
<file path=[Content_Types].xml><?xml version="1.0" encoding="utf-8"?>
<Types xmlns="http://schemas.openxmlformats.org/package/2006/content-types">
  <Default Extension="png" ContentType="image/png"/>
  <Default Extension="emf" ContentType="image/x-emf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88"/>
  </p:notesMasterIdLst>
  <p:handoutMasterIdLst>
    <p:handoutMasterId r:id="rId89"/>
  </p:handoutMasterIdLst>
  <p:sldIdLst>
    <p:sldId id="1065" r:id="rId2"/>
    <p:sldId id="1066" r:id="rId3"/>
    <p:sldId id="332" r:id="rId4"/>
    <p:sldId id="302" r:id="rId5"/>
    <p:sldId id="358" r:id="rId6"/>
    <p:sldId id="1064" r:id="rId7"/>
    <p:sldId id="1063" r:id="rId8"/>
    <p:sldId id="810" r:id="rId9"/>
    <p:sldId id="811" r:id="rId10"/>
    <p:sldId id="1029" r:id="rId11"/>
    <p:sldId id="1030" r:id="rId12"/>
    <p:sldId id="1031" r:id="rId13"/>
    <p:sldId id="1032" r:id="rId14"/>
    <p:sldId id="1033" r:id="rId15"/>
    <p:sldId id="1034" r:id="rId16"/>
    <p:sldId id="1035" r:id="rId17"/>
    <p:sldId id="1036" r:id="rId18"/>
    <p:sldId id="1043" r:id="rId19"/>
    <p:sldId id="1044" r:id="rId20"/>
    <p:sldId id="1045" r:id="rId21"/>
    <p:sldId id="1054" r:id="rId22"/>
    <p:sldId id="1060" r:id="rId23"/>
    <p:sldId id="1062" r:id="rId24"/>
    <p:sldId id="1083" r:id="rId25"/>
    <p:sldId id="1037" r:id="rId26"/>
    <p:sldId id="896" r:id="rId27"/>
    <p:sldId id="897" r:id="rId28"/>
    <p:sldId id="898" r:id="rId29"/>
    <p:sldId id="304" r:id="rId30"/>
    <p:sldId id="835" r:id="rId31"/>
    <p:sldId id="840" r:id="rId32"/>
    <p:sldId id="853" r:id="rId33"/>
    <p:sldId id="856" r:id="rId34"/>
    <p:sldId id="857" r:id="rId35"/>
    <p:sldId id="757" r:id="rId36"/>
    <p:sldId id="758" r:id="rId37"/>
    <p:sldId id="759" r:id="rId38"/>
    <p:sldId id="860" r:id="rId39"/>
    <p:sldId id="865" r:id="rId40"/>
    <p:sldId id="866" r:id="rId41"/>
    <p:sldId id="871" r:id="rId42"/>
    <p:sldId id="873" r:id="rId43"/>
    <p:sldId id="763" r:id="rId44"/>
    <p:sldId id="517" r:id="rId45"/>
    <p:sldId id="788" r:id="rId46"/>
    <p:sldId id="939" r:id="rId47"/>
    <p:sldId id="784" r:id="rId48"/>
    <p:sldId id="786" r:id="rId49"/>
    <p:sldId id="787" r:id="rId50"/>
    <p:sldId id="785" r:id="rId51"/>
    <p:sldId id="732" r:id="rId52"/>
    <p:sldId id="752" r:id="rId53"/>
    <p:sldId id="926" r:id="rId54"/>
    <p:sldId id="929" r:id="rId55"/>
    <p:sldId id="849" r:id="rId56"/>
    <p:sldId id="927" r:id="rId57"/>
    <p:sldId id="928" r:id="rId58"/>
    <p:sldId id="850" r:id="rId59"/>
    <p:sldId id="851" r:id="rId60"/>
    <p:sldId id="930" r:id="rId61"/>
    <p:sldId id="924" r:id="rId62"/>
    <p:sldId id="906" r:id="rId63"/>
    <p:sldId id="932" r:id="rId64"/>
    <p:sldId id="931" r:id="rId65"/>
    <p:sldId id="925" r:id="rId66"/>
    <p:sldId id="934" r:id="rId67"/>
    <p:sldId id="933" r:id="rId68"/>
    <p:sldId id="908" r:id="rId69"/>
    <p:sldId id="1085" r:id="rId70"/>
    <p:sldId id="1086" r:id="rId71"/>
    <p:sldId id="937" r:id="rId72"/>
    <p:sldId id="1040" r:id="rId73"/>
    <p:sldId id="775" r:id="rId74"/>
    <p:sldId id="923" r:id="rId75"/>
    <p:sldId id="1068" r:id="rId76"/>
    <p:sldId id="1075" r:id="rId77"/>
    <p:sldId id="1076" r:id="rId78"/>
    <p:sldId id="1077" r:id="rId79"/>
    <p:sldId id="1084" r:id="rId80"/>
    <p:sldId id="1078" r:id="rId81"/>
    <p:sldId id="1079" r:id="rId82"/>
    <p:sldId id="1080" r:id="rId83"/>
    <p:sldId id="1081" r:id="rId84"/>
    <p:sldId id="1082" r:id="rId85"/>
    <p:sldId id="580" r:id="rId86"/>
    <p:sldId id="985" r:id="rId87"/>
  </p:sldIdLst>
  <p:sldSz cx="10287000" cy="6858000" type="35mm"/>
  <p:notesSz cx="9829800" cy="64008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286000" algn="l" defTabSz="914400" rtl="0" eaLnBrk="1" latinLnBrk="0" hangingPunct="1"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743200" algn="l" defTabSz="914400" rtl="0" eaLnBrk="1" latinLnBrk="0" hangingPunct="1"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200400" algn="l" defTabSz="914400" rtl="0" eaLnBrk="1" latinLnBrk="0" hangingPunct="1"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657600" algn="l" defTabSz="914400" rtl="0" eaLnBrk="1" latinLnBrk="0" hangingPunct="1">
      <a:defRPr sz="2000" b="1"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66FF"/>
    <a:srgbClr val="00FF00"/>
    <a:srgbClr val="0000FF"/>
    <a:srgbClr val="FF0000"/>
    <a:srgbClr val="000066"/>
    <a:srgbClr val="66FF33"/>
    <a:srgbClr val="CCECFF"/>
    <a:srgbClr val="33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666" autoAdjust="0"/>
    <p:restoredTop sz="94660"/>
  </p:normalViewPr>
  <p:slideViewPr>
    <p:cSldViewPr snapToGrid="0" showGuides="1">
      <p:cViewPr>
        <p:scale>
          <a:sx n="79" d="100"/>
          <a:sy n="79" d="100"/>
        </p:scale>
        <p:origin x="-1230" y="54"/>
      </p:cViewPr>
      <p:guideLst>
        <p:guide orient="horz" pos="2115"/>
        <p:guide pos="3191"/>
      </p:guideLst>
    </p:cSldViewPr>
  </p:slideViewPr>
  <p:outlineViewPr>
    <p:cViewPr>
      <p:scale>
        <a:sx n="25" d="100"/>
        <a:sy n="25" d="100"/>
      </p:scale>
      <p:origin x="0" y="0"/>
    </p:cViewPr>
    <p:sldLst>
      <p:sld r:id="rId1" collapse="1"/>
      <p:sld r:id="rId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 showGuides="1">
      <p:cViewPr varScale="1">
        <p:scale>
          <a:sx n="54" d="100"/>
          <a:sy n="54" d="100"/>
        </p:scale>
        <p:origin x="-1872" y="-72"/>
      </p:cViewPr>
      <p:guideLst>
        <p:guide orient="horz" pos="2016"/>
        <p:guide pos="3096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presProps" Target="pres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notesMaster" Target="notesMasters/notesMaster1.xml"/><Relationship Id="rId9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heme" Target="theme/theme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/Relationships>
</file>

<file path=ppt/_rels/viewProps.xml.rels><?xml version="1.0" encoding="UTF-8" standalone="yes"?>
<Relationships xmlns="http://schemas.openxmlformats.org/package/2006/relationships"><Relationship Id="rId2" Type="http://schemas.openxmlformats.org/officeDocument/2006/relationships/slide" Target="slides/slide44.xml"/><Relationship Id="rId1" Type="http://schemas.openxmlformats.org/officeDocument/2006/relationships/slide" Target="slides/slide42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Bruce\Desktop\inter-intra%20vs%20FFQ\FFQ-BMI-OPLS.xlsx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Bruce\Desktop\inter-intra%20vs%20FFQ\FFQ-BMI-OPLS.xlsx" TargetMode="External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Bruce\Desktop\inter-intra%20vs%20FFQ\FFQ-BMI-OPLS.xlsx" TargetMode="External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Bruce\Desktop\inter-intra%20vs%20FFQ\FFQ-BMI-OPLS.xlsx" TargetMode="External"/><Relationship Id="rId1" Type="http://schemas.openxmlformats.org/officeDocument/2006/relationships/themeOverride" Target="../theme/themeOverrid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dk2" tx1="lt1" bg2="dk1" tx2="lt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trendline>
            <c:trendlineType val="linear"/>
            <c:dispRSqr val="1"/>
            <c:dispEq val="1"/>
            <c:trendlineLbl>
              <c:layout>
                <c:manualLayout>
                  <c:x val="0.14070763122970351"/>
                  <c:y val="-0.39028742336296052"/>
                </c:manualLayout>
              </c:layout>
              <c:numFmt formatCode="General" sourceLinked="0"/>
            </c:trendlineLbl>
          </c:trendline>
          <c:xVal>
            <c:numRef>
              <c:f>'all Data'!$A$2:$A$208</c:f>
              <c:numCache>
                <c:formatCode>General</c:formatCode>
                <c:ptCount val="207"/>
                <c:pt idx="0">
                  <c:v>1092.5</c:v>
                </c:pt>
                <c:pt idx="1">
                  <c:v>1092.5</c:v>
                </c:pt>
                <c:pt idx="2">
                  <c:v>1092.5</c:v>
                </c:pt>
                <c:pt idx="3">
                  <c:v>1144</c:v>
                </c:pt>
                <c:pt idx="4">
                  <c:v>1144</c:v>
                </c:pt>
                <c:pt idx="5">
                  <c:v>1144</c:v>
                </c:pt>
                <c:pt idx="6">
                  <c:v>1155</c:v>
                </c:pt>
                <c:pt idx="7">
                  <c:v>1155</c:v>
                </c:pt>
                <c:pt idx="8">
                  <c:v>1155</c:v>
                </c:pt>
                <c:pt idx="9">
                  <c:v>1199</c:v>
                </c:pt>
                <c:pt idx="10">
                  <c:v>1199</c:v>
                </c:pt>
                <c:pt idx="11">
                  <c:v>1199</c:v>
                </c:pt>
                <c:pt idx="12">
                  <c:v>1227.5</c:v>
                </c:pt>
                <c:pt idx="13">
                  <c:v>1227.5</c:v>
                </c:pt>
                <c:pt idx="14">
                  <c:v>1227.5</c:v>
                </c:pt>
                <c:pt idx="15">
                  <c:v>1251.5</c:v>
                </c:pt>
                <c:pt idx="16">
                  <c:v>1251.5</c:v>
                </c:pt>
                <c:pt idx="17">
                  <c:v>1251.5</c:v>
                </c:pt>
                <c:pt idx="18">
                  <c:v>1317.5</c:v>
                </c:pt>
                <c:pt idx="19">
                  <c:v>1317.5</c:v>
                </c:pt>
                <c:pt idx="20">
                  <c:v>1317.5</c:v>
                </c:pt>
                <c:pt idx="21">
                  <c:v>1374</c:v>
                </c:pt>
                <c:pt idx="22">
                  <c:v>1374</c:v>
                </c:pt>
                <c:pt idx="23">
                  <c:v>1374</c:v>
                </c:pt>
                <c:pt idx="24">
                  <c:v>1380</c:v>
                </c:pt>
                <c:pt idx="25">
                  <c:v>1380</c:v>
                </c:pt>
                <c:pt idx="26">
                  <c:v>1380</c:v>
                </c:pt>
                <c:pt idx="27">
                  <c:v>1419.5</c:v>
                </c:pt>
                <c:pt idx="28">
                  <c:v>1419.5</c:v>
                </c:pt>
                <c:pt idx="29">
                  <c:v>1419.5</c:v>
                </c:pt>
                <c:pt idx="30">
                  <c:v>1426.5</c:v>
                </c:pt>
                <c:pt idx="31">
                  <c:v>1426.5</c:v>
                </c:pt>
                <c:pt idx="32">
                  <c:v>1426.5</c:v>
                </c:pt>
                <c:pt idx="33">
                  <c:v>1426.5</c:v>
                </c:pt>
                <c:pt idx="34">
                  <c:v>1426.5</c:v>
                </c:pt>
                <c:pt idx="35">
                  <c:v>1426.5</c:v>
                </c:pt>
                <c:pt idx="36">
                  <c:v>1462</c:v>
                </c:pt>
                <c:pt idx="37">
                  <c:v>1462</c:v>
                </c:pt>
                <c:pt idx="38">
                  <c:v>1462</c:v>
                </c:pt>
                <c:pt idx="39">
                  <c:v>1472</c:v>
                </c:pt>
                <c:pt idx="40">
                  <c:v>1472</c:v>
                </c:pt>
                <c:pt idx="41">
                  <c:v>1472</c:v>
                </c:pt>
                <c:pt idx="42">
                  <c:v>1477.5</c:v>
                </c:pt>
                <c:pt idx="43">
                  <c:v>1477.5</c:v>
                </c:pt>
                <c:pt idx="44">
                  <c:v>1477.5</c:v>
                </c:pt>
                <c:pt idx="45">
                  <c:v>1480.5</c:v>
                </c:pt>
                <c:pt idx="46">
                  <c:v>1480.5</c:v>
                </c:pt>
                <c:pt idx="47">
                  <c:v>1480.5</c:v>
                </c:pt>
                <c:pt idx="48">
                  <c:v>1481</c:v>
                </c:pt>
                <c:pt idx="49">
                  <c:v>1481</c:v>
                </c:pt>
                <c:pt idx="50">
                  <c:v>1481</c:v>
                </c:pt>
                <c:pt idx="51">
                  <c:v>1491.5</c:v>
                </c:pt>
                <c:pt idx="52">
                  <c:v>1491.5</c:v>
                </c:pt>
                <c:pt idx="53">
                  <c:v>1491.5</c:v>
                </c:pt>
                <c:pt idx="54">
                  <c:v>1530</c:v>
                </c:pt>
                <c:pt idx="55">
                  <c:v>1530</c:v>
                </c:pt>
                <c:pt idx="56">
                  <c:v>1530</c:v>
                </c:pt>
                <c:pt idx="57">
                  <c:v>1548.5</c:v>
                </c:pt>
                <c:pt idx="58">
                  <c:v>1548.5</c:v>
                </c:pt>
                <c:pt idx="59">
                  <c:v>1548.5</c:v>
                </c:pt>
                <c:pt idx="60">
                  <c:v>1557</c:v>
                </c:pt>
                <c:pt idx="61">
                  <c:v>1557</c:v>
                </c:pt>
                <c:pt idx="62">
                  <c:v>1557</c:v>
                </c:pt>
                <c:pt idx="63">
                  <c:v>1557</c:v>
                </c:pt>
                <c:pt idx="64">
                  <c:v>1557</c:v>
                </c:pt>
                <c:pt idx="65">
                  <c:v>1557</c:v>
                </c:pt>
                <c:pt idx="66">
                  <c:v>1574.5</c:v>
                </c:pt>
                <c:pt idx="67">
                  <c:v>1574.5</c:v>
                </c:pt>
                <c:pt idx="68">
                  <c:v>1574.5</c:v>
                </c:pt>
                <c:pt idx="69">
                  <c:v>1607</c:v>
                </c:pt>
                <c:pt idx="70">
                  <c:v>1607</c:v>
                </c:pt>
                <c:pt idx="71">
                  <c:v>1607</c:v>
                </c:pt>
                <c:pt idx="72">
                  <c:v>1614</c:v>
                </c:pt>
                <c:pt idx="73">
                  <c:v>1614</c:v>
                </c:pt>
                <c:pt idx="74">
                  <c:v>1614</c:v>
                </c:pt>
                <c:pt idx="75">
                  <c:v>1632.5</c:v>
                </c:pt>
                <c:pt idx="76">
                  <c:v>1632.5</c:v>
                </c:pt>
                <c:pt idx="77">
                  <c:v>1632.5</c:v>
                </c:pt>
                <c:pt idx="78">
                  <c:v>1654.5</c:v>
                </c:pt>
                <c:pt idx="79">
                  <c:v>1654.5</c:v>
                </c:pt>
                <c:pt idx="80">
                  <c:v>1654.5</c:v>
                </c:pt>
                <c:pt idx="81">
                  <c:v>1657</c:v>
                </c:pt>
                <c:pt idx="82">
                  <c:v>1657</c:v>
                </c:pt>
                <c:pt idx="83">
                  <c:v>1657</c:v>
                </c:pt>
                <c:pt idx="84">
                  <c:v>1660</c:v>
                </c:pt>
                <c:pt idx="85">
                  <c:v>1660</c:v>
                </c:pt>
                <c:pt idx="86">
                  <c:v>1660</c:v>
                </c:pt>
                <c:pt idx="87">
                  <c:v>1673</c:v>
                </c:pt>
                <c:pt idx="88">
                  <c:v>1673</c:v>
                </c:pt>
                <c:pt idx="89">
                  <c:v>1673</c:v>
                </c:pt>
                <c:pt idx="90">
                  <c:v>1673</c:v>
                </c:pt>
                <c:pt idx="91">
                  <c:v>1673</c:v>
                </c:pt>
                <c:pt idx="92">
                  <c:v>1673</c:v>
                </c:pt>
                <c:pt idx="93">
                  <c:v>1677</c:v>
                </c:pt>
                <c:pt idx="94">
                  <c:v>1677</c:v>
                </c:pt>
                <c:pt idx="95">
                  <c:v>1677</c:v>
                </c:pt>
                <c:pt idx="96">
                  <c:v>1678</c:v>
                </c:pt>
                <c:pt idx="97">
                  <c:v>1678</c:v>
                </c:pt>
                <c:pt idx="98">
                  <c:v>1678</c:v>
                </c:pt>
                <c:pt idx="99">
                  <c:v>1682</c:v>
                </c:pt>
                <c:pt idx="100">
                  <c:v>1682</c:v>
                </c:pt>
                <c:pt idx="101">
                  <c:v>1682</c:v>
                </c:pt>
                <c:pt idx="102">
                  <c:v>1688</c:v>
                </c:pt>
                <c:pt idx="103">
                  <c:v>1688</c:v>
                </c:pt>
                <c:pt idx="104">
                  <c:v>1688</c:v>
                </c:pt>
                <c:pt idx="105">
                  <c:v>1702</c:v>
                </c:pt>
                <c:pt idx="106">
                  <c:v>1702</c:v>
                </c:pt>
                <c:pt idx="107">
                  <c:v>1702</c:v>
                </c:pt>
                <c:pt idx="108">
                  <c:v>1718</c:v>
                </c:pt>
                <c:pt idx="109">
                  <c:v>1718</c:v>
                </c:pt>
                <c:pt idx="110">
                  <c:v>1718</c:v>
                </c:pt>
                <c:pt idx="111">
                  <c:v>1751.5</c:v>
                </c:pt>
                <c:pt idx="112">
                  <c:v>1751.5</c:v>
                </c:pt>
                <c:pt idx="113">
                  <c:v>1751.5</c:v>
                </c:pt>
                <c:pt idx="114">
                  <c:v>1783</c:v>
                </c:pt>
                <c:pt idx="115">
                  <c:v>1783</c:v>
                </c:pt>
                <c:pt idx="116">
                  <c:v>1783</c:v>
                </c:pt>
                <c:pt idx="117">
                  <c:v>1788</c:v>
                </c:pt>
                <c:pt idx="118">
                  <c:v>1788</c:v>
                </c:pt>
                <c:pt idx="119">
                  <c:v>1788</c:v>
                </c:pt>
                <c:pt idx="120">
                  <c:v>1857</c:v>
                </c:pt>
                <c:pt idx="121">
                  <c:v>1857</c:v>
                </c:pt>
                <c:pt idx="122">
                  <c:v>1857</c:v>
                </c:pt>
                <c:pt idx="123">
                  <c:v>1857</c:v>
                </c:pt>
                <c:pt idx="124">
                  <c:v>1857</c:v>
                </c:pt>
                <c:pt idx="125">
                  <c:v>1857</c:v>
                </c:pt>
                <c:pt idx="126">
                  <c:v>1869.5</c:v>
                </c:pt>
                <c:pt idx="127">
                  <c:v>1869.5</c:v>
                </c:pt>
                <c:pt idx="128">
                  <c:v>1869.5</c:v>
                </c:pt>
                <c:pt idx="129">
                  <c:v>1872</c:v>
                </c:pt>
                <c:pt idx="130">
                  <c:v>1872</c:v>
                </c:pt>
                <c:pt idx="131">
                  <c:v>1872</c:v>
                </c:pt>
                <c:pt idx="132">
                  <c:v>1890.5</c:v>
                </c:pt>
                <c:pt idx="133">
                  <c:v>1890.5</c:v>
                </c:pt>
                <c:pt idx="134">
                  <c:v>1890.5</c:v>
                </c:pt>
                <c:pt idx="135">
                  <c:v>1924</c:v>
                </c:pt>
                <c:pt idx="136">
                  <c:v>1924</c:v>
                </c:pt>
                <c:pt idx="137">
                  <c:v>1924</c:v>
                </c:pt>
                <c:pt idx="138">
                  <c:v>1946.5</c:v>
                </c:pt>
                <c:pt idx="139">
                  <c:v>1946.5</c:v>
                </c:pt>
                <c:pt idx="140">
                  <c:v>1946.5</c:v>
                </c:pt>
                <c:pt idx="141">
                  <c:v>1966</c:v>
                </c:pt>
                <c:pt idx="142">
                  <c:v>1966</c:v>
                </c:pt>
                <c:pt idx="143">
                  <c:v>1966</c:v>
                </c:pt>
                <c:pt idx="144">
                  <c:v>1980.5</c:v>
                </c:pt>
                <c:pt idx="145">
                  <c:v>1980.5</c:v>
                </c:pt>
                <c:pt idx="146">
                  <c:v>1980.5</c:v>
                </c:pt>
                <c:pt idx="147">
                  <c:v>1986</c:v>
                </c:pt>
                <c:pt idx="148">
                  <c:v>1986</c:v>
                </c:pt>
                <c:pt idx="149">
                  <c:v>1986</c:v>
                </c:pt>
                <c:pt idx="150">
                  <c:v>1991</c:v>
                </c:pt>
                <c:pt idx="151">
                  <c:v>1991</c:v>
                </c:pt>
                <c:pt idx="152">
                  <c:v>1991</c:v>
                </c:pt>
                <c:pt idx="153">
                  <c:v>2005</c:v>
                </c:pt>
                <c:pt idx="154">
                  <c:v>2005</c:v>
                </c:pt>
                <c:pt idx="155">
                  <c:v>2005</c:v>
                </c:pt>
                <c:pt idx="156">
                  <c:v>2041</c:v>
                </c:pt>
                <c:pt idx="157">
                  <c:v>2041</c:v>
                </c:pt>
                <c:pt idx="158">
                  <c:v>2041</c:v>
                </c:pt>
                <c:pt idx="159">
                  <c:v>2090.5</c:v>
                </c:pt>
                <c:pt idx="160">
                  <c:v>2090.5</c:v>
                </c:pt>
                <c:pt idx="161">
                  <c:v>2090.5</c:v>
                </c:pt>
                <c:pt idx="162">
                  <c:v>2094</c:v>
                </c:pt>
                <c:pt idx="163">
                  <c:v>2094</c:v>
                </c:pt>
                <c:pt idx="164">
                  <c:v>2094</c:v>
                </c:pt>
                <c:pt idx="165">
                  <c:v>2134.5</c:v>
                </c:pt>
                <c:pt idx="166">
                  <c:v>2134.5</c:v>
                </c:pt>
                <c:pt idx="167">
                  <c:v>2134.5</c:v>
                </c:pt>
                <c:pt idx="168">
                  <c:v>2140</c:v>
                </c:pt>
                <c:pt idx="169">
                  <c:v>2140</c:v>
                </c:pt>
                <c:pt idx="170">
                  <c:v>2140</c:v>
                </c:pt>
                <c:pt idx="171">
                  <c:v>2171.5</c:v>
                </c:pt>
                <c:pt idx="172">
                  <c:v>2171.5</c:v>
                </c:pt>
                <c:pt idx="173">
                  <c:v>2171.5</c:v>
                </c:pt>
                <c:pt idx="174">
                  <c:v>2192</c:v>
                </c:pt>
                <c:pt idx="175">
                  <c:v>2192</c:v>
                </c:pt>
                <c:pt idx="176">
                  <c:v>2192</c:v>
                </c:pt>
                <c:pt idx="177">
                  <c:v>2221.5</c:v>
                </c:pt>
                <c:pt idx="178">
                  <c:v>2221.5</c:v>
                </c:pt>
                <c:pt idx="179">
                  <c:v>2221.5</c:v>
                </c:pt>
                <c:pt idx="180">
                  <c:v>2289.5</c:v>
                </c:pt>
                <c:pt idx="181">
                  <c:v>2289.5</c:v>
                </c:pt>
                <c:pt idx="182">
                  <c:v>2289.5</c:v>
                </c:pt>
                <c:pt idx="183">
                  <c:v>2290.5</c:v>
                </c:pt>
                <c:pt idx="184">
                  <c:v>2290.5</c:v>
                </c:pt>
                <c:pt idx="185">
                  <c:v>2290.5</c:v>
                </c:pt>
                <c:pt idx="186">
                  <c:v>2418</c:v>
                </c:pt>
                <c:pt idx="187">
                  <c:v>2418</c:v>
                </c:pt>
                <c:pt idx="188">
                  <c:v>2418</c:v>
                </c:pt>
                <c:pt idx="189">
                  <c:v>2420.5</c:v>
                </c:pt>
                <c:pt idx="190">
                  <c:v>2420.5</c:v>
                </c:pt>
                <c:pt idx="191">
                  <c:v>2420.5</c:v>
                </c:pt>
                <c:pt idx="192">
                  <c:v>2485</c:v>
                </c:pt>
                <c:pt idx="193">
                  <c:v>2485</c:v>
                </c:pt>
                <c:pt idx="194">
                  <c:v>2485</c:v>
                </c:pt>
                <c:pt idx="195">
                  <c:v>2564.5</c:v>
                </c:pt>
                <c:pt idx="196">
                  <c:v>2564.5</c:v>
                </c:pt>
                <c:pt idx="197">
                  <c:v>2564.5</c:v>
                </c:pt>
                <c:pt idx="198">
                  <c:v>2628.5</c:v>
                </c:pt>
                <c:pt idx="199">
                  <c:v>2628.5</c:v>
                </c:pt>
                <c:pt idx="200">
                  <c:v>2628.5</c:v>
                </c:pt>
                <c:pt idx="201">
                  <c:v>2635</c:v>
                </c:pt>
                <c:pt idx="202">
                  <c:v>2635</c:v>
                </c:pt>
                <c:pt idx="203">
                  <c:v>2635</c:v>
                </c:pt>
                <c:pt idx="204">
                  <c:v>2765</c:v>
                </c:pt>
                <c:pt idx="205">
                  <c:v>2765</c:v>
                </c:pt>
                <c:pt idx="206">
                  <c:v>2765</c:v>
                </c:pt>
              </c:numCache>
            </c:numRef>
          </c:xVal>
          <c:yVal>
            <c:numRef>
              <c:f>'all Data'!$B$2:$B$208</c:f>
              <c:numCache>
                <c:formatCode>General</c:formatCode>
                <c:ptCount val="207"/>
                <c:pt idx="0">
                  <c:v>-2.218</c:v>
                </c:pt>
                <c:pt idx="1">
                  <c:v>-1.8080000000000001</c:v>
                </c:pt>
                <c:pt idx="2">
                  <c:v>-1.5449999999999937</c:v>
                </c:pt>
                <c:pt idx="3">
                  <c:v>-2.8019999999999987</c:v>
                </c:pt>
                <c:pt idx="4">
                  <c:v>-1.6779999999999937</c:v>
                </c:pt>
                <c:pt idx="5">
                  <c:v>-0.62800000000000344</c:v>
                </c:pt>
                <c:pt idx="6">
                  <c:v>1.206</c:v>
                </c:pt>
                <c:pt idx="7">
                  <c:v>1.679</c:v>
                </c:pt>
                <c:pt idx="8">
                  <c:v>3.4529999999999967</c:v>
                </c:pt>
                <c:pt idx="9">
                  <c:v>-0.96400000000000063</c:v>
                </c:pt>
                <c:pt idx="10">
                  <c:v>-0.83400000000000063</c:v>
                </c:pt>
                <c:pt idx="11">
                  <c:v>0.27200000000000002</c:v>
                </c:pt>
                <c:pt idx="12">
                  <c:v>-1.5669999999999937</c:v>
                </c:pt>
                <c:pt idx="13">
                  <c:v>-1.534999999999993</c:v>
                </c:pt>
                <c:pt idx="14">
                  <c:v>-1.218</c:v>
                </c:pt>
                <c:pt idx="15">
                  <c:v>-6.5179999999999945</c:v>
                </c:pt>
                <c:pt idx="16">
                  <c:v>-1.52</c:v>
                </c:pt>
                <c:pt idx="17">
                  <c:v>-0.16900000000000082</c:v>
                </c:pt>
                <c:pt idx="18">
                  <c:v>-0.65900000000000403</c:v>
                </c:pt>
                <c:pt idx="19">
                  <c:v>0.14600000000000021</c:v>
                </c:pt>
                <c:pt idx="20">
                  <c:v>1.43</c:v>
                </c:pt>
                <c:pt idx="21">
                  <c:v>-3.2269999999999999</c:v>
                </c:pt>
                <c:pt idx="22">
                  <c:v>-0.87100000000000311</c:v>
                </c:pt>
                <c:pt idx="23">
                  <c:v>0.30500000000000038</c:v>
                </c:pt>
                <c:pt idx="24">
                  <c:v>-0.41100000000000031</c:v>
                </c:pt>
                <c:pt idx="25">
                  <c:v>0.34700000000000186</c:v>
                </c:pt>
                <c:pt idx="26">
                  <c:v>1.145</c:v>
                </c:pt>
                <c:pt idx="27">
                  <c:v>0.83600000000000063</c:v>
                </c:pt>
                <c:pt idx="28">
                  <c:v>1.159999999999993</c:v>
                </c:pt>
                <c:pt idx="29">
                  <c:v>2.0659999999999998</c:v>
                </c:pt>
                <c:pt idx="30">
                  <c:v>-3.58</c:v>
                </c:pt>
                <c:pt idx="31">
                  <c:v>-3.2629999999999999</c:v>
                </c:pt>
                <c:pt idx="32">
                  <c:v>-2.4119999999999977</c:v>
                </c:pt>
                <c:pt idx="33">
                  <c:v>-2.1800000000000002</c:v>
                </c:pt>
                <c:pt idx="34">
                  <c:v>-1.9920000000000015</c:v>
                </c:pt>
                <c:pt idx="35">
                  <c:v>-1.9589999999999939</c:v>
                </c:pt>
                <c:pt idx="36">
                  <c:v>0.70000000000000062</c:v>
                </c:pt>
                <c:pt idx="37">
                  <c:v>0.80700000000000005</c:v>
                </c:pt>
                <c:pt idx="38">
                  <c:v>0.88200000000000256</c:v>
                </c:pt>
                <c:pt idx="39">
                  <c:v>0.22200000000000061</c:v>
                </c:pt>
                <c:pt idx="40">
                  <c:v>0.94599999999999995</c:v>
                </c:pt>
                <c:pt idx="41">
                  <c:v>1.9409999999999936</c:v>
                </c:pt>
                <c:pt idx="42">
                  <c:v>0.62300000000000311</c:v>
                </c:pt>
                <c:pt idx="43">
                  <c:v>0.80200000000000005</c:v>
                </c:pt>
                <c:pt idx="44">
                  <c:v>0.89100000000000268</c:v>
                </c:pt>
                <c:pt idx="45">
                  <c:v>1.8129999999999937</c:v>
                </c:pt>
                <c:pt idx="46">
                  <c:v>2.226</c:v>
                </c:pt>
                <c:pt idx="47">
                  <c:v>3.5119999999999987</c:v>
                </c:pt>
                <c:pt idx="48">
                  <c:v>-3.4329999999999967</c:v>
                </c:pt>
                <c:pt idx="49">
                  <c:v>-3.2690000000000001</c:v>
                </c:pt>
                <c:pt idx="50">
                  <c:v>-2.508</c:v>
                </c:pt>
                <c:pt idx="51">
                  <c:v>-1.1970000000000001</c:v>
                </c:pt>
                <c:pt idx="52">
                  <c:v>-0.84700000000000064</c:v>
                </c:pt>
                <c:pt idx="53">
                  <c:v>0.10500000000000002</c:v>
                </c:pt>
                <c:pt idx="54">
                  <c:v>-4.7430000000000003</c:v>
                </c:pt>
                <c:pt idx="55">
                  <c:v>4.0000000000000112E-2</c:v>
                </c:pt>
                <c:pt idx="56">
                  <c:v>1.097</c:v>
                </c:pt>
                <c:pt idx="57">
                  <c:v>-0.49000000000000032</c:v>
                </c:pt>
                <c:pt idx="58">
                  <c:v>0.41600000000000031</c:v>
                </c:pt>
                <c:pt idx="59">
                  <c:v>1.4079999999999862</c:v>
                </c:pt>
                <c:pt idx="60">
                  <c:v>-3.4289999999999998</c:v>
                </c:pt>
                <c:pt idx="61">
                  <c:v>-1.234</c:v>
                </c:pt>
                <c:pt idx="62">
                  <c:v>-0.91600000000000004</c:v>
                </c:pt>
                <c:pt idx="63">
                  <c:v>-0.40600000000000008</c:v>
                </c:pt>
                <c:pt idx="64">
                  <c:v>0.35200000000000031</c:v>
                </c:pt>
                <c:pt idx="65">
                  <c:v>0.79800000000000004</c:v>
                </c:pt>
                <c:pt idx="66">
                  <c:v>-2.0459999999999998</c:v>
                </c:pt>
                <c:pt idx="67">
                  <c:v>-0.91700000000000004</c:v>
                </c:pt>
                <c:pt idx="68">
                  <c:v>1.369</c:v>
                </c:pt>
                <c:pt idx="69">
                  <c:v>-2.9000000000000106E-2</c:v>
                </c:pt>
                <c:pt idx="70">
                  <c:v>0.92900000000000005</c:v>
                </c:pt>
                <c:pt idx="71">
                  <c:v>2.7410000000000001</c:v>
                </c:pt>
                <c:pt idx="72">
                  <c:v>-0.83300000000000063</c:v>
                </c:pt>
                <c:pt idx="73">
                  <c:v>0.40300000000000002</c:v>
                </c:pt>
                <c:pt idx="74">
                  <c:v>0.77100000000000102</c:v>
                </c:pt>
                <c:pt idx="75">
                  <c:v>1.4999999999999998E-2</c:v>
                </c:pt>
                <c:pt idx="76">
                  <c:v>0.22900000000000073</c:v>
                </c:pt>
                <c:pt idx="77">
                  <c:v>0.79500000000000004</c:v>
                </c:pt>
                <c:pt idx="78">
                  <c:v>-3.6970000000000001</c:v>
                </c:pt>
                <c:pt idx="79">
                  <c:v>-3.601</c:v>
                </c:pt>
                <c:pt idx="80">
                  <c:v>-2.77</c:v>
                </c:pt>
                <c:pt idx="81">
                  <c:v>-1.319</c:v>
                </c:pt>
                <c:pt idx="82">
                  <c:v>-5.0000000000000287E-3</c:v>
                </c:pt>
                <c:pt idx="83">
                  <c:v>1.7520000000000053</c:v>
                </c:pt>
                <c:pt idx="84">
                  <c:v>-6.9139999999999997</c:v>
                </c:pt>
                <c:pt idx="85">
                  <c:v>-6.5190000000000001</c:v>
                </c:pt>
                <c:pt idx="86">
                  <c:v>-6.0679999999999845</c:v>
                </c:pt>
                <c:pt idx="87">
                  <c:v>0.90900000000000003</c:v>
                </c:pt>
                <c:pt idx="88">
                  <c:v>1.306</c:v>
                </c:pt>
                <c:pt idx="89">
                  <c:v>1.4769999999999925</c:v>
                </c:pt>
                <c:pt idx="90">
                  <c:v>2.1959999999999997</c:v>
                </c:pt>
                <c:pt idx="91">
                  <c:v>3.0430000000000001</c:v>
                </c:pt>
                <c:pt idx="92">
                  <c:v>4.8039999999999985</c:v>
                </c:pt>
                <c:pt idx="93">
                  <c:v>0.27500000000000002</c:v>
                </c:pt>
                <c:pt idx="94">
                  <c:v>0.60300000000000065</c:v>
                </c:pt>
                <c:pt idx="95">
                  <c:v>1.7689999999999984</c:v>
                </c:pt>
                <c:pt idx="96">
                  <c:v>-2.8929999999999967</c:v>
                </c:pt>
                <c:pt idx="97">
                  <c:v>-2.8029999999999977</c:v>
                </c:pt>
                <c:pt idx="98">
                  <c:v>-0.62900000000000345</c:v>
                </c:pt>
                <c:pt idx="99">
                  <c:v>-1.1100000000000001</c:v>
                </c:pt>
                <c:pt idx="100">
                  <c:v>1.272</c:v>
                </c:pt>
                <c:pt idx="101">
                  <c:v>1.8260000000000001</c:v>
                </c:pt>
                <c:pt idx="102">
                  <c:v>-3.7719999999999998</c:v>
                </c:pt>
                <c:pt idx="103">
                  <c:v>-2.9219999999999997</c:v>
                </c:pt>
                <c:pt idx="104">
                  <c:v>-1.7120000000000046</c:v>
                </c:pt>
                <c:pt idx="105">
                  <c:v>-0.70200000000000062</c:v>
                </c:pt>
                <c:pt idx="106">
                  <c:v>0.35900000000000032</c:v>
                </c:pt>
                <c:pt idx="107">
                  <c:v>1.2089999999999923</c:v>
                </c:pt>
                <c:pt idx="108">
                  <c:v>-5.9710000000000134</c:v>
                </c:pt>
                <c:pt idx="109">
                  <c:v>-4.2480000000000002</c:v>
                </c:pt>
                <c:pt idx="110">
                  <c:v>-3.54</c:v>
                </c:pt>
                <c:pt idx="111">
                  <c:v>0.11899999999999999</c:v>
                </c:pt>
                <c:pt idx="112">
                  <c:v>1.272</c:v>
                </c:pt>
                <c:pt idx="113">
                  <c:v>3.2069999999999999</c:v>
                </c:pt>
                <c:pt idx="114">
                  <c:v>1.7180000000000046</c:v>
                </c:pt>
                <c:pt idx="115">
                  <c:v>2.1459999999999999</c:v>
                </c:pt>
                <c:pt idx="116">
                  <c:v>4.3519999999999985</c:v>
                </c:pt>
                <c:pt idx="117">
                  <c:v>-7.9000000000000486E-2</c:v>
                </c:pt>
                <c:pt idx="118">
                  <c:v>0.14000000000000001</c:v>
                </c:pt>
                <c:pt idx="119">
                  <c:v>1.018999999999993</c:v>
                </c:pt>
                <c:pt idx="120">
                  <c:v>-2.5319999999999987</c:v>
                </c:pt>
                <c:pt idx="121">
                  <c:v>-1.7149999999999979</c:v>
                </c:pt>
                <c:pt idx="122">
                  <c:v>-0.998</c:v>
                </c:pt>
                <c:pt idx="123">
                  <c:v>3.3749999999999987</c:v>
                </c:pt>
                <c:pt idx="124">
                  <c:v>4.1509999999999945</c:v>
                </c:pt>
                <c:pt idx="125">
                  <c:v>7.2859999999999996</c:v>
                </c:pt>
                <c:pt idx="126">
                  <c:v>-2.0379999999999998</c:v>
                </c:pt>
                <c:pt idx="127">
                  <c:v>-0.85900000000000065</c:v>
                </c:pt>
                <c:pt idx="128">
                  <c:v>-0.77900000000000102</c:v>
                </c:pt>
                <c:pt idx="129">
                  <c:v>-2.2480000000000002</c:v>
                </c:pt>
                <c:pt idx="130">
                  <c:v>-0.98499999999999999</c:v>
                </c:pt>
                <c:pt idx="131">
                  <c:v>0.20900000000000021</c:v>
                </c:pt>
                <c:pt idx="132">
                  <c:v>-2.198</c:v>
                </c:pt>
                <c:pt idx="133">
                  <c:v>-0.86200000000000065</c:v>
                </c:pt>
                <c:pt idx="134">
                  <c:v>-4.7000000000000132E-2</c:v>
                </c:pt>
                <c:pt idx="135">
                  <c:v>2.2090000000000001</c:v>
                </c:pt>
                <c:pt idx="136">
                  <c:v>4.1710000000000003</c:v>
                </c:pt>
                <c:pt idx="137">
                  <c:v>4.1779999999999955</c:v>
                </c:pt>
                <c:pt idx="138">
                  <c:v>2.4589999999999987</c:v>
                </c:pt>
                <c:pt idx="139">
                  <c:v>2.5359999999999987</c:v>
                </c:pt>
                <c:pt idx="140">
                  <c:v>4.0539999999999985</c:v>
                </c:pt>
                <c:pt idx="141">
                  <c:v>-2.8549999999999978</c:v>
                </c:pt>
                <c:pt idx="142">
                  <c:v>-0.20500000000000004</c:v>
                </c:pt>
                <c:pt idx="143">
                  <c:v>0.14700000000000021</c:v>
                </c:pt>
                <c:pt idx="144">
                  <c:v>-0.22600000000000073</c:v>
                </c:pt>
                <c:pt idx="145">
                  <c:v>1.472</c:v>
                </c:pt>
                <c:pt idx="146">
                  <c:v>2.544</c:v>
                </c:pt>
                <c:pt idx="147">
                  <c:v>7.2000000000000133E-2</c:v>
                </c:pt>
                <c:pt idx="148">
                  <c:v>1.2909999999999935</c:v>
                </c:pt>
                <c:pt idx="149">
                  <c:v>1.41</c:v>
                </c:pt>
                <c:pt idx="150">
                  <c:v>0.37100000000000088</c:v>
                </c:pt>
                <c:pt idx="151">
                  <c:v>0.40400000000000008</c:v>
                </c:pt>
                <c:pt idx="152">
                  <c:v>1.7809999999999984</c:v>
                </c:pt>
                <c:pt idx="153">
                  <c:v>-2.3649999999999998</c:v>
                </c:pt>
                <c:pt idx="154">
                  <c:v>-2.109</c:v>
                </c:pt>
                <c:pt idx="155">
                  <c:v>-1.9019999999999881</c:v>
                </c:pt>
                <c:pt idx="156">
                  <c:v>-2.5070000000000001</c:v>
                </c:pt>
                <c:pt idx="157">
                  <c:v>-2.2290000000000001</c:v>
                </c:pt>
                <c:pt idx="158">
                  <c:v>-1.377999999999993</c:v>
                </c:pt>
                <c:pt idx="159">
                  <c:v>-0.17100000000000001</c:v>
                </c:pt>
                <c:pt idx="160">
                  <c:v>-3.2000000000000223E-2</c:v>
                </c:pt>
                <c:pt idx="161">
                  <c:v>0.46200000000000002</c:v>
                </c:pt>
                <c:pt idx="162">
                  <c:v>-0.39900000000000202</c:v>
                </c:pt>
                <c:pt idx="163">
                  <c:v>-5.4000000000000332E-2</c:v>
                </c:pt>
                <c:pt idx="164">
                  <c:v>1.883</c:v>
                </c:pt>
                <c:pt idx="165">
                  <c:v>0.37600000000000156</c:v>
                </c:pt>
                <c:pt idx="166">
                  <c:v>1.179</c:v>
                </c:pt>
                <c:pt idx="167">
                  <c:v>1.4309999999999912</c:v>
                </c:pt>
                <c:pt idx="168">
                  <c:v>-1.7849999999999984</c:v>
                </c:pt>
                <c:pt idx="169">
                  <c:v>-1.3540000000000001</c:v>
                </c:pt>
                <c:pt idx="170">
                  <c:v>-1.3440000000000001</c:v>
                </c:pt>
                <c:pt idx="171">
                  <c:v>-0.30800000000000038</c:v>
                </c:pt>
                <c:pt idx="172">
                  <c:v>0.62700000000000344</c:v>
                </c:pt>
                <c:pt idx="173">
                  <c:v>1.321</c:v>
                </c:pt>
                <c:pt idx="174">
                  <c:v>-1.141</c:v>
                </c:pt>
                <c:pt idx="175">
                  <c:v>-0.96900000000000064</c:v>
                </c:pt>
                <c:pt idx="176">
                  <c:v>-0.252</c:v>
                </c:pt>
                <c:pt idx="177">
                  <c:v>-0.88900000000000257</c:v>
                </c:pt>
                <c:pt idx="178">
                  <c:v>-0.81100000000000005</c:v>
                </c:pt>
                <c:pt idx="179">
                  <c:v>3.44</c:v>
                </c:pt>
                <c:pt idx="180">
                  <c:v>-0.33500000000000202</c:v>
                </c:pt>
                <c:pt idx="181">
                  <c:v>0.79300000000000004</c:v>
                </c:pt>
                <c:pt idx="182">
                  <c:v>1.7960000000000063</c:v>
                </c:pt>
                <c:pt idx="183">
                  <c:v>-0.33400000000000202</c:v>
                </c:pt>
                <c:pt idx="184">
                  <c:v>1.4549999999999923</c:v>
                </c:pt>
                <c:pt idx="185">
                  <c:v>1.9289999999999934</c:v>
                </c:pt>
                <c:pt idx="186">
                  <c:v>0.56100000000000005</c:v>
                </c:pt>
                <c:pt idx="187">
                  <c:v>1.393</c:v>
                </c:pt>
                <c:pt idx="188">
                  <c:v>1.8660000000000001</c:v>
                </c:pt>
                <c:pt idx="189">
                  <c:v>0.11600000000000038</c:v>
                </c:pt>
                <c:pt idx="190">
                  <c:v>0.995</c:v>
                </c:pt>
                <c:pt idx="191">
                  <c:v>2.089</c:v>
                </c:pt>
                <c:pt idx="192">
                  <c:v>-0.68900000000000361</c:v>
                </c:pt>
                <c:pt idx="193">
                  <c:v>-0.33500000000000202</c:v>
                </c:pt>
                <c:pt idx="194">
                  <c:v>0.43500000000000155</c:v>
                </c:pt>
                <c:pt idx="195">
                  <c:v>0.72800000000000065</c:v>
                </c:pt>
                <c:pt idx="196">
                  <c:v>1.9440000000000015</c:v>
                </c:pt>
                <c:pt idx="197">
                  <c:v>2.665</c:v>
                </c:pt>
                <c:pt idx="198">
                  <c:v>0.28500000000000031</c:v>
                </c:pt>
                <c:pt idx="199">
                  <c:v>1.387999999999993</c:v>
                </c:pt>
                <c:pt idx="200">
                  <c:v>1.6160000000000001</c:v>
                </c:pt>
                <c:pt idx="201">
                  <c:v>-2.6429999999999998</c:v>
                </c:pt>
                <c:pt idx="202">
                  <c:v>-2.5609999999999999</c:v>
                </c:pt>
                <c:pt idx="203">
                  <c:v>1.1060000000000001</c:v>
                </c:pt>
                <c:pt idx="204">
                  <c:v>-1.877999999999993</c:v>
                </c:pt>
                <c:pt idx="205">
                  <c:v>0.85800000000000065</c:v>
                </c:pt>
                <c:pt idx="206">
                  <c:v>1.393999999999993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5701696"/>
        <c:axId val="215702272"/>
      </c:scatterChart>
      <c:valAx>
        <c:axId val="2157016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15702272"/>
        <c:crosses val="autoZero"/>
        <c:crossBetween val="midCat"/>
      </c:valAx>
      <c:valAx>
        <c:axId val="215702272"/>
        <c:scaling>
          <c:orientation val="minMax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215701696"/>
        <c:crosses val="autoZero"/>
        <c:crossBetween val="midCat"/>
      </c:valAx>
    </c:plotArea>
    <c:plotVisOnly val="1"/>
    <c:dispBlanksAs val="gap"/>
    <c:showDLblsOverMax val="0"/>
  </c:chart>
  <c:spPr>
    <a:solidFill>
      <a:schemeClr val="bg1">
        <a:lumMod val="50000"/>
      </a:schemeClr>
    </a:solidFill>
  </c:spPr>
  <c:txPr>
    <a:bodyPr/>
    <a:lstStyle/>
    <a:p>
      <a:pPr>
        <a:defRPr sz="1800" b="1">
          <a:latin typeface="Arial" pitchFamily="34" charset="0"/>
          <a:cs typeface="Arial" pitchFamily="34" charset="0"/>
        </a:defRPr>
      </a:pPr>
      <a:endParaRPr lang="en-US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dk2" tx1="lt1" bg2="dk1" tx2="lt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12"/>
          </c:marker>
          <c:trendline>
            <c:spPr>
              <a:ln w="25400"/>
            </c:spPr>
            <c:trendlineType val="linear"/>
            <c:dispRSqr val="1"/>
            <c:dispEq val="1"/>
            <c:trendlineLbl>
              <c:layout>
                <c:manualLayout>
                  <c:x val="-0.13813145231846041"/>
                  <c:y val="-4.0394429862934313E-3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en-US"/>
                      <a:t>y = 0.0011x - 2.0509
R² = 0.834</a:t>
                    </a:r>
                  </a:p>
                </c:rich>
              </c:tx>
              <c:numFmt formatCode="General" sourceLinked="0"/>
            </c:trendlineLbl>
          </c:trendline>
          <c:xVal>
            <c:numRef>
              <c:f>'all Data'!$J$2:$J$6</c:f>
              <c:numCache>
                <c:formatCode>0</c:formatCode>
                <c:ptCount val="5"/>
                <c:pt idx="0">
                  <c:v>1306.5975609756101</c:v>
                </c:pt>
                <c:pt idx="1">
                  <c:v>1557.2023809523798</c:v>
                </c:pt>
                <c:pt idx="2">
                  <c:v>1719.6463414634147</c:v>
                </c:pt>
                <c:pt idx="3">
                  <c:v>1971.8571428571361</c:v>
                </c:pt>
                <c:pt idx="4">
                  <c:v>2388.6219512195121</c:v>
                </c:pt>
              </c:numCache>
            </c:numRef>
          </c:xVal>
          <c:yVal>
            <c:numRef>
              <c:f>'all Data'!$K$2:$K$6</c:f>
              <c:numCache>
                <c:formatCode>0.00</c:formatCode>
                <c:ptCount val="5"/>
                <c:pt idx="0">
                  <c:v>-0.68185365853659052</c:v>
                </c:pt>
                <c:pt idx="1">
                  <c:v>-0.34316666666666823</c:v>
                </c:pt>
                <c:pt idx="2">
                  <c:v>-0.36534146341463636</c:v>
                </c:pt>
                <c:pt idx="3">
                  <c:v>0.40519047619047632</c:v>
                </c:pt>
                <c:pt idx="4">
                  <c:v>0.38492682926829597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4072256"/>
        <c:axId val="34072832"/>
      </c:scatterChart>
      <c:valAx>
        <c:axId val="34072256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crossAx val="34072832"/>
        <c:crosses val="autoZero"/>
        <c:crossBetween val="midCat"/>
      </c:valAx>
      <c:valAx>
        <c:axId val="34072832"/>
        <c:scaling>
          <c:orientation val="minMax"/>
        </c:scaling>
        <c:delete val="0"/>
        <c:axPos val="l"/>
        <c:majorGridlines/>
        <c:numFmt formatCode="0.00" sourceLinked="1"/>
        <c:majorTickMark val="out"/>
        <c:minorTickMark val="none"/>
        <c:tickLblPos val="nextTo"/>
        <c:crossAx val="34072256"/>
        <c:crosses val="autoZero"/>
        <c:crossBetween val="midCat"/>
      </c:valAx>
    </c:plotArea>
    <c:plotVisOnly val="1"/>
    <c:dispBlanksAs val="gap"/>
    <c:showDLblsOverMax val="0"/>
  </c:chart>
  <c:spPr>
    <a:solidFill>
      <a:srgbClr val="7030A0"/>
    </a:solidFill>
  </c:spPr>
  <c:txPr>
    <a:bodyPr/>
    <a:lstStyle/>
    <a:p>
      <a:pPr>
        <a:defRPr sz="1400">
          <a:latin typeface="Arial Black" pitchFamily="34" charset="0"/>
        </a:defRPr>
      </a:pPr>
      <a:endParaRPr lang="en-US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dk2" tx1="lt1" bg2="dk1" tx2="lt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12"/>
          </c:marker>
          <c:trendline>
            <c:spPr>
              <a:ln w="25400"/>
            </c:spPr>
            <c:trendlineType val="linear"/>
            <c:dispRSqr val="1"/>
            <c:dispEq val="1"/>
            <c:trendlineLbl>
              <c:layout>
                <c:manualLayout>
                  <c:x val="-0.13813145231846041"/>
                  <c:y val="-4.039442986293427E-3"/>
                </c:manualLayout>
              </c:layout>
              <c:tx>
                <c:rich>
                  <a:bodyPr/>
                  <a:lstStyle/>
                  <a:p>
                    <a:pPr>
                      <a:defRPr/>
                    </a:pPr>
                    <a:r>
                      <a:rPr lang="en-US"/>
                      <a:t>y = 0.0011x - 2.0509
R² = 0.834</a:t>
                    </a:r>
                  </a:p>
                </c:rich>
              </c:tx>
              <c:numFmt formatCode="General" sourceLinked="0"/>
            </c:trendlineLbl>
          </c:trendline>
          <c:xVal>
            <c:numRef>
              <c:f>'all Data'!$J$2:$J$6</c:f>
              <c:numCache>
                <c:formatCode>0</c:formatCode>
                <c:ptCount val="5"/>
                <c:pt idx="0">
                  <c:v>1306.5975609756101</c:v>
                </c:pt>
                <c:pt idx="1">
                  <c:v>1557.2023809523798</c:v>
                </c:pt>
                <c:pt idx="2">
                  <c:v>1719.6463414634147</c:v>
                </c:pt>
                <c:pt idx="3">
                  <c:v>1971.8571428571361</c:v>
                </c:pt>
                <c:pt idx="4">
                  <c:v>2388.6219512195121</c:v>
                </c:pt>
              </c:numCache>
            </c:numRef>
          </c:xVal>
          <c:yVal>
            <c:numRef>
              <c:f>'all Data'!$K$2:$K$6</c:f>
              <c:numCache>
                <c:formatCode>0.00</c:formatCode>
                <c:ptCount val="5"/>
                <c:pt idx="0">
                  <c:v>-0.68185365853659052</c:v>
                </c:pt>
                <c:pt idx="1">
                  <c:v>-0.34316666666666823</c:v>
                </c:pt>
                <c:pt idx="2">
                  <c:v>-0.36534146341463636</c:v>
                </c:pt>
                <c:pt idx="3">
                  <c:v>0.40519047619047632</c:v>
                </c:pt>
                <c:pt idx="4">
                  <c:v>0.38492682926829597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4075136"/>
        <c:axId val="34075712"/>
      </c:scatterChart>
      <c:valAx>
        <c:axId val="34075136"/>
        <c:scaling>
          <c:orientation val="minMax"/>
        </c:scaling>
        <c:delete val="0"/>
        <c:axPos val="b"/>
        <c:numFmt formatCode="0" sourceLinked="1"/>
        <c:majorTickMark val="out"/>
        <c:minorTickMark val="none"/>
        <c:tickLblPos val="nextTo"/>
        <c:crossAx val="34075712"/>
        <c:crosses val="autoZero"/>
        <c:crossBetween val="midCat"/>
      </c:valAx>
      <c:valAx>
        <c:axId val="34075712"/>
        <c:scaling>
          <c:orientation val="minMax"/>
        </c:scaling>
        <c:delete val="0"/>
        <c:axPos val="l"/>
        <c:majorGridlines/>
        <c:numFmt formatCode="0.00" sourceLinked="1"/>
        <c:majorTickMark val="out"/>
        <c:minorTickMark val="none"/>
        <c:tickLblPos val="nextTo"/>
        <c:crossAx val="34075136"/>
        <c:crosses val="autoZero"/>
        <c:crossBetween val="midCat"/>
      </c:valAx>
    </c:plotArea>
    <c:plotVisOnly val="1"/>
    <c:dispBlanksAs val="gap"/>
    <c:showDLblsOverMax val="0"/>
  </c:chart>
  <c:spPr>
    <a:solidFill>
      <a:srgbClr val="7030A0"/>
    </a:solidFill>
  </c:spPr>
  <c:txPr>
    <a:bodyPr/>
    <a:lstStyle/>
    <a:p>
      <a:pPr>
        <a:defRPr sz="1400">
          <a:latin typeface="Arial Black" pitchFamily="34" charset="0"/>
        </a:defRPr>
      </a:pPr>
      <a:endParaRPr lang="en-US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dk2" tx1="lt1" bg2="dk1" tx2="lt2" accent1="accent1" accent2="accent2" accent3="accent3" accent4="accent4" accent5="accent5" accent6="accent6" hlink="hlink" folHlink="folHlink"/>
  <c:chart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diamond"/>
            <c:size val="11"/>
          </c:marker>
          <c:trendline>
            <c:trendlineType val="linear"/>
            <c:dispRSqr val="1"/>
            <c:dispEq val="1"/>
            <c:trendlineLbl>
              <c:layout>
                <c:manualLayout>
                  <c:x val="-0.39928193350831148"/>
                  <c:y val="-0.15440470982793947"/>
                </c:manualLayout>
              </c:layout>
              <c:numFmt formatCode="General" sourceLinked="0"/>
            </c:trendlineLbl>
          </c:trendline>
          <c:xVal>
            <c:numRef>
              <c:f>'all Data'!$K$2:$K$6</c:f>
              <c:numCache>
                <c:formatCode>0.00</c:formatCode>
                <c:ptCount val="5"/>
                <c:pt idx="0">
                  <c:v>-0.68185365853659052</c:v>
                </c:pt>
                <c:pt idx="1">
                  <c:v>-0.34316666666666823</c:v>
                </c:pt>
                <c:pt idx="2">
                  <c:v>-0.36534146341463636</c:v>
                </c:pt>
                <c:pt idx="3">
                  <c:v>0.40519047619047632</c:v>
                </c:pt>
                <c:pt idx="4">
                  <c:v>0.38492682926829597</c:v>
                </c:pt>
              </c:numCache>
            </c:numRef>
          </c:xVal>
          <c:yVal>
            <c:numRef>
              <c:f>'all Data'!$N$2:$N$6</c:f>
              <c:numCache>
                <c:formatCode>0</c:formatCode>
                <c:ptCount val="5"/>
                <c:pt idx="0">
                  <c:v>1306.5975609756101</c:v>
                </c:pt>
                <c:pt idx="1">
                  <c:v>1557.2023809523798</c:v>
                </c:pt>
                <c:pt idx="2">
                  <c:v>1719.6463414634147</c:v>
                </c:pt>
                <c:pt idx="3">
                  <c:v>1971.8571428571361</c:v>
                </c:pt>
                <c:pt idx="4">
                  <c:v>2388.6219512195121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4077440"/>
        <c:axId val="34078016"/>
      </c:scatterChart>
      <c:valAx>
        <c:axId val="34077440"/>
        <c:scaling>
          <c:orientation val="minMax"/>
        </c:scaling>
        <c:delete val="0"/>
        <c:axPos val="b"/>
        <c:numFmt formatCode="0.00" sourceLinked="1"/>
        <c:majorTickMark val="out"/>
        <c:minorTickMark val="none"/>
        <c:tickLblPos val="nextTo"/>
        <c:crossAx val="34078016"/>
        <c:crosses val="autoZero"/>
        <c:crossBetween val="midCat"/>
      </c:valAx>
      <c:valAx>
        <c:axId val="34078016"/>
        <c:scaling>
          <c:orientation val="minMax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crossAx val="34077440"/>
        <c:crosses val="autoZero"/>
        <c:crossBetween val="midCat"/>
      </c:valAx>
    </c:plotArea>
    <c:plotVisOnly val="1"/>
    <c:dispBlanksAs val="gap"/>
    <c:showDLblsOverMax val="0"/>
  </c:chart>
  <c:spPr>
    <a:solidFill>
      <a:srgbClr val="7030A0"/>
    </a:solidFill>
  </c:spPr>
  <c:txPr>
    <a:bodyPr/>
    <a:lstStyle/>
    <a:p>
      <a:pPr>
        <a:defRPr sz="1400">
          <a:latin typeface="Arial Black" pitchFamily="34" charset="0"/>
        </a:defRPr>
      </a:pPr>
      <a:endParaRPr lang="en-US"/>
    </a:p>
  </c:txPr>
  <c:externalData r:id="rId2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2132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2" rIns="91406" bIns="45702" numCol="1" anchor="t" anchorCtr="0" compatLnSpc="1">
            <a:prstTxWarp prst="textNoShape">
              <a:avLst/>
            </a:prstTxWarp>
          </a:bodyPr>
          <a:lstStyle>
            <a:lvl1pPr algn="l" defTabSz="912813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113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616575" y="0"/>
            <a:ext cx="42132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2" rIns="91406" bIns="45702" numCol="1" anchor="t" anchorCtr="0" compatLnSpc="1">
            <a:prstTxWarp prst="textNoShape">
              <a:avLst/>
            </a:prstTxWarp>
          </a:bodyPr>
          <a:lstStyle>
            <a:lvl1pPr algn="r" defTabSz="912813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fld id="{EB8FC722-6081-44C8-9316-7E8EC4054F10}" type="datetime1">
              <a:rPr lang="en-US"/>
              <a:pPr>
                <a:defRPr/>
              </a:pPr>
              <a:t>11/14/2012</a:t>
            </a:fld>
            <a:endParaRPr lang="en-US"/>
          </a:p>
        </p:txBody>
      </p:sp>
      <p:sp>
        <p:nvSpPr>
          <p:cNvPr id="9114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6102350"/>
            <a:ext cx="42132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2" rIns="91406" bIns="45702" numCol="1" anchor="b" anchorCtr="0" compatLnSpc="1">
            <a:prstTxWarp prst="textNoShape">
              <a:avLst/>
            </a:prstTxWarp>
          </a:bodyPr>
          <a:lstStyle>
            <a:lvl1pPr algn="l" defTabSz="912813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114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616575" y="6102350"/>
            <a:ext cx="4213225" cy="29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06" tIns="45702" rIns="91406" bIns="45702" numCol="1" anchor="b" anchorCtr="0" compatLnSpc="1">
            <a:prstTxWarp prst="textNoShape">
              <a:avLst/>
            </a:prstTxWarp>
          </a:bodyPr>
          <a:lstStyle>
            <a:lvl1pPr algn="r" defTabSz="912813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fld id="{0ADBD9C8-6A30-48D4-BD0F-428DACD230A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835224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4314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599" tIns="46801" rIns="93599" bIns="46801" numCol="1" anchor="t" anchorCtr="0" compatLnSpc="1">
            <a:prstTxWarp prst="textNoShape">
              <a:avLst/>
            </a:prstTxWarp>
          </a:bodyPr>
          <a:lstStyle>
            <a:lvl1pPr algn="l" defTabSz="936625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r>
              <a:rPr lang="en-US"/>
              <a:t>%F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514975" y="0"/>
            <a:ext cx="4314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599" tIns="46801" rIns="93599" bIns="46801" numCol="1" anchor="t" anchorCtr="0" compatLnSpc="1">
            <a:prstTxWarp prst="textNoShape">
              <a:avLst/>
            </a:prstTxWarp>
          </a:bodyPr>
          <a:lstStyle>
            <a:lvl1pPr algn="r" defTabSz="936625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fld id="{4831A073-6E0E-4661-8F0D-AB78187F8A98}" type="datetime1">
              <a:rPr lang="en-US"/>
              <a:pPr>
                <a:defRPr/>
              </a:pPr>
              <a:t>11/14/2012</a:t>
            </a:fld>
            <a:endParaRPr lang="en-US"/>
          </a:p>
        </p:txBody>
      </p:sp>
      <p:sp>
        <p:nvSpPr>
          <p:cNvPr id="1546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090863" y="457200"/>
            <a:ext cx="3657600" cy="24384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066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1319213" y="3048000"/>
            <a:ext cx="7191375" cy="289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599" tIns="46801" rIns="93599" bIns="468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7066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6096000"/>
            <a:ext cx="4314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599" tIns="46801" rIns="93599" bIns="46801" numCol="1" anchor="b" anchorCtr="0" compatLnSpc="1">
            <a:prstTxWarp prst="textNoShape">
              <a:avLst/>
            </a:prstTxWarp>
          </a:bodyPr>
          <a:lstStyle>
            <a:lvl1pPr algn="l" defTabSz="936625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066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514975" y="6096000"/>
            <a:ext cx="43148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599" tIns="46801" rIns="93599" bIns="46801" numCol="1" anchor="b" anchorCtr="0" compatLnSpc="1">
            <a:prstTxWarp prst="textNoShape">
              <a:avLst/>
            </a:prstTxWarp>
          </a:bodyPr>
          <a:lstStyle>
            <a:lvl1pPr algn="r" defTabSz="936625" eaLnBrk="0" hangingPunct="0">
              <a:defRPr sz="1200" b="0">
                <a:effectLst/>
                <a:latin typeface="Times New Roman" pitchFamily="18" charset="0"/>
                <a:cs typeface="+mn-cs"/>
              </a:defRPr>
            </a:lvl1pPr>
          </a:lstStyle>
          <a:p>
            <a:pPr>
              <a:defRPr/>
            </a:pPr>
            <a:fld id="{58329CD9-373F-4DA4-BABF-42BAEF0506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930050"/>
      </p:ext>
    </p:extLst>
  </p:cSld>
  <p:clrMap bg1="lt1" tx1="dk1" bg2="lt2" tx2="dk2" accent1="accent1" accent2="accent2" accent3="accent3" accent4="accent4" accent5="accent5" accent6="accent6" hlink="hlink" folHlink="folHlink"/>
  <p:hf ftr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hdr" sz="quarter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%F</a:t>
            </a:r>
          </a:p>
        </p:txBody>
      </p:sp>
      <p:sp>
        <p:nvSpPr>
          <p:cNvPr id="118787" name="Rectangle 3"/>
          <p:cNvSpPr>
            <a:spLocks noGrp="1" noChangeArrowheads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fld id="{58093396-5DDB-4EBB-8827-E5BC63CCA772}" type="datetime1">
              <a:rPr lang="en-US" smtClean="0"/>
              <a:pPr>
                <a:defRPr/>
              </a:pPr>
              <a:t>11/14/2012</a:t>
            </a:fld>
            <a:endParaRPr lang="en-US" smtClean="0"/>
          </a:p>
        </p:txBody>
      </p:sp>
      <p:sp>
        <p:nvSpPr>
          <p:cNvPr id="11878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365186E-34D7-409E-A1CA-0BF4021A93CE}" type="slidenum">
              <a:rPr lang="en-US" smtClean="0"/>
              <a:pPr>
                <a:defRPr/>
              </a:pPr>
              <a:t>13</a:t>
            </a:fld>
            <a:endParaRPr lang="en-US" smtClean="0"/>
          </a:p>
        </p:txBody>
      </p:sp>
      <p:sp>
        <p:nvSpPr>
          <p:cNvPr id="15565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19213" y="3048000"/>
            <a:ext cx="7924800" cy="2895600"/>
          </a:xfrm>
          <a:noFill/>
          <a:ln/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Experimental Design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Model:  F344 x BN F1 Rat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Overall Design: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AL/DR, male/female, 5 different ages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Different extents and duration of diets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Total experiment ~36 groups, 82 cohorts. 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HPLC separations with coulometric array detection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Multilayer statistical and data analysis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…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In the end, we have a model…</a:t>
            </a:r>
            <a:r>
              <a:rPr lang="en-US" smtClean="0"/>
              <a:t> 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 txBox="1">
            <a:spLocks noGrp="1" noChangeArrowheads="1"/>
          </p:cNvSpPr>
          <p:nvPr/>
        </p:nvSpPr>
        <p:spPr bwMode="auto">
          <a:xfrm>
            <a:off x="0" y="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/>
          <a:lstStyle/>
          <a:p>
            <a:pPr defTabSz="936625" eaLnBrk="0" hangingPunct="0">
              <a:defRPr/>
            </a:pPr>
            <a:r>
              <a:rPr lang="en-US" sz="1200" b="0">
                <a:latin typeface="Times New Roman" pitchFamily="18" charset="0"/>
                <a:cs typeface="+mn-cs"/>
              </a:rPr>
              <a:t>%F</a:t>
            </a:r>
          </a:p>
        </p:txBody>
      </p:sp>
      <p:sp>
        <p:nvSpPr>
          <p:cNvPr id="118787" name="Rectangle 3"/>
          <p:cNvSpPr txBox="1">
            <a:spLocks noGrp="1" noChangeArrowheads="1"/>
          </p:cNvSpPr>
          <p:nvPr/>
        </p:nvSpPr>
        <p:spPr bwMode="auto">
          <a:xfrm>
            <a:off x="5514975" y="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/>
          <a:lstStyle/>
          <a:p>
            <a:pPr algn="r" defTabSz="936625" eaLnBrk="0" hangingPunct="0">
              <a:defRPr/>
            </a:pPr>
            <a:fld id="{58093396-5DDB-4EBB-8827-E5BC63CCA772}" type="datetime1">
              <a:rPr lang="en-US" sz="1200" b="0">
                <a:latin typeface="Times New Roman" pitchFamily="18" charset="0"/>
                <a:cs typeface="+mn-cs"/>
              </a:rPr>
              <a:pPr algn="r" defTabSz="936625" eaLnBrk="0" hangingPunct="0">
                <a:defRPr/>
              </a:pPr>
              <a:t>11/14/2012</a:t>
            </a:fld>
            <a:endParaRPr lang="en-US" sz="1200" b="0">
              <a:latin typeface="Times New Roman" pitchFamily="18" charset="0"/>
              <a:cs typeface="+mn-cs"/>
            </a:endParaRPr>
          </a:p>
        </p:txBody>
      </p:sp>
      <p:sp>
        <p:nvSpPr>
          <p:cNvPr id="118788" name="Rectangle 7"/>
          <p:cNvSpPr txBox="1">
            <a:spLocks noGrp="1" noChangeArrowheads="1"/>
          </p:cNvSpPr>
          <p:nvPr/>
        </p:nvSpPr>
        <p:spPr bwMode="auto">
          <a:xfrm>
            <a:off x="5514975" y="609600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 anchor="b"/>
          <a:lstStyle/>
          <a:p>
            <a:pPr algn="r" defTabSz="936625" eaLnBrk="0" hangingPunct="0">
              <a:defRPr/>
            </a:pPr>
            <a:fld id="{FC177E23-E020-421C-A22D-A6ECAAD2FF1F}" type="slidenum">
              <a:rPr lang="en-US" sz="1200" b="0">
                <a:latin typeface="Times New Roman" pitchFamily="18" charset="0"/>
                <a:cs typeface="+mn-cs"/>
              </a:rPr>
              <a:pPr algn="r" defTabSz="936625" eaLnBrk="0" hangingPunct="0">
                <a:defRPr/>
              </a:pPr>
              <a:t>20</a:t>
            </a:fld>
            <a:endParaRPr lang="en-US" sz="1200" b="0">
              <a:latin typeface="Times New Roman" pitchFamily="18" charset="0"/>
              <a:cs typeface="+mn-cs"/>
            </a:endParaRPr>
          </a:p>
        </p:txBody>
      </p:sp>
      <p:sp>
        <p:nvSpPr>
          <p:cNvPr id="15667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19213" y="3048000"/>
            <a:ext cx="7924800" cy="2895600"/>
          </a:xfrm>
          <a:noFill/>
          <a:ln/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Experimental Design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Model:  F344 x BN F1 Rat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Overall Design: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AL/DR, male/female, 5 different ages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Different extents and duration of diets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Total experiment ~36 groups, 82 cohorts. 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HPLC separations with coulometric array detection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Multilayer statistical and data analysis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…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In the end, we have a model…</a:t>
            </a:r>
            <a:r>
              <a:rPr lang="en-US" smtClean="0"/>
              <a:t> 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 txBox="1">
            <a:spLocks noGrp="1" noChangeArrowheads="1"/>
          </p:cNvSpPr>
          <p:nvPr/>
        </p:nvSpPr>
        <p:spPr bwMode="auto">
          <a:xfrm>
            <a:off x="0" y="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/>
          <a:lstStyle/>
          <a:p>
            <a:pPr defTabSz="936625" eaLnBrk="0" hangingPunct="0">
              <a:defRPr/>
            </a:pPr>
            <a:r>
              <a:rPr lang="en-US" sz="1200" b="0">
                <a:latin typeface="Times New Roman" pitchFamily="18" charset="0"/>
                <a:cs typeface="+mn-cs"/>
              </a:rPr>
              <a:t>%F</a:t>
            </a:r>
          </a:p>
        </p:txBody>
      </p:sp>
      <p:sp>
        <p:nvSpPr>
          <p:cNvPr id="118787" name="Rectangle 3"/>
          <p:cNvSpPr txBox="1">
            <a:spLocks noGrp="1" noChangeArrowheads="1"/>
          </p:cNvSpPr>
          <p:nvPr/>
        </p:nvSpPr>
        <p:spPr bwMode="auto">
          <a:xfrm>
            <a:off x="5514975" y="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/>
          <a:lstStyle/>
          <a:p>
            <a:pPr algn="r" defTabSz="936625" eaLnBrk="0" hangingPunct="0">
              <a:defRPr/>
            </a:pPr>
            <a:fld id="{58093396-5DDB-4EBB-8827-E5BC63CCA772}" type="datetime1">
              <a:rPr lang="en-US" sz="1200" b="0">
                <a:latin typeface="Times New Roman" pitchFamily="18" charset="0"/>
                <a:cs typeface="+mn-cs"/>
              </a:rPr>
              <a:pPr algn="r" defTabSz="936625" eaLnBrk="0" hangingPunct="0">
                <a:defRPr/>
              </a:pPr>
              <a:t>11/14/2012</a:t>
            </a:fld>
            <a:endParaRPr lang="en-US" sz="1200" b="0">
              <a:latin typeface="Times New Roman" pitchFamily="18" charset="0"/>
              <a:cs typeface="+mn-cs"/>
            </a:endParaRPr>
          </a:p>
        </p:txBody>
      </p:sp>
      <p:sp>
        <p:nvSpPr>
          <p:cNvPr id="118788" name="Rectangle 7"/>
          <p:cNvSpPr txBox="1">
            <a:spLocks noGrp="1" noChangeArrowheads="1"/>
          </p:cNvSpPr>
          <p:nvPr/>
        </p:nvSpPr>
        <p:spPr bwMode="auto">
          <a:xfrm>
            <a:off x="5514975" y="609600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 anchor="b"/>
          <a:lstStyle/>
          <a:p>
            <a:pPr algn="r" defTabSz="936625" eaLnBrk="0" hangingPunct="0">
              <a:defRPr/>
            </a:pPr>
            <a:fld id="{E2907826-E08B-4625-81B0-0341D700123A}" type="slidenum">
              <a:rPr lang="en-US" sz="1200" b="0">
                <a:latin typeface="Times New Roman" pitchFamily="18" charset="0"/>
                <a:cs typeface="+mn-cs"/>
              </a:rPr>
              <a:pPr algn="r" defTabSz="936625" eaLnBrk="0" hangingPunct="0">
                <a:defRPr/>
              </a:pPr>
              <a:t>21</a:t>
            </a:fld>
            <a:endParaRPr lang="en-US" sz="1200" b="0">
              <a:latin typeface="Times New Roman" pitchFamily="18" charset="0"/>
              <a:cs typeface="+mn-cs"/>
            </a:endParaRPr>
          </a:p>
        </p:txBody>
      </p:sp>
      <p:sp>
        <p:nvSpPr>
          <p:cNvPr id="15872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19213" y="3048000"/>
            <a:ext cx="7924800" cy="2895600"/>
          </a:xfrm>
          <a:noFill/>
          <a:ln/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Experimental Design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Model:  F344 x BN F1 Rat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Overall Design: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AL/DR, male/female, 5 different ages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Different extents and duration of diets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Total experiment ~36 groups, 82 cohorts. 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HPLC separations with coulometric array detection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Multilayer statistical and data analysis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…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In the end, we have a model…</a:t>
            </a:r>
            <a:r>
              <a:rPr lang="en-US" smtClean="0"/>
              <a:t> 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 txBox="1">
            <a:spLocks noGrp="1" noChangeArrowheads="1"/>
          </p:cNvSpPr>
          <p:nvPr/>
        </p:nvSpPr>
        <p:spPr bwMode="auto">
          <a:xfrm>
            <a:off x="0" y="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/>
          <a:lstStyle/>
          <a:p>
            <a:pPr defTabSz="936625" eaLnBrk="0" hangingPunct="0">
              <a:defRPr/>
            </a:pPr>
            <a:r>
              <a:rPr lang="en-US" sz="1200" b="0">
                <a:latin typeface="Times New Roman" pitchFamily="18" charset="0"/>
                <a:cs typeface="+mn-cs"/>
              </a:rPr>
              <a:t>%F</a:t>
            </a:r>
          </a:p>
        </p:txBody>
      </p:sp>
      <p:sp>
        <p:nvSpPr>
          <p:cNvPr id="118787" name="Rectangle 3"/>
          <p:cNvSpPr txBox="1">
            <a:spLocks noGrp="1" noChangeArrowheads="1"/>
          </p:cNvSpPr>
          <p:nvPr/>
        </p:nvSpPr>
        <p:spPr bwMode="auto">
          <a:xfrm>
            <a:off x="5514975" y="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/>
          <a:lstStyle/>
          <a:p>
            <a:pPr algn="r" defTabSz="936625" eaLnBrk="0" hangingPunct="0">
              <a:defRPr/>
            </a:pPr>
            <a:fld id="{58093396-5DDB-4EBB-8827-E5BC63CCA772}" type="datetime1">
              <a:rPr lang="en-US" sz="1200" b="0">
                <a:latin typeface="Times New Roman" pitchFamily="18" charset="0"/>
                <a:cs typeface="+mn-cs"/>
              </a:rPr>
              <a:pPr algn="r" defTabSz="936625" eaLnBrk="0" hangingPunct="0">
                <a:defRPr/>
              </a:pPr>
              <a:t>11/14/2012</a:t>
            </a:fld>
            <a:endParaRPr lang="en-US" sz="1200" b="0">
              <a:latin typeface="Times New Roman" pitchFamily="18" charset="0"/>
              <a:cs typeface="+mn-cs"/>
            </a:endParaRPr>
          </a:p>
        </p:txBody>
      </p:sp>
      <p:sp>
        <p:nvSpPr>
          <p:cNvPr id="118788" name="Rectangle 7"/>
          <p:cNvSpPr txBox="1">
            <a:spLocks noGrp="1" noChangeArrowheads="1"/>
          </p:cNvSpPr>
          <p:nvPr/>
        </p:nvSpPr>
        <p:spPr bwMode="auto">
          <a:xfrm>
            <a:off x="5514975" y="6096000"/>
            <a:ext cx="4314825" cy="304800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lIns="93599" tIns="46801" rIns="93599" bIns="46801" anchor="b"/>
          <a:lstStyle/>
          <a:p>
            <a:pPr algn="r" defTabSz="936625" eaLnBrk="0" hangingPunct="0">
              <a:defRPr/>
            </a:pPr>
            <a:fld id="{A6B502A6-3DF7-4286-8E85-A2248ABDBABD}" type="slidenum">
              <a:rPr lang="en-US" sz="1200" b="0">
                <a:latin typeface="Times New Roman" pitchFamily="18" charset="0"/>
                <a:cs typeface="+mn-cs"/>
              </a:rPr>
              <a:pPr algn="r" defTabSz="936625" eaLnBrk="0" hangingPunct="0">
                <a:defRPr/>
              </a:pPr>
              <a:t>22</a:t>
            </a:fld>
            <a:endParaRPr lang="en-US" sz="1200" b="0">
              <a:latin typeface="Times New Roman" pitchFamily="18" charset="0"/>
              <a:cs typeface="+mn-cs"/>
            </a:endParaRPr>
          </a:p>
        </p:txBody>
      </p:sp>
      <p:sp>
        <p:nvSpPr>
          <p:cNvPr id="15974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5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19213" y="3048000"/>
            <a:ext cx="7924800" cy="2895600"/>
          </a:xfrm>
          <a:noFill/>
          <a:ln/>
        </p:spPr>
        <p:txBody>
          <a:bodyPr/>
          <a:lstStyle/>
          <a:p>
            <a:r>
              <a:rPr lang="en-US" smtClean="0">
                <a:latin typeface="Arial" pitchFamily="34" charset="0"/>
                <a:cs typeface="Arial" pitchFamily="34" charset="0"/>
              </a:rPr>
              <a:t>Experimental Design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Model:  F344 x BN F1 Rat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Overall Design: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AL/DR, male/female, 5 different ages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Different extents and duration of diets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		Total experiment ~36 groups, 82 cohorts.  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HPLC separations with coulometric array detection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Multilayer statistical and data analysis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…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 </a:t>
            </a:r>
            <a:endParaRPr lang="en-US" smtClean="0">
              <a:cs typeface="Times New Roman" pitchFamily="18" charset="0"/>
            </a:endParaRPr>
          </a:p>
          <a:p>
            <a:r>
              <a:rPr lang="en-US" smtClean="0">
                <a:latin typeface="Arial" pitchFamily="34" charset="0"/>
                <a:cs typeface="Arial" pitchFamily="34" charset="0"/>
              </a:rPr>
              <a:t>In the end, we have a model…</a:t>
            </a:r>
            <a:r>
              <a:rPr lang="en-US" smtClean="0"/>
              <a:t> 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hdr" sz="quarter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%F</a:t>
            </a:r>
          </a:p>
        </p:txBody>
      </p:sp>
      <p:sp>
        <p:nvSpPr>
          <p:cNvPr id="120835" name="Rectangle 3"/>
          <p:cNvSpPr>
            <a:spLocks noGrp="1" noChangeArrowheads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fld id="{A0D7004C-8406-42DF-9318-AB7AC16A09A4}" type="datetime1">
              <a:rPr lang="en-US" smtClean="0"/>
              <a:pPr>
                <a:defRPr/>
              </a:pPr>
              <a:t>11/14/2012</a:t>
            </a:fld>
            <a:endParaRPr lang="en-US" smtClean="0"/>
          </a:p>
        </p:txBody>
      </p:sp>
      <p:sp>
        <p:nvSpPr>
          <p:cNvPr id="120836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81C07B15-A6C3-4936-892F-29CE7551A003}" type="slidenum">
              <a:rPr lang="en-US" smtClean="0"/>
              <a:pPr>
                <a:defRPr/>
              </a:pPr>
              <a:t>85</a:t>
            </a:fld>
            <a:endParaRPr lang="en-US" smtClean="0"/>
          </a:p>
        </p:txBody>
      </p:sp>
      <p:sp>
        <p:nvSpPr>
          <p:cNvPr id="16077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114675" y="481013"/>
            <a:ext cx="3600450" cy="2400300"/>
          </a:xfrm>
          <a:ln/>
        </p:spPr>
      </p:sp>
      <p:sp>
        <p:nvSpPr>
          <p:cNvPr id="16077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311275" y="3040063"/>
            <a:ext cx="7207250" cy="2879725"/>
          </a:xfrm>
          <a:noFill/>
          <a:ln/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71525" y="2130425"/>
            <a:ext cx="874395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43050" y="3886200"/>
            <a:ext cx="72009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589F4C-026E-47A5-A0CC-C2D2458ADFF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9A27E5-543B-4488-83D1-068DFA0BAA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329488" y="609600"/>
            <a:ext cx="2185987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71525" y="609600"/>
            <a:ext cx="6405563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0B50C-8E3B-4637-A18C-0C534547EB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dgm" preserve="1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71525" y="609600"/>
            <a:ext cx="874395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771525" y="1981200"/>
            <a:ext cx="874395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0E6C1B-5A14-482B-AE45-6144B683E0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771525" y="609600"/>
            <a:ext cx="8743950" cy="54864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2D213A-DDF4-4778-BDCE-6406AFD595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43326B-C2F9-4C6E-B663-D8699D3446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800" y="4406900"/>
            <a:ext cx="874395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12800" y="2906713"/>
            <a:ext cx="874395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D4F419-ABFF-4441-9510-8F43A7EDB5D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71525" y="1981200"/>
            <a:ext cx="429577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19700" y="1981200"/>
            <a:ext cx="4295775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DEC333-EEFD-499B-9677-A35D675296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274638"/>
            <a:ext cx="92583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14350" y="1535113"/>
            <a:ext cx="454501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" y="2174875"/>
            <a:ext cx="454501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226050" y="1535113"/>
            <a:ext cx="454660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226050" y="2174875"/>
            <a:ext cx="454660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545F21-0F88-4A4D-A0A3-6C600DCB04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440D48-9206-4BDD-96A0-664CD7BAC4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0D73FF-D0E4-4534-807D-70E11CCFC0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4350" y="273050"/>
            <a:ext cx="3384550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22725" y="273050"/>
            <a:ext cx="574992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14350" y="1435100"/>
            <a:ext cx="3384550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58C751-1010-4F4C-AE16-1E04A0B228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16125" y="4800600"/>
            <a:ext cx="6172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016125" y="612775"/>
            <a:ext cx="6172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016125" y="5367338"/>
            <a:ext cx="6172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F4D212-C543-49A1-BF48-6E0346610D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6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1525" y="609600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71525" y="1981200"/>
            <a:ext cx="874395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71525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400" b="0">
                <a:effectLst/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14725" y="6248400"/>
            <a:ext cx="32575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400" b="0">
                <a:effectLst/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372350" y="6248400"/>
            <a:ext cx="21431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400" b="0">
                <a:effectLst/>
                <a:latin typeface="+mn-lt"/>
                <a:cs typeface="+mn-cs"/>
              </a:defRPr>
            </a:lvl1pPr>
          </a:lstStyle>
          <a:p>
            <a:pPr>
              <a:defRPr/>
            </a:pPr>
            <a:fld id="{7BDF1E14-3AA6-461D-92FB-9910629134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emf"/><Relationship Id="rId7" Type="http://schemas.openxmlformats.org/officeDocument/2006/relationships/image" Target="../media/image6.pn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emf"/><Relationship Id="rId7" Type="http://schemas.openxmlformats.org/officeDocument/2006/relationships/image" Target="../media/image6.png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wmf"/><Relationship Id="rId5" Type="http://schemas.openxmlformats.org/officeDocument/2006/relationships/image" Target="../media/image18.wmf"/><Relationship Id="rId4" Type="http://schemas.openxmlformats.org/officeDocument/2006/relationships/image" Target="../media/image17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wmf"/><Relationship Id="rId4" Type="http://schemas.openxmlformats.org/officeDocument/2006/relationships/image" Target="../media/image22.wmf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39.png"/><Relationship Id="rId21" Type="http://schemas.openxmlformats.org/officeDocument/2006/relationships/image" Target="../media/image43.png"/><Relationship Id="rId42" Type="http://schemas.openxmlformats.org/officeDocument/2006/relationships/image" Target="../media/image64.png"/><Relationship Id="rId63" Type="http://schemas.openxmlformats.org/officeDocument/2006/relationships/image" Target="../media/image85.png"/><Relationship Id="rId84" Type="http://schemas.openxmlformats.org/officeDocument/2006/relationships/image" Target="../media/image106.png"/><Relationship Id="rId138" Type="http://schemas.openxmlformats.org/officeDocument/2006/relationships/image" Target="../media/image160.png"/><Relationship Id="rId107" Type="http://schemas.openxmlformats.org/officeDocument/2006/relationships/image" Target="../media/image129.png"/><Relationship Id="rId11" Type="http://schemas.openxmlformats.org/officeDocument/2006/relationships/image" Target="../media/image33.png"/><Relationship Id="rId32" Type="http://schemas.openxmlformats.org/officeDocument/2006/relationships/image" Target="../media/image54.png"/><Relationship Id="rId53" Type="http://schemas.openxmlformats.org/officeDocument/2006/relationships/image" Target="../media/image75.png"/><Relationship Id="rId74" Type="http://schemas.openxmlformats.org/officeDocument/2006/relationships/image" Target="../media/image96.png"/><Relationship Id="rId128" Type="http://schemas.openxmlformats.org/officeDocument/2006/relationships/image" Target="../media/image150.png"/><Relationship Id="rId149" Type="http://schemas.openxmlformats.org/officeDocument/2006/relationships/image" Target="../media/image171.png"/><Relationship Id="rId5" Type="http://schemas.openxmlformats.org/officeDocument/2006/relationships/image" Target="../media/image27.png"/><Relationship Id="rId95" Type="http://schemas.openxmlformats.org/officeDocument/2006/relationships/image" Target="../media/image117.png"/><Relationship Id="rId22" Type="http://schemas.openxmlformats.org/officeDocument/2006/relationships/image" Target="../media/image44.png"/><Relationship Id="rId27" Type="http://schemas.openxmlformats.org/officeDocument/2006/relationships/image" Target="../media/image49.png"/><Relationship Id="rId43" Type="http://schemas.openxmlformats.org/officeDocument/2006/relationships/image" Target="../media/image65.png"/><Relationship Id="rId48" Type="http://schemas.openxmlformats.org/officeDocument/2006/relationships/image" Target="../media/image70.png"/><Relationship Id="rId64" Type="http://schemas.openxmlformats.org/officeDocument/2006/relationships/image" Target="../media/image86.png"/><Relationship Id="rId69" Type="http://schemas.openxmlformats.org/officeDocument/2006/relationships/image" Target="../media/image91.png"/><Relationship Id="rId113" Type="http://schemas.openxmlformats.org/officeDocument/2006/relationships/image" Target="../media/image135.png"/><Relationship Id="rId118" Type="http://schemas.openxmlformats.org/officeDocument/2006/relationships/image" Target="../media/image140.png"/><Relationship Id="rId134" Type="http://schemas.openxmlformats.org/officeDocument/2006/relationships/image" Target="../media/image156.png"/><Relationship Id="rId139" Type="http://schemas.openxmlformats.org/officeDocument/2006/relationships/image" Target="../media/image161.png"/><Relationship Id="rId80" Type="http://schemas.openxmlformats.org/officeDocument/2006/relationships/image" Target="../media/image102.png"/><Relationship Id="rId85" Type="http://schemas.openxmlformats.org/officeDocument/2006/relationships/image" Target="../media/image107.png"/><Relationship Id="rId150" Type="http://schemas.openxmlformats.org/officeDocument/2006/relationships/image" Target="../media/image172.png"/><Relationship Id="rId12" Type="http://schemas.openxmlformats.org/officeDocument/2006/relationships/image" Target="../media/image34.png"/><Relationship Id="rId17" Type="http://schemas.openxmlformats.org/officeDocument/2006/relationships/image" Target="../media/image39.png"/><Relationship Id="rId33" Type="http://schemas.openxmlformats.org/officeDocument/2006/relationships/image" Target="../media/image55.png"/><Relationship Id="rId38" Type="http://schemas.openxmlformats.org/officeDocument/2006/relationships/image" Target="../media/image60.png"/><Relationship Id="rId59" Type="http://schemas.openxmlformats.org/officeDocument/2006/relationships/image" Target="../media/image81.png"/><Relationship Id="rId103" Type="http://schemas.openxmlformats.org/officeDocument/2006/relationships/image" Target="../media/image125.png"/><Relationship Id="rId108" Type="http://schemas.openxmlformats.org/officeDocument/2006/relationships/image" Target="../media/image130.png"/><Relationship Id="rId124" Type="http://schemas.openxmlformats.org/officeDocument/2006/relationships/image" Target="../media/image146.png"/><Relationship Id="rId129" Type="http://schemas.openxmlformats.org/officeDocument/2006/relationships/image" Target="../media/image151.png"/><Relationship Id="rId54" Type="http://schemas.openxmlformats.org/officeDocument/2006/relationships/image" Target="../media/image76.png"/><Relationship Id="rId70" Type="http://schemas.openxmlformats.org/officeDocument/2006/relationships/image" Target="../media/image92.png"/><Relationship Id="rId75" Type="http://schemas.openxmlformats.org/officeDocument/2006/relationships/image" Target="../media/image97.png"/><Relationship Id="rId91" Type="http://schemas.openxmlformats.org/officeDocument/2006/relationships/image" Target="../media/image113.png"/><Relationship Id="rId96" Type="http://schemas.openxmlformats.org/officeDocument/2006/relationships/image" Target="../media/image118.png"/><Relationship Id="rId140" Type="http://schemas.openxmlformats.org/officeDocument/2006/relationships/image" Target="../media/image162.png"/><Relationship Id="rId145" Type="http://schemas.openxmlformats.org/officeDocument/2006/relationships/image" Target="../media/image16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png"/><Relationship Id="rId23" Type="http://schemas.openxmlformats.org/officeDocument/2006/relationships/image" Target="../media/image45.png"/><Relationship Id="rId28" Type="http://schemas.openxmlformats.org/officeDocument/2006/relationships/image" Target="../media/image50.png"/><Relationship Id="rId49" Type="http://schemas.openxmlformats.org/officeDocument/2006/relationships/image" Target="../media/image71.png"/><Relationship Id="rId114" Type="http://schemas.openxmlformats.org/officeDocument/2006/relationships/image" Target="../media/image136.png"/><Relationship Id="rId119" Type="http://schemas.openxmlformats.org/officeDocument/2006/relationships/image" Target="../media/image141.png"/><Relationship Id="rId44" Type="http://schemas.openxmlformats.org/officeDocument/2006/relationships/image" Target="../media/image66.png"/><Relationship Id="rId60" Type="http://schemas.openxmlformats.org/officeDocument/2006/relationships/image" Target="../media/image82.png"/><Relationship Id="rId65" Type="http://schemas.openxmlformats.org/officeDocument/2006/relationships/image" Target="../media/image87.png"/><Relationship Id="rId81" Type="http://schemas.openxmlformats.org/officeDocument/2006/relationships/image" Target="../media/image103.png"/><Relationship Id="rId86" Type="http://schemas.openxmlformats.org/officeDocument/2006/relationships/image" Target="../media/image108.png"/><Relationship Id="rId130" Type="http://schemas.openxmlformats.org/officeDocument/2006/relationships/image" Target="../media/image152.png"/><Relationship Id="rId135" Type="http://schemas.openxmlformats.org/officeDocument/2006/relationships/image" Target="../media/image157.png"/><Relationship Id="rId151" Type="http://schemas.openxmlformats.org/officeDocument/2006/relationships/image" Target="../media/image173.png"/><Relationship Id="rId13" Type="http://schemas.openxmlformats.org/officeDocument/2006/relationships/image" Target="../media/image35.png"/><Relationship Id="rId18" Type="http://schemas.openxmlformats.org/officeDocument/2006/relationships/image" Target="../media/image40.png"/><Relationship Id="rId39" Type="http://schemas.openxmlformats.org/officeDocument/2006/relationships/image" Target="../media/image61.png"/><Relationship Id="rId109" Type="http://schemas.openxmlformats.org/officeDocument/2006/relationships/image" Target="../media/image131.png"/><Relationship Id="rId34" Type="http://schemas.openxmlformats.org/officeDocument/2006/relationships/image" Target="../media/image56.png"/><Relationship Id="rId50" Type="http://schemas.openxmlformats.org/officeDocument/2006/relationships/image" Target="../media/image72.png"/><Relationship Id="rId55" Type="http://schemas.openxmlformats.org/officeDocument/2006/relationships/image" Target="../media/image77.png"/><Relationship Id="rId76" Type="http://schemas.openxmlformats.org/officeDocument/2006/relationships/image" Target="../media/image98.png"/><Relationship Id="rId97" Type="http://schemas.openxmlformats.org/officeDocument/2006/relationships/image" Target="../media/image119.png"/><Relationship Id="rId104" Type="http://schemas.openxmlformats.org/officeDocument/2006/relationships/image" Target="../media/image126.png"/><Relationship Id="rId120" Type="http://schemas.openxmlformats.org/officeDocument/2006/relationships/image" Target="../media/image142.png"/><Relationship Id="rId125" Type="http://schemas.openxmlformats.org/officeDocument/2006/relationships/image" Target="../media/image147.png"/><Relationship Id="rId141" Type="http://schemas.openxmlformats.org/officeDocument/2006/relationships/image" Target="../media/image163.png"/><Relationship Id="rId146" Type="http://schemas.openxmlformats.org/officeDocument/2006/relationships/image" Target="../media/image168.png"/><Relationship Id="rId7" Type="http://schemas.openxmlformats.org/officeDocument/2006/relationships/image" Target="../media/image29.png"/><Relationship Id="rId71" Type="http://schemas.openxmlformats.org/officeDocument/2006/relationships/image" Target="../media/image93.png"/><Relationship Id="rId92" Type="http://schemas.openxmlformats.org/officeDocument/2006/relationships/image" Target="../media/image114.png"/><Relationship Id="rId2" Type="http://schemas.openxmlformats.org/officeDocument/2006/relationships/image" Target="../media/image24.png"/><Relationship Id="rId29" Type="http://schemas.openxmlformats.org/officeDocument/2006/relationships/image" Target="../media/image51.png"/><Relationship Id="rId24" Type="http://schemas.openxmlformats.org/officeDocument/2006/relationships/image" Target="../media/image46.png"/><Relationship Id="rId40" Type="http://schemas.openxmlformats.org/officeDocument/2006/relationships/image" Target="../media/image62.png"/><Relationship Id="rId45" Type="http://schemas.openxmlformats.org/officeDocument/2006/relationships/image" Target="../media/image67.png"/><Relationship Id="rId66" Type="http://schemas.openxmlformats.org/officeDocument/2006/relationships/image" Target="../media/image88.png"/><Relationship Id="rId87" Type="http://schemas.openxmlformats.org/officeDocument/2006/relationships/image" Target="../media/image109.png"/><Relationship Id="rId110" Type="http://schemas.openxmlformats.org/officeDocument/2006/relationships/image" Target="../media/image132.png"/><Relationship Id="rId115" Type="http://schemas.openxmlformats.org/officeDocument/2006/relationships/image" Target="../media/image137.png"/><Relationship Id="rId131" Type="http://schemas.openxmlformats.org/officeDocument/2006/relationships/image" Target="../media/image153.png"/><Relationship Id="rId136" Type="http://schemas.openxmlformats.org/officeDocument/2006/relationships/image" Target="../media/image158.png"/><Relationship Id="rId61" Type="http://schemas.openxmlformats.org/officeDocument/2006/relationships/image" Target="../media/image83.png"/><Relationship Id="rId82" Type="http://schemas.openxmlformats.org/officeDocument/2006/relationships/image" Target="../media/image104.png"/><Relationship Id="rId152" Type="http://schemas.openxmlformats.org/officeDocument/2006/relationships/image" Target="../media/image174.png"/><Relationship Id="rId19" Type="http://schemas.openxmlformats.org/officeDocument/2006/relationships/image" Target="../media/image41.png"/><Relationship Id="rId14" Type="http://schemas.openxmlformats.org/officeDocument/2006/relationships/image" Target="../media/image36.png"/><Relationship Id="rId30" Type="http://schemas.openxmlformats.org/officeDocument/2006/relationships/image" Target="../media/image52.png"/><Relationship Id="rId35" Type="http://schemas.openxmlformats.org/officeDocument/2006/relationships/image" Target="../media/image57.png"/><Relationship Id="rId56" Type="http://schemas.openxmlformats.org/officeDocument/2006/relationships/image" Target="../media/image78.png"/><Relationship Id="rId77" Type="http://schemas.openxmlformats.org/officeDocument/2006/relationships/image" Target="../media/image99.png"/><Relationship Id="rId100" Type="http://schemas.openxmlformats.org/officeDocument/2006/relationships/image" Target="../media/image122.png"/><Relationship Id="rId105" Type="http://schemas.openxmlformats.org/officeDocument/2006/relationships/image" Target="../media/image127.png"/><Relationship Id="rId126" Type="http://schemas.openxmlformats.org/officeDocument/2006/relationships/image" Target="../media/image148.png"/><Relationship Id="rId147" Type="http://schemas.openxmlformats.org/officeDocument/2006/relationships/image" Target="../media/image169.png"/><Relationship Id="rId8" Type="http://schemas.openxmlformats.org/officeDocument/2006/relationships/image" Target="../media/image30.png"/><Relationship Id="rId51" Type="http://schemas.openxmlformats.org/officeDocument/2006/relationships/image" Target="../media/image73.png"/><Relationship Id="rId72" Type="http://schemas.openxmlformats.org/officeDocument/2006/relationships/image" Target="../media/image94.png"/><Relationship Id="rId93" Type="http://schemas.openxmlformats.org/officeDocument/2006/relationships/image" Target="../media/image115.png"/><Relationship Id="rId98" Type="http://schemas.openxmlformats.org/officeDocument/2006/relationships/image" Target="../media/image120.png"/><Relationship Id="rId121" Type="http://schemas.openxmlformats.org/officeDocument/2006/relationships/image" Target="../media/image143.png"/><Relationship Id="rId142" Type="http://schemas.openxmlformats.org/officeDocument/2006/relationships/image" Target="../media/image164.png"/><Relationship Id="rId3" Type="http://schemas.openxmlformats.org/officeDocument/2006/relationships/image" Target="../media/image25.png"/><Relationship Id="rId25" Type="http://schemas.openxmlformats.org/officeDocument/2006/relationships/image" Target="../media/image47.png"/><Relationship Id="rId46" Type="http://schemas.openxmlformats.org/officeDocument/2006/relationships/image" Target="../media/image68.png"/><Relationship Id="rId67" Type="http://schemas.openxmlformats.org/officeDocument/2006/relationships/image" Target="../media/image89.png"/><Relationship Id="rId116" Type="http://schemas.openxmlformats.org/officeDocument/2006/relationships/image" Target="../media/image138.png"/><Relationship Id="rId137" Type="http://schemas.openxmlformats.org/officeDocument/2006/relationships/image" Target="../media/image159.png"/><Relationship Id="rId20" Type="http://schemas.openxmlformats.org/officeDocument/2006/relationships/image" Target="../media/image42.png"/><Relationship Id="rId41" Type="http://schemas.openxmlformats.org/officeDocument/2006/relationships/image" Target="../media/image63.png"/><Relationship Id="rId62" Type="http://schemas.openxmlformats.org/officeDocument/2006/relationships/image" Target="../media/image84.png"/><Relationship Id="rId83" Type="http://schemas.openxmlformats.org/officeDocument/2006/relationships/image" Target="../media/image105.png"/><Relationship Id="rId88" Type="http://schemas.openxmlformats.org/officeDocument/2006/relationships/image" Target="../media/image110.png"/><Relationship Id="rId111" Type="http://schemas.openxmlformats.org/officeDocument/2006/relationships/image" Target="../media/image133.png"/><Relationship Id="rId132" Type="http://schemas.openxmlformats.org/officeDocument/2006/relationships/image" Target="../media/image154.png"/><Relationship Id="rId153" Type="http://schemas.openxmlformats.org/officeDocument/2006/relationships/image" Target="../media/image175.png"/><Relationship Id="rId15" Type="http://schemas.openxmlformats.org/officeDocument/2006/relationships/image" Target="../media/image37.png"/><Relationship Id="rId36" Type="http://schemas.openxmlformats.org/officeDocument/2006/relationships/image" Target="../media/image58.png"/><Relationship Id="rId57" Type="http://schemas.openxmlformats.org/officeDocument/2006/relationships/image" Target="../media/image79.png"/><Relationship Id="rId106" Type="http://schemas.openxmlformats.org/officeDocument/2006/relationships/image" Target="../media/image128.png"/><Relationship Id="rId127" Type="http://schemas.openxmlformats.org/officeDocument/2006/relationships/image" Target="../media/image149.png"/><Relationship Id="rId10" Type="http://schemas.openxmlformats.org/officeDocument/2006/relationships/image" Target="../media/image32.png"/><Relationship Id="rId31" Type="http://schemas.openxmlformats.org/officeDocument/2006/relationships/image" Target="../media/image53.png"/><Relationship Id="rId52" Type="http://schemas.openxmlformats.org/officeDocument/2006/relationships/image" Target="../media/image74.png"/><Relationship Id="rId73" Type="http://schemas.openxmlformats.org/officeDocument/2006/relationships/image" Target="../media/image95.png"/><Relationship Id="rId78" Type="http://schemas.openxmlformats.org/officeDocument/2006/relationships/image" Target="../media/image100.png"/><Relationship Id="rId94" Type="http://schemas.openxmlformats.org/officeDocument/2006/relationships/image" Target="../media/image116.png"/><Relationship Id="rId99" Type="http://schemas.openxmlformats.org/officeDocument/2006/relationships/image" Target="../media/image121.png"/><Relationship Id="rId101" Type="http://schemas.openxmlformats.org/officeDocument/2006/relationships/image" Target="../media/image123.png"/><Relationship Id="rId122" Type="http://schemas.openxmlformats.org/officeDocument/2006/relationships/image" Target="../media/image144.png"/><Relationship Id="rId143" Type="http://schemas.openxmlformats.org/officeDocument/2006/relationships/image" Target="../media/image165.png"/><Relationship Id="rId148" Type="http://schemas.openxmlformats.org/officeDocument/2006/relationships/image" Target="../media/image170.png"/><Relationship Id="rId4" Type="http://schemas.openxmlformats.org/officeDocument/2006/relationships/image" Target="../media/image26.png"/><Relationship Id="rId9" Type="http://schemas.openxmlformats.org/officeDocument/2006/relationships/image" Target="../media/image31.png"/><Relationship Id="rId26" Type="http://schemas.openxmlformats.org/officeDocument/2006/relationships/image" Target="../media/image48.png"/><Relationship Id="rId47" Type="http://schemas.openxmlformats.org/officeDocument/2006/relationships/image" Target="../media/image69.png"/><Relationship Id="rId68" Type="http://schemas.openxmlformats.org/officeDocument/2006/relationships/image" Target="../media/image90.png"/><Relationship Id="rId89" Type="http://schemas.openxmlformats.org/officeDocument/2006/relationships/image" Target="../media/image111.png"/><Relationship Id="rId112" Type="http://schemas.openxmlformats.org/officeDocument/2006/relationships/image" Target="../media/image134.png"/><Relationship Id="rId133" Type="http://schemas.openxmlformats.org/officeDocument/2006/relationships/image" Target="../media/image155.png"/><Relationship Id="rId16" Type="http://schemas.openxmlformats.org/officeDocument/2006/relationships/image" Target="../media/image38.png"/><Relationship Id="rId37" Type="http://schemas.openxmlformats.org/officeDocument/2006/relationships/image" Target="../media/image59.png"/><Relationship Id="rId58" Type="http://schemas.openxmlformats.org/officeDocument/2006/relationships/image" Target="../media/image80.png"/><Relationship Id="rId79" Type="http://schemas.openxmlformats.org/officeDocument/2006/relationships/image" Target="../media/image101.png"/><Relationship Id="rId102" Type="http://schemas.openxmlformats.org/officeDocument/2006/relationships/image" Target="../media/image124.png"/><Relationship Id="rId123" Type="http://schemas.openxmlformats.org/officeDocument/2006/relationships/image" Target="../media/image145.png"/><Relationship Id="rId144" Type="http://schemas.openxmlformats.org/officeDocument/2006/relationships/image" Target="../media/image166.png"/><Relationship Id="rId90" Type="http://schemas.openxmlformats.org/officeDocument/2006/relationships/image" Target="../media/image11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2.wmf"/><Relationship Id="rId3" Type="http://schemas.openxmlformats.org/officeDocument/2006/relationships/image" Target="../media/image177.wmf"/><Relationship Id="rId7" Type="http://schemas.openxmlformats.org/officeDocument/2006/relationships/image" Target="../media/image181.wmf"/><Relationship Id="rId2" Type="http://schemas.openxmlformats.org/officeDocument/2006/relationships/image" Target="../media/image176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0.wmf"/><Relationship Id="rId5" Type="http://schemas.openxmlformats.org/officeDocument/2006/relationships/image" Target="../media/image179.wmf"/><Relationship Id="rId4" Type="http://schemas.openxmlformats.org/officeDocument/2006/relationships/image" Target="../media/image178.wmf"/><Relationship Id="rId9" Type="http://schemas.openxmlformats.org/officeDocument/2006/relationships/image" Target="../media/image183.wmf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4.wmf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5.wmf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6.emf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6.emf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6.emf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emf"/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8.wmf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hyperlink" Target="mailto:bkristal@partners.org" TargetMode="Externa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9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81000" y="2362200"/>
            <a:ext cx="9515475" cy="4114800"/>
          </a:xfrm>
        </p:spPr>
        <p:txBody>
          <a:bodyPr/>
          <a:lstStyle/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400" b="1">
                <a:latin typeface="Arial" charset="0"/>
                <a:cs typeface="Times New Roman" pitchFamily="18" charset="0"/>
              </a:rPr>
              <a:t>Overall Relative Cancer Risk (BMI &gt;40 vs 18.5 to 24.9):</a:t>
            </a:r>
          </a:p>
          <a:p>
            <a:pPr marL="127000" lvl="1" indent="-4763">
              <a:lnSpc>
                <a:spcPct val="90000"/>
              </a:lnSpc>
              <a:buFontTx/>
              <a:buNone/>
            </a:pPr>
            <a:r>
              <a:rPr lang="en-US" sz="2400" b="1">
                <a:latin typeface="Arial" charset="0"/>
                <a:cs typeface="Times New Roman" pitchFamily="18" charset="0"/>
              </a:rPr>
              <a:t>		M:  1.52 (1.13 – 2.05):  F:	1.62 (1.40 – 1.87)</a:t>
            </a:r>
            <a:endParaRPr lang="en-US" sz="2400" b="1"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endParaRPr lang="en-US" sz="2400" b="1">
              <a:latin typeface="Arial" charset="0"/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400" b="1">
                <a:latin typeface="Arial" charset="0"/>
                <a:cs typeface="Times New Roman" pitchFamily="18" charset="0"/>
              </a:rPr>
              <a:t>Increased risk of colorectal, pancreatic, liver, esophagus, kidney, multiple myeloma, non-Hodgkin’s lymphoma, gallbladder, prostate, breast, cervical, ovarian, uterine</a:t>
            </a:r>
            <a:endParaRPr lang="en-US" sz="2400" b="1"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endParaRPr lang="en-US" sz="2400" b="1">
              <a:latin typeface="Arial" charset="0"/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400" b="1">
                <a:solidFill>
                  <a:schemeClr val="accent1"/>
                </a:solidFill>
                <a:latin typeface="Arial" charset="0"/>
                <a:cs typeface="Times New Roman" pitchFamily="18" charset="0"/>
              </a:rPr>
              <a:t>“Current patterns of overweight and obesity in the United States could account for 14% of all deaths from cancer in men and 20% of those in women”</a:t>
            </a:r>
            <a:endParaRPr lang="en-US" sz="2400" b="1">
              <a:solidFill>
                <a:schemeClr val="accent1"/>
              </a:solidFill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400" b="1">
                <a:latin typeface="Arial" charset="0"/>
                <a:cs typeface="Times New Roman" pitchFamily="18" charset="0"/>
              </a:rPr>
              <a:t> </a:t>
            </a:r>
            <a:endParaRPr lang="en-US" sz="2400" b="1"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endParaRPr lang="en-US" sz="2400" b="1"/>
          </a:p>
        </p:txBody>
      </p:sp>
      <p:sp>
        <p:nvSpPr>
          <p:cNvPr id="385027" name="Rectangle 3"/>
          <p:cNvSpPr>
            <a:spLocks noChangeArrowheads="1"/>
          </p:cNvSpPr>
          <p:nvPr/>
        </p:nvSpPr>
        <p:spPr bwMode="auto">
          <a:xfrm>
            <a:off x="476250" y="304800"/>
            <a:ext cx="8915400" cy="1751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4000">
                <a:solidFill>
                  <a:schemeClr val="tx2"/>
                </a:solidFill>
                <a:effectLst/>
                <a:cs typeface="Times New Roman" pitchFamily="18" charset="0"/>
              </a:rPr>
              <a:t>American Cancer Society Study</a:t>
            </a:r>
          </a:p>
          <a:p>
            <a:pPr lvl="1"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2800" b="0">
                <a:effectLst/>
                <a:cs typeface="Times New Roman" pitchFamily="18" charset="0"/>
              </a:rPr>
              <a:t>900,000 adults </a:t>
            </a:r>
          </a:p>
          <a:p>
            <a:pPr lvl="1"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2400" i="1">
                <a:effectLst/>
                <a:cs typeface="Times New Roman" pitchFamily="18" charset="0"/>
              </a:rPr>
              <a:t>Calle et al., NEJM, 348:1625-1638, 2003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8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57238" y="285750"/>
            <a:ext cx="8763000" cy="1143000"/>
          </a:xfrm>
        </p:spPr>
        <p:txBody>
          <a:bodyPr/>
          <a:lstStyle/>
          <a:p>
            <a:pPr>
              <a:defRPr/>
            </a:pP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Metabolomics:  </a:t>
            </a:r>
            <a:b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The –omics face of biochemistry</a:t>
            </a:r>
          </a:p>
        </p:txBody>
      </p:sp>
      <p:sp>
        <p:nvSpPr>
          <p:cNvPr id="83968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752475" y="2486025"/>
            <a:ext cx="8670925" cy="1712913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Measurement of changes in populations of low molecular weight metabolites under a given set of conditions </a:t>
            </a:r>
          </a:p>
          <a:p>
            <a:pPr>
              <a:defRPr/>
            </a:pPr>
            <a:r>
              <a:rPr lang="en-US" b="1" i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Fiehn</a:t>
            </a:r>
          </a:p>
          <a:p>
            <a:pPr>
              <a:defRPr/>
            </a:pPr>
            <a:endParaRPr lang="en-US" b="1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defRPr/>
            </a:pPr>
            <a:endParaRPr lang="en-US" b="1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defRPr/>
            </a:pP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defRPr/>
            </a:pP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l">
              <a:defRPr/>
            </a:pP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"/>
          <p:cNvGrpSpPr>
            <a:grpSpLocks/>
          </p:cNvGrpSpPr>
          <p:nvPr/>
        </p:nvGrpSpPr>
        <p:grpSpPr bwMode="auto">
          <a:xfrm>
            <a:off x="895350" y="666750"/>
            <a:ext cx="8486775" cy="5353050"/>
            <a:chOff x="918" y="696"/>
            <a:chExt cx="4590" cy="2928"/>
          </a:xfrm>
        </p:grpSpPr>
        <p:sp>
          <p:nvSpPr>
            <p:cNvPr id="840707" name="Rectangle 3"/>
            <p:cNvSpPr>
              <a:spLocks noChangeArrowheads="1"/>
            </p:cNvSpPr>
            <p:nvPr/>
          </p:nvSpPr>
          <p:spPr bwMode="auto">
            <a:xfrm>
              <a:off x="918" y="1032"/>
              <a:ext cx="972" cy="2112"/>
            </a:xfrm>
            <a:prstGeom prst="rect">
              <a:avLst/>
            </a:prstGeom>
            <a:solidFill>
              <a:srgbClr val="FF99FF"/>
            </a:solidFill>
            <a:ln w="762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08" name="Rectangle 4"/>
            <p:cNvSpPr>
              <a:spLocks noChangeArrowheads="1"/>
            </p:cNvSpPr>
            <p:nvPr/>
          </p:nvSpPr>
          <p:spPr bwMode="auto">
            <a:xfrm>
              <a:off x="2484" y="696"/>
              <a:ext cx="3024" cy="2928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09" name="Rectangle 5"/>
            <p:cNvSpPr>
              <a:spLocks noChangeArrowheads="1"/>
            </p:cNvSpPr>
            <p:nvPr/>
          </p:nvSpPr>
          <p:spPr bwMode="auto">
            <a:xfrm>
              <a:off x="2592" y="792"/>
              <a:ext cx="2052" cy="2687"/>
            </a:xfrm>
            <a:prstGeom prst="rect">
              <a:avLst/>
            </a:prstGeom>
            <a:solidFill>
              <a:srgbClr val="FFFF00"/>
            </a:soli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14342" name="Group 6"/>
            <p:cNvGrpSpPr>
              <a:grpSpLocks/>
            </p:cNvGrpSpPr>
            <p:nvPr/>
          </p:nvGrpSpPr>
          <p:grpSpPr bwMode="auto">
            <a:xfrm>
              <a:off x="2808" y="938"/>
              <a:ext cx="1512" cy="541"/>
              <a:chOff x="1579" y="578"/>
              <a:chExt cx="1841" cy="541"/>
            </a:xfrm>
          </p:grpSpPr>
          <p:sp>
            <p:nvSpPr>
              <p:cNvPr id="840711" name="Rectangle 7"/>
              <p:cNvSpPr>
                <a:spLocks noChangeArrowheads="1"/>
              </p:cNvSpPr>
              <p:nvPr/>
            </p:nvSpPr>
            <p:spPr bwMode="auto">
              <a:xfrm>
                <a:off x="1579" y="578"/>
                <a:ext cx="1841" cy="541"/>
              </a:xfrm>
              <a:prstGeom prst="rect">
                <a:avLst/>
              </a:prstGeom>
              <a:solidFill>
                <a:srgbClr val="99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0712" name="Rectangle 8"/>
              <p:cNvSpPr>
                <a:spLocks noChangeArrowheads="1"/>
              </p:cNvSpPr>
              <p:nvPr/>
            </p:nvSpPr>
            <p:spPr bwMode="auto">
              <a:xfrm>
                <a:off x="1579" y="578"/>
                <a:ext cx="1841" cy="541"/>
              </a:xfrm>
              <a:prstGeom prst="rect">
                <a:avLst/>
              </a:prstGeom>
              <a:noFill/>
              <a:ln w="6350" cap="rnd">
                <a:solidFill>
                  <a:srgbClr val="0808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14343" name="Rectangle 9"/>
            <p:cNvSpPr>
              <a:spLocks noChangeArrowheads="1"/>
            </p:cNvSpPr>
            <p:nvPr/>
          </p:nvSpPr>
          <p:spPr bwMode="auto">
            <a:xfrm>
              <a:off x="3247" y="1158"/>
              <a:ext cx="406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300">
                  <a:solidFill>
                    <a:srgbClr val="080808"/>
                  </a:solidFill>
                  <a:latin typeface="Times New Roman" pitchFamily="18" charset="0"/>
                </a:rPr>
                <a:t>GENOME</a:t>
              </a:r>
              <a:endParaRPr lang="en-US" sz="1800" b="0"/>
            </a:p>
          </p:txBody>
        </p:sp>
        <p:grpSp>
          <p:nvGrpSpPr>
            <p:cNvPr id="14344" name="Group 10"/>
            <p:cNvGrpSpPr>
              <a:grpSpLocks/>
            </p:cNvGrpSpPr>
            <p:nvPr/>
          </p:nvGrpSpPr>
          <p:grpSpPr bwMode="auto">
            <a:xfrm rot="5400000">
              <a:off x="3965" y="1939"/>
              <a:ext cx="2400" cy="394"/>
              <a:chOff x="1039" y="3187"/>
              <a:chExt cx="2825" cy="350"/>
            </a:xfrm>
          </p:grpSpPr>
          <p:sp>
            <p:nvSpPr>
              <p:cNvPr id="840715" name="Rectangle 11"/>
              <p:cNvSpPr>
                <a:spLocks noChangeArrowheads="1"/>
              </p:cNvSpPr>
              <p:nvPr/>
            </p:nvSpPr>
            <p:spPr bwMode="auto">
              <a:xfrm>
                <a:off x="1039" y="3187"/>
                <a:ext cx="2825" cy="350"/>
              </a:xfrm>
              <a:prstGeom prst="rect">
                <a:avLst/>
              </a:prstGeom>
              <a:solidFill>
                <a:srgbClr val="CC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0716" name="Rectangle 12"/>
              <p:cNvSpPr>
                <a:spLocks noChangeArrowheads="1"/>
              </p:cNvSpPr>
              <p:nvPr/>
            </p:nvSpPr>
            <p:spPr bwMode="auto">
              <a:xfrm>
                <a:off x="1039" y="3187"/>
                <a:ext cx="2825" cy="350"/>
              </a:xfrm>
              <a:prstGeom prst="rect">
                <a:avLst/>
              </a:prstGeom>
              <a:solidFill>
                <a:srgbClr val="CCFFFF"/>
              </a:solidFill>
              <a:ln w="63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14345" name="Rectangle 13"/>
            <p:cNvSpPr>
              <a:spLocks noChangeArrowheads="1"/>
            </p:cNvSpPr>
            <p:nvPr/>
          </p:nvSpPr>
          <p:spPr bwMode="auto">
            <a:xfrm rot="5400000">
              <a:off x="4653" y="1988"/>
              <a:ext cx="112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2100">
                  <a:solidFill>
                    <a:srgbClr val="000000"/>
                  </a:solidFill>
                  <a:latin typeface="Times New Roman" pitchFamily="18" charset="0"/>
                </a:rPr>
                <a:t>ENVIRONMENT</a:t>
              </a:r>
              <a:endParaRPr lang="en-US" sz="3200"/>
            </a:p>
          </p:txBody>
        </p:sp>
        <p:sp>
          <p:nvSpPr>
            <p:cNvPr id="840718" name="Freeform 14"/>
            <p:cNvSpPr>
              <a:spLocks noEditPoints="1"/>
            </p:cNvSpPr>
            <p:nvPr/>
          </p:nvSpPr>
          <p:spPr bwMode="auto">
            <a:xfrm>
              <a:off x="3551" y="1519"/>
              <a:ext cx="70" cy="9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42"/>
                </a:cxn>
                <a:cxn ang="0">
                  <a:pos x="21" y="42"/>
                </a:cxn>
                <a:cxn ang="0">
                  <a:pos x="21" y="0"/>
                </a:cxn>
                <a:cxn ang="0">
                  <a:pos x="42" y="0"/>
                </a:cxn>
                <a:cxn ang="0">
                  <a:pos x="63" y="32"/>
                </a:cxn>
                <a:cxn ang="0">
                  <a:pos x="31" y="95"/>
                </a:cxn>
                <a:cxn ang="0">
                  <a:pos x="0" y="32"/>
                </a:cxn>
                <a:cxn ang="0">
                  <a:pos x="63" y="32"/>
                </a:cxn>
              </a:cxnLst>
              <a:rect l="0" t="0" r="r" b="b"/>
              <a:pathLst>
                <a:path w="63" h="95">
                  <a:moveTo>
                    <a:pt x="42" y="0"/>
                  </a:moveTo>
                  <a:lnTo>
                    <a:pt x="42" y="42"/>
                  </a:lnTo>
                  <a:lnTo>
                    <a:pt x="21" y="42"/>
                  </a:lnTo>
                  <a:lnTo>
                    <a:pt x="21" y="0"/>
                  </a:lnTo>
                  <a:lnTo>
                    <a:pt x="42" y="0"/>
                  </a:lnTo>
                  <a:close/>
                  <a:moveTo>
                    <a:pt x="63" y="32"/>
                  </a:moveTo>
                  <a:lnTo>
                    <a:pt x="31" y="95"/>
                  </a:lnTo>
                  <a:lnTo>
                    <a:pt x="0" y="32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19" name="Freeform 15"/>
            <p:cNvSpPr>
              <a:spLocks noEditPoints="1"/>
            </p:cNvSpPr>
            <p:nvPr/>
          </p:nvSpPr>
          <p:spPr bwMode="auto">
            <a:xfrm>
              <a:off x="3564" y="2664"/>
              <a:ext cx="71" cy="175"/>
            </a:xfrm>
            <a:custGeom>
              <a:avLst/>
              <a:gdLst/>
              <a:ahLst/>
              <a:cxnLst>
                <a:cxn ang="0">
                  <a:pos x="42" y="53"/>
                </a:cxn>
                <a:cxn ang="0">
                  <a:pos x="42" y="202"/>
                </a:cxn>
                <a:cxn ang="0">
                  <a:pos x="21" y="202"/>
                </a:cxn>
                <a:cxn ang="0">
                  <a:pos x="21" y="53"/>
                </a:cxn>
                <a:cxn ang="0">
                  <a:pos x="42" y="53"/>
                </a:cxn>
                <a:cxn ang="0">
                  <a:pos x="0" y="64"/>
                </a:cxn>
                <a:cxn ang="0">
                  <a:pos x="32" y="0"/>
                </a:cxn>
                <a:cxn ang="0">
                  <a:pos x="63" y="64"/>
                </a:cxn>
                <a:cxn ang="0">
                  <a:pos x="0" y="64"/>
                </a:cxn>
                <a:cxn ang="0">
                  <a:pos x="63" y="191"/>
                </a:cxn>
                <a:cxn ang="0">
                  <a:pos x="32" y="255"/>
                </a:cxn>
                <a:cxn ang="0">
                  <a:pos x="0" y="191"/>
                </a:cxn>
                <a:cxn ang="0">
                  <a:pos x="63" y="191"/>
                </a:cxn>
              </a:cxnLst>
              <a:rect l="0" t="0" r="r" b="b"/>
              <a:pathLst>
                <a:path w="63" h="255">
                  <a:moveTo>
                    <a:pt x="42" y="53"/>
                  </a:moveTo>
                  <a:lnTo>
                    <a:pt x="42" y="202"/>
                  </a:lnTo>
                  <a:lnTo>
                    <a:pt x="21" y="202"/>
                  </a:lnTo>
                  <a:lnTo>
                    <a:pt x="21" y="53"/>
                  </a:lnTo>
                  <a:lnTo>
                    <a:pt x="42" y="53"/>
                  </a:lnTo>
                  <a:close/>
                  <a:moveTo>
                    <a:pt x="0" y="64"/>
                  </a:moveTo>
                  <a:lnTo>
                    <a:pt x="32" y="0"/>
                  </a:lnTo>
                  <a:lnTo>
                    <a:pt x="63" y="64"/>
                  </a:lnTo>
                  <a:lnTo>
                    <a:pt x="0" y="64"/>
                  </a:lnTo>
                  <a:close/>
                  <a:moveTo>
                    <a:pt x="63" y="191"/>
                  </a:moveTo>
                  <a:lnTo>
                    <a:pt x="32" y="255"/>
                  </a:lnTo>
                  <a:lnTo>
                    <a:pt x="0" y="191"/>
                  </a:lnTo>
                  <a:lnTo>
                    <a:pt x="63" y="191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14348" name="Group 16"/>
            <p:cNvGrpSpPr>
              <a:grpSpLocks/>
            </p:cNvGrpSpPr>
            <p:nvPr/>
          </p:nvGrpSpPr>
          <p:grpSpPr bwMode="auto">
            <a:xfrm>
              <a:off x="2817" y="1662"/>
              <a:ext cx="1503" cy="318"/>
              <a:chOff x="1928" y="1214"/>
              <a:chExt cx="1365" cy="318"/>
            </a:xfrm>
          </p:grpSpPr>
          <p:sp>
            <p:nvSpPr>
              <p:cNvPr id="840721" name="Rectangle 17"/>
              <p:cNvSpPr>
                <a:spLocks noChangeArrowheads="1"/>
              </p:cNvSpPr>
              <p:nvPr/>
            </p:nvSpPr>
            <p:spPr bwMode="auto">
              <a:xfrm>
                <a:off x="1928" y="1214"/>
                <a:ext cx="1365" cy="320"/>
              </a:xfrm>
              <a:prstGeom prst="rect">
                <a:avLst/>
              </a:prstGeom>
              <a:solidFill>
                <a:srgbClr val="99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0722" name="Rectangle 18"/>
              <p:cNvSpPr>
                <a:spLocks noChangeArrowheads="1"/>
              </p:cNvSpPr>
              <p:nvPr/>
            </p:nvSpPr>
            <p:spPr bwMode="auto">
              <a:xfrm>
                <a:off x="1928" y="1214"/>
                <a:ext cx="1365" cy="320"/>
              </a:xfrm>
              <a:prstGeom prst="rect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14349" name="Rectangle 19"/>
            <p:cNvSpPr>
              <a:spLocks noChangeArrowheads="1"/>
            </p:cNvSpPr>
            <p:nvPr/>
          </p:nvSpPr>
          <p:spPr bwMode="auto">
            <a:xfrm>
              <a:off x="3040" y="1655"/>
              <a:ext cx="793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300">
                  <a:solidFill>
                    <a:srgbClr val="000000"/>
                  </a:solidFill>
                  <a:latin typeface="Times New Roman" pitchFamily="18" charset="0"/>
                </a:rPr>
                <a:t>TRANSCRIPTOME</a:t>
              </a:r>
              <a:endParaRPr lang="en-US" sz="1800" b="0"/>
            </a:p>
          </p:txBody>
        </p:sp>
        <p:grpSp>
          <p:nvGrpSpPr>
            <p:cNvPr id="14350" name="Group 20"/>
            <p:cNvGrpSpPr>
              <a:grpSpLocks/>
            </p:cNvGrpSpPr>
            <p:nvPr/>
          </p:nvGrpSpPr>
          <p:grpSpPr bwMode="auto">
            <a:xfrm>
              <a:off x="2826" y="2152"/>
              <a:ext cx="1503" cy="477"/>
              <a:chOff x="1928" y="1596"/>
              <a:chExt cx="1336" cy="477"/>
            </a:xfrm>
          </p:grpSpPr>
          <p:grpSp>
            <p:nvGrpSpPr>
              <p:cNvPr id="14390" name="Group 21"/>
              <p:cNvGrpSpPr>
                <a:grpSpLocks/>
              </p:cNvGrpSpPr>
              <p:nvPr/>
            </p:nvGrpSpPr>
            <p:grpSpPr bwMode="auto">
              <a:xfrm>
                <a:off x="1928" y="1596"/>
                <a:ext cx="1336" cy="477"/>
                <a:chOff x="1928" y="1596"/>
                <a:chExt cx="1365" cy="477"/>
              </a:xfrm>
            </p:grpSpPr>
            <p:sp>
              <p:nvSpPr>
                <p:cNvPr id="840726" name="Rectangle 22"/>
                <p:cNvSpPr>
                  <a:spLocks noChangeArrowheads="1"/>
                </p:cNvSpPr>
                <p:nvPr/>
              </p:nvSpPr>
              <p:spPr bwMode="auto">
                <a:xfrm>
                  <a:off x="1928" y="1596"/>
                  <a:ext cx="1365" cy="477"/>
                </a:xfrm>
                <a:prstGeom prst="rect">
                  <a:avLst/>
                </a:prstGeom>
                <a:solidFill>
                  <a:srgbClr val="99CC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0727" name="Rectangle 23"/>
                <p:cNvSpPr>
                  <a:spLocks noChangeArrowheads="1"/>
                </p:cNvSpPr>
                <p:nvPr/>
              </p:nvSpPr>
              <p:spPr bwMode="auto">
                <a:xfrm>
                  <a:off x="1928" y="1596"/>
                  <a:ext cx="1365" cy="477"/>
                </a:xfrm>
                <a:prstGeom prst="rect">
                  <a:avLst/>
                </a:prstGeom>
                <a:noFill/>
                <a:ln w="63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14391" name="Rectangle 24"/>
              <p:cNvSpPr>
                <a:spLocks noChangeArrowheads="1"/>
              </p:cNvSpPr>
              <p:nvPr/>
            </p:nvSpPr>
            <p:spPr bwMode="auto">
              <a:xfrm>
                <a:off x="2302" y="1623"/>
                <a:ext cx="462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300">
                    <a:solidFill>
                      <a:srgbClr val="000000"/>
                    </a:solidFill>
                    <a:latin typeface="Times New Roman" pitchFamily="18" charset="0"/>
                  </a:rPr>
                  <a:t>PROTEOME</a:t>
                </a:r>
                <a:endParaRPr lang="en-US" sz="1800" b="0"/>
              </a:p>
            </p:txBody>
          </p:sp>
          <p:grpSp>
            <p:nvGrpSpPr>
              <p:cNvPr id="14392" name="Group 25"/>
              <p:cNvGrpSpPr>
                <a:grpSpLocks/>
              </p:cNvGrpSpPr>
              <p:nvPr/>
            </p:nvGrpSpPr>
            <p:grpSpPr bwMode="auto">
              <a:xfrm>
                <a:off x="1992" y="1768"/>
                <a:ext cx="318" cy="274"/>
                <a:chOff x="1992" y="1768"/>
                <a:chExt cx="318" cy="274"/>
              </a:xfrm>
            </p:grpSpPr>
            <p:sp>
              <p:nvSpPr>
                <p:cNvPr id="840730" name="Rectangle 26"/>
                <p:cNvSpPr>
                  <a:spLocks noChangeArrowheads="1"/>
                </p:cNvSpPr>
                <p:nvPr/>
              </p:nvSpPr>
              <p:spPr bwMode="auto">
                <a:xfrm>
                  <a:off x="1992" y="1768"/>
                  <a:ext cx="317" cy="273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0731" name="Rectangle 27"/>
                <p:cNvSpPr>
                  <a:spLocks noChangeArrowheads="1"/>
                </p:cNvSpPr>
                <p:nvPr/>
              </p:nvSpPr>
              <p:spPr bwMode="auto">
                <a:xfrm>
                  <a:off x="1992" y="1768"/>
                  <a:ext cx="317" cy="273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pic>
              <p:nvPicPr>
                <p:cNvPr id="14397" name="Picture 28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992" y="1768"/>
                  <a:ext cx="318" cy="27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4398" name="Picture 29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992" y="1768"/>
                  <a:ext cx="318" cy="27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pic>
            <p:nvPicPr>
              <p:cNvPr id="14393" name="Picture 30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432" y="1777"/>
                <a:ext cx="311" cy="2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394" name="Picture 3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881" y="1775"/>
                <a:ext cx="274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4351" name="Group 32"/>
            <p:cNvGrpSpPr>
              <a:grpSpLocks/>
            </p:cNvGrpSpPr>
            <p:nvPr/>
          </p:nvGrpSpPr>
          <p:grpSpPr bwMode="auto">
            <a:xfrm>
              <a:off x="2808" y="2856"/>
              <a:ext cx="1512" cy="509"/>
              <a:chOff x="1960" y="2328"/>
              <a:chExt cx="1238" cy="509"/>
            </a:xfrm>
          </p:grpSpPr>
          <p:grpSp>
            <p:nvGrpSpPr>
              <p:cNvPr id="14380" name="Group 33"/>
              <p:cNvGrpSpPr>
                <a:grpSpLocks/>
              </p:cNvGrpSpPr>
              <p:nvPr/>
            </p:nvGrpSpPr>
            <p:grpSpPr bwMode="auto">
              <a:xfrm>
                <a:off x="1960" y="2328"/>
                <a:ext cx="1238" cy="509"/>
                <a:chOff x="1960" y="2328"/>
                <a:chExt cx="1238" cy="509"/>
              </a:xfrm>
            </p:grpSpPr>
            <p:sp>
              <p:nvSpPr>
                <p:cNvPr id="840738" name="Rectangle 34"/>
                <p:cNvSpPr>
                  <a:spLocks noChangeArrowheads="1"/>
                </p:cNvSpPr>
                <p:nvPr/>
              </p:nvSpPr>
              <p:spPr bwMode="auto">
                <a:xfrm>
                  <a:off x="1960" y="2328"/>
                  <a:ext cx="1238" cy="509"/>
                </a:xfrm>
                <a:prstGeom prst="rect">
                  <a:avLst/>
                </a:prstGeom>
                <a:solidFill>
                  <a:srgbClr val="99CC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0739" name="Rectangle 35"/>
                <p:cNvSpPr>
                  <a:spLocks noChangeArrowheads="1"/>
                </p:cNvSpPr>
                <p:nvPr/>
              </p:nvSpPr>
              <p:spPr bwMode="auto">
                <a:xfrm>
                  <a:off x="1960" y="2328"/>
                  <a:ext cx="1238" cy="509"/>
                </a:xfrm>
                <a:prstGeom prst="rect">
                  <a:avLst/>
                </a:prstGeom>
                <a:noFill/>
                <a:ln w="63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14381" name="Rectangle 36"/>
              <p:cNvSpPr>
                <a:spLocks noChangeArrowheads="1"/>
              </p:cNvSpPr>
              <p:nvPr/>
            </p:nvSpPr>
            <p:spPr bwMode="auto">
              <a:xfrm>
                <a:off x="2181" y="2355"/>
                <a:ext cx="547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300">
                    <a:solidFill>
                      <a:srgbClr val="000000"/>
                    </a:solidFill>
                    <a:latin typeface="Times New Roman" pitchFamily="18" charset="0"/>
                  </a:rPr>
                  <a:t>METABOLOME</a:t>
                </a:r>
                <a:endParaRPr lang="en-US" sz="1800" b="0"/>
              </a:p>
            </p:txBody>
          </p:sp>
          <p:pic>
            <p:nvPicPr>
              <p:cNvPr id="14382" name="Picture 3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992" y="2499"/>
                <a:ext cx="375" cy="2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383" name="Picture 38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430" y="2541"/>
                <a:ext cx="398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384" name="Picture 39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891" y="2487"/>
                <a:ext cx="276" cy="3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385" name="Picture 40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992" y="2499"/>
                <a:ext cx="375" cy="2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386" name="Picture 41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430" y="2541"/>
                <a:ext cx="398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4387" name="Picture 42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891" y="2487"/>
                <a:ext cx="276" cy="3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4352" name="Group 43"/>
            <p:cNvGrpSpPr>
              <a:grpSpLocks/>
            </p:cNvGrpSpPr>
            <p:nvPr/>
          </p:nvGrpSpPr>
          <p:grpSpPr bwMode="auto">
            <a:xfrm>
              <a:off x="3103" y="1789"/>
              <a:ext cx="929" cy="160"/>
              <a:chOff x="2182" y="1341"/>
              <a:chExt cx="826" cy="160"/>
            </a:xfrm>
          </p:grpSpPr>
          <p:sp>
            <p:nvSpPr>
              <p:cNvPr id="840748" name="Rectangle 44"/>
              <p:cNvSpPr>
                <a:spLocks noChangeArrowheads="1"/>
              </p:cNvSpPr>
              <p:nvPr/>
            </p:nvSpPr>
            <p:spPr bwMode="auto">
              <a:xfrm>
                <a:off x="2182" y="1341"/>
                <a:ext cx="825" cy="16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0749" name="Rectangle 45"/>
              <p:cNvSpPr>
                <a:spLocks noChangeArrowheads="1"/>
              </p:cNvSpPr>
              <p:nvPr/>
            </p:nvSpPr>
            <p:spPr bwMode="auto">
              <a:xfrm>
                <a:off x="2183" y="1342"/>
                <a:ext cx="825" cy="159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pic>
            <p:nvPicPr>
              <p:cNvPr id="14379" name="Picture 46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2183" y="1342"/>
                <a:ext cx="825" cy="15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4353" name="Group 47"/>
            <p:cNvGrpSpPr>
              <a:grpSpLocks/>
            </p:cNvGrpSpPr>
            <p:nvPr/>
          </p:nvGrpSpPr>
          <p:grpSpPr bwMode="auto">
            <a:xfrm>
              <a:off x="1055" y="1128"/>
              <a:ext cx="698" cy="622"/>
              <a:chOff x="722" y="1723"/>
              <a:chExt cx="476" cy="478"/>
            </a:xfrm>
          </p:grpSpPr>
          <p:sp>
            <p:nvSpPr>
              <p:cNvPr id="840752" name="Oval 48"/>
              <p:cNvSpPr>
                <a:spLocks noChangeArrowheads="1"/>
              </p:cNvSpPr>
              <p:nvPr/>
            </p:nvSpPr>
            <p:spPr bwMode="auto">
              <a:xfrm>
                <a:off x="722" y="1723"/>
                <a:ext cx="476" cy="478"/>
              </a:xfrm>
              <a:prstGeom prst="ellipse">
                <a:avLst/>
              </a:prstGeom>
              <a:solidFill>
                <a:schemeClr val="accent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0753" name="Oval 49"/>
              <p:cNvSpPr>
                <a:spLocks noChangeArrowheads="1"/>
              </p:cNvSpPr>
              <p:nvPr/>
            </p:nvSpPr>
            <p:spPr bwMode="auto">
              <a:xfrm>
                <a:off x="722" y="1723"/>
                <a:ext cx="476" cy="478"/>
              </a:xfrm>
              <a:prstGeom prst="ellipse">
                <a:avLst/>
              </a:prstGeom>
              <a:solidFill>
                <a:schemeClr val="accent1"/>
              </a:solidFill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4354" name="Group 50"/>
            <p:cNvGrpSpPr>
              <a:grpSpLocks/>
            </p:cNvGrpSpPr>
            <p:nvPr/>
          </p:nvGrpSpPr>
          <p:grpSpPr bwMode="auto">
            <a:xfrm>
              <a:off x="1134" y="1320"/>
              <a:ext cx="412" cy="232"/>
              <a:chOff x="481" y="1044"/>
              <a:chExt cx="366" cy="232"/>
            </a:xfrm>
          </p:grpSpPr>
          <p:sp>
            <p:nvSpPr>
              <p:cNvPr id="14373" name="Rectangle 51"/>
              <p:cNvSpPr>
                <a:spLocks noChangeArrowheads="1"/>
              </p:cNvSpPr>
              <p:nvPr/>
            </p:nvSpPr>
            <p:spPr bwMode="auto">
              <a:xfrm>
                <a:off x="481" y="1044"/>
                <a:ext cx="366" cy="116"/>
              </a:xfrm>
              <a:prstGeom prst="rect">
                <a:avLst/>
              </a:prstGeom>
              <a:solidFill>
                <a:schemeClr val="accent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>
                    <a:solidFill>
                      <a:schemeClr val="bg1"/>
                    </a:solidFill>
                    <a:latin typeface="Times New Roman" pitchFamily="18" charset="0"/>
                  </a:rPr>
                  <a:t>HEALTH</a:t>
                </a:r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4374" name="Rectangle 52"/>
              <p:cNvSpPr>
                <a:spLocks noChangeArrowheads="1"/>
              </p:cNvSpPr>
              <p:nvPr/>
            </p:nvSpPr>
            <p:spPr bwMode="auto">
              <a:xfrm>
                <a:off x="523" y="1159"/>
                <a:ext cx="281" cy="117"/>
              </a:xfrm>
              <a:prstGeom prst="rect">
                <a:avLst/>
              </a:prstGeom>
              <a:solidFill>
                <a:schemeClr val="accent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>
                    <a:solidFill>
                      <a:schemeClr val="bg1"/>
                    </a:solidFill>
                    <a:latin typeface="Times New Roman" pitchFamily="18" charset="0"/>
                  </a:rPr>
                  <a:t>STATE</a:t>
                </a:r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0757" name="Freeform 53"/>
            <p:cNvSpPr>
              <a:spLocks noEditPoints="1"/>
            </p:cNvSpPr>
            <p:nvPr/>
          </p:nvSpPr>
          <p:spPr bwMode="auto">
            <a:xfrm>
              <a:off x="4750" y="1867"/>
              <a:ext cx="174" cy="81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58" name="Freeform 54"/>
            <p:cNvSpPr>
              <a:spLocks noEditPoints="1"/>
            </p:cNvSpPr>
            <p:nvPr/>
          </p:nvSpPr>
          <p:spPr bwMode="auto">
            <a:xfrm>
              <a:off x="4750" y="1216"/>
              <a:ext cx="174" cy="81"/>
            </a:xfrm>
            <a:custGeom>
              <a:avLst/>
              <a:gdLst/>
              <a:ahLst/>
              <a:cxnLst>
                <a:cxn ang="0">
                  <a:pos x="127" y="43"/>
                </a:cxn>
                <a:cxn ang="0">
                  <a:pos x="53" y="43"/>
                </a:cxn>
                <a:cxn ang="0">
                  <a:pos x="53" y="22"/>
                </a:cxn>
                <a:cxn ang="0">
                  <a:pos x="127" y="22"/>
                </a:cxn>
                <a:cxn ang="0">
                  <a:pos x="127" y="43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3"/>
                  </a:moveTo>
                  <a:lnTo>
                    <a:pt x="53" y="43"/>
                  </a:lnTo>
                  <a:lnTo>
                    <a:pt x="53" y="22"/>
                  </a:lnTo>
                  <a:lnTo>
                    <a:pt x="127" y="22"/>
                  </a:lnTo>
                  <a:lnTo>
                    <a:pt x="127" y="43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pic>
          <p:nvPicPr>
            <p:cNvPr id="14357" name="Picture 55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3925" y="970"/>
              <a:ext cx="222" cy="4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40760" name="Freeform 56"/>
            <p:cNvSpPr>
              <a:spLocks noEditPoints="1"/>
            </p:cNvSpPr>
            <p:nvPr/>
          </p:nvSpPr>
          <p:spPr bwMode="auto">
            <a:xfrm>
              <a:off x="1350" y="1793"/>
              <a:ext cx="92" cy="535"/>
            </a:xfrm>
            <a:custGeom>
              <a:avLst/>
              <a:gdLst/>
              <a:ahLst/>
              <a:cxnLst>
                <a:cxn ang="0">
                  <a:pos x="42" y="53"/>
                </a:cxn>
                <a:cxn ang="0">
                  <a:pos x="42" y="202"/>
                </a:cxn>
                <a:cxn ang="0">
                  <a:pos x="21" y="202"/>
                </a:cxn>
                <a:cxn ang="0">
                  <a:pos x="21" y="53"/>
                </a:cxn>
                <a:cxn ang="0">
                  <a:pos x="42" y="53"/>
                </a:cxn>
                <a:cxn ang="0">
                  <a:pos x="0" y="64"/>
                </a:cxn>
                <a:cxn ang="0">
                  <a:pos x="32" y="0"/>
                </a:cxn>
                <a:cxn ang="0">
                  <a:pos x="63" y="64"/>
                </a:cxn>
                <a:cxn ang="0">
                  <a:pos x="0" y="64"/>
                </a:cxn>
                <a:cxn ang="0">
                  <a:pos x="63" y="191"/>
                </a:cxn>
                <a:cxn ang="0">
                  <a:pos x="32" y="255"/>
                </a:cxn>
                <a:cxn ang="0">
                  <a:pos x="0" y="191"/>
                </a:cxn>
                <a:cxn ang="0">
                  <a:pos x="63" y="191"/>
                </a:cxn>
              </a:cxnLst>
              <a:rect l="0" t="0" r="r" b="b"/>
              <a:pathLst>
                <a:path w="63" h="255">
                  <a:moveTo>
                    <a:pt x="42" y="53"/>
                  </a:moveTo>
                  <a:lnTo>
                    <a:pt x="42" y="202"/>
                  </a:lnTo>
                  <a:lnTo>
                    <a:pt x="21" y="202"/>
                  </a:lnTo>
                  <a:lnTo>
                    <a:pt x="21" y="53"/>
                  </a:lnTo>
                  <a:lnTo>
                    <a:pt x="42" y="53"/>
                  </a:lnTo>
                  <a:close/>
                  <a:moveTo>
                    <a:pt x="0" y="64"/>
                  </a:moveTo>
                  <a:lnTo>
                    <a:pt x="32" y="0"/>
                  </a:lnTo>
                  <a:lnTo>
                    <a:pt x="63" y="64"/>
                  </a:lnTo>
                  <a:lnTo>
                    <a:pt x="0" y="64"/>
                  </a:lnTo>
                  <a:close/>
                  <a:moveTo>
                    <a:pt x="63" y="191"/>
                  </a:moveTo>
                  <a:lnTo>
                    <a:pt x="32" y="255"/>
                  </a:lnTo>
                  <a:lnTo>
                    <a:pt x="0" y="191"/>
                  </a:lnTo>
                  <a:lnTo>
                    <a:pt x="63" y="191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4359" name="AutoShape 57"/>
            <p:cNvSpPr>
              <a:spLocks noChangeArrowheads="1"/>
            </p:cNvSpPr>
            <p:nvPr/>
          </p:nvSpPr>
          <p:spPr bwMode="auto">
            <a:xfrm>
              <a:off x="972" y="2232"/>
              <a:ext cx="864" cy="864"/>
            </a:xfrm>
            <a:prstGeom prst="irregularSeal2">
              <a:avLst/>
            </a:prstGeom>
            <a:solidFill>
              <a:srgbClr val="FF33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1800" b="0">
                <a:solidFill>
                  <a:srgbClr val="FFFF00"/>
                </a:solidFill>
              </a:endParaRPr>
            </a:p>
          </p:txBody>
        </p:sp>
        <p:grpSp>
          <p:nvGrpSpPr>
            <p:cNvPr id="14360" name="Group 58"/>
            <p:cNvGrpSpPr>
              <a:grpSpLocks/>
            </p:cNvGrpSpPr>
            <p:nvPr/>
          </p:nvGrpSpPr>
          <p:grpSpPr bwMode="auto">
            <a:xfrm>
              <a:off x="1134" y="2568"/>
              <a:ext cx="372" cy="215"/>
              <a:chOff x="214" y="2270"/>
              <a:chExt cx="331" cy="215"/>
            </a:xfrm>
          </p:grpSpPr>
          <p:sp>
            <p:nvSpPr>
              <p:cNvPr id="14371" name="Rectangle 59"/>
              <p:cNvSpPr>
                <a:spLocks noChangeArrowheads="1"/>
              </p:cNvSpPr>
              <p:nvPr/>
            </p:nvSpPr>
            <p:spPr bwMode="auto">
              <a:xfrm>
                <a:off x="214" y="2270"/>
                <a:ext cx="331" cy="100"/>
              </a:xfrm>
              <a:prstGeom prst="rect">
                <a:avLst/>
              </a:prstGeom>
              <a:solidFill>
                <a:srgbClr val="FF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200">
                    <a:solidFill>
                      <a:srgbClr val="FFFF00"/>
                    </a:solidFill>
                    <a:latin typeface="Times New Roman" pitchFamily="18" charset="0"/>
                  </a:rPr>
                  <a:t>DISEASE </a:t>
                </a:r>
                <a:endParaRPr lang="en-US" sz="1800">
                  <a:solidFill>
                    <a:srgbClr val="FFFF00"/>
                  </a:solidFill>
                </a:endParaRPr>
              </a:p>
            </p:txBody>
          </p:sp>
          <p:sp>
            <p:nvSpPr>
              <p:cNvPr id="14372" name="Rectangle 60"/>
              <p:cNvSpPr>
                <a:spLocks noChangeArrowheads="1"/>
              </p:cNvSpPr>
              <p:nvPr/>
            </p:nvSpPr>
            <p:spPr bwMode="auto">
              <a:xfrm>
                <a:off x="272" y="2385"/>
                <a:ext cx="240" cy="100"/>
              </a:xfrm>
              <a:prstGeom prst="rect">
                <a:avLst/>
              </a:prstGeom>
              <a:solidFill>
                <a:srgbClr val="FF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200">
                    <a:solidFill>
                      <a:srgbClr val="FFFF00"/>
                    </a:solidFill>
                    <a:latin typeface="Times New Roman" pitchFamily="18" charset="0"/>
                  </a:rPr>
                  <a:t>STATE</a:t>
                </a:r>
                <a:endParaRPr lang="en-US" sz="1800">
                  <a:solidFill>
                    <a:srgbClr val="FFFF00"/>
                  </a:solidFill>
                </a:endParaRPr>
              </a:p>
            </p:txBody>
          </p:sp>
        </p:grpSp>
        <p:sp>
          <p:nvSpPr>
            <p:cNvPr id="840765" name="Line 61"/>
            <p:cNvSpPr>
              <a:spLocks noChangeShapeType="1"/>
            </p:cNvSpPr>
            <p:nvPr/>
          </p:nvSpPr>
          <p:spPr bwMode="auto">
            <a:xfrm>
              <a:off x="4914" y="936"/>
              <a:ext cx="0" cy="24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66" name="Freeform 62"/>
            <p:cNvSpPr>
              <a:spLocks noEditPoints="1"/>
            </p:cNvSpPr>
            <p:nvPr/>
          </p:nvSpPr>
          <p:spPr bwMode="auto">
            <a:xfrm>
              <a:off x="3542" y="2015"/>
              <a:ext cx="70" cy="9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42"/>
                </a:cxn>
                <a:cxn ang="0">
                  <a:pos x="21" y="42"/>
                </a:cxn>
                <a:cxn ang="0">
                  <a:pos x="21" y="0"/>
                </a:cxn>
                <a:cxn ang="0">
                  <a:pos x="42" y="0"/>
                </a:cxn>
                <a:cxn ang="0">
                  <a:pos x="63" y="32"/>
                </a:cxn>
                <a:cxn ang="0">
                  <a:pos x="31" y="95"/>
                </a:cxn>
                <a:cxn ang="0">
                  <a:pos x="0" y="32"/>
                </a:cxn>
                <a:cxn ang="0">
                  <a:pos x="63" y="32"/>
                </a:cxn>
              </a:cxnLst>
              <a:rect l="0" t="0" r="r" b="b"/>
              <a:pathLst>
                <a:path w="63" h="95">
                  <a:moveTo>
                    <a:pt x="42" y="0"/>
                  </a:moveTo>
                  <a:lnTo>
                    <a:pt x="42" y="42"/>
                  </a:lnTo>
                  <a:lnTo>
                    <a:pt x="21" y="42"/>
                  </a:lnTo>
                  <a:lnTo>
                    <a:pt x="21" y="0"/>
                  </a:lnTo>
                  <a:lnTo>
                    <a:pt x="42" y="0"/>
                  </a:lnTo>
                  <a:close/>
                  <a:moveTo>
                    <a:pt x="63" y="32"/>
                  </a:moveTo>
                  <a:lnTo>
                    <a:pt x="31" y="95"/>
                  </a:lnTo>
                  <a:lnTo>
                    <a:pt x="0" y="32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67" name="Freeform 63"/>
            <p:cNvSpPr>
              <a:spLocks noEditPoints="1"/>
            </p:cNvSpPr>
            <p:nvPr/>
          </p:nvSpPr>
          <p:spPr bwMode="auto">
            <a:xfrm>
              <a:off x="4752" y="2328"/>
              <a:ext cx="174" cy="82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68" name="Freeform 64"/>
            <p:cNvSpPr>
              <a:spLocks noEditPoints="1"/>
            </p:cNvSpPr>
            <p:nvPr/>
          </p:nvSpPr>
          <p:spPr bwMode="auto">
            <a:xfrm>
              <a:off x="4752" y="3056"/>
              <a:ext cx="174" cy="81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69" name="Freeform 65"/>
            <p:cNvSpPr>
              <a:spLocks noEditPoints="1"/>
            </p:cNvSpPr>
            <p:nvPr/>
          </p:nvSpPr>
          <p:spPr bwMode="auto">
            <a:xfrm>
              <a:off x="4318" y="1867"/>
              <a:ext cx="174" cy="81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70" name="Freeform 66"/>
            <p:cNvSpPr>
              <a:spLocks noEditPoints="1"/>
            </p:cNvSpPr>
            <p:nvPr/>
          </p:nvSpPr>
          <p:spPr bwMode="auto">
            <a:xfrm>
              <a:off x="4318" y="1216"/>
              <a:ext cx="174" cy="81"/>
            </a:xfrm>
            <a:custGeom>
              <a:avLst/>
              <a:gdLst/>
              <a:ahLst/>
              <a:cxnLst>
                <a:cxn ang="0">
                  <a:pos x="127" y="43"/>
                </a:cxn>
                <a:cxn ang="0">
                  <a:pos x="53" y="43"/>
                </a:cxn>
                <a:cxn ang="0">
                  <a:pos x="53" y="22"/>
                </a:cxn>
                <a:cxn ang="0">
                  <a:pos x="127" y="22"/>
                </a:cxn>
                <a:cxn ang="0">
                  <a:pos x="127" y="43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3"/>
                  </a:moveTo>
                  <a:lnTo>
                    <a:pt x="53" y="43"/>
                  </a:lnTo>
                  <a:lnTo>
                    <a:pt x="53" y="22"/>
                  </a:lnTo>
                  <a:lnTo>
                    <a:pt x="127" y="22"/>
                  </a:lnTo>
                  <a:lnTo>
                    <a:pt x="127" y="43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71" name="Line 67"/>
            <p:cNvSpPr>
              <a:spLocks noChangeShapeType="1"/>
            </p:cNvSpPr>
            <p:nvPr/>
          </p:nvSpPr>
          <p:spPr bwMode="auto">
            <a:xfrm>
              <a:off x="4482" y="1272"/>
              <a:ext cx="0" cy="18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72" name="Freeform 68"/>
            <p:cNvSpPr>
              <a:spLocks noEditPoints="1"/>
            </p:cNvSpPr>
            <p:nvPr/>
          </p:nvSpPr>
          <p:spPr bwMode="auto">
            <a:xfrm>
              <a:off x="4320" y="2328"/>
              <a:ext cx="174" cy="82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/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73" name="Line 69"/>
            <p:cNvSpPr>
              <a:spLocks noChangeShapeType="1"/>
            </p:cNvSpPr>
            <p:nvPr/>
          </p:nvSpPr>
          <p:spPr bwMode="auto">
            <a:xfrm>
              <a:off x="4320" y="3096"/>
              <a:ext cx="16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0774" name="Line 70"/>
            <p:cNvSpPr>
              <a:spLocks noChangeShapeType="1"/>
            </p:cNvSpPr>
            <p:nvPr/>
          </p:nvSpPr>
          <p:spPr bwMode="auto">
            <a:xfrm>
              <a:off x="2052" y="2088"/>
              <a:ext cx="378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2" name="Group 2"/>
          <p:cNvGrpSpPr>
            <a:grpSpLocks/>
          </p:cNvGrpSpPr>
          <p:nvPr/>
        </p:nvGrpSpPr>
        <p:grpSpPr bwMode="auto">
          <a:xfrm>
            <a:off x="895350" y="666750"/>
            <a:ext cx="8486775" cy="5353050"/>
            <a:chOff x="918" y="696"/>
            <a:chExt cx="4590" cy="2928"/>
          </a:xfrm>
        </p:grpSpPr>
        <p:sp>
          <p:nvSpPr>
            <p:cNvPr id="841731" name="Rectangle 3"/>
            <p:cNvSpPr>
              <a:spLocks noChangeArrowheads="1"/>
            </p:cNvSpPr>
            <p:nvPr/>
          </p:nvSpPr>
          <p:spPr bwMode="auto">
            <a:xfrm>
              <a:off x="918" y="1032"/>
              <a:ext cx="972" cy="2112"/>
            </a:xfrm>
            <a:prstGeom prst="rect">
              <a:avLst/>
            </a:prstGeom>
            <a:solidFill>
              <a:srgbClr val="FF99FF">
                <a:alpha val="50000"/>
              </a:srgbClr>
            </a:solidFill>
            <a:ln w="762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32" name="Rectangle 4"/>
            <p:cNvSpPr>
              <a:spLocks noChangeArrowheads="1"/>
            </p:cNvSpPr>
            <p:nvPr/>
          </p:nvSpPr>
          <p:spPr bwMode="auto">
            <a:xfrm>
              <a:off x="2484" y="696"/>
              <a:ext cx="3024" cy="2928"/>
            </a:xfrm>
            <a:prstGeom prst="rect">
              <a:avLst/>
            </a:prstGeom>
            <a:solidFill>
              <a:srgbClr val="FFCCCC">
                <a:alpha val="50000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33" name="Rectangle 5"/>
            <p:cNvSpPr>
              <a:spLocks noChangeArrowheads="1"/>
            </p:cNvSpPr>
            <p:nvPr/>
          </p:nvSpPr>
          <p:spPr bwMode="auto">
            <a:xfrm>
              <a:off x="2592" y="792"/>
              <a:ext cx="2052" cy="268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 w="5715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15368" name="Group 6"/>
            <p:cNvGrpSpPr>
              <a:grpSpLocks/>
            </p:cNvGrpSpPr>
            <p:nvPr/>
          </p:nvGrpSpPr>
          <p:grpSpPr bwMode="auto">
            <a:xfrm>
              <a:off x="2808" y="938"/>
              <a:ext cx="1512" cy="541"/>
              <a:chOff x="1579" y="578"/>
              <a:chExt cx="1841" cy="541"/>
            </a:xfrm>
          </p:grpSpPr>
          <p:sp>
            <p:nvSpPr>
              <p:cNvPr id="841735" name="Rectangle 7"/>
              <p:cNvSpPr>
                <a:spLocks noChangeArrowheads="1"/>
              </p:cNvSpPr>
              <p:nvPr/>
            </p:nvSpPr>
            <p:spPr bwMode="auto">
              <a:xfrm>
                <a:off x="1579" y="578"/>
                <a:ext cx="1841" cy="541"/>
              </a:xfrm>
              <a:prstGeom prst="rect">
                <a:avLst/>
              </a:prstGeom>
              <a:solidFill>
                <a:srgbClr val="99CCFF">
                  <a:alpha val="50000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1736" name="Rectangle 8"/>
              <p:cNvSpPr>
                <a:spLocks noChangeArrowheads="1"/>
              </p:cNvSpPr>
              <p:nvPr/>
            </p:nvSpPr>
            <p:spPr bwMode="auto">
              <a:xfrm>
                <a:off x="1579" y="578"/>
                <a:ext cx="1841" cy="541"/>
              </a:xfrm>
              <a:prstGeom prst="rect">
                <a:avLst/>
              </a:prstGeom>
              <a:noFill/>
              <a:ln w="6350" cap="rnd">
                <a:solidFill>
                  <a:srgbClr val="080808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15369" name="Rectangle 9"/>
            <p:cNvSpPr>
              <a:spLocks noChangeArrowheads="1"/>
            </p:cNvSpPr>
            <p:nvPr/>
          </p:nvSpPr>
          <p:spPr bwMode="auto">
            <a:xfrm>
              <a:off x="3247" y="1158"/>
              <a:ext cx="406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300">
                  <a:solidFill>
                    <a:srgbClr val="080808"/>
                  </a:solidFill>
                  <a:latin typeface="Times New Roman" pitchFamily="18" charset="0"/>
                </a:rPr>
                <a:t>GENOME</a:t>
              </a:r>
              <a:endParaRPr lang="en-US" sz="1800" b="0"/>
            </a:p>
          </p:txBody>
        </p:sp>
        <p:grpSp>
          <p:nvGrpSpPr>
            <p:cNvPr id="15370" name="Group 10"/>
            <p:cNvGrpSpPr>
              <a:grpSpLocks/>
            </p:cNvGrpSpPr>
            <p:nvPr/>
          </p:nvGrpSpPr>
          <p:grpSpPr bwMode="auto">
            <a:xfrm rot="5400000">
              <a:off x="3965" y="1939"/>
              <a:ext cx="2400" cy="394"/>
              <a:chOff x="1039" y="3187"/>
              <a:chExt cx="2825" cy="350"/>
            </a:xfrm>
          </p:grpSpPr>
          <p:sp>
            <p:nvSpPr>
              <p:cNvPr id="841739" name="Rectangle 11"/>
              <p:cNvSpPr>
                <a:spLocks noChangeArrowheads="1"/>
              </p:cNvSpPr>
              <p:nvPr/>
            </p:nvSpPr>
            <p:spPr bwMode="auto">
              <a:xfrm>
                <a:off x="1039" y="3187"/>
                <a:ext cx="2825" cy="350"/>
              </a:xfrm>
              <a:prstGeom prst="rect">
                <a:avLst/>
              </a:prstGeom>
              <a:solidFill>
                <a:srgbClr val="CCFFFF">
                  <a:alpha val="50000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1740" name="Rectangle 12"/>
              <p:cNvSpPr>
                <a:spLocks noChangeArrowheads="1"/>
              </p:cNvSpPr>
              <p:nvPr/>
            </p:nvSpPr>
            <p:spPr bwMode="auto">
              <a:xfrm>
                <a:off x="1039" y="3187"/>
                <a:ext cx="2825" cy="350"/>
              </a:xfrm>
              <a:prstGeom prst="rect">
                <a:avLst/>
              </a:prstGeom>
              <a:solidFill>
                <a:srgbClr val="CCFFFF">
                  <a:alpha val="50000"/>
                </a:srgbClr>
              </a:solidFill>
              <a:ln w="63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15371" name="Rectangle 13"/>
            <p:cNvSpPr>
              <a:spLocks noChangeArrowheads="1"/>
            </p:cNvSpPr>
            <p:nvPr/>
          </p:nvSpPr>
          <p:spPr bwMode="auto">
            <a:xfrm rot="5400000">
              <a:off x="4653" y="1988"/>
              <a:ext cx="1126" cy="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2100">
                  <a:solidFill>
                    <a:srgbClr val="000000"/>
                  </a:solidFill>
                  <a:latin typeface="Times New Roman" pitchFamily="18" charset="0"/>
                </a:rPr>
                <a:t>ENVIRONMENT</a:t>
              </a:r>
              <a:endParaRPr lang="en-US" sz="3200"/>
            </a:p>
          </p:txBody>
        </p:sp>
        <p:sp>
          <p:nvSpPr>
            <p:cNvPr id="841742" name="Freeform 14"/>
            <p:cNvSpPr>
              <a:spLocks noEditPoints="1"/>
            </p:cNvSpPr>
            <p:nvPr/>
          </p:nvSpPr>
          <p:spPr bwMode="auto">
            <a:xfrm>
              <a:off x="3551" y="1519"/>
              <a:ext cx="70" cy="9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42"/>
                </a:cxn>
                <a:cxn ang="0">
                  <a:pos x="21" y="42"/>
                </a:cxn>
                <a:cxn ang="0">
                  <a:pos x="21" y="0"/>
                </a:cxn>
                <a:cxn ang="0">
                  <a:pos x="42" y="0"/>
                </a:cxn>
                <a:cxn ang="0">
                  <a:pos x="63" y="32"/>
                </a:cxn>
                <a:cxn ang="0">
                  <a:pos x="31" y="95"/>
                </a:cxn>
                <a:cxn ang="0">
                  <a:pos x="0" y="32"/>
                </a:cxn>
                <a:cxn ang="0">
                  <a:pos x="63" y="32"/>
                </a:cxn>
              </a:cxnLst>
              <a:rect l="0" t="0" r="r" b="b"/>
              <a:pathLst>
                <a:path w="63" h="95">
                  <a:moveTo>
                    <a:pt x="42" y="0"/>
                  </a:moveTo>
                  <a:lnTo>
                    <a:pt x="42" y="42"/>
                  </a:lnTo>
                  <a:lnTo>
                    <a:pt x="21" y="42"/>
                  </a:lnTo>
                  <a:lnTo>
                    <a:pt x="21" y="0"/>
                  </a:lnTo>
                  <a:lnTo>
                    <a:pt x="42" y="0"/>
                  </a:lnTo>
                  <a:close/>
                  <a:moveTo>
                    <a:pt x="63" y="32"/>
                  </a:moveTo>
                  <a:lnTo>
                    <a:pt x="31" y="95"/>
                  </a:lnTo>
                  <a:lnTo>
                    <a:pt x="0" y="32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43" name="Freeform 15"/>
            <p:cNvSpPr>
              <a:spLocks noEditPoints="1"/>
            </p:cNvSpPr>
            <p:nvPr/>
          </p:nvSpPr>
          <p:spPr bwMode="auto">
            <a:xfrm>
              <a:off x="3564" y="2664"/>
              <a:ext cx="71" cy="175"/>
            </a:xfrm>
            <a:custGeom>
              <a:avLst/>
              <a:gdLst/>
              <a:ahLst/>
              <a:cxnLst>
                <a:cxn ang="0">
                  <a:pos x="42" y="53"/>
                </a:cxn>
                <a:cxn ang="0">
                  <a:pos x="42" y="202"/>
                </a:cxn>
                <a:cxn ang="0">
                  <a:pos x="21" y="202"/>
                </a:cxn>
                <a:cxn ang="0">
                  <a:pos x="21" y="53"/>
                </a:cxn>
                <a:cxn ang="0">
                  <a:pos x="42" y="53"/>
                </a:cxn>
                <a:cxn ang="0">
                  <a:pos x="0" y="64"/>
                </a:cxn>
                <a:cxn ang="0">
                  <a:pos x="32" y="0"/>
                </a:cxn>
                <a:cxn ang="0">
                  <a:pos x="63" y="64"/>
                </a:cxn>
                <a:cxn ang="0">
                  <a:pos x="0" y="64"/>
                </a:cxn>
                <a:cxn ang="0">
                  <a:pos x="63" y="191"/>
                </a:cxn>
                <a:cxn ang="0">
                  <a:pos x="32" y="255"/>
                </a:cxn>
                <a:cxn ang="0">
                  <a:pos x="0" y="191"/>
                </a:cxn>
                <a:cxn ang="0">
                  <a:pos x="63" y="191"/>
                </a:cxn>
              </a:cxnLst>
              <a:rect l="0" t="0" r="r" b="b"/>
              <a:pathLst>
                <a:path w="63" h="255">
                  <a:moveTo>
                    <a:pt x="42" y="53"/>
                  </a:moveTo>
                  <a:lnTo>
                    <a:pt x="42" y="202"/>
                  </a:lnTo>
                  <a:lnTo>
                    <a:pt x="21" y="202"/>
                  </a:lnTo>
                  <a:lnTo>
                    <a:pt x="21" y="53"/>
                  </a:lnTo>
                  <a:lnTo>
                    <a:pt x="42" y="53"/>
                  </a:lnTo>
                  <a:close/>
                  <a:moveTo>
                    <a:pt x="0" y="64"/>
                  </a:moveTo>
                  <a:lnTo>
                    <a:pt x="32" y="0"/>
                  </a:lnTo>
                  <a:lnTo>
                    <a:pt x="63" y="64"/>
                  </a:lnTo>
                  <a:lnTo>
                    <a:pt x="0" y="64"/>
                  </a:lnTo>
                  <a:close/>
                  <a:moveTo>
                    <a:pt x="63" y="191"/>
                  </a:moveTo>
                  <a:lnTo>
                    <a:pt x="32" y="255"/>
                  </a:lnTo>
                  <a:lnTo>
                    <a:pt x="0" y="191"/>
                  </a:lnTo>
                  <a:lnTo>
                    <a:pt x="63" y="191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15374" name="Group 16"/>
            <p:cNvGrpSpPr>
              <a:grpSpLocks/>
            </p:cNvGrpSpPr>
            <p:nvPr/>
          </p:nvGrpSpPr>
          <p:grpSpPr bwMode="auto">
            <a:xfrm>
              <a:off x="2817" y="1662"/>
              <a:ext cx="1503" cy="318"/>
              <a:chOff x="1928" y="1214"/>
              <a:chExt cx="1365" cy="318"/>
            </a:xfrm>
          </p:grpSpPr>
          <p:sp>
            <p:nvSpPr>
              <p:cNvPr id="841745" name="Rectangle 17"/>
              <p:cNvSpPr>
                <a:spLocks noChangeArrowheads="1"/>
              </p:cNvSpPr>
              <p:nvPr/>
            </p:nvSpPr>
            <p:spPr bwMode="auto">
              <a:xfrm>
                <a:off x="1928" y="1214"/>
                <a:ext cx="1365" cy="320"/>
              </a:xfrm>
              <a:prstGeom prst="rect">
                <a:avLst/>
              </a:prstGeom>
              <a:solidFill>
                <a:srgbClr val="99CCFF">
                  <a:alpha val="50000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1746" name="Rectangle 18"/>
              <p:cNvSpPr>
                <a:spLocks noChangeArrowheads="1"/>
              </p:cNvSpPr>
              <p:nvPr/>
            </p:nvSpPr>
            <p:spPr bwMode="auto">
              <a:xfrm>
                <a:off x="1928" y="1214"/>
                <a:ext cx="1365" cy="320"/>
              </a:xfrm>
              <a:prstGeom prst="rect">
                <a:avLst/>
              </a:prstGeom>
              <a:noFill/>
              <a:ln w="635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15375" name="Rectangle 19"/>
            <p:cNvSpPr>
              <a:spLocks noChangeArrowheads="1"/>
            </p:cNvSpPr>
            <p:nvPr/>
          </p:nvSpPr>
          <p:spPr bwMode="auto">
            <a:xfrm>
              <a:off x="3040" y="1655"/>
              <a:ext cx="793" cy="1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1300">
                  <a:solidFill>
                    <a:srgbClr val="000000"/>
                  </a:solidFill>
                  <a:latin typeface="Times New Roman" pitchFamily="18" charset="0"/>
                </a:rPr>
                <a:t>TRANSCRIPTOME</a:t>
              </a:r>
              <a:endParaRPr lang="en-US" sz="1800" b="0"/>
            </a:p>
          </p:txBody>
        </p:sp>
        <p:grpSp>
          <p:nvGrpSpPr>
            <p:cNvPr id="15376" name="Group 20"/>
            <p:cNvGrpSpPr>
              <a:grpSpLocks/>
            </p:cNvGrpSpPr>
            <p:nvPr/>
          </p:nvGrpSpPr>
          <p:grpSpPr bwMode="auto">
            <a:xfrm>
              <a:off x="2826" y="2152"/>
              <a:ext cx="1503" cy="477"/>
              <a:chOff x="1928" y="1596"/>
              <a:chExt cx="1336" cy="477"/>
            </a:xfrm>
          </p:grpSpPr>
          <p:grpSp>
            <p:nvGrpSpPr>
              <p:cNvPr id="15416" name="Group 21"/>
              <p:cNvGrpSpPr>
                <a:grpSpLocks/>
              </p:cNvGrpSpPr>
              <p:nvPr/>
            </p:nvGrpSpPr>
            <p:grpSpPr bwMode="auto">
              <a:xfrm>
                <a:off x="1928" y="1596"/>
                <a:ext cx="1336" cy="477"/>
                <a:chOff x="1928" y="1596"/>
                <a:chExt cx="1365" cy="477"/>
              </a:xfrm>
            </p:grpSpPr>
            <p:sp>
              <p:nvSpPr>
                <p:cNvPr id="841750" name="Rectangle 22"/>
                <p:cNvSpPr>
                  <a:spLocks noChangeArrowheads="1"/>
                </p:cNvSpPr>
                <p:nvPr/>
              </p:nvSpPr>
              <p:spPr bwMode="auto">
                <a:xfrm>
                  <a:off x="1928" y="1596"/>
                  <a:ext cx="1365" cy="477"/>
                </a:xfrm>
                <a:prstGeom prst="rect">
                  <a:avLst/>
                </a:prstGeom>
                <a:solidFill>
                  <a:srgbClr val="99CCFF">
                    <a:alpha val="50000"/>
                  </a:srgbClr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1751" name="Rectangle 23"/>
                <p:cNvSpPr>
                  <a:spLocks noChangeArrowheads="1"/>
                </p:cNvSpPr>
                <p:nvPr/>
              </p:nvSpPr>
              <p:spPr bwMode="auto">
                <a:xfrm>
                  <a:off x="1928" y="1596"/>
                  <a:ext cx="1365" cy="477"/>
                </a:xfrm>
                <a:prstGeom prst="rect">
                  <a:avLst/>
                </a:prstGeom>
                <a:noFill/>
                <a:ln w="63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15417" name="Rectangle 24"/>
              <p:cNvSpPr>
                <a:spLocks noChangeArrowheads="1"/>
              </p:cNvSpPr>
              <p:nvPr/>
            </p:nvSpPr>
            <p:spPr bwMode="auto">
              <a:xfrm>
                <a:off x="2302" y="1623"/>
                <a:ext cx="462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300">
                    <a:solidFill>
                      <a:srgbClr val="000000"/>
                    </a:solidFill>
                    <a:latin typeface="Times New Roman" pitchFamily="18" charset="0"/>
                  </a:rPr>
                  <a:t>PROTEOME</a:t>
                </a:r>
                <a:endParaRPr lang="en-US" sz="1800" b="0"/>
              </a:p>
            </p:txBody>
          </p:sp>
          <p:grpSp>
            <p:nvGrpSpPr>
              <p:cNvPr id="15418" name="Group 25"/>
              <p:cNvGrpSpPr>
                <a:grpSpLocks/>
              </p:cNvGrpSpPr>
              <p:nvPr/>
            </p:nvGrpSpPr>
            <p:grpSpPr bwMode="auto">
              <a:xfrm>
                <a:off x="1992" y="1768"/>
                <a:ext cx="318" cy="274"/>
                <a:chOff x="1992" y="1768"/>
                <a:chExt cx="318" cy="274"/>
              </a:xfrm>
            </p:grpSpPr>
            <p:sp>
              <p:nvSpPr>
                <p:cNvPr id="841754" name="Rectangle 26"/>
                <p:cNvSpPr>
                  <a:spLocks noChangeArrowheads="1"/>
                </p:cNvSpPr>
                <p:nvPr/>
              </p:nvSpPr>
              <p:spPr bwMode="auto">
                <a:xfrm>
                  <a:off x="1992" y="1768"/>
                  <a:ext cx="317" cy="273"/>
                </a:xfrm>
                <a:prstGeom prst="rect">
                  <a:avLst/>
                </a:prstGeom>
                <a:solidFill>
                  <a:srgbClr val="FFFFFF">
                    <a:alpha val="50000"/>
                  </a:srgbClr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1755" name="Rectangle 27"/>
                <p:cNvSpPr>
                  <a:spLocks noChangeArrowheads="1"/>
                </p:cNvSpPr>
                <p:nvPr/>
              </p:nvSpPr>
              <p:spPr bwMode="auto">
                <a:xfrm>
                  <a:off x="1992" y="1768"/>
                  <a:ext cx="317" cy="273"/>
                </a:xfrm>
                <a:prstGeom prst="rect">
                  <a:avLst/>
                </a:prstGeom>
                <a:solidFill>
                  <a:srgbClr val="FFFFFF">
                    <a:alpha val="50000"/>
                  </a:srgbClr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pic>
              <p:nvPicPr>
                <p:cNvPr id="15423" name="Picture 28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1992" y="1768"/>
                  <a:ext cx="318" cy="27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5424" name="Picture 29"/>
                <p:cNvPicPr>
                  <a:picLocks noChangeAspect="1" noChangeArrowheads="1"/>
                </p:cNvPicPr>
                <p:nvPr/>
              </p:nvPicPr>
              <p:blipFill>
                <a:blip r:embed="rId3" cstate="print"/>
                <a:srcRect/>
                <a:stretch>
                  <a:fillRect/>
                </a:stretch>
              </p:blipFill>
              <p:spPr bwMode="auto">
                <a:xfrm>
                  <a:off x="1992" y="1768"/>
                  <a:ext cx="318" cy="27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pic>
            <p:nvPicPr>
              <p:cNvPr id="15419" name="Picture 30"/>
              <p:cNvPicPr>
                <a:picLocks noChangeAspect="1"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432" y="1777"/>
                <a:ext cx="311" cy="2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420" name="Picture 3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881" y="1775"/>
                <a:ext cx="274" cy="2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5377" name="Group 32"/>
            <p:cNvGrpSpPr>
              <a:grpSpLocks/>
            </p:cNvGrpSpPr>
            <p:nvPr/>
          </p:nvGrpSpPr>
          <p:grpSpPr bwMode="auto">
            <a:xfrm>
              <a:off x="2808" y="2856"/>
              <a:ext cx="1512" cy="509"/>
              <a:chOff x="1960" y="2328"/>
              <a:chExt cx="1238" cy="509"/>
            </a:xfrm>
          </p:grpSpPr>
          <p:grpSp>
            <p:nvGrpSpPr>
              <p:cNvPr id="15406" name="Group 33"/>
              <p:cNvGrpSpPr>
                <a:grpSpLocks/>
              </p:cNvGrpSpPr>
              <p:nvPr/>
            </p:nvGrpSpPr>
            <p:grpSpPr bwMode="auto">
              <a:xfrm>
                <a:off x="1960" y="2328"/>
                <a:ext cx="1238" cy="509"/>
                <a:chOff x="1960" y="2328"/>
                <a:chExt cx="1238" cy="509"/>
              </a:xfrm>
            </p:grpSpPr>
            <p:sp>
              <p:nvSpPr>
                <p:cNvPr id="841762" name="Rectangle 34"/>
                <p:cNvSpPr>
                  <a:spLocks noChangeArrowheads="1"/>
                </p:cNvSpPr>
                <p:nvPr/>
              </p:nvSpPr>
              <p:spPr bwMode="auto">
                <a:xfrm>
                  <a:off x="1960" y="2328"/>
                  <a:ext cx="1238" cy="509"/>
                </a:xfrm>
                <a:prstGeom prst="rect">
                  <a:avLst/>
                </a:prstGeom>
                <a:solidFill>
                  <a:srgbClr val="99CCFF">
                    <a:alpha val="50000"/>
                  </a:srgbClr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1763" name="Rectangle 35"/>
                <p:cNvSpPr>
                  <a:spLocks noChangeArrowheads="1"/>
                </p:cNvSpPr>
                <p:nvPr/>
              </p:nvSpPr>
              <p:spPr bwMode="auto">
                <a:xfrm>
                  <a:off x="1960" y="2328"/>
                  <a:ext cx="1238" cy="509"/>
                </a:xfrm>
                <a:prstGeom prst="rect">
                  <a:avLst/>
                </a:prstGeom>
                <a:noFill/>
                <a:ln w="6350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15407" name="Rectangle 36"/>
              <p:cNvSpPr>
                <a:spLocks noChangeArrowheads="1"/>
              </p:cNvSpPr>
              <p:nvPr/>
            </p:nvSpPr>
            <p:spPr bwMode="auto">
              <a:xfrm>
                <a:off x="2181" y="2355"/>
                <a:ext cx="547" cy="1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300">
                    <a:solidFill>
                      <a:srgbClr val="000000"/>
                    </a:solidFill>
                    <a:latin typeface="Times New Roman" pitchFamily="18" charset="0"/>
                  </a:rPr>
                  <a:t>METABOLOME</a:t>
                </a:r>
                <a:endParaRPr lang="en-US" sz="1800" b="0"/>
              </a:p>
            </p:txBody>
          </p:sp>
          <p:pic>
            <p:nvPicPr>
              <p:cNvPr id="15408" name="Picture 37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992" y="2499"/>
                <a:ext cx="375" cy="2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409" name="Picture 38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430" y="2541"/>
                <a:ext cx="398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410" name="Picture 39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891" y="2487"/>
                <a:ext cx="276" cy="3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411" name="Picture 40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1992" y="2499"/>
                <a:ext cx="375" cy="29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412" name="Picture 41"/>
              <p:cNvPicPr>
                <a:picLocks noChangeAspect="1"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430" y="2541"/>
                <a:ext cx="398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pic>
            <p:nvPicPr>
              <p:cNvPr id="15413" name="Picture 42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2891" y="2487"/>
                <a:ext cx="276" cy="3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5378" name="Group 43"/>
            <p:cNvGrpSpPr>
              <a:grpSpLocks/>
            </p:cNvGrpSpPr>
            <p:nvPr/>
          </p:nvGrpSpPr>
          <p:grpSpPr bwMode="auto">
            <a:xfrm>
              <a:off x="3103" y="1789"/>
              <a:ext cx="929" cy="160"/>
              <a:chOff x="2182" y="1341"/>
              <a:chExt cx="826" cy="160"/>
            </a:xfrm>
          </p:grpSpPr>
          <p:sp>
            <p:nvSpPr>
              <p:cNvPr id="841772" name="Rectangle 44"/>
              <p:cNvSpPr>
                <a:spLocks noChangeArrowheads="1"/>
              </p:cNvSpPr>
              <p:nvPr/>
            </p:nvSpPr>
            <p:spPr bwMode="auto">
              <a:xfrm>
                <a:off x="2182" y="1341"/>
                <a:ext cx="825" cy="160"/>
              </a:xfrm>
              <a:prstGeom prst="rect">
                <a:avLst/>
              </a:prstGeom>
              <a:solidFill>
                <a:srgbClr val="000000">
                  <a:alpha val="50000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1773" name="Rectangle 45"/>
              <p:cNvSpPr>
                <a:spLocks noChangeArrowheads="1"/>
              </p:cNvSpPr>
              <p:nvPr/>
            </p:nvSpPr>
            <p:spPr bwMode="auto">
              <a:xfrm>
                <a:off x="2183" y="1342"/>
                <a:ext cx="825" cy="159"/>
              </a:xfrm>
              <a:prstGeom prst="rect">
                <a:avLst/>
              </a:prstGeom>
              <a:solidFill>
                <a:srgbClr val="000000">
                  <a:alpha val="50000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pic>
            <p:nvPicPr>
              <p:cNvPr id="15405" name="Picture 46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2183" y="1342"/>
                <a:ext cx="825" cy="15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15379" name="Group 47"/>
            <p:cNvGrpSpPr>
              <a:grpSpLocks/>
            </p:cNvGrpSpPr>
            <p:nvPr/>
          </p:nvGrpSpPr>
          <p:grpSpPr bwMode="auto">
            <a:xfrm>
              <a:off x="1055" y="1128"/>
              <a:ext cx="698" cy="622"/>
              <a:chOff x="722" y="1723"/>
              <a:chExt cx="476" cy="478"/>
            </a:xfrm>
          </p:grpSpPr>
          <p:sp>
            <p:nvSpPr>
              <p:cNvPr id="841776" name="Oval 48"/>
              <p:cNvSpPr>
                <a:spLocks noChangeArrowheads="1"/>
              </p:cNvSpPr>
              <p:nvPr/>
            </p:nvSpPr>
            <p:spPr bwMode="auto">
              <a:xfrm>
                <a:off x="722" y="1723"/>
                <a:ext cx="476" cy="478"/>
              </a:xfrm>
              <a:prstGeom prst="ellipse">
                <a:avLst/>
              </a:prstGeom>
              <a:solidFill>
                <a:schemeClr val="accent1">
                  <a:alpha val="50000"/>
                </a:schemeClr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1777" name="Oval 49"/>
              <p:cNvSpPr>
                <a:spLocks noChangeArrowheads="1"/>
              </p:cNvSpPr>
              <p:nvPr/>
            </p:nvSpPr>
            <p:spPr bwMode="auto">
              <a:xfrm>
                <a:off x="722" y="1723"/>
                <a:ext cx="476" cy="478"/>
              </a:xfrm>
              <a:prstGeom prst="ellipse">
                <a:avLst/>
              </a:prstGeom>
              <a:solidFill>
                <a:schemeClr val="accent1">
                  <a:alpha val="50000"/>
                </a:schemeClr>
              </a:solidFill>
              <a:ln w="6350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5380" name="Group 50"/>
            <p:cNvGrpSpPr>
              <a:grpSpLocks/>
            </p:cNvGrpSpPr>
            <p:nvPr/>
          </p:nvGrpSpPr>
          <p:grpSpPr bwMode="auto">
            <a:xfrm>
              <a:off x="1134" y="1320"/>
              <a:ext cx="412" cy="232"/>
              <a:chOff x="481" y="1044"/>
              <a:chExt cx="366" cy="232"/>
            </a:xfrm>
          </p:grpSpPr>
          <p:sp>
            <p:nvSpPr>
              <p:cNvPr id="15399" name="Rectangle 51"/>
              <p:cNvSpPr>
                <a:spLocks noChangeArrowheads="1"/>
              </p:cNvSpPr>
              <p:nvPr/>
            </p:nvSpPr>
            <p:spPr bwMode="auto">
              <a:xfrm>
                <a:off x="481" y="1044"/>
                <a:ext cx="366" cy="116"/>
              </a:xfrm>
              <a:prstGeom prst="rect">
                <a:avLst/>
              </a:prstGeom>
              <a:solidFill>
                <a:schemeClr val="accent1">
                  <a:alpha val="50195"/>
                </a:scheme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>
                    <a:solidFill>
                      <a:schemeClr val="bg1"/>
                    </a:solidFill>
                    <a:latin typeface="Times New Roman" pitchFamily="18" charset="0"/>
                  </a:rPr>
                  <a:t>HEALTH</a:t>
                </a:r>
                <a:endParaRPr 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15400" name="Rectangle 52"/>
              <p:cNvSpPr>
                <a:spLocks noChangeArrowheads="1"/>
              </p:cNvSpPr>
              <p:nvPr/>
            </p:nvSpPr>
            <p:spPr bwMode="auto">
              <a:xfrm>
                <a:off x="523" y="1159"/>
                <a:ext cx="281" cy="117"/>
              </a:xfrm>
              <a:prstGeom prst="rect">
                <a:avLst/>
              </a:prstGeom>
              <a:solidFill>
                <a:schemeClr val="accent1">
                  <a:alpha val="50195"/>
                </a:scheme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400">
                    <a:solidFill>
                      <a:schemeClr val="bg1"/>
                    </a:solidFill>
                    <a:latin typeface="Times New Roman" pitchFamily="18" charset="0"/>
                  </a:rPr>
                  <a:t>STATE</a:t>
                </a:r>
                <a:endParaRPr 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841781" name="Freeform 53"/>
            <p:cNvSpPr>
              <a:spLocks noEditPoints="1"/>
            </p:cNvSpPr>
            <p:nvPr/>
          </p:nvSpPr>
          <p:spPr bwMode="auto">
            <a:xfrm>
              <a:off x="4750" y="1867"/>
              <a:ext cx="174" cy="81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82" name="Freeform 54"/>
            <p:cNvSpPr>
              <a:spLocks noEditPoints="1"/>
            </p:cNvSpPr>
            <p:nvPr/>
          </p:nvSpPr>
          <p:spPr bwMode="auto">
            <a:xfrm>
              <a:off x="4750" y="1216"/>
              <a:ext cx="174" cy="81"/>
            </a:xfrm>
            <a:custGeom>
              <a:avLst/>
              <a:gdLst/>
              <a:ahLst/>
              <a:cxnLst>
                <a:cxn ang="0">
                  <a:pos x="127" y="43"/>
                </a:cxn>
                <a:cxn ang="0">
                  <a:pos x="53" y="43"/>
                </a:cxn>
                <a:cxn ang="0">
                  <a:pos x="53" y="22"/>
                </a:cxn>
                <a:cxn ang="0">
                  <a:pos x="127" y="22"/>
                </a:cxn>
                <a:cxn ang="0">
                  <a:pos x="127" y="43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3"/>
                  </a:moveTo>
                  <a:lnTo>
                    <a:pt x="53" y="43"/>
                  </a:lnTo>
                  <a:lnTo>
                    <a:pt x="53" y="22"/>
                  </a:lnTo>
                  <a:lnTo>
                    <a:pt x="127" y="22"/>
                  </a:lnTo>
                  <a:lnTo>
                    <a:pt x="127" y="43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pic>
          <p:nvPicPr>
            <p:cNvPr id="15383" name="Picture 55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3925" y="970"/>
              <a:ext cx="222" cy="4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41784" name="Freeform 56"/>
            <p:cNvSpPr>
              <a:spLocks noEditPoints="1"/>
            </p:cNvSpPr>
            <p:nvPr/>
          </p:nvSpPr>
          <p:spPr bwMode="auto">
            <a:xfrm>
              <a:off x="1350" y="1793"/>
              <a:ext cx="92" cy="535"/>
            </a:xfrm>
            <a:custGeom>
              <a:avLst/>
              <a:gdLst/>
              <a:ahLst/>
              <a:cxnLst>
                <a:cxn ang="0">
                  <a:pos x="42" y="53"/>
                </a:cxn>
                <a:cxn ang="0">
                  <a:pos x="42" y="202"/>
                </a:cxn>
                <a:cxn ang="0">
                  <a:pos x="21" y="202"/>
                </a:cxn>
                <a:cxn ang="0">
                  <a:pos x="21" y="53"/>
                </a:cxn>
                <a:cxn ang="0">
                  <a:pos x="42" y="53"/>
                </a:cxn>
                <a:cxn ang="0">
                  <a:pos x="0" y="64"/>
                </a:cxn>
                <a:cxn ang="0">
                  <a:pos x="32" y="0"/>
                </a:cxn>
                <a:cxn ang="0">
                  <a:pos x="63" y="64"/>
                </a:cxn>
                <a:cxn ang="0">
                  <a:pos x="0" y="64"/>
                </a:cxn>
                <a:cxn ang="0">
                  <a:pos x="63" y="191"/>
                </a:cxn>
                <a:cxn ang="0">
                  <a:pos x="32" y="255"/>
                </a:cxn>
                <a:cxn ang="0">
                  <a:pos x="0" y="191"/>
                </a:cxn>
                <a:cxn ang="0">
                  <a:pos x="63" y="191"/>
                </a:cxn>
              </a:cxnLst>
              <a:rect l="0" t="0" r="r" b="b"/>
              <a:pathLst>
                <a:path w="63" h="255">
                  <a:moveTo>
                    <a:pt x="42" y="53"/>
                  </a:moveTo>
                  <a:lnTo>
                    <a:pt x="42" y="202"/>
                  </a:lnTo>
                  <a:lnTo>
                    <a:pt x="21" y="202"/>
                  </a:lnTo>
                  <a:lnTo>
                    <a:pt x="21" y="53"/>
                  </a:lnTo>
                  <a:lnTo>
                    <a:pt x="42" y="53"/>
                  </a:lnTo>
                  <a:close/>
                  <a:moveTo>
                    <a:pt x="0" y="64"/>
                  </a:moveTo>
                  <a:lnTo>
                    <a:pt x="32" y="0"/>
                  </a:lnTo>
                  <a:lnTo>
                    <a:pt x="63" y="64"/>
                  </a:lnTo>
                  <a:lnTo>
                    <a:pt x="0" y="64"/>
                  </a:lnTo>
                  <a:close/>
                  <a:moveTo>
                    <a:pt x="63" y="191"/>
                  </a:moveTo>
                  <a:lnTo>
                    <a:pt x="32" y="255"/>
                  </a:lnTo>
                  <a:lnTo>
                    <a:pt x="0" y="191"/>
                  </a:lnTo>
                  <a:lnTo>
                    <a:pt x="63" y="191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385" name="AutoShape 57"/>
            <p:cNvSpPr>
              <a:spLocks noChangeArrowheads="1"/>
            </p:cNvSpPr>
            <p:nvPr/>
          </p:nvSpPr>
          <p:spPr bwMode="auto">
            <a:xfrm>
              <a:off x="972" y="2232"/>
              <a:ext cx="864" cy="864"/>
            </a:xfrm>
            <a:prstGeom prst="irregularSeal2">
              <a:avLst/>
            </a:prstGeom>
            <a:solidFill>
              <a:srgbClr val="FF3300">
                <a:alpha val="50195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 sz="1800" b="0">
                <a:solidFill>
                  <a:srgbClr val="FFFF00"/>
                </a:solidFill>
              </a:endParaRPr>
            </a:p>
          </p:txBody>
        </p:sp>
        <p:grpSp>
          <p:nvGrpSpPr>
            <p:cNvPr id="15386" name="Group 58"/>
            <p:cNvGrpSpPr>
              <a:grpSpLocks/>
            </p:cNvGrpSpPr>
            <p:nvPr/>
          </p:nvGrpSpPr>
          <p:grpSpPr bwMode="auto">
            <a:xfrm>
              <a:off x="1134" y="2568"/>
              <a:ext cx="372" cy="215"/>
              <a:chOff x="214" y="2270"/>
              <a:chExt cx="331" cy="215"/>
            </a:xfrm>
          </p:grpSpPr>
          <p:sp>
            <p:nvSpPr>
              <p:cNvPr id="15397" name="Rectangle 59"/>
              <p:cNvSpPr>
                <a:spLocks noChangeArrowheads="1"/>
              </p:cNvSpPr>
              <p:nvPr/>
            </p:nvSpPr>
            <p:spPr bwMode="auto">
              <a:xfrm>
                <a:off x="214" y="2270"/>
                <a:ext cx="331" cy="100"/>
              </a:xfrm>
              <a:prstGeom prst="rect">
                <a:avLst/>
              </a:prstGeom>
              <a:solidFill>
                <a:srgbClr val="FF3300">
                  <a:alpha val="50195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200">
                    <a:solidFill>
                      <a:srgbClr val="FFFF00"/>
                    </a:solidFill>
                    <a:latin typeface="Times New Roman" pitchFamily="18" charset="0"/>
                  </a:rPr>
                  <a:t>DISEASE </a:t>
                </a:r>
                <a:endParaRPr lang="en-US" sz="1800">
                  <a:solidFill>
                    <a:srgbClr val="FFFF00"/>
                  </a:solidFill>
                </a:endParaRPr>
              </a:p>
            </p:txBody>
          </p:sp>
          <p:sp>
            <p:nvSpPr>
              <p:cNvPr id="15398" name="Rectangle 60"/>
              <p:cNvSpPr>
                <a:spLocks noChangeArrowheads="1"/>
              </p:cNvSpPr>
              <p:nvPr/>
            </p:nvSpPr>
            <p:spPr bwMode="auto">
              <a:xfrm>
                <a:off x="272" y="2385"/>
                <a:ext cx="240" cy="100"/>
              </a:xfrm>
              <a:prstGeom prst="rect">
                <a:avLst/>
              </a:prstGeom>
              <a:solidFill>
                <a:srgbClr val="FF3300">
                  <a:alpha val="50195"/>
                </a:srgb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en-US" sz="1200">
                    <a:solidFill>
                      <a:srgbClr val="FFFF00"/>
                    </a:solidFill>
                    <a:latin typeface="Times New Roman" pitchFamily="18" charset="0"/>
                  </a:rPr>
                  <a:t>STATE</a:t>
                </a:r>
                <a:endParaRPr lang="en-US" sz="1800">
                  <a:solidFill>
                    <a:srgbClr val="FFFF00"/>
                  </a:solidFill>
                </a:endParaRPr>
              </a:p>
            </p:txBody>
          </p:sp>
        </p:grpSp>
        <p:sp>
          <p:nvSpPr>
            <p:cNvPr id="841789" name="Line 61"/>
            <p:cNvSpPr>
              <a:spLocks noChangeShapeType="1"/>
            </p:cNvSpPr>
            <p:nvPr/>
          </p:nvSpPr>
          <p:spPr bwMode="auto">
            <a:xfrm>
              <a:off x="4914" y="936"/>
              <a:ext cx="0" cy="24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0" name="Freeform 62"/>
            <p:cNvSpPr>
              <a:spLocks noEditPoints="1"/>
            </p:cNvSpPr>
            <p:nvPr/>
          </p:nvSpPr>
          <p:spPr bwMode="auto">
            <a:xfrm>
              <a:off x="3542" y="2015"/>
              <a:ext cx="70" cy="9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42"/>
                </a:cxn>
                <a:cxn ang="0">
                  <a:pos x="21" y="42"/>
                </a:cxn>
                <a:cxn ang="0">
                  <a:pos x="21" y="0"/>
                </a:cxn>
                <a:cxn ang="0">
                  <a:pos x="42" y="0"/>
                </a:cxn>
                <a:cxn ang="0">
                  <a:pos x="63" y="32"/>
                </a:cxn>
                <a:cxn ang="0">
                  <a:pos x="31" y="95"/>
                </a:cxn>
                <a:cxn ang="0">
                  <a:pos x="0" y="32"/>
                </a:cxn>
                <a:cxn ang="0">
                  <a:pos x="63" y="32"/>
                </a:cxn>
              </a:cxnLst>
              <a:rect l="0" t="0" r="r" b="b"/>
              <a:pathLst>
                <a:path w="63" h="95">
                  <a:moveTo>
                    <a:pt x="42" y="0"/>
                  </a:moveTo>
                  <a:lnTo>
                    <a:pt x="42" y="42"/>
                  </a:lnTo>
                  <a:lnTo>
                    <a:pt x="21" y="42"/>
                  </a:lnTo>
                  <a:lnTo>
                    <a:pt x="21" y="0"/>
                  </a:lnTo>
                  <a:lnTo>
                    <a:pt x="42" y="0"/>
                  </a:lnTo>
                  <a:close/>
                  <a:moveTo>
                    <a:pt x="63" y="32"/>
                  </a:moveTo>
                  <a:lnTo>
                    <a:pt x="31" y="95"/>
                  </a:lnTo>
                  <a:lnTo>
                    <a:pt x="0" y="32"/>
                  </a:lnTo>
                  <a:lnTo>
                    <a:pt x="63" y="32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1" name="Freeform 63"/>
            <p:cNvSpPr>
              <a:spLocks noEditPoints="1"/>
            </p:cNvSpPr>
            <p:nvPr/>
          </p:nvSpPr>
          <p:spPr bwMode="auto">
            <a:xfrm>
              <a:off x="4752" y="2328"/>
              <a:ext cx="174" cy="82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2" name="Freeform 64"/>
            <p:cNvSpPr>
              <a:spLocks noEditPoints="1"/>
            </p:cNvSpPr>
            <p:nvPr/>
          </p:nvSpPr>
          <p:spPr bwMode="auto">
            <a:xfrm>
              <a:off x="4752" y="3056"/>
              <a:ext cx="174" cy="81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3" name="Freeform 65"/>
            <p:cNvSpPr>
              <a:spLocks noEditPoints="1"/>
            </p:cNvSpPr>
            <p:nvPr/>
          </p:nvSpPr>
          <p:spPr bwMode="auto">
            <a:xfrm>
              <a:off x="4318" y="1867"/>
              <a:ext cx="174" cy="81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4" name="Freeform 66"/>
            <p:cNvSpPr>
              <a:spLocks noEditPoints="1"/>
            </p:cNvSpPr>
            <p:nvPr/>
          </p:nvSpPr>
          <p:spPr bwMode="auto">
            <a:xfrm>
              <a:off x="4318" y="1216"/>
              <a:ext cx="174" cy="81"/>
            </a:xfrm>
            <a:custGeom>
              <a:avLst/>
              <a:gdLst/>
              <a:ahLst/>
              <a:cxnLst>
                <a:cxn ang="0">
                  <a:pos x="127" y="43"/>
                </a:cxn>
                <a:cxn ang="0">
                  <a:pos x="53" y="43"/>
                </a:cxn>
                <a:cxn ang="0">
                  <a:pos x="53" y="22"/>
                </a:cxn>
                <a:cxn ang="0">
                  <a:pos x="127" y="22"/>
                </a:cxn>
                <a:cxn ang="0">
                  <a:pos x="127" y="43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3"/>
                  </a:moveTo>
                  <a:lnTo>
                    <a:pt x="53" y="43"/>
                  </a:lnTo>
                  <a:lnTo>
                    <a:pt x="53" y="22"/>
                  </a:lnTo>
                  <a:lnTo>
                    <a:pt x="127" y="22"/>
                  </a:lnTo>
                  <a:lnTo>
                    <a:pt x="127" y="43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5" name="Line 67"/>
            <p:cNvSpPr>
              <a:spLocks noChangeShapeType="1"/>
            </p:cNvSpPr>
            <p:nvPr/>
          </p:nvSpPr>
          <p:spPr bwMode="auto">
            <a:xfrm>
              <a:off x="4482" y="1272"/>
              <a:ext cx="0" cy="18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6" name="Freeform 68"/>
            <p:cNvSpPr>
              <a:spLocks noEditPoints="1"/>
            </p:cNvSpPr>
            <p:nvPr/>
          </p:nvSpPr>
          <p:spPr bwMode="auto">
            <a:xfrm>
              <a:off x="4320" y="2328"/>
              <a:ext cx="174" cy="82"/>
            </a:xfrm>
            <a:custGeom>
              <a:avLst/>
              <a:gdLst/>
              <a:ahLst/>
              <a:cxnLst>
                <a:cxn ang="0">
                  <a:pos x="127" y="42"/>
                </a:cxn>
                <a:cxn ang="0">
                  <a:pos x="53" y="42"/>
                </a:cxn>
                <a:cxn ang="0">
                  <a:pos x="53" y="21"/>
                </a:cxn>
                <a:cxn ang="0">
                  <a:pos x="127" y="21"/>
                </a:cxn>
                <a:cxn ang="0">
                  <a:pos x="127" y="42"/>
                </a:cxn>
                <a:cxn ang="0">
                  <a:pos x="64" y="64"/>
                </a:cxn>
                <a:cxn ang="0">
                  <a:pos x="0" y="32"/>
                </a:cxn>
                <a:cxn ang="0">
                  <a:pos x="64" y="0"/>
                </a:cxn>
                <a:cxn ang="0">
                  <a:pos x="64" y="64"/>
                </a:cxn>
              </a:cxnLst>
              <a:rect l="0" t="0" r="r" b="b"/>
              <a:pathLst>
                <a:path w="127" h="64">
                  <a:moveTo>
                    <a:pt x="127" y="42"/>
                  </a:moveTo>
                  <a:lnTo>
                    <a:pt x="53" y="42"/>
                  </a:lnTo>
                  <a:lnTo>
                    <a:pt x="53" y="21"/>
                  </a:lnTo>
                  <a:lnTo>
                    <a:pt x="127" y="21"/>
                  </a:lnTo>
                  <a:lnTo>
                    <a:pt x="127" y="42"/>
                  </a:lnTo>
                  <a:close/>
                  <a:moveTo>
                    <a:pt x="64" y="64"/>
                  </a:moveTo>
                  <a:lnTo>
                    <a:pt x="0" y="32"/>
                  </a:lnTo>
                  <a:lnTo>
                    <a:pt x="64" y="0"/>
                  </a:lnTo>
                  <a:lnTo>
                    <a:pt x="64" y="6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 w="1588" cap="flat">
              <a:solidFill>
                <a:srgbClr val="000000"/>
              </a:solidFill>
              <a:prstDash val="solid"/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7" name="Line 69"/>
            <p:cNvSpPr>
              <a:spLocks noChangeShapeType="1"/>
            </p:cNvSpPr>
            <p:nvPr/>
          </p:nvSpPr>
          <p:spPr bwMode="auto">
            <a:xfrm>
              <a:off x="4320" y="3096"/>
              <a:ext cx="162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1798" name="Line 70"/>
            <p:cNvSpPr>
              <a:spLocks noChangeShapeType="1"/>
            </p:cNvSpPr>
            <p:nvPr/>
          </p:nvSpPr>
          <p:spPr bwMode="auto">
            <a:xfrm>
              <a:off x="2052" y="2088"/>
              <a:ext cx="378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 type="triangle" w="med" len="med"/>
              <a:tailEnd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841799" name="AutoShape 71"/>
          <p:cNvSpPr>
            <a:spLocks noChangeArrowheads="1"/>
          </p:cNvSpPr>
          <p:nvPr/>
        </p:nvSpPr>
        <p:spPr bwMode="auto">
          <a:xfrm rot="1788448">
            <a:off x="1658938" y="3546475"/>
            <a:ext cx="2989262" cy="492125"/>
          </a:xfrm>
          <a:prstGeom prst="leftRightArrow">
            <a:avLst>
              <a:gd name="adj1" fmla="val 40296"/>
              <a:gd name="adj2" fmla="val 163188"/>
            </a:avLst>
          </a:prstGeom>
          <a:solidFill>
            <a:schemeClr val="accent1"/>
          </a:solidFill>
          <a:ln w="50800">
            <a:solidFill>
              <a:srgbClr val="000066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1800" name="AutoShape 72"/>
          <p:cNvSpPr>
            <a:spLocks noChangeArrowheads="1"/>
          </p:cNvSpPr>
          <p:nvPr/>
        </p:nvSpPr>
        <p:spPr bwMode="auto">
          <a:xfrm rot="-1846457">
            <a:off x="5894388" y="3694113"/>
            <a:ext cx="2535237" cy="492125"/>
          </a:xfrm>
          <a:prstGeom prst="leftRightArrow">
            <a:avLst>
              <a:gd name="adj1" fmla="val 40296"/>
              <a:gd name="adj2" fmla="val 138402"/>
            </a:avLst>
          </a:prstGeom>
          <a:solidFill>
            <a:schemeClr val="accent1"/>
          </a:solidFill>
          <a:ln w="50800">
            <a:solidFill>
              <a:srgbClr val="000066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54" name="Line 2"/>
          <p:cNvSpPr>
            <a:spLocks noChangeShapeType="1"/>
          </p:cNvSpPr>
          <p:nvPr/>
        </p:nvSpPr>
        <p:spPr bwMode="auto">
          <a:xfrm>
            <a:off x="2689225" y="1854200"/>
            <a:ext cx="1588" cy="793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387" name="Rectangle 3"/>
          <p:cNvSpPr>
            <a:spLocks noChangeArrowheads="1"/>
          </p:cNvSpPr>
          <p:nvPr/>
        </p:nvSpPr>
        <p:spPr bwMode="auto">
          <a:xfrm>
            <a:off x="2617788" y="1862138"/>
            <a:ext cx="1428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0.0</a:t>
            </a:r>
          </a:p>
        </p:txBody>
      </p:sp>
      <p:sp>
        <p:nvSpPr>
          <p:cNvPr id="842756" name="Line 4"/>
          <p:cNvSpPr>
            <a:spLocks noChangeShapeType="1"/>
          </p:cNvSpPr>
          <p:nvPr/>
        </p:nvSpPr>
        <p:spPr bwMode="auto">
          <a:xfrm>
            <a:off x="3262313" y="1854200"/>
            <a:ext cx="1587" cy="793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389" name="Rectangle 5"/>
          <p:cNvSpPr>
            <a:spLocks noChangeArrowheads="1"/>
          </p:cNvSpPr>
          <p:nvPr/>
        </p:nvSpPr>
        <p:spPr bwMode="auto">
          <a:xfrm>
            <a:off x="3162300" y="1862138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20.0</a:t>
            </a:r>
          </a:p>
        </p:txBody>
      </p:sp>
      <p:sp>
        <p:nvSpPr>
          <p:cNvPr id="842758" name="Line 6"/>
          <p:cNvSpPr>
            <a:spLocks noChangeShapeType="1"/>
          </p:cNvSpPr>
          <p:nvPr/>
        </p:nvSpPr>
        <p:spPr bwMode="auto">
          <a:xfrm>
            <a:off x="2974975" y="1854200"/>
            <a:ext cx="1588" cy="4763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59" name="Line 7"/>
          <p:cNvSpPr>
            <a:spLocks noChangeShapeType="1"/>
          </p:cNvSpPr>
          <p:nvPr/>
        </p:nvSpPr>
        <p:spPr bwMode="auto">
          <a:xfrm>
            <a:off x="3835400" y="1854200"/>
            <a:ext cx="1588" cy="793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392" name="Rectangle 8"/>
          <p:cNvSpPr>
            <a:spLocks noChangeArrowheads="1"/>
          </p:cNvSpPr>
          <p:nvPr/>
        </p:nvSpPr>
        <p:spPr bwMode="auto">
          <a:xfrm>
            <a:off x="3735388" y="1862138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40.0</a:t>
            </a:r>
          </a:p>
        </p:txBody>
      </p:sp>
      <p:sp>
        <p:nvSpPr>
          <p:cNvPr id="842761" name="Line 9"/>
          <p:cNvSpPr>
            <a:spLocks noChangeShapeType="1"/>
          </p:cNvSpPr>
          <p:nvPr/>
        </p:nvSpPr>
        <p:spPr bwMode="auto">
          <a:xfrm>
            <a:off x="3549650" y="1854200"/>
            <a:ext cx="0" cy="4763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62" name="Line 10"/>
          <p:cNvSpPr>
            <a:spLocks noChangeShapeType="1"/>
          </p:cNvSpPr>
          <p:nvPr/>
        </p:nvSpPr>
        <p:spPr bwMode="auto">
          <a:xfrm>
            <a:off x="4408488" y="1854200"/>
            <a:ext cx="0" cy="793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395" name="Rectangle 11"/>
          <p:cNvSpPr>
            <a:spLocks noChangeArrowheads="1"/>
          </p:cNvSpPr>
          <p:nvPr/>
        </p:nvSpPr>
        <p:spPr bwMode="auto">
          <a:xfrm>
            <a:off x="4308475" y="1862138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60.0</a:t>
            </a:r>
          </a:p>
        </p:txBody>
      </p:sp>
      <p:sp>
        <p:nvSpPr>
          <p:cNvPr id="842764" name="Line 12"/>
          <p:cNvSpPr>
            <a:spLocks noChangeShapeType="1"/>
          </p:cNvSpPr>
          <p:nvPr/>
        </p:nvSpPr>
        <p:spPr bwMode="auto">
          <a:xfrm>
            <a:off x="4121150" y="1854200"/>
            <a:ext cx="0" cy="4763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65" name="Line 13"/>
          <p:cNvSpPr>
            <a:spLocks noChangeShapeType="1"/>
          </p:cNvSpPr>
          <p:nvPr/>
        </p:nvSpPr>
        <p:spPr bwMode="auto">
          <a:xfrm>
            <a:off x="4979988" y="1854200"/>
            <a:ext cx="1587" cy="793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398" name="Rectangle 14"/>
          <p:cNvSpPr>
            <a:spLocks noChangeArrowheads="1"/>
          </p:cNvSpPr>
          <p:nvPr/>
        </p:nvSpPr>
        <p:spPr bwMode="auto">
          <a:xfrm>
            <a:off x="4879975" y="1862138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80.0</a:t>
            </a:r>
          </a:p>
        </p:txBody>
      </p:sp>
      <p:sp>
        <p:nvSpPr>
          <p:cNvPr id="842767" name="Line 15"/>
          <p:cNvSpPr>
            <a:spLocks noChangeShapeType="1"/>
          </p:cNvSpPr>
          <p:nvPr/>
        </p:nvSpPr>
        <p:spPr bwMode="auto">
          <a:xfrm>
            <a:off x="4694238" y="1854200"/>
            <a:ext cx="0" cy="4763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68" name="Line 16"/>
          <p:cNvSpPr>
            <a:spLocks noChangeShapeType="1"/>
          </p:cNvSpPr>
          <p:nvPr/>
        </p:nvSpPr>
        <p:spPr bwMode="auto">
          <a:xfrm>
            <a:off x="5553075" y="1854200"/>
            <a:ext cx="1588" cy="793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401" name="Rectangle 17"/>
          <p:cNvSpPr>
            <a:spLocks noChangeArrowheads="1"/>
          </p:cNvSpPr>
          <p:nvPr/>
        </p:nvSpPr>
        <p:spPr bwMode="auto">
          <a:xfrm>
            <a:off x="5424488" y="1862138"/>
            <a:ext cx="2571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100.0</a:t>
            </a:r>
          </a:p>
        </p:txBody>
      </p:sp>
      <p:sp>
        <p:nvSpPr>
          <p:cNvPr id="842770" name="Line 18"/>
          <p:cNvSpPr>
            <a:spLocks noChangeShapeType="1"/>
          </p:cNvSpPr>
          <p:nvPr/>
        </p:nvSpPr>
        <p:spPr bwMode="auto">
          <a:xfrm>
            <a:off x="5267325" y="1854200"/>
            <a:ext cx="0" cy="4763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71" name="Line 19"/>
          <p:cNvSpPr>
            <a:spLocks noChangeShapeType="1"/>
          </p:cNvSpPr>
          <p:nvPr/>
        </p:nvSpPr>
        <p:spPr bwMode="auto">
          <a:xfrm flipH="1">
            <a:off x="2679700" y="1739900"/>
            <a:ext cx="7938" cy="0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404" name="Rectangle 20"/>
          <p:cNvSpPr>
            <a:spLocks noChangeArrowheads="1"/>
          </p:cNvSpPr>
          <p:nvPr/>
        </p:nvSpPr>
        <p:spPr bwMode="auto">
          <a:xfrm>
            <a:off x="2501900" y="1684338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0.00</a:t>
            </a:r>
          </a:p>
        </p:txBody>
      </p:sp>
      <p:sp>
        <p:nvSpPr>
          <p:cNvPr id="842773" name="Line 21"/>
          <p:cNvSpPr>
            <a:spLocks noChangeShapeType="1"/>
          </p:cNvSpPr>
          <p:nvPr/>
        </p:nvSpPr>
        <p:spPr bwMode="auto">
          <a:xfrm flipH="1">
            <a:off x="2679700" y="1512888"/>
            <a:ext cx="793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406" name="Rectangle 22"/>
          <p:cNvSpPr>
            <a:spLocks noChangeArrowheads="1"/>
          </p:cNvSpPr>
          <p:nvPr/>
        </p:nvSpPr>
        <p:spPr bwMode="auto">
          <a:xfrm>
            <a:off x="2501900" y="1458913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0.20</a:t>
            </a:r>
          </a:p>
        </p:txBody>
      </p:sp>
      <p:sp>
        <p:nvSpPr>
          <p:cNvPr id="842775" name="Line 23"/>
          <p:cNvSpPr>
            <a:spLocks noChangeShapeType="1"/>
          </p:cNvSpPr>
          <p:nvPr/>
        </p:nvSpPr>
        <p:spPr bwMode="auto">
          <a:xfrm flipH="1">
            <a:off x="2682875" y="1851025"/>
            <a:ext cx="4763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76" name="Line 24"/>
          <p:cNvSpPr>
            <a:spLocks noChangeShapeType="1"/>
          </p:cNvSpPr>
          <p:nvPr/>
        </p:nvSpPr>
        <p:spPr bwMode="auto">
          <a:xfrm flipH="1">
            <a:off x="2682875" y="1625600"/>
            <a:ext cx="4763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77" name="Line 25"/>
          <p:cNvSpPr>
            <a:spLocks noChangeShapeType="1"/>
          </p:cNvSpPr>
          <p:nvPr/>
        </p:nvSpPr>
        <p:spPr bwMode="auto">
          <a:xfrm flipH="1">
            <a:off x="2679700" y="1287463"/>
            <a:ext cx="793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410" name="Rectangle 26"/>
          <p:cNvSpPr>
            <a:spLocks noChangeArrowheads="1"/>
          </p:cNvSpPr>
          <p:nvPr/>
        </p:nvSpPr>
        <p:spPr bwMode="auto">
          <a:xfrm>
            <a:off x="2501900" y="1231900"/>
            <a:ext cx="20002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0.40</a:t>
            </a:r>
          </a:p>
        </p:txBody>
      </p:sp>
      <p:sp>
        <p:nvSpPr>
          <p:cNvPr id="842779" name="Line 27"/>
          <p:cNvSpPr>
            <a:spLocks noChangeShapeType="1"/>
          </p:cNvSpPr>
          <p:nvPr/>
        </p:nvSpPr>
        <p:spPr bwMode="auto">
          <a:xfrm flipH="1">
            <a:off x="2682875" y="1400175"/>
            <a:ext cx="4763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80" name="Line 28"/>
          <p:cNvSpPr>
            <a:spLocks noChangeShapeType="1"/>
          </p:cNvSpPr>
          <p:nvPr/>
        </p:nvSpPr>
        <p:spPr bwMode="auto">
          <a:xfrm flipH="1">
            <a:off x="2679700" y="1062038"/>
            <a:ext cx="7938" cy="0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413" name="Rectangle 29"/>
          <p:cNvSpPr>
            <a:spLocks noChangeArrowheads="1"/>
          </p:cNvSpPr>
          <p:nvPr/>
        </p:nvSpPr>
        <p:spPr bwMode="auto">
          <a:xfrm>
            <a:off x="2501900" y="1008063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0.60</a:t>
            </a:r>
          </a:p>
        </p:txBody>
      </p:sp>
      <p:sp>
        <p:nvSpPr>
          <p:cNvPr id="842782" name="Line 30"/>
          <p:cNvSpPr>
            <a:spLocks noChangeShapeType="1"/>
          </p:cNvSpPr>
          <p:nvPr/>
        </p:nvSpPr>
        <p:spPr bwMode="auto">
          <a:xfrm flipH="1">
            <a:off x="2682875" y="1174750"/>
            <a:ext cx="4763" cy="1588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83" name="Line 31"/>
          <p:cNvSpPr>
            <a:spLocks noChangeShapeType="1"/>
          </p:cNvSpPr>
          <p:nvPr/>
        </p:nvSpPr>
        <p:spPr bwMode="auto">
          <a:xfrm flipH="1">
            <a:off x="2679700" y="836613"/>
            <a:ext cx="7938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416" name="Rectangle 32"/>
          <p:cNvSpPr>
            <a:spLocks noChangeArrowheads="1"/>
          </p:cNvSpPr>
          <p:nvPr/>
        </p:nvSpPr>
        <p:spPr bwMode="auto">
          <a:xfrm>
            <a:off x="2501900" y="782638"/>
            <a:ext cx="20002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0.80</a:t>
            </a:r>
          </a:p>
        </p:txBody>
      </p:sp>
      <p:sp>
        <p:nvSpPr>
          <p:cNvPr id="842785" name="Line 33"/>
          <p:cNvSpPr>
            <a:spLocks noChangeShapeType="1"/>
          </p:cNvSpPr>
          <p:nvPr/>
        </p:nvSpPr>
        <p:spPr bwMode="auto">
          <a:xfrm flipH="1">
            <a:off x="2682875" y="723900"/>
            <a:ext cx="4763" cy="0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86" name="Line 34"/>
          <p:cNvSpPr>
            <a:spLocks noChangeShapeType="1"/>
          </p:cNvSpPr>
          <p:nvPr/>
        </p:nvSpPr>
        <p:spPr bwMode="auto">
          <a:xfrm flipH="1">
            <a:off x="2682875" y="949325"/>
            <a:ext cx="4763" cy="0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87" name="Rectangle 35"/>
          <p:cNvSpPr>
            <a:spLocks noChangeArrowheads="1"/>
          </p:cNvSpPr>
          <p:nvPr/>
        </p:nvSpPr>
        <p:spPr bwMode="auto">
          <a:xfrm>
            <a:off x="3656013" y="1976438"/>
            <a:ext cx="1192212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Retention time (minutes)</a:t>
            </a:r>
          </a:p>
        </p:txBody>
      </p:sp>
      <p:sp>
        <p:nvSpPr>
          <p:cNvPr id="842788" name="Rectangle 36"/>
          <p:cNvSpPr>
            <a:spLocks noChangeArrowheads="1"/>
          </p:cNvSpPr>
          <p:nvPr/>
        </p:nvSpPr>
        <p:spPr bwMode="auto">
          <a:xfrm rot="16200000">
            <a:off x="1989931" y="1202532"/>
            <a:ext cx="71437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80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Response (µA)</a:t>
            </a:r>
          </a:p>
        </p:txBody>
      </p:sp>
      <p:sp>
        <p:nvSpPr>
          <p:cNvPr id="16421" name="Rectangle 37"/>
          <p:cNvSpPr>
            <a:spLocks noChangeArrowheads="1"/>
          </p:cNvSpPr>
          <p:nvPr/>
        </p:nvSpPr>
        <p:spPr bwMode="auto">
          <a:xfrm>
            <a:off x="5910263" y="1797050"/>
            <a:ext cx="571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/>
            <a:r>
              <a:rPr lang="en-US" sz="800" b="0">
                <a:solidFill>
                  <a:srgbClr val="010000"/>
                </a:solidFill>
              </a:rPr>
              <a:t>1</a:t>
            </a:r>
          </a:p>
        </p:txBody>
      </p:sp>
      <p:sp>
        <p:nvSpPr>
          <p:cNvPr id="842790" name="Freeform 38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881"/>
              </a:cxn>
              <a:cxn ang="0">
                <a:pos x="128" y="909"/>
              </a:cxn>
              <a:cxn ang="0">
                <a:pos x="193" y="0"/>
              </a:cxn>
              <a:cxn ang="0">
                <a:pos x="257" y="356"/>
              </a:cxn>
              <a:cxn ang="0">
                <a:pos x="322" y="1020"/>
              </a:cxn>
              <a:cxn ang="0">
                <a:pos x="387" y="742"/>
              </a:cxn>
              <a:cxn ang="0">
                <a:pos x="451" y="904"/>
              </a:cxn>
              <a:cxn ang="0">
                <a:pos x="516" y="0"/>
              </a:cxn>
              <a:cxn ang="0">
                <a:pos x="580" y="935"/>
              </a:cxn>
              <a:cxn ang="0">
                <a:pos x="645" y="907"/>
              </a:cxn>
              <a:cxn ang="0">
                <a:pos x="709" y="876"/>
              </a:cxn>
              <a:cxn ang="0">
                <a:pos x="774" y="907"/>
              </a:cxn>
              <a:cxn ang="0">
                <a:pos x="838" y="0"/>
              </a:cxn>
              <a:cxn ang="0">
                <a:pos x="903" y="919"/>
              </a:cxn>
              <a:cxn ang="0">
                <a:pos x="967" y="522"/>
              </a:cxn>
              <a:cxn ang="0">
                <a:pos x="1032" y="929"/>
              </a:cxn>
              <a:cxn ang="0">
                <a:pos x="1097" y="913"/>
              </a:cxn>
              <a:cxn ang="0">
                <a:pos x="1161" y="0"/>
              </a:cxn>
              <a:cxn ang="0">
                <a:pos x="1226" y="909"/>
              </a:cxn>
              <a:cxn ang="0">
                <a:pos x="1290" y="903"/>
              </a:cxn>
              <a:cxn ang="0">
                <a:pos x="1355" y="142"/>
              </a:cxn>
              <a:cxn ang="0">
                <a:pos x="1419" y="878"/>
              </a:cxn>
              <a:cxn ang="0">
                <a:pos x="1484" y="883"/>
              </a:cxn>
              <a:cxn ang="0">
                <a:pos x="1548" y="620"/>
              </a:cxn>
              <a:cxn ang="0">
                <a:pos x="1613" y="906"/>
              </a:cxn>
              <a:cxn ang="0">
                <a:pos x="1679" y="909"/>
              </a:cxn>
              <a:cxn ang="0">
                <a:pos x="1743" y="821"/>
              </a:cxn>
              <a:cxn ang="0">
                <a:pos x="1808" y="908"/>
              </a:cxn>
              <a:cxn ang="0">
                <a:pos x="1872" y="878"/>
              </a:cxn>
              <a:cxn ang="0">
                <a:pos x="1937" y="0"/>
              </a:cxn>
              <a:cxn ang="0">
                <a:pos x="2001" y="944"/>
              </a:cxn>
              <a:cxn ang="0">
                <a:pos x="2066" y="872"/>
              </a:cxn>
              <a:cxn ang="0">
                <a:pos x="2131" y="0"/>
              </a:cxn>
              <a:cxn ang="0">
                <a:pos x="2195" y="1004"/>
              </a:cxn>
              <a:cxn ang="0">
                <a:pos x="2260" y="898"/>
              </a:cxn>
              <a:cxn ang="0">
                <a:pos x="2324" y="939"/>
              </a:cxn>
              <a:cxn ang="0">
                <a:pos x="2389" y="957"/>
              </a:cxn>
              <a:cxn ang="0">
                <a:pos x="2453" y="906"/>
              </a:cxn>
              <a:cxn ang="0">
                <a:pos x="2518" y="911"/>
              </a:cxn>
              <a:cxn ang="0">
                <a:pos x="2582" y="796"/>
              </a:cxn>
              <a:cxn ang="0">
                <a:pos x="2647" y="916"/>
              </a:cxn>
              <a:cxn ang="0">
                <a:pos x="2711" y="570"/>
              </a:cxn>
              <a:cxn ang="0">
                <a:pos x="2776" y="902"/>
              </a:cxn>
              <a:cxn ang="0">
                <a:pos x="2841" y="911"/>
              </a:cxn>
              <a:cxn ang="0">
                <a:pos x="2905" y="903"/>
              </a:cxn>
              <a:cxn ang="0">
                <a:pos x="2970" y="907"/>
              </a:cxn>
              <a:cxn ang="0">
                <a:pos x="3034" y="908"/>
              </a:cxn>
              <a:cxn ang="0">
                <a:pos x="3099" y="916"/>
              </a:cxn>
              <a:cxn ang="0">
                <a:pos x="3163" y="909"/>
              </a:cxn>
              <a:cxn ang="0">
                <a:pos x="3228" y="904"/>
              </a:cxn>
              <a:cxn ang="0">
                <a:pos x="3292" y="906"/>
              </a:cxn>
              <a:cxn ang="0">
                <a:pos x="3358" y="913"/>
              </a:cxn>
              <a:cxn ang="0">
                <a:pos x="3423" y="911"/>
              </a:cxn>
              <a:cxn ang="0">
                <a:pos x="3487" y="923"/>
              </a:cxn>
              <a:cxn ang="0">
                <a:pos x="3552" y="876"/>
              </a:cxn>
              <a:cxn ang="0">
                <a:pos x="3616" y="901"/>
              </a:cxn>
              <a:cxn ang="0">
                <a:pos x="3681" y="914"/>
              </a:cxn>
              <a:cxn ang="0">
                <a:pos x="3745" y="913"/>
              </a:cxn>
              <a:cxn ang="0">
                <a:pos x="3810" y="909"/>
              </a:cxn>
              <a:cxn ang="0">
                <a:pos x="3874" y="908"/>
              </a:cxn>
              <a:cxn ang="0">
                <a:pos x="3939" y="907"/>
              </a:cxn>
              <a:cxn ang="0">
                <a:pos x="4004" y="919"/>
              </a:cxn>
              <a:cxn ang="0">
                <a:pos x="4068" y="1351"/>
              </a:cxn>
            </a:cxnLst>
            <a:rect l="0" t="0" r="r" b="b"/>
            <a:pathLst>
              <a:path w="4081" h="1777">
                <a:moveTo>
                  <a:pt x="0" y="1026"/>
                </a:moveTo>
                <a:lnTo>
                  <a:pt x="0" y="1026"/>
                </a:lnTo>
                <a:lnTo>
                  <a:pt x="2" y="1050"/>
                </a:lnTo>
                <a:lnTo>
                  <a:pt x="3" y="1047"/>
                </a:lnTo>
                <a:lnTo>
                  <a:pt x="3" y="1036"/>
                </a:lnTo>
                <a:lnTo>
                  <a:pt x="4" y="1015"/>
                </a:lnTo>
                <a:lnTo>
                  <a:pt x="5" y="995"/>
                </a:lnTo>
                <a:lnTo>
                  <a:pt x="7" y="974"/>
                </a:lnTo>
                <a:lnTo>
                  <a:pt x="7" y="954"/>
                </a:lnTo>
                <a:lnTo>
                  <a:pt x="8" y="933"/>
                </a:lnTo>
                <a:lnTo>
                  <a:pt x="9" y="912"/>
                </a:lnTo>
                <a:lnTo>
                  <a:pt x="10" y="890"/>
                </a:lnTo>
                <a:lnTo>
                  <a:pt x="10" y="868"/>
                </a:lnTo>
                <a:lnTo>
                  <a:pt x="12" y="851"/>
                </a:lnTo>
                <a:lnTo>
                  <a:pt x="13" y="837"/>
                </a:lnTo>
                <a:lnTo>
                  <a:pt x="14" y="829"/>
                </a:lnTo>
                <a:lnTo>
                  <a:pt x="14" y="825"/>
                </a:lnTo>
                <a:lnTo>
                  <a:pt x="15" y="824"/>
                </a:lnTo>
                <a:lnTo>
                  <a:pt x="17" y="822"/>
                </a:lnTo>
                <a:lnTo>
                  <a:pt x="18" y="821"/>
                </a:lnTo>
                <a:lnTo>
                  <a:pt x="18" y="821"/>
                </a:lnTo>
                <a:lnTo>
                  <a:pt x="19" y="821"/>
                </a:lnTo>
                <a:lnTo>
                  <a:pt x="20" y="821"/>
                </a:lnTo>
                <a:lnTo>
                  <a:pt x="22" y="821"/>
                </a:lnTo>
                <a:lnTo>
                  <a:pt x="22" y="822"/>
                </a:lnTo>
                <a:lnTo>
                  <a:pt x="23" y="822"/>
                </a:lnTo>
                <a:lnTo>
                  <a:pt x="24" y="824"/>
                </a:lnTo>
                <a:lnTo>
                  <a:pt x="25" y="825"/>
                </a:lnTo>
                <a:lnTo>
                  <a:pt x="25" y="826"/>
                </a:lnTo>
                <a:lnTo>
                  <a:pt x="27" y="827"/>
                </a:lnTo>
                <a:lnTo>
                  <a:pt x="28" y="830"/>
                </a:lnTo>
                <a:lnTo>
                  <a:pt x="29" y="831"/>
                </a:lnTo>
                <a:lnTo>
                  <a:pt x="29" y="834"/>
                </a:lnTo>
                <a:lnTo>
                  <a:pt x="30" y="836"/>
                </a:lnTo>
                <a:lnTo>
                  <a:pt x="32" y="839"/>
                </a:lnTo>
                <a:lnTo>
                  <a:pt x="33" y="842"/>
                </a:lnTo>
                <a:lnTo>
                  <a:pt x="33" y="847"/>
                </a:lnTo>
                <a:lnTo>
                  <a:pt x="34" y="851"/>
                </a:lnTo>
                <a:lnTo>
                  <a:pt x="35" y="855"/>
                </a:lnTo>
                <a:lnTo>
                  <a:pt x="36" y="858"/>
                </a:lnTo>
                <a:lnTo>
                  <a:pt x="36" y="861"/>
                </a:lnTo>
                <a:lnTo>
                  <a:pt x="38" y="863"/>
                </a:lnTo>
                <a:lnTo>
                  <a:pt x="39" y="867"/>
                </a:lnTo>
                <a:lnTo>
                  <a:pt x="40" y="870"/>
                </a:lnTo>
                <a:lnTo>
                  <a:pt x="40" y="871"/>
                </a:lnTo>
                <a:lnTo>
                  <a:pt x="41" y="873"/>
                </a:lnTo>
                <a:lnTo>
                  <a:pt x="43" y="876"/>
                </a:lnTo>
                <a:lnTo>
                  <a:pt x="44" y="877"/>
                </a:lnTo>
                <a:lnTo>
                  <a:pt x="44" y="880"/>
                </a:lnTo>
                <a:lnTo>
                  <a:pt x="45" y="881"/>
                </a:lnTo>
                <a:lnTo>
                  <a:pt x="46" y="882"/>
                </a:lnTo>
                <a:lnTo>
                  <a:pt x="48" y="882"/>
                </a:lnTo>
                <a:lnTo>
                  <a:pt x="48" y="883"/>
                </a:lnTo>
                <a:lnTo>
                  <a:pt x="49" y="885"/>
                </a:lnTo>
                <a:lnTo>
                  <a:pt x="50" y="885"/>
                </a:lnTo>
                <a:lnTo>
                  <a:pt x="51" y="885"/>
                </a:lnTo>
                <a:lnTo>
                  <a:pt x="51" y="885"/>
                </a:lnTo>
                <a:lnTo>
                  <a:pt x="53" y="883"/>
                </a:lnTo>
                <a:lnTo>
                  <a:pt x="54" y="883"/>
                </a:lnTo>
                <a:lnTo>
                  <a:pt x="55" y="882"/>
                </a:lnTo>
                <a:lnTo>
                  <a:pt x="55" y="882"/>
                </a:lnTo>
                <a:lnTo>
                  <a:pt x="56" y="882"/>
                </a:lnTo>
                <a:lnTo>
                  <a:pt x="58" y="881"/>
                </a:lnTo>
                <a:lnTo>
                  <a:pt x="59" y="881"/>
                </a:lnTo>
                <a:lnTo>
                  <a:pt x="60" y="881"/>
                </a:lnTo>
                <a:lnTo>
                  <a:pt x="60" y="881"/>
                </a:lnTo>
                <a:lnTo>
                  <a:pt x="61" y="881"/>
                </a:lnTo>
                <a:lnTo>
                  <a:pt x="63" y="881"/>
                </a:lnTo>
                <a:lnTo>
                  <a:pt x="64" y="881"/>
                </a:lnTo>
                <a:lnTo>
                  <a:pt x="64" y="881"/>
                </a:lnTo>
                <a:lnTo>
                  <a:pt x="65" y="881"/>
                </a:lnTo>
                <a:lnTo>
                  <a:pt x="66" y="882"/>
                </a:lnTo>
                <a:lnTo>
                  <a:pt x="68" y="882"/>
                </a:lnTo>
                <a:lnTo>
                  <a:pt x="68" y="883"/>
                </a:lnTo>
                <a:lnTo>
                  <a:pt x="69" y="883"/>
                </a:lnTo>
                <a:lnTo>
                  <a:pt x="70" y="885"/>
                </a:lnTo>
                <a:lnTo>
                  <a:pt x="71" y="886"/>
                </a:lnTo>
                <a:lnTo>
                  <a:pt x="71" y="887"/>
                </a:lnTo>
                <a:lnTo>
                  <a:pt x="72" y="887"/>
                </a:lnTo>
                <a:lnTo>
                  <a:pt x="74" y="888"/>
                </a:lnTo>
                <a:lnTo>
                  <a:pt x="75" y="888"/>
                </a:lnTo>
                <a:lnTo>
                  <a:pt x="75" y="890"/>
                </a:lnTo>
                <a:lnTo>
                  <a:pt x="76" y="890"/>
                </a:lnTo>
                <a:lnTo>
                  <a:pt x="77" y="890"/>
                </a:lnTo>
                <a:lnTo>
                  <a:pt x="79" y="891"/>
                </a:lnTo>
                <a:lnTo>
                  <a:pt x="79" y="892"/>
                </a:lnTo>
                <a:lnTo>
                  <a:pt x="80" y="892"/>
                </a:lnTo>
                <a:lnTo>
                  <a:pt x="81" y="893"/>
                </a:lnTo>
                <a:lnTo>
                  <a:pt x="82" y="894"/>
                </a:lnTo>
                <a:lnTo>
                  <a:pt x="82" y="896"/>
                </a:lnTo>
                <a:lnTo>
                  <a:pt x="84" y="897"/>
                </a:lnTo>
                <a:lnTo>
                  <a:pt x="85" y="898"/>
                </a:lnTo>
                <a:lnTo>
                  <a:pt x="86" y="899"/>
                </a:lnTo>
                <a:lnTo>
                  <a:pt x="86" y="901"/>
                </a:lnTo>
                <a:lnTo>
                  <a:pt x="87" y="902"/>
                </a:lnTo>
                <a:lnTo>
                  <a:pt x="89" y="903"/>
                </a:lnTo>
                <a:lnTo>
                  <a:pt x="90" y="904"/>
                </a:lnTo>
                <a:lnTo>
                  <a:pt x="90" y="906"/>
                </a:lnTo>
                <a:lnTo>
                  <a:pt x="91" y="907"/>
                </a:lnTo>
                <a:lnTo>
                  <a:pt x="92" y="907"/>
                </a:lnTo>
                <a:lnTo>
                  <a:pt x="94" y="907"/>
                </a:lnTo>
                <a:lnTo>
                  <a:pt x="94" y="907"/>
                </a:lnTo>
                <a:lnTo>
                  <a:pt x="95" y="907"/>
                </a:lnTo>
                <a:lnTo>
                  <a:pt x="96" y="907"/>
                </a:lnTo>
                <a:lnTo>
                  <a:pt x="97" y="907"/>
                </a:lnTo>
                <a:lnTo>
                  <a:pt x="97" y="907"/>
                </a:lnTo>
                <a:lnTo>
                  <a:pt x="99" y="907"/>
                </a:lnTo>
                <a:lnTo>
                  <a:pt x="100" y="907"/>
                </a:lnTo>
                <a:lnTo>
                  <a:pt x="101" y="906"/>
                </a:lnTo>
                <a:lnTo>
                  <a:pt x="101" y="906"/>
                </a:lnTo>
                <a:lnTo>
                  <a:pt x="102" y="906"/>
                </a:lnTo>
                <a:lnTo>
                  <a:pt x="104" y="906"/>
                </a:lnTo>
                <a:lnTo>
                  <a:pt x="105" y="906"/>
                </a:lnTo>
                <a:lnTo>
                  <a:pt x="105" y="906"/>
                </a:lnTo>
                <a:lnTo>
                  <a:pt x="106" y="906"/>
                </a:lnTo>
                <a:lnTo>
                  <a:pt x="107" y="906"/>
                </a:lnTo>
                <a:lnTo>
                  <a:pt x="108" y="906"/>
                </a:lnTo>
                <a:lnTo>
                  <a:pt x="108" y="906"/>
                </a:lnTo>
                <a:lnTo>
                  <a:pt x="110" y="906"/>
                </a:lnTo>
                <a:lnTo>
                  <a:pt x="111" y="906"/>
                </a:lnTo>
                <a:lnTo>
                  <a:pt x="112" y="907"/>
                </a:lnTo>
                <a:lnTo>
                  <a:pt x="113" y="907"/>
                </a:lnTo>
                <a:lnTo>
                  <a:pt x="113" y="907"/>
                </a:lnTo>
                <a:lnTo>
                  <a:pt x="115" y="907"/>
                </a:lnTo>
                <a:lnTo>
                  <a:pt x="116" y="907"/>
                </a:lnTo>
                <a:lnTo>
                  <a:pt x="117" y="908"/>
                </a:lnTo>
                <a:lnTo>
                  <a:pt x="117" y="908"/>
                </a:lnTo>
                <a:lnTo>
                  <a:pt x="118" y="908"/>
                </a:lnTo>
                <a:lnTo>
                  <a:pt x="120" y="908"/>
                </a:lnTo>
                <a:lnTo>
                  <a:pt x="121" y="908"/>
                </a:lnTo>
                <a:lnTo>
                  <a:pt x="121" y="909"/>
                </a:lnTo>
                <a:lnTo>
                  <a:pt x="122" y="909"/>
                </a:lnTo>
                <a:lnTo>
                  <a:pt x="123" y="909"/>
                </a:lnTo>
                <a:lnTo>
                  <a:pt x="125" y="909"/>
                </a:lnTo>
                <a:lnTo>
                  <a:pt x="125" y="909"/>
                </a:lnTo>
                <a:lnTo>
                  <a:pt x="126" y="909"/>
                </a:lnTo>
                <a:lnTo>
                  <a:pt x="127" y="909"/>
                </a:lnTo>
                <a:lnTo>
                  <a:pt x="128" y="909"/>
                </a:lnTo>
                <a:lnTo>
                  <a:pt x="128" y="909"/>
                </a:lnTo>
                <a:lnTo>
                  <a:pt x="130" y="909"/>
                </a:lnTo>
                <a:lnTo>
                  <a:pt x="131" y="909"/>
                </a:lnTo>
                <a:lnTo>
                  <a:pt x="132" y="909"/>
                </a:lnTo>
                <a:lnTo>
                  <a:pt x="132" y="909"/>
                </a:lnTo>
                <a:lnTo>
                  <a:pt x="133" y="909"/>
                </a:lnTo>
                <a:lnTo>
                  <a:pt x="135" y="909"/>
                </a:lnTo>
                <a:lnTo>
                  <a:pt x="136" y="909"/>
                </a:lnTo>
                <a:lnTo>
                  <a:pt x="136" y="909"/>
                </a:lnTo>
                <a:lnTo>
                  <a:pt x="137" y="909"/>
                </a:lnTo>
                <a:lnTo>
                  <a:pt x="138" y="909"/>
                </a:lnTo>
                <a:lnTo>
                  <a:pt x="140" y="909"/>
                </a:lnTo>
                <a:lnTo>
                  <a:pt x="140" y="909"/>
                </a:lnTo>
                <a:lnTo>
                  <a:pt x="141" y="909"/>
                </a:lnTo>
                <a:lnTo>
                  <a:pt x="142" y="908"/>
                </a:lnTo>
                <a:lnTo>
                  <a:pt x="143" y="908"/>
                </a:lnTo>
                <a:lnTo>
                  <a:pt x="143" y="908"/>
                </a:lnTo>
                <a:lnTo>
                  <a:pt x="144" y="908"/>
                </a:lnTo>
                <a:lnTo>
                  <a:pt x="146" y="907"/>
                </a:lnTo>
                <a:lnTo>
                  <a:pt x="147" y="907"/>
                </a:lnTo>
                <a:lnTo>
                  <a:pt x="147" y="907"/>
                </a:lnTo>
                <a:lnTo>
                  <a:pt x="148" y="906"/>
                </a:lnTo>
                <a:lnTo>
                  <a:pt x="149" y="906"/>
                </a:lnTo>
                <a:lnTo>
                  <a:pt x="151" y="906"/>
                </a:lnTo>
                <a:lnTo>
                  <a:pt x="151" y="904"/>
                </a:lnTo>
                <a:lnTo>
                  <a:pt x="152" y="904"/>
                </a:lnTo>
                <a:lnTo>
                  <a:pt x="153" y="904"/>
                </a:lnTo>
                <a:lnTo>
                  <a:pt x="154" y="904"/>
                </a:lnTo>
                <a:lnTo>
                  <a:pt x="154" y="903"/>
                </a:lnTo>
                <a:lnTo>
                  <a:pt x="156" y="903"/>
                </a:lnTo>
                <a:lnTo>
                  <a:pt x="157" y="903"/>
                </a:lnTo>
                <a:lnTo>
                  <a:pt x="158" y="904"/>
                </a:lnTo>
                <a:lnTo>
                  <a:pt x="158" y="907"/>
                </a:lnTo>
                <a:lnTo>
                  <a:pt x="159" y="914"/>
                </a:lnTo>
                <a:lnTo>
                  <a:pt x="161" y="926"/>
                </a:lnTo>
                <a:lnTo>
                  <a:pt x="162" y="940"/>
                </a:lnTo>
                <a:lnTo>
                  <a:pt x="162" y="960"/>
                </a:lnTo>
                <a:lnTo>
                  <a:pt x="163" y="984"/>
                </a:lnTo>
                <a:lnTo>
                  <a:pt x="164" y="1012"/>
                </a:lnTo>
                <a:lnTo>
                  <a:pt x="166" y="1046"/>
                </a:lnTo>
                <a:lnTo>
                  <a:pt x="166" y="1086"/>
                </a:lnTo>
                <a:lnTo>
                  <a:pt x="167" y="1130"/>
                </a:lnTo>
                <a:lnTo>
                  <a:pt x="168" y="1180"/>
                </a:lnTo>
                <a:lnTo>
                  <a:pt x="169" y="1230"/>
                </a:lnTo>
                <a:lnTo>
                  <a:pt x="171" y="1279"/>
                </a:lnTo>
                <a:lnTo>
                  <a:pt x="171" y="1330"/>
                </a:lnTo>
                <a:lnTo>
                  <a:pt x="172" y="1385"/>
                </a:lnTo>
                <a:lnTo>
                  <a:pt x="173" y="1443"/>
                </a:lnTo>
                <a:lnTo>
                  <a:pt x="174" y="1509"/>
                </a:lnTo>
                <a:lnTo>
                  <a:pt x="174" y="1582"/>
                </a:lnTo>
                <a:lnTo>
                  <a:pt x="176" y="1672"/>
                </a:lnTo>
                <a:lnTo>
                  <a:pt x="177" y="1777"/>
                </a:lnTo>
                <a:lnTo>
                  <a:pt x="178" y="1777"/>
                </a:lnTo>
                <a:lnTo>
                  <a:pt x="178" y="1777"/>
                </a:lnTo>
                <a:lnTo>
                  <a:pt x="179" y="1777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632"/>
                </a:lnTo>
                <a:lnTo>
                  <a:pt x="185" y="0"/>
                </a:lnTo>
                <a:lnTo>
                  <a:pt x="185" y="0"/>
                </a:lnTo>
                <a:lnTo>
                  <a:pt x="187" y="0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5" y="0"/>
                </a:lnTo>
                <a:lnTo>
                  <a:pt x="197" y="0"/>
                </a:lnTo>
                <a:lnTo>
                  <a:pt x="197" y="0"/>
                </a:lnTo>
                <a:lnTo>
                  <a:pt x="198" y="0"/>
                </a:lnTo>
                <a:lnTo>
                  <a:pt x="199" y="0"/>
                </a:lnTo>
                <a:lnTo>
                  <a:pt x="200" y="0"/>
                </a:lnTo>
                <a:lnTo>
                  <a:pt x="200" y="0"/>
                </a:lnTo>
                <a:lnTo>
                  <a:pt x="202" y="0"/>
                </a:lnTo>
                <a:lnTo>
                  <a:pt x="203" y="0"/>
                </a:lnTo>
                <a:lnTo>
                  <a:pt x="204" y="0"/>
                </a:lnTo>
                <a:lnTo>
                  <a:pt x="204" y="0"/>
                </a:lnTo>
                <a:lnTo>
                  <a:pt x="205" y="0"/>
                </a:lnTo>
                <a:lnTo>
                  <a:pt x="207" y="0"/>
                </a:lnTo>
                <a:lnTo>
                  <a:pt x="208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3" y="0"/>
                </a:lnTo>
                <a:lnTo>
                  <a:pt x="214" y="0"/>
                </a:lnTo>
                <a:lnTo>
                  <a:pt x="215" y="0"/>
                </a:lnTo>
                <a:lnTo>
                  <a:pt x="215" y="0"/>
                </a:lnTo>
                <a:lnTo>
                  <a:pt x="216" y="0"/>
                </a:lnTo>
                <a:lnTo>
                  <a:pt x="218" y="0"/>
                </a:lnTo>
                <a:lnTo>
                  <a:pt x="219" y="0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3" y="0"/>
                </a:lnTo>
                <a:lnTo>
                  <a:pt x="223" y="0"/>
                </a:lnTo>
                <a:lnTo>
                  <a:pt x="224" y="0"/>
                </a:lnTo>
                <a:lnTo>
                  <a:pt x="225" y="0"/>
                </a:lnTo>
                <a:lnTo>
                  <a:pt x="226" y="0"/>
                </a:lnTo>
                <a:lnTo>
                  <a:pt x="228" y="0"/>
                </a:lnTo>
                <a:lnTo>
                  <a:pt x="228" y="0"/>
                </a:lnTo>
                <a:lnTo>
                  <a:pt x="229" y="0"/>
                </a:lnTo>
                <a:lnTo>
                  <a:pt x="230" y="0"/>
                </a:lnTo>
                <a:lnTo>
                  <a:pt x="231" y="0"/>
                </a:lnTo>
                <a:lnTo>
                  <a:pt x="231" y="76"/>
                </a:lnTo>
                <a:lnTo>
                  <a:pt x="233" y="243"/>
                </a:lnTo>
                <a:lnTo>
                  <a:pt x="234" y="344"/>
                </a:lnTo>
                <a:lnTo>
                  <a:pt x="235" y="387"/>
                </a:lnTo>
                <a:lnTo>
                  <a:pt x="235" y="388"/>
                </a:lnTo>
                <a:lnTo>
                  <a:pt x="236" y="370"/>
                </a:lnTo>
                <a:lnTo>
                  <a:pt x="238" y="336"/>
                </a:lnTo>
                <a:lnTo>
                  <a:pt x="239" y="226"/>
                </a:lnTo>
                <a:lnTo>
                  <a:pt x="239" y="0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0"/>
                </a:lnTo>
                <a:lnTo>
                  <a:pt x="249" y="0"/>
                </a:lnTo>
                <a:lnTo>
                  <a:pt x="250" y="0"/>
                </a:lnTo>
                <a:lnTo>
                  <a:pt x="250" y="0"/>
                </a:lnTo>
                <a:lnTo>
                  <a:pt x="251" y="0"/>
                </a:lnTo>
                <a:lnTo>
                  <a:pt x="252" y="0"/>
                </a:lnTo>
                <a:lnTo>
                  <a:pt x="254" y="0"/>
                </a:lnTo>
                <a:lnTo>
                  <a:pt x="254" y="48"/>
                </a:lnTo>
                <a:lnTo>
                  <a:pt x="255" y="146"/>
                </a:lnTo>
                <a:lnTo>
                  <a:pt x="256" y="249"/>
                </a:lnTo>
                <a:lnTo>
                  <a:pt x="257" y="356"/>
                </a:lnTo>
                <a:lnTo>
                  <a:pt x="257" y="455"/>
                </a:lnTo>
                <a:lnTo>
                  <a:pt x="259" y="536"/>
                </a:lnTo>
                <a:lnTo>
                  <a:pt x="260" y="595"/>
                </a:lnTo>
                <a:lnTo>
                  <a:pt x="261" y="635"/>
                </a:lnTo>
                <a:lnTo>
                  <a:pt x="261" y="662"/>
                </a:lnTo>
                <a:lnTo>
                  <a:pt x="262" y="682"/>
                </a:lnTo>
                <a:lnTo>
                  <a:pt x="264" y="701"/>
                </a:lnTo>
                <a:lnTo>
                  <a:pt x="265" y="721"/>
                </a:lnTo>
                <a:lnTo>
                  <a:pt x="265" y="740"/>
                </a:lnTo>
                <a:lnTo>
                  <a:pt x="266" y="762"/>
                </a:lnTo>
                <a:lnTo>
                  <a:pt x="267" y="783"/>
                </a:lnTo>
                <a:lnTo>
                  <a:pt x="269" y="808"/>
                </a:lnTo>
                <a:lnTo>
                  <a:pt x="269" y="834"/>
                </a:lnTo>
                <a:lnTo>
                  <a:pt x="270" y="862"/>
                </a:lnTo>
                <a:lnTo>
                  <a:pt x="271" y="892"/>
                </a:lnTo>
                <a:lnTo>
                  <a:pt x="272" y="919"/>
                </a:lnTo>
                <a:lnTo>
                  <a:pt x="272" y="939"/>
                </a:lnTo>
                <a:lnTo>
                  <a:pt x="274" y="947"/>
                </a:lnTo>
                <a:lnTo>
                  <a:pt x="275" y="943"/>
                </a:lnTo>
                <a:lnTo>
                  <a:pt x="276" y="939"/>
                </a:lnTo>
                <a:lnTo>
                  <a:pt x="276" y="940"/>
                </a:lnTo>
                <a:lnTo>
                  <a:pt x="277" y="948"/>
                </a:lnTo>
                <a:lnTo>
                  <a:pt x="279" y="955"/>
                </a:lnTo>
                <a:lnTo>
                  <a:pt x="280" y="948"/>
                </a:lnTo>
                <a:lnTo>
                  <a:pt x="281" y="909"/>
                </a:lnTo>
                <a:lnTo>
                  <a:pt x="281" y="825"/>
                </a:lnTo>
                <a:lnTo>
                  <a:pt x="282" y="707"/>
                </a:lnTo>
                <a:lnTo>
                  <a:pt x="283" y="569"/>
                </a:lnTo>
                <a:lnTo>
                  <a:pt x="285" y="445"/>
                </a:lnTo>
                <a:lnTo>
                  <a:pt x="285" y="362"/>
                </a:lnTo>
                <a:lnTo>
                  <a:pt x="286" y="334"/>
                </a:lnTo>
                <a:lnTo>
                  <a:pt x="287" y="358"/>
                </a:lnTo>
                <a:lnTo>
                  <a:pt x="288" y="420"/>
                </a:lnTo>
                <a:lnTo>
                  <a:pt x="288" y="498"/>
                </a:lnTo>
                <a:lnTo>
                  <a:pt x="290" y="580"/>
                </a:lnTo>
                <a:lnTo>
                  <a:pt x="291" y="660"/>
                </a:lnTo>
                <a:lnTo>
                  <a:pt x="292" y="734"/>
                </a:lnTo>
                <a:lnTo>
                  <a:pt x="292" y="805"/>
                </a:lnTo>
                <a:lnTo>
                  <a:pt x="293" y="868"/>
                </a:lnTo>
                <a:lnTo>
                  <a:pt x="295" y="919"/>
                </a:lnTo>
                <a:lnTo>
                  <a:pt x="296" y="955"/>
                </a:lnTo>
                <a:lnTo>
                  <a:pt x="296" y="974"/>
                </a:lnTo>
                <a:lnTo>
                  <a:pt x="297" y="966"/>
                </a:lnTo>
                <a:lnTo>
                  <a:pt x="298" y="909"/>
                </a:lnTo>
                <a:lnTo>
                  <a:pt x="300" y="769"/>
                </a:lnTo>
                <a:lnTo>
                  <a:pt x="300" y="527"/>
                </a:lnTo>
                <a:lnTo>
                  <a:pt x="301" y="214"/>
                </a:lnTo>
                <a:lnTo>
                  <a:pt x="302" y="0"/>
                </a:lnTo>
                <a:lnTo>
                  <a:pt x="303" y="0"/>
                </a:lnTo>
                <a:lnTo>
                  <a:pt x="303" y="0"/>
                </a:lnTo>
                <a:lnTo>
                  <a:pt x="305" y="0"/>
                </a:lnTo>
                <a:lnTo>
                  <a:pt x="306" y="156"/>
                </a:lnTo>
                <a:lnTo>
                  <a:pt x="307" y="198"/>
                </a:lnTo>
                <a:lnTo>
                  <a:pt x="307" y="0"/>
                </a:lnTo>
                <a:lnTo>
                  <a:pt x="308" y="0"/>
                </a:lnTo>
                <a:lnTo>
                  <a:pt x="310" y="0"/>
                </a:lnTo>
                <a:lnTo>
                  <a:pt x="311" y="0"/>
                </a:lnTo>
                <a:lnTo>
                  <a:pt x="311" y="0"/>
                </a:lnTo>
                <a:lnTo>
                  <a:pt x="312" y="0"/>
                </a:lnTo>
                <a:lnTo>
                  <a:pt x="313" y="0"/>
                </a:lnTo>
                <a:lnTo>
                  <a:pt x="315" y="0"/>
                </a:lnTo>
                <a:lnTo>
                  <a:pt x="315" y="0"/>
                </a:lnTo>
                <a:lnTo>
                  <a:pt x="316" y="0"/>
                </a:lnTo>
                <a:lnTo>
                  <a:pt x="317" y="192"/>
                </a:lnTo>
                <a:lnTo>
                  <a:pt x="318" y="587"/>
                </a:lnTo>
                <a:lnTo>
                  <a:pt x="318" y="819"/>
                </a:lnTo>
                <a:lnTo>
                  <a:pt x="319" y="944"/>
                </a:lnTo>
                <a:lnTo>
                  <a:pt x="321" y="1000"/>
                </a:lnTo>
                <a:lnTo>
                  <a:pt x="322" y="1020"/>
                </a:lnTo>
                <a:lnTo>
                  <a:pt x="322" y="1014"/>
                </a:lnTo>
                <a:lnTo>
                  <a:pt x="323" y="1000"/>
                </a:lnTo>
                <a:lnTo>
                  <a:pt x="324" y="989"/>
                </a:lnTo>
                <a:lnTo>
                  <a:pt x="326" y="981"/>
                </a:lnTo>
                <a:lnTo>
                  <a:pt x="326" y="980"/>
                </a:lnTo>
                <a:lnTo>
                  <a:pt x="327" y="980"/>
                </a:lnTo>
                <a:lnTo>
                  <a:pt x="328" y="976"/>
                </a:lnTo>
                <a:lnTo>
                  <a:pt x="329" y="960"/>
                </a:lnTo>
                <a:lnTo>
                  <a:pt x="329" y="914"/>
                </a:lnTo>
                <a:lnTo>
                  <a:pt x="331" y="810"/>
                </a:lnTo>
                <a:lnTo>
                  <a:pt x="332" y="635"/>
                </a:lnTo>
                <a:lnTo>
                  <a:pt x="333" y="374"/>
                </a:lnTo>
                <a:lnTo>
                  <a:pt x="333" y="75"/>
                </a:lnTo>
                <a:lnTo>
                  <a:pt x="334" y="0"/>
                </a:lnTo>
                <a:lnTo>
                  <a:pt x="336" y="0"/>
                </a:lnTo>
                <a:lnTo>
                  <a:pt x="337" y="0"/>
                </a:lnTo>
                <a:lnTo>
                  <a:pt x="338" y="0"/>
                </a:lnTo>
                <a:lnTo>
                  <a:pt x="338" y="0"/>
                </a:lnTo>
                <a:lnTo>
                  <a:pt x="339" y="117"/>
                </a:lnTo>
                <a:lnTo>
                  <a:pt x="341" y="226"/>
                </a:lnTo>
                <a:lnTo>
                  <a:pt x="342" y="311"/>
                </a:lnTo>
                <a:lnTo>
                  <a:pt x="342" y="377"/>
                </a:lnTo>
                <a:lnTo>
                  <a:pt x="343" y="430"/>
                </a:lnTo>
                <a:lnTo>
                  <a:pt x="344" y="475"/>
                </a:lnTo>
                <a:lnTo>
                  <a:pt x="346" y="514"/>
                </a:lnTo>
                <a:lnTo>
                  <a:pt x="346" y="552"/>
                </a:lnTo>
                <a:lnTo>
                  <a:pt x="347" y="588"/>
                </a:lnTo>
                <a:lnTo>
                  <a:pt x="348" y="621"/>
                </a:lnTo>
                <a:lnTo>
                  <a:pt x="349" y="655"/>
                </a:lnTo>
                <a:lnTo>
                  <a:pt x="349" y="685"/>
                </a:lnTo>
                <a:lnTo>
                  <a:pt x="351" y="711"/>
                </a:lnTo>
                <a:lnTo>
                  <a:pt x="352" y="732"/>
                </a:lnTo>
                <a:lnTo>
                  <a:pt x="353" y="747"/>
                </a:lnTo>
                <a:lnTo>
                  <a:pt x="353" y="757"/>
                </a:lnTo>
                <a:lnTo>
                  <a:pt x="354" y="762"/>
                </a:lnTo>
                <a:lnTo>
                  <a:pt x="355" y="765"/>
                </a:lnTo>
                <a:lnTo>
                  <a:pt x="357" y="772"/>
                </a:lnTo>
                <a:lnTo>
                  <a:pt x="357" y="780"/>
                </a:lnTo>
                <a:lnTo>
                  <a:pt x="358" y="795"/>
                </a:lnTo>
                <a:lnTo>
                  <a:pt x="359" y="814"/>
                </a:lnTo>
                <a:lnTo>
                  <a:pt x="360" y="835"/>
                </a:lnTo>
                <a:lnTo>
                  <a:pt x="360" y="858"/>
                </a:lnTo>
                <a:lnTo>
                  <a:pt x="362" y="882"/>
                </a:lnTo>
                <a:lnTo>
                  <a:pt x="363" y="902"/>
                </a:lnTo>
                <a:lnTo>
                  <a:pt x="364" y="914"/>
                </a:lnTo>
                <a:lnTo>
                  <a:pt x="364" y="918"/>
                </a:lnTo>
                <a:lnTo>
                  <a:pt x="365" y="909"/>
                </a:lnTo>
                <a:lnTo>
                  <a:pt x="367" y="887"/>
                </a:lnTo>
                <a:lnTo>
                  <a:pt x="368" y="855"/>
                </a:lnTo>
                <a:lnTo>
                  <a:pt x="368" y="817"/>
                </a:lnTo>
                <a:lnTo>
                  <a:pt x="369" y="783"/>
                </a:lnTo>
                <a:lnTo>
                  <a:pt x="370" y="755"/>
                </a:lnTo>
                <a:lnTo>
                  <a:pt x="372" y="739"/>
                </a:lnTo>
                <a:lnTo>
                  <a:pt x="372" y="732"/>
                </a:lnTo>
                <a:lnTo>
                  <a:pt x="373" y="731"/>
                </a:lnTo>
                <a:lnTo>
                  <a:pt x="374" y="731"/>
                </a:lnTo>
                <a:lnTo>
                  <a:pt x="375" y="726"/>
                </a:lnTo>
                <a:lnTo>
                  <a:pt x="375" y="713"/>
                </a:lnTo>
                <a:lnTo>
                  <a:pt x="377" y="690"/>
                </a:lnTo>
                <a:lnTo>
                  <a:pt x="378" y="657"/>
                </a:lnTo>
                <a:lnTo>
                  <a:pt x="379" y="624"/>
                </a:lnTo>
                <a:lnTo>
                  <a:pt x="379" y="596"/>
                </a:lnTo>
                <a:lnTo>
                  <a:pt x="380" y="583"/>
                </a:lnTo>
                <a:lnTo>
                  <a:pt x="382" y="585"/>
                </a:lnTo>
                <a:lnTo>
                  <a:pt x="383" y="600"/>
                </a:lnTo>
                <a:lnTo>
                  <a:pt x="383" y="626"/>
                </a:lnTo>
                <a:lnTo>
                  <a:pt x="384" y="659"/>
                </a:lnTo>
                <a:lnTo>
                  <a:pt x="385" y="697"/>
                </a:lnTo>
                <a:lnTo>
                  <a:pt x="387" y="742"/>
                </a:lnTo>
                <a:lnTo>
                  <a:pt x="387" y="786"/>
                </a:lnTo>
                <a:lnTo>
                  <a:pt x="388" y="825"/>
                </a:lnTo>
                <a:lnTo>
                  <a:pt x="389" y="851"/>
                </a:lnTo>
                <a:lnTo>
                  <a:pt x="390" y="857"/>
                </a:lnTo>
                <a:lnTo>
                  <a:pt x="390" y="847"/>
                </a:lnTo>
                <a:lnTo>
                  <a:pt x="391" y="831"/>
                </a:lnTo>
                <a:lnTo>
                  <a:pt x="393" y="822"/>
                </a:lnTo>
                <a:lnTo>
                  <a:pt x="394" y="827"/>
                </a:lnTo>
                <a:lnTo>
                  <a:pt x="395" y="842"/>
                </a:lnTo>
                <a:lnTo>
                  <a:pt x="395" y="861"/>
                </a:lnTo>
                <a:lnTo>
                  <a:pt x="396" y="878"/>
                </a:lnTo>
                <a:lnTo>
                  <a:pt x="398" y="893"/>
                </a:lnTo>
                <a:lnTo>
                  <a:pt x="399" y="902"/>
                </a:lnTo>
                <a:lnTo>
                  <a:pt x="399" y="907"/>
                </a:lnTo>
                <a:lnTo>
                  <a:pt x="400" y="906"/>
                </a:lnTo>
                <a:lnTo>
                  <a:pt x="401" y="898"/>
                </a:lnTo>
                <a:lnTo>
                  <a:pt x="403" y="886"/>
                </a:lnTo>
                <a:lnTo>
                  <a:pt x="403" y="871"/>
                </a:lnTo>
                <a:lnTo>
                  <a:pt x="404" y="858"/>
                </a:lnTo>
                <a:lnTo>
                  <a:pt x="405" y="850"/>
                </a:lnTo>
                <a:lnTo>
                  <a:pt x="406" y="850"/>
                </a:lnTo>
                <a:lnTo>
                  <a:pt x="406" y="857"/>
                </a:lnTo>
                <a:lnTo>
                  <a:pt x="408" y="871"/>
                </a:lnTo>
                <a:lnTo>
                  <a:pt x="409" y="886"/>
                </a:lnTo>
                <a:lnTo>
                  <a:pt x="410" y="901"/>
                </a:lnTo>
                <a:lnTo>
                  <a:pt x="410" y="912"/>
                </a:lnTo>
                <a:lnTo>
                  <a:pt x="411" y="922"/>
                </a:lnTo>
                <a:lnTo>
                  <a:pt x="413" y="928"/>
                </a:lnTo>
                <a:lnTo>
                  <a:pt x="414" y="933"/>
                </a:lnTo>
                <a:lnTo>
                  <a:pt x="414" y="934"/>
                </a:lnTo>
                <a:lnTo>
                  <a:pt x="415" y="935"/>
                </a:lnTo>
                <a:lnTo>
                  <a:pt x="416" y="934"/>
                </a:lnTo>
                <a:lnTo>
                  <a:pt x="418" y="932"/>
                </a:lnTo>
                <a:lnTo>
                  <a:pt x="418" y="927"/>
                </a:lnTo>
                <a:lnTo>
                  <a:pt x="419" y="921"/>
                </a:lnTo>
                <a:lnTo>
                  <a:pt x="420" y="913"/>
                </a:lnTo>
                <a:lnTo>
                  <a:pt x="421" y="902"/>
                </a:lnTo>
                <a:lnTo>
                  <a:pt x="421" y="891"/>
                </a:lnTo>
                <a:lnTo>
                  <a:pt x="423" y="877"/>
                </a:lnTo>
                <a:lnTo>
                  <a:pt x="424" y="863"/>
                </a:lnTo>
                <a:lnTo>
                  <a:pt x="425" y="851"/>
                </a:lnTo>
                <a:lnTo>
                  <a:pt x="425" y="840"/>
                </a:lnTo>
                <a:lnTo>
                  <a:pt x="426" y="830"/>
                </a:lnTo>
                <a:lnTo>
                  <a:pt x="427" y="821"/>
                </a:lnTo>
                <a:lnTo>
                  <a:pt x="429" y="805"/>
                </a:lnTo>
                <a:lnTo>
                  <a:pt x="429" y="772"/>
                </a:lnTo>
                <a:lnTo>
                  <a:pt x="430" y="703"/>
                </a:lnTo>
                <a:lnTo>
                  <a:pt x="431" y="584"/>
                </a:lnTo>
                <a:lnTo>
                  <a:pt x="432" y="410"/>
                </a:lnTo>
                <a:lnTo>
                  <a:pt x="432" y="214"/>
                </a:lnTo>
                <a:lnTo>
                  <a:pt x="434" y="59"/>
                </a:lnTo>
                <a:lnTo>
                  <a:pt x="435" y="2"/>
                </a:lnTo>
                <a:lnTo>
                  <a:pt x="436" y="51"/>
                </a:lnTo>
                <a:lnTo>
                  <a:pt x="436" y="169"/>
                </a:lnTo>
                <a:lnTo>
                  <a:pt x="437" y="307"/>
                </a:lnTo>
                <a:lnTo>
                  <a:pt x="439" y="436"/>
                </a:lnTo>
                <a:lnTo>
                  <a:pt x="440" y="546"/>
                </a:lnTo>
                <a:lnTo>
                  <a:pt x="440" y="637"/>
                </a:lnTo>
                <a:lnTo>
                  <a:pt x="441" y="712"/>
                </a:lnTo>
                <a:lnTo>
                  <a:pt x="442" y="774"/>
                </a:lnTo>
                <a:lnTo>
                  <a:pt x="444" y="824"/>
                </a:lnTo>
                <a:lnTo>
                  <a:pt x="444" y="861"/>
                </a:lnTo>
                <a:lnTo>
                  <a:pt x="445" y="888"/>
                </a:lnTo>
                <a:lnTo>
                  <a:pt x="446" y="906"/>
                </a:lnTo>
                <a:lnTo>
                  <a:pt x="447" y="914"/>
                </a:lnTo>
                <a:lnTo>
                  <a:pt x="449" y="916"/>
                </a:lnTo>
                <a:lnTo>
                  <a:pt x="449" y="913"/>
                </a:lnTo>
                <a:lnTo>
                  <a:pt x="450" y="909"/>
                </a:lnTo>
                <a:lnTo>
                  <a:pt x="451" y="904"/>
                </a:lnTo>
                <a:lnTo>
                  <a:pt x="452" y="899"/>
                </a:lnTo>
                <a:lnTo>
                  <a:pt x="452" y="897"/>
                </a:lnTo>
                <a:lnTo>
                  <a:pt x="454" y="894"/>
                </a:lnTo>
                <a:lnTo>
                  <a:pt x="455" y="893"/>
                </a:lnTo>
                <a:lnTo>
                  <a:pt x="456" y="893"/>
                </a:lnTo>
                <a:lnTo>
                  <a:pt x="456" y="893"/>
                </a:lnTo>
                <a:lnTo>
                  <a:pt x="457" y="894"/>
                </a:lnTo>
                <a:lnTo>
                  <a:pt x="459" y="898"/>
                </a:lnTo>
                <a:lnTo>
                  <a:pt x="460" y="902"/>
                </a:lnTo>
                <a:lnTo>
                  <a:pt x="460" y="906"/>
                </a:lnTo>
                <a:lnTo>
                  <a:pt x="461" y="909"/>
                </a:lnTo>
                <a:lnTo>
                  <a:pt x="462" y="912"/>
                </a:lnTo>
                <a:lnTo>
                  <a:pt x="463" y="913"/>
                </a:lnTo>
                <a:lnTo>
                  <a:pt x="463" y="914"/>
                </a:lnTo>
                <a:lnTo>
                  <a:pt x="465" y="916"/>
                </a:lnTo>
                <a:lnTo>
                  <a:pt x="466" y="916"/>
                </a:lnTo>
                <a:lnTo>
                  <a:pt x="467" y="916"/>
                </a:lnTo>
                <a:lnTo>
                  <a:pt x="467" y="914"/>
                </a:lnTo>
                <a:lnTo>
                  <a:pt x="468" y="913"/>
                </a:lnTo>
                <a:lnTo>
                  <a:pt x="470" y="912"/>
                </a:lnTo>
                <a:lnTo>
                  <a:pt x="471" y="911"/>
                </a:lnTo>
                <a:lnTo>
                  <a:pt x="471" y="909"/>
                </a:lnTo>
                <a:lnTo>
                  <a:pt x="472" y="907"/>
                </a:lnTo>
                <a:lnTo>
                  <a:pt x="473" y="906"/>
                </a:lnTo>
                <a:lnTo>
                  <a:pt x="475" y="903"/>
                </a:lnTo>
                <a:lnTo>
                  <a:pt x="475" y="901"/>
                </a:lnTo>
                <a:lnTo>
                  <a:pt x="476" y="899"/>
                </a:lnTo>
                <a:lnTo>
                  <a:pt x="477" y="898"/>
                </a:lnTo>
                <a:lnTo>
                  <a:pt x="478" y="897"/>
                </a:lnTo>
                <a:lnTo>
                  <a:pt x="478" y="894"/>
                </a:lnTo>
                <a:lnTo>
                  <a:pt x="480" y="894"/>
                </a:lnTo>
                <a:lnTo>
                  <a:pt x="481" y="893"/>
                </a:lnTo>
                <a:lnTo>
                  <a:pt x="482" y="893"/>
                </a:lnTo>
                <a:lnTo>
                  <a:pt x="482" y="894"/>
                </a:lnTo>
                <a:lnTo>
                  <a:pt x="483" y="897"/>
                </a:lnTo>
                <a:lnTo>
                  <a:pt x="485" y="899"/>
                </a:lnTo>
                <a:lnTo>
                  <a:pt x="486" y="903"/>
                </a:lnTo>
                <a:lnTo>
                  <a:pt x="486" y="907"/>
                </a:lnTo>
                <a:lnTo>
                  <a:pt x="487" y="909"/>
                </a:lnTo>
                <a:lnTo>
                  <a:pt x="488" y="914"/>
                </a:lnTo>
                <a:lnTo>
                  <a:pt x="490" y="921"/>
                </a:lnTo>
                <a:lnTo>
                  <a:pt x="490" y="928"/>
                </a:lnTo>
                <a:lnTo>
                  <a:pt x="491" y="939"/>
                </a:lnTo>
                <a:lnTo>
                  <a:pt x="492" y="953"/>
                </a:lnTo>
                <a:lnTo>
                  <a:pt x="493" y="968"/>
                </a:lnTo>
                <a:lnTo>
                  <a:pt x="493" y="988"/>
                </a:lnTo>
                <a:lnTo>
                  <a:pt x="495" y="1009"/>
                </a:lnTo>
                <a:lnTo>
                  <a:pt x="496" y="1034"/>
                </a:lnTo>
                <a:lnTo>
                  <a:pt x="497" y="1061"/>
                </a:lnTo>
                <a:lnTo>
                  <a:pt x="497" y="1089"/>
                </a:lnTo>
                <a:lnTo>
                  <a:pt x="498" y="1119"/>
                </a:lnTo>
                <a:lnTo>
                  <a:pt x="499" y="1147"/>
                </a:lnTo>
                <a:lnTo>
                  <a:pt x="501" y="1159"/>
                </a:lnTo>
                <a:lnTo>
                  <a:pt x="501" y="1138"/>
                </a:lnTo>
                <a:lnTo>
                  <a:pt x="502" y="1037"/>
                </a:lnTo>
                <a:lnTo>
                  <a:pt x="503" y="772"/>
                </a:lnTo>
                <a:lnTo>
                  <a:pt x="504" y="286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0"/>
                </a:lnTo>
                <a:lnTo>
                  <a:pt x="513" y="0"/>
                </a:lnTo>
                <a:lnTo>
                  <a:pt x="514" y="0"/>
                </a:lnTo>
                <a:lnTo>
                  <a:pt x="516" y="0"/>
                </a:lnTo>
                <a:lnTo>
                  <a:pt x="517" y="0"/>
                </a:lnTo>
                <a:lnTo>
                  <a:pt x="517" y="0"/>
                </a:lnTo>
                <a:lnTo>
                  <a:pt x="518" y="0"/>
                </a:lnTo>
                <a:lnTo>
                  <a:pt x="519" y="0"/>
                </a:lnTo>
                <a:lnTo>
                  <a:pt x="521" y="0"/>
                </a:lnTo>
                <a:lnTo>
                  <a:pt x="521" y="0"/>
                </a:lnTo>
                <a:lnTo>
                  <a:pt x="522" y="0"/>
                </a:lnTo>
                <a:lnTo>
                  <a:pt x="523" y="0"/>
                </a:lnTo>
                <a:lnTo>
                  <a:pt x="524" y="0"/>
                </a:lnTo>
                <a:lnTo>
                  <a:pt x="524" y="0"/>
                </a:lnTo>
                <a:lnTo>
                  <a:pt x="526" y="0"/>
                </a:lnTo>
                <a:lnTo>
                  <a:pt x="527" y="81"/>
                </a:lnTo>
                <a:lnTo>
                  <a:pt x="528" y="229"/>
                </a:lnTo>
                <a:lnTo>
                  <a:pt x="528" y="353"/>
                </a:lnTo>
                <a:lnTo>
                  <a:pt x="529" y="451"/>
                </a:lnTo>
                <a:lnTo>
                  <a:pt x="531" y="519"/>
                </a:lnTo>
                <a:lnTo>
                  <a:pt x="532" y="544"/>
                </a:lnTo>
                <a:lnTo>
                  <a:pt x="532" y="508"/>
                </a:lnTo>
                <a:lnTo>
                  <a:pt x="533" y="394"/>
                </a:lnTo>
                <a:lnTo>
                  <a:pt x="534" y="194"/>
                </a:lnTo>
                <a:lnTo>
                  <a:pt x="535" y="0"/>
                </a:lnTo>
                <a:lnTo>
                  <a:pt x="535" y="0"/>
                </a:lnTo>
                <a:lnTo>
                  <a:pt x="537" y="0"/>
                </a:lnTo>
                <a:lnTo>
                  <a:pt x="538" y="0"/>
                </a:lnTo>
                <a:lnTo>
                  <a:pt x="539" y="0"/>
                </a:lnTo>
                <a:lnTo>
                  <a:pt x="539" y="0"/>
                </a:lnTo>
                <a:lnTo>
                  <a:pt x="540" y="0"/>
                </a:lnTo>
                <a:lnTo>
                  <a:pt x="542" y="0"/>
                </a:lnTo>
                <a:lnTo>
                  <a:pt x="543" y="0"/>
                </a:lnTo>
                <a:lnTo>
                  <a:pt x="543" y="0"/>
                </a:lnTo>
                <a:lnTo>
                  <a:pt x="544" y="0"/>
                </a:lnTo>
                <a:lnTo>
                  <a:pt x="545" y="210"/>
                </a:lnTo>
                <a:lnTo>
                  <a:pt x="547" y="488"/>
                </a:lnTo>
                <a:lnTo>
                  <a:pt x="547" y="711"/>
                </a:lnTo>
                <a:lnTo>
                  <a:pt x="548" y="872"/>
                </a:lnTo>
                <a:lnTo>
                  <a:pt x="549" y="989"/>
                </a:lnTo>
                <a:lnTo>
                  <a:pt x="550" y="1063"/>
                </a:lnTo>
                <a:lnTo>
                  <a:pt x="550" y="1111"/>
                </a:lnTo>
                <a:lnTo>
                  <a:pt x="552" y="1138"/>
                </a:lnTo>
                <a:lnTo>
                  <a:pt x="553" y="1153"/>
                </a:lnTo>
                <a:lnTo>
                  <a:pt x="554" y="1160"/>
                </a:lnTo>
                <a:lnTo>
                  <a:pt x="554" y="1161"/>
                </a:lnTo>
                <a:lnTo>
                  <a:pt x="555" y="1160"/>
                </a:lnTo>
                <a:lnTo>
                  <a:pt x="557" y="1155"/>
                </a:lnTo>
                <a:lnTo>
                  <a:pt x="558" y="1149"/>
                </a:lnTo>
                <a:lnTo>
                  <a:pt x="558" y="1140"/>
                </a:lnTo>
                <a:lnTo>
                  <a:pt x="559" y="1130"/>
                </a:lnTo>
                <a:lnTo>
                  <a:pt x="560" y="1118"/>
                </a:lnTo>
                <a:lnTo>
                  <a:pt x="562" y="1107"/>
                </a:lnTo>
                <a:lnTo>
                  <a:pt x="563" y="1094"/>
                </a:lnTo>
                <a:lnTo>
                  <a:pt x="563" y="1084"/>
                </a:lnTo>
                <a:lnTo>
                  <a:pt x="564" y="1075"/>
                </a:lnTo>
                <a:lnTo>
                  <a:pt x="565" y="1068"/>
                </a:lnTo>
                <a:lnTo>
                  <a:pt x="567" y="1062"/>
                </a:lnTo>
                <a:lnTo>
                  <a:pt x="567" y="1057"/>
                </a:lnTo>
                <a:lnTo>
                  <a:pt x="568" y="1052"/>
                </a:lnTo>
                <a:lnTo>
                  <a:pt x="569" y="1046"/>
                </a:lnTo>
                <a:lnTo>
                  <a:pt x="570" y="1039"/>
                </a:lnTo>
                <a:lnTo>
                  <a:pt x="570" y="1031"/>
                </a:lnTo>
                <a:lnTo>
                  <a:pt x="571" y="1022"/>
                </a:lnTo>
                <a:lnTo>
                  <a:pt x="573" y="1012"/>
                </a:lnTo>
                <a:lnTo>
                  <a:pt x="574" y="1002"/>
                </a:lnTo>
                <a:lnTo>
                  <a:pt x="574" y="993"/>
                </a:lnTo>
                <a:lnTo>
                  <a:pt x="575" y="983"/>
                </a:lnTo>
                <a:lnTo>
                  <a:pt x="576" y="973"/>
                </a:lnTo>
                <a:lnTo>
                  <a:pt x="578" y="963"/>
                </a:lnTo>
                <a:lnTo>
                  <a:pt x="578" y="954"/>
                </a:lnTo>
                <a:lnTo>
                  <a:pt x="579" y="944"/>
                </a:lnTo>
                <a:lnTo>
                  <a:pt x="580" y="935"/>
                </a:lnTo>
                <a:lnTo>
                  <a:pt x="581" y="928"/>
                </a:lnTo>
                <a:lnTo>
                  <a:pt x="581" y="921"/>
                </a:lnTo>
                <a:lnTo>
                  <a:pt x="583" y="916"/>
                </a:lnTo>
                <a:lnTo>
                  <a:pt x="584" y="913"/>
                </a:lnTo>
                <a:lnTo>
                  <a:pt x="585" y="911"/>
                </a:lnTo>
                <a:lnTo>
                  <a:pt x="585" y="911"/>
                </a:lnTo>
                <a:lnTo>
                  <a:pt x="586" y="909"/>
                </a:lnTo>
                <a:lnTo>
                  <a:pt x="588" y="909"/>
                </a:lnTo>
                <a:lnTo>
                  <a:pt x="589" y="909"/>
                </a:lnTo>
                <a:lnTo>
                  <a:pt x="589" y="908"/>
                </a:lnTo>
                <a:lnTo>
                  <a:pt x="590" y="908"/>
                </a:lnTo>
                <a:lnTo>
                  <a:pt x="591" y="908"/>
                </a:lnTo>
                <a:lnTo>
                  <a:pt x="593" y="908"/>
                </a:lnTo>
                <a:lnTo>
                  <a:pt x="593" y="909"/>
                </a:lnTo>
                <a:lnTo>
                  <a:pt x="594" y="912"/>
                </a:lnTo>
                <a:lnTo>
                  <a:pt x="595" y="913"/>
                </a:lnTo>
                <a:lnTo>
                  <a:pt x="596" y="916"/>
                </a:lnTo>
                <a:lnTo>
                  <a:pt x="596" y="918"/>
                </a:lnTo>
                <a:lnTo>
                  <a:pt x="598" y="919"/>
                </a:lnTo>
                <a:lnTo>
                  <a:pt x="599" y="921"/>
                </a:lnTo>
                <a:lnTo>
                  <a:pt x="600" y="922"/>
                </a:lnTo>
                <a:lnTo>
                  <a:pt x="600" y="922"/>
                </a:lnTo>
                <a:lnTo>
                  <a:pt x="601" y="922"/>
                </a:lnTo>
                <a:lnTo>
                  <a:pt x="603" y="922"/>
                </a:lnTo>
                <a:lnTo>
                  <a:pt x="604" y="921"/>
                </a:lnTo>
                <a:lnTo>
                  <a:pt x="604" y="919"/>
                </a:lnTo>
                <a:lnTo>
                  <a:pt x="605" y="918"/>
                </a:lnTo>
                <a:lnTo>
                  <a:pt x="606" y="918"/>
                </a:lnTo>
                <a:lnTo>
                  <a:pt x="607" y="917"/>
                </a:lnTo>
                <a:lnTo>
                  <a:pt x="607" y="917"/>
                </a:lnTo>
                <a:lnTo>
                  <a:pt x="609" y="917"/>
                </a:lnTo>
                <a:lnTo>
                  <a:pt x="610" y="916"/>
                </a:lnTo>
                <a:lnTo>
                  <a:pt x="611" y="916"/>
                </a:lnTo>
                <a:lnTo>
                  <a:pt x="611" y="914"/>
                </a:lnTo>
                <a:lnTo>
                  <a:pt x="612" y="913"/>
                </a:lnTo>
                <a:lnTo>
                  <a:pt x="614" y="912"/>
                </a:lnTo>
                <a:lnTo>
                  <a:pt x="615" y="911"/>
                </a:lnTo>
                <a:lnTo>
                  <a:pt x="616" y="908"/>
                </a:lnTo>
                <a:lnTo>
                  <a:pt x="616" y="907"/>
                </a:lnTo>
                <a:lnTo>
                  <a:pt x="617" y="906"/>
                </a:lnTo>
                <a:lnTo>
                  <a:pt x="619" y="904"/>
                </a:lnTo>
                <a:lnTo>
                  <a:pt x="620" y="903"/>
                </a:lnTo>
                <a:lnTo>
                  <a:pt x="620" y="902"/>
                </a:lnTo>
                <a:lnTo>
                  <a:pt x="621" y="901"/>
                </a:lnTo>
                <a:lnTo>
                  <a:pt x="622" y="898"/>
                </a:lnTo>
                <a:lnTo>
                  <a:pt x="624" y="897"/>
                </a:lnTo>
                <a:lnTo>
                  <a:pt x="624" y="894"/>
                </a:lnTo>
                <a:lnTo>
                  <a:pt x="625" y="892"/>
                </a:lnTo>
                <a:lnTo>
                  <a:pt x="626" y="888"/>
                </a:lnTo>
                <a:lnTo>
                  <a:pt x="627" y="885"/>
                </a:lnTo>
                <a:lnTo>
                  <a:pt x="627" y="880"/>
                </a:lnTo>
                <a:lnTo>
                  <a:pt x="629" y="873"/>
                </a:lnTo>
                <a:lnTo>
                  <a:pt x="630" y="868"/>
                </a:lnTo>
                <a:lnTo>
                  <a:pt x="631" y="862"/>
                </a:lnTo>
                <a:lnTo>
                  <a:pt x="631" y="857"/>
                </a:lnTo>
                <a:lnTo>
                  <a:pt x="632" y="853"/>
                </a:lnTo>
                <a:lnTo>
                  <a:pt x="634" y="850"/>
                </a:lnTo>
                <a:lnTo>
                  <a:pt x="635" y="849"/>
                </a:lnTo>
                <a:lnTo>
                  <a:pt x="635" y="849"/>
                </a:lnTo>
                <a:lnTo>
                  <a:pt x="636" y="850"/>
                </a:lnTo>
                <a:lnTo>
                  <a:pt x="637" y="853"/>
                </a:lnTo>
                <a:lnTo>
                  <a:pt x="638" y="858"/>
                </a:lnTo>
                <a:lnTo>
                  <a:pt x="638" y="866"/>
                </a:lnTo>
                <a:lnTo>
                  <a:pt x="640" y="873"/>
                </a:lnTo>
                <a:lnTo>
                  <a:pt x="641" y="881"/>
                </a:lnTo>
                <a:lnTo>
                  <a:pt x="642" y="888"/>
                </a:lnTo>
                <a:lnTo>
                  <a:pt x="642" y="894"/>
                </a:lnTo>
                <a:lnTo>
                  <a:pt x="643" y="901"/>
                </a:lnTo>
                <a:lnTo>
                  <a:pt x="645" y="907"/>
                </a:lnTo>
                <a:lnTo>
                  <a:pt x="646" y="912"/>
                </a:lnTo>
                <a:lnTo>
                  <a:pt x="646" y="916"/>
                </a:lnTo>
                <a:lnTo>
                  <a:pt x="647" y="918"/>
                </a:lnTo>
                <a:lnTo>
                  <a:pt x="648" y="919"/>
                </a:lnTo>
                <a:lnTo>
                  <a:pt x="650" y="919"/>
                </a:lnTo>
                <a:lnTo>
                  <a:pt x="650" y="917"/>
                </a:lnTo>
                <a:lnTo>
                  <a:pt x="651" y="913"/>
                </a:lnTo>
                <a:lnTo>
                  <a:pt x="652" y="907"/>
                </a:lnTo>
                <a:lnTo>
                  <a:pt x="653" y="899"/>
                </a:lnTo>
                <a:lnTo>
                  <a:pt x="653" y="890"/>
                </a:lnTo>
                <a:lnTo>
                  <a:pt x="655" y="877"/>
                </a:lnTo>
                <a:lnTo>
                  <a:pt x="656" y="865"/>
                </a:lnTo>
                <a:lnTo>
                  <a:pt x="657" y="852"/>
                </a:lnTo>
                <a:lnTo>
                  <a:pt x="657" y="842"/>
                </a:lnTo>
                <a:lnTo>
                  <a:pt x="658" y="835"/>
                </a:lnTo>
                <a:lnTo>
                  <a:pt x="660" y="831"/>
                </a:lnTo>
                <a:lnTo>
                  <a:pt x="661" y="831"/>
                </a:lnTo>
                <a:lnTo>
                  <a:pt x="661" y="836"/>
                </a:lnTo>
                <a:lnTo>
                  <a:pt x="662" y="842"/>
                </a:lnTo>
                <a:lnTo>
                  <a:pt x="663" y="852"/>
                </a:lnTo>
                <a:lnTo>
                  <a:pt x="665" y="861"/>
                </a:lnTo>
                <a:lnTo>
                  <a:pt x="665" y="870"/>
                </a:lnTo>
                <a:lnTo>
                  <a:pt x="666" y="876"/>
                </a:lnTo>
                <a:lnTo>
                  <a:pt x="667" y="882"/>
                </a:lnTo>
                <a:lnTo>
                  <a:pt x="668" y="887"/>
                </a:lnTo>
                <a:lnTo>
                  <a:pt x="668" y="890"/>
                </a:lnTo>
                <a:lnTo>
                  <a:pt x="670" y="892"/>
                </a:lnTo>
                <a:lnTo>
                  <a:pt x="671" y="894"/>
                </a:lnTo>
                <a:lnTo>
                  <a:pt x="672" y="897"/>
                </a:lnTo>
                <a:lnTo>
                  <a:pt x="673" y="898"/>
                </a:lnTo>
                <a:lnTo>
                  <a:pt x="673" y="899"/>
                </a:lnTo>
                <a:lnTo>
                  <a:pt x="674" y="901"/>
                </a:lnTo>
                <a:lnTo>
                  <a:pt x="676" y="902"/>
                </a:lnTo>
                <a:lnTo>
                  <a:pt x="677" y="902"/>
                </a:lnTo>
                <a:lnTo>
                  <a:pt x="677" y="902"/>
                </a:lnTo>
                <a:lnTo>
                  <a:pt x="678" y="901"/>
                </a:lnTo>
                <a:lnTo>
                  <a:pt x="679" y="898"/>
                </a:lnTo>
                <a:lnTo>
                  <a:pt x="681" y="896"/>
                </a:lnTo>
                <a:lnTo>
                  <a:pt x="681" y="894"/>
                </a:lnTo>
                <a:lnTo>
                  <a:pt x="682" y="892"/>
                </a:lnTo>
                <a:lnTo>
                  <a:pt x="683" y="890"/>
                </a:lnTo>
                <a:lnTo>
                  <a:pt x="684" y="886"/>
                </a:lnTo>
                <a:lnTo>
                  <a:pt x="684" y="883"/>
                </a:lnTo>
                <a:lnTo>
                  <a:pt x="686" y="880"/>
                </a:lnTo>
                <a:lnTo>
                  <a:pt x="687" y="876"/>
                </a:lnTo>
                <a:lnTo>
                  <a:pt x="688" y="872"/>
                </a:lnTo>
                <a:lnTo>
                  <a:pt x="688" y="870"/>
                </a:lnTo>
                <a:lnTo>
                  <a:pt x="689" y="868"/>
                </a:lnTo>
                <a:lnTo>
                  <a:pt x="691" y="867"/>
                </a:lnTo>
                <a:lnTo>
                  <a:pt x="692" y="867"/>
                </a:lnTo>
                <a:lnTo>
                  <a:pt x="692" y="867"/>
                </a:lnTo>
                <a:lnTo>
                  <a:pt x="693" y="868"/>
                </a:lnTo>
                <a:lnTo>
                  <a:pt x="694" y="870"/>
                </a:lnTo>
                <a:lnTo>
                  <a:pt x="696" y="872"/>
                </a:lnTo>
                <a:lnTo>
                  <a:pt x="696" y="873"/>
                </a:lnTo>
                <a:lnTo>
                  <a:pt x="697" y="875"/>
                </a:lnTo>
                <a:lnTo>
                  <a:pt x="698" y="876"/>
                </a:lnTo>
                <a:lnTo>
                  <a:pt x="699" y="876"/>
                </a:lnTo>
                <a:lnTo>
                  <a:pt x="699" y="876"/>
                </a:lnTo>
                <a:lnTo>
                  <a:pt x="701" y="876"/>
                </a:lnTo>
                <a:lnTo>
                  <a:pt x="702" y="876"/>
                </a:lnTo>
                <a:lnTo>
                  <a:pt x="703" y="877"/>
                </a:lnTo>
                <a:lnTo>
                  <a:pt x="703" y="877"/>
                </a:lnTo>
                <a:lnTo>
                  <a:pt x="704" y="877"/>
                </a:lnTo>
                <a:lnTo>
                  <a:pt x="706" y="877"/>
                </a:lnTo>
                <a:lnTo>
                  <a:pt x="707" y="877"/>
                </a:lnTo>
                <a:lnTo>
                  <a:pt x="707" y="877"/>
                </a:lnTo>
                <a:lnTo>
                  <a:pt x="708" y="876"/>
                </a:lnTo>
                <a:lnTo>
                  <a:pt x="709" y="876"/>
                </a:lnTo>
                <a:lnTo>
                  <a:pt x="710" y="876"/>
                </a:lnTo>
                <a:lnTo>
                  <a:pt x="710" y="877"/>
                </a:lnTo>
                <a:lnTo>
                  <a:pt x="712" y="877"/>
                </a:lnTo>
                <a:lnTo>
                  <a:pt x="713" y="878"/>
                </a:lnTo>
                <a:lnTo>
                  <a:pt x="714" y="880"/>
                </a:lnTo>
                <a:lnTo>
                  <a:pt x="714" y="881"/>
                </a:lnTo>
                <a:lnTo>
                  <a:pt x="715" y="883"/>
                </a:lnTo>
                <a:lnTo>
                  <a:pt x="717" y="886"/>
                </a:lnTo>
                <a:lnTo>
                  <a:pt x="718" y="890"/>
                </a:lnTo>
                <a:lnTo>
                  <a:pt x="718" y="892"/>
                </a:lnTo>
                <a:lnTo>
                  <a:pt x="719" y="893"/>
                </a:lnTo>
                <a:lnTo>
                  <a:pt x="720" y="894"/>
                </a:lnTo>
                <a:lnTo>
                  <a:pt x="722" y="893"/>
                </a:lnTo>
                <a:lnTo>
                  <a:pt x="722" y="892"/>
                </a:lnTo>
                <a:lnTo>
                  <a:pt x="723" y="891"/>
                </a:lnTo>
                <a:lnTo>
                  <a:pt x="724" y="888"/>
                </a:lnTo>
                <a:lnTo>
                  <a:pt x="725" y="888"/>
                </a:lnTo>
                <a:lnTo>
                  <a:pt x="725" y="890"/>
                </a:lnTo>
                <a:lnTo>
                  <a:pt x="727" y="891"/>
                </a:lnTo>
                <a:lnTo>
                  <a:pt x="728" y="894"/>
                </a:lnTo>
                <a:lnTo>
                  <a:pt x="729" y="897"/>
                </a:lnTo>
                <a:lnTo>
                  <a:pt x="730" y="901"/>
                </a:lnTo>
                <a:lnTo>
                  <a:pt x="730" y="903"/>
                </a:lnTo>
                <a:lnTo>
                  <a:pt x="732" y="907"/>
                </a:lnTo>
                <a:lnTo>
                  <a:pt x="733" y="909"/>
                </a:lnTo>
                <a:lnTo>
                  <a:pt x="734" y="912"/>
                </a:lnTo>
                <a:lnTo>
                  <a:pt x="734" y="913"/>
                </a:lnTo>
                <a:lnTo>
                  <a:pt x="735" y="916"/>
                </a:lnTo>
                <a:lnTo>
                  <a:pt x="737" y="917"/>
                </a:lnTo>
                <a:lnTo>
                  <a:pt x="738" y="919"/>
                </a:lnTo>
                <a:lnTo>
                  <a:pt x="738" y="921"/>
                </a:lnTo>
                <a:lnTo>
                  <a:pt x="739" y="923"/>
                </a:lnTo>
                <a:lnTo>
                  <a:pt x="740" y="924"/>
                </a:lnTo>
                <a:lnTo>
                  <a:pt x="742" y="924"/>
                </a:lnTo>
                <a:lnTo>
                  <a:pt x="742" y="924"/>
                </a:lnTo>
                <a:lnTo>
                  <a:pt x="743" y="924"/>
                </a:lnTo>
                <a:lnTo>
                  <a:pt x="744" y="923"/>
                </a:lnTo>
                <a:lnTo>
                  <a:pt x="745" y="921"/>
                </a:lnTo>
                <a:lnTo>
                  <a:pt x="745" y="918"/>
                </a:lnTo>
                <a:lnTo>
                  <a:pt x="746" y="914"/>
                </a:lnTo>
                <a:lnTo>
                  <a:pt x="748" y="909"/>
                </a:lnTo>
                <a:lnTo>
                  <a:pt x="749" y="903"/>
                </a:lnTo>
                <a:lnTo>
                  <a:pt x="749" y="894"/>
                </a:lnTo>
                <a:lnTo>
                  <a:pt x="750" y="885"/>
                </a:lnTo>
                <a:lnTo>
                  <a:pt x="751" y="872"/>
                </a:lnTo>
                <a:lnTo>
                  <a:pt x="753" y="858"/>
                </a:lnTo>
                <a:lnTo>
                  <a:pt x="753" y="846"/>
                </a:lnTo>
                <a:lnTo>
                  <a:pt x="754" y="835"/>
                </a:lnTo>
                <a:lnTo>
                  <a:pt x="755" y="827"/>
                </a:lnTo>
                <a:lnTo>
                  <a:pt x="756" y="824"/>
                </a:lnTo>
                <a:lnTo>
                  <a:pt x="756" y="825"/>
                </a:lnTo>
                <a:lnTo>
                  <a:pt x="758" y="830"/>
                </a:lnTo>
                <a:lnTo>
                  <a:pt x="759" y="836"/>
                </a:lnTo>
                <a:lnTo>
                  <a:pt x="760" y="845"/>
                </a:lnTo>
                <a:lnTo>
                  <a:pt x="760" y="855"/>
                </a:lnTo>
                <a:lnTo>
                  <a:pt x="761" y="863"/>
                </a:lnTo>
                <a:lnTo>
                  <a:pt x="763" y="871"/>
                </a:lnTo>
                <a:lnTo>
                  <a:pt x="764" y="878"/>
                </a:lnTo>
                <a:lnTo>
                  <a:pt x="764" y="886"/>
                </a:lnTo>
                <a:lnTo>
                  <a:pt x="765" y="891"/>
                </a:lnTo>
                <a:lnTo>
                  <a:pt x="766" y="894"/>
                </a:lnTo>
                <a:lnTo>
                  <a:pt x="768" y="898"/>
                </a:lnTo>
                <a:lnTo>
                  <a:pt x="768" y="901"/>
                </a:lnTo>
                <a:lnTo>
                  <a:pt x="769" y="903"/>
                </a:lnTo>
                <a:lnTo>
                  <a:pt x="770" y="904"/>
                </a:lnTo>
                <a:lnTo>
                  <a:pt x="771" y="906"/>
                </a:lnTo>
                <a:lnTo>
                  <a:pt x="771" y="907"/>
                </a:lnTo>
                <a:lnTo>
                  <a:pt x="773" y="907"/>
                </a:lnTo>
                <a:lnTo>
                  <a:pt x="774" y="907"/>
                </a:lnTo>
                <a:lnTo>
                  <a:pt x="775" y="906"/>
                </a:lnTo>
                <a:lnTo>
                  <a:pt x="775" y="903"/>
                </a:lnTo>
                <a:lnTo>
                  <a:pt x="776" y="902"/>
                </a:lnTo>
                <a:lnTo>
                  <a:pt x="778" y="901"/>
                </a:lnTo>
                <a:lnTo>
                  <a:pt x="779" y="901"/>
                </a:lnTo>
                <a:lnTo>
                  <a:pt x="779" y="902"/>
                </a:lnTo>
                <a:lnTo>
                  <a:pt x="780" y="904"/>
                </a:lnTo>
                <a:lnTo>
                  <a:pt x="781" y="907"/>
                </a:lnTo>
                <a:lnTo>
                  <a:pt x="782" y="911"/>
                </a:lnTo>
                <a:lnTo>
                  <a:pt x="782" y="912"/>
                </a:lnTo>
                <a:lnTo>
                  <a:pt x="784" y="913"/>
                </a:lnTo>
                <a:lnTo>
                  <a:pt x="785" y="914"/>
                </a:lnTo>
                <a:lnTo>
                  <a:pt x="786" y="912"/>
                </a:lnTo>
                <a:lnTo>
                  <a:pt x="787" y="909"/>
                </a:lnTo>
                <a:lnTo>
                  <a:pt x="787" y="903"/>
                </a:lnTo>
                <a:lnTo>
                  <a:pt x="789" y="896"/>
                </a:lnTo>
                <a:lnTo>
                  <a:pt x="790" y="886"/>
                </a:lnTo>
                <a:lnTo>
                  <a:pt x="791" y="873"/>
                </a:lnTo>
                <a:lnTo>
                  <a:pt x="791" y="861"/>
                </a:lnTo>
                <a:lnTo>
                  <a:pt x="792" y="847"/>
                </a:lnTo>
                <a:lnTo>
                  <a:pt x="794" y="836"/>
                </a:lnTo>
                <a:lnTo>
                  <a:pt x="795" y="825"/>
                </a:lnTo>
                <a:lnTo>
                  <a:pt x="795" y="817"/>
                </a:lnTo>
                <a:lnTo>
                  <a:pt x="796" y="813"/>
                </a:lnTo>
                <a:lnTo>
                  <a:pt x="797" y="810"/>
                </a:lnTo>
                <a:lnTo>
                  <a:pt x="799" y="813"/>
                </a:lnTo>
                <a:lnTo>
                  <a:pt x="799" y="819"/>
                </a:lnTo>
                <a:lnTo>
                  <a:pt x="800" y="827"/>
                </a:lnTo>
                <a:lnTo>
                  <a:pt x="801" y="839"/>
                </a:lnTo>
                <a:lnTo>
                  <a:pt x="802" y="850"/>
                </a:lnTo>
                <a:lnTo>
                  <a:pt x="802" y="862"/>
                </a:lnTo>
                <a:lnTo>
                  <a:pt x="804" y="872"/>
                </a:lnTo>
                <a:lnTo>
                  <a:pt x="805" y="882"/>
                </a:lnTo>
                <a:lnTo>
                  <a:pt x="806" y="888"/>
                </a:lnTo>
                <a:lnTo>
                  <a:pt x="806" y="893"/>
                </a:lnTo>
                <a:lnTo>
                  <a:pt x="807" y="894"/>
                </a:lnTo>
                <a:lnTo>
                  <a:pt x="809" y="896"/>
                </a:lnTo>
                <a:lnTo>
                  <a:pt x="810" y="896"/>
                </a:lnTo>
                <a:lnTo>
                  <a:pt x="810" y="896"/>
                </a:lnTo>
                <a:lnTo>
                  <a:pt x="811" y="897"/>
                </a:lnTo>
                <a:lnTo>
                  <a:pt x="812" y="899"/>
                </a:lnTo>
                <a:lnTo>
                  <a:pt x="814" y="902"/>
                </a:lnTo>
                <a:lnTo>
                  <a:pt x="814" y="904"/>
                </a:lnTo>
                <a:lnTo>
                  <a:pt x="815" y="906"/>
                </a:lnTo>
                <a:lnTo>
                  <a:pt x="816" y="903"/>
                </a:lnTo>
                <a:lnTo>
                  <a:pt x="817" y="896"/>
                </a:lnTo>
                <a:lnTo>
                  <a:pt x="817" y="878"/>
                </a:lnTo>
                <a:lnTo>
                  <a:pt x="818" y="849"/>
                </a:lnTo>
                <a:lnTo>
                  <a:pt x="820" y="804"/>
                </a:lnTo>
                <a:lnTo>
                  <a:pt x="821" y="739"/>
                </a:lnTo>
                <a:lnTo>
                  <a:pt x="821" y="652"/>
                </a:lnTo>
                <a:lnTo>
                  <a:pt x="822" y="539"/>
                </a:lnTo>
                <a:lnTo>
                  <a:pt x="823" y="400"/>
                </a:lnTo>
                <a:lnTo>
                  <a:pt x="825" y="236"/>
                </a:lnTo>
                <a:lnTo>
                  <a:pt x="825" y="51"/>
                </a:lnTo>
                <a:lnTo>
                  <a:pt x="826" y="0"/>
                </a:lnTo>
                <a:lnTo>
                  <a:pt x="827" y="0"/>
                </a:lnTo>
                <a:lnTo>
                  <a:pt x="828" y="0"/>
                </a:lnTo>
                <a:lnTo>
                  <a:pt x="828" y="0"/>
                </a:lnTo>
                <a:lnTo>
                  <a:pt x="830" y="0"/>
                </a:lnTo>
                <a:lnTo>
                  <a:pt x="831" y="0"/>
                </a:lnTo>
                <a:lnTo>
                  <a:pt x="832" y="0"/>
                </a:lnTo>
                <a:lnTo>
                  <a:pt x="832" y="0"/>
                </a:lnTo>
                <a:lnTo>
                  <a:pt x="833" y="0"/>
                </a:lnTo>
                <a:lnTo>
                  <a:pt x="835" y="0"/>
                </a:lnTo>
                <a:lnTo>
                  <a:pt x="836" y="0"/>
                </a:lnTo>
                <a:lnTo>
                  <a:pt x="836" y="0"/>
                </a:lnTo>
                <a:lnTo>
                  <a:pt x="837" y="0"/>
                </a:lnTo>
                <a:lnTo>
                  <a:pt x="838" y="0"/>
                </a:lnTo>
                <a:lnTo>
                  <a:pt x="840" y="0"/>
                </a:lnTo>
                <a:lnTo>
                  <a:pt x="841" y="0"/>
                </a:lnTo>
                <a:lnTo>
                  <a:pt x="841" y="77"/>
                </a:lnTo>
                <a:lnTo>
                  <a:pt x="842" y="184"/>
                </a:lnTo>
                <a:lnTo>
                  <a:pt x="843" y="280"/>
                </a:lnTo>
                <a:lnTo>
                  <a:pt x="845" y="365"/>
                </a:lnTo>
                <a:lnTo>
                  <a:pt x="845" y="445"/>
                </a:lnTo>
                <a:lnTo>
                  <a:pt x="846" y="518"/>
                </a:lnTo>
                <a:lnTo>
                  <a:pt x="847" y="587"/>
                </a:lnTo>
                <a:lnTo>
                  <a:pt x="848" y="647"/>
                </a:lnTo>
                <a:lnTo>
                  <a:pt x="848" y="701"/>
                </a:lnTo>
                <a:lnTo>
                  <a:pt x="850" y="748"/>
                </a:lnTo>
                <a:lnTo>
                  <a:pt x="851" y="786"/>
                </a:lnTo>
                <a:lnTo>
                  <a:pt x="852" y="819"/>
                </a:lnTo>
                <a:lnTo>
                  <a:pt x="852" y="844"/>
                </a:lnTo>
                <a:lnTo>
                  <a:pt x="853" y="863"/>
                </a:lnTo>
                <a:lnTo>
                  <a:pt x="854" y="880"/>
                </a:lnTo>
                <a:lnTo>
                  <a:pt x="856" y="891"/>
                </a:lnTo>
                <a:lnTo>
                  <a:pt x="856" y="898"/>
                </a:lnTo>
                <a:lnTo>
                  <a:pt x="857" y="904"/>
                </a:lnTo>
                <a:lnTo>
                  <a:pt x="858" y="908"/>
                </a:lnTo>
                <a:lnTo>
                  <a:pt x="859" y="911"/>
                </a:lnTo>
                <a:lnTo>
                  <a:pt x="859" y="911"/>
                </a:lnTo>
                <a:lnTo>
                  <a:pt x="861" y="908"/>
                </a:lnTo>
                <a:lnTo>
                  <a:pt x="862" y="903"/>
                </a:lnTo>
                <a:lnTo>
                  <a:pt x="863" y="896"/>
                </a:lnTo>
                <a:lnTo>
                  <a:pt x="863" y="882"/>
                </a:lnTo>
                <a:lnTo>
                  <a:pt x="864" y="870"/>
                </a:lnTo>
                <a:lnTo>
                  <a:pt x="866" y="852"/>
                </a:lnTo>
                <a:lnTo>
                  <a:pt x="867" y="832"/>
                </a:lnTo>
                <a:lnTo>
                  <a:pt x="867" y="808"/>
                </a:lnTo>
                <a:lnTo>
                  <a:pt x="868" y="778"/>
                </a:lnTo>
                <a:lnTo>
                  <a:pt x="869" y="743"/>
                </a:lnTo>
                <a:lnTo>
                  <a:pt x="871" y="702"/>
                </a:lnTo>
                <a:lnTo>
                  <a:pt x="871" y="655"/>
                </a:lnTo>
                <a:lnTo>
                  <a:pt x="872" y="601"/>
                </a:lnTo>
                <a:lnTo>
                  <a:pt x="873" y="542"/>
                </a:lnTo>
                <a:lnTo>
                  <a:pt x="874" y="480"/>
                </a:lnTo>
                <a:lnTo>
                  <a:pt x="874" y="416"/>
                </a:lnTo>
                <a:lnTo>
                  <a:pt x="876" y="359"/>
                </a:lnTo>
                <a:lnTo>
                  <a:pt x="877" y="313"/>
                </a:lnTo>
                <a:lnTo>
                  <a:pt x="878" y="286"/>
                </a:lnTo>
                <a:lnTo>
                  <a:pt x="878" y="285"/>
                </a:lnTo>
                <a:lnTo>
                  <a:pt x="879" y="308"/>
                </a:lnTo>
                <a:lnTo>
                  <a:pt x="881" y="358"/>
                </a:lnTo>
                <a:lnTo>
                  <a:pt x="882" y="428"/>
                </a:lnTo>
                <a:lnTo>
                  <a:pt x="882" y="508"/>
                </a:lnTo>
                <a:lnTo>
                  <a:pt x="883" y="590"/>
                </a:lnTo>
                <a:lnTo>
                  <a:pt x="884" y="667"/>
                </a:lnTo>
                <a:lnTo>
                  <a:pt x="886" y="733"/>
                </a:lnTo>
                <a:lnTo>
                  <a:pt x="886" y="786"/>
                </a:lnTo>
                <a:lnTo>
                  <a:pt x="887" y="826"/>
                </a:lnTo>
                <a:lnTo>
                  <a:pt x="888" y="856"/>
                </a:lnTo>
                <a:lnTo>
                  <a:pt x="889" y="877"/>
                </a:lnTo>
                <a:lnTo>
                  <a:pt x="889" y="891"/>
                </a:lnTo>
                <a:lnTo>
                  <a:pt x="890" y="901"/>
                </a:lnTo>
                <a:lnTo>
                  <a:pt x="892" y="908"/>
                </a:lnTo>
                <a:lnTo>
                  <a:pt x="893" y="913"/>
                </a:lnTo>
                <a:lnTo>
                  <a:pt x="893" y="917"/>
                </a:lnTo>
                <a:lnTo>
                  <a:pt x="894" y="919"/>
                </a:lnTo>
                <a:lnTo>
                  <a:pt x="895" y="922"/>
                </a:lnTo>
                <a:lnTo>
                  <a:pt x="897" y="922"/>
                </a:lnTo>
                <a:lnTo>
                  <a:pt x="898" y="923"/>
                </a:lnTo>
                <a:lnTo>
                  <a:pt x="898" y="923"/>
                </a:lnTo>
                <a:lnTo>
                  <a:pt x="899" y="922"/>
                </a:lnTo>
                <a:lnTo>
                  <a:pt x="900" y="921"/>
                </a:lnTo>
                <a:lnTo>
                  <a:pt x="902" y="921"/>
                </a:lnTo>
                <a:lnTo>
                  <a:pt x="902" y="919"/>
                </a:lnTo>
                <a:lnTo>
                  <a:pt x="903" y="919"/>
                </a:lnTo>
                <a:lnTo>
                  <a:pt x="904" y="921"/>
                </a:lnTo>
                <a:lnTo>
                  <a:pt x="905" y="924"/>
                </a:lnTo>
                <a:lnTo>
                  <a:pt x="905" y="929"/>
                </a:lnTo>
                <a:lnTo>
                  <a:pt x="907" y="935"/>
                </a:lnTo>
                <a:lnTo>
                  <a:pt x="908" y="944"/>
                </a:lnTo>
                <a:lnTo>
                  <a:pt x="909" y="953"/>
                </a:lnTo>
                <a:lnTo>
                  <a:pt x="909" y="960"/>
                </a:lnTo>
                <a:lnTo>
                  <a:pt x="910" y="966"/>
                </a:lnTo>
                <a:lnTo>
                  <a:pt x="912" y="969"/>
                </a:lnTo>
                <a:lnTo>
                  <a:pt x="913" y="968"/>
                </a:lnTo>
                <a:lnTo>
                  <a:pt x="913" y="965"/>
                </a:lnTo>
                <a:lnTo>
                  <a:pt x="914" y="960"/>
                </a:lnTo>
                <a:lnTo>
                  <a:pt x="915" y="954"/>
                </a:lnTo>
                <a:lnTo>
                  <a:pt x="917" y="947"/>
                </a:lnTo>
                <a:lnTo>
                  <a:pt x="917" y="939"/>
                </a:lnTo>
                <a:lnTo>
                  <a:pt x="918" y="930"/>
                </a:lnTo>
                <a:lnTo>
                  <a:pt x="919" y="921"/>
                </a:lnTo>
                <a:lnTo>
                  <a:pt x="920" y="911"/>
                </a:lnTo>
                <a:lnTo>
                  <a:pt x="920" y="902"/>
                </a:lnTo>
                <a:lnTo>
                  <a:pt x="922" y="894"/>
                </a:lnTo>
                <a:lnTo>
                  <a:pt x="923" y="890"/>
                </a:lnTo>
                <a:lnTo>
                  <a:pt x="924" y="890"/>
                </a:lnTo>
                <a:lnTo>
                  <a:pt x="924" y="891"/>
                </a:lnTo>
                <a:lnTo>
                  <a:pt x="925" y="897"/>
                </a:lnTo>
                <a:lnTo>
                  <a:pt x="926" y="902"/>
                </a:lnTo>
                <a:lnTo>
                  <a:pt x="928" y="907"/>
                </a:lnTo>
                <a:lnTo>
                  <a:pt x="928" y="912"/>
                </a:lnTo>
                <a:lnTo>
                  <a:pt x="929" y="914"/>
                </a:lnTo>
                <a:lnTo>
                  <a:pt x="930" y="916"/>
                </a:lnTo>
                <a:lnTo>
                  <a:pt x="931" y="917"/>
                </a:lnTo>
                <a:lnTo>
                  <a:pt x="931" y="916"/>
                </a:lnTo>
                <a:lnTo>
                  <a:pt x="933" y="914"/>
                </a:lnTo>
                <a:lnTo>
                  <a:pt x="934" y="912"/>
                </a:lnTo>
                <a:lnTo>
                  <a:pt x="935" y="908"/>
                </a:lnTo>
                <a:lnTo>
                  <a:pt x="935" y="903"/>
                </a:lnTo>
                <a:lnTo>
                  <a:pt x="936" y="894"/>
                </a:lnTo>
                <a:lnTo>
                  <a:pt x="938" y="883"/>
                </a:lnTo>
                <a:lnTo>
                  <a:pt x="939" y="868"/>
                </a:lnTo>
                <a:lnTo>
                  <a:pt x="939" y="846"/>
                </a:lnTo>
                <a:lnTo>
                  <a:pt x="940" y="815"/>
                </a:lnTo>
                <a:lnTo>
                  <a:pt x="941" y="772"/>
                </a:lnTo>
                <a:lnTo>
                  <a:pt x="943" y="711"/>
                </a:lnTo>
                <a:lnTo>
                  <a:pt x="943" y="627"/>
                </a:lnTo>
                <a:lnTo>
                  <a:pt x="944" y="517"/>
                </a:lnTo>
                <a:lnTo>
                  <a:pt x="945" y="368"/>
                </a:lnTo>
                <a:lnTo>
                  <a:pt x="946" y="173"/>
                </a:lnTo>
                <a:lnTo>
                  <a:pt x="946" y="0"/>
                </a:lnTo>
                <a:lnTo>
                  <a:pt x="948" y="0"/>
                </a:lnTo>
                <a:lnTo>
                  <a:pt x="949" y="0"/>
                </a:lnTo>
                <a:lnTo>
                  <a:pt x="950" y="0"/>
                </a:lnTo>
                <a:lnTo>
                  <a:pt x="950" y="0"/>
                </a:lnTo>
                <a:lnTo>
                  <a:pt x="951" y="0"/>
                </a:lnTo>
                <a:lnTo>
                  <a:pt x="953" y="0"/>
                </a:lnTo>
                <a:lnTo>
                  <a:pt x="954" y="0"/>
                </a:lnTo>
                <a:lnTo>
                  <a:pt x="955" y="0"/>
                </a:lnTo>
                <a:lnTo>
                  <a:pt x="955" y="0"/>
                </a:lnTo>
                <a:lnTo>
                  <a:pt x="956" y="0"/>
                </a:lnTo>
                <a:lnTo>
                  <a:pt x="958" y="0"/>
                </a:lnTo>
                <a:lnTo>
                  <a:pt x="959" y="0"/>
                </a:lnTo>
                <a:lnTo>
                  <a:pt x="959" y="0"/>
                </a:lnTo>
                <a:lnTo>
                  <a:pt x="960" y="0"/>
                </a:lnTo>
                <a:lnTo>
                  <a:pt x="961" y="0"/>
                </a:lnTo>
                <a:lnTo>
                  <a:pt x="962" y="0"/>
                </a:lnTo>
                <a:lnTo>
                  <a:pt x="962" y="0"/>
                </a:lnTo>
                <a:lnTo>
                  <a:pt x="964" y="0"/>
                </a:lnTo>
                <a:lnTo>
                  <a:pt x="965" y="23"/>
                </a:lnTo>
                <a:lnTo>
                  <a:pt x="966" y="238"/>
                </a:lnTo>
                <a:lnTo>
                  <a:pt x="966" y="400"/>
                </a:lnTo>
                <a:lnTo>
                  <a:pt x="967" y="522"/>
                </a:lnTo>
                <a:lnTo>
                  <a:pt x="969" y="614"/>
                </a:lnTo>
                <a:lnTo>
                  <a:pt x="970" y="683"/>
                </a:lnTo>
                <a:lnTo>
                  <a:pt x="970" y="737"/>
                </a:lnTo>
                <a:lnTo>
                  <a:pt x="971" y="779"/>
                </a:lnTo>
                <a:lnTo>
                  <a:pt x="972" y="813"/>
                </a:lnTo>
                <a:lnTo>
                  <a:pt x="974" y="837"/>
                </a:lnTo>
                <a:lnTo>
                  <a:pt x="974" y="858"/>
                </a:lnTo>
                <a:lnTo>
                  <a:pt x="975" y="875"/>
                </a:lnTo>
                <a:lnTo>
                  <a:pt x="976" y="886"/>
                </a:lnTo>
                <a:lnTo>
                  <a:pt x="977" y="896"/>
                </a:lnTo>
                <a:lnTo>
                  <a:pt x="977" y="904"/>
                </a:lnTo>
                <a:lnTo>
                  <a:pt x="979" y="911"/>
                </a:lnTo>
                <a:lnTo>
                  <a:pt x="980" y="914"/>
                </a:lnTo>
                <a:lnTo>
                  <a:pt x="981" y="918"/>
                </a:lnTo>
                <a:lnTo>
                  <a:pt x="981" y="922"/>
                </a:lnTo>
                <a:lnTo>
                  <a:pt x="982" y="922"/>
                </a:lnTo>
                <a:lnTo>
                  <a:pt x="984" y="922"/>
                </a:lnTo>
                <a:lnTo>
                  <a:pt x="985" y="921"/>
                </a:lnTo>
                <a:lnTo>
                  <a:pt x="985" y="919"/>
                </a:lnTo>
                <a:lnTo>
                  <a:pt x="986" y="917"/>
                </a:lnTo>
                <a:lnTo>
                  <a:pt x="987" y="916"/>
                </a:lnTo>
                <a:lnTo>
                  <a:pt x="989" y="913"/>
                </a:lnTo>
                <a:lnTo>
                  <a:pt x="989" y="911"/>
                </a:lnTo>
                <a:lnTo>
                  <a:pt x="990" y="909"/>
                </a:lnTo>
                <a:lnTo>
                  <a:pt x="991" y="907"/>
                </a:lnTo>
                <a:lnTo>
                  <a:pt x="992" y="907"/>
                </a:lnTo>
                <a:lnTo>
                  <a:pt x="992" y="907"/>
                </a:lnTo>
                <a:lnTo>
                  <a:pt x="994" y="907"/>
                </a:lnTo>
                <a:lnTo>
                  <a:pt x="995" y="907"/>
                </a:lnTo>
                <a:lnTo>
                  <a:pt x="996" y="907"/>
                </a:lnTo>
                <a:lnTo>
                  <a:pt x="996" y="908"/>
                </a:lnTo>
                <a:lnTo>
                  <a:pt x="997" y="909"/>
                </a:lnTo>
                <a:lnTo>
                  <a:pt x="998" y="909"/>
                </a:lnTo>
                <a:lnTo>
                  <a:pt x="1000" y="911"/>
                </a:lnTo>
                <a:lnTo>
                  <a:pt x="1000" y="912"/>
                </a:lnTo>
                <a:lnTo>
                  <a:pt x="1001" y="911"/>
                </a:lnTo>
                <a:lnTo>
                  <a:pt x="1002" y="911"/>
                </a:lnTo>
                <a:lnTo>
                  <a:pt x="1003" y="908"/>
                </a:lnTo>
                <a:lnTo>
                  <a:pt x="1003" y="907"/>
                </a:lnTo>
                <a:lnTo>
                  <a:pt x="1005" y="904"/>
                </a:lnTo>
                <a:lnTo>
                  <a:pt x="1006" y="901"/>
                </a:lnTo>
                <a:lnTo>
                  <a:pt x="1007" y="896"/>
                </a:lnTo>
                <a:lnTo>
                  <a:pt x="1008" y="890"/>
                </a:lnTo>
                <a:lnTo>
                  <a:pt x="1008" y="878"/>
                </a:lnTo>
                <a:lnTo>
                  <a:pt x="1010" y="861"/>
                </a:lnTo>
                <a:lnTo>
                  <a:pt x="1011" y="834"/>
                </a:lnTo>
                <a:lnTo>
                  <a:pt x="1012" y="791"/>
                </a:lnTo>
                <a:lnTo>
                  <a:pt x="1012" y="737"/>
                </a:lnTo>
                <a:lnTo>
                  <a:pt x="1013" y="675"/>
                </a:lnTo>
                <a:lnTo>
                  <a:pt x="1015" y="613"/>
                </a:lnTo>
                <a:lnTo>
                  <a:pt x="1016" y="565"/>
                </a:lnTo>
                <a:lnTo>
                  <a:pt x="1016" y="544"/>
                </a:lnTo>
                <a:lnTo>
                  <a:pt x="1017" y="553"/>
                </a:lnTo>
                <a:lnTo>
                  <a:pt x="1018" y="589"/>
                </a:lnTo>
                <a:lnTo>
                  <a:pt x="1020" y="644"/>
                </a:lnTo>
                <a:lnTo>
                  <a:pt x="1020" y="704"/>
                </a:lnTo>
                <a:lnTo>
                  <a:pt x="1021" y="762"/>
                </a:lnTo>
                <a:lnTo>
                  <a:pt x="1022" y="809"/>
                </a:lnTo>
                <a:lnTo>
                  <a:pt x="1023" y="845"/>
                </a:lnTo>
                <a:lnTo>
                  <a:pt x="1023" y="871"/>
                </a:lnTo>
                <a:lnTo>
                  <a:pt x="1025" y="887"/>
                </a:lnTo>
                <a:lnTo>
                  <a:pt x="1026" y="898"/>
                </a:lnTo>
                <a:lnTo>
                  <a:pt x="1027" y="906"/>
                </a:lnTo>
                <a:lnTo>
                  <a:pt x="1027" y="911"/>
                </a:lnTo>
                <a:lnTo>
                  <a:pt x="1028" y="916"/>
                </a:lnTo>
                <a:lnTo>
                  <a:pt x="1029" y="919"/>
                </a:lnTo>
                <a:lnTo>
                  <a:pt x="1031" y="923"/>
                </a:lnTo>
                <a:lnTo>
                  <a:pt x="1031" y="927"/>
                </a:lnTo>
                <a:lnTo>
                  <a:pt x="1032" y="929"/>
                </a:lnTo>
                <a:lnTo>
                  <a:pt x="1033" y="932"/>
                </a:lnTo>
                <a:lnTo>
                  <a:pt x="1034" y="932"/>
                </a:lnTo>
                <a:lnTo>
                  <a:pt x="1034" y="933"/>
                </a:lnTo>
                <a:lnTo>
                  <a:pt x="1036" y="933"/>
                </a:lnTo>
                <a:lnTo>
                  <a:pt x="1037" y="934"/>
                </a:lnTo>
                <a:lnTo>
                  <a:pt x="1038" y="933"/>
                </a:lnTo>
                <a:lnTo>
                  <a:pt x="1038" y="933"/>
                </a:lnTo>
                <a:lnTo>
                  <a:pt x="1039" y="930"/>
                </a:lnTo>
                <a:lnTo>
                  <a:pt x="1041" y="929"/>
                </a:lnTo>
                <a:lnTo>
                  <a:pt x="1042" y="928"/>
                </a:lnTo>
                <a:lnTo>
                  <a:pt x="1042" y="928"/>
                </a:lnTo>
                <a:lnTo>
                  <a:pt x="1043" y="927"/>
                </a:lnTo>
                <a:lnTo>
                  <a:pt x="1044" y="926"/>
                </a:lnTo>
                <a:lnTo>
                  <a:pt x="1046" y="924"/>
                </a:lnTo>
                <a:lnTo>
                  <a:pt x="1046" y="922"/>
                </a:lnTo>
                <a:lnTo>
                  <a:pt x="1047" y="918"/>
                </a:lnTo>
                <a:lnTo>
                  <a:pt x="1048" y="916"/>
                </a:lnTo>
                <a:lnTo>
                  <a:pt x="1049" y="912"/>
                </a:lnTo>
                <a:lnTo>
                  <a:pt x="1049" y="908"/>
                </a:lnTo>
                <a:lnTo>
                  <a:pt x="1051" y="904"/>
                </a:lnTo>
                <a:lnTo>
                  <a:pt x="1052" y="902"/>
                </a:lnTo>
                <a:lnTo>
                  <a:pt x="1053" y="899"/>
                </a:lnTo>
                <a:lnTo>
                  <a:pt x="1053" y="898"/>
                </a:lnTo>
                <a:lnTo>
                  <a:pt x="1054" y="897"/>
                </a:lnTo>
                <a:lnTo>
                  <a:pt x="1056" y="896"/>
                </a:lnTo>
                <a:lnTo>
                  <a:pt x="1057" y="896"/>
                </a:lnTo>
                <a:lnTo>
                  <a:pt x="1057" y="897"/>
                </a:lnTo>
                <a:lnTo>
                  <a:pt x="1058" y="899"/>
                </a:lnTo>
                <a:lnTo>
                  <a:pt x="1059" y="902"/>
                </a:lnTo>
                <a:lnTo>
                  <a:pt x="1061" y="904"/>
                </a:lnTo>
                <a:lnTo>
                  <a:pt x="1061" y="908"/>
                </a:lnTo>
                <a:lnTo>
                  <a:pt x="1062" y="911"/>
                </a:lnTo>
                <a:lnTo>
                  <a:pt x="1063" y="913"/>
                </a:lnTo>
                <a:lnTo>
                  <a:pt x="1064" y="914"/>
                </a:lnTo>
                <a:lnTo>
                  <a:pt x="1065" y="917"/>
                </a:lnTo>
                <a:lnTo>
                  <a:pt x="1065" y="917"/>
                </a:lnTo>
                <a:lnTo>
                  <a:pt x="1067" y="917"/>
                </a:lnTo>
                <a:lnTo>
                  <a:pt x="1068" y="917"/>
                </a:lnTo>
                <a:lnTo>
                  <a:pt x="1069" y="916"/>
                </a:lnTo>
                <a:lnTo>
                  <a:pt x="1069" y="916"/>
                </a:lnTo>
                <a:lnTo>
                  <a:pt x="1070" y="913"/>
                </a:lnTo>
                <a:lnTo>
                  <a:pt x="1072" y="912"/>
                </a:lnTo>
                <a:lnTo>
                  <a:pt x="1073" y="911"/>
                </a:lnTo>
                <a:lnTo>
                  <a:pt x="1073" y="908"/>
                </a:lnTo>
                <a:lnTo>
                  <a:pt x="1074" y="908"/>
                </a:lnTo>
                <a:lnTo>
                  <a:pt x="1075" y="908"/>
                </a:lnTo>
                <a:lnTo>
                  <a:pt x="1077" y="908"/>
                </a:lnTo>
                <a:lnTo>
                  <a:pt x="1077" y="909"/>
                </a:lnTo>
                <a:lnTo>
                  <a:pt x="1078" y="909"/>
                </a:lnTo>
                <a:lnTo>
                  <a:pt x="1079" y="909"/>
                </a:lnTo>
                <a:lnTo>
                  <a:pt x="1080" y="909"/>
                </a:lnTo>
                <a:lnTo>
                  <a:pt x="1080" y="908"/>
                </a:lnTo>
                <a:lnTo>
                  <a:pt x="1082" y="907"/>
                </a:lnTo>
                <a:lnTo>
                  <a:pt x="1083" y="906"/>
                </a:lnTo>
                <a:lnTo>
                  <a:pt x="1084" y="906"/>
                </a:lnTo>
                <a:lnTo>
                  <a:pt x="1084" y="906"/>
                </a:lnTo>
                <a:lnTo>
                  <a:pt x="1085" y="906"/>
                </a:lnTo>
                <a:lnTo>
                  <a:pt x="1087" y="906"/>
                </a:lnTo>
                <a:lnTo>
                  <a:pt x="1088" y="907"/>
                </a:lnTo>
                <a:lnTo>
                  <a:pt x="1088" y="907"/>
                </a:lnTo>
                <a:lnTo>
                  <a:pt x="1089" y="908"/>
                </a:lnTo>
                <a:lnTo>
                  <a:pt x="1090" y="911"/>
                </a:lnTo>
                <a:lnTo>
                  <a:pt x="1092" y="912"/>
                </a:lnTo>
                <a:lnTo>
                  <a:pt x="1092" y="914"/>
                </a:lnTo>
                <a:lnTo>
                  <a:pt x="1093" y="917"/>
                </a:lnTo>
                <a:lnTo>
                  <a:pt x="1094" y="918"/>
                </a:lnTo>
                <a:lnTo>
                  <a:pt x="1095" y="918"/>
                </a:lnTo>
                <a:lnTo>
                  <a:pt x="1095" y="917"/>
                </a:lnTo>
                <a:lnTo>
                  <a:pt x="1097" y="913"/>
                </a:lnTo>
                <a:lnTo>
                  <a:pt x="1098" y="908"/>
                </a:lnTo>
                <a:lnTo>
                  <a:pt x="1099" y="903"/>
                </a:lnTo>
                <a:lnTo>
                  <a:pt x="1099" y="899"/>
                </a:lnTo>
                <a:lnTo>
                  <a:pt x="1100" y="898"/>
                </a:lnTo>
                <a:lnTo>
                  <a:pt x="1101" y="898"/>
                </a:lnTo>
                <a:lnTo>
                  <a:pt x="1103" y="901"/>
                </a:lnTo>
                <a:lnTo>
                  <a:pt x="1103" y="903"/>
                </a:lnTo>
                <a:lnTo>
                  <a:pt x="1104" y="906"/>
                </a:lnTo>
                <a:lnTo>
                  <a:pt x="1105" y="909"/>
                </a:lnTo>
                <a:lnTo>
                  <a:pt x="1106" y="912"/>
                </a:lnTo>
                <a:lnTo>
                  <a:pt x="1106" y="914"/>
                </a:lnTo>
                <a:lnTo>
                  <a:pt x="1108" y="917"/>
                </a:lnTo>
                <a:lnTo>
                  <a:pt x="1109" y="919"/>
                </a:lnTo>
                <a:lnTo>
                  <a:pt x="1110" y="922"/>
                </a:lnTo>
                <a:lnTo>
                  <a:pt x="1110" y="923"/>
                </a:lnTo>
                <a:lnTo>
                  <a:pt x="1111" y="923"/>
                </a:lnTo>
                <a:lnTo>
                  <a:pt x="1113" y="922"/>
                </a:lnTo>
                <a:lnTo>
                  <a:pt x="1114" y="922"/>
                </a:lnTo>
                <a:lnTo>
                  <a:pt x="1114" y="919"/>
                </a:lnTo>
                <a:lnTo>
                  <a:pt x="1115" y="918"/>
                </a:lnTo>
                <a:lnTo>
                  <a:pt x="1116" y="916"/>
                </a:lnTo>
                <a:lnTo>
                  <a:pt x="1118" y="913"/>
                </a:lnTo>
                <a:lnTo>
                  <a:pt x="1118" y="909"/>
                </a:lnTo>
                <a:lnTo>
                  <a:pt x="1119" y="903"/>
                </a:lnTo>
                <a:lnTo>
                  <a:pt x="1120" y="893"/>
                </a:lnTo>
                <a:lnTo>
                  <a:pt x="1121" y="880"/>
                </a:lnTo>
                <a:lnTo>
                  <a:pt x="1123" y="856"/>
                </a:lnTo>
                <a:lnTo>
                  <a:pt x="1123" y="816"/>
                </a:lnTo>
                <a:lnTo>
                  <a:pt x="1124" y="752"/>
                </a:lnTo>
                <a:lnTo>
                  <a:pt x="1125" y="630"/>
                </a:lnTo>
                <a:lnTo>
                  <a:pt x="1126" y="393"/>
                </a:lnTo>
                <a:lnTo>
                  <a:pt x="1126" y="0"/>
                </a:lnTo>
                <a:lnTo>
                  <a:pt x="1128" y="0"/>
                </a:lnTo>
                <a:lnTo>
                  <a:pt x="1129" y="0"/>
                </a:lnTo>
                <a:lnTo>
                  <a:pt x="1130" y="0"/>
                </a:lnTo>
                <a:lnTo>
                  <a:pt x="1130" y="0"/>
                </a:lnTo>
                <a:lnTo>
                  <a:pt x="1131" y="0"/>
                </a:lnTo>
                <a:lnTo>
                  <a:pt x="1133" y="0"/>
                </a:lnTo>
                <a:lnTo>
                  <a:pt x="1134" y="0"/>
                </a:lnTo>
                <a:lnTo>
                  <a:pt x="1134" y="0"/>
                </a:lnTo>
                <a:lnTo>
                  <a:pt x="1135" y="0"/>
                </a:lnTo>
                <a:lnTo>
                  <a:pt x="1136" y="0"/>
                </a:lnTo>
                <a:lnTo>
                  <a:pt x="1137" y="0"/>
                </a:lnTo>
                <a:lnTo>
                  <a:pt x="1137" y="0"/>
                </a:lnTo>
                <a:lnTo>
                  <a:pt x="1139" y="0"/>
                </a:lnTo>
                <a:lnTo>
                  <a:pt x="1140" y="0"/>
                </a:lnTo>
                <a:lnTo>
                  <a:pt x="1141" y="0"/>
                </a:lnTo>
                <a:lnTo>
                  <a:pt x="1141" y="0"/>
                </a:lnTo>
                <a:lnTo>
                  <a:pt x="1142" y="0"/>
                </a:lnTo>
                <a:lnTo>
                  <a:pt x="1144" y="0"/>
                </a:lnTo>
                <a:lnTo>
                  <a:pt x="1145" y="0"/>
                </a:lnTo>
                <a:lnTo>
                  <a:pt x="1145" y="0"/>
                </a:lnTo>
                <a:lnTo>
                  <a:pt x="1146" y="0"/>
                </a:lnTo>
                <a:lnTo>
                  <a:pt x="1147" y="0"/>
                </a:lnTo>
                <a:lnTo>
                  <a:pt x="1149" y="0"/>
                </a:lnTo>
                <a:lnTo>
                  <a:pt x="1149" y="0"/>
                </a:lnTo>
                <a:lnTo>
                  <a:pt x="1150" y="0"/>
                </a:lnTo>
                <a:lnTo>
                  <a:pt x="1151" y="0"/>
                </a:lnTo>
                <a:lnTo>
                  <a:pt x="1152" y="0"/>
                </a:lnTo>
                <a:lnTo>
                  <a:pt x="1152" y="0"/>
                </a:lnTo>
                <a:lnTo>
                  <a:pt x="1154" y="0"/>
                </a:lnTo>
                <a:lnTo>
                  <a:pt x="1155" y="0"/>
                </a:lnTo>
                <a:lnTo>
                  <a:pt x="1156" y="0"/>
                </a:lnTo>
                <a:lnTo>
                  <a:pt x="1156" y="0"/>
                </a:lnTo>
                <a:lnTo>
                  <a:pt x="1157" y="0"/>
                </a:lnTo>
                <a:lnTo>
                  <a:pt x="1159" y="0"/>
                </a:lnTo>
                <a:lnTo>
                  <a:pt x="1160" y="0"/>
                </a:lnTo>
                <a:lnTo>
                  <a:pt x="1160" y="0"/>
                </a:lnTo>
                <a:lnTo>
                  <a:pt x="1161" y="0"/>
                </a:lnTo>
                <a:lnTo>
                  <a:pt x="1162" y="0"/>
                </a:lnTo>
                <a:lnTo>
                  <a:pt x="1164" y="40"/>
                </a:lnTo>
                <a:lnTo>
                  <a:pt x="1164" y="120"/>
                </a:lnTo>
                <a:lnTo>
                  <a:pt x="1165" y="210"/>
                </a:lnTo>
                <a:lnTo>
                  <a:pt x="1166" y="303"/>
                </a:lnTo>
                <a:lnTo>
                  <a:pt x="1167" y="395"/>
                </a:lnTo>
                <a:lnTo>
                  <a:pt x="1167" y="480"/>
                </a:lnTo>
                <a:lnTo>
                  <a:pt x="1169" y="554"/>
                </a:lnTo>
                <a:lnTo>
                  <a:pt x="1170" y="616"/>
                </a:lnTo>
                <a:lnTo>
                  <a:pt x="1171" y="667"/>
                </a:lnTo>
                <a:lnTo>
                  <a:pt x="1171" y="706"/>
                </a:lnTo>
                <a:lnTo>
                  <a:pt x="1172" y="734"/>
                </a:lnTo>
                <a:lnTo>
                  <a:pt x="1173" y="753"/>
                </a:lnTo>
                <a:lnTo>
                  <a:pt x="1175" y="759"/>
                </a:lnTo>
                <a:lnTo>
                  <a:pt x="1176" y="748"/>
                </a:lnTo>
                <a:lnTo>
                  <a:pt x="1176" y="722"/>
                </a:lnTo>
                <a:lnTo>
                  <a:pt x="1177" y="676"/>
                </a:lnTo>
                <a:lnTo>
                  <a:pt x="1178" y="610"/>
                </a:lnTo>
                <a:lnTo>
                  <a:pt x="1180" y="524"/>
                </a:lnTo>
                <a:lnTo>
                  <a:pt x="1180" y="423"/>
                </a:lnTo>
                <a:lnTo>
                  <a:pt x="1181" y="317"/>
                </a:lnTo>
                <a:lnTo>
                  <a:pt x="1182" y="219"/>
                </a:lnTo>
                <a:lnTo>
                  <a:pt x="1183" y="147"/>
                </a:lnTo>
                <a:lnTo>
                  <a:pt x="1183" y="112"/>
                </a:lnTo>
                <a:lnTo>
                  <a:pt x="1185" y="121"/>
                </a:lnTo>
                <a:lnTo>
                  <a:pt x="1186" y="172"/>
                </a:lnTo>
                <a:lnTo>
                  <a:pt x="1187" y="255"/>
                </a:lnTo>
                <a:lnTo>
                  <a:pt x="1187" y="357"/>
                </a:lnTo>
                <a:lnTo>
                  <a:pt x="1188" y="462"/>
                </a:lnTo>
                <a:lnTo>
                  <a:pt x="1190" y="562"/>
                </a:lnTo>
                <a:lnTo>
                  <a:pt x="1191" y="647"/>
                </a:lnTo>
                <a:lnTo>
                  <a:pt x="1191" y="714"/>
                </a:lnTo>
                <a:lnTo>
                  <a:pt x="1192" y="765"/>
                </a:lnTo>
                <a:lnTo>
                  <a:pt x="1193" y="803"/>
                </a:lnTo>
                <a:lnTo>
                  <a:pt x="1195" y="829"/>
                </a:lnTo>
                <a:lnTo>
                  <a:pt x="1195" y="849"/>
                </a:lnTo>
                <a:lnTo>
                  <a:pt x="1196" y="862"/>
                </a:lnTo>
                <a:lnTo>
                  <a:pt x="1197" y="875"/>
                </a:lnTo>
                <a:lnTo>
                  <a:pt x="1198" y="885"/>
                </a:lnTo>
                <a:lnTo>
                  <a:pt x="1198" y="894"/>
                </a:lnTo>
                <a:lnTo>
                  <a:pt x="1200" y="901"/>
                </a:lnTo>
                <a:lnTo>
                  <a:pt x="1201" y="906"/>
                </a:lnTo>
                <a:lnTo>
                  <a:pt x="1202" y="909"/>
                </a:lnTo>
                <a:lnTo>
                  <a:pt x="1202" y="912"/>
                </a:lnTo>
                <a:lnTo>
                  <a:pt x="1203" y="912"/>
                </a:lnTo>
                <a:lnTo>
                  <a:pt x="1205" y="912"/>
                </a:lnTo>
                <a:lnTo>
                  <a:pt x="1206" y="912"/>
                </a:lnTo>
                <a:lnTo>
                  <a:pt x="1206" y="911"/>
                </a:lnTo>
                <a:lnTo>
                  <a:pt x="1207" y="911"/>
                </a:lnTo>
                <a:lnTo>
                  <a:pt x="1208" y="911"/>
                </a:lnTo>
                <a:lnTo>
                  <a:pt x="1209" y="911"/>
                </a:lnTo>
                <a:lnTo>
                  <a:pt x="1209" y="909"/>
                </a:lnTo>
                <a:lnTo>
                  <a:pt x="1211" y="909"/>
                </a:lnTo>
                <a:lnTo>
                  <a:pt x="1212" y="909"/>
                </a:lnTo>
                <a:lnTo>
                  <a:pt x="1213" y="911"/>
                </a:lnTo>
                <a:lnTo>
                  <a:pt x="1213" y="911"/>
                </a:lnTo>
                <a:lnTo>
                  <a:pt x="1214" y="911"/>
                </a:lnTo>
                <a:lnTo>
                  <a:pt x="1216" y="912"/>
                </a:lnTo>
                <a:lnTo>
                  <a:pt x="1217" y="913"/>
                </a:lnTo>
                <a:lnTo>
                  <a:pt x="1217" y="916"/>
                </a:lnTo>
                <a:lnTo>
                  <a:pt x="1218" y="918"/>
                </a:lnTo>
                <a:lnTo>
                  <a:pt x="1219" y="919"/>
                </a:lnTo>
                <a:lnTo>
                  <a:pt x="1221" y="921"/>
                </a:lnTo>
                <a:lnTo>
                  <a:pt x="1221" y="922"/>
                </a:lnTo>
                <a:lnTo>
                  <a:pt x="1222" y="922"/>
                </a:lnTo>
                <a:lnTo>
                  <a:pt x="1223" y="921"/>
                </a:lnTo>
                <a:lnTo>
                  <a:pt x="1224" y="917"/>
                </a:lnTo>
                <a:lnTo>
                  <a:pt x="1224" y="913"/>
                </a:lnTo>
                <a:lnTo>
                  <a:pt x="1226" y="909"/>
                </a:lnTo>
                <a:lnTo>
                  <a:pt x="1227" y="907"/>
                </a:lnTo>
                <a:lnTo>
                  <a:pt x="1228" y="904"/>
                </a:lnTo>
                <a:lnTo>
                  <a:pt x="1228" y="903"/>
                </a:lnTo>
                <a:lnTo>
                  <a:pt x="1229" y="902"/>
                </a:lnTo>
                <a:lnTo>
                  <a:pt x="1231" y="901"/>
                </a:lnTo>
                <a:lnTo>
                  <a:pt x="1232" y="897"/>
                </a:lnTo>
                <a:lnTo>
                  <a:pt x="1233" y="892"/>
                </a:lnTo>
                <a:lnTo>
                  <a:pt x="1233" y="882"/>
                </a:lnTo>
                <a:lnTo>
                  <a:pt x="1234" y="866"/>
                </a:lnTo>
                <a:lnTo>
                  <a:pt x="1236" y="844"/>
                </a:lnTo>
                <a:lnTo>
                  <a:pt x="1237" y="815"/>
                </a:lnTo>
                <a:lnTo>
                  <a:pt x="1237" y="781"/>
                </a:lnTo>
                <a:lnTo>
                  <a:pt x="1238" y="745"/>
                </a:lnTo>
                <a:lnTo>
                  <a:pt x="1239" y="709"/>
                </a:lnTo>
                <a:lnTo>
                  <a:pt x="1241" y="676"/>
                </a:lnTo>
                <a:lnTo>
                  <a:pt x="1241" y="647"/>
                </a:lnTo>
                <a:lnTo>
                  <a:pt x="1242" y="625"/>
                </a:lnTo>
                <a:lnTo>
                  <a:pt x="1243" y="609"/>
                </a:lnTo>
                <a:lnTo>
                  <a:pt x="1244" y="599"/>
                </a:lnTo>
                <a:lnTo>
                  <a:pt x="1244" y="594"/>
                </a:lnTo>
                <a:lnTo>
                  <a:pt x="1245" y="594"/>
                </a:lnTo>
                <a:lnTo>
                  <a:pt x="1247" y="598"/>
                </a:lnTo>
                <a:lnTo>
                  <a:pt x="1248" y="603"/>
                </a:lnTo>
                <a:lnTo>
                  <a:pt x="1248" y="609"/>
                </a:lnTo>
                <a:lnTo>
                  <a:pt x="1249" y="616"/>
                </a:lnTo>
                <a:lnTo>
                  <a:pt x="1250" y="624"/>
                </a:lnTo>
                <a:lnTo>
                  <a:pt x="1252" y="634"/>
                </a:lnTo>
                <a:lnTo>
                  <a:pt x="1252" y="645"/>
                </a:lnTo>
                <a:lnTo>
                  <a:pt x="1253" y="656"/>
                </a:lnTo>
                <a:lnTo>
                  <a:pt x="1254" y="668"/>
                </a:lnTo>
                <a:lnTo>
                  <a:pt x="1255" y="680"/>
                </a:lnTo>
                <a:lnTo>
                  <a:pt x="1255" y="691"/>
                </a:lnTo>
                <a:lnTo>
                  <a:pt x="1257" y="702"/>
                </a:lnTo>
                <a:lnTo>
                  <a:pt x="1258" y="713"/>
                </a:lnTo>
                <a:lnTo>
                  <a:pt x="1259" y="723"/>
                </a:lnTo>
                <a:lnTo>
                  <a:pt x="1259" y="733"/>
                </a:lnTo>
                <a:lnTo>
                  <a:pt x="1260" y="742"/>
                </a:lnTo>
                <a:lnTo>
                  <a:pt x="1262" y="749"/>
                </a:lnTo>
                <a:lnTo>
                  <a:pt x="1263" y="758"/>
                </a:lnTo>
                <a:lnTo>
                  <a:pt x="1263" y="765"/>
                </a:lnTo>
                <a:lnTo>
                  <a:pt x="1264" y="773"/>
                </a:lnTo>
                <a:lnTo>
                  <a:pt x="1265" y="780"/>
                </a:lnTo>
                <a:lnTo>
                  <a:pt x="1267" y="789"/>
                </a:lnTo>
                <a:lnTo>
                  <a:pt x="1267" y="799"/>
                </a:lnTo>
                <a:lnTo>
                  <a:pt x="1268" y="806"/>
                </a:lnTo>
                <a:lnTo>
                  <a:pt x="1269" y="813"/>
                </a:lnTo>
                <a:lnTo>
                  <a:pt x="1270" y="819"/>
                </a:lnTo>
                <a:lnTo>
                  <a:pt x="1270" y="824"/>
                </a:lnTo>
                <a:lnTo>
                  <a:pt x="1272" y="830"/>
                </a:lnTo>
                <a:lnTo>
                  <a:pt x="1273" y="836"/>
                </a:lnTo>
                <a:lnTo>
                  <a:pt x="1274" y="841"/>
                </a:lnTo>
                <a:lnTo>
                  <a:pt x="1274" y="846"/>
                </a:lnTo>
                <a:lnTo>
                  <a:pt x="1275" y="850"/>
                </a:lnTo>
                <a:lnTo>
                  <a:pt x="1277" y="855"/>
                </a:lnTo>
                <a:lnTo>
                  <a:pt x="1278" y="858"/>
                </a:lnTo>
                <a:lnTo>
                  <a:pt x="1278" y="863"/>
                </a:lnTo>
                <a:lnTo>
                  <a:pt x="1279" y="867"/>
                </a:lnTo>
                <a:lnTo>
                  <a:pt x="1280" y="872"/>
                </a:lnTo>
                <a:lnTo>
                  <a:pt x="1281" y="876"/>
                </a:lnTo>
                <a:lnTo>
                  <a:pt x="1281" y="880"/>
                </a:lnTo>
                <a:lnTo>
                  <a:pt x="1283" y="883"/>
                </a:lnTo>
                <a:lnTo>
                  <a:pt x="1284" y="887"/>
                </a:lnTo>
                <a:lnTo>
                  <a:pt x="1285" y="891"/>
                </a:lnTo>
                <a:lnTo>
                  <a:pt x="1285" y="894"/>
                </a:lnTo>
                <a:lnTo>
                  <a:pt x="1286" y="897"/>
                </a:lnTo>
                <a:lnTo>
                  <a:pt x="1288" y="899"/>
                </a:lnTo>
                <a:lnTo>
                  <a:pt x="1289" y="902"/>
                </a:lnTo>
                <a:lnTo>
                  <a:pt x="1290" y="903"/>
                </a:lnTo>
                <a:lnTo>
                  <a:pt x="1290" y="903"/>
                </a:lnTo>
                <a:lnTo>
                  <a:pt x="1291" y="903"/>
                </a:lnTo>
                <a:lnTo>
                  <a:pt x="1293" y="903"/>
                </a:lnTo>
                <a:lnTo>
                  <a:pt x="1294" y="902"/>
                </a:lnTo>
                <a:lnTo>
                  <a:pt x="1294" y="901"/>
                </a:lnTo>
                <a:lnTo>
                  <a:pt x="1295" y="898"/>
                </a:lnTo>
                <a:lnTo>
                  <a:pt x="1296" y="894"/>
                </a:lnTo>
                <a:lnTo>
                  <a:pt x="1298" y="888"/>
                </a:lnTo>
                <a:lnTo>
                  <a:pt x="1298" y="881"/>
                </a:lnTo>
                <a:lnTo>
                  <a:pt x="1299" y="870"/>
                </a:lnTo>
                <a:lnTo>
                  <a:pt x="1300" y="855"/>
                </a:lnTo>
                <a:lnTo>
                  <a:pt x="1301" y="837"/>
                </a:lnTo>
                <a:lnTo>
                  <a:pt x="1301" y="819"/>
                </a:lnTo>
                <a:lnTo>
                  <a:pt x="1303" y="798"/>
                </a:lnTo>
                <a:lnTo>
                  <a:pt x="1304" y="779"/>
                </a:lnTo>
                <a:lnTo>
                  <a:pt x="1305" y="764"/>
                </a:lnTo>
                <a:lnTo>
                  <a:pt x="1305" y="753"/>
                </a:lnTo>
                <a:lnTo>
                  <a:pt x="1306" y="747"/>
                </a:lnTo>
                <a:lnTo>
                  <a:pt x="1308" y="745"/>
                </a:lnTo>
                <a:lnTo>
                  <a:pt x="1309" y="748"/>
                </a:lnTo>
                <a:lnTo>
                  <a:pt x="1309" y="755"/>
                </a:lnTo>
                <a:lnTo>
                  <a:pt x="1310" y="765"/>
                </a:lnTo>
                <a:lnTo>
                  <a:pt x="1311" y="778"/>
                </a:lnTo>
                <a:lnTo>
                  <a:pt x="1313" y="789"/>
                </a:lnTo>
                <a:lnTo>
                  <a:pt x="1313" y="806"/>
                </a:lnTo>
                <a:lnTo>
                  <a:pt x="1314" y="819"/>
                </a:lnTo>
                <a:lnTo>
                  <a:pt x="1315" y="832"/>
                </a:lnTo>
                <a:lnTo>
                  <a:pt x="1316" y="847"/>
                </a:lnTo>
                <a:lnTo>
                  <a:pt x="1316" y="862"/>
                </a:lnTo>
                <a:lnTo>
                  <a:pt x="1317" y="876"/>
                </a:lnTo>
                <a:lnTo>
                  <a:pt x="1319" y="888"/>
                </a:lnTo>
                <a:lnTo>
                  <a:pt x="1320" y="899"/>
                </a:lnTo>
                <a:lnTo>
                  <a:pt x="1320" y="907"/>
                </a:lnTo>
                <a:lnTo>
                  <a:pt x="1321" y="912"/>
                </a:lnTo>
                <a:lnTo>
                  <a:pt x="1322" y="913"/>
                </a:lnTo>
                <a:lnTo>
                  <a:pt x="1324" y="913"/>
                </a:lnTo>
                <a:lnTo>
                  <a:pt x="1324" y="912"/>
                </a:lnTo>
                <a:lnTo>
                  <a:pt x="1325" y="909"/>
                </a:lnTo>
                <a:lnTo>
                  <a:pt x="1326" y="907"/>
                </a:lnTo>
                <a:lnTo>
                  <a:pt x="1327" y="904"/>
                </a:lnTo>
                <a:lnTo>
                  <a:pt x="1327" y="901"/>
                </a:lnTo>
                <a:lnTo>
                  <a:pt x="1329" y="897"/>
                </a:lnTo>
                <a:lnTo>
                  <a:pt x="1330" y="894"/>
                </a:lnTo>
                <a:lnTo>
                  <a:pt x="1331" y="891"/>
                </a:lnTo>
                <a:lnTo>
                  <a:pt x="1331" y="890"/>
                </a:lnTo>
                <a:lnTo>
                  <a:pt x="1332" y="891"/>
                </a:lnTo>
                <a:lnTo>
                  <a:pt x="1334" y="893"/>
                </a:lnTo>
                <a:lnTo>
                  <a:pt x="1335" y="899"/>
                </a:lnTo>
                <a:lnTo>
                  <a:pt x="1335" y="907"/>
                </a:lnTo>
                <a:lnTo>
                  <a:pt x="1336" y="917"/>
                </a:lnTo>
                <a:lnTo>
                  <a:pt x="1337" y="924"/>
                </a:lnTo>
                <a:lnTo>
                  <a:pt x="1339" y="932"/>
                </a:lnTo>
                <a:lnTo>
                  <a:pt x="1339" y="937"/>
                </a:lnTo>
                <a:lnTo>
                  <a:pt x="1340" y="939"/>
                </a:lnTo>
                <a:lnTo>
                  <a:pt x="1341" y="940"/>
                </a:lnTo>
                <a:lnTo>
                  <a:pt x="1342" y="938"/>
                </a:lnTo>
                <a:lnTo>
                  <a:pt x="1344" y="933"/>
                </a:lnTo>
                <a:lnTo>
                  <a:pt x="1344" y="926"/>
                </a:lnTo>
                <a:lnTo>
                  <a:pt x="1345" y="917"/>
                </a:lnTo>
                <a:lnTo>
                  <a:pt x="1346" y="907"/>
                </a:lnTo>
                <a:lnTo>
                  <a:pt x="1347" y="897"/>
                </a:lnTo>
                <a:lnTo>
                  <a:pt x="1347" y="887"/>
                </a:lnTo>
                <a:lnTo>
                  <a:pt x="1349" y="880"/>
                </a:lnTo>
                <a:lnTo>
                  <a:pt x="1350" y="875"/>
                </a:lnTo>
                <a:lnTo>
                  <a:pt x="1351" y="867"/>
                </a:lnTo>
                <a:lnTo>
                  <a:pt x="1351" y="853"/>
                </a:lnTo>
                <a:lnTo>
                  <a:pt x="1352" y="814"/>
                </a:lnTo>
                <a:lnTo>
                  <a:pt x="1353" y="726"/>
                </a:lnTo>
                <a:lnTo>
                  <a:pt x="1355" y="527"/>
                </a:lnTo>
                <a:lnTo>
                  <a:pt x="1355" y="142"/>
                </a:lnTo>
                <a:lnTo>
                  <a:pt x="1356" y="0"/>
                </a:lnTo>
                <a:lnTo>
                  <a:pt x="1357" y="0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0"/>
                </a:lnTo>
                <a:lnTo>
                  <a:pt x="1366" y="0"/>
                </a:lnTo>
                <a:lnTo>
                  <a:pt x="1367" y="0"/>
                </a:lnTo>
                <a:lnTo>
                  <a:pt x="1368" y="0"/>
                </a:lnTo>
                <a:lnTo>
                  <a:pt x="1370" y="0"/>
                </a:lnTo>
                <a:lnTo>
                  <a:pt x="1370" y="0"/>
                </a:lnTo>
                <a:lnTo>
                  <a:pt x="1371" y="0"/>
                </a:lnTo>
                <a:lnTo>
                  <a:pt x="1372" y="0"/>
                </a:lnTo>
                <a:lnTo>
                  <a:pt x="1373" y="0"/>
                </a:lnTo>
                <a:lnTo>
                  <a:pt x="1373" y="0"/>
                </a:lnTo>
                <a:lnTo>
                  <a:pt x="1375" y="117"/>
                </a:lnTo>
                <a:lnTo>
                  <a:pt x="1376" y="213"/>
                </a:lnTo>
                <a:lnTo>
                  <a:pt x="1377" y="287"/>
                </a:lnTo>
                <a:lnTo>
                  <a:pt x="1377" y="346"/>
                </a:lnTo>
                <a:lnTo>
                  <a:pt x="1378" y="392"/>
                </a:lnTo>
                <a:lnTo>
                  <a:pt x="1380" y="430"/>
                </a:lnTo>
                <a:lnTo>
                  <a:pt x="1381" y="465"/>
                </a:lnTo>
                <a:lnTo>
                  <a:pt x="1381" y="495"/>
                </a:lnTo>
                <a:lnTo>
                  <a:pt x="1382" y="524"/>
                </a:lnTo>
                <a:lnTo>
                  <a:pt x="1383" y="552"/>
                </a:lnTo>
                <a:lnTo>
                  <a:pt x="1385" y="579"/>
                </a:lnTo>
                <a:lnTo>
                  <a:pt x="1385" y="605"/>
                </a:lnTo>
                <a:lnTo>
                  <a:pt x="1386" y="630"/>
                </a:lnTo>
                <a:lnTo>
                  <a:pt x="1387" y="655"/>
                </a:lnTo>
                <a:lnTo>
                  <a:pt x="1388" y="677"/>
                </a:lnTo>
                <a:lnTo>
                  <a:pt x="1388" y="697"/>
                </a:lnTo>
                <a:lnTo>
                  <a:pt x="1389" y="719"/>
                </a:lnTo>
                <a:lnTo>
                  <a:pt x="1391" y="732"/>
                </a:lnTo>
                <a:lnTo>
                  <a:pt x="1392" y="739"/>
                </a:lnTo>
                <a:lnTo>
                  <a:pt x="1392" y="740"/>
                </a:lnTo>
                <a:lnTo>
                  <a:pt x="1393" y="734"/>
                </a:lnTo>
                <a:lnTo>
                  <a:pt x="1394" y="721"/>
                </a:lnTo>
                <a:lnTo>
                  <a:pt x="1396" y="698"/>
                </a:lnTo>
                <a:lnTo>
                  <a:pt x="1396" y="672"/>
                </a:lnTo>
                <a:lnTo>
                  <a:pt x="1397" y="645"/>
                </a:lnTo>
                <a:lnTo>
                  <a:pt x="1398" y="624"/>
                </a:lnTo>
                <a:lnTo>
                  <a:pt x="1399" y="610"/>
                </a:lnTo>
                <a:lnTo>
                  <a:pt x="1401" y="608"/>
                </a:lnTo>
                <a:lnTo>
                  <a:pt x="1401" y="616"/>
                </a:lnTo>
                <a:lnTo>
                  <a:pt x="1402" y="635"/>
                </a:lnTo>
                <a:lnTo>
                  <a:pt x="1403" y="661"/>
                </a:lnTo>
                <a:lnTo>
                  <a:pt x="1404" y="690"/>
                </a:lnTo>
                <a:lnTo>
                  <a:pt x="1404" y="717"/>
                </a:lnTo>
                <a:lnTo>
                  <a:pt x="1406" y="742"/>
                </a:lnTo>
                <a:lnTo>
                  <a:pt x="1407" y="763"/>
                </a:lnTo>
                <a:lnTo>
                  <a:pt x="1408" y="779"/>
                </a:lnTo>
                <a:lnTo>
                  <a:pt x="1408" y="791"/>
                </a:lnTo>
                <a:lnTo>
                  <a:pt x="1409" y="801"/>
                </a:lnTo>
                <a:lnTo>
                  <a:pt x="1411" y="809"/>
                </a:lnTo>
                <a:lnTo>
                  <a:pt x="1412" y="816"/>
                </a:lnTo>
                <a:lnTo>
                  <a:pt x="1412" y="822"/>
                </a:lnTo>
                <a:lnTo>
                  <a:pt x="1413" y="830"/>
                </a:lnTo>
                <a:lnTo>
                  <a:pt x="1414" y="836"/>
                </a:lnTo>
                <a:lnTo>
                  <a:pt x="1416" y="844"/>
                </a:lnTo>
                <a:lnTo>
                  <a:pt x="1416" y="851"/>
                </a:lnTo>
                <a:lnTo>
                  <a:pt x="1417" y="858"/>
                </a:lnTo>
                <a:lnTo>
                  <a:pt x="1418" y="866"/>
                </a:lnTo>
                <a:lnTo>
                  <a:pt x="1419" y="872"/>
                </a:lnTo>
                <a:lnTo>
                  <a:pt x="1419" y="878"/>
                </a:lnTo>
                <a:lnTo>
                  <a:pt x="1420" y="883"/>
                </a:lnTo>
                <a:lnTo>
                  <a:pt x="1422" y="886"/>
                </a:lnTo>
                <a:lnTo>
                  <a:pt x="1423" y="888"/>
                </a:lnTo>
                <a:lnTo>
                  <a:pt x="1423" y="891"/>
                </a:lnTo>
                <a:lnTo>
                  <a:pt x="1424" y="892"/>
                </a:lnTo>
                <a:lnTo>
                  <a:pt x="1425" y="893"/>
                </a:lnTo>
                <a:lnTo>
                  <a:pt x="1427" y="893"/>
                </a:lnTo>
                <a:lnTo>
                  <a:pt x="1427" y="893"/>
                </a:lnTo>
                <a:lnTo>
                  <a:pt x="1428" y="893"/>
                </a:lnTo>
                <a:lnTo>
                  <a:pt x="1429" y="894"/>
                </a:lnTo>
                <a:lnTo>
                  <a:pt x="1430" y="896"/>
                </a:lnTo>
                <a:lnTo>
                  <a:pt x="1430" y="897"/>
                </a:lnTo>
                <a:lnTo>
                  <a:pt x="1432" y="899"/>
                </a:lnTo>
                <a:lnTo>
                  <a:pt x="1433" y="902"/>
                </a:lnTo>
                <a:lnTo>
                  <a:pt x="1434" y="903"/>
                </a:lnTo>
                <a:lnTo>
                  <a:pt x="1434" y="906"/>
                </a:lnTo>
                <a:lnTo>
                  <a:pt x="1435" y="906"/>
                </a:lnTo>
                <a:lnTo>
                  <a:pt x="1437" y="906"/>
                </a:lnTo>
                <a:lnTo>
                  <a:pt x="1438" y="906"/>
                </a:lnTo>
                <a:lnTo>
                  <a:pt x="1438" y="904"/>
                </a:lnTo>
                <a:lnTo>
                  <a:pt x="1439" y="903"/>
                </a:lnTo>
                <a:lnTo>
                  <a:pt x="1440" y="902"/>
                </a:lnTo>
                <a:lnTo>
                  <a:pt x="1442" y="901"/>
                </a:lnTo>
                <a:lnTo>
                  <a:pt x="1442" y="899"/>
                </a:lnTo>
                <a:lnTo>
                  <a:pt x="1443" y="897"/>
                </a:lnTo>
                <a:lnTo>
                  <a:pt x="1444" y="896"/>
                </a:lnTo>
                <a:lnTo>
                  <a:pt x="1445" y="894"/>
                </a:lnTo>
                <a:lnTo>
                  <a:pt x="1445" y="893"/>
                </a:lnTo>
                <a:lnTo>
                  <a:pt x="1447" y="892"/>
                </a:lnTo>
                <a:lnTo>
                  <a:pt x="1448" y="892"/>
                </a:lnTo>
                <a:lnTo>
                  <a:pt x="1449" y="892"/>
                </a:lnTo>
                <a:lnTo>
                  <a:pt x="1449" y="893"/>
                </a:lnTo>
                <a:lnTo>
                  <a:pt x="1450" y="893"/>
                </a:lnTo>
                <a:lnTo>
                  <a:pt x="1452" y="893"/>
                </a:lnTo>
                <a:lnTo>
                  <a:pt x="1453" y="894"/>
                </a:lnTo>
                <a:lnTo>
                  <a:pt x="1453" y="894"/>
                </a:lnTo>
                <a:lnTo>
                  <a:pt x="1454" y="896"/>
                </a:lnTo>
                <a:lnTo>
                  <a:pt x="1455" y="894"/>
                </a:lnTo>
                <a:lnTo>
                  <a:pt x="1456" y="894"/>
                </a:lnTo>
                <a:lnTo>
                  <a:pt x="1458" y="893"/>
                </a:lnTo>
                <a:lnTo>
                  <a:pt x="1458" y="891"/>
                </a:lnTo>
                <a:lnTo>
                  <a:pt x="1459" y="888"/>
                </a:lnTo>
                <a:lnTo>
                  <a:pt x="1460" y="886"/>
                </a:lnTo>
                <a:lnTo>
                  <a:pt x="1461" y="883"/>
                </a:lnTo>
                <a:lnTo>
                  <a:pt x="1461" y="881"/>
                </a:lnTo>
                <a:lnTo>
                  <a:pt x="1463" y="878"/>
                </a:lnTo>
                <a:lnTo>
                  <a:pt x="1464" y="877"/>
                </a:lnTo>
                <a:lnTo>
                  <a:pt x="1465" y="877"/>
                </a:lnTo>
                <a:lnTo>
                  <a:pt x="1465" y="877"/>
                </a:lnTo>
                <a:lnTo>
                  <a:pt x="1466" y="878"/>
                </a:lnTo>
                <a:lnTo>
                  <a:pt x="1468" y="881"/>
                </a:lnTo>
                <a:lnTo>
                  <a:pt x="1469" y="883"/>
                </a:lnTo>
                <a:lnTo>
                  <a:pt x="1469" y="886"/>
                </a:lnTo>
                <a:lnTo>
                  <a:pt x="1470" y="886"/>
                </a:lnTo>
                <a:lnTo>
                  <a:pt x="1471" y="886"/>
                </a:lnTo>
                <a:lnTo>
                  <a:pt x="1473" y="885"/>
                </a:lnTo>
                <a:lnTo>
                  <a:pt x="1473" y="883"/>
                </a:lnTo>
                <a:lnTo>
                  <a:pt x="1474" y="881"/>
                </a:lnTo>
                <a:lnTo>
                  <a:pt x="1475" y="880"/>
                </a:lnTo>
                <a:lnTo>
                  <a:pt x="1476" y="878"/>
                </a:lnTo>
                <a:lnTo>
                  <a:pt x="1476" y="877"/>
                </a:lnTo>
                <a:lnTo>
                  <a:pt x="1478" y="876"/>
                </a:lnTo>
                <a:lnTo>
                  <a:pt x="1479" y="877"/>
                </a:lnTo>
                <a:lnTo>
                  <a:pt x="1480" y="881"/>
                </a:lnTo>
                <a:lnTo>
                  <a:pt x="1480" y="883"/>
                </a:lnTo>
                <a:lnTo>
                  <a:pt x="1481" y="886"/>
                </a:lnTo>
                <a:lnTo>
                  <a:pt x="1483" y="887"/>
                </a:lnTo>
                <a:lnTo>
                  <a:pt x="1484" y="887"/>
                </a:lnTo>
                <a:lnTo>
                  <a:pt x="1484" y="883"/>
                </a:lnTo>
                <a:lnTo>
                  <a:pt x="1485" y="878"/>
                </a:lnTo>
                <a:lnTo>
                  <a:pt x="1486" y="872"/>
                </a:lnTo>
                <a:lnTo>
                  <a:pt x="1488" y="867"/>
                </a:lnTo>
                <a:lnTo>
                  <a:pt x="1488" y="863"/>
                </a:lnTo>
                <a:lnTo>
                  <a:pt x="1489" y="861"/>
                </a:lnTo>
                <a:lnTo>
                  <a:pt x="1490" y="862"/>
                </a:lnTo>
                <a:lnTo>
                  <a:pt x="1491" y="863"/>
                </a:lnTo>
                <a:lnTo>
                  <a:pt x="1491" y="865"/>
                </a:lnTo>
                <a:lnTo>
                  <a:pt x="1492" y="866"/>
                </a:lnTo>
                <a:lnTo>
                  <a:pt x="1494" y="870"/>
                </a:lnTo>
                <a:lnTo>
                  <a:pt x="1495" y="873"/>
                </a:lnTo>
                <a:lnTo>
                  <a:pt x="1495" y="877"/>
                </a:lnTo>
                <a:lnTo>
                  <a:pt x="1496" y="882"/>
                </a:lnTo>
                <a:lnTo>
                  <a:pt x="1497" y="886"/>
                </a:lnTo>
                <a:lnTo>
                  <a:pt x="1499" y="890"/>
                </a:lnTo>
                <a:lnTo>
                  <a:pt x="1499" y="894"/>
                </a:lnTo>
                <a:lnTo>
                  <a:pt x="1500" y="898"/>
                </a:lnTo>
                <a:lnTo>
                  <a:pt x="1501" y="902"/>
                </a:lnTo>
                <a:lnTo>
                  <a:pt x="1502" y="904"/>
                </a:lnTo>
                <a:lnTo>
                  <a:pt x="1502" y="907"/>
                </a:lnTo>
                <a:lnTo>
                  <a:pt x="1504" y="908"/>
                </a:lnTo>
                <a:lnTo>
                  <a:pt x="1505" y="907"/>
                </a:lnTo>
                <a:lnTo>
                  <a:pt x="1506" y="904"/>
                </a:lnTo>
                <a:lnTo>
                  <a:pt x="1506" y="898"/>
                </a:lnTo>
                <a:lnTo>
                  <a:pt x="1507" y="890"/>
                </a:lnTo>
                <a:lnTo>
                  <a:pt x="1509" y="877"/>
                </a:lnTo>
                <a:lnTo>
                  <a:pt x="1510" y="861"/>
                </a:lnTo>
                <a:lnTo>
                  <a:pt x="1511" y="852"/>
                </a:lnTo>
                <a:lnTo>
                  <a:pt x="1511" y="842"/>
                </a:lnTo>
                <a:lnTo>
                  <a:pt x="1512" y="835"/>
                </a:lnTo>
                <a:lnTo>
                  <a:pt x="1514" y="832"/>
                </a:lnTo>
                <a:lnTo>
                  <a:pt x="1515" y="835"/>
                </a:lnTo>
                <a:lnTo>
                  <a:pt x="1515" y="841"/>
                </a:lnTo>
                <a:lnTo>
                  <a:pt x="1516" y="850"/>
                </a:lnTo>
                <a:lnTo>
                  <a:pt x="1517" y="860"/>
                </a:lnTo>
                <a:lnTo>
                  <a:pt x="1519" y="871"/>
                </a:lnTo>
                <a:lnTo>
                  <a:pt x="1519" y="881"/>
                </a:lnTo>
                <a:lnTo>
                  <a:pt x="1520" y="891"/>
                </a:lnTo>
                <a:lnTo>
                  <a:pt x="1521" y="901"/>
                </a:lnTo>
                <a:lnTo>
                  <a:pt x="1522" y="911"/>
                </a:lnTo>
                <a:lnTo>
                  <a:pt x="1522" y="919"/>
                </a:lnTo>
                <a:lnTo>
                  <a:pt x="1524" y="928"/>
                </a:lnTo>
                <a:lnTo>
                  <a:pt x="1525" y="937"/>
                </a:lnTo>
                <a:lnTo>
                  <a:pt x="1526" y="943"/>
                </a:lnTo>
                <a:lnTo>
                  <a:pt x="1526" y="949"/>
                </a:lnTo>
                <a:lnTo>
                  <a:pt x="1527" y="953"/>
                </a:lnTo>
                <a:lnTo>
                  <a:pt x="1528" y="955"/>
                </a:lnTo>
                <a:lnTo>
                  <a:pt x="1530" y="955"/>
                </a:lnTo>
                <a:lnTo>
                  <a:pt x="1530" y="954"/>
                </a:lnTo>
                <a:lnTo>
                  <a:pt x="1531" y="950"/>
                </a:lnTo>
                <a:lnTo>
                  <a:pt x="1532" y="944"/>
                </a:lnTo>
                <a:lnTo>
                  <a:pt x="1533" y="935"/>
                </a:lnTo>
                <a:lnTo>
                  <a:pt x="1533" y="924"/>
                </a:lnTo>
                <a:lnTo>
                  <a:pt x="1535" y="912"/>
                </a:lnTo>
                <a:lnTo>
                  <a:pt x="1536" y="899"/>
                </a:lnTo>
                <a:lnTo>
                  <a:pt x="1537" y="888"/>
                </a:lnTo>
                <a:lnTo>
                  <a:pt x="1537" y="881"/>
                </a:lnTo>
                <a:lnTo>
                  <a:pt x="1538" y="876"/>
                </a:lnTo>
                <a:lnTo>
                  <a:pt x="1540" y="875"/>
                </a:lnTo>
                <a:lnTo>
                  <a:pt x="1541" y="873"/>
                </a:lnTo>
                <a:lnTo>
                  <a:pt x="1541" y="870"/>
                </a:lnTo>
                <a:lnTo>
                  <a:pt x="1542" y="861"/>
                </a:lnTo>
                <a:lnTo>
                  <a:pt x="1543" y="847"/>
                </a:lnTo>
                <a:lnTo>
                  <a:pt x="1545" y="825"/>
                </a:lnTo>
                <a:lnTo>
                  <a:pt x="1545" y="795"/>
                </a:lnTo>
                <a:lnTo>
                  <a:pt x="1546" y="758"/>
                </a:lnTo>
                <a:lnTo>
                  <a:pt x="1547" y="716"/>
                </a:lnTo>
                <a:lnTo>
                  <a:pt x="1548" y="668"/>
                </a:lnTo>
                <a:lnTo>
                  <a:pt x="1548" y="620"/>
                </a:lnTo>
                <a:lnTo>
                  <a:pt x="1550" y="572"/>
                </a:lnTo>
                <a:lnTo>
                  <a:pt x="1551" y="523"/>
                </a:lnTo>
                <a:lnTo>
                  <a:pt x="1552" y="493"/>
                </a:lnTo>
                <a:lnTo>
                  <a:pt x="1552" y="451"/>
                </a:lnTo>
                <a:lnTo>
                  <a:pt x="1553" y="415"/>
                </a:lnTo>
                <a:lnTo>
                  <a:pt x="1555" y="385"/>
                </a:lnTo>
                <a:lnTo>
                  <a:pt x="1556" y="364"/>
                </a:lnTo>
                <a:lnTo>
                  <a:pt x="1556" y="352"/>
                </a:lnTo>
                <a:lnTo>
                  <a:pt x="1557" y="348"/>
                </a:lnTo>
                <a:lnTo>
                  <a:pt x="1558" y="353"/>
                </a:lnTo>
                <a:lnTo>
                  <a:pt x="1560" y="365"/>
                </a:lnTo>
                <a:lnTo>
                  <a:pt x="1560" y="385"/>
                </a:lnTo>
                <a:lnTo>
                  <a:pt x="1561" y="411"/>
                </a:lnTo>
                <a:lnTo>
                  <a:pt x="1562" y="442"/>
                </a:lnTo>
                <a:lnTo>
                  <a:pt x="1563" y="477"/>
                </a:lnTo>
                <a:lnTo>
                  <a:pt x="1563" y="513"/>
                </a:lnTo>
                <a:lnTo>
                  <a:pt x="1564" y="551"/>
                </a:lnTo>
                <a:lnTo>
                  <a:pt x="1566" y="589"/>
                </a:lnTo>
                <a:lnTo>
                  <a:pt x="1567" y="626"/>
                </a:lnTo>
                <a:lnTo>
                  <a:pt x="1568" y="664"/>
                </a:lnTo>
                <a:lnTo>
                  <a:pt x="1568" y="698"/>
                </a:lnTo>
                <a:lnTo>
                  <a:pt x="1569" y="732"/>
                </a:lnTo>
                <a:lnTo>
                  <a:pt x="1571" y="762"/>
                </a:lnTo>
                <a:lnTo>
                  <a:pt x="1572" y="788"/>
                </a:lnTo>
                <a:lnTo>
                  <a:pt x="1572" y="813"/>
                </a:lnTo>
                <a:lnTo>
                  <a:pt x="1573" y="827"/>
                </a:lnTo>
                <a:lnTo>
                  <a:pt x="1574" y="846"/>
                </a:lnTo>
                <a:lnTo>
                  <a:pt x="1576" y="862"/>
                </a:lnTo>
                <a:lnTo>
                  <a:pt x="1576" y="876"/>
                </a:lnTo>
                <a:lnTo>
                  <a:pt x="1577" y="887"/>
                </a:lnTo>
                <a:lnTo>
                  <a:pt x="1578" y="896"/>
                </a:lnTo>
                <a:lnTo>
                  <a:pt x="1579" y="903"/>
                </a:lnTo>
                <a:lnTo>
                  <a:pt x="1579" y="908"/>
                </a:lnTo>
                <a:lnTo>
                  <a:pt x="1581" y="912"/>
                </a:lnTo>
                <a:lnTo>
                  <a:pt x="1582" y="914"/>
                </a:lnTo>
                <a:lnTo>
                  <a:pt x="1583" y="917"/>
                </a:lnTo>
                <a:lnTo>
                  <a:pt x="1583" y="918"/>
                </a:lnTo>
                <a:lnTo>
                  <a:pt x="1584" y="918"/>
                </a:lnTo>
                <a:lnTo>
                  <a:pt x="1586" y="918"/>
                </a:lnTo>
                <a:lnTo>
                  <a:pt x="1587" y="918"/>
                </a:lnTo>
                <a:lnTo>
                  <a:pt x="1587" y="918"/>
                </a:lnTo>
                <a:lnTo>
                  <a:pt x="1588" y="918"/>
                </a:lnTo>
                <a:lnTo>
                  <a:pt x="1589" y="918"/>
                </a:lnTo>
                <a:lnTo>
                  <a:pt x="1591" y="918"/>
                </a:lnTo>
                <a:lnTo>
                  <a:pt x="1591" y="918"/>
                </a:lnTo>
                <a:lnTo>
                  <a:pt x="1592" y="917"/>
                </a:lnTo>
                <a:lnTo>
                  <a:pt x="1593" y="917"/>
                </a:lnTo>
                <a:lnTo>
                  <a:pt x="1594" y="917"/>
                </a:lnTo>
                <a:lnTo>
                  <a:pt x="1594" y="917"/>
                </a:lnTo>
                <a:lnTo>
                  <a:pt x="1596" y="917"/>
                </a:lnTo>
                <a:lnTo>
                  <a:pt x="1597" y="918"/>
                </a:lnTo>
                <a:lnTo>
                  <a:pt x="1598" y="918"/>
                </a:lnTo>
                <a:lnTo>
                  <a:pt x="1598" y="918"/>
                </a:lnTo>
                <a:lnTo>
                  <a:pt x="1599" y="918"/>
                </a:lnTo>
                <a:lnTo>
                  <a:pt x="1600" y="919"/>
                </a:lnTo>
                <a:lnTo>
                  <a:pt x="1602" y="919"/>
                </a:lnTo>
                <a:lnTo>
                  <a:pt x="1602" y="919"/>
                </a:lnTo>
                <a:lnTo>
                  <a:pt x="1603" y="918"/>
                </a:lnTo>
                <a:lnTo>
                  <a:pt x="1604" y="918"/>
                </a:lnTo>
                <a:lnTo>
                  <a:pt x="1605" y="917"/>
                </a:lnTo>
                <a:lnTo>
                  <a:pt x="1605" y="916"/>
                </a:lnTo>
                <a:lnTo>
                  <a:pt x="1607" y="914"/>
                </a:lnTo>
                <a:lnTo>
                  <a:pt x="1608" y="913"/>
                </a:lnTo>
                <a:lnTo>
                  <a:pt x="1609" y="911"/>
                </a:lnTo>
                <a:lnTo>
                  <a:pt x="1609" y="909"/>
                </a:lnTo>
                <a:lnTo>
                  <a:pt x="1610" y="907"/>
                </a:lnTo>
                <a:lnTo>
                  <a:pt x="1612" y="906"/>
                </a:lnTo>
                <a:lnTo>
                  <a:pt x="1613" y="906"/>
                </a:lnTo>
                <a:lnTo>
                  <a:pt x="1613" y="906"/>
                </a:lnTo>
                <a:lnTo>
                  <a:pt x="1614" y="908"/>
                </a:lnTo>
                <a:lnTo>
                  <a:pt x="1615" y="909"/>
                </a:lnTo>
                <a:lnTo>
                  <a:pt x="1617" y="912"/>
                </a:lnTo>
                <a:lnTo>
                  <a:pt x="1617" y="914"/>
                </a:lnTo>
                <a:lnTo>
                  <a:pt x="1618" y="917"/>
                </a:lnTo>
                <a:lnTo>
                  <a:pt x="1619" y="918"/>
                </a:lnTo>
                <a:lnTo>
                  <a:pt x="1620" y="921"/>
                </a:lnTo>
                <a:lnTo>
                  <a:pt x="1620" y="921"/>
                </a:lnTo>
                <a:lnTo>
                  <a:pt x="1622" y="919"/>
                </a:lnTo>
                <a:lnTo>
                  <a:pt x="1623" y="917"/>
                </a:lnTo>
                <a:lnTo>
                  <a:pt x="1624" y="914"/>
                </a:lnTo>
                <a:lnTo>
                  <a:pt x="1625" y="911"/>
                </a:lnTo>
                <a:lnTo>
                  <a:pt x="1625" y="906"/>
                </a:lnTo>
                <a:lnTo>
                  <a:pt x="1627" y="901"/>
                </a:lnTo>
                <a:lnTo>
                  <a:pt x="1628" y="894"/>
                </a:lnTo>
                <a:lnTo>
                  <a:pt x="1629" y="887"/>
                </a:lnTo>
                <a:lnTo>
                  <a:pt x="1629" y="880"/>
                </a:lnTo>
                <a:lnTo>
                  <a:pt x="1630" y="872"/>
                </a:lnTo>
                <a:lnTo>
                  <a:pt x="1632" y="862"/>
                </a:lnTo>
                <a:lnTo>
                  <a:pt x="1633" y="851"/>
                </a:lnTo>
                <a:lnTo>
                  <a:pt x="1633" y="839"/>
                </a:lnTo>
                <a:lnTo>
                  <a:pt x="1634" y="821"/>
                </a:lnTo>
                <a:lnTo>
                  <a:pt x="1635" y="801"/>
                </a:lnTo>
                <a:lnTo>
                  <a:pt x="1636" y="786"/>
                </a:lnTo>
                <a:lnTo>
                  <a:pt x="1636" y="759"/>
                </a:lnTo>
                <a:lnTo>
                  <a:pt x="1638" y="731"/>
                </a:lnTo>
                <a:lnTo>
                  <a:pt x="1639" y="700"/>
                </a:lnTo>
                <a:lnTo>
                  <a:pt x="1640" y="670"/>
                </a:lnTo>
                <a:lnTo>
                  <a:pt x="1640" y="645"/>
                </a:lnTo>
                <a:lnTo>
                  <a:pt x="1641" y="631"/>
                </a:lnTo>
                <a:lnTo>
                  <a:pt x="1643" y="629"/>
                </a:lnTo>
                <a:lnTo>
                  <a:pt x="1644" y="641"/>
                </a:lnTo>
                <a:lnTo>
                  <a:pt x="1644" y="667"/>
                </a:lnTo>
                <a:lnTo>
                  <a:pt x="1645" y="701"/>
                </a:lnTo>
                <a:lnTo>
                  <a:pt x="1646" y="737"/>
                </a:lnTo>
                <a:lnTo>
                  <a:pt x="1648" y="774"/>
                </a:lnTo>
                <a:lnTo>
                  <a:pt x="1648" y="805"/>
                </a:lnTo>
                <a:lnTo>
                  <a:pt x="1649" y="830"/>
                </a:lnTo>
                <a:lnTo>
                  <a:pt x="1650" y="850"/>
                </a:lnTo>
                <a:lnTo>
                  <a:pt x="1651" y="862"/>
                </a:lnTo>
                <a:lnTo>
                  <a:pt x="1651" y="870"/>
                </a:lnTo>
                <a:lnTo>
                  <a:pt x="1653" y="875"/>
                </a:lnTo>
                <a:lnTo>
                  <a:pt x="1654" y="878"/>
                </a:lnTo>
                <a:lnTo>
                  <a:pt x="1655" y="881"/>
                </a:lnTo>
                <a:lnTo>
                  <a:pt x="1655" y="883"/>
                </a:lnTo>
                <a:lnTo>
                  <a:pt x="1656" y="886"/>
                </a:lnTo>
                <a:lnTo>
                  <a:pt x="1658" y="887"/>
                </a:lnTo>
                <a:lnTo>
                  <a:pt x="1659" y="888"/>
                </a:lnTo>
                <a:lnTo>
                  <a:pt x="1659" y="890"/>
                </a:lnTo>
                <a:lnTo>
                  <a:pt x="1660" y="891"/>
                </a:lnTo>
                <a:lnTo>
                  <a:pt x="1661" y="892"/>
                </a:lnTo>
                <a:lnTo>
                  <a:pt x="1663" y="893"/>
                </a:lnTo>
                <a:lnTo>
                  <a:pt x="1663" y="894"/>
                </a:lnTo>
                <a:lnTo>
                  <a:pt x="1664" y="897"/>
                </a:lnTo>
                <a:lnTo>
                  <a:pt x="1665" y="898"/>
                </a:lnTo>
                <a:lnTo>
                  <a:pt x="1666" y="901"/>
                </a:lnTo>
                <a:lnTo>
                  <a:pt x="1666" y="902"/>
                </a:lnTo>
                <a:lnTo>
                  <a:pt x="1668" y="903"/>
                </a:lnTo>
                <a:lnTo>
                  <a:pt x="1669" y="903"/>
                </a:lnTo>
                <a:lnTo>
                  <a:pt x="1670" y="904"/>
                </a:lnTo>
                <a:lnTo>
                  <a:pt x="1670" y="906"/>
                </a:lnTo>
                <a:lnTo>
                  <a:pt x="1671" y="906"/>
                </a:lnTo>
                <a:lnTo>
                  <a:pt x="1672" y="906"/>
                </a:lnTo>
                <a:lnTo>
                  <a:pt x="1674" y="907"/>
                </a:lnTo>
                <a:lnTo>
                  <a:pt x="1674" y="907"/>
                </a:lnTo>
                <a:lnTo>
                  <a:pt x="1675" y="907"/>
                </a:lnTo>
                <a:lnTo>
                  <a:pt x="1676" y="908"/>
                </a:lnTo>
                <a:lnTo>
                  <a:pt x="1677" y="908"/>
                </a:lnTo>
                <a:lnTo>
                  <a:pt x="1679" y="909"/>
                </a:lnTo>
                <a:lnTo>
                  <a:pt x="1679" y="911"/>
                </a:lnTo>
                <a:lnTo>
                  <a:pt x="1680" y="912"/>
                </a:lnTo>
                <a:lnTo>
                  <a:pt x="1681" y="912"/>
                </a:lnTo>
                <a:lnTo>
                  <a:pt x="1682" y="913"/>
                </a:lnTo>
                <a:lnTo>
                  <a:pt x="1682" y="913"/>
                </a:lnTo>
                <a:lnTo>
                  <a:pt x="1684" y="913"/>
                </a:lnTo>
                <a:lnTo>
                  <a:pt x="1685" y="913"/>
                </a:lnTo>
                <a:lnTo>
                  <a:pt x="1686" y="914"/>
                </a:lnTo>
                <a:lnTo>
                  <a:pt x="1686" y="914"/>
                </a:lnTo>
                <a:lnTo>
                  <a:pt x="1687" y="916"/>
                </a:lnTo>
                <a:lnTo>
                  <a:pt x="1689" y="916"/>
                </a:lnTo>
                <a:lnTo>
                  <a:pt x="1690" y="916"/>
                </a:lnTo>
                <a:lnTo>
                  <a:pt x="1690" y="914"/>
                </a:lnTo>
                <a:lnTo>
                  <a:pt x="1691" y="911"/>
                </a:lnTo>
                <a:lnTo>
                  <a:pt x="1692" y="904"/>
                </a:lnTo>
                <a:lnTo>
                  <a:pt x="1694" y="891"/>
                </a:lnTo>
                <a:lnTo>
                  <a:pt x="1694" y="867"/>
                </a:lnTo>
                <a:lnTo>
                  <a:pt x="1695" y="830"/>
                </a:lnTo>
                <a:lnTo>
                  <a:pt x="1696" y="777"/>
                </a:lnTo>
                <a:lnTo>
                  <a:pt x="1697" y="703"/>
                </a:lnTo>
                <a:lnTo>
                  <a:pt x="1697" y="611"/>
                </a:lnTo>
                <a:lnTo>
                  <a:pt x="1699" y="507"/>
                </a:lnTo>
                <a:lnTo>
                  <a:pt x="1700" y="400"/>
                </a:lnTo>
                <a:lnTo>
                  <a:pt x="1701" y="303"/>
                </a:lnTo>
                <a:lnTo>
                  <a:pt x="1701" y="231"/>
                </a:lnTo>
                <a:lnTo>
                  <a:pt x="1702" y="193"/>
                </a:lnTo>
                <a:lnTo>
                  <a:pt x="1704" y="194"/>
                </a:lnTo>
                <a:lnTo>
                  <a:pt x="1705" y="231"/>
                </a:lnTo>
                <a:lnTo>
                  <a:pt x="1705" y="296"/>
                </a:lnTo>
                <a:lnTo>
                  <a:pt x="1706" y="375"/>
                </a:lnTo>
                <a:lnTo>
                  <a:pt x="1707" y="460"/>
                </a:lnTo>
                <a:lnTo>
                  <a:pt x="1708" y="541"/>
                </a:lnTo>
                <a:lnTo>
                  <a:pt x="1708" y="611"/>
                </a:lnTo>
                <a:lnTo>
                  <a:pt x="1710" y="651"/>
                </a:lnTo>
                <a:lnTo>
                  <a:pt x="1711" y="701"/>
                </a:lnTo>
                <a:lnTo>
                  <a:pt x="1712" y="740"/>
                </a:lnTo>
                <a:lnTo>
                  <a:pt x="1712" y="773"/>
                </a:lnTo>
                <a:lnTo>
                  <a:pt x="1713" y="799"/>
                </a:lnTo>
                <a:lnTo>
                  <a:pt x="1715" y="821"/>
                </a:lnTo>
                <a:lnTo>
                  <a:pt x="1716" y="840"/>
                </a:lnTo>
                <a:lnTo>
                  <a:pt x="1716" y="856"/>
                </a:lnTo>
                <a:lnTo>
                  <a:pt x="1717" y="868"/>
                </a:lnTo>
                <a:lnTo>
                  <a:pt x="1718" y="875"/>
                </a:lnTo>
                <a:lnTo>
                  <a:pt x="1720" y="875"/>
                </a:lnTo>
                <a:lnTo>
                  <a:pt x="1720" y="861"/>
                </a:lnTo>
                <a:lnTo>
                  <a:pt x="1721" y="827"/>
                </a:lnTo>
                <a:lnTo>
                  <a:pt x="1722" y="762"/>
                </a:lnTo>
                <a:lnTo>
                  <a:pt x="1723" y="650"/>
                </a:lnTo>
                <a:lnTo>
                  <a:pt x="1723" y="487"/>
                </a:lnTo>
                <a:lnTo>
                  <a:pt x="1725" y="284"/>
                </a:lnTo>
                <a:lnTo>
                  <a:pt x="1726" y="64"/>
                </a:lnTo>
                <a:lnTo>
                  <a:pt x="1727" y="0"/>
                </a:lnTo>
                <a:lnTo>
                  <a:pt x="1727" y="0"/>
                </a:lnTo>
                <a:lnTo>
                  <a:pt x="1728" y="0"/>
                </a:lnTo>
                <a:lnTo>
                  <a:pt x="1730" y="0"/>
                </a:lnTo>
                <a:lnTo>
                  <a:pt x="1731" y="0"/>
                </a:lnTo>
                <a:lnTo>
                  <a:pt x="1731" y="0"/>
                </a:lnTo>
                <a:lnTo>
                  <a:pt x="1732" y="106"/>
                </a:lnTo>
                <a:lnTo>
                  <a:pt x="1733" y="250"/>
                </a:lnTo>
                <a:lnTo>
                  <a:pt x="1735" y="378"/>
                </a:lnTo>
                <a:lnTo>
                  <a:pt x="1736" y="486"/>
                </a:lnTo>
                <a:lnTo>
                  <a:pt x="1736" y="573"/>
                </a:lnTo>
                <a:lnTo>
                  <a:pt x="1737" y="641"/>
                </a:lnTo>
                <a:lnTo>
                  <a:pt x="1738" y="695"/>
                </a:lnTo>
                <a:lnTo>
                  <a:pt x="1740" y="736"/>
                </a:lnTo>
                <a:lnTo>
                  <a:pt x="1740" y="768"/>
                </a:lnTo>
                <a:lnTo>
                  <a:pt x="1741" y="791"/>
                </a:lnTo>
                <a:lnTo>
                  <a:pt x="1742" y="809"/>
                </a:lnTo>
                <a:lnTo>
                  <a:pt x="1743" y="821"/>
                </a:lnTo>
                <a:lnTo>
                  <a:pt x="1743" y="831"/>
                </a:lnTo>
                <a:lnTo>
                  <a:pt x="1744" y="839"/>
                </a:lnTo>
                <a:lnTo>
                  <a:pt x="1746" y="844"/>
                </a:lnTo>
                <a:lnTo>
                  <a:pt x="1747" y="849"/>
                </a:lnTo>
                <a:lnTo>
                  <a:pt x="1747" y="851"/>
                </a:lnTo>
                <a:lnTo>
                  <a:pt x="1748" y="853"/>
                </a:lnTo>
                <a:lnTo>
                  <a:pt x="1749" y="855"/>
                </a:lnTo>
                <a:lnTo>
                  <a:pt x="1751" y="856"/>
                </a:lnTo>
                <a:lnTo>
                  <a:pt x="1751" y="857"/>
                </a:lnTo>
                <a:lnTo>
                  <a:pt x="1752" y="860"/>
                </a:lnTo>
                <a:lnTo>
                  <a:pt x="1753" y="862"/>
                </a:lnTo>
                <a:lnTo>
                  <a:pt x="1754" y="867"/>
                </a:lnTo>
                <a:lnTo>
                  <a:pt x="1754" y="872"/>
                </a:lnTo>
                <a:lnTo>
                  <a:pt x="1756" y="878"/>
                </a:lnTo>
                <a:lnTo>
                  <a:pt x="1757" y="885"/>
                </a:lnTo>
                <a:lnTo>
                  <a:pt x="1758" y="891"/>
                </a:lnTo>
                <a:lnTo>
                  <a:pt x="1758" y="896"/>
                </a:lnTo>
                <a:lnTo>
                  <a:pt x="1759" y="901"/>
                </a:lnTo>
                <a:lnTo>
                  <a:pt x="1761" y="904"/>
                </a:lnTo>
                <a:lnTo>
                  <a:pt x="1762" y="906"/>
                </a:lnTo>
                <a:lnTo>
                  <a:pt x="1762" y="904"/>
                </a:lnTo>
                <a:lnTo>
                  <a:pt x="1763" y="902"/>
                </a:lnTo>
                <a:lnTo>
                  <a:pt x="1764" y="896"/>
                </a:lnTo>
                <a:lnTo>
                  <a:pt x="1766" y="886"/>
                </a:lnTo>
                <a:lnTo>
                  <a:pt x="1766" y="872"/>
                </a:lnTo>
                <a:lnTo>
                  <a:pt x="1767" y="855"/>
                </a:lnTo>
                <a:lnTo>
                  <a:pt x="1768" y="835"/>
                </a:lnTo>
                <a:lnTo>
                  <a:pt x="1769" y="821"/>
                </a:lnTo>
                <a:lnTo>
                  <a:pt x="1769" y="801"/>
                </a:lnTo>
                <a:lnTo>
                  <a:pt x="1771" y="781"/>
                </a:lnTo>
                <a:lnTo>
                  <a:pt x="1772" y="764"/>
                </a:lnTo>
                <a:lnTo>
                  <a:pt x="1773" y="744"/>
                </a:lnTo>
                <a:lnTo>
                  <a:pt x="1773" y="723"/>
                </a:lnTo>
                <a:lnTo>
                  <a:pt x="1774" y="697"/>
                </a:lnTo>
                <a:lnTo>
                  <a:pt x="1776" y="670"/>
                </a:lnTo>
                <a:lnTo>
                  <a:pt x="1777" y="645"/>
                </a:lnTo>
                <a:lnTo>
                  <a:pt x="1777" y="625"/>
                </a:lnTo>
                <a:lnTo>
                  <a:pt x="1778" y="618"/>
                </a:lnTo>
                <a:lnTo>
                  <a:pt x="1779" y="625"/>
                </a:lnTo>
                <a:lnTo>
                  <a:pt x="1780" y="647"/>
                </a:lnTo>
                <a:lnTo>
                  <a:pt x="1780" y="681"/>
                </a:lnTo>
                <a:lnTo>
                  <a:pt x="1782" y="721"/>
                </a:lnTo>
                <a:lnTo>
                  <a:pt x="1783" y="762"/>
                </a:lnTo>
                <a:lnTo>
                  <a:pt x="1784" y="799"/>
                </a:lnTo>
                <a:lnTo>
                  <a:pt x="1784" y="829"/>
                </a:lnTo>
                <a:lnTo>
                  <a:pt x="1785" y="853"/>
                </a:lnTo>
                <a:lnTo>
                  <a:pt x="1787" y="872"/>
                </a:lnTo>
                <a:lnTo>
                  <a:pt x="1788" y="885"/>
                </a:lnTo>
                <a:lnTo>
                  <a:pt x="1788" y="894"/>
                </a:lnTo>
                <a:lnTo>
                  <a:pt x="1789" y="901"/>
                </a:lnTo>
                <a:lnTo>
                  <a:pt x="1790" y="904"/>
                </a:lnTo>
                <a:lnTo>
                  <a:pt x="1792" y="907"/>
                </a:lnTo>
                <a:lnTo>
                  <a:pt x="1793" y="908"/>
                </a:lnTo>
                <a:lnTo>
                  <a:pt x="1793" y="907"/>
                </a:lnTo>
                <a:lnTo>
                  <a:pt x="1794" y="904"/>
                </a:lnTo>
                <a:lnTo>
                  <a:pt x="1795" y="902"/>
                </a:lnTo>
                <a:lnTo>
                  <a:pt x="1797" y="899"/>
                </a:lnTo>
                <a:lnTo>
                  <a:pt x="1797" y="897"/>
                </a:lnTo>
                <a:lnTo>
                  <a:pt x="1798" y="896"/>
                </a:lnTo>
                <a:lnTo>
                  <a:pt x="1799" y="896"/>
                </a:lnTo>
                <a:lnTo>
                  <a:pt x="1800" y="896"/>
                </a:lnTo>
                <a:lnTo>
                  <a:pt x="1800" y="896"/>
                </a:lnTo>
                <a:lnTo>
                  <a:pt x="1802" y="897"/>
                </a:lnTo>
                <a:lnTo>
                  <a:pt x="1803" y="898"/>
                </a:lnTo>
                <a:lnTo>
                  <a:pt x="1804" y="901"/>
                </a:lnTo>
                <a:lnTo>
                  <a:pt x="1804" y="902"/>
                </a:lnTo>
                <a:lnTo>
                  <a:pt x="1805" y="904"/>
                </a:lnTo>
                <a:lnTo>
                  <a:pt x="1807" y="907"/>
                </a:lnTo>
                <a:lnTo>
                  <a:pt x="1808" y="908"/>
                </a:lnTo>
                <a:lnTo>
                  <a:pt x="1808" y="909"/>
                </a:lnTo>
                <a:lnTo>
                  <a:pt x="1809" y="911"/>
                </a:lnTo>
                <a:lnTo>
                  <a:pt x="1810" y="912"/>
                </a:lnTo>
                <a:lnTo>
                  <a:pt x="1811" y="912"/>
                </a:lnTo>
                <a:lnTo>
                  <a:pt x="1811" y="911"/>
                </a:lnTo>
                <a:lnTo>
                  <a:pt x="1813" y="908"/>
                </a:lnTo>
                <a:lnTo>
                  <a:pt x="1814" y="903"/>
                </a:lnTo>
                <a:lnTo>
                  <a:pt x="1815" y="897"/>
                </a:lnTo>
                <a:lnTo>
                  <a:pt x="1815" y="888"/>
                </a:lnTo>
                <a:lnTo>
                  <a:pt x="1816" y="876"/>
                </a:lnTo>
                <a:lnTo>
                  <a:pt x="1818" y="860"/>
                </a:lnTo>
                <a:lnTo>
                  <a:pt x="1819" y="842"/>
                </a:lnTo>
                <a:lnTo>
                  <a:pt x="1819" y="825"/>
                </a:lnTo>
                <a:lnTo>
                  <a:pt x="1820" y="808"/>
                </a:lnTo>
                <a:lnTo>
                  <a:pt x="1821" y="795"/>
                </a:lnTo>
                <a:lnTo>
                  <a:pt x="1823" y="788"/>
                </a:lnTo>
                <a:lnTo>
                  <a:pt x="1823" y="785"/>
                </a:lnTo>
                <a:lnTo>
                  <a:pt x="1824" y="789"/>
                </a:lnTo>
                <a:lnTo>
                  <a:pt x="1825" y="796"/>
                </a:lnTo>
                <a:lnTo>
                  <a:pt x="1826" y="808"/>
                </a:lnTo>
                <a:lnTo>
                  <a:pt x="1826" y="819"/>
                </a:lnTo>
                <a:lnTo>
                  <a:pt x="1828" y="830"/>
                </a:lnTo>
                <a:lnTo>
                  <a:pt x="1829" y="840"/>
                </a:lnTo>
                <a:lnTo>
                  <a:pt x="1830" y="849"/>
                </a:lnTo>
                <a:lnTo>
                  <a:pt x="1830" y="856"/>
                </a:lnTo>
                <a:lnTo>
                  <a:pt x="1831" y="862"/>
                </a:lnTo>
                <a:lnTo>
                  <a:pt x="1833" y="868"/>
                </a:lnTo>
                <a:lnTo>
                  <a:pt x="1834" y="873"/>
                </a:lnTo>
                <a:lnTo>
                  <a:pt x="1834" y="878"/>
                </a:lnTo>
                <a:lnTo>
                  <a:pt x="1835" y="882"/>
                </a:lnTo>
                <a:lnTo>
                  <a:pt x="1836" y="886"/>
                </a:lnTo>
                <a:lnTo>
                  <a:pt x="1838" y="888"/>
                </a:lnTo>
                <a:lnTo>
                  <a:pt x="1838" y="891"/>
                </a:lnTo>
                <a:lnTo>
                  <a:pt x="1839" y="893"/>
                </a:lnTo>
                <a:lnTo>
                  <a:pt x="1840" y="894"/>
                </a:lnTo>
                <a:lnTo>
                  <a:pt x="1841" y="897"/>
                </a:lnTo>
                <a:lnTo>
                  <a:pt x="1841" y="898"/>
                </a:lnTo>
                <a:lnTo>
                  <a:pt x="1843" y="901"/>
                </a:lnTo>
                <a:lnTo>
                  <a:pt x="1844" y="902"/>
                </a:lnTo>
                <a:lnTo>
                  <a:pt x="1845" y="903"/>
                </a:lnTo>
                <a:lnTo>
                  <a:pt x="1846" y="904"/>
                </a:lnTo>
                <a:lnTo>
                  <a:pt x="1846" y="906"/>
                </a:lnTo>
                <a:lnTo>
                  <a:pt x="1847" y="906"/>
                </a:lnTo>
                <a:lnTo>
                  <a:pt x="1849" y="906"/>
                </a:lnTo>
                <a:lnTo>
                  <a:pt x="1850" y="904"/>
                </a:lnTo>
                <a:lnTo>
                  <a:pt x="1850" y="902"/>
                </a:lnTo>
                <a:lnTo>
                  <a:pt x="1851" y="896"/>
                </a:lnTo>
                <a:lnTo>
                  <a:pt x="1852" y="883"/>
                </a:lnTo>
                <a:lnTo>
                  <a:pt x="1854" y="866"/>
                </a:lnTo>
                <a:lnTo>
                  <a:pt x="1854" y="844"/>
                </a:lnTo>
                <a:lnTo>
                  <a:pt x="1855" y="817"/>
                </a:lnTo>
                <a:lnTo>
                  <a:pt x="1856" y="790"/>
                </a:lnTo>
                <a:lnTo>
                  <a:pt x="1857" y="768"/>
                </a:lnTo>
                <a:lnTo>
                  <a:pt x="1857" y="752"/>
                </a:lnTo>
                <a:lnTo>
                  <a:pt x="1859" y="747"/>
                </a:lnTo>
                <a:lnTo>
                  <a:pt x="1860" y="750"/>
                </a:lnTo>
                <a:lnTo>
                  <a:pt x="1861" y="762"/>
                </a:lnTo>
                <a:lnTo>
                  <a:pt x="1861" y="779"/>
                </a:lnTo>
                <a:lnTo>
                  <a:pt x="1862" y="796"/>
                </a:lnTo>
                <a:lnTo>
                  <a:pt x="1864" y="815"/>
                </a:lnTo>
                <a:lnTo>
                  <a:pt x="1865" y="830"/>
                </a:lnTo>
                <a:lnTo>
                  <a:pt x="1865" y="842"/>
                </a:lnTo>
                <a:lnTo>
                  <a:pt x="1866" y="852"/>
                </a:lnTo>
                <a:lnTo>
                  <a:pt x="1867" y="860"/>
                </a:lnTo>
                <a:lnTo>
                  <a:pt x="1869" y="865"/>
                </a:lnTo>
                <a:lnTo>
                  <a:pt x="1869" y="868"/>
                </a:lnTo>
                <a:lnTo>
                  <a:pt x="1870" y="872"/>
                </a:lnTo>
                <a:lnTo>
                  <a:pt x="1871" y="875"/>
                </a:lnTo>
                <a:lnTo>
                  <a:pt x="1872" y="878"/>
                </a:lnTo>
                <a:lnTo>
                  <a:pt x="1872" y="882"/>
                </a:lnTo>
                <a:lnTo>
                  <a:pt x="1874" y="886"/>
                </a:lnTo>
                <a:lnTo>
                  <a:pt x="1875" y="891"/>
                </a:lnTo>
                <a:lnTo>
                  <a:pt x="1876" y="893"/>
                </a:lnTo>
                <a:lnTo>
                  <a:pt x="1876" y="897"/>
                </a:lnTo>
                <a:lnTo>
                  <a:pt x="1877" y="901"/>
                </a:lnTo>
                <a:lnTo>
                  <a:pt x="1879" y="902"/>
                </a:lnTo>
                <a:lnTo>
                  <a:pt x="1880" y="903"/>
                </a:lnTo>
                <a:lnTo>
                  <a:pt x="1880" y="904"/>
                </a:lnTo>
                <a:lnTo>
                  <a:pt x="1881" y="904"/>
                </a:lnTo>
                <a:lnTo>
                  <a:pt x="1882" y="903"/>
                </a:lnTo>
                <a:lnTo>
                  <a:pt x="1883" y="902"/>
                </a:lnTo>
                <a:lnTo>
                  <a:pt x="1883" y="902"/>
                </a:lnTo>
                <a:lnTo>
                  <a:pt x="1885" y="901"/>
                </a:lnTo>
                <a:lnTo>
                  <a:pt x="1886" y="901"/>
                </a:lnTo>
                <a:lnTo>
                  <a:pt x="1887" y="899"/>
                </a:lnTo>
                <a:lnTo>
                  <a:pt x="1887" y="899"/>
                </a:lnTo>
                <a:lnTo>
                  <a:pt x="1888" y="899"/>
                </a:lnTo>
                <a:lnTo>
                  <a:pt x="1890" y="899"/>
                </a:lnTo>
                <a:lnTo>
                  <a:pt x="1891" y="899"/>
                </a:lnTo>
                <a:lnTo>
                  <a:pt x="1891" y="901"/>
                </a:lnTo>
                <a:lnTo>
                  <a:pt x="1892" y="902"/>
                </a:lnTo>
                <a:lnTo>
                  <a:pt x="1893" y="903"/>
                </a:lnTo>
                <a:lnTo>
                  <a:pt x="1895" y="906"/>
                </a:lnTo>
                <a:lnTo>
                  <a:pt x="1895" y="907"/>
                </a:lnTo>
                <a:lnTo>
                  <a:pt x="1896" y="908"/>
                </a:lnTo>
                <a:lnTo>
                  <a:pt x="1897" y="909"/>
                </a:lnTo>
                <a:lnTo>
                  <a:pt x="1898" y="911"/>
                </a:lnTo>
                <a:lnTo>
                  <a:pt x="1898" y="912"/>
                </a:lnTo>
                <a:lnTo>
                  <a:pt x="1900" y="913"/>
                </a:lnTo>
                <a:lnTo>
                  <a:pt x="1901" y="914"/>
                </a:lnTo>
                <a:lnTo>
                  <a:pt x="1902" y="913"/>
                </a:lnTo>
                <a:lnTo>
                  <a:pt x="1903" y="911"/>
                </a:lnTo>
                <a:lnTo>
                  <a:pt x="1903" y="902"/>
                </a:lnTo>
                <a:lnTo>
                  <a:pt x="1905" y="885"/>
                </a:lnTo>
                <a:lnTo>
                  <a:pt x="1906" y="850"/>
                </a:lnTo>
                <a:lnTo>
                  <a:pt x="1907" y="790"/>
                </a:lnTo>
                <a:lnTo>
                  <a:pt x="1907" y="692"/>
                </a:lnTo>
                <a:lnTo>
                  <a:pt x="1908" y="546"/>
                </a:lnTo>
                <a:lnTo>
                  <a:pt x="1910" y="344"/>
                </a:lnTo>
                <a:lnTo>
                  <a:pt x="1911" y="92"/>
                </a:lnTo>
                <a:lnTo>
                  <a:pt x="1911" y="0"/>
                </a:lnTo>
                <a:lnTo>
                  <a:pt x="1912" y="0"/>
                </a:lnTo>
                <a:lnTo>
                  <a:pt x="1913" y="0"/>
                </a:lnTo>
                <a:lnTo>
                  <a:pt x="1915" y="0"/>
                </a:lnTo>
                <a:lnTo>
                  <a:pt x="1915" y="0"/>
                </a:lnTo>
                <a:lnTo>
                  <a:pt x="1916" y="0"/>
                </a:lnTo>
                <a:lnTo>
                  <a:pt x="1917" y="0"/>
                </a:lnTo>
                <a:lnTo>
                  <a:pt x="1918" y="0"/>
                </a:lnTo>
                <a:lnTo>
                  <a:pt x="1918" y="0"/>
                </a:lnTo>
                <a:lnTo>
                  <a:pt x="1919" y="0"/>
                </a:lnTo>
                <a:lnTo>
                  <a:pt x="1921" y="0"/>
                </a:lnTo>
                <a:lnTo>
                  <a:pt x="1922" y="0"/>
                </a:lnTo>
                <a:lnTo>
                  <a:pt x="1922" y="0"/>
                </a:lnTo>
                <a:lnTo>
                  <a:pt x="1923" y="0"/>
                </a:lnTo>
                <a:lnTo>
                  <a:pt x="1924" y="0"/>
                </a:lnTo>
                <a:lnTo>
                  <a:pt x="1926" y="0"/>
                </a:lnTo>
                <a:lnTo>
                  <a:pt x="1926" y="0"/>
                </a:lnTo>
                <a:lnTo>
                  <a:pt x="1927" y="0"/>
                </a:lnTo>
                <a:lnTo>
                  <a:pt x="1928" y="0"/>
                </a:lnTo>
                <a:lnTo>
                  <a:pt x="1929" y="0"/>
                </a:lnTo>
                <a:lnTo>
                  <a:pt x="1929" y="0"/>
                </a:lnTo>
                <a:lnTo>
                  <a:pt x="1931" y="0"/>
                </a:lnTo>
                <a:lnTo>
                  <a:pt x="1932" y="0"/>
                </a:lnTo>
                <a:lnTo>
                  <a:pt x="1933" y="0"/>
                </a:lnTo>
                <a:lnTo>
                  <a:pt x="1933" y="0"/>
                </a:lnTo>
                <a:lnTo>
                  <a:pt x="1934" y="0"/>
                </a:lnTo>
                <a:lnTo>
                  <a:pt x="1936" y="0"/>
                </a:lnTo>
                <a:lnTo>
                  <a:pt x="1937" y="0"/>
                </a:lnTo>
                <a:lnTo>
                  <a:pt x="1937" y="0"/>
                </a:lnTo>
                <a:lnTo>
                  <a:pt x="1938" y="0"/>
                </a:lnTo>
                <a:lnTo>
                  <a:pt x="1939" y="20"/>
                </a:lnTo>
                <a:lnTo>
                  <a:pt x="1941" y="64"/>
                </a:lnTo>
                <a:lnTo>
                  <a:pt x="1941" y="105"/>
                </a:lnTo>
                <a:lnTo>
                  <a:pt x="1942" y="146"/>
                </a:lnTo>
                <a:lnTo>
                  <a:pt x="1943" y="185"/>
                </a:lnTo>
                <a:lnTo>
                  <a:pt x="1944" y="223"/>
                </a:lnTo>
                <a:lnTo>
                  <a:pt x="1944" y="259"/>
                </a:lnTo>
                <a:lnTo>
                  <a:pt x="1946" y="292"/>
                </a:lnTo>
                <a:lnTo>
                  <a:pt x="1947" y="323"/>
                </a:lnTo>
                <a:lnTo>
                  <a:pt x="1948" y="351"/>
                </a:lnTo>
                <a:lnTo>
                  <a:pt x="1948" y="378"/>
                </a:lnTo>
                <a:lnTo>
                  <a:pt x="1949" y="402"/>
                </a:lnTo>
                <a:lnTo>
                  <a:pt x="1951" y="424"/>
                </a:lnTo>
                <a:lnTo>
                  <a:pt x="1952" y="445"/>
                </a:lnTo>
                <a:lnTo>
                  <a:pt x="1952" y="464"/>
                </a:lnTo>
                <a:lnTo>
                  <a:pt x="1953" y="480"/>
                </a:lnTo>
                <a:lnTo>
                  <a:pt x="1954" y="496"/>
                </a:lnTo>
                <a:lnTo>
                  <a:pt x="1955" y="512"/>
                </a:lnTo>
                <a:lnTo>
                  <a:pt x="1955" y="528"/>
                </a:lnTo>
                <a:lnTo>
                  <a:pt x="1957" y="544"/>
                </a:lnTo>
                <a:lnTo>
                  <a:pt x="1958" y="560"/>
                </a:lnTo>
                <a:lnTo>
                  <a:pt x="1959" y="578"/>
                </a:lnTo>
                <a:lnTo>
                  <a:pt x="1960" y="596"/>
                </a:lnTo>
                <a:lnTo>
                  <a:pt x="1960" y="614"/>
                </a:lnTo>
                <a:lnTo>
                  <a:pt x="1962" y="631"/>
                </a:lnTo>
                <a:lnTo>
                  <a:pt x="1963" y="649"/>
                </a:lnTo>
                <a:lnTo>
                  <a:pt x="1964" y="665"/>
                </a:lnTo>
                <a:lnTo>
                  <a:pt x="1964" y="680"/>
                </a:lnTo>
                <a:lnTo>
                  <a:pt x="1965" y="695"/>
                </a:lnTo>
                <a:lnTo>
                  <a:pt x="1967" y="709"/>
                </a:lnTo>
                <a:lnTo>
                  <a:pt x="1968" y="723"/>
                </a:lnTo>
                <a:lnTo>
                  <a:pt x="1968" y="737"/>
                </a:lnTo>
                <a:lnTo>
                  <a:pt x="1969" y="753"/>
                </a:lnTo>
                <a:lnTo>
                  <a:pt x="1970" y="765"/>
                </a:lnTo>
                <a:lnTo>
                  <a:pt x="1972" y="778"/>
                </a:lnTo>
                <a:lnTo>
                  <a:pt x="1972" y="790"/>
                </a:lnTo>
                <a:lnTo>
                  <a:pt x="1973" y="803"/>
                </a:lnTo>
                <a:lnTo>
                  <a:pt x="1974" y="814"/>
                </a:lnTo>
                <a:lnTo>
                  <a:pt x="1975" y="825"/>
                </a:lnTo>
                <a:lnTo>
                  <a:pt x="1975" y="836"/>
                </a:lnTo>
                <a:lnTo>
                  <a:pt x="1977" y="846"/>
                </a:lnTo>
                <a:lnTo>
                  <a:pt x="1978" y="856"/>
                </a:lnTo>
                <a:lnTo>
                  <a:pt x="1979" y="863"/>
                </a:lnTo>
                <a:lnTo>
                  <a:pt x="1979" y="871"/>
                </a:lnTo>
                <a:lnTo>
                  <a:pt x="1980" y="877"/>
                </a:lnTo>
                <a:lnTo>
                  <a:pt x="1982" y="883"/>
                </a:lnTo>
                <a:lnTo>
                  <a:pt x="1983" y="888"/>
                </a:lnTo>
                <a:lnTo>
                  <a:pt x="1983" y="893"/>
                </a:lnTo>
                <a:lnTo>
                  <a:pt x="1984" y="898"/>
                </a:lnTo>
                <a:lnTo>
                  <a:pt x="1985" y="903"/>
                </a:lnTo>
                <a:lnTo>
                  <a:pt x="1987" y="908"/>
                </a:lnTo>
                <a:lnTo>
                  <a:pt x="1987" y="913"/>
                </a:lnTo>
                <a:lnTo>
                  <a:pt x="1988" y="918"/>
                </a:lnTo>
                <a:lnTo>
                  <a:pt x="1989" y="923"/>
                </a:lnTo>
                <a:lnTo>
                  <a:pt x="1990" y="928"/>
                </a:lnTo>
                <a:lnTo>
                  <a:pt x="1990" y="932"/>
                </a:lnTo>
                <a:lnTo>
                  <a:pt x="1991" y="935"/>
                </a:lnTo>
                <a:lnTo>
                  <a:pt x="1993" y="939"/>
                </a:lnTo>
                <a:lnTo>
                  <a:pt x="1994" y="943"/>
                </a:lnTo>
                <a:lnTo>
                  <a:pt x="1994" y="945"/>
                </a:lnTo>
                <a:lnTo>
                  <a:pt x="1995" y="948"/>
                </a:lnTo>
                <a:lnTo>
                  <a:pt x="1996" y="949"/>
                </a:lnTo>
                <a:lnTo>
                  <a:pt x="1998" y="949"/>
                </a:lnTo>
                <a:lnTo>
                  <a:pt x="1998" y="949"/>
                </a:lnTo>
                <a:lnTo>
                  <a:pt x="1999" y="948"/>
                </a:lnTo>
                <a:lnTo>
                  <a:pt x="2000" y="947"/>
                </a:lnTo>
                <a:lnTo>
                  <a:pt x="2001" y="944"/>
                </a:lnTo>
                <a:lnTo>
                  <a:pt x="2001" y="943"/>
                </a:lnTo>
                <a:lnTo>
                  <a:pt x="2003" y="940"/>
                </a:lnTo>
                <a:lnTo>
                  <a:pt x="2004" y="939"/>
                </a:lnTo>
                <a:lnTo>
                  <a:pt x="2005" y="939"/>
                </a:lnTo>
                <a:lnTo>
                  <a:pt x="2005" y="939"/>
                </a:lnTo>
                <a:lnTo>
                  <a:pt x="2006" y="939"/>
                </a:lnTo>
                <a:lnTo>
                  <a:pt x="2008" y="940"/>
                </a:lnTo>
                <a:lnTo>
                  <a:pt x="2009" y="940"/>
                </a:lnTo>
                <a:lnTo>
                  <a:pt x="2009" y="940"/>
                </a:lnTo>
                <a:lnTo>
                  <a:pt x="2010" y="940"/>
                </a:lnTo>
                <a:lnTo>
                  <a:pt x="2011" y="940"/>
                </a:lnTo>
                <a:lnTo>
                  <a:pt x="2013" y="940"/>
                </a:lnTo>
                <a:lnTo>
                  <a:pt x="2014" y="939"/>
                </a:lnTo>
                <a:lnTo>
                  <a:pt x="2014" y="939"/>
                </a:lnTo>
                <a:lnTo>
                  <a:pt x="2015" y="939"/>
                </a:lnTo>
                <a:lnTo>
                  <a:pt x="2016" y="939"/>
                </a:lnTo>
                <a:lnTo>
                  <a:pt x="2018" y="939"/>
                </a:lnTo>
                <a:lnTo>
                  <a:pt x="2018" y="938"/>
                </a:lnTo>
                <a:lnTo>
                  <a:pt x="2019" y="937"/>
                </a:lnTo>
                <a:lnTo>
                  <a:pt x="2020" y="934"/>
                </a:lnTo>
                <a:lnTo>
                  <a:pt x="2021" y="930"/>
                </a:lnTo>
                <a:lnTo>
                  <a:pt x="2021" y="928"/>
                </a:lnTo>
                <a:lnTo>
                  <a:pt x="2023" y="923"/>
                </a:lnTo>
                <a:lnTo>
                  <a:pt x="2024" y="918"/>
                </a:lnTo>
                <a:lnTo>
                  <a:pt x="2025" y="913"/>
                </a:lnTo>
                <a:lnTo>
                  <a:pt x="2025" y="907"/>
                </a:lnTo>
                <a:lnTo>
                  <a:pt x="2026" y="901"/>
                </a:lnTo>
                <a:lnTo>
                  <a:pt x="2027" y="891"/>
                </a:lnTo>
                <a:lnTo>
                  <a:pt x="2029" y="883"/>
                </a:lnTo>
                <a:lnTo>
                  <a:pt x="2029" y="876"/>
                </a:lnTo>
                <a:lnTo>
                  <a:pt x="2030" y="867"/>
                </a:lnTo>
                <a:lnTo>
                  <a:pt x="2031" y="860"/>
                </a:lnTo>
                <a:lnTo>
                  <a:pt x="2032" y="852"/>
                </a:lnTo>
                <a:lnTo>
                  <a:pt x="2032" y="847"/>
                </a:lnTo>
                <a:lnTo>
                  <a:pt x="2034" y="844"/>
                </a:lnTo>
                <a:lnTo>
                  <a:pt x="2035" y="842"/>
                </a:lnTo>
                <a:lnTo>
                  <a:pt x="2036" y="842"/>
                </a:lnTo>
                <a:lnTo>
                  <a:pt x="2036" y="845"/>
                </a:lnTo>
                <a:lnTo>
                  <a:pt x="2037" y="847"/>
                </a:lnTo>
                <a:lnTo>
                  <a:pt x="2039" y="850"/>
                </a:lnTo>
                <a:lnTo>
                  <a:pt x="2040" y="853"/>
                </a:lnTo>
                <a:lnTo>
                  <a:pt x="2040" y="858"/>
                </a:lnTo>
                <a:lnTo>
                  <a:pt x="2041" y="862"/>
                </a:lnTo>
                <a:lnTo>
                  <a:pt x="2042" y="867"/>
                </a:lnTo>
                <a:lnTo>
                  <a:pt x="2044" y="872"/>
                </a:lnTo>
                <a:lnTo>
                  <a:pt x="2044" y="877"/>
                </a:lnTo>
                <a:lnTo>
                  <a:pt x="2045" y="881"/>
                </a:lnTo>
                <a:lnTo>
                  <a:pt x="2046" y="883"/>
                </a:lnTo>
                <a:lnTo>
                  <a:pt x="2047" y="883"/>
                </a:lnTo>
                <a:lnTo>
                  <a:pt x="2047" y="881"/>
                </a:lnTo>
                <a:lnTo>
                  <a:pt x="2049" y="873"/>
                </a:lnTo>
                <a:lnTo>
                  <a:pt x="2050" y="861"/>
                </a:lnTo>
                <a:lnTo>
                  <a:pt x="2051" y="841"/>
                </a:lnTo>
                <a:lnTo>
                  <a:pt x="2051" y="816"/>
                </a:lnTo>
                <a:lnTo>
                  <a:pt x="2052" y="786"/>
                </a:lnTo>
                <a:lnTo>
                  <a:pt x="2054" y="755"/>
                </a:lnTo>
                <a:lnTo>
                  <a:pt x="2055" y="724"/>
                </a:lnTo>
                <a:lnTo>
                  <a:pt x="2055" y="701"/>
                </a:lnTo>
                <a:lnTo>
                  <a:pt x="2056" y="686"/>
                </a:lnTo>
                <a:lnTo>
                  <a:pt x="2057" y="682"/>
                </a:lnTo>
                <a:lnTo>
                  <a:pt x="2059" y="691"/>
                </a:lnTo>
                <a:lnTo>
                  <a:pt x="2059" y="709"/>
                </a:lnTo>
                <a:lnTo>
                  <a:pt x="2060" y="734"/>
                </a:lnTo>
                <a:lnTo>
                  <a:pt x="2061" y="763"/>
                </a:lnTo>
                <a:lnTo>
                  <a:pt x="2062" y="791"/>
                </a:lnTo>
                <a:lnTo>
                  <a:pt x="2062" y="816"/>
                </a:lnTo>
                <a:lnTo>
                  <a:pt x="2063" y="839"/>
                </a:lnTo>
                <a:lnTo>
                  <a:pt x="2065" y="857"/>
                </a:lnTo>
                <a:lnTo>
                  <a:pt x="2066" y="872"/>
                </a:lnTo>
                <a:lnTo>
                  <a:pt x="2066" y="883"/>
                </a:lnTo>
                <a:lnTo>
                  <a:pt x="2067" y="891"/>
                </a:lnTo>
                <a:lnTo>
                  <a:pt x="2068" y="898"/>
                </a:lnTo>
                <a:lnTo>
                  <a:pt x="2070" y="906"/>
                </a:lnTo>
                <a:lnTo>
                  <a:pt x="2071" y="914"/>
                </a:lnTo>
                <a:lnTo>
                  <a:pt x="2071" y="926"/>
                </a:lnTo>
                <a:lnTo>
                  <a:pt x="2072" y="943"/>
                </a:lnTo>
                <a:lnTo>
                  <a:pt x="2073" y="965"/>
                </a:lnTo>
                <a:lnTo>
                  <a:pt x="2075" y="994"/>
                </a:lnTo>
                <a:lnTo>
                  <a:pt x="2075" y="1026"/>
                </a:lnTo>
                <a:lnTo>
                  <a:pt x="2076" y="1066"/>
                </a:lnTo>
                <a:lnTo>
                  <a:pt x="2077" y="1109"/>
                </a:lnTo>
                <a:lnTo>
                  <a:pt x="2078" y="1160"/>
                </a:lnTo>
                <a:lnTo>
                  <a:pt x="2078" y="1216"/>
                </a:lnTo>
                <a:lnTo>
                  <a:pt x="2080" y="1276"/>
                </a:lnTo>
                <a:lnTo>
                  <a:pt x="2081" y="1340"/>
                </a:lnTo>
                <a:lnTo>
                  <a:pt x="2082" y="1405"/>
                </a:lnTo>
                <a:lnTo>
                  <a:pt x="2082" y="1466"/>
                </a:lnTo>
                <a:lnTo>
                  <a:pt x="2083" y="1514"/>
                </a:lnTo>
                <a:lnTo>
                  <a:pt x="2085" y="1538"/>
                </a:lnTo>
                <a:lnTo>
                  <a:pt x="2086" y="1525"/>
                </a:lnTo>
                <a:lnTo>
                  <a:pt x="2086" y="1468"/>
                </a:lnTo>
                <a:lnTo>
                  <a:pt x="2087" y="1365"/>
                </a:lnTo>
                <a:lnTo>
                  <a:pt x="2088" y="1221"/>
                </a:lnTo>
                <a:lnTo>
                  <a:pt x="2090" y="1057"/>
                </a:lnTo>
                <a:lnTo>
                  <a:pt x="2090" y="897"/>
                </a:lnTo>
                <a:lnTo>
                  <a:pt x="2091" y="762"/>
                </a:lnTo>
                <a:lnTo>
                  <a:pt x="2092" y="667"/>
                </a:lnTo>
                <a:lnTo>
                  <a:pt x="2093" y="605"/>
                </a:lnTo>
                <a:lnTo>
                  <a:pt x="2093" y="560"/>
                </a:lnTo>
                <a:lnTo>
                  <a:pt x="2095" y="424"/>
                </a:lnTo>
                <a:lnTo>
                  <a:pt x="2096" y="69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0"/>
                </a:lnTo>
                <a:lnTo>
                  <a:pt x="2119" y="0"/>
                </a:lnTo>
                <a:lnTo>
                  <a:pt x="2119" y="0"/>
                </a:lnTo>
                <a:lnTo>
                  <a:pt x="2121" y="0"/>
                </a:lnTo>
                <a:lnTo>
                  <a:pt x="2122" y="0"/>
                </a:lnTo>
                <a:lnTo>
                  <a:pt x="2123" y="0"/>
                </a:lnTo>
                <a:lnTo>
                  <a:pt x="2123" y="0"/>
                </a:lnTo>
                <a:lnTo>
                  <a:pt x="2124" y="0"/>
                </a:lnTo>
                <a:lnTo>
                  <a:pt x="2126" y="0"/>
                </a:lnTo>
                <a:lnTo>
                  <a:pt x="2127" y="0"/>
                </a:lnTo>
                <a:lnTo>
                  <a:pt x="2128" y="0"/>
                </a:lnTo>
                <a:lnTo>
                  <a:pt x="2128" y="0"/>
                </a:lnTo>
                <a:lnTo>
                  <a:pt x="2129" y="0"/>
                </a:lnTo>
                <a:lnTo>
                  <a:pt x="2131" y="0"/>
                </a:lnTo>
                <a:lnTo>
                  <a:pt x="2132" y="0"/>
                </a:lnTo>
                <a:lnTo>
                  <a:pt x="2132" y="0"/>
                </a:lnTo>
                <a:lnTo>
                  <a:pt x="2133" y="0"/>
                </a:lnTo>
                <a:lnTo>
                  <a:pt x="2134" y="0"/>
                </a:lnTo>
                <a:lnTo>
                  <a:pt x="2135" y="0"/>
                </a:lnTo>
                <a:lnTo>
                  <a:pt x="2135" y="0"/>
                </a:lnTo>
                <a:lnTo>
                  <a:pt x="2137" y="0"/>
                </a:lnTo>
                <a:lnTo>
                  <a:pt x="2138" y="0"/>
                </a:lnTo>
                <a:lnTo>
                  <a:pt x="2139" y="0"/>
                </a:lnTo>
                <a:lnTo>
                  <a:pt x="2139" y="0"/>
                </a:lnTo>
                <a:lnTo>
                  <a:pt x="2140" y="0"/>
                </a:lnTo>
                <a:lnTo>
                  <a:pt x="2142" y="0"/>
                </a:lnTo>
                <a:lnTo>
                  <a:pt x="2143" y="0"/>
                </a:lnTo>
                <a:lnTo>
                  <a:pt x="2143" y="0"/>
                </a:lnTo>
                <a:lnTo>
                  <a:pt x="2144" y="0"/>
                </a:lnTo>
                <a:lnTo>
                  <a:pt x="2145" y="3"/>
                </a:lnTo>
                <a:lnTo>
                  <a:pt x="2147" y="139"/>
                </a:lnTo>
                <a:lnTo>
                  <a:pt x="2147" y="266"/>
                </a:lnTo>
                <a:lnTo>
                  <a:pt x="2148" y="382"/>
                </a:lnTo>
                <a:lnTo>
                  <a:pt x="2149" y="485"/>
                </a:lnTo>
                <a:lnTo>
                  <a:pt x="2150" y="572"/>
                </a:lnTo>
                <a:lnTo>
                  <a:pt x="2150" y="639"/>
                </a:lnTo>
                <a:lnTo>
                  <a:pt x="2152" y="681"/>
                </a:lnTo>
                <a:lnTo>
                  <a:pt x="2153" y="695"/>
                </a:lnTo>
                <a:lnTo>
                  <a:pt x="2154" y="677"/>
                </a:lnTo>
                <a:lnTo>
                  <a:pt x="2154" y="630"/>
                </a:lnTo>
                <a:lnTo>
                  <a:pt x="2155" y="559"/>
                </a:lnTo>
                <a:lnTo>
                  <a:pt x="2157" y="477"/>
                </a:lnTo>
                <a:lnTo>
                  <a:pt x="2158" y="400"/>
                </a:lnTo>
                <a:lnTo>
                  <a:pt x="2158" y="339"/>
                </a:lnTo>
                <a:lnTo>
                  <a:pt x="2159" y="307"/>
                </a:lnTo>
                <a:lnTo>
                  <a:pt x="2160" y="308"/>
                </a:lnTo>
                <a:lnTo>
                  <a:pt x="2162" y="343"/>
                </a:lnTo>
                <a:lnTo>
                  <a:pt x="2162" y="404"/>
                </a:lnTo>
                <a:lnTo>
                  <a:pt x="2163" y="481"/>
                </a:lnTo>
                <a:lnTo>
                  <a:pt x="2164" y="567"/>
                </a:lnTo>
                <a:lnTo>
                  <a:pt x="2165" y="652"/>
                </a:lnTo>
                <a:lnTo>
                  <a:pt x="2165" y="734"/>
                </a:lnTo>
                <a:lnTo>
                  <a:pt x="2167" y="806"/>
                </a:lnTo>
                <a:lnTo>
                  <a:pt x="2168" y="870"/>
                </a:lnTo>
                <a:lnTo>
                  <a:pt x="2169" y="922"/>
                </a:lnTo>
                <a:lnTo>
                  <a:pt x="2169" y="952"/>
                </a:lnTo>
                <a:lnTo>
                  <a:pt x="2170" y="989"/>
                </a:lnTo>
                <a:lnTo>
                  <a:pt x="2171" y="1019"/>
                </a:lnTo>
                <a:lnTo>
                  <a:pt x="2173" y="1043"/>
                </a:lnTo>
                <a:lnTo>
                  <a:pt x="2173" y="1063"/>
                </a:lnTo>
                <a:lnTo>
                  <a:pt x="2174" y="1079"/>
                </a:lnTo>
                <a:lnTo>
                  <a:pt x="2175" y="1092"/>
                </a:lnTo>
                <a:lnTo>
                  <a:pt x="2176" y="1103"/>
                </a:lnTo>
                <a:lnTo>
                  <a:pt x="2176" y="1112"/>
                </a:lnTo>
                <a:lnTo>
                  <a:pt x="2178" y="1118"/>
                </a:lnTo>
                <a:lnTo>
                  <a:pt x="2179" y="1122"/>
                </a:lnTo>
                <a:lnTo>
                  <a:pt x="2180" y="1124"/>
                </a:lnTo>
                <a:lnTo>
                  <a:pt x="2180" y="1123"/>
                </a:lnTo>
                <a:lnTo>
                  <a:pt x="2181" y="1122"/>
                </a:lnTo>
                <a:lnTo>
                  <a:pt x="2183" y="1117"/>
                </a:lnTo>
                <a:lnTo>
                  <a:pt x="2184" y="1111"/>
                </a:lnTo>
                <a:lnTo>
                  <a:pt x="2185" y="1104"/>
                </a:lnTo>
                <a:lnTo>
                  <a:pt x="2185" y="1096"/>
                </a:lnTo>
                <a:lnTo>
                  <a:pt x="2186" y="1087"/>
                </a:lnTo>
                <a:lnTo>
                  <a:pt x="2188" y="1077"/>
                </a:lnTo>
                <a:lnTo>
                  <a:pt x="2189" y="1067"/>
                </a:lnTo>
                <a:lnTo>
                  <a:pt x="2189" y="1057"/>
                </a:lnTo>
                <a:lnTo>
                  <a:pt x="2190" y="1047"/>
                </a:lnTo>
                <a:lnTo>
                  <a:pt x="2191" y="1037"/>
                </a:lnTo>
                <a:lnTo>
                  <a:pt x="2193" y="1027"/>
                </a:lnTo>
                <a:lnTo>
                  <a:pt x="2193" y="1019"/>
                </a:lnTo>
                <a:lnTo>
                  <a:pt x="2194" y="1011"/>
                </a:lnTo>
                <a:lnTo>
                  <a:pt x="2195" y="1004"/>
                </a:lnTo>
                <a:lnTo>
                  <a:pt x="2196" y="998"/>
                </a:lnTo>
                <a:lnTo>
                  <a:pt x="2196" y="993"/>
                </a:lnTo>
                <a:lnTo>
                  <a:pt x="2198" y="988"/>
                </a:lnTo>
                <a:lnTo>
                  <a:pt x="2199" y="984"/>
                </a:lnTo>
                <a:lnTo>
                  <a:pt x="2200" y="980"/>
                </a:lnTo>
                <a:lnTo>
                  <a:pt x="2200" y="978"/>
                </a:lnTo>
                <a:lnTo>
                  <a:pt x="2201" y="975"/>
                </a:lnTo>
                <a:lnTo>
                  <a:pt x="2203" y="971"/>
                </a:lnTo>
                <a:lnTo>
                  <a:pt x="2204" y="970"/>
                </a:lnTo>
                <a:lnTo>
                  <a:pt x="2204" y="969"/>
                </a:lnTo>
                <a:lnTo>
                  <a:pt x="2205" y="968"/>
                </a:lnTo>
                <a:lnTo>
                  <a:pt x="2206" y="968"/>
                </a:lnTo>
                <a:lnTo>
                  <a:pt x="2207" y="968"/>
                </a:lnTo>
                <a:lnTo>
                  <a:pt x="2207" y="968"/>
                </a:lnTo>
                <a:lnTo>
                  <a:pt x="2209" y="968"/>
                </a:lnTo>
                <a:lnTo>
                  <a:pt x="2210" y="968"/>
                </a:lnTo>
                <a:lnTo>
                  <a:pt x="2211" y="966"/>
                </a:lnTo>
                <a:lnTo>
                  <a:pt x="2211" y="965"/>
                </a:lnTo>
                <a:lnTo>
                  <a:pt x="2212" y="964"/>
                </a:lnTo>
                <a:lnTo>
                  <a:pt x="2214" y="963"/>
                </a:lnTo>
                <a:lnTo>
                  <a:pt x="2215" y="960"/>
                </a:lnTo>
                <a:lnTo>
                  <a:pt x="2215" y="959"/>
                </a:lnTo>
                <a:lnTo>
                  <a:pt x="2216" y="957"/>
                </a:lnTo>
                <a:lnTo>
                  <a:pt x="2217" y="954"/>
                </a:lnTo>
                <a:lnTo>
                  <a:pt x="2219" y="953"/>
                </a:lnTo>
                <a:lnTo>
                  <a:pt x="2219" y="950"/>
                </a:lnTo>
                <a:lnTo>
                  <a:pt x="2220" y="949"/>
                </a:lnTo>
                <a:lnTo>
                  <a:pt x="2221" y="945"/>
                </a:lnTo>
                <a:lnTo>
                  <a:pt x="2222" y="943"/>
                </a:lnTo>
                <a:lnTo>
                  <a:pt x="2222" y="940"/>
                </a:lnTo>
                <a:lnTo>
                  <a:pt x="2224" y="937"/>
                </a:lnTo>
                <a:lnTo>
                  <a:pt x="2225" y="933"/>
                </a:lnTo>
                <a:lnTo>
                  <a:pt x="2226" y="929"/>
                </a:lnTo>
                <a:lnTo>
                  <a:pt x="2226" y="926"/>
                </a:lnTo>
                <a:lnTo>
                  <a:pt x="2227" y="922"/>
                </a:lnTo>
                <a:lnTo>
                  <a:pt x="2229" y="918"/>
                </a:lnTo>
                <a:lnTo>
                  <a:pt x="2230" y="916"/>
                </a:lnTo>
                <a:lnTo>
                  <a:pt x="2230" y="913"/>
                </a:lnTo>
                <a:lnTo>
                  <a:pt x="2231" y="912"/>
                </a:lnTo>
                <a:lnTo>
                  <a:pt x="2232" y="912"/>
                </a:lnTo>
                <a:lnTo>
                  <a:pt x="2234" y="912"/>
                </a:lnTo>
                <a:lnTo>
                  <a:pt x="2234" y="911"/>
                </a:lnTo>
                <a:lnTo>
                  <a:pt x="2235" y="911"/>
                </a:lnTo>
                <a:lnTo>
                  <a:pt x="2236" y="911"/>
                </a:lnTo>
                <a:lnTo>
                  <a:pt x="2237" y="911"/>
                </a:lnTo>
                <a:lnTo>
                  <a:pt x="2238" y="909"/>
                </a:lnTo>
                <a:lnTo>
                  <a:pt x="2238" y="909"/>
                </a:lnTo>
                <a:lnTo>
                  <a:pt x="2240" y="908"/>
                </a:lnTo>
                <a:lnTo>
                  <a:pt x="2241" y="908"/>
                </a:lnTo>
                <a:lnTo>
                  <a:pt x="2242" y="907"/>
                </a:lnTo>
                <a:lnTo>
                  <a:pt x="2242" y="907"/>
                </a:lnTo>
                <a:lnTo>
                  <a:pt x="2243" y="906"/>
                </a:lnTo>
                <a:lnTo>
                  <a:pt x="2245" y="904"/>
                </a:lnTo>
                <a:lnTo>
                  <a:pt x="2246" y="904"/>
                </a:lnTo>
                <a:lnTo>
                  <a:pt x="2246" y="903"/>
                </a:lnTo>
                <a:lnTo>
                  <a:pt x="2247" y="902"/>
                </a:lnTo>
                <a:lnTo>
                  <a:pt x="2248" y="901"/>
                </a:lnTo>
                <a:lnTo>
                  <a:pt x="2250" y="901"/>
                </a:lnTo>
                <a:lnTo>
                  <a:pt x="2250" y="899"/>
                </a:lnTo>
                <a:lnTo>
                  <a:pt x="2251" y="899"/>
                </a:lnTo>
                <a:lnTo>
                  <a:pt x="2252" y="898"/>
                </a:lnTo>
                <a:lnTo>
                  <a:pt x="2253" y="898"/>
                </a:lnTo>
                <a:lnTo>
                  <a:pt x="2253" y="898"/>
                </a:lnTo>
                <a:lnTo>
                  <a:pt x="2255" y="898"/>
                </a:lnTo>
                <a:lnTo>
                  <a:pt x="2256" y="898"/>
                </a:lnTo>
                <a:lnTo>
                  <a:pt x="2257" y="898"/>
                </a:lnTo>
                <a:lnTo>
                  <a:pt x="2257" y="898"/>
                </a:lnTo>
                <a:lnTo>
                  <a:pt x="2258" y="898"/>
                </a:lnTo>
                <a:lnTo>
                  <a:pt x="2260" y="898"/>
                </a:lnTo>
                <a:lnTo>
                  <a:pt x="2261" y="899"/>
                </a:lnTo>
                <a:lnTo>
                  <a:pt x="2261" y="899"/>
                </a:lnTo>
                <a:lnTo>
                  <a:pt x="2262" y="899"/>
                </a:lnTo>
                <a:lnTo>
                  <a:pt x="2263" y="901"/>
                </a:lnTo>
                <a:lnTo>
                  <a:pt x="2265" y="902"/>
                </a:lnTo>
                <a:lnTo>
                  <a:pt x="2265" y="902"/>
                </a:lnTo>
                <a:lnTo>
                  <a:pt x="2266" y="903"/>
                </a:lnTo>
                <a:lnTo>
                  <a:pt x="2267" y="903"/>
                </a:lnTo>
                <a:lnTo>
                  <a:pt x="2268" y="904"/>
                </a:lnTo>
                <a:lnTo>
                  <a:pt x="2268" y="906"/>
                </a:lnTo>
                <a:lnTo>
                  <a:pt x="2270" y="906"/>
                </a:lnTo>
                <a:lnTo>
                  <a:pt x="2271" y="906"/>
                </a:lnTo>
                <a:lnTo>
                  <a:pt x="2272" y="906"/>
                </a:lnTo>
                <a:lnTo>
                  <a:pt x="2272" y="907"/>
                </a:lnTo>
                <a:lnTo>
                  <a:pt x="2273" y="907"/>
                </a:lnTo>
                <a:lnTo>
                  <a:pt x="2274" y="906"/>
                </a:lnTo>
                <a:lnTo>
                  <a:pt x="2276" y="906"/>
                </a:lnTo>
                <a:lnTo>
                  <a:pt x="2276" y="906"/>
                </a:lnTo>
                <a:lnTo>
                  <a:pt x="2277" y="904"/>
                </a:lnTo>
                <a:lnTo>
                  <a:pt x="2278" y="906"/>
                </a:lnTo>
                <a:lnTo>
                  <a:pt x="2279" y="906"/>
                </a:lnTo>
                <a:lnTo>
                  <a:pt x="2279" y="907"/>
                </a:lnTo>
                <a:lnTo>
                  <a:pt x="2281" y="908"/>
                </a:lnTo>
                <a:lnTo>
                  <a:pt x="2282" y="909"/>
                </a:lnTo>
                <a:lnTo>
                  <a:pt x="2283" y="909"/>
                </a:lnTo>
                <a:lnTo>
                  <a:pt x="2283" y="909"/>
                </a:lnTo>
                <a:lnTo>
                  <a:pt x="2284" y="909"/>
                </a:lnTo>
                <a:lnTo>
                  <a:pt x="2286" y="908"/>
                </a:lnTo>
                <a:lnTo>
                  <a:pt x="2287" y="906"/>
                </a:lnTo>
                <a:lnTo>
                  <a:pt x="2287" y="903"/>
                </a:lnTo>
                <a:lnTo>
                  <a:pt x="2288" y="899"/>
                </a:lnTo>
                <a:lnTo>
                  <a:pt x="2289" y="897"/>
                </a:lnTo>
                <a:lnTo>
                  <a:pt x="2291" y="896"/>
                </a:lnTo>
                <a:lnTo>
                  <a:pt x="2291" y="894"/>
                </a:lnTo>
                <a:lnTo>
                  <a:pt x="2292" y="893"/>
                </a:lnTo>
                <a:lnTo>
                  <a:pt x="2293" y="894"/>
                </a:lnTo>
                <a:lnTo>
                  <a:pt x="2294" y="896"/>
                </a:lnTo>
                <a:lnTo>
                  <a:pt x="2296" y="898"/>
                </a:lnTo>
                <a:lnTo>
                  <a:pt x="2296" y="901"/>
                </a:lnTo>
                <a:lnTo>
                  <a:pt x="2297" y="904"/>
                </a:lnTo>
                <a:lnTo>
                  <a:pt x="2298" y="907"/>
                </a:lnTo>
                <a:lnTo>
                  <a:pt x="2299" y="909"/>
                </a:lnTo>
                <a:lnTo>
                  <a:pt x="2299" y="912"/>
                </a:lnTo>
                <a:lnTo>
                  <a:pt x="2301" y="914"/>
                </a:lnTo>
                <a:lnTo>
                  <a:pt x="2302" y="917"/>
                </a:lnTo>
                <a:lnTo>
                  <a:pt x="2303" y="919"/>
                </a:lnTo>
                <a:lnTo>
                  <a:pt x="2303" y="921"/>
                </a:lnTo>
                <a:lnTo>
                  <a:pt x="2304" y="922"/>
                </a:lnTo>
                <a:lnTo>
                  <a:pt x="2306" y="923"/>
                </a:lnTo>
                <a:lnTo>
                  <a:pt x="2307" y="926"/>
                </a:lnTo>
                <a:lnTo>
                  <a:pt x="2307" y="927"/>
                </a:lnTo>
                <a:lnTo>
                  <a:pt x="2308" y="929"/>
                </a:lnTo>
                <a:lnTo>
                  <a:pt x="2309" y="930"/>
                </a:lnTo>
                <a:lnTo>
                  <a:pt x="2310" y="932"/>
                </a:lnTo>
                <a:lnTo>
                  <a:pt x="2310" y="933"/>
                </a:lnTo>
                <a:lnTo>
                  <a:pt x="2312" y="934"/>
                </a:lnTo>
                <a:lnTo>
                  <a:pt x="2313" y="934"/>
                </a:lnTo>
                <a:lnTo>
                  <a:pt x="2314" y="935"/>
                </a:lnTo>
                <a:lnTo>
                  <a:pt x="2314" y="935"/>
                </a:lnTo>
                <a:lnTo>
                  <a:pt x="2315" y="937"/>
                </a:lnTo>
                <a:lnTo>
                  <a:pt x="2317" y="938"/>
                </a:lnTo>
                <a:lnTo>
                  <a:pt x="2318" y="938"/>
                </a:lnTo>
                <a:lnTo>
                  <a:pt x="2318" y="939"/>
                </a:lnTo>
                <a:lnTo>
                  <a:pt x="2319" y="939"/>
                </a:lnTo>
                <a:lnTo>
                  <a:pt x="2320" y="940"/>
                </a:lnTo>
                <a:lnTo>
                  <a:pt x="2322" y="940"/>
                </a:lnTo>
                <a:lnTo>
                  <a:pt x="2322" y="940"/>
                </a:lnTo>
                <a:lnTo>
                  <a:pt x="2323" y="940"/>
                </a:lnTo>
                <a:lnTo>
                  <a:pt x="2324" y="939"/>
                </a:lnTo>
                <a:lnTo>
                  <a:pt x="2325" y="937"/>
                </a:lnTo>
                <a:lnTo>
                  <a:pt x="2325" y="934"/>
                </a:lnTo>
                <a:lnTo>
                  <a:pt x="2327" y="930"/>
                </a:lnTo>
                <a:lnTo>
                  <a:pt x="2328" y="927"/>
                </a:lnTo>
                <a:lnTo>
                  <a:pt x="2329" y="923"/>
                </a:lnTo>
                <a:lnTo>
                  <a:pt x="2329" y="921"/>
                </a:lnTo>
                <a:lnTo>
                  <a:pt x="2330" y="918"/>
                </a:lnTo>
                <a:lnTo>
                  <a:pt x="2332" y="917"/>
                </a:lnTo>
                <a:lnTo>
                  <a:pt x="2333" y="917"/>
                </a:lnTo>
                <a:lnTo>
                  <a:pt x="2333" y="917"/>
                </a:lnTo>
                <a:lnTo>
                  <a:pt x="2334" y="917"/>
                </a:lnTo>
                <a:lnTo>
                  <a:pt x="2335" y="918"/>
                </a:lnTo>
                <a:lnTo>
                  <a:pt x="2337" y="918"/>
                </a:lnTo>
                <a:lnTo>
                  <a:pt x="2337" y="919"/>
                </a:lnTo>
                <a:lnTo>
                  <a:pt x="2338" y="919"/>
                </a:lnTo>
                <a:lnTo>
                  <a:pt x="2339" y="918"/>
                </a:lnTo>
                <a:lnTo>
                  <a:pt x="2340" y="917"/>
                </a:lnTo>
                <a:lnTo>
                  <a:pt x="2340" y="913"/>
                </a:lnTo>
                <a:lnTo>
                  <a:pt x="2342" y="908"/>
                </a:lnTo>
                <a:lnTo>
                  <a:pt x="2343" y="902"/>
                </a:lnTo>
                <a:lnTo>
                  <a:pt x="2344" y="896"/>
                </a:lnTo>
                <a:lnTo>
                  <a:pt x="2344" y="891"/>
                </a:lnTo>
                <a:lnTo>
                  <a:pt x="2345" y="887"/>
                </a:lnTo>
                <a:lnTo>
                  <a:pt x="2346" y="886"/>
                </a:lnTo>
                <a:lnTo>
                  <a:pt x="2348" y="886"/>
                </a:lnTo>
                <a:lnTo>
                  <a:pt x="2348" y="888"/>
                </a:lnTo>
                <a:lnTo>
                  <a:pt x="2349" y="891"/>
                </a:lnTo>
                <a:lnTo>
                  <a:pt x="2350" y="893"/>
                </a:lnTo>
                <a:lnTo>
                  <a:pt x="2351" y="894"/>
                </a:lnTo>
                <a:lnTo>
                  <a:pt x="2353" y="893"/>
                </a:lnTo>
                <a:lnTo>
                  <a:pt x="2353" y="890"/>
                </a:lnTo>
                <a:lnTo>
                  <a:pt x="2354" y="883"/>
                </a:lnTo>
                <a:lnTo>
                  <a:pt x="2355" y="873"/>
                </a:lnTo>
                <a:lnTo>
                  <a:pt x="2356" y="861"/>
                </a:lnTo>
                <a:lnTo>
                  <a:pt x="2356" y="849"/>
                </a:lnTo>
                <a:lnTo>
                  <a:pt x="2358" y="837"/>
                </a:lnTo>
                <a:lnTo>
                  <a:pt x="2359" y="829"/>
                </a:lnTo>
                <a:lnTo>
                  <a:pt x="2360" y="826"/>
                </a:lnTo>
                <a:lnTo>
                  <a:pt x="2360" y="829"/>
                </a:lnTo>
                <a:lnTo>
                  <a:pt x="2361" y="837"/>
                </a:lnTo>
                <a:lnTo>
                  <a:pt x="2363" y="849"/>
                </a:lnTo>
                <a:lnTo>
                  <a:pt x="2364" y="862"/>
                </a:lnTo>
                <a:lnTo>
                  <a:pt x="2364" y="876"/>
                </a:lnTo>
                <a:lnTo>
                  <a:pt x="2365" y="888"/>
                </a:lnTo>
                <a:lnTo>
                  <a:pt x="2366" y="897"/>
                </a:lnTo>
                <a:lnTo>
                  <a:pt x="2368" y="903"/>
                </a:lnTo>
                <a:lnTo>
                  <a:pt x="2368" y="907"/>
                </a:lnTo>
                <a:lnTo>
                  <a:pt x="2369" y="907"/>
                </a:lnTo>
                <a:lnTo>
                  <a:pt x="2370" y="907"/>
                </a:lnTo>
                <a:lnTo>
                  <a:pt x="2371" y="904"/>
                </a:lnTo>
                <a:lnTo>
                  <a:pt x="2371" y="901"/>
                </a:lnTo>
                <a:lnTo>
                  <a:pt x="2373" y="896"/>
                </a:lnTo>
                <a:lnTo>
                  <a:pt x="2374" y="888"/>
                </a:lnTo>
                <a:lnTo>
                  <a:pt x="2375" y="880"/>
                </a:lnTo>
                <a:lnTo>
                  <a:pt x="2375" y="870"/>
                </a:lnTo>
                <a:lnTo>
                  <a:pt x="2376" y="862"/>
                </a:lnTo>
                <a:lnTo>
                  <a:pt x="2378" y="857"/>
                </a:lnTo>
                <a:lnTo>
                  <a:pt x="2379" y="857"/>
                </a:lnTo>
                <a:lnTo>
                  <a:pt x="2379" y="861"/>
                </a:lnTo>
                <a:lnTo>
                  <a:pt x="2380" y="870"/>
                </a:lnTo>
                <a:lnTo>
                  <a:pt x="2381" y="882"/>
                </a:lnTo>
                <a:lnTo>
                  <a:pt x="2382" y="894"/>
                </a:lnTo>
                <a:lnTo>
                  <a:pt x="2382" y="907"/>
                </a:lnTo>
                <a:lnTo>
                  <a:pt x="2384" y="919"/>
                </a:lnTo>
                <a:lnTo>
                  <a:pt x="2385" y="930"/>
                </a:lnTo>
                <a:lnTo>
                  <a:pt x="2386" y="939"/>
                </a:lnTo>
                <a:lnTo>
                  <a:pt x="2386" y="947"/>
                </a:lnTo>
                <a:lnTo>
                  <a:pt x="2387" y="952"/>
                </a:lnTo>
                <a:lnTo>
                  <a:pt x="2389" y="957"/>
                </a:lnTo>
                <a:lnTo>
                  <a:pt x="2390" y="960"/>
                </a:lnTo>
                <a:lnTo>
                  <a:pt x="2390" y="963"/>
                </a:lnTo>
                <a:lnTo>
                  <a:pt x="2391" y="965"/>
                </a:lnTo>
                <a:lnTo>
                  <a:pt x="2392" y="966"/>
                </a:lnTo>
                <a:lnTo>
                  <a:pt x="2394" y="966"/>
                </a:lnTo>
                <a:lnTo>
                  <a:pt x="2394" y="966"/>
                </a:lnTo>
                <a:lnTo>
                  <a:pt x="2395" y="965"/>
                </a:lnTo>
                <a:lnTo>
                  <a:pt x="2396" y="964"/>
                </a:lnTo>
                <a:lnTo>
                  <a:pt x="2397" y="963"/>
                </a:lnTo>
                <a:lnTo>
                  <a:pt x="2397" y="962"/>
                </a:lnTo>
                <a:lnTo>
                  <a:pt x="2399" y="959"/>
                </a:lnTo>
                <a:lnTo>
                  <a:pt x="2400" y="957"/>
                </a:lnTo>
                <a:lnTo>
                  <a:pt x="2401" y="954"/>
                </a:lnTo>
                <a:lnTo>
                  <a:pt x="2401" y="952"/>
                </a:lnTo>
                <a:lnTo>
                  <a:pt x="2402" y="948"/>
                </a:lnTo>
                <a:lnTo>
                  <a:pt x="2404" y="945"/>
                </a:lnTo>
                <a:lnTo>
                  <a:pt x="2405" y="942"/>
                </a:lnTo>
                <a:lnTo>
                  <a:pt x="2406" y="938"/>
                </a:lnTo>
                <a:lnTo>
                  <a:pt x="2406" y="934"/>
                </a:lnTo>
                <a:lnTo>
                  <a:pt x="2407" y="930"/>
                </a:lnTo>
                <a:lnTo>
                  <a:pt x="2409" y="928"/>
                </a:lnTo>
                <a:lnTo>
                  <a:pt x="2410" y="924"/>
                </a:lnTo>
                <a:lnTo>
                  <a:pt x="2410" y="922"/>
                </a:lnTo>
                <a:lnTo>
                  <a:pt x="2411" y="919"/>
                </a:lnTo>
                <a:lnTo>
                  <a:pt x="2412" y="917"/>
                </a:lnTo>
                <a:lnTo>
                  <a:pt x="2414" y="914"/>
                </a:lnTo>
                <a:lnTo>
                  <a:pt x="2414" y="912"/>
                </a:lnTo>
                <a:lnTo>
                  <a:pt x="2415" y="909"/>
                </a:lnTo>
                <a:lnTo>
                  <a:pt x="2416" y="906"/>
                </a:lnTo>
                <a:lnTo>
                  <a:pt x="2417" y="901"/>
                </a:lnTo>
                <a:lnTo>
                  <a:pt x="2417" y="894"/>
                </a:lnTo>
                <a:lnTo>
                  <a:pt x="2418" y="887"/>
                </a:lnTo>
                <a:lnTo>
                  <a:pt x="2420" y="878"/>
                </a:lnTo>
                <a:lnTo>
                  <a:pt x="2421" y="868"/>
                </a:lnTo>
                <a:lnTo>
                  <a:pt x="2421" y="861"/>
                </a:lnTo>
                <a:lnTo>
                  <a:pt x="2422" y="855"/>
                </a:lnTo>
                <a:lnTo>
                  <a:pt x="2423" y="851"/>
                </a:lnTo>
                <a:lnTo>
                  <a:pt x="2425" y="849"/>
                </a:lnTo>
                <a:lnTo>
                  <a:pt x="2425" y="849"/>
                </a:lnTo>
                <a:lnTo>
                  <a:pt x="2426" y="849"/>
                </a:lnTo>
                <a:lnTo>
                  <a:pt x="2427" y="849"/>
                </a:lnTo>
                <a:lnTo>
                  <a:pt x="2428" y="847"/>
                </a:lnTo>
                <a:lnTo>
                  <a:pt x="2428" y="847"/>
                </a:lnTo>
                <a:lnTo>
                  <a:pt x="2430" y="846"/>
                </a:lnTo>
                <a:lnTo>
                  <a:pt x="2431" y="847"/>
                </a:lnTo>
                <a:lnTo>
                  <a:pt x="2432" y="850"/>
                </a:lnTo>
                <a:lnTo>
                  <a:pt x="2432" y="853"/>
                </a:lnTo>
                <a:lnTo>
                  <a:pt x="2433" y="860"/>
                </a:lnTo>
                <a:lnTo>
                  <a:pt x="2435" y="866"/>
                </a:lnTo>
                <a:lnTo>
                  <a:pt x="2436" y="873"/>
                </a:lnTo>
                <a:lnTo>
                  <a:pt x="2436" y="878"/>
                </a:lnTo>
                <a:lnTo>
                  <a:pt x="2437" y="886"/>
                </a:lnTo>
                <a:lnTo>
                  <a:pt x="2438" y="892"/>
                </a:lnTo>
                <a:lnTo>
                  <a:pt x="2440" y="897"/>
                </a:lnTo>
                <a:lnTo>
                  <a:pt x="2440" y="901"/>
                </a:lnTo>
                <a:lnTo>
                  <a:pt x="2441" y="904"/>
                </a:lnTo>
                <a:lnTo>
                  <a:pt x="2442" y="906"/>
                </a:lnTo>
                <a:lnTo>
                  <a:pt x="2443" y="908"/>
                </a:lnTo>
                <a:lnTo>
                  <a:pt x="2443" y="909"/>
                </a:lnTo>
                <a:lnTo>
                  <a:pt x="2445" y="911"/>
                </a:lnTo>
                <a:lnTo>
                  <a:pt x="2446" y="911"/>
                </a:lnTo>
                <a:lnTo>
                  <a:pt x="2447" y="912"/>
                </a:lnTo>
                <a:lnTo>
                  <a:pt x="2447" y="912"/>
                </a:lnTo>
                <a:lnTo>
                  <a:pt x="2448" y="912"/>
                </a:lnTo>
                <a:lnTo>
                  <a:pt x="2450" y="912"/>
                </a:lnTo>
                <a:lnTo>
                  <a:pt x="2451" y="912"/>
                </a:lnTo>
                <a:lnTo>
                  <a:pt x="2451" y="911"/>
                </a:lnTo>
                <a:lnTo>
                  <a:pt x="2452" y="908"/>
                </a:lnTo>
                <a:lnTo>
                  <a:pt x="2453" y="906"/>
                </a:lnTo>
                <a:lnTo>
                  <a:pt x="2454" y="904"/>
                </a:lnTo>
                <a:lnTo>
                  <a:pt x="2454" y="902"/>
                </a:lnTo>
                <a:lnTo>
                  <a:pt x="2456" y="899"/>
                </a:lnTo>
                <a:lnTo>
                  <a:pt x="2457" y="897"/>
                </a:lnTo>
                <a:lnTo>
                  <a:pt x="2458" y="896"/>
                </a:lnTo>
                <a:lnTo>
                  <a:pt x="2458" y="893"/>
                </a:lnTo>
                <a:lnTo>
                  <a:pt x="2459" y="892"/>
                </a:lnTo>
                <a:lnTo>
                  <a:pt x="2461" y="892"/>
                </a:lnTo>
                <a:lnTo>
                  <a:pt x="2462" y="892"/>
                </a:lnTo>
                <a:lnTo>
                  <a:pt x="2463" y="892"/>
                </a:lnTo>
                <a:lnTo>
                  <a:pt x="2463" y="893"/>
                </a:lnTo>
                <a:lnTo>
                  <a:pt x="2464" y="896"/>
                </a:lnTo>
                <a:lnTo>
                  <a:pt x="2466" y="897"/>
                </a:lnTo>
                <a:lnTo>
                  <a:pt x="2467" y="898"/>
                </a:lnTo>
                <a:lnTo>
                  <a:pt x="2467" y="901"/>
                </a:lnTo>
                <a:lnTo>
                  <a:pt x="2468" y="902"/>
                </a:lnTo>
                <a:lnTo>
                  <a:pt x="2469" y="903"/>
                </a:lnTo>
                <a:lnTo>
                  <a:pt x="2471" y="904"/>
                </a:lnTo>
                <a:lnTo>
                  <a:pt x="2471" y="906"/>
                </a:lnTo>
                <a:lnTo>
                  <a:pt x="2472" y="907"/>
                </a:lnTo>
                <a:lnTo>
                  <a:pt x="2473" y="908"/>
                </a:lnTo>
                <a:lnTo>
                  <a:pt x="2474" y="909"/>
                </a:lnTo>
                <a:lnTo>
                  <a:pt x="2474" y="911"/>
                </a:lnTo>
                <a:lnTo>
                  <a:pt x="2476" y="912"/>
                </a:lnTo>
                <a:lnTo>
                  <a:pt x="2477" y="912"/>
                </a:lnTo>
                <a:lnTo>
                  <a:pt x="2478" y="912"/>
                </a:lnTo>
                <a:lnTo>
                  <a:pt x="2478" y="911"/>
                </a:lnTo>
                <a:lnTo>
                  <a:pt x="2479" y="909"/>
                </a:lnTo>
                <a:lnTo>
                  <a:pt x="2481" y="908"/>
                </a:lnTo>
                <a:lnTo>
                  <a:pt x="2482" y="907"/>
                </a:lnTo>
                <a:lnTo>
                  <a:pt x="2482" y="907"/>
                </a:lnTo>
                <a:lnTo>
                  <a:pt x="2483" y="907"/>
                </a:lnTo>
                <a:lnTo>
                  <a:pt x="2484" y="907"/>
                </a:lnTo>
                <a:lnTo>
                  <a:pt x="2486" y="907"/>
                </a:lnTo>
                <a:lnTo>
                  <a:pt x="2486" y="908"/>
                </a:lnTo>
                <a:lnTo>
                  <a:pt x="2487" y="908"/>
                </a:lnTo>
                <a:lnTo>
                  <a:pt x="2488" y="909"/>
                </a:lnTo>
                <a:lnTo>
                  <a:pt x="2489" y="911"/>
                </a:lnTo>
                <a:lnTo>
                  <a:pt x="2489" y="912"/>
                </a:lnTo>
                <a:lnTo>
                  <a:pt x="2490" y="913"/>
                </a:lnTo>
                <a:lnTo>
                  <a:pt x="2492" y="914"/>
                </a:lnTo>
                <a:lnTo>
                  <a:pt x="2493" y="916"/>
                </a:lnTo>
                <a:lnTo>
                  <a:pt x="2493" y="916"/>
                </a:lnTo>
                <a:lnTo>
                  <a:pt x="2494" y="914"/>
                </a:lnTo>
                <a:lnTo>
                  <a:pt x="2495" y="912"/>
                </a:lnTo>
                <a:lnTo>
                  <a:pt x="2497" y="909"/>
                </a:lnTo>
                <a:lnTo>
                  <a:pt x="2497" y="908"/>
                </a:lnTo>
                <a:lnTo>
                  <a:pt x="2498" y="907"/>
                </a:lnTo>
                <a:lnTo>
                  <a:pt x="2499" y="907"/>
                </a:lnTo>
                <a:lnTo>
                  <a:pt x="2500" y="907"/>
                </a:lnTo>
                <a:lnTo>
                  <a:pt x="2500" y="907"/>
                </a:lnTo>
                <a:lnTo>
                  <a:pt x="2502" y="907"/>
                </a:lnTo>
                <a:lnTo>
                  <a:pt x="2503" y="907"/>
                </a:lnTo>
                <a:lnTo>
                  <a:pt x="2504" y="908"/>
                </a:lnTo>
                <a:lnTo>
                  <a:pt x="2504" y="909"/>
                </a:lnTo>
                <a:lnTo>
                  <a:pt x="2505" y="911"/>
                </a:lnTo>
                <a:lnTo>
                  <a:pt x="2507" y="912"/>
                </a:lnTo>
                <a:lnTo>
                  <a:pt x="2508" y="913"/>
                </a:lnTo>
                <a:lnTo>
                  <a:pt x="2508" y="913"/>
                </a:lnTo>
                <a:lnTo>
                  <a:pt x="2509" y="913"/>
                </a:lnTo>
                <a:lnTo>
                  <a:pt x="2510" y="913"/>
                </a:lnTo>
                <a:lnTo>
                  <a:pt x="2512" y="913"/>
                </a:lnTo>
                <a:lnTo>
                  <a:pt x="2512" y="913"/>
                </a:lnTo>
                <a:lnTo>
                  <a:pt x="2513" y="913"/>
                </a:lnTo>
                <a:lnTo>
                  <a:pt x="2514" y="913"/>
                </a:lnTo>
                <a:lnTo>
                  <a:pt x="2515" y="912"/>
                </a:lnTo>
                <a:lnTo>
                  <a:pt x="2515" y="912"/>
                </a:lnTo>
                <a:lnTo>
                  <a:pt x="2517" y="912"/>
                </a:lnTo>
                <a:lnTo>
                  <a:pt x="2518" y="911"/>
                </a:lnTo>
                <a:lnTo>
                  <a:pt x="2519" y="909"/>
                </a:lnTo>
                <a:lnTo>
                  <a:pt x="2520" y="908"/>
                </a:lnTo>
                <a:lnTo>
                  <a:pt x="2520" y="908"/>
                </a:lnTo>
                <a:lnTo>
                  <a:pt x="2522" y="907"/>
                </a:lnTo>
                <a:lnTo>
                  <a:pt x="2523" y="907"/>
                </a:lnTo>
                <a:lnTo>
                  <a:pt x="2524" y="907"/>
                </a:lnTo>
                <a:lnTo>
                  <a:pt x="2524" y="907"/>
                </a:lnTo>
                <a:lnTo>
                  <a:pt x="2525" y="907"/>
                </a:lnTo>
                <a:lnTo>
                  <a:pt x="2526" y="908"/>
                </a:lnTo>
                <a:lnTo>
                  <a:pt x="2528" y="908"/>
                </a:lnTo>
                <a:lnTo>
                  <a:pt x="2528" y="908"/>
                </a:lnTo>
                <a:lnTo>
                  <a:pt x="2529" y="909"/>
                </a:lnTo>
                <a:lnTo>
                  <a:pt x="2530" y="909"/>
                </a:lnTo>
                <a:lnTo>
                  <a:pt x="2531" y="908"/>
                </a:lnTo>
                <a:lnTo>
                  <a:pt x="2531" y="908"/>
                </a:lnTo>
                <a:lnTo>
                  <a:pt x="2533" y="907"/>
                </a:lnTo>
                <a:lnTo>
                  <a:pt x="2534" y="907"/>
                </a:lnTo>
                <a:lnTo>
                  <a:pt x="2535" y="907"/>
                </a:lnTo>
                <a:lnTo>
                  <a:pt x="2535" y="907"/>
                </a:lnTo>
                <a:lnTo>
                  <a:pt x="2536" y="907"/>
                </a:lnTo>
                <a:lnTo>
                  <a:pt x="2538" y="907"/>
                </a:lnTo>
                <a:lnTo>
                  <a:pt x="2539" y="907"/>
                </a:lnTo>
                <a:lnTo>
                  <a:pt x="2539" y="908"/>
                </a:lnTo>
                <a:lnTo>
                  <a:pt x="2540" y="909"/>
                </a:lnTo>
                <a:lnTo>
                  <a:pt x="2541" y="911"/>
                </a:lnTo>
                <a:lnTo>
                  <a:pt x="2543" y="912"/>
                </a:lnTo>
                <a:lnTo>
                  <a:pt x="2543" y="913"/>
                </a:lnTo>
                <a:lnTo>
                  <a:pt x="2544" y="913"/>
                </a:lnTo>
                <a:lnTo>
                  <a:pt x="2545" y="914"/>
                </a:lnTo>
                <a:lnTo>
                  <a:pt x="2546" y="916"/>
                </a:lnTo>
                <a:lnTo>
                  <a:pt x="2546" y="916"/>
                </a:lnTo>
                <a:lnTo>
                  <a:pt x="2548" y="916"/>
                </a:lnTo>
                <a:lnTo>
                  <a:pt x="2549" y="917"/>
                </a:lnTo>
                <a:lnTo>
                  <a:pt x="2550" y="917"/>
                </a:lnTo>
                <a:lnTo>
                  <a:pt x="2550" y="917"/>
                </a:lnTo>
                <a:lnTo>
                  <a:pt x="2551" y="917"/>
                </a:lnTo>
                <a:lnTo>
                  <a:pt x="2553" y="916"/>
                </a:lnTo>
                <a:lnTo>
                  <a:pt x="2554" y="916"/>
                </a:lnTo>
                <a:lnTo>
                  <a:pt x="2554" y="916"/>
                </a:lnTo>
                <a:lnTo>
                  <a:pt x="2555" y="914"/>
                </a:lnTo>
                <a:lnTo>
                  <a:pt x="2556" y="913"/>
                </a:lnTo>
                <a:lnTo>
                  <a:pt x="2558" y="912"/>
                </a:lnTo>
                <a:lnTo>
                  <a:pt x="2558" y="911"/>
                </a:lnTo>
                <a:lnTo>
                  <a:pt x="2559" y="909"/>
                </a:lnTo>
                <a:lnTo>
                  <a:pt x="2560" y="909"/>
                </a:lnTo>
                <a:lnTo>
                  <a:pt x="2561" y="908"/>
                </a:lnTo>
                <a:lnTo>
                  <a:pt x="2561" y="906"/>
                </a:lnTo>
                <a:lnTo>
                  <a:pt x="2562" y="903"/>
                </a:lnTo>
                <a:lnTo>
                  <a:pt x="2564" y="899"/>
                </a:lnTo>
                <a:lnTo>
                  <a:pt x="2565" y="892"/>
                </a:lnTo>
                <a:lnTo>
                  <a:pt x="2565" y="880"/>
                </a:lnTo>
                <a:lnTo>
                  <a:pt x="2566" y="858"/>
                </a:lnTo>
                <a:lnTo>
                  <a:pt x="2567" y="824"/>
                </a:lnTo>
                <a:lnTo>
                  <a:pt x="2569" y="777"/>
                </a:lnTo>
                <a:lnTo>
                  <a:pt x="2569" y="714"/>
                </a:lnTo>
                <a:lnTo>
                  <a:pt x="2570" y="668"/>
                </a:lnTo>
                <a:lnTo>
                  <a:pt x="2571" y="601"/>
                </a:lnTo>
                <a:lnTo>
                  <a:pt x="2572" y="546"/>
                </a:lnTo>
                <a:lnTo>
                  <a:pt x="2574" y="513"/>
                </a:lnTo>
                <a:lnTo>
                  <a:pt x="2574" y="507"/>
                </a:lnTo>
                <a:lnTo>
                  <a:pt x="2575" y="526"/>
                </a:lnTo>
                <a:lnTo>
                  <a:pt x="2576" y="560"/>
                </a:lnTo>
                <a:lnTo>
                  <a:pt x="2577" y="604"/>
                </a:lnTo>
                <a:lnTo>
                  <a:pt x="2577" y="650"/>
                </a:lnTo>
                <a:lnTo>
                  <a:pt x="2579" y="691"/>
                </a:lnTo>
                <a:lnTo>
                  <a:pt x="2580" y="727"/>
                </a:lnTo>
                <a:lnTo>
                  <a:pt x="2581" y="757"/>
                </a:lnTo>
                <a:lnTo>
                  <a:pt x="2581" y="779"/>
                </a:lnTo>
                <a:lnTo>
                  <a:pt x="2582" y="796"/>
                </a:lnTo>
                <a:lnTo>
                  <a:pt x="2584" y="810"/>
                </a:lnTo>
                <a:lnTo>
                  <a:pt x="2585" y="819"/>
                </a:lnTo>
                <a:lnTo>
                  <a:pt x="2585" y="825"/>
                </a:lnTo>
                <a:lnTo>
                  <a:pt x="2586" y="830"/>
                </a:lnTo>
                <a:lnTo>
                  <a:pt x="2587" y="834"/>
                </a:lnTo>
                <a:lnTo>
                  <a:pt x="2589" y="837"/>
                </a:lnTo>
                <a:lnTo>
                  <a:pt x="2589" y="841"/>
                </a:lnTo>
                <a:lnTo>
                  <a:pt x="2590" y="845"/>
                </a:lnTo>
                <a:lnTo>
                  <a:pt x="2591" y="850"/>
                </a:lnTo>
                <a:lnTo>
                  <a:pt x="2592" y="856"/>
                </a:lnTo>
                <a:lnTo>
                  <a:pt x="2592" y="862"/>
                </a:lnTo>
                <a:lnTo>
                  <a:pt x="2594" y="868"/>
                </a:lnTo>
                <a:lnTo>
                  <a:pt x="2595" y="875"/>
                </a:lnTo>
                <a:lnTo>
                  <a:pt x="2596" y="880"/>
                </a:lnTo>
                <a:lnTo>
                  <a:pt x="2596" y="885"/>
                </a:lnTo>
                <a:lnTo>
                  <a:pt x="2597" y="888"/>
                </a:lnTo>
                <a:lnTo>
                  <a:pt x="2598" y="891"/>
                </a:lnTo>
                <a:lnTo>
                  <a:pt x="2600" y="894"/>
                </a:lnTo>
                <a:lnTo>
                  <a:pt x="2600" y="897"/>
                </a:lnTo>
                <a:lnTo>
                  <a:pt x="2601" y="899"/>
                </a:lnTo>
                <a:lnTo>
                  <a:pt x="2602" y="903"/>
                </a:lnTo>
                <a:lnTo>
                  <a:pt x="2603" y="907"/>
                </a:lnTo>
                <a:lnTo>
                  <a:pt x="2603" y="909"/>
                </a:lnTo>
                <a:lnTo>
                  <a:pt x="2605" y="912"/>
                </a:lnTo>
                <a:lnTo>
                  <a:pt x="2606" y="913"/>
                </a:lnTo>
                <a:lnTo>
                  <a:pt x="2607" y="913"/>
                </a:lnTo>
                <a:lnTo>
                  <a:pt x="2607" y="914"/>
                </a:lnTo>
                <a:lnTo>
                  <a:pt x="2608" y="914"/>
                </a:lnTo>
                <a:lnTo>
                  <a:pt x="2610" y="913"/>
                </a:lnTo>
                <a:lnTo>
                  <a:pt x="2611" y="913"/>
                </a:lnTo>
                <a:lnTo>
                  <a:pt x="2611" y="913"/>
                </a:lnTo>
                <a:lnTo>
                  <a:pt x="2612" y="914"/>
                </a:lnTo>
                <a:lnTo>
                  <a:pt x="2613" y="914"/>
                </a:lnTo>
                <a:lnTo>
                  <a:pt x="2615" y="916"/>
                </a:lnTo>
                <a:lnTo>
                  <a:pt x="2615" y="916"/>
                </a:lnTo>
                <a:lnTo>
                  <a:pt x="2616" y="917"/>
                </a:lnTo>
                <a:lnTo>
                  <a:pt x="2617" y="918"/>
                </a:lnTo>
                <a:lnTo>
                  <a:pt x="2618" y="918"/>
                </a:lnTo>
                <a:lnTo>
                  <a:pt x="2618" y="917"/>
                </a:lnTo>
                <a:lnTo>
                  <a:pt x="2620" y="917"/>
                </a:lnTo>
                <a:lnTo>
                  <a:pt x="2621" y="914"/>
                </a:lnTo>
                <a:lnTo>
                  <a:pt x="2622" y="913"/>
                </a:lnTo>
                <a:lnTo>
                  <a:pt x="2622" y="912"/>
                </a:lnTo>
                <a:lnTo>
                  <a:pt x="2623" y="912"/>
                </a:lnTo>
                <a:lnTo>
                  <a:pt x="2625" y="911"/>
                </a:lnTo>
                <a:lnTo>
                  <a:pt x="2626" y="911"/>
                </a:lnTo>
                <a:lnTo>
                  <a:pt x="2626" y="911"/>
                </a:lnTo>
                <a:lnTo>
                  <a:pt x="2627" y="911"/>
                </a:lnTo>
                <a:lnTo>
                  <a:pt x="2628" y="911"/>
                </a:lnTo>
                <a:lnTo>
                  <a:pt x="2629" y="911"/>
                </a:lnTo>
                <a:lnTo>
                  <a:pt x="2631" y="911"/>
                </a:lnTo>
                <a:lnTo>
                  <a:pt x="2631" y="909"/>
                </a:lnTo>
                <a:lnTo>
                  <a:pt x="2632" y="911"/>
                </a:lnTo>
                <a:lnTo>
                  <a:pt x="2633" y="911"/>
                </a:lnTo>
                <a:lnTo>
                  <a:pt x="2634" y="911"/>
                </a:lnTo>
                <a:lnTo>
                  <a:pt x="2634" y="911"/>
                </a:lnTo>
                <a:lnTo>
                  <a:pt x="2636" y="911"/>
                </a:lnTo>
                <a:lnTo>
                  <a:pt x="2637" y="912"/>
                </a:lnTo>
                <a:lnTo>
                  <a:pt x="2638" y="912"/>
                </a:lnTo>
                <a:lnTo>
                  <a:pt x="2638" y="912"/>
                </a:lnTo>
                <a:lnTo>
                  <a:pt x="2639" y="913"/>
                </a:lnTo>
                <a:lnTo>
                  <a:pt x="2641" y="913"/>
                </a:lnTo>
                <a:lnTo>
                  <a:pt x="2642" y="913"/>
                </a:lnTo>
                <a:lnTo>
                  <a:pt x="2642" y="914"/>
                </a:lnTo>
                <a:lnTo>
                  <a:pt x="2643" y="914"/>
                </a:lnTo>
                <a:lnTo>
                  <a:pt x="2644" y="914"/>
                </a:lnTo>
                <a:lnTo>
                  <a:pt x="2646" y="916"/>
                </a:lnTo>
                <a:lnTo>
                  <a:pt x="2646" y="916"/>
                </a:lnTo>
                <a:lnTo>
                  <a:pt x="2647" y="916"/>
                </a:lnTo>
                <a:lnTo>
                  <a:pt x="2648" y="917"/>
                </a:lnTo>
                <a:lnTo>
                  <a:pt x="2649" y="917"/>
                </a:lnTo>
                <a:lnTo>
                  <a:pt x="2649" y="917"/>
                </a:lnTo>
                <a:lnTo>
                  <a:pt x="2651" y="917"/>
                </a:lnTo>
                <a:lnTo>
                  <a:pt x="2652" y="917"/>
                </a:lnTo>
                <a:lnTo>
                  <a:pt x="2653" y="917"/>
                </a:lnTo>
                <a:lnTo>
                  <a:pt x="2653" y="916"/>
                </a:lnTo>
                <a:lnTo>
                  <a:pt x="2654" y="916"/>
                </a:lnTo>
                <a:lnTo>
                  <a:pt x="2656" y="914"/>
                </a:lnTo>
                <a:lnTo>
                  <a:pt x="2657" y="914"/>
                </a:lnTo>
                <a:lnTo>
                  <a:pt x="2657" y="916"/>
                </a:lnTo>
                <a:lnTo>
                  <a:pt x="2658" y="917"/>
                </a:lnTo>
                <a:lnTo>
                  <a:pt x="2659" y="918"/>
                </a:lnTo>
                <a:lnTo>
                  <a:pt x="2661" y="919"/>
                </a:lnTo>
                <a:lnTo>
                  <a:pt x="2661" y="919"/>
                </a:lnTo>
                <a:lnTo>
                  <a:pt x="2662" y="921"/>
                </a:lnTo>
                <a:lnTo>
                  <a:pt x="2663" y="921"/>
                </a:lnTo>
                <a:lnTo>
                  <a:pt x="2664" y="919"/>
                </a:lnTo>
                <a:lnTo>
                  <a:pt x="2664" y="919"/>
                </a:lnTo>
                <a:lnTo>
                  <a:pt x="2665" y="918"/>
                </a:lnTo>
                <a:lnTo>
                  <a:pt x="2667" y="918"/>
                </a:lnTo>
                <a:lnTo>
                  <a:pt x="2668" y="917"/>
                </a:lnTo>
                <a:lnTo>
                  <a:pt x="2668" y="917"/>
                </a:lnTo>
                <a:lnTo>
                  <a:pt x="2669" y="917"/>
                </a:lnTo>
                <a:lnTo>
                  <a:pt x="2670" y="917"/>
                </a:lnTo>
                <a:lnTo>
                  <a:pt x="2672" y="918"/>
                </a:lnTo>
                <a:lnTo>
                  <a:pt x="2672" y="918"/>
                </a:lnTo>
                <a:lnTo>
                  <a:pt x="2673" y="918"/>
                </a:lnTo>
                <a:lnTo>
                  <a:pt x="2674" y="917"/>
                </a:lnTo>
                <a:lnTo>
                  <a:pt x="2675" y="917"/>
                </a:lnTo>
                <a:lnTo>
                  <a:pt x="2675" y="916"/>
                </a:lnTo>
                <a:lnTo>
                  <a:pt x="2677" y="914"/>
                </a:lnTo>
                <a:lnTo>
                  <a:pt x="2678" y="913"/>
                </a:lnTo>
                <a:lnTo>
                  <a:pt x="2679" y="912"/>
                </a:lnTo>
                <a:lnTo>
                  <a:pt x="2679" y="911"/>
                </a:lnTo>
                <a:lnTo>
                  <a:pt x="2680" y="909"/>
                </a:lnTo>
                <a:lnTo>
                  <a:pt x="2682" y="908"/>
                </a:lnTo>
                <a:lnTo>
                  <a:pt x="2683" y="907"/>
                </a:lnTo>
                <a:lnTo>
                  <a:pt x="2683" y="907"/>
                </a:lnTo>
                <a:lnTo>
                  <a:pt x="2684" y="906"/>
                </a:lnTo>
                <a:lnTo>
                  <a:pt x="2685" y="906"/>
                </a:lnTo>
                <a:lnTo>
                  <a:pt x="2687" y="906"/>
                </a:lnTo>
                <a:lnTo>
                  <a:pt x="2688" y="907"/>
                </a:lnTo>
                <a:lnTo>
                  <a:pt x="2688" y="907"/>
                </a:lnTo>
                <a:lnTo>
                  <a:pt x="2689" y="908"/>
                </a:lnTo>
                <a:lnTo>
                  <a:pt x="2690" y="908"/>
                </a:lnTo>
                <a:lnTo>
                  <a:pt x="2692" y="909"/>
                </a:lnTo>
                <a:lnTo>
                  <a:pt x="2692" y="909"/>
                </a:lnTo>
                <a:lnTo>
                  <a:pt x="2693" y="911"/>
                </a:lnTo>
                <a:lnTo>
                  <a:pt x="2694" y="911"/>
                </a:lnTo>
                <a:lnTo>
                  <a:pt x="2695" y="912"/>
                </a:lnTo>
                <a:lnTo>
                  <a:pt x="2695" y="912"/>
                </a:lnTo>
                <a:lnTo>
                  <a:pt x="2697" y="913"/>
                </a:lnTo>
                <a:lnTo>
                  <a:pt x="2698" y="914"/>
                </a:lnTo>
                <a:lnTo>
                  <a:pt x="2699" y="914"/>
                </a:lnTo>
                <a:lnTo>
                  <a:pt x="2699" y="916"/>
                </a:lnTo>
                <a:lnTo>
                  <a:pt x="2700" y="916"/>
                </a:lnTo>
                <a:lnTo>
                  <a:pt x="2701" y="914"/>
                </a:lnTo>
                <a:lnTo>
                  <a:pt x="2703" y="911"/>
                </a:lnTo>
                <a:lnTo>
                  <a:pt x="2703" y="898"/>
                </a:lnTo>
                <a:lnTo>
                  <a:pt x="2704" y="873"/>
                </a:lnTo>
                <a:lnTo>
                  <a:pt x="2705" y="830"/>
                </a:lnTo>
                <a:lnTo>
                  <a:pt x="2706" y="768"/>
                </a:lnTo>
                <a:lnTo>
                  <a:pt x="2706" y="692"/>
                </a:lnTo>
                <a:lnTo>
                  <a:pt x="2708" y="619"/>
                </a:lnTo>
                <a:lnTo>
                  <a:pt x="2709" y="562"/>
                </a:lnTo>
                <a:lnTo>
                  <a:pt x="2710" y="536"/>
                </a:lnTo>
                <a:lnTo>
                  <a:pt x="2710" y="541"/>
                </a:lnTo>
                <a:lnTo>
                  <a:pt x="2711" y="570"/>
                </a:lnTo>
                <a:lnTo>
                  <a:pt x="2713" y="615"/>
                </a:lnTo>
                <a:lnTo>
                  <a:pt x="2714" y="662"/>
                </a:lnTo>
                <a:lnTo>
                  <a:pt x="2714" y="704"/>
                </a:lnTo>
                <a:lnTo>
                  <a:pt x="2715" y="740"/>
                </a:lnTo>
                <a:lnTo>
                  <a:pt x="2716" y="769"/>
                </a:lnTo>
                <a:lnTo>
                  <a:pt x="2718" y="790"/>
                </a:lnTo>
                <a:lnTo>
                  <a:pt x="2718" y="806"/>
                </a:lnTo>
                <a:lnTo>
                  <a:pt x="2719" y="819"/>
                </a:lnTo>
                <a:lnTo>
                  <a:pt x="2720" y="830"/>
                </a:lnTo>
                <a:lnTo>
                  <a:pt x="2721" y="839"/>
                </a:lnTo>
                <a:lnTo>
                  <a:pt x="2721" y="846"/>
                </a:lnTo>
                <a:lnTo>
                  <a:pt x="2723" y="853"/>
                </a:lnTo>
                <a:lnTo>
                  <a:pt x="2724" y="861"/>
                </a:lnTo>
                <a:lnTo>
                  <a:pt x="2725" y="868"/>
                </a:lnTo>
                <a:lnTo>
                  <a:pt x="2725" y="876"/>
                </a:lnTo>
                <a:lnTo>
                  <a:pt x="2726" y="883"/>
                </a:lnTo>
                <a:lnTo>
                  <a:pt x="2728" y="890"/>
                </a:lnTo>
                <a:lnTo>
                  <a:pt x="2729" y="896"/>
                </a:lnTo>
                <a:lnTo>
                  <a:pt x="2729" y="902"/>
                </a:lnTo>
                <a:lnTo>
                  <a:pt x="2730" y="907"/>
                </a:lnTo>
                <a:lnTo>
                  <a:pt x="2731" y="911"/>
                </a:lnTo>
                <a:lnTo>
                  <a:pt x="2733" y="908"/>
                </a:lnTo>
                <a:lnTo>
                  <a:pt x="2733" y="894"/>
                </a:lnTo>
                <a:lnTo>
                  <a:pt x="2734" y="852"/>
                </a:lnTo>
                <a:lnTo>
                  <a:pt x="2735" y="763"/>
                </a:lnTo>
                <a:lnTo>
                  <a:pt x="2736" y="611"/>
                </a:lnTo>
                <a:lnTo>
                  <a:pt x="2736" y="405"/>
                </a:lnTo>
                <a:lnTo>
                  <a:pt x="2737" y="250"/>
                </a:lnTo>
                <a:lnTo>
                  <a:pt x="2739" y="29"/>
                </a:lnTo>
                <a:lnTo>
                  <a:pt x="2740" y="0"/>
                </a:lnTo>
                <a:lnTo>
                  <a:pt x="2741" y="0"/>
                </a:lnTo>
                <a:lnTo>
                  <a:pt x="2741" y="0"/>
                </a:lnTo>
                <a:lnTo>
                  <a:pt x="2742" y="0"/>
                </a:lnTo>
                <a:lnTo>
                  <a:pt x="2744" y="63"/>
                </a:lnTo>
                <a:lnTo>
                  <a:pt x="2745" y="214"/>
                </a:lnTo>
                <a:lnTo>
                  <a:pt x="2745" y="356"/>
                </a:lnTo>
                <a:lnTo>
                  <a:pt x="2746" y="476"/>
                </a:lnTo>
                <a:lnTo>
                  <a:pt x="2747" y="573"/>
                </a:lnTo>
                <a:lnTo>
                  <a:pt x="2749" y="649"/>
                </a:lnTo>
                <a:lnTo>
                  <a:pt x="2749" y="707"/>
                </a:lnTo>
                <a:lnTo>
                  <a:pt x="2750" y="752"/>
                </a:lnTo>
                <a:lnTo>
                  <a:pt x="2751" y="786"/>
                </a:lnTo>
                <a:lnTo>
                  <a:pt x="2752" y="814"/>
                </a:lnTo>
                <a:lnTo>
                  <a:pt x="2752" y="834"/>
                </a:lnTo>
                <a:lnTo>
                  <a:pt x="2754" y="850"/>
                </a:lnTo>
                <a:lnTo>
                  <a:pt x="2755" y="862"/>
                </a:lnTo>
                <a:lnTo>
                  <a:pt x="2756" y="872"/>
                </a:lnTo>
                <a:lnTo>
                  <a:pt x="2756" y="878"/>
                </a:lnTo>
                <a:lnTo>
                  <a:pt x="2757" y="883"/>
                </a:lnTo>
                <a:lnTo>
                  <a:pt x="2759" y="887"/>
                </a:lnTo>
                <a:lnTo>
                  <a:pt x="2760" y="891"/>
                </a:lnTo>
                <a:lnTo>
                  <a:pt x="2760" y="894"/>
                </a:lnTo>
                <a:lnTo>
                  <a:pt x="2761" y="897"/>
                </a:lnTo>
                <a:lnTo>
                  <a:pt x="2762" y="899"/>
                </a:lnTo>
                <a:lnTo>
                  <a:pt x="2764" y="901"/>
                </a:lnTo>
                <a:lnTo>
                  <a:pt x="2764" y="901"/>
                </a:lnTo>
                <a:lnTo>
                  <a:pt x="2765" y="901"/>
                </a:lnTo>
                <a:lnTo>
                  <a:pt x="2766" y="898"/>
                </a:lnTo>
                <a:lnTo>
                  <a:pt x="2767" y="897"/>
                </a:lnTo>
                <a:lnTo>
                  <a:pt x="2767" y="896"/>
                </a:lnTo>
                <a:lnTo>
                  <a:pt x="2769" y="894"/>
                </a:lnTo>
                <a:lnTo>
                  <a:pt x="2770" y="893"/>
                </a:lnTo>
                <a:lnTo>
                  <a:pt x="2771" y="893"/>
                </a:lnTo>
                <a:lnTo>
                  <a:pt x="2771" y="893"/>
                </a:lnTo>
                <a:lnTo>
                  <a:pt x="2772" y="894"/>
                </a:lnTo>
                <a:lnTo>
                  <a:pt x="2773" y="896"/>
                </a:lnTo>
                <a:lnTo>
                  <a:pt x="2775" y="897"/>
                </a:lnTo>
                <a:lnTo>
                  <a:pt x="2775" y="899"/>
                </a:lnTo>
                <a:lnTo>
                  <a:pt x="2776" y="902"/>
                </a:lnTo>
                <a:lnTo>
                  <a:pt x="2777" y="904"/>
                </a:lnTo>
                <a:lnTo>
                  <a:pt x="2778" y="907"/>
                </a:lnTo>
                <a:lnTo>
                  <a:pt x="2778" y="909"/>
                </a:lnTo>
                <a:lnTo>
                  <a:pt x="2780" y="911"/>
                </a:lnTo>
                <a:lnTo>
                  <a:pt x="2781" y="911"/>
                </a:lnTo>
                <a:lnTo>
                  <a:pt x="2782" y="912"/>
                </a:lnTo>
                <a:lnTo>
                  <a:pt x="2782" y="912"/>
                </a:lnTo>
                <a:lnTo>
                  <a:pt x="2783" y="913"/>
                </a:lnTo>
                <a:lnTo>
                  <a:pt x="2785" y="913"/>
                </a:lnTo>
                <a:lnTo>
                  <a:pt x="2786" y="913"/>
                </a:lnTo>
                <a:lnTo>
                  <a:pt x="2786" y="914"/>
                </a:lnTo>
                <a:lnTo>
                  <a:pt x="2787" y="914"/>
                </a:lnTo>
                <a:lnTo>
                  <a:pt x="2788" y="914"/>
                </a:lnTo>
                <a:lnTo>
                  <a:pt x="2790" y="913"/>
                </a:lnTo>
                <a:lnTo>
                  <a:pt x="2790" y="913"/>
                </a:lnTo>
                <a:lnTo>
                  <a:pt x="2791" y="913"/>
                </a:lnTo>
                <a:lnTo>
                  <a:pt x="2792" y="913"/>
                </a:lnTo>
                <a:lnTo>
                  <a:pt x="2793" y="912"/>
                </a:lnTo>
                <a:lnTo>
                  <a:pt x="2793" y="912"/>
                </a:lnTo>
                <a:lnTo>
                  <a:pt x="2795" y="912"/>
                </a:lnTo>
                <a:lnTo>
                  <a:pt x="2796" y="912"/>
                </a:lnTo>
                <a:lnTo>
                  <a:pt x="2797" y="912"/>
                </a:lnTo>
                <a:lnTo>
                  <a:pt x="2798" y="912"/>
                </a:lnTo>
                <a:lnTo>
                  <a:pt x="2798" y="912"/>
                </a:lnTo>
                <a:lnTo>
                  <a:pt x="2800" y="912"/>
                </a:lnTo>
                <a:lnTo>
                  <a:pt x="2801" y="913"/>
                </a:lnTo>
                <a:lnTo>
                  <a:pt x="2802" y="913"/>
                </a:lnTo>
                <a:lnTo>
                  <a:pt x="2802" y="913"/>
                </a:lnTo>
                <a:lnTo>
                  <a:pt x="2803" y="913"/>
                </a:lnTo>
                <a:lnTo>
                  <a:pt x="2805" y="913"/>
                </a:lnTo>
                <a:lnTo>
                  <a:pt x="2806" y="914"/>
                </a:lnTo>
                <a:lnTo>
                  <a:pt x="2806" y="914"/>
                </a:lnTo>
                <a:lnTo>
                  <a:pt x="2807" y="914"/>
                </a:lnTo>
                <a:lnTo>
                  <a:pt x="2808" y="914"/>
                </a:lnTo>
                <a:lnTo>
                  <a:pt x="2809" y="914"/>
                </a:lnTo>
                <a:lnTo>
                  <a:pt x="2809" y="914"/>
                </a:lnTo>
                <a:lnTo>
                  <a:pt x="2811" y="914"/>
                </a:lnTo>
                <a:lnTo>
                  <a:pt x="2812" y="914"/>
                </a:lnTo>
                <a:lnTo>
                  <a:pt x="2813" y="914"/>
                </a:lnTo>
                <a:lnTo>
                  <a:pt x="2813" y="914"/>
                </a:lnTo>
                <a:lnTo>
                  <a:pt x="2814" y="914"/>
                </a:lnTo>
                <a:lnTo>
                  <a:pt x="2816" y="913"/>
                </a:lnTo>
                <a:lnTo>
                  <a:pt x="2817" y="913"/>
                </a:lnTo>
                <a:lnTo>
                  <a:pt x="2817" y="912"/>
                </a:lnTo>
                <a:lnTo>
                  <a:pt x="2818" y="912"/>
                </a:lnTo>
                <a:lnTo>
                  <a:pt x="2819" y="911"/>
                </a:lnTo>
                <a:lnTo>
                  <a:pt x="2821" y="909"/>
                </a:lnTo>
                <a:lnTo>
                  <a:pt x="2821" y="908"/>
                </a:lnTo>
                <a:lnTo>
                  <a:pt x="2822" y="907"/>
                </a:lnTo>
                <a:lnTo>
                  <a:pt x="2823" y="906"/>
                </a:lnTo>
                <a:lnTo>
                  <a:pt x="2824" y="906"/>
                </a:lnTo>
                <a:lnTo>
                  <a:pt x="2824" y="906"/>
                </a:lnTo>
                <a:lnTo>
                  <a:pt x="2826" y="906"/>
                </a:lnTo>
                <a:lnTo>
                  <a:pt x="2827" y="906"/>
                </a:lnTo>
                <a:lnTo>
                  <a:pt x="2828" y="907"/>
                </a:lnTo>
                <a:lnTo>
                  <a:pt x="2828" y="907"/>
                </a:lnTo>
                <a:lnTo>
                  <a:pt x="2829" y="907"/>
                </a:lnTo>
                <a:lnTo>
                  <a:pt x="2831" y="907"/>
                </a:lnTo>
                <a:lnTo>
                  <a:pt x="2832" y="906"/>
                </a:lnTo>
                <a:lnTo>
                  <a:pt x="2832" y="906"/>
                </a:lnTo>
                <a:lnTo>
                  <a:pt x="2833" y="906"/>
                </a:lnTo>
                <a:lnTo>
                  <a:pt x="2834" y="906"/>
                </a:lnTo>
                <a:lnTo>
                  <a:pt x="2836" y="906"/>
                </a:lnTo>
                <a:lnTo>
                  <a:pt x="2836" y="906"/>
                </a:lnTo>
                <a:lnTo>
                  <a:pt x="2837" y="907"/>
                </a:lnTo>
                <a:lnTo>
                  <a:pt x="2838" y="908"/>
                </a:lnTo>
                <a:lnTo>
                  <a:pt x="2839" y="909"/>
                </a:lnTo>
                <a:lnTo>
                  <a:pt x="2839" y="911"/>
                </a:lnTo>
                <a:lnTo>
                  <a:pt x="2841" y="911"/>
                </a:lnTo>
                <a:lnTo>
                  <a:pt x="2842" y="912"/>
                </a:lnTo>
                <a:lnTo>
                  <a:pt x="2843" y="912"/>
                </a:lnTo>
                <a:lnTo>
                  <a:pt x="2843" y="912"/>
                </a:lnTo>
                <a:lnTo>
                  <a:pt x="2844" y="912"/>
                </a:lnTo>
                <a:lnTo>
                  <a:pt x="2845" y="912"/>
                </a:lnTo>
                <a:lnTo>
                  <a:pt x="2847" y="912"/>
                </a:lnTo>
                <a:lnTo>
                  <a:pt x="2847" y="912"/>
                </a:lnTo>
                <a:lnTo>
                  <a:pt x="2848" y="911"/>
                </a:lnTo>
                <a:lnTo>
                  <a:pt x="2849" y="911"/>
                </a:lnTo>
                <a:lnTo>
                  <a:pt x="2850" y="909"/>
                </a:lnTo>
                <a:lnTo>
                  <a:pt x="2850" y="908"/>
                </a:lnTo>
                <a:lnTo>
                  <a:pt x="2852" y="908"/>
                </a:lnTo>
                <a:lnTo>
                  <a:pt x="2853" y="907"/>
                </a:lnTo>
                <a:lnTo>
                  <a:pt x="2854" y="906"/>
                </a:lnTo>
                <a:lnTo>
                  <a:pt x="2855" y="906"/>
                </a:lnTo>
                <a:lnTo>
                  <a:pt x="2855" y="907"/>
                </a:lnTo>
                <a:lnTo>
                  <a:pt x="2857" y="908"/>
                </a:lnTo>
                <a:lnTo>
                  <a:pt x="2858" y="909"/>
                </a:lnTo>
                <a:lnTo>
                  <a:pt x="2859" y="912"/>
                </a:lnTo>
                <a:lnTo>
                  <a:pt x="2859" y="913"/>
                </a:lnTo>
                <a:lnTo>
                  <a:pt x="2860" y="914"/>
                </a:lnTo>
                <a:lnTo>
                  <a:pt x="2862" y="916"/>
                </a:lnTo>
                <a:lnTo>
                  <a:pt x="2863" y="917"/>
                </a:lnTo>
                <a:lnTo>
                  <a:pt x="2863" y="917"/>
                </a:lnTo>
                <a:lnTo>
                  <a:pt x="2864" y="918"/>
                </a:lnTo>
                <a:lnTo>
                  <a:pt x="2865" y="918"/>
                </a:lnTo>
                <a:lnTo>
                  <a:pt x="2867" y="918"/>
                </a:lnTo>
                <a:lnTo>
                  <a:pt x="2867" y="919"/>
                </a:lnTo>
                <a:lnTo>
                  <a:pt x="2868" y="919"/>
                </a:lnTo>
                <a:lnTo>
                  <a:pt x="2869" y="919"/>
                </a:lnTo>
                <a:lnTo>
                  <a:pt x="2870" y="919"/>
                </a:lnTo>
                <a:lnTo>
                  <a:pt x="2870" y="919"/>
                </a:lnTo>
                <a:lnTo>
                  <a:pt x="2872" y="919"/>
                </a:lnTo>
                <a:lnTo>
                  <a:pt x="2873" y="919"/>
                </a:lnTo>
                <a:lnTo>
                  <a:pt x="2874" y="919"/>
                </a:lnTo>
                <a:lnTo>
                  <a:pt x="2874" y="919"/>
                </a:lnTo>
                <a:lnTo>
                  <a:pt x="2875" y="919"/>
                </a:lnTo>
                <a:lnTo>
                  <a:pt x="2877" y="919"/>
                </a:lnTo>
                <a:lnTo>
                  <a:pt x="2878" y="918"/>
                </a:lnTo>
                <a:lnTo>
                  <a:pt x="2878" y="918"/>
                </a:lnTo>
                <a:lnTo>
                  <a:pt x="2879" y="917"/>
                </a:lnTo>
                <a:lnTo>
                  <a:pt x="2880" y="917"/>
                </a:lnTo>
                <a:lnTo>
                  <a:pt x="2881" y="916"/>
                </a:lnTo>
                <a:lnTo>
                  <a:pt x="2881" y="914"/>
                </a:lnTo>
                <a:lnTo>
                  <a:pt x="2883" y="914"/>
                </a:lnTo>
                <a:lnTo>
                  <a:pt x="2884" y="914"/>
                </a:lnTo>
                <a:lnTo>
                  <a:pt x="2885" y="914"/>
                </a:lnTo>
                <a:lnTo>
                  <a:pt x="2885" y="913"/>
                </a:lnTo>
                <a:lnTo>
                  <a:pt x="2886" y="913"/>
                </a:lnTo>
                <a:lnTo>
                  <a:pt x="2888" y="912"/>
                </a:lnTo>
                <a:lnTo>
                  <a:pt x="2889" y="911"/>
                </a:lnTo>
                <a:lnTo>
                  <a:pt x="2889" y="909"/>
                </a:lnTo>
                <a:lnTo>
                  <a:pt x="2890" y="908"/>
                </a:lnTo>
                <a:lnTo>
                  <a:pt x="2891" y="908"/>
                </a:lnTo>
                <a:lnTo>
                  <a:pt x="2893" y="907"/>
                </a:lnTo>
                <a:lnTo>
                  <a:pt x="2893" y="907"/>
                </a:lnTo>
                <a:lnTo>
                  <a:pt x="2894" y="906"/>
                </a:lnTo>
                <a:lnTo>
                  <a:pt x="2895" y="906"/>
                </a:lnTo>
                <a:lnTo>
                  <a:pt x="2896" y="904"/>
                </a:lnTo>
                <a:lnTo>
                  <a:pt x="2896" y="904"/>
                </a:lnTo>
                <a:lnTo>
                  <a:pt x="2898" y="904"/>
                </a:lnTo>
                <a:lnTo>
                  <a:pt x="2899" y="904"/>
                </a:lnTo>
                <a:lnTo>
                  <a:pt x="2900" y="904"/>
                </a:lnTo>
                <a:lnTo>
                  <a:pt x="2900" y="904"/>
                </a:lnTo>
                <a:lnTo>
                  <a:pt x="2901" y="904"/>
                </a:lnTo>
                <a:lnTo>
                  <a:pt x="2903" y="903"/>
                </a:lnTo>
                <a:lnTo>
                  <a:pt x="2904" y="903"/>
                </a:lnTo>
                <a:lnTo>
                  <a:pt x="2904" y="903"/>
                </a:lnTo>
                <a:lnTo>
                  <a:pt x="2905" y="903"/>
                </a:lnTo>
                <a:lnTo>
                  <a:pt x="2906" y="903"/>
                </a:lnTo>
                <a:lnTo>
                  <a:pt x="2908" y="903"/>
                </a:lnTo>
                <a:lnTo>
                  <a:pt x="2909" y="902"/>
                </a:lnTo>
                <a:lnTo>
                  <a:pt x="2909" y="902"/>
                </a:lnTo>
                <a:lnTo>
                  <a:pt x="2910" y="902"/>
                </a:lnTo>
                <a:lnTo>
                  <a:pt x="2911" y="902"/>
                </a:lnTo>
                <a:lnTo>
                  <a:pt x="2913" y="901"/>
                </a:lnTo>
                <a:lnTo>
                  <a:pt x="2913" y="901"/>
                </a:lnTo>
                <a:lnTo>
                  <a:pt x="2914" y="899"/>
                </a:lnTo>
                <a:lnTo>
                  <a:pt x="2915" y="899"/>
                </a:lnTo>
                <a:lnTo>
                  <a:pt x="2916" y="898"/>
                </a:lnTo>
                <a:lnTo>
                  <a:pt x="2916" y="898"/>
                </a:lnTo>
                <a:lnTo>
                  <a:pt x="2917" y="898"/>
                </a:lnTo>
                <a:lnTo>
                  <a:pt x="2919" y="899"/>
                </a:lnTo>
                <a:lnTo>
                  <a:pt x="2920" y="899"/>
                </a:lnTo>
                <a:lnTo>
                  <a:pt x="2920" y="899"/>
                </a:lnTo>
                <a:lnTo>
                  <a:pt x="2921" y="901"/>
                </a:lnTo>
                <a:lnTo>
                  <a:pt x="2922" y="902"/>
                </a:lnTo>
                <a:lnTo>
                  <a:pt x="2924" y="902"/>
                </a:lnTo>
                <a:lnTo>
                  <a:pt x="2924" y="902"/>
                </a:lnTo>
                <a:lnTo>
                  <a:pt x="2925" y="903"/>
                </a:lnTo>
                <a:lnTo>
                  <a:pt x="2926" y="903"/>
                </a:lnTo>
                <a:lnTo>
                  <a:pt x="2927" y="903"/>
                </a:lnTo>
                <a:lnTo>
                  <a:pt x="2927" y="903"/>
                </a:lnTo>
                <a:lnTo>
                  <a:pt x="2929" y="904"/>
                </a:lnTo>
                <a:lnTo>
                  <a:pt x="2930" y="904"/>
                </a:lnTo>
                <a:lnTo>
                  <a:pt x="2931" y="904"/>
                </a:lnTo>
                <a:lnTo>
                  <a:pt x="2931" y="906"/>
                </a:lnTo>
                <a:lnTo>
                  <a:pt x="2932" y="906"/>
                </a:lnTo>
                <a:lnTo>
                  <a:pt x="2934" y="907"/>
                </a:lnTo>
                <a:lnTo>
                  <a:pt x="2935" y="907"/>
                </a:lnTo>
                <a:lnTo>
                  <a:pt x="2935" y="908"/>
                </a:lnTo>
                <a:lnTo>
                  <a:pt x="2936" y="909"/>
                </a:lnTo>
                <a:lnTo>
                  <a:pt x="2937" y="911"/>
                </a:lnTo>
                <a:lnTo>
                  <a:pt x="2939" y="911"/>
                </a:lnTo>
                <a:lnTo>
                  <a:pt x="2939" y="912"/>
                </a:lnTo>
                <a:lnTo>
                  <a:pt x="2940" y="912"/>
                </a:lnTo>
                <a:lnTo>
                  <a:pt x="2941" y="913"/>
                </a:lnTo>
                <a:lnTo>
                  <a:pt x="2942" y="913"/>
                </a:lnTo>
                <a:lnTo>
                  <a:pt x="2942" y="913"/>
                </a:lnTo>
                <a:lnTo>
                  <a:pt x="2944" y="913"/>
                </a:lnTo>
                <a:lnTo>
                  <a:pt x="2945" y="913"/>
                </a:lnTo>
                <a:lnTo>
                  <a:pt x="2946" y="913"/>
                </a:lnTo>
                <a:lnTo>
                  <a:pt x="2946" y="914"/>
                </a:lnTo>
                <a:lnTo>
                  <a:pt x="2947" y="914"/>
                </a:lnTo>
                <a:lnTo>
                  <a:pt x="2949" y="914"/>
                </a:lnTo>
                <a:lnTo>
                  <a:pt x="2950" y="914"/>
                </a:lnTo>
                <a:lnTo>
                  <a:pt x="2950" y="913"/>
                </a:lnTo>
                <a:lnTo>
                  <a:pt x="2951" y="911"/>
                </a:lnTo>
                <a:lnTo>
                  <a:pt x="2952" y="909"/>
                </a:lnTo>
                <a:lnTo>
                  <a:pt x="2953" y="908"/>
                </a:lnTo>
                <a:lnTo>
                  <a:pt x="2953" y="907"/>
                </a:lnTo>
                <a:lnTo>
                  <a:pt x="2955" y="907"/>
                </a:lnTo>
                <a:lnTo>
                  <a:pt x="2956" y="906"/>
                </a:lnTo>
                <a:lnTo>
                  <a:pt x="2957" y="906"/>
                </a:lnTo>
                <a:lnTo>
                  <a:pt x="2957" y="904"/>
                </a:lnTo>
                <a:lnTo>
                  <a:pt x="2958" y="904"/>
                </a:lnTo>
                <a:lnTo>
                  <a:pt x="2960" y="903"/>
                </a:lnTo>
                <a:lnTo>
                  <a:pt x="2961" y="903"/>
                </a:lnTo>
                <a:lnTo>
                  <a:pt x="2961" y="904"/>
                </a:lnTo>
                <a:lnTo>
                  <a:pt x="2962" y="904"/>
                </a:lnTo>
                <a:lnTo>
                  <a:pt x="2963" y="904"/>
                </a:lnTo>
                <a:lnTo>
                  <a:pt x="2965" y="906"/>
                </a:lnTo>
                <a:lnTo>
                  <a:pt x="2966" y="906"/>
                </a:lnTo>
                <a:lnTo>
                  <a:pt x="2966" y="907"/>
                </a:lnTo>
                <a:lnTo>
                  <a:pt x="2967" y="907"/>
                </a:lnTo>
                <a:lnTo>
                  <a:pt x="2968" y="907"/>
                </a:lnTo>
                <a:lnTo>
                  <a:pt x="2970" y="907"/>
                </a:lnTo>
                <a:lnTo>
                  <a:pt x="2970" y="907"/>
                </a:lnTo>
                <a:lnTo>
                  <a:pt x="2971" y="906"/>
                </a:lnTo>
                <a:lnTo>
                  <a:pt x="2972" y="906"/>
                </a:lnTo>
                <a:lnTo>
                  <a:pt x="2973" y="904"/>
                </a:lnTo>
                <a:lnTo>
                  <a:pt x="2973" y="904"/>
                </a:lnTo>
                <a:lnTo>
                  <a:pt x="2975" y="904"/>
                </a:lnTo>
                <a:lnTo>
                  <a:pt x="2976" y="904"/>
                </a:lnTo>
                <a:lnTo>
                  <a:pt x="2977" y="904"/>
                </a:lnTo>
                <a:lnTo>
                  <a:pt x="2977" y="904"/>
                </a:lnTo>
                <a:lnTo>
                  <a:pt x="2978" y="906"/>
                </a:lnTo>
                <a:lnTo>
                  <a:pt x="2980" y="906"/>
                </a:lnTo>
                <a:lnTo>
                  <a:pt x="2981" y="907"/>
                </a:lnTo>
                <a:lnTo>
                  <a:pt x="2981" y="908"/>
                </a:lnTo>
                <a:lnTo>
                  <a:pt x="2982" y="908"/>
                </a:lnTo>
                <a:lnTo>
                  <a:pt x="2983" y="909"/>
                </a:lnTo>
                <a:lnTo>
                  <a:pt x="2985" y="911"/>
                </a:lnTo>
                <a:lnTo>
                  <a:pt x="2985" y="911"/>
                </a:lnTo>
                <a:lnTo>
                  <a:pt x="2986" y="911"/>
                </a:lnTo>
                <a:lnTo>
                  <a:pt x="2987" y="911"/>
                </a:lnTo>
                <a:lnTo>
                  <a:pt x="2988" y="911"/>
                </a:lnTo>
                <a:lnTo>
                  <a:pt x="2988" y="909"/>
                </a:lnTo>
                <a:lnTo>
                  <a:pt x="2989" y="908"/>
                </a:lnTo>
                <a:lnTo>
                  <a:pt x="2991" y="908"/>
                </a:lnTo>
                <a:lnTo>
                  <a:pt x="2992" y="908"/>
                </a:lnTo>
                <a:lnTo>
                  <a:pt x="2992" y="907"/>
                </a:lnTo>
                <a:lnTo>
                  <a:pt x="2993" y="907"/>
                </a:lnTo>
                <a:lnTo>
                  <a:pt x="2994" y="907"/>
                </a:lnTo>
                <a:lnTo>
                  <a:pt x="2996" y="907"/>
                </a:lnTo>
                <a:lnTo>
                  <a:pt x="2996" y="907"/>
                </a:lnTo>
                <a:lnTo>
                  <a:pt x="2997" y="907"/>
                </a:lnTo>
                <a:lnTo>
                  <a:pt x="2998" y="907"/>
                </a:lnTo>
                <a:lnTo>
                  <a:pt x="2999" y="907"/>
                </a:lnTo>
                <a:lnTo>
                  <a:pt x="2999" y="907"/>
                </a:lnTo>
                <a:lnTo>
                  <a:pt x="3001" y="907"/>
                </a:lnTo>
                <a:lnTo>
                  <a:pt x="3002" y="907"/>
                </a:lnTo>
                <a:lnTo>
                  <a:pt x="3003" y="907"/>
                </a:lnTo>
                <a:lnTo>
                  <a:pt x="3003" y="907"/>
                </a:lnTo>
                <a:lnTo>
                  <a:pt x="3004" y="907"/>
                </a:lnTo>
                <a:lnTo>
                  <a:pt x="3006" y="908"/>
                </a:lnTo>
                <a:lnTo>
                  <a:pt x="3007" y="908"/>
                </a:lnTo>
                <a:lnTo>
                  <a:pt x="3007" y="908"/>
                </a:lnTo>
                <a:lnTo>
                  <a:pt x="3008" y="908"/>
                </a:lnTo>
                <a:lnTo>
                  <a:pt x="3009" y="907"/>
                </a:lnTo>
                <a:lnTo>
                  <a:pt x="3011" y="907"/>
                </a:lnTo>
                <a:lnTo>
                  <a:pt x="3011" y="907"/>
                </a:lnTo>
                <a:lnTo>
                  <a:pt x="3012" y="907"/>
                </a:lnTo>
                <a:lnTo>
                  <a:pt x="3013" y="907"/>
                </a:lnTo>
                <a:lnTo>
                  <a:pt x="3014" y="907"/>
                </a:lnTo>
                <a:lnTo>
                  <a:pt x="3014" y="907"/>
                </a:lnTo>
                <a:lnTo>
                  <a:pt x="3016" y="907"/>
                </a:lnTo>
                <a:lnTo>
                  <a:pt x="3017" y="908"/>
                </a:lnTo>
                <a:lnTo>
                  <a:pt x="3018" y="908"/>
                </a:lnTo>
                <a:lnTo>
                  <a:pt x="3018" y="908"/>
                </a:lnTo>
                <a:lnTo>
                  <a:pt x="3019" y="908"/>
                </a:lnTo>
                <a:lnTo>
                  <a:pt x="3020" y="908"/>
                </a:lnTo>
                <a:lnTo>
                  <a:pt x="3022" y="908"/>
                </a:lnTo>
                <a:lnTo>
                  <a:pt x="3023" y="908"/>
                </a:lnTo>
                <a:lnTo>
                  <a:pt x="3023" y="908"/>
                </a:lnTo>
                <a:lnTo>
                  <a:pt x="3024" y="908"/>
                </a:lnTo>
                <a:lnTo>
                  <a:pt x="3025" y="908"/>
                </a:lnTo>
                <a:lnTo>
                  <a:pt x="3027" y="908"/>
                </a:lnTo>
                <a:lnTo>
                  <a:pt x="3027" y="908"/>
                </a:lnTo>
                <a:lnTo>
                  <a:pt x="3028" y="908"/>
                </a:lnTo>
                <a:lnTo>
                  <a:pt x="3029" y="908"/>
                </a:lnTo>
                <a:lnTo>
                  <a:pt x="3030" y="909"/>
                </a:lnTo>
                <a:lnTo>
                  <a:pt x="3030" y="909"/>
                </a:lnTo>
                <a:lnTo>
                  <a:pt x="3032" y="909"/>
                </a:lnTo>
                <a:lnTo>
                  <a:pt x="3033" y="908"/>
                </a:lnTo>
                <a:lnTo>
                  <a:pt x="3034" y="908"/>
                </a:lnTo>
                <a:lnTo>
                  <a:pt x="3034" y="908"/>
                </a:lnTo>
                <a:lnTo>
                  <a:pt x="3035" y="908"/>
                </a:lnTo>
                <a:lnTo>
                  <a:pt x="3037" y="908"/>
                </a:lnTo>
                <a:lnTo>
                  <a:pt x="3038" y="908"/>
                </a:lnTo>
                <a:lnTo>
                  <a:pt x="3038" y="908"/>
                </a:lnTo>
                <a:lnTo>
                  <a:pt x="3039" y="908"/>
                </a:lnTo>
                <a:lnTo>
                  <a:pt x="3040" y="908"/>
                </a:lnTo>
                <a:lnTo>
                  <a:pt x="3042" y="909"/>
                </a:lnTo>
                <a:lnTo>
                  <a:pt x="3042" y="909"/>
                </a:lnTo>
                <a:lnTo>
                  <a:pt x="3043" y="908"/>
                </a:lnTo>
                <a:lnTo>
                  <a:pt x="3044" y="908"/>
                </a:lnTo>
                <a:lnTo>
                  <a:pt x="3045" y="908"/>
                </a:lnTo>
                <a:lnTo>
                  <a:pt x="3045" y="908"/>
                </a:lnTo>
                <a:lnTo>
                  <a:pt x="3047" y="908"/>
                </a:lnTo>
                <a:lnTo>
                  <a:pt x="3048" y="908"/>
                </a:lnTo>
                <a:lnTo>
                  <a:pt x="3049" y="908"/>
                </a:lnTo>
                <a:lnTo>
                  <a:pt x="3049" y="908"/>
                </a:lnTo>
                <a:lnTo>
                  <a:pt x="3050" y="908"/>
                </a:lnTo>
                <a:lnTo>
                  <a:pt x="3052" y="909"/>
                </a:lnTo>
                <a:lnTo>
                  <a:pt x="3053" y="909"/>
                </a:lnTo>
                <a:lnTo>
                  <a:pt x="3053" y="911"/>
                </a:lnTo>
                <a:lnTo>
                  <a:pt x="3054" y="912"/>
                </a:lnTo>
                <a:lnTo>
                  <a:pt x="3055" y="913"/>
                </a:lnTo>
                <a:lnTo>
                  <a:pt x="3056" y="914"/>
                </a:lnTo>
                <a:lnTo>
                  <a:pt x="3056" y="916"/>
                </a:lnTo>
                <a:lnTo>
                  <a:pt x="3058" y="917"/>
                </a:lnTo>
                <a:lnTo>
                  <a:pt x="3059" y="918"/>
                </a:lnTo>
                <a:lnTo>
                  <a:pt x="3060" y="919"/>
                </a:lnTo>
                <a:lnTo>
                  <a:pt x="3060" y="921"/>
                </a:lnTo>
                <a:lnTo>
                  <a:pt x="3061" y="921"/>
                </a:lnTo>
                <a:lnTo>
                  <a:pt x="3063" y="921"/>
                </a:lnTo>
                <a:lnTo>
                  <a:pt x="3064" y="918"/>
                </a:lnTo>
                <a:lnTo>
                  <a:pt x="3064" y="914"/>
                </a:lnTo>
                <a:lnTo>
                  <a:pt x="3065" y="908"/>
                </a:lnTo>
                <a:lnTo>
                  <a:pt x="3066" y="901"/>
                </a:lnTo>
                <a:lnTo>
                  <a:pt x="3068" y="893"/>
                </a:lnTo>
                <a:lnTo>
                  <a:pt x="3068" y="887"/>
                </a:lnTo>
                <a:lnTo>
                  <a:pt x="3069" y="883"/>
                </a:lnTo>
                <a:lnTo>
                  <a:pt x="3070" y="883"/>
                </a:lnTo>
                <a:lnTo>
                  <a:pt x="3071" y="885"/>
                </a:lnTo>
                <a:lnTo>
                  <a:pt x="3071" y="887"/>
                </a:lnTo>
                <a:lnTo>
                  <a:pt x="3073" y="891"/>
                </a:lnTo>
                <a:lnTo>
                  <a:pt x="3074" y="894"/>
                </a:lnTo>
                <a:lnTo>
                  <a:pt x="3075" y="898"/>
                </a:lnTo>
                <a:lnTo>
                  <a:pt x="3076" y="901"/>
                </a:lnTo>
                <a:lnTo>
                  <a:pt x="3076" y="903"/>
                </a:lnTo>
                <a:lnTo>
                  <a:pt x="3078" y="904"/>
                </a:lnTo>
                <a:lnTo>
                  <a:pt x="3079" y="906"/>
                </a:lnTo>
                <a:lnTo>
                  <a:pt x="3080" y="906"/>
                </a:lnTo>
                <a:lnTo>
                  <a:pt x="3080" y="904"/>
                </a:lnTo>
                <a:lnTo>
                  <a:pt x="3081" y="899"/>
                </a:lnTo>
                <a:lnTo>
                  <a:pt x="3083" y="892"/>
                </a:lnTo>
                <a:lnTo>
                  <a:pt x="3084" y="882"/>
                </a:lnTo>
                <a:lnTo>
                  <a:pt x="3084" y="873"/>
                </a:lnTo>
                <a:lnTo>
                  <a:pt x="3085" y="867"/>
                </a:lnTo>
                <a:lnTo>
                  <a:pt x="3086" y="866"/>
                </a:lnTo>
                <a:lnTo>
                  <a:pt x="3088" y="867"/>
                </a:lnTo>
                <a:lnTo>
                  <a:pt x="3088" y="873"/>
                </a:lnTo>
                <a:lnTo>
                  <a:pt x="3089" y="880"/>
                </a:lnTo>
                <a:lnTo>
                  <a:pt x="3090" y="887"/>
                </a:lnTo>
                <a:lnTo>
                  <a:pt x="3091" y="893"/>
                </a:lnTo>
                <a:lnTo>
                  <a:pt x="3091" y="898"/>
                </a:lnTo>
                <a:lnTo>
                  <a:pt x="3092" y="903"/>
                </a:lnTo>
                <a:lnTo>
                  <a:pt x="3094" y="906"/>
                </a:lnTo>
                <a:lnTo>
                  <a:pt x="3095" y="909"/>
                </a:lnTo>
                <a:lnTo>
                  <a:pt x="3095" y="912"/>
                </a:lnTo>
                <a:lnTo>
                  <a:pt x="3096" y="913"/>
                </a:lnTo>
                <a:lnTo>
                  <a:pt x="3097" y="914"/>
                </a:lnTo>
                <a:lnTo>
                  <a:pt x="3099" y="914"/>
                </a:lnTo>
                <a:lnTo>
                  <a:pt x="3099" y="916"/>
                </a:lnTo>
                <a:lnTo>
                  <a:pt x="3100" y="916"/>
                </a:lnTo>
                <a:lnTo>
                  <a:pt x="3101" y="916"/>
                </a:lnTo>
                <a:lnTo>
                  <a:pt x="3102" y="916"/>
                </a:lnTo>
                <a:lnTo>
                  <a:pt x="3102" y="917"/>
                </a:lnTo>
                <a:lnTo>
                  <a:pt x="3104" y="917"/>
                </a:lnTo>
                <a:lnTo>
                  <a:pt x="3105" y="918"/>
                </a:lnTo>
                <a:lnTo>
                  <a:pt x="3106" y="918"/>
                </a:lnTo>
                <a:lnTo>
                  <a:pt x="3106" y="919"/>
                </a:lnTo>
                <a:lnTo>
                  <a:pt x="3107" y="919"/>
                </a:lnTo>
                <a:lnTo>
                  <a:pt x="3109" y="917"/>
                </a:lnTo>
                <a:lnTo>
                  <a:pt x="3110" y="912"/>
                </a:lnTo>
                <a:lnTo>
                  <a:pt x="3110" y="902"/>
                </a:lnTo>
                <a:lnTo>
                  <a:pt x="3111" y="888"/>
                </a:lnTo>
                <a:lnTo>
                  <a:pt x="3112" y="872"/>
                </a:lnTo>
                <a:lnTo>
                  <a:pt x="3114" y="858"/>
                </a:lnTo>
                <a:lnTo>
                  <a:pt x="3114" y="853"/>
                </a:lnTo>
                <a:lnTo>
                  <a:pt x="3115" y="850"/>
                </a:lnTo>
                <a:lnTo>
                  <a:pt x="3116" y="853"/>
                </a:lnTo>
                <a:lnTo>
                  <a:pt x="3117" y="860"/>
                </a:lnTo>
                <a:lnTo>
                  <a:pt x="3117" y="868"/>
                </a:lnTo>
                <a:lnTo>
                  <a:pt x="3119" y="876"/>
                </a:lnTo>
                <a:lnTo>
                  <a:pt x="3120" y="883"/>
                </a:lnTo>
                <a:lnTo>
                  <a:pt x="3121" y="888"/>
                </a:lnTo>
                <a:lnTo>
                  <a:pt x="3121" y="893"/>
                </a:lnTo>
                <a:lnTo>
                  <a:pt x="3122" y="897"/>
                </a:lnTo>
                <a:lnTo>
                  <a:pt x="3124" y="899"/>
                </a:lnTo>
                <a:lnTo>
                  <a:pt x="3125" y="902"/>
                </a:lnTo>
                <a:lnTo>
                  <a:pt x="3125" y="904"/>
                </a:lnTo>
                <a:lnTo>
                  <a:pt x="3126" y="907"/>
                </a:lnTo>
                <a:lnTo>
                  <a:pt x="3127" y="908"/>
                </a:lnTo>
                <a:lnTo>
                  <a:pt x="3128" y="909"/>
                </a:lnTo>
                <a:lnTo>
                  <a:pt x="3128" y="909"/>
                </a:lnTo>
                <a:lnTo>
                  <a:pt x="3130" y="911"/>
                </a:lnTo>
                <a:lnTo>
                  <a:pt x="3131" y="909"/>
                </a:lnTo>
                <a:lnTo>
                  <a:pt x="3132" y="909"/>
                </a:lnTo>
                <a:lnTo>
                  <a:pt x="3133" y="909"/>
                </a:lnTo>
                <a:lnTo>
                  <a:pt x="3133" y="909"/>
                </a:lnTo>
                <a:lnTo>
                  <a:pt x="3135" y="908"/>
                </a:lnTo>
                <a:lnTo>
                  <a:pt x="3136" y="908"/>
                </a:lnTo>
                <a:lnTo>
                  <a:pt x="3137" y="908"/>
                </a:lnTo>
                <a:lnTo>
                  <a:pt x="3137" y="909"/>
                </a:lnTo>
                <a:lnTo>
                  <a:pt x="3138" y="909"/>
                </a:lnTo>
                <a:lnTo>
                  <a:pt x="3140" y="909"/>
                </a:lnTo>
                <a:lnTo>
                  <a:pt x="3141" y="911"/>
                </a:lnTo>
                <a:lnTo>
                  <a:pt x="3141" y="911"/>
                </a:lnTo>
                <a:lnTo>
                  <a:pt x="3142" y="911"/>
                </a:lnTo>
                <a:lnTo>
                  <a:pt x="3143" y="912"/>
                </a:lnTo>
                <a:lnTo>
                  <a:pt x="3145" y="912"/>
                </a:lnTo>
                <a:lnTo>
                  <a:pt x="3145" y="912"/>
                </a:lnTo>
                <a:lnTo>
                  <a:pt x="3146" y="912"/>
                </a:lnTo>
                <a:lnTo>
                  <a:pt x="3147" y="912"/>
                </a:lnTo>
                <a:lnTo>
                  <a:pt x="3148" y="912"/>
                </a:lnTo>
                <a:lnTo>
                  <a:pt x="3148" y="912"/>
                </a:lnTo>
                <a:lnTo>
                  <a:pt x="3150" y="912"/>
                </a:lnTo>
                <a:lnTo>
                  <a:pt x="3151" y="912"/>
                </a:lnTo>
                <a:lnTo>
                  <a:pt x="3152" y="912"/>
                </a:lnTo>
                <a:lnTo>
                  <a:pt x="3152" y="912"/>
                </a:lnTo>
                <a:lnTo>
                  <a:pt x="3153" y="912"/>
                </a:lnTo>
                <a:lnTo>
                  <a:pt x="3155" y="911"/>
                </a:lnTo>
                <a:lnTo>
                  <a:pt x="3156" y="908"/>
                </a:lnTo>
                <a:lnTo>
                  <a:pt x="3156" y="907"/>
                </a:lnTo>
                <a:lnTo>
                  <a:pt x="3157" y="906"/>
                </a:lnTo>
                <a:lnTo>
                  <a:pt x="3158" y="904"/>
                </a:lnTo>
                <a:lnTo>
                  <a:pt x="3160" y="906"/>
                </a:lnTo>
                <a:lnTo>
                  <a:pt x="3160" y="906"/>
                </a:lnTo>
                <a:lnTo>
                  <a:pt x="3161" y="907"/>
                </a:lnTo>
                <a:lnTo>
                  <a:pt x="3162" y="908"/>
                </a:lnTo>
                <a:lnTo>
                  <a:pt x="3163" y="909"/>
                </a:lnTo>
                <a:lnTo>
                  <a:pt x="3163" y="909"/>
                </a:lnTo>
                <a:lnTo>
                  <a:pt x="3164" y="911"/>
                </a:lnTo>
                <a:lnTo>
                  <a:pt x="3166" y="912"/>
                </a:lnTo>
                <a:lnTo>
                  <a:pt x="3167" y="912"/>
                </a:lnTo>
                <a:lnTo>
                  <a:pt x="3167" y="912"/>
                </a:lnTo>
                <a:lnTo>
                  <a:pt x="3168" y="911"/>
                </a:lnTo>
                <a:lnTo>
                  <a:pt x="3169" y="911"/>
                </a:lnTo>
                <a:lnTo>
                  <a:pt x="3171" y="911"/>
                </a:lnTo>
                <a:lnTo>
                  <a:pt x="3171" y="911"/>
                </a:lnTo>
                <a:lnTo>
                  <a:pt x="3172" y="911"/>
                </a:lnTo>
                <a:lnTo>
                  <a:pt x="3173" y="909"/>
                </a:lnTo>
                <a:lnTo>
                  <a:pt x="3174" y="909"/>
                </a:lnTo>
                <a:lnTo>
                  <a:pt x="3174" y="909"/>
                </a:lnTo>
                <a:lnTo>
                  <a:pt x="3176" y="909"/>
                </a:lnTo>
                <a:lnTo>
                  <a:pt x="3177" y="909"/>
                </a:lnTo>
                <a:lnTo>
                  <a:pt x="3178" y="909"/>
                </a:lnTo>
                <a:lnTo>
                  <a:pt x="3178" y="909"/>
                </a:lnTo>
                <a:lnTo>
                  <a:pt x="3179" y="908"/>
                </a:lnTo>
                <a:lnTo>
                  <a:pt x="3181" y="908"/>
                </a:lnTo>
                <a:lnTo>
                  <a:pt x="3182" y="908"/>
                </a:lnTo>
                <a:lnTo>
                  <a:pt x="3182" y="907"/>
                </a:lnTo>
                <a:lnTo>
                  <a:pt x="3183" y="904"/>
                </a:lnTo>
                <a:lnTo>
                  <a:pt x="3184" y="901"/>
                </a:lnTo>
                <a:lnTo>
                  <a:pt x="3186" y="894"/>
                </a:lnTo>
                <a:lnTo>
                  <a:pt x="3186" y="885"/>
                </a:lnTo>
                <a:lnTo>
                  <a:pt x="3187" y="875"/>
                </a:lnTo>
                <a:lnTo>
                  <a:pt x="3188" y="866"/>
                </a:lnTo>
                <a:lnTo>
                  <a:pt x="3189" y="860"/>
                </a:lnTo>
                <a:lnTo>
                  <a:pt x="3191" y="860"/>
                </a:lnTo>
                <a:lnTo>
                  <a:pt x="3191" y="865"/>
                </a:lnTo>
                <a:lnTo>
                  <a:pt x="3192" y="872"/>
                </a:lnTo>
                <a:lnTo>
                  <a:pt x="3193" y="881"/>
                </a:lnTo>
                <a:lnTo>
                  <a:pt x="3194" y="888"/>
                </a:lnTo>
                <a:lnTo>
                  <a:pt x="3194" y="893"/>
                </a:lnTo>
                <a:lnTo>
                  <a:pt x="3196" y="898"/>
                </a:lnTo>
                <a:lnTo>
                  <a:pt x="3197" y="902"/>
                </a:lnTo>
                <a:lnTo>
                  <a:pt x="3198" y="904"/>
                </a:lnTo>
                <a:lnTo>
                  <a:pt x="3198" y="907"/>
                </a:lnTo>
                <a:lnTo>
                  <a:pt x="3199" y="908"/>
                </a:lnTo>
                <a:lnTo>
                  <a:pt x="3200" y="909"/>
                </a:lnTo>
                <a:lnTo>
                  <a:pt x="3202" y="911"/>
                </a:lnTo>
                <a:lnTo>
                  <a:pt x="3202" y="912"/>
                </a:lnTo>
                <a:lnTo>
                  <a:pt x="3203" y="912"/>
                </a:lnTo>
                <a:lnTo>
                  <a:pt x="3204" y="912"/>
                </a:lnTo>
                <a:lnTo>
                  <a:pt x="3205" y="912"/>
                </a:lnTo>
                <a:lnTo>
                  <a:pt x="3205" y="912"/>
                </a:lnTo>
                <a:lnTo>
                  <a:pt x="3207" y="911"/>
                </a:lnTo>
                <a:lnTo>
                  <a:pt x="3208" y="911"/>
                </a:lnTo>
                <a:lnTo>
                  <a:pt x="3209" y="911"/>
                </a:lnTo>
                <a:lnTo>
                  <a:pt x="3209" y="909"/>
                </a:lnTo>
                <a:lnTo>
                  <a:pt x="3210" y="908"/>
                </a:lnTo>
                <a:lnTo>
                  <a:pt x="3212" y="908"/>
                </a:lnTo>
                <a:lnTo>
                  <a:pt x="3213" y="908"/>
                </a:lnTo>
                <a:lnTo>
                  <a:pt x="3213" y="908"/>
                </a:lnTo>
                <a:lnTo>
                  <a:pt x="3214" y="909"/>
                </a:lnTo>
                <a:lnTo>
                  <a:pt x="3215" y="911"/>
                </a:lnTo>
                <a:lnTo>
                  <a:pt x="3217" y="912"/>
                </a:lnTo>
                <a:lnTo>
                  <a:pt x="3217" y="912"/>
                </a:lnTo>
                <a:lnTo>
                  <a:pt x="3218" y="913"/>
                </a:lnTo>
                <a:lnTo>
                  <a:pt x="3219" y="913"/>
                </a:lnTo>
                <a:lnTo>
                  <a:pt x="3220" y="914"/>
                </a:lnTo>
                <a:lnTo>
                  <a:pt x="3220" y="913"/>
                </a:lnTo>
                <a:lnTo>
                  <a:pt x="3222" y="913"/>
                </a:lnTo>
                <a:lnTo>
                  <a:pt x="3223" y="913"/>
                </a:lnTo>
                <a:lnTo>
                  <a:pt x="3224" y="913"/>
                </a:lnTo>
                <a:lnTo>
                  <a:pt x="3224" y="913"/>
                </a:lnTo>
                <a:lnTo>
                  <a:pt x="3225" y="912"/>
                </a:lnTo>
                <a:lnTo>
                  <a:pt x="3227" y="911"/>
                </a:lnTo>
                <a:lnTo>
                  <a:pt x="3228" y="908"/>
                </a:lnTo>
                <a:lnTo>
                  <a:pt x="3228" y="904"/>
                </a:lnTo>
                <a:lnTo>
                  <a:pt x="3229" y="901"/>
                </a:lnTo>
                <a:lnTo>
                  <a:pt x="3230" y="898"/>
                </a:lnTo>
                <a:lnTo>
                  <a:pt x="3232" y="898"/>
                </a:lnTo>
                <a:lnTo>
                  <a:pt x="3232" y="901"/>
                </a:lnTo>
                <a:lnTo>
                  <a:pt x="3233" y="903"/>
                </a:lnTo>
                <a:lnTo>
                  <a:pt x="3234" y="907"/>
                </a:lnTo>
                <a:lnTo>
                  <a:pt x="3235" y="909"/>
                </a:lnTo>
                <a:lnTo>
                  <a:pt x="3235" y="912"/>
                </a:lnTo>
                <a:lnTo>
                  <a:pt x="3236" y="913"/>
                </a:lnTo>
                <a:lnTo>
                  <a:pt x="3238" y="914"/>
                </a:lnTo>
                <a:lnTo>
                  <a:pt x="3239" y="914"/>
                </a:lnTo>
                <a:lnTo>
                  <a:pt x="3239" y="914"/>
                </a:lnTo>
                <a:lnTo>
                  <a:pt x="3240" y="914"/>
                </a:lnTo>
                <a:lnTo>
                  <a:pt x="3241" y="914"/>
                </a:lnTo>
                <a:lnTo>
                  <a:pt x="3243" y="914"/>
                </a:lnTo>
                <a:lnTo>
                  <a:pt x="3244" y="914"/>
                </a:lnTo>
                <a:lnTo>
                  <a:pt x="3244" y="914"/>
                </a:lnTo>
                <a:lnTo>
                  <a:pt x="3245" y="914"/>
                </a:lnTo>
                <a:lnTo>
                  <a:pt x="3246" y="913"/>
                </a:lnTo>
                <a:lnTo>
                  <a:pt x="3248" y="912"/>
                </a:lnTo>
                <a:lnTo>
                  <a:pt x="3248" y="911"/>
                </a:lnTo>
                <a:lnTo>
                  <a:pt x="3249" y="908"/>
                </a:lnTo>
                <a:lnTo>
                  <a:pt x="3250" y="906"/>
                </a:lnTo>
                <a:lnTo>
                  <a:pt x="3251" y="903"/>
                </a:lnTo>
                <a:lnTo>
                  <a:pt x="3251" y="902"/>
                </a:lnTo>
                <a:lnTo>
                  <a:pt x="3253" y="902"/>
                </a:lnTo>
                <a:lnTo>
                  <a:pt x="3254" y="903"/>
                </a:lnTo>
                <a:lnTo>
                  <a:pt x="3255" y="904"/>
                </a:lnTo>
                <a:lnTo>
                  <a:pt x="3255" y="907"/>
                </a:lnTo>
                <a:lnTo>
                  <a:pt x="3256" y="908"/>
                </a:lnTo>
                <a:lnTo>
                  <a:pt x="3258" y="909"/>
                </a:lnTo>
                <a:lnTo>
                  <a:pt x="3259" y="911"/>
                </a:lnTo>
                <a:lnTo>
                  <a:pt x="3259" y="912"/>
                </a:lnTo>
                <a:lnTo>
                  <a:pt x="3260" y="912"/>
                </a:lnTo>
                <a:lnTo>
                  <a:pt x="3261" y="913"/>
                </a:lnTo>
                <a:lnTo>
                  <a:pt x="3263" y="913"/>
                </a:lnTo>
                <a:lnTo>
                  <a:pt x="3263" y="914"/>
                </a:lnTo>
                <a:lnTo>
                  <a:pt x="3264" y="914"/>
                </a:lnTo>
                <a:lnTo>
                  <a:pt x="3265" y="914"/>
                </a:lnTo>
                <a:lnTo>
                  <a:pt x="3266" y="914"/>
                </a:lnTo>
                <a:lnTo>
                  <a:pt x="3266" y="914"/>
                </a:lnTo>
                <a:lnTo>
                  <a:pt x="3268" y="914"/>
                </a:lnTo>
                <a:lnTo>
                  <a:pt x="3269" y="913"/>
                </a:lnTo>
                <a:lnTo>
                  <a:pt x="3270" y="913"/>
                </a:lnTo>
                <a:lnTo>
                  <a:pt x="3270" y="913"/>
                </a:lnTo>
                <a:lnTo>
                  <a:pt x="3271" y="913"/>
                </a:lnTo>
                <a:lnTo>
                  <a:pt x="3272" y="913"/>
                </a:lnTo>
                <a:lnTo>
                  <a:pt x="3274" y="912"/>
                </a:lnTo>
                <a:lnTo>
                  <a:pt x="3274" y="912"/>
                </a:lnTo>
                <a:lnTo>
                  <a:pt x="3275" y="912"/>
                </a:lnTo>
                <a:lnTo>
                  <a:pt x="3276" y="912"/>
                </a:lnTo>
                <a:lnTo>
                  <a:pt x="3277" y="912"/>
                </a:lnTo>
                <a:lnTo>
                  <a:pt x="3277" y="912"/>
                </a:lnTo>
                <a:lnTo>
                  <a:pt x="3279" y="912"/>
                </a:lnTo>
                <a:lnTo>
                  <a:pt x="3280" y="912"/>
                </a:lnTo>
                <a:lnTo>
                  <a:pt x="3281" y="912"/>
                </a:lnTo>
                <a:lnTo>
                  <a:pt x="3281" y="912"/>
                </a:lnTo>
                <a:lnTo>
                  <a:pt x="3282" y="911"/>
                </a:lnTo>
                <a:lnTo>
                  <a:pt x="3284" y="911"/>
                </a:lnTo>
                <a:lnTo>
                  <a:pt x="3285" y="911"/>
                </a:lnTo>
                <a:lnTo>
                  <a:pt x="3285" y="909"/>
                </a:lnTo>
                <a:lnTo>
                  <a:pt x="3286" y="909"/>
                </a:lnTo>
                <a:lnTo>
                  <a:pt x="3287" y="908"/>
                </a:lnTo>
                <a:lnTo>
                  <a:pt x="3289" y="908"/>
                </a:lnTo>
                <a:lnTo>
                  <a:pt x="3289" y="907"/>
                </a:lnTo>
                <a:lnTo>
                  <a:pt x="3290" y="907"/>
                </a:lnTo>
                <a:lnTo>
                  <a:pt x="3291" y="906"/>
                </a:lnTo>
                <a:lnTo>
                  <a:pt x="3292" y="906"/>
                </a:lnTo>
                <a:lnTo>
                  <a:pt x="3292" y="906"/>
                </a:lnTo>
                <a:lnTo>
                  <a:pt x="3294" y="906"/>
                </a:lnTo>
                <a:lnTo>
                  <a:pt x="3295" y="906"/>
                </a:lnTo>
                <a:lnTo>
                  <a:pt x="3296" y="907"/>
                </a:lnTo>
                <a:lnTo>
                  <a:pt x="3296" y="907"/>
                </a:lnTo>
                <a:lnTo>
                  <a:pt x="3297" y="908"/>
                </a:lnTo>
                <a:lnTo>
                  <a:pt x="3299" y="908"/>
                </a:lnTo>
                <a:lnTo>
                  <a:pt x="3300" y="908"/>
                </a:lnTo>
                <a:lnTo>
                  <a:pt x="3301" y="909"/>
                </a:lnTo>
                <a:lnTo>
                  <a:pt x="3301" y="909"/>
                </a:lnTo>
                <a:lnTo>
                  <a:pt x="3302" y="909"/>
                </a:lnTo>
                <a:lnTo>
                  <a:pt x="3304" y="911"/>
                </a:lnTo>
                <a:lnTo>
                  <a:pt x="3305" y="911"/>
                </a:lnTo>
                <a:lnTo>
                  <a:pt x="3305" y="911"/>
                </a:lnTo>
                <a:lnTo>
                  <a:pt x="3306" y="911"/>
                </a:lnTo>
                <a:lnTo>
                  <a:pt x="3307" y="911"/>
                </a:lnTo>
                <a:lnTo>
                  <a:pt x="3308" y="911"/>
                </a:lnTo>
                <a:lnTo>
                  <a:pt x="3308" y="909"/>
                </a:lnTo>
                <a:lnTo>
                  <a:pt x="3310" y="909"/>
                </a:lnTo>
                <a:lnTo>
                  <a:pt x="3311" y="908"/>
                </a:lnTo>
                <a:lnTo>
                  <a:pt x="3312" y="908"/>
                </a:lnTo>
                <a:lnTo>
                  <a:pt x="3312" y="908"/>
                </a:lnTo>
                <a:lnTo>
                  <a:pt x="3313" y="908"/>
                </a:lnTo>
                <a:lnTo>
                  <a:pt x="3315" y="908"/>
                </a:lnTo>
                <a:lnTo>
                  <a:pt x="3316" y="908"/>
                </a:lnTo>
                <a:lnTo>
                  <a:pt x="3316" y="909"/>
                </a:lnTo>
                <a:lnTo>
                  <a:pt x="3317" y="909"/>
                </a:lnTo>
                <a:lnTo>
                  <a:pt x="3318" y="909"/>
                </a:lnTo>
                <a:lnTo>
                  <a:pt x="3320" y="909"/>
                </a:lnTo>
                <a:lnTo>
                  <a:pt x="3320" y="909"/>
                </a:lnTo>
                <a:lnTo>
                  <a:pt x="3321" y="908"/>
                </a:lnTo>
                <a:lnTo>
                  <a:pt x="3322" y="908"/>
                </a:lnTo>
                <a:lnTo>
                  <a:pt x="3323" y="908"/>
                </a:lnTo>
                <a:lnTo>
                  <a:pt x="3323" y="908"/>
                </a:lnTo>
                <a:lnTo>
                  <a:pt x="3325" y="908"/>
                </a:lnTo>
                <a:lnTo>
                  <a:pt x="3326" y="908"/>
                </a:lnTo>
                <a:lnTo>
                  <a:pt x="3327" y="908"/>
                </a:lnTo>
                <a:lnTo>
                  <a:pt x="3327" y="908"/>
                </a:lnTo>
                <a:lnTo>
                  <a:pt x="3328" y="908"/>
                </a:lnTo>
                <a:lnTo>
                  <a:pt x="3330" y="908"/>
                </a:lnTo>
                <a:lnTo>
                  <a:pt x="3331" y="908"/>
                </a:lnTo>
                <a:lnTo>
                  <a:pt x="3331" y="909"/>
                </a:lnTo>
                <a:lnTo>
                  <a:pt x="3332" y="909"/>
                </a:lnTo>
                <a:lnTo>
                  <a:pt x="3333" y="909"/>
                </a:lnTo>
                <a:lnTo>
                  <a:pt x="3335" y="911"/>
                </a:lnTo>
                <a:lnTo>
                  <a:pt x="3335" y="911"/>
                </a:lnTo>
                <a:lnTo>
                  <a:pt x="3336" y="912"/>
                </a:lnTo>
                <a:lnTo>
                  <a:pt x="3337" y="912"/>
                </a:lnTo>
                <a:lnTo>
                  <a:pt x="3338" y="913"/>
                </a:lnTo>
                <a:lnTo>
                  <a:pt x="3338" y="913"/>
                </a:lnTo>
                <a:lnTo>
                  <a:pt x="3340" y="914"/>
                </a:lnTo>
                <a:lnTo>
                  <a:pt x="3341" y="914"/>
                </a:lnTo>
                <a:lnTo>
                  <a:pt x="3342" y="914"/>
                </a:lnTo>
                <a:lnTo>
                  <a:pt x="3342" y="916"/>
                </a:lnTo>
                <a:lnTo>
                  <a:pt x="3343" y="916"/>
                </a:lnTo>
                <a:lnTo>
                  <a:pt x="3344" y="916"/>
                </a:lnTo>
                <a:lnTo>
                  <a:pt x="3346" y="914"/>
                </a:lnTo>
                <a:lnTo>
                  <a:pt x="3346" y="914"/>
                </a:lnTo>
                <a:lnTo>
                  <a:pt x="3347" y="914"/>
                </a:lnTo>
                <a:lnTo>
                  <a:pt x="3348" y="914"/>
                </a:lnTo>
                <a:lnTo>
                  <a:pt x="3349" y="914"/>
                </a:lnTo>
                <a:lnTo>
                  <a:pt x="3349" y="913"/>
                </a:lnTo>
                <a:lnTo>
                  <a:pt x="3351" y="913"/>
                </a:lnTo>
                <a:lnTo>
                  <a:pt x="3352" y="913"/>
                </a:lnTo>
                <a:lnTo>
                  <a:pt x="3353" y="913"/>
                </a:lnTo>
                <a:lnTo>
                  <a:pt x="3353" y="913"/>
                </a:lnTo>
                <a:lnTo>
                  <a:pt x="3354" y="913"/>
                </a:lnTo>
                <a:lnTo>
                  <a:pt x="3356" y="913"/>
                </a:lnTo>
                <a:lnTo>
                  <a:pt x="3357" y="913"/>
                </a:lnTo>
                <a:lnTo>
                  <a:pt x="3358" y="913"/>
                </a:lnTo>
                <a:lnTo>
                  <a:pt x="3358" y="912"/>
                </a:lnTo>
                <a:lnTo>
                  <a:pt x="3359" y="911"/>
                </a:lnTo>
                <a:lnTo>
                  <a:pt x="3361" y="909"/>
                </a:lnTo>
                <a:lnTo>
                  <a:pt x="3362" y="909"/>
                </a:lnTo>
                <a:lnTo>
                  <a:pt x="3362" y="909"/>
                </a:lnTo>
                <a:lnTo>
                  <a:pt x="3363" y="909"/>
                </a:lnTo>
                <a:lnTo>
                  <a:pt x="3364" y="909"/>
                </a:lnTo>
                <a:lnTo>
                  <a:pt x="3366" y="909"/>
                </a:lnTo>
                <a:lnTo>
                  <a:pt x="3366" y="909"/>
                </a:lnTo>
                <a:lnTo>
                  <a:pt x="3367" y="911"/>
                </a:lnTo>
                <a:lnTo>
                  <a:pt x="3368" y="911"/>
                </a:lnTo>
                <a:lnTo>
                  <a:pt x="3369" y="912"/>
                </a:lnTo>
                <a:lnTo>
                  <a:pt x="3369" y="912"/>
                </a:lnTo>
                <a:lnTo>
                  <a:pt x="3371" y="912"/>
                </a:lnTo>
                <a:lnTo>
                  <a:pt x="3372" y="912"/>
                </a:lnTo>
                <a:lnTo>
                  <a:pt x="3373" y="912"/>
                </a:lnTo>
                <a:lnTo>
                  <a:pt x="3373" y="911"/>
                </a:lnTo>
                <a:lnTo>
                  <a:pt x="3374" y="911"/>
                </a:lnTo>
                <a:lnTo>
                  <a:pt x="3376" y="909"/>
                </a:lnTo>
                <a:lnTo>
                  <a:pt x="3377" y="909"/>
                </a:lnTo>
                <a:lnTo>
                  <a:pt x="3377" y="909"/>
                </a:lnTo>
                <a:lnTo>
                  <a:pt x="3378" y="908"/>
                </a:lnTo>
                <a:lnTo>
                  <a:pt x="3379" y="908"/>
                </a:lnTo>
                <a:lnTo>
                  <a:pt x="3380" y="908"/>
                </a:lnTo>
                <a:lnTo>
                  <a:pt x="3380" y="907"/>
                </a:lnTo>
                <a:lnTo>
                  <a:pt x="3382" y="907"/>
                </a:lnTo>
                <a:lnTo>
                  <a:pt x="3383" y="907"/>
                </a:lnTo>
                <a:lnTo>
                  <a:pt x="3384" y="907"/>
                </a:lnTo>
                <a:lnTo>
                  <a:pt x="3384" y="907"/>
                </a:lnTo>
                <a:lnTo>
                  <a:pt x="3385" y="907"/>
                </a:lnTo>
                <a:lnTo>
                  <a:pt x="3387" y="907"/>
                </a:lnTo>
                <a:lnTo>
                  <a:pt x="3388" y="907"/>
                </a:lnTo>
                <a:lnTo>
                  <a:pt x="3388" y="907"/>
                </a:lnTo>
                <a:lnTo>
                  <a:pt x="3389" y="906"/>
                </a:lnTo>
                <a:lnTo>
                  <a:pt x="3390" y="906"/>
                </a:lnTo>
                <a:lnTo>
                  <a:pt x="3392" y="907"/>
                </a:lnTo>
                <a:lnTo>
                  <a:pt x="3392" y="907"/>
                </a:lnTo>
                <a:lnTo>
                  <a:pt x="3393" y="907"/>
                </a:lnTo>
                <a:lnTo>
                  <a:pt x="3394" y="907"/>
                </a:lnTo>
                <a:lnTo>
                  <a:pt x="3395" y="908"/>
                </a:lnTo>
                <a:lnTo>
                  <a:pt x="3395" y="908"/>
                </a:lnTo>
                <a:lnTo>
                  <a:pt x="3397" y="907"/>
                </a:lnTo>
                <a:lnTo>
                  <a:pt x="3398" y="907"/>
                </a:lnTo>
                <a:lnTo>
                  <a:pt x="3399" y="907"/>
                </a:lnTo>
                <a:lnTo>
                  <a:pt x="3399" y="907"/>
                </a:lnTo>
                <a:lnTo>
                  <a:pt x="3400" y="907"/>
                </a:lnTo>
                <a:lnTo>
                  <a:pt x="3402" y="907"/>
                </a:lnTo>
                <a:lnTo>
                  <a:pt x="3403" y="907"/>
                </a:lnTo>
                <a:lnTo>
                  <a:pt x="3403" y="907"/>
                </a:lnTo>
                <a:lnTo>
                  <a:pt x="3404" y="907"/>
                </a:lnTo>
                <a:lnTo>
                  <a:pt x="3405" y="907"/>
                </a:lnTo>
                <a:lnTo>
                  <a:pt x="3407" y="907"/>
                </a:lnTo>
                <a:lnTo>
                  <a:pt x="3407" y="907"/>
                </a:lnTo>
                <a:lnTo>
                  <a:pt x="3408" y="907"/>
                </a:lnTo>
                <a:lnTo>
                  <a:pt x="3409" y="907"/>
                </a:lnTo>
                <a:lnTo>
                  <a:pt x="3410" y="907"/>
                </a:lnTo>
                <a:lnTo>
                  <a:pt x="3411" y="907"/>
                </a:lnTo>
                <a:lnTo>
                  <a:pt x="3411" y="908"/>
                </a:lnTo>
                <a:lnTo>
                  <a:pt x="3413" y="908"/>
                </a:lnTo>
                <a:lnTo>
                  <a:pt x="3414" y="908"/>
                </a:lnTo>
                <a:lnTo>
                  <a:pt x="3415" y="909"/>
                </a:lnTo>
                <a:lnTo>
                  <a:pt x="3415" y="909"/>
                </a:lnTo>
                <a:lnTo>
                  <a:pt x="3416" y="911"/>
                </a:lnTo>
                <a:lnTo>
                  <a:pt x="3418" y="911"/>
                </a:lnTo>
                <a:lnTo>
                  <a:pt x="3419" y="911"/>
                </a:lnTo>
                <a:lnTo>
                  <a:pt x="3419" y="911"/>
                </a:lnTo>
                <a:lnTo>
                  <a:pt x="3420" y="911"/>
                </a:lnTo>
                <a:lnTo>
                  <a:pt x="3421" y="911"/>
                </a:lnTo>
                <a:lnTo>
                  <a:pt x="3423" y="911"/>
                </a:lnTo>
                <a:lnTo>
                  <a:pt x="3423" y="911"/>
                </a:lnTo>
                <a:lnTo>
                  <a:pt x="3424" y="911"/>
                </a:lnTo>
                <a:lnTo>
                  <a:pt x="3425" y="911"/>
                </a:lnTo>
                <a:lnTo>
                  <a:pt x="3426" y="911"/>
                </a:lnTo>
                <a:lnTo>
                  <a:pt x="3426" y="911"/>
                </a:lnTo>
                <a:lnTo>
                  <a:pt x="3428" y="911"/>
                </a:lnTo>
                <a:lnTo>
                  <a:pt x="3429" y="911"/>
                </a:lnTo>
                <a:lnTo>
                  <a:pt x="3430" y="911"/>
                </a:lnTo>
                <a:lnTo>
                  <a:pt x="3430" y="912"/>
                </a:lnTo>
                <a:lnTo>
                  <a:pt x="3431" y="912"/>
                </a:lnTo>
                <a:lnTo>
                  <a:pt x="3433" y="912"/>
                </a:lnTo>
                <a:lnTo>
                  <a:pt x="3434" y="912"/>
                </a:lnTo>
                <a:lnTo>
                  <a:pt x="3434" y="912"/>
                </a:lnTo>
                <a:lnTo>
                  <a:pt x="3435" y="912"/>
                </a:lnTo>
                <a:lnTo>
                  <a:pt x="3436" y="912"/>
                </a:lnTo>
                <a:lnTo>
                  <a:pt x="3438" y="912"/>
                </a:lnTo>
                <a:lnTo>
                  <a:pt x="3438" y="912"/>
                </a:lnTo>
                <a:lnTo>
                  <a:pt x="3439" y="911"/>
                </a:lnTo>
                <a:lnTo>
                  <a:pt x="3440" y="911"/>
                </a:lnTo>
                <a:lnTo>
                  <a:pt x="3441" y="909"/>
                </a:lnTo>
                <a:lnTo>
                  <a:pt x="3441" y="909"/>
                </a:lnTo>
                <a:lnTo>
                  <a:pt x="3443" y="909"/>
                </a:lnTo>
                <a:lnTo>
                  <a:pt x="3444" y="908"/>
                </a:lnTo>
                <a:lnTo>
                  <a:pt x="3445" y="908"/>
                </a:lnTo>
                <a:lnTo>
                  <a:pt x="3445" y="908"/>
                </a:lnTo>
                <a:lnTo>
                  <a:pt x="3446" y="908"/>
                </a:lnTo>
                <a:lnTo>
                  <a:pt x="3447" y="908"/>
                </a:lnTo>
                <a:lnTo>
                  <a:pt x="3449" y="908"/>
                </a:lnTo>
                <a:lnTo>
                  <a:pt x="3449" y="908"/>
                </a:lnTo>
                <a:lnTo>
                  <a:pt x="3450" y="908"/>
                </a:lnTo>
                <a:lnTo>
                  <a:pt x="3451" y="908"/>
                </a:lnTo>
                <a:lnTo>
                  <a:pt x="3452" y="908"/>
                </a:lnTo>
                <a:lnTo>
                  <a:pt x="3452" y="908"/>
                </a:lnTo>
                <a:lnTo>
                  <a:pt x="3454" y="908"/>
                </a:lnTo>
                <a:lnTo>
                  <a:pt x="3455" y="908"/>
                </a:lnTo>
                <a:lnTo>
                  <a:pt x="3456" y="908"/>
                </a:lnTo>
                <a:lnTo>
                  <a:pt x="3456" y="908"/>
                </a:lnTo>
                <a:lnTo>
                  <a:pt x="3457" y="908"/>
                </a:lnTo>
                <a:lnTo>
                  <a:pt x="3459" y="908"/>
                </a:lnTo>
                <a:lnTo>
                  <a:pt x="3460" y="908"/>
                </a:lnTo>
                <a:lnTo>
                  <a:pt x="3460" y="907"/>
                </a:lnTo>
                <a:lnTo>
                  <a:pt x="3461" y="907"/>
                </a:lnTo>
                <a:lnTo>
                  <a:pt x="3462" y="907"/>
                </a:lnTo>
                <a:lnTo>
                  <a:pt x="3464" y="907"/>
                </a:lnTo>
                <a:lnTo>
                  <a:pt x="3464" y="906"/>
                </a:lnTo>
                <a:lnTo>
                  <a:pt x="3465" y="906"/>
                </a:lnTo>
                <a:lnTo>
                  <a:pt x="3466" y="906"/>
                </a:lnTo>
                <a:lnTo>
                  <a:pt x="3467" y="906"/>
                </a:lnTo>
                <a:lnTo>
                  <a:pt x="3469" y="907"/>
                </a:lnTo>
                <a:lnTo>
                  <a:pt x="3469" y="908"/>
                </a:lnTo>
                <a:lnTo>
                  <a:pt x="3470" y="908"/>
                </a:lnTo>
                <a:lnTo>
                  <a:pt x="3471" y="908"/>
                </a:lnTo>
                <a:lnTo>
                  <a:pt x="3472" y="908"/>
                </a:lnTo>
                <a:lnTo>
                  <a:pt x="3472" y="908"/>
                </a:lnTo>
                <a:lnTo>
                  <a:pt x="3474" y="908"/>
                </a:lnTo>
                <a:lnTo>
                  <a:pt x="3475" y="908"/>
                </a:lnTo>
                <a:lnTo>
                  <a:pt x="3476" y="909"/>
                </a:lnTo>
                <a:lnTo>
                  <a:pt x="3476" y="911"/>
                </a:lnTo>
                <a:lnTo>
                  <a:pt x="3477" y="911"/>
                </a:lnTo>
                <a:lnTo>
                  <a:pt x="3479" y="912"/>
                </a:lnTo>
                <a:lnTo>
                  <a:pt x="3480" y="914"/>
                </a:lnTo>
                <a:lnTo>
                  <a:pt x="3480" y="916"/>
                </a:lnTo>
                <a:lnTo>
                  <a:pt x="3481" y="917"/>
                </a:lnTo>
                <a:lnTo>
                  <a:pt x="3482" y="918"/>
                </a:lnTo>
                <a:lnTo>
                  <a:pt x="3483" y="919"/>
                </a:lnTo>
                <a:lnTo>
                  <a:pt x="3483" y="921"/>
                </a:lnTo>
                <a:lnTo>
                  <a:pt x="3485" y="922"/>
                </a:lnTo>
                <a:lnTo>
                  <a:pt x="3486" y="923"/>
                </a:lnTo>
                <a:lnTo>
                  <a:pt x="3487" y="923"/>
                </a:lnTo>
                <a:lnTo>
                  <a:pt x="3487" y="924"/>
                </a:lnTo>
                <a:lnTo>
                  <a:pt x="3488" y="924"/>
                </a:lnTo>
                <a:lnTo>
                  <a:pt x="3490" y="923"/>
                </a:lnTo>
                <a:lnTo>
                  <a:pt x="3491" y="922"/>
                </a:lnTo>
                <a:lnTo>
                  <a:pt x="3491" y="921"/>
                </a:lnTo>
                <a:lnTo>
                  <a:pt x="3492" y="918"/>
                </a:lnTo>
                <a:lnTo>
                  <a:pt x="3493" y="916"/>
                </a:lnTo>
                <a:lnTo>
                  <a:pt x="3495" y="913"/>
                </a:lnTo>
                <a:lnTo>
                  <a:pt x="3495" y="909"/>
                </a:lnTo>
                <a:lnTo>
                  <a:pt x="3496" y="907"/>
                </a:lnTo>
                <a:lnTo>
                  <a:pt x="3497" y="903"/>
                </a:lnTo>
                <a:lnTo>
                  <a:pt x="3498" y="901"/>
                </a:lnTo>
                <a:lnTo>
                  <a:pt x="3498" y="898"/>
                </a:lnTo>
                <a:lnTo>
                  <a:pt x="3500" y="896"/>
                </a:lnTo>
                <a:lnTo>
                  <a:pt x="3501" y="894"/>
                </a:lnTo>
                <a:lnTo>
                  <a:pt x="3502" y="893"/>
                </a:lnTo>
                <a:lnTo>
                  <a:pt x="3502" y="893"/>
                </a:lnTo>
                <a:lnTo>
                  <a:pt x="3503" y="892"/>
                </a:lnTo>
                <a:lnTo>
                  <a:pt x="3505" y="892"/>
                </a:lnTo>
                <a:lnTo>
                  <a:pt x="3506" y="891"/>
                </a:lnTo>
                <a:lnTo>
                  <a:pt x="3506" y="890"/>
                </a:lnTo>
                <a:lnTo>
                  <a:pt x="3507" y="888"/>
                </a:lnTo>
                <a:lnTo>
                  <a:pt x="3508" y="887"/>
                </a:lnTo>
                <a:lnTo>
                  <a:pt x="3510" y="886"/>
                </a:lnTo>
                <a:lnTo>
                  <a:pt x="3510" y="886"/>
                </a:lnTo>
                <a:lnTo>
                  <a:pt x="3511" y="886"/>
                </a:lnTo>
                <a:lnTo>
                  <a:pt x="3512" y="886"/>
                </a:lnTo>
                <a:lnTo>
                  <a:pt x="3513" y="886"/>
                </a:lnTo>
                <a:lnTo>
                  <a:pt x="3513" y="886"/>
                </a:lnTo>
                <a:lnTo>
                  <a:pt x="3515" y="887"/>
                </a:lnTo>
                <a:lnTo>
                  <a:pt x="3516" y="888"/>
                </a:lnTo>
                <a:lnTo>
                  <a:pt x="3517" y="890"/>
                </a:lnTo>
                <a:lnTo>
                  <a:pt x="3517" y="891"/>
                </a:lnTo>
                <a:lnTo>
                  <a:pt x="3518" y="892"/>
                </a:lnTo>
                <a:lnTo>
                  <a:pt x="3519" y="893"/>
                </a:lnTo>
                <a:lnTo>
                  <a:pt x="3521" y="894"/>
                </a:lnTo>
                <a:lnTo>
                  <a:pt x="3521" y="896"/>
                </a:lnTo>
                <a:lnTo>
                  <a:pt x="3522" y="897"/>
                </a:lnTo>
                <a:lnTo>
                  <a:pt x="3523" y="897"/>
                </a:lnTo>
                <a:lnTo>
                  <a:pt x="3524" y="896"/>
                </a:lnTo>
                <a:lnTo>
                  <a:pt x="3526" y="896"/>
                </a:lnTo>
                <a:lnTo>
                  <a:pt x="3526" y="894"/>
                </a:lnTo>
                <a:lnTo>
                  <a:pt x="3527" y="894"/>
                </a:lnTo>
                <a:lnTo>
                  <a:pt x="3528" y="893"/>
                </a:lnTo>
                <a:lnTo>
                  <a:pt x="3529" y="893"/>
                </a:lnTo>
                <a:lnTo>
                  <a:pt x="3529" y="892"/>
                </a:lnTo>
                <a:lnTo>
                  <a:pt x="3531" y="890"/>
                </a:lnTo>
                <a:lnTo>
                  <a:pt x="3532" y="887"/>
                </a:lnTo>
                <a:lnTo>
                  <a:pt x="3533" y="885"/>
                </a:lnTo>
                <a:lnTo>
                  <a:pt x="3533" y="881"/>
                </a:lnTo>
                <a:lnTo>
                  <a:pt x="3534" y="877"/>
                </a:lnTo>
                <a:lnTo>
                  <a:pt x="3536" y="875"/>
                </a:lnTo>
                <a:lnTo>
                  <a:pt x="3537" y="871"/>
                </a:lnTo>
                <a:lnTo>
                  <a:pt x="3537" y="868"/>
                </a:lnTo>
                <a:lnTo>
                  <a:pt x="3538" y="867"/>
                </a:lnTo>
                <a:lnTo>
                  <a:pt x="3539" y="867"/>
                </a:lnTo>
                <a:lnTo>
                  <a:pt x="3541" y="868"/>
                </a:lnTo>
                <a:lnTo>
                  <a:pt x="3541" y="868"/>
                </a:lnTo>
                <a:lnTo>
                  <a:pt x="3542" y="868"/>
                </a:lnTo>
                <a:lnTo>
                  <a:pt x="3543" y="870"/>
                </a:lnTo>
                <a:lnTo>
                  <a:pt x="3544" y="870"/>
                </a:lnTo>
                <a:lnTo>
                  <a:pt x="3544" y="870"/>
                </a:lnTo>
                <a:lnTo>
                  <a:pt x="3546" y="871"/>
                </a:lnTo>
                <a:lnTo>
                  <a:pt x="3547" y="871"/>
                </a:lnTo>
                <a:lnTo>
                  <a:pt x="3548" y="872"/>
                </a:lnTo>
                <a:lnTo>
                  <a:pt x="3548" y="873"/>
                </a:lnTo>
                <a:lnTo>
                  <a:pt x="3549" y="875"/>
                </a:lnTo>
                <a:lnTo>
                  <a:pt x="3551" y="875"/>
                </a:lnTo>
                <a:lnTo>
                  <a:pt x="3552" y="876"/>
                </a:lnTo>
                <a:lnTo>
                  <a:pt x="3552" y="877"/>
                </a:lnTo>
                <a:lnTo>
                  <a:pt x="3553" y="878"/>
                </a:lnTo>
                <a:lnTo>
                  <a:pt x="3554" y="880"/>
                </a:lnTo>
                <a:lnTo>
                  <a:pt x="3555" y="881"/>
                </a:lnTo>
                <a:lnTo>
                  <a:pt x="3555" y="882"/>
                </a:lnTo>
                <a:lnTo>
                  <a:pt x="3557" y="883"/>
                </a:lnTo>
                <a:lnTo>
                  <a:pt x="3558" y="885"/>
                </a:lnTo>
                <a:lnTo>
                  <a:pt x="3559" y="885"/>
                </a:lnTo>
                <a:lnTo>
                  <a:pt x="3559" y="886"/>
                </a:lnTo>
                <a:lnTo>
                  <a:pt x="3560" y="886"/>
                </a:lnTo>
                <a:lnTo>
                  <a:pt x="3562" y="887"/>
                </a:lnTo>
                <a:lnTo>
                  <a:pt x="3563" y="887"/>
                </a:lnTo>
                <a:lnTo>
                  <a:pt x="3563" y="890"/>
                </a:lnTo>
                <a:lnTo>
                  <a:pt x="3564" y="891"/>
                </a:lnTo>
                <a:lnTo>
                  <a:pt x="3565" y="893"/>
                </a:lnTo>
                <a:lnTo>
                  <a:pt x="3567" y="894"/>
                </a:lnTo>
                <a:lnTo>
                  <a:pt x="3567" y="896"/>
                </a:lnTo>
                <a:lnTo>
                  <a:pt x="3568" y="898"/>
                </a:lnTo>
                <a:lnTo>
                  <a:pt x="3569" y="899"/>
                </a:lnTo>
                <a:lnTo>
                  <a:pt x="3570" y="901"/>
                </a:lnTo>
                <a:lnTo>
                  <a:pt x="3570" y="902"/>
                </a:lnTo>
                <a:lnTo>
                  <a:pt x="3572" y="903"/>
                </a:lnTo>
                <a:lnTo>
                  <a:pt x="3573" y="903"/>
                </a:lnTo>
                <a:lnTo>
                  <a:pt x="3574" y="903"/>
                </a:lnTo>
                <a:lnTo>
                  <a:pt x="3574" y="904"/>
                </a:lnTo>
                <a:lnTo>
                  <a:pt x="3575" y="904"/>
                </a:lnTo>
                <a:lnTo>
                  <a:pt x="3577" y="906"/>
                </a:lnTo>
                <a:lnTo>
                  <a:pt x="3578" y="906"/>
                </a:lnTo>
                <a:lnTo>
                  <a:pt x="3578" y="907"/>
                </a:lnTo>
                <a:lnTo>
                  <a:pt x="3579" y="907"/>
                </a:lnTo>
                <a:lnTo>
                  <a:pt x="3580" y="907"/>
                </a:lnTo>
                <a:lnTo>
                  <a:pt x="3582" y="907"/>
                </a:lnTo>
                <a:lnTo>
                  <a:pt x="3583" y="907"/>
                </a:lnTo>
                <a:lnTo>
                  <a:pt x="3583" y="907"/>
                </a:lnTo>
                <a:lnTo>
                  <a:pt x="3584" y="907"/>
                </a:lnTo>
                <a:lnTo>
                  <a:pt x="3585" y="907"/>
                </a:lnTo>
                <a:lnTo>
                  <a:pt x="3587" y="906"/>
                </a:lnTo>
                <a:lnTo>
                  <a:pt x="3587" y="906"/>
                </a:lnTo>
                <a:lnTo>
                  <a:pt x="3588" y="906"/>
                </a:lnTo>
                <a:lnTo>
                  <a:pt x="3589" y="904"/>
                </a:lnTo>
                <a:lnTo>
                  <a:pt x="3590" y="904"/>
                </a:lnTo>
                <a:lnTo>
                  <a:pt x="3590" y="904"/>
                </a:lnTo>
                <a:lnTo>
                  <a:pt x="3591" y="904"/>
                </a:lnTo>
                <a:lnTo>
                  <a:pt x="3593" y="904"/>
                </a:lnTo>
                <a:lnTo>
                  <a:pt x="3594" y="904"/>
                </a:lnTo>
                <a:lnTo>
                  <a:pt x="3594" y="904"/>
                </a:lnTo>
                <a:lnTo>
                  <a:pt x="3595" y="903"/>
                </a:lnTo>
                <a:lnTo>
                  <a:pt x="3596" y="903"/>
                </a:lnTo>
                <a:lnTo>
                  <a:pt x="3598" y="903"/>
                </a:lnTo>
                <a:lnTo>
                  <a:pt x="3598" y="903"/>
                </a:lnTo>
                <a:lnTo>
                  <a:pt x="3599" y="903"/>
                </a:lnTo>
                <a:lnTo>
                  <a:pt x="3600" y="903"/>
                </a:lnTo>
                <a:lnTo>
                  <a:pt x="3601" y="903"/>
                </a:lnTo>
                <a:lnTo>
                  <a:pt x="3601" y="903"/>
                </a:lnTo>
                <a:lnTo>
                  <a:pt x="3603" y="903"/>
                </a:lnTo>
                <a:lnTo>
                  <a:pt x="3604" y="903"/>
                </a:lnTo>
                <a:lnTo>
                  <a:pt x="3605" y="903"/>
                </a:lnTo>
                <a:lnTo>
                  <a:pt x="3605" y="902"/>
                </a:lnTo>
                <a:lnTo>
                  <a:pt x="3606" y="902"/>
                </a:lnTo>
                <a:lnTo>
                  <a:pt x="3608" y="902"/>
                </a:lnTo>
                <a:lnTo>
                  <a:pt x="3609" y="902"/>
                </a:lnTo>
                <a:lnTo>
                  <a:pt x="3609" y="902"/>
                </a:lnTo>
                <a:lnTo>
                  <a:pt x="3610" y="902"/>
                </a:lnTo>
                <a:lnTo>
                  <a:pt x="3611" y="901"/>
                </a:lnTo>
                <a:lnTo>
                  <a:pt x="3613" y="899"/>
                </a:lnTo>
                <a:lnTo>
                  <a:pt x="3613" y="898"/>
                </a:lnTo>
                <a:lnTo>
                  <a:pt x="3614" y="898"/>
                </a:lnTo>
                <a:lnTo>
                  <a:pt x="3615" y="899"/>
                </a:lnTo>
                <a:lnTo>
                  <a:pt x="3616" y="901"/>
                </a:lnTo>
                <a:lnTo>
                  <a:pt x="3616" y="904"/>
                </a:lnTo>
                <a:lnTo>
                  <a:pt x="3618" y="907"/>
                </a:lnTo>
                <a:lnTo>
                  <a:pt x="3619" y="909"/>
                </a:lnTo>
                <a:lnTo>
                  <a:pt x="3620" y="911"/>
                </a:lnTo>
                <a:lnTo>
                  <a:pt x="3620" y="912"/>
                </a:lnTo>
                <a:lnTo>
                  <a:pt x="3621" y="913"/>
                </a:lnTo>
                <a:lnTo>
                  <a:pt x="3623" y="913"/>
                </a:lnTo>
                <a:lnTo>
                  <a:pt x="3624" y="913"/>
                </a:lnTo>
                <a:lnTo>
                  <a:pt x="3624" y="912"/>
                </a:lnTo>
                <a:lnTo>
                  <a:pt x="3625" y="911"/>
                </a:lnTo>
                <a:lnTo>
                  <a:pt x="3626" y="909"/>
                </a:lnTo>
                <a:lnTo>
                  <a:pt x="3627" y="908"/>
                </a:lnTo>
                <a:lnTo>
                  <a:pt x="3627" y="907"/>
                </a:lnTo>
                <a:lnTo>
                  <a:pt x="3629" y="907"/>
                </a:lnTo>
                <a:lnTo>
                  <a:pt x="3630" y="904"/>
                </a:lnTo>
                <a:lnTo>
                  <a:pt x="3631" y="902"/>
                </a:lnTo>
                <a:lnTo>
                  <a:pt x="3631" y="898"/>
                </a:lnTo>
                <a:lnTo>
                  <a:pt x="3632" y="893"/>
                </a:lnTo>
                <a:lnTo>
                  <a:pt x="3634" y="891"/>
                </a:lnTo>
                <a:lnTo>
                  <a:pt x="3635" y="890"/>
                </a:lnTo>
                <a:lnTo>
                  <a:pt x="3636" y="890"/>
                </a:lnTo>
                <a:lnTo>
                  <a:pt x="3636" y="891"/>
                </a:lnTo>
                <a:lnTo>
                  <a:pt x="3637" y="892"/>
                </a:lnTo>
                <a:lnTo>
                  <a:pt x="3639" y="892"/>
                </a:lnTo>
                <a:lnTo>
                  <a:pt x="3640" y="893"/>
                </a:lnTo>
                <a:lnTo>
                  <a:pt x="3640" y="893"/>
                </a:lnTo>
                <a:lnTo>
                  <a:pt x="3641" y="894"/>
                </a:lnTo>
                <a:lnTo>
                  <a:pt x="3642" y="896"/>
                </a:lnTo>
                <a:lnTo>
                  <a:pt x="3644" y="897"/>
                </a:lnTo>
                <a:lnTo>
                  <a:pt x="3644" y="898"/>
                </a:lnTo>
                <a:lnTo>
                  <a:pt x="3645" y="899"/>
                </a:lnTo>
                <a:lnTo>
                  <a:pt x="3646" y="902"/>
                </a:lnTo>
                <a:lnTo>
                  <a:pt x="3647" y="903"/>
                </a:lnTo>
                <a:lnTo>
                  <a:pt x="3647" y="904"/>
                </a:lnTo>
                <a:lnTo>
                  <a:pt x="3649" y="906"/>
                </a:lnTo>
                <a:lnTo>
                  <a:pt x="3650" y="907"/>
                </a:lnTo>
                <a:lnTo>
                  <a:pt x="3651" y="908"/>
                </a:lnTo>
                <a:lnTo>
                  <a:pt x="3651" y="909"/>
                </a:lnTo>
                <a:lnTo>
                  <a:pt x="3652" y="909"/>
                </a:lnTo>
                <a:lnTo>
                  <a:pt x="3654" y="911"/>
                </a:lnTo>
                <a:lnTo>
                  <a:pt x="3655" y="911"/>
                </a:lnTo>
                <a:lnTo>
                  <a:pt x="3655" y="911"/>
                </a:lnTo>
                <a:lnTo>
                  <a:pt x="3656" y="911"/>
                </a:lnTo>
                <a:lnTo>
                  <a:pt x="3657" y="911"/>
                </a:lnTo>
                <a:lnTo>
                  <a:pt x="3659" y="911"/>
                </a:lnTo>
                <a:lnTo>
                  <a:pt x="3659" y="911"/>
                </a:lnTo>
                <a:lnTo>
                  <a:pt x="3660" y="911"/>
                </a:lnTo>
                <a:lnTo>
                  <a:pt x="3661" y="911"/>
                </a:lnTo>
                <a:lnTo>
                  <a:pt x="3662" y="911"/>
                </a:lnTo>
                <a:lnTo>
                  <a:pt x="3662" y="912"/>
                </a:lnTo>
                <a:lnTo>
                  <a:pt x="3663" y="912"/>
                </a:lnTo>
                <a:lnTo>
                  <a:pt x="3665" y="913"/>
                </a:lnTo>
                <a:lnTo>
                  <a:pt x="3666" y="913"/>
                </a:lnTo>
                <a:lnTo>
                  <a:pt x="3666" y="914"/>
                </a:lnTo>
                <a:lnTo>
                  <a:pt x="3667" y="914"/>
                </a:lnTo>
                <a:lnTo>
                  <a:pt x="3668" y="914"/>
                </a:lnTo>
                <a:lnTo>
                  <a:pt x="3670" y="913"/>
                </a:lnTo>
                <a:lnTo>
                  <a:pt x="3670" y="913"/>
                </a:lnTo>
                <a:lnTo>
                  <a:pt x="3671" y="912"/>
                </a:lnTo>
                <a:lnTo>
                  <a:pt x="3672" y="912"/>
                </a:lnTo>
                <a:lnTo>
                  <a:pt x="3673" y="911"/>
                </a:lnTo>
                <a:lnTo>
                  <a:pt x="3673" y="911"/>
                </a:lnTo>
                <a:lnTo>
                  <a:pt x="3675" y="911"/>
                </a:lnTo>
                <a:lnTo>
                  <a:pt x="3676" y="912"/>
                </a:lnTo>
                <a:lnTo>
                  <a:pt x="3677" y="912"/>
                </a:lnTo>
                <a:lnTo>
                  <a:pt x="3677" y="913"/>
                </a:lnTo>
                <a:lnTo>
                  <a:pt x="3678" y="913"/>
                </a:lnTo>
                <a:lnTo>
                  <a:pt x="3680" y="914"/>
                </a:lnTo>
                <a:lnTo>
                  <a:pt x="3681" y="914"/>
                </a:lnTo>
                <a:lnTo>
                  <a:pt x="3681" y="916"/>
                </a:lnTo>
                <a:lnTo>
                  <a:pt x="3682" y="916"/>
                </a:lnTo>
                <a:lnTo>
                  <a:pt x="3683" y="916"/>
                </a:lnTo>
                <a:lnTo>
                  <a:pt x="3685" y="917"/>
                </a:lnTo>
                <a:lnTo>
                  <a:pt x="3685" y="917"/>
                </a:lnTo>
                <a:lnTo>
                  <a:pt x="3686" y="918"/>
                </a:lnTo>
                <a:lnTo>
                  <a:pt x="3687" y="919"/>
                </a:lnTo>
                <a:lnTo>
                  <a:pt x="3688" y="919"/>
                </a:lnTo>
                <a:lnTo>
                  <a:pt x="3688" y="921"/>
                </a:lnTo>
                <a:lnTo>
                  <a:pt x="3690" y="921"/>
                </a:lnTo>
                <a:lnTo>
                  <a:pt x="3691" y="921"/>
                </a:lnTo>
                <a:lnTo>
                  <a:pt x="3692" y="919"/>
                </a:lnTo>
                <a:lnTo>
                  <a:pt x="3693" y="917"/>
                </a:lnTo>
                <a:lnTo>
                  <a:pt x="3693" y="916"/>
                </a:lnTo>
                <a:lnTo>
                  <a:pt x="3695" y="913"/>
                </a:lnTo>
                <a:lnTo>
                  <a:pt x="3696" y="911"/>
                </a:lnTo>
                <a:lnTo>
                  <a:pt x="3697" y="908"/>
                </a:lnTo>
                <a:lnTo>
                  <a:pt x="3697" y="907"/>
                </a:lnTo>
                <a:lnTo>
                  <a:pt x="3698" y="902"/>
                </a:lnTo>
                <a:lnTo>
                  <a:pt x="3699" y="893"/>
                </a:lnTo>
                <a:lnTo>
                  <a:pt x="3701" y="882"/>
                </a:lnTo>
                <a:lnTo>
                  <a:pt x="3701" y="870"/>
                </a:lnTo>
                <a:lnTo>
                  <a:pt x="3702" y="856"/>
                </a:lnTo>
                <a:lnTo>
                  <a:pt x="3703" y="846"/>
                </a:lnTo>
                <a:lnTo>
                  <a:pt x="3704" y="839"/>
                </a:lnTo>
                <a:lnTo>
                  <a:pt x="3704" y="835"/>
                </a:lnTo>
                <a:lnTo>
                  <a:pt x="3706" y="834"/>
                </a:lnTo>
                <a:lnTo>
                  <a:pt x="3707" y="835"/>
                </a:lnTo>
                <a:lnTo>
                  <a:pt x="3708" y="835"/>
                </a:lnTo>
                <a:lnTo>
                  <a:pt x="3708" y="836"/>
                </a:lnTo>
                <a:lnTo>
                  <a:pt x="3709" y="837"/>
                </a:lnTo>
                <a:lnTo>
                  <a:pt x="3711" y="839"/>
                </a:lnTo>
                <a:lnTo>
                  <a:pt x="3712" y="840"/>
                </a:lnTo>
                <a:lnTo>
                  <a:pt x="3712" y="842"/>
                </a:lnTo>
                <a:lnTo>
                  <a:pt x="3713" y="846"/>
                </a:lnTo>
                <a:lnTo>
                  <a:pt x="3714" y="850"/>
                </a:lnTo>
                <a:lnTo>
                  <a:pt x="3716" y="853"/>
                </a:lnTo>
                <a:lnTo>
                  <a:pt x="3716" y="858"/>
                </a:lnTo>
                <a:lnTo>
                  <a:pt x="3717" y="863"/>
                </a:lnTo>
                <a:lnTo>
                  <a:pt x="3718" y="867"/>
                </a:lnTo>
                <a:lnTo>
                  <a:pt x="3719" y="871"/>
                </a:lnTo>
                <a:lnTo>
                  <a:pt x="3719" y="875"/>
                </a:lnTo>
                <a:lnTo>
                  <a:pt x="3721" y="878"/>
                </a:lnTo>
                <a:lnTo>
                  <a:pt x="3722" y="882"/>
                </a:lnTo>
                <a:lnTo>
                  <a:pt x="3723" y="885"/>
                </a:lnTo>
                <a:lnTo>
                  <a:pt x="3723" y="887"/>
                </a:lnTo>
                <a:lnTo>
                  <a:pt x="3724" y="890"/>
                </a:lnTo>
                <a:lnTo>
                  <a:pt x="3726" y="891"/>
                </a:lnTo>
                <a:lnTo>
                  <a:pt x="3727" y="892"/>
                </a:lnTo>
                <a:lnTo>
                  <a:pt x="3727" y="894"/>
                </a:lnTo>
                <a:lnTo>
                  <a:pt x="3728" y="896"/>
                </a:lnTo>
                <a:lnTo>
                  <a:pt x="3729" y="897"/>
                </a:lnTo>
                <a:lnTo>
                  <a:pt x="3731" y="899"/>
                </a:lnTo>
                <a:lnTo>
                  <a:pt x="3731" y="901"/>
                </a:lnTo>
                <a:lnTo>
                  <a:pt x="3732" y="902"/>
                </a:lnTo>
                <a:lnTo>
                  <a:pt x="3733" y="903"/>
                </a:lnTo>
                <a:lnTo>
                  <a:pt x="3734" y="904"/>
                </a:lnTo>
                <a:lnTo>
                  <a:pt x="3734" y="906"/>
                </a:lnTo>
                <a:lnTo>
                  <a:pt x="3735" y="907"/>
                </a:lnTo>
                <a:lnTo>
                  <a:pt x="3737" y="907"/>
                </a:lnTo>
                <a:lnTo>
                  <a:pt x="3738" y="908"/>
                </a:lnTo>
                <a:lnTo>
                  <a:pt x="3738" y="909"/>
                </a:lnTo>
                <a:lnTo>
                  <a:pt x="3739" y="911"/>
                </a:lnTo>
                <a:lnTo>
                  <a:pt x="3740" y="911"/>
                </a:lnTo>
                <a:lnTo>
                  <a:pt x="3742" y="912"/>
                </a:lnTo>
                <a:lnTo>
                  <a:pt x="3742" y="912"/>
                </a:lnTo>
                <a:lnTo>
                  <a:pt x="3743" y="913"/>
                </a:lnTo>
                <a:lnTo>
                  <a:pt x="3744" y="913"/>
                </a:lnTo>
                <a:lnTo>
                  <a:pt x="3745" y="913"/>
                </a:lnTo>
                <a:lnTo>
                  <a:pt x="3745" y="913"/>
                </a:lnTo>
                <a:lnTo>
                  <a:pt x="3747" y="913"/>
                </a:lnTo>
                <a:lnTo>
                  <a:pt x="3748" y="914"/>
                </a:lnTo>
                <a:lnTo>
                  <a:pt x="3749" y="914"/>
                </a:lnTo>
                <a:lnTo>
                  <a:pt x="3750" y="914"/>
                </a:lnTo>
                <a:lnTo>
                  <a:pt x="3750" y="913"/>
                </a:lnTo>
                <a:lnTo>
                  <a:pt x="3752" y="911"/>
                </a:lnTo>
                <a:lnTo>
                  <a:pt x="3753" y="907"/>
                </a:lnTo>
                <a:lnTo>
                  <a:pt x="3754" y="899"/>
                </a:lnTo>
                <a:lnTo>
                  <a:pt x="3754" y="893"/>
                </a:lnTo>
                <a:lnTo>
                  <a:pt x="3755" y="886"/>
                </a:lnTo>
                <a:lnTo>
                  <a:pt x="3757" y="882"/>
                </a:lnTo>
                <a:lnTo>
                  <a:pt x="3758" y="881"/>
                </a:lnTo>
                <a:lnTo>
                  <a:pt x="3758" y="883"/>
                </a:lnTo>
                <a:lnTo>
                  <a:pt x="3759" y="888"/>
                </a:lnTo>
                <a:lnTo>
                  <a:pt x="3760" y="893"/>
                </a:lnTo>
                <a:lnTo>
                  <a:pt x="3762" y="898"/>
                </a:lnTo>
                <a:lnTo>
                  <a:pt x="3762" y="904"/>
                </a:lnTo>
                <a:lnTo>
                  <a:pt x="3763" y="908"/>
                </a:lnTo>
                <a:lnTo>
                  <a:pt x="3764" y="912"/>
                </a:lnTo>
                <a:lnTo>
                  <a:pt x="3765" y="916"/>
                </a:lnTo>
                <a:lnTo>
                  <a:pt x="3765" y="918"/>
                </a:lnTo>
                <a:lnTo>
                  <a:pt x="3767" y="919"/>
                </a:lnTo>
                <a:lnTo>
                  <a:pt x="3768" y="921"/>
                </a:lnTo>
                <a:lnTo>
                  <a:pt x="3769" y="922"/>
                </a:lnTo>
                <a:lnTo>
                  <a:pt x="3769" y="923"/>
                </a:lnTo>
                <a:lnTo>
                  <a:pt x="3770" y="923"/>
                </a:lnTo>
                <a:lnTo>
                  <a:pt x="3771" y="923"/>
                </a:lnTo>
                <a:lnTo>
                  <a:pt x="3773" y="924"/>
                </a:lnTo>
                <a:lnTo>
                  <a:pt x="3773" y="924"/>
                </a:lnTo>
                <a:lnTo>
                  <a:pt x="3774" y="923"/>
                </a:lnTo>
                <a:lnTo>
                  <a:pt x="3775" y="923"/>
                </a:lnTo>
                <a:lnTo>
                  <a:pt x="3776" y="923"/>
                </a:lnTo>
                <a:lnTo>
                  <a:pt x="3776" y="922"/>
                </a:lnTo>
                <a:lnTo>
                  <a:pt x="3778" y="922"/>
                </a:lnTo>
                <a:lnTo>
                  <a:pt x="3779" y="922"/>
                </a:lnTo>
                <a:lnTo>
                  <a:pt x="3780" y="922"/>
                </a:lnTo>
                <a:lnTo>
                  <a:pt x="3780" y="921"/>
                </a:lnTo>
                <a:lnTo>
                  <a:pt x="3781" y="919"/>
                </a:lnTo>
                <a:lnTo>
                  <a:pt x="3783" y="919"/>
                </a:lnTo>
                <a:lnTo>
                  <a:pt x="3784" y="918"/>
                </a:lnTo>
                <a:lnTo>
                  <a:pt x="3784" y="918"/>
                </a:lnTo>
                <a:lnTo>
                  <a:pt x="3785" y="917"/>
                </a:lnTo>
                <a:lnTo>
                  <a:pt x="3786" y="916"/>
                </a:lnTo>
                <a:lnTo>
                  <a:pt x="3788" y="916"/>
                </a:lnTo>
                <a:lnTo>
                  <a:pt x="3788" y="914"/>
                </a:lnTo>
                <a:lnTo>
                  <a:pt x="3789" y="913"/>
                </a:lnTo>
                <a:lnTo>
                  <a:pt x="3790" y="912"/>
                </a:lnTo>
                <a:lnTo>
                  <a:pt x="3791" y="911"/>
                </a:lnTo>
                <a:lnTo>
                  <a:pt x="3791" y="909"/>
                </a:lnTo>
                <a:lnTo>
                  <a:pt x="3793" y="909"/>
                </a:lnTo>
                <a:lnTo>
                  <a:pt x="3794" y="908"/>
                </a:lnTo>
                <a:lnTo>
                  <a:pt x="3795" y="909"/>
                </a:lnTo>
                <a:lnTo>
                  <a:pt x="3795" y="909"/>
                </a:lnTo>
                <a:lnTo>
                  <a:pt x="3796" y="909"/>
                </a:lnTo>
                <a:lnTo>
                  <a:pt x="3798" y="909"/>
                </a:lnTo>
                <a:lnTo>
                  <a:pt x="3799" y="911"/>
                </a:lnTo>
                <a:lnTo>
                  <a:pt x="3799" y="911"/>
                </a:lnTo>
                <a:lnTo>
                  <a:pt x="3800" y="911"/>
                </a:lnTo>
                <a:lnTo>
                  <a:pt x="3801" y="911"/>
                </a:lnTo>
                <a:lnTo>
                  <a:pt x="3803" y="911"/>
                </a:lnTo>
                <a:lnTo>
                  <a:pt x="3804" y="911"/>
                </a:lnTo>
                <a:lnTo>
                  <a:pt x="3804" y="911"/>
                </a:lnTo>
                <a:lnTo>
                  <a:pt x="3805" y="911"/>
                </a:lnTo>
                <a:lnTo>
                  <a:pt x="3806" y="911"/>
                </a:lnTo>
                <a:lnTo>
                  <a:pt x="3807" y="911"/>
                </a:lnTo>
                <a:lnTo>
                  <a:pt x="3807" y="911"/>
                </a:lnTo>
                <a:lnTo>
                  <a:pt x="3809" y="911"/>
                </a:lnTo>
                <a:lnTo>
                  <a:pt x="3810" y="909"/>
                </a:lnTo>
                <a:lnTo>
                  <a:pt x="3811" y="909"/>
                </a:lnTo>
                <a:lnTo>
                  <a:pt x="3811" y="908"/>
                </a:lnTo>
                <a:lnTo>
                  <a:pt x="3812" y="908"/>
                </a:lnTo>
                <a:lnTo>
                  <a:pt x="3814" y="907"/>
                </a:lnTo>
                <a:lnTo>
                  <a:pt x="3815" y="907"/>
                </a:lnTo>
                <a:lnTo>
                  <a:pt x="3815" y="907"/>
                </a:lnTo>
                <a:lnTo>
                  <a:pt x="3816" y="906"/>
                </a:lnTo>
                <a:lnTo>
                  <a:pt x="3817" y="904"/>
                </a:lnTo>
                <a:lnTo>
                  <a:pt x="3819" y="904"/>
                </a:lnTo>
                <a:lnTo>
                  <a:pt x="3819" y="903"/>
                </a:lnTo>
                <a:lnTo>
                  <a:pt x="3820" y="903"/>
                </a:lnTo>
                <a:lnTo>
                  <a:pt x="3821" y="903"/>
                </a:lnTo>
                <a:lnTo>
                  <a:pt x="3822" y="902"/>
                </a:lnTo>
                <a:lnTo>
                  <a:pt x="3822" y="902"/>
                </a:lnTo>
                <a:lnTo>
                  <a:pt x="3824" y="901"/>
                </a:lnTo>
                <a:lnTo>
                  <a:pt x="3825" y="901"/>
                </a:lnTo>
                <a:lnTo>
                  <a:pt x="3826" y="899"/>
                </a:lnTo>
                <a:lnTo>
                  <a:pt x="3826" y="898"/>
                </a:lnTo>
                <a:lnTo>
                  <a:pt x="3827" y="898"/>
                </a:lnTo>
                <a:lnTo>
                  <a:pt x="3829" y="897"/>
                </a:lnTo>
                <a:lnTo>
                  <a:pt x="3830" y="897"/>
                </a:lnTo>
                <a:lnTo>
                  <a:pt x="3830" y="897"/>
                </a:lnTo>
                <a:lnTo>
                  <a:pt x="3831" y="897"/>
                </a:lnTo>
                <a:lnTo>
                  <a:pt x="3832" y="898"/>
                </a:lnTo>
                <a:lnTo>
                  <a:pt x="3834" y="899"/>
                </a:lnTo>
                <a:lnTo>
                  <a:pt x="3834" y="902"/>
                </a:lnTo>
                <a:lnTo>
                  <a:pt x="3835" y="904"/>
                </a:lnTo>
                <a:lnTo>
                  <a:pt x="3836" y="907"/>
                </a:lnTo>
                <a:lnTo>
                  <a:pt x="3837" y="909"/>
                </a:lnTo>
                <a:lnTo>
                  <a:pt x="3837" y="911"/>
                </a:lnTo>
                <a:lnTo>
                  <a:pt x="3838" y="913"/>
                </a:lnTo>
                <a:lnTo>
                  <a:pt x="3840" y="914"/>
                </a:lnTo>
                <a:lnTo>
                  <a:pt x="3841" y="916"/>
                </a:lnTo>
                <a:lnTo>
                  <a:pt x="3841" y="916"/>
                </a:lnTo>
                <a:lnTo>
                  <a:pt x="3842" y="916"/>
                </a:lnTo>
                <a:lnTo>
                  <a:pt x="3843" y="916"/>
                </a:lnTo>
                <a:lnTo>
                  <a:pt x="3845" y="916"/>
                </a:lnTo>
                <a:lnTo>
                  <a:pt x="3845" y="916"/>
                </a:lnTo>
                <a:lnTo>
                  <a:pt x="3846" y="914"/>
                </a:lnTo>
                <a:lnTo>
                  <a:pt x="3847" y="914"/>
                </a:lnTo>
                <a:lnTo>
                  <a:pt x="3848" y="914"/>
                </a:lnTo>
                <a:lnTo>
                  <a:pt x="3848" y="914"/>
                </a:lnTo>
                <a:lnTo>
                  <a:pt x="3850" y="913"/>
                </a:lnTo>
                <a:lnTo>
                  <a:pt x="3851" y="913"/>
                </a:lnTo>
                <a:lnTo>
                  <a:pt x="3852" y="912"/>
                </a:lnTo>
                <a:lnTo>
                  <a:pt x="3852" y="912"/>
                </a:lnTo>
                <a:lnTo>
                  <a:pt x="3853" y="912"/>
                </a:lnTo>
                <a:lnTo>
                  <a:pt x="3855" y="912"/>
                </a:lnTo>
                <a:lnTo>
                  <a:pt x="3856" y="912"/>
                </a:lnTo>
                <a:lnTo>
                  <a:pt x="3856" y="912"/>
                </a:lnTo>
                <a:lnTo>
                  <a:pt x="3857" y="912"/>
                </a:lnTo>
                <a:lnTo>
                  <a:pt x="3858" y="912"/>
                </a:lnTo>
                <a:lnTo>
                  <a:pt x="3860" y="912"/>
                </a:lnTo>
                <a:lnTo>
                  <a:pt x="3861" y="912"/>
                </a:lnTo>
                <a:lnTo>
                  <a:pt x="3861" y="911"/>
                </a:lnTo>
                <a:lnTo>
                  <a:pt x="3862" y="911"/>
                </a:lnTo>
                <a:lnTo>
                  <a:pt x="3863" y="911"/>
                </a:lnTo>
                <a:lnTo>
                  <a:pt x="3865" y="911"/>
                </a:lnTo>
                <a:lnTo>
                  <a:pt x="3865" y="911"/>
                </a:lnTo>
                <a:lnTo>
                  <a:pt x="3866" y="911"/>
                </a:lnTo>
                <a:lnTo>
                  <a:pt x="3867" y="911"/>
                </a:lnTo>
                <a:lnTo>
                  <a:pt x="3868" y="911"/>
                </a:lnTo>
                <a:lnTo>
                  <a:pt x="3868" y="911"/>
                </a:lnTo>
                <a:lnTo>
                  <a:pt x="3870" y="911"/>
                </a:lnTo>
                <a:lnTo>
                  <a:pt x="3871" y="911"/>
                </a:lnTo>
                <a:lnTo>
                  <a:pt x="3872" y="911"/>
                </a:lnTo>
                <a:lnTo>
                  <a:pt x="3872" y="909"/>
                </a:lnTo>
                <a:lnTo>
                  <a:pt x="3873" y="909"/>
                </a:lnTo>
                <a:lnTo>
                  <a:pt x="3874" y="908"/>
                </a:lnTo>
                <a:lnTo>
                  <a:pt x="3876" y="907"/>
                </a:lnTo>
                <a:lnTo>
                  <a:pt x="3876" y="907"/>
                </a:lnTo>
                <a:lnTo>
                  <a:pt x="3877" y="907"/>
                </a:lnTo>
                <a:lnTo>
                  <a:pt x="3878" y="907"/>
                </a:lnTo>
                <a:lnTo>
                  <a:pt x="3879" y="907"/>
                </a:lnTo>
                <a:lnTo>
                  <a:pt x="3879" y="907"/>
                </a:lnTo>
                <a:lnTo>
                  <a:pt x="3881" y="908"/>
                </a:lnTo>
                <a:lnTo>
                  <a:pt x="3882" y="908"/>
                </a:lnTo>
                <a:lnTo>
                  <a:pt x="3883" y="908"/>
                </a:lnTo>
                <a:lnTo>
                  <a:pt x="3883" y="908"/>
                </a:lnTo>
                <a:lnTo>
                  <a:pt x="3884" y="907"/>
                </a:lnTo>
                <a:lnTo>
                  <a:pt x="3886" y="907"/>
                </a:lnTo>
                <a:lnTo>
                  <a:pt x="3887" y="907"/>
                </a:lnTo>
                <a:lnTo>
                  <a:pt x="3887" y="907"/>
                </a:lnTo>
                <a:lnTo>
                  <a:pt x="3888" y="907"/>
                </a:lnTo>
                <a:lnTo>
                  <a:pt x="3889" y="907"/>
                </a:lnTo>
                <a:lnTo>
                  <a:pt x="3891" y="907"/>
                </a:lnTo>
                <a:lnTo>
                  <a:pt x="3891" y="907"/>
                </a:lnTo>
                <a:lnTo>
                  <a:pt x="3892" y="907"/>
                </a:lnTo>
                <a:lnTo>
                  <a:pt x="3893" y="907"/>
                </a:lnTo>
                <a:lnTo>
                  <a:pt x="3894" y="907"/>
                </a:lnTo>
                <a:lnTo>
                  <a:pt x="3894" y="907"/>
                </a:lnTo>
                <a:lnTo>
                  <a:pt x="3896" y="908"/>
                </a:lnTo>
                <a:lnTo>
                  <a:pt x="3897" y="908"/>
                </a:lnTo>
                <a:lnTo>
                  <a:pt x="3898" y="908"/>
                </a:lnTo>
                <a:lnTo>
                  <a:pt x="3898" y="908"/>
                </a:lnTo>
                <a:lnTo>
                  <a:pt x="3899" y="908"/>
                </a:lnTo>
                <a:lnTo>
                  <a:pt x="3901" y="908"/>
                </a:lnTo>
                <a:lnTo>
                  <a:pt x="3902" y="908"/>
                </a:lnTo>
                <a:lnTo>
                  <a:pt x="3902" y="907"/>
                </a:lnTo>
                <a:lnTo>
                  <a:pt x="3903" y="907"/>
                </a:lnTo>
                <a:lnTo>
                  <a:pt x="3904" y="907"/>
                </a:lnTo>
                <a:lnTo>
                  <a:pt x="3906" y="907"/>
                </a:lnTo>
                <a:lnTo>
                  <a:pt x="3906" y="907"/>
                </a:lnTo>
                <a:lnTo>
                  <a:pt x="3907" y="907"/>
                </a:lnTo>
                <a:lnTo>
                  <a:pt x="3908" y="907"/>
                </a:lnTo>
                <a:lnTo>
                  <a:pt x="3909" y="907"/>
                </a:lnTo>
                <a:lnTo>
                  <a:pt x="3909" y="907"/>
                </a:lnTo>
                <a:lnTo>
                  <a:pt x="3910" y="907"/>
                </a:lnTo>
                <a:lnTo>
                  <a:pt x="3912" y="907"/>
                </a:lnTo>
                <a:lnTo>
                  <a:pt x="3913" y="907"/>
                </a:lnTo>
                <a:lnTo>
                  <a:pt x="3913" y="908"/>
                </a:lnTo>
                <a:lnTo>
                  <a:pt x="3914" y="908"/>
                </a:lnTo>
                <a:lnTo>
                  <a:pt x="3915" y="908"/>
                </a:lnTo>
                <a:lnTo>
                  <a:pt x="3917" y="908"/>
                </a:lnTo>
                <a:lnTo>
                  <a:pt x="3918" y="908"/>
                </a:lnTo>
                <a:lnTo>
                  <a:pt x="3918" y="907"/>
                </a:lnTo>
                <a:lnTo>
                  <a:pt x="3919" y="907"/>
                </a:lnTo>
                <a:lnTo>
                  <a:pt x="3920" y="907"/>
                </a:lnTo>
                <a:lnTo>
                  <a:pt x="3922" y="907"/>
                </a:lnTo>
                <a:lnTo>
                  <a:pt x="3922" y="907"/>
                </a:lnTo>
                <a:lnTo>
                  <a:pt x="3923" y="907"/>
                </a:lnTo>
                <a:lnTo>
                  <a:pt x="3924" y="907"/>
                </a:lnTo>
                <a:lnTo>
                  <a:pt x="3925" y="908"/>
                </a:lnTo>
                <a:lnTo>
                  <a:pt x="3925" y="908"/>
                </a:lnTo>
                <a:lnTo>
                  <a:pt x="3927" y="908"/>
                </a:lnTo>
                <a:lnTo>
                  <a:pt x="3928" y="908"/>
                </a:lnTo>
                <a:lnTo>
                  <a:pt x="3929" y="908"/>
                </a:lnTo>
                <a:lnTo>
                  <a:pt x="3929" y="908"/>
                </a:lnTo>
                <a:lnTo>
                  <a:pt x="3930" y="908"/>
                </a:lnTo>
                <a:lnTo>
                  <a:pt x="3932" y="908"/>
                </a:lnTo>
                <a:lnTo>
                  <a:pt x="3933" y="908"/>
                </a:lnTo>
                <a:lnTo>
                  <a:pt x="3933" y="908"/>
                </a:lnTo>
                <a:lnTo>
                  <a:pt x="3934" y="908"/>
                </a:lnTo>
                <a:lnTo>
                  <a:pt x="3935" y="907"/>
                </a:lnTo>
                <a:lnTo>
                  <a:pt x="3937" y="907"/>
                </a:lnTo>
                <a:lnTo>
                  <a:pt x="3937" y="907"/>
                </a:lnTo>
                <a:lnTo>
                  <a:pt x="3938" y="907"/>
                </a:lnTo>
                <a:lnTo>
                  <a:pt x="3939" y="907"/>
                </a:lnTo>
                <a:lnTo>
                  <a:pt x="3940" y="906"/>
                </a:lnTo>
                <a:lnTo>
                  <a:pt x="3940" y="906"/>
                </a:lnTo>
                <a:lnTo>
                  <a:pt x="3942" y="906"/>
                </a:lnTo>
                <a:lnTo>
                  <a:pt x="3943" y="906"/>
                </a:lnTo>
                <a:lnTo>
                  <a:pt x="3944" y="906"/>
                </a:lnTo>
                <a:lnTo>
                  <a:pt x="3944" y="907"/>
                </a:lnTo>
                <a:lnTo>
                  <a:pt x="3945" y="907"/>
                </a:lnTo>
                <a:lnTo>
                  <a:pt x="3946" y="908"/>
                </a:lnTo>
                <a:lnTo>
                  <a:pt x="3948" y="908"/>
                </a:lnTo>
                <a:lnTo>
                  <a:pt x="3948" y="909"/>
                </a:lnTo>
                <a:lnTo>
                  <a:pt x="3949" y="909"/>
                </a:lnTo>
                <a:lnTo>
                  <a:pt x="3950" y="909"/>
                </a:lnTo>
                <a:lnTo>
                  <a:pt x="3951" y="909"/>
                </a:lnTo>
                <a:lnTo>
                  <a:pt x="3951" y="908"/>
                </a:lnTo>
                <a:lnTo>
                  <a:pt x="3953" y="908"/>
                </a:lnTo>
                <a:lnTo>
                  <a:pt x="3954" y="908"/>
                </a:lnTo>
                <a:lnTo>
                  <a:pt x="3955" y="907"/>
                </a:lnTo>
                <a:lnTo>
                  <a:pt x="3955" y="907"/>
                </a:lnTo>
                <a:lnTo>
                  <a:pt x="3956" y="907"/>
                </a:lnTo>
                <a:lnTo>
                  <a:pt x="3958" y="907"/>
                </a:lnTo>
                <a:lnTo>
                  <a:pt x="3959" y="907"/>
                </a:lnTo>
                <a:lnTo>
                  <a:pt x="3959" y="907"/>
                </a:lnTo>
                <a:lnTo>
                  <a:pt x="3960" y="907"/>
                </a:lnTo>
                <a:lnTo>
                  <a:pt x="3961" y="908"/>
                </a:lnTo>
                <a:lnTo>
                  <a:pt x="3963" y="908"/>
                </a:lnTo>
                <a:lnTo>
                  <a:pt x="3963" y="908"/>
                </a:lnTo>
                <a:lnTo>
                  <a:pt x="3964" y="909"/>
                </a:lnTo>
                <a:lnTo>
                  <a:pt x="3965" y="909"/>
                </a:lnTo>
                <a:lnTo>
                  <a:pt x="3966" y="911"/>
                </a:lnTo>
                <a:lnTo>
                  <a:pt x="3966" y="912"/>
                </a:lnTo>
                <a:lnTo>
                  <a:pt x="3968" y="912"/>
                </a:lnTo>
                <a:lnTo>
                  <a:pt x="3969" y="913"/>
                </a:lnTo>
                <a:lnTo>
                  <a:pt x="3970" y="913"/>
                </a:lnTo>
                <a:lnTo>
                  <a:pt x="3971" y="914"/>
                </a:lnTo>
                <a:lnTo>
                  <a:pt x="3971" y="916"/>
                </a:lnTo>
                <a:lnTo>
                  <a:pt x="3973" y="917"/>
                </a:lnTo>
                <a:lnTo>
                  <a:pt x="3974" y="917"/>
                </a:lnTo>
                <a:lnTo>
                  <a:pt x="3975" y="918"/>
                </a:lnTo>
                <a:lnTo>
                  <a:pt x="3975" y="918"/>
                </a:lnTo>
                <a:lnTo>
                  <a:pt x="3976" y="918"/>
                </a:lnTo>
                <a:lnTo>
                  <a:pt x="3978" y="918"/>
                </a:lnTo>
                <a:lnTo>
                  <a:pt x="3979" y="918"/>
                </a:lnTo>
                <a:lnTo>
                  <a:pt x="3979" y="918"/>
                </a:lnTo>
                <a:lnTo>
                  <a:pt x="3980" y="917"/>
                </a:lnTo>
                <a:lnTo>
                  <a:pt x="3981" y="917"/>
                </a:lnTo>
                <a:lnTo>
                  <a:pt x="3982" y="917"/>
                </a:lnTo>
                <a:lnTo>
                  <a:pt x="3982" y="917"/>
                </a:lnTo>
                <a:lnTo>
                  <a:pt x="3984" y="917"/>
                </a:lnTo>
                <a:lnTo>
                  <a:pt x="3985" y="917"/>
                </a:lnTo>
                <a:lnTo>
                  <a:pt x="3986" y="917"/>
                </a:lnTo>
                <a:lnTo>
                  <a:pt x="3986" y="917"/>
                </a:lnTo>
                <a:lnTo>
                  <a:pt x="3987" y="917"/>
                </a:lnTo>
                <a:lnTo>
                  <a:pt x="3989" y="917"/>
                </a:lnTo>
                <a:lnTo>
                  <a:pt x="3990" y="917"/>
                </a:lnTo>
                <a:lnTo>
                  <a:pt x="3990" y="917"/>
                </a:lnTo>
                <a:lnTo>
                  <a:pt x="3991" y="917"/>
                </a:lnTo>
                <a:lnTo>
                  <a:pt x="3992" y="917"/>
                </a:lnTo>
                <a:lnTo>
                  <a:pt x="3994" y="916"/>
                </a:lnTo>
                <a:lnTo>
                  <a:pt x="3994" y="917"/>
                </a:lnTo>
                <a:lnTo>
                  <a:pt x="3995" y="917"/>
                </a:lnTo>
                <a:lnTo>
                  <a:pt x="3996" y="917"/>
                </a:lnTo>
                <a:lnTo>
                  <a:pt x="3997" y="917"/>
                </a:lnTo>
                <a:lnTo>
                  <a:pt x="3997" y="917"/>
                </a:lnTo>
                <a:lnTo>
                  <a:pt x="3999" y="918"/>
                </a:lnTo>
                <a:lnTo>
                  <a:pt x="4000" y="918"/>
                </a:lnTo>
                <a:lnTo>
                  <a:pt x="4001" y="918"/>
                </a:lnTo>
                <a:lnTo>
                  <a:pt x="4001" y="918"/>
                </a:lnTo>
                <a:lnTo>
                  <a:pt x="4002" y="918"/>
                </a:lnTo>
                <a:lnTo>
                  <a:pt x="4004" y="919"/>
                </a:lnTo>
                <a:lnTo>
                  <a:pt x="4005" y="919"/>
                </a:lnTo>
                <a:lnTo>
                  <a:pt x="4005" y="921"/>
                </a:lnTo>
                <a:lnTo>
                  <a:pt x="4006" y="922"/>
                </a:lnTo>
                <a:lnTo>
                  <a:pt x="4007" y="923"/>
                </a:lnTo>
                <a:lnTo>
                  <a:pt x="4009" y="922"/>
                </a:lnTo>
                <a:lnTo>
                  <a:pt x="4009" y="918"/>
                </a:lnTo>
                <a:lnTo>
                  <a:pt x="4010" y="909"/>
                </a:lnTo>
                <a:lnTo>
                  <a:pt x="4011" y="893"/>
                </a:lnTo>
                <a:lnTo>
                  <a:pt x="4012" y="870"/>
                </a:lnTo>
                <a:lnTo>
                  <a:pt x="4012" y="840"/>
                </a:lnTo>
                <a:lnTo>
                  <a:pt x="4014" y="801"/>
                </a:lnTo>
                <a:lnTo>
                  <a:pt x="4015" y="754"/>
                </a:lnTo>
                <a:lnTo>
                  <a:pt x="4016" y="700"/>
                </a:lnTo>
                <a:lnTo>
                  <a:pt x="4016" y="636"/>
                </a:lnTo>
                <a:lnTo>
                  <a:pt x="4017" y="565"/>
                </a:lnTo>
                <a:lnTo>
                  <a:pt x="4018" y="485"/>
                </a:lnTo>
                <a:lnTo>
                  <a:pt x="4020" y="394"/>
                </a:lnTo>
                <a:lnTo>
                  <a:pt x="4020" y="293"/>
                </a:lnTo>
                <a:lnTo>
                  <a:pt x="4021" y="180"/>
                </a:lnTo>
                <a:lnTo>
                  <a:pt x="4022" y="54"/>
                </a:lnTo>
                <a:lnTo>
                  <a:pt x="4023" y="0"/>
                </a:lnTo>
                <a:lnTo>
                  <a:pt x="4023" y="0"/>
                </a:lnTo>
                <a:lnTo>
                  <a:pt x="4025" y="0"/>
                </a:lnTo>
                <a:lnTo>
                  <a:pt x="4026" y="0"/>
                </a:lnTo>
                <a:lnTo>
                  <a:pt x="4027" y="0"/>
                </a:lnTo>
                <a:lnTo>
                  <a:pt x="4028" y="0"/>
                </a:lnTo>
                <a:lnTo>
                  <a:pt x="4028" y="0"/>
                </a:lnTo>
                <a:lnTo>
                  <a:pt x="4030" y="0"/>
                </a:lnTo>
                <a:lnTo>
                  <a:pt x="4031" y="0"/>
                </a:lnTo>
                <a:lnTo>
                  <a:pt x="4032" y="0"/>
                </a:lnTo>
                <a:lnTo>
                  <a:pt x="4032" y="0"/>
                </a:lnTo>
                <a:lnTo>
                  <a:pt x="4033" y="0"/>
                </a:lnTo>
                <a:lnTo>
                  <a:pt x="4035" y="0"/>
                </a:lnTo>
                <a:lnTo>
                  <a:pt x="4036" y="0"/>
                </a:lnTo>
                <a:lnTo>
                  <a:pt x="4036" y="0"/>
                </a:lnTo>
                <a:lnTo>
                  <a:pt x="4037" y="0"/>
                </a:lnTo>
                <a:lnTo>
                  <a:pt x="4038" y="0"/>
                </a:lnTo>
                <a:lnTo>
                  <a:pt x="4040" y="0"/>
                </a:lnTo>
                <a:lnTo>
                  <a:pt x="4040" y="0"/>
                </a:lnTo>
                <a:lnTo>
                  <a:pt x="4041" y="0"/>
                </a:lnTo>
                <a:lnTo>
                  <a:pt x="4042" y="0"/>
                </a:lnTo>
                <a:lnTo>
                  <a:pt x="4043" y="0"/>
                </a:lnTo>
                <a:lnTo>
                  <a:pt x="4043" y="0"/>
                </a:lnTo>
                <a:lnTo>
                  <a:pt x="4045" y="0"/>
                </a:lnTo>
                <a:lnTo>
                  <a:pt x="4046" y="0"/>
                </a:lnTo>
                <a:lnTo>
                  <a:pt x="4047" y="0"/>
                </a:lnTo>
                <a:lnTo>
                  <a:pt x="4047" y="0"/>
                </a:lnTo>
                <a:lnTo>
                  <a:pt x="4048" y="0"/>
                </a:lnTo>
                <a:lnTo>
                  <a:pt x="4050" y="0"/>
                </a:lnTo>
                <a:lnTo>
                  <a:pt x="4051" y="0"/>
                </a:lnTo>
                <a:lnTo>
                  <a:pt x="4051" y="0"/>
                </a:lnTo>
                <a:lnTo>
                  <a:pt x="4052" y="0"/>
                </a:lnTo>
                <a:lnTo>
                  <a:pt x="4053" y="0"/>
                </a:lnTo>
                <a:lnTo>
                  <a:pt x="4054" y="0"/>
                </a:lnTo>
                <a:lnTo>
                  <a:pt x="4054" y="0"/>
                </a:lnTo>
                <a:lnTo>
                  <a:pt x="4056" y="13"/>
                </a:lnTo>
                <a:lnTo>
                  <a:pt x="4057" y="244"/>
                </a:lnTo>
                <a:lnTo>
                  <a:pt x="4058" y="442"/>
                </a:lnTo>
                <a:lnTo>
                  <a:pt x="4058" y="611"/>
                </a:lnTo>
                <a:lnTo>
                  <a:pt x="4059" y="755"/>
                </a:lnTo>
                <a:lnTo>
                  <a:pt x="4061" y="877"/>
                </a:lnTo>
                <a:lnTo>
                  <a:pt x="4062" y="980"/>
                </a:lnTo>
                <a:lnTo>
                  <a:pt x="4062" y="1066"/>
                </a:lnTo>
                <a:lnTo>
                  <a:pt x="4063" y="1139"/>
                </a:lnTo>
                <a:lnTo>
                  <a:pt x="4064" y="1200"/>
                </a:lnTo>
                <a:lnTo>
                  <a:pt x="4066" y="1251"/>
                </a:lnTo>
                <a:lnTo>
                  <a:pt x="4066" y="1292"/>
                </a:lnTo>
                <a:lnTo>
                  <a:pt x="4067" y="1325"/>
                </a:lnTo>
                <a:lnTo>
                  <a:pt x="4068" y="1351"/>
                </a:lnTo>
                <a:lnTo>
                  <a:pt x="4069" y="1373"/>
                </a:lnTo>
                <a:lnTo>
                  <a:pt x="4069" y="1389"/>
                </a:lnTo>
                <a:lnTo>
                  <a:pt x="4071" y="1401"/>
                </a:lnTo>
                <a:lnTo>
                  <a:pt x="4072" y="1410"/>
                </a:lnTo>
                <a:lnTo>
                  <a:pt x="4073" y="1412"/>
                </a:lnTo>
                <a:lnTo>
                  <a:pt x="4073" y="1402"/>
                </a:lnTo>
                <a:lnTo>
                  <a:pt x="4074" y="1381"/>
                </a:lnTo>
                <a:lnTo>
                  <a:pt x="4076" y="1348"/>
                </a:lnTo>
                <a:lnTo>
                  <a:pt x="4077" y="1307"/>
                </a:lnTo>
                <a:lnTo>
                  <a:pt x="4077" y="1263"/>
                </a:lnTo>
                <a:lnTo>
                  <a:pt x="4078" y="1221"/>
                </a:lnTo>
                <a:lnTo>
                  <a:pt x="4079" y="1192"/>
                </a:lnTo>
                <a:lnTo>
                  <a:pt x="4081" y="1153"/>
                </a:lnTo>
                <a:lnTo>
                  <a:pt x="4081" y="11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1" name="Freeform 39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942"/>
              </a:cxn>
              <a:cxn ang="0">
                <a:pos x="128" y="959"/>
              </a:cxn>
              <a:cxn ang="0">
                <a:pos x="193" y="0"/>
              </a:cxn>
              <a:cxn ang="0">
                <a:pos x="257" y="698"/>
              </a:cxn>
              <a:cxn ang="0">
                <a:pos x="322" y="975"/>
              </a:cxn>
              <a:cxn ang="0">
                <a:pos x="387" y="886"/>
              </a:cxn>
              <a:cxn ang="0">
                <a:pos x="451" y="975"/>
              </a:cxn>
              <a:cxn ang="0">
                <a:pos x="516" y="0"/>
              </a:cxn>
              <a:cxn ang="0">
                <a:pos x="580" y="973"/>
              </a:cxn>
              <a:cxn ang="0">
                <a:pos x="645" y="945"/>
              </a:cxn>
              <a:cxn ang="0">
                <a:pos x="709" y="953"/>
              </a:cxn>
              <a:cxn ang="0">
                <a:pos x="774" y="957"/>
              </a:cxn>
              <a:cxn ang="0">
                <a:pos x="838" y="0"/>
              </a:cxn>
              <a:cxn ang="0">
                <a:pos x="903" y="960"/>
              </a:cxn>
              <a:cxn ang="0">
                <a:pos x="967" y="507"/>
              </a:cxn>
              <a:cxn ang="0">
                <a:pos x="1032" y="952"/>
              </a:cxn>
              <a:cxn ang="0">
                <a:pos x="1097" y="962"/>
              </a:cxn>
              <a:cxn ang="0">
                <a:pos x="1161" y="939"/>
              </a:cxn>
              <a:cxn ang="0">
                <a:pos x="1226" y="955"/>
              </a:cxn>
              <a:cxn ang="0">
                <a:pos x="1290" y="953"/>
              </a:cxn>
              <a:cxn ang="0">
                <a:pos x="1355" y="501"/>
              </a:cxn>
              <a:cxn ang="0">
                <a:pos x="1419" y="914"/>
              </a:cxn>
              <a:cxn ang="0">
                <a:pos x="1484" y="943"/>
              </a:cxn>
              <a:cxn ang="0">
                <a:pos x="1548" y="646"/>
              </a:cxn>
              <a:cxn ang="0">
                <a:pos x="1613" y="955"/>
              </a:cxn>
              <a:cxn ang="0">
                <a:pos x="1679" y="958"/>
              </a:cxn>
              <a:cxn ang="0">
                <a:pos x="1743" y="878"/>
              </a:cxn>
              <a:cxn ang="0">
                <a:pos x="1808" y="958"/>
              </a:cxn>
              <a:cxn ang="0">
                <a:pos x="1872" y="939"/>
              </a:cxn>
              <a:cxn ang="0">
                <a:pos x="1937" y="223"/>
              </a:cxn>
              <a:cxn ang="0">
                <a:pos x="2001" y="963"/>
              </a:cxn>
              <a:cxn ang="0">
                <a:pos x="2066" y="906"/>
              </a:cxn>
              <a:cxn ang="0">
                <a:pos x="2131" y="0"/>
              </a:cxn>
              <a:cxn ang="0">
                <a:pos x="2195" y="974"/>
              </a:cxn>
              <a:cxn ang="0">
                <a:pos x="2260" y="944"/>
              </a:cxn>
              <a:cxn ang="0">
                <a:pos x="2324" y="965"/>
              </a:cxn>
              <a:cxn ang="0">
                <a:pos x="2389" y="968"/>
              </a:cxn>
              <a:cxn ang="0">
                <a:pos x="2453" y="954"/>
              </a:cxn>
              <a:cxn ang="0">
                <a:pos x="2518" y="955"/>
              </a:cxn>
              <a:cxn ang="0">
                <a:pos x="2582" y="890"/>
              </a:cxn>
              <a:cxn ang="0">
                <a:pos x="2647" y="966"/>
              </a:cxn>
              <a:cxn ang="0">
                <a:pos x="2711" y="803"/>
              </a:cxn>
              <a:cxn ang="0">
                <a:pos x="2776" y="957"/>
              </a:cxn>
              <a:cxn ang="0">
                <a:pos x="2841" y="958"/>
              </a:cxn>
              <a:cxn ang="0">
                <a:pos x="2905" y="949"/>
              </a:cxn>
              <a:cxn ang="0">
                <a:pos x="2970" y="954"/>
              </a:cxn>
              <a:cxn ang="0">
                <a:pos x="3034" y="954"/>
              </a:cxn>
              <a:cxn ang="0">
                <a:pos x="3099" y="974"/>
              </a:cxn>
              <a:cxn ang="0">
                <a:pos x="3163" y="958"/>
              </a:cxn>
              <a:cxn ang="0">
                <a:pos x="3228" y="957"/>
              </a:cxn>
              <a:cxn ang="0">
                <a:pos x="3292" y="953"/>
              </a:cxn>
              <a:cxn ang="0">
                <a:pos x="3358" y="955"/>
              </a:cxn>
              <a:cxn ang="0">
                <a:pos x="3423" y="957"/>
              </a:cxn>
              <a:cxn ang="0">
                <a:pos x="3487" y="979"/>
              </a:cxn>
              <a:cxn ang="0">
                <a:pos x="3552" y="938"/>
              </a:cxn>
              <a:cxn ang="0">
                <a:pos x="3616" y="944"/>
              </a:cxn>
              <a:cxn ang="0">
                <a:pos x="3681" y="968"/>
              </a:cxn>
              <a:cxn ang="0">
                <a:pos x="3745" y="958"/>
              </a:cxn>
              <a:cxn ang="0">
                <a:pos x="3810" y="955"/>
              </a:cxn>
              <a:cxn ang="0">
                <a:pos x="3874" y="955"/>
              </a:cxn>
              <a:cxn ang="0">
                <a:pos x="3939" y="957"/>
              </a:cxn>
              <a:cxn ang="0">
                <a:pos x="4004" y="952"/>
              </a:cxn>
              <a:cxn ang="0">
                <a:pos x="4068" y="1209"/>
              </a:cxn>
            </a:cxnLst>
            <a:rect l="0" t="0" r="r" b="b"/>
            <a:pathLst>
              <a:path w="4081" h="1777">
                <a:moveTo>
                  <a:pt x="0" y="1088"/>
                </a:moveTo>
                <a:lnTo>
                  <a:pt x="0" y="1088"/>
                </a:lnTo>
                <a:lnTo>
                  <a:pt x="2" y="999"/>
                </a:lnTo>
                <a:lnTo>
                  <a:pt x="3" y="998"/>
                </a:lnTo>
                <a:lnTo>
                  <a:pt x="3" y="995"/>
                </a:lnTo>
                <a:lnTo>
                  <a:pt x="4" y="989"/>
                </a:lnTo>
                <a:lnTo>
                  <a:pt x="5" y="983"/>
                </a:lnTo>
                <a:lnTo>
                  <a:pt x="7" y="976"/>
                </a:lnTo>
                <a:lnTo>
                  <a:pt x="7" y="970"/>
                </a:lnTo>
                <a:lnTo>
                  <a:pt x="8" y="964"/>
                </a:lnTo>
                <a:lnTo>
                  <a:pt x="9" y="958"/>
                </a:lnTo>
                <a:lnTo>
                  <a:pt x="10" y="950"/>
                </a:lnTo>
                <a:lnTo>
                  <a:pt x="10" y="943"/>
                </a:lnTo>
                <a:lnTo>
                  <a:pt x="12" y="938"/>
                </a:lnTo>
                <a:lnTo>
                  <a:pt x="13" y="933"/>
                </a:lnTo>
                <a:lnTo>
                  <a:pt x="14" y="930"/>
                </a:lnTo>
                <a:lnTo>
                  <a:pt x="14" y="930"/>
                </a:lnTo>
                <a:lnTo>
                  <a:pt x="15" y="930"/>
                </a:lnTo>
                <a:lnTo>
                  <a:pt x="17" y="932"/>
                </a:lnTo>
                <a:lnTo>
                  <a:pt x="18" y="933"/>
                </a:lnTo>
                <a:lnTo>
                  <a:pt x="18" y="933"/>
                </a:lnTo>
                <a:lnTo>
                  <a:pt x="19" y="934"/>
                </a:lnTo>
                <a:lnTo>
                  <a:pt x="20" y="935"/>
                </a:lnTo>
                <a:lnTo>
                  <a:pt x="22" y="935"/>
                </a:lnTo>
                <a:lnTo>
                  <a:pt x="22" y="935"/>
                </a:lnTo>
                <a:lnTo>
                  <a:pt x="23" y="935"/>
                </a:lnTo>
                <a:lnTo>
                  <a:pt x="24" y="937"/>
                </a:lnTo>
                <a:lnTo>
                  <a:pt x="25" y="938"/>
                </a:lnTo>
                <a:lnTo>
                  <a:pt x="25" y="939"/>
                </a:lnTo>
                <a:lnTo>
                  <a:pt x="27" y="942"/>
                </a:lnTo>
                <a:lnTo>
                  <a:pt x="28" y="942"/>
                </a:lnTo>
                <a:lnTo>
                  <a:pt x="29" y="943"/>
                </a:lnTo>
                <a:lnTo>
                  <a:pt x="29" y="943"/>
                </a:lnTo>
                <a:lnTo>
                  <a:pt x="30" y="943"/>
                </a:lnTo>
                <a:lnTo>
                  <a:pt x="32" y="943"/>
                </a:lnTo>
                <a:lnTo>
                  <a:pt x="33" y="943"/>
                </a:lnTo>
                <a:lnTo>
                  <a:pt x="33" y="944"/>
                </a:lnTo>
                <a:lnTo>
                  <a:pt x="34" y="945"/>
                </a:lnTo>
                <a:lnTo>
                  <a:pt x="35" y="947"/>
                </a:lnTo>
                <a:lnTo>
                  <a:pt x="36" y="947"/>
                </a:lnTo>
                <a:lnTo>
                  <a:pt x="36" y="948"/>
                </a:lnTo>
                <a:lnTo>
                  <a:pt x="38" y="948"/>
                </a:lnTo>
                <a:lnTo>
                  <a:pt x="39" y="948"/>
                </a:lnTo>
                <a:lnTo>
                  <a:pt x="40" y="948"/>
                </a:lnTo>
                <a:lnTo>
                  <a:pt x="40" y="948"/>
                </a:lnTo>
                <a:lnTo>
                  <a:pt x="41" y="947"/>
                </a:lnTo>
                <a:lnTo>
                  <a:pt x="43" y="947"/>
                </a:lnTo>
                <a:lnTo>
                  <a:pt x="44" y="947"/>
                </a:lnTo>
                <a:lnTo>
                  <a:pt x="44" y="945"/>
                </a:lnTo>
                <a:lnTo>
                  <a:pt x="45" y="945"/>
                </a:lnTo>
                <a:lnTo>
                  <a:pt x="46" y="945"/>
                </a:lnTo>
                <a:lnTo>
                  <a:pt x="48" y="945"/>
                </a:lnTo>
                <a:lnTo>
                  <a:pt x="48" y="944"/>
                </a:lnTo>
                <a:lnTo>
                  <a:pt x="49" y="944"/>
                </a:lnTo>
                <a:lnTo>
                  <a:pt x="50" y="944"/>
                </a:lnTo>
                <a:lnTo>
                  <a:pt x="51" y="943"/>
                </a:lnTo>
                <a:lnTo>
                  <a:pt x="51" y="942"/>
                </a:lnTo>
                <a:lnTo>
                  <a:pt x="53" y="940"/>
                </a:lnTo>
                <a:lnTo>
                  <a:pt x="54" y="939"/>
                </a:lnTo>
                <a:lnTo>
                  <a:pt x="55" y="938"/>
                </a:lnTo>
                <a:lnTo>
                  <a:pt x="55" y="938"/>
                </a:lnTo>
                <a:lnTo>
                  <a:pt x="56" y="939"/>
                </a:lnTo>
                <a:lnTo>
                  <a:pt x="58" y="940"/>
                </a:lnTo>
                <a:lnTo>
                  <a:pt x="59" y="942"/>
                </a:lnTo>
                <a:lnTo>
                  <a:pt x="60" y="943"/>
                </a:lnTo>
                <a:lnTo>
                  <a:pt x="60" y="943"/>
                </a:lnTo>
                <a:lnTo>
                  <a:pt x="61" y="943"/>
                </a:lnTo>
                <a:lnTo>
                  <a:pt x="63" y="942"/>
                </a:lnTo>
                <a:lnTo>
                  <a:pt x="64" y="942"/>
                </a:lnTo>
                <a:lnTo>
                  <a:pt x="64" y="942"/>
                </a:lnTo>
                <a:lnTo>
                  <a:pt x="65" y="943"/>
                </a:lnTo>
                <a:lnTo>
                  <a:pt x="66" y="943"/>
                </a:lnTo>
                <a:lnTo>
                  <a:pt x="68" y="944"/>
                </a:lnTo>
                <a:lnTo>
                  <a:pt x="68" y="947"/>
                </a:lnTo>
                <a:lnTo>
                  <a:pt x="69" y="948"/>
                </a:lnTo>
                <a:lnTo>
                  <a:pt x="70" y="950"/>
                </a:lnTo>
                <a:lnTo>
                  <a:pt x="71" y="952"/>
                </a:lnTo>
                <a:lnTo>
                  <a:pt x="71" y="952"/>
                </a:lnTo>
                <a:lnTo>
                  <a:pt x="72" y="952"/>
                </a:lnTo>
                <a:lnTo>
                  <a:pt x="74" y="949"/>
                </a:lnTo>
                <a:lnTo>
                  <a:pt x="75" y="947"/>
                </a:lnTo>
                <a:lnTo>
                  <a:pt x="75" y="945"/>
                </a:lnTo>
                <a:lnTo>
                  <a:pt x="76" y="945"/>
                </a:lnTo>
                <a:lnTo>
                  <a:pt x="77" y="948"/>
                </a:lnTo>
                <a:lnTo>
                  <a:pt x="79" y="950"/>
                </a:lnTo>
                <a:lnTo>
                  <a:pt x="79" y="953"/>
                </a:lnTo>
                <a:lnTo>
                  <a:pt x="80" y="954"/>
                </a:lnTo>
                <a:lnTo>
                  <a:pt x="81" y="955"/>
                </a:lnTo>
                <a:lnTo>
                  <a:pt x="82" y="955"/>
                </a:lnTo>
                <a:lnTo>
                  <a:pt x="82" y="957"/>
                </a:lnTo>
                <a:lnTo>
                  <a:pt x="84" y="955"/>
                </a:lnTo>
                <a:lnTo>
                  <a:pt x="85" y="953"/>
                </a:lnTo>
                <a:lnTo>
                  <a:pt x="86" y="950"/>
                </a:lnTo>
                <a:lnTo>
                  <a:pt x="86" y="949"/>
                </a:lnTo>
                <a:lnTo>
                  <a:pt x="87" y="948"/>
                </a:lnTo>
                <a:lnTo>
                  <a:pt x="89" y="950"/>
                </a:lnTo>
                <a:lnTo>
                  <a:pt x="90" y="953"/>
                </a:lnTo>
                <a:lnTo>
                  <a:pt x="90" y="955"/>
                </a:lnTo>
                <a:lnTo>
                  <a:pt x="91" y="955"/>
                </a:lnTo>
                <a:lnTo>
                  <a:pt x="92" y="954"/>
                </a:lnTo>
                <a:lnTo>
                  <a:pt x="94" y="953"/>
                </a:lnTo>
                <a:lnTo>
                  <a:pt x="94" y="953"/>
                </a:lnTo>
                <a:lnTo>
                  <a:pt x="95" y="954"/>
                </a:lnTo>
                <a:lnTo>
                  <a:pt x="96" y="957"/>
                </a:lnTo>
                <a:lnTo>
                  <a:pt x="97" y="957"/>
                </a:lnTo>
                <a:lnTo>
                  <a:pt x="97" y="955"/>
                </a:lnTo>
                <a:lnTo>
                  <a:pt x="99" y="954"/>
                </a:lnTo>
                <a:lnTo>
                  <a:pt x="100" y="952"/>
                </a:lnTo>
                <a:lnTo>
                  <a:pt x="101" y="950"/>
                </a:lnTo>
                <a:lnTo>
                  <a:pt x="101" y="949"/>
                </a:lnTo>
                <a:lnTo>
                  <a:pt x="102" y="950"/>
                </a:lnTo>
                <a:lnTo>
                  <a:pt x="104" y="952"/>
                </a:lnTo>
                <a:lnTo>
                  <a:pt x="105" y="953"/>
                </a:lnTo>
                <a:lnTo>
                  <a:pt x="105" y="954"/>
                </a:lnTo>
                <a:lnTo>
                  <a:pt x="106" y="954"/>
                </a:lnTo>
                <a:lnTo>
                  <a:pt x="107" y="953"/>
                </a:lnTo>
                <a:lnTo>
                  <a:pt x="108" y="952"/>
                </a:lnTo>
                <a:lnTo>
                  <a:pt x="108" y="949"/>
                </a:lnTo>
                <a:lnTo>
                  <a:pt x="110" y="948"/>
                </a:lnTo>
                <a:lnTo>
                  <a:pt x="111" y="948"/>
                </a:lnTo>
                <a:lnTo>
                  <a:pt x="112" y="950"/>
                </a:lnTo>
                <a:lnTo>
                  <a:pt x="113" y="952"/>
                </a:lnTo>
                <a:lnTo>
                  <a:pt x="113" y="954"/>
                </a:lnTo>
                <a:lnTo>
                  <a:pt x="115" y="955"/>
                </a:lnTo>
                <a:lnTo>
                  <a:pt x="116" y="957"/>
                </a:lnTo>
                <a:lnTo>
                  <a:pt x="117" y="957"/>
                </a:lnTo>
                <a:lnTo>
                  <a:pt x="117" y="957"/>
                </a:lnTo>
                <a:lnTo>
                  <a:pt x="118" y="958"/>
                </a:lnTo>
                <a:lnTo>
                  <a:pt x="120" y="958"/>
                </a:lnTo>
                <a:lnTo>
                  <a:pt x="121" y="958"/>
                </a:lnTo>
                <a:lnTo>
                  <a:pt x="121" y="958"/>
                </a:lnTo>
                <a:lnTo>
                  <a:pt x="122" y="958"/>
                </a:lnTo>
                <a:lnTo>
                  <a:pt x="123" y="958"/>
                </a:lnTo>
                <a:lnTo>
                  <a:pt x="125" y="959"/>
                </a:lnTo>
                <a:lnTo>
                  <a:pt x="125" y="959"/>
                </a:lnTo>
                <a:lnTo>
                  <a:pt x="126" y="959"/>
                </a:lnTo>
                <a:lnTo>
                  <a:pt x="127" y="959"/>
                </a:lnTo>
                <a:lnTo>
                  <a:pt x="128" y="959"/>
                </a:lnTo>
                <a:lnTo>
                  <a:pt x="128" y="959"/>
                </a:lnTo>
                <a:lnTo>
                  <a:pt x="130" y="959"/>
                </a:lnTo>
                <a:lnTo>
                  <a:pt x="131" y="959"/>
                </a:lnTo>
                <a:lnTo>
                  <a:pt x="132" y="959"/>
                </a:lnTo>
                <a:lnTo>
                  <a:pt x="132" y="959"/>
                </a:lnTo>
                <a:lnTo>
                  <a:pt x="133" y="959"/>
                </a:lnTo>
                <a:lnTo>
                  <a:pt x="135" y="959"/>
                </a:lnTo>
                <a:lnTo>
                  <a:pt x="136" y="959"/>
                </a:lnTo>
                <a:lnTo>
                  <a:pt x="136" y="959"/>
                </a:lnTo>
                <a:lnTo>
                  <a:pt x="137" y="959"/>
                </a:lnTo>
                <a:lnTo>
                  <a:pt x="138" y="959"/>
                </a:lnTo>
                <a:lnTo>
                  <a:pt x="140" y="959"/>
                </a:lnTo>
                <a:lnTo>
                  <a:pt x="140" y="958"/>
                </a:lnTo>
                <a:lnTo>
                  <a:pt x="141" y="958"/>
                </a:lnTo>
                <a:lnTo>
                  <a:pt x="142" y="958"/>
                </a:lnTo>
                <a:lnTo>
                  <a:pt x="143" y="958"/>
                </a:lnTo>
                <a:lnTo>
                  <a:pt x="143" y="958"/>
                </a:lnTo>
                <a:lnTo>
                  <a:pt x="144" y="958"/>
                </a:lnTo>
                <a:lnTo>
                  <a:pt x="146" y="958"/>
                </a:lnTo>
                <a:lnTo>
                  <a:pt x="147" y="958"/>
                </a:lnTo>
                <a:lnTo>
                  <a:pt x="147" y="958"/>
                </a:lnTo>
                <a:lnTo>
                  <a:pt x="148" y="958"/>
                </a:lnTo>
                <a:lnTo>
                  <a:pt x="149" y="958"/>
                </a:lnTo>
                <a:lnTo>
                  <a:pt x="151" y="958"/>
                </a:lnTo>
                <a:lnTo>
                  <a:pt x="151" y="958"/>
                </a:lnTo>
                <a:lnTo>
                  <a:pt x="152" y="957"/>
                </a:lnTo>
                <a:lnTo>
                  <a:pt x="153" y="957"/>
                </a:lnTo>
                <a:lnTo>
                  <a:pt x="154" y="957"/>
                </a:lnTo>
                <a:lnTo>
                  <a:pt x="154" y="957"/>
                </a:lnTo>
                <a:lnTo>
                  <a:pt x="156" y="957"/>
                </a:lnTo>
                <a:lnTo>
                  <a:pt x="157" y="955"/>
                </a:lnTo>
                <a:lnTo>
                  <a:pt x="158" y="955"/>
                </a:lnTo>
                <a:lnTo>
                  <a:pt x="158" y="955"/>
                </a:lnTo>
                <a:lnTo>
                  <a:pt x="159" y="955"/>
                </a:lnTo>
                <a:lnTo>
                  <a:pt x="161" y="954"/>
                </a:lnTo>
                <a:lnTo>
                  <a:pt x="162" y="954"/>
                </a:lnTo>
                <a:lnTo>
                  <a:pt x="162" y="955"/>
                </a:lnTo>
                <a:lnTo>
                  <a:pt x="163" y="955"/>
                </a:lnTo>
                <a:lnTo>
                  <a:pt x="164" y="957"/>
                </a:lnTo>
                <a:lnTo>
                  <a:pt x="166" y="958"/>
                </a:lnTo>
                <a:lnTo>
                  <a:pt x="166" y="960"/>
                </a:lnTo>
                <a:lnTo>
                  <a:pt x="167" y="962"/>
                </a:lnTo>
                <a:lnTo>
                  <a:pt x="168" y="964"/>
                </a:lnTo>
                <a:lnTo>
                  <a:pt x="169" y="965"/>
                </a:lnTo>
                <a:lnTo>
                  <a:pt x="171" y="964"/>
                </a:lnTo>
                <a:lnTo>
                  <a:pt x="171" y="963"/>
                </a:lnTo>
                <a:lnTo>
                  <a:pt x="172" y="960"/>
                </a:lnTo>
                <a:lnTo>
                  <a:pt x="173" y="959"/>
                </a:lnTo>
                <a:lnTo>
                  <a:pt x="174" y="958"/>
                </a:lnTo>
                <a:lnTo>
                  <a:pt x="174" y="959"/>
                </a:lnTo>
                <a:lnTo>
                  <a:pt x="176" y="970"/>
                </a:lnTo>
                <a:lnTo>
                  <a:pt x="177" y="1019"/>
                </a:lnTo>
                <a:lnTo>
                  <a:pt x="178" y="1166"/>
                </a:lnTo>
                <a:lnTo>
                  <a:pt x="178" y="1466"/>
                </a:lnTo>
                <a:lnTo>
                  <a:pt x="179" y="1777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77"/>
                </a:lnTo>
                <a:lnTo>
                  <a:pt x="185" y="1508"/>
                </a:lnTo>
                <a:lnTo>
                  <a:pt x="187" y="316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5" y="0"/>
                </a:lnTo>
                <a:lnTo>
                  <a:pt x="197" y="0"/>
                </a:lnTo>
                <a:lnTo>
                  <a:pt x="197" y="0"/>
                </a:lnTo>
                <a:lnTo>
                  <a:pt x="198" y="0"/>
                </a:lnTo>
                <a:lnTo>
                  <a:pt x="199" y="0"/>
                </a:lnTo>
                <a:lnTo>
                  <a:pt x="200" y="0"/>
                </a:lnTo>
                <a:lnTo>
                  <a:pt x="200" y="0"/>
                </a:lnTo>
                <a:lnTo>
                  <a:pt x="202" y="0"/>
                </a:lnTo>
                <a:lnTo>
                  <a:pt x="203" y="0"/>
                </a:lnTo>
                <a:lnTo>
                  <a:pt x="204" y="0"/>
                </a:lnTo>
                <a:lnTo>
                  <a:pt x="204" y="0"/>
                </a:lnTo>
                <a:lnTo>
                  <a:pt x="205" y="0"/>
                </a:lnTo>
                <a:lnTo>
                  <a:pt x="207" y="0"/>
                </a:lnTo>
                <a:lnTo>
                  <a:pt x="208" y="94"/>
                </a:lnTo>
                <a:lnTo>
                  <a:pt x="208" y="195"/>
                </a:lnTo>
                <a:lnTo>
                  <a:pt x="209" y="267"/>
                </a:lnTo>
                <a:lnTo>
                  <a:pt x="210" y="315"/>
                </a:lnTo>
                <a:lnTo>
                  <a:pt x="211" y="343"/>
                </a:lnTo>
                <a:lnTo>
                  <a:pt x="211" y="344"/>
                </a:lnTo>
                <a:lnTo>
                  <a:pt x="213" y="298"/>
                </a:lnTo>
                <a:lnTo>
                  <a:pt x="214" y="177"/>
                </a:lnTo>
                <a:lnTo>
                  <a:pt x="215" y="0"/>
                </a:lnTo>
                <a:lnTo>
                  <a:pt x="215" y="0"/>
                </a:lnTo>
                <a:lnTo>
                  <a:pt x="216" y="0"/>
                </a:lnTo>
                <a:lnTo>
                  <a:pt x="218" y="0"/>
                </a:lnTo>
                <a:lnTo>
                  <a:pt x="219" y="0"/>
                </a:lnTo>
                <a:lnTo>
                  <a:pt x="219" y="0"/>
                </a:lnTo>
                <a:lnTo>
                  <a:pt x="220" y="38"/>
                </a:lnTo>
                <a:lnTo>
                  <a:pt x="221" y="117"/>
                </a:lnTo>
                <a:lnTo>
                  <a:pt x="223" y="103"/>
                </a:lnTo>
                <a:lnTo>
                  <a:pt x="223" y="58"/>
                </a:lnTo>
                <a:lnTo>
                  <a:pt x="224" y="59"/>
                </a:lnTo>
                <a:lnTo>
                  <a:pt x="225" y="149"/>
                </a:lnTo>
                <a:lnTo>
                  <a:pt x="226" y="308"/>
                </a:lnTo>
                <a:lnTo>
                  <a:pt x="228" y="485"/>
                </a:lnTo>
                <a:lnTo>
                  <a:pt x="228" y="636"/>
                </a:lnTo>
                <a:lnTo>
                  <a:pt x="229" y="747"/>
                </a:lnTo>
                <a:lnTo>
                  <a:pt x="230" y="822"/>
                </a:lnTo>
                <a:lnTo>
                  <a:pt x="231" y="875"/>
                </a:lnTo>
                <a:lnTo>
                  <a:pt x="231" y="909"/>
                </a:lnTo>
                <a:lnTo>
                  <a:pt x="233" y="926"/>
                </a:lnTo>
                <a:lnTo>
                  <a:pt x="234" y="914"/>
                </a:lnTo>
                <a:lnTo>
                  <a:pt x="235" y="878"/>
                </a:lnTo>
                <a:lnTo>
                  <a:pt x="235" y="824"/>
                </a:lnTo>
                <a:lnTo>
                  <a:pt x="236" y="767"/>
                </a:lnTo>
                <a:lnTo>
                  <a:pt x="238" y="690"/>
                </a:lnTo>
                <a:lnTo>
                  <a:pt x="239" y="512"/>
                </a:lnTo>
                <a:lnTo>
                  <a:pt x="239" y="91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0"/>
                </a:lnTo>
                <a:lnTo>
                  <a:pt x="247" y="0"/>
                </a:lnTo>
                <a:lnTo>
                  <a:pt x="249" y="0"/>
                </a:lnTo>
                <a:lnTo>
                  <a:pt x="250" y="61"/>
                </a:lnTo>
                <a:lnTo>
                  <a:pt x="250" y="229"/>
                </a:lnTo>
                <a:lnTo>
                  <a:pt x="251" y="353"/>
                </a:lnTo>
                <a:lnTo>
                  <a:pt x="252" y="447"/>
                </a:lnTo>
                <a:lnTo>
                  <a:pt x="254" y="521"/>
                </a:lnTo>
                <a:lnTo>
                  <a:pt x="254" y="578"/>
                </a:lnTo>
                <a:lnTo>
                  <a:pt x="255" y="624"/>
                </a:lnTo>
                <a:lnTo>
                  <a:pt x="256" y="664"/>
                </a:lnTo>
                <a:lnTo>
                  <a:pt x="257" y="698"/>
                </a:lnTo>
                <a:lnTo>
                  <a:pt x="257" y="728"/>
                </a:lnTo>
                <a:lnTo>
                  <a:pt x="259" y="752"/>
                </a:lnTo>
                <a:lnTo>
                  <a:pt x="260" y="772"/>
                </a:lnTo>
                <a:lnTo>
                  <a:pt x="261" y="789"/>
                </a:lnTo>
                <a:lnTo>
                  <a:pt x="261" y="805"/>
                </a:lnTo>
                <a:lnTo>
                  <a:pt x="262" y="821"/>
                </a:lnTo>
                <a:lnTo>
                  <a:pt x="264" y="835"/>
                </a:lnTo>
                <a:lnTo>
                  <a:pt x="265" y="850"/>
                </a:lnTo>
                <a:lnTo>
                  <a:pt x="265" y="863"/>
                </a:lnTo>
                <a:lnTo>
                  <a:pt x="266" y="877"/>
                </a:lnTo>
                <a:lnTo>
                  <a:pt x="267" y="890"/>
                </a:lnTo>
                <a:lnTo>
                  <a:pt x="269" y="902"/>
                </a:lnTo>
                <a:lnTo>
                  <a:pt x="269" y="913"/>
                </a:lnTo>
                <a:lnTo>
                  <a:pt x="270" y="923"/>
                </a:lnTo>
                <a:lnTo>
                  <a:pt x="271" y="933"/>
                </a:lnTo>
                <a:lnTo>
                  <a:pt x="272" y="937"/>
                </a:lnTo>
                <a:lnTo>
                  <a:pt x="272" y="935"/>
                </a:lnTo>
                <a:lnTo>
                  <a:pt x="274" y="926"/>
                </a:lnTo>
                <a:lnTo>
                  <a:pt x="275" y="912"/>
                </a:lnTo>
                <a:lnTo>
                  <a:pt x="276" y="898"/>
                </a:lnTo>
                <a:lnTo>
                  <a:pt x="276" y="893"/>
                </a:lnTo>
                <a:lnTo>
                  <a:pt x="277" y="893"/>
                </a:lnTo>
                <a:lnTo>
                  <a:pt x="279" y="897"/>
                </a:lnTo>
                <a:lnTo>
                  <a:pt x="280" y="897"/>
                </a:lnTo>
                <a:lnTo>
                  <a:pt x="281" y="887"/>
                </a:lnTo>
                <a:lnTo>
                  <a:pt x="281" y="866"/>
                </a:lnTo>
                <a:lnTo>
                  <a:pt x="282" y="836"/>
                </a:lnTo>
                <a:lnTo>
                  <a:pt x="283" y="798"/>
                </a:lnTo>
                <a:lnTo>
                  <a:pt x="285" y="762"/>
                </a:lnTo>
                <a:lnTo>
                  <a:pt x="285" y="736"/>
                </a:lnTo>
                <a:lnTo>
                  <a:pt x="286" y="724"/>
                </a:lnTo>
                <a:lnTo>
                  <a:pt x="287" y="731"/>
                </a:lnTo>
                <a:lnTo>
                  <a:pt x="288" y="750"/>
                </a:lnTo>
                <a:lnTo>
                  <a:pt x="288" y="777"/>
                </a:lnTo>
                <a:lnTo>
                  <a:pt x="290" y="806"/>
                </a:lnTo>
                <a:lnTo>
                  <a:pt x="291" y="836"/>
                </a:lnTo>
                <a:lnTo>
                  <a:pt x="292" y="862"/>
                </a:lnTo>
                <a:lnTo>
                  <a:pt x="292" y="886"/>
                </a:lnTo>
                <a:lnTo>
                  <a:pt x="293" y="906"/>
                </a:lnTo>
                <a:lnTo>
                  <a:pt x="295" y="922"/>
                </a:lnTo>
                <a:lnTo>
                  <a:pt x="296" y="934"/>
                </a:lnTo>
                <a:lnTo>
                  <a:pt x="296" y="944"/>
                </a:lnTo>
                <a:lnTo>
                  <a:pt x="297" y="948"/>
                </a:lnTo>
                <a:lnTo>
                  <a:pt x="298" y="942"/>
                </a:lnTo>
                <a:lnTo>
                  <a:pt x="300" y="913"/>
                </a:lnTo>
                <a:lnTo>
                  <a:pt x="300" y="852"/>
                </a:lnTo>
                <a:lnTo>
                  <a:pt x="301" y="767"/>
                </a:lnTo>
                <a:lnTo>
                  <a:pt x="302" y="676"/>
                </a:lnTo>
                <a:lnTo>
                  <a:pt x="303" y="615"/>
                </a:lnTo>
                <a:lnTo>
                  <a:pt x="303" y="608"/>
                </a:lnTo>
                <a:lnTo>
                  <a:pt x="305" y="645"/>
                </a:lnTo>
                <a:lnTo>
                  <a:pt x="306" y="695"/>
                </a:lnTo>
                <a:lnTo>
                  <a:pt x="307" y="716"/>
                </a:lnTo>
                <a:lnTo>
                  <a:pt x="307" y="678"/>
                </a:lnTo>
                <a:lnTo>
                  <a:pt x="308" y="572"/>
                </a:lnTo>
                <a:lnTo>
                  <a:pt x="310" y="404"/>
                </a:lnTo>
                <a:lnTo>
                  <a:pt x="311" y="208"/>
                </a:lnTo>
                <a:lnTo>
                  <a:pt x="311" y="41"/>
                </a:lnTo>
                <a:lnTo>
                  <a:pt x="312" y="0"/>
                </a:lnTo>
                <a:lnTo>
                  <a:pt x="313" y="0"/>
                </a:lnTo>
                <a:lnTo>
                  <a:pt x="315" y="130"/>
                </a:lnTo>
                <a:lnTo>
                  <a:pt x="315" y="322"/>
                </a:lnTo>
                <a:lnTo>
                  <a:pt x="316" y="517"/>
                </a:lnTo>
                <a:lnTo>
                  <a:pt x="317" y="680"/>
                </a:lnTo>
                <a:lnTo>
                  <a:pt x="318" y="798"/>
                </a:lnTo>
                <a:lnTo>
                  <a:pt x="318" y="876"/>
                </a:lnTo>
                <a:lnTo>
                  <a:pt x="319" y="929"/>
                </a:lnTo>
                <a:lnTo>
                  <a:pt x="321" y="959"/>
                </a:lnTo>
                <a:lnTo>
                  <a:pt x="322" y="975"/>
                </a:lnTo>
                <a:lnTo>
                  <a:pt x="322" y="984"/>
                </a:lnTo>
                <a:lnTo>
                  <a:pt x="323" y="988"/>
                </a:lnTo>
                <a:lnTo>
                  <a:pt x="324" y="990"/>
                </a:lnTo>
                <a:lnTo>
                  <a:pt x="326" y="990"/>
                </a:lnTo>
                <a:lnTo>
                  <a:pt x="326" y="989"/>
                </a:lnTo>
                <a:lnTo>
                  <a:pt x="327" y="984"/>
                </a:lnTo>
                <a:lnTo>
                  <a:pt x="328" y="968"/>
                </a:lnTo>
                <a:lnTo>
                  <a:pt x="329" y="933"/>
                </a:lnTo>
                <a:lnTo>
                  <a:pt x="329" y="858"/>
                </a:lnTo>
                <a:lnTo>
                  <a:pt x="331" y="732"/>
                </a:lnTo>
                <a:lnTo>
                  <a:pt x="332" y="518"/>
                </a:lnTo>
                <a:lnTo>
                  <a:pt x="333" y="226"/>
                </a:lnTo>
                <a:lnTo>
                  <a:pt x="333" y="0"/>
                </a:lnTo>
                <a:lnTo>
                  <a:pt x="334" y="0"/>
                </a:lnTo>
                <a:lnTo>
                  <a:pt x="336" y="0"/>
                </a:lnTo>
                <a:lnTo>
                  <a:pt x="337" y="0"/>
                </a:lnTo>
                <a:lnTo>
                  <a:pt x="338" y="0"/>
                </a:lnTo>
                <a:lnTo>
                  <a:pt x="338" y="133"/>
                </a:lnTo>
                <a:lnTo>
                  <a:pt x="339" y="296"/>
                </a:lnTo>
                <a:lnTo>
                  <a:pt x="341" y="425"/>
                </a:lnTo>
                <a:lnTo>
                  <a:pt x="342" y="524"/>
                </a:lnTo>
                <a:lnTo>
                  <a:pt x="342" y="603"/>
                </a:lnTo>
                <a:lnTo>
                  <a:pt x="343" y="664"/>
                </a:lnTo>
                <a:lnTo>
                  <a:pt x="344" y="712"/>
                </a:lnTo>
                <a:lnTo>
                  <a:pt x="346" y="750"/>
                </a:lnTo>
                <a:lnTo>
                  <a:pt x="346" y="781"/>
                </a:lnTo>
                <a:lnTo>
                  <a:pt x="347" y="809"/>
                </a:lnTo>
                <a:lnTo>
                  <a:pt x="348" y="831"/>
                </a:lnTo>
                <a:lnTo>
                  <a:pt x="349" y="851"/>
                </a:lnTo>
                <a:lnTo>
                  <a:pt x="349" y="868"/>
                </a:lnTo>
                <a:lnTo>
                  <a:pt x="351" y="882"/>
                </a:lnTo>
                <a:lnTo>
                  <a:pt x="352" y="893"/>
                </a:lnTo>
                <a:lnTo>
                  <a:pt x="353" y="899"/>
                </a:lnTo>
                <a:lnTo>
                  <a:pt x="353" y="903"/>
                </a:lnTo>
                <a:lnTo>
                  <a:pt x="354" y="906"/>
                </a:lnTo>
                <a:lnTo>
                  <a:pt x="355" y="908"/>
                </a:lnTo>
                <a:lnTo>
                  <a:pt x="357" y="914"/>
                </a:lnTo>
                <a:lnTo>
                  <a:pt x="357" y="923"/>
                </a:lnTo>
                <a:lnTo>
                  <a:pt x="358" y="935"/>
                </a:lnTo>
                <a:lnTo>
                  <a:pt x="359" y="953"/>
                </a:lnTo>
                <a:lnTo>
                  <a:pt x="360" y="971"/>
                </a:lnTo>
                <a:lnTo>
                  <a:pt x="360" y="991"/>
                </a:lnTo>
                <a:lnTo>
                  <a:pt x="362" y="1010"/>
                </a:lnTo>
                <a:lnTo>
                  <a:pt x="363" y="1025"/>
                </a:lnTo>
                <a:lnTo>
                  <a:pt x="364" y="1034"/>
                </a:lnTo>
                <a:lnTo>
                  <a:pt x="364" y="1032"/>
                </a:lnTo>
                <a:lnTo>
                  <a:pt x="365" y="1022"/>
                </a:lnTo>
                <a:lnTo>
                  <a:pt x="367" y="1002"/>
                </a:lnTo>
                <a:lnTo>
                  <a:pt x="368" y="976"/>
                </a:lnTo>
                <a:lnTo>
                  <a:pt x="368" y="949"/>
                </a:lnTo>
                <a:lnTo>
                  <a:pt x="369" y="927"/>
                </a:lnTo>
                <a:lnTo>
                  <a:pt x="370" y="912"/>
                </a:lnTo>
                <a:lnTo>
                  <a:pt x="372" y="904"/>
                </a:lnTo>
                <a:lnTo>
                  <a:pt x="372" y="901"/>
                </a:lnTo>
                <a:lnTo>
                  <a:pt x="373" y="896"/>
                </a:lnTo>
                <a:lnTo>
                  <a:pt x="374" y="886"/>
                </a:lnTo>
                <a:lnTo>
                  <a:pt x="375" y="866"/>
                </a:lnTo>
                <a:lnTo>
                  <a:pt x="375" y="834"/>
                </a:lnTo>
                <a:lnTo>
                  <a:pt x="377" y="790"/>
                </a:lnTo>
                <a:lnTo>
                  <a:pt x="378" y="742"/>
                </a:lnTo>
                <a:lnTo>
                  <a:pt x="379" y="696"/>
                </a:lnTo>
                <a:lnTo>
                  <a:pt x="379" y="664"/>
                </a:lnTo>
                <a:lnTo>
                  <a:pt x="380" y="656"/>
                </a:lnTo>
                <a:lnTo>
                  <a:pt x="382" y="672"/>
                </a:lnTo>
                <a:lnTo>
                  <a:pt x="383" y="706"/>
                </a:lnTo>
                <a:lnTo>
                  <a:pt x="383" y="749"/>
                </a:lnTo>
                <a:lnTo>
                  <a:pt x="384" y="796"/>
                </a:lnTo>
                <a:lnTo>
                  <a:pt x="385" y="844"/>
                </a:lnTo>
                <a:lnTo>
                  <a:pt x="387" y="886"/>
                </a:lnTo>
                <a:lnTo>
                  <a:pt x="387" y="923"/>
                </a:lnTo>
                <a:lnTo>
                  <a:pt x="388" y="952"/>
                </a:lnTo>
                <a:lnTo>
                  <a:pt x="389" y="968"/>
                </a:lnTo>
                <a:lnTo>
                  <a:pt x="390" y="971"/>
                </a:lnTo>
                <a:lnTo>
                  <a:pt x="390" y="964"/>
                </a:lnTo>
                <a:lnTo>
                  <a:pt x="391" y="955"/>
                </a:lnTo>
                <a:lnTo>
                  <a:pt x="393" y="950"/>
                </a:lnTo>
                <a:lnTo>
                  <a:pt x="394" y="952"/>
                </a:lnTo>
                <a:lnTo>
                  <a:pt x="395" y="958"/>
                </a:lnTo>
                <a:lnTo>
                  <a:pt x="395" y="964"/>
                </a:lnTo>
                <a:lnTo>
                  <a:pt x="396" y="970"/>
                </a:lnTo>
                <a:lnTo>
                  <a:pt x="398" y="973"/>
                </a:lnTo>
                <a:lnTo>
                  <a:pt x="399" y="973"/>
                </a:lnTo>
                <a:lnTo>
                  <a:pt x="399" y="968"/>
                </a:lnTo>
                <a:lnTo>
                  <a:pt x="400" y="958"/>
                </a:lnTo>
                <a:lnTo>
                  <a:pt x="401" y="943"/>
                </a:lnTo>
                <a:lnTo>
                  <a:pt x="403" y="924"/>
                </a:lnTo>
                <a:lnTo>
                  <a:pt x="403" y="907"/>
                </a:lnTo>
                <a:lnTo>
                  <a:pt x="404" y="892"/>
                </a:lnTo>
                <a:lnTo>
                  <a:pt x="405" y="887"/>
                </a:lnTo>
                <a:lnTo>
                  <a:pt x="406" y="890"/>
                </a:lnTo>
                <a:lnTo>
                  <a:pt x="406" y="899"/>
                </a:lnTo>
                <a:lnTo>
                  <a:pt x="408" y="914"/>
                </a:lnTo>
                <a:lnTo>
                  <a:pt x="409" y="929"/>
                </a:lnTo>
                <a:lnTo>
                  <a:pt x="410" y="942"/>
                </a:lnTo>
                <a:lnTo>
                  <a:pt x="410" y="952"/>
                </a:lnTo>
                <a:lnTo>
                  <a:pt x="411" y="959"/>
                </a:lnTo>
                <a:lnTo>
                  <a:pt x="413" y="963"/>
                </a:lnTo>
                <a:lnTo>
                  <a:pt x="414" y="965"/>
                </a:lnTo>
                <a:lnTo>
                  <a:pt x="414" y="966"/>
                </a:lnTo>
                <a:lnTo>
                  <a:pt x="415" y="966"/>
                </a:lnTo>
                <a:lnTo>
                  <a:pt x="416" y="965"/>
                </a:lnTo>
                <a:lnTo>
                  <a:pt x="418" y="963"/>
                </a:lnTo>
                <a:lnTo>
                  <a:pt x="418" y="960"/>
                </a:lnTo>
                <a:lnTo>
                  <a:pt x="419" y="955"/>
                </a:lnTo>
                <a:lnTo>
                  <a:pt x="420" y="950"/>
                </a:lnTo>
                <a:lnTo>
                  <a:pt x="421" y="943"/>
                </a:lnTo>
                <a:lnTo>
                  <a:pt x="421" y="937"/>
                </a:lnTo>
                <a:lnTo>
                  <a:pt x="423" y="929"/>
                </a:lnTo>
                <a:lnTo>
                  <a:pt x="424" y="922"/>
                </a:lnTo>
                <a:lnTo>
                  <a:pt x="425" y="916"/>
                </a:lnTo>
                <a:lnTo>
                  <a:pt x="425" y="911"/>
                </a:lnTo>
                <a:lnTo>
                  <a:pt x="426" y="907"/>
                </a:lnTo>
                <a:lnTo>
                  <a:pt x="427" y="902"/>
                </a:lnTo>
                <a:lnTo>
                  <a:pt x="429" y="891"/>
                </a:lnTo>
                <a:lnTo>
                  <a:pt x="429" y="868"/>
                </a:lnTo>
                <a:lnTo>
                  <a:pt x="430" y="834"/>
                </a:lnTo>
                <a:lnTo>
                  <a:pt x="431" y="778"/>
                </a:lnTo>
                <a:lnTo>
                  <a:pt x="432" y="704"/>
                </a:lnTo>
                <a:lnTo>
                  <a:pt x="432" y="630"/>
                </a:lnTo>
                <a:lnTo>
                  <a:pt x="434" y="580"/>
                </a:lnTo>
                <a:lnTo>
                  <a:pt x="435" y="578"/>
                </a:lnTo>
                <a:lnTo>
                  <a:pt x="436" y="623"/>
                </a:lnTo>
                <a:lnTo>
                  <a:pt x="436" y="695"/>
                </a:lnTo>
                <a:lnTo>
                  <a:pt x="437" y="769"/>
                </a:lnTo>
                <a:lnTo>
                  <a:pt x="439" y="834"/>
                </a:lnTo>
                <a:lnTo>
                  <a:pt x="440" y="885"/>
                </a:lnTo>
                <a:lnTo>
                  <a:pt x="440" y="926"/>
                </a:lnTo>
                <a:lnTo>
                  <a:pt x="441" y="955"/>
                </a:lnTo>
                <a:lnTo>
                  <a:pt x="442" y="976"/>
                </a:lnTo>
                <a:lnTo>
                  <a:pt x="444" y="990"/>
                </a:lnTo>
                <a:lnTo>
                  <a:pt x="444" y="999"/>
                </a:lnTo>
                <a:lnTo>
                  <a:pt x="445" y="1000"/>
                </a:lnTo>
                <a:lnTo>
                  <a:pt x="446" y="999"/>
                </a:lnTo>
                <a:lnTo>
                  <a:pt x="447" y="995"/>
                </a:lnTo>
                <a:lnTo>
                  <a:pt x="449" y="990"/>
                </a:lnTo>
                <a:lnTo>
                  <a:pt x="449" y="985"/>
                </a:lnTo>
                <a:lnTo>
                  <a:pt x="450" y="980"/>
                </a:lnTo>
                <a:lnTo>
                  <a:pt x="451" y="975"/>
                </a:lnTo>
                <a:lnTo>
                  <a:pt x="452" y="970"/>
                </a:lnTo>
                <a:lnTo>
                  <a:pt x="452" y="966"/>
                </a:lnTo>
                <a:lnTo>
                  <a:pt x="454" y="963"/>
                </a:lnTo>
                <a:lnTo>
                  <a:pt x="455" y="960"/>
                </a:lnTo>
                <a:lnTo>
                  <a:pt x="456" y="959"/>
                </a:lnTo>
                <a:lnTo>
                  <a:pt x="456" y="959"/>
                </a:lnTo>
                <a:lnTo>
                  <a:pt x="457" y="959"/>
                </a:lnTo>
                <a:lnTo>
                  <a:pt x="459" y="958"/>
                </a:lnTo>
                <a:lnTo>
                  <a:pt x="460" y="958"/>
                </a:lnTo>
                <a:lnTo>
                  <a:pt x="460" y="957"/>
                </a:lnTo>
                <a:lnTo>
                  <a:pt x="461" y="954"/>
                </a:lnTo>
                <a:lnTo>
                  <a:pt x="462" y="953"/>
                </a:lnTo>
                <a:lnTo>
                  <a:pt x="463" y="952"/>
                </a:lnTo>
                <a:lnTo>
                  <a:pt x="463" y="950"/>
                </a:lnTo>
                <a:lnTo>
                  <a:pt x="465" y="950"/>
                </a:lnTo>
                <a:lnTo>
                  <a:pt x="466" y="952"/>
                </a:lnTo>
                <a:lnTo>
                  <a:pt x="467" y="953"/>
                </a:lnTo>
                <a:lnTo>
                  <a:pt x="467" y="954"/>
                </a:lnTo>
                <a:lnTo>
                  <a:pt x="468" y="955"/>
                </a:lnTo>
                <a:lnTo>
                  <a:pt x="470" y="957"/>
                </a:lnTo>
                <a:lnTo>
                  <a:pt x="471" y="957"/>
                </a:lnTo>
                <a:lnTo>
                  <a:pt x="471" y="957"/>
                </a:lnTo>
                <a:lnTo>
                  <a:pt x="472" y="957"/>
                </a:lnTo>
                <a:lnTo>
                  <a:pt x="473" y="955"/>
                </a:lnTo>
                <a:lnTo>
                  <a:pt x="475" y="955"/>
                </a:lnTo>
                <a:lnTo>
                  <a:pt x="475" y="953"/>
                </a:lnTo>
                <a:lnTo>
                  <a:pt x="476" y="952"/>
                </a:lnTo>
                <a:lnTo>
                  <a:pt x="477" y="949"/>
                </a:lnTo>
                <a:lnTo>
                  <a:pt x="478" y="945"/>
                </a:lnTo>
                <a:lnTo>
                  <a:pt x="478" y="943"/>
                </a:lnTo>
                <a:lnTo>
                  <a:pt x="480" y="942"/>
                </a:lnTo>
                <a:lnTo>
                  <a:pt x="481" y="942"/>
                </a:lnTo>
                <a:lnTo>
                  <a:pt x="482" y="943"/>
                </a:lnTo>
                <a:lnTo>
                  <a:pt x="482" y="945"/>
                </a:lnTo>
                <a:lnTo>
                  <a:pt x="483" y="947"/>
                </a:lnTo>
                <a:lnTo>
                  <a:pt x="485" y="949"/>
                </a:lnTo>
                <a:lnTo>
                  <a:pt x="486" y="952"/>
                </a:lnTo>
                <a:lnTo>
                  <a:pt x="486" y="954"/>
                </a:lnTo>
                <a:lnTo>
                  <a:pt x="487" y="955"/>
                </a:lnTo>
                <a:lnTo>
                  <a:pt x="488" y="957"/>
                </a:lnTo>
                <a:lnTo>
                  <a:pt x="490" y="957"/>
                </a:lnTo>
                <a:lnTo>
                  <a:pt x="490" y="958"/>
                </a:lnTo>
                <a:lnTo>
                  <a:pt x="491" y="959"/>
                </a:lnTo>
                <a:lnTo>
                  <a:pt x="492" y="959"/>
                </a:lnTo>
                <a:lnTo>
                  <a:pt x="493" y="960"/>
                </a:lnTo>
                <a:lnTo>
                  <a:pt x="493" y="962"/>
                </a:lnTo>
                <a:lnTo>
                  <a:pt x="495" y="962"/>
                </a:lnTo>
                <a:lnTo>
                  <a:pt x="496" y="963"/>
                </a:lnTo>
                <a:lnTo>
                  <a:pt x="497" y="964"/>
                </a:lnTo>
                <a:lnTo>
                  <a:pt x="497" y="964"/>
                </a:lnTo>
                <a:lnTo>
                  <a:pt x="498" y="963"/>
                </a:lnTo>
                <a:lnTo>
                  <a:pt x="499" y="955"/>
                </a:lnTo>
                <a:lnTo>
                  <a:pt x="501" y="933"/>
                </a:lnTo>
                <a:lnTo>
                  <a:pt x="501" y="870"/>
                </a:lnTo>
                <a:lnTo>
                  <a:pt x="502" y="737"/>
                </a:lnTo>
                <a:lnTo>
                  <a:pt x="503" y="469"/>
                </a:lnTo>
                <a:lnTo>
                  <a:pt x="504" y="13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0"/>
                </a:lnTo>
                <a:lnTo>
                  <a:pt x="513" y="0"/>
                </a:lnTo>
                <a:lnTo>
                  <a:pt x="514" y="0"/>
                </a:lnTo>
                <a:lnTo>
                  <a:pt x="516" y="0"/>
                </a:lnTo>
                <a:lnTo>
                  <a:pt x="517" y="0"/>
                </a:lnTo>
                <a:lnTo>
                  <a:pt x="517" y="0"/>
                </a:lnTo>
                <a:lnTo>
                  <a:pt x="518" y="0"/>
                </a:lnTo>
                <a:lnTo>
                  <a:pt x="519" y="0"/>
                </a:lnTo>
                <a:lnTo>
                  <a:pt x="521" y="25"/>
                </a:lnTo>
                <a:lnTo>
                  <a:pt x="521" y="172"/>
                </a:lnTo>
                <a:lnTo>
                  <a:pt x="522" y="286"/>
                </a:lnTo>
                <a:lnTo>
                  <a:pt x="523" y="375"/>
                </a:lnTo>
                <a:lnTo>
                  <a:pt x="524" y="447"/>
                </a:lnTo>
                <a:lnTo>
                  <a:pt x="524" y="506"/>
                </a:lnTo>
                <a:lnTo>
                  <a:pt x="526" y="552"/>
                </a:lnTo>
                <a:lnTo>
                  <a:pt x="527" y="589"/>
                </a:lnTo>
                <a:lnTo>
                  <a:pt x="528" y="618"/>
                </a:lnTo>
                <a:lnTo>
                  <a:pt x="528" y="639"/>
                </a:lnTo>
                <a:lnTo>
                  <a:pt x="529" y="649"/>
                </a:lnTo>
                <a:lnTo>
                  <a:pt x="531" y="645"/>
                </a:lnTo>
                <a:lnTo>
                  <a:pt x="532" y="621"/>
                </a:lnTo>
                <a:lnTo>
                  <a:pt x="532" y="568"/>
                </a:lnTo>
                <a:lnTo>
                  <a:pt x="533" y="477"/>
                </a:lnTo>
                <a:lnTo>
                  <a:pt x="534" y="344"/>
                </a:lnTo>
                <a:lnTo>
                  <a:pt x="535" y="172"/>
                </a:lnTo>
                <a:lnTo>
                  <a:pt x="535" y="44"/>
                </a:lnTo>
                <a:lnTo>
                  <a:pt x="537" y="0"/>
                </a:lnTo>
                <a:lnTo>
                  <a:pt x="538" y="0"/>
                </a:lnTo>
                <a:lnTo>
                  <a:pt x="539" y="0"/>
                </a:lnTo>
                <a:lnTo>
                  <a:pt x="539" y="0"/>
                </a:lnTo>
                <a:lnTo>
                  <a:pt x="540" y="0"/>
                </a:lnTo>
                <a:lnTo>
                  <a:pt x="542" y="0"/>
                </a:lnTo>
                <a:lnTo>
                  <a:pt x="543" y="0"/>
                </a:lnTo>
                <a:lnTo>
                  <a:pt x="543" y="0"/>
                </a:lnTo>
                <a:lnTo>
                  <a:pt x="544" y="0"/>
                </a:lnTo>
                <a:lnTo>
                  <a:pt x="545" y="180"/>
                </a:lnTo>
                <a:lnTo>
                  <a:pt x="547" y="349"/>
                </a:lnTo>
                <a:lnTo>
                  <a:pt x="547" y="491"/>
                </a:lnTo>
                <a:lnTo>
                  <a:pt x="548" y="601"/>
                </a:lnTo>
                <a:lnTo>
                  <a:pt x="549" y="687"/>
                </a:lnTo>
                <a:lnTo>
                  <a:pt x="550" y="749"/>
                </a:lnTo>
                <a:lnTo>
                  <a:pt x="550" y="795"/>
                </a:lnTo>
                <a:lnTo>
                  <a:pt x="552" y="830"/>
                </a:lnTo>
                <a:lnTo>
                  <a:pt x="553" y="856"/>
                </a:lnTo>
                <a:lnTo>
                  <a:pt x="554" y="876"/>
                </a:lnTo>
                <a:lnTo>
                  <a:pt x="554" y="892"/>
                </a:lnTo>
                <a:lnTo>
                  <a:pt x="555" y="906"/>
                </a:lnTo>
                <a:lnTo>
                  <a:pt x="557" y="916"/>
                </a:lnTo>
                <a:lnTo>
                  <a:pt x="558" y="926"/>
                </a:lnTo>
                <a:lnTo>
                  <a:pt x="558" y="933"/>
                </a:lnTo>
                <a:lnTo>
                  <a:pt x="559" y="938"/>
                </a:lnTo>
                <a:lnTo>
                  <a:pt x="560" y="943"/>
                </a:lnTo>
                <a:lnTo>
                  <a:pt x="562" y="945"/>
                </a:lnTo>
                <a:lnTo>
                  <a:pt x="563" y="948"/>
                </a:lnTo>
                <a:lnTo>
                  <a:pt x="563" y="950"/>
                </a:lnTo>
                <a:lnTo>
                  <a:pt x="564" y="954"/>
                </a:lnTo>
                <a:lnTo>
                  <a:pt x="565" y="958"/>
                </a:lnTo>
                <a:lnTo>
                  <a:pt x="567" y="963"/>
                </a:lnTo>
                <a:lnTo>
                  <a:pt x="567" y="968"/>
                </a:lnTo>
                <a:lnTo>
                  <a:pt x="568" y="971"/>
                </a:lnTo>
                <a:lnTo>
                  <a:pt x="569" y="974"/>
                </a:lnTo>
                <a:lnTo>
                  <a:pt x="570" y="976"/>
                </a:lnTo>
                <a:lnTo>
                  <a:pt x="570" y="979"/>
                </a:lnTo>
                <a:lnTo>
                  <a:pt x="571" y="980"/>
                </a:lnTo>
                <a:lnTo>
                  <a:pt x="573" y="981"/>
                </a:lnTo>
                <a:lnTo>
                  <a:pt x="574" y="981"/>
                </a:lnTo>
                <a:lnTo>
                  <a:pt x="574" y="981"/>
                </a:lnTo>
                <a:lnTo>
                  <a:pt x="575" y="981"/>
                </a:lnTo>
                <a:lnTo>
                  <a:pt x="576" y="980"/>
                </a:lnTo>
                <a:lnTo>
                  <a:pt x="578" y="979"/>
                </a:lnTo>
                <a:lnTo>
                  <a:pt x="578" y="976"/>
                </a:lnTo>
                <a:lnTo>
                  <a:pt x="579" y="975"/>
                </a:lnTo>
                <a:lnTo>
                  <a:pt x="580" y="973"/>
                </a:lnTo>
                <a:lnTo>
                  <a:pt x="581" y="970"/>
                </a:lnTo>
                <a:lnTo>
                  <a:pt x="581" y="968"/>
                </a:lnTo>
                <a:lnTo>
                  <a:pt x="583" y="966"/>
                </a:lnTo>
                <a:lnTo>
                  <a:pt x="584" y="965"/>
                </a:lnTo>
                <a:lnTo>
                  <a:pt x="585" y="964"/>
                </a:lnTo>
                <a:lnTo>
                  <a:pt x="585" y="963"/>
                </a:lnTo>
                <a:lnTo>
                  <a:pt x="586" y="962"/>
                </a:lnTo>
                <a:lnTo>
                  <a:pt x="588" y="960"/>
                </a:lnTo>
                <a:lnTo>
                  <a:pt x="589" y="958"/>
                </a:lnTo>
                <a:lnTo>
                  <a:pt x="589" y="957"/>
                </a:lnTo>
                <a:lnTo>
                  <a:pt x="590" y="955"/>
                </a:lnTo>
                <a:lnTo>
                  <a:pt x="591" y="954"/>
                </a:lnTo>
                <a:lnTo>
                  <a:pt x="593" y="954"/>
                </a:lnTo>
                <a:lnTo>
                  <a:pt x="593" y="955"/>
                </a:lnTo>
                <a:lnTo>
                  <a:pt x="594" y="955"/>
                </a:lnTo>
                <a:lnTo>
                  <a:pt x="595" y="957"/>
                </a:lnTo>
                <a:lnTo>
                  <a:pt x="596" y="958"/>
                </a:lnTo>
                <a:lnTo>
                  <a:pt x="596" y="958"/>
                </a:lnTo>
                <a:lnTo>
                  <a:pt x="598" y="959"/>
                </a:lnTo>
                <a:lnTo>
                  <a:pt x="599" y="959"/>
                </a:lnTo>
                <a:lnTo>
                  <a:pt x="600" y="959"/>
                </a:lnTo>
                <a:lnTo>
                  <a:pt x="600" y="959"/>
                </a:lnTo>
                <a:lnTo>
                  <a:pt x="601" y="958"/>
                </a:lnTo>
                <a:lnTo>
                  <a:pt x="603" y="958"/>
                </a:lnTo>
                <a:lnTo>
                  <a:pt x="604" y="958"/>
                </a:lnTo>
                <a:lnTo>
                  <a:pt x="604" y="958"/>
                </a:lnTo>
                <a:lnTo>
                  <a:pt x="605" y="957"/>
                </a:lnTo>
                <a:lnTo>
                  <a:pt x="606" y="957"/>
                </a:lnTo>
                <a:lnTo>
                  <a:pt x="607" y="957"/>
                </a:lnTo>
                <a:lnTo>
                  <a:pt x="607" y="955"/>
                </a:lnTo>
                <a:lnTo>
                  <a:pt x="609" y="955"/>
                </a:lnTo>
                <a:lnTo>
                  <a:pt x="610" y="955"/>
                </a:lnTo>
                <a:lnTo>
                  <a:pt x="611" y="954"/>
                </a:lnTo>
                <a:lnTo>
                  <a:pt x="611" y="954"/>
                </a:lnTo>
                <a:lnTo>
                  <a:pt x="612" y="953"/>
                </a:lnTo>
                <a:lnTo>
                  <a:pt x="614" y="952"/>
                </a:lnTo>
                <a:lnTo>
                  <a:pt x="615" y="952"/>
                </a:lnTo>
                <a:lnTo>
                  <a:pt x="616" y="950"/>
                </a:lnTo>
                <a:lnTo>
                  <a:pt x="616" y="949"/>
                </a:lnTo>
                <a:lnTo>
                  <a:pt x="617" y="949"/>
                </a:lnTo>
                <a:lnTo>
                  <a:pt x="619" y="948"/>
                </a:lnTo>
                <a:lnTo>
                  <a:pt x="620" y="948"/>
                </a:lnTo>
                <a:lnTo>
                  <a:pt x="620" y="947"/>
                </a:lnTo>
                <a:lnTo>
                  <a:pt x="621" y="947"/>
                </a:lnTo>
                <a:lnTo>
                  <a:pt x="622" y="947"/>
                </a:lnTo>
                <a:lnTo>
                  <a:pt x="624" y="945"/>
                </a:lnTo>
                <a:lnTo>
                  <a:pt x="624" y="945"/>
                </a:lnTo>
                <a:lnTo>
                  <a:pt x="625" y="944"/>
                </a:lnTo>
                <a:lnTo>
                  <a:pt x="626" y="943"/>
                </a:lnTo>
                <a:lnTo>
                  <a:pt x="627" y="940"/>
                </a:lnTo>
                <a:lnTo>
                  <a:pt x="627" y="938"/>
                </a:lnTo>
                <a:lnTo>
                  <a:pt x="629" y="934"/>
                </a:lnTo>
                <a:lnTo>
                  <a:pt x="630" y="929"/>
                </a:lnTo>
                <a:lnTo>
                  <a:pt x="631" y="924"/>
                </a:lnTo>
                <a:lnTo>
                  <a:pt x="631" y="918"/>
                </a:lnTo>
                <a:lnTo>
                  <a:pt x="632" y="914"/>
                </a:lnTo>
                <a:lnTo>
                  <a:pt x="634" y="909"/>
                </a:lnTo>
                <a:lnTo>
                  <a:pt x="635" y="907"/>
                </a:lnTo>
                <a:lnTo>
                  <a:pt x="635" y="907"/>
                </a:lnTo>
                <a:lnTo>
                  <a:pt x="636" y="907"/>
                </a:lnTo>
                <a:lnTo>
                  <a:pt x="637" y="909"/>
                </a:lnTo>
                <a:lnTo>
                  <a:pt x="638" y="913"/>
                </a:lnTo>
                <a:lnTo>
                  <a:pt x="638" y="917"/>
                </a:lnTo>
                <a:lnTo>
                  <a:pt x="640" y="923"/>
                </a:lnTo>
                <a:lnTo>
                  <a:pt x="641" y="928"/>
                </a:lnTo>
                <a:lnTo>
                  <a:pt x="642" y="933"/>
                </a:lnTo>
                <a:lnTo>
                  <a:pt x="642" y="938"/>
                </a:lnTo>
                <a:lnTo>
                  <a:pt x="643" y="942"/>
                </a:lnTo>
                <a:lnTo>
                  <a:pt x="645" y="945"/>
                </a:lnTo>
                <a:lnTo>
                  <a:pt x="646" y="949"/>
                </a:lnTo>
                <a:lnTo>
                  <a:pt x="646" y="952"/>
                </a:lnTo>
                <a:lnTo>
                  <a:pt x="647" y="954"/>
                </a:lnTo>
                <a:lnTo>
                  <a:pt x="648" y="955"/>
                </a:lnTo>
                <a:lnTo>
                  <a:pt x="650" y="955"/>
                </a:lnTo>
                <a:lnTo>
                  <a:pt x="650" y="954"/>
                </a:lnTo>
                <a:lnTo>
                  <a:pt x="651" y="952"/>
                </a:lnTo>
                <a:lnTo>
                  <a:pt x="652" y="948"/>
                </a:lnTo>
                <a:lnTo>
                  <a:pt x="653" y="943"/>
                </a:lnTo>
                <a:lnTo>
                  <a:pt x="653" y="937"/>
                </a:lnTo>
                <a:lnTo>
                  <a:pt x="655" y="928"/>
                </a:lnTo>
                <a:lnTo>
                  <a:pt x="656" y="921"/>
                </a:lnTo>
                <a:lnTo>
                  <a:pt x="657" y="912"/>
                </a:lnTo>
                <a:lnTo>
                  <a:pt x="657" y="904"/>
                </a:lnTo>
                <a:lnTo>
                  <a:pt x="658" y="899"/>
                </a:lnTo>
                <a:lnTo>
                  <a:pt x="660" y="896"/>
                </a:lnTo>
                <a:lnTo>
                  <a:pt x="661" y="896"/>
                </a:lnTo>
                <a:lnTo>
                  <a:pt x="661" y="898"/>
                </a:lnTo>
                <a:lnTo>
                  <a:pt x="662" y="902"/>
                </a:lnTo>
                <a:lnTo>
                  <a:pt x="663" y="907"/>
                </a:lnTo>
                <a:lnTo>
                  <a:pt x="665" y="912"/>
                </a:lnTo>
                <a:lnTo>
                  <a:pt x="665" y="916"/>
                </a:lnTo>
                <a:lnTo>
                  <a:pt x="666" y="919"/>
                </a:lnTo>
                <a:lnTo>
                  <a:pt x="667" y="922"/>
                </a:lnTo>
                <a:lnTo>
                  <a:pt x="668" y="924"/>
                </a:lnTo>
                <a:lnTo>
                  <a:pt x="668" y="927"/>
                </a:lnTo>
                <a:lnTo>
                  <a:pt x="670" y="929"/>
                </a:lnTo>
                <a:lnTo>
                  <a:pt x="671" y="932"/>
                </a:lnTo>
                <a:lnTo>
                  <a:pt x="672" y="934"/>
                </a:lnTo>
                <a:lnTo>
                  <a:pt x="673" y="938"/>
                </a:lnTo>
                <a:lnTo>
                  <a:pt x="673" y="940"/>
                </a:lnTo>
                <a:lnTo>
                  <a:pt x="674" y="944"/>
                </a:lnTo>
                <a:lnTo>
                  <a:pt x="676" y="947"/>
                </a:lnTo>
                <a:lnTo>
                  <a:pt x="677" y="949"/>
                </a:lnTo>
                <a:lnTo>
                  <a:pt x="677" y="950"/>
                </a:lnTo>
                <a:lnTo>
                  <a:pt x="678" y="952"/>
                </a:lnTo>
                <a:lnTo>
                  <a:pt x="679" y="952"/>
                </a:lnTo>
                <a:lnTo>
                  <a:pt x="681" y="953"/>
                </a:lnTo>
                <a:lnTo>
                  <a:pt x="681" y="953"/>
                </a:lnTo>
                <a:lnTo>
                  <a:pt x="682" y="953"/>
                </a:lnTo>
                <a:lnTo>
                  <a:pt x="683" y="953"/>
                </a:lnTo>
                <a:lnTo>
                  <a:pt x="684" y="953"/>
                </a:lnTo>
                <a:lnTo>
                  <a:pt x="684" y="952"/>
                </a:lnTo>
                <a:lnTo>
                  <a:pt x="686" y="952"/>
                </a:lnTo>
                <a:lnTo>
                  <a:pt x="687" y="952"/>
                </a:lnTo>
                <a:lnTo>
                  <a:pt x="688" y="950"/>
                </a:lnTo>
                <a:lnTo>
                  <a:pt x="688" y="950"/>
                </a:lnTo>
                <a:lnTo>
                  <a:pt x="689" y="950"/>
                </a:lnTo>
                <a:lnTo>
                  <a:pt x="691" y="952"/>
                </a:lnTo>
                <a:lnTo>
                  <a:pt x="692" y="953"/>
                </a:lnTo>
                <a:lnTo>
                  <a:pt x="692" y="954"/>
                </a:lnTo>
                <a:lnTo>
                  <a:pt x="693" y="955"/>
                </a:lnTo>
                <a:lnTo>
                  <a:pt x="694" y="957"/>
                </a:lnTo>
                <a:lnTo>
                  <a:pt x="696" y="957"/>
                </a:lnTo>
                <a:lnTo>
                  <a:pt x="696" y="957"/>
                </a:lnTo>
                <a:lnTo>
                  <a:pt x="697" y="955"/>
                </a:lnTo>
                <a:lnTo>
                  <a:pt x="698" y="954"/>
                </a:lnTo>
                <a:lnTo>
                  <a:pt x="699" y="953"/>
                </a:lnTo>
                <a:lnTo>
                  <a:pt x="699" y="952"/>
                </a:lnTo>
                <a:lnTo>
                  <a:pt x="701" y="950"/>
                </a:lnTo>
                <a:lnTo>
                  <a:pt x="702" y="948"/>
                </a:lnTo>
                <a:lnTo>
                  <a:pt x="703" y="948"/>
                </a:lnTo>
                <a:lnTo>
                  <a:pt x="703" y="947"/>
                </a:lnTo>
                <a:lnTo>
                  <a:pt x="704" y="948"/>
                </a:lnTo>
                <a:lnTo>
                  <a:pt x="706" y="948"/>
                </a:lnTo>
                <a:lnTo>
                  <a:pt x="707" y="950"/>
                </a:lnTo>
                <a:lnTo>
                  <a:pt x="707" y="952"/>
                </a:lnTo>
                <a:lnTo>
                  <a:pt x="708" y="953"/>
                </a:lnTo>
                <a:lnTo>
                  <a:pt x="709" y="953"/>
                </a:lnTo>
                <a:lnTo>
                  <a:pt x="710" y="954"/>
                </a:lnTo>
                <a:lnTo>
                  <a:pt x="710" y="955"/>
                </a:lnTo>
                <a:lnTo>
                  <a:pt x="712" y="957"/>
                </a:lnTo>
                <a:lnTo>
                  <a:pt x="713" y="958"/>
                </a:lnTo>
                <a:lnTo>
                  <a:pt x="714" y="959"/>
                </a:lnTo>
                <a:lnTo>
                  <a:pt x="714" y="960"/>
                </a:lnTo>
                <a:lnTo>
                  <a:pt x="715" y="962"/>
                </a:lnTo>
                <a:lnTo>
                  <a:pt x="717" y="963"/>
                </a:lnTo>
                <a:lnTo>
                  <a:pt x="718" y="964"/>
                </a:lnTo>
                <a:lnTo>
                  <a:pt x="718" y="964"/>
                </a:lnTo>
                <a:lnTo>
                  <a:pt x="719" y="965"/>
                </a:lnTo>
                <a:lnTo>
                  <a:pt x="720" y="965"/>
                </a:lnTo>
                <a:lnTo>
                  <a:pt x="722" y="964"/>
                </a:lnTo>
                <a:lnTo>
                  <a:pt x="722" y="963"/>
                </a:lnTo>
                <a:lnTo>
                  <a:pt x="723" y="962"/>
                </a:lnTo>
                <a:lnTo>
                  <a:pt x="724" y="959"/>
                </a:lnTo>
                <a:lnTo>
                  <a:pt x="725" y="957"/>
                </a:lnTo>
                <a:lnTo>
                  <a:pt x="725" y="955"/>
                </a:lnTo>
                <a:lnTo>
                  <a:pt x="727" y="954"/>
                </a:lnTo>
                <a:lnTo>
                  <a:pt x="728" y="953"/>
                </a:lnTo>
                <a:lnTo>
                  <a:pt x="729" y="953"/>
                </a:lnTo>
                <a:lnTo>
                  <a:pt x="730" y="953"/>
                </a:lnTo>
                <a:lnTo>
                  <a:pt x="730" y="953"/>
                </a:lnTo>
                <a:lnTo>
                  <a:pt x="732" y="952"/>
                </a:lnTo>
                <a:lnTo>
                  <a:pt x="733" y="952"/>
                </a:lnTo>
                <a:lnTo>
                  <a:pt x="734" y="953"/>
                </a:lnTo>
                <a:lnTo>
                  <a:pt x="734" y="953"/>
                </a:lnTo>
                <a:lnTo>
                  <a:pt x="735" y="953"/>
                </a:lnTo>
                <a:lnTo>
                  <a:pt x="737" y="954"/>
                </a:lnTo>
                <a:lnTo>
                  <a:pt x="738" y="955"/>
                </a:lnTo>
                <a:lnTo>
                  <a:pt x="738" y="957"/>
                </a:lnTo>
                <a:lnTo>
                  <a:pt x="739" y="958"/>
                </a:lnTo>
                <a:lnTo>
                  <a:pt x="740" y="960"/>
                </a:lnTo>
                <a:lnTo>
                  <a:pt x="742" y="962"/>
                </a:lnTo>
                <a:lnTo>
                  <a:pt x="742" y="963"/>
                </a:lnTo>
                <a:lnTo>
                  <a:pt x="743" y="963"/>
                </a:lnTo>
                <a:lnTo>
                  <a:pt x="744" y="963"/>
                </a:lnTo>
                <a:lnTo>
                  <a:pt x="745" y="963"/>
                </a:lnTo>
                <a:lnTo>
                  <a:pt x="745" y="962"/>
                </a:lnTo>
                <a:lnTo>
                  <a:pt x="746" y="960"/>
                </a:lnTo>
                <a:lnTo>
                  <a:pt x="748" y="958"/>
                </a:lnTo>
                <a:lnTo>
                  <a:pt x="749" y="954"/>
                </a:lnTo>
                <a:lnTo>
                  <a:pt x="749" y="950"/>
                </a:lnTo>
                <a:lnTo>
                  <a:pt x="750" y="944"/>
                </a:lnTo>
                <a:lnTo>
                  <a:pt x="751" y="937"/>
                </a:lnTo>
                <a:lnTo>
                  <a:pt x="753" y="929"/>
                </a:lnTo>
                <a:lnTo>
                  <a:pt x="753" y="921"/>
                </a:lnTo>
                <a:lnTo>
                  <a:pt x="754" y="913"/>
                </a:lnTo>
                <a:lnTo>
                  <a:pt x="755" y="907"/>
                </a:lnTo>
                <a:lnTo>
                  <a:pt x="756" y="903"/>
                </a:lnTo>
                <a:lnTo>
                  <a:pt x="756" y="903"/>
                </a:lnTo>
                <a:lnTo>
                  <a:pt x="758" y="904"/>
                </a:lnTo>
                <a:lnTo>
                  <a:pt x="759" y="907"/>
                </a:lnTo>
                <a:lnTo>
                  <a:pt x="760" y="912"/>
                </a:lnTo>
                <a:lnTo>
                  <a:pt x="760" y="917"/>
                </a:lnTo>
                <a:lnTo>
                  <a:pt x="761" y="922"/>
                </a:lnTo>
                <a:lnTo>
                  <a:pt x="763" y="927"/>
                </a:lnTo>
                <a:lnTo>
                  <a:pt x="764" y="930"/>
                </a:lnTo>
                <a:lnTo>
                  <a:pt x="764" y="935"/>
                </a:lnTo>
                <a:lnTo>
                  <a:pt x="765" y="939"/>
                </a:lnTo>
                <a:lnTo>
                  <a:pt x="766" y="943"/>
                </a:lnTo>
                <a:lnTo>
                  <a:pt x="768" y="945"/>
                </a:lnTo>
                <a:lnTo>
                  <a:pt x="768" y="948"/>
                </a:lnTo>
                <a:lnTo>
                  <a:pt x="769" y="950"/>
                </a:lnTo>
                <a:lnTo>
                  <a:pt x="770" y="952"/>
                </a:lnTo>
                <a:lnTo>
                  <a:pt x="771" y="954"/>
                </a:lnTo>
                <a:lnTo>
                  <a:pt x="771" y="955"/>
                </a:lnTo>
                <a:lnTo>
                  <a:pt x="773" y="957"/>
                </a:lnTo>
                <a:lnTo>
                  <a:pt x="774" y="957"/>
                </a:lnTo>
                <a:lnTo>
                  <a:pt x="775" y="955"/>
                </a:lnTo>
                <a:lnTo>
                  <a:pt x="775" y="954"/>
                </a:lnTo>
                <a:lnTo>
                  <a:pt x="776" y="953"/>
                </a:lnTo>
                <a:lnTo>
                  <a:pt x="778" y="952"/>
                </a:lnTo>
                <a:lnTo>
                  <a:pt x="779" y="950"/>
                </a:lnTo>
                <a:lnTo>
                  <a:pt x="779" y="949"/>
                </a:lnTo>
                <a:lnTo>
                  <a:pt x="780" y="949"/>
                </a:lnTo>
                <a:lnTo>
                  <a:pt x="781" y="950"/>
                </a:lnTo>
                <a:lnTo>
                  <a:pt x="782" y="952"/>
                </a:lnTo>
                <a:lnTo>
                  <a:pt x="782" y="953"/>
                </a:lnTo>
                <a:lnTo>
                  <a:pt x="784" y="954"/>
                </a:lnTo>
                <a:lnTo>
                  <a:pt x="785" y="955"/>
                </a:lnTo>
                <a:lnTo>
                  <a:pt x="786" y="955"/>
                </a:lnTo>
                <a:lnTo>
                  <a:pt x="787" y="955"/>
                </a:lnTo>
                <a:lnTo>
                  <a:pt x="787" y="955"/>
                </a:lnTo>
                <a:lnTo>
                  <a:pt x="789" y="955"/>
                </a:lnTo>
                <a:lnTo>
                  <a:pt x="790" y="954"/>
                </a:lnTo>
                <a:lnTo>
                  <a:pt x="791" y="953"/>
                </a:lnTo>
                <a:lnTo>
                  <a:pt x="791" y="950"/>
                </a:lnTo>
                <a:lnTo>
                  <a:pt x="792" y="948"/>
                </a:lnTo>
                <a:lnTo>
                  <a:pt x="794" y="947"/>
                </a:lnTo>
                <a:lnTo>
                  <a:pt x="795" y="944"/>
                </a:lnTo>
                <a:lnTo>
                  <a:pt x="795" y="943"/>
                </a:lnTo>
                <a:lnTo>
                  <a:pt x="796" y="942"/>
                </a:lnTo>
                <a:lnTo>
                  <a:pt x="797" y="942"/>
                </a:lnTo>
                <a:lnTo>
                  <a:pt x="799" y="942"/>
                </a:lnTo>
                <a:lnTo>
                  <a:pt x="799" y="942"/>
                </a:lnTo>
                <a:lnTo>
                  <a:pt x="800" y="943"/>
                </a:lnTo>
                <a:lnTo>
                  <a:pt x="801" y="944"/>
                </a:lnTo>
                <a:lnTo>
                  <a:pt x="802" y="945"/>
                </a:lnTo>
                <a:lnTo>
                  <a:pt x="802" y="947"/>
                </a:lnTo>
                <a:lnTo>
                  <a:pt x="804" y="948"/>
                </a:lnTo>
                <a:lnTo>
                  <a:pt x="805" y="949"/>
                </a:lnTo>
                <a:lnTo>
                  <a:pt x="806" y="950"/>
                </a:lnTo>
                <a:lnTo>
                  <a:pt x="806" y="952"/>
                </a:lnTo>
                <a:lnTo>
                  <a:pt x="807" y="952"/>
                </a:lnTo>
                <a:lnTo>
                  <a:pt x="809" y="953"/>
                </a:lnTo>
                <a:lnTo>
                  <a:pt x="810" y="954"/>
                </a:lnTo>
                <a:lnTo>
                  <a:pt x="810" y="954"/>
                </a:lnTo>
                <a:lnTo>
                  <a:pt x="811" y="954"/>
                </a:lnTo>
                <a:lnTo>
                  <a:pt x="812" y="954"/>
                </a:lnTo>
                <a:lnTo>
                  <a:pt x="814" y="952"/>
                </a:lnTo>
                <a:lnTo>
                  <a:pt x="814" y="947"/>
                </a:lnTo>
                <a:lnTo>
                  <a:pt x="815" y="938"/>
                </a:lnTo>
                <a:lnTo>
                  <a:pt x="816" y="921"/>
                </a:lnTo>
                <a:lnTo>
                  <a:pt x="817" y="893"/>
                </a:lnTo>
                <a:lnTo>
                  <a:pt x="817" y="849"/>
                </a:lnTo>
                <a:lnTo>
                  <a:pt x="818" y="781"/>
                </a:lnTo>
                <a:lnTo>
                  <a:pt x="820" y="686"/>
                </a:lnTo>
                <a:lnTo>
                  <a:pt x="821" y="557"/>
                </a:lnTo>
                <a:lnTo>
                  <a:pt x="821" y="387"/>
                </a:lnTo>
                <a:lnTo>
                  <a:pt x="822" y="173"/>
                </a:lnTo>
                <a:lnTo>
                  <a:pt x="823" y="0"/>
                </a:lnTo>
                <a:lnTo>
                  <a:pt x="825" y="0"/>
                </a:lnTo>
                <a:lnTo>
                  <a:pt x="825" y="0"/>
                </a:lnTo>
                <a:lnTo>
                  <a:pt x="826" y="0"/>
                </a:lnTo>
                <a:lnTo>
                  <a:pt x="827" y="0"/>
                </a:lnTo>
                <a:lnTo>
                  <a:pt x="828" y="0"/>
                </a:lnTo>
                <a:lnTo>
                  <a:pt x="828" y="0"/>
                </a:lnTo>
                <a:lnTo>
                  <a:pt x="830" y="0"/>
                </a:lnTo>
                <a:lnTo>
                  <a:pt x="831" y="0"/>
                </a:lnTo>
                <a:lnTo>
                  <a:pt x="832" y="0"/>
                </a:lnTo>
                <a:lnTo>
                  <a:pt x="832" y="0"/>
                </a:lnTo>
                <a:lnTo>
                  <a:pt x="833" y="0"/>
                </a:lnTo>
                <a:lnTo>
                  <a:pt x="835" y="0"/>
                </a:lnTo>
                <a:lnTo>
                  <a:pt x="836" y="0"/>
                </a:lnTo>
                <a:lnTo>
                  <a:pt x="836" y="0"/>
                </a:lnTo>
                <a:lnTo>
                  <a:pt x="837" y="0"/>
                </a:lnTo>
                <a:lnTo>
                  <a:pt x="838" y="0"/>
                </a:lnTo>
                <a:lnTo>
                  <a:pt x="840" y="0"/>
                </a:lnTo>
                <a:lnTo>
                  <a:pt x="841" y="0"/>
                </a:lnTo>
                <a:lnTo>
                  <a:pt x="841" y="0"/>
                </a:lnTo>
                <a:lnTo>
                  <a:pt x="842" y="174"/>
                </a:lnTo>
                <a:lnTo>
                  <a:pt x="843" y="333"/>
                </a:lnTo>
                <a:lnTo>
                  <a:pt x="845" y="462"/>
                </a:lnTo>
                <a:lnTo>
                  <a:pt x="845" y="567"/>
                </a:lnTo>
                <a:lnTo>
                  <a:pt x="846" y="649"/>
                </a:lnTo>
                <a:lnTo>
                  <a:pt x="847" y="714"/>
                </a:lnTo>
                <a:lnTo>
                  <a:pt x="848" y="765"/>
                </a:lnTo>
                <a:lnTo>
                  <a:pt x="848" y="806"/>
                </a:lnTo>
                <a:lnTo>
                  <a:pt x="850" y="839"/>
                </a:lnTo>
                <a:lnTo>
                  <a:pt x="851" y="865"/>
                </a:lnTo>
                <a:lnTo>
                  <a:pt x="852" y="886"/>
                </a:lnTo>
                <a:lnTo>
                  <a:pt x="852" y="902"/>
                </a:lnTo>
                <a:lnTo>
                  <a:pt x="853" y="914"/>
                </a:lnTo>
                <a:lnTo>
                  <a:pt x="854" y="926"/>
                </a:lnTo>
                <a:lnTo>
                  <a:pt x="856" y="933"/>
                </a:lnTo>
                <a:lnTo>
                  <a:pt x="856" y="940"/>
                </a:lnTo>
                <a:lnTo>
                  <a:pt x="857" y="945"/>
                </a:lnTo>
                <a:lnTo>
                  <a:pt x="858" y="950"/>
                </a:lnTo>
                <a:lnTo>
                  <a:pt x="859" y="953"/>
                </a:lnTo>
                <a:lnTo>
                  <a:pt x="859" y="954"/>
                </a:lnTo>
                <a:lnTo>
                  <a:pt x="861" y="955"/>
                </a:lnTo>
                <a:lnTo>
                  <a:pt x="862" y="954"/>
                </a:lnTo>
                <a:lnTo>
                  <a:pt x="863" y="952"/>
                </a:lnTo>
                <a:lnTo>
                  <a:pt x="863" y="947"/>
                </a:lnTo>
                <a:lnTo>
                  <a:pt x="864" y="942"/>
                </a:lnTo>
                <a:lnTo>
                  <a:pt x="866" y="934"/>
                </a:lnTo>
                <a:lnTo>
                  <a:pt x="867" y="924"/>
                </a:lnTo>
                <a:lnTo>
                  <a:pt x="867" y="913"/>
                </a:lnTo>
                <a:lnTo>
                  <a:pt x="868" y="899"/>
                </a:lnTo>
                <a:lnTo>
                  <a:pt x="869" y="883"/>
                </a:lnTo>
                <a:lnTo>
                  <a:pt x="871" y="863"/>
                </a:lnTo>
                <a:lnTo>
                  <a:pt x="871" y="841"/>
                </a:lnTo>
                <a:lnTo>
                  <a:pt x="872" y="815"/>
                </a:lnTo>
                <a:lnTo>
                  <a:pt x="873" y="786"/>
                </a:lnTo>
                <a:lnTo>
                  <a:pt x="874" y="754"/>
                </a:lnTo>
                <a:lnTo>
                  <a:pt x="874" y="723"/>
                </a:lnTo>
                <a:lnTo>
                  <a:pt x="876" y="692"/>
                </a:lnTo>
                <a:lnTo>
                  <a:pt x="877" y="667"/>
                </a:lnTo>
                <a:lnTo>
                  <a:pt x="878" y="650"/>
                </a:lnTo>
                <a:lnTo>
                  <a:pt x="878" y="644"/>
                </a:lnTo>
                <a:lnTo>
                  <a:pt x="879" y="650"/>
                </a:lnTo>
                <a:lnTo>
                  <a:pt x="881" y="668"/>
                </a:lnTo>
                <a:lnTo>
                  <a:pt x="882" y="697"/>
                </a:lnTo>
                <a:lnTo>
                  <a:pt x="882" y="732"/>
                </a:lnTo>
                <a:lnTo>
                  <a:pt x="883" y="769"/>
                </a:lnTo>
                <a:lnTo>
                  <a:pt x="884" y="805"/>
                </a:lnTo>
                <a:lnTo>
                  <a:pt x="886" y="837"/>
                </a:lnTo>
                <a:lnTo>
                  <a:pt x="886" y="865"/>
                </a:lnTo>
                <a:lnTo>
                  <a:pt x="887" y="887"/>
                </a:lnTo>
                <a:lnTo>
                  <a:pt x="888" y="904"/>
                </a:lnTo>
                <a:lnTo>
                  <a:pt x="889" y="917"/>
                </a:lnTo>
                <a:lnTo>
                  <a:pt x="889" y="926"/>
                </a:lnTo>
                <a:lnTo>
                  <a:pt x="890" y="933"/>
                </a:lnTo>
                <a:lnTo>
                  <a:pt x="892" y="938"/>
                </a:lnTo>
                <a:lnTo>
                  <a:pt x="893" y="943"/>
                </a:lnTo>
                <a:lnTo>
                  <a:pt x="893" y="947"/>
                </a:lnTo>
                <a:lnTo>
                  <a:pt x="894" y="949"/>
                </a:lnTo>
                <a:lnTo>
                  <a:pt x="895" y="952"/>
                </a:lnTo>
                <a:lnTo>
                  <a:pt x="897" y="954"/>
                </a:lnTo>
                <a:lnTo>
                  <a:pt x="898" y="955"/>
                </a:lnTo>
                <a:lnTo>
                  <a:pt x="898" y="957"/>
                </a:lnTo>
                <a:lnTo>
                  <a:pt x="899" y="957"/>
                </a:lnTo>
                <a:lnTo>
                  <a:pt x="900" y="958"/>
                </a:lnTo>
                <a:lnTo>
                  <a:pt x="902" y="958"/>
                </a:lnTo>
                <a:lnTo>
                  <a:pt x="902" y="959"/>
                </a:lnTo>
                <a:lnTo>
                  <a:pt x="903" y="960"/>
                </a:lnTo>
                <a:lnTo>
                  <a:pt x="904" y="962"/>
                </a:lnTo>
                <a:lnTo>
                  <a:pt x="905" y="964"/>
                </a:lnTo>
                <a:lnTo>
                  <a:pt x="905" y="968"/>
                </a:lnTo>
                <a:lnTo>
                  <a:pt x="907" y="971"/>
                </a:lnTo>
                <a:lnTo>
                  <a:pt x="908" y="975"/>
                </a:lnTo>
                <a:lnTo>
                  <a:pt x="909" y="979"/>
                </a:lnTo>
                <a:lnTo>
                  <a:pt x="909" y="981"/>
                </a:lnTo>
                <a:lnTo>
                  <a:pt x="910" y="981"/>
                </a:lnTo>
                <a:lnTo>
                  <a:pt x="912" y="981"/>
                </a:lnTo>
                <a:lnTo>
                  <a:pt x="913" y="979"/>
                </a:lnTo>
                <a:lnTo>
                  <a:pt x="913" y="976"/>
                </a:lnTo>
                <a:lnTo>
                  <a:pt x="914" y="973"/>
                </a:lnTo>
                <a:lnTo>
                  <a:pt x="915" y="969"/>
                </a:lnTo>
                <a:lnTo>
                  <a:pt x="917" y="966"/>
                </a:lnTo>
                <a:lnTo>
                  <a:pt x="917" y="964"/>
                </a:lnTo>
                <a:lnTo>
                  <a:pt x="918" y="963"/>
                </a:lnTo>
                <a:lnTo>
                  <a:pt x="919" y="960"/>
                </a:lnTo>
                <a:lnTo>
                  <a:pt x="920" y="959"/>
                </a:lnTo>
                <a:lnTo>
                  <a:pt x="920" y="958"/>
                </a:lnTo>
                <a:lnTo>
                  <a:pt x="922" y="957"/>
                </a:lnTo>
                <a:lnTo>
                  <a:pt x="923" y="955"/>
                </a:lnTo>
                <a:lnTo>
                  <a:pt x="924" y="955"/>
                </a:lnTo>
                <a:lnTo>
                  <a:pt x="924" y="955"/>
                </a:lnTo>
                <a:lnTo>
                  <a:pt x="925" y="957"/>
                </a:lnTo>
                <a:lnTo>
                  <a:pt x="926" y="957"/>
                </a:lnTo>
                <a:lnTo>
                  <a:pt x="928" y="958"/>
                </a:lnTo>
                <a:lnTo>
                  <a:pt x="928" y="958"/>
                </a:lnTo>
                <a:lnTo>
                  <a:pt x="929" y="959"/>
                </a:lnTo>
                <a:lnTo>
                  <a:pt x="930" y="959"/>
                </a:lnTo>
                <a:lnTo>
                  <a:pt x="931" y="959"/>
                </a:lnTo>
                <a:lnTo>
                  <a:pt x="931" y="959"/>
                </a:lnTo>
                <a:lnTo>
                  <a:pt x="933" y="959"/>
                </a:lnTo>
                <a:lnTo>
                  <a:pt x="934" y="958"/>
                </a:lnTo>
                <a:lnTo>
                  <a:pt x="935" y="957"/>
                </a:lnTo>
                <a:lnTo>
                  <a:pt x="935" y="954"/>
                </a:lnTo>
                <a:lnTo>
                  <a:pt x="936" y="949"/>
                </a:lnTo>
                <a:lnTo>
                  <a:pt x="938" y="943"/>
                </a:lnTo>
                <a:lnTo>
                  <a:pt x="939" y="933"/>
                </a:lnTo>
                <a:lnTo>
                  <a:pt x="939" y="919"/>
                </a:lnTo>
                <a:lnTo>
                  <a:pt x="940" y="898"/>
                </a:lnTo>
                <a:lnTo>
                  <a:pt x="941" y="867"/>
                </a:lnTo>
                <a:lnTo>
                  <a:pt x="943" y="824"/>
                </a:lnTo>
                <a:lnTo>
                  <a:pt x="943" y="762"/>
                </a:lnTo>
                <a:lnTo>
                  <a:pt x="944" y="673"/>
                </a:lnTo>
                <a:lnTo>
                  <a:pt x="945" y="548"/>
                </a:lnTo>
                <a:lnTo>
                  <a:pt x="946" y="375"/>
                </a:lnTo>
                <a:lnTo>
                  <a:pt x="946" y="136"/>
                </a:lnTo>
                <a:lnTo>
                  <a:pt x="948" y="0"/>
                </a:lnTo>
                <a:lnTo>
                  <a:pt x="949" y="0"/>
                </a:lnTo>
                <a:lnTo>
                  <a:pt x="950" y="0"/>
                </a:lnTo>
                <a:lnTo>
                  <a:pt x="950" y="0"/>
                </a:lnTo>
                <a:lnTo>
                  <a:pt x="951" y="0"/>
                </a:lnTo>
                <a:lnTo>
                  <a:pt x="953" y="0"/>
                </a:lnTo>
                <a:lnTo>
                  <a:pt x="954" y="0"/>
                </a:lnTo>
                <a:lnTo>
                  <a:pt x="955" y="0"/>
                </a:lnTo>
                <a:lnTo>
                  <a:pt x="955" y="0"/>
                </a:lnTo>
                <a:lnTo>
                  <a:pt x="956" y="0"/>
                </a:lnTo>
                <a:lnTo>
                  <a:pt x="958" y="0"/>
                </a:lnTo>
                <a:lnTo>
                  <a:pt x="959" y="0"/>
                </a:lnTo>
                <a:lnTo>
                  <a:pt x="959" y="0"/>
                </a:lnTo>
                <a:lnTo>
                  <a:pt x="960" y="0"/>
                </a:lnTo>
                <a:lnTo>
                  <a:pt x="961" y="0"/>
                </a:lnTo>
                <a:lnTo>
                  <a:pt x="962" y="0"/>
                </a:lnTo>
                <a:lnTo>
                  <a:pt x="962" y="0"/>
                </a:lnTo>
                <a:lnTo>
                  <a:pt x="964" y="0"/>
                </a:lnTo>
                <a:lnTo>
                  <a:pt x="965" y="0"/>
                </a:lnTo>
                <a:lnTo>
                  <a:pt x="966" y="214"/>
                </a:lnTo>
                <a:lnTo>
                  <a:pt x="966" y="382"/>
                </a:lnTo>
                <a:lnTo>
                  <a:pt x="967" y="507"/>
                </a:lnTo>
                <a:lnTo>
                  <a:pt x="969" y="603"/>
                </a:lnTo>
                <a:lnTo>
                  <a:pt x="970" y="676"/>
                </a:lnTo>
                <a:lnTo>
                  <a:pt x="970" y="732"/>
                </a:lnTo>
                <a:lnTo>
                  <a:pt x="971" y="777"/>
                </a:lnTo>
                <a:lnTo>
                  <a:pt x="972" y="811"/>
                </a:lnTo>
                <a:lnTo>
                  <a:pt x="974" y="840"/>
                </a:lnTo>
                <a:lnTo>
                  <a:pt x="974" y="863"/>
                </a:lnTo>
                <a:lnTo>
                  <a:pt x="975" y="882"/>
                </a:lnTo>
                <a:lnTo>
                  <a:pt x="976" y="897"/>
                </a:lnTo>
                <a:lnTo>
                  <a:pt x="977" y="909"/>
                </a:lnTo>
                <a:lnTo>
                  <a:pt x="977" y="921"/>
                </a:lnTo>
                <a:lnTo>
                  <a:pt x="979" y="929"/>
                </a:lnTo>
                <a:lnTo>
                  <a:pt x="980" y="937"/>
                </a:lnTo>
                <a:lnTo>
                  <a:pt x="981" y="943"/>
                </a:lnTo>
                <a:lnTo>
                  <a:pt x="981" y="949"/>
                </a:lnTo>
                <a:lnTo>
                  <a:pt x="982" y="953"/>
                </a:lnTo>
                <a:lnTo>
                  <a:pt x="984" y="955"/>
                </a:lnTo>
                <a:lnTo>
                  <a:pt x="985" y="957"/>
                </a:lnTo>
                <a:lnTo>
                  <a:pt x="985" y="959"/>
                </a:lnTo>
                <a:lnTo>
                  <a:pt x="986" y="960"/>
                </a:lnTo>
                <a:lnTo>
                  <a:pt x="987" y="960"/>
                </a:lnTo>
                <a:lnTo>
                  <a:pt x="989" y="962"/>
                </a:lnTo>
                <a:lnTo>
                  <a:pt x="989" y="962"/>
                </a:lnTo>
                <a:lnTo>
                  <a:pt x="990" y="960"/>
                </a:lnTo>
                <a:lnTo>
                  <a:pt x="991" y="960"/>
                </a:lnTo>
                <a:lnTo>
                  <a:pt x="992" y="960"/>
                </a:lnTo>
                <a:lnTo>
                  <a:pt x="992" y="959"/>
                </a:lnTo>
                <a:lnTo>
                  <a:pt x="994" y="959"/>
                </a:lnTo>
                <a:lnTo>
                  <a:pt x="995" y="959"/>
                </a:lnTo>
                <a:lnTo>
                  <a:pt x="996" y="959"/>
                </a:lnTo>
                <a:lnTo>
                  <a:pt x="996" y="959"/>
                </a:lnTo>
                <a:lnTo>
                  <a:pt x="997" y="959"/>
                </a:lnTo>
                <a:lnTo>
                  <a:pt x="998" y="960"/>
                </a:lnTo>
                <a:lnTo>
                  <a:pt x="1000" y="960"/>
                </a:lnTo>
                <a:lnTo>
                  <a:pt x="1000" y="960"/>
                </a:lnTo>
                <a:lnTo>
                  <a:pt x="1001" y="959"/>
                </a:lnTo>
                <a:lnTo>
                  <a:pt x="1002" y="959"/>
                </a:lnTo>
                <a:lnTo>
                  <a:pt x="1003" y="958"/>
                </a:lnTo>
                <a:lnTo>
                  <a:pt x="1003" y="957"/>
                </a:lnTo>
                <a:lnTo>
                  <a:pt x="1005" y="955"/>
                </a:lnTo>
                <a:lnTo>
                  <a:pt x="1006" y="954"/>
                </a:lnTo>
                <a:lnTo>
                  <a:pt x="1007" y="952"/>
                </a:lnTo>
                <a:lnTo>
                  <a:pt x="1008" y="950"/>
                </a:lnTo>
                <a:lnTo>
                  <a:pt x="1008" y="949"/>
                </a:lnTo>
                <a:lnTo>
                  <a:pt x="1010" y="945"/>
                </a:lnTo>
                <a:lnTo>
                  <a:pt x="1011" y="940"/>
                </a:lnTo>
                <a:lnTo>
                  <a:pt x="1012" y="934"/>
                </a:lnTo>
                <a:lnTo>
                  <a:pt x="1012" y="927"/>
                </a:lnTo>
                <a:lnTo>
                  <a:pt x="1013" y="918"/>
                </a:lnTo>
                <a:lnTo>
                  <a:pt x="1015" y="909"/>
                </a:lnTo>
                <a:lnTo>
                  <a:pt x="1016" y="902"/>
                </a:lnTo>
                <a:lnTo>
                  <a:pt x="1016" y="898"/>
                </a:lnTo>
                <a:lnTo>
                  <a:pt x="1017" y="897"/>
                </a:lnTo>
                <a:lnTo>
                  <a:pt x="1018" y="899"/>
                </a:lnTo>
                <a:lnTo>
                  <a:pt x="1020" y="904"/>
                </a:lnTo>
                <a:lnTo>
                  <a:pt x="1020" y="911"/>
                </a:lnTo>
                <a:lnTo>
                  <a:pt x="1021" y="917"/>
                </a:lnTo>
                <a:lnTo>
                  <a:pt x="1022" y="923"/>
                </a:lnTo>
                <a:lnTo>
                  <a:pt x="1023" y="928"/>
                </a:lnTo>
                <a:lnTo>
                  <a:pt x="1023" y="932"/>
                </a:lnTo>
                <a:lnTo>
                  <a:pt x="1025" y="935"/>
                </a:lnTo>
                <a:lnTo>
                  <a:pt x="1026" y="938"/>
                </a:lnTo>
                <a:lnTo>
                  <a:pt x="1027" y="939"/>
                </a:lnTo>
                <a:lnTo>
                  <a:pt x="1027" y="942"/>
                </a:lnTo>
                <a:lnTo>
                  <a:pt x="1028" y="943"/>
                </a:lnTo>
                <a:lnTo>
                  <a:pt x="1029" y="945"/>
                </a:lnTo>
                <a:lnTo>
                  <a:pt x="1031" y="948"/>
                </a:lnTo>
                <a:lnTo>
                  <a:pt x="1031" y="949"/>
                </a:lnTo>
                <a:lnTo>
                  <a:pt x="1032" y="952"/>
                </a:lnTo>
                <a:lnTo>
                  <a:pt x="1033" y="954"/>
                </a:lnTo>
                <a:lnTo>
                  <a:pt x="1034" y="955"/>
                </a:lnTo>
                <a:lnTo>
                  <a:pt x="1034" y="955"/>
                </a:lnTo>
                <a:lnTo>
                  <a:pt x="1036" y="957"/>
                </a:lnTo>
                <a:lnTo>
                  <a:pt x="1037" y="957"/>
                </a:lnTo>
                <a:lnTo>
                  <a:pt x="1038" y="957"/>
                </a:lnTo>
                <a:lnTo>
                  <a:pt x="1038" y="957"/>
                </a:lnTo>
                <a:lnTo>
                  <a:pt x="1039" y="955"/>
                </a:lnTo>
                <a:lnTo>
                  <a:pt x="1041" y="954"/>
                </a:lnTo>
                <a:lnTo>
                  <a:pt x="1042" y="953"/>
                </a:lnTo>
                <a:lnTo>
                  <a:pt x="1042" y="952"/>
                </a:lnTo>
                <a:lnTo>
                  <a:pt x="1043" y="952"/>
                </a:lnTo>
                <a:lnTo>
                  <a:pt x="1044" y="949"/>
                </a:lnTo>
                <a:lnTo>
                  <a:pt x="1046" y="948"/>
                </a:lnTo>
                <a:lnTo>
                  <a:pt x="1046" y="947"/>
                </a:lnTo>
                <a:lnTo>
                  <a:pt x="1047" y="944"/>
                </a:lnTo>
                <a:lnTo>
                  <a:pt x="1048" y="942"/>
                </a:lnTo>
                <a:lnTo>
                  <a:pt x="1049" y="939"/>
                </a:lnTo>
                <a:lnTo>
                  <a:pt x="1049" y="937"/>
                </a:lnTo>
                <a:lnTo>
                  <a:pt x="1051" y="934"/>
                </a:lnTo>
                <a:lnTo>
                  <a:pt x="1052" y="933"/>
                </a:lnTo>
                <a:lnTo>
                  <a:pt x="1053" y="933"/>
                </a:lnTo>
                <a:lnTo>
                  <a:pt x="1053" y="933"/>
                </a:lnTo>
                <a:lnTo>
                  <a:pt x="1054" y="934"/>
                </a:lnTo>
                <a:lnTo>
                  <a:pt x="1056" y="935"/>
                </a:lnTo>
                <a:lnTo>
                  <a:pt x="1057" y="937"/>
                </a:lnTo>
                <a:lnTo>
                  <a:pt x="1057" y="939"/>
                </a:lnTo>
                <a:lnTo>
                  <a:pt x="1058" y="942"/>
                </a:lnTo>
                <a:lnTo>
                  <a:pt x="1059" y="944"/>
                </a:lnTo>
                <a:lnTo>
                  <a:pt x="1061" y="947"/>
                </a:lnTo>
                <a:lnTo>
                  <a:pt x="1061" y="948"/>
                </a:lnTo>
                <a:lnTo>
                  <a:pt x="1062" y="950"/>
                </a:lnTo>
                <a:lnTo>
                  <a:pt x="1063" y="952"/>
                </a:lnTo>
                <a:lnTo>
                  <a:pt x="1064" y="952"/>
                </a:lnTo>
                <a:lnTo>
                  <a:pt x="1065" y="953"/>
                </a:lnTo>
                <a:lnTo>
                  <a:pt x="1065" y="954"/>
                </a:lnTo>
                <a:lnTo>
                  <a:pt x="1067" y="954"/>
                </a:lnTo>
                <a:lnTo>
                  <a:pt x="1068" y="955"/>
                </a:lnTo>
                <a:lnTo>
                  <a:pt x="1069" y="954"/>
                </a:lnTo>
                <a:lnTo>
                  <a:pt x="1069" y="954"/>
                </a:lnTo>
                <a:lnTo>
                  <a:pt x="1070" y="954"/>
                </a:lnTo>
                <a:lnTo>
                  <a:pt x="1072" y="954"/>
                </a:lnTo>
                <a:lnTo>
                  <a:pt x="1073" y="954"/>
                </a:lnTo>
                <a:lnTo>
                  <a:pt x="1073" y="953"/>
                </a:lnTo>
                <a:lnTo>
                  <a:pt x="1074" y="953"/>
                </a:lnTo>
                <a:lnTo>
                  <a:pt x="1075" y="952"/>
                </a:lnTo>
                <a:lnTo>
                  <a:pt x="1077" y="952"/>
                </a:lnTo>
                <a:lnTo>
                  <a:pt x="1077" y="950"/>
                </a:lnTo>
                <a:lnTo>
                  <a:pt x="1078" y="950"/>
                </a:lnTo>
                <a:lnTo>
                  <a:pt x="1079" y="949"/>
                </a:lnTo>
                <a:lnTo>
                  <a:pt x="1080" y="948"/>
                </a:lnTo>
                <a:lnTo>
                  <a:pt x="1080" y="947"/>
                </a:lnTo>
                <a:lnTo>
                  <a:pt x="1082" y="944"/>
                </a:lnTo>
                <a:lnTo>
                  <a:pt x="1083" y="943"/>
                </a:lnTo>
                <a:lnTo>
                  <a:pt x="1084" y="943"/>
                </a:lnTo>
                <a:lnTo>
                  <a:pt x="1084" y="943"/>
                </a:lnTo>
                <a:lnTo>
                  <a:pt x="1085" y="943"/>
                </a:lnTo>
                <a:lnTo>
                  <a:pt x="1087" y="944"/>
                </a:lnTo>
                <a:lnTo>
                  <a:pt x="1088" y="945"/>
                </a:lnTo>
                <a:lnTo>
                  <a:pt x="1088" y="948"/>
                </a:lnTo>
                <a:lnTo>
                  <a:pt x="1089" y="950"/>
                </a:lnTo>
                <a:lnTo>
                  <a:pt x="1090" y="953"/>
                </a:lnTo>
                <a:lnTo>
                  <a:pt x="1092" y="955"/>
                </a:lnTo>
                <a:lnTo>
                  <a:pt x="1092" y="957"/>
                </a:lnTo>
                <a:lnTo>
                  <a:pt x="1093" y="959"/>
                </a:lnTo>
                <a:lnTo>
                  <a:pt x="1094" y="960"/>
                </a:lnTo>
                <a:lnTo>
                  <a:pt x="1095" y="962"/>
                </a:lnTo>
                <a:lnTo>
                  <a:pt x="1095" y="963"/>
                </a:lnTo>
                <a:lnTo>
                  <a:pt x="1097" y="962"/>
                </a:lnTo>
                <a:lnTo>
                  <a:pt x="1098" y="962"/>
                </a:lnTo>
                <a:lnTo>
                  <a:pt x="1099" y="960"/>
                </a:lnTo>
                <a:lnTo>
                  <a:pt x="1099" y="959"/>
                </a:lnTo>
                <a:lnTo>
                  <a:pt x="1100" y="958"/>
                </a:lnTo>
                <a:lnTo>
                  <a:pt x="1101" y="957"/>
                </a:lnTo>
                <a:lnTo>
                  <a:pt x="1103" y="957"/>
                </a:lnTo>
                <a:lnTo>
                  <a:pt x="1103" y="955"/>
                </a:lnTo>
                <a:lnTo>
                  <a:pt x="1104" y="954"/>
                </a:lnTo>
                <a:lnTo>
                  <a:pt x="1105" y="954"/>
                </a:lnTo>
                <a:lnTo>
                  <a:pt x="1106" y="954"/>
                </a:lnTo>
                <a:lnTo>
                  <a:pt x="1106" y="955"/>
                </a:lnTo>
                <a:lnTo>
                  <a:pt x="1108" y="959"/>
                </a:lnTo>
                <a:lnTo>
                  <a:pt x="1109" y="963"/>
                </a:lnTo>
                <a:lnTo>
                  <a:pt x="1110" y="969"/>
                </a:lnTo>
                <a:lnTo>
                  <a:pt x="1110" y="975"/>
                </a:lnTo>
                <a:lnTo>
                  <a:pt x="1111" y="983"/>
                </a:lnTo>
                <a:lnTo>
                  <a:pt x="1113" y="991"/>
                </a:lnTo>
                <a:lnTo>
                  <a:pt x="1114" y="1001"/>
                </a:lnTo>
                <a:lnTo>
                  <a:pt x="1114" y="1011"/>
                </a:lnTo>
                <a:lnTo>
                  <a:pt x="1115" y="1022"/>
                </a:lnTo>
                <a:lnTo>
                  <a:pt x="1116" y="1035"/>
                </a:lnTo>
                <a:lnTo>
                  <a:pt x="1118" y="1047"/>
                </a:lnTo>
                <a:lnTo>
                  <a:pt x="1118" y="1058"/>
                </a:lnTo>
                <a:lnTo>
                  <a:pt x="1119" y="1070"/>
                </a:lnTo>
                <a:lnTo>
                  <a:pt x="1120" y="1077"/>
                </a:lnTo>
                <a:lnTo>
                  <a:pt x="1121" y="1079"/>
                </a:lnTo>
                <a:lnTo>
                  <a:pt x="1123" y="1072"/>
                </a:lnTo>
                <a:lnTo>
                  <a:pt x="1123" y="1048"/>
                </a:lnTo>
                <a:lnTo>
                  <a:pt x="1124" y="994"/>
                </a:lnTo>
                <a:lnTo>
                  <a:pt x="1125" y="867"/>
                </a:lnTo>
                <a:lnTo>
                  <a:pt x="1126" y="629"/>
                </a:lnTo>
                <a:lnTo>
                  <a:pt x="1126" y="153"/>
                </a:lnTo>
                <a:lnTo>
                  <a:pt x="1128" y="0"/>
                </a:lnTo>
                <a:lnTo>
                  <a:pt x="1129" y="0"/>
                </a:lnTo>
                <a:lnTo>
                  <a:pt x="1130" y="0"/>
                </a:lnTo>
                <a:lnTo>
                  <a:pt x="1130" y="0"/>
                </a:lnTo>
                <a:lnTo>
                  <a:pt x="1131" y="0"/>
                </a:lnTo>
                <a:lnTo>
                  <a:pt x="1133" y="0"/>
                </a:lnTo>
                <a:lnTo>
                  <a:pt x="1134" y="0"/>
                </a:lnTo>
                <a:lnTo>
                  <a:pt x="1134" y="0"/>
                </a:lnTo>
                <a:lnTo>
                  <a:pt x="1135" y="0"/>
                </a:lnTo>
                <a:lnTo>
                  <a:pt x="1136" y="0"/>
                </a:lnTo>
                <a:lnTo>
                  <a:pt x="1137" y="0"/>
                </a:lnTo>
                <a:lnTo>
                  <a:pt x="1137" y="0"/>
                </a:lnTo>
                <a:lnTo>
                  <a:pt x="1139" y="0"/>
                </a:lnTo>
                <a:lnTo>
                  <a:pt x="1140" y="0"/>
                </a:lnTo>
                <a:lnTo>
                  <a:pt x="1141" y="0"/>
                </a:lnTo>
                <a:lnTo>
                  <a:pt x="1141" y="0"/>
                </a:lnTo>
                <a:lnTo>
                  <a:pt x="1142" y="0"/>
                </a:lnTo>
                <a:lnTo>
                  <a:pt x="1144" y="0"/>
                </a:lnTo>
                <a:lnTo>
                  <a:pt x="1145" y="162"/>
                </a:lnTo>
                <a:lnTo>
                  <a:pt x="1145" y="369"/>
                </a:lnTo>
                <a:lnTo>
                  <a:pt x="1146" y="534"/>
                </a:lnTo>
                <a:lnTo>
                  <a:pt x="1147" y="587"/>
                </a:lnTo>
                <a:lnTo>
                  <a:pt x="1149" y="594"/>
                </a:lnTo>
                <a:lnTo>
                  <a:pt x="1149" y="569"/>
                </a:lnTo>
                <a:lnTo>
                  <a:pt x="1150" y="527"/>
                </a:lnTo>
                <a:lnTo>
                  <a:pt x="1151" y="483"/>
                </a:lnTo>
                <a:lnTo>
                  <a:pt x="1152" y="441"/>
                </a:lnTo>
                <a:lnTo>
                  <a:pt x="1152" y="431"/>
                </a:lnTo>
                <a:lnTo>
                  <a:pt x="1154" y="444"/>
                </a:lnTo>
                <a:lnTo>
                  <a:pt x="1155" y="477"/>
                </a:lnTo>
                <a:lnTo>
                  <a:pt x="1156" y="531"/>
                </a:lnTo>
                <a:lnTo>
                  <a:pt x="1156" y="595"/>
                </a:lnTo>
                <a:lnTo>
                  <a:pt x="1157" y="667"/>
                </a:lnTo>
                <a:lnTo>
                  <a:pt x="1159" y="739"/>
                </a:lnTo>
                <a:lnTo>
                  <a:pt x="1160" y="809"/>
                </a:lnTo>
                <a:lnTo>
                  <a:pt x="1160" y="873"/>
                </a:lnTo>
                <a:lnTo>
                  <a:pt x="1161" y="939"/>
                </a:lnTo>
                <a:lnTo>
                  <a:pt x="1162" y="1009"/>
                </a:lnTo>
                <a:lnTo>
                  <a:pt x="1164" y="1086"/>
                </a:lnTo>
                <a:lnTo>
                  <a:pt x="1164" y="1170"/>
                </a:lnTo>
                <a:lnTo>
                  <a:pt x="1165" y="1258"/>
                </a:lnTo>
                <a:lnTo>
                  <a:pt x="1166" y="1345"/>
                </a:lnTo>
                <a:lnTo>
                  <a:pt x="1167" y="1423"/>
                </a:lnTo>
                <a:lnTo>
                  <a:pt x="1167" y="1490"/>
                </a:lnTo>
                <a:lnTo>
                  <a:pt x="1169" y="1544"/>
                </a:lnTo>
                <a:lnTo>
                  <a:pt x="1170" y="1585"/>
                </a:lnTo>
                <a:lnTo>
                  <a:pt x="1171" y="1615"/>
                </a:lnTo>
                <a:lnTo>
                  <a:pt x="1171" y="1632"/>
                </a:lnTo>
                <a:lnTo>
                  <a:pt x="1172" y="1642"/>
                </a:lnTo>
                <a:lnTo>
                  <a:pt x="1173" y="1643"/>
                </a:lnTo>
                <a:lnTo>
                  <a:pt x="1175" y="1636"/>
                </a:lnTo>
                <a:lnTo>
                  <a:pt x="1176" y="1616"/>
                </a:lnTo>
                <a:lnTo>
                  <a:pt x="1176" y="1591"/>
                </a:lnTo>
                <a:lnTo>
                  <a:pt x="1177" y="1558"/>
                </a:lnTo>
                <a:lnTo>
                  <a:pt x="1178" y="1515"/>
                </a:lnTo>
                <a:lnTo>
                  <a:pt x="1180" y="1466"/>
                </a:lnTo>
                <a:lnTo>
                  <a:pt x="1180" y="1409"/>
                </a:lnTo>
                <a:lnTo>
                  <a:pt x="1181" y="1348"/>
                </a:lnTo>
                <a:lnTo>
                  <a:pt x="1182" y="1289"/>
                </a:lnTo>
                <a:lnTo>
                  <a:pt x="1183" y="1237"/>
                </a:lnTo>
                <a:lnTo>
                  <a:pt x="1183" y="1197"/>
                </a:lnTo>
                <a:lnTo>
                  <a:pt x="1185" y="1171"/>
                </a:lnTo>
                <a:lnTo>
                  <a:pt x="1186" y="1160"/>
                </a:lnTo>
                <a:lnTo>
                  <a:pt x="1187" y="1160"/>
                </a:lnTo>
                <a:lnTo>
                  <a:pt x="1187" y="1168"/>
                </a:lnTo>
                <a:lnTo>
                  <a:pt x="1188" y="1178"/>
                </a:lnTo>
                <a:lnTo>
                  <a:pt x="1190" y="1184"/>
                </a:lnTo>
                <a:lnTo>
                  <a:pt x="1191" y="1188"/>
                </a:lnTo>
                <a:lnTo>
                  <a:pt x="1191" y="1184"/>
                </a:lnTo>
                <a:lnTo>
                  <a:pt x="1192" y="1175"/>
                </a:lnTo>
                <a:lnTo>
                  <a:pt x="1193" y="1164"/>
                </a:lnTo>
                <a:lnTo>
                  <a:pt x="1195" y="1152"/>
                </a:lnTo>
                <a:lnTo>
                  <a:pt x="1195" y="1138"/>
                </a:lnTo>
                <a:lnTo>
                  <a:pt x="1196" y="1124"/>
                </a:lnTo>
                <a:lnTo>
                  <a:pt x="1197" y="1112"/>
                </a:lnTo>
                <a:lnTo>
                  <a:pt x="1198" y="1099"/>
                </a:lnTo>
                <a:lnTo>
                  <a:pt x="1198" y="1083"/>
                </a:lnTo>
                <a:lnTo>
                  <a:pt x="1200" y="1072"/>
                </a:lnTo>
                <a:lnTo>
                  <a:pt x="1201" y="1061"/>
                </a:lnTo>
                <a:lnTo>
                  <a:pt x="1202" y="1048"/>
                </a:lnTo>
                <a:lnTo>
                  <a:pt x="1202" y="1037"/>
                </a:lnTo>
                <a:lnTo>
                  <a:pt x="1203" y="1025"/>
                </a:lnTo>
                <a:lnTo>
                  <a:pt x="1205" y="1014"/>
                </a:lnTo>
                <a:lnTo>
                  <a:pt x="1206" y="1004"/>
                </a:lnTo>
                <a:lnTo>
                  <a:pt x="1206" y="994"/>
                </a:lnTo>
                <a:lnTo>
                  <a:pt x="1207" y="985"/>
                </a:lnTo>
                <a:lnTo>
                  <a:pt x="1208" y="978"/>
                </a:lnTo>
                <a:lnTo>
                  <a:pt x="1209" y="971"/>
                </a:lnTo>
                <a:lnTo>
                  <a:pt x="1209" y="966"/>
                </a:lnTo>
                <a:lnTo>
                  <a:pt x="1211" y="963"/>
                </a:lnTo>
                <a:lnTo>
                  <a:pt x="1212" y="960"/>
                </a:lnTo>
                <a:lnTo>
                  <a:pt x="1213" y="959"/>
                </a:lnTo>
                <a:lnTo>
                  <a:pt x="1213" y="958"/>
                </a:lnTo>
                <a:lnTo>
                  <a:pt x="1214" y="959"/>
                </a:lnTo>
                <a:lnTo>
                  <a:pt x="1216" y="960"/>
                </a:lnTo>
                <a:lnTo>
                  <a:pt x="1217" y="962"/>
                </a:lnTo>
                <a:lnTo>
                  <a:pt x="1217" y="963"/>
                </a:lnTo>
                <a:lnTo>
                  <a:pt x="1218" y="964"/>
                </a:lnTo>
                <a:lnTo>
                  <a:pt x="1219" y="966"/>
                </a:lnTo>
                <a:lnTo>
                  <a:pt x="1221" y="966"/>
                </a:lnTo>
                <a:lnTo>
                  <a:pt x="1221" y="968"/>
                </a:lnTo>
                <a:lnTo>
                  <a:pt x="1222" y="966"/>
                </a:lnTo>
                <a:lnTo>
                  <a:pt x="1223" y="965"/>
                </a:lnTo>
                <a:lnTo>
                  <a:pt x="1224" y="962"/>
                </a:lnTo>
                <a:lnTo>
                  <a:pt x="1224" y="959"/>
                </a:lnTo>
                <a:lnTo>
                  <a:pt x="1226" y="955"/>
                </a:lnTo>
                <a:lnTo>
                  <a:pt x="1227" y="953"/>
                </a:lnTo>
                <a:lnTo>
                  <a:pt x="1228" y="950"/>
                </a:lnTo>
                <a:lnTo>
                  <a:pt x="1228" y="949"/>
                </a:lnTo>
                <a:lnTo>
                  <a:pt x="1229" y="948"/>
                </a:lnTo>
                <a:lnTo>
                  <a:pt x="1231" y="945"/>
                </a:lnTo>
                <a:lnTo>
                  <a:pt x="1232" y="942"/>
                </a:lnTo>
                <a:lnTo>
                  <a:pt x="1233" y="934"/>
                </a:lnTo>
                <a:lnTo>
                  <a:pt x="1233" y="923"/>
                </a:lnTo>
                <a:lnTo>
                  <a:pt x="1234" y="906"/>
                </a:lnTo>
                <a:lnTo>
                  <a:pt x="1236" y="882"/>
                </a:lnTo>
                <a:lnTo>
                  <a:pt x="1237" y="856"/>
                </a:lnTo>
                <a:lnTo>
                  <a:pt x="1237" y="826"/>
                </a:lnTo>
                <a:lnTo>
                  <a:pt x="1238" y="795"/>
                </a:lnTo>
                <a:lnTo>
                  <a:pt x="1239" y="767"/>
                </a:lnTo>
                <a:lnTo>
                  <a:pt x="1241" y="742"/>
                </a:lnTo>
                <a:lnTo>
                  <a:pt x="1241" y="723"/>
                </a:lnTo>
                <a:lnTo>
                  <a:pt x="1242" y="712"/>
                </a:lnTo>
                <a:lnTo>
                  <a:pt x="1243" y="706"/>
                </a:lnTo>
                <a:lnTo>
                  <a:pt x="1244" y="707"/>
                </a:lnTo>
                <a:lnTo>
                  <a:pt x="1244" y="713"/>
                </a:lnTo>
                <a:lnTo>
                  <a:pt x="1245" y="722"/>
                </a:lnTo>
                <a:lnTo>
                  <a:pt x="1247" y="732"/>
                </a:lnTo>
                <a:lnTo>
                  <a:pt x="1248" y="743"/>
                </a:lnTo>
                <a:lnTo>
                  <a:pt x="1248" y="755"/>
                </a:lnTo>
                <a:lnTo>
                  <a:pt x="1249" y="767"/>
                </a:lnTo>
                <a:lnTo>
                  <a:pt x="1250" y="779"/>
                </a:lnTo>
                <a:lnTo>
                  <a:pt x="1252" y="791"/>
                </a:lnTo>
                <a:lnTo>
                  <a:pt x="1252" y="804"/>
                </a:lnTo>
                <a:lnTo>
                  <a:pt x="1253" y="816"/>
                </a:lnTo>
                <a:lnTo>
                  <a:pt x="1254" y="827"/>
                </a:lnTo>
                <a:lnTo>
                  <a:pt x="1255" y="839"/>
                </a:lnTo>
                <a:lnTo>
                  <a:pt x="1255" y="849"/>
                </a:lnTo>
                <a:lnTo>
                  <a:pt x="1257" y="857"/>
                </a:lnTo>
                <a:lnTo>
                  <a:pt x="1258" y="866"/>
                </a:lnTo>
                <a:lnTo>
                  <a:pt x="1259" y="873"/>
                </a:lnTo>
                <a:lnTo>
                  <a:pt x="1259" y="880"/>
                </a:lnTo>
                <a:lnTo>
                  <a:pt x="1260" y="886"/>
                </a:lnTo>
                <a:lnTo>
                  <a:pt x="1262" y="892"/>
                </a:lnTo>
                <a:lnTo>
                  <a:pt x="1263" y="897"/>
                </a:lnTo>
                <a:lnTo>
                  <a:pt x="1263" y="903"/>
                </a:lnTo>
                <a:lnTo>
                  <a:pt x="1264" y="908"/>
                </a:lnTo>
                <a:lnTo>
                  <a:pt x="1265" y="912"/>
                </a:lnTo>
                <a:lnTo>
                  <a:pt x="1267" y="917"/>
                </a:lnTo>
                <a:lnTo>
                  <a:pt x="1267" y="922"/>
                </a:lnTo>
                <a:lnTo>
                  <a:pt x="1268" y="926"/>
                </a:lnTo>
                <a:lnTo>
                  <a:pt x="1269" y="929"/>
                </a:lnTo>
                <a:lnTo>
                  <a:pt x="1270" y="932"/>
                </a:lnTo>
                <a:lnTo>
                  <a:pt x="1270" y="934"/>
                </a:lnTo>
                <a:lnTo>
                  <a:pt x="1272" y="937"/>
                </a:lnTo>
                <a:lnTo>
                  <a:pt x="1273" y="938"/>
                </a:lnTo>
                <a:lnTo>
                  <a:pt x="1274" y="940"/>
                </a:lnTo>
                <a:lnTo>
                  <a:pt x="1274" y="942"/>
                </a:lnTo>
                <a:lnTo>
                  <a:pt x="1275" y="943"/>
                </a:lnTo>
                <a:lnTo>
                  <a:pt x="1277" y="945"/>
                </a:lnTo>
                <a:lnTo>
                  <a:pt x="1278" y="947"/>
                </a:lnTo>
                <a:lnTo>
                  <a:pt x="1278" y="948"/>
                </a:lnTo>
                <a:lnTo>
                  <a:pt x="1279" y="950"/>
                </a:lnTo>
                <a:lnTo>
                  <a:pt x="1280" y="952"/>
                </a:lnTo>
                <a:lnTo>
                  <a:pt x="1281" y="953"/>
                </a:lnTo>
                <a:lnTo>
                  <a:pt x="1281" y="954"/>
                </a:lnTo>
                <a:lnTo>
                  <a:pt x="1283" y="954"/>
                </a:lnTo>
                <a:lnTo>
                  <a:pt x="1284" y="955"/>
                </a:lnTo>
                <a:lnTo>
                  <a:pt x="1285" y="957"/>
                </a:lnTo>
                <a:lnTo>
                  <a:pt x="1285" y="958"/>
                </a:lnTo>
                <a:lnTo>
                  <a:pt x="1286" y="958"/>
                </a:lnTo>
                <a:lnTo>
                  <a:pt x="1288" y="958"/>
                </a:lnTo>
                <a:lnTo>
                  <a:pt x="1289" y="957"/>
                </a:lnTo>
                <a:lnTo>
                  <a:pt x="1290" y="955"/>
                </a:lnTo>
                <a:lnTo>
                  <a:pt x="1290" y="953"/>
                </a:lnTo>
                <a:lnTo>
                  <a:pt x="1291" y="952"/>
                </a:lnTo>
                <a:lnTo>
                  <a:pt x="1293" y="950"/>
                </a:lnTo>
                <a:lnTo>
                  <a:pt x="1294" y="948"/>
                </a:lnTo>
                <a:lnTo>
                  <a:pt x="1294" y="947"/>
                </a:lnTo>
                <a:lnTo>
                  <a:pt x="1295" y="947"/>
                </a:lnTo>
                <a:lnTo>
                  <a:pt x="1296" y="945"/>
                </a:lnTo>
                <a:lnTo>
                  <a:pt x="1298" y="943"/>
                </a:lnTo>
                <a:lnTo>
                  <a:pt x="1298" y="939"/>
                </a:lnTo>
                <a:lnTo>
                  <a:pt x="1299" y="934"/>
                </a:lnTo>
                <a:lnTo>
                  <a:pt x="1300" y="928"/>
                </a:lnTo>
                <a:lnTo>
                  <a:pt x="1301" y="919"/>
                </a:lnTo>
                <a:lnTo>
                  <a:pt x="1301" y="909"/>
                </a:lnTo>
                <a:lnTo>
                  <a:pt x="1303" y="899"/>
                </a:lnTo>
                <a:lnTo>
                  <a:pt x="1304" y="890"/>
                </a:lnTo>
                <a:lnTo>
                  <a:pt x="1305" y="881"/>
                </a:lnTo>
                <a:lnTo>
                  <a:pt x="1305" y="875"/>
                </a:lnTo>
                <a:lnTo>
                  <a:pt x="1306" y="870"/>
                </a:lnTo>
                <a:lnTo>
                  <a:pt x="1308" y="868"/>
                </a:lnTo>
                <a:lnTo>
                  <a:pt x="1309" y="870"/>
                </a:lnTo>
                <a:lnTo>
                  <a:pt x="1309" y="873"/>
                </a:lnTo>
                <a:lnTo>
                  <a:pt x="1310" y="880"/>
                </a:lnTo>
                <a:lnTo>
                  <a:pt x="1311" y="886"/>
                </a:lnTo>
                <a:lnTo>
                  <a:pt x="1313" y="893"/>
                </a:lnTo>
                <a:lnTo>
                  <a:pt x="1313" y="903"/>
                </a:lnTo>
                <a:lnTo>
                  <a:pt x="1314" y="912"/>
                </a:lnTo>
                <a:lnTo>
                  <a:pt x="1315" y="919"/>
                </a:lnTo>
                <a:lnTo>
                  <a:pt x="1316" y="928"/>
                </a:lnTo>
                <a:lnTo>
                  <a:pt x="1316" y="935"/>
                </a:lnTo>
                <a:lnTo>
                  <a:pt x="1317" y="943"/>
                </a:lnTo>
                <a:lnTo>
                  <a:pt x="1319" y="948"/>
                </a:lnTo>
                <a:lnTo>
                  <a:pt x="1320" y="952"/>
                </a:lnTo>
                <a:lnTo>
                  <a:pt x="1320" y="955"/>
                </a:lnTo>
                <a:lnTo>
                  <a:pt x="1321" y="955"/>
                </a:lnTo>
                <a:lnTo>
                  <a:pt x="1322" y="955"/>
                </a:lnTo>
                <a:lnTo>
                  <a:pt x="1324" y="955"/>
                </a:lnTo>
                <a:lnTo>
                  <a:pt x="1324" y="954"/>
                </a:lnTo>
                <a:lnTo>
                  <a:pt x="1325" y="952"/>
                </a:lnTo>
                <a:lnTo>
                  <a:pt x="1326" y="949"/>
                </a:lnTo>
                <a:lnTo>
                  <a:pt x="1327" y="947"/>
                </a:lnTo>
                <a:lnTo>
                  <a:pt x="1327" y="944"/>
                </a:lnTo>
                <a:lnTo>
                  <a:pt x="1329" y="942"/>
                </a:lnTo>
                <a:lnTo>
                  <a:pt x="1330" y="939"/>
                </a:lnTo>
                <a:lnTo>
                  <a:pt x="1331" y="938"/>
                </a:lnTo>
                <a:lnTo>
                  <a:pt x="1331" y="938"/>
                </a:lnTo>
                <a:lnTo>
                  <a:pt x="1332" y="939"/>
                </a:lnTo>
                <a:lnTo>
                  <a:pt x="1334" y="942"/>
                </a:lnTo>
                <a:lnTo>
                  <a:pt x="1335" y="945"/>
                </a:lnTo>
                <a:lnTo>
                  <a:pt x="1335" y="950"/>
                </a:lnTo>
                <a:lnTo>
                  <a:pt x="1336" y="957"/>
                </a:lnTo>
                <a:lnTo>
                  <a:pt x="1337" y="960"/>
                </a:lnTo>
                <a:lnTo>
                  <a:pt x="1339" y="964"/>
                </a:lnTo>
                <a:lnTo>
                  <a:pt x="1339" y="968"/>
                </a:lnTo>
                <a:lnTo>
                  <a:pt x="1340" y="969"/>
                </a:lnTo>
                <a:lnTo>
                  <a:pt x="1341" y="969"/>
                </a:lnTo>
                <a:lnTo>
                  <a:pt x="1342" y="968"/>
                </a:lnTo>
                <a:lnTo>
                  <a:pt x="1344" y="965"/>
                </a:lnTo>
                <a:lnTo>
                  <a:pt x="1344" y="962"/>
                </a:lnTo>
                <a:lnTo>
                  <a:pt x="1345" y="957"/>
                </a:lnTo>
                <a:lnTo>
                  <a:pt x="1346" y="952"/>
                </a:lnTo>
                <a:lnTo>
                  <a:pt x="1347" y="948"/>
                </a:lnTo>
                <a:lnTo>
                  <a:pt x="1347" y="943"/>
                </a:lnTo>
                <a:lnTo>
                  <a:pt x="1349" y="938"/>
                </a:lnTo>
                <a:lnTo>
                  <a:pt x="1350" y="933"/>
                </a:lnTo>
                <a:lnTo>
                  <a:pt x="1351" y="927"/>
                </a:lnTo>
                <a:lnTo>
                  <a:pt x="1351" y="916"/>
                </a:lnTo>
                <a:lnTo>
                  <a:pt x="1352" y="891"/>
                </a:lnTo>
                <a:lnTo>
                  <a:pt x="1353" y="835"/>
                </a:lnTo>
                <a:lnTo>
                  <a:pt x="1355" y="718"/>
                </a:lnTo>
                <a:lnTo>
                  <a:pt x="1355" y="501"/>
                </a:lnTo>
                <a:lnTo>
                  <a:pt x="1356" y="136"/>
                </a:lnTo>
                <a:lnTo>
                  <a:pt x="1357" y="0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0"/>
                </a:lnTo>
                <a:lnTo>
                  <a:pt x="1366" y="0"/>
                </a:lnTo>
                <a:lnTo>
                  <a:pt x="1367" y="0"/>
                </a:lnTo>
                <a:lnTo>
                  <a:pt x="1368" y="0"/>
                </a:lnTo>
                <a:lnTo>
                  <a:pt x="1370" y="0"/>
                </a:lnTo>
                <a:lnTo>
                  <a:pt x="1370" y="0"/>
                </a:lnTo>
                <a:lnTo>
                  <a:pt x="1371" y="0"/>
                </a:lnTo>
                <a:lnTo>
                  <a:pt x="1372" y="0"/>
                </a:lnTo>
                <a:lnTo>
                  <a:pt x="1373" y="108"/>
                </a:lnTo>
                <a:lnTo>
                  <a:pt x="1373" y="224"/>
                </a:lnTo>
                <a:lnTo>
                  <a:pt x="1375" y="317"/>
                </a:lnTo>
                <a:lnTo>
                  <a:pt x="1376" y="390"/>
                </a:lnTo>
                <a:lnTo>
                  <a:pt x="1377" y="449"/>
                </a:lnTo>
                <a:lnTo>
                  <a:pt x="1377" y="497"/>
                </a:lnTo>
                <a:lnTo>
                  <a:pt x="1378" y="537"/>
                </a:lnTo>
                <a:lnTo>
                  <a:pt x="1380" y="570"/>
                </a:lnTo>
                <a:lnTo>
                  <a:pt x="1381" y="599"/>
                </a:lnTo>
                <a:lnTo>
                  <a:pt x="1381" y="625"/>
                </a:lnTo>
                <a:lnTo>
                  <a:pt x="1382" y="647"/>
                </a:lnTo>
                <a:lnTo>
                  <a:pt x="1383" y="670"/>
                </a:lnTo>
                <a:lnTo>
                  <a:pt x="1385" y="690"/>
                </a:lnTo>
                <a:lnTo>
                  <a:pt x="1385" y="709"/>
                </a:lnTo>
                <a:lnTo>
                  <a:pt x="1386" y="727"/>
                </a:lnTo>
                <a:lnTo>
                  <a:pt x="1387" y="743"/>
                </a:lnTo>
                <a:lnTo>
                  <a:pt x="1388" y="758"/>
                </a:lnTo>
                <a:lnTo>
                  <a:pt x="1388" y="770"/>
                </a:lnTo>
                <a:lnTo>
                  <a:pt x="1389" y="785"/>
                </a:lnTo>
                <a:lnTo>
                  <a:pt x="1391" y="794"/>
                </a:lnTo>
                <a:lnTo>
                  <a:pt x="1392" y="803"/>
                </a:lnTo>
                <a:lnTo>
                  <a:pt x="1392" y="809"/>
                </a:lnTo>
                <a:lnTo>
                  <a:pt x="1393" y="814"/>
                </a:lnTo>
                <a:lnTo>
                  <a:pt x="1394" y="819"/>
                </a:lnTo>
                <a:lnTo>
                  <a:pt x="1396" y="821"/>
                </a:lnTo>
                <a:lnTo>
                  <a:pt x="1396" y="822"/>
                </a:lnTo>
                <a:lnTo>
                  <a:pt x="1397" y="824"/>
                </a:lnTo>
                <a:lnTo>
                  <a:pt x="1398" y="825"/>
                </a:lnTo>
                <a:lnTo>
                  <a:pt x="1399" y="825"/>
                </a:lnTo>
                <a:lnTo>
                  <a:pt x="1401" y="826"/>
                </a:lnTo>
                <a:lnTo>
                  <a:pt x="1401" y="829"/>
                </a:lnTo>
                <a:lnTo>
                  <a:pt x="1402" y="830"/>
                </a:lnTo>
                <a:lnTo>
                  <a:pt x="1403" y="832"/>
                </a:lnTo>
                <a:lnTo>
                  <a:pt x="1404" y="834"/>
                </a:lnTo>
                <a:lnTo>
                  <a:pt x="1404" y="834"/>
                </a:lnTo>
                <a:lnTo>
                  <a:pt x="1406" y="832"/>
                </a:lnTo>
                <a:lnTo>
                  <a:pt x="1407" y="831"/>
                </a:lnTo>
                <a:lnTo>
                  <a:pt x="1408" y="829"/>
                </a:lnTo>
                <a:lnTo>
                  <a:pt x="1408" y="826"/>
                </a:lnTo>
                <a:lnTo>
                  <a:pt x="1409" y="824"/>
                </a:lnTo>
                <a:lnTo>
                  <a:pt x="1411" y="822"/>
                </a:lnTo>
                <a:lnTo>
                  <a:pt x="1412" y="824"/>
                </a:lnTo>
                <a:lnTo>
                  <a:pt x="1412" y="827"/>
                </a:lnTo>
                <a:lnTo>
                  <a:pt x="1413" y="835"/>
                </a:lnTo>
                <a:lnTo>
                  <a:pt x="1414" y="844"/>
                </a:lnTo>
                <a:lnTo>
                  <a:pt x="1416" y="855"/>
                </a:lnTo>
                <a:lnTo>
                  <a:pt x="1416" y="867"/>
                </a:lnTo>
                <a:lnTo>
                  <a:pt x="1417" y="878"/>
                </a:lnTo>
                <a:lnTo>
                  <a:pt x="1418" y="891"/>
                </a:lnTo>
                <a:lnTo>
                  <a:pt x="1419" y="902"/>
                </a:lnTo>
                <a:lnTo>
                  <a:pt x="1419" y="914"/>
                </a:lnTo>
                <a:lnTo>
                  <a:pt x="1420" y="922"/>
                </a:lnTo>
                <a:lnTo>
                  <a:pt x="1422" y="928"/>
                </a:lnTo>
                <a:lnTo>
                  <a:pt x="1423" y="933"/>
                </a:lnTo>
                <a:lnTo>
                  <a:pt x="1423" y="937"/>
                </a:lnTo>
                <a:lnTo>
                  <a:pt x="1424" y="939"/>
                </a:lnTo>
                <a:lnTo>
                  <a:pt x="1425" y="942"/>
                </a:lnTo>
                <a:lnTo>
                  <a:pt x="1427" y="943"/>
                </a:lnTo>
                <a:lnTo>
                  <a:pt x="1427" y="943"/>
                </a:lnTo>
                <a:lnTo>
                  <a:pt x="1428" y="944"/>
                </a:lnTo>
                <a:lnTo>
                  <a:pt x="1429" y="944"/>
                </a:lnTo>
                <a:lnTo>
                  <a:pt x="1430" y="945"/>
                </a:lnTo>
                <a:lnTo>
                  <a:pt x="1430" y="945"/>
                </a:lnTo>
                <a:lnTo>
                  <a:pt x="1432" y="947"/>
                </a:lnTo>
                <a:lnTo>
                  <a:pt x="1433" y="948"/>
                </a:lnTo>
                <a:lnTo>
                  <a:pt x="1434" y="948"/>
                </a:lnTo>
                <a:lnTo>
                  <a:pt x="1434" y="949"/>
                </a:lnTo>
                <a:lnTo>
                  <a:pt x="1435" y="950"/>
                </a:lnTo>
                <a:lnTo>
                  <a:pt x="1437" y="952"/>
                </a:lnTo>
                <a:lnTo>
                  <a:pt x="1438" y="952"/>
                </a:lnTo>
                <a:lnTo>
                  <a:pt x="1438" y="953"/>
                </a:lnTo>
                <a:lnTo>
                  <a:pt x="1439" y="952"/>
                </a:lnTo>
                <a:lnTo>
                  <a:pt x="1440" y="950"/>
                </a:lnTo>
                <a:lnTo>
                  <a:pt x="1442" y="949"/>
                </a:lnTo>
                <a:lnTo>
                  <a:pt x="1442" y="948"/>
                </a:lnTo>
                <a:lnTo>
                  <a:pt x="1443" y="947"/>
                </a:lnTo>
                <a:lnTo>
                  <a:pt x="1444" y="945"/>
                </a:lnTo>
                <a:lnTo>
                  <a:pt x="1445" y="945"/>
                </a:lnTo>
                <a:lnTo>
                  <a:pt x="1445" y="944"/>
                </a:lnTo>
                <a:lnTo>
                  <a:pt x="1447" y="944"/>
                </a:lnTo>
                <a:lnTo>
                  <a:pt x="1448" y="944"/>
                </a:lnTo>
                <a:lnTo>
                  <a:pt x="1449" y="944"/>
                </a:lnTo>
                <a:lnTo>
                  <a:pt x="1449" y="944"/>
                </a:lnTo>
                <a:lnTo>
                  <a:pt x="1450" y="944"/>
                </a:lnTo>
                <a:lnTo>
                  <a:pt x="1452" y="944"/>
                </a:lnTo>
                <a:lnTo>
                  <a:pt x="1453" y="944"/>
                </a:lnTo>
                <a:lnTo>
                  <a:pt x="1453" y="944"/>
                </a:lnTo>
                <a:lnTo>
                  <a:pt x="1454" y="944"/>
                </a:lnTo>
                <a:lnTo>
                  <a:pt x="1455" y="944"/>
                </a:lnTo>
                <a:lnTo>
                  <a:pt x="1456" y="944"/>
                </a:lnTo>
                <a:lnTo>
                  <a:pt x="1458" y="943"/>
                </a:lnTo>
                <a:lnTo>
                  <a:pt x="1458" y="943"/>
                </a:lnTo>
                <a:lnTo>
                  <a:pt x="1459" y="942"/>
                </a:lnTo>
                <a:lnTo>
                  <a:pt x="1460" y="942"/>
                </a:lnTo>
                <a:lnTo>
                  <a:pt x="1461" y="940"/>
                </a:lnTo>
                <a:lnTo>
                  <a:pt x="1461" y="940"/>
                </a:lnTo>
                <a:lnTo>
                  <a:pt x="1463" y="939"/>
                </a:lnTo>
                <a:lnTo>
                  <a:pt x="1464" y="939"/>
                </a:lnTo>
                <a:lnTo>
                  <a:pt x="1465" y="938"/>
                </a:lnTo>
                <a:lnTo>
                  <a:pt x="1465" y="939"/>
                </a:lnTo>
                <a:lnTo>
                  <a:pt x="1466" y="939"/>
                </a:lnTo>
                <a:lnTo>
                  <a:pt x="1468" y="940"/>
                </a:lnTo>
                <a:lnTo>
                  <a:pt x="1469" y="940"/>
                </a:lnTo>
                <a:lnTo>
                  <a:pt x="1469" y="942"/>
                </a:lnTo>
                <a:lnTo>
                  <a:pt x="1470" y="943"/>
                </a:lnTo>
                <a:lnTo>
                  <a:pt x="1471" y="943"/>
                </a:lnTo>
                <a:lnTo>
                  <a:pt x="1473" y="943"/>
                </a:lnTo>
                <a:lnTo>
                  <a:pt x="1473" y="943"/>
                </a:lnTo>
                <a:lnTo>
                  <a:pt x="1474" y="942"/>
                </a:lnTo>
                <a:lnTo>
                  <a:pt x="1475" y="940"/>
                </a:lnTo>
                <a:lnTo>
                  <a:pt x="1476" y="938"/>
                </a:lnTo>
                <a:lnTo>
                  <a:pt x="1476" y="935"/>
                </a:lnTo>
                <a:lnTo>
                  <a:pt x="1478" y="934"/>
                </a:lnTo>
                <a:lnTo>
                  <a:pt x="1479" y="933"/>
                </a:lnTo>
                <a:lnTo>
                  <a:pt x="1480" y="932"/>
                </a:lnTo>
                <a:lnTo>
                  <a:pt x="1480" y="933"/>
                </a:lnTo>
                <a:lnTo>
                  <a:pt x="1481" y="935"/>
                </a:lnTo>
                <a:lnTo>
                  <a:pt x="1483" y="938"/>
                </a:lnTo>
                <a:lnTo>
                  <a:pt x="1484" y="940"/>
                </a:lnTo>
                <a:lnTo>
                  <a:pt x="1484" y="943"/>
                </a:lnTo>
                <a:lnTo>
                  <a:pt x="1485" y="945"/>
                </a:lnTo>
                <a:lnTo>
                  <a:pt x="1486" y="947"/>
                </a:lnTo>
                <a:lnTo>
                  <a:pt x="1488" y="947"/>
                </a:lnTo>
                <a:lnTo>
                  <a:pt x="1488" y="947"/>
                </a:lnTo>
                <a:lnTo>
                  <a:pt x="1489" y="944"/>
                </a:lnTo>
                <a:lnTo>
                  <a:pt x="1490" y="942"/>
                </a:lnTo>
                <a:lnTo>
                  <a:pt x="1491" y="939"/>
                </a:lnTo>
                <a:lnTo>
                  <a:pt x="1491" y="937"/>
                </a:lnTo>
                <a:lnTo>
                  <a:pt x="1492" y="935"/>
                </a:lnTo>
                <a:lnTo>
                  <a:pt x="1494" y="934"/>
                </a:lnTo>
                <a:lnTo>
                  <a:pt x="1495" y="933"/>
                </a:lnTo>
                <a:lnTo>
                  <a:pt x="1495" y="934"/>
                </a:lnTo>
                <a:lnTo>
                  <a:pt x="1496" y="935"/>
                </a:lnTo>
                <a:lnTo>
                  <a:pt x="1497" y="937"/>
                </a:lnTo>
                <a:lnTo>
                  <a:pt x="1499" y="939"/>
                </a:lnTo>
                <a:lnTo>
                  <a:pt x="1499" y="942"/>
                </a:lnTo>
                <a:lnTo>
                  <a:pt x="1500" y="944"/>
                </a:lnTo>
                <a:lnTo>
                  <a:pt x="1501" y="945"/>
                </a:lnTo>
                <a:lnTo>
                  <a:pt x="1502" y="948"/>
                </a:lnTo>
                <a:lnTo>
                  <a:pt x="1502" y="949"/>
                </a:lnTo>
                <a:lnTo>
                  <a:pt x="1504" y="950"/>
                </a:lnTo>
                <a:lnTo>
                  <a:pt x="1505" y="950"/>
                </a:lnTo>
                <a:lnTo>
                  <a:pt x="1506" y="949"/>
                </a:lnTo>
                <a:lnTo>
                  <a:pt x="1506" y="945"/>
                </a:lnTo>
                <a:lnTo>
                  <a:pt x="1507" y="939"/>
                </a:lnTo>
                <a:lnTo>
                  <a:pt x="1509" y="933"/>
                </a:lnTo>
                <a:lnTo>
                  <a:pt x="1510" y="922"/>
                </a:lnTo>
                <a:lnTo>
                  <a:pt x="1511" y="917"/>
                </a:lnTo>
                <a:lnTo>
                  <a:pt x="1511" y="911"/>
                </a:lnTo>
                <a:lnTo>
                  <a:pt x="1512" y="906"/>
                </a:lnTo>
                <a:lnTo>
                  <a:pt x="1514" y="904"/>
                </a:lnTo>
                <a:lnTo>
                  <a:pt x="1515" y="906"/>
                </a:lnTo>
                <a:lnTo>
                  <a:pt x="1515" y="909"/>
                </a:lnTo>
                <a:lnTo>
                  <a:pt x="1516" y="916"/>
                </a:lnTo>
                <a:lnTo>
                  <a:pt x="1517" y="923"/>
                </a:lnTo>
                <a:lnTo>
                  <a:pt x="1519" y="929"/>
                </a:lnTo>
                <a:lnTo>
                  <a:pt x="1519" y="937"/>
                </a:lnTo>
                <a:lnTo>
                  <a:pt x="1520" y="944"/>
                </a:lnTo>
                <a:lnTo>
                  <a:pt x="1521" y="950"/>
                </a:lnTo>
                <a:lnTo>
                  <a:pt x="1522" y="955"/>
                </a:lnTo>
                <a:lnTo>
                  <a:pt x="1522" y="960"/>
                </a:lnTo>
                <a:lnTo>
                  <a:pt x="1524" y="964"/>
                </a:lnTo>
                <a:lnTo>
                  <a:pt x="1525" y="966"/>
                </a:lnTo>
                <a:lnTo>
                  <a:pt x="1526" y="968"/>
                </a:lnTo>
                <a:lnTo>
                  <a:pt x="1526" y="968"/>
                </a:lnTo>
                <a:lnTo>
                  <a:pt x="1527" y="968"/>
                </a:lnTo>
                <a:lnTo>
                  <a:pt x="1528" y="966"/>
                </a:lnTo>
                <a:lnTo>
                  <a:pt x="1530" y="964"/>
                </a:lnTo>
                <a:lnTo>
                  <a:pt x="1530" y="963"/>
                </a:lnTo>
                <a:lnTo>
                  <a:pt x="1531" y="962"/>
                </a:lnTo>
                <a:lnTo>
                  <a:pt x="1532" y="960"/>
                </a:lnTo>
                <a:lnTo>
                  <a:pt x="1533" y="959"/>
                </a:lnTo>
                <a:lnTo>
                  <a:pt x="1533" y="958"/>
                </a:lnTo>
                <a:lnTo>
                  <a:pt x="1535" y="955"/>
                </a:lnTo>
                <a:lnTo>
                  <a:pt x="1536" y="952"/>
                </a:lnTo>
                <a:lnTo>
                  <a:pt x="1537" y="948"/>
                </a:lnTo>
                <a:lnTo>
                  <a:pt x="1537" y="943"/>
                </a:lnTo>
                <a:lnTo>
                  <a:pt x="1538" y="935"/>
                </a:lnTo>
                <a:lnTo>
                  <a:pt x="1540" y="927"/>
                </a:lnTo>
                <a:lnTo>
                  <a:pt x="1541" y="916"/>
                </a:lnTo>
                <a:lnTo>
                  <a:pt x="1541" y="901"/>
                </a:lnTo>
                <a:lnTo>
                  <a:pt x="1542" y="882"/>
                </a:lnTo>
                <a:lnTo>
                  <a:pt x="1543" y="860"/>
                </a:lnTo>
                <a:lnTo>
                  <a:pt x="1545" y="832"/>
                </a:lnTo>
                <a:lnTo>
                  <a:pt x="1545" y="801"/>
                </a:lnTo>
                <a:lnTo>
                  <a:pt x="1546" y="767"/>
                </a:lnTo>
                <a:lnTo>
                  <a:pt x="1547" y="728"/>
                </a:lnTo>
                <a:lnTo>
                  <a:pt x="1548" y="687"/>
                </a:lnTo>
                <a:lnTo>
                  <a:pt x="1548" y="646"/>
                </a:lnTo>
                <a:lnTo>
                  <a:pt x="1550" y="604"/>
                </a:lnTo>
                <a:lnTo>
                  <a:pt x="1551" y="564"/>
                </a:lnTo>
                <a:lnTo>
                  <a:pt x="1552" y="539"/>
                </a:lnTo>
                <a:lnTo>
                  <a:pt x="1552" y="506"/>
                </a:lnTo>
                <a:lnTo>
                  <a:pt x="1553" y="476"/>
                </a:lnTo>
                <a:lnTo>
                  <a:pt x="1555" y="452"/>
                </a:lnTo>
                <a:lnTo>
                  <a:pt x="1556" y="435"/>
                </a:lnTo>
                <a:lnTo>
                  <a:pt x="1556" y="425"/>
                </a:lnTo>
                <a:lnTo>
                  <a:pt x="1557" y="423"/>
                </a:lnTo>
                <a:lnTo>
                  <a:pt x="1558" y="426"/>
                </a:lnTo>
                <a:lnTo>
                  <a:pt x="1560" y="438"/>
                </a:lnTo>
                <a:lnTo>
                  <a:pt x="1560" y="454"/>
                </a:lnTo>
                <a:lnTo>
                  <a:pt x="1561" y="476"/>
                </a:lnTo>
                <a:lnTo>
                  <a:pt x="1562" y="502"/>
                </a:lnTo>
                <a:lnTo>
                  <a:pt x="1563" y="531"/>
                </a:lnTo>
                <a:lnTo>
                  <a:pt x="1563" y="562"/>
                </a:lnTo>
                <a:lnTo>
                  <a:pt x="1564" y="595"/>
                </a:lnTo>
                <a:lnTo>
                  <a:pt x="1566" y="629"/>
                </a:lnTo>
                <a:lnTo>
                  <a:pt x="1567" y="662"/>
                </a:lnTo>
                <a:lnTo>
                  <a:pt x="1568" y="696"/>
                </a:lnTo>
                <a:lnTo>
                  <a:pt x="1568" y="727"/>
                </a:lnTo>
                <a:lnTo>
                  <a:pt x="1569" y="757"/>
                </a:lnTo>
                <a:lnTo>
                  <a:pt x="1571" y="785"/>
                </a:lnTo>
                <a:lnTo>
                  <a:pt x="1572" y="810"/>
                </a:lnTo>
                <a:lnTo>
                  <a:pt x="1572" y="834"/>
                </a:lnTo>
                <a:lnTo>
                  <a:pt x="1573" y="849"/>
                </a:lnTo>
                <a:lnTo>
                  <a:pt x="1574" y="867"/>
                </a:lnTo>
                <a:lnTo>
                  <a:pt x="1576" y="885"/>
                </a:lnTo>
                <a:lnTo>
                  <a:pt x="1576" y="899"/>
                </a:lnTo>
                <a:lnTo>
                  <a:pt x="1577" y="912"/>
                </a:lnTo>
                <a:lnTo>
                  <a:pt x="1578" y="922"/>
                </a:lnTo>
                <a:lnTo>
                  <a:pt x="1579" y="930"/>
                </a:lnTo>
                <a:lnTo>
                  <a:pt x="1579" y="938"/>
                </a:lnTo>
                <a:lnTo>
                  <a:pt x="1581" y="943"/>
                </a:lnTo>
                <a:lnTo>
                  <a:pt x="1582" y="947"/>
                </a:lnTo>
                <a:lnTo>
                  <a:pt x="1583" y="950"/>
                </a:lnTo>
                <a:lnTo>
                  <a:pt x="1583" y="953"/>
                </a:lnTo>
                <a:lnTo>
                  <a:pt x="1584" y="954"/>
                </a:lnTo>
                <a:lnTo>
                  <a:pt x="1586" y="955"/>
                </a:lnTo>
                <a:lnTo>
                  <a:pt x="1587" y="957"/>
                </a:lnTo>
                <a:lnTo>
                  <a:pt x="1587" y="958"/>
                </a:lnTo>
                <a:lnTo>
                  <a:pt x="1588" y="958"/>
                </a:lnTo>
                <a:lnTo>
                  <a:pt x="1589" y="959"/>
                </a:lnTo>
                <a:lnTo>
                  <a:pt x="1591" y="959"/>
                </a:lnTo>
                <a:lnTo>
                  <a:pt x="1591" y="960"/>
                </a:lnTo>
                <a:lnTo>
                  <a:pt x="1592" y="960"/>
                </a:lnTo>
                <a:lnTo>
                  <a:pt x="1593" y="962"/>
                </a:lnTo>
                <a:lnTo>
                  <a:pt x="1594" y="962"/>
                </a:lnTo>
                <a:lnTo>
                  <a:pt x="1594" y="963"/>
                </a:lnTo>
                <a:lnTo>
                  <a:pt x="1596" y="963"/>
                </a:lnTo>
                <a:lnTo>
                  <a:pt x="1597" y="963"/>
                </a:lnTo>
                <a:lnTo>
                  <a:pt x="1598" y="964"/>
                </a:lnTo>
                <a:lnTo>
                  <a:pt x="1598" y="964"/>
                </a:lnTo>
                <a:lnTo>
                  <a:pt x="1599" y="964"/>
                </a:lnTo>
                <a:lnTo>
                  <a:pt x="1600" y="964"/>
                </a:lnTo>
                <a:lnTo>
                  <a:pt x="1602" y="964"/>
                </a:lnTo>
                <a:lnTo>
                  <a:pt x="1602" y="964"/>
                </a:lnTo>
                <a:lnTo>
                  <a:pt x="1603" y="964"/>
                </a:lnTo>
                <a:lnTo>
                  <a:pt x="1604" y="964"/>
                </a:lnTo>
                <a:lnTo>
                  <a:pt x="1605" y="963"/>
                </a:lnTo>
                <a:lnTo>
                  <a:pt x="1605" y="963"/>
                </a:lnTo>
                <a:lnTo>
                  <a:pt x="1607" y="962"/>
                </a:lnTo>
                <a:lnTo>
                  <a:pt x="1608" y="960"/>
                </a:lnTo>
                <a:lnTo>
                  <a:pt x="1609" y="958"/>
                </a:lnTo>
                <a:lnTo>
                  <a:pt x="1609" y="957"/>
                </a:lnTo>
                <a:lnTo>
                  <a:pt x="1610" y="955"/>
                </a:lnTo>
                <a:lnTo>
                  <a:pt x="1612" y="954"/>
                </a:lnTo>
                <a:lnTo>
                  <a:pt x="1613" y="954"/>
                </a:lnTo>
                <a:lnTo>
                  <a:pt x="1613" y="955"/>
                </a:lnTo>
                <a:lnTo>
                  <a:pt x="1614" y="957"/>
                </a:lnTo>
                <a:lnTo>
                  <a:pt x="1615" y="958"/>
                </a:lnTo>
                <a:lnTo>
                  <a:pt x="1617" y="960"/>
                </a:lnTo>
                <a:lnTo>
                  <a:pt x="1617" y="964"/>
                </a:lnTo>
                <a:lnTo>
                  <a:pt x="1618" y="966"/>
                </a:lnTo>
                <a:lnTo>
                  <a:pt x="1619" y="969"/>
                </a:lnTo>
                <a:lnTo>
                  <a:pt x="1620" y="970"/>
                </a:lnTo>
                <a:lnTo>
                  <a:pt x="1620" y="970"/>
                </a:lnTo>
                <a:lnTo>
                  <a:pt x="1622" y="970"/>
                </a:lnTo>
                <a:lnTo>
                  <a:pt x="1623" y="969"/>
                </a:lnTo>
                <a:lnTo>
                  <a:pt x="1624" y="968"/>
                </a:lnTo>
                <a:lnTo>
                  <a:pt x="1625" y="965"/>
                </a:lnTo>
                <a:lnTo>
                  <a:pt x="1625" y="963"/>
                </a:lnTo>
                <a:lnTo>
                  <a:pt x="1627" y="960"/>
                </a:lnTo>
                <a:lnTo>
                  <a:pt x="1628" y="958"/>
                </a:lnTo>
                <a:lnTo>
                  <a:pt x="1629" y="954"/>
                </a:lnTo>
                <a:lnTo>
                  <a:pt x="1629" y="952"/>
                </a:lnTo>
                <a:lnTo>
                  <a:pt x="1630" y="949"/>
                </a:lnTo>
                <a:lnTo>
                  <a:pt x="1632" y="947"/>
                </a:lnTo>
                <a:lnTo>
                  <a:pt x="1633" y="943"/>
                </a:lnTo>
                <a:lnTo>
                  <a:pt x="1633" y="939"/>
                </a:lnTo>
                <a:lnTo>
                  <a:pt x="1634" y="935"/>
                </a:lnTo>
                <a:lnTo>
                  <a:pt x="1635" y="930"/>
                </a:lnTo>
                <a:lnTo>
                  <a:pt x="1636" y="926"/>
                </a:lnTo>
                <a:lnTo>
                  <a:pt x="1636" y="918"/>
                </a:lnTo>
                <a:lnTo>
                  <a:pt x="1638" y="911"/>
                </a:lnTo>
                <a:lnTo>
                  <a:pt x="1639" y="901"/>
                </a:lnTo>
                <a:lnTo>
                  <a:pt x="1640" y="891"/>
                </a:lnTo>
                <a:lnTo>
                  <a:pt x="1640" y="882"/>
                </a:lnTo>
                <a:lnTo>
                  <a:pt x="1641" y="877"/>
                </a:lnTo>
                <a:lnTo>
                  <a:pt x="1643" y="876"/>
                </a:lnTo>
                <a:lnTo>
                  <a:pt x="1644" y="880"/>
                </a:lnTo>
                <a:lnTo>
                  <a:pt x="1644" y="887"/>
                </a:lnTo>
                <a:lnTo>
                  <a:pt x="1645" y="898"/>
                </a:lnTo>
                <a:lnTo>
                  <a:pt x="1646" y="909"/>
                </a:lnTo>
                <a:lnTo>
                  <a:pt x="1648" y="921"/>
                </a:lnTo>
                <a:lnTo>
                  <a:pt x="1648" y="930"/>
                </a:lnTo>
                <a:lnTo>
                  <a:pt x="1649" y="938"/>
                </a:lnTo>
                <a:lnTo>
                  <a:pt x="1650" y="943"/>
                </a:lnTo>
                <a:lnTo>
                  <a:pt x="1651" y="947"/>
                </a:lnTo>
                <a:lnTo>
                  <a:pt x="1651" y="949"/>
                </a:lnTo>
                <a:lnTo>
                  <a:pt x="1653" y="952"/>
                </a:lnTo>
                <a:lnTo>
                  <a:pt x="1654" y="953"/>
                </a:lnTo>
                <a:lnTo>
                  <a:pt x="1655" y="954"/>
                </a:lnTo>
                <a:lnTo>
                  <a:pt x="1655" y="955"/>
                </a:lnTo>
                <a:lnTo>
                  <a:pt x="1656" y="957"/>
                </a:lnTo>
                <a:lnTo>
                  <a:pt x="1658" y="957"/>
                </a:lnTo>
                <a:lnTo>
                  <a:pt x="1659" y="957"/>
                </a:lnTo>
                <a:lnTo>
                  <a:pt x="1659" y="957"/>
                </a:lnTo>
                <a:lnTo>
                  <a:pt x="1660" y="955"/>
                </a:lnTo>
                <a:lnTo>
                  <a:pt x="1661" y="954"/>
                </a:lnTo>
                <a:lnTo>
                  <a:pt x="1663" y="954"/>
                </a:lnTo>
                <a:lnTo>
                  <a:pt x="1663" y="953"/>
                </a:lnTo>
                <a:lnTo>
                  <a:pt x="1664" y="953"/>
                </a:lnTo>
                <a:lnTo>
                  <a:pt x="1665" y="952"/>
                </a:lnTo>
                <a:lnTo>
                  <a:pt x="1666" y="952"/>
                </a:lnTo>
                <a:lnTo>
                  <a:pt x="1666" y="953"/>
                </a:lnTo>
                <a:lnTo>
                  <a:pt x="1668" y="953"/>
                </a:lnTo>
                <a:lnTo>
                  <a:pt x="1669" y="953"/>
                </a:lnTo>
                <a:lnTo>
                  <a:pt x="1670" y="954"/>
                </a:lnTo>
                <a:lnTo>
                  <a:pt x="1670" y="954"/>
                </a:lnTo>
                <a:lnTo>
                  <a:pt x="1671" y="954"/>
                </a:lnTo>
                <a:lnTo>
                  <a:pt x="1672" y="954"/>
                </a:lnTo>
                <a:lnTo>
                  <a:pt x="1674" y="955"/>
                </a:lnTo>
                <a:lnTo>
                  <a:pt x="1674" y="955"/>
                </a:lnTo>
                <a:lnTo>
                  <a:pt x="1675" y="957"/>
                </a:lnTo>
                <a:lnTo>
                  <a:pt x="1676" y="957"/>
                </a:lnTo>
                <a:lnTo>
                  <a:pt x="1677" y="958"/>
                </a:lnTo>
                <a:lnTo>
                  <a:pt x="1679" y="958"/>
                </a:lnTo>
                <a:lnTo>
                  <a:pt x="1679" y="959"/>
                </a:lnTo>
                <a:lnTo>
                  <a:pt x="1680" y="959"/>
                </a:lnTo>
                <a:lnTo>
                  <a:pt x="1681" y="960"/>
                </a:lnTo>
                <a:lnTo>
                  <a:pt x="1682" y="959"/>
                </a:lnTo>
                <a:lnTo>
                  <a:pt x="1682" y="959"/>
                </a:lnTo>
                <a:lnTo>
                  <a:pt x="1684" y="958"/>
                </a:lnTo>
                <a:lnTo>
                  <a:pt x="1685" y="957"/>
                </a:lnTo>
                <a:lnTo>
                  <a:pt x="1686" y="957"/>
                </a:lnTo>
                <a:lnTo>
                  <a:pt x="1686" y="955"/>
                </a:lnTo>
                <a:lnTo>
                  <a:pt x="1687" y="955"/>
                </a:lnTo>
                <a:lnTo>
                  <a:pt x="1689" y="955"/>
                </a:lnTo>
                <a:lnTo>
                  <a:pt x="1690" y="955"/>
                </a:lnTo>
                <a:lnTo>
                  <a:pt x="1690" y="950"/>
                </a:lnTo>
                <a:lnTo>
                  <a:pt x="1691" y="943"/>
                </a:lnTo>
                <a:lnTo>
                  <a:pt x="1692" y="933"/>
                </a:lnTo>
                <a:lnTo>
                  <a:pt x="1694" y="908"/>
                </a:lnTo>
                <a:lnTo>
                  <a:pt x="1694" y="867"/>
                </a:lnTo>
                <a:lnTo>
                  <a:pt x="1695" y="806"/>
                </a:lnTo>
                <a:lnTo>
                  <a:pt x="1696" y="718"/>
                </a:lnTo>
                <a:lnTo>
                  <a:pt x="1697" y="600"/>
                </a:lnTo>
                <a:lnTo>
                  <a:pt x="1697" y="460"/>
                </a:lnTo>
                <a:lnTo>
                  <a:pt x="1699" y="305"/>
                </a:lnTo>
                <a:lnTo>
                  <a:pt x="1700" y="156"/>
                </a:lnTo>
                <a:lnTo>
                  <a:pt x="1701" y="30"/>
                </a:lnTo>
                <a:lnTo>
                  <a:pt x="1701" y="0"/>
                </a:lnTo>
                <a:lnTo>
                  <a:pt x="1702" y="0"/>
                </a:lnTo>
                <a:lnTo>
                  <a:pt x="1704" y="0"/>
                </a:lnTo>
                <a:lnTo>
                  <a:pt x="1705" y="41"/>
                </a:lnTo>
                <a:lnTo>
                  <a:pt x="1705" y="159"/>
                </a:lnTo>
                <a:lnTo>
                  <a:pt x="1706" y="293"/>
                </a:lnTo>
                <a:lnTo>
                  <a:pt x="1707" y="425"/>
                </a:lnTo>
                <a:lnTo>
                  <a:pt x="1708" y="546"/>
                </a:lnTo>
                <a:lnTo>
                  <a:pt x="1708" y="646"/>
                </a:lnTo>
                <a:lnTo>
                  <a:pt x="1710" y="702"/>
                </a:lnTo>
                <a:lnTo>
                  <a:pt x="1711" y="769"/>
                </a:lnTo>
                <a:lnTo>
                  <a:pt x="1712" y="819"/>
                </a:lnTo>
                <a:lnTo>
                  <a:pt x="1712" y="857"/>
                </a:lnTo>
                <a:lnTo>
                  <a:pt x="1713" y="885"/>
                </a:lnTo>
                <a:lnTo>
                  <a:pt x="1715" y="906"/>
                </a:lnTo>
                <a:lnTo>
                  <a:pt x="1716" y="921"/>
                </a:lnTo>
                <a:lnTo>
                  <a:pt x="1716" y="932"/>
                </a:lnTo>
                <a:lnTo>
                  <a:pt x="1717" y="939"/>
                </a:lnTo>
                <a:lnTo>
                  <a:pt x="1718" y="940"/>
                </a:lnTo>
                <a:lnTo>
                  <a:pt x="1720" y="937"/>
                </a:lnTo>
                <a:lnTo>
                  <a:pt x="1720" y="922"/>
                </a:lnTo>
                <a:lnTo>
                  <a:pt x="1721" y="890"/>
                </a:lnTo>
                <a:lnTo>
                  <a:pt x="1722" y="830"/>
                </a:lnTo>
                <a:lnTo>
                  <a:pt x="1723" y="733"/>
                </a:lnTo>
                <a:lnTo>
                  <a:pt x="1723" y="596"/>
                </a:lnTo>
                <a:lnTo>
                  <a:pt x="1725" y="430"/>
                </a:lnTo>
                <a:lnTo>
                  <a:pt x="1726" y="257"/>
                </a:lnTo>
                <a:lnTo>
                  <a:pt x="1727" y="108"/>
                </a:lnTo>
                <a:lnTo>
                  <a:pt x="1727" y="14"/>
                </a:lnTo>
                <a:lnTo>
                  <a:pt x="1728" y="0"/>
                </a:lnTo>
                <a:lnTo>
                  <a:pt x="1730" y="19"/>
                </a:lnTo>
                <a:lnTo>
                  <a:pt x="1731" y="101"/>
                </a:lnTo>
                <a:lnTo>
                  <a:pt x="1731" y="209"/>
                </a:lnTo>
                <a:lnTo>
                  <a:pt x="1732" y="325"/>
                </a:lnTo>
                <a:lnTo>
                  <a:pt x="1733" y="435"/>
                </a:lnTo>
                <a:lnTo>
                  <a:pt x="1735" y="532"/>
                </a:lnTo>
                <a:lnTo>
                  <a:pt x="1736" y="613"/>
                </a:lnTo>
                <a:lnTo>
                  <a:pt x="1736" y="680"/>
                </a:lnTo>
                <a:lnTo>
                  <a:pt x="1737" y="732"/>
                </a:lnTo>
                <a:lnTo>
                  <a:pt x="1738" y="774"/>
                </a:lnTo>
                <a:lnTo>
                  <a:pt x="1740" y="806"/>
                </a:lnTo>
                <a:lnTo>
                  <a:pt x="1740" y="832"/>
                </a:lnTo>
                <a:lnTo>
                  <a:pt x="1741" y="852"/>
                </a:lnTo>
                <a:lnTo>
                  <a:pt x="1742" y="867"/>
                </a:lnTo>
                <a:lnTo>
                  <a:pt x="1743" y="878"/>
                </a:lnTo>
                <a:lnTo>
                  <a:pt x="1743" y="887"/>
                </a:lnTo>
                <a:lnTo>
                  <a:pt x="1744" y="893"/>
                </a:lnTo>
                <a:lnTo>
                  <a:pt x="1746" y="899"/>
                </a:lnTo>
                <a:lnTo>
                  <a:pt x="1747" y="903"/>
                </a:lnTo>
                <a:lnTo>
                  <a:pt x="1747" y="907"/>
                </a:lnTo>
                <a:lnTo>
                  <a:pt x="1748" y="909"/>
                </a:lnTo>
                <a:lnTo>
                  <a:pt x="1749" y="911"/>
                </a:lnTo>
                <a:lnTo>
                  <a:pt x="1751" y="912"/>
                </a:lnTo>
                <a:lnTo>
                  <a:pt x="1751" y="913"/>
                </a:lnTo>
                <a:lnTo>
                  <a:pt x="1752" y="916"/>
                </a:lnTo>
                <a:lnTo>
                  <a:pt x="1753" y="917"/>
                </a:lnTo>
                <a:lnTo>
                  <a:pt x="1754" y="921"/>
                </a:lnTo>
                <a:lnTo>
                  <a:pt x="1754" y="924"/>
                </a:lnTo>
                <a:lnTo>
                  <a:pt x="1756" y="929"/>
                </a:lnTo>
                <a:lnTo>
                  <a:pt x="1757" y="934"/>
                </a:lnTo>
                <a:lnTo>
                  <a:pt x="1758" y="939"/>
                </a:lnTo>
                <a:lnTo>
                  <a:pt x="1758" y="943"/>
                </a:lnTo>
                <a:lnTo>
                  <a:pt x="1759" y="947"/>
                </a:lnTo>
                <a:lnTo>
                  <a:pt x="1761" y="949"/>
                </a:lnTo>
                <a:lnTo>
                  <a:pt x="1762" y="950"/>
                </a:lnTo>
                <a:lnTo>
                  <a:pt x="1762" y="950"/>
                </a:lnTo>
                <a:lnTo>
                  <a:pt x="1763" y="945"/>
                </a:lnTo>
                <a:lnTo>
                  <a:pt x="1764" y="938"/>
                </a:lnTo>
                <a:lnTo>
                  <a:pt x="1766" y="926"/>
                </a:lnTo>
                <a:lnTo>
                  <a:pt x="1766" y="909"/>
                </a:lnTo>
                <a:lnTo>
                  <a:pt x="1767" y="888"/>
                </a:lnTo>
                <a:lnTo>
                  <a:pt x="1768" y="866"/>
                </a:lnTo>
                <a:lnTo>
                  <a:pt x="1769" y="852"/>
                </a:lnTo>
                <a:lnTo>
                  <a:pt x="1769" y="834"/>
                </a:lnTo>
                <a:lnTo>
                  <a:pt x="1771" y="820"/>
                </a:lnTo>
                <a:lnTo>
                  <a:pt x="1772" y="813"/>
                </a:lnTo>
                <a:lnTo>
                  <a:pt x="1773" y="813"/>
                </a:lnTo>
                <a:lnTo>
                  <a:pt x="1773" y="816"/>
                </a:lnTo>
                <a:lnTo>
                  <a:pt x="1774" y="825"/>
                </a:lnTo>
                <a:lnTo>
                  <a:pt x="1776" y="835"/>
                </a:lnTo>
                <a:lnTo>
                  <a:pt x="1777" y="847"/>
                </a:lnTo>
                <a:lnTo>
                  <a:pt x="1777" y="860"/>
                </a:lnTo>
                <a:lnTo>
                  <a:pt x="1778" y="872"/>
                </a:lnTo>
                <a:lnTo>
                  <a:pt x="1779" y="885"/>
                </a:lnTo>
                <a:lnTo>
                  <a:pt x="1780" y="896"/>
                </a:lnTo>
                <a:lnTo>
                  <a:pt x="1780" y="907"/>
                </a:lnTo>
                <a:lnTo>
                  <a:pt x="1782" y="917"/>
                </a:lnTo>
                <a:lnTo>
                  <a:pt x="1783" y="926"/>
                </a:lnTo>
                <a:lnTo>
                  <a:pt x="1784" y="933"/>
                </a:lnTo>
                <a:lnTo>
                  <a:pt x="1784" y="939"/>
                </a:lnTo>
                <a:lnTo>
                  <a:pt x="1785" y="945"/>
                </a:lnTo>
                <a:lnTo>
                  <a:pt x="1787" y="949"/>
                </a:lnTo>
                <a:lnTo>
                  <a:pt x="1788" y="953"/>
                </a:lnTo>
                <a:lnTo>
                  <a:pt x="1788" y="955"/>
                </a:lnTo>
                <a:lnTo>
                  <a:pt x="1789" y="957"/>
                </a:lnTo>
                <a:lnTo>
                  <a:pt x="1790" y="958"/>
                </a:lnTo>
                <a:lnTo>
                  <a:pt x="1792" y="958"/>
                </a:lnTo>
                <a:lnTo>
                  <a:pt x="1793" y="958"/>
                </a:lnTo>
                <a:lnTo>
                  <a:pt x="1793" y="957"/>
                </a:lnTo>
                <a:lnTo>
                  <a:pt x="1794" y="954"/>
                </a:lnTo>
                <a:lnTo>
                  <a:pt x="1795" y="952"/>
                </a:lnTo>
                <a:lnTo>
                  <a:pt x="1797" y="949"/>
                </a:lnTo>
                <a:lnTo>
                  <a:pt x="1797" y="948"/>
                </a:lnTo>
                <a:lnTo>
                  <a:pt x="1798" y="947"/>
                </a:lnTo>
                <a:lnTo>
                  <a:pt x="1799" y="945"/>
                </a:lnTo>
                <a:lnTo>
                  <a:pt x="1800" y="945"/>
                </a:lnTo>
                <a:lnTo>
                  <a:pt x="1800" y="947"/>
                </a:lnTo>
                <a:lnTo>
                  <a:pt x="1802" y="948"/>
                </a:lnTo>
                <a:lnTo>
                  <a:pt x="1803" y="950"/>
                </a:lnTo>
                <a:lnTo>
                  <a:pt x="1804" y="952"/>
                </a:lnTo>
                <a:lnTo>
                  <a:pt x="1804" y="953"/>
                </a:lnTo>
                <a:lnTo>
                  <a:pt x="1805" y="955"/>
                </a:lnTo>
                <a:lnTo>
                  <a:pt x="1807" y="957"/>
                </a:lnTo>
                <a:lnTo>
                  <a:pt x="1808" y="958"/>
                </a:lnTo>
                <a:lnTo>
                  <a:pt x="1808" y="959"/>
                </a:lnTo>
                <a:lnTo>
                  <a:pt x="1809" y="960"/>
                </a:lnTo>
                <a:lnTo>
                  <a:pt x="1810" y="962"/>
                </a:lnTo>
                <a:lnTo>
                  <a:pt x="1811" y="963"/>
                </a:lnTo>
                <a:lnTo>
                  <a:pt x="1811" y="963"/>
                </a:lnTo>
                <a:lnTo>
                  <a:pt x="1813" y="962"/>
                </a:lnTo>
                <a:lnTo>
                  <a:pt x="1814" y="959"/>
                </a:lnTo>
                <a:lnTo>
                  <a:pt x="1815" y="954"/>
                </a:lnTo>
                <a:lnTo>
                  <a:pt x="1815" y="947"/>
                </a:lnTo>
                <a:lnTo>
                  <a:pt x="1816" y="937"/>
                </a:lnTo>
                <a:lnTo>
                  <a:pt x="1818" y="924"/>
                </a:lnTo>
                <a:lnTo>
                  <a:pt x="1819" y="912"/>
                </a:lnTo>
                <a:lnTo>
                  <a:pt x="1819" y="898"/>
                </a:lnTo>
                <a:lnTo>
                  <a:pt x="1820" y="887"/>
                </a:lnTo>
                <a:lnTo>
                  <a:pt x="1821" y="878"/>
                </a:lnTo>
                <a:lnTo>
                  <a:pt x="1823" y="875"/>
                </a:lnTo>
                <a:lnTo>
                  <a:pt x="1823" y="875"/>
                </a:lnTo>
                <a:lnTo>
                  <a:pt x="1824" y="877"/>
                </a:lnTo>
                <a:lnTo>
                  <a:pt x="1825" y="885"/>
                </a:lnTo>
                <a:lnTo>
                  <a:pt x="1826" y="892"/>
                </a:lnTo>
                <a:lnTo>
                  <a:pt x="1826" y="901"/>
                </a:lnTo>
                <a:lnTo>
                  <a:pt x="1828" y="909"/>
                </a:lnTo>
                <a:lnTo>
                  <a:pt x="1829" y="916"/>
                </a:lnTo>
                <a:lnTo>
                  <a:pt x="1830" y="922"/>
                </a:lnTo>
                <a:lnTo>
                  <a:pt x="1830" y="927"/>
                </a:lnTo>
                <a:lnTo>
                  <a:pt x="1831" y="932"/>
                </a:lnTo>
                <a:lnTo>
                  <a:pt x="1833" y="937"/>
                </a:lnTo>
                <a:lnTo>
                  <a:pt x="1834" y="940"/>
                </a:lnTo>
                <a:lnTo>
                  <a:pt x="1834" y="944"/>
                </a:lnTo>
                <a:lnTo>
                  <a:pt x="1835" y="948"/>
                </a:lnTo>
                <a:lnTo>
                  <a:pt x="1836" y="950"/>
                </a:lnTo>
                <a:lnTo>
                  <a:pt x="1838" y="953"/>
                </a:lnTo>
                <a:lnTo>
                  <a:pt x="1838" y="955"/>
                </a:lnTo>
                <a:lnTo>
                  <a:pt x="1839" y="958"/>
                </a:lnTo>
                <a:lnTo>
                  <a:pt x="1840" y="959"/>
                </a:lnTo>
                <a:lnTo>
                  <a:pt x="1841" y="960"/>
                </a:lnTo>
                <a:lnTo>
                  <a:pt x="1841" y="962"/>
                </a:lnTo>
                <a:lnTo>
                  <a:pt x="1843" y="963"/>
                </a:lnTo>
                <a:lnTo>
                  <a:pt x="1844" y="964"/>
                </a:lnTo>
                <a:lnTo>
                  <a:pt x="1845" y="965"/>
                </a:lnTo>
                <a:lnTo>
                  <a:pt x="1846" y="965"/>
                </a:lnTo>
                <a:lnTo>
                  <a:pt x="1846" y="965"/>
                </a:lnTo>
                <a:lnTo>
                  <a:pt x="1847" y="965"/>
                </a:lnTo>
                <a:lnTo>
                  <a:pt x="1849" y="964"/>
                </a:lnTo>
                <a:lnTo>
                  <a:pt x="1850" y="960"/>
                </a:lnTo>
                <a:lnTo>
                  <a:pt x="1850" y="953"/>
                </a:lnTo>
                <a:lnTo>
                  <a:pt x="1851" y="939"/>
                </a:lnTo>
                <a:lnTo>
                  <a:pt x="1852" y="918"/>
                </a:lnTo>
                <a:lnTo>
                  <a:pt x="1854" y="887"/>
                </a:lnTo>
                <a:lnTo>
                  <a:pt x="1854" y="850"/>
                </a:lnTo>
                <a:lnTo>
                  <a:pt x="1855" y="809"/>
                </a:lnTo>
                <a:lnTo>
                  <a:pt x="1856" y="772"/>
                </a:lnTo>
                <a:lnTo>
                  <a:pt x="1857" y="745"/>
                </a:lnTo>
                <a:lnTo>
                  <a:pt x="1857" y="734"/>
                </a:lnTo>
                <a:lnTo>
                  <a:pt x="1859" y="738"/>
                </a:lnTo>
                <a:lnTo>
                  <a:pt x="1860" y="755"/>
                </a:lnTo>
                <a:lnTo>
                  <a:pt x="1861" y="780"/>
                </a:lnTo>
                <a:lnTo>
                  <a:pt x="1861" y="808"/>
                </a:lnTo>
                <a:lnTo>
                  <a:pt x="1862" y="835"/>
                </a:lnTo>
                <a:lnTo>
                  <a:pt x="1864" y="860"/>
                </a:lnTo>
                <a:lnTo>
                  <a:pt x="1865" y="880"/>
                </a:lnTo>
                <a:lnTo>
                  <a:pt x="1865" y="896"/>
                </a:lnTo>
                <a:lnTo>
                  <a:pt x="1866" y="908"/>
                </a:lnTo>
                <a:lnTo>
                  <a:pt x="1867" y="917"/>
                </a:lnTo>
                <a:lnTo>
                  <a:pt x="1869" y="924"/>
                </a:lnTo>
                <a:lnTo>
                  <a:pt x="1869" y="929"/>
                </a:lnTo>
                <a:lnTo>
                  <a:pt x="1870" y="933"/>
                </a:lnTo>
                <a:lnTo>
                  <a:pt x="1871" y="935"/>
                </a:lnTo>
                <a:lnTo>
                  <a:pt x="1872" y="939"/>
                </a:lnTo>
                <a:lnTo>
                  <a:pt x="1872" y="942"/>
                </a:lnTo>
                <a:lnTo>
                  <a:pt x="1874" y="944"/>
                </a:lnTo>
                <a:lnTo>
                  <a:pt x="1875" y="947"/>
                </a:lnTo>
                <a:lnTo>
                  <a:pt x="1876" y="948"/>
                </a:lnTo>
                <a:lnTo>
                  <a:pt x="1876" y="949"/>
                </a:lnTo>
                <a:lnTo>
                  <a:pt x="1877" y="950"/>
                </a:lnTo>
                <a:lnTo>
                  <a:pt x="1879" y="952"/>
                </a:lnTo>
                <a:lnTo>
                  <a:pt x="1880" y="952"/>
                </a:lnTo>
                <a:lnTo>
                  <a:pt x="1880" y="950"/>
                </a:lnTo>
                <a:lnTo>
                  <a:pt x="1881" y="949"/>
                </a:lnTo>
                <a:lnTo>
                  <a:pt x="1882" y="949"/>
                </a:lnTo>
                <a:lnTo>
                  <a:pt x="1883" y="948"/>
                </a:lnTo>
                <a:lnTo>
                  <a:pt x="1883" y="947"/>
                </a:lnTo>
                <a:lnTo>
                  <a:pt x="1885" y="945"/>
                </a:lnTo>
                <a:lnTo>
                  <a:pt x="1886" y="944"/>
                </a:lnTo>
                <a:lnTo>
                  <a:pt x="1887" y="943"/>
                </a:lnTo>
                <a:lnTo>
                  <a:pt x="1887" y="943"/>
                </a:lnTo>
                <a:lnTo>
                  <a:pt x="1888" y="943"/>
                </a:lnTo>
                <a:lnTo>
                  <a:pt x="1890" y="943"/>
                </a:lnTo>
                <a:lnTo>
                  <a:pt x="1891" y="944"/>
                </a:lnTo>
                <a:lnTo>
                  <a:pt x="1891" y="945"/>
                </a:lnTo>
                <a:lnTo>
                  <a:pt x="1892" y="947"/>
                </a:lnTo>
                <a:lnTo>
                  <a:pt x="1893" y="948"/>
                </a:lnTo>
                <a:lnTo>
                  <a:pt x="1895" y="949"/>
                </a:lnTo>
                <a:lnTo>
                  <a:pt x="1895" y="950"/>
                </a:lnTo>
                <a:lnTo>
                  <a:pt x="1896" y="950"/>
                </a:lnTo>
                <a:lnTo>
                  <a:pt x="1897" y="952"/>
                </a:lnTo>
                <a:lnTo>
                  <a:pt x="1898" y="953"/>
                </a:lnTo>
                <a:lnTo>
                  <a:pt x="1898" y="954"/>
                </a:lnTo>
                <a:lnTo>
                  <a:pt x="1900" y="955"/>
                </a:lnTo>
                <a:lnTo>
                  <a:pt x="1901" y="955"/>
                </a:lnTo>
                <a:lnTo>
                  <a:pt x="1902" y="954"/>
                </a:lnTo>
                <a:lnTo>
                  <a:pt x="1903" y="950"/>
                </a:lnTo>
                <a:lnTo>
                  <a:pt x="1903" y="940"/>
                </a:lnTo>
                <a:lnTo>
                  <a:pt x="1905" y="922"/>
                </a:lnTo>
                <a:lnTo>
                  <a:pt x="1906" y="887"/>
                </a:lnTo>
                <a:lnTo>
                  <a:pt x="1907" y="826"/>
                </a:lnTo>
                <a:lnTo>
                  <a:pt x="1907" y="732"/>
                </a:lnTo>
                <a:lnTo>
                  <a:pt x="1908" y="595"/>
                </a:lnTo>
                <a:lnTo>
                  <a:pt x="1910" y="413"/>
                </a:lnTo>
                <a:lnTo>
                  <a:pt x="1911" y="188"/>
                </a:lnTo>
                <a:lnTo>
                  <a:pt x="1911" y="0"/>
                </a:lnTo>
                <a:lnTo>
                  <a:pt x="1912" y="0"/>
                </a:lnTo>
                <a:lnTo>
                  <a:pt x="1913" y="0"/>
                </a:lnTo>
                <a:lnTo>
                  <a:pt x="1915" y="0"/>
                </a:lnTo>
                <a:lnTo>
                  <a:pt x="1915" y="0"/>
                </a:lnTo>
                <a:lnTo>
                  <a:pt x="1916" y="0"/>
                </a:lnTo>
                <a:lnTo>
                  <a:pt x="1917" y="0"/>
                </a:lnTo>
                <a:lnTo>
                  <a:pt x="1918" y="0"/>
                </a:lnTo>
                <a:lnTo>
                  <a:pt x="1918" y="0"/>
                </a:lnTo>
                <a:lnTo>
                  <a:pt x="1919" y="0"/>
                </a:lnTo>
                <a:lnTo>
                  <a:pt x="1921" y="0"/>
                </a:lnTo>
                <a:lnTo>
                  <a:pt x="1922" y="0"/>
                </a:lnTo>
                <a:lnTo>
                  <a:pt x="1922" y="0"/>
                </a:lnTo>
                <a:lnTo>
                  <a:pt x="1923" y="0"/>
                </a:lnTo>
                <a:lnTo>
                  <a:pt x="1924" y="0"/>
                </a:lnTo>
                <a:lnTo>
                  <a:pt x="1926" y="0"/>
                </a:lnTo>
                <a:lnTo>
                  <a:pt x="1926" y="0"/>
                </a:lnTo>
                <a:lnTo>
                  <a:pt x="1927" y="0"/>
                </a:lnTo>
                <a:lnTo>
                  <a:pt x="1928" y="0"/>
                </a:lnTo>
                <a:lnTo>
                  <a:pt x="1929" y="0"/>
                </a:lnTo>
                <a:lnTo>
                  <a:pt x="1929" y="0"/>
                </a:lnTo>
                <a:lnTo>
                  <a:pt x="1931" y="0"/>
                </a:lnTo>
                <a:lnTo>
                  <a:pt x="1932" y="0"/>
                </a:lnTo>
                <a:lnTo>
                  <a:pt x="1933" y="0"/>
                </a:lnTo>
                <a:lnTo>
                  <a:pt x="1933" y="56"/>
                </a:lnTo>
                <a:lnTo>
                  <a:pt x="1934" y="117"/>
                </a:lnTo>
                <a:lnTo>
                  <a:pt x="1936" y="172"/>
                </a:lnTo>
                <a:lnTo>
                  <a:pt x="1937" y="223"/>
                </a:lnTo>
                <a:lnTo>
                  <a:pt x="1937" y="271"/>
                </a:lnTo>
                <a:lnTo>
                  <a:pt x="1938" y="315"/>
                </a:lnTo>
                <a:lnTo>
                  <a:pt x="1939" y="357"/>
                </a:lnTo>
                <a:lnTo>
                  <a:pt x="1941" y="394"/>
                </a:lnTo>
                <a:lnTo>
                  <a:pt x="1941" y="430"/>
                </a:lnTo>
                <a:lnTo>
                  <a:pt x="1942" y="464"/>
                </a:lnTo>
                <a:lnTo>
                  <a:pt x="1943" y="495"/>
                </a:lnTo>
                <a:lnTo>
                  <a:pt x="1944" y="523"/>
                </a:lnTo>
                <a:lnTo>
                  <a:pt x="1944" y="549"/>
                </a:lnTo>
                <a:lnTo>
                  <a:pt x="1946" y="573"/>
                </a:lnTo>
                <a:lnTo>
                  <a:pt x="1947" y="595"/>
                </a:lnTo>
                <a:lnTo>
                  <a:pt x="1948" y="615"/>
                </a:lnTo>
                <a:lnTo>
                  <a:pt x="1948" y="631"/>
                </a:lnTo>
                <a:lnTo>
                  <a:pt x="1949" y="647"/>
                </a:lnTo>
                <a:lnTo>
                  <a:pt x="1951" y="661"/>
                </a:lnTo>
                <a:lnTo>
                  <a:pt x="1952" y="672"/>
                </a:lnTo>
                <a:lnTo>
                  <a:pt x="1952" y="682"/>
                </a:lnTo>
                <a:lnTo>
                  <a:pt x="1953" y="692"/>
                </a:lnTo>
                <a:lnTo>
                  <a:pt x="1954" y="701"/>
                </a:lnTo>
                <a:lnTo>
                  <a:pt x="1955" y="708"/>
                </a:lnTo>
                <a:lnTo>
                  <a:pt x="1955" y="718"/>
                </a:lnTo>
                <a:lnTo>
                  <a:pt x="1957" y="727"/>
                </a:lnTo>
                <a:lnTo>
                  <a:pt x="1958" y="738"/>
                </a:lnTo>
                <a:lnTo>
                  <a:pt x="1959" y="749"/>
                </a:lnTo>
                <a:lnTo>
                  <a:pt x="1960" y="760"/>
                </a:lnTo>
                <a:lnTo>
                  <a:pt x="1960" y="772"/>
                </a:lnTo>
                <a:lnTo>
                  <a:pt x="1962" y="783"/>
                </a:lnTo>
                <a:lnTo>
                  <a:pt x="1963" y="794"/>
                </a:lnTo>
                <a:lnTo>
                  <a:pt x="1964" y="805"/>
                </a:lnTo>
                <a:lnTo>
                  <a:pt x="1964" y="815"/>
                </a:lnTo>
                <a:lnTo>
                  <a:pt x="1965" y="825"/>
                </a:lnTo>
                <a:lnTo>
                  <a:pt x="1967" y="835"/>
                </a:lnTo>
                <a:lnTo>
                  <a:pt x="1968" y="844"/>
                </a:lnTo>
                <a:lnTo>
                  <a:pt x="1968" y="851"/>
                </a:lnTo>
                <a:lnTo>
                  <a:pt x="1969" y="862"/>
                </a:lnTo>
                <a:lnTo>
                  <a:pt x="1970" y="871"/>
                </a:lnTo>
                <a:lnTo>
                  <a:pt x="1972" y="878"/>
                </a:lnTo>
                <a:lnTo>
                  <a:pt x="1972" y="887"/>
                </a:lnTo>
                <a:lnTo>
                  <a:pt x="1973" y="894"/>
                </a:lnTo>
                <a:lnTo>
                  <a:pt x="1974" y="902"/>
                </a:lnTo>
                <a:lnTo>
                  <a:pt x="1975" y="908"/>
                </a:lnTo>
                <a:lnTo>
                  <a:pt x="1975" y="916"/>
                </a:lnTo>
                <a:lnTo>
                  <a:pt x="1977" y="921"/>
                </a:lnTo>
                <a:lnTo>
                  <a:pt x="1978" y="926"/>
                </a:lnTo>
                <a:lnTo>
                  <a:pt x="1979" y="930"/>
                </a:lnTo>
                <a:lnTo>
                  <a:pt x="1979" y="934"/>
                </a:lnTo>
                <a:lnTo>
                  <a:pt x="1980" y="937"/>
                </a:lnTo>
                <a:lnTo>
                  <a:pt x="1982" y="939"/>
                </a:lnTo>
                <a:lnTo>
                  <a:pt x="1983" y="943"/>
                </a:lnTo>
                <a:lnTo>
                  <a:pt x="1983" y="945"/>
                </a:lnTo>
                <a:lnTo>
                  <a:pt x="1984" y="947"/>
                </a:lnTo>
                <a:lnTo>
                  <a:pt x="1985" y="949"/>
                </a:lnTo>
                <a:lnTo>
                  <a:pt x="1987" y="952"/>
                </a:lnTo>
                <a:lnTo>
                  <a:pt x="1987" y="954"/>
                </a:lnTo>
                <a:lnTo>
                  <a:pt x="1988" y="957"/>
                </a:lnTo>
                <a:lnTo>
                  <a:pt x="1989" y="959"/>
                </a:lnTo>
                <a:lnTo>
                  <a:pt x="1990" y="960"/>
                </a:lnTo>
                <a:lnTo>
                  <a:pt x="1990" y="963"/>
                </a:lnTo>
                <a:lnTo>
                  <a:pt x="1991" y="964"/>
                </a:lnTo>
                <a:lnTo>
                  <a:pt x="1993" y="966"/>
                </a:lnTo>
                <a:lnTo>
                  <a:pt x="1994" y="968"/>
                </a:lnTo>
                <a:lnTo>
                  <a:pt x="1994" y="969"/>
                </a:lnTo>
                <a:lnTo>
                  <a:pt x="1995" y="969"/>
                </a:lnTo>
                <a:lnTo>
                  <a:pt x="1996" y="969"/>
                </a:lnTo>
                <a:lnTo>
                  <a:pt x="1998" y="969"/>
                </a:lnTo>
                <a:lnTo>
                  <a:pt x="1998" y="968"/>
                </a:lnTo>
                <a:lnTo>
                  <a:pt x="1999" y="966"/>
                </a:lnTo>
                <a:lnTo>
                  <a:pt x="2000" y="964"/>
                </a:lnTo>
                <a:lnTo>
                  <a:pt x="2001" y="963"/>
                </a:lnTo>
                <a:lnTo>
                  <a:pt x="2001" y="960"/>
                </a:lnTo>
                <a:lnTo>
                  <a:pt x="2003" y="959"/>
                </a:lnTo>
                <a:lnTo>
                  <a:pt x="2004" y="958"/>
                </a:lnTo>
                <a:lnTo>
                  <a:pt x="2005" y="957"/>
                </a:lnTo>
                <a:lnTo>
                  <a:pt x="2005" y="957"/>
                </a:lnTo>
                <a:lnTo>
                  <a:pt x="2006" y="955"/>
                </a:lnTo>
                <a:lnTo>
                  <a:pt x="2008" y="954"/>
                </a:lnTo>
                <a:lnTo>
                  <a:pt x="2009" y="954"/>
                </a:lnTo>
                <a:lnTo>
                  <a:pt x="2009" y="954"/>
                </a:lnTo>
                <a:lnTo>
                  <a:pt x="2010" y="954"/>
                </a:lnTo>
                <a:lnTo>
                  <a:pt x="2011" y="955"/>
                </a:lnTo>
                <a:lnTo>
                  <a:pt x="2013" y="957"/>
                </a:lnTo>
                <a:lnTo>
                  <a:pt x="2014" y="957"/>
                </a:lnTo>
                <a:lnTo>
                  <a:pt x="2014" y="958"/>
                </a:lnTo>
                <a:lnTo>
                  <a:pt x="2015" y="959"/>
                </a:lnTo>
                <a:lnTo>
                  <a:pt x="2016" y="960"/>
                </a:lnTo>
                <a:lnTo>
                  <a:pt x="2018" y="960"/>
                </a:lnTo>
                <a:lnTo>
                  <a:pt x="2018" y="960"/>
                </a:lnTo>
                <a:lnTo>
                  <a:pt x="2019" y="960"/>
                </a:lnTo>
                <a:lnTo>
                  <a:pt x="2020" y="959"/>
                </a:lnTo>
                <a:lnTo>
                  <a:pt x="2021" y="958"/>
                </a:lnTo>
                <a:lnTo>
                  <a:pt x="2021" y="955"/>
                </a:lnTo>
                <a:lnTo>
                  <a:pt x="2023" y="952"/>
                </a:lnTo>
                <a:lnTo>
                  <a:pt x="2024" y="949"/>
                </a:lnTo>
                <a:lnTo>
                  <a:pt x="2025" y="944"/>
                </a:lnTo>
                <a:lnTo>
                  <a:pt x="2025" y="940"/>
                </a:lnTo>
                <a:lnTo>
                  <a:pt x="2026" y="934"/>
                </a:lnTo>
                <a:lnTo>
                  <a:pt x="2027" y="927"/>
                </a:lnTo>
                <a:lnTo>
                  <a:pt x="2029" y="919"/>
                </a:lnTo>
                <a:lnTo>
                  <a:pt x="2029" y="912"/>
                </a:lnTo>
                <a:lnTo>
                  <a:pt x="2030" y="904"/>
                </a:lnTo>
                <a:lnTo>
                  <a:pt x="2031" y="898"/>
                </a:lnTo>
                <a:lnTo>
                  <a:pt x="2032" y="891"/>
                </a:lnTo>
                <a:lnTo>
                  <a:pt x="2032" y="886"/>
                </a:lnTo>
                <a:lnTo>
                  <a:pt x="2034" y="882"/>
                </a:lnTo>
                <a:lnTo>
                  <a:pt x="2035" y="880"/>
                </a:lnTo>
                <a:lnTo>
                  <a:pt x="2036" y="878"/>
                </a:lnTo>
                <a:lnTo>
                  <a:pt x="2036" y="880"/>
                </a:lnTo>
                <a:lnTo>
                  <a:pt x="2037" y="881"/>
                </a:lnTo>
                <a:lnTo>
                  <a:pt x="2039" y="883"/>
                </a:lnTo>
                <a:lnTo>
                  <a:pt x="2040" y="887"/>
                </a:lnTo>
                <a:lnTo>
                  <a:pt x="2040" y="891"/>
                </a:lnTo>
                <a:lnTo>
                  <a:pt x="2041" y="894"/>
                </a:lnTo>
                <a:lnTo>
                  <a:pt x="2042" y="899"/>
                </a:lnTo>
                <a:lnTo>
                  <a:pt x="2044" y="903"/>
                </a:lnTo>
                <a:lnTo>
                  <a:pt x="2044" y="907"/>
                </a:lnTo>
                <a:lnTo>
                  <a:pt x="2045" y="911"/>
                </a:lnTo>
                <a:lnTo>
                  <a:pt x="2046" y="912"/>
                </a:lnTo>
                <a:lnTo>
                  <a:pt x="2047" y="911"/>
                </a:lnTo>
                <a:lnTo>
                  <a:pt x="2047" y="906"/>
                </a:lnTo>
                <a:lnTo>
                  <a:pt x="2049" y="896"/>
                </a:lnTo>
                <a:lnTo>
                  <a:pt x="2050" y="880"/>
                </a:lnTo>
                <a:lnTo>
                  <a:pt x="2051" y="856"/>
                </a:lnTo>
                <a:lnTo>
                  <a:pt x="2051" y="826"/>
                </a:lnTo>
                <a:lnTo>
                  <a:pt x="2052" y="794"/>
                </a:lnTo>
                <a:lnTo>
                  <a:pt x="2054" y="760"/>
                </a:lnTo>
                <a:lnTo>
                  <a:pt x="2055" y="732"/>
                </a:lnTo>
                <a:lnTo>
                  <a:pt x="2055" y="712"/>
                </a:lnTo>
                <a:lnTo>
                  <a:pt x="2056" y="703"/>
                </a:lnTo>
                <a:lnTo>
                  <a:pt x="2057" y="707"/>
                </a:lnTo>
                <a:lnTo>
                  <a:pt x="2059" y="722"/>
                </a:lnTo>
                <a:lnTo>
                  <a:pt x="2059" y="744"/>
                </a:lnTo>
                <a:lnTo>
                  <a:pt x="2060" y="772"/>
                </a:lnTo>
                <a:lnTo>
                  <a:pt x="2061" y="800"/>
                </a:lnTo>
                <a:lnTo>
                  <a:pt x="2062" y="829"/>
                </a:lnTo>
                <a:lnTo>
                  <a:pt x="2062" y="853"/>
                </a:lnTo>
                <a:lnTo>
                  <a:pt x="2063" y="875"/>
                </a:lnTo>
                <a:lnTo>
                  <a:pt x="2065" y="892"/>
                </a:lnTo>
                <a:lnTo>
                  <a:pt x="2066" y="906"/>
                </a:lnTo>
                <a:lnTo>
                  <a:pt x="2066" y="917"/>
                </a:lnTo>
                <a:lnTo>
                  <a:pt x="2067" y="926"/>
                </a:lnTo>
                <a:lnTo>
                  <a:pt x="2068" y="933"/>
                </a:lnTo>
                <a:lnTo>
                  <a:pt x="2070" y="940"/>
                </a:lnTo>
                <a:lnTo>
                  <a:pt x="2071" y="948"/>
                </a:lnTo>
                <a:lnTo>
                  <a:pt x="2071" y="959"/>
                </a:lnTo>
                <a:lnTo>
                  <a:pt x="2072" y="973"/>
                </a:lnTo>
                <a:lnTo>
                  <a:pt x="2073" y="993"/>
                </a:lnTo>
                <a:lnTo>
                  <a:pt x="2075" y="1016"/>
                </a:lnTo>
                <a:lnTo>
                  <a:pt x="2075" y="1045"/>
                </a:lnTo>
                <a:lnTo>
                  <a:pt x="2076" y="1077"/>
                </a:lnTo>
                <a:lnTo>
                  <a:pt x="2077" y="1114"/>
                </a:lnTo>
                <a:lnTo>
                  <a:pt x="2078" y="1156"/>
                </a:lnTo>
                <a:lnTo>
                  <a:pt x="2078" y="1202"/>
                </a:lnTo>
                <a:lnTo>
                  <a:pt x="2080" y="1253"/>
                </a:lnTo>
                <a:lnTo>
                  <a:pt x="2081" y="1307"/>
                </a:lnTo>
                <a:lnTo>
                  <a:pt x="2082" y="1361"/>
                </a:lnTo>
                <a:lnTo>
                  <a:pt x="2082" y="1412"/>
                </a:lnTo>
                <a:lnTo>
                  <a:pt x="2083" y="1453"/>
                </a:lnTo>
                <a:lnTo>
                  <a:pt x="2085" y="1474"/>
                </a:lnTo>
                <a:lnTo>
                  <a:pt x="2086" y="1467"/>
                </a:lnTo>
                <a:lnTo>
                  <a:pt x="2086" y="1425"/>
                </a:lnTo>
                <a:lnTo>
                  <a:pt x="2087" y="1344"/>
                </a:lnTo>
                <a:lnTo>
                  <a:pt x="2088" y="1232"/>
                </a:lnTo>
                <a:lnTo>
                  <a:pt x="2090" y="1102"/>
                </a:lnTo>
                <a:lnTo>
                  <a:pt x="2090" y="971"/>
                </a:lnTo>
                <a:lnTo>
                  <a:pt x="2091" y="860"/>
                </a:lnTo>
                <a:lnTo>
                  <a:pt x="2092" y="773"/>
                </a:lnTo>
                <a:lnTo>
                  <a:pt x="2093" y="707"/>
                </a:lnTo>
                <a:lnTo>
                  <a:pt x="2093" y="655"/>
                </a:lnTo>
                <a:lnTo>
                  <a:pt x="2095" y="508"/>
                </a:lnTo>
                <a:lnTo>
                  <a:pt x="2096" y="169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0"/>
                </a:lnTo>
                <a:lnTo>
                  <a:pt x="2119" y="0"/>
                </a:lnTo>
                <a:lnTo>
                  <a:pt x="2119" y="0"/>
                </a:lnTo>
                <a:lnTo>
                  <a:pt x="2121" y="0"/>
                </a:lnTo>
                <a:lnTo>
                  <a:pt x="2122" y="0"/>
                </a:lnTo>
                <a:lnTo>
                  <a:pt x="2123" y="0"/>
                </a:lnTo>
                <a:lnTo>
                  <a:pt x="2123" y="0"/>
                </a:lnTo>
                <a:lnTo>
                  <a:pt x="2124" y="0"/>
                </a:lnTo>
                <a:lnTo>
                  <a:pt x="2126" y="0"/>
                </a:lnTo>
                <a:lnTo>
                  <a:pt x="2127" y="0"/>
                </a:lnTo>
                <a:lnTo>
                  <a:pt x="2128" y="0"/>
                </a:lnTo>
                <a:lnTo>
                  <a:pt x="2128" y="0"/>
                </a:lnTo>
                <a:lnTo>
                  <a:pt x="2129" y="0"/>
                </a:lnTo>
                <a:lnTo>
                  <a:pt x="2131" y="0"/>
                </a:lnTo>
                <a:lnTo>
                  <a:pt x="2132" y="0"/>
                </a:lnTo>
                <a:lnTo>
                  <a:pt x="2132" y="0"/>
                </a:lnTo>
                <a:lnTo>
                  <a:pt x="2133" y="0"/>
                </a:lnTo>
                <a:lnTo>
                  <a:pt x="2134" y="0"/>
                </a:lnTo>
                <a:lnTo>
                  <a:pt x="2135" y="0"/>
                </a:lnTo>
                <a:lnTo>
                  <a:pt x="2135" y="0"/>
                </a:lnTo>
                <a:lnTo>
                  <a:pt x="2137" y="0"/>
                </a:lnTo>
                <a:lnTo>
                  <a:pt x="2138" y="0"/>
                </a:lnTo>
                <a:lnTo>
                  <a:pt x="2139" y="0"/>
                </a:lnTo>
                <a:lnTo>
                  <a:pt x="2139" y="0"/>
                </a:lnTo>
                <a:lnTo>
                  <a:pt x="2140" y="85"/>
                </a:lnTo>
                <a:lnTo>
                  <a:pt x="2142" y="195"/>
                </a:lnTo>
                <a:lnTo>
                  <a:pt x="2143" y="298"/>
                </a:lnTo>
                <a:lnTo>
                  <a:pt x="2143" y="394"/>
                </a:lnTo>
                <a:lnTo>
                  <a:pt x="2144" y="483"/>
                </a:lnTo>
                <a:lnTo>
                  <a:pt x="2145" y="565"/>
                </a:lnTo>
                <a:lnTo>
                  <a:pt x="2147" y="641"/>
                </a:lnTo>
                <a:lnTo>
                  <a:pt x="2147" y="708"/>
                </a:lnTo>
                <a:lnTo>
                  <a:pt x="2148" y="765"/>
                </a:lnTo>
                <a:lnTo>
                  <a:pt x="2149" y="809"/>
                </a:lnTo>
                <a:lnTo>
                  <a:pt x="2150" y="836"/>
                </a:lnTo>
                <a:lnTo>
                  <a:pt x="2150" y="839"/>
                </a:lnTo>
                <a:lnTo>
                  <a:pt x="2152" y="813"/>
                </a:lnTo>
                <a:lnTo>
                  <a:pt x="2153" y="752"/>
                </a:lnTo>
                <a:lnTo>
                  <a:pt x="2154" y="659"/>
                </a:lnTo>
                <a:lnTo>
                  <a:pt x="2154" y="536"/>
                </a:lnTo>
                <a:lnTo>
                  <a:pt x="2155" y="398"/>
                </a:lnTo>
                <a:lnTo>
                  <a:pt x="2157" y="260"/>
                </a:lnTo>
                <a:lnTo>
                  <a:pt x="2158" y="143"/>
                </a:lnTo>
                <a:lnTo>
                  <a:pt x="2158" y="64"/>
                </a:lnTo>
                <a:lnTo>
                  <a:pt x="2159" y="29"/>
                </a:lnTo>
                <a:lnTo>
                  <a:pt x="2160" y="41"/>
                </a:lnTo>
                <a:lnTo>
                  <a:pt x="2162" y="95"/>
                </a:lnTo>
                <a:lnTo>
                  <a:pt x="2162" y="178"/>
                </a:lnTo>
                <a:lnTo>
                  <a:pt x="2163" y="277"/>
                </a:lnTo>
                <a:lnTo>
                  <a:pt x="2164" y="382"/>
                </a:lnTo>
                <a:lnTo>
                  <a:pt x="2165" y="483"/>
                </a:lnTo>
                <a:lnTo>
                  <a:pt x="2165" y="575"/>
                </a:lnTo>
                <a:lnTo>
                  <a:pt x="2167" y="655"/>
                </a:lnTo>
                <a:lnTo>
                  <a:pt x="2168" y="723"/>
                </a:lnTo>
                <a:lnTo>
                  <a:pt x="2169" y="778"/>
                </a:lnTo>
                <a:lnTo>
                  <a:pt x="2169" y="810"/>
                </a:lnTo>
                <a:lnTo>
                  <a:pt x="2170" y="850"/>
                </a:lnTo>
                <a:lnTo>
                  <a:pt x="2171" y="881"/>
                </a:lnTo>
                <a:lnTo>
                  <a:pt x="2173" y="908"/>
                </a:lnTo>
                <a:lnTo>
                  <a:pt x="2173" y="929"/>
                </a:lnTo>
                <a:lnTo>
                  <a:pt x="2174" y="947"/>
                </a:lnTo>
                <a:lnTo>
                  <a:pt x="2175" y="962"/>
                </a:lnTo>
                <a:lnTo>
                  <a:pt x="2176" y="973"/>
                </a:lnTo>
                <a:lnTo>
                  <a:pt x="2176" y="983"/>
                </a:lnTo>
                <a:lnTo>
                  <a:pt x="2178" y="991"/>
                </a:lnTo>
                <a:lnTo>
                  <a:pt x="2179" y="996"/>
                </a:lnTo>
                <a:lnTo>
                  <a:pt x="2180" y="1000"/>
                </a:lnTo>
                <a:lnTo>
                  <a:pt x="2180" y="1004"/>
                </a:lnTo>
                <a:lnTo>
                  <a:pt x="2181" y="1005"/>
                </a:lnTo>
                <a:lnTo>
                  <a:pt x="2183" y="1005"/>
                </a:lnTo>
                <a:lnTo>
                  <a:pt x="2184" y="1005"/>
                </a:lnTo>
                <a:lnTo>
                  <a:pt x="2185" y="1004"/>
                </a:lnTo>
                <a:lnTo>
                  <a:pt x="2185" y="1001"/>
                </a:lnTo>
                <a:lnTo>
                  <a:pt x="2186" y="999"/>
                </a:lnTo>
                <a:lnTo>
                  <a:pt x="2188" y="996"/>
                </a:lnTo>
                <a:lnTo>
                  <a:pt x="2189" y="993"/>
                </a:lnTo>
                <a:lnTo>
                  <a:pt x="2189" y="990"/>
                </a:lnTo>
                <a:lnTo>
                  <a:pt x="2190" y="986"/>
                </a:lnTo>
                <a:lnTo>
                  <a:pt x="2191" y="984"/>
                </a:lnTo>
                <a:lnTo>
                  <a:pt x="2193" y="981"/>
                </a:lnTo>
                <a:lnTo>
                  <a:pt x="2193" y="979"/>
                </a:lnTo>
                <a:lnTo>
                  <a:pt x="2194" y="976"/>
                </a:lnTo>
                <a:lnTo>
                  <a:pt x="2195" y="974"/>
                </a:lnTo>
                <a:lnTo>
                  <a:pt x="2196" y="973"/>
                </a:lnTo>
                <a:lnTo>
                  <a:pt x="2196" y="971"/>
                </a:lnTo>
                <a:lnTo>
                  <a:pt x="2198" y="970"/>
                </a:lnTo>
                <a:lnTo>
                  <a:pt x="2199" y="969"/>
                </a:lnTo>
                <a:lnTo>
                  <a:pt x="2200" y="968"/>
                </a:lnTo>
                <a:lnTo>
                  <a:pt x="2200" y="968"/>
                </a:lnTo>
                <a:lnTo>
                  <a:pt x="2201" y="966"/>
                </a:lnTo>
                <a:lnTo>
                  <a:pt x="2203" y="966"/>
                </a:lnTo>
                <a:lnTo>
                  <a:pt x="2204" y="966"/>
                </a:lnTo>
                <a:lnTo>
                  <a:pt x="2204" y="965"/>
                </a:lnTo>
                <a:lnTo>
                  <a:pt x="2205" y="965"/>
                </a:lnTo>
                <a:lnTo>
                  <a:pt x="2206" y="965"/>
                </a:lnTo>
                <a:lnTo>
                  <a:pt x="2207" y="965"/>
                </a:lnTo>
                <a:lnTo>
                  <a:pt x="2207" y="965"/>
                </a:lnTo>
                <a:lnTo>
                  <a:pt x="2209" y="965"/>
                </a:lnTo>
                <a:lnTo>
                  <a:pt x="2210" y="965"/>
                </a:lnTo>
                <a:lnTo>
                  <a:pt x="2211" y="964"/>
                </a:lnTo>
                <a:lnTo>
                  <a:pt x="2211" y="964"/>
                </a:lnTo>
                <a:lnTo>
                  <a:pt x="2212" y="963"/>
                </a:lnTo>
                <a:lnTo>
                  <a:pt x="2214" y="962"/>
                </a:lnTo>
                <a:lnTo>
                  <a:pt x="2215" y="962"/>
                </a:lnTo>
                <a:lnTo>
                  <a:pt x="2215" y="960"/>
                </a:lnTo>
                <a:lnTo>
                  <a:pt x="2216" y="960"/>
                </a:lnTo>
                <a:lnTo>
                  <a:pt x="2217" y="959"/>
                </a:lnTo>
                <a:lnTo>
                  <a:pt x="2219" y="959"/>
                </a:lnTo>
                <a:lnTo>
                  <a:pt x="2219" y="959"/>
                </a:lnTo>
                <a:lnTo>
                  <a:pt x="2220" y="959"/>
                </a:lnTo>
                <a:lnTo>
                  <a:pt x="2221" y="958"/>
                </a:lnTo>
                <a:lnTo>
                  <a:pt x="2222" y="958"/>
                </a:lnTo>
                <a:lnTo>
                  <a:pt x="2222" y="957"/>
                </a:lnTo>
                <a:lnTo>
                  <a:pt x="2224" y="955"/>
                </a:lnTo>
                <a:lnTo>
                  <a:pt x="2225" y="954"/>
                </a:lnTo>
                <a:lnTo>
                  <a:pt x="2226" y="953"/>
                </a:lnTo>
                <a:lnTo>
                  <a:pt x="2226" y="950"/>
                </a:lnTo>
                <a:lnTo>
                  <a:pt x="2227" y="949"/>
                </a:lnTo>
                <a:lnTo>
                  <a:pt x="2229" y="948"/>
                </a:lnTo>
                <a:lnTo>
                  <a:pt x="2230" y="947"/>
                </a:lnTo>
                <a:lnTo>
                  <a:pt x="2230" y="945"/>
                </a:lnTo>
                <a:lnTo>
                  <a:pt x="2231" y="945"/>
                </a:lnTo>
                <a:lnTo>
                  <a:pt x="2232" y="945"/>
                </a:lnTo>
                <a:lnTo>
                  <a:pt x="2234" y="947"/>
                </a:lnTo>
                <a:lnTo>
                  <a:pt x="2234" y="947"/>
                </a:lnTo>
                <a:lnTo>
                  <a:pt x="2235" y="948"/>
                </a:lnTo>
                <a:lnTo>
                  <a:pt x="2236" y="948"/>
                </a:lnTo>
                <a:lnTo>
                  <a:pt x="2237" y="948"/>
                </a:lnTo>
                <a:lnTo>
                  <a:pt x="2238" y="948"/>
                </a:lnTo>
                <a:lnTo>
                  <a:pt x="2238" y="948"/>
                </a:lnTo>
                <a:lnTo>
                  <a:pt x="2240" y="948"/>
                </a:lnTo>
                <a:lnTo>
                  <a:pt x="2241" y="948"/>
                </a:lnTo>
                <a:lnTo>
                  <a:pt x="2242" y="948"/>
                </a:lnTo>
                <a:lnTo>
                  <a:pt x="2242" y="947"/>
                </a:lnTo>
                <a:lnTo>
                  <a:pt x="2243" y="947"/>
                </a:lnTo>
                <a:lnTo>
                  <a:pt x="2245" y="945"/>
                </a:lnTo>
                <a:lnTo>
                  <a:pt x="2246" y="945"/>
                </a:lnTo>
                <a:lnTo>
                  <a:pt x="2246" y="944"/>
                </a:lnTo>
                <a:lnTo>
                  <a:pt x="2247" y="944"/>
                </a:lnTo>
                <a:lnTo>
                  <a:pt x="2248" y="943"/>
                </a:lnTo>
                <a:lnTo>
                  <a:pt x="2250" y="943"/>
                </a:lnTo>
                <a:lnTo>
                  <a:pt x="2250" y="943"/>
                </a:lnTo>
                <a:lnTo>
                  <a:pt x="2251" y="943"/>
                </a:lnTo>
                <a:lnTo>
                  <a:pt x="2252" y="943"/>
                </a:lnTo>
                <a:lnTo>
                  <a:pt x="2253" y="943"/>
                </a:lnTo>
                <a:lnTo>
                  <a:pt x="2253" y="943"/>
                </a:lnTo>
                <a:lnTo>
                  <a:pt x="2255" y="944"/>
                </a:lnTo>
                <a:lnTo>
                  <a:pt x="2256" y="944"/>
                </a:lnTo>
                <a:lnTo>
                  <a:pt x="2257" y="944"/>
                </a:lnTo>
                <a:lnTo>
                  <a:pt x="2257" y="944"/>
                </a:lnTo>
                <a:lnTo>
                  <a:pt x="2258" y="944"/>
                </a:lnTo>
                <a:lnTo>
                  <a:pt x="2260" y="944"/>
                </a:lnTo>
                <a:lnTo>
                  <a:pt x="2261" y="944"/>
                </a:lnTo>
                <a:lnTo>
                  <a:pt x="2261" y="944"/>
                </a:lnTo>
                <a:lnTo>
                  <a:pt x="2262" y="945"/>
                </a:lnTo>
                <a:lnTo>
                  <a:pt x="2263" y="945"/>
                </a:lnTo>
                <a:lnTo>
                  <a:pt x="2265" y="947"/>
                </a:lnTo>
                <a:lnTo>
                  <a:pt x="2265" y="947"/>
                </a:lnTo>
                <a:lnTo>
                  <a:pt x="2266" y="948"/>
                </a:lnTo>
                <a:lnTo>
                  <a:pt x="2267" y="948"/>
                </a:lnTo>
                <a:lnTo>
                  <a:pt x="2268" y="948"/>
                </a:lnTo>
                <a:lnTo>
                  <a:pt x="2268" y="948"/>
                </a:lnTo>
                <a:lnTo>
                  <a:pt x="2270" y="948"/>
                </a:lnTo>
                <a:lnTo>
                  <a:pt x="2271" y="949"/>
                </a:lnTo>
                <a:lnTo>
                  <a:pt x="2272" y="949"/>
                </a:lnTo>
                <a:lnTo>
                  <a:pt x="2272" y="949"/>
                </a:lnTo>
                <a:lnTo>
                  <a:pt x="2273" y="948"/>
                </a:lnTo>
                <a:lnTo>
                  <a:pt x="2274" y="948"/>
                </a:lnTo>
                <a:lnTo>
                  <a:pt x="2276" y="947"/>
                </a:lnTo>
                <a:lnTo>
                  <a:pt x="2276" y="947"/>
                </a:lnTo>
                <a:lnTo>
                  <a:pt x="2277" y="944"/>
                </a:lnTo>
                <a:lnTo>
                  <a:pt x="2278" y="943"/>
                </a:lnTo>
                <a:lnTo>
                  <a:pt x="2279" y="942"/>
                </a:lnTo>
                <a:lnTo>
                  <a:pt x="2279" y="939"/>
                </a:lnTo>
                <a:lnTo>
                  <a:pt x="2281" y="937"/>
                </a:lnTo>
                <a:lnTo>
                  <a:pt x="2282" y="934"/>
                </a:lnTo>
                <a:lnTo>
                  <a:pt x="2283" y="930"/>
                </a:lnTo>
                <a:lnTo>
                  <a:pt x="2283" y="928"/>
                </a:lnTo>
                <a:lnTo>
                  <a:pt x="2284" y="924"/>
                </a:lnTo>
                <a:lnTo>
                  <a:pt x="2286" y="921"/>
                </a:lnTo>
                <a:lnTo>
                  <a:pt x="2287" y="917"/>
                </a:lnTo>
                <a:lnTo>
                  <a:pt x="2287" y="913"/>
                </a:lnTo>
                <a:lnTo>
                  <a:pt x="2288" y="909"/>
                </a:lnTo>
                <a:lnTo>
                  <a:pt x="2289" y="906"/>
                </a:lnTo>
                <a:lnTo>
                  <a:pt x="2291" y="903"/>
                </a:lnTo>
                <a:lnTo>
                  <a:pt x="2291" y="901"/>
                </a:lnTo>
                <a:lnTo>
                  <a:pt x="2292" y="901"/>
                </a:lnTo>
                <a:lnTo>
                  <a:pt x="2293" y="901"/>
                </a:lnTo>
                <a:lnTo>
                  <a:pt x="2294" y="902"/>
                </a:lnTo>
                <a:lnTo>
                  <a:pt x="2296" y="904"/>
                </a:lnTo>
                <a:lnTo>
                  <a:pt x="2296" y="907"/>
                </a:lnTo>
                <a:lnTo>
                  <a:pt x="2297" y="909"/>
                </a:lnTo>
                <a:lnTo>
                  <a:pt x="2298" y="913"/>
                </a:lnTo>
                <a:lnTo>
                  <a:pt x="2299" y="917"/>
                </a:lnTo>
                <a:lnTo>
                  <a:pt x="2299" y="919"/>
                </a:lnTo>
                <a:lnTo>
                  <a:pt x="2301" y="923"/>
                </a:lnTo>
                <a:lnTo>
                  <a:pt x="2302" y="926"/>
                </a:lnTo>
                <a:lnTo>
                  <a:pt x="2303" y="928"/>
                </a:lnTo>
                <a:lnTo>
                  <a:pt x="2303" y="929"/>
                </a:lnTo>
                <a:lnTo>
                  <a:pt x="2304" y="932"/>
                </a:lnTo>
                <a:lnTo>
                  <a:pt x="2306" y="934"/>
                </a:lnTo>
                <a:lnTo>
                  <a:pt x="2307" y="937"/>
                </a:lnTo>
                <a:lnTo>
                  <a:pt x="2307" y="939"/>
                </a:lnTo>
                <a:lnTo>
                  <a:pt x="2308" y="942"/>
                </a:lnTo>
                <a:lnTo>
                  <a:pt x="2309" y="943"/>
                </a:lnTo>
                <a:lnTo>
                  <a:pt x="2310" y="945"/>
                </a:lnTo>
                <a:lnTo>
                  <a:pt x="2310" y="947"/>
                </a:lnTo>
                <a:lnTo>
                  <a:pt x="2312" y="948"/>
                </a:lnTo>
                <a:lnTo>
                  <a:pt x="2313" y="949"/>
                </a:lnTo>
                <a:lnTo>
                  <a:pt x="2314" y="950"/>
                </a:lnTo>
                <a:lnTo>
                  <a:pt x="2314" y="952"/>
                </a:lnTo>
                <a:lnTo>
                  <a:pt x="2315" y="953"/>
                </a:lnTo>
                <a:lnTo>
                  <a:pt x="2317" y="954"/>
                </a:lnTo>
                <a:lnTo>
                  <a:pt x="2318" y="955"/>
                </a:lnTo>
                <a:lnTo>
                  <a:pt x="2318" y="957"/>
                </a:lnTo>
                <a:lnTo>
                  <a:pt x="2319" y="959"/>
                </a:lnTo>
                <a:lnTo>
                  <a:pt x="2320" y="960"/>
                </a:lnTo>
                <a:lnTo>
                  <a:pt x="2322" y="963"/>
                </a:lnTo>
                <a:lnTo>
                  <a:pt x="2322" y="964"/>
                </a:lnTo>
                <a:lnTo>
                  <a:pt x="2323" y="965"/>
                </a:lnTo>
                <a:lnTo>
                  <a:pt x="2324" y="965"/>
                </a:lnTo>
                <a:lnTo>
                  <a:pt x="2325" y="964"/>
                </a:lnTo>
                <a:lnTo>
                  <a:pt x="2325" y="962"/>
                </a:lnTo>
                <a:lnTo>
                  <a:pt x="2327" y="959"/>
                </a:lnTo>
                <a:lnTo>
                  <a:pt x="2328" y="957"/>
                </a:lnTo>
                <a:lnTo>
                  <a:pt x="2329" y="953"/>
                </a:lnTo>
                <a:lnTo>
                  <a:pt x="2329" y="950"/>
                </a:lnTo>
                <a:lnTo>
                  <a:pt x="2330" y="949"/>
                </a:lnTo>
                <a:lnTo>
                  <a:pt x="2332" y="948"/>
                </a:lnTo>
                <a:lnTo>
                  <a:pt x="2333" y="947"/>
                </a:lnTo>
                <a:lnTo>
                  <a:pt x="2333" y="947"/>
                </a:lnTo>
                <a:lnTo>
                  <a:pt x="2334" y="948"/>
                </a:lnTo>
                <a:lnTo>
                  <a:pt x="2335" y="949"/>
                </a:lnTo>
                <a:lnTo>
                  <a:pt x="2337" y="950"/>
                </a:lnTo>
                <a:lnTo>
                  <a:pt x="2337" y="950"/>
                </a:lnTo>
                <a:lnTo>
                  <a:pt x="2338" y="950"/>
                </a:lnTo>
                <a:lnTo>
                  <a:pt x="2339" y="949"/>
                </a:lnTo>
                <a:lnTo>
                  <a:pt x="2340" y="947"/>
                </a:lnTo>
                <a:lnTo>
                  <a:pt x="2340" y="942"/>
                </a:lnTo>
                <a:lnTo>
                  <a:pt x="2342" y="935"/>
                </a:lnTo>
                <a:lnTo>
                  <a:pt x="2343" y="928"/>
                </a:lnTo>
                <a:lnTo>
                  <a:pt x="2344" y="919"/>
                </a:lnTo>
                <a:lnTo>
                  <a:pt x="2344" y="913"/>
                </a:lnTo>
                <a:lnTo>
                  <a:pt x="2345" y="908"/>
                </a:lnTo>
                <a:lnTo>
                  <a:pt x="2346" y="906"/>
                </a:lnTo>
                <a:lnTo>
                  <a:pt x="2348" y="904"/>
                </a:lnTo>
                <a:lnTo>
                  <a:pt x="2348" y="907"/>
                </a:lnTo>
                <a:lnTo>
                  <a:pt x="2349" y="909"/>
                </a:lnTo>
                <a:lnTo>
                  <a:pt x="2350" y="912"/>
                </a:lnTo>
                <a:lnTo>
                  <a:pt x="2351" y="913"/>
                </a:lnTo>
                <a:lnTo>
                  <a:pt x="2353" y="912"/>
                </a:lnTo>
                <a:lnTo>
                  <a:pt x="2353" y="908"/>
                </a:lnTo>
                <a:lnTo>
                  <a:pt x="2354" y="902"/>
                </a:lnTo>
                <a:lnTo>
                  <a:pt x="2355" y="893"/>
                </a:lnTo>
                <a:lnTo>
                  <a:pt x="2356" y="882"/>
                </a:lnTo>
                <a:lnTo>
                  <a:pt x="2356" y="872"/>
                </a:lnTo>
                <a:lnTo>
                  <a:pt x="2358" y="865"/>
                </a:lnTo>
                <a:lnTo>
                  <a:pt x="2359" y="861"/>
                </a:lnTo>
                <a:lnTo>
                  <a:pt x="2360" y="862"/>
                </a:lnTo>
                <a:lnTo>
                  <a:pt x="2360" y="868"/>
                </a:lnTo>
                <a:lnTo>
                  <a:pt x="2361" y="878"/>
                </a:lnTo>
                <a:lnTo>
                  <a:pt x="2363" y="891"/>
                </a:lnTo>
                <a:lnTo>
                  <a:pt x="2364" y="904"/>
                </a:lnTo>
                <a:lnTo>
                  <a:pt x="2364" y="918"/>
                </a:lnTo>
                <a:lnTo>
                  <a:pt x="2365" y="929"/>
                </a:lnTo>
                <a:lnTo>
                  <a:pt x="2366" y="938"/>
                </a:lnTo>
                <a:lnTo>
                  <a:pt x="2368" y="944"/>
                </a:lnTo>
                <a:lnTo>
                  <a:pt x="2368" y="948"/>
                </a:lnTo>
                <a:lnTo>
                  <a:pt x="2369" y="949"/>
                </a:lnTo>
                <a:lnTo>
                  <a:pt x="2370" y="949"/>
                </a:lnTo>
                <a:lnTo>
                  <a:pt x="2371" y="948"/>
                </a:lnTo>
                <a:lnTo>
                  <a:pt x="2371" y="944"/>
                </a:lnTo>
                <a:lnTo>
                  <a:pt x="2373" y="939"/>
                </a:lnTo>
                <a:lnTo>
                  <a:pt x="2374" y="932"/>
                </a:lnTo>
                <a:lnTo>
                  <a:pt x="2375" y="924"/>
                </a:lnTo>
                <a:lnTo>
                  <a:pt x="2375" y="916"/>
                </a:lnTo>
                <a:lnTo>
                  <a:pt x="2376" y="909"/>
                </a:lnTo>
                <a:lnTo>
                  <a:pt x="2378" y="906"/>
                </a:lnTo>
                <a:lnTo>
                  <a:pt x="2379" y="906"/>
                </a:lnTo>
                <a:lnTo>
                  <a:pt x="2379" y="908"/>
                </a:lnTo>
                <a:lnTo>
                  <a:pt x="2380" y="916"/>
                </a:lnTo>
                <a:lnTo>
                  <a:pt x="2381" y="923"/>
                </a:lnTo>
                <a:lnTo>
                  <a:pt x="2382" y="932"/>
                </a:lnTo>
                <a:lnTo>
                  <a:pt x="2382" y="940"/>
                </a:lnTo>
                <a:lnTo>
                  <a:pt x="2384" y="949"/>
                </a:lnTo>
                <a:lnTo>
                  <a:pt x="2385" y="955"/>
                </a:lnTo>
                <a:lnTo>
                  <a:pt x="2386" y="960"/>
                </a:lnTo>
                <a:lnTo>
                  <a:pt x="2386" y="964"/>
                </a:lnTo>
                <a:lnTo>
                  <a:pt x="2387" y="966"/>
                </a:lnTo>
                <a:lnTo>
                  <a:pt x="2389" y="968"/>
                </a:lnTo>
                <a:lnTo>
                  <a:pt x="2390" y="969"/>
                </a:lnTo>
                <a:lnTo>
                  <a:pt x="2390" y="969"/>
                </a:lnTo>
                <a:lnTo>
                  <a:pt x="2391" y="969"/>
                </a:lnTo>
                <a:lnTo>
                  <a:pt x="2392" y="969"/>
                </a:lnTo>
                <a:lnTo>
                  <a:pt x="2394" y="968"/>
                </a:lnTo>
                <a:lnTo>
                  <a:pt x="2394" y="966"/>
                </a:lnTo>
                <a:lnTo>
                  <a:pt x="2395" y="965"/>
                </a:lnTo>
                <a:lnTo>
                  <a:pt x="2396" y="963"/>
                </a:lnTo>
                <a:lnTo>
                  <a:pt x="2397" y="962"/>
                </a:lnTo>
                <a:lnTo>
                  <a:pt x="2397" y="959"/>
                </a:lnTo>
                <a:lnTo>
                  <a:pt x="2399" y="957"/>
                </a:lnTo>
                <a:lnTo>
                  <a:pt x="2400" y="954"/>
                </a:lnTo>
                <a:lnTo>
                  <a:pt x="2401" y="952"/>
                </a:lnTo>
                <a:lnTo>
                  <a:pt x="2401" y="948"/>
                </a:lnTo>
                <a:lnTo>
                  <a:pt x="2402" y="945"/>
                </a:lnTo>
                <a:lnTo>
                  <a:pt x="2404" y="943"/>
                </a:lnTo>
                <a:lnTo>
                  <a:pt x="2405" y="940"/>
                </a:lnTo>
                <a:lnTo>
                  <a:pt x="2406" y="938"/>
                </a:lnTo>
                <a:lnTo>
                  <a:pt x="2406" y="935"/>
                </a:lnTo>
                <a:lnTo>
                  <a:pt x="2407" y="933"/>
                </a:lnTo>
                <a:lnTo>
                  <a:pt x="2409" y="932"/>
                </a:lnTo>
                <a:lnTo>
                  <a:pt x="2410" y="929"/>
                </a:lnTo>
                <a:lnTo>
                  <a:pt x="2410" y="928"/>
                </a:lnTo>
                <a:lnTo>
                  <a:pt x="2411" y="928"/>
                </a:lnTo>
                <a:lnTo>
                  <a:pt x="2412" y="927"/>
                </a:lnTo>
                <a:lnTo>
                  <a:pt x="2414" y="926"/>
                </a:lnTo>
                <a:lnTo>
                  <a:pt x="2414" y="924"/>
                </a:lnTo>
                <a:lnTo>
                  <a:pt x="2415" y="923"/>
                </a:lnTo>
                <a:lnTo>
                  <a:pt x="2416" y="919"/>
                </a:lnTo>
                <a:lnTo>
                  <a:pt x="2417" y="914"/>
                </a:lnTo>
                <a:lnTo>
                  <a:pt x="2417" y="908"/>
                </a:lnTo>
                <a:lnTo>
                  <a:pt x="2418" y="901"/>
                </a:lnTo>
                <a:lnTo>
                  <a:pt x="2420" y="892"/>
                </a:lnTo>
                <a:lnTo>
                  <a:pt x="2421" y="885"/>
                </a:lnTo>
                <a:lnTo>
                  <a:pt x="2421" y="880"/>
                </a:lnTo>
                <a:lnTo>
                  <a:pt x="2422" y="876"/>
                </a:lnTo>
                <a:lnTo>
                  <a:pt x="2423" y="875"/>
                </a:lnTo>
                <a:lnTo>
                  <a:pt x="2425" y="875"/>
                </a:lnTo>
                <a:lnTo>
                  <a:pt x="2425" y="877"/>
                </a:lnTo>
                <a:lnTo>
                  <a:pt x="2426" y="880"/>
                </a:lnTo>
                <a:lnTo>
                  <a:pt x="2427" y="881"/>
                </a:lnTo>
                <a:lnTo>
                  <a:pt x="2428" y="883"/>
                </a:lnTo>
                <a:lnTo>
                  <a:pt x="2428" y="886"/>
                </a:lnTo>
                <a:lnTo>
                  <a:pt x="2430" y="888"/>
                </a:lnTo>
                <a:lnTo>
                  <a:pt x="2431" y="892"/>
                </a:lnTo>
                <a:lnTo>
                  <a:pt x="2432" y="897"/>
                </a:lnTo>
                <a:lnTo>
                  <a:pt x="2432" y="903"/>
                </a:lnTo>
                <a:lnTo>
                  <a:pt x="2433" y="911"/>
                </a:lnTo>
                <a:lnTo>
                  <a:pt x="2435" y="918"/>
                </a:lnTo>
                <a:lnTo>
                  <a:pt x="2436" y="926"/>
                </a:lnTo>
                <a:lnTo>
                  <a:pt x="2436" y="930"/>
                </a:lnTo>
                <a:lnTo>
                  <a:pt x="2437" y="938"/>
                </a:lnTo>
                <a:lnTo>
                  <a:pt x="2438" y="943"/>
                </a:lnTo>
                <a:lnTo>
                  <a:pt x="2440" y="948"/>
                </a:lnTo>
                <a:lnTo>
                  <a:pt x="2440" y="952"/>
                </a:lnTo>
                <a:lnTo>
                  <a:pt x="2441" y="954"/>
                </a:lnTo>
                <a:lnTo>
                  <a:pt x="2442" y="957"/>
                </a:lnTo>
                <a:lnTo>
                  <a:pt x="2443" y="958"/>
                </a:lnTo>
                <a:lnTo>
                  <a:pt x="2443" y="959"/>
                </a:lnTo>
                <a:lnTo>
                  <a:pt x="2445" y="960"/>
                </a:lnTo>
                <a:lnTo>
                  <a:pt x="2446" y="962"/>
                </a:lnTo>
                <a:lnTo>
                  <a:pt x="2447" y="962"/>
                </a:lnTo>
                <a:lnTo>
                  <a:pt x="2447" y="962"/>
                </a:lnTo>
                <a:lnTo>
                  <a:pt x="2448" y="962"/>
                </a:lnTo>
                <a:lnTo>
                  <a:pt x="2450" y="962"/>
                </a:lnTo>
                <a:lnTo>
                  <a:pt x="2451" y="960"/>
                </a:lnTo>
                <a:lnTo>
                  <a:pt x="2451" y="959"/>
                </a:lnTo>
                <a:lnTo>
                  <a:pt x="2452" y="957"/>
                </a:lnTo>
                <a:lnTo>
                  <a:pt x="2453" y="954"/>
                </a:lnTo>
                <a:lnTo>
                  <a:pt x="2454" y="953"/>
                </a:lnTo>
                <a:lnTo>
                  <a:pt x="2454" y="950"/>
                </a:lnTo>
                <a:lnTo>
                  <a:pt x="2456" y="949"/>
                </a:lnTo>
                <a:lnTo>
                  <a:pt x="2457" y="947"/>
                </a:lnTo>
                <a:lnTo>
                  <a:pt x="2458" y="945"/>
                </a:lnTo>
                <a:lnTo>
                  <a:pt x="2458" y="944"/>
                </a:lnTo>
                <a:lnTo>
                  <a:pt x="2459" y="943"/>
                </a:lnTo>
                <a:lnTo>
                  <a:pt x="2461" y="942"/>
                </a:lnTo>
                <a:lnTo>
                  <a:pt x="2462" y="942"/>
                </a:lnTo>
                <a:lnTo>
                  <a:pt x="2463" y="942"/>
                </a:lnTo>
                <a:lnTo>
                  <a:pt x="2463" y="943"/>
                </a:lnTo>
                <a:lnTo>
                  <a:pt x="2464" y="944"/>
                </a:lnTo>
                <a:lnTo>
                  <a:pt x="2466" y="945"/>
                </a:lnTo>
                <a:lnTo>
                  <a:pt x="2467" y="947"/>
                </a:lnTo>
                <a:lnTo>
                  <a:pt x="2467" y="948"/>
                </a:lnTo>
                <a:lnTo>
                  <a:pt x="2468" y="949"/>
                </a:lnTo>
                <a:lnTo>
                  <a:pt x="2469" y="950"/>
                </a:lnTo>
                <a:lnTo>
                  <a:pt x="2471" y="952"/>
                </a:lnTo>
                <a:lnTo>
                  <a:pt x="2471" y="952"/>
                </a:lnTo>
                <a:lnTo>
                  <a:pt x="2472" y="953"/>
                </a:lnTo>
                <a:lnTo>
                  <a:pt x="2473" y="954"/>
                </a:lnTo>
                <a:lnTo>
                  <a:pt x="2474" y="954"/>
                </a:lnTo>
                <a:lnTo>
                  <a:pt x="2474" y="955"/>
                </a:lnTo>
                <a:lnTo>
                  <a:pt x="2476" y="955"/>
                </a:lnTo>
                <a:lnTo>
                  <a:pt x="2477" y="955"/>
                </a:lnTo>
                <a:lnTo>
                  <a:pt x="2478" y="955"/>
                </a:lnTo>
                <a:lnTo>
                  <a:pt x="2478" y="955"/>
                </a:lnTo>
                <a:lnTo>
                  <a:pt x="2479" y="954"/>
                </a:lnTo>
                <a:lnTo>
                  <a:pt x="2481" y="953"/>
                </a:lnTo>
                <a:lnTo>
                  <a:pt x="2482" y="950"/>
                </a:lnTo>
                <a:lnTo>
                  <a:pt x="2482" y="948"/>
                </a:lnTo>
                <a:lnTo>
                  <a:pt x="2483" y="947"/>
                </a:lnTo>
                <a:lnTo>
                  <a:pt x="2484" y="947"/>
                </a:lnTo>
                <a:lnTo>
                  <a:pt x="2486" y="945"/>
                </a:lnTo>
                <a:lnTo>
                  <a:pt x="2486" y="947"/>
                </a:lnTo>
                <a:lnTo>
                  <a:pt x="2487" y="947"/>
                </a:lnTo>
                <a:lnTo>
                  <a:pt x="2488" y="948"/>
                </a:lnTo>
                <a:lnTo>
                  <a:pt x="2489" y="949"/>
                </a:lnTo>
                <a:lnTo>
                  <a:pt x="2489" y="950"/>
                </a:lnTo>
                <a:lnTo>
                  <a:pt x="2490" y="950"/>
                </a:lnTo>
                <a:lnTo>
                  <a:pt x="2492" y="952"/>
                </a:lnTo>
                <a:lnTo>
                  <a:pt x="2493" y="950"/>
                </a:lnTo>
                <a:lnTo>
                  <a:pt x="2493" y="950"/>
                </a:lnTo>
                <a:lnTo>
                  <a:pt x="2494" y="949"/>
                </a:lnTo>
                <a:lnTo>
                  <a:pt x="2495" y="947"/>
                </a:lnTo>
                <a:lnTo>
                  <a:pt x="2497" y="945"/>
                </a:lnTo>
                <a:lnTo>
                  <a:pt x="2497" y="943"/>
                </a:lnTo>
                <a:lnTo>
                  <a:pt x="2498" y="942"/>
                </a:lnTo>
                <a:lnTo>
                  <a:pt x="2499" y="942"/>
                </a:lnTo>
                <a:lnTo>
                  <a:pt x="2500" y="942"/>
                </a:lnTo>
                <a:lnTo>
                  <a:pt x="2500" y="943"/>
                </a:lnTo>
                <a:lnTo>
                  <a:pt x="2502" y="944"/>
                </a:lnTo>
                <a:lnTo>
                  <a:pt x="2503" y="945"/>
                </a:lnTo>
                <a:lnTo>
                  <a:pt x="2504" y="947"/>
                </a:lnTo>
                <a:lnTo>
                  <a:pt x="2504" y="948"/>
                </a:lnTo>
                <a:lnTo>
                  <a:pt x="2505" y="948"/>
                </a:lnTo>
                <a:lnTo>
                  <a:pt x="2507" y="949"/>
                </a:lnTo>
                <a:lnTo>
                  <a:pt x="2508" y="950"/>
                </a:lnTo>
                <a:lnTo>
                  <a:pt x="2508" y="950"/>
                </a:lnTo>
                <a:lnTo>
                  <a:pt x="2509" y="952"/>
                </a:lnTo>
                <a:lnTo>
                  <a:pt x="2510" y="953"/>
                </a:lnTo>
                <a:lnTo>
                  <a:pt x="2512" y="953"/>
                </a:lnTo>
                <a:lnTo>
                  <a:pt x="2512" y="954"/>
                </a:lnTo>
                <a:lnTo>
                  <a:pt x="2513" y="955"/>
                </a:lnTo>
                <a:lnTo>
                  <a:pt x="2514" y="955"/>
                </a:lnTo>
                <a:lnTo>
                  <a:pt x="2515" y="955"/>
                </a:lnTo>
                <a:lnTo>
                  <a:pt x="2515" y="955"/>
                </a:lnTo>
                <a:lnTo>
                  <a:pt x="2517" y="955"/>
                </a:lnTo>
                <a:lnTo>
                  <a:pt x="2518" y="955"/>
                </a:lnTo>
                <a:lnTo>
                  <a:pt x="2519" y="955"/>
                </a:lnTo>
                <a:lnTo>
                  <a:pt x="2520" y="954"/>
                </a:lnTo>
                <a:lnTo>
                  <a:pt x="2520" y="954"/>
                </a:lnTo>
                <a:lnTo>
                  <a:pt x="2522" y="954"/>
                </a:lnTo>
                <a:lnTo>
                  <a:pt x="2523" y="953"/>
                </a:lnTo>
                <a:lnTo>
                  <a:pt x="2524" y="953"/>
                </a:lnTo>
                <a:lnTo>
                  <a:pt x="2524" y="953"/>
                </a:lnTo>
                <a:lnTo>
                  <a:pt x="2525" y="953"/>
                </a:lnTo>
                <a:lnTo>
                  <a:pt x="2526" y="954"/>
                </a:lnTo>
                <a:lnTo>
                  <a:pt x="2528" y="954"/>
                </a:lnTo>
                <a:lnTo>
                  <a:pt x="2528" y="954"/>
                </a:lnTo>
                <a:lnTo>
                  <a:pt x="2529" y="954"/>
                </a:lnTo>
                <a:lnTo>
                  <a:pt x="2530" y="954"/>
                </a:lnTo>
                <a:lnTo>
                  <a:pt x="2531" y="953"/>
                </a:lnTo>
                <a:lnTo>
                  <a:pt x="2531" y="953"/>
                </a:lnTo>
                <a:lnTo>
                  <a:pt x="2533" y="953"/>
                </a:lnTo>
                <a:lnTo>
                  <a:pt x="2534" y="952"/>
                </a:lnTo>
                <a:lnTo>
                  <a:pt x="2535" y="952"/>
                </a:lnTo>
                <a:lnTo>
                  <a:pt x="2535" y="952"/>
                </a:lnTo>
                <a:lnTo>
                  <a:pt x="2536" y="952"/>
                </a:lnTo>
                <a:lnTo>
                  <a:pt x="2538" y="952"/>
                </a:lnTo>
                <a:lnTo>
                  <a:pt x="2539" y="953"/>
                </a:lnTo>
                <a:lnTo>
                  <a:pt x="2539" y="953"/>
                </a:lnTo>
                <a:lnTo>
                  <a:pt x="2540" y="954"/>
                </a:lnTo>
                <a:lnTo>
                  <a:pt x="2541" y="954"/>
                </a:lnTo>
                <a:lnTo>
                  <a:pt x="2543" y="954"/>
                </a:lnTo>
                <a:lnTo>
                  <a:pt x="2543" y="955"/>
                </a:lnTo>
                <a:lnTo>
                  <a:pt x="2544" y="955"/>
                </a:lnTo>
                <a:lnTo>
                  <a:pt x="2545" y="957"/>
                </a:lnTo>
                <a:lnTo>
                  <a:pt x="2546" y="957"/>
                </a:lnTo>
                <a:lnTo>
                  <a:pt x="2546" y="957"/>
                </a:lnTo>
                <a:lnTo>
                  <a:pt x="2548" y="957"/>
                </a:lnTo>
                <a:lnTo>
                  <a:pt x="2549" y="957"/>
                </a:lnTo>
                <a:lnTo>
                  <a:pt x="2550" y="957"/>
                </a:lnTo>
                <a:lnTo>
                  <a:pt x="2550" y="957"/>
                </a:lnTo>
                <a:lnTo>
                  <a:pt x="2551" y="957"/>
                </a:lnTo>
                <a:lnTo>
                  <a:pt x="2553" y="957"/>
                </a:lnTo>
                <a:lnTo>
                  <a:pt x="2554" y="957"/>
                </a:lnTo>
                <a:lnTo>
                  <a:pt x="2554" y="957"/>
                </a:lnTo>
                <a:lnTo>
                  <a:pt x="2555" y="955"/>
                </a:lnTo>
                <a:lnTo>
                  <a:pt x="2556" y="954"/>
                </a:lnTo>
                <a:lnTo>
                  <a:pt x="2558" y="953"/>
                </a:lnTo>
                <a:lnTo>
                  <a:pt x="2558" y="952"/>
                </a:lnTo>
                <a:lnTo>
                  <a:pt x="2559" y="950"/>
                </a:lnTo>
                <a:lnTo>
                  <a:pt x="2560" y="950"/>
                </a:lnTo>
                <a:lnTo>
                  <a:pt x="2561" y="950"/>
                </a:lnTo>
                <a:lnTo>
                  <a:pt x="2561" y="949"/>
                </a:lnTo>
                <a:lnTo>
                  <a:pt x="2562" y="948"/>
                </a:lnTo>
                <a:lnTo>
                  <a:pt x="2564" y="947"/>
                </a:lnTo>
                <a:lnTo>
                  <a:pt x="2565" y="940"/>
                </a:lnTo>
                <a:lnTo>
                  <a:pt x="2565" y="932"/>
                </a:lnTo>
                <a:lnTo>
                  <a:pt x="2566" y="914"/>
                </a:lnTo>
                <a:lnTo>
                  <a:pt x="2567" y="888"/>
                </a:lnTo>
                <a:lnTo>
                  <a:pt x="2569" y="852"/>
                </a:lnTo>
                <a:lnTo>
                  <a:pt x="2569" y="808"/>
                </a:lnTo>
                <a:lnTo>
                  <a:pt x="2570" y="777"/>
                </a:lnTo>
                <a:lnTo>
                  <a:pt x="2571" y="733"/>
                </a:lnTo>
                <a:lnTo>
                  <a:pt x="2572" y="700"/>
                </a:lnTo>
                <a:lnTo>
                  <a:pt x="2574" y="683"/>
                </a:lnTo>
                <a:lnTo>
                  <a:pt x="2574" y="683"/>
                </a:lnTo>
                <a:lnTo>
                  <a:pt x="2575" y="700"/>
                </a:lnTo>
                <a:lnTo>
                  <a:pt x="2576" y="724"/>
                </a:lnTo>
                <a:lnTo>
                  <a:pt x="2577" y="755"/>
                </a:lnTo>
                <a:lnTo>
                  <a:pt x="2577" y="786"/>
                </a:lnTo>
                <a:lnTo>
                  <a:pt x="2579" y="815"/>
                </a:lnTo>
                <a:lnTo>
                  <a:pt x="2580" y="840"/>
                </a:lnTo>
                <a:lnTo>
                  <a:pt x="2581" y="860"/>
                </a:lnTo>
                <a:lnTo>
                  <a:pt x="2581" y="876"/>
                </a:lnTo>
                <a:lnTo>
                  <a:pt x="2582" y="890"/>
                </a:lnTo>
                <a:lnTo>
                  <a:pt x="2584" y="898"/>
                </a:lnTo>
                <a:lnTo>
                  <a:pt x="2585" y="906"/>
                </a:lnTo>
                <a:lnTo>
                  <a:pt x="2585" y="909"/>
                </a:lnTo>
                <a:lnTo>
                  <a:pt x="2586" y="911"/>
                </a:lnTo>
                <a:lnTo>
                  <a:pt x="2587" y="912"/>
                </a:lnTo>
                <a:lnTo>
                  <a:pt x="2589" y="912"/>
                </a:lnTo>
                <a:lnTo>
                  <a:pt x="2589" y="913"/>
                </a:lnTo>
                <a:lnTo>
                  <a:pt x="2590" y="914"/>
                </a:lnTo>
                <a:lnTo>
                  <a:pt x="2591" y="917"/>
                </a:lnTo>
                <a:lnTo>
                  <a:pt x="2592" y="921"/>
                </a:lnTo>
                <a:lnTo>
                  <a:pt x="2592" y="926"/>
                </a:lnTo>
                <a:lnTo>
                  <a:pt x="2594" y="929"/>
                </a:lnTo>
                <a:lnTo>
                  <a:pt x="2595" y="934"/>
                </a:lnTo>
                <a:lnTo>
                  <a:pt x="2596" y="939"/>
                </a:lnTo>
                <a:lnTo>
                  <a:pt x="2596" y="943"/>
                </a:lnTo>
                <a:lnTo>
                  <a:pt x="2597" y="945"/>
                </a:lnTo>
                <a:lnTo>
                  <a:pt x="2598" y="949"/>
                </a:lnTo>
                <a:lnTo>
                  <a:pt x="2600" y="952"/>
                </a:lnTo>
                <a:lnTo>
                  <a:pt x="2600" y="954"/>
                </a:lnTo>
                <a:lnTo>
                  <a:pt x="2601" y="957"/>
                </a:lnTo>
                <a:lnTo>
                  <a:pt x="2602" y="959"/>
                </a:lnTo>
                <a:lnTo>
                  <a:pt x="2603" y="960"/>
                </a:lnTo>
                <a:lnTo>
                  <a:pt x="2603" y="963"/>
                </a:lnTo>
                <a:lnTo>
                  <a:pt x="2605" y="964"/>
                </a:lnTo>
                <a:lnTo>
                  <a:pt x="2606" y="964"/>
                </a:lnTo>
                <a:lnTo>
                  <a:pt x="2607" y="964"/>
                </a:lnTo>
                <a:lnTo>
                  <a:pt x="2607" y="962"/>
                </a:lnTo>
                <a:lnTo>
                  <a:pt x="2608" y="960"/>
                </a:lnTo>
                <a:lnTo>
                  <a:pt x="2610" y="958"/>
                </a:lnTo>
                <a:lnTo>
                  <a:pt x="2611" y="957"/>
                </a:lnTo>
                <a:lnTo>
                  <a:pt x="2611" y="957"/>
                </a:lnTo>
                <a:lnTo>
                  <a:pt x="2612" y="957"/>
                </a:lnTo>
                <a:lnTo>
                  <a:pt x="2613" y="958"/>
                </a:lnTo>
                <a:lnTo>
                  <a:pt x="2615" y="959"/>
                </a:lnTo>
                <a:lnTo>
                  <a:pt x="2615" y="960"/>
                </a:lnTo>
                <a:lnTo>
                  <a:pt x="2616" y="960"/>
                </a:lnTo>
                <a:lnTo>
                  <a:pt x="2617" y="962"/>
                </a:lnTo>
                <a:lnTo>
                  <a:pt x="2618" y="960"/>
                </a:lnTo>
                <a:lnTo>
                  <a:pt x="2618" y="960"/>
                </a:lnTo>
                <a:lnTo>
                  <a:pt x="2620" y="959"/>
                </a:lnTo>
                <a:lnTo>
                  <a:pt x="2621" y="958"/>
                </a:lnTo>
                <a:lnTo>
                  <a:pt x="2622" y="957"/>
                </a:lnTo>
                <a:lnTo>
                  <a:pt x="2622" y="955"/>
                </a:lnTo>
                <a:lnTo>
                  <a:pt x="2623" y="954"/>
                </a:lnTo>
                <a:lnTo>
                  <a:pt x="2625" y="953"/>
                </a:lnTo>
                <a:lnTo>
                  <a:pt x="2626" y="953"/>
                </a:lnTo>
                <a:lnTo>
                  <a:pt x="2626" y="953"/>
                </a:lnTo>
                <a:lnTo>
                  <a:pt x="2627" y="953"/>
                </a:lnTo>
                <a:lnTo>
                  <a:pt x="2628" y="953"/>
                </a:lnTo>
                <a:lnTo>
                  <a:pt x="2629" y="954"/>
                </a:lnTo>
                <a:lnTo>
                  <a:pt x="2631" y="955"/>
                </a:lnTo>
                <a:lnTo>
                  <a:pt x="2631" y="955"/>
                </a:lnTo>
                <a:lnTo>
                  <a:pt x="2632" y="957"/>
                </a:lnTo>
                <a:lnTo>
                  <a:pt x="2633" y="958"/>
                </a:lnTo>
                <a:lnTo>
                  <a:pt x="2634" y="958"/>
                </a:lnTo>
                <a:lnTo>
                  <a:pt x="2634" y="959"/>
                </a:lnTo>
                <a:lnTo>
                  <a:pt x="2636" y="959"/>
                </a:lnTo>
                <a:lnTo>
                  <a:pt x="2637" y="960"/>
                </a:lnTo>
                <a:lnTo>
                  <a:pt x="2638" y="960"/>
                </a:lnTo>
                <a:lnTo>
                  <a:pt x="2638" y="962"/>
                </a:lnTo>
                <a:lnTo>
                  <a:pt x="2639" y="962"/>
                </a:lnTo>
                <a:lnTo>
                  <a:pt x="2641" y="962"/>
                </a:lnTo>
                <a:lnTo>
                  <a:pt x="2642" y="963"/>
                </a:lnTo>
                <a:lnTo>
                  <a:pt x="2642" y="963"/>
                </a:lnTo>
                <a:lnTo>
                  <a:pt x="2643" y="964"/>
                </a:lnTo>
                <a:lnTo>
                  <a:pt x="2644" y="964"/>
                </a:lnTo>
                <a:lnTo>
                  <a:pt x="2646" y="965"/>
                </a:lnTo>
                <a:lnTo>
                  <a:pt x="2646" y="965"/>
                </a:lnTo>
                <a:lnTo>
                  <a:pt x="2647" y="966"/>
                </a:lnTo>
                <a:lnTo>
                  <a:pt x="2648" y="966"/>
                </a:lnTo>
                <a:lnTo>
                  <a:pt x="2649" y="968"/>
                </a:lnTo>
                <a:lnTo>
                  <a:pt x="2649" y="968"/>
                </a:lnTo>
                <a:lnTo>
                  <a:pt x="2651" y="968"/>
                </a:lnTo>
                <a:lnTo>
                  <a:pt x="2652" y="968"/>
                </a:lnTo>
                <a:lnTo>
                  <a:pt x="2653" y="968"/>
                </a:lnTo>
                <a:lnTo>
                  <a:pt x="2653" y="966"/>
                </a:lnTo>
                <a:lnTo>
                  <a:pt x="2654" y="965"/>
                </a:lnTo>
                <a:lnTo>
                  <a:pt x="2656" y="965"/>
                </a:lnTo>
                <a:lnTo>
                  <a:pt x="2657" y="964"/>
                </a:lnTo>
                <a:lnTo>
                  <a:pt x="2657" y="964"/>
                </a:lnTo>
                <a:lnTo>
                  <a:pt x="2658" y="964"/>
                </a:lnTo>
                <a:lnTo>
                  <a:pt x="2659" y="964"/>
                </a:lnTo>
                <a:lnTo>
                  <a:pt x="2661" y="964"/>
                </a:lnTo>
                <a:lnTo>
                  <a:pt x="2661" y="963"/>
                </a:lnTo>
                <a:lnTo>
                  <a:pt x="2662" y="962"/>
                </a:lnTo>
                <a:lnTo>
                  <a:pt x="2663" y="960"/>
                </a:lnTo>
                <a:lnTo>
                  <a:pt x="2664" y="958"/>
                </a:lnTo>
                <a:lnTo>
                  <a:pt x="2664" y="954"/>
                </a:lnTo>
                <a:lnTo>
                  <a:pt x="2665" y="953"/>
                </a:lnTo>
                <a:lnTo>
                  <a:pt x="2667" y="952"/>
                </a:lnTo>
                <a:lnTo>
                  <a:pt x="2668" y="952"/>
                </a:lnTo>
                <a:lnTo>
                  <a:pt x="2668" y="953"/>
                </a:lnTo>
                <a:lnTo>
                  <a:pt x="2669" y="954"/>
                </a:lnTo>
                <a:lnTo>
                  <a:pt x="2670" y="957"/>
                </a:lnTo>
                <a:lnTo>
                  <a:pt x="2672" y="958"/>
                </a:lnTo>
                <a:lnTo>
                  <a:pt x="2672" y="958"/>
                </a:lnTo>
                <a:lnTo>
                  <a:pt x="2673" y="959"/>
                </a:lnTo>
                <a:lnTo>
                  <a:pt x="2674" y="959"/>
                </a:lnTo>
                <a:lnTo>
                  <a:pt x="2675" y="959"/>
                </a:lnTo>
                <a:lnTo>
                  <a:pt x="2675" y="958"/>
                </a:lnTo>
                <a:lnTo>
                  <a:pt x="2677" y="958"/>
                </a:lnTo>
                <a:lnTo>
                  <a:pt x="2678" y="958"/>
                </a:lnTo>
                <a:lnTo>
                  <a:pt x="2679" y="957"/>
                </a:lnTo>
                <a:lnTo>
                  <a:pt x="2679" y="957"/>
                </a:lnTo>
                <a:lnTo>
                  <a:pt x="2680" y="955"/>
                </a:lnTo>
                <a:lnTo>
                  <a:pt x="2682" y="954"/>
                </a:lnTo>
                <a:lnTo>
                  <a:pt x="2683" y="954"/>
                </a:lnTo>
                <a:lnTo>
                  <a:pt x="2683" y="953"/>
                </a:lnTo>
                <a:lnTo>
                  <a:pt x="2684" y="953"/>
                </a:lnTo>
                <a:lnTo>
                  <a:pt x="2685" y="954"/>
                </a:lnTo>
                <a:lnTo>
                  <a:pt x="2687" y="957"/>
                </a:lnTo>
                <a:lnTo>
                  <a:pt x="2688" y="958"/>
                </a:lnTo>
                <a:lnTo>
                  <a:pt x="2688" y="960"/>
                </a:lnTo>
                <a:lnTo>
                  <a:pt x="2689" y="962"/>
                </a:lnTo>
                <a:lnTo>
                  <a:pt x="2690" y="963"/>
                </a:lnTo>
                <a:lnTo>
                  <a:pt x="2692" y="964"/>
                </a:lnTo>
                <a:lnTo>
                  <a:pt x="2692" y="966"/>
                </a:lnTo>
                <a:lnTo>
                  <a:pt x="2693" y="968"/>
                </a:lnTo>
                <a:lnTo>
                  <a:pt x="2694" y="969"/>
                </a:lnTo>
                <a:lnTo>
                  <a:pt x="2695" y="970"/>
                </a:lnTo>
                <a:lnTo>
                  <a:pt x="2695" y="973"/>
                </a:lnTo>
                <a:lnTo>
                  <a:pt x="2697" y="974"/>
                </a:lnTo>
                <a:lnTo>
                  <a:pt x="2698" y="975"/>
                </a:lnTo>
                <a:lnTo>
                  <a:pt x="2699" y="976"/>
                </a:lnTo>
                <a:lnTo>
                  <a:pt x="2699" y="978"/>
                </a:lnTo>
                <a:lnTo>
                  <a:pt x="2700" y="978"/>
                </a:lnTo>
                <a:lnTo>
                  <a:pt x="2701" y="978"/>
                </a:lnTo>
                <a:lnTo>
                  <a:pt x="2703" y="976"/>
                </a:lnTo>
                <a:lnTo>
                  <a:pt x="2703" y="970"/>
                </a:lnTo>
                <a:lnTo>
                  <a:pt x="2704" y="955"/>
                </a:lnTo>
                <a:lnTo>
                  <a:pt x="2705" y="932"/>
                </a:lnTo>
                <a:lnTo>
                  <a:pt x="2706" y="897"/>
                </a:lnTo>
                <a:lnTo>
                  <a:pt x="2706" y="857"/>
                </a:lnTo>
                <a:lnTo>
                  <a:pt x="2708" y="819"/>
                </a:lnTo>
                <a:lnTo>
                  <a:pt x="2709" y="790"/>
                </a:lnTo>
                <a:lnTo>
                  <a:pt x="2710" y="779"/>
                </a:lnTo>
                <a:lnTo>
                  <a:pt x="2710" y="785"/>
                </a:lnTo>
                <a:lnTo>
                  <a:pt x="2711" y="803"/>
                </a:lnTo>
                <a:lnTo>
                  <a:pt x="2713" y="827"/>
                </a:lnTo>
                <a:lnTo>
                  <a:pt x="2714" y="853"/>
                </a:lnTo>
                <a:lnTo>
                  <a:pt x="2714" y="876"/>
                </a:lnTo>
                <a:lnTo>
                  <a:pt x="2715" y="894"/>
                </a:lnTo>
                <a:lnTo>
                  <a:pt x="2716" y="909"/>
                </a:lnTo>
                <a:lnTo>
                  <a:pt x="2718" y="919"/>
                </a:lnTo>
                <a:lnTo>
                  <a:pt x="2718" y="928"/>
                </a:lnTo>
                <a:lnTo>
                  <a:pt x="2719" y="934"/>
                </a:lnTo>
                <a:lnTo>
                  <a:pt x="2720" y="938"/>
                </a:lnTo>
                <a:lnTo>
                  <a:pt x="2721" y="943"/>
                </a:lnTo>
                <a:lnTo>
                  <a:pt x="2721" y="947"/>
                </a:lnTo>
                <a:lnTo>
                  <a:pt x="2723" y="950"/>
                </a:lnTo>
                <a:lnTo>
                  <a:pt x="2724" y="954"/>
                </a:lnTo>
                <a:lnTo>
                  <a:pt x="2725" y="959"/>
                </a:lnTo>
                <a:lnTo>
                  <a:pt x="2725" y="963"/>
                </a:lnTo>
                <a:lnTo>
                  <a:pt x="2726" y="968"/>
                </a:lnTo>
                <a:lnTo>
                  <a:pt x="2728" y="971"/>
                </a:lnTo>
                <a:lnTo>
                  <a:pt x="2729" y="976"/>
                </a:lnTo>
                <a:lnTo>
                  <a:pt x="2729" y="980"/>
                </a:lnTo>
                <a:lnTo>
                  <a:pt x="2730" y="984"/>
                </a:lnTo>
                <a:lnTo>
                  <a:pt x="2731" y="985"/>
                </a:lnTo>
                <a:lnTo>
                  <a:pt x="2733" y="983"/>
                </a:lnTo>
                <a:lnTo>
                  <a:pt x="2733" y="968"/>
                </a:lnTo>
                <a:lnTo>
                  <a:pt x="2734" y="927"/>
                </a:lnTo>
                <a:lnTo>
                  <a:pt x="2735" y="841"/>
                </a:lnTo>
                <a:lnTo>
                  <a:pt x="2736" y="708"/>
                </a:lnTo>
                <a:lnTo>
                  <a:pt x="2736" y="528"/>
                </a:lnTo>
                <a:lnTo>
                  <a:pt x="2737" y="398"/>
                </a:lnTo>
                <a:lnTo>
                  <a:pt x="2739" y="219"/>
                </a:lnTo>
                <a:lnTo>
                  <a:pt x="2740" y="95"/>
                </a:lnTo>
                <a:lnTo>
                  <a:pt x="2741" y="50"/>
                </a:lnTo>
                <a:lnTo>
                  <a:pt x="2741" y="82"/>
                </a:lnTo>
                <a:lnTo>
                  <a:pt x="2742" y="168"/>
                </a:lnTo>
                <a:lnTo>
                  <a:pt x="2744" y="282"/>
                </a:lnTo>
                <a:lnTo>
                  <a:pt x="2745" y="400"/>
                </a:lnTo>
                <a:lnTo>
                  <a:pt x="2745" y="508"/>
                </a:lnTo>
                <a:lnTo>
                  <a:pt x="2746" y="600"/>
                </a:lnTo>
                <a:lnTo>
                  <a:pt x="2747" y="675"/>
                </a:lnTo>
                <a:lnTo>
                  <a:pt x="2749" y="734"/>
                </a:lnTo>
                <a:lnTo>
                  <a:pt x="2749" y="780"/>
                </a:lnTo>
                <a:lnTo>
                  <a:pt x="2750" y="817"/>
                </a:lnTo>
                <a:lnTo>
                  <a:pt x="2751" y="847"/>
                </a:lnTo>
                <a:lnTo>
                  <a:pt x="2752" y="870"/>
                </a:lnTo>
                <a:lnTo>
                  <a:pt x="2752" y="888"/>
                </a:lnTo>
                <a:lnTo>
                  <a:pt x="2754" y="903"/>
                </a:lnTo>
                <a:lnTo>
                  <a:pt x="2755" y="914"/>
                </a:lnTo>
                <a:lnTo>
                  <a:pt x="2756" y="924"/>
                </a:lnTo>
                <a:lnTo>
                  <a:pt x="2756" y="932"/>
                </a:lnTo>
                <a:lnTo>
                  <a:pt x="2757" y="937"/>
                </a:lnTo>
                <a:lnTo>
                  <a:pt x="2759" y="942"/>
                </a:lnTo>
                <a:lnTo>
                  <a:pt x="2760" y="945"/>
                </a:lnTo>
                <a:lnTo>
                  <a:pt x="2760" y="948"/>
                </a:lnTo>
                <a:lnTo>
                  <a:pt x="2761" y="952"/>
                </a:lnTo>
                <a:lnTo>
                  <a:pt x="2762" y="953"/>
                </a:lnTo>
                <a:lnTo>
                  <a:pt x="2764" y="954"/>
                </a:lnTo>
                <a:lnTo>
                  <a:pt x="2764" y="954"/>
                </a:lnTo>
                <a:lnTo>
                  <a:pt x="2765" y="954"/>
                </a:lnTo>
                <a:lnTo>
                  <a:pt x="2766" y="953"/>
                </a:lnTo>
                <a:lnTo>
                  <a:pt x="2767" y="953"/>
                </a:lnTo>
                <a:lnTo>
                  <a:pt x="2767" y="952"/>
                </a:lnTo>
                <a:lnTo>
                  <a:pt x="2769" y="950"/>
                </a:lnTo>
                <a:lnTo>
                  <a:pt x="2770" y="950"/>
                </a:lnTo>
                <a:lnTo>
                  <a:pt x="2771" y="950"/>
                </a:lnTo>
                <a:lnTo>
                  <a:pt x="2771" y="950"/>
                </a:lnTo>
                <a:lnTo>
                  <a:pt x="2772" y="952"/>
                </a:lnTo>
                <a:lnTo>
                  <a:pt x="2773" y="953"/>
                </a:lnTo>
                <a:lnTo>
                  <a:pt x="2775" y="954"/>
                </a:lnTo>
                <a:lnTo>
                  <a:pt x="2775" y="955"/>
                </a:lnTo>
                <a:lnTo>
                  <a:pt x="2776" y="957"/>
                </a:lnTo>
                <a:lnTo>
                  <a:pt x="2777" y="957"/>
                </a:lnTo>
                <a:lnTo>
                  <a:pt x="2778" y="958"/>
                </a:lnTo>
                <a:lnTo>
                  <a:pt x="2778" y="959"/>
                </a:lnTo>
                <a:lnTo>
                  <a:pt x="2780" y="959"/>
                </a:lnTo>
                <a:lnTo>
                  <a:pt x="2781" y="959"/>
                </a:lnTo>
                <a:lnTo>
                  <a:pt x="2782" y="960"/>
                </a:lnTo>
                <a:lnTo>
                  <a:pt x="2782" y="960"/>
                </a:lnTo>
                <a:lnTo>
                  <a:pt x="2783" y="960"/>
                </a:lnTo>
                <a:lnTo>
                  <a:pt x="2785" y="960"/>
                </a:lnTo>
                <a:lnTo>
                  <a:pt x="2786" y="959"/>
                </a:lnTo>
                <a:lnTo>
                  <a:pt x="2786" y="959"/>
                </a:lnTo>
                <a:lnTo>
                  <a:pt x="2787" y="959"/>
                </a:lnTo>
                <a:lnTo>
                  <a:pt x="2788" y="959"/>
                </a:lnTo>
                <a:lnTo>
                  <a:pt x="2790" y="959"/>
                </a:lnTo>
                <a:lnTo>
                  <a:pt x="2790" y="959"/>
                </a:lnTo>
                <a:lnTo>
                  <a:pt x="2791" y="959"/>
                </a:lnTo>
                <a:lnTo>
                  <a:pt x="2792" y="959"/>
                </a:lnTo>
                <a:lnTo>
                  <a:pt x="2793" y="959"/>
                </a:lnTo>
                <a:lnTo>
                  <a:pt x="2793" y="960"/>
                </a:lnTo>
                <a:lnTo>
                  <a:pt x="2795" y="960"/>
                </a:lnTo>
                <a:lnTo>
                  <a:pt x="2796" y="960"/>
                </a:lnTo>
                <a:lnTo>
                  <a:pt x="2797" y="960"/>
                </a:lnTo>
                <a:lnTo>
                  <a:pt x="2798" y="962"/>
                </a:lnTo>
                <a:lnTo>
                  <a:pt x="2798" y="962"/>
                </a:lnTo>
                <a:lnTo>
                  <a:pt x="2800" y="962"/>
                </a:lnTo>
                <a:lnTo>
                  <a:pt x="2801" y="962"/>
                </a:lnTo>
                <a:lnTo>
                  <a:pt x="2802" y="962"/>
                </a:lnTo>
                <a:lnTo>
                  <a:pt x="2802" y="962"/>
                </a:lnTo>
                <a:lnTo>
                  <a:pt x="2803" y="963"/>
                </a:lnTo>
                <a:lnTo>
                  <a:pt x="2805" y="963"/>
                </a:lnTo>
                <a:lnTo>
                  <a:pt x="2806" y="964"/>
                </a:lnTo>
                <a:lnTo>
                  <a:pt x="2806" y="965"/>
                </a:lnTo>
                <a:lnTo>
                  <a:pt x="2807" y="965"/>
                </a:lnTo>
                <a:lnTo>
                  <a:pt x="2808" y="966"/>
                </a:lnTo>
                <a:lnTo>
                  <a:pt x="2809" y="966"/>
                </a:lnTo>
                <a:lnTo>
                  <a:pt x="2809" y="968"/>
                </a:lnTo>
                <a:lnTo>
                  <a:pt x="2811" y="968"/>
                </a:lnTo>
                <a:lnTo>
                  <a:pt x="2812" y="969"/>
                </a:lnTo>
                <a:lnTo>
                  <a:pt x="2813" y="969"/>
                </a:lnTo>
                <a:lnTo>
                  <a:pt x="2813" y="969"/>
                </a:lnTo>
                <a:lnTo>
                  <a:pt x="2814" y="969"/>
                </a:lnTo>
                <a:lnTo>
                  <a:pt x="2816" y="969"/>
                </a:lnTo>
                <a:lnTo>
                  <a:pt x="2817" y="969"/>
                </a:lnTo>
                <a:lnTo>
                  <a:pt x="2817" y="968"/>
                </a:lnTo>
                <a:lnTo>
                  <a:pt x="2818" y="966"/>
                </a:lnTo>
                <a:lnTo>
                  <a:pt x="2819" y="964"/>
                </a:lnTo>
                <a:lnTo>
                  <a:pt x="2821" y="962"/>
                </a:lnTo>
                <a:lnTo>
                  <a:pt x="2821" y="959"/>
                </a:lnTo>
                <a:lnTo>
                  <a:pt x="2822" y="957"/>
                </a:lnTo>
                <a:lnTo>
                  <a:pt x="2823" y="957"/>
                </a:lnTo>
                <a:lnTo>
                  <a:pt x="2824" y="957"/>
                </a:lnTo>
                <a:lnTo>
                  <a:pt x="2824" y="957"/>
                </a:lnTo>
                <a:lnTo>
                  <a:pt x="2826" y="958"/>
                </a:lnTo>
                <a:lnTo>
                  <a:pt x="2827" y="959"/>
                </a:lnTo>
                <a:lnTo>
                  <a:pt x="2828" y="959"/>
                </a:lnTo>
                <a:lnTo>
                  <a:pt x="2828" y="960"/>
                </a:lnTo>
                <a:lnTo>
                  <a:pt x="2829" y="959"/>
                </a:lnTo>
                <a:lnTo>
                  <a:pt x="2831" y="959"/>
                </a:lnTo>
                <a:lnTo>
                  <a:pt x="2832" y="957"/>
                </a:lnTo>
                <a:lnTo>
                  <a:pt x="2832" y="955"/>
                </a:lnTo>
                <a:lnTo>
                  <a:pt x="2833" y="954"/>
                </a:lnTo>
                <a:lnTo>
                  <a:pt x="2834" y="952"/>
                </a:lnTo>
                <a:lnTo>
                  <a:pt x="2836" y="952"/>
                </a:lnTo>
                <a:lnTo>
                  <a:pt x="2836" y="952"/>
                </a:lnTo>
                <a:lnTo>
                  <a:pt x="2837" y="953"/>
                </a:lnTo>
                <a:lnTo>
                  <a:pt x="2838" y="954"/>
                </a:lnTo>
                <a:lnTo>
                  <a:pt x="2839" y="955"/>
                </a:lnTo>
                <a:lnTo>
                  <a:pt x="2839" y="957"/>
                </a:lnTo>
                <a:lnTo>
                  <a:pt x="2841" y="958"/>
                </a:lnTo>
                <a:lnTo>
                  <a:pt x="2842" y="959"/>
                </a:lnTo>
                <a:lnTo>
                  <a:pt x="2843" y="959"/>
                </a:lnTo>
                <a:lnTo>
                  <a:pt x="2843" y="959"/>
                </a:lnTo>
                <a:lnTo>
                  <a:pt x="2844" y="959"/>
                </a:lnTo>
                <a:lnTo>
                  <a:pt x="2845" y="959"/>
                </a:lnTo>
                <a:lnTo>
                  <a:pt x="2847" y="959"/>
                </a:lnTo>
                <a:lnTo>
                  <a:pt x="2847" y="959"/>
                </a:lnTo>
                <a:lnTo>
                  <a:pt x="2848" y="958"/>
                </a:lnTo>
                <a:lnTo>
                  <a:pt x="2849" y="958"/>
                </a:lnTo>
                <a:lnTo>
                  <a:pt x="2850" y="957"/>
                </a:lnTo>
                <a:lnTo>
                  <a:pt x="2850" y="955"/>
                </a:lnTo>
                <a:lnTo>
                  <a:pt x="2852" y="955"/>
                </a:lnTo>
                <a:lnTo>
                  <a:pt x="2853" y="954"/>
                </a:lnTo>
                <a:lnTo>
                  <a:pt x="2854" y="954"/>
                </a:lnTo>
                <a:lnTo>
                  <a:pt x="2855" y="954"/>
                </a:lnTo>
                <a:lnTo>
                  <a:pt x="2855" y="955"/>
                </a:lnTo>
                <a:lnTo>
                  <a:pt x="2857" y="955"/>
                </a:lnTo>
                <a:lnTo>
                  <a:pt x="2858" y="955"/>
                </a:lnTo>
                <a:lnTo>
                  <a:pt x="2859" y="955"/>
                </a:lnTo>
                <a:lnTo>
                  <a:pt x="2859" y="955"/>
                </a:lnTo>
                <a:lnTo>
                  <a:pt x="2860" y="955"/>
                </a:lnTo>
                <a:lnTo>
                  <a:pt x="2862" y="957"/>
                </a:lnTo>
                <a:lnTo>
                  <a:pt x="2863" y="957"/>
                </a:lnTo>
                <a:lnTo>
                  <a:pt x="2863" y="957"/>
                </a:lnTo>
                <a:lnTo>
                  <a:pt x="2864" y="957"/>
                </a:lnTo>
                <a:lnTo>
                  <a:pt x="2865" y="957"/>
                </a:lnTo>
                <a:lnTo>
                  <a:pt x="2867" y="957"/>
                </a:lnTo>
                <a:lnTo>
                  <a:pt x="2867" y="957"/>
                </a:lnTo>
                <a:lnTo>
                  <a:pt x="2868" y="957"/>
                </a:lnTo>
                <a:lnTo>
                  <a:pt x="2869" y="957"/>
                </a:lnTo>
                <a:lnTo>
                  <a:pt x="2870" y="957"/>
                </a:lnTo>
                <a:lnTo>
                  <a:pt x="2870" y="955"/>
                </a:lnTo>
                <a:lnTo>
                  <a:pt x="2872" y="955"/>
                </a:lnTo>
                <a:lnTo>
                  <a:pt x="2873" y="955"/>
                </a:lnTo>
                <a:lnTo>
                  <a:pt x="2874" y="955"/>
                </a:lnTo>
                <a:lnTo>
                  <a:pt x="2874" y="955"/>
                </a:lnTo>
                <a:lnTo>
                  <a:pt x="2875" y="954"/>
                </a:lnTo>
                <a:lnTo>
                  <a:pt x="2877" y="954"/>
                </a:lnTo>
                <a:lnTo>
                  <a:pt x="2878" y="954"/>
                </a:lnTo>
                <a:lnTo>
                  <a:pt x="2878" y="954"/>
                </a:lnTo>
                <a:lnTo>
                  <a:pt x="2879" y="954"/>
                </a:lnTo>
                <a:lnTo>
                  <a:pt x="2880" y="954"/>
                </a:lnTo>
                <a:lnTo>
                  <a:pt x="2881" y="954"/>
                </a:lnTo>
                <a:lnTo>
                  <a:pt x="2881" y="954"/>
                </a:lnTo>
                <a:lnTo>
                  <a:pt x="2883" y="954"/>
                </a:lnTo>
                <a:lnTo>
                  <a:pt x="2884" y="954"/>
                </a:lnTo>
                <a:lnTo>
                  <a:pt x="2885" y="954"/>
                </a:lnTo>
                <a:lnTo>
                  <a:pt x="2885" y="953"/>
                </a:lnTo>
                <a:lnTo>
                  <a:pt x="2886" y="953"/>
                </a:lnTo>
                <a:lnTo>
                  <a:pt x="2888" y="953"/>
                </a:lnTo>
                <a:lnTo>
                  <a:pt x="2889" y="952"/>
                </a:lnTo>
                <a:lnTo>
                  <a:pt x="2889" y="952"/>
                </a:lnTo>
                <a:lnTo>
                  <a:pt x="2890" y="952"/>
                </a:lnTo>
                <a:lnTo>
                  <a:pt x="2891" y="952"/>
                </a:lnTo>
                <a:lnTo>
                  <a:pt x="2893" y="952"/>
                </a:lnTo>
                <a:lnTo>
                  <a:pt x="2893" y="952"/>
                </a:lnTo>
                <a:lnTo>
                  <a:pt x="2894" y="952"/>
                </a:lnTo>
                <a:lnTo>
                  <a:pt x="2895" y="952"/>
                </a:lnTo>
                <a:lnTo>
                  <a:pt x="2896" y="950"/>
                </a:lnTo>
                <a:lnTo>
                  <a:pt x="2896" y="950"/>
                </a:lnTo>
                <a:lnTo>
                  <a:pt x="2898" y="950"/>
                </a:lnTo>
                <a:lnTo>
                  <a:pt x="2899" y="950"/>
                </a:lnTo>
                <a:lnTo>
                  <a:pt x="2900" y="950"/>
                </a:lnTo>
                <a:lnTo>
                  <a:pt x="2900" y="950"/>
                </a:lnTo>
                <a:lnTo>
                  <a:pt x="2901" y="949"/>
                </a:lnTo>
                <a:lnTo>
                  <a:pt x="2903" y="949"/>
                </a:lnTo>
                <a:lnTo>
                  <a:pt x="2904" y="949"/>
                </a:lnTo>
                <a:lnTo>
                  <a:pt x="2904" y="949"/>
                </a:lnTo>
                <a:lnTo>
                  <a:pt x="2905" y="949"/>
                </a:lnTo>
                <a:lnTo>
                  <a:pt x="2906" y="948"/>
                </a:lnTo>
                <a:lnTo>
                  <a:pt x="2908" y="948"/>
                </a:lnTo>
                <a:lnTo>
                  <a:pt x="2909" y="948"/>
                </a:lnTo>
                <a:lnTo>
                  <a:pt x="2909" y="947"/>
                </a:lnTo>
                <a:lnTo>
                  <a:pt x="2910" y="947"/>
                </a:lnTo>
                <a:lnTo>
                  <a:pt x="2911" y="947"/>
                </a:lnTo>
                <a:lnTo>
                  <a:pt x="2913" y="947"/>
                </a:lnTo>
                <a:lnTo>
                  <a:pt x="2913" y="945"/>
                </a:lnTo>
                <a:lnTo>
                  <a:pt x="2914" y="945"/>
                </a:lnTo>
                <a:lnTo>
                  <a:pt x="2915" y="944"/>
                </a:lnTo>
                <a:lnTo>
                  <a:pt x="2916" y="944"/>
                </a:lnTo>
                <a:lnTo>
                  <a:pt x="2916" y="943"/>
                </a:lnTo>
                <a:lnTo>
                  <a:pt x="2917" y="943"/>
                </a:lnTo>
                <a:lnTo>
                  <a:pt x="2919" y="944"/>
                </a:lnTo>
                <a:lnTo>
                  <a:pt x="2920" y="944"/>
                </a:lnTo>
                <a:lnTo>
                  <a:pt x="2920" y="944"/>
                </a:lnTo>
                <a:lnTo>
                  <a:pt x="2921" y="944"/>
                </a:lnTo>
                <a:lnTo>
                  <a:pt x="2922" y="945"/>
                </a:lnTo>
                <a:lnTo>
                  <a:pt x="2924" y="945"/>
                </a:lnTo>
                <a:lnTo>
                  <a:pt x="2924" y="945"/>
                </a:lnTo>
                <a:lnTo>
                  <a:pt x="2925" y="945"/>
                </a:lnTo>
                <a:lnTo>
                  <a:pt x="2926" y="945"/>
                </a:lnTo>
                <a:lnTo>
                  <a:pt x="2927" y="947"/>
                </a:lnTo>
                <a:lnTo>
                  <a:pt x="2927" y="947"/>
                </a:lnTo>
                <a:lnTo>
                  <a:pt x="2929" y="948"/>
                </a:lnTo>
                <a:lnTo>
                  <a:pt x="2930" y="948"/>
                </a:lnTo>
                <a:lnTo>
                  <a:pt x="2931" y="949"/>
                </a:lnTo>
                <a:lnTo>
                  <a:pt x="2931" y="950"/>
                </a:lnTo>
                <a:lnTo>
                  <a:pt x="2932" y="950"/>
                </a:lnTo>
                <a:lnTo>
                  <a:pt x="2934" y="952"/>
                </a:lnTo>
                <a:lnTo>
                  <a:pt x="2935" y="953"/>
                </a:lnTo>
                <a:lnTo>
                  <a:pt x="2935" y="954"/>
                </a:lnTo>
                <a:lnTo>
                  <a:pt x="2936" y="955"/>
                </a:lnTo>
                <a:lnTo>
                  <a:pt x="2937" y="955"/>
                </a:lnTo>
                <a:lnTo>
                  <a:pt x="2939" y="957"/>
                </a:lnTo>
                <a:lnTo>
                  <a:pt x="2939" y="957"/>
                </a:lnTo>
                <a:lnTo>
                  <a:pt x="2940" y="958"/>
                </a:lnTo>
                <a:lnTo>
                  <a:pt x="2941" y="958"/>
                </a:lnTo>
                <a:lnTo>
                  <a:pt x="2942" y="958"/>
                </a:lnTo>
                <a:lnTo>
                  <a:pt x="2942" y="958"/>
                </a:lnTo>
                <a:lnTo>
                  <a:pt x="2944" y="958"/>
                </a:lnTo>
                <a:lnTo>
                  <a:pt x="2945" y="958"/>
                </a:lnTo>
                <a:lnTo>
                  <a:pt x="2946" y="959"/>
                </a:lnTo>
                <a:lnTo>
                  <a:pt x="2946" y="959"/>
                </a:lnTo>
                <a:lnTo>
                  <a:pt x="2947" y="959"/>
                </a:lnTo>
                <a:lnTo>
                  <a:pt x="2949" y="959"/>
                </a:lnTo>
                <a:lnTo>
                  <a:pt x="2950" y="958"/>
                </a:lnTo>
                <a:lnTo>
                  <a:pt x="2950" y="957"/>
                </a:lnTo>
                <a:lnTo>
                  <a:pt x="2951" y="955"/>
                </a:lnTo>
                <a:lnTo>
                  <a:pt x="2952" y="954"/>
                </a:lnTo>
                <a:lnTo>
                  <a:pt x="2953" y="954"/>
                </a:lnTo>
                <a:lnTo>
                  <a:pt x="2953" y="954"/>
                </a:lnTo>
                <a:lnTo>
                  <a:pt x="2955" y="953"/>
                </a:lnTo>
                <a:lnTo>
                  <a:pt x="2956" y="953"/>
                </a:lnTo>
                <a:lnTo>
                  <a:pt x="2957" y="953"/>
                </a:lnTo>
                <a:lnTo>
                  <a:pt x="2957" y="953"/>
                </a:lnTo>
                <a:lnTo>
                  <a:pt x="2958" y="953"/>
                </a:lnTo>
                <a:lnTo>
                  <a:pt x="2960" y="953"/>
                </a:lnTo>
                <a:lnTo>
                  <a:pt x="2961" y="953"/>
                </a:lnTo>
                <a:lnTo>
                  <a:pt x="2961" y="953"/>
                </a:lnTo>
                <a:lnTo>
                  <a:pt x="2962" y="953"/>
                </a:lnTo>
                <a:lnTo>
                  <a:pt x="2963" y="953"/>
                </a:lnTo>
                <a:lnTo>
                  <a:pt x="2965" y="954"/>
                </a:lnTo>
                <a:lnTo>
                  <a:pt x="2966" y="954"/>
                </a:lnTo>
                <a:lnTo>
                  <a:pt x="2966" y="954"/>
                </a:lnTo>
                <a:lnTo>
                  <a:pt x="2967" y="955"/>
                </a:lnTo>
                <a:lnTo>
                  <a:pt x="2968" y="955"/>
                </a:lnTo>
                <a:lnTo>
                  <a:pt x="2970" y="955"/>
                </a:lnTo>
                <a:lnTo>
                  <a:pt x="2970" y="954"/>
                </a:lnTo>
                <a:lnTo>
                  <a:pt x="2971" y="954"/>
                </a:lnTo>
                <a:lnTo>
                  <a:pt x="2972" y="953"/>
                </a:lnTo>
                <a:lnTo>
                  <a:pt x="2973" y="953"/>
                </a:lnTo>
                <a:lnTo>
                  <a:pt x="2973" y="953"/>
                </a:lnTo>
                <a:lnTo>
                  <a:pt x="2975" y="952"/>
                </a:lnTo>
                <a:lnTo>
                  <a:pt x="2976" y="953"/>
                </a:lnTo>
                <a:lnTo>
                  <a:pt x="2977" y="953"/>
                </a:lnTo>
                <a:lnTo>
                  <a:pt x="2977" y="953"/>
                </a:lnTo>
                <a:lnTo>
                  <a:pt x="2978" y="953"/>
                </a:lnTo>
                <a:lnTo>
                  <a:pt x="2980" y="953"/>
                </a:lnTo>
                <a:lnTo>
                  <a:pt x="2981" y="954"/>
                </a:lnTo>
                <a:lnTo>
                  <a:pt x="2981" y="954"/>
                </a:lnTo>
                <a:lnTo>
                  <a:pt x="2982" y="954"/>
                </a:lnTo>
                <a:lnTo>
                  <a:pt x="2983" y="954"/>
                </a:lnTo>
                <a:lnTo>
                  <a:pt x="2985" y="955"/>
                </a:lnTo>
                <a:lnTo>
                  <a:pt x="2985" y="955"/>
                </a:lnTo>
                <a:lnTo>
                  <a:pt x="2986" y="955"/>
                </a:lnTo>
                <a:lnTo>
                  <a:pt x="2987" y="955"/>
                </a:lnTo>
                <a:lnTo>
                  <a:pt x="2988" y="955"/>
                </a:lnTo>
                <a:lnTo>
                  <a:pt x="2988" y="954"/>
                </a:lnTo>
                <a:lnTo>
                  <a:pt x="2989" y="954"/>
                </a:lnTo>
                <a:lnTo>
                  <a:pt x="2991" y="953"/>
                </a:lnTo>
                <a:lnTo>
                  <a:pt x="2992" y="952"/>
                </a:lnTo>
                <a:lnTo>
                  <a:pt x="2992" y="952"/>
                </a:lnTo>
                <a:lnTo>
                  <a:pt x="2993" y="950"/>
                </a:lnTo>
                <a:lnTo>
                  <a:pt x="2994" y="949"/>
                </a:lnTo>
                <a:lnTo>
                  <a:pt x="2996" y="949"/>
                </a:lnTo>
                <a:lnTo>
                  <a:pt x="2996" y="949"/>
                </a:lnTo>
                <a:lnTo>
                  <a:pt x="2997" y="948"/>
                </a:lnTo>
                <a:lnTo>
                  <a:pt x="2998" y="948"/>
                </a:lnTo>
                <a:lnTo>
                  <a:pt x="2999" y="948"/>
                </a:lnTo>
                <a:lnTo>
                  <a:pt x="2999" y="948"/>
                </a:lnTo>
                <a:lnTo>
                  <a:pt x="3001" y="948"/>
                </a:lnTo>
                <a:lnTo>
                  <a:pt x="3002" y="948"/>
                </a:lnTo>
                <a:lnTo>
                  <a:pt x="3003" y="948"/>
                </a:lnTo>
                <a:lnTo>
                  <a:pt x="3003" y="948"/>
                </a:lnTo>
                <a:lnTo>
                  <a:pt x="3004" y="948"/>
                </a:lnTo>
                <a:lnTo>
                  <a:pt x="3006" y="948"/>
                </a:lnTo>
                <a:lnTo>
                  <a:pt x="3007" y="949"/>
                </a:lnTo>
                <a:lnTo>
                  <a:pt x="3007" y="949"/>
                </a:lnTo>
                <a:lnTo>
                  <a:pt x="3008" y="949"/>
                </a:lnTo>
                <a:lnTo>
                  <a:pt x="3009" y="949"/>
                </a:lnTo>
                <a:lnTo>
                  <a:pt x="3011" y="950"/>
                </a:lnTo>
                <a:lnTo>
                  <a:pt x="3011" y="950"/>
                </a:lnTo>
                <a:lnTo>
                  <a:pt x="3012" y="950"/>
                </a:lnTo>
                <a:lnTo>
                  <a:pt x="3013" y="950"/>
                </a:lnTo>
                <a:lnTo>
                  <a:pt x="3014" y="950"/>
                </a:lnTo>
                <a:lnTo>
                  <a:pt x="3014" y="950"/>
                </a:lnTo>
                <a:lnTo>
                  <a:pt x="3016" y="950"/>
                </a:lnTo>
                <a:lnTo>
                  <a:pt x="3017" y="952"/>
                </a:lnTo>
                <a:lnTo>
                  <a:pt x="3018" y="952"/>
                </a:lnTo>
                <a:lnTo>
                  <a:pt x="3018" y="952"/>
                </a:lnTo>
                <a:lnTo>
                  <a:pt x="3019" y="952"/>
                </a:lnTo>
                <a:lnTo>
                  <a:pt x="3020" y="952"/>
                </a:lnTo>
                <a:lnTo>
                  <a:pt x="3022" y="952"/>
                </a:lnTo>
                <a:lnTo>
                  <a:pt x="3023" y="952"/>
                </a:lnTo>
                <a:lnTo>
                  <a:pt x="3023" y="952"/>
                </a:lnTo>
                <a:lnTo>
                  <a:pt x="3024" y="953"/>
                </a:lnTo>
                <a:lnTo>
                  <a:pt x="3025" y="953"/>
                </a:lnTo>
                <a:lnTo>
                  <a:pt x="3027" y="954"/>
                </a:lnTo>
                <a:lnTo>
                  <a:pt x="3027" y="954"/>
                </a:lnTo>
                <a:lnTo>
                  <a:pt x="3028" y="955"/>
                </a:lnTo>
                <a:lnTo>
                  <a:pt x="3029" y="955"/>
                </a:lnTo>
                <a:lnTo>
                  <a:pt x="3030" y="955"/>
                </a:lnTo>
                <a:lnTo>
                  <a:pt x="3030" y="954"/>
                </a:lnTo>
                <a:lnTo>
                  <a:pt x="3032" y="954"/>
                </a:lnTo>
                <a:lnTo>
                  <a:pt x="3033" y="954"/>
                </a:lnTo>
                <a:lnTo>
                  <a:pt x="3034" y="954"/>
                </a:lnTo>
                <a:lnTo>
                  <a:pt x="3034" y="954"/>
                </a:lnTo>
                <a:lnTo>
                  <a:pt x="3035" y="954"/>
                </a:lnTo>
                <a:lnTo>
                  <a:pt x="3037" y="954"/>
                </a:lnTo>
                <a:lnTo>
                  <a:pt x="3038" y="954"/>
                </a:lnTo>
                <a:lnTo>
                  <a:pt x="3038" y="954"/>
                </a:lnTo>
                <a:lnTo>
                  <a:pt x="3039" y="954"/>
                </a:lnTo>
                <a:lnTo>
                  <a:pt x="3040" y="955"/>
                </a:lnTo>
                <a:lnTo>
                  <a:pt x="3042" y="955"/>
                </a:lnTo>
                <a:lnTo>
                  <a:pt x="3042" y="955"/>
                </a:lnTo>
                <a:lnTo>
                  <a:pt x="3043" y="955"/>
                </a:lnTo>
                <a:lnTo>
                  <a:pt x="3044" y="955"/>
                </a:lnTo>
                <a:lnTo>
                  <a:pt x="3045" y="955"/>
                </a:lnTo>
                <a:lnTo>
                  <a:pt x="3045" y="955"/>
                </a:lnTo>
                <a:lnTo>
                  <a:pt x="3047" y="955"/>
                </a:lnTo>
                <a:lnTo>
                  <a:pt x="3048" y="955"/>
                </a:lnTo>
                <a:lnTo>
                  <a:pt x="3049" y="957"/>
                </a:lnTo>
                <a:lnTo>
                  <a:pt x="3049" y="957"/>
                </a:lnTo>
                <a:lnTo>
                  <a:pt x="3050" y="958"/>
                </a:lnTo>
                <a:lnTo>
                  <a:pt x="3052" y="959"/>
                </a:lnTo>
                <a:lnTo>
                  <a:pt x="3053" y="960"/>
                </a:lnTo>
                <a:lnTo>
                  <a:pt x="3053" y="962"/>
                </a:lnTo>
                <a:lnTo>
                  <a:pt x="3054" y="963"/>
                </a:lnTo>
                <a:lnTo>
                  <a:pt x="3055" y="964"/>
                </a:lnTo>
                <a:lnTo>
                  <a:pt x="3056" y="965"/>
                </a:lnTo>
                <a:lnTo>
                  <a:pt x="3056" y="966"/>
                </a:lnTo>
                <a:lnTo>
                  <a:pt x="3058" y="968"/>
                </a:lnTo>
                <a:lnTo>
                  <a:pt x="3059" y="969"/>
                </a:lnTo>
                <a:lnTo>
                  <a:pt x="3060" y="970"/>
                </a:lnTo>
                <a:lnTo>
                  <a:pt x="3060" y="971"/>
                </a:lnTo>
                <a:lnTo>
                  <a:pt x="3061" y="971"/>
                </a:lnTo>
                <a:lnTo>
                  <a:pt x="3063" y="971"/>
                </a:lnTo>
                <a:lnTo>
                  <a:pt x="3064" y="969"/>
                </a:lnTo>
                <a:lnTo>
                  <a:pt x="3064" y="964"/>
                </a:lnTo>
                <a:lnTo>
                  <a:pt x="3065" y="957"/>
                </a:lnTo>
                <a:lnTo>
                  <a:pt x="3066" y="948"/>
                </a:lnTo>
                <a:lnTo>
                  <a:pt x="3068" y="940"/>
                </a:lnTo>
                <a:lnTo>
                  <a:pt x="3068" y="934"/>
                </a:lnTo>
                <a:lnTo>
                  <a:pt x="3069" y="930"/>
                </a:lnTo>
                <a:lnTo>
                  <a:pt x="3070" y="930"/>
                </a:lnTo>
                <a:lnTo>
                  <a:pt x="3071" y="933"/>
                </a:lnTo>
                <a:lnTo>
                  <a:pt x="3071" y="937"/>
                </a:lnTo>
                <a:lnTo>
                  <a:pt x="3073" y="942"/>
                </a:lnTo>
                <a:lnTo>
                  <a:pt x="3074" y="945"/>
                </a:lnTo>
                <a:lnTo>
                  <a:pt x="3075" y="950"/>
                </a:lnTo>
                <a:lnTo>
                  <a:pt x="3076" y="953"/>
                </a:lnTo>
                <a:lnTo>
                  <a:pt x="3076" y="955"/>
                </a:lnTo>
                <a:lnTo>
                  <a:pt x="3078" y="958"/>
                </a:lnTo>
                <a:lnTo>
                  <a:pt x="3079" y="959"/>
                </a:lnTo>
                <a:lnTo>
                  <a:pt x="3080" y="959"/>
                </a:lnTo>
                <a:lnTo>
                  <a:pt x="3080" y="957"/>
                </a:lnTo>
                <a:lnTo>
                  <a:pt x="3081" y="952"/>
                </a:lnTo>
                <a:lnTo>
                  <a:pt x="3083" y="944"/>
                </a:lnTo>
                <a:lnTo>
                  <a:pt x="3084" y="934"/>
                </a:lnTo>
                <a:lnTo>
                  <a:pt x="3084" y="927"/>
                </a:lnTo>
                <a:lnTo>
                  <a:pt x="3085" y="923"/>
                </a:lnTo>
                <a:lnTo>
                  <a:pt x="3086" y="923"/>
                </a:lnTo>
                <a:lnTo>
                  <a:pt x="3088" y="926"/>
                </a:lnTo>
                <a:lnTo>
                  <a:pt x="3088" y="930"/>
                </a:lnTo>
                <a:lnTo>
                  <a:pt x="3089" y="938"/>
                </a:lnTo>
                <a:lnTo>
                  <a:pt x="3090" y="945"/>
                </a:lnTo>
                <a:lnTo>
                  <a:pt x="3091" y="952"/>
                </a:lnTo>
                <a:lnTo>
                  <a:pt x="3091" y="957"/>
                </a:lnTo>
                <a:lnTo>
                  <a:pt x="3092" y="960"/>
                </a:lnTo>
                <a:lnTo>
                  <a:pt x="3094" y="964"/>
                </a:lnTo>
                <a:lnTo>
                  <a:pt x="3095" y="966"/>
                </a:lnTo>
                <a:lnTo>
                  <a:pt x="3095" y="969"/>
                </a:lnTo>
                <a:lnTo>
                  <a:pt x="3096" y="970"/>
                </a:lnTo>
                <a:lnTo>
                  <a:pt x="3097" y="971"/>
                </a:lnTo>
                <a:lnTo>
                  <a:pt x="3099" y="974"/>
                </a:lnTo>
                <a:lnTo>
                  <a:pt x="3099" y="974"/>
                </a:lnTo>
                <a:lnTo>
                  <a:pt x="3100" y="975"/>
                </a:lnTo>
                <a:lnTo>
                  <a:pt x="3101" y="976"/>
                </a:lnTo>
                <a:lnTo>
                  <a:pt x="3102" y="978"/>
                </a:lnTo>
                <a:lnTo>
                  <a:pt x="3102" y="979"/>
                </a:lnTo>
                <a:lnTo>
                  <a:pt x="3104" y="980"/>
                </a:lnTo>
                <a:lnTo>
                  <a:pt x="3105" y="981"/>
                </a:lnTo>
                <a:lnTo>
                  <a:pt x="3106" y="983"/>
                </a:lnTo>
                <a:lnTo>
                  <a:pt x="3106" y="984"/>
                </a:lnTo>
                <a:lnTo>
                  <a:pt x="3107" y="984"/>
                </a:lnTo>
                <a:lnTo>
                  <a:pt x="3109" y="981"/>
                </a:lnTo>
                <a:lnTo>
                  <a:pt x="3110" y="975"/>
                </a:lnTo>
                <a:lnTo>
                  <a:pt x="3110" y="964"/>
                </a:lnTo>
                <a:lnTo>
                  <a:pt x="3111" y="948"/>
                </a:lnTo>
                <a:lnTo>
                  <a:pt x="3112" y="930"/>
                </a:lnTo>
                <a:lnTo>
                  <a:pt x="3114" y="916"/>
                </a:lnTo>
                <a:lnTo>
                  <a:pt x="3114" y="909"/>
                </a:lnTo>
                <a:lnTo>
                  <a:pt x="3115" y="907"/>
                </a:lnTo>
                <a:lnTo>
                  <a:pt x="3116" y="911"/>
                </a:lnTo>
                <a:lnTo>
                  <a:pt x="3117" y="918"/>
                </a:lnTo>
                <a:lnTo>
                  <a:pt x="3117" y="927"/>
                </a:lnTo>
                <a:lnTo>
                  <a:pt x="3119" y="934"/>
                </a:lnTo>
                <a:lnTo>
                  <a:pt x="3120" y="940"/>
                </a:lnTo>
                <a:lnTo>
                  <a:pt x="3121" y="945"/>
                </a:lnTo>
                <a:lnTo>
                  <a:pt x="3121" y="949"/>
                </a:lnTo>
                <a:lnTo>
                  <a:pt x="3122" y="952"/>
                </a:lnTo>
                <a:lnTo>
                  <a:pt x="3124" y="954"/>
                </a:lnTo>
                <a:lnTo>
                  <a:pt x="3125" y="957"/>
                </a:lnTo>
                <a:lnTo>
                  <a:pt x="3125" y="958"/>
                </a:lnTo>
                <a:lnTo>
                  <a:pt x="3126" y="959"/>
                </a:lnTo>
                <a:lnTo>
                  <a:pt x="3127" y="960"/>
                </a:lnTo>
                <a:lnTo>
                  <a:pt x="3128" y="962"/>
                </a:lnTo>
                <a:lnTo>
                  <a:pt x="3128" y="962"/>
                </a:lnTo>
                <a:lnTo>
                  <a:pt x="3130" y="962"/>
                </a:lnTo>
                <a:lnTo>
                  <a:pt x="3131" y="962"/>
                </a:lnTo>
                <a:lnTo>
                  <a:pt x="3132" y="960"/>
                </a:lnTo>
                <a:lnTo>
                  <a:pt x="3133" y="960"/>
                </a:lnTo>
                <a:lnTo>
                  <a:pt x="3133" y="959"/>
                </a:lnTo>
                <a:lnTo>
                  <a:pt x="3135" y="959"/>
                </a:lnTo>
                <a:lnTo>
                  <a:pt x="3136" y="959"/>
                </a:lnTo>
                <a:lnTo>
                  <a:pt x="3137" y="959"/>
                </a:lnTo>
                <a:lnTo>
                  <a:pt x="3137" y="959"/>
                </a:lnTo>
                <a:lnTo>
                  <a:pt x="3138" y="959"/>
                </a:lnTo>
                <a:lnTo>
                  <a:pt x="3140" y="959"/>
                </a:lnTo>
                <a:lnTo>
                  <a:pt x="3141" y="959"/>
                </a:lnTo>
                <a:lnTo>
                  <a:pt x="3141" y="959"/>
                </a:lnTo>
                <a:lnTo>
                  <a:pt x="3142" y="959"/>
                </a:lnTo>
                <a:lnTo>
                  <a:pt x="3143" y="959"/>
                </a:lnTo>
                <a:lnTo>
                  <a:pt x="3145" y="959"/>
                </a:lnTo>
                <a:lnTo>
                  <a:pt x="3145" y="959"/>
                </a:lnTo>
                <a:lnTo>
                  <a:pt x="3146" y="959"/>
                </a:lnTo>
                <a:lnTo>
                  <a:pt x="3147" y="959"/>
                </a:lnTo>
                <a:lnTo>
                  <a:pt x="3148" y="959"/>
                </a:lnTo>
                <a:lnTo>
                  <a:pt x="3148" y="959"/>
                </a:lnTo>
                <a:lnTo>
                  <a:pt x="3150" y="959"/>
                </a:lnTo>
                <a:lnTo>
                  <a:pt x="3151" y="960"/>
                </a:lnTo>
                <a:lnTo>
                  <a:pt x="3152" y="960"/>
                </a:lnTo>
                <a:lnTo>
                  <a:pt x="3152" y="960"/>
                </a:lnTo>
                <a:lnTo>
                  <a:pt x="3153" y="959"/>
                </a:lnTo>
                <a:lnTo>
                  <a:pt x="3155" y="958"/>
                </a:lnTo>
                <a:lnTo>
                  <a:pt x="3156" y="957"/>
                </a:lnTo>
                <a:lnTo>
                  <a:pt x="3156" y="954"/>
                </a:lnTo>
                <a:lnTo>
                  <a:pt x="3157" y="953"/>
                </a:lnTo>
                <a:lnTo>
                  <a:pt x="3158" y="952"/>
                </a:lnTo>
                <a:lnTo>
                  <a:pt x="3160" y="952"/>
                </a:lnTo>
                <a:lnTo>
                  <a:pt x="3160" y="953"/>
                </a:lnTo>
                <a:lnTo>
                  <a:pt x="3161" y="954"/>
                </a:lnTo>
                <a:lnTo>
                  <a:pt x="3162" y="955"/>
                </a:lnTo>
                <a:lnTo>
                  <a:pt x="3163" y="957"/>
                </a:lnTo>
                <a:lnTo>
                  <a:pt x="3163" y="958"/>
                </a:lnTo>
                <a:lnTo>
                  <a:pt x="3164" y="959"/>
                </a:lnTo>
                <a:lnTo>
                  <a:pt x="3166" y="959"/>
                </a:lnTo>
                <a:lnTo>
                  <a:pt x="3167" y="959"/>
                </a:lnTo>
                <a:lnTo>
                  <a:pt x="3167" y="960"/>
                </a:lnTo>
                <a:lnTo>
                  <a:pt x="3168" y="960"/>
                </a:lnTo>
                <a:lnTo>
                  <a:pt x="3169" y="960"/>
                </a:lnTo>
                <a:lnTo>
                  <a:pt x="3171" y="960"/>
                </a:lnTo>
                <a:lnTo>
                  <a:pt x="3171" y="960"/>
                </a:lnTo>
                <a:lnTo>
                  <a:pt x="3172" y="960"/>
                </a:lnTo>
                <a:lnTo>
                  <a:pt x="3173" y="960"/>
                </a:lnTo>
                <a:lnTo>
                  <a:pt x="3174" y="960"/>
                </a:lnTo>
                <a:lnTo>
                  <a:pt x="3174" y="960"/>
                </a:lnTo>
                <a:lnTo>
                  <a:pt x="3176" y="960"/>
                </a:lnTo>
                <a:lnTo>
                  <a:pt x="3177" y="960"/>
                </a:lnTo>
                <a:lnTo>
                  <a:pt x="3178" y="960"/>
                </a:lnTo>
                <a:lnTo>
                  <a:pt x="3178" y="962"/>
                </a:lnTo>
                <a:lnTo>
                  <a:pt x="3179" y="962"/>
                </a:lnTo>
                <a:lnTo>
                  <a:pt x="3181" y="962"/>
                </a:lnTo>
                <a:lnTo>
                  <a:pt x="3182" y="962"/>
                </a:lnTo>
                <a:lnTo>
                  <a:pt x="3182" y="962"/>
                </a:lnTo>
                <a:lnTo>
                  <a:pt x="3183" y="960"/>
                </a:lnTo>
                <a:lnTo>
                  <a:pt x="3184" y="958"/>
                </a:lnTo>
                <a:lnTo>
                  <a:pt x="3186" y="954"/>
                </a:lnTo>
                <a:lnTo>
                  <a:pt x="3186" y="948"/>
                </a:lnTo>
                <a:lnTo>
                  <a:pt x="3187" y="942"/>
                </a:lnTo>
                <a:lnTo>
                  <a:pt x="3188" y="937"/>
                </a:lnTo>
                <a:lnTo>
                  <a:pt x="3189" y="934"/>
                </a:lnTo>
                <a:lnTo>
                  <a:pt x="3191" y="934"/>
                </a:lnTo>
                <a:lnTo>
                  <a:pt x="3191" y="938"/>
                </a:lnTo>
                <a:lnTo>
                  <a:pt x="3192" y="943"/>
                </a:lnTo>
                <a:lnTo>
                  <a:pt x="3193" y="948"/>
                </a:lnTo>
                <a:lnTo>
                  <a:pt x="3194" y="952"/>
                </a:lnTo>
                <a:lnTo>
                  <a:pt x="3194" y="954"/>
                </a:lnTo>
                <a:lnTo>
                  <a:pt x="3196" y="958"/>
                </a:lnTo>
                <a:lnTo>
                  <a:pt x="3197" y="960"/>
                </a:lnTo>
                <a:lnTo>
                  <a:pt x="3198" y="962"/>
                </a:lnTo>
                <a:lnTo>
                  <a:pt x="3198" y="963"/>
                </a:lnTo>
                <a:lnTo>
                  <a:pt x="3199" y="964"/>
                </a:lnTo>
                <a:lnTo>
                  <a:pt x="3200" y="965"/>
                </a:lnTo>
                <a:lnTo>
                  <a:pt x="3202" y="965"/>
                </a:lnTo>
                <a:lnTo>
                  <a:pt x="3202" y="965"/>
                </a:lnTo>
                <a:lnTo>
                  <a:pt x="3203" y="965"/>
                </a:lnTo>
                <a:lnTo>
                  <a:pt x="3204" y="965"/>
                </a:lnTo>
                <a:lnTo>
                  <a:pt x="3205" y="965"/>
                </a:lnTo>
                <a:lnTo>
                  <a:pt x="3205" y="964"/>
                </a:lnTo>
                <a:lnTo>
                  <a:pt x="3207" y="964"/>
                </a:lnTo>
                <a:lnTo>
                  <a:pt x="3208" y="962"/>
                </a:lnTo>
                <a:lnTo>
                  <a:pt x="3209" y="959"/>
                </a:lnTo>
                <a:lnTo>
                  <a:pt x="3209" y="957"/>
                </a:lnTo>
                <a:lnTo>
                  <a:pt x="3210" y="953"/>
                </a:lnTo>
                <a:lnTo>
                  <a:pt x="3212" y="952"/>
                </a:lnTo>
                <a:lnTo>
                  <a:pt x="3213" y="952"/>
                </a:lnTo>
                <a:lnTo>
                  <a:pt x="3213" y="953"/>
                </a:lnTo>
                <a:lnTo>
                  <a:pt x="3214" y="955"/>
                </a:lnTo>
                <a:lnTo>
                  <a:pt x="3215" y="957"/>
                </a:lnTo>
                <a:lnTo>
                  <a:pt x="3217" y="959"/>
                </a:lnTo>
                <a:lnTo>
                  <a:pt x="3217" y="960"/>
                </a:lnTo>
                <a:lnTo>
                  <a:pt x="3218" y="960"/>
                </a:lnTo>
                <a:lnTo>
                  <a:pt x="3219" y="962"/>
                </a:lnTo>
                <a:lnTo>
                  <a:pt x="3220" y="962"/>
                </a:lnTo>
                <a:lnTo>
                  <a:pt x="3220" y="963"/>
                </a:lnTo>
                <a:lnTo>
                  <a:pt x="3222" y="963"/>
                </a:lnTo>
                <a:lnTo>
                  <a:pt x="3223" y="963"/>
                </a:lnTo>
                <a:lnTo>
                  <a:pt x="3224" y="963"/>
                </a:lnTo>
                <a:lnTo>
                  <a:pt x="3224" y="963"/>
                </a:lnTo>
                <a:lnTo>
                  <a:pt x="3225" y="962"/>
                </a:lnTo>
                <a:lnTo>
                  <a:pt x="3227" y="960"/>
                </a:lnTo>
                <a:lnTo>
                  <a:pt x="3228" y="959"/>
                </a:lnTo>
                <a:lnTo>
                  <a:pt x="3228" y="957"/>
                </a:lnTo>
                <a:lnTo>
                  <a:pt x="3229" y="955"/>
                </a:lnTo>
                <a:lnTo>
                  <a:pt x="3230" y="953"/>
                </a:lnTo>
                <a:lnTo>
                  <a:pt x="3232" y="953"/>
                </a:lnTo>
                <a:lnTo>
                  <a:pt x="3232" y="954"/>
                </a:lnTo>
                <a:lnTo>
                  <a:pt x="3233" y="955"/>
                </a:lnTo>
                <a:lnTo>
                  <a:pt x="3234" y="955"/>
                </a:lnTo>
                <a:lnTo>
                  <a:pt x="3235" y="957"/>
                </a:lnTo>
                <a:lnTo>
                  <a:pt x="3235" y="958"/>
                </a:lnTo>
                <a:lnTo>
                  <a:pt x="3236" y="958"/>
                </a:lnTo>
                <a:lnTo>
                  <a:pt x="3238" y="958"/>
                </a:lnTo>
                <a:lnTo>
                  <a:pt x="3239" y="958"/>
                </a:lnTo>
                <a:lnTo>
                  <a:pt x="3239" y="959"/>
                </a:lnTo>
                <a:lnTo>
                  <a:pt x="3240" y="959"/>
                </a:lnTo>
                <a:lnTo>
                  <a:pt x="3241" y="960"/>
                </a:lnTo>
                <a:lnTo>
                  <a:pt x="3243" y="962"/>
                </a:lnTo>
                <a:lnTo>
                  <a:pt x="3244" y="962"/>
                </a:lnTo>
                <a:lnTo>
                  <a:pt x="3244" y="962"/>
                </a:lnTo>
                <a:lnTo>
                  <a:pt x="3245" y="962"/>
                </a:lnTo>
                <a:lnTo>
                  <a:pt x="3246" y="962"/>
                </a:lnTo>
                <a:lnTo>
                  <a:pt x="3248" y="959"/>
                </a:lnTo>
                <a:lnTo>
                  <a:pt x="3248" y="958"/>
                </a:lnTo>
                <a:lnTo>
                  <a:pt x="3249" y="954"/>
                </a:lnTo>
                <a:lnTo>
                  <a:pt x="3250" y="950"/>
                </a:lnTo>
                <a:lnTo>
                  <a:pt x="3251" y="948"/>
                </a:lnTo>
                <a:lnTo>
                  <a:pt x="3251" y="947"/>
                </a:lnTo>
                <a:lnTo>
                  <a:pt x="3253" y="947"/>
                </a:lnTo>
                <a:lnTo>
                  <a:pt x="3254" y="948"/>
                </a:lnTo>
                <a:lnTo>
                  <a:pt x="3255" y="950"/>
                </a:lnTo>
                <a:lnTo>
                  <a:pt x="3255" y="953"/>
                </a:lnTo>
                <a:lnTo>
                  <a:pt x="3256" y="954"/>
                </a:lnTo>
                <a:lnTo>
                  <a:pt x="3258" y="957"/>
                </a:lnTo>
                <a:lnTo>
                  <a:pt x="3259" y="958"/>
                </a:lnTo>
                <a:lnTo>
                  <a:pt x="3259" y="958"/>
                </a:lnTo>
                <a:lnTo>
                  <a:pt x="3260" y="959"/>
                </a:lnTo>
                <a:lnTo>
                  <a:pt x="3261" y="959"/>
                </a:lnTo>
                <a:lnTo>
                  <a:pt x="3263" y="959"/>
                </a:lnTo>
                <a:lnTo>
                  <a:pt x="3263" y="958"/>
                </a:lnTo>
                <a:lnTo>
                  <a:pt x="3264" y="958"/>
                </a:lnTo>
                <a:lnTo>
                  <a:pt x="3265" y="958"/>
                </a:lnTo>
                <a:lnTo>
                  <a:pt x="3266" y="958"/>
                </a:lnTo>
                <a:lnTo>
                  <a:pt x="3266" y="958"/>
                </a:lnTo>
                <a:lnTo>
                  <a:pt x="3268" y="958"/>
                </a:lnTo>
                <a:lnTo>
                  <a:pt x="3269" y="958"/>
                </a:lnTo>
                <a:lnTo>
                  <a:pt x="3270" y="958"/>
                </a:lnTo>
                <a:lnTo>
                  <a:pt x="3270" y="958"/>
                </a:lnTo>
                <a:lnTo>
                  <a:pt x="3271" y="958"/>
                </a:lnTo>
                <a:lnTo>
                  <a:pt x="3272" y="958"/>
                </a:lnTo>
                <a:lnTo>
                  <a:pt x="3274" y="958"/>
                </a:lnTo>
                <a:lnTo>
                  <a:pt x="3274" y="958"/>
                </a:lnTo>
                <a:lnTo>
                  <a:pt x="3275" y="958"/>
                </a:lnTo>
                <a:lnTo>
                  <a:pt x="3276" y="958"/>
                </a:lnTo>
                <a:lnTo>
                  <a:pt x="3277" y="958"/>
                </a:lnTo>
                <a:lnTo>
                  <a:pt x="3277" y="958"/>
                </a:lnTo>
                <a:lnTo>
                  <a:pt x="3279" y="958"/>
                </a:lnTo>
                <a:lnTo>
                  <a:pt x="3280" y="958"/>
                </a:lnTo>
                <a:lnTo>
                  <a:pt x="3281" y="957"/>
                </a:lnTo>
                <a:lnTo>
                  <a:pt x="3281" y="957"/>
                </a:lnTo>
                <a:lnTo>
                  <a:pt x="3282" y="957"/>
                </a:lnTo>
                <a:lnTo>
                  <a:pt x="3284" y="957"/>
                </a:lnTo>
                <a:lnTo>
                  <a:pt x="3285" y="955"/>
                </a:lnTo>
                <a:lnTo>
                  <a:pt x="3285" y="955"/>
                </a:lnTo>
                <a:lnTo>
                  <a:pt x="3286" y="954"/>
                </a:lnTo>
                <a:lnTo>
                  <a:pt x="3287" y="954"/>
                </a:lnTo>
                <a:lnTo>
                  <a:pt x="3289" y="953"/>
                </a:lnTo>
                <a:lnTo>
                  <a:pt x="3289" y="953"/>
                </a:lnTo>
                <a:lnTo>
                  <a:pt x="3290" y="953"/>
                </a:lnTo>
                <a:lnTo>
                  <a:pt x="3291" y="953"/>
                </a:lnTo>
                <a:lnTo>
                  <a:pt x="3292" y="953"/>
                </a:lnTo>
                <a:lnTo>
                  <a:pt x="3292" y="953"/>
                </a:lnTo>
                <a:lnTo>
                  <a:pt x="3294" y="953"/>
                </a:lnTo>
                <a:lnTo>
                  <a:pt x="3295" y="954"/>
                </a:lnTo>
                <a:lnTo>
                  <a:pt x="3296" y="954"/>
                </a:lnTo>
                <a:lnTo>
                  <a:pt x="3296" y="954"/>
                </a:lnTo>
                <a:lnTo>
                  <a:pt x="3297" y="955"/>
                </a:lnTo>
                <a:lnTo>
                  <a:pt x="3299" y="955"/>
                </a:lnTo>
                <a:lnTo>
                  <a:pt x="3300" y="955"/>
                </a:lnTo>
                <a:lnTo>
                  <a:pt x="3301" y="955"/>
                </a:lnTo>
                <a:lnTo>
                  <a:pt x="3301" y="955"/>
                </a:lnTo>
                <a:lnTo>
                  <a:pt x="3302" y="955"/>
                </a:lnTo>
                <a:lnTo>
                  <a:pt x="3304" y="957"/>
                </a:lnTo>
                <a:lnTo>
                  <a:pt x="3305" y="957"/>
                </a:lnTo>
                <a:lnTo>
                  <a:pt x="3305" y="957"/>
                </a:lnTo>
                <a:lnTo>
                  <a:pt x="3306" y="957"/>
                </a:lnTo>
                <a:lnTo>
                  <a:pt x="3307" y="957"/>
                </a:lnTo>
                <a:lnTo>
                  <a:pt x="3308" y="957"/>
                </a:lnTo>
                <a:lnTo>
                  <a:pt x="3308" y="958"/>
                </a:lnTo>
                <a:lnTo>
                  <a:pt x="3310" y="959"/>
                </a:lnTo>
                <a:lnTo>
                  <a:pt x="3311" y="960"/>
                </a:lnTo>
                <a:lnTo>
                  <a:pt x="3312" y="963"/>
                </a:lnTo>
                <a:lnTo>
                  <a:pt x="3312" y="965"/>
                </a:lnTo>
                <a:lnTo>
                  <a:pt x="3313" y="968"/>
                </a:lnTo>
                <a:lnTo>
                  <a:pt x="3315" y="970"/>
                </a:lnTo>
                <a:lnTo>
                  <a:pt x="3316" y="973"/>
                </a:lnTo>
                <a:lnTo>
                  <a:pt x="3316" y="975"/>
                </a:lnTo>
                <a:lnTo>
                  <a:pt x="3317" y="973"/>
                </a:lnTo>
                <a:lnTo>
                  <a:pt x="3318" y="960"/>
                </a:lnTo>
                <a:lnTo>
                  <a:pt x="3320" y="938"/>
                </a:lnTo>
                <a:lnTo>
                  <a:pt x="3320" y="914"/>
                </a:lnTo>
                <a:lnTo>
                  <a:pt x="3321" y="898"/>
                </a:lnTo>
                <a:lnTo>
                  <a:pt x="3322" y="893"/>
                </a:lnTo>
                <a:lnTo>
                  <a:pt x="3323" y="896"/>
                </a:lnTo>
                <a:lnTo>
                  <a:pt x="3323" y="898"/>
                </a:lnTo>
                <a:lnTo>
                  <a:pt x="3325" y="902"/>
                </a:lnTo>
                <a:lnTo>
                  <a:pt x="3326" y="906"/>
                </a:lnTo>
                <a:lnTo>
                  <a:pt x="3327" y="908"/>
                </a:lnTo>
                <a:lnTo>
                  <a:pt x="3327" y="911"/>
                </a:lnTo>
                <a:lnTo>
                  <a:pt x="3328" y="913"/>
                </a:lnTo>
                <a:lnTo>
                  <a:pt x="3330" y="914"/>
                </a:lnTo>
                <a:lnTo>
                  <a:pt x="3331" y="917"/>
                </a:lnTo>
                <a:lnTo>
                  <a:pt x="3331" y="918"/>
                </a:lnTo>
                <a:lnTo>
                  <a:pt x="3332" y="921"/>
                </a:lnTo>
                <a:lnTo>
                  <a:pt x="3333" y="924"/>
                </a:lnTo>
                <a:lnTo>
                  <a:pt x="3335" y="928"/>
                </a:lnTo>
                <a:lnTo>
                  <a:pt x="3335" y="932"/>
                </a:lnTo>
                <a:lnTo>
                  <a:pt x="3336" y="935"/>
                </a:lnTo>
                <a:lnTo>
                  <a:pt x="3337" y="940"/>
                </a:lnTo>
                <a:lnTo>
                  <a:pt x="3338" y="944"/>
                </a:lnTo>
                <a:lnTo>
                  <a:pt x="3338" y="947"/>
                </a:lnTo>
                <a:lnTo>
                  <a:pt x="3340" y="950"/>
                </a:lnTo>
                <a:lnTo>
                  <a:pt x="3341" y="953"/>
                </a:lnTo>
                <a:lnTo>
                  <a:pt x="3342" y="955"/>
                </a:lnTo>
                <a:lnTo>
                  <a:pt x="3342" y="957"/>
                </a:lnTo>
                <a:lnTo>
                  <a:pt x="3343" y="959"/>
                </a:lnTo>
                <a:lnTo>
                  <a:pt x="3344" y="960"/>
                </a:lnTo>
                <a:lnTo>
                  <a:pt x="3346" y="960"/>
                </a:lnTo>
                <a:lnTo>
                  <a:pt x="3346" y="962"/>
                </a:lnTo>
                <a:lnTo>
                  <a:pt x="3347" y="963"/>
                </a:lnTo>
                <a:lnTo>
                  <a:pt x="3348" y="963"/>
                </a:lnTo>
                <a:lnTo>
                  <a:pt x="3349" y="962"/>
                </a:lnTo>
                <a:lnTo>
                  <a:pt x="3349" y="962"/>
                </a:lnTo>
                <a:lnTo>
                  <a:pt x="3351" y="960"/>
                </a:lnTo>
                <a:lnTo>
                  <a:pt x="3352" y="959"/>
                </a:lnTo>
                <a:lnTo>
                  <a:pt x="3353" y="959"/>
                </a:lnTo>
                <a:lnTo>
                  <a:pt x="3353" y="958"/>
                </a:lnTo>
                <a:lnTo>
                  <a:pt x="3354" y="958"/>
                </a:lnTo>
                <a:lnTo>
                  <a:pt x="3356" y="958"/>
                </a:lnTo>
                <a:lnTo>
                  <a:pt x="3357" y="957"/>
                </a:lnTo>
                <a:lnTo>
                  <a:pt x="3358" y="955"/>
                </a:lnTo>
                <a:lnTo>
                  <a:pt x="3358" y="955"/>
                </a:lnTo>
                <a:lnTo>
                  <a:pt x="3359" y="954"/>
                </a:lnTo>
                <a:lnTo>
                  <a:pt x="3361" y="954"/>
                </a:lnTo>
                <a:lnTo>
                  <a:pt x="3362" y="954"/>
                </a:lnTo>
                <a:lnTo>
                  <a:pt x="3362" y="954"/>
                </a:lnTo>
                <a:lnTo>
                  <a:pt x="3363" y="955"/>
                </a:lnTo>
                <a:lnTo>
                  <a:pt x="3364" y="957"/>
                </a:lnTo>
                <a:lnTo>
                  <a:pt x="3366" y="959"/>
                </a:lnTo>
                <a:lnTo>
                  <a:pt x="3366" y="960"/>
                </a:lnTo>
                <a:lnTo>
                  <a:pt x="3367" y="962"/>
                </a:lnTo>
                <a:lnTo>
                  <a:pt x="3368" y="964"/>
                </a:lnTo>
                <a:lnTo>
                  <a:pt x="3369" y="965"/>
                </a:lnTo>
                <a:lnTo>
                  <a:pt x="3369" y="965"/>
                </a:lnTo>
                <a:lnTo>
                  <a:pt x="3371" y="966"/>
                </a:lnTo>
                <a:lnTo>
                  <a:pt x="3372" y="966"/>
                </a:lnTo>
                <a:lnTo>
                  <a:pt x="3373" y="965"/>
                </a:lnTo>
                <a:lnTo>
                  <a:pt x="3373" y="964"/>
                </a:lnTo>
                <a:lnTo>
                  <a:pt x="3374" y="964"/>
                </a:lnTo>
                <a:lnTo>
                  <a:pt x="3376" y="964"/>
                </a:lnTo>
                <a:lnTo>
                  <a:pt x="3377" y="963"/>
                </a:lnTo>
                <a:lnTo>
                  <a:pt x="3377" y="962"/>
                </a:lnTo>
                <a:lnTo>
                  <a:pt x="3378" y="960"/>
                </a:lnTo>
                <a:lnTo>
                  <a:pt x="3379" y="959"/>
                </a:lnTo>
                <a:lnTo>
                  <a:pt x="3380" y="959"/>
                </a:lnTo>
                <a:lnTo>
                  <a:pt x="3380" y="958"/>
                </a:lnTo>
                <a:lnTo>
                  <a:pt x="3382" y="958"/>
                </a:lnTo>
                <a:lnTo>
                  <a:pt x="3383" y="958"/>
                </a:lnTo>
                <a:lnTo>
                  <a:pt x="3384" y="957"/>
                </a:lnTo>
                <a:lnTo>
                  <a:pt x="3384" y="957"/>
                </a:lnTo>
                <a:lnTo>
                  <a:pt x="3385" y="957"/>
                </a:lnTo>
                <a:lnTo>
                  <a:pt x="3387" y="955"/>
                </a:lnTo>
                <a:lnTo>
                  <a:pt x="3388" y="955"/>
                </a:lnTo>
                <a:lnTo>
                  <a:pt x="3388" y="954"/>
                </a:lnTo>
                <a:lnTo>
                  <a:pt x="3389" y="954"/>
                </a:lnTo>
                <a:lnTo>
                  <a:pt x="3390" y="954"/>
                </a:lnTo>
                <a:lnTo>
                  <a:pt x="3392" y="954"/>
                </a:lnTo>
                <a:lnTo>
                  <a:pt x="3392" y="954"/>
                </a:lnTo>
                <a:lnTo>
                  <a:pt x="3393" y="954"/>
                </a:lnTo>
                <a:lnTo>
                  <a:pt x="3394" y="954"/>
                </a:lnTo>
                <a:lnTo>
                  <a:pt x="3395" y="954"/>
                </a:lnTo>
                <a:lnTo>
                  <a:pt x="3395" y="954"/>
                </a:lnTo>
                <a:lnTo>
                  <a:pt x="3397" y="953"/>
                </a:lnTo>
                <a:lnTo>
                  <a:pt x="3398" y="953"/>
                </a:lnTo>
                <a:lnTo>
                  <a:pt x="3399" y="952"/>
                </a:lnTo>
                <a:lnTo>
                  <a:pt x="3399" y="950"/>
                </a:lnTo>
                <a:lnTo>
                  <a:pt x="3400" y="950"/>
                </a:lnTo>
                <a:lnTo>
                  <a:pt x="3402" y="950"/>
                </a:lnTo>
                <a:lnTo>
                  <a:pt x="3403" y="950"/>
                </a:lnTo>
                <a:lnTo>
                  <a:pt x="3403" y="950"/>
                </a:lnTo>
                <a:lnTo>
                  <a:pt x="3404" y="950"/>
                </a:lnTo>
                <a:lnTo>
                  <a:pt x="3405" y="950"/>
                </a:lnTo>
                <a:lnTo>
                  <a:pt x="3407" y="950"/>
                </a:lnTo>
                <a:lnTo>
                  <a:pt x="3407" y="950"/>
                </a:lnTo>
                <a:lnTo>
                  <a:pt x="3408" y="950"/>
                </a:lnTo>
                <a:lnTo>
                  <a:pt x="3409" y="950"/>
                </a:lnTo>
                <a:lnTo>
                  <a:pt x="3410" y="950"/>
                </a:lnTo>
                <a:lnTo>
                  <a:pt x="3411" y="952"/>
                </a:lnTo>
                <a:lnTo>
                  <a:pt x="3411" y="952"/>
                </a:lnTo>
                <a:lnTo>
                  <a:pt x="3413" y="953"/>
                </a:lnTo>
                <a:lnTo>
                  <a:pt x="3414" y="953"/>
                </a:lnTo>
                <a:lnTo>
                  <a:pt x="3415" y="954"/>
                </a:lnTo>
                <a:lnTo>
                  <a:pt x="3415" y="955"/>
                </a:lnTo>
                <a:lnTo>
                  <a:pt x="3416" y="955"/>
                </a:lnTo>
                <a:lnTo>
                  <a:pt x="3418" y="957"/>
                </a:lnTo>
                <a:lnTo>
                  <a:pt x="3419" y="957"/>
                </a:lnTo>
                <a:lnTo>
                  <a:pt x="3419" y="957"/>
                </a:lnTo>
                <a:lnTo>
                  <a:pt x="3420" y="957"/>
                </a:lnTo>
                <a:lnTo>
                  <a:pt x="3421" y="957"/>
                </a:lnTo>
                <a:lnTo>
                  <a:pt x="3423" y="957"/>
                </a:lnTo>
                <a:lnTo>
                  <a:pt x="3423" y="957"/>
                </a:lnTo>
                <a:lnTo>
                  <a:pt x="3424" y="957"/>
                </a:lnTo>
                <a:lnTo>
                  <a:pt x="3425" y="957"/>
                </a:lnTo>
                <a:lnTo>
                  <a:pt x="3426" y="957"/>
                </a:lnTo>
                <a:lnTo>
                  <a:pt x="3426" y="957"/>
                </a:lnTo>
                <a:lnTo>
                  <a:pt x="3428" y="957"/>
                </a:lnTo>
                <a:lnTo>
                  <a:pt x="3429" y="957"/>
                </a:lnTo>
                <a:lnTo>
                  <a:pt x="3430" y="958"/>
                </a:lnTo>
                <a:lnTo>
                  <a:pt x="3430" y="958"/>
                </a:lnTo>
                <a:lnTo>
                  <a:pt x="3431" y="959"/>
                </a:lnTo>
                <a:lnTo>
                  <a:pt x="3433" y="959"/>
                </a:lnTo>
                <a:lnTo>
                  <a:pt x="3434" y="960"/>
                </a:lnTo>
                <a:lnTo>
                  <a:pt x="3434" y="960"/>
                </a:lnTo>
                <a:lnTo>
                  <a:pt x="3435" y="960"/>
                </a:lnTo>
                <a:lnTo>
                  <a:pt x="3436" y="960"/>
                </a:lnTo>
                <a:lnTo>
                  <a:pt x="3438" y="960"/>
                </a:lnTo>
                <a:lnTo>
                  <a:pt x="3438" y="959"/>
                </a:lnTo>
                <a:lnTo>
                  <a:pt x="3439" y="959"/>
                </a:lnTo>
                <a:lnTo>
                  <a:pt x="3440" y="958"/>
                </a:lnTo>
                <a:lnTo>
                  <a:pt x="3441" y="957"/>
                </a:lnTo>
                <a:lnTo>
                  <a:pt x="3441" y="955"/>
                </a:lnTo>
                <a:lnTo>
                  <a:pt x="3443" y="954"/>
                </a:lnTo>
                <a:lnTo>
                  <a:pt x="3444" y="954"/>
                </a:lnTo>
                <a:lnTo>
                  <a:pt x="3445" y="954"/>
                </a:lnTo>
                <a:lnTo>
                  <a:pt x="3445" y="954"/>
                </a:lnTo>
                <a:lnTo>
                  <a:pt x="3446" y="954"/>
                </a:lnTo>
                <a:lnTo>
                  <a:pt x="3447" y="954"/>
                </a:lnTo>
                <a:lnTo>
                  <a:pt x="3449" y="955"/>
                </a:lnTo>
                <a:lnTo>
                  <a:pt x="3449" y="955"/>
                </a:lnTo>
                <a:lnTo>
                  <a:pt x="3450" y="955"/>
                </a:lnTo>
                <a:lnTo>
                  <a:pt x="3451" y="955"/>
                </a:lnTo>
                <a:lnTo>
                  <a:pt x="3452" y="955"/>
                </a:lnTo>
                <a:lnTo>
                  <a:pt x="3452" y="955"/>
                </a:lnTo>
                <a:lnTo>
                  <a:pt x="3454" y="955"/>
                </a:lnTo>
                <a:lnTo>
                  <a:pt x="3455" y="955"/>
                </a:lnTo>
                <a:lnTo>
                  <a:pt x="3456" y="957"/>
                </a:lnTo>
                <a:lnTo>
                  <a:pt x="3456" y="957"/>
                </a:lnTo>
                <a:lnTo>
                  <a:pt x="3457" y="957"/>
                </a:lnTo>
                <a:lnTo>
                  <a:pt x="3459" y="957"/>
                </a:lnTo>
                <a:lnTo>
                  <a:pt x="3460" y="957"/>
                </a:lnTo>
                <a:lnTo>
                  <a:pt x="3460" y="955"/>
                </a:lnTo>
                <a:lnTo>
                  <a:pt x="3461" y="954"/>
                </a:lnTo>
                <a:lnTo>
                  <a:pt x="3462" y="953"/>
                </a:lnTo>
                <a:lnTo>
                  <a:pt x="3464" y="953"/>
                </a:lnTo>
                <a:lnTo>
                  <a:pt x="3464" y="954"/>
                </a:lnTo>
                <a:lnTo>
                  <a:pt x="3465" y="954"/>
                </a:lnTo>
                <a:lnTo>
                  <a:pt x="3466" y="955"/>
                </a:lnTo>
                <a:lnTo>
                  <a:pt x="3467" y="957"/>
                </a:lnTo>
                <a:lnTo>
                  <a:pt x="3469" y="958"/>
                </a:lnTo>
                <a:lnTo>
                  <a:pt x="3469" y="958"/>
                </a:lnTo>
                <a:lnTo>
                  <a:pt x="3470" y="959"/>
                </a:lnTo>
                <a:lnTo>
                  <a:pt x="3471" y="959"/>
                </a:lnTo>
                <a:lnTo>
                  <a:pt x="3472" y="959"/>
                </a:lnTo>
                <a:lnTo>
                  <a:pt x="3472" y="959"/>
                </a:lnTo>
                <a:lnTo>
                  <a:pt x="3474" y="959"/>
                </a:lnTo>
                <a:lnTo>
                  <a:pt x="3475" y="960"/>
                </a:lnTo>
                <a:lnTo>
                  <a:pt x="3476" y="960"/>
                </a:lnTo>
                <a:lnTo>
                  <a:pt x="3476" y="960"/>
                </a:lnTo>
                <a:lnTo>
                  <a:pt x="3477" y="962"/>
                </a:lnTo>
                <a:lnTo>
                  <a:pt x="3479" y="963"/>
                </a:lnTo>
                <a:lnTo>
                  <a:pt x="3480" y="965"/>
                </a:lnTo>
                <a:lnTo>
                  <a:pt x="3480" y="968"/>
                </a:lnTo>
                <a:lnTo>
                  <a:pt x="3481" y="970"/>
                </a:lnTo>
                <a:lnTo>
                  <a:pt x="3482" y="973"/>
                </a:lnTo>
                <a:lnTo>
                  <a:pt x="3483" y="974"/>
                </a:lnTo>
                <a:lnTo>
                  <a:pt x="3483" y="975"/>
                </a:lnTo>
                <a:lnTo>
                  <a:pt x="3485" y="976"/>
                </a:lnTo>
                <a:lnTo>
                  <a:pt x="3486" y="978"/>
                </a:lnTo>
                <a:lnTo>
                  <a:pt x="3487" y="979"/>
                </a:lnTo>
                <a:lnTo>
                  <a:pt x="3487" y="979"/>
                </a:lnTo>
                <a:lnTo>
                  <a:pt x="3488" y="979"/>
                </a:lnTo>
                <a:lnTo>
                  <a:pt x="3490" y="978"/>
                </a:lnTo>
                <a:lnTo>
                  <a:pt x="3491" y="976"/>
                </a:lnTo>
                <a:lnTo>
                  <a:pt x="3491" y="975"/>
                </a:lnTo>
                <a:lnTo>
                  <a:pt x="3492" y="975"/>
                </a:lnTo>
                <a:lnTo>
                  <a:pt x="3493" y="973"/>
                </a:lnTo>
                <a:lnTo>
                  <a:pt x="3495" y="971"/>
                </a:lnTo>
                <a:lnTo>
                  <a:pt x="3495" y="969"/>
                </a:lnTo>
                <a:lnTo>
                  <a:pt x="3496" y="965"/>
                </a:lnTo>
                <a:lnTo>
                  <a:pt x="3497" y="963"/>
                </a:lnTo>
                <a:lnTo>
                  <a:pt x="3498" y="960"/>
                </a:lnTo>
                <a:lnTo>
                  <a:pt x="3498" y="959"/>
                </a:lnTo>
                <a:lnTo>
                  <a:pt x="3500" y="958"/>
                </a:lnTo>
                <a:lnTo>
                  <a:pt x="3501" y="957"/>
                </a:lnTo>
                <a:lnTo>
                  <a:pt x="3502" y="957"/>
                </a:lnTo>
                <a:lnTo>
                  <a:pt x="3502" y="957"/>
                </a:lnTo>
                <a:lnTo>
                  <a:pt x="3503" y="958"/>
                </a:lnTo>
                <a:lnTo>
                  <a:pt x="3505" y="958"/>
                </a:lnTo>
                <a:lnTo>
                  <a:pt x="3506" y="957"/>
                </a:lnTo>
                <a:lnTo>
                  <a:pt x="3506" y="957"/>
                </a:lnTo>
                <a:lnTo>
                  <a:pt x="3507" y="955"/>
                </a:lnTo>
                <a:lnTo>
                  <a:pt x="3508" y="953"/>
                </a:lnTo>
                <a:lnTo>
                  <a:pt x="3510" y="952"/>
                </a:lnTo>
                <a:lnTo>
                  <a:pt x="3510" y="950"/>
                </a:lnTo>
                <a:lnTo>
                  <a:pt x="3511" y="949"/>
                </a:lnTo>
                <a:lnTo>
                  <a:pt x="3512" y="949"/>
                </a:lnTo>
                <a:lnTo>
                  <a:pt x="3513" y="949"/>
                </a:lnTo>
                <a:lnTo>
                  <a:pt x="3513" y="948"/>
                </a:lnTo>
                <a:lnTo>
                  <a:pt x="3515" y="947"/>
                </a:lnTo>
                <a:lnTo>
                  <a:pt x="3516" y="947"/>
                </a:lnTo>
                <a:lnTo>
                  <a:pt x="3517" y="948"/>
                </a:lnTo>
                <a:lnTo>
                  <a:pt x="3517" y="948"/>
                </a:lnTo>
                <a:lnTo>
                  <a:pt x="3518" y="950"/>
                </a:lnTo>
                <a:lnTo>
                  <a:pt x="3519" y="953"/>
                </a:lnTo>
                <a:lnTo>
                  <a:pt x="3521" y="954"/>
                </a:lnTo>
                <a:lnTo>
                  <a:pt x="3521" y="955"/>
                </a:lnTo>
                <a:lnTo>
                  <a:pt x="3522" y="955"/>
                </a:lnTo>
                <a:lnTo>
                  <a:pt x="3523" y="954"/>
                </a:lnTo>
                <a:lnTo>
                  <a:pt x="3524" y="953"/>
                </a:lnTo>
                <a:lnTo>
                  <a:pt x="3526" y="950"/>
                </a:lnTo>
                <a:lnTo>
                  <a:pt x="3526" y="948"/>
                </a:lnTo>
                <a:lnTo>
                  <a:pt x="3527" y="947"/>
                </a:lnTo>
                <a:lnTo>
                  <a:pt x="3528" y="944"/>
                </a:lnTo>
                <a:lnTo>
                  <a:pt x="3529" y="942"/>
                </a:lnTo>
                <a:lnTo>
                  <a:pt x="3529" y="938"/>
                </a:lnTo>
                <a:lnTo>
                  <a:pt x="3531" y="933"/>
                </a:lnTo>
                <a:lnTo>
                  <a:pt x="3532" y="927"/>
                </a:lnTo>
                <a:lnTo>
                  <a:pt x="3533" y="921"/>
                </a:lnTo>
                <a:lnTo>
                  <a:pt x="3533" y="916"/>
                </a:lnTo>
                <a:lnTo>
                  <a:pt x="3534" y="912"/>
                </a:lnTo>
                <a:lnTo>
                  <a:pt x="3536" y="909"/>
                </a:lnTo>
                <a:lnTo>
                  <a:pt x="3537" y="907"/>
                </a:lnTo>
                <a:lnTo>
                  <a:pt x="3537" y="906"/>
                </a:lnTo>
                <a:lnTo>
                  <a:pt x="3538" y="906"/>
                </a:lnTo>
                <a:lnTo>
                  <a:pt x="3539" y="908"/>
                </a:lnTo>
                <a:lnTo>
                  <a:pt x="3541" y="911"/>
                </a:lnTo>
                <a:lnTo>
                  <a:pt x="3541" y="914"/>
                </a:lnTo>
                <a:lnTo>
                  <a:pt x="3542" y="918"/>
                </a:lnTo>
                <a:lnTo>
                  <a:pt x="3543" y="921"/>
                </a:lnTo>
                <a:lnTo>
                  <a:pt x="3544" y="923"/>
                </a:lnTo>
                <a:lnTo>
                  <a:pt x="3544" y="926"/>
                </a:lnTo>
                <a:lnTo>
                  <a:pt x="3546" y="927"/>
                </a:lnTo>
                <a:lnTo>
                  <a:pt x="3547" y="929"/>
                </a:lnTo>
                <a:lnTo>
                  <a:pt x="3548" y="930"/>
                </a:lnTo>
                <a:lnTo>
                  <a:pt x="3548" y="932"/>
                </a:lnTo>
                <a:lnTo>
                  <a:pt x="3549" y="933"/>
                </a:lnTo>
                <a:lnTo>
                  <a:pt x="3551" y="935"/>
                </a:lnTo>
                <a:lnTo>
                  <a:pt x="3552" y="938"/>
                </a:lnTo>
                <a:lnTo>
                  <a:pt x="3552" y="940"/>
                </a:lnTo>
                <a:lnTo>
                  <a:pt x="3553" y="943"/>
                </a:lnTo>
                <a:lnTo>
                  <a:pt x="3554" y="945"/>
                </a:lnTo>
                <a:lnTo>
                  <a:pt x="3555" y="948"/>
                </a:lnTo>
                <a:lnTo>
                  <a:pt x="3555" y="950"/>
                </a:lnTo>
                <a:lnTo>
                  <a:pt x="3557" y="952"/>
                </a:lnTo>
                <a:lnTo>
                  <a:pt x="3558" y="952"/>
                </a:lnTo>
                <a:lnTo>
                  <a:pt x="3559" y="952"/>
                </a:lnTo>
                <a:lnTo>
                  <a:pt x="3559" y="952"/>
                </a:lnTo>
                <a:lnTo>
                  <a:pt x="3560" y="952"/>
                </a:lnTo>
                <a:lnTo>
                  <a:pt x="3562" y="950"/>
                </a:lnTo>
                <a:lnTo>
                  <a:pt x="3563" y="950"/>
                </a:lnTo>
                <a:lnTo>
                  <a:pt x="3563" y="950"/>
                </a:lnTo>
                <a:lnTo>
                  <a:pt x="3564" y="952"/>
                </a:lnTo>
                <a:lnTo>
                  <a:pt x="3565" y="952"/>
                </a:lnTo>
                <a:lnTo>
                  <a:pt x="3567" y="953"/>
                </a:lnTo>
                <a:lnTo>
                  <a:pt x="3567" y="955"/>
                </a:lnTo>
                <a:lnTo>
                  <a:pt x="3568" y="957"/>
                </a:lnTo>
                <a:lnTo>
                  <a:pt x="3569" y="959"/>
                </a:lnTo>
                <a:lnTo>
                  <a:pt x="3570" y="960"/>
                </a:lnTo>
                <a:lnTo>
                  <a:pt x="3570" y="960"/>
                </a:lnTo>
                <a:lnTo>
                  <a:pt x="3572" y="959"/>
                </a:lnTo>
                <a:lnTo>
                  <a:pt x="3573" y="959"/>
                </a:lnTo>
                <a:lnTo>
                  <a:pt x="3574" y="959"/>
                </a:lnTo>
                <a:lnTo>
                  <a:pt x="3574" y="959"/>
                </a:lnTo>
                <a:lnTo>
                  <a:pt x="3575" y="959"/>
                </a:lnTo>
                <a:lnTo>
                  <a:pt x="3577" y="959"/>
                </a:lnTo>
                <a:lnTo>
                  <a:pt x="3578" y="960"/>
                </a:lnTo>
                <a:lnTo>
                  <a:pt x="3578" y="960"/>
                </a:lnTo>
                <a:lnTo>
                  <a:pt x="3579" y="959"/>
                </a:lnTo>
                <a:lnTo>
                  <a:pt x="3580" y="959"/>
                </a:lnTo>
                <a:lnTo>
                  <a:pt x="3582" y="958"/>
                </a:lnTo>
                <a:lnTo>
                  <a:pt x="3583" y="955"/>
                </a:lnTo>
                <a:lnTo>
                  <a:pt x="3583" y="954"/>
                </a:lnTo>
                <a:lnTo>
                  <a:pt x="3584" y="953"/>
                </a:lnTo>
                <a:lnTo>
                  <a:pt x="3585" y="953"/>
                </a:lnTo>
                <a:lnTo>
                  <a:pt x="3587" y="953"/>
                </a:lnTo>
                <a:lnTo>
                  <a:pt x="3587" y="953"/>
                </a:lnTo>
                <a:lnTo>
                  <a:pt x="3588" y="953"/>
                </a:lnTo>
                <a:lnTo>
                  <a:pt x="3589" y="953"/>
                </a:lnTo>
                <a:lnTo>
                  <a:pt x="3590" y="953"/>
                </a:lnTo>
                <a:lnTo>
                  <a:pt x="3590" y="954"/>
                </a:lnTo>
                <a:lnTo>
                  <a:pt x="3591" y="954"/>
                </a:lnTo>
                <a:lnTo>
                  <a:pt x="3593" y="954"/>
                </a:lnTo>
                <a:lnTo>
                  <a:pt x="3594" y="955"/>
                </a:lnTo>
                <a:lnTo>
                  <a:pt x="3594" y="955"/>
                </a:lnTo>
                <a:lnTo>
                  <a:pt x="3595" y="955"/>
                </a:lnTo>
                <a:lnTo>
                  <a:pt x="3596" y="955"/>
                </a:lnTo>
                <a:lnTo>
                  <a:pt x="3598" y="954"/>
                </a:lnTo>
                <a:lnTo>
                  <a:pt x="3598" y="954"/>
                </a:lnTo>
                <a:lnTo>
                  <a:pt x="3599" y="953"/>
                </a:lnTo>
                <a:lnTo>
                  <a:pt x="3600" y="952"/>
                </a:lnTo>
                <a:lnTo>
                  <a:pt x="3601" y="952"/>
                </a:lnTo>
                <a:lnTo>
                  <a:pt x="3601" y="950"/>
                </a:lnTo>
                <a:lnTo>
                  <a:pt x="3603" y="950"/>
                </a:lnTo>
                <a:lnTo>
                  <a:pt x="3604" y="949"/>
                </a:lnTo>
                <a:lnTo>
                  <a:pt x="3605" y="949"/>
                </a:lnTo>
                <a:lnTo>
                  <a:pt x="3605" y="949"/>
                </a:lnTo>
                <a:lnTo>
                  <a:pt x="3606" y="948"/>
                </a:lnTo>
                <a:lnTo>
                  <a:pt x="3608" y="948"/>
                </a:lnTo>
                <a:lnTo>
                  <a:pt x="3609" y="948"/>
                </a:lnTo>
                <a:lnTo>
                  <a:pt x="3609" y="947"/>
                </a:lnTo>
                <a:lnTo>
                  <a:pt x="3610" y="947"/>
                </a:lnTo>
                <a:lnTo>
                  <a:pt x="3611" y="945"/>
                </a:lnTo>
                <a:lnTo>
                  <a:pt x="3613" y="945"/>
                </a:lnTo>
                <a:lnTo>
                  <a:pt x="3613" y="944"/>
                </a:lnTo>
                <a:lnTo>
                  <a:pt x="3614" y="944"/>
                </a:lnTo>
                <a:lnTo>
                  <a:pt x="3615" y="944"/>
                </a:lnTo>
                <a:lnTo>
                  <a:pt x="3616" y="944"/>
                </a:lnTo>
                <a:lnTo>
                  <a:pt x="3616" y="945"/>
                </a:lnTo>
                <a:lnTo>
                  <a:pt x="3618" y="948"/>
                </a:lnTo>
                <a:lnTo>
                  <a:pt x="3619" y="950"/>
                </a:lnTo>
                <a:lnTo>
                  <a:pt x="3620" y="953"/>
                </a:lnTo>
                <a:lnTo>
                  <a:pt x="3620" y="954"/>
                </a:lnTo>
                <a:lnTo>
                  <a:pt x="3621" y="955"/>
                </a:lnTo>
                <a:lnTo>
                  <a:pt x="3623" y="957"/>
                </a:lnTo>
                <a:lnTo>
                  <a:pt x="3624" y="957"/>
                </a:lnTo>
                <a:lnTo>
                  <a:pt x="3624" y="955"/>
                </a:lnTo>
                <a:lnTo>
                  <a:pt x="3625" y="954"/>
                </a:lnTo>
                <a:lnTo>
                  <a:pt x="3626" y="953"/>
                </a:lnTo>
                <a:lnTo>
                  <a:pt x="3627" y="952"/>
                </a:lnTo>
                <a:lnTo>
                  <a:pt x="3627" y="950"/>
                </a:lnTo>
                <a:lnTo>
                  <a:pt x="3629" y="950"/>
                </a:lnTo>
                <a:lnTo>
                  <a:pt x="3630" y="949"/>
                </a:lnTo>
                <a:lnTo>
                  <a:pt x="3631" y="948"/>
                </a:lnTo>
                <a:lnTo>
                  <a:pt x="3631" y="945"/>
                </a:lnTo>
                <a:lnTo>
                  <a:pt x="3632" y="943"/>
                </a:lnTo>
                <a:lnTo>
                  <a:pt x="3634" y="942"/>
                </a:lnTo>
                <a:lnTo>
                  <a:pt x="3635" y="940"/>
                </a:lnTo>
                <a:lnTo>
                  <a:pt x="3636" y="940"/>
                </a:lnTo>
                <a:lnTo>
                  <a:pt x="3636" y="940"/>
                </a:lnTo>
                <a:lnTo>
                  <a:pt x="3637" y="940"/>
                </a:lnTo>
                <a:lnTo>
                  <a:pt x="3639" y="940"/>
                </a:lnTo>
                <a:lnTo>
                  <a:pt x="3640" y="940"/>
                </a:lnTo>
                <a:lnTo>
                  <a:pt x="3640" y="940"/>
                </a:lnTo>
                <a:lnTo>
                  <a:pt x="3641" y="940"/>
                </a:lnTo>
                <a:lnTo>
                  <a:pt x="3642" y="942"/>
                </a:lnTo>
                <a:lnTo>
                  <a:pt x="3644" y="943"/>
                </a:lnTo>
                <a:lnTo>
                  <a:pt x="3644" y="944"/>
                </a:lnTo>
                <a:lnTo>
                  <a:pt x="3645" y="945"/>
                </a:lnTo>
                <a:lnTo>
                  <a:pt x="3646" y="947"/>
                </a:lnTo>
                <a:lnTo>
                  <a:pt x="3647" y="948"/>
                </a:lnTo>
                <a:lnTo>
                  <a:pt x="3647" y="949"/>
                </a:lnTo>
                <a:lnTo>
                  <a:pt x="3649" y="950"/>
                </a:lnTo>
                <a:lnTo>
                  <a:pt x="3650" y="950"/>
                </a:lnTo>
                <a:lnTo>
                  <a:pt x="3651" y="952"/>
                </a:lnTo>
                <a:lnTo>
                  <a:pt x="3651" y="952"/>
                </a:lnTo>
                <a:lnTo>
                  <a:pt x="3652" y="953"/>
                </a:lnTo>
                <a:lnTo>
                  <a:pt x="3654" y="953"/>
                </a:lnTo>
                <a:lnTo>
                  <a:pt x="3655" y="953"/>
                </a:lnTo>
                <a:lnTo>
                  <a:pt x="3655" y="953"/>
                </a:lnTo>
                <a:lnTo>
                  <a:pt x="3656" y="954"/>
                </a:lnTo>
                <a:lnTo>
                  <a:pt x="3657" y="954"/>
                </a:lnTo>
                <a:lnTo>
                  <a:pt x="3659" y="954"/>
                </a:lnTo>
                <a:lnTo>
                  <a:pt x="3659" y="954"/>
                </a:lnTo>
                <a:lnTo>
                  <a:pt x="3660" y="954"/>
                </a:lnTo>
                <a:lnTo>
                  <a:pt x="3661" y="954"/>
                </a:lnTo>
                <a:lnTo>
                  <a:pt x="3662" y="954"/>
                </a:lnTo>
                <a:lnTo>
                  <a:pt x="3662" y="955"/>
                </a:lnTo>
                <a:lnTo>
                  <a:pt x="3663" y="955"/>
                </a:lnTo>
                <a:lnTo>
                  <a:pt x="3665" y="957"/>
                </a:lnTo>
                <a:lnTo>
                  <a:pt x="3666" y="959"/>
                </a:lnTo>
                <a:lnTo>
                  <a:pt x="3666" y="960"/>
                </a:lnTo>
                <a:lnTo>
                  <a:pt x="3667" y="960"/>
                </a:lnTo>
                <a:lnTo>
                  <a:pt x="3668" y="962"/>
                </a:lnTo>
                <a:lnTo>
                  <a:pt x="3670" y="962"/>
                </a:lnTo>
                <a:lnTo>
                  <a:pt x="3670" y="960"/>
                </a:lnTo>
                <a:lnTo>
                  <a:pt x="3671" y="959"/>
                </a:lnTo>
                <a:lnTo>
                  <a:pt x="3672" y="958"/>
                </a:lnTo>
                <a:lnTo>
                  <a:pt x="3673" y="958"/>
                </a:lnTo>
                <a:lnTo>
                  <a:pt x="3673" y="958"/>
                </a:lnTo>
                <a:lnTo>
                  <a:pt x="3675" y="958"/>
                </a:lnTo>
                <a:lnTo>
                  <a:pt x="3676" y="959"/>
                </a:lnTo>
                <a:lnTo>
                  <a:pt x="3677" y="960"/>
                </a:lnTo>
                <a:lnTo>
                  <a:pt x="3677" y="963"/>
                </a:lnTo>
                <a:lnTo>
                  <a:pt x="3678" y="964"/>
                </a:lnTo>
                <a:lnTo>
                  <a:pt x="3680" y="966"/>
                </a:lnTo>
                <a:lnTo>
                  <a:pt x="3681" y="968"/>
                </a:lnTo>
                <a:lnTo>
                  <a:pt x="3681" y="969"/>
                </a:lnTo>
                <a:lnTo>
                  <a:pt x="3682" y="969"/>
                </a:lnTo>
                <a:lnTo>
                  <a:pt x="3683" y="970"/>
                </a:lnTo>
                <a:lnTo>
                  <a:pt x="3685" y="970"/>
                </a:lnTo>
                <a:lnTo>
                  <a:pt x="3685" y="971"/>
                </a:lnTo>
                <a:lnTo>
                  <a:pt x="3686" y="973"/>
                </a:lnTo>
                <a:lnTo>
                  <a:pt x="3687" y="974"/>
                </a:lnTo>
                <a:lnTo>
                  <a:pt x="3688" y="975"/>
                </a:lnTo>
                <a:lnTo>
                  <a:pt x="3688" y="975"/>
                </a:lnTo>
                <a:lnTo>
                  <a:pt x="3690" y="975"/>
                </a:lnTo>
                <a:lnTo>
                  <a:pt x="3691" y="973"/>
                </a:lnTo>
                <a:lnTo>
                  <a:pt x="3692" y="969"/>
                </a:lnTo>
                <a:lnTo>
                  <a:pt x="3693" y="963"/>
                </a:lnTo>
                <a:lnTo>
                  <a:pt x="3693" y="957"/>
                </a:lnTo>
                <a:lnTo>
                  <a:pt x="3695" y="952"/>
                </a:lnTo>
                <a:lnTo>
                  <a:pt x="3696" y="949"/>
                </a:lnTo>
                <a:lnTo>
                  <a:pt x="3697" y="948"/>
                </a:lnTo>
                <a:lnTo>
                  <a:pt x="3697" y="948"/>
                </a:lnTo>
                <a:lnTo>
                  <a:pt x="3698" y="949"/>
                </a:lnTo>
                <a:lnTo>
                  <a:pt x="3699" y="950"/>
                </a:lnTo>
                <a:lnTo>
                  <a:pt x="3701" y="953"/>
                </a:lnTo>
                <a:lnTo>
                  <a:pt x="3701" y="955"/>
                </a:lnTo>
                <a:lnTo>
                  <a:pt x="3702" y="958"/>
                </a:lnTo>
                <a:lnTo>
                  <a:pt x="3703" y="962"/>
                </a:lnTo>
                <a:lnTo>
                  <a:pt x="3704" y="964"/>
                </a:lnTo>
                <a:lnTo>
                  <a:pt x="3704" y="966"/>
                </a:lnTo>
                <a:lnTo>
                  <a:pt x="3706" y="968"/>
                </a:lnTo>
                <a:lnTo>
                  <a:pt x="3707" y="968"/>
                </a:lnTo>
                <a:lnTo>
                  <a:pt x="3708" y="966"/>
                </a:lnTo>
                <a:lnTo>
                  <a:pt x="3708" y="965"/>
                </a:lnTo>
                <a:lnTo>
                  <a:pt x="3709" y="964"/>
                </a:lnTo>
                <a:lnTo>
                  <a:pt x="3711" y="963"/>
                </a:lnTo>
                <a:lnTo>
                  <a:pt x="3712" y="963"/>
                </a:lnTo>
                <a:lnTo>
                  <a:pt x="3712" y="962"/>
                </a:lnTo>
                <a:lnTo>
                  <a:pt x="3713" y="960"/>
                </a:lnTo>
                <a:lnTo>
                  <a:pt x="3714" y="960"/>
                </a:lnTo>
                <a:lnTo>
                  <a:pt x="3716" y="962"/>
                </a:lnTo>
                <a:lnTo>
                  <a:pt x="3716" y="962"/>
                </a:lnTo>
                <a:lnTo>
                  <a:pt x="3717" y="962"/>
                </a:lnTo>
                <a:lnTo>
                  <a:pt x="3718" y="963"/>
                </a:lnTo>
                <a:lnTo>
                  <a:pt x="3719" y="963"/>
                </a:lnTo>
                <a:lnTo>
                  <a:pt x="3719" y="963"/>
                </a:lnTo>
                <a:lnTo>
                  <a:pt x="3721" y="963"/>
                </a:lnTo>
                <a:lnTo>
                  <a:pt x="3722" y="962"/>
                </a:lnTo>
                <a:lnTo>
                  <a:pt x="3723" y="960"/>
                </a:lnTo>
                <a:lnTo>
                  <a:pt x="3723" y="958"/>
                </a:lnTo>
                <a:lnTo>
                  <a:pt x="3724" y="957"/>
                </a:lnTo>
                <a:lnTo>
                  <a:pt x="3726" y="955"/>
                </a:lnTo>
                <a:lnTo>
                  <a:pt x="3727" y="953"/>
                </a:lnTo>
                <a:lnTo>
                  <a:pt x="3727" y="950"/>
                </a:lnTo>
                <a:lnTo>
                  <a:pt x="3728" y="948"/>
                </a:lnTo>
                <a:lnTo>
                  <a:pt x="3729" y="947"/>
                </a:lnTo>
                <a:lnTo>
                  <a:pt x="3731" y="945"/>
                </a:lnTo>
                <a:lnTo>
                  <a:pt x="3731" y="947"/>
                </a:lnTo>
                <a:lnTo>
                  <a:pt x="3732" y="947"/>
                </a:lnTo>
                <a:lnTo>
                  <a:pt x="3733" y="947"/>
                </a:lnTo>
                <a:lnTo>
                  <a:pt x="3734" y="948"/>
                </a:lnTo>
                <a:lnTo>
                  <a:pt x="3734" y="949"/>
                </a:lnTo>
                <a:lnTo>
                  <a:pt x="3735" y="952"/>
                </a:lnTo>
                <a:lnTo>
                  <a:pt x="3737" y="953"/>
                </a:lnTo>
                <a:lnTo>
                  <a:pt x="3738" y="954"/>
                </a:lnTo>
                <a:lnTo>
                  <a:pt x="3738" y="955"/>
                </a:lnTo>
                <a:lnTo>
                  <a:pt x="3739" y="957"/>
                </a:lnTo>
                <a:lnTo>
                  <a:pt x="3740" y="958"/>
                </a:lnTo>
                <a:lnTo>
                  <a:pt x="3742" y="958"/>
                </a:lnTo>
                <a:lnTo>
                  <a:pt x="3742" y="958"/>
                </a:lnTo>
                <a:lnTo>
                  <a:pt x="3743" y="958"/>
                </a:lnTo>
                <a:lnTo>
                  <a:pt x="3744" y="958"/>
                </a:lnTo>
                <a:lnTo>
                  <a:pt x="3745" y="958"/>
                </a:lnTo>
                <a:lnTo>
                  <a:pt x="3745" y="959"/>
                </a:lnTo>
                <a:lnTo>
                  <a:pt x="3747" y="959"/>
                </a:lnTo>
                <a:lnTo>
                  <a:pt x="3748" y="959"/>
                </a:lnTo>
                <a:lnTo>
                  <a:pt x="3749" y="958"/>
                </a:lnTo>
                <a:lnTo>
                  <a:pt x="3750" y="955"/>
                </a:lnTo>
                <a:lnTo>
                  <a:pt x="3750" y="953"/>
                </a:lnTo>
                <a:lnTo>
                  <a:pt x="3752" y="947"/>
                </a:lnTo>
                <a:lnTo>
                  <a:pt x="3753" y="935"/>
                </a:lnTo>
                <a:lnTo>
                  <a:pt x="3754" y="923"/>
                </a:lnTo>
                <a:lnTo>
                  <a:pt x="3754" y="911"/>
                </a:lnTo>
                <a:lnTo>
                  <a:pt x="3755" y="902"/>
                </a:lnTo>
                <a:lnTo>
                  <a:pt x="3757" y="898"/>
                </a:lnTo>
                <a:lnTo>
                  <a:pt x="3758" y="899"/>
                </a:lnTo>
                <a:lnTo>
                  <a:pt x="3758" y="906"/>
                </a:lnTo>
                <a:lnTo>
                  <a:pt x="3759" y="913"/>
                </a:lnTo>
                <a:lnTo>
                  <a:pt x="3760" y="922"/>
                </a:lnTo>
                <a:lnTo>
                  <a:pt x="3762" y="929"/>
                </a:lnTo>
                <a:lnTo>
                  <a:pt x="3762" y="937"/>
                </a:lnTo>
                <a:lnTo>
                  <a:pt x="3763" y="943"/>
                </a:lnTo>
                <a:lnTo>
                  <a:pt x="3764" y="948"/>
                </a:lnTo>
                <a:lnTo>
                  <a:pt x="3765" y="952"/>
                </a:lnTo>
                <a:lnTo>
                  <a:pt x="3765" y="954"/>
                </a:lnTo>
                <a:lnTo>
                  <a:pt x="3767" y="955"/>
                </a:lnTo>
                <a:lnTo>
                  <a:pt x="3768" y="955"/>
                </a:lnTo>
                <a:lnTo>
                  <a:pt x="3769" y="957"/>
                </a:lnTo>
                <a:lnTo>
                  <a:pt x="3769" y="957"/>
                </a:lnTo>
                <a:lnTo>
                  <a:pt x="3770" y="958"/>
                </a:lnTo>
                <a:lnTo>
                  <a:pt x="3771" y="958"/>
                </a:lnTo>
                <a:lnTo>
                  <a:pt x="3773" y="959"/>
                </a:lnTo>
                <a:lnTo>
                  <a:pt x="3773" y="959"/>
                </a:lnTo>
                <a:lnTo>
                  <a:pt x="3774" y="960"/>
                </a:lnTo>
                <a:lnTo>
                  <a:pt x="3775" y="960"/>
                </a:lnTo>
                <a:lnTo>
                  <a:pt x="3776" y="960"/>
                </a:lnTo>
                <a:lnTo>
                  <a:pt x="3776" y="960"/>
                </a:lnTo>
                <a:lnTo>
                  <a:pt x="3778" y="960"/>
                </a:lnTo>
                <a:lnTo>
                  <a:pt x="3779" y="960"/>
                </a:lnTo>
                <a:lnTo>
                  <a:pt x="3780" y="960"/>
                </a:lnTo>
                <a:lnTo>
                  <a:pt x="3780" y="960"/>
                </a:lnTo>
                <a:lnTo>
                  <a:pt x="3781" y="962"/>
                </a:lnTo>
                <a:lnTo>
                  <a:pt x="3783" y="962"/>
                </a:lnTo>
                <a:lnTo>
                  <a:pt x="3784" y="962"/>
                </a:lnTo>
                <a:lnTo>
                  <a:pt x="3784" y="962"/>
                </a:lnTo>
                <a:lnTo>
                  <a:pt x="3785" y="962"/>
                </a:lnTo>
                <a:lnTo>
                  <a:pt x="3786" y="962"/>
                </a:lnTo>
                <a:lnTo>
                  <a:pt x="3788" y="962"/>
                </a:lnTo>
                <a:lnTo>
                  <a:pt x="3788" y="960"/>
                </a:lnTo>
                <a:lnTo>
                  <a:pt x="3789" y="959"/>
                </a:lnTo>
                <a:lnTo>
                  <a:pt x="3790" y="958"/>
                </a:lnTo>
                <a:lnTo>
                  <a:pt x="3791" y="957"/>
                </a:lnTo>
                <a:lnTo>
                  <a:pt x="3791" y="954"/>
                </a:lnTo>
                <a:lnTo>
                  <a:pt x="3793" y="953"/>
                </a:lnTo>
                <a:lnTo>
                  <a:pt x="3794" y="953"/>
                </a:lnTo>
                <a:lnTo>
                  <a:pt x="3795" y="953"/>
                </a:lnTo>
                <a:lnTo>
                  <a:pt x="3795" y="953"/>
                </a:lnTo>
                <a:lnTo>
                  <a:pt x="3796" y="954"/>
                </a:lnTo>
                <a:lnTo>
                  <a:pt x="3798" y="954"/>
                </a:lnTo>
                <a:lnTo>
                  <a:pt x="3799" y="954"/>
                </a:lnTo>
                <a:lnTo>
                  <a:pt x="3799" y="954"/>
                </a:lnTo>
                <a:lnTo>
                  <a:pt x="3800" y="954"/>
                </a:lnTo>
                <a:lnTo>
                  <a:pt x="3801" y="954"/>
                </a:lnTo>
                <a:lnTo>
                  <a:pt x="3803" y="954"/>
                </a:lnTo>
                <a:lnTo>
                  <a:pt x="3804" y="954"/>
                </a:lnTo>
                <a:lnTo>
                  <a:pt x="3804" y="954"/>
                </a:lnTo>
                <a:lnTo>
                  <a:pt x="3805" y="954"/>
                </a:lnTo>
                <a:lnTo>
                  <a:pt x="3806" y="954"/>
                </a:lnTo>
                <a:lnTo>
                  <a:pt x="3807" y="955"/>
                </a:lnTo>
                <a:lnTo>
                  <a:pt x="3807" y="955"/>
                </a:lnTo>
                <a:lnTo>
                  <a:pt x="3809" y="955"/>
                </a:lnTo>
                <a:lnTo>
                  <a:pt x="3810" y="955"/>
                </a:lnTo>
                <a:lnTo>
                  <a:pt x="3811" y="955"/>
                </a:lnTo>
                <a:lnTo>
                  <a:pt x="3811" y="955"/>
                </a:lnTo>
                <a:lnTo>
                  <a:pt x="3812" y="957"/>
                </a:lnTo>
                <a:lnTo>
                  <a:pt x="3814" y="957"/>
                </a:lnTo>
                <a:lnTo>
                  <a:pt x="3815" y="957"/>
                </a:lnTo>
                <a:lnTo>
                  <a:pt x="3815" y="957"/>
                </a:lnTo>
                <a:lnTo>
                  <a:pt x="3816" y="957"/>
                </a:lnTo>
                <a:lnTo>
                  <a:pt x="3817" y="957"/>
                </a:lnTo>
                <a:lnTo>
                  <a:pt x="3819" y="957"/>
                </a:lnTo>
                <a:lnTo>
                  <a:pt x="3819" y="957"/>
                </a:lnTo>
                <a:lnTo>
                  <a:pt x="3820" y="957"/>
                </a:lnTo>
                <a:lnTo>
                  <a:pt x="3821" y="957"/>
                </a:lnTo>
                <a:lnTo>
                  <a:pt x="3822" y="955"/>
                </a:lnTo>
                <a:lnTo>
                  <a:pt x="3822" y="955"/>
                </a:lnTo>
                <a:lnTo>
                  <a:pt x="3824" y="955"/>
                </a:lnTo>
                <a:lnTo>
                  <a:pt x="3825" y="955"/>
                </a:lnTo>
                <a:lnTo>
                  <a:pt x="3826" y="954"/>
                </a:lnTo>
                <a:lnTo>
                  <a:pt x="3826" y="952"/>
                </a:lnTo>
                <a:lnTo>
                  <a:pt x="3827" y="949"/>
                </a:lnTo>
                <a:lnTo>
                  <a:pt x="3829" y="947"/>
                </a:lnTo>
                <a:lnTo>
                  <a:pt x="3830" y="943"/>
                </a:lnTo>
                <a:lnTo>
                  <a:pt x="3830" y="940"/>
                </a:lnTo>
                <a:lnTo>
                  <a:pt x="3831" y="939"/>
                </a:lnTo>
                <a:lnTo>
                  <a:pt x="3832" y="939"/>
                </a:lnTo>
                <a:lnTo>
                  <a:pt x="3834" y="940"/>
                </a:lnTo>
                <a:lnTo>
                  <a:pt x="3834" y="942"/>
                </a:lnTo>
                <a:lnTo>
                  <a:pt x="3835" y="944"/>
                </a:lnTo>
                <a:lnTo>
                  <a:pt x="3836" y="945"/>
                </a:lnTo>
                <a:lnTo>
                  <a:pt x="3837" y="947"/>
                </a:lnTo>
                <a:lnTo>
                  <a:pt x="3837" y="948"/>
                </a:lnTo>
                <a:lnTo>
                  <a:pt x="3838" y="948"/>
                </a:lnTo>
                <a:lnTo>
                  <a:pt x="3840" y="949"/>
                </a:lnTo>
                <a:lnTo>
                  <a:pt x="3841" y="949"/>
                </a:lnTo>
                <a:lnTo>
                  <a:pt x="3841" y="950"/>
                </a:lnTo>
                <a:lnTo>
                  <a:pt x="3842" y="950"/>
                </a:lnTo>
                <a:lnTo>
                  <a:pt x="3843" y="950"/>
                </a:lnTo>
                <a:lnTo>
                  <a:pt x="3845" y="952"/>
                </a:lnTo>
                <a:lnTo>
                  <a:pt x="3845" y="952"/>
                </a:lnTo>
                <a:lnTo>
                  <a:pt x="3846" y="952"/>
                </a:lnTo>
                <a:lnTo>
                  <a:pt x="3847" y="952"/>
                </a:lnTo>
                <a:lnTo>
                  <a:pt x="3848" y="952"/>
                </a:lnTo>
                <a:lnTo>
                  <a:pt x="3848" y="953"/>
                </a:lnTo>
                <a:lnTo>
                  <a:pt x="3850" y="953"/>
                </a:lnTo>
                <a:lnTo>
                  <a:pt x="3851" y="953"/>
                </a:lnTo>
                <a:lnTo>
                  <a:pt x="3852" y="954"/>
                </a:lnTo>
                <a:lnTo>
                  <a:pt x="3852" y="955"/>
                </a:lnTo>
                <a:lnTo>
                  <a:pt x="3853" y="957"/>
                </a:lnTo>
                <a:lnTo>
                  <a:pt x="3855" y="958"/>
                </a:lnTo>
                <a:lnTo>
                  <a:pt x="3856" y="958"/>
                </a:lnTo>
                <a:lnTo>
                  <a:pt x="3856" y="959"/>
                </a:lnTo>
                <a:lnTo>
                  <a:pt x="3857" y="959"/>
                </a:lnTo>
                <a:lnTo>
                  <a:pt x="3858" y="959"/>
                </a:lnTo>
                <a:lnTo>
                  <a:pt x="3860" y="959"/>
                </a:lnTo>
                <a:lnTo>
                  <a:pt x="3861" y="959"/>
                </a:lnTo>
                <a:lnTo>
                  <a:pt x="3861" y="959"/>
                </a:lnTo>
                <a:lnTo>
                  <a:pt x="3862" y="959"/>
                </a:lnTo>
                <a:lnTo>
                  <a:pt x="3863" y="959"/>
                </a:lnTo>
                <a:lnTo>
                  <a:pt x="3865" y="959"/>
                </a:lnTo>
                <a:lnTo>
                  <a:pt x="3865" y="959"/>
                </a:lnTo>
                <a:lnTo>
                  <a:pt x="3866" y="959"/>
                </a:lnTo>
                <a:lnTo>
                  <a:pt x="3867" y="959"/>
                </a:lnTo>
                <a:lnTo>
                  <a:pt x="3868" y="959"/>
                </a:lnTo>
                <a:lnTo>
                  <a:pt x="3868" y="960"/>
                </a:lnTo>
                <a:lnTo>
                  <a:pt x="3870" y="959"/>
                </a:lnTo>
                <a:lnTo>
                  <a:pt x="3871" y="959"/>
                </a:lnTo>
                <a:lnTo>
                  <a:pt x="3872" y="958"/>
                </a:lnTo>
                <a:lnTo>
                  <a:pt x="3872" y="958"/>
                </a:lnTo>
                <a:lnTo>
                  <a:pt x="3873" y="957"/>
                </a:lnTo>
                <a:lnTo>
                  <a:pt x="3874" y="955"/>
                </a:lnTo>
                <a:lnTo>
                  <a:pt x="3876" y="954"/>
                </a:lnTo>
                <a:lnTo>
                  <a:pt x="3876" y="954"/>
                </a:lnTo>
                <a:lnTo>
                  <a:pt x="3877" y="954"/>
                </a:lnTo>
                <a:lnTo>
                  <a:pt x="3878" y="955"/>
                </a:lnTo>
                <a:lnTo>
                  <a:pt x="3879" y="955"/>
                </a:lnTo>
                <a:lnTo>
                  <a:pt x="3879" y="957"/>
                </a:lnTo>
                <a:lnTo>
                  <a:pt x="3881" y="958"/>
                </a:lnTo>
                <a:lnTo>
                  <a:pt x="3882" y="957"/>
                </a:lnTo>
                <a:lnTo>
                  <a:pt x="3883" y="957"/>
                </a:lnTo>
                <a:lnTo>
                  <a:pt x="3883" y="955"/>
                </a:lnTo>
                <a:lnTo>
                  <a:pt x="3884" y="955"/>
                </a:lnTo>
                <a:lnTo>
                  <a:pt x="3886" y="955"/>
                </a:lnTo>
                <a:lnTo>
                  <a:pt x="3887" y="954"/>
                </a:lnTo>
                <a:lnTo>
                  <a:pt x="3887" y="954"/>
                </a:lnTo>
                <a:lnTo>
                  <a:pt x="3888" y="954"/>
                </a:lnTo>
                <a:lnTo>
                  <a:pt x="3889" y="954"/>
                </a:lnTo>
                <a:lnTo>
                  <a:pt x="3891" y="954"/>
                </a:lnTo>
                <a:lnTo>
                  <a:pt x="3891" y="955"/>
                </a:lnTo>
                <a:lnTo>
                  <a:pt x="3892" y="955"/>
                </a:lnTo>
                <a:lnTo>
                  <a:pt x="3893" y="955"/>
                </a:lnTo>
                <a:lnTo>
                  <a:pt x="3894" y="955"/>
                </a:lnTo>
                <a:lnTo>
                  <a:pt x="3894" y="955"/>
                </a:lnTo>
                <a:lnTo>
                  <a:pt x="3896" y="955"/>
                </a:lnTo>
                <a:lnTo>
                  <a:pt x="3897" y="955"/>
                </a:lnTo>
                <a:lnTo>
                  <a:pt x="3898" y="955"/>
                </a:lnTo>
                <a:lnTo>
                  <a:pt x="3898" y="955"/>
                </a:lnTo>
                <a:lnTo>
                  <a:pt x="3899" y="954"/>
                </a:lnTo>
                <a:lnTo>
                  <a:pt x="3901" y="954"/>
                </a:lnTo>
                <a:lnTo>
                  <a:pt x="3902" y="953"/>
                </a:lnTo>
                <a:lnTo>
                  <a:pt x="3902" y="953"/>
                </a:lnTo>
                <a:lnTo>
                  <a:pt x="3903" y="952"/>
                </a:lnTo>
                <a:lnTo>
                  <a:pt x="3904" y="952"/>
                </a:lnTo>
                <a:lnTo>
                  <a:pt x="3906" y="953"/>
                </a:lnTo>
                <a:lnTo>
                  <a:pt x="3906" y="953"/>
                </a:lnTo>
                <a:lnTo>
                  <a:pt x="3907" y="953"/>
                </a:lnTo>
                <a:lnTo>
                  <a:pt x="3908" y="953"/>
                </a:lnTo>
                <a:lnTo>
                  <a:pt x="3909" y="953"/>
                </a:lnTo>
                <a:lnTo>
                  <a:pt x="3909" y="954"/>
                </a:lnTo>
                <a:lnTo>
                  <a:pt x="3910" y="954"/>
                </a:lnTo>
                <a:lnTo>
                  <a:pt x="3912" y="955"/>
                </a:lnTo>
                <a:lnTo>
                  <a:pt x="3913" y="957"/>
                </a:lnTo>
                <a:lnTo>
                  <a:pt x="3913" y="957"/>
                </a:lnTo>
                <a:lnTo>
                  <a:pt x="3914" y="958"/>
                </a:lnTo>
                <a:lnTo>
                  <a:pt x="3915" y="958"/>
                </a:lnTo>
                <a:lnTo>
                  <a:pt x="3917" y="958"/>
                </a:lnTo>
                <a:lnTo>
                  <a:pt x="3918" y="958"/>
                </a:lnTo>
                <a:lnTo>
                  <a:pt x="3918" y="958"/>
                </a:lnTo>
                <a:lnTo>
                  <a:pt x="3919" y="958"/>
                </a:lnTo>
                <a:lnTo>
                  <a:pt x="3920" y="957"/>
                </a:lnTo>
                <a:lnTo>
                  <a:pt x="3922" y="957"/>
                </a:lnTo>
                <a:lnTo>
                  <a:pt x="3922" y="957"/>
                </a:lnTo>
                <a:lnTo>
                  <a:pt x="3923" y="957"/>
                </a:lnTo>
                <a:lnTo>
                  <a:pt x="3924" y="957"/>
                </a:lnTo>
                <a:lnTo>
                  <a:pt x="3925" y="957"/>
                </a:lnTo>
                <a:lnTo>
                  <a:pt x="3925" y="957"/>
                </a:lnTo>
                <a:lnTo>
                  <a:pt x="3927" y="957"/>
                </a:lnTo>
                <a:lnTo>
                  <a:pt x="3928" y="957"/>
                </a:lnTo>
                <a:lnTo>
                  <a:pt x="3929" y="958"/>
                </a:lnTo>
                <a:lnTo>
                  <a:pt x="3929" y="958"/>
                </a:lnTo>
                <a:lnTo>
                  <a:pt x="3930" y="959"/>
                </a:lnTo>
                <a:lnTo>
                  <a:pt x="3932" y="959"/>
                </a:lnTo>
                <a:lnTo>
                  <a:pt x="3933" y="959"/>
                </a:lnTo>
                <a:lnTo>
                  <a:pt x="3933" y="958"/>
                </a:lnTo>
                <a:lnTo>
                  <a:pt x="3934" y="958"/>
                </a:lnTo>
                <a:lnTo>
                  <a:pt x="3935" y="958"/>
                </a:lnTo>
                <a:lnTo>
                  <a:pt x="3937" y="957"/>
                </a:lnTo>
                <a:lnTo>
                  <a:pt x="3937" y="957"/>
                </a:lnTo>
                <a:lnTo>
                  <a:pt x="3938" y="957"/>
                </a:lnTo>
                <a:lnTo>
                  <a:pt x="3939" y="957"/>
                </a:lnTo>
                <a:lnTo>
                  <a:pt x="3940" y="955"/>
                </a:lnTo>
                <a:lnTo>
                  <a:pt x="3940" y="955"/>
                </a:lnTo>
                <a:lnTo>
                  <a:pt x="3942" y="955"/>
                </a:lnTo>
                <a:lnTo>
                  <a:pt x="3943" y="955"/>
                </a:lnTo>
                <a:lnTo>
                  <a:pt x="3944" y="957"/>
                </a:lnTo>
                <a:lnTo>
                  <a:pt x="3944" y="957"/>
                </a:lnTo>
                <a:lnTo>
                  <a:pt x="3945" y="957"/>
                </a:lnTo>
                <a:lnTo>
                  <a:pt x="3946" y="958"/>
                </a:lnTo>
                <a:lnTo>
                  <a:pt x="3948" y="958"/>
                </a:lnTo>
                <a:lnTo>
                  <a:pt x="3948" y="959"/>
                </a:lnTo>
                <a:lnTo>
                  <a:pt x="3949" y="959"/>
                </a:lnTo>
                <a:lnTo>
                  <a:pt x="3950" y="959"/>
                </a:lnTo>
                <a:lnTo>
                  <a:pt x="3951" y="958"/>
                </a:lnTo>
                <a:lnTo>
                  <a:pt x="3951" y="957"/>
                </a:lnTo>
                <a:lnTo>
                  <a:pt x="3953" y="955"/>
                </a:lnTo>
                <a:lnTo>
                  <a:pt x="3954" y="953"/>
                </a:lnTo>
                <a:lnTo>
                  <a:pt x="3955" y="952"/>
                </a:lnTo>
                <a:lnTo>
                  <a:pt x="3955" y="950"/>
                </a:lnTo>
                <a:lnTo>
                  <a:pt x="3956" y="949"/>
                </a:lnTo>
                <a:lnTo>
                  <a:pt x="3958" y="949"/>
                </a:lnTo>
                <a:lnTo>
                  <a:pt x="3959" y="948"/>
                </a:lnTo>
                <a:lnTo>
                  <a:pt x="3959" y="948"/>
                </a:lnTo>
                <a:lnTo>
                  <a:pt x="3960" y="948"/>
                </a:lnTo>
                <a:lnTo>
                  <a:pt x="3961" y="948"/>
                </a:lnTo>
                <a:lnTo>
                  <a:pt x="3963" y="948"/>
                </a:lnTo>
                <a:lnTo>
                  <a:pt x="3963" y="949"/>
                </a:lnTo>
                <a:lnTo>
                  <a:pt x="3964" y="949"/>
                </a:lnTo>
                <a:lnTo>
                  <a:pt x="3965" y="950"/>
                </a:lnTo>
                <a:lnTo>
                  <a:pt x="3966" y="950"/>
                </a:lnTo>
                <a:lnTo>
                  <a:pt x="3966" y="952"/>
                </a:lnTo>
                <a:lnTo>
                  <a:pt x="3968" y="953"/>
                </a:lnTo>
                <a:lnTo>
                  <a:pt x="3969" y="953"/>
                </a:lnTo>
                <a:lnTo>
                  <a:pt x="3970" y="954"/>
                </a:lnTo>
                <a:lnTo>
                  <a:pt x="3971" y="955"/>
                </a:lnTo>
                <a:lnTo>
                  <a:pt x="3971" y="957"/>
                </a:lnTo>
                <a:lnTo>
                  <a:pt x="3973" y="958"/>
                </a:lnTo>
                <a:lnTo>
                  <a:pt x="3974" y="959"/>
                </a:lnTo>
                <a:lnTo>
                  <a:pt x="3975" y="960"/>
                </a:lnTo>
                <a:lnTo>
                  <a:pt x="3975" y="962"/>
                </a:lnTo>
                <a:lnTo>
                  <a:pt x="3976" y="962"/>
                </a:lnTo>
                <a:lnTo>
                  <a:pt x="3978" y="962"/>
                </a:lnTo>
                <a:lnTo>
                  <a:pt x="3979" y="962"/>
                </a:lnTo>
                <a:lnTo>
                  <a:pt x="3979" y="962"/>
                </a:lnTo>
                <a:lnTo>
                  <a:pt x="3980" y="963"/>
                </a:lnTo>
                <a:lnTo>
                  <a:pt x="3981" y="963"/>
                </a:lnTo>
                <a:lnTo>
                  <a:pt x="3982" y="963"/>
                </a:lnTo>
                <a:lnTo>
                  <a:pt x="3982" y="963"/>
                </a:lnTo>
                <a:lnTo>
                  <a:pt x="3984" y="964"/>
                </a:lnTo>
                <a:lnTo>
                  <a:pt x="3985" y="965"/>
                </a:lnTo>
                <a:lnTo>
                  <a:pt x="3986" y="965"/>
                </a:lnTo>
                <a:lnTo>
                  <a:pt x="3986" y="966"/>
                </a:lnTo>
                <a:lnTo>
                  <a:pt x="3987" y="966"/>
                </a:lnTo>
                <a:lnTo>
                  <a:pt x="3989" y="968"/>
                </a:lnTo>
                <a:lnTo>
                  <a:pt x="3990" y="968"/>
                </a:lnTo>
                <a:lnTo>
                  <a:pt x="3990" y="968"/>
                </a:lnTo>
                <a:lnTo>
                  <a:pt x="3991" y="969"/>
                </a:lnTo>
                <a:lnTo>
                  <a:pt x="3992" y="969"/>
                </a:lnTo>
                <a:lnTo>
                  <a:pt x="3994" y="969"/>
                </a:lnTo>
                <a:lnTo>
                  <a:pt x="3994" y="969"/>
                </a:lnTo>
                <a:lnTo>
                  <a:pt x="3995" y="969"/>
                </a:lnTo>
                <a:lnTo>
                  <a:pt x="3996" y="969"/>
                </a:lnTo>
                <a:lnTo>
                  <a:pt x="3997" y="969"/>
                </a:lnTo>
                <a:lnTo>
                  <a:pt x="3997" y="968"/>
                </a:lnTo>
                <a:lnTo>
                  <a:pt x="3999" y="968"/>
                </a:lnTo>
                <a:lnTo>
                  <a:pt x="4000" y="966"/>
                </a:lnTo>
                <a:lnTo>
                  <a:pt x="4001" y="965"/>
                </a:lnTo>
                <a:lnTo>
                  <a:pt x="4001" y="964"/>
                </a:lnTo>
                <a:lnTo>
                  <a:pt x="4002" y="959"/>
                </a:lnTo>
                <a:lnTo>
                  <a:pt x="4004" y="952"/>
                </a:lnTo>
                <a:lnTo>
                  <a:pt x="4005" y="939"/>
                </a:lnTo>
                <a:lnTo>
                  <a:pt x="4005" y="919"/>
                </a:lnTo>
                <a:lnTo>
                  <a:pt x="4006" y="896"/>
                </a:lnTo>
                <a:lnTo>
                  <a:pt x="4007" y="865"/>
                </a:lnTo>
                <a:lnTo>
                  <a:pt x="4009" y="829"/>
                </a:lnTo>
                <a:lnTo>
                  <a:pt x="4009" y="786"/>
                </a:lnTo>
                <a:lnTo>
                  <a:pt x="4010" y="737"/>
                </a:lnTo>
                <a:lnTo>
                  <a:pt x="4011" y="682"/>
                </a:lnTo>
                <a:lnTo>
                  <a:pt x="4012" y="621"/>
                </a:lnTo>
                <a:lnTo>
                  <a:pt x="4012" y="555"/>
                </a:lnTo>
                <a:lnTo>
                  <a:pt x="4014" y="483"/>
                </a:lnTo>
                <a:lnTo>
                  <a:pt x="4015" y="405"/>
                </a:lnTo>
                <a:lnTo>
                  <a:pt x="4016" y="321"/>
                </a:lnTo>
                <a:lnTo>
                  <a:pt x="4016" y="229"/>
                </a:lnTo>
                <a:lnTo>
                  <a:pt x="4017" y="131"/>
                </a:lnTo>
                <a:lnTo>
                  <a:pt x="4018" y="25"/>
                </a:lnTo>
                <a:lnTo>
                  <a:pt x="4020" y="0"/>
                </a:lnTo>
                <a:lnTo>
                  <a:pt x="4020" y="0"/>
                </a:lnTo>
                <a:lnTo>
                  <a:pt x="4021" y="0"/>
                </a:lnTo>
                <a:lnTo>
                  <a:pt x="4022" y="0"/>
                </a:lnTo>
                <a:lnTo>
                  <a:pt x="4023" y="0"/>
                </a:lnTo>
                <a:lnTo>
                  <a:pt x="4023" y="0"/>
                </a:lnTo>
                <a:lnTo>
                  <a:pt x="4025" y="0"/>
                </a:lnTo>
                <a:lnTo>
                  <a:pt x="4026" y="0"/>
                </a:lnTo>
                <a:lnTo>
                  <a:pt x="4027" y="0"/>
                </a:lnTo>
                <a:lnTo>
                  <a:pt x="4028" y="0"/>
                </a:lnTo>
                <a:lnTo>
                  <a:pt x="4028" y="0"/>
                </a:lnTo>
                <a:lnTo>
                  <a:pt x="4030" y="0"/>
                </a:lnTo>
                <a:lnTo>
                  <a:pt x="4031" y="0"/>
                </a:lnTo>
                <a:lnTo>
                  <a:pt x="4032" y="0"/>
                </a:lnTo>
                <a:lnTo>
                  <a:pt x="4032" y="0"/>
                </a:lnTo>
                <a:lnTo>
                  <a:pt x="4033" y="0"/>
                </a:lnTo>
                <a:lnTo>
                  <a:pt x="4035" y="0"/>
                </a:lnTo>
                <a:lnTo>
                  <a:pt x="4036" y="0"/>
                </a:lnTo>
                <a:lnTo>
                  <a:pt x="4036" y="0"/>
                </a:lnTo>
                <a:lnTo>
                  <a:pt x="4037" y="0"/>
                </a:lnTo>
                <a:lnTo>
                  <a:pt x="4038" y="0"/>
                </a:lnTo>
                <a:lnTo>
                  <a:pt x="4040" y="0"/>
                </a:lnTo>
                <a:lnTo>
                  <a:pt x="4040" y="0"/>
                </a:lnTo>
                <a:lnTo>
                  <a:pt x="4041" y="0"/>
                </a:lnTo>
                <a:lnTo>
                  <a:pt x="4042" y="0"/>
                </a:lnTo>
                <a:lnTo>
                  <a:pt x="4043" y="0"/>
                </a:lnTo>
                <a:lnTo>
                  <a:pt x="4043" y="0"/>
                </a:lnTo>
                <a:lnTo>
                  <a:pt x="4045" y="0"/>
                </a:lnTo>
                <a:lnTo>
                  <a:pt x="4046" y="0"/>
                </a:lnTo>
                <a:lnTo>
                  <a:pt x="4047" y="0"/>
                </a:lnTo>
                <a:lnTo>
                  <a:pt x="4047" y="0"/>
                </a:lnTo>
                <a:lnTo>
                  <a:pt x="4048" y="0"/>
                </a:lnTo>
                <a:lnTo>
                  <a:pt x="4050" y="0"/>
                </a:lnTo>
                <a:lnTo>
                  <a:pt x="4051" y="0"/>
                </a:lnTo>
                <a:lnTo>
                  <a:pt x="4051" y="0"/>
                </a:lnTo>
                <a:lnTo>
                  <a:pt x="4052" y="0"/>
                </a:lnTo>
                <a:lnTo>
                  <a:pt x="4053" y="0"/>
                </a:lnTo>
                <a:lnTo>
                  <a:pt x="4054" y="0"/>
                </a:lnTo>
                <a:lnTo>
                  <a:pt x="4054" y="0"/>
                </a:lnTo>
                <a:lnTo>
                  <a:pt x="4056" y="0"/>
                </a:lnTo>
                <a:lnTo>
                  <a:pt x="4057" y="184"/>
                </a:lnTo>
                <a:lnTo>
                  <a:pt x="4058" y="363"/>
                </a:lnTo>
                <a:lnTo>
                  <a:pt x="4058" y="516"/>
                </a:lnTo>
                <a:lnTo>
                  <a:pt x="4059" y="647"/>
                </a:lnTo>
                <a:lnTo>
                  <a:pt x="4061" y="759"/>
                </a:lnTo>
                <a:lnTo>
                  <a:pt x="4062" y="855"/>
                </a:lnTo>
                <a:lnTo>
                  <a:pt x="4062" y="935"/>
                </a:lnTo>
                <a:lnTo>
                  <a:pt x="4063" y="1004"/>
                </a:lnTo>
                <a:lnTo>
                  <a:pt x="4064" y="1061"/>
                </a:lnTo>
                <a:lnTo>
                  <a:pt x="4066" y="1109"/>
                </a:lnTo>
                <a:lnTo>
                  <a:pt x="4066" y="1149"/>
                </a:lnTo>
                <a:lnTo>
                  <a:pt x="4067" y="1181"/>
                </a:lnTo>
                <a:lnTo>
                  <a:pt x="4068" y="1209"/>
                </a:lnTo>
                <a:lnTo>
                  <a:pt x="4069" y="1230"/>
                </a:lnTo>
                <a:lnTo>
                  <a:pt x="4069" y="1247"/>
                </a:lnTo>
                <a:lnTo>
                  <a:pt x="4071" y="1260"/>
                </a:lnTo>
                <a:lnTo>
                  <a:pt x="4072" y="1269"/>
                </a:lnTo>
                <a:lnTo>
                  <a:pt x="4073" y="1273"/>
                </a:lnTo>
                <a:lnTo>
                  <a:pt x="4073" y="1267"/>
                </a:lnTo>
                <a:lnTo>
                  <a:pt x="4074" y="1251"/>
                </a:lnTo>
                <a:lnTo>
                  <a:pt x="4076" y="1227"/>
                </a:lnTo>
                <a:lnTo>
                  <a:pt x="4077" y="1200"/>
                </a:lnTo>
                <a:lnTo>
                  <a:pt x="4077" y="1173"/>
                </a:lnTo>
                <a:lnTo>
                  <a:pt x="4078" y="1148"/>
                </a:lnTo>
                <a:lnTo>
                  <a:pt x="4079" y="1133"/>
                </a:lnTo>
                <a:lnTo>
                  <a:pt x="4081" y="1112"/>
                </a:lnTo>
                <a:lnTo>
                  <a:pt x="4081" y="109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2" name="Freeform 40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004"/>
              </a:cxn>
              <a:cxn ang="0">
                <a:pos x="128" y="1004"/>
              </a:cxn>
              <a:cxn ang="0">
                <a:pos x="193" y="0"/>
              </a:cxn>
              <a:cxn ang="0">
                <a:pos x="257" y="1036"/>
              </a:cxn>
              <a:cxn ang="0">
                <a:pos x="322" y="1062"/>
              </a:cxn>
              <a:cxn ang="0">
                <a:pos x="387" y="984"/>
              </a:cxn>
              <a:cxn ang="0">
                <a:pos x="451" y="1009"/>
              </a:cxn>
              <a:cxn ang="0">
                <a:pos x="516" y="2"/>
              </a:cxn>
              <a:cxn ang="0">
                <a:pos x="580" y="1002"/>
              </a:cxn>
              <a:cxn ang="0">
                <a:pos x="645" y="1001"/>
              </a:cxn>
              <a:cxn ang="0">
                <a:pos x="709" y="1000"/>
              </a:cxn>
              <a:cxn ang="0">
                <a:pos x="774" y="1002"/>
              </a:cxn>
              <a:cxn ang="0">
                <a:pos x="838" y="0"/>
              </a:cxn>
              <a:cxn ang="0">
                <a:pos x="903" y="1005"/>
              </a:cxn>
              <a:cxn ang="0">
                <a:pos x="967" y="868"/>
              </a:cxn>
              <a:cxn ang="0">
                <a:pos x="1032" y="1004"/>
              </a:cxn>
              <a:cxn ang="0">
                <a:pos x="1097" y="1002"/>
              </a:cxn>
              <a:cxn ang="0">
                <a:pos x="1161" y="286"/>
              </a:cxn>
              <a:cxn ang="0">
                <a:pos x="1226" y="999"/>
              </a:cxn>
              <a:cxn ang="0">
                <a:pos x="1290" y="994"/>
              </a:cxn>
              <a:cxn ang="0">
                <a:pos x="1355" y="739"/>
              </a:cxn>
              <a:cxn ang="0">
                <a:pos x="1419" y="991"/>
              </a:cxn>
              <a:cxn ang="0">
                <a:pos x="1484" y="991"/>
              </a:cxn>
              <a:cxn ang="0">
                <a:pos x="1548" y="795"/>
              </a:cxn>
              <a:cxn ang="0">
                <a:pos x="1613" y="1002"/>
              </a:cxn>
              <a:cxn ang="0">
                <a:pos x="1679" y="1007"/>
              </a:cxn>
              <a:cxn ang="0">
                <a:pos x="1743" y="938"/>
              </a:cxn>
              <a:cxn ang="0">
                <a:pos x="1808" y="1007"/>
              </a:cxn>
              <a:cxn ang="0">
                <a:pos x="1872" y="991"/>
              </a:cxn>
              <a:cxn ang="0">
                <a:pos x="1937" y="764"/>
              </a:cxn>
              <a:cxn ang="0">
                <a:pos x="2001" y="1002"/>
              </a:cxn>
              <a:cxn ang="0">
                <a:pos x="2066" y="958"/>
              </a:cxn>
              <a:cxn ang="0">
                <a:pos x="2131" y="379"/>
              </a:cxn>
              <a:cxn ang="0">
                <a:pos x="2195" y="1005"/>
              </a:cxn>
              <a:cxn ang="0">
                <a:pos x="2260" y="998"/>
              </a:cxn>
              <a:cxn ang="0">
                <a:pos x="2324" y="1007"/>
              </a:cxn>
              <a:cxn ang="0">
                <a:pos x="2389" y="1012"/>
              </a:cxn>
              <a:cxn ang="0">
                <a:pos x="2453" y="990"/>
              </a:cxn>
              <a:cxn ang="0">
                <a:pos x="2518" y="1002"/>
              </a:cxn>
              <a:cxn ang="0">
                <a:pos x="2582" y="964"/>
              </a:cxn>
              <a:cxn ang="0">
                <a:pos x="2647" y="1011"/>
              </a:cxn>
              <a:cxn ang="0">
                <a:pos x="2711" y="976"/>
              </a:cxn>
              <a:cxn ang="0">
                <a:pos x="2776" y="1001"/>
              </a:cxn>
              <a:cxn ang="0">
                <a:pos x="2841" y="1005"/>
              </a:cxn>
              <a:cxn ang="0">
                <a:pos x="2905" y="1000"/>
              </a:cxn>
              <a:cxn ang="0">
                <a:pos x="2970" y="1000"/>
              </a:cxn>
              <a:cxn ang="0">
                <a:pos x="3034" y="1001"/>
              </a:cxn>
              <a:cxn ang="0">
                <a:pos x="3099" y="1015"/>
              </a:cxn>
              <a:cxn ang="0">
                <a:pos x="3163" y="1005"/>
              </a:cxn>
              <a:cxn ang="0">
                <a:pos x="3228" y="1005"/>
              </a:cxn>
              <a:cxn ang="0">
                <a:pos x="3292" y="1000"/>
              </a:cxn>
              <a:cxn ang="0">
                <a:pos x="3358" y="1002"/>
              </a:cxn>
              <a:cxn ang="0">
                <a:pos x="3423" y="1002"/>
              </a:cxn>
              <a:cxn ang="0">
                <a:pos x="3487" y="1011"/>
              </a:cxn>
              <a:cxn ang="0">
                <a:pos x="3552" y="942"/>
              </a:cxn>
              <a:cxn ang="0">
                <a:pos x="3616" y="984"/>
              </a:cxn>
              <a:cxn ang="0">
                <a:pos x="3681" y="1020"/>
              </a:cxn>
              <a:cxn ang="0">
                <a:pos x="3745" y="1009"/>
              </a:cxn>
              <a:cxn ang="0">
                <a:pos x="3810" y="1007"/>
              </a:cxn>
              <a:cxn ang="0">
                <a:pos x="3874" y="1002"/>
              </a:cxn>
              <a:cxn ang="0">
                <a:pos x="3939" y="1001"/>
              </a:cxn>
              <a:cxn ang="0">
                <a:pos x="4004" y="1010"/>
              </a:cxn>
              <a:cxn ang="0">
                <a:pos x="4068" y="1317"/>
              </a:cxn>
            </a:cxnLst>
            <a:rect l="0" t="0" r="r" b="b"/>
            <a:pathLst>
              <a:path w="4081" h="1777">
                <a:moveTo>
                  <a:pt x="0" y="1017"/>
                </a:moveTo>
                <a:lnTo>
                  <a:pt x="0" y="1017"/>
                </a:lnTo>
                <a:lnTo>
                  <a:pt x="2" y="1001"/>
                </a:lnTo>
                <a:lnTo>
                  <a:pt x="3" y="1001"/>
                </a:lnTo>
                <a:lnTo>
                  <a:pt x="3" y="1000"/>
                </a:lnTo>
                <a:lnTo>
                  <a:pt x="4" y="1000"/>
                </a:lnTo>
                <a:lnTo>
                  <a:pt x="5" y="1000"/>
                </a:lnTo>
                <a:lnTo>
                  <a:pt x="7" y="1000"/>
                </a:lnTo>
                <a:lnTo>
                  <a:pt x="7" y="1000"/>
                </a:lnTo>
                <a:lnTo>
                  <a:pt x="8" y="1000"/>
                </a:lnTo>
                <a:lnTo>
                  <a:pt x="9" y="1000"/>
                </a:lnTo>
                <a:lnTo>
                  <a:pt x="10" y="1000"/>
                </a:lnTo>
                <a:lnTo>
                  <a:pt x="10" y="999"/>
                </a:lnTo>
                <a:lnTo>
                  <a:pt x="12" y="999"/>
                </a:lnTo>
                <a:lnTo>
                  <a:pt x="13" y="999"/>
                </a:lnTo>
                <a:lnTo>
                  <a:pt x="14" y="999"/>
                </a:lnTo>
                <a:lnTo>
                  <a:pt x="14" y="998"/>
                </a:lnTo>
                <a:lnTo>
                  <a:pt x="15" y="998"/>
                </a:lnTo>
                <a:lnTo>
                  <a:pt x="17" y="998"/>
                </a:lnTo>
                <a:lnTo>
                  <a:pt x="18" y="999"/>
                </a:lnTo>
                <a:lnTo>
                  <a:pt x="18" y="999"/>
                </a:lnTo>
                <a:lnTo>
                  <a:pt x="19" y="999"/>
                </a:lnTo>
                <a:lnTo>
                  <a:pt x="20" y="999"/>
                </a:lnTo>
                <a:lnTo>
                  <a:pt x="22" y="999"/>
                </a:lnTo>
                <a:lnTo>
                  <a:pt x="22" y="1000"/>
                </a:lnTo>
                <a:lnTo>
                  <a:pt x="23" y="1000"/>
                </a:lnTo>
                <a:lnTo>
                  <a:pt x="24" y="1000"/>
                </a:lnTo>
                <a:lnTo>
                  <a:pt x="25" y="1000"/>
                </a:lnTo>
                <a:lnTo>
                  <a:pt x="25" y="1000"/>
                </a:lnTo>
                <a:lnTo>
                  <a:pt x="27" y="1001"/>
                </a:lnTo>
                <a:lnTo>
                  <a:pt x="28" y="1001"/>
                </a:lnTo>
                <a:lnTo>
                  <a:pt x="29" y="1001"/>
                </a:lnTo>
                <a:lnTo>
                  <a:pt x="29" y="1001"/>
                </a:lnTo>
                <a:lnTo>
                  <a:pt x="30" y="1001"/>
                </a:lnTo>
                <a:lnTo>
                  <a:pt x="32" y="1002"/>
                </a:lnTo>
                <a:lnTo>
                  <a:pt x="33" y="1002"/>
                </a:lnTo>
                <a:lnTo>
                  <a:pt x="33" y="1002"/>
                </a:lnTo>
                <a:lnTo>
                  <a:pt x="34" y="1002"/>
                </a:lnTo>
                <a:lnTo>
                  <a:pt x="35" y="1002"/>
                </a:lnTo>
                <a:lnTo>
                  <a:pt x="36" y="1004"/>
                </a:lnTo>
                <a:lnTo>
                  <a:pt x="36" y="1004"/>
                </a:lnTo>
                <a:lnTo>
                  <a:pt x="38" y="1004"/>
                </a:lnTo>
                <a:lnTo>
                  <a:pt x="39" y="1004"/>
                </a:lnTo>
                <a:lnTo>
                  <a:pt x="40" y="1004"/>
                </a:lnTo>
                <a:lnTo>
                  <a:pt x="40" y="1004"/>
                </a:lnTo>
                <a:lnTo>
                  <a:pt x="41" y="1004"/>
                </a:lnTo>
                <a:lnTo>
                  <a:pt x="43" y="1004"/>
                </a:lnTo>
                <a:lnTo>
                  <a:pt x="44" y="1005"/>
                </a:lnTo>
                <a:lnTo>
                  <a:pt x="44" y="1005"/>
                </a:lnTo>
                <a:lnTo>
                  <a:pt x="45" y="1004"/>
                </a:lnTo>
                <a:lnTo>
                  <a:pt x="46" y="1004"/>
                </a:lnTo>
                <a:lnTo>
                  <a:pt x="48" y="1004"/>
                </a:lnTo>
                <a:lnTo>
                  <a:pt x="48" y="1004"/>
                </a:lnTo>
                <a:lnTo>
                  <a:pt x="49" y="1004"/>
                </a:lnTo>
                <a:lnTo>
                  <a:pt x="50" y="1004"/>
                </a:lnTo>
                <a:lnTo>
                  <a:pt x="51" y="1004"/>
                </a:lnTo>
                <a:lnTo>
                  <a:pt x="51" y="1004"/>
                </a:lnTo>
                <a:lnTo>
                  <a:pt x="53" y="1004"/>
                </a:lnTo>
                <a:lnTo>
                  <a:pt x="54" y="1004"/>
                </a:lnTo>
                <a:lnTo>
                  <a:pt x="55" y="1004"/>
                </a:lnTo>
                <a:lnTo>
                  <a:pt x="55" y="1004"/>
                </a:lnTo>
                <a:lnTo>
                  <a:pt x="56" y="1004"/>
                </a:lnTo>
                <a:lnTo>
                  <a:pt x="58" y="1004"/>
                </a:lnTo>
                <a:lnTo>
                  <a:pt x="59" y="1005"/>
                </a:lnTo>
                <a:lnTo>
                  <a:pt x="60" y="1005"/>
                </a:lnTo>
                <a:lnTo>
                  <a:pt x="60" y="1005"/>
                </a:lnTo>
                <a:lnTo>
                  <a:pt x="61" y="1004"/>
                </a:lnTo>
                <a:lnTo>
                  <a:pt x="63" y="1004"/>
                </a:lnTo>
                <a:lnTo>
                  <a:pt x="64" y="1004"/>
                </a:lnTo>
                <a:lnTo>
                  <a:pt x="64" y="1004"/>
                </a:lnTo>
                <a:lnTo>
                  <a:pt x="65" y="1004"/>
                </a:lnTo>
                <a:lnTo>
                  <a:pt x="66" y="1004"/>
                </a:lnTo>
                <a:lnTo>
                  <a:pt x="68" y="1004"/>
                </a:lnTo>
                <a:lnTo>
                  <a:pt x="68" y="1004"/>
                </a:lnTo>
                <a:lnTo>
                  <a:pt x="69" y="1004"/>
                </a:lnTo>
                <a:lnTo>
                  <a:pt x="70" y="1004"/>
                </a:lnTo>
                <a:lnTo>
                  <a:pt x="71" y="1004"/>
                </a:lnTo>
                <a:lnTo>
                  <a:pt x="71" y="1004"/>
                </a:lnTo>
                <a:lnTo>
                  <a:pt x="72" y="1004"/>
                </a:lnTo>
                <a:lnTo>
                  <a:pt x="74" y="1004"/>
                </a:lnTo>
                <a:lnTo>
                  <a:pt x="75" y="1004"/>
                </a:lnTo>
                <a:lnTo>
                  <a:pt x="75" y="1004"/>
                </a:lnTo>
                <a:lnTo>
                  <a:pt x="76" y="1004"/>
                </a:lnTo>
                <a:lnTo>
                  <a:pt x="77" y="1004"/>
                </a:lnTo>
                <a:lnTo>
                  <a:pt x="79" y="1004"/>
                </a:lnTo>
                <a:lnTo>
                  <a:pt x="79" y="1004"/>
                </a:lnTo>
                <a:lnTo>
                  <a:pt x="80" y="1004"/>
                </a:lnTo>
                <a:lnTo>
                  <a:pt x="81" y="1004"/>
                </a:lnTo>
                <a:lnTo>
                  <a:pt x="82" y="1004"/>
                </a:lnTo>
                <a:lnTo>
                  <a:pt x="82" y="1004"/>
                </a:lnTo>
                <a:lnTo>
                  <a:pt x="84" y="1004"/>
                </a:lnTo>
                <a:lnTo>
                  <a:pt x="85" y="1004"/>
                </a:lnTo>
                <a:lnTo>
                  <a:pt x="86" y="1004"/>
                </a:lnTo>
                <a:lnTo>
                  <a:pt x="86" y="1004"/>
                </a:lnTo>
                <a:lnTo>
                  <a:pt x="87" y="1004"/>
                </a:lnTo>
                <a:lnTo>
                  <a:pt x="89" y="1004"/>
                </a:lnTo>
                <a:lnTo>
                  <a:pt x="90" y="1004"/>
                </a:lnTo>
                <a:lnTo>
                  <a:pt x="90" y="1004"/>
                </a:lnTo>
                <a:lnTo>
                  <a:pt x="91" y="1004"/>
                </a:lnTo>
                <a:lnTo>
                  <a:pt x="92" y="1004"/>
                </a:lnTo>
                <a:lnTo>
                  <a:pt x="94" y="1004"/>
                </a:lnTo>
                <a:lnTo>
                  <a:pt x="94" y="1004"/>
                </a:lnTo>
                <a:lnTo>
                  <a:pt x="95" y="1004"/>
                </a:lnTo>
                <a:lnTo>
                  <a:pt x="96" y="1004"/>
                </a:lnTo>
                <a:lnTo>
                  <a:pt x="97" y="1004"/>
                </a:lnTo>
                <a:lnTo>
                  <a:pt x="97" y="1004"/>
                </a:lnTo>
                <a:lnTo>
                  <a:pt x="99" y="1004"/>
                </a:lnTo>
                <a:lnTo>
                  <a:pt x="100" y="1004"/>
                </a:lnTo>
                <a:lnTo>
                  <a:pt x="101" y="1004"/>
                </a:lnTo>
                <a:lnTo>
                  <a:pt x="101" y="1002"/>
                </a:lnTo>
                <a:lnTo>
                  <a:pt x="102" y="1002"/>
                </a:lnTo>
                <a:lnTo>
                  <a:pt x="104" y="1002"/>
                </a:lnTo>
                <a:lnTo>
                  <a:pt x="105" y="1002"/>
                </a:lnTo>
                <a:lnTo>
                  <a:pt x="105" y="1002"/>
                </a:lnTo>
                <a:lnTo>
                  <a:pt x="106" y="1002"/>
                </a:lnTo>
                <a:lnTo>
                  <a:pt x="107" y="1002"/>
                </a:lnTo>
                <a:lnTo>
                  <a:pt x="108" y="1002"/>
                </a:lnTo>
                <a:lnTo>
                  <a:pt x="108" y="1004"/>
                </a:lnTo>
                <a:lnTo>
                  <a:pt x="110" y="1004"/>
                </a:lnTo>
                <a:lnTo>
                  <a:pt x="111" y="1004"/>
                </a:lnTo>
                <a:lnTo>
                  <a:pt x="112" y="1004"/>
                </a:lnTo>
                <a:lnTo>
                  <a:pt x="113" y="1004"/>
                </a:lnTo>
                <a:lnTo>
                  <a:pt x="113" y="1004"/>
                </a:lnTo>
                <a:lnTo>
                  <a:pt x="115" y="1004"/>
                </a:lnTo>
                <a:lnTo>
                  <a:pt x="116" y="1004"/>
                </a:lnTo>
                <a:lnTo>
                  <a:pt x="117" y="1004"/>
                </a:lnTo>
                <a:lnTo>
                  <a:pt x="117" y="1004"/>
                </a:lnTo>
                <a:lnTo>
                  <a:pt x="118" y="1004"/>
                </a:lnTo>
                <a:lnTo>
                  <a:pt x="120" y="1004"/>
                </a:lnTo>
                <a:lnTo>
                  <a:pt x="121" y="1004"/>
                </a:lnTo>
                <a:lnTo>
                  <a:pt x="121" y="1004"/>
                </a:lnTo>
                <a:lnTo>
                  <a:pt x="122" y="1004"/>
                </a:lnTo>
                <a:lnTo>
                  <a:pt x="123" y="1004"/>
                </a:lnTo>
                <a:lnTo>
                  <a:pt x="125" y="1004"/>
                </a:lnTo>
                <a:lnTo>
                  <a:pt x="125" y="1004"/>
                </a:lnTo>
                <a:lnTo>
                  <a:pt x="126" y="1004"/>
                </a:lnTo>
                <a:lnTo>
                  <a:pt x="127" y="1004"/>
                </a:lnTo>
                <a:lnTo>
                  <a:pt x="128" y="1004"/>
                </a:lnTo>
                <a:lnTo>
                  <a:pt x="128" y="1004"/>
                </a:lnTo>
                <a:lnTo>
                  <a:pt x="130" y="1004"/>
                </a:lnTo>
                <a:lnTo>
                  <a:pt x="131" y="1004"/>
                </a:lnTo>
                <a:lnTo>
                  <a:pt x="132" y="1004"/>
                </a:lnTo>
                <a:lnTo>
                  <a:pt x="132" y="1004"/>
                </a:lnTo>
                <a:lnTo>
                  <a:pt x="133" y="1004"/>
                </a:lnTo>
                <a:lnTo>
                  <a:pt x="135" y="1004"/>
                </a:lnTo>
                <a:lnTo>
                  <a:pt x="136" y="1004"/>
                </a:lnTo>
                <a:lnTo>
                  <a:pt x="136" y="1004"/>
                </a:lnTo>
                <a:lnTo>
                  <a:pt x="137" y="1004"/>
                </a:lnTo>
                <a:lnTo>
                  <a:pt x="138" y="1004"/>
                </a:lnTo>
                <a:lnTo>
                  <a:pt x="140" y="1004"/>
                </a:lnTo>
                <a:lnTo>
                  <a:pt x="140" y="1004"/>
                </a:lnTo>
                <a:lnTo>
                  <a:pt x="141" y="1004"/>
                </a:lnTo>
                <a:lnTo>
                  <a:pt x="142" y="1004"/>
                </a:lnTo>
                <a:lnTo>
                  <a:pt x="143" y="1004"/>
                </a:lnTo>
                <a:lnTo>
                  <a:pt x="143" y="1004"/>
                </a:lnTo>
                <a:lnTo>
                  <a:pt x="144" y="1004"/>
                </a:lnTo>
                <a:lnTo>
                  <a:pt x="146" y="1004"/>
                </a:lnTo>
                <a:lnTo>
                  <a:pt x="147" y="1004"/>
                </a:lnTo>
                <a:lnTo>
                  <a:pt x="147" y="1004"/>
                </a:lnTo>
                <a:lnTo>
                  <a:pt x="148" y="1004"/>
                </a:lnTo>
                <a:lnTo>
                  <a:pt x="149" y="1004"/>
                </a:lnTo>
                <a:lnTo>
                  <a:pt x="151" y="1004"/>
                </a:lnTo>
                <a:lnTo>
                  <a:pt x="151" y="1004"/>
                </a:lnTo>
                <a:lnTo>
                  <a:pt x="152" y="1004"/>
                </a:lnTo>
                <a:lnTo>
                  <a:pt x="153" y="1002"/>
                </a:lnTo>
                <a:lnTo>
                  <a:pt x="154" y="1002"/>
                </a:lnTo>
                <a:lnTo>
                  <a:pt x="154" y="1002"/>
                </a:lnTo>
                <a:lnTo>
                  <a:pt x="156" y="1002"/>
                </a:lnTo>
                <a:lnTo>
                  <a:pt x="157" y="1002"/>
                </a:lnTo>
                <a:lnTo>
                  <a:pt x="158" y="1002"/>
                </a:lnTo>
                <a:lnTo>
                  <a:pt x="158" y="1002"/>
                </a:lnTo>
                <a:lnTo>
                  <a:pt x="159" y="1002"/>
                </a:lnTo>
                <a:lnTo>
                  <a:pt x="161" y="1002"/>
                </a:lnTo>
                <a:lnTo>
                  <a:pt x="162" y="1002"/>
                </a:lnTo>
                <a:lnTo>
                  <a:pt x="162" y="1002"/>
                </a:lnTo>
                <a:lnTo>
                  <a:pt x="163" y="1004"/>
                </a:lnTo>
                <a:lnTo>
                  <a:pt x="164" y="1004"/>
                </a:lnTo>
                <a:lnTo>
                  <a:pt x="166" y="1004"/>
                </a:lnTo>
                <a:lnTo>
                  <a:pt x="166" y="1005"/>
                </a:lnTo>
                <a:lnTo>
                  <a:pt x="167" y="1005"/>
                </a:lnTo>
                <a:lnTo>
                  <a:pt x="168" y="1006"/>
                </a:lnTo>
                <a:lnTo>
                  <a:pt x="169" y="1007"/>
                </a:lnTo>
                <a:lnTo>
                  <a:pt x="171" y="1007"/>
                </a:lnTo>
                <a:lnTo>
                  <a:pt x="171" y="1009"/>
                </a:lnTo>
                <a:lnTo>
                  <a:pt x="172" y="1009"/>
                </a:lnTo>
                <a:lnTo>
                  <a:pt x="173" y="1010"/>
                </a:lnTo>
                <a:lnTo>
                  <a:pt x="174" y="1011"/>
                </a:lnTo>
                <a:lnTo>
                  <a:pt x="174" y="1014"/>
                </a:lnTo>
                <a:lnTo>
                  <a:pt x="176" y="1024"/>
                </a:lnTo>
                <a:lnTo>
                  <a:pt x="177" y="1067"/>
                </a:lnTo>
                <a:lnTo>
                  <a:pt x="178" y="1181"/>
                </a:lnTo>
                <a:lnTo>
                  <a:pt x="178" y="1392"/>
                </a:lnTo>
                <a:lnTo>
                  <a:pt x="179" y="1673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77"/>
                </a:lnTo>
                <a:lnTo>
                  <a:pt x="185" y="1777"/>
                </a:lnTo>
                <a:lnTo>
                  <a:pt x="187" y="1283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5" y="0"/>
                </a:lnTo>
                <a:lnTo>
                  <a:pt x="197" y="0"/>
                </a:lnTo>
                <a:lnTo>
                  <a:pt x="197" y="0"/>
                </a:lnTo>
                <a:lnTo>
                  <a:pt x="198" y="0"/>
                </a:lnTo>
                <a:lnTo>
                  <a:pt x="199" y="0"/>
                </a:lnTo>
                <a:lnTo>
                  <a:pt x="200" y="0"/>
                </a:lnTo>
                <a:lnTo>
                  <a:pt x="200" y="0"/>
                </a:lnTo>
                <a:lnTo>
                  <a:pt x="202" y="0"/>
                </a:lnTo>
                <a:lnTo>
                  <a:pt x="203" y="0"/>
                </a:lnTo>
                <a:lnTo>
                  <a:pt x="204" y="125"/>
                </a:lnTo>
                <a:lnTo>
                  <a:pt x="204" y="243"/>
                </a:lnTo>
                <a:lnTo>
                  <a:pt x="205" y="339"/>
                </a:lnTo>
                <a:lnTo>
                  <a:pt x="207" y="419"/>
                </a:lnTo>
                <a:lnTo>
                  <a:pt x="208" y="482"/>
                </a:lnTo>
                <a:lnTo>
                  <a:pt x="208" y="529"/>
                </a:lnTo>
                <a:lnTo>
                  <a:pt x="209" y="563"/>
                </a:lnTo>
                <a:lnTo>
                  <a:pt x="210" y="587"/>
                </a:lnTo>
                <a:lnTo>
                  <a:pt x="211" y="606"/>
                </a:lnTo>
                <a:lnTo>
                  <a:pt x="211" y="623"/>
                </a:lnTo>
                <a:lnTo>
                  <a:pt x="213" y="630"/>
                </a:lnTo>
                <a:lnTo>
                  <a:pt x="214" y="620"/>
                </a:lnTo>
                <a:lnTo>
                  <a:pt x="215" y="593"/>
                </a:lnTo>
                <a:lnTo>
                  <a:pt x="215" y="560"/>
                </a:lnTo>
                <a:lnTo>
                  <a:pt x="216" y="546"/>
                </a:lnTo>
                <a:lnTo>
                  <a:pt x="218" y="572"/>
                </a:lnTo>
                <a:lnTo>
                  <a:pt x="219" y="625"/>
                </a:lnTo>
                <a:lnTo>
                  <a:pt x="219" y="687"/>
                </a:lnTo>
                <a:lnTo>
                  <a:pt x="220" y="734"/>
                </a:lnTo>
                <a:lnTo>
                  <a:pt x="221" y="753"/>
                </a:lnTo>
                <a:lnTo>
                  <a:pt x="223" y="745"/>
                </a:lnTo>
                <a:lnTo>
                  <a:pt x="223" y="734"/>
                </a:lnTo>
                <a:lnTo>
                  <a:pt x="224" y="743"/>
                </a:lnTo>
                <a:lnTo>
                  <a:pt x="225" y="779"/>
                </a:lnTo>
                <a:lnTo>
                  <a:pt x="226" y="831"/>
                </a:lnTo>
                <a:lnTo>
                  <a:pt x="228" y="882"/>
                </a:lnTo>
                <a:lnTo>
                  <a:pt x="228" y="922"/>
                </a:lnTo>
                <a:lnTo>
                  <a:pt x="229" y="947"/>
                </a:lnTo>
                <a:lnTo>
                  <a:pt x="230" y="962"/>
                </a:lnTo>
                <a:lnTo>
                  <a:pt x="231" y="970"/>
                </a:lnTo>
                <a:lnTo>
                  <a:pt x="231" y="975"/>
                </a:lnTo>
                <a:lnTo>
                  <a:pt x="233" y="975"/>
                </a:lnTo>
                <a:lnTo>
                  <a:pt x="234" y="968"/>
                </a:lnTo>
                <a:lnTo>
                  <a:pt x="235" y="950"/>
                </a:lnTo>
                <a:lnTo>
                  <a:pt x="235" y="927"/>
                </a:lnTo>
                <a:lnTo>
                  <a:pt x="236" y="893"/>
                </a:lnTo>
                <a:lnTo>
                  <a:pt x="238" y="815"/>
                </a:lnTo>
                <a:lnTo>
                  <a:pt x="239" y="591"/>
                </a:lnTo>
                <a:lnTo>
                  <a:pt x="239" y="91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5" y="0"/>
                </a:lnTo>
                <a:lnTo>
                  <a:pt x="246" y="0"/>
                </a:lnTo>
                <a:lnTo>
                  <a:pt x="246" y="132"/>
                </a:lnTo>
                <a:lnTo>
                  <a:pt x="247" y="487"/>
                </a:lnTo>
                <a:lnTo>
                  <a:pt x="249" y="691"/>
                </a:lnTo>
                <a:lnTo>
                  <a:pt x="250" y="808"/>
                </a:lnTo>
                <a:lnTo>
                  <a:pt x="250" y="883"/>
                </a:lnTo>
                <a:lnTo>
                  <a:pt x="251" y="935"/>
                </a:lnTo>
                <a:lnTo>
                  <a:pt x="252" y="974"/>
                </a:lnTo>
                <a:lnTo>
                  <a:pt x="254" y="1001"/>
                </a:lnTo>
                <a:lnTo>
                  <a:pt x="254" y="1019"/>
                </a:lnTo>
                <a:lnTo>
                  <a:pt x="255" y="1030"/>
                </a:lnTo>
                <a:lnTo>
                  <a:pt x="256" y="1035"/>
                </a:lnTo>
                <a:lnTo>
                  <a:pt x="257" y="1036"/>
                </a:lnTo>
                <a:lnTo>
                  <a:pt x="257" y="1035"/>
                </a:lnTo>
                <a:lnTo>
                  <a:pt x="259" y="1030"/>
                </a:lnTo>
                <a:lnTo>
                  <a:pt x="260" y="1026"/>
                </a:lnTo>
                <a:lnTo>
                  <a:pt x="261" y="1022"/>
                </a:lnTo>
                <a:lnTo>
                  <a:pt x="261" y="1021"/>
                </a:lnTo>
                <a:lnTo>
                  <a:pt x="262" y="1020"/>
                </a:lnTo>
                <a:lnTo>
                  <a:pt x="264" y="1020"/>
                </a:lnTo>
                <a:lnTo>
                  <a:pt x="265" y="1019"/>
                </a:lnTo>
                <a:lnTo>
                  <a:pt x="265" y="1016"/>
                </a:lnTo>
                <a:lnTo>
                  <a:pt x="266" y="1014"/>
                </a:lnTo>
                <a:lnTo>
                  <a:pt x="267" y="1012"/>
                </a:lnTo>
                <a:lnTo>
                  <a:pt x="269" y="1010"/>
                </a:lnTo>
                <a:lnTo>
                  <a:pt x="269" y="1009"/>
                </a:lnTo>
                <a:lnTo>
                  <a:pt x="270" y="1006"/>
                </a:lnTo>
                <a:lnTo>
                  <a:pt x="271" y="1005"/>
                </a:lnTo>
                <a:lnTo>
                  <a:pt x="272" y="1001"/>
                </a:lnTo>
                <a:lnTo>
                  <a:pt x="272" y="995"/>
                </a:lnTo>
                <a:lnTo>
                  <a:pt x="274" y="986"/>
                </a:lnTo>
                <a:lnTo>
                  <a:pt x="275" y="976"/>
                </a:lnTo>
                <a:lnTo>
                  <a:pt x="276" y="969"/>
                </a:lnTo>
                <a:lnTo>
                  <a:pt x="276" y="964"/>
                </a:lnTo>
                <a:lnTo>
                  <a:pt x="277" y="963"/>
                </a:lnTo>
                <a:lnTo>
                  <a:pt x="279" y="963"/>
                </a:lnTo>
                <a:lnTo>
                  <a:pt x="280" y="963"/>
                </a:lnTo>
                <a:lnTo>
                  <a:pt x="281" y="960"/>
                </a:lnTo>
                <a:lnTo>
                  <a:pt x="281" y="957"/>
                </a:lnTo>
                <a:lnTo>
                  <a:pt x="282" y="952"/>
                </a:lnTo>
                <a:lnTo>
                  <a:pt x="283" y="945"/>
                </a:lnTo>
                <a:lnTo>
                  <a:pt x="285" y="940"/>
                </a:lnTo>
                <a:lnTo>
                  <a:pt x="285" y="937"/>
                </a:lnTo>
                <a:lnTo>
                  <a:pt x="286" y="938"/>
                </a:lnTo>
                <a:lnTo>
                  <a:pt x="287" y="944"/>
                </a:lnTo>
                <a:lnTo>
                  <a:pt x="288" y="953"/>
                </a:lnTo>
                <a:lnTo>
                  <a:pt x="288" y="963"/>
                </a:lnTo>
                <a:lnTo>
                  <a:pt x="290" y="973"/>
                </a:lnTo>
                <a:lnTo>
                  <a:pt x="291" y="980"/>
                </a:lnTo>
                <a:lnTo>
                  <a:pt x="292" y="988"/>
                </a:lnTo>
                <a:lnTo>
                  <a:pt x="292" y="993"/>
                </a:lnTo>
                <a:lnTo>
                  <a:pt x="293" y="998"/>
                </a:lnTo>
                <a:lnTo>
                  <a:pt x="295" y="1002"/>
                </a:lnTo>
                <a:lnTo>
                  <a:pt x="296" y="1007"/>
                </a:lnTo>
                <a:lnTo>
                  <a:pt x="296" y="1012"/>
                </a:lnTo>
                <a:lnTo>
                  <a:pt x="297" y="1019"/>
                </a:lnTo>
                <a:lnTo>
                  <a:pt x="298" y="1025"/>
                </a:lnTo>
                <a:lnTo>
                  <a:pt x="300" y="1026"/>
                </a:lnTo>
                <a:lnTo>
                  <a:pt x="300" y="1016"/>
                </a:lnTo>
                <a:lnTo>
                  <a:pt x="301" y="994"/>
                </a:lnTo>
                <a:lnTo>
                  <a:pt x="302" y="966"/>
                </a:lnTo>
                <a:lnTo>
                  <a:pt x="303" y="947"/>
                </a:lnTo>
                <a:lnTo>
                  <a:pt x="303" y="944"/>
                </a:lnTo>
                <a:lnTo>
                  <a:pt x="305" y="958"/>
                </a:lnTo>
                <a:lnTo>
                  <a:pt x="306" y="976"/>
                </a:lnTo>
                <a:lnTo>
                  <a:pt x="307" y="988"/>
                </a:lnTo>
                <a:lnTo>
                  <a:pt x="307" y="988"/>
                </a:lnTo>
                <a:lnTo>
                  <a:pt x="308" y="975"/>
                </a:lnTo>
                <a:lnTo>
                  <a:pt x="310" y="957"/>
                </a:lnTo>
                <a:lnTo>
                  <a:pt x="311" y="935"/>
                </a:lnTo>
                <a:lnTo>
                  <a:pt x="311" y="922"/>
                </a:lnTo>
                <a:lnTo>
                  <a:pt x="312" y="921"/>
                </a:lnTo>
                <a:lnTo>
                  <a:pt x="313" y="932"/>
                </a:lnTo>
                <a:lnTo>
                  <a:pt x="315" y="955"/>
                </a:lnTo>
                <a:lnTo>
                  <a:pt x="315" y="983"/>
                </a:lnTo>
                <a:lnTo>
                  <a:pt x="316" y="1007"/>
                </a:lnTo>
                <a:lnTo>
                  <a:pt x="317" y="1029"/>
                </a:lnTo>
                <a:lnTo>
                  <a:pt x="318" y="1043"/>
                </a:lnTo>
                <a:lnTo>
                  <a:pt x="318" y="1053"/>
                </a:lnTo>
                <a:lnTo>
                  <a:pt x="319" y="1060"/>
                </a:lnTo>
                <a:lnTo>
                  <a:pt x="321" y="1062"/>
                </a:lnTo>
                <a:lnTo>
                  <a:pt x="322" y="1062"/>
                </a:lnTo>
                <a:lnTo>
                  <a:pt x="322" y="1060"/>
                </a:lnTo>
                <a:lnTo>
                  <a:pt x="323" y="1058"/>
                </a:lnTo>
                <a:lnTo>
                  <a:pt x="324" y="1056"/>
                </a:lnTo>
                <a:lnTo>
                  <a:pt x="326" y="1052"/>
                </a:lnTo>
                <a:lnTo>
                  <a:pt x="326" y="1047"/>
                </a:lnTo>
                <a:lnTo>
                  <a:pt x="327" y="1041"/>
                </a:lnTo>
                <a:lnTo>
                  <a:pt x="328" y="1027"/>
                </a:lnTo>
                <a:lnTo>
                  <a:pt x="329" y="1001"/>
                </a:lnTo>
                <a:lnTo>
                  <a:pt x="329" y="950"/>
                </a:lnTo>
                <a:lnTo>
                  <a:pt x="331" y="861"/>
                </a:lnTo>
                <a:lnTo>
                  <a:pt x="332" y="721"/>
                </a:lnTo>
                <a:lnTo>
                  <a:pt x="333" y="542"/>
                </a:lnTo>
                <a:lnTo>
                  <a:pt x="333" y="372"/>
                </a:lnTo>
                <a:lnTo>
                  <a:pt x="334" y="275"/>
                </a:lnTo>
                <a:lnTo>
                  <a:pt x="336" y="289"/>
                </a:lnTo>
                <a:lnTo>
                  <a:pt x="337" y="393"/>
                </a:lnTo>
                <a:lnTo>
                  <a:pt x="338" y="531"/>
                </a:lnTo>
                <a:lnTo>
                  <a:pt x="338" y="652"/>
                </a:lnTo>
                <a:lnTo>
                  <a:pt x="339" y="742"/>
                </a:lnTo>
                <a:lnTo>
                  <a:pt x="341" y="801"/>
                </a:lnTo>
                <a:lnTo>
                  <a:pt x="342" y="841"/>
                </a:lnTo>
                <a:lnTo>
                  <a:pt x="342" y="866"/>
                </a:lnTo>
                <a:lnTo>
                  <a:pt x="343" y="883"/>
                </a:lnTo>
                <a:lnTo>
                  <a:pt x="344" y="894"/>
                </a:lnTo>
                <a:lnTo>
                  <a:pt x="346" y="902"/>
                </a:lnTo>
                <a:lnTo>
                  <a:pt x="346" y="907"/>
                </a:lnTo>
                <a:lnTo>
                  <a:pt x="347" y="911"/>
                </a:lnTo>
                <a:lnTo>
                  <a:pt x="348" y="913"/>
                </a:lnTo>
                <a:lnTo>
                  <a:pt x="349" y="914"/>
                </a:lnTo>
                <a:lnTo>
                  <a:pt x="349" y="916"/>
                </a:lnTo>
                <a:lnTo>
                  <a:pt x="351" y="916"/>
                </a:lnTo>
                <a:lnTo>
                  <a:pt x="352" y="916"/>
                </a:lnTo>
                <a:lnTo>
                  <a:pt x="353" y="913"/>
                </a:lnTo>
                <a:lnTo>
                  <a:pt x="353" y="911"/>
                </a:lnTo>
                <a:lnTo>
                  <a:pt x="354" y="909"/>
                </a:lnTo>
                <a:lnTo>
                  <a:pt x="355" y="909"/>
                </a:lnTo>
                <a:lnTo>
                  <a:pt x="357" y="913"/>
                </a:lnTo>
                <a:lnTo>
                  <a:pt x="357" y="921"/>
                </a:lnTo>
                <a:lnTo>
                  <a:pt x="358" y="930"/>
                </a:lnTo>
                <a:lnTo>
                  <a:pt x="359" y="943"/>
                </a:lnTo>
                <a:lnTo>
                  <a:pt x="360" y="957"/>
                </a:lnTo>
                <a:lnTo>
                  <a:pt x="360" y="969"/>
                </a:lnTo>
                <a:lnTo>
                  <a:pt x="362" y="979"/>
                </a:lnTo>
                <a:lnTo>
                  <a:pt x="363" y="984"/>
                </a:lnTo>
                <a:lnTo>
                  <a:pt x="364" y="983"/>
                </a:lnTo>
                <a:lnTo>
                  <a:pt x="364" y="974"/>
                </a:lnTo>
                <a:lnTo>
                  <a:pt x="365" y="955"/>
                </a:lnTo>
                <a:lnTo>
                  <a:pt x="367" y="929"/>
                </a:lnTo>
                <a:lnTo>
                  <a:pt x="368" y="903"/>
                </a:lnTo>
                <a:lnTo>
                  <a:pt x="368" y="883"/>
                </a:lnTo>
                <a:lnTo>
                  <a:pt x="369" y="873"/>
                </a:lnTo>
                <a:lnTo>
                  <a:pt x="370" y="873"/>
                </a:lnTo>
                <a:lnTo>
                  <a:pt x="372" y="880"/>
                </a:lnTo>
                <a:lnTo>
                  <a:pt x="372" y="888"/>
                </a:lnTo>
                <a:lnTo>
                  <a:pt x="373" y="894"/>
                </a:lnTo>
                <a:lnTo>
                  <a:pt x="374" y="893"/>
                </a:lnTo>
                <a:lnTo>
                  <a:pt x="375" y="883"/>
                </a:lnTo>
                <a:lnTo>
                  <a:pt x="375" y="862"/>
                </a:lnTo>
                <a:lnTo>
                  <a:pt x="377" y="834"/>
                </a:lnTo>
                <a:lnTo>
                  <a:pt x="378" y="801"/>
                </a:lnTo>
                <a:lnTo>
                  <a:pt x="379" y="777"/>
                </a:lnTo>
                <a:lnTo>
                  <a:pt x="379" y="767"/>
                </a:lnTo>
                <a:lnTo>
                  <a:pt x="380" y="778"/>
                </a:lnTo>
                <a:lnTo>
                  <a:pt x="382" y="806"/>
                </a:lnTo>
                <a:lnTo>
                  <a:pt x="383" y="842"/>
                </a:lnTo>
                <a:lnTo>
                  <a:pt x="383" y="881"/>
                </a:lnTo>
                <a:lnTo>
                  <a:pt x="384" y="918"/>
                </a:lnTo>
                <a:lnTo>
                  <a:pt x="385" y="953"/>
                </a:lnTo>
                <a:lnTo>
                  <a:pt x="387" y="984"/>
                </a:lnTo>
                <a:lnTo>
                  <a:pt x="387" y="1009"/>
                </a:lnTo>
                <a:lnTo>
                  <a:pt x="388" y="1024"/>
                </a:lnTo>
                <a:lnTo>
                  <a:pt x="389" y="1027"/>
                </a:lnTo>
                <a:lnTo>
                  <a:pt x="390" y="1021"/>
                </a:lnTo>
                <a:lnTo>
                  <a:pt x="390" y="1009"/>
                </a:lnTo>
                <a:lnTo>
                  <a:pt x="391" y="1001"/>
                </a:lnTo>
                <a:lnTo>
                  <a:pt x="393" y="1004"/>
                </a:lnTo>
                <a:lnTo>
                  <a:pt x="394" y="1015"/>
                </a:lnTo>
                <a:lnTo>
                  <a:pt x="395" y="1027"/>
                </a:lnTo>
                <a:lnTo>
                  <a:pt x="395" y="1036"/>
                </a:lnTo>
                <a:lnTo>
                  <a:pt x="396" y="1040"/>
                </a:lnTo>
                <a:lnTo>
                  <a:pt x="398" y="1041"/>
                </a:lnTo>
                <a:lnTo>
                  <a:pt x="399" y="1039"/>
                </a:lnTo>
                <a:lnTo>
                  <a:pt x="399" y="1032"/>
                </a:lnTo>
                <a:lnTo>
                  <a:pt x="400" y="1024"/>
                </a:lnTo>
                <a:lnTo>
                  <a:pt x="401" y="1011"/>
                </a:lnTo>
                <a:lnTo>
                  <a:pt x="403" y="999"/>
                </a:lnTo>
                <a:lnTo>
                  <a:pt x="403" y="989"/>
                </a:lnTo>
                <a:lnTo>
                  <a:pt x="404" y="981"/>
                </a:lnTo>
                <a:lnTo>
                  <a:pt x="405" y="980"/>
                </a:lnTo>
                <a:lnTo>
                  <a:pt x="406" y="984"/>
                </a:lnTo>
                <a:lnTo>
                  <a:pt x="406" y="991"/>
                </a:lnTo>
                <a:lnTo>
                  <a:pt x="408" y="999"/>
                </a:lnTo>
                <a:lnTo>
                  <a:pt x="409" y="1005"/>
                </a:lnTo>
                <a:lnTo>
                  <a:pt x="410" y="1010"/>
                </a:lnTo>
                <a:lnTo>
                  <a:pt x="410" y="1012"/>
                </a:lnTo>
                <a:lnTo>
                  <a:pt x="411" y="1014"/>
                </a:lnTo>
                <a:lnTo>
                  <a:pt x="413" y="1012"/>
                </a:lnTo>
                <a:lnTo>
                  <a:pt x="414" y="1011"/>
                </a:lnTo>
                <a:lnTo>
                  <a:pt x="414" y="1010"/>
                </a:lnTo>
                <a:lnTo>
                  <a:pt x="415" y="1009"/>
                </a:lnTo>
                <a:lnTo>
                  <a:pt x="416" y="1006"/>
                </a:lnTo>
                <a:lnTo>
                  <a:pt x="418" y="1004"/>
                </a:lnTo>
                <a:lnTo>
                  <a:pt x="418" y="1001"/>
                </a:lnTo>
                <a:lnTo>
                  <a:pt x="419" y="998"/>
                </a:lnTo>
                <a:lnTo>
                  <a:pt x="420" y="994"/>
                </a:lnTo>
                <a:lnTo>
                  <a:pt x="421" y="989"/>
                </a:lnTo>
                <a:lnTo>
                  <a:pt x="421" y="984"/>
                </a:lnTo>
                <a:lnTo>
                  <a:pt x="423" y="980"/>
                </a:lnTo>
                <a:lnTo>
                  <a:pt x="424" y="975"/>
                </a:lnTo>
                <a:lnTo>
                  <a:pt x="425" y="973"/>
                </a:lnTo>
                <a:lnTo>
                  <a:pt x="425" y="970"/>
                </a:lnTo>
                <a:lnTo>
                  <a:pt x="426" y="968"/>
                </a:lnTo>
                <a:lnTo>
                  <a:pt x="427" y="963"/>
                </a:lnTo>
                <a:lnTo>
                  <a:pt x="429" y="952"/>
                </a:lnTo>
                <a:lnTo>
                  <a:pt x="429" y="930"/>
                </a:lnTo>
                <a:lnTo>
                  <a:pt x="430" y="903"/>
                </a:lnTo>
                <a:lnTo>
                  <a:pt x="431" y="871"/>
                </a:lnTo>
                <a:lnTo>
                  <a:pt x="432" y="839"/>
                </a:lnTo>
                <a:lnTo>
                  <a:pt x="432" y="817"/>
                </a:lnTo>
                <a:lnTo>
                  <a:pt x="434" y="817"/>
                </a:lnTo>
                <a:lnTo>
                  <a:pt x="435" y="846"/>
                </a:lnTo>
                <a:lnTo>
                  <a:pt x="436" y="893"/>
                </a:lnTo>
                <a:lnTo>
                  <a:pt x="436" y="943"/>
                </a:lnTo>
                <a:lnTo>
                  <a:pt x="437" y="981"/>
                </a:lnTo>
                <a:lnTo>
                  <a:pt x="439" y="1007"/>
                </a:lnTo>
                <a:lnTo>
                  <a:pt x="440" y="1022"/>
                </a:lnTo>
                <a:lnTo>
                  <a:pt x="440" y="1032"/>
                </a:lnTo>
                <a:lnTo>
                  <a:pt x="441" y="1037"/>
                </a:lnTo>
                <a:lnTo>
                  <a:pt x="442" y="1040"/>
                </a:lnTo>
                <a:lnTo>
                  <a:pt x="444" y="1039"/>
                </a:lnTo>
                <a:lnTo>
                  <a:pt x="444" y="1037"/>
                </a:lnTo>
                <a:lnTo>
                  <a:pt x="445" y="1034"/>
                </a:lnTo>
                <a:lnTo>
                  <a:pt x="446" y="1029"/>
                </a:lnTo>
                <a:lnTo>
                  <a:pt x="447" y="1024"/>
                </a:lnTo>
                <a:lnTo>
                  <a:pt x="449" y="1019"/>
                </a:lnTo>
                <a:lnTo>
                  <a:pt x="449" y="1015"/>
                </a:lnTo>
                <a:lnTo>
                  <a:pt x="450" y="1011"/>
                </a:lnTo>
                <a:lnTo>
                  <a:pt x="451" y="1009"/>
                </a:lnTo>
                <a:lnTo>
                  <a:pt x="452" y="1006"/>
                </a:lnTo>
                <a:lnTo>
                  <a:pt x="452" y="1004"/>
                </a:lnTo>
                <a:lnTo>
                  <a:pt x="454" y="1002"/>
                </a:lnTo>
                <a:lnTo>
                  <a:pt x="455" y="1002"/>
                </a:lnTo>
                <a:lnTo>
                  <a:pt x="456" y="1001"/>
                </a:lnTo>
                <a:lnTo>
                  <a:pt x="456" y="1001"/>
                </a:lnTo>
                <a:lnTo>
                  <a:pt x="457" y="1001"/>
                </a:lnTo>
                <a:lnTo>
                  <a:pt x="459" y="1000"/>
                </a:lnTo>
                <a:lnTo>
                  <a:pt x="460" y="999"/>
                </a:lnTo>
                <a:lnTo>
                  <a:pt x="460" y="998"/>
                </a:lnTo>
                <a:lnTo>
                  <a:pt x="461" y="996"/>
                </a:lnTo>
                <a:lnTo>
                  <a:pt x="462" y="994"/>
                </a:lnTo>
                <a:lnTo>
                  <a:pt x="463" y="994"/>
                </a:lnTo>
                <a:lnTo>
                  <a:pt x="463" y="993"/>
                </a:lnTo>
                <a:lnTo>
                  <a:pt x="465" y="993"/>
                </a:lnTo>
                <a:lnTo>
                  <a:pt x="466" y="993"/>
                </a:lnTo>
                <a:lnTo>
                  <a:pt x="467" y="994"/>
                </a:lnTo>
                <a:lnTo>
                  <a:pt x="467" y="995"/>
                </a:lnTo>
                <a:lnTo>
                  <a:pt x="468" y="995"/>
                </a:lnTo>
                <a:lnTo>
                  <a:pt x="470" y="996"/>
                </a:lnTo>
                <a:lnTo>
                  <a:pt x="471" y="996"/>
                </a:lnTo>
                <a:lnTo>
                  <a:pt x="471" y="995"/>
                </a:lnTo>
                <a:lnTo>
                  <a:pt x="472" y="995"/>
                </a:lnTo>
                <a:lnTo>
                  <a:pt x="473" y="994"/>
                </a:lnTo>
                <a:lnTo>
                  <a:pt x="475" y="993"/>
                </a:lnTo>
                <a:lnTo>
                  <a:pt x="475" y="991"/>
                </a:lnTo>
                <a:lnTo>
                  <a:pt x="476" y="991"/>
                </a:lnTo>
                <a:lnTo>
                  <a:pt x="477" y="990"/>
                </a:lnTo>
                <a:lnTo>
                  <a:pt x="478" y="989"/>
                </a:lnTo>
                <a:lnTo>
                  <a:pt x="478" y="989"/>
                </a:lnTo>
                <a:lnTo>
                  <a:pt x="480" y="989"/>
                </a:lnTo>
                <a:lnTo>
                  <a:pt x="481" y="990"/>
                </a:lnTo>
                <a:lnTo>
                  <a:pt x="482" y="991"/>
                </a:lnTo>
                <a:lnTo>
                  <a:pt x="482" y="994"/>
                </a:lnTo>
                <a:lnTo>
                  <a:pt x="483" y="996"/>
                </a:lnTo>
                <a:lnTo>
                  <a:pt x="485" y="999"/>
                </a:lnTo>
                <a:lnTo>
                  <a:pt x="486" y="1000"/>
                </a:lnTo>
                <a:lnTo>
                  <a:pt x="486" y="1001"/>
                </a:lnTo>
                <a:lnTo>
                  <a:pt x="487" y="1002"/>
                </a:lnTo>
                <a:lnTo>
                  <a:pt x="488" y="1004"/>
                </a:lnTo>
                <a:lnTo>
                  <a:pt x="490" y="1005"/>
                </a:lnTo>
                <a:lnTo>
                  <a:pt x="490" y="1005"/>
                </a:lnTo>
                <a:lnTo>
                  <a:pt x="491" y="1006"/>
                </a:lnTo>
                <a:lnTo>
                  <a:pt x="492" y="1007"/>
                </a:lnTo>
                <a:lnTo>
                  <a:pt x="493" y="1009"/>
                </a:lnTo>
                <a:lnTo>
                  <a:pt x="493" y="1009"/>
                </a:lnTo>
                <a:lnTo>
                  <a:pt x="495" y="1010"/>
                </a:lnTo>
                <a:lnTo>
                  <a:pt x="496" y="1012"/>
                </a:lnTo>
                <a:lnTo>
                  <a:pt x="497" y="1012"/>
                </a:lnTo>
                <a:lnTo>
                  <a:pt x="497" y="1014"/>
                </a:lnTo>
                <a:lnTo>
                  <a:pt x="498" y="1012"/>
                </a:lnTo>
                <a:lnTo>
                  <a:pt x="499" y="1005"/>
                </a:lnTo>
                <a:lnTo>
                  <a:pt x="501" y="984"/>
                </a:lnTo>
                <a:lnTo>
                  <a:pt x="501" y="932"/>
                </a:lnTo>
                <a:lnTo>
                  <a:pt x="502" y="820"/>
                </a:lnTo>
                <a:lnTo>
                  <a:pt x="503" y="615"/>
                </a:lnTo>
                <a:lnTo>
                  <a:pt x="504" y="292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0"/>
                </a:lnTo>
                <a:lnTo>
                  <a:pt x="513" y="0"/>
                </a:lnTo>
                <a:lnTo>
                  <a:pt x="514" y="0"/>
                </a:lnTo>
                <a:lnTo>
                  <a:pt x="516" y="2"/>
                </a:lnTo>
                <a:lnTo>
                  <a:pt x="517" y="244"/>
                </a:lnTo>
                <a:lnTo>
                  <a:pt x="517" y="431"/>
                </a:lnTo>
                <a:lnTo>
                  <a:pt x="518" y="574"/>
                </a:lnTo>
                <a:lnTo>
                  <a:pt x="519" y="680"/>
                </a:lnTo>
                <a:lnTo>
                  <a:pt x="521" y="758"/>
                </a:lnTo>
                <a:lnTo>
                  <a:pt x="521" y="816"/>
                </a:lnTo>
                <a:lnTo>
                  <a:pt x="522" y="860"/>
                </a:lnTo>
                <a:lnTo>
                  <a:pt x="523" y="893"/>
                </a:lnTo>
                <a:lnTo>
                  <a:pt x="524" y="919"/>
                </a:lnTo>
                <a:lnTo>
                  <a:pt x="524" y="940"/>
                </a:lnTo>
                <a:lnTo>
                  <a:pt x="526" y="957"/>
                </a:lnTo>
                <a:lnTo>
                  <a:pt x="527" y="969"/>
                </a:lnTo>
                <a:lnTo>
                  <a:pt x="528" y="979"/>
                </a:lnTo>
                <a:lnTo>
                  <a:pt x="528" y="984"/>
                </a:lnTo>
                <a:lnTo>
                  <a:pt x="529" y="985"/>
                </a:lnTo>
                <a:lnTo>
                  <a:pt x="531" y="980"/>
                </a:lnTo>
                <a:lnTo>
                  <a:pt x="532" y="965"/>
                </a:lnTo>
                <a:lnTo>
                  <a:pt x="532" y="934"/>
                </a:lnTo>
                <a:lnTo>
                  <a:pt x="533" y="883"/>
                </a:lnTo>
                <a:lnTo>
                  <a:pt x="534" y="813"/>
                </a:lnTo>
                <a:lnTo>
                  <a:pt x="535" y="723"/>
                </a:lnTo>
                <a:lnTo>
                  <a:pt x="535" y="657"/>
                </a:lnTo>
                <a:lnTo>
                  <a:pt x="537" y="563"/>
                </a:lnTo>
                <a:lnTo>
                  <a:pt x="538" y="482"/>
                </a:lnTo>
                <a:lnTo>
                  <a:pt x="539" y="426"/>
                </a:lnTo>
                <a:lnTo>
                  <a:pt x="539" y="402"/>
                </a:lnTo>
                <a:lnTo>
                  <a:pt x="540" y="411"/>
                </a:lnTo>
                <a:lnTo>
                  <a:pt x="542" y="451"/>
                </a:lnTo>
                <a:lnTo>
                  <a:pt x="543" y="517"/>
                </a:lnTo>
                <a:lnTo>
                  <a:pt x="543" y="599"/>
                </a:lnTo>
                <a:lnTo>
                  <a:pt x="544" y="686"/>
                </a:lnTo>
                <a:lnTo>
                  <a:pt x="545" y="768"/>
                </a:lnTo>
                <a:lnTo>
                  <a:pt x="547" y="835"/>
                </a:lnTo>
                <a:lnTo>
                  <a:pt x="547" y="888"/>
                </a:lnTo>
                <a:lnTo>
                  <a:pt x="548" y="926"/>
                </a:lnTo>
                <a:lnTo>
                  <a:pt x="549" y="952"/>
                </a:lnTo>
                <a:lnTo>
                  <a:pt x="550" y="970"/>
                </a:lnTo>
                <a:lnTo>
                  <a:pt x="550" y="981"/>
                </a:lnTo>
                <a:lnTo>
                  <a:pt x="552" y="989"/>
                </a:lnTo>
                <a:lnTo>
                  <a:pt x="553" y="995"/>
                </a:lnTo>
                <a:lnTo>
                  <a:pt x="554" y="999"/>
                </a:lnTo>
                <a:lnTo>
                  <a:pt x="554" y="1002"/>
                </a:lnTo>
                <a:lnTo>
                  <a:pt x="555" y="1005"/>
                </a:lnTo>
                <a:lnTo>
                  <a:pt x="557" y="1006"/>
                </a:lnTo>
                <a:lnTo>
                  <a:pt x="558" y="1006"/>
                </a:lnTo>
                <a:lnTo>
                  <a:pt x="558" y="1006"/>
                </a:lnTo>
                <a:lnTo>
                  <a:pt x="559" y="1005"/>
                </a:lnTo>
                <a:lnTo>
                  <a:pt x="560" y="1002"/>
                </a:lnTo>
                <a:lnTo>
                  <a:pt x="562" y="1001"/>
                </a:lnTo>
                <a:lnTo>
                  <a:pt x="563" y="999"/>
                </a:lnTo>
                <a:lnTo>
                  <a:pt x="563" y="998"/>
                </a:lnTo>
                <a:lnTo>
                  <a:pt x="564" y="998"/>
                </a:lnTo>
                <a:lnTo>
                  <a:pt x="565" y="999"/>
                </a:lnTo>
                <a:lnTo>
                  <a:pt x="567" y="1000"/>
                </a:lnTo>
                <a:lnTo>
                  <a:pt x="567" y="1002"/>
                </a:lnTo>
                <a:lnTo>
                  <a:pt x="568" y="1004"/>
                </a:lnTo>
                <a:lnTo>
                  <a:pt x="569" y="1005"/>
                </a:lnTo>
                <a:lnTo>
                  <a:pt x="570" y="1005"/>
                </a:lnTo>
                <a:lnTo>
                  <a:pt x="570" y="1006"/>
                </a:lnTo>
                <a:lnTo>
                  <a:pt x="571" y="1006"/>
                </a:lnTo>
                <a:lnTo>
                  <a:pt x="573" y="1006"/>
                </a:lnTo>
                <a:lnTo>
                  <a:pt x="574" y="1006"/>
                </a:lnTo>
                <a:lnTo>
                  <a:pt x="574" y="1006"/>
                </a:lnTo>
                <a:lnTo>
                  <a:pt x="575" y="1006"/>
                </a:lnTo>
                <a:lnTo>
                  <a:pt x="576" y="1006"/>
                </a:lnTo>
                <a:lnTo>
                  <a:pt x="578" y="1005"/>
                </a:lnTo>
                <a:lnTo>
                  <a:pt x="578" y="1004"/>
                </a:lnTo>
                <a:lnTo>
                  <a:pt x="579" y="1004"/>
                </a:lnTo>
                <a:lnTo>
                  <a:pt x="580" y="1002"/>
                </a:lnTo>
                <a:lnTo>
                  <a:pt x="581" y="1001"/>
                </a:lnTo>
                <a:lnTo>
                  <a:pt x="581" y="1001"/>
                </a:lnTo>
                <a:lnTo>
                  <a:pt x="583" y="1001"/>
                </a:lnTo>
                <a:lnTo>
                  <a:pt x="584" y="1000"/>
                </a:lnTo>
                <a:lnTo>
                  <a:pt x="585" y="1000"/>
                </a:lnTo>
                <a:lnTo>
                  <a:pt x="585" y="1000"/>
                </a:lnTo>
                <a:lnTo>
                  <a:pt x="586" y="1000"/>
                </a:lnTo>
                <a:lnTo>
                  <a:pt x="588" y="999"/>
                </a:lnTo>
                <a:lnTo>
                  <a:pt x="589" y="998"/>
                </a:lnTo>
                <a:lnTo>
                  <a:pt x="589" y="998"/>
                </a:lnTo>
                <a:lnTo>
                  <a:pt x="590" y="998"/>
                </a:lnTo>
                <a:lnTo>
                  <a:pt x="591" y="998"/>
                </a:lnTo>
                <a:lnTo>
                  <a:pt x="593" y="998"/>
                </a:lnTo>
                <a:lnTo>
                  <a:pt x="593" y="999"/>
                </a:lnTo>
                <a:lnTo>
                  <a:pt x="594" y="1000"/>
                </a:lnTo>
                <a:lnTo>
                  <a:pt x="595" y="1001"/>
                </a:lnTo>
                <a:lnTo>
                  <a:pt x="596" y="1001"/>
                </a:lnTo>
                <a:lnTo>
                  <a:pt x="596" y="1002"/>
                </a:lnTo>
                <a:lnTo>
                  <a:pt x="598" y="1002"/>
                </a:lnTo>
                <a:lnTo>
                  <a:pt x="599" y="1004"/>
                </a:lnTo>
                <a:lnTo>
                  <a:pt x="600" y="1004"/>
                </a:lnTo>
                <a:lnTo>
                  <a:pt x="600" y="1004"/>
                </a:lnTo>
                <a:lnTo>
                  <a:pt x="601" y="1004"/>
                </a:lnTo>
                <a:lnTo>
                  <a:pt x="603" y="1005"/>
                </a:lnTo>
                <a:lnTo>
                  <a:pt x="604" y="1005"/>
                </a:lnTo>
                <a:lnTo>
                  <a:pt x="604" y="1005"/>
                </a:lnTo>
                <a:lnTo>
                  <a:pt x="605" y="1004"/>
                </a:lnTo>
                <a:lnTo>
                  <a:pt x="606" y="1004"/>
                </a:lnTo>
                <a:lnTo>
                  <a:pt x="607" y="1004"/>
                </a:lnTo>
                <a:lnTo>
                  <a:pt x="607" y="1004"/>
                </a:lnTo>
                <a:lnTo>
                  <a:pt x="609" y="1004"/>
                </a:lnTo>
                <a:lnTo>
                  <a:pt x="610" y="1004"/>
                </a:lnTo>
                <a:lnTo>
                  <a:pt x="611" y="1002"/>
                </a:lnTo>
                <a:lnTo>
                  <a:pt x="611" y="1002"/>
                </a:lnTo>
                <a:lnTo>
                  <a:pt x="612" y="1001"/>
                </a:lnTo>
                <a:lnTo>
                  <a:pt x="614" y="1001"/>
                </a:lnTo>
                <a:lnTo>
                  <a:pt x="615" y="1000"/>
                </a:lnTo>
                <a:lnTo>
                  <a:pt x="616" y="999"/>
                </a:lnTo>
                <a:lnTo>
                  <a:pt x="616" y="999"/>
                </a:lnTo>
                <a:lnTo>
                  <a:pt x="617" y="998"/>
                </a:lnTo>
                <a:lnTo>
                  <a:pt x="619" y="998"/>
                </a:lnTo>
                <a:lnTo>
                  <a:pt x="620" y="998"/>
                </a:lnTo>
                <a:lnTo>
                  <a:pt x="620" y="996"/>
                </a:lnTo>
                <a:lnTo>
                  <a:pt x="621" y="996"/>
                </a:lnTo>
                <a:lnTo>
                  <a:pt x="622" y="996"/>
                </a:lnTo>
                <a:lnTo>
                  <a:pt x="624" y="996"/>
                </a:lnTo>
                <a:lnTo>
                  <a:pt x="624" y="998"/>
                </a:lnTo>
                <a:lnTo>
                  <a:pt x="625" y="998"/>
                </a:lnTo>
                <a:lnTo>
                  <a:pt x="626" y="996"/>
                </a:lnTo>
                <a:lnTo>
                  <a:pt x="627" y="996"/>
                </a:lnTo>
                <a:lnTo>
                  <a:pt x="627" y="996"/>
                </a:lnTo>
                <a:lnTo>
                  <a:pt x="629" y="995"/>
                </a:lnTo>
                <a:lnTo>
                  <a:pt x="630" y="994"/>
                </a:lnTo>
                <a:lnTo>
                  <a:pt x="631" y="993"/>
                </a:lnTo>
                <a:lnTo>
                  <a:pt x="631" y="991"/>
                </a:lnTo>
                <a:lnTo>
                  <a:pt x="632" y="991"/>
                </a:lnTo>
                <a:lnTo>
                  <a:pt x="634" y="990"/>
                </a:lnTo>
                <a:lnTo>
                  <a:pt x="635" y="990"/>
                </a:lnTo>
                <a:lnTo>
                  <a:pt x="635" y="990"/>
                </a:lnTo>
                <a:lnTo>
                  <a:pt x="636" y="990"/>
                </a:lnTo>
                <a:lnTo>
                  <a:pt x="637" y="991"/>
                </a:lnTo>
                <a:lnTo>
                  <a:pt x="638" y="993"/>
                </a:lnTo>
                <a:lnTo>
                  <a:pt x="638" y="994"/>
                </a:lnTo>
                <a:lnTo>
                  <a:pt x="640" y="995"/>
                </a:lnTo>
                <a:lnTo>
                  <a:pt x="641" y="998"/>
                </a:lnTo>
                <a:lnTo>
                  <a:pt x="642" y="999"/>
                </a:lnTo>
                <a:lnTo>
                  <a:pt x="642" y="1000"/>
                </a:lnTo>
                <a:lnTo>
                  <a:pt x="643" y="1000"/>
                </a:lnTo>
                <a:lnTo>
                  <a:pt x="645" y="1001"/>
                </a:lnTo>
                <a:lnTo>
                  <a:pt x="646" y="1001"/>
                </a:lnTo>
                <a:lnTo>
                  <a:pt x="646" y="1001"/>
                </a:lnTo>
                <a:lnTo>
                  <a:pt x="647" y="1001"/>
                </a:lnTo>
                <a:lnTo>
                  <a:pt x="648" y="1000"/>
                </a:lnTo>
                <a:lnTo>
                  <a:pt x="650" y="999"/>
                </a:lnTo>
                <a:lnTo>
                  <a:pt x="650" y="996"/>
                </a:lnTo>
                <a:lnTo>
                  <a:pt x="651" y="994"/>
                </a:lnTo>
                <a:lnTo>
                  <a:pt x="652" y="990"/>
                </a:lnTo>
                <a:lnTo>
                  <a:pt x="653" y="986"/>
                </a:lnTo>
                <a:lnTo>
                  <a:pt x="653" y="981"/>
                </a:lnTo>
                <a:lnTo>
                  <a:pt x="655" y="978"/>
                </a:lnTo>
                <a:lnTo>
                  <a:pt x="656" y="974"/>
                </a:lnTo>
                <a:lnTo>
                  <a:pt x="657" y="970"/>
                </a:lnTo>
                <a:lnTo>
                  <a:pt x="657" y="968"/>
                </a:lnTo>
                <a:lnTo>
                  <a:pt x="658" y="966"/>
                </a:lnTo>
                <a:lnTo>
                  <a:pt x="660" y="966"/>
                </a:lnTo>
                <a:lnTo>
                  <a:pt x="661" y="968"/>
                </a:lnTo>
                <a:lnTo>
                  <a:pt x="661" y="969"/>
                </a:lnTo>
                <a:lnTo>
                  <a:pt x="662" y="971"/>
                </a:lnTo>
                <a:lnTo>
                  <a:pt x="663" y="974"/>
                </a:lnTo>
                <a:lnTo>
                  <a:pt x="665" y="975"/>
                </a:lnTo>
                <a:lnTo>
                  <a:pt x="665" y="978"/>
                </a:lnTo>
                <a:lnTo>
                  <a:pt x="666" y="979"/>
                </a:lnTo>
                <a:lnTo>
                  <a:pt x="667" y="979"/>
                </a:lnTo>
                <a:lnTo>
                  <a:pt x="668" y="979"/>
                </a:lnTo>
                <a:lnTo>
                  <a:pt x="668" y="980"/>
                </a:lnTo>
                <a:lnTo>
                  <a:pt x="670" y="981"/>
                </a:lnTo>
                <a:lnTo>
                  <a:pt x="671" y="983"/>
                </a:lnTo>
                <a:lnTo>
                  <a:pt x="672" y="985"/>
                </a:lnTo>
                <a:lnTo>
                  <a:pt x="673" y="988"/>
                </a:lnTo>
                <a:lnTo>
                  <a:pt x="673" y="990"/>
                </a:lnTo>
                <a:lnTo>
                  <a:pt x="674" y="993"/>
                </a:lnTo>
                <a:lnTo>
                  <a:pt x="676" y="995"/>
                </a:lnTo>
                <a:lnTo>
                  <a:pt x="677" y="996"/>
                </a:lnTo>
                <a:lnTo>
                  <a:pt x="677" y="998"/>
                </a:lnTo>
                <a:lnTo>
                  <a:pt x="678" y="999"/>
                </a:lnTo>
                <a:lnTo>
                  <a:pt x="679" y="999"/>
                </a:lnTo>
                <a:lnTo>
                  <a:pt x="681" y="999"/>
                </a:lnTo>
                <a:lnTo>
                  <a:pt x="681" y="1000"/>
                </a:lnTo>
                <a:lnTo>
                  <a:pt x="682" y="1000"/>
                </a:lnTo>
                <a:lnTo>
                  <a:pt x="683" y="1001"/>
                </a:lnTo>
                <a:lnTo>
                  <a:pt x="684" y="1001"/>
                </a:lnTo>
                <a:lnTo>
                  <a:pt x="684" y="1002"/>
                </a:lnTo>
                <a:lnTo>
                  <a:pt x="686" y="1002"/>
                </a:lnTo>
                <a:lnTo>
                  <a:pt x="687" y="1002"/>
                </a:lnTo>
                <a:lnTo>
                  <a:pt x="688" y="1002"/>
                </a:lnTo>
                <a:lnTo>
                  <a:pt x="688" y="1002"/>
                </a:lnTo>
                <a:lnTo>
                  <a:pt x="689" y="1002"/>
                </a:lnTo>
                <a:lnTo>
                  <a:pt x="691" y="1002"/>
                </a:lnTo>
                <a:lnTo>
                  <a:pt x="692" y="1001"/>
                </a:lnTo>
                <a:lnTo>
                  <a:pt x="692" y="1001"/>
                </a:lnTo>
                <a:lnTo>
                  <a:pt x="693" y="1000"/>
                </a:lnTo>
                <a:lnTo>
                  <a:pt x="694" y="1000"/>
                </a:lnTo>
                <a:lnTo>
                  <a:pt x="696" y="999"/>
                </a:lnTo>
                <a:lnTo>
                  <a:pt x="696" y="999"/>
                </a:lnTo>
                <a:lnTo>
                  <a:pt x="697" y="998"/>
                </a:lnTo>
                <a:lnTo>
                  <a:pt x="698" y="996"/>
                </a:lnTo>
                <a:lnTo>
                  <a:pt x="699" y="996"/>
                </a:lnTo>
                <a:lnTo>
                  <a:pt x="699" y="995"/>
                </a:lnTo>
                <a:lnTo>
                  <a:pt x="701" y="995"/>
                </a:lnTo>
                <a:lnTo>
                  <a:pt x="702" y="995"/>
                </a:lnTo>
                <a:lnTo>
                  <a:pt x="703" y="996"/>
                </a:lnTo>
                <a:lnTo>
                  <a:pt x="703" y="996"/>
                </a:lnTo>
                <a:lnTo>
                  <a:pt x="704" y="998"/>
                </a:lnTo>
                <a:lnTo>
                  <a:pt x="706" y="998"/>
                </a:lnTo>
                <a:lnTo>
                  <a:pt x="707" y="998"/>
                </a:lnTo>
                <a:lnTo>
                  <a:pt x="707" y="999"/>
                </a:lnTo>
                <a:lnTo>
                  <a:pt x="708" y="999"/>
                </a:lnTo>
                <a:lnTo>
                  <a:pt x="709" y="1000"/>
                </a:lnTo>
                <a:lnTo>
                  <a:pt x="710" y="1000"/>
                </a:lnTo>
                <a:lnTo>
                  <a:pt x="710" y="1001"/>
                </a:lnTo>
                <a:lnTo>
                  <a:pt x="712" y="1001"/>
                </a:lnTo>
                <a:lnTo>
                  <a:pt x="713" y="1002"/>
                </a:lnTo>
                <a:lnTo>
                  <a:pt x="714" y="1002"/>
                </a:lnTo>
                <a:lnTo>
                  <a:pt x="714" y="1002"/>
                </a:lnTo>
                <a:lnTo>
                  <a:pt x="715" y="1002"/>
                </a:lnTo>
                <a:lnTo>
                  <a:pt x="717" y="1002"/>
                </a:lnTo>
                <a:lnTo>
                  <a:pt x="718" y="1001"/>
                </a:lnTo>
                <a:lnTo>
                  <a:pt x="718" y="1001"/>
                </a:lnTo>
                <a:lnTo>
                  <a:pt x="719" y="1000"/>
                </a:lnTo>
                <a:lnTo>
                  <a:pt x="720" y="999"/>
                </a:lnTo>
                <a:lnTo>
                  <a:pt x="722" y="996"/>
                </a:lnTo>
                <a:lnTo>
                  <a:pt x="722" y="995"/>
                </a:lnTo>
                <a:lnTo>
                  <a:pt x="723" y="994"/>
                </a:lnTo>
                <a:lnTo>
                  <a:pt x="724" y="993"/>
                </a:lnTo>
                <a:lnTo>
                  <a:pt x="725" y="991"/>
                </a:lnTo>
                <a:lnTo>
                  <a:pt x="725" y="991"/>
                </a:lnTo>
                <a:lnTo>
                  <a:pt x="727" y="990"/>
                </a:lnTo>
                <a:lnTo>
                  <a:pt x="728" y="990"/>
                </a:lnTo>
                <a:lnTo>
                  <a:pt x="729" y="990"/>
                </a:lnTo>
                <a:lnTo>
                  <a:pt x="730" y="990"/>
                </a:lnTo>
                <a:lnTo>
                  <a:pt x="730" y="990"/>
                </a:lnTo>
                <a:lnTo>
                  <a:pt x="732" y="990"/>
                </a:lnTo>
                <a:lnTo>
                  <a:pt x="733" y="990"/>
                </a:lnTo>
                <a:lnTo>
                  <a:pt x="734" y="989"/>
                </a:lnTo>
                <a:lnTo>
                  <a:pt x="734" y="989"/>
                </a:lnTo>
                <a:lnTo>
                  <a:pt x="735" y="989"/>
                </a:lnTo>
                <a:lnTo>
                  <a:pt x="737" y="990"/>
                </a:lnTo>
                <a:lnTo>
                  <a:pt x="738" y="991"/>
                </a:lnTo>
                <a:lnTo>
                  <a:pt x="738" y="993"/>
                </a:lnTo>
                <a:lnTo>
                  <a:pt x="739" y="994"/>
                </a:lnTo>
                <a:lnTo>
                  <a:pt x="740" y="995"/>
                </a:lnTo>
                <a:lnTo>
                  <a:pt x="742" y="996"/>
                </a:lnTo>
                <a:lnTo>
                  <a:pt x="742" y="998"/>
                </a:lnTo>
                <a:lnTo>
                  <a:pt x="743" y="998"/>
                </a:lnTo>
                <a:lnTo>
                  <a:pt x="744" y="998"/>
                </a:lnTo>
                <a:lnTo>
                  <a:pt x="745" y="998"/>
                </a:lnTo>
                <a:lnTo>
                  <a:pt x="745" y="998"/>
                </a:lnTo>
                <a:lnTo>
                  <a:pt x="746" y="998"/>
                </a:lnTo>
                <a:lnTo>
                  <a:pt x="748" y="996"/>
                </a:lnTo>
                <a:lnTo>
                  <a:pt x="749" y="996"/>
                </a:lnTo>
                <a:lnTo>
                  <a:pt x="749" y="996"/>
                </a:lnTo>
                <a:lnTo>
                  <a:pt x="750" y="995"/>
                </a:lnTo>
                <a:lnTo>
                  <a:pt x="751" y="994"/>
                </a:lnTo>
                <a:lnTo>
                  <a:pt x="753" y="993"/>
                </a:lnTo>
                <a:lnTo>
                  <a:pt x="753" y="991"/>
                </a:lnTo>
                <a:lnTo>
                  <a:pt x="754" y="990"/>
                </a:lnTo>
                <a:lnTo>
                  <a:pt x="755" y="989"/>
                </a:lnTo>
                <a:lnTo>
                  <a:pt x="756" y="989"/>
                </a:lnTo>
                <a:lnTo>
                  <a:pt x="756" y="989"/>
                </a:lnTo>
                <a:lnTo>
                  <a:pt x="758" y="989"/>
                </a:lnTo>
                <a:lnTo>
                  <a:pt x="759" y="990"/>
                </a:lnTo>
                <a:lnTo>
                  <a:pt x="760" y="990"/>
                </a:lnTo>
                <a:lnTo>
                  <a:pt x="760" y="991"/>
                </a:lnTo>
                <a:lnTo>
                  <a:pt x="761" y="991"/>
                </a:lnTo>
                <a:lnTo>
                  <a:pt x="763" y="993"/>
                </a:lnTo>
                <a:lnTo>
                  <a:pt x="764" y="994"/>
                </a:lnTo>
                <a:lnTo>
                  <a:pt x="764" y="995"/>
                </a:lnTo>
                <a:lnTo>
                  <a:pt x="765" y="995"/>
                </a:lnTo>
                <a:lnTo>
                  <a:pt x="766" y="996"/>
                </a:lnTo>
                <a:lnTo>
                  <a:pt x="768" y="998"/>
                </a:lnTo>
                <a:lnTo>
                  <a:pt x="768" y="998"/>
                </a:lnTo>
                <a:lnTo>
                  <a:pt x="769" y="999"/>
                </a:lnTo>
                <a:lnTo>
                  <a:pt x="770" y="1000"/>
                </a:lnTo>
                <a:lnTo>
                  <a:pt x="771" y="1001"/>
                </a:lnTo>
                <a:lnTo>
                  <a:pt x="771" y="1002"/>
                </a:lnTo>
                <a:lnTo>
                  <a:pt x="773" y="1002"/>
                </a:lnTo>
                <a:lnTo>
                  <a:pt x="774" y="1002"/>
                </a:lnTo>
                <a:lnTo>
                  <a:pt x="775" y="1002"/>
                </a:lnTo>
                <a:lnTo>
                  <a:pt x="775" y="1002"/>
                </a:lnTo>
                <a:lnTo>
                  <a:pt x="776" y="1001"/>
                </a:lnTo>
                <a:lnTo>
                  <a:pt x="778" y="1000"/>
                </a:lnTo>
                <a:lnTo>
                  <a:pt x="779" y="999"/>
                </a:lnTo>
                <a:lnTo>
                  <a:pt x="779" y="999"/>
                </a:lnTo>
                <a:lnTo>
                  <a:pt x="780" y="998"/>
                </a:lnTo>
                <a:lnTo>
                  <a:pt x="781" y="998"/>
                </a:lnTo>
                <a:lnTo>
                  <a:pt x="782" y="996"/>
                </a:lnTo>
                <a:lnTo>
                  <a:pt x="782" y="998"/>
                </a:lnTo>
                <a:lnTo>
                  <a:pt x="784" y="998"/>
                </a:lnTo>
                <a:lnTo>
                  <a:pt x="785" y="999"/>
                </a:lnTo>
                <a:lnTo>
                  <a:pt x="786" y="1000"/>
                </a:lnTo>
                <a:lnTo>
                  <a:pt x="787" y="1001"/>
                </a:lnTo>
                <a:lnTo>
                  <a:pt x="787" y="1004"/>
                </a:lnTo>
                <a:lnTo>
                  <a:pt x="789" y="1004"/>
                </a:lnTo>
                <a:lnTo>
                  <a:pt x="790" y="1005"/>
                </a:lnTo>
                <a:lnTo>
                  <a:pt x="791" y="1005"/>
                </a:lnTo>
                <a:lnTo>
                  <a:pt x="791" y="1005"/>
                </a:lnTo>
                <a:lnTo>
                  <a:pt x="792" y="1005"/>
                </a:lnTo>
                <a:lnTo>
                  <a:pt x="794" y="1004"/>
                </a:lnTo>
                <a:lnTo>
                  <a:pt x="795" y="1002"/>
                </a:lnTo>
                <a:lnTo>
                  <a:pt x="795" y="1002"/>
                </a:lnTo>
                <a:lnTo>
                  <a:pt x="796" y="1001"/>
                </a:lnTo>
                <a:lnTo>
                  <a:pt x="797" y="1001"/>
                </a:lnTo>
                <a:lnTo>
                  <a:pt x="799" y="1001"/>
                </a:lnTo>
                <a:lnTo>
                  <a:pt x="799" y="1002"/>
                </a:lnTo>
                <a:lnTo>
                  <a:pt x="800" y="1002"/>
                </a:lnTo>
                <a:lnTo>
                  <a:pt x="801" y="1002"/>
                </a:lnTo>
                <a:lnTo>
                  <a:pt x="802" y="1002"/>
                </a:lnTo>
                <a:lnTo>
                  <a:pt x="802" y="1002"/>
                </a:lnTo>
                <a:lnTo>
                  <a:pt x="804" y="1001"/>
                </a:lnTo>
                <a:lnTo>
                  <a:pt x="805" y="1001"/>
                </a:lnTo>
                <a:lnTo>
                  <a:pt x="806" y="1001"/>
                </a:lnTo>
                <a:lnTo>
                  <a:pt x="806" y="1001"/>
                </a:lnTo>
                <a:lnTo>
                  <a:pt x="807" y="1001"/>
                </a:lnTo>
                <a:lnTo>
                  <a:pt x="809" y="1001"/>
                </a:lnTo>
                <a:lnTo>
                  <a:pt x="810" y="1001"/>
                </a:lnTo>
                <a:lnTo>
                  <a:pt x="810" y="1000"/>
                </a:lnTo>
                <a:lnTo>
                  <a:pt x="811" y="999"/>
                </a:lnTo>
                <a:lnTo>
                  <a:pt x="812" y="998"/>
                </a:lnTo>
                <a:lnTo>
                  <a:pt x="814" y="993"/>
                </a:lnTo>
                <a:lnTo>
                  <a:pt x="814" y="985"/>
                </a:lnTo>
                <a:lnTo>
                  <a:pt x="815" y="973"/>
                </a:lnTo>
                <a:lnTo>
                  <a:pt x="816" y="952"/>
                </a:lnTo>
                <a:lnTo>
                  <a:pt x="817" y="918"/>
                </a:lnTo>
                <a:lnTo>
                  <a:pt x="817" y="871"/>
                </a:lnTo>
                <a:lnTo>
                  <a:pt x="818" y="801"/>
                </a:lnTo>
                <a:lnTo>
                  <a:pt x="820" y="704"/>
                </a:lnTo>
                <a:lnTo>
                  <a:pt x="821" y="577"/>
                </a:lnTo>
                <a:lnTo>
                  <a:pt x="821" y="414"/>
                </a:lnTo>
                <a:lnTo>
                  <a:pt x="822" y="216"/>
                </a:lnTo>
                <a:lnTo>
                  <a:pt x="823" y="0"/>
                </a:lnTo>
                <a:lnTo>
                  <a:pt x="825" y="0"/>
                </a:lnTo>
                <a:lnTo>
                  <a:pt x="825" y="0"/>
                </a:lnTo>
                <a:lnTo>
                  <a:pt x="826" y="0"/>
                </a:lnTo>
                <a:lnTo>
                  <a:pt x="827" y="0"/>
                </a:lnTo>
                <a:lnTo>
                  <a:pt x="828" y="0"/>
                </a:lnTo>
                <a:lnTo>
                  <a:pt x="828" y="0"/>
                </a:lnTo>
                <a:lnTo>
                  <a:pt x="830" y="0"/>
                </a:lnTo>
                <a:lnTo>
                  <a:pt x="831" y="0"/>
                </a:lnTo>
                <a:lnTo>
                  <a:pt x="832" y="0"/>
                </a:lnTo>
                <a:lnTo>
                  <a:pt x="832" y="0"/>
                </a:lnTo>
                <a:lnTo>
                  <a:pt x="833" y="0"/>
                </a:lnTo>
                <a:lnTo>
                  <a:pt x="835" y="0"/>
                </a:lnTo>
                <a:lnTo>
                  <a:pt x="836" y="0"/>
                </a:lnTo>
                <a:lnTo>
                  <a:pt x="836" y="0"/>
                </a:lnTo>
                <a:lnTo>
                  <a:pt x="837" y="0"/>
                </a:lnTo>
                <a:lnTo>
                  <a:pt x="838" y="0"/>
                </a:lnTo>
                <a:lnTo>
                  <a:pt x="840" y="33"/>
                </a:lnTo>
                <a:lnTo>
                  <a:pt x="841" y="231"/>
                </a:lnTo>
                <a:lnTo>
                  <a:pt x="841" y="399"/>
                </a:lnTo>
                <a:lnTo>
                  <a:pt x="842" y="538"/>
                </a:lnTo>
                <a:lnTo>
                  <a:pt x="843" y="649"/>
                </a:lnTo>
                <a:lnTo>
                  <a:pt x="845" y="736"/>
                </a:lnTo>
                <a:lnTo>
                  <a:pt x="845" y="801"/>
                </a:lnTo>
                <a:lnTo>
                  <a:pt x="846" y="851"/>
                </a:lnTo>
                <a:lnTo>
                  <a:pt x="847" y="887"/>
                </a:lnTo>
                <a:lnTo>
                  <a:pt x="848" y="914"/>
                </a:lnTo>
                <a:lnTo>
                  <a:pt x="848" y="934"/>
                </a:lnTo>
                <a:lnTo>
                  <a:pt x="850" y="949"/>
                </a:lnTo>
                <a:lnTo>
                  <a:pt x="851" y="960"/>
                </a:lnTo>
                <a:lnTo>
                  <a:pt x="852" y="970"/>
                </a:lnTo>
                <a:lnTo>
                  <a:pt x="852" y="976"/>
                </a:lnTo>
                <a:lnTo>
                  <a:pt x="853" y="981"/>
                </a:lnTo>
                <a:lnTo>
                  <a:pt x="854" y="986"/>
                </a:lnTo>
                <a:lnTo>
                  <a:pt x="856" y="990"/>
                </a:lnTo>
                <a:lnTo>
                  <a:pt x="856" y="993"/>
                </a:lnTo>
                <a:lnTo>
                  <a:pt x="857" y="995"/>
                </a:lnTo>
                <a:lnTo>
                  <a:pt x="858" y="998"/>
                </a:lnTo>
                <a:lnTo>
                  <a:pt x="859" y="999"/>
                </a:lnTo>
                <a:lnTo>
                  <a:pt x="859" y="1000"/>
                </a:lnTo>
                <a:lnTo>
                  <a:pt x="861" y="1000"/>
                </a:lnTo>
                <a:lnTo>
                  <a:pt x="862" y="1001"/>
                </a:lnTo>
                <a:lnTo>
                  <a:pt x="863" y="1000"/>
                </a:lnTo>
                <a:lnTo>
                  <a:pt x="863" y="998"/>
                </a:lnTo>
                <a:lnTo>
                  <a:pt x="864" y="996"/>
                </a:lnTo>
                <a:lnTo>
                  <a:pt x="866" y="994"/>
                </a:lnTo>
                <a:lnTo>
                  <a:pt x="867" y="991"/>
                </a:lnTo>
                <a:lnTo>
                  <a:pt x="867" y="986"/>
                </a:lnTo>
                <a:lnTo>
                  <a:pt x="868" y="983"/>
                </a:lnTo>
                <a:lnTo>
                  <a:pt x="869" y="976"/>
                </a:lnTo>
                <a:lnTo>
                  <a:pt x="871" y="969"/>
                </a:lnTo>
                <a:lnTo>
                  <a:pt x="871" y="962"/>
                </a:lnTo>
                <a:lnTo>
                  <a:pt x="872" y="952"/>
                </a:lnTo>
                <a:lnTo>
                  <a:pt x="873" y="942"/>
                </a:lnTo>
                <a:lnTo>
                  <a:pt x="874" y="930"/>
                </a:lnTo>
                <a:lnTo>
                  <a:pt x="874" y="919"/>
                </a:lnTo>
                <a:lnTo>
                  <a:pt x="876" y="909"/>
                </a:lnTo>
                <a:lnTo>
                  <a:pt x="877" y="902"/>
                </a:lnTo>
                <a:lnTo>
                  <a:pt x="878" y="897"/>
                </a:lnTo>
                <a:lnTo>
                  <a:pt x="878" y="896"/>
                </a:lnTo>
                <a:lnTo>
                  <a:pt x="879" y="899"/>
                </a:lnTo>
                <a:lnTo>
                  <a:pt x="881" y="908"/>
                </a:lnTo>
                <a:lnTo>
                  <a:pt x="882" y="919"/>
                </a:lnTo>
                <a:lnTo>
                  <a:pt x="882" y="932"/>
                </a:lnTo>
                <a:lnTo>
                  <a:pt x="883" y="945"/>
                </a:lnTo>
                <a:lnTo>
                  <a:pt x="884" y="958"/>
                </a:lnTo>
                <a:lnTo>
                  <a:pt x="886" y="968"/>
                </a:lnTo>
                <a:lnTo>
                  <a:pt x="886" y="975"/>
                </a:lnTo>
                <a:lnTo>
                  <a:pt x="887" y="981"/>
                </a:lnTo>
                <a:lnTo>
                  <a:pt x="888" y="986"/>
                </a:lnTo>
                <a:lnTo>
                  <a:pt x="889" y="990"/>
                </a:lnTo>
                <a:lnTo>
                  <a:pt x="889" y="993"/>
                </a:lnTo>
                <a:lnTo>
                  <a:pt x="890" y="994"/>
                </a:lnTo>
                <a:lnTo>
                  <a:pt x="892" y="996"/>
                </a:lnTo>
                <a:lnTo>
                  <a:pt x="893" y="998"/>
                </a:lnTo>
                <a:lnTo>
                  <a:pt x="893" y="998"/>
                </a:lnTo>
                <a:lnTo>
                  <a:pt x="894" y="999"/>
                </a:lnTo>
                <a:lnTo>
                  <a:pt x="895" y="1000"/>
                </a:lnTo>
                <a:lnTo>
                  <a:pt x="897" y="1001"/>
                </a:lnTo>
                <a:lnTo>
                  <a:pt x="898" y="1002"/>
                </a:lnTo>
                <a:lnTo>
                  <a:pt x="898" y="1002"/>
                </a:lnTo>
                <a:lnTo>
                  <a:pt x="899" y="1004"/>
                </a:lnTo>
                <a:lnTo>
                  <a:pt x="900" y="1004"/>
                </a:lnTo>
                <a:lnTo>
                  <a:pt x="902" y="1004"/>
                </a:lnTo>
                <a:lnTo>
                  <a:pt x="902" y="1005"/>
                </a:lnTo>
                <a:lnTo>
                  <a:pt x="903" y="1005"/>
                </a:lnTo>
                <a:lnTo>
                  <a:pt x="904" y="1006"/>
                </a:lnTo>
                <a:lnTo>
                  <a:pt x="905" y="1007"/>
                </a:lnTo>
                <a:lnTo>
                  <a:pt x="905" y="1009"/>
                </a:lnTo>
                <a:lnTo>
                  <a:pt x="907" y="1011"/>
                </a:lnTo>
                <a:lnTo>
                  <a:pt x="908" y="1012"/>
                </a:lnTo>
                <a:lnTo>
                  <a:pt x="909" y="1014"/>
                </a:lnTo>
                <a:lnTo>
                  <a:pt x="909" y="1014"/>
                </a:lnTo>
                <a:lnTo>
                  <a:pt x="910" y="1012"/>
                </a:lnTo>
                <a:lnTo>
                  <a:pt x="912" y="1011"/>
                </a:lnTo>
                <a:lnTo>
                  <a:pt x="913" y="1009"/>
                </a:lnTo>
                <a:lnTo>
                  <a:pt x="913" y="1006"/>
                </a:lnTo>
                <a:lnTo>
                  <a:pt x="914" y="1004"/>
                </a:lnTo>
                <a:lnTo>
                  <a:pt x="915" y="1002"/>
                </a:lnTo>
                <a:lnTo>
                  <a:pt x="917" y="1001"/>
                </a:lnTo>
                <a:lnTo>
                  <a:pt x="917" y="1001"/>
                </a:lnTo>
                <a:lnTo>
                  <a:pt x="918" y="1001"/>
                </a:lnTo>
                <a:lnTo>
                  <a:pt x="919" y="1001"/>
                </a:lnTo>
                <a:lnTo>
                  <a:pt x="920" y="1001"/>
                </a:lnTo>
                <a:lnTo>
                  <a:pt x="920" y="1001"/>
                </a:lnTo>
                <a:lnTo>
                  <a:pt x="922" y="1001"/>
                </a:lnTo>
                <a:lnTo>
                  <a:pt x="923" y="1001"/>
                </a:lnTo>
                <a:lnTo>
                  <a:pt x="924" y="1002"/>
                </a:lnTo>
                <a:lnTo>
                  <a:pt x="924" y="1002"/>
                </a:lnTo>
                <a:lnTo>
                  <a:pt x="925" y="1002"/>
                </a:lnTo>
                <a:lnTo>
                  <a:pt x="926" y="1004"/>
                </a:lnTo>
                <a:lnTo>
                  <a:pt x="928" y="1004"/>
                </a:lnTo>
                <a:lnTo>
                  <a:pt x="928" y="1004"/>
                </a:lnTo>
                <a:lnTo>
                  <a:pt x="929" y="1004"/>
                </a:lnTo>
                <a:lnTo>
                  <a:pt x="930" y="1004"/>
                </a:lnTo>
                <a:lnTo>
                  <a:pt x="931" y="1004"/>
                </a:lnTo>
                <a:lnTo>
                  <a:pt x="931" y="1004"/>
                </a:lnTo>
                <a:lnTo>
                  <a:pt x="933" y="1004"/>
                </a:lnTo>
                <a:lnTo>
                  <a:pt x="934" y="1002"/>
                </a:lnTo>
                <a:lnTo>
                  <a:pt x="935" y="1002"/>
                </a:lnTo>
                <a:lnTo>
                  <a:pt x="935" y="1001"/>
                </a:lnTo>
                <a:lnTo>
                  <a:pt x="936" y="999"/>
                </a:lnTo>
                <a:lnTo>
                  <a:pt x="938" y="996"/>
                </a:lnTo>
                <a:lnTo>
                  <a:pt x="939" y="991"/>
                </a:lnTo>
                <a:lnTo>
                  <a:pt x="939" y="985"/>
                </a:lnTo>
                <a:lnTo>
                  <a:pt x="940" y="975"/>
                </a:lnTo>
                <a:lnTo>
                  <a:pt x="941" y="960"/>
                </a:lnTo>
                <a:lnTo>
                  <a:pt x="943" y="940"/>
                </a:lnTo>
                <a:lnTo>
                  <a:pt x="943" y="909"/>
                </a:lnTo>
                <a:lnTo>
                  <a:pt x="944" y="865"/>
                </a:lnTo>
                <a:lnTo>
                  <a:pt x="945" y="799"/>
                </a:lnTo>
                <a:lnTo>
                  <a:pt x="946" y="703"/>
                </a:lnTo>
                <a:lnTo>
                  <a:pt x="946" y="570"/>
                </a:lnTo>
                <a:lnTo>
                  <a:pt x="948" y="388"/>
                </a:lnTo>
                <a:lnTo>
                  <a:pt x="949" y="154"/>
                </a:lnTo>
                <a:lnTo>
                  <a:pt x="950" y="0"/>
                </a:lnTo>
                <a:lnTo>
                  <a:pt x="950" y="0"/>
                </a:lnTo>
                <a:lnTo>
                  <a:pt x="951" y="0"/>
                </a:lnTo>
                <a:lnTo>
                  <a:pt x="953" y="0"/>
                </a:lnTo>
                <a:lnTo>
                  <a:pt x="954" y="0"/>
                </a:lnTo>
                <a:lnTo>
                  <a:pt x="955" y="0"/>
                </a:lnTo>
                <a:lnTo>
                  <a:pt x="955" y="0"/>
                </a:lnTo>
                <a:lnTo>
                  <a:pt x="956" y="0"/>
                </a:lnTo>
                <a:lnTo>
                  <a:pt x="958" y="0"/>
                </a:lnTo>
                <a:lnTo>
                  <a:pt x="959" y="0"/>
                </a:lnTo>
                <a:lnTo>
                  <a:pt x="959" y="0"/>
                </a:lnTo>
                <a:lnTo>
                  <a:pt x="960" y="0"/>
                </a:lnTo>
                <a:lnTo>
                  <a:pt x="961" y="0"/>
                </a:lnTo>
                <a:lnTo>
                  <a:pt x="962" y="180"/>
                </a:lnTo>
                <a:lnTo>
                  <a:pt x="962" y="388"/>
                </a:lnTo>
                <a:lnTo>
                  <a:pt x="964" y="551"/>
                </a:lnTo>
                <a:lnTo>
                  <a:pt x="965" y="672"/>
                </a:lnTo>
                <a:lnTo>
                  <a:pt x="966" y="760"/>
                </a:lnTo>
                <a:lnTo>
                  <a:pt x="966" y="824"/>
                </a:lnTo>
                <a:lnTo>
                  <a:pt x="967" y="868"/>
                </a:lnTo>
                <a:lnTo>
                  <a:pt x="969" y="901"/>
                </a:lnTo>
                <a:lnTo>
                  <a:pt x="970" y="923"/>
                </a:lnTo>
                <a:lnTo>
                  <a:pt x="970" y="942"/>
                </a:lnTo>
                <a:lnTo>
                  <a:pt x="971" y="955"/>
                </a:lnTo>
                <a:lnTo>
                  <a:pt x="972" y="965"/>
                </a:lnTo>
                <a:lnTo>
                  <a:pt x="974" y="974"/>
                </a:lnTo>
                <a:lnTo>
                  <a:pt x="974" y="981"/>
                </a:lnTo>
                <a:lnTo>
                  <a:pt x="975" y="986"/>
                </a:lnTo>
                <a:lnTo>
                  <a:pt x="976" y="991"/>
                </a:lnTo>
                <a:lnTo>
                  <a:pt x="977" y="995"/>
                </a:lnTo>
                <a:lnTo>
                  <a:pt x="977" y="998"/>
                </a:lnTo>
                <a:lnTo>
                  <a:pt x="979" y="1001"/>
                </a:lnTo>
                <a:lnTo>
                  <a:pt x="980" y="1002"/>
                </a:lnTo>
                <a:lnTo>
                  <a:pt x="981" y="1005"/>
                </a:lnTo>
                <a:lnTo>
                  <a:pt x="981" y="1006"/>
                </a:lnTo>
                <a:lnTo>
                  <a:pt x="982" y="1006"/>
                </a:lnTo>
                <a:lnTo>
                  <a:pt x="984" y="1007"/>
                </a:lnTo>
                <a:lnTo>
                  <a:pt x="985" y="1007"/>
                </a:lnTo>
                <a:lnTo>
                  <a:pt x="985" y="1007"/>
                </a:lnTo>
                <a:lnTo>
                  <a:pt x="986" y="1007"/>
                </a:lnTo>
                <a:lnTo>
                  <a:pt x="987" y="1007"/>
                </a:lnTo>
                <a:lnTo>
                  <a:pt x="989" y="1006"/>
                </a:lnTo>
                <a:lnTo>
                  <a:pt x="989" y="1006"/>
                </a:lnTo>
                <a:lnTo>
                  <a:pt x="990" y="1006"/>
                </a:lnTo>
                <a:lnTo>
                  <a:pt x="991" y="1005"/>
                </a:lnTo>
                <a:lnTo>
                  <a:pt x="992" y="1005"/>
                </a:lnTo>
                <a:lnTo>
                  <a:pt x="992" y="1005"/>
                </a:lnTo>
                <a:lnTo>
                  <a:pt x="994" y="1005"/>
                </a:lnTo>
                <a:lnTo>
                  <a:pt x="995" y="1005"/>
                </a:lnTo>
                <a:lnTo>
                  <a:pt x="996" y="1005"/>
                </a:lnTo>
                <a:lnTo>
                  <a:pt x="996" y="1005"/>
                </a:lnTo>
                <a:lnTo>
                  <a:pt x="997" y="1005"/>
                </a:lnTo>
                <a:lnTo>
                  <a:pt x="998" y="1005"/>
                </a:lnTo>
                <a:lnTo>
                  <a:pt x="1000" y="1005"/>
                </a:lnTo>
                <a:lnTo>
                  <a:pt x="1000" y="1004"/>
                </a:lnTo>
                <a:lnTo>
                  <a:pt x="1001" y="1004"/>
                </a:lnTo>
                <a:lnTo>
                  <a:pt x="1002" y="1002"/>
                </a:lnTo>
                <a:lnTo>
                  <a:pt x="1003" y="1001"/>
                </a:lnTo>
                <a:lnTo>
                  <a:pt x="1003" y="1000"/>
                </a:lnTo>
                <a:lnTo>
                  <a:pt x="1005" y="999"/>
                </a:lnTo>
                <a:lnTo>
                  <a:pt x="1006" y="998"/>
                </a:lnTo>
                <a:lnTo>
                  <a:pt x="1007" y="996"/>
                </a:lnTo>
                <a:lnTo>
                  <a:pt x="1008" y="995"/>
                </a:lnTo>
                <a:lnTo>
                  <a:pt x="1008" y="995"/>
                </a:lnTo>
                <a:lnTo>
                  <a:pt x="1010" y="994"/>
                </a:lnTo>
                <a:lnTo>
                  <a:pt x="1011" y="994"/>
                </a:lnTo>
                <a:lnTo>
                  <a:pt x="1012" y="993"/>
                </a:lnTo>
                <a:lnTo>
                  <a:pt x="1012" y="991"/>
                </a:lnTo>
                <a:lnTo>
                  <a:pt x="1013" y="990"/>
                </a:lnTo>
                <a:lnTo>
                  <a:pt x="1015" y="990"/>
                </a:lnTo>
                <a:lnTo>
                  <a:pt x="1016" y="990"/>
                </a:lnTo>
                <a:lnTo>
                  <a:pt x="1016" y="990"/>
                </a:lnTo>
                <a:lnTo>
                  <a:pt x="1017" y="991"/>
                </a:lnTo>
                <a:lnTo>
                  <a:pt x="1018" y="994"/>
                </a:lnTo>
                <a:lnTo>
                  <a:pt x="1020" y="995"/>
                </a:lnTo>
                <a:lnTo>
                  <a:pt x="1020" y="998"/>
                </a:lnTo>
                <a:lnTo>
                  <a:pt x="1021" y="999"/>
                </a:lnTo>
                <a:lnTo>
                  <a:pt x="1022" y="1000"/>
                </a:lnTo>
                <a:lnTo>
                  <a:pt x="1023" y="1000"/>
                </a:lnTo>
                <a:lnTo>
                  <a:pt x="1023" y="1001"/>
                </a:lnTo>
                <a:lnTo>
                  <a:pt x="1025" y="1001"/>
                </a:lnTo>
                <a:lnTo>
                  <a:pt x="1026" y="1001"/>
                </a:lnTo>
                <a:lnTo>
                  <a:pt x="1027" y="1002"/>
                </a:lnTo>
                <a:lnTo>
                  <a:pt x="1027" y="1002"/>
                </a:lnTo>
                <a:lnTo>
                  <a:pt x="1028" y="1002"/>
                </a:lnTo>
                <a:lnTo>
                  <a:pt x="1029" y="1002"/>
                </a:lnTo>
                <a:lnTo>
                  <a:pt x="1031" y="1004"/>
                </a:lnTo>
                <a:lnTo>
                  <a:pt x="1031" y="1004"/>
                </a:lnTo>
                <a:lnTo>
                  <a:pt x="1032" y="1004"/>
                </a:lnTo>
                <a:lnTo>
                  <a:pt x="1033" y="1005"/>
                </a:lnTo>
                <a:lnTo>
                  <a:pt x="1034" y="1005"/>
                </a:lnTo>
                <a:lnTo>
                  <a:pt x="1034" y="1005"/>
                </a:lnTo>
                <a:lnTo>
                  <a:pt x="1036" y="1005"/>
                </a:lnTo>
                <a:lnTo>
                  <a:pt x="1037" y="1004"/>
                </a:lnTo>
                <a:lnTo>
                  <a:pt x="1038" y="1004"/>
                </a:lnTo>
                <a:lnTo>
                  <a:pt x="1038" y="1002"/>
                </a:lnTo>
                <a:lnTo>
                  <a:pt x="1039" y="1002"/>
                </a:lnTo>
                <a:lnTo>
                  <a:pt x="1041" y="1001"/>
                </a:lnTo>
                <a:lnTo>
                  <a:pt x="1042" y="1001"/>
                </a:lnTo>
                <a:lnTo>
                  <a:pt x="1042" y="1000"/>
                </a:lnTo>
                <a:lnTo>
                  <a:pt x="1043" y="1000"/>
                </a:lnTo>
                <a:lnTo>
                  <a:pt x="1044" y="999"/>
                </a:lnTo>
                <a:lnTo>
                  <a:pt x="1046" y="999"/>
                </a:lnTo>
                <a:lnTo>
                  <a:pt x="1046" y="998"/>
                </a:lnTo>
                <a:lnTo>
                  <a:pt x="1047" y="995"/>
                </a:lnTo>
                <a:lnTo>
                  <a:pt x="1048" y="994"/>
                </a:lnTo>
                <a:lnTo>
                  <a:pt x="1049" y="991"/>
                </a:lnTo>
                <a:lnTo>
                  <a:pt x="1049" y="990"/>
                </a:lnTo>
                <a:lnTo>
                  <a:pt x="1051" y="989"/>
                </a:lnTo>
                <a:lnTo>
                  <a:pt x="1052" y="989"/>
                </a:lnTo>
                <a:lnTo>
                  <a:pt x="1053" y="989"/>
                </a:lnTo>
                <a:lnTo>
                  <a:pt x="1053" y="989"/>
                </a:lnTo>
                <a:lnTo>
                  <a:pt x="1054" y="991"/>
                </a:lnTo>
                <a:lnTo>
                  <a:pt x="1056" y="993"/>
                </a:lnTo>
                <a:lnTo>
                  <a:pt x="1057" y="994"/>
                </a:lnTo>
                <a:lnTo>
                  <a:pt x="1057" y="996"/>
                </a:lnTo>
                <a:lnTo>
                  <a:pt x="1058" y="998"/>
                </a:lnTo>
                <a:lnTo>
                  <a:pt x="1059" y="999"/>
                </a:lnTo>
                <a:lnTo>
                  <a:pt x="1061" y="1000"/>
                </a:lnTo>
                <a:lnTo>
                  <a:pt x="1061" y="1001"/>
                </a:lnTo>
                <a:lnTo>
                  <a:pt x="1062" y="1001"/>
                </a:lnTo>
                <a:lnTo>
                  <a:pt x="1063" y="1001"/>
                </a:lnTo>
                <a:lnTo>
                  <a:pt x="1064" y="1001"/>
                </a:lnTo>
                <a:lnTo>
                  <a:pt x="1065" y="1001"/>
                </a:lnTo>
                <a:lnTo>
                  <a:pt x="1065" y="1001"/>
                </a:lnTo>
                <a:lnTo>
                  <a:pt x="1067" y="1000"/>
                </a:lnTo>
                <a:lnTo>
                  <a:pt x="1068" y="999"/>
                </a:lnTo>
                <a:lnTo>
                  <a:pt x="1069" y="998"/>
                </a:lnTo>
                <a:lnTo>
                  <a:pt x="1069" y="996"/>
                </a:lnTo>
                <a:lnTo>
                  <a:pt x="1070" y="994"/>
                </a:lnTo>
                <a:lnTo>
                  <a:pt x="1072" y="991"/>
                </a:lnTo>
                <a:lnTo>
                  <a:pt x="1073" y="989"/>
                </a:lnTo>
                <a:lnTo>
                  <a:pt x="1073" y="986"/>
                </a:lnTo>
                <a:lnTo>
                  <a:pt x="1074" y="984"/>
                </a:lnTo>
                <a:lnTo>
                  <a:pt x="1075" y="981"/>
                </a:lnTo>
                <a:lnTo>
                  <a:pt x="1077" y="976"/>
                </a:lnTo>
                <a:lnTo>
                  <a:pt x="1077" y="970"/>
                </a:lnTo>
                <a:lnTo>
                  <a:pt x="1078" y="962"/>
                </a:lnTo>
                <a:lnTo>
                  <a:pt x="1079" y="952"/>
                </a:lnTo>
                <a:lnTo>
                  <a:pt x="1080" y="940"/>
                </a:lnTo>
                <a:lnTo>
                  <a:pt x="1080" y="930"/>
                </a:lnTo>
                <a:lnTo>
                  <a:pt x="1082" y="922"/>
                </a:lnTo>
                <a:lnTo>
                  <a:pt x="1083" y="919"/>
                </a:lnTo>
                <a:lnTo>
                  <a:pt x="1084" y="923"/>
                </a:lnTo>
                <a:lnTo>
                  <a:pt x="1084" y="929"/>
                </a:lnTo>
                <a:lnTo>
                  <a:pt x="1085" y="939"/>
                </a:lnTo>
                <a:lnTo>
                  <a:pt x="1087" y="950"/>
                </a:lnTo>
                <a:lnTo>
                  <a:pt x="1088" y="962"/>
                </a:lnTo>
                <a:lnTo>
                  <a:pt x="1088" y="971"/>
                </a:lnTo>
                <a:lnTo>
                  <a:pt x="1089" y="980"/>
                </a:lnTo>
                <a:lnTo>
                  <a:pt x="1090" y="986"/>
                </a:lnTo>
                <a:lnTo>
                  <a:pt x="1092" y="993"/>
                </a:lnTo>
                <a:lnTo>
                  <a:pt x="1092" y="996"/>
                </a:lnTo>
                <a:lnTo>
                  <a:pt x="1093" y="1000"/>
                </a:lnTo>
                <a:lnTo>
                  <a:pt x="1094" y="1001"/>
                </a:lnTo>
                <a:lnTo>
                  <a:pt x="1095" y="1002"/>
                </a:lnTo>
                <a:lnTo>
                  <a:pt x="1095" y="1004"/>
                </a:lnTo>
                <a:lnTo>
                  <a:pt x="1097" y="1002"/>
                </a:lnTo>
                <a:lnTo>
                  <a:pt x="1098" y="1001"/>
                </a:lnTo>
                <a:lnTo>
                  <a:pt x="1099" y="1001"/>
                </a:lnTo>
                <a:lnTo>
                  <a:pt x="1099" y="1000"/>
                </a:lnTo>
                <a:lnTo>
                  <a:pt x="1100" y="999"/>
                </a:lnTo>
                <a:lnTo>
                  <a:pt x="1101" y="998"/>
                </a:lnTo>
                <a:lnTo>
                  <a:pt x="1103" y="996"/>
                </a:lnTo>
                <a:lnTo>
                  <a:pt x="1103" y="995"/>
                </a:lnTo>
                <a:lnTo>
                  <a:pt x="1104" y="994"/>
                </a:lnTo>
                <a:lnTo>
                  <a:pt x="1105" y="994"/>
                </a:lnTo>
                <a:lnTo>
                  <a:pt x="1106" y="995"/>
                </a:lnTo>
                <a:lnTo>
                  <a:pt x="1106" y="998"/>
                </a:lnTo>
                <a:lnTo>
                  <a:pt x="1108" y="1001"/>
                </a:lnTo>
                <a:lnTo>
                  <a:pt x="1109" y="1006"/>
                </a:lnTo>
                <a:lnTo>
                  <a:pt x="1110" y="1010"/>
                </a:lnTo>
                <a:lnTo>
                  <a:pt x="1110" y="1016"/>
                </a:lnTo>
                <a:lnTo>
                  <a:pt x="1111" y="1021"/>
                </a:lnTo>
                <a:lnTo>
                  <a:pt x="1113" y="1029"/>
                </a:lnTo>
                <a:lnTo>
                  <a:pt x="1114" y="1036"/>
                </a:lnTo>
                <a:lnTo>
                  <a:pt x="1114" y="1043"/>
                </a:lnTo>
                <a:lnTo>
                  <a:pt x="1115" y="1052"/>
                </a:lnTo>
                <a:lnTo>
                  <a:pt x="1116" y="1061"/>
                </a:lnTo>
                <a:lnTo>
                  <a:pt x="1118" y="1071"/>
                </a:lnTo>
                <a:lnTo>
                  <a:pt x="1118" y="1079"/>
                </a:lnTo>
                <a:lnTo>
                  <a:pt x="1119" y="1089"/>
                </a:lnTo>
                <a:lnTo>
                  <a:pt x="1120" y="1098"/>
                </a:lnTo>
                <a:lnTo>
                  <a:pt x="1121" y="1107"/>
                </a:lnTo>
                <a:lnTo>
                  <a:pt x="1123" y="1111"/>
                </a:lnTo>
                <a:lnTo>
                  <a:pt x="1123" y="1108"/>
                </a:lnTo>
                <a:lnTo>
                  <a:pt x="1124" y="1092"/>
                </a:lnTo>
                <a:lnTo>
                  <a:pt x="1125" y="1048"/>
                </a:lnTo>
                <a:lnTo>
                  <a:pt x="1126" y="948"/>
                </a:lnTo>
                <a:lnTo>
                  <a:pt x="1126" y="749"/>
                </a:lnTo>
                <a:lnTo>
                  <a:pt x="1128" y="393"/>
                </a:lnTo>
                <a:lnTo>
                  <a:pt x="1129" y="0"/>
                </a:lnTo>
                <a:lnTo>
                  <a:pt x="1130" y="0"/>
                </a:lnTo>
                <a:lnTo>
                  <a:pt x="1130" y="0"/>
                </a:lnTo>
                <a:lnTo>
                  <a:pt x="1131" y="0"/>
                </a:lnTo>
                <a:lnTo>
                  <a:pt x="1133" y="0"/>
                </a:lnTo>
                <a:lnTo>
                  <a:pt x="1134" y="0"/>
                </a:lnTo>
                <a:lnTo>
                  <a:pt x="1134" y="0"/>
                </a:lnTo>
                <a:lnTo>
                  <a:pt x="1135" y="0"/>
                </a:lnTo>
                <a:lnTo>
                  <a:pt x="1136" y="0"/>
                </a:lnTo>
                <a:lnTo>
                  <a:pt x="1137" y="0"/>
                </a:lnTo>
                <a:lnTo>
                  <a:pt x="1137" y="0"/>
                </a:lnTo>
                <a:lnTo>
                  <a:pt x="1139" y="0"/>
                </a:lnTo>
                <a:lnTo>
                  <a:pt x="1140" y="235"/>
                </a:lnTo>
                <a:lnTo>
                  <a:pt x="1141" y="539"/>
                </a:lnTo>
                <a:lnTo>
                  <a:pt x="1141" y="764"/>
                </a:lnTo>
                <a:lnTo>
                  <a:pt x="1142" y="927"/>
                </a:lnTo>
                <a:lnTo>
                  <a:pt x="1144" y="1050"/>
                </a:lnTo>
                <a:lnTo>
                  <a:pt x="1145" y="1130"/>
                </a:lnTo>
                <a:lnTo>
                  <a:pt x="1145" y="1176"/>
                </a:lnTo>
                <a:lnTo>
                  <a:pt x="1146" y="1188"/>
                </a:lnTo>
                <a:lnTo>
                  <a:pt x="1147" y="1164"/>
                </a:lnTo>
                <a:lnTo>
                  <a:pt x="1149" y="1120"/>
                </a:lnTo>
                <a:lnTo>
                  <a:pt x="1149" y="1066"/>
                </a:lnTo>
                <a:lnTo>
                  <a:pt x="1150" y="1009"/>
                </a:lnTo>
                <a:lnTo>
                  <a:pt x="1151" y="959"/>
                </a:lnTo>
                <a:lnTo>
                  <a:pt x="1152" y="917"/>
                </a:lnTo>
                <a:lnTo>
                  <a:pt x="1152" y="890"/>
                </a:lnTo>
                <a:lnTo>
                  <a:pt x="1154" y="881"/>
                </a:lnTo>
                <a:lnTo>
                  <a:pt x="1155" y="875"/>
                </a:lnTo>
                <a:lnTo>
                  <a:pt x="1156" y="857"/>
                </a:lnTo>
                <a:lnTo>
                  <a:pt x="1156" y="813"/>
                </a:lnTo>
                <a:lnTo>
                  <a:pt x="1157" y="727"/>
                </a:lnTo>
                <a:lnTo>
                  <a:pt x="1159" y="604"/>
                </a:lnTo>
                <a:lnTo>
                  <a:pt x="1160" y="464"/>
                </a:lnTo>
                <a:lnTo>
                  <a:pt x="1160" y="344"/>
                </a:lnTo>
                <a:lnTo>
                  <a:pt x="1161" y="286"/>
                </a:lnTo>
                <a:lnTo>
                  <a:pt x="1162" y="312"/>
                </a:lnTo>
                <a:lnTo>
                  <a:pt x="1164" y="418"/>
                </a:lnTo>
                <a:lnTo>
                  <a:pt x="1164" y="579"/>
                </a:lnTo>
                <a:lnTo>
                  <a:pt x="1165" y="760"/>
                </a:lnTo>
                <a:lnTo>
                  <a:pt x="1166" y="932"/>
                </a:lnTo>
                <a:lnTo>
                  <a:pt x="1167" y="1078"/>
                </a:lnTo>
                <a:lnTo>
                  <a:pt x="1167" y="1192"/>
                </a:lnTo>
                <a:lnTo>
                  <a:pt x="1169" y="1277"/>
                </a:lnTo>
                <a:lnTo>
                  <a:pt x="1170" y="1338"/>
                </a:lnTo>
                <a:lnTo>
                  <a:pt x="1171" y="1379"/>
                </a:lnTo>
                <a:lnTo>
                  <a:pt x="1171" y="1405"/>
                </a:lnTo>
                <a:lnTo>
                  <a:pt x="1172" y="1421"/>
                </a:lnTo>
                <a:lnTo>
                  <a:pt x="1173" y="1428"/>
                </a:lnTo>
                <a:lnTo>
                  <a:pt x="1175" y="1430"/>
                </a:lnTo>
                <a:lnTo>
                  <a:pt x="1176" y="1423"/>
                </a:lnTo>
                <a:lnTo>
                  <a:pt x="1176" y="1414"/>
                </a:lnTo>
                <a:lnTo>
                  <a:pt x="1177" y="1399"/>
                </a:lnTo>
                <a:lnTo>
                  <a:pt x="1178" y="1380"/>
                </a:lnTo>
                <a:lnTo>
                  <a:pt x="1180" y="1359"/>
                </a:lnTo>
                <a:lnTo>
                  <a:pt x="1180" y="1334"/>
                </a:lnTo>
                <a:lnTo>
                  <a:pt x="1181" y="1308"/>
                </a:lnTo>
                <a:lnTo>
                  <a:pt x="1182" y="1283"/>
                </a:lnTo>
                <a:lnTo>
                  <a:pt x="1183" y="1261"/>
                </a:lnTo>
                <a:lnTo>
                  <a:pt x="1183" y="1243"/>
                </a:lnTo>
                <a:lnTo>
                  <a:pt x="1185" y="1231"/>
                </a:lnTo>
                <a:lnTo>
                  <a:pt x="1186" y="1224"/>
                </a:lnTo>
                <a:lnTo>
                  <a:pt x="1187" y="1217"/>
                </a:lnTo>
                <a:lnTo>
                  <a:pt x="1187" y="1214"/>
                </a:lnTo>
                <a:lnTo>
                  <a:pt x="1188" y="1210"/>
                </a:lnTo>
                <a:lnTo>
                  <a:pt x="1190" y="1202"/>
                </a:lnTo>
                <a:lnTo>
                  <a:pt x="1191" y="1194"/>
                </a:lnTo>
                <a:lnTo>
                  <a:pt x="1191" y="1183"/>
                </a:lnTo>
                <a:lnTo>
                  <a:pt x="1192" y="1170"/>
                </a:lnTo>
                <a:lnTo>
                  <a:pt x="1193" y="1156"/>
                </a:lnTo>
                <a:lnTo>
                  <a:pt x="1195" y="1143"/>
                </a:lnTo>
                <a:lnTo>
                  <a:pt x="1195" y="1132"/>
                </a:lnTo>
                <a:lnTo>
                  <a:pt x="1196" y="1120"/>
                </a:lnTo>
                <a:lnTo>
                  <a:pt x="1197" y="1111"/>
                </a:lnTo>
                <a:lnTo>
                  <a:pt x="1198" y="1102"/>
                </a:lnTo>
                <a:lnTo>
                  <a:pt x="1198" y="1089"/>
                </a:lnTo>
                <a:lnTo>
                  <a:pt x="1200" y="1081"/>
                </a:lnTo>
                <a:lnTo>
                  <a:pt x="1201" y="1072"/>
                </a:lnTo>
                <a:lnTo>
                  <a:pt x="1202" y="1063"/>
                </a:lnTo>
                <a:lnTo>
                  <a:pt x="1202" y="1055"/>
                </a:lnTo>
                <a:lnTo>
                  <a:pt x="1203" y="1047"/>
                </a:lnTo>
                <a:lnTo>
                  <a:pt x="1205" y="1040"/>
                </a:lnTo>
                <a:lnTo>
                  <a:pt x="1206" y="1034"/>
                </a:lnTo>
                <a:lnTo>
                  <a:pt x="1206" y="1027"/>
                </a:lnTo>
                <a:lnTo>
                  <a:pt x="1207" y="1022"/>
                </a:lnTo>
                <a:lnTo>
                  <a:pt x="1208" y="1017"/>
                </a:lnTo>
                <a:lnTo>
                  <a:pt x="1209" y="1014"/>
                </a:lnTo>
                <a:lnTo>
                  <a:pt x="1209" y="1010"/>
                </a:lnTo>
                <a:lnTo>
                  <a:pt x="1211" y="1007"/>
                </a:lnTo>
                <a:lnTo>
                  <a:pt x="1212" y="1006"/>
                </a:lnTo>
                <a:lnTo>
                  <a:pt x="1213" y="1005"/>
                </a:lnTo>
                <a:lnTo>
                  <a:pt x="1213" y="1005"/>
                </a:lnTo>
                <a:lnTo>
                  <a:pt x="1214" y="1005"/>
                </a:lnTo>
                <a:lnTo>
                  <a:pt x="1216" y="1006"/>
                </a:lnTo>
                <a:lnTo>
                  <a:pt x="1217" y="1006"/>
                </a:lnTo>
                <a:lnTo>
                  <a:pt x="1217" y="1007"/>
                </a:lnTo>
                <a:lnTo>
                  <a:pt x="1218" y="1009"/>
                </a:lnTo>
                <a:lnTo>
                  <a:pt x="1219" y="1009"/>
                </a:lnTo>
                <a:lnTo>
                  <a:pt x="1221" y="1009"/>
                </a:lnTo>
                <a:lnTo>
                  <a:pt x="1221" y="1009"/>
                </a:lnTo>
                <a:lnTo>
                  <a:pt x="1222" y="1007"/>
                </a:lnTo>
                <a:lnTo>
                  <a:pt x="1223" y="1006"/>
                </a:lnTo>
                <a:lnTo>
                  <a:pt x="1224" y="1004"/>
                </a:lnTo>
                <a:lnTo>
                  <a:pt x="1224" y="1001"/>
                </a:lnTo>
                <a:lnTo>
                  <a:pt x="1226" y="999"/>
                </a:lnTo>
                <a:lnTo>
                  <a:pt x="1227" y="998"/>
                </a:lnTo>
                <a:lnTo>
                  <a:pt x="1228" y="996"/>
                </a:lnTo>
                <a:lnTo>
                  <a:pt x="1228" y="996"/>
                </a:lnTo>
                <a:lnTo>
                  <a:pt x="1229" y="996"/>
                </a:lnTo>
                <a:lnTo>
                  <a:pt x="1231" y="995"/>
                </a:lnTo>
                <a:lnTo>
                  <a:pt x="1232" y="993"/>
                </a:lnTo>
                <a:lnTo>
                  <a:pt x="1233" y="986"/>
                </a:lnTo>
                <a:lnTo>
                  <a:pt x="1233" y="978"/>
                </a:lnTo>
                <a:lnTo>
                  <a:pt x="1234" y="966"/>
                </a:lnTo>
                <a:lnTo>
                  <a:pt x="1236" y="950"/>
                </a:lnTo>
                <a:lnTo>
                  <a:pt x="1237" y="934"/>
                </a:lnTo>
                <a:lnTo>
                  <a:pt x="1237" y="917"/>
                </a:lnTo>
                <a:lnTo>
                  <a:pt x="1238" y="901"/>
                </a:lnTo>
                <a:lnTo>
                  <a:pt x="1239" y="888"/>
                </a:lnTo>
                <a:lnTo>
                  <a:pt x="1241" y="878"/>
                </a:lnTo>
                <a:lnTo>
                  <a:pt x="1241" y="873"/>
                </a:lnTo>
                <a:lnTo>
                  <a:pt x="1242" y="872"/>
                </a:lnTo>
                <a:lnTo>
                  <a:pt x="1243" y="875"/>
                </a:lnTo>
                <a:lnTo>
                  <a:pt x="1244" y="880"/>
                </a:lnTo>
                <a:lnTo>
                  <a:pt x="1244" y="890"/>
                </a:lnTo>
                <a:lnTo>
                  <a:pt x="1245" y="898"/>
                </a:lnTo>
                <a:lnTo>
                  <a:pt x="1247" y="908"/>
                </a:lnTo>
                <a:lnTo>
                  <a:pt x="1248" y="917"/>
                </a:lnTo>
                <a:lnTo>
                  <a:pt x="1248" y="926"/>
                </a:lnTo>
                <a:lnTo>
                  <a:pt x="1249" y="934"/>
                </a:lnTo>
                <a:lnTo>
                  <a:pt x="1250" y="942"/>
                </a:lnTo>
                <a:lnTo>
                  <a:pt x="1252" y="949"/>
                </a:lnTo>
                <a:lnTo>
                  <a:pt x="1252" y="957"/>
                </a:lnTo>
                <a:lnTo>
                  <a:pt x="1253" y="963"/>
                </a:lnTo>
                <a:lnTo>
                  <a:pt x="1254" y="969"/>
                </a:lnTo>
                <a:lnTo>
                  <a:pt x="1255" y="974"/>
                </a:lnTo>
                <a:lnTo>
                  <a:pt x="1255" y="978"/>
                </a:lnTo>
                <a:lnTo>
                  <a:pt x="1257" y="981"/>
                </a:lnTo>
                <a:lnTo>
                  <a:pt x="1258" y="985"/>
                </a:lnTo>
                <a:lnTo>
                  <a:pt x="1259" y="988"/>
                </a:lnTo>
                <a:lnTo>
                  <a:pt x="1259" y="990"/>
                </a:lnTo>
                <a:lnTo>
                  <a:pt x="1260" y="993"/>
                </a:lnTo>
                <a:lnTo>
                  <a:pt x="1262" y="995"/>
                </a:lnTo>
                <a:lnTo>
                  <a:pt x="1263" y="996"/>
                </a:lnTo>
                <a:lnTo>
                  <a:pt x="1263" y="998"/>
                </a:lnTo>
                <a:lnTo>
                  <a:pt x="1264" y="999"/>
                </a:lnTo>
                <a:lnTo>
                  <a:pt x="1265" y="1000"/>
                </a:lnTo>
                <a:lnTo>
                  <a:pt x="1267" y="1000"/>
                </a:lnTo>
                <a:lnTo>
                  <a:pt x="1267" y="1001"/>
                </a:lnTo>
                <a:lnTo>
                  <a:pt x="1268" y="1002"/>
                </a:lnTo>
                <a:lnTo>
                  <a:pt x="1269" y="1002"/>
                </a:lnTo>
                <a:lnTo>
                  <a:pt x="1270" y="1002"/>
                </a:lnTo>
                <a:lnTo>
                  <a:pt x="1270" y="1002"/>
                </a:lnTo>
                <a:lnTo>
                  <a:pt x="1272" y="1002"/>
                </a:lnTo>
                <a:lnTo>
                  <a:pt x="1273" y="1002"/>
                </a:lnTo>
                <a:lnTo>
                  <a:pt x="1274" y="1002"/>
                </a:lnTo>
                <a:lnTo>
                  <a:pt x="1274" y="1001"/>
                </a:lnTo>
                <a:lnTo>
                  <a:pt x="1275" y="1001"/>
                </a:lnTo>
                <a:lnTo>
                  <a:pt x="1277" y="1001"/>
                </a:lnTo>
                <a:lnTo>
                  <a:pt x="1278" y="1001"/>
                </a:lnTo>
                <a:lnTo>
                  <a:pt x="1278" y="1001"/>
                </a:lnTo>
                <a:lnTo>
                  <a:pt x="1279" y="1001"/>
                </a:lnTo>
                <a:lnTo>
                  <a:pt x="1280" y="1001"/>
                </a:lnTo>
                <a:lnTo>
                  <a:pt x="1281" y="1001"/>
                </a:lnTo>
                <a:lnTo>
                  <a:pt x="1281" y="1002"/>
                </a:lnTo>
                <a:lnTo>
                  <a:pt x="1283" y="1002"/>
                </a:lnTo>
                <a:lnTo>
                  <a:pt x="1284" y="1002"/>
                </a:lnTo>
                <a:lnTo>
                  <a:pt x="1285" y="1002"/>
                </a:lnTo>
                <a:lnTo>
                  <a:pt x="1285" y="1002"/>
                </a:lnTo>
                <a:lnTo>
                  <a:pt x="1286" y="1001"/>
                </a:lnTo>
                <a:lnTo>
                  <a:pt x="1288" y="1000"/>
                </a:lnTo>
                <a:lnTo>
                  <a:pt x="1289" y="999"/>
                </a:lnTo>
                <a:lnTo>
                  <a:pt x="1290" y="996"/>
                </a:lnTo>
                <a:lnTo>
                  <a:pt x="1290" y="994"/>
                </a:lnTo>
                <a:lnTo>
                  <a:pt x="1291" y="993"/>
                </a:lnTo>
                <a:lnTo>
                  <a:pt x="1293" y="991"/>
                </a:lnTo>
                <a:lnTo>
                  <a:pt x="1294" y="991"/>
                </a:lnTo>
                <a:lnTo>
                  <a:pt x="1294" y="991"/>
                </a:lnTo>
                <a:lnTo>
                  <a:pt x="1295" y="991"/>
                </a:lnTo>
                <a:lnTo>
                  <a:pt x="1296" y="991"/>
                </a:lnTo>
                <a:lnTo>
                  <a:pt x="1298" y="991"/>
                </a:lnTo>
                <a:lnTo>
                  <a:pt x="1298" y="991"/>
                </a:lnTo>
                <a:lnTo>
                  <a:pt x="1299" y="990"/>
                </a:lnTo>
                <a:lnTo>
                  <a:pt x="1300" y="988"/>
                </a:lnTo>
                <a:lnTo>
                  <a:pt x="1301" y="985"/>
                </a:lnTo>
                <a:lnTo>
                  <a:pt x="1301" y="981"/>
                </a:lnTo>
                <a:lnTo>
                  <a:pt x="1303" y="978"/>
                </a:lnTo>
                <a:lnTo>
                  <a:pt x="1304" y="975"/>
                </a:lnTo>
                <a:lnTo>
                  <a:pt x="1305" y="971"/>
                </a:lnTo>
                <a:lnTo>
                  <a:pt x="1305" y="970"/>
                </a:lnTo>
                <a:lnTo>
                  <a:pt x="1306" y="969"/>
                </a:lnTo>
                <a:lnTo>
                  <a:pt x="1308" y="969"/>
                </a:lnTo>
                <a:lnTo>
                  <a:pt x="1309" y="970"/>
                </a:lnTo>
                <a:lnTo>
                  <a:pt x="1309" y="971"/>
                </a:lnTo>
                <a:lnTo>
                  <a:pt x="1310" y="973"/>
                </a:lnTo>
                <a:lnTo>
                  <a:pt x="1311" y="975"/>
                </a:lnTo>
                <a:lnTo>
                  <a:pt x="1313" y="978"/>
                </a:lnTo>
                <a:lnTo>
                  <a:pt x="1313" y="981"/>
                </a:lnTo>
                <a:lnTo>
                  <a:pt x="1314" y="985"/>
                </a:lnTo>
                <a:lnTo>
                  <a:pt x="1315" y="989"/>
                </a:lnTo>
                <a:lnTo>
                  <a:pt x="1316" y="993"/>
                </a:lnTo>
                <a:lnTo>
                  <a:pt x="1316" y="995"/>
                </a:lnTo>
                <a:lnTo>
                  <a:pt x="1317" y="999"/>
                </a:lnTo>
                <a:lnTo>
                  <a:pt x="1319" y="1000"/>
                </a:lnTo>
                <a:lnTo>
                  <a:pt x="1320" y="1001"/>
                </a:lnTo>
                <a:lnTo>
                  <a:pt x="1320" y="1002"/>
                </a:lnTo>
                <a:lnTo>
                  <a:pt x="1321" y="1002"/>
                </a:lnTo>
                <a:lnTo>
                  <a:pt x="1322" y="1001"/>
                </a:lnTo>
                <a:lnTo>
                  <a:pt x="1324" y="1000"/>
                </a:lnTo>
                <a:lnTo>
                  <a:pt x="1324" y="999"/>
                </a:lnTo>
                <a:lnTo>
                  <a:pt x="1325" y="998"/>
                </a:lnTo>
                <a:lnTo>
                  <a:pt x="1326" y="996"/>
                </a:lnTo>
                <a:lnTo>
                  <a:pt x="1327" y="996"/>
                </a:lnTo>
                <a:lnTo>
                  <a:pt x="1327" y="995"/>
                </a:lnTo>
                <a:lnTo>
                  <a:pt x="1329" y="995"/>
                </a:lnTo>
                <a:lnTo>
                  <a:pt x="1330" y="995"/>
                </a:lnTo>
                <a:lnTo>
                  <a:pt x="1331" y="996"/>
                </a:lnTo>
                <a:lnTo>
                  <a:pt x="1331" y="998"/>
                </a:lnTo>
                <a:lnTo>
                  <a:pt x="1332" y="999"/>
                </a:lnTo>
                <a:lnTo>
                  <a:pt x="1334" y="1000"/>
                </a:lnTo>
                <a:lnTo>
                  <a:pt x="1335" y="1001"/>
                </a:lnTo>
                <a:lnTo>
                  <a:pt x="1335" y="1004"/>
                </a:lnTo>
                <a:lnTo>
                  <a:pt x="1336" y="1006"/>
                </a:lnTo>
                <a:lnTo>
                  <a:pt x="1337" y="1007"/>
                </a:lnTo>
                <a:lnTo>
                  <a:pt x="1339" y="1009"/>
                </a:lnTo>
                <a:lnTo>
                  <a:pt x="1339" y="1010"/>
                </a:lnTo>
                <a:lnTo>
                  <a:pt x="1340" y="1010"/>
                </a:lnTo>
                <a:lnTo>
                  <a:pt x="1341" y="1010"/>
                </a:lnTo>
                <a:lnTo>
                  <a:pt x="1342" y="1009"/>
                </a:lnTo>
                <a:lnTo>
                  <a:pt x="1344" y="1007"/>
                </a:lnTo>
                <a:lnTo>
                  <a:pt x="1344" y="1005"/>
                </a:lnTo>
                <a:lnTo>
                  <a:pt x="1345" y="1004"/>
                </a:lnTo>
                <a:lnTo>
                  <a:pt x="1346" y="1001"/>
                </a:lnTo>
                <a:lnTo>
                  <a:pt x="1347" y="999"/>
                </a:lnTo>
                <a:lnTo>
                  <a:pt x="1347" y="998"/>
                </a:lnTo>
                <a:lnTo>
                  <a:pt x="1349" y="996"/>
                </a:lnTo>
                <a:lnTo>
                  <a:pt x="1350" y="994"/>
                </a:lnTo>
                <a:lnTo>
                  <a:pt x="1351" y="991"/>
                </a:lnTo>
                <a:lnTo>
                  <a:pt x="1351" y="984"/>
                </a:lnTo>
                <a:lnTo>
                  <a:pt x="1352" y="969"/>
                </a:lnTo>
                <a:lnTo>
                  <a:pt x="1353" y="935"/>
                </a:lnTo>
                <a:lnTo>
                  <a:pt x="1355" y="866"/>
                </a:lnTo>
                <a:lnTo>
                  <a:pt x="1355" y="739"/>
                </a:lnTo>
                <a:lnTo>
                  <a:pt x="1356" y="531"/>
                </a:lnTo>
                <a:lnTo>
                  <a:pt x="1357" y="228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0"/>
                </a:lnTo>
                <a:lnTo>
                  <a:pt x="1366" y="0"/>
                </a:lnTo>
                <a:lnTo>
                  <a:pt x="1367" y="0"/>
                </a:lnTo>
                <a:lnTo>
                  <a:pt x="1368" y="180"/>
                </a:lnTo>
                <a:lnTo>
                  <a:pt x="1370" y="353"/>
                </a:lnTo>
                <a:lnTo>
                  <a:pt x="1370" y="482"/>
                </a:lnTo>
                <a:lnTo>
                  <a:pt x="1371" y="577"/>
                </a:lnTo>
                <a:lnTo>
                  <a:pt x="1372" y="649"/>
                </a:lnTo>
                <a:lnTo>
                  <a:pt x="1373" y="702"/>
                </a:lnTo>
                <a:lnTo>
                  <a:pt x="1373" y="743"/>
                </a:lnTo>
                <a:lnTo>
                  <a:pt x="1375" y="777"/>
                </a:lnTo>
                <a:lnTo>
                  <a:pt x="1376" y="801"/>
                </a:lnTo>
                <a:lnTo>
                  <a:pt x="1377" y="822"/>
                </a:lnTo>
                <a:lnTo>
                  <a:pt x="1377" y="840"/>
                </a:lnTo>
                <a:lnTo>
                  <a:pt x="1378" y="855"/>
                </a:lnTo>
                <a:lnTo>
                  <a:pt x="1380" y="867"/>
                </a:lnTo>
                <a:lnTo>
                  <a:pt x="1381" y="877"/>
                </a:lnTo>
                <a:lnTo>
                  <a:pt x="1381" y="887"/>
                </a:lnTo>
                <a:lnTo>
                  <a:pt x="1382" y="896"/>
                </a:lnTo>
                <a:lnTo>
                  <a:pt x="1383" y="904"/>
                </a:lnTo>
                <a:lnTo>
                  <a:pt x="1385" y="912"/>
                </a:lnTo>
                <a:lnTo>
                  <a:pt x="1385" y="918"/>
                </a:lnTo>
                <a:lnTo>
                  <a:pt x="1386" y="924"/>
                </a:lnTo>
                <a:lnTo>
                  <a:pt x="1387" y="929"/>
                </a:lnTo>
                <a:lnTo>
                  <a:pt x="1388" y="934"/>
                </a:lnTo>
                <a:lnTo>
                  <a:pt x="1388" y="938"/>
                </a:lnTo>
                <a:lnTo>
                  <a:pt x="1389" y="943"/>
                </a:lnTo>
                <a:lnTo>
                  <a:pt x="1391" y="945"/>
                </a:lnTo>
                <a:lnTo>
                  <a:pt x="1392" y="948"/>
                </a:lnTo>
                <a:lnTo>
                  <a:pt x="1392" y="950"/>
                </a:lnTo>
                <a:lnTo>
                  <a:pt x="1393" y="953"/>
                </a:lnTo>
                <a:lnTo>
                  <a:pt x="1394" y="954"/>
                </a:lnTo>
                <a:lnTo>
                  <a:pt x="1396" y="955"/>
                </a:lnTo>
                <a:lnTo>
                  <a:pt x="1396" y="957"/>
                </a:lnTo>
                <a:lnTo>
                  <a:pt x="1397" y="957"/>
                </a:lnTo>
                <a:lnTo>
                  <a:pt x="1398" y="958"/>
                </a:lnTo>
                <a:lnTo>
                  <a:pt x="1399" y="958"/>
                </a:lnTo>
                <a:lnTo>
                  <a:pt x="1401" y="959"/>
                </a:lnTo>
                <a:lnTo>
                  <a:pt x="1401" y="960"/>
                </a:lnTo>
                <a:lnTo>
                  <a:pt x="1402" y="960"/>
                </a:lnTo>
                <a:lnTo>
                  <a:pt x="1403" y="960"/>
                </a:lnTo>
                <a:lnTo>
                  <a:pt x="1404" y="959"/>
                </a:lnTo>
                <a:lnTo>
                  <a:pt x="1404" y="958"/>
                </a:lnTo>
                <a:lnTo>
                  <a:pt x="1406" y="957"/>
                </a:lnTo>
                <a:lnTo>
                  <a:pt x="1407" y="955"/>
                </a:lnTo>
                <a:lnTo>
                  <a:pt x="1408" y="953"/>
                </a:lnTo>
                <a:lnTo>
                  <a:pt x="1408" y="952"/>
                </a:lnTo>
                <a:lnTo>
                  <a:pt x="1409" y="950"/>
                </a:lnTo>
                <a:lnTo>
                  <a:pt x="1411" y="950"/>
                </a:lnTo>
                <a:lnTo>
                  <a:pt x="1412" y="952"/>
                </a:lnTo>
                <a:lnTo>
                  <a:pt x="1412" y="954"/>
                </a:lnTo>
                <a:lnTo>
                  <a:pt x="1413" y="958"/>
                </a:lnTo>
                <a:lnTo>
                  <a:pt x="1414" y="963"/>
                </a:lnTo>
                <a:lnTo>
                  <a:pt x="1416" y="968"/>
                </a:lnTo>
                <a:lnTo>
                  <a:pt x="1416" y="973"/>
                </a:lnTo>
                <a:lnTo>
                  <a:pt x="1417" y="978"/>
                </a:lnTo>
                <a:lnTo>
                  <a:pt x="1418" y="983"/>
                </a:lnTo>
                <a:lnTo>
                  <a:pt x="1419" y="986"/>
                </a:lnTo>
                <a:lnTo>
                  <a:pt x="1419" y="991"/>
                </a:lnTo>
                <a:lnTo>
                  <a:pt x="1420" y="994"/>
                </a:lnTo>
                <a:lnTo>
                  <a:pt x="1422" y="996"/>
                </a:lnTo>
                <a:lnTo>
                  <a:pt x="1423" y="998"/>
                </a:lnTo>
                <a:lnTo>
                  <a:pt x="1423" y="999"/>
                </a:lnTo>
                <a:lnTo>
                  <a:pt x="1424" y="999"/>
                </a:lnTo>
                <a:lnTo>
                  <a:pt x="1425" y="999"/>
                </a:lnTo>
                <a:lnTo>
                  <a:pt x="1427" y="999"/>
                </a:lnTo>
                <a:lnTo>
                  <a:pt x="1427" y="999"/>
                </a:lnTo>
                <a:lnTo>
                  <a:pt x="1428" y="999"/>
                </a:lnTo>
                <a:lnTo>
                  <a:pt x="1429" y="999"/>
                </a:lnTo>
                <a:lnTo>
                  <a:pt x="1430" y="999"/>
                </a:lnTo>
                <a:lnTo>
                  <a:pt x="1430" y="999"/>
                </a:lnTo>
                <a:lnTo>
                  <a:pt x="1432" y="1000"/>
                </a:lnTo>
                <a:lnTo>
                  <a:pt x="1433" y="1000"/>
                </a:lnTo>
                <a:lnTo>
                  <a:pt x="1434" y="1000"/>
                </a:lnTo>
                <a:lnTo>
                  <a:pt x="1434" y="1000"/>
                </a:lnTo>
                <a:lnTo>
                  <a:pt x="1435" y="1000"/>
                </a:lnTo>
                <a:lnTo>
                  <a:pt x="1437" y="1000"/>
                </a:lnTo>
                <a:lnTo>
                  <a:pt x="1438" y="1000"/>
                </a:lnTo>
                <a:lnTo>
                  <a:pt x="1438" y="999"/>
                </a:lnTo>
                <a:lnTo>
                  <a:pt x="1439" y="999"/>
                </a:lnTo>
                <a:lnTo>
                  <a:pt x="1440" y="998"/>
                </a:lnTo>
                <a:lnTo>
                  <a:pt x="1442" y="998"/>
                </a:lnTo>
                <a:lnTo>
                  <a:pt x="1442" y="996"/>
                </a:lnTo>
                <a:lnTo>
                  <a:pt x="1443" y="996"/>
                </a:lnTo>
                <a:lnTo>
                  <a:pt x="1444" y="996"/>
                </a:lnTo>
                <a:lnTo>
                  <a:pt x="1445" y="996"/>
                </a:lnTo>
                <a:lnTo>
                  <a:pt x="1445" y="996"/>
                </a:lnTo>
                <a:lnTo>
                  <a:pt x="1447" y="996"/>
                </a:lnTo>
                <a:lnTo>
                  <a:pt x="1448" y="996"/>
                </a:lnTo>
                <a:lnTo>
                  <a:pt x="1449" y="996"/>
                </a:lnTo>
                <a:lnTo>
                  <a:pt x="1449" y="996"/>
                </a:lnTo>
                <a:lnTo>
                  <a:pt x="1450" y="998"/>
                </a:lnTo>
                <a:lnTo>
                  <a:pt x="1452" y="998"/>
                </a:lnTo>
                <a:lnTo>
                  <a:pt x="1453" y="998"/>
                </a:lnTo>
                <a:lnTo>
                  <a:pt x="1453" y="998"/>
                </a:lnTo>
                <a:lnTo>
                  <a:pt x="1454" y="999"/>
                </a:lnTo>
                <a:lnTo>
                  <a:pt x="1455" y="999"/>
                </a:lnTo>
                <a:lnTo>
                  <a:pt x="1456" y="999"/>
                </a:lnTo>
                <a:lnTo>
                  <a:pt x="1458" y="999"/>
                </a:lnTo>
                <a:lnTo>
                  <a:pt x="1458" y="999"/>
                </a:lnTo>
                <a:lnTo>
                  <a:pt x="1459" y="999"/>
                </a:lnTo>
                <a:lnTo>
                  <a:pt x="1460" y="1000"/>
                </a:lnTo>
                <a:lnTo>
                  <a:pt x="1461" y="1000"/>
                </a:lnTo>
                <a:lnTo>
                  <a:pt x="1461" y="999"/>
                </a:lnTo>
                <a:lnTo>
                  <a:pt x="1463" y="999"/>
                </a:lnTo>
                <a:lnTo>
                  <a:pt x="1464" y="1000"/>
                </a:lnTo>
                <a:lnTo>
                  <a:pt x="1465" y="1000"/>
                </a:lnTo>
                <a:lnTo>
                  <a:pt x="1465" y="1000"/>
                </a:lnTo>
                <a:lnTo>
                  <a:pt x="1466" y="1001"/>
                </a:lnTo>
                <a:lnTo>
                  <a:pt x="1468" y="1001"/>
                </a:lnTo>
                <a:lnTo>
                  <a:pt x="1469" y="1001"/>
                </a:lnTo>
                <a:lnTo>
                  <a:pt x="1469" y="1001"/>
                </a:lnTo>
                <a:lnTo>
                  <a:pt x="1470" y="1001"/>
                </a:lnTo>
                <a:lnTo>
                  <a:pt x="1471" y="1001"/>
                </a:lnTo>
                <a:lnTo>
                  <a:pt x="1473" y="1000"/>
                </a:lnTo>
                <a:lnTo>
                  <a:pt x="1473" y="999"/>
                </a:lnTo>
                <a:lnTo>
                  <a:pt x="1474" y="996"/>
                </a:lnTo>
                <a:lnTo>
                  <a:pt x="1475" y="994"/>
                </a:lnTo>
                <a:lnTo>
                  <a:pt x="1476" y="989"/>
                </a:lnTo>
                <a:lnTo>
                  <a:pt x="1476" y="985"/>
                </a:lnTo>
                <a:lnTo>
                  <a:pt x="1478" y="981"/>
                </a:lnTo>
                <a:lnTo>
                  <a:pt x="1479" y="979"/>
                </a:lnTo>
                <a:lnTo>
                  <a:pt x="1480" y="978"/>
                </a:lnTo>
                <a:lnTo>
                  <a:pt x="1480" y="978"/>
                </a:lnTo>
                <a:lnTo>
                  <a:pt x="1481" y="980"/>
                </a:lnTo>
                <a:lnTo>
                  <a:pt x="1483" y="984"/>
                </a:lnTo>
                <a:lnTo>
                  <a:pt x="1484" y="988"/>
                </a:lnTo>
                <a:lnTo>
                  <a:pt x="1484" y="991"/>
                </a:lnTo>
                <a:lnTo>
                  <a:pt x="1485" y="994"/>
                </a:lnTo>
                <a:lnTo>
                  <a:pt x="1486" y="996"/>
                </a:lnTo>
                <a:lnTo>
                  <a:pt x="1488" y="998"/>
                </a:lnTo>
                <a:lnTo>
                  <a:pt x="1488" y="998"/>
                </a:lnTo>
                <a:lnTo>
                  <a:pt x="1489" y="998"/>
                </a:lnTo>
                <a:lnTo>
                  <a:pt x="1490" y="996"/>
                </a:lnTo>
                <a:lnTo>
                  <a:pt x="1491" y="994"/>
                </a:lnTo>
                <a:lnTo>
                  <a:pt x="1491" y="993"/>
                </a:lnTo>
                <a:lnTo>
                  <a:pt x="1492" y="991"/>
                </a:lnTo>
                <a:lnTo>
                  <a:pt x="1494" y="991"/>
                </a:lnTo>
                <a:lnTo>
                  <a:pt x="1495" y="991"/>
                </a:lnTo>
                <a:lnTo>
                  <a:pt x="1495" y="993"/>
                </a:lnTo>
                <a:lnTo>
                  <a:pt x="1496" y="994"/>
                </a:lnTo>
                <a:lnTo>
                  <a:pt x="1497" y="995"/>
                </a:lnTo>
                <a:lnTo>
                  <a:pt x="1499" y="998"/>
                </a:lnTo>
                <a:lnTo>
                  <a:pt x="1499" y="999"/>
                </a:lnTo>
                <a:lnTo>
                  <a:pt x="1500" y="1001"/>
                </a:lnTo>
                <a:lnTo>
                  <a:pt x="1501" y="1002"/>
                </a:lnTo>
                <a:lnTo>
                  <a:pt x="1502" y="1004"/>
                </a:lnTo>
                <a:lnTo>
                  <a:pt x="1502" y="1004"/>
                </a:lnTo>
                <a:lnTo>
                  <a:pt x="1504" y="1004"/>
                </a:lnTo>
                <a:lnTo>
                  <a:pt x="1505" y="1002"/>
                </a:lnTo>
                <a:lnTo>
                  <a:pt x="1506" y="1000"/>
                </a:lnTo>
                <a:lnTo>
                  <a:pt x="1506" y="998"/>
                </a:lnTo>
                <a:lnTo>
                  <a:pt x="1507" y="993"/>
                </a:lnTo>
                <a:lnTo>
                  <a:pt x="1509" y="988"/>
                </a:lnTo>
                <a:lnTo>
                  <a:pt x="1510" y="980"/>
                </a:lnTo>
                <a:lnTo>
                  <a:pt x="1511" y="976"/>
                </a:lnTo>
                <a:lnTo>
                  <a:pt x="1511" y="971"/>
                </a:lnTo>
                <a:lnTo>
                  <a:pt x="1512" y="969"/>
                </a:lnTo>
                <a:lnTo>
                  <a:pt x="1514" y="969"/>
                </a:lnTo>
                <a:lnTo>
                  <a:pt x="1515" y="970"/>
                </a:lnTo>
                <a:lnTo>
                  <a:pt x="1515" y="973"/>
                </a:lnTo>
                <a:lnTo>
                  <a:pt x="1516" y="976"/>
                </a:lnTo>
                <a:lnTo>
                  <a:pt x="1517" y="981"/>
                </a:lnTo>
                <a:lnTo>
                  <a:pt x="1519" y="986"/>
                </a:lnTo>
                <a:lnTo>
                  <a:pt x="1519" y="990"/>
                </a:lnTo>
                <a:lnTo>
                  <a:pt x="1520" y="995"/>
                </a:lnTo>
                <a:lnTo>
                  <a:pt x="1521" y="999"/>
                </a:lnTo>
                <a:lnTo>
                  <a:pt x="1522" y="1002"/>
                </a:lnTo>
                <a:lnTo>
                  <a:pt x="1522" y="1005"/>
                </a:lnTo>
                <a:lnTo>
                  <a:pt x="1524" y="1007"/>
                </a:lnTo>
                <a:lnTo>
                  <a:pt x="1525" y="1009"/>
                </a:lnTo>
                <a:lnTo>
                  <a:pt x="1526" y="1009"/>
                </a:lnTo>
                <a:lnTo>
                  <a:pt x="1526" y="1009"/>
                </a:lnTo>
                <a:lnTo>
                  <a:pt x="1527" y="1007"/>
                </a:lnTo>
                <a:lnTo>
                  <a:pt x="1528" y="1006"/>
                </a:lnTo>
                <a:lnTo>
                  <a:pt x="1530" y="1005"/>
                </a:lnTo>
                <a:lnTo>
                  <a:pt x="1530" y="1004"/>
                </a:lnTo>
                <a:lnTo>
                  <a:pt x="1531" y="1002"/>
                </a:lnTo>
                <a:lnTo>
                  <a:pt x="1532" y="1002"/>
                </a:lnTo>
                <a:lnTo>
                  <a:pt x="1533" y="1001"/>
                </a:lnTo>
                <a:lnTo>
                  <a:pt x="1533" y="1000"/>
                </a:lnTo>
                <a:lnTo>
                  <a:pt x="1535" y="998"/>
                </a:lnTo>
                <a:lnTo>
                  <a:pt x="1536" y="994"/>
                </a:lnTo>
                <a:lnTo>
                  <a:pt x="1537" y="988"/>
                </a:lnTo>
                <a:lnTo>
                  <a:pt x="1537" y="979"/>
                </a:lnTo>
                <a:lnTo>
                  <a:pt x="1538" y="968"/>
                </a:lnTo>
                <a:lnTo>
                  <a:pt x="1540" y="954"/>
                </a:lnTo>
                <a:lnTo>
                  <a:pt x="1541" y="940"/>
                </a:lnTo>
                <a:lnTo>
                  <a:pt x="1541" y="924"/>
                </a:lnTo>
                <a:lnTo>
                  <a:pt x="1542" y="908"/>
                </a:lnTo>
                <a:lnTo>
                  <a:pt x="1543" y="893"/>
                </a:lnTo>
                <a:lnTo>
                  <a:pt x="1545" y="877"/>
                </a:lnTo>
                <a:lnTo>
                  <a:pt x="1545" y="861"/>
                </a:lnTo>
                <a:lnTo>
                  <a:pt x="1546" y="846"/>
                </a:lnTo>
                <a:lnTo>
                  <a:pt x="1547" y="830"/>
                </a:lnTo>
                <a:lnTo>
                  <a:pt x="1548" y="813"/>
                </a:lnTo>
                <a:lnTo>
                  <a:pt x="1548" y="795"/>
                </a:lnTo>
                <a:lnTo>
                  <a:pt x="1550" y="778"/>
                </a:lnTo>
                <a:lnTo>
                  <a:pt x="1551" y="760"/>
                </a:lnTo>
                <a:lnTo>
                  <a:pt x="1552" y="750"/>
                </a:lnTo>
                <a:lnTo>
                  <a:pt x="1552" y="736"/>
                </a:lnTo>
                <a:lnTo>
                  <a:pt x="1553" y="724"/>
                </a:lnTo>
                <a:lnTo>
                  <a:pt x="1555" y="716"/>
                </a:lnTo>
                <a:lnTo>
                  <a:pt x="1556" y="711"/>
                </a:lnTo>
                <a:lnTo>
                  <a:pt x="1556" y="709"/>
                </a:lnTo>
                <a:lnTo>
                  <a:pt x="1557" y="712"/>
                </a:lnTo>
                <a:lnTo>
                  <a:pt x="1558" y="718"/>
                </a:lnTo>
                <a:lnTo>
                  <a:pt x="1560" y="728"/>
                </a:lnTo>
                <a:lnTo>
                  <a:pt x="1560" y="740"/>
                </a:lnTo>
                <a:lnTo>
                  <a:pt x="1561" y="755"/>
                </a:lnTo>
                <a:lnTo>
                  <a:pt x="1562" y="773"/>
                </a:lnTo>
                <a:lnTo>
                  <a:pt x="1563" y="790"/>
                </a:lnTo>
                <a:lnTo>
                  <a:pt x="1563" y="809"/>
                </a:lnTo>
                <a:lnTo>
                  <a:pt x="1564" y="827"/>
                </a:lnTo>
                <a:lnTo>
                  <a:pt x="1566" y="846"/>
                </a:lnTo>
                <a:lnTo>
                  <a:pt x="1567" y="863"/>
                </a:lnTo>
                <a:lnTo>
                  <a:pt x="1568" y="881"/>
                </a:lnTo>
                <a:lnTo>
                  <a:pt x="1568" y="897"/>
                </a:lnTo>
                <a:lnTo>
                  <a:pt x="1569" y="912"/>
                </a:lnTo>
                <a:lnTo>
                  <a:pt x="1571" y="926"/>
                </a:lnTo>
                <a:lnTo>
                  <a:pt x="1572" y="938"/>
                </a:lnTo>
                <a:lnTo>
                  <a:pt x="1572" y="949"/>
                </a:lnTo>
                <a:lnTo>
                  <a:pt x="1573" y="955"/>
                </a:lnTo>
                <a:lnTo>
                  <a:pt x="1574" y="964"/>
                </a:lnTo>
                <a:lnTo>
                  <a:pt x="1576" y="973"/>
                </a:lnTo>
                <a:lnTo>
                  <a:pt x="1576" y="979"/>
                </a:lnTo>
                <a:lnTo>
                  <a:pt x="1577" y="984"/>
                </a:lnTo>
                <a:lnTo>
                  <a:pt x="1578" y="989"/>
                </a:lnTo>
                <a:lnTo>
                  <a:pt x="1579" y="993"/>
                </a:lnTo>
                <a:lnTo>
                  <a:pt x="1579" y="995"/>
                </a:lnTo>
                <a:lnTo>
                  <a:pt x="1581" y="998"/>
                </a:lnTo>
                <a:lnTo>
                  <a:pt x="1582" y="1000"/>
                </a:lnTo>
                <a:lnTo>
                  <a:pt x="1583" y="1001"/>
                </a:lnTo>
                <a:lnTo>
                  <a:pt x="1583" y="1001"/>
                </a:lnTo>
                <a:lnTo>
                  <a:pt x="1584" y="1002"/>
                </a:lnTo>
                <a:lnTo>
                  <a:pt x="1586" y="1002"/>
                </a:lnTo>
                <a:lnTo>
                  <a:pt x="1587" y="1002"/>
                </a:lnTo>
                <a:lnTo>
                  <a:pt x="1587" y="1004"/>
                </a:lnTo>
                <a:lnTo>
                  <a:pt x="1588" y="1004"/>
                </a:lnTo>
                <a:lnTo>
                  <a:pt x="1589" y="1004"/>
                </a:lnTo>
                <a:lnTo>
                  <a:pt x="1591" y="1004"/>
                </a:lnTo>
                <a:lnTo>
                  <a:pt x="1591" y="1005"/>
                </a:lnTo>
                <a:lnTo>
                  <a:pt x="1592" y="1005"/>
                </a:lnTo>
                <a:lnTo>
                  <a:pt x="1593" y="1005"/>
                </a:lnTo>
                <a:lnTo>
                  <a:pt x="1594" y="1005"/>
                </a:lnTo>
                <a:lnTo>
                  <a:pt x="1594" y="1005"/>
                </a:lnTo>
                <a:lnTo>
                  <a:pt x="1596" y="1006"/>
                </a:lnTo>
                <a:lnTo>
                  <a:pt x="1597" y="1006"/>
                </a:lnTo>
                <a:lnTo>
                  <a:pt x="1598" y="1006"/>
                </a:lnTo>
                <a:lnTo>
                  <a:pt x="1598" y="1006"/>
                </a:lnTo>
                <a:lnTo>
                  <a:pt x="1599" y="1006"/>
                </a:lnTo>
                <a:lnTo>
                  <a:pt x="1600" y="1006"/>
                </a:lnTo>
                <a:lnTo>
                  <a:pt x="1602" y="1006"/>
                </a:lnTo>
                <a:lnTo>
                  <a:pt x="1602" y="1006"/>
                </a:lnTo>
                <a:lnTo>
                  <a:pt x="1603" y="1006"/>
                </a:lnTo>
                <a:lnTo>
                  <a:pt x="1604" y="1006"/>
                </a:lnTo>
                <a:lnTo>
                  <a:pt x="1605" y="1005"/>
                </a:lnTo>
                <a:lnTo>
                  <a:pt x="1605" y="1005"/>
                </a:lnTo>
                <a:lnTo>
                  <a:pt x="1607" y="1005"/>
                </a:lnTo>
                <a:lnTo>
                  <a:pt x="1608" y="1004"/>
                </a:lnTo>
                <a:lnTo>
                  <a:pt x="1609" y="1004"/>
                </a:lnTo>
                <a:lnTo>
                  <a:pt x="1609" y="1002"/>
                </a:lnTo>
                <a:lnTo>
                  <a:pt x="1610" y="1002"/>
                </a:lnTo>
                <a:lnTo>
                  <a:pt x="1612" y="1001"/>
                </a:lnTo>
                <a:lnTo>
                  <a:pt x="1613" y="1002"/>
                </a:lnTo>
                <a:lnTo>
                  <a:pt x="1613" y="1002"/>
                </a:lnTo>
                <a:lnTo>
                  <a:pt x="1614" y="1002"/>
                </a:lnTo>
                <a:lnTo>
                  <a:pt x="1615" y="1004"/>
                </a:lnTo>
                <a:lnTo>
                  <a:pt x="1617" y="1004"/>
                </a:lnTo>
                <a:lnTo>
                  <a:pt x="1617" y="1005"/>
                </a:lnTo>
                <a:lnTo>
                  <a:pt x="1618" y="1005"/>
                </a:lnTo>
                <a:lnTo>
                  <a:pt x="1619" y="1005"/>
                </a:lnTo>
                <a:lnTo>
                  <a:pt x="1620" y="1005"/>
                </a:lnTo>
                <a:lnTo>
                  <a:pt x="1620" y="1004"/>
                </a:lnTo>
                <a:lnTo>
                  <a:pt x="1622" y="1002"/>
                </a:lnTo>
                <a:lnTo>
                  <a:pt x="1623" y="1000"/>
                </a:lnTo>
                <a:lnTo>
                  <a:pt x="1624" y="998"/>
                </a:lnTo>
                <a:lnTo>
                  <a:pt x="1625" y="995"/>
                </a:lnTo>
                <a:lnTo>
                  <a:pt x="1625" y="993"/>
                </a:lnTo>
                <a:lnTo>
                  <a:pt x="1627" y="990"/>
                </a:lnTo>
                <a:lnTo>
                  <a:pt x="1628" y="988"/>
                </a:lnTo>
                <a:lnTo>
                  <a:pt x="1629" y="986"/>
                </a:lnTo>
                <a:lnTo>
                  <a:pt x="1629" y="985"/>
                </a:lnTo>
                <a:lnTo>
                  <a:pt x="1630" y="984"/>
                </a:lnTo>
                <a:lnTo>
                  <a:pt x="1632" y="983"/>
                </a:lnTo>
                <a:lnTo>
                  <a:pt x="1633" y="983"/>
                </a:lnTo>
                <a:lnTo>
                  <a:pt x="1633" y="981"/>
                </a:lnTo>
                <a:lnTo>
                  <a:pt x="1634" y="980"/>
                </a:lnTo>
                <a:lnTo>
                  <a:pt x="1635" y="979"/>
                </a:lnTo>
                <a:lnTo>
                  <a:pt x="1636" y="978"/>
                </a:lnTo>
                <a:lnTo>
                  <a:pt x="1636" y="976"/>
                </a:lnTo>
                <a:lnTo>
                  <a:pt x="1638" y="974"/>
                </a:lnTo>
                <a:lnTo>
                  <a:pt x="1639" y="971"/>
                </a:lnTo>
                <a:lnTo>
                  <a:pt x="1640" y="970"/>
                </a:lnTo>
                <a:lnTo>
                  <a:pt x="1640" y="969"/>
                </a:lnTo>
                <a:lnTo>
                  <a:pt x="1641" y="969"/>
                </a:lnTo>
                <a:lnTo>
                  <a:pt x="1643" y="970"/>
                </a:lnTo>
                <a:lnTo>
                  <a:pt x="1644" y="974"/>
                </a:lnTo>
                <a:lnTo>
                  <a:pt x="1644" y="979"/>
                </a:lnTo>
                <a:lnTo>
                  <a:pt x="1645" y="985"/>
                </a:lnTo>
                <a:lnTo>
                  <a:pt x="1646" y="990"/>
                </a:lnTo>
                <a:lnTo>
                  <a:pt x="1648" y="995"/>
                </a:lnTo>
                <a:lnTo>
                  <a:pt x="1648" y="999"/>
                </a:lnTo>
                <a:lnTo>
                  <a:pt x="1649" y="1001"/>
                </a:lnTo>
                <a:lnTo>
                  <a:pt x="1650" y="1002"/>
                </a:lnTo>
                <a:lnTo>
                  <a:pt x="1651" y="1004"/>
                </a:lnTo>
                <a:lnTo>
                  <a:pt x="1651" y="1004"/>
                </a:lnTo>
                <a:lnTo>
                  <a:pt x="1653" y="1004"/>
                </a:lnTo>
                <a:lnTo>
                  <a:pt x="1654" y="1004"/>
                </a:lnTo>
                <a:lnTo>
                  <a:pt x="1655" y="1002"/>
                </a:lnTo>
                <a:lnTo>
                  <a:pt x="1655" y="1002"/>
                </a:lnTo>
                <a:lnTo>
                  <a:pt x="1656" y="1001"/>
                </a:lnTo>
                <a:lnTo>
                  <a:pt x="1658" y="1000"/>
                </a:lnTo>
                <a:lnTo>
                  <a:pt x="1659" y="999"/>
                </a:lnTo>
                <a:lnTo>
                  <a:pt x="1659" y="996"/>
                </a:lnTo>
                <a:lnTo>
                  <a:pt x="1660" y="995"/>
                </a:lnTo>
                <a:lnTo>
                  <a:pt x="1661" y="994"/>
                </a:lnTo>
                <a:lnTo>
                  <a:pt x="1663" y="993"/>
                </a:lnTo>
                <a:lnTo>
                  <a:pt x="1663" y="993"/>
                </a:lnTo>
                <a:lnTo>
                  <a:pt x="1664" y="993"/>
                </a:lnTo>
                <a:lnTo>
                  <a:pt x="1665" y="993"/>
                </a:lnTo>
                <a:lnTo>
                  <a:pt x="1666" y="994"/>
                </a:lnTo>
                <a:lnTo>
                  <a:pt x="1666" y="994"/>
                </a:lnTo>
                <a:lnTo>
                  <a:pt x="1668" y="995"/>
                </a:lnTo>
                <a:lnTo>
                  <a:pt x="1669" y="996"/>
                </a:lnTo>
                <a:lnTo>
                  <a:pt x="1670" y="999"/>
                </a:lnTo>
                <a:lnTo>
                  <a:pt x="1670" y="1000"/>
                </a:lnTo>
                <a:lnTo>
                  <a:pt x="1671" y="1001"/>
                </a:lnTo>
                <a:lnTo>
                  <a:pt x="1672" y="1002"/>
                </a:lnTo>
                <a:lnTo>
                  <a:pt x="1674" y="1004"/>
                </a:lnTo>
                <a:lnTo>
                  <a:pt x="1674" y="1004"/>
                </a:lnTo>
                <a:lnTo>
                  <a:pt x="1675" y="1005"/>
                </a:lnTo>
                <a:lnTo>
                  <a:pt x="1676" y="1006"/>
                </a:lnTo>
                <a:lnTo>
                  <a:pt x="1677" y="1007"/>
                </a:lnTo>
                <a:lnTo>
                  <a:pt x="1679" y="1007"/>
                </a:lnTo>
                <a:lnTo>
                  <a:pt x="1679" y="1007"/>
                </a:lnTo>
                <a:lnTo>
                  <a:pt x="1680" y="1007"/>
                </a:lnTo>
                <a:lnTo>
                  <a:pt x="1681" y="1006"/>
                </a:lnTo>
                <a:lnTo>
                  <a:pt x="1682" y="1004"/>
                </a:lnTo>
                <a:lnTo>
                  <a:pt x="1682" y="1001"/>
                </a:lnTo>
                <a:lnTo>
                  <a:pt x="1684" y="998"/>
                </a:lnTo>
                <a:lnTo>
                  <a:pt x="1685" y="995"/>
                </a:lnTo>
                <a:lnTo>
                  <a:pt x="1686" y="995"/>
                </a:lnTo>
                <a:lnTo>
                  <a:pt x="1686" y="995"/>
                </a:lnTo>
                <a:lnTo>
                  <a:pt x="1687" y="998"/>
                </a:lnTo>
                <a:lnTo>
                  <a:pt x="1689" y="999"/>
                </a:lnTo>
                <a:lnTo>
                  <a:pt x="1690" y="1000"/>
                </a:lnTo>
                <a:lnTo>
                  <a:pt x="1690" y="1000"/>
                </a:lnTo>
                <a:lnTo>
                  <a:pt x="1691" y="996"/>
                </a:lnTo>
                <a:lnTo>
                  <a:pt x="1692" y="991"/>
                </a:lnTo>
                <a:lnTo>
                  <a:pt x="1694" y="978"/>
                </a:lnTo>
                <a:lnTo>
                  <a:pt x="1694" y="958"/>
                </a:lnTo>
                <a:lnTo>
                  <a:pt x="1695" y="928"/>
                </a:lnTo>
                <a:lnTo>
                  <a:pt x="1696" y="887"/>
                </a:lnTo>
                <a:lnTo>
                  <a:pt x="1697" y="836"/>
                </a:lnTo>
                <a:lnTo>
                  <a:pt x="1697" y="777"/>
                </a:lnTo>
                <a:lnTo>
                  <a:pt x="1699" y="714"/>
                </a:lnTo>
                <a:lnTo>
                  <a:pt x="1700" y="659"/>
                </a:lnTo>
                <a:lnTo>
                  <a:pt x="1701" y="618"/>
                </a:lnTo>
                <a:lnTo>
                  <a:pt x="1701" y="596"/>
                </a:lnTo>
                <a:lnTo>
                  <a:pt x="1702" y="600"/>
                </a:lnTo>
                <a:lnTo>
                  <a:pt x="1704" y="626"/>
                </a:lnTo>
                <a:lnTo>
                  <a:pt x="1705" y="671"/>
                </a:lnTo>
                <a:lnTo>
                  <a:pt x="1705" y="726"/>
                </a:lnTo>
                <a:lnTo>
                  <a:pt x="1706" y="783"/>
                </a:lnTo>
                <a:lnTo>
                  <a:pt x="1707" y="835"/>
                </a:lnTo>
                <a:lnTo>
                  <a:pt x="1708" y="881"/>
                </a:lnTo>
                <a:lnTo>
                  <a:pt x="1708" y="917"/>
                </a:lnTo>
                <a:lnTo>
                  <a:pt x="1710" y="935"/>
                </a:lnTo>
                <a:lnTo>
                  <a:pt x="1711" y="958"/>
                </a:lnTo>
                <a:lnTo>
                  <a:pt x="1712" y="973"/>
                </a:lnTo>
                <a:lnTo>
                  <a:pt x="1712" y="984"/>
                </a:lnTo>
                <a:lnTo>
                  <a:pt x="1713" y="991"/>
                </a:lnTo>
                <a:lnTo>
                  <a:pt x="1715" y="996"/>
                </a:lnTo>
                <a:lnTo>
                  <a:pt x="1716" y="1000"/>
                </a:lnTo>
                <a:lnTo>
                  <a:pt x="1716" y="1000"/>
                </a:lnTo>
                <a:lnTo>
                  <a:pt x="1717" y="999"/>
                </a:lnTo>
                <a:lnTo>
                  <a:pt x="1718" y="990"/>
                </a:lnTo>
                <a:lnTo>
                  <a:pt x="1720" y="970"/>
                </a:lnTo>
                <a:lnTo>
                  <a:pt x="1720" y="930"/>
                </a:lnTo>
                <a:lnTo>
                  <a:pt x="1721" y="855"/>
                </a:lnTo>
                <a:lnTo>
                  <a:pt x="1722" y="733"/>
                </a:lnTo>
                <a:lnTo>
                  <a:pt x="1723" y="555"/>
                </a:lnTo>
                <a:lnTo>
                  <a:pt x="1723" y="334"/>
                </a:lnTo>
                <a:lnTo>
                  <a:pt x="1725" y="99"/>
                </a:lnTo>
                <a:lnTo>
                  <a:pt x="1726" y="0"/>
                </a:lnTo>
                <a:lnTo>
                  <a:pt x="1727" y="0"/>
                </a:lnTo>
                <a:lnTo>
                  <a:pt x="1727" y="0"/>
                </a:lnTo>
                <a:lnTo>
                  <a:pt x="1728" y="0"/>
                </a:lnTo>
                <a:lnTo>
                  <a:pt x="1730" y="0"/>
                </a:lnTo>
                <a:lnTo>
                  <a:pt x="1731" y="91"/>
                </a:lnTo>
                <a:lnTo>
                  <a:pt x="1731" y="262"/>
                </a:lnTo>
                <a:lnTo>
                  <a:pt x="1732" y="419"/>
                </a:lnTo>
                <a:lnTo>
                  <a:pt x="1733" y="548"/>
                </a:lnTo>
                <a:lnTo>
                  <a:pt x="1735" y="650"/>
                </a:lnTo>
                <a:lnTo>
                  <a:pt x="1736" y="728"/>
                </a:lnTo>
                <a:lnTo>
                  <a:pt x="1736" y="785"/>
                </a:lnTo>
                <a:lnTo>
                  <a:pt x="1737" y="830"/>
                </a:lnTo>
                <a:lnTo>
                  <a:pt x="1738" y="862"/>
                </a:lnTo>
                <a:lnTo>
                  <a:pt x="1740" y="887"/>
                </a:lnTo>
                <a:lnTo>
                  <a:pt x="1740" y="906"/>
                </a:lnTo>
                <a:lnTo>
                  <a:pt x="1741" y="919"/>
                </a:lnTo>
                <a:lnTo>
                  <a:pt x="1742" y="930"/>
                </a:lnTo>
                <a:lnTo>
                  <a:pt x="1743" y="938"/>
                </a:lnTo>
                <a:lnTo>
                  <a:pt x="1743" y="944"/>
                </a:lnTo>
                <a:lnTo>
                  <a:pt x="1744" y="949"/>
                </a:lnTo>
                <a:lnTo>
                  <a:pt x="1746" y="954"/>
                </a:lnTo>
                <a:lnTo>
                  <a:pt x="1747" y="958"/>
                </a:lnTo>
                <a:lnTo>
                  <a:pt x="1747" y="963"/>
                </a:lnTo>
                <a:lnTo>
                  <a:pt x="1748" y="966"/>
                </a:lnTo>
                <a:lnTo>
                  <a:pt x="1749" y="970"/>
                </a:lnTo>
                <a:lnTo>
                  <a:pt x="1751" y="973"/>
                </a:lnTo>
                <a:lnTo>
                  <a:pt x="1751" y="975"/>
                </a:lnTo>
                <a:lnTo>
                  <a:pt x="1752" y="978"/>
                </a:lnTo>
                <a:lnTo>
                  <a:pt x="1753" y="980"/>
                </a:lnTo>
                <a:lnTo>
                  <a:pt x="1754" y="984"/>
                </a:lnTo>
                <a:lnTo>
                  <a:pt x="1754" y="986"/>
                </a:lnTo>
                <a:lnTo>
                  <a:pt x="1756" y="989"/>
                </a:lnTo>
                <a:lnTo>
                  <a:pt x="1757" y="991"/>
                </a:lnTo>
                <a:lnTo>
                  <a:pt x="1758" y="994"/>
                </a:lnTo>
                <a:lnTo>
                  <a:pt x="1758" y="996"/>
                </a:lnTo>
                <a:lnTo>
                  <a:pt x="1759" y="999"/>
                </a:lnTo>
                <a:lnTo>
                  <a:pt x="1761" y="1000"/>
                </a:lnTo>
                <a:lnTo>
                  <a:pt x="1762" y="1001"/>
                </a:lnTo>
                <a:lnTo>
                  <a:pt x="1762" y="1002"/>
                </a:lnTo>
                <a:lnTo>
                  <a:pt x="1763" y="1001"/>
                </a:lnTo>
                <a:lnTo>
                  <a:pt x="1764" y="1000"/>
                </a:lnTo>
                <a:lnTo>
                  <a:pt x="1766" y="998"/>
                </a:lnTo>
                <a:lnTo>
                  <a:pt x="1766" y="994"/>
                </a:lnTo>
                <a:lnTo>
                  <a:pt x="1767" y="988"/>
                </a:lnTo>
                <a:lnTo>
                  <a:pt x="1768" y="980"/>
                </a:lnTo>
                <a:lnTo>
                  <a:pt x="1769" y="974"/>
                </a:lnTo>
                <a:lnTo>
                  <a:pt x="1769" y="963"/>
                </a:lnTo>
                <a:lnTo>
                  <a:pt x="1771" y="952"/>
                </a:lnTo>
                <a:lnTo>
                  <a:pt x="1772" y="942"/>
                </a:lnTo>
                <a:lnTo>
                  <a:pt x="1773" y="934"/>
                </a:lnTo>
                <a:lnTo>
                  <a:pt x="1773" y="930"/>
                </a:lnTo>
                <a:lnTo>
                  <a:pt x="1774" y="930"/>
                </a:lnTo>
                <a:lnTo>
                  <a:pt x="1776" y="933"/>
                </a:lnTo>
                <a:lnTo>
                  <a:pt x="1777" y="940"/>
                </a:lnTo>
                <a:lnTo>
                  <a:pt x="1777" y="948"/>
                </a:lnTo>
                <a:lnTo>
                  <a:pt x="1778" y="958"/>
                </a:lnTo>
                <a:lnTo>
                  <a:pt x="1779" y="966"/>
                </a:lnTo>
                <a:lnTo>
                  <a:pt x="1780" y="974"/>
                </a:lnTo>
                <a:lnTo>
                  <a:pt x="1780" y="981"/>
                </a:lnTo>
                <a:lnTo>
                  <a:pt x="1782" y="986"/>
                </a:lnTo>
                <a:lnTo>
                  <a:pt x="1783" y="991"/>
                </a:lnTo>
                <a:lnTo>
                  <a:pt x="1784" y="995"/>
                </a:lnTo>
                <a:lnTo>
                  <a:pt x="1784" y="999"/>
                </a:lnTo>
                <a:lnTo>
                  <a:pt x="1785" y="1000"/>
                </a:lnTo>
                <a:lnTo>
                  <a:pt x="1787" y="1002"/>
                </a:lnTo>
                <a:lnTo>
                  <a:pt x="1788" y="1004"/>
                </a:lnTo>
                <a:lnTo>
                  <a:pt x="1788" y="1004"/>
                </a:lnTo>
                <a:lnTo>
                  <a:pt x="1789" y="1004"/>
                </a:lnTo>
                <a:lnTo>
                  <a:pt x="1790" y="1004"/>
                </a:lnTo>
                <a:lnTo>
                  <a:pt x="1792" y="1004"/>
                </a:lnTo>
                <a:lnTo>
                  <a:pt x="1793" y="1002"/>
                </a:lnTo>
                <a:lnTo>
                  <a:pt x="1793" y="1002"/>
                </a:lnTo>
                <a:lnTo>
                  <a:pt x="1794" y="1001"/>
                </a:lnTo>
                <a:lnTo>
                  <a:pt x="1795" y="1000"/>
                </a:lnTo>
                <a:lnTo>
                  <a:pt x="1797" y="1000"/>
                </a:lnTo>
                <a:lnTo>
                  <a:pt x="1797" y="999"/>
                </a:lnTo>
                <a:lnTo>
                  <a:pt x="1798" y="999"/>
                </a:lnTo>
                <a:lnTo>
                  <a:pt x="1799" y="1000"/>
                </a:lnTo>
                <a:lnTo>
                  <a:pt x="1800" y="1000"/>
                </a:lnTo>
                <a:lnTo>
                  <a:pt x="1800" y="1001"/>
                </a:lnTo>
                <a:lnTo>
                  <a:pt x="1802" y="1001"/>
                </a:lnTo>
                <a:lnTo>
                  <a:pt x="1803" y="1002"/>
                </a:lnTo>
                <a:lnTo>
                  <a:pt x="1804" y="1004"/>
                </a:lnTo>
                <a:lnTo>
                  <a:pt x="1804" y="1005"/>
                </a:lnTo>
                <a:lnTo>
                  <a:pt x="1805" y="1005"/>
                </a:lnTo>
                <a:lnTo>
                  <a:pt x="1807" y="1006"/>
                </a:lnTo>
                <a:lnTo>
                  <a:pt x="1808" y="1007"/>
                </a:lnTo>
                <a:lnTo>
                  <a:pt x="1808" y="1007"/>
                </a:lnTo>
                <a:lnTo>
                  <a:pt x="1809" y="1007"/>
                </a:lnTo>
                <a:lnTo>
                  <a:pt x="1810" y="1007"/>
                </a:lnTo>
                <a:lnTo>
                  <a:pt x="1811" y="1007"/>
                </a:lnTo>
                <a:lnTo>
                  <a:pt x="1811" y="1006"/>
                </a:lnTo>
                <a:lnTo>
                  <a:pt x="1813" y="1004"/>
                </a:lnTo>
                <a:lnTo>
                  <a:pt x="1814" y="1000"/>
                </a:lnTo>
                <a:lnTo>
                  <a:pt x="1815" y="994"/>
                </a:lnTo>
                <a:lnTo>
                  <a:pt x="1815" y="985"/>
                </a:lnTo>
                <a:lnTo>
                  <a:pt x="1816" y="974"/>
                </a:lnTo>
                <a:lnTo>
                  <a:pt x="1818" y="963"/>
                </a:lnTo>
                <a:lnTo>
                  <a:pt x="1819" y="950"/>
                </a:lnTo>
                <a:lnTo>
                  <a:pt x="1819" y="939"/>
                </a:lnTo>
                <a:lnTo>
                  <a:pt x="1820" y="930"/>
                </a:lnTo>
                <a:lnTo>
                  <a:pt x="1821" y="926"/>
                </a:lnTo>
                <a:lnTo>
                  <a:pt x="1823" y="924"/>
                </a:lnTo>
                <a:lnTo>
                  <a:pt x="1823" y="926"/>
                </a:lnTo>
                <a:lnTo>
                  <a:pt x="1824" y="930"/>
                </a:lnTo>
                <a:lnTo>
                  <a:pt x="1825" y="938"/>
                </a:lnTo>
                <a:lnTo>
                  <a:pt x="1826" y="945"/>
                </a:lnTo>
                <a:lnTo>
                  <a:pt x="1826" y="953"/>
                </a:lnTo>
                <a:lnTo>
                  <a:pt x="1828" y="960"/>
                </a:lnTo>
                <a:lnTo>
                  <a:pt x="1829" y="965"/>
                </a:lnTo>
                <a:lnTo>
                  <a:pt x="1830" y="969"/>
                </a:lnTo>
                <a:lnTo>
                  <a:pt x="1830" y="973"/>
                </a:lnTo>
                <a:lnTo>
                  <a:pt x="1831" y="976"/>
                </a:lnTo>
                <a:lnTo>
                  <a:pt x="1833" y="980"/>
                </a:lnTo>
                <a:lnTo>
                  <a:pt x="1834" y="983"/>
                </a:lnTo>
                <a:lnTo>
                  <a:pt x="1834" y="986"/>
                </a:lnTo>
                <a:lnTo>
                  <a:pt x="1835" y="989"/>
                </a:lnTo>
                <a:lnTo>
                  <a:pt x="1836" y="991"/>
                </a:lnTo>
                <a:lnTo>
                  <a:pt x="1838" y="994"/>
                </a:lnTo>
                <a:lnTo>
                  <a:pt x="1838" y="995"/>
                </a:lnTo>
                <a:lnTo>
                  <a:pt x="1839" y="996"/>
                </a:lnTo>
                <a:lnTo>
                  <a:pt x="1840" y="998"/>
                </a:lnTo>
                <a:lnTo>
                  <a:pt x="1841" y="999"/>
                </a:lnTo>
                <a:lnTo>
                  <a:pt x="1841" y="1000"/>
                </a:lnTo>
                <a:lnTo>
                  <a:pt x="1843" y="1001"/>
                </a:lnTo>
                <a:lnTo>
                  <a:pt x="1844" y="1002"/>
                </a:lnTo>
                <a:lnTo>
                  <a:pt x="1845" y="1002"/>
                </a:lnTo>
                <a:lnTo>
                  <a:pt x="1846" y="1004"/>
                </a:lnTo>
                <a:lnTo>
                  <a:pt x="1846" y="1002"/>
                </a:lnTo>
                <a:lnTo>
                  <a:pt x="1847" y="1000"/>
                </a:lnTo>
                <a:lnTo>
                  <a:pt x="1849" y="995"/>
                </a:lnTo>
                <a:lnTo>
                  <a:pt x="1850" y="981"/>
                </a:lnTo>
                <a:lnTo>
                  <a:pt x="1850" y="957"/>
                </a:lnTo>
                <a:lnTo>
                  <a:pt x="1851" y="914"/>
                </a:lnTo>
                <a:lnTo>
                  <a:pt x="1852" y="852"/>
                </a:lnTo>
                <a:lnTo>
                  <a:pt x="1854" y="772"/>
                </a:lnTo>
                <a:lnTo>
                  <a:pt x="1854" y="681"/>
                </a:lnTo>
                <a:lnTo>
                  <a:pt x="1855" y="596"/>
                </a:lnTo>
                <a:lnTo>
                  <a:pt x="1856" y="534"/>
                </a:lnTo>
                <a:lnTo>
                  <a:pt x="1857" y="508"/>
                </a:lnTo>
                <a:lnTo>
                  <a:pt x="1857" y="522"/>
                </a:lnTo>
                <a:lnTo>
                  <a:pt x="1859" y="568"/>
                </a:lnTo>
                <a:lnTo>
                  <a:pt x="1860" y="636"/>
                </a:lnTo>
                <a:lnTo>
                  <a:pt x="1861" y="709"/>
                </a:lnTo>
                <a:lnTo>
                  <a:pt x="1861" y="779"/>
                </a:lnTo>
                <a:lnTo>
                  <a:pt x="1862" y="837"/>
                </a:lnTo>
                <a:lnTo>
                  <a:pt x="1864" y="882"/>
                </a:lnTo>
                <a:lnTo>
                  <a:pt x="1865" y="916"/>
                </a:lnTo>
                <a:lnTo>
                  <a:pt x="1865" y="938"/>
                </a:lnTo>
                <a:lnTo>
                  <a:pt x="1866" y="954"/>
                </a:lnTo>
                <a:lnTo>
                  <a:pt x="1867" y="966"/>
                </a:lnTo>
                <a:lnTo>
                  <a:pt x="1869" y="974"/>
                </a:lnTo>
                <a:lnTo>
                  <a:pt x="1869" y="980"/>
                </a:lnTo>
                <a:lnTo>
                  <a:pt x="1870" y="984"/>
                </a:lnTo>
                <a:lnTo>
                  <a:pt x="1871" y="988"/>
                </a:lnTo>
                <a:lnTo>
                  <a:pt x="1872" y="991"/>
                </a:lnTo>
                <a:lnTo>
                  <a:pt x="1872" y="993"/>
                </a:lnTo>
                <a:lnTo>
                  <a:pt x="1874" y="995"/>
                </a:lnTo>
                <a:lnTo>
                  <a:pt x="1875" y="996"/>
                </a:lnTo>
                <a:lnTo>
                  <a:pt x="1876" y="998"/>
                </a:lnTo>
                <a:lnTo>
                  <a:pt x="1876" y="999"/>
                </a:lnTo>
                <a:lnTo>
                  <a:pt x="1877" y="1000"/>
                </a:lnTo>
                <a:lnTo>
                  <a:pt x="1879" y="1000"/>
                </a:lnTo>
                <a:lnTo>
                  <a:pt x="1880" y="1000"/>
                </a:lnTo>
                <a:lnTo>
                  <a:pt x="1880" y="1000"/>
                </a:lnTo>
                <a:lnTo>
                  <a:pt x="1881" y="1000"/>
                </a:lnTo>
                <a:lnTo>
                  <a:pt x="1882" y="999"/>
                </a:lnTo>
                <a:lnTo>
                  <a:pt x="1883" y="999"/>
                </a:lnTo>
                <a:lnTo>
                  <a:pt x="1883" y="998"/>
                </a:lnTo>
                <a:lnTo>
                  <a:pt x="1885" y="996"/>
                </a:lnTo>
                <a:lnTo>
                  <a:pt x="1886" y="995"/>
                </a:lnTo>
                <a:lnTo>
                  <a:pt x="1887" y="994"/>
                </a:lnTo>
                <a:lnTo>
                  <a:pt x="1887" y="994"/>
                </a:lnTo>
                <a:lnTo>
                  <a:pt x="1888" y="994"/>
                </a:lnTo>
                <a:lnTo>
                  <a:pt x="1890" y="995"/>
                </a:lnTo>
                <a:lnTo>
                  <a:pt x="1891" y="996"/>
                </a:lnTo>
                <a:lnTo>
                  <a:pt x="1891" y="996"/>
                </a:lnTo>
                <a:lnTo>
                  <a:pt x="1892" y="998"/>
                </a:lnTo>
                <a:lnTo>
                  <a:pt x="1893" y="999"/>
                </a:lnTo>
                <a:lnTo>
                  <a:pt x="1895" y="1000"/>
                </a:lnTo>
                <a:lnTo>
                  <a:pt x="1895" y="1000"/>
                </a:lnTo>
                <a:lnTo>
                  <a:pt x="1896" y="1001"/>
                </a:lnTo>
                <a:lnTo>
                  <a:pt x="1897" y="1001"/>
                </a:lnTo>
                <a:lnTo>
                  <a:pt x="1898" y="1001"/>
                </a:lnTo>
                <a:lnTo>
                  <a:pt x="1898" y="1002"/>
                </a:lnTo>
                <a:lnTo>
                  <a:pt x="1900" y="1002"/>
                </a:lnTo>
                <a:lnTo>
                  <a:pt x="1901" y="1001"/>
                </a:lnTo>
                <a:lnTo>
                  <a:pt x="1902" y="1000"/>
                </a:lnTo>
                <a:lnTo>
                  <a:pt x="1903" y="995"/>
                </a:lnTo>
                <a:lnTo>
                  <a:pt x="1903" y="988"/>
                </a:lnTo>
                <a:lnTo>
                  <a:pt x="1905" y="971"/>
                </a:lnTo>
                <a:lnTo>
                  <a:pt x="1906" y="942"/>
                </a:lnTo>
                <a:lnTo>
                  <a:pt x="1907" y="894"/>
                </a:lnTo>
                <a:lnTo>
                  <a:pt x="1907" y="822"/>
                </a:lnTo>
                <a:lnTo>
                  <a:pt x="1908" y="722"/>
                </a:lnTo>
                <a:lnTo>
                  <a:pt x="1910" y="593"/>
                </a:lnTo>
                <a:lnTo>
                  <a:pt x="1911" y="440"/>
                </a:lnTo>
                <a:lnTo>
                  <a:pt x="1911" y="274"/>
                </a:lnTo>
                <a:lnTo>
                  <a:pt x="1912" y="106"/>
                </a:lnTo>
                <a:lnTo>
                  <a:pt x="1913" y="0"/>
                </a:lnTo>
                <a:lnTo>
                  <a:pt x="1915" y="0"/>
                </a:lnTo>
                <a:lnTo>
                  <a:pt x="1915" y="0"/>
                </a:lnTo>
                <a:lnTo>
                  <a:pt x="1916" y="0"/>
                </a:lnTo>
                <a:lnTo>
                  <a:pt x="1917" y="0"/>
                </a:lnTo>
                <a:lnTo>
                  <a:pt x="1918" y="0"/>
                </a:lnTo>
                <a:lnTo>
                  <a:pt x="1918" y="0"/>
                </a:lnTo>
                <a:lnTo>
                  <a:pt x="1919" y="0"/>
                </a:lnTo>
                <a:lnTo>
                  <a:pt x="1921" y="0"/>
                </a:lnTo>
                <a:lnTo>
                  <a:pt x="1922" y="0"/>
                </a:lnTo>
                <a:lnTo>
                  <a:pt x="1922" y="40"/>
                </a:lnTo>
                <a:lnTo>
                  <a:pt x="1923" y="127"/>
                </a:lnTo>
                <a:lnTo>
                  <a:pt x="1924" y="209"/>
                </a:lnTo>
                <a:lnTo>
                  <a:pt x="1926" y="285"/>
                </a:lnTo>
                <a:lnTo>
                  <a:pt x="1926" y="354"/>
                </a:lnTo>
                <a:lnTo>
                  <a:pt x="1927" y="416"/>
                </a:lnTo>
                <a:lnTo>
                  <a:pt x="1928" y="472"/>
                </a:lnTo>
                <a:lnTo>
                  <a:pt x="1929" y="521"/>
                </a:lnTo>
                <a:lnTo>
                  <a:pt x="1929" y="564"/>
                </a:lnTo>
                <a:lnTo>
                  <a:pt x="1931" y="601"/>
                </a:lnTo>
                <a:lnTo>
                  <a:pt x="1932" y="635"/>
                </a:lnTo>
                <a:lnTo>
                  <a:pt x="1933" y="665"/>
                </a:lnTo>
                <a:lnTo>
                  <a:pt x="1933" y="692"/>
                </a:lnTo>
                <a:lnTo>
                  <a:pt x="1934" y="718"/>
                </a:lnTo>
                <a:lnTo>
                  <a:pt x="1936" y="742"/>
                </a:lnTo>
                <a:lnTo>
                  <a:pt x="1937" y="764"/>
                </a:lnTo>
                <a:lnTo>
                  <a:pt x="1937" y="785"/>
                </a:lnTo>
                <a:lnTo>
                  <a:pt x="1938" y="805"/>
                </a:lnTo>
                <a:lnTo>
                  <a:pt x="1939" y="822"/>
                </a:lnTo>
                <a:lnTo>
                  <a:pt x="1941" y="839"/>
                </a:lnTo>
                <a:lnTo>
                  <a:pt x="1941" y="853"/>
                </a:lnTo>
                <a:lnTo>
                  <a:pt x="1942" y="866"/>
                </a:lnTo>
                <a:lnTo>
                  <a:pt x="1943" y="877"/>
                </a:lnTo>
                <a:lnTo>
                  <a:pt x="1944" y="887"/>
                </a:lnTo>
                <a:lnTo>
                  <a:pt x="1944" y="897"/>
                </a:lnTo>
                <a:lnTo>
                  <a:pt x="1946" y="904"/>
                </a:lnTo>
                <a:lnTo>
                  <a:pt x="1947" y="912"/>
                </a:lnTo>
                <a:lnTo>
                  <a:pt x="1948" y="917"/>
                </a:lnTo>
                <a:lnTo>
                  <a:pt x="1948" y="922"/>
                </a:lnTo>
                <a:lnTo>
                  <a:pt x="1949" y="927"/>
                </a:lnTo>
                <a:lnTo>
                  <a:pt x="1951" y="929"/>
                </a:lnTo>
                <a:lnTo>
                  <a:pt x="1952" y="930"/>
                </a:lnTo>
                <a:lnTo>
                  <a:pt x="1952" y="933"/>
                </a:lnTo>
                <a:lnTo>
                  <a:pt x="1953" y="933"/>
                </a:lnTo>
                <a:lnTo>
                  <a:pt x="1954" y="934"/>
                </a:lnTo>
                <a:lnTo>
                  <a:pt x="1955" y="935"/>
                </a:lnTo>
                <a:lnTo>
                  <a:pt x="1955" y="938"/>
                </a:lnTo>
                <a:lnTo>
                  <a:pt x="1957" y="940"/>
                </a:lnTo>
                <a:lnTo>
                  <a:pt x="1958" y="944"/>
                </a:lnTo>
                <a:lnTo>
                  <a:pt x="1959" y="948"/>
                </a:lnTo>
                <a:lnTo>
                  <a:pt x="1960" y="952"/>
                </a:lnTo>
                <a:lnTo>
                  <a:pt x="1960" y="957"/>
                </a:lnTo>
                <a:lnTo>
                  <a:pt x="1962" y="960"/>
                </a:lnTo>
                <a:lnTo>
                  <a:pt x="1963" y="964"/>
                </a:lnTo>
                <a:lnTo>
                  <a:pt x="1964" y="968"/>
                </a:lnTo>
                <a:lnTo>
                  <a:pt x="1964" y="971"/>
                </a:lnTo>
                <a:lnTo>
                  <a:pt x="1965" y="974"/>
                </a:lnTo>
                <a:lnTo>
                  <a:pt x="1967" y="978"/>
                </a:lnTo>
                <a:lnTo>
                  <a:pt x="1968" y="980"/>
                </a:lnTo>
                <a:lnTo>
                  <a:pt x="1968" y="983"/>
                </a:lnTo>
                <a:lnTo>
                  <a:pt x="1969" y="986"/>
                </a:lnTo>
                <a:lnTo>
                  <a:pt x="1970" y="989"/>
                </a:lnTo>
                <a:lnTo>
                  <a:pt x="1972" y="991"/>
                </a:lnTo>
                <a:lnTo>
                  <a:pt x="1972" y="994"/>
                </a:lnTo>
                <a:lnTo>
                  <a:pt x="1973" y="995"/>
                </a:lnTo>
                <a:lnTo>
                  <a:pt x="1974" y="996"/>
                </a:lnTo>
                <a:lnTo>
                  <a:pt x="1975" y="998"/>
                </a:lnTo>
                <a:lnTo>
                  <a:pt x="1975" y="999"/>
                </a:lnTo>
                <a:lnTo>
                  <a:pt x="1977" y="999"/>
                </a:lnTo>
                <a:lnTo>
                  <a:pt x="1978" y="999"/>
                </a:lnTo>
                <a:lnTo>
                  <a:pt x="1979" y="999"/>
                </a:lnTo>
                <a:lnTo>
                  <a:pt x="1979" y="999"/>
                </a:lnTo>
                <a:lnTo>
                  <a:pt x="1980" y="998"/>
                </a:lnTo>
                <a:lnTo>
                  <a:pt x="1982" y="998"/>
                </a:lnTo>
                <a:lnTo>
                  <a:pt x="1983" y="996"/>
                </a:lnTo>
                <a:lnTo>
                  <a:pt x="1983" y="996"/>
                </a:lnTo>
                <a:lnTo>
                  <a:pt x="1984" y="996"/>
                </a:lnTo>
                <a:lnTo>
                  <a:pt x="1985" y="998"/>
                </a:lnTo>
                <a:lnTo>
                  <a:pt x="1987" y="998"/>
                </a:lnTo>
                <a:lnTo>
                  <a:pt x="1987" y="999"/>
                </a:lnTo>
                <a:lnTo>
                  <a:pt x="1988" y="999"/>
                </a:lnTo>
                <a:lnTo>
                  <a:pt x="1989" y="1000"/>
                </a:lnTo>
                <a:lnTo>
                  <a:pt x="1990" y="1001"/>
                </a:lnTo>
                <a:lnTo>
                  <a:pt x="1990" y="1001"/>
                </a:lnTo>
                <a:lnTo>
                  <a:pt x="1991" y="1002"/>
                </a:lnTo>
                <a:lnTo>
                  <a:pt x="1993" y="1004"/>
                </a:lnTo>
                <a:lnTo>
                  <a:pt x="1994" y="1005"/>
                </a:lnTo>
                <a:lnTo>
                  <a:pt x="1994" y="1005"/>
                </a:lnTo>
                <a:lnTo>
                  <a:pt x="1995" y="1005"/>
                </a:lnTo>
                <a:lnTo>
                  <a:pt x="1996" y="1005"/>
                </a:lnTo>
                <a:lnTo>
                  <a:pt x="1998" y="1005"/>
                </a:lnTo>
                <a:lnTo>
                  <a:pt x="1998" y="1005"/>
                </a:lnTo>
                <a:lnTo>
                  <a:pt x="1999" y="1004"/>
                </a:lnTo>
                <a:lnTo>
                  <a:pt x="2000" y="1004"/>
                </a:lnTo>
                <a:lnTo>
                  <a:pt x="2001" y="1002"/>
                </a:lnTo>
                <a:lnTo>
                  <a:pt x="2001" y="1001"/>
                </a:lnTo>
                <a:lnTo>
                  <a:pt x="2003" y="1000"/>
                </a:lnTo>
                <a:lnTo>
                  <a:pt x="2004" y="999"/>
                </a:lnTo>
                <a:lnTo>
                  <a:pt x="2005" y="998"/>
                </a:lnTo>
                <a:lnTo>
                  <a:pt x="2005" y="995"/>
                </a:lnTo>
                <a:lnTo>
                  <a:pt x="2006" y="994"/>
                </a:lnTo>
                <a:lnTo>
                  <a:pt x="2008" y="994"/>
                </a:lnTo>
                <a:lnTo>
                  <a:pt x="2009" y="993"/>
                </a:lnTo>
                <a:lnTo>
                  <a:pt x="2009" y="993"/>
                </a:lnTo>
                <a:lnTo>
                  <a:pt x="2010" y="994"/>
                </a:lnTo>
                <a:lnTo>
                  <a:pt x="2011" y="995"/>
                </a:lnTo>
                <a:lnTo>
                  <a:pt x="2013" y="996"/>
                </a:lnTo>
                <a:lnTo>
                  <a:pt x="2014" y="999"/>
                </a:lnTo>
                <a:lnTo>
                  <a:pt x="2014" y="1000"/>
                </a:lnTo>
                <a:lnTo>
                  <a:pt x="2015" y="1002"/>
                </a:lnTo>
                <a:lnTo>
                  <a:pt x="2016" y="1004"/>
                </a:lnTo>
                <a:lnTo>
                  <a:pt x="2018" y="1005"/>
                </a:lnTo>
                <a:lnTo>
                  <a:pt x="2018" y="1005"/>
                </a:lnTo>
                <a:lnTo>
                  <a:pt x="2019" y="1005"/>
                </a:lnTo>
                <a:lnTo>
                  <a:pt x="2020" y="1004"/>
                </a:lnTo>
                <a:lnTo>
                  <a:pt x="2021" y="1001"/>
                </a:lnTo>
                <a:lnTo>
                  <a:pt x="2021" y="999"/>
                </a:lnTo>
                <a:lnTo>
                  <a:pt x="2023" y="995"/>
                </a:lnTo>
                <a:lnTo>
                  <a:pt x="2024" y="991"/>
                </a:lnTo>
                <a:lnTo>
                  <a:pt x="2025" y="985"/>
                </a:lnTo>
                <a:lnTo>
                  <a:pt x="2025" y="979"/>
                </a:lnTo>
                <a:lnTo>
                  <a:pt x="2026" y="971"/>
                </a:lnTo>
                <a:lnTo>
                  <a:pt x="2027" y="960"/>
                </a:lnTo>
                <a:lnTo>
                  <a:pt x="2029" y="950"/>
                </a:lnTo>
                <a:lnTo>
                  <a:pt x="2029" y="940"/>
                </a:lnTo>
                <a:lnTo>
                  <a:pt x="2030" y="930"/>
                </a:lnTo>
                <a:lnTo>
                  <a:pt x="2031" y="922"/>
                </a:lnTo>
                <a:lnTo>
                  <a:pt x="2032" y="914"/>
                </a:lnTo>
                <a:lnTo>
                  <a:pt x="2032" y="908"/>
                </a:lnTo>
                <a:lnTo>
                  <a:pt x="2034" y="904"/>
                </a:lnTo>
                <a:lnTo>
                  <a:pt x="2035" y="902"/>
                </a:lnTo>
                <a:lnTo>
                  <a:pt x="2036" y="902"/>
                </a:lnTo>
                <a:lnTo>
                  <a:pt x="2036" y="903"/>
                </a:lnTo>
                <a:lnTo>
                  <a:pt x="2037" y="907"/>
                </a:lnTo>
                <a:lnTo>
                  <a:pt x="2039" y="911"/>
                </a:lnTo>
                <a:lnTo>
                  <a:pt x="2040" y="916"/>
                </a:lnTo>
                <a:lnTo>
                  <a:pt x="2040" y="921"/>
                </a:lnTo>
                <a:lnTo>
                  <a:pt x="2041" y="926"/>
                </a:lnTo>
                <a:lnTo>
                  <a:pt x="2042" y="930"/>
                </a:lnTo>
                <a:lnTo>
                  <a:pt x="2044" y="935"/>
                </a:lnTo>
                <a:lnTo>
                  <a:pt x="2044" y="938"/>
                </a:lnTo>
                <a:lnTo>
                  <a:pt x="2045" y="938"/>
                </a:lnTo>
                <a:lnTo>
                  <a:pt x="2046" y="933"/>
                </a:lnTo>
                <a:lnTo>
                  <a:pt x="2047" y="921"/>
                </a:lnTo>
                <a:lnTo>
                  <a:pt x="2047" y="901"/>
                </a:lnTo>
                <a:lnTo>
                  <a:pt x="2049" y="867"/>
                </a:lnTo>
                <a:lnTo>
                  <a:pt x="2050" y="824"/>
                </a:lnTo>
                <a:lnTo>
                  <a:pt x="2051" y="769"/>
                </a:lnTo>
                <a:lnTo>
                  <a:pt x="2051" y="711"/>
                </a:lnTo>
                <a:lnTo>
                  <a:pt x="2052" y="655"/>
                </a:lnTo>
                <a:lnTo>
                  <a:pt x="2054" y="609"/>
                </a:lnTo>
                <a:lnTo>
                  <a:pt x="2055" y="579"/>
                </a:lnTo>
                <a:lnTo>
                  <a:pt x="2055" y="570"/>
                </a:lnTo>
                <a:lnTo>
                  <a:pt x="2056" y="584"/>
                </a:lnTo>
                <a:lnTo>
                  <a:pt x="2057" y="616"/>
                </a:lnTo>
                <a:lnTo>
                  <a:pt x="2059" y="664"/>
                </a:lnTo>
                <a:lnTo>
                  <a:pt x="2059" y="717"/>
                </a:lnTo>
                <a:lnTo>
                  <a:pt x="2060" y="772"/>
                </a:lnTo>
                <a:lnTo>
                  <a:pt x="2061" y="821"/>
                </a:lnTo>
                <a:lnTo>
                  <a:pt x="2062" y="863"/>
                </a:lnTo>
                <a:lnTo>
                  <a:pt x="2062" y="897"/>
                </a:lnTo>
                <a:lnTo>
                  <a:pt x="2063" y="923"/>
                </a:lnTo>
                <a:lnTo>
                  <a:pt x="2065" y="943"/>
                </a:lnTo>
                <a:lnTo>
                  <a:pt x="2066" y="958"/>
                </a:lnTo>
                <a:lnTo>
                  <a:pt x="2066" y="968"/>
                </a:lnTo>
                <a:lnTo>
                  <a:pt x="2067" y="976"/>
                </a:lnTo>
                <a:lnTo>
                  <a:pt x="2068" y="984"/>
                </a:lnTo>
                <a:lnTo>
                  <a:pt x="2070" y="994"/>
                </a:lnTo>
                <a:lnTo>
                  <a:pt x="2071" y="1006"/>
                </a:lnTo>
                <a:lnTo>
                  <a:pt x="2071" y="1022"/>
                </a:lnTo>
                <a:lnTo>
                  <a:pt x="2072" y="1045"/>
                </a:lnTo>
                <a:lnTo>
                  <a:pt x="2073" y="1072"/>
                </a:lnTo>
                <a:lnTo>
                  <a:pt x="2075" y="1106"/>
                </a:lnTo>
                <a:lnTo>
                  <a:pt x="2075" y="1144"/>
                </a:lnTo>
                <a:lnTo>
                  <a:pt x="2076" y="1188"/>
                </a:lnTo>
                <a:lnTo>
                  <a:pt x="2077" y="1237"/>
                </a:lnTo>
                <a:lnTo>
                  <a:pt x="2078" y="1293"/>
                </a:lnTo>
                <a:lnTo>
                  <a:pt x="2078" y="1354"/>
                </a:lnTo>
                <a:lnTo>
                  <a:pt x="2080" y="1418"/>
                </a:lnTo>
                <a:lnTo>
                  <a:pt x="2081" y="1488"/>
                </a:lnTo>
                <a:lnTo>
                  <a:pt x="2082" y="1560"/>
                </a:lnTo>
                <a:lnTo>
                  <a:pt x="2082" y="1628"/>
                </a:lnTo>
                <a:lnTo>
                  <a:pt x="2083" y="1687"/>
                </a:lnTo>
                <a:lnTo>
                  <a:pt x="2085" y="1724"/>
                </a:lnTo>
                <a:lnTo>
                  <a:pt x="2086" y="1726"/>
                </a:lnTo>
                <a:lnTo>
                  <a:pt x="2086" y="1680"/>
                </a:lnTo>
                <a:lnTo>
                  <a:pt x="2087" y="1577"/>
                </a:lnTo>
                <a:lnTo>
                  <a:pt x="2088" y="1420"/>
                </a:lnTo>
                <a:lnTo>
                  <a:pt x="2090" y="1225"/>
                </a:lnTo>
                <a:lnTo>
                  <a:pt x="2090" y="1022"/>
                </a:lnTo>
                <a:lnTo>
                  <a:pt x="2091" y="844"/>
                </a:lnTo>
                <a:lnTo>
                  <a:pt x="2092" y="712"/>
                </a:lnTo>
                <a:lnTo>
                  <a:pt x="2093" y="629"/>
                </a:lnTo>
                <a:lnTo>
                  <a:pt x="2093" y="587"/>
                </a:lnTo>
                <a:lnTo>
                  <a:pt x="2095" y="492"/>
                </a:lnTo>
                <a:lnTo>
                  <a:pt x="2096" y="269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0"/>
                </a:lnTo>
                <a:lnTo>
                  <a:pt x="2119" y="0"/>
                </a:lnTo>
                <a:lnTo>
                  <a:pt x="2119" y="0"/>
                </a:lnTo>
                <a:lnTo>
                  <a:pt x="2121" y="0"/>
                </a:lnTo>
                <a:lnTo>
                  <a:pt x="2122" y="0"/>
                </a:lnTo>
                <a:lnTo>
                  <a:pt x="2123" y="0"/>
                </a:lnTo>
                <a:lnTo>
                  <a:pt x="2123" y="0"/>
                </a:lnTo>
                <a:lnTo>
                  <a:pt x="2124" y="0"/>
                </a:lnTo>
                <a:lnTo>
                  <a:pt x="2126" y="0"/>
                </a:lnTo>
                <a:lnTo>
                  <a:pt x="2127" y="0"/>
                </a:lnTo>
                <a:lnTo>
                  <a:pt x="2128" y="2"/>
                </a:lnTo>
                <a:lnTo>
                  <a:pt x="2128" y="141"/>
                </a:lnTo>
                <a:lnTo>
                  <a:pt x="2129" y="267"/>
                </a:lnTo>
                <a:lnTo>
                  <a:pt x="2131" y="379"/>
                </a:lnTo>
                <a:lnTo>
                  <a:pt x="2132" y="481"/>
                </a:lnTo>
                <a:lnTo>
                  <a:pt x="2132" y="572"/>
                </a:lnTo>
                <a:lnTo>
                  <a:pt x="2133" y="654"/>
                </a:lnTo>
                <a:lnTo>
                  <a:pt x="2134" y="727"/>
                </a:lnTo>
                <a:lnTo>
                  <a:pt x="2135" y="793"/>
                </a:lnTo>
                <a:lnTo>
                  <a:pt x="2135" y="834"/>
                </a:lnTo>
                <a:lnTo>
                  <a:pt x="2137" y="888"/>
                </a:lnTo>
                <a:lnTo>
                  <a:pt x="2138" y="938"/>
                </a:lnTo>
                <a:lnTo>
                  <a:pt x="2139" y="983"/>
                </a:lnTo>
                <a:lnTo>
                  <a:pt x="2139" y="1022"/>
                </a:lnTo>
                <a:lnTo>
                  <a:pt x="2140" y="1057"/>
                </a:lnTo>
                <a:lnTo>
                  <a:pt x="2142" y="1088"/>
                </a:lnTo>
                <a:lnTo>
                  <a:pt x="2143" y="1115"/>
                </a:lnTo>
                <a:lnTo>
                  <a:pt x="2143" y="1139"/>
                </a:lnTo>
                <a:lnTo>
                  <a:pt x="2144" y="1159"/>
                </a:lnTo>
                <a:lnTo>
                  <a:pt x="2145" y="1171"/>
                </a:lnTo>
                <a:lnTo>
                  <a:pt x="2147" y="1176"/>
                </a:lnTo>
                <a:lnTo>
                  <a:pt x="2147" y="1168"/>
                </a:lnTo>
                <a:lnTo>
                  <a:pt x="2148" y="1140"/>
                </a:lnTo>
                <a:lnTo>
                  <a:pt x="2149" y="1081"/>
                </a:lnTo>
                <a:lnTo>
                  <a:pt x="2150" y="986"/>
                </a:lnTo>
                <a:lnTo>
                  <a:pt x="2150" y="844"/>
                </a:lnTo>
                <a:lnTo>
                  <a:pt x="2152" y="651"/>
                </a:lnTo>
                <a:lnTo>
                  <a:pt x="2153" y="418"/>
                </a:lnTo>
                <a:lnTo>
                  <a:pt x="2154" y="161"/>
                </a:lnTo>
                <a:lnTo>
                  <a:pt x="2154" y="0"/>
                </a:lnTo>
                <a:lnTo>
                  <a:pt x="2155" y="0"/>
                </a:lnTo>
                <a:lnTo>
                  <a:pt x="2157" y="0"/>
                </a:lnTo>
                <a:lnTo>
                  <a:pt x="2158" y="0"/>
                </a:lnTo>
                <a:lnTo>
                  <a:pt x="2158" y="0"/>
                </a:lnTo>
                <a:lnTo>
                  <a:pt x="2159" y="0"/>
                </a:lnTo>
                <a:lnTo>
                  <a:pt x="2160" y="0"/>
                </a:lnTo>
                <a:lnTo>
                  <a:pt x="2162" y="0"/>
                </a:lnTo>
                <a:lnTo>
                  <a:pt x="2162" y="106"/>
                </a:lnTo>
                <a:lnTo>
                  <a:pt x="2163" y="297"/>
                </a:lnTo>
                <a:lnTo>
                  <a:pt x="2164" y="466"/>
                </a:lnTo>
                <a:lnTo>
                  <a:pt x="2165" y="604"/>
                </a:lnTo>
                <a:lnTo>
                  <a:pt x="2165" y="712"/>
                </a:lnTo>
                <a:lnTo>
                  <a:pt x="2167" y="795"/>
                </a:lnTo>
                <a:lnTo>
                  <a:pt x="2168" y="856"/>
                </a:lnTo>
                <a:lnTo>
                  <a:pt x="2169" y="901"/>
                </a:lnTo>
                <a:lnTo>
                  <a:pt x="2169" y="924"/>
                </a:lnTo>
                <a:lnTo>
                  <a:pt x="2170" y="950"/>
                </a:lnTo>
                <a:lnTo>
                  <a:pt x="2171" y="970"/>
                </a:lnTo>
                <a:lnTo>
                  <a:pt x="2173" y="984"/>
                </a:lnTo>
                <a:lnTo>
                  <a:pt x="2173" y="995"/>
                </a:lnTo>
                <a:lnTo>
                  <a:pt x="2174" y="1002"/>
                </a:lnTo>
                <a:lnTo>
                  <a:pt x="2175" y="1007"/>
                </a:lnTo>
                <a:lnTo>
                  <a:pt x="2176" y="1011"/>
                </a:lnTo>
                <a:lnTo>
                  <a:pt x="2176" y="1014"/>
                </a:lnTo>
                <a:lnTo>
                  <a:pt x="2178" y="1016"/>
                </a:lnTo>
                <a:lnTo>
                  <a:pt x="2179" y="1016"/>
                </a:lnTo>
                <a:lnTo>
                  <a:pt x="2180" y="1016"/>
                </a:lnTo>
                <a:lnTo>
                  <a:pt x="2180" y="1016"/>
                </a:lnTo>
                <a:lnTo>
                  <a:pt x="2181" y="1015"/>
                </a:lnTo>
                <a:lnTo>
                  <a:pt x="2183" y="1014"/>
                </a:lnTo>
                <a:lnTo>
                  <a:pt x="2184" y="1012"/>
                </a:lnTo>
                <a:lnTo>
                  <a:pt x="2185" y="1011"/>
                </a:lnTo>
                <a:lnTo>
                  <a:pt x="2185" y="1009"/>
                </a:lnTo>
                <a:lnTo>
                  <a:pt x="2186" y="1007"/>
                </a:lnTo>
                <a:lnTo>
                  <a:pt x="2188" y="1006"/>
                </a:lnTo>
                <a:lnTo>
                  <a:pt x="2189" y="1005"/>
                </a:lnTo>
                <a:lnTo>
                  <a:pt x="2189" y="1004"/>
                </a:lnTo>
                <a:lnTo>
                  <a:pt x="2190" y="1004"/>
                </a:lnTo>
                <a:lnTo>
                  <a:pt x="2191" y="1004"/>
                </a:lnTo>
                <a:lnTo>
                  <a:pt x="2193" y="1004"/>
                </a:lnTo>
                <a:lnTo>
                  <a:pt x="2193" y="1005"/>
                </a:lnTo>
                <a:lnTo>
                  <a:pt x="2194" y="1005"/>
                </a:lnTo>
                <a:lnTo>
                  <a:pt x="2195" y="1005"/>
                </a:lnTo>
                <a:lnTo>
                  <a:pt x="2196" y="1006"/>
                </a:lnTo>
                <a:lnTo>
                  <a:pt x="2196" y="1006"/>
                </a:lnTo>
                <a:lnTo>
                  <a:pt x="2198" y="1007"/>
                </a:lnTo>
                <a:lnTo>
                  <a:pt x="2199" y="1007"/>
                </a:lnTo>
                <a:lnTo>
                  <a:pt x="2200" y="1009"/>
                </a:lnTo>
                <a:lnTo>
                  <a:pt x="2200" y="1009"/>
                </a:lnTo>
                <a:lnTo>
                  <a:pt x="2201" y="1010"/>
                </a:lnTo>
                <a:lnTo>
                  <a:pt x="2203" y="1010"/>
                </a:lnTo>
                <a:lnTo>
                  <a:pt x="2204" y="1010"/>
                </a:lnTo>
                <a:lnTo>
                  <a:pt x="2204" y="1010"/>
                </a:lnTo>
                <a:lnTo>
                  <a:pt x="2205" y="1010"/>
                </a:lnTo>
                <a:lnTo>
                  <a:pt x="2206" y="1010"/>
                </a:lnTo>
                <a:lnTo>
                  <a:pt x="2207" y="1010"/>
                </a:lnTo>
                <a:lnTo>
                  <a:pt x="2207" y="1010"/>
                </a:lnTo>
                <a:lnTo>
                  <a:pt x="2209" y="1010"/>
                </a:lnTo>
                <a:lnTo>
                  <a:pt x="2210" y="1009"/>
                </a:lnTo>
                <a:lnTo>
                  <a:pt x="2211" y="1009"/>
                </a:lnTo>
                <a:lnTo>
                  <a:pt x="2211" y="1007"/>
                </a:lnTo>
                <a:lnTo>
                  <a:pt x="2212" y="1007"/>
                </a:lnTo>
                <a:lnTo>
                  <a:pt x="2214" y="1006"/>
                </a:lnTo>
                <a:lnTo>
                  <a:pt x="2215" y="1006"/>
                </a:lnTo>
                <a:lnTo>
                  <a:pt x="2215" y="1006"/>
                </a:lnTo>
                <a:lnTo>
                  <a:pt x="2216" y="1005"/>
                </a:lnTo>
                <a:lnTo>
                  <a:pt x="2217" y="1005"/>
                </a:lnTo>
                <a:lnTo>
                  <a:pt x="2219" y="1005"/>
                </a:lnTo>
                <a:lnTo>
                  <a:pt x="2219" y="1005"/>
                </a:lnTo>
                <a:lnTo>
                  <a:pt x="2220" y="1005"/>
                </a:lnTo>
                <a:lnTo>
                  <a:pt x="2221" y="1005"/>
                </a:lnTo>
                <a:lnTo>
                  <a:pt x="2222" y="1005"/>
                </a:lnTo>
                <a:lnTo>
                  <a:pt x="2222" y="1004"/>
                </a:lnTo>
                <a:lnTo>
                  <a:pt x="2224" y="1004"/>
                </a:lnTo>
                <a:lnTo>
                  <a:pt x="2225" y="1002"/>
                </a:lnTo>
                <a:lnTo>
                  <a:pt x="2226" y="1001"/>
                </a:lnTo>
                <a:lnTo>
                  <a:pt x="2226" y="1000"/>
                </a:lnTo>
                <a:lnTo>
                  <a:pt x="2227" y="999"/>
                </a:lnTo>
                <a:lnTo>
                  <a:pt x="2229" y="999"/>
                </a:lnTo>
                <a:lnTo>
                  <a:pt x="2230" y="998"/>
                </a:lnTo>
                <a:lnTo>
                  <a:pt x="2230" y="996"/>
                </a:lnTo>
                <a:lnTo>
                  <a:pt x="2231" y="995"/>
                </a:lnTo>
                <a:lnTo>
                  <a:pt x="2232" y="995"/>
                </a:lnTo>
                <a:lnTo>
                  <a:pt x="2234" y="995"/>
                </a:lnTo>
                <a:lnTo>
                  <a:pt x="2234" y="995"/>
                </a:lnTo>
                <a:lnTo>
                  <a:pt x="2235" y="995"/>
                </a:lnTo>
                <a:lnTo>
                  <a:pt x="2236" y="996"/>
                </a:lnTo>
                <a:lnTo>
                  <a:pt x="2237" y="996"/>
                </a:lnTo>
                <a:lnTo>
                  <a:pt x="2238" y="995"/>
                </a:lnTo>
                <a:lnTo>
                  <a:pt x="2238" y="995"/>
                </a:lnTo>
                <a:lnTo>
                  <a:pt x="2240" y="995"/>
                </a:lnTo>
                <a:lnTo>
                  <a:pt x="2241" y="995"/>
                </a:lnTo>
                <a:lnTo>
                  <a:pt x="2242" y="995"/>
                </a:lnTo>
                <a:lnTo>
                  <a:pt x="2242" y="994"/>
                </a:lnTo>
                <a:lnTo>
                  <a:pt x="2243" y="994"/>
                </a:lnTo>
                <a:lnTo>
                  <a:pt x="2245" y="994"/>
                </a:lnTo>
                <a:lnTo>
                  <a:pt x="2246" y="994"/>
                </a:lnTo>
                <a:lnTo>
                  <a:pt x="2246" y="994"/>
                </a:lnTo>
                <a:lnTo>
                  <a:pt x="2247" y="994"/>
                </a:lnTo>
                <a:lnTo>
                  <a:pt x="2248" y="994"/>
                </a:lnTo>
                <a:lnTo>
                  <a:pt x="2250" y="994"/>
                </a:lnTo>
                <a:lnTo>
                  <a:pt x="2250" y="994"/>
                </a:lnTo>
                <a:lnTo>
                  <a:pt x="2251" y="995"/>
                </a:lnTo>
                <a:lnTo>
                  <a:pt x="2252" y="995"/>
                </a:lnTo>
                <a:lnTo>
                  <a:pt x="2253" y="995"/>
                </a:lnTo>
                <a:lnTo>
                  <a:pt x="2253" y="996"/>
                </a:lnTo>
                <a:lnTo>
                  <a:pt x="2255" y="996"/>
                </a:lnTo>
                <a:lnTo>
                  <a:pt x="2256" y="996"/>
                </a:lnTo>
                <a:lnTo>
                  <a:pt x="2257" y="996"/>
                </a:lnTo>
                <a:lnTo>
                  <a:pt x="2257" y="996"/>
                </a:lnTo>
                <a:lnTo>
                  <a:pt x="2258" y="996"/>
                </a:lnTo>
                <a:lnTo>
                  <a:pt x="2260" y="998"/>
                </a:lnTo>
                <a:lnTo>
                  <a:pt x="2261" y="998"/>
                </a:lnTo>
                <a:lnTo>
                  <a:pt x="2261" y="999"/>
                </a:lnTo>
                <a:lnTo>
                  <a:pt x="2262" y="999"/>
                </a:lnTo>
                <a:lnTo>
                  <a:pt x="2263" y="1000"/>
                </a:lnTo>
                <a:lnTo>
                  <a:pt x="2265" y="1000"/>
                </a:lnTo>
                <a:lnTo>
                  <a:pt x="2265" y="1000"/>
                </a:lnTo>
                <a:lnTo>
                  <a:pt x="2266" y="1000"/>
                </a:lnTo>
                <a:lnTo>
                  <a:pt x="2267" y="1000"/>
                </a:lnTo>
                <a:lnTo>
                  <a:pt x="2268" y="1000"/>
                </a:lnTo>
                <a:lnTo>
                  <a:pt x="2268" y="999"/>
                </a:lnTo>
                <a:lnTo>
                  <a:pt x="2270" y="999"/>
                </a:lnTo>
                <a:lnTo>
                  <a:pt x="2271" y="998"/>
                </a:lnTo>
                <a:lnTo>
                  <a:pt x="2272" y="996"/>
                </a:lnTo>
                <a:lnTo>
                  <a:pt x="2272" y="994"/>
                </a:lnTo>
                <a:lnTo>
                  <a:pt x="2273" y="993"/>
                </a:lnTo>
                <a:lnTo>
                  <a:pt x="2274" y="990"/>
                </a:lnTo>
                <a:lnTo>
                  <a:pt x="2276" y="988"/>
                </a:lnTo>
                <a:lnTo>
                  <a:pt x="2276" y="985"/>
                </a:lnTo>
                <a:lnTo>
                  <a:pt x="2277" y="983"/>
                </a:lnTo>
                <a:lnTo>
                  <a:pt x="2278" y="979"/>
                </a:lnTo>
                <a:lnTo>
                  <a:pt x="2279" y="976"/>
                </a:lnTo>
                <a:lnTo>
                  <a:pt x="2279" y="973"/>
                </a:lnTo>
                <a:lnTo>
                  <a:pt x="2281" y="969"/>
                </a:lnTo>
                <a:lnTo>
                  <a:pt x="2282" y="965"/>
                </a:lnTo>
                <a:lnTo>
                  <a:pt x="2283" y="962"/>
                </a:lnTo>
                <a:lnTo>
                  <a:pt x="2283" y="959"/>
                </a:lnTo>
                <a:lnTo>
                  <a:pt x="2284" y="955"/>
                </a:lnTo>
                <a:lnTo>
                  <a:pt x="2286" y="952"/>
                </a:lnTo>
                <a:lnTo>
                  <a:pt x="2287" y="949"/>
                </a:lnTo>
                <a:lnTo>
                  <a:pt x="2287" y="945"/>
                </a:lnTo>
                <a:lnTo>
                  <a:pt x="2288" y="943"/>
                </a:lnTo>
                <a:lnTo>
                  <a:pt x="2289" y="942"/>
                </a:lnTo>
                <a:lnTo>
                  <a:pt x="2291" y="940"/>
                </a:lnTo>
                <a:lnTo>
                  <a:pt x="2291" y="939"/>
                </a:lnTo>
                <a:lnTo>
                  <a:pt x="2292" y="940"/>
                </a:lnTo>
                <a:lnTo>
                  <a:pt x="2293" y="942"/>
                </a:lnTo>
                <a:lnTo>
                  <a:pt x="2294" y="944"/>
                </a:lnTo>
                <a:lnTo>
                  <a:pt x="2296" y="947"/>
                </a:lnTo>
                <a:lnTo>
                  <a:pt x="2296" y="950"/>
                </a:lnTo>
                <a:lnTo>
                  <a:pt x="2297" y="953"/>
                </a:lnTo>
                <a:lnTo>
                  <a:pt x="2298" y="957"/>
                </a:lnTo>
                <a:lnTo>
                  <a:pt x="2299" y="960"/>
                </a:lnTo>
                <a:lnTo>
                  <a:pt x="2299" y="963"/>
                </a:lnTo>
                <a:lnTo>
                  <a:pt x="2301" y="966"/>
                </a:lnTo>
                <a:lnTo>
                  <a:pt x="2302" y="969"/>
                </a:lnTo>
                <a:lnTo>
                  <a:pt x="2303" y="973"/>
                </a:lnTo>
                <a:lnTo>
                  <a:pt x="2303" y="975"/>
                </a:lnTo>
                <a:lnTo>
                  <a:pt x="2304" y="978"/>
                </a:lnTo>
                <a:lnTo>
                  <a:pt x="2306" y="980"/>
                </a:lnTo>
                <a:lnTo>
                  <a:pt x="2307" y="983"/>
                </a:lnTo>
                <a:lnTo>
                  <a:pt x="2307" y="985"/>
                </a:lnTo>
                <a:lnTo>
                  <a:pt x="2308" y="988"/>
                </a:lnTo>
                <a:lnTo>
                  <a:pt x="2309" y="989"/>
                </a:lnTo>
                <a:lnTo>
                  <a:pt x="2310" y="991"/>
                </a:lnTo>
                <a:lnTo>
                  <a:pt x="2310" y="993"/>
                </a:lnTo>
                <a:lnTo>
                  <a:pt x="2312" y="994"/>
                </a:lnTo>
                <a:lnTo>
                  <a:pt x="2313" y="995"/>
                </a:lnTo>
                <a:lnTo>
                  <a:pt x="2314" y="996"/>
                </a:lnTo>
                <a:lnTo>
                  <a:pt x="2314" y="998"/>
                </a:lnTo>
                <a:lnTo>
                  <a:pt x="2315" y="998"/>
                </a:lnTo>
                <a:lnTo>
                  <a:pt x="2317" y="1000"/>
                </a:lnTo>
                <a:lnTo>
                  <a:pt x="2318" y="1001"/>
                </a:lnTo>
                <a:lnTo>
                  <a:pt x="2318" y="1002"/>
                </a:lnTo>
                <a:lnTo>
                  <a:pt x="2319" y="1005"/>
                </a:lnTo>
                <a:lnTo>
                  <a:pt x="2320" y="1006"/>
                </a:lnTo>
                <a:lnTo>
                  <a:pt x="2322" y="1007"/>
                </a:lnTo>
                <a:lnTo>
                  <a:pt x="2322" y="1009"/>
                </a:lnTo>
                <a:lnTo>
                  <a:pt x="2323" y="1009"/>
                </a:lnTo>
                <a:lnTo>
                  <a:pt x="2324" y="1007"/>
                </a:lnTo>
                <a:lnTo>
                  <a:pt x="2325" y="1005"/>
                </a:lnTo>
                <a:lnTo>
                  <a:pt x="2325" y="1001"/>
                </a:lnTo>
                <a:lnTo>
                  <a:pt x="2327" y="998"/>
                </a:lnTo>
                <a:lnTo>
                  <a:pt x="2328" y="994"/>
                </a:lnTo>
                <a:lnTo>
                  <a:pt x="2329" y="990"/>
                </a:lnTo>
                <a:lnTo>
                  <a:pt x="2329" y="986"/>
                </a:lnTo>
                <a:lnTo>
                  <a:pt x="2330" y="984"/>
                </a:lnTo>
                <a:lnTo>
                  <a:pt x="2332" y="983"/>
                </a:lnTo>
                <a:lnTo>
                  <a:pt x="2333" y="983"/>
                </a:lnTo>
                <a:lnTo>
                  <a:pt x="2333" y="983"/>
                </a:lnTo>
                <a:lnTo>
                  <a:pt x="2334" y="983"/>
                </a:lnTo>
                <a:lnTo>
                  <a:pt x="2335" y="983"/>
                </a:lnTo>
                <a:lnTo>
                  <a:pt x="2337" y="981"/>
                </a:lnTo>
                <a:lnTo>
                  <a:pt x="2337" y="980"/>
                </a:lnTo>
                <a:lnTo>
                  <a:pt x="2338" y="978"/>
                </a:lnTo>
                <a:lnTo>
                  <a:pt x="2339" y="974"/>
                </a:lnTo>
                <a:lnTo>
                  <a:pt x="2340" y="968"/>
                </a:lnTo>
                <a:lnTo>
                  <a:pt x="2340" y="962"/>
                </a:lnTo>
                <a:lnTo>
                  <a:pt x="2342" y="954"/>
                </a:lnTo>
                <a:lnTo>
                  <a:pt x="2343" y="947"/>
                </a:lnTo>
                <a:lnTo>
                  <a:pt x="2344" y="940"/>
                </a:lnTo>
                <a:lnTo>
                  <a:pt x="2344" y="935"/>
                </a:lnTo>
                <a:lnTo>
                  <a:pt x="2345" y="934"/>
                </a:lnTo>
                <a:lnTo>
                  <a:pt x="2346" y="935"/>
                </a:lnTo>
                <a:lnTo>
                  <a:pt x="2348" y="938"/>
                </a:lnTo>
                <a:lnTo>
                  <a:pt x="2348" y="943"/>
                </a:lnTo>
                <a:lnTo>
                  <a:pt x="2349" y="948"/>
                </a:lnTo>
                <a:lnTo>
                  <a:pt x="2350" y="952"/>
                </a:lnTo>
                <a:lnTo>
                  <a:pt x="2351" y="954"/>
                </a:lnTo>
                <a:lnTo>
                  <a:pt x="2353" y="955"/>
                </a:lnTo>
                <a:lnTo>
                  <a:pt x="2353" y="955"/>
                </a:lnTo>
                <a:lnTo>
                  <a:pt x="2354" y="953"/>
                </a:lnTo>
                <a:lnTo>
                  <a:pt x="2355" y="949"/>
                </a:lnTo>
                <a:lnTo>
                  <a:pt x="2356" y="944"/>
                </a:lnTo>
                <a:lnTo>
                  <a:pt x="2356" y="940"/>
                </a:lnTo>
                <a:lnTo>
                  <a:pt x="2358" y="938"/>
                </a:lnTo>
                <a:lnTo>
                  <a:pt x="2359" y="937"/>
                </a:lnTo>
                <a:lnTo>
                  <a:pt x="2360" y="939"/>
                </a:lnTo>
                <a:lnTo>
                  <a:pt x="2360" y="945"/>
                </a:lnTo>
                <a:lnTo>
                  <a:pt x="2361" y="953"/>
                </a:lnTo>
                <a:lnTo>
                  <a:pt x="2363" y="962"/>
                </a:lnTo>
                <a:lnTo>
                  <a:pt x="2364" y="970"/>
                </a:lnTo>
                <a:lnTo>
                  <a:pt x="2364" y="979"/>
                </a:lnTo>
                <a:lnTo>
                  <a:pt x="2365" y="986"/>
                </a:lnTo>
                <a:lnTo>
                  <a:pt x="2366" y="991"/>
                </a:lnTo>
                <a:lnTo>
                  <a:pt x="2368" y="994"/>
                </a:lnTo>
                <a:lnTo>
                  <a:pt x="2368" y="996"/>
                </a:lnTo>
                <a:lnTo>
                  <a:pt x="2369" y="996"/>
                </a:lnTo>
                <a:lnTo>
                  <a:pt x="2370" y="996"/>
                </a:lnTo>
                <a:lnTo>
                  <a:pt x="2371" y="994"/>
                </a:lnTo>
                <a:lnTo>
                  <a:pt x="2371" y="991"/>
                </a:lnTo>
                <a:lnTo>
                  <a:pt x="2373" y="988"/>
                </a:lnTo>
                <a:lnTo>
                  <a:pt x="2374" y="983"/>
                </a:lnTo>
                <a:lnTo>
                  <a:pt x="2375" y="976"/>
                </a:lnTo>
                <a:lnTo>
                  <a:pt x="2375" y="971"/>
                </a:lnTo>
                <a:lnTo>
                  <a:pt x="2376" y="969"/>
                </a:lnTo>
                <a:lnTo>
                  <a:pt x="2378" y="969"/>
                </a:lnTo>
                <a:lnTo>
                  <a:pt x="2379" y="970"/>
                </a:lnTo>
                <a:lnTo>
                  <a:pt x="2379" y="975"/>
                </a:lnTo>
                <a:lnTo>
                  <a:pt x="2380" y="981"/>
                </a:lnTo>
                <a:lnTo>
                  <a:pt x="2381" y="988"/>
                </a:lnTo>
                <a:lnTo>
                  <a:pt x="2382" y="995"/>
                </a:lnTo>
                <a:lnTo>
                  <a:pt x="2382" y="1000"/>
                </a:lnTo>
                <a:lnTo>
                  <a:pt x="2384" y="1005"/>
                </a:lnTo>
                <a:lnTo>
                  <a:pt x="2385" y="1007"/>
                </a:lnTo>
                <a:lnTo>
                  <a:pt x="2386" y="1010"/>
                </a:lnTo>
                <a:lnTo>
                  <a:pt x="2386" y="1011"/>
                </a:lnTo>
                <a:lnTo>
                  <a:pt x="2387" y="1012"/>
                </a:lnTo>
                <a:lnTo>
                  <a:pt x="2389" y="1012"/>
                </a:lnTo>
                <a:lnTo>
                  <a:pt x="2390" y="1011"/>
                </a:lnTo>
                <a:lnTo>
                  <a:pt x="2390" y="1010"/>
                </a:lnTo>
                <a:lnTo>
                  <a:pt x="2391" y="1009"/>
                </a:lnTo>
                <a:lnTo>
                  <a:pt x="2392" y="1007"/>
                </a:lnTo>
                <a:lnTo>
                  <a:pt x="2394" y="1006"/>
                </a:lnTo>
                <a:lnTo>
                  <a:pt x="2394" y="1005"/>
                </a:lnTo>
                <a:lnTo>
                  <a:pt x="2395" y="1004"/>
                </a:lnTo>
                <a:lnTo>
                  <a:pt x="2396" y="1002"/>
                </a:lnTo>
                <a:lnTo>
                  <a:pt x="2397" y="1001"/>
                </a:lnTo>
                <a:lnTo>
                  <a:pt x="2397" y="999"/>
                </a:lnTo>
                <a:lnTo>
                  <a:pt x="2399" y="996"/>
                </a:lnTo>
                <a:lnTo>
                  <a:pt x="2400" y="995"/>
                </a:lnTo>
                <a:lnTo>
                  <a:pt x="2401" y="991"/>
                </a:lnTo>
                <a:lnTo>
                  <a:pt x="2401" y="989"/>
                </a:lnTo>
                <a:lnTo>
                  <a:pt x="2402" y="985"/>
                </a:lnTo>
                <a:lnTo>
                  <a:pt x="2404" y="984"/>
                </a:lnTo>
                <a:lnTo>
                  <a:pt x="2405" y="980"/>
                </a:lnTo>
                <a:lnTo>
                  <a:pt x="2406" y="978"/>
                </a:lnTo>
                <a:lnTo>
                  <a:pt x="2406" y="975"/>
                </a:lnTo>
                <a:lnTo>
                  <a:pt x="2407" y="974"/>
                </a:lnTo>
                <a:lnTo>
                  <a:pt x="2409" y="971"/>
                </a:lnTo>
                <a:lnTo>
                  <a:pt x="2410" y="971"/>
                </a:lnTo>
                <a:lnTo>
                  <a:pt x="2410" y="970"/>
                </a:lnTo>
                <a:lnTo>
                  <a:pt x="2411" y="969"/>
                </a:lnTo>
                <a:lnTo>
                  <a:pt x="2412" y="969"/>
                </a:lnTo>
                <a:lnTo>
                  <a:pt x="2414" y="968"/>
                </a:lnTo>
                <a:lnTo>
                  <a:pt x="2414" y="965"/>
                </a:lnTo>
                <a:lnTo>
                  <a:pt x="2415" y="963"/>
                </a:lnTo>
                <a:lnTo>
                  <a:pt x="2416" y="958"/>
                </a:lnTo>
                <a:lnTo>
                  <a:pt x="2417" y="952"/>
                </a:lnTo>
                <a:lnTo>
                  <a:pt x="2417" y="943"/>
                </a:lnTo>
                <a:lnTo>
                  <a:pt x="2418" y="935"/>
                </a:lnTo>
                <a:lnTo>
                  <a:pt x="2420" y="928"/>
                </a:lnTo>
                <a:lnTo>
                  <a:pt x="2421" y="922"/>
                </a:lnTo>
                <a:lnTo>
                  <a:pt x="2421" y="921"/>
                </a:lnTo>
                <a:lnTo>
                  <a:pt x="2422" y="921"/>
                </a:lnTo>
                <a:lnTo>
                  <a:pt x="2423" y="924"/>
                </a:lnTo>
                <a:lnTo>
                  <a:pt x="2425" y="928"/>
                </a:lnTo>
                <a:lnTo>
                  <a:pt x="2425" y="934"/>
                </a:lnTo>
                <a:lnTo>
                  <a:pt x="2426" y="939"/>
                </a:lnTo>
                <a:lnTo>
                  <a:pt x="2427" y="944"/>
                </a:lnTo>
                <a:lnTo>
                  <a:pt x="2428" y="948"/>
                </a:lnTo>
                <a:lnTo>
                  <a:pt x="2428" y="953"/>
                </a:lnTo>
                <a:lnTo>
                  <a:pt x="2430" y="957"/>
                </a:lnTo>
                <a:lnTo>
                  <a:pt x="2431" y="962"/>
                </a:lnTo>
                <a:lnTo>
                  <a:pt x="2432" y="968"/>
                </a:lnTo>
                <a:lnTo>
                  <a:pt x="2432" y="974"/>
                </a:lnTo>
                <a:lnTo>
                  <a:pt x="2433" y="980"/>
                </a:lnTo>
                <a:lnTo>
                  <a:pt x="2435" y="985"/>
                </a:lnTo>
                <a:lnTo>
                  <a:pt x="2436" y="991"/>
                </a:lnTo>
                <a:lnTo>
                  <a:pt x="2436" y="994"/>
                </a:lnTo>
                <a:lnTo>
                  <a:pt x="2437" y="998"/>
                </a:lnTo>
                <a:lnTo>
                  <a:pt x="2438" y="1000"/>
                </a:lnTo>
                <a:lnTo>
                  <a:pt x="2440" y="1002"/>
                </a:lnTo>
                <a:lnTo>
                  <a:pt x="2440" y="1004"/>
                </a:lnTo>
                <a:lnTo>
                  <a:pt x="2441" y="1005"/>
                </a:lnTo>
                <a:lnTo>
                  <a:pt x="2442" y="1005"/>
                </a:lnTo>
                <a:lnTo>
                  <a:pt x="2443" y="1005"/>
                </a:lnTo>
                <a:lnTo>
                  <a:pt x="2443" y="1005"/>
                </a:lnTo>
                <a:lnTo>
                  <a:pt x="2445" y="1004"/>
                </a:lnTo>
                <a:lnTo>
                  <a:pt x="2446" y="1004"/>
                </a:lnTo>
                <a:lnTo>
                  <a:pt x="2447" y="1004"/>
                </a:lnTo>
                <a:lnTo>
                  <a:pt x="2447" y="1002"/>
                </a:lnTo>
                <a:lnTo>
                  <a:pt x="2448" y="1001"/>
                </a:lnTo>
                <a:lnTo>
                  <a:pt x="2450" y="999"/>
                </a:lnTo>
                <a:lnTo>
                  <a:pt x="2451" y="996"/>
                </a:lnTo>
                <a:lnTo>
                  <a:pt x="2451" y="994"/>
                </a:lnTo>
                <a:lnTo>
                  <a:pt x="2452" y="993"/>
                </a:lnTo>
                <a:lnTo>
                  <a:pt x="2453" y="990"/>
                </a:lnTo>
                <a:lnTo>
                  <a:pt x="2454" y="989"/>
                </a:lnTo>
                <a:lnTo>
                  <a:pt x="2454" y="989"/>
                </a:lnTo>
                <a:lnTo>
                  <a:pt x="2456" y="989"/>
                </a:lnTo>
                <a:lnTo>
                  <a:pt x="2457" y="989"/>
                </a:lnTo>
                <a:lnTo>
                  <a:pt x="2458" y="989"/>
                </a:lnTo>
                <a:lnTo>
                  <a:pt x="2458" y="989"/>
                </a:lnTo>
                <a:lnTo>
                  <a:pt x="2459" y="989"/>
                </a:lnTo>
                <a:lnTo>
                  <a:pt x="2461" y="989"/>
                </a:lnTo>
                <a:lnTo>
                  <a:pt x="2462" y="990"/>
                </a:lnTo>
                <a:lnTo>
                  <a:pt x="2463" y="990"/>
                </a:lnTo>
                <a:lnTo>
                  <a:pt x="2463" y="991"/>
                </a:lnTo>
                <a:lnTo>
                  <a:pt x="2464" y="993"/>
                </a:lnTo>
                <a:lnTo>
                  <a:pt x="2466" y="994"/>
                </a:lnTo>
                <a:lnTo>
                  <a:pt x="2467" y="995"/>
                </a:lnTo>
                <a:lnTo>
                  <a:pt x="2467" y="995"/>
                </a:lnTo>
                <a:lnTo>
                  <a:pt x="2468" y="996"/>
                </a:lnTo>
                <a:lnTo>
                  <a:pt x="2469" y="998"/>
                </a:lnTo>
                <a:lnTo>
                  <a:pt x="2471" y="998"/>
                </a:lnTo>
                <a:lnTo>
                  <a:pt x="2471" y="999"/>
                </a:lnTo>
                <a:lnTo>
                  <a:pt x="2472" y="999"/>
                </a:lnTo>
                <a:lnTo>
                  <a:pt x="2473" y="1000"/>
                </a:lnTo>
                <a:lnTo>
                  <a:pt x="2474" y="1000"/>
                </a:lnTo>
                <a:lnTo>
                  <a:pt x="2474" y="1001"/>
                </a:lnTo>
                <a:lnTo>
                  <a:pt x="2476" y="1001"/>
                </a:lnTo>
                <a:lnTo>
                  <a:pt x="2477" y="1001"/>
                </a:lnTo>
                <a:lnTo>
                  <a:pt x="2478" y="1001"/>
                </a:lnTo>
                <a:lnTo>
                  <a:pt x="2478" y="1000"/>
                </a:lnTo>
                <a:lnTo>
                  <a:pt x="2479" y="999"/>
                </a:lnTo>
                <a:lnTo>
                  <a:pt x="2481" y="998"/>
                </a:lnTo>
                <a:lnTo>
                  <a:pt x="2482" y="996"/>
                </a:lnTo>
                <a:lnTo>
                  <a:pt x="2482" y="995"/>
                </a:lnTo>
                <a:lnTo>
                  <a:pt x="2483" y="995"/>
                </a:lnTo>
                <a:lnTo>
                  <a:pt x="2484" y="995"/>
                </a:lnTo>
                <a:lnTo>
                  <a:pt x="2486" y="995"/>
                </a:lnTo>
                <a:lnTo>
                  <a:pt x="2486" y="996"/>
                </a:lnTo>
                <a:lnTo>
                  <a:pt x="2487" y="998"/>
                </a:lnTo>
                <a:lnTo>
                  <a:pt x="2488" y="999"/>
                </a:lnTo>
                <a:lnTo>
                  <a:pt x="2489" y="1000"/>
                </a:lnTo>
                <a:lnTo>
                  <a:pt x="2489" y="1001"/>
                </a:lnTo>
                <a:lnTo>
                  <a:pt x="2490" y="1001"/>
                </a:lnTo>
                <a:lnTo>
                  <a:pt x="2492" y="1001"/>
                </a:lnTo>
                <a:lnTo>
                  <a:pt x="2493" y="1001"/>
                </a:lnTo>
                <a:lnTo>
                  <a:pt x="2493" y="1000"/>
                </a:lnTo>
                <a:lnTo>
                  <a:pt x="2494" y="998"/>
                </a:lnTo>
                <a:lnTo>
                  <a:pt x="2495" y="996"/>
                </a:lnTo>
                <a:lnTo>
                  <a:pt x="2497" y="994"/>
                </a:lnTo>
                <a:lnTo>
                  <a:pt x="2497" y="993"/>
                </a:lnTo>
                <a:lnTo>
                  <a:pt x="2498" y="991"/>
                </a:lnTo>
                <a:lnTo>
                  <a:pt x="2499" y="993"/>
                </a:lnTo>
                <a:lnTo>
                  <a:pt x="2500" y="994"/>
                </a:lnTo>
                <a:lnTo>
                  <a:pt x="2500" y="995"/>
                </a:lnTo>
                <a:lnTo>
                  <a:pt x="2502" y="998"/>
                </a:lnTo>
                <a:lnTo>
                  <a:pt x="2503" y="999"/>
                </a:lnTo>
                <a:lnTo>
                  <a:pt x="2504" y="999"/>
                </a:lnTo>
                <a:lnTo>
                  <a:pt x="2504" y="1000"/>
                </a:lnTo>
                <a:lnTo>
                  <a:pt x="2505" y="1000"/>
                </a:lnTo>
                <a:lnTo>
                  <a:pt x="2507" y="1000"/>
                </a:lnTo>
                <a:lnTo>
                  <a:pt x="2508" y="1000"/>
                </a:lnTo>
                <a:lnTo>
                  <a:pt x="2508" y="1000"/>
                </a:lnTo>
                <a:lnTo>
                  <a:pt x="2509" y="1000"/>
                </a:lnTo>
                <a:lnTo>
                  <a:pt x="2510" y="1000"/>
                </a:lnTo>
                <a:lnTo>
                  <a:pt x="2512" y="1001"/>
                </a:lnTo>
                <a:lnTo>
                  <a:pt x="2512" y="1002"/>
                </a:lnTo>
                <a:lnTo>
                  <a:pt x="2513" y="1004"/>
                </a:lnTo>
                <a:lnTo>
                  <a:pt x="2514" y="1004"/>
                </a:lnTo>
                <a:lnTo>
                  <a:pt x="2515" y="1004"/>
                </a:lnTo>
                <a:lnTo>
                  <a:pt x="2515" y="1004"/>
                </a:lnTo>
                <a:lnTo>
                  <a:pt x="2517" y="1004"/>
                </a:lnTo>
                <a:lnTo>
                  <a:pt x="2518" y="1002"/>
                </a:lnTo>
                <a:lnTo>
                  <a:pt x="2519" y="1002"/>
                </a:lnTo>
                <a:lnTo>
                  <a:pt x="2520" y="1002"/>
                </a:lnTo>
                <a:lnTo>
                  <a:pt x="2520" y="1001"/>
                </a:lnTo>
                <a:lnTo>
                  <a:pt x="2522" y="1001"/>
                </a:lnTo>
                <a:lnTo>
                  <a:pt x="2523" y="1001"/>
                </a:lnTo>
                <a:lnTo>
                  <a:pt x="2524" y="1001"/>
                </a:lnTo>
                <a:lnTo>
                  <a:pt x="2524" y="1001"/>
                </a:lnTo>
                <a:lnTo>
                  <a:pt x="2525" y="1001"/>
                </a:lnTo>
                <a:lnTo>
                  <a:pt x="2526" y="1001"/>
                </a:lnTo>
                <a:lnTo>
                  <a:pt x="2528" y="1001"/>
                </a:lnTo>
                <a:lnTo>
                  <a:pt x="2528" y="1002"/>
                </a:lnTo>
                <a:lnTo>
                  <a:pt x="2529" y="1002"/>
                </a:lnTo>
                <a:lnTo>
                  <a:pt x="2530" y="1002"/>
                </a:lnTo>
                <a:lnTo>
                  <a:pt x="2531" y="1002"/>
                </a:lnTo>
                <a:lnTo>
                  <a:pt x="2531" y="1002"/>
                </a:lnTo>
                <a:lnTo>
                  <a:pt x="2533" y="1001"/>
                </a:lnTo>
                <a:lnTo>
                  <a:pt x="2534" y="1001"/>
                </a:lnTo>
                <a:lnTo>
                  <a:pt x="2535" y="1001"/>
                </a:lnTo>
                <a:lnTo>
                  <a:pt x="2535" y="1001"/>
                </a:lnTo>
                <a:lnTo>
                  <a:pt x="2536" y="1001"/>
                </a:lnTo>
                <a:lnTo>
                  <a:pt x="2538" y="1001"/>
                </a:lnTo>
                <a:lnTo>
                  <a:pt x="2539" y="1001"/>
                </a:lnTo>
                <a:lnTo>
                  <a:pt x="2539" y="1001"/>
                </a:lnTo>
                <a:lnTo>
                  <a:pt x="2540" y="1001"/>
                </a:lnTo>
                <a:lnTo>
                  <a:pt x="2541" y="1001"/>
                </a:lnTo>
                <a:lnTo>
                  <a:pt x="2543" y="1002"/>
                </a:lnTo>
                <a:lnTo>
                  <a:pt x="2543" y="1002"/>
                </a:lnTo>
                <a:lnTo>
                  <a:pt x="2544" y="1002"/>
                </a:lnTo>
                <a:lnTo>
                  <a:pt x="2545" y="1002"/>
                </a:lnTo>
                <a:lnTo>
                  <a:pt x="2546" y="1002"/>
                </a:lnTo>
                <a:lnTo>
                  <a:pt x="2546" y="1002"/>
                </a:lnTo>
                <a:lnTo>
                  <a:pt x="2548" y="1002"/>
                </a:lnTo>
                <a:lnTo>
                  <a:pt x="2549" y="1001"/>
                </a:lnTo>
                <a:lnTo>
                  <a:pt x="2550" y="1001"/>
                </a:lnTo>
                <a:lnTo>
                  <a:pt x="2550" y="1000"/>
                </a:lnTo>
                <a:lnTo>
                  <a:pt x="2551" y="999"/>
                </a:lnTo>
                <a:lnTo>
                  <a:pt x="2553" y="998"/>
                </a:lnTo>
                <a:lnTo>
                  <a:pt x="2554" y="995"/>
                </a:lnTo>
                <a:lnTo>
                  <a:pt x="2554" y="991"/>
                </a:lnTo>
                <a:lnTo>
                  <a:pt x="2555" y="988"/>
                </a:lnTo>
                <a:lnTo>
                  <a:pt x="2556" y="981"/>
                </a:lnTo>
                <a:lnTo>
                  <a:pt x="2558" y="976"/>
                </a:lnTo>
                <a:lnTo>
                  <a:pt x="2558" y="974"/>
                </a:lnTo>
                <a:lnTo>
                  <a:pt x="2559" y="973"/>
                </a:lnTo>
                <a:lnTo>
                  <a:pt x="2560" y="974"/>
                </a:lnTo>
                <a:lnTo>
                  <a:pt x="2561" y="976"/>
                </a:lnTo>
                <a:lnTo>
                  <a:pt x="2561" y="979"/>
                </a:lnTo>
                <a:lnTo>
                  <a:pt x="2562" y="981"/>
                </a:lnTo>
                <a:lnTo>
                  <a:pt x="2564" y="983"/>
                </a:lnTo>
                <a:lnTo>
                  <a:pt x="2565" y="980"/>
                </a:lnTo>
                <a:lnTo>
                  <a:pt x="2565" y="973"/>
                </a:lnTo>
                <a:lnTo>
                  <a:pt x="2566" y="958"/>
                </a:lnTo>
                <a:lnTo>
                  <a:pt x="2567" y="935"/>
                </a:lnTo>
                <a:lnTo>
                  <a:pt x="2569" y="907"/>
                </a:lnTo>
                <a:lnTo>
                  <a:pt x="2569" y="873"/>
                </a:lnTo>
                <a:lnTo>
                  <a:pt x="2570" y="852"/>
                </a:lnTo>
                <a:lnTo>
                  <a:pt x="2571" y="822"/>
                </a:lnTo>
                <a:lnTo>
                  <a:pt x="2572" y="803"/>
                </a:lnTo>
                <a:lnTo>
                  <a:pt x="2574" y="793"/>
                </a:lnTo>
                <a:lnTo>
                  <a:pt x="2574" y="793"/>
                </a:lnTo>
                <a:lnTo>
                  <a:pt x="2575" y="805"/>
                </a:lnTo>
                <a:lnTo>
                  <a:pt x="2576" y="825"/>
                </a:lnTo>
                <a:lnTo>
                  <a:pt x="2577" y="850"/>
                </a:lnTo>
                <a:lnTo>
                  <a:pt x="2577" y="877"/>
                </a:lnTo>
                <a:lnTo>
                  <a:pt x="2579" y="903"/>
                </a:lnTo>
                <a:lnTo>
                  <a:pt x="2580" y="924"/>
                </a:lnTo>
                <a:lnTo>
                  <a:pt x="2581" y="942"/>
                </a:lnTo>
                <a:lnTo>
                  <a:pt x="2581" y="954"/>
                </a:lnTo>
                <a:lnTo>
                  <a:pt x="2582" y="964"/>
                </a:lnTo>
                <a:lnTo>
                  <a:pt x="2584" y="969"/>
                </a:lnTo>
                <a:lnTo>
                  <a:pt x="2585" y="971"/>
                </a:lnTo>
                <a:lnTo>
                  <a:pt x="2585" y="973"/>
                </a:lnTo>
                <a:lnTo>
                  <a:pt x="2586" y="971"/>
                </a:lnTo>
                <a:lnTo>
                  <a:pt x="2587" y="970"/>
                </a:lnTo>
                <a:lnTo>
                  <a:pt x="2589" y="969"/>
                </a:lnTo>
                <a:lnTo>
                  <a:pt x="2589" y="969"/>
                </a:lnTo>
                <a:lnTo>
                  <a:pt x="2590" y="969"/>
                </a:lnTo>
                <a:lnTo>
                  <a:pt x="2591" y="971"/>
                </a:lnTo>
                <a:lnTo>
                  <a:pt x="2592" y="975"/>
                </a:lnTo>
                <a:lnTo>
                  <a:pt x="2592" y="978"/>
                </a:lnTo>
                <a:lnTo>
                  <a:pt x="2594" y="981"/>
                </a:lnTo>
                <a:lnTo>
                  <a:pt x="2595" y="985"/>
                </a:lnTo>
                <a:lnTo>
                  <a:pt x="2596" y="989"/>
                </a:lnTo>
                <a:lnTo>
                  <a:pt x="2596" y="991"/>
                </a:lnTo>
                <a:lnTo>
                  <a:pt x="2597" y="995"/>
                </a:lnTo>
                <a:lnTo>
                  <a:pt x="2598" y="996"/>
                </a:lnTo>
                <a:lnTo>
                  <a:pt x="2600" y="999"/>
                </a:lnTo>
                <a:lnTo>
                  <a:pt x="2600" y="1000"/>
                </a:lnTo>
                <a:lnTo>
                  <a:pt x="2601" y="1001"/>
                </a:lnTo>
                <a:lnTo>
                  <a:pt x="2602" y="1002"/>
                </a:lnTo>
                <a:lnTo>
                  <a:pt x="2603" y="1004"/>
                </a:lnTo>
                <a:lnTo>
                  <a:pt x="2603" y="1004"/>
                </a:lnTo>
                <a:lnTo>
                  <a:pt x="2605" y="1004"/>
                </a:lnTo>
                <a:lnTo>
                  <a:pt x="2606" y="1001"/>
                </a:lnTo>
                <a:lnTo>
                  <a:pt x="2607" y="999"/>
                </a:lnTo>
                <a:lnTo>
                  <a:pt x="2607" y="994"/>
                </a:lnTo>
                <a:lnTo>
                  <a:pt x="2608" y="988"/>
                </a:lnTo>
                <a:lnTo>
                  <a:pt x="2610" y="984"/>
                </a:lnTo>
                <a:lnTo>
                  <a:pt x="2611" y="981"/>
                </a:lnTo>
                <a:lnTo>
                  <a:pt x="2611" y="981"/>
                </a:lnTo>
                <a:lnTo>
                  <a:pt x="2612" y="984"/>
                </a:lnTo>
                <a:lnTo>
                  <a:pt x="2613" y="988"/>
                </a:lnTo>
                <a:lnTo>
                  <a:pt x="2615" y="991"/>
                </a:lnTo>
                <a:lnTo>
                  <a:pt x="2615" y="995"/>
                </a:lnTo>
                <a:lnTo>
                  <a:pt x="2616" y="998"/>
                </a:lnTo>
                <a:lnTo>
                  <a:pt x="2617" y="999"/>
                </a:lnTo>
                <a:lnTo>
                  <a:pt x="2618" y="999"/>
                </a:lnTo>
                <a:lnTo>
                  <a:pt x="2618" y="998"/>
                </a:lnTo>
                <a:lnTo>
                  <a:pt x="2620" y="996"/>
                </a:lnTo>
                <a:lnTo>
                  <a:pt x="2621" y="996"/>
                </a:lnTo>
                <a:lnTo>
                  <a:pt x="2622" y="995"/>
                </a:lnTo>
                <a:lnTo>
                  <a:pt x="2622" y="995"/>
                </a:lnTo>
                <a:lnTo>
                  <a:pt x="2623" y="995"/>
                </a:lnTo>
                <a:lnTo>
                  <a:pt x="2625" y="995"/>
                </a:lnTo>
                <a:lnTo>
                  <a:pt x="2626" y="996"/>
                </a:lnTo>
                <a:lnTo>
                  <a:pt x="2626" y="996"/>
                </a:lnTo>
                <a:lnTo>
                  <a:pt x="2627" y="998"/>
                </a:lnTo>
                <a:lnTo>
                  <a:pt x="2628" y="999"/>
                </a:lnTo>
                <a:lnTo>
                  <a:pt x="2629" y="1000"/>
                </a:lnTo>
                <a:lnTo>
                  <a:pt x="2631" y="1000"/>
                </a:lnTo>
                <a:lnTo>
                  <a:pt x="2631" y="1001"/>
                </a:lnTo>
                <a:lnTo>
                  <a:pt x="2632" y="1002"/>
                </a:lnTo>
                <a:lnTo>
                  <a:pt x="2633" y="1004"/>
                </a:lnTo>
                <a:lnTo>
                  <a:pt x="2634" y="1004"/>
                </a:lnTo>
                <a:lnTo>
                  <a:pt x="2634" y="1005"/>
                </a:lnTo>
                <a:lnTo>
                  <a:pt x="2636" y="1006"/>
                </a:lnTo>
                <a:lnTo>
                  <a:pt x="2637" y="1006"/>
                </a:lnTo>
                <a:lnTo>
                  <a:pt x="2638" y="1006"/>
                </a:lnTo>
                <a:lnTo>
                  <a:pt x="2638" y="1007"/>
                </a:lnTo>
                <a:lnTo>
                  <a:pt x="2639" y="1007"/>
                </a:lnTo>
                <a:lnTo>
                  <a:pt x="2641" y="1007"/>
                </a:lnTo>
                <a:lnTo>
                  <a:pt x="2642" y="1007"/>
                </a:lnTo>
                <a:lnTo>
                  <a:pt x="2642" y="1009"/>
                </a:lnTo>
                <a:lnTo>
                  <a:pt x="2643" y="1009"/>
                </a:lnTo>
                <a:lnTo>
                  <a:pt x="2644" y="1009"/>
                </a:lnTo>
                <a:lnTo>
                  <a:pt x="2646" y="1010"/>
                </a:lnTo>
                <a:lnTo>
                  <a:pt x="2646" y="1010"/>
                </a:lnTo>
                <a:lnTo>
                  <a:pt x="2647" y="1011"/>
                </a:lnTo>
                <a:lnTo>
                  <a:pt x="2648" y="1011"/>
                </a:lnTo>
                <a:lnTo>
                  <a:pt x="2649" y="1011"/>
                </a:lnTo>
                <a:lnTo>
                  <a:pt x="2649" y="1011"/>
                </a:lnTo>
                <a:lnTo>
                  <a:pt x="2651" y="1011"/>
                </a:lnTo>
                <a:lnTo>
                  <a:pt x="2652" y="1011"/>
                </a:lnTo>
                <a:lnTo>
                  <a:pt x="2653" y="1010"/>
                </a:lnTo>
                <a:lnTo>
                  <a:pt x="2653" y="1009"/>
                </a:lnTo>
                <a:lnTo>
                  <a:pt x="2654" y="1007"/>
                </a:lnTo>
                <a:lnTo>
                  <a:pt x="2656" y="1007"/>
                </a:lnTo>
                <a:lnTo>
                  <a:pt x="2657" y="1006"/>
                </a:lnTo>
                <a:lnTo>
                  <a:pt x="2657" y="1006"/>
                </a:lnTo>
                <a:lnTo>
                  <a:pt x="2658" y="1006"/>
                </a:lnTo>
                <a:lnTo>
                  <a:pt x="2659" y="1007"/>
                </a:lnTo>
                <a:lnTo>
                  <a:pt x="2661" y="1007"/>
                </a:lnTo>
                <a:lnTo>
                  <a:pt x="2661" y="1006"/>
                </a:lnTo>
                <a:lnTo>
                  <a:pt x="2662" y="1005"/>
                </a:lnTo>
                <a:lnTo>
                  <a:pt x="2663" y="1004"/>
                </a:lnTo>
                <a:lnTo>
                  <a:pt x="2664" y="1001"/>
                </a:lnTo>
                <a:lnTo>
                  <a:pt x="2664" y="1000"/>
                </a:lnTo>
                <a:lnTo>
                  <a:pt x="2665" y="999"/>
                </a:lnTo>
                <a:lnTo>
                  <a:pt x="2667" y="999"/>
                </a:lnTo>
                <a:lnTo>
                  <a:pt x="2668" y="1000"/>
                </a:lnTo>
                <a:lnTo>
                  <a:pt x="2668" y="1000"/>
                </a:lnTo>
                <a:lnTo>
                  <a:pt x="2669" y="1001"/>
                </a:lnTo>
                <a:lnTo>
                  <a:pt x="2670" y="1002"/>
                </a:lnTo>
                <a:lnTo>
                  <a:pt x="2672" y="1004"/>
                </a:lnTo>
                <a:lnTo>
                  <a:pt x="2672" y="1004"/>
                </a:lnTo>
                <a:lnTo>
                  <a:pt x="2673" y="1004"/>
                </a:lnTo>
                <a:lnTo>
                  <a:pt x="2674" y="1004"/>
                </a:lnTo>
                <a:lnTo>
                  <a:pt x="2675" y="1004"/>
                </a:lnTo>
                <a:lnTo>
                  <a:pt x="2675" y="1004"/>
                </a:lnTo>
                <a:lnTo>
                  <a:pt x="2677" y="1002"/>
                </a:lnTo>
                <a:lnTo>
                  <a:pt x="2678" y="1002"/>
                </a:lnTo>
                <a:lnTo>
                  <a:pt x="2679" y="1001"/>
                </a:lnTo>
                <a:lnTo>
                  <a:pt x="2679" y="1000"/>
                </a:lnTo>
                <a:lnTo>
                  <a:pt x="2680" y="999"/>
                </a:lnTo>
                <a:lnTo>
                  <a:pt x="2682" y="998"/>
                </a:lnTo>
                <a:lnTo>
                  <a:pt x="2683" y="998"/>
                </a:lnTo>
                <a:lnTo>
                  <a:pt x="2683" y="998"/>
                </a:lnTo>
                <a:lnTo>
                  <a:pt x="2684" y="998"/>
                </a:lnTo>
                <a:lnTo>
                  <a:pt x="2685" y="999"/>
                </a:lnTo>
                <a:lnTo>
                  <a:pt x="2687" y="999"/>
                </a:lnTo>
                <a:lnTo>
                  <a:pt x="2688" y="1000"/>
                </a:lnTo>
                <a:lnTo>
                  <a:pt x="2688" y="1001"/>
                </a:lnTo>
                <a:lnTo>
                  <a:pt x="2689" y="1001"/>
                </a:lnTo>
                <a:lnTo>
                  <a:pt x="2690" y="1002"/>
                </a:lnTo>
                <a:lnTo>
                  <a:pt x="2692" y="1002"/>
                </a:lnTo>
                <a:lnTo>
                  <a:pt x="2692" y="1004"/>
                </a:lnTo>
                <a:lnTo>
                  <a:pt x="2693" y="1004"/>
                </a:lnTo>
                <a:lnTo>
                  <a:pt x="2694" y="1005"/>
                </a:lnTo>
                <a:lnTo>
                  <a:pt x="2695" y="1006"/>
                </a:lnTo>
                <a:lnTo>
                  <a:pt x="2695" y="1007"/>
                </a:lnTo>
                <a:lnTo>
                  <a:pt x="2697" y="1009"/>
                </a:lnTo>
                <a:lnTo>
                  <a:pt x="2698" y="1009"/>
                </a:lnTo>
                <a:lnTo>
                  <a:pt x="2699" y="1010"/>
                </a:lnTo>
                <a:lnTo>
                  <a:pt x="2699" y="1010"/>
                </a:lnTo>
                <a:lnTo>
                  <a:pt x="2700" y="1010"/>
                </a:lnTo>
                <a:lnTo>
                  <a:pt x="2701" y="1010"/>
                </a:lnTo>
                <a:lnTo>
                  <a:pt x="2703" y="1010"/>
                </a:lnTo>
                <a:lnTo>
                  <a:pt x="2703" y="1007"/>
                </a:lnTo>
                <a:lnTo>
                  <a:pt x="2704" y="1005"/>
                </a:lnTo>
                <a:lnTo>
                  <a:pt x="2705" y="999"/>
                </a:lnTo>
                <a:lnTo>
                  <a:pt x="2706" y="990"/>
                </a:lnTo>
                <a:lnTo>
                  <a:pt x="2706" y="981"/>
                </a:lnTo>
                <a:lnTo>
                  <a:pt x="2708" y="974"/>
                </a:lnTo>
                <a:lnTo>
                  <a:pt x="2709" y="969"/>
                </a:lnTo>
                <a:lnTo>
                  <a:pt x="2710" y="968"/>
                </a:lnTo>
                <a:lnTo>
                  <a:pt x="2710" y="971"/>
                </a:lnTo>
                <a:lnTo>
                  <a:pt x="2711" y="976"/>
                </a:lnTo>
                <a:lnTo>
                  <a:pt x="2713" y="983"/>
                </a:lnTo>
                <a:lnTo>
                  <a:pt x="2714" y="989"/>
                </a:lnTo>
                <a:lnTo>
                  <a:pt x="2714" y="994"/>
                </a:lnTo>
                <a:lnTo>
                  <a:pt x="2715" y="998"/>
                </a:lnTo>
                <a:lnTo>
                  <a:pt x="2716" y="1000"/>
                </a:lnTo>
                <a:lnTo>
                  <a:pt x="2718" y="1001"/>
                </a:lnTo>
                <a:lnTo>
                  <a:pt x="2718" y="1001"/>
                </a:lnTo>
                <a:lnTo>
                  <a:pt x="2719" y="1000"/>
                </a:lnTo>
                <a:lnTo>
                  <a:pt x="2720" y="1000"/>
                </a:lnTo>
                <a:lnTo>
                  <a:pt x="2721" y="999"/>
                </a:lnTo>
                <a:lnTo>
                  <a:pt x="2721" y="1000"/>
                </a:lnTo>
                <a:lnTo>
                  <a:pt x="2723" y="1001"/>
                </a:lnTo>
                <a:lnTo>
                  <a:pt x="2724" y="1004"/>
                </a:lnTo>
                <a:lnTo>
                  <a:pt x="2725" y="1007"/>
                </a:lnTo>
                <a:lnTo>
                  <a:pt x="2725" y="1010"/>
                </a:lnTo>
                <a:lnTo>
                  <a:pt x="2726" y="1014"/>
                </a:lnTo>
                <a:lnTo>
                  <a:pt x="2728" y="1016"/>
                </a:lnTo>
                <a:lnTo>
                  <a:pt x="2729" y="1019"/>
                </a:lnTo>
                <a:lnTo>
                  <a:pt x="2729" y="1021"/>
                </a:lnTo>
                <a:lnTo>
                  <a:pt x="2730" y="1022"/>
                </a:lnTo>
                <a:lnTo>
                  <a:pt x="2731" y="1021"/>
                </a:lnTo>
                <a:lnTo>
                  <a:pt x="2733" y="1015"/>
                </a:lnTo>
                <a:lnTo>
                  <a:pt x="2733" y="993"/>
                </a:lnTo>
                <a:lnTo>
                  <a:pt x="2734" y="939"/>
                </a:lnTo>
                <a:lnTo>
                  <a:pt x="2735" y="842"/>
                </a:lnTo>
                <a:lnTo>
                  <a:pt x="2736" y="698"/>
                </a:lnTo>
                <a:lnTo>
                  <a:pt x="2736" y="527"/>
                </a:lnTo>
                <a:lnTo>
                  <a:pt x="2737" y="414"/>
                </a:lnTo>
                <a:lnTo>
                  <a:pt x="2739" y="280"/>
                </a:lnTo>
                <a:lnTo>
                  <a:pt x="2740" y="214"/>
                </a:lnTo>
                <a:lnTo>
                  <a:pt x="2741" y="223"/>
                </a:lnTo>
                <a:lnTo>
                  <a:pt x="2741" y="292"/>
                </a:lnTo>
                <a:lnTo>
                  <a:pt x="2742" y="397"/>
                </a:lnTo>
                <a:lnTo>
                  <a:pt x="2744" y="510"/>
                </a:lnTo>
                <a:lnTo>
                  <a:pt x="2745" y="615"/>
                </a:lnTo>
                <a:lnTo>
                  <a:pt x="2745" y="703"/>
                </a:lnTo>
                <a:lnTo>
                  <a:pt x="2746" y="773"/>
                </a:lnTo>
                <a:lnTo>
                  <a:pt x="2747" y="827"/>
                </a:lnTo>
                <a:lnTo>
                  <a:pt x="2749" y="867"/>
                </a:lnTo>
                <a:lnTo>
                  <a:pt x="2749" y="898"/>
                </a:lnTo>
                <a:lnTo>
                  <a:pt x="2750" y="922"/>
                </a:lnTo>
                <a:lnTo>
                  <a:pt x="2751" y="939"/>
                </a:lnTo>
                <a:lnTo>
                  <a:pt x="2752" y="953"/>
                </a:lnTo>
                <a:lnTo>
                  <a:pt x="2752" y="964"/>
                </a:lnTo>
                <a:lnTo>
                  <a:pt x="2754" y="971"/>
                </a:lnTo>
                <a:lnTo>
                  <a:pt x="2755" y="978"/>
                </a:lnTo>
                <a:lnTo>
                  <a:pt x="2756" y="983"/>
                </a:lnTo>
                <a:lnTo>
                  <a:pt x="2756" y="986"/>
                </a:lnTo>
                <a:lnTo>
                  <a:pt x="2757" y="989"/>
                </a:lnTo>
                <a:lnTo>
                  <a:pt x="2759" y="991"/>
                </a:lnTo>
                <a:lnTo>
                  <a:pt x="2760" y="993"/>
                </a:lnTo>
                <a:lnTo>
                  <a:pt x="2760" y="995"/>
                </a:lnTo>
                <a:lnTo>
                  <a:pt x="2761" y="996"/>
                </a:lnTo>
                <a:lnTo>
                  <a:pt x="2762" y="996"/>
                </a:lnTo>
                <a:lnTo>
                  <a:pt x="2764" y="996"/>
                </a:lnTo>
                <a:lnTo>
                  <a:pt x="2764" y="995"/>
                </a:lnTo>
                <a:lnTo>
                  <a:pt x="2765" y="994"/>
                </a:lnTo>
                <a:lnTo>
                  <a:pt x="2766" y="993"/>
                </a:lnTo>
                <a:lnTo>
                  <a:pt x="2767" y="991"/>
                </a:lnTo>
                <a:lnTo>
                  <a:pt x="2767" y="990"/>
                </a:lnTo>
                <a:lnTo>
                  <a:pt x="2769" y="990"/>
                </a:lnTo>
                <a:lnTo>
                  <a:pt x="2770" y="991"/>
                </a:lnTo>
                <a:lnTo>
                  <a:pt x="2771" y="993"/>
                </a:lnTo>
                <a:lnTo>
                  <a:pt x="2771" y="994"/>
                </a:lnTo>
                <a:lnTo>
                  <a:pt x="2772" y="995"/>
                </a:lnTo>
                <a:lnTo>
                  <a:pt x="2773" y="996"/>
                </a:lnTo>
                <a:lnTo>
                  <a:pt x="2775" y="998"/>
                </a:lnTo>
                <a:lnTo>
                  <a:pt x="2775" y="1000"/>
                </a:lnTo>
                <a:lnTo>
                  <a:pt x="2776" y="1001"/>
                </a:lnTo>
                <a:lnTo>
                  <a:pt x="2777" y="1002"/>
                </a:lnTo>
                <a:lnTo>
                  <a:pt x="2778" y="1002"/>
                </a:lnTo>
                <a:lnTo>
                  <a:pt x="2778" y="1004"/>
                </a:lnTo>
                <a:lnTo>
                  <a:pt x="2780" y="1005"/>
                </a:lnTo>
                <a:lnTo>
                  <a:pt x="2781" y="1005"/>
                </a:lnTo>
                <a:lnTo>
                  <a:pt x="2782" y="1005"/>
                </a:lnTo>
                <a:lnTo>
                  <a:pt x="2782" y="1006"/>
                </a:lnTo>
                <a:lnTo>
                  <a:pt x="2783" y="1006"/>
                </a:lnTo>
                <a:lnTo>
                  <a:pt x="2785" y="1006"/>
                </a:lnTo>
                <a:lnTo>
                  <a:pt x="2786" y="1006"/>
                </a:lnTo>
                <a:lnTo>
                  <a:pt x="2786" y="1005"/>
                </a:lnTo>
                <a:lnTo>
                  <a:pt x="2787" y="1005"/>
                </a:lnTo>
                <a:lnTo>
                  <a:pt x="2788" y="1005"/>
                </a:lnTo>
                <a:lnTo>
                  <a:pt x="2790" y="1006"/>
                </a:lnTo>
                <a:lnTo>
                  <a:pt x="2790" y="1006"/>
                </a:lnTo>
                <a:lnTo>
                  <a:pt x="2791" y="1006"/>
                </a:lnTo>
                <a:lnTo>
                  <a:pt x="2792" y="1007"/>
                </a:lnTo>
                <a:lnTo>
                  <a:pt x="2793" y="1009"/>
                </a:lnTo>
                <a:lnTo>
                  <a:pt x="2793" y="1009"/>
                </a:lnTo>
                <a:lnTo>
                  <a:pt x="2795" y="1009"/>
                </a:lnTo>
                <a:lnTo>
                  <a:pt x="2796" y="1010"/>
                </a:lnTo>
                <a:lnTo>
                  <a:pt x="2797" y="1010"/>
                </a:lnTo>
                <a:lnTo>
                  <a:pt x="2798" y="1010"/>
                </a:lnTo>
                <a:lnTo>
                  <a:pt x="2798" y="1011"/>
                </a:lnTo>
                <a:lnTo>
                  <a:pt x="2800" y="1011"/>
                </a:lnTo>
                <a:lnTo>
                  <a:pt x="2801" y="1011"/>
                </a:lnTo>
                <a:lnTo>
                  <a:pt x="2802" y="1011"/>
                </a:lnTo>
                <a:lnTo>
                  <a:pt x="2802" y="1010"/>
                </a:lnTo>
                <a:lnTo>
                  <a:pt x="2803" y="1010"/>
                </a:lnTo>
                <a:lnTo>
                  <a:pt x="2805" y="1011"/>
                </a:lnTo>
                <a:lnTo>
                  <a:pt x="2806" y="1011"/>
                </a:lnTo>
                <a:lnTo>
                  <a:pt x="2806" y="1011"/>
                </a:lnTo>
                <a:lnTo>
                  <a:pt x="2807" y="1012"/>
                </a:lnTo>
                <a:lnTo>
                  <a:pt x="2808" y="1012"/>
                </a:lnTo>
                <a:lnTo>
                  <a:pt x="2809" y="1014"/>
                </a:lnTo>
                <a:lnTo>
                  <a:pt x="2809" y="1014"/>
                </a:lnTo>
                <a:lnTo>
                  <a:pt x="2811" y="1014"/>
                </a:lnTo>
                <a:lnTo>
                  <a:pt x="2812" y="1014"/>
                </a:lnTo>
                <a:lnTo>
                  <a:pt x="2813" y="1014"/>
                </a:lnTo>
                <a:lnTo>
                  <a:pt x="2813" y="1014"/>
                </a:lnTo>
                <a:lnTo>
                  <a:pt x="2814" y="1014"/>
                </a:lnTo>
                <a:lnTo>
                  <a:pt x="2816" y="1014"/>
                </a:lnTo>
                <a:lnTo>
                  <a:pt x="2817" y="1012"/>
                </a:lnTo>
                <a:lnTo>
                  <a:pt x="2817" y="1011"/>
                </a:lnTo>
                <a:lnTo>
                  <a:pt x="2818" y="1010"/>
                </a:lnTo>
                <a:lnTo>
                  <a:pt x="2819" y="1007"/>
                </a:lnTo>
                <a:lnTo>
                  <a:pt x="2821" y="1005"/>
                </a:lnTo>
                <a:lnTo>
                  <a:pt x="2821" y="1004"/>
                </a:lnTo>
                <a:lnTo>
                  <a:pt x="2822" y="1002"/>
                </a:lnTo>
                <a:lnTo>
                  <a:pt x="2823" y="1002"/>
                </a:lnTo>
                <a:lnTo>
                  <a:pt x="2824" y="1004"/>
                </a:lnTo>
                <a:lnTo>
                  <a:pt x="2824" y="1005"/>
                </a:lnTo>
                <a:lnTo>
                  <a:pt x="2826" y="1005"/>
                </a:lnTo>
                <a:lnTo>
                  <a:pt x="2827" y="1006"/>
                </a:lnTo>
                <a:lnTo>
                  <a:pt x="2828" y="1006"/>
                </a:lnTo>
                <a:lnTo>
                  <a:pt x="2828" y="1006"/>
                </a:lnTo>
                <a:lnTo>
                  <a:pt x="2829" y="1005"/>
                </a:lnTo>
                <a:lnTo>
                  <a:pt x="2831" y="1005"/>
                </a:lnTo>
                <a:lnTo>
                  <a:pt x="2832" y="1002"/>
                </a:lnTo>
                <a:lnTo>
                  <a:pt x="2832" y="1001"/>
                </a:lnTo>
                <a:lnTo>
                  <a:pt x="2833" y="1000"/>
                </a:lnTo>
                <a:lnTo>
                  <a:pt x="2834" y="999"/>
                </a:lnTo>
                <a:lnTo>
                  <a:pt x="2836" y="999"/>
                </a:lnTo>
                <a:lnTo>
                  <a:pt x="2836" y="1000"/>
                </a:lnTo>
                <a:lnTo>
                  <a:pt x="2837" y="1001"/>
                </a:lnTo>
                <a:lnTo>
                  <a:pt x="2838" y="1002"/>
                </a:lnTo>
                <a:lnTo>
                  <a:pt x="2839" y="1004"/>
                </a:lnTo>
                <a:lnTo>
                  <a:pt x="2839" y="1005"/>
                </a:lnTo>
                <a:lnTo>
                  <a:pt x="2841" y="1005"/>
                </a:lnTo>
                <a:lnTo>
                  <a:pt x="2842" y="1005"/>
                </a:lnTo>
                <a:lnTo>
                  <a:pt x="2843" y="1006"/>
                </a:lnTo>
                <a:lnTo>
                  <a:pt x="2843" y="1005"/>
                </a:lnTo>
                <a:lnTo>
                  <a:pt x="2844" y="1005"/>
                </a:lnTo>
                <a:lnTo>
                  <a:pt x="2845" y="1005"/>
                </a:lnTo>
                <a:lnTo>
                  <a:pt x="2847" y="1005"/>
                </a:lnTo>
                <a:lnTo>
                  <a:pt x="2847" y="1004"/>
                </a:lnTo>
                <a:lnTo>
                  <a:pt x="2848" y="1002"/>
                </a:lnTo>
                <a:lnTo>
                  <a:pt x="2849" y="1002"/>
                </a:lnTo>
                <a:lnTo>
                  <a:pt x="2850" y="1001"/>
                </a:lnTo>
                <a:lnTo>
                  <a:pt x="2850" y="1001"/>
                </a:lnTo>
                <a:lnTo>
                  <a:pt x="2852" y="1001"/>
                </a:lnTo>
                <a:lnTo>
                  <a:pt x="2853" y="1001"/>
                </a:lnTo>
                <a:lnTo>
                  <a:pt x="2854" y="1001"/>
                </a:lnTo>
                <a:lnTo>
                  <a:pt x="2855" y="1001"/>
                </a:lnTo>
                <a:lnTo>
                  <a:pt x="2855" y="1001"/>
                </a:lnTo>
                <a:lnTo>
                  <a:pt x="2857" y="1002"/>
                </a:lnTo>
                <a:lnTo>
                  <a:pt x="2858" y="1002"/>
                </a:lnTo>
                <a:lnTo>
                  <a:pt x="2859" y="1002"/>
                </a:lnTo>
                <a:lnTo>
                  <a:pt x="2859" y="1002"/>
                </a:lnTo>
                <a:lnTo>
                  <a:pt x="2860" y="1002"/>
                </a:lnTo>
                <a:lnTo>
                  <a:pt x="2862" y="1004"/>
                </a:lnTo>
                <a:lnTo>
                  <a:pt x="2863" y="1004"/>
                </a:lnTo>
                <a:lnTo>
                  <a:pt x="2863" y="1004"/>
                </a:lnTo>
                <a:lnTo>
                  <a:pt x="2864" y="1004"/>
                </a:lnTo>
                <a:lnTo>
                  <a:pt x="2865" y="1004"/>
                </a:lnTo>
                <a:lnTo>
                  <a:pt x="2867" y="1004"/>
                </a:lnTo>
                <a:lnTo>
                  <a:pt x="2867" y="1004"/>
                </a:lnTo>
                <a:lnTo>
                  <a:pt x="2868" y="1004"/>
                </a:lnTo>
                <a:lnTo>
                  <a:pt x="2869" y="1002"/>
                </a:lnTo>
                <a:lnTo>
                  <a:pt x="2870" y="1002"/>
                </a:lnTo>
                <a:lnTo>
                  <a:pt x="2870" y="1002"/>
                </a:lnTo>
                <a:lnTo>
                  <a:pt x="2872" y="1002"/>
                </a:lnTo>
                <a:lnTo>
                  <a:pt x="2873" y="1002"/>
                </a:lnTo>
                <a:lnTo>
                  <a:pt x="2874" y="1001"/>
                </a:lnTo>
                <a:lnTo>
                  <a:pt x="2874" y="1001"/>
                </a:lnTo>
                <a:lnTo>
                  <a:pt x="2875" y="1001"/>
                </a:lnTo>
                <a:lnTo>
                  <a:pt x="2877" y="1001"/>
                </a:lnTo>
                <a:lnTo>
                  <a:pt x="2878" y="1001"/>
                </a:lnTo>
                <a:lnTo>
                  <a:pt x="2878" y="1001"/>
                </a:lnTo>
                <a:lnTo>
                  <a:pt x="2879" y="1001"/>
                </a:lnTo>
                <a:lnTo>
                  <a:pt x="2880" y="1001"/>
                </a:lnTo>
                <a:lnTo>
                  <a:pt x="2881" y="1001"/>
                </a:lnTo>
                <a:lnTo>
                  <a:pt x="2881" y="1001"/>
                </a:lnTo>
                <a:lnTo>
                  <a:pt x="2883" y="1001"/>
                </a:lnTo>
                <a:lnTo>
                  <a:pt x="2884" y="1001"/>
                </a:lnTo>
                <a:lnTo>
                  <a:pt x="2885" y="1001"/>
                </a:lnTo>
                <a:lnTo>
                  <a:pt x="2885" y="1001"/>
                </a:lnTo>
                <a:lnTo>
                  <a:pt x="2886" y="1001"/>
                </a:lnTo>
                <a:lnTo>
                  <a:pt x="2888" y="1001"/>
                </a:lnTo>
                <a:lnTo>
                  <a:pt x="2889" y="1001"/>
                </a:lnTo>
                <a:lnTo>
                  <a:pt x="2889" y="1000"/>
                </a:lnTo>
                <a:lnTo>
                  <a:pt x="2890" y="1000"/>
                </a:lnTo>
                <a:lnTo>
                  <a:pt x="2891" y="1000"/>
                </a:lnTo>
                <a:lnTo>
                  <a:pt x="2893" y="1000"/>
                </a:lnTo>
                <a:lnTo>
                  <a:pt x="2893" y="1000"/>
                </a:lnTo>
                <a:lnTo>
                  <a:pt x="2894" y="1000"/>
                </a:lnTo>
                <a:lnTo>
                  <a:pt x="2895" y="1000"/>
                </a:lnTo>
                <a:lnTo>
                  <a:pt x="2896" y="1000"/>
                </a:lnTo>
                <a:lnTo>
                  <a:pt x="2896" y="1000"/>
                </a:lnTo>
                <a:lnTo>
                  <a:pt x="2898" y="1000"/>
                </a:lnTo>
                <a:lnTo>
                  <a:pt x="2899" y="1001"/>
                </a:lnTo>
                <a:lnTo>
                  <a:pt x="2900" y="1001"/>
                </a:lnTo>
                <a:lnTo>
                  <a:pt x="2900" y="1001"/>
                </a:lnTo>
                <a:lnTo>
                  <a:pt x="2901" y="1001"/>
                </a:lnTo>
                <a:lnTo>
                  <a:pt x="2903" y="1001"/>
                </a:lnTo>
                <a:lnTo>
                  <a:pt x="2904" y="1001"/>
                </a:lnTo>
                <a:lnTo>
                  <a:pt x="2904" y="1001"/>
                </a:lnTo>
                <a:lnTo>
                  <a:pt x="2905" y="1000"/>
                </a:lnTo>
                <a:lnTo>
                  <a:pt x="2906" y="1000"/>
                </a:lnTo>
                <a:lnTo>
                  <a:pt x="2908" y="1000"/>
                </a:lnTo>
                <a:lnTo>
                  <a:pt x="2909" y="1000"/>
                </a:lnTo>
                <a:lnTo>
                  <a:pt x="2909" y="1000"/>
                </a:lnTo>
                <a:lnTo>
                  <a:pt x="2910" y="1000"/>
                </a:lnTo>
                <a:lnTo>
                  <a:pt x="2911" y="1000"/>
                </a:lnTo>
                <a:lnTo>
                  <a:pt x="2913" y="1000"/>
                </a:lnTo>
                <a:lnTo>
                  <a:pt x="2913" y="1000"/>
                </a:lnTo>
                <a:lnTo>
                  <a:pt x="2914" y="999"/>
                </a:lnTo>
                <a:lnTo>
                  <a:pt x="2915" y="999"/>
                </a:lnTo>
                <a:lnTo>
                  <a:pt x="2916" y="999"/>
                </a:lnTo>
                <a:lnTo>
                  <a:pt x="2916" y="998"/>
                </a:lnTo>
                <a:lnTo>
                  <a:pt x="2917" y="998"/>
                </a:lnTo>
                <a:lnTo>
                  <a:pt x="2919" y="998"/>
                </a:lnTo>
                <a:lnTo>
                  <a:pt x="2920" y="999"/>
                </a:lnTo>
                <a:lnTo>
                  <a:pt x="2920" y="1000"/>
                </a:lnTo>
                <a:lnTo>
                  <a:pt x="2921" y="1001"/>
                </a:lnTo>
                <a:lnTo>
                  <a:pt x="2922" y="1001"/>
                </a:lnTo>
                <a:lnTo>
                  <a:pt x="2924" y="1002"/>
                </a:lnTo>
                <a:lnTo>
                  <a:pt x="2924" y="1002"/>
                </a:lnTo>
                <a:lnTo>
                  <a:pt x="2925" y="1002"/>
                </a:lnTo>
                <a:lnTo>
                  <a:pt x="2926" y="1002"/>
                </a:lnTo>
                <a:lnTo>
                  <a:pt x="2927" y="1002"/>
                </a:lnTo>
                <a:lnTo>
                  <a:pt x="2927" y="1001"/>
                </a:lnTo>
                <a:lnTo>
                  <a:pt x="2929" y="1001"/>
                </a:lnTo>
                <a:lnTo>
                  <a:pt x="2930" y="1001"/>
                </a:lnTo>
                <a:lnTo>
                  <a:pt x="2931" y="1001"/>
                </a:lnTo>
                <a:lnTo>
                  <a:pt x="2931" y="1001"/>
                </a:lnTo>
                <a:lnTo>
                  <a:pt x="2932" y="1002"/>
                </a:lnTo>
                <a:lnTo>
                  <a:pt x="2934" y="1004"/>
                </a:lnTo>
                <a:lnTo>
                  <a:pt x="2935" y="1004"/>
                </a:lnTo>
                <a:lnTo>
                  <a:pt x="2935" y="1005"/>
                </a:lnTo>
                <a:lnTo>
                  <a:pt x="2936" y="1005"/>
                </a:lnTo>
                <a:lnTo>
                  <a:pt x="2937" y="1005"/>
                </a:lnTo>
                <a:lnTo>
                  <a:pt x="2939" y="1005"/>
                </a:lnTo>
                <a:lnTo>
                  <a:pt x="2939" y="1005"/>
                </a:lnTo>
                <a:lnTo>
                  <a:pt x="2940" y="1005"/>
                </a:lnTo>
                <a:lnTo>
                  <a:pt x="2941" y="1004"/>
                </a:lnTo>
                <a:lnTo>
                  <a:pt x="2942" y="1004"/>
                </a:lnTo>
                <a:lnTo>
                  <a:pt x="2942" y="1002"/>
                </a:lnTo>
                <a:lnTo>
                  <a:pt x="2944" y="1002"/>
                </a:lnTo>
                <a:lnTo>
                  <a:pt x="2945" y="1002"/>
                </a:lnTo>
                <a:lnTo>
                  <a:pt x="2946" y="1002"/>
                </a:lnTo>
                <a:lnTo>
                  <a:pt x="2946" y="1002"/>
                </a:lnTo>
                <a:lnTo>
                  <a:pt x="2947" y="1002"/>
                </a:lnTo>
                <a:lnTo>
                  <a:pt x="2949" y="1002"/>
                </a:lnTo>
                <a:lnTo>
                  <a:pt x="2950" y="1001"/>
                </a:lnTo>
                <a:lnTo>
                  <a:pt x="2950" y="1001"/>
                </a:lnTo>
                <a:lnTo>
                  <a:pt x="2951" y="1000"/>
                </a:lnTo>
                <a:lnTo>
                  <a:pt x="2952" y="1000"/>
                </a:lnTo>
                <a:lnTo>
                  <a:pt x="2953" y="1000"/>
                </a:lnTo>
                <a:lnTo>
                  <a:pt x="2953" y="999"/>
                </a:lnTo>
                <a:lnTo>
                  <a:pt x="2955" y="999"/>
                </a:lnTo>
                <a:lnTo>
                  <a:pt x="2956" y="999"/>
                </a:lnTo>
                <a:lnTo>
                  <a:pt x="2957" y="999"/>
                </a:lnTo>
                <a:lnTo>
                  <a:pt x="2957" y="999"/>
                </a:lnTo>
                <a:lnTo>
                  <a:pt x="2958" y="1000"/>
                </a:lnTo>
                <a:lnTo>
                  <a:pt x="2960" y="1000"/>
                </a:lnTo>
                <a:lnTo>
                  <a:pt x="2961" y="1000"/>
                </a:lnTo>
                <a:lnTo>
                  <a:pt x="2961" y="1000"/>
                </a:lnTo>
                <a:lnTo>
                  <a:pt x="2962" y="1001"/>
                </a:lnTo>
                <a:lnTo>
                  <a:pt x="2963" y="1001"/>
                </a:lnTo>
                <a:lnTo>
                  <a:pt x="2965" y="1001"/>
                </a:lnTo>
                <a:lnTo>
                  <a:pt x="2966" y="1001"/>
                </a:lnTo>
                <a:lnTo>
                  <a:pt x="2966" y="1001"/>
                </a:lnTo>
                <a:lnTo>
                  <a:pt x="2967" y="1001"/>
                </a:lnTo>
                <a:lnTo>
                  <a:pt x="2968" y="1000"/>
                </a:lnTo>
                <a:lnTo>
                  <a:pt x="2970" y="1000"/>
                </a:lnTo>
                <a:lnTo>
                  <a:pt x="2970" y="1000"/>
                </a:lnTo>
                <a:lnTo>
                  <a:pt x="2971" y="999"/>
                </a:lnTo>
                <a:lnTo>
                  <a:pt x="2972" y="999"/>
                </a:lnTo>
                <a:lnTo>
                  <a:pt x="2973" y="999"/>
                </a:lnTo>
                <a:lnTo>
                  <a:pt x="2973" y="999"/>
                </a:lnTo>
                <a:lnTo>
                  <a:pt x="2975" y="999"/>
                </a:lnTo>
                <a:lnTo>
                  <a:pt x="2976" y="1000"/>
                </a:lnTo>
                <a:lnTo>
                  <a:pt x="2977" y="1001"/>
                </a:lnTo>
                <a:lnTo>
                  <a:pt x="2977" y="1001"/>
                </a:lnTo>
                <a:lnTo>
                  <a:pt x="2978" y="1002"/>
                </a:lnTo>
                <a:lnTo>
                  <a:pt x="2980" y="1002"/>
                </a:lnTo>
                <a:lnTo>
                  <a:pt x="2981" y="1002"/>
                </a:lnTo>
                <a:lnTo>
                  <a:pt x="2981" y="1004"/>
                </a:lnTo>
                <a:lnTo>
                  <a:pt x="2982" y="1004"/>
                </a:lnTo>
                <a:lnTo>
                  <a:pt x="2983" y="1005"/>
                </a:lnTo>
                <a:lnTo>
                  <a:pt x="2985" y="1005"/>
                </a:lnTo>
                <a:lnTo>
                  <a:pt x="2985" y="1005"/>
                </a:lnTo>
                <a:lnTo>
                  <a:pt x="2986" y="1004"/>
                </a:lnTo>
                <a:lnTo>
                  <a:pt x="2987" y="1004"/>
                </a:lnTo>
                <a:lnTo>
                  <a:pt x="2988" y="1002"/>
                </a:lnTo>
                <a:lnTo>
                  <a:pt x="2988" y="1002"/>
                </a:lnTo>
                <a:lnTo>
                  <a:pt x="2989" y="1001"/>
                </a:lnTo>
                <a:lnTo>
                  <a:pt x="2991" y="1001"/>
                </a:lnTo>
                <a:lnTo>
                  <a:pt x="2992" y="1000"/>
                </a:lnTo>
                <a:lnTo>
                  <a:pt x="2992" y="1000"/>
                </a:lnTo>
                <a:lnTo>
                  <a:pt x="2993" y="1000"/>
                </a:lnTo>
                <a:lnTo>
                  <a:pt x="2994" y="1000"/>
                </a:lnTo>
                <a:lnTo>
                  <a:pt x="2996" y="1000"/>
                </a:lnTo>
                <a:lnTo>
                  <a:pt x="2996" y="1000"/>
                </a:lnTo>
                <a:lnTo>
                  <a:pt x="2997" y="1000"/>
                </a:lnTo>
                <a:lnTo>
                  <a:pt x="2998" y="1000"/>
                </a:lnTo>
                <a:lnTo>
                  <a:pt x="2999" y="1000"/>
                </a:lnTo>
                <a:lnTo>
                  <a:pt x="2999" y="1000"/>
                </a:lnTo>
                <a:lnTo>
                  <a:pt x="3001" y="1001"/>
                </a:lnTo>
                <a:lnTo>
                  <a:pt x="3002" y="1001"/>
                </a:lnTo>
                <a:lnTo>
                  <a:pt x="3003" y="1001"/>
                </a:lnTo>
                <a:lnTo>
                  <a:pt x="3003" y="1001"/>
                </a:lnTo>
                <a:lnTo>
                  <a:pt x="3004" y="1001"/>
                </a:lnTo>
                <a:lnTo>
                  <a:pt x="3006" y="1001"/>
                </a:lnTo>
                <a:lnTo>
                  <a:pt x="3007" y="1001"/>
                </a:lnTo>
                <a:lnTo>
                  <a:pt x="3007" y="1001"/>
                </a:lnTo>
                <a:lnTo>
                  <a:pt x="3008" y="1001"/>
                </a:lnTo>
                <a:lnTo>
                  <a:pt x="3009" y="1002"/>
                </a:lnTo>
                <a:lnTo>
                  <a:pt x="3011" y="1002"/>
                </a:lnTo>
                <a:lnTo>
                  <a:pt x="3011" y="1002"/>
                </a:lnTo>
                <a:lnTo>
                  <a:pt x="3012" y="1002"/>
                </a:lnTo>
                <a:lnTo>
                  <a:pt x="3013" y="1002"/>
                </a:lnTo>
                <a:lnTo>
                  <a:pt x="3014" y="1002"/>
                </a:lnTo>
                <a:lnTo>
                  <a:pt x="3014" y="1002"/>
                </a:lnTo>
                <a:lnTo>
                  <a:pt x="3016" y="1002"/>
                </a:lnTo>
                <a:lnTo>
                  <a:pt x="3017" y="1002"/>
                </a:lnTo>
                <a:lnTo>
                  <a:pt x="3018" y="1002"/>
                </a:lnTo>
                <a:lnTo>
                  <a:pt x="3018" y="1002"/>
                </a:lnTo>
                <a:lnTo>
                  <a:pt x="3019" y="1002"/>
                </a:lnTo>
                <a:lnTo>
                  <a:pt x="3020" y="1002"/>
                </a:lnTo>
                <a:lnTo>
                  <a:pt x="3022" y="1002"/>
                </a:lnTo>
                <a:lnTo>
                  <a:pt x="3023" y="1002"/>
                </a:lnTo>
                <a:lnTo>
                  <a:pt x="3023" y="1002"/>
                </a:lnTo>
                <a:lnTo>
                  <a:pt x="3024" y="1002"/>
                </a:lnTo>
                <a:lnTo>
                  <a:pt x="3025" y="1004"/>
                </a:lnTo>
                <a:lnTo>
                  <a:pt x="3027" y="1004"/>
                </a:lnTo>
                <a:lnTo>
                  <a:pt x="3027" y="1004"/>
                </a:lnTo>
                <a:lnTo>
                  <a:pt x="3028" y="1002"/>
                </a:lnTo>
                <a:lnTo>
                  <a:pt x="3029" y="1002"/>
                </a:lnTo>
                <a:lnTo>
                  <a:pt x="3030" y="1002"/>
                </a:lnTo>
                <a:lnTo>
                  <a:pt x="3030" y="1001"/>
                </a:lnTo>
                <a:lnTo>
                  <a:pt x="3032" y="1001"/>
                </a:lnTo>
                <a:lnTo>
                  <a:pt x="3033" y="1001"/>
                </a:lnTo>
                <a:lnTo>
                  <a:pt x="3034" y="1001"/>
                </a:lnTo>
                <a:lnTo>
                  <a:pt x="3034" y="1001"/>
                </a:lnTo>
                <a:lnTo>
                  <a:pt x="3035" y="1001"/>
                </a:lnTo>
                <a:lnTo>
                  <a:pt x="3037" y="1001"/>
                </a:lnTo>
                <a:lnTo>
                  <a:pt x="3038" y="1001"/>
                </a:lnTo>
                <a:lnTo>
                  <a:pt x="3038" y="1001"/>
                </a:lnTo>
                <a:lnTo>
                  <a:pt x="3039" y="1002"/>
                </a:lnTo>
                <a:lnTo>
                  <a:pt x="3040" y="1002"/>
                </a:lnTo>
                <a:lnTo>
                  <a:pt x="3042" y="1002"/>
                </a:lnTo>
                <a:lnTo>
                  <a:pt x="3042" y="1002"/>
                </a:lnTo>
                <a:lnTo>
                  <a:pt x="3043" y="1001"/>
                </a:lnTo>
                <a:lnTo>
                  <a:pt x="3044" y="1001"/>
                </a:lnTo>
                <a:lnTo>
                  <a:pt x="3045" y="1001"/>
                </a:lnTo>
                <a:lnTo>
                  <a:pt x="3045" y="1001"/>
                </a:lnTo>
                <a:lnTo>
                  <a:pt x="3047" y="1001"/>
                </a:lnTo>
                <a:lnTo>
                  <a:pt x="3048" y="1001"/>
                </a:lnTo>
                <a:lnTo>
                  <a:pt x="3049" y="1001"/>
                </a:lnTo>
                <a:lnTo>
                  <a:pt x="3049" y="1002"/>
                </a:lnTo>
                <a:lnTo>
                  <a:pt x="3050" y="1004"/>
                </a:lnTo>
                <a:lnTo>
                  <a:pt x="3052" y="1004"/>
                </a:lnTo>
                <a:lnTo>
                  <a:pt x="3053" y="1004"/>
                </a:lnTo>
                <a:lnTo>
                  <a:pt x="3053" y="1005"/>
                </a:lnTo>
                <a:lnTo>
                  <a:pt x="3054" y="1005"/>
                </a:lnTo>
                <a:lnTo>
                  <a:pt x="3055" y="1005"/>
                </a:lnTo>
                <a:lnTo>
                  <a:pt x="3056" y="1005"/>
                </a:lnTo>
                <a:lnTo>
                  <a:pt x="3056" y="1005"/>
                </a:lnTo>
                <a:lnTo>
                  <a:pt x="3058" y="1006"/>
                </a:lnTo>
                <a:lnTo>
                  <a:pt x="3059" y="1006"/>
                </a:lnTo>
                <a:lnTo>
                  <a:pt x="3060" y="1006"/>
                </a:lnTo>
                <a:lnTo>
                  <a:pt x="3060" y="1006"/>
                </a:lnTo>
                <a:lnTo>
                  <a:pt x="3061" y="1005"/>
                </a:lnTo>
                <a:lnTo>
                  <a:pt x="3063" y="1002"/>
                </a:lnTo>
                <a:lnTo>
                  <a:pt x="3064" y="999"/>
                </a:lnTo>
                <a:lnTo>
                  <a:pt x="3064" y="993"/>
                </a:lnTo>
                <a:lnTo>
                  <a:pt x="3065" y="985"/>
                </a:lnTo>
                <a:lnTo>
                  <a:pt x="3066" y="978"/>
                </a:lnTo>
                <a:lnTo>
                  <a:pt x="3068" y="971"/>
                </a:lnTo>
                <a:lnTo>
                  <a:pt x="3068" y="968"/>
                </a:lnTo>
                <a:lnTo>
                  <a:pt x="3069" y="966"/>
                </a:lnTo>
                <a:lnTo>
                  <a:pt x="3070" y="969"/>
                </a:lnTo>
                <a:lnTo>
                  <a:pt x="3071" y="971"/>
                </a:lnTo>
                <a:lnTo>
                  <a:pt x="3071" y="976"/>
                </a:lnTo>
                <a:lnTo>
                  <a:pt x="3073" y="980"/>
                </a:lnTo>
                <a:lnTo>
                  <a:pt x="3074" y="985"/>
                </a:lnTo>
                <a:lnTo>
                  <a:pt x="3075" y="988"/>
                </a:lnTo>
                <a:lnTo>
                  <a:pt x="3076" y="991"/>
                </a:lnTo>
                <a:lnTo>
                  <a:pt x="3076" y="993"/>
                </a:lnTo>
                <a:lnTo>
                  <a:pt x="3078" y="994"/>
                </a:lnTo>
                <a:lnTo>
                  <a:pt x="3079" y="995"/>
                </a:lnTo>
                <a:lnTo>
                  <a:pt x="3080" y="995"/>
                </a:lnTo>
                <a:lnTo>
                  <a:pt x="3080" y="993"/>
                </a:lnTo>
                <a:lnTo>
                  <a:pt x="3081" y="989"/>
                </a:lnTo>
                <a:lnTo>
                  <a:pt x="3083" y="984"/>
                </a:lnTo>
                <a:lnTo>
                  <a:pt x="3084" y="979"/>
                </a:lnTo>
                <a:lnTo>
                  <a:pt x="3084" y="976"/>
                </a:lnTo>
                <a:lnTo>
                  <a:pt x="3085" y="975"/>
                </a:lnTo>
                <a:lnTo>
                  <a:pt x="3086" y="976"/>
                </a:lnTo>
                <a:lnTo>
                  <a:pt x="3088" y="980"/>
                </a:lnTo>
                <a:lnTo>
                  <a:pt x="3088" y="985"/>
                </a:lnTo>
                <a:lnTo>
                  <a:pt x="3089" y="990"/>
                </a:lnTo>
                <a:lnTo>
                  <a:pt x="3090" y="995"/>
                </a:lnTo>
                <a:lnTo>
                  <a:pt x="3091" y="999"/>
                </a:lnTo>
                <a:lnTo>
                  <a:pt x="3091" y="1002"/>
                </a:lnTo>
                <a:lnTo>
                  <a:pt x="3092" y="1005"/>
                </a:lnTo>
                <a:lnTo>
                  <a:pt x="3094" y="1007"/>
                </a:lnTo>
                <a:lnTo>
                  <a:pt x="3095" y="1010"/>
                </a:lnTo>
                <a:lnTo>
                  <a:pt x="3095" y="1011"/>
                </a:lnTo>
                <a:lnTo>
                  <a:pt x="3096" y="1012"/>
                </a:lnTo>
                <a:lnTo>
                  <a:pt x="3097" y="1012"/>
                </a:lnTo>
                <a:lnTo>
                  <a:pt x="3099" y="1014"/>
                </a:lnTo>
                <a:lnTo>
                  <a:pt x="3099" y="1015"/>
                </a:lnTo>
                <a:lnTo>
                  <a:pt x="3100" y="1015"/>
                </a:lnTo>
                <a:lnTo>
                  <a:pt x="3101" y="1016"/>
                </a:lnTo>
                <a:lnTo>
                  <a:pt x="3102" y="1016"/>
                </a:lnTo>
                <a:lnTo>
                  <a:pt x="3102" y="1017"/>
                </a:lnTo>
                <a:lnTo>
                  <a:pt x="3104" y="1017"/>
                </a:lnTo>
                <a:lnTo>
                  <a:pt x="3105" y="1019"/>
                </a:lnTo>
                <a:lnTo>
                  <a:pt x="3106" y="1020"/>
                </a:lnTo>
                <a:lnTo>
                  <a:pt x="3106" y="1020"/>
                </a:lnTo>
                <a:lnTo>
                  <a:pt x="3107" y="1019"/>
                </a:lnTo>
                <a:lnTo>
                  <a:pt x="3109" y="1016"/>
                </a:lnTo>
                <a:lnTo>
                  <a:pt x="3110" y="1010"/>
                </a:lnTo>
                <a:lnTo>
                  <a:pt x="3110" y="1000"/>
                </a:lnTo>
                <a:lnTo>
                  <a:pt x="3111" y="988"/>
                </a:lnTo>
                <a:lnTo>
                  <a:pt x="3112" y="976"/>
                </a:lnTo>
                <a:lnTo>
                  <a:pt x="3114" y="968"/>
                </a:lnTo>
                <a:lnTo>
                  <a:pt x="3114" y="965"/>
                </a:lnTo>
                <a:lnTo>
                  <a:pt x="3115" y="966"/>
                </a:lnTo>
                <a:lnTo>
                  <a:pt x="3116" y="971"/>
                </a:lnTo>
                <a:lnTo>
                  <a:pt x="3117" y="979"/>
                </a:lnTo>
                <a:lnTo>
                  <a:pt x="3117" y="986"/>
                </a:lnTo>
                <a:lnTo>
                  <a:pt x="3119" y="993"/>
                </a:lnTo>
                <a:lnTo>
                  <a:pt x="3120" y="996"/>
                </a:lnTo>
                <a:lnTo>
                  <a:pt x="3121" y="1000"/>
                </a:lnTo>
                <a:lnTo>
                  <a:pt x="3121" y="1002"/>
                </a:lnTo>
                <a:lnTo>
                  <a:pt x="3122" y="1004"/>
                </a:lnTo>
                <a:lnTo>
                  <a:pt x="3124" y="1006"/>
                </a:lnTo>
                <a:lnTo>
                  <a:pt x="3125" y="1007"/>
                </a:lnTo>
                <a:lnTo>
                  <a:pt x="3125" y="1010"/>
                </a:lnTo>
                <a:lnTo>
                  <a:pt x="3126" y="1011"/>
                </a:lnTo>
                <a:lnTo>
                  <a:pt x="3127" y="1011"/>
                </a:lnTo>
                <a:lnTo>
                  <a:pt x="3128" y="1011"/>
                </a:lnTo>
                <a:lnTo>
                  <a:pt x="3128" y="1012"/>
                </a:lnTo>
                <a:lnTo>
                  <a:pt x="3130" y="1011"/>
                </a:lnTo>
                <a:lnTo>
                  <a:pt x="3131" y="1011"/>
                </a:lnTo>
                <a:lnTo>
                  <a:pt x="3132" y="1011"/>
                </a:lnTo>
                <a:lnTo>
                  <a:pt x="3133" y="1011"/>
                </a:lnTo>
                <a:lnTo>
                  <a:pt x="3133" y="1011"/>
                </a:lnTo>
                <a:lnTo>
                  <a:pt x="3135" y="1011"/>
                </a:lnTo>
                <a:lnTo>
                  <a:pt x="3136" y="1010"/>
                </a:lnTo>
                <a:lnTo>
                  <a:pt x="3137" y="1010"/>
                </a:lnTo>
                <a:lnTo>
                  <a:pt x="3137" y="1010"/>
                </a:lnTo>
                <a:lnTo>
                  <a:pt x="3138" y="1010"/>
                </a:lnTo>
                <a:lnTo>
                  <a:pt x="3140" y="1009"/>
                </a:lnTo>
                <a:lnTo>
                  <a:pt x="3141" y="1009"/>
                </a:lnTo>
                <a:lnTo>
                  <a:pt x="3141" y="1009"/>
                </a:lnTo>
                <a:lnTo>
                  <a:pt x="3142" y="1009"/>
                </a:lnTo>
                <a:lnTo>
                  <a:pt x="3143" y="1009"/>
                </a:lnTo>
                <a:lnTo>
                  <a:pt x="3145" y="1009"/>
                </a:lnTo>
                <a:lnTo>
                  <a:pt x="3145" y="1009"/>
                </a:lnTo>
                <a:lnTo>
                  <a:pt x="3146" y="1009"/>
                </a:lnTo>
                <a:lnTo>
                  <a:pt x="3147" y="1007"/>
                </a:lnTo>
                <a:lnTo>
                  <a:pt x="3148" y="1007"/>
                </a:lnTo>
                <a:lnTo>
                  <a:pt x="3148" y="1007"/>
                </a:lnTo>
                <a:lnTo>
                  <a:pt x="3150" y="1007"/>
                </a:lnTo>
                <a:lnTo>
                  <a:pt x="3151" y="1007"/>
                </a:lnTo>
                <a:lnTo>
                  <a:pt x="3152" y="1007"/>
                </a:lnTo>
                <a:lnTo>
                  <a:pt x="3152" y="1007"/>
                </a:lnTo>
                <a:lnTo>
                  <a:pt x="3153" y="1007"/>
                </a:lnTo>
                <a:lnTo>
                  <a:pt x="3155" y="1006"/>
                </a:lnTo>
                <a:lnTo>
                  <a:pt x="3156" y="1005"/>
                </a:lnTo>
                <a:lnTo>
                  <a:pt x="3156" y="1004"/>
                </a:lnTo>
                <a:lnTo>
                  <a:pt x="3157" y="1002"/>
                </a:lnTo>
                <a:lnTo>
                  <a:pt x="3158" y="1002"/>
                </a:lnTo>
                <a:lnTo>
                  <a:pt x="3160" y="1002"/>
                </a:lnTo>
                <a:lnTo>
                  <a:pt x="3160" y="1002"/>
                </a:lnTo>
                <a:lnTo>
                  <a:pt x="3161" y="1002"/>
                </a:lnTo>
                <a:lnTo>
                  <a:pt x="3162" y="1004"/>
                </a:lnTo>
                <a:lnTo>
                  <a:pt x="3163" y="1004"/>
                </a:lnTo>
                <a:lnTo>
                  <a:pt x="3163" y="1005"/>
                </a:lnTo>
                <a:lnTo>
                  <a:pt x="3164" y="1005"/>
                </a:lnTo>
                <a:lnTo>
                  <a:pt x="3166" y="1005"/>
                </a:lnTo>
                <a:lnTo>
                  <a:pt x="3167" y="1005"/>
                </a:lnTo>
                <a:lnTo>
                  <a:pt x="3167" y="1004"/>
                </a:lnTo>
                <a:lnTo>
                  <a:pt x="3168" y="1004"/>
                </a:lnTo>
                <a:lnTo>
                  <a:pt x="3169" y="1005"/>
                </a:lnTo>
                <a:lnTo>
                  <a:pt x="3171" y="1005"/>
                </a:lnTo>
                <a:lnTo>
                  <a:pt x="3171" y="1005"/>
                </a:lnTo>
                <a:lnTo>
                  <a:pt x="3172" y="1006"/>
                </a:lnTo>
                <a:lnTo>
                  <a:pt x="3173" y="1006"/>
                </a:lnTo>
                <a:lnTo>
                  <a:pt x="3174" y="1006"/>
                </a:lnTo>
                <a:lnTo>
                  <a:pt x="3174" y="1007"/>
                </a:lnTo>
                <a:lnTo>
                  <a:pt x="3176" y="1007"/>
                </a:lnTo>
                <a:lnTo>
                  <a:pt x="3177" y="1007"/>
                </a:lnTo>
                <a:lnTo>
                  <a:pt x="3178" y="1007"/>
                </a:lnTo>
                <a:lnTo>
                  <a:pt x="3178" y="1007"/>
                </a:lnTo>
                <a:lnTo>
                  <a:pt x="3179" y="1007"/>
                </a:lnTo>
                <a:lnTo>
                  <a:pt x="3181" y="1007"/>
                </a:lnTo>
                <a:lnTo>
                  <a:pt x="3182" y="1009"/>
                </a:lnTo>
                <a:lnTo>
                  <a:pt x="3182" y="1007"/>
                </a:lnTo>
                <a:lnTo>
                  <a:pt x="3183" y="1007"/>
                </a:lnTo>
                <a:lnTo>
                  <a:pt x="3184" y="1005"/>
                </a:lnTo>
                <a:lnTo>
                  <a:pt x="3186" y="1004"/>
                </a:lnTo>
                <a:lnTo>
                  <a:pt x="3186" y="1001"/>
                </a:lnTo>
                <a:lnTo>
                  <a:pt x="3187" y="999"/>
                </a:lnTo>
                <a:lnTo>
                  <a:pt x="3188" y="998"/>
                </a:lnTo>
                <a:lnTo>
                  <a:pt x="3189" y="996"/>
                </a:lnTo>
                <a:lnTo>
                  <a:pt x="3191" y="998"/>
                </a:lnTo>
                <a:lnTo>
                  <a:pt x="3191" y="999"/>
                </a:lnTo>
                <a:lnTo>
                  <a:pt x="3192" y="1001"/>
                </a:lnTo>
                <a:lnTo>
                  <a:pt x="3193" y="1004"/>
                </a:lnTo>
                <a:lnTo>
                  <a:pt x="3194" y="1006"/>
                </a:lnTo>
                <a:lnTo>
                  <a:pt x="3194" y="1007"/>
                </a:lnTo>
                <a:lnTo>
                  <a:pt x="3196" y="1009"/>
                </a:lnTo>
                <a:lnTo>
                  <a:pt x="3197" y="1010"/>
                </a:lnTo>
                <a:lnTo>
                  <a:pt x="3198" y="1010"/>
                </a:lnTo>
                <a:lnTo>
                  <a:pt x="3198" y="1010"/>
                </a:lnTo>
                <a:lnTo>
                  <a:pt x="3199" y="1011"/>
                </a:lnTo>
                <a:lnTo>
                  <a:pt x="3200" y="1011"/>
                </a:lnTo>
                <a:lnTo>
                  <a:pt x="3202" y="1011"/>
                </a:lnTo>
                <a:lnTo>
                  <a:pt x="3202" y="1011"/>
                </a:lnTo>
                <a:lnTo>
                  <a:pt x="3203" y="1011"/>
                </a:lnTo>
                <a:lnTo>
                  <a:pt x="3204" y="1010"/>
                </a:lnTo>
                <a:lnTo>
                  <a:pt x="3205" y="1010"/>
                </a:lnTo>
                <a:lnTo>
                  <a:pt x="3205" y="1007"/>
                </a:lnTo>
                <a:lnTo>
                  <a:pt x="3207" y="1005"/>
                </a:lnTo>
                <a:lnTo>
                  <a:pt x="3208" y="1000"/>
                </a:lnTo>
                <a:lnTo>
                  <a:pt x="3209" y="995"/>
                </a:lnTo>
                <a:lnTo>
                  <a:pt x="3209" y="991"/>
                </a:lnTo>
                <a:lnTo>
                  <a:pt x="3210" y="988"/>
                </a:lnTo>
                <a:lnTo>
                  <a:pt x="3212" y="988"/>
                </a:lnTo>
                <a:lnTo>
                  <a:pt x="3213" y="989"/>
                </a:lnTo>
                <a:lnTo>
                  <a:pt x="3213" y="993"/>
                </a:lnTo>
                <a:lnTo>
                  <a:pt x="3214" y="996"/>
                </a:lnTo>
                <a:lnTo>
                  <a:pt x="3215" y="999"/>
                </a:lnTo>
                <a:lnTo>
                  <a:pt x="3217" y="1001"/>
                </a:lnTo>
                <a:lnTo>
                  <a:pt x="3217" y="1004"/>
                </a:lnTo>
                <a:lnTo>
                  <a:pt x="3218" y="1004"/>
                </a:lnTo>
                <a:lnTo>
                  <a:pt x="3219" y="1004"/>
                </a:lnTo>
                <a:lnTo>
                  <a:pt x="3220" y="1005"/>
                </a:lnTo>
                <a:lnTo>
                  <a:pt x="3220" y="1005"/>
                </a:lnTo>
                <a:lnTo>
                  <a:pt x="3222" y="1005"/>
                </a:lnTo>
                <a:lnTo>
                  <a:pt x="3223" y="1005"/>
                </a:lnTo>
                <a:lnTo>
                  <a:pt x="3224" y="1005"/>
                </a:lnTo>
                <a:lnTo>
                  <a:pt x="3224" y="1005"/>
                </a:lnTo>
                <a:lnTo>
                  <a:pt x="3225" y="1005"/>
                </a:lnTo>
                <a:lnTo>
                  <a:pt x="3227" y="1005"/>
                </a:lnTo>
                <a:lnTo>
                  <a:pt x="3228" y="1005"/>
                </a:lnTo>
                <a:lnTo>
                  <a:pt x="3228" y="1005"/>
                </a:lnTo>
                <a:lnTo>
                  <a:pt x="3229" y="1004"/>
                </a:lnTo>
                <a:lnTo>
                  <a:pt x="3230" y="1004"/>
                </a:lnTo>
                <a:lnTo>
                  <a:pt x="3232" y="1004"/>
                </a:lnTo>
                <a:lnTo>
                  <a:pt x="3232" y="1004"/>
                </a:lnTo>
                <a:lnTo>
                  <a:pt x="3233" y="1005"/>
                </a:lnTo>
                <a:lnTo>
                  <a:pt x="3234" y="1005"/>
                </a:lnTo>
                <a:lnTo>
                  <a:pt x="3235" y="1005"/>
                </a:lnTo>
                <a:lnTo>
                  <a:pt x="3235" y="1005"/>
                </a:lnTo>
                <a:lnTo>
                  <a:pt x="3236" y="1005"/>
                </a:lnTo>
                <a:lnTo>
                  <a:pt x="3238" y="1005"/>
                </a:lnTo>
                <a:lnTo>
                  <a:pt x="3239" y="1005"/>
                </a:lnTo>
                <a:lnTo>
                  <a:pt x="3239" y="1006"/>
                </a:lnTo>
                <a:lnTo>
                  <a:pt x="3240" y="1006"/>
                </a:lnTo>
                <a:lnTo>
                  <a:pt x="3241" y="1006"/>
                </a:lnTo>
                <a:lnTo>
                  <a:pt x="3243" y="1007"/>
                </a:lnTo>
                <a:lnTo>
                  <a:pt x="3244" y="1009"/>
                </a:lnTo>
                <a:lnTo>
                  <a:pt x="3244" y="1009"/>
                </a:lnTo>
                <a:lnTo>
                  <a:pt x="3245" y="1009"/>
                </a:lnTo>
                <a:lnTo>
                  <a:pt x="3246" y="1009"/>
                </a:lnTo>
                <a:lnTo>
                  <a:pt x="3248" y="1007"/>
                </a:lnTo>
                <a:lnTo>
                  <a:pt x="3248" y="1006"/>
                </a:lnTo>
                <a:lnTo>
                  <a:pt x="3249" y="1004"/>
                </a:lnTo>
                <a:lnTo>
                  <a:pt x="3250" y="1001"/>
                </a:lnTo>
                <a:lnTo>
                  <a:pt x="3251" y="999"/>
                </a:lnTo>
                <a:lnTo>
                  <a:pt x="3251" y="998"/>
                </a:lnTo>
                <a:lnTo>
                  <a:pt x="3253" y="999"/>
                </a:lnTo>
                <a:lnTo>
                  <a:pt x="3254" y="999"/>
                </a:lnTo>
                <a:lnTo>
                  <a:pt x="3255" y="1000"/>
                </a:lnTo>
                <a:lnTo>
                  <a:pt x="3255" y="1002"/>
                </a:lnTo>
                <a:lnTo>
                  <a:pt x="3256" y="1002"/>
                </a:lnTo>
                <a:lnTo>
                  <a:pt x="3258" y="1004"/>
                </a:lnTo>
                <a:lnTo>
                  <a:pt x="3259" y="1005"/>
                </a:lnTo>
                <a:lnTo>
                  <a:pt x="3259" y="1005"/>
                </a:lnTo>
                <a:lnTo>
                  <a:pt x="3260" y="1005"/>
                </a:lnTo>
                <a:lnTo>
                  <a:pt x="3261" y="1005"/>
                </a:lnTo>
                <a:lnTo>
                  <a:pt x="3263" y="1005"/>
                </a:lnTo>
                <a:lnTo>
                  <a:pt x="3263" y="1004"/>
                </a:lnTo>
                <a:lnTo>
                  <a:pt x="3264" y="1004"/>
                </a:lnTo>
                <a:lnTo>
                  <a:pt x="3265" y="1004"/>
                </a:lnTo>
                <a:lnTo>
                  <a:pt x="3266" y="1004"/>
                </a:lnTo>
                <a:lnTo>
                  <a:pt x="3266" y="1004"/>
                </a:lnTo>
                <a:lnTo>
                  <a:pt x="3268" y="1004"/>
                </a:lnTo>
                <a:lnTo>
                  <a:pt x="3269" y="1004"/>
                </a:lnTo>
                <a:lnTo>
                  <a:pt x="3270" y="1004"/>
                </a:lnTo>
                <a:lnTo>
                  <a:pt x="3270" y="1004"/>
                </a:lnTo>
                <a:lnTo>
                  <a:pt x="3271" y="1004"/>
                </a:lnTo>
                <a:lnTo>
                  <a:pt x="3272" y="1005"/>
                </a:lnTo>
                <a:lnTo>
                  <a:pt x="3274" y="1005"/>
                </a:lnTo>
                <a:lnTo>
                  <a:pt x="3274" y="1005"/>
                </a:lnTo>
                <a:lnTo>
                  <a:pt x="3275" y="1004"/>
                </a:lnTo>
                <a:lnTo>
                  <a:pt x="3276" y="1004"/>
                </a:lnTo>
                <a:lnTo>
                  <a:pt x="3277" y="1004"/>
                </a:lnTo>
                <a:lnTo>
                  <a:pt x="3277" y="1004"/>
                </a:lnTo>
                <a:lnTo>
                  <a:pt x="3279" y="1004"/>
                </a:lnTo>
                <a:lnTo>
                  <a:pt x="3280" y="1002"/>
                </a:lnTo>
                <a:lnTo>
                  <a:pt x="3281" y="1002"/>
                </a:lnTo>
                <a:lnTo>
                  <a:pt x="3281" y="1002"/>
                </a:lnTo>
                <a:lnTo>
                  <a:pt x="3282" y="1002"/>
                </a:lnTo>
                <a:lnTo>
                  <a:pt x="3284" y="1001"/>
                </a:lnTo>
                <a:lnTo>
                  <a:pt x="3285" y="1001"/>
                </a:lnTo>
                <a:lnTo>
                  <a:pt x="3285" y="1001"/>
                </a:lnTo>
                <a:lnTo>
                  <a:pt x="3286" y="1000"/>
                </a:lnTo>
                <a:lnTo>
                  <a:pt x="3287" y="1000"/>
                </a:lnTo>
                <a:lnTo>
                  <a:pt x="3289" y="1000"/>
                </a:lnTo>
                <a:lnTo>
                  <a:pt x="3289" y="999"/>
                </a:lnTo>
                <a:lnTo>
                  <a:pt x="3290" y="999"/>
                </a:lnTo>
                <a:lnTo>
                  <a:pt x="3291" y="999"/>
                </a:lnTo>
                <a:lnTo>
                  <a:pt x="3292" y="1000"/>
                </a:lnTo>
                <a:lnTo>
                  <a:pt x="3292" y="1000"/>
                </a:lnTo>
                <a:lnTo>
                  <a:pt x="3294" y="1000"/>
                </a:lnTo>
                <a:lnTo>
                  <a:pt x="3295" y="1001"/>
                </a:lnTo>
                <a:lnTo>
                  <a:pt x="3296" y="1001"/>
                </a:lnTo>
                <a:lnTo>
                  <a:pt x="3296" y="1002"/>
                </a:lnTo>
                <a:lnTo>
                  <a:pt x="3297" y="1002"/>
                </a:lnTo>
                <a:lnTo>
                  <a:pt x="3299" y="1002"/>
                </a:lnTo>
                <a:lnTo>
                  <a:pt x="3300" y="1004"/>
                </a:lnTo>
                <a:lnTo>
                  <a:pt x="3301" y="1004"/>
                </a:lnTo>
                <a:lnTo>
                  <a:pt x="3301" y="1004"/>
                </a:lnTo>
                <a:lnTo>
                  <a:pt x="3302" y="1004"/>
                </a:lnTo>
                <a:lnTo>
                  <a:pt x="3304" y="1004"/>
                </a:lnTo>
                <a:lnTo>
                  <a:pt x="3305" y="1002"/>
                </a:lnTo>
                <a:lnTo>
                  <a:pt x="3305" y="1002"/>
                </a:lnTo>
                <a:lnTo>
                  <a:pt x="3306" y="1001"/>
                </a:lnTo>
                <a:lnTo>
                  <a:pt x="3307" y="1001"/>
                </a:lnTo>
                <a:lnTo>
                  <a:pt x="3308" y="1000"/>
                </a:lnTo>
                <a:lnTo>
                  <a:pt x="3308" y="1000"/>
                </a:lnTo>
                <a:lnTo>
                  <a:pt x="3310" y="1000"/>
                </a:lnTo>
                <a:lnTo>
                  <a:pt x="3311" y="1001"/>
                </a:lnTo>
                <a:lnTo>
                  <a:pt x="3312" y="1001"/>
                </a:lnTo>
                <a:lnTo>
                  <a:pt x="3312" y="1002"/>
                </a:lnTo>
                <a:lnTo>
                  <a:pt x="3313" y="1002"/>
                </a:lnTo>
                <a:lnTo>
                  <a:pt x="3315" y="1004"/>
                </a:lnTo>
                <a:lnTo>
                  <a:pt x="3316" y="1004"/>
                </a:lnTo>
                <a:lnTo>
                  <a:pt x="3316" y="1004"/>
                </a:lnTo>
                <a:lnTo>
                  <a:pt x="3317" y="1004"/>
                </a:lnTo>
                <a:lnTo>
                  <a:pt x="3318" y="1004"/>
                </a:lnTo>
                <a:lnTo>
                  <a:pt x="3320" y="1004"/>
                </a:lnTo>
                <a:lnTo>
                  <a:pt x="3320" y="1004"/>
                </a:lnTo>
                <a:lnTo>
                  <a:pt x="3321" y="1004"/>
                </a:lnTo>
                <a:lnTo>
                  <a:pt x="3322" y="1005"/>
                </a:lnTo>
                <a:lnTo>
                  <a:pt x="3323" y="1005"/>
                </a:lnTo>
                <a:lnTo>
                  <a:pt x="3323" y="1005"/>
                </a:lnTo>
                <a:lnTo>
                  <a:pt x="3325" y="1005"/>
                </a:lnTo>
                <a:lnTo>
                  <a:pt x="3326" y="1005"/>
                </a:lnTo>
                <a:lnTo>
                  <a:pt x="3327" y="1005"/>
                </a:lnTo>
                <a:lnTo>
                  <a:pt x="3327" y="1005"/>
                </a:lnTo>
                <a:lnTo>
                  <a:pt x="3328" y="1005"/>
                </a:lnTo>
                <a:lnTo>
                  <a:pt x="3330" y="1006"/>
                </a:lnTo>
                <a:lnTo>
                  <a:pt x="3331" y="1006"/>
                </a:lnTo>
                <a:lnTo>
                  <a:pt x="3331" y="1006"/>
                </a:lnTo>
                <a:lnTo>
                  <a:pt x="3332" y="1006"/>
                </a:lnTo>
                <a:lnTo>
                  <a:pt x="3333" y="1006"/>
                </a:lnTo>
                <a:lnTo>
                  <a:pt x="3335" y="1006"/>
                </a:lnTo>
                <a:lnTo>
                  <a:pt x="3335" y="1006"/>
                </a:lnTo>
                <a:lnTo>
                  <a:pt x="3336" y="1006"/>
                </a:lnTo>
                <a:lnTo>
                  <a:pt x="3337" y="1006"/>
                </a:lnTo>
                <a:lnTo>
                  <a:pt x="3338" y="1007"/>
                </a:lnTo>
                <a:lnTo>
                  <a:pt x="3338" y="1007"/>
                </a:lnTo>
                <a:lnTo>
                  <a:pt x="3340" y="1006"/>
                </a:lnTo>
                <a:lnTo>
                  <a:pt x="3341" y="1006"/>
                </a:lnTo>
                <a:lnTo>
                  <a:pt x="3342" y="1006"/>
                </a:lnTo>
                <a:lnTo>
                  <a:pt x="3342" y="1006"/>
                </a:lnTo>
                <a:lnTo>
                  <a:pt x="3343" y="1005"/>
                </a:lnTo>
                <a:lnTo>
                  <a:pt x="3344" y="1005"/>
                </a:lnTo>
                <a:lnTo>
                  <a:pt x="3346" y="1004"/>
                </a:lnTo>
                <a:lnTo>
                  <a:pt x="3346" y="1004"/>
                </a:lnTo>
                <a:lnTo>
                  <a:pt x="3347" y="1002"/>
                </a:lnTo>
                <a:lnTo>
                  <a:pt x="3348" y="1001"/>
                </a:lnTo>
                <a:lnTo>
                  <a:pt x="3349" y="1001"/>
                </a:lnTo>
                <a:lnTo>
                  <a:pt x="3349" y="1001"/>
                </a:lnTo>
                <a:lnTo>
                  <a:pt x="3351" y="1002"/>
                </a:lnTo>
                <a:lnTo>
                  <a:pt x="3352" y="1002"/>
                </a:lnTo>
                <a:lnTo>
                  <a:pt x="3353" y="1004"/>
                </a:lnTo>
                <a:lnTo>
                  <a:pt x="3353" y="1004"/>
                </a:lnTo>
                <a:lnTo>
                  <a:pt x="3354" y="1004"/>
                </a:lnTo>
                <a:lnTo>
                  <a:pt x="3356" y="1004"/>
                </a:lnTo>
                <a:lnTo>
                  <a:pt x="3357" y="1004"/>
                </a:lnTo>
                <a:lnTo>
                  <a:pt x="3358" y="1002"/>
                </a:lnTo>
                <a:lnTo>
                  <a:pt x="3358" y="1002"/>
                </a:lnTo>
                <a:lnTo>
                  <a:pt x="3359" y="1002"/>
                </a:lnTo>
                <a:lnTo>
                  <a:pt x="3361" y="1002"/>
                </a:lnTo>
                <a:lnTo>
                  <a:pt x="3362" y="1002"/>
                </a:lnTo>
                <a:lnTo>
                  <a:pt x="3362" y="1004"/>
                </a:lnTo>
                <a:lnTo>
                  <a:pt x="3363" y="1004"/>
                </a:lnTo>
                <a:lnTo>
                  <a:pt x="3364" y="1005"/>
                </a:lnTo>
                <a:lnTo>
                  <a:pt x="3366" y="1005"/>
                </a:lnTo>
                <a:lnTo>
                  <a:pt x="3366" y="1006"/>
                </a:lnTo>
                <a:lnTo>
                  <a:pt x="3367" y="1006"/>
                </a:lnTo>
                <a:lnTo>
                  <a:pt x="3368" y="1007"/>
                </a:lnTo>
                <a:lnTo>
                  <a:pt x="3369" y="1007"/>
                </a:lnTo>
                <a:lnTo>
                  <a:pt x="3369" y="1007"/>
                </a:lnTo>
                <a:lnTo>
                  <a:pt x="3371" y="1007"/>
                </a:lnTo>
                <a:lnTo>
                  <a:pt x="3372" y="1007"/>
                </a:lnTo>
                <a:lnTo>
                  <a:pt x="3373" y="1007"/>
                </a:lnTo>
                <a:lnTo>
                  <a:pt x="3373" y="1009"/>
                </a:lnTo>
                <a:lnTo>
                  <a:pt x="3374" y="1009"/>
                </a:lnTo>
                <a:lnTo>
                  <a:pt x="3376" y="1009"/>
                </a:lnTo>
                <a:lnTo>
                  <a:pt x="3377" y="1007"/>
                </a:lnTo>
                <a:lnTo>
                  <a:pt x="3377" y="1007"/>
                </a:lnTo>
                <a:lnTo>
                  <a:pt x="3378" y="1006"/>
                </a:lnTo>
                <a:lnTo>
                  <a:pt x="3379" y="1006"/>
                </a:lnTo>
                <a:lnTo>
                  <a:pt x="3380" y="1005"/>
                </a:lnTo>
                <a:lnTo>
                  <a:pt x="3380" y="1005"/>
                </a:lnTo>
                <a:lnTo>
                  <a:pt x="3382" y="1005"/>
                </a:lnTo>
                <a:lnTo>
                  <a:pt x="3383" y="1005"/>
                </a:lnTo>
                <a:lnTo>
                  <a:pt x="3384" y="1005"/>
                </a:lnTo>
                <a:lnTo>
                  <a:pt x="3384" y="1005"/>
                </a:lnTo>
                <a:lnTo>
                  <a:pt x="3385" y="1005"/>
                </a:lnTo>
                <a:lnTo>
                  <a:pt x="3387" y="1004"/>
                </a:lnTo>
                <a:lnTo>
                  <a:pt x="3388" y="1004"/>
                </a:lnTo>
                <a:lnTo>
                  <a:pt x="3388" y="1002"/>
                </a:lnTo>
                <a:lnTo>
                  <a:pt x="3389" y="1002"/>
                </a:lnTo>
                <a:lnTo>
                  <a:pt x="3390" y="1001"/>
                </a:lnTo>
                <a:lnTo>
                  <a:pt x="3392" y="1002"/>
                </a:lnTo>
                <a:lnTo>
                  <a:pt x="3392" y="1002"/>
                </a:lnTo>
                <a:lnTo>
                  <a:pt x="3393" y="1002"/>
                </a:lnTo>
                <a:lnTo>
                  <a:pt x="3394" y="1002"/>
                </a:lnTo>
                <a:lnTo>
                  <a:pt x="3395" y="1002"/>
                </a:lnTo>
                <a:lnTo>
                  <a:pt x="3395" y="1002"/>
                </a:lnTo>
                <a:lnTo>
                  <a:pt x="3397" y="1002"/>
                </a:lnTo>
                <a:lnTo>
                  <a:pt x="3398" y="1001"/>
                </a:lnTo>
                <a:lnTo>
                  <a:pt x="3399" y="1001"/>
                </a:lnTo>
                <a:lnTo>
                  <a:pt x="3399" y="1001"/>
                </a:lnTo>
                <a:lnTo>
                  <a:pt x="3400" y="1001"/>
                </a:lnTo>
                <a:lnTo>
                  <a:pt x="3402" y="1001"/>
                </a:lnTo>
                <a:lnTo>
                  <a:pt x="3403" y="1001"/>
                </a:lnTo>
                <a:lnTo>
                  <a:pt x="3403" y="1001"/>
                </a:lnTo>
                <a:lnTo>
                  <a:pt x="3404" y="1001"/>
                </a:lnTo>
                <a:lnTo>
                  <a:pt x="3405" y="1002"/>
                </a:lnTo>
                <a:lnTo>
                  <a:pt x="3407" y="1002"/>
                </a:lnTo>
                <a:lnTo>
                  <a:pt x="3407" y="1002"/>
                </a:lnTo>
                <a:lnTo>
                  <a:pt x="3408" y="1002"/>
                </a:lnTo>
                <a:lnTo>
                  <a:pt x="3409" y="1002"/>
                </a:lnTo>
                <a:lnTo>
                  <a:pt x="3410" y="1002"/>
                </a:lnTo>
                <a:lnTo>
                  <a:pt x="3411" y="1002"/>
                </a:lnTo>
                <a:lnTo>
                  <a:pt x="3411" y="1002"/>
                </a:lnTo>
                <a:lnTo>
                  <a:pt x="3413" y="1002"/>
                </a:lnTo>
                <a:lnTo>
                  <a:pt x="3414" y="1002"/>
                </a:lnTo>
                <a:lnTo>
                  <a:pt x="3415" y="1002"/>
                </a:lnTo>
                <a:lnTo>
                  <a:pt x="3415" y="1002"/>
                </a:lnTo>
                <a:lnTo>
                  <a:pt x="3416" y="1002"/>
                </a:lnTo>
                <a:lnTo>
                  <a:pt x="3418" y="1002"/>
                </a:lnTo>
                <a:lnTo>
                  <a:pt x="3419" y="1002"/>
                </a:lnTo>
                <a:lnTo>
                  <a:pt x="3419" y="1002"/>
                </a:lnTo>
                <a:lnTo>
                  <a:pt x="3420" y="1002"/>
                </a:lnTo>
                <a:lnTo>
                  <a:pt x="3421" y="1002"/>
                </a:lnTo>
                <a:lnTo>
                  <a:pt x="3423" y="1002"/>
                </a:lnTo>
                <a:lnTo>
                  <a:pt x="3423" y="1002"/>
                </a:lnTo>
                <a:lnTo>
                  <a:pt x="3424" y="1002"/>
                </a:lnTo>
                <a:lnTo>
                  <a:pt x="3425" y="1002"/>
                </a:lnTo>
                <a:lnTo>
                  <a:pt x="3426" y="1002"/>
                </a:lnTo>
                <a:lnTo>
                  <a:pt x="3426" y="1002"/>
                </a:lnTo>
                <a:lnTo>
                  <a:pt x="3428" y="1002"/>
                </a:lnTo>
                <a:lnTo>
                  <a:pt x="3429" y="1002"/>
                </a:lnTo>
                <a:lnTo>
                  <a:pt x="3430" y="1002"/>
                </a:lnTo>
                <a:lnTo>
                  <a:pt x="3430" y="1002"/>
                </a:lnTo>
                <a:lnTo>
                  <a:pt x="3431" y="1002"/>
                </a:lnTo>
                <a:lnTo>
                  <a:pt x="3433" y="1002"/>
                </a:lnTo>
                <a:lnTo>
                  <a:pt x="3434" y="1002"/>
                </a:lnTo>
                <a:lnTo>
                  <a:pt x="3434" y="1001"/>
                </a:lnTo>
                <a:lnTo>
                  <a:pt x="3435" y="1001"/>
                </a:lnTo>
                <a:lnTo>
                  <a:pt x="3436" y="1001"/>
                </a:lnTo>
                <a:lnTo>
                  <a:pt x="3438" y="1000"/>
                </a:lnTo>
                <a:lnTo>
                  <a:pt x="3438" y="1000"/>
                </a:lnTo>
                <a:lnTo>
                  <a:pt x="3439" y="1000"/>
                </a:lnTo>
                <a:lnTo>
                  <a:pt x="3440" y="1000"/>
                </a:lnTo>
                <a:lnTo>
                  <a:pt x="3441" y="1000"/>
                </a:lnTo>
                <a:lnTo>
                  <a:pt x="3441" y="1000"/>
                </a:lnTo>
                <a:lnTo>
                  <a:pt x="3443" y="1000"/>
                </a:lnTo>
                <a:lnTo>
                  <a:pt x="3444" y="1000"/>
                </a:lnTo>
                <a:lnTo>
                  <a:pt x="3445" y="1000"/>
                </a:lnTo>
                <a:lnTo>
                  <a:pt x="3445" y="1000"/>
                </a:lnTo>
                <a:lnTo>
                  <a:pt x="3446" y="1001"/>
                </a:lnTo>
                <a:lnTo>
                  <a:pt x="3447" y="1001"/>
                </a:lnTo>
                <a:lnTo>
                  <a:pt x="3449" y="1001"/>
                </a:lnTo>
                <a:lnTo>
                  <a:pt x="3449" y="1001"/>
                </a:lnTo>
                <a:lnTo>
                  <a:pt x="3450" y="1001"/>
                </a:lnTo>
                <a:lnTo>
                  <a:pt x="3451" y="1002"/>
                </a:lnTo>
                <a:lnTo>
                  <a:pt x="3452" y="1002"/>
                </a:lnTo>
                <a:lnTo>
                  <a:pt x="3452" y="1002"/>
                </a:lnTo>
                <a:lnTo>
                  <a:pt x="3454" y="1002"/>
                </a:lnTo>
                <a:lnTo>
                  <a:pt x="3455" y="1002"/>
                </a:lnTo>
                <a:lnTo>
                  <a:pt x="3456" y="1004"/>
                </a:lnTo>
                <a:lnTo>
                  <a:pt x="3456" y="1004"/>
                </a:lnTo>
                <a:lnTo>
                  <a:pt x="3457" y="1004"/>
                </a:lnTo>
                <a:lnTo>
                  <a:pt x="3459" y="1004"/>
                </a:lnTo>
                <a:lnTo>
                  <a:pt x="3460" y="1004"/>
                </a:lnTo>
                <a:lnTo>
                  <a:pt x="3460" y="1002"/>
                </a:lnTo>
                <a:lnTo>
                  <a:pt x="3461" y="1002"/>
                </a:lnTo>
                <a:lnTo>
                  <a:pt x="3462" y="1000"/>
                </a:lnTo>
                <a:lnTo>
                  <a:pt x="3464" y="1000"/>
                </a:lnTo>
                <a:lnTo>
                  <a:pt x="3464" y="999"/>
                </a:lnTo>
                <a:lnTo>
                  <a:pt x="3465" y="999"/>
                </a:lnTo>
                <a:lnTo>
                  <a:pt x="3466" y="1000"/>
                </a:lnTo>
                <a:lnTo>
                  <a:pt x="3467" y="1001"/>
                </a:lnTo>
                <a:lnTo>
                  <a:pt x="3469" y="1002"/>
                </a:lnTo>
                <a:lnTo>
                  <a:pt x="3469" y="1005"/>
                </a:lnTo>
                <a:lnTo>
                  <a:pt x="3470" y="1005"/>
                </a:lnTo>
                <a:lnTo>
                  <a:pt x="3471" y="1006"/>
                </a:lnTo>
                <a:lnTo>
                  <a:pt x="3472" y="1005"/>
                </a:lnTo>
                <a:lnTo>
                  <a:pt x="3472" y="1005"/>
                </a:lnTo>
                <a:lnTo>
                  <a:pt x="3474" y="1004"/>
                </a:lnTo>
                <a:lnTo>
                  <a:pt x="3475" y="1002"/>
                </a:lnTo>
                <a:lnTo>
                  <a:pt x="3476" y="1001"/>
                </a:lnTo>
                <a:lnTo>
                  <a:pt x="3476" y="1001"/>
                </a:lnTo>
                <a:lnTo>
                  <a:pt x="3477" y="1001"/>
                </a:lnTo>
                <a:lnTo>
                  <a:pt x="3479" y="1002"/>
                </a:lnTo>
                <a:lnTo>
                  <a:pt x="3480" y="1004"/>
                </a:lnTo>
                <a:lnTo>
                  <a:pt x="3480" y="1006"/>
                </a:lnTo>
                <a:lnTo>
                  <a:pt x="3481" y="1007"/>
                </a:lnTo>
                <a:lnTo>
                  <a:pt x="3482" y="1009"/>
                </a:lnTo>
                <a:lnTo>
                  <a:pt x="3483" y="1010"/>
                </a:lnTo>
                <a:lnTo>
                  <a:pt x="3483" y="1010"/>
                </a:lnTo>
                <a:lnTo>
                  <a:pt x="3485" y="1011"/>
                </a:lnTo>
                <a:lnTo>
                  <a:pt x="3486" y="1011"/>
                </a:lnTo>
                <a:lnTo>
                  <a:pt x="3487" y="1011"/>
                </a:lnTo>
                <a:lnTo>
                  <a:pt x="3487" y="1010"/>
                </a:lnTo>
                <a:lnTo>
                  <a:pt x="3488" y="1010"/>
                </a:lnTo>
                <a:lnTo>
                  <a:pt x="3490" y="1009"/>
                </a:lnTo>
                <a:lnTo>
                  <a:pt x="3491" y="1009"/>
                </a:lnTo>
                <a:lnTo>
                  <a:pt x="3491" y="1007"/>
                </a:lnTo>
                <a:lnTo>
                  <a:pt x="3492" y="1006"/>
                </a:lnTo>
                <a:lnTo>
                  <a:pt x="3493" y="1004"/>
                </a:lnTo>
                <a:lnTo>
                  <a:pt x="3495" y="1002"/>
                </a:lnTo>
                <a:lnTo>
                  <a:pt x="3495" y="1000"/>
                </a:lnTo>
                <a:lnTo>
                  <a:pt x="3496" y="999"/>
                </a:lnTo>
                <a:lnTo>
                  <a:pt x="3497" y="998"/>
                </a:lnTo>
                <a:lnTo>
                  <a:pt x="3498" y="996"/>
                </a:lnTo>
                <a:lnTo>
                  <a:pt x="3498" y="995"/>
                </a:lnTo>
                <a:lnTo>
                  <a:pt x="3500" y="995"/>
                </a:lnTo>
                <a:lnTo>
                  <a:pt x="3501" y="995"/>
                </a:lnTo>
                <a:lnTo>
                  <a:pt x="3502" y="996"/>
                </a:lnTo>
                <a:lnTo>
                  <a:pt x="3502" y="996"/>
                </a:lnTo>
                <a:lnTo>
                  <a:pt x="3503" y="996"/>
                </a:lnTo>
                <a:lnTo>
                  <a:pt x="3505" y="998"/>
                </a:lnTo>
                <a:lnTo>
                  <a:pt x="3506" y="998"/>
                </a:lnTo>
                <a:lnTo>
                  <a:pt x="3506" y="998"/>
                </a:lnTo>
                <a:lnTo>
                  <a:pt x="3507" y="998"/>
                </a:lnTo>
                <a:lnTo>
                  <a:pt x="3508" y="998"/>
                </a:lnTo>
                <a:lnTo>
                  <a:pt x="3510" y="998"/>
                </a:lnTo>
                <a:lnTo>
                  <a:pt x="3510" y="998"/>
                </a:lnTo>
                <a:lnTo>
                  <a:pt x="3511" y="998"/>
                </a:lnTo>
                <a:lnTo>
                  <a:pt x="3512" y="998"/>
                </a:lnTo>
                <a:lnTo>
                  <a:pt x="3513" y="998"/>
                </a:lnTo>
                <a:lnTo>
                  <a:pt x="3513" y="996"/>
                </a:lnTo>
                <a:lnTo>
                  <a:pt x="3515" y="994"/>
                </a:lnTo>
                <a:lnTo>
                  <a:pt x="3516" y="991"/>
                </a:lnTo>
                <a:lnTo>
                  <a:pt x="3517" y="989"/>
                </a:lnTo>
                <a:lnTo>
                  <a:pt x="3517" y="989"/>
                </a:lnTo>
                <a:lnTo>
                  <a:pt x="3518" y="990"/>
                </a:lnTo>
                <a:lnTo>
                  <a:pt x="3519" y="993"/>
                </a:lnTo>
                <a:lnTo>
                  <a:pt x="3521" y="994"/>
                </a:lnTo>
                <a:lnTo>
                  <a:pt x="3521" y="994"/>
                </a:lnTo>
                <a:lnTo>
                  <a:pt x="3522" y="990"/>
                </a:lnTo>
                <a:lnTo>
                  <a:pt x="3523" y="983"/>
                </a:lnTo>
                <a:lnTo>
                  <a:pt x="3524" y="975"/>
                </a:lnTo>
                <a:lnTo>
                  <a:pt x="3526" y="971"/>
                </a:lnTo>
                <a:lnTo>
                  <a:pt x="3526" y="971"/>
                </a:lnTo>
                <a:lnTo>
                  <a:pt x="3527" y="974"/>
                </a:lnTo>
                <a:lnTo>
                  <a:pt x="3528" y="976"/>
                </a:lnTo>
                <a:lnTo>
                  <a:pt x="3529" y="973"/>
                </a:lnTo>
                <a:lnTo>
                  <a:pt x="3529" y="965"/>
                </a:lnTo>
                <a:lnTo>
                  <a:pt x="3531" y="954"/>
                </a:lnTo>
                <a:lnTo>
                  <a:pt x="3532" y="942"/>
                </a:lnTo>
                <a:lnTo>
                  <a:pt x="3533" y="930"/>
                </a:lnTo>
                <a:lnTo>
                  <a:pt x="3533" y="921"/>
                </a:lnTo>
                <a:lnTo>
                  <a:pt x="3534" y="913"/>
                </a:lnTo>
                <a:lnTo>
                  <a:pt x="3536" y="909"/>
                </a:lnTo>
                <a:lnTo>
                  <a:pt x="3537" y="904"/>
                </a:lnTo>
                <a:lnTo>
                  <a:pt x="3537" y="901"/>
                </a:lnTo>
                <a:lnTo>
                  <a:pt x="3538" y="899"/>
                </a:lnTo>
                <a:lnTo>
                  <a:pt x="3539" y="899"/>
                </a:lnTo>
                <a:lnTo>
                  <a:pt x="3541" y="899"/>
                </a:lnTo>
                <a:lnTo>
                  <a:pt x="3541" y="902"/>
                </a:lnTo>
                <a:lnTo>
                  <a:pt x="3542" y="904"/>
                </a:lnTo>
                <a:lnTo>
                  <a:pt x="3543" y="908"/>
                </a:lnTo>
                <a:lnTo>
                  <a:pt x="3544" y="912"/>
                </a:lnTo>
                <a:lnTo>
                  <a:pt x="3544" y="917"/>
                </a:lnTo>
                <a:lnTo>
                  <a:pt x="3546" y="921"/>
                </a:lnTo>
                <a:lnTo>
                  <a:pt x="3547" y="924"/>
                </a:lnTo>
                <a:lnTo>
                  <a:pt x="3548" y="928"/>
                </a:lnTo>
                <a:lnTo>
                  <a:pt x="3548" y="932"/>
                </a:lnTo>
                <a:lnTo>
                  <a:pt x="3549" y="935"/>
                </a:lnTo>
                <a:lnTo>
                  <a:pt x="3551" y="939"/>
                </a:lnTo>
                <a:lnTo>
                  <a:pt x="3552" y="942"/>
                </a:lnTo>
                <a:lnTo>
                  <a:pt x="3552" y="945"/>
                </a:lnTo>
                <a:lnTo>
                  <a:pt x="3553" y="947"/>
                </a:lnTo>
                <a:lnTo>
                  <a:pt x="3554" y="949"/>
                </a:lnTo>
                <a:lnTo>
                  <a:pt x="3555" y="952"/>
                </a:lnTo>
                <a:lnTo>
                  <a:pt x="3555" y="954"/>
                </a:lnTo>
                <a:lnTo>
                  <a:pt x="3557" y="957"/>
                </a:lnTo>
                <a:lnTo>
                  <a:pt x="3558" y="959"/>
                </a:lnTo>
                <a:lnTo>
                  <a:pt x="3559" y="962"/>
                </a:lnTo>
                <a:lnTo>
                  <a:pt x="3559" y="964"/>
                </a:lnTo>
                <a:lnTo>
                  <a:pt x="3560" y="968"/>
                </a:lnTo>
                <a:lnTo>
                  <a:pt x="3562" y="970"/>
                </a:lnTo>
                <a:lnTo>
                  <a:pt x="3563" y="973"/>
                </a:lnTo>
                <a:lnTo>
                  <a:pt x="3563" y="975"/>
                </a:lnTo>
                <a:lnTo>
                  <a:pt x="3564" y="978"/>
                </a:lnTo>
                <a:lnTo>
                  <a:pt x="3565" y="980"/>
                </a:lnTo>
                <a:lnTo>
                  <a:pt x="3567" y="983"/>
                </a:lnTo>
                <a:lnTo>
                  <a:pt x="3567" y="985"/>
                </a:lnTo>
                <a:lnTo>
                  <a:pt x="3568" y="988"/>
                </a:lnTo>
                <a:lnTo>
                  <a:pt x="3569" y="990"/>
                </a:lnTo>
                <a:lnTo>
                  <a:pt x="3570" y="993"/>
                </a:lnTo>
                <a:lnTo>
                  <a:pt x="3570" y="994"/>
                </a:lnTo>
                <a:lnTo>
                  <a:pt x="3572" y="995"/>
                </a:lnTo>
                <a:lnTo>
                  <a:pt x="3573" y="998"/>
                </a:lnTo>
                <a:lnTo>
                  <a:pt x="3574" y="999"/>
                </a:lnTo>
                <a:lnTo>
                  <a:pt x="3574" y="1000"/>
                </a:lnTo>
                <a:lnTo>
                  <a:pt x="3575" y="1000"/>
                </a:lnTo>
                <a:lnTo>
                  <a:pt x="3577" y="1001"/>
                </a:lnTo>
                <a:lnTo>
                  <a:pt x="3578" y="1002"/>
                </a:lnTo>
                <a:lnTo>
                  <a:pt x="3578" y="1002"/>
                </a:lnTo>
                <a:lnTo>
                  <a:pt x="3579" y="1004"/>
                </a:lnTo>
                <a:lnTo>
                  <a:pt x="3580" y="1004"/>
                </a:lnTo>
                <a:lnTo>
                  <a:pt x="3582" y="1004"/>
                </a:lnTo>
                <a:lnTo>
                  <a:pt x="3583" y="1004"/>
                </a:lnTo>
                <a:lnTo>
                  <a:pt x="3583" y="1002"/>
                </a:lnTo>
                <a:lnTo>
                  <a:pt x="3584" y="1002"/>
                </a:lnTo>
                <a:lnTo>
                  <a:pt x="3585" y="1002"/>
                </a:lnTo>
                <a:lnTo>
                  <a:pt x="3587" y="1001"/>
                </a:lnTo>
                <a:lnTo>
                  <a:pt x="3587" y="1001"/>
                </a:lnTo>
                <a:lnTo>
                  <a:pt x="3588" y="1001"/>
                </a:lnTo>
                <a:lnTo>
                  <a:pt x="3589" y="1001"/>
                </a:lnTo>
                <a:lnTo>
                  <a:pt x="3590" y="1001"/>
                </a:lnTo>
                <a:lnTo>
                  <a:pt x="3590" y="1000"/>
                </a:lnTo>
                <a:lnTo>
                  <a:pt x="3591" y="1000"/>
                </a:lnTo>
                <a:lnTo>
                  <a:pt x="3593" y="1000"/>
                </a:lnTo>
                <a:lnTo>
                  <a:pt x="3594" y="1000"/>
                </a:lnTo>
                <a:lnTo>
                  <a:pt x="3594" y="999"/>
                </a:lnTo>
                <a:lnTo>
                  <a:pt x="3595" y="999"/>
                </a:lnTo>
                <a:lnTo>
                  <a:pt x="3596" y="998"/>
                </a:lnTo>
                <a:lnTo>
                  <a:pt x="3598" y="998"/>
                </a:lnTo>
                <a:lnTo>
                  <a:pt x="3598" y="998"/>
                </a:lnTo>
                <a:lnTo>
                  <a:pt x="3599" y="998"/>
                </a:lnTo>
                <a:lnTo>
                  <a:pt x="3600" y="998"/>
                </a:lnTo>
                <a:lnTo>
                  <a:pt x="3601" y="998"/>
                </a:lnTo>
                <a:lnTo>
                  <a:pt x="3601" y="996"/>
                </a:lnTo>
                <a:lnTo>
                  <a:pt x="3603" y="996"/>
                </a:lnTo>
                <a:lnTo>
                  <a:pt x="3604" y="995"/>
                </a:lnTo>
                <a:lnTo>
                  <a:pt x="3605" y="995"/>
                </a:lnTo>
                <a:lnTo>
                  <a:pt x="3605" y="993"/>
                </a:lnTo>
                <a:lnTo>
                  <a:pt x="3606" y="991"/>
                </a:lnTo>
                <a:lnTo>
                  <a:pt x="3608" y="990"/>
                </a:lnTo>
                <a:lnTo>
                  <a:pt x="3609" y="990"/>
                </a:lnTo>
                <a:lnTo>
                  <a:pt x="3609" y="989"/>
                </a:lnTo>
                <a:lnTo>
                  <a:pt x="3610" y="988"/>
                </a:lnTo>
                <a:lnTo>
                  <a:pt x="3611" y="988"/>
                </a:lnTo>
                <a:lnTo>
                  <a:pt x="3613" y="986"/>
                </a:lnTo>
                <a:lnTo>
                  <a:pt x="3613" y="984"/>
                </a:lnTo>
                <a:lnTo>
                  <a:pt x="3614" y="984"/>
                </a:lnTo>
                <a:lnTo>
                  <a:pt x="3615" y="984"/>
                </a:lnTo>
                <a:lnTo>
                  <a:pt x="3616" y="984"/>
                </a:lnTo>
                <a:lnTo>
                  <a:pt x="3616" y="985"/>
                </a:lnTo>
                <a:lnTo>
                  <a:pt x="3618" y="985"/>
                </a:lnTo>
                <a:lnTo>
                  <a:pt x="3619" y="985"/>
                </a:lnTo>
                <a:lnTo>
                  <a:pt x="3620" y="985"/>
                </a:lnTo>
                <a:lnTo>
                  <a:pt x="3620" y="984"/>
                </a:lnTo>
                <a:lnTo>
                  <a:pt x="3621" y="983"/>
                </a:lnTo>
                <a:lnTo>
                  <a:pt x="3623" y="981"/>
                </a:lnTo>
                <a:lnTo>
                  <a:pt x="3624" y="979"/>
                </a:lnTo>
                <a:lnTo>
                  <a:pt x="3624" y="978"/>
                </a:lnTo>
                <a:lnTo>
                  <a:pt x="3625" y="976"/>
                </a:lnTo>
                <a:lnTo>
                  <a:pt x="3626" y="974"/>
                </a:lnTo>
                <a:lnTo>
                  <a:pt x="3627" y="974"/>
                </a:lnTo>
                <a:lnTo>
                  <a:pt x="3627" y="973"/>
                </a:lnTo>
                <a:lnTo>
                  <a:pt x="3629" y="973"/>
                </a:lnTo>
                <a:lnTo>
                  <a:pt x="3630" y="971"/>
                </a:lnTo>
                <a:lnTo>
                  <a:pt x="3631" y="969"/>
                </a:lnTo>
                <a:lnTo>
                  <a:pt x="3631" y="966"/>
                </a:lnTo>
                <a:lnTo>
                  <a:pt x="3632" y="963"/>
                </a:lnTo>
                <a:lnTo>
                  <a:pt x="3634" y="960"/>
                </a:lnTo>
                <a:lnTo>
                  <a:pt x="3635" y="960"/>
                </a:lnTo>
                <a:lnTo>
                  <a:pt x="3636" y="963"/>
                </a:lnTo>
                <a:lnTo>
                  <a:pt x="3636" y="966"/>
                </a:lnTo>
                <a:lnTo>
                  <a:pt x="3637" y="970"/>
                </a:lnTo>
                <a:lnTo>
                  <a:pt x="3639" y="974"/>
                </a:lnTo>
                <a:lnTo>
                  <a:pt x="3640" y="978"/>
                </a:lnTo>
                <a:lnTo>
                  <a:pt x="3640" y="980"/>
                </a:lnTo>
                <a:lnTo>
                  <a:pt x="3641" y="983"/>
                </a:lnTo>
                <a:lnTo>
                  <a:pt x="3642" y="986"/>
                </a:lnTo>
                <a:lnTo>
                  <a:pt x="3644" y="988"/>
                </a:lnTo>
                <a:lnTo>
                  <a:pt x="3644" y="990"/>
                </a:lnTo>
                <a:lnTo>
                  <a:pt x="3645" y="993"/>
                </a:lnTo>
                <a:lnTo>
                  <a:pt x="3646" y="994"/>
                </a:lnTo>
                <a:lnTo>
                  <a:pt x="3647" y="995"/>
                </a:lnTo>
                <a:lnTo>
                  <a:pt x="3647" y="996"/>
                </a:lnTo>
                <a:lnTo>
                  <a:pt x="3649" y="998"/>
                </a:lnTo>
                <a:lnTo>
                  <a:pt x="3650" y="998"/>
                </a:lnTo>
                <a:lnTo>
                  <a:pt x="3651" y="999"/>
                </a:lnTo>
                <a:lnTo>
                  <a:pt x="3651" y="1000"/>
                </a:lnTo>
                <a:lnTo>
                  <a:pt x="3652" y="1000"/>
                </a:lnTo>
                <a:lnTo>
                  <a:pt x="3654" y="1001"/>
                </a:lnTo>
                <a:lnTo>
                  <a:pt x="3655" y="1001"/>
                </a:lnTo>
                <a:lnTo>
                  <a:pt x="3655" y="1002"/>
                </a:lnTo>
                <a:lnTo>
                  <a:pt x="3656" y="1002"/>
                </a:lnTo>
                <a:lnTo>
                  <a:pt x="3657" y="1004"/>
                </a:lnTo>
                <a:lnTo>
                  <a:pt x="3659" y="1004"/>
                </a:lnTo>
                <a:lnTo>
                  <a:pt x="3659" y="1005"/>
                </a:lnTo>
                <a:lnTo>
                  <a:pt x="3660" y="1005"/>
                </a:lnTo>
                <a:lnTo>
                  <a:pt x="3661" y="1006"/>
                </a:lnTo>
                <a:lnTo>
                  <a:pt x="3662" y="1006"/>
                </a:lnTo>
                <a:lnTo>
                  <a:pt x="3662" y="1007"/>
                </a:lnTo>
                <a:lnTo>
                  <a:pt x="3663" y="1007"/>
                </a:lnTo>
                <a:lnTo>
                  <a:pt x="3665" y="1009"/>
                </a:lnTo>
                <a:lnTo>
                  <a:pt x="3666" y="1009"/>
                </a:lnTo>
                <a:lnTo>
                  <a:pt x="3666" y="1009"/>
                </a:lnTo>
                <a:lnTo>
                  <a:pt x="3667" y="1007"/>
                </a:lnTo>
                <a:lnTo>
                  <a:pt x="3668" y="1007"/>
                </a:lnTo>
                <a:lnTo>
                  <a:pt x="3670" y="1006"/>
                </a:lnTo>
                <a:lnTo>
                  <a:pt x="3670" y="1005"/>
                </a:lnTo>
                <a:lnTo>
                  <a:pt x="3671" y="1004"/>
                </a:lnTo>
                <a:lnTo>
                  <a:pt x="3672" y="1005"/>
                </a:lnTo>
                <a:lnTo>
                  <a:pt x="3673" y="1006"/>
                </a:lnTo>
                <a:lnTo>
                  <a:pt x="3673" y="1007"/>
                </a:lnTo>
                <a:lnTo>
                  <a:pt x="3675" y="1010"/>
                </a:lnTo>
                <a:lnTo>
                  <a:pt x="3676" y="1012"/>
                </a:lnTo>
                <a:lnTo>
                  <a:pt x="3677" y="1014"/>
                </a:lnTo>
                <a:lnTo>
                  <a:pt x="3677" y="1016"/>
                </a:lnTo>
                <a:lnTo>
                  <a:pt x="3678" y="1016"/>
                </a:lnTo>
                <a:lnTo>
                  <a:pt x="3680" y="1017"/>
                </a:lnTo>
                <a:lnTo>
                  <a:pt x="3681" y="1020"/>
                </a:lnTo>
                <a:lnTo>
                  <a:pt x="3681" y="1021"/>
                </a:lnTo>
                <a:lnTo>
                  <a:pt x="3682" y="1022"/>
                </a:lnTo>
                <a:lnTo>
                  <a:pt x="3683" y="1024"/>
                </a:lnTo>
                <a:lnTo>
                  <a:pt x="3685" y="1025"/>
                </a:lnTo>
                <a:lnTo>
                  <a:pt x="3685" y="1026"/>
                </a:lnTo>
                <a:lnTo>
                  <a:pt x="3686" y="1027"/>
                </a:lnTo>
                <a:lnTo>
                  <a:pt x="3687" y="1029"/>
                </a:lnTo>
                <a:lnTo>
                  <a:pt x="3688" y="1030"/>
                </a:lnTo>
                <a:lnTo>
                  <a:pt x="3688" y="1030"/>
                </a:lnTo>
                <a:lnTo>
                  <a:pt x="3690" y="1030"/>
                </a:lnTo>
                <a:lnTo>
                  <a:pt x="3691" y="1027"/>
                </a:lnTo>
                <a:lnTo>
                  <a:pt x="3692" y="1022"/>
                </a:lnTo>
                <a:lnTo>
                  <a:pt x="3693" y="1015"/>
                </a:lnTo>
                <a:lnTo>
                  <a:pt x="3693" y="1006"/>
                </a:lnTo>
                <a:lnTo>
                  <a:pt x="3695" y="1000"/>
                </a:lnTo>
                <a:lnTo>
                  <a:pt x="3696" y="999"/>
                </a:lnTo>
                <a:lnTo>
                  <a:pt x="3697" y="1000"/>
                </a:lnTo>
                <a:lnTo>
                  <a:pt x="3697" y="1002"/>
                </a:lnTo>
                <a:lnTo>
                  <a:pt x="3698" y="1006"/>
                </a:lnTo>
                <a:lnTo>
                  <a:pt x="3699" y="1011"/>
                </a:lnTo>
                <a:lnTo>
                  <a:pt x="3701" y="1014"/>
                </a:lnTo>
                <a:lnTo>
                  <a:pt x="3701" y="1015"/>
                </a:lnTo>
                <a:lnTo>
                  <a:pt x="3702" y="1015"/>
                </a:lnTo>
                <a:lnTo>
                  <a:pt x="3703" y="1014"/>
                </a:lnTo>
                <a:lnTo>
                  <a:pt x="3704" y="1012"/>
                </a:lnTo>
                <a:lnTo>
                  <a:pt x="3704" y="1011"/>
                </a:lnTo>
                <a:lnTo>
                  <a:pt x="3706" y="1009"/>
                </a:lnTo>
                <a:lnTo>
                  <a:pt x="3707" y="1006"/>
                </a:lnTo>
                <a:lnTo>
                  <a:pt x="3708" y="1004"/>
                </a:lnTo>
                <a:lnTo>
                  <a:pt x="3708" y="1002"/>
                </a:lnTo>
                <a:lnTo>
                  <a:pt x="3709" y="1001"/>
                </a:lnTo>
                <a:lnTo>
                  <a:pt x="3711" y="1000"/>
                </a:lnTo>
                <a:lnTo>
                  <a:pt x="3712" y="1000"/>
                </a:lnTo>
                <a:lnTo>
                  <a:pt x="3712" y="1000"/>
                </a:lnTo>
                <a:lnTo>
                  <a:pt x="3713" y="1000"/>
                </a:lnTo>
                <a:lnTo>
                  <a:pt x="3714" y="1002"/>
                </a:lnTo>
                <a:lnTo>
                  <a:pt x="3716" y="1004"/>
                </a:lnTo>
                <a:lnTo>
                  <a:pt x="3716" y="1006"/>
                </a:lnTo>
                <a:lnTo>
                  <a:pt x="3717" y="1009"/>
                </a:lnTo>
                <a:lnTo>
                  <a:pt x="3718" y="1011"/>
                </a:lnTo>
                <a:lnTo>
                  <a:pt x="3719" y="1012"/>
                </a:lnTo>
                <a:lnTo>
                  <a:pt x="3719" y="1012"/>
                </a:lnTo>
                <a:lnTo>
                  <a:pt x="3721" y="1014"/>
                </a:lnTo>
                <a:lnTo>
                  <a:pt x="3722" y="1014"/>
                </a:lnTo>
                <a:lnTo>
                  <a:pt x="3723" y="1014"/>
                </a:lnTo>
                <a:lnTo>
                  <a:pt x="3723" y="1012"/>
                </a:lnTo>
                <a:lnTo>
                  <a:pt x="3724" y="1011"/>
                </a:lnTo>
                <a:lnTo>
                  <a:pt x="3726" y="1010"/>
                </a:lnTo>
                <a:lnTo>
                  <a:pt x="3727" y="1006"/>
                </a:lnTo>
                <a:lnTo>
                  <a:pt x="3727" y="1004"/>
                </a:lnTo>
                <a:lnTo>
                  <a:pt x="3728" y="1002"/>
                </a:lnTo>
                <a:lnTo>
                  <a:pt x="3729" y="1002"/>
                </a:lnTo>
                <a:lnTo>
                  <a:pt x="3731" y="1004"/>
                </a:lnTo>
                <a:lnTo>
                  <a:pt x="3731" y="1005"/>
                </a:lnTo>
                <a:lnTo>
                  <a:pt x="3732" y="1006"/>
                </a:lnTo>
                <a:lnTo>
                  <a:pt x="3733" y="1007"/>
                </a:lnTo>
                <a:lnTo>
                  <a:pt x="3734" y="1007"/>
                </a:lnTo>
                <a:lnTo>
                  <a:pt x="3734" y="1009"/>
                </a:lnTo>
                <a:lnTo>
                  <a:pt x="3735" y="1009"/>
                </a:lnTo>
                <a:lnTo>
                  <a:pt x="3737" y="1009"/>
                </a:lnTo>
                <a:lnTo>
                  <a:pt x="3738" y="1009"/>
                </a:lnTo>
                <a:lnTo>
                  <a:pt x="3738" y="1010"/>
                </a:lnTo>
                <a:lnTo>
                  <a:pt x="3739" y="1010"/>
                </a:lnTo>
                <a:lnTo>
                  <a:pt x="3740" y="1010"/>
                </a:lnTo>
                <a:lnTo>
                  <a:pt x="3742" y="1010"/>
                </a:lnTo>
                <a:lnTo>
                  <a:pt x="3742" y="1010"/>
                </a:lnTo>
                <a:lnTo>
                  <a:pt x="3743" y="1010"/>
                </a:lnTo>
                <a:lnTo>
                  <a:pt x="3744" y="1010"/>
                </a:lnTo>
                <a:lnTo>
                  <a:pt x="3745" y="1009"/>
                </a:lnTo>
                <a:lnTo>
                  <a:pt x="3745" y="1007"/>
                </a:lnTo>
                <a:lnTo>
                  <a:pt x="3747" y="1007"/>
                </a:lnTo>
                <a:lnTo>
                  <a:pt x="3748" y="1006"/>
                </a:lnTo>
                <a:lnTo>
                  <a:pt x="3749" y="1004"/>
                </a:lnTo>
                <a:lnTo>
                  <a:pt x="3750" y="1000"/>
                </a:lnTo>
                <a:lnTo>
                  <a:pt x="3750" y="995"/>
                </a:lnTo>
                <a:lnTo>
                  <a:pt x="3752" y="983"/>
                </a:lnTo>
                <a:lnTo>
                  <a:pt x="3753" y="965"/>
                </a:lnTo>
                <a:lnTo>
                  <a:pt x="3754" y="944"/>
                </a:lnTo>
                <a:lnTo>
                  <a:pt x="3754" y="926"/>
                </a:lnTo>
                <a:lnTo>
                  <a:pt x="3755" y="913"/>
                </a:lnTo>
                <a:lnTo>
                  <a:pt x="3757" y="909"/>
                </a:lnTo>
                <a:lnTo>
                  <a:pt x="3758" y="916"/>
                </a:lnTo>
                <a:lnTo>
                  <a:pt x="3758" y="927"/>
                </a:lnTo>
                <a:lnTo>
                  <a:pt x="3759" y="942"/>
                </a:lnTo>
                <a:lnTo>
                  <a:pt x="3760" y="955"/>
                </a:lnTo>
                <a:lnTo>
                  <a:pt x="3762" y="968"/>
                </a:lnTo>
                <a:lnTo>
                  <a:pt x="3762" y="976"/>
                </a:lnTo>
                <a:lnTo>
                  <a:pt x="3763" y="984"/>
                </a:lnTo>
                <a:lnTo>
                  <a:pt x="3764" y="989"/>
                </a:lnTo>
                <a:lnTo>
                  <a:pt x="3765" y="993"/>
                </a:lnTo>
                <a:lnTo>
                  <a:pt x="3765" y="996"/>
                </a:lnTo>
                <a:lnTo>
                  <a:pt x="3767" y="999"/>
                </a:lnTo>
                <a:lnTo>
                  <a:pt x="3768" y="1000"/>
                </a:lnTo>
                <a:lnTo>
                  <a:pt x="3769" y="1001"/>
                </a:lnTo>
                <a:lnTo>
                  <a:pt x="3769" y="1002"/>
                </a:lnTo>
                <a:lnTo>
                  <a:pt x="3770" y="1004"/>
                </a:lnTo>
                <a:lnTo>
                  <a:pt x="3771" y="1005"/>
                </a:lnTo>
                <a:lnTo>
                  <a:pt x="3773" y="1005"/>
                </a:lnTo>
                <a:lnTo>
                  <a:pt x="3773" y="1006"/>
                </a:lnTo>
                <a:lnTo>
                  <a:pt x="3774" y="1006"/>
                </a:lnTo>
                <a:lnTo>
                  <a:pt x="3775" y="1006"/>
                </a:lnTo>
                <a:lnTo>
                  <a:pt x="3776" y="1006"/>
                </a:lnTo>
                <a:lnTo>
                  <a:pt x="3776" y="1007"/>
                </a:lnTo>
                <a:lnTo>
                  <a:pt x="3778" y="1007"/>
                </a:lnTo>
                <a:lnTo>
                  <a:pt x="3779" y="1006"/>
                </a:lnTo>
                <a:lnTo>
                  <a:pt x="3780" y="1006"/>
                </a:lnTo>
                <a:lnTo>
                  <a:pt x="3780" y="1006"/>
                </a:lnTo>
                <a:lnTo>
                  <a:pt x="3781" y="1006"/>
                </a:lnTo>
                <a:lnTo>
                  <a:pt x="3783" y="1006"/>
                </a:lnTo>
                <a:lnTo>
                  <a:pt x="3784" y="1005"/>
                </a:lnTo>
                <a:lnTo>
                  <a:pt x="3784" y="1005"/>
                </a:lnTo>
                <a:lnTo>
                  <a:pt x="3785" y="1005"/>
                </a:lnTo>
                <a:lnTo>
                  <a:pt x="3786" y="1005"/>
                </a:lnTo>
                <a:lnTo>
                  <a:pt x="3788" y="1005"/>
                </a:lnTo>
                <a:lnTo>
                  <a:pt x="3788" y="1005"/>
                </a:lnTo>
                <a:lnTo>
                  <a:pt x="3789" y="1005"/>
                </a:lnTo>
                <a:lnTo>
                  <a:pt x="3790" y="1005"/>
                </a:lnTo>
                <a:lnTo>
                  <a:pt x="3791" y="1005"/>
                </a:lnTo>
                <a:lnTo>
                  <a:pt x="3791" y="1005"/>
                </a:lnTo>
                <a:lnTo>
                  <a:pt x="3793" y="1005"/>
                </a:lnTo>
                <a:lnTo>
                  <a:pt x="3794" y="1005"/>
                </a:lnTo>
                <a:lnTo>
                  <a:pt x="3795" y="1005"/>
                </a:lnTo>
                <a:lnTo>
                  <a:pt x="3795" y="1005"/>
                </a:lnTo>
                <a:lnTo>
                  <a:pt x="3796" y="1004"/>
                </a:lnTo>
                <a:lnTo>
                  <a:pt x="3798" y="1004"/>
                </a:lnTo>
                <a:lnTo>
                  <a:pt x="3799" y="1004"/>
                </a:lnTo>
                <a:lnTo>
                  <a:pt x="3799" y="1004"/>
                </a:lnTo>
                <a:lnTo>
                  <a:pt x="3800" y="1002"/>
                </a:lnTo>
                <a:lnTo>
                  <a:pt x="3801" y="1002"/>
                </a:lnTo>
                <a:lnTo>
                  <a:pt x="3803" y="1002"/>
                </a:lnTo>
                <a:lnTo>
                  <a:pt x="3804" y="1002"/>
                </a:lnTo>
                <a:lnTo>
                  <a:pt x="3804" y="1004"/>
                </a:lnTo>
                <a:lnTo>
                  <a:pt x="3805" y="1004"/>
                </a:lnTo>
                <a:lnTo>
                  <a:pt x="3806" y="1005"/>
                </a:lnTo>
                <a:lnTo>
                  <a:pt x="3807" y="1005"/>
                </a:lnTo>
                <a:lnTo>
                  <a:pt x="3807" y="1006"/>
                </a:lnTo>
                <a:lnTo>
                  <a:pt x="3809" y="1006"/>
                </a:lnTo>
                <a:lnTo>
                  <a:pt x="3810" y="1007"/>
                </a:lnTo>
                <a:lnTo>
                  <a:pt x="3811" y="1007"/>
                </a:lnTo>
                <a:lnTo>
                  <a:pt x="3811" y="1007"/>
                </a:lnTo>
                <a:lnTo>
                  <a:pt x="3812" y="1007"/>
                </a:lnTo>
                <a:lnTo>
                  <a:pt x="3814" y="1007"/>
                </a:lnTo>
                <a:lnTo>
                  <a:pt x="3815" y="1007"/>
                </a:lnTo>
                <a:lnTo>
                  <a:pt x="3815" y="1007"/>
                </a:lnTo>
                <a:lnTo>
                  <a:pt x="3816" y="1007"/>
                </a:lnTo>
                <a:lnTo>
                  <a:pt x="3817" y="1007"/>
                </a:lnTo>
                <a:lnTo>
                  <a:pt x="3819" y="1006"/>
                </a:lnTo>
                <a:lnTo>
                  <a:pt x="3819" y="1006"/>
                </a:lnTo>
                <a:lnTo>
                  <a:pt x="3820" y="1006"/>
                </a:lnTo>
                <a:lnTo>
                  <a:pt x="3821" y="1005"/>
                </a:lnTo>
                <a:lnTo>
                  <a:pt x="3822" y="1005"/>
                </a:lnTo>
                <a:lnTo>
                  <a:pt x="3822" y="1004"/>
                </a:lnTo>
                <a:lnTo>
                  <a:pt x="3824" y="1004"/>
                </a:lnTo>
                <a:lnTo>
                  <a:pt x="3825" y="1001"/>
                </a:lnTo>
                <a:lnTo>
                  <a:pt x="3826" y="999"/>
                </a:lnTo>
                <a:lnTo>
                  <a:pt x="3826" y="996"/>
                </a:lnTo>
                <a:lnTo>
                  <a:pt x="3827" y="991"/>
                </a:lnTo>
                <a:lnTo>
                  <a:pt x="3829" y="986"/>
                </a:lnTo>
                <a:lnTo>
                  <a:pt x="3830" y="980"/>
                </a:lnTo>
                <a:lnTo>
                  <a:pt x="3830" y="975"/>
                </a:lnTo>
                <a:lnTo>
                  <a:pt x="3831" y="971"/>
                </a:lnTo>
                <a:lnTo>
                  <a:pt x="3832" y="970"/>
                </a:lnTo>
                <a:lnTo>
                  <a:pt x="3834" y="970"/>
                </a:lnTo>
                <a:lnTo>
                  <a:pt x="3834" y="971"/>
                </a:lnTo>
                <a:lnTo>
                  <a:pt x="3835" y="974"/>
                </a:lnTo>
                <a:lnTo>
                  <a:pt x="3836" y="976"/>
                </a:lnTo>
                <a:lnTo>
                  <a:pt x="3837" y="980"/>
                </a:lnTo>
                <a:lnTo>
                  <a:pt x="3837" y="983"/>
                </a:lnTo>
                <a:lnTo>
                  <a:pt x="3838" y="986"/>
                </a:lnTo>
                <a:lnTo>
                  <a:pt x="3840" y="989"/>
                </a:lnTo>
                <a:lnTo>
                  <a:pt x="3841" y="991"/>
                </a:lnTo>
                <a:lnTo>
                  <a:pt x="3841" y="993"/>
                </a:lnTo>
                <a:lnTo>
                  <a:pt x="3842" y="995"/>
                </a:lnTo>
                <a:lnTo>
                  <a:pt x="3843" y="996"/>
                </a:lnTo>
                <a:lnTo>
                  <a:pt x="3845" y="998"/>
                </a:lnTo>
                <a:lnTo>
                  <a:pt x="3845" y="999"/>
                </a:lnTo>
                <a:lnTo>
                  <a:pt x="3846" y="999"/>
                </a:lnTo>
                <a:lnTo>
                  <a:pt x="3847" y="1000"/>
                </a:lnTo>
                <a:lnTo>
                  <a:pt x="3848" y="1000"/>
                </a:lnTo>
                <a:lnTo>
                  <a:pt x="3848" y="1001"/>
                </a:lnTo>
                <a:lnTo>
                  <a:pt x="3850" y="1001"/>
                </a:lnTo>
                <a:lnTo>
                  <a:pt x="3851" y="1002"/>
                </a:lnTo>
                <a:lnTo>
                  <a:pt x="3852" y="1002"/>
                </a:lnTo>
                <a:lnTo>
                  <a:pt x="3852" y="1002"/>
                </a:lnTo>
                <a:lnTo>
                  <a:pt x="3853" y="1004"/>
                </a:lnTo>
                <a:lnTo>
                  <a:pt x="3855" y="1004"/>
                </a:lnTo>
                <a:lnTo>
                  <a:pt x="3856" y="1004"/>
                </a:lnTo>
                <a:lnTo>
                  <a:pt x="3856" y="1005"/>
                </a:lnTo>
                <a:lnTo>
                  <a:pt x="3857" y="1005"/>
                </a:lnTo>
                <a:lnTo>
                  <a:pt x="3858" y="1005"/>
                </a:lnTo>
                <a:lnTo>
                  <a:pt x="3860" y="1005"/>
                </a:lnTo>
                <a:lnTo>
                  <a:pt x="3861" y="1004"/>
                </a:lnTo>
                <a:lnTo>
                  <a:pt x="3861" y="1004"/>
                </a:lnTo>
                <a:lnTo>
                  <a:pt x="3862" y="1004"/>
                </a:lnTo>
                <a:lnTo>
                  <a:pt x="3863" y="1004"/>
                </a:lnTo>
                <a:lnTo>
                  <a:pt x="3865" y="1004"/>
                </a:lnTo>
                <a:lnTo>
                  <a:pt x="3865" y="1004"/>
                </a:lnTo>
                <a:lnTo>
                  <a:pt x="3866" y="1004"/>
                </a:lnTo>
                <a:lnTo>
                  <a:pt x="3867" y="1004"/>
                </a:lnTo>
                <a:lnTo>
                  <a:pt x="3868" y="1004"/>
                </a:lnTo>
                <a:lnTo>
                  <a:pt x="3868" y="1004"/>
                </a:lnTo>
                <a:lnTo>
                  <a:pt x="3870" y="1004"/>
                </a:lnTo>
                <a:lnTo>
                  <a:pt x="3871" y="1004"/>
                </a:lnTo>
                <a:lnTo>
                  <a:pt x="3872" y="1004"/>
                </a:lnTo>
                <a:lnTo>
                  <a:pt x="3872" y="1004"/>
                </a:lnTo>
                <a:lnTo>
                  <a:pt x="3873" y="1002"/>
                </a:lnTo>
                <a:lnTo>
                  <a:pt x="3874" y="1002"/>
                </a:lnTo>
                <a:lnTo>
                  <a:pt x="3876" y="1002"/>
                </a:lnTo>
                <a:lnTo>
                  <a:pt x="3876" y="1002"/>
                </a:lnTo>
                <a:lnTo>
                  <a:pt x="3877" y="1002"/>
                </a:lnTo>
                <a:lnTo>
                  <a:pt x="3878" y="1002"/>
                </a:lnTo>
                <a:lnTo>
                  <a:pt x="3879" y="1002"/>
                </a:lnTo>
                <a:lnTo>
                  <a:pt x="3879" y="1002"/>
                </a:lnTo>
                <a:lnTo>
                  <a:pt x="3881" y="1002"/>
                </a:lnTo>
                <a:lnTo>
                  <a:pt x="3882" y="1002"/>
                </a:lnTo>
                <a:lnTo>
                  <a:pt x="3883" y="1004"/>
                </a:lnTo>
                <a:lnTo>
                  <a:pt x="3883" y="1004"/>
                </a:lnTo>
                <a:lnTo>
                  <a:pt x="3884" y="1004"/>
                </a:lnTo>
                <a:lnTo>
                  <a:pt x="3886" y="1004"/>
                </a:lnTo>
                <a:lnTo>
                  <a:pt x="3887" y="1004"/>
                </a:lnTo>
                <a:lnTo>
                  <a:pt x="3887" y="1004"/>
                </a:lnTo>
                <a:lnTo>
                  <a:pt x="3888" y="1004"/>
                </a:lnTo>
                <a:lnTo>
                  <a:pt x="3889" y="1004"/>
                </a:lnTo>
                <a:lnTo>
                  <a:pt x="3891" y="1004"/>
                </a:lnTo>
                <a:lnTo>
                  <a:pt x="3891" y="1004"/>
                </a:lnTo>
                <a:lnTo>
                  <a:pt x="3892" y="1004"/>
                </a:lnTo>
                <a:lnTo>
                  <a:pt x="3893" y="1004"/>
                </a:lnTo>
                <a:lnTo>
                  <a:pt x="3894" y="1004"/>
                </a:lnTo>
                <a:lnTo>
                  <a:pt x="3894" y="1004"/>
                </a:lnTo>
                <a:lnTo>
                  <a:pt x="3896" y="1004"/>
                </a:lnTo>
                <a:lnTo>
                  <a:pt x="3897" y="1004"/>
                </a:lnTo>
                <a:lnTo>
                  <a:pt x="3898" y="1004"/>
                </a:lnTo>
                <a:lnTo>
                  <a:pt x="3898" y="1004"/>
                </a:lnTo>
                <a:lnTo>
                  <a:pt x="3899" y="1004"/>
                </a:lnTo>
                <a:lnTo>
                  <a:pt x="3901" y="1004"/>
                </a:lnTo>
                <a:lnTo>
                  <a:pt x="3902" y="1004"/>
                </a:lnTo>
                <a:lnTo>
                  <a:pt x="3902" y="1004"/>
                </a:lnTo>
                <a:lnTo>
                  <a:pt x="3903" y="1004"/>
                </a:lnTo>
                <a:lnTo>
                  <a:pt x="3904" y="1004"/>
                </a:lnTo>
                <a:lnTo>
                  <a:pt x="3906" y="1004"/>
                </a:lnTo>
                <a:lnTo>
                  <a:pt x="3906" y="1004"/>
                </a:lnTo>
                <a:lnTo>
                  <a:pt x="3907" y="1004"/>
                </a:lnTo>
                <a:lnTo>
                  <a:pt x="3908" y="1004"/>
                </a:lnTo>
                <a:lnTo>
                  <a:pt x="3909" y="1004"/>
                </a:lnTo>
                <a:lnTo>
                  <a:pt x="3909" y="1004"/>
                </a:lnTo>
                <a:lnTo>
                  <a:pt x="3910" y="1004"/>
                </a:lnTo>
                <a:lnTo>
                  <a:pt x="3912" y="1004"/>
                </a:lnTo>
                <a:lnTo>
                  <a:pt x="3913" y="1004"/>
                </a:lnTo>
                <a:lnTo>
                  <a:pt x="3913" y="1004"/>
                </a:lnTo>
                <a:lnTo>
                  <a:pt x="3914" y="1004"/>
                </a:lnTo>
                <a:lnTo>
                  <a:pt x="3915" y="1004"/>
                </a:lnTo>
                <a:lnTo>
                  <a:pt x="3917" y="1004"/>
                </a:lnTo>
                <a:lnTo>
                  <a:pt x="3918" y="1004"/>
                </a:lnTo>
                <a:lnTo>
                  <a:pt x="3918" y="1004"/>
                </a:lnTo>
                <a:lnTo>
                  <a:pt x="3919" y="1004"/>
                </a:lnTo>
                <a:lnTo>
                  <a:pt x="3920" y="1004"/>
                </a:lnTo>
                <a:lnTo>
                  <a:pt x="3922" y="1004"/>
                </a:lnTo>
                <a:lnTo>
                  <a:pt x="3922" y="1004"/>
                </a:lnTo>
                <a:lnTo>
                  <a:pt x="3923" y="1004"/>
                </a:lnTo>
                <a:lnTo>
                  <a:pt x="3924" y="1004"/>
                </a:lnTo>
                <a:lnTo>
                  <a:pt x="3925" y="1004"/>
                </a:lnTo>
                <a:lnTo>
                  <a:pt x="3925" y="1004"/>
                </a:lnTo>
                <a:lnTo>
                  <a:pt x="3927" y="1004"/>
                </a:lnTo>
                <a:lnTo>
                  <a:pt x="3928" y="1004"/>
                </a:lnTo>
                <a:lnTo>
                  <a:pt x="3929" y="1005"/>
                </a:lnTo>
                <a:lnTo>
                  <a:pt x="3929" y="1005"/>
                </a:lnTo>
                <a:lnTo>
                  <a:pt x="3930" y="1005"/>
                </a:lnTo>
                <a:lnTo>
                  <a:pt x="3932" y="1005"/>
                </a:lnTo>
                <a:lnTo>
                  <a:pt x="3933" y="1005"/>
                </a:lnTo>
                <a:lnTo>
                  <a:pt x="3933" y="1004"/>
                </a:lnTo>
                <a:lnTo>
                  <a:pt x="3934" y="1004"/>
                </a:lnTo>
                <a:lnTo>
                  <a:pt x="3935" y="1004"/>
                </a:lnTo>
                <a:lnTo>
                  <a:pt x="3937" y="1002"/>
                </a:lnTo>
                <a:lnTo>
                  <a:pt x="3937" y="1002"/>
                </a:lnTo>
                <a:lnTo>
                  <a:pt x="3938" y="1001"/>
                </a:lnTo>
                <a:lnTo>
                  <a:pt x="3939" y="1001"/>
                </a:lnTo>
                <a:lnTo>
                  <a:pt x="3940" y="1001"/>
                </a:lnTo>
                <a:lnTo>
                  <a:pt x="3940" y="1001"/>
                </a:lnTo>
                <a:lnTo>
                  <a:pt x="3942" y="1001"/>
                </a:lnTo>
                <a:lnTo>
                  <a:pt x="3943" y="1001"/>
                </a:lnTo>
                <a:lnTo>
                  <a:pt x="3944" y="1002"/>
                </a:lnTo>
                <a:lnTo>
                  <a:pt x="3944" y="1002"/>
                </a:lnTo>
                <a:lnTo>
                  <a:pt x="3945" y="1004"/>
                </a:lnTo>
                <a:lnTo>
                  <a:pt x="3946" y="1004"/>
                </a:lnTo>
                <a:lnTo>
                  <a:pt x="3948" y="1005"/>
                </a:lnTo>
                <a:lnTo>
                  <a:pt x="3948" y="1005"/>
                </a:lnTo>
                <a:lnTo>
                  <a:pt x="3949" y="1005"/>
                </a:lnTo>
                <a:lnTo>
                  <a:pt x="3950" y="1006"/>
                </a:lnTo>
                <a:lnTo>
                  <a:pt x="3951" y="1006"/>
                </a:lnTo>
                <a:lnTo>
                  <a:pt x="3951" y="1006"/>
                </a:lnTo>
                <a:lnTo>
                  <a:pt x="3953" y="1006"/>
                </a:lnTo>
                <a:lnTo>
                  <a:pt x="3954" y="1006"/>
                </a:lnTo>
                <a:lnTo>
                  <a:pt x="3955" y="1005"/>
                </a:lnTo>
                <a:lnTo>
                  <a:pt x="3955" y="1005"/>
                </a:lnTo>
                <a:lnTo>
                  <a:pt x="3956" y="1005"/>
                </a:lnTo>
                <a:lnTo>
                  <a:pt x="3958" y="1005"/>
                </a:lnTo>
                <a:lnTo>
                  <a:pt x="3959" y="1005"/>
                </a:lnTo>
                <a:lnTo>
                  <a:pt x="3959" y="1005"/>
                </a:lnTo>
                <a:lnTo>
                  <a:pt x="3960" y="1005"/>
                </a:lnTo>
                <a:lnTo>
                  <a:pt x="3961" y="1005"/>
                </a:lnTo>
                <a:lnTo>
                  <a:pt x="3963" y="1005"/>
                </a:lnTo>
                <a:lnTo>
                  <a:pt x="3963" y="1005"/>
                </a:lnTo>
                <a:lnTo>
                  <a:pt x="3964" y="1005"/>
                </a:lnTo>
                <a:lnTo>
                  <a:pt x="3965" y="1005"/>
                </a:lnTo>
                <a:lnTo>
                  <a:pt x="3966" y="1005"/>
                </a:lnTo>
                <a:lnTo>
                  <a:pt x="3966" y="1005"/>
                </a:lnTo>
                <a:lnTo>
                  <a:pt x="3968" y="1005"/>
                </a:lnTo>
                <a:lnTo>
                  <a:pt x="3969" y="1005"/>
                </a:lnTo>
                <a:lnTo>
                  <a:pt x="3970" y="1005"/>
                </a:lnTo>
                <a:lnTo>
                  <a:pt x="3971" y="1005"/>
                </a:lnTo>
                <a:lnTo>
                  <a:pt x="3971" y="1005"/>
                </a:lnTo>
                <a:lnTo>
                  <a:pt x="3973" y="1006"/>
                </a:lnTo>
                <a:lnTo>
                  <a:pt x="3974" y="1006"/>
                </a:lnTo>
                <a:lnTo>
                  <a:pt x="3975" y="1006"/>
                </a:lnTo>
                <a:lnTo>
                  <a:pt x="3975" y="1007"/>
                </a:lnTo>
                <a:lnTo>
                  <a:pt x="3976" y="1007"/>
                </a:lnTo>
                <a:lnTo>
                  <a:pt x="3978" y="1007"/>
                </a:lnTo>
                <a:lnTo>
                  <a:pt x="3979" y="1007"/>
                </a:lnTo>
                <a:lnTo>
                  <a:pt x="3979" y="1007"/>
                </a:lnTo>
                <a:lnTo>
                  <a:pt x="3980" y="1009"/>
                </a:lnTo>
                <a:lnTo>
                  <a:pt x="3981" y="1009"/>
                </a:lnTo>
                <a:lnTo>
                  <a:pt x="3982" y="1009"/>
                </a:lnTo>
                <a:lnTo>
                  <a:pt x="3982" y="1009"/>
                </a:lnTo>
                <a:lnTo>
                  <a:pt x="3984" y="1010"/>
                </a:lnTo>
                <a:lnTo>
                  <a:pt x="3985" y="1010"/>
                </a:lnTo>
                <a:lnTo>
                  <a:pt x="3986" y="1010"/>
                </a:lnTo>
                <a:lnTo>
                  <a:pt x="3986" y="1011"/>
                </a:lnTo>
                <a:lnTo>
                  <a:pt x="3987" y="1011"/>
                </a:lnTo>
                <a:lnTo>
                  <a:pt x="3989" y="1011"/>
                </a:lnTo>
                <a:lnTo>
                  <a:pt x="3990" y="1011"/>
                </a:lnTo>
                <a:lnTo>
                  <a:pt x="3990" y="1011"/>
                </a:lnTo>
                <a:lnTo>
                  <a:pt x="3991" y="1011"/>
                </a:lnTo>
                <a:lnTo>
                  <a:pt x="3992" y="1011"/>
                </a:lnTo>
                <a:lnTo>
                  <a:pt x="3994" y="1011"/>
                </a:lnTo>
                <a:lnTo>
                  <a:pt x="3994" y="1010"/>
                </a:lnTo>
                <a:lnTo>
                  <a:pt x="3995" y="1010"/>
                </a:lnTo>
                <a:lnTo>
                  <a:pt x="3996" y="1010"/>
                </a:lnTo>
                <a:lnTo>
                  <a:pt x="3997" y="1010"/>
                </a:lnTo>
                <a:lnTo>
                  <a:pt x="3997" y="1010"/>
                </a:lnTo>
                <a:lnTo>
                  <a:pt x="3999" y="1010"/>
                </a:lnTo>
                <a:lnTo>
                  <a:pt x="4000" y="1010"/>
                </a:lnTo>
                <a:lnTo>
                  <a:pt x="4001" y="1010"/>
                </a:lnTo>
                <a:lnTo>
                  <a:pt x="4001" y="1010"/>
                </a:lnTo>
                <a:lnTo>
                  <a:pt x="4002" y="1010"/>
                </a:lnTo>
                <a:lnTo>
                  <a:pt x="4004" y="1010"/>
                </a:lnTo>
                <a:lnTo>
                  <a:pt x="4005" y="1010"/>
                </a:lnTo>
                <a:lnTo>
                  <a:pt x="4005" y="1009"/>
                </a:lnTo>
                <a:lnTo>
                  <a:pt x="4006" y="1006"/>
                </a:lnTo>
                <a:lnTo>
                  <a:pt x="4007" y="1001"/>
                </a:lnTo>
                <a:lnTo>
                  <a:pt x="4009" y="993"/>
                </a:lnTo>
                <a:lnTo>
                  <a:pt x="4009" y="980"/>
                </a:lnTo>
                <a:lnTo>
                  <a:pt x="4010" y="964"/>
                </a:lnTo>
                <a:lnTo>
                  <a:pt x="4011" y="944"/>
                </a:lnTo>
                <a:lnTo>
                  <a:pt x="4012" y="922"/>
                </a:lnTo>
                <a:lnTo>
                  <a:pt x="4012" y="894"/>
                </a:lnTo>
                <a:lnTo>
                  <a:pt x="4014" y="863"/>
                </a:lnTo>
                <a:lnTo>
                  <a:pt x="4015" y="829"/>
                </a:lnTo>
                <a:lnTo>
                  <a:pt x="4016" y="789"/>
                </a:lnTo>
                <a:lnTo>
                  <a:pt x="4016" y="745"/>
                </a:lnTo>
                <a:lnTo>
                  <a:pt x="4017" y="698"/>
                </a:lnTo>
                <a:lnTo>
                  <a:pt x="4018" y="646"/>
                </a:lnTo>
                <a:lnTo>
                  <a:pt x="4020" y="589"/>
                </a:lnTo>
                <a:lnTo>
                  <a:pt x="4020" y="527"/>
                </a:lnTo>
                <a:lnTo>
                  <a:pt x="4021" y="457"/>
                </a:lnTo>
                <a:lnTo>
                  <a:pt x="4022" y="383"/>
                </a:lnTo>
                <a:lnTo>
                  <a:pt x="4023" y="300"/>
                </a:lnTo>
                <a:lnTo>
                  <a:pt x="4023" y="208"/>
                </a:lnTo>
                <a:lnTo>
                  <a:pt x="4025" y="108"/>
                </a:lnTo>
                <a:lnTo>
                  <a:pt x="4026" y="0"/>
                </a:lnTo>
                <a:lnTo>
                  <a:pt x="4027" y="0"/>
                </a:lnTo>
                <a:lnTo>
                  <a:pt x="4028" y="0"/>
                </a:lnTo>
                <a:lnTo>
                  <a:pt x="4028" y="0"/>
                </a:lnTo>
                <a:lnTo>
                  <a:pt x="4030" y="0"/>
                </a:lnTo>
                <a:lnTo>
                  <a:pt x="4031" y="0"/>
                </a:lnTo>
                <a:lnTo>
                  <a:pt x="4032" y="0"/>
                </a:lnTo>
                <a:lnTo>
                  <a:pt x="4032" y="0"/>
                </a:lnTo>
                <a:lnTo>
                  <a:pt x="4033" y="0"/>
                </a:lnTo>
                <a:lnTo>
                  <a:pt x="4035" y="0"/>
                </a:lnTo>
                <a:lnTo>
                  <a:pt x="4036" y="0"/>
                </a:lnTo>
                <a:lnTo>
                  <a:pt x="4036" y="0"/>
                </a:lnTo>
                <a:lnTo>
                  <a:pt x="4037" y="0"/>
                </a:lnTo>
                <a:lnTo>
                  <a:pt x="4038" y="0"/>
                </a:lnTo>
                <a:lnTo>
                  <a:pt x="4040" y="0"/>
                </a:lnTo>
                <a:lnTo>
                  <a:pt x="4040" y="0"/>
                </a:lnTo>
                <a:lnTo>
                  <a:pt x="4041" y="0"/>
                </a:lnTo>
                <a:lnTo>
                  <a:pt x="4042" y="0"/>
                </a:lnTo>
                <a:lnTo>
                  <a:pt x="4043" y="0"/>
                </a:lnTo>
                <a:lnTo>
                  <a:pt x="4043" y="0"/>
                </a:lnTo>
                <a:lnTo>
                  <a:pt x="4045" y="0"/>
                </a:lnTo>
                <a:lnTo>
                  <a:pt x="4046" y="0"/>
                </a:lnTo>
                <a:lnTo>
                  <a:pt x="4047" y="0"/>
                </a:lnTo>
                <a:lnTo>
                  <a:pt x="4047" y="0"/>
                </a:lnTo>
                <a:lnTo>
                  <a:pt x="4048" y="0"/>
                </a:lnTo>
                <a:lnTo>
                  <a:pt x="4050" y="0"/>
                </a:lnTo>
                <a:lnTo>
                  <a:pt x="4051" y="0"/>
                </a:lnTo>
                <a:lnTo>
                  <a:pt x="4051" y="0"/>
                </a:lnTo>
                <a:lnTo>
                  <a:pt x="4052" y="183"/>
                </a:lnTo>
                <a:lnTo>
                  <a:pt x="4053" y="383"/>
                </a:lnTo>
                <a:lnTo>
                  <a:pt x="4054" y="551"/>
                </a:lnTo>
                <a:lnTo>
                  <a:pt x="4054" y="690"/>
                </a:lnTo>
                <a:lnTo>
                  <a:pt x="4056" y="805"/>
                </a:lnTo>
                <a:lnTo>
                  <a:pt x="4057" y="901"/>
                </a:lnTo>
                <a:lnTo>
                  <a:pt x="4058" y="981"/>
                </a:lnTo>
                <a:lnTo>
                  <a:pt x="4058" y="1050"/>
                </a:lnTo>
                <a:lnTo>
                  <a:pt x="4059" y="1106"/>
                </a:lnTo>
                <a:lnTo>
                  <a:pt x="4061" y="1152"/>
                </a:lnTo>
                <a:lnTo>
                  <a:pt x="4062" y="1190"/>
                </a:lnTo>
                <a:lnTo>
                  <a:pt x="4062" y="1221"/>
                </a:lnTo>
                <a:lnTo>
                  <a:pt x="4063" y="1247"/>
                </a:lnTo>
                <a:lnTo>
                  <a:pt x="4064" y="1268"/>
                </a:lnTo>
                <a:lnTo>
                  <a:pt x="4066" y="1286"/>
                </a:lnTo>
                <a:lnTo>
                  <a:pt x="4066" y="1298"/>
                </a:lnTo>
                <a:lnTo>
                  <a:pt x="4067" y="1309"/>
                </a:lnTo>
                <a:lnTo>
                  <a:pt x="4068" y="1317"/>
                </a:lnTo>
                <a:lnTo>
                  <a:pt x="4069" y="1324"/>
                </a:lnTo>
                <a:lnTo>
                  <a:pt x="4069" y="1329"/>
                </a:lnTo>
                <a:lnTo>
                  <a:pt x="4071" y="1333"/>
                </a:lnTo>
                <a:lnTo>
                  <a:pt x="4072" y="1334"/>
                </a:lnTo>
                <a:lnTo>
                  <a:pt x="4073" y="1332"/>
                </a:lnTo>
                <a:lnTo>
                  <a:pt x="4073" y="1324"/>
                </a:lnTo>
                <a:lnTo>
                  <a:pt x="4074" y="1309"/>
                </a:lnTo>
                <a:lnTo>
                  <a:pt x="4076" y="1289"/>
                </a:lnTo>
                <a:lnTo>
                  <a:pt x="4077" y="1266"/>
                </a:lnTo>
                <a:lnTo>
                  <a:pt x="4077" y="1241"/>
                </a:lnTo>
                <a:lnTo>
                  <a:pt x="4078" y="1214"/>
                </a:lnTo>
                <a:lnTo>
                  <a:pt x="4079" y="1195"/>
                </a:lnTo>
                <a:lnTo>
                  <a:pt x="4081" y="1170"/>
                </a:lnTo>
                <a:lnTo>
                  <a:pt x="4081" y="115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3" name="Freeform 41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052"/>
              </a:cxn>
              <a:cxn ang="0">
                <a:pos x="128" y="1050"/>
              </a:cxn>
              <a:cxn ang="0">
                <a:pos x="193" y="0"/>
              </a:cxn>
              <a:cxn ang="0">
                <a:pos x="257" y="1091"/>
              </a:cxn>
              <a:cxn ang="0">
                <a:pos x="322" y="1055"/>
              </a:cxn>
              <a:cxn ang="0">
                <a:pos x="387" y="1029"/>
              </a:cxn>
              <a:cxn ang="0">
                <a:pos x="451" y="1052"/>
              </a:cxn>
              <a:cxn ang="0">
                <a:pos x="516" y="785"/>
              </a:cxn>
              <a:cxn ang="0">
                <a:pos x="580" y="1048"/>
              </a:cxn>
              <a:cxn ang="0">
                <a:pos x="645" y="1046"/>
              </a:cxn>
              <a:cxn ang="0">
                <a:pos x="709" y="1047"/>
              </a:cxn>
              <a:cxn ang="0">
                <a:pos x="774" y="1050"/>
              </a:cxn>
              <a:cxn ang="0">
                <a:pos x="838" y="709"/>
              </a:cxn>
              <a:cxn ang="0">
                <a:pos x="903" y="1052"/>
              </a:cxn>
              <a:cxn ang="0">
                <a:pos x="967" y="1021"/>
              </a:cxn>
              <a:cxn ang="0">
                <a:pos x="1032" y="1052"/>
              </a:cxn>
              <a:cxn ang="0">
                <a:pos x="1097" y="1047"/>
              </a:cxn>
              <a:cxn ang="0">
                <a:pos x="1161" y="60"/>
              </a:cxn>
              <a:cxn ang="0">
                <a:pos x="1226" y="1032"/>
              </a:cxn>
              <a:cxn ang="0">
                <a:pos x="1290" y="1040"/>
              </a:cxn>
              <a:cxn ang="0">
                <a:pos x="1355" y="830"/>
              </a:cxn>
              <a:cxn ang="0">
                <a:pos x="1419" y="1050"/>
              </a:cxn>
              <a:cxn ang="0">
                <a:pos x="1484" y="1046"/>
              </a:cxn>
              <a:cxn ang="0">
                <a:pos x="1548" y="965"/>
              </a:cxn>
              <a:cxn ang="0">
                <a:pos x="1613" y="1065"/>
              </a:cxn>
              <a:cxn ang="0">
                <a:pos x="1679" y="1052"/>
              </a:cxn>
              <a:cxn ang="0">
                <a:pos x="1743" y="922"/>
              </a:cxn>
              <a:cxn ang="0">
                <a:pos x="1808" y="1050"/>
              </a:cxn>
              <a:cxn ang="0">
                <a:pos x="1872" y="1048"/>
              </a:cxn>
              <a:cxn ang="0">
                <a:pos x="1937" y="989"/>
              </a:cxn>
              <a:cxn ang="0">
                <a:pos x="2001" y="1051"/>
              </a:cxn>
              <a:cxn ang="0">
                <a:pos x="2066" y="1031"/>
              </a:cxn>
              <a:cxn ang="0">
                <a:pos x="2131" y="1232"/>
              </a:cxn>
              <a:cxn ang="0">
                <a:pos x="2195" y="1053"/>
              </a:cxn>
              <a:cxn ang="0">
                <a:pos x="2260" y="1050"/>
              </a:cxn>
              <a:cxn ang="0">
                <a:pos x="2324" y="1061"/>
              </a:cxn>
              <a:cxn ang="0">
                <a:pos x="2389" y="1050"/>
              </a:cxn>
              <a:cxn ang="0">
                <a:pos x="2453" y="1032"/>
              </a:cxn>
              <a:cxn ang="0">
                <a:pos x="2518" y="1048"/>
              </a:cxn>
              <a:cxn ang="0">
                <a:pos x="2582" y="1031"/>
              </a:cxn>
              <a:cxn ang="0">
                <a:pos x="2647" y="1052"/>
              </a:cxn>
              <a:cxn ang="0">
                <a:pos x="2711" y="1052"/>
              </a:cxn>
              <a:cxn ang="0">
                <a:pos x="2776" y="1042"/>
              </a:cxn>
              <a:cxn ang="0">
                <a:pos x="2841" y="1053"/>
              </a:cxn>
              <a:cxn ang="0">
                <a:pos x="2905" y="1047"/>
              </a:cxn>
              <a:cxn ang="0">
                <a:pos x="2970" y="1050"/>
              </a:cxn>
              <a:cxn ang="0">
                <a:pos x="3034" y="1048"/>
              </a:cxn>
              <a:cxn ang="0">
                <a:pos x="3099" y="1055"/>
              </a:cxn>
              <a:cxn ang="0">
                <a:pos x="3163" y="1048"/>
              </a:cxn>
              <a:cxn ang="0">
                <a:pos x="3228" y="1046"/>
              </a:cxn>
              <a:cxn ang="0">
                <a:pos x="3292" y="1048"/>
              </a:cxn>
              <a:cxn ang="0">
                <a:pos x="3358" y="1046"/>
              </a:cxn>
              <a:cxn ang="0">
                <a:pos x="3423" y="1051"/>
              </a:cxn>
              <a:cxn ang="0">
                <a:pos x="3487" y="1052"/>
              </a:cxn>
              <a:cxn ang="0">
                <a:pos x="3552" y="1016"/>
              </a:cxn>
              <a:cxn ang="0">
                <a:pos x="3616" y="1048"/>
              </a:cxn>
              <a:cxn ang="0">
                <a:pos x="3681" y="1048"/>
              </a:cxn>
              <a:cxn ang="0">
                <a:pos x="3745" y="1048"/>
              </a:cxn>
              <a:cxn ang="0">
                <a:pos x="3810" y="1052"/>
              </a:cxn>
              <a:cxn ang="0">
                <a:pos x="3874" y="1050"/>
              </a:cxn>
              <a:cxn ang="0">
                <a:pos x="3939" y="1037"/>
              </a:cxn>
              <a:cxn ang="0">
                <a:pos x="4004" y="1052"/>
              </a:cxn>
              <a:cxn ang="0">
                <a:pos x="4068" y="1107"/>
              </a:cxn>
            </a:cxnLst>
            <a:rect l="0" t="0" r="r" b="b"/>
            <a:pathLst>
              <a:path w="4081" h="1777">
                <a:moveTo>
                  <a:pt x="0" y="1039"/>
                </a:moveTo>
                <a:lnTo>
                  <a:pt x="0" y="1039"/>
                </a:lnTo>
                <a:lnTo>
                  <a:pt x="2" y="1043"/>
                </a:lnTo>
                <a:lnTo>
                  <a:pt x="3" y="1043"/>
                </a:lnTo>
                <a:lnTo>
                  <a:pt x="3" y="1045"/>
                </a:lnTo>
                <a:lnTo>
                  <a:pt x="4" y="1045"/>
                </a:lnTo>
                <a:lnTo>
                  <a:pt x="5" y="1045"/>
                </a:lnTo>
                <a:lnTo>
                  <a:pt x="7" y="1046"/>
                </a:lnTo>
                <a:lnTo>
                  <a:pt x="7" y="1047"/>
                </a:lnTo>
                <a:lnTo>
                  <a:pt x="8" y="1048"/>
                </a:lnTo>
                <a:lnTo>
                  <a:pt x="9" y="1050"/>
                </a:lnTo>
                <a:lnTo>
                  <a:pt x="10" y="1051"/>
                </a:lnTo>
                <a:lnTo>
                  <a:pt x="10" y="1051"/>
                </a:lnTo>
                <a:lnTo>
                  <a:pt x="12" y="1051"/>
                </a:lnTo>
                <a:lnTo>
                  <a:pt x="13" y="1051"/>
                </a:lnTo>
                <a:lnTo>
                  <a:pt x="14" y="1051"/>
                </a:lnTo>
                <a:lnTo>
                  <a:pt x="14" y="1050"/>
                </a:lnTo>
                <a:lnTo>
                  <a:pt x="15" y="1050"/>
                </a:lnTo>
                <a:lnTo>
                  <a:pt x="17" y="1050"/>
                </a:lnTo>
                <a:lnTo>
                  <a:pt x="18" y="1048"/>
                </a:lnTo>
                <a:lnTo>
                  <a:pt x="18" y="1048"/>
                </a:lnTo>
                <a:lnTo>
                  <a:pt x="19" y="1048"/>
                </a:lnTo>
                <a:lnTo>
                  <a:pt x="20" y="1048"/>
                </a:lnTo>
                <a:lnTo>
                  <a:pt x="22" y="1048"/>
                </a:lnTo>
                <a:lnTo>
                  <a:pt x="22" y="1048"/>
                </a:lnTo>
                <a:lnTo>
                  <a:pt x="23" y="1050"/>
                </a:lnTo>
                <a:lnTo>
                  <a:pt x="24" y="1050"/>
                </a:lnTo>
                <a:lnTo>
                  <a:pt x="25" y="1050"/>
                </a:lnTo>
                <a:lnTo>
                  <a:pt x="25" y="1050"/>
                </a:lnTo>
                <a:lnTo>
                  <a:pt x="27" y="1050"/>
                </a:lnTo>
                <a:lnTo>
                  <a:pt x="28" y="1050"/>
                </a:lnTo>
                <a:lnTo>
                  <a:pt x="29" y="1050"/>
                </a:lnTo>
                <a:lnTo>
                  <a:pt x="29" y="1050"/>
                </a:lnTo>
                <a:lnTo>
                  <a:pt x="30" y="1050"/>
                </a:lnTo>
                <a:lnTo>
                  <a:pt x="32" y="1050"/>
                </a:lnTo>
                <a:lnTo>
                  <a:pt x="33" y="1050"/>
                </a:lnTo>
                <a:lnTo>
                  <a:pt x="33" y="1050"/>
                </a:lnTo>
                <a:lnTo>
                  <a:pt x="34" y="1050"/>
                </a:lnTo>
                <a:lnTo>
                  <a:pt x="35" y="1050"/>
                </a:lnTo>
                <a:lnTo>
                  <a:pt x="36" y="1050"/>
                </a:lnTo>
                <a:lnTo>
                  <a:pt x="36" y="1050"/>
                </a:lnTo>
                <a:lnTo>
                  <a:pt x="38" y="1050"/>
                </a:lnTo>
                <a:lnTo>
                  <a:pt x="39" y="1050"/>
                </a:lnTo>
                <a:lnTo>
                  <a:pt x="40" y="1050"/>
                </a:lnTo>
                <a:lnTo>
                  <a:pt x="40" y="1051"/>
                </a:lnTo>
                <a:lnTo>
                  <a:pt x="41" y="1051"/>
                </a:lnTo>
                <a:lnTo>
                  <a:pt x="43" y="1051"/>
                </a:lnTo>
                <a:lnTo>
                  <a:pt x="44" y="1051"/>
                </a:lnTo>
                <a:lnTo>
                  <a:pt x="44" y="1051"/>
                </a:lnTo>
                <a:lnTo>
                  <a:pt x="45" y="1051"/>
                </a:lnTo>
                <a:lnTo>
                  <a:pt x="46" y="1051"/>
                </a:lnTo>
                <a:lnTo>
                  <a:pt x="48" y="1051"/>
                </a:lnTo>
                <a:lnTo>
                  <a:pt x="48" y="1051"/>
                </a:lnTo>
                <a:lnTo>
                  <a:pt x="49" y="1051"/>
                </a:lnTo>
                <a:lnTo>
                  <a:pt x="50" y="1051"/>
                </a:lnTo>
                <a:lnTo>
                  <a:pt x="51" y="1051"/>
                </a:lnTo>
                <a:lnTo>
                  <a:pt x="51" y="1051"/>
                </a:lnTo>
                <a:lnTo>
                  <a:pt x="53" y="1051"/>
                </a:lnTo>
                <a:lnTo>
                  <a:pt x="54" y="1051"/>
                </a:lnTo>
                <a:lnTo>
                  <a:pt x="55" y="1051"/>
                </a:lnTo>
                <a:lnTo>
                  <a:pt x="55" y="1051"/>
                </a:lnTo>
                <a:lnTo>
                  <a:pt x="56" y="1051"/>
                </a:lnTo>
                <a:lnTo>
                  <a:pt x="58" y="1051"/>
                </a:lnTo>
                <a:lnTo>
                  <a:pt x="59" y="1051"/>
                </a:lnTo>
                <a:lnTo>
                  <a:pt x="60" y="1052"/>
                </a:lnTo>
                <a:lnTo>
                  <a:pt x="60" y="1052"/>
                </a:lnTo>
                <a:lnTo>
                  <a:pt x="61" y="1052"/>
                </a:lnTo>
                <a:lnTo>
                  <a:pt x="63" y="1052"/>
                </a:lnTo>
                <a:lnTo>
                  <a:pt x="64" y="1052"/>
                </a:lnTo>
                <a:lnTo>
                  <a:pt x="64" y="1052"/>
                </a:lnTo>
                <a:lnTo>
                  <a:pt x="65" y="1051"/>
                </a:lnTo>
                <a:lnTo>
                  <a:pt x="66" y="1051"/>
                </a:lnTo>
                <a:lnTo>
                  <a:pt x="68" y="1051"/>
                </a:lnTo>
                <a:lnTo>
                  <a:pt x="68" y="1051"/>
                </a:lnTo>
                <a:lnTo>
                  <a:pt x="69" y="1051"/>
                </a:lnTo>
                <a:lnTo>
                  <a:pt x="70" y="1051"/>
                </a:lnTo>
                <a:lnTo>
                  <a:pt x="71" y="1051"/>
                </a:lnTo>
                <a:lnTo>
                  <a:pt x="71" y="1051"/>
                </a:lnTo>
                <a:lnTo>
                  <a:pt x="72" y="1051"/>
                </a:lnTo>
                <a:lnTo>
                  <a:pt x="74" y="1051"/>
                </a:lnTo>
                <a:lnTo>
                  <a:pt x="75" y="1051"/>
                </a:lnTo>
                <a:lnTo>
                  <a:pt x="75" y="1051"/>
                </a:lnTo>
                <a:lnTo>
                  <a:pt x="76" y="1051"/>
                </a:lnTo>
                <a:lnTo>
                  <a:pt x="77" y="1051"/>
                </a:lnTo>
                <a:lnTo>
                  <a:pt x="79" y="1051"/>
                </a:lnTo>
                <a:lnTo>
                  <a:pt x="79" y="1051"/>
                </a:lnTo>
                <a:lnTo>
                  <a:pt x="80" y="1051"/>
                </a:lnTo>
                <a:lnTo>
                  <a:pt x="81" y="1051"/>
                </a:lnTo>
                <a:lnTo>
                  <a:pt x="82" y="1051"/>
                </a:lnTo>
                <a:lnTo>
                  <a:pt x="82" y="1051"/>
                </a:lnTo>
                <a:lnTo>
                  <a:pt x="84" y="1051"/>
                </a:lnTo>
                <a:lnTo>
                  <a:pt x="85" y="1050"/>
                </a:lnTo>
                <a:lnTo>
                  <a:pt x="86" y="1050"/>
                </a:lnTo>
                <a:lnTo>
                  <a:pt x="86" y="1050"/>
                </a:lnTo>
                <a:lnTo>
                  <a:pt x="87" y="1050"/>
                </a:lnTo>
                <a:lnTo>
                  <a:pt x="89" y="1050"/>
                </a:lnTo>
                <a:lnTo>
                  <a:pt x="90" y="1050"/>
                </a:lnTo>
                <a:lnTo>
                  <a:pt x="90" y="1050"/>
                </a:lnTo>
                <a:lnTo>
                  <a:pt x="91" y="1050"/>
                </a:lnTo>
                <a:lnTo>
                  <a:pt x="92" y="1050"/>
                </a:lnTo>
                <a:lnTo>
                  <a:pt x="94" y="1050"/>
                </a:lnTo>
                <a:lnTo>
                  <a:pt x="94" y="1050"/>
                </a:lnTo>
                <a:lnTo>
                  <a:pt x="95" y="1050"/>
                </a:lnTo>
                <a:lnTo>
                  <a:pt x="96" y="1050"/>
                </a:lnTo>
                <a:lnTo>
                  <a:pt x="97" y="1050"/>
                </a:lnTo>
                <a:lnTo>
                  <a:pt x="97" y="1050"/>
                </a:lnTo>
                <a:lnTo>
                  <a:pt x="99" y="1050"/>
                </a:lnTo>
                <a:lnTo>
                  <a:pt x="100" y="1050"/>
                </a:lnTo>
                <a:lnTo>
                  <a:pt x="101" y="1050"/>
                </a:lnTo>
                <a:lnTo>
                  <a:pt x="101" y="1050"/>
                </a:lnTo>
                <a:lnTo>
                  <a:pt x="102" y="1050"/>
                </a:lnTo>
                <a:lnTo>
                  <a:pt x="104" y="1050"/>
                </a:lnTo>
                <a:lnTo>
                  <a:pt x="105" y="1050"/>
                </a:lnTo>
                <a:lnTo>
                  <a:pt x="105" y="1050"/>
                </a:lnTo>
                <a:lnTo>
                  <a:pt x="106" y="1050"/>
                </a:lnTo>
                <a:lnTo>
                  <a:pt x="107" y="1050"/>
                </a:lnTo>
                <a:lnTo>
                  <a:pt x="108" y="1050"/>
                </a:lnTo>
                <a:lnTo>
                  <a:pt x="108" y="1051"/>
                </a:lnTo>
                <a:lnTo>
                  <a:pt x="110" y="1051"/>
                </a:lnTo>
                <a:lnTo>
                  <a:pt x="111" y="1051"/>
                </a:lnTo>
                <a:lnTo>
                  <a:pt x="112" y="1051"/>
                </a:lnTo>
                <a:lnTo>
                  <a:pt x="113" y="1051"/>
                </a:lnTo>
                <a:lnTo>
                  <a:pt x="113" y="1051"/>
                </a:lnTo>
                <a:lnTo>
                  <a:pt x="115" y="1051"/>
                </a:lnTo>
                <a:lnTo>
                  <a:pt x="116" y="1051"/>
                </a:lnTo>
                <a:lnTo>
                  <a:pt x="117" y="1051"/>
                </a:lnTo>
                <a:lnTo>
                  <a:pt x="117" y="1050"/>
                </a:lnTo>
                <a:lnTo>
                  <a:pt x="118" y="1050"/>
                </a:lnTo>
                <a:lnTo>
                  <a:pt x="120" y="1050"/>
                </a:lnTo>
                <a:lnTo>
                  <a:pt x="121" y="1050"/>
                </a:lnTo>
                <a:lnTo>
                  <a:pt x="121" y="1050"/>
                </a:lnTo>
                <a:lnTo>
                  <a:pt x="122" y="1050"/>
                </a:lnTo>
                <a:lnTo>
                  <a:pt x="123" y="1050"/>
                </a:lnTo>
                <a:lnTo>
                  <a:pt x="125" y="1050"/>
                </a:lnTo>
                <a:lnTo>
                  <a:pt x="125" y="1050"/>
                </a:lnTo>
                <a:lnTo>
                  <a:pt x="126" y="1050"/>
                </a:lnTo>
                <a:lnTo>
                  <a:pt x="127" y="1050"/>
                </a:lnTo>
                <a:lnTo>
                  <a:pt x="128" y="1050"/>
                </a:lnTo>
                <a:lnTo>
                  <a:pt x="128" y="1050"/>
                </a:lnTo>
                <a:lnTo>
                  <a:pt x="130" y="1050"/>
                </a:lnTo>
                <a:lnTo>
                  <a:pt x="131" y="1050"/>
                </a:lnTo>
                <a:lnTo>
                  <a:pt x="132" y="1050"/>
                </a:lnTo>
                <a:lnTo>
                  <a:pt x="132" y="1050"/>
                </a:lnTo>
                <a:lnTo>
                  <a:pt x="133" y="1050"/>
                </a:lnTo>
                <a:lnTo>
                  <a:pt x="135" y="1050"/>
                </a:lnTo>
                <a:lnTo>
                  <a:pt x="136" y="1050"/>
                </a:lnTo>
                <a:lnTo>
                  <a:pt x="136" y="1050"/>
                </a:lnTo>
                <a:lnTo>
                  <a:pt x="137" y="1050"/>
                </a:lnTo>
                <a:lnTo>
                  <a:pt x="138" y="1050"/>
                </a:lnTo>
                <a:lnTo>
                  <a:pt x="140" y="1050"/>
                </a:lnTo>
                <a:lnTo>
                  <a:pt x="140" y="1050"/>
                </a:lnTo>
                <a:lnTo>
                  <a:pt x="141" y="1050"/>
                </a:lnTo>
                <a:lnTo>
                  <a:pt x="142" y="1050"/>
                </a:lnTo>
                <a:lnTo>
                  <a:pt x="143" y="1050"/>
                </a:lnTo>
                <a:lnTo>
                  <a:pt x="143" y="1050"/>
                </a:lnTo>
                <a:lnTo>
                  <a:pt x="144" y="1050"/>
                </a:lnTo>
                <a:lnTo>
                  <a:pt x="146" y="1050"/>
                </a:lnTo>
                <a:lnTo>
                  <a:pt x="147" y="1050"/>
                </a:lnTo>
                <a:lnTo>
                  <a:pt x="147" y="1050"/>
                </a:lnTo>
                <a:lnTo>
                  <a:pt x="148" y="1050"/>
                </a:lnTo>
                <a:lnTo>
                  <a:pt x="149" y="1050"/>
                </a:lnTo>
                <a:lnTo>
                  <a:pt x="151" y="1050"/>
                </a:lnTo>
                <a:lnTo>
                  <a:pt x="151" y="1050"/>
                </a:lnTo>
                <a:lnTo>
                  <a:pt x="152" y="1050"/>
                </a:lnTo>
                <a:lnTo>
                  <a:pt x="153" y="1050"/>
                </a:lnTo>
                <a:lnTo>
                  <a:pt x="154" y="1050"/>
                </a:lnTo>
                <a:lnTo>
                  <a:pt x="154" y="1050"/>
                </a:lnTo>
                <a:lnTo>
                  <a:pt x="156" y="1050"/>
                </a:lnTo>
                <a:lnTo>
                  <a:pt x="157" y="1050"/>
                </a:lnTo>
                <a:lnTo>
                  <a:pt x="158" y="1050"/>
                </a:lnTo>
                <a:lnTo>
                  <a:pt x="158" y="1050"/>
                </a:lnTo>
                <a:lnTo>
                  <a:pt x="159" y="1050"/>
                </a:lnTo>
                <a:lnTo>
                  <a:pt x="161" y="1050"/>
                </a:lnTo>
                <a:lnTo>
                  <a:pt x="162" y="1050"/>
                </a:lnTo>
                <a:lnTo>
                  <a:pt x="162" y="1050"/>
                </a:lnTo>
                <a:lnTo>
                  <a:pt x="163" y="1050"/>
                </a:lnTo>
                <a:lnTo>
                  <a:pt x="164" y="1050"/>
                </a:lnTo>
                <a:lnTo>
                  <a:pt x="166" y="1048"/>
                </a:lnTo>
                <a:lnTo>
                  <a:pt x="166" y="1048"/>
                </a:lnTo>
                <a:lnTo>
                  <a:pt x="167" y="1048"/>
                </a:lnTo>
                <a:lnTo>
                  <a:pt x="168" y="1050"/>
                </a:lnTo>
                <a:lnTo>
                  <a:pt x="169" y="1050"/>
                </a:lnTo>
                <a:lnTo>
                  <a:pt x="171" y="1051"/>
                </a:lnTo>
                <a:lnTo>
                  <a:pt x="171" y="1052"/>
                </a:lnTo>
                <a:lnTo>
                  <a:pt x="172" y="1053"/>
                </a:lnTo>
                <a:lnTo>
                  <a:pt x="173" y="1053"/>
                </a:lnTo>
                <a:lnTo>
                  <a:pt x="174" y="1055"/>
                </a:lnTo>
                <a:lnTo>
                  <a:pt x="174" y="1056"/>
                </a:lnTo>
                <a:lnTo>
                  <a:pt x="176" y="1065"/>
                </a:lnTo>
                <a:lnTo>
                  <a:pt x="177" y="1099"/>
                </a:lnTo>
                <a:lnTo>
                  <a:pt x="178" y="1186"/>
                </a:lnTo>
                <a:lnTo>
                  <a:pt x="178" y="1333"/>
                </a:lnTo>
                <a:lnTo>
                  <a:pt x="179" y="1513"/>
                </a:lnTo>
                <a:lnTo>
                  <a:pt x="180" y="1680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08"/>
                </a:lnTo>
                <a:lnTo>
                  <a:pt x="185" y="1554"/>
                </a:lnTo>
                <a:lnTo>
                  <a:pt x="187" y="758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5" y="0"/>
                </a:lnTo>
                <a:lnTo>
                  <a:pt x="197" y="0"/>
                </a:lnTo>
                <a:lnTo>
                  <a:pt x="197" y="0"/>
                </a:lnTo>
                <a:lnTo>
                  <a:pt x="198" y="100"/>
                </a:lnTo>
                <a:lnTo>
                  <a:pt x="199" y="301"/>
                </a:lnTo>
                <a:lnTo>
                  <a:pt x="200" y="436"/>
                </a:lnTo>
                <a:lnTo>
                  <a:pt x="200" y="534"/>
                </a:lnTo>
                <a:lnTo>
                  <a:pt x="202" y="609"/>
                </a:lnTo>
                <a:lnTo>
                  <a:pt x="203" y="666"/>
                </a:lnTo>
                <a:lnTo>
                  <a:pt x="204" y="712"/>
                </a:lnTo>
                <a:lnTo>
                  <a:pt x="204" y="750"/>
                </a:lnTo>
                <a:lnTo>
                  <a:pt x="205" y="781"/>
                </a:lnTo>
                <a:lnTo>
                  <a:pt x="207" y="808"/>
                </a:lnTo>
                <a:lnTo>
                  <a:pt x="208" y="829"/>
                </a:lnTo>
                <a:lnTo>
                  <a:pt x="208" y="845"/>
                </a:lnTo>
                <a:lnTo>
                  <a:pt x="209" y="857"/>
                </a:lnTo>
                <a:lnTo>
                  <a:pt x="210" y="868"/>
                </a:lnTo>
                <a:lnTo>
                  <a:pt x="211" y="878"/>
                </a:lnTo>
                <a:lnTo>
                  <a:pt x="211" y="888"/>
                </a:lnTo>
                <a:lnTo>
                  <a:pt x="213" y="897"/>
                </a:lnTo>
                <a:lnTo>
                  <a:pt x="214" y="902"/>
                </a:lnTo>
                <a:lnTo>
                  <a:pt x="215" y="903"/>
                </a:lnTo>
                <a:lnTo>
                  <a:pt x="215" y="904"/>
                </a:lnTo>
                <a:lnTo>
                  <a:pt x="216" y="911"/>
                </a:lnTo>
                <a:lnTo>
                  <a:pt x="218" y="923"/>
                </a:lnTo>
                <a:lnTo>
                  <a:pt x="219" y="942"/>
                </a:lnTo>
                <a:lnTo>
                  <a:pt x="219" y="959"/>
                </a:lnTo>
                <a:lnTo>
                  <a:pt x="220" y="970"/>
                </a:lnTo>
                <a:lnTo>
                  <a:pt x="221" y="975"/>
                </a:lnTo>
                <a:lnTo>
                  <a:pt x="223" y="974"/>
                </a:lnTo>
                <a:lnTo>
                  <a:pt x="223" y="974"/>
                </a:lnTo>
                <a:lnTo>
                  <a:pt x="224" y="980"/>
                </a:lnTo>
                <a:lnTo>
                  <a:pt x="225" y="991"/>
                </a:lnTo>
                <a:lnTo>
                  <a:pt x="226" y="1005"/>
                </a:lnTo>
                <a:lnTo>
                  <a:pt x="228" y="1019"/>
                </a:lnTo>
                <a:lnTo>
                  <a:pt x="228" y="1027"/>
                </a:lnTo>
                <a:lnTo>
                  <a:pt x="229" y="1032"/>
                </a:lnTo>
                <a:lnTo>
                  <a:pt x="230" y="1034"/>
                </a:lnTo>
                <a:lnTo>
                  <a:pt x="231" y="1034"/>
                </a:lnTo>
                <a:lnTo>
                  <a:pt x="231" y="1032"/>
                </a:lnTo>
                <a:lnTo>
                  <a:pt x="233" y="1030"/>
                </a:lnTo>
                <a:lnTo>
                  <a:pt x="234" y="1022"/>
                </a:lnTo>
                <a:lnTo>
                  <a:pt x="235" y="1010"/>
                </a:lnTo>
                <a:lnTo>
                  <a:pt x="235" y="995"/>
                </a:lnTo>
                <a:lnTo>
                  <a:pt x="236" y="974"/>
                </a:lnTo>
                <a:lnTo>
                  <a:pt x="238" y="924"/>
                </a:lnTo>
                <a:lnTo>
                  <a:pt x="239" y="788"/>
                </a:lnTo>
                <a:lnTo>
                  <a:pt x="239" y="513"/>
                </a:lnTo>
                <a:lnTo>
                  <a:pt x="240" y="128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133"/>
                </a:lnTo>
                <a:lnTo>
                  <a:pt x="245" y="538"/>
                </a:lnTo>
                <a:lnTo>
                  <a:pt x="246" y="855"/>
                </a:lnTo>
                <a:lnTo>
                  <a:pt x="246" y="1037"/>
                </a:lnTo>
                <a:lnTo>
                  <a:pt x="247" y="1117"/>
                </a:lnTo>
                <a:lnTo>
                  <a:pt x="249" y="1139"/>
                </a:lnTo>
                <a:lnTo>
                  <a:pt x="250" y="1140"/>
                </a:lnTo>
                <a:lnTo>
                  <a:pt x="250" y="1137"/>
                </a:lnTo>
                <a:lnTo>
                  <a:pt x="251" y="1133"/>
                </a:lnTo>
                <a:lnTo>
                  <a:pt x="252" y="1128"/>
                </a:lnTo>
                <a:lnTo>
                  <a:pt x="254" y="1123"/>
                </a:lnTo>
                <a:lnTo>
                  <a:pt x="254" y="1117"/>
                </a:lnTo>
                <a:lnTo>
                  <a:pt x="255" y="1109"/>
                </a:lnTo>
                <a:lnTo>
                  <a:pt x="256" y="1101"/>
                </a:lnTo>
                <a:lnTo>
                  <a:pt x="257" y="1091"/>
                </a:lnTo>
                <a:lnTo>
                  <a:pt x="257" y="1082"/>
                </a:lnTo>
                <a:lnTo>
                  <a:pt x="259" y="1075"/>
                </a:lnTo>
                <a:lnTo>
                  <a:pt x="260" y="1070"/>
                </a:lnTo>
                <a:lnTo>
                  <a:pt x="261" y="1066"/>
                </a:lnTo>
                <a:lnTo>
                  <a:pt x="261" y="1065"/>
                </a:lnTo>
                <a:lnTo>
                  <a:pt x="262" y="1062"/>
                </a:lnTo>
                <a:lnTo>
                  <a:pt x="264" y="1060"/>
                </a:lnTo>
                <a:lnTo>
                  <a:pt x="265" y="1056"/>
                </a:lnTo>
                <a:lnTo>
                  <a:pt x="265" y="1052"/>
                </a:lnTo>
                <a:lnTo>
                  <a:pt x="266" y="1050"/>
                </a:lnTo>
                <a:lnTo>
                  <a:pt x="267" y="1047"/>
                </a:lnTo>
                <a:lnTo>
                  <a:pt x="269" y="1045"/>
                </a:lnTo>
                <a:lnTo>
                  <a:pt x="269" y="1043"/>
                </a:lnTo>
                <a:lnTo>
                  <a:pt x="270" y="1042"/>
                </a:lnTo>
                <a:lnTo>
                  <a:pt x="271" y="1042"/>
                </a:lnTo>
                <a:lnTo>
                  <a:pt x="272" y="1041"/>
                </a:lnTo>
                <a:lnTo>
                  <a:pt x="272" y="1039"/>
                </a:lnTo>
                <a:lnTo>
                  <a:pt x="274" y="1036"/>
                </a:lnTo>
                <a:lnTo>
                  <a:pt x="275" y="1034"/>
                </a:lnTo>
                <a:lnTo>
                  <a:pt x="276" y="1031"/>
                </a:lnTo>
                <a:lnTo>
                  <a:pt x="276" y="1031"/>
                </a:lnTo>
                <a:lnTo>
                  <a:pt x="277" y="1031"/>
                </a:lnTo>
                <a:lnTo>
                  <a:pt x="279" y="1031"/>
                </a:lnTo>
                <a:lnTo>
                  <a:pt x="280" y="1031"/>
                </a:lnTo>
                <a:lnTo>
                  <a:pt x="281" y="1031"/>
                </a:lnTo>
                <a:lnTo>
                  <a:pt x="281" y="1031"/>
                </a:lnTo>
                <a:lnTo>
                  <a:pt x="282" y="1030"/>
                </a:lnTo>
                <a:lnTo>
                  <a:pt x="283" y="1030"/>
                </a:lnTo>
                <a:lnTo>
                  <a:pt x="285" y="1030"/>
                </a:lnTo>
                <a:lnTo>
                  <a:pt x="285" y="1030"/>
                </a:lnTo>
                <a:lnTo>
                  <a:pt x="286" y="1031"/>
                </a:lnTo>
                <a:lnTo>
                  <a:pt x="287" y="1035"/>
                </a:lnTo>
                <a:lnTo>
                  <a:pt x="288" y="1039"/>
                </a:lnTo>
                <a:lnTo>
                  <a:pt x="288" y="1042"/>
                </a:lnTo>
                <a:lnTo>
                  <a:pt x="290" y="1043"/>
                </a:lnTo>
                <a:lnTo>
                  <a:pt x="291" y="1045"/>
                </a:lnTo>
                <a:lnTo>
                  <a:pt x="292" y="1046"/>
                </a:lnTo>
                <a:lnTo>
                  <a:pt x="292" y="1046"/>
                </a:lnTo>
                <a:lnTo>
                  <a:pt x="293" y="1046"/>
                </a:lnTo>
                <a:lnTo>
                  <a:pt x="295" y="1046"/>
                </a:lnTo>
                <a:lnTo>
                  <a:pt x="296" y="1046"/>
                </a:lnTo>
                <a:lnTo>
                  <a:pt x="296" y="1048"/>
                </a:lnTo>
                <a:lnTo>
                  <a:pt x="297" y="1056"/>
                </a:lnTo>
                <a:lnTo>
                  <a:pt x="298" y="1066"/>
                </a:lnTo>
                <a:lnTo>
                  <a:pt x="300" y="1076"/>
                </a:lnTo>
                <a:lnTo>
                  <a:pt x="300" y="1076"/>
                </a:lnTo>
                <a:lnTo>
                  <a:pt x="301" y="1062"/>
                </a:lnTo>
                <a:lnTo>
                  <a:pt x="302" y="1042"/>
                </a:lnTo>
                <a:lnTo>
                  <a:pt x="303" y="1027"/>
                </a:lnTo>
                <a:lnTo>
                  <a:pt x="303" y="1022"/>
                </a:lnTo>
                <a:lnTo>
                  <a:pt x="305" y="1027"/>
                </a:lnTo>
                <a:lnTo>
                  <a:pt x="306" y="1032"/>
                </a:lnTo>
                <a:lnTo>
                  <a:pt x="307" y="1035"/>
                </a:lnTo>
                <a:lnTo>
                  <a:pt x="307" y="1032"/>
                </a:lnTo>
                <a:lnTo>
                  <a:pt x="308" y="1027"/>
                </a:lnTo>
                <a:lnTo>
                  <a:pt x="310" y="1021"/>
                </a:lnTo>
                <a:lnTo>
                  <a:pt x="311" y="1016"/>
                </a:lnTo>
                <a:lnTo>
                  <a:pt x="311" y="1014"/>
                </a:lnTo>
                <a:lnTo>
                  <a:pt x="312" y="1016"/>
                </a:lnTo>
                <a:lnTo>
                  <a:pt x="313" y="1021"/>
                </a:lnTo>
                <a:lnTo>
                  <a:pt x="315" y="1029"/>
                </a:lnTo>
                <a:lnTo>
                  <a:pt x="315" y="1036"/>
                </a:lnTo>
                <a:lnTo>
                  <a:pt x="316" y="1042"/>
                </a:lnTo>
                <a:lnTo>
                  <a:pt x="317" y="1047"/>
                </a:lnTo>
                <a:lnTo>
                  <a:pt x="318" y="1051"/>
                </a:lnTo>
                <a:lnTo>
                  <a:pt x="318" y="1053"/>
                </a:lnTo>
                <a:lnTo>
                  <a:pt x="319" y="1055"/>
                </a:lnTo>
                <a:lnTo>
                  <a:pt x="321" y="1055"/>
                </a:lnTo>
                <a:lnTo>
                  <a:pt x="322" y="1055"/>
                </a:lnTo>
                <a:lnTo>
                  <a:pt x="322" y="1055"/>
                </a:lnTo>
                <a:lnTo>
                  <a:pt x="323" y="1053"/>
                </a:lnTo>
                <a:lnTo>
                  <a:pt x="324" y="1055"/>
                </a:lnTo>
                <a:lnTo>
                  <a:pt x="326" y="1056"/>
                </a:lnTo>
                <a:lnTo>
                  <a:pt x="326" y="1057"/>
                </a:lnTo>
                <a:lnTo>
                  <a:pt x="327" y="1057"/>
                </a:lnTo>
                <a:lnTo>
                  <a:pt x="328" y="1055"/>
                </a:lnTo>
                <a:lnTo>
                  <a:pt x="329" y="1045"/>
                </a:lnTo>
                <a:lnTo>
                  <a:pt x="329" y="1027"/>
                </a:lnTo>
                <a:lnTo>
                  <a:pt x="331" y="998"/>
                </a:lnTo>
                <a:lnTo>
                  <a:pt x="332" y="952"/>
                </a:lnTo>
                <a:lnTo>
                  <a:pt x="333" y="892"/>
                </a:lnTo>
                <a:lnTo>
                  <a:pt x="333" y="837"/>
                </a:lnTo>
                <a:lnTo>
                  <a:pt x="334" y="814"/>
                </a:lnTo>
                <a:lnTo>
                  <a:pt x="336" y="832"/>
                </a:lnTo>
                <a:lnTo>
                  <a:pt x="337" y="885"/>
                </a:lnTo>
                <a:lnTo>
                  <a:pt x="338" y="943"/>
                </a:lnTo>
                <a:lnTo>
                  <a:pt x="338" y="988"/>
                </a:lnTo>
                <a:lnTo>
                  <a:pt x="339" y="1016"/>
                </a:lnTo>
                <a:lnTo>
                  <a:pt x="341" y="1031"/>
                </a:lnTo>
                <a:lnTo>
                  <a:pt x="342" y="1040"/>
                </a:lnTo>
                <a:lnTo>
                  <a:pt x="342" y="1043"/>
                </a:lnTo>
                <a:lnTo>
                  <a:pt x="343" y="1045"/>
                </a:lnTo>
                <a:lnTo>
                  <a:pt x="344" y="1046"/>
                </a:lnTo>
                <a:lnTo>
                  <a:pt x="346" y="1046"/>
                </a:lnTo>
                <a:lnTo>
                  <a:pt x="346" y="1045"/>
                </a:lnTo>
                <a:lnTo>
                  <a:pt x="347" y="1045"/>
                </a:lnTo>
                <a:lnTo>
                  <a:pt x="348" y="1043"/>
                </a:lnTo>
                <a:lnTo>
                  <a:pt x="349" y="1042"/>
                </a:lnTo>
                <a:lnTo>
                  <a:pt x="349" y="1041"/>
                </a:lnTo>
                <a:lnTo>
                  <a:pt x="351" y="1039"/>
                </a:lnTo>
                <a:lnTo>
                  <a:pt x="352" y="1036"/>
                </a:lnTo>
                <a:lnTo>
                  <a:pt x="353" y="1032"/>
                </a:lnTo>
                <a:lnTo>
                  <a:pt x="353" y="1029"/>
                </a:lnTo>
                <a:lnTo>
                  <a:pt x="354" y="1025"/>
                </a:lnTo>
                <a:lnTo>
                  <a:pt x="355" y="1024"/>
                </a:lnTo>
                <a:lnTo>
                  <a:pt x="357" y="1022"/>
                </a:lnTo>
                <a:lnTo>
                  <a:pt x="357" y="1025"/>
                </a:lnTo>
                <a:lnTo>
                  <a:pt x="358" y="1027"/>
                </a:lnTo>
                <a:lnTo>
                  <a:pt x="359" y="1032"/>
                </a:lnTo>
                <a:lnTo>
                  <a:pt x="360" y="1036"/>
                </a:lnTo>
                <a:lnTo>
                  <a:pt x="360" y="1037"/>
                </a:lnTo>
                <a:lnTo>
                  <a:pt x="362" y="1036"/>
                </a:lnTo>
                <a:lnTo>
                  <a:pt x="363" y="1030"/>
                </a:lnTo>
                <a:lnTo>
                  <a:pt x="364" y="1016"/>
                </a:lnTo>
                <a:lnTo>
                  <a:pt x="364" y="994"/>
                </a:lnTo>
                <a:lnTo>
                  <a:pt x="365" y="965"/>
                </a:lnTo>
                <a:lnTo>
                  <a:pt x="367" y="935"/>
                </a:lnTo>
                <a:lnTo>
                  <a:pt x="368" y="912"/>
                </a:lnTo>
                <a:lnTo>
                  <a:pt x="368" y="898"/>
                </a:lnTo>
                <a:lnTo>
                  <a:pt x="369" y="898"/>
                </a:lnTo>
                <a:lnTo>
                  <a:pt x="370" y="907"/>
                </a:lnTo>
                <a:lnTo>
                  <a:pt x="372" y="919"/>
                </a:lnTo>
                <a:lnTo>
                  <a:pt x="372" y="933"/>
                </a:lnTo>
                <a:lnTo>
                  <a:pt x="373" y="944"/>
                </a:lnTo>
                <a:lnTo>
                  <a:pt x="374" y="949"/>
                </a:lnTo>
                <a:lnTo>
                  <a:pt x="375" y="949"/>
                </a:lnTo>
                <a:lnTo>
                  <a:pt x="375" y="944"/>
                </a:lnTo>
                <a:lnTo>
                  <a:pt x="377" y="935"/>
                </a:lnTo>
                <a:lnTo>
                  <a:pt x="378" y="926"/>
                </a:lnTo>
                <a:lnTo>
                  <a:pt x="379" y="921"/>
                </a:lnTo>
                <a:lnTo>
                  <a:pt x="379" y="923"/>
                </a:lnTo>
                <a:lnTo>
                  <a:pt x="380" y="935"/>
                </a:lnTo>
                <a:lnTo>
                  <a:pt x="382" y="952"/>
                </a:lnTo>
                <a:lnTo>
                  <a:pt x="383" y="968"/>
                </a:lnTo>
                <a:lnTo>
                  <a:pt x="383" y="983"/>
                </a:lnTo>
                <a:lnTo>
                  <a:pt x="384" y="999"/>
                </a:lnTo>
                <a:lnTo>
                  <a:pt x="385" y="1014"/>
                </a:lnTo>
                <a:lnTo>
                  <a:pt x="387" y="1029"/>
                </a:lnTo>
                <a:lnTo>
                  <a:pt x="387" y="1039"/>
                </a:lnTo>
                <a:lnTo>
                  <a:pt x="388" y="1042"/>
                </a:lnTo>
                <a:lnTo>
                  <a:pt x="389" y="1039"/>
                </a:lnTo>
                <a:lnTo>
                  <a:pt x="390" y="1027"/>
                </a:lnTo>
                <a:lnTo>
                  <a:pt x="390" y="1017"/>
                </a:lnTo>
                <a:lnTo>
                  <a:pt x="391" y="1016"/>
                </a:lnTo>
                <a:lnTo>
                  <a:pt x="393" y="1024"/>
                </a:lnTo>
                <a:lnTo>
                  <a:pt x="394" y="1035"/>
                </a:lnTo>
                <a:lnTo>
                  <a:pt x="395" y="1043"/>
                </a:lnTo>
                <a:lnTo>
                  <a:pt x="395" y="1050"/>
                </a:lnTo>
                <a:lnTo>
                  <a:pt x="396" y="1052"/>
                </a:lnTo>
                <a:lnTo>
                  <a:pt x="398" y="1053"/>
                </a:lnTo>
                <a:lnTo>
                  <a:pt x="399" y="1052"/>
                </a:lnTo>
                <a:lnTo>
                  <a:pt x="399" y="1051"/>
                </a:lnTo>
                <a:lnTo>
                  <a:pt x="400" y="1047"/>
                </a:lnTo>
                <a:lnTo>
                  <a:pt x="401" y="1043"/>
                </a:lnTo>
                <a:lnTo>
                  <a:pt x="403" y="1041"/>
                </a:lnTo>
                <a:lnTo>
                  <a:pt x="403" y="1039"/>
                </a:lnTo>
                <a:lnTo>
                  <a:pt x="404" y="1037"/>
                </a:lnTo>
                <a:lnTo>
                  <a:pt x="405" y="1039"/>
                </a:lnTo>
                <a:lnTo>
                  <a:pt x="406" y="1041"/>
                </a:lnTo>
                <a:lnTo>
                  <a:pt x="406" y="1043"/>
                </a:lnTo>
                <a:lnTo>
                  <a:pt x="408" y="1046"/>
                </a:lnTo>
                <a:lnTo>
                  <a:pt x="409" y="1048"/>
                </a:lnTo>
                <a:lnTo>
                  <a:pt x="410" y="1050"/>
                </a:lnTo>
                <a:lnTo>
                  <a:pt x="410" y="1050"/>
                </a:lnTo>
                <a:lnTo>
                  <a:pt x="411" y="1050"/>
                </a:lnTo>
                <a:lnTo>
                  <a:pt x="413" y="1050"/>
                </a:lnTo>
                <a:lnTo>
                  <a:pt x="414" y="1050"/>
                </a:lnTo>
                <a:lnTo>
                  <a:pt x="414" y="1050"/>
                </a:lnTo>
                <a:lnTo>
                  <a:pt x="415" y="1048"/>
                </a:lnTo>
                <a:lnTo>
                  <a:pt x="416" y="1048"/>
                </a:lnTo>
                <a:lnTo>
                  <a:pt x="418" y="1047"/>
                </a:lnTo>
                <a:lnTo>
                  <a:pt x="418" y="1046"/>
                </a:lnTo>
                <a:lnTo>
                  <a:pt x="419" y="1043"/>
                </a:lnTo>
                <a:lnTo>
                  <a:pt x="420" y="1041"/>
                </a:lnTo>
                <a:lnTo>
                  <a:pt x="421" y="1039"/>
                </a:lnTo>
                <a:lnTo>
                  <a:pt x="421" y="1036"/>
                </a:lnTo>
                <a:lnTo>
                  <a:pt x="423" y="1035"/>
                </a:lnTo>
                <a:lnTo>
                  <a:pt x="424" y="1032"/>
                </a:lnTo>
                <a:lnTo>
                  <a:pt x="425" y="1031"/>
                </a:lnTo>
                <a:lnTo>
                  <a:pt x="425" y="1031"/>
                </a:lnTo>
                <a:lnTo>
                  <a:pt x="426" y="1030"/>
                </a:lnTo>
                <a:lnTo>
                  <a:pt x="427" y="1025"/>
                </a:lnTo>
                <a:lnTo>
                  <a:pt x="429" y="1014"/>
                </a:lnTo>
                <a:lnTo>
                  <a:pt x="429" y="998"/>
                </a:lnTo>
                <a:lnTo>
                  <a:pt x="430" y="979"/>
                </a:lnTo>
                <a:lnTo>
                  <a:pt x="431" y="962"/>
                </a:lnTo>
                <a:lnTo>
                  <a:pt x="432" y="948"/>
                </a:lnTo>
                <a:lnTo>
                  <a:pt x="432" y="943"/>
                </a:lnTo>
                <a:lnTo>
                  <a:pt x="434" y="955"/>
                </a:lnTo>
                <a:lnTo>
                  <a:pt x="435" y="981"/>
                </a:lnTo>
                <a:lnTo>
                  <a:pt x="436" y="1015"/>
                </a:lnTo>
                <a:lnTo>
                  <a:pt x="436" y="1043"/>
                </a:lnTo>
                <a:lnTo>
                  <a:pt x="437" y="1062"/>
                </a:lnTo>
                <a:lnTo>
                  <a:pt x="439" y="1072"/>
                </a:lnTo>
                <a:lnTo>
                  <a:pt x="440" y="1077"/>
                </a:lnTo>
                <a:lnTo>
                  <a:pt x="440" y="1078"/>
                </a:lnTo>
                <a:lnTo>
                  <a:pt x="441" y="1078"/>
                </a:lnTo>
                <a:lnTo>
                  <a:pt x="442" y="1077"/>
                </a:lnTo>
                <a:lnTo>
                  <a:pt x="444" y="1076"/>
                </a:lnTo>
                <a:lnTo>
                  <a:pt x="444" y="1072"/>
                </a:lnTo>
                <a:lnTo>
                  <a:pt x="445" y="1070"/>
                </a:lnTo>
                <a:lnTo>
                  <a:pt x="446" y="1066"/>
                </a:lnTo>
                <a:lnTo>
                  <a:pt x="447" y="1062"/>
                </a:lnTo>
                <a:lnTo>
                  <a:pt x="449" y="1058"/>
                </a:lnTo>
                <a:lnTo>
                  <a:pt x="449" y="1056"/>
                </a:lnTo>
                <a:lnTo>
                  <a:pt x="450" y="1055"/>
                </a:lnTo>
                <a:lnTo>
                  <a:pt x="451" y="1052"/>
                </a:lnTo>
                <a:lnTo>
                  <a:pt x="452" y="1051"/>
                </a:lnTo>
                <a:lnTo>
                  <a:pt x="452" y="1051"/>
                </a:lnTo>
                <a:lnTo>
                  <a:pt x="454" y="1050"/>
                </a:lnTo>
                <a:lnTo>
                  <a:pt x="455" y="1050"/>
                </a:lnTo>
                <a:lnTo>
                  <a:pt x="456" y="1048"/>
                </a:lnTo>
                <a:lnTo>
                  <a:pt x="456" y="1048"/>
                </a:lnTo>
                <a:lnTo>
                  <a:pt x="457" y="1048"/>
                </a:lnTo>
                <a:lnTo>
                  <a:pt x="459" y="1047"/>
                </a:lnTo>
                <a:lnTo>
                  <a:pt x="460" y="1046"/>
                </a:lnTo>
                <a:lnTo>
                  <a:pt x="460" y="1046"/>
                </a:lnTo>
                <a:lnTo>
                  <a:pt x="461" y="1045"/>
                </a:lnTo>
                <a:lnTo>
                  <a:pt x="462" y="1043"/>
                </a:lnTo>
                <a:lnTo>
                  <a:pt x="463" y="1043"/>
                </a:lnTo>
                <a:lnTo>
                  <a:pt x="463" y="1042"/>
                </a:lnTo>
                <a:lnTo>
                  <a:pt x="465" y="1042"/>
                </a:lnTo>
                <a:lnTo>
                  <a:pt x="466" y="1043"/>
                </a:lnTo>
                <a:lnTo>
                  <a:pt x="467" y="1043"/>
                </a:lnTo>
                <a:lnTo>
                  <a:pt x="467" y="1043"/>
                </a:lnTo>
                <a:lnTo>
                  <a:pt x="468" y="1045"/>
                </a:lnTo>
                <a:lnTo>
                  <a:pt x="470" y="1045"/>
                </a:lnTo>
                <a:lnTo>
                  <a:pt x="471" y="1043"/>
                </a:lnTo>
                <a:lnTo>
                  <a:pt x="471" y="1043"/>
                </a:lnTo>
                <a:lnTo>
                  <a:pt x="472" y="1042"/>
                </a:lnTo>
                <a:lnTo>
                  <a:pt x="473" y="1042"/>
                </a:lnTo>
                <a:lnTo>
                  <a:pt x="475" y="1041"/>
                </a:lnTo>
                <a:lnTo>
                  <a:pt x="475" y="1041"/>
                </a:lnTo>
                <a:lnTo>
                  <a:pt x="476" y="1041"/>
                </a:lnTo>
                <a:lnTo>
                  <a:pt x="477" y="1041"/>
                </a:lnTo>
                <a:lnTo>
                  <a:pt x="478" y="1041"/>
                </a:lnTo>
                <a:lnTo>
                  <a:pt x="478" y="1041"/>
                </a:lnTo>
                <a:lnTo>
                  <a:pt x="480" y="1041"/>
                </a:lnTo>
                <a:lnTo>
                  <a:pt x="481" y="1042"/>
                </a:lnTo>
                <a:lnTo>
                  <a:pt x="482" y="1043"/>
                </a:lnTo>
                <a:lnTo>
                  <a:pt x="482" y="1046"/>
                </a:lnTo>
                <a:lnTo>
                  <a:pt x="483" y="1047"/>
                </a:lnTo>
                <a:lnTo>
                  <a:pt x="485" y="1048"/>
                </a:lnTo>
                <a:lnTo>
                  <a:pt x="486" y="1050"/>
                </a:lnTo>
                <a:lnTo>
                  <a:pt x="486" y="1050"/>
                </a:lnTo>
                <a:lnTo>
                  <a:pt x="487" y="1051"/>
                </a:lnTo>
                <a:lnTo>
                  <a:pt x="488" y="1051"/>
                </a:lnTo>
                <a:lnTo>
                  <a:pt x="490" y="1051"/>
                </a:lnTo>
                <a:lnTo>
                  <a:pt x="490" y="1051"/>
                </a:lnTo>
                <a:lnTo>
                  <a:pt x="491" y="1051"/>
                </a:lnTo>
                <a:lnTo>
                  <a:pt x="492" y="1051"/>
                </a:lnTo>
                <a:lnTo>
                  <a:pt x="493" y="1051"/>
                </a:lnTo>
                <a:lnTo>
                  <a:pt x="493" y="1051"/>
                </a:lnTo>
                <a:lnTo>
                  <a:pt x="495" y="1051"/>
                </a:lnTo>
                <a:lnTo>
                  <a:pt x="496" y="1051"/>
                </a:lnTo>
                <a:lnTo>
                  <a:pt x="497" y="1052"/>
                </a:lnTo>
                <a:lnTo>
                  <a:pt x="497" y="1051"/>
                </a:lnTo>
                <a:lnTo>
                  <a:pt x="498" y="1050"/>
                </a:lnTo>
                <a:lnTo>
                  <a:pt x="499" y="1045"/>
                </a:lnTo>
                <a:lnTo>
                  <a:pt x="501" y="1032"/>
                </a:lnTo>
                <a:lnTo>
                  <a:pt x="501" y="1004"/>
                </a:lnTo>
                <a:lnTo>
                  <a:pt x="502" y="945"/>
                </a:lnTo>
                <a:lnTo>
                  <a:pt x="503" y="846"/>
                </a:lnTo>
                <a:lnTo>
                  <a:pt x="504" y="698"/>
                </a:lnTo>
                <a:lnTo>
                  <a:pt x="506" y="508"/>
                </a:lnTo>
                <a:lnTo>
                  <a:pt x="506" y="370"/>
                </a:lnTo>
                <a:lnTo>
                  <a:pt x="507" y="174"/>
                </a:lnTo>
                <a:lnTo>
                  <a:pt x="508" y="27"/>
                </a:lnTo>
                <a:lnTo>
                  <a:pt x="509" y="0"/>
                </a:lnTo>
                <a:lnTo>
                  <a:pt x="509" y="0"/>
                </a:lnTo>
                <a:lnTo>
                  <a:pt x="511" y="84"/>
                </a:lnTo>
                <a:lnTo>
                  <a:pt x="512" y="231"/>
                </a:lnTo>
                <a:lnTo>
                  <a:pt x="513" y="395"/>
                </a:lnTo>
                <a:lnTo>
                  <a:pt x="513" y="551"/>
                </a:lnTo>
                <a:lnTo>
                  <a:pt x="514" y="682"/>
                </a:lnTo>
                <a:lnTo>
                  <a:pt x="516" y="785"/>
                </a:lnTo>
                <a:lnTo>
                  <a:pt x="517" y="862"/>
                </a:lnTo>
                <a:lnTo>
                  <a:pt x="517" y="918"/>
                </a:lnTo>
                <a:lnTo>
                  <a:pt x="518" y="955"/>
                </a:lnTo>
                <a:lnTo>
                  <a:pt x="519" y="981"/>
                </a:lnTo>
                <a:lnTo>
                  <a:pt x="521" y="999"/>
                </a:lnTo>
                <a:lnTo>
                  <a:pt x="521" y="1011"/>
                </a:lnTo>
                <a:lnTo>
                  <a:pt x="522" y="1020"/>
                </a:lnTo>
                <a:lnTo>
                  <a:pt x="523" y="1027"/>
                </a:lnTo>
                <a:lnTo>
                  <a:pt x="524" y="1032"/>
                </a:lnTo>
                <a:lnTo>
                  <a:pt x="524" y="1036"/>
                </a:lnTo>
                <a:lnTo>
                  <a:pt x="526" y="1040"/>
                </a:lnTo>
                <a:lnTo>
                  <a:pt x="527" y="1042"/>
                </a:lnTo>
                <a:lnTo>
                  <a:pt x="528" y="1045"/>
                </a:lnTo>
                <a:lnTo>
                  <a:pt x="528" y="1045"/>
                </a:lnTo>
                <a:lnTo>
                  <a:pt x="529" y="1043"/>
                </a:lnTo>
                <a:lnTo>
                  <a:pt x="531" y="1037"/>
                </a:lnTo>
                <a:lnTo>
                  <a:pt x="532" y="1026"/>
                </a:lnTo>
                <a:lnTo>
                  <a:pt x="532" y="1006"/>
                </a:lnTo>
                <a:lnTo>
                  <a:pt x="533" y="975"/>
                </a:lnTo>
                <a:lnTo>
                  <a:pt x="534" y="933"/>
                </a:lnTo>
                <a:lnTo>
                  <a:pt x="535" y="883"/>
                </a:lnTo>
                <a:lnTo>
                  <a:pt x="535" y="850"/>
                </a:lnTo>
                <a:lnTo>
                  <a:pt x="537" y="801"/>
                </a:lnTo>
                <a:lnTo>
                  <a:pt x="538" y="765"/>
                </a:lnTo>
                <a:lnTo>
                  <a:pt x="539" y="744"/>
                </a:lnTo>
                <a:lnTo>
                  <a:pt x="539" y="739"/>
                </a:lnTo>
                <a:lnTo>
                  <a:pt x="540" y="754"/>
                </a:lnTo>
                <a:lnTo>
                  <a:pt x="542" y="783"/>
                </a:lnTo>
                <a:lnTo>
                  <a:pt x="543" y="824"/>
                </a:lnTo>
                <a:lnTo>
                  <a:pt x="543" y="870"/>
                </a:lnTo>
                <a:lnTo>
                  <a:pt x="544" y="916"/>
                </a:lnTo>
                <a:lnTo>
                  <a:pt x="545" y="954"/>
                </a:lnTo>
                <a:lnTo>
                  <a:pt x="547" y="985"/>
                </a:lnTo>
                <a:lnTo>
                  <a:pt x="547" y="1007"/>
                </a:lnTo>
                <a:lnTo>
                  <a:pt x="548" y="1022"/>
                </a:lnTo>
                <a:lnTo>
                  <a:pt x="549" y="1032"/>
                </a:lnTo>
                <a:lnTo>
                  <a:pt x="550" y="1037"/>
                </a:lnTo>
                <a:lnTo>
                  <a:pt x="550" y="1041"/>
                </a:lnTo>
                <a:lnTo>
                  <a:pt x="552" y="1043"/>
                </a:lnTo>
                <a:lnTo>
                  <a:pt x="553" y="1045"/>
                </a:lnTo>
                <a:lnTo>
                  <a:pt x="554" y="1046"/>
                </a:lnTo>
                <a:lnTo>
                  <a:pt x="554" y="1045"/>
                </a:lnTo>
                <a:lnTo>
                  <a:pt x="555" y="1043"/>
                </a:lnTo>
                <a:lnTo>
                  <a:pt x="557" y="1040"/>
                </a:lnTo>
                <a:lnTo>
                  <a:pt x="558" y="1034"/>
                </a:lnTo>
                <a:lnTo>
                  <a:pt x="558" y="1026"/>
                </a:lnTo>
                <a:lnTo>
                  <a:pt x="559" y="1017"/>
                </a:lnTo>
                <a:lnTo>
                  <a:pt x="560" y="1010"/>
                </a:lnTo>
                <a:lnTo>
                  <a:pt x="562" y="1005"/>
                </a:lnTo>
                <a:lnTo>
                  <a:pt x="563" y="1002"/>
                </a:lnTo>
                <a:lnTo>
                  <a:pt x="563" y="1005"/>
                </a:lnTo>
                <a:lnTo>
                  <a:pt x="564" y="1010"/>
                </a:lnTo>
                <a:lnTo>
                  <a:pt x="565" y="1017"/>
                </a:lnTo>
                <a:lnTo>
                  <a:pt x="567" y="1025"/>
                </a:lnTo>
                <a:lnTo>
                  <a:pt x="567" y="1032"/>
                </a:lnTo>
                <a:lnTo>
                  <a:pt x="568" y="1039"/>
                </a:lnTo>
                <a:lnTo>
                  <a:pt x="569" y="1042"/>
                </a:lnTo>
                <a:lnTo>
                  <a:pt x="570" y="1046"/>
                </a:lnTo>
                <a:lnTo>
                  <a:pt x="570" y="1048"/>
                </a:lnTo>
                <a:lnTo>
                  <a:pt x="571" y="1050"/>
                </a:lnTo>
                <a:lnTo>
                  <a:pt x="573" y="1051"/>
                </a:lnTo>
                <a:lnTo>
                  <a:pt x="574" y="1051"/>
                </a:lnTo>
                <a:lnTo>
                  <a:pt x="574" y="1051"/>
                </a:lnTo>
                <a:lnTo>
                  <a:pt x="575" y="1051"/>
                </a:lnTo>
                <a:lnTo>
                  <a:pt x="576" y="1051"/>
                </a:lnTo>
                <a:lnTo>
                  <a:pt x="578" y="1051"/>
                </a:lnTo>
                <a:lnTo>
                  <a:pt x="578" y="1050"/>
                </a:lnTo>
                <a:lnTo>
                  <a:pt x="579" y="1050"/>
                </a:lnTo>
                <a:lnTo>
                  <a:pt x="580" y="1048"/>
                </a:lnTo>
                <a:lnTo>
                  <a:pt x="581" y="1048"/>
                </a:lnTo>
                <a:lnTo>
                  <a:pt x="581" y="1048"/>
                </a:lnTo>
                <a:lnTo>
                  <a:pt x="583" y="1048"/>
                </a:lnTo>
                <a:lnTo>
                  <a:pt x="584" y="1048"/>
                </a:lnTo>
                <a:lnTo>
                  <a:pt x="585" y="1048"/>
                </a:lnTo>
                <a:lnTo>
                  <a:pt x="585" y="1050"/>
                </a:lnTo>
                <a:lnTo>
                  <a:pt x="586" y="1050"/>
                </a:lnTo>
                <a:lnTo>
                  <a:pt x="588" y="1050"/>
                </a:lnTo>
                <a:lnTo>
                  <a:pt x="589" y="1050"/>
                </a:lnTo>
                <a:lnTo>
                  <a:pt x="589" y="1050"/>
                </a:lnTo>
                <a:lnTo>
                  <a:pt x="590" y="1050"/>
                </a:lnTo>
                <a:lnTo>
                  <a:pt x="591" y="1050"/>
                </a:lnTo>
                <a:lnTo>
                  <a:pt x="593" y="1050"/>
                </a:lnTo>
                <a:lnTo>
                  <a:pt x="593" y="1051"/>
                </a:lnTo>
                <a:lnTo>
                  <a:pt x="594" y="1051"/>
                </a:lnTo>
                <a:lnTo>
                  <a:pt x="595" y="1052"/>
                </a:lnTo>
                <a:lnTo>
                  <a:pt x="596" y="1052"/>
                </a:lnTo>
                <a:lnTo>
                  <a:pt x="596" y="1052"/>
                </a:lnTo>
                <a:lnTo>
                  <a:pt x="598" y="1052"/>
                </a:lnTo>
                <a:lnTo>
                  <a:pt x="599" y="1053"/>
                </a:lnTo>
                <a:lnTo>
                  <a:pt x="600" y="1053"/>
                </a:lnTo>
                <a:lnTo>
                  <a:pt x="600" y="1053"/>
                </a:lnTo>
                <a:lnTo>
                  <a:pt x="601" y="1053"/>
                </a:lnTo>
                <a:lnTo>
                  <a:pt x="603" y="1053"/>
                </a:lnTo>
                <a:lnTo>
                  <a:pt x="604" y="1053"/>
                </a:lnTo>
                <a:lnTo>
                  <a:pt x="604" y="1053"/>
                </a:lnTo>
                <a:lnTo>
                  <a:pt x="605" y="1053"/>
                </a:lnTo>
                <a:lnTo>
                  <a:pt x="606" y="1053"/>
                </a:lnTo>
                <a:lnTo>
                  <a:pt x="607" y="1053"/>
                </a:lnTo>
                <a:lnTo>
                  <a:pt x="607" y="1053"/>
                </a:lnTo>
                <a:lnTo>
                  <a:pt x="609" y="1053"/>
                </a:lnTo>
                <a:lnTo>
                  <a:pt x="610" y="1053"/>
                </a:lnTo>
                <a:lnTo>
                  <a:pt x="611" y="1053"/>
                </a:lnTo>
                <a:lnTo>
                  <a:pt x="611" y="1053"/>
                </a:lnTo>
                <a:lnTo>
                  <a:pt x="612" y="1053"/>
                </a:lnTo>
                <a:lnTo>
                  <a:pt x="614" y="1052"/>
                </a:lnTo>
                <a:lnTo>
                  <a:pt x="615" y="1052"/>
                </a:lnTo>
                <a:lnTo>
                  <a:pt x="616" y="1051"/>
                </a:lnTo>
                <a:lnTo>
                  <a:pt x="616" y="1050"/>
                </a:lnTo>
                <a:lnTo>
                  <a:pt x="617" y="1050"/>
                </a:lnTo>
                <a:lnTo>
                  <a:pt x="619" y="1048"/>
                </a:lnTo>
                <a:lnTo>
                  <a:pt x="620" y="1048"/>
                </a:lnTo>
                <a:lnTo>
                  <a:pt x="620" y="1048"/>
                </a:lnTo>
                <a:lnTo>
                  <a:pt x="621" y="1048"/>
                </a:lnTo>
                <a:lnTo>
                  <a:pt x="622" y="1048"/>
                </a:lnTo>
                <a:lnTo>
                  <a:pt x="624" y="1048"/>
                </a:lnTo>
                <a:lnTo>
                  <a:pt x="624" y="1048"/>
                </a:lnTo>
                <a:lnTo>
                  <a:pt x="625" y="1048"/>
                </a:lnTo>
                <a:lnTo>
                  <a:pt x="626" y="1048"/>
                </a:lnTo>
                <a:lnTo>
                  <a:pt x="627" y="1048"/>
                </a:lnTo>
                <a:lnTo>
                  <a:pt x="627" y="1047"/>
                </a:lnTo>
                <a:lnTo>
                  <a:pt x="629" y="1047"/>
                </a:lnTo>
                <a:lnTo>
                  <a:pt x="630" y="1047"/>
                </a:lnTo>
                <a:lnTo>
                  <a:pt x="631" y="1047"/>
                </a:lnTo>
                <a:lnTo>
                  <a:pt x="631" y="1046"/>
                </a:lnTo>
                <a:lnTo>
                  <a:pt x="632" y="1046"/>
                </a:lnTo>
                <a:lnTo>
                  <a:pt x="634" y="1046"/>
                </a:lnTo>
                <a:lnTo>
                  <a:pt x="635" y="1046"/>
                </a:lnTo>
                <a:lnTo>
                  <a:pt x="635" y="1046"/>
                </a:lnTo>
                <a:lnTo>
                  <a:pt x="636" y="1047"/>
                </a:lnTo>
                <a:lnTo>
                  <a:pt x="637" y="1047"/>
                </a:lnTo>
                <a:lnTo>
                  <a:pt x="638" y="1048"/>
                </a:lnTo>
                <a:lnTo>
                  <a:pt x="638" y="1048"/>
                </a:lnTo>
                <a:lnTo>
                  <a:pt x="640" y="1050"/>
                </a:lnTo>
                <a:lnTo>
                  <a:pt x="641" y="1050"/>
                </a:lnTo>
                <a:lnTo>
                  <a:pt x="642" y="1050"/>
                </a:lnTo>
                <a:lnTo>
                  <a:pt x="642" y="1050"/>
                </a:lnTo>
                <a:lnTo>
                  <a:pt x="643" y="1048"/>
                </a:lnTo>
                <a:lnTo>
                  <a:pt x="645" y="1046"/>
                </a:lnTo>
                <a:lnTo>
                  <a:pt x="646" y="1042"/>
                </a:lnTo>
                <a:lnTo>
                  <a:pt x="646" y="1036"/>
                </a:lnTo>
                <a:lnTo>
                  <a:pt x="647" y="1027"/>
                </a:lnTo>
                <a:lnTo>
                  <a:pt x="648" y="1016"/>
                </a:lnTo>
                <a:lnTo>
                  <a:pt x="650" y="1002"/>
                </a:lnTo>
                <a:lnTo>
                  <a:pt x="650" y="988"/>
                </a:lnTo>
                <a:lnTo>
                  <a:pt x="651" y="974"/>
                </a:lnTo>
                <a:lnTo>
                  <a:pt x="652" y="963"/>
                </a:lnTo>
                <a:lnTo>
                  <a:pt x="653" y="955"/>
                </a:lnTo>
                <a:lnTo>
                  <a:pt x="653" y="953"/>
                </a:lnTo>
                <a:lnTo>
                  <a:pt x="655" y="954"/>
                </a:lnTo>
                <a:lnTo>
                  <a:pt x="656" y="958"/>
                </a:lnTo>
                <a:lnTo>
                  <a:pt x="657" y="965"/>
                </a:lnTo>
                <a:lnTo>
                  <a:pt x="657" y="973"/>
                </a:lnTo>
                <a:lnTo>
                  <a:pt x="658" y="981"/>
                </a:lnTo>
                <a:lnTo>
                  <a:pt x="660" y="990"/>
                </a:lnTo>
                <a:lnTo>
                  <a:pt x="661" y="998"/>
                </a:lnTo>
                <a:lnTo>
                  <a:pt x="661" y="1005"/>
                </a:lnTo>
                <a:lnTo>
                  <a:pt x="662" y="1011"/>
                </a:lnTo>
                <a:lnTo>
                  <a:pt x="663" y="1017"/>
                </a:lnTo>
                <a:lnTo>
                  <a:pt x="665" y="1022"/>
                </a:lnTo>
                <a:lnTo>
                  <a:pt x="665" y="1026"/>
                </a:lnTo>
                <a:lnTo>
                  <a:pt x="666" y="1029"/>
                </a:lnTo>
                <a:lnTo>
                  <a:pt x="667" y="1030"/>
                </a:lnTo>
                <a:lnTo>
                  <a:pt x="668" y="1032"/>
                </a:lnTo>
                <a:lnTo>
                  <a:pt x="668" y="1034"/>
                </a:lnTo>
                <a:lnTo>
                  <a:pt x="670" y="1036"/>
                </a:lnTo>
                <a:lnTo>
                  <a:pt x="671" y="1037"/>
                </a:lnTo>
                <a:lnTo>
                  <a:pt x="672" y="1040"/>
                </a:lnTo>
                <a:lnTo>
                  <a:pt x="673" y="1041"/>
                </a:lnTo>
                <a:lnTo>
                  <a:pt x="673" y="1043"/>
                </a:lnTo>
                <a:lnTo>
                  <a:pt x="674" y="1045"/>
                </a:lnTo>
                <a:lnTo>
                  <a:pt x="676" y="1046"/>
                </a:lnTo>
                <a:lnTo>
                  <a:pt x="677" y="1047"/>
                </a:lnTo>
                <a:lnTo>
                  <a:pt x="677" y="1048"/>
                </a:lnTo>
                <a:lnTo>
                  <a:pt x="678" y="1048"/>
                </a:lnTo>
                <a:lnTo>
                  <a:pt x="679" y="1050"/>
                </a:lnTo>
                <a:lnTo>
                  <a:pt x="681" y="1050"/>
                </a:lnTo>
                <a:lnTo>
                  <a:pt x="681" y="1050"/>
                </a:lnTo>
                <a:lnTo>
                  <a:pt x="682" y="1051"/>
                </a:lnTo>
                <a:lnTo>
                  <a:pt x="683" y="1052"/>
                </a:lnTo>
                <a:lnTo>
                  <a:pt x="684" y="1052"/>
                </a:lnTo>
                <a:lnTo>
                  <a:pt x="684" y="1053"/>
                </a:lnTo>
                <a:lnTo>
                  <a:pt x="686" y="1053"/>
                </a:lnTo>
                <a:lnTo>
                  <a:pt x="687" y="1053"/>
                </a:lnTo>
                <a:lnTo>
                  <a:pt x="688" y="1053"/>
                </a:lnTo>
                <a:lnTo>
                  <a:pt x="688" y="1053"/>
                </a:lnTo>
                <a:lnTo>
                  <a:pt x="689" y="1052"/>
                </a:lnTo>
                <a:lnTo>
                  <a:pt x="691" y="1052"/>
                </a:lnTo>
                <a:lnTo>
                  <a:pt x="692" y="1051"/>
                </a:lnTo>
                <a:lnTo>
                  <a:pt x="692" y="1051"/>
                </a:lnTo>
                <a:lnTo>
                  <a:pt x="693" y="1050"/>
                </a:lnTo>
                <a:lnTo>
                  <a:pt x="694" y="1048"/>
                </a:lnTo>
                <a:lnTo>
                  <a:pt x="696" y="1047"/>
                </a:lnTo>
                <a:lnTo>
                  <a:pt x="696" y="1046"/>
                </a:lnTo>
                <a:lnTo>
                  <a:pt x="697" y="1045"/>
                </a:lnTo>
                <a:lnTo>
                  <a:pt x="698" y="1043"/>
                </a:lnTo>
                <a:lnTo>
                  <a:pt x="699" y="1043"/>
                </a:lnTo>
                <a:lnTo>
                  <a:pt x="699" y="1042"/>
                </a:lnTo>
                <a:lnTo>
                  <a:pt x="701" y="1042"/>
                </a:lnTo>
                <a:lnTo>
                  <a:pt x="702" y="1042"/>
                </a:lnTo>
                <a:lnTo>
                  <a:pt x="703" y="1043"/>
                </a:lnTo>
                <a:lnTo>
                  <a:pt x="703" y="1043"/>
                </a:lnTo>
                <a:lnTo>
                  <a:pt x="704" y="1045"/>
                </a:lnTo>
                <a:lnTo>
                  <a:pt x="706" y="1045"/>
                </a:lnTo>
                <a:lnTo>
                  <a:pt x="707" y="1046"/>
                </a:lnTo>
                <a:lnTo>
                  <a:pt x="707" y="1046"/>
                </a:lnTo>
                <a:lnTo>
                  <a:pt x="708" y="1047"/>
                </a:lnTo>
                <a:lnTo>
                  <a:pt x="709" y="1047"/>
                </a:lnTo>
                <a:lnTo>
                  <a:pt x="710" y="1048"/>
                </a:lnTo>
                <a:lnTo>
                  <a:pt x="710" y="1048"/>
                </a:lnTo>
                <a:lnTo>
                  <a:pt x="712" y="1050"/>
                </a:lnTo>
                <a:lnTo>
                  <a:pt x="713" y="1050"/>
                </a:lnTo>
                <a:lnTo>
                  <a:pt x="714" y="1050"/>
                </a:lnTo>
                <a:lnTo>
                  <a:pt x="714" y="1050"/>
                </a:lnTo>
                <a:lnTo>
                  <a:pt x="715" y="1050"/>
                </a:lnTo>
                <a:lnTo>
                  <a:pt x="717" y="1048"/>
                </a:lnTo>
                <a:lnTo>
                  <a:pt x="718" y="1048"/>
                </a:lnTo>
                <a:lnTo>
                  <a:pt x="718" y="1047"/>
                </a:lnTo>
                <a:lnTo>
                  <a:pt x="719" y="1047"/>
                </a:lnTo>
                <a:lnTo>
                  <a:pt x="720" y="1046"/>
                </a:lnTo>
                <a:lnTo>
                  <a:pt x="722" y="1045"/>
                </a:lnTo>
                <a:lnTo>
                  <a:pt x="722" y="1043"/>
                </a:lnTo>
                <a:lnTo>
                  <a:pt x="723" y="1042"/>
                </a:lnTo>
                <a:lnTo>
                  <a:pt x="724" y="1041"/>
                </a:lnTo>
                <a:lnTo>
                  <a:pt x="725" y="1041"/>
                </a:lnTo>
                <a:lnTo>
                  <a:pt x="725" y="1041"/>
                </a:lnTo>
                <a:lnTo>
                  <a:pt x="727" y="1041"/>
                </a:lnTo>
                <a:lnTo>
                  <a:pt x="728" y="1041"/>
                </a:lnTo>
                <a:lnTo>
                  <a:pt x="729" y="1041"/>
                </a:lnTo>
                <a:lnTo>
                  <a:pt x="730" y="1041"/>
                </a:lnTo>
                <a:lnTo>
                  <a:pt x="730" y="1041"/>
                </a:lnTo>
                <a:lnTo>
                  <a:pt x="732" y="1041"/>
                </a:lnTo>
                <a:lnTo>
                  <a:pt x="733" y="1040"/>
                </a:lnTo>
                <a:lnTo>
                  <a:pt x="734" y="1040"/>
                </a:lnTo>
                <a:lnTo>
                  <a:pt x="734" y="1040"/>
                </a:lnTo>
                <a:lnTo>
                  <a:pt x="735" y="1041"/>
                </a:lnTo>
                <a:lnTo>
                  <a:pt x="737" y="1041"/>
                </a:lnTo>
                <a:lnTo>
                  <a:pt x="738" y="1042"/>
                </a:lnTo>
                <a:lnTo>
                  <a:pt x="738" y="1043"/>
                </a:lnTo>
                <a:lnTo>
                  <a:pt x="739" y="1045"/>
                </a:lnTo>
                <a:lnTo>
                  <a:pt x="740" y="1045"/>
                </a:lnTo>
                <a:lnTo>
                  <a:pt x="742" y="1046"/>
                </a:lnTo>
                <a:lnTo>
                  <a:pt x="742" y="1046"/>
                </a:lnTo>
                <a:lnTo>
                  <a:pt x="743" y="1046"/>
                </a:lnTo>
                <a:lnTo>
                  <a:pt x="744" y="1046"/>
                </a:lnTo>
                <a:lnTo>
                  <a:pt x="745" y="1046"/>
                </a:lnTo>
                <a:lnTo>
                  <a:pt x="745" y="1046"/>
                </a:lnTo>
                <a:lnTo>
                  <a:pt x="746" y="1046"/>
                </a:lnTo>
                <a:lnTo>
                  <a:pt x="748" y="1046"/>
                </a:lnTo>
                <a:lnTo>
                  <a:pt x="749" y="1046"/>
                </a:lnTo>
                <a:lnTo>
                  <a:pt x="749" y="1046"/>
                </a:lnTo>
                <a:lnTo>
                  <a:pt x="750" y="1046"/>
                </a:lnTo>
                <a:lnTo>
                  <a:pt x="751" y="1045"/>
                </a:lnTo>
                <a:lnTo>
                  <a:pt x="753" y="1045"/>
                </a:lnTo>
                <a:lnTo>
                  <a:pt x="753" y="1043"/>
                </a:lnTo>
                <a:lnTo>
                  <a:pt x="754" y="1042"/>
                </a:lnTo>
                <a:lnTo>
                  <a:pt x="755" y="1042"/>
                </a:lnTo>
                <a:lnTo>
                  <a:pt x="756" y="1041"/>
                </a:lnTo>
                <a:lnTo>
                  <a:pt x="756" y="1041"/>
                </a:lnTo>
                <a:lnTo>
                  <a:pt x="758" y="1041"/>
                </a:lnTo>
                <a:lnTo>
                  <a:pt x="759" y="1041"/>
                </a:lnTo>
                <a:lnTo>
                  <a:pt x="760" y="1042"/>
                </a:lnTo>
                <a:lnTo>
                  <a:pt x="760" y="1042"/>
                </a:lnTo>
                <a:lnTo>
                  <a:pt x="761" y="1043"/>
                </a:lnTo>
                <a:lnTo>
                  <a:pt x="763" y="1043"/>
                </a:lnTo>
                <a:lnTo>
                  <a:pt x="764" y="1045"/>
                </a:lnTo>
                <a:lnTo>
                  <a:pt x="764" y="1045"/>
                </a:lnTo>
                <a:lnTo>
                  <a:pt x="765" y="1045"/>
                </a:lnTo>
                <a:lnTo>
                  <a:pt x="766" y="1046"/>
                </a:lnTo>
                <a:lnTo>
                  <a:pt x="768" y="1046"/>
                </a:lnTo>
                <a:lnTo>
                  <a:pt x="768" y="1046"/>
                </a:lnTo>
                <a:lnTo>
                  <a:pt x="769" y="1047"/>
                </a:lnTo>
                <a:lnTo>
                  <a:pt x="770" y="1047"/>
                </a:lnTo>
                <a:lnTo>
                  <a:pt x="771" y="1048"/>
                </a:lnTo>
                <a:lnTo>
                  <a:pt x="771" y="1048"/>
                </a:lnTo>
                <a:lnTo>
                  <a:pt x="773" y="1050"/>
                </a:lnTo>
                <a:lnTo>
                  <a:pt x="774" y="1050"/>
                </a:lnTo>
                <a:lnTo>
                  <a:pt x="775" y="1050"/>
                </a:lnTo>
                <a:lnTo>
                  <a:pt x="775" y="1048"/>
                </a:lnTo>
                <a:lnTo>
                  <a:pt x="776" y="1048"/>
                </a:lnTo>
                <a:lnTo>
                  <a:pt x="778" y="1047"/>
                </a:lnTo>
                <a:lnTo>
                  <a:pt x="779" y="1046"/>
                </a:lnTo>
                <a:lnTo>
                  <a:pt x="779" y="1046"/>
                </a:lnTo>
                <a:lnTo>
                  <a:pt x="780" y="1045"/>
                </a:lnTo>
                <a:lnTo>
                  <a:pt x="781" y="1045"/>
                </a:lnTo>
                <a:lnTo>
                  <a:pt x="782" y="1045"/>
                </a:lnTo>
                <a:lnTo>
                  <a:pt x="782" y="1045"/>
                </a:lnTo>
                <a:lnTo>
                  <a:pt x="784" y="1046"/>
                </a:lnTo>
                <a:lnTo>
                  <a:pt x="785" y="1046"/>
                </a:lnTo>
                <a:lnTo>
                  <a:pt x="786" y="1047"/>
                </a:lnTo>
                <a:lnTo>
                  <a:pt x="787" y="1048"/>
                </a:lnTo>
                <a:lnTo>
                  <a:pt x="787" y="1048"/>
                </a:lnTo>
                <a:lnTo>
                  <a:pt x="789" y="1050"/>
                </a:lnTo>
                <a:lnTo>
                  <a:pt x="790" y="1050"/>
                </a:lnTo>
                <a:lnTo>
                  <a:pt x="791" y="1050"/>
                </a:lnTo>
                <a:lnTo>
                  <a:pt x="791" y="1048"/>
                </a:lnTo>
                <a:lnTo>
                  <a:pt x="792" y="1048"/>
                </a:lnTo>
                <a:lnTo>
                  <a:pt x="794" y="1047"/>
                </a:lnTo>
                <a:lnTo>
                  <a:pt x="795" y="1046"/>
                </a:lnTo>
                <a:lnTo>
                  <a:pt x="795" y="1046"/>
                </a:lnTo>
                <a:lnTo>
                  <a:pt x="796" y="1046"/>
                </a:lnTo>
                <a:lnTo>
                  <a:pt x="797" y="1046"/>
                </a:lnTo>
                <a:lnTo>
                  <a:pt x="799" y="1047"/>
                </a:lnTo>
                <a:lnTo>
                  <a:pt x="799" y="1047"/>
                </a:lnTo>
                <a:lnTo>
                  <a:pt x="800" y="1048"/>
                </a:lnTo>
                <a:lnTo>
                  <a:pt x="801" y="1048"/>
                </a:lnTo>
                <a:lnTo>
                  <a:pt x="802" y="1050"/>
                </a:lnTo>
                <a:lnTo>
                  <a:pt x="802" y="1050"/>
                </a:lnTo>
                <a:lnTo>
                  <a:pt x="804" y="1050"/>
                </a:lnTo>
                <a:lnTo>
                  <a:pt x="805" y="1050"/>
                </a:lnTo>
                <a:lnTo>
                  <a:pt x="806" y="1050"/>
                </a:lnTo>
                <a:lnTo>
                  <a:pt x="806" y="1050"/>
                </a:lnTo>
                <a:lnTo>
                  <a:pt x="807" y="1050"/>
                </a:lnTo>
                <a:lnTo>
                  <a:pt x="809" y="1050"/>
                </a:lnTo>
                <a:lnTo>
                  <a:pt x="810" y="1050"/>
                </a:lnTo>
                <a:lnTo>
                  <a:pt x="810" y="1050"/>
                </a:lnTo>
                <a:lnTo>
                  <a:pt x="811" y="1048"/>
                </a:lnTo>
                <a:lnTo>
                  <a:pt x="812" y="1047"/>
                </a:lnTo>
                <a:lnTo>
                  <a:pt x="814" y="1046"/>
                </a:lnTo>
                <a:lnTo>
                  <a:pt x="814" y="1043"/>
                </a:lnTo>
                <a:lnTo>
                  <a:pt x="815" y="1039"/>
                </a:lnTo>
                <a:lnTo>
                  <a:pt x="816" y="1030"/>
                </a:lnTo>
                <a:lnTo>
                  <a:pt x="817" y="1017"/>
                </a:lnTo>
                <a:lnTo>
                  <a:pt x="817" y="999"/>
                </a:lnTo>
                <a:lnTo>
                  <a:pt x="818" y="973"/>
                </a:lnTo>
                <a:lnTo>
                  <a:pt x="820" y="938"/>
                </a:lnTo>
                <a:lnTo>
                  <a:pt x="821" y="891"/>
                </a:lnTo>
                <a:lnTo>
                  <a:pt x="821" y="832"/>
                </a:lnTo>
                <a:lnTo>
                  <a:pt x="822" y="763"/>
                </a:lnTo>
                <a:lnTo>
                  <a:pt x="823" y="683"/>
                </a:lnTo>
                <a:lnTo>
                  <a:pt x="825" y="596"/>
                </a:lnTo>
                <a:lnTo>
                  <a:pt x="825" y="507"/>
                </a:lnTo>
                <a:lnTo>
                  <a:pt x="826" y="420"/>
                </a:lnTo>
                <a:lnTo>
                  <a:pt x="827" y="341"/>
                </a:lnTo>
                <a:lnTo>
                  <a:pt x="828" y="275"/>
                </a:lnTo>
                <a:lnTo>
                  <a:pt x="828" y="226"/>
                </a:lnTo>
                <a:lnTo>
                  <a:pt x="830" y="199"/>
                </a:lnTo>
                <a:lnTo>
                  <a:pt x="831" y="194"/>
                </a:lnTo>
                <a:lnTo>
                  <a:pt x="832" y="213"/>
                </a:lnTo>
                <a:lnTo>
                  <a:pt x="832" y="252"/>
                </a:lnTo>
                <a:lnTo>
                  <a:pt x="833" y="311"/>
                </a:lnTo>
                <a:lnTo>
                  <a:pt x="835" y="383"/>
                </a:lnTo>
                <a:lnTo>
                  <a:pt x="836" y="464"/>
                </a:lnTo>
                <a:lnTo>
                  <a:pt x="836" y="548"/>
                </a:lnTo>
                <a:lnTo>
                  <a:pt x="837" y="631"/>
                </a:lnTo>
                <a:lnTo>
                  <a:pt x="838" y="709"/>
                </a:lnTo>
                <a:lnTo>
                  <a:pt x="840" y="779"/>
                </a:lnTo>
                <a:lnTo>
                  <a:pt x="841" y="837"/>
                </a:lnTo>
                <a:lnTo>
                  <a:pt x="841" y="886"/>
                </a:lnTo>
                <a:lnTo>
                  <a:pt x="842" y="924"/>
                </a:lnTo>
                <a:lnTo>
                  <a:pt x="843" y="954"/>
                </a:lnTo>
                <a:lnTo>
                  <a:pt x="845" y="975"/>
                </a:lnTo>
                <a:lnTo>
                  <a:pt x="845" y="991"/>
                </a:lnTo>
                <a:lnTo>
                  <a:pt x="846" y="1005"/>
                </a:lnTo>
                <a:lnTo>
                  <a:pt x="847" y="1014"/>
                </a:lnTo>
                <a:lnTo>
                  <a:pt x="848" y="1021"/>
                </a:lnTo>
                <a:lnTo>
                  <a:pt x="848" y="1027"/>
                </a:lnTo>
                <a:lnTo>
                  <a:pt x="850" y="1032"/>
                </a:lnTo>
                <a:lnTo>
                  <a:pt x="851" y="1036"/>
                </a:lnTo>
                <a:lnTo>
                  <a:pt x="852" y="1039"/>
                </a:lnTo>
                <a:lnTo>
                  <a:pt x="852" y="1041"/>
                </a:lnTo>
                <a:lnTo>
                  <a:pt x="853" y="1043"/>
                </a:lnTo>
                <a:lnTo>
                  <a:pt x="854" y="1045"/>
                </a:lnTo>
                <a:lnTo>
                  <a:pt x="856" y="1046"/>
                </a:lnTo>
                <a:lnTo>
                  <a:pt x="856" y="1047"/>
                </a:lnTo>
                <a:lnTo>
                  <a:pt x="857" y="1047"/>
                </a:lnTo>
                <a:lnTo>
                  <a:pt x="858" y="1048"/>
                </a:lnTo>
                <a:lnTo>
                  <a:pt x="859" y="1048"/>
                </a:lnTo>
                <a:lnTo>
                  <a:pt x="859" y="1048"/>
                </a:lnTo>
                <a:lnTo>
                  <a:pt x="861" y="1050"/>
                </a:lnTo>
                <a:lnTo>
                  <a:pt x="862" y="1048"/>
                </a:lnTo>
                <a:lnTo>
                  <a:pt x="863" y="1048"/>
                </a:lnTo>
                <a:lnTo>
                  <a:pt x="863" y="1047"/>
                </a:lnTo>
                <a:lnTo>
                  <a:pt x="864" y="1046"/>
                </a:lnTo>
                <a:lnTo>
                  <a:pt x="866" y="1046"/>
                </a:lnTo>
                <a:lnTo>
                  <a:pt x="867" y="1045"/>
                </a:lnTo>
                <a:lnTo>
                  <a:pt x="867" y="1042"/>
                </a:lnTo>
                <a:lnTo>
                  <a:pt x="868" y="1041"/>
                </a:lnTo>
                <a:lnTo>
                  <a:pt x="869" y="1039"/>
                </a:lnTo>
                <a:lnTo>
                  <a:pt x="871" y="1036"/>
                </a:lnTo>
                <a:lnTo>
                  <a:pt x="871" y="1034"/>
                </a:lnTo>
                <a:lnTo>
                  <a:pt x="872" y="1030"/>
                </a:lnTo>
                <a:lnTo>
                  <a:pt x="873" y="1026"/>
                </a:lnTo>
                <a:lnTo>
                  <a:pt x="874" y="1022"/>
                </a:lnTo>
                <a:lnTo>
                  <a:pt x="874" y="1019"/>
                </a:lnTo>
                <a:lnTo>
                  <a:pt x="876" y="1016"/>
                </a:lnTo>
                <a:lnTo>
                  <a:pt x="877" y="1014"/>
                </a:lnTo>
                <a:lnTo>
                  <a:pt x="878" y="1012"/>
                </a:lnTo>
                <a:lnTo>
                  <a:pt x="878" y="1012"/>
                </a:lnTo>
                <a:lnTo>
                  <a:pt x="879" y="1015"/>
                </a:lnTo>
                <a:lnTo>
                  <a:pt x="881" y="1019"/>
                </a:lnTo>
                <a:lnTo>
                  <a:pt x="882" y="1024"/>
                </a:lnTo>
                <a:lnTo>
                  <a:pt x="882" y="1027"/>
                </a:lnTo>
                <a:lnTo>
                  <a:pt x="883" y="1032"/>
                </a:lnTo>
                <a:lnTo>
                  <a:pt x="884" y="1036"/>
                </a:lnTo>
                <a:lnTo>
                  <a:pt x="886" y="1040"/>
                </a:lnTo>
                <a:lnTo>
                  <a:pt x="886" y="1042"/>
                </a:lnTo>
                <a:lnTo>
                  <a:pt x="887" y="1043"/>
                </a:lnTo>
                <a:lnTo>
                  <a:pt x="888" y="1046"/>
                </a:lnTo>
                <a:lnTo>
                  <a:pt x="889" y="1046"/>
                </a:lnTo>
                <a:lnTo>
                  <a:pt x="889" y="1047"/>
                </a:lnTo>
                <a:lnTo>
                  <a:pt x="890" y="1048"/>
                </a:lnTo>
                <a:lnTo>
                  <a:pt x="892" y="1048"/>
                </a:lnTo>
                <a:lnTo>
                  <a:pt x="893" y="1048"/>
                </a:lnTo>
                <a:lnTo>
                  <a:pt x="893" y="1048"/>
                </a:lnTo>
                <a:lnTo>
                  <a:pt x="894" y="1050"/>
                </a:lnTo>
                <a:lnTo>
                  <a:pt x="895" y="1050"/>
                </a:lnTo>
                <a:lnTo>
                  <a:pt x="897" y="1050"/>
                </a:lnTo>
                <a:lnTo>
                  <a:pt x="898" y="1051"/>
                </a:lnTo>
                <a:lnTo>
                  <a:pt x="898" y="1051"/>
                </a:lnTo>
                <a:lnTo>
                  <a:pt x="899" y="1051"/>
                </a:lnTo>
                <a:lnTo>
                  <a:pt x="900" y="1051"/>
                </a:lnTo>
                <a:lnTo>
                  <a:pt x="902" y="1051"/>
                </a:lnTo>
                <a:lnTo>
                  <a:pt x="902" y="1052"/>
                </a:lnTo>
                <a:lnTo>
                  <a:pt x="903" y="1052"/>
                </a:lnTo>
                <a:lnTo>
                  <a:pt x="904" y="1052"/>
                </a:lnTo>
                <a:lnTo>
                  <a:pt x="905" y="1053"/>
                </a:lnTo>
                <a:lnTo>
                  <a:pt x="905" y="1055"/>
                </a:lnTo>
                <a:lnTo>
                  <a:pt x="907" y="1056"/>
                </a:lnTo>
                <a:lnTo>
                  <a:pt x="908" y="1056"/>
                </a:lnTo>
                <a:lnTo>
                  <a:pt x="909" y="1056"/>
                </a:lnTo>
                <a:lnTo>
                  <a:pt x="909" y="1056"/>
                </a:lnTo>
                <a:lnTo>
                  <a:pt x="910" y="1055"/>
                </a:lnTo>
                <a:lnTo>
                  <a:pt x="912" y="1053"/>
                </a:lnTo>
                <a:lnTo>
                  <a:pt x="913" y="1052"/>
                </a:lnTo>
                <a:lnTo>
                  <a:pt x="913" y="1051"/>
                </a:lnTo>
                <a:lnTo>
                  <a:pt x="914" y="1050"/>
                </a:lnTo>
                <a:lnTo>
                  <a:pt x="915" y="1048"/>
                </a:lnTo>
                <a:lnTo>
                  <a:pt x="917" y="1048"/>
                </a:lnTo>
                <a:lnTo>
                  <a:pt x="917" y="1048"/>
                </a:lnTo>
                <a:lnTo>
                  <a:pt x="918" y="1048"/>
                </a:lnTo>
                <a:lnTo>
                  <a:pt x="919" y="1050"/>
                </a:lnTo>
                <a:lnTo>
                  <a:pt x="920" y="1050"/>
                </a:lnTo>
                <a:lnTo>
                  <a:pt x="920" y="1050"/>
                </a:lnTo>
                <a:lnTo>
                  <a:pt x="922" y="1050"/>
                </a:lnTo>
                <a:lnTo>
                  <a:pt x="923" y="1051"/>
                </a:lnTo>
                <a:lnTo>
                  <a:pt x="924" y="1051"/>
                </a:lnTo>
                <a:lnTo>
                  <a:pt x="924" y="1051"/>
                </a:lnTo>
                <a:lnTo>
                  <a:pt x="925" y="1051"/>
                </a:lnTo>
                <a:lnTo>
                  <a:pt x="926" y="1051"/>
                </a:lnTo>
                <a:lnTo>
                  <a:pt x="928" y="1051"/>
                </a:lnTo>
                <a:lnTo>
                  <a:pt x="928" y="1051"/>
                </a:lnTo>
                <a:lnTo>
                  <a:pt x="929" y="1050"/>
                </a:lnTo>
                <a:lnTo>
                  <a:pt x="930" y="1050"/>
                </a:lnTo>
                <a:lnTo>
                  <a:pt x="931" y="1050"/>
                </a:lnTo>
                <a:lnTo>
                  <a:pt x="931" y="1050"/>
                </a:lnTo>
                <a:lnTo>
                  <a:pt x="933" y="1048"/>
                </a:lnTo>
                <a:lnTo>
                  <a:pt x="934" y="1048"/>
                </a:lnTo>
                <a:lnTo>
                  <a:pt x="935" y="1048"/>
                </a:lnTo>
                <a:lnTo>
                  <a:pt x="935" y="1047"/>
                </a:lnTo>
                <a:lnTo>
                  <a:pt x="936" y="1046"/>
                </a:lnTo>
                <a:lnTo>
                  <a:pt x="938" y="1045"/>
                </a:lnTo>
                <a:lnTo>
                  <a:pt x="939" y="1043"/>
                </a:lnTo>
                <a:lnTo>
                  <a:pt x="939" y="1042"/>
                </a:lnTo>
                <a:lnTo>
                  <a:pt x="940" y="1039"/>
                </a:lnTo>
                <a:lnTo>
                  <a:pt x="941" y="1035"/>
                </a:lnTo>
                <a:lnTo>
                  <a:pt x="943" y="1029"/>
                </a:lnTo>
                <a:lnTo>
                  <a:pt x="943" y="1020"/>
                </a:lnTo>
                <a:lnTo>
                  <a:pt x="944" y="1006"/>
                </a:lnTo>
                <a:lnTo>
                  <a:pt x="945" y="986"/>
                </a:lnTo>
                <a:lnTo>
                  <a:pt x="946" y="959"/>
                </a:lnTo>
                <a:lnTo>
                  <a:pt x="946" y="921"/>
                </a:lnTo>
                <a:lnTo>
                  <a:pt x="948" y="870"/>
                </a:lnTo>
                <a:lnTo>
                  <a:pt x="949" y="805"/>
                </a:lnTo>
                <a:lnTo>
                  <a:pt x="950" y="728"/>
                </a:lnTo>
                <a:lnTo>
                  <a:pt x="950" y="644"/>
                </a:lnTo>
                <a:lnTo>
                  <a:pt x="951" y="559"/>
                </a:lnTo>
                <a:lnTo>
                  <a:pt x="953" y="483"/>
                </a:lnTo>
                <a:lnTo>
                  <a:pt x="954" y="426"/>
                </a:lnTo>
                <a:lnTo>
                  <a:pt x="955" y="395"/>
                </a:lnTo>
                <a:lnTo>
                  <a:pt x="955" y="403"/>
                </a:lnTo>
                <a:lnTo>
                  <a:pt x="956" y="442"/>
                </a:lnTo>
                <a:lnTo>
                  <a:pt x="958" y="505"/>
                </a:lnTo>
                <a:lnTo>
                  <a:pt x="959" y="583"/>
                </a:lnTo>
                <a:lnTo>
                  <a:pt x="959" y="666"/>
                </a:lnTo>
                <a:lnTo>
                  <a:pt x="960" y="747"/>
                </a:lnTo>
                <a:lnTo>
                  <a:pt x="961" y="819"/>
                </a:lnTo>
                <a:lnTo>
                  <a:pt x="962" y="880"/>
                </a:lnTo>
                <a:lnTo>
                  <a:pt x="962" y="927"/>
                </a:lnTo>
                <a:lnTo>
                  <a:pt x="964" y="962"/>
                </a:lnTo>
                <a:lnTo>
                  <a:pt x="965" y="986"/>
                </a:lnTo>
                <a:lnTo>
                  <a:pt x="966" y="1002"/>
                </a:lnTo>
                <a:lnTo>
                  <a:pt x="966" y="1014"/>
                </a:lnTo>
                <a:lnTo>
                  <a:pt x="967" y="1021"/>
                </a:lnTo>
                <a:lnTo>
                  <a:pt x="969" y="1026"/>
                </a:lnTo>
                <a:lnTo>
                  <a:pt x="970" y="1030"/>
                </a:lnTo>
                <a:lnTo>
                  <a:pt x="970" y="1034"/>
                </a:lnTo>
                <a:lnTo>
                  <a:pt x="971" y="1036"/>
                </a:lnTo>
                <a:lnTo>
                  <a:pt x="972" y="1039"/>
                </a:lnTo>
                <a:lnTo>
                  <a:pt x="974" y="1041"/>
                </a:lnTo>
                <a:lnTo>
                  <a:pt x="974" y="1043"/>
                </a:lnTo>
                <a:lnTo>
                  <a:pt x="975" y="1046"/>
                </a:lnTo>
                <a:lnTo>
                  <a:pt x="976" y="1047"/>
                </a:lnTo>
                <a:lnTo>
                  <a:pt x="977" y="1048"/>
                </a:lnTo>
                <a:lnTo>
                  <a:pt x="977" y="1050"/>
                </a:lnTo>
                <a:lnTo>
                  <a:pt x="979" y="1051"/>
                </a:lnTo>
                <a:lnTo>
                  <a:pt x="980" y="1051"/>
                </a:lnTo>
                <a:lnTo>
                  <a:pt x="981" y="1052"/>
                </a:lnTo>
                <a:lnTo>
                  <a:pt x="981" y="1052"/>
                </a:lnTo>
                <a:lnTo>
                  <a:pt x="982" y="1052"/>
                </a:lnTo>
                <a:lnTo>
                  <a:pt x="984" y="1052"/>
                </a:lnTo>
                <a:lnTo>
                  <a:pt x="985" y="1052"/>
                </a:lnTo>
                <a:lnTo>
                  <a:pt x="985" y="1051"/>
                </a:lnTo>
                <a:lnTo>
                  <a:pt x="986" y="1051"/>
                </a:lnTo>
                <a:lnTo>
                  <a:pt x="987" y="1051"/>
                </a:lnTo>
                <a:lnTo>
                  <a:pt x="989" y="1051"/>
                </a:lnTo>
                <a:lnTo>
                  <a:pt x="989" y="1051"/>
                </a:lnTo>
                <a:lnTo>
                  <a:pt x="990" y="1051"/>
                </a:lnTo>
                <a:lnTo>
                  <a:pt x="991" y="1051"/>
                </a:lnTo>
                <a:lnTo>
                  <a:pt x="992" y="1051"/>
                </a:lnTo>
                <a:lnTo>
                  <a:pt x="992" y="1051"/>
                </a:lnTo>
                <a:lnTo>
                  <a:pt x="994" y="1051"/>
                </a:lnTo>
                <a:lnTo>
                  <a:pt x="995" y="1051"/>
                </a:lnTo>
                <a:lnTo>
                  <a:pt x="996" y="1051"/>
                </a:lnTo>
                <a:lnTo>
                  <a:pt x="996" y="1051"/>
                </a:lnTo>
                <a:lnTo>
                  <a:pt x="997" y="1051"/>
                </a:lnTo>
                <a:lnTo>
                  <a:pt x="998" y="1051"/>
                </a:lnTo>
                <a:lnTo>
                  <a:pt x="1000" y="1051"/>
                </a:lnTo>
                <a:lnTo>
                  <a:pt x="1000" y="1051"/>
                </a:lnTo>
                <a:lnTo>
                  <a:pt x="1001" y="1051"/>
                </a:lnTo>
                <a:lnTo>
                  <a:pt x="1002" y="1051"/>
                </a:lnTo>
                <a:lnTo>
                  <a:pt x="1003" y="1051"/>
                </a:lnTo>
                <a:lnTo>
                  <a:pt x="1003" y="1051"/>
                </a:lnTo>
                <a:lnTo>
                  <a:pt x="1005" y="1051"/>
                </a:lnTo>
                <a:lnTo>
                  <a:pt x="1006" y="1051"/>
                </a:lnTo>
                <a:lnTo>
                  <a:pt x="1007" y="1051"/>
                </a:lnTo>
                <a:lnTo>
                  <a:pt x="1008" y="1051"/>
                </a:lnTo>
                <a:lnTo>
                  <a:pt x="1008" y="1050"/>
                </a:lnTo>
                <a:lnTo>
                  <a:pt x="1010" y="1050"/>
                </a:lnTo>
                <a:lnTo>
                  <a:pt x="1011" y="1050"/>
                </a:lnTo>
                <a:lnTo>
                  <a:pt x="1012" y="1048"/>
                </a:lnTo>
                <a:lnTo>
                  <a:pt x="1012" y="1048"/>
                </a:lnTo>
                <a:lnTo>
                  <a:pt x="1013" y="1047"/>
                </a:lnTo>
                <a:lnTo>
                  <a:pt x="1015" y="1047"/>
                </a:lnTo>
                <a:lnTo>
                  <a:pt x="1016" y="1047"/>
                </a:lnTo>
                <a:lnTo>
                  <a:pt x="1016" y="1047"/>
                </a:lnTo>
                <a:lnTo>
                  <a:pt x="1017" y="1048"/>
                </a:lnTo>
                <a:lnTo>
                  <a:pt x="1018" y="1048"/>
                </a:lnTo>
                <a:lnTo>
                  <a:pt x="1020" y="1050"/>
                </a:lnTo>
                <a:lnTo>
                  <a:pt x="1020" y="1050"/>
                </a:lnTo>
                <a:lnTo>
                  <a:pt x="1021" y="1051"/>
                </a:lnTo>
                <a:lnTo>
                  <a:pt x="1022" y="1051"/>
                </a:lnTo>
                <a:lnTo>
                  <a:pt x="1023" y="1051"/>
                </a:lnTo>
                <a:lnTo>
                  <a:pt x="1023" y="1051"/>
                </a:lnTo>
                <a:lnTo>
                  <a:pt x="1025" y="1051"/>
                </a:lnTo>
                <a:lnTo>
                  <a:pt x="1026" y="1051"/>
                </a:lnTo>
                <a:lnTo>
                  <a:pt x="1027" y="1051"/>
                </a:lnTo>
                <a:lnTo>
                  <a:pt x="1027" y="1051"/>
                </a:lnTo>
                <a:lnTo>
                  <a:pt x="1028" y="1051"/>
                </a:lnTo>
                <a:lnTo>
                  <a:pt x="1029" y="1051"/>
                </a:lnTo>
                <a:lnTo>
                  <a:pt x="1031" y="1052"/>
                </a:lnTo>
                <a:lnTo>
                  <a:pt x="1031" y="1052"/>
                </a:lnTo>
                <a:lnTo>
                  <a:pt x="1032" y="1052"/>
                </a:lnTo>
                <a:lnTo>
                  <a:pt x="1033" y="1052"/>
                </a:lnTo>
                <a:lnTo>
                  <a:pt x="1034" y="1052"/>
                </a:lnTo>
                <a:lnTo>
                  <a:pt x="1034" y="1052"/>
                </a:lnTo>
                <a:lnTo>
                  <a:pt x="1036" y="1052"/>
                </a:lnTo>
                <a:lnTo>
                  <a:pt x="1037" y="1052"/>
                </a:lnTo>
                <a:lnTo>
                  <a:pt x="1038" y="1052"/>
                </a:lnTo>
                <a:lnTo>
                  <a:pt x="1038" y="1052"/>
                </a:lnTo>
                <a:lnTo>
                  <a:pt x="1039" y="1052"/>
                </a:lnTo>
                <a:lnTo>
                  <a:pt x="1041" y="1051"/>
                </a:lnTo>
                <a:lnTo>
                  <a:pt x="1042" y="1051"/>
                </a:lnTo>
                <a:lnTo>
                  <a:pt x="1042" y="1051"/>
                </a:lnTo>
                <a:lnTo>
                  <a:pt x="1043" y="1051"/>
                </a:lnTo>
                <a:lnTo>
                  <a:pt x="1044" y="1051"/>
                </a:lnTo>
                <a:lnTo>
                  <a:pt x="1046" y="1050"/>
                </a:lnTo>
                <a:lnTo>
                  <a:pt x="1046" y="1050"/>
                </a:lnTo>
                <a:lnTo>
                  <a:pt x="1047" y="1050"/>
                </a:lnTo>
                <a:lnTo>
                  <a:pt x="1048" y="1048"/>
                </a:lnTo>
                <a:lnTo>
                  <a:pt x="1049" y="1048"/>
                </a:lnTo>
                <a:lnTo>
                  <a:pt x="1049" y="1048"/>
                </a:lnTo>
                <a:lnTo>
                  <a:pt x="1051" y="1047"/>
                </a:lnTo>
                <a:lnTo>
                  <a:pt x="1052" y="1047"/>
                </a:lnTo>
                <a:lnTo>
                  <a:pt x="1053" y="1048"/>
                </a:lnTo>
                <a:lnTo>
                  <a:pt x="1053" y="1048"/>
                </a:lnTo>
                <a:lnTo>
                  <a:pt x="1054" y="1048"/>
                </a:lnTo>
                <a:lnTo>
                  <a:pt x="1056" y="1050"/>
                </a:lnTo>
                <a:lnTo>
                  <a:pt x="1057" y="1050"/>
                </a:lnTo>
                <a:lnTo>
                  <a:pt x="1057" y="1050"/>
                </a:lnTo>
                <a:lnTo>
                  <a:pt x="1058" y="1050"/>
                </a:lnTo>
                <a:lnTo>
                  <a:pt x="1059" y="1050"/>
                </a:lnTo>
                <a:lnTo>
                  <a:pt x="1061" y="1050"/>
                </a:lnTo>
                <a:lnTo>
                  <a:pt x="1061" y="1051"/>
                </a:lnTo>
                <a:lnTo>
                  <a:pt x="1062" y="1050"/>
                </a:lnTo>
                <a:lnTo>
                  <a:pt x="1063" y="1050"/>
                </a:lnTo>
                <a:lnTo>
                  <a:pt x="1064" y="1050"/>
                </a:lnTo>
                <a:lnTo>
                  <a:pt x="1065" y="1048"/>
                </a:lnTo>
                <a:lnTo>
                  <a:pt x="1065" y="1048"/>
                </a:lnTo>
                <a:lnTo>
                  <a:pt x="1067" y="1047"/>
                </a:lnTo>
                <a:lnTo>
                  <a:pt x="1068" y="1046"/>
                </a:lnTo>
                <a:lnTo>
                  <a:pt x="1069" y="1045"/>
                </a:lnTo>
                <a:lnTo>
                  <a:pt x="1069" y="1043"/>
                </a:lnTo>
                <a:lnTo>
                  <a:pt x="1070" y="1042"/>
                </a:lnTo>
                <a:lnTo>
                  <a:pt x="1072" y="1041"/>
                </a:lnTo>
                <a:lnTo>
                  <a:pt x="1073" y="1040"/>
                </a:lnTo>
                <a:lnTo>
                  <a:pt x="1073" y="1037"/>
                </a:lnTo>
                <a:lnTo>
                  <a:pt x="1074" y="1035"/>
                </a:lnTo>
                <a:lnTo>
                  <a:pt x="1075" y="1030"/>
                </a:lnTo>
                <a:lnTo>
                  <a:pt x="1077" y="1022"/>
                </a:lnTo>
                <a:lnTo>
                  <a:pt x="1077" y="1011"/>
                </a:lnTo>
                <a:lnTo>
                  <a:pt x="1078" y="995"/>
                </a:lnTo>
                <a:lnTo>
                  <a:pt x="1079" y="976"/>
                </a:lnTo>
                <a:lnTo>
                  <a:pt x="1080" y="957"/>
                </a:lnTo>
                <a:lnTo>
                  <a:pt x="1080" y="939"/>
                </a:lnTo>
                <a:lnTo>
                  <a:pt x="1082" y="928"/>
                </a:lnTo>
                <a:lnTo>
                  <a:pt x="1083" y="926"/>
                </a:lnTo>
                <a:lnTo>
                  <a:pt x="1084" y="933"/>
                </a:lnTo>
                <a:lnTo>
                  <a:pt x="1084" y="947"/>
                </a:lnTo>
                <a:lnTo>
                  <a:pt x="1085" y="964"/>
                </a:lnTo>
                <a:lnTo>
                  <a:pt x="1087" y="981"/>
                </a:lnTo>
                <a:lnTo>
                  <a:pt x="1088" y="999"/>
                </a:lnTo>
                <a:lnTo>
                  <a:pt x="1088" y="1014"/>
                </a:lnTo>
                <a:lnTo>
                  <a:pt x="1089" y="1025"/>
                </a:lnTo>
                <a:lnTo>
                  <a:pt x="1090" y="1034"/>
                </a:lnTo>
                <a:lnTo>
                  <a:pt x="1092" y="1040"/>
                </a:lnTo>
                <a:lnTo>
                  <a:pt x="1092" y="1045"/>
                </a:lnTo>
                <a:lnTo>
                  <a:pt x="1093" y="1047"/>
                </a:lnTo>
                <a:lnTo>
                  <a:pt x="1094" y="1048"/>
                </a:lnTo>
                <a:lnTo>
                  <a:pt x="1095" y="1050"/>
                </a:lnTo>
                <a:lnTo>
                  <a:pt x="1095" y="1050"/>
                </a:lnTo>
                <a:lnTo>
                  <a:pt x="1097" y="1047"/>
                </a:lnTo>
                <a:lnTo>
                  <a:pt x="1098" y="1045"/>
                </a:lnTo>
                <a:lnTo>
                  <a:pt x="1099" y="1041"/>
                </a:lnTo>
                <a:lnTo>
                  <a:pt x="1099" y="1036"/>
                </a:lnTo>
                <a:lnTo>
                  <a:pt x="1100" y="1030"/>
                </a:lnTo>
                <a:lnTo>
                  <a:pt x="1101" y="1022"/>
                </a:lnTo>
                <a:lnTo>
                  <a:pt x="1103" y="1016"/>
                </a:lnTo>
                <a:lnTo>
                  <a:pt x="1103" y="1012"/>
                </a:lnTo>
                <a:lnTo>
                  <a:pt x="1104" y="1012"/>
                </a:lnTo>
                <a:lnTo>
                  <a:pt x="1105" y="1015"/>
                </a:lnTo>
                <a:lnTo>
                  <a:pt x="1106" y="1021"/>
                </a:lnTo>
                <a:lnTo>
                  <a:pt x="1106" y="1029"/>
                </a:lnTo>
                <a:lnTo>
                  <a:pt x="1108" y="1036"/>
                </a:lnTo>
                <a:lnTo>
                  <a:pt x="1109" y="1041"/>
                </a:lnTo>
                <a:lnTo>
                  <a:pt x="1110" y="1045"/>
                </a:lnTo>
                <a:lnTo>
                  <a:pt x="1110" y="1047"/>
                </a:lnTo>
                <a:lnTo>
                  <a:pt x="1111" y="1050"/>
                </a:lnTo>
                <a:lnTo>
                  <a:pt x="1113" y="1050"/>
                </a:lnTo>
                <a:lnTo>
                  <a:pt x="1114" y="1051"/>
                </a:lnTo>
                <a:lnTo>
                  <a:pt x="1114" y="1051"/>
                </a:lnTo>
                <a:lnTo>
                  <a:pt x="1115" y="1052"/>
                </a:lnTo>
                <a:lnTo>
                  <a:pt x="1116" y="1052"/>
                </a:lnTo>
                <a:lnTo>
                  <a:pt x="1118" y="1052"/>
                </a:lnTo>
                <a:lnTo>
                  <a:pt x="1118" y="1051"/>
                </a:lnTo>
                <a:lnTo>
                  <a:pt x="1119" y="1051"/>
                </a:lnTo>
                <a:lnTo>
                  <a:pt x="1120" y="1050"/>
                </a:lnTo>
                <a:lnTo>
                  <a:pt x="1121" y="1047"/>
                </a:lnTo>
                <a:lnTo>
                  <a:pt x="1123" y="1042"/>
                </a:lnTo>
                <a:lnTo>
                  <a:pt x="1123" y="1036"/>
                </a:lnTo>
                <a:lnTo>
                  <a:pt x="1124" y="1022"/>
                </a:lnTo>
                <a:lnTo>
                  <a:pt x="1125" y="1000"/>
                </a:lnTo>
                <a:lnTo>
                  <a:pt x="1126" y="955"/>
                </a:lnTo>
                <a:lnTo>
                  <a:pt x="1126" y="881"/>
                </a:lnTo>
                <a:lnTo>
                  <a:pt x="1128" y="752"/>
                </a:lnTo>
                <a:lnTo>
                  <a:pt x="1129" y="558"/>
                </a:lnTo>
                <a:lnTo>
                  <a:pt x="1130" y="297"/>
                </a:lnTo>
                <a:lnTo>
                  <a:pt x="1130" y="0"/>
                </a:lnTo>
                <a:lnTo>
                  <a:pt x="1131" y="0"/>
                </a:lnTo>
                <a:lnTo>
                  <a:pt x="1133" y="0"/>
                </a:lnTo>
                <a:lnTo>
                  <a:pt x="1134" y="0"/>
                </a:lnTo>
                <a:lnTo>
                  <a:pt x="1134" y="0"/>
                </a:lnTo>
                <a:lnTo>
                  <a:pt x="1135" y="0"/>
                </a:lnTo>
                <a:lnTo>
                  <a:pt x="1136" y="48"/>
                </a:lnTo>
                <a:lnTo>
                  <a:pt x="1137" y="285"/>
                </a:lnTo>
                <a:lnTo>
                  <a:pt x="1137" y="481"/>
                </a:lnTo>
                <a:lnTo>
                  <a:pt x="1139" y="631"/>
                </a:lnTo>
                <a:lnTo>
                  <a:pt x="1140" y="765"/>
                </a:lnTo>
                <a:lnTo>
                  <a:pt x="1141" y="830"/>
                </a:lnTo>
                <a:lnTo>
                  <a:pt x="1141" y="873"/>
                </a:lnTo>
                <a:lnTo>
                  <a:pt x="1142" y="902"/>
                </a:lnTo>
                <a:lnTo>
                  <a:pt x="1144" y="917"/>
                </a:lnTo>
                <a:lnTo>
                  <a:pt x="1145" y="921"/>
                </a:lnTo>
                <a:lnTo>
                  <a:pt x="1145" y="913"/>
                </a:lnTo>
                <a:lnTo>
                  <a:pt x="1146" y="888"/>
                </a:lnTo>
                <a:lnTo>
                  <a:pt x="1147" y="858"/>
                </a:lnTo>
                <a:lnTo>
                  <a:pt x="1149" y="824"/>
                </a:lnTo>
                <a:lnTo>
                  <a:pt x="1149" y="786"/>
                </a:lnTo>
                <a:lnTo>
                  <a:pt x="1150" y="750"/>
                </a:lnTo>
                <a:lnTo>
                  <a:pt x="1151" y="721"/>
                </a:lnTo>
                <a:lnTo>
                  <a:pt x="1152" y="692"/>
                </a:lnTo>
                <a:lnTo>
                  <a:pt x="1152" y="677"/>
                </a:lnTo>
                <a:lnTo>
                  <a:pt x="1154" y="666"/>
                </a:lnTo>
                <a:lnTo>
                  <a:pt x="1155" y="649"/>
                </a:lnTo>
                <a:lnTo>
                  <a:pt x="1156" y="613"/>
                </a:lnTo>
                <a:lnTo>
                  <a:pt x="1156" y="547"/>
                </a:lnTo>
                <a:lnTo>
                  <a:pt x="1157" y="444"/>
                </a:lnTo>
                <a:lnTo>
                  <a:pt x="1159" y="316"/>
                </a:lnTo>
                <a:lnTo>
                  <a:pt x="1160" y="185"/>
                </a:lnTo>
                <a:lnTo>
                  <a:pt x="1160" y="91"/>
                </a:lnTo>
                <a:lnTo>
                  <a:pt x="1161" y="60"/>
                </a:lnTo>
                <a:lnTo>
                  <a:pt x="1162" y="102"/>
                </a:lnTo>
                <a:lnTo>
                  <a:pt x="1164" y="207"/>
                </a:lnTo>
                <a:lnTo>
                  <a:pt x="1164" y="347"/>
                </a:lnTo>
                <a:lnTo>
                  <a:pt x="1165" y="495"/>
                </a:lnTo>
                <a:lnTo>
                  <a:pt x="1166" y="629"/>
                </a:lnTo>
                <a:lnTo>
                  <a:pt x="1167" y="740"/>
                </a:lnTo>
                <a:lnTo>
                  <a:pt x="1167" y="825"/>
                </a:lnTo>
                <a:lnTo>
                  <a:pt x="1169" y="888"/>
                </a:lnTo>
                <a:lnTo>
                  <a:pt x="1170" y="933"/>
                </a:lnTo>
                <a:lnTo>
                  <a:pt x="1171" y="965"/>
                </a:lnTo>
                <a:lnTo>
                  <a:pt x="1171" y="989"/>
                </a:lnTo>
                <a:lnTo>
                  <a:pt x="1172" y="1005"/>
                </a:lnTo>
                <a:lnTo>
                  <a:pt x="1173" y="1017"/>
                </a:lnTo>
                <a:lnTo>
                  <a:pt x="1175" y="1027"/>
                </a:lnTo>
                <a:lnTo>
                  <a:pt x="1176" y="1035"/>
                </a:lnTo>
                <a:lnTo>
                  <a:pt x="1176" y="1039"/>
                </a:lnTo>
                <a:lnTo>
                  <a:pt x="1177" y="1041"/>
                </a:lnTo>
                <a:lnTo>
                  <a:pt x="1178" y="1041"/>
                </a:lnTo>
                <a:lnTo>
                  <a:pt x="1180" y="1040"/>
                </a:lnTo>
                <a:lnTo>
                  <a:pt x="1180" y="1039"/>
                </a:lnTo>
                <a:lnTo>
                  <a:pt x="1181" y="1036"/>
                </a:lnTo>
                <a:lnTo>
                  <a:pt x="1182" y="1035"/>
                </a:lnTo>
                <a:lnTo>
                  <a:pt x="1183" y="1034"/>
                </a:lnTo>
                <a:lnTo>
                  <a:pt x="1183" y="1035"/>
                </a:lnTo>
                <a:lnTo>
                  <a:pt x="1185" y="1037"/>
                </a:lnTo>
                <a:lnTo>
                  <a:pt x="1186" y="1040"/>
                </a:lnTo>
                <a:lnTo>
                  <a:pt x="1187" y="1045"/>
                </a:lnTo>
                <a:lnTo>
                  <a:pt x="1187" y="1048"/>
                </a:lnTo>
                <a:lnTo>
                  <a:pt x="1188" y="1051"/>
                </a:lnTo>
                <a:lnTo>
                  <a:pt x="1190" y="1052"/>
                </a:lnTo>
                <a:lnTo>
                  <a:pt x="1191" y="1053"/>
                </a:lnTo>
                <a:lnTo>
                  <a:pt x="1191" y="1053"/>
                </a:lnTo>
                <a:lnTo>
                  <a:pt x="1192" y="1052"/>
                </a:lnTo>
                <a:lnTo>
                  <a:pt x="1193" y="1052"/>
                </a:lnTo>
                <a:lnTo>
                  <a:pt x="1195" y="1052"/>
                </a:lnTo>
                <a:lnTo>
                  <a:pt x="1195" y="1053"/>
                </a:lnTo>
                <a:lnTo>
                  <a:pt x="1196" y="1055"/>
                </a:lnTo>
                <a:lnTo>
                  <a:pt x="1197" y="1056"/>
                </a:lnTo>
                <a:lnTo>
                  <a:pt x="1198" y="1056"/>
                </a:lnTo>
                <a:lnTo>
                  <a:pt x="1198" y="1057"/>
                </a:lnTo>
                <a:lnTo>
                  <a:pt x="1200" y="1057"/>
                </a:lnTo>
                <a:lnTo>
                  <a:pt x="1201" y="1057"/>
                </a:lnTo>
                <a:lnTo>
                  <a:pt x="1202" y="1057"/>
                </a:lnTo>
                <a:lnTo>
                  <a:pt x="1202" y="1056"/>
                </a:lnTo>
                <a:lnTo>
                  <a:pt x="1203" y="1056"/>
                </a:lnTo>
                <a:lnTo>
                  <a:pt x="1205" y="1056"/>
                </a:lnTo>
                <a:lnTo>
                  <a:pt x="1206" y="1055"/>
                </a:lnTo>
                <a:lnTo>
                  <a:pt x="1206" y="1055"/>
                </a:lnTo>
                <a:lnTo>
                  <a:pt x="1207" y="1055"/>
                </a:lnTo>
                <a:lnTo>
                  <a:pt x="1208" y="1055"/>
                </a:lnTo>
                <a:lnTo>
                  <a:pt x="1209" y="1055"/>
                </a:lnTo>
                <a:lnTo>
                  <a:pt x="1209" y="1055"/>
                </a:lnTo>
                <a:lnTo>
                  <a:pt x="1211" y="1053"/>
                </a:lnTo>
                <a:lnTo>
                  <a:pt x="1212" y="1053"/>
                </a:lnTo>
                <a:lnTo>
                  <a:pt x="1213" y="1053"/>
                </a:lnTo>
                <a:lnTo>
                  <a:pt x="1213" y="1052"/>
                </a:lnTo>
                <a:lnTo>
                  <a:pt x="1214" y="1052"/>
                </a:lnTo>
                <a:lnTo>
                  <a:pt x="1216" y="1052"/>
                </a:lnTo>
                <a:lnTo>
                  <a:pt x="1217" y="1051"/>
                </a:lnTo>
                <a:lnTo>
                  <a:pt x="1217" y="1051"/>
                </a:lnTo>
                <a:lnTo>
                  <a:pt x="1218" y="1051"/>
                </a:lnTo>
                <a:lnTo>
                  <a:pt x="1219" y="1050"/>
                </a:lnTo>
                <a:lnTo>
                  <a:pt x="1221" y="1048"/>
                </a:lnTo>
                <a:lnTo>
                  <a:pt x="1221" y="1047"/>
                </a:lnTo>
                <a:lnTo>
                  <a:pt x="1222" y="1045"/>
                </a:lnTo>
                <a:lnTo>
                  <a:pt x="1223" y="1041"/>
                </a:lnTo>
                <a:lnTo>
                  <a:pt x="1224" y="1039"/>
                </a:lnTo>
                <a:lnTo>
                  <a:pt x="1224" y="1035"/>
                </a:lnTo>
                <a:lnTo>
                  <a:pt x="1226" y="1032"/>
                </a:lnTo>
                <a:lnTo>
                  <a:pt x="1227" y="1031"/>
                </a:lnTo>
                <a:lnTo>
                  <a:pt x="1228" y="1030"/>
                </a:lnTo>
                <a:lnTo>
                  <a:pt x="1228" y="1031"/>
                </a:lnTo>
                <a:lnTo>
                  <a:pt x="1229" y="1032"/>
                </a:lnTo>
                <a:lnTo>
                  <a:pt x="1231" y="1034"/>
                </a:lnTo>
                <a:lnTo>
                  <a:pt x="1232" y="1032"/>
                </a:lnTo>
                <a:lnTo>
                  <a:pt x="1233" y="1030"/>
                </a:lnTo>
                <a:lnTo>
                  <a:pt x="1233" y="1026"/>
                </a:lnTo>
                <a:lnTo>
                  <a:pt x="1234" y="1020"/>
                </a:lnTo>
                <a:lnTo>
                  <a:pt x="1236" y="1011"/>
                </a:lnTo>
                <a:lnTo>
                  <a:pt x="1237" y="1004"/>
                </a:lnTo>
                <a:lnTo>
                  <a:pt x="1237" y="995"/>
                </a:lnTo>
                <a:lnTo>
                  <a:pt x="1238" y="988"/>
                </a:lnTo>
                <a:lnTo>
                  <a:pt x="1239" y="983"/>
                </a:lnTo>
                <a:lnTo>
                  <a:pt x="1241" y="979"/>
                </a:lnTo>
                <a:lnTo>
                  <a:pt x="1241" y="978"/>
                </a:lnTo>
                <a:lnTo>
                  <a:pt x="1242" y="979"/>
                </a:lnTo>
                <a:lnTo>
                  <a:pt x="1243" y="983"/>
                </a:lnTo>
                <a:lnTo>
                  <a:pt x="1244" y="986"/>
                </a:lnTo>
                <a:lnTo>
                  <a:pt x="1244" y="993"/>
                </a:lnTo>
                <a:lnTo>
                  <a:pt x="1245" y="998"/>
                </a:lnTo>
                <a:lnTo>
                  <a:pt x="1247" y="1002"/>
                </a:lnTo>
                <a:lnTo>
                  <a:pt x="1248" y="1007"/>
                </a:lnTo>
                <a:lnTo>
                  <a:pt x="1248" y="1012"/>
                </a:lnTo>
                <a:lnTo>
                  <a:pt x="1249" y="1016"/>
                </a:lnTo>
                <a:lnTo>
                  <a:pt x="1250" y="1021"/>
                </a:lnTo>
                <a:lnTo>
                  <a:pt x="1252" y="1025"/>
                </a:lnTo>
                <a:lnTo>
                  <a:pt x="1252" y="1027"/>
                </a:lnTo>
                <a:lnTo>
                  <a:pt x="1253" y="1031"/>
                </a:lnTo>
                <a:lnTo>
                  <a:pt x="1254" y="1034"/>
                </a:lnTo>
                <a:lnTo>
                  <a:pt x="1255" y="1035"/>
                </a:lnTo>
                <a:lnTo>
                  <a:pt x="1255" y="1037"/>
                </a:lnTo>
                <a:lnTo>
                  <a:pt x="1257" y="1039"/>
                </a:lnTo>
                <a:lnTo>
                  <a:pt x="1258" y="1041"/>
                </a:lnTo>
                <a:lnTo>
                  <a:pt x="1259" y="1042"/>
                </a:lnTo>
                <a:lnTo>
                  <a:pt x="1259" y="1043"/>
                </a:lnTo>
                <a:lnTo>
                  <a:pt x="1260" y="1045"/>
                </a:lnTo>
                <a:lnTo>
                  <a:pt x="1262" y="1045"/>
                </a:lnTo>
                <a:lnTo>
                  <a:pt x="1263" y="1046"/>
                </a:lnTo>
                <a:lnTo>
                  <a:pt x="1263" y="1046"/>
                </a:lnTo>
                <a:lnTo>
                  <a:pt x="1264" y="1047"/>
                </a:lnTo>
                <a:lnTo>
                  <a:pt x="1265" y="1047"/>
                </a:lnTo>
                <a:lnTo>
                  <a:pt x="1267" y="1048"/>
                </a:lnTo>
                <a:lnTo>
                  <a:pt x="1267" y="1050"/>
                </a:lnTo>
                <a:lnTo>
                  <a:pt x="1268" y="1050"/>
                </a:lnTo>
                <a:lnTo>
                  <a:pt x="1269" y="1050"/>
                </a:lnTo>
                <a:lnTo>
                  <a:pt x="1270" y="1050"/>
                </a:lnTo>
                <a:lnTo>
                  <a:pt x="1270" y="1050"/>
                </a:lnTo>
                <a:lnTo>
                  <a:pt x="1272" y="1050"/>
                </a:lnTo>
                <a:lnTo>
                  <a:pt x="1273" y="1050"/>
                </a:lnTo>
                <a:lnTo>
                  <a:pt x="1274" y="1050"/>
                </a:lnTo>
                <a:lnTo>
                  <a:pt x="1274" y="1050"/>
                </a:lnTo>
                <a:lnTo>
                  <a:pt x="1275" y="1048"/>
                </a:lnTo>
                <a:lnTo>
                  <a:pt x="1277" y="1048"/>
                </a:lnTo>
                <a:lnTo>
                  <a:pt x="1278" y="1047"/>
                </a:lnTo>
                <a:lnTo>
                  <a:pt x="1278" y="1047"/>
                </a:lnTo>
                <a:lnTo>
                  <a:pt x="1279" y="1047"/>
                </a:lnTo>
                <a:lnTo>
                  <a:pt x="1280" y="1048"/>
                </a:lnTo>
                <a:lnTo>
                  <a:pt x="1281" y="1048"/>
                </a:lnTo>
                <a:lnTo>
                  <a:pt x="1281" y="1048"/>
                </a:lnTo>
                <a:lnTo>
                  <a:pt x="1283" y="1050"/>
                </a:lnTo>
                <a:lnTo>
                  <a:pt x="1284" y="1050"/>
                </a:lnTo>
                <a:lnTo>
                  <a:pt x="1285" y="1048"/>
                </a:lnTo>
                <a:lnTo>
                  <a:pt x="1285" y="1048"/>
                </a:lnTo>
                <a:lnTo>
                  <a:pt x="1286" y="1047"/>
                </a:lnTo>
                <a:lnTo>
                  <a:pt x="1288" y="1046"/>
                </a:lnTo>
                <a:lnTo>
                  <a:pt x="1289" y="1043"/>
                </a:lnTo>
                <a:lnTo>
                  <a:pt x="1290" y="1041"/>
                </a:lnTo>
                <a:lnTo>
                  <a:pt x="1290" y="1040"/>
                </a:lnTo>
                <a:lnTo>
                  <a:pt x="1291" y="1039"/>
                </a:lnTo>
                <a:lnTo>
                  <a:pt x="1293" y="1037"/>
                </a:lnTo>
                <a:lnTo>
                  <a:pt x="1294" y="1037"/>
                </a:lnTo>
                <a:lnTo>
                  <a:pt x="1294" y="1039"/>
                </a:lnTo>
                <a:lnTo>
                  <a:pt x="1295" y="1040"/>
                </a:lnTo>
                <a:lnTo>
                  <a:pt x="1296" y="1040"/>
                </a:lnTo>
                <a:lnTo>
                  <a:pt x="1298" y="1041"/>
                </a:lnTo>
                <a:lnTo>
                  <a:pt x="1298" y="1041"/>
                </a:lnTo>
                <a:lnTo>
                  <a:pt x="1299" y="1041"/>
                </a:lnTo>
                <a:lnTo>
                  <a:pt x="1300" y="1040"/>
                </a:lnTo>
                <a:lnTo>
                  <a:pt x="1301" y="1039"/>
                </a:lnTo>
                <a:lnTo>
                  <a:pt x="1301" y="1037"/>
                </a:lnTo>
                <a:lnTo>
                  <a:pt x="1303" y="1035"/>
                </a:lnTo>
                <a:lnTo>
                  <a:pt x="1304" y="1034"/>
                </a:lnTo>
                <a:lnTo>
                  <a:pt x="1305" y="1031"/>
                </a:lnTo>
                <a:lnTo>
                  <a:pt x="1305" y="1031"/>
                </a:lnTo>
                <a:lnTo>
                  <a:pt x="1306" y="1030"/>
                </a:lnTo>
                <a:lnTo>
                  <a:pt x="1308" y="1030"/>
                </a:lnTo>
                <a:lnTo>
                  <a:pt x="1309" y="1031"/>
                </a:lnTo>
                <a:lnTo>
                  <a:pt x="1309" y="1032"/>
                </a:lnTo>
                <a:lnTo>
                  <a:pt x="1310" y="1034"/>
                </a:lnTo>
                <a:lnTo>
                  <a:pt x="1311" y="1036"/>
                </a:lnTo>
                <a:lnTo>
                  <a:pt x="1313" y="1039"/>
                </a:lnTo>
                <a:lnTo>
                  <a:pt x="1313" y="1041"/>
                </a:lnTo>
                <a:lnTo>
                  <a:pt x="1314" y="1043"/>
                </a:lnTo>
                <a:lnTo>
                  <a:pt x="1315" y="1045"/>
                </a:lnTo>
                <a:lnTo>
                  <a:pt x="1316" y="1046"/>
                </a:lnTo>
                <a:lnTo>
                  <a:pt x="1316" y="1048"/>
                </a:lnTo>
                <a:lnTo>
                  <a:pt x="1317" y="1050"/>
                </a:lnTo>
                <a:lnTo>
                  <a:pt x="1319" y="1050"/>
                </a:lnTo>
                <a:lnTo>
                  <a:pt x="1320" y="1051"/>
                </a:lnTo>
                <a:lnTo>
                  <a:pt x="1320" y="1051"/>
                </a:lnTo>
                <a:lnTo>
                  <a:pt x="1321" y="1051"/>
                </a:lnTo>
                <a:lnTo>
                  <a:pt x="1322" y="1050"/>
                </a:lnTo>
                <a:lnTo>
                  <a:pt x="1324" y="1050"/>
                </a:lnTo>
                <a:lnTo>
                  <a:pt x="1324" y="1050"/>
                </a:lnTo>
                <a:lnTo>
                  <a:pt x="1325" y="1050"/>
                </a:lnTo>
                <a:lnTo>
                  <a:pt x="1326" y="1048"/>
                </a:lnTo>
                <a:lnTo>
                  <a:pt x="1327" y="1048"/>
                </a:lnTo>
                <a:lnTo>
                  <a:pt x="1327" y="1048"/>
                </a:lnTo>
                <a:lnTo>
                  <a:pt x="1329" y="1048"/>
                </a:lnTo>
                <a:lnTo>
                  <a:pt x="1330" y="1048"/>
                </a:lnTo>
                <a:lnTo>
                  <a:pt x="1331" y="1048"/>
                </a:lnTo>
                <a:lnTo>
                  <a:pt x="1331" y="1048"/>
                </a:lnTo>
                <a:lnTo>
                  <a:pt x="1332" y="1048"/>
                </a:lnTo>
                <a:lnTo>
                  <a:pt x="1334" y="1048"/>
                </a:lnTo>
                <a:lnTo>
                  <a:pt x="1335" y="1050"/>
                </a:lnTo>
                <a:lnTo>
                  <a:pt x="1335" y="1050"/>
                </a:lnTo>
                <a:lnTo>
                  <a:pt x="1336" y="1051"/>
                </a:lnTo>
                <a:lnTo>
                  <a:pt x="1337" y="1051"/>
                </a:lnTo>
                <a:lnTo>
                  <a:pt x="1339" y="1051"/>
                </a:lnTo>
                <a:lnTo>
                  <a:pt x="1339" y="1052"/>
                </a:lnTo>
                <a:lnTo>
                  <a:pt x="1340" y="1052"/>
                </a:lnTo>
                <a:lnTo>
                  <a:pt x="1341" y="1052"/>
                </a:lnTo>
                <a:lnTo>
                  <a:pt x="1342" y="1052"/>
                </a:lnTo>
                <a:lnTo>
                  <a:pt x="1344" y="1051"/>
                </a:lnTo>
                <a:lnTo>
                  <a:pt x="1344" y="1051"/>
                </a:lnTo>
                <a:lnTo>
                  <a:pt x="1345" y="1050"/>
                </a:lnTo>
                <a:lnTo>
                  <a:pt x="1346" y="1050"/>
                </a:lnTo>
                <a:lnTo>
                  <a:pt x="1347" y="1050"/>
                </a:lnTo>
                <a:lnTo>
                  <a:pt x="1347" y="1048"/>
                </a:lnTo>
                <a:lnTo>
                  <a:pt x="1349" y="1047"/>
                </a:lnTo>
                <a:lnTo>
                  <a:pt x="1350" y="1046"/>
                </a:lnTo>
                <a:lnTo>
                  <a:pt x="1351" y="1042"/>
                </a:lnTo>
                <a:lnTo>
                  <a:pt x="1351" y="1036"/>
                </a:lnTo>
                <a:lnTo>
                  <a:pt x="1352" y="1022"/>
                </a:lnTo>
                <a:lnTo>
                  <a:pt x="1353" y="994"/>
                </a:lnTo>
                <a:lnTo>
                  <a:pt x="1355" y="937"/>
                </a:lnTo>
                <a:lnTo>
                  <a:pt x="1355" y="830"/>
                </a:lnTo>
                <a:lnTo>
                  <a:pt x="1356" y="641"/>
                </a:lnTo>
                <a:lnTo>
                  <a:pt x="1357" y="341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159"/>
                </a:lnTo>
                <a:lnTo>
                  <a:pt x="1366" y="402"/>
                </a:lnTo>
                <a:lnTo>
                  <a:pt x="1367" y="577"/>
                </a:lnTo>
                <a:lnTo>
                  <a:pt x="1368" y="698"/>
                </a:lnTo>
                <a:lnTo>
                  <a:pt x="1370" y="783"/>
                </a:lnTo>
                <a:lnTo>
                  <a:pt x="1370" y="841"/>
                </a:lnTo>
                <a:lnTo>
                  <a:pt x="1371" y="882"/>
                </a:lnTo>
                <a:lnTo>
                  <a:pt x="1372" y="911"/>
                </a:lnTo>
                <a:lnTo>
                  <a:pt x="1373" y="932"/>
                </a:lnTo>
                <a:lnTo>
                  <a:pt x="1373" y="948"/>
                </a:lnTo>
                <a:lnTo>
                  <a:pt x="1375" y="960"/>
                </a:lnTo>
                <a:lnTo>
                  <a:pt x="1376" y="970"/>
                </a:lnTo>
                <a:lnTo>
                  <a:pt x="1377" y="978"/>
                </a:lnTo>
                <a:lnTo>
                  <a:pt x="1377" y="985"/>
                </a:lnTo>
                <a:lnTo>
                  <a:pt x="1378" y="991"/>
                </a:lnTo>
                <a:lnTo>
                  <a:pt x="1380" y="998"/>
                </a:lnTo>
                <a:lnTo>
                  <a:pt x="1381" y="1002"/>
                </a:lnTo>
                <a:lnTo>
                  <a:pt x="1381" y="1006"/>
                </a:lnTo>
                <a:lnTo>
                  <a:pt x="1382" y="1011"/>
                </a:lnTo>
                <a:lnTo>
                  <a:pt x="1383" y="1015"/>
                </a:lnTo>
                <a:lnTo>
                  <a:pt x="1385" y="1017"/>
                </a:lnTo>
                <a:lnTo>
                  <a:pt x="1385" y="1021"/>
                </a:lnTo>
                <a:lnTo>
                  <a:pt x="1386" y="1024"/>
                </a:lnTo>
                <a:lnTo>
                  <a:pt x="1387" y="1026"/>
                </a:lnTo>
                <a:lnTo>
                  <a:pt x="1388" y="1029"/>
                </a:lnTo>
                <a:lnTo>
                  <a:pt x="1388" y="1030"/>
                </a:lnTo>
                <a:lnTo>
                  <a:pt x="1389" y="1032"/>
                </a:lnTo>
                <a:lnTo>
                  <a:pt x="1391" y="1035"/>
                </a:lnTo>
                <a:lnTo>
                  <a:pt x="1392" y="1036"/>
                </a:lnTo>
                <a:lnTo>
                  <a:pt x="1392" y="1037"/>
                </a:lnTo>
                <a:lnTo>
                  <a:pt x="1393" y="1040"/>
                </a:lnTo>
                <a:lnTo>
                  <a:pt x="1394" y="1041"/>
                </a:lnTo>
                <a:lnTo>
                  <a:pt x="1396" y="1042"/>
                </a:lnTo>
                <a:lnTo>
                  <a:pt x="1396" y="1043"/>
                </a:lnTo>
                <a:lnTo>
                  <a:pt x="1397" y="1043"/>
                </a:lnTo>
                <a:lnTo>
                  <a:pt x="1398" y="1045"/>
                </a:lnTo>
                <a:lnTo>
                  <a:pt x="1399" y="1046"/>
                </a:lnTo>
                <a:lnTo>
                  <a:pt x="1401" y="1046"/>
                </a:lnTo>
                <a:lnTo>
                  <a:pt x="1401" y="1047"/>
                </a:lnTo>
                <a:lnTo>
                  <a:pt x="1402" y="1047"/>
                </a:lnTo>
                <a:lnTo>
                  <a:pt x="1403" y="1047"/>
                </a:lnTo>
                <a:lnTo>
                  <a:pt x="1404" y="1047"/>
                </a:lnTo>
                <a:lnTo>
                  <a:pt x="1404" y="1047"/>
                </a:lnTo>
                <a:lnTo>
                  <a:pt x="1406" y="1047"/>
                </a:lnTo>
                <a:lnTo>
                  <a:pt x="1407" y="1047"/>
                </a:lnTo>
                <a:lnTo>
                  <a:pt x="1408" y="1047"/>
                </a:lnTo>
                <a:lnTo>
                  <a:pt x="1408" y="1047"/>
                </a:lnTo>
                <a:lnTo>
                  <a:pt x="1409" y="1047"/>
                </a:lnTo>
                <a:lnTo>
                  <a:pt x="1411" y="1047"/>
                </a:lnTo>
                <a:lnTo>
                  <a:pt x="1412" y="1047"/>
                </a:lnTo>
                <a:lnTo>
                  <a:pt x="1412" y="1047"/>
                </a:lnTo>
                <a:lnTo>
                  <a:pt x="1413" y="1048"/>
                </a:lnTo>
                <a:lnTo>
                  <a:pt x="1414" y="1048"/>
                </a:lnTo>
                <a:lnTo>
                  <a:pt x="1416" y="1048"/>
                </a:lnTo>
                <a:lnTo>
                  <a:pt x="1416" y="1050"/>
                </a:lnTo>
                <a:lnTo>
                  <a:pt x="1417" y="1050"/>
                </a:lnTo>
                <a:lnTo>
                  <a:pt x="1418" y="1050"/>
                </a:lnTo>
                <a:lnTo>
                  <a:pt x="1419" y="1050"/>
                </a:lnTo>
                <a:lnTo>
                  <a:pt x="1419" y="1050"/>
                </a:lnTo>
                <a:lnTo>
                  <a:pt x="1420" y="1050"/>
                </a:lnTo>
                <a:lnTo>
                  <a:pt x="1422" y="1050"/>
                </a:lnTo>
                <a:lnTo>
                  <a:pt x="1423" y="1048"/>
                </a:lnTo>
                <a:lnTo>
                  <a:pt x="1423" y="1048"/>
                </a:lnTo>
                <a:lnTo>
                  <a:pt x="1424" y="1047"/>
                </a:lnTo>
                <a:lnTo>
                  <a:pt x="1425" y="1046"/>
                </a:lnTo>
                <a:lnTo>
                  <a:pt x="1427" y="1045"/>
                </a:lnTo>
                <a:lnTo>
                  <a:pt x="1427" y="1045"/>
                </a:lnTo>
                <a:lnTo>
                  <a:pt x="1428" y="1043"/>
                </a:lnTo>
                <a:lnTo>
                  <a:pt x="1429" y="1043"/>
                </a:lnTo>
                <a:lnTo>
                  <a:pt x="1430" y="1043"/>
                </a:lnTo>
                <a:lnTo>
                  <a:pt x="1430" y="1043"/>
                </a:lnTo>
                <a:lnTo>
                  <a:pt x="1432" y="1043"/>
                </a:lnTo>
                <a:lnTo>
                  <a:pt x="1433" y="1043"/>
                </a:lnTo>
                <a:lnTo>
                  <a:pt x="1434" y="1043"/>
                </a:lnTo>
                <a:lnTo>
                  <a:pt x="1434" y="1043"/>
                </a:lnTo>
                <a:lnTo>
                  <a:pt x="1435" y="1043"/>
                </a:lnTo>
                <a:lnTo>
                  <a:pt x="1437" y="1043"/>
                </a:lnTo>
                <a:lnTo>
                  <a:pt x="1438" y="1043"/>
                </a:lnTo>
                <a:lnTo>
                  <a:pt x="1438" y="1042"/>
                </a:lnTo>
                <a:lnTo>
                  <a:pt x="1439" y="1042"/>
                </a:lnTo>
                <a:lnTo>
                  <a:pt x="1440" y="1042"/>
                </a:lnTo>
                <a:lnTo>
                  <a:pt x="1442" y="1042"/>
                </a:lnTo>
                <a:lnTo>
                  <a:pt x="1442" y="1042"/>
                </a:lnTo>
                <a:lnTo>
                  <a:pt x="1443" y="1042"/>
                </a:lnTo>
                <a:lnTo>
                  <a:pt x="1444" y="1042"/>
                </a:lnTo>
                <a:lnTo>
                  <a:pt x="1445" y="1042"/>
                </a:lnTo>
                <a:lnTo>
                  <a:pt x="1445" y="1042"/>
                </a:lnTo>
                <a:lnTo>
                  <a:pt x="1447" y="1042"/>
                </a:lnTo>
                <a:lnTo>
                  <a:pt x="1448" y="1043"/>
                </a:lnTo>
                <a:lnTo>
                  <a:pt x="1449" y="1043"/>
                </a:lnTo>
                <a:lnTo>
                  <a:pt x="1449" y="1043"/>
                </a:lnTo>
                <a:lnTo>
                  <a:pt x="1450" y="1045"/>
                </a:lnTo>
                <a:lnTo>
                  <a:pt x="1452" y="1045"/>
                </a:lnTo>
                <a:lnTo>
                  <a:pt x="1453" y="1045"/>
                </a:lnTo>
                <a:lnTo>
                  <a:pt x="1453" y="1046"/>
                </a:lnTo>
                <a:lnTo>
                  <a:pt x="1454" y="1046"/>
                </a:lnTo>
                <a:lnTo>
                  <a:pt x="1455" y="1046"/>
                </a:lnTo>
                <a:lnTo>
                  <a:pt x="1456" y="1047"/>
                </a:lnTo>
                <a:lnTo>
                  <a:pt x="1458" y="1047"/>
                </a:lnTo>
                <a:lnTo>
                  <a:pt x="1458" y="1047"/>
                </a:lnTo>
                <a:lnTo>
                  <a:pt x="1459" y="1047"/>
                </a:lnTo>
                <a:lnTo>
                  <a:pt x="1460" y="1048"/>
                </a:lnTo>
                <a:lnTo>
                  <a:pt x="1461" y="1048"/>
                </a:lnTo>
                <a:lnTo>
                  <a:pt x="1461" y="1048"/>
                </a:lnTo>
                <a:lnTo>
                  <a:pt x="1463" y="1048"/>
                </a:lnTo>
                <a:lnTo>
                  <a:pt x="1464" y="1048"/>
                </a:lnTo>
                <a:lnTo>
                  <a:pt x="1465" y="1048"/>
                </a:lnTo>
                <a:lnTo>
                  <a:pt x="1465" y="1048"/>
                </a:lnTo>
                <a:lnTo>
                  <a:pt x="1466" y="1048"/>
                </a:lnTo>
                <a:lnTo>
                  <a:pt x="1468" y="1050"/>
                </a:lnTo>
                <a:lnTo>
                  <a:pt x="1469" y="1050"/>
                </a:lnTo>
                <a:lnTo>
                  <a:pt x="1469" y="1050"/>
                </a:lnTo>
                <a:lnTo>
                  <a:pt x="1470" y="1048"/>
                </a:lnTo>
                <a:lnTo>
                  <a:pt x="1471" y="1048"/>
                </a:lnTo>
                <a:lnTo>
                  <a:pt x="1473" y="1047"/>
                </a:lnTo>
                <a:lnTo>
                  <a:pt x="1473" y="1045"/>
                </a:lnTo>
                <a:lnTo>
                  <a:pt x="1474" y="1042"/>
                </a:lnTo>
                <a:lnTo>
                  <a:pt x="1475" y="1040"/>
                </a:lnTo>
                <a:lnTo>
                  <a:pt x="1476" y="1036"/>
                </a:lnTo>
                <a:lnTo>
                  <a:pt x="1476" y="1034"/>
                </a:lnTo>
                <a:lnTo>
                  <a:pt x="1478" y="1032"/>
                </a:lnTo>
                <a:lnTo>
                  <a:pt x="1479" y="1031"/>
                </a:lnTo>
                <a:lnTo>
                  <a:pt x="1480" y="1032"/>
                </a:lnTo>
                <a:lnTo>
                  <a:pt x="1480" y="1035"/>
                </a:lnTo>
                <a:lnTo>
                  <a:pt x="1481" y="1037"/>
                </a:lnTo>
                <a:lnTo>
                  <a:pt x="1483" y="1041"/>
                </a:lnTo>
                <a:lnTo>
                  <a:pt x="1484" y="1043"/>
                </a:lnTo>
                <a:lnTo>
                  <a:pt x="1484" y="1046"/>
                </a:lnTo>
                <a:lnTo>
                  <a:pt x="1485" y="1048"/>
                </a:lnTo>
                <a:lnTo>
                  <a:pt x="1486" y="1048"/>
                </a:lnTo>
                <a:lnTo>
                  <a:pt x="1488" y="1048"/>
                </a:lnTo>
                <a:lnTo>
                  <a:pt x="1488" y="1048"/>
                </a:lnTo>
                <a:lnTo>
                  <a:pt x="1489" y="1047"/>
                </a:lnTo>
                <a:lnTo>
                  <a:pt x="1490" y="1045"/>
                </a:lnTo>
                <a:lnTo>
                  <a:pt x="1491" y="1043"/>
                </a:lnTo>
                <a:lnTo>
                  <a:pt x="1491" y="1042"/>
                </a:lnTo>
                <a:lnTo>
                  <a:pt x="1492" y="1041"/>
                </a:lnTo>
                <a:lnTo>
                  <a:pt x="1494" y="1041"/>
                </a:lnTo>
                <a:lnTo>
                  <a:pt x="1495" y="1042"/>
                </a:lnTo>
                <a:lnTo>
                  <a:pt x="1495" y="1043"/>
                </a:lnTo>
                <a:lnTo>
                  <a:pt x="1496" y="1045"/>
                </a:lnTo>
                <a:lnTo>
                  <a:pt x="1497" y="1047"/>
                </a:lnTo>
                <a:lnTo>
                  <a:pt x="1499" y="1048"/>
                </a:lnTo>
                <a:lnTo>
                  <a:pt x="1499" y="1051"/>
                </a:lnTo>
                <a:lnTo>
                  <a:pt x="1500" y="1052"/>
                </a:lnTo>
                <a:lnTo>
                  <a:pt x="1501" y="1053"/>
                </a:lnTo>
                <a:lnTo>
                  <a:pt x="1502" y="1055"/>
                </a:lnTo>
                <a:lnTo>
                  <a:pt x="1502" y="1055"/>
                </a:lnTo>
                <a:lnTo>
                  <a:pt x="1504" y="1055"/>
                </a:lnTo>
                <a:lnTo>
                  <a:pt x="1505" y="1052"/>
                </a:lnTo>
                <a:lnTo>
                  <a:pt x="1506" y="1048"/>
                </a:lnTo>
                <a:lnTo>
                  <a:pt x="1506" y="1045"/>
                </a:lnTo>
                <a:lnTo>
                  <a:pt x="1507" y="1039"/>
                </a:lnTo>
                <a:lnTo>
                  <a:pt x="1509" y="1031"/>
                </a:lnTo>
                <a:lnTo>
                  <a:pt x="1510" y="1021"/>
                </a:lnTo>
                <a:lnTo>
                  <a:pt x="1511" y="1017"/>
                </a:lnTo>
                <a:lnTo>
                  <a:pt x="1511" y="1011"/>
                </a:lnTo>
                <a:lnTo>
                  <a:pt x="1512" y="1007"/>
                </a:lnTo>
                <a:lnTo>
                  <a:pt x="1514" y="1006"/>
                </a:lnTo>
                <a:lnTo>
                  <a:pt x="1515" y="1009"/>
                </a:lnTo>
                <a:lnTo>
                  <a:pt x="1515" y="1011"/>
                </a:lnTo>
                <a:lnTo>
                  <a:pt x="1516" y="1016"/>
                </a:lnTo>
                <a:lnTo>
                  <a:pt x="1517" y="1022"/>
                </a:lnTo>
                <a:lnTo>
                  <a:pt x="1519" y="1029"/>
                </a:lnTo>
                <a:lnTo>
                  <a:pt x="1519" y="1034"/>
                </a:lnTo>
                <a:lnTo>
                  <a:pt x="1520" y="1040"/>
                </a:lnTo>
                <a:lnTo>
                  <a:pt x="1521" y="1045"/>
                </a:lnTo>
                <a:lnTo>
                  <a:pt x="1522" y="1048"/>
                </a:lnTo>
                <a:lnTo>
                  <a:pt x="1522" y="1052"/>
                </a:lnTo>
                <a:lnTo>
                  <a:pt x="1524" y="1055"/>
                </a:lnTo>
                <a:lnTo>
                  <a:pt x="1525" y="1056"/>
                </a:lnTo>
                <a:lnTo>
                  <a:pt x="1526" y="1056"/>
                </a:lnTo>
                <a:lnTo>
                  <a:pt x="1526" y="1055"/>
                </a:lnTo>
                <a:lnTo>
                  <a:pt x="1527" y="1055"/>
                </a:lnTo>
                <a:lnTo>
                  <a:pt x="1528" y="1053"/>
                </a:lnTo>
                <a:lnTo>
                  <a:pt x="1530" y="1052"/>
                </a:lnTo>
                <a:lnTo>
                  <a:pt x="1530" y="1052"/>
                </a:lnTo>
                <a:lnTo>
                  <a:pt x="1531" y="1052"/>
                </a:lnTo>
                <a:lnTo>
                  <a:pt x="1532" y="1051"/>
                </a:lnTo>
                <a:lnTo>
                  <a:pt x="1533" y="1051"/>
                </a:lnTo>
                <a:lnTo>
                  <a:pt x="1533" y="1048"/>
                </a:lnTo>
                <a:lnTo>
                  <a:pt x="1535" y="1046"/>
                </a:lnTo>
                <a:lnTo>
                  <a:pt x="1536" y="1042"/>
                </a:lnTo>
                <a:lnTo>
                  <a:pt x="1537" y="1036"/>
                </a:lnTo>
                <a:lnTo>
                  <a:pt x="1537" y="1029"/>
                </a:lnTo>
                <a:lnTo>
                  <a:pt x="1538" y="1019"/>
                </a:lnTo>
                <a:lnTo>
                  <a:pt x="1540" y="1009"/>
                </a:lnTo>
                <a:lnTo>
                  <a:pt x="1541" y="1000"/>
                </a:lnTo>
                <a:lnTo>
                  <a:pt x="1541" y="990"/>
                </a:lnTo>
                <a:lnTo>
                  <a:pt x="1542" y="984"/>
                </a:lnTo>
                <a:lnTo>
                  <a:pt x="1543" y="978"/>
                </a:lnTo>
                <a:lnTo>
                  <a:pt x="1545" y="974"/>
                </a:lnTo>
                <a:lnTo>
                  <a:pt x="1545" y="971"/>
                </a:lnTo>
                <a:lnTo>
                  <a:pt x="1546" y="970"/>
                </a:lnTo>
                <a:lnTo>
                  <a:pt x="1547" y="969"/>
                </a:lnTo>
                <a:lnTo>
                  <a:pt x="1548" y="968"/>
                </a:lnTo>
                <a:lnTo>
                  <a:pt x="1548" y="965"/>
                </a:lnTo>
                <a:lnTo>
                  <a:pt x="1550" y="963"/>
                </a:lnTo>
                <a:lnTo>
                  <a:pt x="1551" y="959"/>
                </a:lnTo>
                <a:lnTo>
                  <a:pt x="1552" y="957"/>
                </a:lnTo>
                <a:lnTo>
                  <a:pt x="1552" y="954"/>
                </a:lnTo>
                <a:lnTo>
                  <a:pt x="1553" y="953"/>
                </a:lnTo>
                <a:lnTo>
                  <a:pt x="1555" y="952"/>
                </a:lnTo>
                <a:lnTo>
                  <a:pt x="1556" y="952"/>
                </a:lnTo>
                <a:lnTo>
                  <a:pt x="1556" y="953"/>
                </a:lnTo>
                <a:lnTo>
                  <a:pt x="1557" y="955"/>
                </a:lnTo>
                <a:lnTo>
                  <a:pt x="1558" y="959"/>
                </a:lnTo>
                <a:lnTo>
                  <a:pt x="1560" y="964"/>
                </a:lnTo>
                <a:lnTo>
                  <a:pt x="1560" y="970"/>
                </a:lnTo>
                <a:lnTo>
                  <a:pt x="1561" y="976"/>
                </a:lnTo>
                <a:lnTo>
                  <a:pt x="1562" y="983"/>
                </a:lnTo>
                <a:lnTo>
                  <a:pt x="1563" y="989"/>
                </a:lnTo>
                <a:lnTo>
                  <a:pt x="1563" y="995"/>
                </a:lnTo>
                <a:lnTo>
                  <a:pt x="1564" y="1002"/>
                </a:lnTo>
                <a:lnTo>
                  <a:pt x="1566" y="1007"/>
                </a:lnTo>
                <a:lnTo>
                  <a:pt x="1567" y="1014"/>
                </a:lnTo>
                <a:lnTo>
                  <a:pt x="1568" y="1020"/>
                </a:lnTo>
                <a:lnTo>
                  <a:pt x="1568" y="1025"/>
                </a:lnTo>
                <a:lnTo>
                  <a:pt x="1569" y="1029"/>
                </a:lnTo>
                <a:lnTo>
                  <a:pt x="1571" y="1032"/>
                </a:lnTo>
                <a:lnTo>
                  <a:pt x="1572" y="1036"/>
                </a:lnTo>
                <a:lnTo>
                  <a:pt x="1572" y="1040"/>
                </a:lnTo>
                <a:lnTo>
                  <a:pt x="1573" y="1041"/>
                </a:lnTo>
                <a:lnTo>
                  <a:pt x="1574" y="1043"/>
                </a:lnTo>
                <a:lnTo>
                  <a:pt x="1576" y="1045"/>
                </a:lnTo>
                <a:lnTo>
                  <a:pt x="1576" y="1047"/>
                </a:lnTo>
                <a:lnTo>
                  <a:pt x="1577" y="1048"/>
                </a:lnTo>
                <a:lnTo>
                  <a:pt x="1578" y="1048"/>
                </a:lnTo>
                <a:lnTo>
                  <a:pt x="1579" y="1050"/>
                </a:lnTo>
                <a:lnTo>
                  <a:pt x="1579" y="1050"/>
                </a:lnTo>
                <a:lnTo>
                  <a:pt x="1581" y="1051"/>
                </a:lnTo>
                <a:lnTo>
                  <a:pt x="1582" y="1051"/>
                </a:lnTo>
                <a:lnTo>
                  <a:pt x="1583" y="1051"/>
                </a:lnTo>
                <a:lnTo>
                  <a:pt x="1583" y="1051"/>
                </a:lnTo>
                <a:lnTo>
                  <a:pt x="1584" y="1051"/>
                </a:lnTo>
                <a:lnTo>
                  <a:pt x="1586" y="1051"/>
                </a:lnTo>
                <a:lnTo>
                  <a:pt x="1587" y="1051"/>
                </a:lnTo>
                <a:lnTo>
                  <a:pt x="1587" y="1051"/>
                </a:lnTo>
                <a:lnTo>
                  <a:pt x="1588" y="1052"/>
                </a:lnTo>
                <a:lnTo>
                  <a:pt x="1589" y="1052"/>
                </a:lnTo>
                <a:lnTo>
                  <a:pt x="1591" y="1052"/>
                </a:lnTo>
                <a:lnTo>
                  <a:pt x="1591" y="1053"/>
                </a:lnTo>
                <a:lnTo>
                  <a:pt x="1592" y="1053"/>
                </a:lnTo>
                <a:lnTo>
                  <a:pt x="1593" y="1055"/>
                </a:lnTo>
                <a:lnTo>
                  <a:pt x="1594" y="1055"/>
                </a:lnTo>
                <a:lnTo>
                  <a:pt x="1594" y="1055"/>
                </a:lnTo>
                <a:lnTo>
                  <a:pt x="1596" y="1056"/>
                </a:lnTo>
                <a:lnTo>
                  <a:pt x="1597" y="1056"/>
                </a:lnTo>
                <a:lnTo>
                  <a:pt x="1598" y="1057"/>
                </a:lnTo>
                <a:lnTo>
                  <a:pt x="1598" y="1057"/>
                </a:lnTo>
                <a:lnTo>
                  <a:pt x="1599" y="1058"/>
                </a:lnTo>
                <a:lnTo>
                  <a:pt x="1600" y="1058"/>
                </a:lnTo>
                <a:lnTo>
                  <a:pt x="1602" y="1060"/>
                </a:lnTo>
                <a:lnTo>
                  <a:pt x="1602" y="1060"/>
                </a:lnTo>
                <a:lnTo>
                  <a:pt x="1603" y="1061"/>
                </a:lnTo>
                <a:lnTo>
                  <a:pt x="1604" y="1061"/>
                </a:lnTo>
                <a:lnTo>
                  <a:pt x="1605" y="1062"/>
                </a:lnTo>
                <a:lnTo>
                  <a:pt x="1605" y="1062"/>
                </a:lnTo>
                <a:lnTo>
                  <a:pt x="1607" y="1062"/>
                </a:lnTo>
                <a:lnTo>
                  <a:pt x="1608" y="1062"/>
                </a:lnTo>
                <a:lnTo>
                  <a:pt x="1609" y="1062"/>
                </a:lnTo>
                <a:lnTo>
                  <a:pt x="1609" y="1062"/>
                </a:lnTo>
                <a:lnTo>
                  <a:pt x="1610" y="1063"/>
                </a:lnTo>
                <a:lnTo>
                  <a:pt x="1612" y="1063"/>
                </a:lnTo>
                <a:lnTo>
                  <a:pt x="1613" y="1063"/>
                </a:lnTo>
                <a:lnTo>
                  <a:pt x="1613" y="1065"/>
                </a:lnTo>
                <a:lnTo>
                  <a:pt x="1614" y="1065"/>
                </a:lnTo>
                <a:lnTo>
                  <a:pt x="1615" y="1066"/>
                </a:lnTo>
                <a:lnTo>
                  <a:pt x="1617" y="1066"/>
                </a:lnTo>
                <a:lnTo>
                  <a:pt x="1617" y="1066"/>
                </a:lnTo>
                <a:lnTo>
                  <a:pt x="1618" y="1066"/>
                </a:lnTo>
                <a:lnTo>
                  <a:pt x="1619" y="1065"/>
                </a:lnTo>
                <a:lnTo>
                  <a:pt x="1620" y="1063"/>
                </a:lnTo>
                <a:lnTo>
                  <a:pt x="1620" y="1062"/>
                </a:lnTo>
                <a:lnTo>
                  <a:pt x="1622" y="1058"/>
                </a:lnTo>
                <a:lnTo>
                  <a:pt x="1623" y="1055"/>
                </a:lnTo>
                <a:lnTo>
                  <a:pt x="1624" y="1051"/>
                </a:lnTo>
                <a:lnTo>
                  <a:pt x="1625" y="1047"/>
                </a:lnTo>
                <a:lnTo>
                  <a:pt x="1625" y="1043"/>
                </a:lnTo>
                <a:lnTo>
                  <a:pt x="1627" y="1042"/>
                </a:lnTo>
                <a:lnTo>
                  <a:pt x="1628" y="1041"/>
                </a:lnTo>
                <a:lnTo>
                  <a:pt x="1629" y="1042"/>
                </a:lnTo>
                <a:lnTo>
                  <a:pt x="1629" y="1043"/>
                </a:lnTo>
                <a:lnTo>
                  <a:pt x="1630" y="1045"/>
                </a:lnTo>
                <a:lnTo>
                  <a:pt x="1632" y="1046"/>
                </a:lnTo>
                <a:lnTo>
                  <a:pt x="1633" y="1046"/>
                </a:lnTo>
                <a:lnTo>
                  <a:pt x="1633" y="1047"/>
                </a:lnTo>
                <a:lnTo>
                  <a:pt x="1634" y="1047"/>
                </a:lnTo>
                <a:lnTo>
                  <a:pt x="1635" y="1048"/>
                </a:lnTo>
                <a:lnTo>
                  <a:pt x="1636" y="1048"/>
                </a:lnTo>
                <a:lnTo>
                  <a:pt x="1636" y="1050"/>
                </a:lnTo>
                <a:lnTo>
                  <a:pt x="1638" y="1051"/>
                </a:lnTo>
                <a:lnTo>
                  <a:pt x="1639" y="1051"/>
                </a:lnTo>
                <a:lnTo>
                  <a:pt x="1640" y="1052"/>
                </a:lnTo>
                <a:lnTo>
                  <a:pt x="1640" y="1052"/>
                </a:lnTo>
                <a:lnTo>
                  <a:pt x="1641" y="1053"/>
                </a:lnTo>
                <a:lnTo>
                  <a:pt x="1643" y="1055"/>
                </a:lnTo>
                <a:lnTo>
                  <a:pt x="1644" y="1056"/>
                </a:lnTo>
                <a:lnTo>
                  <a:pt x="1644" y="1057"/>
                </a:lnTo>
                <a:lnTo>
                  <a:pt x="1645" y="1058"/>
                </a:lnTo>
                <a:lnTo>
                  <a:pt x="1646" y="1060"/>
                </a:lnTo>
                <a:lnTo>
                  <a:pt x="1648" y="1060"/>
                </a:lnTo>
                <a:lnTo>
                  <a:pt x="1648" y="1060"/>
                </a:lnTo>
                <a:lnTo>
                  <a:pt x="1649" y="1060"/>
                </a:lnTo>
                <a:lnTo>
                  <a:pt x="1650" y="1061"/>
                </a:lnTo>
                <a:lnTo>
                  <a:pt x="1651" y="1060"/>
                </a:lnTo>
                <a:lnTo>
                  <a:pt x="1651" y="1060"/>
                </a:lnTo>
                <a:lnTo>
                  <a:pt x="1653" y="1058"/>
                </a:lnTo>
                <a:lnTo>
                  <a:pt x="1654" y="1057"/>
                </a:lnTo>
                <a:lnTo>
                  <a:pt x="1655" y="1056"/>
                </a:lnTo>
                <a:lnTo>
                  <a:pt x="1655" y="1053"/>
                </a:lnTo>
                <a:lnTo>
                  <a:pt x="1656" y="1052"/>
                </a:lnTo>
                <a:lnTo>
                  <a:pt x="1658" y="1051"/>
                </a:lnTo>
                <a:lnTo>
                  <a:pt x="1659" y="1050"/>
                </a:lnTo>
                <a:lnTo>
                  <a:pt x="1659" y="1048"/>
                </a:lnTo>
                <a:lnTo>
                  <a:pt x="1660" y="1048"/>
                </a:lnTo>
                <a:lnTo>
                  <a:pt x="1661" y="1047"/>
                </a:lnTo>
                <a:lnTo>
                  <a:pt x="1663" y="1047"/>
                </a:lnTo>
                <a:lnTo>
                  <a:pt x="1663" y="1046"/>
                </a:lnTo>
                <a:lnTo>
                  <a:pt x="1664" y="1046"/>
                </a:lnTo>
                <a:lnTo>
                  <a:pt x="1665" y="1046"/>
                </a:lnTo>
                <a:lnTo>
                  <a:pt x="1666" y="1047"/>
                </a:lnTo>
                <a:lnTo>
                  <a:pt x="1666" y="1047"/>
                </a:lnTo>
                <a:lnTo>
                  <a:pt x="1668" y="1047"/>
                </a:lnTo>
                <a:lnTo>
                  <a:pt x="1669" y="1048"/>
                </a:lnTo>
                <a:lnTo>
                  <a:pt x="1670" y="1048"/>
                </a:lnTo>
                <a:lnTo>
                  <a:pt x="1670" y="1050"/>
                </a:lnTo>
                <a:lnTo>
                  <a:pt x="1671" y="1050"/>
                </a:lnTo>
                <a:lnTo>
                  <a:pt x="1672" y="1050"/>
                </a:lnTo>
                <a:lnTo>
                  <a:pt x="1674" y="1051"/>
                </a:lnTo>
                <a:lnTo>
                  <a:pt x="1674" y="1051"/>
                </a:lnTo>
                <a:lnTo>
                  <a:pt x="1675" y="1051"/>
                </a:lnTo>
                <a:lnTo>
                  <a:pt x="1676" y="1052"/>
                </a:lnTo>
                <a:lnTo>
                  <a:pt x="1677" y="1052"/>
                </a:lnTo>
                <a:lnTo>
                  <a:pt x="1679" y="1052"/>
                </a:lnTo>
                <a:lnTo>
                  <a:pt x="1679" y="1052"/>
                </a:lnTo>
                <a:lnTo>
                  <a:pt x="1680" y="1052"/>
                </a:lnTo>
                <a:lnTo>
                  <a:pt x="1681" y="1052"/>
                </a:lnTo>
                <a:lnTo>
                  <a:pt x="1682" y="1051"/>
                </a:lnTo>
                <a:lnTo>
                  <a:pt x="1682" y="1051"/>
                </a:lnTo>
                <a:lnTo>
                  <a:pt x="1684" y="1050"/>
                </a:lnTo>
                <a:lnTo>
                  <a:pt x="1685" y="1050"/>
                </a:lnTo>
                <a:lnTo>
                  <a:pt x="1686" y="1050"/>
                </a:lnTo>
                <a:lnTo>
                  <a:pt x="1686" y="1050"/>
                </a:lnTo>
                <a:lnTo>
                  <a:pt x="1687" y="1048"/>
                </a:lnTo>
                <a:lnTo>
                  <a:pt x="1689" y="1048"/>
                </a:lnTo>
                <a:lnTo>
                  <a:pt x="1690" y="1047"/>
                </a:lnTo>
                <a:lnTo>
                  <a:pt x="1690" y="1045"/>
                </a:lnTo>
                <a:lnTo>
                  <a:pt x="1691" y="1041"/>
                </a:lnTo>
                <a:lnTo>
                  <a:pt x="1692" y="1039"/>
                </a:lnTo>
                <a:lnTo>
                  <a:pt x="1694" y="1034"/>
                </a:lnTo>
                <a:lnTo>
                  <a:pt x="1694" y="1030"/>
                </a:lnTo>
                <a:lnTo>
                  <a:pt x="1695" y="1025"/>
                </a:lnTo>
                <a:lnTo>
                  <a:pt x="1696" y="1021"/>
                </a:lnTo>
                <a:lnTo>
                  <a:pt x="1697" y="1017"/>
                </a:lnTo>
                <a:lnTo>
                  <a:pt x="1697" y="1014"/>
                </a:lnTo>
                <a:lnTo>
                  <a:pt x="1699" y="1011"/>
                </a:lnTo>
                <a:lnTo>
                  <a:pt x="1700" y="1009"/>
                </a:lnTo>
                <a:lnTo>
                  <a:pt x="1701" y="1007"/>
                </a:lnTo>
                <a:lnTo>
                  <a:pt x="1701" y="1009"/>
                </a:lnTo>
                <a:lnTo>
                  <a:pt x="1702" y="1012"/>
                </a:lnTo>
                <a:lnTo>
                  <a:pt x="1704" y="1017"/>
                </a:lnTo>
                <a:lnTo>
                  <a:pt x="1705" y="1022"/>
                </a:lnTo>
                <a:lnTo>
                  <a:pt x="1705" y="1029"/>
                </a:lnTo>
                <a:lnTo>
                  <a:pt x="1706" y="1034"/>
                </a:lnTo>
                <a:lnTo>
                  <a:pt x="1707" y="1039"/>
                </a:lnTo>
                <a:lnTo>
                  <a:pt x="1708" y="1042"/>
                </a:lnTo>
                <a:lnTo>
                  <a:pt x="1708" y="1045"/>
                </a:lnTo>
                <a:lnTo>
                  <a:pt x="1710" y="1046"/>
                </a:lnTo>
                <a:lnTo>
                  <a:pt x="1711" y="1048"/>
                </a:lnTo>
                <a:lnTo>
                  <a:pt x="1712" y="1048"/>
                </a:lnTo>
                <a:lnTo>
                  <a:pt x="1712" y="1050"/>
                </a:lnTo>
                <a:lnTo>
                  <a:pt x="1713" y="1050"/>
                </a:lnTo>
                <a:lnTo>
                  <a:pt x="1715" y="1048"/>
                </a:lnTo>
                <a:lnTo>
                  <a:pt x="1716" y="1046"/>
                </a:lnTo>
                <a:lnTo>
                  <a:pt x="1716" y="1040"/>
                </a:lnTo>
                <a:lnTo>
                  <a:pt x="1717" y="1024"/>
                </a:lnTo>
                <a:lnTo>
                  <a:pt x="1718" y="988"/>
                </a:lnTo>
                <a:lnTo>
                  <a:pt x="1720" y="911"/>
                </a:lnTo>
                <a:lnTo>
                  <a:pt x="1720" y="763"/>
                </a:lnTo>
                <a:lnTo>
                  <a:pt x="1721" y="514"/>
                </a:lnTo>
                <a:lnTo>
                  <a:pt x="1722" y="153"/>
                </a:lnTo>
                <a:lnTo>
                  <a:pt x="1723" y="0"/>
                </a:lnTo>
                <a:lnTo>
                  <a:pt x="1723" y="0"/>
                </a:lnTo>
                <a:lnTo>
                  <a:pt x="1725" y="0"/>
                </a:lnTo>
                <a:lnTo>
                  <a:pt x="1726" y="0"/>
                </a:lnTo>
                <a:lnTo>
                  <a:pt x="1727" y="0"/>
                </a:lnTo>
                <a:lnTo>
                  <a:pt x="1727" y="0"/>
                </a:lnTo>
                <a:lnTo>
                  <a:pt x="1728" y="0"/>
                </a:lnTo>
                <a:lnTo>
                  <a:pt x="1730" y="0"/>
                </a:lnTo>
                <a:lnTo>
                  <a:pt x="1731" y="0"/>
                </a:lnTo>
                <a:lnTo>
                  <a:pt x="1731" y="0"/>
                </a:lnTo>
                <a:lnTo>
                  <a:pt x="1732" y="250"/>
                </a:lnTo>
                <a:lnTo>
                  <a:pt x="1733" y="441"/>
                </a:lnTo>
                <a:lnTo>
                  <a:pt x="1735" y="580"/>
                </a:lnTo>
                <a:lnTo>
                  <a:pt x="1736" y="682"/>
                </a:lnTo>
                <a:lnTo>
                  <a:pt x="1736" y="754"/>
                </a:lnTo>
                <a:lnTo>
                  <a:pt x="1737" y="806"/>
                </a:lnTo>
                <a:lnTo>
                  <a:pt x="1738" y="845"/>
                </a:lnTo>
                <a:lnTo>
                  <a:pt x="1740" y="872"/>
                </a:lnTo>
                <a:lnTo>
                  <a:pt x="1740" y="892"/>
                </a:lnTo>
                <a:lnTo>
                  <a:pt x="1741" y="906"/>
                </a:lnTo>
                <a:lnTo>
                  <a:pt x="1742" y="916"/>
                </a:lnTo>
                <a:lnTo>
                  <a:pt x="1743" y="922"/>
                </a:lnTo>
                <a:lnTo>
                  <a:pt x="1743" y="928"/>
                </a:lnTo>
                <a:lnTo>
                  <a:pt x="1744" y="934"/>
                </a:lnTo>
                <a:lnTo>
                  <a:pt x="1746" y="942"/>
                </a:lnTo>
                <a:lnTo>
                  <a:pt x="1747" y="950"/>
                </a:lnTo>
                <a:lnTo>
                  <a:pt x="1747" y="960"/>
                </a:lnTo>
                <a:lnTo>
                  <a:pt x="1748" y="969"/>
                </a:lnTo>
                <a:lnTo>
                  <a:pt x="1749" y="978"/>
                </a:lnTo>
                <a:lnTo>
                  <a:pt x="1751" y="986"/>
                </a:lnTo>
                <a:lnTo>
                  <a:pt x="1751" y="993"/>
                </a:lnTo>
                <a:lnTo>
                  <a:pt x="1752" y="999"/>
                </a:lnTo>
                <a:lnTo>
                  <a:pt x="1753" y="1002"/>
                </a:lnTo>
                <a:lnTo>
                  <a:pt x="1754" y="1006"/>
                </a:lnTo>
                <a:lnTo>
                  <a:pt x="1754" y="1010"/>
                </a:lnTo>
                <a:lnTo>
                  <a:pt x="1756" y="1014"/>
                </a:lnTo>
                <a:lnTo>
                  <a:pt x="1757" y="1016"/>
                </a:lnTo>
                <a:lnTo>
                  <a:pt x="1758" y="1019"/>
                </a:lnTo>
                <a:lnTo>
                  <a:pt x="1758" y="1021"/>
                </a:lnTo>
                <a:lnTo>
                  <a:pt x="1759" y="1024"/>
                </a:lnTo>
                <a:lnTo>
                  <a:pt x="1761" y="1025"/>
                </a:lnTo>
                <a:lnTo>
                  <a:pt x="1762" y="1027"/>
                </a:lnTo>
                <a:lnTo>
                  <a:pt x="1762" y="1029"/>
                </a:lnTo>
                <a:lnTo>
                  <a:pt x="1763" y="1030"/>
                </a:lnTo>
                <a:lnTo>
                  <a:pt x="1764" y="1030"/>
                </a:lnTo>
                <a:lnTo>
                  <a:pt x="1766" y="1030"/>
                </a:lnTo>
                <a:lnTo>
                  <a:pt x="1766" y="1030"/>
                </a:lnTo>
                <a:lnTo>
                  <a:pt x="1767" y="1027"/>
                </a:lnTo>
                <a:lnTo>
                  <a:pt x="1768" y="1024"/>
                </a:lnTo>
                <a:lnTo>
                  <a:pt x="1769" y="1021"/>
                </a:lnTo>
                <a:lnTo>
                  <a:pt x="1769" y="1016"/>
                </a:lnTo>
                <a:lnTo>
                  <a:pt x="1771" y="1010"/>
                </a:lnTo>
                <a:lnTo>
                  <a:pt x="1772" y="1005"/>
                </a:lnTo>
                <a:lnTo>
                  <a:pt x="1773" y="1002"/>
                </a:lnTo>
                <a:lnTo>
                  <a:pt x="1773" y="1001"/>
                </a:lnTo>
                <a:lnTo>
                  <a:pt x="1774" y="1002"/>
                </a:lnTo>
                <a:lnTo>
                  <a:pt x="1776" y="1006"/>
                </a:lnTo>
                <a:lnTo>
                  <a:pt x="1777" y="1012"/>
                </a:lnTo>
                <a:lnTo>
                  <a:pt x="1777" y="1017"/>
                </a:lnTo>
                <a:lnTo>
                  <a:pt x="1778" y="1024"/>
                </a:lnTo>
                <a:lnTo>
                  <a:pt x="1779" y="1029"/>
                </a:lnTo>
                <a:lnTo>
                  <a:pt x="1780" y="1034"/>
                </a:lnTo>
                <a:lnTo>
                  <a:pt x="1780" y="1037"/>
                </a:lnTo>
                <a:lnTo>
                  <a:pt x="1782" y="1041"/>
                </a:lnTo>
                <a:lnTo>
                  <a:pt x="1783" y="1043"/>
                </a:lnTo>
                <a:lnTo>
                  <a:pt x="1784" y="1046"/>
                </a:lnTo>
                <a:lnTo>
                  <a:pt x="1784" y="1046"/>
                </a:lnTo>
                <a:lnTo>
                  <a:pt x="1785" y="1047"/>
                </a:lnTo>
                <a:lnTo>
                  <a:pt x="1787" y="1047"/>
                </a:lnTo>
                <a:lnTo>
                  <a:pt x="1788" y="1047"/>
                </a:lnTo>
                <a:lnTo>
                  <a:pt x="1788" y="1046"/>
                </a:lnTo>
                <a:lnTo>
                  <a:pt x="1789" y="1046"/>
                </a:lnTo>
                <a:lnTo>
                  <a:pt x="1790" y="1045"/>
                </a:lnTo>
                <a:lnTo>
                  <a:pt x="1792" y="1043"/>
                </a:lnTo>
                <a:lnTo>
                  <a:pt x="1793" y="1042"/>
                </a:lnTo>
                <a:lnTo>
                  <a:pt x="1793" y="1042"/>
                </a:lnTo>
                <a:lnTo>
                  <a:pt x="1794" y="1041"/>
                </a:lnTo>
                <a:lnTo>
                  <a:pt x="1795" y="1041"/>
                </a:lnTo>
                <a:lnTo>
                  <a:pt x="1797" y="1042"/>
                </a:lnTo>
                <a:lnTo>
                  <a:pt x="1797" y="1042"/>
                </a:lnTo>
                <a:lnTo>
                  <a:pt x="1798" y="1043"/>
                </a:lnTo>
                <a:lnTo>
                  <a:pt x="1799" y="1043"/>
                </a:lnTo>
                <a:lnTo>
                  <a:pt x="1800" y="1045"/>
                </a:lnTo>
                <a:lnTo>
                  <a:pt x="1800" y="1045"/>
                </a:lnTo>
                <a:lnTo>
                  <a:pt x="1802" y="1046"/>
                </a:lnTo>
                <a:lnTo>
                  <a:pt x="1803" y="1047"/>
                </a:lnTo>
                <a:lnTo>
                  <a:pt x="1804" y="1047"/>
                </a:lnTo>
                <a:lnTo>
                  <a:pt x="1804" y="1048"/>
                </a:lnTo>
                <a:lnTo>
                  <a:pt x="1805" y="1048"/>
                </a:lnTo>
                <a:lnTo>
                  <a:pt x="1807" y="1050"/>
                </a:lnTo>
                <a:lnTo>
                  <a:pt x="1808" y="1050"/>
                </a:lnTo>
                <a:lnTo>
                  <a:pt x="1808" y="1050"/>
                </a:lnTo>
                <a:lnTo>
                  <a:pt x="1809" y="1048"/>
                </a:lnTo>
                <a:lnTo>
                  <a:pt x="1810" y="1048"/>
                </a:lnTo>
                <a:lnTo>
                  <a:pt x="1811" y="1047"/>
                </a:lnTo>
                <a:lnTo>
                  <a:pt x="1811" y="1046"/>
                </a:lnTo>
                <a:lnTo>
                  <a:pt x="1813" y="1043"/>
                </a:lnTo>
                <a:lnTo>
                  <a:pt x="1814" y="1040"/>
                </a:lnTo>
                <a:lnTo>
                  <a:pt x="1815" y="1035"/>
                </a:lnTo>
                <a:lnTo>
                  <a:pt x="1815" y="1029"/>
                </a:lnTo>
                <a:lnTo>
                  <a:pt x="1816" y="1020"/>
                </a:lnTo>
                <a:lnTo>
                  <a:pt x="1818" y="1011"/>
                </a:lnTo>
                <a:lnTo>
                  <a:pt x="1819" y="1004"/>
                </a:lnTo>
                <a:lnTo>
                  <a:pt x="1819" y="996"/>
                </a:lnTo>
                <a:lnTo>
                  <a:pt x="1820" y="991"/>
                </a:lnTo>
                <a:lnTo>
                  <a:pt x="1821" y="989"/>
                </a:lnTo>
                <a:lnTo>
                  <a:pt x="1823" y="989"/>
                </a:lnTo>
                <a:lnTo>
                  <a:pt x="1823" y="993"/>
                </a:lnTo>
                <a:lnTo>
                  <a:pt x="1824" y="998"/>
                </a:lnTo>
                <a:lnTo>
                  <a:pt x="1825" y="1004"/>
                </a:lnTo>
                <a:lnTo>
                  <a:pt x="1826" y="1011"/>
                </a:lnTo>
                <a:lnTo>
                  <a:pt x="1826" y="1016"/>
                </a:lnTo>
                <a:lnTo>
                  <a:pt x="1828" y="1021"/>
                </a:lnTo>
                <a:lnTo>
                  <a:pt x="1829" y="1024"/>
                </a:lnTo>
                <a:lnTo>
                  <a:pt x="1830" y="1026"/>
                </a:lnTo>
                <a:lnTo>
                  <a:pt x="1830" y="1029"/>
                </a:lnTo>
                <a:lnTo>
                  <a:pt x="1831" y="1031"/>
                </a:lnTo>
                <a:lnTo>
                  <a:pt x="1833" y="1032"/>
                </a:lnTo>
                <a:lnTo>
                  <a:pt x="1834" y="1035"/>
                </a:lnTo>
                <a:lnTo>
                  <a:pt x="1834" y="1037"/>
                </a:lnTo>
                <a:lnTo>
                  <a:pt x="1835" y="1039"/>
                </a:lnTo>
                <a:lnTo>
                  <a:pt x="1836" y="1041"/>
                </a:lnTo>
                <a:lnTo>
                  <a:pt x="1838" y="1042"/>
                </a:lnTo>
                <a:lnTo>
                  <a:pt x="1838" y="1043"/>
                </a:lnTo>
                <a:lnTo>
                  <a:pt x="1839" y="1043"/>
                </a:lnTo>
                <a:lnTo>
                  <a:pt x="1840" y="1045"/>
                </a:lnTo>
                <a:lnTo>
                  <a:pt x="1841" y="1045"/>
                </a:lnTo>
                <a:lnTo>
                  <a:pt x="1841" y="1046"/>
                </a:lnTo>
                <a:lnTo>
                  <a:pt x="1843" y="1046"/>
                </a:lnTo>
                <a:lnTo>
                  <a:pt x="1844" y="1046"/>
                </a:lnTo>
                <a:lnTo>
                  <a:pt x="1845" y="1046"/>
                </a:lnTo>
                <a:lnTo>
                  <a:pt x="1846" y="1046"/>
                </a:lnTo>
                <a:lnTo>
                  <a:pt x="1846" y="1046"/>
                </a:lnTo>
                <a:lnTo>
                  <a:pt x="1847" y="1043"/>
                </a:lnTo>
                <a:lnTo>
                  <a:pt x="1849" y="1040"/>
                </a:lnTo>
                <a:lnTo>
                  <a:pt x="1850" y="1034"/>
                </a:lnTo>
                <a:lnTo>
                  <a:pt x="1850" y="1022"/>
                </a:lnTo>
                <a:lnTo>
                  <a:pt x="1851" y="1007"/>
                </a:lnTo>
                <a:lnTo>
                  <a:pt x="1852" y="989"/>
                </a:lnTo>
                <a:lnTo>
                  <a:pt x="1854" y="969"/>
                </a:lnTo>
                <a:lnTo>
                  <a:pt x="1854" y="949"/>
                </a:lnTo>
                <a:lnTo>
                  <a:pt x="1855" y="935"/>
                </a:lnTo>
                <a:lnTo>
                  <a:pt x="1856" y="929"/>
                </a:lnTo>
                <a:lnTo>
                  <a:pt x="1857" y="933"/>
                </a:lnTo>
                <a:lnTo>
                  <a:pt x="1857" y="943"/>
                </a:lnTo>
                <a:lnTo>
                  <a:pt x="1859" y="959"/>
                </a:lnTo>
                <a:lnTo>
                  <a:pt x="1860" y="978"/>
                </a:lnTo>
                <a:lnTo>
                  <a:pt x="1861" y="995"/>
                </a:lnTo>
                <a:lnTo>
                  <a:pt x="1861" y="1010"/>
                </a:lnTo>
                <a:lnTo>
                  <a:pt x="1862" y="1022"/>
                </a:lnTo>
                <a:lnTo>
                  <a:pt x="1864" y="1030"/>
                </a:lnTo>
                <a:lnTo>
                  <a:pt x="1865" y="1036"/>
                </a:lnTo>
                <a:lnTo>
                  <a:pt x="1865" y="1040"/>
                </a:lnTo>
                <a:lnTo>
                  <a:pt x="1866" y="1042"/>
                </a:lnTo>
                <a:lnTo>
                  <a:pt x="1867" y="1045"/>
                </a:lnTo>
                <a:lnTo>
                  <a:pt x="1869" y="1046"/>
                </a:lnTo>
                <a:lnTo>
                  <a:pt x="1869" y="1046"/>
                </a:lnTo>
                <a:lnTo>
                  <a:pt x="1870" y="1047"/>
                </a:lnTo>
                <a:lnTo>
                  <a:pt x="1871" y="1047"/>
                </a:lnTo>
                <a:lnTo>
                  <a:pt x="1872" y="1048"/>
                </a:lnTo>
                <a:lnTo>
                  <a:pt x="1872" y="1048"/>
                </a:lnTo>
                <a:lnTo>
                  <a:pt x="1874" y="1048"/>
                </a:lnTo>
                <a:lnTo>
                  <a:pt x="1875" y="1050"/>
                </a:lnTo>
                <a:lnTo>
                  <a:pt x="1876" y="1050"/>
                </a:lnTo>
                <a:lnTo>
                  <a:pt x="1876" y="1050"/>
                </a:lnTo>
                <a:lnTo>
                  <a:pt x="1877" y="1050"/>
                </a:lnTo>
                <a:lnTo>
                  <a:pt x="1879" y="1050"/>
                </a:lnTo>
                <a:lnTo>
                  <a:pt x="1880" y="1050"/>
                </a:lnTo>
                <a:lnTo>
                  <a:pt x="1880" y="1050"/>
                </a:lnTo>
                <a:lnTo>
                  <a:pt x="1881" y="1050"/>
                </a:lnTo>
                <a:lnTo>
                  <a:pt x="1882" y="1048"/>
                </a:lnTo>
                <a:lnTo>
                  <a:pt x="1883" y="1048"/>
                </a:lnTo>
                <a:lnTo>
                  <a:pt x="1883" y="1047"/>
                </a:lnTo>
                <a:lnTo>
                  <a:pt x="1885" y="1047"/>
                </a:lnTo>
                <a:lnTo>
                  <a:pt x="1886" y="1047"/>
                </a:lnTo>
                <a:lnTo>
                  <a:pt x="1887" y="1047"/>
                </a:lnTo>
                <a:lnTo>
                  <a:pt x="1887" y="1047"/>
                </a:lnTo>
                <a:lnTo>
                  <a:pt x="1888" y="1047"/>
                </a:lnTo>
                <a:lnTo>
                  <a:pt x="1890" y="1047"/>
                </a:lnTo>
                <a:lnTo>
                  <a:pt x="1891" y="1047"/>
                </a:lnTo>
                <a:lnTo>
                  <a:pt x="1891" y="1048"/>
                </a:lnTo>
                <a:lnTo>
                  <a:pt x="1892" y="1048"/>
                </a:lnTo>
                <a:lnTo>
                  <a:pt x="1893" y="1048"/>
                </a:lnTo>
                <a:lnTo>
                  <a:pt x="1895" y="1050"/>
                </a:lnTo>
                <a:lnTo>
                  <a:pt x="1895" y="1050"/>
                </a:lnTo>
                <a:lnTo>
                  <a:pt x="1896" y="1050"/>
                </a:lnTo>
                <a:lnTo>
                  <a:pt x="1897" y="1050"/>
                </a:lnTo>
                <a:lnTo>
                  <a:pt x="1898" y="1050"/>
                </a:lnTo>
                <a:lnTo>
                  <a:pt x="1898" y="1051"/>
                </a:lnTo>
                <a:lnTo>
                  <a:pt x="1900" y="1051"/>
                </a:lnTo>
                <a:lnTo>
                  <a:pt x="1901" y="1050"/>
                </a:lnTo>
                <a:lnTo>
                  <a:pt x="1902" y="1048"/>
                </a:lnTo>
                <a:lnTo>
                  <a:pt x="1903" y="1046"/>
                </a:lnTo>
                <a:lnTo>
                  <a:pt x="1903" y="1041"/>
                </a:lnTo>
                <a:lnTo>
                  <a:pt x="1905" y="1031"/>
                </a:lnTo>
                <a:lnTo>
                  <a:pt x="1906" y="1015"/>
                </a:lnTo>
                <a:lnTo>
                  <a:pt x="1907" y="986"/>
                </a:lnTo>
                <a:lnTo>
                  <a:pt x="1907" y="945"/>
                </a:lnTo>
                <a:lnTo>
                  <a:pt x="1908" y="890"/>
                </a:lnTo>
                <a:lnTo>
                  <a:pt x="1910" y="820"/>
                </a:lnTo>
                <a:lnTo>
                  <a:pt x="1911" y="740"/>
                </a:lnTo>
                <a:lnTo>
                  <a:pt x="1911" y="659"/>
                </a:lnTo>
                <a:lnTo>
                  <a:pt x="1912" y="583"/>
                </a:lnTo>
                <a:lnTo>
                  <a:pt x="1913" y="521"/>
                </a:lnTo>
                <a:lnTo>
                  <a:pt x="1915" y="477"/>
                </a:lnTo>
                <a:lnTo>
                  <a:pt x="1915" y="459"/>
                </a:lnTo>
                <a:lnTo>
                  <a:pt x="1916" y="461"/>
                </a:lnTo>
                <a:lnTo>
                  <a:pt x="1917" y="483"/>
                </a:lnTo>
                <a:lnTo>
                  <a:pt x="1918" y="521"/>
                </a:lnTo>
                <a:lnTo>
                  <a:pt x="1918" y="567"/>
                </a:lnTo>
                <a:lnTo>
                  <a:pt x="1919" y="616"/>
                </a:lnTo>
                <a:lnTo>
                  <a:pt x="1921" y="667"/>
                </a:lnTo>
                <a:lnTo>
                  <a:pt x="1922" y="716"/>
                </a:lnTo>
                <a:lnTo>
                  <a:pt x="1922" y="760"/>
                </a:lnTo>
                <a:lnTo>
                  <a:pt x="1923" y="800"/>
                </a:lnTo>
                <a:lnTo>
                  <a:pt x="1924" y="834"/>
                </a:lnTo>
                <a:lnTo>
                  <a:pt x="1926" y="863"/>
                </a:lnTo>
                <a:lnTo>
                  <a:pt x="1926" y="886"/>
                </a:lnTo>
                <a:lnTo>
                  <a:pt x="1927" y="904"/>
                </a:lnTo>
                <a:lnTo>
                  <a:pt x="1928" y="919"/>
                </a:lnTo>
                <a:lnTo>
                  <a:pt x="1929" y="929"/>
                </a:lnTo>
                <a:lnTo>
                  <a:pt x="1929" y="937"/>
                </a:lnTo>
                <a:lnTo>
                  <a:pt x="1931" y="943"/>
                </a:lnTo>
                <a:lnTo>
                  <a:pt x="1932" y="948"/>
                </a:lnTo>
                <a:lnTo>
                  <a:pt x="1933" y="954"/>
                </a:lnTo>
                <a:lnTo>
                  <a:pt x="1933" y="960"/>
                </a:lnTo>
                <a:lnTo>
                  <a:pt x="1934" y="969"/>
                </a:lnTo>
                <a:lnTo>
                  <a:pt x="1936" y="978"/>
                </a:lnTo>
                <a:lnTo>
                  <a:pt x="1937" y="989"/>
                </a:lnTo>
                <a:lnTo>
                  <a:pt x="1937" y="999"/>
                </a:lnTo>
                <a:lnTo>
                  <a:pt x="1938" y="1007"/>
                </a:lnTo>
                <a:lnTo>
                  <a:pt x="1939" y="1016"/>
                </a:lnTo>
                <a:lnTo>
                  <a:pt x="1941" y="1022"/>
                </a:lnTo>
                <a:lnTo>
                  <a:pt x="1941" y="1029"/>
                </a:lnTo>
                <a:lnTo>
                  <a:pt x="1942" y="1032"/>
                </a:lnTo>
                <a:lnTo>
                  <a:pt x="1943" y="1036"/>
                </a:lnTo>
                <a:lnTo>
                  <a:pt x="1944" y="1039"/>
                </a:lnTo>
                <a:lnTo>
                  <a:pt x="1944" y="1041"/>
                </a:lnTo>
                <a:lnTo>
                  <a:pt x="1946" y="1043"/>
                </a:lnTo>
                <a:lnTo>
                  <a:pt x="1947" y="1045"/>
                </a:lnTo>
                <a:lnTo>
                  <a:pt x="1948" y="1046"/>
                </a:lnTo>
                <a:lnTo>
                  <a:pt x="1948" y="1046"/>
                </a:lnTo>
                <a:lnTo>
                  <a:pt x="1949" y="1047"/>
                </a:lnTo>
                <a:lnTo>
                  <a:pt x="1951" y="1047"/>
                </a:lnTo>
                <a:lnTo>
                  <a:pt x="1952" y="1046"/>
                </a:lnTo>
                <a:lnTo>
                  <a:pt x="1952" y="1046"/>
                </a:lnTo>
                <a:lnTo>
                  <a:pt x="1953" y="1045"/>
                </a:lnTo>
                <a:lnTo>
                  <a:pt x="1954" y="1045"/>
                </a:lnTo>
                <a:lnTo>
                  <a:pt x="1955" y="1043"/>
                </a:lnTo>
                <a:lnTo>
                  <a:pt x="1955" y="1043"/>
                </a:lnTo>
                <a:lnTo>
                  <a:pt x="1957" y="1043"/>
                </a:lnTo>
                <a:lnTo>
                  <a:pt x="1958" y="1045"/>
                </a:lnTo>
                <a:lnTo>
                  <a:pt x="1959" y="1045"/>
                </a:lnTo>
                <a:lnTo>
                  <a:pt x="1960" y="1046"/>
                </a:lnTo>
                <a:lnTo>
                  <a:pt x="1960" y="1047"/>
                </a:lnTo>
                <a:lnTo>
                  <a:pt x="1962" y="1047"/>
                </a:lnTo>
                <a:lnTo>
                  <a:pt x="1963" y="1048"/>
                </a:lnTo>
                <a:lnTo>
                  <a:pt x="1964" y="1048"/>
                </a:lnTo>
                <a:lnTo>
                  <a:pt x="1964" y="1048"/>
                </a:lnTo>
                <a:lnTo>
                  <a:pt x="1965" y="1050"/>
                </a:lnTo>
                <a:lnTo>
                  <a:pt x="1967" y="1050"/>
                </a:lnTo>
                <a:lnTo>
                  <a:pt x="1968" y="1050"/>
                </a:lnTo>
                <a:lnTo>
                  <a:pt x="1968" y="1051"/>
                </a:lnTo>
                <a:lnTo>
                  <a:pt x="1969" y="1051"/>
                </a:lnTo>
                <a:lnTo>
                  <a:pt x="1970" y="1051"/>
                </a:lnTo>
                <a:lnTo>
                  <a:pt x="1972" y="1051"/>
                </a:lnTo>
                <a:lnTo>
                  <a:pt x="1972" y="1051"/>
                </a:lnTo>
                <a:lnTo>
                  <a:pt x="1973" y="1051"/>
                </a:lnTo>
                <a:lnTo>
                  <a:pt x="1974" y="1051"/>
                </a:lnTo>
                <a:lnTo>
                  <a:pt x="1975" y="1050"/>
                </a:lnTo>
                <a:lnTo>
                  <a:pt x="1975" y="1048"/>
                </a:lnTo>
                <a:lnTo>
                  <a:pt x="1977" y="1047"/>
                </a:lnTo>
                <a:lnTo>
                  <a:pt x="1978" y="1045"/>
                </a:lnTo>
                <a:lnTo>
                  <a:pt x="1979" y="1042"/>
                </a:lnTo>
                <a:lnTo>
                  <a:pt x="1979" y="1040"/>
                </a:lnTo>
                <a:lnTo>
                  <a:pt x="1980" y="1037"/>
                </a:lnTo>
                <a:lnTo>
                  <a:pt x="1982" y="1036"/>
                </a:lnTo>
                <a:lnTo>
                  <a:pt x="1983" y="1036"/>
                </a:lnTo>
                <a:lnTo>
                  <a:pt x="1983" y="1036"/>
                </a:lnTo>
                <a:lnTo>
                  <a:pt x="1984" y="1036"/>
                </a:lnTo>
                <a:lnTo>
                  <a:pt x="1985" y="1037"/>
                </a:lnTo>
                <a:lnTo>
                  <a:pt x="1987" y="1039"/>
                </a:lnTo>
                <a:lnTo>
                  <a:pt x="1987" y="1041"/>
                </a:lnTo>
                <a:lnTo>
                  <a:pt x="1988" y="1042"/>
                </a:lnTo>
                <a:lnTo>
                  <a:pt x="1989" y="1043"/>
                </a:lnTo>
                <a:lnTo>
                  <a:pt x="1990" y="1045"/>
                </a:lnTo>
                <a:lnTo>
                  <a:pt x="1990" y="1047"/>
                </a:lnTo>
                <a:lnTo>
                  <a:pt x="1991" y="1047"/>
                </a:lnTo>
                <a:lnTo>
                  <a:pt x="1993" y="1048"/>
                </a:lnTo>
                <a:lnTo>
                  <a:pt x="1994" y="1050"/>
                </a:lnTo>
                <a:lnTo>
                  <a:pt x="1994" y="1050"/>
                </a:lnTo>
                <a:lnTo>
                  <a:pt x="1995" y="1051"/>
                </a:lnTo>
                <a:lnTo>
                  <a:pt x="1996" y="1051"/>
                </a:lnTo>
                <a:lnTo>
                  <a:pt x="1998" y="1051"/>
                </a:lnTo>
                <a:lnTo>
                  <a:pt x="1998" y="1051"/>
                </a:lnTo>
                <a:lnTo>
                  <a:pt x="1999" y="1051"/>
                </a:lnTo>
                <a:lnTo>
                  <a:pt x="2000" y="1051"/>
                </a:lnTo>
                <a:lnTo>
                  <a:pt x="2001" y="1051"/>
                </a:lnTo>
                <a:lnTo>
                  <a:pt x="2001" y="1050"/>
                </a:lnTo>
                <a:lnTo>
                  <a:pt x="2003" y="1050"/>
                </a:lnTo>
                <a:lnTo>
                  <a:pt x="2004" y="1050"/>
                </a:lnTo>
                <a:lnTo>
                  <a:pt x="2005" y="1048"/>
                </a:lnTo>
                <a:lnTo>
                  <a:pt x="2005" y="1048"/>
                </a:lnTo>
                <a:lnTo>
                  <a:pt x="2006" y="1047"/>
                </a:lnTo>
                <a:lnTo>
                  <a:pt x="2008" y="1047"/>
                </a:lnTo>
                <a:lnTo>
                  <a:pt x="2009" y="1047"/>
                </a:lnTo>
                <a:lnTo>
                  <a:pt x="2009" y="1047"/>
                </a:lnTo>
                <a:lnTo>
                  <a:pt x="2010" y="1047"/>
                </a:lnTo>
                <a:lnTo>
                  <a:pt x="2011" y="1048"/>
                </a:lnTo>
                <a:lnTo>
                  <a:pt x="2013" y="1048"/>
                </a:lnTo>
                <a:lnTo>
                  <a:pt x="2014" y="1050"/>
                </a:lnTo>
                <a:lnTo>
                  <a:pt x="2014" y="1050"/>
                </a:lnTo>
                <a:lnTo>
                  <a:pt x="2015" y="1050"/>
                </a:lnTo>
                <a:lnTo>
                  <a:pt x="2016" y="1050"/>
                </a:lnTo>
                <a:lnTo>
                  <a:pt x="2018" y="1050"/>
                </a:lnTo>
                <a:lnTo>
                  <a:pt x="2018" y="1050"/>
                </a:lnTo>
                <a:lnTo>
                  <a:pt x="2019" y="1048"/>
                </a:lnTo>
                <a:lnTo>
                  <a:pt x="2020" y="1046"/>
                </a:lnTo>
                <a:lnTo>
                  <a:pt x="2021" y="1043"/>
                </a:lnTo>
                <a:lnTo>
                  <a:pt x="2021" y="1040"/>
                </a:lnTo>
                <a:lnTo>
                  <a:pt x="2023" y="1035"/>
                </a:lnTo>
                <a:lnTo>
                  <a:pt x="2024" y="1029"/>
                </a:lnTo>
                <a:lnTo>
                  <a:pt x="2025" y="1021"/>
                </a:lnTo>
                <a:lnTo>
                  <a:pt x="2025" y="1012"/>
                </a:lnTo>
                <a:lnTo>
                  <a:pt x="2026" y="1001"/>
                </a:lnTo>
                <a:lnTo>
                  <a:pt x="2027" y="985"/>
                </a:lnTo>
                <a:lnTo>
                  <a:pt x="2029" y="973"/>
                </a:lnTo>
                <a:lnTo>
                  <a:pt x="2029" y="960"/>
                </a:lnTo>
                <a:lnTo>
                  <a:pt x="2030" y="948"/>
                </a:lnTo>
                <a:lnTo>
                  <a:pt x="2031" y="939"/>
                </a:lnTo>
                <a:lnTo>
                  <a:pt x="2032" y="932"/>
                </a:lnTo>
                <a:lnTo>
                  <a:pt x="2032" y="927"/>
                </a:lnTo>
                <a:lnTo>
                  <a:pt x="2034" y="927"/>
                </a:lnTo>
                <a:lnTo>
                  <a:pt x="2035" y="928"/>
                </a:lnTo>
                <a:lnTo>
                  <a:pt x="2036" y="932"/>
                </a:lnTo>
                <a:lnTo>
                  <a:pt x="2036" y="937"/>
                </a:lnTo>
                <a:lnTo>
                  <a:pt x="2037" y="942"/>
                </a:lnTo>
                <a:lnTo>
                  <a:pt x="2039" y="949"/>
                </a:lnTo>
                <a:lnTo>
                  <a:pt x="2040" y="955"/>
                </a:lnTo>
                <a:lnTo>
                  <a:pt x="2040" y="962"/>
                </a:lnTo>
                <a:lnTo>
                  <a:pt x="2041" y="968"/>
                </a:lnTo>
                <a:lnTo>
                  <a:pt x="2042" y="974"/>
                </a:lnTo>
                <a:lnTo>
                  <a:pt x="2044" y="978"/>
                </a:lnTo>
                <a:lnTo>
                  <a:pt x="2044" y="980"/>
                </a:lnTo>
                <a:lnTo>
                  <a:pt x="2045" y="978"/>
                </a:lnTo>
                <a:lnTo>
                  <a:pt x="2046" y="970"/>
                </a:lnTo>
                <a:lnTo>
                  <a:pt x="2047" y="954"/>
                </a:lnTo>
                <a:lnTo>
                  <a:pt x="2047" y="928"/>
                </a:lnTo>
                <a:lnTo>
                  <a:pt x="2049" y="888"/>
                </a:lnTo>
                <a:lnTo>
                  <a:pt x="2050" y="837"/>
                </a:lnTo>
                <a:lnTo>
                  <a:pt x="2051" y="778"/>
                </a:lnTo>
                <a:lnTo>
                  <a:pt x="2051" y="717"/>
                </a:lnTo>
                <a:lnTo>
                  <a:pt x="2052" y="664"/>
                </a:lnTo>
                <a:lnTo>
                  <a:pt x="2054" y="626"/>
                </a:lnTo>
                <a:lnTo>
                  <a:pt x="2055" y="613"/>
                </a:lnTo>
                <a:lnTo>
                  <a:pt x="2055" y="625"/>
                </a:lnTo>
                <a:lnTo>
                  <a:pt x="2056" y="659"/>
                </a:lnTo>
                <a:lnTo>
                  <a:pt x="2057" y="711"/>
                </a:lnTo>
                <a:lnTo>
                  <a:pt x="2059" y="769"/>
                </a:lnTo>
                <a:lnTo>
                  <a:pt x="2059" y="829"/>
                </a:lnTo>
                <a:lnTo>
                  <a:pt x="2060" y="883"/>
                </a:lnTo>
                <a:lnTo>
                  <a:pt x="2061" y="928"/>
                </a:lnTo>
                <a:lnTo>
                  <a:pt x="2062" y="964"/>
                </a:lnTo>
                <a:lnTo>
                  <a:pt x="2062" y="990"/>
                </a:lnTo>
                <a:lnTo>
                  <a:pt x="2063" y="1009"/>
                </a:lnTo>
                <a:lnTo>
                  <a:pt x="2065" y="1022"/>
                </a:lnTo>
                <a:lnTo>
                  <a:pt x="2066" y="1031"/>
                </a:lnTo>
                <a:lnTo>
                  <a:pt x="2066" y="1037"/>
                </a:lnTo>
                <a:lnTo>
                  <a:pt x="2067" y="1041"/>
                </a:lnTo>
                <a:lnTo>
                  <a:pt x="2068" y="1046"/>
                </a:lnTo>
                <a:lnTo>
                  <a:pt x="2070" y="1055"/>
                </a:lnTo>
                <a:lnTo>
                  <a:pt x="2071" y="1067"/>
                </a:lnTo>
                <a:lnTo>
                  <a:pt x="2071" y="1084"/>
                </a:lnTo>
                <a:lnTo>
                  <a:pt x="2072" y="1109"/>
                </a:lnTo>
                <a:lnTo>
                  <a:pt x="2073" y="1139"/>
                </a:lnTo>
                <a:lnTo>
                  <a:pt x="2075" y="1175"/>
                </a:lnTo>
                <a:lnTo>
                  <a:pt x="2075" y="1217"/>
                </a:lnTo>
                <a:lnTo>
                  <a:pt x="2076" y="1266"/>
                </a:lnTo>
                <a:lnTo>
                  <a:pt x="2077" y="1319"/>
                </a:lnTo>
                <a:lnTo>
                  <a:pt x="2078" y="1380"/>
                </a:lnTo>
                <a:lnTo>
                  <a:pt x="2078" y="1446"/>
                </a:lnTo>
                <a:lnTo>
                  <a:pt x="2080" y="1517"/>
                </a:lnTo>
                <a:lnTo>
                  <a:pt x="2081" y="1591"/>
                </a:lnTo>
                <a:lnTo>
                  <a:pt x="2082" y="1668"/>
                </a:lnTo>
                <a:lnTo>
                  <a:pt x="2082" y="1743"/>
                </a:lnTo>
                <a:lnTo>
                  <a:pt x="2083" y="1777"/>
                </a:lnTo>
                <a:lnTo>
                  <a:pt x="2085" y="1777"/>
                </a:lnTo>
                <a:lnTo>
                  <a:pt x="2086" y="1777"/>
                </a:lnTo>
                <a:lnTo>
                  <a:pt x="2086" y="1694"/>
                </a:lnTo>
                <a:lnTo>
                  <a:pt x="2087" y="1498"/>
                </a:lnTo>
                <a:lnTo>
                  <a:pt x="2088" y="1235"/>
                </a:lnTo>
                <a:lnTo>
                  <a:pt x="2090" y="950"/>
                </a:lnTo>
                <a:lnTo>
                  <a:pt x="2090" y="693"/>
                </a:lnTo>
                <a:lnTo>
                  <a:pt x="2091" y="513"/>
                </a:lnTo>
                <a:lnTo>
                  <a:pt x="2092" y="426"/>
                </a:lnTo>
                <a:lnTo>
                  <a:pt x="2093" y="420"/>
                </a:lnTo>
                <a:lnTo>
                  <a:pt x="2093" y="441"/>
                </a:lnTo>
                <a:lnTo>
                  <a:pt x="2095" y="460"/>
                </a:lnTo>
                <a:lnTo>
                  <a:pt x="2096" y="358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255"/>
                </a:lnTo>
                <a:lnTo>
                  <a:pt x="2119" y="455"/>
                </a:lnTo>
                <a:lnTo>
                  <a:pt x="2119" y="615"/>
                </a:lnTo>
                <a:lnTo>
                  <a:pt x="2121" y="744"/>
                </a:lnTo>
                <a:lnTo>
                  <a:pt x="2122" y="849"/>
                </a:lnTo>
                <a:lnTo>
                  <a:pt x="2123" y="934"/>
                </a:lnTo>
                <a:lnTo>
                  <a:pt x="2123" y="1005"/>
                </a:lnTo>
                <a:lnTo>
                  <a:pt x="2124" y="1062"/>
                </a:lnTo>
                <a:lnTo>
                  <a:pt x="2126" y="1109"/>
                </a:lnTo>
                <a:lnTo>
                  <a:pt x="2127" y="1148"/>
                </a:lnTo>
                <a:lnTo>
                  <a:pt x="2128" y="1178"/>
                </a:lnTo>
                <a:lnTo>
                  <a:pt x="2128" y="1201"/>
                </a:lnTo>
                <a:lnTo>
                  <a:pt x="2129" y="1219"/>
                </a:lnTo>
                <a:lnTo>
                  <a:pt x="2131" y="1232"/>
                </a:lnTo>
                <a:lnTo>
                  <a:pt x="2132" y="1241"/>
                </a:lnTo>
                <a:lnTo>
                  <a:pt x="2132" y="1246"/>
                </a:lnTo>
                <a:lnTo>
                  <a:pt x="2133" y="1247"/>
                </a:lnTo>
                <a:lnTo>
                  <a:pt x="2134" y="1245"/>
                </a:lnTo>
                <a:lnTo>
                  <a:pt x="2135" y="1241"/>
                </a:lnTo>
                <a:lnTo>
                  <a:pt x="2135" y="1237"/>
                </a:lnTo>
                <a:lnTo>
                  <a:pt x="2137" y="1231"/>
                </a:lnTo>
                <a:lnTo>
                  <a:pt x="2138" y="1224"/>
                </a:lnTo>
                <a:lnTo>
                  <a:pt x="2139" y="1215"/>
                </a:lnTo>
                <a:lnTo>
                  <a:pt x="2139" y="1206"/>
                </a:lnTo>
                <a:lnTo>
                  <a:pt x="2140" y="1196"/>
                </a:lnTo>
                <a:lnTo>
                  <a:pt x="2142" y="1188"/>
                </a:lnTo>
                <a:lnTo>
                  <a:pt x="2143" y="1176"/>
                </a:lnTo>
                <a:lnTo>
                  <a:pt x="2143" y="1166"/>
                </a:lnTo>
                <a:lnTo>
                  <a:pt x="2144" y="1155"/>
                </a:lnTo>
                <a:lnTo>
                  <a:pt x="2145" y="1142"/>
                </a:lnTo>
                <a:lnTo>
                  <a:pt x="2147" y="1125"/>
                </a:lnTo>
                <a:lnTo>
                  <a:pt x="2147" y="1102"/>
                </a:lnTo>
                <a:lnTo>
                  <a:pt x="2148" y="1066"/>
                </a:lnTo>
                <a:lnTo>
                  <a:pt x="2149" y="1011"/>
                </a:lnTo>
                <a:lnTo>
                  <a:pt x="2150" y="929"/>
                </a:lnTo>
                <a:lnTo>
                  <a:pt x="2150" y="810"/>
                </a:lnTo>
                <a:lnTo>
                  <a:pt x="2152" y="652"/>
                </a:lnTo>
                <a:lnTo>
                  <a:pt x="2153" y="465"/>
                </a:lnTo>
                <a:lnTo>
                  <a:pt x="2154" y="267"/>
                </a:lnTo>
                <a:lnTo>
                  <a:pt x="2154" y="90"/>
                </a:lnTo>
                <a:lnTo>
                  <a:pt x="2155" y="0"/>
                </a:lnTo>
                <a:lnTo>
                  <a:pt x="2157" y="0"/>
                </a:lnTo>
                <a:lnTo>
                  <a:pt x="2158" y="0"/>
                </a:lnTo>
                <a:lnTo>
                  <a:pt x="2158" y="40"/>
                </a:lnTo>
                <a:lnTo>
                  <a:pt x="2159" y="189"/>
                </a:lnTo>
                <a:lnTo>
                  <a:pt x="2160" y="358"/>
                </a:lnTo>
                <a:lnTo>
                  <a:pt x="2162" y="523"/>
                </a:lnTo>
                <a:lnTo>
                  <a:pt x="2162" y="668"/>
                </a:lnTo>
                <a:lnTo>
                  <a:pt x="2163" y="785"/>
                </a:lnTo>
                <a:lnTo>
                  <a:pt x="2164" y="872"/>
                </a:lnTo>
                <a:lnTo>
                  <a:pt x="2165" y="934"/>
                </a:lnTo>
                <a:lnTo>
                  <a:pt x="2165" y="976"/>
                </a:lnTo>
                <a:lnTo>
                  <a:pt x="2167" y="1005"/>
                </a:lnTo>
                <a:lnTo>
                  <a:pt x="2168" y="1024"/>
                </a:lnTo>
                <a:lnTo>
                  <a:pt x="2169" y="1037"/>
                </a:lnTo>
                <a:lnTo>
                  <a:pt x="2169" y="1042"/>
                </a:lnTo>
                <a:lnTo>
                  <a:pt x="2170" y="1050"/>
                </a:lnTo>
                <a:lnTo>
                  <a:pt x="2171" y="1053"/>
                </a:lnTo>
                <a:lnTo>
                  <a:pt x="2173" y="1056"/>
                </a:lnTo>
                <a:lnTo>
                  <a:pt x="2173" y="1058"/>
                </a:lnTo>
                <a:lnTo>
                  <a:pt x="2174" y="1060"/>
                </a:lnTo>
                <a:lnTo>
                  <a:pt x="2175" y="1060"/>
                </a:lnTo>
                <a:lnTo>
                  <a:pt x="2176" y="1061"/>
                </a:lnTo>
                <a:lnTo>
                  <a:pt x="2176" y="1061"/>
                </a:lnTo>
                <a:lnTo>
                  <a:pt x="2178" y="1061"/>
                </a:lnTo>
                <a:lnTo>
                  <a:pt x="2179" y="1061"/>
                </a:lnTo>
                <a:lnTo>
                  <a:pt x="2180" y="1060"/>
                </a:lnTo>
                <a:lnTo>
                  <a:pt x="2180" y="1060"/>
                </a:lnTo>
                <a:lnTo>
                  <a:pt x="2181" y="1058"/>
                </a:lnTo>
                <a:lnTo>
                  <a:pt x="2183" y="1058"/>
                </a:lnTo>
                <a:lnTo>
                  <a:pt x="2184" y="1057"/>
                </a:lnTo>
                <a:lnTo>
                  <a:pt x="2185" y="1056"/>
                </a:lnTo>
                <a:lnTo>
                  <a:pt x="2185" y="1056"/>
                </a:lnTo>
                <a:lnTo>
                  <a:pt x="2186" y="1055"/>
                </a:lnTo>
                <a:lnTo>
                  <a:pt x="2188" y="1053"/>
                </a:lnTo>
                <a:lnTo>
                  <a:pt x="2189" y="1053"/>
                </a:lnTo>
                <a:lnTo>
                  <a:pt x="2189" y="1053"/>
                </a:lnTo>
                <a:lnTo>
                  <a:pt x="2190" y="1053"/>
                </a:lnTo>
                <a:lnTo>
                  <a:pt x="2191" y="1053"/>
                </a:lnTo>
                <a:lnTo>
                  <a:pt x="2193" y="1053"/>
                </a:lnTo>
                <a:lnTo>
                  <a:pt x="2193" y="1053"/>
                </a:lnTo>
                <a:lnTo>
                  <a:pt x="2194" y="1053"/>
                </a:lnTo>
                <a:lnTo>
                  <a:pt x="2195" y="1053"/>
                </a:lnTo>
                <a:lnTo>
                  <a:pt x="2196" y="1053"/>
                </a:lnTo>
                <a:lnTo>
                  <a:pt x="2196" y="1053"/>
                </a:lnTo>
                <a:lnTo>
                  <a:pt x="2198" y="1053"/>
                </a:lnTo>
                <a:lnTo>
                  <a:pt x="2199" y="1053"/>
                </a:lnTo>
                <a:lnTo>
                  <a:pt x="2200" y="1053"/>
                </a:lnTo>
                <a:lnTo>
                  <a:pt x="2200" y="1053"/>
                </a:lnTo>
                <a:lnTo>
                  <a:pt x="2201" y="1053"/>
                </a:lnTo>
                <a:lnTo>
                  <a:pt x="2203" y="1053"/>
                </a:lnTo>
                <a:lnTo>
                  <a:pt x="2204" y="1053"/>
                </a:lnTo>
                <a:lnTo>
                  <a:pt x="2204" y="1053"/>
                </a:lnTo>
                <a:lnTo>
                  <a:pt x="2205" y="1053"/>
                </a:lnTo>
                <a:lnTo>
                  <a:pt x="2206" y="1053"/>
                </a:lnTo>
                <a:lnTo>
                  <a:pt x="2207" y="1052"/>
                </a:lnTo>
                <a:lnTo>
                  <a:pt x="2207" y="1052"/>
                </a:lnTo>
                <a:lnTo>
                  <a:pt x="2209" y="1052"/>
                </a:lnTo>
                <a:lnTo>
                  <a:pt x="2210" y="1051"/>
                </a:lnTo>
                <a:lnTo>
                  <a:pt x="2211" y="1051"/>
                </a:lnTo>
                <a:lnTo>
                  <a:pt x="2211" y="1051"/>
                </a:lnTo>
                <a:lnTo>
                  <a:pt x="2212" y="1050"/>
                </a:lnTo>
                <a:lnTo>
                  <a:pt x="2214" y="1050"/>
                </a:lnTo>
                <a:lnTo>
                  <a:pt x="2215" y="1050"/>
                </a:lnTo>
                <a:lnTo>
                  <a:pt x="2215" y="1048"/>
                </a:lnTo>
                <a:lnTo>
                  <a:pt x="2216" y="1048"/>
                </a:lnTo>
                <a:lnTo>
                  <a:pt x="2217" y="1048"/>
                </a:lnTo>
                <a:lnTo>
                  <a:pt x="2219" y="1048"/>
                </a:lnTo>
                <a:lnTo>
                  <a:pt x="2219" y="1048"/>
                </a:lnTo>
                <a:lnTo>
                  <a:pt x="2220" y="1048"/>
                </a:lnTo>
                <a:lnTo>
                  <a:pt x="2221" y="1048"/>
                </a:lnTo>
                <a:lnTo>
                  <a:pt x="2222" y="1048"/>
                </a:lnTo>
                <a:lnTo>
                  <a:pt x="2222" y="1047"/>
                </a:lnTo>
                <a:lnTo>
                  <a:pt x="2224" y="1047"/>
                </a:lnTo>
                <a:lnTo>
                  <a:pt x="2225" y="1047"/>
                </a:lnTo>
                <a:lnTo>
                  <a:pt x="2226" y="1046"/>
                </a:lnTo>
                <a:lnTo>
                  <a:pt x="2226" y="1046"/>
                </a:lnTo>
                <a:lnTo>
                  <a:pt x="2227" y="1045"/>
                </a:lnTo>
                <a:lnTo>
                  <a:pt x="2229" y="1043"/>
                </a:lnTo>
                <a:lnTo>
                  <a:pt x="2230" y="1043"/>
                </a:lnTo>
                <a:lnTo>
                  <a:pt x="2230" y="1042"/>
                </a:lnTo>
                <a:lnTo>
                  <a:pt x="2231" y="1042"/>
                </a:lnTo>
                <a:lnTo>
                  <a:pt x="2232" y="1041"/>
                </a:lnTo>
                <a:lnTo>
                  <a:pt x="2234" y="1041"/>
                </a:lnTo>
                <a:lnTo>
                  <a:pt x="2234" y="1041"/>
                </a:lnTo>
                <a:lnTo>
                  <a:pt x="2235" y="1041"/>
                </a:lnTo>
                <a:lnTo>
                  <a:pt x="2236" y="1041"/>
                </a:lnTo>
                <a:lnTo>
                  <a:pt x="2237" y="1041"/>
                </a:lnTo>
                <a:lnTo>
                  <a:pt x="2238" y="1041"/>
                </a:lnTo>
                <a:lnTo>
                  <a:pt x="2238" y="1041"/>
                </a:lnTo>
                <a:lnTo>
                  <a:pt x="2240" y="1041"/>
                </a:lnTo>
                <a:lnTo>
                  <a:pt x="2241" y="1041"/>
                </a:lnTo>
                <a:lnTo>
                  <a:pt x="2242" y="1041"/>
                </a:lnTo>
                <a:lnTo>
                  <a:pt x="2242" y="1041"/>
                </a:lnTo>
                <a:lnTo>
                  <a:pt x="2243" y="1041"/>
                </a:lnTo>
                <a:lnTo>
                  <a:pt x="2245" y="1041"/>
                </a:lnTo>
                <a:lnTo>
                  <a:pt x="2246" y="1042"/>
                </a:lnTo>
                <a:lnTo>
                  <a:pt x="2246" y="1042"/>
                </a:lnTo>
                <a:lnTo>
                  <a:pt x="2247" y="1043"/>
                </a:lnTo>
                <a:lnTo>
                  <a:pt x="2248" y="1043"/>
                </a:lnTo>
                <a:lnTo>
                  <a:pt x="2250" y="1045"/>
                </a:lnTo>
                <a:lnTo>
                  <a:pt x="2250" y="1045"/>
                </a:lnTo>
                <a:lnTo>
                  <a:pt x="2251" y="1046"/>
                </a:lnTo>
                <a:lnTo>
                  <a:pt x="2252" y="1046"/>
                </a:lnTo>
                <a:lnTo>
                  <a:pt x="2253" y="1046"/>
                </a:lnTo>
                <a:lnTo>
                  <a:pt x="2253" y="1047"/>
                </a:lnTo>
                <a:lnTo>
                  <a:pt x="2255" y="1047"/>
                </a:lnTo>
                <a:lnTo>
                  <a:pt x="2256" y="1047"/>
                </a:lnTo>
                <a:lnTo>
                  <a:pt x="2257" y="1048"/>
                </a:lnTo>
                <a:lnTo>
                  <a:pt x="2257" y="1048"/>
                </a:lnTo>
                <a:lnTo>
                  <a:pt x="2258" y="1048"/>
                </a:lnTo>
                <a:lnTo>
                  <a:pt x="2260" y="1050"/>
                </a:lnTo>
                <a:lnTo>
                  <a:pt x="2261" y="1050"/>
                </a:lnTo>
                <a:lnTo>
                  <a:pt x="2261" y="1050"/>
                </a:lnTo>
                <a:lnTo>
                  <a:pt x="2262" y="1051"/>
                </a:lnTo>
                <a:lnTo>
                  <a:pt x="2263" y="1051"/>
                </a:lnTo>
                <a:lnTo>
                  <a:pt x="2265" y="1051"/>
                </a:lnTo>
                <a:lnTo>
                  <a:pt x="2265" y="1051"/>
                </a:lnTo>
                <a:lnTo>
                  <a:pt x="2266" y="1051"/>
                </a:lnTo>
                <a:lnTo>
                  <a:pt x="2267" y="1051"/>
                </a:lnTo>
                <a:lnTo>
                  <a:pt x="2268" y="1051"/>
                </a:lnTo>
                <a:lnTo>
                  <a:pt x="2268" y="1050"/>
                </a:lnTo>
                <a:lnTo>
                  <a:pt x="2270" y="1050"/>
                </a:lnTo>
                <a:lnTo>
                  <a:pt x="2271" y="1048"/>
                </a:lnTo>
                <a:lnTo>
                  <a:pt x="2272" y="1047"/>
                </a:lnTo>
                <a:lnTo>
                  <a:pt x="2272" y="1046"/>
                </a:lnTo>
                <a:lnTo>
                  <a:pt x="2273" y="1045"/>
                </a:lnTo>
                <a:lnTo>
                  <a:pt x="2274" y="1042"/>
                </a:lnTo>
                <a:lnTo>
                  <a:pt x="2276" y="1040"/>
                </a:lnTo>
                <a:lnTo>
                  <a:pt x="2276" y="1037"/>
                </a:lnTo>
                <a:lnTo>
                  <a:pt x="2277" y="1035"/>
                </a:lnTo>
                <a:lnTo>
                  <a:pt x="2278" y="1032"/>
                </a:lnTo>
                <a:lnTo>
                  <a:pt x="2279" y="1030"/>
                </a:lnTo>
                <a:lnTo>
                  <a:pt x="2279" y="1027"/>
                </a:lnTo>
                <a:lnTo>
                  <a:pt x="2281" y="1024"/>
                </a:lnTo>
                <a:lnTo>
                  <a:pt x="2282" y="1021"/>
                </a:lnTo>
                <a:lnTo>
                  <a:pt x="2283" y="1019"/>
                </a:lnTo>
                <a:lnTo>
                  <a:pt x="2283" y="1016"/>
                </a:lnTo>
                <a:lnTo>
                  <a:pt x="2284" y="1015"/>
                </a:lnTo>
                <a:lnTo>
                  <a:pt x="2286" y="1012"/>
                </a:lnTo>
                <a:lnTo>
                  <a:pt x="2287" y="1011"/>
                </a:lnTo>
                <a:lnTo>
                  <a:pt x="2287" y="1010"/>
                </a:lnTo>
                <a:lnTo>
                  <a:pt x="2288" y="1009"/>
                </a:lnTo>
                <a:lnTo>
                  <a:pt x="2289" y="1007"/>
                </a:lnTo>
                <a:lnTo>
                  <a:pt x="2291" y="1007"/>
                </a:lnTo>
                <a:lnTo>
                  <a:pt x="2291" y="1009"/>
                </a:lnTo>
                <a:lnTo>
                  <a:pt x="2292" y="1010"/>
                </a:lnTo>
                <a:lnTo>
                  <a:pt x="2293" y="1012"/>
                </a:lnTo>
                <a:lnTo>
                  <a:pt x="2294" y="1015"/>
                </a:lnTo>
                <a:lnTo>
                  <a:pt x="2296" y="1017"/>
                </a:lnTo>
                <a:lnTo>
                  <a:pt x="2296" y="1020"/>
                </a:lnTo>
                <a:lnTo>
                  <a:pt x="2297" y="1022"/>
                </a:lnTo>
                <a:lnTo>
                  <a:pt x="2298" y="1025"/>
                </a:lnTo>
                <a:lnTo>
                  <a:pt x="2299" y="1027"/>
                </a:lnTo>
                <a:lnTo>
                  <a:pt x="2299" y="1030"/>
                </a:lnTo>
                <a:lnTo>
                  <a:pt x="2301" y="1031"/>
                </a:lnTo>
                <a:lnTo>
                  <a:pt x="2302" y="1034"/>
                </a:lnTo>
                <a:lnTo>
                  <a:pt x="2303" y="1035"/>
                </a:lnTo>
                <a:lnTo>
                  <a:pt x="2303" y="1036"/>
                </a:lnTo>
                <a:lnTo>
                  <a:pt x="2304" y="1039"/>
                </a:lnTo>
                <a:lnTo>
                  <a:pt x="2306" y="1040"/>
                </a:lnTo>
                <a:lnTo>
                  <a:pt x="2307" y="1042"/>
                </a:lnTo>
                <a:lnTo>
                  <a:pt x="2307" y="1043"/>
                </a:lnTo>
                <a:lnTo>
                  <a:pt x="2308" y="1045"/>
                </a:lnTo>
                <a:lnTo>
                  <a:pt x="2309" y="1046"/>
                </a:lnTo>
                <a:lnTo>
                  <a:pt x="2310" y="1047"/>
                </a:lnTo>
                <a:lnTo>
                  <a:pt x="2310" y="1048"/>
                </a:lnTo>
                <a:lnTo>
                  <a:pt x="2312" y="1050"/>
                </a:lnTo>
                <a:lnTo>
                  <a:pt x="2313" y="1051"/>
                </a:lnTo>
                <a:lnTo>
                  <a:pt x="2314" y="1052"/>
                </a:lnTo>
                <a:lnTo>
                  <a:pt x="2314" y="1053"/>
                </a:lnTo>
                <a:lnTo>
                  <a:pt x="2315" y="1055"/>
                </a:lnTo>
                <a:lnTo>
                  <a:pt x="2317" y="1057"/>
                </a:lnTo>
                <a:lnTo>
                  <a:pt x="2318" y="1058"/>
                </a:lnTo>
                <a:lnTo>
                  <a:pt x="2318" y="1060"/>
                </a:lnTo>
                <a:lnTo>
                  <a:pt x="2319" y="1061"/>
                </a:lnTo>
                <a:lnTo>
                  <a:pt x="2320" y="1062"/>
                </a:lnTo>
                <a:lnTo>
                  <a:pt x="2322" y="1063"/>
                </a:lnTo>
                <a:lnTo>
                  <a:pt x="2322" y="1063"/>
                </a:lnTo>
                <a:lnTo>
                  <a:pt x="2323" y="1063"/>
                </a:lnTo>
                <a:lnTo>
                  <a:pt x="2324" y="1061"/>
                </a:lnTo>
                <a:lnTo>
                  <a:pt x="2325" y="1058"/>
                </a:lnTo>
                <a:lnTo>
                  <a:pt x="2325" y="1056"/>
                </a:lnTo>
                <a:lnTo>
                  <a:pt x="2327" y="1052"/>
                </a:lnTo>
                <a:lnTo>
                  <a:pt x="2328" y="1050"/>
                </a:lnTo>
                <a:lnTo>
                  <a:pt x="2329" y="1047"/>
                </a:lnTo>
                <a:lnTo>
                  <a:pt x="2329" y="1046"/>
                </a:lnTo>
                <a:lnTo>
                  <a:pt x="2330" y="1046"/>
                </a:lnTo>
                <a:lnTo>
                  <a:pt x="2332" y="1046"/>
                </a:lnTo>
                <a:lnTo>
                  <a:pt x="2333" y="1046"/>
                </a:lnTo>
                <a:lnTo>
                  <a:pt x="2333" y="1046"/>
                </a:lnTo>
                <a:lnTo>
                  <a:pt x="2334" y="1047"/>
                </a:lnTo>
                <a:lnTo>
                  <a:pt x="2335" y="1046"/>
                </a:lnTo>
                <a:lnTo>
                  <a:pt x="2337" y="1046"/>
                </a:lnTo>
                <a:lnTo>
                  <a:pt x="2337" y="1045"/>
                </a:lnTo>
                <a:lnTo>
                  <a:pt x="2338" y="1042"/>
                </a:lnTo>
                <a:lnTo>
                  <a:pt x="2339" y="1040"/>
                </a:lnTo>
                <a:lnTo>
                  <a:pt x="2340" y="1035"/>
                </a:lnTo>
                <a:lnTo>
                  <a:pt x="2340" y="1031"/>
                </a:lnTo>
                <a:lnTo>
                  <a:pt x="2342" y="1027"/>
                </a:lnTo>
                <a:lnTo>
                  <a:pt x="2343" y="1024"/>
                </a:lnTo>
                <a:lnTo>
                  <a:pt x="2344" y="1021"/>
                </a:lnTo>
                <a:lnTo>
                  <a:pt x="2344" y="1020"/>
                </a:lnTo>
                <a:lnTo>
                  <a:pt x="2345" y="1021"/>
                </a:lnTo>
                <a:lnTo>
                  <a:pt x="2346" y="1024"/>
                </a:lnTo>
                <a:lnTo>
                  <a:pt x="2348" y="1025"/>
                </a:lnTo>
                <a:lnTo>
                  <a:pt x="2348" y="1027"/>
                </a:lnTo>
                <a:lnTo>
                  <a:pt x="2349" y="1030"/>
                </a:lnTo>
                <a:lnTo>
                  <a:pt x="2350" y="1030"/>
                </a:lnTo>
                <a:lnTo>
                  <a:pt x="2351" y="1030"/>
                </a:lnTo>
                <a:lnTo>
                  <a:pt x="2353" y="1029"/>
                </a:lnTo>
                <a:lnTo>
                  <a:pt x="2353" y="1025"/>
                </a:lnTo>
                <a:lnTo>
                  <a:pt x="2354" y="1020"/>
                </a:lnTo>
                <a:lnTo>
                  <a:pt x="2355" y="1015"/>
                </a:lnTo>
                <a:lnTo>
                  <a:pt x="2356" y="1010"/>
                </a:lnTo>
                <a:lnTo>
                  <a:pt x="2356" y="1005"/>
                </a:lnTo>
                <a:lnTo>
                  <a:pt x="2358" y="1001"/>
                </a:lnTo>
                <a:lnTo>
                  <a:pt x="2359" y="1000"/>
                </a:lnTo>
                <a:lnTo>
                  <a:pt x="2360" y="1001"/>
                </a:lnTo>
                <a:lnTo>
                  <a:pt x="2360" y="1005"/>
                </a:lnTo>
                <a:lnTo>
                  <a:pt x="2361" y="1010"/>
                </a:lnTo>
                <a:lnTo>
                  <a:pt x="2363" y="1016"/>
                </a:lnTo>
                <a:lnTo>
                  <a:pt x="2364" y="1022"/>
                </a:lnTo>
                <a:lnTo>
                  <a:pt x="2364" y="1027"/>
                </a:lnTo>
                <a:lnTo>
                  <a:pt x="2365" y="1031"/>
                </a:lnTo>
                <a:lnTo>
                  <a:pt x="2366" y="1034"/>
                </a:lnTo>
                <a:lnTo>
                  <a:pt x="2368" y="1035"/>
                </a:lnTo>
                <a:lnTo>
                  <a:pt x="2368" y="1035"/>
                </a:lnTo>
                <a:lnTo>
                  <a:pt x="2369" y="1035"/>
                </a:lnTo>
                <a:lnTo>
                  <a:pt x="2370" y="1035"/>
                </a:lnTo>
                <a:lnTo>
                  <a:pt x="2371" y="1034"/>
                </a:lnTo>
                <a:lnTo>
                  <a:pt x="2371" y="1031"/>
                </a:lnTo>
                <a:lnTo>
                  <a:pt x="2373" y="1030"/>
                </a:lnTo>
                <a:lnTo>
                  <a:pt x="2374" y="1027"/>
                </a:lnTo>
                <a:lnTo>
                  <a:pt x="2375" y="1025"/>
                </a:lnTo>
                <a:lnTo>
                  <a:pt x="2375" y="1024"/>
                </a:lnTo>
                <a:lnTo>
                  <a:pt x="2376" y="1024"/>
                </a:lnTo>
                <a:lnTo>
                  <a:pt x="2378" y="1025"/>
                </a:lnTo>
                <a:lnTo>
                  <a:pt x="2379" y="1027"/>
                </a:lnTo>
                <a:lnTo>
                  <a:pt x="2379" y="1030"/>
                </a:lnTo>
                <a:lnTo>
                  <a:pt x="2380" y="1034"/>
                </a:lnTo>
                <a:lnTo>
                  <a:pt x="2381" y="1037"/>
                </a:lnTo>
                <a:lnTo>
                  <a:pt x="2382" y="1041"/>
                </a:lnTo>
                <a:lnTo>
                  <a:pt x="2382" y="1043"/>
                </a:lnTo>
                <a:lnTo>
                  <a:pt x="2384" y="1046"/>
                </a:lnTo>
                <a:lnTo>
                  <a:pt x="2385" y="1047"/>
                </a:lnTo>
                <a:lnTo>
                  <a:pt x="2386" y="1048"/>
                </a:lnTo>
                <a:lnTo>
                  <a:pt x="2386" y="1050"/>
                </a:lnTo>
                <a:lnTo>
                  <a:pt x="2387" y="1050"/>
                </a:lnTo>
                <a:lnTo>
                  <a:pt x="2389" y="1050"/>
                </a:lnTo>
                <a:lnTo>
                  <a:pt x="2390" y="1050"/>
                </a:lnTo>
                <a:lnTo>
                  <a:pt x="2390" y="1050"/>
                </a:lnTo>
                <a:lnTo>
                  <a:pt x="2391" y="1050"/>
                </a:lnTo>
                <a:lnTo>
                  <a:pt x="2392" y="1050"/>
                </a:lnTo>
                <a:lnTo>
                  <a:pt x="2394" y="1050"/>
                </a:lnTo>
                <a:lnTo>
                  <a:pt x="2394" y="1050"/>
                </a:lnTo>
                <a:lnTo>
                  <a:pt x="2395" y="1050"/>
                </a:lnTo>
                <a:lnTo>
                  <a:pt x="2396" y="1048"/>
                </a:lnTo>
                <a:lnTo>
                  <a:pt x="2397" y="1048"/>
                </a:lnTo>
                <a:lnTo>
                  <a:pt x="2397" y="1047"/>
                </a:lnTo>
                <a:lnTo>
                  <a:pt x="2399" y="1047"/>
                </a:lnTo>
                <a:lnTo>
                  <a:pt x="2400" y="1046"/>
                </a:lnTo>
                <a:lnTo>
                  <a:pt x="2401" y="1043"/>
                </a:lnTo>
                <a:lnTo>
                  <a:pt x="2401" y="1042"/>
                </a:lnTo>
                <a:lnTo>
                  <a:pt x="2402" y="1041"/>
                </a:lnTo>
                <a:lnTo>
                  <a:pt x="2404" y="1040"/>
                </a:lnTo>
                <a:lnTo>
                  <a:pt x="2405" y="1037"/>
                </a:lnTo>
                <a:lnTo>
                  <a:pt x="2406" y="1036"/>
                </a:lnTo>
                <a:lnTo>
                  <a:pt x="2406" y="1035"/>
                </a:lnTo>
                <a:lnTo>
                  <a:pt x="2407" y="1035"/>
                </a:lnTo>
                <a:lnTo>
                  <a:pt x="2409" y="1035"/>
                </a:lnTo>
                <a:lnTo>
                  <a:pt x="2410" y="1034"/>
                </a:lnTo>
                <a:lnTo>
                  <a:pt x="2410" y="1035"/>
                </a:lnTo>
                <a:lnTo>
                  <a:pt x="2411" y="1035"/>
                </a:lnTo>
                <a:lnTo>
                  <a:pt x="2412" y="1035"/>
                </a:lnTo>
                <a:lnTo>
                  <a:pt x="2414" y="1035"/>
                </a:lnTo>
                <a:lnTo>
                  <a:pt x="2414" y="1034"/>
                </a:lnTo>
                <a:lnTo>
                  <a:pt x="2415" y="1034"/>
                </a:lnTo>
                <a:lnTo>
                  <a:pt x="2416" y="1031"/>
                </a:lnTo>
                <a:lnTo>
                  <a:pt x="2417" y="1029"/>
                </a:lnTo>
                <a:lnTo>
                  <a:pt x="2417" y="1025"/>
                </a:lnTo>
                <a:lnTo>
                  <a:pt x="2418" y="1021"/>
                </a:lnTo>
                <a:lnTo>
                  <a:pt x="2420" y="1017"/>
                </a:lnTo>
                <a:lnTo>
                  <a:pt x="2421" y="1015"/>
                </a:lnTo>
                <a:lnTo>
                  <a:pt x="2421" y="1014"/>
                </a:lnTo>
                <a:lnTo>
                  <a:pt x="2422" y="1014"/>
                </a:lnTo>
                <a:lnTo>
                  <a:pt x="2423" y="1015"/>
                </a:lnTo>
                <a:lnTo>
                  <a:pt x="2425" y="1017"/>
                </a:lnTo>
                <a:lnTo>
                  <a:pt x="2425" y="1020"/>
                </a:lnTo>
                <a:lnTo>
                  <a:pt x="2426" y="1024"/>
                </a:lnTo>
                <a:lnTo>
                  <a:pt x="2427" y="1026"/>
                </a:lnTo>
                <a:lnTo>
                  <a:pt x="2428" y="1029"/>
                </a:lnTo>
                <a:lnTo>
                  <a:pt x="2428" y="1031"/>
                </a:lnTo>
                <a:lnTo>
                  <a:pt x="2430" y="1034"/>
                </a:lnTo>
                <a:lnTo>
                  <a:pt x="2431" y="1036"/>
                </a:lnTo>
                <a:lnTo>
                  <a:pt x="2432" y="1039"/>
                </a:lnTo>
                <a:lnTo>
                  <a:pt x="2432" y="1041"/>
                </a:lnTo>
                <a:lnTo>
                  <a:pt x="2433" y="1043"/>
                </a:lnTo>
                <a:lnTo>
                  <a:pt x="2435" y="1046"/>
                </a:lnTo>
                <a:lnTo>
                  <a:pt x="2436" y="1047"/>
                </a:lnTo>
                <a:lnTo>
                  <a:pt x="2436" y="1048"/>
                </a:lnTo>
                <a:lnTo>
                  <a:pt x="2437" y="1048"/>
                </a:lnTo>
                <a:lnTo>
                  <a:pt x="2438" y="1050"/>
                </a:lnTo>
                <a:lnTo>
                  <a:pt x="2440" y="1050"/>
                </a:lnTo>
                <a:lnTo>
                  <a:pt x="2440" y="1050"/>
                </a:lnTo>
                <a:lnTo>
                  <a:pt x="2441" y="1048"/>
                </a:lnTo>
                <a:lnTo>
                  <a:pt x="2442" y="1048"/>
                </a:lnTo>
                <a:lnTo>
                  <a:pt x="2443" y="1047"/>
                </a:lnTo>
                <a:lnTo>
                  <a:pt x="2443" y="1046"/>
                </a:lnTo>
                <a:lnTo>
                  <a:pt x="2445" y="1045"/>
                </a:lnTo>
                <a:lnTo>
                  <a:pt x="2446" y="1043"/>
                </a:lnTo>
                <a:lnTo>
                  <a:pt x="2447" y="1042"/>
                </a:lnTo>
                <a:lnTo>
                  <a:pt x="2447" y="1041"/>
                </a:lnTo>
                <a:lnTo>
                  <a:pt x="2448" y="1040"/>
                </a:lnTo>
                <a:lnTo>
                  <a:pt x="2450" y="1037"/>
                </a:lnTo>
                <a:lnTo>
                  <a:pt x="2451" y="1036"/>
                </a:lnTo>
                <a:lnTo>
                  <a:pt x="2451" y="1035"/>
                </a:lnTo>
                <a:lnTo>
                  <a:pt x="2452" y="1034"/>
                </a:lnTo>
                <a:lnTo>
                  <a:pt x="2453" y="1032"/>
                </a:lnTo>
                <a:lnTo>
                  <a:pt x="2454" y="1032"/>
                </a:lnTo>
                <a:lnTo>
                  <a:pt x="2454" y="1034"/>
                </a:lnTo>
                <a:lnTo>
                  <a:pt x="2456" y="1034"/>
                </a:lnTo>
                <a:lnTo>
                  <a:pt x="2457" y="1035"/>
                </a:lnTo>
                <a:lnTo>
                  <a:pt x="2458" y="1036"/>
                </a:lnTo>
                <a:lnTo>
                  <a:pt x="2458" y="1036"/>
                </a:lnTo>
                <a:lnTo>
                  <a:pt x="2459" y="1037"/>
                </a:lnTo>
                <a:lnTo>
                  <a:pt x="2461" y="1037"/>
                </a:lnTo>
                <a:lnTo>
                  <a:pt x="2462" y="1037"/>
                </a:lnTo>
                <a:lnTo>
                  <a:pt x="2463" y="1039"/>
                </a:lnTo>
                <a:lnTo>
                  <a:pt x="2463" y="1039"/>
                </a:lnTo>
                <a:lnTo>
                  <a:pt x="2464" y="1039"/>
                </a:lnTo>
                <a:lnTo>
                  <a:pt x="2466" y="1040"/>
                </a:lnTo>
                <a:lnTo>
                  <a:pt x="2467" y="1040"/>
                </a:lnTo>
                <a:lnTo>
                  <a:pt x="2467" y="1040"/>
                </a:lnTo>
                <a:lnTo>
                  <a:pt x="2468" y="1040"/>
                </a:lnTo>
                <a:lnTo>
                  <a:pt x="2469" y="1040"/>
                </a:lnTo>
                <a:lnTo>
                  <a:pt x="2471" y="1040"/>
                </a:lnTo>
                <a:lnTo>
                  <a:pt x="2471" y="1040"/>
                </a:lnTo>
                <a:lnTo>
                  <a:pt x="2472" y="1040"/>
                </a:lnTo>
                <a:lnTo>
                  <a:pt x="2473" y="1041"/>
                </a:lnTo>
                <a:lnTo>
                  <a:pt x="2474" y="1041"/>
                </a:lnTo>
                <a:lnTo>
                  <a:pt x="2474" y="1041"/>
                </a:lnTo>
                <a:lnTo>
                  <a:pt x="2476" y="1041"/>
                </a:lnTo>
                <a:lnTo>
                  <a:pt x="2477" y="1041"/>
                </a:lnTo>
                <a:lnTo>
                  <a:pt x="2478" y="1040"/>
                </a:lnTo>
                <a:lnTo>
                  <a:pt x="2478" y="1039"/>
                </a:lnTo>
                <a:lnTo>
                  <a:pt x="2479" y="1037"/>
                </a:lnTo>
                <a:lnTo>
                  <a:pt x="2481" y="1036"/>
                </a:lnTo>
                <a:lnTo>
                  <a:pt x="2482" y="1035"/>
                </a:lnTo>
                <a:lnTo>
                  <a:pt x="2482" y="1035"/>
                </a:lnTo>
                <a:lnTo>
                  <a:pt x="2483" y="1035"/>
                </a:lnTo>
                <a:lnTo>
                  <a:pt x="2484" y="1036"/>
                </a:lnTo>
                <a:lnTo>
                  <a:pt x="2486" y="1039"/>
                </a:lnTo>
                <a:lnTo>
                  <a:pt x="2486" y="1040"/>
                </a:lnTo>
                <a:lnTo>
                  <a:pt x="2487" y="1041"/>
                </a:lnTo>
                <a:lnTo>
                  <a:pt x="2488" y="1042"/>
                </a:lnTo>
                <a:lnTo>
                  <a:pt x="2489" y="1042"/>
                </a:lnTo>
                <a:lnTo>
                  <a:pt x="2489" y="1043"/>
                </a:lnTo>
                <a:lnTo>
                  <a:pt x="2490" y="1043"/>
                </a:lnTo>
                <a:lnTo>
                  <a:pt x="2492" y="1043"/>
                </a:lnTo>
                <a:lnTo>
                  <a:pt x="2493" y="1042"/>
                </a:lnTo>
                <a:lnTo>
                  <a:pt x="2493" y="1041"/>
                </a:lnTo>
                <a:lnTo>
                  <a:pt x="2494" y="1039"/>
                </a:lnTo>
                <a:lnTo>
                  <a:pt x="2495" y="1037"/>
                </a:lnTo>
                <a:lnTo>
                  <a:pt x="2497" y="1036"/>
                </a:lnTo>
                <a:lnTo>
                  <a:pt x="2497" y="1035"/>
                </a:lnTo>
                <a:lnTo>
                  <a:pt x="2498" y="1036"/>
                </a:lnTo>
                <a:lnTo>
                  <a:pt x="2499" y="1037"/>
                </a:lnTo>
                <a:lnTo>
                  <a:pt x="2500" y="1040"/>
                </a:lnTo>
                <a:lnTo>
                  <a:pt x="2500" y="1041"/>
                </a:lnTo>
                <a:lnTo>
                  <a:pt x="2502" y="1043"/>
                </a:lnTo>
                <a:lnTo>
                  <a:pt x="2503" y="1045"/>
                </a:lnTo>
                <a:lnTo>
                  <a:pt x="2504" y="1046"/>
                </a:lnTo>
                <a:lnTo>
                  <a:pt x="2504" y="1046"/>
                </a:lnTo>
                <a:lnTo>
                  <a:pt x="2505" y="1046"/>
                </a:lnTo>
                <a:lnTo>
                  <a:pt x="2507" y="1046"/>
                </a:lnTo>
                <a:lnTo>
                  <a:pt x="2508" y="1046"/>
                </a:lnTo>
                <a:lnTo>
                  <a:pt x="2508" y="1046"/>
                </a:lnTo>
                <a:lnTo>
                  <a:pt x="2509" y="1047"/>
                </a:lnTo>
                <a:lnTo>
                  <a:pt x="2510" y="1047"/>
                </a:lnTo>
                <a:lnTo>
                  <a:pt x="2512" y="1048"/>
                </a:lnTo>
                <a:lnTo>
                  <a:pt x="2512" y="1048"/>
                </a:lnTo>
                <a:lnTo>
                  <a:pt x="2513" y="1048"/>
                </a:lnTo>
                <a:lnTo>
                  <a:pt x="2514" y="1048"/>
                </a:lnTo>
                <a:lnTo>
                  <a:pt x="2515" y="1048"/>
                </a:lnTo>
                <a:lnTo>
                  <a:pt x="2515" y="1048"/>
                </a:lnTo>
                <a:lnTo>
                  <a:pt x="2517" y="1048"/>
                </a:lnTo>
                <a:lnTo>
                  <a:pt x="2518" y="1048"/>
                </a:lnTo>
                <a:lnTo>
                  <a:pt x="2519" y="1047"/>
                </a:lnTo>
                <a:lnTo>
                  <a:pt x="2520" y="1048"/>
                </a:lnTo>
                <a:lnTo>
                  <a:pt x="2520" y="1048"/>
                </a:lnTo>
                <a:lnTo>
                  <a:pt x="2522" y="1048"/>
                </a:lnTo>
                <a:lnTo>
                  <a:pt x="2523" y="1050"/>
                </a:lnTo>
                <a:lnTo>
                  <a:pt x="2524" y="1050"/>
                </a:lnTo>
                <a:lnTo>
                  <a:pt x="2524" y="1050"/>
                </a:lnTo>
                <a:lnTo>
                  <a:pt x="2525" y="1050"/>
                </a:lnTo>
                <a:lnTo>
                  <a:pt x="2526" y="1050"/>
                </a:lnTo>
                <a:lnTo>
                  <a:pt x="2528" y="1050"/>
                </a:lnTo>
                <a:lnTo>
                  <a:pt x="2528" y="1050"/>
                </a:lnTo>
                <a:lnTo>
                  <a:pt x="2529" y="1050"/>
                </a:lnTo>
                <a:lnTo>
                  <a:pt x="2530" y="1050"/>
                </a:lnTo>
                <a:lnTo>
                  <a:pt x="2531" y="1048"/>
                </a:lnTo>
                <a:lnTo>
                  <a:pt x="2531" y="1048"/>
                </a:lnTo>
                <a:lnTo>
                  <a:pt x="2533" y="1048"/>
                </a:lnTo>
                <a:lnTo>
                  <a:pt x="2534" y="1048"/>
                </a:lnTo>
                <a:lnTo>
                  <a:pt x="2535" y="1048"/>
                </a:lnTo>
                <a:lnTo>
                  <a:pt x="2535" y="1048"/>
                </a:lnTo>
                <a:lnTo>
                  <a:pt x="2536" y="1048"/>
                </a:lnTo>
                <a:lnTo>
                  <a:pt x="2538" y="1050"/>
                </a:lnTo>
                <a:lnTo>
                  <a:pt x="2539" y="1050"/>
                </a:lnTo>
                <a:lnTo>
                  <a:pt x="2539" y="1050"/>
                </a:lnTo>
                <a:lnTo>
                  <a:pt x="2540" y="1050"/>
                </a:lnTo>
                <a:lnTo>
                  <a:pt x="2541" y="1050"/>
                </a:lnTo>
                <a:lnTo>
                  <a:pt x="2543" y="1051"/>
                </a:lnTo>
                <a:lnTo>
                  <a:pt x="2543" y="1051"/>
                </a:lnTo>
                <a:lnTo>
                  <a:pt x="2544" y="1051"/>
                </a:lnTo>
                <a:lnTo>
                  <a:pt x="2545" y="1051"/>
                </a:lnTo>
                <a:lnTo>
                  <a:pt x="2546" y="1051"/>
                </a:lnTo>
                <a:lnTo>
                  <a:pt x="2546" y="1050"/>
                </a:lnTo>
                <a:lnTo>
                  <a:pt x="2548" y="1050"/>
                </a:lnTo>
                <a:lnTo>
                  <a:pt x="2549" y="1050"/>
                </a:lnTo>
                <a:lnTo>
                  <a:pt x="2550" y="1050"/>
                </a:lnTo>
                <a:lnTo>
                  <a:pt x="2550" y="1048"/>
                </a:lnTo>
                <a:lnTo>
                  <a:pt x="2551" y="1047"/>
                </a:lnTo>
                <a:lnTo>
                  <a:pt x="2553" y="1046"/>
                </a:lnTo>
                <a:lnTo>
                  <a:pt x="2554" y="1042"/>
                </a:lnTo>
                <a:lnTo>
                  <a:pt x="2554" y="1039"/>
                </a:lnTo>
                <a:lnTo>
                  <a:pt x="2555" y="1034"/>
                </a:lnTo>
                <a:lnTo>
                  <a:pt x="2556" y="1029"/>
                </a:lnTo>
                <a:lnTo>
                  <a:pt x="2558" y="1025"/>
                </a:lnTo>
                <a:lnTo>
                  <a:pt x="2558" y="1022"/>
                </a:lnTo>
                <a:lnTo>
                  <a:pt x="2559" y="1022"/>
                </a:lnTo>
                <a:lnTo>
                  <a:pt x="2560" y="1024"/>
                </a:lnTo>
                <a:lnTo>
                  <a:pt x="2561" y="1027"/>
                </a:lnTo>
                <a:lnTo>
                  <a:pt x="2561" y="1031"/>
                </a:lnTo>
                <a:lnTo>
                  <a:pt x="2562" y="1034"/>
                </a:lnTo>
                <a:lnTo>
                  <a:pt x="2564" y="1034"/>
                </a:lnTo>
                <a:lnTo>
                  <a:pt x="2565" y="1029"/>
                </a:lnTo>
                <a:lnTo>
                  <a:pt x="2565" y="1016"/>
                </a:lnTo>
                <a:lnTo>
                  <a:pt x="2566" y="996"/>
                </a:lnTo>
                <a:lnTo>
                  <a:pt x="2567" y="968"/>
                </a:lnTo>
                <a:lnTo>
                  <a:pt x="2569" y="937"/>
                </a:lnTo>
                <a:lnTo>
                  <a:pt x="2569" y="909"/>
                </a:lnTo>
                <a:lnTo>
                  <a:pt x="2570" y="897"/>
                </a:lnTo>
                <a:lnTo>
                  <a:pt x="2571" y="888"/>
                </a:lnTo>
                <a:lnTo>
                  <a:pt x="2572" y="892"/>
                </a:lnTo>
                <a:lnTo>
                  <a:pt x="2574" y="907"/>
                </a:lnTo>
                <a:lnTo>
                  <a:pt x="2574" y="927"/>
                </a:lnTo>
                <a:lnTo>
                  <a:pt x="2575" y="948"/>
                </a:lnTo>
                <a:lnTo>
                  <a:pt x="2576" y="969"/>
                </a:lnTo>
                <a:lnTo>
                  <a:pt x="2577" y="986"/>
                </a:lnTo>
                <a:lnTo>
                  <a:pt x="2577" y="1001"/>
                </a:lnTo>
                <a:lnTo>
                  <a:pt x="2579" y="1014"/>
                </a:lnTo>
                <a:lnTo>
                  <a:pt x="2580" y="1022"/>
                </a:lnTo>
                <a:lnTo>
                  <a:pt x="2581" y="1027"/>
                </a:lnTo>
                <a:lnTo>
                  <a:pt x="2581" y="1031"/>
                </a:lnTo>
                <a:lnTo>
                  <a:pt x="2582" y="1031"/>
                </a:lnTo>
                <a:lnTo>
                  <a:pt x="2584" y="1029"/>
                </a:lnTo>
                <a:lnTo>
                  <a:pt x="2585" y="1025"/>
                </a:lnTo>
                <a:lnTo>
                  <a:pt x="2585" y="1019"/>
                </a:lnTo>
                <a:lnTo>
                  <a:pt x="2586" y="1014"/>
                </a:lnTo>
                <a:lnTo>
                  <a:pt x="2587" y="1010"/>
                </a:lnTo>
                <a:lnTo>
                  <a:pt x="2589" y="1009"/>
                </a:lnTo>
                <a:lnTo>
                  <a:pt x="2589" y="1009"/>
                </a:lnTo>
                <a:lnTo>
                  <a:pt x="2590" y="1011"/>
                </a:lnTo>
                <a:lnTo>
                  <a:pt x="2591" y="1014"/>
                </a:lnTo>
                <a:lnTo>
                  <a:pt x="2592" y="1017"/>
                </a:lnTo>
                <a:lnTo>
                  <a:pt x="2592" y="1022"/>
                </a:lnTo>
                <a:lnTo>
                  <a:pt x="2594" y="1027"/>
                </a:lnTo>
                <a:lnTo>
                  <a:pt x="2595" y="1032"/>
                </a:lnTo>
                <a:lnTo>
                  <a:pt x="2596" y="1037"/>
                </a:lnTo>
                <a:lnTo>
                  <a:pt x="2596" y="1041"/>
                </a:lnTo>
                <a:lnTo>
                  <a:pt x="2597" y="1045"/>
                </a:lnTo>
                <a:lnTo>
                  <a:pt x="2598" y="1046"/>
                </a:lnTo>
                <a:lnTo>
                  <a:pt x="2600" y="1048"/>
                </a:lnTo>
                <a:lnTo>
                  <a:pt x="2600" y="1048"/>
                </a:lnTo>
                <a:lnTo>
                  <a:pt x="2601" y="1050"/>
                </a:lnTo>
                <a:lnTo>
                  <a:pt x="2602" y="1050"/>
                </a:lnTo>
                <a:lnTo>
                  <a:pt x="2603" y="1050"/>
                </a:lnTo>
                <a:lnTo>
                  <a:pt x="2603" y="1050"/>
                </a:lnTo>
                <a:lnTo>
                  <a:pt x="2605" y="1048"/>
                </a:lnTo>
                <a:lnTo>
                  <a:pt x="2606" y="1046"/>
                </a:lnTo>
                <a:lnTo>
                  <a:pt x="2607" y="1042"/>
                </a:lnTo>
                <a:lnTo>
                  <a:pt x="2607" y="1036"/>
                </a:lnTo>
                <a:lnTo>
                  <a:pt x="2608" y="1031"/>
                </a:lnTo>
                <a:lnTo>
                  <a:pt x="2610" y="1026"/>
                </a:lnTo>
                <a:lnTo>
                  <a:pt x="2611" y="1025"/>
                </a:lnTo>
                <a:lnTo>
                  <a:pt x="2611" y="1026"/>
                </a:lnTo>
                <a:lnTo>
                  <a:pt x="2612" y="1030"/>
                </a:lnTo>
                <a:lnTo>
                  <a:pt x="2613" y="1035"/>
                </a:lnTo>
                <a:lnTo>
                  <a:pt x="2615" y="1040"/>
                </a:lnTo>
                <a:lnTo>
                  <a:pt x="2615" y="1043"/>
                </a:lnTo>
                <a:lnTo>
                  <a:pt x="2616" y="1046"/>
                </a:lnTo>
                <a:lnTo>
                  <a:pt x="2617" y="1047"/>
                </a:lnTo>
                <a:lnTo>
                  <a:pt x="2618" y="1047"/>
                </a:lnTo>
                <a:lnTo>
                  <a:pt x="2618" y="1047"/>
                </a:lnTo>
                <a:lnTo>
                  <a:pt x="2620" y="1046"/>
                </a:lnTo>
                <a:lnTo>
                  <a:pt x="2621" y="1043"/>
                </a:lnTo>
                <a:lnTo>
                  <a:pt x="2622" y="1042"/>
                </a:lnTo>
                <a:lnTo>
                  <a:pt x="2622" y="1042"/>
                </a:lnTo>
                <a:lnTo>
                  <a:pt x="2623" y="1041"/>
                </a:lnTo>
                <a:lnTo>
                  <a:pt x="2625" y="1041"/>
                </a:lnTo>
                <a:lnTo>
                  <a:pt x="2626" y="1041"/>
                </a:lnTo>
                <a:lnTo>
                  <a:pt x="2626" y="1042"/>
                </a:lnTo>
                <a:lnTo>
                  <a:pt x="2627" y="1042"/>
                </a:lnTo>
                <a:lnTo>
                  <a:pt x="2628" y="1043"/>
                </a:lnTo>
                <a:lnTo>
                  <a:pt x="2629" y="1045"/>
                </a:lnTo>
                <a:lnTo>
                  <a:pt x="2631" y="1046"/>
                </a:lnTo>
                <a:lnTo>
                  <a:pt x="2631" y="1047"/>
                </a:lnTo>
                <a:lnTo>
                  <a:pt x="2632" y="1047"/>
                </a:lnTo>
                <a:lnTo>
                  <a:pt x="2633" y="1048"/>
                </a:lnTo>
                <a:lnTo>
                  <a:pt x="2634" y="1048"/>
                </a:lnTo>
                <a:lnTo>
                  <a:pt x="2634" y="1050"/>
                </a:lnTo>
                <a:lnTo>
                  <a:pt x="2636" y="1050"/>
                </a:lnTo>
                <a:lnTo>
                  <a:pt x="2637" y="1051"/>
                </a:lnTo>
                <a:lnTo>
                  <a:pt x="2638" y="1051"/>
                </a:lnTo>
                <a:lnTo>
                  <a:pt x="2638" y="1051"/>
                </a:lnTo>
                <a:lnTo>
                  <a:pt x="2639" y="1051"/>
                </a:lnTo>
                <a:lnTo>
                  <a:pt x="2641" y="1051"/>
                </a:lnTo>
                <a:lnTo>
                  <a:pt x="2642" y="1051"/>
                </a:lnTo>
                <a:lnTo>
                  <a:pt x="2642" y="1050"/>
                </a:lnTo>
                <a:lnTo>
                  <a:pt x="2643" y="1050"/>
                </a:lnTo>
                <a:lnTo>
                  <a:pt x="2644" y="1051"/>
                </a:lnTo>
                <a:lnTo>
                  <a:pt x="2646" y="1051"/>
                </a:lnTo>
                <a:lnTo>
                  <a:pt x="2646" y="1051"/>
                </a:lnTo>
                <a:lnTo>
                  <a:pt x="2647" y="1052"/>
                </a:lnTo>
                <a:lnTo>
                  <a:pt x="2648" y="1052"/>
                </a:lnTo>
                <a:lnTo>
                  <a:pt x="2649" y="1052"/>
                </a:lnTo>
                <a:lnTo>
                  <a:pt x="2649" y="1052"/>
                </a:lnTo>
                <a:lnTo>
                  <a:pt x="2651" y="1051"/>
                </a:lnTo>
                <a:lnTo>
                  <a:pt x="2652" y="1051"/>
                </a:lnTo>
                <a:lnTo>
                  <a:pt x="2653" y="1050"/>
                </a:lnTo>
                <a:lnTo>
                  <a:pt x="2653" y="1048"/>
                </a:lnTo>
                <a:lnTo>
                  <a:pt x="2654" y="1047"/>
                </a:lnTo>
                <a:lnTo>
                  <a:pt x="2656" y="1047"/>
                </a:lnTo>
                <a:lnTo>
                  <a:pt x="2657" y="1047"/>
                </a:lnTo>
                <a:lnTo>
                  <a:pt x="2657" y="1047"/>
                </a:lnTo>
                <a:lnTo>
                  <a:pt x="2658" y="1047"/>
                </a:lnTo>
                <a:lnTo>
                  <a:pt x="2659" y="1048"/>
                </a:lnTo>
                <a:lnTo>
                  <a:pt x="2661" y="1048"/>
                </a:lnTo>
                <a:lnTo>
                  <a:pt x="2661" y="1050"/>
                </a:lnTo>
                <a:lnTo>
                  <a:pt x="2662" y="1050"/>
                </a:lnTo>
                <a:lnTo>
                  <a:pt x="2663" y="1050"/>
                </a:lnTo>
                <a:lnTo>
                  <a:pt x="2664" y="1050"/>
                </a:lnTo>
                <a:lnTo>
                  <a:pt x="2664" y="1050"/>
                </a:lnTo>
                <a:lnTo>
                  <a:pt x="2665" y="1051"/>
                </a:lnTo>
                <a:lnTo>
                  <a:pt x="2667" y="1051"/>
                </a:lnTo>
                <a:lnTo>
                  <a:pt x="2668" y="1051"/>
                </a:lnTo>
                <a:lnTo>
                  <a:pt x="2668" y="1051"/>
                </a:lnTo>
                <a:lnTo>
                  <a:pt x="2669" y="1052"/>
                </a:lnTo>
                <a:lnTo>
                  <a:pt x="2670" y="1052"/>
                </a:lnTo>
                <a:lnTo>
                  <a:pt x="2672" y="1052"/>
                </a:lnTo>
                <a:lnTo>
                  <a:pt x="2672" y="1051"/>
                </a:lnTo>
                <a:lnTo>
                  <a:pt x="2673" y="1051"/>
                </a:lnTo>
                <a:lnTo>
                  <a:pt x="2674" y="1051"/>
                </a:lnTo>
                <a:lnTo>
                  <a:pt x="2675" y="1051"/>
                </a:lnTo>
                <a:lnTo>
                  <a:pt x="2675" y="1051"/>
                </a:lnTo>
                <a:lnTo>
                  <a:pt x="2677" y="1051"/>
                </a:lnTo>
                <a:lnTo>
                  <a:pt x="2678" y="1050"/>
                </a:lnTo>
                <a:lnTo>
                  <a:pt x="2679" y="1050"/>
                </a:lnTo>
                <a:lnTo>
                  <a:pt x="2679" y="1048"/>
                </a:lnTo>
                <a:lnTo>
                  <a:pt x="2680" y="1048"/>
                </a:lnTo>
                <a:lnTo>
                  <a:pt x="2682" y="1047"/>
                </a:lnTo>
                <a:lnTo>
                  <a:pt x="2683" y="1048"/>
                </a:lnTo>
                <a:lnTo>
                  <a:pt x="2683" y="1048"/>
                </a:lnTo>
                <a:lnTo>
                  <a:pt x="2684" y="1050"/>
                </a:lnTo>
                <a:lnTo>
                  <a:pt x="2685" y="1051"/>
                </a:lnTo>
                <a:lnTo>
                  <a:pt x="2687" y="1051"/>
                </a:lnTo>
                <a:lnTo>
                  <a:pt x="2688" y="1051"/>
                </a:lnTo>
                <a:lnTo>
                  <a:pt x="2688" y="1052"/>
                </a:lnTo>
                <a:lnTo>
                  <a:pt x="2689" y="1052"/>
                </a:lnTo>
                <a:lnTo>
                  <a:pt x="2690" y="1051"/>
                </a:lnTo>
                <a:lnTo>
                  <a:pt x="2692" y="1051"/>
                </a:lnTo>
                <a:lnTo>
                  <a:pt x="2692" y="1052"/>
                </a:lnTo>
                <a:lnTo>
                  <a:pt x="2693" y="1052"/>
                </a:lnTo>
                <a:lnTo>
                  <a:pt x="2694" y="1052"/>
                </a:lnTo>
                <a:lnTo>
                  <a:pt x="2695" y="1052"/>
                </a:lnTo>
                <a:lnTo>
                  <a:pt x="2695" y="1053"/>
                </a:lnTo>
                <a:lnTo>
                  <a:pt x="2697" y="1053"/>
                </a:lnTo>
                <a:lnTo>
                  <a:pt x="2698" y="1053"/>
                </a:lnTo>
                <a:lnTo>
                  <a:pt x="2699" y="1053"/>
                </a:lnTo>
                <a:lnTo>
                  <a:pt x="2699" y="1055"/>
                </a:lnTo>
                <a:lnTo>
                  <a:pt x="2700" y="1055"/>
                </a:lnTo>
                <a:lnTo>
                  <a:pt x="2701" y="1055"/>
                </a:lnTo>
                <a:lnTo>
                  <a:pt x="2703" y="1055"/>
                </a:lnTo>
                <a:lnTo>
                  <a:pt x="2703" y="1055"/>
                </a:lnTo>
                <a:lnTo>
                  <a:pt x="2704" y="1055"/>
                </a:lnTo>
                <a:lnTo>
                  <a:pt x="2705" y="1055"/>
                </a:lnTo>
                <a:lnTo>
                  <a:pt x="2706" y="1053"/>
                </a:lnTo>
                <a:lnTo>
                  <a:pt x="2706" y="1053"/>
                </a:lnTo>
                <a:lnTo>
                  <a:pt x="2708" y="1052"/>
                </a:lnTo>
                <a:lnTo>
                  <a:pt x="2709" y="1052"/>
                </a:lnTo>
                <a:lnTo>
                  <a:pt x="2710" y="1052"/>
                </a:lnTo>
                <a:lnTo>
                  <a:pt x="2710" y="1052"/>
                </a:lnTo>
                <a:lnTo>
                  <a:pt x="2711" y="1052"/>
                </a:lnTo>
                <a:lnTo>
                  <a:pt x="2713" y="1052"/>
                </a:lnTo>
                <a:lnTo>
                  <a:pt x="2714" y="1052"/>
                </a:lnTo>
                <a:lnTo>
                  <a:pt x="2714" y="1052"/>
                </a:lnTo>
                <a:lnTo>
                  <a:pt x="2715" y="1052"/>
                </a:lnTo>
                <a:lnTo>
                  <a:pt x="2716" y="1051"/>
                </a:lnTo>
                <a:lnTo>
                  <a:pt x="2718" y="1048"/>
                </a:lnTo>
                <a:lnTo>
                  <a:pt x="2718" y="1045"/>
                </a:lnTo>
                <a:lnTo>
                  <a:pt x="2719" y="1041"/>
                </a:lnTo>
                <a:lnTo>
                  <a:pt x="2720" y="1039"/>
                </a:lnTo>
                <a:lnTo>
                  <a:pt x="2721" y="1036"/>
                </a:lnTo>
                <a:lnTo>
                  <a:pt x="2721" y="1036"/>
                </a:lnTo>
                <a:lnTo>
                  <a:pt x="2723" y="1037"/>
                </a:lnTo>
                <a:lnTo>
                  <a:pt x="2724" y="1041"/>
                </a:lnTo>
                <a:lnTo>
                  <a:pt x="2725" y="1043"/>
                </a:lnTo>
                <a:lnTo>
                  <a:pt x="2725" y="1047"/>
                </a:lnTo>
                <a:lnTo>
                  <a:pt x="2726" y="1050"/>
                </a:lnTo>
                <a:lnTo>
                  <a:pt x="2728" y="1052"/>
                </a:lnTo>
                <a:lnTo>
                  <a:pt x="2729" y="1053"/>
                </a:lnTo>
                <a:lnTo>
                  <a:pt x="2729" y="1055"/>
                </a:lnTo>
                <a:lnTo>
                  <a:pt x="2730" y="1055"/>
                </a:lnTo>
                <a:lnTo>
                  <a:pt x="2731" y="1052"/>
                </a:lnTo>
                <a:lnTo>
                  <a:pt x="2733" y="1042"/>
                </a:lnTo>
                <a:lnTo>
                  <a:pt x="2733" y="1015"/>
                </a:lnTo>
                <a:lnTo>
                  <a:pt x="2734" y="954"/>
                </a:lnTo>
                <a:lnTo>
                  <a:pt x="2735" y="858"/>
                </a:lnTo>
                <a:lnTo>
                  <a:pt x="2736" y="727"/>
                </a:lnTo>
                <a:lnTo>
                  <a:pt x="2736" y="589"/>
                </a:lnTo>
                <a:lnTo>
                  <a:pt x="2737" y="513"/>
                </a:lnTo>
                <a:lnTo>
                  <a:pt x="2739" y="449"/>
                </a:lnTo>
                <a:lnTo>
                  <a:pt x="2740" y="454"/>
                </a:lnTo>
                <a:lnTo>
                  <a:pt x="2741" y="518"/>
                </a:lnTo>
                <a:lnTo>
                  <a:pt x="2741" y="616"/>
                </a:lnTo>
                <a:lnTo>
                  <a:pt x="2742" y="719"/>
                </a:lnTo>
                <a:lnTo>
                  <a:pt x="2744" y="810"/>
                </a:lnTo>
                <a:lnTo>
                  <a:pt x="2745" y="882"/>
                </a:lnTo>
                <a:lnTo>
                  <a:pt x="2745" y="935"/>
                </a:lnTo>
                <a:lnTo>
                  <a:pt x="2746" y="971"/>
                </a:lnTo>
                <a:lnTo>
                  <a:pt x="2747" y="998"/>
                </a:lnTo>
                <a:lnTo>
                  <a:pt x="2749" y="1015"/>
                </a:lnTo>
                <a:lnTo>
                  <a:pt x="2749" y="1027"/>
                </a:lnTo>
                <a:lnTo>
                  <a:pt x="2750" y="1035"/>
                </a:lnTo>
                <a:lnTo>
                  <a:pt x="2751" y="1040"/>
                </a:lnTo>
                <a:lnTo>
                  <a:pt x="2752" y="1043"/>
                </a:lnTo>
                <a:lnTo>
                  <a:pt x="2752" y="1045"/>
                </a:lnTo>
                <a:lnTo>
                  <a:pt x="2754" y="1046"/>
                </a:lnTo>
                <a:lnTo>
                  <a:pt x="2755" y="1046"/>
                </a:lnTo>
                <a:lnTo>
                  <a:pt x="2756" y="1045"/>
                </a:lnTo>
                <a:lnTo>
                  <a:pt x="2756" y="1043"/>
                </a:lnTo>
                <a:lnTo>
                  <a:pt x="2757" y="1043"/>
                </a:lnTo>
                <a:lnTo>
                  <a:pt x="2759" y="1043"/>
                </a:lnTo>
                <a:lnTo>
                  <a:pt x="2760" y="1043"/>
                </a:lnTo>
                <a:lnTo>
                  <a:pt x="2760" y="1042"/>
                </a:lnTo>
                <a:lnTo>
                  <a:pt x="2761" y="1041"/>
                </a:lnTo>
                <a:lnTo>
                  <a:pt x="2762" y="1039"/>
                </a:lnTo>
                <a:lnTo>
                  <a:pt x="2764" y="1035"/>
                </a:lnTo>
                <a:lnTo>
                  <a:pt x="2764" y="1031"/>
                </a:lnTo>
                <a:lnTo>
                  <a:pt x="2765" y="1029"/>
                </a:lnTo>
                <a:lnTo>
                  <a:pt x="2766" y="1026"/>
                </a:lnTo>
                <a:lnTo>
                  <a:pt x="2767" y="1024"/>
                </a:lnTo>
                <a:lnTo>
                  <a:pt x="2767" y="1024"/>
                </a:lnTo>
                <a:lnTo>
                  <a:pt x="2769" y="1024"/>
                </a:lnTo>
                <a:lnTo>
                  <a:pt x="2770" y="1026"/>
                </a:lnTo>
                <a:lnTo>
                  <a:pt x="2771" y="1029"/>
                </a:lnTo>
                <a:lnTo>
                  <a:pt x="2771" y="1031"/>
                </a:lnTo>
                <a:lnTo>
                  <a:pt x="2772" y="1034"/>
                </a:lnTo>
                <a:lnTo>
                  <a:pt x="2773" y="1036"/>
                </a:lnTo>
                <a:lnTo>
                  <a:pt x="2775" y="1039"/>
                </a:lnTo>
                <a:lnTo>
                  <a:pt x="2775" y="1040"/>
                </a:lnTo>
                <a:lnTo>
                  <a:pt x="2776" y="1042"/>
                </a:lnTo>
                <a:lnTo>
                  <a:pt x="2777" y="1043"/>
                </a:lnTo>
                <a:lnTo>
                  <a:pt x="2778" y="1045"/>
                </a:lnTo>
                <a:lnTo>
                  <a:pt x="2778" y="1046"/>
                </a:lnTo>
                <a:lnTo>
                  <a:pt x="2780" y="1047"/>
                </a:lnTo>
                <a:lnTo>
                  <a:pt x="2781" y="1048"/>
                </a:lnTo>
                <a:lnTo>
                  <a:pt x="2782" y="1050"/>
                </a:lnTo>
                <a:lnTo>
                  <a:pt x="2782" y="1050"/>
                </a:lnTo>
                <a:lnTo>
                  <a:pt x="2783" y="1051"/>
                </a:lnTo>
                <a:lnTo>
                  <a:pt x="2785" y="1051"/>
                </a:lnTo>
                <a:lnTo>
                  <a:pt x="2786" y="1051"/>
                </a:lnTo>
                <a:lnTo>
                  <a:pt x="2786" y="1050"/>
                </a:lnTo>
                <a:lnTo>
                  <a:pt x="2787" y="1051"/>
                </a:lnTo>
                <a:lnTo>
                  <a:pt x="2788" y="1051"/>
                </a:lnTo>
                <a:lnTo>
                  <a:pt x="2790" y="1051"/>
                </a:lnTo>
                <a:lnTo>
                  <a:pt x="2790" y="1051"/>
                </a:lnTo>
                <a:lnTo>
                  <a:pt x="2791" y="1052"/>
                </a:lnTo>
                <a:lnTo>
                  <a:pt x="2792" y="1052"/>
                </a:lnTo>
                <a:lnTo>
                  <a:pt x="2793" y="1052"/>
                </a:lnTo>
                <a:lnTo>
                  <a:pt x="2793" y="1052"/>
                </a:lnTo>
                <a:lnTo>
                  <a:pt x="2795" y="1052"/>
                </a:lnTo>
                <a:lnTo>
                  <a:pt x="2796" y="1052"/>
                </a:lnTo>
                <a:lnTo>
                  <a:pt x="2797" y="1052"/>
                </a:lnTo>
                <a:lnTo>
                  <a:pt x="2798" y="1052"/>
                </a:lnTo>
                <a:lnTo>
                  <a:pt x="2798" y="1051"/>
                </a:lnTo>
                <a:lnTo>
                  <a:pt x="2800" y="1050"/>
                </a:lnTo>
                <a:lnTo>
                  <a:pt x="2801" y="1050"/>
                </a:lnTo>
                <a:lnTo>
                  <a:pt x="2802" y="1050"/>
                </a:lnTo>
                <a:lnTo>
                  <a:pt x="2802" y="1050"/>
                </a:lnTo>
                <a:lnTo>
                  <a:pt x="2803" y="1050"/>
                </a:lnTo>
                <a:lnTo>
                  <a:pt x="2805" y="1050"/>
                </a:lnTo>
                <a:lnTo>
                  <a:pt x="2806" y="1051"/>
                </a:lnTo>
                <a:lnTo>
                  <a:pt x="2806" y="1051"/>
                </a:lnTo>
                <a:lnTo>
                  <a:pt x="2807" y="1052"/>
                </a:lnTo>
                <a:lnTo>
                  <a:pt x="2808" y="1052"/>
                </a:lnTo>
                <a:lnTo>
                  <a:pt x="2809" y="1053"/>
                </a:lnTo>
                <a:lnTo>
                  <a:pt x="2809" y="1053"/>
                </a:lnTo>
                <a:lnTo>
                  <a:pt x="2811" y="1053"/>
                </a:lnTo>
                <a:lnTo>
                  <a:pt x="2812" y="1053"/>
                </a:lnTo>
                <a:lnTo>
                  <a:pt x="2813" y="1053"/>
                </a:lnTo>
                <a:lnTo>
                  <a:pt x="2813" y="1053"/>
                </a:lnTo>
                <a:lnTo>
                  <a:pt x="2814" y="1053"/>
                </a:lnTo>
                <a:lnTo>
                  <a:pt x="2816" y="1052"/>
                </a:lnTo>
                <a:lnTo>
                  <a:pt x="2817" y="1052"/>
                </a:lnTo>
                <a:lnTo>
                  <a:pt x="2817" y="1051"/>
                </a:lnTo>
                <a:lnTo>
                  <a:pt x="2818" y="1050"/>
                </a:lnTo>
                <a:lnTo>
                  <a:pt x="2819" y="1048"/>
                </a:lnTo>
                <a:lnTo>
                  <a:pt x="2821" y="1047"/>
                </a:lnTo>
                <a:lnTo>
                  <a:pt x="2821" y="1046"/>
                </a:lnTo>
                <a:lnTo>
                  <a:pt x="2822" y="1047"/>
                </a:lnTo>
                <a:lnTo>
                  <a:pt x="2823" y="1047"/>
                </a:lnTo>
                <a:lnTo>
                  <a:pt x="2824" y="1048"/>
                </a:lnTo>
                <a:lnTo>
                  <a:pt x="2824" y="1048"/>
                </a:lnTo>
                <a:lnTo>
                  <a:pt x="2826" y="1048"/>
                </a:lnTo>
                <a:lnTo>
                  <a:pt x="2827" y="1048"/>
                </a:lnTo>
                <a:lnTo>
                  <a:pt x="2828" y="1048"/>
                </a:lnTo>
                <a:lnTo>
                  <a:pt x="2828" y="1048"/>
                </a:lnTo>
                <a:lnTo>
                  <a:pt x="2829" y="1047"/>
                </a:lnTo>
                <a:lnTo>
                  <a:pt x="2831" y="1047"/>
                </a:lnTo>
                <a:lnTo>
                  <a:pt x="2832" y="1047"/>
                </a:lnTo>
                <a:lnTo>
                  <a:pt x="2832" y="1047"/>
                </a:lnTo>
                <a:lnTo>
                  <a:pt x="2833" y="1048"/>
                </a:lnTo>
                <a:lnTo>
                  <a:pt x="2834" y="1048"/>
                </a:lnTo>
                <a:lnTo>
                  <a:pt x="2836" y="1050"/>
                </a:lnTo>
                <a:lnTo>
                  <a:pt x="2836" y="1051"/>
                </a:lnTo>
                <a:lnTo>
                  <a:pt x="2837" y="1052"/>
                </a:lnTo>
                <a:lnTo>
                  <a:pt x="2838" y="1053"/>
                </a:lnTo>
                <a:lnTo>
                  <a:pt x="2839" y="1053"/>
                </a:lnTo>
                <a:lnTo>
                  <a:pt x="2839" y="1053"/>
                </a:lnTo>
                <a:lnTo>
                  <a:pt x="2841" y="1053"/>
                </a:lnTo>
                <a:lnTo>
                  <a:pt x="2842" y="1053"/>
                </a:lnTo>
                <a:lnTo>
                  <a:pt x="2843" y="1053"/>
                </a:lnTo>
                <a:lnTo>
                  <a:pt x="2843" y="1053"/>
                </a:lnTo>
                <a:lnTo>
                  <a:pt x="2844" y="1052"/>
                </a:lnTo>
                <a:lnTo>
                  <a:pt x="2845" y="1051"/>
                </a:lnTo>
                <a:lnTo>
                  <a:pt x="2847" y="1048"/>
                </a:lnTo>
                <a:lnTo>
                  <a:pt x="2847" y="1046"/>
                </a:lnTo>
                <a:lnTo>
                  <a:pt x="2848" y="1043"/>
                </a:lnTo>
                <a:lnTo>
                  <a:pt x="2849" y="1041"/>
                </a:lnTo>
                <a:lnTo>
                  <a:pt x="2850" y="1041"/>
                </a:lnTo>
                <a:lnTo>
                  <a:pt x="2850" y="1042"/>
                </a:lnTo>
                <a:lnTo>
                  <a:pt x="2852" y="1045"/>
                </a:lnTo>
                <a:lnTo>
                  <a:pt x="2853" y="1046"/>
                </a:lnTo>
                <a:lnTo>
                  <a:pt x="2854" y="1048"/>
                </a:lnTo>
                <a:lnTo>
                  <a:pt x="2855" y="1051"/>
                </a:lnTo>
                <a:lnTo>
                  <a:pt x="2855" y="1052"/>
                </a:lnTo>
                <a:lnTo>
                  <a:pt x="2857" y="1053"/>
                </a:lnTo>
                <a:lnTo>
                  <a:pt x="2858" y="1053"/>
                </a:lnTo>
                <a:lnTo>
                  <a:pt x="2859" y="1055"/>
                </a:lnTo>
                <a:lnTo>
                  <a:pt x="2859" y="1055"/>
                </a:lnTo>
                <a:lnTo>
                  <a:pt x="2860" y="1055"/>
                </a:lnTo>
                <a:lnTo>
                  <a:pt x="2862" y="1055"/>
                </a:lnTo>
                <a:lnTo>
                  <a:pt x="2863" y="1055"/>
                </a:lnTo>
                <a:lnTo>
                  <a:pt x="2863" y="1055"/>
                </a:lnTo>
                <a:lnTo>
                  <a:pt x="2864" y="1055"/>
                </a:lnTo>
                <a:lnTo>
                  <a:pt x="2865" y="1055"/>
                </a:lnTo>
                <a:lnTo>
                  <a:pt x="2867" y="1055"/>
                </a:lnTo>
                <a:lnTo>
                  <a:pt x="2867" y="1053"/>
                </a:lnTo>
                <a:lnTo>
                  <a:pt x="2868" y="1053"/>
                </a:lnTo>
                <a:lnTo>
                  <a:pt x="2869" y="1053"/>
                </a:lnTo>
                <a:lnTo>
                  <a:pt x="2870" y="1052"/>
                </a:lnTo>
                <a:lnTo>
                  <a:pt x="2870" y="1052"/>
                </a:lnTo>
                <a:lnTo>
                  <a:pt x="2872" y="1051"/>
                </a:lnTo>
                <a:lnTo>
                  <a:pt x="2873" y="1051"/>
                </a:lnTo>
                <a:lnTo>
                  <a:pt x="2874" y="1050"/>
                </a:lnTo>
                <a:lnTo>
                  <a:pt x="2874" y="1050"/>
                </a:lnTo>
                <a:lnTo>
                  <a:pt x="2875" y="1048"/>
                </a:lnTo>
                <a:lnTo>
                  <a:pt x="2877" y="1048"/>
                </a:lnTo>
                <a:lnTo>
                  <a:pt x="2878" y="1048"/>
                </a:lnTo>
                <a:lnTo>
                  <a:pt x="2878" y="1048"/>
                </a:lnTo>
                <a:lnTo>
                  <a:pt x="2879" y="1048"/>
                </a:lnTo>
                <a:lnTo>
                  <a:pt x="2880" y="1048"/>
                </a:lnTo>
                <a:lnTo>
                  <a:pt x="2881" y="1048"/>
                </a:lnTo>
                <a:lnTo>
                  <a:pt x="2881" y="1048"/>
                </a:lnTo>
                <a:lnTo>
                  <a:pt x="2883" y="1050"/>
                </a:lnTo>
                <a:lnTo>
                  <a:pt x="2884" y="1050"/>
                </a:lnTo>
                <a:lnTo>
                  <a:pt x="2885" y="1051"/>
                </a:lnTo>
                <a:lnTo>
                  <a:pt x="2885" y="1051"/>
                </a:lnTo>
                <a:lnTo>
                  <a:pt x="2886" y="1051"/>
                </a:lnTo>
                <a:lnTo>
                  <a:pt x="2888" y="1050"/>
                </a:lnTo>
                <a:lnTo>
                  <a:pt x="2889" y="1050"/>
                </a:lnTo>
                <a:lnTo>
                  <a:pt x="2889" y="1050"/>
                </a:lnTo>
                <a:lnTo>
                  <a:pt x="2890" y="1048"/>
                </a:lnTo>
                <a:lnTo>
                  <a:pt x="2891" y="1048"/>
                </a:lnTo>
                <a:lnTo>
                  <a:pt x="2893" y="1047"/>
                </a:lnTo>
                <a:lnTo>
                  <a:pt x="2893" y="1047"/>
                </a:lnTo>
                <a:lnTo>
                  <a:pt x="2894" y="1047"/>
                </a:lnTo>
                <a:lnTo>
                  <a:pt x="2895" y="1048"/>
                </a:lnTo>
                <a:lnTo>
                  <a:pt x="2896" y="1048"/>
                </a:lnTo>
                <a:lnTo>
                  <a:pt x="2896" y="1048"/>
                </a:lnTo>
                <a:lnTo>
                  <a:pt x="2898" y="1048"/>
                </a:lnTo>
                <a:lnTo>
                  <a:pt x="2899" y="1048"/>
                </a:lnTo>
                <a:lnTo>
                  <a:pt x="2900" y="1048"/>
                </a:lnTo>
                <a:lnTo>
                  <a:pt x="2900" y="1048"/>
                </a:lnTo>
                <a:lnTo>
                  <a:pt x="2901" y="1048"/>
                </a:lnTo>
                <a:lnTo>
                  <a:pt x="2903" y="1048"/>
                </a:lnTo>
                <a:lnTo>
                  <a:pt x="2904" y="1047"/>
                </a:lnTo>
                <a:lnTo>
                  <a:pt x="2904" y="1047"/>
                </a:lnTo>
                <a:lnTo>
                  <a:pt x="2905" y="1047"/>
                </a:lnTo>
                <a:lnTo>
                  <a:pt x="2906" y="1046"/>
                </a:lnTo>
                <a:lnTo>
                  <a:pt x="2908" y="1046"/>
                </a:lnTo>
                <a:lnTo>
                  <a:pt x="2909" y="1046"/>
                </a:lnTo>
                <a:lnTo>
                  <a:pt x="2909" y="1046"/>
                </a:lnTo>
                <a:lnTo>
                  <a:pt x="2910" y="1046"/>
                </a:lnTo>
                <a:lnTo>
                  <a:pt x="2911" y="1046"/>
                </a:lnTo>
                <a:lnTo>
                  <a:pt x="2913" y="1045"/>
                </a:lnTo>
                <a:lnTo>
                  <a:pt x="2913" y="1045"/>
                </a:lnTo>
                <a:lnTo>
                  <a:pt x="2914" y="1043"/>
                </a:lnTo>
                <a:lnTo>
                  <a:pt x="2915" y="1043"/>
                </a:lnTo>
                <a:lnTo>
                  <a:pt x="2916" y="1043"/>
                </a:lnTo>
                <a:lnTo>
                  <a:pt x="2916" y="1043"/>
                </a:lnTo>
                <a:lnTo>
                  <a:pt x="2917" y="1045"/>
                </a:lnTo>
                <a:lnTo>
                  <a:pt x="2919" y="1045"/>
                </a:lnTo>
                <a:lnTo>
                  <a:pt x="2920" y="1047"/>
                </a:lnTo>
                <a:lnTo>
                  <a:pt x="2920" y="1048"/>
                </a:lnTo>
                <a:lnTo>
                  <a:pt x="2921" y="1050"/>
                </a:lnTo>
                <a:lnTo>
                  <a:pt x="2922" y="1050"/>
                </a:lnTo>
                <a:lnTo>
                  <a:pt x="2924" y="1051"/>
                </a:lnTo>
                <a:lnTo>
                  <a:pt x="2924" y="1051"/>
                </a:lnTo>
                <a:lnTo>
                  <a:pt x="2925" y="1050"/>
                </a:lnTo>
                <a:lnTo>
                  <a:pt x="2926" y="1050"/>
                </a:lnTo>
                <a:lnTo>
                  <a:pt x="2927" y="1048"/>
                </a:lnTo>
                <a:lnTo>
                  <a:pt x="2927" y="1047"/>
                </a:lnTo>
                <a:lnTo>
                  <a:pt x="2929" y="1046"/>
                </a:lnTo>
                <a:lnTo>
                  <a:pt x="2930" y="1043"/>
                </a:lnTo>
                <a:lnTo>
                  <a:pt x="2931" y="1042"/>
                </a:lnTo>
                <a:lnTo>
                  <a:pt x="2931" y="1043"/>
                </a:lnTo>
                <a:lnTo>
                  <a:pt x="2932" y="1045"/>
                </a:lnTo>
                <a:lnTo>
                  <a:pt x="2934" y="1046"/>
                </a:lnTo>
                <a:lnTo>
                  <a:pt x="2935" y="1048"/>
                </a:lnTo>
                <a:lnTo>
                  <a:pt x="2935" y="1050"/>
                </a:lnTo>
                <a:lnTo>
                  <a:pt x="2936" y="1051"/>
                </a:lnTo>
                <a:lnTo>
                  <a:pt x="2937" y="1052"/>
                </a:lnTo>
                <a:lnTo>
                  <a:pt x="2939" y="1052"/>
                </a:lnTo>
                <a:lnTo>
                  <a:pt x="2939" y="1052"/>
                </a:lnTo>
                <a:lnTo>
                  <a:pt x="2940" y="1052"/>
                </a:lnTo>
                <a:lnTo>
                  <a:pt x="2941" y="1051"/>
                </a:lnTo>
                <a:lnTo>
                  <a:pt x="2942" y="1051"/>
                </a:lnTo>
                <a:lnTo>
                  <a:pt x="2942" y="1050"/>
                </a:lnTo>
                <a:lnTo>
                  <a:pt x="2944" y="1048"/>
                </a:lnTo>
                <a:lnTo>
                  <a:pt x="2945" y="1048"/>
                </a:lnTo>
                <a:lnTo>
                  <a:pt x="2946" y="1048"/>
                </a:lnTo>
                <a:lnTo>
                  <a:pt x="2946" y="1050"/>
                </a:lnTo>
                <a:lnTo>
                  <a:pt x="2947" y="1050"/>
                </a:lnTo>
                <a:lnTo>
                  <a:pt x="2949" y="1050"/>
                </a:lnTo>
                <a:lnTo>
                  <a:pt x="2950" y="1050"/>
                </a:lnTo>
                <a:lnTo>
                  <a:pt x="2950" y="1048"/>
                </a:lnTo>
                <a:lnTo>
                  <a:pt x="2951" y="1048"/>
                </a:lnTo>
                <a:lnTo>
                  <a:pt x="2952" y="1047"/>
                </a:lnTo>
                <a:lnTo>
                  <a:pt x="2953" y="1047"/>
                </a:lnTo>
                <a:lnTo>
                  <a:pt x="2953" y="1047"/>
                </a:lnTo>
                <a:lnTo>
                  <a:pt x="2955" y="1046"/>
                </a:lnTo>
                <a:lnTo>
                  <a:pt x="2956" y="1045"/>
                </a:lnTo>
                <a:lnTo>
                  <a:pt x="2957" y="1043"/>
                </a:lnTo>
                <a:lnTo>
                  <a:pt x="2957" y="1042"/>
                </a:lnTo>
                <a:lnTo>
                  <a:pt x="2958" y="1042"/>
                </a:lnTo>
                <a:lnTo>
                  <a:pt x="2960" y="1043"/>
                </a:lnTo>
                <a:lnTo>
                  <a:pt x="2961" y="1043"/>
                </a:lnTo>
                <a:lnTo>
                  <a:pt x="2961" y="1045"/>
                </a:lnTo>
                <a:lnTo>
                  <a:pt x="2962" y="1046"/>
                </a:lnTo>
                <a:lnTo>
                  <a:pt x="2963" y="1047"/>
                </a:lnTo>
                <a:lnTo>
                  <a:pt x="2965" y="1048"/>
                </a:lnTo>
                <a:lnTo>
                  <a:pt x="2966" y="1048"/>
                </a:lnTo>
                <a:lnTo>
                  <a:pt x="2966" y="1050"/>
                </a:lnTo>
                <a:lnTo>
                  <a:pt x="2967" y="1050"/>
                </a:lnTo>
                <a:lnTo>
                  <a:pt x="2968" y="1050"/>
                </a:lnTo>
                <a:lnTo>
                  <a:pt x="2970" y="1050"/>
                </a:lnTo>
                <a:lnTo>
                  <a:pt x="2970" y="1050"/>
                </a:lnTo>
                <a:lnTo>
                  <a:pt x="2971" y="1051"/>
                </a:lnTo>
                <a:lnTo>
                  <a:pt x="2972" y="1051"/>
                </a:lnTo>
                <a:lnTo>
                  <a:pt x="2973" y="1051"/>
                </a:lnTo>
                <a:lnTo>
                  <a:pt x="2973" y="1051"/>
                </a:lnTo>
                <a:lnTo>
                  <a:pt x="2975" y="1052"/>
                </a:lnTo>
                <a:lnTo>
                  <a:pt x="2976" y="1052"/>
                </a:lnTo>
                <a:lnTo>
                  <a:pt x="2977" y="1052"/>
                </a:lnTo>
                <a:lnTo>
                  <a:pt x="2977" y="1052"/>
                </a:lnTo>
                <a:lnTo>
                  <a:pt x="2978" y="1053"/>
                </a:lnTo>
                <a:lnTo>
                  <a:pt x="2980" y="1053"/>
                </a:lnTo>
                <a:lnTo>
                  <a:pt x="2981" y="1053"/>
                </a:lnTo>
                <a:lnTo>
                  <a:pt x="2981" y="1053"/>
                </a:lnTo>
                <a:lnTo>
                  <a:pt x="2982" y="1053"/>
                </a:lnTo>
                <a:lnTo>
                  <a:pt x="2983" y="1053"/>
                </a:lnTo>
                <a:lnTo>
                  <a:pt x="2985" y="1053"/>
                </a:lnTo>
                <a:lnTo>
                  <a:pt x="2985" y="1053"/>
                </a:lnTo>
                <a:lnTo>
                  <a:pt x="2986" y="1052"/>
                </a:lnTo>
                <a:lnTo>
                  <a:pt x="2987" y="1052"/>
                </a:lnTo>
                <a:lnTo>
                  <a:pt x="2988" y="1051"/>
                </a:lnTo>
                <a:lnTo>
                  <a:pt x="2988" y="1050"/>
                </a:lnTo>
                <a:lnTo>
                  <a:pt x="2989" y="1050"/>
                </a:lnTo>
                <a:lnTo>
                  <a:pt x="2991" y="1048"/>
                </a:lnTo>
                <a:lnTo>
                  <a:pt x="2992" y="1048"/>
                </a:lnTo>
                <a:lnTo>
                  <a:pt x="2992" y="1048"/>
                </a:lnTo>
                <a:lnTo>
                  <a:pt x="2993" y="1048"/>
                </a:lnTo>
                <a:lnTo>
                  <a:pt x="2994" y="1048"/>
                </a:lnTo>
                <a:lnTo>
                  <a:pt x="2996" y="1048"/>
                </a:lnTo>
                <a:lnTo>
                  <a:pt x="2996" y="1048"/>
                </a:lnTo>
                <a:lnTo>
                  <a:pt x="2997" y="1048"/>
                </a:lnTo>
                <a:lnTo>
                  <a:pt x="2998" y="1048"/>
                </a:lnTo>
                <a:lnTo>
                  <a:pt x="2999" y="1050"/>
                </a:lnTo>
                <a:lnTo>
                  <a:pt x="2999" y="1050"/>
                </a:lnTo>
                <a:lnTo>
                  <a:pt x="3001" y="1050"/>
                </a:lnTo>
                <a:lnTo>
                  <a:pt x="3002" y="1050"/>
                </a:lnTo>
                <a:lnTo>
                  <a:pt x="3003" y="1050"/>
                </a:lnTo>
                <a:lnTo>
                  <a:pt x="3003" y="1050"/>
                </a:lnTo>
                <a:lnTo>
                  <a:pt x="3004" y="1050"/>
                </a:lnTo>
                <a:lnTo>
                  <a:pt x="3006" y="1050"/>
                </a:lnTo>
                <a:lnTo>
                  <a:pt x="3007" y="1050"/>
                </a:lnTo>
                <a:lnTo>
                  <a:pt x="3007" y="1050"/>
                </a:lnTo>
                <a:lnTo>
                  <a:pt x="3008" y="1050"/>
                </a:lnTo>
                <a:lnTo>
                  <a:pt x="3009" y="1050"/>
                </a:lnTo>
                <a:lnTo>
                  <a:pt x="3011" y="1050"/>
                </a:lnTo>
                <a:lnTo>
                  <a:pt x="3011" y="1051"/>
                </a:lnTo>
                <a:lnTo>
                  <a:pt x="3012" y="1051"/>
                </a:lnTo>
                <a:lnTo>
                  <a:pt x="3013" y="1051"/>
                </a:lnTo>
                <a:lnTo>
                  <a:pt x="3014" y="1051"/>
                </a:lnTo>
                <a:lnTo>
                  <a:pt x="3014" y="1051"/>
                </a:lnTo>
                <a:lnTo>
                  <a:pt x="3016" y="1051"/>
                </a:lnTo>
                <a:lnTo>
                  <a:pt x="3017" y="1051"/>
                </a:lnTo>
                <a:lnTo>
                  <a:pt x="3018" y="1051"/>
                </a:lnTo>
                <a:lnTo>
                  <a:pt x="3018" y="1050"/>
                </a:lnTo>
                <a:lnTo>
                  <a:pt x="3019" y="1050"/>
                </a:lnTo>
                <a:lnTo>
                  <a:pt x="3020" y="1050"/>
                </a:lnTo>
                <a:lnTo>
                  <a:pt x="3022" y="1050"/>
                </a:lnTo>
                <a:lnTo>
                  <a:pt x="3023" y="1050"/>
                </a:lnTo>
                <a:lnTo>
                  <a:pt x="3023" y="1050"/>
                </a:lnTo>
                <a:lnTo>
                  <a:pt x="3024" y="1050"/>
                </a:lnTo>
                <a:lnTo>
                  <a:pt x="3025" y="1050"/>
                </a:lnTo>
                <a:lnTo>
                  <a:pt x="3027" y="1050"/>
                </a:lnTo>
                <a:lnTo>
                  <a:pt x="3027" y="1050"/>
                </a:lnTo>
                <a:lnTo>
                  <a:pt x="3028" y="1050"/>
                </a:lnTo>
                <a:lnTo>
                  <a:pt x="3029" y="1048"/>
                </a:lnTo>
                <a:lnTo>
                  <a:pt x="3030" y="1047"/>
                </a:lnTo>
                <a:lnTo>
                  <a:pt x="3030" y="1047"/>
                </a:lnTo>
                <a:lnTo>
                  <a:pt x="3032" y="1047"/>
                </a:lnTo>
                <a:lnTo>
                  <a:pt x="3033" y="1047"/>
                </a:lnTo>
                <a:lnTo>
                  <a:pt x="3034" y="1048"/>
                </a:lnTo>
                <a:lnTo>
                  <a:pt x="3034" y="1048"/>
                </a:lnTo>
                <a:lnTo>
                  <a:pt x="3035" y="1050"/>
                </a:lnTo>
                <a:lnTo>
                  <a:pt x="3037" y="1050"/>
                </a:lnTo>
                <a:lnTo>
                  <a:pt x="3038" y="1050"/>
                </a:lnTo>
                <a:lnTo>
                  <a:pt x="3038" y="1051"/>
                </a:lnTo>
                <a:lnTo>
                  <a:pt x="3039" y="1051"/>
                </a:lnTo>
                <a:lnTo>
                  <a:pt x="3040" y="1051"/>
                </a:lnTo>
                <a:lnTo>
                  <a:pt x="3042" y="1051"/>
                </a:lnTo>
                <a:lnTo>
                  <a:pt x="3042" y="1051"/>
                </a:lnTo>
                <a:lnTo>
                  <a:pt x="3043" y="1050"/>
                </a:lnTo>
                <a:lnTo>
                  <a:pt x="3044" y="1050"/>
                </a:lnTo>
                <a:lnTo>
                  <a:pt x="3045" y="1050"/>
                </a:lnTo>
                <a:lnTo>
                  <a:pt x="3045" y="1050"/>
                </a:lnTo>
                <a:lnTo>
                  <a:pt x="3047" y="1050"/>
                </a:lnTo>
                <a:lnTo>
                  <a:pt x="3048" y="1050"/>
                </a:lnTo>
                <a:lnTo>
                  <a:pt x="3049" y="1051"/>
                </a:lnTo>
                <a:lnTo>
                  <a:pt x="3049" y="1051"/>
                </a:lnTo>
                <a:lnTo>
                  <a:pt x="3050" y="1050"/>
                </a:lnTo>
                <a:lnTo>
                  <a:pt x="3052" y="1050"/>
                </a:lnTo>
                <a:lnTo>
                  <a:pt x="3053" y="1050"/>
                </a:lnTo>
                <a:lnTo>
                  <a:pt x="3053" y="1050"/>
                </a:lnTo>
                <a:lnTo>
                  <a:pt x="3054" y="1050"/>
                </a:lnTo>
                <a:lnTo>
                  <a:pt x="3055" y="1050"/>
                </a:lnTo>
                <a:lnTo>
                  <a:pt x="3056" y="1050"/>
                </a:lnTo>
                <a:lnTo>
                  <a:pt x="3056" y="1051"/>
                </a:lnTo>
                <a:lnTo>
                  <a:pt x="3058" y="1051"/>
                </a:lnTo>
                <a:lnTo>
                  <a:pt x="3059" y="1051"/>
                </a:lnTo>
                <a:lnTo>
                  <a:pt x="3060" y="1051"/>
                </a:lnTo>
                <a:lnTo>
                  <a:pt x="3060" y="1050"/>
                </a:lnTo>
                <a:lnTo>
                  <a:pt x="3061" y="1050"/>
                </a:lnTo>
                <a:lnTo>
                  <a:pt x="3063" y="1047"/>
                </a:lnTo>
                <a:lnTo>
                  <a:pt x="3064" y="1045"/>
                </a:lnTo>
                <a:lnTo>
                  <a:pt x="3064" y="1042"/>
                </a:lnTo>
                <a:lnTo>
                  <a:pt x="3065" y="1039"/>
                </a:lnTo>
                <a:lnTo>
                  <a:pt x="3066" y="1035"/>
                </a:lnTo>
                <a:lnTo>
                  <a:pt x="3068" y="1032"/>
                </a:lnTo>
                <a:lnTo>
                  <a:pt x="3068" y="1032"/>
                </a:lnTo>
                <a:lnTo>
                  <a:pt x="3069" y="1034"/>
                </a:lnTo>
                <a:lnTo>
                  <a:pt x="3070" y="1036"/>
                </a:lnTo>
                <a:lnTo>
                  <a:pt x="3071" y="1040"/>
                </a:lnTo>
                <a:lnTo>
                  <a:pt x="3071" y="1042"/>
                </a:lnTo>
                <a:lnTo>
                  <a:pt x="3073" y="1045"/>
                </a:lnTo>
                <a:lnTo>
                  <a:pt x="3074" y="1047"/>
                </a:lnTo>
                <a:lnTo>
                  <a:pt x="3075" y="1048"/>
                </a:lnTo>
                <a:lnTo>
                  <a:pt x="3076" y="1050"/>
                </a:lnTo>
                <a:lnTo>
                  <a:pt x="3076" y="1050"/>
                </a:lnTo>
                <a:lnTo>
                  <a:pt x="3078" y="1051"/>
                </a:lnTo>
                <a:lnTo>
                  <a:pt x="3079" y="1051"/>
                </a:lnTo>
                <a:lnTo>
                  <a:pt x="3080" y="1050"/>
                </a:lnTo>
                <a:lnTo>
                  <a:pt x="3080" y="1048"/>
                </a:lnTo>
                <a:lnTo>
                  <a:pt x="3081" y="1047"/>
                </a:lnTo>
                <a:lnTo>
                  <a:pt x="3083" y="1046"/>
                </a:lnTo>
                <a:lnTo>
                  <a:pt x="3084" y="1043"/>
                </a:lnTo>
                <a:lnTo>
                  <a:pt x="3084" y="1042"/>
                </a:lnTo>
                <a:lnTo>
                  <a:pt x="3085" y="1042"/>
                </a:lnTo>
                <a:lnTo>
                  <a:pt x="3086" y="1041"/>
                </a:lnTo>
                <a:lnTo>
                  <a:pt x="3088" y="1042"/>
                </a:lnTo>
                <a:lnTo>
                  <a:pt x="3088" y="1043"/>
                </a:lnTo>
                <a:lnTo>
                  <a:pt x="3089" y="1045"/>
                </a:lnTo>
                <a:lnTo>
                  <a:pt x="3090" y="1046"/>
                </a:lnTo>
                <a:lnTo>
                  <a:pt x="3091" y="1048"/>
                </a:lnTo>
                <a:lnTo>
                  <a:pt x="3091" y="1050"/>
                </a:lnTo>
                <a:lnTo>
                  <a:pt x="3092" y="1051"/>
                </a:lnTo>
                <a:lnTo>
                  <a:pt x="3094" y="1052"/>
                </a:lnTo>
                <a:lnTo>
                  <a:pt x="3095" y="1053"/>
                </a:lnTo>
                <a:lnTo>
                  <a:pt x="3095" y="1053"/>
                </a:lnTo>
                <a:lnTo>
                  <a:pt x="3096" y="1055"/>
                </a:lnTo>
                <a:lnTo>
                  <a:pt x="3097" y="1055"/>
                </a:lnTo>
                <a:lnTo>
                  <a:pt x="3099" y="1055"/>
                </a:lnTo>
                <a:lnTo>
                  <a:pt x="3099" y="1055"/>
                </a:lnTo>
                <a:lnTo>
                  <a:pt x="3100" y="1055"/>
                </a:lnTo>
                <a:lnTo>
                  <a:pt x="3101" y="1055"/>
                </a:lnTo>
                <a:lnTo>
                  <a:pt x="3102" y="1055"/>
                </a:lnTo>
                <a:lnTo>
                  <a:pt x="3102" y="1055"/>
                </a:lnTo>
                <a:lnTo>
                  <a:pt x="3104" y="1055"/>
                </a:lnTo>
                <a:lnTo>
                  <a:pt x="3105" y="1055"/>
                </a:lnTo>
                <a:lnTo>
                  <a:pt x="3106" y="1055"/>
                </a:lnTo>
                <a:lnTo>
                  <a:pt x="3106" y="1053"/>
                </a:lnTo>
                <a:lnTo>
                  <a:pt x="3107" y="1052"/>
                </a:lnTo>
                <a:lnTo>
                  <a:pt x="3109" y="1050"/>
                </a:lnTo>
                <a:lnTo>
                  <a:pt x="3110" y="1046"/>
                </a:lnTo>
                <a:lnTo>
                  <a:pt x="3110" y="1040"/>
                </a:lnTo>
                <a:lnTo>
                  <a:pt x="3111" y="1032"/>
                </a:lnTo>
                <a:lnTo>
                  <a:pt x="3112" y="1027"/>
                </a:lnTo>
                <a:lnTo>
                  <a:pt x="3114" y="1025"/>
                </a:lnTo>
                <a:lnTo>
                  <a:pt x="3114" y="1025"/>
                </a:lnTo>
                <a:lnTo>
                  <a:pt x="3115" y="1027"/>
                </a:lnTo>
                <a:lnTo>
                  <a:pt x="3116" y="1032"/>
                </a:lnTo>
                <a:lnTo>
                  <a:pt x="3117" y="1039"/>
                </a:lnTo>
                <a:lnTo>
                  <a:pt x="3117" y="1042"/>
                </a:lnTo>
                <a:lnTo>
                  <a:pt x="3119" y="1045"/>
                </a:lnTo>
                <a:lnTo>
                  <a:pt x="3120" y="1047"/>
                </a:lnTo>
                <a:lnTo>
                  <a:pt x="3121" y="1047"/>
                </a:lnTo>
                <a:lnTo>
                  <a:pt x="3121" y="1048"/>
                </a:lnTo>
                <a:lnTo>
                  <a:pt x="3122" y="1048"/>
                </a:lnTo>
                <a:lnTo>
                  <a:pt x="3124" y="1048"/>
                </a:lnTo>
                <a:lnTo>
                  <a:pt x="3125" y="1050"/>
                </a:lnTo>
                <a:lnTo>
                  <a:pt x="3125" y="1050"/>
                </a:lnTo>
                <a:lnTo>
                  <a:pt x="3126" y="1050"/>
                </a:lnTo>
                <a:lnTo>
                  <a:pt x="3127" y="1050"/>
                </a:lnTo>
                <a:lnTo>
                  <a:pt x="3128" y="1048"/>
                </a:lnTo>
                <a:lnTo>
                  <a:pt x="3128" y="1048"/>
                </a:lnTo>
                <a:lnTo>
                  <a:pt x="3130" y="1047"/>
                </a:lnTo>
                <a:lnTo>
                  <a:pt x="3131" y="1047"/>
                </a:lnTo>
                <a:lnTo>
                  <a:pt x="3132" y="1047"/>
                </a:lnTo>
                <a:lnTo>
                  <a:pt x="3133" y="1047"/>
                </a:lnTo>
                <a:lnTo>
                  <a:pt x="3133" y="1048"/>
                </a:lnTo>
                <a:lnTo>
                  <a:pt x="3135" y="1048"/>
                </a:lnTo>
                <a:lnTo>
                  <a:pt x="3136" y="1048"/>
                </a:lnTo>
                <a:lnTo>
                  <a:pt x="3137" y="1050"/>
                </a:lnTo>
                <a:lnTo>
                  <a:pt x="3137" y="1050"/>
                </a:lnTo>
                <a:lnTo>
                  <a:pt x="3138" y="1050"/>
                </a:lnTo>
                <a:lnTo>
                  <a:pt x="3140" y="1050"/>
                </a:lnTo>
                <a:lnTo>
                  <a:pt x="3141" y="1050"/>
                </a:lnTo>
                <a:lnTo>
                  <a:pt x="3141" y="1050"/>
                </a:lnTo>
                <a:lnTo>
                  <a:pt x="3142" y="1050"/>
                </a:lnTo>
                <a:lnTo>
                  <a:pt x="3143" y="1050"/>
                </a:lnTo>
                <a:lnTo>
                  <a:pt x="3145" y="1050"/>
                </a:lnTo>
                <a:lnTo>
                  <a:pt x="3145" y="1050"/>
                </a:lnTo>
                <a:lnTo>
                  <a:pt x="3146" y="1051"/>
                </a:lnTo>
                <a:lnTo>
                  <a:pt x="3147" y="1051"/>
                </a:lnTo>
                <a:lnTo>
                  <a:pt x="3148" y="1051"/>
                </a:lnTo>
                <a:lnTo>
                  <a:pt x="3148" y="1051"/>
                </a:lnTo>
                <a:lnTo>
                  <a:pt x="3150" y="1051"/>
                </a:lnTo>
                <a:lnTo>
                  <a:pt x="3151" y="1051"/>
                </a:lnTo>
                <a:lnTo>
                  <a:pt x="3152" y="1051"/>
                </a:lnTo>
                <a:lnTo>
                  <a:pt x="3152" y="1051"/>
                </a:lnTo>
                <a:lnTo>
                  <a:pt x="3153" y="1051"/>
                </a:lnTo>
                <a:lnTo>
                  <a:pt x="3155" y="1051"/>
                </a:lnTo>
                <a:lnTo>
                  <a:pt x="3156" y="1051"/>
                </a:lnTo>
                <a:lnTo>
                  <a:pt x="3156" y="1050"/>
                </a:lnTo>
                <a:lnTo>
                  <a:pt x="3157" y="1050"/>
                </a:lnTo>
                <a:lnTo>
                  <a:pt x="3158" y="1050"/>
                </a:lnTo>
                <a:lnTo>
                  <a:pt x="3160" y="1050"/>
                </a:lnTo>
                <a:lnTo>
                  <a:pt x="3160" y="1050"/>
                </a:lnTo>
                <a:lnTo>
                  <a:pt x="3161" y="1050"/>
                </a:lnTo>
                <a:lnTo>
                  <a:pt x="3162" y="1050"/>
                </a:lnTo>
                <a:lnTo>
                  <a:pt x="3163" y="1048"/>
                </a:lnTo>
                <a:lnTo>
                  <a:pt x="3163" y="1048"/>
                </a:lnTo>
                <a:lnTo>
                  <a:pt x="3164" y="1047"/>
                </a:lnTo>
                <a:lnTo>
                  <a:pt x="3166" y="1046"/>
                </a:lnTo>
                <a:lnTo>
                  <a:pt x="3167" y="1045"/>
                </a:lnTo>
                <a:lnTo>
                  <a:pt x="3167" y="1043"/>
                </a:lnTo>
                <a:lnTo>
                  <a:pt x="3168" y="1043"/>
                </a:lnTo>
                <a:lnTo>
                  <a:pt x="3169" y="1045"/>
                </a:lnTo>
                <a:lnTo>
                  <a:pt x="3171" y="1046"/>
                </a:lnTo>
                <a:lnTo>
                  <a:pt x="3171" y="1047"/>
                </a:lnTo>
                <a:lnTo>
                  <a:pt x="3172" y="1048"/>
                </a:lnTo>
                <a:lnTo>
                  <a:pt x="3173" y="1050"/>
                </a:lnTo>
                <a:lnTo>
                  <a:pt x="3174" y="1051"/>
                </a:lnTo>
                <a:lnTo>
                  <a:pt x="3174" y="1051"/>
                </a:lnTo>
                <a:lnTo>
                  <a:pt x="3176" y="1051"/>
                </a:lnTo>
                <a:lnTo>
                  <a:pt x="3177" y="1051"/>
                </a:lnTo>
                <a:lnTo>
                  <a:pt x="3178" y="1051"/>
                </a:lnTo>
                <a:lnTo>
                  <a:pt x="3178" y="1051"/>
                </a:lnTo>
                <a:lnTo>
                  <a:pt x="3179" y="1051"/>
                </a:lnTo>
                <a:lnTo>
                  <a:pt x="3181" y="1051"/>
                </a:lnTo>
                <a:lnTo>
                  <a:pt x="3182" y="1051"/>
                </a:lnTo>
                <a:lnTo>
                  <a:pt x="3182" y="1051"/>
                </a:lnTo>
                <a:lnTo>
                  <a:pt x="3183" y="1051"/>
                </a:lnTo>
                <a:lnTo>
                  <a:pt x="3184" y="1051"/>
                </a:lnTo>
                <a:lnTo>
                  <a:pt x="3186" y="1050"/>
                </a:lnTo>
                <a:lnTo>
                  <a:pt x="3186" y="1050"/>
                </a:lnTo>
                <a:lnTo>
                  <a:pt x="3187" y="1050"/>
                </a:lnTo>
                <a:lnTo>
                  <a:pt x="3188" y="1050"/>
                </a:lnTo>
                <a:lnTo>
                  <a:pt x="3189" y="1050"/>
                </a:lnTo>
                <a:lnTo>
                  <a:pt x="3191" y="1051"/>
                </a:lnTo>
                <a:lnTo>
                  <a:pt x="3191" y="1051"/>
                </a:lnTo>
                <a:lnTo>
                  <a:pt x="3192" y="1051"/>
                </a:lnTo>
                <a:lnTo>
                  <a:pt x="3193" y="1051"/>
                </a:lnTo>
                <a:lnTo>
                  <a:pt x="3194" y="1051"/>
                </a:lnTo>
                <a:lnTo>
                  <a:pt x="3194" y="1051"/>
                </a:lnTo>
                <a:lnTo>
                  <a:pt x="3196" y="1051"/>
                </a:lnTo>
                <a:lnTo>
                  <a:pt x="3197" y="1052"/>
                </a:lnTo>
                <a:lnTo>
                  <a:pt x="3198" y="1052"/>
                </a:lnTo>
                <a:lnTo>
                  <a:pt x="3198" y="1052"/>
                </a:lnTo>
                <a:lnTo>
                  <a:pt x="3199" y="1051"/>
                </a:lnTo>
                <a:lnTo>
                  <a:pt x="3200" y="1051"/>
                </a:lnTo>
                <a:lnTo>
                  <a:pt x="3202" y="1051"/>
                </a:lnTo>
                <a:lnTo>
                  <a:pt x="3202" y="1051"/>
                </a:lnTo>
                <a:lnTo>
                  <a:pt x="3203" y="1050"/>
                </a:lnTo>
                <a:lnTo>
                  <a:pt x="3204" y="1050"/>
                </a:lnTo>
                <a:lnTo>
                  <a:pt x="3205" y="1048"/>
                </a:lnTo>
                <a:lnTo>
                  <a:pt x="3205" y="1048"/>
                </a:lnTo>
                <a:lnTo>
                  <a:pt x="3207" y="1046"/>
                </a:lnTo>
                <a:lnTo>
                  <a:pt x="3208" y="1045"/>
                </a:lnTo>
                <a:lnTo>
                  <a:pt x="3209" y="1042"/>
                </a:lnTo>
                <a:lnTo>
                  <a:pt x="3209" y="1040"/>
                </a:lnTo>
                <a:lnTo>
                  <a:pt x="3210" y="1037"/>
                </a:lnTo>
                <a:lnTo>
                  <a:pt x="3212" y="1037"/>
                </a:lnTo>
                <a:lnTo>
                  <a:pt x="3213" y="1039"/>
                </a:lnTo>
                <a:lnTo>
                  <a:pt x="3213" y="1040"/>
                </a:lnTo>
                <a:lnTo>
                  <a:pt x="3214" y="1041"/>
                </a:lnTo>
                <a:lnTo>
                  <a:pt x="3215" y="1042"/>
                </a:lnTo>
                <a:lnTo>
                  <a:pt x="3217" y="1042"/>
                </a:lnTo>
                <a:lnTo>
                  <a:pt x="3217" y="1042"/>
                </a:lnTo>
                <a:lnTo>
                  <a:pt x="3218" y="1042"/>
                </a:lnTo>
                <a:lnTo>
                  <a:pt x="3219" y="1041"/>
                </a:lnTo>
                <a:lnTo>
                  <a:pt x="3220" y="1040"/>
                </a:lnTo>
                <a:lnTo>
                  <a:pt x="3220" y="1039"/>
                </a:lnTo>
                <a:lnTo>
                  <a:pt x="3222" y="1039"/>
                </a:lnTo>
                <a:lnTo>
                  <a:pt x="3223" y="1039"/>
                </a:lnTo>
                <a:lnTo>
                  <a:pt x="3224" y="1040"/>
                </a:lnTo>
                <a:lnTo>
                  <a:pt x="3224" y="1041"/>
                </a:lnTo>
                <a:lnTo>
                  <a:pt x="3225" y="1042"/>
                </a:lnTo>
                <a:lnTo>
                  <a:pt x="3227" y="1043"/>
                </a:lnTo>
                <a:lnTo>
                  <a:pt x="3228" y="1045"/>
                </a:lnTo>
                <a:lnTo>
                  <a:pt x="3228" y="1046"/>
                </a:lnTo>
                <a:lnTo>
                  <a:pt x="3229" y="1047"/>
                </a:lnTo>
                <a:lnTo>
                  <a:pt x="3230" y="1047"/>
                </a:lnTo>
                <a:lnTo>
                  <a:pt x="3232" y="1048"/>
                </a:lnTo>
                <a:lnTo>
                  <a:pt x="3232" y="1048"/>
                </a:lnTo>
                <a:lnTo>
                  <a:pt x="3233" y="1048"/>
                </a:lnTo>
                <a:lnTo>
                  <a:pt x="3234" y="1048"/>
                </a:lnTo>
                <a:lnTo>
                  <a:pt x="3235" y="1048"/>
                </a:lnTo>
                <a:lnTo>
                  <a:pt x="3235" y="1048"/>
                </a:lnTo>
                <a:lnTo>
                  <a:pt x="3236" y="1048"/>
                </a:lnTo>
                <a:lnTo>
                  <a:pt x="3238" y="1048"/>
                </a:lnTo>
                <a:lnTo>
                  <a:pt x="3239" y="1047"/>
                </a:lnTo>
                <a:lnTo>
                  <a:pt x="3239" y="1047"/>
                </a:lnTo>
                <a:lnTo>
                  <a:pt x="3240" y="1048"/>
                </a:lnTo>
                <a:lnTo>
                  <a:pt x="3241" y="1048"/>
                </a:lnTo>
                <a:lnTo>
                  <a:pt x="3243" y="1048"/>
                </a:lnTo>
                <a:lnTo>
                  <a:pt x="3244" y="1048"/>
                </a:lnTo>
                <a:lnTo>
                  <a:pt x="3244" y="1050"/>
                </a:lnTo>
                <a:lnTo>
                  <a:pt x="3245" y="1050"/>
                </a:lnTo>
                <a:lnTo>
                  <a:pt x="3246" y="1050"/>
                </a:lnTo>
                <a:lnTo>
                  <a:pt x="3248" y="1050"/>
                </a:lnTo>
                <a:lnTo>
                  <a:pt x="3248" y="1050"/>
                </a:lnTo>
                <a:lnTo>
                  <a:pt x="3249" y="1048"/>
                </a:lnTo>
                <a:lnTo>
                  <a:pt x="3250" y="1048"/>
                </a:lnTo>
                <a:lnTo>
                  <a:pt x="3251" y="1048"/>
                </a:lnTo>
                <a:lnTo>
                  <a:pt x="3251" y="1048"/>
                </a:lnTo>
                <a:lnTo>
                  <a:pt x="3253" y="1048"/>
                </a:lnTo>
                <a:lnTo>
                  <a:pt x="3254" y="1048"/>
                </a:lnTo>
                <a:lnTo>
                  <a:pt x="3255" y="1048"/>
                </a:lnTo>
                <a:lnTo>
                  <a:pt x="3255" y="1048"/>
                </a:lnTo>
                <a:lnTo>
                  <a:pt x="3256" y="1048"/>
                </a:lnTo>
                <a:lnTo>
                  <a:pt x="3258" y="1048"/>
                </a:lnTo>
                <a:lnTo>
                  <a:pt x="3259" y="1048"/>
                </a:lnTo>
                <a:lnTo>
                  <a:pt x="3259" y="1048"/>
                </a:lnTo>
                <a:lnTo>
                  <a:pt x="3260" y="1048"/>
                </a:lnTo>
                <a:lnTo>
                  <a:pt x="3261" y="1048"/>
                </a:lnTo>
                <a:lnTo>
                  <a:pt x="3263" y="1048"/>
                </a:lnTo>
                <a:lnTo>
                  <a:pt x="3263" y="1048"/>
                </a:lnTo>
                <a:lnTo>
                  <a:pt x="3264" y="1048"/>
                </a:lnTo>
                <a:lnTo>
                  <a:pt x="3265" y="1048"/>
                </a:lnTo>
                <a:lnTo>
                  <a:pt x="3266" y="1048"/>
                </a:lnTo>
                <a:lnTo>
                  <a:pt x="3266" y="1048"/>
                </a:lnTo>
                <a:lnTo>
                  <a:pt x="3268" y="1050"/>
                </a:lnTo>
                <a:lnTo>
                  <a:pt x="3269" y="1050"/>
                </a:lnTo>
                <a:lnTo>
                  <a:pt x="3270" y="1050"/>
                </a:lnTo>
                <a:lnTo>
                  <a:pt x="3270" y="1050"/>
                </a:lnTo>
                <a:lnTo>
                  <a:pt x="3271" y="1050"/>
                </a:lnTo>
                <a:lnTo>
                  <a:pt x="3272" y="1051"/>
                </a:lnTo>
                <a:lnTo>
                  <a:pt x="3274" y="1051"/>
                </a:lnTo>
                <a:lnTo>
                  <a:pt x="3274" y="1051"/>
                </a:lnTo>
                <a:lnTo>
                  <a:pt x="3275" y="1051"/>
                </a:lnTo>
                <a:lnTo>
                  <a:pt x="3276" y="1050"/>
                </a:lnTo>
                <a:lnTo>
                  <a:pt x="3277" y="1050"/>
                </a:lnTo>
                <a:lnTo>
                  <a:pt x="3277" y="1050"/>
                </a:lnTo>
                <a:lnTo>
                  <a:pt x="3279" y="1050"/>
                </a:lnTo>
                <a:lnTo>
                  <a:pt x="3280" y="1048"/>
                </a:lnTo>
                <a:lnTo>
                  <a:pt x="3281" y="1048"/>
                </a:lnTo>
                <a:lnTo>
                  <a:pt x="3281" y="1048"/>
                </a:lnTo>
                <a:lnTo>
                  <a:pt x="3282" y="1048"/>
                </a:lnTo>
                <a:lnTo>
                  <a:pt x="3284" y="1048"/>
                </a:lnTo>
                <a:lnTo>
                  <a:pt x="3285" y="1048"/>
                </a:lnTo>
                <a:lnTo>
                  <a:pt x="3285" y="1048"/>
                </a:lnTo>
                <a:lnTo>
                  <a:pt x="3286" y="1048"/>
                </a:lnTo>
                <a:lnTo>
                  <a:pt x="3287" y="1048"/>
                </a:lnTo>
                <a:lnTo>
                  <a:pt x="3289" y="1048"/>
                </a:lnTo>
                <a:lnTo>
                  <a:pt x="3289" y="1048"/>
                </a:lnTo>
                <a:lnTo>
                  <a:pt x="3290" y="1048"/>
                </a:lnTo>
                <a:lnTo>
                  <a:pt x="3291" y="1048"/>
                </a:lnTo>
                <a:lnTo>
                  <a:pt x="3292" y="1048"/>
                </a:lnTo>
                <a:lnTo>
                  <a:pt x="3292" y="1048"/>
                </a:lnTo>
                <a:lnTo>
                  <a:pt x="3294" y="1050"/>
                </a:lnTo>
                <a:lnTo>
                  <a:pt x="3295" y="1050"/>
                </a:lnTo>
                <a:lnTo>
                  <a:pt x="3296" y="1050"/>
                </a:lnTo>
                <a:lnTo>
                  <a:pt x="3296" y="1050"/>
                </a:lnTo>
                <a:lnTo>
                  <a:pt x="3297" y="1050"/>
                </a:lnTo>
                <a:lnTo>
                  <a:pt x="3299" y="1050"/>
                </a:lnTo>
                <a:lnTo>
                  <a:pt x="3300" y="1050"/>
                </a:lnTo>
                <a:lnTo>
                  <a:pt x="3301" y="1050"/>
                </a:lnTo>
                <a:lnTo>
                  <a:pt x="3301" y="1050"/>
                </a:lnTo>
                <a:lnTo>
                  <a:pt x="3302" y="1050"/>
                </a:lnTo>
                <a:lnTo>
                  <a:pt x="3304" y="1050"/>
                </a:lnTo>
                <a:lnTo>
                  <a:pt x="3305" y="1048"/>
                </a:lnTo>
                <a:lnTo>
                  <a:pt x="3305" y="1048"/>
                </a:lnTo>
                <a:lnTo>
                  <a:pt x="3306" y="1047"/>
                </a:lnTo>
                <a:lnTo>
                  <a:pt x="3307" y="1047"/>
                </a:lnTo>
                <a:lnTo>
                  <a:pt x="3308" y="1046"/>
                </a:lnTo>
                <a:lnTo>
                  <a:pt x="3308" y="1046"/>
                </a:lnTo>
                <a:lnTo>
                  <a:pt x="3310" y="1047"/>
                </a:lnTo>
                <a:lnTo>
                  <a:pt x="3311" y="1047"/>
                </a:lnTo>
                <a:lnTo>
                  <a:pt x="3312" y="1048"/>
                </a:lnTo>
                <a:lnTo>
                  <a:pt x="3312" y="1048"/>
                </a:lnTo>
                <a:lnTo>
                  <a:pt x="3313" y="1050"/>
                </a:lnTo>
                <a:lnTo>
                  <a:pt x="3315" y="1050"/>
                </a:lnTo>
                <a:lnTo>
                  <a:pt x="3316" y="1050"/>
                </a:lnTo>
                <a:lnTo>
                  <a:pt x="3316" y="1050"/>
                </a:lnTo>
                <a:lnTo>
                  <a:pt x="3317" y="1050"/>
                </a:lnTo>
                <a:lnTo>
                  <a:pt x="3318" y="1050"/>
                </a:lnTo>
                <a:lnTo>
                  <a:pt x="3320" y="1050"/>
                </a:lnTo>
                <a:lnTo>
                  <a:pt x="3320" y="1050"/>
                </a:lnTo>
                <a:lnTo>
                  <a:pt x="3321" y="1050"/>
                </a:lnTo>
                <a:lnTo>
                  <a:pt x="3322" y="1050"/>
                </a:lnTo>
                <a:lnTo>
                  <a:pt x="3323" y="1050"/>
                </a:lnTo>
                <a:lnTo>
                  <a:pt x="3323" y="1050"/>
                </a:lnTo>
                <a:lnTo>
                  <a:pt x="3325" y="1050"/>
                </a:lnTo>
                <a:lnTo>
                  <a:pt x="3326" y="1050"/>
                </a:lnTo>
                <a:lnTo>
                  <a:pt x="3327" y="1050"/>
                </a:lnTo>
                <a:lnTo>
                  <a:pt x="3327" y="1050"/>
                </a:lnTo>
                <a:lnTo>
                  <a:pt x="3328" y="1050"/>
                </a:lnTo>
                <a:lnTo>
                  <a:pt x="3330" y="1050"/>
                </a:lnTo>
                <a:lnTo>
                  <a:pt x="3331" y="1050"/>
                </a:lnTo>
                <a:lnTo>
                  <a:pt x="3331" y="1050"/>
                </a:lnTo>
                <a:lnTo>
                  <a:pt x="3332" y="1050"/>
                </a:lnTo>
                <a:lnTo>
                  <a:pt x="3333" y="1050"/>
                </a:lnTo>
                <a:lnTo>
                  <a:pt x="3335" y="1050"/>
                </a:lnTo>
                <a:lnTo>
                  <a:pt x="3335" y="1051"/>
                </a:lnTo>
                <a:lnTo>
                  <a:pt x="3336" y="1051"/>
                </a:lnTo>
                <a:lnTo>
                  <a:pt x="3337" y="1051"/>
                </a:lnTo>
                <a:lnTo>
                  <a:pt x="3338" y="1051"/>
                </a:lnTo>
                <a:lnTo>
                  <a:pt x="3338" y="1051"/>
                </a:lnTo>
                <a:lnTo>
                  <a:pt x="3340" y="1051"/>
                </a:lnTo>
                <a:lnTo>
                  <a:pt x="3341" y="1051"/>
                </a:lnTo>
                <a:lnTo>
                  <a:pt x="3342" y="1051"/>
                </a:lnTo>
                <a:lnTo>
                  <a:pt x="3342" y="1050"/>
                </a:lnTo>
                <a:lnTo>
                  <a:pt x="3343" y="1050"/>
                </a:lnTo>
                <a:lnTo>
                  <a:pt x="3344" y="1048"/>
                </a:lnTo>
                <a:lnTo>
                  <a:pt x="3346" y="1047"/>
                </a:lnTo>
                <a:lnTo>
                  <a:pt x="3346" y="1046"/>
                </a:lnTo>
                <a:lnTo>
                  <a:pt x="3347" y="1045"/>
                </a:lnTo>
                <a:lnTo>
                  <a:pt x="3348" y="1045"/>
                </a:lnTo>
                <a:lnTo>
                  <a:pt x="3349" y="1045"/>
                </a:lnTo>
                <a:lnTo>
                  <a:pt x="3349" y="1045"/>
                </a:lnTo>
                <a:lnTo>
                  <a:pt x="3351" y="1046"/>
                </a:lnTo>
                <a:lnTo>
                  <a:pt x="3352" y="1047"/>
                </a:lnTo>
                <a:lnTo>
                  <a:pt x="3353" y="1048"/>
                </a:lnTo>
                <a:lnTo>
                  <a:pt x="3353" y="1048"/>
                </a:lnTo>
                <a:lnTo>
                  <a:pt x="3354" y="1048"/>
                </a:lnTo>
                <a:lnTo>
                  <a:pt x="3356" y="1048"/>
                </a:lnTo>
                <a:lnTo>
                  <a:pt x="3357" y="1047"/>
                </a:lnTo>
                <a:lnTo>
                  <a:pt x="3358" y="1046"/>
                </a:lnTo>
                <a:lnTo>
                  <a:pt x="3358" y="1046"/>
                </a:lnTo>
                <a:lnTo>
                  <a:pt x="3359" y="1046"/>
                </a:lnTo>
                <a:lnTo>
                  <a:pt x="3361" y="1046"/>
                </a:lnTo>
                <a:lnTo>
                  <a:pt x="3362" y="1047"/>
                </a:lnTo>
                <a:lnTo>
                  <a:pt x="3362" y="1047"/>
                </a:lnTo>
                <a:lnTo>
                  <a:pt x="3363" y="1048"/>
                </a:lnTo>
                <a:lnTo>
                  <a:pt x="3364" y="1050"/>
                </a:lnTo>
                <a:lnTo>
                  <a:pt x="3366" y="1050"/>
                </a:lnTo>
                <a:lnTo>
                  <a:pt x="3366" y="1050"/>
                </a:lnTo>
                <a:lnTo>
                  <a:pt x="3367" y="1050"/>
                </a:lnTo>
                <a:lnTo>
                  <a:pt x="3368" y="1050"/>
                </a:lnTo>
                <a:lnTo>
                  <a:pt x="3369" y="1050"/>
                </a:lnTo>
                <a:lnTo>
                  <a:pt x="3369" y="1051"/>
                </a:lnTo>
                <a:lnTo>
                  <a:pt x="3371" y="1051"/>
                </a:lnTo>
                <a:lnTo>
                  <a:pt x="3372" y="1051"/>
                </a:lnTo>
                <a:lnTo>
                  <a:pt x="3373" y="1051"/>
                </a:lnTo>
                <a:lnTo>
                  <a:pt x="3373" y="1051"/>
                </a:lnTo>
                <a:lnTo>
                  <a:pt x="3374" y="1051"/>
                </a:lnTo>
                <a:lnTo>
                  <a:pt x="3376" y="1051"/>
                </a:lnTo>
                <a:lnTo>
                  <a:pt x="3377" y="1050"/>
                </a:lnTo>
                <a:lnTo>
                  <a:pt x="3377" y="1050"/>
                </a:lnTo>
                <a:lnTo>
                  <a:pt x="3378" y="1048"/>
                </a:lnTo>
                <a:lnTo>
                  <a:pt x="3379" y="1047"/>
                </a:lnTo>
                <a:lnTo>
                  <a:pt x="3380" y="1046"/>
                </a:lnTo>
                <a:lnTo>
                  <a:pt x="3380" y="1046"/>
                </a:lnTo>
                <a:lnTo>
                  <a:pt x="3382" y="1047"/>
                </a:lnTo>
                <a:lnTo>
                  <a:pt x="3383" y="1047"/>
                </a:lnTo>
                <a:lnTo>
                  <a:pt x="3384" y="1047"/>
                </a:lnTo>
                <a:lnTo>
                  <a:pt x="3384" y="1048"/>
                </a:lnTo>
                <a:lnTo>
                  <a:pt x="3385" y="1047"/>
                </a:lnTo>
                <a:lnTo>
                  <a:pt x="3387" y="1047"/>
                </a:lnTo>
                <a:lnTo>
                  <a:pt x="3388" y="1046"/>
                </a:lnTo>
                <a:lnTo>
                  <a:pt x="3388" y="1046"/>
                </a:lnTo>
                <a:lnTo>
                  <a:pt x="3389" y="1045"/>
                </a:lnTo>
                <a:lnTo>
                  <a:pt x="3390" y="1045"/>
                </a:lnTo>
                <a:lnTo>
                  <a:pt x="3392" y="1046"/>
                </a:lnTo>
                <a:lnTo>
                  <a:pt x="3392" y="1046"/>
                </a:lnTo>
                <a:lnTo>
                  <a:pt x="3393" y="1047"/>
                </a:lnTo>
                <a:lnTo>
                  <a:pt x="3394" y="1047"/>
                </a:lnTo>
                <a:lnTo>
                  <a:pt x="3395" y="1047"/>
                </a:lnTo>
                <a:lnTo>
                  <a:pt x="3395" y="1048"/>
                </a:lnTo>
                <a:lnTo>
                  <a:pt x="3397" y="1048"/>
                </a:lnTo>
                <a:lnTo>
                  <a:pt x="3398" y="1048"/>
                </a:lnTo>
                <a:lnTo>
                  <a:pt x="3399" y="1048"/>
                </a:lnTo>
                <a:lnTo>
                  <a:pt x="3399" y="1048"/>
                </a:lnTo>
                <a:lnTo>
                  <a:pt x="3400" y="1050"/>
                </a:lnTo>
                <a:lnTo>
                  <a:pt x="3402" y="1050"/>
                </a:lnTo>
                <a:lnTo>
                  <a:pt x="3403" y="1050"/>
                </a:lnTo>
                <a:lnTo>
                  <a:pt x="3403" y="1050"/>
                </a:lnTo>
                <a:lnTo>
                  <a:pt x="3404" y="1050"/>
                </a:lnTo>
                <a:lnTo>
                  <a:pt x="3405" y="1048"/>
                </a:lnTo>
                <a:lnTo>
                  <a:pt x="3407" y="1047"/>
                </a:lnTo>
                <a:lnTo>
                  <a:pt x="3407" y="1046"/>
                </a:lnTo>
                <a:lnTo>
                  <a:pt x="3408" y="1046"/>
                </a:lnTo>
                <a:lnTo>
                  <a:pt x="3409" y="1046"/>
                </a:lnTo>
                <a:lnTo>
                  <a:pt x="3410" y="1047"/>
                </a:lnTo>
                <a:lnTo>
                  <a:pt x="3411" y="1047"/>
                </a:lnTo>
                <a:lnTo>
                  <a:pt x="3411" y="1048"/>
                </a:lnTo>
                <a:lnTo>
                  <a:pt x="3413" y="1048"/>
                </a:lnTo>
                <a:lnTo>
                  <a:pt x="3414" y="1048"/>
                </a:lnTo>
                <a:lnTo>
                  <a:pt x="3415" y="1050"/>
                </a:lnTo>
                <a:lnTo>
                  <a:pt x="3415" y="1050"/>
                </a:lnTo>
                <a:lnTo>
                  <a:pt x="3416" y="1050"/>
                </a:lnTo>
                <a:lnTo>
                  <a:pt x="3418" y="1050"/>
                </a:lnTo>
                <a:lnTo>
                  <a:pt x="3419" y="1050"/>
                </a:lnTo>
                <a:lnTo>
                  <a:pt x="3419" y="1050"/>
                </a:lnTo>
                <a:lnTo>
                  <a:pt x="3420" y="1050"/>
                </a:lnTo>
                <a:lnTo>
                  <a:pt x="3421" y="1050"/>
                </a:lnTo>
                <a:lnTo>
                  <a:pt x="3423" y="1051"/>
                </a:lnTo>
                <a:lnTo>
                  <a:pt x="3423" y="1051"/>
                </a:lnTo>
                <a:lnTo>
                  <a:pt x="3424" y="1051"/>
                </a:lnTo>
                <a:lnTo>
                  <a:pt x="3425" y="1050"/>
                </a:lnTo>
                <a:lnTo>
                  <a:pt x="3426" y="1050"/>
                </a:lnTo>
                <a:lnTo>
                  <a:pt x="3426" y="1050"/>
                </a:lnTo>
                <a:lnTo>
                  <a:pt x="3428" y="1050"/>
                </a:lnTo>
                <a:lnTo>
                  <a:pt x="3429" y="1050"/>
                </a:lnTo>
                <a:lnTo>
                  <a:pt x="3430" y="1048"/>
                </a:lnTo>
                <a:lnTo>
                  <a:pt x="3430" y="1048"/>
                </a:lnTo>
                <a:lnTo>
                  <a:pt x="3431" y="1048"/>
                </a:lnTo>
                <a:lnTo>
                  <a:pt x="3433" y="1048"/>
                </a:lnTo>
                <a:lnTo>
                  <a:pt x="3434" y="1048"/>
                </a:lnTo>
                <a:lnTo>
                  <a:pt x="3434" y="1048"/>
                </a:lnTo>
                <a:lnTo>
                  <a:pt x="3435" y="1048"/>
                </a:lnTo>
                <a:lnTo>
                  <a:pt x="3436" y="1048"/>
                </a:lnTo>
                <a:lnTo>
                  <a:pt x="3438" y="1048"/>
                </a:lnTo>
                <a:lnTo>
                  <a:pt x="3438" y="1048"/>
                </a:lnTo>
                <a:lnTo>
                  <a:pt x="3439" y="1047"/>
                </a:lnTo>
                <a:lnTo>
                  <a:pt x="3440" y="1047"/>
                </a:lnTo>
                <a:lnTo>
                  <a:pt x="3441" y="1047"/>
                </a:lnTo>
                <a:lnTo>
                  <a:pt x="3441" y="1047"/>
                </a:lnTo>
                <a:lnTo>
                  <a:pt x="3443" y="1048"/>
                </a:lnTo>
                <a:lnTo>
                  <a:pt x="3444" y="1048"/>
                </a:lnTo>
                <a:lnTo>
                  <a:pt x="3445" y="1048"/>
                </a:lnTo>
                <a:lnTo>
                  <a:pt x="3445" y="1048"/>
                </a:lnTo>
                <a:lnTo>
                  <a:pt x="3446" y="1048"/>
                </a:lnTo>
                <a:lnTo>
                  <a:pt x="3447" y="1048"/>
                </a:lnTo>
                <a:lnTo>
                  <a:pt x="3449" y="1048"/>
                </a:lnTo>
                <a:lnTo>
                  <a:pt x="3449" y="1048"/>
                </a:lnTo>
                <a:lnTo>
                  <a:pt x="3450" y="1048"/>
                </a:lnTo>
                <a:lnTo>
                  <a:pt x="3451" y="1048"/>
                </a:lnTo>
                <a:lnTo>
                  <a:pt x="3452" y="1048"/>
                </a:lnTo>
                <a:lnTo>
                  <a:pt x="3452" y="1050"/>
                </a:lnTo>
                <a:lnTo>
                  <a:pt x="3454" y="1050"/>
                </a:lnTo>
                <a:lnTo>
                  <a:pt x="3455" y="1050"/>
                </a:lnTo>
                <a:lnTo>
                  <a:pt x="3456" y="1050"/>
                </a:lnTo>
                <a:lnTo>
                  <a:pt x="3456" y="1050"/>
                </a:lnTo>
                <a:lnTo>
                  <a:pt x="3457" y="1050"/>
                </a:lnTo>
                <a:lnTo>
                  <a:pt x="3459" y="1050"/>
                </a:lnTo>
                <a:lnTo>
                  <a:pt x="3460" y="1050"/>
                </a:lnTo>
                <a:lnTo>
                  <a:pt x="3460" y="1050"/>
                </a:lnTo>
                <a:lnTo>
                  <a:pt x="3461" y="1050"/>
                </a:lnTo>
                <a:lnTo>
                  <a:pt x="3462" y="1050"/>
                </a:lnTo>
                <a:lnTo>
                  <a:pt x="3464" y="1050"/>
                </a:lnTo>
                <a:lnTo>
                  <a:pt x="3464" y="1048"/>
                </a:lnTo>
                <a:lnTo>
                  <a:pt x="3465" y="1048"/>
                </a:lnTo>
                <a:lnTo>
                  <a:pt x="3466" y="1050"/>
                </a:lnTo>
                <a:lnTo>
                  <a:pt x="3467" y="1050"/>
                </a:lnTo>
                <a:lnTo>
                  <a:pt x="3469" y="1051"/>
                </a:lnTo>
                <a:lnTo>
                  <a:pt x="3469" y="1051"/>
                </a:lnTo>
                <a:lnTo>
                  <a:pt x="3470" y="1051"/>
                </a:lnTo>
                <a:lnTo>
                  <a:pt x="3471" y="1051"/>
                </a:lnTo>
                <a:lnTo>
                  <a:pt x="3472" y="1050"/>
                </a:lnTo>
                <a:lnTo>
                  <a:pt x="3472" y="1047"/>
                </a:lnTo>
                <a:lnTo>
                  <a:pt x="3474" y="1045"/>
                </a:lnTo>
                <a:lnTo>
                  <a:pt x="3475" y="1042"/>
                </a:lnTo>
                <a:lnTo>
                  <a:pt x="3476" y="1040"/>
                </a:lnTo>
                <a:lnTo>
                  <a:pt x="3476" y="1040"/>
                </a:lnTo>
                <a:lnTo>
                  <a:pt x="3477" y="1041"/>
                </a:lnTo>
                <a:lnTo>
                  <a:pt x="3479" y="1043"/>
                </a:lnTo>
                <a:lnTo>
                  <a:pt x="3480" y="1046"/>
                </a:lnTo>
                <a:lnTo>
                  <a:pt x="3480" y="1048"/>
                </a:lnTo>
                <a:lnTo>
                  <a:pt x="3481" y="1051"/>
                </a:lnTo>
                <a:lnTo>
                  <a:pt x="3482" y="1052"/>
                </a:lnTo>
                <a:lnTo>
                  <a:pt x="3483" y="1052"/>
                </a:lnTo>
                <a:lnTo>
                  <a:pt x="3483" y="1053"/>
                </a:lnTo>
                <a:lnTo>
                  <a:pt x="3485" y="1053"/>
                </a:lnTo>
                <a:lnTo>
                  <a:pt x="3486" y="1052"/>
                </a:lnTo>
                <a:lnTo>
                  <a:pt x="3487" y="1052"/>
                </a:lnTo>
                <a:lnTo>
                  <a:pt x="3487" y="1052"/>
                </a:lnTo>
                <a:lnTo>
                  <a:pt x="3488" y="1052"/>
                </a:lnTo>
                <a:lnTo>
                  <a:pt x="3490" y="1051"/>
                </a:lnTo>
                <a:lnTo>
                  <a:pt x="3491" y="1051"/>
                </a:lnTo>
                <a:lnTo>
                  <a:pt x="3491" y="1051"/>
                </a:lnTo>
                <a:lnTo>
                  <a:pt x="3492" y="1051"/>
                </a:lnTo>
                <a:lnTo>
                  <a:pt x="3493" y="1050"/>
                </a:lnTo>
                <a:lnTo>
                  <a:pt x="3495" y="1050"/>
                </a:lnTo>
                <a:lnTo>
                  <a:pt x="3495" y="1048"/>
                </a:lnTo>
                <a:lnTo>
                  <a:pt x="3496" y="1048"/>
                </a:lnTo>
                <a:lnTo>
                  <a:pt x="3497" y="1047"/>
                </a:lnTo>
                <a:lnTo>
                  <a:pt x="3498" y="1047"/>
                </a:lnTo>
                <a:lnTo>
                  <a:pt x="3498" y="1048"/>
                </a:lnTo>
                <a:lnTo>
                  <a:pt x="3500" y="1048"/>
                </a:lnTo>
                <a:lnTo>
                  <a:pt x="3501" y="1048"/>
                </a:lnTo>
                <a:lnTo>
                  <a:pt x="3502" y="1050"/>
                </a:lnTo>
                <a:lnTo>
                  <a:pt x="3502" y="1050"/>
                </a:lnTo>
                <a:lnTo>
                  <a:pt x="3503" y="1050"/>
                </a:lnTo>
                <a:lnTo>
                  <a:pt x="3505" y="1050"/>
                </a:lnTo>
                <a:lnTo>
                  <a:pt x="3506" y="1048"/>
                </a:lnTo>
                <a:lnTo>
                  <a:pt x="3506" y="1048"/>
                </a:lnTo>
                <a:lnTo>
                  <a:pt x="3507" y="1048"/>
                </a:lnTo>
                <a:lnTo>
                  <a:pt x="3508" y="1048"/>
                </a:lnTo>
                <a:lnTo>
                  <a:pt x="3510" y="1048"/>
                </a:lnTo>
                <a:lnTo>
                  <a:pt x="3510" y="1048"/>
                </a:lnTo>
                <a:lnTo>
                  <a:pt x="3511" y="1048"/>
                </a:lnTo>
                <a:lnTo>
                  <a:pt x="3512" y="1048"/>
                </a:lnTo>
                <a:lnTo>
                  <a:pt x="3513" y="1047"/>
                </a:lnTo>
                <a:lnTo>
                  <a:pt x="3513" y="1046"/>
                </a:lnTo>
                <a:lnTo>
                  <a:pt x="3515" y="1042"/>
                </a:lnTo>
                <a:lnTo>
                  <a:pt x="3516" y="1037"/>
                </a:lnTo>
                <a:lnTo>
                  <a:pt x="3517" y="1034"/>
                </a:lnTo>
                <a:lnTo>
                  <a:pt x="3517" y="1034"/>
                </a:lnTo>
                <a:lnTo>
                  <a:pt x="3518" y="1035"/>
                </a:lnTo>
                <a:lnTo>
                  <a:pt x="3519" y="1039"/>
                </a:lnTo>
                <a:lnTo>
                  <a:pt x="3521" y="1041"/>
                </a:lnTo>
                <a:lnTo>
                  <a:pt x="3521" y="1041"/>
                </a:lnTo>
                <a:lnTo>
                  <a:pt x="3522" y="1036"/>
                </a:lnTo>
                <a:lnTo>
                  <a:pt x="3523" y="1030"/>
                </a:lnTo>
                <a:lnTo>
                  <a:pt x="3524" y="1024"/>
                </a:lnTo>
                <a:lnTo>
                  <a:pt x="3526" y="1022"/>
                </a:lnTo>
                <a:lnTo>
                  <a:pt x="3526" y="1024"/>
                </a:lnTo>
                <a:lnTo>
                  <a:pt x="3527" y="1027"/>
                </a:lnTo>
                <a:lnTo>
                  <a:pt x="3528" y="1030"/>
                </a:lnTo>
                <a:lnTo>
                  <a:pt x="3529" y="1029"/>
                </a:lnTo>
                <a:lnTo>
                  <a:pt x="3529" y="1021"/>
                </a:lnTo>
                <a:lnTo>
                  <a:pt x="3531" y="1010"/>
                </a:lnTo>
                <a:lnTo>
                  <a:pt x="3532" y="999"/>
                </a:lnTo>
                <a:lnTo>
                  <a:pt x="3533" y="989"/>
                </a:lnTo>
                <a:lnTo>
                  <a:pt x="3533" y="980"/>
                </a:lnTo>
                <a:lnTo>
                  <a:pt x="3534" y="975"/>
                </a:lnTo>
                <a:lnTo>
                  <a:pt x="3536" y="973"/>
                </a:lnTo>
                <a:lnTo>
                  <a:pt x="3537" y="970"/>
                </a:lnTo>
                <a:lnTo>
                  <a:pt x="3537" y="969"/>
                </a:lnTo>
                <a:lnTo>
                  <a:pt x="3538" y="969"/>
                </a:lnTo>
                <a:lnTo>
                  <a:pt x="3539" y="970"/>
                </a:lnTo>
                <a:lnTo>
                  <a:pt x="3541" y="973"/>
                </a:lnTo>
                <a:lnTo>
                  <a:pt x="3541" y="976"/>
                </a:lnTo>
                <a:lnTo>
                  <a:pt x="3542" y="980"/>
                </a:lnTo>
                <a:lnTo>
                  <a:pt x="3543" y="984"/>
                </a:lnTo>
                <a:lnTo>
                  <a:pt x="3544" y="988"/>
                </a:lnTo>
                <a:lnTo>
                  <a:pt x="3544" y="991"/>
                </a:lnTo>
                <a:lnTo>
                  <a:pt x="3546" y="995"/>
                </a:lnTo>
                <a:lnTo>
                  <a:pt x="3547" y="999"/>
                </a:lnTo>
                <a:lnTo>
                  <a:pt x="3548" y="1001"/>
                </a:lnTo>
                <a:lnTo>
                  <a:pt x="3548" y="1005"/>
                </a:lnTo>
                <a:lnTo>
                  <a:pt x="3549" y="1009"/>
                </a:lnTo>
                <a:lnTo>
                  <a:pt x="3551" y="1012"/>
                </a:lnTo>
                <a:lnTo>
                  <a:pt x="3552" y="1016"/>
                </a:lnTo>
                <a:lnTo>
                  <a:pt x="3552" y="1020"/>
                </a:lnTo>
                <a:lnTo>
                  <a:pt x="3553" y="1021"/>
                </a:lnTo>
                <a:lnTo>
                  <a:pt x="3554" y="1024"/>
                </a:lnTo>
                <a:lnTo>
                  <a:pt x="3555" y="1025"/>
                </a:lnTo>
                <a:lnTo>
                  <a:pt x="3555" y="1027"/>
                </a:lnTo>
                <a:lnTo>
                  <a:pt x="3557" y="1029"/>
                </a:lnTo>
                <a:lnTo>
                  <a:pt x="3558" y="1030"/>
                </a:lnTo>
                <a:lnTo>
                  <a:pt x="3559" y="1031"/>
                </a:lnTo>
                <a:lnTo>
                  <a:pt x="3559" y="1034"/>
                </a:lnTo>
                <a:lnTo>
                  <a:pt x="3560" y="1036"/>
                </a:lnTo>
                <a:lnTo>
                  <a:pt x="3562" y="1037"/>
                </a:lnTo>
                <a:lnTo>
                  <a:pt x="3563" y="1039"/>
                </a:lnTo>
                <a:lnTo>
                  <a:pt x="3563" y="1041"/>
                </a:lnTo>
                <a:lnTo>
                  <a:pt x="3564" y="1042"/>
                </a:lnTo>
                <a:lnTo>
                  <a:pt x="3565" y="1043"/>
                </a:lnTo>
                <a:lnTo>
                  <a:pt x="3567" y="1045"/>
                </a:lnTo>
                <a:lnTo>
                  <a:pt x="3567" y="1046"/>
                </a:lnTo>
                <a:lnTo>
                  <a:pt x="3568" y="1047"/>
                </a:lnTo>
                <a:lnTo>
                  <a:pt x="3569" y="1048"/>
                </a:lnTo>
                <a:lnTo>
                  <a:pt x="3570" y="1050"/>
                </a:lnTo>
                <a:lnTo>
                  <a:pt x="3570" y="1050"/>
                </a:lnTo>
                <a:lnTo>
                  <a:pt x="3572" y="1051"/>
                </a:lnTo>
                <a:lnTo>
                  <a:pt x="3573" y="1051"/>
                </a:lnTo>
                <a:lnTo>
                  <a:pt x="3574" y="1051"/>
                </a:lnTo>
                <a:lnTo>
                  <a:pt x="3574" y="1051"/>
                </a:lnTo>
                <a:lnTo>
                  <a:pt x="3575" y="1051"/>
                </a:lnTo>
                <a:lnTo>
                  <a:pt x="3577" y="1051"/>
                </a:lnTo>
                <a:lnTo>
                  <a:pt x="3578" y="1051"/>
                </a:lnTo>
                <a:lnTo>
                  <a:pt x="3578" y="1051"/>
                </a:lnTo>
                <a:lnTo>
                  <a:pt x="3579" y="1051"/>
                </a:lnTo>
                <a:lnTo>
                  <a:pt x="3580" y="1051"/>
                </a:lnTo>
                <a:lnTo>
                  <a:pt x="3582" y="1050"/>
                </a:lnTo>
                <a:lnTo>
                  <a:pt x="3583" y="1050"/>
                </a:lnTo>
                <a:lnTo>
                  <a:pt x="3583" y="1050"/>
                </a:lnTo>
                <a:lnTo>
                  <a:pt x="3584" y="1050"/>
                </a:lnTo>
                <a:lnTo>
                  <a:pt x="3585" y="1050"/>
                </a:lnTo>
                <a:lnTo>
                  <a:pt x="3587" y="1050"/>
                </a:lnTo>
                <a:lnTo>
                  <a:pt x="3587" y="1050"/>
                </a:lnTo>
                <a:lnTo>
                  <a:pt x="3588" y="1048"/>
                </a:lnTo>
                <a:lnTo>
                  <a:pt x="3589" y="1048"/>
                </a:lnTo>
                <a:lnTo>
                  <a:pt x="3590" y="1048"/>
                </a:lnTo>
                <a:lnTo>
                  <a:pt x="3590" y="1048"/>
                </a:lnTo>
                <a:lnTo>
                  <a:pt x="3591" y="1048"/>
                </a:lnTo>
                <a:lnTo>
                  <a:pt x="3593" y="1048"/>
                </a:lnTo>
                <a:lnTo>
                  <a:pt x="3594" y="1048"/>
                </a:lnTo>
                <a:lnTo>
                  <a:pt x="3594" y="1048"/>
                </a:lnTo>
                <a:lnTo>
                  <a:pt x="3595" y="1048"/>
                </a:lnTo>
                <a:lnTo>
                  <a:pt x="3596" y="1048"/>
                </a:lnTo>
                <a:lnTo>
                  <a:pt x="3598" y="1048"/>
                </a:lnTo>
                <a:lnTo>
                  <a:pt x="3598" y="1050"/>
                </a:lnTo>
                <a:lnTo>
                  <a:pt x="3599" y="1050"/>
                </a:lnTo>
                <a:lnTo>
                  <a:pt x="3600" y="1050"/>
                </a:lnTo>
                <a:lnTo>
                  <a:pt x="3601" y="1050"/>
                </a:lnTo>
                <a:lnTo>
                  <a:pt x="3601" y="1050"/>
                </a:lnTo>
                <a:lnTo>
                  <a:pt x="3603" y="1050"/>
                </a:lnTo>
                <a:lnTo>
                  <a:pt x="3604" y="1048"/>
                </a:lnTo>
                <a:lnTo>
                  <a:pt x="3605" y="1048"/>
                </a:lnTo>
                <a:lnTo>
                  <a:pt x="3605" y="1048"/>
                </a:lnTo>
                <a:lnTo>
                  <a:pt x="3606" y="1048"/>
                </a:lnTo>
                <a:lnTo>
                  <a:pt x="3608" y="1048"/>
                </a:lnTo>
                <a:lnTo>
                  <a:pt x="3609" y="1048"/>
                </a:lnTo>
                <a:lnTo>
                  <a:pt x="3609" y="1048"/>
                </a:lnTo>
                <a:lnTo>
                  <a:pt x="3610" y="1048"/>
                </a:lnTo>
                <a:lnTo>
                  <a:pt x="3611" y="1048"/>
                </a:lnTo>
                <a:lnTo>
                  <a:pt x="3613" y="1048"/>
                </a:lnTo>
                <a:lnTo>
                  <a:pt x="3613" y="1048"/>
                </a:lnTo>
                <a:lnTo>
                  <a:pt x="3614" y="1047"/>
                </a:lnTo>
                <a:lnTo>
                  <a:pt x="3615" y="1047"/>
                </a:lnTo>
                <a:lnTo>
                  <a:pt x="3616" y="1048"/>
                </a:lnTo>
                <a:lnTo>
                  <a:pt x="3616" y="1048"/>
                </a:lnTo>
                <a:lnTo>
                  <a:pt x="3618" y="1048"/>
                </a:lnTo>
                <a:lnTo>
                  <a:pt x="3619" y="1048"/>
                </a:lnTo>
                <a:lnTo>
                  <a:pt x="3620" y="1047"/>
                </a:lnTo>
                <a:lnTo>
                  <a:pt x="3620" y="1046"/>
                </a:lnTo>
                <a:lnTo>
                  <a:pt x="3621" y="1043"/>
                </a:lnTo>
                <a:lnTo>
                  <a:pt x="3623" y="1041"/>
                </a:lnTo>
                <a:lnTo>
                  <a:pt x="3624" y="1037"/>
                </a:lnTo>
                <a:lnTo>
                  <a:pt x="3624" y="1032"/>
                </a:lnTo>
                <a:lnTo>
                  <a:pt x="3625" y="1030"/>
                </a:lnTo>
                <a:lnTo>
                  <a:pt x="3626" y="1027"/>
                </a:lnTo>
                <a:lnTo>
                  <a:pt x="3627" y="1026"/>
                </a:lnTo>
                <a:lnTo>
                  <a:pt x="3627" y="1027"/>
                </a:lnTo>
                <a:lnTo>
                  <a:pt x="3629" y="1027"/>
                </a:lnTo>
                <a:lnTo>
                  <a:pt x="3630" y="1026"/>
                </a:lnTo>
                <a:lnTo>
                  <a:pt x="3631" y="1022"/>
                </a:lnTo>
                <a:lnTo>
                  <a:pt x="3631" y="1017"/>
                </a:lnTo>
                <a:lnTo>
                  <a:pt x="3632" y="1010"/>
                </a:lnTo>
                <a:lnTo>
                  <a:pt x="3634" y="1006"/>
                </a:lnTo>
                <a:lnTo>
                  <a:pt x="3635" y="1005"/>
                </a:lnTo>
                <a:lnTo>
                  <a:pt x="3636" y="1010"/>
                </a:lnTo>
                <a:lnTo>
                  <a:pt x="3636" y="1016"/>
                </a:lnTo>
                <a:lnTo>
                  <a:pt x="3637" y="1022"/>
                </a:lnTo>
                <a:lnTo>
                  <a:pt x="3639" y="1027"/>
                </a:lnTo>
                <a:lnTo>
                  <a:pt x="3640" y="1032"/>
                </a:lnTo>
                <a:lnTo>
                  <a:pt x="3640" y="1036"/>
                </a:lnTo>
                <a:lnTo>
                  <a:pt x="3641" y="1039"/>
                </a:lnTo>
                <a:lnTo>
                  <a:pt x="3642" y="1041"/>
                </a:lnTo>
                <a:lnTo>
                  <a:pt x="3644" y="1043"/>
                </a:lnTo>
                <a:lnTo>
                  <a:pt x="3644" y="1045"/>
                </a:lnTo>
                <a:lnTo>
                  <a:pt x="3645" y="1046"/>
                </a:lnTo>
                <a:lnTo>
                  <a:pt x="3646" y="1047"/>
                </a:lnTo>
                <a:lnTo>
                  <a:pt x="3647" y="1047"/>
                </a:lnTo>
                <a:lnTo>
                  <a:pt x="3647" y="1048"/>
                </a:lnTo>
                <a:lnTo>
                  <a:pt x="3649" y="1048"/>
                </a:lnTo>
                <a:lnTo>
                  <a:pt x="3650" y="1048"/>
                </a:lnTo>
                <a:lnTo>
                  <a:pt x="3651" y="1048"/>
                </a:lnTo>
                <a:lnTo>
                  <a:pt x="3651" y="1048"/>
                </a:lnTo>
                <a:lnTo>
                  <a:pt x="3652" y="1048"/>
                </a:lnTo>
                <a:lnTo>
                  <a:pt x="3654" y="1048"/>
                </a:lnTo>
                <a:lnTo>
                  <a:pt x="3655" y="1050"/>
                </a:lnTo>
                <a:lnTo>
                  <a:pt x="3655" y="1050"/>
                </a:lnTo>
                <a:lnTo>
                  <a:pt x="3656" y="1050"/>
                </a:lnTo>
                <a:lnTo>
                  <a:pt x="3657" y="1050"/>
                </a:lnTo>
                <a:lnTo>
                  <a:pt x="3659" y="1050"/>
                </a:lnTo>
                <a:lnTo>
                  <a:pt x="3659" y="1050"/>
                </a:lnTo>
                <a:lnTo>
                  <a:pt x="3660" y="1050"/>
                </a:lnTo>
                <a:lnTo>
                  <a:pt x="3661" y="1050"/>
                </a:lnTo>
                <a:lnTo>
                  <a:pt x="3662" y="1050"/>
                </a:lnTo>
                <a:lnTo>
                  <a:pt x="3662" y="1050"/>
                </a:lnTo>
                <a:lnTo>
                  <a:pt x="3663" y="1050"/>
                </a:lnTo>
                <a:lnTo>
                  <a:pt x="3665" y="1050"/>
                </a:lnTo>
                <a:lnTo>
                  <a:pt x="3666" y="1050"/>
                </a:lnTo>
                <a:lnTo>
                  <a:pt x="3666" y="1048"/>
                </a:lnTo>
                <a:lnTo>
                  <a:pt x="3667" y="1046"/>
                </a:lnTo>
                <a:lnTo>
                  <a:pt x="3668" y="1043"/>
                </a:lnTo>
                <a:lnTo>
                  <a:pt x="3670" y="1041"/>
                </a:lnTo>
                <a:lnTo>
                  <a:pt x="3670" y="1037"/>
                </a:lnTo>
                <a:lnTo>
                  <a:pt x="3671" y="1036"/>
                </a:lnTo>
                <a:lnTo>
                  <a:pt x="3672" y="1036"/>
                </a:lnTo>
                <a:lnTo>
                  <a:pt x="3673" y="1039"/>
                </a:lnTo>
                <a:lnTo>
                  <a:pt x="3673" y="1041"/>
                </a:lnTo>
                <a:lnTo>
                  <a:pt x="3675" y="1043"/>
                </a:lnTo>
                <a:lnTo>
                  <a:pt x="3676" y="1045"/>
                </a:lnTo>
                <a:lnTo>
                  <a:pt x="3677" y="1046"/>
                </a:lnTo>
                <a:lnTo>
                  <a:pt x="3677" y="1047"/>
                </a:lnTo>
                <a:lnTo>
                  <a:pt x="3678" y="1047"/>
                </a:lnTo>
                <a:lnTo>
                  <a:pt x="3680" y="1047"/>
                </a:lnTo>
                <a:lnTo>
                  <a:pt x="3681" y="1048"/>
                </a:lnTo>
                <a:lnTo>
                  <a:pt x="3681" y="1048"/>
                </a:lnTo>
                <a:lnTo>
                  <a:pt x="3682" y="1050"/>
                </a:lnTo>
                <a:lnTo>
                  <a:pt x="3683" y="1050"/>
                </a:lnTo>
                <a:lnTo>
                  <a:pt x="3685" y="1050"/>
                </a:lnTo>
                <a:lnTo>
                  <a:pt x="3685" y="1051"/>
                </a:lnTo>
                <a:lnTo>
                  <a:pt x="3686" y="1051"/>
                </a:lnTo>
                <a:lnTo>
                  <a:pt x="3687" y="1051"/>
                </a:lnTo>
                <a:lnTo>
                  <a:pt x="3688" y="1051"/>
                </a:lnTo>
                <a:lnTo>
                  <a:pt x="3688" y="1050"/>
                </a:lnTo>
                <a:lnTo>
                  <a:pt x="3690" y="1047"/>
                </a:lnTo>
                <a:lnTo>
                  <a:pt x="3691" y="1040"/>
                </a:lnTo>
                <a:lnTo>
                  <a:pt x="3692" y="1027"/>
                </a:lnTo>
                <a:lnTo>
                  <a:pt x="3693" y="1012"/>
                </a:lnTo>
                <a:lnTo>
                  <a:pt x="3693" y="999"/>
                </a:lnTo>
                <a:lnTo>
                  <a:pt x="3695" y="990"/>
                </a:lnTo>
                <a:lnTo>
                  <a:pt x="3696" y="989"/>
                </a:lnTo>
                <a:lnTo>
                  <a:pt x="3697" y="996"/>
                </a:lnTo>
                <a:lnTo>
                  <a:pt x="3697" y="1001"/>
                </a:lnTo>
                <a:lnTo>
                  <a:pt x="3698" y="1010"/>
                </a:lnTo>
                <a:lnTo>
                  <a:pt x="3699" y="1016"/>
                </a:lnTo>
                <a:lnTo>
                  <a:pt x="3701" y="1020"/>
                </a:lnTo>
                <a:lnTo>
                  <a:pt x="3701" y="1021"/>
                </a:lnTo>
                <a:lnTo>
                  <a:pt x="3702" y="1021"/>
                </a:lnTo>
                <a:lnTo>
                  <a:pt x="3703" y="1019"/>
                </a:lnTo>
                <a:lnTo>
                  <a:pt x="3704" y="1016"/>
                </a:lnTo>
                <a:lnTo>
                  <a:pt x="3704" y="1012"/>
                </a:lnTo>
                <a:lnTo>
                  <a:pt x="3706" y="1010"/>
                </a:lnTo>
                <a:lnTo>
                  <a:pt x="3707" y="1006"/>
                </a:lnTo>
                <a:lnTo>
                  <a:pt x="3708" y="1005"/>
                </a:lnTo>
                <a:lnTo>
                  <a:pt x="3708" y="1005"/>
                </a:lnTo>
                <a:lnTo>
                  <a:pt x="3709" y="1005"/>
                </a:lnTo>
                <a:lnTo>
                  <a:pt x="3711" y="1006"/>
                </a:lnTo>
                <a:lnTo>
                  <a:pt x="3712" y="1007"/>
                </a:lnTo>
                <a:lnTo>
                  <a:pt x="3712" y="1009"/>
                </a:lnTo>
                <a:lnTo>
                  <a:pt x="3713" y="1011"/>
                </a:lnTo>
                <a:lnTo>
                  <a:pt x="3714" y="1012"/>
                </a:lnTo>
                <a:lnTo>
                  <a:pt x="3716" y="1015"/>
                </a:lnTo>
                <a:lnTo>
                  <a:pt x="3716" y="1017"/>
                </a:lnTo>
                <a:lnTo>
                  <a:pt x="3717" y="1019"/>
                </a:lnTo>
                <a:lnTo>
                  <a:pt x="3718" y="1021"/>
                </a:lnTo>
                <a:lnTo>
                  <a:pt x="3719" y="1022"/>
                </a:lnTo>
                <a:lnTo>
                  <a:pt x="3719" y="1024"/>
                </a:lnTo>
                <a:lnTo>
                  <a:pt x="3721" y="1025"/>
                </a:lnTo>
                <a:lnTo>
                  <a:pt x="3722" y="1025"/>
                </a:lnTo>
                <a:lnTo>
                  <a:pt x="3723" y="1025"/>
                </a:lnTo>
                <a:lnTo>
                  <a:pt x="3723" y="1025"/>
                </a:lnTo>
                <a:lnTo>
                  <a:pt x="3724" y="1022"/>
                </a:lnTo>
                <a:lnTo>
                  <a:pt x="3726" y="1021"/>
                </a:lnTo>
                <a:lnTo>
                  <a:pt x="3727" y="1019"/>
                </a:lnTo>
                <a:lnTo>
                  <a:pt x="3727" y="1017"/>
                </a:lnTo>
                <a:lnTo>
                  <a:pt x="3728" y="1019"/>
                </a:lnTo>
                <a:lnTo>
                  <a:pt x="3729" y="1021"/>
                </a:lnTo>
                <a:lnTo>
                  <a:pt x="3731" y="1025"/>
                </a:lnTo>
                <a:lnTo>
                  <a:pt x="3731" y="1029"/>
                </a:lnTo>
                <a:lnTo>
                  <a:pt x="3732" y="1032"/>
                </a:lnTo>
                <a:lnTo>
                  <a:pt x="3733" y="1035"/>
                </a:lnTo>
                <a:lnTo>
                  <a:pt x="3734" y="1037"/>
                </a:lnTo>
                <a:lnTo>
                  <a:pt x="3734" y="1039"/>
                </a:lnTo>
                <a:lnTo>
                  <a:pt x="3735" y="1041"/>
                </a:lnTo>
                <a:lnTo>
                  <a:pt x="3737" y="1042"/>
                </a:lnTo>
                <a:lnTo>
                  <a:pt x="3738" y="1043"/>
                </a:lnTo>
                <a:lnTo>
                  <a:pt x="3738" y="1043"/>
                </a:lnTo>
                <a:lnTo>
                  <a:pt x="3739" y="1045"/>
                </a:lnTo>
                <a:lnTo>
                  <a:pt x="3740" y="1046"/>
                </a:lnTo>
                <a:lnTo>
                  <a:pt x="3742" y="1047"/>
                </a:lnTo>
                <a:lnTo>
                  <a:pt x="3742" y="1047"/>
                </a:lnTo>
                <a:lnTo>
                  <a:pt x="3743" y="1047"/>
                </a:lnTo>
                <a:lnTo>
                  <a:pt x="3744" y="1048"/>
                </a:lnTo>
                <a:lnTo>
                  <a:pt x="3745" y="1048"/>
                </a:lnTo>
                <a:lnTo>
                  <a:pt x="3745" y="1047"/>
                </a:lnTo>
                <a:lnTo>
                  <a:pt x="3747" y="1047"/>
                </a:lnTo>
                <a:lnTo>
                  <a:pt x="3748" y="1046"/>
                </a:lnTo>
                <a:lnTo>
                  <a:pt x="3749" y="1042"/>
                </a:lnTo>
                <a:lnTo>
                  <a:pt x="3750" y="1034"/>
                </a:lnTo>
                <a:lnTo>
                  <a:pt x="3750" y="1021"/>
                </a:lnTo>
                <a:lnTo>
                  <a:pt x="3752" y="994"/>
                </a:lnTo>
                <a:lnTo>
                  <a:pt x="3753" y="954"/>
                </a:lnTo>
                <a:lnTo>
                  <a:pt x="3754" y="911"/>
                </a:lnTo>
                <a:lnTo>
                  <a:pt x="3754" y="876"/>
                </a:lnTo>
                <a:lnTo>
                  <a:pt x="3755" y="860"/>
                </a:lnTo>
                <a:lnTo>
                  <a:pt x="3757" y="865"/>
                </a:lnTo>
                <a:lnTo>
                  <a:pt x="3758" y="888"/>
                </a:lnTo>
                <a:lnTo>
                  <a:pt x="3758" y="919"/>
                </a:lnTo>
                <a:lnTo>
                  <a:pt x="3759" y="953"/>
                </a:lnTo>
                <a:lnTo>
                  <a:pt x="3760" y="980"/>
                </a:lnTo>
                <a:lnTo>
                  <a:pt x="3762" y="1000"/>
                </a:lnTo>
                <a:lnTo>
                  <a:pt x="3762" y="1015"/>
                </a:lnTo>
                <a:lnTo>
                  <a:pt x="3763" y="1026"/>
                </a:lnTo>
                <a:lnTo>
                  <a:pt x="3764" y="1032"/>
                </a:lnTo>
                <a:lnTo>
                  <a:pt x="3765" y="1037"/>
                </a:lnTo>
                <a:lnTo>
                  <a:pt x="3765" y="1041"/>
                </a:lnTo>
                <a:lnTo>
                  <a:pt x="3767" y="1043"/>
                </a:lnTo>
                <a:lnTo>
                  <a:pt x="3768" y="1045"/>
                </a:lnTo>
                <a:lnTo>
                  <a:pt x="3769" y="1046"/>
                </a:lnTo>
                <a:lnTo>
                  <a:pt x="3769" y="1047"/>
                </a:lnTo>
                <a:lnTo>
                  <a:pt x="3770" y="1047"/>
                </a:lnTo>
                <a:lnTo>
                  <a:pt x="3771" y="1048"/>
                </a:lnTo>
                <a:lnTo>
                  <a:pt x="3773" y="1048"/>
                </a:lnTo>
                <a:lnTo>
                  <a:pt x="3773" y="1050"/>
                </a:lnTo>
                <a:lnTo>
                  <a:pt x="3774" y="1050"/>
                </a:lnTo>
                <a:lnTo>
                  <a:pt x="3775" y="1051"/>
                </a:lnTo>
                <a:lnTo>
                  <a:pt x="3776" y="1051"/>
                </a:lnTo>
                <a:lnTo>
                  <a:pt x="3776" y="1051"/>
                </a:lnTo>
                <a:lnTo>
                  <a:pt x="3778" y="1051"/>
                </a:lnTo>
                <a:lnTo>
                  <a:pt x="3779" y="1051"/>
                </a:lnTo>
                <a:lnTo>
                  <a:pt x="3780" y="1051"/>
                </a:lnTo>
                <a:lnTo>
                  <a:pt x="3780" y="1050"/>
                </a:lnTo>
                <a:lnTo>
                  <a:pt x="3781" y="1050"/>
                </a:lnTo>
                <a:lnTo>
                  <a:pt x="3783" y="1050"/>
                </a:lnTo>
                <a:lnTo>
                  <a:pt x="3784" y="1050"/>
                </a:lnTo>
                <a:lnTo>
                  <a:pt x="3784" y="1050"/>
                </a:lnTo>
                <a:lnTo>
                  <a:pt x="3785" y="1050"/>
                </a:lnTo>
                <a:lnTo>
                  <a:pt x="3786" y="1050"/>
                </a:lnTo>
                <a:lnTo>
                  <a:pt x="3788" y="1051"/>
                </a:lnTo>
                <a:lnTo>
                  <a:pt x="3788" y="1051"/>
                </a:lnTo>
                <a:lnTo>
                  <a:pt x="3789" y="1051"/>
                </a:lnTo>
                <a:lnTo>
                  <a:pt x="3790" y="1051"/>
                </a:lnTo>
                <a:lnTo>
                  <a:pt x="3791" y="1052"/>
                </a:lnTo>
                <a:lnTo>
                  <a:pt x="3791" y="1052"/>
                </a:lnTo>
                <a:lnTo>
                  <a:pt x="3793" y="1052"/>
                </a:lnTo>
                <a:lnTo>
                  <a:pt x="3794" y="1052"/>
                </a:lnTo>
                <a:lnTo>
                  <a:pt x="3795" y="1051"/>
                </a:lnTo>
                <a:lnTo>
                  <a:pt x="3795" y="1051"/>
                </a:lnTo>
                <a:lnTo>
                  <a:pt x="3796" y="1051"/>
                </a:lnTo>
                <a:lnTo>
                  <a:pt x="3798" y="1051"/>
                </a:lnTo>
                <a:lnTo>
                  <a:pt x="3799" y="1051"/>
                </a:lnTo>
                <a:lnTo>
                  <a:pt x="3799" y="1051"/>
                </a:lnTo>
                <a:lnTo>
                  <a:pt x="3800" y="1050"/>
                </a:lnTo>
                <a:lnTo>
                  <a:pt x="3801" y="1050"/>
                </a:lnTo>
                <a:lnTo>
                  <a:pt x="3803" y="1050"/>
                </a:lnTo>
                <a:lnTo>
                  <a:pt x="3804" y="1050"/>
                </a:lnTo>
                <a:lnTo>
                  <a:pt x="3804" y="1050"/>
                </a:lnTo>
                <a:lnTo>
                  <a:pt x="3805" y="1050"/>
                </a:lnTo>
                <a:lnTo>
                  <a:pt x="3806" y="1051"/>
                </a:lnTo>
                <a:lnTo>
                  <a:pt x="3807" y="1051"/>
                </a:lnTo>
                <a:lnTo>
                  <a:pt x="3807" y="1052"/>
                </a:lnTo>
                <a:lnTo>
                  <a:pt x="3809" y="1052"/>
                </a:lnTo>
                <a:lnTo>
                  <a:pt x="3810" y="1052"/>
                </a:lnTo>
                <a:lnTo>
                  <a:pt x="3811" y="1052"/>
                </a:lnTo>
                <a:lnTo>
                  <a:pt x="3811" y="1052"/>
                </a:lnTo>
                <a:lnTo>
                  <a:pt x="3812" y="1052"/>
                </a:lnTo>
                <a:lnTo>
                  <a:pt x="3814" y="1052"/>
                </a:lnTo>
                <a:lnTo>
                  <a:pt x="3815" y="1052"/>
                </a:lnTo>
                <a:lnTo>
                  <a:pt x="3815" y="1051"/>
                </a:lnTo>
                <a:lnTo>
                  <a:pt x="3816" y="1051"/>
                </a:lnTo>
                <a:lnTo>
                  <a:pt x="3817" y="1050"/>
                </a:lnTo>
                <a:lnTo>
                  <a:pt x="3819" y="1050"/>
                </a:lnTo>
                <a:lnTo>
                  <a:pt x="3819" y="1050"/>
                </a:lnTo>
                <a:lnTo>
                  <a:pt x="3820" y="1048"/>
                </a:lnTo>
                <a:lnTo>
                  <a:pt x="3821" y="1048"/>
                </a:lnTo>
                <a:lnTo>
                  <a:pt x="3822" y="1047"/>
                </a:lnTo>
                <a:lnTo>
                  <a:pt x="3822" y="1047"/>
                </a:lnTo>
                <a:lnTo>
                  <a:pt x="3824" y="1046"/>
                </a:lnTo>
                <a:lnTo>
                  <a:pt x="3825" y="1042"/>
                </a:lnTo>
                <a:lnTo>
                  <a:pt x="3826" y="1039"/>
                </a:lnTo>
                <a:lnTo>
                  <a:pt x="3826" y="1032"/>
                </a:lnTo>
                <a:lnTo>
                  <a:pt x="3827" y="1024"/>
                </a:lnTo>
                <a:lnTo>
                  <a:pt x="3829" y="1014"/>
                </a:lnTo>
                <a:lnTo>
                  <a:pt x="3830" y="1005"/>
                </a:lnTo>
                <a:lnTo>
                  <a:pt x="3830" y="998"/>
                </a:lnTo>
                <a:lnTo>
                  <a:pt x="3831" y="994"/>
                </a:lnTo>
                <a:lnTo>
                  <a:pt x="3832" y="995"/>
                </a:lnTo>
                <a:lnTo>
                  <a:pt x="3834" y="1000"/>
                </a:lnTo>
                <a:lnTo>
                  <a:pt x="3834" y="1006"/>
                </a:lnTo>
                <a:lnTo>
                  <a:pt x="3835" y="1014"/>
                </a:lnTo>
                <a:lnTo>
                  <a:pt x="3836" y="1022"/>
                </a:lnTo>
                <a:lnTo>
                  <a:pt x="3837" y="1029"/>
                </a:lnTo>
                <a:lnTo>
                  <a:pt x="3837" y="1035"/>
                </a:lnTo>
                <a:lnTo>
                  <a:pt x="3838" y="1040"/>
                </a:lnTo>
                <a:lnTo>
                  <a:pt x="3840" y="1043"/>
                </a:lnTo>
                <a:lnTo>
                  <a:pt x="3841" y="1047"/>
                </a:lnTo>
                <a:lnTo>
                  <a:pt x="3841" y="1050"/>
                </a:lnTo>
                <a:lnTo>
                  <a:pt x="3842" y="1051"/>
                </a:lnTo>
                <a:lnTo>
                  <a:pt x="3843" y="1052"/>
                </a:lnTo>
                <a:lnTo>
                  <a:pt x="3845" y="1052"/>
                </a:lnTo>
                <a:lnTo>
                  <a:pt x="3845" y="1053"/>
                </a:lnTo>
                <a:lnTo>
                  <a:pt x="3846" y="1053"/>
                </a:lnTo>
                <a:lnTo>
                  <a:pt x="3847" y="1053"/>
                </a:lnTo>
                <a:lnTo>
                  <a:pt x="3848" y="1053"/>
                </a:lnTo>
                <a:lnTo>
                  <a:pt x="3848" y="1053"/>
                </a:lnTo>
                <a:lnTo>
                  <a:pt x="3850" y="1052"/>
                </a:lnTo>
                <a:lnTo>
                  <a:pt x="3851" y="1052"/>
                </a:lnTo>
                <a:lnTo>
                  <a:pt x="3852" y="1052"/>
                </a:lnTo>
                <a:lnTo>
                  <a:pt x="3852" y="1051"/>
                </a:lnTo>
                <a:lnTo>
                  <a:pt x="3853" y="1051"/>
                </a:lnTo>
                <a:lnTo>
                  <a:pt x="3855" y="1051"/>
                </a:lnTo>
                <a:lnTo>
                  <a:pt x="3856" y="1051"/>
                </a:lnTo>
                <a:lnTo>
                  <a:pt x="3856" y="1051"/>
                </a:lnTo>
                <a:lnTo>
                  <a:pt x="3857" y="1051"/>
                </a:lnTo>
                <a:lnTo>
                  <a:pt x="3858" y="1051"/>
                </a:lnTo>
                <a:lnTo>
                  <a:pt x="3860" y="1050"/>
                </a:lnTo>
                <a:lnTo>
                  <a:pt x="3861" y="1050"/>
                </a:lnTo>
                <a:lnTo>
                  <a:pt x="3861" y="1050"/>
                </a:lnTo>
                <a:lnTo>
                  <a:pt x="3862" y="1050"/>
                </a:lnTo>
                <a:lnTo>
                  <a:pt x="3863" y="1050"/>
                </a:lnTo>
                <a:lnTo>
                  <a:pt x="3865" y="1050"/>
                </a:lnTo>
                <a:lnTo>
                  <a:pt x="3865" y="1050"/>
                </a:lnTo>
                <a:lnTo>
                  <a:pt x="3866" y="1050"/>
                </a:lnTo>
                <a:lnTo>
                  <a:pt x="3867" y="1050"/>
                </a:lnTo>
                <a:lnTo>
                  <a:pt x="3868" y="1050"/>
                </a:lnTo>
                <a:lnTo>
                  <a:pt x="3868" y="1050"/>
                </a:lnTo>
                <a:lnTo>
                  <a:pt x="3870" y="1050"/>
                </a:lnTo>
                <a:lnTo>
                  <a:pt x="3871" y="1050"/>
                </a:lnTo>
                <a:lnTo>
                  <a:pt x="3872" y="1050"/>
                </a:lnTo>
                <a:lnTo>
                  <a:pt x="3872" y="1050"/>
                </a:lnTo>
                <a:lnTo>
                  <a:pt x="3873" y="1050"/>
                </a:lnTo>
                <a:lnTo>
                  <a:pt x="3874" y="1050"/>
                </a:lnTo>
                <a:lnTo>
                  <a:pt x="3876" y="1050"/>
                </a:lnTo>
                <a:lnTo>
                  <a:pt x="3876" y="1050"/>
                </a:lnTo>
                <a:lnTo>
                  <a:pt x="3877" y="1050"/>
                </a:lnTo>
                <a:lnTo>
                  <a:pt x="3878" y="1050"/>
                </a:lnTo>
                <a:lnTo>
                  <a:pt x="3879" y="1050"/>
                </a:lnTo>
                <a:lnTo>
                  <a:pt x="3879" y="1050"/>
                </a:lnTo>
                <a:lnTo>
                  <a:pt x="3881" y="1050"/>
                </a:lnTo>
                <a:lnTo>
                  <a:pt x="3882" y="1050"/>
                </a:lnTo>
                <a:lnTo>
                  <a:pt x="3883" y="1050"/>
                </a:lnTo>
                <a:lnTo>
                  <a:pt x="3883" y="1050"/>
                </a:lnTo>
                <a:lnTo>
                  <a:pt x="3884" y="1050"/>
                </a:lnTo>
                <a:lnTo>
                  <a:pt x="3886" y="1050"/>
                </a:lnTo>
                <a:lnTo>
                  <a:pt x="3887" y="1050"/>
                </a:lnTo>
                <a:lnTo>
                  <a:pt x="3887" y="1050"/>
                </a:lnTo>
                <a:lnTo>
                  <a:pt x="3888" y="1050"/>
                </a:lnTo>
                <a:lnTo>
                  <a:pt x="3889" y="1050"/>
                </a:lnTo>
                <a:lnTo>
                  <a:pt x="3891" y="1050"/>
                </a:lnTo>
                <a:lnTo>
                  <a:pt x="3891" y="1050"/>
                </a:lnTo>
                <a:lnTo>
                  <a:pt x="3892" y="1050"/>
                </a:lnTo>
                <a:lnTo>
                  <a:pt x="3893" y="1050"/>
                </a:lnTo>
                <a:lnTo>
                  <a:pt x="3894" y="1050"/>
                </a:lnTo>
                <a:lnTo>
                  <a:pt x="3894" y="1050"/>
                </a:lnTo>
                <a:lnTo>
                  <a:pt x="3896" y="1050"/>
                </a:lnTo>
                <a:lnTo>
                  <a:pt x="3897" y="1050"/>
                </a:lnTo>
                <a:lnTo>
                  <a:pt x="3898" y="1050"/>
                </a:lnTo>
                <a:lnTo>
                  <a:pt x="3898" y="1050"/>
                </a:lnTo>
                <a:lnTo>
                  <a:pt x="3899" y="1050"/>
                </a:lnTo>
                <a:lnTo>
                  <a:pt x="3901" y="1051"/>
                </a:lnTo>
                <a:lnTo>
                  <a:pt x="3902" y="1051"/>
                </a:lnTo>
                <a:lnTo>
                  <a:pt x="3902" y="1051"/>
                </a:lnTo>
                <a:lnTo>
                  <a:pt x="3903" y="1051"/>
                </a:lnTo>
                <a:lnTo>
                  <a:pt x="3904" y="1051"/>
                </a:lnTo>
                <a:lnTo>
                  <a:pt x="3906" y="1051"/>
                </a:lnTo>
                <a:lnTo>
                  <a:pt x="3906" y="1051"/>
                </a:lnTo>
                <a:lnTo>
                  <a:pt x="3907" y="1051"/>
                </a:lnTo>
                <a:lnTo>
                  <a:pt x="3908" y="1051"/>
                </a:lnTo>
                <a:lnTo>
                  <a:pt x="3909" y="1051"/>
                </a:lnTo>
                <a:lnTo>
                  <a:pt x="3909" y="1051"/>
                </a:lnTo>
                <a:lnTo>
                  <a:pt x="3910" y="1051"/>
                </a:lnTo>
                <a:lnTo>
                  <a:pt x="3912" y="1051"/>
                </a:lnTo>
                <a:lnTo>
                  <a:pt x="3913" y="1051"/>
                </a:lnTo>
                <a:lnTo>
                  <a:pt x="3913" y="1051"/>
                </a:lnTo>
                <a:lnTo>
                  <a:pt x="3914" y="1051"/>
                </a:lnTo>
                <a:lnTo>
                  <a:pt x="3915" y="1051"/>
                </a:lnTo>
                <a:lnTo>
                  <a:pt x="3917" y="1051"/>
                </a:lnTo>
                <a:lnTo>
                  <a:pt x="3918" y="1051"/>
                </a:lnTo>
                <a:lnTo>
                  <a:pt x="3918" y="1051"/>
                </a:lnTo>
                <a:lnTo>
                  <a:pt x="3919" y="1051"/>
                </a:lnTo>
                <a:lnTo>
                  <a:pt x="3920" y="1051"/>
                </a:lnTo>
                <a:lnTo>
                  <a:pt x="3922" y="1051"/>
                </a:lnTo>
                <a:lnTo>
                  <a:pt x="3922" y="1051"/>
                </a:lnTo>
                <a:lnTo>
                  <a:pt x="3923" y="1051"/>
                </a:lnTo>
                <a:lnTo>
                  <a:pt x="3924" y="1051"/>
                </a:lnTo>
                <a:lnTo>
                  <a:pt x="3925" y="1050"/>
                </a:lnTo>
                <a:lnTo>
                  <a:pt x="3925" y="1050"/>
                </a:lnTo>
                <a:lnTo>
                  <a:pt x="3927" y="1050"/>
                </a:lnTo>
                <a:lnTo>
                  <a:pt x="3928" y="1050"/>
                </a:lnTo>
                <a:lnTo>
                  <a:pt x="3929" y="1050"/>
                </a:lnTo>
                <a:lnTo>
                  <a:pt x="3929" y="1050"/>
                </a:lnTo>
                <a:lnTo>
                  <a:pt x="3930" y="1048"/>
                </a:lnTo>
                <a:lnTo>
                  <a:pt x="3932" y="1048"/>
                </a:lnTo>
                <a:lnTo>
                  <a:pt x="3933" y="1047"/>
                </a:lnTo>
                <a:lnTo>
                  <a:pt x="3933" y="1046"/>
                </a:lnTo>
                <a:lnTo>
                  <a:pt x="3934" y="1045"/>
                </a:lnTo>
                <a:lnTo>
                  <a:pt x="3935" y="1042"/>
                </a:lnTo>
                <a:lnTo>
                  <a:pt x="3937" y="1041"/>
                </a:lnTo>
                <a:lnTo>
                  <a:pt x="3937" y="1040"/>
                </a:lnTo>
                <a:lnTo>
                  <a:pt x="3938" y="1037"/>
                </a:lnTo>
                <a:lnTo>
                  <a:pt x="3939" y="1037"/>
                </a:lnTo>
                <a:lnTo>
                  <a:pt x="3940" y="1037"/>
                </a:lnTo>
                <a:lnTo>
                  <a:pt x="3940" y="1037"/>
                </a:lnTo>
                <a:lnTo>
                  <a:pt x="3942" y="1039"/>
                </a:lnTo>
                <a:lnTo>
                  <a:pt x="3943" y="1040"/>
                </a:lnTo>
                <a:lnTo>
                  <a:pt x="3944" y="1041"/>
                </a:lnTo>
                <a:lnTo>
                  <a:pt x="3944" y="1042"/>
                </a:lnTo>
                <a:lnTo>
                  <a:pt x="3945" y="1043"/>
                </a:lnTo>
                <a:lnTo>
                  <a:pt x="3946" y="1045"/>
                </a:lnTo>
                <a:lnTo>
                  <a:pt x="3948" y="1046"/>
                </a:lnTo>
                <a:lnTo>
                  <a:pt x="3948" y="1047"/>
                </a:lnTo>
                <a:lnTo>
                  <a:pt x="3949" y="1048"/>
                </a:lnTo>
                <a:lnTo>
                  <a:pt x="3950" y="1048"/>
                </a:lnTo>
                <a:lnTo>
                  <a:pt x="3951" y="1048"/>
                </a:lnTo>
                <a:lnTo>
                  <a:pt x="3951" y="1050"/>
                </a:lnTo>
                <a:lnTo>
                  <a:pt x="3953" y="1050"/>
                </a:lnTo>
                <a:lnTo>
                  <a:pt x="3954" y="1050"/>
                </a:lnTo>
                <a:lnTo>
                  <a:pt x="3955" y="1050"/>
                </a:lnTo>
                <a:lnTo>
                  <a:pt x="3955" y="1050"/>
                </a:lnTo>
                <a:lnTo>
                  <a:pt x="3956" y="1050"/>
                </a:lnTo>
                <a:lnTo>
                  <a:pt x="3958" y="1050"/>
                </a:lnTo>
                <a:lnTo>
                  <a:pt x="3959" y="1050"/>
                </a:lnTo>
                <a:lnTo>
                  <a:pt x="3959" y="1051"/>
                </a:lnTo>
                <a:lnTo>
                  <a:pt x="3960" y="1051"/>
                </a:lnTo>
                <a:lnTo>
                  <a:pt x="3961" y="1051"/>
                </a:lnTo>
                <a:lnTo>
                  <a:pt x="3963" y="1051"/>
                </a:lnTo>
                <a:lnTo>
                  <a:pt x="3963" y="1051"/>
                </a:lnTo>
                <a:lnTo>
                  <a:pt x="3964" y="1051"/>
                </a:lnTo>
                <a:lnTo>
                  <a:pt x="3965" y="1051"/>
                </a:lnTo>
                <a:lnTo>
                  <a:pt x="3966" y="1051"/>
                </a:lnTo>
                <a:lnTo>
                  <a:pt x="3966" y="1051"/>
                </a:lnTo>
                <a:lnTo>
                  <a:pt x="3968" y="1051"/>
                </a:lnTo>
                <a:lnTo>
                  <a:pt x="3969" y="1051"/>
                </a:lnTo>
                <a:lnTo>
                  <a:pt x="3970" y="1051"/>
                </a:lnTo>
                <a:lnTo>
                  <a:pt x="3971" y="1052"/>
                </a:lnTo>
                <a:lnTo>
                  <a:pt x="3971" y="1052"/>
                </a:lnTo>
                <a:lnTo>
                  <a:pt x="3973" y="1052"/>
                </a:lnTo>
                <a:lnTo>
                  <a:pt x="3974" y="1052"/>
                </a:lnTo>
                <a:lnTo>
                  <a:pt x="3975" y="1052"/>
                </a:lnTo>
                <a:lnTo>
                  <a:pt x="3975" y="1052"/>
                </a:lnTo>
                <a:lnTo>
                  <a:pt x="3976" y="1052"/>
                </a:lnTo>
                <a:lnTo>
                  <a:pt x="3978" y="1053"/>
                </a:lnTo>
                <a:lnTo>
                  <a:pt x="3979" y="1053"/>
                </a:lnTo>
                <a:lnTo>
                  <a:pt x="3979" y="1053"/>
                </a:lnTo>
                <a:lnTo>
                  <a:pt x="3980" y="1053"/>
                </a:lnTo>
                <a:lnTo>
                  <a:pt x="3981" y="1053"/>
                </a:lnTo>
                <a:lnTo>
                  <a:pt x="3982" y="1053"/>
                </a:lnTo>
                <a:lnTo>
                  <a:pt x="3982" y="1053"/>
                </a:lnTo>
                <a:lnTo>
                  <a:pt x="3984" y="1053"/>
                </a:lnTo>
                <a:lnTo>
                  <a:pt x="3985" y="1053"/>
                </a:lnTo>
                <a:lnTo>
                  <a:pt x="3986" y="1053"/>
                </a:lnTo>
                <a:lnTo>
                  <a:pt x="3986" y="1053"/>
                </a:lnTo>
                <a:lnTo>
                  <a:pt x="3987" y="1053"/>
                </a:lnTo>
                <a:lnTo>
                  <a:pt x="3989" y="1053"/>
                </a:lnTo>
                <a:lnTo>
                  <a:pt x="3990" y="1053"/>
                </a:lnTo>
                <a:lnTo>
                  <a:pt x="3990" y="1053"/>
                </a:lnTo>
                <a:lnTo>
                  <a:pt x="3991" y="1053"/>
                </a:lnTo>
                <a:lnTo>
                  <a:pt x="3992" y="1053"/>
                </a:lnTo>
                <a:lnTo>
                  <a:pt x="3994" y="1053"/>
                </a:lnTo>
                <a:lnTo>
                  <a:pt x="3994" y="1053"/>
                </a:lnTo>
                <a:lnTo>
                  <a:pt x="3995" y="1053"/>
                </a:lnTo>
                <a:lnTo>
                  <a:pt x="3996" y="1052"/>
                </a:lnTo>
                <a:lnTo>
                  <a:pt x="3997" y="1052"/>
                </a:lnTo>
                <a:lnTo>
                  <a:pt x="3997" y="1052"/>
                </a:lnTo>
                <a:lnTo>
                  <a:pt x="3999" y="1052"/>
                </a:lnTo>
                <a:lnTo>
                  <a:pt x="4000" y="1052"/>
                </a:lnTo>
                <a:lnTo>
                  <a:pt x="4001" y="1052"/>
                </a:lnTo>
                <a:lnTo>
                  <a:pt x="4001" y="1052"/>
                </a:lnTo>
                <a:lnTo>
                  <a:pt x="4002" y="1052"/>
                </a:lnTo>
                <a:lnTo>
                  <a:pt x="4004" y="1052"/>
                </a:lnTo>
                <a:lnTo>
                  <a:pt x="4005" y="1052"/>
                </a:lnTo>
                <a:lnTo>
                  <a:pt x="4005" y="1052"/>
                </a:lnTo>
                <a:lnTo>
                  <a:pt x="4006" y="1052"/>
                </a:lnTo>
                <a:lnTo>
                  <a:pt x="4007" y="1052"/>
                </a:lnTo>
                <a:lnTo>
                  <a:pt x="4009" y="1050"/>
                </a:lnTo>
                <a:lnTo>
                  <a:pt x="4009" y="1046"/>
                </a:lnTo>
                <a:lnTo>
                  <a:pt x="4010" y="1040"/>
                </a:lnTo>
                <a:lnTo>
                  <a:pt x="4011" y="1032"/>
                </a:lnTo>
                <a:lnTo>
                  <a:pt x="4012" y="1024"/>
                </a:lnTo>
                <a:lnTo>
                  <a:pt x="4012" y="1014"/>
                </a:lnTo>
                <a:lnTo>
                  <a:pt x="4014" y="1000"/>
                </a:lnTo>
                <a:lnTo>
                  <a:pt x="4015" y="986"/>
                </a:lnTo>
                <a:lnTo>
                  <a:pt x="4016" y="970"/>
                </a:lnTo>
                <a:lnTo>
                  <a:pt x="4016" y="953"/>
                </a:lnTo>
                <a:lnTo>
                  <a:pt x="4017" y="932"/>
                </a:lnTo>
                <a:lnTo>
                  <a:pt x="4018" y="909"/>
                </a:lnTo>
                <a:lnTo>
                  <a:pt x="4020" y="885"/>
                </a:lnTo>
                <a:lnTo>
                  <a:pt x="4020" y="857"/>
                </a:lnTo>
                <a:lnTo>
                  <a:pt x="4021" y="827"/>
                </a:lnTo>
                <a:lnTo>
                  <a:pt x="4022" y="793"/>
                </a:lnTo>
                <a:lnTo>
                  <a:pt x="4023" y="755"/>
                </a:lnTo>
                <a:lnTo>
                  <a:pt x="4023" y="713"/>
                </a:lnTo>
                <a:lnTo>
                  <a:pt x="4025" y="667"/>
                </a:lnTo>
                <a:lnTo>
                  <a:pt x="4026" y="618"/>
                </a:lnTo>
                <a:lnTo>
                  <a:pt x="4027" y="563"/>
                </a:lnTo>
                <a:lnTo>
                  <a:pt x="4028" y="503"/>
                </a:lnTo>
                <a:lnTo>
                  <a:pt x="4028" y="441"/>
                </a:lnTo>
                <a:lnTo>
                  <a:pt x="4030" y="375"/>
                </a:lnTo>
                <a:lnTo>
                  <a:pt x="4031" y="307"/>
                </a:lnTo>
                <a:lnTo>
                  <a:pt x="4032" y="236"/>
                </a:lnTo>
                <a:lnTo>
                  <a:pt x="4032" y="163"/>
                </a:lnTo>
                <a:lnTo>
                  <a:pt x="4033" y="86"/>
                </a:lnTo>
                <a:lnTo>
                  <a:pt x="4035" y="7"/>
                </a:lnTo>
                <a:lnTo>
                  <a:pt x="4036" y="0"/>
                </a:lnTo>
                <a:lnTo>
                  <a:pt x="4036" y="0"/>
                </a:lnTo>
                <a:lnTo>
                  <a:pt x="4037" y="0"/>
                </a:lnTo>
                <a:lnTo>
                  <a:pt x="4038" y="0"/>
                </a:lnTo>
                <a:lnTo>
                  <a:pt x="4040" y="0"/>
                </a:lnTo>
                <a:lnTo>
                  <a:pt x="4040" y="0"/>
                </a:lnTo>
                <a:lnTo>
                  <a:pt x="4041" y="0"/>
                </a:lnTo>
                <a:lnTo>
                  <a:pt x="4042" y="0"/>
                </a:lnTo>
                <a:lnTo>
                  <a:pt x="4043" y="0"/>
                </a:lnTo>
                <a:lnTo>
                  <a:pt x="4043" y="0"/>
                </a:lnTo>
                <a:lnTo>
                  <a:pt x="4045" y="20"/>
                </a:lnTo>
                <a:lnTo>
                  <a:pt x="4046" y="154"/>
                </a:lnTo>
                <a:lnTo>
                  <a:pt x="4047" y="272"/>
                </a:lnTo>
                <a:lnTo>
                  <a:pt x="4047" y="395"/>
                </a:lnTo>
                <a:lnTo>
                  <a:pt x="4048" y="532"/>
                </a:lnTo>
                <a:lnTo>
                  <a:pt x="4050" y="668"/>
                </a:lnTo>
                <a:lnTo>
                  <a:pt x="4051" y="790"/>
                </a:lnTo>
                <a:lnTo>
                  <a:pt x="4051" y="888"/>
                </a:lnTo>
                <a:lnTo>
                  <a:pt x="4052" y="964"/>
                </a:lnTo>
                <a:lnTo>
                  <a:pt x="4053" y="1020"/>
                </a:lnTo>
                <a:lnTo>
                  <a:pt x="4054" y="1060"/>
                </a:lnTo>
                <a:lnTo>
                  <a:pt x="4054" y="1088"/>
                </a:lnTo>
                <a:lnTo>
                  <a:pt x="4056" y="1108"/>
                </a:lnTo>
                <a:lnTo>
                  <a:pt x="4057" y="1122"/>
                </a:lnTo>
                <a:lnTo>
                  <a:pt x="4058" y="1130"/>
                </a:lnTo>
                <a:lnTo>
                  <a:pt x="4058" y="1135"/>
                </a:lnTo>
                <a:lnTo>
                  <a:pt x="4059" y="1137"/>
                </a:lnTo>
                <a:lnTo>
                  <a:pt x="4061" y="1137"/>
                </a:lnTo>
                <a:lnTo>
                  <a:pt x="4062" y="1134"/>
                </a:lnTo>
                <a:lnTo>
                  <a:pt x="4062" y="1132"/>
                </a:lnTo>
                <a:lnTo>
                  <a:pt x="4063" y="1128"/>
                </a:lnTo>
                <a:lnTo>
                  <a:pt x="4064" y="1123"/>
                </a:lnTo>
                <a:lnTo>
                  <a:pt x="4066" y="1119"/>
                </a:lnTo>
                <a:lnTo>
                  <a:pt x="4066" y="1114"/>
                </a:lnTo>
                <a:lnTo>
                  <a:pt x="4067" y="1111"/>
                </a:lnTo>
                <a:lnTo>
                  <a:pt x="4068" y="1107"/>
                </a:lnTo>
                <a:lnTo>
                  <a:pt x="4069" y="1104"/>
                </a:lnTo>
                <a:lnTo>
                  <a:pt x="4069" y="1102"/>
                </a:lnTo>
                <a:lnTo>
                  <a:pt x="4071" y="1099"/>
                </a:lnTo>
                <a:lnTo>
                  <a:pt x="4072" y="1099"/>
                </a:lnTo>
                <a:lnTo>
                  <a:pt x="4073" y="1098"/>
                </a:lnTo>
                <a:lnTo>
                  <a:pt x="4073" y="1096"/>
                </a:lnTo>
                <a:lnTo>
                  <a:pt x="4074" y="1093"/>
                </a:lnTo>
                <a:lnTo>
                  <a:pt x="4076" y="1091"/>
                </a:lnTo>
                <a:lnTo>
                  <a:pt x="4077" y="1086"/>
                </a:lnTo>
                <a:lnTo>
                  <a:pt x="4077" y="1082"/>
                </a:lnTo>
                <a:lnTo>
                  <a:pt x="4078" y="1077"/>
                </a:lnTo>
                <a:lnTo>
                  <a:pt x="4079" y="1075"/>
                </a:lnTo>
                <a:lnTo>
                  <a:pt x="4081" y="1070"/>
                </a:lnTo>
                <a:lnTo>
                  <a:pt x="4081" y="106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4" name="Freeform 42"/>
          <p:cNvSpPr>
            <a:spLocks/>
          </p:cNvSpPr>
          <p:nvPr/>
        </p:nvSpPr>
        <p:spPr bwMode="auto">
          <a:xfrm>
            <a:off x="2689225" y="609600"/>
            <a:ext cx="3121025" cy="1117600"/>
          </a:xfrm>
          <a:custGeom>
            <a:avLst/>
            <a:gdLst/>
            <a:ahLst/>
            <a:cxnLst>
              <a:cxn ang="0">
                <a:pos x="64" y="1098"/>
              </a:cxn>
              <a:cxn ang="0">
                <a:pos x="128" y="1097"/>
              </a:cxn>
              <a:cxn ang="0">
                <a:pos x="193" y="0"/>
              </a:cxn>
              <a:cxn ang="0">
                <a:pos x="257" y="1130"/>
              </a:cxn>
              <a:cxn ang="0">
                <a:pos x="322" y="1073"/>
              </a:cxn>
              <a:cxn ang="0">
                <a:pos x="387" y="1082"/>
              </a:cxn>
              <a:cxn ang="0">
                <a:pos x="451" y="1101"/>
              </a:cxn>
              <a:cxn ang="0">
                <a:pos x="516" y="554"/>
              </a:cxn>
              <a:cxn ang="0">
                <a:pos x="580" y="1061"/>
              </a:cxn>
              <a:cxn ang="0">
                <a:pos x="645" y="1091"/>
              </a:cxn>
              <a:cxn ang="0">
                <a:pos x="709" y="1093"/>
              </a:cxn>
              <a:cxn ang="0">
                <a:pos x="774" y="1089"/>
              </a:cxn>
              <a:cxn ang="0">
                <a:pos x="838" y="962"/>
              </a:cxn>
              <a:cxn ang="0">
                <a:pos x="903" y="1098"/>
              </a:cxn>
              <a:cxn ang="0">
                <a:pos x="967" y="1068"/>
              </a:cxn>
              <a:cxn ang="0">
                <a:pos x="1032" y="1101"/>
              </a:cxn>
              <a:cxn ang="0">
                <a:pos x="1097" y="1089"/>
              </a:cxn>
              <a:cxn ang="0">
                <a:pos x="1161" y="1058"/>
              </a:cxn>
              <a:cxn ang="0">
                <a:pos x="1226" y="1089"/>
              </a:cxn>
              <a:cxn ang="0">
                <a:pos x="1290" y="1067"/>
              </a:cxn>
              <a:cxn ang="0">
                <a:pos x="1355" y="0"/>
              </a:cxn>
              <a:cxn ang="0">
                <a:pos x="1419" y="1096"/>
              </a:cxn>
              <a:cxn ang="0">
                <a:pos x="1484" y="1089"/>
              </a:cxn>
              <a:cxn ang="0">
                <a:pos x="1548" y="1067"/>
              </a:cxn>
              <a:cxn ang="0">
                <a:pos x="1613" y="1099"/>
              </a:cxn>
              <a:cxn ang="0">
                <a:pos x="1679" y="1102"/>
              </a:cxn>
              <a:cxn ang="0">
                <a:pos x="1743" y="958"/>
              </a:cxn>
              <a:cxn ang="0">
                <a:pos x="1808" y="1097"/>
              </a:cxn>
              <a:cxn ang="0">
                <a:pos x="1872" y="1094"/>
              </a:cxn>
              <a:cxn ang="0">
                <a:pos x="1937" y="1040"/>
              </a:cxn>
              <a:cxn ang="0">
                <a:pos x="2001" y="1098"/>
              </a:cxn>
              <a:cxn ang="0">
                <a:pos x="2066" y="1093"/>
              </a:cxn>
              <a:cxn ang="0">
                <a:pos x="2131" y="1200"/>
              </a:cxn>
              <a:cxn ang="0">
                <a:pos x="2195" y="1101"/>
              </a:cxn>
              <a:cxn ang="0">
                <a:pos x="2260" y="1087"/>
              </a:cxn>
              <a:cxn ang="0">
                <a:pos x="2324" y="1096"/>
              </a:cxn>
              <a:cxn ang="0">
                <a:pos x="2389" y="1103"/>
              </a:cxn>
              <a:cxn ang="0">
                <a:pos x="2453" y="1082"/>
              </a:cxn>
              <a:cxn ang="0">
                <a:pos x="2518" y="1096"/>
              </a:cxn>
              <a:cxn ang="0">
                <a:pos x="2582" y="1072"/>
              </a:cxn>
              <a:cxn ang="0">
                <a:pos x="2647" y="1099"/>
              </a:cxn>
              <a:cxn ang="0">
                <a:pos x="2711" y="1098"/>
              </a:cxn>
              <a:cxn ang="0">
                <a:pos x="2776" y="1103"/>
              </a:cxn>
              <a:cxn ang="0">
                <a:pos x="2841" y="1098"/>
              </a:cxn>
              <a:cxn ang="0">
                <a:pos x="2905" y="1091"/>
              </a:cxn>
              <a:cxn ang="0">
                <a:pos x="2970" y="1073"/>
              </a:cxn>
              <a:cxn ang="0">
                <a:pos x="3034" y="1097"/>
              </a:cxn>
              <a:cxn ang="0">
                <a:pos x="3099" y="1097"/>
              </a:cxn>
              <a:cxn ang="0">
                <a:pos x="3163" y="1094"/>
              </a:cxn>
              <a:cxn ang="0">
                <a:pos x="3228" y="1092"/>
              </a:cxn>
              <a:cxn ang="0">
                <a:pos x="3292" y="1097"/>
              </a:cxn>
              <a:cxn ang="0">
                <a:pos x="3358" y="1093"/>
              </a:cxn>
              <a:cxn ang="0">
                <a:pos x="3423" y="1099"/>
              </a:cxn>
              <a:cxn ang="0">
                <a:pos x="3487" y="1106"/>
              </a:cxn>
              <a:cxn ang="0">
                <a:pos x="3552" y="1081"/>
              </a:cxn>
              <a:cxn ang="0">
                <a:pos x="3616" y="1096"/>
              </a:cxn>
              <a:cxn ang="0">
                <a:pos x="3681" y="1094"/>
              </a:cxn>
              <a:cxn ang="0">
                <a:pos x="3745" y="1097"/>
              </a:cxn>
              <a:cxn ang="0">
                <a:pos x="3810" y="1097"/>
              </a:cxn>
              <a:cxn ang="0">
                <a:pos x="3874" y="1096"/>
              </a:cxn>
              <a:cxn ang="0">
                <a:pos x="3939" y="1078"/>
              </a:cxn>
              <a:cxn ang="0">
                <a:pos x="4004" y="1052"/>
              </a:cxn>
              <a:cxn ang="0">
                <a:pos x="4068" y="1094"/>
              </a:cxn>
            </a:cxnLst>
            <a:rect l="0" t="0" r="r" b="b"/>
            <a:pathLst>
              <a:path w="4081" h="1600">
                <a:moveTo>
                  <a:pt x="0" y="1076"/>
                </a:moveTo>
                <a:lnTo>
                  <a:pt x="0" y="1076"/>
                </a:lnTo>
                <a:lnTo>
                  <a:pt x="2" y="1092"/>
                </a:lnTo>
                <a:lnTo>
                  <a:pt x="3" y="1092"/>
                </a:lnTo>
                <a:lnTo>
                  <a:pt x="3" y="1092"/>
                </a:lnTo>
                <a:lnTo>
                  <a:pt x="4" y="1093"/>
                </a:lnTo>
                <a:lnTo>
                  <a:pt x="5" y="1093"/>
                </a:lnTo>
                <a:lnTo>
                  <a:pt x="7" y="1093"/>
                </a:lnTo>
                <a:lnTo>
                  <a:pt x="7" y="1094"/>
                </a:lnTo>
                <a:lnTo>
                  <a:pt x="8" y="1096"/>
                </a:lnTo>
                <a:lnTo>
                  <a:pt x="9" y="1096"/>
                </a:lnTo>
                <a:lnTo>
                  <a:pt x="10" y="1097"/>
                </a:lnTo>
                <a:lnTo>
                  <a:pt x="10" y="1097"/>
                </a:lnTo>
                <a:lnTo>
                  <a:pt x="12" y="1098"/>
                </a:lnTo>
                <a:lnTo>
                  <a:pt x="13" y="1098"/>
                </a:lnTo>
                <a:lnTo>
                  <a:pt x="14" y="1099"/>
                </a:lnTo>
                <a:lnTo>
                  <a:pt x="14" y="1099"/>
                </a:lnTo>
                <a:lnTo>
                  <a:pt x="15" y="1099"/>
                </a:lnTo>
                <a:lnTo>
                  <a:pt x="17" y="1099"/>
                </a:lnTo>
                <a:lnTo>
                  <a:pt x="18" y="1099"/>
                </a:lnTo>
                <a:lnTo>
                  <a:pt x="18" y="1099"/>
                </a:lnTo>
                <a:lnTo>
                  <a:pt x="19" y="1099"/>
                </a:lnTo>
                <a:lnTo>
                  <a:pt x="20" y="1099"/>
                </a:lnTo>
                <a:lnTo>
                  <a:pt x="22" y="1099"/>
                </a:lnTo>
                <a:lnTo>
                  <a:pt x="22" y="1099"/>
                </a:lnTo>
                <a:lnTo>
                  <a:pt x="23" y="1099"/>
                </a:lnTo>
                <a:lnTo>
                  <a:pt x="24" y="1099"/>
                </a:lnTo>
                <a:lnTo>
                  <a:pt x="25" y="1099"/>
                </a:lnTo>
                <a:lnTo>
                  <a:pt x="25" y="1099"/>
                </a:lnTo>
                <a:lnTo>
                  <a:pt x="27" y="1099"/>
                </a:lnTo>
                <a:lnTo>
                  <a:pt x="28" y="1099"/>
                </a:lnTo>
                <a:lnTo>
                  <a:pt x="29" y="1099"/>
                </a:lnTo>
                <a:lnTo>
                  <a:pt x="29" y="1099"/>
                </a:lnTo>
                <a:lnTo>
                  <a:pt x="30" y="1099"/>
                </a:lnTo>
                <a:lnTo>
                  <a:pt x="32" y="1099"/>
                </a:lnTo>
                <a:lnTo>
                  <a:pt x="33" y="1099"/>
                </a:lnTo>
                <a:lnTo>
                  <a:pt x="33" y="1099"/>
                </a:lnTo>
                <a:lnTo>
                  <a:pt x="34" y="1099"/>
                </a:lnTo>
                <a:lnTo>
                  <a:pt x="35" y="1099"/>
                </a:lnTo>
                <a:lnTo>
                  <a:pt x="36" y="1099"/>
                </a:lnTo>
                <a:lnTo>
                  <a:pt x="36" y="1099"/>
                </a:lnTo>
                <a:lnTo>
                  <a:pt x="38" y="1099"/>
                </a:lnTo>
                <a:lnTo>
                  <a:pt x="39" y="1099"/>
                </a:lnTo>
                <a:lnTo>
                  <a:pt x="40" y="1098"/>
                </a:lnTo>
                <a:lnTo>
                  <a:pt x="40" y="1098"/>
                </a:lnTo>
                <a:lnTo>
                  <a:pt x="41" y="1098"/>
                </a:lnTo>
                <a:lnTo>
                  <a:pt x="43" y="1098"/>
                </a:lnTo>
                <a:lnTo>
                  <a:pt x="44" y="1098"/>
                </a:lnTo>
                <a:lnTo>
                  <a:pt x="44" y="1098"/>
                </a:lnTo>
                <a:lnTo>
                  <a:pt x="45" y="1098"/>
                </a:lnTo>
                <a:lnTo>
                  <a:pt x="46" y="1098"/>
                </a:lnTo>
                <a:lnTo>
                  <a:pt x="48" y="1098"/>
                </a:lnTo>
                <a:lnTo>
                  <a:pt x="48" y="1098"/>
                </a:lnTo>
                <a:lnTo>
                  <a:pt x="49" y="1098"/>
                </a:lnTo>
                <a:lnTo>
                  <a:pt x="50" y="1098"/>
                </a:lnTo>
                <a:lnTo>
                  <a:pt x="51" y="1098"/>
                </a:lnTo>
                <a:lnTo>
                  <a:pt x="51" y="1098"/>
                </a:lnTo>
                <a:lnTo>
                  <a:pt x="53" y="1098"/>
                </a:lnTo>
                <a:lnTo>
                  <a:pt x="54" y="1098"/>
                </a:lnTo>
                <a:lnTo>
                  <a:pt x="55" y="1098"/>
                </a:lnTo>
                <a:lnTo>
                  <a:pt x="55" y="1098"/>
                </a:lnTo>
                <a:lnTo>
                  <a:pt x="56" y="1098"/>
                </a:lnTo>
                <a:lnTo>
                  <a:pt x="58" y="1098"/>
                </a:lnTo>
                <a:lnTo>
                  <a:pt x="59" y="1098"/>
                </a:lnTo>
                <a:lnTo>
                  <a:pt x="60" y="1098"/>
                </a:lnTo>
                <a:lnTo>
                  <a:pt x="60" y="1098"/>
                </a:lnTo>
                <a:lnTo>
                  <a:pt x="61" y="1098"/>
                </a:lnTo>
                <a:lnTo>
                  <a:pt x="63" y="1098"/>
                </a:lnTo>
                <a:lnTo>
                  <a:pt x="64" y="1098"/>
                </a:lnTo>
                <a:lnTo>
                  <a:pt x="64" y="1098"/>
                </a:lnTo>
                <a:lnTo>
                  <a:pt x="65" y="1098"/>
                </a:lnTo>
                <a:lnTo>
                  <a:pt x="66" y="1098"/>
                </a:lnTo>
                <a:lnTo>
                  <a:pt x="68" y="1098"/>
                </a:lnTo>
                <a:lnTo>
                  <a:pt x="68" y="1098"/>
                </a:lnTo>
                <a:lnTo>
                  <a:pt x="69" y="1098"/>
                </a:lnTo>
                <a:lnTo>
                  <a:pt x="70" y="1098"/>
                </a:lnTo>
                <a:lnTo>
                  <a:pt x="71" y="1098"/>
                </a:lnTo>
                <a:lnTo>
                  <a:pt x="71" y="1098"/>
                </a:lnTo>
                <a:lnTo>
                  <a:pt x="72" y="1098"/>
                </a:lnTo>
                <a:lnTo>
                  <a:pt x="74" y="1098"/>
                </a:lnTo>
                <a:lnTo>
                  <a:pt x="75" y="1098"/>
                </a:lnTo>
                <a:lnTo>
                  <a:pt x="75" y="1098"/>
                </a:lnTo>
                <a:lnTo>
                  <a:pt x="76" y="1098"/>
                </a:lnTo>
                <a:lnTo>
                  <a:pt x="77" y="1098"/>
                </a:lnTo>
                <a:lnTo>
                  <a:pt x="79" y="1098"/>
                </a:lnTo>
                <a:lnTo>
                  <a:pt x="79" y="1098"/>
                </a:lnTo>
                <a:lnTo>
                  <a:pt x="80" y="1098"/>
                </a:lnTo>
                <a:lnTo>
                  <a:pt x="81" y="1098"/>
                </a:lnTo>
                <a:lnTo>
                  <a:pt x="82" y="1098"/>
                </a:lnTo>
                <a:lnTo>
                  <a:pt x="82" y="1098"/>
                </a:lnTo>
                <a:lnTo>
                  <a:pt x="84" y="1098"/>
                </a:lnTo>
                <a:lnTo>
                  <a:pt x="85" y="1098"/>
                </a:lnTo>
                <a:lnTo>
                  <a:pt x="86" y="1098"/>
                </a:lnTo>
                <a:lnTo>
                  <a:pt x="86" y="1098"/>
                </a:lnTo>
                <a:lnTo>
                  <a:pt x="87" y="1098"/>
                </a:lnTo>
                <a:lnTo>
                  <a:pt x="89" y="1098"/>
                </a:lnTo>
                <a:lnTo>
                  <a:pt x="90" y="1098"/>
                </a:lnTo>
                <a:lnTo>
                  <a:pt x="90" y="1097"/>
                </a:lnTo>
                <a:lnTo>
                  <a:pt x="91" y="1097"/>
                </a:lnTo>
                <a:lnTo>
                  <a:pt x="92" y="1097"/>
                </a:lnTo>
                <a:lnTo>
                  <a:pt x="94" y="1097"/>
                </a:lnTo>
                <a:lnTo>
                  <a:pt x="94" y="1097"/>
                </a:lnTo>
                <a:lnTo>
                  <a:pt x="95" y="1097"/>
                </a:lnTo>
                <a:lnTo>
                  <a:pt x="96" y="1097"/>
                </a:lnTo>
                <a:lnTo>
                  <a:pt x="97" y="1097"/>
                </a:lnTo>
                <a:lnTo>
                  <a:pt x="97" y="1097"/>
                </a:lnTo>
                <a:lnTo>
                  <a:pt x="99" y="1097"/>
                </a:lnTo>
                <a:lnTo>
                  <a:pt x="100" y="1097"/>
                </a:lnTo>
                <a:lnTo>
                  <a:pt x="101" y="1097"/>
                </a:lnTo>
                <a:lnTo>
                  <a:pt x="101" y="1097"/>
                </a:lnTo>
                <a:lnTo>
                  <a:pt x="102" y="1097"/>
                </a:lnTo>
                <a:lnTo>
                  <a:pt x="104" y="1097"/>
                </a:lnTo>
                <a:lnTo>
                  <a:pt x="105" y="1097"/>
                </a:lnTo>
                <a:lnTo>
                  <a:pt x="105" y="1097"/>
                </a:lnTo>
                <a:lnTo>
                  <a:pt x="106" y="1097"/>
                </a:lnTo>
                <a:lnTo>
                  <a:pt x="107" y="1097"/>
                </a:lnTo>
                <a:lnTo>
                  <a:pt x="108" y="1097"/>
                </a:lnTo>
                <a:lnTo>
                  <a:pt x="108" y="1097"/>
                </a:lnTo>
                <a:lnTo>
                  <a:pt x="110" y="1097"/>
                </a:lnTo>
                <a:lnTo>
                  <a:pt x="111" y="1097"/>
                </a:lnTo>
                <a:lnTo>
                  <a:pt x="112" y="1097"/>
                </a:lnTo>
                <a:lnTo>
                  <a:pt x="113" y="1097"/>
                </a:lnTo>
                <a:lnTo>
                  <a:pt x="113" y="1097"/>
                </a:lnTo>
                <a:lnTo>
                  <a:pt x="115" y="1097"/>
                </a:lnTo>
                <a:lnTo>
                  <a:pt x="116" y="1097"/>
                </a:lnTo>
                <a:lnTo>
                  <a:pt x="117" y="1097"/>
                </a:lnTo>
                <a:lnTo>
                  <a:pt x="117" y="1097"/>
                </a:lnTo>
                <a:lnTo>
                  <a:pt x="118" y="1097"/>
                </a:lnTo>
                <a:lnTo>
                  <a:pt x="120" y="1097"/>
                </a:lnTo>
                <a:lnTo>
                  <a:pt x="121" y="1097"/>
                </a:lnTo>
                <a:lnTo>
                  <a:pt x="121" y="1097"/>
                </a:lnTo>
                <a:lnTo>
                  <a:pt x="122" y="1097"/>
                </a:lnTo>
                <a:lnTo>
                  <a:pt x="123" y="1097"/>
                </a:lnTo>
                <a:lnTo>
                  <a:pt x="125" y="1097"/>
                </a:lnTo>
                <a:lnTo>
                  <a:pt x="125" y="1097"/>
                </a:lnTo>
                <a:lnTo>
                  <a:pt x="126" y="1097"/>
                </a:lnTo>
                <a:lnTo>
                  <a:pt x="127" y="1097"/>
                </a:lnTo>
                <a:lnTo>
                  <a:pt x="128" y="1097"/>
                </a:lnTo>
                <a:lnTo>
                  <a:pt x="128" y="1097"/>
                </a:lnTo>
                <a:lnTo>
                  <a:pt x="130" y="1097"/>
                </a:lnTo>
                <a:lnTo>
                  <a:pt x="131" y="1097"/>
                </a:lnTo>
                <a:lnTo>
                  <a:pt x="132" y="1097"/>
                </a:lnTo>
                <a:lnTo>
                  <a:pt x="132" y="1097"/>
                </a:lnTo>
                <a:lnTo>
                  <a:pt x="133" y="1096"/>
                </a:lnTo>
                <a:lnTo>
                  <a:pt x="135" y="1094"/>
                </a:lnTo>
                <a:lnTo>
                  <a:pt x="136" y="1092"/>
                </a:lnTo>
                <a:lnTo>
                  <a:pt x="136" y="1088"/>
                </a:lnTo>
                <a:lnTo>
                  <a:pt x="137" y="1083"/>
                </a:lnTo>
                <a:lnTo>
                  <a:pt x="138" y="1077"/>
                </a:lnTo>
                <a:lnTo>
                  <a:pt x="140" y="1071"/>
                </a:lnTo>
                <a:lnTo>
                  <a:pt x="140" y="1062"/>
                </a:lnTo>
                <a:lnTo>
                  <a:pt x="141" y="1053"/>
                </a:lnTo>
                <a:lnTo>
                  <a:pt x="142" y="1042"/>
                </a:lnTo>
                <a:lnTo>
                  <a:pt x="143" y="1031"/>
                </a:lnTo>
                <a:lnTo>
                  <a:pt x="143" y="1019"/>
                </a:lnTo>
                <a:lnTo>
                  <a:pt x="144" y="1005"/>
                </a:lnTo>
                <a:lnTo>
                  <a:pt x="146" y="989"/>
                </a:lnTo>
                <a:lnTo>
                  <a:pt x="147" y="973"/>
                </a:lnTo>
                <a:lnTo>
                  <a:pt x="147" y="955"/>
                </a:lnTo>
                <a:lnTo>
                  <a:pt x="148" y="938"/>
                </a:lnTo>
                <a:lnTo>
                  <a:pt x="149" y="918"/>
                </a:lnTo>
                <a:lnTo>
                  <a:pt x="151" y="897"/>
                </a:lnTo>
                <a:lnTo>
                  <a:pt x="151" y="876"/>
                </a:lnTo>
                <a:lnTo>
                  <a:pt x="152" y="852"/>
                </a:lnTo>
                <a:lnTo>
                  <a:pt x="153" y="829"/>
                </a:lnTo>
                <a:lnTo>
                  <a:pt x="154" y="803"/>
                </a:lnTo>
                <a:lnTo>
                  <a:pt x="154" y="777"/>
                </a:lnTo>
                <a:lnTo>
                  <a:pt x="156" y="750"/>
                </a:lnTo>
                <a:lnTo>
                  <a:pt x="157" y="724"/>
                </a:lnTo>
                <a:lnTo>
                  <a:pt x="158" y="697"/>
                </a:lnTo>
                <a:lnTo>
                  <a:pt x="158" y="671"/>
                </a:lnTo>
                <a:lnTo>
                  <a:pt x="159" y="644"/>
                </a:lnTo>
                <a:lnTo>
                  <a:pt x="161" y="618"/>
                </a:lnTo>
                <a:lnTo>
                  <a:pt x="162" y="590"/>
                </a:lnTo>
                <a:lnTo>
                  <a:pt x="162" y="564"/>
                </a:lnTo>
                <a:lnTo>
                  <a:pt x="163" y="537"/>
                </a:lnTo>
                <a:lnTo>
                  <a:pt x="164" y="511"/>
                </a:lnTo>
                <a:lnTo>
                  <a:pt x="166" y="483"/>
                </a:lnTo>
                <a:lnTo>
                  <a:pt x="166" y="457"/>
                </a:lnTo>
                <a:lnTo>
                  <a:pt x="167" y="430"/>
                </a:lnTo>
                <a:lnTo>
                  <a:pt x="168" y="404"/>
                </a:lnTo>
                <a:lnTo>
                  <a:pt x="169" y="377"/>
                </a:lnTo>
                <a:lnTo>
                  <a:pt x="171" y="351"/>
                </a:lnTo>
                <a:lnTo>
                  <a:pt x="171" y="325"/>
                </a:lnTo>
                <a:lnTo>
                  <a:pt x="172" y="301"/>
                </a:lnTo>
                <a:lnTo>
                  <a:pt x="173" y="279"/>
                </a:lnTo>
                <a:lnTo>
                  <a:pt x="174" y="260"/>
                </a:lnTo>
                <a:lnTo>
                  <a:pt x="174" y="246"/>
                </a:lnTo>
                <a:lnTo>
                  <a:pt x="176" y="252"/>
                </a:lnTo>
                <a:lnTo>
                  <a:pt x="177" y="312"/>
                </a:lnTo>
                <a:lnTo>
                  <a:pt x="178" y="455"/>
                </a:lnTo>
                <a:lnTo>
                  <a:pt x="178" y="673"/>
                </a:lnTo>
                <a:lnTo>
                  <a:pt x="179" y="911"/>
                </a:lnTo>
                <a:lnTo>
                  <a:pt x="180" y="1099"/>
                </a:lnTo>
                <a:lnTo>
                  <a:pt x="182" y="1190"/>
                </a:lnTo>
                <a:lnTo>
                  <a:pt x="182" y="1202"/>
                </a:lnTo>
                <a:lnTo>
                  <a:pt x="183" y="1147"/>
                </a:lnTo>
                <a:lnTo>
                  <a:pt x="184" y="1051"/>
                </a:lnTo>
                <a:lnTo>
                  <a:pt x="185" y="935"/>
                </a:lnTo>
                <a:lnTo>
                  <a:pt x="185" y="733"/>
                </a:lnTo>
                <a:lnTo>
                  <a:pt x="187" y="0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5" y="0"/>
                </a:lnTo>
                <a:lnTo>
                  <a:pt x="197" y="0"/>
                </a:lnTo>
                <a:lnTo>
                  <a:pt x="197" y="0"/>
                </a:lnTo>
                <a:lnTo>
                  <a:pt x="198" y="0"/>
                </a:lnTo>
                <a:lnTo>
                  <a:pt x="199" y="60"/>
                </a:lnTo>
                <a:lnTo>
                  <a:pt x="200" y="184"/>
                </a:lnTo>
                <a:lnTo>
                  <a:pt x="200" y="285"/>
                </a:lnTo>
                <a:lnTo>
                  <a:pt x="202" y="370"/>
                </a:lnTo>
                <a:lnTo>
                  <a:pt x="203" y="445"/>
                </a:lnTo>
                <a:lnTo>
                  <a:pt x="204" y="512"/>
                </a:lnTo>
                <a:lnTo>
                  <a:pt x="204" y="573"/>
                </a:lnTo>
                <a:lnTo>
                  <a:pt x="205" y="627"/>
                </a:lnTo>
                <a:lnTo>
                  <a:pt x="207" y="677"/>
                </a:lnTo>
                <a:lnTo>
                  <a:pt x="208" y="718"/>
                </a:lnTo>
                <a:lnTo>
                  <a:pt x="208" y="752"/>
                </a:lnTo>
                <a:lnTo>
                  <a:pt x="209" y="779"/>
                </a:lnTo>
                <a:lnTo>
                  <a:pt x="210" y="806"/>
                </a:lnTo>
                <a:lnTo>
                  <a:pt x="211" y="837"/>
                </a:lnTo>
                <a:lnTo>
                  <a:pt x="211" y="873"/>
                </a:lnTo>
                <a:lnTo>
                  <a:pt x="213" y="909"/>
                </a:lnTo>
                <a:lnTo>
                  <a:pt x="214" y="940"/>
                </a:lnTo>
                <a:lnTo>
                  <a:pt x="215" y="965"/>
                </a:lnTo>
                <a:lnTo>
                  <a:pt x="215" y="985"/>
                </a:lnTo>
                <a:lnTo>
                  <a:pt x="216" y="1011"/>
                </a:lnTo>
                <a:lnTo>
                  <a:pt x="218" y="1032"/>
                </a:lnTo>
                <a:lnTo>
                  <a:pt x="219" y="1053"/>
                </a:lnTo>
                <a:lnTo>
                  <a:pt x="219" y="1071"/>
                </a:lnTo>
                <a:lnTo>
                  <a:pt x="220" y="1082"/>
                </a:lnTo>
                <a:lnTo>
                  <a:pt x="221" y="1088"/>
                </a:lnTo>
                <a:lnTo>
                  <a:pt x="223" y="1091"/>
                </a:lnTo>
                <a:lnTo>
                  <a:pt x="223" y="1092"/>
                </a:lnTo>
                <a:lnTo>
                  <a:pt x="224" y="1096"/>
                </a:lnTo>
                <a:lnTo>
                  <a:pt x="225" y="1101"/>
                </a:lnTo>
                <a:lnTo>
                  <a:pt x="226" y="1106"/>
                </a:lnTo>
                <a:lnTo>
                  <a:pt x="228" y="1108"/>
                </a:lnTo>
                <a:lnTo>
                  <a:pt x="228" y="1107"/>
                </a:lnTo>
                <a:lnTo>
                  <a:pt x="229" y="1104"/>
                </a:lnTo>
                <a:lnTo>
                  <a:pt x="230" y="1101"/>
                </a:lnTo>
                <a:lnTo>
                  <a:pt x="231" y="1094"/>
                </a:lnTo>
                <a:lnTo>
                  <a:pt x="231" y="1087"/>
                </a:lnTo>
                <a:lnTo>
                  <a:pt x="233" y="1078"/>
                </a:lnTo>
                <a:lnTo>
                  <a:pt x="234" y="1067"/>
                </a:lnTo>
                <a:lnTo>
                  <a:pt x="235" y="1052"/>
                </a:lnTo>
                <a:lnTo>
                  <a:pt x="235" y="1032"/>
                </a:lnTo>
                <a:lnTo>
                  <a:pt x="236" y="988"/>
                </a:lnTo>
                <a:lnTo>
                  <a:pt x="238" y="846"/>
                </a:lnTo>
                <a:lnTo>
                  <a:pt x="239" y="485"/>
                </a:lnTo>
                <a:lnTo>
                  <a:pt x="239" y="0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5" y="36"/>
                </a:lnTo>
                <a:lnTo>
                  <a:pt x="246" y="562"/>
                </a:lnTo>
                <a:lnTo>
                  <a:pt x="246" y="863"/>
                </a:lnTo>
                <a:lnTo>
                  <a:pt x="247" y="1006"/>
                </a:lnTo>
                <a:lnTo>
                  <a:pt x="249" y="1067"/>
                </a:lnTo>
                <a:lnTo>
                  <a:pt x="250" y="1097"/>
                </a:lnTo>
                <a:lnTo>
                  <a:pt x="250" y="1117"/>
                </a:lnTo>
                <a:lnTo>
                  <a:pt x="251" y="1132"/>
                </a:lnTo>
                <a:lnTo>
                  <a:pt x="252" y="1142"/>
                </a:lnTo>
                <a:lnTo>
                  <a:pt x="254" y="1147"/>
                </a:lnTo>
                <a:lnTo>
                  <a:pt x="254" y="1147"/>
                </a:lnTo>
                <a:lnTo>
                  <a:pt x="255" y="1143"/>
                </a:lnTo>
                <a:lnTo>
                  <a:pt x="256" y="1138"/>
                </a:lnTo>
                <a:lnTo>
                  <a:pt x="257" y="1130"/>
                </a:lnTo>
                <a:lnTo>
                  <a:pt x="257" y="1124"/>
                </a:lnTo>
                <a:lnTo>
                  <a:pt x="259" y="1119"/>
                </a:lnTo>
                <a:lnTo>
                  <a:pt x="260" y="1117"/>
                </a:lnTo>
                <a:lnTo>
                  <a:pt x="261" y="1115"/>
                </a:lnTo>
                <a:lnTo>
                  <a:pt x="261" y="1114"/>
                </a:lnTo>
                <a:lnTo>
                  <a:pt x="262" y="1113"/>
                </a:lnTo>
                <a:lnTo>
                  <a:pt x="264" y="1111"/>
                </a:lnTo>
                <a:lnTo>
                  <a:pt x="265" y="1108"/>
                </a:lnTo>
                <a:lnTo>
                  <a:pt x="265" y="1104"/>
                </a:lnTo>
                <a:lnTo>
                  <a:pt x="266" y="1102"/>
                </a:lnTo>
                <a:lnTo>
                  <a:pt x="267" y="1098"/>
                </a:lnTo>
                <a:lnTo>
                  <a:pt x="269" y="1097"/>
                </a:lnTo>
                <a:lnTo>
                  <a:pt x="269" y="1094"/>
                </a:lnTo>
                <a:lnTo>
                  <a:pt x="270" y="1094"/>
                </a:lnTo>
                <a:lnTo>
                  <a:pt x="271" y="1093"/>
                </a:lnTo>
                <a:lnTo>
                  <a:pt x="272" y="1092"/>
                </a:lnTo>
                <a:lnTo>
                  <a:pt x="272" y="1089"/>
                </a:lnTo>
                <a:lnTo>
                  <a:pt x="274" y="1087"/>
                </a:lnTo>
                <a:lnTo>
                  <a:pt x="275" y="1084"/>
                </a:lnTo>
                <a:lnTo>
                  <a:pt x="276" y="1083"/>
                </a:lnTo>
                <a:lnTo>
                  <a:pt x="276" y="1084"/>
                </a:lnTo>
                <a:lnTo>
                  <a:pt x="277" y="1086"/>
                </a:lnTo>
                <a:lnTo>
                  <a:pt x="279" y="1088"/>
                </a:lnTo>
                <a:lnTo>
                  <a:pt x="280" y="1089"/>
                </a:lnTo>
                <a:lnTo>
                  <a:pt x="281" y="1091"/>
                </a:lnTo>
                <a:lnTo>
                  <a:pt x="281" y="1091"/>
                </a:lnTo>
                <a:lnTo>
                  <a:pt x="282" y="1091"/>
                </a:lnTo>
                <a:lnTo>
                  <a:pt x="283" y="1091"/>
                </a:lnTo>
                <a:lnTo>
                  <a:pt x="285" y="1091"/>
                </a:lnTo>
                <a:lnTo>
                  <a:pt x="285" y="1091"/>
                </a:lnTo>
                <a:lnTo>
                  <a:pt x="286" y="1092"/>
                </a:lnTo>
                <a:lnTo>
                  <a:pt x="287" y="1094"/>
                </a:lnTo>
                <a:lnTo>
                  <a:pt x="288" y="1097"/>
                </a:lnTo>
                <a:lnTo>
                  <a:pt x="288" y="1098"/>
                </a:lnTo>
                <a:lnTo>
                  <a:pt x="290" y="1098"/>
                </a:lnTo>
                <a:lnTo>
                  <a:pt x="291" y="1097"/>
                </a:lnTo>
                <a:lnTo>
                  <a:pt x="292" y="1094"/>
                </a:lnTo>
                <a:lnTo>
                  <a:pt x="292" y="1093"/>
                </a:lnTo>
                <a:lnTo>
                  <a:pt x="293" y="1092"/>
                </a:lnTo>
                <a:lnTo>
                  <a:pt x="295" y="1093"/>
                </a:lnTo>
                <a:lnTo>
                  <a:pt x="296" y="1096"/>
                </a:lnTo>
                <a:lnTo>
                  <a:pt x="296" y="1101"/>
                </a:lnTo>
                <a:lnTo>
                  <a:pt x="297" y="1109"/>
                </a:lnTo>
                <a:lnTo>
                  <a:pt x="298" y="1122"/>
                </a:lnTo>
                <a:lnTo>
                  <a:pt x="300" y="1132"/>
                </a:lnTo>
                <a:lnTo>
                  <a:pt x="300" y="1133"/>
                </a:lnTo>
                <a:lnTo>
                  <a:pt x="301" y="1124"/>
                </a:lnTo>
                <a:lnTo>
                  <a:pt x="302" y="1111"/>
                </a:lnTo>
                <a:lnTo>
                  <a:pt x="303" y="1101"/>
                </a:lnTo>
                <a:lnTo>
                  <a:pt x="303" y="1098"/>
                </a:lnTo>
                <a:lnTo>
                  <a:pt x="305" y="1101"/>
                </a:lnTo>
                <a:lnTo>
                  <a:pt x="306" y="1102"/>
                </a:lnTo>
                <a:lnTo>
                  <a:pt x="307" y="1101"/>
                </a:lnTo>
                <a:lnTo>
                  <a:pt x="307" y="1094"/>
                </a:lnTo>
                <a:lnTo>
                  <a:pt x="308" y="1087"/>
                </a:lnTo>
                <a:lnTo>
                  <a:pt x="310" y="1079"/>
                </a:lnTo>
                <a:lnTo>
                  <a:pt x="311" y="1075"/>
                </a:lnTo>
                <a:lnTo>
                  <a:pt x="311" y="1073"/>
                </a:lnTo>
                <a:lnTo>
                  <a:pt x="312" y="1076"/>
                </a:lnTo>
                <a:lnTo>
                  <a:pt x="313" y="1081"/>
                </a:lnTo>
                <a:lnTo>
                  <a:pt x="315" y="1086"/>
                </a:lnTo>
                <a:lnTo>
                  <a:pt x="315" y="1091"/>
                </a:lnTo>
                <a:lnTo>
                  <a:pt x="316" y="1094"/>
                </a:lnTo>
                <a:lnTo>
                  <a:pt x="317" y="1097"/>
                </a:lnTo>
                <a:lnTo>
                  <a:pt x="318" y="1097"/>
                </a:lnTo>
                <a:lnTo>
                  <a:pt x="318" y="1096"/>
                </a:lnTo>
                <a:lnTo>
                  <a:pt x="319" y="1089"/>
                </a:lnTo>
                <a:lnTo>
                  <a:pt x="321" y="1081"/>
                </a:lnTo>
                <a:lnTo>
                  <a:pt x="322" y="1073"/>
                </a:lnTo>
                <a:lnTo>
                  <a:pt x="322" y="1068"/>
                </a:lnTo>
                <a:lnTo>
                  <a:pt x="323" y="1070"/>
                </a:lnTo>
                <a:lnTo>
                  <a:pt x="324" y="1076"/>
                </a:lnTo>
                <a:lnTo>
                  <a:pt x="326" y="1082"/>
                </a:lnTo>
                <a:lnTo>
                  <a:pt x="326" y="1087"/>
                </a:lnTo>
                <a:lnTo>
                  <a:pt x="327" y="1091"/>
                </a:lnTo>
                <a:lnTo>
                  <a:pt x="328" y="1089"/>
                </a:lnTo>
                <a:lnTo>
                  <a:pt x="329" y="1083"/>
                </a:lnTo>
                <a:lnTo>
                  <a:pt x="329" y="1071"/>
                </a:lnTo>
                <a:lnTo>
                  <a:pt x="331" y="1051"/>
                </a:lnTo>
                <a:lnTo>
                  <a:pt x="332" y="1022"/>
                </a:lnTo>
                <a:lnTo>
                  <a:pt x="333" y="986"/>
                </a:lnTo>
                <a:lnTo>
                  <a:pt x="333" y="957"/>
                </a:lnTo>
                <a:lnTo>
                  <a:pt x="334" y="949"/>
                </a:lnTo>
                <a:lnTo>
                  <a:pt x="336" y="966"/>
                </a:lnTo>
                <a:lnTo>
                  <a:pt x="337" y="1000"/>
                </a:lnTo>
                <a:lnTo>
                  <a:pt x="338" y="1034"/>
                </a:lnTo>
                <a:lnTo>
                  <a:pt x="338" y="1056"/>
                </a:lnTo>
                <a:lnTo>
                  <a:pt x="339" y="1068"/>
                </a:lnTo>
                <a:lnTo>
                  <a:pt x="341" y="1075"/>
                </a:lnTo>
                <a:lnTo>
                  <a:pt x="342" y="1077"/>
                </a:lnTo>
                <a:lnTo>
                  <a:pt x="342" y="1077"/>
                </a:lnTo>
                <a:lnTo>
                  <a:pt x="343" y="1078"/>
                </a:lnTo>
                <a:lnTo>
                  <a:pt x="344" y="1079"/>
                </a:lnTo>
                <a:lnTo>
                  <a:pt x="346" y="1081"/>
                </a:lnTo>
                <a:lnTo>
                  <a:pt x="346" y="1082"/>
                </a:lnTo>
                <a:lnTo>
                  <a:pt x="347" y="1083"/>
                </a:lnTo>
                <a:lnTo>
                  <a:pt x="348" y="1086"/>
                </a:lnTo>
                <a:lnTo>
                  <a:pt x="349" y="1087"/>
                </a:lnTo>
                <a:lnTo>
                  <a:pt x="349" y="1089"/>
                </a:lnTo>
                <a:lnTo>
                  <a:pt x="351" y="1089"/>
                </a:lnTo>
                <a:lnTo>
                  <a:pt x="352" y="1089"/>
                </a:lnTo>
                <a:lnTo>
                  <a:pt x="353" y="1088"/>
                </a:lnTo>
                <a:lnTo>
                  <a:pt x="353" y="1086"/>
                </a:lnTo>
                <a:lnTo>
                  <a:pt x="354" y="1083"/>
                </a:lnTo>
                <a:lnTo>
                  <a:pt x="355" y="1082"/>
                </a:lnTo>
                <a:lnTo>
                  <a:pt x="357" y="1082"/>
                </a:lnTo>
                <a:lnTo>
                  <a:pt x="357" y="1083"/>
                </a:lnTo>
                <a:lnTo>
                  <a:pt x="358" y="1086"/>
                </a:lnTo>
                <a:lnTo>
                  <a:pt x="359" y="1087"/>
                </a:lnTo>
                <a:lnTo>
                  <a:pt x="360" y="1087"/>
                </a:lnTo>
                <a:lnTo>
                  <a:pt x="360" y="1083"/>
                </a:lnTo>
                <a:lnTo>
                  <a:pt x="362" y="1075"/>
                </a:lnTo>
                <a:lnTo>
                  <a:pt x="363" y="1056"/>
                </a:lnTo>
                <a:lnTo>
                  <a:pt x="364" y="1027"/>
                </a:lnTo>
                <a:lnTo>
                  <a:pt x="364" y="991"/>
                </a:lnTo>
                <a:lnTo>
                  <a:pt x="365" y="953"/>
                </a:lnTo>
                <a:lnTo>
                  <a:pt x="367" y="921"/>
                </a:lnTo>
                <a:lnTo>
                  <a:pt x="368" y="903"/>
                </a:lnTo>
                <a:lnTo>
                  <a:pt x="368" y="903"/>
                </a:lnTo>
                <a:lnTo>
                  <a:pt x="369" y="916"/>
                </a:lnTo>
                <a:lnTo>
                  <a:pt x="370" y="937"/>
                </a:lnTo>
                <a:lnTo>
                  <a:pt x="372" y="958"/>
                </a:lnTo>
                <a:lnTo>
                  <a:pt x="372" y="975"/>
                </a:lnTo>
                <a:lnTo>
                  <a:pt x="373" y="988"/>
                </a:lnTo>
                <a:lnTo>
                  <a:pt x="374" y="994"/>
                </a:lnTo>
                <a:lnTo>
                  <a:pt x="375" y="993"/>
                </a:lnTo>
                <a:lnTo>
                  <a:pt x="375" y="985"/>
                </a:lnTo>
                <a:lnTo>
                  <a:pt x="377" y="973"/>
                </a:lnTo>
                <a:lnTo>
                  <a:pt x="378" y="962"/>
                </a:lnTo>
                <a:lnTo>
                  <a:pt x="379" y="957"/>
                </a:lnTo>
                <a:lnTo>
                  <a:pt x="379" y="964"/>
                </a:lnTo>
                <a:lnTo>
                  <a:pt x="380" y="980"/>
                </a:lnTo>
                <a:lnTo>
                  <a:pt x="382" y="1001"/>
                </a:lnTo>
                <a:lnTo>
                  <a:pt x="383" y="1022"/>
                </a:lnTo>
                <a:lnTo>
                  <a:pt x="383" y="1041"/>
                </a:lnTo>
                <a:lnTo>
                  <a:pt x="384" y="1057"/>
                </a:lnTo>
                <a:lnTo>
                  <a:pt x="385" y="1071"/>
                </a:lnTo>
                <a:lnTo>
                  <a:pt x="387" y="1082"/>
                </a:lnTo>
                <a:lnTo>
                  <a:pt x="387" y="1088"/>
                </a:lnTo>
                <a:lnTo>
                  <a:pt x="388" y="1089"/>
                </a:lnTo>
                <a:lnTo>
                  <a:pt x="389" y="1084"/>
                </a:lnTo>
                <a:lnTo>
                  <a:pt x="390" y="1077"/>
                </a:lnTo>
                <a:lnTo>
                  <a:pt x="390" y="1072"/>
                </a:lnTo>
                <a:lnTo>
                  <a:pt x="391" y="1075"/>
                </a:lnTo>
                <a:lnTo>
                  <a:pt x="393" y="1082"/>
                </a:lnTo>
                <a:lnTo>
                  <a:pt x="394" y="1091"/>
                </a:lnTo>
                <a:lnTo>
                  <a:pt x="395" y="1096"/>
                </a:lnTo>
                <a:lnTo>
                  <a:pt x="395" y="1098"/>
                </a:lnTo>
                <a:lnTo>
                  <a:pt x="396" y="1099"/>
                </a:lnTo>
                <a:lnTo>
                  <a:pt x="398" y="1098"/>
                </a:lnTo>
                <a:lnTo>
                  <a:pt x="399" y="1096"/>
                </a:lnTo>
                <a:lnTo>
                  <a:pt x="399" y="1092"/>
                </a:lnTo>
                <a:lnTo>
                  <a:pt x="400" y="1086"/>
                </a:lnTo>
                <a:lnTo>
                  <a:pt x="401" y="1078"/>
                </a:lnTo>
                <a:lnTo>
                  <a:pt x="403" y="1072"/>
                </a:lnTo>
                <a:lnTo>
                  <a:pt x="403" y="1067"/>
                </a:lnTo>
                <a:lnTo>
                  <a:pt x="404" y="1065"/>
                </a:lnTo>
                <a:lnTo>
                  <a:pt x="405" y="1066"/>
                </a:lnTo>
                <a:lnTo>
                  <a:pt x="406" y="1071"/>
                </a:lnTo>
                <a:lnTo>
                  <a:pt x="406" y="1077"/>
                </a:lnTo>
                <a:lnTo>
                  <a:pt x="408" y="1083"/>
                </a:lnTo>
                <a:lnTo>
                  <a:pt x="409" y="1087"/>
                </a:lnTo>
                <a:lnTo>
                  <a:pt x="410" y="1091"/>
                </a:lnTo>
                <a:lnTo>
                  <a:pt x="410" y="1092"/>
                </a:lnTo>
                <a:lnTo>
                  <a:pt x="411" y="1093"/>
                </a:lnTo>
                <a:lnTo>
                  <a:pt x="413" y="1093"/>
                </a:lnTo>
                <a:lnTo>
                  <a:pt x="414" y="1093"/>
                </a:lnTo>
                <a:lnTo>
                  <a:pt x="414" y="1093"/>
                </a:lnTo>
                <a:lnTo>
                  <a:pt x="415" y="1092"/>
                </a:lnTo>
                <a:lnTo>
                  <a:pt x="416" y="1092"/>
                </a:lnTo>
                <a:lnTo>
                  <a:pt x="418" y="1092"/>
                </a:lnTo>
                <a:lnTo>
                  <a:pt x="418" y="1091"/>
                </a:lnTo>
                <a:lnTo>
                  <a:pt x="419" y="1089"/>
                </a:lnTo>
                <a:lnTo>
                  <a:pt x="420" y="1088"/>
                </a:lnTo>
                <a:lnTo>
                  <a:pt x="421" y="1086"/>
                </a:lnTo>
                <a:lnTo>
                  <a:pt x="421" y="1083"/>
                </a:lnTo>
                <a:lnTo>
                  <a:pt x="423" y="1082"/>
                </a:lnTo>
                <a:lnTo>
                  <a:pt x="424" y="1079"/>
                </a:lnTo>
                <a:lnTo>
                  <a:pt x="425" y="1077"/>
                </a:lnTo>
                <a:lnTo>
                  <a:pt x="425" y="1076"/>
                </a:lnTo>
                <a:lnTo>
                  <a:pt x="426" y="1073"/>
                </a:lnTo>
                <a:lnTo>
                  <a:pt x="427" y="1070"/>
                </a:lnTo>
                <a:lnTo>
                  <a:pt x="429" y="1061"/>
                </a:lnTo>
                <a:lnTo>
                  <a:pt x="429" y="1047"/>
                </a:lnTo>
                <a:lnTo>
                  <a:pt x="430" y="1031"/>
                </a:lnTo>
                <a:lnTo>
                  <a:pt x="431" y="1015"/>
                </a:lnTo>
                <a:lnTo>
                  <a:pt x="432" y="1001"/>
                </a:lnTo>
                <a:lnTo>
                  <a:pt x="432" y="1001"/>
                </a:lnTo>
                <a:lnTo>
                  <a:pt x="434" y="1020"/>
                </a:lnTo>
                <a:lnTo>
                  <a:pt x="435" y="1050"/>
                </a:lnTo>
                <a:lnTo>
                  <a:pt x="436" y="1081"/>
                </a:lnTo>
                <a:lnTo>
                  <a:pt x="436" y="1104"/>
                </a:lnTo>
                <a:lnTo>
                  <a:pt x="437" y="1118"/>
                </a:lnTo>
                <a:lnTo>
                  <a:pt x="439" y="1123"/>
                </a:lnTo>
                <a:lnTo>
                  <a:pt x="440" y="1125"/>
                </a:lnTo>
                <a:lnTo>
                  <a:pt x="440" y="1127"/>
                </a:lnTo>
                <a:lnTo>
                  <a:pt x="441" y="1125"/>
                </a:lnTo>
                <a:lnTo>
                  <a:pt x="442" y="1123"/>
                </a:lnTo>
                <a:lnTo>
                  <a:pt x="444" y="1120"/>
                </a:lnTo>
                <a:lnTo>
                  <a:pt x="444" y="1118"/>
                </a:lnTo>
                <a:lnTo>
                  <a:pt x="445" y="1115"/>
                </a:lnTo>
                <a:lnTo>
                  <a:pt x="446" y="1112"/>
                </a:lnTo>
                <a:lnTo>
                  <a:pt x="447" y="1108"/>
                </a:lnTo>
                <a:lnTo>
                  <a:pt x="449" y="1106"/>
                </a:lnTo>
                <a:lnTo>
                  <a:pt x="449" y="1103"/>
                </a:lnTo>
                <a:lnTo>
                  <a:pt x="450" y="1102"/>
                </a:lnTo>
                <a:lnTo>
                  <a:pt x="451" y="1101"/>
                </a:lnTo>
                <a:lnTo>
                  <a:pt x="452" y="1099"/>
                </a:lnTo>
                <a:lnTo>
                  <a:pt x="452" y="1098"/>
                </a:lnTo>
                <a:lnTo>
                  <a:pt x="454" y="1098"/>
                </a:lnTo>
                <a:lnTo>
                  <a:pt x="455" y="1097"/>
                </a:lnTo>
                <a:lnTo>
                  <a:pt x="456" y="1097"/>
                </a:lnTo>
                <a:lnTo>
                  <a:pt x="456" y="1096"/>
                </a:lnTo>
                <a:lnTo>
                  <a:pt x="457" y="1096"/>
                </a:lnTo>
                <a:lnTo>
                  <a:pt x="459" y="1094"/>
                </a:lnTo>
                <a:lnTo>
                  <a:pt x="460" y="1093"/>
                </a:lnTo>
                <a:lnTo>
                  <a:pt x="460" y="1093"/>
                </a:lnTo>
                <a:lnTo>
                  <a:pt x="461" y="1092"/>
                </a:lnTo>
                <a:lnTo>
                  <a:pt x="462" y="1091"/>
                </a:lnTo>
                <a:lnTo>
                  <a:pt x="463" y="1089"/>
                </a:lnTo>
                <a:lnTo>
                  <a:pt x="463" y="1089"/>
                </a:lnTo>
                <a:lnTo>
                  <a:pt x="465" y="1088"/>
                </a:lnTo>
                <a:lnTo>
                  <a:pt x="466" y="1089"/>
                </a:lnTo>
                <a:lnTo>
                  <a:pt x="467" y="1089"/>
                </a:lnTo>
                <a:lnTo>
                  <a:pt x="467" y="1089"/>
                </a:lnTo>
                <a:lnTo>
                  <a:pt x="468" y="1089"/>
                </a:lnTo>
                <a:lnTo>
                  <a:pt x="470" y="1089"/>
                </a:lnTo>
                <a:lnTo>
                  <a:pt x="471" y="1089"/>
                </a:lnTo>
                <a:lnTo>
                  <a:pt x="471" y="1088"/>
                </a:lnTo>
                <a:lnTo>
                  <a:pt x="472" y="1087"/>
                </a:lnTo>
                <a:lnTo>
                  <a:pt x="473" y="1086"/>
                </a:lnTo>
                <a:lnTo>
                  <a:pt x="475" y="1086"/>
                </a:lnTo>
                <a:lnTo>
                  <a:pt x="475" y="1086"/>
                </a:lnTo>
                <a:lnTo>
                  <a:pt x="476" y="1086"/>
                </a:lnTo>
                <a:lnTo>
                  <a:pt x="477" y="1086"/>
                </a:lnTo>
                <a:lnTo>
                  <a:pt x="478" y="1087"/>
                </a:lnTo>
                <a:lnTo>
                  <a:pt x="478" y="1087"/>
                </a:lnTo>
                <a:lnTo>
                  <a:pt x="480" y="1088"/>
                </a:lnTo>
                <a:lnTo>
                  <a:pt x="481" y="1089"/>
                </a:lnTo>
                <a:lnTo>
                  <a:pt x="482" y="1091"/>
                </a:lnTo>
                <a:lnTo>
                  <a:pt x="482" y="1093"/>
                </a:lnTo>
                <a:lnTo>
                  <a:pt x="483" y="1094"/>
                </a:lnTo>
                <a:lnTo>
                  <a:pt x="485" y="1096"/>
                </a:lnTo>
                <a:lnTo>
                  <a:pt x="486" y="1096"/>
                </a:lnTo>
                <a:lnTo>
                  <a:pt x="486" y="1097"/>
                </a:lnTo>
                <a:lnTo>
                  <a:pt x="487" y="1097"/>
                </a:lnTo>
                <a:lnTo>
                  <a:pt x="488" y="1097"/>
                </a:lnTo>
                <a:lnTo>
                  <a:pt x="490" y="1098"/>
                </a:lnTo>
                <a:lnTo>
                  <a:pt x="490" y="1097"/>
                </a:lnTo>
                <a:lnTo>
                  <a:pt x="491" y="1097"/>
                </a:lnTo>
                <a:lnTo>
                  <a:pt x="492" y="1097"/>
                </a:lnTo>
                <a:lnTo>
                  <a:pt x="493" y="1097"/>
                </a:lnTo>
                <a:lnTo>
                  <a:pt x="493" y="1097"/>
                </a:lnTo>
                <a:lnTo>
                  <a:pt x="495" y="1097"/>
                </a:lnTo>
                <a:lnTo>
                  <a:pt x="496" y="1097"/>
                </a:lnTo>
                <a:lnTo>
                  <a:pt x="497" y="1094"/>
                </a:lnTo>
                <a:lnTo>
                  <a:pt x="497" y="1089"/>
                </a:lnTo>
                <a:lnTo>
                  <a:pt x="498" y="1073"/>
                </a:lnTo>
                <a:lnTo>
                  <a:pt x="499" y="1032"/>
                </a:lnTo>
                <a:lnTo>
                  <a:pt x="501" y="938"/>
                </a:lnTo>
                <a:lnTo>
                  <a:pt x="501" y="747"/>
                </a:lnTo>
                <a:lnTo>
                  <a:pt x="502" y="402"/>
                </a:lnTo>
                <a:lnTo>
                  <a:pt x="503" y="0"/>
                </a:lnTo>
                <a:lnTo>
                  <a:pt x="504" y="0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0"/>
                </a:lnTo>
                <a:lnTo>
                  <a:pt x="513" y="0"/>
                </a:lnTo>
                <a:lnTo>
                  <a:pt x="514" y="301"/>
                </a:lnTo>
                <a:lnTo>
                  <a:pt x="516" y="554"/>
                </a:lnTo>
                <a:lnTo>
                  <a:pt x="517" y="721"/>
                </a:lnTo>
                <a:lnTo>
                  <a:pt x="517" y="830"/>
                </a:lnTo>
                <a:lnTo>
                  <a:pt x="518" y="899"/>
                </a:lnTo>
                <a:lnTo>
                  <a:pt x="519" y="945"/>
                </a:lnTo>
                <a:lnTo>
                  <a:pt x="521" y="976"/>
                </a:lnTo>
                <a:lnTo>
                  <a:pt x="521" y="998"/>
                </a:lnTo>
                <a:lnTo>
                  <a:pt x="522" y="1012"/>
                </a:lnTo>
                <a:lnTo>
                  <a:pt x="523" y="1024"/>
                </a:lnTo>
                <a:lnTo>
                  <a:pt x="524" y="1031"/>
                </a:lnTo>
                <a:lnTo>
                  <a:pt x="524" y="1037"/>
                </a:lnTo>
                <a:lnTo>
                  <a:pt x="526" y="1042"/>
                </a:lnTo>
                <a:lnTo>
                  <a:pt x="527" y="1046"/>
                </a:lnTo>
                <a:lnTo>
                  <a:pt x="528" y="1048"/>
                </a:lnTo>
                <a:lnTo>
                  <a:pt x="528" y="1050"/>
                </a:lnTo>
                <a:lnTo>
                  <a:pt x="529" y="1048"/>
                </a:lnTo>
                <a:lnTo>
                  <a:pt x="531" y="1043"/>
                </a:lnTo>
                <a:lnTo>
                  <a:pt x="532" y="1032"/>
                </a:lnTo>
                <a:lnTo>
                  <a:pt x="532" y="1011"/>
                </a:lnTo>
                <a:lnTo>
                  <a:pt x="533" y="980"/>
                </a:lnTo>
                <a:lnTo>
                  <a:pt x="534" y="939"/>
                </a:lnTo>
                <a:lnTo>
                  <a:pt x="535" y="893"/>
                </a:lnTo>
                <a:lnTo>
                  <a:pt x="535" y="863"/>
                </a:lnTo>
                <a:lnTo>
                  <a:pt x="537" y="825"/>
                </a:lnTo>
                <a:lnTo>
                  <a:pt x="538" y="799"/>
                </a:lnTo>
                <a:lnTo>
                  <a:pt x="539" y="788"/>
                </a:lnTo>
                <a:lnTo>
                  <a:pt x="539" y="793"/>
                </a:lnTo>
                <a:lnTo>
                  <a:pt x="540" y="814"/>
                </a:lnTo>
                <a:lnTo>
                  <a:pt x="542" y="849"/>
                </a:lnTo>
                <a:lnTo>
                  <a:pt x="543" y="891"/>
                </a:lnTo>
                <a:lnTo>
                  <a:pt x="543" y="935"/>
                </a:lnTo>
                <a:lnTo>
                  <a:pt x="544" y="978"/>
                </a:lnTo>
                <a:lnTo>
                  <a:pt x="545" y="1012"/>
                </a:lnTo>
                <a:lnTo>
                  <a:pt x="547" y="1039"/>
                </a:lnTo>
                <a:lnTo>
                  <a:pt x="547" y="1056"/>
                </a:lnTo>
                <a:lnTo>
                  <a:pt x="548" y="1068"/>
                </a:lnTo>
                <a:lnTo>
                  <a:pt x="549" y="1076"/>
                </a:lnTo>
                <a:lnTo>
                  <a:pt x="550" y="1081"/>
                </a:lnTo>
                <a:lnTo>
                  <a:pt x="550" y="1083"/>
                </a:lnTo>
                <a:lnTo>
                  <a:pt x="552" y="1084"/>
                </a:lnTo>
                <a:lnTo>
                  <a:pt x="553" y="1083"/>
                </a:lnTo>
                <a:lnTo>
                  <a:pt x="554" y="1079"/>
                </a:lnTo>
                <a:lnTo>
                  <a:pt x="554" y="1071"/>
                </a:lnTo>
                <a:lnTo>
                  <a:pt x="555" y="1058"/>
                </a:lnTo>
                <a:lnTo>
                  <a:pt x="557" y="1040"/>
                </a:lnTo>
                <a:lnTo>
                  <a:pt x="558" y="1015"/>
                </a:lnTo>
                <a:lnTo>
                  <a:pt x="558" y="989"/>
                </a:lnTo>
                <a:lnTo>
                  <a:pt x="559" y="964"/>
                </a:lnTo>
                <a:lnTo>
                  <a:pt x="560" y="945"/>
                </a:lnTo>
                <a:lnTo>
                  <a:pt x="562" y="935"/>
                </a:lnTo>
                <a:lnTo>
                  <a:pt x="563" y="939"/>
                </a:lnTo>
                <a:lnTo>
                  <a:pt x="563" y="953"/>
                </a:lnTo>
                <a:lnTo>
                  <a:pt x="564" y="974"/>
                </a:lnTo>
                <a:lnTo>
                  <a:pt x="565" y="999"/>
                </a:lnTo>
                <a:lnTo>
                  <a:pt x="567" y="1024"/>
                </a:lnTo>
                <a:lnTo>
                  <a:pt x="567" y="1045"/>
                </a:lnTo>
                <a:lnTo>
                  <a:pt x="568" y="1062"/>
                </a:lnTo>
                <a:lnTo>
                  <a:pt x="569" y="1075"/>
                </a:lnTo>
                <a:lnTo>
                  <a:pt x="570" y="1083"/>
                </a:lnTo>
                <a:lnTo>
                  <a:pt x="570" y="1089"/>
                </a:lnTo>
                <a:lnTo>
                  <a:pt x="571" y="1093"/>
                </a:lnTo>
                <a:lnTo>
                  <a:pt x="573" y="1094"/>
                </a:lnTo>
                <a:lnTo>
                  <a:pt x="574" y="1094"/>
                </a:lnTo>
                <a:lnTo>
                  <a:pt x="574" y="1092"/>
                </a:lnTo>
                <a:lnTo>
                  <a:pt x="575" y="1089"/>
                </a:lnTo>
                <a:lnTo>
                  <a:pt x="576" y="1084"/>
                </a:lnTo>
                <a:lnTo>
                  <a:pt x="578" y="1077"/>
                </a:lnTo>
                <a:lnTo>
                  <a:pt x="578" y="1071"/>
                </a:lnTo>
                <a:lnTo>
                  <a:pt x="579" y="1065"/>
                </a:lnTo>
                <a:lnTo>
                  <a:pt x="580" y="1061"/>
                </a:lnTo>
                <a:lnTo>
                  <a:pt x="581" y="1058"/>
                </a:lnTo>
                <a:lnTo>
                  <a:pt x="581" y="1061"/>
                </a:lnTo>
                <a:lnTo>
                  <a:pt x="583" y="1065"/>
                </a:lnTo>
                <a:lnTo>
                  <a:pt x="584" y="1071"/>
                </a:lnTo>
                <a:lnTo>
                  <a:pt x="585" y="1077"/>
                </a:lnTo>
                <a:lnTo>
                  <a:pt x="585" y="1083"/>
                </a:lnTo>
                <a:lnTo>
                  <a:pt x="586" y="1087"/>
                </a:lnTo>
                <a:lnTo>
                  <a:pt x="588" y="1089"/>
                </a:lnTo>
                <a:lnTo>
                  <a:pt x="589" y="1092"/>
                </a:lnTo>
                <a:lnTo>
                  <a:pt x="589" y="1093"/>
                </a:lnTo>
                <a:lnTo>
                  <a:pt x="590" y="1094"/>
                </a:lnTo>
                <a:lnTo>
                  <a:pt x="591" y="1094"/>
                </a:lnTo>
                <a:lnTo>
                  <a:pt x="593" y="1096"/>
                </a:lnTo>
                <a:lnTo>
                  <a:pt x="593" y="1096"/>
                </a:lnTo>
                <a:lnTo>
                  <a:pt x="594" y="1097"/>
                </a:lnTo>
                <a:lnTo>
                  <a:pt x="595" y="1097"/>
                </a:lnTo>
                <a:lnTo>
                  <a:pt x="596" y="1098"/>
                </a:lnTo>
                <a:lnTo>
                  <a:pt x="596" y="1098"/>
                </a:lnTo>
                <a:lnTo>
                  <a:pt x="598" y="1098"/>
                </a:lnTo>
                <a:lnTo>
                  <a:pt x="599" y="1099"/>
                </a:lnTo>
                <a:lnTo>
                  <a:pt x="600" y="1099"/>
                </a:lnTo>
                <a:lnTo>
                  <a:pt x="600" y="1099"/>
                </a:lnTo>
                <a:lnTo>
                  <a:pt x="601" y="1099"/>
                </a:lnTo>
                <a:lnTo>
                  <a:pt x="603" y="1099"/>
                </a:lnTo>
                <a:lnTo>
                  <a:pt x="604" y="1099"/>
                </a:lnTo>
                <a:lnTo>
                  <a:pt x="604" y="1099"/>
                </a:lnTo>
                <a:lnTo>
                  <a:pt x="605" y="1099"/>
                </a:lnTo>
                <a:lnTo>
                  <a:pt x="606" y="1098"/>
                </a:lnTo>
                <a:lnTo>
                  <a:pt x="607" y="1098"/>
                </a:lnTo>
                <a:lnTo>
                  <a:pt x="607" y="1098"/>
                </a:lnTo>
                <a:lnTo>
                  <a:pt x="609" y="1098"/>
                </a:lnTo>
                <a:lnTo>
                  <a:pt x="610" y="1098"/>
                </a:lnTo>
                <a:lnTo>
                  <a:pt x="611" y="1098"/>
                </a:lnTo>
                <a:lnTo>
                  <a:pt x="611" y="1097"/>
                </a:lnTo>
                <a:lnTo>
                  <a:pt x="612" y="1097"/>
                </a:lnTo>
                <a:lnTo>
                  <a:pt x="614" y="1096"/>
                </a:lnTo>
                <a:lnTo>
                  <a:pt x="615" y="1096"/>
                </a:lnTo>
                <a:lnTo>
                  <a:pt x="616" y="1094"/>
                </a:lnTo>
                <a:lnTo>
                  <a:pt x="616" y="1093"/>
                </a:lnTo>
                <a:lnTo>
                  <a:pt x="617" y="1093"/>
                </a:lnTo>
                <a:lnTo>
                  <a:pt x="619" y="1092"/>
                </a:lnTo>
                <a:lnTo>
                  <a:pt x="620" y="1092"/>
                </a:lnTo>
                <a:lnTo>
                  <a:pt x="620" y="1091"/>
                </a:lnTo>
                <a:lnTo>
                  <a:pt x="621" y="1091"/>
                </a:lnTo>
                <a:lnTo>
                  <a:pt x="622" y="1091"/>
                </a:lnTo>
                <a:lnTo>
                  <a:pt x="624" y="1091"/>
                </a:lnTo>
                <a:lnTo>
                  <a:pt x="624" y="1091"/>
                </a:lnTo>
                <a:lnTo>
                  <a:pt x="625" y="1091"/>
                </a:lnTo>
                <a:lnTo>
                  <a:pt x="626" y="1089"/>
                </a:lnTo>
                <a:lnTo>
                  <a:pt x="627" y="1089"/>
                </a:lnTo>
                <a:lnTo>
                  <a:pt x="627" y="1089"/>
                </a:lnTo>
                <a:lnTo>
                  <a:pt x="629" y="1089"/>
                </a:lnTo>
                <a:lnTo>
                  <a:pt x="630" y="1089"/>
                </a:lnTo>
                <a:lnTo>
                  <a:pt x="631" y="1089"/>
                </a:lnTo>
                <a:lnTo>
                  <a:pt x="631" y="1089"/>
                </a:lnTo>
                <a:lnTo>
                  <a:pt x="632" y="1089"/>
                </a:lnTo>
                <a:lnTo>
                  <a:pt x="634" y="1091"/>
                </a:lnTo>
                <a:lnTo>
                  <a:pt x="635" y="1091"/>
                </a:lnTo>
                <a:lnTo>
                  <a:pt x="635" y="1092"/>
                </a:lnTo>
                <a:lnTo>
                  <a:pt x="636" y="1092"/>
                </a:lnTo>
                <a:lnTo>
                  <a:pt x="637" y="1093"/>
                </a:lnTo>
                <a:lnTo>
                  <a:pt x="638" y="1094"/>
                </a:lnTo>
                <a:lnTo>
                  <a:pt x="638" y="1096"/>
                </a:lnTo>
                <a:lnTo>
                  <a:pt x="640" y="1096"/>
                </a:lnTo>
                <a:lnTo>
                  <a:pt x="641" y="1097"/>
                </a:lnTo>
                <a:lnTo>
                  <a:pt x="642" y="1097"/>
                </a:lnTo>
                <a:lnTo>
                  <a:pt x="642" y="1096"/>
                </a:lnTo>
                <a:lnTo>
                  <a:pt x="643" y="1094"/>
                </a:lnTo>
                <a:lnTo>
                  <a:pt x="645" y="1091"/>
                </a:lnTo>
                <a:lnTo>
                  <a:pt x="646" y="1084"/>
                </a:lnTo>
                <a:lnTo>
                  <a:pt x="646" y="1076"/>
                </a:lnTo>
                <a:lnTo>
                  <a:pt x="647" y="1063"/>
                </a:lnTo>
                <a:lnTo>
                  <a:pt x="648" y="1046"/>
                </a:lnTo>
                <a:lnTo>
                  <a:pt x="650" y="1027"/>
                </a:lnTo>
                <a:lnTo>
                  <a:pt x="650" y="1007"/>
                </a:lnTo>
                <a:lnTo>
                  <a:pt x="651" y="990"/>
                </a:lnTo>
                <a:lnTo>
                  <a:pt x="652" y="974"/>
                </a:lnTo>
                <a:lnTo>
                  <a:pt x="653" y="963"/>
                </a:lnTo>
                <a:lnTo>
                  <a:pt x="653" y="955"/>
                </a:lnTo>
                <a:lnTo>
                  <a:pt x="655" y="953"/>
                </a:lnTo>
                <a:lnTo>
                  <a:pt x="656" y="955"/>
                </a:lnTo>
                <a:lnTo>
                  <a:pt x="657" y="962"/>
                </a:lnTo>
                <a:lnTo>
                  <a:pt x="657" y="970"/>
                </a:lnTo>
                <a:lnTo>
                  <a:pt x="658" y="984"/>
                </a:lnTo>
                <a:lnTo>
                  <a:pt x="660" y="999"/>
                </a:lnTo>
                <a:lnTo>
                  <a:pt x="661" y="1014"/>
                </a:lnTo>
                <a:lnTo>
                  <a:pt x="661" y="1029"/>
                </a:lnTo>
                <a:lnTo>
                  <a:pt x="662" y="1042"/>
                </a:lnTo>
                <a:lnTo>
                  <a:pt x="663" y="1053"/>
                </a:lnTo>
                <a:lnTo>
                  <a:pt x="665" y="1062"/>
                </a:lnTo>
                <a:lnTo>
                  <a:pt x="665" y="1068"/>
                </a:lnTo>
                <a:lnTo>
                  <a:pt x="666" y="1075"/>
                </a:lnTo>
                <a:lnTo>
                  <a:pt x="667" y="1078"/>
                </a:lnTo>
                <a:lnTo>
                  <a:pt x="668" y="1082"/>
                </a:lnTo>
                <a:lnTo>
                  <a:pt x="668" y="1084"/>
                </a:lnTo>
                <a:lnTo>
                  <a:pt x="670" y="1087"/>
                </a:lnTo>
                <a:lnTo>
                  <a:pt x="671" y="1088"/>
                </a:lnTo>
                <a:lnTo>
                  <a:pt x="672" y="1091"/>
                </a:lnTo>
                <a:lnTo>
                  <a:pt x="673" y="1092"/>
                </a:lnTo>
                <a:lnTo>
                  <a:pt x="673" y="1093"/>
                </a:lnTo>
                <a:lnTo>
                  <a:pt x="674" y="1094"/>
                </a:lnTo>
                <a:lnTo>
                  <a:pt x="676" y="1094"/>
                </a:lnTo>
                <a:lnTo>
                  <a:pt x="677" y="1096"/>
                </a:lnTo>
                <a:lnTo>
                  <a:pt x="677" y="1096"/>
                </a:lnTo>
                <a:lnTo>
                  <a:pt x="678" y="1097"/>
                </a:lnTo>
                <a:lnTo>
                  <a:pt x="679" y="1097"/>
                </a:lnTo>
                <a:lnTo>
                  <a:pt x="681" y="1097"/>
                </a:lnTo>
                <a:lnTo>
                  <a:pt x="681" y="1098"/>
                </a:lnTo>
                <a:lnTo>
                  <a:pt x="682" y="1098"/>
                </a:lnTo>
                <a:lnTo>
                  <a:pt x="683" y="1099"/>
                </a:lnTo>
                <a:lnTo>
                  <a:pt x="684" y="1099"/>
                </a:lnTo>
                <a:lnTo>
                  <a:pt x="684" y="1099"/>
                </a:lnTo>
                <a:lnTo>
                  <a:pt x="686" y="1101"/>
                </a:lnTo>
                <a:lnTo>
                  <a:pt x="687" y="1099"/>
                </a:lnTo>
                <a:lnTo>
                  <a:pt x="688" y="1099"/>
                </a:lnTo>
                <a:lnTo>
                  <a:pt x="688" y="1099"/>
                </a:lnTo>
                <a:lnTo>
                  <a:pt x="689" y="1098"/>
                </a:lnTo>
                <a:lnTo>
                  <a:pt x="691" y="1098"/>
                </a:lnTo>
                <a:lnTo>
                  <a:pt x="692" y="1097"/>
                </a:lnTo>
                <a:lnTo>
                  <a:pt x="692" y="1096"/>
                </a:lnTo>
                <a:lnTo>
                  <a:pt x="693" y="1094"/>
                </a:lnTo>
                <a:lnTo>
                  <a:pt x="694" y="1092"/>
                </a:lnTo>
                <a:lnTo>
                  <a:pt x="696" y="1091"/>
                </a:lnTo>
                <a:lnTo>
                  <a:pt x="696" y="1088"/>
                </a:lnTo>
                <a:lnTo>
                  <a:pt x="697" y="1087"/>
                </a:lnTo>
                <a:lnTo>
                  <a:pt x="698" y="1086"/>
                </a:lnTo>
                <a:lnTo>
                  <a:pt x="699" y="1084"/>
                </a:lnTo>
                <a:lnTo>
                  <a:pt x="699" y="1084"/>
                </a:lnTo>
                <a:lnTo>
                  <a:pt x="701" y="1084"/>
                </a:lnTo>
                <a:lnTo>
                  <a:pt x="702" y="1084"/>
                </a:lnTo>
                <a:lnTo>
                  <a:pt x="703" y="1086"/>
                </a:lnTo>
                <a:lnTo>
                  <a:pt x="703" y="1087"/>
                </a:lnTo>
                <a:lnTo>
                  <a:pt x="704" y="1088"/>
                </a:lnTo>
                <a:lnTo>
                  <a:pt x="706" y="1089"/>
                </a:lnTo>
                <a:lnTo>
                  <a:pt x="707" y="1089"/>
                </a:lnTo>
                <a:lnTo>
                  <a:pt x="707" y="1091"/>
                </a:lnTo>
                <a:lnTo>
                  <a:pt x="708" y="1092"/>
                </a:lnTo>
                <a:lnTo>
                  <a:pt x="709" y="1093"/>
                </a:lnTo>
                <a:lnTo>
                  <a:pt x="710" y="1093"/>
                </a:lnTo>
                <a:lnTo>
                  <a:pt x="710" y="1094"/>
                </a:lnTo>
                <a:lnTo>
                  <a:pt x="712" y="1094"/>
                </a:lnTo>
                <a:lnTo>
                  <a:pt x="713" y="1096"/>
                </a:lnTo>
                <a:lnTo>
                  <a:pt x="714" y="1096"/>
                </a:lnTo>
                <a:lnTo>
                  <a:pt x="714" y="1097"/>
                </a:lnTo>
                <a:lnTo>
                  <a:pt x="715" y="1097"/>
                </a:lnTo>
                <a:lnTo>
                  <a:pt x="717" y="1097"/>
                </a:lnTo>
                <a:lnTo>
                  <a:pt x="718" y="1097"/>
                </a:lnTo>
                <a:lnTo>
                  <a:pt x="718" y="1097"/>
                </a:lnTo>
                <a:lnTo>
                  <a:pt x="719" y="1096"/>
                </a:lnTo>
                <a:lnTo>
                  <a:pt x="720" y="1096"/>
                </a:lnTo>
                <a:lnTo>
                  <a:pt x="722" y="1094"/>
                </a:lnTo>
                <a:lnTo>
                  <a:pt x="722" y="1094"/>
                </a:lnTo>
                <a:lnTo>
                  <a:pt x="723" y="1093"/>
                </a:lnTo>
                <a:lnTo>
                  <a:pt x="724" y="1093"/>
                </a:lnTo>
                <a:lnTo>
                  <a:pt x="725" y="1093"/>
                </a:lnTo>
                <a:lnTo>
                  <a:pt x="725" y="1093"/>
                </a:lnTo>
                <a:lnTo>
                  <a:pt x="727" y="1093"/>
                </a:lnTo>
                <a:lnTo>
                  <a:pt x="728" y="1093"/>
                </a:lnTo>
                <a:lnTo>
                  <a:pt x="729" y="1093"/>
                </a:lnTo>
                <a:lnTo>
                  <a:pt x="730" y="1093"/>
                </a:lnTo>
                <a:lnTo>
                  <a:pt x="730" y="1093"/>
                </a:lnTo>
                <a:lnTo>
                  <a:pt x="732" y="1093"/>
                </a:lnTo>
                <a:lnTo>
                  <a:pt x="733" y="1094"/>
                </a:lnTo>
                <a:lnTo>
                  <a:pt x="734" y="1094"/>
                </a:lnTo>
                <a:lnTo>
                  <a:pt x="734" y="1094"/>
                </a:lnTo>
                <a:lnTo>
                  <a:pt x="735" y="1094"/>
                </a:lnTo>
                <a:lnTo>
                  <a:pt x="737" y="1096"/>
                </a:lnTo>
                <a:lnTo>
                  <a:pt x="738" y="1096"/>
                </a:lnTo>
                <a:lnTo>
                  <a:pt x="738" y="1096"/>
                </a:lnTo>
                <a:lnTo>
                  <a:pt x="739" y="1097"/>
                </a:lnTo>
                <a:lnTo>
                  <a:pt x="740" y="1097"/>
                </a:lnTo>
                <a:lnTo>
                  <a:pt x="742" y="1097"/>
                </a:lnTo>
                <a:lnTo>
                  <a:pt x="742" y="1097"/>
                </a:lnTo>
                <a:lnTo>
                  <a:pt x="743" y="1097"/>
                </a:lnTo>
                <a:lnTo>
                  <a:pt x="744" y="1096"/>
                </a:lnTo>
                <a:lnTo>
                  <a:pt x="745" y="1094"/>
                </a:lnTo>
                <a:lnTo>
                  <a:pt x="745" y="1093"/>
                </a:lnTo>
                <a:lnTo>
                  <a:pt x="746" y="1089"/>
                </a:lnTo>
                <a:lnTo>
                  <a:pt x="748" y="1084"/>
                </a:lnTo>
                <a:lnTo>
                  <a:pt x="749" y="1077"/>
                </a:lnTo>
                <a:lnTo>
                  <a:pt x="749" y="1066"/>
                </a:lnTo>
                <a:lnTo>
                  <a:pt x="750" y="1053"/>
                </a:lnTo>
                <a:lnTo>
                  <a:pt x="751" y="1040"/>
                </a:lnTo>
                <a:lnTo>
                  <a:pt x="753" y="1026"/>
                </a:lnTo>
                <a:lnTo>
                  <a:pt x="753" y="1015"/>
                </a:lnTo>
                <a:lnTo>
                  <a:pt x="754" y="1007"/>
                </a:lnTo>
                <a:lnTo>
                  <a:pt x="755" y="1005"/>
                </a:lnTo>
                <a:lnTo>
                  <a:pt x="756" y="1006"/>
                </a:lnTo>
                <a:lnTo>
                  <a:pt x="756" y="1010"/>
                </a:lnTo>
                <a:lnTo>
                  <a:pt x="758" y="1016"/>
                </a:lnTo>
                <a:lnTo>
                  <a:pt x="759" y="1024"/>
                </a:lnTo>
                <a:lnTo>
                  <a:pt x="760" y="1032"/>
                </a:lnTo>
                <a:lnTo>
                  <a:pt x="760" y="1040"/>
                </a:lnTo>
                <a:lnTo>
                  <a:pt x="761" y="1047"/>
                </a:lnTo>
                <a:lnTo>
                  <a:pt x="763" y="1053"/>
                </a:lnTo>
                <a:lnTo>
                  <a:pt x="764" y="1060"/>
                </a:lnTo>
                <a:lnTo>
                  <a:pt x="764" y="1065"/>
                </a:lnTo>
                <a:lnTo>
                  <a:pt x="765" y="1070"/>
                </a:lnTo>
                <a:lnTo>
                  <a:pt x="766" y="1073"/>
                </a:lnTo>
                <a:lnTo>
                  <a:pt x="768" y="1076"/>
                </a:lnTo>
                <a:lnTo>
                  <a:pt x="768" y="1079"/>
                </a:lnTo>
                <a:lnTo>
                  <a:pt x="769" y="1082"/>
                </a:lnTo>
                <a:lnTo>
                  <a:pt x="770" y="1083"/>
                </a:lnTo>
                <a:lnTo>
                  <a:pt x="771" y="1086"/>
                </a:lnTo>
                <a:lnTo>
                  <a:pt x="771" y="1087"/>
                </a:lnTo>
                <a:lnTo>
                  <a:pt x="773" y="1088"/>
                </a:lnTo>
                <a:lnTo>
                  <a:pt x="774" y="1089"/>
                </a:lnTo>
                <a:lnTo>
                  <a:pt x="775" y="1089"/>
                </a:lnTo>
                <a:lnTo>
                  <a:pt x="775" y="1089"/>
                </a:lnTo>
                <a:lnTo>
                  <a:pt x="776" y="1089"/>
                </a:lnTo>
                <a:lnTo>
                  <a:pt x="778" y="1088"/>
                </a:lnTo>
                <a:lnTo>
                  <a:pt x="779" y="1088"/>
                </a:lnTo>
                <a:lnTo>
                  <a:pt x="779" y="1088"/>
                </a:lnTo>
                <a:lnTo>
                  <a:pt x="780" y="1088"/>
                </a:lnTo>
                <a:lnTo>
                  <a:pt x="781" y="1088"/>
                </a:lnTo>
                <a:lnTo>
                  <a:pt x="782" y="1088"/>
                </a:lnTo>
                <a:lnTo>
                  <a:pt x="782" y="1088"/>
                </a:lnTo>
                <a:lnTo>
                  <a:pt x="784" y="1089"/>
                </a:lnTo>
                <a:lnTo>
                  <a:pt x="785" y="1089"/>
                </a:lnTo>
                <a:lnTo>
                  <a:pt x="786" y="1091"/>
                </a:lnTo>
                <a:lnTo>
                  <a:pt x="787" y="1091"/>
                </a:lnTo>
                <a:lnTo>
                  <a:pt x="787" y="1092"/>
                </a:lnTo>
                <a:lnTo>
                  <a:pt x="789" y="1092"/>
                </a:lnTo>
                <a:lnTo>
                  <a:pt x="790" y="1092"/>
                </a:lnTo>
                <a:lnTo>
                  <a:pt x="791" y="1091"/>
                </a:lnTo>
                <a:lnTo>
                  <a:pt x="791" y="1091"/>
                </a:lnTo>
                <a:lnTo>
                  <a:pt x="792" y="1089"/>
                </a:lnTo>
                <a:lnTo>
                  <a:pt x="794" y="1089"/>
                </a:lnTo>
                <a:lnTo>
                  <a:pt x="795" y="1089"/>
                </a:lnTo>
                <a:lnTo>
                  <a:pt x="795" y="1089"/>
                </a:lnTo>
                <a:lnTo>
                  <a:pt x="796" y="1091"/>
                </a:lnTo>
                <a:lnTo>
                  <a:pt x="797" y="1092"/>
                </a:lnTo>
                <a:lnTo>
                  <a:pt x="799" y="1093"/>
                </a:lnTo>
                <a:lnTo>
                  <a:pt x="799" y="1094"/>
                </a:lnTo>
                <a:lnTo>
                  <a:pt x="800" y="1094"/>
                </a:lnTo>
                <a:lnTo>
                  <a:pt x="801" y="1096"/>
                </a:lnTo>
                <a:lnTo>
                  <a:pt x="802" y="1096"/>
                </a:lnTo>
                <a:lnTo>
                  <a:pt x="802" y="1097"/>
                </a:lnTo>
                <a:lnTo>
                  <a:pt x="804" y="1097"/>
                </a:lnTo>
                <a:lnTo>
                  <a:pt x="805" y="1097"/>
                </a:lnTo>
                <a:lnTo>
                  <a:pt x="806" y="1097"/>
                </a:lnTo>
                <a:lnTo>
                  <a:pt x="806" y="1097"/>
                </a:lnTo>
                <a:lnTo>
                  <a:pt x="807" y="1097"/>
                </a:lnTo>
                <a:lnTo>
                  <a:pt x="809" y="1097"/>
                </a:lnTo>
                <a:lnTo>
                  <a:pt x="810" y="1097"/>
                </a:lnTo>
                <a:lnTo>
                  <a:pt x="810" y="1097"/>
                </a:lnTo>
                <a:lnTo>
                  <a:pt x="811" y="1097"/>
                </a:lnTo>
                <a:lnTo>
                  <a:pt x="812" y="1097"/>
                </a:lnTo>
                <a:lnTo>
                  <a:pt x="814" y="1096"/>
                </a:lnTo>
                <a:lnTo>
                  <a:pt x="814" y="1094"/>
                </a:lnTo>
                <a:lnTo>
                  <a:pt x="815" y="1092"/>
                </a:lnTo>
                <a:lnTo>
                  <a:pt x="816" y="1088"/>
                </a:lnTo>
                <a:lnTo>
                  <a:pt x="817" y="1082"/>
                </a:lnTo>
                <a:lnTo>
                  <a:pt x="817" y="1073"/>
                </a:lnTo>
                <a:lnTo>
                  <a:pt x="818" y="1061"/>
                </a:lnTo>
                <a:lnTo>
                  <a:pt x="820" y="1043"/>
                </a:lnTo>
                <a:lnTo>
                  <a:pt x="821" y="1022"/>
                </a:lnTo>
                <a:lnTo>
                  <a:pt x="821" y="996"/>
                </a:lnTo>
                <a:lnTo>
                  <a:pt x="822" y="965"/>
                </a:lnTo>
                <a:lnTo>
                  <a:pt x="823" y="930"/>
                </a:lnTo>
                <a:lnTo>
                  <a:pt x="825" y="893"/>
                </a:lnTo>
                <a:lnTo>
                  <a:pt x="825" y="856"/>
                </a:lnTo>
                <a:lnTo>
                  <a:pt x="826" y="820"/>
                </a:lnTo>
                <a:lnTo>
                  <a:pt x="827" y="789"/>
                </a:lnTo>
                <a:lnTo>
                  <a:pt x="828" y="764"/>
                </a:lnTo>
                <a:lnTo>
                  <a:pt x="828" y="747"/>
                </a:lnTo>
                <a:lnTo>
                  <a:pt x="830" y="740"/>
                </a:lnTo>
                <a:lnTo>
                  <a:pt x="831" y="743"/>
                </a:lnTo>
                <a:lnTo>
                  <a:pt x="832" y="754"/>
                </a:lnTo>
                <a:lnTo>
                  <a:pt x="832" y="775"/>
                </a:lnTo>
                <a:lnTo>
                  <a:pt x="833" y="803"/>
                </a:lnTo>
                <a:lnTo>
                  <a:pt x="835" y="834"/>
                </a:lnTo>
                <a:lnTo>
                  <a:pt x="836" y="867"/>
                </a:lnTo>
                <a:lnTo>
                  <a:pt x="836" y="902"/>
                </a:lnTo>
                <a:lnTo>
                  <a:pt x="837" y="933"/>
                </a:lnTo>
                <a:lnTo>
                  <a:pt x="838" y="962"/>
                </a:lnTo>
                <a:lnTo>
                  <a:pt x="840" y="985"/>
                </a:lnTo>
                <a:lnTo>
                  <a:pt x="841" y="1004"/>
                </a:lnTo>
                <a:lnTo>
                  <a:pt x="841" y="1016"/>
                </a:lnTo>
                <a:lnTo>
                  <a:pt x="842" y="1026"/>
                </a:lnTo>
                <a:lnTo>
                  <a:pt x="843" y="1034"/>
                </a:lnTo>
                <a:lnTo>
                  <a:pt x="845" y="1040"/>
                </a:lnTo>
                <a:lnTo>
                  <a:pt x="845" y="1045"/>
                </a:lnTo>
                <a:lnTo>
                  <a:pt x="846" y="1051"/>
                </a:lnTo>
                <a:lnTo>
                  <a:pt x="847" y="1057"/>
                </a:lnTo>
                <a:lnTo>
                  <a:pt x="848" y="1065"/>
                </a:lnTo>
                <a:lnTo>
                  <a:pt x="848" y="1071"/>
                </a:lnTo>
                <a:lnTo>
                  <a:pt x="850" y="1077"/>
                </a:lnTo>
                <a:lnTo>
                  <a:pt x="851" y="1082"/>
                </a:lnTo>
                <a:lnTo>
                  <a:pt x="852" y="1086"/>
                </a:lnTo>
                <a:lnTo>
                  <a:pt x="852" y="1088"/>
                </a:lnTo>
                <a:lnTo>
                  <a:pt x="853" y="1091"/>
                </a:lnTo>
                <a:lnTo>
                  <a:pt x="854" y="1092"/>
                </a:lnTo>
                <a:lnTo>
                  <a:pt x="856" y="1093"/>
                </a:lnTo>
                <a:lnTo>
                  <a:pt x="856" y="1094"/>
                </a:lnTo>
                <a:lnTo>
                  <a:pt x="857" y="1096"/>
                </a:lnTo>
                <a:lnTo>
                  <a:pt x="858" y="1096"/>
                </a:lnTo>
                <a:lnTo>
                  <a:pt x="859" y="1097"/>
                </a:lnTo>
                <a:lnTo>
                  <a:pt x="859" y="1097"/>
                </a:lnTo>
                <a:lnTo>
                  <a:pt x="861" y="1097"/>
                </a:lnTo>
                <a:lnTo>
                  <a:pt x="862" y="1097"/>
                </a:lnTo>
                <a:lnTo>
                  <a:pt x="863" y="1096"/>
                </a:lnTo>
                <a:lnTo>
                  <a:pt x="863" y="1096"/>
                </a:lnTo>
                <a:lnTo>
                  <a:pt x="864" y="1094"/>
                </a:lnTo>
                <a:lnTo>
                  <a:pt x="866" y="1093"/>
                </a:lnTo>
                <a:lnTo>
                  <a:pt x="867" y="1092"/>
                </a:lnTo>
                <a:lnTo>
                  <a:pt x="867" y="1091"/>
                </a:lnTo>
                <a:lnTo>
                  <a:pt x="868" y="1089"/>
                </a:lnTo>
                <a:lnTo>
                  <a:pt x="869" y="1088"/>
                </a:lnTo>
                <a:lnTo>
                  <a:pt x="871" y="1086"/>
                </a:lnTo>
                <a:lnTo>
                  <a:pt x="871" y="1084"/>
                </a:lnTo>
                <a:lnTo>
                  <a:pt x="872" y="1082"/>
                </a:lnTo>
                <a:lnTo>
                  <a:pt x="873" y="1079"/>
                </a:lnTo>
                <a:lnTo>
                  <a:pt x="874" y="1077"/>
                </a:lnTo>
                <a:lnTo>
                  <a:pt x="874" y="1075"/>
                </a:lnTo>
                <a:lnTo>
                  <a:pt x="876" y="1072"/>
                </a:lnTo>
                <a:lnTo>
                  <a:pt x="877" y="1071"/>
                </a:lnTo>
                <a:lnTo>
                  <a:pt x="878" y="1071"/>
                </a:lnTo>
                <a:lnTo>
                  <a:pt x="878" y="1072"/>
                </a:lnTo>
                <a:lnTo>
                  <a:pt x="879" y="1073"/>
                </a:lnTo>
                <a:lnTo>
                  <a:pt x="881" y="1076"/>
                </a:lnTo>
                <a:lnTo>
                  <a:pt x="882" y="1079"/>
                </a:lnTo>
                <a:lnTo>
                  <a:pt x="882" y="1082"/>
                </a:lnTo>
                <a:lnTo>
                  <a:pt x="883" y="1084"/>
                </a:lnTo>
                <a:lnTo>
                  <a:pt x="884" y="1087"/>
                </a:lnTo>
                <a:lnTo>
                  <a:pt x="886" y="1089"/>
                </a:lnTo>
                <a:lnTo>
                  <a:pt x="886" y="1091"/>
                </a:lnTo>
                <a:lnTo>
                  <a:pt x="887" y="1092"/>
                </a:lnTo>
                <a:lnTo>
                  <a:pt x="888" y="1092"/>
                </a:lnTo>
                <a:lnTo>
                  <a:pt x="889" y="1093"/>
                </a:lnTo>
                <a:lnTo>
                  <a:pt x="889" y="1094"/>
                </a:lnTo>
                <a:lnTo>
                  <a:pt x="890" y="1094"/>
                </a:lnTo>
                <a:lnTo>
                  <a:pt x="892" y="1094"/>
                </a:lnTo>
                <a:lnTo>
                  <a:pt x="893" y="1096"/>
                </a:lnTo>
                <a:lnTo>
                  <a:pt x="893" y="1096"/>
                </a:lnTo>
                <a:lnTo>
                  <a:pt x="894" y="1096"/>
                </a:lnTo>
                <a:lnTo>
                  <a:pt x="895" y="1096"/>
                </a:lnTo>
                <a:lnTo>
                  <a:pt x="897" y="1096"/>
                </a:lnTo>
                <a:lnTo>
                  <a:pt x="898" y="1097"/>
                </a:lnTo>
                <a:lnTo>
                  <a:pt x="898" y="1097"/>
                </a:lnTo>
                <a:lnTo>
                  <a:pt x="899" y="1097"/>
                </a:lnTo>
                <a:lnTo>
                  <a:pt x="900" y="1097"/>
                </a:lnTo>
                <a:lnTo>
                  <a:pt x="902" y="1098"/>
                </a:lnTo>
                <a:lnTo>
                  <a:pt x="902" y="1098"/>
                </a:lnTo>
                <a:lnTo>
                  <a:pt x="903" y="1098"/>
                </a:lnTo>
                <a:lnTo>
                  <a:pt x="904" y="1099"/>
                </a:lnTo>
                <a:lnTo>
                  <a:pt x="905" y="1101"/>
                </a:lnTo>
                <a:lnTo>
                  <a:pt x="905" y="1102"/>
                </a:lnTo>
                <a:lnTo>
                  <a:pt x="907" y="1102"/>
                </a:lnTo>
                <a:lnTo>
                  <a:pt x="908" y="1103"/>
                </a:lnTo>
                <a:lnTo>
                  <a:pt x="909" y="1103"/>
                </a:lnTo>
                <a:lnTo>
                  <a:pt x="909" y="1103"/>
                </a:lnTo>
                <a:lnTo>
                  <a:pt x="910" y="1102"/>
                </a:lnTo>
                <a:lnTo>
                  <a:pt x="912" y="1101"/>
                </a:lnTo>
                <a:lnTo>
                  <a:pt x="913" y="1099"/>
                </a:lnTo>
                <a:lnTo>
                  <a:pt x="913" y="1098"/>
                </a:lnTo>
                <a:lnTo>
                  <a:pt x="914" y="1097"/>
                </a:lnTo>
                <a:lnTo>
                  <a:pt x="915" y="1097"/>
                </a:lnTo>
                <a:lnTo>
                  <a:pt x="917" y="1097"/>
                </a:lnTo>
                <a:lnTo>
                  <a:pt x="917" y="1097"/>
                </a:lnTo>
                <a:lnTo>
                  <a:pt x="918" y="1097"/>
                </a:lnTo>
                <a:lnTo>
                  <a:pt x="919" y="1097"/>
                </a:lnTo>
                <a:lnTo>
                  <a:pt x="920" y="1097"/>
                </a:lnTo>
                <a:lnTo>
                  <a:pt x="920" y="1097"/>
                </a:lnTo>
                <a:lnTo>
                  <a:pt x="922" y="1097"/>
                </a:lnTo>
                <a:lnTo>
                  <a:pt x="923" y="1097"/>
                </a:lnTo>
                <a:lnTo>
                  <a:pt x="924" y="1097"/>
                </a:lnTo>
                <a:lnTo>
                  <a:pt x="924" y="1097"/>
                </a:lnTo>
                <a:lnTo>
                  <a:pt x="925" y="1096"/>
                </a:lnTo>
                <a:lnTo>
                  <a:pt x="926" y="1096"/>
                </a:lnTo>
                <a:lnTo>
                  <a:pt x="928" y="1094"/>
                </a:lnTo>
                <a:lnTo>
                  <a:pt x="928" y="1094"/>
                </a:lnTo>
                <a:lnTo>
                  <a:pt x="929" y="1093"/>
                </a:lnTo>
                <a:lnTo>
                  <a:pt x="930" y="1092"/>
                </a:lnTo>
                <a:lnTo>
                  <a:pt x="931" y="1091"/>
                </a:lnTo>
                <a:lnTo>
                  <a:pt x="931" y="1088"/>
                </a:lnTo>
                <a:lnTo>
                  <a:pt x="933" y="1087"/>
                </a:lnTo>
                <a:lnTo>
                  <a:pt x="934" y="1087"/>
                </a:lnTo>
                <a:lnTo>
                  <a:pt x="935" y="1086"/>
                </a:lnTo>
                <a:lnTo>
                  <a:pt x="935" y="1084"/>
                </a:lnTo>
                <a:lnTo>
                  <a:pt x="936" y="1083"/>
                </a:lnTo>
                <a:lnTo>
                  <a:pt x="938" y="1083"/>
                </a:lnTo>
                <a:lnTo>
                  <a:pt x="939" y="1082"/>
                </a:lnTo>
                <a:lnTo>
                  <a:pt x="939" y="1082"/>
                </a:lnTo>
                <a:lnTo>
                  <a:pt x="940" y="1081"/>
                </a:lnTo>
                <a:lnTo>
                  <a:pt x="941" y="1078"/>
                </a:lnTo>
                <a:lnTo>
                  <a:pt x="943" y="1076"/>
                </a:lnTo>
                <a:lnTo>
                  <a:pt x="943" y="1071"/>
                </a:lnTo>
                <a:lnTo>
                  <a:pt x="944" y="1065"/>
                </a:lnTo>
                <a:lnTo>
                  <a:pt x="945" y="1056"/>
                </a:lnTo>
                <a:lnTo>
                  <a:pt x="946" y="1043"/>
                </a:lnTo>
                <a:lnTo>
                  <a:pt x="946" y="1026"/>
                </a:lnTo>
                <a:lnTo>
                  <a:pt x="948" y="1005"/>
                </a:lnTo>
                <a:lnTo>
                  <a:pt x="949" y="978"/>
                </a:lnTo>
                <a:lnTo>
                  <a:pt x="950" y="947"/>
                </a:lnTo>
                <a:lnTo>
                  <a:pt x="950" y="913"/>
                </a:lnTo>
                <a:lnTo>
                  <a:pt x="951" y="881"/>
                </a:lnTo>
                <a:lnTo>
                  <a:pt x="953" y="853"/>
                </a:lnTo>
                <a:lnTo>
                  <a:pt x="954" y="836"/>
                </a:lnTo>
                <a:lnTo>
                  <a:pt x="955" y="830"/>
                </a:lnTo>
                <a:lnTo>
                  <a:pt x="955" y="840"/>
                </a:lnTo>
                <a:lnTo>
                  <a:pt x="956" y="861"/>
                </a:lnTo>
                <a:lnTo>
                  <a:pt x="958" y="888"/>
                </a:lnTo>
                <a:lnTo>
                  <a:pt x="959" y="922"/>
                </a:lnTo>
                <a:lnTo>
                  <a:pt x="959" y="954"/>
                </a:lnTo>
                <a:lnTo>
                  <a:pt x="960" y="985"/>
                </a:lnTo>
                <a:lnTo>
                  <a:pt x="961" y="1011"/>
                </a:lnTo>
                <a:lnTo>
                  <a:pt x="962" y="1031"/>
                </a:lnTo>
                <a:lnTo>
                  <a:pt x="962" y="1046"/>
                </a:lnTo>
                <a:lnTo>
                  <a:pt x="964" y="1056"/>
                </a:lnTo>
                <a:lnTo>
                  <a:pt x="965" y="1062"/>
                </a:lnTo>
                <a:lnTo>
                  <a:pt x="966" y="1066"/>
                </a:lnTo>
                <a:lnTo>
                  <a:pt x="966" y="1067"/>
                </a:lnTo>
                <a:lnTo>
                  <a:pt x="967" y="1068"/>
                </a:lnTo>
                <a:lnTo>
                  <a:pt x="969" y="1068"/>
                </a:lnTo>
                <a:lnTo>
                  <a:pt x="970" y="1071"/>
                </a:lnTo>
                <a:lnTo>
                  <a:pt x="970" y="1072"/>
                </a:lnTo>
                <a:lnTo>
                  <a:pt x="971" y="1076"/>
                </a:lnTo>
                <a:lnTo>
                  <a:pt x="972" y="1078"/>
                </a:lnTo>
                <a:lnTo>
                  <a:pt x="974" y="1082"/>
                </a:lnTo>
                <a:lnTo>
                  <a:pt x="974" y="1086"/>
                </a:lnTo>
                <a:lnTo>
                  <a:pt x="975" y="1088"/>
                </a:lnTo>
                <a:lnTo>
                  <a:pt x="976" y="1091"/>
                </a:lnTo>
                <a:lnTo>
                  <a:pt x="977" y="1093"/>
                </a:lnTo>
                <a:lnTo>
                  <a:pt x="977" y="1094"/>
                </a:lnTo>
                <a:lnTo>
                  <a:pt x="979" y="1096"/>
                </a:lnTo>
                <a:lnTo>
                  <a:pt x="980" y="1096"/>
                </a:lnTo>
                <a:lnTo>
                  <a:pt x="981" y="1096"/>
                </a:lnTo>
                <a:lnTo>
                  <a:pt x="981" y="1096"/>
                </a:lnTo>
                <a:lnTo>
                  <a:pt x="982" y="1096"/>
                </a:lnTo>
                <a:lnTo>
                  <a:pt x="984" y="1096"/>
                </a:lnTo>
                <a:lnTo>
                  <a:pt x="985" y="1094"/>
                </a:lnTo>
                <a:lnTo>
                  <a:pt x="985" y="1094"/>
                </a:lnTo>
                <a:lnTo>
                  <a:pt x="986" y="1093"/>
                </a:lnTo>
                <a:lnTo>
                  <a:pt x="987" y="1093"/>
                </a:lnTo>
                <a:lnTo>
                  <a:pt x="989" y="1093"/>
                </a:lnTo>
                <a:lnTo>
                  <a:pt x="989" y="1092"/>
                </a:lnTo>
                <a:lnTo>
                  <a:pt x="990" y="1092"/>
                </a:lnTo>
                <a:lnTo>
                  <a:pt x="991" y="1092"/>
                </a:lnTo>
                <a:lnTo>
                  <a:pt x="992" y="1092"/>
                </a:lnTo>
                <a:lnTo>
                  <a:pt x="992" y="1092"/>
                </a:lnTo>
                <a:lnTo>
                  <a:pt x="994" y="1092"/>
                </a:lnTo>
                <a:lnTo>
                  <a:pt x="995" y="1093"/>
                </a:lnTo>
                <a:lnTo>
                  <a:pt x="996" y="1093"/>
                </a:lnTo>
                <a:lnTo>
                  <a:pt x="996" y="1094"/>
                </a:lnTo>
                <a:lnTo>
                  <a:pt x="997" y="1094"/>
                </a:lnTo>
                <a:lnTo>
                  <a:pt x="998" y="1094"/>
                </a:lnTo>
                <a:lnTo>
                  <a:pt x="1000" y="1094"/>
                </a:lnTo>
                <a:lnTo>
                  <a:pt x="1000" y="1096"/>
                </a:lnTo>
                <a:lnTo>
                  <a:pt x="1001" y="1096"/>
                </a:lnTo>
                <a:lnTo>
                  <a:pt x="1002" y="1096"/>
                </a:lnTo>
                <a:lnTo>
                  <a:pt x="1003" y="1096"/>
                </a:lnTo>
                <a:lnTo>
                  <a:pt x="1003" y="1096"/>
                </a:lnTo>
                <a:lnTo>
                  <a:pt x="1005" y="1096"/>
                </a:lnTo>
                <a:lnTo>
                  <a:pt x="1006" y="1097"/>
                </a:lnTo>
                <a:lnTo>
                  <a:pt x="1007" y="1097"/>
                </a:lnTo>
                <a:lnTo>
                  <a:pt x="1008" y="1097"/>
                </a:lnTo>
                <a:lnTo>
                  <a:pt x="1008" y="1097"/>
                </a:lnTo>
                <a:lnTo>
                  <a:pt x="1010" y="1097"/>
                </a:lnTo>
                <a:lnTo>
                  <a:pt x="1011" y="1096"/>
                </a:lnTo>
                <a:lnTo>
                  <a:pt x="1012" y="1094"/>
                </a:lnTo>
                <a:lnTo>
                  <a:pt x="1012" y="1092"/>
                </a:lnTo>
                <a:lnTo>
                  <a:pt x="1013" y="1091"/>
                </a:lnTo>
                <a:lnTo>
                  <a:pt x="1015" y="1089"/>
                </a:lnTo>
                <a:lnTo>
                  <a:pt x="1016" y="1089"/>
                </a:lnTo>
                <a:lnTo>
                  <a:pt x="1016" y="1091"/>
                </a:lnTo>
                <a:lnTo>
                  <a:pt x="1017" y="1092"/>
                </a:lnTo>
                <a:lnTo>
                  <a:pt x="1018" y="1094"/>
                </a:lnTo>
                <a:lnTo>
                  <a:pt x="1020" y="1096"/>
                </a:lnTo>
                <a:lnTo>
                  <a:pt x="1020" y="1097"/>
                </a:lnTo>
                <a:lnTo>
                  <a:pt x="1021" y="1098"/>
                </a:lnTo>
                <a:lnTo>
                  <a:pt x="1022" y="1099"/>
                </a:lnTo>
                <a:lnTo>
                  <a:pt x="1023" y="1099"/>
                </a:lnTo>
                <a:lnTo>
                  <a:pt x="1023" y="1099"/>
                </a:lnTo>
                <a:lnTo>
                  <a:pt x="1025" y="1099"/>
                </a:lnTo>
                <a:lnTo>
                  <a:pt x="1026" y="1099"/>
                </a:lnTo>
                <a:lnTo>
                  <a:pt x="1027" y="1099"/>
                </a:lnTo>
                <a:lnTo>
                  <a:pt x="1027" y="1099"/>
                </a:lnTo>
                <a:lnTo>
                  <a:pt x="1028" y="1099"/>
                </a:lnTo>
                <a:lnTo>
                  <a:pt x="1029" y="1099"/>
                </a:lnTo>
                <a:lnTo>
                  <a:pt x="1031" y="1099"/>
                </a:lnTo>
                <a:lnTo>
                  <a:pt x="1031" y="1099"/>
                </a:lnTo>
                <a:lnTo>
                  <a:pt x="1032" y="1101"/>
                </a:lnTo>
                <a:lnTo>
                  <a:pt x="1033" y="1101"/>
                </a:lnTo>
                <a:lnTo>
                  <a:pt x="1034" y="1101"/>
                </a:lnTo>
                <a:lnTo>
                  <a:pt x="1034" y="1099"/>
                </a:lnTo>
                <a:lnTo>
                  <a:pt x="1036" y="1099"/>
                </a:lnTo>
                <a:lnTo>
                  <a:pt x="1037" y="1099"/>
                </a:lnTo>
                <a:lnTo>
                  <a:pt x="1038" y="1099"/>
                </a:lnTo>
                <a:lnTo>
                  <a:pt x="1038" y="1099"/>
                </a:lnTo>
                <a:lnTo>
                  <a:pt x="1039" y="1099"/>
                </a:lnTo>
                <a:lnTo>
                  <a:pt x="1041" y="1098"/>
                </a:lnTo>
                <a:lnTo>
                  <a:pt x="1042" y="1098"/>
                </a:lnTo>
                <a:lnTo>
                  <a:pt x="1042" y="1098"/>
                </a:lnTo>
                <a:lnTo>
                  <a:pt x="1043" y="1098"/>
                </a:lnTo>
                <a:lnTo>
                  <a:pt x="1044" y="1097"/>
                </a:lnTo>
                <a:lnTo>
                  <a:pt x="1046" y="1097"/>
                </a:lnTo>
                <a:lnTo>
                  <a:pt x="1046" y="1097"/>
                </a:lnTo>
                <a:lnTo>
                  <a:pt x="1047" y="1097"/>
                </a:lnTo>
                <a:lnTo>
                  <a:pt x="1048" y="1097"/>
                </a:lnTo>
                <a:lnTo>
                  <a:pt x="1049" y="1096"/>
                </a:lnTo>
                <a:lnTo>
                  <a:pt x="1049" y="1096"/>
                </a:lnTo>
                <a:lnTo>
                  <a:pt x="1051" y="1097"/>
                </a:lnTo>
                <a:lnTo>
                  <a:pt x="1052" y="1097"/>
                </a:lnTo>
                <a:lnTo>
                  <a:pt x="1053" y="1097"/>
                </a:lnTo>
                <a:lnTo>
                  <a:pt x="1053" y="1097"/>
                </a:lnTo>
                <a:lnTo>
                  <a:pt x="1054" y="1097"/>
                </a:lnTo>
                <a:lnTo>
                  <a:pt x="1056" y="1097"/>
                </a:lnTo>
                <a:lnTo>
                  <a:pt x="1057" y="1097"/>
                </a:lnTo>
                <a:lnTo>
                  <a:pt x="1057" y="1097"/>
                </a:lnTo>
                <a:lnTo>
                  <a:pt x="1058" y="1097"/>
                </a:lnTo>
                <a:lnTo>
                  <a:pt x="1059" y="1097"/>
                </a:lnTo>
                <a:lnTo>
                  <a:pt x="1061" y="1097"/>
                </a:lnTo>
                <a:lnTo>
                  <a:pt x="1061" y="1096"/>
                </a:lnTo>
                <a:lnTo>
                  <a:pt x="1062" y="1096"/>
                </a:lnTo>
                <a:lnTo>
                  <a:pt x="1063" y="1096"/>
                </a:lnTo>
                <a:lnTo>
                  <a:pt x="1064" y="1096"/>
                </a:lnTo>
                <a:lnTo>
                  <a:pt x="1065" y="1096"/>
                </a:lnTo>
                <a:lnTo>
                  <a:pt x="1065" y="1094"/>
                </a:lnTo>
                <a:lnTo>
                  <a:pt x="1067" y="1094"/>
                </a:lnTo>
                <a:lnTo>
                  <a:pt x="1068" y="1094"/>
                </a:lnTo>
                <a:lnTo>
                  <a:pt x="1069" y="1093"/>
                </a:lnTo>
                <a:lnTo>
                  <a:pt x="1069" y="1093"/>
                </a:lnTo>
                <a:lnTo>
                  <a:pt x="1070" y="1093"/>
                </a:lnTo>
                <a:lnTo>
                  <a:pt x="1072" y="1093"/>
                </a:lnTo>
                <a:lnTo>
                  <a:pt x="1073" y="1093"/>
                </a:lnTo>
                <a:lnTo>
                  <a:pt x="1073" y="1092"/>
                </a:lnTo>
                <a:lnTo>
                  <a:pt x="1074" y="1092"/>
                </a:lnTo>
                <a:lnTo>
                  <a:pt x="1075" y="1091"/>
                </a:lnTo>
                <a:lnTo>
                  <a:pt x="1077" y="1087"/>
                </a:lnTo>
                <a:lnTo>
                  <a:pt x="1077" y="1083"/>
                </a:lnTo>
                <a:lnTo>
                  <a:pt x="1078" y="1078"/>
                </a:lnTo>
                <a:lnTo>
                  <a:pt x="1079" y="1072"/>
                </a:lnTo>
                <a:lnTo>
                  <a:pt x="1080" y="1066"/>
                </a:lnTo>
                <a:lnTo>
                  <a:pt x="1080" y="1061"/>
                </a:lnTo>
                <a:lnTo>
                  <a:pt x="1082" y="1058"/>
                </a:lnTo>
                <a:lnTo>
                  <a:pt x="1083" y="1058"/>
                </a:lnTo>
                <a:lnTo>
                  <a:pt x="1084" y="1062"/>
                </a:lnTo>
                <a:lnTo>
                  <a:pt x="1084" y="1067"/>
                </a:lnTo>
                <a:lnTo>
                  <a:pt x="1085" y="1072"/>
                </a:lnTo>
                <a:lnTo>
                  <a:pt x="1087" y="1078"/>
                </a:lnTo>
                <a:lnTo>
                  <a:pt x="1088" y="1083"/>
                </a:lnTo>
                <a:lnTo>
                  <a:pt x="1088" y="1088"/>
                </a:lnTo>
                <a:lnTo>
                  <a:pt x="1089" y="1091"/>
                </a:lnTo>
                <a:lnTo>
                  <a:pt x="1090" y="1093"/>
                </a:lnTo>
                <a:lnTo>
                  <a:pt x="1092" y="1096"/>
                </a:lnTo>
                <a:lnTo>
                  <a:pt x="1092" y="1097"/>
                </a:lnTo>
                <a:lnTo>
                  <a:pt x="1093" y="1097"/>
                </a:lnTo>
                <a:lnTo>
                  <a:pt x="1094" y="1097"/>
                </a:lnTo>
                <a:lnTo>
                  <a:pt x="1095" y="1096"/>
                </a:lnTo>
                <a:lnTo>
                  <a:pt x="1095" y="1093"/>
                </a:lnTo>
                <a:lnTo>
                  <a:pt x="1097" y="1089"/>
                </a:lnTo>
                <a:lnTo>
                  <a:pt x="1098" y="1083"/>
                </a:lnTo>
                <a:lnTo>
                  <a:pt x="1099" y="1073"/>
                </a:lnTo>
                <a:lnTo>
                  <a:pt x="1099" y="1060"/>
                </a:lnTo>
                <a:lnTo>
                  <a:pt x="1100" y="1043"/>
                </a:lnTo>
                <a:lnTo>
                  <a:pt x="1101" y="1027"/>
                </a:lnTo>
                <a:lnTo>
                  <a:pt x="1103" y="1016"/>
                </a:lnTo>
                <a:lnTo>
                  <a:pt x="1103" y="1011"/>
                </a:lnTo>
                <a:lnTo>
                  <a:pt x="1104" y="1015"/>
                </a:lnTo>
                <a:lnTo>
                  <a:pt x="1105" y="1026"/>
                </a:lnTo>
                <a:lnTo>
                  <a:pt x="1106" y="1041"/>
                </a:lnTo>
                <a:lnTo>
                  <a:pt x="1106" y="1057"/>
                </a:lnTo>
                <a:lnTo>
                  <a:pt x="1108" y="1076"/>
                </a:lnTo>
                <a:lnTo>
                  <a:pt x="1109" y="1086"/>
                </a:lnTo>
                <a:lnTo>
                  <a:pt x="1110" y="1094"/>
                </a:lnTo>
                <a:lnTo>
                  <a:pt x="1110" y="1101"/>
                </a:lnTo>
                <a:lnTo>
                  <a:pt x="1111" y="1104"/>
                </a:lnTo>
                <a:lnTo>
                  <a:pt x="1113" y="1109"/>
                </a:lnTo>
                <a:lnTo>
                  <a:pt x="1114" y="1113"/>
                </a:lnTo>
                <a:lnTo>
                  <a:pt x="1114" y="1115"/>
                </a:lnTo>
                <a:lnTo>
                  <a:pt x="1115" y="1119"/>
                </a:lnTo>
                <a:lnTo>
                  <a:pt x="1116" y="1123"/>
                </a:lnTo>
                <a:lnTo>
                  <a:pt x="1118" y="1127"/>
                </a:lnTo>
                <a:lnTo>
                  <a:pt x="1118" y="1130"/>
                </a:lnTo>
                <a:lnTo>
                  <a:pt x="1119" y="1133"/>
                </a:lnTo>
                <a:lnTo>
                  <a:pt x="1120" y="1135"/>
                </a:lnTo>
                <a:lnTo>
                  <a:pt x="1121" y="1138"/>
                </a:lnTo>
                <a:lnTo>
                  <a:pt x="1123" y="1138"/>
                </a:lnTo>
                <a:lnTo>
                  <a:pt x="1123" y="1137"/>
                </a:lnTo>
                <a:lnTo>
                  <a:pt x="1124" y="1130"/>
                </a:lnTo>
                <a:lnTo>
                  <a:pt x="1125" y="1115"/>
                </a:lnTo>
                <a:lnTo>
                  <a:pt x="1126" y="1084"/>
                </a:lnTo>
                <a:lnTo>
                  <a:pt x="1126" y="1030"/>
                </a:lnTo>
                <a:lnTo>
                  <a:pt x="1128" y="940"/>
                </a:lnTo>
                <a:lnTo>
                  <a:pt x="1129" y="814"/>
                </a:lnTo>
                <a:lnTo>
                  <a:pt x="1130" y="656"/>
                </a:lnTo>
                <a:lnTo>
                  <a:pt x="1130" y="491"/>
                </a:lnTo>
                <a:lnTo>
                  <a:pt x="1131" y="351"/>
                </a:lnTo>
                <a:lnTo>
                  <a:pt x="1133" y="272"/>
                </a:lnTo>
                <a:lnTo>
                  <a:pt x="1134" y="293"/>
                </a:lnTo>
                <a:lnTo>
                  <a:pt x="1134" y="397"/>
                </a:lnTo>
                <a:lnTo>
                  <a:pt x="1135" y="544"/>
                </a:lnTo>
                <a:lnTo>
                  <a:pt x="1136" y="703"/>
                </a:lnTo>
                <a:lnTo>
                  <a:pt x="1137" y="846"/>
                </a:lnTo>
                <a:lnTo>
                  <a:pt x="1137" y="960"/>
                </a:lnTo>
                <a:lnTo>
                  <a:pt x="1139" y="1045"/>
                </a:lnTo>
                <a:lnTo>
                  <a:pt x="1140" y="1122"/>
                </a:lnTo>
                <a:lnTo>
                  <a:pt x="1141" y="1159"/>
                </a:lnTo>
                <a:lnTo>
                  <a:pt x="1141" y="1185"/>
                </a:lnTo>
                <a:lnTo>
                  <a:pt x="1142" y="1202"/>
                </a:lnTo>
                <a:lnTo>
                  <a:pt x="1144" y="1211"/>
                </a:lnTo>
                <a:lnTo>
                  <a:pt x="1145" y="1211"/>
                </a:lnTo>
                <a:lnTo>
                  <a:pt x="1145" y="1201"/>
                </a:lnTo>
                <a:lnTo>
                  <a:pt x="1146" y="1176"/>
                </a:lnTo>
                <a:lnTo>
                  <a:pt x="1147" y="1150"/>
                </a:lnTo>
                <a:lnTo>
                  <a:pt x="1149" y="1119"/>
                </a:lnTo>
                <a:lnTo>
                  <a:pt x="1149" y="1089"/>
                </a:lnTo>
                <a:lnTo>
                  <a:pt x="1150" y="1062"/>
                </a:lnTo>
                <a:lnTo>
                  <a:pt x="1151" y="1041"/>
                </a:lnTo>
                <a:lnTo>
                  <a:pt x="1152" y="1025"/>
                </a:lnTo>
                <a:lnTo>
                  <a:pt x="1152" y="1022"/>
                </a:lnTo>
                <a:lnTo>
                  <a:pt x="1154" y="1027"/>
                </a:lnTo>
                <a:lnTo>
                  <a:pt x="1155" y="1035"/>
                </a:lnTo>
                <a:lnTo>
                  <a:pt x="1156" y="1043"/>
                </a:lnTo>
                <a:lnTo>
                  <a:pt x="1156" y="1050"/>
                </a:lnTo>
                <a:lnTo>
                  <a:pt x="1157" y="1050"/>
                </a:lnTo>
                <a:lnTo>
                  <a:pt x="1159" y="1046"/>
                </a:lnTo>
                <a:lnTo>
                  <a:pt x="1160" y="1043"/>
                </a:lnTo>
                <a:lnTo>
                  <a:pt x="1160" y="1046"/>
                </a:lnTo>
                <a:lnTo>
                  <a:pt x="1161" y="1058"/>
                </a:lnTo>
                <a:lnTo>
                  <a:pt x="1162" y="1082"/>
                </a:lnTo>
                <a:lnTo>
                  <a:pt x="1164" y="1113"/>
                </a:lnTo>
                <a:lnTo>
                  <a:pt x="1164" y="1149"/>
                </a:lnTo>
                <a:lnTo>
                  <a:pt x="1165" y="1183"/>
                </a:lnTo>
                <a:lnTo>
                  <a:pt x="1166" y="1212"/>
                </a:lnTo>
                <a:lnTo>
                  <a:pt x="1167" y="1235"/>
                </a:lnTo>
                <a:lnTo>
                  <a:pt x="1167" y="1251"/>
                </a:lnTo>
                <a:lnTo>
                  <a:pt x="1169" y="1262"/>
                </a:lnTo>
                <a:lnTo>
                  <a:pt x="1170" y="1269"/>
                </a:lnTo>
                <a:lnTo>
                  <a:pt x="1171" y="1273"/>
                </a:lnTo>
                <a:lnTo>
                  <a:pt x="1171" y="1273"/>
                </a:lnTo>
                <a:lnTo>
                  <a:pt x="1172" y="1273"/>
                </a:lnTo>
                <a:lnTo>
                  <a:pt x="1173" y="1271"/>
                </a:lnTo>
                <a:lnTo>
                  <a:pt x="1175" y="1267"/>
                </a:lnTo>
                <a:lnTo>
                  <a:pt x="1176" y="1261"/>
                </a:lnTo>
                <a:lnTo>
                  <a:pt x="1176" y="1256"/>
                </a:lnTo>
                <a:lnTo>
                  <a:pt x="1177" y="1248"/>
                </a:lnTo>
                <a:lnTo>
                  <a:pt x="1178" y="1241"/>
                </a:lnTo>
                <a:lnTo>
                  <a:pt x="1180" y="1233"/>
                </a:lnTo>
                <a:lnTo>
                  <a:pt x="1180" y="1225"/>
                </a:lnTo>
                <a:lnTo>
                  <a:pt x="1181" y="1217"/>
                </a:lnTo>
                <a:lnTo>
                  <a:pt x="1182" y="1210"/>
                </a:lnTo>
                <a:lnTo>
                  <a:pt x="1183" y="1204"/>
                </a:lnTo>
                <a:lnTo>
                  <a:pt x="1183" y="1197"/>
                </a:lnTo>
                <a:lnTo>
                  <a:pt x="1185" y="1194"/>
                </a:lnTo>
                <a:lnTo>
                  <a:pt x="1186" y="1190"/>
                </a:lnTo>
                <a:lnTo>
                  <a:pt x="1187" y="1188"/>
                </a:lnTo>
                <a:lnTo>
                  <a:pt x="1187" y="1184"/>
                </a:lnTo>
                <a:lnTo>
                  <a:pt x="1188" y="1180"/>
                </a:lnTo>
                <a:lnTo>
                  <a:pt x="1190" y="1175"/>
                </a:lnTo>
                <a:lnTo>
                  <a:pt x="1191" y="1169"/>
                </a:lnTo>
                <a:lnTo>
                  <a:pt x="1191" y="1163"/>
                </a:lnTo>
                <a:lnTo>
                  <a:pt x="1192" y="1156"/>
                </a:lnTo>
                <a:lnTo>
                  <a:pt x="1193" y="1150"/>
                </a:lnTo>
                <a:lnTo>
                  <a:pt x="1195" y="1145"/>
                </a:lnTo>
                <a:lnTo>
                  <a:pt x="1195" y="1142"/>
                </a:lnTo>
                <a:lnTo>
                  <a:pt x="1196" y="1138"/>
                </a:lnTo>
                <a:lnTo>
                  <a:pt x="1197" y="1134"/>
                </a:lnTo>
                <a:lnTo>
                  <a:pt x="1198" y="1130"/>
                </a:lnTo>
                <a:lnTo>
                  <a:pt x="1198" y="1127"/>
                </a:lnTo>
                <a:lnTo>
                  <a:pt x="1200" y="1123"/>
                </a:lnTo>
                <a:lnTo>
                  <a:pt x="1201" y="1120"/>
                </a:lnTo>
                <a:lnTo>
                  <a:pt x="1202" y="1117"/>
                </a:lnTo>
                <a:lnTo>
                  <a:pt x="1202" y="1114"/>
                </a:lnTo>
                <a:lnTo>
                  <a:pt x="1203" y="1112"/>
                </a:lnTo>
                <a:lnTo>
                  <a:pt x="1205" y="1109"/>
                </a:lnTo>
                <a:lnTo>
                  <a:pt x="1206" y="1107"/>
                </a:lnTo>
                <a:lnTo>
                  <a:pt x="1206" y="1104"/>
                </a:lnTo>
                <a:lnTo>
                  <a:pt x="1207" y="1103"/>
                </a:lnTo>
                <a:lnTo>
                  <a:pt x="1208" y="1102"/>
                </a:lnTo>
                <a:lnTo>
                  <a:pt x="1209" y="1101"/>
                </a:lnTo>
                <a:lnTo>
                  <a:pt x="1209" y="1099"/>
                </a:lnTo>
                <a:lnTo>
                  <a:pt x="1211" y="1098"/>
                </a:lnTo>
                <a:lnTo>
                  <a:pt x="1212" y="1097"/>
                </a:lnTo>
                <a:lnTo>
                  <a:pt x="1213" y="1097"/>
                </a:lnTo>
                <a:lnTo>
                  <a:pt x="1213" y="1097"/>
                </a:lnTo>
                <a:lnTo>
                  <a:pt x="1214" y="1096"/>
                </a:lnTo>
                <a:lnTo>
                  <a:pt x="1216" y="1096"/>
                </a:lnTo>
                <a:lnTo>
                  <a:pt x="1217" y="1096"/>
                </a:lnTo>
                <a:lnTo>
                  <a:pt x="1217" y="1097"/>
                </a:lnTo>
                <a:lnTo>
                  <a:pt x="1218" y="1097"/>
                </a:lnTo>
                <a:lnTo>
                  <a:pt x="1219" y="1097"/>
                </a:lnTo>
                <a:lnTo>
                  <a:pt x="1221" y="1097"/>
                </a:lnTo>
                <a:lnTo>
                  <a:pt x="1221" y="1096"/>
                </a:lnTo>
                <a:lnTo>
                  <a:pt x="1222" y="1094"/>
                </a:lnTo>
                <a:lnTo>
                  <a:pt x="1223" y="1093"/>
                </a:lnTo>
                <a:lnTo>
                  <a:pt x="1224" y="1092"/>
                </a:lnTo>
                <a:lnTo>
                  <a:pt x="1224" y="1091"/>
                </a:lnTo>
                <a:lnTo>
                  <a:pt x="1226" y="1089"/>
                </a:lnTo>
                <a:lnTo>
                  <a:pt x="1227" y="1088"/>
                </a:lnTo>
                <a:lnTo>
                  <a:pt x="1228" y="1089"/>
                </a:lnTo>
                <a:lnTo>
                  <a:pt x="1228" y="1089"/>
                </a:lnTo>
                <a:lnTo>
                  <a:pt x="1229" y="1089"/>
                </a:lnTo>
                <a:lnTo>
                  <a:pt x="1231" y="1089"/>
                </a:lnTo>
                <a:lnTo>
                  <a:pt x="1232" y="1089"/>
                </a:lnTo>
                <a:lnTo>
                  <a:pt x="1233" y="1087"/>
                </a:lnTo>
                <a:lnTo>
                  <a:pt x="1233" y="1084"/>
                </a:lnTo>
                <a:lnTo>
                  <a:pt x="1234" y="1082"/>
                </a:lnTo>
                <a:lnTo>
                  <a:pt x="1236" y="1077"/>
                </a:lnTo>
                <a:lnTo>
                  <a:pt x="1237" y="1073"/>
                </a:lnTo>
                <a:lnTo>
                  <a:pt x="1237" y="1070"/>
                </a:lnTo>
                <a:lnTo>
                  <a:pt x="1238" y="1067"/>
                </a:lnTo>
                <a:lnTo>
                  <a:pt x="1239" y="1065"/>
                </a:lnTo>
                <a:lnTo>
                  <a:pt x="1241" y="1065"/>
                </a:lnTo>
                <a:lnTo>
                  <a:pt x="1241" y="1065"/>
                </a:lnTo>
                <a:lnTo>
                  <a:pt x="1242" y="1066"/>
                </a:lnTo>
                <a:lnTo>
                  <a:pt x="1243" y="1067"/>
                </a:lnTo>
                <a:lnTo>
                  <a:pt x="1244" y="1070"/>
                </a:lnTo>
                <a:lnTo>
                  <a:pt x="1244" y="1072"/>
                </a:lnTo>
                <a:lnTo>
                  <a:pt x="1245" y="1075"/>
                </a:lnTo>
                <a:lnTo>
                  <a:pt x="1247" y="1077"/>
                </a:lnTo>
                <a:lnTo>
                  <a:pt x="1248" y="1079"/>
                </a:lnTo>
                <a:lnTo>
                  <a:pt x="1248" y="1081"/>
                </a:lnTo>
                <a:lnTo>
                  <a:pt x="1249" y="1083"/>
                </a:lnTo>
                <a:lnTo>
                  <a:pt x="1250" y="1084"/>
                </a:lnTo>
                <a:lnTo>
                  <a:pt x="1252" y="1086"/>
                </a:lnTo>
                <a:lnTo>
                  <a:pt x="1252" y="1087"/>
                </a:lnTo>
                <a:lnTo>
                  <a:pt x="1253" y="1088"/>
                </a:lnTo>
                <a:lnTo>
                  <a:pt x="1254" y="1089"/>
                </a:lnTo>
                <a:lnTo>
                  <a:pt x="1255" y="1091"/>
                </a:lnTo>
                <a:lnTo>
                  <a:pt x="1255" y="1092"/>
                </a:lnTo>
                <a:lnTo>
                  <a:pt x="1257" y="1093"/>
                </a:lnTo>
                <a:lnTo>
                  <a:pt x="1258" y="1093"/>
                </a:lnTo>
                <a:lnTo>
                  <a:pt x="1259" y="1094"/>
                </a:lnTo>
                <a:lnTo>
                  <a:pt x="1259" y="1094"/>
                </a:lnTo>
                <a:lnTo>
                  <a:pt x="1260" y="1094"/>
                </a:lnTo>
                <a:lnTo>
                  <a:pt x="1262" y="1096"/>
                </a:lnTo>
                <a:lnTo>
                  <a:pt x="1263" y="1096"/>
                </a:lnTo>
                <a:lnTo>
                  <a:pt x="1263" y="1096"/>
                </a:lnTo>
                <a:lnTo>
                  <a:pt x="1264" y="1096"/>
                </a:lnTo>
                <a:lnTo>
                  <a:pt x="1265" y="1097"/>
                </a:lnTo>
                <a:lnTo>
                  <a:pt x="1267" y="1097"/>
                </a:lnTo>
                <a:lnTo>
                  <a:pt x="1267" y="1097"/>
                </a:lnTo>
                <a:lnTo>
                  <a:pt x="1268" y="1097"/>
                </a:lnTo>
                <a:lnTo>
                  <a:pt x="1269" y="1097"/>
                </a:lnTo>
                <a:lnTo>
                  <a:pt x="1270" y="1097"/>
                </a:lnTo>
                <a:lnTo>
                  <a:pt x="1270" y="1097"/>
                </a:lnTo>
                <a:lnTo>
                  <a:pt x="1272" y="1097"/>
                </a:lnTo>
                <a:lnTo>
                  <a:pt x="1273" y="1097"/>
                </a:lnTo>
                <a:lnTo>
                  <a:pt x="1274" y="1097"/>
                </a:lnTo>
                <a:lnTo>
                  <a:pt x="1274" y="1097"/>
                </a:lnTo>
                <a:lnTo>
                  <a:pt x="1275" y="1097"/>
                </a:lnTo>
                <a:lnTo>
                  <a:pt x="1277" y="1097"/>
                </a:lnTo>
                <a:lnTo>
                  <a:pt x="1278" y="1097"/>
                </a:lnTo>
                <a:lnTo>
                  <a:pt x="1278" y="1097"/>
                </a:lnTo>
                <a:lnTo>
                  <a:pt x="1279" y="1097"/>
                </a:lnTo>
                <a:lnTo>
                  <a:pt x="1280" y="1097"/>
                </a:lnTo>
                <a:lnTo>
                  <a:pt x="1281" y="1097"/>
                </a:lnTo>
                <a:lnTo>
                  <a:pt x="1281" y="1097"/>
                </a:lnTo>
                <a:lnTo>
                  <a:pt x="1283" y="1096"/>
                </a:lnTo>
                <a:lnTo>
                  <a:pt x="1284" y="1094"/>
                </a:lnTo>
                <a:lnTo>
                  <a:pt x="1285" y="1093"/>
                </a:lnTo>
                <a:lnTo>
                  <a:pt x="1285" y="1089"/>
                </a:lnTo>
                <a:lnTo>
                  <a:pt x="1286" y="1086"/>
                </a:lnTo>
                <a:lnTo>
                  <a:pt x="1288" y="1082"/>
                </a:lnTo>
                <a:lnTo>
                  <a:pt x="1289" y="1077"/>
                </a:lnTo>
                <a:lnTo>
                  <a:pt x="1290" y="1072"/>
                </a:lnTo>
                <a:lnTo>
                  <a:pt x="1290" y="1067"/>
                </a:lnTo>
                <a:lnTo>
                  <a:pt x="1291" y="1066"/>
                </a:lnTo>
                <a:lnTo>
                  <a:pt x="1293" y="1065"/>
                </a:lnTo>
                <a:lnTo>
                  <a:pt x="1294" y="1066"/>
                </a:lnTo>
                <a:lnTo>
                  <a:pt x="1294" y="1068"/>
                </a:lnTo>
                <a:lnTo>
                  <a:pt x="1295" y="1071"/>
                </a:lnTo>
                <a:lnTo>
                  <a:pt x="1296" y="1073"/>
                </a:lnTo>
                <a:lnTo>
                  <a:pt x="1298" y="1075"/>
                </a:lnTo>
                <a:lnTo>
                  <a:pt x="1298" y="1076"/>
                </a:lnTo>
                <a:lnTo>
                  <a:pt x="1299" y="1076"/>
                </a:lnTo>
                <a:lnTo>
                  <a:pt x="1300" y="1075"/>
                </a:lnTo>
                <a:lnTo>
                  <a:pt x="1301" y="1073"/>
                </a:lnTo>
                <a:lnTo>
                  <a:pt x="1301" y="1072"/>
                </a:lnTo>
                <a:lnTo>
                  <a:pt x="1303" y="1071"/>
                </a:lnTo>
                <a:lnTo>
                  <a:pt x="1304" y="1071"/>
                </a:lnTo>
                <a:lnTo>
                  <a:pt x="1305" y="1071"/>
                </a:lnTo>
                <a:lnTo>
                  <a:pt x="1305" y="1072"/>
                </a:lnTo>
                <a:lnTo>
                  <a:pt x="1306" y="1072"/>
                </a:lnTo>
                <a:lnTo>
                  <a:pt x="1308" y="1073"/>
                </a:lnTo>
                <a:lnTo>
                  <a:pt x="1309" y="1075"/>
                </a:lnTo>
                <a:lnTo>
                  <a:pt x="1309" y="1077"/>
                </a:lnTo>
                <a:lnTo>
                  <a:pt x="1310" y="1078"/>
                </a:lnTo>
                <a:lnTo>
                  <a:pt x="1311" y="1079"/>
                </a:lnTo>
                <a:lnTo>
                  <a:pt x="1313" y="1082"/>
                </a:lnTo>
                <a:lnTo>
                  <a:pt x="1313" y="1083"/>
                </a:lnTo>
                <a:lnTo>
                  <a:pt x="1314" y="1086"/>
                </a:lnTo>
                <a:lnTo>
                  <a:pt x="1315" y="1088"/>
                </a:lnTo>
                <a:lnTo>
                  <a:pt x="1316" y="1091"/>
                </a:lnTo>
                <a:lnTo>
                  <a:pt x="1316" y="1093"/>
                </a:lnTo>
                <a:lnTo>
                  <a:pt x="1317" y="1094"/>
                </a:lnTo>
                <a:lnTo>
                  <a:pt x="1319" y="1097"/>
                </a:lnTo>
                <a:lnTo>
                  <a:pt x="1320" y="1097"/>
                </a:lnTo>
                <a:lnTo>
                  <a:pt x="1320" y="1097"/>
                </a:lnTo>
                <a:lnTo>
                  <a:pt x="1321" y="1097"/>
                </a:lnTo>
                <a:lnTo>
                  <a:pt x="1322" y="1097"/>
                </a:lnTo>
                <a:lnTo>
                  <a:pt x="1324" y="1097"/>
                </a:lnTo>
                <a:lnTo>
                  <a:pt x="1324" y="1096"/>
                </a:lnTo>
                <a:lnTo>
                  <a:pt x="1325" y="1096"/>
                </a:lnTo>
                <a:lnTo>
                  <a:pt x="1326" y="1096"/>
                </a:lnTo>
                <a:lnTo>
                  <a:pt x="1327" y="1096"/>
                </a:lnTo>
                <a:lnTo>
                  <a:pt x="1327" y="1096"/>
                </a:lnTo>
                <a:lnTo>
                  <a:pt x="1329" y="1096"/>
                </a:lnTo>
                <a:lnTo>
                  <a:pt x="1330" y="1097"/>
                </a:lnTo>
                <a:lnTo>
                  <a:pt x="1331" y="1097"/>
                </a:lnTo>
                <a:lnTo>
                  <a:pt x="1331" y="1097"/>
                </a:lnTo>
                <a:lnTo>
                  <a:pt x="1332" y="1097"/>
                </a:lnTo>
                <a:lnTo>
                  <a:pt x="1334" y="1097"/>
                </a:lnTo>
                <a:lnTo>
                  <a:pt x="1335" y="1097"/>
                </a:lnTo>
                <a:lnTo>
                  <a:pt x="1335" y="1097"/>
                </a:lnTo>
                <a:lnTo>
                  <a:pt x="1336" y="1097"/>
                </a:lnTo>
                <a:lnTo>
                  <a:pt x="1337" y="1097"/>
                </a:lnTo>
                <a:lnTo>
                  <a:pt x="1339" y="1097"/>
                </a:lnTo>
                <a:lnTo>
                  <a:pt x="1339" y="1097"/>
                </a:lnTo>
                <a:lnTo>
                  <a:pt x="1340" y="1097"/>
                </a:lnTo>
                <a:lnTo>
                  <a:pt x="1341" y="1098"/>
                </a:lnTo>
                <a:lnTo>
                  <a:pt x="1342" y="1098"/>
                </a:lnTo>
                <a:lnTo>
                  <a:pt x="1344" y="1098"/>
                </a:lnTo>
                <a:lnTo>
                  <a:pt x="1344" y="1098"/>
                </a:lnTo>
                <a:lnTo>
                  <a:pt x="1345" y="1097"/>
                </a:lnTo>
                <a:lnTo>
                  <a:pt x="1346" y="1097"/>
                </a:lnTo>
                <a:lnTo>
                  <a:pt x="1347" y="1097"/>
                </a:lnTo>
                <a:lnTo>
                  <a:pt x="1347" y="1094"/>
                </a:lnTo>
                <a:lnTo>
                  <a:pt x="1349" y="1091"/>
                </a:lnTo>
                <a:lnTo>
                  <a:pt x="1350" y="1083"/>
                </a:lnTo>
                <a:lnTo>
                  <a:pt x="1351" y="1068"/>
                </a:lnTo>
                <a:lnTo>
                  <a:pt x="1351" y="1036"/>
                </a:lnTo>
                <a:lnTo>
                  <a:pt x="1352" y="969"/>
                </a:lnTo>
                <a:lnTo>
                  <a:pt x="1353" y="827"/>
                </a:lnTo>
                <a:lnTo>
                  <a:pt x="1355" y="512"/>
                </a:lnTo>
                <a:lnTo>
                  <a:pt x="1355" y="0"/>
                </a:lnTo>
                <a:lnTo>
                  <a:pt x="1356" y="0"/>
                </a:lnTo>
                <a:lnTo>
                  <a:pt x="1357" y="0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0"/>
                </a:lnTo>
                <a:lnTo>
                  <a:pt x="1366" y="0"/>
                </a:lnTo>
                <a:lnTo>
                  <a:pt x="1367" y="373"/>
                </a:lnTo>
                <a:lnTo>
                  <a:pt x="1368" y="608"/>
                </a:lnTo>
                <a:lnTo>
                  <a:pt x="1370" y="745"/>
                </a:lnTo>
                <a:lnTo>
                  <a:pt x="1370" y="831"/>
                </a:lnTo>
                <a:lnTo>
                  <a:pt x="1371" y="887"/>
                </a:lnTo>
                <a:lnTo>
                  <a:pt x="1372" y="924"/>
                </a:lnTo>
                <a:lnTo>
                  <a:pt x="1373" y="952"/>
                </a:lnTo>
                <a:lnTo>
                  <a:pt x="1373" y="971"/>
                </a:lnTo>
                <a:lnTo>
                  <a:pt x="1375" y="988"/>
                </a:lnTo>
                <a:lnTo>
                  <a:pt x="1376" y="1000"/>
                </a:lnTo>
                <a:lnTo>
                  <a:pt x="1377" y="1010"/>
                </a:lnTo>
                <a:lnTo>
                  <a:pt x="1377" y="1019"/>
                </a:lnTo>
                <a:lnTo>
                  <a:pt x="1378" y="1025"/>
                </a:lnTo>
                <a:lnTo>
                  <a:pt x="1380" y="1031"/>
                </a:lnTo>
                <a:lnTo>
                  <a:pt x="1381" y="1037"/>
                </a:lnTo>
                <a:lnTo>
                  <a:pt x="1381" y="1042"/>
                </a:lnTo>
                <a:lnTo>
                  <a:pt x="1382" y="1046"/>
                </a:lnTo>
                <a:lnTo>
                  <a:pt x="1383" y="1050"/>
                </a:lnTo>
                <a:lnTo>
                  <a:pt x="1385" y="1053"/>
                </a:lnTo>
                <a:lnTo>
                  <a:pt x="1385" y="1056"/>
                </a:lnTo>
                <a:lnTo>
                  <a:pt x="1386" y="1058"/>
                </a:lnTo>
                <a:lnTo>
                  <a:pt x="1387" y="1061"/>
                </a:lnTo>
                <a:lnTo>
                  <a:pt x="1388" y="1062"/>
                </a:lnTo>
                <a:lnTo>
                  <a:pt x="1388" y="1065"/>
                </a:lnTo>
                <a:lnTo>
                  <a:pt x="1389" y="1066"/>
                </a:lnTo>
                <a:lnTo>
                  <a:pt x="1391" y="1067"/>
                </a:lnTo>
                <a:lnTo>
                  <a:pt x="1392" y="1068"/>
                </a:lnTo>
                <a:lnTo>
                  <a:pt x="1392" y="1071"/>
                </a:lnTo>
                <a:lnTo>
                  <a:pt x="1393" y="1071"/>
                </a:lnTo>
                <a:lnTo>
                  <a:pt x="1394" y="1072"/>
                </a:lnTo>
                <a:lnTo>
                  <a:pt x="1396" y="1073"/>
                </a:lnTo>
                <a:lnTo>
                  <a:pt x="1396" y="1075"/>
                </a:lnTo>
                <a:lnTo>
                  <a:pt x="1397" y="1076"/>
                </a:lnTo>
                <a:lnTo>
                  <a:pt x="1398" y="1077"/>
                </a:lnTo>
                <a:lnTo>
                  <a:pt x="1399" y="1078"/>
                </a:lnTo>
                <a:lnTo>
                  <a:pt x="1401" y="1079"/>
                </a:lnTo>
                <a:lnTo>
                  <a:pt x="1401" y="1082"/>
                </a:lnTo>
                <a:lnTo>
                  <a:pt x="1402" y="1083"/>
                </a:lnTo>
                <a:lnTo>
                  <a:pt x="1403" y="1084"/>
                </a:lnTo>
                <a:lnTo>
                  <a:pt x="1404" y="1087"/>
                </a:lnTo>
                <a:lnTo>
                  <a:pt x="1404" y="1088"/>
                </a:lnTo>
                <a:lnTo>
                  <a:pt x="1406" y="1089"/>
                </a:lnTo>
                <a:lnTo>
                  <a:pt x="1407" y="1089"/>
                </a:lnTo>
                <a:lnTo>
                  <a:pt x="1408" y="1091"/>
                </a:lnTo>
                <a:lnTo>
                  <a:pt x="1408" y="1092"/>
                </a:lnTo>
                <a:lnTo>
                  <a:pt x="1409" y="1092"/>
                </a:lnTo>
                <a:lnTo>
                  <a:pt x="1411" y="1093"/>
                </a:lnTo>
                <a:lnTo>
                  <a:pt x="1412" y="1093"/>
                </a:lnTo>
                <a:lnTo>
                  <a:pt x="1412" y="1094"/>
                </a:lnTo>
                <a:lnTo>
                  <a:pt x="1413" y="1094"/>
                </a:lnTo>
                <a:lnTo>
                  <a:pt x="1414" y="1096"/>
                </a:lnTo>
                <a:lnTo>
                  <a:pt x="1416" y="1096"/>
                </a:lnTo>
                <a:lnTo>
                  <a:pt x="1416" y="1096"/>
                </a:lnTo>
                <a:lnTo>
                  <a:pt x="1417" y="1096"/>
                </a:lnTo>
                <a:lnTo>
                  <a:pt x="1418" y="1096"/>
                </a:lnTo>
                <a:lnTo>
                  <a:pt x="1419" y="1096"/>
                </a:lnTo>
                <a:lnTo>
                  <a:pt x="1419" y="1096"/>
                </a:lnTo>
                <a:lnTo>
                  <a:pt x="1420" y="1096"/>
                </a:lnTo>
                <a:lnTo>
                  <a:pt x="1422" y="1096"/>
                </a:lnTo>
                <a:lnTo>
                  <a:pt x="1423" y="1096"/>
                </a:lnTo>
                <a:lnTo>
                  <a:pt x="1423" y="1094"/>
                </a:lnTo>
                <a:lnTo>
                  <a:pt x="1424" y="1093"/>
                </a:lnTo>
                <a:lnTo>
                  <a:pt x="1425" y="1093"/>
                </a:lnTo>
                <a:lnTo>
                  <a:pt x="1427" y="1092"/>
                </a:lnTo>
                <a:lnTo>
                  <a:pt x="1427" y="1092"/>
                </a:lnTo>
                <a:lnTo>
                  <a:pt x="1428" y="1092"/>
                </a:lnTo>
                <a:lnTo>
                  <a:pt x="1429" y="1092"/>
                </a:lnTo>
                <a:lnTo>
                  <a:pt x="1430" y="1092"/>
                </a:lnTo>
                <a:lnTo>
                  <a:pt x="1430" y="1092"/>
                </a:lnTo>
                <a:lnTo>
                  <a:pt x="1432" y="1092"/>
                </a:lnTo>
                <a:lnTo>
                  <a:pt x="1433" y="1092"/>
                </a:lnTo>
                <a:lnTo>
                  <a:pt x="1434" y="1092"/>
                </a:lnTo>
                <a:lnTo>
                  <a:pt x="1434" y="1092"/>
                </a:lnTo>
                <a:lnTo>
                  <a:pt x="1435" y="1092"/>
                </a:lnTo>
                <a:lnTo>
                  <a:pt x="1437" y="1091"/>
                </a:lnTo>
                <a:lnTo>
                  <a:pt x="1438" y="1091"/>
                </a:lnTo>
                <a:lnTo>
                  <a:pt x="1438" y="1091"/>
                </a:lnTo>
                <a:lnTo>
                  <a:pt x="1439" y="1091"/>
                </a:lnTo>
                <a:lnTo>
                  <a:pt x="1440" y="1089"/>
                </a:lnTo>
                <a:lnTo>
                  <a:pt x="1442" y="1089"/>
                </a:lnTo>
                <a:lnTo>
                  <a:pt x="1442" y="1089"/>
                </a:lnTo>
                <a:lnTo>
                  <a:pt x="1443" y="1089"/>
                </a:lnTo>
                <a:lnTo>
                  <a:pt x="1444" y="1089"/>
                </a:lnTo>
                <a:lnTo>
                  <a:pt x="1445" y="1089"/>
                </a:lnTo>
                <a:lnTo>
                  <a:pt x="1445" y="1089"/>
                </a:lnTo>
                <a:lnTo>
                  <a:pt x="1447" y="1091"/>
                </a:lnTo>
                <a:lnTo>
                  <a:pt x="1448" y="1091"/>
                </a:lnTo>
                <a:lnTo>
                  <a:pt x="1449" y="1091"/>
                </a:lnTo>
                <a:lnTo>
                  <a:pt x="1449" y="1091"/>
                </a:lnTo>
                <a:lnTo>
                  <a:pt x="1450" y="1092"/>
                </a:lnTo>
                <a:lnTo>
                  <a:pt x="1452" y="1092"/>
                </a:lnTo>
                <a:lnTo>
                  <a:pt x="1453" y="1092"/>
                </a:lnTo>
                <a:lnTo>
                  <a:pt x="1453" y="1093"/>
                </a:lnTo>
                <a:lnTo>
                  <a:pt x="1454" y="1093"/>
                </a:lnTo>
                <a:lnTo>
                  <a:pt x="1455" y="1093"/>
                </a:lnTo>
                <a:lnTo>
                  <a:pt x="1456" y="1093"/>
                </a:lnTo>
                <a:lnTo>
                  <a:pt x="1458" y="1094"/>
                </a:lnTo>
                <a:lnTo>
                  <a:pt x="1458" y="1094"/>
                </a:lnTo>
                <a:lnTo>
                  <a:pt x="1459" y="1094"/>
                </a:lnTo>
                <a:lnTo>
                  <a:pt x="1460" y="1094"/>
                </a:lnTo>
                <a:lnTo>
                  <a:pt x="1461" y="1094"/>
                </a:lnTo>
                <a:lnTo>
                  <a:pt x="1461" y="1094"/>
                </a:lnTo>
                <a:lnTo>
                  <a:pt x="1463" y="1096"/>
                </a:lnTo>
                <a:lnTo>
                  <a:pt x="1464" y="1096"/>
                </a:lnTo>
                <a:lnTo>
                  <a:pt x="1465" y="1096"/>
                </a:lnTo>
                <a:lnTo>
                  <a:pt x="1465" y="1096"/>
                </a:lnTo>
                <a:lnTo>
                  <a:pt x="1466" y="1096"/>
                </a:lnTo>
                <a:lnTo>
                  <a:pt x="1468" y="1096"/>
                </a:lnTo>
                <a:lnTo>
                  <a:pt x="1469" y="1096"/>
                </a:lnTo>
                <a:lnTo>
                  <a:pt x="1469" y="1096"/>
                </a:lnTo>
                <a:lnTo>
                  <a:pt x="1470" y="1094"/>
                </a:lnTo>
                <a:lnTo>
                  <a:pt x="1471" y="1093"/>
                </a:lnTo>
                <a:lnTo>
                  <a:pt x="1473" y="1091"/>
                </a:lnTo>
                <a:lnTo>
                  <a:pt x="1473" y="1088"/>
                </a:lnTo>
                <a:lnTo>
                  <a:pt x="1474" y="1084"/>
                </a:lnTo>
                <a:lnTo>
                  <a:pt x="1475" y="1079"/>
                </a:lnTo>
                <a:lnTo>
                  <a:pt x="1476" y="1076"/>
                </a:lnTo>
                <a:lnTo>
                  <a:pt x="1476" y="1073"/>
                </a:lnTo>
                <a:lnTo>
                  <a:pt x="1478" y="1072"/>
                </a:lnTo>
                <a:lnTo>
                  <a:pt x="1479" y="1072"/>
                </a:lnTo>
                <a:lnTo>
                  <a:pt x="1480" y="1076"/>
                </a:lnTo>
                <a:lnTo>
                  <a:pt x="1480" y="1079"/>
                </a:lnTo>
                <a:lnTo>
                  <a:pt x="1481" y="1083"/>
                </a:lnTo>
                <a:lnTo>
                  <a:pt x="1483" y="1087"/>
                </a:lnTo>
                <a:lnTo>
                  <a:pt x="1484" y="1089"/>
                </a:lnTo>
                <a:lnTo>
                  <a:pt x="1484" y="1089"/>
                </a:lnTo>
                <a:lnTo>
                  <a:pt x="1485" y="1089"/>
                </a:lnTo>
                <a:lnTo>
                  <a:pt x="1486" y="1086"/>
                </a:lnTo>
                <a:lnTo>
                  <a:pt x="1488" y="1081"/>
                </a:lnTo>
                <a:lnTo>
                  <a:pt x="1488" y="1076"/>
                </a:lnTo>
                <a:lnTo>
                  <a:pt x="1489" y="1070"/>
                </a:lnTo>
                <a:lnTo>
                  <a:pt x="1490" y="1063"/>
                </a:lnTo>
                <a:lnTo>
                  <a:pt x="1491" y="1057"/>
                </a:lnTo>
                <a:lnTo>
                  <a:pt x="1491" y="1053"/>
                </a:lnTo>
                <a:lnTo>
                  <a:pt x="1492" y="1051"/>
                </a:lnTo>
                <a:lnTo>
                  <a:pt x="1494" y="1051"/>
                </a:lnTo>
                <a:lnTo>
                  <a:pt x="1495" y="1052"/>
                </a:lnTo>
                <a:lnTo>
                  <a:pt x="1495" y="1056"/>
                </a:lnTo>
                <a:lnTo>
                  <a:pt x="1496" y="1061"/>
                </a:lnTo>
                <a:lnTo>
                  <a:pt x="1497" y="1066"/>
                </a:lnTo>
                <a:lnTo>
                  <a:pt x="1499" y="1072"/>
                </a:lnTo>
                <a:lnTo>
                  <a:pt x="1499" y="1077"/>
                </a:lnTo>
                <a:lnTo>
                  <a:pt x="1500" y="1083"/>
                </a:lnTo>
                <a:lnTo>
                  <a:pt x="1501" y="1087"/>
                </a:lnTo>
                <a:lnTo>
                  <a:pt x="1502" y="1092"/>
                </a:lnTo>
                <a:lnTo>
                  <a:pt x="1502" y="1094"/>
                </a:lnTo>
                <a:lnTo>
                  <a:pt x="1504" y="1096"/>
                </a:lnTo>
                <a:lnTo>
                  <a:pt x="1505" y="1096"/>
                </a:lnTo>
                <a:lnTo>
                  <a:pt x="1506" y="1094"/>
                </a:lnTo>
                <a:lnTo>
                  <a:pt x="1506" y="1091"/>
                </a:lnTo>
                <a:lnTo>
                  <a:pt x="1507" y="1087"/>
                </a:lnTo>
                <a:lnTo>
                  <a:pt x="1509" y="1083"/>
                </a:lnTo>
                <a:lnTo>
                  <a:pt x="1510" y="1078"/>
                </a:lnTo>
                <a:lnTo>
                  <a:pt x="1511" y="1076"/>
                </a:lnTo>
                <a:lnTo>
                  <a:pt x="1511" y="1073"/>
                </a:lnTo>
                <a:lnTo>
                  <a:pt x="1512" y="1073"/>
                </a:lnTo>
                <a:lnTo>
                  <a:pt x="1514" y="1075"/>
                </a:lnTo>
                <a:lnTo>
                  <a:pt x="1515" y="1077"/>
                </a:lnTo>
                <a:lnTo>
                  <a:pt x="1515" y="1081"/>
                </a:lnTo>
                <a:lnTo>
                  <a:pt x="1516" y="1084"/>
                </a:lnTo>
                <a:lnTo>
                  <a:pt x="1517" y="1088"/>
                </a:lnTo>
                <a:lnTo>
                  <a:pt x="1519" y="1092"/>
                </a:lnTo>
                <a:lnTo>
                  <a:pt x="1519" y="1094"/>
                </a:lnTo>
                <a:lnTo>
                  <a:pt x="1520" y="1097"/>
                </a:lnTo>
                <a:lnTo>
                  <a:pt x="1521" y="1099"/>
                </a:lnTo>
                <a:lnTo>
                  <a:pt x="1522" y="1102"/>
                </a:lnTo>
                <a:lnTo>
                  <a:pt x="1522" y="1103"/>
                </a:lnTo>
                <a:lnTo>
                  <a:pt x="1524" y="1104"/>
                </a:lnTo>
                <a:lnTo>
                  <a:pt x="1525" y="1104"/>
                </a:lnTo>
                <a:lnTo>
                  <a:pt x="1526" y="1103"/>
                </a:lnTo>
                <a:lnTo>
                  <a:pt x="1526" y="1103"/>
                </a:lnTo>
                <a:lnTo>
                  <a:pt x="1527" y="1102"/>
                </a:lnTo>
                <a:lnTo>
                  <a:pt x="1528" y="1101"/>
                </a:lnTo>
                <a:lnTo>
                  <a:pt x="1530" y="1099"/>
                </a:lnTo>
                <a:lnTo>
                  <a:pt x="1530" y="1099"/>
                </a:lnTo>
                <a:lnTo>
                  <a:pt x="1531" y="1099"/>
                </a:lnTo>
                <a:lnTo>
                  <a:pt x="1532" y="1099"/>
                </a:lnTo>
                <a:lnTo>
                  <a:pt x="1533" y="1099"/>
                </a:lnTo>
                <a:lnTo>
                  <a:pt x="1533" y="1098"/>
                </a:lnTo>
                <a:lnTo>
                  <a:pt x="1535" y="1097"/>
                </a:lnTo>
                <a:lnTo>
                  <a:pt x="1536" y="1096"/>
                </a:lnTo>
                <a:lnTo>
                  <a:pt x="1537" y="1094"/>
                </a:lnTo>
                <a:lnTo>
                  <a:pt x="1537" y="1091"/>
                </a:lnTo>
                <a:lnTo>
                  <a:pt x="1538" y="1088"/>
                </a:lnTo>
                <a:lnTo>
                  <a:pt x="1540" y="1084"/>
                </a:lnTo>
                <a:lnTo>
                  <a:pt x="1541" y="1081"/>
                </a:lnTo>
                <a:lnTo>
                  <a:pt x="1541" y="1078"/>
                </a:lnTo>
                <a:lnTo>
                  <a:pt x="1542" y="1076"/>
                </a:lnTo>
                <a:lnTo>
                  <a:pt x="1543" y="1073"/>
                </a:lnTo>
                <a:lnTo>
                  <a:pt x="1545" y="1072"/>
                </a:lnTo>
                <a:lnTo>
                  <a:pt x="1545" y="1071"/>
                </a:lnTo>
                <a:lnTo>
                  <a:pt x="1546" y="1071"/>
                </a:lnTo>
                <a:lnTo>
                  <a:pt x="1547" y="1070"/>
                </a:lnTo>
                <a:lnTo>
                  <a:pt x="1548" y="1068"/>
                </a:lnTo>
                <a:lnTo>
                  <a:pt x="1548" y="1067"/>
                </a:lnTo>
                <a:lnTo>
                  <a:pt x="1550" y="1066"/>
                </a:lnTo>
                <a:lnTo>
                  <a:pt x="1551" y="1063"/>
                </a:lnTo>
                <a:lnTo>
                  <a:pt x="1552" y="1063"/>
                </a:lnTo>
                <a:lnTo>
                  <a:pt x="1552" y="1061"/>
                </a:lnTo>
                <a:lnTo>
                  <a:pt x="1553" y="1061"/>
                </a:lnTo>
                <a:lnTo>
                  <a:pt x="1555" y="1060"/>
                </a:lnTo>
                <a:lnTo>
                  <a:pt x="1556" y="1060"/>
                </a:lnTo>
                <a:lnTo>
                  <a:pt x="1556" y="1061"/>
                </a:lnTo>
                <a:lnTo>
                  <a:pt x="1557" y="1061"/>
                </a:lnTo>
                <a:lnTo>
                  <a:pt x="1558" y="1062"/>
                </a:lnTo>
                <a:lnTo>
                  <a:pt x="1560" y="1065"/>
                </a:lnTo>
                <a:lnTo>
                  <a:pt x="1560" y="1066"/>
                </a:lnTo>
                <a:lnTo>
                  <a:pt x="1561" y="1068"/>
                </a:lnTo>
                <a:lnTo>
                  <a:pt x="1562" y="1071"/>
                </a:lnTo>
                <a:lnTo>
                  <a:pt x="1563" y="1073"/>
                </a:lnTo>
                <a:lnTo>
                  <a:pt x="1563" y="1076"/>
                </a:lnTo>
                <a:lnTo>
                  <a:pt x="1564" y="1078"/>
                </a:lnTo>
                <a:lnTo>
                  <a:pt x="1566" y="1081"/>
                </a:lnTo>
                <a:lnTo>
                  <a:pt x="1567" y="1083"/>
                </a:lnTo>
                <a:lnTo>
                  <a:pt x="1568" y="1086"/>
                </a:lnTo>
                <a:lnTo>
                  <a:pt x="1568" y="1088"/>
                </a:lnTo>
                <a:lnTo>
                  <a:pt x="1569" y="1089"/>
                </a:lnTo>
                <a:lnTo>
                  <a:pt x="1571" y="1092"/>
                </a:lnTo>
                <a:lnTo>
                  <a:pt x="1572" y="1093"/>
                </a:lnTo>
                <a:lnTo>
                  <a:pt x="1572" y="1094"/>
                </a:lnTo>
                <a:lnTo>
                  <a:pt x="1573" y="1094"/>
                </a:lnTo>
                <a:lnTo>
                  <a:pt x="1574" y="1096"/>
                </a:lnTo>
                <a:lnTo>
                  <a:pt x="1576" y="1097"/>
                </a:lnTo>
                <a:lnTo>
                  <a:pt x="1576" y="1097"/>
                </a:lnTo>
                <a:lnTo>
                  <a:pt x="1577" y="1097"/>
                </a:lnTo>
                <a:lnTo>
                  <a:pt x="1578" y="1098"/>
                </a:lnTo>
                <a:lnTo>
                  <a:pt x="1579" y="1098"/>
                </a:lnTo>
                <a:lnTo>
                  <a:pt x="1579" y="1098"/>
                </a:lnTo>
                <a:lnTo>
                  <a:pt x="1581" y="1098"/>
                </a:lnTo>
                <a:lnTo>
                  <a:pt x="1582" y="1098"/>
                </a:lnTo>
                <a:lnTo>
                  <a:pt x="1583" y="1097"/>
                </a:lnTo>
                <a:lnTo>
                  <a:pt x="1583" y="1097"/>
                </a:lnTo>
                <a:lnTo>
                  <a:pt x="1584" y="1097"/>
                </a:lnTo>
                <a:lnTo>
                  <a:pt x="1586" y="1097"/>
                </a:lnTo>
                <a:lnTo>
                  <a:pt x="1587" y="1097"/>
                </a:lnTo>
                <a:lnTo>
                  <a:pt x="1587" y="1097"/>
                </a:lnTo>
                <a:lnTo>
                  <a:pt x="1588" y="1097"/>
                </a:lnTo>
                <a:lnTo>
                  <a:pt x="1589" y="1097"/>
                </a:lnTo>
                <a:lnTo>
                  <a:pt x="1591" y="1097"/>
                </a:lnTo>
                <a:lnTo>
                  <a:pt x="1591" y="1097"/>
                </a:lnTo>
                <a:lnTo>
                  <a:pt x="1592" y="1098"/>
                </a:lnTo>
                <a:lnTo>
                  <a:pt x="1593" y="1098"/>
                </a:lnTo>
                <a:lnTo>
                  <a:pt x="1594" y="1098"/>
                </a:lnTo>
                <a:lnTo>
                  <a:pt x="1594" y="1098"/>
                </a:lnTo>
                <a:lnTo>
                  <a:pt x="1596" y="1098"/>
                </a:lnTo>
                <a:lnTo>
                  <a:pt x="1597" y="1098"/>
                </a:lnTo>
                <a:lnTo>
                  <a:pt x="1598" y="1099"/>
                </a:lnTo>
                <a:lnTo>
                  <a:pt x="1598" y="1099"/>
                </a:lnTo>
                <a:lnTo>
                  <a:pt x="1599" y="1099"/>
                </a:lnTo>
                <a:lnTo>
                  <a:pt x="1600" y="1099"/>
                </a:lnTo>
                <a:lnTo>
                  <a:pt x="1602" y="1099"/>
                </a:lnTo>
                <a:lnTo>
                  <a:pt x="1602" y="1099"/>
                </a:lnTo>
                <a:lnTo>
                  <a:pt x="1603" y="1099"/>
                </a:lnTo>
                <a:lnTo>
                  <a:pt x="1604" y="1099"/>
                </a:lnTo>
                <a:lnTo>
                  <a:pt x="1605" y="1099"/>
                </a:lnTo>
                <a:lnTo>
                  <a:pt x="1605" y="1098"/>
                </a:lnTo>
                <a:lnTo>
                  <a:pt x="1607" y="1098"/>
                </a:lnTo>
                <a:lnTo>
                  <a:pt x="1608" y="1098"/>
                </a:lnTo>
                <a:lnTo>
                  <a:pt x="1609" y="1098"/>
                </a:lnTo>
                <a:lnTo>
                  <a:pt x="1609" y="1097"/>
                </a:lnTo>
                <a:lnTo>
                  <a:pt x="1610" y="1098"/>
                </a:lnTo>
                <a:lnTo>
                  <a:pt x="1612" y="1098"/>
                </a:lnTo>
                <a:lnTo>
                  <a:pt x="1613" y="1098"/>
                </a:lnTo>
                <a:lnTo>
                  <a:pt x="1613" y="1099"/>
                </a:lnTo>
                <a:lnTo>
                  <a:pt x="1614" y="1099"/>
                </a:lnTo>
                <a:lnTo>
                  <a:pt x="1615" y="1101"/>
                </a:lnTo>
                <a:lnTo>
                  <a:pt x="1617" y="1101"/>
                </a:lnTo>
                <a:lnTo>
                  <a:pt x="1617" y="1101"/>
                </a:lnTo>
                <a:lnTo>
                  <a:pt x="1618" y="1099"/>
                </a:lnTo>
                <a:lnTo>
                  <a:pt x="1619" y="1098"/>
                </a:lnTo>
                <a:lnTo>
                  <a:pt x="1620" y="1096"/>
                </a:lnTo>
                <a:lnTo>
                  <a:pt x="1620" y="1092"/>
                </a:lnTo>
                <a:lnTo>
                  <a:pt x="1622" y="1087"/>
                </a:lnTo>
                <a:lnTo>
                  <a:pt x="1623" y="1079"/>
                </a:lnTo>
                <a:lnTo>
                  <a:pt x="1624" y="1073"/>
                </a:lnTo>
                <a:lnTo>
                  <a:pt x="1625" y="1067"/>
                </a:lnTo>
                <a:lnTo>
                  <a:pt x="1625" y="1063"/>
                </a:lnTo>
                <a:lnTo>
                  <a:pt x="1627" y="1062"/>
                </a:lnTo>
                <a:lnTo>
                  <a:pt x="1628" y="1063"/>
                </a:lnTo>
                <a:lnTo>
                  <a:pt x="1629" y="1066"/>
                </a:lnTo>
                <a:lnTo>
                  <a:pt x="1629" y="1068"/>
                </a:lnTo>
                <a:lnTo>
                  <a:pt x="1630" y="1072"/>
                </a:lnTo>
                <a:lnTo>
                  <a:pt x="1632" y="1075"/>
                </a:lnTo>
                <a:lnTo>
                  <a:pt x="1633" y="1077"/>
                </a:lnTo>
                <a:lnTo>
                  <a:pt x="1633" y="1079"/>
                </a:lnTo>
                <a:lnTo>
                  <a:pt x="1634" y="1082"/>
                </a:lnTo>
                <a:lnTo>
                  <a:pt x="1635" y="1084"/>
                </a:lnTo>
                <a:lnTo>
                  <a:pt x="1636" y="1086"/>
                </a:lnTo>
                <a:lnTo>
                  <a:pt x="1636" y="1088"/>
                </a:lnTo>
                <a:lnTo>
                  <a:pt x="1638" y="1091"/>
                </a:lnTo>
                <a:lnTo>
                  <a:pt x="1639" y="1092"/>
                </a:lnTo>
                <a:lnTo>
                  <a:pt x="1640" y="1094"/>
                </a:lnTo>
                <a:lnTo>
                  <a:pt x="1640" y="1096"/>
                </a:lnTo>
                <a:lnTo>
                  <a:pt x="1641" y="1099"/>
                </a:lnTo>
                <a:lnTo>
                  <a:pt x="1643" y="1102"/>
                </a:lnTo>
                <a:lnTo>
                  <a:pt x="1644" y="1106"/>
                </a:lnTo>
                <a:lnTo>
                  <a:pt x="1644" y="1109"/>
                </a:lnTo>
                <a:lnTo>
                  <a:pt x="1645" y="1112"/>
                </a:lnTo>
                <a:lnTo>
                  <a:pt x="1646" y="1113"/>
                </a:lnTo>
                <a:lnTo>
                  <a:pt x="1648" y="1114"/>
                </a:lnTo>
                <a:lnTo>
                  <a:pt x="1648" y="1115"/>
                </a:lnTo>
                <a:lnTo>
                  <a:pt x="1649" y="1115"/>
                </a:lnTo>
                <a:lnTo>
                  <a:pt x="1650" y="1115"/>
                </a:lnTo>
                <a:lnTo>
                  <a:pt x="1651" y="1114"/>
                </a:lnTo>
                <a:lnTo>
                  <a:pt x="1651" y="1112"/>
                </a:lnTo>
                <a:lnTo>
                  <a:pt x="1653" y="1109"/>
                </a:lnTo>
                <a:lnTo>
                  <a:pt x="1654" y="1106"/>
                </a:lnTo>
                <a:lnTo>
                  <a:pt x="1655" y="1102"/>
                </a:lnTo>
                <a:lnTo>
                  <a:pt x="1655" y="1098"/>
                </a:lnTo>
                <a:lnTo>
                  <a:pt x="1656" y="1094"/>
                </a:lnTo>
                <a:lnTo>
                  <a:pt x="1658" y="1093"/>
                </a:lnTo>
                <a:lnTo>
                  <a:pt x="1659" y="1092"/>
                </a:lnTo>
                <a:lnTo>
                  <a:pt x="1659" y="1092"/>
                </a:lnTo>
                <a:lnTo>
                  <a:pt x="1660" y="1093"/>
                </a:lnTo>
                <a:lnTo>
                  <a:pt x="1661" y="1094"/>
                </a:lnTo>
                <a:lnTo>
                  <a:pt x="1663" y="1096"/>
                </a:lnTo>
                <a:lnTo>
                  <a:pt x="1663" y="1096"/>
                </a:lnTo>
                <a:lnTo>
                  <a:pt x="1664" y="1097"/>
                </a:lnTo>
                <a:lnTo>
                  <a:pt x="1665" y="1097"/>
                </a:lnTo>
                <a:lnTo>
                  <a:pt x="1666" y="1098"/>
                </a:lnTo>
                <a:lnTo>
                  <a:pt x="1666" y="1098"/>
                </a:lnTo>
                <a:lnTo>
                  <a:pt x="1668" y="1098"/>
                </a:lnTo>
                <a:lnTo>
                  <a:pt x="1669" y="1098"/>
                </a:lnTo>
                <a:lnTo>
                  <a:pt x="1670" y="1099"/>
                </a:lnTo>
                <a:lnTo>
                  <a:pt x="1670" y="1099"/>
                </a:lnTo>
                <a:lnTo>
                  <a:pt x="1671" y="1099"/>
                </a:lnTo>
                <a:lnTo>
                  <a:pt x="1672" y="1101"/>
                </a:lnTo>
                <a:lnTo>
                  <a:pt x="1674" y="1101"/>
                </a:lnTo>
                <a:lnTo>
                  <a:pt x="1674" y="1101"/>
                </a:lnTo>
                <a:lnTo>
                  <a:pt x="1675" y="1101"/>
                </a:lnTo>
                <a:lnTo>
                  <a:pt x="1676" y="1102"/>
                </a:lnTo>
                <a:lnTo>
                  <a:pt x="1677" y="1102"/>
                </a:lnTo>
                <a:lnTo>
                  <a:pt x="1679" y="1102"/>
                </a:lnTo>
                <a:lnTo>
                  <a:pt x="1679" y="1103"/>
                </a:lnTo>
                <a:lnTo>
                  <a:pt x="1680" y="1103"/>
                </a:lnTo>
                <a:lnTo>
                  <a:pt x="1681" y="1103"/>
                </a:lnTo>
                <a:lnTo>
                  <a:pt x="1682" y="1103"/>
                </a:lnTo>
                <a:lnTo>
                  <a:pt x="1682" y="1103"/>
                </a:lnTo>
                <a:lnTo>
                  <a:pt x="1684" y="1103"/>
                </a:lnTo>
                <a:lnTo>
                  <a:pt x="1685" y="1103"/>
                </a:lnTo>
                <a:lnTo>
                  <a:pt x="1686" y="1103"/>
                </a:lnTo>
                <a:lnTo>
                  <a:pt x="1686" y="1102"/>
                </a:lnTo>
                <a:lnTo>
                  <a:pt x="1687" y="1102"/>
                </a:lnTo>
                <a:lnTo>
                  <a:pt x="1689" y="1101"/>
                </a:lnTo>
                <a:lnTo>
                  <a:pt x="1690" y="1098"/>
                </a:lnTo>
                <a:lnTo>
                  <a:pt x="1690" y="1096"/>
                </a:lnTo>
                <a:lnTo>
                  <a:pt x="1691" y="1093"/>
                </a:lnTo>
                <a:lnTo>
                  <a:pt x="1692" y="1091"/>
                </a:lnTo>
                <a:lnTo>
                  <a:pt x="1694" y="1088"/>
                </a:lnTo>
                <a:lnTo>
                  <a:pt x="1694" y="1086"/>
                </a:lnTo>
                <a:lnTo>
                  <a:pt x="1695" y="1084"/>
                </a:lnTo>
                <a:lnTo>
                  <a:pt x="1696" y="1084"/>
                </a:lnTo>
                <a:lnTo>
                  <a:pt x="1697" y="1084"/>
                </a:lnTo>
                <a:lnTo>
                  <a:pt x="1697" y="1084"/>
                </a:lnTo>
                <a:lnTo>
                  <a:pt x="1699" y="1086"/>
                </a:lnTo>
                <a:lnTo>
                  <a:pt x="1700" y="1087"/>
                </a:lnTo>
                <a:lnTo>
                  <a:pt x="1701" y="1088"/>
                </a:lnTo>
                <a:lnTo>
                  <a:pt x="1701" y="1089"/>
                </a:lnTo>
                <a:lnTo>
                  <a:pt x="1702" y="1092"/>
                </a:lnTo>
                <a:lnTo>
                  <a:pt x="1704" y="1093"/>
                </a:lnTo>
                <a:lnTo>
                  <a:pt x="1705" y="1094"/>
                </a:lnTo>
                <a:lnTo>
                  <a:pt x="1705" y="1094"/>
                </a:lnTo>
                <a:lnTo>
                  <a:pt x="1706" y="1094"/>
                </a:lnTo>
                <a:lnTo>
                  <a:pt x="1707" y="1094"/>
                </a:lnTo>
                <a:lnTo>
                  <a:pt x="1708" y="1094"/>
                </a:lnTo>
                <a:lnTo>
                  <a:pt x="1708" y="1096"/>
                </a:lnTo>
                <a:lnTo>
                  <a:pt x="1710" y="1096"/>
                </a:lnTo>
                <a:lnTo>
                  <a:pt x="1711" y="1096"/>
                </a:lnTo>
                <a:lnTo>
                  <a:pt x="1712" y="1097"/>
                </a:lnTo>
                <a:lnTo>
                  <a:pt x="1712" y="1097"/>
                </a:lnTo>
                <a:lnTo>
                  <a:pt x="1713" y="1096"/>
                </a:lnTo>
                <a:lnTo>
                  <a:pt x="1715" y="1093"/>
                </a:lnTo>
                <a:lnTo>
                  <a:pt x="1716" y="1087"/>
                </a:lnTo>
                <a:lnTo>
                  <a:pt x="1716" y="1073"/>
                </a:lnTo>
                <a:lnTo>
                  <a:pt x="1717" y="1042"/>
                </a:lnTo>
                <a:lnTo>
                  <a:pt x="1718" y="976"/>
                </a:lnTo>
                <a:lnTo>
                  <a:pt x="1720" y="849"/>
                </a:lnTo>
                <a:lnTo>
                  <a:pt x="1720" y="626"/>
                </a:lnTo>
                <a:lnTo>
                  <a:pt x="1721" y="293"/>
                </a:lnTo>
                <a:lnTo>
                  <a:pt x="1722" y="0"/>
                </a:lnTo>
                <a:lnTo>
                  <a:pt x="1723" y="0"/>
                </a:lnTo>
                <a:lnTo>
                  <a:pt x="1723" y="0"/>
                </a:lnTo>
                <a:lnTo>
                  <a:pt x="1725" y="0"/>
                </a:lnTo>
                <a:lnTo>
                  <a:pt x="1726" y="0"/>
                </a:lnTo>
                <a:lnTo>
                  <a:pt x="1727" y="0"/>
                </a:lnTo>
                <a:lnTo>
                  <a:pt x="1727" y="0"/>
                </a:lnTo>
                <a:lnTo>
                  <a:pt x="1728" y="0"/>
                </a:lnTo>
                <a:lnTo>
                  <a:pt x="1730" y="0"/>
                </a:lnTo>
                <a:lnTo>
                  <a:pt x="1731" y="14"/>
                </a:lnTo>
                <a:lnTo>
                  <a:pt x="1731" y="276"/>
                </a:lnTo>
                <a:lnTo>
                  <a:pt x="1732" y="477"/>
                </a:lnTo>
                <a:lnTo>
                  <a:pt x="1733" y="625"/>
                </a:lnTo>
                <a:lnTo>
                  <a:pt x="1735" y="731"/>
                </a:lnTo>
                <a:lnTo>
                  <a:pt x="1736" y="806"/>
                </a:lnTo>
                <a:lnTo>
                  <a:pt x="1736" y="860"/>
                </a:lnTo>
                <a:lnTo>
                  <a:pt x="1737" y="898"/>
                </a:lnTo>
                <a:lnTo>
                  <a:pt x="1738" y="926"/>
                </a:lnTo>
                <a:lnTo>
                  <a:pt x="1740" y="943"/>
                </a:lnTo>
                <a:lnTo>
                  <a:pt x="1740" y="953"/>
                </a:lnTo>
                <a:lnTo>
                  <a:pt x="1741" y="958"/>
                </a:lnTo>
                <a:lnTo>
                  <a:pt x="1742" y="958"/>
                </a:lnTo>
                <a:lnTo>
                  <a:pt x="1743" y="958"/>
                </a:lnTo>
                <a:lnTo>
                  <a:pt x="1743" y="960"/>
                </a:lnTo>
                <a:lnTo>
                  <a:pt x="1744" y="965"/>
                </a:lnTo>
                <a:lnTo>
                  <a:pt x="1746" y="974"/>
                </a:lnTo>
                <a:lnTo>
                  <a:pt x="1747" y="986"/>
                </a:lnTo>
                <a:lnTo>
                  <a:pt x="1747" y="999"/>
                </a:lnTo>
                <a:lnTo>
                  <a:pt x="1748" y="1012"/>
                </a:lnTo>
                <a:lnTo>
                  <a:pt x="1749" y="1024"/>
                </a:lnTo>
                <a:lnTo>
                  <a:pt x="1751" y="1034"/>
                </a:lnTo>
                <a:lnTo>
                  <a:pt x="1751" y="1042"/>
                </a:lnTo>
                <a:lnTo>
                  <a:pt x="1752" y="1048"/>
                </a:lnTo>
                <a:lnTo>
                  <a:pt x="1753" y="1055"/>
                </a:lnTo>
                <a:lnTo>
                  <a:pt x="1754" y="1058"/>
                </a:lnTo>
                <a:lnTo>
                  <a:pt x="1754" y="1062"/>
                </a:lnTo>
                <a:lnTo>
                  <a:pt x="1756" y="1066"/>
                </a:lnTo>
                <a:lnTo>
                  <a:pt x="1757" y="1068"/>
                </a:lnTo>
                <a:lnTo>
                  <a:pt x="1758" y="1071"/>
                </a:lnTo>
                <a:lnTo>
                  <a:pt x="1758" y="1072"/>
                </a:lnTo>
                <a:lnTo>
                  <a:pt x="1759" y="1075"/>
                </a:lnTo>
                <a:lnTo>
                  <a:pt x="1761" y="1076"/>
                </a:lnTo>
                <a:lnTo>
                  <a:pt x="1762" y="1077"/>
                </a:lnTo>
                <a:lnTo>
                  <a:pt x="1762" y="1078"/>
                </a:lnTo>
                <a:lnTo>
                  <a:pt x="1763" y="1078"/>
                </a:lnTo>
                <a:lnTo>
                  <a:pt x="1764" y="1078"/>
                </a:lnTo>
                <a:lnTo>
                  <a:pt x="1766" y="1077"/>
                </a:lnTo>
                <a:lnTo>
                  <a:pt x="1766" y="1073"/>
                </a:lnTo>
                <a:lnTo>
                  <a:pt x="1767" y="1070"/>
                </a:lnTo>
                <a:lnTo>
                  <a:pt x="1768" y="1063"/>
                </a:lnTo>
                <a:lnTo>
                  <a:pt x="1769" y="1060"/>
                </a:lnTo>
                <a:lnTo>
                  <a:pt x="1769" y="1052"/>
                </a:lnTo>
                <a:lnTo>
                  <a:pt x="1771" y="1045"/>
                </a:lnTo>
                <a:lnTo>
                  <a:pt x="1772" y="1041"/>
                </a:lnTo>
                <a:lnTo>
                  <a:pt x="1773" y="1040"/>
                </a:lnTo>
                <a:lnTo>
                  <a:pt x="1773" y="1041"/>
                </a:lnTo>
                <a:lnTo>
                  <a:pt x="1774" y="1046"/>
                </a:lnTo>
                <a:lnTo>
                  <a:pt x="1776" y="1052"/>
                </a:lnTo>
                <a:lnTo>
                  <a:pt x="1777" y="1058"/>
                </a:lnTo>
                <a:lnTo>
                  <a:pt x="1777" y="1066"/>
                </a:lnTo>
                <a:lnTo>
                  <a:pt x="1778" y="1072"/>
                </a:lnTo>
                <a:lnTo>
                  <a:pt x="1779" y="1077"/>
                </a:lnTo>
                <a:lnTo>
                  <a:pt x="1780" y="1082"/>
                </a:lnTo>
                <a:lnTo>
                  <a:pt x="1780" y="1084"/>
                </a:lnTo>
                <a:lnTo>
                  <a:pt x="1782" y="1088"/>
                </a:lnTo>
                <a:lnTo>
                  <a:pt x="1783" y="1089"/>
                </a:lnTo>
                <a:lnTo>
                  <a:pt x="1784" y="1092"/>
                </a:lnTo>
                <a:lnTo>
                  <a:pt x="1784" y="1093"/>
                </a:lnTo>
                <a:lnTo>
                  <a:pt x="1785" y="1093"/>
                </a:lnTo>
                <a:lnTo>
                  <a:pt x="1787" y="1094"/>
                </a:lnTo>
                <a:lnTo>
                  <a:pt x="1788" y="1094"/>
                </a:lnTo>
                <a:lnTo>
                  <a:pt x="1788" y="1096"/>
                </a:lnTo>
                <a:lnTo>
                  <a:pt x="1789" y="1094"/>
                </a:lnTo>
                <a:lnTo>
                  <a:pt x="1790" y="1094"/>
                </a:lnTo>
                <a:lnTo>
                  <a:pt x="1792" y="1094"/>
                </a:lnTo>
                <a:lnTo>
                  <a:pt x="1793" y="1094"/>
                </a:lnTo>
                <a:lnTo>
                  <a:pt x="1793" y="1094"/>
                </a:lnTo>
                <a:lnTo>
                  <a:pt x="1794" y="1093"/>
                </a:lnTo>
                <a:lnTo>
                  <a:pt x="1795" y="1093"/>
                </a:lnTo>
                <a:lnTo>
                  <a:pt x="1797" y="1094"/>
                </a:lnTo>
                <a:lnTo>
                  <a:pt x="1797" y="1094"/>
                </a:lnTo>
                <a:lnTo>
                  <a:pt x="1798" y="1094"/>
                </a:lnTo>
                <a:lnTo>
                  <a:pt x="1799" y="1094"/>
                </a:lnTo>
                <a:lnTo>
                  <a:pt x="1800" y="1096"/>
                </a:lnTo>
                <a:lnTo>
                  <a:pt x="1800" y="1096"/>
                </a:lnTo>
                <a:lnTo>
                  <a:pt x="1802" y="1096"/>
                </a:lnTo>
                <a:lnTo>
                  <a:pt x="1803" y="1097"/>
                </a:lnTo>
                <a:lnTo>
                  <a:pt x="1804" y="1097"/>
                </a:lnTo>
                <a:lnTo>
                  <a:pt x="1804" y="1097"/>
                </a:lnTo>
                <a:lnTo>
                  <a:pt x="1805" y="1097"/>
                </a:lnTo>
                <a:lnTo>
                  <a:pt x="1807" y="1097"/>
                </a:lnTo>
                <a:lnTo>
                  <a:pt x="1808" y="1097"/>
                </a:lnTo>
                <a:lnTo>
                  <a:pt x="1808" y="1097"/>
                </a:lnTo>
                <a:lnTo>
                  <a:pt x="1809" y="1097"/>
                </a:lnTo>
                <a:lnTo>
                  <a:pt x="1810" y="1096"/>
                </a:lnTo>
                <a:lnTo>
                  <a:pt x="1811" y="1094"/>
                </a:lnTo>
                <a:lnTo>
                  <a:pt x="1811" y="1091"/>
                </a:lnTo>
                <a:lnTo>
                  <a:pt x="1813" y="1086"/>
                </a:lnTo>
                <a:lnTo>
                  <a:pt x="1814" y="1078"/>
                </a:lnTo>
                <a:lnTo>
                  <a:pt x="1815" y="1067"/>
                </a:lnTo>
                <a:lnTo>
                  <a:pt x="1815" y="1053"/>
                </a:lnTo>
                <a:lnTo>
                  <a:pt x="1816" y="1039"/>
                </a:lnTo>
                <a:lnTo>
                  <a:pt x="1818" y="1024"/>
                </a:lnTo>
                <a:lnTo>
                  <a:pt x="1819" y="1011"/>
                </a:lnTo>
                <a:lnTo>
                  <a:pt x="1819" y="1002"/>
                </a:lnTo>
                <a:lnTo>
                  <a:pt x="1820" y="999"/>
                </a:lnTo>
                <a:lnTo>
                  <a:pt x="1821" y="1001"/>
                </a:lnTo>
                <a:lnTo>
                  <a:pt x="1823" y="1009"/>
                </a:lnTo>
                <a:lnTo>
                  <a:pt x="1823" y="1020"/>
                </a:lnTo>
                <a:lnTo>
                  <a:pt x="1824" y="1032"/>
                </a:lnTo>
                <a:lnTo>
                  <a:pt x="1825" y="1045"/>
                </a:lnTo>
                <a:lnTo>
                  <a:pt x="1826" y="1056"/>
                </a:lnTo>
                <a:lnTo>
                  <a:pt x="1826" y="1065"/>
                </a:lnTo>
                <a:lnTo>
                  <a:pt x="1828" y="1071"/>
                </a:lnTo>
                <a:lnTo>
                  <a:pt x="1829" y="1076"/>
                </a:lnTo>
                <a:lnTo>
                  <a:pt x="1830" y="1079"/>
                </a:lnTo>
                <a:lnTo>
                  <a:pt x="1830" y="1082"/>
                </a:lnTo>
                <a:lnTo>
                  <a:pt x="1831" y="1083"/>
                </a:lnTo>
                <a:lnTo>
                  <a:pt x="1833" y="1086"/>
                </a:lnTo>
                <a:lnTo>
                  <a:pt x="1834" y="1088"/>
                </a:lnTo>
                <a:lnTo>
                  <a:pt x="1834" y="1089"/>
                </a:lnTo>
                <a:lnTo>
                  <a:pt x="1835" y="1091"/>
                </a:lnTo>
                <a:lnTo>
                  <a:pt x="1836" y="1092"/>
                </a:lnTo>
                <a:lnTo>
                  <a:pt x="1838" y="1093"/>
                </a:lnTo>
                <a:lnTo>
                  <a:pt x="1838" y="1094"/>
                </a:lnTo>
                <a:lnTo>
                  <a:pt x="1839" y="1094"/>
                </a:lnTo>
                <a:lnTo>
                  <a:pt x="1840" y="1094"/>
                </a:lnTo>
                <a:lnTo>
                  <a:pt x="1841" y="1096"/>
                </a:lnTo>
                <a:lnTo>
                  <a:pt x="1841" y="1096"/>
                </a:lnTo>
                <a:lnTo>
                  <a:pt x="1843" y="1096"/>
                </a:lnTo>
                <a:lnTo>
                  <a:pt x="1844" y="1096"/>
                </a:lnTo>
                <a:lnTo>
                  <a:pt x="1845" y="1096"/>
                </a:lnTo>
                <a:lnTo>
                  <a:pt x="1846" y="1096"/>
                </a:lnTo>
                <a:lnTo>
                  <a:pt x="1846" y="1093"/>
                </a:lnTo>
                <a:lnTo>
                  <a:pt x="1847" y="1091"/>
                </a:lnTo>
                <a:lnTo>
                  <a:pt x="1849" y="1084"/>
                </a:lnTo>
                <a:lnTo>
                  <a:pt x="1850" y="1075"/>
                </a:lnTo>
                <a:lnTo>
                  <a:pt x="1850" y="1062"/>
                </a:lnTo>
                <a:lnTo>
                  <a:pt x="1851" y="1048"/>
                </a:lnTo>
                <a:lnTo>
                  <a:pt x="1852" y="1035"/>
                </a:lnTo>
                <a:lnTo>
                  <a:pt x="1854" y="1026"/>
                </a:lnTo>
                <a:lnTo>
                  <a:pt x="1854" y="1022"/>
                </a:lnTo>
                <a:lnTo>
                  <a:pt x="1855" y="1025"/>
                </a:lnTo>
                <a:lnTo>
                  <a:pt x="1856" y="1034"/>
                </a:lnTo>
                <a:lnTo>
                  <a:pt x="1857" y="1045"/>
                </a:lnTo>
                <a:lnTo>
                  <a:pt x="1857" y="1057"/>
                </a:lnTo>
                <a:lnTo>
                  <a:pt x="1859" y="1068"/>
                </a:lnTo>
                <a:lnTo>
                  <a:pt x="1860" y="1076"/>
                </a:lnTo>
                <a:lnTo>
                  <a:pt x="1861" y="1082"/>
                </a:lnTo>
                <a:lnTo>
                  <a:pt x="1861" y="1087"/>
                </a:lnTo>
                <a:lnTo>
                  <a:pt x="1862" y="1089"/>
                </a:lnTo>
                <a:lnTo>
                  <a:pt x="1864" y="1092"/>
                </a:lnTo>
                <a:lnTo>
                  <a:pt x="1865" y="1092"/>
                </a:lnTo>
                <a:lnTo>
                  <a:pt x="1865" y="1093"/>
                </a:lnTo>
                <a:lnTo>
                  <a:pt x="1866" y="1093"/>
                </a:lnTo>
                <a:lnTo>
                  <a:pt x="1867" y="1093"/>
                </a:lnTo>
                <a:lnTo>
                  <a:pt x="1869" y="1093"/>
                </a:lnTo>
                <a:lnTo>
                  <a:pt x="1869" y="1094"/>
                </a:lnTo>
                <a:lnTo>
                  <a:pt x="1870" y="1094"/>
                </a:lnTo>
                <a:lnTo>
                  <a:pt x="1871" y="1094"/>
                </a:lnTo>
                <a:lnTo>
                  <a:pt x="1872" y="1094"/>
                </a:lnTo>
                <a:lnTo>
                  <a:pt x="1872" y="1096"/>
                </a:lnTo>
                <a:lnTo>
                  <a:pt x="1874" y="1096"/>
                </a:lnTo>
                <a:lnTo>
                  <a:pt x="1875" y="1096"/>
                </a:lnTo>
                <a:lnTo>
                  <a:pt x="1876" y="1096"/>
                </a:lnTo>
                <a:lnTo>
                  <a:pt x="1876" y="1097"/>
                </a:lnTo>
                <a:lnTo>
                  <a:pt x="1877" y="1097"/>
                </a:lnTo>
                <a:lnTo>
                  <a:pt x="1879" y="1097"/>
                </a:lnTo>
                <a:lnTo>
                  <a:pt x="1880" y="1097"/>
                </a:lnTo>
                <a:lnTo>
                  <a:pt x="1880" y="1096"/>
                </a:lnTo>
                <a:lnTo>
                  <a:pt x="1881" y="1096"/>
                </a:lnTo>
                <a:lnTo>
                  <a:pt x="1882" y="1096"/>
                </a:lnTo>
                <a:lnTo>
                  <a:pt x="1883" y="1096"/>
                </a:lnTo>
                <a:lnTo>
                  <a:pt x="1883" y="1094"/>
                </a:lnTo>
                <a:lnTo>
                  <a:pt x="1885" y="1094"/>
                </a:lnTo>
                <a:lnTo>
                  <a:pt x="1886" y="1094"/>
                </a:lnTo>
                <a:lnTo>
                  <a:pt x="1887" y="1093"/>
                </a:lnTo>
                <a:lnTo>
                  <a:pt x="1887" y="1093"/>
                </a:lnTo>
                <a:lnTo>
                  <a:pt x="1888" y="1093"/>
                </a:lnTo>
                <a:lnTo>
                  <a:pt x="1890" y="1094"/>
                </a:lnTo>
                <a:lnTo>
                  <a:pt x="1891" y="1094"/>
                </a:lnTo>
                <a:lnTo>
                  <a:pt x="1891" y="1096"/>
                </a:lnTo>
                <a:lnTo>
                  <a:pt x="1892" y="1096"/>
                </a:lnTo>
                <a:lnTo>
                  <a:pt x="1893" y="1096"/>
                </a:lnTo>
                <a:lnTo>
                  <a:pt x="1895" y="1096"/>
                </a:lnTo>
                <a:lnTo>
                  <a:pt x="1895" y="1097"/>
                </a:lnTo>
                <a:lnTo>
                  <a:pt x="1896" y="1097"/>
                </a:lnTo>
                <a:lnTo>
                  <a:pt x="1897" y="1097"/>
                </a:lnTo>
                <a:lnTo>
                  <a:pt x="1898" y="1097"/>
                </a:lnTo>
                <a:lnTo>
                  <a:pt x="1898" y="1097"/>
                </a:lnTo>
                <a:lnTo>
                  <a:pt x="1900" y="1097"/>
                </a:lnTo>
                <a:lnTo>
                  <a:pt x="1901" y="1097"/>
                </a:lnTo>
                <a:lnTo>
                  <a:pt x="1902" y="1096"/>
                </a:lnTo>
                <a:lnTo>
                  <a:pt x="1903" y="1092"/>
                </a:lnTo>
                <a:lnTo>
                  <a:pt x="1903" y="1086"/>
                </a:lnTo>
                <a:lnTo>
                  <a:pt x="1905" y="1073"/>
                </a:lnTo>
                <a:lnTo>
                  <a:pt x="1906" y="1052"/>
                </a:lnTo>
                <a:lnTo>
                  <a:pt x="1907" y="1019"/>
                </a:lnTo>
                <a:lnTo>
                  <a:pt x="1907" y="973"/>
                </a:lnTo>
                <a:lnTo>
                  <a:pt x="1908" y="913"/>
                </a:lnTo>
                <a:lnTo>
                  <a:pt x="1910" y="842"/>
                </a:lnTo>
                <a:lnTo>
                  <a:pt x="1911" y="767"/>
                </a:lnTo>
                <a:lnTo>
                  <a:pt x="1911" y="696"/>
                </a:lnTo>
                <a:lnTo>
                  <a:pt x="1912" y="637"/>
                </a:lnTo>
                <a:lnTo>
                  <a:pt x="1913" y="599"/>
                </a:lnTo>
                <a:lnTo>
                  <a:pt x="1915" y="584"/>
                </a:lnTo>
                <a:lnTo>
                  <a:pt x="1915" y="589"/>
                </a:lnTo>
                <a:lnTo>
                  <a:pt x="1916" y="614"/>
                </a:lnTo>
                <a:lnTo>
                  <a:pt x="1917" y="652"/>
                </a:lnTo>
                <a:lnTo>
                  <a:pt x="1918" y="698"/>
                </a:lnTo>
                <a:lnTo>
                  <a:pt x="1918" y="747"/>
                </a:lnTo>
                <a:lnTo>
                  <a:pt x="1919" y="795"/>
                </a:lnTo>
                <a:lnTo>
                  <a:pt x="1921" y="840"/>
                </a:lnTo>
                <a:lnTo>
                  <a:pt x="1922" y="880"/>
                </a:lnTo>
                <a:lnTo>
                  <a:pt x="1922" y="913"/>
                </a:lnTo>
                <a:lnTo>
                  <a:pt x="1923" y="942"/>
                </a:lnTo>
                <a:lnTo>
                  <a:pt x="1924" y="964"/>
                </a:lnTo>
                <a:lnTo>
                  <a:pt x="1926" y="980"/>
                </a:lnTo>
                <a:lnTo>
                  <a:pt x="1926" y="991"/>
                </a:lnTo>
                <a:lnTo>
                  <a:pt x="1927" y="998"/>
                </a:lnTo>
                <a:lnTo>
                  <a:pt x="1928" y="1000"/>
                </a:lnTo>
                <a:lnTo>
                  <a:pt x="1929" y="1000"/>
                </a:lnTo>
                <a:lnTo>
                  <a:pt x="1929" y="998"/>
                </a:lnTo>
                <a:lnTo>
                  <a:pt x="1931" y="996"/>
                </a:lnTo>
                <a:lnTo>
                  <a:pt x="1932" y="996"/>
                </a:lnTo>
                <a:lnTo>
                  <a:pt x="1933" y="999"/>
                </a:lnTo>
                <a:lnTo>
                  <a:pt x="1933" y="1006"/>
                </a:lnTo>
                <a:lnTo>
                  <a:pt x="1934" y="1015"/>
                </a:lnTo>
                <a:lnTo>
                  <a:pt x="1936" y="1027"/>
                </a:lnTo>
                <a:lnTo>
                  <a:pt x="1937" y="1040"/>
                </a:lnTo>
                <a:lnTo>
                  <a:pt x="1937" y="1052"/>
                </a:lnTo>
                <a:lnTo>
                  <a:pt x="1938" y="1063"/>
                </a:lnTo>
                <a:lnTo>
                  <a:pt x="1939" y="1072"/>
                </a:lnTo>
                <a:lnTo>
                  <a:pt x="1941" y="1078"/>
                </a:lnTo>
                <a:lnTo>
                  <a:pt x="1941" y="1083"/>
                </a:lnTo>
                <a:lnTo>
                  <a:pt x="1942" y="1087"/>
                </a:lnTo>
                <a:lnTo>
                  <a:pt x="1943" y="1089"/>
                </a:lnTo>
                <a:lnTo>
                  <a:pt x="1944" y="1091"/>
                </a:lnTo>
                <a:lnTo>
                  <a:pt x="1944" y="1093"/>
                </a:lnTo>
                <a:lnTo>
                  <a:pt x="1946" y="1093"/>
                </a:lnTo>
                <a:lnTo>
                  <a:pt x="1947" y="1094"/>
                </a:lnTo>
                <a:lnTo>
                  <a:pt x="1948" y="1094"/>
                </a:lnTo>
                <a:lnTo>
                  <a:pt x="1948" y="1094"/>
                </a:lnTo>
                <a:lnTo>
                  <a:pt x="1949" y="1094"/>
                </a:lnTo>
                <a:lnTo>
                  <a:pt x="1951" y="1094"/>
                </a:lnTo>
                <a:lnTo>
                  <a:pt x="1952" y="1093"/>
                </a:lnTo>
                <a:lnTo>
                  <a:pt x="1952" y="1093"/>
                </a:lnTo>
                <a:lnTo>
                  <a:pt x="1953" y="1092"/>
                </a:lnTo>
                <a:lnTo>
                  <a:pt x="1954" y="1092"/>
                </a:lnTo>
                <a:lnTo>
                  <a:pt x="1955" y="1092"/>
                </a:lnTo>
                <a:lnTo>
                  <a:pt x="1955" y="1092"/>
                </a:lnTo>
                <a:lnTo>
                  <a:pt x="1957" y="1092"/>
                </a:lnTo>
                <a:lnTo>
                  <a:pt x="1958" y="1093"/>
                </a:lnTo>
                <a:lnTo>
                  <a:pt x="1959" y="1094"/>
                </a:lnTo>
                <a:lnTo>
                  <a:pt x="1960" y="1094"/>
                </a:lnTo>
                <a:lnTo>
                  <a:pt x="1960" y="1096"/>
                </a:lnTo>
                <a:lnTo>
                  <a:pt x="1962" y="1096"/>
                </a:lnTo>
                <a:lnTo>
                  <a:pt x="1963" y="1097"/>
                </a:lnTo>
                <a:lnTo>
                  <a:pt x="1964" y="1097"/>
                </a:lnTo>
                <a:lnTo>
                  <a:pt x="1964" y="1097"/>
                </a:lnTo>
                <a:lnTo>
                  <a:pt x="1965" y="1097"/>
                </a:lnTo>
                <a:lnTo>
                  <a:pt x="1967" y="1098"/>
                </a:lnTo>
                <a:lnTo>
                  <a:pt x="1968" y="1098"/>
                </a:lnTo>
                <a:lnTo>
                  <a:pt x="1968" y="1098"/>
                </a:lnTo>
                <a:lnTo>
                  <a:pt x="1969" y="1098"/>
                </a:lnTo>
                <a:lnTo>
                  <a:pt x="1970" y="1098"/>
                </a:lnTo>
                <a:lnTo>
                  <a:pt x="1972" y="1098"/>
                </a:lnTo>
                <a:lnTo>
                  <a:pt x="1972" y="1098"/>
                </a:lnTo>
                <a:lnTo>
                  <a:pt x="1973" y="1098"/>
                </a:lnTo>
                <a:lnTo>
                  <a:pt x="1974" y="1097"/>
                </a:lnTo>
                <a:lnTo>
                  <a:pt x="1975" y="1097"/>
                </a:lnTo>
                <a:lnTo>
                  <a:pt x="1975" y="1096"/>
                </a:lnTo>
                <a:lnTo>
                  <a:pt x="1977" y="1093"/>
                </a:lnTo>
                <a:lnTo>
                  <a:pt x="1978" y="1092"/>
                </a:lnTo>
                <a:lnTo>
                  <a:pt x="1979" y="1089"/>
                </a:lnTo>
                <a:lnTo>
                  <a:pt x="1979" y="1088"/>
                </a:lnTo>
                <a:lnTo>
                  <a:pt x="1980" y="1087"/>
                </a:lnTo>
                <a:lnTo>
                  <a:pt x="1982" y="1086"/>
                </a:lnTo>
                <a:lnTo>
                  <a:pt x="1983" y="1086"/>
                </a:lnTo>
                <a:lnTo>
                  <a:pt x="1983" y="1086"/>
                </a:lnTo>
                <a:lnTo>
                  <a:pt x="1984" y="1086"/>
                </a:lnTo>
                <a:lnTo>
                  <a:pt x="1985" y="1087"/>
                </a:lnTo>
                <a:lnTo>
                  <a:pt x="1987" y="1088"/>
                </a:lnTo>
                <a:lnTo>
                  <a:pt x="1987" y="1089"/>
                </a:lnTo>
                <a:lnTo>
                  <a:pt x="1988" y="1092"/>
                </a:lnTo>
                <a:lnTo>
                  <a:pt x="1989" y="1093"/>
                </a:lnTo>
                <a:lnTo>
                  <a:pt x="1990" y="1094"/>
                </a:lnTo>
                <a:lnTo>
                  <a:pt x="1990" y="1096"/>
                </a:lnTo>
                <a:lnTo>
                  <a:pt x="1991" y="1096"/>
                </a:lnTo>
                <a:lnTo>
                  <a:pt x="1993" y="1097"/>
                </a:lnTo>
                <a:lnTo>
                  <a:pt x="1994" y="1097"/>
                </a:lnTo>
                <a:lnTo>
                  <a:pt x="1994" y="1098"/>
                </a:lnTo>
                <a:lnTo>
                  <a:pt x="1995" y="1098"/>
                </a:lnTo>
                <a:lnTo>
                  <a:pt x="1996" y="1098"/>
                </a:lnTo>
                <a:lnTo>
                  <a:pt x="1998" y="1098"/>
                </a:lnTo>
                <a:lnTo>
                  <a:pt x="1998" y="1098"/>
                </a:lnTo>
                <a:lnTo>
                  <a:pt x="1999" y="1098"/>
                </a:lnTo>
                <a:lnTo>
                  <a:pt x="2000" y="1098"/>
                </a:lnTo>
                <a:lnTo>
                  <a:pt x="2001" y="1098"/>
                </a:lnTo>
                <a:lnTo>
                  <a:pt x="2001" y="1098"/>
                </a:lnTo>
                <a:lnTo>
                  <a:pt x="2003" y="1098"/>
                </a:lnTo>
                <a:lnTo>
                  <a:pt x="2004" y="1098"/>
                </a:lnTo>
                <a:lnTo>
                  <a:pt x="2005" y="1098"/>
                </a:lnTo>
                <a:lnTo>
                  <a:pt x="2005" y="1097"/>
                </a:lnTo>
                <a:lnTo>
                  <a:pt x="2006" y="1097"/>
                </a:lnTo>
                <a:lnTo>
                  <a:pt x="2008" y="1097"/>
                </a:lnTo>
                <a:lnTo>
                  <a:pt x="2009" y="1097"/>
                </a:lnTo>
                <a:lnTo>
                  <a:pt x="2009" y="1097"/>
                </a:lnTo>
                <a:lnTo>
                  <a:pt x="2010" y="1097"/>
                </a:lnTo>
                <a:lnTo>
                  <a:pt x="2011" y="1097"/>
                </a:lnTo>
                <a:lnTo>
                  <a:pt x="2013" y="1097"/>
                </a:lnTo>
                <a:lnTo>
                  <a:pt x="2014" y="1097"/>
                </a:lnTo>
                <a:lnTo>
                  <a:pt x="2014" y="1097"/>
                </a:lnTo>
                <a:lnTo>
                  <a:pt x="2015" y="1096"/>
                </a:lnTo>
                <a:lnTo>
                  <a:pt x="2016" y="1096"/>
                </a:lnTo>
                <a:lnTo>
                  <a:pt x="2018" y="1094"/>
                </a:lnTo>
                <a:lnTo>
                  <a:pt x="2018" y="1093"/>
                </a:lnTo>
                <a:lnTo>
                  <a:pt x="2019" y="1092"/>
                </a:lnTo>
                <a:lnTo>
                  <a:pt x="2020" y="1089"/>
                </a:lnTo>
                <a:lnTo>
                  <a:pt x="2021" y="1086"/>
                </a:lnTo>
                <a:lnTo>
                  <a:pt x="2021" y="1082"/>
                </a:lnTo>
                <a:lnTo>
                  <a:pt x="2023" y="1076"/>
                </a:lnTo>
                <a:lnTo>
                  <a:pt x="2024" y="1068"/>
                </a:lnTo>
                <a:lnTo>
                  <a:pt x="2025" y="1060"/>
                </a:lnTo>
                <a:lnTo>
                  <a:pt x="2025" y="1048"/>
                </a:lnTo>
                <a:lnTo>
                  <a:pt x="2026" y="1035"/>
                </a:lnTo>
                <a:lnTo>
                  <a:pt x="2027" y="1016"/>
                </a:lnTo>
                <a:lnTo>
                  <a:pt x="2029" y="1004"/>
                </a:lnTo>
                <a:lnTo>
                  <a:pt x="2029" y="991"/>
                </a:lnTo>
                <a:lnTo>
                  <a:pt x="2030" y="983"/>
                </a:lnTo>
                <a:lnTo>
                  <a:pt x="2031" y="976"/>
                </a:lnTo>
                <a:lnTo>
                  <a:pt x="2032" y="975"/>
                </a:lnTo>
                <a:lnTo>
                  <a:pt x="2032" y="976"/>
                </a:lnTo>
                <a:lnTo>
                  <a:pt x="2034" y="980"/>
                </a:lnTo>
                <a:lnTo>
                  <a:pt x="2035" y="986"/>
                </a:lnTo>
                <a:lnTo>
                  <a:pt x="2036" y="994"/>
                </a:lnTo>
                <a:lnTo>
                  <a:pt x="2036" y="1001"/>
                </a:lnTo>
                <a:lnTo>
                  <a:pt x="2037" y="1009"/>
                </a:lnTo>
                <a:lnTo>
                  <a:pt x="2039" y="1016"/>
                </a:lnTo>
                <a:lnTo>
                  <a:pt x="2040" y="1022"/>
                </a:lnTo>
                <a:lnTo>
                  <a:pt x="2040" y="1029"/>
                </a:lnTo>
                <a:lnTo>
                  <a:pt x="2041" y="1035"/>
                </a:lnTo>
                <a:lnTo>
                  <a:pt x="2042" y="1040"/>
                </a:lnTo>
                <a:lnTo>
                  <a:pt x="2044" y="1043"/>
                </a:lnTo>
                <a:lnTo>
                  <a:pt x="2044" y="1047"/>
                </a:lnTo>
                <a:lnTo>
                  <a:pt x="2045" y="1048"/>
                </a:lnTo>
                <a:lnTo>
                  <a:pt x="2046" y="1047"/>
                </a:lnTo>
                <a:lnTo>
                  <a:pt x="2047" y="1042"/>
                </a:lnTo>
                <a:lnTo>
                  <a:pt x="2047" y="1032"/>
                </a:lnTo>
                <a:lnTo>
                  <a:pt x="2049" y="1017"/>
                </a:lnTo>
                <a:lnTo>
                  <a:pt x="2050" y="998"/>
                </a:lnTo>
                <a:lnTo>
                  <a:pt x="2051" y="976"/>
                </a:lnTo>
                <a:lnTo>
                  <a:pt x="2051" y="954"/>
                </a:lnTo>
                <a:lnTo>
                  <a:pt x="2052" y="938"/>
                </a:lnTo>
                <a:lnTo>
                  <a:pt x="2054" y="929"/>
                </a:lnTo>
                <a:lnTo>
                  <a:pt x="2055" y="930"/>
                </a:lnTo>
                <a:lnTo>
                  <a:pt x="2055" y="942"/>
                </a:lnTo>
                <a:lnTo>
                  <a:pt x="2056" y="960"/>
                </a:lnTo>
                <a:lnTo>
                  <a:pt x="2057" y="983"/>
                </a:lnTo>
                <a:lnTo>
                  <a:pt x="2059" y="1006"/>
                </a:lnTo>
                <a:lnTo>
                  <a:pt x="2059" y="1029"/>
                </a:lnTo>
                <a:lnTo>
                  <a:pt x="2060" y="1047"/>
                </a:lnTo>
                <a:lnTo>
                  <a:pt x="2061" y="1062"/>
                </a:lnTo>
                <a:lnTo>
                  <a:pt x="2062" y="1073"/>
                </a:lnTo>
                <a:lnTo>
                  <a:pt x="2062" y="1082"/>
                </a:lnTo>
                <a:lnTo>
                  <a:pt x="2063" y="1087"/>
                </a:lnTo>
                <a:lnTo>
                  <a:pt x="2065" y="1091"/>
                </a:lnTo>
                <a:lnTo>
                  <a:pt x="2066" y="1093"/>
                </a:lnTo>
                <a:lnTo>
                  <a:pt x="2066" y="1094"/>
                </a:lnTo>
                <a:lnTo>
                  <a:pt x="2067" y="1096"/>
                </a:lnTo>
                <a:lnTo>
                  <a:pt x="2068" y="1098"/>
                </a:lnTo>
                <a:lnTo>
                  <a:pt x="2070" y="1103"/>
                </a:lnTo>
                <a:lnTo>
                  <a:pt x="2071" y="1112"/>
                </a:lnTo>
                <a:lnTo>
                  <a:pt x="2071" y="1125"/>
                </a:lnTo>
                <a:lnTo>
                  <a:pt x="2072" y="1143"/>
                </a:lnTo>
                <a:lnTo>
                  <a:pt x="2073" y="1166"/>
                </a:lnTo>
                <a:lnTo>
                  <a:pt x="2075" y="1194"/>
                </a:lnTo>
                <a:lnTo>
                  <a:pt x="2075" y="1226"/>
                </a:lnTo>
                <a:lnTo>
                  <a:pt x="2076" y="1262"/>
                </a:lnTo>
                <a:lnTo>
                  <a:pt x="2077" y="1303"/>
                </a:lnTo>
                <a:lnTo>
                  <a:pt x="2078" y="1348"/>
                </a:lnTo>
                <a:lnTo>
                  <a:pt x="2078" y="1396"/>
                </a:lnTo>
                <a:lnTo>
                  <a:pt x="2080" y="1446"/>
                </a:lnTo>
                <a:lnTo>
                  <a:pt x="2081" y="1497"/>
                </a:lnTo>
                <a:lnTo>
                  <a:pt x="2082" y="1545"/>
                </a:lnTo>
                <a:lnTo>
                  <a:pt x="2082" y="1584"/>
                </a:lnTo>
                <a:lnTo>
                  <a:pt x="2083" y="1600"/>
                </a:lnTo>
                <a:lnTo>
                  <a:pt x="2085" y="1576"/>
                </a:lnTo>
                <a:lnTo>
                  <a:pt x="2086" y="1499"/>
                </a:lnTo>
                <a:lnTo>
                  <a:pt x="2086" y="1364"/>
                </a:lnTo>
                <a:lnTo>
                  <a:pt x="2087" y="1181"/>
                </a:lnTo>
                <a:lnTo>
                  <a:pt x="2088" y="985"/>
                </a:lnTo>
                <a:lnTo>
                  <a:pt x="2090" y="806"/>
                </a:lnTo>
                <a:lnTo>
                  <a:pt x="2090" y="681"/>
                </a:lnTo>
                <a:lnTo>
                  <a:pt x="2091" y="621"/>
                </a:lnTo>
                <a:lnTo>
                  <a:pt x="2092" y="623"/>
                </a:lnTo>
                <a:lnTo>
                  <a:pt x="2093" y="650"/>
                </a:lnTo>
                <a:lnTo>
                  <a:pt x="2093" y="639"/>
                </a:lnTo>
                <a:lnTo>
                  <a:pt x="2095" y="339"/>
                </a:lnTo>
                <a:lnTo>
                  <a:pt x="2096" y="0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54"/>
                </a:lnTo>
                <a:lnTo>
                  <a:pt x="2118" y="305"/>
                </a:lnTo>
                <a:lnTo>
                  <a:pt x="2119" y="497"/>
                </a:lnTo>
                <a:lnTo>
                  <a:pt x="2119" y="647"/>
                </a:lnTo>
                <a:lnTo>
                  <a:pt x="2121" y="767"/>
                </a:lnTo>
                <a:lnTo>
                  <a:pt x="2122" y="862"/>
                </a:lnTo>
                <a:lnTo>
                  <a:pt x="2123" y="938"/>
                </a:lnTo>
                <a:lnTo>
                  <a:pt x="2123" y="1001"/>
                </a:lnTo>
                <a:lnTo>
                  <a:pt x="2124" y="1051"/>
                </a:lnTo>
                <a:lnTo>
                  <a:pt x="2126" y="1093"/>
                </a:lnTo>
                <a:lnTo>
                  <a:pt x="2127" y="1125"/>
                </a:lnTo>
                <a:lnTo>
                  <a:pt x="2128" y="1152"/>
                </a:lnTo>
                <a:lnTo>
                  <a:pt x="2128" y="1173"/>
                </a:lnTo>
                <a:lnTo>
                  <a:pt x="2129" y="1189"/>
                </a:lnTo>
                <a:lnTo>
                  <a:pt x="2131" y="1200"/>
                </a:lnTo>
                <a:lnTo>
                  <a:pt x="2132" y="1209"/>
                </a:lnTo>
                <a:lnTo>
                  <a:pt x="2132" y="1214"/>
                </a:lnTo>
                <a:lnTo>
                  <a:pt x="2133" y="1215"/>
                </a:lnTo>
                <a:lnTo>
                  <a:pt x="2134" y="1215"/>
                </a:lnTo>
                <a:lnTo>
                  <a:pt x="2135" y="1214"/>
                </a:lnTo>
                <a:lnTo>
                  <a:pt x="2135" y="1211"/>
                </a:lnTo>
                <a:lnTo>
                  <a:pt x="2137" y="1207"/>
                </a:lnTo>
                <a:lnTo>
                  <a:pt x="2138" y="1202"/>
                </a:lnTo>
                <a:lnTo>
                  <a:pt x="2139" y="1196"/>
                </a:lnTo>
                <a:lnTo>
                  <a:pt x="2139" y="1190"/>
                </a:lnTo>
                <a:lnTo>
                  <a:pt x="2140" y="1184"/>
                </a:lnTo>
                <a:lnTo>
                  <a:pt x="2142" y="1176"/>
                </a:lnTo>
                <a:lnTo>
                  <a:pt x="2143" y="1170"/>
                </a:lnTo>
                <a:lnTo>
                  <a:pt x="2143" y="1163"/>
                </a:lnTo>
                <a:lnTo>
                  <a:pt x="2144" y="1155"/>
                </a:lnTo>
                <a:lnTo>
                  <a:pt x="2145" y="1148"/>
                </a:lnTo>
                <a:lnTo>
                  <a:pt x="2147" y="1138"/>
                </a:lnTo>
                <a:lnTo>
                  <a:pt x="2147" y="1127"/>
                </a:lnTo>
                <a:lnTo>
                  <a:pt x="2148" y="1112"/>
                </a:lnTo>
                <a:lnTo>
                  <a:pt x="2149" y="1092"/>
                </a:lnTo>
                <a:lnTo>
                  <a:pt x="2150" y="1063"/>
                </a:lnTo>
                <a:lnTo>
                  <a:pt x="2150" y="1025"/>
                </a:lnTo>
                <a:lnTo>
                  <a:pt x="2152" y="978"/>
                </a:lnTo>
                <a:lnTo>
                  <a:pt x="2153" y="923"/>
                </a:lnTo>
                <a:lnTo>
                  <a:pt x="2154" y="870"/>
                </a:lnTo>
                <a:lnTo>
                  <a:pt x="2154" y="824"/>
                </a:lnTo>
                <a:lnTo>
                  <a:pt x="2155" y="795"/>
                </a:lnTo>
                <a:lnTo>
                  <a:pt x="2157" y="789"/>
                </a:lnTo>
                <a:lnTo>
                  <a:pt x="2158" y="805"/>
                </a:lnTo>
                <a:lnTo>
                  <a:pt x="2158" y="840"/>
                </a:lnTo>
                <a:lnTo>
                  <a:pt x="2159" y="885"/>
                </a:lnTo>
                <a:lnTo>
                  <a:pt x="2160" y="932"/>
                </a:lnTo>
                <a:lnTo>
                  <a:pt x="2162" y="974"/>
                </a:lnTo>
                <a:lnTo>
                  <a:pt x="2162" y="1009"/>
                </a:lnTo>
                <a:lnTo>
                  <a:pt x="2163" y="1036"/>
                </a:lnTo>
                <a:lnTo>
                  <a:pt x="2164" y="1056"/>
                </a:lnTo>
                <a:lnTo>
                  <a:pt x="2165" y="1071"/>
                </a:lnTo>
                <a:lnTo>
                  <a:pt x="2165" y="1079"/>
                </a:lnTo>
                <a:lnTo>
                  <a:pt x="2167" y="1087"/>
                </a:lnTo>
                <a:lnTo>
                  <a:pt x="2168" y="1091"/>
                </a:lnTo>
                <a:lnTo>
                  <a:pt x="2169" y="1093"/>
                </a:lnTo>
                <a:lnTo>
                  <a:pt x="2169" y="1094"/>
                </a:lnTo>
                <a:lnTo>
                  <a:pt x="2170" y="1097"/>
                </a:lnTo>
                <a:lnTo>
                  <a:pt x="2171" y="1098"/>
                </a:lnTo>
                <a:lnTo>
                  <a:pt x="2173" y="1098"/>
                </a:lnTo>
                <a:lnTo>
                  <a:pt x="2173" y="1099"/>
                </a:lnTo>
                <a:lnTo>
                  <a:pt x="2174" y="1099"/>
                </a:lnTo>
                <a:lnTo>
                  <a:pt x="2175" y="1099"/>
                </a:lnTo>
                <a:lnTo>
                  <a:pt x="2176" y="1099"/>
                </a:lnTo>
                <a:lnTo>
                  <a:pt x="2176" y="1099"/>
                </a:lnTo>
                <a:lnTo>
                  <a:pt x="2178" y="1099"/>
                </a:lnTo>
                <a:lnTo>
                  <a:pt x="2179" y="1099"/>
                </a:lnTo>
                <a:lnTo>
                  <a:pt x="2180" y="1099"/>
                </a:lnTo>
                <a:lnTo>
                  <a:pt x="2180" y="1099"/>
                </a:lnTo>
                <a:lnTo>
                  <a:pt x="2181" y="1099"/>
                </a:lnTo>
                <a:lnTo>
                  <a:pt x="2183" y="1098"/>
                </a:lnTo>
                <a:lnTo>
                  <a:pt x="2184" y="1098"/>
                </a:lnTo>
                <a:lnTo>
                  <a:pt x="2185" y="1098"/>
                </a:lnTo>
                <a:lnTo>
                  <a:pt x="2185" y="1098"/>
                </a:lnTo>
                <a:lnTo>
                  <a:pt x="2186" y="1098"/>
                </a:lnTo>
                <a:lnTo>
                  <a:pt x="2188" y="1098"/>
                </a:lnTo>
                <a:lnTo>
                  <a:pt x="2189" y="1099"/>
                </a:lnTo>
                <a:lnTo>
                  <a:pt x="2189" y="1099"/>
                </a:lnTo>
                <a:lnTo>
                  <a:pt x="2190" y="1099"/>
                </a:lnTo>
                <a:lnTo>
                  <a:pt x="2191" y="1101"/>
                </a:lnTo>
                <a:lnTo>
                  <a:pt x="2193" y="1101"/>
                </a:lnTo>
                <a:lnTo>
                  <a:pt x="2193" y="1101"/>
                </a:lnTo>
                <a:lnTo>
                  <a:pt x="2194" y="1101"/>
                </a:lnTo>
                <a:lnTo>
                  <a:pt x="2195" y="1101"/>
                </a:lnTo>
                <a:lnTo>
                  <a:pt x="2196" y="1101"/>
                </a:lnTo>
                <a:lnTo>
                  <a:pt x="2196" y="1101"/>
                </a:lnTo>
                <a:lnTo>
                  <a:pt x="2198" y="1101"/>
                </a:lnTo>
                <a:lnTo>
                  <a:pt x="2199" y="1102"/>
                </a:lnTo>
                <a:lnTo>
                  <a:pt x="2200" y="1102"/>
                </a:lnTo>
                <a:lnTo>
                  <a:pt x="2200" y="1102"/>
                </a:lnTo>
                <a:lnTo>
                  <a:pt x="2201" y="1103"/>
                </a:lnTo>
                <a:lnTo>
                  <a:pt x="2203" y="1103"/>
                </a:lnTo>
                <a:lnTo>
                  <a:pt x="2204" y="1103"/>
                </a:lnTo>
                <a:lnTo>
                  <a:pt x="2204" y="1103"/>
                </a:lnTo>
                <a:lnTo>
                  <a:pt x="2205" y="1103"/>
                </a:lnTo>
                <a:lnTo>
                  <a:pt x="2206" y="1103"/>
                </a:lnTo>
                <a:lnTo>
                  <a:pt x="2207" y="1102"/>
                </a:lnTo>
                <a:lnTo>
                  <a:pt x="2207" y="1101"/>
                </a:lnTo>
                <a:lnTo>
                  <a:pt x="2209" y="1099"/>
                </a:lnTo>
                <a:lnTo>
                  <a:pt x="2210" y="1098"/>
                </a:lnTo>
                <a:lnTo>
                  <a:pt x="2211" y="1097"/>
                </a:lnTo>
                <a:lnTo>
                  <a:pt x="2211" y="1096"/>
                </a:lnTo>
                <a:lnTo>
                  <a:pt x="2212" y="1094"/>
                </a:lnTo>
                <a:lnTo>
                  <a:pt x="2214" y="1094"/>
                </a:lnTo>
                <a:lnTo>
                  <a:pt x="2215" y="1094"/>
                </a:lnTo>
                <a:lnTo>
                  <a:pt x="2215" y="1094"/>
                </a:lnTo>
                <a:lnTo>
                  <a:pt x="2216" y="1094"/>
                </a:lnTo>
                <a:lnTo>
                  <a:pt x="2217" y="1093"/>
                </a:lnTo>
                <a:lnTo>
                  <a:pt x="2219" y="1093"/>
                </a:lnTo>
                <a:lnTo>
                  <a:pt x="2219" y="1092"/>
                </a:lnTo>
                <a:lnTo>
                  <a:pt x="2220" y="1091"/>
                </a:lnTo>
                <a:lnTo>
                  <a:pt x="2221" y="1089"/>
                </a:lnTo>
                <a:lnTo>
                  <a:pt x="2222" y="1088"/>
                </a:lnTo>
                <a:lnTo>
                  <a:pt x="2222" y="1087"/>
                </a:lnTo>
                <a:lnTo>
                  <a:pt x="2224" y="1086"/>
                </a:lnTo>
                <a:lnTo>
                  <a:pt x="2225" y="1084"/>
                </a:lnTo>
                <a:lnTo>
                  <a:pt x="2226" y="1082"/>
                </a:lnTo>
                <a:lnTo>
                  <a:pt x="2226" y="1081"/>
                </a:lnTo>
                <a:lnTo>
                  <a:pt x="2227" y="1079"/>
                </a:lnTo>
                <a:lnTo>
                  <a:pt x="2229" y="1077"/>
                </a:lnTo>
                <a:lnTo>
                  <a:pt x="2230" y="1076"/>
                </a:lnTo>
                <a:lnTo>
                  <a:pt x="2230" y="1075"/>
                </a:lnTo>
                <a:lnTo>
                  <a:pt x="2231" y="1073"/>
                </a:lnTo>
                <a:lnTo>
                  <a:pt x="2232" y="1072"/>
                </a:lnTo>
                <a:lnTo>
                  <a:pt x="2234" y="1071"/>
                </a:lnTo>
                <a:lnTo>
                  <a:pt x="2234" y="1070"/>
                </a:lnTo>
                <a:lnTo>
                  <a:pt x="2235" y="1070"/>
                </a:lnTo>
                <a:lnTo>
                  <a:pt x="2236" y="1068"/>
                </a:lnTo>
                <a:lnTo>
                  <a:pt x="2237" y="1068"/>
                </a:lnTo>
                <a:lnTo>
                  <a:pt x="2238" y="1067"/>
                </a:lnTo>
                <a:lnTo>
                  <a:pt x="2238" y="1067"/>
                </a:lnTo>
                <a:lnTo>
                  <a:pt x="2240" y="1067"/>
                </a:lnTo>
                <a:lnTo>
                  <a:pt x="2241" y="1067"/>
                </a:lnTo>
                <a:lnTo>
                  <a:pt x="2242" y="1067"/>
                </a:lnTo>
                <a:lnTo>
                  <a:pt x="2242" y="1067"/>
                </a:lnTo>
                <a:lnTo>
                  <a:pt x="2243" y="1067"/>
                </a:lnTo>
                <a:lnTo>
                  <a:pt x="2245" y="1067"/>
                </a:lnTo>
                <a:lnTo>
                  <a:pt x="2246" y="1068"/>
                </a:lnTo>
                <a:lnTo>
                  <a:pt x="2246" y="1070"/>
                </a:lnTo>
                <a:lnTo>
                  <a:pt x="2247" y="1070"/>
                </a:lnTo>
                <a:lnTo>
                  <a:pt x="2248" y="1071"/>
                </a:lnTo>
                <a:lnTo>
                  <a:pt x="2250" y="1072"/>
                </a:lnTo>
                <a:lnTo>
                  <a:pt x="2250" y="1073"/>
                </a:lnTo>
                <a:lnTo>
                  <a:pt x="2251" y="1075"/>
                </a:lnTo>
                <a:lnTo>
                  <a:pt x="2252" y="1076"/>
                </a:lnTo>
                <a:lnTo>
                  <a:pt x="2253" y="1077"/>
                </a:lnTo>
                <a:lnTo>
                  <a:pt x="2253" y="1078"/>
                </a:lnTo>
                <a:lnTo>
                  <a:pt x="2255" y="1081"/>
                </a:lnTo>
                <a:lnTo>
                  <a:pt x="2256" y="1082"/>
                </a:lnTo>
                <a:lnTo>
                  <a:pt x="2257" y="1083"/>
                </a:lnTo>
                <a:lnTo>
                  <a:pt x="2257" y="1084"/>
                </a:lnTo>
                <a:lnTo>
                  <a:pt x="2258" y="1086"/>
                </a:lnTo>
                <a:lnTo>
                  <a:pt x="2260" y="1087"/>
                </a:lnTo>
                <a:lnTo>
                  <a:pt x="2261" y="1088"/>
                </a:lnTo>
                <a:lnTo>
                  <a:pt x="2261" y="1089"/>
                </a:lnTo>
                <a:lnTo>
                  <a:pt x="2262" y="1091"/>
                </a:lnTo>
                <a:lnTo>
                  <a:pt x="2263" y="1092"/>
                </a:lnTo>
                <a:lnTo>
                  <a:pt x="2265" y="1092"/>
                </a:lnTo>
                <a:lnTo>
                  <a:pt x="2265" y="1093"/>
                </a:lnTo>
                <a:lnTo>
                  <a:pt x="2266" y="1093"/>
                </a:lnTo>
                <a:lnTo>
                  <a:pt x="2267" y="1093"/>
                </a:lnTo>
                <a:lnTo>
                  <a:pt x="2268" y="1092"/>
                </a:lnTo>
                <a:lnTo>
                  <a:pt x="2268" y="1092"/>
                </a:lnTo>
                <a:lnTo>
                  <a:pt x="2270" y="1091"/>
                </a:lnTo>
                <a:lnTo>
                  <a:pt x="2271" y="1089"/>
                </a:lnTo>
                <a:lnTo>
                  <a:pt x="2272" y="1088"/>
                </a:lnTo>
                <a:lnTo>
                  <a:pt x="2272" y="1087"/>
                </a:lnTo>
                <a:lnTo>
                  <a:pt x="2273" y="1084"/>
                </a:lnTo>
                <a:lnTo>
                  <a:pt x="2274" y="1081"/>
                </a:lnTo>
                <a:lnTo>
                  <a:pt x="2276" y="1078"/>
                </a:lnTo>
                <a:lnTo>
                  <a:pt x="2276" y="1073"/>
                </a:lnTo>
                <a:lnTo>
                  <a:pt x="2277" y="1070"/>
                </a:lnTo>
                <a:lnTo>
                  <a:pt x="2278" y="1063"/>
                </a:lnTo>
                <a:lnTo>
                  <a:pt x="2279" y="1058"/>
                </a:lnTo>
                <a:lnTo>
                  <a:pt x="2279" y="1053"/>
                </a:lnTo>
                <a:lnTo>
                  <a:pt x="2281" y="1048"/>
                </a:lnTo>
                <a:lnTo>
                  <a:pt x="2282" y="1045"/>
                </a:lnTo>
                <a:lnTo>
                  <a:pt x="2283" y="1041"/>
                </a:lnTo>
                <a:lnTo>
                  <a:pt x="2283" y="1037"/>
                </a:lnTo>
                <a:lnTo>
                  <a:pt x="2284" y="1035"/>
                </a:lnTo>
                <a:lnTo>
                  <a:pt x="2286" y="1034"/>
                </a:lnTo>
                <a:lnTo>
                  <a:pt x="2287" y="1032"/>
                </a:lnTo>
                <a:lnTo>
                  <a:pt x="2287" y="1031"/>
                </a:lnTo>
                <a:lnTo>
                  <a:pt x="2288" y="1031"/>
                </a:lnTo>
                <a:lnTo>
                  <a:pt x="2289" y="1032"/>
                </a:lnTo>
                <a:lnTo>
                  <a:pt x="2291" y="1034"/>
                </a:lnTo>
                <a:lnTo>
                  <a:pt x="2291" y="1036"/>
                </a:lnTo>
                <a:lnTo>
                  <a:pt x="2292" y="1039"/>
                </a:lnTo>
                <a:lnTo>
                  <a:pt x="2293" y="1042"/>
                </a:lnTo>
                <a:lnTo>
                  <a:pt x="2294" y="1046"/>
                </a:lnTo>
                <a:lnTo>
                  <a:pt x="2296" y="1050"/>
                </a:lnTo>
                <a:lnTo>
                  <a:pt x="2296" y="1053"/>
                </a:lnTo>
                <a:lnTo>
                  <a:pt x="2297" y="1057"/>
                </a:lnTo>
                <a:lnTo>
                  <a:pt x="2298" y="1061"/>
                </a:lnTo>
                <a:lnTo>
                  <a:pt x="2299" y="1065"/>
                </a:lnTo>
                <a:lnTo>
                  <a:pt x="2299" y="1068"/>
                </a:lnTo>
                <a:lnTo>
                  <a:pt x="2301" y="1071"/>
                </a:lnTo>
                <a:lnTo>
                  <a:pt x="2302" y="1075"/>
                </a:lnTo>
                <a:lnTo>
                  <a:pt x="2303" y="1077"/>
                </a:lnTo>
                <a:lnTo>
                  <a:pt x="2303" y="1078"/>
                </a:lnTo>
                <a:lnTo>
                  <a:pt x="2304" y="1081"/>
                </a:lnTo>
                <a:lnTo>
                  <a:pt x="2306" y="1083"/>
                </a:lnTo>
                <a:lnTo>
                  <a:pt x="2307" y="1086"/>
                </a:lnTo>
                <a:lnTo>
                  <a:pt x="2307" y="1088"/>
                </a:lnTo>
                <a:lnTo>
                  <a:pt x="2308" y="1089"/>
                </a:lnTo>
                <a:lnTo>
                  <a:pt x="2309" y="1092"/>
                </a:lnTo>
                <a:lnTo>
                  <a:pt x="2310" y="1093"/>
                </a:lnTo>
                <a:lnTo>
                  <a:pt x="2310" y="1094"/>
                </a:lnTo>
                <a:lnTo>
                  <a:pt x="2312" y="1096"/>
                </a:lnTo>
                <a:lnTo>
                  <a:pt x="2313" y="1098"/>
                </a:lnTo>
                <a:lnTo>
                  <a:pt x="2314" y="1099"/>
                </a:lnTo>
                <a:lnTo>
                  <a:pt x="2314" y="1101"/>
                </a:lnTo>
                <a:lnTo>
                  <a:pt x="2315" y="1102"/>
                </a:lnTo>
                <a:lnTo>
                  <a:pt x="2317" y="1104"/>
                </a:lnTo>
                <a:lnTo>
                  <a:pt x="2318" y="1106"/>
                </a:lnTo>
                <a:lnTo>
                  <a:pt x="2318" y="1108"/>
                </a:lnTo>
                <a:lnTo>
                  <a:pt x="2319" y="1109"/>
                </a:lnTo>
                <a:lnTo>
                  <a:pt x="2320" y="1109"/>
                </a:lnTo>
                <a:lnTo>
                  <a:pt x="2322" y="1108"/>
                </a:lnTo>
                <a:lnTo>
                  <a:pt x="2322" y="1106"/>
                </a:lnTo>
                <a:lnTo>
                  <a:pt x="2323" y="1102"/>
                </a:lnTo>
                <a:lnTo>
                  <a:pt x="2324" y="1096"/>
                </a:lnTo>
                <a:lnTo>
                  <a:pt x="2325" y="1089"/>
                </a:lnTo>
                <a:lnTo>
                  <a:pt x="2325" y="1083"/>
                </a:lnTo>
                <a:lnTo>
                  <a:pt x="2327" y="1077"/>
                </a:lnTo>
                <a:lnTo>
                  <a:pt x="2328" y="1072"/>
                </a:lnTo>
                <a:lnTo>
                  <a:pt x="2329" y="1068"/>
                </a:lnTo>
                <a:lnTo>
                  <a:pt x="2329" y="1066"/>
                </a:lnTo>
                <a:lnTo>
                  <a:pt x="2330" y="1066"/>
                </a:lnTo>
                <a:lnTo>
                  <a:pt x="2332" y="1066"/>
                </a:lnTo>
                <a:lnTo>
                  <a:pt x="2333" y="1067"/>
                </a:lnTo>
                <a:lnTo>
                  <a:pt x="2333" y="1068"/>
                </a:lnTo>
                <a:lnTo>
                  <a:pt x="2334" y="1070"/>
                </a:lnTo>
                <a:lnTo>
                  <a:pt x="2335" y="1070"/>
                </a:lnTo>
                <a:lnTo>
                  <a:pt x="2337" y="1070"/>
                </a:lnTo>
                <a:lnTo>
                  <a:pt x="2337" y="1067"/>
                </a:lnTo>
                <a:lnTo>
                  <a:pt x="2338" y="1065"/>
                </a:lnTo>
                <a:lnTo>
                  <a:pt x="2339" y="1061"/>
                </a:lnTo>
                <a:lnTo>
                  <a:pt x="2340" y="1056"/>
                </a:lnTo>
                <a:lnTo>
                  <a:pt x="2340" y="1051"/>
                </a:lnTo>
                <a:lnTo>
                  <a:pt x="2342" y="1046"/>
                </a:lnTo>
                <a:lnTo>
                  <a:pt x="2343" y="1043"/>
                </a:lnTo>
                <a:lnTo>
                  <a:pt x="2344" y="1042"/>
                </a:lnTo>
                <a:lnTo>
                  <a:pt x="2344" y="1043"/>
                </a:lnTo>
                <a:lnTo>
                  <a:pt x="2345" y="1046"/>
                </a:lnTo>
                <a:lnTo>
                  <a:pt x="2346" y="1050"/>
                </a:lnTo>
                <a:lnTo>
                  <a:pt x="2348" y="1055"/>
                </a:lnTo>
                <a:lnTo>
                  <a:pt x="2348" y="1058"/>
                </a:lnTo>
                <a:lnTo>
                  <a:pt x="2349" y="1061"/>
                </a:lnTo>
                <a:lnTo>
                  <a:pt x="2350" y="1062"/>
                </a:lnTo>
                <a:lnTo>
                  <a:pt x="2351" y="1061"/>
                </a:lnTo>
                <a:lnTo>
                  <a:pt x="2353" y="1057"/>
                </a:lnTo>
                <a:lnTo>
                  <a:pt x="2353" y="1052"/>
                </a:lnTo>
                <a:lnTo>
                  <a:pt x="2354" y="1046"/>
                </a:lnTo>
                <a:lnTo>
                  <a:pt x="2355" y="1037"/>
                </a:lnTo>
                <a:lnTo>
                  <a:pt x="2356" y="1030"/>
                </a:lnTo>
                <a:lnTo>
                  <a:pt x="2356" y="1025"/>
                </a:lnTo>
                <a:lnTo>
                  <a:pt x="2358" y="1022"/>
                </a:lnTo>
                <a:lnTo>
                  <a:pt x="2359" y="1025"/>
                </a:lnTo>
                <a:lnTo>
                  <a:pt x="2360" y="1032"/>
                </a:lnTo>
                <a:lnTo>
                  <a:pt x="2360" y="1041"/>
                </a:lnTo>
                <a:lnTo>
                  <a:pt x="2361" y="1052"/>
                </a:lnTo>
                <a:lnTo>
                  <a:pt x="2363" y="1063"/>
                </a:lnTo>
                <a:lnTo>
                  <a:pt x="2364" y="1072"/>
                </a:lnTo>
                <a:lnTo>
                  <a:pt x="2364" y="1079"/>
                </a:lnTo>
                <a:lnTo>
                  <a:pt x="2365" y="1086"/>
                </a:lnTo>
                <a:lnTo>
                  <a:pt x="2366" y="1089"/>
                </a:lnTo>
                <a:lnTo>
                  <a:pt x="2368" y="1092"/>
                </a:lnTo>
                <a:lnTo>
                  <a:pt x="2368" y="1093"/>
                </a:lnTo>
                <a:lnTo>
                  <a:pt x="2369" y="1093"/>
                </a:lnTo>
                <a:lnTo>
                  <a:pt x="2370" y="1092"/>
                </a:lnTo>
                <a:lnTo>
                  <a:pt x="2371" y="1091"/>
                </a:lnTo>
                <a:lnTo>
                  <a:pt x="2371" y="1089"/>
                </a:lnTo>
                <a:lnTo>
                  <a:pt x="2373" y="1087"/>
                </a:lnTo>
                <a:lnTo>
                  <a:pt x="2374" y="1084"/>
                </a:lnTo>
                <a:lnTo>
                  <a:pt x="2375" y="1082"/>
                </a:lnTo>
                <a:lnTo>
                  <a:pt x="2375" y="1082"/>
                </a:lnTo>
                <a:lnTo>
                  <a:pt x="2376" y="1082"/>
                </a:lnTo>
                <a:lnTo>
                  <a:pt x="2378" y="1084"/>
                </a:lnTo>
                <a:lnTo>
                  <a:pt x="2379" y="1087"/>
                </a:lnTo>
                <a:lnTo>
                  <a:pt x="2379" y="1091"/>
                </a:lnTo>
                <a:lnTo>
                  <a:pt x="2380" y="1094"/>
                </a:lnTo>
                <a:lnTo>
                  <a:pt x="2381" y="1097"/>
                </a:lnTo>
                <a:lnTo>
                  <a:pt x="2382" y="1099"/>
                </a:lnTo>
                <a:lnTo>
                  <a:pt x="2382" y="1102"/>
                </a:lnTo>
                <a:lnTo>
                  <a:pt x="2384" y="1103"/>
                </a:lnTo>
                <a:lnTo>
                  <a:pt x="2385" y="1103"/>
                </a:lnTo>
                <a:lnTo>
                  <a:pt x="2386" y="1104"/>
                </a:lnTo>
                <a:lnTo>
                  <a:pt x="2386" y="1104"/>
                </a:lnTo>
                <a:lnTo>
                  <a:pt x="2387" y="1103"/>
                </a:lnTo>
                <a:lnTo>
                  <a:pt x="2389" y="1103"/>
                </a:lnTo>
                <a:lnTo>
                  <a:pt x="2390" y="1103"/>
                </a:lnTo>
                <a:lnTo>
                  <a:pt x="2390" y="1103"/>
                </a:lnTo>
                <a:lnTo>
                  <a:pt x="2391" y="1102"/>
                </a:lnTo>
                <a:lnTo>
                  <a:pt x="2392" y="1102"/>
                </a:lnTo>
                <a:lnTo>
                  <a:pt x="2394" y="1102"/>
                </a:lnTo>
                <a:lnTo>
                  <a:pt x="2394" y="1102"/>
                </a:lnTo>
                <a:lnTo>
                  <a:pt x="2395" y="1102"/>
                </a:lnTo>
                <a:lnTo>
                  <a:pt x="2396" y="1101"/>
                </a:lnTo>
                <a:lnTo>
                  <a:pt x="2397" y="1101"/>
                </a:lnTo>
                <a:lnTo>
                  <a:pt x="2397" y="1099"/>
                </a:lnTo>
                <a:lnTo>
                  <a:pt x="2399" y="1098"/>
                </a:lnTo>
                <a:lnTo>
                  <a:pt x="2400" y="1096"/>
                </a:lnTo>
                <a:lnTo>
                  <a:pt x="2401" y="1094"/>
                </a:lnTo>
                <a:lnTo>
                  <a:pt x="2401" y="1092"/>
                </a:lnTo>
                <a:lnTo>
                  <a:pt x="2402" y="1091"/>
                </a:lnTo>
                <a:lnTo>
                  <a:pt x="2404" y="1089"/>
                </a:lnTo>
                <a:lnTo>
                  <a:pt x="2405" y="1088"/>
                </a:lnTo>
                <a:lnTo>
                  <a:pt x="2406" y="1087"/>
                </a:lnTo>
                <a:lnTo>
                  <a:pt x="2406" y="1087"/>
                </a:lnTo>
                <a:lnTo>
                  <a:pt x="2407" y="1086"/>
                </a:lnTo>
                <a:lnTo>
                  <a:pt x="2409" y="1086"/>
                </a:lnTo>
                <a:lnTo>
                  <a:pt x="2410" y="1087"/>
                </a:lnTo>
                <a:lnTo>
                  <a:pt x="2410" y="1087"/>
                </a:lnTo>
                <a:lnTo>
                  <a:pt x="2411" y="1087"/>
                </a:lnTo>
                <a:lnTo>
                  <a:pt x="2412" y="1087"/>
                </a:lnTo>
                <a:lnTo>
                  <a:pt x="2414" y="1087"/>
                </a:lnTo>
                <a:lnTo>
                  <a:pt x="2414" y="1087"/>
                </a:lnTo>
                <a:lnTo>
                  <a:pt x="2415" y="1086"/>
                </a:lnTo>
                <a:lnTo>
                  <a:pt x="2416" y="1084"/>
                </a:lnTo>
                <a:lnTo>
                  <a:pt x="2417" y="1082"/>
                </a:lnTo>
                <a:lnTo>
                  <a:pt x="2417" y="1079"/>
                </a:lnTo>
                <a:lnTo>
                  <a:pt x="2418" y="1076"/>
                </a:lnTo>
                <a:lnTo>
                  <a:pt x="2420" y="1073"/>
                </a:lnTo>
                <a:lnTo>
                  <a:pt x="2421" y="1072"/>
                </a:lnTo>
                <a:lnTo>
                  <a:pt x="2421" y="1072"/>
                </a:lnTo>
                <a:lnTo>
                  <a:pt x="2422" y="1072"/>
                </a:lnTo>
                <a:lnTo>
                  <a:pt x="2423" y="1073"/>
                </a:lnTo>
                <a:lnTo>
                  <a:pt x="2425" y="1076"/>
                </a:lnTo>
                <a:lnTo>
                  <a:pt x="2425" y="1078"/>
                </a:lnTo>
                <a:lnTo>
                  <a:pt x="2426" y="1082"/>
                </a:lnTo>
                <a:lnTo>
                  <a:pt x="2427" y="1086"/>
                </a:lnTo>
                <a:lnTo>
                  <a:pt x="2428" y="1088"/>
                </a:lnTo>
                <a:lnTo>
                  <a:pt x="2428" y="1091"/>
                </a:lnTo>
                <a:lnTo>
                  <a:pt x="2430" y="1094"/>
                </a:lnTo>
                <a:lnTo>
                  <a:pt x="2431" y="1096"/>
                </a:lnTo>
                <a:lnTo>
                  <a:pt x="2432" y="1098"/>
                </a:lnTo>
                <a:lnTo>
                  <a:pt x="2432" y="1099"/>
                </a:lnTo>
                <a:lnTo>
                  <a:pt x="2433" y="1101"/>
                </a:lnTo>
                <a:lnTo>
                  <a:pt x="2435" y="1102"/>
                </a:lnTo>
                <a:lnTo>
                  <a:pt x="2436" y="1102"/>
                </a:lnTo>
                <a:lnTo>
                  <a:pt x="2436" y="1102"/>
                </a:lnTo>
                <a:lnTo>
                  <a:pt x="2437" y="1102"/>
                </a:lnTo>
                <a:lnTo>
                  <a:pt x="2438" y="1102"/>
                </a:lnTo>
                <a:lnTo>
                  <a:pt x="2440" y="1102"/>
                </a:lnTo>
                <a:lnTo>
                  <a:pt x="2440" y="1101"/>
                </a:lnTo>
                <a:lnTo>
                  <a:pt x="2441" y="1099"/>
                </a:lnTo>
                <a:lnTo>
                  <a:pt x="2442" y="1099"/>
                </a:lnTo>
                <a:lnTo>
                  <a:pt x="2443" y="1098"/>
                </a:lnTo>
                <a:lnTo>
                  <a:pt x="2443" y="1097"/>
                </a:lnTo>
                <a:lnTo>
                  <a:pt x="2445" y="1096"/>
                </a:lnTo>
                <a:lnTo>
                  <a:pt x="2446" y="1094"/>
                </a:lnTo>
                <a:lnTo>
                  <a:pt x="2447" y="1092"/>
                </a:lnTo>
                <a:lnTo>
                  <a:pt x="2447" y="1091"/>
                </a:lnTo>
                <a:lnTo>
                  <a:pt x="2448" y="1088"/>
                </a:lnTo>
                <a:lnTo>
                  <a:pt x="2450" y="1086"/>
                </a:lnTo>
                <a:lnTo>
                  <a:pt x="2451" y="1084"/>
                </a:lnTo>
                <a:lnTo>
                  <a:pt x="2451" y="1082"/>
                </a:lnTo>
                <a:lnTo>
                  <a:pt x="2452" y="1082"/>
                </a:lnTo>
                <a:lnTo>
                  <a:pt x="2453" y="1082"/>
                </a:lnTo>
                <a:lnTo>
                  <a:pt x="2454" y="1082"/>
                </a:lnTo>
                <a:lnTo>
                  <a:pt x="2454" y="1083"/>
                </a:lnTo>
                <a:lnTo>
                  <a:pt x="2456" y="1084"/>
                </a:lnTo>
                <a:lnTo>
                  <a:pt x="2457" y="1086"/>
                </a:lnTo>
                <a:lnTo>
                  <a:pt x="2458" y="1087"/>
                </a:lnTo>
                <a:lnTo>
                  <a:pt x="2458" y="1088"/>
                </a:lnTo>
                <a:lnTo>
                  <a:pt x="2459" y="1088"/>
                </a:lnTo>
                <a:lnTo>
                  <a:pt x="2461" y="1089"/>
                </a:lnTo>
                <a:lnTo>
                  <a:pt x="2462" y="1091"/>
                </a:lnTo>
                <a:lnTo>
                  <a:pt x="2463" y="1091"/>
                </a:lnTo>
                <a:lnTo>
                  <a:pt x="2463" y="1091"/>
                </a:lnTo>
                <a:lnTo>
                  <a:pt x="2464" y="1092"/>
                </a:lnTo>
                <a:lnTo>
                  <a:pt x="2466" y="1092"/>
                </a:lnTo>
                <a:lnTo>
                  <a:pt x="2467" y="1092"/>
                </a:lnTo>
                <a:lnTo>
                  <a:pt x="2467" y="1093"/>
                </a:lnTo>
                <a:lnTo>
                  <a:pt x="2468" y="1093"/>
                </a:lnTo>
                <a:lnTo>
                  <a:pt x="2469" y="1093"/>
                </a:lnTo>
                <a:lnTo>
                  <a:pt x="2471" y="1094"/>
                </a:lnTo>
                <a:lnTo>
                  <a:pt x="2471" y="1094"/>
                </a:lnTo>
                <a:lnTo>
                  <a:pt x="2472" y="1096"/>
                </a:lnTo>
                <a:lnTo>
                  <a:pt x="2473" y="1096"/>
                </a:lnTo>
                <a:lnTo>
                  <a:pt x="2474" y="1096"/>
                </a:lnTo>
                <a:lnTo>
                  <a:pt x="2474" y="1096"/>
                </a:lnTo>
                <a:lnTo>
                  <a:pt x="2476" y="1096"/>
                </a:lnTo>
                <a:lnTo>
                  <a:pt x="2477" y="1094"/>
                </a:lnTo>
                <a:lnTo>
                  <a:pt x="2478" y="1093"/>
                </a:lnTo>
                <a:lnTo>
                  <a:pt x="2478" y="1091"/>
                </a:lnTo>
                <a:lnTo>
                  <a:pt x="2479" y="1087"/>
                </a:lnTo>
                <a:lnTo>
                  <a:pt x="2481" y="1084"/>
                </a:lnTo>
                <a:lnTo>
                  <a:pt x="2482" y="1083"/>
                </a:lnTo>
                <a:lnTo>
                  <a:pt x="2482" y="1083"/>
                </a:lnTo>
                <a:lnTo>
                  <a:pt x="2483" y="1086"/>
                </a:lnTo>
                <a:lnTo>
                  <a:pt x="2484" y="1087"/>
                </a:lnTo>
                <a:lnTo>
                  <a:pt x="2486" y="1089"/>
                </a:lnTo>
                <a:lnTo>
                  <a:pt x="2486" y="1092"/>
                </a:lnTo>
                <a:lnTo>
                  <a:pt x="2487" y="1094"/>
                </a:lnTo>
                <a:lnTo>
                  <a:pt x="2488" y="1096"/>
                </a:lnTo>
                <a:lnTo>
                  <a:pt x="2489" y="1097"/>
                </a:lnTo>
                <a:lnTo>
                  <a:pt x="2489" y="1097"/>
                </a:lnTo>
                <a:lnTo>
                  <a:pt x="2490" y="1097"/>
                </a:lnTo>
                <a:lnTo>
                  <a:pt x="2492" y="1096"/>
                </a:lnTo>
                <a:lnTo>
                  <a:pt x="2493" y="1094"/>
                </a:lnTo>
                <a:lnTo>
                  <a:pt x="2493" y="1093"/>
                </a:lnTo>
                <a:lnTo>
                  <a:pt x="2494" y="1091"/>
                </a:lnTo>
                <a:lnTo>
                  <a:pt x="2495" y="1088"/>
                </a:lnTo>
                <a:lnTo>
                  <a:pt x="2497" y="1087"/>
                </a:lnTo>
                <a:lnTo>
                  <a:pt x="2497" y="1088"/>
                </a:lnTo>
                <a:lnTo>
                  <a:pt x="2498" y="1089"/>
                </a:lnTo>
                <a:lnTo>
                  <a:pt x="2499" y="1092"/>
                </a:lnTo>
                <a:lnTo>
                  <a:pt x="2500" y="1093"/>
                </a:lnTo>
                <a:lnTo>
                  <a:pt x="2500" y="1096"/>
                </a:lnTo>
                <a:lnTo>
                  <a:pt x="2502" y="1098"/>
                </a:lnTo>
                <a:lnTo>
                  <a:pt x="2503" y="1098"/>
                </a:lnTo>
                <a:lnTo>
                  <a:pt x="2504" y="1099"/>
                </a:lnTo>
                <a:lnTo>
                  <a:pt x="2504" y="1099"/>
                </a:lnTo>
                <a:lnTo>
                  <a:pt x="2505" y="1101"/>
                </a:lnTo>
                <a:lnTo>
                  <a:pt x="2507" y="1101"/>
                </a:lnTo>
                <a:lnTo>
                  <a:pt x="2508" y="1101"/>
                </a:lnTo>
                <a:lnTo>
                  <a:pt x="2508" y="1101"/>
                </a:lnTo>
                <a:lnTo>
                  <a:pt x="2509" y="1101"/>
                </a:lnTo>
                <a:lnTo>
                  <a:pt x="2510" y="1101"/>
                </a:lnTo>
                <a:lnTo>
                  <a:pt x="2512" y="1101"/>
                </a:lnTo>
                <a:lnTo>
                  <a:pt x="2512" y="1101"/>
                </a:lnTo>
                <a:lnTo>
                  <a:pt x="2513" y="1099"/>
                </a:lnTo>
                <a:lnTo>
                  <a:pt x="2514" y="1099"/>
                </a:lnTo>
                <a:lnTo>
                  <a:pt x="2515" y="1098"/>
                </a:lnTo>
                <a:lnTo>
                  <a:pt x="2515" y="1097"/>
                </a:lnTo>
                <a:lnTo>
                  <a:pt x="2517" y="1097"/>
                </a:lnTo>
                <a:lnTo>
                  <a:pt x="2518" y="1096"/>
                </a:lnTo>
                <a:lnTo>
                  <a:pt x="2519" y="1097"/>
                </a:lnTo>
                <a:lnTo>
                  <a:pt x="2520" y="1097"/>
                </a:lnTo>
                <a:lnTo>
                  <a:pt x="2520" y="1097"/>
                </a:lnTo>
                <a:lnTo>
                  <a:pt x="2522" y="1098"/>
                </a:lnTo>
                <a:lnTo>
                  <a:pt x="2523" y="1098"/>
                </a:lnTo>
                <a:lnTo>
                  <a:pt x="2524" y="1099"/>
                </a:lnTo>
                <a:lnTo>
                  <a:pt x="2524" y="1099"/>
                </a:lnTo>
                <a:lnTo>
                  <a:pt x="2525" y="1098"/>
                </a:lnTo>
                <a:lnTo>
                  <a:pt x="2526" y="1098"/>
                </a:lnTo>
                <a:lnTo>
                  <a:pt x="2528" y="1097"/>
                </a:lnTo>
                <a:lnTo>
                  <a:pt x="2528" y="1096"/>
                </a:lnTo>
                <a:lnTo>
                  <a:pt x="2529" y="1093"/>
                </a:lnTo>
                <a:lnTo>
                  <a:pt x="2530" y="1092"/>
                </a:lnTo>
                <a:lnTo>
                  <a:pt x="2531" y="1091"/>
                </a:lnTo>
                <a:lnTo>
                  <a:pt x="2531" y="1089"/>
                </a:lnTo>
                <a:lnTo>
                  <a:pt x="2533" y="1089"/>
                </a:lnTo>
                <a:lnTo>
                  <a:pt x="2534" y="1089"/>
                </a:lnTo>
                <a:lnTo>
                  <a:pt x="2535" y="1091"/>
                </a:lnTo>
                <a:lnTo>
                  <a:pt x="2535" y="1092"/>
                </a:lnTo>
                <a:lnTo>
                  <a:pt x="2536" y="1092"/>
                </a:lnTo>
                <a:lnTo>
                  <a:pt x="2538" y="1093"/>
                </a:lnTo>
                <a:lnTo>
                  <a:pt x="2539" y="1094"/>
                </a:lnTo>
                <a:lnTo>
                  <a:pt x="2539" y="1096"/>
                </a:lnTo>
                <a:lnTo>
                  <a:pt x="2540" y="1097"/>
                </a:lnTo>
                <a:lnTo>
                  <a:pt x="2541" y="1097"/>
                </a:lnTo>
                <a:lnTo>
                  <a:pt x="2543" y="1098"/>
                </a:lnTo>
                <a:lnTo>
                  <a:pt x="2543" y="1098"/>
                </a:lnTo>
                <a:lnTo>
                  <a:pt x="2544" y="1099"/>
                </a:lnTo>
                <a:lnTo>
                  <a:pt x="2545" y="1099"/>
                </a:lnTo>
                <a:lnTo>
                  <a:pt x="2546" y="1099"/>
                </a:lnTo>
                <a:lnTo>
                  <a:pt x="2546" y="1099"/>
                </a:lnTo>
                <a:lnTo>
                  <a:pt x="2548" y="1098"/>
                </a:lnTo>
                <a:lnTo>
                  <a:pt x="2549" y="1098"/>
                </a:lnTo>
                <a:lnTo>
                  <a:pt x="2550" y="1099"/>
                </a:lnTo>
                <a:lnTo>
                  <a:pt x="2550" y="1099"/>
                </a:lnTo>
                <a:lnTo>
                  <a:pt x="2551" y="1099"/>
                </a:lnTo>
                <a:lnTo>
                  <a:pt x="2553" y="1099"/>
                </a:lnTo>
                <a:lnTo>
                  <a:pt x="2554" y="1098"/>
                </a:lnTo>
                <a:lnTo>
                  <a:pt x="2554" y="1097"/>
                </a:lnTo>
                <a:lnTo>
                  <a:pt x="2555" y="1096"/>
                </a:lnTo>
                <a:lnTo>
                  <a:pt x="2556" y="1094"/>
                </a:lnTo>
                <a:lnTo>
                  <a:pt x="2558" y="1094"/>
                </a:lnTo>
                <a:lnTo>
                  <a:pt x="2558" y="1093"/>
                </a:lnTo>
                <a:lnTo>
                  <a:pt x="2559" y="1093"/>
                </a:lnTo>
                <a:lnTo>
                  <a:pt x="2560" y="1094"/>
                </a:lnTo>
                <a:lnTo>
                  <a:pt x="2561" y="1094"/>
                </a:lnTo>
                <a:lnTo>
                  <a:pt x="2561" y="1094"/>
                </a:lnTo>
                <a:lnTo>
                  <a:pt x="2562" y="1093"/>
                </a:lnTo>
                <a:lnTo>
                  <a:pt x="2564" y="1084"/>
                </a:lnTo>
                <a:lnTo>
                  <a:pt x="2565" y="1068"/>
                </a:lnTo>
                <a:lnTo>
                  <a:pt x="2565" y="1040"/>
                </a:lnTo>
                <a:lnTo>
                  <a:pt x="2566" y="998"/>
                </a:lnTo>
                <a:lnTo>
                  <a:pt x="2567" y="947"/>
                </a:lnTo>
                <a:lnTo>
                  <a:pt x="2569" y="897"/>
                </a:lnTo>
                <a:lnTo>
                  <a:pt x="2569" y="863"/>
                </a:lnTo>
                <a:lnTo>
                  <a:pt x="2570" y="855"/>
                </a:lnTo>
                <a:lnTo>
                  <a:pt x="2571" y="862"/>
                </a:lnTo>
                <a:lnTo>
                  <a:pt x="2572" y="890"/>
                </a:lnTo>
                <a:lnTo>
                  <a:pt x="2574" y="929"/>
                </a:lnTo>
                <a:lnTo>
                  <a:pt x="2574" y="969"/>
                </a:lnTo>
                <a:lnTo>
                  <a:pt x="2575" y="1004"/>
                </a:lnTo>
                <a:lnTo>
                  <a:pt x="2576" y="1031"/>
                </a:lnTo>
                <a:lnTo>
                  <a:pt x="2577" y="1050"/>
                </a:lnTo>
                <a:lnTo>
                  <a:pt x="2577" y="1062"/>
                </a:lnTo>
                <a:lnTo>
                  <a:pt x="2579" y="1071"/>
                </a:lnTo>
                <a:lnTo>
                  <a:pt x="2580" y="1075"/>
                </a:lnTo>
                <a:lnTo>
                  <a:pt x="2581" y="1077"/>
                </a:lnTo>
                <a:lnTo>
                  <a:pt x="2581" y="1076"/>
                </a:lnTo>
                <a:lnTo>
                  <a:pt x="2582" y="1072"/>
                </a:lnTo>
                <a:lnTo>
                  <a:pt x="2584" y="1065"/>
                </a:lnTo>
                <a:lnTo>
                  <a:pt x="2585" y="1055"/>
                </a:lnTo>
                <a:lnTo>
                  <a:pt x="2585" y="1043"/>
                </a:lnTo>
                <a:lnTo>
                  <a:pt x="2586" y="1036"/>
                </a:lnTo>
                <a:lnTo>
                  <a:pt x="2587" y="1030"/>
                </a:lnTo>
                <a:lnTo>
                  <a:pt x="2589" y="1029"/>
                </a:lnTo>
                <a:lnTo>
                  <a:pt x="2589" y="1031"/>
                </a:lnTo>
                <a:lnTo>
                  <a:pt x="2590" y="1034"/>
                </a:lnTo>
                <a:lnTo>
                  <a:pt x="2591" y="1039"/>
                </a:lnTo>
                <a:lnTo>
                  <a:pt x="2592" y="1045"/>
                </a:lnTo>
                <a:lnTo>
                  <a:pt x="2592" y="1052"/>
                </a:lnTo>
                <a:lnTo>
                  <a:pt x="2594" y="1061"/>
                </a:lnTo>
                <a:lnTo>
                  <a:pt x="2595" y="1070"/>
                </a:lnTo>
                <a:lnTo>
                  <a:pt x="2596" y="1077"/>
                </a:lnTo>
                <a:lnTo>
                  <a:pt x="2596" y="1083"/>
                </a:lnTo>
                <a:lnTo>
                  <a:pt x="2597" y="1088"/>
                </a:lnTo>
                <a:lnTo>
                  <a:pt x="2598" y="1092"/>
                </a:lnTo>
                <a:lnTo>
                  <a:pt x="2600" y="1093"/>
                </a:lnTo>
                <a:lnTo>
                  <a:pt x="2600" y="1096"/>
                </a:lnTo>
                <a:lnTo>
                  <a:pt x="2601" y="1097"/>
                </a:lnTo>
                <a:lnTo>
                  <a:pt x="2602" y="1097"/>
                </a:lnTo>
                <a:lnTo>
                  <a:pt x="2603" y="1098"/>
                </a:lnTo>
                <a:lnTo>
                  <a:pt x="2603" y="1098"/>
                </a:lnTo>
                <a:lnTo>
                  <a:pt x="2605" y="1098"/>
                </a:lnTo>
                <a:lnTo>
                  <a:pt x="2606" y="1097"/>
                </a:lnTo>
                <a:lnTo>
                  <a:pt x="2607" y="1096"/>
                </a:lnTo>
                <a:lnTo>
                  <a:pt x="2607" y="1094"/>
                </a:lnTo>
                <a:lnTo>
                  <a:pt x="2608" y="1093"/>
                </a:lnTo>
                <a:lnTo>
                  <a:pt x="2610" y="1093"/>
                </a:lnTo>
                <a:lnTo>
                  <a:pt x="2611" y="1093"/>
                </a:lnTo>
                <a:lnTo>
                  <a:pt x="2611" y="1094"/>
                </a:lnTo>
                <a:lnTo>
                  <a:pt x="2612" y="1096"/>
                </a:lnTo>
                <a:lnTo>
                  <a:pt x="2613" y="1097"/>
                </a:lnTo>
                <a:lnTo>
                  <a:pt x="2615" y="1098"/>
                </a:lnTo>
                <a:lnTo>
                  <a:pt x="2615" y="1098"/>
                </a:lnTo>
                <a:lnTo>
                  <a:pt x="2616" y="1098"/>
                </a:lnTo>
                <a:lnTo>
                  <a:pt x="2617" y="1096"/>
                </a:lnTo>
                <a:lnTo>
                  <a:pt x="2618" y="1092"/>
                </a:lnTo>
                <a:lnTo>
                  <a:pt x="2618" y="1087"/>
                </a:lnTo>
                <a:lnTo>
                  <a:pt x="2620" y="1082"/>
                </a:lnTo>
                <a:lnTo>
                  <a:pt x="2621" y="1077"/>
                </a:lnTo>
                <a:lnTo>
                  <a:pt x="2622" y="1075"/>
                </a:lnTo>
                <a:lnTo>
                  <a:pt x="2622" y="1072"/>
                </a:lnTo>
                <a:lnTo>
                  <a:pt x="2623" y="1072"/>
                </a:lnTo>
                <a:lnTo>
                  <a:pt x="2625" y="1073"/>
                </a:lnTo>
                <a:lnTo>
                  <a:pt x="2626" y="1076"/>
                </a:lnTo>
                <a:lnTo>
                  <a:pt x="2626" y="1078"/>
                </a:lnTo>
                <a:lnTo>
                  <a:pt x="2627" y="1081"/>
                </a:lnTo>
                <a:lnTo>
                  <a:pt x="2628" y="1083"/>
                </a:lnTo>
                <a:lnTo>
                  <a:pt x="2629" y="1087"/>
                </a:lnTo>
                <a:lnTo>
                  <a:pt x="2631" y="1089"/>
                </a:lnTo>
                <a:lnTo>
                  <a:pt x="2631" y="1092"/>
                </a:lnTo>
                <a:lnTo>
                  <a:pt x="2632" y="1094"/>
                </a:lnTo>
                <a:lnTo>
                  <a:pt x="2633" y="1096"/>
                </a:lnTo>
                <a:lnTo>
                  <a:pt x="2634" y="1097"/>
                </a:lnTo>
                <a:lnTo>
                  <a:pt x="2634" y="1098"/>
                </a:lnTo>
                <a:lnTo>
                  <a:pt x="2636" y="1098"/>
                </a:lnTo>
                <a:lnTo>
                  <a:pt x="2637" y="1099"/>
                </a:lnTo>
                <a:lnTo>
                  <a:pt x="2638" y="1099"/>
                </a:lnTo>
                <a:lnTo>
                  <a:pt x="2638" y="1099"/>
                </a:lnTo>
                <a:lnTo>
                  <a:pt x="2639" y="1099"/>
                </a:lnTo>
                <a:lnTo>
                  <a:pt x="2641" y="1099"/>
                </a:lnTo>
                <a:lnTo>
                  <a:pt x="2642" y="1099"/>
                </a:lnTo>
                <a:lnTo>
                  <a:pt x="2642" y="1099"/>
                </a:lnTo>
                <a:lnTo>
                  <a:pt x="2643" y="1099"/>
                </a:lnTo>
                <a:lnTo>
                  <a:pt x="2644" y="1099"/>
                </a:lnTo>
                <a:lnTo>
                  <a:pt x="2646" y="1099"/>
                </a:lnTo>
                <a:lnTo>
                  <a:pt x="2646" y="1099"/>
                </a:lnTo>
                <a:lnTo>
                  <a:pt x="2647" y="1099"/>
                </a:lnTo>
                <a:lnTo>
                  <a:pt x="2648" y="1099"/>
                </a:lnTo>
                <a:lnTo>
                  <a:pt x="2649" y="1098"/>
                </a:lnTo>
                <a:lnTo>
                  <a:pt x="2649" y="1098"/>
                </a:lnTo>
                <a:lnTo>
                  <a:pt x="2651" y="1097"/>
                </a:lnTo>
                <a:lnTo>
                  <a:pt x="2652" y="1096"/>
                </a:lnTo>
                <a:lnTo>
                  <a:pt x="2653" y="1093"/>
                </a:lnTo>
                <a:lnTo>
                  <a:pt x="2653" y="1092"/>
                </a:lnTo>
                <a:lnTo>
                  <a:pt x="2654" y="1091"/>
                </a:lnTo>
                <a:lnTo>
                  <a:pt x="2656" y="1091"/>
                </a:lnTo>
                <a:lnTo>
                  <a:pt x="2657" y="1092"/>
                </a:lnTo>
                <a:lnTo>
                  <a:pt x="2657" y="1092"/>
                </a:lnTo>
                <a:lnTo>
                  <a:pt x="2658" y="1093"/>
                </a:lnTo>
                <a:lnTo>
                  <a:pt x="2659" y="1094"/>
                </a:lnTo>
                <a:lnTo>
                  <a:pt x="2661" y="1094"/>
                </a:lnTo>
                <a:lnTo>
                  <a:pt x="2661" y="1096"/>
                </a:lnTo>
                <a:lnTo>
                  <a:pt x="2662" y="1096"/>
                </a:lnTo>
                <a:lnTo>
                  <a:pt x="2663" y="1097"/>
                </a:lnTo>
                <a:lnTo>
                  <a:pt x="2664" y="1097"/>
                </a:lnTo>
                <a:lnTo>
                  <a:pt x="2664" y="1097"/>
                </a:lnTo>
                <a:lnTo>
                  <a:pt x="2665" y="1098"/>
                </a:lnTo>
                <a:lnTo>
                  <a:pt x="2667" y="1098"/>
                </a:lnTo>
                <a:lnTo>
                  <a:pt x="2668" y="1098"/>
                </a:lnTo>
                <a:lnTo>
                  <a:pt x="2668" y="1098"/>
                </a:lnTo>
                <a:lnTo>
                  <a:pt x="2669" y="1098"/>
                </a:lnTo>
                <a:lnTo>
                  <a:pt x="2670" y="1098"/>
                </a:lnTo>
                <a:lnTo>
                  <a:pt x="2672" y="1098"/>
                </a:lnTo>
                <a:lnTo>
                  <a:pt x="2672" y="1097"/>
                </a:lnTo>
                <a:lnTo>
                  <a:pt x="2673" y="1097"/>
                </a:lnTo>
                <a:lnTo>
                  <a:pt x="2674" y="1097"/>
                </a:lnTo>
                <a:lnTo>
                  <a:pt x="2675" y="1097"/>
                </a:lnTo>
                <a:lnTo>
                  <a:pt x="2675" y="1096"/>
                </a:lnTo>
                <a:lnTo>
                  <a:pt x="2677" y="1096"/>
                </a:lnTo>
                <a:lnTo>
                  <a:pt x="2678" y="1094"/>
                </a:lnTo>
                <a:lnTo>
                  <a:pt x="2679" y="1092"/>
                </a:lnTo>
                <a:lnTo>
                  <a:pt x="2679" y="1091"/>
                </a:lnTo>
                <a:lnTo>
                  <a:pt x="2680" y="1089"/>
                </a:lnTo>
                <a:lnTo>
                  <a:pt x="2682" y="1089"/>
                </a:lnTo>
                <a:lnTo>
                  <a:pt x="2683" y="1089"/>
                </a:lnTo>
                <a:lnTo>
                  <a:pt x="2683" y="1092"/>
                </a:lnTo>
                <a:lnTo>
                  <a:pt x="2684" y="1093"/>
                </a:lnTo>
                <a:lnTo>
                  <a:pt x="2685" y="1094"/>
                </a:lnTo>
                <a:lnTo>
                  <a:pt x="2687" y="1096"/>
                </a:lnTo>
                <a:lnTo>
                  <a:pt x="2688" y="1097"/>
                </a:lnTo>
                <a:lnTo>
                  <a:pt x="2688" y="1097"/>
                </a:lnTo>
                <a:lnTo>
                  <a:pt x="2689" y="1098"/>
                </a:lnTo>
                <a:lnTo>
                  <a:pt x="2690" y="1098"/>
                </a:lnTo>
                <a:lnTo>
                  <a:pt x="2692" y="1097"/>
                </a:lnTo>
                <a:lnTo>
                  <a:pt x="2692" y="1097"/>
                </a:lnTo>
                <a:lnTo>
                  <a:pt x="2693" y="1097"/>
                </a:lnTo>
                <a:lnTo>
                  <a:pt x="2694" y="1096"/>
                </a:lnTo>
                <a:lnTo>
                  <a:pt x="2695" y="1094"/>
                </a:lnTo>
                <a:lnTo>
                  <a:pt x="2695" y="1094"/>
                </a:lnTo>
                <a:lnTo>
                  <a:pt x="2697" y="1094"/>
                </a:lnTo>
                <a:lnTo>
                  <a:pt x="2698" y="1094"/>
                </a:lnTo>
                <a:lnTo>
                  <a:pt x="2699" y="1094"/>
                </a:lnTo>
                <a:lnTo>
                  <a:pt x="2699" y="1096"/>
                </a:lnTo>
                <a:lnTo>
                  <a:pt x="2700" y="1097"/>
                </a:lnTo>
                <a:lnTo>
                  <a:pt x="2701" y="1097"/>
                </a:lnTo>
                <a:lnTo>
                  <a:pt x="2703" y="1098"/>
                </a:lnTo>
                <a:lnTo>
                  <a:pt x="2703" y="1098"/>
                </a:lnTo>
                <a:lnTo>
                  <a:pt x="2704" y="1098"/>
                </a:lnTo>
                <a:lnTo>
                  <a:pt x="2705" y="1098"/>
                </a:lnTo>
                <a:lnTo>
                  <a:pt x="2706" y="1097"/>
                </a:lnTo>
                <a:lnTo>
                  <a:pt x="2706" y="1097"/>
                </a:lnTo>
                <a:lnTo>
                  <a:pt x="2708" y="1097"/>
                </a:lnTo>
                <a:lnTo>
                  <a:pt x="2709" y="1097"/>
                </a:lnTo>
                <a:lnTo>
                  <a:pt x="2710" y="1097"/>
                </a:lnTo>
                <a:lnTo>
                  <a:pt x="2710" y="1097"/>
                </a:lnTo>
                <a:lnTo>
                  <a:pt x="2711" y="1098"/>
                </a:lnTo>
                <a:lnTo>
                  <a:pt x="2713" y="1098"/>
                </a:lnTo>
                <a:lnTo>
                  <a:pt x="2714" y="1098"/>
                </a:lnTo>
                <a:lnTo>
                  <a:pt x="2714" y="1097"/>
                </a:lnTo>
                <a:lnTo>
                  <a:pt x="2715" y="1097"/>
                </a:lnTo>
                <a:lnTo>
                  <a:pt x="2716" y="1096"/>
                </a:lnTo>
                <a:lnTo>
                  <a:pt x="2718" y="1094"/>
                </a:lnTo>
                <a:lnTo>
                  <a:pt x="2718" y="1093"/>
                </a:lnTo>
                <a:lnTo>
                  <a:pt x="2719" y="1091"/>
                </a:lnTo>
                <a:lnTo>
                  <a:pt x="2720" y="1089"/>
                </a:lnTo>
                <a:lnTo>
                  <a:pt x="2721" y="1089"/>
                </a:lnTo>
                <a:lnTo>
                  <a:pt x="2721" y="1089"/>
                </a:lnTo>
                <a:lnTo>
                  <a:pt x="2723" y="1091"/>
                </a:lnTo>
                <a:lnTo>
                  <a:pt x="2724" y="1093"/>
                </a:lnTo>
                <a:lnTo>
                  <a:pt x="2725" y="1094"/>
                </a:lnTo>
                <a:lnTo>
                  <a:pt x="2725" y="1097"/>
                </a:lnTo>
                <a:lnTo>
                  <a:pt x="2726" y="1098"/>
                </a:lnTo>
                <a:lnTo>
                  <a:pt x="2728" y="1099"/>
                </a:lnTo>
                <a:lnTo>
                  <a:pt x="2729" y="1099"/>
                </a:lnTo>
                <a:lnTo>
                  <a:pt x="2729" y="1099"/>
                </a:lnTo>
                <a:lnTo>
                  <a:pt x="2730" y="1096"/>
                </a:lnTo>
                <a:lnTo>
                  <a:pt x="2731" y="1082"/>
                </a:lnTo>
                <a:lnTo>
                  <a:pt x="2733" y="1046"/>
                </a:lnTo>
                <a:lnTo>
                  <a:pt x="2733" y="964"/>
                </a:lnTo>
                <a:lnTo>
                  <a:pt x="2734" y="815"/>
                </a:lnTo>
                <a:lnTo>
                  <a:pt x="2735" y="591"/>
                </a:lnTo>
                <a:lnTo>
                  <a:pt x="2736" y="325"/>
                </a:lnTo>
                <a:lnTo>
                  <a:pt x="2736" y="85"/>
                </a:lnTo>
                <a:lnTo>
                  <a:pt x="2737" y="0"/>
                </a:lnTo>
                <a:lnTo>
                  <a:pt x="2739" y="0"/>
                </a:lnTo>
                <a:lnTo>
                  <a:pt x="2740" y="29"/>
                </a:lnTo>
                <a:lnTo>
                  <a:pt x="2741" y="213"/>
                </a:lnTo>
                <a:lnTo>
                  <a:pt x="2741" y="423"/>
                </a:lnTo>
                <a:lnTo>
                  <a:pt x="2742" y="613"/>
                </a:lnTo>
                <a:lnTo>
                  <a:pt x="2744" y="762"/>
                </a:lnTo>
                <a:lnTo>
                  <a:pt x="2745" y="870"/>
                </a:lnTo>
                <a:lnTo>
                  <a:pt x="2745" y="943"/>
                </a:lnTo>
                <a:lnTo>
                  <a:pt x="2746" y="993"/>
                </a:lnTo>
                <a:lnTo>
                  <a:pt x="2747" y="1025"/>
                </a:lnTo>
                <a:lnTo>
                  <a:pt x="2749" y="1048"/>
                </a:lnTo>
                <a:lnTo>
                  <a:pt x="2749" y="1063"/>
                </a:lnTo>
                <a:lnTo>
                  <a:pt x="2750" y="1073"/>
                </a:lnTo>
                <a:lnTo>
                  <a:pt x="2751" y="1081"/>
                </a:lnTo>
                <a:lnTo>
                  <a:pt x="2752" y="1084"/>
                </a:lnTo>
                <a:lnTo>
                  <a:pt x="2752" y="1087"/>
                </a:lnTo>
                <a:lnTo>
                  <a:pt x="2754" y="1087"/>
                </a:lnTo>
                <a:lnTo>
                  <a:pt x="2755" y="1087"/>
                </a:lnTo>
                <a:lnTo>
                  <a:pt x="2756" y="1086"/>
                </a:lnTo>
                <a:lnTo>
                  <a:pt x="2756" y="1086"/>
                </a:lnTo>
                <a:lnTo>
                  <a:pt x="2757" y="1086"/>
                </a:lnTo>
                <a:lnTo>
                  <a:pt x="2759" y="1087"/>
                </a:lnTo>
                <a:lnTo>
                  <a:pt x="2760" y="1088"/>
                </a:lnTo>
                <a:lnTo>
                  <a:pt x="2760" y="1091"/>
                </a:lnTo>
                <a:lnTo>
                  <a:pt x="2761" y="1092"/>
                </a:lnTo>
                <a:lnTo>
                  <a:pt x="2762" y="1092"/>
                </a:lnTo>
                <a:lnTo>
                  <a:pt x="2764" y="1091"/>
                </a:lnTo>
                <a:lnTo>
                  <a:pt x="2764" y="1089"/>
                </a:lnTo>
                <a:lnTo>
                  <a:pt x="2765" y="1088"/>
                </a:lnTo>
                <a:lnTo>
                  <a:pt x="2766" y="1087"/>
                </a:lnTo>
                <a:lnTo>
                  <a:pt x="2767" y="1087"/>
                </a:lnTo>
                <a:lnTo>
                  <a:pt x="2767" y="1087"/>
                </a:lnTo>
                <a:lnTo>
                  <a:pt x="2769" y="1088"/>
                </a:lnTo>
                <a:lnTo>
                  <a:pt x="2770" y="1091"/>
                </a:lnTo>
                <a:lnTo>
                  <a:pt x="2771" y="1093"/>
                </a:lnTo>
                <a:lnTo>
                  <a:pt x="2771" y="1096"/>
                </a:lnTo>
                <a:lnTo>
                  <a:pt x="2772" y="1098"/>
                </a:lnTo>
                <a:lnTo>
                  <a:pt x="2773" y="1099"/>
                </a:lnTo>
                <a:lnTo>
                  <a:pt x="2775" y="1101"/>
                </a:lnTo>
                <a:lnTo>
                  <a:pt x="2775" y="1102"/>
                </a:lnTo>
                <a:lnTo>
                  <a:pt x="2776" y="1103"/>
                </a:lnTo>
                <a:lnTo>
                  <a:pt x="2777" y="1103"/>
                </a:lnTo>
                <a:lnTo>
                  <a:pt x="2778" y="1104"/>
                </a:lnTo>
                <a:lnTo>
                  <a:pt x="2778" y="1106"/>
                </a:lnTo>
                <a:lnTo>
                  <a:pt x="2780" y="1106"/>
                </a:lnTo>
                <a:lnTo>
                  <a:pt x="2781" y="1107"/>
                </a:lnTo>
                <a:lnTo>
                  <a:pt x="2782" y="1108"/>
                </a:lnTo>
                <a:lnTo>
                  <a:pt x="2782" y="1108"/>
                </a:lnTo>
                <a:lnTo>
                  <a:pt x="2783" y="1108"/>
                </a:lnTo>
                <a:lnTo>
                  <a:pt x="2785" y="1108"/>
                </a:lnTo>
                <a:lnTo>
                  <a:pt x="2786" y="1108"/>
                </a:lnTo>
                <a:lnTo>
                  <a:pt x="2786" y="1107"/>
                </a:lnTo>
                <a:lnTo>
                  <a:pt x="2787" y="1107"/>
                </a:lnTo>
                <a:lnTo>
                  <a:pt x="2788" y="1107"/>
                </a:lnTo>
                <a:lnTo>
                  <a:pt x="2790" y="1106"/>
                </a:lnTo>
                <a:lnTo>
                  <a:pt x="2790" y="1106"/>
                </a:lnTo>
                <a:lnTo>
                  <a:pt x="2791" y="1104"/>
                </a:lnTo>
                <a:lnTo>
                  <a:pt x="2792" y="1103"/>
                </a:lnTo>
                <a:lnTo>
                  <a:pt x="2793" y="1102"/>
                </a:lnTo>
                <a:lnTo>
                  <a:pt x="2793" y="1101"/>
                </a:lnTo>
                <a:lnTo>
                  <a:pt x="2795" y="1101"/>
                </a:lnTo>
                <a:lnTo>
                  <a:pt x="2796" y="1099"/>
                </a:lnTo>
                <a:lnTo>
                  <a:pt x="2797" y="1098"/>
                </a:lnTo>
                <a:lnTo>
                  <a:pt x="2798" y="1098"/>
                </a:lnTo>
                <a:lnTo>
                  <a:pt x="2798" y="1097"/>
                </a:lnTo>
                <a:lnTo>
                  <a:pt x="2800" y="1096"/>
                </a:lnTo>
                <a:lnTo>
                  <a:pt x="2801" y="1094"/>
                </a:lnTo>
                <a:lnTo>
                  <a:pt x="2802" y="1094"/>
                </a:lnTo>
                <a:lnTo>
                  <a:pt x="2802" y="1094"/>
                </a:lnTo>
                <a:lnTo>
                  <a:pt x="2803" y="1096"/>
                </a:lnTo>
                <a:lnTo>
                  <a:pt x="2805" y="1096"/>
                </a:lnTo>
                <a:lnTo>
                  <a:pt x="2806" y="1097"/>
                </a:lnTo>
                <a:lnTo>
                  <a:pt x="2806" y="1097"/>
                </a:lnTo>
                <a:lnTo>
                  <a:pt x="2807" y="1098"/>
                </a:lnTo>
                <a:lnTo>
                  <a:pt x="2808" y="1098"/>
                </a:lnTo>
                <a:lnTo>
                  <a:pt x="2809" y="1098"/>
                </a:lnTo>
                <a:lnTo>
                  <a:pt x="2809" y="1098"/>
                </a:lnTo>
                <a:lnTo>
                  <a:pt x="2811" y="1098"/>
                </a:lnTo>
                <a:lnTo>
                  <a:pt x="2812" y="1098"/>
                </a:lnTo>
                <a:lnTo>
                  <a:pt x="2813" y="1098"/>
                </a:lnTo>
                <a:lnTo>
                  <a:pt x="2813" y="1098"/>
                </a:lnTo>
                <a:lnTo>
                  <a:pt x="2814" y="1097"/>
                </a:lnTo>
                <a:lnTo>
                  <a:pt x="2816" y="1096"/>
                </a:lnTo>
                <a:lnTo>
                  <a:pt x="2817" y="1094"/>
                </a:lnTo>
                <a:lnTo>
                  <a:pt x="2817" y="1093"/>
                </a:lnTo>
                <a:lnTo>
                  <a:pt x="2818" y="1092"/>
                </a:lnTo>
                <a:lnTo>
                  <a:pt x="2819" y="1091"/>
                </a:lnTo>
                <a:lnTo>
                  <a:pt x="2821" y="1089"/>
                </a:lnTo>
                <a:lnTo>
                  <a:pt x="2821" y="1089"/>
                </a:lnTo>
                <a:lnTo>
                  <a:pt x="2822" y="1089"/>
                </a:lnTo>
                <a:lnTo>
                  <a:pt x="2823" y="1091"/>
                </a:lnTo>
                <a:lnTo>
                  <a:pt x="2824" y="1092"/>
                </a:lnTo>
                <a:lnTo>
                  <a:pt x="2824" y="1092"/>
                </a:lnTo>
                <a:lnTo>
                  <a:pt x="2826" y="1091"/>
                </a:lnTo>
                <a:lnTo>
                  <a:pt x="2827" y="1088"/>
                </a:lnTo>
                <a:lnTo>
                  <a:pt x="2828" y="1086"/>
                </a:lnTo>
                <a:lnTo>
                  <a:pt x="2828" y="1082"/>
                </a:lnTo>
                <a:lnTo>
                  <a:pt x="2829" y="1079"/>
                </a:lnTo>
                <a:lnTo>
                  <a:pt x="2831" y="1078"/>
                </a:lnTo>
                <a:lnTo>
                  <a:pt x="2832" y="1078"/>
                </a:lnTo>
                <a:lnTo>
                  <a:pt x="2832" y="1081"/>
                </a:lnTo>
                <a:lnTo>
                  <a:pt x="2833" y="1084"/>
                </a:lnTo>
                <a:lnTo>
                  <a:pt x="2834" y="1087"/>
                </a:lnTo>
                <a:lnTo>
                  <a:pt x="2836" y="1091"/>
                </a:lnTo>
                <a:lnTo>
                  <a:pt x="2836" y="1093"/>
                </a:lnTo>
                <a:lnTo>
                  <a:pt x="2837" y="1096"/>
                </a:lnTo>
                <a:lnTo>
                  <a:pt x="2838" y="1097"/>
                </a:lnTo>
                <a:lnTo>
                  <a:pt x="2839" y="1097"/>
                </a:lnTo>
                <a:lnTo>
                  <a:pt x="2839" y="1098"/>
                </a:lnTo>
                <a:lnTo>
                  <a:pt x="2841" y="1098"/>
                </a:lnTo>
                <a:lnTo>
                  <a:pt x="2842" y="1098"/>
                </a:lnTo>
                <a:lnTo>
                  <a:pt x="2843" y="1098"/>
                </a:lnTo>
                <a:lnTo>
                  <a:pt x="2843" y="1097"/>
                </a:lnTo>
                <a:lnTo>
                  <a:pt x="2844" y="1094"/>
                </a:lnTo>
                <a:lnTo>
                  <a:pt x="2845" y="1091"/>
                </a:lnTo>
                <a:lnTo>
                  <a:pt x="2847" y="1084"/>
                </a:lnTo>
                <a:lnTo>
                  <a:pt x="2847" y="1078"/>
                </a:lnTo>
                <a:lnTo>
                  <a:pt x="2848" y="1072"/>
                </a:lnTo>
                <a:lnTo>
                  <a:pt x="2849" y="1070"/>
                </a:lnTo>
                <a:lnTo>
                  <a:pt x="2850" y="1070"/>
                </a:lnTo>
                <a:lnTo>
                  <a:pt x="2850" y="1073"/>
                </a:lnTo>
                <a:lnTo>
                  <a:pt x="2852" y="1078"/>
                </a:lnTo>
                <a:lnTo>
                  <a:pt x="2853" y="1083"/>
                </a:lnTo>
                <a:lnTo>
                  <a:pt x="2854" y="1088"/>
                </a:lnTo>
                <a:lnTo>
                  <a:pt x="2855" y="1092"/>
                </a:lnTo>
                <a:lnTo>
                  <a:pt x="2855" y="1094"/>
                </a:lnTo>
                <a:lnTo>
                  <a:pt x="2857" y="1097"/>
                </a:lnTo>
                <a:lnTo>
                  <a:pt x="2858" y="1098"/>
                </a:lnTo>
                <a:lnTo>
                  <a:pt x="2859" y="1099"/>
                </a:lnTo>
                <a:lnTo>
                  <a:pt x="2859" y="1099"/>
                </a:lnTo>
                <a:lnTo>
                  <a:pt x="2860" y="1099"/>
                </a:lnTo>
                <a:lnTo>
                  <a:pt x="2862" y="1099"/>
                </a:lnTo>
                <a:lnTo>
                  <a:pt x="2863" y="1098"/>
                </a:lnTo>
                <a:lnTo>
                  <a:pt x="2863" y="1098"/>
                </a:lnTo>
                <a:lnTo>
                  <a:pt x="2864" y="1098"/>
                </a:lnTo>
                <a:lnTo>
                  <a:pt x="2865" y="1098"/>
                </a:lnTo>
                <a:lnTo>
                  <a:pt x="2867" y="1098"/>
                </a:lnTo>
                <a:lnTo>
                  <a:pt x="2867" y="1098"/>
                </a:lnTo>
                <a:lnTo>
                  <a:pt x="2868" y="1097"/>
                </a:lnTo>
                <a:lnTo>
                  <a:pt x="2869" y="1097"/>
                </a:lnTo>
                <a:lnTo>
                  <a:pt x="2870" y="1096"/>
                </a:lnTo>
                <a:lnTo>
                  <a:pt x="2870" y="1096"/>
                </a:lnTo>
                <a:lnTo>
                  <a:pt x="2872" y="1096"/>
                </a:lnTo>
                <a:lnTo>
                  <a:pt x="2873" y="1094"/>
                </a:lnTo>
                <a:lnTo>
                  <a:pt x="2874" y="1093"/>
                </a:lnTo>
                <a:lnTo>
                  <a:pt x="2874" y="1093"/>
                </a:lnTo>
                <a:lnTo>
                  <a:pt x="2875" y="1092"/>
                </a:lnTo>
                <a:lnTo>
                  <a:pt x="2877" y="1091"/>
                </a:lnTo>
                <a:lnTo>
                  <a:pt x="2878" y="1091"/>
                </a:lnTo>
                <a:lnTo>
                  <a:pt x="2878" y="1089"/>
                </a:lnTo>
                <a:lnTo>
                  <a:pt x="2879" y="1089"/>
                </a:lnTo>
                <a:lnTo>
                  <a:pt x="2880" y="1089"/>
                </a:lnTo>
                <a:lnTo>
                  <a:pt x="2881" y="1091"/>
                </a:lnTo>
                <a:lnTo>
                  <a:pt x="2881" y="1091"/>
                </a:lnTo>
                <a:lnTo>
                  <a:pt x="2883" y="1091"/>
                </a:lnTo>
                <a:lnTo>
                  <a:pt x="2884" y="1092"/>
                </a:lnTo>
                <a:lnTo>
                  <a:pt x="2885" y="1092"/>
                </a:lnTo>
                <a:lnTo>
                  <a:pt x="2885" y="1092"/>
                </a:lnTo>
                <a:lnTo>
                  <a:pt x="2886" y="1092"/>
                </a:lnTo>
                <a:lnTo>
                  <a:pt x="2888" y="1093"/>
                </a:lnTo>
                <a:lnTo>
                  <a:pt x="2889" y="1093"/>
                </a:lnTo>
                <a:lnTo>
                  <a:pt x="2889" y="1093"/>
                </a:lnTo>
                <a:lnTo>
                  <a:pt x="2890" y="1093"/>
                </a:lnTo>
                <a:lnTo>
                  <a:pt x="2891" y="1093"/>
                </a:lnTo>
                <a:lnTo>
                  <a:pt x="2893" y="1093"/>
                </a:lnTo>
                <a:lnTo>
                  <a:pt x="2893" y="1093"/>
                </a:lnTo>
                <a:lnTo>
                  <a:pt x="2894" y="1093"/>
                </a:lnTo>
                <a:lnTo>
                  <a:pt x="2895" y="1093"/>
                </a:lnTo>
                <a:lnTo>
                  <a:pt x="2896" y="1093"/>
                </a:lnTo>
                <a:lnTo>
                  <a:pt x="2896" y="1093"/>
                </a:lnTo>
                <a:lnTo>
                  <a:pt x="2898" y="1093"/>
                </a:lnTo>
                <a:lnTo>
                  <a:pt x="2899" y="1093"/>
                </a:lnTo>
                <a:lnTo>
                  <a:pt x="2900" y="1092"/>
                </a:lnTo>
                <a:lnTo>
                  <a:pt x="2900" y="1092"/>
                </a:lnTo>
                <a:lnTo>
                  <a:pt x="2901" y="1091"/>
                </a:lnTo>
                <a:lnTo>
                  <a:pt x="2903" y="1091"/>
                </a:lnTo>
                <a:lnTo>
                  <a:pt x="2904" y="1089"/>
                </a:lnTo>
                <a:lnTo>
                  <a:pt x="2904" y="1089"/>
                </a:lnTo>
                <a:lnTo>
                  <a:pt x="2905" y="1091"/>
                </a:lnTo>
                <a:lnTo>
                  <a:pt x="2906" y="1091"/>
                </a:lnTo>
                <a:lnTo>
                  <a:pt x="2908" y="1092"/>
                </a:lnTo>
                <a:lnTo>
                  <a:pt x="2909" y="1092"/>
                </a:lnTo>
                <a:lnTo>
                  <a:pt x="2909" y="1092"/>
                </a:lnTo>
                <a:lnTo>
                  <a:pt x="2910" y="1092"/>
                </a:lnTo>
                <a:lnTo>
                  <a:pt x="2911" y="1092"/>
                </a:lnTo>
                <a:lnTo>
                  <a:pt x="2913" y="1092"/>
                </a:lnTo>
                <a:lnTo>
                  <a:pt x="2913" y="1091"/>
                </a:lnTo>
                <a:lnTo>
                  <a:pt x="2914" y="1091"/>
                </a:lnTo>
                <a:lnTo>
                  <a:pt x="2915" y="1091"/>
                </a:lnTo>
                <a:lnTo>
                  <a:pt x="2916" y="1091"/>
                </a:lnTo>
                <a:lnTo>
                  <a:pt x="2916" y="1092"/>
                </a:lnTo>
                <a:lnTo>
                  <a:pt x="2917" y="1093"/>
                </a:lnTo>
                <a:lnTo>
                  <a:pt x="2919" y="1093"/>
                </a:lnTo>
                <a:lnTo>
                  <a:pt x="2920" y="1094"/>
                </a:lnTo>
                <a:lnTo>
                  <a:pt x="2920" y="1096"/>
                </a:lnTo>
                <a:lnTo>
                  <a:pt x="2921" y="1096"/>
                </a:lnTo>
                <a:lnTo>
                  <a:pt x="2922" y="1097"/>
                </a:lnTo>
                <a:lnTo>
                  <a:pt x="2924" y="1097"/>
                </a:lnTo>
                <a:lnTo>
                  <a:pt x="2924" y="1097"/>
                </a:lnTo>
                <a:lnTo>
                  <a:pt x="2925" y="1097"/>
                </a:lnTo>
                <a:lnTo>
                  <a:pt x="2926" y="1096"/>
                </a:lnTo>
                <a:lnTo>
                  <a:pt x="2927" y="1094"/>
                </a:lnTo>
                <a:lnTo>
                  <a:pt x="2927" y="1091"/>
                </a:lnTo>
                <a:lnTo>
                  <a:pt x="2929" y="1088"/>
                </a:lnTo>
                <a:lnTo>
                  <a:pt x="2930" y="1086"/>
                </a:lnTo>
                <a:lnTo>
                  <a:pt x="2931" y="1083"/>
                </a:lnTo>
                <a:lnTo>
                  <a:pt x="2931" y="1084"/>
                </a:lnTo>
                <a:lnTo>
                  <a:pt x="2932" y="1086"/>
                </a:lnTo>
                <a:lnTo>
                  <a:pt x="2934" y="1088"/>
                </a:lnTo>
                <a:lnTo>
                  <a:pt x="2935" y="1092"/>
                </a:lnTo>
                <a:lnTo>
                  <a:pt x="2935" y="1094"/>
                </a:lnTo>
                <a:lnTo>
                  <a:pt x="2936" y="1096"/>
                </a:lnTo>
                <a:lnTo>
                  <a:pt x="2937" y="1097"/>
                </a:lnTo>
                <a:lnTo>
                  <a:pt x="2939" y="1097"/>
                </a:lnTo>
                <a:lnTo>
                  <a:pt x="2939" y="1097"/>
                </a:lnTo>
                <a:lnTo>
                  <a:pt x="2940" y="1097"/>
                </a:lnTo>
                <a:lnTo>
                  <a:pt x="2941" y="1097"/>
                </a:lnTo>
                <a:lnTo>
                  <a:pt x="2942" y="1097"/>
                </a:lnTo>
                <a:lnTo>
                  <a:pt x="2942" y="1097"/>
                </a:lnTo>
                <a:lnTo>
                  <a:pt x="2944" y="1097"/>
                </a:lnTo>
                <a:lnTo>
                  <a:pt x="2945" y="1097"/>
                </a:lnTo>
                <a:lnTo>
                  <a:pt x="2946" y="1097"/>
                </a:lnTo>
                <a:lnTo>
                  <a:pt x="2946" y="1096"/>
                </a:lnTo>
                <a:lnTo>
                  <a:pt x="2947" y="1093"/>
                </a:lnTo>
                <a:lnTo>
                  <a:pt x="2949" y="1091"/>
                </a:lnTo>
                <a:lnTo>
                  <a:pt x="2950" y="1087"/>
                </a:lnTo>
                <a:lnTo>
                  <a:pt x="2950" y="1082"/>
                </a:lnTo>
                <a:lnTo>
                  <a:pt x="2951" y="1077"/>
                </a:lnTo>
                <a:lnTo>
                  <a:pt x="2952" y="1072"/>
                </a:lnTo>
                <a:lnTo>
                  <a:pt x="2953" y="1068"/>
                </a:lnTo>
                <a:lnTo>
                  <a:pt x="2953" y="1063"/>
                </a:lnTo>
                <a:lnTo>
                  <a:pt x="2955" y="1060"/>
                </a:lnTo>
                <a:lnTo>
                  <a:pt x="2956" y="1055"/>
                </a:lnTo>
                <a:lnTo>
                  <a:pt x="2957" y="1051"/>
                </a:lnTo>
                <a:lnTo>
                  <a:pt x="2957" y="1047"/>
                </a:lnTo>
                <a:lnTo>
                  <a:pt x="2958" y="1047"/>
                </a:lnTo>
                <a:lnTo>
                  <a:pt x="2960" y="1047"/>
                </a:lnTo>
                <a:lnTo>
                  <a:pt x="2961" y="1050"/>
                </a:lnTo>
                <a:lnTo>
                  <a:pt x="2961" y="1052"/>
                </a:lnTo>
                <a:lnTo>
                  <a:pt x="2962" y="1055"/>
                </a:lnTo>
                <a:lnTo>
                  <a:pt x="2963" y="1057"/>
                </a:lnTo>
                <a:lnTo>
                  <a:pt x="2965" y="1061"/>
                </a:lnTo>
                <a:lnTo>
                  <a:pt x="2966" y="1062"/>
                </a:lnTo>
                <a:lnTo>
                  <a:pt x="2966" y="1065"/>
                </a:lnTo>
                <a:lnTo>
                  <a:pt x="2967" y="1067"/>
                </a:lnTo>
                <a:lnTo>
                  <a:pt x="2968" y="1070"/>
                </a:lnTo>
                <a:lnTo>
                  <a:pt x="2970" y="1071"/>
                </a:lnTo>
                <a:lnTo>
                  <a:pt x="2970" y="1073"/>
                </a:lnTo>
                <a:lnTo>
                  <a:pt x="2971" y="1075"/>
                </a:lnTo>
                <a:lnTo>
                  <a:pt x="2972" y="1076"/>
                </a:lnTo>
                <a:lnTo>
                  <a:pt x="2973" y="1077"/>
                </a:lnTo>
                <a:lnTo>
                  <a:pt x="2973" y="1079"/>
                </a:lnTo>
                <a:lnTo>
                  <a:pt x="2975" y="1081"/>
                </a:lnTo>
                <a:lnTo>
                  <a:pt x="2976" y="1082"/>
                </a:lnTo>
                <a:lnTo>
                  <a:pt x="2977" y="1084"/>
                </a:lnTo>
                <a:lnTo>
                  <a:pt x="2977" y="1086"/>
                </a:lnTo>
                <a:lnTo>
                  <a:pt x="2978" y="1087"/>
                </a:lnTo>
                <a:lnTo>
                  <a:pt x="2980" y="1087"/>
                </a:lnTo>
                <a:lnTo>
                  <a:pt x="2981" y="1088"/>
                </a:lnTo>
                <a:lnTo>
                  <a:pt x="2981" y="1089"/>
                </a:lnTo>
                <a:lnTo>
                  <a:pt x="2982" y="1091"/>
                </a:lnTo>
                <a:lnTo>
                  <a:pt x="2983" y="1092"/>
                </a:lnTo>
                <a:lnTo>
                  <a:pt x="2985" y="1093"/>
                </a:lnTo>
                <a:lnTo>
                  <a:pt x="2985" y="1094"/>
                </a:lnTo>
                <a:lnTo>
                  <a:pt x="2986" y="1094"/>
                </a:lnTo>
                <a:lnTo>
                  <a:pt x="2987" y="1094"/>
                </a:lnTo>
                <a:lnTo>
                  <a:pt x="2988" y="1094"/>
                </a:lnTo>
                <a:lnTo>
                  <a:pt x="2988" y="1093"/>
                </a:lnTo>
                <a:lnTo>
                  <a:pt x="2989" y="1093"/>
                </a:lnTo>
                <a:lnTo>
                  <a:pt x="2991" y="1093"/>
                </a:lnTo>
                <a:lnTo>
                  <a:pt x="2992" y="1093"/>
                </a:lnTo>
                <a:lnTo>
                  <a:pt x="2992" y="1093"/>
                </a:lnTo>
                <a:lnTo>
                  <a:pt x="2993" y="1093"/>
                </a:lnTo>
                <a:lnTo>
                  <a:pt x="2994" y="1093"/>
                </a:lnTo>
                <a:lnTo>
                  <a:pt x="2996" y="1093"/>
                </a:lnTo>
                <a:lnTo>
                  <a:pt x="2996" y="1093"/>
                </a:lnTo>
                <a:lnTo>
                  <a:pt x="2997" y="1094"/>
                </a:lnTo>
                <a:lnTo>
                  <a:pt x="2998" y="1094"/>
                </a:lnTo>
                <a:lnTo>
                  <a:pt x="2999" y="1096"/>
                </a:lnTo>
                <a:lnTo>
                  <a:pt x="2999" y="1096"/>
                </a:lnTo>
                <a:lnTo>
                  <a:pt x="3001" y="1096"/>
                </a:lnTo>
                <a:lnTo>
                  <a:pt x="3002" y="1097"/>
                </a:lnTo>
                <a:lnTo>
                  <a:pt x="3003" y="1097"/>
                </a:lnTo>
                <a:lnTo>
                  <a:pt x="3003" y="1097"/>
                </a:lnTo>
                <a:lnTo>
                  <a:pt x="3004" y="1098"/>
                </a:lnTo>
                <a:lnTo>
                  <a:pt x="3006" y="1098"/>
                </a:lnTo>
                <a:lnTo>
                  <a:pt x="3007" y="1098"/>
                </a:lnTo>
                <a:lnTo>
                  <a:pt x="3007" y="1098"/>
                </a:lnTo>
                <a:lnTo>
                  <a:pt x="3008" y="1099"/>
                </a:lnTo>
                <a:lnTo>
                  <a:pt x="3009" y="1099"/>
                </a:lnTo>
                <a:lnTo>
                  <a:pt x="3011" y="1099"/>
                </a:lnTo>
                <a:lnTo>
                  <a:pt x="3011" y="1099"/>
                </a:lnTo>
                <a:lnTo>
                  <a:pt x="3012" y="1101"/>
                </a:lnTo>
                <a:lnTo>
                  <a:pt x="3013" y="1101"/>
                </a:lnTo>
                <a:lnTo>
                  <a:pt x="3014" y="1101"/>
                </a:lnTo>
                <a:lnTo>
                  <a:pt x="3014" y="1101"/>
                </a:lnTo>
                <a:lnTo>
                  <a:pt x="3016" y="1099"/>
                </a:lnTo>
                <a:lnTo>
                  <a:pt x="3017" y="1099"/>
                </a:lnTo>
                <a:lnTo>
                  <a:pt x="3018" y="1098"/>
                </a:lnTo>
                <a:lnTo>
                  <a:pt x="3018" y="1097"/>
                </a:lnTo>
                <a:lnTo>
                  <a:pt x="3019" y="1096"/>
                </a:lnTo>
                <a:lnTo>
                  <a:pt x="3020" y="1094"/>
                </a:lnTo>
                <a:lnTo>
                  <a:pt x="3022" y="1093"/>
                </a:lnTo>
                <a:lnTo>
                  <a:pt x="3023" y="1093"/>
                </a:lnTo>
                <a:lnTo>
                  <a:pt x="3023" y="1094"/>
                </a:lnTo>
                <a:lnTo>
                  <a:pt x="3024" y="1096"/>
                </a:lnTo>
                <a:lnTo>
                  <a:pt x="3025" y="1097"/>
                </a:lnTo>
                <a:lnTo>
                  <a:pt x="3027" y="1098"/>
                </a:lnTo>
                <a:lnTo>
                  <a:pt x="3027" y="1098"/>
                </a:lnTo>
                <a:lnTo>
                  <a:pt x="3028" y="1098"/>
                </a:lnTo>
                <a:lnTo>
                  <a:pt x="3029" y="1098"/>
                </a:lnTo>
                <a:lnTo>
                  <a:pt x="3030" y="1098"/>
                </a:lnTo>
                <a:lnTo>
                  <a:pt x="3030" y="1098"/>
                </a:lnTo>
                <a:lnTo>
                  <a:pt x="3032" y="1098"/>
                </a:lnTo>
                <a:lnTo>
                  <a:pt x="3033" y="1097"/>
                </a:lnTo>
                <a:lnTo>
                  <a:pt x="3034" y="1097"/>
                </a:lnTo>
                <a:lnTo>
                  <a:pt x="3034" y="1097"/>
                </a:lnTo>
                <a:lnTo>
                  <a:pt x="3035" y="1098"/>
                </a:lnTo>
                <a:lnTo>
                  <a:pt x="3037" y="1098"/>
                </a:lnTo>
                <a:lnTo>
                  <a:pt x="3038" y="1098"/>
                </a:lnTo>
                <a:lnTo>
                  <a:pt x="3038" y="1098"/>
                </a:lnTo>
                <a:lnTo>
                  <a:pt x="3039" y="1098"/>
                </a:lnTo>
                <a:lnTo>
                  <a:pt x="3040" y="1098"/>
                </a:lnTo>
                <a:lnTo>
                  <a:pt x="3042" y="1097"/>
                </a:lnTo>
                <a:lnTo>
                  <a:pt x="3042" y="1097"/>
                </a:lnTo>
                <a:lnTo>
                  <a:pt x="3043" y="1097"/>
                </a:lnTo>
                <a:lnTo>
                  <a:pt x="3044" y="1097"/>
                </a:lnTo>
                <a:lnTo>
                  <a:pt x="3045" y="1097"/>
                </a:lnTo>
                <a:lnTo>
                  <a:pt x="3045" y="1097"/>
                </a:lnTo>
                <a:lnTo>
                  <a:pt x="3047" y="1097"/>
                </a:lnTo>
                <a:lnTo>
                  <a:pt x="3048" y="1097"/>
                </a:lnTo>
                <a:lnTo>
                  <a:pt x="3049" y="1097"/>
                </a:lnTo>
                <a:lnTo>
                  <a:pt x="3049" y="1097"/>
                </a:lnTo>
                <a:lnTo>
                  <a:pt x="3050" y="1097"/>
                </a:lnTo>
                <a:lnTo>
                  <a:pt x="3052" y="1097"/>
                </a:lnTo>
                <a:lnTo>
                  <a:pt x="3053" y="1097"/>
                </a:lnTo>
                <a:lnTo>
                  <a:pt x="3053" y="1096"/>
                </a:lnTo>
                <a:lnTo>
                  <a:pt x="3054" y="1096"/>
                </a:lnTo>
                <a:lnTo>
                  <a:pt x="3055" y="1096"/>
                </a:lnTo>
                <a:lnTo>
                  <a:pt x="3056" y="1097"/>
                </a:lnTo>
                <a:lnTo>
                  <a:pt x="3056" y="1097"/>
                </a:lnTo>
                <a:lnTo>
                  <a:pt x="3058" y="1097"/>
                </a:lnTo>
                <a:lnTo>
                  <a:pt x="3059" y="1097"/>
                </a:lnTo>
                <a:lnTo>
                  <a:pt x="3060" y="1097"/>
                </a:lnTo>
                <a:lnTo>
                  <a:pt x="3060" y="1097"/>
                </a:lnTo>
                <a:lnTo>
                  <a:pt x="3061" y="1096"/>
                </a:lnTo>
                <a:lnTo>
                  <a:pt x="3063" y="1093"/>
                </a:lnTo>
                <a:lnTo>
                  <a:pt x="3064" y="1089"/>
                </a:lnTo>
                <a:lnTo>
                  <a:pt x="3064" y="1086"/>
                </a:lnTo>
                <a:lnTo>
                  <a:pt x="3065" y="1081"/>
                </a:lnTo>
                <a:lnTo>
                  <a:pt x="3066" y="1077"/>
                </a:lnTo>
                <a:lnTo>
                  <a:pt x="3068" y="1075"/>
                </a:lnTo>
                <a:lnTo>
                  <a:pt x="3068" y="1075"/>
                </a:lnTo>
                <a:lnTo>
                  <a:pt x="3069" y="1077"/>
                </a:lnTo>
                <a:lnTo>
                  <a:pt x="3070" y="1079"/>
                </a:lnTo>
                <a:lnTo>
                  <a:pt x="3071" y="1083"/>
                </a:lnTo>
                <a:lnTo>
                  <a:pt x="3071" y="1086"/>
                </a:lnTo>
                <a:lnTo>
                  <a:pt x="3073" y="1089"/>
                </a:lnTo>
                <a:lnTo>
                  <a:pt x="3074" y="1091"/>
                </a:lnTo>
                <a:lnTo>
                  <a:pt x="3075" y="1093"/>
                </a:lnTo>
                <a:lnTo>
                  <a:pt x="3076" y="1094"/>
                </a:lnTo>
                <a:lnTo>
                  <a:pt x="3076" y="1096"/>
                </a:lnTo>
                <a:lnTo>
                  <a:pt x="3078" y="1096"/>
                </a:lnTo>
                <a:lnTo>
                  <a:pt x="3079" y="1097"/>
                </a:lnTo>
                <a:lnTo>
                  <a:pt x="3080" y="1097"/>
                </a:lnTo>
                <a:lnTo>
                  <a:pt x="3080" y="1097"/>
                </a:lnTo>
                <a:lnTo>
                  <a:pt x="3081" y="1096"/>
                </a:lnTo>
                <a:lnTo>
                  <a:pt x="3083" y="1094"/>
                </a:lnTo>
                <a:lnTo>
                  <a:pt x="3084" y="1093"/>
                </a:lnTo>
                <a:lnTo>
                  <a:pt x="3084" y="1092"/>
                </a:lnTo>
                <a:lnTo>
                  <a:pt x="3085" y="1091"/>
                </a:lnTo>
                <a:lnTo>
                  <a:pt x="3086" y="1089"/>
                </a:lnTo>
                <a:lnTo>
                  <a:pt x="3088" y="1088"/>
                </a:lnTo>
                <a:lnTo>
                  <a:pt x="3088" y="1088"/>
                </a:lnTo>
                <a:lnTo>
                  <a:pt x="3089" y="1089"/>
                </a:lnTo>
                <a:lnTo>
                  <a:pt x="3090" y="1089"/>
                </a:lnTo>
                <a:lnTo>
                  <a:pt x="3091" y="1092"/>
                </a:lnTo>
                <a:lnTo>
                  <a:pt x="3091" y="1093"/>
                </a:lnTo>
                <a:lnTo>
                  <a:pt x="3092" y="1094"/>
                </a:lnTo>
                <a:lnTo>
                  <a:pt x="3094" y="1096"/>
                </a:lnTo>
                <a:lnTo>
                  <a:pt x="3095" y="1096"/>
                </a:lnTo>
                <a:lnTo>
                  <a:pt x="3095" y="1097"/>
                </a:lnTo>
                <a:lnTo>
                  <a:pt x="3096" y="1097"/>
                </a:lnTo>
                <a:lnTo>
                  <a:pt x="3097" y="1097"/>
                </a:lnTo>
                <a:lnTo>
                  <a:pt x="3099" y="1097"/>
                </a:lnTo>
                <a:lnTo>
                  <a:pt x="3099" y="1097"/>
                </a:lnTo>
                <a:lnTo>
                  <a:pt x="3100" y="1097"/>
                </a:lnTo>
                <a:lnTo>
                  <a:pt x="3101" y="1098"/>
                </a:lnTo>
                <a:lnTo>
                  <a:pt x="3102" y="1098"/>
                </a:lnTo>
                <a:lnTo>
                  <a:pt x="3102" y="1098"/>
                </a:lnTo>
                <a:lnTo>
                  <a:pt x="3104" y="1098"/>
                </a:lnTo>
                <a:lnTo>
                  <a:pt x="3105" y="1098"/>
                </a:lnTo>
                <a:lnTo>
                  <a:pt x="3106" y="1097"/>
                </a:lnTo>
                <a:lnTo>
                  <a:pt x="3106" y="1097"/>
                </a:lnTo>
                <a:lnTo>
                  <a:pt x="3107" y="1094"/>
                </a:lnTo>
                <a:lnTo>
                  <a:pt x="3109" y="1091"/>
                </a:lnTo>
                <a:lnTo>
                  <a:pt x="3110" y="1083"/>
                </a:lnTo>
                <a:lnTo>
                  <a:pt x="3110" y="1075"/>
                </a:lnTo>
                <a:lnTo>
                  <a:pt x="3111" y="1066"/>
                </a:lnTo>
                <a:lnTo>
                  <a:pt x="3112" y="1060"/>
                </a:lnTo>
                <a:lnTo>
                  <a:pt x="3114" y="1057"/>
                </a:lnTo>
                <a:lnTo>
                  <a:pt x="3114" y="1058"/>
                </a:lnTo>
                <a:lnTo>
                  <a:pt x="3115" y="1063"/>
                </a:lnTo>
                <a:lnTo>
                  <a:pt x="3116" y="1070"/>
                </a:lnTo>
                <a:lnTo>
                  <a:pt x="3117" y="1077"/>
                </a:lnTo>
                <a:lnTo>
                  <a:pt x="3117" y="1083"/>
                </a:lnTo>
                <a:lnTo>
                  <a:pt x="3119" y="1087"/>
                </a:lnTo>
                <a:lnTo>
                  <a:pt x="3120" y="1091"/>
                </a:lnTo>
                <a:lnTo>
                  <a:pt x="3121" y="1092"/>
                </a:lnTo>
                <a:lnTo>
                  <a:pt x="3121" y="1093"/>
                </a:lnTo>
                <a:lnTo>
                  <a:pt x="3122" y="1094"/>
                </a:lnTo>
                <a:lnTo>
                  <a:pt x="3124" y="1096"/>
                </a:lnTo>
                <a:lnTo>
                  <a:pt x="3125" y="1097"/>
                </a:lnTo>
                <a:lnTo>
                  <a:pt x="3125" y="1097"/>
                </a:lnTo>
                <a:lnTo>
                  <a:pt x="3126" y="1097"/>
                </a:lnTo>
                <a:lnTo>
                  <a:pt x="3127" y="1096"/>
                </a:lnTo>
                <a:lnTo>
                  <a:pt x="3128" y="1096"/>
                </a:lnTo>
                <a:lnTo>
                  <a:pt x="3128" y="1094"/>
                </a:lnTo>
                <a:lnTo>
                  <a:pt x="3130" y="1093"/>
                </a:lnTo>
                <a:lnTo>
                  <a:pt x="3131" y="1093"/>
                </a:lnTo>
                <a:lnTo>
                  <a:pt x="3132" y="1094"/>
                </a:lnTo>
                <a:lnTo>
                  <a:pt x="3133" y="1094"/>
                </a:lnTo>
                <a:lnTo>
                  <a:pt x="3133" y="1096"/>
                </a:lnTo>
                <a:lnTo>
                  <a:pt x="3135" y="1096"/>
                </a:lnTo>
                <a:lnTo>
                  <a:pt x="3136" y="1096"/>
                </a:lnTo>
                <a:lnTo>
                  <a:pt x="3137" y="1097"/>
                </a:lnTo>
                <a:lnTo>
                  <a:pt x="3137" y="1097"/>
                </a:lnTo>
                <a:lnTo>
                  <a:pt x="3138" y="1097"/>
                </a:lnTo>
                <a:lnTo>
                  <a:pt x="3140" y="1097"/>
                </a:lnTo>
                <a:lnTo>
                  <a:pt x="3141" y="1097"/>
                </a:lnTo>
                <a:lnTo>
                  <a:pt x="3141" y="1096"/>
                </a:lnTo>
                <a:lnTo>
                  <a:pt x="3142" y="1096"/>
                </a:lnTo>
                <a:lnTo>
                  <a:pt x="3143" y="1096"/>
                </a:lnTo>
                <a:lnTo>
                  <a:pt x="3145" y="1096"/>
                </a:lnTo>
                <a:lnTo>
                  <a:pt x="3145" y="1096"/>
                </a:lnTo>
                <a:lnTo>
                  <a:pt x="3146" y="1096"/>
                </a:lnTo>
                <a:lnTo>
                  <a:pt x="3147" y="1096"/>
                </a:lnTo>
                <a:lnTo>
                  <a:pt x="3148" y="1096"/>
                </a:lnTo>
                <a:lnTo>
                  <a:pt x="3148" y="1096"/>
                </a:lnTo>
                <a:lnTo>
                  <a:pt x="3150" y="1096"/>
                </a:lnTo>
                <a:lnTo>
                  <a:pt x="3151" y="1096"/>
                </a:lnTo>
                <a:lnTo>
                  <a:pt x="3152" y="1096"/>
                </a:lnTo>
                <a:lnTo>
                  <a:pt x="3152" y="1096"/>
                </a:lnTo>
                <a:lnTo>
                  <a:pt x="3153" y="1096"/>
                </a:lnTo>
                <a:lnTo>
                  <a:pt x="3155" y="1096"/>
                </a:lnTo>
                <a:lnTo>
                  <a:pt x="3156" y="1096"/>
                </a:lnTo>
                <a:lnTo>
                  <a:pt x="3156" y="1096"/>
                </a:lnTo>
                <a:lnTo>
                  <a:pt x="3157" y="1096"/>
                </a:lnTo>
                <a:lnTo>
                  <a:pt x="3158" y="1096"/>
                </a:lnTo>
                <a:lnTo>
                  <a:pt x="3160" y="1096"/>
                </a:lnTo>
                <a:lnTo>
                  <a:pt x="3160" y="1096"/>
                </a:lnTo>
                <a:lnTo>
                  <a:pt x="3161" y="1096"/>
                </a:lnTo>
                <a:lnTo>
                  <a:pt x="3162" y="1094"/>
                </a:lnTo>
                <a:lnTo>
                  <a:pt x="3163" y="1094"/>
                </a:lnTo>
                <a:lnTo>
                  <a:pt x="3163" y="1094"/>
                </a:lnTo>
                <a:lnTo>
                  <a:pt x="3164" y="1093"/>
                </a:lnTo>
                <a:lnTo>
                  <a:pt x="3166" y="1092"/>
                </a:lnTo>
                <a:lnTo>
                  <a:pt x="3167" y="1091"/>
                </a:lnTo>
                <a:lnTo>
                  <a:pt x="3167" y="1091"/>
                </a:lnTo>
                <a:lnTo>
                  <a:pt x="3168" y="1091"/>
                </a:lnTo>
                <a:lnTo>
                  <a:pt x="3169" y="1092"/>
                </a:lnTo>
                <a:lnTo>
                  <a:pt x="3171" y="1093"/>
                </a:lnTo>
                <a:lnTo>
                  <a:pt x="3171" y="1094"/>
                </a:lnTo>
                <a:lnTo>
                  <a:pt x="3172" y="1096"/>
                </a:lnTo>
                <a:lnTo>
                  <a:pt x="3173" y="1096"/>
                </a:lnTo>
                <a:lnTo>
                  <a:pt x="3174" y="1097"/>
                </a:lnTo>
                <a:lnTo>
                  <a:pt x="3174" y="1097"/>
                </a:lnTo>
                <a:lnTo>
                  <a:pt x="3176" y="1097"/>
                </a:lnTo>
                <a:lnTo>
                  <a:pt x="3177" y="1097"/>
                </a:lnTo>
                <a:lnTo>
                  <a:pt x="3178" y="1097"/>
                </a:lnTo>
                <a:lnTo>
                  <a:pt x="3178" y="1097"/>
                </a:lnTo>
                <a:lnTo>
                  <a:pt x="3179" y="1097"/>
                </a:lnTo>
                <a:lnTo>
                  <a:pt x="3181" y="1097"/>
                </a:lnTo>
                <a:lnTo>
                  <a:pt x="3182" y="1096"/>
                </a:lnTo>
                <a:lnTo>
                  <a:pt x="3182" y="1096"/>
                </a:lnTo>
                <a:lnTo>
                  <a:pt x="3183" y="1096"/>
                </a:lnTo>
                <a:lnTo>
                  <a:pt x="3184" y="1096"/>
                </a:lnTo>
                <a:lnTo>
                  <a:pt x="3186" y="1096"/>
                </a:lnTo>
                <a:lnTo>
                  <a:pt x="3186" y="1096"/>
                </a:lnTo>
                <a:lnTo>
                  <a:pt x="3187" y="1096"/>
                </a:lnTo>
                <a:lnTo>
                  <a:pt x="3188" y="1096"/>
                </a:lnTo>
                <a:lnTo>
                  <a:pt x="3189" y="1096"/>
                </a:lnTo>
                <a:lnTo>
                  <a:pt x="3191" y="1096"/>
                </a:lnTo>
                <a:lnTo>
                  <a:pt x="3191" y="1097"/>
                </a:lnTo>
                <a:lnTo>
                  <a:pt x="3192" y="1097"/>
                </a:lnTo>
                <a:lnTo>
                  <a:pt x="3193" y="1097"/>
                </a:lnTo>
                <a:lnTo>
                  <a:pt x="3194" y="1097"/>
                </a:lnTo>
                <a:lnTo>
                  <a:pt x="3194" y="1097"/>
                </a:lnTo>
                <a:lnTo>
                  <a:pt x="3196" y="1097"/>
                </a:lnTo>
                <a:lnTo>
                  <a:pt x="3197" y="1097"/>
                </a:lnTo>
                <a:lnTo>
                  <a:pt x="3198" y="1097"/>
                </a:lnTo>
                <a:lnTo>
                  <a:pt x="3198" y="1097"/>
                </a:lnTo>
                <a:lnTo>
                  <a:pt x="3199" y="1097"/>
                </a:lnTo>
                <a:lnTo>
                  <a:pt x="3200" y="1097"/>
                </a:lnTo>
                <a:lnTo>
                  <a:pt x="3202" y="1097"/>
                </a:lnTo>
                <a:lnTo>
                  <a:pt x="3202" y="1096"/>
                </a:lnTo>
                <a:lnTo>
                  <a:pt x="3203" y="1096"/>
                </a:lnTo>
                <a:lnTo>
                  <a:pt x="3204" y="1096"/>
                </a:lnTo>
                <a:lnTo>
                  <a:pt x="3205" y="1094"/>
                </a:lnTo>
                <a:lnTo>
                  <a:pt x="3205" y="1094"/>
                </a:lnTo>
                <a:lnTo>
                  <a:pt x="3207" y="1093"/>
                </a:lnTo>
                <a:lnTo>
                  <a:pt x="3208" y="1092"/>
                </a:lnTo>
                <a:lnTo>
                  <a:pt x="3209" y="1089"/>
                </a:lnTo>
                <a:lnTo>
                  <a:pt x="3209" y="1088"/>
                </a:lnTo>
                <a:lnTo>
                  <a:pt x="3210" y="1087"/>
                </a:lnTo>
                <a:lnTo>
                  <a:pt x="3212" y="1087"/>
                </a:lnTo>
                <a:lnTo>
                  <a:pt x="3213" y="1087"/>
                </a:lnTo>
                <a:lnTo>
                  <a:pt x="3213" y="1088"/>
                </a:lnTo>
                <a:lnTo>
                  <a:pt x="3214" y="1089"/>
                </a:lnTo>
                <a:lnTo>
                  <a:pt x="3215" y="1089"/>
                </a:lnTo>
                <a:lnTo>
                  <a:pt x="3217" y="1089"/>
                </a:lnTo>
                <a:lnTo>
                  <a:pt x="3217" y="1089"/>
                </a:lnTo>
                <a:lnTo>
                  <a:pt x="3218" y="1088"/>
                </a:lnTo>
                <a:lnTo>
                  <a:pt x="3219" y="1086"/>
                </a:lnTo>
                <a:lnTo>
                  <a:pt x="3220" y="1084"/>
                </a:lnTo>
                <a:lnTo>
                  <a:pt x="3220" y="1083"/>
                </a:lnTo>
                <a:lnTo>
                  <a:pt x="3222" y="1083"/>
                </a:lnTo>
                <a:lnTo>
                  <a:pt x="3223" y="1083"/>
                </a:lnTo>
                <a:lnTo>
                  <a:pt x="3224" y="1086"/>
                </a:lnTo>
                <a:lnTo>
                  <a:pt x="3224" y="1087"/>
                </a:lnTo>
                <a:lnTo>
                  <a:pt x="3225" y="1088"/>
                </a:lnTo>
                <a:lnTo>
                  <a:pt x="3227" y="1089"/>
                </a:lnTo>
                <a:lnTo>
                  <a:pt x="3228" y="1091"/>
                </a:lnTo>
                <a:lnTo>
                  <a:pt x="3228" y="1092"/>
                </a:lnTo>
                <a:lnTo>
                  <a:pt x="3229" y="1092"/>
                </a:lnTo>
                <a:lnTo>
                  <a:pt x="3230" y="1093"/>
                </a:lnTo>
                <a:lnTo>
                  <a:pt x="3232" y="1093"/>
                </a:lnTo>
                <a:lnTo>
                  <a:pt x="3232" y="1093"/>
                </a:lnTo>
                <a:lnTo>
                  <a:pt x="3233" y="1093"/>
                </a:lnTo>
                <a:lnTo>
                  <a:pt x="3234" y="1093"/>
                </a:lnTo>
                <a:lnTo>
                  <a:pt x="3235" y="1092"/>
                </a:lnTo>
                <a:lnTo>
                  <a:pt x="3235" y="1091"/>
                </a:lnTo>
                <a:lnTo>
                  <a:pt x="3236" y="1088"/>
                </a:lnTo>
                <a:lnTo>
                  <a:pt x="3238" y="1086"/>
                </a:lnTo>
                <a:lnTo>
                  <a:pt x="3239" y="1084"/>
                </a:lnTo>
                <a:lnTo>
                  <a:pt x="3239" y="1084"/>
                </a:lnTo>
                <a:lnTo>
                  <a:pt x="3240" y="1086"/>
                </a:lnTo>
                <a:lnTo>
                  <a:pt x="3241" y="1088"/>
                </a:lnTo>
                <a:lnTo>
                  <a:pt x="3243" y="1089"/>
                </a:lnTo>
                <a:lnTo>
                  <a:pt x="3244" y="1092"/>
                </a:lnTo>
                <a:lnTo>
                  <a:pt x="3244" y="1093"/>
                </a:lnTo>
                <a:lnTo>
                  <a:pt x="3245" y="1094"/>
                </a:lnTo>
                <a:lnTo>
                  <a:pt x="3246" y="1096"/>
                </a:lnTo>
                <a:lnTo>
                  <a:pt x="3248" y="1096"/>
                </a:lnTo>
                <a:lnTo>
                  <a:pt x="3248" y="1096"/>
                </a:lnTo>
                <a:lnTo>
                  <a:pt x="3249" y="1096"/>
                </a:lnTo>
                <a:lnTo>
                  <a:pt x="3250" y="1097"/>
                </a:lnTo>
                <a:lnTo>
                  <a:pt x="3251" y="1097"/>
                </a:lnTo>
                <a:lnTo>
                  <a:pt x="3251" y="1097"/>
                </a:lnTo>
                <a:lnTo>
                  <a:pt x="3253" y="1096"/>
                </a:lnTo>
                <a:lnTo>
                  <a:pt x="3254" y="1096"/>
                </a:lnTo>
                <a:lnTo>
                  <a:pt x="3255" y="1096"/>
                </a:lnTo>
                <a:lnTo>
                  <a:pt x="3255" y="1096"/>
                </a:lnTo>
                <a:lnTo>
                  <a:pt x="3256" y="1096"/>
                </a:lnTo>
                <a:lnTo>
                  <a:pt x="3258" y="1096"/>
                </a:lnTo>
                <a:lnTo>
                  <a:pt x="3259" y="1097"/>
                </a:lnTo>
                <a:lnTo>
                  <a:pt x="3259" y="1097"/>
                </a:lnTo>
                <a:lnTo>
                  <a:pt x="3260" y="1097"/>
                </a:lnTo>
                <a:lnTo>
                  <a:pt x="3261" y="1098"/>
                </a:lnTo>
                <a:lnTo>
                  <a:pt x="3263" y="1098"/>
                </a:lnTo>
                <a:lnTo>
                  <a:pt x="3263" y="1098"/>
                </a:lnTo>
                <a:lnTo>
                  <a:pt x="3264" y="1099"/>
                </a:lnTo>
                <a:lnTo>
                  <a:pt x="3265" y="1099"/>
                </a:lnTo>
                <a:lnTo>
                  <a:pt x="3266" y="1099"/>
                </a:lnTo>
                <a:lnTo>
                  <a:pt x="3266" y="1099"/>
                </a:lnTo>
                <a:lnTo>
                  <a:pt x="3268" y="1099"/>
                </a:lnTo>
                <a:lnTo>
                  <a:pt x="3269" y="1099"/>
                </a:lnTo>
                <a:lnTo>
                  <a:pt x="3270" y="1099"/>
                </a:lnTo>
                <a:lnTo>
                  <a:pt x="3270" y="1099"/>
                </a:lnTo>
                <a:lnTo>
                  <a:pt x="3271" y="1099"/>
                </a:lnTo>
                <a:lnTo>
                  <a:pt x="3272" y="1099"/>
                </a:lnTo>
                <a:lnTo>
                  <a:pt x="3274" y="1099"/>
                </a:lnTo>
                <a:lnTo>
                  <a:pt x="3274" y="1099"/>
                </a:lnTo>
                <a:lnTo>
                  <a:pt x="3275" y="1099"/>
                </a:lnTo>
                <a:lnTo>
                  <a:pt x="3276" y="1099"/>
                </a:lnTo>
                <a:lnTo>
                  <a:pt x="3277" y="1099"/>
                </a:lnTo>
                <a:lnTo>
                  <a:pt x="3277" y="1099"/>
                </a:lnTo>
                <a:lnTo>
                  <a:pt x="3279" y="1098"/>
                </a:lnTo>
                <a:lnTo>
                  <a:pt x="3280" y="1098"/>
                </a:lnTo>
                <a:lnTo>
                  <a:pt x="3281" y="1097"/>
                </a:lnTo>
                <a:lnTo>
                  <a:pt x="3281" y="1097"/>
                </a:lnTo>
                <a:lnTo>
                  <a:pt x="3282" y="1097"/>
                </a:lnTo>
                <a:lnTo>
                  <a:pt x="3284" y="1097"/>
                </a:lnTo>
                <a:lnTo>
                  <a:pt x="3285" y="1096"/>
                </a:lnTo>
                <a:lnTo>
                  <a:pt x="3285" y="1096"/>
                </a:lnTo>
                <a:lnTo>
                  <a:pt x="3286" y="1096"/>
                </a:lnTo>
                <a:lnTo>
                  <a:pt x="3287" y="1096"/>
                </a:lnTo>
                <a:lnTo>
                  <a:pt x="3289" y="1096"/>
                </a:lnTo>
                <a:lnTo>
                  <a:pt x="3289" y="1097"/>
                </a:lnTo>
                <a:lnTo>
                  <a:pt x="3290" y="1097"/>
                </a:lnTo>
                <a:lnTo>
                  <a:pt x="3291" y="1097"/>
                </a:lnTo>
                <a:lnTo>
                  <a:pt x="3292" y="1097"/>
                </a:lnTo>
                <a:lnTo>
                  <a:pt x="3292" y="1097"/>
                </a:lnTo>
                <a:lnTo>
                  <a:pt x="3294" y="1097"/>
                </a:lnTo>
                <a:lnTo>
                  <a:pt x="3295" y="1097"/>
                </a:lnTo>
                <a:lnTo>
                  <a:pt x="3296" y="1097"/>
                </a:lnTo>
                <a:lnTo>
                  <a:pt x="3296" y="1098"/>
                </a:lnTo>
                <a:lnTo>
                  <a:pt x="3297" y="1098"/>
                </a:lnTo>
                <a:lnTo>
                  <a:pt x="3299" y="1098"/>
                </a:lnTo>
                <a:lnTo>
                  <a:pt x="3300" y="1098"/>
                </a:lnTo>
                <a:lnTo>
                  <a:pt x="3301" y="1098"/>
                </a:lnTo>
                <a:lnTo>
                  <a:pt x="3301" y="1098"/>
                </a:lnTo>
                <a:lnTo>
                  <a:pt x="3302" y="1098"/>
                </a:lnTo>
                <a:lnTo>
                  <a:pt x="3304" y="1098"/>
                </a:lnTo>
                <a:lnTo>
                  <a:pt x="3305" y="1097"/>
                </a:lnTo>
                <a:lnTo>
                  <a:pt x="3305" y="1097"/>
                </a:lnTo>
                <a:lnTo>
                  <a:pt x="3306" y="1096"/>
                </a:lnTo>
                <a:lnTo>
                  <a:pt x="3307" y="1094"/>
                </a:lnTo>
                <a:lnTo>
                  <a:pt x="3308" y="1094"/>
                </a:lnTo>
                <a:lnTo>
                  <a:pt x="3308" y="1094"/>
                </a:lnTo>
                <a:lnTo>
                  <a:pt x="3310" y="1094"/>
                </a:lnTo>
                <a:lnTo>
                  <a:pt x="3311" y="1096"/>
                </a:lnTo>
                <a:lnTo>
                  <a:pt x="3312" y="1096"/>
                </a:lnTo>
                <a:lnTo>
                  <a:pt x="3312" y="1097"/>
                </a:lnTo>
                <a:lnTo>
                  <a:pt x="3313" y="1097"/>
                </a:lnTo>
                <a:lnTo>
                  <a:pt x="3315" y="1098"/>
                </a:lnTo>
                <a:lnTo>
                  <a:pt x="3316" y="1098"/>
                </a:lnTo>
                <a:lnTo>
                  <a:pt x="3316" y="1098"/>
                </a:lnTo>
                <a:lnTo>
                  <a:pt x="3317" y="1098"/>
                </a:lnTo>
                <a:lnTo>
                  <a:pt x="3318" y="1098"/>
                </a:lnTo>
                <a:lnTo>
                  <a:pt x="3320" y="1098"/>
                </a:lnTo>
                <a:lnTo>
                  <a:pt x="3320" y="1097"/>
                </a:lnTo>
                <a:lnTo>
                  <a:pt x="3321" y="1097"/>
                </a:lnTo>
                <a:lnTo>
                  <a:pt x="3322" y="1097"/>
                </a:lnTo>
                <a:lnTo>
                  <a:pt x="3323" y="1097"/>
                </a:lnTo>
                <a:lnTo>
                  <a:pt x="3323" y="1097"/>
                </a:lnTo>
                <a:lnTo>
                  <a:pt x="3325" y="1097"/>
                </a:lnTo>
                <a:lnTo>
                  <a:pt x="3326" y="1097"/>
                </a:lnTo>
                <a:lnTo>
                  <a:pt x="3327" y="1097"/>
                </a:lnTo>
                <a:lnTo>
                  <a:pt x="3327" y="1097"/>
                </a:lnTo>
                <a:lnTo>
                  <a:pt x="3328" y="1097"/>
                </a:lnTo>
                <a:lnTo>
                  <a:pt x="3330" y="1097"/>
                </a:lnTo>
                <a:lnTo>
                  <a:pt x="3331" y="1097"/>
                </a:lnTo>
                <a:lnTo>
                  <a:pt x="3331" y="1097"/>
                </a:lnTo>
                <a:lnTo>
                  <a:pt x="3332" y="1097"/>
                </a:lnTo>
                <a:lnTo>
                  <a:pt x="3333" y="1097"/>
                </a:lnTo>
                <a:lnTo>
                  <a:pt x="3335" y="1097"/>
                </a:lnTo>
                <a:lnTo>
                  <a:pt x="3335" y="1097"/>
                </a:lnTo>
                <a:lnTo>
                  <a:pt x="3336" y="1097"/>
                </a:lnTo>
                <a:lnTo>
                  <a:pt x="3337" y="1097"/>
                </a:lnTo>
                <a:lnTo>
                  <a:pt x="3338" y="1097"/>
                </a:lnTo>
                <a:lnTo>
                  <a:pt x="3338" y="1097"/>
                </a:lnTo>
                <a:lnTo>
                  <a:pt x="3340" y="1097"/>
                </a:lnTo>
                <a:lnTo>
                  <a:pt x="3341" y="1097"/>
                </a:lnTo>
                <a:lnTo>
                  <a:pt x="3342" y="1097"/>
                </a:lnTo>
                <a:lnTo>
                  <a:pt x="3342" y="1097"/>
                </a:lnTo>
                <a:lnTo>
                  <a:pt x="3343" y="1096"/>
                </a:lnTo>
                <a:lnTo>
                  <a:pt x="3344" y="1096"/>
                </a:lnTo>
                <a:lnTo>
                  <a:pt x="3346" y="1093"/>
                </a:lnTo>
                <a:lnTo>
                  <a:pt x="3346" y="1092"/>
                </a:lnTo>
                <a:lnTo>
                  <a:pt x="3347" y="1091"/>
                </a:lnTo>
                <a:lnTo>
                  <a:pt x="3348" y="1091"/>
                </a:lnTo>
                <a:lnTo>
                  <a:pt x="3349" y="1091"/>
                </a:lnTo>
                <a:lnTo>
                  <a:pt x="3349" y="1091"/>
                </a:lnTo>
                <a:lnTo>
                  <a:pt x="3351" y="1092"/>
                </a:lnTo>
                <a:lnTo>
                  <a:pt x="3352" y="1093"/>
                </a:lnTo>
                <a:lnTo>
                  <a:pt x="3353" y="1093"/>
                </a:lnTo>
                <a:lnTo>
                  <a:pt x="3353" y="1094"/>
                </a:lnTo>
                <a:lnTo>
                  <a:pt x="3354" y="1094"/>
                </a:lnTo>
                <a:lnTo>
                  <a:pt x="3356" y="1094"/>
                </a:lnTo>
                <a:lnTo>
                  <a:pt x="3357" y="1093"/>
                </a:lnTo>
                <a:lnTo>
                  <a:pt x="3358" y="1093"/>
                </a:lnTo>
                <a:lnTo>
                  <a:pt x="3358" y="1093"/>
                </a:lnTo>
                <a:lnTo>
                  <a:pt x="3359" y="1092"/>
                </a:lnTo>
                <a:lnTo>
                  <a:pt x="3361" y="1093"/>
                </a:lnTo>
                <a:lnTo>
                  <a:pt x="3362" y="1093"/>
                </a:lnTo>
                <a:lnTo>
                  <a:pt x="3362" y="1094"/>
                </a:lnTo>
                <a:lnTo>
                  <a:pt x="3363" y="1094"/>
                </a:lnTo>
                <a:lnTo>
                  <a:pt x="3364" y="1096"/>
                </a:lnTo>
                <a:lnTo>
                  <a:pt x="3366" y="1096"/>
                </a:lnTo>
                <a:lnTo>
                  <a:pt x="3366" y="1096"/>
                </a:lnTo>
                <a:lnTo>
                  <a:pt x="3367" y="1097"/>
                </a:lnTo>
                <a:lnTo>
                  <a:pt x="3368" y="1097"/>
                </a:lnTo>
                <a:lnTo>
                  <a:pt x="3369" y="1097"/>
                </a:lnTo>
                <a:lnTo>
                  <a:pt x="3369" y="1097"/>
                </a:lnTo>
                <a:lnTo>
                  <a:pt x="3371" y="1097"/>
                </a:lnTo>
                <a:lnTo>
                  <a:pt x="3372" y="1097"/>
                </a:lnTo>
                <a:lnTo>
                  <a:pt x="3373" y="1097"/>
                </a:lnTo>
                <a:lnTo>
                  <a:pt x="3373" y="1097"/>
                </a:lnTo>
                <a:lnTo>
                  <a:pt x="3374" y="1097"/>
                </a:lnTo>
                <a:lnTo>
                  <a:pt x="3376" y="1097"/>
                </a:lnTo>
                <a:lnTo>
                  <a:pt x="3377" y="1096"/>
                </a:lnTo>
                <a:lnTo>
                  <a:pt x="3377" y="1094"/>
                </a:lnTo>
                <a:lnTo>
                  <a:pt x="3378" y="1093"/>
                </a:lnTo>
                <a:lnTo>
                  <a:pt x="3379" y="1093"/>
                </a:lnTo>
                <a:lnTo>
                  <a:pt x="3380" y="1093"/>
                </a:lnTo>
                <a:lnTo>
                  <a:pt x="3380" y="1093"/>
                </a:lnTo>
                <a:lnTo>
                  <a:pt x="3382" y="1093"/>
                </a:lnTo>
                <a:lnTo>
                  <a:pt x="3383" y="1094"/>
                </a:lnTo>
                <a:lnTo>
                  <a:pt x="3384" y="1094"/>
                </a:lnTo>
                <a:lnTo>
                  <a:pt x="3384" y="1094"/>
                </a:lnTo>
                <a:lnTo>
                  <a:pt x="3385" y="1096"/>
                </a:lnTo>
                <a:lnTo>
                  <a:pt x="3387" y="1096"/>
                </a:lnTo>
                <a:lnTo>
                  <a:pt x="3388" y="1094"/>
                </a:lnTo>
                <a:lnTo>
                  <a:pt x="3388" y="1094"/>
                </a:lnTo>
                <a:lnTo>
                  <a:pt x="3389" y="1094"/>
                </a:lnTo>
                <a:lnTo>
                  <a:pt x="3390" y="1094"/>
                </a:lnTo>
                <a:lnTo>
                  <a:pt x="3392" y="1094"/>
                </a:lnTo>
                <a:lnTo>
                  <a:pt x="3392" y="1096"/>
                </a:lnTo>
                <a:lnTo>
                  <a:pt x="3393" y="1096"/>
                </a:lnTo>
                <a:lnTo>
                  <a:pt x="3394" y="1096"/>
                </a:lnTo>
                <a:lnTo>
                  <a:pt x="3395" y="1096"/>
                </a:lnTo>
                <a:lnTo>
                  <a:pt x="3395" y="1096"/>
                </a:lnTo>
                <a:lnTo>
                  <a:pt x="3397" y="1096"/>
                </a:lnTo>
                <a:lnTo>
                  <a:pt x="3398" y="1096"/>
                </a:lnTo>
                <a:lnTo>
                  <a:pt x="3399" y="1097"/>
                </a:lnTo>
                <a:lnTo>
                  <a:pt x="3399" y="1097"/>
                </a:lnTo>
                <a:lnTo>
                  <a:pt x="3400" y="1097"/>
                </a:lnTo>
                <a:lnTo>
                  <a:pt x="3402" y="1097"/>
                </a:lnTo>
                <a:lnTo>
                  <a:pt x="3403" y="1097"/>
                </a:lnTo>
                <a:lnTo>
                  <a:pt x="3403" y="1096"/>
                </a:lnTo>
                <a:lnTo>
                  <a:pt x="3404" y="1094"/>
                </a:lnTo>
                <a:lnTo>
                  <a:pt x="3405" y="1093"/>
                </a:lnTo>
                <a:lnTo>
                  <a:pt x="3407" y="1091"/>
                </a:lnTo>
                <a:lnTo>
                  <a:pt x="3407" y="1088"/>
                </a:lnTo>
                <a:lnTo>
                  <a:pt x="3408" y="1088"/>
                </a:lnTo>
                <a:lnTo>
                  <a:pt x="3409" y="1088"/>
                </a:lnTo>
                <a:lnTo>
                  <a:pt x="3410" y="1089"/>
                </a:lnTo>
                <a:lnTo>
                  <a:pt x="3411" y="1092"/>
                </a:lnTo>
                <a:lnTo>
                  <a:pt x="3411" y="1093"/>
                </a:lnTo>
                <a:lnTo>
                  <a:pt x="3413" y="1094"/>
                </a:lnTo>
                <a:lnTo>
                  <a:pt x="3414" y="1096"/>
                </a:lnTo>
                <a:lnTo>
                  <a:pt x="3415" y="1097"/>
                </a:lnTo>
                <a:lnTo>
                  <a:pt x="3415" y="1097"/>
                </a:lnTo>
                <a:lnTo>
                  <a:pt x="3416" y="1098"/>
                </a:lnTo>
                <a:lnTo>
                  <a:pt x="3418" y="1098"/>
                </a:lnTo>
                <a:lnTo>
                  <a:pt x="3419" y="1098"/>
                </a:lnTo>
                <a:lnTo>
                  <a:pt x="3419" y="1098"/>
                </a:lnTo>
                <a:lnTo>
                  <a:pt x="3420" y="1099"/>
                </a:lnTo>
                <a:lnTo>
                  <a:pt x="3421" y="1099"/>
                </a:lnTo>
                <a:lnTo>
                  <a:pt x="3423" y="1099"/>
                </a:lnTo>
                <a:lnTo>
                  <a:pt x="3423" y="1099"/>
                </a:lnTo>
                <a:lnTo>
                  <a:pt x="3424" y="1099"/>
                </a:lnTo>
                <a:lnTo>
                  <a:pt x="3425" y="1099"/>
                </a:lnTo>
                <a:lnTo>
                  <a:pt x="3426" y="1098"/>
                </a:lnTo>
                <a:lnTo>
                  <a:pt x="3426" y="1098"/>
                </a:lnTo>
                <a:lnTo>
                  <a:pt x="3428" y="1097"/>
                </a:lnTo>
                <a:lnTo>
                  <a:pt x="3429" y="1097"/>
                </a:lnTo>
                <a:lnTo>
                  <a:pt x="3430" y="1097"/>
                </a:lnTo>
                <a:lnTo>
                  <a:pt x="3430" y="1097"/>
                </a:lnTo>
                <a:lnTo>
                  <a:pt x="3431" y="1097"/>
                </a:lnTo>
                <a:lnTo>
                  <a:pt x="3433" y="1097"/>
                </a:lnTo>
                <a:lnTo>
                  <a:pt x="3434" y="1097"/>
                </a:lnTo>
                <a:lnTo>
                  <a:pt x="3434" y="1097"/>
                </a:lnTo>
                <a:lnTo>
                  <a:pt x="3435" y="1097"/>
                </a:lnTo>
                <a:lnTo>
                  <a:pt x="3436" y="1096"/>
                </a:lnTo>
                <a:lnTo>
                  <a:pt x="3438" y="1096"/>
                </a:lnTo>
                <a:lnTo>
                  <a:pt x="3438" y="1096"/>
                </a:lnTo>
                <a:lnTo>
                  <a:pt x="3439" y="1096"/>
                </a:lnTo>
                <a:lnTo>
                  <a:pt x="3440" y="1096"/>
                </a:lnTo>
                <a:lnTo>
                  <a:pt x="3441" y="1096"/>
                </a:lnTo>
                <a:lnTo>
                  <a:pt x="3441" y="1096"/>
                </a:lnTo>
                <a:lnTo>
                  <a:pt x="3443" y="1096"/>
                </a:lnTo>
                <a:lnTo>
                  <a:pt x="3444" y="1096"/>
                </a:lnTo>
                <a:lnTo>
                  <a:pt x="3445" y="1096"/>
                </a:lnTo>
                <a:lnTo>
                  <a:pt x="3445" y="1096"/>
                </a:lnTo>
                <a:lnTo>
                  <a:pt x="3446" y="1096"/>
                </a:lnTo>
                <a:lnTo>
                  <a:pt x="3447" y="1096"/>
                </a:lnTo>
                <a:lnTo>
                  <a:pt x="3449" y="1097"/>
                </a:lnTo>
                <a:lnTo>
                  <a:pt x="3449" y="1097"/>
                </a:lnTo>
                <a:lnTo>
                  <a:pt x="3450" y="1097"/>
                </a:lnTo>
                <a:lnTo>
                  <a:pt x="3451" y="1097"/>
                </a:lnTo>
                <a:lnTo>
                  <a:pt x="3452" y="1097"/>
                </a:lnTo>
                <a:lnTo>
                  <a:pt x="3452" y="1097"/>
                </a:lnTo>
                <a:lnTo>
                  <a:pt x="3454" y="1097"/>
                </a:lnTo>
                <a:lnTo>
                  <a:pt x="3455" y="1097"/>
                </a:lnTo>
                <a:lnTo>
                  <a:pt x="3456" y="1097"/>
                </a:lnTo>
                <a:lnTo>
                  <a:pt x="3456" y="1097"/>
                </a:lnTo>
                <a:lnTo>
                  <a:pt x="3457" y="1097"/>
                </a:lnTo>
                <a:lnTo>
                  <a:pt x="3459" y="1097"/>
                </a:lnTo>
                <a:lnTo>
                  <a:pt x="3460" y="1097"/>
                </a:lnTo>
                <a:lnTo>
                  <a:pt x="3460" y="1097"/>
                </a:lnTo>
                <a:lnTo>
                  <a:pt x="3461" y="1097"/>
                </a:lnTo>
                <a:lnTo>
                  <a:pt x="3462" y="1097"/>
                </a:lnTo>
                <a:lnTo>
                  <a:pt x="3464" y="1097"/>
                </a:lnTo>
                <a:lnTo>
                  <a:pt x="3464" y="1097"/>
                </a:lnTo>
                <a:lnTo>
                  <a:pt x="3465" y="1097"/>
                </a:lnTo>
                <a:lnTo>
                  <a:pt x="3466" y="1097"/>
                </a:lnTo>
                <a:lnTo>
                  <a:pt x="3467" y="1097"/>
                </a:lnTo>
                <a:lnTo>
                  <a:pt x="3469" y="1098"/>
                </a:lnTo>
                <a:lnTo>
                  <a:pt x="3469" y="1098"/>
                </a:lnTo>
                <a:lnTo>
                  <a:pt x="3470" y="1098"/>
                </a:lnTo>
                <a:lnTo>
                  <a:pt x="3471" y="1097"/>
                </a:lnTo>
                <a:lnTo>
                  <a:pt x="3472" y="1096"/>
                </a:lnTo>
                <a:lnTo>
                  <a:pt x="3472" y="1092"/>
                </a:lnTo>
                <a:lnTo>
                  <a:pt x="3474" y="1088"/>
                </a:lnTo>
                <a:lnTo>
                  <a:pt x="3475" y="1084"/>
                </a:lnTo>
                <a:lnTo>
                  <a:pt x="3476" y="1083"/>
                </a:lnTo>
                <a:lnTo>
                  <a:pt x="3476" y="1084"/>
                </a:lnTo>
                <a:lnTo>
                  <a:pt x="3477" y="1087"/>
                </a:lnTo>
                <a:lnTo>
                  <a:pt x="3479" y="1091"/>
                </a:lnTo>
                <a:lnTo>
                  <a:pt x="3480" y="1094"/>
                </a:lnTo>
                <a:lnTo>
                  <a:pt x="3480" y="1097"/>
                </a:lnTo>
                <a:lnTo>
                  <a:pt x="3481" y="1099"/>
                </a:lnTo>
                <a:lnTo>
                  <a:pt x="3482" y="1102"/>
                </a:lnTo>
                <a:lnTo>
                  <a:pt x="3483" y="1103"/>
                </a:lnTo>
                <a:lnTo>
                  <a:pt x="3483" y="1104"/>
                </a:lnTo>
                <a:lnTo>
                  <a:pt x="3485" y="1106"/>
                </a:lnTo>
                <a:lnTo>
                  <a:pt x="3486" y="1106"/>
                </a:lnTo>
                <a:lnTo>
                  <a:pt x="3487" y="1106"/>
                </a:lnTo>
                <a:lnTo>
                  <a:pt x="3487" y="1106"/>
                </a:lnTo>
                <a:lnTo>
                  <a:pt x="3488" y="1104"/>
                </a:lnTo>
                <a:lnTo>
                  <a:pt x="3490" y="1103"/>
                </a:lnTo>
                <a:lnTo>
                  <a:pt x="3491" y="1103"/>
                </a:lnTo>
                <a:lnTo>
                  <a:pt x="3491" y="1102"/>
                </a:lnTo>
                <a:lnTo>
                  <a:pt x="3492" y="1101"/>
                </a:lnTo>
                <a:lnTo>
                  <a:pt x="3493" y="1098"/>
                </a:lnTo>
                <a:lnTo>
                  <a:pt x="3495" y="1097"/>
                </a:lnTo>
                <a:lnTo>
                  <a:pt x="3495" y="1097"/>
                </a:lnTo>
                <a:lnTo>
                  <a:pt x="3496" y="1096"/>
                </a:lnTo>
                <a:lnTo>
                  <a:pt x="3497" y="1094"/>
                </a:lnTo>
                <a:lnTo>
                  <a:pt x="3498" y="1093"/>
                </a:lnTo>
                <a:lnTo>
                  <a:pt x="3498" y="1093"/>
                </a:lnTo>
                <a:lnTo>
                  <a:pt x="3500" y="1093"/>
                </a:lnTo>
                <a:lnTo>
                  <a:pt x="3501" y="1093"/>
                </a:lnTo>
                <a:lnTo>
                  <a:pt x="3502" y="1094"/>
                </a:lnTo>
                <a:lnTo>
                  <a:pt x="3502" y="1094"/>
                </a:lnTo>
                <a:lnTo>
                  <a:pt x="3503" y="1094"/>
                </a:lnTo>
                <a:lnTo>
                  <a:pt x="3505" y="1094"/>
                </a:lnTo>
                <a:lnTo>
                  <a:pt x="3506" y="1094"/>
                </a:lnTo>
                <a:lnTo>
                  <a:pt x="3506" y="1093"/>
                </a:lnTo>
                <a:lnTo>
                  <a:pt x="3507" y="1093"/>
                </a:lnTo>
                <a:lnTo>
                  <a:pt x="3508" y="1093"/>
                </a:lnTo>
                <a:lnTo>
                  <a:pt x="3510" y="1093"/>
                </a:lnTo>
                <a:lnTo>
                  <a:pt x="3510" y="1093"/>
                </a:lnTo>
                <a:lnTo>
                  <a:pt x="3511" y="1093"/>
                </a:lnTo>
                <a:lnTo>
                  <a:pt x="3512" y="1093"/>
                </a:lnTo>
                <a:lnTo>
                  <a:pt x="3513" y="1092"/>
                </a:lnTo>
                <a:lnTo>
                  <a:pt x="3513" y="1089"/>
                </a:lnTo>
                <a:lnTo>
                  <a:pt x="3515" y="1086"/>
                </a:lnTo>
                <a:lnTo>
                  <a:pt x="3516" y="1082"/>
                </a:lnTo>
                <a:lnTo>
                  <a:pt x="3517" y="1078"/>
                </a:lnTo>
                <a:lnTo>
                  <a:pt x="3517" y="1079"/>
                </a:lnTo>
                <a:lnTo>
                  <a:pt x="3518" y="1082"/>
                </a:lnTo>
                <a:lnTo>
                  <a:pt x="3519" y="1087"/>
                </a:lnTo>
                <a:lnTo>
                  <a:pt x="3521" y="1092"/>
                </a:lnTo>
                <a:lnTo>
                  <a:pt x="3521" y="1094"/>
                </a:lnTo>
                <a:lnTo>
                  <a:pt x="3522" y="1094"/>
                </a:lnTo>
                <a:lnTo>
                  <a:pt x="3523" y="1093"/>
                </a:lnTo>
                <a:lnTo>
                  <a:pt x="3524" y="1091"/>
                </a:lnTo>
                <a:lnTo>
                  <a:pt x="3526" y="1089"/>
                </a:lnTo>
                <a:lnTo>
                  <a:pt x="3526" y="1091"/>
                </a:lnTo>
                <a:lnTo>
                  <a:pt x="3527" y="1092"/>
                </a:lnTo>
                <a:lnTo>
                  <a:pt x="3528" y="1093"/>
                </a:lnTo>
                <a:lnTo>
                  <a:pt x="3529" y="1092"/>
                </a:lnTo>
                <a:lnTo>
                  <a:pt x="3529" y="1088"/>
                </a:lnTo>
                <a:lnTo>
                  <a:pt x="3531" y="1083"/>
                </a:lnTo>
                <a:lnTo>
                  <a:pt x="3532" y="1078"/>
                </a:lnTo>
                <a:lnTo>
                  <a:pt x="3533" y="1075"/>
                </a:lnTo>
                <a:lnTo>
                  <a:pt x="3533" y="1071"/>
                </a:lnTo>
                <a:lnTo>
                  <a:pt x="3534" y="1068"/>
                </a:lnTo>
                <a:lnTo>
                  <a:pt x="3536" y="1068"/>
                </a:lnTo>
                <a:lnTo>
                  <a:pt x="3537" y="1067"/>
                </a:lnTo>
                <a:lnTo>
                  <a:pt x="3537" y="1066"/>
                </a:lnTo>
                <a:lnTo>
                  <a:pt x="3538" y="1066"/>
                </a:lnTo>
                <a:lnTo>
                  <a:pt x="3539" y="1067"/>
                </a:lnTo>
                <a:lnTo>
                  <a:pt x="3541" y="1068"/>
                </a:lnTo>
                <a:lnTo>
                  <a:pt x="3541" y="1070"/>
                </a:lnTo>
                <a:lnTo>
                  <a:pt x="3542" y="1071"/>
                </a:lnTo>
                <a:lnTo>
                  <a:pt x="3543" y="1072"/>
                </a:lnTo>
                <a:lnTo>
                  <a:pt x="3544" y="1072"/>
                </a:lnTo>
                <a:lnTo>
                  <a:pt x="3544" y="1072"/>
                </a:lnTo>
                <a:lnTo>
                  <a:pt x="3546" y="1071"/>
                </a:lnTo>
                <a:lnTo>
                  <a:pt x="3547" y="1071"/>
                </a:lnTo>
                <a:lnTo>
                  <a:pt x="3548" y="1072"/>
                </a:lnTo>
                <a:lnTo>
                  <a:pt x="3548" y="1073"/>
                </a:lnTo>
                <a:lnTo>
                  <a:pt x="3549" y="1076"/>
                </a:lnTo>
                <a:lnTo>
                  <a:pt x="3551" y="1078"/>
                </a:lnTo>
                <a:lnTo>
                  <a:pt x="3552" y="1081"/>
                </a:lnTo>
                <a:lnTo>
                  <a:pt x="3552" y="1082"/>
                </a:lnTo>
                <a:lnTo>
                  <a:pt x="3553" y="1083"/>
                </a:lnTo>
                <a:lnTo>
                  <a:pt x="3554" y="1084"/>
                </a:lnTo>
                <a:lnTo>
                  <a:pt x="3555" y="1084"/>
                </a:lnTo>
                <a:lnTo>
                  <a:pt x="3555" y="1084"/>
                </a:lnTo>
                <a:lnTo>
                  <a:pt x="3557" y="1084"/>
                </a:lnTo>
                <a:lnTo>
                  <a:pt x="3558" y="1084"/>
                </a:lnTo>
                <a:lnTo>
                  <a:pt x="3559" y="1084"/>
                </a:lnTo>
                <a:lnTo>
                  <a:pt x="3559" y="1086"/>
                </a:lnTo>
                <a:lnTo>
                  <a:pt x="3560" y="1087"/>
                </a:lnTo>
                <a:lnTo>
                  <a:pt x="3562" y="1088"/>
                </a:lnTo>
                <a:lnTo>
                  <a:pt x="3563" y="1089"/>
                </a:lnTo>
                <a:lnTo>
                  <a:pt x="3563" y="1089"/>
                </a:lnTo>
                <a:lnTo>
                  <a:pt x="3564" y="1091"/>
                </a:lnTo>
                <a:lnTo>
                  <a:pt x="3565" y="1091"/>
                </a:lnTo>
                <a:lnTo>
                  <a:pt x="3567" y="1092"/>
                </a:lnTo>
                <a:lnTo>
                  <a:pt x="3567" y="1093"/>
                </a:lnTo>
                <a:lnTo>
                  <a:pt x="3568" y="1093"/>
                </a:lnTo>
                <a:lnTo>
                  <a:pt x="3569" y="1094"/>
                </a:lnTo>
                <a:lnTo>
                  <a:pt x="3570" y="1094"/>
                </a:lnTo>
                <a:lnTo>
                  <a:pt x="3570" y="1094"/>
                </a:lnTo>
                <a:lnTo>
                  <a:pt x="3572" y="1096"/>
                </a:lnTo>
                <a:lnTo>
                  <a:pt x="3573" y="1096"/>
                </a:lnTo>
                <a:lnTo>
                  <a:pt x="3574" y="1096"/>
                </a:lnTo>
                <a:lnTo>
                  <a:pt x="3574" y="1096"/>
                </a:lnTo>
                <a:lnTo>
                  <a:pt x="3575" y="1096"/>
                </a:lnTo>
                <a:lnTo>
                  <a:pt x="3577" y="1096"/>
                </a:lnTo>
                <a:lnTo>
                  <a:pt x="3578" y="1094"/>
                </a:lnTo>
                <a:lnTo>
                  <a:pt x="3578" y="1094"/>
                </a:lnTo>
                <a:lnTo>
                  <a:pt x="3579" y="1094"/>
                </a:lnTo>
                <a:lnTo>
                  <a:pt x="3580" y="1094"/>
                </a:lnTo>
                <a:lnTo>
                  <a:pt x="3582" y="1096"/>
                </a:lnTo>
                <a:lnTo>
                  <a:pt x="3583" y="1096"/>
                </a:lnTo>
                <a:lnTo>
                  <a:pt x="3583" y="1096"/>
                </a:lnTo>
                <a:lnTo>
                  <a:pt x="3584" y="1096"/>
                </a:lnTo>
                <a:lnTo>
                  <a:pt x="3585" y="1096"/>
                </a:lnTo>
                <a:lnTo>
                  <a:pt x="3587" y="1096"/>
                </a:lnTo>
                <a:lnTo>
                  <a:pt x="3587" y="1096"/>
                </a:lnTo>
                <a:lnTo>
                  <a:pt x="3588" y="1096"/>
                </a:lnTo>
                <a:lnTo>
                  <a:pt x="3589" y="1096"/>
                </a:lnTo>
                <a:lnTo>
                  <a:pt x="3590" y="1096"/>
                </a:lnTo>
                <a:lnTo>
                  <a:pt x="3590" y="1096"/>
                </a:lnTo>
                <a:lnTo>
                  <a:pt x="3591" y="1096"/>
                </a:lnTo>
                <a:lnTo>
                  <a:pt x="3593" y="1096"/>
                </a:lnTo>
                <a:lnTo>
                  <a:pt x="3594" y="1096"/>
                </a:lnTo>
                <a:lnTo>
                  <a:pt x="3594" y="1097"/>
                </a:lnTo>
                <a:lnTo>
                  <a:pt x="3595" y="1097"/>
                </a:lnTo>
                <a:lnTo>
                  <a:pt x="3596" y="1097"/>
                </a:lnTo>
                <a:lnTo>
                  <a:pt x="3598" y="1097"/>
                </a:lnTo>
                <a:lnTo>
                  <a:pt x="3598" y="1097"/>
                </a:lnTo>
                <a:lnTo>
                  <a:pt x="3599" y="1097"/>
                </a:lnTo>
                <a:lnTo>
                  <a:pt x="3600" y="1097"/>
                </a:lnTo>
                <a:lnTo>
                  <a:pt x="3601" y="1097"/>
                </a:lnTo>
                <a:lnTo>
                  <a:pt x="3601" y="1097"/>
                </a:lnTo>
                <a:lnTo>
                  <a:pt x="3603" y="1097"/>
                </a:lnTo>
                <a:lnTo>
                  <a:pt x="3604" y="1096"/>
                </a:lnTo>
                <a:lnTo>
                  <a:pt x="3605" y="1096"/>
                </a:lnTo>
                <a:lnTo>
                  <a:pt x="3605" y="1094"/>
                </a:lnTo>
                <a:lnTo>
                  <a:pt x="3606" y="1094"/>
                </a:lnTo>
                <a:lnTo>
                  <a:pt x="3608" y="1094"/>
                </a:lnTo>
                <a:lnTo>
                  <a:pt x="3609" y="1094"/>
                </a:lnTo>
                <a:lnTo>
                  <a:pt x="3609" y="1094"/>
                </a:lnTo>
                <a:lnTo>
                  <a:pt x="3610" y="1094"/>
                </a:lnTo>
                <a:lnTo>
                  <a:pt x="3611" y="1096"/>
                </a:lnTo>
                <a:lnTo>
                  <a:pt x="3613" y="1094"/>
                </a:lnTo>
                <a:lnTo>
                  <a:pt x="3613" y="1094"/>
                </a:lnTo>
                <a:lnTo>
                  <a:pt x="3614" y="1094"/>
                </a:lnTo>
                <a:lnTo>
                  <a:pt x="3615" y="1094"/>
                </a:lnTo>
                <a:lnTo>
                  <a:pt x="3616" y="1096"/>
                </a:lnTo>
                <a:lnTo>
                  <a:pt x="3616" y="1096"/>
                </a:lnTo>
                <a:lnTo>
                  <a:pt x="3618" y="1096"/>
                </a:lnTo>
                <a:lnTo>
                  <a:pt x="3619" y="1096"/>
                </a:lnTo>
                <a:lnTo>
                  <a:pt x="3620" y="1096"/>
                </a:lnTo>
                <a:lnTo>
                  <a:pt x="3620" y="1094"/>
                </a:lnTo>
                <a:lnTo>
                  <a:pt x="3621" y="1092"/>
                </a:lnTo>
                <a:lnTo>
                  <a:pt x="3623" y="1089"/>
                </a:lnTo>
                <a:lnTo>
                  <a:pt x="3624" y="1086"/>
                </a:lnTo>
                <a:lnTo>
                  <a:pt x="3624" y="1082"/>
                </a:lnTo>
                <a:lnTo>
                  <a:pt x="3625" y="1079"/>
                </a:lnTo>
                <a:lnTo>
                  <a:pt x="3626" y="1078"/>
                </a:lnTo>
                <a:lnTo>
                  <a:pt x="3627" y="1078"/>
                </a:lnTo>
                <a:lnTo>
                  <a:pt x="3627" y="1079"/>
                </a:lnTo>
                <a:lnTo>
                  <a:pt x="3629" y="1081"/>
                </a:lnTo>
                <a:lnTo>
                  <a:pt x="3630" y="1078"/>
                </a:lnTo>
                <a:lnTo>
                  <a:pt x="3631" y="1075"/>
                </a:lnTo>
                <a:lnTo>
                  <a:pt x="3631" y="1070"/>
                </a:lnTo>
                <a:lnTo>
                  <a:pt x="3632" y="1066"/>
                </a:lnTo>
                <a:lnTo>
                  <a:pt x="3634" y="1063"/>
                </a:lnTo>
                <a:lnTo>
                  <a:pt x="3635" y="1065"/>
                </a:lnTo>
                <a:lnTo>
                  <a:pt x="3636" y="1067"/>
                </a:lnTo>
                <a:lnTo>
                  <a:pt x="3636" y="1072"/>
                </a:lnTo>
                <a:lnTo>
                  <a:pt x="3637" y="1076"/>
                </a:lnTo>
                <a:lnTo>
                  <a:pt x="3639" y="1078"/>
                </a:lnTo>
                <a:lnTo>
                  <a:pt x="3640" y="1082"/>
                </a:lnTo>
                <a:lnTo>
                  <a:pt x="3640" y="1083"/>
                </a:lnTo>
                <a:lnTo>
                  <a:pt x="3641" y="1086"/>
                </a:lnTo>
                <a:lnTo>
                  <a:pt x="3642" y="1088"/>
                </a:lnTo>
                <a:lnTo>
                  <a:pt x="3644" y="1089"/>
                </a:lnTo>
                <a:lnTo>
                  <a:pt x="3644" y="1092"/>
                </a:lnTo>
                <a:lnTo>
                  <a:pt x="3645" y="1093"/>
                </a:lnTo>
                <a:lnTo>
                  <a:pt x="3646" y="1094"/>
                </a:lnTo>
                <a:lnTo>
                  <a:pt x="3647" y="1094"/>
                </a:lnTo>
                <a:lnTo>
                  <a:pt x="3647" y="1096"/>
                </a:lnTo>
                <a:lnTo>
                  <a:pt x="3649" y="1096"/>
                </a:lnTo>
                <a:lnTo>
                  <a:pt x="3650" y="1096"/>
                </a:lnTo>
                <a:lnTo>
                  <a:pt x="3651" y="1094"/>
                </a:lnTo>
                <a:lnTo>
                  <a:pt x="3651" y="1094"/>
                </a:lnTo>
                <a:lnTo>
                  <a:pt x="3652" y="1096"/>
                </a:lnTo>
                <a:lnTo>
                  <a:pt x="3654" y="1096"/>
                </a:lnTo>
                <a:lnTo>
                  <a:pt x="3655" y="1096"/>
                </a:lnTo>
                <a:lnTo>
                  <a:pt x="3655" y="1096"/>
                </a:lnTo>
                <a:lnTo>
                  <a:pt x="3656" y="1096"/>
                </a:lnTo>
                <a:lnTo>
                  <a:pt x="3657" y="1096"/>
                </a:lnTo>
                <a:lnTo>
                  <a:pt x="3659" y="1096"/>
                </a:lnTo>
                <a:lnTo>
                  <a:pt x="3659" y="1096"/>
                </a:lnTo>
                <a:lnTo>
                  <a:pt x="3660" y="1096"/>
                </a:lnTo>
                <a:lnTo>
                  <a:pt x="3661" y="1096"/>
                </a:lnTo>
                <a:lnTo>
                  <a:pt x="3662" y="1096"/>
                </a:lnTo>
                <a:lnTo>
                  <a:pt x="3662" y="1096"/>
                </a:lnTo>
                <a:lnTo>
                  <a:pt x="3663" y="1097"/>
                </a:lnTo>
                <a:lnTo>
                  <a:pt x="3665" y="1097"/>
                </a:lnTo>
                <a:lnTo>
                  <a:pt x="3666" y="1096"/>
                </a:lnTo>
                <a:lnTo>
                  <a:pt x="3666" y="1094"/>
                </a:lnTo>
                <a:lnTo>
                  <a:pt x="3667" y="1092"/>
                </a:lnTo>
                <a:lnTo>
                  <a:pt x="3668" y="1087"/>
                </a:lnTo>
                <a:lnTo>
                  <a:pt x="3670" y="1081"/>
                </a:lnTo>
                <a:lnTo>
                  <a:pt x="3670" y="1075"/>
                </a:lnTo>
                <a:lnTo>
                  <a:pt x="3671" y="1071"/>
                </a:lnTo>
                <a:lnTo>
                  <a:pt x="3672" y="1071"/>
                </a:lnTo>
                <a:lnTo>
                  <a:pt x="3673" y="1075"/>
                </a:lnTo>
                <a:lnTo>
                  <a:pt x="3673" y="1081"/>
                </a:lnTo>
                <a:lnTo>
                  <a:pt x="3675" y="1084"/>
                </a:lnTo>
                <a:lnTo>
                  <a:pt x="3676" y="1088"/>
                </a:lnTo>
                <a:lnTo>
                  <a:pt x="3677" y="1091"/>
                </a:lnTo>
                <a:lnTo>
                  <a:pt x="3677" y="1092"/>
                </a:lnTo>
                <a:lnTo>
                  <a:pt x="3678" y="1093"/>
                </a:lnTo>
                <a:lnTo>
                  <a:pt x="3680" y="1093"/>
                </a:lnTo>
                <a:lnTo>
                  <a:pt x="3681" y="1094"/>
                </a:lnTo>
                <a:lnTo>
                  <a:pt x="3681" y="1094"/>
                </a:lnTo>
                <a:lnTo>
                  <a:pt x="3682" y="1096"/>
                </a:lnTo>
                <a:lnTo>
                  <a:pt x="3683" y="1097"/>
                </a:lnTo>
                <a:lnTo>
                  <a:pt x="3685" y="1097"/>
                </a:lnTo>
                <a:lnTo>
                  <a:pt x="3685" y="1097"/>
                </a:lnTo>
                <a:lnTo>
                  <a:pt x="3686" y="1097"/>
                </a:lnTo>
                <a:lnTo>
                  <a:pt x="3687" y="1097"/>
                </a:lnTo>
                <a:lnTo>
                  <a:pt x="3688" y="1096"/>
                </a:lnTo>
                <a:lnTo>
                  <a:pt x="3688" y="1094"/>
                </a:lnTo>
                <a:lnTo>
                  <a:pt x="3690" y="1088"/>
                </a:lnTo>
                <a:lnTo>
                  <a:pt x="3691" y="1078"/>
                </a:lnTo>
                <a:lnTo>
                  <a:pt x="3692" y="1062"/>
                </a:lnTo>
                <a:lnTo>
                  <a:pt x="3693" y="1043"/>
                </a:lnTo>
                <a:lnTo>
                  <a:pt x="3693" y="1027"/>
                </a:lnTo>
                <a:lnTo>
                  <a:pt x="3695" y="1019"/>
                </a:lnTo>
                <a:lnTo>
                  <a:pt x="3696" y="1021"/>
                </a:lnTo>
                <a:lnTo>
                  <a:pt x="3697" y="1030"/>
                </a:lnTo>
                <a:lnTo>
                  <a:pt x="3697" y="1039"/>
                </a:lnTo>
                <a:lnTo>
                  <a:pt x="3698" y="1050"/>
                </a:lnTo>
                <a:lnTo>
                  <a:pt x="3699" y="1060"/>
                </a:lnTo>
                <a:lnTo>
                  <a:pt x="3701" y="1067"/>
                </a:lnTo>
                <a:lnTo>
                  <a:pt x="3701" y="1073"/>
                </a:lnTo>
                <a:lnTo>
                  <a:pt x="3702" y="1078"/>
                </a:lnTo>
                <a:lnTo>
                  <a:pt x="3703" y="1081"/>
                </a:lnTo>
                <a:lnTo>
                  <a:pt x="3704" y="1082"/>
                </a:lnTo>
                <a:lnTo>
                  <a:pt x="3704" y="1081"/>
                </a:lnTo>
                <a:lnTo>
                  <a:pt x="3706" y="1078"/>
                </a:lnTo>
                <a:lnTo>
                  <a:pt x="3707" y="1077"/>
                </a:lnTo>
                <a:lnTo>
                  <a:pt x="3708" y="1076"/>
                </a:lnTo>
                <a:lnTo>
                  <a:pt x="3708" y="1076"/>
                </a:lnTo>
                <a:lnTo>
                  <a:pt x="3709" y="1077"/>
                </a:lnTo>
                <a:lnTo>
                  <a:pt x="3711" y="1078"/>
                </a:lnTo>
                <a:lnTo>
                  <a:pt x="3712" y="1079"/>
                </a:lnTo>
                <a:lnTo>
                  <a:pt x="3712" y="1082"/>
                </a:lnTo>
                <a:lnTo>
                  <a:pt x="3713" y="1083"/>
                </a:lnTo>
                <a:lnTo>
                  <a:pt x="3714" y="1084"/>
                </a:lnTo>
                <a:lnTo>
                  <a:pt x="3716" y="1086"/>
                </a:lnTo>
                <a:lnTo>
                  <a:pt x="3716" y="1087"/>
                </a:lnTo>
                <a:lnTo>
                  <a:pt x="3717" y="1088"/>
                </a:lnTo>
                <a:lnTo>
                  <a:pt x="3718" y="1088"/>
                </a:lnTo>
                <a:lnTo>
                  <a:pt x="3719" y="1089"/>
                </a:lnTo>
                <a:lnTo>
                  <a:pt x="3719" y="1089"/>
                </a:lnTo>
                <a:lnTo>
                  <a:pt x="3721" y="1089"/>
                </a:lnTo>
                <a:lnTo>
                  <a:pt x="3722" y="1089"/>
                </a:lnTo>
                <a:lnTo>
                  <a:pt x="3723" y="1089"/>
                </a:lnTo>
                <a:lnTo>
                  <a:pt x="3723" y="1089"/>
                </a:lnTo>
                <a:lnTo>
                  <a:pt x="3724" y="1088"/>
                </a:lnTo>
                <a:lnTo>
                  <a:pt x="3726" y="1087"/>
                </a:lnTo>
                <a:lnTo>
                  <a:pt x="3727" y="1086"/>
                </a:lnTo>
                <a:lnTo>
                  <a:pt x="3727" y="1084"/>
                </a:lnTo>
                <a:lnTo>
                  <a:pt x="3728" y="1086"/>
                </a:lnTo>
                <a:lnTo>
                  <a:pt x="3729" y="1086"/>
                </a:lnTo>
                <a:lnTo>
                  <a:pt x="3731" y="1088"/>
                </a:lnTo>
                <a:lnTo>
                  <a:pt x="3731" y="1089"/>
                </a:lnTo>
                <a:lnTo>
                  <a:pt x="3732" y="1092"/>
                </a:lnTo>
                <a:lnTo>
                  <a:pt x="3733" y="1092"/>
                </a:lnTo>
                <a:lnTo>
                  <a:pt x="3734" y="1093"/>
                </a:lnTo>
                <a:lnTo>
                  <a:pt x="3734" y="1094"/>
                </a:lnTo>
                <a:lnTo>
                  <a:pt x="3735" y="1096"/>
                </a:lnTo>
                <a:lnTo>
                  <a:pt x="3737" y="1096"/>
                </a:lnTo>
                <a:lnTo>
                  <a:pt x="3738" y="1097"/>
                </a:lnTo>
                <a:lnTo>
                  <a:pt x="3738" y="1097"/>
                </a:lnTo>
                <a:lnTo>
                  <a:pt x="3739" y="1097"/>
                </a:lnTo>
                <a:lnTo>
                  <a:pt x="3740" y="1097"/>
                </a:lnTo>
                <a:lnTo>
                  <a:pt x="3742" y="1097"/>
                </a:lnTo>
                <a:lnTo>
                  <a:pt x="3742" y="1097"/>
                </a:lnTo>
                <a:lnTo>
                  <a:pt x="3743" y="1097"/>
                </a:lnTo>
                <a:lnTo>
                  <a:pt x="3744" y="1097"/>
                </a:lnTo>
                <a:lnTo>
                  <a:pt x="3745" y="1097"/>
                </a:lnTo>
                <a:lnTo>
                  <a:pt x="3745" y="1097"/>
                </a:lnTo>
                <a:lnTo>
                  <a:pt x="3747" y="1096"/>
                </a:lnTo>
                <a:lnTo>
                  <a:pt x="3748" y="1093"/>
                </a:lnTo>
                <a:lnTo>
                  <a:pt x="3749" y="1087"/>
                </a:lnTo>
                <a:lnTo>
                  <a:pt x="3750" y="1073"/>
                </a:lnTo>
                <a:lnTo>
                  <a:pt x="3750" y="1056"/>
                </a:lnTo>
                <a:lnTo>
                  <a:pt x="3752" y="1015"/>
                </a:lnTo>
                <a:lnTo>
                  <a:pt x="3753" y="962"/>
                </a:lnTo>
                <a:lnTo>
                  <a:pt x="3754" y="906"/>
                </a:lnTo>
                <a:lnTo>
                  <a:pt x="3754" y="866"/>
                </a:lnTo>
                <a:lnTo>
                  <a:pt x="3755" y="852"/>
                </a:lnTo>
                <a:lnTo>
                  <a:pt x="3757" y="867"/>
                </a:lnTo>
                <a:lnTo>
                  <a:pt x="3758" y="902"/>
                </a:lnTo>
                <a:lnTo>
                  <a:pt x="3758" y="944"/>
                </a:lnTo>
                <a:lnTo>
                  <a:pt x="3759" y="984"/>
                </a:lnTo>
                <a:lnTo>
                  <a:pt x="3760" y="1015"/>
                </a:lnTo>
                <a:lnTo>
                  <a:pt x="3762" y="1039"/>
                </a:lnTo>
                <a:lnTo>
                  <a:pt x="3762" y="1055"/>
                </a:lnTo>
                <a:lnTo>
                  <a:pt x="3763" y="1067"/>
                </a:lnTo>
                <a:lnTo>
                  <a:pt x="3764" y="1075"/>
                </a:lnTo>
                <a:lnTo>
                  <a:pt x="3765" y="1079"/>
                </a:lnTo>
                <a:lnTo>
                  <a:pt x="3765" y="1083"/>
                </a:lnTo>
                <a:lnTo>
                  <a:pt x="3767" y="1087"/>
                </a:lnTo>
                <a:lnTo>
                  <a:pt x="3768" y="1088"/>
                </a:lnTo>
                <a:lnTo>
                  <a:pt x="3769" y="1089"/>
                </a:lnTo>
                <a:lnTo>
                  <a:pt x="3769" y="1091"/>
                </a:lnTo>
                <a:lnTo>
                  <a:pt x="3770" y="1092"/>
                </a:lnTo>
                <a:lnTo>
                  <a:pt x="3771" y="1093"/>
                </a:lnTo>
                <a:lnTo>
                  <a:pt x="3773" y="1093"/>
                </a:lnTo>
                <a:lnTo>
                  <a:pt x="3773" y="1094"/>
                </a:lnTo>
                <a:lnTo>
                  <a:pt x="3774" y="1094"/>
                </a:lnTo>
                <a:lnTo>
                  <a:pt x="3775" y="1096"/>
                </a:lnTo>
                <a:lnTo>
                  <a:pt x="3776" y="1096"/>
                </a:lnTo>
                <a:lnTo>
                  <a:pt x="3776" y="1096"/>
                </a:lnTo>
                <a:lnTo>
                  <a:pt x="3778" y="1096"/>
                </a:lnTo>
                <a:lnTo>
                  <a:pt x="3779" y="1097"/>
                </a:lnTo>
                <a:lnTo>
                  <a:pt x="3780" y="1097"/>
                </a:lnTo>
                <a:lnTo>
                  <a:pt x="3780" y="1097"/>
                </a:lnTo>
                <a:lnTo>
                  <a:pt x="3781" y="1097"/>
                </a:lnTo>
                <a:lnTo>
                  <a:pt x="3783" y="1097"/>
                </a:lnTo>
                <a:lnTo>
                  <a:pt x="3784" y="1096"/>
                </a:lnTo>
                <a:lnTo>
                  <a:pt x="3784" y="1096"/>
                </a:lnTo>
                <a:lnTo>
                  <a:pt x="3785" y="1096"/>
                </a:lnTo>
                <a:lnTo>
                  <a:pt x="3786" y="1096"/>
                </a:lnTo>
                <a:lnTo>
                  <a:pt x="3788" y="1096"/>
                </a:lnTo>
                <a:lnTo>
                  <a:pt x="3788" y="1096"/>
                </a:lnTo>
                <a:lnTo>
                  <a:pt x="3789" y="1096"/>
                </a:lnTo>
                <a:lnTo>
                  <a:pt x="3790" y="1096"/>
                </a:lnTo>
                <a:lnTo>
                  <a:pt x="3791" y="1096"/>
                </a:lnTo>
                <a:lnTo>
                  <a:pt x="3791" y="1096"/>
                </a:lnTo>
                <a:lnTo>
                  <a:pt x="3793" y="1096"/>
                </a:lnTo>
                <a:lnTo>
                  <a:pt x="3794" y="1096"/>
                </a:lnTo>
                <a:lnTo>
                  <a:pt x="3795" y="1096"/>
                </a:lnTo>
                <a:lnTo>
                  <a:pt x="3795" y="1096"/>
                </a:lnTo>
                <a:lnTo>
                  <a:pt x="3796" y="1096"/>
                </a:lnTo>
                <a:lnTo>
                  <a:pt x="3798" y="1096"/>
                </a:lnTo>
                <a:lnTo>
                  <a:pt x="3799" y="1096"/>
                </a:lnTo>
                <a:lnTo>
                  <a:pt x="3799" y="1096"/>
                </a:lnTo>
                <a:lnTo>
                  <a:pt x="3800" y="1096"/>
                </a:lnTo>
                <a:lnTo>
                  <a:pt x="3801" y="1096"/>
                </a:lnTo>
                <a:lnTo>
                  <a:pt x="3803" y="1096"/>
                </a:lnTo>
                <a:lnTo>
                  <a:pt x="3804" y="1096"/>
                </a:lnTo>
                <a:lnTo>
                  <a:pt x="3804" y="1097"/>
                </a:lnTo>
                <a:lnTo>
                  <a:pt x="3805" y="1097"/>
                </a:lnTo>
                <a:lnTo>
                  <a:pt x="3806" y="1097"/>
                </a:lnTo>
                <a:lnTo>
                  <a:pt x="3807" y="1097"/>
                </a:lnTo>
                <a:lnTo>
                  <a:pt x="3807" y="1097"/>
                </a:lnTo>
                <a:lnTo>
                  <a:pt x="3809" y="1097"/>
                </a:lnTo>
                <a:lnTo>
                  <a:pt x="3810" y="1097"/>
                </a:lnTo>
                <a:lnTo>
                  <a:pt x="3811" y="1097"/>
                </a:lnTo>
                <a:lnTo>
                  <a:pt x="3811" y="1097"/>
                </a:lnTo>
                <a:lnTo>
                  <a:pt x="3812" y="1097"/>
                </a:lnTo>
                <a:lnTo>
                  <a:pt x="3814" y="1097"/>
                </a:lnTo>
                <a:lnTo>
                  <a:pt x="3815" y="1097"/>
                </a:lnTo>
                <a:lnTo>
                  <a:pt x="3815" y="1097"/>
                </a:lnTo>
                <a:lnTo>
                  <a:pt x="3816" y="1097"/>
                </a:lnTo>
                <a:lnTo>
                  <a:pt x="3817" y="1097"/>
                </a:lnTo>
                <a:lnTo>
                  <a:pt x="3819" y="1096"/>
                </a:lnTo>
                <a:lnTo>
                  <a:pt x="3819" y="1096"/>
                </a:lnTo>
                <a:lnTo>
                  <a:pt x="3820" y="1096"/>
                </a:lnTo>
                <a:lnTo>
                  <a:pt x="3821" y="1094"/>
                </a:lnTo>
                <a:lnTo>
                  <a:pt x="3822" y="1094"/>
                </a:lnTo>
                <a:lnTo>
                  <a:pt x="3822" y="1093"/>
                </a:lnTo>
                <a:lnTo>
                  <a:pt x="3824" y="1091"/>
                </a:lnTo>
                <a:lnTo>
                  <a:pt x="3825" y="1087"/>
                </a:lnTo>
                <a:lnTo>
                  <a:pt x="3826" y="1081"/>
                </a:lnTo>
                <a:lnTo>
                  <a:pt x="3826" y="1073"/>
                </a:lnTo>
                <a:lnTo>
                  <a:pt x="3827" y="1062"/>
                </a:lnTo>
                <a:lnTo>
                  <a:pt x="3829" y="1050"/>
                </a:lnTo>
                <a:lnTo>
                  <a:pt x="3830" y="1039"/>
                </a:lnTo>
                <a:lnTo>
                  <a:pt x="3830" y="1030"/>
                </a:lnTo>
                <a:lnTo>
                  <a:pt x="3831" y="1027"/>
                </a:lnTo>
                <a:lnTo>
                  <a:pt x="3832" y="1030"/>
                </a:lnTo>
                <a:lnTo>
                  <a:pt x="3834" y="1036"/>
                </a:lnTo>
                <a:lnTo>
                  <a:pt x="3834" y="1045"/>
                </a:lnTo>
                <a:lnTo>
                  <a:pt x="3835" y="1053"/>
                </a:lnTo>
                <a:lnTo>
                  <a:pt x="3836" y="1062"/>
                </a:lnTo>
                <a:lnTo>
                  <a:pt x="3837" y="1070"/>
                </a:lnTo>
                <a:lnTo>
                  <a:pt x="3837" y="1077"/>
                </a:lnTo>
                <a:lnTo>
                  <a:pt x="3838" y="1082"/>
                </a:lnTo>
                <a:lnTo>
                  <a:pt x="3840" y="1086"/>
                </a:lnTo>
                <a:lnTo>
                  <a:pt x="3841" y="1088"/>
                </a:lnTo>
                <a:lnTo>
                  <a:pt x="3841" y="1091"/>
                </a:lnTo>
                <a:lnTo>
                  <a:pt x="3842" y="1093"/>
                </a:lnTo>
                <a:lnTo>
                  <a:pt x="3843" y="1094"/>
                </a:lnTo>
                <a:lnTo>
                  <a:pt x="3845" y="1094"/>
                </a:lnTo>
                <a:lnTo>
                  <a:pt x="3845" y="1096"/>
                </a:lnTo>
                <a:lnTo>
                  <a:pt x="3846" y="1096"/>
                </a:lnTo>
                <a:lnTo>
                  <a:pt x="3847" y="1097"/>
                </a:lnTo>
                <a:lnTo>
                  <a:pt x="3848" y="1097"/>
                </a:lnTo>
                <a:lnTo>
                  <a:pt x="3848" y="1097"/>
                </a:lnTo>
                <a:lnTo>
                  <a:pt x="3850" y="1097"/>
                </a:lnTo>
                <a:lnTo>
                  <a:pt x="3851" y="1097"/>
                </a:lnTo>
                <a:lnTo>
                  <a:pt x="3852" y="1097"/>
                </a:lnTo>
                <a:lnTo>
                  <a:pt x="3852" y="1097"/>
                </a:lnTo>
                <a:lnTo>
                  <a:pt x="3853" y="1097"/>
                </a:lnTo>
                <a:lnTo>
                  <a:pt x="3855" y="1097"/>
                </a:lnTo>
                <a:lnTo>
                  <a:pt x="3856" y="1097"/>
                </a:lnTo>
                <a:lnTo>
                  <a:pt x="3856" y="1097"/>
                </a:lnTo>
                <a:lnTo>
                  <a:pt x="3857" y="1097"/>
                </a:lnTo>
                <a:lnTo>
                  <a:pt x="3858" y="1097"/>
                </a:lnTo>
                <a:lnTo>
                  <a:pt x="3860" y="1097"/>
                </a:lnTo>
                <a:lnTo>
                  <a:pt x="3861" y="1097"/>
                </a:lnTo>
                <a:lnTo>
                  <a:pt x="3861" y="1097"/>
                </a:lnTo>
                <a:lnTo>
                  <a:pt x="3862" y="1097"/>
                </a:lnTo>
                <a:lnTo>
                  <a:pt x="3863" y="1097"/>
                </a:lnTo>
                <a:lnTo>
                  <a:pt x="3865" y="1096"/>
                </a:lnTo>
                <a:lnTo>
                  <a:pt x="3865" y="1096"/>
                </a:lnTo>
                <a:lnTo>
                  <a:pt x="3866" y="1096"/>
                </a:lnTo>
                <a:lnTo>
                  <a:pt x="3867" y="1096"/>
                </a:lnTo>
                <a:lnTo>
                  <a:pt x="3868" y="1096"/>
                </a:lnTo>
                <a:lnTo>
                  <a:pt x="3868" y="1096"/>
                </a:lnTo>
                <a:lnTo>
                  <a:pt x="3870" y="1096"/>
                </a:lnTo>
                <a:lnTo>
                  <a:pt x="3871" y="1096"/>
                </a:lnTo>
                <a:lnTo>
                  <a:pt x="3872" y="1096"/>
                </a:lnTo>
                <a:lnTo>
                  <a:pt x="3872" y="1096"/>
                </a:lnTo>
                <a:lnTo>
                  <a:pt x="3873" y="1096"/>
                </a:lnTo>
                <a:lnTo>
                  <a:pt x="3874" y="1096"/>
                </a:lnTo>
                <a:lnTo>
                  <a:pt x="3876" y="1096"/>
                </a:lnTo>
                <a:lnTo>
                  <a:pt x="3876" y="1096"/>
                </a:lnTo>
                <a:lnTo>
                  <a:pt x="3877" y="1096"/>
                </a:lnTo>
                <a:lnTo>
                  <a:pt x="3878" y="1096"/>
                </a:lnTo>
                <a:lnTo>
                  <a:pt x="3879" y="1096"/>
                </a:lnTo>
                <a:lnTo>
                  <a:pt x="3879" y="1096"/>
                </a:lnTo>
                <a:lnTo>
                  <a:pt x="3881" y="1096"/>
                </a:lnTo>
                <a:lnTo>
                  <a:pt x="3882" y="1096"/>
                </a:lnTo>
                <a:lnTo>
                  <a:pt x="3883" y="1096"/>
                </a:lnTo>
                <a:lnTo>
                  <a:pt x="3883" y="1096"/>
                </a:lnTo>
                <a:lnTo>
                  <a:pt x="3884" y="1096"/>
                </a:lnTo>
                <a:lnTo>
                  <a:pt x="3886" y="1096"/>
                </a:lnTo>
                <a:lnTo>
                  <a:pt x="3887" y="1096"/>
                </a:lnTo>
                <a:lnTo>
                  <a:pt x="3887" y="1096"/>
                </a:lnTo>
                <a:lnTo>
                  <a:pt x="3888" y="1096"/>
                </a:lnTo>
                <a:lnTo>
                  <a:pt x="3889" y="1096"/>
                </a:lnTo>
                <a:lnTo>
                  <a:pt x="3891" y="1096"/>
                </a:lnTo>
                <a:lnTo>
                  <a:pt x="3891" y="1096"/>
                </a:lnTo>
                <a:lnTo>
                  <a:pt x="3892" y="1096"/>
                </a:lnTo>
                <a:lnTo>
                  <a:pt x="3893" y="1096"/>
                </a:lnTo>
                <a:lnTo>
                  <a:pt x="3894" y="1096"/>
                </a:lnTo>
                <a:lnTo>
                  <a:pt x="3894" y="1096"/>
                </a:lnTo>
                <a:lnTo>
                  <a:pt x="3896" y="1096"/>
                </a:lnTo>
                <a:lnTo>
                  <a:pt x="3897" y="1096"/>
                </a:lnTo>
                <a:lnTo>
                  <a:pt x="3898" y="1097"/>
                </a:lnTo>
                <a:lnTo>
                  <a:pt x="3898" y="1097"/>
                </a:lnTo>
                <a:lnTo>
                  <a:pt x="3899" y="1097"/>
                </a:lnTo>
                <a:lnTo>
                  <a:pt x="3901" y="1097"/>
                </a:lnTo>
                <a:lnTo>
                  <a:pt x="3902" y="1097"/>
                </a:lnTo>
                <a:lnTo>
                  <a:pt x="3902" y="1097"/>
                </a:lnTo>
                <a:lnTo>
                  <a:pt x="3903" y="1097"/>
                </a:lnTo>
                <a:lnTo>
                  <a:pt x="3904" y="1097"/>
                </a:lnTo>
                <a:lnTo>
                  <a:pt x="3906" y="1097"/>
                </a:lnTo>
                <a:lnTo>
                  <a:pt x="3906" y="1097"/>
                </a:lnTo>
                <a:lnTo>
                  <a:pt x="3907" y="1097"/>
                </a:lnTo>
                <a:lnTo>
                  <a:pt x="3908" y="1097"/>
                </a:lnTo>
                <a:lnTo>
                  <a:pt x="3909" y="1097"/>
                </a:lnTo>
                <a:lnTo>
                  <a:pt x="3909" y="1097"/>
                </a:lnTo>
                <a:lnTo>
                  <a:pt x="3910" y="1097"/>
                </a:lnTo>
                <a:lnTo>
                  <a:pt x="3912" y="1097"/>
                </a:lnTo>
                <a:lnTo>
                  <a:pt x="3913" y="1097"/>
                </a:lnTo>
                <a:lnTo>
                  <a:pt x="3913" y="1097"/>
                </a:lnTo>
                <a:lnTo>
                  <a:pt x="3914" y="1097"/>
                </a:lnTo>
                <a:lnTo>
                  <a:pt x="3915" y="1097"/>
                </a:lnTo>
                <a:lnTo>
                  <a:pt x="3917" y="1097"/>
                </a:lnTo>
                <a:lnTo>
                  <a:pt x="3918" y="1097"/>
                </a:lnTo>
                <a:lnTo>
                  <a:pt x="3918" y="1097"/>
                </a:lnTo>
                <a:lnTo>
                  <a:pt x="3919" y="1097"/>
                </a:lnTo>
                <a:lnTo>
                  <a:pt x="3920" y="1097"/>
                </a:lnTo>
                <a:lnTo>
                  <a:pt x="3922" y="1097"/>
                </a:lnTo>
                <a:lnTo>
                  <a:pt x="3922" y="1097"/>
                </a:lnTo>
                <a:lnTo>
                  <a:pt x="3923" y="1097"/>
                </a:lnTo>
                <a:lnTo>
                  <a:pt x="3924" y="1097"/>
                </a:lnTo>
                <a:lnTo>
                  <a:pt x="3925" y="1097"/>
                </a:lnTo>
                <a:lnTo>
                  <a:pt x="3925" y="1097"/>
                </a:lnTo>
                <a:lnTo>
                  <a:pt x="3927" y="1097"/>
                </a:lnTo>
                <a:lnTo>
                  <a:pt x="3928" y="1097"/>
                </a:lnTo>
                <a:lnTo>
                  <a:pt x="3929" y="1097"/>
                </a:lnTo>
                <a:lnTo>
                  <a:pt x="3929" y="1097"/>
                </a:lnTo>
                <a:lnTo>
                  <a:pt x="3930" y="1096"/>
                </a:lnTo>
                <a:lnTo>
                  <a:pt x="3932" y="1094"/>
                </a:lnTo>
                <a:lnTo>
                  <a:pt x="3933" y="1093"/>
                </a:lnTo>
                <a:lnTo>
                  <a:pt x="3933" y="1092"/>
                </a:lnTo>
                <a:lnTo>
                  <a:pt x="3934" y="1089"/>
                </a:lnTo>
                <a:lnTo>
                  <a:pt x="3935" y="1087"/>
                </a:lnTo>
                <a:lnTo>
                  <a:pt x="3937" y="1083"/>
                </a:lnTo>
                <a:lnTo>
                  <a:pt x="3937" y="1081"/>
                </a:lnTo>
                <a:lnTo>
                  <a:pt x="3938" y="1079"/>
                </a:lnTo>
                <a:lnTo>
                  <a:pt x="3939" y="1078"/>
                </a:lnTo>
                <a:lnTo>
                  <a:pt x="3940" y="1078"/>
                </a:lnTo>
                <a:lnTo>
                  <a:pt x="3940" y="1079"/>
                </a:lnTo>
                <a:lnTo>
                  <a:pt x="3942" y="1081"/>
                </a:lnTo>
                <a:lnTo>
                  <a:pt x="3943" y="1083"/>
                </a:lnTo>
                <a:lnTo>
                  <a:pt x="3944" y="1086"/>
                </a:lnTo>
                <a:lnTo>
                  <a:pt x="3944" y="1087"/>
                </a:lnTo>
                <a:lnTo>
                  <a:pt x="3945" y="1089"/>
                </a:lnTo>
                <a:lnTo>
                  <a:pt x="3946" y="1091"/>
                </a:lnTo>
                <a:lnTo>
                  <a:pt x="3948" y="1092"/>
                </a:lnTo>
                <a:lnTo>
                  <a:pt x="3948" y="1093"/>
                </a:lnTo>
                <a:lnTo>
                  <a:pt x="3949" y="1094"/>
                </a:lnTo>
                <a:lnTo>
                  <a:pt x="3950" y="1094"/>
                </a:lnTo>
                <a:lnTo>
                  <a:pt x="3951" y="1096"/>
                </a:lnTo>
                <a:lnTo>
                  <a:pt x="3951" y="1096"/>
                </a:lnTo>
                <a:lnTo>
                  <a:pt x="3953" y="1096"/>
                </a:lnTo>
                <a:lnTo>
                  <a:pt x="3954" y="1096"/>
                </a:lnTo>
                <a:lnTo>
                  <a:pt x="3955" y="1096"/>
                </a:lnTo>
                <a:lnTo>
                  <a:pt x="3955" y="1096"/>
                </a:lnTo>
                <a:lnTo>
                  <a:pt x="3956" y="1097"/>
                </a:lnTo>
                <a:lnTo>
                  <a:pt x="3958" y="1097"/>
                </a:lnTo>
                <a:lnTo>
                  <a:pt x="3959" y="1097"/>
                </a:lnTo>
                <a:lnTo>
                  <a:pt x="3959" y="1097"/>
                </a:lnTo>
                <a:lnTo>
                  <a:pt x="3960" y="1097"/>
                </a:lnTo>
                <a:lnTo>
                  <a:pt x="3961" y="1097"/>
                </a:lnTo>
                <a:lnTo>
                  <a:pt x="3963" y="1097"/>
                </a:lnTo>
                <a:lnTo>
                  <a:pt x="3963" y="1097"/>
                </a:lnTo>
                <a:lnTo>
                  <a:pt x="3964" y="1097"/>
                </a:lnTo>
                <a:lnTo>
                  <a:pt x="3965" y="1097"/>
                </a:lnTo>
                <a:lnTo>
                  <a:pt x="3966" y="1097"/>
                </a:lnTo>
                <a:lnTo>
                  <a:pt x="3966" y="1097"/>
                </a:lnTo>
                <a:lnTo>
                  <a:pt x="3968" y="1097"/>
                </a:lnTo>
                <a:lnTo>
                  <a:pt x="3969" y="1097"/>
                </a:lnTo>
                <a:lnTo>
                  <a:pt x="3970" y="1097"/>
                </a:lnTo>
                <a:lnTo>
                  <a:pt x="3971" y="1097"/>
                </a:lnTo>
                <a:lnTo>
                  <a:pt x="3971" y="1097"/>
                </a:lnTo>
                <a:lnTo>
                  <a:pt x="3973" y="1097"/>
                </a:lnTo>
                <a:lnTo>
                  <a:pt x="3974" y="1098"/>
                </a:lnTo>
                <a:lnTo>
                  <a:pt x="3975" y="1098"/>
                </a:lnTo>
                <a:lnTo>
                  <a:pt x="3975" y="1098"/>
                </a:lnTo>
                <a:lnTo>
                  <a:pt x="3976" y="1098"/>
                </a:lnTo>
                <a:lnTo>
                  <a:pt x="3978" y="1098"/>
                </a:lnTo>
                <a:lnTo>
                  <a:pt x="3979" y="1098"/>
                </a:lnTo>
                <a:lnTo>
                  <a:pt x="3979" y="1098"/>
                </a:lnTo>
                <a:lnTo>
                  <a:pt x="3980" y="1098"/>
                </a:lnTo>
                <a:lnTo>
                  <a:pt x="3981" y="1098"/>
                </a:lnTo>
                <a:lnTo>
                  <a:pt x="3982" y="1098"/>
                </a:lnTo>
                <a:lnTo>
                  <a:pt x="3982" y="1098"/>
                </a:lnTo>
                <a:lnTo>
                  <a:pt x="3984" y="1098"/>
                </a:lnTo>
                <a:lnTo>
                  <a:pt x="3985" y="1098"/>
                </a:lnTo>
                <a:lnTo>
                  <a:pt x="3986" y="1098"/>
                </a:lnTo>
                <a:lnTo>
                  <a:pt x="3986" y="1098"/>
                </a:lnTo>
                <a:lnTo>
                  <a:pt x="3987" y="1098"/>
                </a:lnTo>
                <a:lnTo>
                  <a:pt x="3989" y="1098"/>
                </a:lnTo>
                <a:lnTo>
                  <a:pt x="3990" y="1098"/>
                </a:lnTo>
                <a:lnTo>
                  <a:pt x="3990" y="1098"/>
                </a:lnTo>
                <a:lnTo>
                  <a:pt x="3991" y="1098"/>
                </a:lnTo>
                <a:lnTo>
                  <a:pt x="3992" y="1098"/>
                </a:lnTo>
                <a:lnTo>
                  <a:pt x="3994" y="1098"/>
                </a:lnTo>
                <a:lnTo>
                  <a:pt x="3994" y="1097"/>
                </a:lnTo>
                <a:lnTo>
                  <a:pt x="3995" y="1096"/>
                </a:lnTo>
                <a:lnTo>
                  <a:pt x="3996" y="1093"/>
                </a:lnTo>
                <a:lnTo>
                  <a:pt x="3997" y="1091"/>
                </a:lnTo>
                <a:lnTo>
                  <a:pt x="3997" y="1087"/>
                </a:lnTo>
                <a:lnTo>
                  <a:pt x="3999" y="1083"/>
                </a:lnTo>
                <a:lnTo>
                  <a:pt x="4000" y="1078"/>
                </a:lnTo>
                <a:lnTo>
                  <a:pt x="4001" y="1072"/>
                </a:lnTo>
                <a:lnTo>
                  <a:pt x="4001" y="1067"/>
                </a:lnTo>
                <a:lnTo>
                  <a:pt x="4002" y="1060"/>
                </a:lnTo>
                <a:lnTo>
                  <a:pt x="4004" y="1052"/>
                </a:lnTo>
                <a:lnTo>
                  <a:pt x="4005" y="1045"/>
                </a:lnTo>
                <a:lnTo>
                  <a:pt x="4005" y="1036"/>
                </a:lnTo>
                <a:lnTo>
                  <a:pt x="4006" y="1026"/>
                </a:lnTo>
                <a:lnTo>
                  <a:pt x="4007" y="1016"/>
                </a:lnTo>
                <a:lnTo>
                  <a:pt x="4009" y="1006"/>
                </a:lnTo>
                <a:lnTo>
                  <a:pt x="4009" y="994"/>
                </a:lnTo>
                <a:lnTo>
                  <a:pt x="4010" y="981"/>
                </a:lnTo>
                <a:lnTo>
                  <a:pt x="4011" y="969"/>
                </a:lnTo>
                <a:lnTo>
                  <a:pt x="4012" y="955"/>
                </a:lnTo>
                <a:lnTo>
                  <a:pt x="4012" y="940"/>
                </a:lnTo>
                <a:lnTo>
                  <a:pt x="4014" y="926"/>
                </a:lnTo>
                <a:lnTo>
                  <a:pt x="4015" y="909"/>
                </a:lnTo>
                <a:lnTo>
                  <a:pt x="4016" y="893"/>
                </a:lnTo>
                <a:lnTo>
                  <a:pt x="4016" y="877"/>
                </a:lnTo>
                <a:lnTo>
                  <a:pt x="4017" y="860"/>
                </a:lnTo>
                <a:lnTo>
                  <a:pt x="4018" y="842"/>
                </a:lnTo>
                <a:lnTo>
                  <a:pt x="4020" y="824"/>
                </a:lnTo>
                <a:lnTo>
                  <a:pt x="4020" y="805"/>
                </a:lnTo>
                <a:lnTo>
                  <a:pt x="4021" y="785"/>
                </a:lnTo>
                <a:lnTo>
                  <a:pt x="4022" y="764"/>
                </a:lnTo>
                <a:lnTo>
                  <a:pt x="4023" y="743"/>
                </a:lnTo>
                <a:lnTo>
                  <a:pt x="4023" y="719"/>
                </a:lnTo>
                <a:lnTo>
                  <a:pt x="4025" y="693"/>
                </a:lnTo>
                <a:lnTo>
                  <a:pt x="4026" y="666"/>
                </a:lnTo>
                <a:lnTo>
                  <a:pt x="4027" y="637"/>
                </a:lnTo>
                <a:lnTo>
                  <a:pt x="4028" y="608"/>
                </a:lnTo>
                <a:lnTo>
                  <a:pt x="4028" y="575"/>
                </a:lnTo>
                <a:lnTo>
                  <a:pt x="4030" y="543"/>
                </a:lnTo>
                <a:lnTo>
                  <a:pt x="4031" y="508"/>
                </a:lnTo>
                <a:lnTo>
                  <a:pt x="4032" y="471"/>
                </a:lnTo>
                <a:lnTo>
                  <a:pt x="4032" y="434"/>
                </a:lnTo>
                <a:lnTo>
                  <a:pt x="4033" y="394"/>
                </a:lnTo>
                <a:lnTo>
                  <a:pt x="4035" y="351"/>
                </a:lnTo>
                <a:lnTo>
                  <a:pt x="4036" y="305"/>
                </a:lnTo>
                <a:lnTo>
                  <a:pt x="4036" y="250"/>
                </a:lnTo>
                <a:lnTo>
                  <a:pt x="4037" y="185"/>
                </a:lnTo>
                <a:lnTo>
                  <a:pt x="4038" y="108"/>
                </a:lnTo>
                <a:lnTo>
                  <a:pt x="4040" y="34"/>
                </a:lnTo>
                <a:lnTo>
                  <a:pt x="4040" y="0"/>
                </a:lnTo>
                <a:lnTo>
                  <a:pt x="4041" y="0"/>
                </a:lnTo>
                <a:lnTo>
                  <a:pt x="4042" y="59"/>
                </a:lnTo>
                <a:lnTo>
                  <a:pt x="4043" y="164"/>
                </a:lnTo>
                <a:lnTo>
                  <a:pt x="4043" y="277"/>
                </a:lnTo>
                <a:lnTo>
                  <a:pt x="4045" y="375"/>
                </a:lnTo>
                <a:lnTo>
                  <a:pt x="4046" y="459"/>
                </a:lnTo>
                <a:lnTo>
                  <a:pt x="4047" y="547"/>
                </a:lnTo>
                <a:lnTo>
                  <a:pt x="4047" y="652"/>
                </a:lnTo>
                <a:lnTo>
                  <a:pt x="4048" y="769"/>
                </a:lnTo>
                <a:lnTo>
                  <a:pt x="4050" y="882"/>
                </a:lnTo>
                <a:lnTo>
                  <a:pt x="4051" y="975"/>
                </a:lnTo>
                <a:lnTo>
                  <a:pt x="4051" y="1045"/>
                </a:lnTo>
                <a:lnTo>
                  <a:pt x="4052" y="1093"/>
                </a:lnTo>
                <a:lnTo>
                  <a:pt x="4053" y="1125"/>
                </a:lnTo>
                <a:lnTo>
                  <a:pt x="4054" y="1145"/>
                </a:lnTo>
                <a:lnTo>
                  <a:pt x="4054" y="1156"/>
                </a:lnTo>
                <a:lnTo>
                  <a:pt x="4056" y="1161"/>
                </a:lnTo>
                <a:lnTo>
                  <a:pt x="4057" y="1161"/>
                </a:lnTo>
                <a:lnTo>
                  <a:pt x="4058" y="1159"/>
                </a:lnTo>
                <a:lnTo>
                  <a:pt x="4058" y="1154"/>
                </a:lnTo>
                <a:lnTo>
                  <a:pt x="4059" y="1149"/>
                </a:lnTo>
                <a:lnTo>
                  <a:pt x="4061" y="1142"/>
                </a:lnTo>
                <a:lnTo>
                  <a:pt x="4062" y="1135"/>
                </a:lnTo>
                <a:lnTo>
                  <a:pt x="4062" y="1128"/>
                </a:lnTo>
                <a:lnTo>
                  <a:pt x="4063" y="1120"/>
                </a:lnTo>
                <a:lnTo>
                  <a:pt x="4064" y="1114"/>
                </a:lnTo>
                <a:lnTo>
                  <a:pt x="4066" y="1108"/>
                </a:lnTo>
                <a:lnTo>
                  <a:pt x="4066" y="1103"/>
                </a:lnTo>
                <a:lnTo>
                  <a:pt x="4067" y="1098"/>
                </a:lnTo>
                <a:lnTo>
                  <a:pt x="4068" y="1094"/>
                </a:lnTo>
                <a:lnTo>
                  <a:pt x="4069" y="1092"/>
                </a:lnTo>
                <a:lnTo>
                  <a:pt x="4069" y="1089"/>
                </a:lnTo>
                <a:lnTo>
                  <a:pt x="4071" y="1087"/>
                </a:lnTo>
                <a:lnTo>
                  <a:pt x="4072" y="1086"/>
                </a:lnTo>
                <a:lnTo>
                  <a:pt x="4073" y="1086"/>
                </a:lnTo>
                <a:lnTo>
                  <a:pt x="4073" y="1084"/>
                </a:lnTo>
                <a:lnTo>
                  <a:pt x="4074" y="1084"/>
                </a:lnTo>
                <a:lnTo>
                  <a:pt x="4076" y="1084"/>
                </a:lnTo>
                <a:lnTo>
                  <a:pt x="4077" y="1086"/>
                </a:lnTo>
                <a:lnTo>
                  <a:pt x="4077" y="1086"/>
                </a:lnTo>
                <a:lnTo>
                  <a:pt x="4078" y="1086"/>
                </a:lnTo>
                <a:lnTo>
                  <a:pt x="4079" y="1086"/>
                </a:lnTo>
                <a:lnTo>
                  <a:pt x="4081" y="1086"/>
                </a:lnTo>
                <a:lnTo>
                  <a:pt x="4081" y="108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5" name="Freeform 43"/>
          <p:cNvSpPr>
            <a:spLocks/>
          </p:cNvSpPr>
          <p:nvPr/>
        </p:nvSpPr>
        <p:spPr bwMode="auto">
          <a:xfrm>
            <a:off x="2689225" y="609600"/>
            <a:ext cx="3121025" cy="1190625"/>
          </a:xfrm>
          <a:custGeom>
            <a:avLst/>
            <a:gdLst/>
            <a:ahLst/>
            <a:cxnLst>
              <a:cxn ang="0">
                <a:pos x="64" y="1147"/>
              </a:cxn>
              <a:cxn ang="0">
                <a:pos x="128" y="1144"/>
              </a:cxn>
              <a:cxn ang="0">
                <a:pos x="193" y="0"/>
              </a:cxn>
              <a:cxn ang="0">
                <a:pos x="257" y="1297"/>
              </a:cxn>
              <a:cxn ang="0">
                <a:pos x="322" y="1086"/>
              </a:cxn>
              <a:cxn ang="0">
                <a:pos x="387" y="1138"/>
              </a:cxn>
              <a:cxn ang="0">
                <a:pos x="451" y="1145"/>
              </a:cxn>
              <a:cxn ang="0">
                <a:pos x="516" y="687"/>
              </a:cxn>
              <a:cxn ang="0">
                <a:pos x="580" y="1098"/>
              </a:cxn>
              <a:cxn ang="0">
                <a:pos x="645" y="1143"/>
              </a:cxn>
              <a:cxn ang="0">
                <a:pos x="709" y="1142"/>
              </a:cxn>
              <a:cxn ang="0">
                <a:pos x="774" y="1135"/>
              </a:cxn>
              <a:cxn ang="0">
                <a:pos x="838" y="1127"/>
              </a:cxn>
              <a:cxn ang="0">
                <a:pos x="903" y="1145"/>
              </a:cxn>
              <a:cxn ang="0">
                <a:pos x="967" y="1135"/>
              </a:cxn>
              <a:cxn ang="0">
                <a:pos x="1032" y="1144"/>
              </a:cxn>
              <a:cxn ang="0">
                <a:pos x="1097" y="1139"/>
              </a:cxn>
              <a:cxn ang="0">
                <a:pos x="1161" y="887"/>
              </a:cxn>
              <a:cxn ang="0">
                <a:pos x="1226" y="1144"/>
              </a:cxn>
              <a:cxn ang="0">
                <a:pos x="1290" y="1114"/>
              </a:cxn>
              <a:cxn ang="0">
                <a:pos x="1355" y="0"/>
              </a:cxn>
              <a:cxn ang="0">
                <a:pos x="1419" y="1143"/>
              </a:cxn>
              <a:cxn ang="0">
                <a:pos x="1484" y="1138"/>
              </a:cxn>
              <a:cxn ang="0">
                <a:pos x="1548" y="1139"/>
              </a:cxn>
              <a:cxn ang="0">
                <a:pos x="1613" y="1145"/>
              </a:cxn>
              <a:cxn ang="0">
                <a:pos x="1679" y="1144"/>
              </a:cxn>
              <a:cxn ang="0">
                <a:pos x="1743" y="1133"/>
              </a:cxn>
              <a:cxn ang="0">
                <a:pos x="1808" y="1143"/>
              </a:cxn>
              <a:cxn ang="0">
                <a:pos x="1872" y="1144"/>
              </a:cxn>
              <a:cxn ang="0">
                <a:pos x="1937" y="1103"/>
              </a:cxn>
              <a:cxn ang="0">
                <a:pos x="2001" y="1145"/>
              </a:cxn>
              <a:cxn ang="0">
                <a:pos x="2066" y="1143"/>
              </a:cxn>
              <a:cxn ang="0">
                <a:pos x="2131" y="1076"/>
              </a:cxn>
              <a:cxn ang="0">
                <a:pos x="2195" y="1145"/>
              </a:cxn>
              <a:cxn ang="0">
                <a:pos x="2260" y="1149"/>
              </a:cxn>
              <a:cxn ang="0">
                <a:pos x="2324" y="1138"/>
              </a:cxn>
              <a:cxn ang="0">
                <a:pos x="2389" y="1147"/>
              </a:cxn>
              <a:cxn ang="0">
                <a:pos x="2453" y="1128"/>
              </a:cxn>
              <a:cxn ang="0">
                <a:pos x="2518" y="1142"/>
              </a:cxn>
              <a:cxn ang="0">
                <a:pos x="2582" y="1104"/>
              </a:cxn>
              <a:cxn ang="0">
                <a:pos x="2647" y="1145"/>
              </a:cxn>
              <a:cxn ang="0">
                <a:pos x="2711" y="1144"/>
              </a:cxn>
              <a:cxn ang="0">
                <a:pos x="2776" y="1134"/>
              </a:cxn>
              <a:cxn ang="0">
                <a:pos x="2841" y="1147"/>
              </a:cxn>
              <a:cxn ang="0">
                <a:pos x="2905" y="1129"/>
              </a:cxn>
              <a:cxn ang="0">
                <a:pos x="2970" y="1108"/>
              </a:cxn>
              <a:cxn ang="0">
                <a:pos x="3034" y="1145"/>
              </a:cxn>
              <a:cxn ang="0">
                <a:pos x="3099" y="1144"/>
              </a:cxn>
              <a:cxn ang="0">
                <a:pos x="3163" y="1140"/>
              </a:cxn>
              <a:cxn ang="0">
                <a:pos x="3228" y="1143"/>
              </a:cxn>
              <a:cxn ang="0">
                <a:pos x="3292" y="1143"/>
              </a:cxn>
              <a:cxn ang="0">
                <a:pos x="3358" y="1142"/>
              </a:cxn>
              <a:cxn ang="0">
                <a:pos x="3423" y="1144"/>
              </a:cxn>
              <a:cxn ang="0">
                <a:pos x="3487" y="1175"/>
              </a:cxn>
              <a:cxn ang="0">
                <a:pos x="3552" y="1140"/>
              </a:cxn>
              <a:cxn ang="0">
                <a:pos x="3616" y="1144"/>
              </a:cxn>
              <a:cxn ang="0">
                <a:pos x="3681" y="1145"/>
              </a:cxn>
              <a:cxn ang="0">
                <a:pos x="3745" y="1145"/>
              </a:cxn>
              <a:cxn ang="0">
                <a:pos x="3810" y="1145"/>
              </a:cxn>
              <a:cxn ang="0">
                <a:pos x="3874" y="1143"/>
              </a:cxn>
              <a:cxn ang="0">
                <a:pos x="3939" y="1112"/>
              </a:cxn>
              <a:cxn ang="0">
                <a:pos x="4004" y="1134"/>
              </a:cxn>
              <a:cxn ang="0">
                <a:pos x="4068" y="1070"/>
              </a:cxn>
            </a:cxnLst>
            <a:rect l="0" t="0" r="r" b="b"/>
            <a:pathLst>
              <a:path w="4081" h="1704">
                <a:moveTo>
                  <a:pt x="0" y="1153"/>
                </a:moveTo>
                <a:lnTo>
                  <a:pt x="0" y="1153"/>
                </a:lnTo>
                <a:lnTo>
                  <a:pt x="2" y="1137"/>
                </a:lnTo>
                <a:lnTo>
                  <a:pt x="3" y="1137"/>
                </a:lnTo>
                <a:lnTo>
                  <a:pt x="3" y="1137"/>
                </a:lnTo>
                <a:lnTo>
                  <a:pt x="4" y="1138"/>
                </a:lnTo>
                <a:lnTo>
                  <a:pt x="5" y="1138"/>
                </a:lnTo>
                <a:lnTo>
                  <a:pt x="7" y="1139"/>
                </a:lnTo>
                <a:lnTo>
                  <a:pt x="7" y="1140"/>
                </a:lnTo>
                <a:lnTo>
                  <a:pt x="8" y="1143"/>
                </a:lnTo>
                <a:lnTo>
                  <a:pt x="9" y="1145"/>
                </a:lnTo>
                <a:lnTo>
                  <a:pt x="10" y="1148"/>
                </a:lnTo>
                <a:lnTo>
                  <a:pt x="10" y="1149"/>
                </a:lnTo>
                <a:lnTo>
                  <a:pt x="12" y="1150"/>
                </a:lnTo>
                <a:lnTo>
                  <a:pt x="13" y="1152"/>
                </a:lnTo>
                <a:lnTo>
                  <a:pt x="14" y="1152"/>
                </a:lnTo>
                <a:lnTo>
                  <a:pt x="14" y="1152"/>
                </a:lnTo>
                <a:lnTo>
                  <a:pt x="15" y="1150"/>
                </a:lnTo>
                <a:lnTo>
                  <a:pt x="17" y="1150"/>
                </a:lnTo>
                <a:lnTo>
                  <a:pt x="18" y="1149"/>
                </a:lnTo>
                <a:lnTo>
                  <a:pt x="18" y="1149"/>
                </a:lnTo>
                <a:lnTo>
                  <a:pt x="19" y="1148"/>
                </a:lnTo>
                <a:lnTo>
                  <a:pt x="20" y="1147"/>
                </a:lnTo>
                <a:lnTo>
                  <a:pt x="22" y="1147"/>
                </a:lnTo>
                <a:lnTo>
                  <a:pt x="22" y="1145"/>
                </a:lnTo>
                <a:lnTo>
                  <a:pt x="23" y="1145"/>
                </a:lnTo>
                <a:lnTo>
                  <a:pt x="24" y="1145"/>
                </a:lnTo>
                <a:lnTo>
                  <a:pt x="25" y="1145"/>
                </a:lnTo>
                <a:lnTo>
                  <a:pt x="25" y="1144"/>
                </a:lnTo>
                <a:lnTo>
                  <a:pt x="27" y="1144"/>
                </a:lnTo>
                <a:lnTo>
                  <a:pt x="28" y="1144"/>
                </a:lnTo>
                <a:lnTo>
                  <a:pt x="29" y="1145"/>
                </a:lnTo>
                <a:lnTo>
                  <a:pt x="29" y="1145"/>
                </a:lnTo>
                <a:lnTo>
                  <a:pt x="30" y="1145"/>
                </a:lnTo>
                <a:lnTo>
                  <a:pt x="32" y="1145"/>
                </a:lnTo>
                <a:lnTo>
                  <a:pt x="33" y="1147"/>
                </a:lnTo>
                <a:lnTo>
                  <a:pt x="33" y="1147"/>
                </a:lnTo>
                <a:lnTo>
                  <a:pt x="34" y="1147"/>
                </a:lnTo>
                <a:lnTo>
                  <a:pt x="35" y="1147"/>
                </a:lnTo>
                <a:lnTo>
                  <a:pt x="36" y="1147"/>
                </a:lnTo>
                <a:lnTo>
                  <a:pt x="36" y="1147"/>
                </a:lnTo>
                <a:lnTo>
                  <a:pt x="38" y="1147"/>
                </a:lnTo>
                <a:lnTo>
                  <a:pt x="39" y="1147"/>
                </a:lnTo>
                <a:lnTo>
                  <a:pt x="40" y="1147"/>
                </a:lnTo>
                <a:lnTo>
                  <a:pt x="40" y="1147"/>
                </a:lnTo>
                <a:lnTo>
                  <a:pt x="41" y="1148"/>
                </a:lnTo>
                <a:lnTo>
                  <a:pt x="43" y="1148"/>
                </a:lnTo>
                <a:lnTo>
                  <a:pt x="44" y="1148"/>
                </a:lnTo>
                <a:lnTo>
                  <a:pt x="44" y="1148"/>
                </a:lnTo>
                <a:lnTo>
                  <a:pt x="45" y="1148"/>
                </a:lnTo>
                <a:lnTo>
                  <a:pt x="46" y="1148"/>
                </a:lnTo>
                <a:lnTo>
                  <a:pt x="48" y="1148"/>
                </a:lnTo>
                <a:lnTo>
                  <a:pt x="48" y="1148"/>
                </a:lnTo>
                <a:lnTo>
                  <a:pt x="49" y="1148"/>
                </a:lnTo>
                <a:lnTo>
                  <a:pt x="50" y="1148"/>
                </a:lnTo>
                <a:lnTo>
                  <a:pt x="51" y="1148"/>
                </a:lnTo>
                <a:lnTo>
                  <a:pt x="51" y="1148"/>
                </a:lnTo>
                <a:lnTo>
                  <a:pt x="53" y="1148"/>
                </a:lnTo>
                <a:lnTo>
                  <a:pt x="54" y="1148"/>
                </a:lnTo>
                <a:lnTo>
                  <a:pt x="55" y="1148"/>
                </a:lnTo>
                <a:lnTo>
                  <a:pt x="55" y="1147"/>
                </a:lnTo>
                <a:lnTo>
                  <a:pt x="56" y="1147"/>
                </a:lnTo>
                <a:lnTo>
                  <a:pt x="58" y="1147"/>
                </a:lnTo>
                <a:lnTo>
                  <a:pt x="59" y="1147"/>
                </a:lnTo>
                <a:lnTo>
                  <a:pt x="60" y="1147"/>
                </a:lnTo>
                <a:lnTo>
                  <a:pt x="60" y="1147"/>
                </a:lnTo>
                <a:lnTo>
                  <a:pt x="61" y="1147"/>
                </a:lnTo>
                <a:lnTo>
                  <a:pt x="63" y="1147"/>
                </a:lnTo>
                <a:lnTo>
                  <a:pt x="64" y="1147"/>
                </a:lnTo>
                <a:lnTo>
                  <a:pt x="64" y="1147"/>
                </a:lnTo>
                <a:lnTo>
                  <a:pt x="65" y="1147"/>
                </a:lnTo>
                <a:lnTo>
                  <a:pt x="66" y="1147"/>
                </a:lnTo>
                <a:lnTo>
                  <a:pt x="68" y="1145"/>
                </a:lnTo>
                <a:lnTo>
                  <a:pt x="68" y="1145"/>
                </a:lnTo>
                <a:lnTo>
                  <a:pt x="69" y="1145"/>
                </a:lnTo>
                <a:lnTo>
                  <a:pt x="70" y="1145"/>
                </a:lnTo>
                <a:lnTo>
                  <a:pt x="71" y="1145"/>
                </a:lnTo>
                <a:lnTo>
                  <a:pt x="71" y="1145"/>
                </a:lnTo>
                <a:lnTo>
                  <a:pt x="72" y="1145"/>
                </a:lnTo>
                <a:lnTo>
                  <a:pt x="74" y="1145"/>
                </a:lnTo>
                <a:lnTo>
                  <a:pt x="75" y="1147"/>
                </a:lnTo>
                <a:lnTo>
                  <a:pt x="75" y="1148"/>
                </a:lnTo>
                <a:lnTo>
                  <a:pt x="76" y="1149"/>
                </a:lnTo>
                <a:lnTo>
                  <a:pt x="77" y="1149"/>
                </a:lnTo>
                <a:lnTo>
                  <a:pt x="79" y="1149"/>
                </a:lnTo>
                <a:lnTo>
                  <a:pt x="79" y="1148"/>
                </a:lnTo>
                <a:lnTo>
                  <a:pt x="80" y="1147"/>
                </a:lnTo>
                <a:lnTo>
                  <a:pt x="81" y="1147"/>
                </a:lnTo>
                <a:lnTo>
                  <a:pt x="82" y="1147"/>
                </a:lnTo>
                <a:lnTo>
                  <a:pt x="82" y="1147"/>
                </a:lnTo>
                <a:lnTo>
                  <a:pt x="84" y="1147"/>
                </a:lnTo>
                <a:lnTo>
                  <a:pt x="85" y="1147"/>
                </a:lnTo>
                <a:lnTo>
                  <a:pt x="86" y="1148"/>
                </a:lnTo>
                <a:lnTo>
                  <a:pt x="86" y="1147"/>
                </a:lnTo>
                <a:lnTo>
                  <a:pt x="87" y="1145"/>
                </a:lnTo>
                <a:lnTo>
                  <a:pt x="89" y="1144"/>
                </a:lnTo>
                <a:lnTo>
                  <a:pt x="90" y="1144"/>
                </a:lnTo>
                <a:lnTo>
                  <a:pt x="90" y="1144"/>
                </a:lnTo>
                <a:lnTo>
                  <a:pt x="91" y="1144"/>
                </a:lnTo>
                <a:lnTo>
                  <a:pt x="92" y="1144"/>
                </a:lnTo>
                <a:lnTo>
                  <a:pt x="94" y="1144"/>
                </a:lnTo>
                <a:lnTo>
                  <a:pt x="94" y="1144"/>
                </a:lnTo>
                <a:lnTo>
                  <a:pt x="95" y="1144"/>
                </a:lnTo>
                <a:lnTo>
                  <a:pt x="96" y="1144"/>
                </a:lnTo>
                <a:lnTo>
                  <a:pt x="97" y="1144"/>
                </a:lnTo>
                <a:lnTo>
                  <a:pt x="97" y="1144"/>
                </a:lnTo>
                <a:lnTo>
                  <a:pt x="99" y="1144"/>
                </a:lnTo>
                <a:lnTo>
                  <a:pt x="100" y="1144"/>
                </a:lnTo>
                <a:lnTo>
                  <a:pt x="101" y="1144"/>
                </a:lnTo>
                <a:lnTo>
                  <a:pt x="101" y="1144"/>
                </a:lnTo>
                <a:lnTo>
                  <a:pt x="102" y="1144"/>
                </a:lnTo>
                <a:lnTo>
                  <a:pt x="104" y="1144"/>
                </a:lnTo>
                <a:lnTo>
                  <a:pt x="105" y="1144"/>
                </a:lnTo>
                <a:lnTo>
                  <a:pt x="105" y="1144"/>
                </a:lnTo>
                <a:lnTo>
                  <a:pt x="106" y="1144"/>
                </a:lnTo>
                <a:lnTo>
                  <a:pt x="107" y="1144"/>
                </a:lnTo>
                <a:lnTo>
                  <a:pt x="108" y="1144"/>
                </a:lnTo>
                <a:lnTo>
                  <a:pt x="108" y="1144"/>
                </a:lnTo>
                <a:lnTo>
                  <a:pt x="110" y="1145"/>
                </a:lnTo>
                <a:lnTo>
                  <a:pt x="111" y="1145"/>
                </a:lnTo>
                <a:lnTo>
                  <a:pt x="112" y="1145"/>
                </a:lnTo>
                <a:lnTo>
                  <a:pt x="113" y="1145"/>
                </a:lnTo>
                <a:lnTo>
                  <a:pt x="113" y="1145"/>
                </a:lnTo>
                <a:lnTo>
                  <a:pt x="115" y="1145"/>
                </a:lnTo>
                <a:lnTo>
                  <a:pt x="116" y="1145"/>
                </a:lnTo>
                <a:lnTo>
                  <a:pt x="117" y="1145"/>
                </a:lnTo>
                <a:lnTo>
                  <a:pt x="117" y="1145"/>
                </a:lnTo>
                <a:lnTo>
                  <a:pt x="118" y="1145"/>
                </a:lnTo>
                <a:lnTo>
                  <a:pt x="120" y="1145"/>
                </a:lnTo>
                <a:lnTo>
                  <a:pt x="121" y="1145"/>
                </a:lnTo>
                <a:lnTo>
                  <a:pt x="121" y="1145"/>
                </a:lnTo>
                <a:lnTo>
                  <a:pt x="122" y="1145"/>
                </a:lnTo>
                <a:lnTo>
                  <a:pt x="123" y="1145"/>
                </a:lnTo>
                <a:lnTo>
                  <a:pt x="125" y="1144"/>
                </a:lnTo>
                <a:lnTo>
                  <a:pt x="125" y="1144"/>
                </a:lnTo>
                <a:lnTo>
                  <a:pt x="126" y="1144"/>
                </a:lnTo>
                <a:lnTo>
                  <a:pt x="127" y="1144"/>
                </a:lnTo>
                <a:lnTo>
                  <a:pt x="128" y="1144"/>
                </a:lnTo>
                <a:lnTo>
                  <a:pt x="128" y="1144"/>
                </a:lnTo>
                <a:lnTo>
                  <a:pt x="130" y="1144"/>
                </a:lnTo>
                <a:lnTo>
                  <a:pt x="131" y="1144"/>
                </a:lnTo>
                <a:lnTo>
                  <a:pt x="132" y="1144"/>
                </a:lnTo>
                <a:lnTo>
                  <a:pt x="132" y="1144"/>
                </a:lnTo>
                <a:lnTo>
                  <a:pt x="133" y="1144"/>
                </a:lnTo>
                <a:lnTo>
                  <a:pt x="135" y="1144"/>
                </a:lnTo>
                <a:lnTo>
                  <a:pt x="136" y="1144"/>
                </a:lnTo>
                <a:lnTo>
                  <a:pt x="136" y="1144"/>
                </a:lnTo>
                <a:lnTo>
                  <a:pt x="137" y="1144"/>
                </a:lnTo>
                <a:lnTo>
                  <a:pt x="138" y="1144"/>
                </a:lnTo>
                <a:lnTo>
                  <a:pt x="140" y="1144"/>
                </a:lnTo>
                <a:lnTo>
                  <a:pt x="140" y="1144"/>
                </a:lnTo>
                <a:lnTo>
                  <a:pt x="141" y="1144"/>
                </a:lnTo>
                <a:lnTo>
                  <a:pt x="142" y="1144"/>
                </a:lnTo>
                <a:lnTo>
                  <a:pt x="143" y="1144"/>
                </a:lnTo>
                <a:lnTo>
                  <a:pt x="143" y="1144"/>
                </a:lnTo>
                <a:lnTo>
                  <a:pt x="144" y="1144"/>
                </a:lnTo>
                <a:lnTo>
                  <a:pt x="146" y="1144"/>
                </a:lnTo>
                <a:lnTo>
                  <a:pt x="147" y="1144"/>
                </a:lnTo>
                <a:lnTo>
                  <a:pt x="147" y="1144"/>
                </a:lnTo>
                <a:lnTo>
                  <a:pt x="148" y="1144"/>
                </a:lnTo>
                <a:lnTo>
                  <a:pt x="149" y="1144"/>
                </a:lnTo>
                <a:lnTo>
                  <a:pt x="151" y="1144"/>
                </a:lnTo>
                <a:lnTo>
                  <a:pt x="151" y="1144"/>
                </a:lnTo>
                <a:lnTo>
                  <a:pt x="152" y="1144"/>
                </a:lnTo>
                <a:lnTo>
                  <a:pt x="153" y="1144"/>
                </a:lnTo>
                <a:lnTo>
                  <a:pt x="154" y="1144"/>
                </a:lnTo>
                <a:lnTo>
                  <a:pt x="154" y="1144"/>
                </a:lnTo>
                <a:lnTo>
                  <a:pt x="156" y="1144"/>
                </a:lnTo>
                <a:lnTo>
                  <a:pt x="157" y="1144"/>
                </a:lnTo>
                <a:lnTo>
                  <a:pt x="158" y="1144"/>
                </a:lnTo>
                <a:lnTo>
                  <a:pt x="158" y="1144"/>
                </a:lnTo>
                <a:lnTo>
                  <a:pt x="159" y="1144"/>
                </a:lnTo>
                <a:lnTo>
                  <a:pt x="161" y="1145"/>
                </a:lnTo>
                <a:lnTo>
                  <a:pt x="162" y="1147"/>
                </a:lnTo>
                <a:lnTo>
                  <a:pt x="162" y="1148"/>
                </a:lnTo>
                <a:lnTo>
                  <a:pt x="163" y="1148"/>
                </a:lnTo>
                <a:lnTo>
                  <a:pt x="164" y="1147"/>
                </a:lnTo>
                <a:lnTo>
                  <a:pt x="166" y="1145"/>
                </a:lnTo>
                <a:lnTo>
                  <a:pt x="166" y="1145"/>
                </a:lnTo>
                <a:lnTo>
                  <a:pt x="167" y="1144"/>
                </a:lnTo>
                <a:lnTo>
                  <a:pt x="168" y="1144"/>
                </a:lnTo>
                <a:lnTo>
                  <a:pt x="169" y="1144"/>
                </a:lnTo>
                <a:lnTo>
                  <a:pt x="171" y="1144"/>
                </a:lnTo>
                <a:lnTo>
                  <a:pt x="171" y="1144"/>
                </a:lnTo>
                <a:lnTo>
                  <a:pt x="172" y="1145"/>
                </a:lnTo>
                <a:lnTo>
                  <a:pt x="173" y="1145"/>
                </a:lnTo>
                <a:lnTo>
                  <a:pt x="174" y="1145"/>
                </a:lnTo>
                <a:lnTo>
                  <a:pt x="174" y="1148"/>
                </a:lnTo>
                <a:lnTo>
                  <a:pt x="176" y="1168"/>
                </a:lnTo>
                <a:lnTo>
                  <a:pt x="177" y="1224"/>
                </a:lnTo>
                <a:lnTo>
                  <a:pt x="178" y="1327"/>
                </a:lnTo>
                <a:lnTo>
                  <a:pt x="178" y="1459"/>
                </a:lnTo>
                <a:lnTo>
                  <a:pt x="179" y="1585"/>
                </a:lnTo>
                <a:lnTo>
                  <a:pt x="180" y="1671"/>
                </a:lnTo>
                <a:lnTo>
                  <a:pt x="182" y="1704"/>
                </a:lnTo>
                <a:lnTo>
                  <a:pt x="182" y="1693"/>
                </a:lnTo>
                <a:lnTo>
                  <a:pt x="183" y="1649"/>
                </a:lnTo>
                <a:lnTo>
                  <a:pt x="184" y="1581"/>
                </a:lnTo>
                <a:lnTo>
                  <a:pt x="185" y="1495"/>
                </a:lnTo>
                <a:lnTo>
                  <a:pt x="185" y="1349"/>
                </a:lnTo>
                <a:lnTo>
                  <a:pt x="187" y="778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449"/>
                </a:lnTo>
                <a:lnTo>
                  <a:pt x="195" y="729"/>
                </a:lnTo>
                <a:lnTo>
                  <a:pt x="197" y="867"/>
                </a:lnTo>
                <a:lnTo>
                  <a:pt x="197" y="942"/>
                </a:lnTo>
                <a:lnTo>
                  <a:pt x="198" y="986"/>
                </a:lnTo>
                <a:lnTo>
                  <a:pt x="199" y="1016"/>
                </a:lnTo>
                <a:lnTo>
                  <a:pt x="200" y="1036"/>
                </a:lnTo>
                <a:lnTo>
                  <a:pt x="200" y="1051"/>
                </a:lnTo>
                <a:lnTo>
                  <a:pt x="202" y="1062"/>
                </a:lnTo>
                <a:lnTo>
                  <a:pt x="203" y="1071"/>
                </a:lnTo>
                <a:lnTo>
                  <a:pt x="204" y="1078"/>
                </a:lnTo>
                <a:lnTo>
                  <a:pt x="204" y="1084"/>
                </a:lnTo>
                <a:lnTo>
                  <a:pt x="205" y="1088"/>
                </a:lnTo>
                <a:lnTo>
                  <a:pt x="207" y="1091"/>
                </a:lnTo>
                <a:lnTo>
                  <a:pt x="208" y="1088"/>
                </a:lnTo>
                <a:lnTo>
                  <a:pt x="208" y="1082"/>
                </a:lnTo>
                <a:lnTo>
                  <a:pt x="209" y="1075"/>
                </a:lnTo>
                <a:lnTo>
                  <a:pt x="210" y="1073"/>
                </a:lnTo>
                <a:lnTo>
                  <a:pt x="211" y="1082"/>
                </a:lnTo>
                <a:lnTo>
                  <a:pt x="211" y="1096"/>
                </a:lnTo>
                <a:lnTo>
                  <a:pt x="213" y="1111"/>
                </a:lnTo>
                <a:lnTo>
                  <a:pt x="214" y="1122"/>
                </a:lnTo>
                <a:lnTo>
                  <a:pt x="215" y="1127"/>
                </a:lnTo>
                <a:lnTo>
                  <a:pt x="215" y="1130"/>
                </a:lnTo>
                <a:lnTo>
                  <a:pt x="216" y="1132"/>
                </a:lnTo>
                <a:lnTo>
                  <a:pt x="218" y="1133"/>
                </a:lnTo>
                <a:lnTo>
                  <a:pt x="219" y="1134"/>
                </a:lnTo>
                <a:lnTo>
                  <a:pt x="219" y="1134"/>
                </a:lnTo>
                <a:lnTo>
                  <a:pt x="220" y="1135"/>
                </a:lnTo>
                <a:lnTo>
                  <a:pt x="221" y="1135"/>
                </a:lnTo>
                <a:lnTo>
                  <a:pt x="223" y="1135"/>
                </a:lnTo>
                <a:lnTo>
                  <a:pt x="223" y="1135"/>
                </a:lnTo>
                <a:lnTo>
                  <a:pt x="224" y="1135"/>
                </a:lnTo>
                <a:lnTo>
                  <a:pt x="225" y="1137"/>
                </a:lnTo>
                <a:lnTo>
                  <a:pt x="226" y="1138"/>
                </a:lnTo>
                <a:lnTo>
                  <a:pt x="228" y="1138"/>
                </a:lnTo>
                <a:lnTo>
                  <a:pt x="228" y="1139"/>
                </a:lnTo>
                <a:lnTo>
                  <a:pt x="229" y="1138"/>
                </a:lnTo>
                <a:lnTo>
                  <a:pt x="230" y="1138"/>
                </a:lnTo>
                <a:lnTo>
                  <a:pt x="231" y="1138"/>
                </a:lnTo>
                <a:lnTo>
                  <a:pt x="231" y="1138"/>
                </a:lnTo>
                <a:lnTo>
                  <a:pt x="233" y="1137"/>
                </a:lnTo>
                <a:lnTo>
                  <a:pt x="234" y="1135"/>
                </a:lnTo>
                <a:lnTo>
                  <a:pt x="235" y="1132"/>
                </a:lnTo>
                <a:lnTo>
                  <a:pt x="235" y="1117"/>
                </a:lnTo>
                <a:lnTo>
                  <a:pt x="236" y="1045"/>
                </a:lnTo>
                <a:lnTo>
                  <a:pt x="238" y="846"/>
                </a:lnTo>
                <a:lnTo>
                  <a:pt x="239" y="388"/>
                </a:lnTo>
                <a:lnTo>
                  <a:pt x="239" y="0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487"/>
                </a:lnTo>
                <a:lnTo>
                  <a:pt x="245" y="1076"/>
                </a:lnTo>
                <a:lnTo>
                  <a:pt x="246" y="1421"/>
                </a:lnTo>
                <a:lnTo>
                  <a:pt x="246" y="1535"/>
                </a:lnTo>
                <a:lnTo>
                  <a:pt x="247" y="1539"/>
                </a:lnTo>
                <a:lnTo>
                  <a:pt x="249" y="1508"/>
                </a:lnTo>
                <a:lnTo>
                  <a:pt x="250" y="1476"/>
                </a:lnTo>
                <a:lnTo>
                  <a:pt x="250" y="1450"/>
                </a:lnTo>
                <a:lnTo>
                  <a:pt x="251" y="1427"/>
                </a:lnTo>
                <a:lnTo>
                  <a:pt x="252" y="1404"/>
                </a:lnTo>
                <a:lnTo>
                  <a:pt x="254" y="1381"/>
                </a:lnTo>
                <a:lnTo>
                  <a:pt x="254" y="1359"/>
                </a:lnTo>
                <a:lnTo>
                  <a:pt x="255" y="1338"/>
                </a:lnTo>
                <a:lnTo>
                  <a:pt x="256" y="1317"/>
                </a:lnTo>
                <a:lnTo>
                  <a:pt x="257" y="1297"/>
                </a:lnTo>
                <a:lnTo>
                  <a:pt x="257" y="1278"/>
                </a:lnTo>
                <a:lnTo>
                  <a:pt x="259" y="1262"/>
                </a:lnTo>
                <a:lnTo>
                  <a:pt x="260" y="1248"/>
                </a:lnTo>
                <a:lnTo>
                  <a:pt x="261" y="1237"/>
                </a:lnTo>
                <a:lnTo>
                  <a:pt x="261" y="1227"/>
                </a:lnTo>
                <a:lnTo>
                  <a:pt x="262" y="1219"/>
                </a:lnTo>
                <a:lnTo>
                  <a:pt x="264" y="1210"/>
                </a:lnTo>
                <a:lnTo>
                  <a:pt x="265" y="1200"/>
                </a:lnTo>
                <a:lnTo>
                  <a:pt x="265" y="1191"/>
                </a:lnTo>
                <a:lnTo>
                  <a:pt x="266" y="1184"/>
                </a:lnTo>
                <a:lnTo>
                  <a:pt x="267" y="1176"/>
                </a:lnTo>
                <a:lnTo>
                  <a:pt x="269" y="1170"/>
                </a:lnTo>
                <a:lnTo>
                  <a:pt x="269" y="1164"/>
                </a:lnTo>
                <a:lnTo>
                  <a:pt x="270" y="1159"/>
                </a:lnTo>
                <a:lnTo>
                  <a:pt x="271" y="1152"/>
                </a:lnTo>
                <a:lnTo>
                  <a:pt x="272" y="1142"/>
                </a:lnTo>
                <a:lnTo>
                  <a:pt x="272" y="1130"/>
                </a:lnTo>
                <a:lnTo>
                  <a:pt x="274" y="1122"/>
                </a:lnTo>
                <a:lnTo>
                  <a:pt x="275" y="1117"/>
                </a:lnTo>
                <a:lnTo>
                  <a:pt x="276" y="1119"/>
                </a:lnTo>
                <a:lnTo>
                  <a:pt x="276" y="1125"/>
                </a:lnTo>
                <a:lnTo>
                  <a:pt x="277" y="1133"/>
                </a:lnTo>
                <a:lnTo>
                  <a:pt x="279" y="1138"/>
                </a:lnTo>
                <a:lnTo>
                  <a:pt x="280" y="1140"/>
                </a:lnTo>
                <a:lnTo>
                  <a:pt x="281" y="1142"/>
                </a:lnTo>
                <a:lnTo>
                  <a:pt x="281" y="1142"/>
                </a:lnTo>
                <a:lnTo>
                  <a:pt x="282" y="1142"/>
                </a:lnTo>
                <a:lnTo>
                  <a:pt x="283" y="1142"/>
                </a:lnTo>
                <a:lnTo>
                  <a:pt x="285" y="1143"/>
                </a:lnTo>
                <a:lnTo>
                  <a:pt x="285" y="1143"/>
                </a:lnTo>
                <a:lnTo>
                  <a:pt x="286" y="1144"/>
                </a:lnTo>
                <a:lnTo>
                  <a:pt x="287" y="1144"/>
                </a:lnTo>
                <a:lnTo>
                  <a:pt x="288" y="1144"/>
                </a:lnTo>
                <a:lnTo>
                  <a:pt x="288" y="1144"/>
                </a:lnTo>
                <a:lnTo>
                  <a:pt x="290" y="1143"/>
                </a:lnTo>
                <a:lnTo>
                  <a:pt x="291" y="1140"/>
                </a:lnTo>
                <a:lnTo>
                  <a:pt x="292" y="1138"/>
                </a:lnTo>
                <a:lnTo>
                  <a:pt x="292" y="1137"/>
                </a:lnTo>
                <a:lnTo>
                  <a:pt x="293" y="1134"/>
                </a:lnTo>
                <a:lnTo>
                  <a:pt x="295" y="1134"/>
                </a:lnTo>
                <a:lnTo>
                  <a:pt x="296" y="1135"/>
                </a:lnTo>
                <a:lnTo>
                  <a:pt x="296" y="1140"/>
                </a:lnTo>
                <a:lnTo>
                  <a:pt x="297" y="1152"/>
                </a:lnTo>
                <a:lnTo>
                  <a:pt x="298" y="1169"/>
                </a:lnTo>
                <a:lnTo>
                  <a:pt x="300" y="1181"/>
                </a:lnTo>
                <a:lnTo>
                  <a:pt x="300" y="1183"/>
                </a:lnTo>
                <a:lnTo>
                  <a:pt x="301" y="1170"/>
                </a:lnTo>
                <a:lnTo>
                  <a:pt x="302" y="1154"/>
                </a:lnTo>
                <a:lnTo>
                  <a:pt x="303" y="1143"/>
                </a:lnTo>
                <a:lnTo>
                  <a:pt x="303" y="1138"/>
                </a:lnTo>
                <a:lnTo>
                  <a:pt x="305" y="1138"/>
                </a:lnTo>
                <a:lnTo>
                  <a:pt x="306" y="1135"/>
                </a:lnTo>
                <a:lnTo>
                  <a:pt x="307" y="1132"/>
                </a:lnTo>
                <a:lnTo>
                  <a:pt x="307" y="1125"/>
                </a:lnTo>
                <a:lnTo>
                  <a:pt x="308" y="1120"/>
                </a:lnTo>
                <a:lnTo>
                  <a:pt x="310" y="1115"/>
                </a:lnTo>
                <a:lnTo>
                  <a:pt x="311" y="1113"/>
                </a:lnTo>
                <a:lnTo>
                  <a:pt x="311" y="1111"/>
                </a:lnTo>
                <a:lnTo>
                  <a:pt x="312" y="1109"/>
                </a:lnTo>
                <a:lnTo>
                  <a:pt x="313" y="1107"/>
                </a:lnTo>
                <a:lnTo>
                  <a:pt x="315" y="1104"/>
                </a:lnTo>
                <a:lnTo>
                  <a:pt x="315" y="1102"/>
                </a:lnTo>
                <a:lnTo>
                  <a:pt x="316" y="1099"/>
                </a:lnTo>
                <a:lnTo>
                  <a:pt x="317" y="1098"/>
                </a:lnTo>
                <a:lnTo>
                  <a:pt x="318" y="1098"/>
                </a:lnTo>
                <a:lnTo>
                  <a:pt x="318" y="1096"/>
                </a:lnTo>
                <a:lnTo>
                  <a:pt x="319" y="1093"/>
                </a:lnTo>
                <a:lnTo>
                  <a:pt x="321" y="1089"/>
                </a:lnTo>
                <a:lnTo>
                  <a:pt x="322" y="1086"/>
                </a:lnTo>
                <a:lnTo>
                  <a:pt x="322" y="1082"/>
                </a:lnTo>
                <a:lnTo>
                  <a:pt x="323" y="1081"/>
                </a:lnTo>
                <a:lnTo>
                  <a:pt x="324" y="1082"/>
                </a:lnTo>
                <a:lnTo>
                  <a:pt x="326" y="1084"/>
                </a:lnTo>
                <a:lnTo>
                  <a:pt x="326" y="1087"/>
                </a:lnTo>
                <a:lnTo>
                  <a:pt x="327" y="1089"/>
                </a:lnTo>
                <a:lnTo>
                  <a:pt x="328" y="1092"/>
                </a:lnTo>
                <a:lnTo>
                  <a:pt x="329" y="1092"/>
                </a:lnTo>
                <a:lnTo>
                  <a:pt x="329" y="1089"/>
                </a:lnTo>
                <a:lnTo>
                  <a:pt x="331" y="1083"/>
                </a:lnTo>
                <a:lnTo>
                  <a:pt x="332" y="1070"/>
                </a:lnTo>
                <a:lnTo>
                  <a:pt x="333" y="1048"/>
                </a:lnTo>
                <a:lnTo>
                  <a:pt x="333" y="1032"/>
                </a:lnTo>
                <a:lnTo>
                  <a:pt x="334" y="1034"/>
                </a:lnTo>
                <a:lnTo>
                  <a:pt x="336" y="1056"/>
                </a:lnTo>
                <a:lnTo>
                  <a:pt x="337" y="1089"/>
                </a:lnTo>
                <a:lnTo>
                  <a:pt x="338" y="1119"/>
                </a:lnTo>
                <a:lnTo>
                  <a:pt x="338" y="1137"/>
                </a:lnTo>
                <a:lnTo>
                  <a:pt x="339" y="1143"/>
                </a:lnTo>
                <a:lnTo>
                  <a:pt x="341" y="1144"/>
                </a:lnTo>
                <a:lnTo>
                  <a:pt x="342" y="1143"/>
                </a:lnTo>
                <a:lnTo>
                  <a:pt x="342" y="1140"/>
                </a:lnTo>
                <a:lnTo>
                  <a:pt x="343" y="1137"/>
                </a:lnTo>
                <a:lnTo>
                  <a:pt x="344" y="1133"/>
                </a:lnTo>
                <a:lnTo>
                  <a:pt x="346" y="1129"/>
                </a:lnTo>
                <a:lnTo>
                  <a:pt x="346" y="1125"/>
                </a:lnTo>
                <a:lnTo>
                  <a:pt x="347" y="1120"/>
                </a:lnTo>
                <a:lnTo>
                  <a:pt x="348" y="1117"/>
                </a:lnTo>
                <a:lnTo>
                  <a:pt x="349" y="1113"/>
                </a:lnTo>
                <a:lnTo>
                  <a:pt x="349" y="1109"/>
                </a:lnTo>
                <a:lnTo>
                  <a:pt x="351" y="1106"/>
                </a:lnTo>
                <a:lnTo>
                  <a:pt x="352" y="1102"/>
                </a:lnTo>
                <a:lnTo>
                  <a:pt x="353" y="1099"/>
                </a:lnTo>
                <a:lnTo>
                  <a:pt x="353" y="1098"/>
                </a:lnTo>
                <a:lnTo>
                  <a:pt x="354" y="1098"/>
                </a:lnTo>
                <a:lnTo>
                  <a:pt x="355" y="1099"/>
                </a:lnTo>
                <a:lnTo>
                  <a:pt x="357" y="1101"/>
                </a:lnTo>
                <a:lnTo>
                  <a:pt x="357" y="1103"/>
                </a:lnTo>
                <a:lnTo>
                  <a:pt x="358" y="1106"/>
                </a:lnTo>
                <a:lnTo>
                  <a:pt x="359" y="1108"/>
                </a:lnTo>
                <a:lnTo>
                  <a:pt x="360" y="1108"/>
                </a:lnTo>
                <a:lnTo>
                  <a:pt x="360" y="1108"/>
                </a:lnTo>
                <a:lnTo>
                  <a:pt x="362" y="1104"/>
                </a:lnTo>
                <a:lnTo>
                  <a:pt x="363" y="1099"/>
                </a:lnTo>
                <a:lnTo>
                  <a:pt x="364" y="1091"/>
                </a:lnTo>
                <a:lnTo>
                  <a:pt x="364" y="1081"/>
                </a:lnTo>
                <a:lnTo>
                  <a:pt x="365" y="1070"/>
                </a:lnTo>
                <a:lnTo>
                  <a:pt x="367" y="1062"/>
                </a:lnTo>
                <a:lnTo>
                  <a:pt x="368" y="1058"/>
                </a:lnTo>
                <a:lnTo>
                  <a:pt x="368" y="1061"/>
                </a:lnTo>
                <a:lnTo>
                  <a:pt x="369" y="1067"/>
                </a:lnTo>
                <a:lnTo>
                  <a:pt x="370" y="1075"/>
                </a:lnTo>
                <a:lnTo>
                  <a:pt x="372" y="1081"/>
                </a:lnTo>
                <a:lnTo>
                  <a:pt x="372" y="1083"/>
                </a:lnTo>
                <a:lnTo>
                  <a:pt x="373" y="1082"/>
                </a:lnTo>
                <a:lnTo>
                  <a:pt x="374" y="1077"/>
                </a:lnTo>
                <a:lnTo>
                  <a:pt x="375" y="1067"/>
                </a:lnTo>
                <a:lnTo>
                  <a:pt x="375" y="1052"/>
                </a:lnTo>
                <a:lnTo>
                  <a:pt x="377" y="1037"/>
                </a:lnTo>
                <a:lnTo>
                  <a:pt x="378" y="1026"/>
                </a:lnTo>
                <a:lnTo>
                  <a:pt x="379" y="1027"/>
                </a:lnTo>
                <a:lnTo>
                  <a:pt x="379" y="1039"/>
                </a:lnTo>
                <a:lnTo>
                  <a:pt x="380" y="1058"/>
                </a:lnTo>
                <a:lnTo>
                  <a:pt x="382" y="1079"/>
                </a:lnTo>
                <a:lnTo>
                  <a:pt x="383" y="1096"/>
                </a:lnTo>
                <a:lnTo>
                  <a:pt x="383" y="1108"/>
                </a:lnTo>
                <a:lnTo>
                  <a:pt x="384" y="1119"/>
                </a:lnTo>
                <a:lnTo>
                  <a:pt x="385" y="1130"/>
                </a:lnTo>
                <a:lnTo>
                  <a:pt x="387" y="1138"/>
                </a:lnTo>
                <a:lnTo>
                  <a:pt x="387" y="1140"/>
                </a:lnTo>
                <a:lnTo>
                  <a:pt x="388" y="1137"/>
                </a:lnTo>
                <a:lnTo>
                  <a:pt x="389" y="1127"/>
                </a:lnTo>
                <a:lnTo>
                  <a:pt x="390" y="1115"/>
                </a:lnTo>
                <a:lnTo>
                  <a:pt x="390" y="1111"/>
                </a:lnTo>
                <a:lnTo>
                  <a:pt x="391" y="1115"/>
                </a:lnTo>
                <a:lnTo>
                  <a:pt x="393" y="1125"/>
                </a:lnTo>
                <a:lnTo>
                  <a:pt x="394" y="1135"/>
                </a:lnTo>
                <a:lnTo>
                  <a:pt x="395" y="1142"/>
                </a:lnTo>
                <a:lnTo>
                  <a:pt x="395" y="1143"/>
                </a:lnTo>
                <a:lnTo>
                  <a:pt x="396" y="1144"/>
                </a:lnTo>
                <a:lnTo>
                  <a:pt x="398" y="1144"/>
                </a:lnTo>
                <a:lnTo>
                  <a:pt x="399" y="1143"/>
                </a:lnTo>
                <a:lnTo>
                  <a:pt x="399" y="1140"/>
                </a:lnTo>
                <a:lnTo>
                  <a:pt x="400" y="1139"/>
                </a:lnTo>
                <a:lnTo>
                  <a:pt x="401" y="1137"/>
                </a:lnTo>
                <a:lnTo>
                  <a:pt x="403" y="1137"/>
                </a:lnTo>
                <a:lnTo>
                  <a:pt x="403" y="1135"/>
                </a:lnTo>
                <a:lnTo>
                  <a:pt x="404" y="1137"/>
                </a:lnTo>
                <a:lnTo>
                  <a:pt x="405" y="1138"/>
                </a:lnTo>
                <a:lnTo>
                  <a:pt x="406" y="1139"/>
                </a:lnTo>
                <a:lnTo>
                  <a:pt x="406" y="1140"/>
                </a:lnTo>
                <a:lnTo>
                  <a:pt x="408" y="1142"/>
                </a:lnTo>
                <a:lnTo>
                  <a:pt x="409" y="1142"/>
                </a:lnTo>
                <a:lnTo>
                  <a:pt x="410" y="1142"/>
                </a:lnTo>
                <a:lnTo>
                  <a:pt x="410" y="1142"/>
                </a:lnTo>
                <a:lnTo>
                  <a:pt x="411" y="1142"/>
                </a:lnTo>
                <a:lnTo>
                  <a:pt x="413" y="1142"/>
                </a:lnTo>
                <a:lnTo>
                  <a:pt x="414" y="1140"/>
                </a:lnTo>
                <a:lnTo>
                  <a:pt x="414" y="1140"/>
                </a:lnTo>
                <a:lnTo>
                  <a:pt x="415" y="1140"/>
                </a:lnTo>
                <a:lnTo>
                  <a:pt x="416" y="1140"/>
                </a:lnTo>
                <a:lnTo>
                  <a:pt x="418" y="1139"/>
                </a:lnTo>
                <a:lnTo>
                  <a:pt x="418" y="1139"/>
                </a:lnTo>
                <a:lnTo>
                  <a:pt x="419" y="1138"/>
                </a:lnTo>
                <a:lnTo>
                  <a:pt x="420" y="1137"/>
                </a:lnTo>
                <a:lnTo>
                  <a:pt x="421" y="1134"/>
                </a:lnTo>
                <a:lnTo>
                  <a:pt x="421" y="1130"/>
                </a:lnTo>
                <a:lnTo>
                  <a:pt x="423" y="1125"/>
                </a:lnTo>
                <a:lnTo>
                  <a:pt x="424" y="1120"/>
                </a:lnTo>
                <a:lnTo>
                  <a:pt x="425" y="1115"/>
                </a:lnTo>
                <a:lnTo>
                  <a:pt x="425" y="1112"/>
                </a:lnTo>
                <a:lnTo>
                  <a:pt x="426" y="1109"/>
                </a:lnTo>
                <a:lnTo>
                  <a:pt x="427" y="1106"/>
                </a:lnTo>
                <a:lnTo>
                  <a:pt x="429" y="1098"/>
                </a:lnTo>
                <a:lnTo>
                  <a:pt x="429" y="1089"/>
                </a:lnTo>
                <a:lnTo>
                  <a:pt x="430" y="1079"/>
                </a:lnTo>
                <a:lnTo>
                  <a:pt x="431" y="1068"/>
                </a:lnTo>
                <a:lnTo>
                  <a:pt x="432" y="1065"/>
                </a:lnTo>
                <a:lnTo>
                  <a:pt x="432" y="1073"/>
                </a:lnTo>
                <a:lnTo>
                  <a:pt x="434" y="1097"/>
                </a:lnTo>
                <a:lnTo>
                  <a:pt x="435" y="1127"/>
                </a:lnTo>
                <a:lnTo>
                  <a:pt x="436" y="1152"/>
                </a:lnTo>
                <a:lnTo>
                  <a:pt x="436" y="1168"/>
                </a:lnTo>
                <a:lnTo>
                  <a:pt x="437" y="1174"/>
                </a:lnTo>
                <a:lnTo>
                  <a:pt x="439" y="1176"/>
                </a:lnTo>
                <a:lnTo>
                  <a:pt x="440" y="1175"/>
                </a:lnTo>
                <a:lnTo>
                  <a:pt x="440" y="1174"/>
                </a:lnTo>
                <a:lnTo>
                  <a:pt x="441" y="1171"/>
                </a:lnTo>
                <a:lnTo>
                  <a:pt x="442" y="1169"/>
                </a:lnTo>
                <a:lnTo>
                  <a:pt x="444" y="1166"/>
                </a:lnTo>
                <a:lnTo>
                  <a:pt x="444" y="1163"/>
                </a:lnTo>
                <a:lnTo>
                  <a:pt x="445" y="1159"/>
                </a:lnTo>
                <a:lnTo>
                  <a:pt x="446" y="1156"/>
                </a:lnTo>
                <a:lnTo>
                  <a:pt x="447" y="1153"/>
                </a:lnTo>
                <a:lnTo>
                  <a:pt x="449" y="1150"/>
                </a:lnTo>
                <a:lnTo>
                  <a:pt x="449" y="1148"/>
                </a:lnTo>
                <a:lnTo>
                  <a:pt x="450" y="1147"/>
                </a:lnTo>
                <a:lnTo>
                  <a:pt x="451" y="1145"/>
                </a:lnTo>
                <a:lnTo>
                  <a:pt x="452" y="1144"/>
                </a:lnTo>
                <a:lnTo>
                  <a:pt x="452" y="1144"/>
                </a:lnTo>
                <a:lnTo>
                  <a:pt x="454" y="1144"/>
                </a:lnTo>
                <a:lnTo>
                  <a:pt x="455" y="1143"/>
                </a:lnTo>
                <a:lnTo>
                  <a:pt x="456" y="1143"/>
                </a:lnTo>
                <a:lnTo>
                  <a:pt x="456" y="1143"/>
                </a:lnTo>
                <a:lnTo>
                  <a:pt x="457" y="1143"/>
                </a:lnTo>
                <a:lnTo>
                  <a:pt x="459" y="1143"/>
                </a:lnTo>
                <a:lnTo>
                  <a:pt x="460" y="1142"/>
                </a:lnTo>
                <a:lnTo>
                  <a:pt x="460" y="1142"/>
                </a:lnTo>
                <a:lnTo>
                  <a:pt x="461" y="1142"/>
                </a:lnTo>
                <a:lnTo>
                  <a:pt x="462" y="1142"/>
                </a:lnTo>
                <a:lnTo>
                  <a:pt x="463" y="1142"/>
                </a:lnTo>
                <a:lnTo>
                  <a:pt x="463" y="1142"/>
                </a:lnTo>
                <a:lnTo>
                  <a:pt x="465" y="1142"/>
                </a:lnTo>
                <a:lnTo>
                  <a:pt x="466" y="1142"/>
                </a:lnTo>
                <a:lnTo>
                  <a:pt x="467" y="1142"/>
                </a:lnTo>
                <a:lnTo>
                  <a:pt x="467" y="1142"/>
                </a:lnTo>
                <a:lnTo>
                  <a:pt x="468" y="1142"/>
                </a:lnTo>
                <a:lnTo>
                  <a:pt x="470" y="1140"/>
                </a:lnTo>
                <a:lnTo>
                  <a:pt x="471" y="1140"/>
                </a:lnTo>
                <a:lnTo>
                  <a:pt x="471" y="1140"/>
                </a:lnTo>
                <a:lnTo>
                  <a:pt x="472" y="1140"/>
                </a:lnTo>
                <a:lnTo>
                  <a:pt x="473" y="1140"/>
                </a:lnTo>
                <a:lnTo>
                  <a:pt x="475" y="1140"/>
                </a:lnTo>
                <a:lnTo>
                  <a:pt x="475" y="1140"/>
                </a:lnTo>
                <a:lnTo>
                  <a:pt x="476" y="1140"/>
                </a:lnTo>
                <a:lnTo>
                  <a:pt x="477" y="1139"/>
                </a:lnTo>
                <a:lnTo>
                  <a:pt x="478" y="1139"/>
                </a:lnTo>
                <a:lnTo>
                  <a:pt x="478" y="1139"/>
                </a:lnTo>
                <a:lnTo>
                  <a:pt x="480" y="1139"/>
                </a:lnTo>
                <a:lnTo>
                  <a:pt x="481" y="1140"/>
                </a:lnTo>
                <a:lnTo>
                  <a:pt x="482" y="1142"/>
                </a:lnTo>
                <a:lnTo>
                  <a:pt x="482" y="1142"/>
                </a:lnTo>
                <a:lnTo>
                  <a:pt x="483" y="1143"/>
                </a:lnTo>
                <a:lnTo>
                  <a:pt x="485" y="1144"/>
                </a:lnTo>
                <a:lnTo>
                  <a:pt x="486" y="1144"/>
                </a:lnTo>
                <a:lnTo>
                  <a:pt x="486" y="1144"/>
                </a:lnTo>
                <a:lnTo>
                  <a:pt x="487" y="1144"/>
                </a:lnTo>
                <a:lnTo>
                  <a:pt x="488" y="1144"/>
                </a:lnTo>
                <a:lnTo>
                  <a:pt x="490" y="1144"/>
                </a:lnTo>
                <a:lnTo>
                  <a:pt x="490" y="1144"/>
                </a:lnTo>
                <a:lnTo>
                  <a:pt x="491" y="1144"/>
                </a:lnTo>
                <a:lnTo>
                  <a:pt x="492" y="1144"/>
                </a:lnTo>
                <a:lnTo>
                  <a:pt x="493" y="1144"/>
                </a:lnTo>
                <a:lnTo>
                  <a:pt x="493" y="1144"/>
                </a:lnTo>
                <a:lnTo>
                  <a:pt x="495" y="1143"/>
                </a:lnTo>
                <a:lnTo>
                  <a:pt x="496" y="1142"/>
                </a:lnTo>
                <a:lnTo>
                  <a:pt x="497" y="1138"/>
                </a:lnTo>
                <a:lnTo>
                  <a:pt x="497" y="1127"/>
                </a:lnTo>
                <a:lnTo>
                  <a:pt x="498" y="1094"/>
                </a:lnTo>
                <a:lnTo>
                  <a:pt x="499" y="1019"/>
                </a:lnTo>
                <a:lnTo>
                  <a:pt x="501" y="857"/>
                </a:lnTo>
                <a:lnTo>
                  <a:pt x="501" y="559"/>
                </a:lnTo>
                <a:lnTo>
                  <a:pt x="502" y="81"/>
                </a:lnTo>
                <a:lnTo>
                  <a:pt x="503" y="0"/>
                </a:lnTo>
                <a:lnTo>
                  <a:pt x="504" y="0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0"/>
                </a:lnTo>
                <a:lnTo>
                  <a:pt x="513" y="138"/>
                </a:lnTo>
                <a:lnTo>
                  <a:pt x="514" y="466"/>
                </a:lnTo>
                <a:lnTo>
                  <a:pt x="516" y="687"/>
                </a:lnTo>
                <a:lnTo>
                  <a:pt x="517" y="832"/>
                </a:lnTo>
                <a:lnTo>
                  <a:pt x="517" y="923"/>
                </a:lnTo>
                <a:lnTo>
                  <a:pt x="518" y="981"/>
                </a:lnTo>
                <a:lnTo>
                  <a:pt x="519" y="1019"/>
                </a:lnTo>
                <a:lnTo>
                  <a:pt x="521" y="1042"/>
                </a:lnTo>
                <a:lnTo>
                  <a:pt x="521" y="1060"/>
                </a:lnTo>
                <a:lnTo>
                  <a:pt x="522" y="1071"/>
                </a:lnTo>
                <a:lnTo>
                  <a:pt x="523" y="1079"/>
                </a:lnTo>
                <a:lnTo>
                  <a:pt x="524" y="1087"/>
                </a:lnTo>
                <a:lnTo>
                  <a:pt x="524" y="1092"/>
                </a:lnTo>
                <a:lnTo>
                  <a:pt x="526" y="1097"/>
                </a:lnTo>
                <a:lnTo>
                  <a:pt x="527" y="1101"/>
                </a:lnTo>
                <a:lnTo>
                  <a:pt x="528" y="1104"/>
                </a:lnTo>
                <a:lnTo>
                  <a:pt x="528" y="1108"/>
                </a:lnTo>
                <a:lnTo>
                  <a:pt x="529" y="1111"/>
                </a:lnTo>
                <a:lnTo>
                  <a:pt x="531" y="1113"/>
                </a:lnTo>
                <a:lnTo>
                  <a:pt x="532" y="1113"/>
                </a:lnTo>
                <a:lnTo>
                  <a:pt x="532" y="1112"/>
                </a:lnTo>
                <a:lnTo>
                  <a:pt x="533" y="1109"/>
                </a:lnTo>
                <a:lnTo>
                  <a:pt x="534" y="1104"/>
                </a:lnTo>
                <a:lnTo>
                  <a:pt x="535" y="1099"/>
                </a:lnTo>
                <a:lnTo>
                  <a:pt x="535" y="1096"/>
                </a:lnTo>
                <a:lnTo>
                  <a:pt x="537" y="1091"/>
                </a:lnTo>
                <a:lnTo>
                  <a:pt x="538" y="1088"/>
                </a:lnTo>
                <a:lnTo>
                  <a:pt x="539" y="1088"/>
                </a:lnTo>
                <a:lnTo>
                  <a:pt x="539" y="1092"/>
                </a:lnTo>
                <a:lnTo>
                  <a:pt x="540" y="1097"/>
                </a:lnTo>
                <a:lnTo>
                  <a:pt x="542" y="1103"/>
                </a:lnTo>
                <a:lnTo>
                  <a:pt x="543" y="1111"/>
                </a:lnTo>
                <a:lnTo>
                  <a:pt x="543" y="1118"/>
                </a:lnTo>
                <a:lnTo>
                  <a:pt x="544" y="1124"/>
                </a:lnTo>
                <a:lnTo>
                  <a:pt x="545" y="1130"/>
                </a:lnTo>
                <a:lnTo>
                  <a:pt x="547" y="1134"/>
                </a:lnTo>
                <a:lnTo>
                  <a:pt x="547" y="1137"/>
                </a:lnTo>
                <a:lnTo>
                  <a:pt x="548" y="1139"/>
                </a:lnTo>
                <a:lnTo>
                  <a:pt x="549" y="1140"/>
                </a:lnTo>
                <a:lnTo>
                  <a:pt x="550" y="1140"/>
                </a:lnTo>
                <a:lnTo>
                  <a:pt x="550" y="1140"/>
                </a:lnTo>
                <a:lnTo>
                  <a:pt x="552" y="1140"/>
                </a:lnTo>
                <a:lnTo>
                  <a:pt x="553" y="1139"/>
                </a:lnTo>
                <a:lnTo>
                  <a:pt x="554" y="1138"/>
                </a:lnTo>
                <a:lnTo>
                  <a:pt x="554" y="1135"/>
                </a:lnTo>
                <a:lnTo>
                  <a:pt x="555" y="1130"/>
                </a:lnTo>
                <a:lnTo>
                  <a:pt x="557" y="1125"/>
                </a:lnTo>
                <a:lnTo>
                  <a:pt x="558" y="1119"/>
                </a:lnTo>
                <a:lnTo>
                  <a:pt x="558" y="1113"/>
                </a:lnTo>
                <a:lnTo>
                  <a:pt x="559" y="1107"/>
                </a:lnTo>
                <a:lnTo>
                  <a:pt x="560" y="1103"/>
                </a:lnTo>
                <a:lnTo>
                  <a:pt x="562" y="1102"/>
                </a:lnTo>
                <a:lnTo>
                  <a:pt x="563" y="1104"/>
                </a:lnTo>
                <a:lnTo>
                  <a:pt x="563" y="1111"/>
                </a:lnTo>
                <a:lnTo>
                  <a:pt x="564" y="1117"/>
                </a:lnTo>
                <a:lnTo>
                  <a:pt x="565" y="1123"/>
                </a:lnTo>
                <a:lnTo>
                  <a:pt x="567" y="1129"/>
                </a:lnTo>
                <a:lnTo>
                  <a:pt x="567" y="1134"/>
                </a:lnTo>
                <a:lnTo>
                  <a:pt x="568" y="1138"/>
                </a:lnTo>
                <a:lnTo>
                  <a:pt x="569" y="1140"/>
                </a:lnTo>
                <a:lnTo>
                  <a:pt x="570" y="1142"/>
                </a:lnTo>
                <a:lnTo>
                  <a:pt x="570" y="1143"/>
                </a:lnTo>
                <a:lnTo>
                  <a:pt x="571" y="1143"/>
                </a:lnTo>
                <a:lnTo>
                  <a:pt x="573" y="1142"/>
                </a:lnTo>
                <a:lnTo>
                  <a:pt x="574" y="1140"/>
                </a:lnTo>
                <a:lnTo>
                  <a:pt x="574" y="1137"/>
                </a:lnTo>
                <a:lnTo>
                  <a:pt x="575" y="1132"/>
                </a:lnTo>
                <a:lnTo>
                  <a:pt x="576" y="1125"/>
                </a:lnTo>
                <a:lnTo>
                  <a:pt x="578" y="1117"/>
                </a:lnTo>
                <a:lnTo>
                  <a:pt x="578" y="1109"/>
                </a:lnTo>
                <a:lnTo>
                  <a:pt x="579" y="1103"/>
                </a:lnTo>
                <a:lnTo>
                  <a:pt x="580" y="1098"/>
                </a:lnTo>
                <a:lnTo>
                  <a:pt x="581" y="1098"/>
                </a:lnTo>
                <a:lnTo>
                  <a:pt x="581" y="1102"/>
                </a:lnTo>
                <a:lnTo>
                  <a:pt x="583" y="1108"/>
                </a:lnTo>
                <a:lnTo>
                  <a:pt x="584" y="1115"/>
                </a:lnTo>
                <a:lnTo>
                  <a:pt x="585" y="1123"/>
                </a:lnTo>
                <a:lnTo>
                  <a:pt x="585" y="1128"/>
                </a:lnTo>
                <a:lnTo>
                  <a:pt x="586" y="1133"/>
                </a:lnTo>
                <a:lnTo>
                  <a:pt x="588" y="1135"/>
                </a:lnTo>
                <a:lnTo>
                  <a:pt x="589" y="1138"/>
                </a:lnTo>
                <a:lnTo>
                  <a:pt x="589" y="1139"/>
                </a:lnTo>
                <a:lnTo>
                  <a:pt x="590" y="1139"/>
                </a:lnTo>
                <a:lnTo>
                  <a:pt x="591" y="1140"/>
                </a:lnTo>
                <a:lnTo>
                  <a:pt x="593" y="1142"/>
                </a:lnTo>
                <a:lnTo>
                  <a:pt x="593" y="1142"/>
                </a:lnTo>
                <a:lnTo>
                  <a:pt x="594" y="1143"/>
                </a:lnTo>
                <a:lnTo>
                  <a:pt x="595" y="1143"/>
                </a:lnTo>
                <a:lnTo>
                  <a:pt x="596" y="1144"/>
                </a:lnTo>
                <a:lnTo>
                  <a:pt x="596" y="1144"/>
                </a:lnTo>
                <a:lnTo>
                  <a:pt x="598" y="1144"/>
                </a:lnTo>
                <a:lnTo>
                  <a:pt x="599" y="1144"/>
                </a:lnTo>
                <a:lnTo>
                  <a:pt x="600" y="1144"/>
                </a:lnTo>
                <a:lnTo>
                  <a:pt x="600" y="1144"/>
                </a:lnTo>
                <a:lnTo>
                  <a:pt x="601" y="1144"/>
                </a:lnTo>
                <a:lnTo>
                  <a:pt x="603" y="1144"/>
                </a:lnTo>
                <a:lnTo>
                  <a:pt x="604" y="1144"/>
                </a:lnTo>
                <a:lnTo>
                  <a:pt x="604" y="1144"/>
                </a:lnTo>
                <a:lnTo>
                  <a:pt x="605" y="1144"/>
                </a:lnTo>
                <a:lnTo>
                  <a:pt x="606" y="1144"/>
                </a:lnTo>
                <a:lnTo>
                  <a:pt x="607" y="1143"/>
                </a:lnTo>
                <a:lnTo>
                  <a:pt x="607" y="1143"/>
                </a:lnTo>
                <a:lnTo>
                  <a:pt x="609" y="1143"/>
                </a:lnTo>
                <a:lnTo>
                  <a:pt x="610" y="1143"/>
                </a:lnTo>
                <a:lnTo>
                  <a:pt x="611" y="1143"/>
                </a:lnTo>
                <a:lnTo>
                  <a:pt x="611" y="1142"/>
                </a:lnTo>
                <a:lnTo>
                  <a:pt x="612" y="1142"/>
                </a:lnTo>
                <a:lnTo>
                  <a:pt x="614" y="1142"/>
                </a:lnTo>
                <a:lnTo>
                  <a:pt x="615" y="1140"/>
                </a:lnTo>
                <a:lnTo>
                  <a:pt x="616" y="1140"/>
                </a:lnTo>
                <a:lnTo>
                  <a:pt x="616" y="1140"/>
                </a:lnTo>
                <a:lnTo>
                  <a:pt x="617" y="1140"/>
                </a:lnTo>
                <a:lnTo>
                  <a:pt x="619" y="1140"/>
                </a:lnTo>
                <a:lnTo>
                  <a:pt x="620" y="1139"/>
                </a:lnTo>
                <a:lnTo>
                  <a:pt x="620" y="1139"/>
                </a:lnTo>
                <a:lnTo>
                  <a:pt x="621" y="1139"/>
                </a:lnTo>
                <a:lnTo>
                  <a:pt x="622" y="1139"/>
                </a:lnTo>
                <a:lnTo>
                  <a:pt x="624" y="1139"/>
                </a:lnTo>
                <a:lnTo>
                  <a:pt x="624" y="1139"/>
                </a:lnTo>
                <a:lnTo>
                  <a:pt x="625" y="1139"/>
                </a:lnTo>
                <a:lnTo>
                  <a:pt x="626" y="1139"/>
                </a:lnTo>
                <a:lnTo>
                  <a:pt x="627" y="1139"/>
                </a:lnTo>
                <a:lnTo>
                  <a:pt x="627" y="1140"/>
                </a:lnTo>
                <a:lnTo>
                  <a:pt x="629" y="1140"/>
                </a:lnTo>
                <a:lnTo>
                  <a:pt x="630" y="1140"/>
                </a:lnTo>
                <a:lnTo>
                  <a:pt x="631" y="1140"/>
                </a:lnTo>
                <a:lnTo>
                  <a:pt x="631" y="1140"/>
                </a:lnTo>
                <a:lnTo>
                  <a:pt x="632" y="1140"/>
                </a:lnTo>
                <a:lnTo>
                  <a:pt x="634" y="1142"/>
                </a:lnTo>
                <a:lnTo>
                  <a:pt x="635" y="1142"/>
                </a:lnTo>
                <a:lnTo>
                  <a:pt x="635" y="1142"/>
                </a:lnTo>
                <a:lnTo>
                  <a:pt x="636" y="1142"/>
                </a:lnTo>
                <a:lnTo>
                  <a:pt x="637" y="1143"/>
                </a:lnTo>
                <a:lnTo>
                  <a:pt x="638" y="1143"/>
                </a:lnTo>
                <a:lnTo>
                  <a:pt x="638" y="1143"/>
                </a:lnTo>
                <a:lnTo>
                  <a:pt x="640" y="1144"/>
                </a:lnTo>
                <a:lnTo>
                  <a:pt x="641" y="1144"/>
                </a:lnTo>
                <a:lnTo>
                  <a:pt x="642" y="1144"/>
                </a:lnTo>
                <a:lnTo>
                  <a:pt x="642" y="1144"/>
                </a:lnTo>
                <a:lnTo>
                  <a:pt x="643" y="1144"/>
                </a:lnTo>
                <a:lnTo>
                  <a:pt x="645" y="1143"/>
                </a:lnTo>
                <a:lnTo>
                  <a:pt x="646" y="1143"/>
                </a:lnTo>
                <a:lnTo>
                  <a:pt x="646" y="1142"/>
                </a:lnTo>
                <a:lnTo>
                  <a:pt x="647" y="1139"/>
                </a:lnTo>
                <a:lnTo>
                  <a:pt x="648" y="1135"/>
                </a:lnTo>
                <a:lnTo>
                  <a:pt x="650" y="1129"/>
                </a:lnTo>
                <a:lnTo>
                  <a:pt x="650" y="1119"/>
                </a:lnTo>
                <a:lnTo>
                  <a:pt x="651" y="1104"/>
                </a:lnTo>
                <a:lnTo>
                  <a:pt x="652" y="1084"/>
                </a:lnTo>
                <a:lnTo>
                  <a:pt x="653" y="1058"/>
                </a:lnTo>
                <a:lnTo>
                  <a:pt x="653" y="1030"/>
                </a:lnTo>
                <a:lnTo>
                  <a:pt x="655" y="1002"/>
                </a:lnTo>
                <a:lnTo>
                  <a:pt x="656" y="981"/>
                </a:lnTo>
                <a:lnTo>
                  <a:pt x="657" y="969"/>
                </a:lnTo>
                <a:lnTo>
                  <a:pt x="657" y="969"/>
                </a:lnTo>
                <a:lnTo>
                  <a:pt x="658" y="981"/>
                </a:lnTo>
                <a:lnTo>
                  <a:pt x="660" y="1001"/>
                </a:lnTo>
                <a:lnTo>
                  <a:pt x="661" y="1025"/>
                </a:lnTo>
                <a:lnTo>
                  <a:pt x="661" y="1050"/>
                </a:lnTo>
                <a:lnTo>
                  <a:pt x="662" y="1072"/>
                </a:lnTo>
                <a:lnTo>
                  <a:pt x="663" y="1091"/>
                </a:lnTo>
                <a:lnTo>
                  <a:pt x="665" y="1104"/>
                </a:lnTo>
                <a:lnTo>
                  <a:pt x="665" y="1114"/>
                </a:lnTo>
                <a:lnTo>
                  <a:pt x="666" y="1122"/>
                </a:lnTo>
                <a:lnTo>
                  <a:pt x="667" y="1128"/>
                </a:lnTo>
                <a:lnTo>
                  <a:pt x="668" y="1132"/>
                </a:lnTo>
                <a:lnTo>
                  <a:pt x="668" y="1134"/>
                </a:lnTo>
                <a:lnTo>
                  <a:pt x="670" y="1135"/>
                </a:lnTo>
                <a:lnTo>
                  <a:pt x="671" y="1137"/>
                </a:lnTo>
                <a:lnTo>
                  <a:pt x="672" y="1138"/>
                </a:lnTo>
                <a:lnTo>
                  <a:pt x="673" y="1139"/>
                </a:lnTo>
                <a:lnTo>
                  <a:pt x="673" y="1139"/>
                </a:lnTo>
                <a:lnTo>
                  <a:pt x="674" y="1139"/>
                </a:lnTo>
                <a:lnTo>
                  <a:pt x="676" y="1139"/>
                </a:lnTo>
                <a:lnTo>
                  <a:pt x="677" y="1139"/>
                </a:lnTo>
                <a:lnTo>
                  <a:pt x="677" y="1139"/>
                </a:lnTo>
                <a:lnTo>
                  <a:pt x="678" y="1139"/>
                </a:lnTo>
                <a:lnTo>
                  <a:pt x="679" y="1139"/>
                </a:lnTo>
                <a:lnTo>
                  <a:pt x="681" y="1140"/>
                </a:lnTo>
                <a:lnTo>
                  <a:pt x="681" y="1142"/>
                </a:lnTo>
                <a:lnTo>
                  <a:pt x="682" y="1143"/>
                </a:lnTo>
                <a:lnTo>
                  <a:pt x="683" y="1143"/>
                </a:lnTo>
                <a:lnTo>
                  <a:pt x="684" y="1144"/>
                </a:lnTo>
                <a:lnTo>
                  <a:pt x="684" y="1145"/>
                </a:lnTo>
                <a:lnTo>
                  <a:pt x="686" y="1147"/>
                </a:lnTo>
                <a:lnTo>
                  <a:pt x="687" y="1147"/>
                </a:lnTo>
                <a:lnTo>
                  <a:pt x="688" y="1147"/>
                </a:lnTo>
                <a:lnTo>
                  <a:pt x="688" y="1147"/>
                </a:lnTo>
                <a:lnTo>
                  <a:pt x="689" y="1145"/>
                </a:lnTo>
                <a:lnTo>
                  <a:pt x="691" y="1145"/>
                </a:lnTo>
                <a:lnTo>
                  <a:pt x="692" y="1144"/>
                </a:lnTo>
                <a:lnTo>
                  <a:pt x="692" y="1143"/>
                </a:lnTo>
                <a:lnTo>
                  <a:pt x="693" y="1140"/>
                </a:lnTo>
                <a:lnTo>
                  <a:pt x="694" y="1139"/>
                </a:lnTo>
                <a:lnTo>
                  <a:pt x="696" y="1137"/>
                </a:lnTo>
                <a:lnTo>
                  <a:pt x="696" y="1135"/>
                </a:lnTo>
                <a:lnTo>
                  <a:pt x="697" y="1134"/>
                </a:lnTo>
                <a:lnTo>
                  <a:pt x="698" y="1133"/>
                </a:lnTo>
                <a:lnTo>
                  <a:pt x="699" y="1133"/>
                </a:lnTo>
                <a:lnTo>
                  <a:pt x="699" y="1133"/>
                </a:lnTo>
                <a:lnTo>
                  <a:pt x="701" y="1133"/>
                </a:lnTo>
                <a:lnTo>
                  <a:pt x="702" y="1134"/>
                </a:lnTo>
                <a:lnTo>
                  <a:pt x="703" y="1135"/>
                </a:lnTo>
                <a:lnTo>
                  <a:pt x="703" y="1137"/>
                </a:lnTo>
                <a:lnTo>
                  <a:pt x="704" y="1138"/>
                </a:lnTo>
                <a:lnTo>
                  <a:pt x="706" y="1139"/>
                </a:lnTo>
                <a:lnTo>
                  <a:pt x="707" y="1140"/>
                </a:lnTo>
                <a:lnTo>
                  <a:pt x="707" y="1140"/>
                </a:lnTo>
                <a:lnTo>
                  <a:pt x="708" y="1142"/>
                </a:lnTo>
                <a:lnTo>
                  <a:pt x="709" y="1142"/>
                </a:lnTo>
                <a:lnTo>
                  <a:pt x="710" y="1143"/>
                </a:lnTo>
                <a:lnTo>
                  <a:pt x="710" y="1143"/>
                </a:lnTo>
                <a:lnTo>
                  <a:pt x="712" y="1144"/>
                </a:lnTo>
                <a:lnTo>
                  <a:pt x="713" y="1144"/>
                </a:lnTo>
                <a:lnTo>
                  <a:pt x="714" y="1144"/>
                </a:lnTo>
                <a:lnTo>
                  <a:pt x="714" y="1144"/>
                </a:lnTo>
                <a:lnTo>
                  <a:pt x="715" y="1144"/>
                </a:lnTo>
                <a:lnTo>
                  <a:pt x="717" y="1144"/>
                </a:lnTo>
                <a:lnTo>
                  <a:pt x="718" y="1144"/>
                </a:lnTo>
                <a:lnTo>
                  <a:pt x="718" y="1143"/>
                </a:lnTo>
                <a:lnTo>
                  <a:pt x="719" y="1143"/>
                </a:lnTo>
                <a:lnTo>
                  <a:pt x="720" y="1142"/>
                </a:lnTo>
                <a:lnTo>
                  <a:pt x="722" y="1140"/>
                </a:lnTo>
                <a:lnTo>
                  <a:pt x="722" y="1140"/>
                </a:lnTo>
                <a:lnTo>
                  <a:pt x="723" y="1139"/>
                </a:lnTo>
                <a:lnTo>
                  <a:pt x="724" y="1139"/>
                </a:lnTo>
                <a:lnTo>
                  <a:pt x="725" y="1139"/>
                </a:lnTo>
                <a:lnTo>
                  <a:pt x="725" y="1139"/>
                </a:lnTo>
                <a:lnTo>
                  <a:pt x="727" y="1139"/>
                </a:lnTo>
                <a:lnTo>
                  <a:pt x="728" y="1139"/>
                </a:lnTo>
                <a:lnTo>
                  <a:pt x="729" y="1140"/>
                </a:lnTo>
                <a:lnTo>
                  <a:pt x="730" y="1140"/>
                </a:lnTo>
                <a:lnTo>
                  <a:pt x="730" y="1140"/>
                </a:lnTo>
                <a:lnTo>
                  <a:pt x="732" y="1142"/>
                </a:lnTo>
                <a:lnTo>
                  <a:pt x="733" y="1142"/>
                </a:lnTo>
                <a:lnTo>
                  <a:pt x="734" y="1143"/>
                </a:lnTo>
                <a:lnTo>
                  <a:pt x="734" y="1143"/>
                </a:lnTo>
                <a:lnTo>
                  <a:pt x="735" y="1144"/>
                </a:lnTo>
                <a:lnTo>
                  <a:pt x="737" y="1144"/>
                </a:lnTo>
                <a:lnTo>
                  <a:pt x="738" y="1144"/>
                </a:lnTo>
                <a:lnTo>
                  <a:pt x="738" y="1144"/>
                </a:lnTo>
                <a:lnTo>
                  <a:pt x="739" y="1145"/>
                </a:lnTo>
                <a:lnTo>
                  <a:pt x="740" y="1145"/>
                </a:lnTo>
                <a:lnTo>
                  <a:pt x="742" y="1145"/>
                </a:lnTo>
                <a:lnTo>
                  <a:pt x="742" y="1144"/>
                </a:lnTo>
                <a:lnTo>
                  <a:pt x="743" y="1144"/>
                </a:lnTo>
                <a:lnTo>
                  <a:pt x="744" y="1143"/>
                </a:lnTo>
                <a:lnTo>
                  <a:pt x="745" y="1139"/>
                </a:lnTo>
                <a:lnTo>
                  <a:pt x="745" y="1135"/>
                </a:lnTo>
                <a:lnTo>
                  <a:pt x="746" y="1127"/>
                </a:lnTo>
                <a:lnTo>
                  <a:pt x="748" y="1114"/>
                </a:lnTo>
                <a:lnTo>
                  <a:pt x="749" y="1097"/>
                </a:lnTo>
                <a:lnTo>
                  <a:pt x="749" y="1076"/>
                </a:lnTo>
                <a:lnTo>
                  <a:pt x="750" y="1051"/>
                </a:lnTo>
                <a:lnTo>
                  <a:pt x="751" y="1026"/>
                </a:lnTo>
                <a:lnTo>
                  <a:pt x="753" y="1005"/>
                </a:lnTo>
                <a:lnTo>
                  <a:pt x="753" y="990"/>
                </a:lnTo>
                <a:lnTo>
                  <a:pt x="754" y="984"/>
                </a:lnTo>
                <a:lnTo>
                  <a:pt x="755" y="985"/>
                </a:lnTo>
                <a:lnTo>
                  <a:pt x="756" y="993"/>
                </a:lnTo>
                <a:lnTo>
                  <a:pt x="756" y="1005"/>
                </a:lnTo>
                <a:lnTo>
                  <a:pt x="758" y="1020"/>
                </a:lnTo>
                <a:lnTo>
                  <a:pt x="759" y="1035"/>
                </a:lnTo>
                <a:lnTo>
                  <a:pt x="760" y="1050"/>
                </a:lnTo>
                <a:lnTo>
                  <a:pt x="760" y="1063"/>
                </a:lnTo>
                <a:lnTo>
                  <a:pt x="761" y="1075"/>
                </a:lnTo>
                <a:lnTo>
                  <a:pt x="763" y="1084"/>
                </a:lnTo>
                <a:lnTo>
                  <a:pt x="764" y="1093"/>
                </a:lnTo>
                <a:lnTo>
                  <a:pt x="764" y="1101"/>
                </a:lnTo>
                <a:lnTo>
                  <a:pt x="765" y="1108"/>
                </a:lnTo>
                <a:lnTo>
                  <a:pt x="766" y="1113"/>
                </a:lnTo>
                <a:lnTo>
                  <a:pt x="768" y="1118"/>
                </a:lnTo>
                <a:lnTo>
                  <a:pt x="768" y="1122"/>
                </a:lnTo>
                <a:lnTo>
                  <a:pt x="769" y="1125"/>
                </a:lnTo>
                <a:lnTo>
                  <a:pt x="770" y="1128"/>
                </a:lnTo>
                <a:lnTo>
                  <a:pt x="771" y="1130"/>
                </a:lnTo>
                <a:lnTo>
                  <a:pt x="771" y="1133"/>
                </a:lnTo>
                <a:lnTo>
                  <a:pt x="773" y="1134"/>
                </a:lnTo>
                <a:lnTo>
                  <a:pt x="774" y="1135"/>
                </a:lnTo>
                <a:lnTo>
                  <a:pt x="775" y="1137"/>
                </a:lnTo>
                <a:lnTo>
                  <a:pt x="775" y="1137"/>
                </a:lnTo>
                <a:lnTo>
                  <a:pt x="776" y="1137"/>
                </a:lnTo>
                <a:lnTo>
                  <a:pt x="778" y="1138"/>
                </a:lnTo>
                <a:lnTo>
                  <a:pt x="779" y="1138"/>
                </a:lnTo>
                <a:lnTo>
                  <a:pt x="779" y="1138"/>
                </a:lnTo>
                <a:lnTo>
                  <a:pt x="780" y="1138"/>
                </a:lnTo>
                <a:lnTo>
                  <a:pt x="781" y="1138"/>
                </a:lnTo>
                <a:lnTo>
                  <a:pt x="782" y="1138"/>
                </a:lnTo>
                <a:lnTo>
                  <a:pt x="782" y="1139"/>
                </a:lnTo>
                <a:lnTo>
                  <a:pt x="784" y="1140"/>
                </a:lnTo>
                <a:lnTo>
                  <a:pt x="785" y="1140"/>
                </a:lnTo>
                <a:lnTo>
                  <a:pt x="786" y="1142"/>
                </a:lnTo>
                <a:lnTo>
                  <a:pt x="787" y="1143"/>
                </a:lnTo>
                <a:lnTo>
                  <a:pt x="787" y="1144"/>
                </a:lnTo>
                <a:lnTo>
                  <a:pt x="789" y="1144"/>
                </a:lnTo>
                <a:lnTo>
                  <a:pt x="790" y="1144"/>
                </a:lnTo>
                <a:lnTo>
                  <a:pt x="791" y="1144"/>
                </a:lnTo>
                <a:lnTo>
                  <a:pt x="791" y="1144"/>
                </a:lnTo>
                <a:lnTo>
                  <a:pt x="792" y="1144"/>
                </a:lnTo>
                <a:lnTo>
                  <a:pt x="794" y="1144"/>
                </a:lnTo>
                <a:lnTo>
                  <a:pt x="795" y="1144"/>
                </a:lnTo>
                <a:lnTo>
                  <a:pt x="795" y="1143"/>
                </a:lnTo>
                <a:lnTo>
                  <a:pt x="796" y="1143"/>
                </a:lnTo>
                <a:lnTo>
                  <a:pt x="797" y="1143"/>
                </a:lnTo>
                <a:lnTo>
                  <a:pt x="799" y="1143"/>
                </a:lnTo>
                <a:lnTo>
                  <a:pt x="799" y="1143"/>
                </a:lnTo>
                <a:lnTo>
                  <a:pt x="800" y="1143"/>
                </a:lnTo>
                <a:lnTo>
                  <a:pt x="801" y="1143"/>
                </a:lnTo>
                <a:lnTo>
                  <a:pt x="802" y="1143"/>
                </a:lnTo>
                <a:lnTo>
                  <a:pt x="802" y="1143"/>
                </a:lnTo>
                <a:lnTo>
                  <a:pt x="804" y="1143"/>
                </a:lnTo>
                <a:lnTo>
                  <a:pt x="805" y="1144"/>
                </a:lnTo>
                <a:lnTo>
                  <a:pt x="806" y="1144"/>
                </a:lnTo>
                <a:lnTo>
                  <a:pt x="806" y="1144"/>
                </a:lnTo>
                <a:lnTo>
                  <a:pt x="807" y="1144"/>
                </a:lnTo>
                <a:lnTo>
                  <a:pt x="809" y="1144"/>
                </a:lnTo>
                <a:lnTo>
                  <a:pt x="810" y="1144"/>
                </a:lnTo>
                <a:lnTo>
                  <a:pt x="810" y="1144"/>
                </a:lnTo>
                <a:lnTo>
                  <a:pt x="811" y="1145"/>
                </a:lnTo>
                <a:lnTo>
                  <a:pt x="812" y="1145"/>
                </a:lnTo>
                <a:lnTo>
                  <a:pt x="814" y="1145"/>
                </a:lnTo>
                <a:lnTo>
                  <a:pt x="814" y="1144"/>
                </a:lnTo>
                <a:lnTo>
                  <a:pt x="815" y="1144"/>
                </a:lnTo>
                <a:lnTo>
                  <a:pt x="816" y="1144"/>
                </a:lnTo>
                <a:lnTo>
                  <a:pt x="817" y="1143"/>
                </a:lnTo>
                <a:lnTo>
                  <a:pt x="817" y="1140"/>
                </a:lnTo>
                <a:lnTo>
                  <a:pt x="818" y="1139"/>
                </a:lnTo>
                <a:lnTo>
                  <a:pt x="820" y="1135"/>
                </a:lnTo>
                <a:lnTo>
                  <a:pt x="821" y="1133"/>
                </a:lnTo>
                <a:lnTo>
                  <a:pt x="821" y="1128"/>
                </a:lnTo>
                <a:lnTo>
                  <a:pt x="822" y="1123"/>
                </a:lnTo>
                <a:lnTo>
                  <a:pt x="823" y="1118"/>
                </a:lnTo>
                <a:lnTo>
                  <a:pt x="825" y="1113"/>
                </a:lnTo>
                <a:lnTo>
                  <a:pt x="825" y="1108"/>
                </a:lnTo>
                <a:lnTo>
                  <a:pt x="826" y="1103"/>
                </a:lnTo>
                <a:lnTo>
                  <a:pt x="827" y="1099"/>
                </a:lnTo>
                <a:lnTo>
                  <a:pt x="828" y="1096"/>
                </a:lnTo>
                <a:lnTo>
                  <a:pt x="828" y="1094"/>
                </a:lnTo>
                <a:lnTo>
                  <a:pt x="830" y="1094"/>
                </a:lnTo>
                <a:lnTo>
                  <a:pt x="831" y="1094"/>
                </a:lnTo>
                <a:lnTo>
                  <a:pt x="832" y="1097"/>
                </a:lnTo>
                <a:lnTo>
                  <a:pt x="832" y="1101"/>
                </a:lnTo>
                <a:lnTo>
                  <a:pt x="833" y="1104"/>
                </a:lnTo>
                <a:lnTo>
                  <a:pt x="835" y="1109"/>
                </a:lnTo>
                <a:lnTo>
                  <a:pt x="836" y="1114"/>
                </a:lnTo>
                <a:lnTo>
                  <a:pt x="836" y="1118"/>
                </a:lnTo>
                <a:lnTo>
                  <a:pt x="837" y="1123"/>
                </a:lnTo>
                <a:lnTo>
                  <a:pt x="838" y="1127"/>
                </a:lnTo>
                <a:lnTo>
                  <a:pt x="840" y="1129"/>
                </a:lnTo>
                <a:lnTo>
                  <a:pt x="841" y="1132"/>
                </a:lnTo>
                <a:lnTo>
                  <a:pt x="841" y="1133"/>
                </a:lnTo>
                <a:lnTo>
                  <a:pt x="842" y="1134"/>
                </a:lnTo>
                <a:lnTo>
                  <a:pt x="843" y="1134"/>
                </a:lnTo>
                <a:lnTo>
                  <a:pt x="845" y="1135"/>
                </a:lnTo>
                <a:lnTo>
                  <a:pt x="845" y="1137"/>
                </a:lnTo>
                <a:lnTo>
                  <a:pt x="846" y="1137"/>
                </a:lnTo>
                <a:lnTo>
                  <a:pt x="847" y="1138"/>
                </a:lnTo>
                <a:lnTo>
                  <a:pt x="848" y="1139"/>
                </a:lnTo>
                <a:lnTo>
                  <a:pt x="848" y="1140"/>
                </a:lnTo>
                <a:lnTo>
                  <a:pt x="850" y="1142"/>
                </a:lnTo>
                <a:lnTo>
                  <a:pt x="851" y="1142"/>
                </a:lnTo>
                <a:lnTo>
                  <a:pt x="852" y="1143"/>
                </a:lnTo>
                <a:lnTo>
                  <a:pt x="852" y="1143"/>
                </a:lnTo>
                <a:lnTo>
                  <a:pt x="853" y="1144"/>
                </a:lnTo>
                <a:lnTo>
                  <a:pt x="854" y="1144"/>
                </a:lnTo>
                <a:lnTo>
                  <a:pt x="856" y="1144"/>
                </a:lnTo>
                <a:lnTo>
                  <a:pt x="856" y="1144"/>
                </a:lnTo>
                <a:lnTo>
                  <a:pt x="857" y="1144"/>
                </a:lnTo>
                <a:lnTo>
                  <a:pt x="858" y="1144"/>
                </a:lnTo>
                <a:lnTo>
                  <a:pt x="859" y="1144"/>
                </a:lnTo>
                <a:lnTo>
                  <a:pt x="859" y="1144"/>
                </a:lnTo>
                <a:lnTo>
                  <a:pt x="861" y="1144"/>
                </a:lnTo>
                <a:lnTo>
                  <a:pt x="862" y="1144"/>
                </a:lnTo>
                <a:lnTo>
                  <a:pt x="863" y="1144"/>
                </a:lnTo>
                <a:lnTo>
                  <a:pt x="863" y="1144"/>
                </a:lnTo>
                <a:lnTo>
                  <a:pt x="864" y="1144"/>
                </a:lnTo>
                <a:lnTo>
                  <a:pt x="866" y="1144"/>
                </a:lnTo>
                <a:lnTo>
                  <a:pt x="867" y="1144"/>
                </a:lnTo>
                <a:lnTo>
                  <a:pt x="867" y="1144"/>
                </a:lnTo>
                <a:lnTo>
                  <a:pt x="868" y="1144"/>
                </a:lnTo>
                <a:lnTo>
                  <a:pt x="869" y="1144"/>
                </a:lnTo>
                <a:lnTo>
                  <a:pt x="871" y="1143"/>
                </a:lnTo>
                <a:lnTo>
                  <a:pt x="871" y="1143"/>
                </a:lnTo>
                <a:lnTo>
                  <a:pt x="872" y="1143"/>
                </a:lnTo>
                <a:lnTo>
                  <a:pt x="873" y="1143"/>
                </a:lnTo>
                <a:lnTo>
                  <a:pt x="874" y="1143"/>
                </a:lnTo>
                <a:lnTo>
                  <a:pt x="874" y="1143"/>
                </a:lnTo>
                <a:lnTo>
                  <a:pt x="876" y="1142"/>
                </a:lnTo>
                <a:lnTo>
                  <a:pt x="877" y="1142"/>
                </a:lnTo>
                <a:lnTo>
                  <a:pt x="878" y="1142"/>
                </a:lnTo>
                <a:lnTo>
                  <a:pt x="878" y="1142"/>
                </a:lnTo>
                <a:lnTo>
                  <a:pt x="879" y="1142"/>
                </a:lnTo>
                <a:lnTo>
                  <a:pt x="881" y="1142"/>
                </a:lnTo>
                <a:lnTo>
                  <a:pt x="882" y="1143"/>
                </a:lnTo>
                <a:lnTo>
                  <a:pt x="882" y="1143"/>
                </a:lnTo>
                <a:lnTo>
                  <a:pt x="883" y="1143"/>
                </a:lnTo>
                <a:lnTo>
                  <a:pt x="884" y="1143"/>
                </a:lnTo>
                <a:lnTo>
                  <a:pt x="886" y="1143"/>
                </a:lnTo>
                <a:lnTo>
                  <a:pt x="886" y="1143"/>
                </a:lnTo>
                <a:lnTo>
                  <a:pt x="887" y="1143"/>
                </a:lnTo>
                <a:lnTo>
                  <a:pt x="888" y="1144"/>
                </a:lnTo>
                <a:lnTo>
                  <a:pt x="889" y="1144"/>
                </a:lnTo>
                <a:lnTo>
                  <a:pt x="889" y="1144"/>
                </a:lnTo>
                <a:lnTo>
                  <a:pt x="890" y="1144"/>
                </a:lnTo>
                <a:lnTo>
                  <a:pt x="892" y="1144"/>
                </a:lnTo>
                <a:lnTo>
                  <a:pt x="893" y="1144"/>
                </a:lnTo>
                <a:lnTo>
                  <a:pt x="893" y="1144"/>
                </a:lnTo>
                <a:lnTo>
                  <a:pt x="894" y="1144"/>
                </a:lnTo>
                <a:lnTo>
                  <a:pt x="895" y="1144"/>
                </a:lnTo>
                <a:lnTo>
                  <a:pt x="897" y="1144"/>
                </a:lnTo>
                <a:lnTo>
                  <a:pt x="898" y="1144"/>
                </a:lnTo>
                <a:lnTo>
                  <a:pt x="898" y="1144"/>
                </a:lnTo>
                <a:lnTo>
                  <a:pt x="899" y="1144"/>
                </a:lnTo>
                <a:lnTo>
                  <a:pt x="900" y="1144"/>
                </a:lnTo>
                <a:lnTo>
                  <a:pt x="902" y="1144"/>
                </a:lnTo>
                <a:lnTo>
                  <a:pt x="902" y="1145"/>
                </a:lnTo>
                <a:lnTo>
                  <a:pt x="903" y="1145"/>
                </a:lnTo>
                <a:lnTo>
                  <a:pt x="904" y="1145"/>
                </a:lnTo>
                <a:lnTo>
                  <a:pt x="905" y="1147"/>
                </a:lnTo>
                <a:lnTo>
                  <a:pt x="905" y="1147"/>
                </a:lnTo>
                <a:lnTo>
                  <a:pt x="907" y="1148"/>
                </a:lnTo>
                <a:lnTo>
                  <a:pt x="908" y="1148"/>
                </a:lnTo>
                <a:lnTo>
                  <a:pt x="909" y="1148"/>
                </a:lnTo>
                <a:lnTo>
                  <a:pt x="909" y="1147"/>
                </a:lnTo>
                <a:lnTo>
                  <a:pt x="910" y="1145"/>
                </a:lnTo>
                <a:lnTo>
                  <a:pt x="912" y="1144"/>
                </a:lnTo>
                <a:lnTo>
                  <a:pt x="913" y="1144"/>
                </a:lnTo>
                <a:lnTo>
                  <a:pt x="913" y="1143"/>
                </a:lnTo>
                <a:lnTo>
                  <a:pt x="914" y="1143"/>
                </a:lnTo>
                <a:lnTo>
                  <a:pt x="915" y="1143"/>
                </a:lnTo>
                <a:lnTo>
                  <a:pt x="917" y="1143"/>
                </a:lnTo>
                <a:lnTo>
                  <a:pt x="917" y="1143"/>
                </a:lnTo>
                <a:lnTo>
                  <a:pt x="918" y="1143"/>
                </a:lnTo>
                <a:lnTo>
                  <a:pt x="919" y="1144"/>
                </a:lnTo>
                <a:lnTo>
                  <a:pt x="920" y="1144"/>
                </a:lnTo>
                <a:lnTo>
                  <a:pt x="920" y="1144"/>
                </a:lnTo>
                <a:lnTo>
                  <a:pt x="922" y="1144"/>
                </a:lnTo>
                <a:lnTo>
                  <a:pt x="923" y="1144"/>
                </a:lnTo>
                <a:lnTo>
                  <a:pt x="924" y="1144"/>
                </a:lnTo>
                <a:lnTo>
                  <a:pt x="924" y="1144"/>
                </a:lnTo>
                <a:lnTo>
                  <a:pt x="925" y="1144"/>
                </a:lnTo>
                <a:lnTo>
                  <a:pt x="926" y="1144"/>
                </a:lnTo>
                <a:lnTo>
                  <a:pt x="928" y="1144"/>
                </a:lnTo>
                <a:lnTo>
                  <a:pt x="928" y="1143"/>
                </a:lnTo>
                <a:lnTo>
                  <a:pt x="929" y="1143"/>
                </a:lnTo>
                <a:lnTo>
                  <a:pt x="930" y="1143"/>
                </a:lnTo>
                <a:lnTo>
                  <a:pt x="931" y="1143"/>
                </a:lnTo>
                <a:lnTo>
                  <a:pt x="931" y="1143"/>
                </a:lnTo>
                <a:lnTo>
                  <a:pt x="933" y="1143"/>
                </a:lnTo>
                <a:lnTo>
                  <a:pt x="934" y="1143"/>
                </a:lnTo>
                <a:lnTo>
                  <a:pt x="935" y="1142"/>
                </a:lnTo>
                <a:lnTo>
                  <a:pt x="935" y="1142"/>
                </a:lnTo>
                <a:lnTo>
                  <a:pt x="936" y="1142"/>
                </a:lnTo>
                <a:lnTo>
                  <a:pt x="938" y="1142"/>
                </a:lnTo>
                <a:lnTo>
                  <a:pt x="939" y="1142"/>
                </a:lnTo>
                <a:lnTo>
                  <a:pt x="939" y="1142"/>
                </a:lnTo>
                <a:lnTo>
                  <a:pt x="940" y="1142"/>
                </a:lnTo>
                <a:lnTo>
                  <a:pt x="941" y="1142"/>
                </a:lnTo>
                <a:lnTo>
                  <a:pt x="943" y="1140"/>
                </a:lnTo>
                <a:lnTo>
                  <a:pt x="943" y="1140"/>
                </a:lnTo>
                <a:lnTo>
                  <a:pt x="944" y="1139"/>
                </a:lnTo>
                <a:lnTo>
                  <a:pt x="945" y="1137"/>
                </a:lnTo>
                <a:lnTo>
                  <a:pt x="946" y="1135"/>
                </a:lnTo>
                <a:lnTo>
                  <a:pt x="946" y="1132"/>
                </a:lnTo>
                <a:lnTo>
                  <a:pt x="948" y="1128"/>
                </a:lnTo>
                <a:lnTo>
                  <a:pt x="949" y="1124"/>
                </a:lnTo>
                <a:lnTo>
                  <a:pt x="950" y="1119"/>
                </a:lnTo>
                <a:lnTo>
                  <a:pt x="950" y="1114"/>
                </a:lnTo>
                <a:lnTo>
                  <a:pt x="951" y="1109"/>
                </a:lnTo>
                <a:lnTo>
                  <a:pt x="953" y="1106"/>
                </a:lnTo>
                <a:lnTo>
                  <a:pt x="954" y="1103"/>
                </a:lnTo>
                <a:lnTo>
                  <a:pt x="955" y="1103"/>
                </a:lnTo>
                <a:lnTo>
                  <a:pt x="955" y="1106"/>
                </a:lnTo>
                <a:lnTo>
                  <a:pt x="956" y="1108"/>
                </a:lnTo>
                <a:lnTo>
                  <a:pt x="958" y="1113"/>
                </a:lnTo>
                <a:lnTo>
                  <a:pt x="959" y="1118"/>
                </a:lnTo>
                <a:lnTo>
                  <a:pt x="959" y="1123"/>
                </a:lnTo>
                <a:lnTo>
                  <a:pt x="960" y="1127"/>
                </a:lnTo>
                <a:lnTo>
                  <a:pt x="961" y="1130"/>
                </a:lnTo>
                <a:lnTo>
                  <a:pt x="962" y="1133"/>
                </a:lnTo>
                <a:lnTo>
                  <a:pt x="962" y="1134"/>
                </a:lnTo>
                <a:lnTo>
                  <a:pt x="964" y="1135"/>
                </a:lnTo>
                <a:lnTo>
                  <a:pt x="965" y="1135"/>
                </a:lnTo>
                <a:lnTo>
                  <a:pt x="966" y="1135"/>
                </a:lnTo>
                <a:lnTo>
                  <a:pt x="966" y="1135"/>
                </a:lnTo>
                <a:lnTo>
                  <a:pt x="967" y="1135"/>
                </a:lnTo>
                <a:lnTo>
                  <a:pt x="969" y="1135"/>
                </a:lnTo>
                <a:lnTo>
                  <a:pt x="970" y="1137"/>
                </a:lnTo>
                <a:lnTo>
                  <a:pt x="970" y="1137"/>
                </a:lnTo>
                <a:lnTo>
                  <a:pt x="971" y="1138"/>
                </a:lnTo>
                <a:lnTo>
                  <a:pt x="972" y="1139"/>
                </a:lnTo>
                <a:lnTo>
                  <a:pt x="974" y="1140"/>
                </a:lnTo>
                <a:lnTo>
                  <a:pt x="974" y="1140"/>
                </a:lnTo>
                <a:lnTo>
                  <a:pt x="975" y="1142"/>
                </a:lnTo>
                <a:lnTo>
                  <a:pt x="976" y="1143"/>
                </a:lnTo>
                <a:lnTo>
                  <a:pt x="977" y="1143"/>
                </a:lnTo>
                <a:lnTo>
                  <a:pt x="977" y="1143"/>
                </a:lnTo>
                <a:lnTo>
                  <a:pt x="979" y="1144"/>
                </a:lnTo>
                <a:lnTo>
                  <a:pt x="980" y="1144"/>
                </a:lnTo>
                <a:lnTo>
                  <a:pt x="981" y="1144"/>
                </a:lnTo>
                <a:lnTo>
                  <a:pt x="981" y="1144"/>
                </a:lnTo>
                <a:lnTo>
                  <a:pt x="982" y="1144"/>
                </a:lnTo>
                <a:lnTo>
                  <a:pt x="984" y="1144"/>
                </a:lnTo>
                <a:lnTo>
                  <a:pt x="985" y="1144"/>
                </a:lnTo>
                <a:lnTo>
                  <a:pt x="985" y="1144"/>
                </a:lnTo>
                <a:lnTo>
                  <a:pt x="986" y="1144"/>
                </a:lnTo>
                <a:lnTo>
                  <a:pt x="987" y="1144"/>
                </a:lnTo>
                <a:lnTo>
                  <a:pt x="989" y="1144"/>
                </a:lnTo>
                <a:lnTo>
                  <a:pt x="989" y="1144"/>
                </a:lnTo>
                <a:lnTo>
                  <a:pt x="990" y="1144"/>
                </a:lnTo>
                <a:lnTo>
                  <a:pt x="991" y="1144"/>
                </a:lnTo>
                <a:lnTo>
                  <a:pt x="992" y="1144"/>
                </a:lnTo>
                <a:lnTo>
                  <a:pt x="992" y="1144"/>
                </a:lnTo>
                <a:lnTo>
                  <a:pt x="994" y="1144"/>
                </a:lnTo>
                <a:lnTo>
                  <a:pt x="995" y="1144"/>
                </a:lnTo>
                <a:lnTo>
                  <a:pt x="996" y="1144"/>
                </a:lnTo>
                <a:lnTo>
                  <a:pt x="996" y="1144"/>
                </a:lnTo>
                <a:lnTo>
                  <a:pt x="997" y="1144"/>
                </a:lnTo>
                <a:lnTo>
                  <a:pt x="998" y="1144"/>
                </a:lnTo>
                <a:lnTo>
                  <a:pt x="1000" y="1144"/>
                </a:lnTo>
                <a:lnTo>
                  <a:pt x="1000" y="1144"/>
                </a:lnTo>
                <a:lnTo>
                  <a:pt x="1001" y="1144"/>
                </a:lnTo>
                <a:lnTo>
                  <a:pt x="1002" y="1144"/>
                </a:lnTo>
                <a:lnTo>
                  <a:pt x="1003" y="1144"/>
                </a:lnTo>
                <a:lnTo>
                  <a:pt x="1003" y="1144"/>
                </a:lnTo>
                <a:lnTo>
                  <a:pt x="1005" y="1144"/>
                </a:lnTo>
                <a:lnTo>
                  <a:pt x="1006" y="1144"/>
                </a:lnTo>
                <a:lnTo>
                  <a:pt x="1007" y="1143"/>
                </a:lnTo>
                <a:lnTo>
                  <a:pt x="1008" y="1143"/>
                </a:lnTo>
                <a:lnTo>
                  <a:pt x="1008" y="1143"/>
                </a:lnTo>
                <a:lnTo>
                  <a:pt x="1010" y="1143"/>
                </a:lnTo>
                <a:lnTo>
                  <a:pt x="1011" y="1143"/>
                </a:lnTo>
                <a:lnTo>
                  <a:pt x="1012" y="1143"/>
                </a:lnTo>
                <a:lnTo>
                  <a:pt x="1012" y="1143"/>
                </a:lnTo>
                <a:lnTo>
                  <a:pt x="1013" y="1143"/>
                </a:lnTo>
                <a:lnTo>
                  <a:pt x="1015" y="1143"/>
                </a:lnTo>
                <a:lnTo>
                  <a:pt x="1016" y="1143"/>
                </a:lnTo>
                <a:lnTo>
                  <a:pt x="1016" y="1143"/>
                </a:lnTo>
                <a:lnTo>
                  <a:pt x="1017" y="1143"/>
                </a:lnTo>
                <a:lnTo>
                  <a:pt x="1018" y="1143"/>
                </a:lnTo>
                <a:lnTo>
                  <a:pt x="1020" y="1144"/>
                </a:lnTo>
                <a:lnTo>
                  <a:pt x="1020" y="1144"/>
                </a:lnTo>
                <a:lnTo>
                  <a:pt x="1021" y="1144"/>
                </a:lnTo>
                <a:lnTo>
                  <a:pt x="1022" y="1144"/>
                </a:lnTo>
                <a:lnTo>
                  <a:pt x="1023" y="1144"/>
                </a:lnTo>
                <a:lnTo>
                  <a:pt x="1023" y="1144"/>
                </a:lnTo>
                <a:lnTo>
                  <a:pt x="1025" y="1144"/>
                </a:lnTo>
                <a:lnTo>
                  <a:pt x="1026" y="1144"/>
                </a:lnTo>
                <a:lnTo>
                  <a:pt x="1027" y="1144"/>
                </a:lnTo>
                <a:lnTo>
                  <a:pt x="1027" y="1144"/>
                </a:lnTo>
                <a:lnTo>
                  <a:pt x="1028" y="1144"/>
                </a:lnTo>
                <a:lnTo>
                  <a:pt x="1029" y="1144"/>
                </a:lnTo>
                <a:lnTo>
                  <a:pt x="1031" y="1144"/>
                </a:lnTo>
                <a:lnTo>
                  <a:pt x="1031" y="1144"/>
                </a:lnTo>
                <a:lnTo>
                  <a:pt x="1032" y="1144"/>
                </a:lnTo>
                <a:lnTo>
                  <a:pt x="1033" y="1144"/>
                </a:lnTo>
                <a:lnTo>
                  <a:pt x="1034" y="1144"/>
                </a:lnTo>
                <a:lnTo>
                  <a:pt x="1034" y="1144"/>
                </a:lnTo>
                <a:lnTo>
                  <a:pt x="1036" y="1144"/>
                </a:lnTo>
                <a:lnTo>
                  <a:pt x="1037" y="1144"/>
                </a:lnTo>
                <a:lnTo>
                  <a:pt x="1038" y="1144"/>
                </a:lnTo>
                <a:lnTo>
                  <a:pt x="1038" y="1144"/>
                </a:lnTo>
                <a:lnTo>
                  <a:pt x="1039" y="1144"/>
                </a:lnTo>
                <a:lnTo>
                  <a:pt x="1041" y="1144"/>
                </a:lnTo>
                <a:lnTo>
                  <a:pt x="1042" y="1144"/>
                </a:lnTo>
                <a:lnTo>
                  <a:pt x="1042" y="1144"/>
                </a:lnTo>
                <a:lnTo>
                  <a:pt x="1043" y="1144"/>
                </a:lnTo>
                <a:lnTo>
                  <a:pt x="1044" y="1144"/>
                </a:lnTo>
                <a:lnTo>
                  <a:pt x="1046" y="1144"/>
                </a:lnTo>
                <a:lnTo>
                  <a:pt x="1046" y="1144"/>
                </a:lnTo>
                <a:lnTo>
                  <a:pt x="1047" y="1144"/>
                </a:lnTo>
                <a:lnTo>
                  <a:pt x="1048" y="1144"/>
                </a:lnTo>
                <a:lnTo>
                  <a:pt x="1049" y="1144"/>
                </a:lnTo>
                <a:lnTo>
                  <a:pt x="1049" y="1144"/>
                </a:lnTo>
                <a:lnTo>
                  <a:pt x="1051" y="1144"/>
                </a:lnTo>
                <a:lnTo>
                  <a:pt x="1052" y="1144"/>
                </a:lnTo>
                <a:lnTo>
                  <a:pt x="1053" y="1144"/>
                </a:lnTo>
                <a:lnTo>
                  <a:pt x="1053" y="1144"/>
                </a:lnTo>
                <a:lnTo>
                  <a:pt x="1054" y="1144"/>
                </a:lnTo>
                <a:lnTo>
                  <a:pt x="1056" y="1144"/>
                </a:lnTo>
                <a:lnTo>
                  <a:pt x="1057" y="1144"/>
                </a:lnTo>
                <a:lnTo>
                  <a:pt x="1057" y="1144"/>
                </a:lnTo>
                <a:lnTo>
                  <a:pt x="1058" y="1144"/>
                </a:lnTo>
                <a:lnTo>
                  <a:pt x="1059" y="1144"/>
                </a:lnTo>
                <a:lnTo>
                  <a:pt x="1061" y="1144"/>
                </a:lnTo>
                <a:lnTo>
                  <a:pt x="1061" y="1144"/>
                </a:lnTo>
                <a:lnTo>
                  <a:pt x="1062" y="1144"/>
                </a:lnTo>
                <a:lnTo>
                  <a:pt x="1063" y="1144"/>
                </a:lnTo>
                <a:lnTo>
                  <a:pt x="1064" y="1144"/>
                </a:lnTo>
                <a:lnTo>
                  <a:pt x="1065" y="1144"/>
                </a:lnTo>
                <a:lnTo>
                  <a:pt x="1065" y="1144"/>
                </a:lnTo>
                <a:lnTo>
                  <a:pt x="1067" y="1144"/>
                </a:lnTo>
                <a:lnTo>
                  <a:pt x="1068" y="1144"/>
                </a:lnTo>
                <a:lnTo>
                  <a:pt x="1069" y="1144"/>
                </a:lnTo>
                <a:lnTo>
                  <a:pt x="1069" y="1144"/>
                </a:lnTo>
                <a:lnTo>
                  <a:pt x="1070" y="1144"/>
                </a:lnTo>
                <a:lnTo>
                  <a:pt x="1072" y="1144"/>
                </a:lnTo>
                <a:lnTo>
                  <a:pt x="1073" y="1144"/>
                </a:lnTo>
                <a:lnTo>
                  <a:pt x="1073" y="1144"/>
                </a:lnTo>
                <a:lnTo>
                  <a:pt x="1074" y="1144"/>
                </a:lnTo>
                <a:lnTo>
                  <a:pt x="1075" y="1144"/>
                </a:lnTo>
                <a:lnTo>
                  <a:pt x="1077" y="1144"/>
                </a:lnTo>
                <a:lnTo>
                  <a:pt x="1077" y="1144"/>
                </a:lnTo>
                <a:lnTo>
                  <a:pt x="1078" y="1144"/>
                </a:lnTo>
                <a:lnTo>
                  <a:pt x="1079" y="1144"/>
                </a:lnTo>
                <a:lnTo>
                  <a:pt x="1080" y="1144"/>
                </a:lnTo>
                <a:lnTo>
                  <a:pt x="1080" y="1144"/>
                </a:lnTo>
                <a:lnTo>
                  <a:pt x="1082" y="1144"/>
                </a:lnTo>
                <a:lnTo>
                  <a:pt x="1083" y="1144"/>
                </a:lnTo>
                <a:lnTo>
                  <a:pt x="1084" y="1144"/>
                </a:lnTo>
                <a:lnTo>
                  <a:pt x="1084" y="1144"/>
                </a:lnTo>
                <a:lnTo>
                  <a:pt x="1085" y="1144"/>
                </a:lnTo>
                <a:lnTo>
                  <a:pt x="1087" y="1144"/>
                </a:lnTo>
                <a:lnTo>
                  <a:pt x="1088" y="1144"/>
                </a:lnTo>
                <a:lnTo>
                  <a:pt x="1088" y="1145"/>
                </a:lnTo>
                <a:lnTo>
                  <a:pt x="1089" y="1145"/>
                </a:lnTo>
                <a:lnTo>
                  <a:pt x="1090" y="1145"/>
                </a:lnTo>
                <a:lnTo>
                  <a:pt x="1092" y="1147"/>
                </a:lnTo>
                <a:lnTo>
                  <a:pt x="1092" y="1147"/>
                </a:lnTo>
                <a:lnTo>
                  <a:pt x="1093" y="1147"/>
                </a:lnTo>
                <a:lnTo>
                  <a:pt x="1094" y="1147"/>
                </a:lnTo>
                <a:lnTo>
                  <a:pt x="1095" y="1145"/>
                </a:lnTo>
                <a:lnTo>
                  <a:pt x="1095" y="1143"/>
                </a:lnTo>
                <a:lnTo>
                  <a:pt x="1097" y="1139"/>
                </a:lnTo>
                <a:lnTo>
                  <a:pt x="1098" y="1134"/>
                </a:lnTo>
                <a:lnTo>
                  <a:pt x="1099" y="1129"/>
                </a:lnTo>
                <a:lnTo>
                  <a:pt x="1099" y="1122"/>
                </a:lnTo>
                <a:lnTo>
                  <a:pt x="1100" y="1113"/>
                </a:lnTo>
                <a:lnTo>
                  <a:pt x="1101" y="1106"/>
                </a:lnTo>
                <a:lnTo>
                  <a:pt x="1103" y="1102"/>
                </a:lnTo>
                <a:lnTo>
                  <a:pt x="1103" y="1101"/>
                </a:lnTo>
                <a:lnTo>
                  <a:pt x="1104" y="1104"/>
                </a:lnTo>
                <a:lnTo>
                  <a:pt x="1105" y="1112"/>
                </a:lnTo>
                <a:lnTo>
                  <a:pt x="1106" y="1119"/>
                </a:lnTo>
                <a:lnTo>
                  <a:pt x="1106" y="1127"/>
                </a:lnTo>
                <a:lnTo>
                  <a:pt x="1108" y="1135"/>
                </a:lnTo>
                <a:lnTo>
                  <a:pt x="1109" y="1139"/>
                </a:lnTo>
                <a:lnTo>
                  <a:pt x="1110" y="1142"/>
                </a:lnTo>
                <a:lnTo>
                  <a:pt x="1110" y="1143"/>
                </a:lnTo>
                <a:lnTo>
                  <a:pt x="1111" y="1144"/>
                </a:lnTo>
                <a:lnTo>
                  <a:pt x="1113" y="1145"/>
                </a:lnTo>
                <a:lnTo>
                  <a:pt x="1114" y="1145"/>
                </a:lnTo>
                <a:lnTo>
                  <a:pt x="1114" y="1145"/>
                </a:lnTo>
                <a:lnTo>
                  <a:pt x="1115" y="1147"/>
                </a:lnTo>
                <a:lnTo>
                  <a:pt x="1116" y="1147"/>
                </a:lnTo>
                <a:lnTo>
                  <a:pt x="1118" y="1147"/>
                </a:lnTo>
                <a:lnTo>
                  <a:pt x="1118" y="1147"/>
                </a:lnTo>
                <a:lnTo>
                  <a:pt x="1119" y="1147"/>
                </a:lnTo>
                <a:lnTo>
                  <a:pt x="1120" y="1145"/>
                </a:lnTo>
                <a:lnTo>
                  <a:pt x="1121" y="1144"/>
                </a:lnTo>
                <a:lnTo>
                  <a:pt x="1123" y="1143"/>
                </a:lnTo>
                <a:lnTo>
                  <a:pt x="1123" y="1140"/>
                </a:lnTo>
                <a:lnTo>
                  <a:pt x="1124" y="1138"/>
                </a:lnTo>
                <a:lnTo>
                  <a:pt x="1125" y="1134"/>
                </a:lnTo>
                <a:lnTo>
                  <a:pt x="1126" y="1127"/>
                </a:lnTo>
                <a:lnTo>
                  <a:pt x="1126" y="1117"/>
                </a:lnTo>
                <a:lnTo>
                  <a:pt x="1128" y="1103"/>
                </a:lnTo>
                <a:lnTo>
                  <a:pt x="1129" y="1084"/>
                </a:lnTo>
                <a:lnTo>
                  <a:pt x="1130" y="1063"/>
                </a:lnTo>
                <a:lnTo>
                  <a:pt x="1130" y="1043"/>
                </a:lnTo>
                <a:lnTo>
                  <a:pt x="1131" y="1029"/>
                </a:lnTo>
                <a:lnTo>
                  <a:pt x="1133" y="1024"/>
                </a:lnTo>
                <a:lnTo>
                  <a:pt x="1134" y="1032"/>
                </a:lnTo>
                <a:lnTo>
                  <a:pt x="1134" y="1050"/>
                </a:lnTo>
                <a:lnTo>
                  <a:pt x="1135" y="1071"/>
                </a:lnTo>
                <a:lnTo>
                  <a:pt x="1136" y="1092"/>
                </a:lnTo>
                <a:lnTo>
                  <a:pt x="1137" y="1109"/>
                </a:lnTo>
                <a:lnTo>
                  <a:pt x="1137" y="1122"/>
                </a:lnTo>
                <a:lnTo>
                  <a:pt x="1139" y="1130"/>
                </a:lnTo>
                <a:lnTo>
                  <a:pt x="1140" y="1135"/>
                </a:lnTo>
                <a:lnTo>
                  <a:pt x="1141" y="1134"/>
                </a:lnTo>
                <a:lnTo>
                  <a:pt x="1141" y="1125"/>
                </a:lnTo>
                <a:lnTo>
                  <a:pt x="1142" y="1108"/>
                </a:lnTo>
                <a:lnTo>
                  <a:pt x="1144" y="1077"/>
                </a:lnTo>
                <a:lnTo>
                  <a:pt x="1145" y="1031"/>
                </a:lnTo>
                <a:lnTo>
                  <a:pt x="1145" y="968"/>
                </a:lnTo>
                <a:lnTo>
                  <a:pt x="1146" y="860"/>
                </a:lnTo>
                <a:lnTo>
                  <a:pt x="1147" y="769"/>
                </a:lnTo>
                <a:lnTo>
                  <a:pt x="1149" y="678"/>
                </a:lnTo>
                <a:lnTo>
                  <a:pt x="1149" y="596"/>
                </a:lnTo>
                <a:lnTo>
                  <a:pt x="1150" y="531"/>
                </a:lnTo>
                <a:lnTo>
                  <a:pt x="1151" y="486"/>
                </a:lnTo>
                <a:lnTo>
                  <a:pt x="1152" y="460"/>
                </a:lnTo>
                <a:lnTo>
                  <a:pt x="1152" y="465"/>
                </a:lnTo>
                <a:lnTo>
                  <a:pt x="1154" y="488"/>
                </a:lnTo>
                <a:lnTo>
                  <a:pt x="1155" y="526"/>
                </a:lnTo>
                <a:lnTo>
                  <a:pt x="1156" y="573"/>
                </a:lnTo>
                <a:lnTo>
                  <a:pt x="1156" y="626"/>
                </a:lnTo>
                <a:lnTo>
                  <a:pt x="1157" y="682"/>
                </a:lnTo>
                <a:lnTo>
                  <a:pt x="1159" y="737"/>
                </a:lnTo>
                <a:lnTo>
                  <a:pt x="1160" y="791"/>
                </a:lnTo>
                <a:lnTo>
                  <a:pt x="1160" y="841"/>
                </a:lnTo>
                <a:lnTo>
                  <a:pt x="1161" y="887"/>
                </a:lnTo>
                <a:lnTo>
                  <a:pt x="1162" y="929"/>
                </a:lnTo>
                <a:lnTo>
                  <a:pt x="1164" y="965"/>
                </a:lnTo>
                <a:lnTo>
                  <a:pt x="1164" y="998"/>
                </a:lnTo>
                <a:lnTo>
                  <a:pt x="1165" y="1025"/>
                </a:lnTo>
                <a:lnTo>
                  <a:pt x="1166" y="1048"/>
                </a:lnTo>
                <a:lnTo>
                  <a:pt x="1167" y="1067"/>
                </a:lnTo>
                <a:lnTo>
                  <a:pt x="1167" y="1083"/>
                </a:lnTo>
                <a:lnTo>
                  <a:pt x="1169" y="1097"/>
                </a:lnTo>
                <a:lnTo>
                  <a:pt x="1170" y="1107"/>
                </a:lnTo>
                <a:lnTo>
                  <a:pt x="1171" y="1115"/>
                </a:lnTo>
                <a:lnTo>
                  <a:pt x="1171" y="1123"/>
                </a:lnTo>
                <a:lnTo>
                  <a:pt x="1172" y="1128"/>
                </a:lnTo>
                <a:lnTo>
                  <a:pt x="1173" y="1132"/>
                </a:lnTo>
                <a:lnTo>
                  <a:pt x="1175" y="1135"/>
                </a:lnTo>
                <a:lnTo>
                  <a:pt x="1176" y="1139"/>
                </a:lnTo>
                <a:lnTo>
                  <a:pt x="1176" y="1140"/>
                </a:lnTo>
                <a:lnTo>
                  <a:pt x="1177" y="1142"/>
                </a:lnTo>
                <a:lnTo>
                  <a:pt x="1178" y="1143"/>
                </a:lnTo>
                <a:lnTo>
                  <a:pt x="1180" y="1143"/>
                </a:lnTo>
                <a:lnTo>
                  <a:pt x="1180" y="1144"/>
                </a:lnTo>
                <a:lnTo>
                  <a:pt x="1181" y="1144"/>
                </a:lnTo>
                <a:lnTo>
                  <a:pt x="1182" y="1144"/>
                </a:lnTo>
                <a:lnTo>
                  <a:pt x="1183" y="1144"/>
                </a:lnTo>
                <a:lnTo>
                  <a:pt x="1183" y="1144"/>
                </a:lnTo>
                <a:lnTo>
                  <a:pt x="1185" y="1144"/>
                </a:lnTo>
                <a:lnTo>
                  <a:pt x="1186" y="1144"/>
                </a:lnTo>
                <a:lnTo>
                  <a:pt x="1187" y="1144"/>
                </a:lnTo>
                <a:lnTo>
                  <a:pt x="1187" y="1143"/>
                </a:lnTo>
                <a:lnTo>
                  <a:pt x="1188" y="1142"/>
                </a:lnTo>
                <a:lnTo>
                  <a:pt x="1190" y="1140"/>
                </a:lnTo>
                <a:lnTo>
                  <a:pt x="1191" y="1138"/>
                </a:lnTo>
                <a:lnTo>
                  <a:pt x="1191" y="1137"/>
                </a:lnTo>
                <a:lnTo>
                  <a:pt x="1192" y="1135"/>
                </a:lnTo>
                <a:lnTo>
                  <a:pt x="1193" y="1134"/>
                </a:lnTo>
                <a:lnTo>
                  <a:pt x="1195" y="1135"/>
                </a:lnTo>
                <a:lnTo>
                  <a:pt x="1195" y="1137"/>
                </a:lnTo>
                <a:lnTo>
                  <a:pt x="1196" y="1138"/>
                </a:lnTo>
                <a:lnTo>
                  <a:pt x="1197" y="1139"/>
                </a:lnTo>
                <a:lnTo>
                  <a:pt x="1198" y="1140"/>
                </a:lnTo>
                <a:lnTo>
                  <a:pt x="1198" y="1143"/>
                </a:lnTo>
                <a:lnTo>
                  <a:pt x="1200" y="1144"/>
                </a:lnTo>
                <a:lnTo>
                  <a:pt x="1201" y="1144"/>
                </a:lnTo>
                <a:lnTo>
                  <a:pt x="1202" y="1144"/>
                </a:lnTo>
                <a:lnTo>
                  <a:pt x="1202" y="1145"/>
                </a:lnTo>
                <a:lnTo>
                  <a:pt x="1203" y="1145"/>
                </a:lnTo>
                <a:lnTo>
                  <a:pt x="1205" y="1145"/>
                </a:lnTo>
                <a:lnTo>
                  <a:pt x="1206" y="1145"/>
                </a:lnTo>
                <a:lnTo>
                  <a:pt x="1206" y="1145"/>
                </a:lnTo>
                <a:lnTo>
                  <a:pt x="1207" y="1145"/>
                </a:lnTo>
                <a:lnTo>
                  <a:pt x="1208" y="1144"/>
                </a:lnTo>
                <a:lnTo>
                  <a:pt x="1209" y="1144"/>
                </a:lnTo>
                <a:lnTo>
                  <a:pt x="1209" y="1144"/>
                </a:lnTo>
                <a:lnTo>
                  <a:pt x="1211" y="1144"/>
                </a:lnTo>
                <a:lnTo>
                  <a:pt x="1212" y="1143"/>
                </a:lnTo>
                <a:lnTo>
                  <a:pt x="1213" y="1143"/>
                </a:lnTo>
                <a:lnTo>
                  <a:pt x="1213" y="1143"/>
                </a:lnTo>
                <a:lnTo>
                  <a:pt x="1214" y="1142"/>
                </a:lnTo>
                <a:lnTo>
                  <a:pt x="1216" y="1142"/>
                </a:lnTo>
                <a:lnTo>
                  <a:pt x="1217" y="1142"/>
                </a:lnTo>
                <a:lnTo>
                  <a:pt x="1217" y="1142"/>
                </a:lnTo>
                <a:lnTo>
                  <a:pt x="1218" y="1143"/>
                </a:lnTo>
                <a:lnTo>
                  <a:pt x="1219" y="1143"/>
                </a:lnTo>
                <a:lnTo>
                  <a:pt x="1221" y="1143"/>
                </a:lnTo>
                <a:lnTo>
                  <a:pt x="1221" y="1143"/>
                </a:lnTo>
                <a:lnTo>
                  <a:pt x="1222" y="1144"/>
                </a:lnTo>
                <a:lnTo>
                  <a:pt x="1223" y="1144"/>
                </a:lnTo>
                <a:lnTo>
                  <a:pt x="1224" y="1144"/>
                </a:lnTo>
                <a:lnTo>
                  <a:pt x="1224" y="1144"/>
                </a:lnTo>
                <a:lnTo>
                  <a:pt x="1226" y="1144"/>
                </a:lnTo>
                <a:lnTo>
                  <a:pt x="1227" y="1144"/>
                </a:lnTo>
                <a:lnTo>
                  <a:pt x="1228" y="1144"/>
                </a:lnTo>
                <a:lnTo>
                  <a:pt x="1228" y="1143"/>
                </a:lnTo>
                <a:lnTo>
                  <a:pt x="1229" y="1143"/>
                </a:lnTo>
                <a:lnTo>
                  <a:pt x="1231" y="1142"/>
                </a:lnTo>
                <a:lnTo>
                  <a:pt x="1232" y="1140"/>
                </a:lnTo>
                <a:lnTo>
                  <a:pt x="1233" y="1139"/>
                </a:lnTo>
                <a:lnTo>
                  <a:pt x="1233" y="1138"/>
                </a:lnTo>
                <a:lnTo>
                  <a:pt x="1234" y="1137"/>
                </a:lnTo>
                <a:lnTo>
                  <a:pt x="1236" y="1135"/>
                </a:lnTo>
                <a:lnTo>
                  <a:pt x="1237" y="1135"/>
                </a:lnTo>
                <a:lnTo>
                  <a:pt x="1237" y="1135"/>
                </a:lnTo>
                <a:lnTo>
                  <a:pt x="1238" y="1135"/>
                </a:lnTo>
                <a:lnTo>
                  <a:pt x="1239" y="1137"/>
                </a:lnTo>
                <a:lnTo>
                  <a:pt x="1241" y="1138"/>
                </a:lnTo>
                <a:lnTo>
                  <a:pt x="1241" y="1139"/>
                </a:lnTo>
                <a:lnTo>
                  <a:pt x="1242" y="1139"/>
                </a:lnTo>
                <a:lnTo>
                  <a:pt x="1243" y="1140"/>
                </a:lnTo>
                <a:lnTo>
                  <a:pt x="1244" y="1142"/>
                </a:lnTo>
                <a:lnTo>
                  <a:pt x="1244" y="1143"/>
                </a:lnTo>
                <a:lnTo>
                  <a:pt x="1245" y="1143"/>
                </a:lnTo>
                <a:lnTo>
                  <a:pt x="1247" y="1143"/>
                </a:lnTo>
                <a:lnTo>
                  <a:pt x="1248" y="1143"/>
                </a:lnTo>
                <a:lnTo>
                  <a:pt x="1248" y="1143"/>
                </a:lnTo>
                <a:lnTo>
                  <a:pt x="1249" y="1143"/>
                </a:lnTo>
                <a:lnTo>
                  <a:pt x="1250" y="1143"/>
                </a:lnTo>
                <a:lnTo>
                  <a:pt x="1252" y="1144"/>
                </a:lnTo>
                <a:lnTo>
                  <a:pt x="1252" y="1144"/>
                </a:lnTo>
                <a:lnTo>
                  <a:pt x="1253" y="1143"/>
                </a:lnTo>
                <a:lnTo>
                  <a:pt x="1254" y="1143"/>
                </a:lnTo>
                <a:lnTo>
                  <a:pt x="1255" y="1143"/>
                </a:lnTo>
                <a:lnTo>
                  <a:pt x="1255" y="1143"/>
                </a:lnTo>
                <a:lnTo>
                  <a:pt x="1257" y="1143"/>
                </a:lnTo>
                <a:lnTo>
                  <a:pt x="1258" y="1142"/>
                </a:lnTo>
                <a:lnTo>
                  <a:pt x="1259" y="1142"/>
                </a:lnTo>
                <a:lnTo>
                  <a:pt x="1259" y="1142"/>
                </a:lnTo>
                <a:lnTo>
                  <a:pt x="1260" y="1142"/>
                </a:lnTo>
                <a:lnTo>
                  <a:pt x="1262" y="1142"/>
                </a:lnTo>
                <a:lnTo>
                  <a:pt x="1263" y="1143"/>
                </a:lnTo>
                <a:lnTo>
                  <a:pt x="1263" y="1143"/>
                </a:lnTo>
                <a:lnTo>
                  <a:pt x="1264" y="1143"/>
                </a:lnTo>
                <a:lnTo>
                  <a:pt x="1265" y="1144"/>
                </a:lnTo>
                <a:lnTo>
                  <a:pt x="1267" y="1144"/>
                </a:lnTo>
                <a:lnTo>
                  <a:pt x="1267" y="1144"/>
                </a:lnTo>
                <a:lnTo>
                  <a:pt x="1268" y="1144"/>
                </a:lnTo>
                <a:lnTo>
                  <a:pt x="1269" y="1144"/>
                </a:lnTo>
                <a:lnTo>
                  <a:pt x="1270" y="1144"/>
                </a:lnTo>
                <a:lnTo>
                  <a:pt x="1270" y="1144"/>
                </a:lnTo>
                <a:lnTo>
                  <a:pt x="1272" y="1144"/>
                </a:lnTo>
                <a:lnTo>
                  <a:pt x="1273" y="1144"/>
                </a:lnTo>
                <a:lnTo>
                  <a:pt x="1274" y="1144"/>
                </a:lnTo>
                <a:lnTo>
                  <a:pt x="1274" y="1144"/>
                </a:lnTo>
                <a:lnTo>
                  <a:pt x="1275" y="1144"/>
                </a:lnTo>
                <a:lnTo>
                  <a:pt x="1277" y="1144"/>
                </a:lnTo>
                <a:lnTo>
                  <a:pt x="1278" y="1144"/>
                </a:lnTo>
                <a:lnTo>
                  <a:pt x="1278" y="1144"/>
                </a:lnTo>
                <a:lnTo>
                  <a:pt x="1279" y="1144"/>
                </a:lnTo>
                <a:lnTo>
                  <a:pt x="1280" y="1144"/>
                </a:lnTo>
                <a:lnTo>
                  <a:pt x="1281" y="1144"/>
                </a:lnTo>
                <a:lnTo>
                  <a:pt x="1281" y="1143"/>
                </a:lnTo>
                <a:lnTo>
                  <a:pt x="1283" y="1142"/>
                </a:lnTo>
                <a:lnTo>
                  <a:pt x="1284" y="1140"/>
                </a:lnTo>
                <a:lnTo>
                  <a:pt x="1285" y="1138"/>
                </a:lnTo>
                <a:lnTo>
                  <a:pt x="1285" y="1134"/>
                </a:lnTo>
                <a:lnTo>
                  <a:pt x="1286" y="1130"/>
                </a:lnTo>
                <a:lnTo>
                  <a:pt x="1288" y="1127"/>
                </a:lnTo>
                <a:lnTo>
                  <a:pt x="1289" y="1122"/>
                </a:lnTo>
                <a:lnTo>
                  <a:pt x="1290" y="1118"/>
                </a:lnTo>
                <a:lnTo>
                  <a:pt x="1290" y="1114"/>
                </a:lnTo>
                <a:lnTo>
                  <a:pt x="1291" y="1113"/>
                </a:lnTo>
                <a:lnTo>
                  <a:pt x="1293" y="1114"/>
                </a:lnTo>
                <a:lnTo>
                  <a:pt x="1294" y="1115"/>
                </a:lnTo>
                <a:lnTo>
                  <a:pt x="1294" y="1118"/>
                </a:lnTo>
                <a:lnTo>
                  <a:pt x="1295" y="1122"/>
                </a:lnTo>
                <a:lnTo>
                  <a:pt x="1296" y="1124"/>
                </a:lnTo>
                <a:lnTo>
                  <a:pt x="1298" y="1128"/>
                </a:lnTo>
                <a:lnTo>
                  <a:pt x="1298" y="1130"/>
                </a:lnTo>
                <a:lnTo>
                  <a:pt x="1299" y="1133"/>
                </a:lnTo>
                <a:lnTo>
                  <a:pt x="1300" y="1134"/>
                </a:lnTo>
                <a:lnTo>
                  <a:pt x="1301" y="1135"/>
                </a:lnTo>
                <a:lnTo>
                  <a:pt x="1301" y="1135"/>
                </a:lnTo>
                <a:lnTo>
                  <a:pt x="1303" y="1137"/>
                </a:lnTo>
                <a:lnTo>
                  <a:pt x="1304" y="1137"/>
                </a:lnTo>
                <a:lnTo>
                  <a:pt x="1305" y="1138"/>
                </a:lnTo>
                <a:lnTo>
                  <a:pt x="1305" y="1138"/>
                </a:lnTo>
                <a:lnTo>
                  <a:pt x="1306" y="1138"/>
                </a:lnTo>
                <a:lnTo>
                  <a:pt x="1308" y="1139"/>
                </a:lnTo>
                <a:lnTo>
                  <a:pt x="1309" y="1139"/>
                </a:lnTo>
                <a:lnTo>
                  <a:pt x="1309" y="1140"/>
                </a:lnTo>
                <a:lnTo>
                  <a:pt x="1310" y="1140"/>
                </a:lnTo>
                <a:lnTo>
                  <a:pt x="1311" y="1140"/>
                </a:lnTo>
                <a:lnTo>
                  <a:pt x="1313" y="1142"/>
                </a:lnTo>
                <a:lnTo>
                  <a:pt x="1313" y="1142"/>
                </a:lnTo>
                <a:lnTo>
                  <a:pt x="1314" y="1143"/>
                </a:lnTo>
                <a:lnTo>
                  <a:pt x="1315" y="1143"/>
                </a:lnTo>
                <a:lnTo>
                  <a:pt x="1316" y="1143"/>
                </a:lnTo>
                <a:lnTo>
                  <a:pt x="1316" y="1143"/>
                </a:lnTo>
                <a:lnTo>
                  <a:pt x="1317" y="1144"/>
                </a:lnTo>
                <a:lnTo>
                  <a:pt x="1319" y="1144"/>
                </a:lnTo>
                <a:lnTo>
                  <a:pt x="1320" y="1144"/>
                </a:lnTo>
                <a:lnTo>
                  <a:pt x="1320" y="1144"/>
                </a:lnTo>
                <a:lnTo>
                  <a:pt x="1321" y="1144"/>
                </a:lnTo>
                <a:lnTo>
                  <a:pt x="1322" y="1144"/>
                </a:lnTo>
                <a:lnTo>
                  <a:pt x="1324" y="1143"/>
                </a:lnTo>
                <a:lnTo>
                  <a:pt x="1324" y="1143"/>
                </a:lnTo>
                <a:lnTo>
                  <a:pt x="1325" y="1143"/>
                </a:lnTo>
                <a:lnTo>
                  <a:pt x="1326" y="1142"/>
                </a:lnTo>
                <a:lnTo>
                  <a:pt x="1327" y="1142"/>
                </a:lnTo>
                <a:lnTo>
                  <a:pt x="1327" y="1142"/>
                </a:lnTo>
                <a:lnTo>
                  <a:pt x="1329" y="1142"/>
                </a:lnTo>
                <a:lnTo>
                  <a:pt x="1330" y="1142"/>
                </a:lnTo>
                <a:lnTo>
                  <a:pt x="1331" y="1142"/>
                </a:lnTo>
                <a:lnTo>
                  <a:pt x="1331" y="1142"/>
                </a:lnTo>
                <a:lnTo>
                  <a:pt x="1332" y="1142"/>
                </a:lnTo>
                <a:lnTo>
                  <a:pt x="1334" y="1142"/>
                </a:lnTo>
                <a:lnTo>
                  <a:pt x="1335" y="1143"/>
                </a:lnTo>
                <a:lnTo>
                  <a:pt x="1335" y="1143"/>
                </a:lnTo>
                <a:lnTo>
                  <a:pt x="1336" y="1143"/>
                </a:lnTo>
                <a:lnTo>
                  <a:pt x="1337" y="1144"/>
                </a:lnTo>
                <a:lnTo>
                  <a:pt x="1339" y="1144"/>
                </a:lnTo>
                <a:lnTo>
                  <a:pt x="1339" y="1144"/>
                </a:lnTo>
                <a:lnTo>
                  <a:pt x="1340" y="1144"/>
                </a:lnTo>
                <a:lnTo>
                  <a:pt x="1341" y="1144"/>
                </a:lnTo>
                <a:lnTo>
                  <a:pt x="1342" y="1144"/>
                </a:lnTo>
                <a:lnTo>
                  <a:pt x="1344" y="1144"/>
                </a:lnTo>
                <a:lnTo>
                  <a:pt x="1344" y="1142"/>
                </a:lnTo>
                <a:lnTo>
                  <a:pt x="1345" y="1139"/>
                </a:lnTo>
                <a:lnTo>
                  <a:pt x="1346" y="1134"/>
                </a:lnTo>
                <a:lnTo>
                  <a:pt x="1347" y="1124"/>
                </a:lnTo>
                <a:lnTo>
                  <a:pt x="1347" y="1107"/>
                </a:lnTo>
                <a:lnTo>
                  <a:pt x="1349" y="1073"/>
                </a:lnTo>
                <a:lnTo>
                  <a:pt x="1350" y="1005"/>
                </a:lnTo>
                <a:lnTo>
                  <a:pt x="1351" y="866"/>
                </a:lnTo>
                <a:lnTo>
                  <a:pt x="1351" y="574"/>
                </a:lnTo>
                <a:lnTo>
                  <a:pt x="1352" y="0"/>
                </a:lnTo>
                <a:lnTo>
                  <a:pt x="1353" y="0"/>
                </a:lnTo>
                <a:lnTo>
                  <a:pt x="1355" y="0"/>
                </a:lnTo>
                <a:lnTo>
                  <a:pt x="1355" y="0"/>
                </a:lnTo>
                <a:lnTo>
                  <a:pt x="1356" y="0"/>
                </a:lnTo>
                <a:lnTo>
                  <a:pt x="1357" y="0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0"/>
                </a:lnTo>
                <a:lnTo>
                  <a:pt x="1366" y="0"/>
                </a:lnTo>
                <a:lnTo>
                  <a:pt x="1367" y="0"/>
                </a:lnTo>
                <a:lnTo>
                  <a:pt x="1368" y="250"/>
                </a:lnTo>
                <a:lnTo>
                  <a:pt x="1370" y="538"/>
                </a:lnTo>
                <a:lnTo>
                  <a:pt x="1370" y="703"/>
                </a:lnTo>
                <a:lnTo>
                  <a:pt x="1371" y="804"/>
                </a:lnTo>
                <a:lnTo>
                  <a:pt x="1372" y="870"/>
                </a:lnTo>
                <a:lnTo>
                  <a:pt x="1373" y="916"/>
                </a:lnTo>
                <a:lnTo>
                  <a:pt x="1373" y="950"/>
                </a:lnTo>
                <a:lnTo>
                  <a:pt x="1375" y="976"/>
                </a:lnTo>
                <a:lnTo>
                  <a:pt x="1376" y="998"/>
                </a:lnTo>
                <a:lnTo>
                  <a:pt x="1377" y="1015"/>
                </a:lnTo>
                <a:lnTo>
                  <a:pt x="1377" y="1029"/>
                </a:lnTo>
                <a:lnTo>
                  <a:pt x="1378" y="1041"/>
                </a:lnTo>
                <a:lnTo>
                  <a:pt x="1380" y="1051"/>
                </a:lnTo>
                <a:lnTo>
                  <a:pt x="1381" y="1060"/>
                </a:lnTo>
                <a:lnTo>
                  <a:pt x="1381" y="1067"/>
                </a:lnTo>
                <a:lnTo>
                  <a:pt x="1382" y="1075"/>
                </a:lnTo>
                <a:lnTo>
                  <a:pt x="1383" y="1079"/>
                </a:lnTo>
                <a:lnTo>
                  <a:pt x="1385" y="1084"/>
                </a:lnTo>
                <a:lnTo>
                  <a:pt x="1385" y="1089"/>
                </a:lnTo>
                <a:lnTo>
                  <a:pt x="1386" y="1093"/>
                </a:lnTo>
                <a:lnTo>
                  <a:pt x="1387" y="1097"/>
                </a:lnTo>
                <a:lnTo>
                  <a:pt x="1388" y="1099"/>
                </a:lnTo>
                <a:lnTo>
                  <a:pt x="1388" y="1102"/>
                </a:lnTo>
                <a:lnTo>
                  <a:pt x="1389" y="1106"/>
                </a:lnTo>
                <a:lnTo>
                  <a:pt x="1391" y="1108"/>
                </a:lnTo>
                <a:lnTo>
                  <a:pt x="1392" y="1109"/>
                </a:lnTo>
                <a:lnTo>
                  <a:pt x="1392" y="1111"/>
                </a:lnTo>
                <a:lnTo>
                  <a:pt x="1393" y="1112"/>
                </a:lnTo>
                <a:lnTo>
                  <a:pt x="1394" y="1113"/>
                </a:lnTo>
                <a:lnTo>
                  <a:pt x="1396" y="1114"/>
                </a:lnTo>
                <a:lnTo>
                  <a:pt x="1396" y="1115"/>
                </a:lnTo>
                <a:lnTo>
                  <a:pt x="1397" y="1118"/>
                </a:lnTo>
                <a:lnTo>
                  <a:pt x="1398" y="1119"/>
                </a:lnTo>
                <a:lnTo>
                  <a:pt x="1399" y="1120"/>
                </a:lnTo>
                <a:lnTo>
                  <a:pt x="1401" y="1123"/>
                </a:lnTo>
                <a:lnTo>
                  <a:pt x="1401" y="1124"/>
                </a:lnTo>
                <a:lnTo>
                  <a:pt x="1402" y="1127"/>
                </a:lnTo>
                <a:lnTo>
                  <a:pt x="1403" y="1129"/>
                </a:lnTo>
                <a:lnTo>
                  <a:pt x="1404" y="1130"/>
                </a:lnTo>
                <a:lnTo>
                  <a:pt x="1404" y="1132"/>
                </a:lnTo>
                <a:lnTo>
                  <a:pt x="1406" y="1134"/>
                </a:lnTo>
                <a:lnTo>
                  <a:pt x="1407" y="1135"/>
                </a:lnTo>
                <a:lnTo>
                  <a:pt x="1408" y="1137"/>
                </a:lnTo>
                <a:lnTo>
                  <a:pt x="1408" y="1137"/>
                </a:lnTo>
                <a:lnTo>
                  <a:pt x="1409" y="1138"/>
                </a:lnTo>
                <a:lnTo>
                  <a:pt x="1411" y="1139"/>
                </a:lnTo>
                <a:lnTo>
                  <a:pt x="1412" y="1140"/>
                </a:lnTo>
                <a:lnTo>
                  <a:pt x="1412" y="1140"/>
                </a:lnTo>
                <a:lnTo>
                  <a:pt x="1413" y="1142"/>
                </a:lnTo>
                <a:lnTo>
                  <a:pt x="1414" y="1142"/>
                </a:lnTo>
                <a:lnTo>
                  <a:pt x="1416" y="1142"/>
                </a:lnTo>
                <a:lnTo>
                  <a:pt x="1416" y="1143"/>
                </a:lnTo>
                <a:lnTo>
                  <a:pt x="1417" y="1143"/>
                </a:lnTo>
                <a:lnTo>
                  <a:pt x="1418" y="1143"/>
                </a:lnTo>
                <a:lnTo>
                  <a:pt x="1419" y="1143"/>
                </a:lnTo>
                <a:lnTo>
                  <a:pt x="1419" y="1143"/>
                </a:lnTo>
                <a:lnTo>
                  <a:pt x="1420" y="1142"/>
                </a:lnTo>
                <a:lnTo>
                  <a:pt x="1422" y="1140"/>
                </a:lnTo>
                <a:lnTo>
                  <a:pt x="1423" y="1139"/>
                </a:lnTo>
                <a:lnTo>
                  <a:pt x="1423" y="1138"/>
                </a:lnTo>
                <a:lnTo>
                  <a:pt x="1424" y="1135"/>
                </a:lnTo>
                <a:lnTo>
                  <a:pt x="1425" y="1134"/>
                </a:lnTo>
                <a:lnTo>
                  <a:pt x="1427" y="1134"/>
                </a:lnTo>
                <a:lnTo>
                  <a:pt x="1427" y="1134"/>
                </a:lnTo>
                <a:lnTo>
                  <a:pt x="1428" y="1135"/>
                </a:lnTo>
                <a:lnTo>
                  <a:pt x="1429" y="1137"/>
                </a:lnTo>
                <a:lnTo>
                  <a:pt x="1430" y="1138"/>
                </a:lnTo>
                <a:lnTo>
                  <a:pt x="1430" y="1140"/>
                </a:lnTo>
                <a:lnTo>
                  <a:pt x="1432" y="1142"/>
                </a:lnTo>
                <a:lnTo>
                  <a:pt x="1433" y="1143"/>
                </a:lnTo>
                <a:lnTo>
                  <a:pt x="1434" y="1143"/>
                </a:lnTo>
                <a:lnTo>
                  <a:pt x="1434" y="1144"/>
                </a:lnTo>
                <a:lnTo>
                  <a:pt x="1435" y="1144"/>
                </a:lnTo>
                <a:lnTo>
                  <a:pt x="1437" y="1144"/>
                </a:lnTo>
                <a:lnTo>
                  <a:pt x="1438" y="1144"/>
                </a:lnTo>
                <a:lnTo>
                  <a:pt x="1438" y="1144"/>
                </a:lnTo>
                <a:lnTo>
                  <a:pt x="1439" y="1144"/>
                </a:lnTo>
                <a:lnTo>
                  <a:pt x="1440" y="1144"/>
                </a:lnTo>
                <a:lnTo>
                  <a:pt x="1442" y="1144"/>
                </a:lnTo>
                <a:lnTo>
                  <a:pt x="1442" y="1144"/>
                </a:lnTo>
                <a:lnTo>
                  <a:pt x="1443" y="1144"/>
                </a:lnTo>
                <a:lnTo>
                  <a:pt x="1444" y="1144"/>
                </a:lnTo>
                <a:lnTo>
                  <a:pt x="1445" y="1144"/>
                </a:lnTo>
                <a:lnTo>
                  <a:pt x="1445" y="1145"/>
                </a:lnTo>
                <a:lnTo>
                  <a:pt x="1447" y="1145"/>
                </a:lnTo>
                <a:lnTo>
                  <a:pt x="1448" y="1145"/>
                </a:lnTo>
                <a:lnTo>
                  <a:pt x="1449" y="1145"/>
                </a:lnTo>
                <a:lnTo>
                  <a:pt x="1449" y="1145"/>
                </a:lnTo>
                <a:lnTo>
                  <a:pt x="1450" y="1145"/>
                </a:lnTo>
                <a:lnTo>
                  <a:pt x="1452" y="1145"/>
                </a:lnTo>
                <a:lnTo>
                  <a:pt x="1453" y="1145"/>
                </a:lnTo>
                <a:lnTo>
                  <a:pt x="1453" y="1145"/>
                </a:lnTo>
                <a:lnTo>
                  <a:pt x="1454" y="1145"/>
                </a:lnTo>
                <a:lnTo>
                  <a:pt x="1455" y="1145"/>
                </a:lnTo>
                <a:lnTo>
                  <a:pt x="1456" y="1145"/>
                </a:lnTo>
                <a:lnTo>
                  <a:pt x="1458" y="1145"/>
                </a:lnTo>
                <a:lnTo>
                  <a:pt x="1458" y="1145"/>
                </a:lnTo>
                <a:lnTo>
                  <a:pt x="1459" y="1145"/>
                </a:lnTo>
                <a:lnTo>
                  <a:pt x="1460" y="1145"/>
                </a:lnTo>
                <a:lnTo>
                  <a:pt x="1461" y="1145"/>
                </a:lnTo>
                <a:lnTo>
                  <a:pt x="1461" y="1145"/>
                </a:lnTo>
                <a:lnTo>
                  <a:pt x="1463" y="1145"/>
                </a:lnTo>
                <a:lnTo>
                  <a:pt x="1464" y="1145"/>
                </a:lnTo>
                <a:lnTo>
                  <a:pt x="1465" y="1145"/>
                </a:lnTo>
                <a:lnTo>
                  <a:pt x="1465" y="1145"/>
                </a:lnTo>
                <a:lnTo>
                  <a:pt x="1466" y="1144"/>
                </a:lnTo>
                <a:lnTo>
                  <a:pt x="1468" y="1144"/>
                </a:lnTo>
                <a:lnTo>
                  <a:pt x="1469" y="1144"/>
                </a:lnTo>
                <a:lnTo>
                  <a:pt x="1469" y="1143"/>
                </a:lnTo>
                <a:lnTo>
                  <a:pt x="1470" y="1143"/>
                </a:lnTo>
                <a:lnTo>
                  <a:pt x="1471" y="1140"/>
                </a:lnTo>
                <a:lnTo>
                  <a:pt x="1473" y="1139"/>
                </a:lnTo>
                <a:lnTo>
                  <a:pt x="1473" y="1137"/>
                </a:lnTo>
                <a:lnTo>
                  <a:pt x="1474" y="1134"/>
                </a:lnTo>
                <a:lnTo>
                  <a:pt x="1475" y="1130"/>
                </a:lnTo>
                <a:lnTo>
                  <a:pt x="1476" y="1128"/>
                </a:lnTo>
                <a:lnTo>
                  <a:pt x="1476" y="1127"/>
                </a:lnTo>
                <a:lnTo>
                  <a:pt x="1478" y="1125"/>
                </a:lnTo>
                <a:lnTo>
                  <a:pt x="1479" y="1127"/>
                </a:lnTo>
                <a:lnTo>
                  <a:pt x="1480" y="1129"/>
                </a:lnTo>
                <a:lnTo>
                  <a:pt x="1480" y="1132"/>
                </a:lnTo>
                <a:lnTo>
                  <a:pt x="1481" y="1134"/>
                </a:lnTo>
                <a:lnTo>
                  <a:pt x="1483" y="1135"/>
                </a:lnTo>
                <a:lnTo>
                  <a:pt x="1484" y="1137"/>
                </a:lnTo>
                <a:lnTo>
                  <a:pt x="1484" y="1138"/>
                </a:lnTo>
                <a:lnTo>
                  <a:pt x="1485" y="1137"/>
                </a:lnTo>
                <a:lnTo>
                  <a:pt x="1486" y="1135"/>
                </a:lnTo>
                <a:lnTo>
                  <a:pt x="1488" y="1134"/>
                </a:lnTo>
                <a:lnTo>
                  <a:pt x="1488" y="1132"/>
                </a:lnTo>
                <a:lnTo>
                  <a:pt x="1489" y="1129"/>
                </a:lnTo>
                <a:lnTo>
                  <a:pt x="1490" y="1127"/>
                </a:lnTo>
                <a:lnTo>
                  <a:pt x="1491" y="1125"/>
                </a:lnTo>
                <a:lnTo>
                  <a:pt x="1491" y="1124"/>
                </a:lnTo>
                <a:lnTo>
                  <a:pt x="1492" y="1124"/>
                </a:lnTo>
                <a:lnTo>
                  <a:pt x="1494" y="1125"/>
                </a:lnTo>
                <a:lnTo>
                  <a:pt x="1495" y="1127"/>
                </a:lnTo>
                <a:lnTo>
                  <a:pt x="1495" y="1128"/>
                </a:lnTo>
                <a:lnTo>
                  <a:pt x="1496" y="1130"/>
                </a:lnTo>
                <a:lnTo>
                  <a:pt x="1497" y="1133"/>
                </a:lnTo>
                <a:lnTo>
                  <a:pt x="1499" y="1134"/>
                </a:lnTo>
                <a:lnTo>
                  <a:pt x="1499" y="1137"/>
                </a:lnTo>
                <a:lnTo>
                  <a:pt x="1500" y="1137"/>
                </a:lnTo>
                <a:lnTo>
                  <a:pt x="1501" y="1137"/>
                </a:lnTo>
                <a:lnTo>
                  <a:pt x="1502" y="1133"/>
                </a:lnTo>
                <a:lnTo>
                  <a:pt x="1502" y="1128"/>
                </a:lnTo>
                <a:lnTo>
                  <a:pt x="1504" y="1119"/>
                </a:lnTo>
                <a:lnTo>
                  <a:pt x="1505" y="1107"/>
                </a:lnTo>
                <a:lnTo>
                  <a:pt x="1506" y="1093"/>
                </a:lnTo>
                <a:lnTo>
                  <a:pt x="1506" y="1079"/>
                </a:lnTo>
                <a:lnTo>
                  <a:pt x="1507" y="1066"/>
                </a:lnTo>
                <a:lnTo>
                  <a:pt x="1509" y="1057"/>
                </a:lnTo>
                <a:lnTo>
                  <a:pt x="1510" y="1052"/>
                </a:lnTo>
                <a:lnTo>
                  <a:pt x="1511" y="1052"/>
                </a:lnTo>
                <a:lnTo>
                  <a:pt x="1511" y="1058"/>
                </a:lnTo>
                <a:lnTo>
                  <a:pt x="1512" y="1068"/>
                </a:lnTo>
                <a:lnTo>
                  <a:pt x="1514" y="1082"/>
                </a:lnTo>
                <a:lnTo>
                  <a:pt x="1515" y="1096"/>
                </a:lnTo>
                <a:lnTo>
                  <a:pt x="1515" y="1109"/>
                </a:lnTo>
                <a:lnTo>
                  <a:pt x="1516" y="1120"/>
                </a:lnTo>
                <a:lnTo>
                  <a:pt x="1517" y="1129"/>
                </a:lnTo>
                <a:lnTo>
                  <a:pt x="1519" y="1135"/>
                </a:lnTo>
                <a:lnTo>
                  <a:pt x="1519" y="1140"/>
                </a:lnTo>
                <a:lnTo>
                  <a:pt x="1520" y="1143"/>
                </a:lnTo>
                <a:lnTo>
                  <a:pt x="1521" y="1145"/>
                </a:lnTo>
                <a:lnTo>
                  <a:pt x="1522" y="1147"/>
                </a:lnTo>
                <a:lnTo>
                  <a:pt x="1522" y="1148"/>
                </a:lnTo>
                <a:lnTo>
                  <a:pt x="1524" y="1148"/>
                </a:lnTo>
                <a:lnTo>
                  <a:pt x="1525" y="1148"/>
                </a:lnTo>
                <a:lnTo>
                  <a:pt x="1526" y="1147"/>
                </a:lnTo>
                <a:lnTo>
                  <a:pt x="1526" y="1145"/>
                </a:lnTo>
                <a:lnTo>
                  <a:pt x="1527" y="1144"/>
                </a:lnTo>
                <a:lnTo>
                  <a:pt x="1528" y="1144"/>
                </a:lnTo>
                <a:lnTo>
                  <a:pt x="1530" y="1143"/>
                </a:lnTo>
                <a:lnTo>
                  <a:pt x="1530" y="1143"/>
                </a:lnTo>
                <a:lnTo>
                  <a:pt x="1531" y="1143"/>
                </a:lnTo>
                <a:lnTo>
                  <a:pt x="1532" y="1144"/>
                </a:lnTo>
                <a:lnTo>
                  <a:pt x="1533" y="1144"/>
                </a:lnTo>
                <a:lnTo>
                  <a:pt x="1533" y="1144"/>
                </a:lnTo>
                <a:lnTo>
                  <a:pt x="1535" y="1144"/>
                </a:lnTo>
                <a:lnTo>
                  <a:pt x="1536" y="1144"/>
                </a:lnTo>
                <a:lnTo>
                  <a:pt x="1537" y="1144"/>
                </a:lnTo>
                <a:lnTo>
                  <a:pt x="1537" y="1144"/>
                </a:lnTo>
                <a:lnTo>
                  <a:pt x="1538" y="1144"/>
                </a:lnTo>
                <a:lnTo>
                  <a:pt x="1540" y="1144"/>
                </a:lnTo>
                <a:lnTo>
                  <a:pt x="1541" y="1144"/>
                </a:lnTo>
                <a:lnTo>
                  <a:pt x="1541" y="1144"/>
                </a:lnTo>
                <a:lnTo>
                  <a:pt x="1542" y="1143"/>
                </a:lnTo>
                <a:lnTo>
                  <a:pt x="1543" y="1143"/>
                </a:lnTo>
                <a:lnTo>
                  <a:pt x="1545" y="1143"/>
                </a:lnTo>
                <a:lnTo>
                  <a:pt x="1545" y="1142"/>
                </a:lnTo>
                <a:lnTo>
                  <a:pt x="1546" y="1142"/>
                </a:lnTo>
                <a:lnTo>
                  <a:pt x="1547" y="1140"/>
                </a:lnTo>
                <a:lnTo>
                  <a:pt x="1548" y="1140"/>
                </a:lnTo>
                <a:lnTo>
                  <a:pt x="1548" y="1139"/>
                </a:lnTo>
                <a:lnTo>
                  <a:pt x="1550" y="1138"/>
                </a:lnTo>
                <a:lnTo>
                  <a:pt x="1551" y="1137"/>
                </a:lnTo>
                <a:lnTo>
                  <a:pt x="1552" y="1135"/>
                </a:lnTo>
                <a:lnTo>
                  <a:pt x="1552" y="1134"/>
                </a:lnTo>
                <a:lnTo>
                  <a:pt x="1553" y="1133"/>
                </a:lnTo>
                <a:lnTo>
                  <a:pt x="1555" y="1132"/>
                </a:lnTo>
                <a:lnTo>
                  <a:pt x="1556" y="1132"/>
                </a:lnTo>
                <a:lnTo>
                  <a:pt x="1556" y="1132"/>
                </a:lnTo>
                <a:lnTo>
                  <a:pt x="1557" y="1133"/>
                </a:lnTo>
                <a:lnTo>
                  <a:pt x="1558" y="1133"/>
                </a:lnTo>
                <a:lnTo>
                  <a:pt x="1560" y="1134"/>
                </a:lnTo>
                <a:lnTo>
                  <a:pt x="1560" y="1135"/>
                </a:lnTo>
                <a:lnTo>
                  <a:pt x="1561" y="1135"/>
                </a:lnTo>
                <a:lnTo>
                  <a:pt x="1562" y="1137"/>
                </a:lnTo>
                <a:lnTo>
                  <a:pt x="1563" y="1137"/>
                </a:lnTo>
                <a:lnTo>
                  <a:pt x="1563" y="1138"/>
                </a:lnTo>
                <a:lnTo>
                  <a:pt x="1564" y="1138"/>
                </a:lnTo>
                <a:lnTo>
                  <a:pt x="1566" y="1139"/>
                </a:lnTo>
                <a:lnTo>
                  <a:pt x="1567" y="1140"/>
                </a:lnTo>
                <a:lnTo>
                  <a:pt x="1568" y="1142"/>
                </a:lnTo>
                <a:lnTo>
                  <a:pt x="1568" y="1142"/>
                </a:lnTo>
                <a:lnTo>
                  <a:pt x="1569" y="1143"/>
                </a:lnTo>
                <a:lnTo>
                  <a:pt x="1571" y="1143"/>
                </a:lnTo>
                <a:lnTo>
                  <a:pt x="1572" y="1143"/>
                </a:lnTo>
                <a:lnTo>
                  <a:pt x="1572" y="1144"/>
                </a:lnTo>
                <a:lnTo>
                  <a:pt x="1573" y="1144"/>
                </a:lnTo>
                <a:lnTo>
                  <a:pt x="1574" y="1144"/>
                </a:lnTo>
                <a:lnTo>
                  <a:pt x="1576" y="1144"/>
                </a:lnTo>
                <a:lnTo>
                  <a:pt x="1576" y="1144"/>
                </a:lnTo>
                <a:lnTo>
                  <a:pt x="1577" y="1144"/>
                </a:lnTo>
                <a:lnTo>
                  <a:pt x="1578" y="1144"/>
                </a:lnTo>
                <a:lnTo>
                  <a:pt x="1579" y="1144"/>
                </a:lnTo>
                <a:lnTo>
                  <a:pt x="1579" y="1144"/>
                </a:lnTo>
                <a:lnTo>
                  <a:pt x="1581" y="1144"/>
                </a:lnTo>
                <a:lnTo>
                  <a:pt x="1582" y="1144"/>
                </a:lnTo>
                <a:lnTo>
                  <a:pt x="1583" y="1144"/>
                </a:lnTo>
                <a:lnTo>
                  <a:pt x="1583" y="1144"/>
                </a:lnTo>
                <a:lnTo>
                  <a:pt x="1584" y="1144"/>
                </a:lnTo>
                <a:lnTo>
                  <a:pt x="1586" y="1144"/>
                </a:lnTo>
                <a:lnTo>
                  <a:pt x="1587" y="1144"/>
                </a:lnTo>
                <a:lnTo>
                  <a:pt x="1587" y="1144"/>
                </a:lnTo>
                <a:lnTo>
                  <a:pt x="1588" y="1144"/>
                </a:lnTo>
                <a:lnTo>
                  <a:pt x="1589" y="1144"/>
                </a:lnTo>
                <a:lnTo>
                  <a:pt x="1591" y="1144"/>
                </a:lnTo>
                <a:lnTo>
                  <a:pt x="1591" y="1144"/>
                </a:lnTo>
                <a:lnTo>
                  <a:pt x="1592" y="1144"/>
                </a:lnTo>
                <a:lnTo>
                  <a:pt x="1593" y="1144"/>
                </a:lnTo>
                <a:lnTo>
                  <a:pt x="1594" y="1144"/>
                </a:lnTo>
                <a:lnTo>
                  <a:pt x="1594" y="1144"/>
                </a:lnTo>
                <a:lnTo>
                  <a:pt x="1596" y="1144"/>
                </a:lnTo>
                <a:lnTo>
                  <a:pt x="1597" y="1144"/>
                </a:lnTo>
                <a:lnTo>
                  <a:pt x="1598" y="1144"/>
                </a:lnTo>
                <a:lnTo>
                  <a:pt x="1598" y="1145"/>
                </a:lnTo>
                <a:lnTo>
                  <a:pt x="1599" y="1145"/>
                </a:lnTo>
                <a:lnTo>
                  <a:pt x="1600" y="1145"/>
                </a:lnTo>
                <a:lnTo>
                  <a:pt x="1602" y="1145"/>
                </a:lnTo>
                <a:lnTo>
                  <a:pt x="1602" y="1145"/>
                </a:lnTo>
                <a:lnTo>
                  <a:pt x="1603" y="1145"/>
                </a:lnTo>
                <a:lnTo>
                  <a:pt x="1604" y="1145"/>
                </a:lnTo>
                <a:lnTo>
                  <a:pt x="1605" y="1145"/>
                </a:lnTo>
                <a:lnTo>
                  <a:pt x="1605" y="1145"/>
                </a:lnTo>
                <a:lnTo>
                  <a:pt x="1607" y="1144"/>
                </a:lnTo>
                <a:lnTo>
                  <a:pt x="1608" y="1144"/>
                </a:lnTo>
                <a:lnTo>
                  <a:pt x="1609" y="1144"/>
                </a:lnTo>
                <a:lnTo>
                  <a:pt x="1609" y="1144"/>
                </a:lnTo>
                <a:lnTo>
                  <a:pt x="1610" y="1144"/>
                </a:lnTo>
                <a:lnTo>
                  <a:pt x="1612" y="1145"/>
                </a:lnTo>
                <a:lnTo>
                  <a:pt x="1613" y="1145"/>
                </a:lnTo>
                <a:lnTo>
                  <a:pt x="1613" y="1145"/>
                </a:lnTo>
                <a:lnTo>
                  <a:pt x="1614" y="1147"/>
                </a:lnTo>
                <a:lnTo>
                  <a:pt x="1615" y="1147"/>
                </a:lnTo>
                <a:lnTo>
                  <a:pt x="1617" y="1147"/>
                </a:lnTo>
                <a:lnTo>
                  <a:pt x="1617" y="1147"/>
                </a:lnTo>
                <a:lnTo>
                  <a:pt x="1618" y="1145"/>
                </a:lnTo>
                <a:lnTo>
                  <a:pt x="1619" y="1145"/>
                </a:lnTo>
                <a:lnTo>
                  <a:pt x="1620" y="1144"/>
                </a:lnTo>
                <a:lnTo>
                  <a:pt x="1620" y="1143"/>
                </a:lnTo>
                <a:lnTo>
                  <a:pt x="1622" y="1143"/>
                </a:lnTo>
                <a:lnTo>
                  <a:pt x="1623" y="1142"/>
                </a:lnTo>
                <a:lnTo>
                  <a:pt x="1624" y="1140"/>
                </a:lnTo>
                <a:lnTo>
                  <a:pt x="1625" y="1140"/>
                </a:lnTo>
                <a:lnTo>
                  <a:pt x="1625" y="1140"/>
                </a:lnTo>
                <a:lnTo>
                  <a:pt x="1627" y="1140"/>
                </a:lnTo>
                <a:lnTo>
                  <a:pt x="1628" y="1140"/>
                </a:lnTo>
                <a:lnTo>
                  <a:pt x="1629" y="1140"/>
                </a:lnTo>
                <a:lnTo>
                  <a:pt x="1629" y="1142"/>
                </a:lnTo>
                <a:lnTo>
                  <a:pt x="1630" y="1142"/>
                </a:lnTo>
                <a:lnTo>
                  <a:pt x="1632" y="1143"/>
                </a:lnTo>
                <a:lnTo>
                  <a:pt x="1633" y="1143"/>
                </a:lnTo>
                <a:lnTo>
                  <a:pt x="1633" y="1143"/>
                </a:lnTo>
                <a:lnTo>
                  <a:pt x="1634" y="1144"/>
                </a:lnTo>
                <a:lnTo>
                  <a:pt x="1635" y="1144"/>
                </a:lnTo>
                <a:lnTo>
                  <a:pt x="1636" y="1144"/>
                </a:lnTo>
                <a:lnTo>
                  <a:pt x="1636" y="1144"/>
                </a:lnTo>
                <a:lnTo>
                  <a:pt x="1638" y="1144"/>
                </a:lnTo>
                <a:lnTo>
                  <a:pt x="1639" y="1144"/>
                </a:lnTo>
                <a:lnTo>
                  <a:pt x="1640" y="1144"/>
                </a:lnTo>
                <a:lnTo>
                  <a:pt x="1640" y="1144"/>
                </a:lnTo>
                <a:lnTo>
                  <a:pt x="1641" y="1144"/>
                </a:lnTo>
                <a:lnTo>
                  <a:pt x="1643" y="1145"/>
                </a:lnTo>
                <a:lnTo>
                  <a:pt x="1644" y="1145"/>
                </a:lnTo>
                <a:lnTo>
                  <a:pt x="1644" y="1147"/>
                </a:lnTo>
                <a:lnTo>
                  <a:pt x="1645" y="1147"/>
                </a:lnTo>
                <a:lnTo>
                  <a:pt x="1646" y="1147"/>
                </a:lnTo>
                <a:lnTo>
                  <a:pt x="1648" y="1147"/>
                </a:lnTo>
                <a:lnTo>
                  <a:pt x="1648" y="1145"/>
                </a:lnTo>
                <a:lnTo>
                  <a:pt x="1649" y="1144"/>
                </a:lnTo>
                <a:lnTo>
                  <a:pt x="1650" y="1143"/>
                </a:lnTo>
                <a:lnTo>
                  <a:pt x="1651" y="1142"/>
                </a:lnTo>
                <a:lnTo>
                  <a:pt x="1651" y="1139"/>
                </a:lnTo>
                <a:lnTo>
                  <a:pt x="1653" y="1135"/>
                </a:lnTo>
                <a:lnTo>
                  <a:pt x="1654" y="1132"/>
                </a:lnTo>
                <a:lnTo>
                  <a:pt x="1655" y="1128"/>
                </a:lnTo>
                <a:lnTo>
                  <a:pt x="1655" y="1125"/>
                </a:lnTo>
                <a:lnTo>
                  <a:pt x="1656" y="1124"/>
                </a:lnTo>
                <a:lnTo>
                  <a:pt x="1658" y="1123"/>
                </a:lnTo>
                <a:lnTo>
                  <a:pt x="1659" y="1123"/>
                </a:lnTo>
                <a:lnTo>
                  <a:pt x="1659" y="1125"/>
                </a:lnTo>
                <a:lnTo>
                  <a:pt x="1660" y="1128"/>
                </a:lnTo>
                <a:lnTo>
                  <a:pt x="1661" y="1130"/>
                </a:lnTo>
                <a:lnTo>
                  <a:pt x="1663" y="1133"/>
                </a:lnTo>
                <a:lnTo>
                  <a:pt x="1663" y="1137"/>
                </a:lnTo>
                <a:lnTo>
                  <a:pt x="1664" y="1138"/>
                </a:lnTo>
                <a:lnTo>
                  <a:pt x="1665" y="1140"/>
                </a:lnTo>
                <a:lnTo>
                  <a:pt x="1666" y="1140"/>
                </a:lnTo>
                <a:lnTo>
                  <a:pt x="1666" y="1142"/>
                </a:lnTo>
                <a:lnTo>
                  <a:pt x="1668" y="1143"/>
                </a:lnTo>
                <a:lnTo>
                  <a:pt x="1669" y="1143"/>
                </a:lnTo>
                <a:lnTo>
                  <a:pt x="1670" y="1143"/>
                </a:lnTo>
                <a:lnTo>
                  <a:pt x="1670" y="1143"/>
                </a:lnTo>
                <a:lnTo>
                  <a:pt x="1671" y="1143"/>
                </a:lnTo>
                <a:lnTo>
                  <a:pt x="1672" y="1144"/>
                </a:lnTo>
                <a:lnTo>
                  <a:pt x="1674" y="1144"/>
                </a:lnTo>
                <a:lnTo>
                  <a:pt x="1674" y="1144"/>
                </a:lnTo>
                <a:lnTo>
                  <a:pt x="1675" y="1144"/>
                </a:lnTo>
                <a:lnTo>
                  <a:pt x="1676" y="1144"/>
                </a:lnTo>
                <a:lnTo>
                  <a:pt x="1677" y="1144"/>
                </a:lnTo>
                <a:lnTo>
                  <a:pt x="1679" y="1144"/>
                </a:lnTo>
                <a:lnTo>
                  <a:pt x="1679" y="1144"/>
                </a:lnTo>
                <a:lnTo>
                  <a:pt x="1680" y="1144"/>
                </a:lnTo>
                <a:lnTo>
                  <a:pt x="1681" y="1144"/>
                </a:lnTo>
                <a:lnTo>
                  <a:pt x="1682" y="1144"/>
                </a:lnTo>
                <a:lnTo>
                  <a:pt x="1682" y="1144"/>
                </a:lnTo>
                <a:lnTo>
                  <a:pt x="1684" y="1144"/>
                </a:lnTo>
                <a:lnTo>
                  <a:pt x="1685" y="1144"/>
                </a:lnTo>
                <a:lnTo>
                  <a:pt x="1686" y="1144"/>
                </a:lnTo>
                <a:lnTo>
                  <a:pt x="1686" y="1143"/>
                </a:lnTo>
                <a:lnTo>
                  <a:pt x="1687" y="1142"/>
                </a:lnTo>
                <a:lnTo>
                  <a:pt x="1689" y="1139"/>
                </a:lnTo>
                <a:lnTo>
                  <a:pt x="1690" y="1135"/>
                </a:lnTo>
                <a:lnTo>
                  <a:pt x="1690" y="1132"/>
                </a:lnTo>
                <a:lnTo>
                  <a:pt x="1691" y="1128"/>
                </a:lnTo>
                <a:lnTo>
                  <a:pt x="1692" y="1124"/>
                </a:lnTo>
                <a:lnTo>
                  <a:pt x="1694" y="1122"/>
                </a:lnTo>
                <a:lnTo>
                  <a:pt x="1694" y="1120"/>
                </a:lnTo>
                <a:lnTo>
                  <a:pt x="1695" y="1120"/>
                </a:lnTo>
                <a:lnTo>
                  <a:pt x="1696" y="1122"/>
                </a:lnTo>
                <a:lnTo>
                  <a:pt x="1697" y="1124"/>
                </a:lnTo>
                <a:lnTo>
                  <a:pt x="1697" y="1128"/>
                </a:lnTo>
                <a:lnTo>
                  <a:pt x="1699" y="1130"/>
                </a:lnTo>
                <a:lnTo>
                  <a:pt x="1700" y="1133"/>
                </a:lnTo>
                <a:lnTo>
                  <a:pt x="1701" y="1135"/>
                </a:lnTo>
                <a:lnTo>
                  <a:pt x="1701" y="1138"/>
                </a:lnTo>
                <a:lnTo>
                  <a:pt x="1702" y="1139"/>
                </a:lnTo>
                <a:lnTo>
                  <a:pt x="1704" y="1140"/>
                </a:lnTo>
                <a:lnTo>
                  <a:pt x="1705" y="1142"/>
                </a:lnTo>
                <a:lnTo>
                  <a:pt x="1705" y="1143"/>
                </a:lnTo>
                <a:lnTo>
                  <a:pt x="1706" y="1143"/>
                </a:lnTo>
                <a:lnTo>
                  <a:pt x="1707" y="1143"/>
                </a:lnTo>
                <a:lnTo>
                  <a:pt x="1708" y="1143"/>
                </a:lnTo>
                <a:lnTo>
                  <a:pt x="1708" y="1143"/>
                </a:lnTo>
                <a:lnTo>
                  <a:pt x="1710" y="1144"/>
                </a:lnTo>
                <a:lnTo>
                  <a:pt x="1711" y="1144"/>
                </a:lnTo>
                <a:lnTo>
                  <a:pt x="1712" y="1144"/>
                </a:lnTo>
                <a:lnTo>
                  <a:pt x="1712" y="1143"/>
                </a:lnTo>
                <a:lnTo>
                  <a:pt x="1713" y="1143"/>
                </a:lnTo>
                <a:lnTo>
                  <a:pt x="1715" y="1140"/>
                </a:lnTo>
                <a:lnTo>
                  <a:pt x="1716" y="1139"/>
                </a:lnTo>
                <a:lnTo>
                  <a:pt x="1716" y="1137"/>
                </a:lnTo>
                <a:lnTo>
                  <a:pt x="1717" y="1134"/>
                </a:lnTo>
                <a:lnTo>
                  <a:pt x="1718" y="1132"/>
                </a:lnTo>
                <a:lnTo>
                  <a:pt x="1720" y="1128"/>
                </a:lnTo>
                <a:lnTo>
                  <a:pt x="1720" y="1120"/>
                </a:lnTo>
                <a:lnTo>
                  <a:pt x="1721" y="1109"/>
                </a:lnTo>
                <a:lnTo>
                  <a:pt x="1722" y="1091"/>
                </a:lnTo>
                <a:lnTo>
                  <a:pt x="1723" y="1068"/>
                </a:lnTo>
                <a:lnTo>
                  <a:pt x="1723" y="1046"/>
                </a:lnTo>
                <a:lnTo>
                  <a:pt x="1725" y="1030"/>
                </a:lnTo>
                <a:lnTo>
                  <a:pt x="1726" y="1026"/>
                </a:lnTo>
                <a:lnTo>
                  <a:pt x="1727" y="1032"/>
                </a:lnTo>
                <a:lnTo>
                  <a:pt x="1727" y="1050"/>
                </a:lnTo>
                <a:lnTo>
                  <a:pt x="1728" y="1068"/>
                </a:lnTo>
                <a:lnTo>
                  <a:pt x="1730" y="1088"/>
                </a:lnTo>
                <a:lnTo>
                  <a:pt x="1731" y="1103"/>
                </a:lnTo>
                <a:lnTo>
                  <a:pt x="1731" y="1115"/>
                </a:lnTo>
                <a:lnTo>
                  <a:pt x="1732" y="1124"/>
                </a:lnTo>
                <a:lnTo>
                  <a:pt x="1733" y="1129"/>
                </a:lnTo>
                <a:lnTo>
                  <a:pt x="1735" y="1133"/>
                </a:lnTo>
                <a:lnTo>
                  <a:pt x="1736" y="1137"/>
                </a:lnTo>
                <a:lnTo>
                  <a:pt x="1736" y="1138"/>
                </a:lnTo>
                <a:lnTo>
                  <a:pt x="1737" y="1139"/>
                </a:lnTo>
                <a:lnTo>
                  <a:pt x="1738" y="1139"/>
                </a:lnTo>
                <a:lnTo>
                  <a:pt x="1740" y="1139"/>
                </a:lnTo>
                <a:lnTo>
                  <a:pt x="1740" y="1138"/>
                </a:lnTo>
                <a:lnTo>
                  <a:pt x="1741" y="1137"/>
                </a:lnTo>
                <a:lnTo>
                  <a:pt x="1742" y="1134"/>
                </a:lnTo>
                <a:lnTo>
                  <a:pt x="1743" y="1133"/>
                </a:lnTo>
                <a:lnTo>
                  <a:pt x="1743" y="1132"/>
                </a:lnTo>
                <a:lnTo>
                  <a:pt x="1744" y="1132"/>
                </a:lnTo>
                <a:lnTo>
                  <a:pt x="1746" y="1133"/>
                </a:lnTo>
                <a:lnTo>
                  <a:pt x="1747" y="1134"/>
                </a:lnTo>
                <a:lnTo>
                  <a:pt x="1747" y="1137"/>
                </a:lnTo>
                <a:lnTo>
                  <a:pt x="1748" y="1138"/>
                </a:lnTo>
                <a:lnTo>
                  <a:pt x="1749" y="1140"/>
                </a:lnTo>
                <a:lnTo>
                  <a:pt x="1751" y="1142"/>
                </a:lnTo>
                <a:lnTo>
                  <a:pt x="1751" y="1143"/>
                </a:lnTo>
                <a:lnTo>
                  <a:pt x="1752" y="1144"/>
                </a:lnTo>
                <a:lnTo>
                  <a:pt x="1753" y="1144"/>
                </a:lnTo>
                <a:lnTo>
                  <a:pt x="1754" y="1145"/>
                </a:lnTo>
                <a:lnTo>
                  <a:pt x="1754" y="1145"/>
                </a:lnTo>
                <a:lnTo>
                  <a:pt x="1756" y="1145"/>
                </a:lnTo>
                <a:lnTo>
                  <a:pt x="1757" y="1147"/>
                </a:lnTo>
                <a:lnTo>
                  <a:pt x="1758" y="1147"/>
                </a:lnTo>
                <a:lnTo>
                  <a:pt x="1758" y="1147"/>
                </a:lnTo>
                <a:lnTo>
                  <a:pt x="1759" y="1147"/>
                </a:lnTo>
                <a:lnTo>
                  <a:pt x="1761" y="1147"/>
                </a:lnTo>
                <a:lnTo>
                  <a:pt x="1762" y="1145"/>
                </a:lnTo>
                <a:lnTo>
                  <a:pt x="1762" y="1144"/>
                </a:lnTo>
                <a:lnTo>
                  <a:pt x="1763" y="1143"/>
                </a:lnTo>
                <a:lnTo>
                  <a:pt x="1764" y="1142"/>
                </a:lnTo>
                <a:lnTo>
                  <a:pt x="1766" y="1139"/>
                </a:lnTo>
                <a:lnTo>
                  <a:pt x="1766" y="1137"/>
                </a:lnTo>
                <a:lnTo>
                  <a:pt x="1767" y="1133"/>
                </a:lnTo>
                <a:lnTo>
                  <a:pt x="1768" y="1128"/>
                </a:lnTo>
                <a:lnTo>
                  <a:pt x="1769" y="1124"/>
                </a:lnTo>
                <a:lnTo>
                  <a:pt x="1769" y="1120"/>
                </a:lnTo>
                <a:lnTo>
                  <a:pt x="1771" y="1117"/>
                </a:lnTo>
                <a:lnTo>
                  <a:pt x="1772" y="1115"/>
                </a:lnTo>
                <a:lnTo>
                  <a:pt x="1773" y="1115"/>
                </a:lnTo>
                <a:lnTo>
                  <a:pt x="1773" y="1118"/>
                </a:lnTo>
                <a:lnTo>
                  <a:pt x="1774" y="1120"/>
                </a:lnTo>
                <a:lnTo>
                  <a:pt x="1776" y="1125"/>
                </a:lnTo>
                <a:lnTo>
                  <a:pt x="1777" y="1129"/>
                </a:lnTo>
                <a:lnTo>
                  <a:pt x="1777" y="1133"/>
                </a:lnTo>
                <a:lnTo>
                  <a:pt x="1778" y="1135"/>
                </a:lnTo>
                <a:lnTo>
                  <a:pt x="1779" y="1138"/>
                </a:lnTo>
                <a:lnTo>
                  <a:pt x="1780" y="1139"/>
                </a:lnTo>
                <a:lnTo>
                  <a:pt x="1780" y="1140"/>
                </a:lnTo>
                <a:lnTo>
                  <a:pt x="1782" y="1142"/>
                </a:lnTo>
                <a:lnTo>
                  <a:pt x="1783" y="1142"/>
                </a:lnTo>
                <a:lnTo>
                  <a:pt x="1784" y="1143"/>
                </a:lnTo>
                <a:lnTo>
                  <a:pt x="1784" y="1143"/>
                </a:lnTo>
                <a:lnTo>
                  <a:pt x="1785" y="1144"/>
                </a:lnTo>
                <a:lnTo>
                  <a:pt x="1787" y="1144"/>
                </a:lnTo>
                <a:lnTo>
                  <a:pt x="1788" y="1144"/>
                </a:lnTo>
                <a:lnTo>
                  <a:pt x="1788" y="1144"/>
                </a:lnTo>
                <a:lnTo>
                  <a:pt x="1789" y="1144"/>
                </a:lnTo>
                <a:lnTo>
                  <a:pt x="1790" y="1144"/>
                </a:lnTo>
                <a:lnTo>
                  <a:pt x="1792" y="1144"/>
                </a:lnTo>
                <a:lnTo>
                  <a:pt x="1793" y="1144"/>
                </a:lnTo>
                <a:lnTo>
                  <a:pt x="1793" y="1144"/>
                </a:lnTo>
                <a:lnTo>
                  <a:pt x="1794" y="1144"/>
                </a:lnTo>
                <a:lnTo>
                  <a:pt x="1795" y="1144"/>
                </a:lnTo>
                <a:lnTo>
                  <a:pt x="1797" y="1143"/>
                </a:lnTo>
                <a:lnTo>
                  <a:pt x="1797" y="1143"/>
                </a:lnTo>
                <a:lnTo>
                  <a:pt x="1798" y="1143"/>
                </a:lnTo>
                <a:lnTo>
                  <a:pt x="1799" y="1143"/>
                </a:lnTo>
                <a:lnTo>
                  <a:pt x="1800" y="1143"/>
                </a:lnTo>
                <a:lnTo>
                  <a:pt x="1800" y="1143"/>
                </a:lnTo>
                <a:lnTo>
                  <a:pt x="1802" y="1143"/>
                </a:lnTo>
                <a:lnTo>
                  <a:pt x="1803" y="1143"/>
                </a:lnTo>
                <a:lnTo>
                  <a:pt x="1804" y="1144"/>
                </a:lnTo>
                <a:lnTo>
                  <a:pt x="1804" y="1144"/>
                </a:lnTo>
                <a:lnTo>
                  <a:pt x="1805" y="1144"/>
                </a:lnTo>
                <a:lnTo>
                  <a:pt x="1807" y="1144"/>
                </a:lnTo>
                <a:lnTo>
                  <a:pt x="1808" y="1143"/>
                </a:lnTo>
                <a:lnTo>
                  <a:pt x="1808" y="1143"/>
                </a:lnTo>
                <a:lnTo>
                  <a:pt x="1809" y="1142"/>
                </a:lnTo>
                <a:lnTo>
                  <a:pt x="1810" y="1140"/>
                </a:lnTo>
                <a:lnTo>
                  <a:pt x="1811" y="1135"/>
                </a:lnTo>
                <a:lnTo>
                  <a:pt x="1811" y="1128"/>
                </a:lnTo>
                <a:lnTo>
                  <a:pt x="1813" y="1117"/>
                </a:lnTo>
                <a:lnTo>
                  <a:pt x="1814" y="1098"/>
                </a:lnTo>
                <a:lnTo>
                  <a:pt x="1815" y="1075"/>
                </a:lnTo>
                <a:lnTo>
                  <a:pt x="1815" y="1047"/>
                </a:lnTo>
                <a:lnTo>
                  <a:pt x="1816" y="1019"/>
                </a:lnTo>
                <a:lnTo>
                  <a:pt x="1818" y="994"/>
                </a:lnTo>
                <a:lnTo>
                  <a:pt x="1819" y="978"/>
                </a:lnTo>
                <a:lnTo>
                  <a:pt x="1819" y="973"/>
                </a:lnTo>
                <a:lnTo>
                  <a:pt x="1820" y="980"/>
                </a:lnTo>
                <a:lnTo>
                  <a:pt x="1821" y="999"/>
                </a:lnTo>
                <a:lnTo>
                  <a:pt x="1823" y="1024"/>
                </a:lnTo>
                <a:lnTo>
                  <a:pt x="1823" y="1050"/>
                </a:lnTo>
                <a:lnTo>
                  <a:pt x="1824" y="1075"/>
                </a:lnTo>
                <a:lnTo>
                  <a:pt x="1825" y="1096"/>
                </a:lnTo>
                <a:lnTo>
                  <a:pt x="1826" y="1111"/>
                </a:lnTo>
                <a:lnTo>
                  <a:pt x="1826" y="1120"/>
                </a:lnTo>
                <a:lnTo>
                  <a:pt x="1828" y="1128"/>
                </a:lnTo>
                <a:lnTo>
                  <a:pt x="1829" y="1132"/>
                </a:lnTo>
                <a:lnTo>
                  <a:pt x="1830" y="1134"/>
                </a:lnTo>
                <a:lnTo>
                  <a:pt x="1830" y="1137"/>
                </a:lnTo>
                <a:lnTo>
                  <a:pt x="1831" y="1138"/>
                </a:lnTo>
                <a:lnTo>
                  <a:pt x="1833" y="1138"/>
                </a:lnTo>
                <a:lnTo>
                  <a:pt x="1834" y="1139"/>
                </a:lnTo>
                <a:lnTo>
                  <a:pt x="1834" y="1140"/>
                </a:lnTo>
                <a:lnTo>
                  <a:pt x="1835" y="1140"/>
                </a:lnTo>
                <a:lnTo>
                  <a:pt x="1836" y="1140"/>
                </a:lnTo>
                <a:lnTo>
                  <a:pt x="1838" y="1142"/>
                </a:lnTo>
                <a:lnTo>
                  <a:pt x="1838" y="1142"/>
                </a:lnTo>
                <a:lnTo>
                  <a:pt x="1839" y="1142"/>
                </a:lnTo>
                <a:lnTo>
                  <a:pt x="1840" y="1142"/>
                </a:lnTo>
                <a:lnTo>
                  <a:pt x="1841" y="1142"/>
                </a:lnTo>
                <a:lnTo>
                  <a:pt x="1841" y="1142"/>
                </a:lnTo>
                <a:lnTo>
                  <a:pt x="1843" y="1142"/>
                </a:lnTo>
                <a:lnTo>
                  <a:pt x="1844" y="1142"/>
                </a:lnTo>
                <a:lnTo>
                  <a:pt x="1845" y="1142"/>
                </a:lnTo>
                <a:lnTo>
                  <a:pt x="1846" y="1140"/>
                </a:lnTo>
                <a:lnTo>
                  <a:pt x="1846" y="1139"/>
                </a:lnTo>
                <a:lnTo>
                  <a:pt x="1847" y="1135"/>
                </a:lnTo>
                <a:lnTo>
                  <a:pt x="1849" y="1129"/>
                </a:lnTo>
                <a:lnTo>
                  <a:pt x="1850" y="1120"/>
                </a:lnTo>
                <a:lnTo>
                  <a:pt x="1850" y="1108"/>
                </a:lnTo>
                <a:lnTo>
                  <a:pt x="1851" y="1097"/>
                </a:lnTo>
                <a:lnTo>
                  <a:pt x="1852" y="1088"/>
                </a:lnTo>
                <a:lnTo>
                  <a:pt x="1854" y="1083"/>
                </a:lnTo>
                <a:lnTo>
                  <a:pt x="1854" y="1086"/>
                </a:lnTo>
                <a:lnTo>
                  <a:pt x="1855" y="1092"/>
                </a:lnTo>
                <a:lnTo>
                  <a:pt x="1856" y="1102"/>
                </a:lnTo>
                <a:lnTo>
                  <a:pt x="1857" y="1112"/>
                </a:lnTo>
                <a:lnTo>
                  <a:pt x="1857" y="1120"/>
                </a:lnTo>
                <a:lnTo>
                  <a:pt x="1859" y="1127"/>
                </a:lnTo>
                <a:lnTo>
                  <a:pt x="1860" y="1132"/>
                </a:lnTo>
                <a:lnTo>
                  <a:pt x="1861" y="1135"/>
                </a:lnTo>
                <a:lnTo>
                  <a:pt x="1861" y="1138"/>
                </a:lnTo>
                <a:lnTo>
                  <a:pt x="1862" y="1139"/>
                </a:lnTo>
                <a:lnTo>
                  <a:pt x="1864" y="1140"/>
                </a:lnTo>
                <a:lnTo>
                  <a:pt x="1865" y="1142"/>
                </a:lnTo>
                <a:lnTo>
                  <a:pt x="1865" y="1142"/>
                </a:lnTo>
                <a:lnTo>
                  <a:pt x="1866" y="1143"/>
                </a:lnTo>
                <a:lnTo>
                  <a:pt x="1867" y="1143"/>
                </a:lnTo>
                <a:lnTo>
                  <a:pt x="1869" y="1143"/>
                </a:lnTo>
                <a:lnTo>
                  <a:pt x="1869" y="1143"/>
                </a:lnTo>
                <a:lnTo>
                  <a:pt x="1870" y="1143"/>
                </a:lnTo>
                <a:lnTo>
                  <a:pt x="1871" y="1144"/>
                </a:lnTo>
                <a:lnTo>
                  <a:pt x="1872" y="1144"/>
                </a:lnTo>
                <a:lnTo>
                  <a:pt x="1872" y="1144"/>
                </a:lnTo>
                <a:lnTo>
                  <a:pt x="1874" y="1144"/>
                </a:lnTo>
                <a:lnTo>
                  <a:pt x="1875" y="1144"/>
                </a:lnTo>
                <a:lnTo>
                  <a:pt x="1876" y="1144"/>
                </a:lnTo>
                <a:lnTo>
                  <a:pt x="1876" y="1144"/>
                </a:lnTo>
                <a:lnTo>
                  <a:pt x="1877" y="1144"/>
                </a:lnTo>
                <a:lnTo>
                  <a:pt x="1879" y="1144"/>
                </a:lnTo>
                <a:lnTo>
                  <a:pt x="1880" y="1144"/>
                </a:lnTo>
                <a:lnTo>
                  <a:pt x="1880" y="1144"/>
                </a:lnTo>
                <a:lnTo>
                  <a:pt x="1881" y="1143"/>
                </a:lnTo>
                <a:lnTo>
                  <a:pt x="1882" y="1143"/>
                </a:lnTo>
                <a:lnTo>
                  <a:pt x="1883" y="1143"/>
                </a:lnTo>
                <a:lnTo>
                  <a:pt x="1883" y="1143"/>
                </a:lnTo>
                <a:lnTo>
                  <a:pt x="1885" y="1143"/>
                </a:lnTo>
                <a:lnTo>
                  <a:pt x="1886" y="1143"/>
                </a:lnTo>
                <a:lnTo>
                  <a:pt x="1887" y="1143"/>
                </a:lnTo>
                <a:lnTo>
                  <a:pt x="1887" y="1143"/>
                </a:lnTo>
                <a:lnTo>
                  <a:pt x="1888" y="1143"/>
                </a:lnTo>
                <a:lnTo>
                  <a:pt x="1890" y="1143"/>
                </a:lnTo>
                <a:lnTo>
                  <a:pt x="1891" y="1143"/>
                </a:lnTo>
                <a:lnTo>
                  <a:pt x="1891" y="1143"/>
                </a:lnTo>
                <a:lnTo>
                  <a:pt x="1892" y="1144"/>
                </a:lnTo>
                <a:lnTo>
                  <a:pt x="1893" y="1144"/>
                </a:lnTo>
                <a:lnTo>
                  <a:pt x="1895" y="1144"/>
                </a:lnTo>
                <a:lnTo>
                  <a:pt x="1895" y="1144"/>
                </a:lnTo>
                <a:lnTo>
                  <a:pt x="1896" y="1144"/>
                </a:lnTo>
                <a:lnTo>
                  <a:pt x="1897" y="1144"/>
                </a:lnTo>
                <a:lnTo>
                  <a:pt x="1898" y="1144"/>
                </a:lnTo>
                <a:lnTo>
                  <a:pt x="1898" y="1144"/>
                </a:lnTo>
                <a:lnTo>
                  <a:pt x="1900" y="1143"/>
                </a:lnTo>
                <a:lnTo>
                  <a:pt x="1901" y="1142"/>
                </a:lnTo>
                <a:lnTo>
                  <a:pt x="1902" y="1138"/>
                </a:lnTo>
                <a:lnTo>
                  <a:pt x="1903" y="1129"/>
                </a:lnTo>
                <a:lnTo>
                  <a:pt x="1903" y="1113"/>
                </a:lnTo>
                <a:lnTo>
                  <a:pt x="1905" y="1084"/>
                </a:lnTo>
                <a:lnTo>
                  <a:pt x="1906" y="1037"/>
                </a:lnTo>
                <a:lnTo>
                  <a:pt x="1907" y="969"/>
                </a:lnTo>
                <a:lnTo>
                  <a:pt x="1907" y="877"/>
                </a:lnTo>
                <a:lnTo>
                  <a:pt x="1908" y="765"/>
                </a:lnTo>
                <a:lnTo>
                  <a:pt x="1910" y="645"/>
                </a:lnTo>
                <a:lnTo>
                  <a:pt x="1911" y="528"/>
                </a:lnTo>
                <a:lnTo>
                  <a:pt x="1911" y="434"/>
                </a:lnTo>
                <a:lnTo>
                  <a:pt x="1912" y="375"/>
                </a:lnTo>
                <a:lnTo>
                  <a:pt x="1913" y="358"/>
                </a:lnTo>
                <a:lnTo>
                  <a:pt x="1915" y="383"/>
                </a:lnTo>
                <a:lnTo>
                  <a:pt x="1915" y="440"/>
                </a:lnTo>
                <a:lnTo>
                  <a:pt x="1916" y="518"/>
                </a:lnTo>
                <a:lnTo>
                  <a:pt x="1917" y="606"/>
                </a:lnTo>
                <a:lnTo>
                  <a:pt x="1918" y="692"/>
                </a:lnTo>
                <a:lnTo>
                  <a:pt x="1918" y="772"/>
                </a:lnTo>
                <a:lnTo>
                  <a:pt x="1919" y="841"/>
                </a:lnTo>
                <a:lnTo>
                  <a:pt x="1921" y="899"/>
                </a:lnTo>
                <a:lnTo>
                  <a:pt x="1922" y="945"/>
                </a:lnTo>
                <a:lnTo>
                  <a:pt x="1922" y="983"/>
                </a:lnTo>
                <a:lnTo>
                  <a:pt x="1923" y="1011"/>
                </a:lnTo>
                <a:lnTo>
                  <a:pt x="1924" y="1032"/>
                </a:lnTo>
                <a:lnTo>
                  <a:pt x="1926" y="1047"/>
                </a:lnTo>
                <a:lnTo>
                  <a:pt x="1926" y="1057"/>
                </a:lnTo>
                <a:lnTo>
                  <a:pt x="1927" y="1062"/>
                </a:lnTo>
                <a:lnTo>
                  <a:pt x="1928" y="1063"/>
                </a:lnTo>
                <a:lnTo>
                  <a:pt x="1929" y="1063"/>
                </a:lnTo>
                <a:lnTo>
                  <a:pt x="1929" y="1061"/>
                </a:lnTo>
                <a:lnTo>
                  <a:pt x="1931" y="1061"/>
                </a:lnTo>
                <a:lnTo>
                  <a:pt x="1932" y="1062"/>
                </a:lnTo>
                <a:lnTo>
                  <a:pt x="1933" y="1067"/>
                </a:lnTo>
                <a:lnTo>
                  <a:pt x="1933" y="1073"/>
                </a:lnTo>
                <a:lnTo>
                  <a:pt x="1934" y="1083"/>
                </a:lnTo>
                <a:lnTo>
                  <a:pt x="1936" y="1093"/>
                </a:lnTo>
                <a:lnTo>
                  <a:pt x="1937" y="1103"/>
                </a:lnTo>
                <a:lnTo>
                  <a:pt x="1937" y="1112"/>
                </a:lnTo>
                <a:lnTo>
                  <a:pt x="1938" y="1118"/>
                </a:lnTo>
                <a:lnTo>
                  <a:pt x="1939" y="1124"/>
                </a:lnTo>
                <a:lnTo>
                  <a:pt x="1941" y="1128"/>
                </a:lnTo>
                <a:lnTo>
                  <a:pt x="1941" y="1130"/>
                </a:lnTo>
                <a:lnTo>
                  <a:pt x="1942" y="1132"/>
                </a:lnTo>
                <a:lnTo>
                  <a:pt x="1943" y="1133"/>
                </a:lnTo>
                <a:lnTo>
                  <a:pt x="1944" y="1134"/>
                </a:lnTo>
                <a:lnTo>
                  <a:pt x="1944" y="1134"/>
                </a:lnTo>
                <a:lnTo>
                  <a:pt x="1946" y="1134"/>
                </a:lnTo>
                <a:lnTo>
                  <a:pt x="1947" y="1134"/>
                </a:lnTo>
                <a:lnTo>
                  <a:pt x="1948" y="1133"/>
                </a:lnTo>
                <a:lnTo>
                  <a:pt x="1948" y="1133"/>
                </a:lnTo>
                <a:lnTo>
                  <a:pt x="1949" y="1132"/>
                </a:lnTo>
                <a:lnTo>
                  <a:pt x="1951" y="1130"/>
                </a:lnTo>
                <a:lnTo>
                  <a:pt x="1952" y="1129"/>
                </a:lnTo>
                <a:lnTo>
                  <a:pt x="1952" y="1128"/>
                </a:lnTo>
                <a:lnTo>
                  <a:pt x="1953" y="1128"/>
                </a:lnTo>
                <a:lnTo>
                  <a:pt x="1954" y="1128"/>
                </a:lnTo>
                <a:lnTo>
                  <a:pt x="1955" y="1128"/>
                </a:lnTo>
                <a:lnTo>
                  <a:pt x="1955" y="1129"/>
                </a:lnTo>
                <a:lnTo>
                  <a:pt x="1957" y="1132"/>
                </a:lnTo>
                <a:lnTo>
                  <a:pt x="1958" y="1133"/>
                </a:lnTo>
                <a:lnTo>
                  <a:pt x="1959" y="1135"/>
                </a:lnTo>
                <a:lnTo>
                  <a:pt x="1960" y="1137"/>
                </a:lnTo>
                <a:lnTo>
                  <a:pt x="1960" y="1138"/>
                </a:lnTo>
                <a:lnTo>
                  <a:pt x="1962" y="1139"/>
                </a:lnTo>
                <a:lnTo>
                  <a:pt x="1963" y="1140"/>
                </a:lnTo>
                <a:lnTo>
                  <a:pt x="1964" y="1142"/>
                </a:lnTo>
                <a:lnTo>
                  <a:pt x="1964" y="1142"/>
                </a:lnTo>
                <a:lnTo>
                  <a:pt x="1965" y="1143"/>
                </a:lnTo>
                <a:lnTo>
                  <a:pt x="1967" y="1143"/>
                </a:lnTo>
                <a:lnTo>
                  <a:pt x="1968" y="1143"/>
                </a:lnTo>
                <a:lnTo>
                  <a:pt x="1968" y="1144"/>
                </a:lnTo>
                <a:lnTo>
                  <a:pt x="1969" y="1144"/>
                </a:lnTo>
                <a:lnTo>
                  <a:pt x="1970" y="1144"/>
                </a:lnTo>
                <a:lnTo>
                  <a:pt x="1972" y="1144"/>
                </a:lnTo>
                <a:lnTo>
                  <a:pt x="1972" y="1144"/>
                </a:lnTo>
                <a:lnTo>
                  <a:pt x="1973" y="1144"/>
                </a:lnTo>
                <a:lnTo>
                  <a:pt x="1974" y="1144"/>
                </a:lnTo>
                <a:lnTo>
                  <a:pt x="1975" y="1144"/>
                </a:lnTo>
                <a:lnTo>
                  <a:pt x="1975" y="1144"/>
                </a:lnTo>
                <a:lnTo>
                  <a:pt x="1977" y="1144"/>
                </a:lnTo>
                <a:lnTo>
                  <a:pt x="1978" y="1144"/>
                </a:lnTo>
                <a:lnTo>
                  <a:pt x="1979" y="1144"/>
                </a:lnTo>
                <a:lnTo>
                  <a:pt x="1979" y="1144"/>
                </a:lnTo>
                <a:lnTo>
                  <a:pt x="1980" y="1144"/>
                </a:lnTo>
                <a:lnTo>
                  <a:pt x="1982" y="1143"/>
                </a:lnTo>
                <a:lnTo>
                  <a:pt x="1983" y="1143"/>
                </a:lnTo>
                <a:lnTo>
                  <a:pt x="1983" y="1143"/>
                </a:lnTo>
                <a:lnTo>
                  <a:pt x="1984" y="1143"/>
                </a:lnTo>
                <a:lnTo>
                  <a:pt x="1985" y="1143"/>
                </a:lnTo>
                <a:lnTo>
                  <a:pt x="1987" y="1143"/>
                </a:lnTo>
                <a:lnTo>
                  <a:pt x="1987" y="1143"/>
                </a:lnTo>
                <a:lnTo>
                  <a:pt x="1988" y="1143"/>
                </a:lnTo>
                <a:lnTo>
                  <a:pt x="1989" y="1143"/>
                </a:lnTo>
                <a:lnTo>
                  <a:pt x="1990" y="1144"/>
                </a:lnTo>
                <a:lnTo>
                  <a:pt x="1990" y="1144"/>
                </a:lnTo>
                <a:lnTo>
                  <a:pt x="1991" y="1144"/>
                </a:lnTo>
                <a:lnTo>
                  <a:pt x="1993" y="1145"/>
                </a:lnTo>
                <a:lnTo>
                  <a:pt x="1994" y="1145"/>
                </a:lnTo>
                <a:lnTo>
                  <a:pt x="1994" y="1145"/>
                </a:lnTo>
                <a:lnTo>
                  <a:pt x="1995" y="1145"/>
                </a:lnTo>
                <a:lnTo>
                  <a:pt x="1996" y="1145"/>
                </a:lnTo>
                <a:lnTo>
                  <a:pt x="1998" y="1145"/>
                </a:lnTo>
                <a:lnTo>
                  <a:pt x="1998" y="1145"/>
                </a:lnTo>
                <a:lnTo>
                  <a:pt x="1999" y="1145"/>
                </a:lnTo>
                <a:lnTo>
                  <a:pt x="2000" y="1145"/>
                </a:lnTo>
                <a:lnTo>
                  <a:pt x="2001" y="1145"/>
                </a:lnTo>
                <a:lnTo>
                  <a:pt x="2001" y="1144"/>
                </a:lnTo>
                <a:lnTo>
                  <a:pt x="2003" y="1144"/>
                </a:lnTo>
                <a:lnTo>
                  <a:pt x="2004" y="1144"/>
                </a:lnTo>
                <a:lnTo>
                  <a:pt x="2005" y="1144"/>
                </a:lnTo>
                <a:lnTo>
                  <a:pt x="2005" y="1144"/>
                </a:lnTo>
                <a:lnTo>
                  <a:pt x="2006" y="1144"/>
                </a:lnTo>
                <a:lnTo>
                  <a:pt x="2008" y="1144"/>
                </a:lnTo>
                <a:lnTo>
                  <a:pt x="2009" y="1143"/>
                </a:lnTo>
                <a:lnTo>
                  <a:pt x="2009" y="1143"/>
                </a:lnTo>
                <a:lnTo>
                  <a:pt x="2010" y="1143"/>
                </a:lnTo>
                <a:lnTo>
                  <a:pt x="2011" y="1143"/>
                </a:lnTo>
                <a:lnTo>
                  <a:pt x="2013" y="1142"/>
                </a:lnTo>
                <a:lnTo>
                  <a:pt x="2014" y="1142"/>
                </a:lnTo>
                <a:lnTo>
                  <a:pt x="2014" y="1142"/>
                </a:lnTo>
                <a:lnTo>
                  <a:pt x="2015" y="1140"/>
                </a:lnTo>
                <a:lnTo>
                  <a:pt x="2016" y="1140"/>
                </a:lnTo>
                <a:lnTo>
                  <a:pt x="2018" y="1139"/>
                </a:lnTo>
                <a:lnTo>
                  <a:pt x="2018" y="1138"/>
                </a:lnTo>
                <a:lnTo>
                  <a:pt x="2019" y="1138"/>
                </a:lnTo>
                <a:lnTo>
                  <a:pt x="2020" y="1137"/>
                </a:lnTo>
                <a:lnTo>
                  <a:pt x="2021" y="1135"/>
                </a:lnTo>
                <a:lnTo>
                  <a:pt x="2021" y="1133"/>
                </a:lnTo>
                <a:lnTo>
                  <a:pt x="2023" y="1132"/>
                </a:lnTo>
                <a:lnTo>
                  <a:pt x="2024" y="1128"/>
                </a:lnTo>
                <a:lnTo>
                  <a:pt x="2025" y="1124"/>
                </a:lnTo>
                <a:lnTo>
                  <a:pt x="2025" y="1119"/>
                </a:lnTo>
                <a:lnTo>
                  <a:pt x="2026" y="1113"/>
                </a:lnTo>
                <a:lnTo>
                  <a:pt x="2027" y="1104"/>
                </a:lnTo>
                <a:lnTo>
                  <a:pt x="2029" y="1098"/>
                </a:lnTo>
                <a:lnTo>
                  <a:pt x="2029" y="1093"/>
                </a:lnTo>
                <a:lnTo>
                  <a:pt x="2030" y="1089"/>
                </a:lnTo>
                <a:lnTo>
                  <a:pt x="2031" y="1087"/>
                </a:lnTo>
                <a:lnTo>
                  <a:pt x="2032" y="1087"/>
                </a:lnTo>
                <a:lnTo>
                  <a:pt x="2032" y="1088"/>
                </a:lnTo>
                <a:lnTo>
                  <a:pt x="2034" y="1092"/>
                </a:lnTo>
                <a:lnTo>
                  <a:pt x="2035" y="1094"/>
                </a:lnTo>
                <a:lnTo>
                  <a:pt x="2036" y="1098"/>
                </a:lnTo>
                <a:lnTo>
                  <a:pt x="2036" y="1102"/>
                </a:lnTo>
                <a:lnTo>
                  <a:pt x="2037" y="1104"/>
                </a:lnTo>
                <a:lnTo>
                  <a:pt x="2039" y="1107"/>
                </a:lnTo>
                <a:lnTo>
                  <a:pt x="2040" y="1108"/>
                </a:lnTo>
                <a:lnTo>
                  <a:pt x="2040" y="1111"/>
                </a:lnTo>
                <a:lnTo>
                  <a:pt x="2041" y="1113"/>
                </a:lnTo>
                <a:lnTo>
                  <a:pt x="2042" y="1117"/>
                </a:lnTo>
                <a:lnTo>
                  <a:pt x="2044" y="1119"/>
                </a:lnTo>
                <a:lnTo>
                  <a:pt x="2044" y="1123"/>
                </a:lnTo>
                <a:lnTo>
                  <a:pt x="2045" y="1125"/>
                </a:lnTo>
                <a:lnTo>
                  <a:pt x="2046" y="1127"/>
                </a:lnTo>
                <a:lnTo>
                  <a:pt x="2047" y="1128"/>
                </a:lnTo>
                <a:lnTo>
                  <a:pt x="2047" y="1129"/>
                </a:lnTo>
                <a:lnTo>
                  <a:pt x="2049" y="1128"/>
                </a:lnTo>
                <a:lnTo>
                  <a:pt x="2050" y="1128"/>
                </a:lnTo>
                <a:lnTo>
                  <a:pt x="2051" y="1127"/>
                </a:lnTo>
                <a:lnTo>
                  <a:pt x="2051" y="1125"/>
                </a:lnTo>
                <a:lnTo>
                  <a:pt x="2052" y="1124"/>
                </a:lnTo>
                <a:lnTo>
                  <a:pt x="2054" y="1124"/>
                </a:lnTo>
                <a:lnTo>
                  <a:pt x="2055" y="1125"/>
                </a:lnTo>
                <a:lnTo>
                  <a:pt x="2055" y="1128"/>
                </a:lnTo>
                <a:lnTo>
                  <a:pt x="2056" y="1130"/>
                </a:lnTo>
                <a:lnTo>
                  <a:pt x="2057" y="1133"/>
                </a:lnTo>
                <a:lnTo>
                  <a:pt x="2059" y="1135"/>
                </a:lnTo>
                <a:lnTo>
                  <a:pt x="2059" y="1138"/>
                </a:lnTo>
                <a:lnTo>
                  <a:pt x="2060" y="1139"/>
                </a:lnTo>
                <a:lnTo>
                  <a:pt x="2061" y="1142"/>
                </a:lnTo>
                <a:lnTo>
                  <a:pt x="2062" y="1143"/>
                </a:lnTo>
                <a:lnTo>
                  <a:pt x="2062" y="1143"/>
                </a:lnTo>
                <a:lnTo>
                  <a:pt x="2063" y="1143"/>
                </a:lnTo>
                <a:lnTo>
                  <a:pt x="2065" y="1143"/>
                </a:lnTo>
                <a:lnTo>
                  <a:pt x="2066" y="1143"/>
                </a:lnTo>
                <a:lnTo>
                  <a:pt x="2066" y="1142"/>
                </a:lnTo>
                <a:lnTo>
                  <a:pt x="2067" y="1140"/>
                </a:lnTo>
                <a:lnTo>
                  <a:pt x="2068" y="1140"/>
                </a:lnTo>
                <a:lnTo>
                  <a:pt x="2070" y="1140"/>
                </a:lnTo>
                <a:lnTo>
                  <a:pt x="2071" y="1143"/>
                </a:lnTo>
                <a:lnTo>
                  <a:pt x="2071" y="1147"/>
                </a:lnTo>
                <a:lnTo>
                  <a:pt x="2072" y="1153"/>
                </a:lnTo>
                <a:lnTo>
                  <a:pt x="2073" y="1161"/>
                </a:lnTo>
                <a:lnTo>
                  <a:pt x="2075" y="1173"/>
                </a:lnTo>
                <a:lnTo>
                  <a:pt x="2075" y="1185"/>
                </a:lnTo>
                <a:lnTo>
                  <a:pt x="2076" y="1199"/>
                </a:lnTo>
                <a:lnTo>
                  <a:pt x="2077" y="1214"/>
                </a:lnTo>
                <a:lnTo>
                  <a:pt x="2078" y="1230"/>
                </a:lnTo>
                <a:lnTo>
                  <a:pt x="2078" y="1245"/>
                </a:lnTo>
                <a:lnTo>
                  <a:pt x="2080" y="1258"/>
                </a:lnTo>
                <a:lnTo>
                  <a:pt x="2081" y="1268"/>
                </a:lnTo>
                <a:lnTo>
                  <a:pt x="2082" y="1272"/>
                </a:lnTo>
                <a:lnTo>
                  <a:pt x="2082" y="1266"/>
                </a:lnTo>
                <a:lnTo>
                  <a:pt x="2083" y="1248"/>
                </a:lnTo>
                <a:lnTo>
                  <a:pt x="2085" y="1219"/>
                </a:lnTo>
                <a:lnTo>
                  <a:pt x="2086" y="1181"/>
                </a:lnTo>
                <a:lnTo>
                  <a:pt x="2086" y="1140"/>
                </a:lnTo>
                <a:lnTo>
                  <a:pt x="2087" y="1102"/>
                </a:lnTo>
                <a:lnTo>
                  <a:pt x="2088" y="1072"/>
                </a:lnTo>
                <a:lnTo>
                  <a:pt x="2090" y="1056"/>
                </a:lnTo>
                <a:lnTo>
                  <a:pt x="2090" y="1045"/>
                </a:lnTo>
                <a:lnTo>
                  <a:pt x="2091" y="1015"/>
                </a:lnTo>
                <a:lnTo>
                  <a:pt x="2092" y="887"/>
                </a:lnTo>
                <a:lnTo>
                  <a:pt x="2093" y="387"/>
                </a:lnTo>
                <a:lnTo>
                  <a:pt x="2093" y="0"/>
                </a:lnTo>
                <a:lnTo>
                  <a:pt x="2095" y="0"/>
                </a:lnTo>
                <a:lnTo>
                  <a:pt x="2096" y="0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86"/>
                </a:lnTo>
                <a:lnTo>
                  <a:pt x="2119" y="307"/>
                </a:lnTo>
                <a:lnTo>
                  <a:pt x="2119" y="474"/>
                </a:lnTo>
                <a:lnTo>
                  <a:pt x="2121" y="600"/>
                </a:lnTo>
                <a:lnTo>
                  <a:pt x="2122" y="700"/>
                </a:lnTo>
                <a:lnTo>
                  <a:pt x="2123" y="780"/>
                </a:lnTo>
                <a:lnTo>
                  <a:pt x="2123" y="845"/>
                </a:lnTo>
                <a:lnTo>
                  <a:pt x="2124" y="898"/>
                </a:lnTo>
                <a:lnTo>
                  <a:pt x="2126" y="943"/>
                </a:lnTo>
                <a:lnTo>
                  <a:pt x="2127" y="980"/>
                </a:lnTo>
                <a:lnTo>
                  <a:pt x="2128" y="1011"/>
                </a:lnTo>
                <a:lnTo>
                  <a:pt x="2128" y="1036"/>
                </a:lnTo>
                <a:lnTo>
                  <a:pt x="2129" y="1058"/>
                </a:lnTo>
                <a:lnTo>
                  <a:pt x="2131" y="1076"/>
                </a:lnTo>
                <a:lnTo>
                  <a:pt x="2132" y="1092"/>
                </a:lnTo>
                <a:lnTo>
                  <a:pt x="2132" y="1104"/>
                </a:lnTo>
                <a:lnTo>
                  <a:pt x="2133" y="1115"/>
                </a:lnTo>
                <a:lnTo>
                  <a:pt x="2134" y="1124"/>
                </a:lnTo>
                <a:lnTo>
                  <a:pt x="2135" y="1132"/>
                </a:lnTo>
                <a:lnTo>
                  <a:pt x="2135" y="1135"/>
                </a:lnTo>
                <a:lnTo>
                  <a:pt x="2137" y="1140"/>
                </a:lnTo>
                <a:lnTo>
                  <a:pt x="2138" y="1144"/>
                </a:lnTo>
                <a:lnTo>
                  <a:pt x="2139" y="1148"/>
                </a:lnTo>
                <a:lnTo>
                  <a:pt x="2139" y="1150"/>
                </a:lnTo>
                <a:lnTo>
                  <a:pt x="2140" y="1153"/>
                </a:lnTo>
                <a:lnTo>
                  <a:pt x="2142" y="1154"/>
                </a:lnTo>
                <a:lnTo>
                  <a:pt x="2143" y="1155"/>
                </a:lnTo>
                <a:lnTo>
                  <a:pt x="2143" y="1156"/>
                </a:lnTo>
                <a:lnTo>
                  <a:pt x="2144" y="1156"/>
                </a:lnTo>
                <a:lnTo>
                  <a:pt x="2145" y="1156"/>
                </a:lnTo>
                <a:lnTo>
                  <a:pt x="2147" y="1155"/>
                </a:lnTo>
                <a:lnTo>
                  <a:pt x="2147" y="1154"/>
                </a:lnTo>
                <a:lnTo>
                  <a:pt x="2148" y="1152"/>
                </a:lnTo>
                <a:lnTo>
                  <a:pt x="2149" y="1148"/>
                </a:lnTo>
                <a:lnTo>
                  <a:pt x="2150" y="1143"/>
                </a:lnTo>
                <a:lnTo>
                  <a:pt x="2150" y="1138"/>
                </a:lnTo>
                <a:lnTo>
                  <a:pt x="2152" y="1132"/>
                </a:lnTo>
                <a:lnTo>
                  <a:pt x="2153" y="1127"/>
                </a:lnTo>
                <a:lnTo>
                  <a:pt x="2154" y="1122"/>
                </a:lnTo>
                <a:lnTo>
                  <a:pt x="2154" y="1119"/>
                </a:lnTo>
                <a:lnTo>
                  <a:pt x="2155" y="1118"/>
                </a:lnTo>
                <a:lnTo>
                  <a:pt x="2157" y="1119"/>
                </a:lnTo>
                <a:lnTo>
                  <a:pt x="2158" y="1122"/>
                </a:lnTo>
                <a:lnTo>
                  <a:pt x="2158" y="1125"/>
                </a:lnTo>
                <a:lnTo>
                  <a:pt x="2159" y="1130"/>
                </a:lnTo>
                <a:lnTo>
                  <a:pt x="2160" y="1135"/>
                </a:lnTo>
                <a:lnTo>
                  <a:pt x="2162" y="1139"/>
                </a:lnTo>
                <a:lnTo>
                  <a:pt x="2162" y="1142"/>
                </a:lnTo>
                <a:lnTo>
                  <a:pt x="2163" y="1144"/>
                </a:lnTo>
                <a:lnTo>
                  <a:pt x="2164" y="1145"/>
                </a:lnTo>
                <a:lnTo>
                  <a:pt x="2165" y="1147"/>
                </a:lnTo>
                <a:lnTo>
                  <a:pt x="2165" y="1148"/>
                </a:lnTo>
                <a:lnTo>
                  <a:pt x="2167" y="1148"/>
                </a:lnTo>
                <a:lnTo>
                  <a:pt x="2168" y="1149"/>
                </a:lnTo>
                <a:lnTo>
                  <a:pt x="2169" y="1149"/>
                </a:lnTo>
                <a:lnTo>
                  <a:pt x="2169" y="1149"/>
                </a:lnTo>
                <a:lnTo>
                  <a:pt x="2170" y="1149"/>
                </a:lnTo>
                <a:lnTo>
                  <a:pt x="2171" y="1150"/>
                </a:lnTo>
                <a:lnTo>
                  <a:pt x="2173" y="1150"/>
                </a:lnTo>
                <a:lnTo>
                  <a:pt x="2173" y="1150"/>
                </a:lnTo>
                <a:lnTo>
                  <a:pt x="2174" y="1149"/>
                </a:lnTo>
                <a:lnTo>
                  <a:pt x="2175" y="1149"/>
                </a:lnTo>
                <a:lnTo>
                  <a:pt x="2176" y="1149"/>
                </a:lnTo>
                <a:lnTo>
                  <a:pt x="2176" y="1149"/>
                </a:lnTo>
                <a:lnTo>
                  <a:pt x="2178" y="1149"/>
                </a:lnTo>
                <a:lnTo>
                  <a:pt x="2179" y="1149"/>
                </a:lnTo>
                <a:lnTo>
                  <a:pt x="2180" y="1148"/>
                </a:lnTo>
                <a:lnTo>
                  <a:pt x="2180" y="1148"/>
                </a:lnTo>
                <a:lnTo>
                  <a:pt x="2181" y="1147"/>
                </a:lnTo>
                <a:lnTo>
                  <a:pt x="2183" y="1147"/>
                </a:lnTo>
                <a:lnTo>
                  <a:pt x="2184" y="1145"/>
                </a:lnTo>
                <a:lnTo>
                  <a:pt x="2185" y="1144"/>
                </a:lnTo>
                <a:lnTo>
                  <a:pt x="2185" y="1144"/>
                </a:lnTo>
                <a:lnTo>
                  <a:pt x="2186" y="1143"/>
                </a:lnTo>
                <a:lnTo>
                  <a:pt x="2188" y="1143"/>
                </a:lnTo>
                <a:lnTo>
                  <a:pt x="2189" y="1143"/>
                </a:lnTo>
                <a:lnTo>
                  <a:pt x="2189" y="1144"/>
                </a:lnTo>
                <a:lnTo>
                  <a:pt x="2190" y="1144"/>
                </a:lnTo>
                <a:lnTo>
                  <a:pt x="2191" y="1144"/>
                </a:lnTo>
                <a:lnTo>
                  <a:pt x="2193" y="1145"/>
                </a:lnTo>
                <a:lnTo>
                  <a:pt x="2193" y="1145"/>
                </a:lnTo>
                <a:lnTo>
                  <a:pt x="2194" y="1145"/>
                </a:lnTo>
                <a:lnTo>
                  <a:pt x="2195" y="1145"/>
                </a:lnTo>
                <a:lnTo>
                  <a:pt x="2196" y="1147"/>
                </a:lnTo>
                <a:lnTo>
                  <a:pt x="2196" y="1147"/>
                </a:lnTo>
                <a:lnTo>
                  <a:pt x="2198" y="1147"/>
                </a:lnTo>
                <a:lnTo>
                  <a:pt x="2199" y="1148"/>
                </a:lnTo>
                <a:lnTo>
                  <a:pt x="2200" y="1149"/>
                </a:lnTo>
                <a:lnTo>
                  <a:pt x="2200" y="1149"/>
                </a:lnTo>
                <a:lnTo>
                  <a:pt x="2201" y="1150"/>
                </a:lnTo>
                <a:lnTo>
                  <a:pt x="2203" y="1152"/>
                </a:lnTo>
                <a:lnTo>
                  <a:pt x="2204" y="1152"/>
                </a:lnTo>
                <a:lnTo>
                  <a:pt x="2204" y="1152"/>
                </a:lnTo>
                <a:lnTo>
                  <a:pt x="2205" y="1152"/>
                </a:lnTo>
                <a:lnTo>
                  <a:pt x="2206" y="1150"/>
                </a:lnTo>
                <a:lnTo>
                  <a:pt x="2207" y="1149"/>
                </a:lnTo>
                <a:lnTo>
                  <a:pt x="2207" y="1148"/>
                </a:lnTo>
                <a:lnTo>
                  <a:pt x="2209" y="1147"/>
                </a:lnTo>
                <a:lnTo>
                  <a:pt x="2210" y="1144"/>
                </a:lnTo>
                <a:lnTo>
                  <a:pt x="2211" y="1142"/>
                </a:lnTo>
                <a:lnTo>
                  <a:pt x="2211" y="1140"/>
                </a:lnTo>
                <a:lnTo>
                  <a:pt x="2212" y="1139"/>
                </a:lnTo>
                <a:lnTo>
                  <a:pt x="2214" y="1139"/>
                </a:lnTo>
                <a:lnTo>
                  <a:pt x="2215" y="1139"/>
                </a:lnTo>
                <a:lnTo>
                  <a:pt x="2215" y="1140"/>
                </a:lnTo>
                <a:lnTo>
                  <a:pt x="2216" y="1142"/>
                </a:lnTo>
                <a:lnTo>
                  <a:pt x="2217" y="1142"/>
                </a:lnTo>
                <a:lnTo>
                  <a:pt x="2219" y="1143"/>
                </a:lnTo>
                <a:lnTo>
                  <a:pt x="2219" y="1144"/>
                </a:lnTo>
                <a:lnTo>
                  <a:pt x="2220" y="1144"/>
                </a:lnTo>
                <a:lnTo>
                  <a:pt x="2221" y="1144"/>
                </a:lnTo>
                <a:lnTo>
                  <a:pt x="2222" y="1144"/>
                </a:lnTo>
                <a:lnTo>
                  <a:pt x="2222" y="1144"/>
                </a:lnTo>
                <a:lnTo>
                  <a:pt x="2224" y="1144"/>
                </a:lnTo>
                <a:lnTo>
                  <a:pt x="2225" y="1143"/>
                </a:lnTo>
                <a:lnTo>
                  <a:pt x="2226" y="1143"/>
                </a:lnTo>
                <a:lnTo>
                  <a:pt x="2226" y="1143"/>
                </a:lnTo>
                <a:lnTo>
                  <a:pt x="2227" y="1143"/>
                </a:lnTo>
                <a:lnTo>
                  <a:pt x="2229" y="1143"/>
                </a:lnTo>
                <a:lnTo>
                  <a:pt x="2230" y="1142"/>
                </a:lnTo>
                <a:lnTo>
                  <a:pt x="2230" y="1142"/>
                </a:lnTo>
                <a:lnTo>
                  <a:pt x="2231" y="1142"/>
                </a:lnTo>
                <a:lnTo>
                  <a:pt x="2232" y="1142"/>
                </a:lnTo>
                <a:lnTo>
                  <a:pt x="2234" y="1142"/>
                </a:lnTo>
                <a:lnTo>
                  <a:pt x="2234" y="1142"/>
                </a:lnTo>
                <a:lnTo>
                  <a:pt x="2235" y="1143"/>
                </a:lnTo>
                <a:lnTo>
                  <a:pt x="2236" y="1143"/>
                </a:lnTo>
                <a:lnTo>
                  <a:pt x="2237" y="1143"/>
                </a:lnTo>
                <a:lnTo>
                  <a:pt x="2238" y="1143"/>
                </a:lnTo>
                <a:lnTo>
                  <a:pt x="2238" y="1143"/>
                </a:lnTo>
                <a:lnTo>
                  <a:pt x="2240" y="1143"/>
                </a:lnTo>
                <a:lnTo>
                  <a:pt x="2241" y="1143"/>
                </a:lnTo>
                <a:lnTo>
                  <a:pt x="2242" y="1143"/>
                </a:lnTo>
                <a:lnTo>
                  <a:pt x="2242" y="1143"/>
                </a:lnTo>
                <a:lnTo>
                  <a:pt x="2243" y="1143"/>
                </a:lnTo>
                <a:lnTo>
                  <a:pt x="2245" y="1144"/>
                </a:lnTo>
                <a:lnTo>
                  <a:pt x="2246" y="1144"/>
                </a:lnTo>
                <a:lnTo>
                  <a:pt x="2246" y="1144"/>
                </a:lnTo>
                <a:lnTo>
                  <a:pt x="2247" y="1145"/>
                </a:lnTo>
                <a:lnTo>
                  <a:pt x="2248" y="1145"/>
                </a:lnTo>
                <a:lnTo>
                  <a:pt x="2250" y="1145"/>
                </a:lnTo>
                <a:lnTo>
                  <a:pt x="2250" y="1147"/>
                </a:lnTo>
                <a:lnTo>
                  <a:pt x="2251" y="1147"/>
                </a:lnTo>
                <a:lnTo>
                  <a:pt x="2252" y="1147"/>
                </a:lnTo>
                <a:lnTo>
                  <a:pt x="2253" y="1148"/>
                </a:lnTo>
                <a:lnTo>
                  <a:pt x="2253" y="1148"/>
                </a:lnTo>
                <a:lnTo>
                  <a:pt x="2255" y="1148"/>
                </a:lnTo>
                <a:lnTo>
                  <a:pt x="2256" y="1149"/>
                </a:lnTo>
                <a:lnTo>
                  <a:pt x="2257" y="1149"/>
                </a:lnTo>
                <a:lnTo>
                  <a:pt x="2257" y="1149"/>
                </a:lnTo>
                <a:lnTo>
                  <a:pt x="2258" y="1149"/>
                </a:lnTo>
                <a:lnTo>
                  <a:pt x="2260" y="1149"/>
                </a:lnTo>
                <a:lnTo>
                  <a:pt x="2261" y="1149"/>
                </a:lnTo>
                <a:lnTo>
                  <a:pt x="2261" y="1149"/>
                </a:lnTo>
                <a:lnTo>
                  <a:pt x="2262" y="1149"/>
                </a:lnTo>
                <a:lnTo>
                  <a:pt x="2263" y="1149"/>
                </a:lnTo>
                <a:lnTo>
                  <a:pt x="2265" y="1149"/>
                </a:lnTo>
                <a:lnTo>
                  <a:pt x="2265" y="1149"/>
                </a:lnTo>
                <a:lnTo>
                  <a:pt x="2266" y="1149"/>
                </a:lnTo>
                <a:lnTo>
                  <a:pt x="2267" y="1148"/>
                </a:lnTo>
                <a:lnTo>
                  <a:pt x="2268" y="1148"/>
                </a:lnTo>
                <a:lnTo>
                  <a:pt x="2268" y="1148"/>
                </a:lnTo>
                <a:lnTo>
                  <a:pt x="2270" y="1147"/>
                </a:lnTo>
                <a:lnTo>
                  <a:pt x="2271" y="1147"/>
                </a:lnTo>
                <a:lnTo>
                  <a:pt x="2272" y="1147"/>
                </a:lnTo>
                <a:lnTo>
                  <a:pt x="2272" y="1145"/>
                </a:lnTo>
                <a:lnTo>
                  <a:pt x="2273" y="1145"/>
                </a:lnTo>
                <a:lnTo>
                  <a:pt x="2274" y="1145"/>
                </a:lnTo>
                <a:lnTo>
                  <a:pt x="2276" y="1145"/>
                </a:lnTo>
                <a:lnTo>
                  <a:pt x="2276" y="1144"/>
                </a:lnTo>
                <a:lnTo>
                  <a:pt x="2277" y="1144"/>
                </a:lnTo>
                <a:lnTo>
                  <a:pt x="2278" y="1144"/>
                </a:lnTo>
                <a:lnTo>
                  <a:pt x="2279" y="1144"/>
                </a:lnTo>
                <a:lnTo>
                  <a:pt x="2279" y="1143"/>
                </a:lnTo>
                <a:lnTo>
                  <a:pt x="2281" y="1143"/>
                </a:lnTo>
                <a:lnTo>
                  <a:pt x="2282" y="1142"/>
                </a:lnTo>
                <a:lnTo>
                  <a:pt x="2283" y="1140"/>
                </a:lnTo>
                <a:lnTo>
                  <a:pt x="2283" y="1139"/>
                </a:lnTo>
                <a:lnTo>
                  <a:pt x="2284" y="1137"/>
                </a:lnTo>
                <a:lnTo>
                  <a:pt x="2286" y="1134"/>
                </a:lnTo>
                <a:lnTo>
                  <a:pt x="2287" y="1130"/>
                </a:lnTo>
                <a:lnTo>
                  <a:pt x="2287" y="1129"/>
                </a:lnTo>
                <a:lnTo>
                  <a:pt x="2288" y="1127"/>
                </a:lnTo>
                <a:lnTo>
                  <a:pt x="2289" y="1127"/>
                </a:lnTo>
                <a:lnTo>
                  <a:pt x="2291" y="1127"/>
                </a:lnTo>
                <a:lnTo>
                  <a:pt x="2291" y="1128"/>
                </a:lnTo>
                <a:lnTo>
                  <a:pt x="2292" y="1130"/>
                </a:lnTo>
                <a:lnTo>
                  <a:pt x="2293" y="1133"/>
                </a:lnTo>
                <a:lnTo>
                  <a:pt x="2294" y="1135"/>
                </a:lnTo>
                <a:lnTo>
                  <a:pt x="2296" y="1138"/>
                </a:lnTo>
                <a:lnTo>
                  <a:pt x="2296" y="1139"/>
                </a:lnTo>
                <a:lnTo>
                  <a:pt x="2297" y="1140"/>
                </a:lnTo>
                <a:lnTo>
                  <a:pt x="2298" y="1142"/>
                </a:lnTo>
                <a:lnTo>
                  <a:pt x="2299" y="1143"/>
                </a:lnTo>
                <a:lnTo>
                  <a:pt x="2299" y="1144"/>
                </a:lnTo>
                <a:lnTo>
                  <a:pt x="2301" y="1144"/>
                </a:lnTo>
                <a:lnTo>
                  <a:pt x="2302" y="1144"/>
                </a:lnTo>
                <a:lnTo>
                  <a:pt x="2303" y="1145"/>
                </a:lnTo>
                <a:lnTo>
                  <a:pt x="2303" y="1145"/>
                </a:lnTo>
                <a:lnTo>
                  <a:pt x="2304" y="1145"/>
                </a:lnTo>
                <a:lnTo>
                  <a:pt x="2306" y="1147"/>
                </a:lnTo>
                <a:lnTo>
                  <a:pt x="2307" y="1147"/>
                </a:lnTo>
                <a:lnTo>
                  <a:pt x="2307" y="1147"/>
                </a:lnTo>
                <a:lnTo>
                  <a:pt x="2308" y="1147"/>
                </a:lnTo>
                <a:lnTo>
                  <a:pt x="2309" y="1147"/>
                </a:lnTo>
                <a:lnTo>
                  <a:pt x="2310" y="1145"/>
                </a:lnTo>
                <a:lnTo>
                  <a:pt x="2310" y="1145"/>
                </a:lnTo>
                <a:lnTo>
                  <a:pt x="2312" y="1145"/>
                </a:lnTo>
                <a:lnTo>
                  <a:pt x="2313" y="1144"/>
                </a:lnTo>
                <a:lnTo>
                  <a:pt x="2314" y="1144"/>
                </a:lnTo>
                <a:lnTo>
                  <a:pt x="2314" y="1144"/>
                </a:lnTo>
                <a:lnTo>
                  <a:pt x="2315" y="1145"/>
                </a:lnTo>
                <a:lnTo>
                  <a:pt x="2317" y="1147"/>
                </a:lnTo>
                <a:lnTo>
                  <a:pt x="2318" y="1147"/>
                </a:lnTo>
                <a:lnTo>
                  <a:pt x="2318" y="1148"/>
                </a:lnTo>
                <a:lnTo>
                  <a:pt x="2319" y="1148"/>
                </a:lnTo>
                <a:lnTo>
                  <a:pt x="2320" y="1148"/>
                </a:lnTo>
                <a:lnTo>
                  <a:pt x="2322" y="1147"/>
                </a:lnTo>
                <a:lnTo>
                  <a:pt x="2322" y="1144"/>
                </a:lnTo>
                <a:lnTo>
                  <a:pt x="2323" y="1142"/>
                </a:lnTo>
                <a:lnTo>
                  <a:pt x="2324" y="1138"/>
                </a:lnTo>
                <a:lnTo>
                  <a:pt x="2325" y="1134"/>
                </a:lnTo>
                <a:lnTo>
                  <a:pt x="2325" y="1130"/>
                </a:lnTo>
                <a:lnTo>
                  <a:pt x="2327" y="1129"/>
                </a:lnTo>
                <a:lnTo>
                  <a:pt x="2328" y="1128"/>
                </a:lnTo>
                <a:lnTo>
                  <a:pt x="2329" y="1128"/>
                </a:lnTo>
                <a:lnTo>
                  <a:pt x="2329" y="1129"/>
                </a:lnTo>
                <a:lnTo>
                  <a:pt x="2330" y="1132"/>
                </a:lnTo>
                <a:lnTo>
                  <a:pt x="2332" y="1133"/>
                </a:lnTo>
                <a:lnTo>
                  <a:pt x="2333" y="1137"/>
                </a:lnTo>
                <a:lnTo>
                  <a:pt x="2333" y="1138"/>
                </a:lnTo>
                <a:lnTo>
                  <a:pt x="2334" y="1140"/>
                </a:lnTo>
                <a:lnTo>
                  <a:pt x="2335" y="1140"/>
                </a:lnTo>
                <a:lnTo>
                  <a:pt x="2337" y="1140"/>
                </a:lnTo>
                <a:lnTo>
                  <a:pt x="2337" y="1139"/>
                </a:lnTo>
                <a:lnTo>
                  <a:pt x="2338" y="1135"/>
                </a:lnTo>
                <a:lnTo>
                  <a:pt x="2339" y="1132"/>
                </a:lnTo>
                <a:lnTo>
                  <a:pt x="2340" y="1127"/>
                </a:lnTo>
                <a:lnTo>
                  <a:pt x="2340" y="1123"/>
                </a:lnTo>
                <a:lnTo>
                  <a:pt x="2342" y="1122"/>
                </a:lnTo>
                <a:lnTo>
                  <a:pt x="2343" y="1123"/>
                </a:lnTo>
                <a:lnTo>
                  <a:pt x="2344" y="1127"/>
                </a:lnTo>
                <a:lnTo>
                  <a:pt x="2344" y="1133"/>
                </a:lnTo>
                <a:lnTo>
                  <a:pt x="2345" y="1139"/>
                </a:lnTo>
                <a:lnTo>
                  <a:pt x="2346" y="1147"/>
                </a:lnTo>
                <a:lnTo>
                  <a:pt x="2348" y="1152"/>
                </a:lnTo>
                <a:lnTo>
                  <a:pt x="2348" y="1154"/>
                </a:lnTo>
                <a:lnTo>
                  <a:pt x="2349" y="1155"/>
                </a:lnTo>
                <a:lnTo>
                  <a:pt x="2350" y="1153"/>
                </a:lnTo>
                <a:lnTo>
                  <a:pt x="2351" y="1147"/>
                </a:lnTo>
                <a:lnTo>
                  <a:pt x="2353" y="1137"/>
                </a:lnTo>
                <a:lnTo>
                  <a:pt x="2353" y="1123"/>
                </a:lnTo>
                <a:lnTo>
                  <a:pt x="2354" y="1106"/>
                </a:lnTo>
                <a:lnTo>
                  <a:pt x="2355" y="1087"/>
                </a:lnTo>
                <a:lnTo>
                  <a:pt x="2356" y="1072"/>
                </a:lnTo>
                <a:lnTo>
                  <a:pt x="2356" y="1062"/>
                </a:lnTo>
                <a:lnTo>
                  <a:pt x="2358" y="1060"/>
                </a:lnTo>
                <a:lnTo>
                  <a:pt x="2359" y="1066"/>
                </a:lnTo>
                <a:lnTo>
                  <a:pt x="2360" y="1079"/>
                </a:lnTo>
                <a:lnTo>
                  <a:pt x="2360" y="1096"/>
                </a:lnTo>
                <a:lnTo>
                  <a:pt x="2361" y="1112"/>
                </a:lnTo>
                <a:lnTo>
                  <a:pt x="2363" y="1125"/>
                </a:lnTo>
                <a:lnTo>
                  <a:pt x="2364" y="1134"/>
                </a:lnTo>
                <a:lnTo>
                  <a:pt x="2364" y="1138"/>
                </a:lnTo>
                <a:lnTo>
                  <a:pt x="2365" y="1138"/>
                </a:lnTo>
                <a:lnTo>
                  <a:pt x="2366" y="1135"/>
                </a:lnTo>
                <a:lnTo>
                  <a:pt x="2368" y="1132"/>
                </a:lnTo>
                <a:lnTo>
                  <a:pt x="2368" y="1128"/>
                </a:lnTo>
                <a:lnTo>
                  <a:pt x="2369" y="1122"/>
                </a:lnTo>
                <a:lnTo>
                  <a:pt x="2370" y="1118"/>
                </a:lnTo>
                <a:lnTo>
                  <a:pt x="2371" y="1109"/>
                </a:lnTo>
                <a:lnTo>
                  <a:pt x="2371" y="1101"/>
                </a:lnTo>
                <a:lnTo>
                  <a:pt x="2373" y="1092"/>
                </a:lnTo>
                <a:lnTo>
                  <a:pt x="2374" y="1084"/>
                </a:lnTo>
                <a:lnTo>
                  <a:pt x="2375" y="1081"/>
                </a:lnTo>
                <a:lnTo>
                  <a:pt x="2375" y="1082"/>
                </a:lnTo>
                <a:lnTo>
                  <a:pt x="2376" y="1089"/>
                </a:lnTo>
                <a:lnTo>
                  <a:pt x="2378" y="1098"/>
                </a:lnTo>
                <a:lnTo>
                  <a:pt x="2379" y="1109"/>
                </a:lnTo>
                <a:lnTo>
                  <a:pt x="2379" y="1119"/>
                </a:lnTo>
                <a:lnTo>
                  <a:pt x="2380" y="1129"/>
                </a:lnTo>
                <a:lnTo>
                  <a:pt x="2381" y="1135"/>
                </a:lnTo>
                <a:lnTo>
                  <a:pt x="2382" y="1140"/>
                </a:lnTo>
                <a:lnTo>
                  <a:pt x="2382" y="1144"/>
                </a:lnTo>
                <a:lnTo>
                  <a:pt x="2384" y="1145"/>
                </a:lnTo>
                <a:lnTo>
                  <a:pt x="2385" y="1147"/>
                </a:lnTo>
                <a:lnTo>
                  <a:pt x="2386" y="1147"/>
                </a:lnTo>
                <a:lnTo>
                  <a:pt x="2386" y="1147"/>
                </a:lnTo>
                <a:lnTo>
                  <a:pt x="2387" y="1147"/>
                </a:lnTo>
                <a:lnTo>
                  <a:pt x="2389" y="1147"/>
                </a:lnTo>
                <a:lnTo>
                  <a:pt x="2390" y="1145"/>
                </a:lnTo>
                <a:lnTo>
                  <a:pt x="2390" y="1145"/>
                </a:lnTo>
                <a:lnTo>
                  <a:pt x="2391" y="1145"/>
                </a:lnTo>
                <a:lnTo>
                  <a:pt x="2392" y="1145"/>
                </a:lnTo>
                <a:lnTo>
                  <a:pt x="2394" y="1145"/>
                </a:lnTo>
                <a:lnTo>
                  <a:pt x="2394" y="1145"/>
                </a:lnTo>
                <a:lnTo>
                  <a:pt x="2395" y="1145"/>
                </a:lnTo>
                <a:lnTo>
                  <a:pt x="2396" y="1145"/>
                </a:lnTo>
                <a:lnTo>
                  <a:pt x="2397" y="1145"/>
                </a:lnTo>
                <a:lnTo>
                  <a:pt x="2397" y="1145"/>
                </a:lnTo>
                <a:lnTo>
                  <a:pt x="2399" y="1145"/>
                </a:lnTo>
                <a:lnTo>
                  <a:pt x="2400" y="1144"/>
                </a:lnTo>
                <a:lnTo>
                  <a:pt x="2401" y="1144"/>
                </a:lnTo>
                <a:lnTo>
                  <a:pt x="2401" y="1144"/>
                </a:lnTo>
                <a:lnTo>
                  <a:pt x="2402" y="1144"/>
                </a:lnTo>
                <a:lnTo>
                  <a:pt x="2404" y="1144"/>
                </a:lnTo>
                <a:lnTo>
                  <a:pt x="2405" y="1144"/>
                </a:lnTo>
                <a:lnTo>
                  <a:pt x="2406" y="1144"/>
                </a:lnTo>
                <a:lnTo>
                  <a:pt x="2406" y="1144"/>
                </a:lnTo>
                <a:lnTo>
                  <a:pt x="2407" y="1144"/>
                </a:lnTo>
                <a:lnTo>
                  <a:pt x="2409" y="1144"/>
                </a:lnTo>
                <a:lnTo>
                  <a:pt x="2410" y="1144"/>
                </a:lnTo>
                <a:lnTo>
                  <a:pt x="2410" y="1144"/>
                </a:lnTo>
                <a:lnTo>
                  <a:pt x="2411" y="1143"/>
                </a:lnTo>
                <a:lnTo>
                  <a:pt x="2412" y="1143"/>
                </a:lnTo>
                <a:lnTo>
                  <a:pt x="2414" y="1142"/>
                </a:lnTo>
                <a:lnTo>
                  <a:pt x="2414" y="1139"/>
                </a:lnTo>
                <a:lnTo>
                  <a:pt x="2415" y="1137"/>
                </a:lnTo>
                <a:lnTo>
                  <a:pt x="2416" y="1133"/>
                </a:lnTo>
                <a:lnTo>
                  <a:pt x="2417" y="1128"/>
                </a:lnTo>
                <a:lnTo>
                  <a:pt x="2417" y="1124"/>
                </a:lnTo>
                <a:lnTo>
                  <a:pt x="2418" y="1119"/>
                </a:lnTo>
                <a:lnTo>
                  <a:pt x="2420" y="1117"/>
                </a:lnTo>
                <a:lnTo>
                  <a:pt x="2421" y="1115"/>
                </a:lnTo>
                <a:lnTo>
                  <a:pt x="2421" y="1117"/>
                </a:lnTo>
                <a:lnTo>
                  <a:pt x="2422" y="1118"/>
                </a:lnTo>
                <a:lnTo>
                  <a:pt x="2423" y="1119"/>
                </a:lnTo>
                <a:lnTo>
                  <a:pt x="2425" y="1120"/>
                </a:lnTo>
                <a:lnTo>
                  <a:pt x="2425" y="1120"/>
                </a:lnTo>
                <a:lnTo>
                  <a:pt x="2426" y="1119"/>
                </a:lnTo>
                <a:lnTo>
                  <a:pt x="2427" y="1118"/>
                </a:lnTo>
                <a:lnTo>
                  <a:pt x="2428" y="1118"/>
                </a:lnTo>
                <a:lnTo>
                  <a:pt x="2428" y="1119"/>
                </a:lnTo>
                <a:lnTo>
                  <a:pt x="2430" y="1120"/>
                </a:lnTo>
                <a:lnTo>
                  <a:pt x="2431" y="1123"/>
                </a:lnTo>
                <a:lnTo>
                  <a:pt x="2432" y="1125"/>
                </a:lnTo>
                <a:lnTo>
                  <a:pt x="2432" y="1128"/>
                </a:lnTo>
                <a:lnTo>
                  <a:pt x="2433" y="1130"/>
                </a:lnTo>
                <a:lnTo>
                  <a:pt x="2435" y="1132"/>
                </a:lnTo>
                <a:lnTo>
                  <a:pt x="2436" y="1133"/>
                </a:lnTo>
                <a:lnTo>
                  <a:pt x="2436" y="1134"/>
                </a:lnTo>
                <a:lnTo>
                  <a:pt x="2437" y="1135"/>
                </a:lnTo>
                <a:lnTo>
                  <a:pt x="2438" y="1137"/>
                </a:lnTo>
                <a:lnTo>
                  <a:pt x="2440" y="1137"/>
                </a:lnTo>
                <a:lnTo>
                  <a:pt x="2440" y="1138"/>
                </a:lnTo>
                <a:lnTo>
                  <a:pt x="2441" y="1138"/>
                </a:lnTo>
                <a:lnTo>
                  <a:pt x="2442" y="1138"/>
                </a:lnTo>
                <a:lnTo>
                  <a:pt x="2443" y="1139"/>
                </a:lnTo>
                <a:lnTo>
                  <a:pt x="2443" y="1139"/>
                </a:lnTo>
                <a:lnTo>
                  <a:pt x="2445" y="1139"/>
                </a:lnTo>
                <a:lnTo>
                  <a:pt x="2446" y="1139"/>
                </a:lnTo>
                <a:lnTo>
                  <a:pt x="2447" y="1138"/>
                </a:lnTo>
                <a:lnTo>
                  <a:pt x="2447" y="1137"/>
                </a:lnTo>
                <a:lnTo>
                  <a:pt x="2448" y="1135"/>
                </a:lnTo>
                <a:lnTo>
                  <a:pt x="2450" y="1133"/>
                </a:lnTo>
                <a:lnTo>
                  <a:pt x="2451" y="1130"/>
                </a:lnTo>
                <a:lnTo>
                  <a:pt x="2451" y="1129"/>
                </a:lnTo>
                <a:lnTo>
                  <a:pt x="2452" y="1128"/>
                </a:lnTo>
                <a:lnTo>
                  <a:pt x="2453" y="1128"/>
                </a:lnTo>
                <a:lnTo>
                  <a:pt x="2454" y="1129"/>
                </a:lnTo>
                <a:lnTo>
                  <a:pt x="2454" y="1130"/>
                </a:lnTo>
                <a:lnTo>
                  <a:pt x="2456" y="1133"/>
                </a:lnTo>
                <a:lnTo>
                  <a:pt x="2457" y="1135"/>
                </a:lnTo>
                <a:lnTo>
                  <a:pt x="2458" y="1138"/>
                </a:lnTo>
                <a:lnTo>
                  <a:pt x="2458" y="1139"/>
                </a:lnTo>
                <a:lnTo>
                  <a:pt x="2459" y="1140"/>
                </a:lnTo>
                <a:lnTo>
                  <a:pt x="2461" y="1142"/>
                </a:lnTo>
                <a:lnTo>
                  <a:pt x="2462" y="1143"/>
                </a:lnTo>
                <a:lnTo>
                  <a:pt x="2463" y="1143"/>
                </a:lnTo>
                <a:lnTo>
                  <a:pt x="2463" y="1143"/>
                </a:lnTo>
                <a:lnTo>
                  <a:pt x="2464" y="1143"/>
                </a:lnTo>
                <a:lnTo>
                  <a:pt x="2466" y="1142"/>
                </a:lnTo>
                <a:lnTo>
                  <a:pt x="2467" y="1142"/>
                </a:lnTo>
                <a:lnTo>
                  <a:pt x="2467" y="1140"/>
                </a:lnTo>
                <a:lnTo>
                  <a:pt x="2468" y="1140"/>
                </a:lnTo>
                <a:lnTo>
                  <a:pt x="2469" y="1142"/>
                </a:lnTo>
                <a:lnTo>
                  <a:pt x="2471" y="1142"/>
                </a:lnTo>
                <a:lnTo>
                  <a:pt x="2471" y="1143"/>
                </a:lnTo>
                <a:lnTo>
                  <a:pt x="2472" y="1143"/>
                </a:lnTo>
                <a:lnTo>
                  <a:pt x="2473" y="1144"/>
                </a:lnTo>
                <a:lnTo>
                  <a:pt x="2474" y="1144"/>
                </a:lnTo>
                <a:lnTo>
                  <a:pt x="2474" y="1143"/>
                </a:lnTo>
                <a:lnTo>
                  <a:pt x="2476" y="1142"/>
                </a:lnTo>
                <a:lnTo>
                  <a:pt x="2477" y="1139"/>
                </a:lnTo>
                <a:lnTo>
                  <a:pt x="2478" y="1135"/>
                </a:lnTo>
                <a:lnTo>
                  <a:pt x="2478" y="1130"/>
                </a:lnTo>
                <a:lnTo>
                  <a:pt x="2479" y="1127"/>
                </a:lnTo>
                <a:lnTo>
                  <a:pt x="2481" y="1124"/>
                </a:lnTo>
                <a:lnTo>
                  <a:pt x="2482" y="1124"/>
                </a:lnTo>
                <a:lnTo>
                  <a:pt x="2482" y="1125"/>
                </a:lnTo>
                <a:lnTo>
                  <a:pt x="2483" y="1128"/>
                </a:lnTo>
                <a:lnTo>
                  <a:pt x="2484" y="1132"/>
                </a:lnTo>
                <a:lnTo>
                  <a:pt x="2486" y="1135"/>
                </a:lnTo>
                <a:lnTo>
                  <a:pt x="2486" y="1138"/>
                </a:lnTo>
                <a:lnTo>
                  <a:pt x="2487" y="1140"/>
                </a:lnTo>
                <a:lnTo>
                  <a:pt x="2488" y="1142"/>
                </a:lnTo>
                <a:lnTo>
                  <a:pt x="2489" y="1142"/>
                </a:lnTo>
                <a:lnTo>
                  <a:pt x="2489" y="1142"/>
                </a:lnTo>
                <a:lnTo>
                  <a:pt x="2490" y="1140"/>
                </a:lnTo>
                <a:lnTo>
                  <a:pt x="2492" y="1139"/>
                </a:lnTo>
                <a:lnTo>
                  <a:pt x="2493" y="1137"/>
                </a:lnTo>
                <a:lnTo>
                  <a:pt x="2493" y="1133"/>
                </a:lnTo>
                <a:lnTo>
                  <a:pt x="2494" y="1129"/>
                </a:lnTo>
                <a:lnTo>
                  <a:pt x="2495" y="1127"/>
                </a:lnTo>
                <a:lnTo>
                  <a:pt x="2497" y="1127"/>
                </a:lnTo>
                <a:lnTo>
                  <a:pt x="2497" y="1128"/>
                </a:lnTo>
                <a:lnTo>
                  <a:pt x="2498" y="1130"/>
                </a:lnTo>
                <a:lnTo>
                  <a:pt x="2499" y="1134"/>
                </a:lnTo>
                <a:lnTo>
                  <a:pt x="2500" y="1137"/>
                </a:lnTo>
                <a:lnTo>
                  <a:pt x="2500" y="1139"/>
                </a:lnTo>
                <a:lnTo>
                  <a:pt x="2502" y="1140"/>
                </a:lnTo>
                <a:lnTo>
                  <a:pt x="2503" y="1142"/>
                </a:lnTo>
                <a:lnTo>
                  <a:pt x="2504" y="1142"/>
                </a:lnTo>
                <a:lnTo>
                  <a:pt x="2504" y="1143"/>
                </a:lnTo>
                <a:lnTo>
                  <a:pt x="2505" y="1143"/>
                </a:lnTo>
                <a:lnTo>
                  <a:pt x="2507" y="1143"/>
                </a:lnTo>
                <a:lnTo>
                  <a:pt x="2508" y="1144"/>
                </a:lnTo>
                <a:lnTo>
                  <a:pt x="2508" y="1144"/>
                </a:lnTo>
                <a:lnTo>
                  <a:pt x="2509" y="1144"/>
                </a:lnTo>
                <a:lnTo>
                  <a:pt x="2510" y="1144"/>
                </a:lnTo>
                <a:lnTo>
                  <a:pt x="2512" y="1144"/>
                </a:lnTo>
                <a:lnTo>
                  <a:pt x="2512" y="1143"/>
                </a:lnTo>
                <a:lnTo>
                  <a:pt x="2513" y="1143"/>
                </a:lnTo>
                <a:lnTo>
                  <a:pt x="2514" y="1143"/>
                </a:lnTo>
                <a:lnTo>
                  <a:pt x="2515" y="1142"/>
                </a:lnTo>
                <a:lnTo>
                  <a:pt x="2515" y="1142"/>
                </a:lnTo>
                <a:lnTo>
                  <a:pt x="2517" y="1142"/>
                </a:lnTo>
                <a:lnTo>
                  <a:pt x="2518" y="1142"/>
                </a:lnTo>
                <a:lnTo>
                  <a:pt x="2519" y="1142"/>
                </a:lnTo>
                <a:lnTo>
                  <a:pt x="2520" y="1142"/>
                </a:lnTo>
                <a:lnTo>
                  <a:pt x="2520" y="1143"/>
                </a:lnTo>
                <a:lnTo>
                  <a:pt x="2522" y="1143"/>
                </a:lnTo>
                <a:lnTo>
                  <a:pt x="2523" y="1143"/>
                </a:lnTo>
                <a:lnTo>
                  <a:pt x="2524" y="1143"/>
                </a:lnTo>
                <a:lnTo>
                  <a:pt x="2524" y="1143"/>
                </a:lnTo>
                <a:lnTo>
                  <a:pt x="2525" y="1143"/>
                </a:lnTo>
                <a:lnTo>
                  <a:pt x="2526" y="1142"/>
                </a:lnTo>
                <a:lnTo>
                  <a:pt x="2528" y="1140"/>
                </a:lnTo>
                <a:lnTo>
                  <a:pt x="2528" y="1138"/>
                </a:lnTo>
                <a:lnTo>
                  <a:pt x="2529" y="1134"/>
                </a:lnTo>
                <a:lnTo>
                  <a:pt x="2530" y="1132"/>
                </a:lnTo>
                <a:lnTo>
                  <a:pt x="2531" y="1129"/>
                </a:lnTo>
                <a:lnTo>
                  <a:pt x="2531" y="1128"/>
                </a:lnTo>
                <a:lnTo>
                  <a:pt x="2533" y="1128"/>
                </a:lnTo>
                <a:lnTo>
                  <a:pt x="2534" y="1129"/>
                </a:lnTo>
                <a:lnTo>
                  <a:pt x="2535" y="1130"/>
                </a:lnTo>
                <a:lnTo>
                  <a:pt x="2535" y="1133"/>
                </a:lnTo>
                <a:lnTo>
                  <a:pt x="2536" y="1134"/>
                </a:lnTo>
                <a:lnTo>
                  <a:pt x="2538" y="1135"/>
                </a:lnTo>
                <a:lnTo>
                  <a:pt x="2539" y="1137"/>
                </a:lnTo>
                <a:lnTo>
                  <a:pt x="2539" y="1138"/>
                </a:lnTo>
                <a:lnTo>
                  <a:pt x="2540" y="1139"/>
                </a:lnTo>
                <a:lnTo>
                  <a:pt x="2541" y="1140"/>
                </a:lnTo>
                <a:lnTo>
                  <a:pt x="2543" y="1140"/>
                </a:lnTo>
                <a:lnTo>
                  <a:pt x="2543" y="1142"/>
                </a:lnTo>
                <a:lnTo>
                  <a:pt x="2544" y="1142"/>
                </a:lnTo>
                <a:lnTo>
                  <a:pt x="2545" y="1142"/>
                </a:lnTo>
                <a:lnTo>
                  <a:pt x="2546" y="1142"/>
                </a:lnTo>
                <a:lnTo>
                  <a:pt x="2546" y="1142"/>
                </a:lnTo>
                <a:lnTo>
                  <a:pt x="2548" y="1142"/>
                </a:lnTo>
                <a:lnTo>
                  <a:pt x="2549" y="1143"/>
                </a:lnTo>
                <a:lnTo>
                  <a:pt x="2550" y="1143"/>
                </a:lnTo>
                <a:lnTo>
                  <a:pt x="2550" y="1144"/>
                </a:lnTo>
                <a:lnTo>
                  <a:pt x="2551" y="1144"/>
                </a:lnTo>
                <a:lnTo>
                  <a:pt x="2553" y="1144"/>
                </a:lnTo>
                <a:lnTo>
                  <a:pt x="2554" y="1145"/>
                </a:lnTo>
                <a:lnTo>
                  <a:pt x="2554" y="1144"/>
                </a:lnTo>
                <a:lnTo>
                  <a:pt x="2555" y="1144"/>
                </a:lnTo>
                <a:lnTo>
                  <a:pt x="2556" y="1144"/>
                </a:lnTo>
                <a:lnTo>
                  <a:pt x="2558" y="1144"/>
                </a:lnTo>
                <a:lnTo>
                  <a:pt x="2558" y="1144"/>
                </a:lnTo>
                <a:lnTo>
                  <a:pt x="2559" y="1144"/>
                </a:lnTo>
                <a:lnTo>
                  <a:pt x="2560" y="1143"/>
                </a:lnTo>
                <a:lnTo>
                  <a:pt x="2561" y="1142"/>
                </a:lnTo>
                <a:lnTo>
                  <a:pt x="2561" y="1138"/>
                </a:lnTo>
                <a:lnTo>
                  <a:pt x="2562" y="1127"/>
                </a:lnTo>
                <a:lnTo>
                  <a:pt x="2564" y="1102"/>
                </a:lnTo>
                <a:lnTo>
                  <a:pt x="2565" y="1055"/>
                </a:lnTo>
                <a:lnTo>
                  <a:pt x="2565" y="983"/>
                </a:lnTo>
                <a:lnTo>
                  <a:pt x="2566" y="886"/>
                </a:lnTo>
                <a:lnTo>
                  <a:pt x="2567" y="783"/>
                </a:lnTo>
                <a:lnTo>
                  <a:pt x="2569" y="701"/>
                </a:lnTo>
                <a:lnTo>
                  <a:pt x="2569" y="664"/>
                </a:lnTo>
                <a:lnTo>
                  <a:pt x="2570" y="668"/>
                </a:lnTo>
                <a:lnTo>
                  <a:pt x="2571" y="717"/>
                </a:lnTo>
                <a:lnTo>
                  <a:pt x="2572" y="798"/>
                </a:lnTo>
                <a:lnTo>
                  <a:pt x="2574" y="886"/>
                </a:lnTo>
                <a:lnTo>
                  <a:pt x="2574" y="963"/>
                </a:lnTo>
                <a:lnTo>
                  <a:pt x="2575" y="1020"/>
                </a:lnTo>
                <a:lnTo>
                  <a:pt x="2576" y="1060"/>
                </a:lnTo>
                <a:lnTo>
                  <a:pt x="2577" y="1083"/>
                </a:lnTo>
                <a:lnTo>
                  <a:pt x="2577" y="1096"/>
                </a:lnTo>
                <a:lnTo>
                  <a:pt x="2579" y="1103"/>
                </a:lnTo>
                <a:lnTo>
                  <a:pt x="2580" y="1107"/>
                </a:lnTo>
                <a:lnTo>
                  <a:pt x="2581" y="1108"/>
                </a:lnTo>
                <a:lnTo>
                  <a:pt x="2581" y="1107"/>
                </a:lnTo>
                <a:lnTo>
                  <a:pt x="2582" y="1104"/>
                </a:lnTo>
                <a:lnTo>
                  <a:pt x="2584" y="1098"/>
                </a:lnTo>
                <a:lnTo>
                  <a:pt x="2585" y="1092"/>
                </a:lnTo>
                <a:lnTo>
                  <a:pt x="2585" y="1087"/>
                </a:lnTo>
                <a:lnTo>
                  <a:pt x="2586" y="1086"/>
                </a:lnTo>
                <a:lnTo>
                  <a:pt x="2587" y="1088"/>
                </a:lnTo>
                <a:lnTo>
                  <a:pt x="2589" y="1093"/>
                </a:lnTo>
                <a:lnTo>
                  <a:pt x="2589" y="1101"/>
                </a:lnTo>
                <a:lnTo>
                  <a:pt x="2590" y="1108"/>
                </a:lnTo>
                <a:lnTo>
                  <a:pt x="2591" y="1115"/>
                </a:lnTo>
                <a:lnTo>
                  <a:pt x="2592" y="1120"/>
                </a:lnTo>
                <a:lnTo>
                  <a:pt x="2592" y="1127"/>
                </a:lnTo>
                <a:lnTo>
                  <a:pt x="2594" y="1130"/>
                </a:lnTo>
                <a:lnTo>
                  <a:pt x="2595" y="1134"/>
                </a:lnTo>
                <a:lnTo>
                  <a:pt x="2596" y="1138"/>
                </a:lnTo>
                <a:lnTo>
                  <a:pt x="2596" y="1140"/>
                </a:lnTo>
                <a:lnTo>
                  <a:pt x="2597" y="1142"/>
                </a:lnTo>
                <a:lnTo>
                  <a:pt x="2598" y="1143"/>
                </a:lnTo>
                <a:lnTo>
                  <a:pt x="2600" y="1143"/>
                </a:lnTo>
                <a:lnTo>
                  <a:pt x="2600" y="1144"/>
                </a:lnTo>
                <a:lnTo>
                  <a:pt x="2601" y="1144"/>
                </a:lnTo>
                <a:lnTo>
                  <a:pt x="2602" y="1145"/>
                </a:lnTo>
                <a:lnTo>
                  <a:pt x="2603" y="1145"/>
                </a:lnTo>
                <a:lnTo>
                  <a:pt x="2603" y="1145"/>
                </a:lnTo>
                <a:lnTo>
                  <a:pt x="2605" y="1145"/>
                </a:lnTo>
                <a:lnTo>
                  <a:pt x="2606" y="1144"/>
                </a:lnTo>
                <a:lnTo>
                  <a:pt x="2607" y="1144"/>
                </a:lnTo>
                <a:lnTo>
                  <a:pt x="2607" y="1144"/>
                </a:lnTo>
                <a:lnTo>
                  <a:pt x="2608" y="1144"/>
                </a:lnTo>
                <a:lnTo>
                  <a:pt x="2610" y="1144"/>
                </a:lnTo>
                <a:lnTo>
                  <a:pt x="2611" y="1145"/>
                </a:lnTo>
                <a:lnTo>
                  <a:pt x="2611" y="1145"/>
                </a:lnTo>
                <a:lnTo>
                  <a:pt x="2612" y="1145"/>
                </a:lnTo>
                <a:lnTo>
                  <a:pt x="2613" y="1147"/>
                </a:lnTo>
                <a:lnTo>
                  <a:pt x="2615" y="1147"/>
                </a:lnTo>
                <a:lnTo>
                  <a:pt x="2615" y="1145"/>
                </a:lnTo>
                <a:lnTo>
                  <a:pt x="2616" y="1144"/>
                </a:lnTo>
                <a:lnTo>
                  <a:pt x="2617" y="1140"/>
                </a:lnTo>
                <a:lnTo>
                  <a:pt x="2618" y="1137"/>
                </a:lnTo>
                <a:lnTo>
                  <a:pt x="2618" y="1132"/>
                </a:lnTo>
                <a:lnTo>
                  <a:pt x="2620" y="1127"/>
                </a:lnTo>
                <a:lnTo>
                  <a:pt x="2621" y="1123"/>
                </a:lnTo>
                <a:lnTo>
                  <a:pt x="2622" y="1120"/>
                </a:lnTo>
                <a:lnTo>
                  <a:pt x="2622" y="1119"/>
                </a:lnTo>
                <a:lnTo>
                  <a:pt x="2623" y="1120"/>
                </a:lnTo>
                <a:lnTo>
                  <a:pt x="2625" y="1122"/>
                </a:lnTo>
                <a:lnTo>
                  <a:pt x="2626" y="1123"/>
                </a:lnTo>
                <a:lnTo>
                  <a:pt x="2626" y="1125"/>
                </a:lnTo>
                <a:lnTo>
                  <a:pt x="2627" y="1128"/>
                </a:lnTo>
                <a:lnTo>
                  <a:pt x="2628" y="1130"/>
                </a:lnTo>
                <a:lnTo>
                  <a:pt x="2629" y="1133"/>
                </a:lnTo>
                <a:lnTo>
                  <a:pt x="2631" y="1137"/>
                </a:lnTo>
                <a:lnTo>
                  <a:pt x="2631" y="1138"/>
                </a:lnTo>
                <a:lnTo>
                  <a:pt x="2632" y="1140"/>
                </a:lnTo>
                <a:lnTo>
                  <a:pt x="2633" y="1142"/>
                </a:lnTo>
                <a:lnTo>
                  <a:pt x="2634" y="1143"/>
                </a:lnTo>
                <a:lnTo>
                  <a:pt x="2634" y="1144"/>
                </a:lnTo>
                <a:lnTo>
                  <a:pt x="2636" y="1144"/>
                </a:lnTo>
                <a:lnTo>
                  <a:pt x="2637" y="1145"/>
                </a:lnTo>
                <a:lnTo>
                  <a:pt x="2638" y="1145"/>
                </a:lnTo>
                <a:lnTo>
                  <a:pt x="2638" y="1145"/>
                </a:lnTo>
                <a:lnTo>
                  <a:pt x="2639" y="1145"/>
                </a:lnTo>
                <a:lnTo>
                  <a:pt x="2641" y="1145"/>
                </a:lnTo>
                <a:lnTo>
                  <a:pt x="2642" y="1145"/>
                </a:lnTo>
                <a:lnTo>
                  <a:pt x="2642" y="1145"/>
                </a:lnTo>
                <a:lnTo>
                  <a:pt x="2643" y="1145"/>
                </a:lnTo>
                <a:lnTo>
                  <a:pt x="2644" y="1145"/>
                </a:lnTo>
                <a:lnTo>
                  <a:pt x="2646" y="1145"/>
                </a:lnTo>
                <a:lnTo>
                  <a:pt x="2646" y="1145"/>
                </a:lnTo>
                <a:lnTo>
                  <a:pt x="2647" y="1145"/>
                </a:lnTo>
                <a:lnTo>
                  <a:pt x="2648" y="1145"/>
                </a:lnTo>
                <a:lnTo>
                  <a:pt x="2649" y="1144"/>
                </a:lnTo>
                <a:lnTo>
                  <a:pt x="2649" y="1144"/>
                </a:lnTo>
                <a:lnTo>
                  <a:pt x="2651" y="1143"/>
                </a:lnTo>
                <a:lnTo>
                  <a:pt x="2652" y="1142"/>
                </a:lnTo>
                <a:lnTo>
                  <a:pt x="2653" y="1140"/>
                </a:lnTo>
                <a:lnTo>
                  <a:pt x="2653" y="1139"/>
                </a:lnTo>
                <a:lnTo>
                  <a:pt x="2654" y="1138"/>
                </a:lnTo>
                <a:lnTo>
                  <a:pt x="2656" y="1138"/>
                </a:lnTo>
                <a:lnTo>
                  <a:pt x="2657" y="1139"/>
                </a:lnTo>
                <a:lnTo>
                  <a:pt x="2657" y="1140"/>
                </a:lnTo>
                <a:lnTo>
                  <a:pt x="2658" y="1142"/>
                </a:lnTo>
                <a:lnTo>
                  <a:pt x="2659" y="1142"/>
                </a:lnTo>
                <a:lnTo>
                  <a:pt x="2661" y="1143"/>
                </a:lnTo>
                <a:lnTo>
                  <a:pt x="2661" y="1144"/>
                </a:lnTo>
                <a:lnTo>
                  <a:pt x="2662" y="1144"/>
                </a:lnTo>
                <a:lnTo>
                  <a:pt x="2663" y="1145"/>
                </a:lnTo>
                <a:lnTo>
                  <a:pt x="2664" y="1145"/>
                </a:lnTo>
                <a:lnTo>
                  <a:pt x="2664" y="1145"/>
                </a:lnTo>
                <a:lnTo>
                  <a:pt x="2665" y="1145"/>
                </a:lnTo>
                <a:lnTo>
                  <a:pt x="2667" y="1145"/>
                </a:lnTo>
                <a:lnTo>
                  <a:pt x="2668" y="1145"/>
                </a:lnTo>
                <a:lnTo>
                  <a:pt x="2668" y="1145"/>
                </a:lnTo>
                <a:lnTo>
                  <a:pt x="2669" y="1145"/>
                </a:lnTo>
                <a:lnTo>
                  <a:pt x="2670" y="1145"/>
                </a:lnTo>
                <a:lnTo>
                  <a:pt x="2672" y="1144"/>
                </a:lnTo>
                <a:lnTo>
                  <a:pt x="2672" y="1144"/>
                </a:lnTo>
                <a:lnTo>
                  <a:pt x="2673" y="1144"/>
                </a:lnTo>
                <a:lnTo>
                  <a:pt x="2674" y="1143"/>
                </a:lnTo>
                <a:lnTo>
                  <a:pt x="2675" y="1143"/>
                </a:lnTo>
                <a:lnTo>
                  <a:pt x="2675" y="1142"/>
                </a:lnTo>
                <a:lnTo>
                  <a:pt x="2677" y="1140"/>
                </a:lnTo>
                <a:lnTo>
                  <a:pt x="2678" y="1138"/>
                </a:lnTo>
                <a:lnTo>
                  <a:pt x="2679" y="1137"/>
                </a:lnTo>
                <a:lnTo>
                  <a:pt x="2679" y="1134"/>
                </a:lnTo>
                <a:lnTo>
                  <a:pt x="2680" y="1134"/>
                </a:lnTo>
                <a:lnTo>
                  <a:pt x="2682" y="1135"/>
                </a:lnTo>
                <a:lnTo>
                  <a:pt x="2683" y="1137"/>
                </a:lnTo>
                <a:lnTo>
                  <a:pt x="2683" y="1139"/>
                </a:lnTo>
                <a:lnTo>
                  <a:pt x="2684" y="1142"/>
                </a:lnTo>
                <a:lnTo>
                  <a:pt x="2685" y="1144"/>
                </a:lnTo>
                <a:lnTo>
                  <a:pt x="2687" y="1145"/>
                </a:lnTo>
                <a:lnTo>
                  <a:pt x="2688" y="1145"/>
                </a:lnTo>
                <a:lnTo>
                  <a:pt x="2688" y="1147"/>
                </a:lnTo>
                <a:lnTo>
                  <a:pt x="2689" y="1147"/>
                </a:lnTo>
                <a:lnTo>
                  <a:pt x="2690" y="1145"/>
                </a:lnTo>
                <a:lnTo>
                  <a:pt x="2692" y="1145"/>
                </a:lnTo>
                <a:lnTo>
                  <a:pt x="2692" y="1145"/>
                </a:lnTo>
                <a:lnTo>
                  <a:pt x="2693" y="1144"/>
                </a:lnTo>
                <a:lnTo>
                  <a:pt x="2694" y="1143"/>
                </a:lnTo>
                <a:lnTo>
                  <a:pt x="2695" y="1143"/>
                </a:lnTo>
                <a:lnTo>
                  <a:pt x="2695" y="1142"/>
                </a:lnTo>
                <a:lnTo>
                  <a:pt x="2697" y="1142"/>
                </a:lnTo>
                <a:lnTo>
                  <a:pt x="2698" y="1143"/>
                </a:lnTo>
                <a:lnTo>
                  <a:pt x="2699" y="1143"/>
                </a:lnTo>
                <a:lnTo>
                  <a:pt x="2699" y="1144"/>
                </a:lnTo>
                <a:lnTo>
                  <a:pt x="2700" y="1144"/>
                </a:lnTo>
                <a:lnTo>
                  <a:pt x="2701" y="1144"/>
                </a:lnTo>
                <a:lnTo>
                  <a:pt x="2703" y="1144"/>
                </a:lnTo>
                <a:lnTo>
                  <a:pt x="2703" y="1144"/>
                </a:lnTo>
                <a:lnTo>
                  <a:pt x="2704" y="1144"/>
                </a:lnTo>
                <a:lnTo>
                  <a:pt x="2705" y="1144"/>
                </a:lnTo>
                <a:lnTo>
                  <a:pt x="2706" y="1144"/>
                </a:lnTo>
                <a:lnTo>
                  <a:pt x="2706" y="1144"/>
                </a:lnTo>
                <a:lnTo>
                  <a:pt x="2708" y="1144"/>
                </a:lnTo>
                <a:lnTo>
                  <a:pt x="2709" y="1145"/>
                </a:lnTo>
                <a:lnTo>
                  <a:pt x="2710" y="1145"/>
                </a:lnTo>
                <a:lnTo>
                  <a:pt x="2710" y="1145"/>
                </a:lnTo>
                <a:lnTo>
                  <a:pt x="2711" y="1144"/>
                </a:lnTo>
                <a:lnTo>
                  <a:pt x="2713" y="1144"/>
                </a:lnTo>
                <a:lnTo>
                  <a:pt x="2714" y="1144"/>
                </a:lnTo>
                <a:lnTo>
                  <a:pt x="2714" y="1143"/>
                </a:lnTo>
                <a:lnTo>
                  <a:pt x="2715" y="1143"/>
                </a:lnTo>
                <a:lnTo>
                  <a:pt x="2716" y="1143"/>
                </a:lnTo>
                <a:lnTo>
                  <a:pt x="2718" y="1142"/>
                </a:lnTo>
                <a:lnTo>
                  <a:pt x="2718" y="1142"/>
                </a:lnTo>
                <a:lnTo>
                  <a:pt x="2719" y="1140"/>
                </a:lnTo>
                <a:lnTo>
                  <a:pt x="2720" y="1142"/>
                </a:lnTo>
                <a:lnTo>
                  <a:pt x="2721" y="1143"/>
                </a:lnTo>
                <a:lnTo>
                  <a:pt x="2721" y="1145"/>
                </a:lnTo>
                <a:lnTo>
                  <a:pt x="2723" y="1147"/>
                </a:lnTo>
                <a:lnTo>
                  <a:pt x="2724" y="1147"/>
                </a:lnTo>
                <a:lnTo>
                  <a:pt x="2725" y="1147"/>
                </a:lnTo>
                <a:lnTo>
                  <a:pt x="2725" y="1145"/>
                </a:lnTo>
                <a:lnTo>
                  <a:pt x="2726" y="1145"/>
                </a:lnTo>
                <a:lnTo>
                  <a:pt x="2728" y="1144"/>
                </a:lnTo>
                <a:lnTo>
                  <a:pt x="2729" y="1142"/>
                </a:lnTo>
                <a:lnTo>
                  <a:pt x="2729" y="1130"/>
                </a:lnTo>
                <a:lnTo>
                  <a:pt x="2730" y="1098"/>
                </a:lnTo>
                <a:lnTo>
                  <a:pt x="2731" y="1007"/>
                </a:lnTo>
                <a:lnTo>
                  <a:pt x="2733" y="798"/>
                </a:lnTo>
                <a:lnTo>
                  <a:pt x="2733" y="398"/>
                </a:lnTo>
                <a:lnTo>
                  <a:pt x="2734" y="0"/>
                </a:lnTo>
                <a:lnTo>
                  <a:pt x="2735" y="0"/>
                </a:lnTo>
                <a:lnTo>
                  <a:pt x="2736" y="0"/>
                </a:lnTo>
                <a:lnTo>
                  <a:pt x="2736" y="0"/>
                </a:lnTo>
                <a:lnTo>
                  <a:pt x="2737" y="0"/>
                </a:lnTo>
                <a:lnTo>
                  <a:pt x="2739" y="0"/>
                </a:lnTo>
                <a:lnTo>
                  <a:pt x="2740" y="0"/>
                </a:lnTo>
                <a:lnTo>
                  <a:pt x="2741" y="0"/>
                </a:lnTo>
                <a:lnTo>
                  <a:pt x="2741" y="0"/>
                </a:lnTo>
                <a:lnTo>
                  <a:pt x="2742" y="197"/>
                </a:lnTo>
                <a:lnTo>
                  <a:pt x="2744" y="554"/>
                </a:lnTo>
                <a:lnTo>
                  <a:pt x="2745" y="779"/>
                </a:lnTo>
                <a:lnTo>
                  <a:pt x="2745" y="916"/>
                </a:lnTo>
                <a:lnTo>
                  <a:pt x="2746" y="995"/>
                </a:lnTo>
                <a:lnTo>
                  <a:pt x="2747" y="1042"/>
                </a:lnTo>
                <a:lnTo>
                  <a:pt x="2749" y="1072"/>
                </a:lnTo>
                <a:lnTo>
                  <a:pt x="2749" y="1089"/>
                </a:lnTo>
                <a:lnTo>
                  <a:pt x="2750" y="1102"/>
                </a:lnTo>
                <a:lnTo>
                  <a:pt x="2751" y="1109"/>
                </a:lnTo>
                <a:lnTo>
                  <a:pt x="2752" y="1113"/>
                </a:lnTo>
                <a:lnTo>
                  <a:pt x="2752" y="1115"/>
                </a:lnTo>
                <a:lnTo>
                  <a:pt x="2754" y="1114"/>
                </a:lnTo>
                <a:lnTo>
                  <a:pt x="2755" y="1113"/>
                </a:lnTo>
                <a:lnTo>
                  <a:pt x="2756" y="1111"/>
                </a:lnTo>
                <a:lnTo>
                  <a:pt x="2756" y="1108"/>
                </a:lnTo>
                <a:lnTo>
                  <a:pt x="2757" y="1106"/>
                </a:lnTo>
                <a:lnTo>
                  <a:pt x="2759" y="1106"/>
                </a:lnTo>
                <a:lnTo>
                  <a:pt x="2760" y="1107"/>
                </a:lnTo>
                <a:lnTo>
                  <a:pt x="2760" y="1111"/>
                </a:lnTo>
                <a:lnTo>
                  <a:pt x="2761" y="1112"/>
                </a:lnTo>
                <a:lnTo>
                  <a:pt x="2762" y="1113"/>
                </a:lnTo>
                <a:lnTo>
                  <a:pt x="2764" y="1113"/>
                </a:lnTo>
                <a:lnTo>
                  <a:pt x="2764" y="1112"/>
                </a:lnTo>
                <a:lnTo>
                  <a:pt x="2765" y="1111"/>
                </a:lnTo>
                <a:lnTo>
                  <a:pt x="2766" y="1109"/>
                </a:lnTo>
                <a:lnTo>
                  <a:pt x="2767" y="1109"/>
                </a:lnTo>
                <a:lnTo>
                  <a:pt x="2767" y="1111"/>
                </a:lnTo>
                <a:lnTo>
                  <a:pt x="2769" y="1113"/>
                </a:lnTo>
                <a:lnTo>
                  <a:pt x="2770" y="1117"/>
                </a:lnTo>
                <a:lnTo>
                  <a:pt x="2771" y="1119"/>
                </a:lnTo>
                <a:lnTo>
                  <a:pt x="2771" y="1123"/>
                </a:lnTo>
                <a:lnTo>
                  <a:pt x="2772" y="1127"/>
                </a:lnTo>
                <a:lnTo>
                  <a:pt x="2773" y="1129"/>
                </a:lnTo>
                <a:lnTo>
                  <a:pt x="2775" y="1132"/>
                </a:lnTo>
                <a:lnTo>
                  <a:pt x="2775" y="1133"/>
                </a:lnTo>
                <a:lnTo>
                  <a:pt x="2776" y="1134"/>
                </a:lnTo>
                <a:lnTo>
                  <a:pt x="2777" y="1135"/>
                </a:lnTo>
                <a:lnTo>
                  <a:pt x="2778" y="1137"/>
                </a:lnTo>
                <a:lnTo>
                  <a:pt x="2778" y="1139"/>
                </a:lnTo>
                <a:lnTo>
                  <a:pt x="2780" y="1140"/>
                </a:lnTo>
                <a:lnTo>
                  <a:pt x="2781" y="1140"/>
                </a:lnTo>
                <a:lnTo>
                  <a:pt x="2782" y="1142"/>
                </a:lnTo>
                <a:lnTo>
                  <a:pt x="2782" y="1143"/>
                </a:lnTo>
                <a:lnTo>
                  <a:pt x="2783" y="1143"/>
                </a:lnTo>
                <a:lnTo>
                  <a:pt x="2785" y="1143"/>
                </a:lnTo>
                <a:lnTo>
                  <a:pt x="2786" y="1143"/>
                </a:lnTo>
                <a:lnTo>
                  <a:pt x="2786" y="1143"/>
                </a:lnTo>
                <a:lnTo>
                  <a:pt x="2787" y="1143"/>
                </a:lnTo>
                <a:lnTo>
                  <a:pt x="2788" y="1143"/>
                </a:lnTo>
                <a:lnTo>
                  <a:pt x="2790" y="1143"/>
                </a:lnTo>
                <a:lnTo>
                  <a:pt x="2790" y="1143"/>
                </a:lnTo>
                <a:lnTo>
                  <a:pt x="2791" y="1142"/>
                </a:lnTo>
                <a:lnTo>
                  <a:pt x="2792" y="1140"/>
                </a:lnTo>
                <a:lnTo>
                  <a:pt x="2793" y="1140"/>
                </a:lnTo>
                <a:lnTo>
                  <a:pt x="2793" y="1139"/>
                </a:lnTo>
                <a:lnTo>
                  <a:pt x="2795" y="1139"/>
                </a:lnTo>
                <a:lnTo>
                  <a:pt x="2796" y="1139"/>
                </a:lnTo>
                <a:lnTo>
                  <a:pt x="2797" y="1138"/>
                </a:lnTo>
                <a:lnTo>
                  <a:pt x="2798" y="1138"/>
                </a:lnTo>
                <a:lnTo>
                  <a:pt x="2798" y="1137"/>
                </a:lnTo>
                <a:lnTo>
                  <a:pt x="2800" y="1137"/>
                </a:lnTo>
                <a:lnTo>
                  <a:pt x="2801" y="1137"/>
                </a:lnTo>
                <a:lnTo>
                  <a:pt x="2802" y="1137"/>
                </a:lnTo>
                <a:lnTo>
                  <a:pt x="2802" y="1138"/>
                </a:lnTo>
                <a:lnTo>
                  <a:pt x="2803" y="1139"/>
                </a:lnTo>
                <a:lnTo>
                  <a:pt x="2805" y="1140"/>
                </a:lnTo>
                <a:lnTo>
                  <a:pt x="2806" y="1142"/>
                </a:lnTo>
                <a:lnTo>
                  <a:pt x="2806" y="1143"/>
                </a:lnTo>
                <a:lnTo>
                  <a:pt x="2807" y="1143"/>
                </a:lnTo>
                <a:lnTo>
                  <a:pt x="2808" y="1144"/>
                </a:lnTo>
                <a:lnTo>
                  <a:pt x="2809" y="1144"/>
                </a:lnTo>
                <a:lnTo>
                  <a:pt x="2809" y="1144"/>
                </a:lnTo>
                <a:lnTo>
                  <a:pt x="2811" y="1144"/>
                </a:lnTo>
                <a:lnTo>
                  <a:pt x="2812" y="1143"/>
                </a:lnTo>
                <a:lnTo>
                  <a:pt x="2813" y="1142"/>
                </a:lnTo>
                <a:lnTo>
                  <a:pt x="2813" y="1140"/>
                </a:lnTo>
                <a:lnTo>
                  <a:pt x="2814" y="1139"/>
                </a:lnTo>
                <a:lnTo>
                  <a:pt x="2816" y="1138"/>
                </a:lnTo>
                <a:lnTo>
                  <a:pt x="2817" y="1137"/>
                </a:lnTo>
                <a:lnTo>
                  <a:pt x="2817" y="1135"/>
                </a:lnTo>
                <a:lnTo>
                  <a:pt x="2818" y="1135"/>
                </a:lnTo>
                <a:lnTo>
                  <a:pt x="2819" y="1135"/>
                </a:lnTo>
                <a:lnTo>
                  <a:pt x="2821" y="1135"/>
                </a:lnTo>
                <a:lnTo>
                  <a:pt x="2821" y="1138"/>
                </a:lnTo>
                <a:lnTo>
                  <a:pt x="2822" y="1139"/>
                </a:lnTo>
                <a:lnTo>
                  <a:pt x="2823" y="1140"/>
                </a:lnTo>
                <a:lnTo>
                  <a:pt x="2824" y="1139"/>
                </a:lnTo>
                <a:lnTo>
                  <a:pt x="2824" y="1135"/>
                </a:lnTo>
                <a:lnTo>
                  <a:pt x="2826" y="1127"/>
                </a:lnTo>
                <a:lnTo>
                  <a:pt x="2827" y="1115"/>
                </a:lnTo>
                <a:lnTo>
                  <a:pt x="2828" y="1101"/>
                </a:lnTo>
                <a:lnTo>
                  <a:pt x="2828" y="1088"/>
                </a:lnTo>
                <a:lnTo>
                  <a:pt x="2829" y="1081"/>
                </a:lnTo>
                <a:lnTo>
                  <a:pt x="2831" y="1082"/>
                </a:lnTo>
                <a:lnTo>
                  <a:pt x="2832" y="1089"/>
                </a:lnTo>
                <a:lnTo>
                  <a:pt x="2832" y="1101"/>
                </a:lnTo>
                <a:lnTo>
                  <a:pt x="2833" y="1113"/>
                </a:lnTo>
                <a:lnTo>
                  <a:pt x="2834" y="1124"/>
                </a:lnTo>
                <a:lnTo>
                  <a:pt x="2836" y="1132"/>
                </a:lnTo>
                <a:lnTo>
                  <a:pt x="2836" y="1138"/>
                </a:lnTo>
                <a:lnTo>
                  <a:pt x="2837" y="1142"/>
                </a:lnTo>
                <a:lnTo>
                  <a:pt x="2838" y="1143"/>
                </a:lnTo>
                <a:lnTo>
                  <a:pt x="2839" y="1145"/>
                </a:lnTo>
                <a:lnTo>
                  <a:pt x="2839" y="1145"/>
                </a:lnTo>
                <a:lnTo>
                  <a:pt x="2841" y="1147"/>
                </a:lnTo>
                <a:lnTo>
                  <a:pt x="2842" y="1147"/>
                </a:lnTo>
                <a:lnTo>
                  <a:pt x="2843" y="1145"/>
                </a:lnTo>
                <a:lnTo>
                  <a:pt x="2843" y="1144"/>
                </a:lnTo>
                <a:lnTo>
                  <a:pt x="2844" y="1140"/>
                </a:lnTo>
                <a:lnTo>
                  <a:pt x="2845" y="1137"/>
                </a:lnTo>
                <a:lnTo>
                  <a:pt x="2847" y="1130"/>
                </a:lnTo>
                <a:lnTo>
                  <a:pt x="2847" y="1123"/>
                </a:lnTo>
                <a:lnTo>
                  <a:pt x="2848" y="1118"/>
                </a:lnTo>
                <a:lnTo>
                  <a:pt x="2849" y="1114"/>
                </a:lnTo>
                <a:lnTo>
                  <a:pt x="2850" y="1114"/>
                </a:lnTo>
                <a:lnTo>
                  <a:pt x="2850" y="1117"/>
                </a:lnTo>
                <a:lnTo>
                  <a:pt x="2852" y="1120"/>
                </a:lnTo>
                <a:lnTo>
                  <a:pt x="2853" y="1125"/>
                </a:lnTo>
                <a:lnTo>
                  <a:pt x="2854" y="1129"/>
                </a:lnTo>
                <a:lnTo>
                  <a:pt x="2855" y="1134"/>
                </a:lnTo>
                <a:lnTo>
                  <a:pt x="2855" y="1138"/>
                </a:lnTo>
                <a:lnTo>
                  <a:pt x="2857" y="1142"/>
                </a:lnTo>
                <a:lnTo>
                  <a:pt x="2858" y="1143"/>
                </a:lnTo>
                <a:lnTo>
                  <a:pt x="2859" y="1144"/>
                </a:lnTo>
                <a:lnTo>
                  <a:pt x="2859" y="1144"/>
                </a:lnTo>
                <a:lnTo>
                  <a:pt x="2860" y="1144"/>
                </a:lnTo>
                <a:lnTo>
                  <a:pt x="2862" y="1143"/>
                </a:lnTo>
                <a:lnTo>
                  <a:pt x="2863" y="1143"/>
                </a:lnTo>
                <a:lnTo>
                  <a:pt x="2863" y="1143"/>
                </a:lnTo>
                <a:lnTo>
                  <a:pt x="2864" y="1143"/>
                </a:lnTo>
                <a:lnTo>
                  <a:pt x="2865" y="1143"/>
                </a:lnTo>
                <a:lnTo>
                  <a:pt x="2867" y="1143"/>
                </a:lnTo>
                <a:lnTo>
                  <a:pt x="2867" y="1143"/>
                </a:lnTo>
                <a:lnTo>
                  <a:pt x="2868" y="1143"/>
                </a:lnTo>
                <a:lnTo>
                  <a:pt x="2869" y="1142"/>
                </a:lnTo>
                <a:lnTo>
                  <a:pt x="2870" y="1142"/>
                </a:lnTo>
                <a:lnTo>
                  <a:pt x="2870" y="1140"/>
                </a:lnTo>
                <a:lnTo>
                  <a:pt x="2872" y="1139"/>
                </a:lnTo>
                <a:lnTo>
                  <a:pt x="2873" y="1138"/>
                </a:lnTo>
                <a:lnTo>
                  <a:pt x="2874" y="1137"/>
                </a:lnTo>
                <a:lnTo>
                  <a:pt x="2874" y="1135"/>
                </a:lnTo>
                <a:lnTo>
                  <a:pt x="2875" y="1134"/>
                </a:lnTo>
                <a:lnTo>
                  <a:pt x="2877" y="1133"/>
                </a:lnTo>
                <a:lnTo>
                  <a:pt x="2878" y="1132"/>
                </a:lnTo>
                <a:lnTo>
                  <a:pt x="2878" y="1130"/>
                </a:lnTo>
                <a:lnTo>
                  <a:pt x="2879" y="1130"/>
                </a:lnTo>
                <a:lnTo>
                  <a:pt x="2880" y="1130"/>
                </a:lnTo>
                <a:lnTo>
                  <a:pt x="2881" y="1129"/>
                </a:lnTo>
                <a:lnTo>
                  <a:pt x="2881" y="1129"/>
                </a:lnTo>
                <a:lnTo>
                  <a:pt x="2883" y="1129"/>
                </a:lnTo>
                <a:lnTo>
                  <a:pt x="2884" y="1129"/>
                </a:lnTo>
                <a:lnTo>
                  <a:pt x="2885" y="1129"/>
                </a:lnTo>
                <a:lnTo>
                  <a:pt x="2885" y="1129"/>
                </a:lnTo>
                <a:lnTo>
                  <a:pt x="2886" y="1129"/>
                </a:lnTo>
                <a:lnTo>
                  <a:pt x="2888" y="1128"/>
                </a:lnTo>
                <a:lnTo>
                  <a:pt x="2889" y="1128"/>
                </a:lnTo>
                <a:lnTo>
                  <a:pt x="2889" y="1128"/>
                </a:lnTo>
                <a:lnTo>
                  <a:pt x="2890" y="1128"/>
                </a:lnTo>
                <a:lnTo>
                  <a:pt x="2891" y="1128"/>
                </a:lnTo>
                <a:lnTo>
                  <a:pt x="2893" y="1128"/>
                </a:lnTo>
                <a:lnTo>
                  <a:pt x="2893" y="1128"/>
                </a:lnTo>
                <a:lnTo>
                  <a:pt x="2894" y="1128"/>
                </a:lnTo>
                <a:lnTo>
                  <a:pt x="2895" y="1128"/>
                </a:lnTo>
                <a:lnTo>
                  <a:pt x="2896" y="1128"/>
                </a:lnTo>
                <a:lnTo>
                  <a:pt x="2896" y="1128"/>
                </a:lnTo>
                <a:lnTo>
                  <a:pt x="2898" y="1128"/>
                </a:lnTo>
                <a:lnTo>
                  <a:pt x="2899" y="1128"/>
                </a:lnTo>
                <a:lnTo>
                  <a:pt x="2900" y="1127"/>
                </a:lnTo>
                <a:lnTo>
                  <a:pt x="2900" y="1125"/>
                </a:lnTo>
                <a:lnTo>
                  <a:pt x="2901" y="1125"/>
                </a:lnTo>
                <a:lnTo>
                  <a:pt x="2903" y="1124"/>
                </a:lnTo>
                <a:lnTo>
                  <a:pt x="2904" y="1125"/>
                </a:lnTo>
                <a:lnTo>
                  <a:pt x="2904" y="1128"/>
                </a:lnTo>
                <a:lnTo>
                  <a:pt x="2905" y="1129"/>
                </a:lnTo>
                <a:lnTo>
                  <a:pt x="2906" y="1130"/>
                </a:lnTo>
                <a:lnTo>
                  <a:pt x="2908" y="1132"/>
                </a:lnTo>
                <a:lnTo>
                  <a:pt x="2909" y="1133"/>
                </a:lnTo>
                <a:lnTo>
                  <a:pt x="2909" y="1134"/>
                </a:lnTo>
                <a:lnTo>
                  <a:pt x="2910" y="1135"/>
                </a:lnTo>
                <a:lnTo>
                  <a:pt x="2911" y="1137"/>
                </a:lnTo>
                <a:lnTo>
                  <a:pt x="2913" y="1137"/>
                </a:lnTo>
                <a:lnTo>
                  <a:pt x="2913" y="1137"/>
                </a:lnTo>
                <a:lnTo>
                  <a:pt x="2914" y="1137"/>
                </a:lnTo>
                <a:lnTo>
                  <a:pt x="2915" y="1138"/>
                </a:lnTo>
                <a:lnTo>
                  <a:pt x="2916" y="1139"/>
                </a:lnTo>
                <a:lnTo>
                  <a:pt x="2916" y="1140"/>
                </a:lnTo>
                <a:lnTo>
                  <a:pt x="2917" y="1142"/>
                </a:lnTo>
                <a:lnTo>
                  <a:pt x="2919" y="1143"/>
                </a:lnTo>
                <a:lnTo>
                  <a:pt x="2920" y="1144"/>
                </a:lnTo>
                <a:lnTo>
                  <a:pt x="2920" y="1144"/>
                </a:lnTo>
                <a:lnTo>
                  <a:pt x="2921" y="1145"/>
                </a:lnTo>
                <a:lnTo>
                  <a:pt x="2922" y="1147"/>
                </a:lnTo>
                <a:lnTo>
                  <a:pt x="2924" y="1147"/>
                </a:lnTo>
                <a:lnTo>
                  <a:pt x="2924" y="1148"/>
                </a:lnTo>
                <a:lnTo>
                  <a:pt x="2925" y="1147"/>
                </a:lnTo>
                <a:lnTo>
                  <a:pt x="2926" y="1147"/>
                </a:lnTo>
                <a:lnTo>
                  <a:pt x="2927" y="1144"/>
                </a:lnTo>
                <a:lnTo>
                  <a:pt x="2927" y="1142"/>
                </a:lnTo>
                <a:lnTo>
                  <a:pt x="2929" y="1139"/>
                </a:lnTo>
                <a:lnTo>
                  <a:pt x="2930" y="1137"/>
                </a:lnTo>
                <a:lnTo>
                  <a:pt x="2931" y="1135"/>
                </a:lnTo>
                <a:lnTo>
                  <a:pt x="2931" y="1137"/>
                </a:lnTo>
                <a:lnTo>
                  <a:pt x="2932" y="1138"/>
                </a:lnTo>
                <a:lnTo>
                  <a:pt x="2934" y="1140"/>
                </a:lnTo>
                <a:lnTo>
                  <a:pt x="2935" y="1142"/>
                </a:lnTo>
                <a:lnTo>
                  <a:pt x="2935" y="1143"/>
                </a:lnTo>
                <a:lnTo>
                  <a:pt x="2936" y="1144"/>
                </a:lnTo>
                <a:lnTo>
                  <a:pt x="2937" y="1144"/>
                </a:lnTo>
                <a:lnTo>
                  <a:pt x="2939" y="1143"/>
                </a:lnTo>
                <a:lnTo>
                  <a:pt x="2939" y="1143"/>
                </a:lnTo>
                <a:lnTo>
                  <a:pt x="2940" y="1143"/>
                </a:lnTo>
                <a:lnTo>
                  <a:pt x="2941" y="1142"/>
                </a:lnTo>
                <a:lnTo>
                  <a:pt x="2942" y="1142"/>
                </a:lnTo>
                <a:lnTo>
                  <a:pt x="2942" y="1142"/>
                </a:lnTo>
                <a:lnTo>
                  <a:pt x="2944" y="1140"/>
                </a:lnTo>
                <a:lnTo>
                  <a:pt x="2945" y="1140"/>
                </a:lnTo>
                <a:lnTo>
                  <a:pt x="2946" y="1138"/>
                </a:lnTo>
                <a:lnTo>
                  <a:pt x="2946" y="1135"/>
                </a:lnTo>
                <a:lnTo>
                  <a:pt x="2947" y="1130"/>
                </a:lnTo>
                <a:lnTo>
                  <a:pt x="2949" y="1123"/>
                </a:lnTo>
                <a:lnTo>
                  <a:pt x="2950" y="1114"/>
                </a:lnTo>
                <a:lnTo>
                  <a:pt x="2950" y="1106"/>
                </a:lnTo>
                <a:lnTo>
                  <a:pt x="2951" y="1097"/>
                </a:lnTo>
                <a:lnTo>
                  <a:pt x="2952" y="1089"/>
                </a:lnTo>
                <a:lnTo>
                  <a:pt x="2953" y="1086"/>
                </a:lnTo>
                <a:lnTo>
                  <a:pt x="2953" y="1079"/>
                </a:lnTo>
                <a:lnTo>
                  <a:pt x="2955" y="1076"/>
                </a:lnTo>
                <a:lnTo>
                  <a:pt x="2956" y="1072"/>
                </a:lnTo>
                <a:lnTo>
                  <a:pt x="2957" y="1068"/>
                </a:lnTo>
                <a:lnTo>
                  <a:pt x="2957" y="1067"/>
                </a:lnTo>
                <a:lnTo>
                  <a:pt x="2958" y="1068"/>
                </a:lnTo>
                <a:lnTo>
                  <a:pt x="2960" y="1070"/>
                </a:lnTo>
                <a:lnTo>
                  <a:pt x="2961" y="1072"/>
                </a:lnTo>
                <a:lnTo>
                  <a:pt x="2961" y="1076"/>
                </a:lnTo>
                <a:lnTo>
                  <a:pt x="2962" y="1079"/>
                </a:lnTo>
                <a:lnTo>
                  <a:pt x="2963" y="1084"/>
                </a:lnTo>
                <a:lnTo>
                  <a:pt x="2965" y="1088"/>
                </a:lnTo>
                <a:lnTo>
                  <a:pt x="2966" y="1091"/>
                </a:lnTo>
                <a:lnTo>
                  <a:pt x="2966" y="1094"/>
                </a:lnTo>
                <a:lnTo>
                  <a:pt x="2967" y="1098"/>
                </a:lnTo>
                <a:lnTo>
                  <a:pt x="2968" y="1102"/>
                </a:lnTo>
                <a:lnTo>
                  <a:pt x="2970" y="1106"/>
                </a:lnTo>
                <a:lnTo>
                  <a:pt x="2970" y="1108"/>
                </a:lnTo>
                <a:lnTo>
                  <a:pt x="2971" y="1112"/>
                </a:lnTo>
                <a:lnTo>
                  <a:pt x="2972" y="1114"/>
                </a:lnTo>
                <a:lnTo>
                  <a:pt x="2973" y="1117"/>
                </a:lnTo>
                <a:lnTo>
                  <a:pt x="2973" y="1119"/>
                </a:lnTo>
                <a:lnTo>
                  <a:pt x="2975" y="1122"/>
                </a:lnTo>
                <a:lnTo>
                  <a:pt x="2976" y="1124"/>
                </a:lnTo>
                <a:lnTo>
                  <a:pt x="2977" y="1125"/>
                </a:lnTo>
                <a:lnTo>
                  <a:pt x="2977" y="1128"/>
                </a:lnTo>
                <a:lnTo>
                  <a:pt x="2978" y="1129"/>
                </a:lnTo>
                <a:lnTo>
                  <a:pt x="2980" y="1132"/>
                </a:lnTo>
                <a:lnTo>
                  <a:pt x="2981" y="1133"/>
                </a:lnTo>
                <a:lnTo>
                  <a:pt x="2981" y="1135"/>
                </a:lnTo>
                <a:lnTo>
                  <a:pt x="2982" y="1138"/>
                </a:lnTo>
                <a:lnTo>
                  <a:pt x="2983" y="1140"/>
                </a:lnTo>
                <a:lnTo>
                  <a:pt x="2985" y="1142"/>
                </a:lnTo>
                <a:lnTo>
                  <a:pt x="2985" y="1142"/>
                </a:lnTo>
                <a:lnTo>
                  <a:pt x="2986" y="1143"/>
                </a:lnTo>
                <a:lnTo>
                  <a:pt x="2987" y="1142"/>
                </a:lnTo>
                <a:lnTo>
                  <a:pt x="2988" y="1142"/>
                </a:lnTo>
                <a:lnTo>
                  <a:pt x="2988" y="1142"/>
                </a:lnTo>
                <a:lnTo>
                  <a:pt x="2989" y="1142"/>
                </a:lnTo>
                <a:lnTo>
                  <a:pt x="2991" y="1142"/>
                </a:lnTo>
                <a:lnTo>
                  <a:pt x="2992" y="1142"/>
                </a:lnTo>
                <a:lnTo>
                  <a:pt x="2992" y="1142"/>
                </a:lnTo>
                <a:lnTo>
                  <a:pt x="2993" y="1142"/>
                </a:lnTo>
                <a:lnTo>
                  <a:pt x="2994" y="1143"/>
                </a:lnTo>
                <a:lnTo>
                  <a:pt x="2996" y="1144"/>
                </a:lnTo>
                <a:lnTo>
                  <a:pt x="2996" y="1147"/>
                </a:lnTo>
                <a:lnTo>
                  <a:pt x="2997" y="1148"/>
                </a:lnTo>
                <a:lnTo>
                  <a:pt x="2998" y="1149"/>
                </a:lnTo>
                <a:lnTo>
                  <a:pt x="2999" y="1150"/>
                </a:lnTo>
                <a:lnTo>
                  <a:pt x="2999" y="1152"/>
                </a:lnTo>
                <a:lnTo>
                  <a:pt x="3001" y="1152"/>
                </a:lnTo>
                <a:lnTo>
                  <a:pt x="3002" y="1152"/>
                </a:lnTo>
                <a:lnTo>
                  <a:pt x="3003" y="1153"/>
                </a:lnTo>
                <a:lnTo>
                  <a:pt x="3003" y="1153"/>
                </a:lnTo>
                <a:lnTo>
                  <a:pt x="3004" y="1153"/>
                </a:lnTo>
                <a:lnTo>
                  <a:pt x="3006" y="1153"/>
                </a:lnTo>
                <a:lnTo>
                  <a:pt x="3007" y="1153"/>
                </a:lnTo>
                <a:lnTo>
                  <a:pt x="3007" y="1153"/>
                </a:lnTo>
                <a:lnTo>
                  <a:pt x="3008" y="1153"/>
                </a:lnTo>
                <a:lnTo>
                  <a:pt x="3009" y="1153"/>
                </a:lnTo>
                <a:lnTo>
                  <a:pt x="3011" y="1153"/>
                </a:lnTo>
                <a:lnTo>
                  <a:pt x="3011" y="1153"/>
                </a:lnTo>
                <a:lnTo>
                  <a:pt x="3012" y="1152"/>
                </a:lnTo>
                <a:lnTo>
                  <a:pt x="3013" y="1152"/>
                </a:lnTo>
                <a:lnTo>
                  <a:pt x="3014" y="1150"/>
                </a:lnTo>
                <a:lnTo>
                  <a:pt x="3014" y="1149"/>
                </a:lnTo>
                <a:lnTo>
                  <a:pt x="3016" y="1148"/>
                </a:lnTo>
                <a:lnTo>
                  <a:pt x="3017" y="1145"/>
                </a:lnTo>
                <a:lnTo>
                  <a:pt x="3018" y="1143"/>
                </a:lnTo>
                <a:lnTo>
                  <a:pt x="3018" y="1138"/>
                </a:lnTo>
                <a:lnTo>
                  <a:pt x="3019" y="1133"/>
                </a:lnTo>
                <a:lnTo>
                  <a:pt x="3020" y="1129"/>
                </a:lnTo>
                <a:lnTo>
                  <a:pt x="3022" y="1128"/>
                </a:lnTo>
                <a:lnTo>
                  <a:pt x="3023" y="1129"/>
                </a:lnTo>
                <a:lnTo>
                  <a:pt x="3023" y="1133"/>
                </a:lnTo>
                <a:lnTo>
                  <a:pt x="3024" y="1138"/>
                </a:lnTo>
                <a:lnTo>
                  <a:pt x="3025" y="1142"/>
                </a:lnTo>
                <a:lnTo>
                  <a:pt x="3027" y="1144"/>
                </a:lnTo>
                <a:lnTo>
                  <a:pt x="3027" y="1147"/>
                </a:lnTo>
                <a:lnTo>
                  <a:pt x="3028" y="1148"/>
                </a:lnTo>
                <a:lnTo>
                  <a:pt x="3029" y="1148"/>
                </a:lnTo>
                <a:lnTo>
                  <a:pt x="3030" y="1148"/>
                </a:lnTo>
                <a:lnTo>
                  <a:pt x="3030" y="1148"/>
                </a:lnTo>
                <a:lnTo>
                  <a:pt x="3032" y="1147"/>
                </a:lnTo>
                <a:lnTo>
                  <a:pt x="3033" y="1147"/>
                </a:lnTo>
                <a:lnTo>
                  <a:pt x="3034" y="1147"/>
                </a:lnTo>
                <a:lnTo>
                  <a:pt x="3034" y="1145"/>
                </a:lnTo>
                <a:lnTo>
                  <a:pt x="3035" y="1145"/>
                </a:lnTo>
                <a:lnTo>
                  <a:pt x="3037" y="1145"/>
                </a:lnTo>
                <a:lnTo>
                  <a:pt x="3038" y="1145"/>
                </a:lnTo>
                <a:lnTo>
                  <a:pt x="3038" y="1145"/>
                </a:lnTo>
                <a:lnTo>
                  <a:pt x="3039" y="1147"/>
                </a:lnTo>
                <a:lnTo>
                  <a:pt x="3040" y="1147"/>
                </a:lnTo>
                <a:lnTo>
                  <a:pt x="3042" y="1148"/>
                </a:lnTo>
                <a:lnTo>
                  <a:pt x="3042" y="1149"/>
                </a:lnTo>
                <a:lnTo>
                  <a:pt x="3043" y="1149"/>
                </a:lnTo>
                <a:lnTo>
                  <a:pt x="3044" y="1149"/>
                </a:lnTo>
                <a:lnTo>
                  <a:pt x="3045" y="1148"/>
                </a:lnTo>
                <a:lnTo>
                  <a:pt x="3045" y="1148"/>
                </a:lnTo>
                <a:lnTo>
                  <a:pt x="3047" y="1148"/>
                </a:lnTo>
                <a:lnTo>
                  <a:pt x="3048" y="1147"/>
                </a:lnTo>
                <a:lnTo>
                  <a:pt x="3049" y="1147"/>
                </a:lnTo>
                <a:lnTo>
                  <a:pt x="3049" y="1145"/>
                </a:lnTo>
                <a:lnTo>
                  <a:pt x="3050" y="1145"/>
                </a:lnTo>
                <a:lnTo>
                  <a:pt x="3052" y="1144"/>
                </a:lnTo>
                <a:lnTo>
                  <a:pt x="3053" y="1144"/>
                </a:lnTo>
                <a:lnTo>
                  <a:pt x="3053" y="1143"/>
                </a:lnTo>
                <a:lnTo>
                  <a:pt x="3054" y="1143"/>
                </a:lnTo>
                <a:lnTo>
                  <a:pt x="3055" y="1142"/>
                </a:lnTo>
                <a:lnTo>
                  <a:pt x="3056" y="1142"/>
                </a:lnTo>
                <a:lnTo>
                  <a:pt x="3056" y="1142"/>
                </a:lnTo>
                <a:lnTo>
                  <a:pt x="3058" y="1142"/>
                </a:lnTo>
                <a:lnTo>
                  <a:pt x="3059" y="1142"/>
                </a:lnTo>
                <a:lnTo>
                  <a:pt x="3060" y="1142"/>
                </a:lnTo>
                <a:lnTo>
                  <a:pt x="3060" y="1142"/>
                </a:lnTo>
                <a:lnTo>
                  <a:pt x="3061" y="1140"/>
                </a:lnTo>
                <a:lnTo>
                  <a:pt x="3063" y="1138"/>
                </a:lnTo>
                <a:lnTo>
                  <a:pt x="3064" y="1135"/>
                </a:lnTo>
                <a:lnTo>
                  <a:pt x="3064" y="1132"/>
                </a:lnTo>
                <a:lnTo>
                  <a:pt x="3065" y="1129"/>
                </a:lnTo>
                <a:lnTo>
                  <a:pt x="3066" y="1127"/>
                </a:lnTo>
                <a:lnTo>
                  <a:pt x="3068" y="1127"/>
                </a:lnTo>
                <a:lnTo>
                  <a:pt x="3068" y="1129"/>
                </a:lnTo>
                <a:lnTo>
                  <a:pt x="3069" y="1130"/>
                </a:lnTo>
                <a:lnTo>
                  <a:pt x="3070" y="1134"/>
                </a:lnTo>
                <a:lnTo>
                  <a:pt x="3071" y="1137"/>
                </a:lnTo>
                <a:lnTo>
                  <a:pt x="3071" y="1139"/>
                </a:lnTo>
                <a:lnTo>
                  <a:pt x="3073" y="1140"/>
                </a:lnTo>
                <a:lnTo>
                  <a:pt x="3074" y="1142"/>
                </a:lnTo>
                <a:lnTo>
                  <a:pt x="3075" y="1143"/>
                </a:lnTo>
                <a:lnTo>
                  <a:pt x="3076" y="1144"/>
                </a:lnTo>
                <a:lnTo>
                  <a:pt x="3076" y="1144"/>
                </a:lnTo>
                <a:lnTo>
                  <a:pt x="3078" y="1144"/>
                </a:lnTo>
                <a:lnTo>
                  <a:pt x="3079" y="1144"/>
                </a:lnTo>
                <a:lnTo>
                  <a:pt x="3080" y="1144"/>
                </a:lnTo>
                <a:lnTo>
                  <a:pt x="3080" y="1144"/>
                </a:lnTo>
                <a:lnTo>
                  <a:pt x="3081" y="1144"/>
                </a:lnTo>
                <a:lnTo>
                  <a:pt x="3083" y="1143"/>
                </a:lnTo>
                <a:lnTo>
                  <a:pt x="3084" y="1140"/>
                </a:lnTo>
                <a:lnTo>
                  <a:pt x="3084" y="1138"/>
                </a:lnTo>
                <a:lnTo>
                  <a:pt x="3085" y="1135"/>
                </a:lnTo>
                <a:lnTo>
                  <a:pt x="3086" y="1134"/>
                </a:lnTo>
                <a:lnTo>
                  <a:pt x="3088" y="1133"/>
                </a:lnTo>
                <a:lnTo>
                  <a:pt x="3088" y="1134"/>
                </a:lnTo>
                <a:lnTo>
                  <a:pt x="3089" y="1135"/>
                </a:lnTo>
                <a:lnTo>
                  <a:pt x="3090" y="1137"/>
                </a:lnTo>
                <a:lnTo>
                  <a:pt x="3091" y="1138"/>
                </a:lnTo>
                <a:lnTo>
                  <a:pt x="3091" y="1140"/>
                </a:lnTo>
                <a:lnTo>
                  <a:pt x="3092" y="1142"/>
                </a:lnTo>
                <a:lnTo>
                  <a:pt x="3094" y="1143"/>
                </a:lnTo>
                <a:lnTo>
                  <a:pt x="3095" y="1144"/>
                </a:lnTo>
                <a:lnTo>
                  <a:pt x="3095" y="1144"/>
                </a:lnTo>
                <a:lnTo>
                  <a:pt x="3096" y="1144"/>
                </a:lnTo>
                <a:lnTo>
                  <a:pt x="3097" y="1144"/>
                </a:lnTo>
                <a:lnTo>
                  <a:pt x="3099" y="1144"/>
                </a:lnTo>
                <a:lnTo>
                  <a:pt x="3099" y="1144"/>
                </a:lnTo>
                <a:lnTo>
                  <a:pt x="3100" y="1144"/>
                </a:lnTo>
                <a:lnTo>
                  <a:pt x="3101" y="1144"/>
                </a:lnTo>
                <a:lnTo>
                  <a:pt x="3102" y="1144"/>
                </a:lnTo>
                <a:lnTo>
                  <a:pt x="3102" y="1144"/>
                </a:lnTo>
                <a:lnTo>
                  <a:pt x="3104" y="1144"/>
                </a:lnTo>
                <a:lnTo>
                  <a:pt x="3105" y="1144"/>
                </a:lnTo>
                <a:lnTo>
                  <a:pt x="3106" y="1143"/>
                </a:lnTo>
                <a:lnTo>
                  <a:pt x="3106" y="1140"/>
                </a:lnTo>
                <a:lnTo>
                  <a:pt x="3107" y="1134"/>
                </a:lnTo>
                <a:lnTo>
                  <a:pt x="3109" y="1122"/>
                </a:lnTo>
                <a:lnTo>
                  <a:pt x="3110" y="1104"/>
                </a:lnTo>
                <a:lnTo>
                  <a:pt x="3110" y="1086"/>
                </a:lnTo>
                <a:lnTo>
                  <a:pt x="3111" y="1068"/>
                </a:lnTo>
                <a:lnTo>
                  <a:pt x="3112" y="1060"/>
                </a:lnTo>
                <a:lnTo>
                  <a:pt x="3114" y="1061"/>
                </a:lnTo>
                <a:lnTo>
                  <a:pt x="3114" y="1067"/>
                </a:lnTo>
                <a:lnTo>
                  <a:pt x="3115" y="1082"/>
                </a:lnTo>
                <a:lnTo>
                  <a:pt x="3116" y="1098"/>
                </a:lnTo>
                <a:lnTo>
                  <a:pt x="3117" y="1113"/>
                </a:lnTo>
                <a:lnTo>
                  <a:pt x="3117" y="1124"/>
                </a:lnTo>
                <a:lnTo>
                  <a:pt x="3119" y="1130"/>
                </a:lnTo>
                <a:lnTo>
                  <a:pt x="3120" y="1135"/>
                </a:lnTo>
                <a:lnTo>
                  <a:pt x="3121" y="1138"/>
                </a:lnTo>
                <a:lnTo>
                  <a:pt x="3121" y="1140"/>
                </a:lnTo>
                <a:lnTo>
                  <a:pt x="3122" y="1142"/>
                </a:lnTo>
                <a:lnTo>
                  <a:pt x="3124" y="1143"/>
                </a:lnTo>
                <a:lnTo>
                  <a:pt x="3125" y="1143"/>
                </a:lnTo>
                <a:lnTo>
                  <a:pt x="3125" y="1143"/>
                </a:lnTo>
                <a:lnTo>
                  <a:pt x="3126" y="1143"/>
                </a:lnTo>
                <a:lnTo>
                  <a:pt x="3127" y="1140"/>
                </a:lnTo>
                <a:lnTo>
                  <a:pt x="3128" y="1139"/>
                </a:lnTo>
                <a:lnTo>
                  <a:pt x="3128" y="1138"/>
                </a:lnTo>
                <a:lnTo>
                  <a:pt x="3130" y="1138"/>
                </a:lnTo>
                <a:lnTo>
                  <a:pt x="3131" y="1138"/>
                </a:lnTo>
                <a:lnTo>
                  <a:pt x="3132" y="1140"/>
                </a:lnTo>
                <a:lnTo>
                  <a:pt x="3133" y="1142"/>
                </a:lnTo>
                <a:lnTo>
                  <a:pt x="3133" y="1143"/>
                </a:lnTo>
                <a:lnTo>
                  <a:pt x="3135" y="1143"/>
                </a:lnTo>
                <a:lnTo>
                  <a:pt x="3136" y="1143"/>
                </a:lnTo>
                <a:lnTo>
                  <a:pt x="3137" y="1142"/>
                </a:lnTo>
                <a:lnTo>
                  <a:pt x="3137" y="1140"/>
                </a:lnTo>
                <a:lnTo>
                  <a:pt x="3138" y="1139"/>
                </a:lnTo>
                <a:lnTo>
                  <a:pt x="3140" y="1138"/>
                </a:lnTo>
                <a:lnTo>
                  <a:pt x="3141" y="1138"/>
                </a:lnTo>
                <a:lnTo>
                  <a:pt x="3141" y="1137"/>
                </a:lnTo>
                <a:lnTo>
                  <a:pt x="3142" y="1137"/>
                </a:lnTo>
                <a:lnTo>
                  <a:pt x="3143" y="1137"/>
                </a:lnTo>
                <a:lnTo>
                  <a:pt x="3145" y="1137"/>
                </a:lnTo>
                <a:lnTo>
                  <a:pt x="3145" y="1137"/>
                </a:lnTo>
                <a:lnTo>
                  <a:pt x="3146" y="1137"/>
                </a:lnTo>
                <a:lnTo>
                  <a:pt x="3147" y="1137"/>
                </a:lnTo>
                <a:lnTo>
                  <a:pt x="3148" y="1137"/>
                </a:lnTo>
                <a:lnTo>
                  <a:pt x="3148" y="1137"/>
                </a:lnTo>
                <a:lnTo>
                  <a:pt x="3150" y="1137"/>
                </a:lnTo>
                <a:lnTo>
                  <a:pt x="3151" y="1138"/>
                </a:lnTo>
                <a:lnTo>
                  <a:pt x="3152" y="1138"/>
                </a:lnTo>
                <a:lnTo>
                  <a:pt x="3152" y="1138"/>
                </a:lnTo>
                <a:lnTo>
                  <a:pt x="3153" y="1139"/>
                </a:lnTo>
                <a:lnTo>
                  <a:pt x="3155" y="1139"/>
                </a:lnTo>
                <a:lnTo>
                  <a:pt x="3156" y="1139"/>
                </a:lnTo>
                <a:lnTo>
                  <a:pt x="3156" y="1140"/>
                </a:lnTo>
                <a:lnTo>
                  <a:pt x="3157" y="1140"/>
                </a:lnTo>
                <a:lnTo>
                  <a:pt x="3158" y="1140"/>
                </a:lnTo>
                <a:lnTo>
                  <a:pt x="3160" y="1140"/>
                </a:lnTo>
                <a:lnTo>
                  <a:pt x="3160" y="1140"/>
                </a:lnTo>
                <a:lnTo>
                  <a:pt x="3161" y="1140"/>
                </a:lnTo>
                <a:lnTo>
                  <a:pt x="3162" y="1140"/>
                </a:lnTo>
                <a:lnTo>
                  <a:pt x="3163" y="1140"/>
                </a:lnTo>
                <a:lnTo>
                  <a:pt x="3163" y="1140"/>
                </a:lnTo>
                <a:lnTo>
                  <a:pt x="3164" y="1140"/>
                </a:lnTo>
                <a:lnTo>
                  <a:pt x="3166" y="1140"/>
                </a:lnTo>
                <a:lnTo>
                  <a:pt x="3167" y="1139"/>
                </a:lnTo>
                <a:lnTo>
                  <a:pt x="3167" y="1140"/>
                </a:lnTo>
                <a:lnTo>
                  <a:pt x="3168" y="1140"/>
                </a:lnTo>
                <a:lnTo>
                  <a:pt x="3169" y="1142"/>
                </a:lnTo>
                <a:lnTo>
                  <a:pt x="3171" y="1142"/>
                </a:lnTo>
                <a:lnTo>
                  <a:pt x="3171" y="1143"/>
                </a:lnTo>
                <a:lnTo>
                  <a:pt x="3172" y="1143"/>
                </a:lnTo>
                <a:lnTo>
                  <a:pt x="3173" y="1144"/>
                </a:lnTo>
                <a:lnTo>
                  <a:pt x="3174" y="1144"/>
                </a:lnTo>
                <a:lnTo>
                  <a:pt x="3174" y="1144"/>
                </a:lnTo>
                <a:lnTo>
                  <a:pt x="3176" y="1144"/>
                </a:lnTo>
                <a:lnTo>
                  <a:pt x="3177" y="1144"/>
                </a:lnTo>
                <a:lnTo>
                  <a:pt x="3178" y="1144"/>
                </a:lnTo>
                <a:lnTo>
                  <a:pt x="3178" y="1144"/>
                </a:lnTo>
                <a:lnTo>
                  <a:pt x="3179" y="1144"/>
                </a:lnTo>
                <a:lnTo>
                  <a:pt x="3181" y="1144"/>
                </a:lnTo>
                <a:lnTo>
                  <a:pt x="3182" y="1144"/>
                </a:lnTo>
                <a:lnTo>
                  <a:pt x="3182" y="1144"/>
                </a:lnTo>
                <a:lnTo>
                  <a:pt x="3183" y="1144"/>
                </a:lnTo>
                <a:lnTo>
                  <a:pt x="3184" y="1144"/>
                </a:lnTo>
                <a:lnTo>
                  <a:pt x="3186" y="1144"/>
                </a:lnTo>
                <a:lnTo>
                  <a:pt x="3186" y="1144"/>
                </a:lnTo>
                <a:lnTo>
                  <a:pt x="3187" y="1144"/>
                </a:lnTo>
                <a:lnTo>
                  <a:pt x="3188" y="1144"/>
                </a:lnTo>
                <a:lnTo>
                  <a:pt x="3189" y="1144"/>
                </a:lnTo>
                <a:lnTo>
                  <a:pt x="3191" y="1145"/>
                </a:lnTo>
                <a:lnTo>
                  <a:pt x="3191" y="1145"/>
                </a:lnTo>
                <a:lnTo>
                  <a:pt x="3192" y="1145"/>
                </a:lnTo>
                <a:lnTo>
                  <a:pt x="3193" y="1147"/>
                </a:lnTo>
                <a:lnTo>
                  <a:pt x="3194" y="1147"/>
                </a:lnTo>
                <a:lnTo>
                  <a:pt x="3194" y="1147"/>
                </a:lnTo>
                <a:lnTo>
                  <a:pt x="3196" y="1147"/>
                </a:lnTo>
                <a:lnTo>
                  <a:pt x="3197" y="1147"/>
                </a:lnTo>
                <a:lnTo>
                  <a:pt x="3198" y="1145"/>
                </a:lnTo>
                <a:lnTo>
                  <a:pt x="3198" y="1145"/>
                </a:lnTo>
                <a:lnTo>
                  <a:pt x="3199" y="1145"/>
                </a:lnTo>
                <a:lnTo>
                  <a:pt x="3200" y="1144"/>
                </a:lnTo>
                <a:lnTo>
                  <a:pt x="3202" y="1144"/>
                </a:lnTo>
                <a:lnTo>
                  <a:pt x="3202" y="1144"/>
                </a:lnTo>
                <a:lnTo>
                  <a:pt x="3203" y="1144"/>
                </a:lnTo>
                <a:lnTo>
                  <a:pt x="3204" y="1143"/>
                </a:lnTo>
                <a:lnTo>
                  <a:pt x="3205" y="1142"/>
                </a:lnTo>
                <a:lnTo>
                  <a:pt x="3205" y="1138"/>
                </a:lnTo>
                <a:lnTo>
                  <a:pt x="3207" y="1132"/>
                </a:lnTo>
                <a:lnTo>
                  <a:pt x="3208" y="1123"/>
                </a:lnTo>
                <a:lnTo>
                  <a:pt x="3209" y="1113"/>
                </a:lnTo>
                <a:lnTo>
                  <a:pt x="3209" y="1106"/>
                </a:lnTo>
                <a:lnTo>
                  <a:pt x="3210" y="1102"/>
                </a:lnTo>
                <a:lnTo>
                  <a:pt x="3212" y="1104"/>
                </a:lnTo>
                <a:lnTo>
                  <a:pt x="3213" y="1111"/>
                </a:lnTo>
                <a:lnTo>
                  <a:pt x="3213" y="1118"/>
                </a:lnTo>
                <a:lnTo>
                  <a:pt x="3214" y="1124"/>
                </a:lnTo>
                <a:lnTo>
                  <a:pt x="3215" y="1129"/>
                </a:lnTo>
                <a:lnTo>
                  <a:pt x="3217" y="1132"/>
                </a:lnTo>
                <a:lnTo>
                  <a:pt x="3217" y="1132"/>
                </a:lnTo>
                <a:lnTo>
                  <a:pt x="3218" y="1129"/>
                </a:lnTo>
                <a:lnTo>
                  <a:pt x="3219" y="1125"/>
                </a:lnTo>
                <a:lnTo>
                  <a:pt x="3220" y="1122"/>
                </a:lnTo>
                <a:lnTo>
                  <a:pt x="3220" y="1120"/>
                </a:lnTo>
                <a:lnTo>
                  <a:pt x="3222" y="1120"/>
                </a:lnTo>
                <a:lnTo>
                  <a:pt x="3223" y="1123"/>
                </a:lnTo>
                <a:lnTo>
                  <a:pt x="3224" y="1127"/>
                </a:lnTo>
                <a:lnTo>
                  <a:pt x="3224" y="1132"/>
                </a:lnTo>
                <a:lnTo>
                  <a:pt x="3225" y="1134"/>
                </a:lnTo>
                <a:lnTo>
                  <a:pt x="3227" y="1138"/>
                </a:lnTo>
                <a:lnTo>
                  <a:pt x="3228" y="1140"/>
                </a:lnTo>
                <a:lnTo>
                  <a:pt x="3228" y="1143"/>
                </a:lnTo>
                <a:lnTo>
                  <a:pt x="3229" y="1144"/>
                </a:lnTo>
                <a:lnTo>
                  <a:pt x="3230" y="1145"/>
                </a:lnTo>
                <a:lnTo>
                  <a:pt x="3232" y="1145"/>
                </a:lnTo>
                <a:lnTo>
                  <a:pt x="3232" y="1144"/>
                </a:lnTo>
                <a:lnTo>
                  <a:pt x="3233" y="1143"/>
                </a:lnTo>
                <a:lnTo>
                  <a:pt x="3234" y="1140"/>
                </a:lnTo>
                <a:lnTo>
                  <a:pt x="3235" y="1138"/>
                </a:lnTo>
                <a:lnTo>
                  <a:pt x="3235" y="1133"/>
                </a:lnTo>
                <a:lnTo>
                  <a:pt x="3236" y="1128"/>
                </a:lnTo>
                <a:lnTo>
                  <a:pt x="3238" y="1123"/>
                </a:lnTo>
                <a:lnTo>
                  <a:pt x="3239" y="1120"/>
                </a:lnTo>
                <a:lnTo>
                  <a:pt x="3239" y="1122"/>
                </a:lnTo>
                <a:lnTo>
                  <a:pt x="3240" y="1124"/>
                </a:lnTo>
                <a:lnTo>
                  <a:pt x="3241" y="1129"/>
                </a:lnTo>
                <a:lnTo>
                  <a:pt x="3243" y="1133"/>
                </a:lnTo>
                <a:lnTo>
                  <a:pt x="3244" y="1137"/>
                </a:lnTo>
                <a:lnTo>
                  <a:pt x="3244" y="1139"/>
                </a:lnTo>
                <a:lnTo>
                  <a:pt x="3245" y="1140"/>
                </a:lnTo>
                <a:lnTo>
                  <a:pt x="3246" y="1140"/>
                </a:lnTo>
                <a:lnTo>
                  <a:pt x="3248" y="1142"/>
                </a:lnTo>
                <a:lnTo>
                  <a:pt x="3248" y="1142"/>
                </a:lnTo>
                <a:lnTo>
                  <a:pt x="3249" y="1142"/>
                </a:lnTo>
                <a:lnTo>
                  <a:pt x="3250" y="1142"/>
                </a:lnTo>
                <a:lnTo>
                  <a:pt x="3251" y="1142"/>
                </a:lnTo>
                <a:lnTo>
                  <a:pt x="3251" y="1142"/>
                </a:lnTo>
                <a:lnTo>
                  <a:pt x="3253" y="1142"/>
                </a:lnTo>
                <a:lnTo>
                  <a:pt x="3254" y="1142"/>
                </a:lnTo>
                <a:lnTo>
                  <a:pt x="3255" y="1140"/>
                </a:lnTo>
                <a:lnTo>
                  <a:pt x="3255" y="1140"/>
                </a:lnTo>
                <a:lnTo>
                  <a:pt x="3256" y="1140"/>
                </a:lnTo>
                <a:lnTo>
                  <a:pt x="3258" y="1140"/>
                </a:lnTo>
                <a:lnTo>
                  <a:pt x="3259" y="1142"/>
                </a:lnTo>
                <a:lnTo>
                  <a:pt x="3259" y="1142"/>
                </a:lnTo>
                <a:lnTo>
                  <a:pt x="3260" y="1143"/>
                </a:lnTo>
                <a:lnTo>
                  <a:pt x="3261" y="1143"/>
                </a:lnTo>
                <a:lnTo>
                  <a:pt x="3263" y="1144"/>
                </a:lnTo>
                <a:lnTo>
                  <a:pt x="3263" y="1144"/>
                </a:lnTo>
                <a:lnTo>
                  <a:pt x="3264" y="1144"/>
                </a:lnTo>
                <a:lnTo>
                  <a:pt x="3265" y="1144"/>
                </a:lnTo>
                <a:lnTo>
                  <a:pt x="3266" y="1144"/>
                </a:lnTo>
                <a:lnTo>
                  <a:pt x="3266" y="1144"/>
                </a:lnTo>
                <a:lnTo>
                  <a:pt x="3268" y="1144"/>
                </a:lnTo>
                <a:lnTo>
                  <a:pt x="3269" y="1144"/>
                </a:lnTo>
                <a:lnTo>
                  <a:pt x="3270" y="1144"/>
                </a:lnTo>
                <a:lnTo>
                  <a:pt x="3270" y="1144"/>
                </a:lnTo>
                <a:lnTo>
                  <a:pt x="3271" y="1144"/>
                </a:lnTo>
                <a:lnTo>
                  <a:pt x="3272" y="1145"/>
                </a:lnTo>
                <a:lnTo>
                  <a:pt x="3274" y="1145"/>
                </a:lnTo>
                <a:lnTo>
                  <a:pt x="3274" y="1144"/>
                </a:lnTo>
                <a:lnTo>
                  <a:pt x="3275" y="1144"/>
                </a:lnTo>
                <a:lnTo>
                  <a:pt x="3276" y="1144"/>
                </a:lnTo>
                <a:lnTo>
                  <a:pt x="3277" y="1143"/>
                </a:lnTo>
                <a:lnTo>
                  <a:pt x="3277" y="1143"/>
                </a:lnTo>
                <a:lnTo>
                  <a:pt x="3279" y="1142"/>
                </a:lnTo>
                <a:lnTo>
                  <a:pt x="3280" y="1140"/>
                </a:lnTo>
                <a:lnTo>
                  <a:pt x="3281" y="1140"/>
                </a:lnTo>
                <a:lnTo>
                  <a:pt x="3281" y="1140"/>
                </a:lnTo>
                <a:lnTo>
                  <a:pt x="3282" y="1139"/>
                </a:lnTo>
                <a:lnTo>
                  <a:pt x="3284" y="1139"/>
                </a:lnTo>
                <a:lnTo>
                  <a:pt x="3285" y="1139"/>
                </a:lnTo>
                <a:lnTo>
                  <a:pt x="3285" y="1138"/>
                </a:lnTo>
                <a:lnTo>
                  <a:pt x="3286" y="1138"/>
                </a:lnTo>
                <a:lnTo>
                  <a:pt x="3287" y="1139"/>
                </a:lnTo>
                <a:lnTo>
                  <a:pt x="3289" y="1139"/>
                </a:lnTo>
                <a:lnTo>
                  <a:pt x="3289" y="1140"/>
                </a:lnTo>
                <a:lnTo>
                  <a:pt x="3290" y="1142"/>
                </a:lnTo>
                <a:lnTo>
                  <a:pt x="3291" y="1142"/>
                </a:lnTo>
                <a:lnTo>
                  <a:pt x="3292" y="1143"/>
                </a:lnTo>
                <a:lnTo>
                  <a:pt x="3292" y="1143"/>
                </a:lnTo>
                <a:lnTo>
                  <a:pt x="3294" y="1143"/>
                </a:lnTo>
                <a:lnTo>
                  <a:pt x="3295" y="1143"/>
                </a:lnTo>
                <a:lnTo>
                  <a:pt x="3296" y="1143"/>
                </a:lnTo>
                <a:lnTo>
                  <a:pt x="3296" y="1143"/>
                </a:lnTo>
                <a:lnTo>
                  <a:pt x="3297" y="1144"/>
                </a:lnTo>
                <a:lnTo>
                  <a:pt x="3299" y="1145"/>
                </a:lnTo>
                <a:lnTo>
                  <a:pt x="3300" y="1147"/>
                </a:lnTo>
                <a:lnTo>
                  <a:pt x="3301" y="1149"/>
                </a:lnTo>
                <a:lnTo>
                  <a:pt x="3301" y="1149"/>
                </a:lnTo>
                <a:lnTo>
                  <a:pt x="3302" y="1149"/>
                </a:lnTo>
                <a:lnTo>
                  <a:pt x="3304" y="1149"/>
                </a:lnTo>
                <a:lnTo>
                  <a:pt x="3305" y="1147"/>
                </a:lnTo>
                <a:lnTo>
                  <a:pt x="3305" y="1145"/>
                </a:lnTo>
                <a:lnTo>
                  <a:pt x="3306" y="1143"/>
                </a:lnTo>
                <a:lnTo>
                  <a:pt x="3307" y="1140"/>
                </a:lnTo>
                <a:lnTo>
                  <a:pt x="3308" y="1139"/>
                </a:lnTo>
                <a:lnTo>
                  <a:pt x="3308" y="1139"/>
                </a:lnTo>
                <a:lnTo>
                  <a:pt x="3310" y="1139"/>
                </a:lnTo>
                <a:lnTo>
                  <a:pt x="3311" y="1140"/>
                </a:lnTo>
                <a:lnTo>
                  <a:pt x="3312" y="1142"/>
                </a:lnTo>
                <a:lnTo>
                  <a:pt x="3312" y="1143"/>
                </a:lnTo>
                <a:lnTo>
                  <a:pt x="3313" y="1143"/>
                </a:lnTo>
                <a:lnTo>
                  <a:pt x="3315" y="1144"/>
                </a:lnTo>
                <a:lnTo>
                  <a:pt x="3316" y="1144"/>
                </a:lnTo>
                <a:lnTo>
                  <a:pt x="3316" y="1144"/>
                </a:lnTo>
                <a:lnTo>
                  <a:pt x="3317" y="1143"/>
                </a:lnTo>
                <a:lnTo>
                  <a:pt x="3318" y="1143"/>
                </a:lnTo>
                <a:lnTo>
                  <a:pt x="3320" y="1142"/>
                </a:lnTo>
                <a:lnTo>
                  <a:pt x="3320" y="1142"/>
                </a:lnTo>
                <a:lnTo>
                  <a:pt x="3321" y="1142"/>
                </a:lnTo>
                <a:lnTo>
                  <a:pt x="3322" y="1142"/>
                </a:lnTo>
                <a:lnTo>
                  <a:pt x="3323" y="1142"/>
                </a:lnTo>
                <a:lnTo>
                  <a:pt x="3323" y="1142"/>
                </a:lnTo>
                <a:lnTo>
                  <a:pt x="3325" y="1142"/>
                </a:lnTo>
                <a:lnTo>
                  <a:pt x="3326" y="1142"/>
                </a:lnTo>
                <a:lnTo>
                  <a:pt x="3327" y="1143"/>
                </a:lnTo>
                <a:lnTo>
                  <a:pt x="3327" y="1143"/>
                </a:lnTo>
                <a:lnTo>
                  <a:pt x="3328" y="1143"/>
                </a:lnTo>
                <a:lnTo>
                  <a:pt x="3330" y="1143"/>
                </a:lnTo>
                <a:lnTo>
                  <a:pt x="3331" y="1143"/>
                </a:lnTo>
                <a:lnTo>
                  <a:pt x="3331" y="1143"/>
                </a:lnTo>
                <a:lnTo>
                  <a:pt x="3332" y="1143"/>
                </a:lnTo>
                <a:lnTo>
                  <a:pt x="3333" y="1143"/>
                </a:lnTo>
                <a:lnTo>
                  <a:pt x="3335" y="1143"/>
                </a:lnTo>
                <a:lnTo>
                  <a:pt x="3335" y="1144"/>
                </a:lnTo>
                <a:lnTo>
                  <a:pt x="3336" y="1144"/>
                </a:lnTo>
                <a:lnTo>
                  <a:pt x="3337" y="1144"/>
                </a:lnTo>
                <a:lnTo>
                  <a:pt x="3338" y="1144"/>
                </a:lnTo>
                <a:lnTo>
                  <a:pt x="3338" y="1144"/>
                </a:lnTo>
                <a:lnTo>
                  <a:pt x="3340" y="1144"/>
                </a:lnTo>
                <a:lnTo>
                  <a:pt x="3341" y="1144"/>
                </a:lnTo>
                <a:lnTo>
                  <a:pt x="3342" y="1144"/>
                </a:lnTo>
                <a:lnTo>
                  <a:pt x="3342" y="1144"/>
                </a:lnTo>
                <a:lnTo>
                  <a:pt x="3343" y="1143"/>
                </a:lnTo>
                <a:lnTo>
                  <a:pt x="3344" y="1143"/>
                </a:lnTo>
                <a:lnTo>
                  <a:pt x="3346" y="1142"/>
                </a:lnTo>
                <a:lnTo>
                  <a:pt x="3346" y="1140"/>
                </a:lnTo>
                <a:lnTo>
                  <a:pt x="3347" y="1139"/>
                </a:lnTo>
                <a:lnTo>
                  <a:pt x="3348" y="1139"/>
                </a:lnTo>
                <a:lnTo>
                  <a:pt x="3349" y="1139"/>
                </a:lnTo>
                <a:lnTo>
                  <a:pt x="3349" y="1140"/>
                </a:lnTo>
                <a:lnTo>
                  <a:pt x="3351" y="1142"/>
                </a:lnTo>
                <a:lnTo>
                  <a:pt x="3352" y="1142"/>
                </a:lnTo>
                <a:lnTo>
                  <a:pt x="3353" y="1143"/>
                </a:lnTo>
                <a:lnTo>
                  <a:pt x="3353" y="1143"/>
                </a:lnTo>
                <a:lnTo>
                  <a:pt x="3354" y="1143"/>
                </a:lnTo>
                <a:lnTo>
                  <a:pt x="3356" y="1143"/>
                </a:lnTo>
                <a:lnTo>
                  <a:pt x="3357" y="1142"/>
                </a:lnTo>
                <a:lnTo>
                  <a:pt x="3358" y="1142"/>
                </a:lnTo>
                <a:lnTo>
                  <a:pt x="3358" y="1140"/>
                </a:lnTo>
                <a:lnTo>
                  <a:pt x="3359" y="1140"/>
                </a:lnTo>
                <a:lnTo>
                  <a:pt x="3361" y="1140"/>
                </a:lnTo>
                <a:lnTo>
                  <a:pt x="3362" y="1142"/>
                </a:lnTo>
                <a:lnTo>
                  <a:pt x="3362" y="1142"/>
                </a:lnTo>
                <a:lnTo>
                  <a:pt x="3363" y="1143"/>
                </a:lnTo>
                <a:lnTo>
                  <a:pt x="3364" y="1144"/>
                </a:lnTo>
                <a:lnTo>
                  <a:pt x="3366" y="1144"/>
                </a:lnTo>
                <a:lnTo>
                  <a:pt x="3366" y="1144"/>
                </a:lnTo>
                <a:lnTo>
                  <a:pt x="3367" y="1144"/>
                </a:lnTo>
                <a:lnTo>
                  <a:pt x="3368" y="1144"/>
                </a:lnTo>
                <a:lnTo>
                  <a:pt x="3369" y="1144"/>
                </a:lnTo>
                <a:lnTo>
                  <a:pt x="3369" y="1145"/>
                </a:lnTo>
                <a:lnTo>
                  <a:pt x="3371" y="1145"/>
                </a:lnTo>
                <a:lnTo>
                  <a:pt x="3372" y="1145"/>
                </a:lnTo>
                <a:lnTo>
                  <a:pt x="3373" y="1145"/>
                </a:lnTo>
                <a:lnTo>
                  <a:pt x="3373" y="1145"/>
                </a:lnTo>
                <a:lnTo>
                  <a:pt x="3374" y="1144"/>
                </a:lnTo>
                <a:lnTo>
                  <a:pt x="3376" y="1144"/>
                </a:lnTo>
                <a:lnTo>
                  <a:pt x="3377" y="1143"/>
                </a:lnTo>
                <a:lnTo>
                  <a:pt x="3377" y="1142"/>
                </a:lnTo>
                <a:lnTo>
                  <a:pt x="3378" y="1142"/>
                </a:lnTo>
                <a:lnTo>
                  <a:pt x="3379" y="1140"/>
                </a:lnTo>
                <a:lnTo>
                  <a:pt x="3380" y="1140"/>
                </a:lnTo>
                <a:lnTo>
                  <a:pt x="3380" y="1142"/>
                </a:lnTo>
                <a:lnTo>
                  <a:pt x="3382" y="1143"/>
                </a:lnTo>
                <a:lnTo>
                  <a:pt x="3383" y="1143"/>
                </a:lnTo>
                <a:lnTo>
                  <a:pt x="3384" y="1144"/>
                </a:lnTo>
                <a:lnTo>
                  <a:pt x="3384" y="1144"/>
                </a:lnTo>
                <a:lnTo>
                  <a:pt x="3385" y="1144"/>
                </a:lnTo>
                <a:lnTo>
                  <a:pt x="3387" y="1144"/>
                </a:lnTo>
                <a:lnTo>
                  <a:pt x="3388" y="1144"/>
                </a:lnTo>
                <a:lnTo>
                  <a:pt x="3388" y="1144"/>
                </a:lnTo>
                <a:lnTo>
                  <a:pt x="3389" y="1144"/>
                </a:lnTo>
                <a:lnTo>
                  <a:pt x="3390" y="1144"/>
                </a:lnTo>
                <a:lnTo>
                  <a:pt x="3392" y="1144"/>
                </a:lnTo>
                <a:lnTo>
                  <a:pt x="3392" y="1144"/>
                </a:lnTo>
                <a:lnTo>
                  <a:pt x="3393" y="1144"/>
                </a:lnTo>
                <a:lnTo>
                  <a:pt x="3394" y="1144"/>
                </a:lnTo>
                <a:lnTo>
                  <a:pt x="3395" y="1144"/>
                </a:lnTo>
                <a:lnTo>
                  <a:pt x="3395" y="1144"/>
                </a:lnTo>
                <a:lnTo>
                  <a:pt x="3397" y="1144"/>
                </a:lnTo>
                <a:lnTo>
                  <a:pt x="3398" y="1144"/>
                </a:lnTo>
                <a:lnTo>
                  <a:pt x="3399" y="1145"/>
                </a:lnTo>
                <a:lnTo>
                  <a:pt x="3399" y="1145"/>
                </a:lnTo>
                <a:lnTo>
                  <a:pt x="3400" y="1147"/>
                </a:lnTo>
                <a:lnTo>
                  <a:pt x="3402" y="1147"/>
                </a:lnTo>
                <a:lnTo>
                  <a:pt x="3403" y="1147"/>
                </a:lnTo>
                <a:lnTo>
                  <a:pt x="3403" y="1145"/>
                </a:lnTo>
                <a:lnTo>
                  <a:pt x="3404" y="1144"/>
                </a:lnTo>
                <a:lnTo>
                  <a:pt x="3405" y="1142"/>
                </a:lnTo>
                <a:lnTo>
                  <a:pt x="3407" y="1139"/>
                </a:lnTo>
                <a:lnTo>
                  <a:pt x="3407" y="1137"/>
                </a:lnTo>
                <a:lnTo>
                  <a:pt x="3408" y="1135"/>
                </a:lnTo>
                <a:lnTo>
                  <a:pt x="3409" y="1135"/>
                </a:lnTo>
                <a:lnTo>
                  <a:pt x="3410" y="1137"/>
                </a:lnTo>
                <a:lnTo>
                  <a:pt x="3411" y="1138"/>
                </a:lnTo>
                <a:lnTo>
                  <a:pt x="3411" y="1139"/>
                </a:lnTo>
                <a:lnTo>
                  <a:pt x="3413" y="1140"/>
                </a:lnTo>
                <a:lnTo>
                  <a:pt x="3414" y="1142"/>
                </a:lnTo>
                <a:lnTo>
                  <a:pt x="3415" y="1142"/>
                </a:lnTo>
                <a:lnTo>
                  <a:pt x="3415" y="1143"/>
                </a:lnTo>
                <a:lnTo>
                  <a:pt x="3416" y="1143"/>
                </a:lnTo>
                <a:lnTo>
                  <a:pt x="3418" y="1143"/>
                </a:lnTo>
                <a:lnTo>
                  <a:pt x="3419" y="1143"/>
                </a:lnTo>
                <a:lnTo>
                  <a:pt x="3419" y="1144"/>
                </a:lnTo>
                <a:lnTo>
                  <a:pt x="3420" y="1144"/>
                </a:lnTo>
                <a:lnTo>
                  <a:pt x="3421" y="1144"/>
                </a:lnTo>
                <a:lnTo>
                  <a:pt x="3423" y="1144"/>
                </a:lnTo>
                <a:lnTo>
                  <a:pt x="3423" y="1144"/>
                </a:lnTo>
                <a:lnTo>
                  <a:pt x="3424" y="1143"/>
                </a:lnTo>
                <a:lnTo>
                  <a:pt x="3425" y="1143"/>
                </a:lnTo>
                <a:lnTo>
                  <a:pt x="3426" y="1142"/>
                </a:lnTo>
                <a:lnTo>
                  <a:pt x="3426" y="1142"/>
                </a:lnTo>
                <a:lnTo>
                  <a:pt x="3428" y="1140"/>
                </a:lnTo>
                <a:lnTo>
                  <a:pt x="3429" y="1140"/>
                </a:lnTo>
                <a:lnTo>
                  <a:pt x="3430" y="1140"/>
                </a:lnTo>
                <a:lnTo>
                  <a:pt x="3430" y="1140"/>
                </a:lnTo>
                <a:lnTo>
                  <a:pt x="3431" y="1140"/>
                </a:lnTo>
                <a:lnTo>
                  <a:pt x="3433" y="1140"/>
                </a:lnTo>
                <a:lnTo>
                  <a:pt x="3434" y="1140"/>
                </a:lnTo>
                <a:lnTo>
                  <a:pt x="3434" y="1140"/>
                </a:lnTo>
                <a:lnTo>
                  <a:pt x="3435" y="1139"/>
                </a:lnTo>
                <a:lnTo>
                  <a:pt x="3436" y="1139"/>
                </a:lnTo>
                <a:lnTo>
                  <a:pt x="3438" y="1139"/>
                </a:lnTo>
                <a:lnTo>
                  <a:pt x="3438" y="1139"/>
                </a:lnTo>
                <a:lnTo>
                  <a:pt x="3439" y="1139"/>
                </a:lnTo>
                <a:lnTo>
                  <a:pt x="3440" y="1139"/>
                </a:lnTo>
                <a:lnTo>
                  <a:pt x="3441" y="1139"/>
                </a:lnTo>
                <a:lnTo>
                  <a:pt x="3441" y="1140"/>
                </a:lnTo>
                <a:lnTo>
                  <a:pt x="3443" y="1140"/>
                </a:lnTo>
                <a:lnTo>
                  <a:pt x="3444" y="1140"/>
                </a:lnTo>
                <a:lnTo>
                  <a:pt x="3445" y="1140"/>
                </a:lnTo>
                <a:lnTo>
                  <a:pt x="3445" y="1142"/>
                </a:lnTo>
                <a:lnTo>
                  <a:pt x="3446" y="1142"/>
                </a:lnTo>
                <a:lnTo>
                  <a:pt x="3447" y="1143"/>
                </a:lnTo>
                <a:lnTo>
                  <a:pt x="3449" y="1143"/>
                </a:lnTo>
                <a:lnTo>
                  <a:pt x="3449" y="1143"/>
                </a:lnTo>
                <a:lnTo>
                  <a:pt x="3450" y="1143"/>
                </a:lnTo>
                <a:lnTo>
                  <a:pt x="3451" y="1143"/>
                </a:lnTo>
                <a:lnTo>
                  <a:pt x="3452" y="1143"/>
                </a:lnTo>
                <a:lnTo>
                  <a:pt x="3452" y="1143"/>
                </a:lnTo>
                <a:lnTo>
                  <a:pt x="3454" y="1143"/>
                </a:lnTo>
                <a:lnTo>
                  <a:pt x="3455" y="1143"/>
                </a:lnTo>
                <a:lnTo>
                  <a:pt x="3456" y="1143"/>
                </a:lnTo>
                <a:lnTo>
                  <a:pt x="3456" y="1143"/>
                </a:lnTo>
                <a:lnTo>
                  <a:pt x="3457" y="1143"/>
                </a:lnTo>
                <a:lnTo>
                  <a:pt x="3459" y="1143"/>
                </a:lnTo>
                <a:lnTo>
                  <a:pt x="3460" y="1143"/>
                </a:lnTo>
                <a:lnTo>
                  <a:pt x="3460" y="1143"/>
                </a:lnTo>
                <a:lnTo>
                  <a:pt x="3461" y="1144"/>
                </a:lnTo>
                <a:lnTo>
                  <a:pt x="3462" y="1145"/>
                </a:lnTo>
                <a:lnTo>
                  <a:pt x="3464" y="1145"/>
                </a:lnTo>
                <a:lnTo>
                  <a:pt x="3464" y="1148"/>
                </a:lnTo>
                <a:lnTo>
                  <a:pt x="3465" y="1149"/>
                </a:lnTo>
                <a:lnTo>
                  <a:pt x="3466" y="1150"/>
                </a:lnTo>
                <a:lnTo>
                  <a:pt x="3467" y="1152"/>
                </a:lnTo>
                <a:lnTo>
                  <a:pt x="3469" y="1153"/>
                </a:lnTo>
                <a:lnTo>
                  <a:pt x="3469" y="1153"/>
                </a:lnTo>
                <a:lnTo>
                  <a:pt x="3470" y="1153"/>
                </a:lnTo>
                <a:lnTo>
                  <a:pt x="3471" y="1153"/>
                </a:lnTo>
                <a:lnTo>
                  <a:pt x="3472" y="1152"/>
                </a:lnTo>
                <a:lnTo>
                  <a:pt x="3472" y="1148"/>
                </a:lnTo>
                <a:lnTo>
                  <a:pt x="3474" y="1145"/>
                </a:lnTo>
                <a:lnTo>
                  <a:pt x="3475" y="1143"/>
                </a:lnTo>
                <a:lnTo>
                  <a:pt x="3476" y="1143"/>
                </a:lnTo>
                <a:lnTo>
                  <a:pt x="3476" y="1147"/>
                </a:lnTo>
                <a:lnTo>
                  <a:pt x="3477" y="1152"/>
                </a:lnTo>
                <a:lnTo>
                  <a:pt x="3479" y="1156"/>
                </a:lnTo>
                <a:lnTo>
                  <a:pt x="3480" y="1161"/>
                </a:lnTo>
                <a:lnTo>
                  <a:pt x="3480" y="1165"/>
                </a:lnTo>
                <a:lnTo>
                  <a:pt x="3481" y="1169"/>
                </a:lnTo>
                <a:lnTo>
                  <a:pt x="3482" y="1171"/>
                </a:lnTo>
                <a:lnTo>
                  <a:pt x="3483" y="1173"/>
                </a:lnTo>
                <a:lnTo>
                  <a:pt x="3483" y="1174"/>
                </a:lnTo>
                <a:lnTo>
                  <a:pt x="3485" y="1174"/>
                </a:lnTo>
                <a:lnTo>
                  <a:pt x="3486" y="1175"/>
                </a:lnTo>
                <a:lnTo>
                  <a:pt x="3487" y="1175"/>
                </a:lnTo>
                <a:lnTo>
                  <a:pt x="3487" y="1174"/>
                </a:lnTo>
                <a:lnTo>
                  <a:pt x="3488" y="1171"/>
                </a:lnTo>
                <a:lnTo>
                  <a:pt x="3490" y="1168"/>
                </a:lnTo>
                <a:lnTo>
                  <a:pt x="3491" y="1165"/>
                </a:lnTo>
                <a:lnTo>
                  <a:pt x="3491" y="1163"/>
                </a:lnTo>
                <a:lnTo>
                  <a:pt x="3492" y="1159"/>
                </a:lnTo>
                <a:lnTo>
                  <a:pt x="3493" y="1156"/>
                </a:lnTo>
                <a:lnTo>
                  <a:pt x="3495" y="1153"/>
                </a:lnTo>
                <a:lnTo>
                  <a:pt x="3495" y="1150"/>
                </a:lnTo>
                <a:lnTo>
                  <a:pt x="3496" y="1148"/>
                </a:lnTo>
                <a:lnTo>
                  <a:pt x="3497" y="1144"/>
                </a:lnTo>
                <a:lnTo>
                  <a:pt x="3498" y="1142"/>
                </a:lnTo>
                <a:lnTo>
                  <a:pt x="3498" y="1140"/>
                </a:lnTo>
                <a:lnTo>
                  <a:pt x="3500" y="1140"/>
                </a:lnTo>
                <a:lnTo>
                  <a:pt x="3501" y="1142"/>
                </a:lnTo>
                <a:lnTo>
                  <a:pt x="3502" y="1142"/>
                </a:lnTo>
                <a:lnTo>
                  <a:pt x="3502" y="1142"/>
                </a:lnTo>
                <a:lnTo>
                  <a:pt x="3503" y="1140"/>
                </a:lnTo>
                <a:lnTo>
                  <a:pt x="3505" y="1139"/>
                </a:lnTo>
                <a:lnTo>
                  <a:pt x="3506" y="1138"/>
                </a:lnTo>
                <a:lnTo>
                  <a:pt x="3506" y="1137"/>
                </a:lnTo>
                <a:lnTo>
                  <a:pt x="3507" y="1135"/>
                </a:lnTo>
                <a:lnTo>
                  <a:pt x="3508" y="1135"/>
                </a:lnTo>
                <a:lnTo>
                  <a:pt x="3510" y="1137"/>
                </a:lnTo>
                <a:lnTo>
                  <a:pt x="3510" y="1137"/>
                </a:lnTo>
                <a:lnTo>
                  <a:pt x="3511" y="1137"/>
                </a:lnTo>
                <a:lnTo>
                  <a:pt x="3512" y="1138"/>
                </a:lnTo>
                <a:lnTo>
                  <a:pt x="3513" y="1135"/>
                </a:lnTo>
                <a:lnTo>
                  <a:pt x="3513" y="1130"/>
                </a:lnTo>
                <a:lnTo>
                  <a:pt x="3515" y="1122"/>
                </a:lnTo>
                <a:lnTo>
                  <a:pt x="3516" y="1113"/>
                </a:lnTo>
                <a:lnTo>
                  <a:pt x="3517" y="1109"/>
                </a:lnTo>
                <a:lnTo>
                  <a:pt x="3517" y="1111"/>
                </a:lnTo>
                <a:lnTo>
                  <a:pt x="3518" y="1118"/>
                </a:lnTo>
                <a:lnTo>
                  <a:pt x="3519" y="1129"/>
                </a:lnTo>
                <a:lnTo>
                  <a:pt x="3521" y="1138"/>
                </a:lnTo>
                <a:lnTo>
                  <a:pt x="3521" y="1144"/>
                </a:lnTo>
                <a:lnTo>
                  <a:pt x="3522" y="1145"/>
                </a:lnTo>
                <a:lnTo>
                  <a:pt x="3523" y="1145"/>
                </a:lnTo>
                <a:lnTo>
                  <a:pt x="3524" y="1144"/>
                </a:lnTo>
                <a:lnTo>
                  <a:pt x="3526" y="1144"/>
                </a:lnTo>
                <a:lnTo>
                  <a:pt x="3526" y="1147"/>
                </a:lnTo>
                <a:lnTo>
                  <a:pt x="3527" y="1148"/>
                </a:lnTo>
                <a:lnTo>
                  <a:pt x="3528" y="1149"/>
                </a:lnTo>
                <a:lnTo>
                  <a:pt x="3529" y="1148"/>
                </a:lnTo>
                <a:lnTo>
                  <a:pt x="3529" y="1144"/>
                </a:lnTo>
                <a:lnTo>
                  <a:pt x="3531" y="1140"/>
                </a:lnTo>
                <a:lnTo>
                  <a:pt x="3532" y="1137"/>
                </a:lnTo>
                <a:lnTo>
                  <a:pt x="3533" y="1133"/>
                </a:lnTo>
                <a:lnTo>
                  <a:pt x="3533" y="1130"/>
                </a:lnTo>
                <a:lnTo>
                  <a:pt x="3534" y="1129"/>
                </a:lnTo>
                <a:lnTo>
                  <a:pt x="3536" y="1128"/>
                </a:lnTo>
                <a:lnTo>
                  <a:pt x="3537" y="1128"/>
                </a:lnTo>
                <a:lnTo>
                  <a:pt x="3537" y="1128"/>
                </a:lnTo>
                <a:lnTo>
                  <a:pt x="3538" y="1128"/>
                </a:lnTo>
                <a:lnTo>
                  <a:pt x="3539" y="1129"/>
                </a:lnTo>
                <a:lnTo>
                  <a:pt x="3541" y="1130"/>
                </a:lnTo>
                <a:lnTo>
                  <a:pt x="3541" y="1132"/>
                </a:lnTo>
                <a:lnTo>
                  <a:pt x="3542" y="1133"/>
                </a:lnTo>
                <a:lnTo>
                  <a:pt x="3543" y="1133"/>
                </a:lnTo>
                <a:lnTo>
                  <a:pt x="3544" y="1133"/>
                </a:lnTo>
                <a:lnTo>
                  <a:pt x="3544" y="1132"/>
                </a:lnTo>
                <a:lnTo>
                  <a:pt x="3546" y="1132"/>
                </a:lnTo>
                <a:lnTo>
                  <a:pt x="3547" y="1130"/>
                </a:lnTo>
                <a:lnTo>
                  <a:pt x="3548" y="1132"/>
                </a:lnTo>
                <a:lnTo>
                  <a:pt x="3548" y="1133"/>
                </a:lnTo>
                <a:lnTo>
                  <a:pt x="3549" y="1135"/>
                </a:lnTo>
                <a:lnTo>
                  <a:pt x="3551" y="1138"/>
                </a:lnTo>
                <a:lnTo>
                  <a:pt x="3552" y="1140"/>
                </a:lnTo>
                <a:lnTo>
                  <a:pt x="3552" y="1142"/>
                </a:lnTo>
                <a:lnTo>
                  <a:pt x="3553" y="1143"/>
                </a:lnTo>
                <a:lnTo>
                  <a:pt x="3554" y="1143"/>
                </a:lnTo>
                <a:lnTo>
                  <a:pt x="3555" y="1143"/>
                </a:lnTo>
                <a:lnTo>
                  <a:pt x="3555" y="1143"/>
                </a:lnTo>
                <a:lnTo>
                  <a:pt x="3557" y="1142"/>
                </a:lnTo>
                <a:lnTo>
                  <a:pt x="3558" y="1143"/>
                </a:lnTo>
                <a:lnTo>
                  <a:pt x="3559" y="1143"/>
                </a:lnTo>
                <a:lnTo>
                  <a:pt x="3559" y="1144"/>
                </a:lnTo>
                <a:lnTo>
                  <a:pt x="3560" y="1145"/>
                </a:lnTo>
                <a:lnTo>
                  <a:pt x="3562" y="1145"/>
                </a:lnTo>
                <a:lnTo>
                  <a:pt x="3563" y="1147"/>
                </a:lnTo>
                <a:lnTo>
                  <a:pt x="3563" y="1147"/>
                </a:lnTo>
                <a:lnTo>
                  <a:pt x="3564" y="1147"/>
                </a:lnTo>
                <a:lnTo>
                  <a:pt x="3565" y="1148"/>
                </a:lnTo>
                <a:lnTo>
                  <a:pt x="3567" y="1148"/>
                </a:lnTo>
                <a:lnTo>
                  <a:pt x="3567" y="1148"/>
                </a:lnTo>
                <a:lnTo>
                  <a:pt x="3568" y="1148"/>
                </a:lnTo>
                <a:lnTo>
                  <a:pt x="3569" y="1148"/>
                </a:lnTo>
                <a:lnTo>
                  <a:pt x="3570" y="1148"/>
                </a:lnTo>
                <a:lnTo>
                  <a:pt x="3570" y="1148"/>
                </a:lnTo>
                <a:lnTo>
                  <a:pt x="3572" y="1148"/>
                </a:lnTo>
                <a:lnTo>
                  <a:pt x="3573" y="1148"/>
                </a:lnTo>
                <a:lnTo>
                  <a:pt x="3574" y="1149"/>
                </a:lnTo>
                <a:lnTo>
                  <a:pt x="3574" y="1149"/>
                </a:lnTo>
                <a:lnTo>
                  <a:pt x="3575" y="1150"/>
                </a:lnTo>
                <a:lnTo>
                  <a:pt x="3577" y="1150"/>
                </a:lnTo>
                <a:lnTo>
                  <a:pt x="3578" y="1149"/>
                </a:lnTo>
                <a:lnTo>
                  <a:pt x="3578" y="1148"/>
                </a:lnTo>
                <a:lnTo>
                  <a:pt x="3579" y="1147"/>
                </a:lnTo>
                <a:lnTo>
                  <a:pt x="3580" y="1145"/>
                </a:lnTo>
                <a:lnTo>
                  <a:pt x="3582" y="1145"/>
                </a:lnTo>
                <a:lnTo>
                  <a:pt x="3583" y="1145"/>
                </a:lnTo>
                <a:lnTo>
                  <a:pt x="3583" y="1144"/>
                </a:lnTo>
                <a:lnTo>
                  <a:pt x="3584" y="1145"/>
                </a:lnTo>
                <a:lnTo>
                  <a:pt x="3585" y="1145"/>
                </a:lnTo>
                <a:lnTo>
                  <a:pt x="3587" y="1145"/>
                </a:lnTo>
                <a:lnTo>
                  <a:pt x="3587" y="1145"/>
                </a:lnTo>
                <a:lnTo>
                  <a:pt x="3588" y="1145"/>
                </a:lnTo>
                <a:lnTo>
                  <a:pt x="3589" y="1145"/>
                </a:lnTo>
                <a:lnTo>
                  <a:pt x="3590" y="1145"/>
                </a:lnTo>
                <a:lnTo>
                  <a:pt x="3590" y="1144"/>
                </a:lnTo>
                <a:lnTo>
                  <a:pt x="3591" y="1144"/>
                </a:lnTo>
                <a:lnTo>
                  <a:pt x="3593" y="1144"/>
                </a:lnTo>
                <a:lnTo>
                  <a:pt x="3594" y="1144"/>
                </a:lnTo>
                <a:lnTo>
                  <a:pt x="3594" y="1144"/>
                </a:lnTo>
                <a:lnTo>
                  <a:pt x="3595" y="1144"/>
                </a:lnTo>
                <a:lnTo>
                  <a:pt x="3596" y="1144"/>
                </a:lnTo>
                <a:lnTo>
                  <a:pt x="3598" y="1144"/>
                </a:lnTo>
                <a:lnTo>
                  <a:pt x="3598" y="1144"/>
                </a:lnTo>
                <a:lnTo>
                  <a:pt x="3599" y="1144"/>
                </a:lnTo>
                <a:lnTo>
                  <a:pt x="3600" y="1144"/>
                </a:lnTo>
                <a:lnTo>
                  <a:pt x="3601" y="1145"/>
                </a:lnTo>
                <a:lnTo>
                  <a:pt x="3601" y="1145"/>
                </a:lnTo>
                <a:lnTo>
                  <a:pt x="3603" y="1145"/>
                </a:lnTo>
                <a:lnTo>
                  <a:pt x="3604" y="1145"/>
                </a:lnTo>
                <a:lnTo>
                  <a:pt x="3605" y="1144"/>
                </a:lnTo>
                <a:lnTo>
                  <a:pt x="3605" y="1144"/>
                </a:lnTo>
                <a:lnTo>
                  <a:pt x="3606" y="1144"/>
                </a:lnTo>
                <a:lnTo>
                  <a:pt x="3608" y="1144"/>
                </a:lnTo>
                <a:lnTo>
                  <a:pt x="3609" y="1144"/>
                </a:lnTo>
                <a:lnTo>
                  <a:pt x="3609" y="1144"/>
                </a:lnTo>
                <a:lnTo>
                  <a:pt x="3610" y="1144"/>
                </a:lnTo>
                <a:lnTo>
                  <a:pt x="3611" y="1143"/>
                </a:lnTo>
                <a:lnTo>
                  <a:pt x="3613" y="1143"/>
                </a:lnTo>
                <a:lnTo>
                  <a:pt x="3613" y="1143"/>
                </a:lnTo>
                <a:lnTo>
                  <a:pt x="3614" y="1144"/>
                </a:lnTo>
                <a:lnTo>
                  <a:pt x="3615" y="1144"/>
                </a:lnTo>
                <a:lnTo>
                  <a:pt x="3616" y="1144"/>
                </a:lnTo>
                <a:lnTo>
                  <a:pt x="3616" y="1144"/>
                </a:lnTo>
                <a:lnTo>
                  <a:pt x="3618" y="1143"/>
                </a:lnTo>
                <a:lnTo>
                  <a:pt x="3619" y="1142"/>
                </a:lnTo>
                <a:lnTo>
                  <a:pt x="3620" y="1139"/>
                </a:lnTo>
                <a:lnTo>
                  <a:pt x="3620" y="1135"/>
                </a:lnTo>
                <a:lnTo>
                  <a:pt x="3621" y="1128"/>
                </a:lnTo>
                <a:lnTo>
                  <a:pt x="3623" y="1117"/>
                </a:lnTo>
                <a:lnTo>
                  <a:pt x="3624" y="1104"/>
                </a:lnTo>
                <a:lnTo>
                  <a:pt x="3624" y="1093"/>
                </a:lnTo>
                <a:lnTo>
                  <a:pt x="3625" y="1088"/>
                </a:lnTo>
                <a:lnTo>
                  <a:pt x="3626" y="1087"/>
                </a:lnTo>
                <a:lnTo>
                  <a:pt x="3627" y="1092"/>
                </a:lnTo>
                <a:lnTo>
                  <a:pt x="3627" y="1098"/>
                </a:lnTo>
                <a:lnTo>
                  <a:pt x="3629" y="1102"/>
                </a:lnTo>
                <a:lnTo>
                  <a:pt x="3630" y="1099"/>
                </a:lnTo>
                <a:lnTo>
                  <a:pt x="3631" y="1089"/>
                </a:lnTo>
                <a:lnTo>
                  <a:pt x="3631" y="1073"/>
                </a:lnTo>
                <a:lnTo>
                  <a:pt x="3632" y="1061"/>
                </a:lnTo>
                <a:lnTo>
                  <a:pt x="3634" y="1055"/>
                </a:lnTo>
                <a:lnTo>
                  <a:pt x="3635" y="1060"/>
                </a:lnTo>
                <a:lnTo>
                  <a:pt x="3636" y="1072"/>
                </a:lnTo>
                <a:lnTo>
                  <a:pt x="3636" y="1087"/>
                </a:lnTo>
                <a:lnTo>
                  <a:pt x="3637" y="1101"/>
                </a:lnTo>
                <a:lnTo>
                  <a:pt x="3639" y="1109"/>
                </a:lnTo>
                <a:lnTo>
                  <a:pt x="3640" y="1115"/>
                </a:lnTo>
                <a:lnTo>
                  <a:pt x="3640" y="1120"/>
                </a:lnTo>
                <a:lnTo>
                  <a:pt x="3641" y="1124"/>
                </a:lnTo>
                <a:lnTo>
                  <a:pt x="3642" y="1128"/>
                </a:lnTo>
                <a:lnTo>
                  <a:pt x="3644" y="1130"/>
                </a:lnTo>
                <a:lnTo>
                  <a:pt x="3644" y="1133"/>
                </a:lnTo>
                <a:lnTo>
                  <a:pt x="3645" y="1137"/>
                </a:lnTo>
                <a:lnTo>
                  <a:pt x="3646" y="1139"/>
                </a:lnTo>
                <a:lnTo>
                  <a:pt x="3647" y="1142"/>
                </a:lnTo>
                <a:lnTo>
                  <a:pt x="3647" y="1143"/>
                </a:lnTo>
                <a:lnTo>
                  <a:pt x="3649" y="1143"/>
                </a:lnTo>
                <a:lnTo>
                  <a:pt x="3650" y="1143"/>
                </a:lnTo>
                <a:lnTo>
                  <a:pt x="3651" y="1143"/>
                </a:lnTo>
                <a:lnTo>
                  <a:pt x="3651" y="1143"/>
                </a:lnTo>
                <a:lnTo>
                  <a:pt x="3652" y="1143"/>
                </a:lnTo>
                <a:lnTo>
                  <a:pt x="3654" y="1143"/>
                </a:lnTo>
                <a:lnTo>
                  <a:pt x="3655" y="1143"/>
                </a:lnTo>
                <a:lnTo>
                  <a:pt x="3655" y="1143"/>
                </a:lnTo>
                <a:lnTo>
                  <a:pt x="3656" y="1143"/>
                </a:lnTo>
                <a:lnTo>
                  <a:pt x="3657" y="1143"/>
                </a:lnTo>
                <a:lnTo>
                  <a:pt x="3659" y="1143"/>
                </a:lnTo>
                <a:lnTo>
                  <a:pt x="3659" y="1142"/>
                </a:lnTo>
                <a:lnTo>
                  <a:pt x="3660" y="1142"/>
                </a:lnTo>
                <a:lnTo>
                  <a:pt x="3661" y="1142"/>
                </a:lnTo>
                <a:lnTo>
                  <a:pt x="3662" y="1143"/>
                </a:lnTo>
                <a:lnTo>
                  <a:pt x="3662" y="1143"/>
                </a:lnTo>
                <a:lnTo>
                  <a:pt x="3663" y="1144"/>
                </a:lnTo>
                <a:lnTo>
                  <a:pt x="3665" y="1144"/>
                </a:lnTo>
                <a:lnTo>
                  <a:pt x="3666" y="1144"/>
                </a:lnTo>
                <a:lnTo>
                  <a:pt x="3666" y="1143"/>
                </a:lnTo>
                <a:lnTo>
                  <a:pt x="3667" y="1139"/>
                </a:lnTo>
                <a:lnTo>
                  <a:pt x="3668" y="1134"/>
                </a:lnTo>
                <a:lnTo>
                  <a:pt x="3670" y="1128"/>
                </a:lnTo>
                <a:lnTo>
                  <a:pt x="3670" y="1124"/>
                </a:lnTo>
                <a:lnTo>
                  <a:pt x="3671" y="1124"/>
                </a:lnTo>
                <a:lnTo>
                  <a:pt x="3672" y="1128"/>
                </a:lnTo>
                <a:lnTo>
                  <a:pt x="3673" y="1133"/>
                </a:lnTo>
                <a:lnTo>
                  <a:pt x="3673" y="1139"/>
                </a:lnTo>
                <a:lnTo>
                  <a:pt x="3675" y="1143"/>
                </a:lnTo>
                <a:lnTo>
                  <a:pt x="3676" y="1145"/>
                </a:lnTo>
                <a:lnTo>
                  <a:pt x="3677" y="1145"/>
                </a:lnTo>
                <a:lnTo>
                  <a:pt x="3677" y="1145"/>
                </a:lnTo>
                <a:lnTo>
                  <a:pt x="3678" y="1145"/>
                </a:lnTo>
                <a:lnTo>
                  <a:pt x="3680" y="1145"/>
                </a:lnTo>
                <a:lnTo>
                  <a:pt x="3681" y="1145"/>
                </a:lnTo>
                <a:lnTo>
                  <a:pt x="3681" y="1144"/>
                </a:lnTo>
                <a:lnTo>
                  <a:pt x="3682" y="1143"/>
                </a:lnTo>
                <a:lnTo>
                  <a:pt x="3683" y="1142"/>
                </a:lnTo>
                <a:lnTo>
                  <a:pt x="3685" y="1142"/>
                </a:lnTo>
                <a:lnTo>
                  <a:pt x="3685" y="1142"/>
                </a:lnTo>
                <a:lnTo>
                  <a:pt x="3686" y="1142"/>
                </a:lnTo>
                <a:lnTo>
                  <a:pt x="3687" y="1143"/>
                </a:lnTo>
                <a:lnTo>
                  <a:pt x="3688" y="1144"/>
                </a:lnTo>
                <a:lnTo>
                  <a:pt x="3688" y="1144"/>
                </a:lnTo>
                <a:lnTo>
                  <a:pt x="3690" y="1140"/>
                </a:lnTo>
                <a:lnTo>
                  <a:pt x="3691" y="1133"/>
                </a:lnTo>
                <a:lnTo>
                  <a:pt x="3692" y="1120"/>
                </a:lnTo>
                <a:lnTo>
                  <a:pt x="3693" y="1107"/>
                </a:lnTo>
                <a:lnTo>
                  <a:pt x="3693" y="1096"/>
                </a:lnTo>
                <a:lnTo>
                  <a:pt x="3695" y="1093"/>
                </a:lnTo>
                <a:lnTo>
                  <a:pt x="3696" y="1098"/>
                </a:lnTo>
                <a:lnTo>
                  <a:pt x="3697" y="1108"/>
                </a:lnTo>
                <a:lnTo>
                  <a:pt x="3697" y="1117"/>
                </a:lnTo>
                <a:lnTo>
                  <a:pt x="3698" y="1128"/>
                </a:lnTo>
                <a:lnTo>
                  <a:pt x="3699" y="1137"/>
                </a:lnTo>
                <a:lnTo>
                  <a:pt x="3701" y="1143"/>
                </a:lnTo>
                <a:lnTo>
                  <a:pt x="3701" y="1147"/>
                </a:lnTo>
                <a:lnTo>
                  <a:pt x="3702" y="1148"/>
                </a:lnTo>
                <a:lnTo>
                  <a:pt x="3703" y="1147"/>
                </a:lnTo>
                <a:lnTo>
                  <a:pt x="3704" y="1143"/>
                </a:lnTo>
                <a:lnTo>
                  <a:pt x="3704" y="1137"/>
                </a:lnTo>
                <a:lnTo>
                  <a:pt x="3706" y="1130"/>
                </a:lnTo>
                <a:lnTo>
                  <a:pt x="3707" y="1125"/>
                </a:lnTo>
                <a:lnTo>
                  <a:pt x="3708" y="1122"/>
                </a:lnTo>
                <a:lnTo>
                  <a:pt x="3708" y="1120"/>
                </a:lnTo>
                <a:lnTo>
                  <a:pt x="3709" y="1122"/>
                </a:lnTo>
                <a:lnTo>
                  <a:pt x="3711" y="1122"/>
                </a:lnTo>
                <a:lnTo>
                  <a:pt x="3712" y="1124"/>
                </a:lnTo>
                <a:lnTo>
                  <a:pt x="3712" y="1125"/>
                </a:lnTo>
                <a:lnTo>
                  <a:pt x="3713" y="1127"/>
                </a:lnTo>
                <a:lnTo>
                  <a:pt x="3714" y="1128"/>
                </a:lnTo>
                <a:lnTo>
                  <a:pt x="3716" y="1128"/>
                </a:lnTo>
                <a:lnTo>
                  <a:pt x="3716" y="1129"/>
                </a:lnTo>
                <a:lnTo>
                  <a:pt x="3717" y="1130"/>
                </a:lnTo>
                <a:lnTo>
                  <a:pt x="3718" y="1130"/>
                </a:lnTo>
                <a:lnTo>
                  <a:pt x="3719" y="1132"/>
                </a:lnTo>
                <a:lnTo>
                  <a:pt x="3719" y="1132"/>
                </a:lnTo>
                <a:lnTo>
                  <a:pt x="3721" y="1132"/>
                </a:lnTo>
                <a:lnTo>
                  <a:pt x="3722" y="1132"/>
                </a:lnTo>
                <a:lnTo>
                  <a:pt x="3723" y="1133"/>
                </a:lnTo>
                <a:lnTo>
                  <a:pt x="3723" y="1133"/>
                </a:lnTo>
                <a:lnTo>
                  <a:pt x="3724" y="1133"/>
                </a:lnTo>
                <a:lnTo>
                  <a:pt x="3726" y="1133"/>
                </a:lnTo>
                <a:lnTo>
                  <a:pt x="3727" y="1133"/>
                </a:lnTo>
                <a:lnTo>
                  <a:pt x="3727" y="1133"/>
                </a:lnTo>
                <a:lnTo>
                  <a:pt x="3728" y="1134"/>
                </a:lnTo>
                <a:lnTo>
                  <a:pt x="3729" y="1135"/>
                </a:lnTo>
                <a:lnTo>
                  <a:pt x="3731" y="1137"/>
                </a:lnTo>
                <a:lnTo>
                  <a:pt x="3731" y="1138"/>
                </a:lnTo>
                <a:lnTo>
                  <a:pt x="3732" y="1139"/>
                </a:lnTo>
                <a:lnTo>
                  <a:pt x="3733" y="1140"/>
                </a:lnTo>
                <a:lnTo>
                  <a:pt x="3734" y="1140"/>
                </a:lnTo>
                <a:lnTo>
                  <a:pt x="3734" y="1142"/>
                </a:lnTo>
                <a:lnTo>
                  <a:pt x="3735" y="1142"/>
                </a:lnTo>
                <a:lnTo>
                  <a:pt x="3737" y="1143"/>
                </a:lnTo>
                <a:lnTo>
                  <a:pt x="3738" y="1143"/>
                </a:lnTo>
                <a:lnTo>
                  <a:pt x="3738" y="1144"/>
                </a:lnTo>
                <a:lnTo>
                  <a:pt x="3739" y="1144"/>
                </a:lnTo>
                <a:lnTo>
                  <a:pt x="3740" y="1144"/>
                </a:lnTo>
                <a:lnTo>
                  <a:pt x="3742" y="1144"/>
                </a:lnTo>
                <a:lnTo>
                  <a:pt x="3742" y="1145"/>
                </a:lnTo>
                <a:lnTo>
                  <a:pt x="3743" y="1145"/>
                </a:lnTo>
                <a:lnTo>
                  <a:pt x="3744" y="1145"/>
                </a:lnTo>
                <a:lnTo>
                  <a:pt x="3745" y="1145"/>
                </a:lnTo>
                <a:lnTo>
                  <a:pt x="3745" y="1145"/>
                </a:lnTo>
                <a:lnTo>
                  <a:pt x="3747" y="1144"/>
                </a:lnTo>
                <a:lnTo>
                  <a:pt x="3748" y="1142"/>
                </a:lnTo>
                <a:lnTo>
                  <a:pt x="3749" y="1135"/>
                </a:lnTo>
                <a:lnTo>
                  <a:pt x="3750" y="1122"/>
                </a:lnTo>
                <a:lnTo>
                  <a:pt x="3750" y="1106"/>
                </a:lnTo>
                <a:lnTo>
                  <a:pt x="3752" y="1071"/>
                </a:lnTo>
                <a:lnTo>
                  <a:pt x="3753" y="1025"/>
                </a:lnTo>
                <a:lnTo>
                  <a:pt x="3754" y="983"/>
                </a:lnTo>
                <a:lnTo>
                  <a:pt x="3754" y="957"/>
                </a:lnTo>
                <a:lnTo>
                  <a:pt x="3755" y="957"/>
                </a:lnTo>
                <a:lnTo>
                  <a:pt x="3757" y="979"/>
                </a:lnTo>
                <a:lnTo>
                  <a:pt x="3758" y="1015"/>
                </a:lnTo>
                <a:lnTo>
                  <a:pt x="3758" y="1051"/>
                </a:lnTo>
                <a:lnTo>
                  <a:pt x="3759" y="1081"/>
                </a:lnTo>
                <a:lnTo>
                  <a:pt x="3760" y="1103"/>
                </a:lnTo>
                <a:lnTo>
                  <a:pt x="3762" y="1117"/>
                </a:lnTo>
                <a:lnTo>
                  <a:pt x="3762" y="1127"/>
                </a:lnTo>
                <a:lnTo>
                  <a:pt x="3763" y="1133"/>
                </a:lnTo>
                <a:lnTo>
                  <a:pt x="3764" y="1137"/>
                </a:lnTo>
                <a:lnTo>
                  <a:pt x="3765" y="1139"/>
                </a:lnTo>
                <a:lnTo>
                  <a:pt x="3765" y="1142"/>
                </a:lnTo>
                <a:lnTo>
                  <a:pt x="3767" y="1143"/>
                </a:lnTo>
                <a:lnTo>
                  <a:pt x="3768" y="1143"/>
                </a:lnTo>
                <a:lnTo>
                  <a:pt x="3769" y="1144"/>
                </a:lnTo>
                <a:lnTo>
                  <a:pt x="3769" y="1144"/>
                </a:lnTo>
                <a:lnTo>
                  <a:pt x="3770" y="1145"/>
                </a:lnTo>
                <a:lnTo>
                  <a:pt x="3771" y="1145"/>
                </a:lnTo>
                <a:lnTo>
                  <a:pt x="3773" y="1145"/>
                </a:lnTo>
                <a:lnTo>
                  <a:pt x="3773" y="1145"/>
                </a:lnTo>
                <a:lnTo>
                  <a:pt x="3774" y="1145"/>
                </a:lnTo>
                <a:lnTo>
                  <a:pt x="3775" y="1145"/>
                </a:lnTo>
                <a:lnTo>
                  <a:pt x="3776" y="1145"/>
                </a:lnTo>
                <a:lnTo>
                  <a:pt x="3776" y="1145"/>
                </a:lnTo>
                <a:lnTo>
                  <a:pt x="3778" y="1145"/>
                </a:lnTo>
                <a:lnTo>
                  <a:pt x="3779" y="1145"/>
                </a:lnTo>
                <a:lnTo>
                  <a:pt x="3780" y="1145"/>
                </a:lnTo>
                <a:lnTo>
                  <a:pt x="3780" y="1145"/>
                </a:lnTo>
                <a:lnTo>
                  <a:pt x="3781" y="1145"/>
                </a:lnTo>
                <a:lnTo>
                  <a:pt x="3783" y="1144"/>
                </a:lnTo>
                <a:lnTo>
                  <a:pt x="3784" y="1144"/>
                </a:lnTo>
                <a:lnTo>
                  <a:pt x="3784" y="1144"/>
                </a:lnTo>
                <a:lnTo>
                  <a:pt x="3785" y="1145"/>
                </a:lnTo>
                <a:lnTo>
                  <a:pt x="3786" y="1145"/>
                </a:lnTo>
                <a:lnTo>
                  <a:pt x="3788" y="1147"/>
                </a:lnTo>
                <a:lnTo>
                  <a:pt x="3788" y="1147"/>
                </a:lnTo>
                <a:lnTo>
                  <a:pt x="3789" y="1147"/>
                </a:lnTo>
                <a:lnTo>
                  <a:pt x="3790" y="1147"/>
                </a:lnTo>
                <a:lnTo>
                  <a:pt x="3791" y="1147"/>
                </a:lnTo>
                <a:lnTo>
                  <a:pt x="3791" y="1147"/>
                </a:lnTo>
                <a:lnTo>
                  <a:pt x="3793" y="1147"/>
                </a:lnTo>
                <a:lnTo>
                  <a:pt x="3794" y="1145"/>
                </a:lnTo>
                <a:lnTo>
                  <a:pt x="3795" y="1145"/>
                </a:lnTo>
                <a:lnTo>
                  <a:pt x="3795" y="1145"/>
                </a:lnTo>
                <a:lnTo>
                  <a:pt x="3796" y="1144"/>
                </a:lnTo>
                <a:lnTo>
                  <a:pt x="3798" y="1144"/>
                </a:lnTo>
                <a:lnTo>
                  <a:pt x="3799" y="1144"/>
                </a:lnTo>
                <a:lnTo>
                  <a:pt x="3799" y="1144"/>
                </a:lnTo>
                <a:lnTo>
                  <a:pt x="3800" y="1144"/>
                </a:lnTo>
                <a:lnTo>
                  <a:pt x="3801" y="1144"/>
                </a:lnTo>
                <a:lnTo>
                  <a:pt x="3803" y="1143"/>
                </a:lnTo>
                <a:lnTo>
                  <a:pt x="3804" y="1143"/>
                </a:lnTo>
                <a:lnTo>
                  <a:pt x="3804" y="1144"/>
                </a:lnTo>
                <a:lnTo>
                  <a:pt x="3805" y="1144"/>
                </a:lnTo>
                <a:lnTo>
                  <a:pt x="3806" y="1144"/>
                </a:lnTo>
                <a:lnTo>
                  <a:pt x="3807" y="1144"/>
                </a:lnTo>
                <a:lnTo>
                  <a:pt x="3807" y="1144"/>
                </a:lnTo>
                <a:lnTo>
                  <a:pt x="3809" y="1144"/>
                </a:lnTo>
                <a:lnTo>
                  <a:pt x="3810" y="1145"/>
                </a:lnTo>
                <a:lnTo>
                  <a:pt x="3811" y="1145"/>
                </a:lnTo>
                <a:lnTo>
                  <a:pt x="3811" y="1145"/>
                </a:lnTo>
                <a:lnTo>
                  <a:pt x="3812" y="1145"/>
                </a:lnTo>
                <a:lnTo>
                  <a:pt x="3814" y="1144"/>
                </a:lnTo>
                <a:lnTo>
                  <a:pt x="3815" y="1144"/>
                </a:lnTo>
                <a:lnTo>
                  <a:pt x="3815" y="1144"/>
                </a:lnTo>
                <a:lnTo>
                  <a:pt x="3816" y="1144"/>
                </a:lnTo>
                <a:lnTo>
                  <a:pt x="3817" y="1144"/>
                </a:lnTo>
                <a:lnTo>
                  <a:pt x="3819" y="1144"/>
                </a:lnTo>
                <a:lnTo>
                  <a:pt x="3819" y="1143"/>
                </a:lnTo>
                <a:lnTo>
                  <a:pt x="3820" y="1142"/>
                </a:lnTo>
                <a:lnTo>
                  <a:pt x="3821" y="1140"/>
                </a:lnTo>
                <a:lnTo>
                  <a:pt x="3822" y="1138"/>
                </a:lnTo>
                <a:lnTo>
                  <a:pt x="3822" y="1137"/>
                </a:lnTo>
                <a:lnTo>
                  <a:pt x="3824" y="1133"/>
                </a:lnTo>
                <a:lnTo>
                  <a:pt x="3825" y="1128"/>
                </a:lnTo>
                <a:lnTo>
                  <a:pt x="3826" y="1123"/>
                </a:lnTo>
                <a:lnTo>
                  <a:pt x="3826" y="1115"/>
                </a:lnTo>
                <a:lnTo>
                  <a:pt x="3827" y="1107"/>
                </a:lnTo>
                <a:lnTo>
                  <a:pt x="3829" y="1098"/>
                </a:lnTo>
                <a:lnTo>
                  <a:pt x="3830" y="1091"/>
                </a:lnTo>
                <a:lnTo>
                  <a:pt x="3830" y="1087"/>
                </a:lnTo>
                <a:lnTo>
                  <a:pt x="3831" y="1087"/>
                </a:lnTo>
                <a:lnTo>
                  <a:pt x="3832" y="1092"/>
                </a:lnTo>
                <a:lnTo>
                  <a:pt x="3834" y="1099"/>
                </a:lnTo>
                <a:lnTo>
                  <a:pt x="3834" y="1108"/>
                </a:lnTo>
                <a:lnTo>
                  <a:pt x="3835" y="1115"/>
                </a:lnTo>
                <a:lnTo>
                  <a:pt x="3836" y="1123"/>
                </a:lnTo>
                <a:lnTo>
                  <a:pt x="3837" y="1128"/>
                </a:lnTo>
                <a:lnTo>
                  <a:pt x="3837" y="1133"/>
                </a:lnTo>
                <a:lnTo>
                  <a:pt x="3838" y="1137"/>
                </a:lnTo>
                <a:lnTo>
                  <a:pt x="3840" y="1140"/>
                </a:lnTo>
                <a:lnTo>
                  <a:pt x="3841" y="1144"/>
                </a:lnTo>
                <a:lnTo>
                  <a:pt x="3841" y="1147"/>
                </a:lnTo>
                <a:lnTo>
                  <a:pt x="3842" y="1149"/>
                </a:lnTo>
                <a:lnTo>
                  <a:pt x="3843" y="1150"/>
                </a:lnTo>
                <a:lnTo>
                  <a:pt x="3845" y="1150"/>
                </a:lnTo>
                <a:lnTo>
                  <a:pt x="3845" y="1150"/>
                </a:lnTo>
                <a:lnTo>
                  <a:pt x="3846" y="1150"/>
                </a:lnTo>
                <a:lnTo>
                  <a:pt x="3847" y="1150"/>
                </a:lnTo>
                <a:lnTo>
                  <a:pt x="3848" y="1149"/>
                </a:lnTo>
                <a:lnTo>
                  <a:pt x="3848" y="1149"/>
                </a:lnTo>
                <a:lnTo>
                  <a:pt x="3850" y="1148"/>
                </a:lnTo>
                <a:lnTo>
                  <a:pt x="3851" y="1148"/>
                </a:lnTo>
                <a:lnTo>
                  <a:pt x="3852" y="1147"/>
                </a:lnTo>
                <a:lnTo>
                  <a:pt x="3852" y="1147"/>
                </a:lnTo>
                <a:lnTo>
                  <a:pt x="3853" y="1145"/>
                </a:lnTo>
                <a:lnTo>
                  <a:pt x="3855" y="1145"/>
                </a:lnTo>
                <a:lnTo>
                  <a:pt x="3856" y="1145"/>
                </a:lnTo>
                <a:lnTo>
                  <a:pt x="3856" y="1145"/>
                </a:lnTo>
                <a:lnTo>
                  <a:pt x="3857" y="1145"/>
                </a:lnTo>
                <a:lnTo>
                  <a:pt x="3858" y="1145"/>
                </a:lnTo>
                <a:lnTo>
                  <a:pt x="3860" y="1145"/>
                </a:lnTo>
                <a:lnTo>
                  <a:pt x="3861" y="1145"/>
                </a:lnTo>
                <a:lnTo>
                  <a:pt x="3861" y="1145"/>
                </a:lnTo>
                <a:lnTo>
                  <a:pt x="3862" y="1145"/>
                </a:lnTo>
                <a:lnTo>
                  <a:pt x="3863" y="1145"/>
                </a:lnTo>
                <a:lnTo>
                  <a:pt x="3865" y="1145"/>
                </a:lnTo>
                <a:lnTo>
                  <a:pt x="3865" y="1145"/>
                </a:lnTo>
                <a:lnTo>
                  <a:pt x="3866" y="1144"/>
                </a:lnTo>
                <a:lnTo>
                  <a:pt x="3867" y="1144"/>
                </a:lnTo>
                <a:lnTo>
                  <a:pt x="3868" y="1144"/>
                </a:lnTo>
                <a:lnTo>
                  <a:pt x="3868" y="1144"/>
                </a:lnTo>
                <a:lnTo>
                  <a:pt x="3870" y="1144"/>
                </a:lnTo>
                <a:lnTo>
                  <a:pt x="3871" y="1143"/>
                </a:lnTo>
                <a:lnTo>
                  <a:pt x="3872" y="1143"/>
                </a:lnTo>
                <a:lnTo>
                  <a:pt x="3872" y="1143"/>
                </a:lnTo>
                <a:lnTo>
                  <a:pt x="3873" y="1143"/>
                </a:lnTo>
                <a:lnTo>
                  <a:pt x="3874" y="1143"/>
                </a:lnTo>
                <a:lnTo>
                  <a:pt x="3876" y="1143"/>
                </a:lnTo>
                <a:lnTo>
                  <a:pt x="3876" y="1143"/>
                </a:lnTo>
                <a:lnTo>
                  <a:pt x="3877" y="1144"/>
                </a:lnTo>
                <a:lnTo>
                  <a:pt x="3878" y="1144"/>
                </a:lnTo>
                <a:lnTo>
                  <a:pt x="3879" y="1145"/>
                </a:lnTo>
                <a:lnTo>
                  <a:pt x="3879" y="1145"/>
                </a:lnTo>
                <a:lnTo>
                  <a:pt x="3881" y="1147"/>
                </a:lnTo>
                <a:lnTo>
                  <a:pt x="3882" y="1147"/>
                </a:lnTo>
                <a:lnTo>
                  <a:pt x="3883" y="1147"/>
                </a:lnTo>
                <a:lnTo>
                  <a:pt x="3883" y="1145"/>
                </a:lnTo>
                <a:lnTo>
                  <a:pt x="3884" y="1145"/>
                </a:lnTo>
                <a:lnTo>
                  <a:pt x="3886" y="1144"/>
                </a:lnTo>
                <a:lnTo>
                  <a:pt x="3887" y="1144"/>
                </a:lnTo>
                <a:lnTo>
                  <a:pt x="3887" y="1143"/>
                </a:lnTo>
                <a:lnTo>
                  <a:pt x="3888" y="1143"/>
                </a:lnTo>
                <a:lnTo>
                  <a:pt x="3889" y="1143"/>
                </a:lnTo>
                <a:lnTo>
                  <a:pt x="3891" y="1143"/>
                </a:lnTo>
                <a:lnTo>
                  <a:pt x="3891" y="1143"/>
                </a:lnTo>
                <a:lnTo>
                  <a:pt x="3892" y="1143"/>
                </a:lnTo>
                <a:lnTo>
                  <a:pt x="3893" y="1143"/>
                </a:lnTo>
                <a:lnTo>
                  <a:pt x="3894" y="1143"/>
                </a:lnTo>
                <a:lnTo>
                  <a:pt x="3894" y="1143"/>
                </a:lnTo>
                <a:lnTo>
                  <a:pt x="3896" y="1143"/>
                </a:lnTo>
                <a:lnTo>
                  <a:pt x="3897" y="1143"/>
                </a:lnTo>
                <a:lnTo>
                  <a:pt x="3898" y="1143"/>
                </a:lnTo>
                <a:lnTo>
                  <a:pt x="3898" y="1143"/>
                </a:lnTo>
                <a:lnTo>
                  <a:pt x="3899" y="1143"/>
                </a:lnTo>
                <a:lnTo>
                  <a:pt x="3901" y="1143"/>
                </a:lnTo>
                <a:lnTo>
                  <a:pt x="3902" y="1143"/>
                </a:lnTo>
                <a:lnTo>
                  <a:pt x="3902" y="1143"/>
                </a:lnTo>
                <a:lnTo>
                  <a:pt x="3903" y="1142"/>
                </a:lnTo>
                <a:lnTo>
                  <a:pt x="3904" y="1142"/>
                </a:lnTo>
                <a:lnTo>
                  <a:pt x="3906" y="1142"/>
                </a:lnTo>
                <a:lnTo>
                  <a:pt x="3906" y="1142"/>
                </a:lnTo>
                <a:lnTo>
                  <a:pt x="3907" y="1142"/>
                </a:lnTo>
                <a:lnTo>
                  <a:pt x="3908" y="1142"/>
                </a:lnTo>
                <a:lnTo>
                  <a:pt x="3909" y="1142"/>
                </a:lnTo>
                <a:lnTo>
                  <a:pt x="3909" y="1142"/>
                </a:lnTo>
                <a:lnTo>
                  <a:pt x="3910" y="1143"/>
                </a:lnTo>
                <a:lnTo>
                  <a:pt x="3912" y="1143"/>
                </a:lnTo>
                <a:lnTo>
                  <a:pt x="3913" y="1144"/>
                </a:lnTo>
                <a:lnTo>
                  <a:pt x="3913" y="1144"/>
                </a:lnTo>
                <a:lnTo>
                  <a:pt x="3914" y="1144"/>
                </a:lnTo>
                <a:lnTo>
                  <a:pt x="3915" y="1144"/>
                </a:lnTo>
                <a:lnTo>
                  <a:pt x="3917" y="1144"/>
                </a:lnTo>
                <a:lnTo>
                  <a:pt x="3918" y="1144"/>
                </a:lnTo>
                <a:lnTo>
                  <a:pt x="3918" y="1143"/>
                </a:lnTo>
                <a:lnTo>
                  <a:pt x="3919" y="1143"/>
                </a:lnTo>
                <a:lnTo>
                  <a:pt x="3920" y="1142"/>
                </a:lnTo>
                <a:lnTo>
                  <a:pt x="3922" y="1142"/>
                </a:lnTo>
                <a:lnTo>
                  <a:pt x="3922" y="1142"/>
                </a:lnTo>
                <a:lnTo>
                  <a:pt x="3923" y="1142"/>
                </a:lnTo>
                <a:lnTo>
                  <a:pt x="3924" y="1142"/>
                </a:lnTo>
                <a:lnTo>
                  <a:pt x="3925" y="1142"/>
                </a:lnTo>
                <a:lnTo>
                  <a:pt x="3925" y="1142"/>
                </a:lnTo>
                <a:lnTo>
                  <a:pt x="3927" y="1142"/>
                </a:lnTo>
                <a:lnTo>
                  <a:pt x="3928" y="1142"/>
                </a:lnTo>
                <a:lnTo>
                  <a:pt x="3929" y="1142"/>
                </a:lnTo>
                <a:lnTo>
                  <a:pt x="3929" y="1142"/>
                </a:lnTo>
                <a:lnTo>
                  <a:pt x="3930" y="1140"/>
                </a:lnTo>
                <a:lnTo>
                  <a:pt x="3932" y="1139"/>
                </a:lnTo>
                <a:lnTo>
                  <a:pt x="3933" y="1137"/>
                </a:lnTo>
                <a:lnTo>
                  <a:pt x="3933" y="1133"/>
                </a:lnTo>
                <a:lnTo>
                  <a:pt x="3934" y="1129"/>
                </a:lnTo>
                <a:lnTo>
                  <a:pt x="3935" y="1124"/>
                </a:lnTo>
                <a:lnTo>
                  <a:pt x="3937" y="1120"/>
                </a:lnTo>
                <a:lnTo>
                  <a:pt x="3937" y="1115"/>
                </a:lnTo>
                <a:lnTo>
                  <a:pt x="3938" y="1113"/>
                </a:lnTo>
                <a:lnTo>
                  <a:pt x="3939" y="1112"/>
                </a:lnTo>
                <a:lnTo>
                  <a:pt x="3940" y="1112"/>
                </a:lnTo>
                <a:lnTo>
                  <a:pt x="3940" y="1113"/>
                </a:lnTo>
                <a:lnTo>
                  <a:pt x="3942" y="1118"/>
                </a:lnTo>
                <a:lnTo>
                  <a:pt x="3943" y="1122"/>
                </a:lnTo>
                <a:lnTo>
                  <a:pt x="3944" y="1125"/>
                </a:lnTo>
                <a:lnTo>
                  <a:pt x="3944" y="1129"/>
                </a:lnTo>
                <a:lnTo>
                  <a:pt x="3945" y="1133"/>
                </a:lnTo>
                <a:lnTo>
                  <a:pt x="3946" y="1135"/>
                </a:lnTo>
                <a:lnTo>
                  <a:pt x="3948" y="1138"/>
                </a:lnTo>
                <a:lnTo>
                  <a:pt x="3948" y="1140"/>
                </a:lnTo>
                <a:lnTo>
                  <a:pt x="3949" y="1142"/>
                </a:lnTo>
                <a:lnTo>
                  <a:pt x="3950" y="1143"/>
                </a:lnTo>
                <a:lnTo>
                  <a:pt x="3951" y="1144"/>
                </a:lnTo>
                <a:lnTo>
                  <a:pt x="3951" y="1144"/>
                </a:lnTo>
                <a:lnTo>
                  <a:pt x="3953" y="1144"/>
                </a:lnTo>
                <a:lnTo>
                  <a:pt x="3954" y="1144"/>
                </a:lnTo>
                <a:lnTo>
                  <a:pt x="3955" y="1143"/>
                </a:lnTo>
                <a:lnTo>
                  <a:pt x="3955" y="1143"/>
                </a:lnTo>
                <a:lnTo>
                  <a:pt x="3956" y="1143"/>
                </a:lnTo>
                <a:lnTo>
                  <a:pt x="3958" y="1143"/>
                </a:lnTo>
                <a:lnTo>
                  <a:pt x="3959" y="1143"/>
                </a:lnTo>
                <a:lnTo>
                  <a:pt x="3959" y="1143"/>
                </a:lnTo>
                <a:lnTo>
                  <a:pt x="3960" y="1143"/>
                </a:lnTo>
                <a:lnTo>
                  <a:pt x="3961" y="1143"/>
                </a:lnTo>
                <a:lnTo>
                  <a:pt x="3963" y="1143"/>
                </a:lnTo>
                <a:lnTo>
                  <a:pt x="3963" y="1144"/>
                </a:lnTo>
                <a:lnTo>
                  <a:pt x="3964" y="1144"/>
                </a:lnTo>
                <a:lnTo>
                  <a:pt x="3965" y="1144"/>
                </a:lnTo>
                <a:lnTo>
                  <a:pt x="3966" y="1144"/>
                </a:lnTo>
                <a:lnTo>
                  <a:pt x="3966" y="1144"/>
                </a:lnTo>
                <a:lnTo>
                  <a:pt x="3968" y="1144"/>
                </a:lnTo>
                <a:lnTo>
                  <a:pt x="3969" y="1144"/>
                </a:lnTo>
                <a:lnTo>
                  <a:pt x="3970" y="1144"/>
                </a:lnTo>
                <a:lnTo>
                  <a:pt x="3971" y="1144"/>
                </a:lnTo>
                <a:lnTo>
                  <a:pt x="3971" y="1145"/>
                </a:lnTo>
                <a:lnTo>
                  <a:pt x="3973" y="1145"/>
                </a:lnTo>
                <a:lnTo>
                  <a:pt x="3974" y="1145"/>
                </a:lnTo>
                <a:lnTo>
                  <a:pt x="3975" y="1145"/>
                </a:lnTo>
                <a:lnTo>
                  <a:pt x="3975" y="1145"/>
                </a:lnTo>
                <a:lnTo>
                  <a:pt x="3976" y="1145"/>
                </a:lnTo>
                <a:lnTo>
                  <a:pt x="3978" y="1145"/>
                </a:lnTo>
                <a:lnTo>
                  <a:pt x="3979" y="1145"/>
                </a:lnTo>
                <a:lnTo>
                  <a:pt x="3979" y="1145"/>
                </a:lnTo>
                <a:lnTo>
                  <a:pt x="3980" y="1145"/>
                </a:lnTo>
                <a:lnTo>
                  <a:pt x="3981" y="1145"/>
                </a:lnTo>
                <a:lnTo>
                  <a:pt x="3982" y="1145"/>
                </a:lnTo>
                <a:lnTo>
                  <a:pt x="3982" y="1144"/>
                </a:lnTo>
                <a:lnTo>
                  <a:pt x="3984" y="1144"/>
                </a:lnTo>
                <a:lnTo>
                  <a:pt x="3985" y="1144"/>
                </a:lnTo>
                <a:lnTo>
                  <a:pt x="3986" y="1145"/>
                </a:lnTo>
                <a:lnTo>
                  <a:pt x="3986" y="1145"/>
                </a:lnTo>
                <a:lnTo>
                  <a:pt x="3987" y="1145"/>
                </a:lnTo>
                <a:lnTo>
                  <a:pt x="3989" y="1147"/>
                </a:lnTo>
                <a:lnTo>
                  <a:pt x="3990" y="1147"/>
                </a:lnTo>
                <a:lnTo>
                  <a:pt x="3990" y="1148"/>
                </a:lnTo>
                <a:lnTo>
                  <a:pt x="3991" y="1149"/>
                </a:lnTo>
                <a:lnTo>
                  <a:pt x="3992" y="1149"/>
                </a:lnTo>
                <a:lnTo>
                  <a:pt x="3994" y="1149"/>
                </a:lnTo>
                <a:lnTo>
                  <a:pt x="3994" y="1148"/>
                </a:lnTo>
                <a:lnTo>
                  <a:pt x="3995" y="1148"/>
                </a:lnTo>
                <a:lnTo>
                  <a:pt x="3996" y="1148"/>
                </a:lnTo>
                <a:lnTo>
                  <a:pt x="3997" y="1147"/>
                </a:lnTo>
                <a:lnTo>
                  <a:pt x="3997" y="1145"/>
                </a:lnTo>
                <a:lnTo>
                  <a:pt x="3999" y="1144"/>
                </a:lnTo>
                <a:lnTo>
                  <a:pt x="4000" y="1143"/>
                </a:lnTo>
                <a:lnTo>
                  <a:pt x="4001" y="1140"/>
                </a:lnTo>
                <a:lnTo>
                  <a:pt x="4001" y="1139"/>
                </a:lnTo>
                <a:lnTo>
                  <a:pt x="4002" y="1137"/>
                </a:lnTo>
                <a:lnTo>
                  <a:pt x="4004" y="1134"/>
                </a:lnTo>
                <a:lnTo>
                  <a:pt x="4005" y="1132"/>
                </a:lnTo>
                <a:lnTo>
                  <a:pt x="4005" y="1128"/>
                </a:lnTo>
                <a:lnTo>
                  <a:pt x="4006" y="1125"/>
                </a:lnTo>
                <a:lnTo>
                  <a:pt x="4007" y="1122"/>
                </a:lnTo>
                <a:lnTo>
                  <a:pt x="4009" y="1118"/>
                </a:lnTo>
                <a:lnTo>
                  <a:pt x="4009" y="1114"/>
                </a:lnTo>
                <a:lnTo>
                  <a:pt x="4010" y="1109"/>
                </a:lnTo>
                <a:lnTo>
                  <a:pt x="4011" y="1104"/>
                </a:lnTo>
                <a:lnTo>
                  <a:pt x="4012" y="1099"/>
                </a:lnTo>
                <a:lnTo>
                  <a:pt x="4012" y="1094"/>
                </a:lnTo>
                <a:lnTo>
                  <a:pt x="4014" y="1088"/>
                </a:lnTo>
                <a:lnTo>
                  <a:pt x="4015" y="1082"/>
                </a:lnTo>
                <a:lnTo>
                  <a:pt x="4016" y="1076"/>
                </a:lnTo>
                <a:lnTo>
                  <a:pt x="4016" y="1068"/>
                </a:lnTo>
                <a:lnTo>
                  <a:pt x="4017" y="1061"/>
                </a:lnTo>
                <a:lnTo>
                  <a:pt x="4018" y="1053"/>
                </a:lnTo>
                <a:lnTo>
                  <a:pt x="4020" y="1046"/>
                </a:lnTo>
                <a:lnTo>
                  <a:pt x="4020" y="1037"/>
                </a:lnTo>
                <a:lnTo>
                  <a:pt x="4021" y="1029"/>
                </a:lnTo>
                <a:lnTo>
                  <a:pt x="4022" y="1020"/>
                </a:lnTo>
                <a:lnTo>
                  <a:pt x="4023" y="1010"/>
                </a:lnTo>
                <a:lnTo>
                  <a:pt x="4023" y="1000"/>
                </a:lnTo>
                <a:lnTo>
                  <a:pt x="4025" y="989"/>
                </a:lnTo>
                <a:lnTo>
                  <a:pt x="4026" y="976"/>
                </a:lnTo>
                <a:lnTo>
                  <a:pt x="4027" y="963"/>
                </a:lnTo>
                <a:lnTo>
                  <a:pt x="4028" y="949"/>
                </a:lnTo>
                <a:lnTo>
                  <a:pt x="4028" y="933"/>
                </a:lnTo>
                <a:lnTo>
                  <a:pt x="4030" y="917"/>
                </a:lnTo>
                <a:lnTo>
                  <a:pt x="4031" y="901"/>
                </a:lnTo>
                <a:lnTo>
                  <a:pt x="4032" y="883"/>
                </a:lnTo>
                <a:lnTo>
                  <a:pt x="4032" y="866"/>
                </a:lnTo>
                <a:lnTo>
                  <a:pt x="4033" y="847"/>
                </a:lnTo>
                <a:lnTo>
                  <a:pt x="4035" y="826"/>
                </a:lnTo>
                <a:lnTo>
                  <a:pt x="4036" y="801"/>
                </a:lnTo>
                <a:lnTo>
                  <a:pt x="4036" y="770"/>
                </a:lnTo>
                <a:lnTo>
                  <a:pt x="4037" y="729"/>
                </a:lnTo>
                <a:lnTo>
                  <a:pt x="4038" y="678"/>
                </a:lnTo>
                <a:lnTo>
                  <a:pt x="4040" y="631"/>
                </a:lnTo>
                <a:lnTo>
                  <a:pt x="4040" y="605"/>
                </a:lnTo>
                <a:lnTo>
                  <a:pt x="4041" y="616"/>
                </a:lnTo>
                <a:lnTo>
                  <a:pt x="4042" y="667"/>
                </a:lnTo>
                <a:lnTo>
                  <a:pt x="4043" y="747"/>
                </a:lnTo>
                <a:lnTo>
                  <a:pt x="4043" y="836"/>
                </a:lnTo>
                <a:lnTo>
                  <a:pt x="4045" y="918"/>
                </a:lnTo>
                <a:lnTo>
                  <a:pt x="4046" y="983"/>
                </a:lnTo>
                <a:lnTo>
                  <a:pt x="4047" y="1035"/>
                </a:lnTo>
                <a:lnTo>
                  <a:pt x="4047" y="1079"/>
                </a:lnTo>
                <a:lnTo>
                  <a:pt x="4048" y="1115"/>
                </a:lnTo>
                <a:lnTo>
                  <a:pt x="4050" y="1142"/>
                </a:lnTo>
                <a:lnTo>
                  <a:pt x="4051" y="1156"/>
                </a:lnTo>
                <a:lnTo>
                  <a:pt x="4051" y="1163"/>
                </a:lnTo>
                <a:lnTo>
                  <a:pt x="4052" y="1160"/>
                </a:lnTo>
                <a:lnTo>
                  <a:pt x="4053" y="1153"/>
                </a:lnTo>
                <a:lnTo>
                  <a:pt x="4054" y="1143"/>
                </a:lnTo>
                <a:lnTo>
                  <a:pt x="4054" y="1132"/>
                </a:lnTo>
                <a:lnTo>
                  <a:pt x="4056" y="1119"/>
                </a:lnTo>
                <a:lnTo>
                  <a:pt x="4057" y="1108"/>
                </a:lnTo>
                <a:lnTo>
                  <a:pt x="4058" y="1097"/>
                </a:lnTo>
                <a:lnTo>
                  <a:pt x="4058" y="1088"/>
                </a:lnTo>
                <a:lnTo>
                  <a:pt x="4059" y="1079"/>
                </a:lnTo>
                <a:lnTo>
                  <a:pt x="4061" y="1073"/>
                </a:lnTo>
                <a:lnTo>
                  <a:pt x="4062" y="1068"/>
                </a:lnTo>
                <a:lnTo>
                  <a:pt x="4062" y="1066"/>
                </a:lnTo>
                <a:lnTo>
                  <a:pt x="4063" y="1065"/>
                </a:lnTo>
                <a:lnTo>
                  <a:pt x="4064" y="1063"/>
                </a:lnTo>
                <a:lnTo>
                  <a:pt x="4066" y="1065"/>
                </a:lnTo>
                <a:lnTo>
                  <a:pt x="4066" y="1066"/>
                </a:lnTo>
                <a:lnTo>
                  <a:pt x="4067" y="1067"/>
                </a:lnTo>
                <a:lnTo>
                  <a:pt x="4068" y="1070"/>
                </a:lnTo>
                <a:lnTo>
                  <a:pt x="4069" y="1072"/>
                </a:lnTo>
                <a:lnTo>
                  <a:pt x="4069" y="1076"/>
                </a:lnTo>
                <a:lnTo>
                  <a:pt x="4071" y="1079"/>
                </a:lnTo>
                <a:lnTo>
                  <a:pt x="4072" y="1082"/>
                </a:lnTo>
                <a:lnTo>
                  <a:pt x="4073" y="1086"/>
                </a:lnTo>
                <a:lnTo>
                  <a:pt x="4073" y="1091"/>
                </a:lnTo>
                <a:lnTo>
                  <a:pt x="4074" y="1094"/>
                </a:lnTo>
                <a:lnTo>
                  <a:pt x="4076" y="1098"/>
                </a:lnTo>
                <a:lnTo>
                  <a:pt x="4077" y="1103"/>
                </a:lnTo>
                <a:lnTo>
                  <a:pt x="4077" y="1107"/>
                </a:lnTo>
                <a:lnTo>
                  <a:pt x="4078" y="1111"/>
                </a:lnTo>
                <a:lnTo>
                  <a:pt x="4079" y="1113"/>
                </a:lnTo>
                <a:lnTo>
                  <a:pt x="4081" y="1117"/>
                </a:lnTo>
                <a:lnTo>
                  <a:pt x="4081" y="112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6" name="Freeform 44"/>
          <p:cNvSpPr>
            <a:spLocks/>
          </p:cNvSpPr>
          <p:nvPr/>
        </p:nvSpPr>
        <p:spPr bwMode="auto">
          <a:xfrm>
            <a:off x="2689225" y="609600"/>
            <a:ext cx="3121025" cy="1019175"/>
          </a:xfrm>
          <a:custGeom>
            <a:avLst/>
            <a:gdLst/>
            <a:ahLst/>
            <a:cxnLst>
              <a:cxn ang="0">
                <a:pos x="64" y="1192"/>
              </a:cxn>
              <a:cxn ang="0">
                <a:pos x="128" y="1191"/>
              </a:cxn>
              <a:cxn ang="0">
                <a:pos x="193" y="0"/>
              </a:cxn>
              <a:cxn ang="0">
                <a:pos x="257" y="1174"/>
              </a:cxn>
              <a:cxn ang="0">
                <a:pos x="322" y="1055"/>
              </a:cxn>
              <a:cxn ang="0">
                <a:pos x="387" y="1178"/>
              </a:cxn>
              <a:cxn ang="0">
                <a:pos x="451" y="1186"/>
              </a:cxn>
              <a:cxn ang="0">
                <a:pos x="516" y="786"/>
              </a:cxn>
              <a:cxn ang="0">
                <a:pos x="580" y="1169"/>
              </a:cxn>
              <a:cxn ang="0">
                <a:pos x="645" y="1191"/>
              </a:cxn>
              <a:cxn ang="0">
                <a:pos x="709" y="1186"/>
              </a:cxn>
              <a:cxn ang="0">
                <a:pos x="774" y="1190"/>
              </a:cxn>
              <a:cxn ang="0">
                <a:pos x="838" y="1183"/>
              </a:cxn>
              <a:cxn ang="0">
                <a:pos x="903" y="1192"/>
              </a:cxn>
              <a:cxn ang="0">
                <a:pos x="967" y="1189"/>
              </a:cxn>
              <a:cxn ang="0">
                <a:pos x="1032" y="1190"/>
              </a:cxn>
              <a:cxn ang="0">
                <a:pos x="1097" y="1189"/>
              </a:cxn>
              <a:cxn ang="0">
                <a:pos x="1161" y="654"/>
              </a:cxn>
              <a:cxn ang="0">
                <a:pos x="1226" y="1191"/>
              </a:cxn>
              <a:cxn ang="0">
                <a:pos x="1290" y="1180"/>
              </a:cxn>
              <a:cxn ang="0">
                <a:pos x="1355" y="0"/>
              </a:cxn>
              <a:cxn ang="0">
                <a:pos x="1419" y="1188"/>
              </a:cxn>
              <a:cxn ang="0">
                <a:pos x="1484" y="1192"/>
              </a:cxn>
              <a:cxn ang="0">
                <a:pos x="1548" y="1183"/>
              </a:cxn>
              <a:cxn ang="0">
                <a:pos x="1613" y="1192"/>
              </a:cxn>
              <a:cxn ang="0">
                <a:pos x="1679" y="1191"/>
              </a:cxn>
              <a:cxn ang="0">
                <a:pos x="1743" y="1174"/>
              </a:cxn>
              <a:cxn ang="0">
                <a:pos x="1808" y="1188"/>
              </a:cxn>
              <a:cxn ang="0">
                <a:pos x="1872" y="1191"/>
              </a:cxn>
              <a:cxn ang="0">
                <a:pos x="1937" y="1140"/>
              </a:cxn>
              <a:cxn ang="0">
                <a:pos x="2001" y="1192"/>
              </a:cxn>
              <a:cxn ang="0">
                <a:pos x="2066" y="1189"/>
              </a:cxn>
              <a:cxn ang="0">
                <a:pos x="2131" y="548"/>
              </a:cxn>
              <a:cxn ang="0">
                <a:pos x="2195" y="1188"/>
              </a:cxn>
              <a:cxn ang="0">
                <a:pos x="2260" y="1210"/>
              </a:cxn>
              <a:cxn ang="0">
                <a:pos x="2324" y="1197"/>
              </a:cxn>
              <a:cxn ang="0">
                <a:pos x="2389" y="1194"/>
              </a:cxn>
              <a:cxn ang="0">
                <a:pos x="2453" y="1158"/>
              </a:cxn>
              <a:cxn ang="0">
                <a:pos x="2518" y="1195"/>
              </a:cxn>
              <a:cxn ang="0">
                <a:pos x="2582" y="1179"/>
              </a:cxn>
              <a:cxn ang="0">
                <a:pos x="2647" y="1195"/>
              </a:cxn>
              <a:cxn ang="0">
                <a:pos x="2711" y="1195"/>
              </a:cxn>
              <a:cxn ang="0">
                <a:pos x="2776" y="1152"/>
              </a:cxn>
              <a:cxn ang="0">
                <a:pos x="2841" y="1192"/>
              </a:cxn>
              <a:cxn ang="0">
                <a:pos x="2905" y="1171"/>
              </a:cxn>
              <a:cxn ang="0">
                <a:pos x="2970" y="1186"/>
              </a:cxn>
              <a:cxn ang="0">
                <a:pos x="3034" y="1194"/>
              </a:cxn>
              <a:cxn ang="0">
                <a:pos x="3099" y="1191"/>
              </a:cxn>
              <a:cxn ang="0">
                <a:pos x="3163" y="1185"/>
              </a:cxn>
              <a:cxn ang="0">
                <a:pos x="3228" y="1186"/>
              </a:cxn>
              <a:cxn ang="0">
                <a:pos x="3292" y="1188"/>
              </a:cxn>
              <a:cxn ang="0">
                <a:pos x="3358" y="1195"/>
              </a:cxn>
              <a:cxn ang="0">
                <a:pos x="3423" y="1194"/>
              </a:cxn>
              <a:cxn ang="0">
                <a:pos x="3487" y="1204"/>
              </a:cxn>
              <a:cxn ang="0">
                <a:pos x="3552" y="1195"/>
              </a:cxn>
              <a:cxn ang="0">
                <a:pos x="3616" y="1191"/>
              </a:cxn>
              <a:cxn ang="0">
                <a:pos x="3681" y="1196"/>
              </a:cxn>
              <a:cxn ang="0">
                <a:pos x="3745" y="1190"/>
              </a:cxn>
              <a:cxn ang="0">
                <a:pos x="3810" y="1191"/>
              </a:cxn>
              <a:cxn ang="0">
                <a:pos x="3874" y="1191"/>
              </a:cxn>
              <a:cxn ang="0">
                <a:pos x="3939" y="1175"/>
              </a:cxn>
              <a:cxn ang="0">
                <a:pos x="4004" y="1171"/>
              </a:cxn>
              <a:cxn ang="0">
                <a:pos x="4068" y="1186"/>
              </a:cxn>
            </a:cxnLst>
            <a:rect l="0" t="0" r="r" b="b"/>
            <a:pathLst>
              <a:path w="4081" h="1457">
                <a:moveTo>
                  <a:pt x="0" y="1190"/>
                </a:moveTo>
                <a:lnTo>
                  <a:pt x="0" y="1190"/>
                </a:lnTo>
                <a:lnTo>
                  <a:pt x="2" y="1183"/>
                </a:lnTo>
                <a:lnTo>
                  <a:pt x="3" y="1183"/>
                </a:lnTo>
                <a:lnTo>
                  <a:pt x="3" y="1184"/>
                </a:lnTo>
                <a:lnTo>
                  <a:pt x="4" y="1184"/>
                </a:lnTo>
                <a:lnTo>
                  <a:pt x="5" y="1185"/>
                </a:lnTo>
                <a:lnTo>
                  <a:pt x="7" y="1186"/>
                </a:lnTo>
                <a:lnTo>
                  <a:pt x="7" y="1188"/>
                </a:lnTo>
                <a:lnTo>
                  <a:pt x="8" y="1188"/>
                </a:lnTo>
                <a:lnTo>
                  <a:pt x="9" y="1189"/>
                </a:lnTo>
                <a:lnTo>
                  <a:pt x="10" y="1190"/>
                </a:lnTo>
                <a:lnTo>
                  <a:pt x="10" y="1191"/>
                </a:lnTo>
                <a:lnTo>
                  <a:pt x="12" y="1191"/>
                </a:lnTo>
                <a:lnTo>
                  <a:pt x="13" y="1192"/>
                </a:lnTo>
                <a:lnTo>
                  <a:pt x="14" y="1192"/>
                </a:lnTo>
                <a:lnTo>
                  <a:pt x="14" y="1192"/>
                </a:lnTo>
                <a:lnTo>
                  <a:pt x="15" y="1192"/>
                </a:lnTo>
                <a:lnTo>
                  <a:pt x="17" y="1192"/>
                </a:lnTo>
                <a:lnTo>
                  <a:pt x="18" y="1192"/>
                </a:lnTo>
                <a:lnTo>
                  <a:pt x="18" y="1192"/>
                </a:lnTo>
                <a:lnTo>
                  <a:pt x="19" y="1192"/>
                </a:lnTo>
                <a:lnTo>
                  <a:pt x="20" y="1192"/>
                </a:lnTo>
                <a:lnTo>
                  <a:pt x="22" y="1192"/>
                </a:lnTo>
                <a:lnTo>
                  <a:pt x="22" y="1192"/>
                </a:lnTo>
                <a:lnTo>
                  <a:pt x="23" y="1194"/>
                </a:lnTo>
                <a:lnTo>
                  <a:pt x="24" y="1194"/>
                </a:lnTo>
                <a:lnTo>
                  <a:pt x="25" y="1194"/>
                </a:lnTo>
                <a:lnTo>
                  <a:pt x="25" y="1194"/>
                </a:lnTo>
                <a:lnTo>
                  <a:pt x="27" y="1194"/>
                </a:lnTo>
                <a:lnTo>
                  <a:pt x="28" y="1194"/>
                </a:lnTo>
                <a:lnTo>
                  <a:pt x="29" y="1194"/>
                </a:lnTo>
                <a:lnTo>
                  <a:pt x="29" y="1194"/>
                </a:lnTo>
                <a:lnTo>
                  <a:pt x="30" y="1194"/>
                </a:lnTo>
                <a:lnTo>
                  <a:pt x="32" y="1194"/>
                </a:lnTo>
                <a:lnTo>
                  <a:pt x="33" y="1194"/>
                </a:lnTo>
                <a:lnTo>
                  <a:pt x="33" y="1194"/>
                </a:lnTo>
                <a:lnTo>
                  <a:pt x="34" y="1194"/>
                </a:lnTo>
                <a:lnTo>
                  <a:pt x="35" y="1194"/>
                </a:lnTo>
                <a:lnTo>
                  <a:pt x="36" y="1194"/>
                </a:lnTo>
                <a:lnTo>
                  <a:pt x="36" y="1194"/>
                </a:lnTo>
                <a:lnTo>
                  <a:pt x="38" y="1194"/>
                </a:lnTo>
                <a:lnTo>
                  <a:pt x="39" y="1192"/>
                </a:lnTo>
                <a:lnTo>
                  <a:pt x="40" y="1192"/>
                </a:lnTo>
                <a:lnTo>
                  <a:pt x="40" y="1192"/>
                </a:lnTo>
                <a:lnTo>
                  <a:pt x="41" y="1192"/>
                </a:lnTo>
                <a:lnTo>
                  <a:pt x="43" y="1192"/>
                </a:lnTo>
                <a:lnTo>
                  <a:pt x="44" y="1192"/>
                </a:lnTo>
                <a:lnTo>
                  <a:pt x="44" y="1192"/>
                </a:lnTo>
                <a:lnTo>
                  <a:pt x="45" y="1192"/>
                </a:lnTo>
                <a:lnTo>
                  <a:pt x="46" y="1192"/>
                </a:lnTo>
                <a:lnTo>
                  <a:pt x="48" y="1192"/>
                </a:lnTo>
                <a:lnTo>
                  <a:pt x="48" y="1192"/>
                </a:lnTo>
                <a:lnTo>
                  <a:pt x="49" y="1192"/>
                </a:lnTo>
                <a:lnTo>
                  <a:pt x="50" y="1192"/>
                </a:lnTo>
                <a:lnTo>
                  <a:pt x="51" y="1192"/>
                </a:lnTo>
                <a:lnTo>
                  <a:pt x="51" y="1192"/>
                </a:lnTo>
                <a:lnTo>
                  <a:pt x="53" y="1192"/>
                </a:lnTo>
                <a:lnTo>
                  <a:pt x="54" y="1192"/>
                </a:lnTo>
                <a:lnTo>
                  <a:pt x="55" y="1192"/>
                </a:lnTo>
                <a:lnTo>
                  <a:pt x="55" y="1192"/>
                </a:lnTo>
                <a:lnTo>
                  <a:pt x="56" y="1192"/>
                </a:lnTo>
                <a:lnTo>
                  <a:pt x="58" y="1192"/>
                </a:lnTo>
                <a:lnTo>
                  <a:pt x="59" y="1192"/>
                </a:lnTo>
                <a:lnTo>
                  <a:pt x="60" y="1192"/>
                </a:lnTo>
                <a:lnTo>
                  <a:pt x="60" y="1192"/>
                </a:lnTo>
                <a:lnTo>
                  <a:pt x="61" y="1192"/>
                </a:lnTo>
                <a:lnTo>
                  <a:pt x="63" y="1192"/>
                </a:lnTo>
                <a:lnTo>
                  <a:pt x="64" y="1192"/>
                </a:lnTo>
                <a:lnTo>
                  <a:pt x="64" y="1192"/>
                </a:lnTo>
                <a:lnTo>
                  <a:pt x="65" y="1192"/>
                </a:lnTo>
                <a:lnTo>
                  <a:pt x="66" y="1192"/>
                </a:lnTo>
                <a:lnTo>
                  <a:pt x="68" y="1192"/>
                </a:lnTo>
                <a:lnTo>
                  <a:pt x="68" y="1192"/>
                </a:lnTo>
                <a:lnTo>
                  <a:pt x="69" y="1192"/>
                </a:lnTo>
                <a:lnTo>
                  <a:pt x="70" y="1192"/>
                </a:lnTo>
                <a:lnTo>
                  <a:pt x="71" y="1192"/>
                </a:lnTo>
                <a:lnTo>
                  <a:pt x="71" y="1192"/>
                </a:lnTo>
                <a:lnTo>
                  <a:pt x="72" y="1192"/>
                </a:lnTo>
                <a:lnTo>
                  <a:pt x="74" y="1192"/>
                </a:lnTo>
                <a:lnTo>
                  <a:pt x="75" y="1192"/>
                </a:lnTo>
                <a:lnTo>
                  <a:pt x="75" y="1192"/>
                </a:lnTo>
                <a:lnTo>
                  <a:pt x="76" y="1192"/>
                </a:lnTo>
                <a:lnTo>
                  <a:pt x="77" y="1192"/>
                </a:lnTo>
                <a:lnTo>
                  <a:pt x="79" y="1192"/>
                </a:lnTo>
                <a:lnTo>
                  <a:pt x="79" y="1192"/>
                </a:lnTo>
                <a:lnTo>
                  <a:pt x="80" y="1192"/>
                </a:lnTo>
                <a:lnTo>
                  <a:pt x="81" y="1192"/>
                </a:lnTo>
                <a:lnTo>
                  <a:pt x="82" y="1192"/>
                </a:lnTo>
                <a:lnTo>
                  <a:pt x="82" y="1192"/>
                </a:lnTo>
                <a:lnTo>
                  <a:pt x="84" y="1192"/>
                </a:lnTo>
                <a:lnTo>
                  <a:pt x="85" y="1192"/>
                </a:lnTo>
                <a:lnTo>
                  <a:pt x="86" y="1192"/>
                </a:lnTo>
                <a:lnTo>
                  <a:pt x="86" y="1192"/>
                </a:lnTo>
                <a:lnTo>
                  <a:pt x="87" y="1192"/>
                </a:lnTo>
                <a:lnTo>
                  <a:pt x="89" y="1191"/>
                </a:lnTo>
                <a:lnTo>
                  <a:pt x="90" y="1191"/>
                </a:lnTo>
                <a:lnTo>
                  <a:pt x="90" y="1191"/>
                </a:lnTo>
                <a:lnTo>
                  <a:pt x="91" y="1191"/>
                </a:lnTo>
                <a:lnTo>
                  <a:pt x="92" y="1191"/>
                </a:lnTo>
                <a:lnTo>
                  <a:pt x="94" y="1191"/>
                </a:lnTo>
                <a:lnTo>
                  <a:pt x="94" y="1191"/>
                </a:lnTo>
                <a:lnTo>
                  <a:pt x="95" y="1191"/>
                </a:lnTo>
                <a:lnTo>
                  <a:pt x="96" y="1191"/>
                </a:lnTo>
                <a:lnTo>
                  <a:pt x="97" y="1191"/>
                </a:lnTo>
                <a:lnTo>
                  <a:pt x="97" y="1191"/>
                </a:lnTo>
                <a:lnTo>
                  <a:pt x="99" y="1191"/>
                </a:lnTo>
                <a:lnTo>
                  <a:pt x="100" y="1191"/>
                </a:lnTo>
                <a:lnTo>
                  <a:pt x="101" y="1191"/>
                </a:lnTo>
                <a:lnTo>
                  <a:pt x="101" y="1191"/>
                </a:lnTo>
                <a:lnTo>
                  <a:pt x="102" y="1191"/>
                </a:lnTo>
                <a:lnTo>
                  <a:pt x="104" y="1191"/>
                </a:lnTo>
                <a:lnTo>
                  <a:pt x="105" y="1191"/>
                </a:lnTo>
                <a:lnTo>
                  <a:pt x="105" y="1191"/>
                </a:lnTo>
                <a:lnTo>
                  <a:pt x="106" y="1191"/>
                </a:lnTo>
                <a:lnTo>
                  <a:pt x="107" y="1191"/>
                </a:lnTo>
                <a:lnTo>
                  <a:pt x="108" y="1191"/>
                </a:lnTo>
                <a:lnTo>
                  <a:pt x="108" y="1191"/>
                </a:lnTo>
                <a:lnTo>
                  <a:pt x="110" y="1191"/>
                </a:lnTo>
                <a:lnTo>
                  <a:pt x="111" y="1191"/>
                </a:lnTo>
                <a:lnTo>
                  <a:pt x="112" y="1191"/>
                </a:lnTo>
                <a:lnTo>
                  <a:pt x="113" y="1191"/>
                </a:lnTo>
                <a:lnTo>
                  <a:pt x="113" y="1191"/>
                </a:lnTo>
                <a:lnTo>
                  <a:pt x="115" y="1191"/>
                </a:lnTo>
                <a:lnTo>
                  <a:pt x="116" y="1191"/>
                </a:lnTo>
                <a:lnTo>
                  <a:pt x="117" y="1191"/>
                </a:lnTo>
                <a:lnTo>
                  <a:pt x="117" y="1191"/>
                </a:lnTo>
                <a:lnTo>
                  <a:pt x="118" y="1191"/>
                </a:lnTo>
                <a:lnTo>
                  <a:pt x="120" y="1191"/>
                </a:lnTo>
                <a:lnTo>
                  <a:pt x="121" y="1191"/>
                </a:lnTo>
                <a:lnTo>
                  <a:pt x="121" y="1191"/>
                </a:lnTo>
                <a:lnTo>
                  <a:pt x="122" y="1191"/>
                </a:lnTo>
                <a:lnTo>
                  <a:pt x="123" y="1191"/>
                </a:lnTo>
                <a:lnTo>
                  <a:pt x="125" y="1191"/>
                </a:lnTo>
                <a:lnTo>
                  <a:pt x="125" y="1191"/>
                </a:lnTo>
                <a:lnTo>
                  <a:pt x="126" y="1191"/>
                </a:lnTo>
                <a:lnTo>
                  <a:pt x="127" y="1191"/>
                </a:lnTo>
                <a:lnTo>
                  <a:pt x="128" y="1191"/>
                </a:lnTo>
                <a:lnTo>
                  <a:pt x="128" y="1191"/>
                </a:lnTo>
                <a:lnTo>
                  <a:pt x="130" y="1191"/>
                </a:lnTo>
                <a:lnTo>
                  <a:pt x="131" y="1191"/>
                </a:lnTo>
                <a:lnTo>
                  <a:pt x="132" y="1191"/>
                </a:lnTo>
                <a:lnTo>
                  <a:pt x="132" y="1191"/>
                </a:lnTo>
                <a:lnTo>
                  <a:pt x="133" y="1191"/>
                </a:lnTo>
                <a:lnTo>
                  <a:pt x="135" y="1191"/>
                </a:lnTo>
                <a:lnTo>
                  <a:pt x="136" y="1191"/>
                </a:lnTo>
                <a:lnTo>
                  <a:pt x="136" y="1191"/>
                </a:lnTo>
                <a:lnTo>
                  <a:pt x="137" y="1191"/>
                </a:lnTo>
                <a:lnTo>
                  <a:pt x="138" y="1191"/>
                </a:lnTo>
                <a:lnTo>
                  <a:pt x="140" y="1191"/>
                </a:lnTo>
                <a:lnTo>
                  <a:pt x="140" y="1191"/>
                </a:lnTo>
                <a:lnTo>
                  <a:pt x="141" y="1191"/>
                </a:lnTo>
                <a:lnTo>
                  <a:pt x="142" y="1191"/>
                </a:lnTo>
                <a:lnTo>
                  <a:pt x="143" y="1191"/>
                </a:lnTo>
                <a:lnTo>
                  <a:pt x="143" y="1191"/>
                </a:lnTo>
                <a:lnTo>
                  <a:pt x="144" y="1191"/>
                </a:lnTo>
                <a:lnTo>
                  <a:pt x="146" y="1191"/>
                </a:lnTo>
                <a:lnTo>
                  <a:pt x="147" y="1191"/>
                </a:lnTo>
                <a:lnTo>
                  <a:pt x="147" y="1191"/>
                </a:lnTo>
                <a:lnTo>
                  <a:pt x="148" y="1191"/>
                </a:lnTo>
                <a:lnTo>
                  <a:pt x="149" y="1191"/>
                </a:lnTo>
                <a:lnTo>
                  <a:pt x="151" y="1191"/>
                </a:lnTo>
                <a:lnTo>
                  <a:pt x="151" y="1191"/>
                </a:lnTo>
                <a:lnTo>
                  <a:pt x="152" y="1192"/>
                </a:lnTo>
                <a:lnTo>
                  <a:pt x="153" y="1192"/>
                </a:lnTo>
                <a:lnTo>
                  <a:pt x="154" y="1192"/>
                </a:lnTo>
                <a:lnTo>
                  <a:pt x="154" y="1192"/>
                </a:lnTo>
                <a:lnTo>
                  <a:pt x="156" y="1192"/>
                </a:lnTo>
                <a:lnTo>
                  <a:pt x="157" y="1191"/>
                </a:lnTo>
                <a:lnTo>
                  <a:pt x="158" y="1191"/>
                </a:lnTo>
                <a:lnTo>
                  <a:pt x="158" y="1191"/>
                </a:lnTo>
                <a:lnTo>
                  <a:pt x="159" y="1191"/>
                </a:lnTo>
                <a:lnTo>
                  <a:pt x="161" y="1189"/>
                </a:lnTo>
                <a:lnTo>
                  <a:pt x="162" y="1185"/>
                </a:lnTo>
                <a:lnTo>
                  <a:pt x="162" y="1178"/>
                </a:lnTo>
                <a:lnTo>
                  <a:pt x="163" y="1166"/>
                </a:lnTo>
                <a:lnTo>
                  <a:pt x="164" y="1153"/>
                </a:lnTo>
                <a:lnTo>
                  <a:pt x="166" y="1134"/>
                </a:lnTo>
                <a:lnTo>
                  <a:pt x="166" y="1112"/>
                </a:lnTo>
                <a:lnTo>
                  <a:pt x="167" y="1086"/>
                </a:lnTo>
                <a:lnTo>
                  <a:pt x="168" y="1057"/>
                </a:lnTo>
                <a:lnTo>
                  <a:pt x="169" y="1025"/>
                </a:lnTo>
                <a:lnTo>
                  <a:pt x="171" y="990"/>
                </a:lnTo>
                <a:lnTo>
                  <a:pt x="171" y="953"/>
                </a:lnTo>
                <a:lnTo>
                  <a:pt x="172" y="916"/>
                </a:lnTo>
                <a:lnTo>
                  <a:pt x="173" y="877"/>
                </a:lnTo>
                <a:lnTo>
                  <a:pt x="174" y="841"/>
                </a:lnTo>
                <a:lnTo>
                  <a:pt x="174" y="811"/>
                </a:lnTo>
                <a:lnTo>
                  <a:pt x="176" y="808"/>
                </a:lnTo>
                <a:lnTo>
                  <a:pt x="177" y="862"/>
                </a:lnTo>
                <a:lnTo>
                  <a:pt x="178" y="991"/>
                </a:lnTo>
                <a:lnTo>
                  <a:pt x="178" y="1165"/>
                </a:lnTo>
                <a:lnTo>
                  <a:pt x="179" y="1330"/>
                </a:lnTo>
                <a:lnTo>
                  <a:pt x="180" y="1433"/>
                </a:lnTo>
                <a:lnTo>
                  <a:pt x="182" y="1457"/>
                </a:lnTo>
                <a:lnTo>
                  <a:pt x="182" y="1418"/>
                </a:lnTo>
                <a:lnTo>
                  <a:pt x="183" y="1335"/>
                </a:lnTo>
                <a:lnTo>
                  <a:pt x="184" y="1227"/>
                </a:lnTo>
                <a:lnTo>
                  <a:pt x="185" y="1101"/>
                </a:lnTo>
                <a:lnTo>
                  <a:pt x="185" y="912"/>
                </a:lnTo>
                <a:lnTo>
                  <a:pt x="187" y="419"/>
                </a:lnTo>
                <a:lnTo>
                  <a:pt x="188" y="0"/>
                </a:lnTo>
                <a:lnTo>
                  <a:pt x="189" y="0"/>
                </a:lnTo>
                <a:lnTo>
                  <a:pt x="189" y="0"/>
                </a:lnTo>
                <a:lnTo>
                  <a:pt x="190" y="0"/>
                </a:lnTo>
                <a:lnTo>
                  <a:pt x="192" y="0"/>
                </a:lnTo>
                <a:lnTo>
                  <a:pt x="193" y="0"/>
                </a:lnTo>
                <a:lnTo>
                  <a:pt x="193" y="0"/>
                </a:lnTo>
                <a:lnTo>
                  <a:pt x="194" y="0"/>
                </a:lnTo>
                <a:lnTo>
                  <a:pt x="195" y="218"/>
                </a:lnTo>
                <a:lnTo>
                  <a:pt x="197" y="353"/>
                </a:lnTo>
                <a:lnTo>
                  <a:pt x="197" y="441"/>
                </a:lnTo>
                <a:lnTo>
                  <a:pt x="198" y="503"/>
                </a:lnTo>
                <a:lnTo>
                  <a:pt x="199" y="552"/>
                </a:lnTo>
                <a:lnTo>
                  <a:pt x="200" y="593"/>
                </a:lnTo>
                <a:lnTo>
                  <a:pt x="200" y="627"/>
                </a:lnTo>
                <a:lnTo>
                  <a:pt x="202" y="660"/>
                </a:lnTo>
                <a:lnTo>
                  <a:pt x="203" y="691"/>
                </a:lnTo>
                <a:lnTo>
                  <a:pt x="204" y="721"/>
                </a:lnTo>
                <a:lnTo>
                  <a:pt x="204" y="749"/>
                </a:lnTo>
                <a:lnTo>
                  <a:pt x="205" y="778"/>
                </a:lnTo>
                <a:lnTo>
                  <a:pt x="207" y="801"/>
                </a:lnTo>
                <a:lnTo>
                  <a:pt x="208" y="820"/>
                </a:lnTo>
                <a:lnTo>
                  <a:pt x="208" y="832"/>
                </a:lnTo>
                <a:lnTo>
                  <a:pt x="209" y="845"/>
                </a:lnTo>
                <a:lnTo>
                  <a:pt x="210" y="863"/>
                </a:lnTo>
                <a:lnTo>
                  <a:pt x="211" y="893"/>
                </a:lnTo>
                <a:lnTo>
                  <a:pt x="211" y="929"/>
                </a:lnTo>
                <a:lnTo>
                  <a:pt x="213" y="965"/>
                </a:lnTo>
                <a:lnTo>
                  <a:pt x="214" y="998"/>
                </a:lnTo>
                <a:lnTo>
                  <a:pt x="215" y="1022"/>
                </a:lnTo>
                <a:lnTo>
                  <a:pt x="215" y="1043"/>
                </a:lnTo>
                <a:lnTo>
                  <a:pt x="216" y="1067"/>
                </a:lnTo>
                <a:lnTo>
                  <a:pt x="218" y="1082"/>
                </a:lnTo>
                <a:lnTo>
                  <a:pt x="219" y="1097"/>
                </a:lnTo>
                <a:lnTo>
                  <a:pt x="219" y="1109"/>
                </a:lnTo>
                <a:lnTo>
                  <a:pt x="220" y="1122"/>
                </a:lnTo>
                <a:lnTo>
                  <a:pt x="221" y="1130"/>
                </a:lnTo>
                <a:lnTo>
                  <a:pt x="223" y="1139"/>
                </a:lnTo>
                <a:lnTo>
                  <a:pt x="223" y="1145"/>
                </a:lnTo>
                <a:lnTo>
                  <a:pt x="224" y="1150"/>
                </a:lnTo>
                <a:lnTo>
                  <a:pt x="225" y="1154"/>
                </a:lnTo>
                <a:lnTo>
                  <a:pt x="226" y="1156"/>
                </a:lnTo>
                <a:lnTo>
                  <a:pt x="228" y="1158"/>
                </a:lnTo>
                <a:lnTo>
                  <a:pt x="228" y="1156"/>
                </a:lnTo>
                <a:lnTo>
                  <a:pt x="229" y="1153"/>
                </a:lnTo>
                <a:lnTo>
                  <a:pt x="230" y="1148"/>
                </a:lnTo>
                <a:lnTo>
                  <a:pt x="231" y="1139"/>
                </a:lnTo>
                <a:lnTo>
                  <a:pt x="231" y="1128"/>
                </a:lnTo>
                <a:lnTo>
                  <a:pt x="233" y="1117"/>
                </a:lnTo>
                <a:lnTo>
                  <a:pt x="234" y="1106"/>
                </a:lnTo>
                <a:lnTo>
                  <a:pt x="235" y="1094"/>
                </a:lnTo>
                <a:lnTo>
                  <a:pt x="235" y="1068"/>
                </a:lnTo>
                <a:lnTo>
                  <a:pt x="236" y="975"/>
                </a:lnTo>
                <a:lnTo>
                  <a:pt x="238" y="697"/>
                </a:lnTo>
                <a:lnTo>
                  <a:pt x="239" y="110"/>
                </a:lnTo>
                <a:lnTo>
                  <a:pt x="239" y="0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0"/>
                </a:lnTo>
                <a:lnTo>
                  <a:pt x="244" y="0"/>
                </a:lnTo>
                <a:lnTo>
                  <a:pt x="245" y="580"/>
                </a:lnTo>
                <a:lnTo>
                  <a:pt x="246" y="1012"/>
                </a:lnTo>
                <a:lnTo>
                  <a:pt x="246" y="1207"/>
                </a:lnTo>
                <a:lnTo>
                  <a:pt x="247" y="1268"/>
                </a:lnTo>
                <a:lnTo>
                  <a:pt x="249" y="1272"/>
                </a:lnTo>
                <a:lnTo>
                  <a:pt x="250" y="1262"/>
                </a:lnTo>
                <a:lnTo>
                  <a:pt x="250" y="1253"/>
                </a:lnTo>
                <a:lnTo>
                  <a:pt x="251" y="1246"/>
                </a:lnTo>
                <a:lnTo>
                  <a:pt x="252" y="1238"/>
                </a:lnTo>
                <a:lnTo>
                  <a:pt x="254" y="1228"/>
                </a:lnTo>
                <a:lnTo>
                  <a:pt x="254" y="1216"/>
                </a:lnTo>
                <a:lnTo>
                  <a:pt x="255" y="1202"/>
                </a:lnTo>
                <a:lnTo>
                  <a:pt x="256" y="1188"/>
                </a:lnTo>
                <a:lnTo>
                  <a:pt x="257" y="1174"/>
                </a:lnTo>
                <a:lnTo>
                  <a:pt x="257" y="1160"/>
                </a:lnTo>
                <a:lnTo>
                  <a:pt x="259" y="1150"/>
                </a:lnTo>
                <a:lnTo>
                  <a:pt x="260" y="1144"/>
                </a:lnTo>
                <a:lnTo>
                  <a:pt x="261" y="1140"/>
                </a:lnTo>
                <a:lnTo>
                  <a:pt x="261" y="1140"/>
                </a:lnTo>
                <a:lnTo>
                  <a:pt x="262" y="1140"/>
                </a:lnTo>
                <a:lnTo>
                  <a:pt x="264" y="1140"/>
                </a:lnTo>
                <a:lnTo>
                  <a:pt x="265" y="1140"/>
                </a:lnTo>
                <a:lnTo>
                  <a:pt x="265" y="1140"/>
                </a:lnTo>
                <a:lnTo>
                  <a:pt x="266" y="1142"/>
                </a:lnTo>
                <a:lnTo>
                  <a:pt x="267" y="1143"/>
                </a:lnTo>
                <a:lnTo>
                  <a:pt x="269" y="1144"/>
                </a:lnTo>
                <a:lnTo>
                  <a:pt x="269" y="1144"/>
                </a:lnTo>
                <a:lnTo>
                  <a:pt x="270" y="1143"/>
                </a:lnTo>
                <a:lnTo>
                  <a:pt x="271" y="1135"/>
                </a:lnTo>
                <a:lnTo>
                  <a:pt x="272" y="1120"/>
                </a:lnTo>
                <a:lnTo>
                  <a:pt x="272" y="1099"/>
                </a:lnTo>
                <a:lnTo>
                  <a:pt x="274" y="1082"/>
                </a:lnTo>
                <a:lnTo>
                  <a:pt x="275" y="1076"/>
                </a:lnTo>
                <a:lnTo>
                  <a:pt x="276" y="1084"/>
                </a:lnTo>
                <a:lnTo>
                  <a:pt x="276" y="1106"/>
                </a:lnTo>
                <a:lnTo>
                  <a:pt x="277" y="1129"/>
                </a:lnTo>
                <a:lnTo>
                  <a:pt x="279" y="1148"/>
                </a:lnTo>
                <a:lnTo>
                  <a:pt x="280" y="1160"/>
                </a:lnTo>
                <a:lnTo>
                  <a:pt x="281" y="1168"/>
                </a:lnTo>
                <a:lnTo>
                  <a:pt x="281" y="1171"/>
                </a:lnTo>
                <a:lnTo>
                  <a:pt x="282" y="1174"/>
                </a:lnTo>
                <a:lnTo>
                  <a:pt x="283" y="1176"/>
                </a:lnTo>
                <a:lnTo>
                  <a:pt x="285" y="1178"/>
                </a:lnTo>
                <a:lnTo>
                  <a:pt x="285" y="1178"/>
                </a:lnTo>
                <a:lnTo>
                  <a:pt x="286" y="1179"/>
                </a:lnTo>
                <a:lnTo>
                  <a:pt x="287" y="1179"/>
                </a:lnTo>
                <a:lnTo>
                  <a:pt x="288" y="1179"/>
                </a:lnTo>
                <a:lnTo>
                  <a:pt x="288" y="1176"/>
                </a:lnTo>
                <a:lnTo>
                  <a:pt x="290" y="1174"/>
                </a:lnTo>
                <a:lnTo>
                  <a:pt x="291" y="1170"/>
                </a:lnTo>
                <a:lnTo>
                  <a:pt x="292" y="1166"/>
                </a:lnTo>
                <a:lnTo>
                  <a:pt x="292" y="1163"/>
                </a:lnTo>
                <a:lnTo>
                  <a:pt x="293" y="1160"/>
                </a:lnTo>
                <a:lnTo>
                  <a:pt x="295" y="1158"/>
                </a:lnTo>
                <a:lnTo>
                  <a:pt x="296" y="1159"/>
                </a:lnTo>
                <a:lnTo>
                  <a:pt x="296" y="1165"/>
                </a:lnTo>
                <a:lnTo>
                  <a:pt x="297" y="1181"/>
                </a:lnTo>
                <a:lnTo>
                  <a:pt x="298" y="1201"/>
                </a:lnTo>
                <a:lnTo>
                  <a:pt x="300" y="1216"/>
                </a:lnTo>
                <a:lnTo>
                  <a:pt x="300" y="1215"/>
                </a:lnTo>
                <a:lnTo>
                  <a:pt x="301" y="1199"/>
                </a:lnTo>
                <a:lnTo>
                  <a:pt x="302" y="1180"/>
                </a:lnTo>
                <a:lnTo>
                  <a:pt x="303" y="1169"/>
                </a:lnTo>
                <a:lnTo>
                  <a:pt x="303" y="1166"/>
                </a:lnTo>
                <a:lnTo>
                  <a:pt x="305" y="1168"/>
                </a:lnTo>
                <a:lnTo>
                  <a:pt x="306" y="1165"/>
                </a:lnTo>
                <a:lnTo>
                  <a:pt x="307" y="1160"/>
                </a:lnTo>
                <a:lnTo>
                  <a:pt x="307" y="1153"/>
                </a:lnTo>
                <a:lnTo>
                  <a:pt x="308" y="1147"/>
                </a:lnTo>
                <a:lnTo>
                  <a:pt x="310" y="1142"/>
                </a:lnTo>
                <a:lnTo>
                  <a:pt x="311" y="1138"/>
                </a:lnTo>
                <a:lnTo>
                  <a:pt x="311" y="1135"/>
                </a:lnTo>
                <a:lnTo>
                  <a:pt x="312" y="1133"/>
                </a:lnTo>
                <a:lnTo>
                  <a:pt x="313" y="1129"/>
                </a:lnTo>
                <a:lnTo>
                  <a:pt x="315" y="1125"/>
                </a:lnTo>
                <a:lnTo>
                  <a:pt x="315" y="1123"/>
                </a:lnTo>
                <a:lnTo>
                  <a:pt x="316" y="1119"/>
                </a:lnTo>
                <a:lnTo>
                  <a:pt x="317" y="1117"/>
                </a:lnTo>
                <a:lnTo>
                  <a:pt x="318" y="1112"/>
                </a:lnTo>
                <a:lnTo>
                  <a:pt x="318" y="1104"/>
                </a:lnTo>
                <a:lnTo>
                  <a:pt x="319" y="1091"/>
                </a:lnTo>
                <a:lnTo>
                  <a:pt x="321" y="1073"/>
                </a:lnTo>
                <a:lnTo>
                  <a:pt x="322" y="1055"/>
                </a:lnTo>
                <a:lnTo>
                  <a:pt x="322" y="1039"/>
                </a:lnTo>
                <a:lnTo>
                  <a:pt x="323" y="1029"/>
                </a:lnTo>
                <a:lnTo>
                  <a:pt x="324" y="1026"/>
                </a:lnTo>
                <a:lnTo>
                  <a:pt x="326" y="1036"/>
                </a:lnTo>
                <a:lnTo>
                  <a:pt x="326" y="1056"/>
                </a:lnTo>
                <a:lnTo>
                  <a:pt x="327" y="1078"/>
                </a:lnTo>
                <a:lnTo>
                  <a:pt x="328" y="1094"/>
                </a:lnTo>
                <a:lnTo>
                  <a:pt x="329" y="1101"/>
                </a:lnTo>
                <a:lnTo>
                  <a:pt x="329" y="1098"/>
                </a:lnTo>
                <a:lnTo>
                  <a:pt x="331" y="1089"/>
                </a:lnTo>
                <a:lnTo>
                  <a:pt x="332" y="1070"/>
                </a:lnTo>
                <a:lnTo>
                  <a:pt x="333" y="1042"/>
                </a:lnTo>
                <a:lnTo>
                  <a:pt x="333" y="1026"/>
                </a:lnTo>
                <a:lnTo>
                  <a:pt x="334" y="1036"/>
                </a:lnTo>
                <a:lnTo>
                  <a:pt x="336" y="1075"/>
                </a:lnTo>
                <a:lnTo>
                  <a:pt x="337" y="1122"/>
                </a:lnTo>
                <a:lnTo>
                  <a:pt x="338" y="1160"/>
                </a:lnTo>
                <a:lnTo>
                  <a:pt x="338" y="1180"/>
                </a:lnTo>
                <a:lnTo>
                  <a:pt x="339" y="1189"/>
                </a:lnTo>
                <a:lnTo>
                  <a:pt x="341" y="1190"/>
                </a:lnTo>
                <a:lnTo>
                  <a:pt x="342" y="1189"/>
                </a:lnTo>
                <a:lnTo>
                  <a:pt x="342" y="1186"/>
                </a:lnTo>
                <a:lnTo>
                  <a:pt x="343" y="1184"/>
                </a:lnTo>
                <a:lnTo>
                  <a:pt x="344" y="1180"/>
                </a:lnTo>
                <a:lnTo>
                  <a:pt x="346" y="1176"/>
                </a:lnTo>
                <a:lnTo>
                  <a:pt x="346" y="1173"/>
                </a:lnTo>
                <a:lnTo>
                  <a:pt x="347" y="1169"/>
                </a:lnTo>
                <a:lnTo>
                  <a:pt x="348" y="1164"/>
                </a:lnTo>
                <a:lnTo>
                  <a:pt x="349" y="1159"/>
                </a:lnTo>
                <a:lnTo>
                  <a:pt x="349" y="1153"/>
                </a:lnTo>
                <a:lnTo>
                  <a:pt x="351" y="1148"/>
                </a:lnTo>
                <a:lnTo>
                  <a:pt x="352" y="1142"/>
                </a:lnTo>
                <a:lnTo>
                  <a:pt x="353" y="1138"/>
                </a:lnTo>
                <a:lnTo>
                  <a:pt x="353" y="1135"/>
                </a:lnTo>
                <a:lnTo>
                  <a:pt x="354" y="1135"/>
                </a:lnTo>
                <a:lnTo>
                  <a:pt x="355" y="1138"/>
                </a:lnTo>
                <a:lnTo>
                  <a:pt x="357" y="1142"/>
                </a:lnTo>
                <a:lnTo>
                  <a:pt x="357" y="1147"/>
                </a:lnTo>
                <a:lnTo>
                  <a:pt x="358" y="1150"/>
                </a:lnTo>
                <a:lnTo>
                  <a:pt x="359" y="1154"/>
                </a:lnTo>
                <a:lnTo>
                  <a:pt x="360" y="1155"/>
                </a:lnTo>
                <a:lnTo>
                  <a:pt x="360" y="1155"/>
                </a:lnTo>
                <a:lnTo>
                  <a:pt x="362" y="1153"/>
                </a:lnTo>
                <a:lnTo>
                  <a:pt x="363" y="1147"/>
                </a:lnTo>
                <a:lnTo>
                  <a:pt x="364" y="1138"/>
                </a:lnTo>
                <a:lnTo>
                  <a:pt x="364" y="1127"/>
                </a:lnTo>
                <a:lnTo>
                  <a:pt x="365" y="1115"/>
                </a:lnTo>
                <a:lnTo>
                  <a:pt x="367" y="1108"/>
                </a:lnTo>
                <a:lnTo>
                  <a:pt x="368" y="1106"/>
                </a:lnTo>
                <a:lnTo>
                  <a:pt x="368" y="1109"/>
                </a:lnTo>
                <a:lnTo>
                  <a:pt x="369" y="1117"/>
                </a:lnTo>
                <a:lnTo>
                  <a:pt x="370" y="1123"/>
                </a:lnTo>
                <a:lnTo>
                  <a:pt x="372" y="1128"/>
                </a:lnTo>
                <a:lnTo>
                  <a:pt x="372" y="1128"/>
                </a:lnTo>
                <a:lnTo>
                  <a:pt x="373" y="1122"/>
                </a:lnTo>
                <a:lnTo>
                  <a:pt x="374" y="1108"/>
                </a:lnTo>
                <a:lnTo>
                  <a:pt x="375" y="1086"/>
                </a:lnTo>
                <a:lnTo>
                  <a:pt x="375" y="1055"/>
                </a:lnTo>
                <a:lnTo>
                  <a:pt x="377" y="1020"/>
                </a:lnTo>
                <a:lnTo>
                  <a:pt x="378" y="993"/>
                </a:lnTo>
                <a:lnTo>
                  <a:pt x="379" y="984"/>
                </a:lnTo>
                <a:lnTo>
                  <a:pt x="379" y="996"/>
                </a:lnTo>
                <a:lnTo>
                  <a:pt x="380" y="1025"/>
                </a:lnTo>
                <a:lnTo>
                  <a:pt x="382" y="1058"/>
                </a:lnTo>
                <a:lnTo>
                  <a:pt x="383" y="1091"/>
                </a:lnTo>
                <a:lnTo>
                  <a:pt x="383" y="1119"/>
                </a:lnTo>
                <a:lnTo>
                  <a:pt x="384" y="1144"/>
                </a:lnTo>
                <a:lnTo>
                  <a:pt x="385" y="1164"/>
                </a:lnTo>
                <a:lnTo>
                  <a:pt x="387" y="1178"/>
                </a:lnTo>
                <a:lnTo>
                  <a:pt x="387" y="1183"/>
                </a:lnTo>
                <a:lnTo>
                  <a:pt x="388" y="1176"/>
                </a:lnTo>
                <a:lnTo>
                  <a:pt x="389" y="1160"/>
                </a:lnTo>
                <a:lnTo>
                  <a:pt x="390" y="1144"/>
                </a:lnTo>
                <a:lnTo>
                  <a:pt x="390" y="1139"/>
                </a:lnTo>
                <a:lnTo>
                  <a:pt x="391" y="1148"/>
                </a:lnTo>
                <a:lnTo>
                  <a:pt x="393" y="1163"/>
                </a:lnTo>
                <a:lnTo>
                  <a:pt x="394" y="1176"/>
                </a:lnTo>
                <a:lnTo>
                  <a:pt x="395" y="1183"/>
                </a:lnTo>
                <a:lnTo>
                  <a:pt x="395" y="1186"/>
                </a:lnTo>
                <a:lnTo>
                  <a:pt x="396" y="1189"/>
                </a:lnTo>
                <a:lnTo>
                  <a:pt x="398" y="1189"/>
                </a:lnTo>
                <a:lnTo>
                  <a:pt x="399" y="1188"/>
                </a:lnTo>
                <a:lnTo>
                  <a:pt x="399" y="1185"/>
                </a:lnTo>
                <a:lnTo>
                  <a:pt x="400" y="1183"/>
                </a:lnTo>
                <a:lnTo>
                  <a:pt x="401" y="1180"/>
                </a:lnTo>
                <a:lnTo>
                  <a:pt x="403" y="1180"/>
                </a:lnTo>
                <a:lnTo>
                  <a:pt x="403" y="1181"/>
                </a:lnTo>
                <a:lnTo>
                  <a:pt x="404" y="1183"/>
                </a:lnTo>
                <a:lnTo>
                  <a:pt x="405" y="1185"/>
                </a:lnTo>
                <a:lnTo>
                  <a:pt x="406" y="1186"/>
                </a:lnTo>
                <a:lnTo>
                  <a:pt x="406" y="1188"/>
                </a:lnTo>
                <a:lnTo>
                  <a:pt x="408" y="1188"/>
                </a:lnTo>
                <a:lnTo>
                  <a:pt x="409" y="1188"/>
                </a:lnTo>
                <a:lnTo>
                  <a:pt x="410" y="1188"/>
                </a:lnTo>
                <a:lnTo>
                  <a:pt x="410" y="1186"/>
                </a:lnTo>
                <a:lnTo>
                  <a:pt x="411" y="1185"/>
                </a:lnTo>
                <a:lnTo>
                  <a:pt x="413" y="1184"/>
                </a:lnTo>
                <a:lnTo>
                  <a:pt x="414" y="1183"/>
                </a:lnTo>
                <a:lnTo>
                  <a:pt x="414" y="1181"/>
                </a:lnTo>
                <a:lnTo>
                  <a:pt x="415" y="1180"/>
                </a:lnTo>
                <a:lnTo>
                  <a:pt x="416" y="1178"/>
                </a:lnTo>
                <a:lnTo>
                  <a:pt x="418" y="1176"/>
                </a:lnTo>
                <a:lnTo>
                  <a:pt x="418" y="1174"/>
                </a:lnTo>
                <a:lnTo>
                  <a:pt x="419" y="1173"/>
                </a:lnTo>
                <a:lnTo>
                  <a:pt x="420" y="1170"/>
                </a:lnTo>
                <a:lnTo>
                  <a:pt x="421" y="1168"/>
                </a:lnTo>
                <a:lnTo>
                  <a:pt x="421" y="1163"/>
                </a:lnTo>
                <a:lnTo>
                  <a:pt x="423" y="1155"/>
                </a:lnTo>
                <a:lnTo>
                  <a:pt x="424" y="1148"/>
                </a:lnTo>
                <a:lnTo>
                  <a:pt x="425" y="1140"/>
                </a:lnTo>
                <a:lnTo>
                  <a:pt x="425" y="1135"/>
                </a:lnTo>
                <a:lnTo>
                  <a:pt x="426" y="1130"/>
                </a:lnTo>
                <a:lnTo>
                  <a:pt x="427" y="1123"/>
                </a:lnTo>
                <a:lnTo>
                  <a:pt x="429" y="1112"/>
                </a:lnTo>
                <a:lnTo>
                  <a:pt x="429" y="1097"/>
                </a:lnTo>
                <a:lnTo>
                  <a:pt x="430" y="1079"/>
                </a:lnTo>
                <a:lnTo>
                  <a:pt x="431" y="1062"/>
                </a:lnTo>
                <a:lnTo>
                  <a:pt x="432" y="1053"/>
                </a:lnTo>
                <a:lnTo>
                  <a:pt x="432" y="1065"/>
                </a:lnTo>
                <a:lnTo>
                  <a:pt x="434" y="1096"/>
                </a:lnTo>
                <a:lnTo>
                  <a:pt x="435" y="1134"/>
                </a:lnTo>
                <a:lnTo>
                  <a:pt x="436" y="1165"/>
                </a:lnTo>
                <a:lnTo>
                  <a:pt x="436" y="1184"/>
                </a:lnTo>
                <a:lnTo>
                  <a:pt x="437" y="1192"/>
                </a:lnTo>
                <a:lnTo>
                  <a:pt x="439" y="1195"/>
                </a:lnTo>
                <a:lnTo>
                  <a:pt x="440" y="1196"/>
                </a:lnTo>
                <a:lnTo>
                  <a:pt x="440" y="1196"/>
                </a:lnTo>
                <a:lnTo>
                  <a:pt x="441" y="1195"/>
                </a:lnTo>
                <a:lnTo>
                  <a:pt x="442" y="1194"/>
                </a:lnTo>
                <a:lnTo>
                  <a:pt x="444" y="1192"/>
                </a:lnTo>
                <a:lnTo>
                  <a:pt x="444" y="1191"/>
                </a:lnTo>
                <a:lnTo>
                  <a:pt x="445" y="1190"/>
                </a:lnTo>
                <a:lnTo>
                  <a:pt x="446" y="1189"/>
                </a:lnTo>
                <a:lnTo>
                  <a:pt x="447" y="1189"/>
                </a:lnTo>
                <a:lnTo>
                  <a:pt x="449" y="1188"/>
                </a:lnTo>
                <a:lnTo>
                  <a:pt x="449" y="1186"/>
                </a:lnTo>
                <a:lnTo>
                  <a:pt x="450" y="1186"/>
                </a:lnTo>
                <a:lnTo>
                  <a:pt x="451" y="1186"/>
                </a:lnTo>
                <a:lnTo>
                  <a:pt x="452" y="1186"/>
                </a:lnTo>
                <a:lnTo>
                  <a:pt x="452" y="1188"/>
                </a:lnTo>
                <a:lnTo>
                  <a:pt x="454" y="1188"/>
                </a:lnTo>
                <a:lnTo>
                  <a:pt x="455" y="1188"/>
                </a:lnTo>
                <a:lnTo>
                  <a:pt x="456" y="1189"/>
                </a:lnTo>
                <a:lnTo>
                  <a:pt x="456" y="1189"/>
                </a:lnTo>
                <a:lnTo>
                  <a:pt x="457" y="1189"/>
                </a:lnTo>
                <a:lnTo>
                  <a:pt x="459" y="1189"/>
                </a:lnTo>
                <a:lnTo>
                  <a:pt x="460" y="1189"/>
                </a:lnTo>
                <a:lnTo>
                  <a:pt x="460" y="1189"/>
                </a:lnTo>
                <a:lnTo>
                  <a:pt x="461" y="1189"/>
                </a:lnTo>
                <a:lnTo>
                  <a:pt x="462" y="1189"/>
                </a:lnTo>
                <a:lnTo>
                  <a:pt x="463" y="1189"/>
                </a:lnTo>
                <a:lnTo>
                  <a:pt x="463" y="1189"/>
                </a:lnTo>
                <a:lnTo>
                  <a:pt x="465" y="1189"/>
                </a:lnTo>
                <a:lnTo>
                  <a:pt x="466" y="1189"/>
                </a:lnTo>
                <a:lnTo>
                  <a:pt x="467" y="1189"/>
                </a:lnTo>
                <a:lnTo>
                  <a:pt x="467" y="1189"/>
                </a:lnTo>
                <a:lnTo>
                  <a:pt x="468" y="1189"/>
                </a:lnTo>
                <a:lnTo>
                  <a:pt x="470" y="1188"/>
                </a:lnTo>
                <a:lnTo>
                  <a:pt x="471" y="1186"/>
                </a:lnTo>
                <a:lnTo>
                  <a:pt x="471" y="1186"/>
                </a:lnTo>
                <a:lnTo>
                  <a:pt x="472" y="1185"/>
                </a:lnTo>
                <a:lnTo>
                  <a:pt x="473" y="1185"/>
                </a:lnTo>
                <a:lnTo>
                  <a:pt x="475" y="1185"/>
                </a:lnTo>
                <a:lnTo>
                  <a:pt x="475" y="1185"/>
                </a:lnTo>
                <a:lnTo>
                  <a:pt x="476" y="1185"/>
                </a:lnTo>
                <a:lnTo>
                  <a:pt x="477" y="1184"/>
                </a:lnTo>
                <a:lnTo>
                  <a:pt x="478" y="1183"/>
                </a:lnTo>
                <a:lnTo>
                  <a:pt x="478" y="1183"/>
                </a:lnTo>
                <a:lnTo>
                  <a:pt x="480" y="1184"/>
                </a:lnTo>
                <a:lnTo>
                  <a:pt x="481" y="1185"/>
                </a:lnTo>
                <a:lnTo>
                  <a:pt x="482" y="1186"/>
                </a:lnTo>
                <a:lnTo>
                  <a:pt x="482" y="1189"/>
                </a:lnTo>
                <a:lnTo>
                  <a:pt x="483" y="1190"/>
                </a:lnTo>
                <a:lnTo>
                  <a:pt x="485" y="1190"/>
                </a:lnTo>
                <a:lnTo>
                  <a:pt x="486" y="1191"/>
                </a:lnTo>
                <a:lnTo>
                  <a:pt x="486" y="1191"/>
                </a:lnTo>
                <a:lnTo>
                  <a:pt x="487" y="1191"/>
                </a:lnTo>
                <a:lnTo>
                  <a:pt x="488" y="1191"/>
                </a:lnTo>
                <a:lnTo>
                  <a:pt x="490" y="1191"/>
                </a:lnTo>
                <a:lnTo>
                  <a:pt x="490" y="1191"/>
                </a:lnTo>
                <a:lnTo>
                  <a:pt x="491" y="1191"/>
                </a:lnTo>
                <a:lnTo>
                  <a:pt x="492" y="1191"/>
                </a:lnTo>
                <a:lnTo>
                  <a:pt x="493" y="1191"/>
                </a:lnTo>
                <a:lnTo>
                  <a:pt x="493" y="1191"/>
                </a:lnTo>
                <a:lnTo>
                  <a:pt x="495" y="1190"/>
                </a:lnTo>
                <a:lnTo>
                  <a:pt x="496" y="1189"/>
                </a:lnTo>
                <a:lnTo>
                  <a:pt x="497" y="1184"/>
                </a:lnTo>
                <a:lnTo>
                  <a:pt x="497" y="1170"/>
                </a:lnTo>
                <a:lnTo>
                  <a:pt x="498" y="1135"/>
                </a:lnTo>
                <a:lnTo>
                  <a:pt x="499" y="1053"/>
                </a:lnTo>
                <a:lnTo>
                  <a:pt x="501" y="890"/>
                </a:lnTo>
                <a:lnTo>
                  <a:pt x="501" y="605"/>
                </a:lnTo>
                <a:lnTo>
                  <a:pt x="502" y="176"/>
                </a:lnTo>
                <a:lnTo>
                  <a:pt x="503" y="0"/>
                </a:lnTo>
                <a:lnTo>
                  <a:pt x="504" y="0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0"/>
                </a:lnTo>
                <a:lnTo>
                  <a:pt x="513" y="342"/>
                </a:lnTo>
                <a:lnTo>
                  <a:pt x="514" y="605"/>
                </a:lnTo>
                <a:lnTo>
                  <a:pt x="516" y="786"/>
                </a:lnTo>
                <a:lnTo>
                  <a:pt x="517" y="906"/>
                </a:lnTo>
                <a:lnTo>
                  <a:pt x="517" y="984"/>
                </a:lnTo>
                <a:lnTo>
                  <a:pt x="518" y="1034"/>
                </a:lnTo>
                <a:lnTo>
                  <a:pt x="519" y="1066"/>
                </a:lnTo>
                <a:lnTo>
                  <a:pt x="521" y="1087"/>
                </a:lnTo>
                <a:lnTo>
                  <a:pt x="521" y="1102"/>
                </a:lnTo>
                <a:lnTo>
                  <a:pt x="522" y="1113"/>
                </a:lnTo>
                <a:lnTo>
                  <a:pt x="523" y="1120"/>
                </a:lnTo>
                <a:lnTo>
                  <a:pt x="524" y="1127"/>
                </a:lnTo>
                <a:lnTo>
                  <a:pt x="524" y="1130"/>
                </a:lnTo>
                <a:lnTo>
                  <a:pt x="526" y="1134"/>
                </a:lnTo>
                <a:lnTo>
                  <a:pt x="527" y="1138"/>
                </a:lnTo>
                <a:lnTo>
                  <a:pt x="528" y="1143"/>
                </a:lnTo>
                <a:lnTo>
                  <a:pt x="528" y="1147"/>
                </a:lnTo>
                <a:lnTo>
                  <a:pt x="529" y="1150"/>
                </a:lnTo>
                <a:lnTo>
                  <a:pt x="531" y="1154"/>
                </a:lnTo>
                <a:lnTo>
                  <a:pt x="532" y="1158"/>
                </a:lnTo>
                <a:lnTo>
                  <a:pt x="532" y="1159"/>
                </a:lnTo>
                <a:lnTo>
                  <a:pt x="533" y="1159"/>
                </a:lnTo>
                <a:lnTo>
                  <a:pt x="534" y="1158"/>
                </a:lnTo>
                <a:lnTo>
                  <a:pt x="535" y="1154"/>
                </a:lnTo>
                <a:lnTo>
                  <a:pt x="535" y="1153"/>
                </a:lnTo>
                <a:lnTo>
                  <a:pt x="537" y="1150"/>
                </a:lnTo>
                <a:lnTo>
                  <a:pt x="538" y="1149"/>
                </a:lnTo>
                <a:lnTo>
                  <a:pt x="539" y="1150"/>
                </a:lnTo>
                <a:lnTo>
                  <a:pt x="539" y="1152"/>
                </a:lnTo>
                <a:lnTo>
                  <a:pt x="540" y="1155"/>
                </a:lnTo>
                <a:lnTo>
                  <a:pt x="542" y="1160"/>
                </a:lnTo>
                <a:lnTo>
                  <a:pt x="543" y="1165"/>
                </a:lnTo>
                <a:lnTo>
                  <a:pt x="543" y="1170"/>
                </a:lnTo>
                <a:lnTo>
                  <a:pt x="544" y="1175"/>
                </a:lnTo>
                <a:lnTo>
                  <a:pt x="545" y="1179"/>
                </a:lnTo>
                <a:lnTo>
                  <a:pt x="547" y="1181"/>
                </a:lnTo>
                <a:lnTo>
                  <a:pt x="547" y="1183"/>
                </a:lnTo>
                <a:lnTo>
                  <a:pt x="548" y="1184"/>
                </a:lnTo>
                <a:lnTo>
                  <a:pt x="549" y="1185"/>
                </a:lnTo>
                <a:lnTo>
                  <a:pt x="550" y="1185"/>
                </a:lnTo>
                <a:lnTo>
                  <a:pt x="550" y="1185"/>
                </a:lnTo>
                <a:lnTo>
                  <a:pt x="552" y="1185"/>
                </a:lnTo>
                <a:lnTo>
                  <a:pt x="553" y="1184"/>
                </a:lnTo>
                <a:lnTo>
                  <a:pt x="554" y="1183"/>
                </a:lnTo>
                <a:lnTo>
                  <a:pt x="554" y="1181"/>
                </a:lnTo>
                <a:lnTo>
                  <a:pt x="555" y="1180"/>
                </a:lnTo>
                <a:lnTo>
                  <a:pt x="557" y="1180"/>
                </a:lnTo>
                <a:lnTo>
                  <a:pt x="558" y="1179"/>
                </a:lnTo>
                <a:lnTo>
                  <a:pt x="558" y="1178"/>
                </a:lnTo>
                <a:lnTo>
                  <a:pt x="559" y="1178"/>
                </a:lnTo>
                <a:lnTo>
                  <a:pt x="560" y="1178"/>
                </a:lnTo>
                <a:lnTo>
                  <a:pt x="562" y="1178"/>
                </a:lnTo>
                <a:lnTo>
                  <a:pt x="563" y="1179"/>
                </a:lnTo>
                <a:lnTo>
                  <a:pt x="563" y="1181"/>
                </a:lnTo>
                <a:lnTo>
                  <a:pt x="564" y="1183"/>
                </a:lnTo>
                <a:lnTo>
                  <a:pt x="565" y="1185"/>
                </a:lnTo>
                <a:lnTo>
                  <a:pt x="567" y="1186"/>
                </a:lnTo>
                <a:lnTo>
                  <a:pt x="567" y="1189"/>
                </a:lnTo>
                <a:lnTo>
                  <a:pt x="568" y="1189"/>
                </a:lnTo>
                <a:lnTo>
                  <a:pt x="569" y="1190"/>
                </a:lnTo>
                <a:lnTo>
                  <a:pt x="570" y="1190"/>
                </a:lnTo>
                <a:lnTo>
                  <a:pt x="570" y="1191"/>
                </a:lnTo>
                <a:lnTo>
                  <a:pt x="571" y="1190"/>
                </a:lnTo>
                <a:lnTo>
                  <a:pt x="573" y="1190"/>
                </a:lnTo>
                <a:lnTo>
                  <a:pt x="574" y="1189"/>
                </a:lnTo>
                <a:lnTo>
                  <a:pt x="574" y="1186"/>
                </a:lnTo>
                <a:lnTo>
                  <a:pt x="575" y="1184"/>
                </a:lnTo>
                <a:lnTo>
                  <a:pt x="576" y="1181"/>
                </a:lnTo>
                <a:lnTo>
                  <a:pt x="578" y="1178"/>
                </a:lnTo>
                <a:lnTo>
                  <a:pt x="578" y="1174"/>
                </a:lnTo>
                <a:lnTo>
                  <a:pt x="579" y="1171"/>
                </a:lnTo>
                <a:lnTo>
                  <a:pt x="580" y="1169"/>
                </a:lnTo>
                <a:lnTo>
                  <a:pt x="581" y="1170"/>
                </a:lnTo>
                <a:lnTo>
                  <a:pt x="581" y="1171"/>
                </a:lnTo>
                <a:lnTo>
                  <a:pt x="583" y="1175"/>
                </a:lnTo>
                <a:lnTo>
                  <a:pt x="584" y="1179"/>
                </a:lnTo>
                <a:lnTo>
                  <a:pt x="585" y="1181"/>
                </a:lnTo>
                <a:lnTo>
                  <a:pt x="585" y="1184"/>
                </a:lnTo>
                <a:lnTo>
                  <a:pt x="586" y="1186"/>
                </a:lnTo>
                <a:lnTo>
                  <a:pt x="588" y="1188"/>
                </a:lnTo>
                <a:lnTo>
                  <a:pt x="589" y="1188"/>
                </a:lnTo>
                <a:lnTo>
                  <a:pt x="589" y="1188"/>
                </a:lnTo>
                <a:lnTo>
                  <a:pt x="590" y="1189"/>
                </a:lnTo>
                <a:lnTo>
                  <a:pt x="591" y="1189"/>
                </a:lnTo>
                <a:lnTo>
                  <a:pt x="593" y="1189"/>
                </a:lnTo>
                <a:lnTo>
                  <a:pt x="593" y="1190"/>
                </a:lnTo>
                <a:lnTo>
                  <a:pt x="594" y="1190"/>
                </a:lnTo>
                <a:lnTo>
                  <a:pt x="595" y="1191"/>
                </a:lnTo>
                <a:lnTo>
                  <a:pt x="596" y="1191"/>
                </a:lnTo>
                <a:lnTo>
                  <a:pt x="596" y="1191"/>
                </a:lnTo>
                <a:lnTo>
                  <a:pt x="598" y="1191"/>
                </a:lnTo>
                <a:lnTo>
                  <a:pt x="599" y="1192"/>
                </a:lnTo>
                <a:lnTo>
                  <a:pt x="600" y="1192"/>
                </a:lnTo>
                <a:lnTo>
                  <a:pt x="600" y="1192"/>
                </a:lnTo>
                <a:lnTo>
                  <a:pt x="601" y="1192"/>
                </a:lnTo>
                <a:lnTo>
                  <a:pt x="603" y="1192"/>
                </a:lnTo>
                <a:lnTo>
                  <a:pt x="604" y="1192"/>
                </a:lnTo>
                <a:lnTo>
                  <a:pt x="604" y="1192"/>
                </a:lnTo>
                <a:lnTo>
                  <a:pt x="605" y="1192"/>
                </a:lnTo>
                <a:lnTo>
                  <a:pt x="606" y="1192"/>
                </a:lnTo>
                <a:lnTo>
                  <a:pt x="607" y="1192"/>
                </a:lnTo>
                <a:lnTo>
                  <a:pt x="607" y="1192"/>
                </a:lnTo>
                <a:lnTo>
                  <a:pt x="609" y="1192"/>
                </a:lnTo>
                <a:lnTo>
                  <a:pt x="610" y="1191"/>
                </a:lnTo>
                <a:lnTo>
                  <a:pt x="611" y="1191"/>
                </a:lnTo>
                <a:lnTo>
                  <a:pt x="611" y="1191"/>
                </a:lnTo>
                <a:lnTo>
                  <a:pt x="612" y="1191"/>
                </a:lnTo>
                <a:lnTo>
                  <a:pt x="614" y="1190"/>
                </a:lnTo>
                <a:lnTo>
                  <a:pt x="615" y="1190"/>
                </a:lnTo>
                <a:lnTo>
                  <a:pt x="616" y="1190"/>
                </a:lnTo>
                <a:lnTo>
                  <a:pt x="616" y="1190"/>
                </a:lnTo>
                <a:lnTo>
                  <a:pt x="617" y="1190"/>
                </a:lnTo>
                <a:lnTo>
                  <a:pt x="619" y="1190"/>
                </a:lnTo>
                <a:lnTo>
                  <a:pt x="620" y="1190"/>
                </a:lnTo>
                <a:lnTo>
                  <a:pt x="620" y="1190"/>
                </a:lnTo>
                <a:lnTo>
                  <a:pt x="621" y="1190"/>
                </a:lnTo>
                <a:lnTo>
                  <a:pt x="622" y="1190"/>
                </a:lnTo>
                <a:lnTo>
                  <a:pt x="624" y="1190"/>
                </a:lnTo>
                <a:lnTo>
                  <a:pt x="624" y="1190"/>
                </a:lnTo>
                <a:lnTo>
                  <a:pt x="625" y="1191"/>
                </a:lnTo>
                <a:lnTo>
                  <a:pt x="626" y="1191"/>
                </a:lnTo>
                <a:lnTo>
                  <a:pt x="627" y="1191"/>
                </a:lnTo>
                <a:lnTo>
                  <a:pt x="627" y="1191"/>
                </a:lnTo>
                <a:lnTo>
                  <a:pt x="629" y="1191"/>
                </a:lnTo>
                <a:lnTo>
                  <a:pt x="630" y="1191"/>
                </a:lnTo>
                <a:lnTo>
                  <a:pt x="631" y="1190"/>
                </a:lnTo>
                <a:lnTo>
                  <a:pt x="631" y="1190"/>
                </a:lnTo>
                <a:lnTo>
                  <a:pt x="632" y="1190"/>
                </a:lnTo>
                <a:lnTo>
                  <a:pt x="634" y="1190"/>
                </a:lnTo>
                <a:lnTo>
                  <a:pt x="635" y="1190"/>
                </a:lnTo>
                <a:lnTo>
                  <a:pt x="635" y="1190"/>
                </a:lnTo>
                <a:lnTo>
                  <a:pt x="636" y="1190"/>
                </a:lnTo>
                <a:lnTo>
                  <a:pt x="637" y="1190"/>
                </a:lnTo>
                <a:lnTo>
                  <a:pt x="638" y="1191"/>
                </a:lnTo>
                <a:lnTo>
                  <a:pt x="638" y="1191"/>
                </a:lnTo>
                <a:lnTo>
                  <a:pt x="640" y="1191"/>
                </a:lnTo>
                <a:lnTo>
                  <a:pt x="641" y="1192"/>
                </a:lnTo>
                <a:lnTo>
                  <a:pt x="642" y="1192"/>
                </a:lnTo>
                <a:lnTo>
                  <a:pt x="642" y="1191"/>
                </a:lnTo>
                <a:lnTo>
                  <a:pt x="643" y="1191"/>
                </a:lnTo>
                <a:lnTo>
                  <a:pt x="645" y="1191"/>
                </a:lnTo>
                <a:lnTo>
                  <a:pt x="646" y="1190"/>
                </a:lnTo>
                <a:lnTo>
                  <a:pt x="646" y="1189"/>
                </a:lnTo>
                <a:lnTo>
                  <a:pt x="647" y="1185"/>
                </a:lnTo>
                <a:lnTo>
                  <a:pt x="648" y="1181"/>
                </a:lnTo>
                <a:lnTo>
                  <a:pt x="650" y="1173"/>
                </a:lnTo>
                <a:lnTo>
                  <a:pt x="650" y="1160"/>
                </a:lnTo>
                <a:lnTo>
                  <a:pt x="651" y="1140"/>
                </a:lnTo>
                <a:lnTo>
                  <a:pt x="652" y="1114"/>
                </a:lnTo>
                <a:lnTo>
                  <a:pt x="653" y="1081"/>
                </a:lnTo>
                <a:lnTo>
                  <a:pt x="653" y="1045"/>
                </a:lnTo>
                <a:lnTo>
                  <a:pt x="655" y="1011"/>
                </a:lnTo>
                <a:lnTo>
                  <a:pt x="656" y="985"/>
                </a:lnTo>
                <a:lnTo>
                  <a:pt x="657" y="971"/>
                </a:lnTo>
                <a:lnTo>
                  <a:pt x="657" y="974"/>
                </a:lnTo>
                <a:lnTo>
                  <a:pt x="658" y="991"/>
                </a:lnTo>
                <a:lnTo>
                  <a:pt x="660" y="1017"/>
                </a:lnTo>
                <a:lnTo>
                  <a:pt x="661" y="1048"/>
                </a:lnTo>
                <a:lnTo>
                  <a:pt x="661" y="1079"/>
                </a:lnTo>
                <a:lnTo>
                  <a:pt x="662" y="1107"/>
                </a:lnTo>
                <a:lnTo>
                  <a:pt x="663" y="1130"/>
                </a:lnTo>
                <a:lnTo>
                  <a:pt x="665" y="1148"/>
                </a:lnTo>
                <a:lnTo>
                  <a:pt x="665" y="1160"/>
                </a:lnTo>
                <a:lnTo>
                  <a:pt x="666" y="1169"/>
                </a:lnTo>
                <a:lnTo>
                  <a:pt x="667" y="1175"/>
                </a:lnTo>
                <a:lnTo>
                  <a:pt x="668" y="1179"/>
                </a:lnTo>
                <a:lnTo>
                  <a:pt x="668" y="1183"/>
                </a:lnTo>
                <a:lnTo>
                  <a:pt x="670" y="1184"/>
                </a:lnTo>
                <a:lnTo>
                  <a:pt x="671" y="1185"/>
                </a:lnTo>
                <a:lnTo>
                  <a:pt x="672" y="1185"/>
                </a:lnTo>
                <a:lnTo>
                  <a:pt x="673" y="1184"/>
                </a:lnTo>
                <a:lnTo>
                  <a:pt x="673" y="1181"/>
                </a:lnTo>
                <a:lnTo>
                  <a:pt x="674" y="1176"/>
                </a:lnTo>
                <a:lnTo>
                  <a:pt x="676" y="1171"/>
                </a:lnTo>
                <a:lnTo>
                  <a:pt x="677" y="1165"/>
                </a:lnTo>
                <a:lnTo>
                  <a:pt x="677" y="1160"/>
                </a:lnTo>
                <a:lnTo>
                  <a:pt x="678" y="1158"/>
                </a:lnTo>
                <a:lnTo>
                  <a:pt x="679" y="1158"/>
                </a:lnTo>
                <a:lnTo>
                  <a:pt x="681" y="1161"/>
                </a:lnTo>
                <a:lnTo>
                  <a:pt x="681" y="1168"/>
                </a:lnTo>
                <a:lnTo>
                  <a:pt x="682" y="1174"/>
                </a:lnTo>
                <a:lnTo>
                  <a:pt x="683" y="1180"/>
                </a:lnTo>
                <a:lnTo>
                  <a:pt x="684" y="1186"/>
                </a:lnTo>
                <a:lnTo>
                  <a:pt x="684" y="1191"/>
                </a:lnTo>
                <a:lnTo>
                  <a:pt x="686" y="1194"/>
                </a:lnTo>
                <a:lnTo>
                  <a:pt x="687" y="1196"/>
                </a:lnTo>
                <a:lnTo>
                  <a:pt x="688" y="1197"/>
                </a:lnTo>
                <a:lnTo>
                  <a:pt x="688" y="1197"/>
                </a:lnTo>
                <a:lnTo>
                  <a:pt x="689" y="1197"/>
                </a:lnTo>
                <a:lnTo>
                  <a:pt x="691" y="1197"/>
                </a:lnTo>
                <a:lnTo>
                  <a:pt x="692" y="1196"/>
                </a:lnTo>
                <a:lnTo>
                  <a:pt x="692" y="1194"/>
                </a:lnTo>
                <a:lnTo>
                  <a:pt x="693" y="1192"/>
                </a:lnTo>
                <a:lnTo>
                  <a:pt x="694" y="1190"/>
                </a:lnTo>
                <a:lnTo>
                  <a:pt x="696" y="1188"/>
                </a:lnTo>
                <a:lnTo>
                  <a:pt x="696" y="1186"/>
                </a:lnTo>
                <a:lnTo>
                  <a:pt x="697" y="1185"/>
                </a:lnTo>
                <a:lnTo>
                  <a:pt x="698" y="1185"/>
                </a:lnTo>
                <a:lnTo>
                  <a:pt x="699" y="1185"/>
                </a:lnTo>
                <a:lnTo>
                  <a:pt x="699" y="1186"/>
                </a:lnTo>
                <a:lnTo>
                  <a:pt x="701" y="1188"/>
                </a:lnTo>
                <a:lnTo>
                  <a:pt x="702" y="1189"/>
                </a:lnTo>
                <a:lnTo>
                  <a:pt x="703" y="1190"/>
                </a:lnTo>
                <a:lnTo>
                  <a:pt x="703" y="1190"/>
                </a:lnTo>
                <a:lnTo>
                  <a:pt x="704" y="1190"/>
                </a:lnTo>
                <a:lnTo>
                  <a:pt x="706" y="1190"/>
                </a:lnTo>
                <a:lnTo>
                  <a:pt x="707" y="1190"/>
                </a:lnTo>
                <a:lnTo>
                  <a:pt x="707" y="1189"/>
                </a:lnTo>
                <a:lnTo>
                  <a:pt x="708" y="1188"/>
                </a:lnTo>
                <a:lnTo>
                  <a:pt x="709" y="1186"/>
                </a:lnTo>
                <a:lnTo>
                  <a:pt x="710" y="1185"/>
                </a:lnTo>
                <a:lnTo>
                  <a:pt x="710" y="1184"/>
                </a:lnTo>
                <a:lnTo>
                  <a:pt x="712" y="1181"/>
                </a:lnTo>
                <a:lnTo>
                  <a:pt x="713" y="1180"/>
                </a:lnTo>
                <a:lnTo>
                  <a:pt x="714" y="1178"/>
                </a:lnTo>
                <a:lnTo>
                  <a:pt x="714" y="1174"/>
                </a:lnTo>
                <a:lnTo>
                  <a:pt x="715" y="1171"/>
                </a:lnTo>
                <a:lnTo>
                  <a:pt x="717" y="1168"/>
                </a:lnTo>
                <a:lnTo>
                  <a:pt x="718" y="1164"/>
                </a:lnTo>
                <a:lnTo>
                  <a:pt x="718" y="1160"/>
                </a:lnTo>
                <a:lnTo>
                  <a:pt x="719" y="1156"/>
                </a:lnTo>
                <a:lnTo>
                  <a:pt x="720" y="1153"/>
                </a:lnTo>
                <a:lnTo>
                  <a:pt x="722" y="1148"/>
                </a:lnTo>
                <a:lnTo>
                  <a:pt x="722" y="1145"/>
                </a:lnTo>
                <a:lnTo>
                  <a:pt x="723" y="1142"/>
                </a:lnTo>
                <a:lnTo>
                  <a:pt x="724" y="1139"/>
                </a:lnTo>
                <a:lnTo>
                  <a:pt x="725" y="1138"/>
                </a:lnTo>
                <a:lnTo>
                  <a:pt x="725" y="1135"/>
                </a:lnTo>
                <a:lnTo>
                  <a:pt x="727" y="1135"/>
                </a:lnTo>
                <a:lnTo>
                  <a:pt x="728" y="1135"/>
                </a:lnTo>
                <a:lnTo>
                  <a:pt x="729" y="1135"/>
                </a:lnTo>
                <a:lnTo>
                  <a:pt x="730" y="1135"/>
                </a:lnTo>
                <a:lnTo>
                  <a:pt x="730" y="1137"/>
                </a:lnTo>
                <a:lnTo>
                  <a:pt x="732" y="1139"/>
                </a:lnTo>
                <a:lnTo>
                  <a:pt x="733" y="1140"/>
                </a:lnTo>
                <a:lnTo>
                  <a:pt x="734" y="1143"/>
                </a:lnTo>
                <a:lnTo>
                  <a:pt x="734" y="1145"/>
                </a:lnTo>
                <a:lnTo>
                  <a:pt x="735" y="1148"/>
                </a:lnTo>
                <a:lnTo>
                  <a:pt x="737" y="1152"/>
                </a:lnTo>
                <a:lnTo>
                  <a:pt x="738" y="1154"/>
                </a:lnTo>
                <a:lnTo>
                  <a:pt x="738" y="1156"/>
                </a:lnTo>
                <a:lnTo>
                  <a:pt x="739" y="1160"/>
                </a:lnTo>
                <a:lnTo>
                  <a:pt x="740" y="1163"/>
                </a:lnTo>
                <a:lnTo>
                  <a:pt x="742" y="1165"/>
                </a:lnTo>
                <a:lnTo>
                  <a:pt x="742" y="1166"/>
                </a:lnTo>
                <a:lnTo>
                  <a:pt x="743" y="1168"/>
                </a:lnTo>
                <a:lnTo>
                  <a:pt x="744" y="1169"/>
                </a:lnTo>
                <a:lnTo>
                  <a:pt x="745" y="1168"/>
                </a:lnTo>
                <a:lnTo>
                  <a:pt x="745" y="1165"/>
                </a:lnTo>
                <a:lnTo>
                  <a:pt x="746" y="1159"/>
                </a:lnTo>
                <a:lnTo>
                  <a:pt x="748" y="1149"/>
                </a:lnTo>
                <a:lnTo>
                  <a:pt x="749" y="1135"/>
                </a:lnTo>
                <a:lnTo>
                  <a:pt x="749" y="1118"/>
                </a:lnTo>
                <a:lnTo>
                  <a:pt x="750" y="1099"/>
                </a:lnTo>
                <a:lnTo>
                  <a:pt x="751" y="1082"/>
                </a:lnTo>
                <a:lnTo>
                  <a:pt x="753" y="1068"/>
                </a:lnTo>
                <a:lnTo>
                  <a:pt x="753" y="1061"/>
                </a:lnTo>
                <a:lnTo>
                  <a:pt x="754" y="1060"/>
                </a:lnTo>
                <a:lnTo>
                  <a:pt x="755" y="1066"/>
                </a:lnTo>
                <a:lnTo>
                  <a:pt x="756" y="1076"/>
                </a:lnTo>
                <a:lnTo>
                  <a:pt x="756" y="1088"/>
                </a:lnTo>
                <a:lnTo>
                  <a:pt x="758" y="1102"/>
                </a:lnTo>
                <a:lnTo>
                  <a:pt x="759" y="1114"/>
                </a:lnTo>
                <a:lnTo>
                  <a:pt x="760" y="1125"/>
                </a:lnTo>
                <a:lnTo>
                  <a:pt x="760" y="1135"/>
                </a:lnTo>
                <a:lnTo>
                  <a:pt x="761" y="1144"/>
                </a:lnTo>
                <a:lnTo>
                  <a:pt x="763" y="1152"/>
                </a:lnTo>
                <a:lnTo>
                  <a:pt x="764" y="1158"/>
                </a:lnTo>
                <a:lnTo>
                  <a:pt x="764" y="1164"/>
                </a:lnTo>
                <a:lnTo>
                  <a:pt x="765" y="1169"/>
                </a:lnTo>
                <a:lnTo>
                  <a:pt x="766" y="1173"/>
                </a:lnTo>
                <a:lnTo>
                  <a:pt x="768" y="1176"/>
                </a:lnTo>
                <a:lnTo>
                  <a:pt x="768" y="1180"/>
                </a:lnTo>
                <a:lnTo>
                  <a:pt x="769" y="1183"/>
                </a:lnTo>
                <a:lnTo>
                  <a:pt x="770" y="1185"/>
                </a:lnTo>
                <a:lnTo>
                  <a:pt x="771" y="1188"/>
                </a:lnTo>
                <a:lnTo>
                  <a:pt x="771" y="1189"/>
                </a:lnTo>
                <a:lnTo>
                  <a:pt x="773" y="1190"/>
                </a:lnTo>
                <a:lnTo>
                  <a:pt x="774" y="1190"/>
                </a:lnTo>
                <a:lnTo>
                  <a:pt x="775" y="1191"/>
                </a:lnTo>
                <a:lnTo>
                  <a:pt x="775" y="1191"/>
                </a:lnTo>
                <a:lnTo>
                  <a:pt x="776" y="1191"/>
                </a:lnTo>
                <a:lnTo>
                  <a:pt x="778" y="1191"/>
                </a:lnTo>
                <a:lnTo>
                  <a:pt x="779" y="1190"/>
                </a:lnTo>
                <a:lnTo>
                  <a:pt x="779" y="1190"/>
                </a:lnTo>
                <a:lnTo>
                  <a:pt x="780" y="1190"/>
                </a:lnTo>
                <a:lnTo>
                  <a:pt x="781" y="1190"/>
                </a:lnTo>
                <a:lnTo>
                  <a:pt x="782" y="1191"/>
                </a:lnTo>
                <a:lnTo>
                  <a:pt x="782" y="1191"/>
                </a:lnTo>
                <a:lnTo>
                  <a:pt x="784" y="1191"/>
                </a:lnTo>
                <a:lnTo>
                  <a:pt x="785" y="1192"/>
                </a:lnTo>
                <a:lnTo>
                  <a:pt x="786" y="1194"/>
                </a:lnTo>
                <a:lnTo>
                  <a:pt x="787" y="1194"/>
                </a:lnTo>
                <a:lnTo>
                  <a:pt x="787" y="1195"/>
                </a:lnTo>
                <a:lnTo>
                  <a:pt x="789" y="1195"/>
                </a:lnTo>
                <a:lnTo>
                  <a:pt x="790" y="1196"/>
                </a:lnTo>
                <a:lnTo>
                  <a:pt x="791" y="1196"/>
                </a:lnTo>
                <a:lnTo>
                  <a:pt x="791" y="1195"/>
                </a:lnTo>
                <a:lnTo>
                  <a:pt x="792" y="1195"/>
                </a:lnTo>
                <a:lnTo>
                  <a:pt x="794" y="1194"/>
                </a:lnTo>
                <a:lnTo>
                  <a:pt x="795" y="1194"/>
                </a:lnTo>
                <a:lnTo>
                  <a:pt x="795" y="1192"/>
                </a:lnTo>
                <a:lnTo>
                  <a:pt x="796" y="1192"/>
                </a:lnTo>
                <a:lnTo>
                  <a:pt x="797" y="1191"/>
                </a:lnTo>
                <a:lnTo>
                  <a:pt x="799" y="1191"/>
                </a:lnTo>
                <a:lnTo>
                  <a:pt x="799" y="1191"/>
                </a:lnTo>
                <a:lnTo>
                  <a:pt x="800" y="1191"/>
                </a:lnTo>
                <a:lnTo>
                  <a:pt x="801" y="1191"/>
                </a:lnTo>
                <a:lnTo>
                  <a:pt x="802" y="1190"/>
                </a:lnTo>
                <a:lnTo>
                  <a:pt x="802" y="1190"/>
                </a:lnTo>
                <a:lnTo>
                  <a:pt x="804" y="1190"/>
                </a:lnTo>
                <a:lnTo>
                  <a:pt x="805" y="1190"/>
                </a:lnTo>
                <a:lnTo>
                  <a:pt x="806" y="1190"/>
                </a:lnTo>
                <a:lnTo>
                  <a:pt x="806" y="1190"/>
                </a:lnTo>
                <a:lnTo>
                  <a:pt x="807" y="1191"/>
                </a:lnTo>
                <a:lnTo>
                  <a:pt x="809" y="1191"/>
                </a:lnTo>
                <a:lnTo>
                  <a:pt x="810" y="1191"/>
                </a:lnTo>
                <a:lnTo>
                  <a:pt x="810" y="1191"/>
                </a:lnTo>
                <a:lnTo>
                  <a:pt x="811" y="1191"/>
                </a:lnTo>
                <a:lnTo>
                  <a:pt x="812" y="1191"/>
                </a:lnTo>
                <a:lnTo>
                  <a:pt x="814" y="1192"/>
                </a:lnTo>
                <a:lnTo>
                  <a:pt x="814" y="1192"/>
                </a:lnTo>
                <a:lnTo>
                  <a:pt x="815" y="1192"/>
                </a:lnTo>
                <a:lnTo>
                  <a:pt x="816" y="1191"/>
                </a:lnTo>
                <a:lnTo>
                  <a:pt x="817" y="1191"/>
                </a:lnTo>
                <a:lnTo>
                  <a:pt x="817" y="1190"/>
                </a:lnTo>
                <a:lnTo>
                  <a:pt x="818" y="1189"/>
                </a:lnTo>
                <a:lnTo>
                  <a:pt x="820" y="1188"/>
                </a:lnTo>
                <a:lnTo>
                  <a:pt x="821" y="1185"/>
                </a:lnTo>
                <a:lnTo>
                  <a:pt x="821" y="1184"/>
                </a:lnTo>
                <a:lnTo>
                  <a:pt x="822" y="1181"/>
                </a:lnTo>
                <a:lnTo>
                  <a:pt x="823" y="1179"/>
                </a:lnTo>
                <a:lnTo>
                  <a:pt x="825" y="1176"/>
                </a:lnTo>
                <a:lnTo>
                  <a:pt x="825" y="1174"/>
                </a:lnTo>
                <a:lnTo>
                  <a:pt x="826" y="1171"/>
                </a:lnTo>
                <a:lnTo>
                  <a:pt x="827" y="1170"/>
                </a:lnTo>
                <a:lnTo>
                  <a:pt x="828" y="1169"/>
                </a:lnTo>
                <a:lnTo>
                  <a:pt x="828" y="1169"/>
                </a:lnTo>
                <a:lnTo>
                  <a:pt x="830" y="1169"/>
                </a:lnTo>
                <a:lnTo>
                  <a:pt x="831" y="1169"/>
                </a:lnTo>
                <a:lnTo>
                  <a:pt x="832" y="1170"/>
                </a:lnTo>
                <a:lnTo>
                  <a:pt x="832" y="1171"/>
                </a:lnTo>
                <a:lnTo>
                  <a:pt x="833" y="1174"/>
                </a:lnTo>
                <a:lnTo>
                  <a:pt x="835" y="1176"/>
                </a:lnTo>
                <a:lnTo>
                  <a:pt x="836" y="1178"/>
                </a:lnTo>
                <a:lnTo>
                  <a:pt x="836" y="1180"/>
                </a:lnTo>
                <a:lnTo>
                  <a:pt x="837" y="1181"/>
                </a:lnTo>
                <a:lnTo>
                  <a:pt x="838" y="1183"/>
                </a:lnTo>
                <a:lnTo>
                  <a:pt x="840" y="1184"/>
                </a:lnTo>
                <a:lnTo>
                  <a:pt x="841" y="1185"/>
                </a:lnTo>
                <a:lnTo>
                  <a:pt x="841" y="1186"/>
                </a:lnTo>
                <a:lnTo>
                  <a:pt x="842" y="1186"/>
                </a:lnTo>
                <a:lnTo>
                  <a:pt x="843" y="1186"/>
                </a:lnTo>
                <a:lnTo>
                  <a:pt x="845" y="1188"/>
                </a:lnTo>
                <a:lnTo>
                  <a:pt x="845" y="1188"/>
                </a:lnTo>
                <a:lnTo>
                  <a:pt x="846" y="1188"/>
                </a:lnTo>
                <a:lnTo>
                  <a:pt x="847" y="1189"/>
                </a:lnTo>
                <a:lnTo>
                  <a:pt x="848" y="1189"/>
                </a:lnTo>
                <a:lnTo>
                  <a:pt x="848" y="1190"/>
                </a:lnTo>
                <a:lnTo>
                  <a:pt x="850" y="1190"/>
                </a:lnTo>
                <a:lnTo>
                  <a:pt x="851" y="1190"/>
                </a:lnTo>
                <a:lnTo>
                  <a:pt x="852" y="1190"/>
                </a:lnTo>
                <a:lnTo>
                  <a:pt x="852" y="1191"/>
                </a:lnTo>
                <a:lnTo>
                  <a:pt x="853" y="1191"/>
                </a:lnTo>
                <a:lnTo>
                  <a:pt x="854" y="1191"/>
                </a:lnTo>
                <a:lnTo>
                  <a:pt x="856" y="1191"/>
                </a:lnTo>
                <a:lnTo>
                  <a:pt x="856" y="1191"/>
                </a:lnTo>
                <a:lnTo>
                  <a:pt x="857" y="1191"/>
                </a:lnTo>
                <a:lnTo>
                  <a:pt x="858" y="1191"/>
                </a:lnTo>
                <a:lnTo>
                  <a:pt x="859" y="1191"/>
                </a:lnTo>
                <a:lnTo>
                  <a:pt x="859" y="1191"/>
                </a:lnTo>
                <a:lnTo>
                  <a:pt x="861" y="1191"/>
                </a:lnTo>
                <a:lnTo>
                  <a:pt x="862" y="1191"/>
                </a:lnTo>
                <a:lnTo>
                  <a:pt x="863" y="1191"/>
                </a:lnTo>
                <a:lnTo>
                  <a:pt x="863" y="1191"/>
                </a:lnTo>
                <a:lnTo>
                  <a:pt x="864" y="1191"/>
                </a:lnTo>
                <a:lnTo>
                  <a:pt x="866" y="1190"/>
                </a:lnTo>
                <a:lnTo>
                  <a:pt x="867" y="1190"/>
                </a:lnTo>
                <a:lnTo>
                  <a:pt x="867" y="1190"/>
                </a:lnTo>
                <a:lnTo>
                  <a:pt x="868" y="1191"/>
                </a:lnTo>
                <a:lnTo>
                  <a:pt x="869" y="1191"/>
                </a:lnTo>
                <a:lnTo>
                  <a:pt x="871" y="1191"/>
                </a:lnTo>
                <a:lnTo>
                  <a:pt x="871" y="1191"/>
                </a:lnTo>
                <a:lnTo>
                  <a:pt x="872" y="1191"/>
                </a:lnTo>
                <a:lnTo>
                  <a:pt x="873" y="1191"/>
                </a:lnTo>
                <a:lnTo>
                  <a:pt x="874" y="1190"/>
                </a:lnTo>
                <a:lnTo>
                  <a:pt x="874" y="1190"/>
                </a:lnTo>
                <a:lnTo>
                  <a:pt x="876" y="1190"/>
                </a:lnTo>
                <a:lnTo>
                  <a:pt x="877" y="1190"/>
                </a:lnTo>
                <a:lnTo>
                  <a:pt x="878" y="1190"/>
                </a:lnTo>
                <a:lnTo>
                  <a:pt x="878" y="1190"/>
                </a:lnTo>
                <a:lnTo>
                  <a:pt x="879" y="1190"/>
                </a:lnTo>
                <a:lnTo>
                  <a:pt x="881" y="1190"/>
                </a:lnTo>
                <a:lnTo>
                  <a:pt x="882" y="1190"/>
                </a:lnTo>
                <a:lnTo>
                  <a:pt x="882" y="1190"/>
                </a:lnTo>
                <a:lnTo>
                  <a:pt x="883" y="1190"/>
                </a:lnTo>
                <a:lnTo>
                  <a:pt x="884" y="1190"/>
                </a:lnTo>
                <a:lnTo>
                  <a:pt x="886" y="1190"/>
                </a:lnTo>
                <a:lnTo>
                  <a:pt x="886" y="1190"/>
                </a:lnTo>
                <a:lnTo>
                  <a:pt x="887" y="1190"/>
                </a:lnTo>
                <a:lnTo>
                  <a:pt x="888" y="1190"/>
                </a:lnTo>
                <a:lnTo>
                  <a:pt x="889" y="1190"/>
                </a:lnTo>
                <a:lnTo>
                  <a:pt x="889" y="1190"/>
                </a:lnTo>
                <a:lnTo>
                  <a:pt x="890" y="1190"/>
                </a:lnTo>
                <a:lnTo>
                  <a:pt x="892" y="1190"/>
                </a:lnTo>
                <a:lnTo>
                  <a:pt x="893" y="1190"/>
                </a:lnTo>
                <a:lnTo>
                  <a:pt x="893" y="1191"/>
                </a:lnTo>
                <a:lnTo>
                  <a:pt x="894" y="1191"/>
                </a:lnTo>
                <a:lnTo>
                  <a:pt x="895" y="1191"/>
                </a:lnTo>
                <a:lnTo>
                  <a:pt x="897" y="1191"/>
                </a:lnTo>
                <a:lnTo>
                  <a:pt x="898" y="1191"/>
                </a:lnTo>
                <a:lnTo>
                  <a:pt x="898" y="1191"/>
                </a:lnTo>
                <a:lnTo>
                  <a:pt x="899" y="1191"/>
                </a:lnTo>
                <a:lnTo>
                  <a:pt x="900" y="1191"/>
                </a:lnTo>
                <a:lnTo>
                  <a:pt x="902" y="1191"/>
                </a:lnTo>
                <a:lnTo>
                  <a:pt x="902" y="1192"/>
                </a:lnTo>
                <a:lnTo>
                  <a:pt x="903" y="1192"/>
                </a:lnTo>
                <a:lnTo>
                  <a:pt x="904" y="1192"/>
                </a:lnTo>
                <a:lnTo>
                  <a:pt x="905" y="1194"/>
                </a:lnTo>
                <a:lnTo>
                  <a:pt x="905" y="1195"/>
                </a:lnTo>
                <a:lnTo>
                  <a:pt x="907" y="1195"/>
                </a:lnTo>
                <a:lnTo>
                  <a:pt x="908" y="1195"/>
                </a:lnTo>
                <a:lnTo>
                  <a:pt x="909" y="1194"/>
                </a:lnTo>
                <a:lnTo>
                  <a:pt x="909" y="1194"/>
                </a:lnTo>
                <a:lnTo>
                  <a:pt x="910" y="1192"/>
                </a:lnTo>
                <a:lnTo>
                  <a:pt x="912" y="1190"/>
                </a:lnTo>
                <a:lnTo>
                  <a:pt x="913" y="1190"/>
                </a:lnTo>
                <a:lnTo>
                  <a:pt x="913" y="1189"/>
                </a:lnTo>
                <a:lnTo>
                  <a:pt x="914" y="1189"/>
                </a:lnTo>
                <a:lnTo>
                  <a:pt x="915" y="1189"/>
                </a:lnTo>
                <a:lnTo>
                  <a:pt x="917" y="1190"/>
                </a:lnTo>
                <a:lnTo>
                  <a:pt x="917" y="1190"/>
                </a:lnTo>
                <a:lnTo>
                  <a:pt x="918" y="1190"/>
                </a:lnTo>
                <a:lnTo>
                  <a:pt x="919" y="1190"/>
                </a:lnTo>
                <a:lnTo>
                  <a:pt x="920" y="1191"/>
                </a:lnTo>
                <a:lnTo>
                  <a:pt x="920" y="1191"/>
                </a:lnTo>
                <a:lnTo>
                  <a:pt x="922" y="1191"/>
                </a:lnTo>
                <a:lnTo>
                  <a:pt x="923" y="1191"/>
                </a:lnTo>
                <a:lnTo>
                  <a:pt x="924" y="1191"/>
                </a:lnTo>
                <a:lnTo>
                  <a:pt x="924" y="1191"/>
                </a:lnTo>
                <a:lnTo>
                  <a:pt x="925" y="1191"/>
                </a:lnTo>
                <a:lnTo>
                  <a:pt x="926" y="1191"/>
                </a:lnTo>
                <a:lnTo>
                  <a:pt x="928" y="1191"/>
                </a:lnTo>
                <a:lnTo>
                  <a:pt x="928" y="1191"/>
                </a:lnTo>
                <a:lnTo>
                  <a:pt x="929" y="1191"/>
                </a:lnTo>
                <a:lnTo>
                  <a:pt x="930" y="1191"/>
                </a:lnTo>
                <a:lnTo>
                  <a:pt x="931" y="1191"/>
                </a:lnTo>
                <a:lnTo>
                  <a:pt x="931" y="1190"/>
                </a:lnTo>
                <a:lnTo>
                  <a:pt x="933" y="1190"/>
                </a:lnTo>
                <a:lnTo>
                  <a:pt x="934" y="1190"/>
                </a:lnTo>
                <a:lnTo>
                  <a:pt x="935" y="1190"/>
                </a:lnTo>
                <a:lnTo>
                  <a:pt x="935" y="1190"/>
                </a:lnTo>
                <a:lnTo>
                  <a:pt x="936" y="1191"/>
                </a:lnTo>
                <a:lnTo>
                  <a:pt x="938" y="1191"/>
                </a:lnTo>
                <a:lnTo>
                  <a:pt x="939" y="1191"/>
                </a:lnTo>
                <a:lnTo>
                  <a:pt x="939" y="1191"/>
                </a:lnTo>
                <a:lnTo>
                  <a:pt x="940" y="1191"/>
                </a:lnTo>
                <a:lnTo>
                  <a:pt x="941" y="1191"/>
                </a:lnTo>
                <a:lnTo>
                  <a:pt x="943" y="1191"/>
                </a:lnTo>
                <a:lnTo>
                  <a:pt x="943" y="1190"/>
                </a:lnTo>
                <a:lnTo>
                  <a:pt x="944" y="1190"/>
                </a:lnTo>
                <a:lnTo>
                  <a:pt x="945" y="1189"/>
                </a:lnTo>
                <a:lnTo>
                  <a:pt x="946" y="1188"/>
                </a:lnTo>
                <a:lnTo>
                  <a:pt x="946" y="1186"/>
                </a:lnTo>
                <a:lnTo>
                  <a:pt x="948" y="1185"/>
                </a:lnTo>
                <a:lnTo>
                  <a:pt x="949" y="1183"/>
                </a:lnTo>
                <a:lnTo>
                  <a:pt x="950" y="1181"/>
                </a:lnTo>
                <a:lnTo>
                  <a:pt x="950" y="1179"/>
                </a:lnTo>
                <a:lnTo>
                  <a:pt x="951" y="1176"/>
                </a:lnTo>
                <a:lnTo>
                  <a:pt x="953" y="1174"/>
                </a:lnTo>
                <a:lnTo>
                  <a:pt x="954" y="1174"/>
                </a:lnTo>
                <a:lnTo>
                  <a:pt x="955" y="1173"/>
                </a:lnTo>
                <a:lnTo>
                  <a:pt x="955" y="1174"/>
                </a:lnTo>
                <a:lnTo>
                  <a:pt x="956" y="1176"/>
                </a:lnTo>
                <a:lnTo>
                  <a:pt x="958" y="1178"/>
                </a:lnTo>
                <a:lnTo>
                  <a:pt x="959" y="1180"/>
                </a:lnTo>
                <a:lnTo>
                  <a:pt x="959" y="1183"/>
                </a:lnTo>
                <a:lnTo>
                  <a:pt x="960" y="1184"/>
                </a:lnTo>
                <a:lnTo>
                  <a:pt x="961" y="1186"/>
                </a:lnTo>
                <a:lnTo>
                  <a:pt x="962" y="1186"/>
                </a:lnTo>
                <a:lnTo>
                  <a:pt x="962" y="1188"/>
                </a:lnTo>
                <a:lnTo>
                  <a:pt x="964" y="1188"/>
                </a:lnTo>
                <a:lnTo>
                  <a:pt x="965" y="1189"/>
                </a:lnTo>
                <a:lnTo>
                  <a:pt x="966" y="1189"/>
                </a:lnTo>
                <a:lnTo>
                  <a:pt x="966" y="1189"/>
                </a:lnTo>
                <a:lnTo>
                  <a:pt x="967" y="1189"/>
                </a:lnTo>
                <a:lnTo>
                  <a:pt x="969" y="1189"/>
                </a:lnTo>
                <a:lnTo>
                  <a:pt x="970" y="1189"/>
                </a:lnTo>
                <a:lnTo>
                  <a:pt x="970" y="1189"/>
                </a:lnTo>
                <a:lnTo>
                  <a:pt x="971" y="1189"/>
                </a:lnTo>
                <a:lnTo>
                  <a:pt x="972" y="1189"/>
                </a:lnTo>
                <a:lnTo>
                  <a:pt x="974" y="1189"/>
                </a:lnTo>
                <a:lnTo>
                  <a:pt x="974" y="1190"/>
                </a:lnTo>
                <a:lnTo>
                  <a:pt x="975" y="1190"/>
                </a:lnTo>
                <a:lnTo>
                  <a:pt x="976" y="1190"/>
                </a:lnTo>
                <a:lnTo>
                  <a:pt x="977" y="1191"/>
                </a:lnTo>
                <a:lnTo>
                  <a:pt x="977" y="1191"/>
                </a:lnTo>
                <a:lnTo>
                  <a:pt x="979" y="1191"/>
                </a:lnTo>
                <a:lnTo>
                  <a:pt x="980" y="1191"/>
                </a:lnTo>
                <a:lnTo>
                  <a:pt x="981" y="1191"/>
                </a:lnTo>
                <a:lnTo>
                  <a:pt x="981" y="1191"/>
                </a:lnTo>
                <a:lnTo>
                  <a:pt x="982" y="1191"/>
                </a:lnTo>
                <a:lnTo>
                  <a:pt x="984" y="1191"/>
                </a:lnTo>
                <a:lnTo>
                  <a:pt x="985" y="1191"/>
                </a:lnTo>
                <a:lnTo>
                  <a:pt x="985" y="1191"/>
                </a:lnTo>
                <a:lnTo>
                  <a:pt x="986" y="1191"/>
                </a:lnTo>
                <a:lnTo>
                  <a:pt x="987" y="1191"/>
                </a:lnTo>
                <a:lnTo>
                  <a:pt x="989" y="1191"/>
                </a:lnTo>
                <a:lnTo>
                  <a:pt x="989" y="1191"/>
                </a:lnTo>
                <a:lnTo>
                  <a:pt x="990" y="1191"/>
                </a:lnTo>
                <a:lnTo>
                  <a:pt x="991" y="1191"/>
                </a:lnTo>
                <a:lnTo>
                  <a:pt x="992" y="1191"/>
                </a:lnTo>
                <a:lnTo>
                  <a:pt x="992" y="1191"/>
                </a:lnTo>
                <a:lnTo>
                  <a:pt x="994" y="1191"/>
                </a:lnTo>
                <a:lnTo>
                  <a:pt x="995" y="1191"/>
                </a:lnTo>
                <a:lnTo>
                  <a:pt x="996" y="1191"/>
                </a:lnTo>
                <a:lnTo>
                  <a:pt x="996" y="1191"/>
                </a:lnTo>
                <a:lnTo>
                  <a:pt x="997" y="1191"/>
                </a:lnTo>
                <a:lnTo>
                  <a:pt x="998" y="1191"/>
                </a:lnTo>
                <a:lnTo>
                  <a:pt x="1000" y="1191"/>
                </a:lnTo>
                <a:lnTo>
                  <a:pt x="1000" y="1191"/>
                </a:lnTo>
                <a:lnTo>
                  <a:pt x="1001" y="1191"/>
                </a:lnTo>
                <a:lnTo>
                  <a:pt x="1002" y="1191"/>
                </a:lnTo>
                <a:lnTo>
                  <a:pt x="1003" y="1191"/>
                </a:lnTo>
                <a:lnTo>
                  <a:pt x="1003" y="1191"/>
                </a:lnTo>
                <a:lnTo>
                  <a:pt x="1005" y="1190"/>
                </a:lnTo>
                <a:lnTo>
                  <a:pt x="1006" y="1190"/>
                </a:lnTo>
                <a:lnTo>
                  <a:pt x="1007" y="1189"/>
                </a:lnTo>
                <a:lnTo>
                  <a:pt x="1008" y="1189"/>
                </a:lnTo>
                <a:lnTo>
                  <a:pt x="1008" y="1189"/>
                </a:lnTo>
                <a:lnTo>
                  <a:pt x="1010" y="1189"/>
                </a:lnTo>
                <a:lnTo>
                  <a:pt x="1011" y="1190"/>
                </a:lnTo>
                <a:lnTo>
                  <a:pt x="1012" y="1190"/>
                </a:lnTo>
                <a:lnTo>
                  <a:pt x="1012" y="1190"/>
                </a:lnTo>
                <a:lnTo>
                  <a:pt x="1013" y="1190"/>
                </a:lnTo>
                <a:lnTo>
                  <a:pt x="1015" y="1190"/>
                </a:lnTo>
                <a:lnTo>
                  <a:pt x="1016" y="1191"/>
                </a:lnTo>
                <a:lnTo>
                  <a:pt x="1016" y="1191"/>
                </a:lnTo>
                <a:lnTo>
                  <a:pt x="1017" y="1191"/>
                </a:lnTo>
                <a:lnTo>
                  <a:pt x="1018" y="1191"/>
                </a:lnTo>
                <a:lnTo>
                  <a:pt x="1020" y="1191"/>
                </a:lnTo>
                <a:lnTo>
                  <a:pt x="1020" y="1191"/>
                </a:lnTo>
                <a:lnTo>
                  <a:pt x="1021" y="1191"/>
                </a:lnTo>
                <a:lnTo>
                  <a:pt x="1022" y="1191"/>
                </a:lnTo>
                <a:lnTo>
                  <a:pt x="1023" y="1191"/>
                </a:lnTo>
                <a:lnTo>
                  <a:pt x="1023" y="1191"/>
                </a:lnTo>
                <a:lnTo>
                  <a:pt x="1025" y="1191"/>
                </a:lnTo>
                <a:lnTo>
                  <a:pt x="1026" y="1191"/>
                </a:lnTo>
                <a:lnTo>
                  <a:pt x="1027" y="1191"/>
                </a:lnTo>
                <a:lnTo>
                  <a:pt x="1027" y="1191"/>
                </a:lnTo>
                <a:lnTo>
                  <a:pt x="1028" y="1191"/>
                </a:lnTo>
                <a:lnTo>
                  <a:pt x="1029" y="1191"/>
                </a:lnTo>
                <a:lnTo>
                  <a:pt x="1031" y="1191"/>
                </a:lnTo>
                <a:lnTo>
                  <a:pt x="1031" y="1190"/>
                </a:lnTo>
                <a:lnTo>
                  <a:pt x="1032" y="1190"/>
                </a:lnTo>
                <a:lnTo>
                  <a:pt x="1033" y="1190"/>
                </a:lnTo>
                <a:lnTo>
                  <a:pt x="1034" y="1190"/>
                </a:lnTo>
                <a:lnTo>
                  <a:pt x="1034" y="1190"/>
                </a:lnTo>
                <a:lnTo>
                  <a:pt x="1036" y="1190"/>
                </a:lnTo>
                <a:lnTo>
                  <a:pt x="1037" y="1190"/>
                </a:lnTo>
                <a:lnTo>
                  <a:pt x="1038" y="1190"/>
                </a:lnTo>
                <a:lnTo>
                  <a:pt x="1038" y="1190"/>
                </a:lnTo>
                <a:lnTo>
                  <a:pt x="1039" y="1190"/>
                </a:lnTo>
                <a:lnTo>
                  <a:pt x="1041" y="1190"/>
                </a:lnTo>
                <a:lnTo>
                  <a:pt x="1042" y="1190"/>
                </a:lnTo>
                <a:lnTo>
                  <a:pt x="1042" y="1190"/>
                </a:lnTo>
                <a:lnTo>
                  <a:pt x="1043" y="1190"/>
                </a:lnTo>
                <a:lnTo>
                  <a:pt x="1044" y="1190"/>
                </a:lnTo>
                <a:lnTo>
                  <a:pt x="1046" y="1190"/>
                </a:lnTo>
                <a:lnTo>
                  <a:pt x="1046" y="1190"/>
                </a:lnTo>
                <a:lnTo>
                  <a:pt x="1047" y="1190"/>
                </a:lnTo>
                <a:lnTo>
                  <a:pt x="1048" y="1190"/>
                </a:lnTo>
                <a:lnTo>
                  <a:pt x="1049" y="1190"/>
                </a:lnTo>
                <a:lnTo>
                  <a:pt x="1049" y="1190"/>
                </a:lnTo>
                <a:lnTo>
                  <a:pt x="1051" y="1190"/>
                </a:lnTo>
                <a:lnTo>
                  <a:pt x="1052" y="1190"/>
                </a:lnTo>
                <a:lnTo>
                  <a:pt x="1053" y="1190"/>
                </a:lnTo>
                <a:lnTo>
                  <a:pt x="1053" y="1190"/>
                </a:lnTo>
                <a:lnTo>
                  <a:pt x="1054" y="1190"/>
                </a:lnTo>
                <a:lnTo>
                  <a:pt x="1056" y="1190"/>
                </a:lnTo>
                <a:lnTo>
                  <a:pt x="1057" y="1190"/>
                </a:lnTo>
                <a:lnTo>
                  <a:pt x="1057" y="1190"/>
                </a:lnTo>
                <a:lnTo>
                  <a:pt x="1058" y="1191"/>
                </a:lnTo>
                <a:lnTo>
                  <a:pt x="1059" y="1191"/>
                </a:lnTo>
                <a:lnTo>
                  <a:pt x="1061" y="1191"/>
                </a:lnTo>
                <a:lnTo>
                  <a:pt x="1061" y="1191"/>
                </a:lnTo>
                <a:lnTo>
                  <a:pt x="1062" y="1191"/>
                </a:lnTo>
                <a:lnTo>
                  <a:pt x="1063" y="1191"/>
                </a:lnTo>
                <a:lnTo>
                  <a:pt x="1064" y="1191"/>
                </a:lnTo>
                <a:lnTo>
                  <a:pt x="1065" y="1190"/>
                </a:lnTo>
                <a:lnTo>
                  <a:pt x="1065" y="1190"/>
                </a:lnTo>
                <a:lnTo>
                  <a:pt x="1067" y="1190"/>
                </a:lnTo>
                <a:lnTo>
                  <a:pt x="1068" y="1190"/>
                </a:lnTo>
                <a:lnTo>
                  <a:pt x="1069" y="1190"/>
                </a:lnTo>
                <a:lnTo>
                  <a:pt x="1069" y="1190"/>
                </a:lnTo>
                <a:lnTo>
                  <a:pt x="1070" y="1190"/>
                </a:lnTo>
                <a:lnTo>
                  <a:pt x="1072" y="1190"/>
                </a:lnTo>
                <a:lnTo>
                  <a:pt x="1073" y="1189"/>
                </a:lnTo>
                <a:lnTo>
                  <a:pt x="1073" y="1189"/>
                </a:lnTo>
                <a:lnTo>
                  <a:pt x="1074" y="1189"/>
                </a:lnTo>
                <a:lnTo>
                  <a:pt x="1075" y="1189"/>
                </a:lnTo>
                <a:lnTo>
                  <a:pt x="1077" y="1189"/>
                </a:lnTo>
                <a:lnTo>
                  <a:pt x="1077" y="1189"/>
                </a:lnTo>
                <a:lnTo>
                  <a:pt x="1078" y="1189"/>
                </a:lnTo>
                <a:lnTo>
                  <a:pt x="1079" y="1189"/>
                </a:lnTo>
                <a:lnTo>
                  <a:pt x="1080" y="1190"/>
                </a:lnTo>
                <a:lnTo>
                  <a:pt x="1080" y="1190"/>
                </a:lnTo>
                <a:lnTo>
                  <a:pt x="1082" y="1190"/>
                </a:lnTo>
                <a:lnTo>
                  <a:pt x="1083" y="1191"/>
                </a:lnTo>
                <a:lnTo>
                  <a:pt x="1084" y="1191"/>
                </a:lnTo>
                <a:lnTo>
                  <a:pt x="1084" y="1191"/>
                </a:lnTo>
                <a:lnTo>
                  <a:pt x="1085" y="1191"/>
                </a:lnTo>
                <a:lnTo>
                  <a:pt x="1087" y="1191"/>
                </a:lnTo>
                <a:lnTo>
                  <a:pt x="1088" y="1191"/>
                </a:lnTo>
                <a:lnTo>
                  <a:pt x="1088" y="1192"/>
                </a:lnTo>
                <a:lnTo>
                  <a:pt x="1089" y="1192"/>
                </a:lnTo>
                <a:lnTo>
                  <a:pt x="1090" y="1194"/>
                </a:lnTo>
                <a:lnTo>
                  <a:pt x="1092" y="1194"/>
                </a:lnTo>
                <a:lnTo>
                  <a:pt x="1092" y="1195"/>
                </a:lnTo>
                <a:lnTo>
                  <a:pt x="1093" y="1195"/>
                </a:lnTo>
                <a:lnTo>
                  <a:pt x="1094" y="1194"/>
                </a:lnTo>
                <a:lnTo>
                  <a:pt x="1095" y="1192"/>
                </a:lnTo>
                <a:lnTo>
                  <a:pt x="1095" y="1190"/>
                </a:lnTo>
                <a:lnTo>
                  <a:pt x="1097" y="1189"/>
                </a:lnTo>
                <a:lnTo>
                  <a:pt x="1098" y="1186"/>
                </a:lnTo>
                <a:lnTo>
                  <a:pt x="1099" y="1184"/>
                </a:lnTo>
                <a:lnTo>
                  <a:pt x="1099" y="1181"/>
                </a:lnTo>
                <a:lnTo>
                  <a:pt x="1100" y="1180"/>
                </a:lnTo>
                <a:lnTo>
                  <a:pt x="1101" y="1178"/>
                </a:lnTo>
                <a:lnTo>
                  <a:pt x="1103" y="1176"/>
                </a:lnTo>
                <a:lnTo>
                  <a:pt x="1103" y="1176"/>
                </a:lnTo>
                <a:lnTo>
                  <a:pt x="1104" y="1178"/>
                </a:lnTo>
                <a:lnTo>
                  <a:pt x="1105" y="1180"/>
                </a:lnTo>
                <a:lnTo>
                  <a:pt x="1106" y="1183"/>
                </a:lnTo>
                <a:lnTo>
                  <a:pt x="1106" y="1185"/>
                </a:lnTo>
                <a:lnTo>
                  <a:pt x="1108" y="1189"/>
                </a:lnTo>
                <a:lnTo>
                  <a:pt x="1109" y="1190"/>
                </a:lnTo>
                <a:lnTo>
                  <a:pt x="1110" y="1190"/>
                </a:lnTo>
                <a:lnTo>
                  <a:pt x="1110" y="1191"/>
                </a:lnTo>
                <a:lnTo>
                  <a:pt x="1111" y="1191"/>
                </a:lnTo>
                <a:lnTo>
                  <a:pt x="1113" y="1192"/>
                </a:lnTo>
                <a:lnTo>
                  <a:pt x="1114" y="1192"/>
                </a:lnTo>
                <a:lnTo>
                  <a:pt x="1114" y="1192"/>
                </a:lnTo>
                <a:lnTo>
                  <a:pt x="1115" y="1194"/>
                </a:lnTo>
                <a:lnTo>
                  <a:pt x="1116" y="1194"/>
                </a:lnTo>
                <a:lnTo>
                  <a:pt x="1118" y="1194"/>
                </a:lnTo>
                <a:lnTo>
                  <a:pt x="1118" y="1194"/>
                </a:lnTo>
                <a:lnTo>
                  <a:pt x="1119" y="1194"/>
                </a:lnTo>
                <a:lnTo>
                  <a:pt x="1120" y="1192"/>
                </a:lnTo>
                <a:lnTo>
                  <a:pt x="1121" y="1192"/>
                </a:lnTo>
                <a:lnTo>
                  <a:pt x="1123" y="1191"/>
                </a:lnTo>
                <a:lnTo>
                  <a:pt x="1123" y="1189"/>
                </a:lnTo>
                <a:lnTo>
                  <a:pt x="1124" y="1186"/>
                </a:lnTo>
                <a:lnTo>
                  <a:pt x="1125" y="1183"/>
                </a:lnTo>
                <a:lnTo>
                  <a:pt x="1126" y="1176"/>
                </a:lnTo>
                <a:lnTo>
                  <a:pt x="1126" y="1168"/>
                </a:lnTo>
                <a:lnTo>
                  <a:pt x="1128" y="1156"/>
                </a:lnTo>
                <a:lnTo>
                  <a:pt x="1129" y="1143"/>
                </a:lnTo>
                <a:lnTo>
                  <a:pt x="1130" y="1129"/>
                </a:lnTo>
                <a:lnTo>
                  <a:pt x="1130" y="1118"/>
                </a:lnTo>
                <a:lnTo>
                  <a:pt x="1131" y="1112"/>
                </a:lnTo>
                <a:lnTo>
                  <a:pt x="1133" y="1113"/>
                </a:lnTo>
                <a:lnTo>
                  <a:pt x="1134" y="1125"/>
                </a:lnTo>
                <a:lnTo>
                  <a:pt x="1134" y="1140"/>
                </a:lnTo>
                <a:lnTo>
                  <a:pt x="1135" y="1155"/>
                </a:lnTo>
                <a:lnTo>
                  <a:pt x="1136" y="1168"/>
                </a:lnTo>
                <a:lnTo>
                  <a:pt x="1137" y="1178"/>
                </a:lnTo>
                <a:lnTo>
                  <a:pt x="1137" y="1184"/>
                </a:lnTo>
                <a:lnTo>
                  <a:pt x="1139" y="1185"/>
                </a:lnTo>
                <a:lnTo>
                  <a:pt x="1140" y="1179"/>
                </a:lnTo>
                <a:lnTo>
                  <a:pt x="1141" y="1165"/>
                </a:lnTo>
                <a:lnTo>
                  <a:pt x="1141" y="1138"/>
                </a:lnTo>
                <a:lnTo>
                  <a:pt x="1142" y="1091"/>
                </a:lnTo>
                <a:lnTo>
                  <a:pt x="1144" y="1016"/>
                </a:lnTo>
                <a:lnTo>
                  <a:pt x="1145" y="906"/>
                </a:lnTo>
                <a:lnTo>
                  <a:pt x="1145" y="762"/>
                </a:lnTo>
                <a:lnTo>
                  <a:pt x="1146" y="523"/>
                </a:lnTo>
                <a:lnTo>
                  <a:pt x="1147" y="329"/>
                </a:lnTo>
                <a:lnTo>
                  <a:pt x="1149" y="141"/>
                </a:lnTo>
                <a:lnTo>
                  <a:pt x="1149" y="0"/>
                </a:lnTo>
                <a:lnTo>
                  <a:pt x="1150" y="0"/>
                </a:lnTo>
                <a:lnTo>
                  <a:pt x="1151" y="0"/>
                </a:lnTo>
                <a:lnTo>
                  <a:pt x="1152" y="0"/>
                </a:lnTo>
                <a:lnTo>
                  <a:pt x="1152" y="0"/>
                </a:lnTo>
                <a:lnTo>
                  <a:pt x="1154" y="0"/>
                </a:lnTo>
                <a:lnTo>
                  <a:pt x="1155" y="0"/>
                </a:lnTo>
                <a:lnTo>
                  <a:pt x="1156" y="0"/>
                </a:lnTo>
                <a:lnTo>
                  <a:pt x="1156" y="116"/>
                </a:lnTo>
                <a:lnTo>
                  <a:pt x="1157" y="233"/>
                </a:lnTo>
                <a:lnTo>
                  <a:pt x="1159" y="348"/>
                </a:lnTo>
                <a:lnTo>
                  <a:pt x="1160" y="459"/>
                </a:lnTo>
                <a:lnTo>
                  <a:pt x="1160" y="560"/>
                </a:lnTo>
                <a:lnTo>
                  <a:pt x="1161" y="654"/>
                </a:lnTo>
                <a:lnTo>
                  <a:pt x="1162" y="738"/>
                </a:lnTo>
                <a:lnTo>
                  <a:pt x="1164" y="813"/>
                </a:lnTo>
                <a:lnTo>
                  <a:pt x="1164" y="877"/>
                </a:lnTo>
                <a:lnTo>
                  <a:pt x="1165" y="933"/>
                </a:lnTo>
                <a:lnTo>
                  <a:pt x="1166" y="980"/>
                </a:lnTo>
                <a:lnTo>
                  <a:pt x="1167" y="1021"/>
                </a:lnTo>
                <a:lnTo>
                  <a:pt x="1167" y="1055"/>
                </a:lnTo>
                <a:lnTo>
                  <a:pt x="1169" y="1082"/>
                </a:lnTo>
                <a:lnTo>
                  <a:pt x="1170" y="1104"/>
                </a:lnTo>
                <a:lnTo>
                  <a:pt x="1171" y="1123"/>
                </a:lnTo>
                <a:lnTo>
                  <a:pt x="1171" y="1139"/>
                </a:lnTo>
                <a:lnTo>
                  <a:pt x="1172" y="1150"/>
                </a:lnTo>
                <a:lnTo>
                  <a:pt x="1173" y="1160"/>
                </a:lnTo>
                <a:lnTo>
                  <a:pt x="1175" y="1168"/>
                </a:lnTo>
                <a:lnTo>
                  <a:pt x="1176" y="1176"/>
                </a:lnTo>
                <a:lnTo>
                  <a:pt x="1176" y="1180"/>
                </a:lnTo>
                <a:lnTo>
                  <a:pt x="1177" y="1184"/>
                </a:lnTo>
                <a:lnTo>
                  <a:pt x="1178" y="1186"/>
                </a:lnTo>
                <a:lnTo>
                  <a:pt x="1180" y="1188"/>
                </a:lnTo>
                <a:lnTo>
                  <a:pt x="1180" y="1189"/>
                </a:lnTo>
                <a:lnTo>
                  <a:pt x="1181" y="1190"/>
                </a:lnTo>
                <a:lnTo>
                  <a:pt x="1182" y="1191"/>
                </a:lnTo>
                <a:lnTo>
                  <a:pt x="1183" y="1192"/>
                </a:lnTo>
                <a:lnTo>
                  <a:pt x="1183" y="1192"/>
                </a:lnTo>
                <a:lnTo>
                  <a:pt x="1185" y="1192"/>
                </a:lnTo>
                <a:lnTo>
                  <a:pt x="1186" y="1191"/>
                </a:lnTo>
                <a:lnTo>
                  <a:pt x="1187" y="1189"/>
                </a:lnTo>
                <a:lnTo>
                  <a:pt x="1187" y="1184"/>
                </a:lnTo>
                <a:lnTo>
                  <a:pt x="1188" y="1179"/>
                </a:lnTo>
                <a:lnTo>
                  <a:pt x="1190" y="1171"/>
                </a:lnTo>
                <a:lnTo>
                  <a:pt x="1191" y="1164"/>
                </a:lnTo>
                <a:lnTo>
                  <a:pt x="1191" y="1159"/>
                </a:lnTo>
                <a:lnTo>
                  <a:pt x="1192" y="1155"/>
                </a:lnTo>
                <a:lnTo>
                  <a:pt x="1193" y="1154"/>
                </a:lnTo>
                <a:lnTo>
                  <a:pt x="1195" y="1156"/>
                </a:lnTo>
                <a:lnTo>
                  <a:pt x="1195" y="1160"/>
                </a:lnTo>
                <a:lnTo>
                  <a:pt x="1196" y="1166"/>
                </a:lnTo>
                <a:lnTo>
                  <a:pt x="1197" y="1173"/>
                </a:lnTo>
                <a:lnTo>
                  <a:pt x="1198" y="1179"/>
                </a:lnTo>
                <a:lnTo>
                  <a:pt x="1198" y="1184"/>
                </a:lnTo>
                <a:lnTo>
                  <a:pt x="1200" y="1188"/>
                </a:lnTo>
                <a:lnTo>
                  <a:pt x="1201" y="1189"/>
                </a:lnTo>
                <a:lnTo>
                  <a:pt x="1202" y="1190"/>
                </a:lnTo>
                <a:lnTo>
                  <a:pt x="1202" y="1191"/>
                </a:lnTo>
                <a:lnTo>
                  <a:pt x="1203" y="1192"/>
                </a:lnTo>
                <a:lnTo>
                  <a:pt x="1205" y="1192"/>
                </a:lnTo>
                <a:lnTo>
                  <a:pt x="1206" y="1194"/>
                </a:lnTo>
                <a:lnTo>
                  <a:pt x="1206" y="1194"/>
                </a:lnTo>
                <a:lnTo>
                  <a:pt x="1207" y="1194"/>
                </a:lnTo>
                <a:lnTo>
                  <a:pt x="1208" y="1192"/>
                </a:lnTo>
                <a:lnTo>
                  <a:pt x="1209" y="1191"/>
                </a:lnTo>
                <a:lnTo>
                  <a:pt x="1209" y="1191"/>
                </a:lnTo>
                <a:lnTo>
                  <a:pt x="1211" y="1190"/>
                </a:lnTo>
                <a:lnTo>
                  <a:pt x="1212" y="1189"/>
                </a:lnTo>
                <a:lnTo>
                  <a:pt x="1213" y="1189"/>
                </a:lnTo>
                <a:lnTo>
                  <a:pt x="1213" y="1188"/>
                </a:lnTo>
                <a:lnTo>
                  <a:pt x="1214" y="1188"/>
                </a:lnTo>
                <a:lnTo>
                  <a:pt x="1216" y="1188"/>
                </a:lnTo>
                <a:lnTo>
                  <a:pt x="1217" y="1189"/>
                </a:lnTo>
                <a:lnTo>
                  <a:pt x="1217" y="1189"/>
                </a:lnTo>
                <a:lnTo>
                  <a:pt x="1218" y="1190"/>
                </a:lnTo>
                <a:lnTo>
                  <a:pt x="1219" y="1190"/>
                </a:lnTo>
                <a:lnTo>
                  <a:pt x="1221" y="1190"/>
                </a:lnTo>
                <a:lnTo>
                  <a:pt x="1221" y="1191"/>
                </a:lnTo>
                <a:lnTo>
                  <a:pt x="1222" y="1191"/>
                </a:lnTo>
                <a:lnTo>
                  <a:pt x="1223" y="1191"/>
                </a:lnTo>
                <a:lnTo>
                  <a:pt x="1224" y="1191"/>
                </a:lnTo>
                <a:lnTo>
                  <a:pt x="1224" y="1191"/>
                </a:lnTo>
                <a:lnTo>
                  <a:pt x="1226" y="1191"/>
                </a:lnTo>
                <a:lnTo>
                  <a:pt x="1227" y="1190"/>
                </a:lnTo>
                <a:lnTo>
                  <a:pt x="1228" y="1190"/>
                </a:lnTo>
                <a:lnTo>
                  <a:pt x="1228" y="1189"/>
                </a:lnTo>
                <a:lnTo>
                  <a:pt x="1229" y="1188"/>
                </a:lnTo>
                <a:lnTo>
                  <a:pt x="1231" y="1185"/>
                </a:lnTo>
                <a:lnTo>
                  <a:pt x="1232" y="1183"/>
                </a:lnTo>
                <a:lnTo>
                  <a:pt x="1233" y="1180"/>
                </a:lnTo>
                <a:lnTo>
                  <a:pt x="1233" y="1178"/>
                </a:lnTo>
                <a:lnTo>
                  <a:pt x="1234" y="1175"/>
                </a:lnTo>
                <a:lnTo>
                  <a:pt x="1236" y="1173"/>
                </a:lnTo>
                <a:lnTo>
                  <a:pt x="1237" y="1173"/>
                </a:lnTo>
                <a:lnTo>
                  <a:pt x="1237" y="1174"/>
                </a:lnTo>
                <a:lnTo>
                  <a:pt x="1238" y="1175"/>
                </a:lnTo>
                <a:lnTo>
                  <a:pt x="1239" y="1179"/>
                </a:lnTo>
                <a:lnTo>
                  <a:pt x="1241" y="1181"/>
                </a:lnTo>
                <a:lnTo>
                  <a:pt x="1241" y="1184"/>
                </a:lnTo>
                <a:lnTo>
                  <a:pt x="1242" y="1186"/>
                </a:lnTo>
                <a:lnTo>
                  <a:pt x="1243" y="1189"/>
                </a:lnTo>
                <a:lnTo>
                  <a:pt x="1244" y="1190"/>
                </a:lnTo>
                <a:lnTo>
                  <a:pt x="1244" y="1191"/>
                </a:lnTo>
                <a:lnTo>
                  <a:pt x="1245" y="1191"/>
                </a:lnTo>
                <a:lnTo>
                  <a:pt x="1247" y="1191"/>
                </a:lnTo>
                <a:lnTo>
                  <a:pt x="1248" y="1191"/>
                </a:lnTo>
                <a:lnTo>
                  <a:pt x="1248" y="1191"/>
                </a:lnTo>
                <a:lnTo>
                  <a:pt x="1249" y="1191"/>
                </a:lnTo>
                <a:lnTo>
                  <a:pt x="1250" y="1191"/>
                </a:lnTo>
                <a:lnTo>
                  <a:pt x="1252" y="1191"/>
                </a:lnTo>
                <a:lnTo>
                  <a:pt x="1252" y="1191"/>
                </a:lnTo>
                <a:lnTo>
                  <a:pt x="1253" y="1190"/>
                </a:lnTo>
                <a:lnTo>
                  <a:pt x="1254" y="1190"/>
                </a:lnTo>
                <a:lnTo>
                  <a:pt x="1255" y="1189"/>
                </a:lnTo>
                <a:lnTo>
                  <a:pt x="1255" y="1186"/>
                </a:lnTo>
                <a:lnTo>
                  <a:pt x="1257" y="1185"/>
                </a:lnTo>
                <a:lnTo>
                  <a:pt x="1258" y="1183"/>
                </a:lnTo>
                <a:lnTo>
                  <a:pt x="1259" y="1181"/>
                </a:lnTo>
                <a:lnTo>
                  <a:pt x="1259" y="1181"/>
                </a:lnTo>
                <a:lnTo>
                  <a:pt x="1260" y="1181"/>
                </a:lnTo>
                <a:lnTo>
                  <a:pt x="1262" y="1183"/>
                </a:lnTo>
                <a:lnTo>
                  <a:pt x="1263" y="1184"/>
                </a:lnTo>
                <a:lnTo>
                  <a:pt x="1263" y="1185"/>
                </a:lnTo>
                <a:lnTo>
                  <a:pt x="1264" y="1188"/>
                </a:lnTo>
                <a:lnTo>
                  <a:pt x="1265" y="1189"/>
                </a:lnTo>
                <a:lnTo>
                  <a:pt x="1267" y="1189"/>
                </a:lnTo>
                <a:lnTo>
                  <a:pt x="1267" y="1190"/>
                </a:lnTo>
                <a:lnTo>
                  <a:pt x="1268" y="1190"/>
                </a:lnTo>
                <a:lnTo>
                  <a:pt x="1269" y="1191"/>
                </a:lnTo>
                <a:lnTo>
                  <a:pt x="1270" y="1191"/>
                </a:lnTo>
                <a:lnTo>
                  <a:pt x="1270" y="1191"/>
                </a:lnTo>
                <a:lnTo>
                  <a:pt x="1272" y="1191"/>
                </a:lnTo>
                <a:lnTo>
                  <a:pt x="1273" y="1191"/>
                </a:lnTo>
                <a:lnTo>
                  <a:pt x="1274" y="1191"/>
                </a:lnTo>
                <a:lnTo>
                  <a:pt x="1274" y="1191"/>
                </a:lnTo>
                <a:lnTo>
                  <a:pt x="1275" y="1191"/>
                </a:lnTo>
                <a:lnTo>
                  <a:pt x="1277" y="1191"/>
                </a:lnTo>
                <a:lnTo>
                  <a:pt x="1278" y="1192"/>
                </a:lnTo>
                <a:lnTo>
                  <a:pt x="1278" y="1192"/>
                </a:lnTo>
                <a:lnTo>
                  <a:pt x="1279" y="1192"/>
                </a:lnTo>
                <a:lnTo>
                  <a:pt x="1280" y="1191"/>
                </a:lnTo>
                <a:lnTo>
                  <a:pt x="1281" y="1191"/>
                </a:lnTo>
                <a:lnTo>
                  <a:pt x="1281" y="1191"/>
                </a:lnTo>
                <a:lnTo>
                  <a:pt x="1283" y="1191"/>
                </a:lnTo>
                <a:lnTo>
                  <a:pt x="1284" y="1190"/>
                </a:lnTo>
                <a:lnTo>
                  <a:pt x="1285" y="1189"/>
                </a:lnTo>
                <a:lnTo>
                  <a:pt x="1285" y="1188"/>
                </a:lnTo>
                <a:lnTo>
                  <a:pt x="1286" y="1186"/>
                </a:lnTo>
                <a:lnTo>
                  <a:pt x="1288" y="1185"/>
                </a:lnTo>
                <a:lnTo>
                  <a:pt x="1289" y="1183"/>
                </a:lnTo>
                <a:lnTo>
                  <a:pt x="1290" y="1181"/>
                </a:lnTo>
                <a:lnTo>
                  <a:pt x="1290" y="1180"/>
                </a:lnTo>
                <a:lnTo>
                  <a:pt x="1291" y="1179"/>
                </a:lnTo>
                <a:lnTo>
                  <a:pt x="1293" y="1179"/>
                </a:lnTo>
                <a:lnTo>
                  <a:pt x="1294" y="1180"/>
                </a:lnTo>
                <a:lnTo>
                  <a:pt x="1294" y="1181"/>
                </a:lnTo>
                <a:lnTo>
                  <a:pt x="1295" y="1183"/>
                </a:lnTo>
                <a:lnTo>
                  <a:pt x="1296" y="1184"/>
                </a:lnTo>
                <a:lnTo>
                  <a:pt x="1298" y="1185"/>
                </a:lnTo>
                <a:lnTo>
                  <a:pt x="1298" y="1186"/>
                </a:lnTo>
                <a:lnTo>
                  <a:pt x="1299" y="1188"/>
                </a:lnTo>
                <a:lnTo>
                  <a:pt x="1300" y="1189"/>
                </a:lnTo>
                <a:lnTo>
                  <a:pt x="1301" y="1189"/>
                </a:lnTo>
                <a:lnTo>
                  <a:pt x="1301" y="1190"/>
                </a:lnTo>
                <a:lnTo>
                  <a:pt x="1303" y="1190"/>
                </a:lnTo>
                <a:lnTo>
                  <a:pt x="1304" y="1190"/>
                </a:lnTo>
                <a:lnTo>
                  <a:pt x="1305" y="1191"/>
                </a:lnTo>
                <a:lnTo>
                  <a:pt x="1305" y="1191"/>
                </a:lnTo>
                <a:lnTo>
                  <a:pt x="1306" y="1191"/>
                </a:lnTo>
                <a:lnTo>
                  <a:pt x="1308" y="1191"/>
                </a:lnTo>
                <a:lnTo>
                  <a:pt x="1309" y="1191"/>
                </a:lnTo>
                <a:lnTo>
                  <a:pt x="1309" y="1191"/>
                </a:lnTo>
                <a:lnTo>
                  <a:pt x="1310" y="1191"/>
                </a:lnTo>
                <a:lnTo>
                  <a:pt x="1311" y="1191"/>
                </a:lnTo>
                <a:lnTo>
                  <a:pt x="1313" y="1191"/>
                </a:lnTo>
                <a:lnTo>
                  <a:pt x="1313" y="1191"/>
                </a:lnTo>
                <a:lnTo>
                  <a:pt x="1314" y="1191"/>
                </a:lnTo>
                <a:lnTo>
                  <a:pt x="1315" y="1192"/>
                </a:lnTo>
                <a:lnTo>
                  <a:pt x="1316" y="1192"/>
                </a:lnTo>
                <a:lnTo>
                  <a:pt x="1316" y="1192"/>
                </a:lnTo>
                <a:lnTo>
                  <a:pt x="1317" y="1192"/>
                </a:lnTo>
                <a:lnTo>
                  <a:pt x="1319" y="1192"/>
                </a:lnTo>
                <a:lnTo>
                  <a:pt x="1320" y="1191"/>
                </a:lnTo>
                <a:lnTo>
                  <a:pt x="1320" y="1191"/>
                </a:lnTo>
                <a:lnTo>
                  <a:pt x="1321" y="1190"/>
                </a:lnTo>
                <a:lnTo>
                  <a:pt x="1322" y="1190"/>
                </a:lnTo>
                <a:lnTo>
                  <a:pt x="1324" y="1190"/>
                </a:lnTo>
                <a:lnTo>
                  <a:pt x="1324" y="1190"/>
                </a:lnTo>
                <a:lnTo>
                  <a:pt x="1325" y="1190"/>
                </a:lnTo>
                <a:lnTo>
                  <a:pt x="1326" y="1190"/>
                </a:lnTo>
                <a:lnTo>
                  <a:pt x="1327" y="1190"/>
                </a:lnTo>
                <a:lnTo>
                  <a:pt x="1327" y="1190"/>
                </a:lnTo>
                <a:lnTo>
                  <a:pt x="1329" y="1190"/>
                </a:lnTo>
                <a:lnTo>
                  <a:pt x="1330" y="1190"/>
                </a:lnTo>
                <a:lnTo>
                  <a:pt x="1331" y="1190"/>
                </a:lnTo>
                <a:lnTo>
                  <a:pt x="1331" y="1190"/>
                </a:lnTo>
                <a:lnTo>
                  <a:pt x="1332" y="1190"/>
                </a:lnTo>
                <a:lnTo>
                  <a:pt x="1334" y="1191"/>
                </a:lnTo>
                <a:lnTo>
                  <a:pt x="1335" y="1191"/>
                </a:lnTo>
                <a:lnTo>
                  <a:pt x="1335" y="1192"/>
                </a:lnTo>
                <a:lnTo>
                  <a:pt x="1336" y="1194"/>
                </a:lnTo>
                <a:lnTo>
                  <a:pt x="1337" y="1195"/>
                </a:lnTo>
                <a:lnTo>
                  <a:pt x="1339" y="1196"/>
                </a:lnTo>
                <a:lnTo>
                  <a:pt x="1339" y="1197"/>
                </a:lnTo>
                <a:lnTo>
                  <a:pt x="1340" y="1199"/>
                </a:lnTo>
                <a:lnTo>
                  <a:pt x="1341" y="1200"/>
                </a:lnTo>
                <a:lnTo>
                  <a:pt x="1342" y="1200"/>
                </a:lnTo>
                <a:lnTo>
                  <a:pt x="1344" y="1199"/>
                </a:lnTo>
                <a:lnTo>
                  <a:pt x="1344" y="1195"/>
                </a:lnTo>
                <a:lnTo>
                  <a:pt x="1345" y="1188"/>
                </a:lnTo>
                <a:lnTo>
                  <a:pt x="1346" y="1174"/>
                </a:lnTo>
                <a:lnTo>
                  <a:pt x="1347" y="1149"/>
                </a:lnTo>
                <a:lnTo>
                  <a:pt x="1347" y="1104"/>
                </a:lnTo>
                <a:lnTo>
                  <a:pt x="1349" y="1022"/>
                </a:lnTo>
                <a:lnTo>
                  <a:pt x="1350" y="855"/>
                </a:lnTo>
                <a:lnTo>
                  <a:pt x="1351" y="507"/>
                </a:lnTo>
                <a:lnTo>
                  <a:pt x="1351" y="0"/>
                </a:lnTo>
                <a:lnTo>
                  <a:pt x="1352" y="0"/>
                </a:lnTo>
                <a:lnTo>
                  <a:pt x="1353" y="0"/>
                </a:lnTo>
                <a:lnTo>
                  <a:pt x="1355" y="0"/>
                </a:lnTo>
                <a:lnTo>
                  <a:pt x="1355" y="0"/>
                </a:lnTo>
                <a:lnTo>
                  <a:pt x="1356" y="0"/>
                </a:lnTo>
                <a:lnTo>
                  <a:pt x="1357" y="0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0"/>
                </a:lnTo>
                <a:lnTo>
                  <a:pt x="1365" y="0"/>
                </a:lnTo>
                <a:lnTo>
                  <a:pt x="1366" y="0"/>
                </a:lnTo>
                <a:lnTo>
                  <a:pt x="1366" y="0"/>
                </a:lnTo>
                <a:lnTo>
                  <a:pt x="1367" y="0"/>
                </a:lnTo>
                <a:lnTo>
                  <a:pt x="1368" y="0"/>
                </a:lnTo>
                <a:lnTo>
                  <a:pt x="1370" y="188"/>
                </a:lnTo>
                <a:lnTo>
                  <a:pt x="1370" y="465"/>
                </a:lnTo>
                <a:lnTo>
                  <a:pt x="1371" y="645"/>
                </a:lnTo>
                <a:lnTo>
                  <a:pt x="1372" y="767"/>
                </a:lnTo>
                <a:lnTo>
                  <a:pt x="1373" y="855"/>
                </a:lnTo>
                <a:lnTo>
                  <a:pt x="1373" y="921"/>
                </a:lnTo>
                <a:lnTo>
                  <a:pt x="1375" y="971"/>
                </a:lnTo>
                <a:lnTo>
                  <a:pt x="1376" y="1012"/>
                </a:lnTo>
                <a:lnTo>
                  <a:pt x="1377" y="1046"/>
                </a:lnTo>
                <a:lnTo>
                  <a:pt x="1377" y="1075"/>
                </a:lnTo>
                <a:lnTo>
                  <a:pt x="1378" y="1097"/>
                </a:lnTo>
                <a:lnTo>
                  <a:pt x="1380" y="1117"/>
                </a:lnTo>
                <a:lnTo>
                  <a:pt x="1381" y="1134"/>
                </a:lnTo>
                <a:lnTo>
                  <a:pt x="1381" y="1149"/>
                </a:lnTo>
                <a:lnTo>
                  <a:pt x="1382" y="1161"/>
                </a:lnTo>
                <a:lnTo>
                  <a:pt x="1383" y="1173"/>
                </a:lnTo>
                <a:lnTo>
                  <a:pt x="1385" y="1181"/>
                </a:lnTo>
                <a:lnTo>
                  <a:pt x="1385" y="1189"/>
                </a:lnTo>
                <a:lnTo>
                  <a:pt x="1386" y="1196"/>
                </a:lnTo>
                <a:lnTo>
                  <a:pt x="1387" y="1201"/>
                </a:lnTo>
                <a:lnTo>
                  <a:pt x="1388" y="1205"/>
                </a:lnTo>
                <a:lnTo>
                  <a:pt x="1388" y="1209"/>
                </a:lnTo>
                <a:lnTo>
                  <a:pt x="1389" y="1211"/>
                </a:lnTo>
                <a:lnTo>
                  <a:pt x="1391" y="1212"/>
                </a:lnTo>
                <a:lnTo>
                  <a:pt x="1392" y="1214"/>
                </a:lnTo>
                <a:lnTo>
                  <a:pt x="1392" y="1214"/>
                </a:lnTo>
                <a:lnTo>
                  <a:pt x="1393" y="1212"/>
                </a:lnTo>
                <a:lnTo>
                  <a:pt x="1394" y="1212"/>
                </a:lnTo>
                <a:lnTo>
                  <a:pt x="1396" y="1211"/>
                </a:lnTo>
                <a:lnTo>
                  <a:pt x="1396" y="1210"/>
                </a:lnTo>
                <a:lnTo>
                  <a:pt x="1397" y="1210"/>
                </a:lnTo>
                <a:lnTo>
                  <a:pt x="1398" y="1210"/>
                </a:lnTo>
                <a:lnTo>
                  <a:pt x="1399" y="1210"/>
                </a:lnTo>
                <a:lnTo>
                  <a:pt x="1401" y="1210"/>
                </a:lnTo>
                <a:lnTo>
                  <a:pt x="1401" y="1211"/>
                </a:lnTo>
                <a:lnTo>
                  <a:pt x="1402" y="1211"/>
                </a:lnTo>
                <a:lnTo>
                  <a:pt x="1403" y="1211"/>
                </a:lnTo>
                <a:lnTo>
                  <a:pt x="1404" y="1211"/>
                </a:lnTo>
                <a:lnTo>
                  <a:pt x="1404" y="1211"/>
                </a:lnTo>
                <a:lnTo>
                  <a:pt x="1406" y="1211"/>
                </a:lnTo>
                <a:lnTo>
                  <a:pt x="1407" y="1210"/>
                </a:lnTo>
                <a:lnTo>
                  <a:pt x="1408" y="1210"/>
                </a:lnTo>
                <a:lnTo>
                  <a:pt x="1408" y="1209"/>
                </a:lnTo>
                <a:lnTo>
                  <a:pt x="1409" y="1207"/>
                </a:lnTo>
                <a:lnTo>
                  <a:pt x="1411" y="1207"/>
                </a:lnTo>
                <a:lnTo>
                  <a:pt x="1412" y="1206"/>
                </a:lnTo>
                <a:lnTo>
                  <a:pt x="1412" y="1205"/>
                </a:lnTo>
                <a:lnTo>
                  <a:pt x="1413" y="1204"/>
                </a:lnTo>
                <a:lnTo>
                  <a:pt x="1414" y="1202"/>
                </a:lnTo>
                <a:lnTo>
                  <a:pt x="1416" y="1201"/>
                </a:lnTo>
                <a:lnTo>
                  <a:pt x="1416" y="1199"/>
                </a:lnTo>
                <a:lnTo>
                  <a:pt x="1417" y="1197"/>
                </a:lnTo>
                <a:lnTo>
                  <a:pt x="1418" y="1195"/>
                </a:lnTo>
                <a:lnTo>
                  <a:pt x="1419" y="1192"/>
                </a:lnTo>
                <a:lnTo>
                  <a:pt x="1419" y="1188"/>
                </a:lnTo>
                <a:lnTo>
                  <a:pt x="1420" y="1183"/>
                </a:lnTo>
                <a:lnTo>
                  <a:pt x="1422" y="1175"/>
                </a:lnTo>
                <a:lnTo>
                  <a:pt x="1423" y="1168"/>
                </a:lnTo>
                <a:lnTo>
                  <a:pt x="1423" y="1159"/>
                </a:lnTo>
                <a:lnTo>
                  <a:pt x="1424" y="1153"/>
                </a:lnTo>
                <a:lnTo>
                  <a:pt x="1425" y="1148"/>
                </a:lnTo>
                <a:lnTo>
                  <a:pt x="1427" y="1147"/>
                </a:lnTo>
                <a:lnTo>
                  <a:pt x="1427" y="1149"/>
                </a:lnTo>
                <a:lnTo>
                  <a:pt x="1428" y="1154"/>
                </a:lnTo>
                <a:lnTo>
                  <a:pt x="1429" y="1160"/>
                </a:lnTo>
                <a:lnTo>
                  <a:pt x="1430" y="1166"/>
                </a:lnTo>
                <a:lnTo>
                  <a:pt x="1430" y="1173"/>
                </a:lnTo>
                <a:lnTo>
                  <a:pt x="1432" y="1178"/>
                </a:lnTo>
                <a:lnTo>
                  <a:pt x="1433" y="1181"/>
                </a:lnTo>
                <a:lnTo>
                  <a:pt x="1434" y="1184"/>
                </a:lnTo>
                <a:lnTo>
                  <a:pt x="1434" y="1185"/>
                </a:lnTo>
                <a:lnTo>
                  <a:pt x="1435" y="1185"/>
                </a:lnTo>
                <a:lnTo>
                  <a:pt x="1437" y="1185"/>
                </a:lnTo>
                <a:lnTo>
                  <a:pt x="1438" y="1184"/>
                </a:lnTo>
                <a:lnTo>
                  <a:pt x="1438" y="1184"/>
                </a:lnTo>
                <a:lnTo>
                  <a:pt x="1439" y="1183"/>
                </a:lnTo>
                <a:lnTo>
                  <a:pt x="1440" y="1183"/>
                </a:lnTo>
                <a:lnTo>
                  <a:pt x="1442" y="1183"/>
                </a:lnTo>
                <a:lnTo>
                  <a:pt x="1442" y="1184"/>
                </a:lnTo>
                <a:lnTo>
                  <a:pt x="1443" y="1185"/>
                </a:lnTo>
                <a:lnTo>
                  <a:pt x="1444" y="1186"/>
                </a:lnTo>
                <a:lnTo>
                  <a:pt x="1445" y="1188"/>
                </a:lnTo>
                <a:lnTo>
                  <a:pt x="1445" y="1189"/>
                </a:lnTo>
                <a:lnTo>
                  <a:pt x="1447" y="1190"/>
                </a:lnTo>
                <a:lnTo>
                  <a:pt x="1448" y="1190"/>
                </a:lnTo>
                <a:lnTo>
                  <a:pt x="1449" y="1191"/>
                </a:lnTo>
                <a:lnTo>
                  <a:pt x="1449" y="1191"/>
                </a:lnTo>
                <a:lnTo>
                  <a:pt x="1450" y="1191"/>
                </a:lnTo>
                <a:lnTo>
                  <a:pt x="1452" y="1191"/>
                </a:lnTo>
                <a:lnTo>
                  <a:pt x="1453" y="1191"/>
                </a:lnTo>
                <a:lnTo>
                  <a:pt x="1453" y="1191"/>
                </a:lnTo>
                <a:lnTo>
                  <a:pt x="1454" y="1191"/>
                </a:lnTo>
                <a:lnTo>
                  <a:pt x="1455" y="1191"/>
                </a:lnTo>
                <a:lnTo>
                  <a:pt x="1456" y="1191"/>
                </a:lnTo>
                <a:lnTo>
                  <a:pt x="1458" y="1192"/>
                </a:lnTo>
                <a:lnTo>
                  <a:pt x="1458" y="1192"/>
                </a:lnTo>
                <a:lnTo>
                  <a:pt x="1459" y="1192"/>
                </a:lnTo>
                <a:lnTo>
                  <a:pt x="1460" y="1192"/>
                </a:lnTo>
                <a:lnTo>
                  <a:pt x="1461" y="1192"/>
                </a:lnTo>
                <a:lnTo>
                  <a:pt x="1461" y="1192"/>
                </a:lnTo>
                <a:lnTo>
                  <a:pt x="1463" y="1192"/>
                </a:lnTo>
                <a:lnTo>
                  <a:pt x="1464" y="1192"/>
                </a:lnTo>
                <a:lnTo>
                  <a:pt x="1465" y="1192"/>
                </a:lnTo>
                <a:lnTo>
                  <a:pt x="1465" y="1192"/>
                </a:lnTo>
                <a:lnTo>
                  <a:pt x="1466" y="1192"/>
                </a:lnTo>
                <a:lnTo>
                  <a:pt x="1468" y="1192"/>
                </a:lnTo>
                <a:lnTo>
                  <a:pt x="1469" y="1192"/>
                </a:lnTo>
                <a:lnTo>
                  <a:pt x="1469" y="1191"/>
                </a:lnTo>
                <a:lnTo>
                  <a:pt x="1470" y="1191"/>
                </a:lnTo>
                <a:lnTo>
                  <a:pt x="1471" y="1191"/>
                </a:lnTo>
                <a:lnTo>
                  <a:pt x="1473" y="1191"/>
                </a:lnTo>
                <a:lnTo>
                  <a:pt x="1473" y="1190"/>
                </a:lnTo>
                <a:lnTo>
                  <a:pt x="1474" y="1190"/>
                </a:lnTo>
                <a:lnTo>
                  <a:pt x="1475" y="1189"/>
                </a:lnTo>
                <a:lnTo>
                  <a:pt x="1476" y="1189"/>
                </a:lnTo>
                <a:lnTo>
                  <a:pt x="1476" y="1189"/>
                </a:lnTo>
                <a:lnTo>
                  <a:pt x="1478" y="1189"/>
                </a:lnTo>
                <a:lnTo>
                  <a:pt x="1479" y="1189"/>
                </a:lnTo>
                <a:lnTo>
                  <a:pt x="1480" y="1190"/>
                </a:lnTo>
                <a:lnTo>
                  <a:pt x="1480" y="1191"/>
                </a:lnTo>
                <a:lnTo>
                  <a:pt x="1481" y="1191"/>
                </a:lnTo>
                <a:lnTo>
                  <a:pt x="1483" y="1192"/>
                </a:lnTo>
                <a:lnTo>
                  <a:pt x="1484" y="1192"/>
                </a:lnTo>
                <a:lnTo>
                  <a:pt x="1484" y="1192"/>
                </a:lnTo>
                <a:lnTo>
                  <a:pt x="1485" y="1192"/>
                </a:lnTo>
                <a:lnTo>
                  <a:pt x="1486" y="1191"/>
                </a:lnTo>
                <a:lnTo>
                  <a:pt x="1488" y="1190"/>
                </a:lnTo>
                <a:lnTo>
                  <a:pt x="1488" y="1189"/>
                </a:lnTo>
                <a:lnTo>
                  <a:pt x="1489" y="1188"/>
                </a:lnTo>
                <a:lnTo>
                  <a:pt x="1490" y="1186"/>
                </a:lnTo>
                <a:lnTo>
                  <a:pt x="1491" y="1185"/>
                </a:lnTo>
                <a:lnTo>
                  <a:pt x="1491" y="1184"/>
                </a:lnTo>
                <a:lnTo>
                  <a:pt x="1492" y="1185"/>
                </a:lnTo>
                <a:lnTo>
                  <a:pt x="1494" y="1185"/>
                </a:lnTo>
                <a:lnTo>
                  <a:pt x="1495" y="1186"/>
                </a:lnTo>
                <a:lnTo>
                  <a:pt x="1495" y="1188"/>
                </a:lnTo>
                <a:lnTo>
                  <a:pt x="1496" y="1188"/>
                </a:lnTo>
                <a:lnTo>
                  <a:pt x="1497" y="1188"/>
                </a:lnTo>
                <a:lnTo>
                  <a:pt x="1499" y="1185"/>
                </a:lnTo>
                <a:lnTo>
                  <a:pt x="1499" y="1180"/>
                </a:lnTo>
                <a:lnTo>
                  <a:pt x="1500" y="1170"/>
                </a:lnTo>
                <a:lnTo>
                  <a:pt x="1501" y="1154"/>
                </a:lnTo>
                <a:lnTo>
                  <a:pt x="1502" y="1128"/>
                </a:lnTo>
                <a:lnTo>
                  <a:pt x="1502" y="1091"/>
                </a:lnTo>
                <a:lnTo>
                  <a:pt x="1504" y="1040"/>
                </a:lnTo>
                <a:lnTo>
                  <a:pt x="1505" y="976"/>
                </a:lnTo>
                <a:lnTo>
                  <a:pt x="1506" y="906"/>
                </a:lnTo>
                <a:lnTo>
                  <a:pt x="1506" y="834"/>
                </a:lnTo>
                <a:lnTo>
                  <a:pt x="1507" y="769"/>
                </a:lnTo>
                <a:lnTo>
                  <a:pt x="1509" y="723"/>
                </a:lnTo>
                <a:lnTo>
                  <a:pt x="1510" y="704"/>
                </a:lnTo>
                <a:lnTo>
                  <a:pt x="1511" y="713"/>
                </a:lnTo>
                <a:lnTo>
                  <a:pt x="1511" y="750"/>
                </a:lnTo>
                <a:lnTo>
                  <a:pt x="1512" y="809"/>
                </a:lnTo>
                <a:lnTo>
                  <a:pt x="1514" y="878"/>
                </a:lnTo>
                <a:lnTo>
                  <a:pt x="1515" y="950"/>
                </a:lnTo>
                <a:lnTo>
                  <a:pt x="1515" y="1016"/>
                </a:lnTo>
                <a:lnTo>
                  <a:pt x="1516" y="1072"/>
                </a:lnTo>
                <a:lnTo>
                  <a:pt x="1517" y="1114"/>
                </a:lnTo>
                <a:lnTo>
                  <a:pt x="1519" y="1145"/>
                </a:lnTo>
                <a:lnTo>
                  <a:pt x="1519" y="1166"/>
                </a:lnTo>
                <a:lnTo>
                  <a:pt x="1520" y="1180"/>
                </a:lnTo>
                <a:lnTo>
                  <a:pt x="1521" y="1186"/>
                </a:lnTo>
                <a:lnTo>
                  <a:pt x="1522" y="1189"/>
                </a:lnTo>
                <a:lnTo>
                  <a:pt x="1522" y="1188"/>
                </a:lnTo>
                <a:lnTo>
                  <a:pt x="1524" y="1183"/>
                </a:lnTo>
                <a:lnTo>
                  <a:pt x="1525" y="1176"/>
                </a:lnTo>
                <a:lnTo>
                  <a:pt x="1526" y="1168"/>
                </a:lnTo>
                <a:lnTo>
                  <a:pt x="1526" y="1159"/>
                </a:lnTo>
                <a:lnTo>
                  <a:pt x="1527" y="1152"/>
                </a:lnTo>
                <a:lnTo>
                  <a:pt x="1528" y="1147"/>
                </a:lnTo>
                <a:lnTo>
                  <a:pt x="1530" y="1144"/>
                </a:lnTo>
                <a:lnTo>
                  <a:pt x="1530" y="1143"/>
                </a:lnTo>
                <a:lnTo>
                  <a:pt x="1531" y="1144"/>
                </a:lnTo>
                <a:lnTo>
                  <a:pt x="1532" y="1147"/>
                </a:lnTo>
                <a:lnTo>
                  <a:pt x="1533" y="1149"/>
                </a:lnTo>
                <a:lnTo>
                  <a:pt x="1533" y="1152"/>
                </a:lnTo>
                <a:lnTo>
                  <a:pt x="1535" y="1153"/>
                </a:lnTo>
                <a:lnTo>
                  <a:pt x="1536" y="1154"/>
                </a:lnTo>
                <a:lnTo>
                  <a:pt x="1537" y="1155"/>
                </a:lnTo>
                <a:lnTo>
                  <a:pt x="1537" y="1158"/>
                </a:lnTo>
                <a:lnTo>
                  <a:pt x="1538" y="1161"/>
                </a:lnTo>
                <a:lnTo>
                  <a:pt x="1540" y="1166"/>
                </a:lnTo>
                <a:lnTo>
                  <a:pt x="1541" y="1171"/>
                </a:lnTo>
                <a:lnTo>
                  <a:pt x="1541" y="1176"/>
                </a:lnTo>
                <a:lnTo>
                  <a:pt x="1542" y="1181"/>
                </a:lnTo>
                <a:lnTo>
                  <a:pt x="1543" y="1185"/>
                </a:lnTo>
                <a:lnTo>
                  <a:pt x="1545" y="1188"/>
                </a:lnTo>
                <a:lnTo>
                  <a:pt x="1545" y="1189"/>
                </a:lnTo>
                <a:lnTo>
                  <a:pt x="1546" y="1189"/>
                </a:lnTo>
                <a:lnTo>
                  <a:pt x="1547" y="1188"/>
                </a:lnTo>
                <a:lnTo>
                  <a:pt x="1548" y="1185"/>
                </a:lnTo>
                <a:lnTo>
                  <a:pt x="1548" y="1183"/>
                </a:lnTo>
                <a:lnTo>
                  <a:pt x="1550" y="1179"/>
                </a:lnTo>
                <a:lnTo>
                  <a:pt x="1551" y="1175"/>
                </a:lnTo>
                <a:lnTo>
                  <a:pt x="1552" y="1173"/>
                </a:lnTo>
                <a:lnTo>
                  <a:pt x="1552" y="1169"/>
                </a:lnTo>
                <a:lnTo>
                  <a:pt x="1553" y="1168"/>
                </a:lnTo>
                <a:lnTo>
                  <a:pt x="1555" y="1166"/>
                </a:lnTo>
                <a:lnTo>
                  <a:pt x="1556" y="1166"/>
                </a:lnTo>
                <a:lnTo>
                  <a:pt x="1556" y="1169"/>
                </a:lnTo>
                <a:lnTo>
                  <a:pt x="1557" y="1171"/>
                </a:lnTo>
                <a:lnTo>
                  <a:pt x="1558" y="1174"/>
                </a:lnTo>
                <a:lnTo>
                  <a:pt x="1560" y="1178"/>
                </a:lnTo>
                <a:lnTo>
                  <a:pt x="1560" y="1180"/>
                </a:lnTo>
                <a:lnTo>
                  <a:pt x="1561" y="1183"/>
                </a:lnTo>
                <a:lnTo>
                  <a:pt x="1562" y="1184"/>
                </a:lnTo>
                <a:lnTo>
                  <a:pt x="1563" y="1185"/>
                </a:lnTo>
                <a:lnTo>
                  <a:pt x="1563" y="1186"/>
                </a:lnTo>
                <a:lnTo>
                  <a:pt x="1564" y="1188"/>
                </a:lnTo>
                <a:lnTo>
                  <a:pt x="1566" y="1189"/>
                </a:lnTo>
                <a:lnTo>
                  <a:pt x="1567" y="1189"/>
                </a:lnTo>
                <a:lnTo>
                  <a:pt x="1568" y="1190"/>
                </a:lnTo>
                <a:lnTo>
                  <a:pt x="1568" y="1190"/>
                </a:lnTo>
                <a:lnTo>
                  <a:pt x="1569" y="1191"/>
                </a:lnTo>
                <a:lnTo>
                  <a:pt x="1571" y="1191"/>
                </a:lnTo>
                <a:lnTo>
                  <a:pt x="1572" y="1191"/>
                </a:lnTo>
                <a:lnTo>
                  <a:pt x="1572" y="1191"/>
                </a:lnTo>
                <a:lnTo>
                  <a:pt x="1573" y="1191"/>
                </a:lnTo>
                <a:lnTo>
                  <a:pt x="1574" y="1191"/>
                </a:lnTo>
                <a:lnTo>
                  <a:pt x="1576" y="1191"/>
                </a:lnTo>
                <a:lnTo>
                  <a:pt x="1576" y="1191"/>
                </a:lnTo>
                <a:lnTo>
                  <a:pt x="1577" y="1191"/>
                </a:lnTo>
                <a:lnTo>
                  <a:pt x="1578" y="1191"/>
                </a:lnTo>
                <a:lnTo>
                  <a:pt x="1579" y="1191"/>
                </a:lnTo>
                <a:lnTo>
                  <a:pt x="1579" y="1191"/>
                </a:lnTo>
                <a:lnTo>
                  <a:pt x="1581" y="1191"/>
                </a:lnTo>
                <a:lnTo>
                  <a:pt x="1582" y="1191"/>
                </a:lnTo>
                <a:lnTo>
                  <a:pt x="1583" y="1190"/>
                </a:lnTo>
                <a:lnTo>
                  <a:pt x="1583" y="1190"/>
                </a:lnTo>
                <a:lnTo>
                  <a:pt x="1584" y="1190"/>
                </a:lnTo>
                <a:lnTo>
                  <a:pt x="1586" y="1190"/>
                </a:lnTo>
                <a:lnTo>
                  <a:pt x="1587" y="1190"/>
                </a:lnTo>
                <a:lnTo>
                  <a:pt x="1587" y="1190"/>
                </a:lnTo>
                <a:lnTo>
                  <a:pt x="1588" y="1190"/>
                </a:lnTo>
                <a:lnTo>
                  <a:pt x="1589" y="1190"/>
                </a:lnTo>
                <a:lnTo>
                  <a:pt x="1591" y="1190"/>
                </a:lnTo>
                <a:lnTo>
                  <a:pt x="1591" y="1191"/>
                </a:lnTo>
                <a:lnTo>
                  <a:pt x="1592" y="1191"/>
                </a:lnTo>
                <a:lnTo>
                  <a:pt x="1593" y="1191"/>
                </a:lnTo>
                <a:lnTo>
                  <a:pt x="1594" y="1191"/>
                </a:lnTo>
                <a:lnTo>
                  <a:pt x="1594" y="1191"/>
                </a:lnTo>
                <a:lnTo>
                  <a:pt x="1596" y="1191"/>
                </a:lnTo>
                <a:lnTo>
                  <a:pt x="1597" y="1191"/>
                </a:lnTo>
                <a:lnTo>
                  <a:pt x="1598" y="1191"/>
                </a:lnTo>
                <a:lnTo>
                  <a:pt x="1598" y="1191"/>
                </a:lnTo>
                <a:lnTo>
                  <a:pt x="1599" y="1191"/>
                </a:lnTo>
                <a:lnTo>
                  <a:pt x="1600" y="1191"/>
                </a:lnTo>
                <a:lnTo>
                  <a:pt x="1602" y="1191"/>
                </a:lnTo>
                <a:lnTo>
                  <a:pt x="1602" y="1191"/>
                </a:lnTo>
                <a:lnTo>
                  <a:pt x="1603" y="1191"/>
                </a:lnTo>
                <a:lnTo>
                  <a:pt x="1604" y="1191"/>
                </a:lnTo>
                <a:lnTo>
                  <a:pt x="1605" y="1191"/>
                </a:lnTo>
                <a:lnTo>
                  <a:pt x="1605" y="1191"/>
                </a:lnTo>
                <a:lnTo>
                  <a:pt x="1607" y="1191"/>
                </a:lnTo>
                <a:lnTo>
                  <a:pt x="1608" y="1191"/>
                </a:lnTo>
                <a:lnTo>
                  <a:pt x="1609" y="1191"/>
                </a:lnTo>
                <a:lnTo>
                  <a:pt x="1609" y="1191"/>
                </a:lnTo>
                <a:lnTo>
                  <a:pt x="1610" y="1191"/>
                </a:lnTo>
                <a:lnTo>
                  <a:pt x="1612" y="1191"/>
                </a:lnTo>
                <a:lnTo>
                  <a:pt x="1613" y="1192"/>
                </a:lnTo>
                <a:lnTo>
                  <a:pt x="1613" y="1192"/>
                </a:lnTo>
                <a:lnTo>
                  <a:pt x="1614" y="1192"/>
                </a:lnTo>
                <a:lnTo>
                  <a:pt x="1615" y="1192"/>
                </a:lnTo>
                <a:lnTo>
                  <a:pt x="1617" y="1192"/>
                </a:lnTo>
                <a:lnTo>
                  <a:pt x="1617" y="1191"/>
                </a:lnTo>
                <a:lnTo>
                  <a:pt x="1618" y="1191"/>
                </a:lnTo>
                <a:lnTo>
                  <a:pt x="1619" y="1191"/>
                </a:lnTo>
                <a:lnTo>
                  <a:pt x="1620" y="1190"/>
                </a:lnTo>
                <a:lnTo>
                  <a:pt x="1620" y="1190"/>
                </a:lnTo>
                <a:lnTo>
                  <a:pt x="1622" y="1190"/>
                </a:lnTo>
                <a:lnTo>
                  <a:pt x="1623" y="1190"/>
                </a:lnTo>
                <a:lnTo>
                  <a:pt x="1624" y="1190"/>
                </a:lnTo>
                <a:lnTo>
                  <a:pt x="1625" y="1190"/>
                </a:lnTo>
                <a:lnTo>
                  <a:pt x="1625" y="1190"/>
                </a:lnTo>
                <a:lnTo>
                  <a:pt x="1627" y="1190"/>
                </a:lnTo>
                <a:lnTo>
                  <a:pt x="1628" y="1191"/>
                </a:lnTo>
                <a:lnTo>
                  <a:pt x="1629" y="1191"/>
                </a:lnTo>
                <a:lnTo>
                  <a:pt x="1629" y="1191"/>
                </a:lnTo>
                <a:lnTo>
                  <a:pt x="1630" y="1191"/>
                </a:lnTo>
                <a:lnTo>
                  <a:pt x="1632" y="1191"/>
                </a:lnTo>
                <a:lnTo>
                  <a:pt x="1633" y="1191"/>
                </a:lnTo>
                <a:lnTo>
                  <a:pt x="1633" y="1191"/>
                </a:lnTo>
                <a:lnTo>
                  <a:pt x="1634" y="1191"/>
                </a:lnTo>
                <a:lnTo>
                  <a:pt x="1635" y="1191"/>
                </a:lnTo>
                <a:lnTo>
                  <a:pt x="1636" y="1191"/>
                </a:lnTo>
                <a:lnTo>
                  <a:pt x="1636" y="1190"/>
                </a:lnTo>
                <a:lnTo>
                  <a:pt x="1638" y="1190"/>
                </a:lnTo>
                <a:lnTo>
                  <a:pt x="1639" y="1189"/>
                </a:lnTo>
                <a:lnTo>
                  <a:pt x="1640" y="1188"/>
                </a:lnTo>
                <a:lnTo>
                  <a:pt x="1640" y="1188"/>
                </a:lnTo>
                <a:lnTo>
                  <a:pt x="1641" y="1188"/>
                </a:lnTo>
                <a:lnTo>
                  <a:pt x="1643" y="1188"/>
                </a:lnTo>
                <a:lnTo>
                  <a:pt x="1644" y="1189"/>
                </a:lnTo>
                <a:lnTo>
                  <a:pt x="1644" y="1189"/>
                </a:lnTo>
                <a:lnTo>
                  <a:pt x="1645" y="1190"/>
                </a:lnTo>
                <a:lnTo>
                  <a:pt x="1646" y="1190"/>
                </a:lnTo>
                <a:lnTo>
                  <a:pt x="1648" y="1189"/>
                </a:lnTo>
                <a:lnTo>
                  <a:pt x="1648" y="1188"/>
                </a:lnTo>
                <a:lnTo>
                  <a:pt x="1649" y="1186"/>
                </a:lnTo>
                <a:lnTo>
                  <a:pt x="1650" y="1184"/>
                </a:lnTo>
                <a:lnTo>
                  <a:pt x="1651" y="1180"/>
                </a:lnTo>
                <a:lnTo>
                  <a:pt x="1651" y="1176"/>
                </a:lnTo>
                <a:lnTo>
                  <a:pt x="1653" y="1173"/>
                </a:lnTo>
                <a:lnTo>
                  <a:pt x="1654" y="1168"/>
                </a:lnTo>
                <a:lnTo>
                  <a:pt x="1655" y="1164"/>
                </a:lnTo>
                <a:lnTo>
                  <a:pt x="1655" y="1160"/>
                </a:lnTo>
                <a:lnTo>
                  <a:pt x="1656" y="1159"/>
                </a:lnTo>
                <a:lnTo>
                  <a:pt x="1658" y="1159"/>
                </a:lnTo>
                <a:lnTo>
                  <a:pt x="1659" y="1160"/>
                </a:lnTo>
                <a:lnTo>
                  <a:pt x="1659" y="1163"/>
                </a:lnTo>
                <a:lnTo>
                  <a:pt x="1660" y="1166"/>
                </a:lnTo>
                <a:lnTo>
                  <a:pt x="1661" y="1171"/>
                </a:lnTo>
                <a:lnTo>
                  <a:pt x="1663" y="1175"/>
                </a:lnTo>
                <a:lnTo>
                  <a:pt x="1663" y="1179"/>
                </a:lnTo>
                <a:lnTo>
                  <a:pt x="1664" y="1183"/>
                </a:lnTo>
                <a:lnTo>
                  <a:pt x="1665" y="1185"/>
                </a:lnTo>
                <a:lnTo>
                  <a:pt x="1666" y="1186"/>
                </a:lnTo>
                <a:lnTo>
                  <a:pt x="1666" y="1188"/>
                </a:lnTo>
                <a:lnTo>
                  <a:pt x="1668" y="1189"/>
                </a:lnTo>
                <a:lnTo>
                  <a:pt x="1669" y="1189"/>
                </a:lnTo>
                <a:lnTo>
                  <a:pt x="1670" y="1189"/>
                </a:lnTo>
                <a:lnTo>
                  <a:pt x="1670" y="1190"/>
                </a:lnTo>
                <a:lnTo>
                  <a:pt x="1671" y="1190"/>
                </a:lnTo>
                <a:lnTo>
                  <a:pt x="1672" y="1190"/>
                </a:lnTo>
                <a:lnTo>
                  <a:pt x="1674" y="1190"/>
                </a:lnTo>
                <a:lnTo>
                  <a:pt x="1674" y="1191"/>
                </a:lnTo>
                <a:lnTo>
                  <a:pt x="1675" y="1191"/>
                </a:lnTo>
                <a:lnTo>
                  <a:pt x="1676" y="1191"/>
                </a:lnTo>
                <a:lnTo>
                  <a:pt x="1677" y="1191"/>
                </a:lnTo>
                <a:lnTo>
                  <a:pt x="1679" y="1191"/>
                </a:lnTo>
                <a:lnTo>
                  <a:pt x="1679" y="1191"/>
                </a:lnTo>
                <a:lnTo>
                  <a:pt x="1680" y="1191"/>
                </a:lnTo>
                <a:lnTo>
                  <a:pt x="1681" y="1191"/>
                </a:lnTo>
                <a:lnTo>
                  <a:pt x="1682" y="1191"/>
                </a:lnTo>
                <a:lnTo>
                  <a:pt x="1682" y="1191"/>
                </a:lnTo>
                <a:lnTo>
                  <a:pt x="1684" y="1190"/>
                </a:lnTo>
                <a:lnTo>
                  <a:pt x="1685" y="1189"/>
                </a:lnTo>
                <a:lnTo>
                  <a:pt x="1686" y="1188"/>
                </a:lnTo>
                <a:lnTo>
                  <a:pt x="1686" y="1184"/>
                </a:lnTo>
                <a:lnTo>
                  <a:pt x="1687" y="1179"/>
                </a:lnTo>
                <a:lnTo>
                  <a:pt x="1689" y="1171"/>
                </a:lnTo>
                <a:lnTo>
                  <a:pt x="1690" y="1161"/>
                </a:lnTo>
                <a:lnTo>
                  <a:pt x="1690" y="1150"/>
                </a:lnTo>
                <a:lnTo>
                  <a:pt x="1691" y="1139"/>
                </a:lnTo>
                <a:lnTo>
                  <a:pt x="1692" y="1133"/>
                </a:lnTo>
                <a:lnTo>
                  <a:pt x="1694" y="1124"/>
                </a:lnTo>
                <a:lnTo>
                  <a:pt x="1694" y="1119"/>
                </a:lnTo>
                <a:lnTo>
                  <a:pt x="1695" y="1117"/>
                </a:lnTo>
                <a:lnTo>
                  <a:pt x="1696" y="1118"/>
                </a:lnTo>
                <a:lnTo>
                  <a:pt x="1697" y="1120"/>
                </a:lnTo>
                <a:lnTo>
                  <a:pt x="1697" y="1128"/>
                </a:lnTo>
                <a:lnTo>
                  <a:pt x="1699" y="1137"/>
                </a:lnTo>
                <a:lnTo>
                  <a:pt x="1700" y="1147"/>
                </a:lnTo>
                <a:lnTo>
                  <a:pt x="1701" y="1156"/>
                </a:lnTo>
                <a:lnTo>
                  <a:pt x="1701" y="1166"/>
                </a:lnTo>
                <a:lnTo>
                  <a:pt x="1702" y="1174"/>
                </a:lnTo>
                <a:lnTo>
                  <a:pt x="1704" y="1180"/>
                </a:lnTo>
                <a:lnTo>
                  <a:pt x="1705" y="1184"/>
                </a:lnTo>
                <a:lnTo>
                  <a:pt x="1705" y="1186"/>
                </a:lnTo>
                <a:lnTo>
                  <a:pt x="1706" y="1188"/>
                </a:lnTo>
                <a:lnTo>
                  <a:pt x="1707" y="1189"/>
                </a:lnTo>
                <a:lnTo>
                  <a:pt x="1708" y="1190"/>
                </a:lnTo>
                <a:lnTo>
                  <a:pt x="1708" y="1190"/>
                </a:lnTo>
                <a:lnTo>
                  <a:pt x="1710" y="1190"/>
                </a:lnTo>
                <a:lnTo>
                  <a:pt x="1711" y="1191"/>
                </a:lnTo>
                <a:lnTo>
                  <a:pt x="1712" y="1191"/>
                </a:lnTo>
                <a:lnTo>
                  <a:pt x="1712" y="1190"/>
                </a:lnTo>
                <a:lnTo>
                  <a:pt x="1713" y="1190"/>
                </a:lnTo>
                <a:lnTo>
                  <a:pt x="1715" y="1188"/>
                </a:lnTo>
                <a:lnTo>
                  <a:pt x="1716" y="1186"/>
                </a:lnTo>
                <a:lnTo>
                  <a:pt x="1716" y="1185"/>
                </a:lnTo>
                <a:lnTo>
                  <a:pt x="1717" y="1184"/>
                </a:lnTo>
                <a:lnTo>
                  <a:pt x="1718" y="1183"/>
                </a:lnTo>
                <a:lnTo>
                  <a:pt x="1720" y="1181"/>
                </a:lnTo>
                <a:lnTo>
                  <a:pt x="1720" y="1180"/>
                </a:lnTo>
                <a:lnTo>
                  <a:pt x="1721" y="1176"/>
                </a:lnTo>
                <a:lnTo>
                  <a:pt x="1722" y="1171"/>
                </a:lnTo>
                <a:lnTo>
                  <a:pt x="1723" y="1165"/>
                </a:lnTo>
                <a:lnTo>
                  <a:pt x="1723" y="1160"/>
                </a:lnTo>
                <a:lnTo>
                  <a:pt x="1725" y="1156"/>
                </a:lnTo>
                <a:lnTo>
                  <a:pt x="1726" y="1156"/>
                </a:lnTo>
                <a:lnTo>
                  <a:pt x="1727" y="1159"/>
                </a:lnTo>
                <a:lnTo>
                  <a:pt x="1727" y="1165"/>
                </a:lnTo>
                <a:lnTo>
                  <a:pt x="1728" y="1170"/>
                </a:lnTo>
                <a:lnTo>
                  <a:pt x="1730" y="1176"/>
                </a:lnTo>
                <a:lnTo>
                  <a:pt x="1731" y="1181"/>
                </a:lnTo>
                <a:lnTo>
                  <a:pt x="1731" y="1185"/>
                </a:lnTo>
                <a:lnTo>
                  <a:pt x="1732" y="1188"/>
                </a:lnTo>
                <a:lnTo>
                  <a:pt x="1733" y="1189"/>
                </a:lnTo>
                <a:lnTo>
                  <a:pt x="1735" y="1190"/>
                </a:lnTo>
                <a:lnTo>
                  <a:pt x="1736" y="1190"/>
                </a:lnTo>
                <a:lnTo>
                  <a:pt x="1736" y="1191"/>
                </a:lnTo>
                <a:lnTo>
                  <a:pt x="1737" y="1190"/>
                </a:lnTo>
                <a:lnTo>
                  <a:pt x="1738" y="1190"/>
                </a:lnTo>
                <a:lnTo>
                  <a:pt x="1740" y="1188"/>
                </a:lnTo>
                <a:lnTo>
                  <a:pt x="1740" y="1185"/>
                </a:lnTo>
                <a:lnTo>
                  <a:pt x="1741" y="1181"/>
                </a:lnTo>
                <a:lnTo>
                  <a:pt x="1742" y="1178"/>
                </a:lnTo>
                <a:lnTo>
                  <a:pt x="1743" y="1174"/>
                </a:lnTo>
                <a:lnTo>
                  <a:pt x="1743" y="1170"/>
                </a:lnTo>
                <a:lnTo>
                  <a:pt x="1744" y="1169"/>
                </a:lnTo>
                <a:lnTo>
                  <a:pt x="1746" y="1169"/>
                </a:lnTo>
                <a:lnTo>
                  <a:pt x="1747" y="1171"/>
                </a:lnTo>
                <a:lnTo>
                  <a:pt x="1747" y="1174"/>
                </a:lnTo>
                <a:lnTo>
                  <a:pt x="1748" y="1178"/>
                </a:lnTo>
                <a:lnTo>
                  <a:pt x="1749" y="1181"/>
                </a:lnTo>
                <a:lnTo>
                  <a:pt x="1751" y="1184"/>
                </a:lnTo>
                <a:lnTo>
                  <a:pt x="1751" y="1185"/>
                </a:lnTo>
                <a:lnTo>
                  <a:pt x="1752" y="1188"/>
                </a:lnTo>
                <a:lnTo>
                  <a:pt x="1753" y="1189"/>
                </a:lnTo>
                <a:lnTo>
                  <a:pt x="1754" y="1189"/>
                </a:lnTo>
                <a:lnTo>
                  <a:pt x="1754" y="1190"/>
                </a:lnTo>
                <a:lnTo>
                  <a:pt x="1756" y="1190"/>
                </a:lnTo>
                <a:lnTo>
                  <a:pt x="1757" y="1191"/>
                </a:lnTo>
                <a:lnTo>
                  <a:pt x="1758" y="1191"/>
                </a:lnTo>
                <a:lnTo>
                  <a:pt x="1758" y="1191"/>
                </a:lnTo>
                <a:lnTo>
                  <a:pt x="1759" y="1191"/>
                </a:lnTo>
                <a:lnTo>
                  <a:pt x="1761" y="1191"/>
                </a:lnTo>
                <a:lnTo>
                  <a:pt x="1762" y="1190"/>
                </a:lnTo>
                <a:lnTo>
                  <a:pt x="1762" y="1189"/>
                </a:lnTo>
                <a:lnTo>
                  <a:pt x="1763" y="1188"/>
                </a:lnTo>
                <a:lnTo>
                  <a:pt x="1764" y="1186"/>
                </a:lnTo>
                <a:lnTo>
                  <a:pt x="1766" y="1185"/>
                </a:lnTo>
                <a:lnTo>
                  <a:pt x="1766" y="1184"/>
                </a:lnTo>
                <a:lnTo>
                  <a:pt x="1767" y="1183"/>
                </a:lnTo>
                <a:lnTo>
                  <a:pt x="1768" y="1180"/>
                </a:lnTo>
                <a:lnTo>
                  <a:pt x="1769" y="1179"/>
                </a:lnTo>
                <a:lnTo>
                  <a:pt x="1769" y="1176"/>
                </a:lnTo>
                <a:lnTo>
                  <a:pt x="1771" y="1175"/>
                </a:lnTo>
                <a:lnTo>
                  <a:pt x="1772" y="1174"/>
                </a:lnTo>
                <a:lnTo>
                  <a:pt x="1773" y="1175"/>
                </a:lnTo>
                <a:lnTo>
                  <a:pt x="1773" y="1176"/>
                </a:lnTo>
                <a:lnTo>
                  <a:pt x="1774" y="1178"/>
                </a:lnTo>
                <a:lnTo>
                  <a:pt x="1776" y="1180"/>
                </a:lnTo>
                <a:lnTo>
                  <a:pt x="1777" y="1183"/>
                </a:lnTo>
                <a:lnTo>
                  <a:pt x="1777" y="1185"/>
                </a:lnTo>
                <a:lnTo>
                  <a:pt x="1778" y="1186"/>
                </a:lnTo>
                <a:lnTo>
                  <a:pt x="1779" y="1188"/>
                </a:lnTo>
                <a:lnTo>
                  <a:pt x="1780" y="1189"/>
                </a:lnTo>
                <a:lnTo>
                  <a:pt x="1780" y="1189"/>
                </a:lnTo>
                <a:lnTo>
                  <a:pt x="1782" y="1189"/>
                </a:lnTo>
                <a:lnTo>
                  <a:pt x="1783" y="1190"/>
                </a:lnTo>
                <a:lnTo>
                  <a:pt x="1784" y="1190"/>
                </a:lnTo>
                <a:lnTo>
                  <a:pt x="1784" y="1190"/>
                </a:lnTo>
                <a:lnTo>
                  <a:pt x="1785" y="1191"/>
                </a:lnTo>
                <a:lnTo>
                  <a:pt x="1787" y="1191"/>
                </a:lnTo>
                <a:lnTo>
                  <a:pt x="1788" y="1191"/>
                </a:lnTo>
                <a:lnTo>
                  <a:pt x="1788" y="1191"/>
                </a:lnTo>
                <a:lnTo>
                  <a:pt x="1789" y="1191"/>
                </a:lnTo>
                <a:lnTo>
                  <a:pt x="1790" y="1191"/>
                </a:lnTo>
                <a:lnTo>
                  <a:pt x="1792" y="1191"/>
                </a:lnTo>
                <a:lnTo>
                  <a:pt x="1793" y="1191"/>
                </a:lnTo>
                <a:lnTo>
                  <a:pt x="1793" y="1191"/>
                </a:lnTo>
                <a:lnTo>
                  <a:pt x="1794" y="1190"/>
                </a:lnTo>
                <a:lnTo>
                  <a:pt x="1795" y="1190"/>
                </a:lnTo>
                <a:lnTo>
                  <a:pt x="1797" y="1190"/>
                </a:lnTo>
                <a:lnTo>
                  <a:pt x="1797" y="1190"/>
                </a:lnTo>
                <a:lnTo>
                  <a:pt x="1798" y="1190"/>
                </a:lnTo>
                <a:lnTo>
                  <a:pt x="1799" y="1191"/>
                </a:lnTo>
                <a:lnTo>
                  <a:pt x="1800" y="1191"/>
                </a:lnTo>
                <a:lnTo>
                  <a:pt x="1800" y="1191"/>
                </a:lnTo>
                <a:lnTo>
                  <a:pt x="1802" y="1191"/>
                </a:lnTo>
                <a:lnTo>
                  <a:pt x="1803" y="1190"/>
                </a:lnTo>
                <a:lnTo>
                  <a:pt x="1804" y="1190"/>
                </a:lnTo>
                <a:lnTo>
                  <a:pt x="1804" y="1190"/>
                </a:lnTo>
                <a:lnTo>
                  <a:pt x="1805" y="1190"/>
                </a:lnTo>
                <a:lnTo>
                  <a:pt x="1807" y="1189"/>
                </a:lnTo>
                <a:lnTo>
                  <a:pt x="1808" y="1188"/>
                </a:lnTo>
                <a:lnTo>
                  <a:pt x="1808" y="1186"/>
                </a:lnTo>
                <a:lnTo>
                  <a:pt x="1809" y="1184"/>
                </a:lnTo>
                <a:lnTo>
                  <a:pt x="1810" y="1178"/>
                </a:lnTo>
                <a:lnTo>
                  <a:pt x="1811" y="1166"/>
                </a:lnTo>
                <a:lnTo>
                  <a:pt x="1811" y="1148"/>
                </a:lnTo>
                <a:lnTo>
                  <a:pt x="1813" y="1120"/>
                </a:lnTo>
                <a:lnTo>
                  <a:pt x="1814" y="1082"/>
                </a:lnTo>
                <a:lnTo>
                  <a:pt x="1815" y="1032"/>
                </a:lnTo>
                <a:lnTo>
                  <a:pt x="1815" y="975"/>
                </a:lnTo>
                <a:lnTo>
                  <a:pt x="1816" y="919"/>
                </a:lnTo>
                <a:lnTo>
                  <a:pt x="1818" y="873"/>
                </a:lnTo>
                <a:lnTo>
                  <a:pt x="1819" y="847"/>
                </a:lnTo>
                <a:lnTo>
                  <a:pt x="1819" y="846"/>
                </a:lnTo>
                <a:lnTo>
                  <a:pt x="1820" y="871"/>
                </a:lnTo>
                <a:lnTo>
                  <a:pt x="1821" y="913"/>
                </a:lnTo>
                <a:lnTo>
                  <a:pt x="1823" y="966"/>
                </a:lnTo>
                <a:lnTo>
                  <a:pt x="1823" y="1021"/>
                </a:lnTo>
                <a:lnTo>
                  <a:pt x="1824" y="1070"/>
                </a:lnTo>
                <a:lnTo>
                  <a:pt x="1825" y="1107"/>
                </a:lnTo>
                <a:lnTo>
                  <a:pt x="1826" y="1135"/>
                </a:lnTo>
                <a:lnTo>
                  <a:pt x="1826" y="1154"/>
                </a:lnTo>
                <a:lnTo>
                  <a:pt x="1828" y="1165"/>
                </a:lnTo>
                <a:lnTo>
                  <a:pt x="1829" y="1173"/>
                </a:lnTo>
                <a:lnTo>
                  <a:pt x="1830" y="1178"/>
                </a:lnTo>
                <a:lnTo>
                  <a:pt x="1830" y="1180"/>
                </a:lnTo>
                <a:lnTo>
                  <a:pt x="1831" y="1183"/>
                </a:lnTo>
                <a:lnTo>
                  <a:pt x="1833" y="1184"/>
                </a:lnTo>
                <a:lnTo>
                  <a:pt x="1834" y="1185"/>
                </a:lnTo>
                <a:lnTo>
                  <a:pt x="1834" y="1185"/>
                </a:lnTo>
                <a:lnTo>
                  <a:pt x="1835" y="1186"/>
                </a:lnTo>
                <a:lnTo>
                  <a:pt x="1836" y="1188"/>
                </a:lnTo>
                <a:lnTo>
                  <a:pt x="1838" y="1188"/>
                </a:lnTo>
                <a:lnTo>
                  <a:pt x="1838" y="1189"/>
                </a:lnTo>
                <a:lnTo>
                  <a:pt x="1839" y="1189"/>
                </a:lnTo>
                <a:lnTo>
                  <a:pt x="1840" y="1190"/>
                </a:lnTo>
                <a:lnTo>
                  <a:pt x="1841" y="1190"/>
                </a:lnTo>
                <a:lnTo>
                  <a:pt x="1841" y="1190"/>
                </a:lnTo>
                <a:lnTo>
                  <a:pt x="1843" y="1190"/>
                </a:lnTo>
                <a:lnTo>
                  <a:pt x="1844" y="1190"/>
                </a:lnTo>
                <a:lnTo>
                  <a:pt x="1845" y="1190"/>
                </a:lnTo>
                <a:lnTo>
                  <a:pt x="1846" y="1190"/>
                </a:lnTo>
                <a:lnTo>
                  <a:pt x="1846" y="1189"/>
                </a:lnTo>
                <a:lnTo>
                  <a:pt x="1847" y="1188"/>
                </a:lnTo>
                <a:lnTo>
                  <a:pt x="1849" y="1185"/>
                </a:lnTo>
                <a:lnTo>
                  <a:pt x="1850" y="1181"/>
                </a:lnTo>
                <a:lnTo>
                  <a:pt x="1850" y="1176"/>
                </a:lnTo>
                <a:lnTo>
                  <a:pt x="1851" y="1171"/>
                </a:lnTo>
                <a:lnTo>
                  <a:pt x="1852" y="1168"/>
                </a:lnTo>
                <a:lnTo>
                  <a:pt x="1854" y="1165"/>
                </a:lnTo>
                <a:lnTo>
                  <a:pt x="1854" y="1165"/>
                </a:lnTo>
                <a:lnTo>
                  <a:pt x="1855" y="1168"/>
                </a:lnTo>
                <a:lnTo>
                  <a:pt x="1856" y="1170"/>
                </a:lnTo>
                <a:lnTo>
                  <a:pt x="1857" y="1174"/>
                </a:lnTo>
                <a:lnTo>
                  <a:pt x="1857" y="1178"/>
                </a:lnTo>
                <a:lnTo>
                  <a:pt x="1859" y="1181"/>
                </a:lnTo>
                <a:lnTo>
                  <a:pt x="1860" y="1184"/>
                </a:lnTo>
                <a:lnTo>
                  <a:pt x="1861" y="1186"/>
                </a:lnTo>
                <a:lnTo>
                  <a:pt x="1861" y="1188"/>
                </a:lnTo>
                <a:lnTo>
                  <a:pt x="1862" y="1189"/>
                </a:lnTo>
                <a:lnTo>
                  <a:pt x="1864" y="1189"/>
                </a:lnTo>
                <a:lnTo>
                  <a:pt x="1865" y="1190"/>
                </a:lnTo>
                <a:lnTo>
                  <a:pt x="1865" y="1190"/>
                </a:lnTo>
                <a:lnTo>
                  <a:pt x="1866" y="1191"/>
                </a:lnTo>
                <a:lnTo>
                  <a:pt x="1867" y="1191"/>
                </a:lnTo>
                <a:lnTo>
                  <a:pt x="1869" y="1191"/>
                </a:lnTo>
                <a:lnTo>
                  <a:pt x="1869" y="1191"/>
                </a:lnTo>
                <a:lnTo>
                  <a:pt x="1870" y="1191"/>
                </a:lnTo>
                <a:lnTo>
                  <a:pt x="1871" y="1191"/>
                </a:lnTo>
                <a:lnTo>
                  <a:pt x="1872" y="1191"/>
                </a:lnTo>
                <a:lnTo>
                  <a:pt x="1872" y="1191"/>
                </a:lnTo>
                <a:lnTo>
                  <a:pt x="1874" y="1191"/>
                </a:lnTo>
                <a:lnTo>
                  <a:pt x="1875" y="1191"/>
                </a:lnTo>
                <a:lnTo>
                  <a:pt x="1876" y="1191"/>
                </a:lnTo>
                <a:lnTo>
                  <a:pt x="1876" y="1191"/>
                </a:lnTo>
                <a:lnTo>
                  <a:pt x="1877" y="1191"/>
                </a:lnTo>
                <a:lnTo>
                  <a:pt x="1879" y="1191"/>
                </a:lnTo>
                <a:lnTo>
                  <a:pt x="1880" y="1190"/>
                </a:lnTo>
                <a:lnTo>
                  <a:pt x="1880" y="1190"/>
                </a:lnTo>
                <a:lnTo>
                  <a:pt x="1881" y="1188"/>
                </a:lnTo>
                <a:lnTo>
                  <a:pt x="1882" y="1186"/>
                </a:lnTo>
                <a:lnTo>
                  <a:pt x="1883" y="1184"/>
                </a:lnTo>
                <a:lnTo>
                  <a:pt x="1883" y="1183"/>
                </a:lnTo>
                <a:lnTo>
                  <a:pt x="1885" y="1181"/>
                </a:lnTo>
                <a:lnTo>
                  <a:pt x="1886" y="1181"/>
                </a:lnTo>
                <a:lnTo>
                  <a:pt x="1887" y="1183"/>
                </a:lnTo>
                <a:lnTo>
                  <a:pt x="1887" y="1183"/>
                </a:lnTo>
                <a:lnTo>
                  <a:pt x="1888" y="1185"/>
                </a:lnTo>
                <a:lnTo>
                  <a:pt x="1890" y="1186"/>
                </a:lnTo>
                <a:lnTo>
                  <a:pt x="1891" y="1188"/>
                </a:lnTo>
                <a:lnTo>
                  <a:pt x="1891" y="1188"/>
                </a:lnTo>
                <a:lnTo>
                  <a:pt x="1892" y="1189"/>
                </a:lnTo>
                <a:lnTo>
                  <a:pt x="1893" y="1189"/>
                </a:lnTo>
                <a:lnTo>
                  <a:pt x="1895" y="1190"/>
                </a:lnTo>
                <a:lnTo>
                  <a:pt x="1895" y="1190"/>
                </a:lnTo>
                <a:lnTo>
                  <a:pt x="1896" y="1190"/>
                </a:lnTo>
                <a:lnTo>
                  <a:pt x="1897" y="1190"/>
                </a:lnTo>
                <a:lnTo>
                  <a:pt x="1898" y="1190"/>
                </a:lnTo>
                <a:lnTo>
                  <a:pt x="1898" y="1189"/>
                </a:lnTo>
                <a:lnTo>
                  <a:pt x="1900" y="1184"/>
                </a:lnTo>
                <a:lnTo>
                  <a:pt x="1901" y="1173"/>
                </a:lnTo>
                <a:lnTo>
                  <a:pt x="1902" y="1149"/>
                </a:lnTo>
                <a:lnTo>
                  <a:pt x="1903" y="1098"/>
                </a:lnTo>
                <a:lnTo>
                  <a:pt x="1903" y="1012"/>
                </a:lnTo>
                <a:lnTo>
                  <a:pt x="1905" y="863"/>
                </a:lnTo>
                <a:lnTo>
                  <a:pt x="1906" y="636"/>
                </a:lnTo>
                <a:lnTo>
                  <a:pt x="1907" y="322"/>
                </a:lnTo>
                <a:lnTo>
                  <a:pt x="1907" y="0"/>
                </a:lnTo>
                <a:lnTo>
                  <a:pt x="1908" y="0"/>
                </a:lnTo>
                <a:lnTo>
                  <a:pt x="1910" y="0"/>
                </a:lnTo>
                <a:lnTo>
                  <a:pt x="1911" y="0"/>
                </a:lnTo>
                <a:lnTo>
                  <a:pt x="1911" y="0"/>
                </a:lnTo>
                <a:lnTo>
                  <a:pt x="1912" y="0"/>
                </a:lnTo>
                <a:lnTo>
                  <a:pt x="1913" y="0"/>
                </a:lnTo>
                <a:lnTo>
                  <a:pt x="1915" y="0"/>
                </a:lnTo>
                <a:lnTo>
                  <a:pt x="1915" y="0"/>
                </a:lnTo>
                <a:lnTo>
                  <a:pt x="1916" y="0"/>
                </a:lnTo>
                <a:lnTo>
                  <a:pt x="1917" y="0"/>
                </a:lnTo>
                <a:lnTo>
                  <a:pt x="1918" y="0"/>
                </a:lnTo>
                <a:lnTo>
                  <a:pt x="1918" y="0"/>
                </a:lnTo>
                <a:lnTo>
                  <a:pt x="1919" y="239"/>
                </a:lnTo>
                <a:lnTo>
                  <a:pt x="1921" y="438"/>
                </a:lnTo>
                <a:lnTo>
                  <a:pt x="1922" y="598"/>
                </a:lnTo>
                <a:lnTo>
                  <a:pt x="1922" y="724"/>
                </a:lnTo>
                <a:lnTo>
                  <a:pt x="1923" y="821"/>
                </a:lnTo>
                <a:lnTo>
                  <a:pt x="1924" y="896"/>
                </a:lnTo>
                <a:lnTo>
                  <a:pt x="1926" y="953"/>
                </a:lnTo>
                <a:lnTo>
                  <a:pt x="1926" y="995"/>
                </a:lnTo>
                <a:lnTo>
                  <a:pt x="1927" y="1027"/>
                </a:lnTo>
                <a:lnTo>
                  <a:pt x="1928" y="1050"/>
                </a:lnTo>
                <a:lnTo>
                  <a:pt x="1929" y="1068"/>
                </a:lnTo>
                <a:lnTo>
                  <a:pt x="1929" y="1082"/>
                </a:lnTo>
                <a:lnTo>
                  <a:pt x="1931" y="1093"/>
                </a:lnTo>
                <a:lnTo>
                  <a:pt x="1932" y="1102"/>
                </a:lnTo>
                <a:lnTo>
                  <a:pt x="1933" y="1111"/>
                </a:lnTo>
                <a:lnTo>
                  <a:pt x="1933" y="1119"/>
                </a:lnTo>
                <a:lnTo>
                  <a:pt x="1934" y="1127"/>
                </a:lnTo>
                <a:lnTo>
                  <a:pt x="1936" y="1134"/>
                </a:lnTo>
                <a:lnTo>
                  <a:pt x="1937" y="1140"/>
                </a:lnTo>
                <a:lnTo>
                  <a:pt x="1937" y="1147"/>
                </a:lnTo>
                <a:lnTo>
                  <a:pt x="1938" y="1152"/>
                </a:lnTo>
                <a:lnTo>
                  <a:pt x="1939" y="1155"/>
                </a:lnTo>
                <a:lnTo>
                  <a:pt x="1941" y="1159"/>
                </a:lnTo>
                <a:lnTo>
                  <a:pt x="1941" y="1161"/>
                </a:lnTo>
                <a:lnTo>
                  <a:pt x="1942" y="1163"/>
                </a:lnTo>
                <a:lnTo>
                  <a:pt x="1943" y="1164"/>
                </a:lnTo>
                <a:lnTo>
                  <a:pt x="1944" y="1165"/>
                </a:lnTo>
                <a:lnTo>
                  <a:pt x="1944" y="1164"/>
                </a:lnTo>
                <a:lnTo>
                  <a:pt x="1946" y="1163"/>
                </a:lnTo>
                <a:lnTo>
                  <a:pt x="1947" y="1160"/>
                </a:lnTo>
                <a:lnTo>
                  <a:pt x="1948" y="1155"/>
                </a:lnTo>
                <a:lnTo>
                  <a:pt x="1948" y="1150"/>
                </a:lnTo>
                <a:lnTo>
                  <a:pt x="1949" y="1143"/>
                </a:lnTo>
                <a:lnTo>
                  <a:pt x="1951" y="1137"/>
                </a:lnTo>
                <a:lnTo>
                  <a:pt x="1952" y="1130"/>
                </a:lnTo>
                <a:lnTo>
                  <a:pt x="1952" y="1125"/>
                </a:lnTo>
                <a:lnTo>
                  <a:pt x="1953" y="1124"/>
                </a:lnTo>
                <a:lnTo>
                  <a:pt x="1954" y="1125"/>
                </a:lnTo>
                <a:lnTo>
                  <a:pt x="1955" y="1129"/>
                </a:lnTo>
                <a:lnTo>
                  <a:pt x="1955" y="1135"/>
                </a:lnTo>
                <a:lnTo>
                  <a:pt x="1957" y="1144"/>
                </a:lnTo>
                <a:lnTo>
                  <a:pt x="1958" y="1152"/>
                </a:lnTo>
                <a:lnTo>
                  <a:pt x="1959" y="1159"/>
                </a:lnTo>
                <a:lnTo>
                  <a:pt x="1960" y="1165"/>
                </a:lnTo>
                <a:lnTo>
                  <a:pt x="1960" y="1170"/>
                </a:lnTo>
                <a:lnTo>
                  <a:pt x="1962" y="1175"/>
                </a:lnTo>
                <a:lnTo>
                  <a:pt x="1963" y="1178"/>
                </a:lnTo>
                <a:lnTo>
                  <a:pt x="1964" y="1180"/>
                </a:lnTo>
                <a:lnTo>
                  <a:pt x="1964" y="1183"/>
                </a:lnTo>
                <a:lnTo>
                  <a:pt x="1965" y="1184"/>
                </a:lnTo>
                <a:lnTo>
                  <a:pt x="1967" y="1185"/>
                </a:lnTo>
                <a:lnTo>
                  <a:pt x="1968" y="1186"/>
                </a:lnTo>
                <a:lnTo>
                  <a:pt x="1968" y="1186"/>
                </a:lnTo>
                <a:lnTo>
                  <a:pt x="1969" y="1188"/>
                </a:lnTo>
                <a:lnTo>
                  <a:pt x="1970" y="1189"/>
                </a:lnTo>
                <a:lnTo>
                  <a:pt x="1972" y="1189"/>
                </a:lnTo>
                <a:lnTo>
                  <a:pt x="1972" y="1190"/>
                </a:lnTo>
                <a:lnTo>
                  <a:pt x="1973" y="1190"/>
                </a:lnTo>
                <a:lnTo>
                  <a:pt x="1974" y="1190"/>
                </a:lnTo>
                <a:lnTo>
                  <a:pt x="1975" y="1191"/>
                </a:lnTo>
                <a:lnTo>
                  <a:pt x="1975" y="1191"/>
                </a:lnTo>
                <a:lnTo>
                  <a:pt x="1977" y="1191"/>
                </a:lnTo>
                <a:lnTo>
                  <a:pt x="1978" y="1191"/>
                </a:lnTo>
                <a:lnTo>
                  <a:pt x="1979" y="1191"/>
                </a:lnTo>
                <a:lnTo>
                  <a:pt x="1979" y="1191"/>
                </a:lnTo>
                <a:lnTo>
                  <a:pt x="1980" y="1191"/>
                </a:lnTo>
                <a:lnTo>
                  <a:pt x="1982" y="1191"/>
                </a:lnTo>
                <a:lnTo>
                  <a:pt x="1983" y="1190"/>
                </a:lnTo>
                <a:lnTo>
                  <a:pt x="1983" y="1190"/>
                </a:lnTo>
                <a:lnTo>
                  <a:pt x="1984" y="1189"/>
                </a:lnTo>
                <a:lnTo>
                  <a:pt x="1985" y="1189"/>
                </a:lnTo>
                <a:lnTo>
                  <a:pt x="1987" y="1189"/>
                </a:lnTo>
                <a:lnTo>
                  <a:pt x="1987" y="1189"/>
                </a:lnTo>
                <a:lnTo>
                  <a:pt x="1988" y="1189"/>
                </a:lnTo>
                <a:lnTo>
                  <a:pt x="1989" y="1189"/>
                </a:lnTo>
                <a:lnTo>
                  <a:pt x="1990" y="1190"/>
                </a:lnTo>
                <a:lnTo>
                  <a:pt x="1990" y="1190"/>
                </a:lnTo>
                <a:lnTo>
                  <a:pt x="1991" y="1191"/>
                </a:lnTo>
                <a:lnTo>
                  <a:pt x="1993" y="1191"/>
                </a:lnTo>
                <a:lnTo>
                  <a:pt x="1994" y="1191"/>
                </a:lnTo>
                <a:lnTo>
                  <a:pt x="1994" y="1192"/>
                </a:lnTo>
                <a:lnTo>
                  <a:pt x="1995" y="1192"/>
                </a:lnTo>
                <a:lnTo>
                  <a:pt x="1996" y="1192"/>
                </a:lnTo>
                <a:lnTo>
                  <a:pt x="1998" y="1192"/>
                </a:lnTo>
                <a:lnTo>
                  <a:pt x="1998" y="1192"/>
                </a:lnTo>
                <a:lnTo>
                  <a:pt x="1999" y="1192"/>
                </a:lnTo>
                <a:lnTo>
                  <a:pt x="2000" y="1192"/>
                </a:lnTo>
                <a:lnTo>
                  <a:pt x="2001" y="1192"/>
                </a:lnTo>
                <a:lnTo>
                  <a:pt x="2001" y="1191"/>
                </a:lnTo>
                <a:lnTo>
                  <a:pt x="2003" y="1191"/>
                </a:lnTo>
                <a:lnTo>
                  <a:pt x="2004" y="1191"/>
                </a:lnTo>
                <a:lnTo>
                  <a:pt x="2005" y="1191"/>
                </a:lnTo>
                <a:lnTo>
                  <a:pt x="2005" y="1191"/>
                </a:lnTo>
                <a:lnTo>
                  <a:pt x="2006" y="1191"/>
                </a:lnTo>
                <a:lnTo>
                  <a:pt x="2008" y="1190"/>
                </a:lnTo>
                <a:lnTo>
                  <a:pt x="2009" y="1190"/>
                </a:lnTo>
                <a:lnTo>
                  <a:pt x="2009" y="1190"/>
                </a:lnTo>
                <a:lnTo>
                  <a:pt x="2010" y="1190"/>
                </a:lnTo>
                <a:lnTo>
                  <a:pt x="2011" y="1190"/>
                </a:lnTo>
                <a:lnTo>
                  <a:pt x="2013" y="1189"/>
                </a:lnTo>
                <a:lnTo>
                  <a:pt x="2014" y="1189"/>
                </a:lnTo>
                <a:lnTo>
                  <a:pt x="2014" y="1188"/>
                </a:lnTo>
                <a:lnTo>
                  <a:pt x="2015" y="1186"/>
                </a:lnTo>
                <a:lnTo>
                  <a:pt x="2016" y="1185"/>
                </a:lnTo>
                <a:lnTo>
                  <a:pt x="2018" y="1184"/>
                </a:lnTo>
                <a:lnTo>
                  <a:pt x="2018" y="1183"/>
                </a:lnTo>
                <a:lnTo>
                  <a:pt x="2019" y="1183"/>
                </a:lnTo>
                <a:lnTo>
                  <a:pt x="2020" y="1181"/>
                </a:lnTo>
                <a:lnTo>
                  <a:pt x="2021" y="1180"/>
                </a:lnTo>
                <a:lnTo>
                  <a:pt x="2021" y="1180"/>
                </a:lnTo>
                <a:lnTo>
                  <a:pt x="2023" y="1179"/>
                </a:lnTo>
                <a:lnTo>
                  <a:pt x="2024" y="1176"/>
                </a:lnTo>
                <a:lnTo>
                  <a:pt x="2025" y="1174"/>
                </a:lnTo>
                <a:lnTo>
                  <a:pt x="2025" y="1170"/>
                </a:lnTo>
                <a:lnTo>
                  <a:pt x="2026" y="1166"/>
                </a:lnTo>
                <a:lnTo>
                  <a:pt x="2027" y="1160"/>
                </a:lnTo>
                <a:lnTo>
                  <a:pt x="2029" y="1155"/>
                </a:lnTo>
                <a:lnTo>
                  <a:pt x="2029" y="1150"/>
                </a:lnTo>
                <a:lnTo>
                  <a:pt x="2030" y="1148"/>
                </a:lnTo>
                <a:lnTo>
                  <a:pt x="2031" y="1145"/>
                </a:lnTo>
                <a:lnTo>
                  <a:pt x="2032" y="1145"/>
                </a:lnTo>
                <a:lnTo>
                  <a:pt x="2032" y="1147"/>
                </a:lnTo>
                <a:lnTo>
                  <a:pt x="2034" y="1148"/>
                </a:lnTo>
                <a:lnTo>
                  <a:pt x="2035" y="1149"/>
                </a:lnTo>
                <a:lnTo>
                  <a:pt x="2036" y="1152"/>
                </a:lnTo>
                <a:lnTo>
                  <a:pt x="2036" y="1153"/>
                </a:lnTo>
                <a:lnTo>
                  <a:pt x="2037" y="1153"/>
                </a:lnTo>
                <a:lnTo>
                  <a:pt x="2039" y="1153"/>
                </a:lnTo>
                <a:lnTo>
                  <a:pt x="2040" y="1154"/>
                </a:lnTo>
                <a:lnTo>
                  <a:pt x="2040" y="1155"/>
                </a:lnTo>
                <a:lnTo>
                  <a:pt x="2041" y="1158"/>
                </a:lnTo>
                <a:lnTo>
                  <a:pt x="2042" y="1161"/>
                </a:lnTo>
                <a:lnTo>
                  <a:pt x="2044" y="1165"/>
                </a:lnTo>
                <a:lnTo>
                  <a:pt x="2044" y="1169"/>
                </a:lnTo>
                <a:lnTo>
                  <a:pt x="2045" y="1173"/>
                </a:lnTo>
                <a:lnTo>
                  <a:pt x="2046" y="1176"/>
                </a:lnTo>
                <a:lnTo>
                  <a:pt x="2047" y="1178"/>
                </a:lnTo>
                <a:lnTo>
                  <a:pt x="2047" y="1179"/>
                </a:lnTo>
                <a:lnTo>
                  <a:pt x="2049" y="1179"/>
                </a:lnTo>
                <a:lnTo>
                  <a:pt x="2050" y="1179"/>
                </a:lnTo>
                <a:lnTo>
                  <a:pt x="2051" y="1179"/>
                </a:lnTo>
                <a:lnTo>
                  <a:pt x="2051" y="1179"/>
                </a:lnTo>
                <a:lnTo>
                  <a:pt x="2052" y="1178"/>
                </a:lnTo>
                <a:lnTo>
                  <a:pt x="2054" y="1179"/>
                </a:lnTo>
                <a:lnTo>
                  <a:pt x="2055" y="1180"/>
                </a:lnTo>
                <a:lnTo>
                  <a:pt x="2055" y="1181"/>
                </a:lnTo>
                <a:lnTo>
                  <a:pt x="2056" y="1183"/>
                </a:lnTo>
                <a:lnTo>
                  <a:pt x="2057" y="1184"/>
                </a:lnTo>
                <a:lnTo>
                  <a:pt x="2059" y="1186"/>
                </a:lnTo>
                <a:lnTo>
                  <a:pt x="2059" y="1188"/>
                </a:lnTo>
                <a:lnTo>
                  <a:pt x="2060" y="1189"/>
                </a:lnTo>
                <a:lnTo>
                  <a:pt x="2061" y="1190"/>
                </a:lnTo>
                <a:lnTo>
                  <a:pt x="2062" y="1191"/>
                </a:lnTo>
                <a:lnTo>
                  <a:pt x="2062" y="1191"/>
                </a:lnTo>
                <a:lnTo>
                  <a:pt x="2063" y="1191"/>
                </a:lnTo>
                <a:lnTo>
                  <a:pt x="2065" y="1190"/>
                </a:lnTo>
                <a:lnTo>
                  <a:pt x="2066" y="1189"/>
                </a:lnTo>
                <a:lnTo>
                  <a:pt x="2066" y="1188"/>
                </a:lnTo>
                <a:lnTo>
                  <a:pt x="2067" y="1186"/>
                </a:lnTo>
                <a:lnTo>
                  <a:pt x="2068" y="1186"/>
                </a:lnTo>
                <a:lnTo>
                  <a:pt x="2070" y="1189"/>
                </a:lnTo>
                <a:lnTo>
                  <a:pt x="2071" y="1194"/>
                </a:lnTo>
                <a:lnTo>
                  <a:pt x="2071" y="1200"/>
                </a:lnTo>
                <a:lnTo>
                  <a:pt x="2072" y="1210"/>
                </a:lnTo>
                <a:lnTo>
                  <a:pt x="2073" y="1224"/>
                </a:lnTo>
                <a:lnTo>
                  <a:pt x="2075" y="1238"/>
                </a:lnTo>
                <a:lnTo>
                  <a:pt x="2075" y="1255"/>
                </a:lnTo>
                <a:lnTo>
                  <a:pt x="2076" y="1273"/>
                </a:lnTo>
                <a:lnTo>
                  <a:pt x="2077" y="1293"/>
                </a:lnTo>
                <a:lnTo>
                  <a:pt x="2078" y="1312"/>
                </a:lnTo>
                <a:lnTo>
                  <a:pt x="2078" y="1329"/>
                </a:lnTo>
                <a:lnTo>
                  <a:pt x="2080" y="1341"/>
                </a:lnTo>
                <a:lnTo>
                  <a:pt x="2081" y="1348"/>
                </a:lnTo>
                <a:lnTo>
                  <a:pt x="2082" y="1344"/>
                </a:lnTo>
                <a:lnTo>
                  <a:pt x="2082" y="1325"/>
                </a:lnTo>
                <a:lnTo>
                  <a:pt x="2083" y="1294"/>
                </a:lnTo>
                <a:lnTo>
                  <a:pt x="2085" y="1253"/>
                </a:lnTo>
                <a:lnTo>
                  <a:pt x="2086" y="1209"/>
                </a:lnTo>
                <a:lnTo>
                  <a:pt x="2086" y="1166"/>
                </a:lnTo>
                <a:lnTo>
                  <a:pt x="2087" y="1135"/>
                </a:lnTo>
                <a:lnTo>
                  <a:pt x="2088" y="1113"/>
                </a:lnTo>
                <a:lnTo>
                  <a:pt x="2090" y="1081"/>
                </a:lnTo>
                <a:lnTo>
                  <a:pt x="2090" y="976"/>
                </a:lnTo>
                <a:lnTo>
                  <a:pt x="2091" y="655"/>
                </a:lnTo>
                <a:lnTo>
                  <a:pt x="2092" y="0"/>
                </a:lnTo>
                <a:lnTo>
                  <a:pt x="2093" y="0"/>
                </a:lnTo>
                <a:lnTo>
                  <a:pt x="2093" y="0"/>
                </a:lnTo>
                <a:lnTo>
                  <a:pt x="2095" y="0"/>
                </a:lnTo>
                <a:lnTo>
                  <a:pt x="2096" y="0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0"/>
                </a:lnTo>
                <a:lnTo>
                  <a:pt x="2119" y="0"/>
                </a:lnTo>
                <a:lnTo>
                  <a:pt x="2119" y="0"/>
                </a:lnTo>
                <a:lnTo>
                  <a:pt x="2121" y="0"/>
                </a:lnTo>
                <a:lnTo>
                  <a:pt x="2122" y="0"/>
                </a:lnTo>
                <a:lnTo>
                  <a:pt x="2123" y="0"/>
                </a:lnTo>
                <a:lnTo>
                  <a:pt x="2123" y="0"/>
                </a:lnTo>
                <a:lnTo>
                  <a:pt x="2124" y="0"/>
                </a:lnTo>
                <a:lnTo>
                  <a:pt x="2126" y="111"/>
                </a:lnTo>
                <a:lnTo>
                  <a:pt x="2127" y="228"/>
                </a:lnTo>
                <a:lnTo>
                  <a:pt x="2128" y="327"/>
                </a:lnTo>
                <a:lnTo>
                  <a:pt x="2128" y="411"/>
                </a:lnTo>
                <a:lnTo>
                  <a:pt x="2129" y="485"/>
                </a:lnTo>
                <a:lnTo>
                  <a:pt x="2131" y="548"/>
                </a:lnTo>
                <a:lnTo>
                  <a:pt x="2132" y="601"/>
                </a:lnTo>
                <a:lnTo>
                  <a:pt x="2132" y="649"/>
                </a:lnTo>
                <a:lnTo>
                  <a:pt x="2133" y="688"/>
                </a:lnTo>
                <a:lnTo>
                  <a:pt x="2134" y="724"/>
                </a:lnTo>
                <a:lnTo>
                  <a:pt x="2135" y="754"/>
                </a:lnTo>
                <a:lnTo>
                  <a:pt x="2135" y="773"/>
                </a:lnTo>
                <a:lnTo>
                  <a:pt x="2137" y="796"/>
                </a:lnTo>
                <a:lnTo>
                  <a:pt x="2138" y="819"/>
                </a:lnTo>
                <a:lnTo>
                  <a:pt x="2139" y="837"/>
                </a:lnTo>
                <a:lnTo>
                  <a:pt x="2139" y="855"/>
                </a:lnTo>
                <a:lnTo>
                  <a:pt x="2140" y="870"/>
                </a:lnTo>
                <a:lnTo>
                  <a:pt x="2142" y="883"/>
                </a:lnTo>
                <a:lnTo>
                  <a:pt x="2143" y="896"/>
                </a:lnTo>
                <a:lnTo>
                  <a:pt x="2143" y="908"/>
                </a:lnTo>
                <a:lnTo>
                  <a:pt x="2144" y="918"/>
                </a:lnTo>
                <a:lnTo>
                  <a:pt x="2145" y="928"/>
                </a:lnTo>
                <a:lnTo>
                  <a:pt x="2147" y="938"/>
                </a:lnTo>
                <a:lnTo>
                  <a:pt x="2147" y="945"/>
                </a:lnTo>
                <a:lnTo>
                  <a:pt x="2148" y="953"/>
                </a:lnTo>
                <a:lnTo>
                  <a:pt x="2149" y="960"/>
                </a:lnTo>
                <a:lnTo>
                  <a:pt x="2150" y="966"/>
                </a:lnTo>
                <a:lnTo>
                  <a:pt x="2150" y="973"/>
                </a:lnTo>
                <a:lnTo>
                  <a:pt x="2152" y="979"/>
                </a:lnTo>
                <a:lnTo>
                  <a:pt x="2153" y="986"/>
                </a:lnTo>
                <a:lnTo>
                  <a:pt x="2154" y="994"/>
                </a:lnTo>
                <a:lnTo>
                  <a:pt x="2154" y="1002"/>
                </a:lnTo>
                <a:lnTo>
                  <a:pt x="2155" y="1014"/>
                </a:lnTo>
                <a:lnTo>
                  <a:pt x="2157" y="1024"/>
                </a:lnTo>
                <a:lnTo>
                  <a:pt x="2158" y="1036"/>
                </a:lnTo>
                <a:lnTo>
                  <a:pt x="2158" y="1047"/>
                </a:lnTo>
                <a:lnTo>
                  <a:pt x="2159" y="1060"/>
                </a:lnTo>
                <a:lnTo>
                  <a:pt x="2160" y="1071"/>
                </a:lnTo>
                <a:lnTo>
                  <a:pt x="2162" y="1081"/>
                </a:lnTo>
                <a:lnTo>
                  <a:pt x="2162" y="1091"/>
                </a:lnTo>
                <a:lnTo>
                  <a:pt x="2163" y="1101"/>
                </a:lnTo>
                <a:lnTo>
                  <a:pt x="2164" y="1109"/>
                </a:lnTo>
                <a:lnTo>
                  <a:pt x="2165" y="1118"/>
                </a:lnTo>
                <a:lnTo>
                  <a:pt x="2165" y="1127"/>
                </a:lnTo>
                <a:lnTo>
                  <a:pt x="2167" y="1134"/>
                </a:lnTo>
                <a:lnTo>
                  <a:pt x="2168" y="1142"/>
                </a:lnTo>
                <a:lnTo>
                  <a:pt x="2169" y="1149"/>
                </a:lnTo>
                <a:lnTo>
                  <a:pt x="2169" y="1154"/>
                </a:lnTo>
                <a:lnTo>
                  <a:pt x="2170" y="1161"/>
                </a:lnTo>
                <a:lnTo>
                  <a:pt x="2171" y="1166"/>
                </a:lnTo>
                <a:lnTo>
                  <a:pt x="2173" y="1173"/>
                </a:lnTo>
                <a:lnTo>
                  <a:pt x="2173" y="1178"/>
                </a:lnTo>
                <a:lnTo>
                  <a:pt x="2174" y="1181"/>
                </a:lnTo>
                <a:lnTo>
                  <a:pt x="2175" y="1185"/>
                </a:lnTo>
                <a:lnTo>
                  <a:pt x="2176" y="1189"/>
                </a:lnTo>
                <a:lnTo>
                  <a:pt x="2176" y="1191"/>
                </a:lnTo>
                <a:lnTo>
                  <a:pt x="2178" y="1194"/>
                </a:lnTo>
                <a:lnTo>
                  <a:pt x="2179" y="1195"/>
                </a:lnTo>
                <a:lnTo>
                  <a:pt x="2180" y="1195"/>
                </a:lnTo>
                <a:lnTo>
                  <a:pt x="2180" y="1195"/>
                </a:lnTo>
                <a:lnTo>
                  <a:pt x="2181" y="1195"/>
                </a:lnTo>
                <a:lnTo>
                  <a:pt x="2183" y="1194"/>
                </a:lnTo>
                <a:lnTo>
                  <a:pt x="2184" y="1194"/>
                </a:lnTo>
                <a:lnTo>
                  <a:pt x="2185" y="1192"/>
                </a:lnTo>
                <a:lnTo>
                  <a:pt x="2185" y="1191"/>
                </a:lnTo>
                <a:lnTo>
                  <a:pt x="2186" y="1190"/>
                </a:lnTo>
                <a:lnTo>
                  <a:pt x="2188" y="1189"/>
                </a:lnTo>
                <a:lnTo>
                  <a:pt x="2189" y="1188"/>
                </a:lnTo>
                <a:lnTo>
                  <a:pt x="2189" y="1188"/>
                </a:lnTo>
                <a:lnTo>
                  <a:pt x="2190" y="1186"/>
                </a:lnTo>
                <a:lnTo>
                  <a:pt x="2191" y="1186"/>
                </a:lnTo>
                <a:lnTo>
                  <a:pt x="2193" y="1186"/>
                </a:lnTo>
                <a:lnTo>
                  <a:pt x="2193" y="1186"/>
                </a:lnTo>
                <a:lnTo>
                  <a:pt x="2194" y="1186"/>
                </a:lnTo>
                <a:lnTo>
                  <a:pt x="2195" y="1188"/>
                </a:lnTo>
                <a:lnTo>
                  <a:pt x="2196" y="1189"/>
                </a:lnTo>
                <a:lnTo>
                  <a:pt x="2196" y="1190"/>
                </a:lnTo>
                <a:lnTo>
                  <a:pt x="2198" y="1191"/>
                </a:lnTo>
                <a:lnTo>
                  <a:pt x="2199" y="1191"/>
                </a:lnTo>
                <a:lnTo>
                  <a:pt x="2200" y="1192"/>
                </a:lnTo>
                <a:lnTo>
                  <a:pt x="2200" y="1194"/>
                </a:lnTo>
                <a:lnTo>
                  <a:pt x="2201" y="1194"/>
                </a:lnTo>
                <a:lnTo>
                  <a:pt x="2203" y="1194"/>
                </a:lnTo>
                <a:lnTo>
                  <a:pt x="2204" y="1192"/>
                </a:lnTo>
                <a:lnTo>
                  <a:pt x="2204" y="1191"/>
                </a:lnTo>
                <a:lnTo>
                  <a:pt x="2205" y="1189"/>
                </a:lnTo>
                <a:lnTo>
                  <a:pt x="2206" y="1186"/>
                </a:lnTo>
                <a:lnTo>
                  <a:pt x="2207" y="1181"/>
                </a:lnTo>
                <a:lnTo>
                  <a:pt x="2207" y="1176"/>
                </a:lnTo>
                <a:lnTo>
                  <a:pt x="2209" y="1170"/>
                </a:lnTo>
                <a:lnTo>
                  <a:pt x="2210" y="1164"/>
                </a:lnTo>
                <a:lnTo>
                  <a:pt x="2211" y="1156"/>
                </a:lnTo>
                <a:lnTo>
                  <a:pt x="2211" y="1152"/>
                </a:lnTo>
                <a:lnTo>
                  <a:pt x="2212" y="1147"/>
                </a:lnTo>
                <a:lnTo>
                  <a:pt x="2214" y="1145"/>
                </a:lnTo>
                <a:lnTo>
                  <a:pt x="2215" y="1144"/>
                </a:lnTo>
                <a:lnTo>
                  <a:pt x="2215" y="1145"/>
                </a:lnTo>
                <a:lnTo>
                  <a:pt x="2216" y="1148"/>
                </a:lnTo>
                <a:lnTo>
                  <a:pt x="2217" y="1152"/>
                </a:lnTo>
                <a:lnTo>
                  <a:pt x="2219" y="1154"/>
                </a:lnTo>
                <a:lnTo>
                  <a:pt x="2219" y="1156"/>
                </a:lnTo>
                <a:lnTo>
                  <a:pt x="2220" y="1159"/>
                </a:lnTo>
                <a:lnTo>
                  <a:pt x="2221" y="1160"/>
                </a:lnTo>
                <a:lnTo>
                  <a:pt x="2222" y="1161"/>
                </a:lnTo>
                <a:lnTo>
                  <a:pt x="2222" y="1163"/>
                </a:lnTo>
                <a:lnTo>
                  <a:pt x="2224" y="1164"/>
                </a:lnTo>
                <a:lnTo>
                  <a:pt x="2225" y="1164"/>
                </a:lnTo>
                <a:lnTo>
                  <a:pt x="2226" y="1165"/>
                </a:lnTo>
                <a:lnTo>
                  <a:pt x="2226" y="1165"/>
                </a:lnTo>
                <a:lnTo>
                  <a:pt x="2227" y="1165"/>
                </a:lnTo>
                <a:lnTo>
                  <a:pt x="2229" y="1166"/>
                </a:lnTo>
                <a:lnTo>
                  <a:pt x="2230" y="1166"/>
                </a:lnTo>
                <a:lnTo>
                  <a:pt x="2230" y="1166"/>
                </a:lnTo>
                <a:lnTo>
                  <a:pt x="2231" y="1168"/>
                </a:lnTo>
                <a:lnTo>
                  <a:pt x="2232" y="1169"/>
                </a:lnTo>
                <a:lnTo>
                  <a:pt x="2234" y="1170"/>
                </a:lnTo>
                <a:lnTo>
                  <a:pt x="2234" y="1173"/>
                </a:lnTo>
                <a:lnTo>
                  <a:pt x="2235" y="1174"/>
                </a:lnTo>
                <a:lnTo>
                  <a:pt x="2236" y="1175"/>
                </a:lnTo>
                <a:lnTo>
                  <a:pt x="2237" y="1176"/>
                </a:lnTo>
                <a:lnTo>
                  <a:pt x="2238" y="1179"/>
                </a:lnTo>
                <a:lnTo>
                  <a:pt x="2238" y="1180"/>
                </a:lnTo>
                <a:lnTo>
                  <a:pt x="2240" y="1181"/>
                </a:lnTo>
                <a:lnTo>
                  <a:pt x="2241" y="1183"/>
                </a:lnTo>
                <a:lnTo>
                  <a:pt x="2242" y="1185"/>
                </a:lnTo>
                <a:lnTo>
                  <a:pt x="2242" y="1186"/>
                </a:lnTo>
                <a:lnTo>
                  <a:pt x="2243" y="1188"/>
                </a:lnTo>
                <a:lnTo>
                  <a:pt x="2245" y="1189"/>
                </a:lnTo>
                <a:lnTo>
                  <a:pt x="2246" y="1191"/>
                </a:lnTo>
                <a:lnTo>
                  <a:pt x="2246" y="1192"/>
                </a:lnTo>
                <a:lnTo>
                  <a:pt x="2247" y="1194"/>
                </a:lnTo>
                <a:lnTo>
                  <a:pt x="2248" y="1195"/>
                </a:lnTo>
                <a:lnTo>
                  <a:pt x="2250" y="1196"/>
                </a:lnTo>
                <a:lnTo>
                  <a:pt x="2250" y="1199"/>
                </a:lnTo>
                <a:lnTo>
                  <a:pt x="2251" y="1200"/>
                </a:lnTo>
                <a:lnTo>
                  <a:pt x="2252" y="1201"/>
                </a:lnTo>
                <a:lnTo>
                  <a:pt x="2253" y="1204"/>
                </a:lnTo>
                <a:lnTo>
                  <a:pt x="2253" y="1205"/>
                </a:lnTo>
                <a:lnTo>
                  <a:pt x="2255" y="1206"/>
                </a:lnTo>
                <a:lnTo>
                  <a:pt x="2256" y="1207"/>
                </a:lnTo>
                <a:lnTo>
                  <a:pt x="2257" y="1209"/>
                </a:lnTo>
                <a:lnTo>
                  <a:pt x="2257" y="1209"/>
                </a:lnTo>
                <a:lnTo>
                  <a:pt x="2258" y="1210"/>
                </a:lnTo>
                <a:lnTo>
                  <a:pt x="2260" y="1210"/>
                </a:lnTo>
                <a:lnTo>
                  <a:pt x="2261" y="1210"/>
                </a:lnTo>
                <a:lnTo>
                  <a:pt x="2261" y="1210"/>
                </a:lnTo>
                <a:lnTo>
                  <a:pt x="2262" y="1210"/>
                </a:lnTo>
                <a:lnTo>
                  <a:pt x="2263" y="1210"/>
                </a:lnTo>
                <a:lnTo>
                  <a:pt x="2265" y="1210"/>
                </a:lnTo>
                <a:lnTo>
                  <a:pt x="2265" y="1210"/>
                </a:lnTo>
                <a:lnTo>
                  <a:pt x="2266" y="1209"/>
                </a:lnTo>
                <a:lnTo>
                  <a:pt x="2267" y="1209"/>
                </a:lnTo>
                <a:lnTo>
                  <a:pt x="2268" y="1207"/>
                </a:lnTo>
                <a:lnTo>
                  <a:pt x="2268" y="1206"/>
                </a:lnTo>
                <a:lnTo>
                  <a:pt x="2270" y="1206"/>
                </a:lnTo>
                <a:lnTo>
                  <a:pt x="2271" y="1206"/>
                </a:lnTo>
                <a:lnTo>
                  <a:pt x="2272" y="1205"/>
                </a:lnTo>
                <a:lnTo>
                  <a:pt x="2272" y="1205"/>
                </a:lnTo>
                <a:lnTo>
                  <a:pt x="2273" y="1204"/>
                </a:lnTo>
                <a:lnTo>
                  <a:pt x="2274" y="1204"/>
                </a:lnTo>
                <a:lnTo>
                  <a:pt x="2276" y="1202"/>
                </a:lnTo>
                <a:lnTo>
                  <a:pt x="2276" y="1202"/>
                </a:lnTo>
                <a:lnTo>
                  <a:pt x="2277" y="1201"/>
                </a:lnTo>
                <a:lnTo>
                  <a:pt x="2278" y="1200"/>
                </a:lnTo>
                <a:lnTo>
                  <a:pt x="2279" y="1200"/>
                </a:lnTo>
                <a:lnTo>
                  <a:pt x="2279" y="1197"/>
                </a:lnTo>
                <a:lnTo>
                  <a:pt x="2281" y="1195"/>
                </a:lnTo>
                <a:lnTo>
                  <a:pt x="2282" y="1191"/>
                </a:lnTo>
                <a:lnTo>
                  <a:pt x="2283" y="1185"/>
                </a:lnTo>
                <a:lnTo>
                  <a:pt x="2283" y="1176"/>
                </a:lnTo>
                <a:lnTo>
                  <a:pt x="2284" y="1165"/>
                </a:lnTo>
                <a:lnTo>
                  <a:pt x="2286" y="1153"/>
                </a:lnTo>
                <a:lnTo>
                  <a:pt x="2287" y="1142"/>
                </a:lnTo>
                <a:lnTo>
                  <a:pt x="2287" y="1132"/>
                </a:lnTo>
                <a:lnTo>
                  <a:pt x="2288" y="1125"/>
                </a:lnTo>
                <a:lnTo>
                  <a:pt x="2289" y="1125"/>
                </a:lnTo>
                <a:lnTo>
                  <a:pt x="2291" y="1128"/>
                </a:lnTo>
                <a:lnTo>
                  <a:pt x="2291" y="1135"/>
                </a:lnTo>
                <a:lnTo>
                  <a:pt x="2292" y="1144"/>
                </a:lnTo>
                <a:lnTo>
                  <a:pt x="2293" y="1154"/>
                </a:lnTo>
                <a:lnTo>
                  <a:pt x="2294" y="1164"/>
                </a:lnTo>
                <a:lnTo>
                  <a:pt x="2296" y="1171"/>
                </a:lnTo>
                <a:lnTo>
                  <a:pt x="2296" y="1179"/>
                </a:lnTo>
                <a:lnTo>
                  <a:pt x="2297" y="1184"/>
                </a:lnTo>
                <a:lnTo>
                  <a:pt x="2298" y="1189"/>
                </a:lnTo>
                <a:lnTo>
                  <a:pt x="2299" y="1191"/>
                </a:lnTo>
                <a:lnTo>
                  <a:pt x="2299" y="1195"/>
                </a:lnTo>
                <a:lnTo>
                  <a:pt x="2301" y="1196"/>
                </a:lnTo>
                <a:lnTo>
                  <a:pt x="2302" y="1199"/>
                </a:lnTo>
                <a:lnTo>
                  <a:pt x="2303" y="1200"/>
                </a:lnTo>
                <a:lnTo>
                  <a:pt x="2303" y="1201"/>
                </a:lnTo>
                <a:lnTo>
                  <a:pt x="2304" y="1202"/>
                </a:lnTo>
                <a:lnTo>
                  <a:pt x="2306" y="1204"/>
                </a:lnTo>
                <a:lnTo>
                  <a:pt x="2307" y="1204"/>
                </a:lnTo>
                <a:lnTo>
                  <a:pt x="2307" y="1205"/>
                </a:lnTo>
                <a:lnTo>
                  <a:pt x="2308" y="1206"/>
                </a:lnTo>
                <a:lnTo>
                  <a:pt x="2309" y="1206"/>
                </a:lnTo>
                <a:lnTo>
                  <a:pt x="2310" y="1206"/>
                </a:lnTo>
                <a:lnTo>
                  <a:pt x="2310" y="1206"/>
                </a:lnTo>
                <a:lnTo>
                  <a:pt x="2312" y="1205"/>
                </a:lnTo>
                <a:lnTo>
                  <a:pt x="2313" y="1205"/>
                </a:lnTo>
                <a:lnTo>
                  <a:pt x="2314" y="1205"/>
                </a:lnTo>
                <a:lnTo>
                  <a:pt x="2314" y="1206"/>
                </a:lnTo>
                <a:lnTo>
                  <a:pt x="2315" y="1206"/>
                </a:lnTo>
                <a:lnTo>
                  <a:pt x="2317" y="1207"/>
                </a:lnTo>
                <a:lnTo>
                  <a:pt x="2318" y="1207"/>
                </a:lnTo>
                <a:lnTo>
                  <a:pt x="2318" y="1209"/>
                </a:lnTo>
                <a:lnTo>
                  <a:pt x="2319" y="1209"/>
                </a:lnTo>
                <a:lnTo>
                  <a:pt x="2320" y="1207"/>
                </a:lnTo>
                <a:lnTo>
                  <a:pt x="2322" y="1206"/>
                </a:lnTo>
                <a:lnTo>
                  <a:pt x="2322" y="1204"/>
                </a:lnTo>
                <a:lnTo>
                  <a:pt x="2323" y="1201"/>
                </a:lnTo>
                <a:lnTo>
                  <a:pt x="2324" y="1197"/>
                </a:lnTo>
                <a:lnTo>
                  <a:pt x="2325" y="1194"/>
                </a:lnTo>
                <a:lnTo>
                  <a:pt x="2325" y="1190"/>
                </a:lnTo>
                <a:lnTo>
                  <a:pt x="2327" y="1189"/>
                </a:lnTo>
                <a:lnTo>
                  <a:pt x="2328" y="1188"/>
                </a:lnTo>
                <a:lnTo>
                  <a:pt x="2329" y="1188"/>
                </a:lnTo>
                <a:lnTo>
                  <a:pt x="2329" y="1189"/>
                </a:lnTo>
                <a:lnTo>
                  <a:pt x="2330" y="1190"/>
                </a:lnTo>
                <a:lnTo>
                  <a:pt x="2332" y="1192"/>
                </a:lnTo>
                <a:lnTo>
                  <a:pt x="2333" y="1194"/>
                </a:lnTo>
                <a:lnTo>
                  <a:pt x="2333" y="1195"/>
                </a:lnTo>
                <a:lnTo>
                  <a:pt x="2334" y="1194"/>
                </a:lnTo>
                <a:lnTo>
                  <a:pt x="2335" y="1191"/>
                </a:lnTo>
                <a:lnTo>
                  <a:pt x="2337" y="1188"/>
                </a:lnTo>
                <a:lnTo>
                  <a:pt x="2337" y="1179"/>
                </a:lnTo>
                <a:lnTo>
                  <a:pt x="2338" y="1166"/>
                </a:lnTo>
                <a:lnTo>
                  <a:pt x="2339" y="1152"/>
                </a:lnTo>
                <a:lnTo>
                  <a:pt x="2340" y="1137"/>
                </a:lnTo>
                <a:lnTo>
                  <a:pt x="2340" y="1125"/>
                </a:lnTo>
                <a:lnTo>
                  <a:pt x="2342" y="1119"/>
                </a:lnTo>
                <a:lnTo>
                  <a:pt x="2343" y="1120"/>
                </a:lnTo>
                <a:lnTo>
                  <a:pt x="2344" y="1128"/>
                </a:lnTo>
                <a:lnTo>
                  <a:pt x="2344" y="1142"/>
                </a:lnTo>
                <a:lnTo>
                  <a:pt x="2345" y="1156"/>
                </a:lnTo>
                <a:lnTo>
                  <a:pt x="2346" y="1170"/>
                </a:lnTo>
                <a:lnTo>
                  <a:pt x="2348" y="1181"/>
                </a:lnTo>
                <a:lnTo>
                  <a:pt x="2348" y="1189"/>
                </a:lnTo>
                <a:lnTo>
                  <a:pt x="2349" y="1191"/>
                </a:lnTo>
                <a:lnTo>
                  <a:pt x="2350" y="1190"/>
                </a:lnTo>
                <a:lnTo>
                  <a:pt x="2351" y="1184"/>
                </a:lnTo>
                <a:lnTo>
                  <a:pt x="2353" y="1173"/>
                </a:lnTo>
                <a:lnTo>
                  <a:pt x="2353" y="1156"/>
                </a:lnTo>
                <a:lnTo>
                  <a:pt x="2354" y="1138"/>
                </a:lnTo>
                <a:lnTo>
                  <a:pt x="2355" y="1119"/>
                </a:lnTo>
                <a:lnTo>
                  <a:pt x="2356" y="1104"/>
                </a:lnTo>
                <a:lnTo>
                  <a:pt x="2356" y="1096"/>
                </a:lnTo>
                <a:lnTo>
                  <a:pt x="2358" y="1097"/>
                </a:lnTo>
                <a:lnTo>
                  <a:pt x="2359" y="1106"/>
                </a:lnTo>
                <a:lnTo>
                  <a:pt x="2360" y="1119"/>
                </a:lnTo>
                <a:lnTo>
                  <a:pt x="2360" y="1135"/>
                </a:lnTo>
                <a:lnTo>
                  <a:pt x="2361" y="1147"/>
                </a:lnTo>
                <a:lnTo>
                  <a:pt x="2363" y="1152"/>
                </a:lnTo>
                <a:lnTo>
                  <a:pt x="2364" y="1147"/>
                </a:lnTo>
                <a:lnTo>
                  <a:pt x="2364" y="1133"/>
                </a:lnTo>
                <a:lnTo>
                  <a:pt x="2365" y="1114"/>
                </a:lnTo>
                <a:lnTo>
                  <a:pt x="2366" y="1092"/>
                </a:lnTo>
                <a:lnTo>
                  <a:pt x="2368" y="1068"/>
                </a:lnTo>
                <a:lnTo>
                  <a:pt x="2368" y="1047"/>
                </a:lnTo>
                <a:lnTo>
                  <a:pt x="2369" y="1025"/>
                </a:lnTo>
                <a:lnTo>
                  <a:pt x="2370" y="1007"/>
                </a:lnTo>
                <a:lnTo>
                  <a:pt x="2371" y="980"/>
                </a:lnTo>
                <a:lnTo>
                  <a:pt x="2371" y="949"/>
                </a:lnTo>
                <a:lnTo>
                  <a:pt x="2373" y="921"/>
                </a:lnTo>
                <a:lnTo>
                  <a:pt x="2374" y="903"/>
                </a:lnTo>
                <a:lnTo>
                  <a:pt x="2375" y="901"/>
                </a:lnTo>
                <a:lnTo>
                  <a:pt x="2375" y="918"/>
                </a:lnTo>
                <a:lnTo>
                  <a:pt x="2376" y="950"/>
                </a:lnTo>
                <a:lnTo>
                  <a:pt x="2378" y="994"/>
                </a:lnTo>
                <a:lnTo>
                  <a:pt x="2379" y="1039"/>
                </a:lnTo>
                <a:lnTo>
                  <a:pt x="2379" y="1081"/>
                </a:lnTo>
                <a:lnTo>
                  <a:pt x="2380" y="1115"/>
                </a:lnTo>
                <a:lnTo>
                  <a:pt x="2381" y="1142"/>
                </a:lnTo>
                <a:lnTo>
                  <a:pt x="2382" y="1160"/>
                </a:lnTo>
                <a:lnTo>
                  <a:pt x="2382" y="1173"/>
                </a:lnTo>
                <a:lnTo>
                  <a:pt x="2384" y="1181"/>
                </a:lnTo>
                <a:lnTo>
                  <a:pt x="2385" y="1186"/>
                </a:lnTo>
                <a:lnTo>
                  <a:pt x="2386" y="1190"/>
                </a:lnTo>
                <a:lnTo>
                  <a:pt x="2386" y="1191"/>
                </a:lnTo>
                <a:lnTo>
                  <a:pt x="2387" y="1192"/>
                </a:lnTo>
                <a:lnTo>
                  <a:pt x="2389" y="1194"/>
                </a:lnTo>
                <a:lnTo>
                  <a:pt x="2390" y="1195"/>
                </a:lnTo>
                <a:lnTo>
                  <a:pt x="2390" y="1195"/>
                </a:lnTo>
                <a:lnTo>
                  <a:pt x="2391" y="1195"/>
                </a:lnTo>
                <a:lnTo>
                  <a:pt x="2392" y="1196"/>
                </a:lnTo>
                <a:lnTo>
                  <a:pt x="2394" y="1196"/>
                </a:lnTo>
                <a:lnTo>
                  <a:pt x="2394" y="1196"/>
                </a:lnTo>
                <a:lnTo>
                  <a:pt x="2395" y="1196"/>
                </a:lnTo>
                <a:lnTo>
                  <a:pt x="2396" y="1196"/>
                </a:lnTo>
                <a:lnTo>
                  <a:pt x="2397" y="1195"/>
                </a:lnTo>
                <a:lnTo>
                  <a:pt x="2397" y="1195"/>
                </a:lnTo>
                <a:lnTo>
                  <a:pt x="2399" y="1194"/>
                </a:lnTo>
                <a:lnTo>
                  <a:pt x="2400" y="1192"/>
                </a:lnTo>
                <a:lnTo>
                  <a:pt x="2401" y="1190"/>
                </a:lnTo>
                <a:lnTo>
                  <a:pt x="2401" y="1189"/>
                </a:lnTo>
                <a:lnTo>
                  <a:pt x="2402" y="1188"/>
                </a:lnTo>
                <a:lnTo>
                  <a:pt x="2404" y="1186"/>
                </a:lnTo>
                <a:lnTo>
                  <a:pt x="2405" y="1186"/>
                </a:lnTo>
                <a:lnTo>
                  <a:pt x="2406" y="1188"/>
                </a:lnTo>
                <a:lnTo>
                  <a:pt x="2406" y="1190"/>
                </a:lnTo>
                <a:lnTo>
                  <a:pt x="2407" y="1192"/>
                </a:lnTo>
                <a:lnTo>
                  <a:pt x="2409" y="1194"/>
                </a:lnTo>
                <a:lnTo>
                  <a:pt x="2410" y="1195"/>
                </a:lnTo>
                <a:lnTo>
                  <a:pt x="2410" y="1195"/>
                </a:lnTo>
                <a:lnTo>
                  <a:pt x="2411" y="1192"/>
                </a:lnTo>
                <a:lnTo>
                  <a:pt x="2412" y="1188"/>
                </a:lnTo>
                <a:lnTo>
                  <a:pt x="2414" y="1179"/>
                </a:lnTo>
                <a:lnTo>
                  <a:pt x="2414" y="1165"/>
                </a:lnTo>
                <a:lnTo>
                  <a:pt x="2415" y="1147"/>
                </a:lnTo>
                <a:lnTo>
                  <a:pt x="2416" y="1124"/>
                </a:lnTo>
                <a:lnTo>
                  <a:pt x="2417" y="1102"/>
                </a:lnTo>
                <a:lnTo>
                  <a:pt x="2417" y="1081"/>
                </a:lnTo>
                <a:lnTo>
                  <a:pt x="2418" y="1066"/>
                </a:lnTo>
                <a:lnTo>
                  <a:pt x="2420" y="1058"/>
                </a:lnTo>
                <a:lnTo>
                  <a:pt x="2421" y="1058"/>
                </a:lnTo>
                <a:lnTo>
                  <a:pt x="2421" y="1060"/>
                </a:lnTo>
                <a:lnTo>
                  <a:pt x="2422" y="1058"/>
                </a:lnTo>
                <a:lnTo>
                  <a:pt x="2423" y="1047"/>
                </a:lnTo>
                <a:lnTo>
                  <a:pt x="2425" y="1026"/>
                </a:lnTo>
                <a:lnTo>
                  <a:pt x="2425" y="1000"/>
                </a:lnTo>
                <a:lnTo>
                  <a:pt x="2426" y="976"/>
                </a:lnTo>
                <a:lnTo>
                  <a:pt x="2427" y="964"/>
                </a:lnTo>
                <a:lnTo>
                  <a:pt x="2428" y="968"/>
                </a:lnTo>
                <a:lnTo>
                  <a:pt x="2428" y="988"/>
                </a:lnTo>
                <a:lnTo>
                  <a:pt x="2430" y="1019"/>
                </a:lnTo>
                <a:lnTo>
                  <a:pt x="2431" y="1053"/>
                </a:lnTo>
                <a:lnTo>
                  <a:pt x="2432" y="1087"/>
                </a:lnTo>
                <a:lnTo>
                  <a:pt x="2432" y="1114"/>
                </a:lnTo>
                <a:lnTo>
                  <a:pt x="2433" y="1137"/>
                </a:lnTo>
                <a:lnTo>
                  <a:pt x="2435" y="1153"/>
                </a:lnTo>
                <a:lnTo>
                  <a:pt x="2436" y="1164"/>
                </a:lnTo>
                <a:lnTo>
                  <a:pt x="2436" y="1170"/>
                </a:lnTo>
                <a:lnTo>
                  <a:pt x="2437" y="1176"/>
                </a:lnTo>
                <a:lnTo>
                  <a:pt x="2438" y="1180"/>
                </a:lnTo>
                <a:lnTo>
                  <a:pt x="2440" y="1184"/>
                </a:lnTo>
                <a:lnTo>
                  <a:pt x="2440" y="1186"/>
                </a:lnTo>
                <a:lnTo>
                  <a:pt x="2441" y="1188"/>
                </a:lnTo>
                <a:lnTo>
                  <a:pt x="2442" y="1189"/>
                </a:lnTo>
                <a:lnTo>
                  <a:pt x="2443" y="1190"/>
                </a:lnTo>
                <a:lnTo>
                  <a:pt x="2443" y="1191"/>
                </a:lnTo>
                <a:lnTo>
                  <a:pt x="2445" y="1191"/>
                </a:lnTo>
                <a:lnTo>
                  <a:pt x="2446" y="1190"/>
                </a:lnTo>
                <a:lnTo>
                  <a:pt x="2447" y="1186"/>
                </a:lnTo>
                <a:lnTo>
                  <a:pt x="2447" y="1181"/>
                </a:lnTo>
                <a:lnTo>
                  <a:pt x="2448" y="1175"/>
                </a:lnTo>
                <a:lnTo>
                  <a:pt x="2450" y="1169"/>
                </a:lnTo>
                <a:lnTo>
                  <a:pt x="2451" y="1163"/>
                </a:lnTo>
                <a:lnTo>
                  <a:pt x="2451" y="1159"/>
                </a:lnTo>
                <a:lnTo>
                  <a:pt x="2452" y="1158"/>
                </a:lnTo>
                <a:lnTo>
                  <a:pt x="2453" y="1158"/>
                </a:lnTo>
                <a:lnTo>
                  <a:pt x="2454" y="1161"/>
                </a:lnTo>
                <a:lnTo>
                  <a:pt x="2454" y="1166"/>
                </a:lnTo>
                <a:lnTo>
                  <a:pt x="2456" y="1174"/>
                </a:lnTo>
                <a:lnTo>
                  <a:pt x="2457" y="1180"/>
                </a:lnTo>
                <a:lnTo>
                  <a:pt x="2458" y="1185"/>
                </a:lnTo>
                <a:lnTo>
                  <a:pt x="2458" y="1190"/>
                </a:lnTo>
                <a:lnTo>
                  <a:pt x="2459" y="1194"/>
                </a:lnTo>
                <a:lnTo>
                  <a:pt x="2461" y="1196"/>
                </a:lnTo>
                <a:lnTo>
                  <a:pt x="2462" y="1197"/>
                </a:lnTo>
                <a:lnTo>
                  <a:pt x="2463" y="1199"/>
                </a:lnTo>
                <a:lnTo>
                  <a:pt x="2463" y="1199"/>
                </a:lnTo>
                <a:lnTo>
                  <a:pt x="2464" y="1199"/>
                </a:lnTo>
                <a:lnTo>
                  <a:pt x="2466" y="1199"/>
                </a:lnTo>
                <a:lnTo>
                  <a:pt x="2467" y="1199"/>
                </a:lnTo>
                <a:lnTo>
                  <a:pt x="2467" y="1199"/>
                </a:lnTo>
                <a:lnTo>
                  <a:pt x="2468" y="1199"/>
                </a:lnTo>
                <a:lnTo>
                  <a:pt x="2469" y="1199"/>
                </a:lnTo>
                <a:lnTo>
                  <a:pt x="2471" y="1199"/>
                </a:lnTo>
                <a:lnTo>
                  <a:pt x="2471" y="1200"/>
                </a:lnTo>
                <a:lnTo>
                  <a:pt x="2472" y="1200"/>
                </a:lnTo>
                <a:lnTo>
                  <a:pt x="2473" y="1200"/>
                </a:lnTo>
                <a:lnTo>
                  <a:pt x="2474" y="1200"/>
                </a:lnTo>
                <a:lnTo>
                  <a:pt x="2474" y="1200"/>
                </a:lnTo>
                <a:lnTo>
                  <a:pt x="2476" y="1199"/>
                </a:lnTo>
                <a:lnTo>
                  <a:pt x="2477" y="1197"/>
                </a:lnTo>
                <a:lnTo>
                  <a:pt x="2478" y="1195"/>
                </a:lnTo>
                <a:lnTo>
                  <a:pt x="2478" y="1192"/>
                </a:lnTo>
                <a:lnTo>
                  <a:pt x="2479" y="1190"/>
                </a:lnTo>
                <a:lnTo>
                  <a:pt x="2481" y="1189"/>
                </a:lnTo>
                <a:lnTo>
                  <a:pt x="2482" y="1189"/>
                </a:lnTo>
                <a:lnTo>
                  <a:pt x="2482" y="1189"/>
                </a:lnTo>
                <a:lnTo>
                  <a:pt x="2483" y="1190"/>
                </a:lnTo>
                <a:lnTo>
                  <a:pt x="2484" y="1191"/>
                </a:lnTo>
                <a:lnTo>
                  <a:pt x="2486" y="1192"/>
                </a:lnTo>
                <a:lnTo>
                  <a:pt x="2486" y="1194"/>
                </a:lnTo>
                <a:lnTo>
                  <a:pt x="2487" y="1195"/>
                </a:lnTo>
                <a:lnTo>
                  <a:pt x="2488" y="1195"/>
                </a:lnTo>
                <a:lnTo>
                  <a:pt x="2489" y="1194"/>
                </a:lnTo>
                <a:lnTo>
                  <a:pt x="2489" y="1191"/>
                </a:lnTo>
                <a:lnTo>
                  <a:pt x="2490" y="1188"/>
                </a:lnTo>
                <a:lnTo>
                  <a:pt x="2492" y="1181"/>
                </a:lnTo>
                <a:lnTo>
                  <a:pt x="2493" y="1175"/>
                </a:lnTo>
                <a:lnTo>
                  <a:pt x="2493" y="1169"/>
                </a:lnTo>
                <a:lnTo>
                  <a:pt x="2494" y="1165"/>
                </a:lnTo>
                <a:lnTo>
                  <a:pt x="2495" y="1164"/>
                </a:lnTo>
                <a:lnTo>
                  <a:pt x="2497" y="1165"/>
                </a:lnTo>
                <a:lnTo>
                  <a:pt x="2497" y="1170"/>
                </a:lnTo>
                <a:lnTo>
                  <a:pt x="2498" y="1176"/>
                </a:lnTo>
                <a:lnTo>
                  <a:pt x="2499" y="1181"/>
                </a:lnTo>
                <a:lnTo>
                  <a:pt x="2500" y="1186"/>
                </a:lnTo>
                <a:lnTo>
                  <a:pt x="2500" y="1189"/>
                </a:lnTo>
                <a:lnTo>
                  <a:pt x="2502" y="1191"/>
                </a:lnTo>
                <a:lnTo>
                  <a:pt x="2503" y="1192"/>
                </a:lnTo>
                <a:lnTo>
                  <a:pt x="2504" y="1194"/>
                </a:lnTo>
                <a:lnTo>
                  <a:pt x="2504" y="1194"/>
                </a:lnTo>
                <a:lnTo>
                  <a:pt x="2505" y="1195"/>
                </a:lnTo>
                <a:lnTo>
                  <a:pt x="2507" y="1195"/>
                </a:lnTo>
                <a:lnTo>
                  <a:pt x="2508" y="1196"/>
                </a:lnTo>
                <a:lnTo>
                  <a:pt x="2508" y="1196"/>
                </a:lnTo>
                <a:lnTo>
                  <a:pt x="2509" y="1196"/>
                </a:lnTo>
                <a:lnTo>
                  <a:pt x="2510" y="1196"/>
                </a:lnTo>
                <a:lnTo>
                  <a:pt x="2512" y="1196"/>
                </a:lnTo>
                <a:lnTo>
                  <a:pt x="2512" y="1196"/>
                </a:lnTo>
                <a:lnTo>
                  <a:pt x="2513" y="1196"/>
                </a:lnTo>
                <a:lnTo>
                  <a:pt x="2514" y="1196"/>
                </a:lnTo>
                <a:lnTo>
                  <a:pt x="2515" y="1196"/>
                </a:lnTo>
                <a:lnTo>
                  <a:pt x="2515" y="1196"/>
                </a:lnTo>
                <a:lnTo>
                  <a:pt x="2517" y="1195"/>
                </a:lnTo>
                <a:lnTo>
                  <a:pt x="2518" y="1195"/>
                </a:lnTo>
                <a:lnTo>
                  <a:pt x="2519" y="1194"/>
                </a:lnTo>
                <a:lnTo>
                  <a:pt x="2520" y="1194"/>
                </a:lnTo>
                <a:lnTo>
                  <a:pt x="2520" y="1194"/>
                </a:lnTo>
                <a:lnTo>
                  <a:pt x="2522" y="1194"/>
                </a:lnTo>
                <a:lnTo>
                  <a:pt x="2523" y="1194"/>
                </a:lnTo>
                <a:lnTo>
                  <a:pt x="2524" y="1194"/>
                </a:lnTo>
                <a:lnTo>
                  <a:pt x="2524" y="1194"/>
                </a:lnTo>
                <a:lnTo>
                  <a:pt x="2525" y="1194"/>
                </a:lnTo>
                <a:lnTo>
                  <a:pt x="2526" y="1191"/>
                </a:lnTo>
                <a:lnTo>
                  <a:pt x="2528" y="1189"/>
                </a:lnTo>
                <a:lnTo>
                  <a:pt x="2528" y="1185"/>
                </a:lnTo>
                <a:lnTo>
                  <a:pt x="2529" y="1181"/>
                </a:lnTo>
                <a:lnTo>
                  <a:pt x="2530" y="1178"/>
                </a:lnTo>
                <a:lnTo>
                  <a:pt x="2531" y="1175"/>
                </a:lnTo>
                <a:lnTo>
                  <a:pt x="2531" y="1175"/>
                </a:lnTo>
                <a:lnTo>
                  <a:pt x="2533" y="1175"/>
                </a:lnTo>
                <a:lnTo>
                  <a:pt x="2534" y="1178"/>
                </a:lnTo>
                <a:lnTo>
                  <a:pt x="2535" y="1180"/>
                </a:lnTo>
                <a:lnTo>
                  <a:pt x="2535" y="1183"/>
                </a:lnTo>
                <a:lnTo>
                  <a:pt x="2536" y="1185"/>
                </a:lnTo>
                <a:lnTo>
                  <a:pt x="2538" y="1188"/>
                </a:lnTo>
                <a:lnTo>
                  <a:pt x="2539" y="1190"/>
                </a:lnTo>
                <a:lnTo>
                  <a:pt x="2539" y="1191"/>
                </a:lnTo>
                <a:lnTo>
                  <a:pt x="2540" y="1194"/>
                </a:lnTo>
                <a:lnTo>
                  <a:pt x="2541" y="1195"/>
                </a:lnTo>
                <a:lnTo>
                  <a:pt x="2543" y="1195"/>
                </a:lnTo>
                <a:lnTo>
                  <a:pt x="2543" y="1196"/>
                </a:lnTo>
                <a:lnTo>
                  <a:pt x="2544" y="1195"/>
                </a:lnTo>
                <a:lnTo>
                  <a:pt x="2545" y="1195"/>
                </a:lnTo>
                <a:lnTo>
                  <a:pt x="2546" y="1195"/>
                </a:lnTo>
                <a:lnTo>
                  <a:pt x="2546" y="1194"/>
                </a:lnTo>
                <a:lnTo>
                  <a:pt x="2548" y="1195"/>
                </a:lnTo>
                <a:lnTo>
                  <a:pt x="2549" y="1196"/>
                </a:lnTo>
                <a:lnTo>
                  <a:pt x="2550" y="1199"/>
                </a:lnTo>
                <a:lnTo>
                  <a:pt x="2550" y="1200"/>
                </a:lnTo>
                <a:lnTo>
                  <a:pt x="2551" y="1202"/>
                </a:lnTo>
                <a:lnTo>
                  <a:pt x="2553" y="1204"/>
                </a:lnTo>
                <a:lnTo>
                  <a:pt x="2554" y="1205"/>
                </a:lnTo>
                <a:lnTo>
                  <a:pt x="2554" y="1206"/>
                </a:lnTo>
                <a:lnTo>
                  <a:pt x="2555" y="1206"/>
                </a:lnTo>
                <a:lnTo>
                  <a:pt x="2556" y="1207"/>
                </a:lnTo>
                <a:lnTo>
                  <a:pt x="2558" y="1209"/>
                </a:lnTo>
                <a:lnTo>
                  <a:pt x="2558" y="1209"/>
                </a:lnTo>
                <a:lnTo>
                  <a:pt x="2559" y="1210"/>
                </a:lnTo>
                <a:lnTo>
                  <a:pt x="2560" y="1210"/>
                </a:lnTo>
                <a:lnTo>
                  <a:pt x="2561" y="1210"/>
                </a:lnTo>
                <a:lnTo>
                  <a:pt x="2561" y="1206"/>
                </a:lnTo>
                <a:lnTo>
                  <a:pt x="2562" y="1196"/>
                </a:lnTo>
                <a:lnTo>
                  <a:pt x="2564" y="1176"/>
                </a:lnTo>
                <a:lnTo>
                  <a:pt x="2565" y="1140"/>
                </a:lnTo>
                <a:lnTo>
                  <a:pt x="2565" y="1084"/>
                </a:lnTo>
                <a:lnTo>
                  <a:pt x="2566" y="1014"/>
                </a:lnTo>
                <a:lnTo>
                  <a:pt x="2567" y="944"/>
                </a:lnTo>
                <a:lnTo>
                  <a:pt x="2569" y="892"/>
                </a:lnTo>
                <a:lnTo>
                  <a:pt x="2569" y="873"/>
                </a:lnTo>
                <a:lnTo>
                  <a:pt x="2570" y="882"/>
                </a:lnTo>
                <a:lnTo>
                  <a:pt x="2571" y="921"/>
                </a:lnTo>
                <a:lnTo>
                  <a:pt x="2572" y="978"/>
                </a:lnTo>
                <a:lnTo>
                  <a:pt x="2574" y="1039"/>
                </a:lnTo>
                <a:lnTo>
                  <a:pt x="2574" y="1089"/>
                </a:lnTo>
                <a:lnTo>
                  <a:pt x="2575" y="1128"/>
                </a:lnTo>
                <a:lnTo>
                  <a:pt x="2576" y="1154"/>
                </a:lnTo>
                <a:lnTo>
                  <a:pt x="2577" y="1169"/>
                </a:lnTo>
                <a:lnTo>
                  <a:pt x="2577" y="1178"/>
                </a:lnTo>
                <a:lnTo>
                  <a:pt x="2579" y="1181"/>
                </a:lnTo>
                <a:lnTo>
                  <a:pt x="2580" y="1184"/>
                </a:lnTo>
                <a:lnTo>
                  <a:pt x="2581" y="1184"/>
                </a:lnTo>
                <a:lnTo>
                  <a:pt x="2581" y="1183"/>
                </a:lnTo>
                <a:lnTo>
                  <a:pt x="2582" y="1179"/>
                </a:lnTo>
                <a:lnTo>
                  <a:pt x="2584" y="1174"/>
                </a:lnTo>
                <a:lnTo>
                  <a:pt x="2585" y="1168"/>
                </a:lnTo>
                <a:lnTo>
                  <a:pt x="2585" y="1164"/>
                </a:lnTo>
                <a:lnTo>
                  <a:pt x="2586" y="1163"/>
                </a:lnTo>
                <a:lnTo>
                  <a:pt x="2587" y="1168"/>
                </a:lnTo>
                <a:lnTo>
                  <a:pt x="2589" y="1174"/>
                </a:lnTo>
                <a:lnTo>
                  <a:pt x="2589" y="1183"/>
                </a:lnTo>
                <a:lnTo>
                  <a:pt x="2590" y="1189"/>
                </a:lnTo>
                <a:lnTo>
                  <a:pt x="2591" y="1195"/>
                </a:lnTo>
                <a:lnTo>
                  <a:pt x="2592" y="1200"/>
                </a:lnTo>
                <a:lnTo>
                  <a:pt x="2592" y="1202"/>
                </a:lnTo>
                <a:lnTo>
                  <a:pt x="2594" y="1205"/>
                </a:lnTo>
                <a:lnTo>
                  <a:pt x="2595" y="1206"/>
                </a:lnTo>
                <a:lnTo>
                  <a:pt x="2596" y="1206"/>
                </a:lnTo>
                <a:lnTo>
                  <a:pt x="2596" y="1206"/>
                </a:lnTo>
                <a:lnTo>
                  <a:pt x="2597" y="1206"/>
                </a:lnTo>
                <a:lnTo>
                  <a:pt x="2598" y="1205"/>
                </a:lnTo>
                <a:lnTo>
                  <a:pt x="2600" y="1205"/>
                </a:lnTo>
                <a:lnTo>
                  <a:pt x="2600" y="1204"/>
                </a:lnTo>
                <a:lnTo>
                  <a:pt x="2601" y="1202"/>
                </a:lnTo>
                <a:lnTo>
                  <a:pt x="2602" y="1201"/>
                </a:lnTo>
                <a:lnTo>
                  <a:pt x="2603" y="1199"/>
                </a:lnTo>
                <a:lnTo>
                  <a:pt x="2603" y="1197"/>
                </a:lnTo>
                <a:lnTo>
                  <a:pt x="2605" y="1194"/>
                </a:lnTo>
                <a:lnTo>
                  <a:pt x="2606" y="1191"/>
                </a:lnTo>
                <a:lnTo>
                  <a:pt x="2607" y="1188"/>
                </a:lnTo>
                <a:lnTo>
                  <a:pt x="2607" y="1185"/>
                </a:lnTo>
                <a:lnTo>
                  <a:pt x="2608" y="1185"/>
                </a:lnTo>
                <a:lnTo>
                  <a:pt x="2610" y="1186"/>
                </a:lnTo>
                <a:lnTo>
                  <a:pt x="2611" y="1188"/>
                </a:lnTo>
                <a:lnTo>
                  <a:pt x="2611" y="1190"/>
                </a:lnTo>
                <a:lnTo>
                  <a:pt x="2612" y="1192"/>
                </a:lnTo>
                <a:lnTo>
                  <a:pt x="2613" y="1194"/>
                </a:lnTo>
                <a:lnTo>
                  <a:pt x="2615" y="1195"/>
                </a:lnTo>
                <a:lnTo>
                  <a:pt x="2615" y="1194"/>
                </a:lnTo>
                <a:lnTo>
                  <a:pt x="2616" y="1191"/>
                </a:lnTo>
                <a:lnTo>
                  <a:pt x="2617" y="1186"/>
                </a:lnTo>
                <a:lnTo>
                  <a:pt x="2618" y="1179"/>
                </a:lnTo>
                <a:lnTo>
                  <a:pt x="2618" y="1171"/>
                </a:lnTo>
                <a:lnTo>
                  <a:pt x="2620" y="1165"/>
                </a:lnTo>
                <a:lnTo>
                  <a:pt x="2621" y="1160"/>
                </a:lnTo>
                <a:lnTo>
                  <a:pt x="2622" y="1158"/>
                </a:lnTo>
                <a:lnTo>
                  <a:pt x="2622" y="1156"/>
                </a:lnTo>
                <a:lnTo>
                  <a:pt x="2623" y="1156"/>
                </a:lnTo>
                <a:lnTo>
                  <a:pt x="2625" y="1158"/>
                </a:lnTo>
                <a:lnTo>
                  <a:pt x="2626" y="1160"/>
                </a:lnTo>
                <a:lnTo>
                  <a:pt x="2626" y="1164"/>
                </a:lnTo>
                <a:lnTo>
                  <a:pt x="2627" y="1168"/>
                </a:lnTo>
                <a:lnTo>
                  <a:pt x="2628" y="1171"/>
                </a:lnTo>
                <a:lnTo>
                  <a:pt x="2629" y="1175"/>
                </a:lnTo>
                <a:lnTo>
                  <a:pt x="2631" y="1180"/>
                </a:lnTo>
                <a:lnTo>
                  <a:pt x="2631" y="1183"/>
                </a:lnTo>
                <a:lnTo>
                  <a:pt x="2632" y="1186"/>
                </a:lnTo>
                <a:lnTo>
                  <a:pt x="2633" y="1189"/>
                </a:lnTo>
                <a:lnTo>
                  <a:pt x="2634" y="1191"/>
                </a:lnTo>
                <a:lnTo>
                  <a:pt x="2634" y="1194"/>
                </a:lnTo>
                <a:lnTo>
                  <a:pt x="2636" y="1194"/>
                </a:lnTo>
                <a:lnTo>
                  <a:pt x="2637" y="1194"/>
                </a:lnTo>
                <a:lnTo>
                  <a:pt x="2638" y="1194"/>
                </a:lnTo>
                <a:lnTo>
                  <a:pt x="2638" y="1194"/>
                </a:lnTo>
                <a:lnTo>
                  <a:pt x="2639" y="1194"/>
                </a:lnTo>
                <a:lnTo>
                  <a:pt x="2641" y="1194"/>
                </a:lnTo>
                <a:lnTo>
                  <a:pt x="2642" y="1194"/>
                </a:lnTo>
                <a:lnTo>
                  <a:pt x="2642" y="1195"/>
                </a:lnTo>
                <a:lnTo>
                  <a:pt x="2643" y="1195"/>
                </a:lnTo>
                <a:lnTo>
                  <a:pt x="2644" y="1196"/>
                </a:lnTo>
                <a:lnTo>
                  <a:pt x="2646" y="1196"/>
                </a:lnTo>
                <a:lnTo>
                  <a:pt x="2646" y="1196"/>
                </a:lnTo>
                <a:lnTo>
                  <a:pt x="2647" y="1195"/>
                </a:lnTo>
                <a:lnTo>
                  <a:pt x="2648" y="1194"/>
                </a:lnTo>
                <a:lnTo>
                  <a:pt x="2649" y="1194"/>
                </a:lnTo>
                <a:lnTo>
                  <a:pt x="2649" y="1192"/>
                </a:lnTo>
                <a:lnTo>
                  <a:pt x="2651" y="1191"/>
                </a:lnTo>
                <a:lnTo>
                  <a:pt x="2652" y="1190"/>
                </a:lnTo>
                <a:lnTo>
                  <a:pt x="2653" y="1189"/>
                </a:lnTo>
                <a:lnTo>
                  <a:pt x="2653" y="1188"/>
                </a:lnTo>
                <a:lnTo>
                  <a:pt x="2654" y="1188"/>
                </a:lnTo>
                <a:lnTo>
                  <a:pt x="2656" y="1188"/>
                </a:lnTo>
                <a:lnTo>
                  <a:pt x="2657" y="1189"/>
                </a:lnTo>
                <a:lnTo>
                  <a:pt x="2657" y="1190"/>
                </a:lnTo>
                <a:lnTo>
                  <a:pt x="2658" y="1191"/>
                </a:lnTo>
                <a:lnTo>
                  <a:pt x="2659" y="1192"/>
                </a:lnTo>
                <a:lnTo>
                  <a:pt x="2661" y="1194"/>
                </a:lnTo>
                <a:lnTo>
                  <a:pt x="2661" y="1194"/>
                </a:lnTo>
                <a:lnTo>
                  <a:pt x="2662" y="1195"/>
                </a:lnTo>
                <a:lnTo>
                  <a:pt x="2663" y="1196"/>
                </a:lnTo>
                <a:lnTo>
                  <a:pt x="2664" y="1196"/>
                </a:lnTo>
                <a:lnTo>
                  <a:pt x="2664" y="1196"/>
                </a:lnTo>
                <a:lnTo>
                  <a:pt x="2665" y="1197"/>
                </a:lnTo>
                <a:lnTo>
                  <a:pt x="2667" y="1197"/>
                </a:lnTo>
                <a:lnTo>
                  <a:pt x="2668" y="1199"/>
                </a:lnTo>
                <a:lnTo>
                  <a:pt x="2668" y="1197"/>
                </a:lnTo>
                <a:lnTo>
                  <a:pt x="2669" y="1197"/>
                </a:lnTo>
                <a:lnTo>
                  <a:pt x="2670" y="1196"/>
                </a:lnTo>
                <a:lnTo>
                  <a:pt x="2672" y="1195"/>
                </a:lnTo>
                <a:lnTo>
                  <a:pt x="2672" y="1194"/>
                </a:lnTo>
                <a:lnTo>
                  <a:pt x="2673" y="1192"/>
                </a:lnTo>
                <a:lnTo>
                  <a:pt x="2674" y="1192"/>
                </a:lnTo>
                <a:lnTo>
                  <a:pt x="2675" y="1191"/>
                </a:lnTo>
                <a:lnTo>
                  <a:pt x="2675" y="1191"/>
                </a:lnTo>
                <a:lnTo>
                  <a:pt x="2677" y="1190"/>
                </a:lnTo>
                <a:lnTo>
                  <a:pt x="2678" y="1188"/>
                </a:lnTo>
                <a:lnTo>
                  <a:pt x="2679" y="1185"/>
                </a:lnTo>
                <a:lnTo>
                  <a:pt x="2679" y="1183"/>
                </a:lnTo>
                <a:lnTo>
                  <a:pt x="2680" y="1183"/>
                </a:lnTo>
                <a:lnTo>
                  <a:pt x="2682" y="1183"/>
                </a:lnTo>
                <a:lnTo>
                  <a:pt x="2683" y="1185"/>
                </a:lnTo>
                <a:lnTo>
                  <a:pt x="2683" y="1189"/>
                </a:lnTo>
                <a:lnTo>
                  <a:pt x="2684" y="1192"/>
                </a:lnTo>
                <a:lnTo>
                  <a:pt x="2685" y="1195"/>
                </a:lnTo>
                <a:lnTo>
                  <a:pt x="2687" y="1197"/>
                </a:lnTo>
                <a:lnTo>
                  <a:pt x="2688" y="1197"/>
                </a:lnTo>
                <a:lnTo>
                  <a:pt x="2688" y="1196"/>
                </a:lnTo>
                <a:lnTo>
                  <a:pt x="2689" y="1195"/>
                </a:lnTo>
                <a:lnTo>
                  <a:pt x="2690" y="1195"/>
                </a:lnTo>
                <a:lnTo>
                  <a:pt x="2692" y="1194"/>
                </a:lnTo>
                <a:lnTo>
                  <a:pt x="2692" y="1194"/>
                </a:lnTo>
                <a:lnTo>
                  <a:pt x="2693" y="1192"/>
                </a:lnTo>
                <a:lnTo>
                  <a:pt x="2694" y="1192"/>
                </a:lnTo>
                <a:lnTo>
                  <a:pt x="2695" y="1192"/>
                </a:lnTo>
                <a:lnTo>
                  <a:pt x="2695" y="1192"/>
                </a:lnTo>
                <a:lnTo>
                  <a:pt x="2697" y="1192"/>
                </a:lnTo>
                <a:lnTo>
                  <a:pt x="2698" y="1194"/>
                </a:lnTo>
                <a:lnTo>
                  <a:pt x="2699" y="1194"/>
                </a:lnTo>
                <a:lnTo>
                  <a:pt x="2699" y="1194"/>
                </a:lnTo>
                <a:lnTo>
                  <a:pt x="2700" y="1194"/>
                </a:lnTo>
                <a:lnTo>
                  <a:pt x="2701" y="1194"/>
                </a:lnTo>
                <a:lnTo>
                  <a:pt x="2703" y="1192"/>
                </a:lnTo>
                <a:lnTo>
                  <a:pt x="2703" y="1192"/>
                </a:lnTo>
                <a:lnTo>
                  <a:pt x="2704" y="1191"/>
                </a:lnTo>
                <a:lnTo>
                  <a:pt x="2705" y="1192"/>
                </a:lnTo>
                <a:lnTo>
                  <a:pt x="2706" y="1194"/>
                </a:lnTo>
                <a:lnTo>
                  <a:pt x="2706" y="1195"/>
                </a:lnTo>
                <a:lnTo>
                  <a:pt x="2708" y="1196"/>
                </a:lnTo>
                <a:lnTo>
                  <a:pt x="2709" y="1196"/>
                </a:lnTo>
                <a:lnTo>
                  <a:pt x="2710" y="1196"/>
                </a:lnTo>
                <a:lnTo>
                  <a:pt x="2710" y="1196"/>
                </a:lnTo>
                <a:lnTo>
                  <a:pt x="2711" y="1195"/>
                </a:lnTo>
                <a:lnTo>
                  <a:pt x="2713" y="1195"/>
                </a:lnTo>
                <a:lnTo>
                  <a:pt x="2714" y="1195"/>
                </a:lnTo>
                <a:lnTo>
                  <a:pt x="2714" y="1194"/>
                </a:lnTo>
                <a:lnTo>
                  <a:pt x="2715" y="1194"/>
                </a:lnTo>
                <a:lnTo>
                  <a:pt x="2716" y="1194"/>
                </a:lnTo>
                <a:lnTo>
                  <a:pt x="2718" y="1194"/>
                </a:lnTo>
                <a:lnTo>
                  <a:pt x="2718" y="1194"/>
                </a:lnTo>
                <a:lnTo>
                  <a:pt x="2719" y="1194"/>
                </a:lnTo>
                <a:lnTo>
                  <a:pt x="2720" y="1194"/>
                </a:lnTo>
                <a:lnTo>
                  <a:pt x="2721" y="1192"/>
                </a:lnTo>
                <a:lnTo>
                  <a:pt x="2721" y="1192"/>
                </a:lnTo>
                <a:lnTo>
                  <a:pt x="2723" y="1194"/>
                </a:lnTo>
                <a:lnTo>
                  <a:pt x="2724" y="1194"/>
                </a:lnTo>
                <a:lnTo>
                  <a:pt x="2725" y="1194"/>
                </a:lnTo>
                <a:lnTo>
                  <a:pt x="2725" y="1194"/>
                </a:lnTo>
                <a:lnTo>
                  <a:pt x="2726" y="1192"/>
                </a:lnTo>
                <a:lnTo>
                  <a:pt x="2728" y="1191"/>
                </a:lnTo>
                <a:lnTo>
                  <a:pt x="2729" y="1186"/>
                </a:lnTo>
                <a:lnTo>
                  <a:pt x="2729" y="1165"/>
                </a:lnTo>
                <a:lnTo>
                  <a:pt x="2730" y="1091"/>
                </a:lnTo>
                <a:lnTo>
                  <a:pt x="2731" y="913"/>
                </a:lnTo>
                <a:lnTo>
                  <a:pt x="2733" y="506"/>
                </a:lnTo>
                <a:lnTo>
                  <a:pt x="2733" y="0"/>
                </a:lnTo>
                <a:lnTo>
                  <a:pt x="2734" y="0"/>
                </a:lnTo>
                <a:lnTo>
                  <a:pt x="2735" y="0"/>
                </a:lnTo>
                <a:lnTo>
                  <a:pt x="2736" y="0"/>
                </a:lnTo>
                <a:lnTo>
                  <a:pt x="2736" y="0"/>
                </a:lnTo>
                <a:lnTo>
                  <a:pt x="2737" y="0"/>
                </a:lnTo>
                <a:lnTo>
                  <a:pt x="2739" y="0"/>
                </a:lnTo>
                <a:lnTo>
                  <a:pt x="2740" y="0"/>
                </a:lnTo>
                <a:lnTo>
                  <a:pt x="2741" y="0"/>
                </a:lnTo>
                <a:lnTo>
                  <a:pt x="2741" y="0"/>
                </a:lnTo>
                <a:lnTo>
                  <a:pt x="2742" y="0"/>
                </a:lnTo>
                <a:lnTo>
                  <a:pt x="2744" y="284"/>
                </a:lnTo>
                <a:lnTo>
                  <a:pt x="2745" y="609"/>
                </a:lnTo>
                <a:lnTo>
                  <a:pt x="2745" y="814"/>
                </a:lnTo>
                <a:lnTo>
                  <a:pt x="2746" y="939"/>
                </a:lnTo>
                <a:lnTo>
                  <a:pt x="2747" y="1017"/>
                </a:lnTo>
                <a:lnTo>
                  <a:pt x="2749" y="1066"/>
                </a:lnTo>
                <a:lnTo>
                  <a:pt x="2749" y="1097"/>
                </a:lnTo>
                <a:lnTo>
                  <a:pt x="2750" y="1117"/>
                </a:lnTo>
                <a:lnTo>
                  <a:pt x="2751" y="1130"/>
                </a:lnTo>
                <a:lnTo>
                  <a:pt x="2752" y="1138"/>
                </a:lnTo>
                <a:lnTo>
                  <a:pt x="2752" y="1142"/>
                </a:lnTo>
                <a:lnTo>
                  <a:pt x="2754" y="1144"/>
                </a:lnTo>
                <a:lnTo>
                  <a:pt x="2755" y="1145"/>
                </a:lnTo>
                <a:lnTo>
                  <a:pt x="2756" y="1147"/>
                </a:lnTo>
                <a:lnTo>
                  <a:pt x="2756" y="1148"/>
                </a:lnTo>
                <a:lnTo>
                  <a:pt x="2757" y="1148"/>
                </a:lnTo>
                <a:lnTo>
                  <a:pt x="2759" y="1147"/>
                </a:lnTo>
                <a:lnTo>
                  <a:pt x="2760" y="1142"/>
                </a:lnTo>
                <a:lnTo>
                  <a:pt x="2760" y="1133"/>
                </a:lnTo>
                <a:lnTo>
                  <a:pt x="2761" y="1120"/>
                </a:lnTo>
                <a:lnTo>
                  <a:pt x="2762" y="1106"/>
                </a:lnTo>
                <a:lnTo>
                  <a:pt x="2764" y="1089"/>
                </a:lnTo>
                <a:lnTo>
                  <a:pt x="2764" y="1077"/>
                </a:lnTo>
                <a:lnTo>
                  <a:pt x="2765" y="1071"/>
                </a:lnTo>
                <a:lnTo>
                  <a:pt x="2766" y="1066"/>
                </a:lnTo>
                <a:lnTo>
                  <a:pt x="2767" y="1066"/>
                </a:lnTo>
                <a:lnTo>
                  <a:pt x="2767" y="1071"/>
                </a:lnTo>
                <a:lnTo>
                  <a:pt x="2769" y="1079"/>
                </a:lnTo>
                <a:lnTo>
                  <a:pt x="2770" y="1089"/>
                </a:lnTo>
                <a:lnTo>
                  <a:pt x="2771" y="1101"/>
                </a:lnTo>
                <a:lnTo>
                  <a:pt x="2771" y="1112"/>
                </a:lnTo>
                <a:lnTo>
                  <a:pt x="2772" y="1122"/>
                </a:lnTo>
                <a:lnTo>
                  <a:pt x="2773" y="1130"/>
                </a:lnTo>
                <a:lnTo>
                  <a:pt x="2775" y="1139"/>
                </a:lnTo>
                <a:lnTo>
                  <a:pt x="2775" y="1145"/>
                </a:lnTo>
                <a:lnTo>
                  <a:pt x="2776" y="1152"/>
                </a:lnTo>
                <a:lnTo>
                  <a:pt x="2777" y="1158"/>
                </a:lnTo>
                <a:lnTo>
                  <a:pt x="2778" y="1161"/>
                </a:lnTo>
                <a:lnTo>
                  <a:pt x="2778" y="1166"/>
                </a:lnTo>
                <a:lnTo>
                  <a:pt x="2780" y="1170"/>
                </a:lnTo>
                <a:lnTo>
                  <a:pt x="2781" y="1173"/>
                </a:lnTo>
                <a:lnTo>
                  <a:pt x="2782" y="1175"/>
                </a:lnTo>
                <a:lnTo>
                  <a:pt x="2782" y="1178"/>
                </a:lnTo>
                <a:lnTo>
                  <a:pt x="2783" y="1180"/>
                </a:lnTo>
                <a:lnTo>
                  <a:pt x="2785" y="1183"/>
                </a:lnTo>
                <a:lnTo>
                  <a:pt x="2786" y="1185"/>
                </a:lnTo>
                <a:lnTo>
                  <a:pt x="2786" y="1188"/>
                </a:lnTo>
                <a:lnTo>
                  <a:pt x="2787" y="1188"/>
                </a:lnTo>
                <a:lnTo>
                  <a:pt x="2788" y="1188"/>
                </a:lnTo>
                <a:lnTo>
                  <a:pt x="2790" y="1188"/>
                </a:lnTo>
                <a:lnTo>
                  <a:pt x="2790" y="1189"/>
                </a:lnTo>
                <a:lnTo>
                  <a:pt x="2791" y="1189"/>
                </a:lnTo>
                <a:lnTo>
                  <a:pt x="2792" y="1189"/>
                </a:lnTo>
                <a:lnTo>
                  <a:pt x="2793" y="1190"/>
                </a:lnTo>
                <a:lnTo>
                  <a:pt x="2793" y="1190"/>
                </a:lnTo>
                <a:lnTo>
                  <a:pt x="2795" y="1190"/>
                </a:lnTo>
                <a:lnTo>
                  <a:pt x="2796" y="1191"/>
                </a:lnTo>
                <a:lnTo>
                  <a:pt x="2797" y="1191"/>
                </a:lnTo>
                <a:lnTo>
                  <a:pt x="2798" y="1190"/>
                </a:lnTo>
                <a:lnTo>
                  <a:pt x="2798" y="1190"/>
                </a:lnTo>
                <a:lnTo>
                  <a:pt x="2800" y="1190"/>
                </a:lnTo>
                <a:lnTo>
                  <a:pt x="2801" y="1190"/>
                </a:lnTo>
                <a:lnTo>
                  <a:pt x="2802" y="1190"/>
                </a:lnTo>
                <a:lnTo>
                  <a:pt x="2802" y="1191"/>
                </a:lnTo>
                <a:lnTo>
                  <a:pt x="2803" y="1191"/>
                </a:lnTo>
                <a:lnTo>
                  <a:pt x="2805" y="1192"/>
                </a:lnTo>
                <a:lnTo>
                  <a:pt x="2806" y="1194"/>
                </a:lnTo>
                <a:lnTo>
                  <a:pt x="2806" y="1194"/>
                </a:lnTo>
                <a:lnTo>
                  <a:pt x="2807" y="1194"/>
                </a:lnTo>
                <a:lnTo>
                  <a:pt x="2808" y="1192"/>
                </a:lnTo>
                <a:lnTo>
                  <a:pt x="2809" y="1191"/>
                </a:lnTo>
                <a:lnTo>
                  <a:pt x="2809" y="1191"/>
                </a:lnTo>
                <a:lnTo>
                  <a:pt x="2811" y="1190"/>
                </a:lnTo>
                <a:lnTo>
                  <a:pt x="2812" y="1189"/>
                </a:lnTo>
                <a:lnTo>
                  <a:pt x="2813" y="1188"/>
                </a:lnTo>
                <a:lnTo>
                  <a:pt x="2813" y="1186"/>
                </a:lnTo>
                <a:lnTo>
                  <a:pt x="2814" y="1184"/>
                </a:lnTo>
                <a:lnTo>
                  <a:pt x="2816" y="1183"/>
                </a:lnTo>
                <a:lnTo>
                  <a:pt x="2817" y="1181"/>
                </a:lnTo>
                <a:lnTo>
                  <a:pt x="2817" y="1180"/>
                </a:lnTo>
                <a:lnTo>
                  <a:pt x="2818" y="1180"/>
                </a:lnTo>
                <a:lnTo>
                  <a:pt x="2819" y="1181"/>
                </a:lnTo>
                <a:lnTo>
                  <a:pt x="2821" y="1183"/>
                </a:lnTo>
                <a:lnTo>
                  <a:pt x="2821" y="1185"/>
                </a:lnTo>
                <a:lnTo>
                  <a:pt x="2822" y="1188"/>
                </a:lnTo>
                <a:lnTo>
                  <a:pt x="2823" y="1189"/>
                </a:lnTo>
                <a:lnTo>
                  <a:pt x="2824" y="1188"/>
                </a:lnTo>
                <a:lnTo>
                  <a:pt x="2824" y="1181"/>
                </a:lnTo>
                <a:lnTo>
                  <a:pt x="2826" y="1170"/>
                </a:lnTo>
                <a:lnTo>
                  <a:pt x="2827" y="1154"/>
                </a:lnTo>
                <a:lnTo>
                  <a:pt x="2828" y="1135"/>
                </a:lnTo>
                <a:lnTo>
                  <a:pt x="2828" y="1120"/>
                </a:lnTo>
                <a:lnTo>
                  <a:pt x="2829" y="1113"/>
                </a:lnTo>
                <a:lnTo>
                  <a:pt x="2831" y="1115"/>
                </a:lnTo>
                <a:lnTo>
                  <a:pt x="2832" y="1125"/>
                </a:lnTo>
                <a:lnTo>
                  <a:pt x="2832" y="1140"/>
                </a:lnTo>
                <a:lnTo>
                  <a:pt x="2833" y="1156"/>
                </a:lnTo>
                <a:lnTo>
                  <a:pt x="2834" y="1169"/>
                </a:lnTo>
                <a:lnTo>
                  <a:pt x="2836" y="1178"/>
                </a:lnTo>
                <a:lnTo>
                  <a:pt x="2836" y="1184"/>
                </a:lnTo>
                <a:lnTo>
                  <a:pt x="2837" y="1188"/>
                </a:lnTo>
                <a:lnTo>
                  <a:pt x="2838" y="1190"/>
                </a:lnTo>
                <a:lnTo>
                  <a:pt x="2839" y="1191"/>
                </a:lnTo>
                <a:lnTo>
                  <a:pt x="2839" y="1192"/>
                </a:lnTo>
                <a:lnTo>
                  <a:pt x="2841" y="1192"/>
                </a:lnTo>
                <a:lnTo>
                  <a:pt x="2842" y="1192"/>
                </a:lnTo>
                <a:lnTo>
                  <a:pt x="2843" y="1192"/>
                </a:lnTo>
                <a:lnTo>
                  <a:pt x="2843" y="1191"/>
                </a:lnTo>
                <a:lnTo>
                  <a:pt x="2844" y="1189"/>
                </a:lnTo>
                <a:lnTo>
                  <a:pt x="2845" y="1186"/>
                </a:lnTo>
                <a:lnTo>
                  <a:pt x="2847" y="1181"/>
                </a:lnTo>
                <a:lnTo>
                  <a:pt x="2847" y="1176"/>
                </a:lnTo>
                <a:lnTo>
                  <a:pt x="2848" y="1170"/>
                </a:lnTo>
                <a:lnTo>
                  <a:pt x="2849" y="1164"/>
                </a:lnTo>
                <a:lnTo>
                  <a:pt x="2850" y="1160"/>
                </a:lnTo>
                <a:lnTo>
                  <a:pt x="2850" y="1156"/>
                </a:lnTo>
                <a:lnTo>
                  <a:pt x="2852" y="1156"/>
                </a:lnTo>
                <a:lnTo>
                  <a:pt x="2853" y="1158"/>
                </a:lnTo>
                <a:lnTo>
                  <a:pt x="2854" y="1161"/>
                </a:lnTo>
                <a:lnTo>
                  <a:pt x="2855" y="1166"/>
                </a:lnTo>
                <a:lnTo>
                  <a:pt x="2855" y="1171"/>
                </a:lnTo>
                <a:lnTo>
                  <a:pt x="2857" y="1176"/>
                </a:lnTo>
                <a:lnTo>
                  <a:pt x="2858" y="1180"/>
                </a:lnTo>
                <a:lnTo>
                  <a:pt x="2859" y="1183"/>
                </a:lnTo>
                <a:lnTo>
                  <a:pt x="2859" y="1184"/>
                </a:lnTo>
                <a:lnTo>
                  <a:pt x="2860" y="1185"/>
                </a:lnTo>
                <a:lnTo>
                  <a:pt x="2862" y="1186"/>
                </a:lnTo>
                <a:lnTo>
                  <a:pt x="2863" y="1186"/>
                </a:lnTo>
                <a:lnTo>
                  <a:pt x="2863" y="1188"/>
                </a:lnTo>
                <a:lnTo>
                  <a:pt x="2864" y="1188"/>
                </a:lnTo>
                <a:lnTo>
                  <a:pt x="2865" y="1189"/>
                </a:lnTo>
                <a:lnTo>
                  <a:pt x="2867" y="1189"/>
                </a:lnTo>
                <a:lnTo>
                  <a:pt x="2867" y="1190"/>
                </a:lnTo>
                <a:lnTo>
                  <a:pt x="2868" y="1190"/>
                </a:lnTo>
                <a:lnTo>
                  <a:pt x="2869" y="1190"/>
                </a:lnTo>
                <a:lnTo>
                  <a:pt x="2870" y="1190"/>
                </a:lnTo>
                <a:lnTo>
                  <a:pt x="2870" y="1190"/>
                </a:lnTo>
                <a:lnTo>
                  <a:pt x="2872" y="1190"/>
                </a:lnTo>
                <a:lnTo>
                  <a:pt x="2873" y="1190"/>
                </a:lnTo>
                <a:lnTo>
                  <a:pt x="2874" y="1189"/>
                </a:lnTo>
                <a:lnTo>
                  <a:pt x="2874" y="1189"/>
                </a:lnTo>
                <a:lnTo>
                  <a:pt x="2875" y="1188"/>
                </a:lnTo>
                <a:lnTo>
                  <a:pt x="2877" y="1188"/>
                </a:lnTo>
                <a:lnTo>
                  <a:pt x="2878" y="1188"/>
                </a:lnTo>
                <a:lnTo>
                  <a:pt x="2878" y="1188"/>
                </a:lnTo>
                <a:lnTo>
                  <a:pt x="2879" y="1189"/>
                </a:lnTo>
                <a:lnTo>
                  <a:pt x="2880" y="1189"/>
                </a:lnTo>
                <a:lnTo>
                  <a:pt x="2881" y="1189"/>
                </a:lnTo>
                <a:lnTo>
                  <a:pt x="2881" y="1189"/>
                </a:lnTo>
                <a:lnTo>
                  <a:pt x="2883" y="1190"/>
                </a:lnTo>
                <a:lnTo>
                  <a:pt x="2884" y="1190"/>
                </a:lnTo>
                <a:lnTo>
                  <a:pt x="2885" y="1190"/>
                </a:lnTo>
                <a:lnTo>
                  <a:pt x="2885" y="1190"/>
                </a:lnTo>
                <a:lnTo>
                  <a:pt x="2886" y="1190"/>
                </a:lnTo>
                <a:lnTo>
                  <a:pt x="2888" y="1191"/>
                </a:lnTo>
                <a:lnTo>
                  <a:pt x="2889" y="1191"/>
                </a:lnTo>
                <a:lnTo>
                  <a:pt x="2889" y="1190"/>
                </a:lnTo>
                <a:lnTo>
                  <a:pt x="2890" y="1190"/>
                </a:lnTo>
                <a:lnTo>
                  <a:pt x="2891" y="1189"/>
                </a:lnTo>
                <a:lnTo>
                  <a:pt x="2893" y="1188"/>
                </a:lnTo>
                <a:lnTo>
                  <a:pt x="2893" y="1188"/>
                </a:lnTo>
                <a:lnTo>
                  <a:pt x="2894" y="1188"/>
                </a:lnTo>
                <a:lnTo>
                  <a:pt x="2895" y="1188"/>
                </a:lnTo>
                <a:lnTo>
                  <a:pt x="2896" y="1188"/>
                </a:lnTo>
                <a:lnTo>
                  <a:pt x="2896" y="1189"/>
                </a:lnTo>
                <a:lnTo>
                  <a:pt x="2898" y="1189"/>
                </a:lnTo>
                <a:lnTo>
                  <a:pt x="2899" y="1188"/>
                </a:lnTo>
                <a:lnTo>
                  <a:pt x="2900" y="1186"/>
                </a:lnTo>
                <a:lnTo>
                  <a:pt x="2900" y="1184"/>
                </a:lnTo>
                <a:lnTo>
                  <a:pt x="2901" y="1181"/>
                </a:lnTo>
                <a:lnTo>
                  <a:pt x="2903" y="1178"/>
                </a:lnTo>
                <a:lnTo>
                  <a:pt x="2904" y="1174"/>
                </a:lnTo>
                <a:lnTo>
                  <a:pt x="2904" y="1173"/>
                </a:lnTo>
                <a:lnTo>
                  <a:pt x="2905" y="1171"/>
                </a:lnTo>
                <a:lnTo>
                  <a:pt x="2906" y="1173"/>
                </a:lnTo>
                <a:lnTo>
                  <a:pt x="2908" y="1174"/>
                </a:lnTo>
                <a:lnTo>
                  <a:pt x="2909" y="1175"/>
                </a:lnTo>
                <a:lnTo>
                  <a:pt x="2909" y="1178"/>
                </a:lnTo>
                <a:lnTo>
                  <a:pt x="2910" y="1179"/>
                </a:lnTo>
                <a:lnTo>
                  <a:pt x="2911" y="1180"/>
                </a:lnTo>
                <a:lnTo>
                  <a:pt x="2913" y="1181"/>
                </a:lnTo>
                <a:lnTo>
                  <a:pt x="2913" y="1184"/>
                </a:lnTo>
                <a:lnTo>
                  <a:pt x="2914" y="1185"/>
                </a:lnTo>
                <a:lnTo>
                  <a:pt x="2915" y="1186"/>
                </a:lnTo>
                <a:lnTo>
                  <a:pt x="2916" y="1188"/>
                </a:lnTo>
                <a:lnTo>
                  <a:pt x="2916" y="1189"/>
                </a:lnTo>
                <a:lnTo>
                  <a:pt x="2917" y="1190"/>
                </a:lnTo>
                <a:lnTo>
                  <a:pt x="2919" y="1191"/>
                </a:lnTo>
                <a:lnTo>
                  <a:pt x="2920" y="1191"/>
                </a:lnTo>
                <a:lnTo>
                  <a:pt x="2920" y="1191"/>
                </a:lnTo>
                <a:lnTo>
                  <a:pt x="2921" y="1191"/>
                </a:lnTo>
                <a:lnTo>
                  <a:pt x="2922" y="1192"/>
                </a:lnTo>
                <a:lnTo>
                  <a:pt x="2924" y="1192"/>
                </a:lnTo>
                <a:lnTo>
                  <a:pt x="2924" y="1194"/>
                </a:lnTo>
                <a:lnTo>
                  <a:pt x="2925" y="1194"/>
                </a:lnTo>
                <a:lnTo>
                  <a:pt x="2926" y="1192"/>
                </a:lnTo>
                <a:lnTo>
                  <a:pt x="2927" y="1192"/>
                </a:lnTo>
                <a:lnTo>
                  <a:pt x="2927" y="1191"/>
                </a:lnTo>
                <a:lnTo>
                  <a:pt x="2929" y="1190"/>
                </a:lnTo>
                <a:lnTo>
                  <a:pt x="2930" y="1189"/>
                </a:lnTo>
                <a:lnTo>
                  <a:pt x="2931" y="1188"/>
                </a:lnTo>
                <a:lnTo>
                  <a:pt x="2931" y="1188"/>
                </a:lnTo>
                <a:lnTo>
                  <a:pt x="2932" y="1188"/>
                </a:lnTo>
                <a:lnTo>
                  <a:pt x="2934" y="1189"/>
                </a:lnTo>
                <a:lnTo>
                  <a:pt x="2935" y="1189"/>
                </a:lnTo>
                <a:lnTo>
                  <a:pt x="2935" y="1189"/>
                </a:lnTo>
                <a:lnTo>
                  <a:pt x="2936" y="1189"/>
                </a:lnTo>
                <a:lnTo>
                  <a:pt x="2937" y="1188"/>
                </a:lnTo>
                <a:lnTo>
                  <a:pt x="2939" y="1188"/>
                </a:lnTo>
                <a:lnTo>
                  <a:pt x="2939" y="1186"/>
                </a:lnTo>
                <a:lnTo>
                  <a:pt x="2940" y="1186"/>
                </a:lnTo>
                <a:lnTo>
                  <a:pt x="2941" y="1185"/>
                </a:lnTo>
                <a:lnTo>
                  <a:pt x="2942" y="1185"/>
                </a:lnTo>
                <a:lnTo>
                  <a:pt x="2942" y="1184"/>
                </a:lnTo>
                <a:lnTo>
                  <a:pt x="2944" y="1184"/>
                </a:lnTo>
                <a:lnTo>
                  <a:pt x="2945" y="1183"/>
                </a:lnTo>
                <a:lnTo>
                  <a:pt x="2946" y="1181"/>
                </a:lnTo>
                <a:lnTo>
                  <a:pt x="2946" y="1179"/>
                </a:lnTo>
                <a:lnTo>
                  <a:pt x="2947" y="1176"/>
                </a:lnTo>
                <a:lnTo>
                  <a:pt x="2949" y="1173"/>
                </a:lnTo>
                <a:lnTo>
                  <a:pt x="2950" y="1169"/>
                </a:lnTo>
                <a:lnTo>
                  <a:pt x="2950" y="1164"/>
                </a:lnTo>
                <a:lnTo>
                  <a:pt x="2951" y="1161"/>
                </a:lnTo>
                <a:lnTo>
                  <a:pt x="2952" y="1160"/>
                </a:lnTo>
                <a:lnTo>
                  <a:pt x="2953" y="1160"/>
                </a:lnTo>
                <a:lnTo>
                  <a:pt x="2953" y="1160"/>
                </a:lnTo>
                <a:lnTo>
                  <a:pt x="2955" y="1163"/>
                </a:lnTo>
                <a:lnTo>
                  <a:pt x="2956" y="1164"/>
                </a:lnTo>
                <a:lnTo>
                  <a:pt x="2957" y="1166"/>
                </a:lnTo>
                <a:lnTo>
                  <a:pt x="2957" y="1168"/>
                </a:lnTo>
                <a:lnTo>
                  <a:pt x="2958" y="1169"/>
                </a:lnTo>
                <a:lnTo>
                  <a:pt x="2960" y="1170"/>
                </a:lnTo>
                <a:lnTo>
                  <a:pt x="2961" y="1173"/>
                </a:lnTo>
                <a:lnTo>
                  <a:pt x="2961" y="1174"/>
                </a:lnTo>
                <a:lnTo>
                  <a:pt x="2962" y="1176"/>
                </a:lnTo>
                <a:lnTo>
                  <a:pt x="2963" y="1178"/>
                </a:lnTo>
                <a:lnTo>
                  <a:pt x="2965" y="1180"/>
                </a:lnTo>
                <a:lnTo>
                  <a:pt x="2966" y="1181"/>
                </a:lnTo>
                <a:lnTo>
                  <a:pt x="2966" y="1183"/>
                </a:lnTo>
                <a:lnTo>
                  <a:pt x="2967" y="1184"/>
                </a:lnTo>
                <a:lnTo>
                  <a:pt x="2968" y="1185"/>
                </a:lnTo>
                <a:lnTo>
                  <a:pt x="2970" y="1185"/>
                </a:lnTo>
                <a:lnTo>
                  <a:pt x="2970" y="1186"/>
                </a:lnTo>
                <a:lnTo>
                  <a:pt x="2971" y="1186"/>
                </a:lnTo>
                <a:lnTo>
                  <a:pt x="2972" y="1186"/>
                </a:lnTo>
                <a:lnTo>
                  <a:pt x="2973" y="1188"/>
                </a:lnTo>
                <a:lnTo>
                  <a:pt x="2973" y="1189"/>
                </a:lnTo>
                <a:lnTo>
                  <a:pt x="2975" y="1189"/>
                </a:lnTo>
                <a:lnTo>
                  <a:pt x="2976" y="1190"/>
                </a:lnTo>
                <a:lnTo>
                  <a:pt x="2977" y="1190"/>
                </a:lnTo>
                <a:lnTo>
                  <a:pt x="2977" y="1190"/>
                </a:lnTo>
                <a:lnTo>
                  <a:pt x="2978" y="1191"/>
                </a:lnTo>
                <a:lnTo>
                  <a:pt x="2980" y="1191"/>
                </a:lnTo>
                <a:lnTo>
                  <a:pt x="2981" y="1192"/>
                </a:lnTo>
                <a:lnTo>
                  <a:pt x="2981" y="1194"/>
                </a:lnTo>
                <a:lnTo>
                  <a:pt x="2982" y="1195"/>
                </a:lnTo>
                <a:lnTo>
                  <a:pt x="2983" y="1195"/>
                </a:lnTo>
                <a:lnTo>
                  <a:pt x="2985" y="1195"/>
                </a:lnTo>
                <a:lnTo>
                  <a:pt x="2985" y="1194"/>
                </a:lnTo>
                <a:lnTo>
                  <a:pt x="2986" y="1191"/>
                </a:lnTo>
                <a:lnTo>
                  <a:pt x="2987" y="1189"/>
                </a:lnTo>
                <a:lnTo>
                  <a:pt x="2988" y="1186"/>
                </a:lnTo>
                <a:lnTo>
                  <a:pt x="2988" y="1184"/>
                </a:lnTo>
                <a:lnTo>
                  <a:pt x="2989" y="1183"/>
                </a:lnTo>
                <a:lnTo>
                  <a:pt x="2991" y="1181"/>
                </a:lnTo>
                <a:lnTo>
                  <a:pt x="2992" y="1181"/>
                </a:lnTo>
                <a:lnTo>
                  <a:pt x="2992" y="1181"/>
                </a:lnTo>
                <a:lnTo>
                  <a:pt x="2993" y="1181"/>
                </a:lnTo>
                <a:lnTo>
                  <a:pt x="2994" y="1183"/>
                </a:lnTo>
                <a:lnTo>
                  <a:pt x="2996" y="1184"/>
                </a:lnTo>
                <a:lnTo>
                  <a:pt x="2996" y="1185"/>
                </a:lnTo>
                <a:lnTo>
                  <a:pt x="2997" y="1188"/>
                </a:lnTo>
                <a:lnTo>
                  <a:pt x="2998" y="1189"/>
                </a:lnTo>
                <a:lnTo>
                  <a:pt x="2999" y="1190"/>
                </a:lnTo>
                <a:lnTo>
                  <a:pt x="2999" y="1190"/>
                </a:lnTo>
                <a:lnTo>
                  <a:pt x="3001" y="1190"/>
                </a:lnTo>
                <a:lnTo>
                  <a:pt x="3002" y="1191"/>
                </a:lnTo>
                <a:lnTo>
                  <a:pt x="3003" y="1191"/>
                </a:lnTo>
                <a:lnTo>
                  <a:pt x="3003" y="1191"/>
                </a:lnTo>
                <a:lnTo>
                  <a:pt x="3004" y="1191"/>
                </a:lnTo>
                <a:lnTo>
                  <a:pt x="3006" y="1192"/>
                </a:lnTo>
                <a:lnTo>
                  <a:pt x="3007" y="1192"/>
                </a:lnTo>
                <a:lnTo>
                  <a:pt x="3007" y="1192"/>
                </a:lnTo>
                <a:lnTo>
                  <a:pt x="3008" y="1192"/>
                </a:lnTo>
                <a:lnTo>
                  <a:pt x="3009" y="1191"/>
                </a:lnTo>
                <a:lnTo>
                  <a:pt x="3011" y="1191"/>
                </a:lnTo>
                <a:lnTo>
                  <a:pt x="3011" y="1191"/>
                </a:lnTo>
                <a:lnTo>
                  <a:pt x="3012" y="1191"/>
                </a:lnTo>
                <a:lnTo>
                  <a:pt x="3013" y="1190"/>
                </a:lnTo>
                <a:lnTo>
                  <a:pt x="3014" y="1190"/>
                </a:lnTo>
                <a:lnTo>
                  <a:pt x="3014" y="1190"/>
                </a:lnTo>
                <a:lnTo>
                  <a:pt x="3016" y="1189"/>
                </a:lnTo>
                <a:lnTo>
                  <a:pt x="3017" y="1186"/>
                </a:lnTo>
                <a:lnTo>
                  <a:pt x="3018" y="1183"/>
                </a:lnTo>
                <a:lnTo>
                  <a:pt x="3018" y="1176"/>
                </a:lnTo>
                <a:lnTo>
                  <a:pt x="3019" y="1171"/>
                </a:lnTo>
                <a:lnTo>
                  <a:pt x="3020" y="1166"/>
                </a:lnTo>
                <a:lnTo>
                  <a:pt x="3022" y="1165"/>
                </a:lnTo>
                <a:lnTo>
                  <a:pt x="3023" y="1166"/>
                </a:lnTo>
                <a:lnTo>
                  <a:pt x="3023" y="1171"/>
                </a:lnTo>
                <a:lnTo>
                  <a:pt x="3024" y="1176"/>
                </a:lnTo>
                <a:lnTo>
                  <a:pt x="3025" y="1181"/>
                </a:lnTo>
                <a:lnTo>
                  <a:pt x="3027" y="1186"/>
                </a:lnTo>
                <a:lnTo>
                  <a:pt x="3027" y="1189"/>
                </a:lnTo>
                <a:lnTo>
                  <a:pt x="3028" y="1191"/>
                </a:lnTo>
                <a:lnTo>
                  <a:pt x="3029" y="1192"/>
                </a:lnTo>
                <a:lnTo>
                  <a:pt x="3030" y="1192"/>
                </a:lnTo>
                <a:lnTo>
                  <a:pt x="3030" y="1194"/>
                </a:lnTo>
                <a:lnTo>
                  <a:pt x="3032" y="1194"/>
                </a:lnTo>
                <a:lnTo>
                  <a:pt x="3033" y="1194"/>
                </a:lnTo>
                <a:lnTo>
                  <a:pt x="3034" y="1194"/>
                </a:lnTo>
                <a:lnTo>
                  <a:pt x="3034" y="1194"/>
                </a:lnTo>
                <a:lnTo>
                  <a:pt x="3035" y="1194"/>
                </a:lnTo>
                <a:lnTo>
                  <a:pt x="3037" y="1194"/>
                </a:lnTo>
                <a:lnTo>
                  <a:pt x="3038" y="1194"/>
                </a:lnTo>
                <a:lnTo>
                  <a:pt x="3038" y="1194"/>
                </a:lnTo>
                <a:lnTo>
                  <a:pt x="3039" y="1194"/>
                </a:lnTo>
                <a:lnTo>
                  <a:pt x="3040" y="1192"/>
                </a:lnTo>
                <a:lnTo>
                  <a:pt x="3042" y="1192"/>
                </a:lnTo>
                <a:lnTo>
                  <a:pt x="3042" y="1191"/>
                </a:lnTo>
                <a:lnTo>
                  <a:pt x="3043" y="1191"/>
                </a:lnTo>
                <a:lnTo>
                  <a:pt x="3044" y="1191"/>
                </a:lnTo>
                <a:lnTo>
                  <a:pt x="3045" y="1190"/>
                </a:lnTo>
                <a:lnTo>
                  <a:pt x="3045" y="1190"/>
                </a:lnTo>
                <a:lnTo>
                  <a:pt x="3047" y="1191"/>
                </a:lnTo>
                <a:lnTo>
                  <a:pt x="3048" y="1191"/>
                </a:lnTo>
                <a:lnTo>
                  <a:pt x="3049" y="1191"/>
                </a:lnTo>
                <a:lnTo>
                  <a:pt x="3049" y="1191"/>
                </a:lnTo>
                <a:lnTo>
                  <a:pt x="3050" y="1191"/>
                </a:lnTo>
                <a:lnTo>
                  <a:pt x="3052" y="1191"/>
                </a:lnTo>
                <a:lnTo>
                  <a:pt x="3053" y="1191"/>
                </a:lnTo>
                <a:lnTo>
                  <a:pt x="3053" y="1191"/>
                </a:lnTo>
                <a:lnTo>
                  <a:pt x="3054" y="1191"/>
                </a:lnTo>
                <a:lnTo>
                  <a:pt x="3055" y="1190"/>
                </a:lnTo>
                <a:lnTo>
                  <a:pt x="3056" y="1190"/>
                </a:lnTo>
                <a:lnTo>
                  <a:pt x="3056" y="1190"/>
                </a:lnTo>
                <a:lnTo>
                  <a:pt x="3058" y="1189"/>
                </a:lnTo>
                <a:lnTo>
                  <a:pt x="3059" y="1189"/>
                </a:lnTo>
                <a:lnTo>
                  <a:pt x="3060" y="1189"/>
                </a:lnTo>
                <a:lnTo>
                  <a:pt x="3060" y="1189"/>
                </a:lnTo>
                <a:lnTo>
                  <a:pt x="3061" y="1186"/>
                </a:lnTo>
                <a:lnTo>
                  <a:pt x="3063" y="1184"/>
                </a:lnTo>
                <a:lnTo>
                  <a:pt x="3064" y="1181"/>
                </a:lnTo>
                <a:lnTo>
                  <a:pt x="3064" y="1176"/>
                </a:lnTo>
                <a:lnTo>
                  <a:pt x="3065" y="1174"/>
                </a:lnTo>
                <a:lnTo>
                  <a:pt x="3066" y="1171"/>
                </a:lnTo>
                <a:lnTo>
                  <a:pt x="3068" y="1171"/>
                </a:lnTo>
                <a:lnTo>
                  <a:pt x="3068" y="1173"/>
                </a:lnTo>
                <a:lnTo>
                  <a:pt x="3069" y="1175"/>
                </a:lnTo>
                <a:lnTo>
                  <a:pt x="3070" y="1179"/>
                </a:lnTo>
                <a:lnTo>
                  <a:pt x="3071" y="1181"/>
                </a:lnTo>
                <a:lnTo>
                  <a:pt x="3071" y="1184"/>
                </a:lnTo>
                <a:lnTo>
                  <a:pt x="3073" y="1186"/>
                </a:lnTo>
                <a:lnTo>
                  <a:pt x="3074" y="1189"/>
                </a:lnTo>
                <a:lnTo>
                  <a:pt x="3075" y="1190"/>
                </a:lnTo>
                <a:lnTo>
                  <a:pt x="3076" y="1191"/>
                </a:lnTo>
                <a:lnTo>
                  <a:pt x="3076" y="1191"/>
                </a:lnTo>
                <a:lnTo>
                  <a:pt x="3078" y="1191"/>
                </a:lnTo>
                <a:lnTo>
                  <a:pt x="3079" y="1191"/>
                </a:lnTo>
                <a:lnTo>
                  <a:pt x="3080" y="1191"/>
                </a:lnTo>
                <a:lnTo>
                  <a:pt x="3080" y="1191"/>
                </a:lnTo>
                <a:lnTo>
                  <a:pt x="3081" y="1190"/>
                </a:lnTo>
                <a:lnTo>
                  <a:pt x="3083" y="1189"/>
                </a:lnTo>
                <a:lnTo>
                  <a:pt x="3084" y="1186"/>
                </a:lnTo>
                <a:lnTo>
                  <a:pt x="3084" y="1183"/>
                </a:lnTo>
                <a:lnTo>
                  <a:pt x="3085" y="1180"/>
                </a:lnTo>
                <a:lnTo>
                  <a:pt x="3086" y="1179"/>
                </a:lnTo>
                <a:lnTo>
                  <a:pt x="3088" y="1178"/>
                </a:lnTo>
                <a:lnTo>
                  <a:pt x="3088" y="1179"/>
                </a:lnTo>
                <a:lnTo>
                  <a:pt x="3089" y="1181"/>
                </a:lnTo>
                <a:lnTo>
                  <a:pt x="3090" y="1184"/>
                </a:lnTo>
                <a:lnTo>
                  <a:pt x="3091" y="1185"/>
                </a:lnTo>
                <a:lnTo>
                  <a:pt x="3091" y="1188"/>
                </a:lnTo>
                <a:lnTo>
                  <a:pt x="3092" y="1189"/>
                </a:lnTo>
                <a:lnTo>
                  <a:pt x="3094" y="1190"/>
                </a:lnTo>
                <a:lnTo>
                  <a:pt x="3095" y="1190"/>
                </a:lnTo>
                <a:lnTo>
                  <a:pt x="3095" y="1191"/>
                </a:lnTo>
                <a:lnTo>
                  <a:pt x="3096" y="1191"/>
                </a:lnTo>
                <a:lnTo>
                  <a:pt x="3097" y="1191"/>
                </a:lnTo>
                <a:lnTo>
                  <a:pt x="3099" y="1191"/>
                </a:lnTo>
                <a:lnTo>
                  <a:pt x="3099" y="1191"/>
                </a:lnTo>
                <a:lnTo>
                  <a:pt x="3100" y="1191"/>
                </a:lnTo>
                <a:lnTo>
                  <a:pt x="3101" y="1191"/>
                </a:lnTo>
                <a:lnTo>
                  <a:pt x="3102" y="1191"/>
                </a:lnTo>
                <a:lnTo>
                  <a:pt x="3102" y="1191"/>
                </a:lnTo>
                <a:lnTo>
                  <a:pt x="3104" y="1191"/>
                </a:lnTo>
                <a:lnTo>
                  <a:pt x="3105" y="1191"/>
                </a:lnTo>
                <a:lnTo>
                  <a:pt x="3106" y="1190"/>
                </a:lnTo>
                <a:lnTo>
                  <a:pt x="3106" y="1186"/>
                </a:lnTo>
                <a:lnTo>
                  <a:pt x="3107" y="1179"/>
                </a:lnTo>
                <a:lnTo>
                  <a:pt x="3109" y="1163"/>
                </a:lnTo>
                <a:lnTo>
                  <a:pt x="3110" y="1139"/>
                </a:lnTo>
                <a:lnTo>
                  <a:pt x="3110" y="1111"/>
                </a:lnTo>
                <a:lnTo>
                  <a:pt x="3111" y="1088"/>
                </a:lnTo>
                <a:lnTo>
                  <a:pt x="3112" y="1077"/>
                </a:lnTo>
                <a:lnTo>
                  <a:pt x="3114" y="1081"/>
                </a:lnTo>
                <a:lnTo>
                  <a:pt x="3114" y="1092"/>
                </a:lnTo>
                <a:lnTo>
                  <a:pt x="3115" y="1113"/>
                </a:lnTo>
                <a:lnTo>
                  <a:pt x="3116" y="1135"/>
                </a:lnTo>
                <a:lnTo>
                  <a:pt x="3117" y="1155"/>
                </a:lnTo>
                <a:lnTo>
                  <a:pt x="3117" y="1169"/>
                </a:lnTo>
                <a:lnTo>
                  <a:pt x="3119" y="1178"/>
                </a:lnTo>
                <a:lnTo>
                  <a:pt x="3120" y="1183"/>
                </a:lnTo>
                <a:lnTo>
                  <a:pt x="3121" y="1186"/>
                </a:lnTo>
                <a:lnTo>
                  <a:pt x="3121" y="1189"/>
                </a:lnTo>
                <a:lnTo>
                  <a:pt x="3122" y="1189"/>
                </a:lnTo>
                <a:lnTo>
                  <a:pt x="3124" y="1190"/>
                </a:lnTo>
                <a:lnTo>
                  <a:pt x="3125" y="1190"/>
                </a:lnTo>
                <a:lnTo>
                  <a:pt x="3125" y="1190"/>
                </a:lnTo>
                <a:lnTo>
                  <a:pt x="3126" y="1189"/>
                </a:lnTo>
                <a:lnTo>
                  <a:pt x="3127" y="1189"/>
                </a:lnTo>
                <a:lnTo>
                  <a:pt x="3128" y="1188"/>
                </a:lnTo>
                <a:lnTo>
                  <a:pt x="3128" y="1186"/>
                </a:lnTo>
                <a:lnTo>
                  <a:pt x="3130" y="1186"/>
                </a:lnTo>
                <a:lnTo>
                  <a:pt x="3131" y="1185"/>
                </a:lnTo>
                <a:lnTo>
                  <a:pt x="3132" y="1184"/>
                </a:lnTo>
                <a:lnTo>
                  <a:pt x="3133" y="1184"/>
                </a:lnTo>
                <a:lnTo>
                  <a:pt x="3133" y="1183"/>
                </a:lnTo>
                <a:lnTo>
                  <a:pt x="3135" y="1181"/>
                </a:lnTo>
                <a:lnTo>
                  <a:pt x="3136" y="1180"/>
                </a:lnTo>
                <a:lnTo>
                  <a:pt x="3137" y="1180"/>
                </a:lnTo>
                <a:lnTo>
                  <a:pt x="3137" y="1179"/>
                </a:lnTo>
                <a:lnTo>
                  <a:pt x="3138" y="1179"/>
                </a:lnTo>
                <a:lnTo>
                  <a:pt x="3140" y="1179"/>
                </a:lnTo>
                <a:lnTo>
                  <a:pt x="3141" y="1179"/>
                </a:lnTo>
                <a:lnTo>
                  <a:pt x="3141" y="1179"/>
                </a:lnTo>
                <a:lnTo>
                  <a:pt x="3142" y="1179"/>
                </a:lnTo>
                <a:lnTo>
                  <a:pt x="3143" y="1179"/>
                </a:lnTo>
                <a:lnTo>
                  <a:pt x="3145" y="1180"/>
                </a:lnTo>
                <a:lnTo>
                  <a:pt x="3145" y="1180"/>
                </a:lnTo>
                <a:lnTo>
                  <a:pt x="3146" y="1180"/>
                </a:lnTo>
                <a:lnTo>
                  <a:pt x="3147" y="1180"/>
                </a:lnTo>
                <a:lnTo>
                  <a:pt x="3148" y="1181"/>
                </a:lnTo>
                <a:lnTo>
                  <a:pt x="3148" y="1181"/>
                </a:lnTo>
                <a:lnTo>
                  <a:pt x="3150" y="1181"/>
                </a:lnTo>
                <a:lnTo>
                  <a:pt x="3151" y="1181"/>
                </a:lnTo>
                <a:lnTo>
                  <a:pt x="3152" y="1183"/>
                </a:lnTo>
                <a:lnTo>
                  <a:pt x="3152" y="1183"/>
                </a:lnTo>
                <a:lnTo>
                  <a:pt x="3153" y="1183"/>
                </a:lnTo>
                <a:lnTo>
                  <a:pt x="3155" y="1184"/>
                </a:lnTo>
                <a:lnTo>
                  <a:pt x="3156" y="1184"/>
                </a:lnTo>
                <a:lnTo>
                  <a:pt x="3156" y="1184"/>
                </a:lnTo>
                <a:lnTo>
                  <a:pt x="3157" y="1185"/>
                </a:lnTo>
                <a:lnTo>
                  <a:pt x="3158" y="1185"/>
                </a:lnTo>
                <a:lnTo>
                  <a:pt x="3160" y="1185"/>
                </a:lnTo>
                <a:lnTo>
                  <a:pt x="3160" y="1185"/>
                </a:lnTo>
                <a:lnTo>
                  <a:pt x="3161" y="1185"/>
                </a:lnTo>
                <a:lnTo>
                  <a:pt x="3162" y="1185"/>
                </a:lnTo>
                <a:lnTo>
                  <a:pt x="3163" y="1185"/>
                </a:lnTo>
                <a:lnTo>
                  <a:pt x="3163" y="1185"/>
                </a:lnTo>
                <a:lnTo>
                  <a:pt x="3164" y="1185"/>
                </a:lnTo>
                <a:lnTo>
                  <a:pt x="3166" y="1185"/>
                </a:lnTo>
                <a:lnTo>
                  <a:pt x="3167" y="1186"/>
                </a:lnTo>
                <a:lnTo>
                  <a:pt x="3167" y="1186"/>
                </a:lnTo>
                <a:lnTo>
                  <a:pt x="3168" y="1186"/>
                </a:lnTo>
                <a:lnTo>
                  <a:pt x="3169" y="1186"/>
                </a:lnTo>
                <a:lnTo>
                  <a:pt x="3171" y="1188"/>
                </a:lnTo>
                <a:lnTo>
                  <a:pt x="3171" y="1188"/>
                </a:lnTo>
                <a:lnTo>
                  <a:pt x="3172" y="1188"/>
                </a:lnTo>
                <a:lnTo>
                  <a:pt x="3173" y="1189"/>
                </a:lnTo>
                <a:lnTo>
                  <a:pt x="3174" y="1189"/>
                </a:lnTo>
                <a:lnTo>
                  <a:pt x="3174" y="1189"/>
                </a:lnTo>
                <a:lnTo>
                  <a:pt x="3176" y="1188"/>
                </a:lnTo>
                <a:lnTo>
                  <a:pt x="3177" y="1188"/>
                </a:lnTo>
                <a:lnTo>
                  <a:pt x="3178" y="1188"/>
                </a:lnTo>
                <a:lnTo>
                  <a:pt x="3178" y="1186"/>
                </a:lnTo>
                <a:lnTo>
                  <a:pt x="3179" y="1185"/>
                </a:lnTo>
                <a:lnTo>
                  <a:pt x="3181" y="1185"/>
                </a:lnTo>
                <a:lnTo>
                  <a:pt x="3182" y="1184"/>
                </a:lnTo>
                <a:lnTo>
                  <a:pt x="3182" y="1184"/>
                </a:lnTo>
                <a:lnTo>
                  <a:pt x="3183" y="1185"/>
                </a:lnTo>
                <a:lnTo>
                  <a:pt x="3184" y="1185"/>
                </a:lnTo>
                <a:lnTo>
                  <a:pt x="3186" y="1186"/>
                </a:lnTo>
                <a:lnTo>
                  <a:pt x="3186" y="1188"/>
                </a:lnTo>
                <a:lnTo>
                  <a:pt x="3187" y="1189"/>
                </a:lnTo>
                <a:lnTo>
                  <a:pt x="3188" y="1189"/>
                </a:lnTo>
                <a:lnTo>
                  <a:pt x="3189" y="1190"/>
                </a:lnTo>
                <a:lnTo>
                  <a:pt x="3191" y="1190"/>
                </a:lnTo>
                <a:lnTo>
                  <a:pt x="3191" y="1191"/>
                </a:lnTo>
                <a:lnTo>
                  <a:pt x="3192" y="1191"/>
                </a:lnTo>
                <a:lnTo>
                  <a:pt x="3193" y="1191"/>
                </a:lnTo>
                <a:lnTo>
                  <a:pt x="3194" y="1192"/>
                </a:lnTo>
                <a:lnTo>
                  <a:pt x="3194" y="1192"/>
                </a:lnTo>
                <a:lnTo>
                  <a:pt x="3196" y="1192"/>
                </a:lnTo>
                <a:lnTo>
                  <a:pt x="3197" y="1192"/>
                </a:lnTo>
                <a:lnTo>
                  <a:pt x="3198" y="1191"/>
                </a:lnTo>
                <a:lnTo>
                  <a:pt x="3198" y="1191"/>
                </a:lnTo>
                <a:lnTo>
                  <a:pt x="3199" y="1191"/>
                </a:lnTo>
                <a:lnTo>
                  <a:pt x="3200" y="1190"/>
                </a:lnTo>
                <a:lnTo>
                  <a:pt x="3202" y="1190"/>
                </a:lnTo>
                <a:lnTo>
                  <a:pt x="3202" y="1189"/>
                </a:lnTo>
                <a:lnTo>
                  <a:pt x="3203" y="1189"/>
                </a:lnTo>
                <a:lnTo>
                  <a:pt x="3204" y="1186"/>
                </a:lnTo>
                <a:lnTo>
                  <a:pt x="3205" y="1183"/>
                </a:lnTo>
                <a:lnTo>
                  <a:pt x="3205" y="1176"/>
                </a:lnTo>
                <a:lnTo>
                  <a:pt x="3207" y="1165"/>
                </a:lnTo>
                <a:lnTo>
                  <a:pt x="3208" y="1150"/>
                </a:lnTo>
                <a:lnTo>
                  <a:pt x="3209" y="1135"/>
                </a:lnTo>
                <a:lnTo>
                  <a:pt x="3209" y="1124"/>
                </a:lnTo>
                <a:lnTo>
                  <a:pt x="3210" y="1120"/>
                </a:lnTo>
                <a:lnTo>
                  <a:pt x="3212" y="1124"/>
                </a:lnTo>
                <a:lnTo>
                  <a:pt x="3213" y="1134"/>
                </a:lnTo>
                <a:lnTo>
                  <a:pt x="3213" y="1145"/>
                </a:lnTo>
                <a:lnTo>
                  <a:pt x="3214" y="1155"/>
                </a:lnTo>
                <a:lnTo>
                  <a:pt x="3215" y="1163"/>
                </a:lnTo>
                <a:lnTo>
                  <a:pt x="3217" y="1166"/>
                </a:lnTo>
                <a:lnTo>
                  <a:pt x="3217" y="1168"/>
                </a:lnTo>
                <a:lnTo>
                  <a:pt x="3218" y="1165"/>
                </a:lnTo>
                <a:lnTo>
                  <a:pt x="3219" y="1160"/>
                </a:lnTo>
                <a:lnTo>
                  <a:pt x="3220" y="1158"/>
                </a:lnTo>
                <a:lnTo>
                  <a:pt x="3220" y="1156"/>
                </a:lnTo>
                <a:lnTo>
                  <a:pt x="3222" y="1158"/>
                </a:lnTo>
                <a:lnTo>
                  <a:pt x="3223" y="1163"/>
                </a:lnTo>
                <a:lnTo>
                  <a:pt x="3224" y="1168"/>
                </a:lnTo>
                <a:lnTo>
                  <a:pt x="3224" y="1174"/>
                </a:lnTo>
                <a:lnTo>
                  <a:pt x="3225" y="1179"/>
                </a:lnTo>
                <a:lnTo>
                  <a:pt x="3227" y="1183"/>
                </a:lnTo>
                <a:lnTo>
                  <a:pt x="3228" y="1185"/>
                </a:lnTo>
                <a:lnTo>
                  <a:pt x="3228" y="1186"/>
                </a:lnTo>
                <a:lnTo>
                  <a:pt x="3229" y="1188"/>
                </a:lnTo>
                <a:lnTo>
                  <a:pt x="3230" y="1189"/>
                </a:lnTo>
                <a:lnTo>
                  <a:pt x="3232" y="1190"/>
                </a:lnTo>
                <a:lnTo>
                  <a:pt x="3232" y="1190"/>
                </a:lnTo>
                <a:lnTo>
                  <a:pt x="3233" y="1190"/>
                </a:lnTo>
                <a:lnTo>
                  <a:pt x="3234" y="1189"/>
                </a:lnTo>
                <a:lnTo>
                  <a:pt x="3235" y="1188"/>
                </a:lnTo>
                <a:lnTo>
                  <a:pt x="3235" y="1184"/>
                </a:lnTo>
                <a:lnTo>
                  <a:pt x="3236" y="1181"/>
                </a:lnTo>
                <a:lnTo>
                  <a:pt x="3238" y="1178"/>
                </a:lnTo>
                <a:lnTo>
                  <a:pt x="3239" y="1176"/>
                </a:lnTo>
                <a:lnTo>
                  <a:pt x="3239" y="1178"/>
                </a:lnTo>
                <a:lnTo>
                  <a:pt x="3240" y="1180"/>
                </a:lnTo>
                <a:lnTo>
                  <a:pt x="3241" y="1183"/>
                </a:lnTo>
                <a:lnTo>
                  <a:pt x="3243" y="1186"/>
                </a:lnTo>
                <a:lnTo>
                  <a:pt x="3244" y="1189"/>
                </a:lnTo>
                <a:lnTo>
                  <a:pt x="3244" y="1190"/>
                </a:lnTo>
                <a:lnTo>
                  <a:pt x="3245" y="1191"/>
                </a:lnTo>
                <a:lnTo>
                  <a:pt x="3246" y="1191"/>
                </a:lnTo>
                <a:lnTo>
                  <a:pt x="3248" y="1191"/>
                </a:lnTo>
                <a:lnTo>
                  <a:pt x="3248" y="1191"/>
                </a:lnTo>
                <a:lnTo>
                  <a:pt x="3249" y="1191"/>
                </a:lnTo>
                <a:lnTo>
                  <a:pt x="3250" y="1192"/>
                </a:lnTo>
                <a:lnTo>
                  <a:pt x="3251" y="1192"/>
                </a:lnTo>
                <a:lnTo>
                  <a:pt x="3251" y="1192"/>
                </a:lnTo>
                <a:lnTo>
                  <a:pt x="3253" y="1192"/>
                </a:lnTo>
                <a:lnTo>
                  <a:pt x="3254" y="1192"/>
                </a:lnTo>
                <a:lnTo>
                  <a:pt x="3255" y="1192"/>
                </a:lnTo>
                <a:lnTo>
                  <a:pt x="3255" y="1192"/>
                </a:lnTo>
                <a:lnTo>
                  <a:pt x="3256" y="1192"/>
                </a:lnTo>
                <a:lnTo>
                  <a:pt x="3258" y="1192"/>
                </a:lnTo>
                <a:lnTo>
                  <a:pt x="3259" y="1192"/>
                </a:lnTo>
                <a:lnTo>
                  <a:pt x="3259" y="1192"/>
                </a:lnTo>
                <a:lnTo>
                  <a:pt x="3260" y="1192"/>
                </a:lnTo>
                <a:lnTo>
                  <a:pt x="3261" y="1194"/>
                </a:lnTo>
                <a:lnTo>
                  <a:pt x="3263" y="1194"/>
                </a:lnTo>
                <a:lnTo>
                  <a:pt x="3263" y="1194"/>
                </a:lnTo>
                <a:lnTo>
                  <a:pt x="3264" y="1194"/>
                </a:lnTo>
                <a:lnTo>
                  <a:pt x="3265" y="1194"/>
                </a:lnTo>
                <a:lnTo>
                  <a:pt x="3266" y="1194"/>
                </a:lnTo>
                <a:lnTo>
                  <a:pt x="3266" y="1192"/>
                </a:lnTo>
                <a:lnTo>
                  <a:pt x="3268" y="1192"/>
                </a:lnTo>
                <a:lnTo>
                  <a:pt x="3269" y="1192"/>
                </a:lnTo>
                <a:lnTo>
                  <a:pt x="3270" y="1192"/>
                </a:lnTo>
                <a:lnTo>
                  <a:pt x="3270" y="1192"/>
                </a:lnTo>
                <a:lnTo>
                  <a:pt x="3271" y="1192"/>
                </a:lnTo>
                <a:lnTo>
                  <a:pt x="3272" y="1192"/>
                </a:lnTo>
                <a:lnTo>
                  <a:pt x="3274" y="1192"/>
                </a:lnTo>
                <a:lnTo>
                  <a:pt x="3274" y="1191"/>
                </a:lnTo>
                <a:lnTo>
                  <a:pt x="3275" y="1191"/>
                </a:lnTo>
                <a:lnTo>
                  <a:pt x="3276" y="1191"/>
                </a:lnTo>
                <a:lnTo>
                  <a:pt x="3277" y="1191"/>
                </a:lnTo>
                <a:lnTo>
                  <a:pt x="3277" y="1191"/>
                </a:lnTo>
                <a:lnTo>
                  <a:pt x="3279" y="1191"/>
                </a:lnTo>
                <a:lnTo>
                  <a:pt x="3280" y="1191"/>
                </a:lnTo>
                <a:lnTo>
                  <a:pt x="3281" y="1190"/>
                </a:lnTo>
                <a:lnTo>
                  <a:pt x="3281" y="1190"/>
                </a:lnTo>
                <a:lnTo>
                  <a:pt x="3282" y="1189"/>
                </a:lnTo>
                <a:lnTo>
                  <a:pt x="3284" y="1189"/>
                </a:lnTo>
                <a:lnTo>
                  <a:pt x="3285" y="1188"/>
                </a:lnTo>
                <a:lnTo>
                  <a:pt x="3285" y="1186"/>
                </a:lnTo>
                <a:lnTo>
                  <a:pt x="3286" y="1185"/>
                </a:lnTo>
                <a:lnTo>
                  <a:pt x="3287" y="1185"/>
                </a:lnTo>
                <a:lnTo>
                  <a:pt x="3289" y="1186"/>
                </a:lnTo>
                <a:lnTo>
                  <a:pt x="3289" y="1186"/>
                </a:lnTo>
                <a:lnTo>
                  <a:pt x="3290" y="1188"/>
                </a:lnTo>
                <a:lnTo>
                  <a:pt x="3291" y="1188"/>
                </a:lnTo>
                <a:lnTo>
                  <a:pt x="3292" y="1188"/>
                </a:lnTo>
                <a:lnTo>
                  <a:pt x="3292" y="1188"/>
                </a:lnTo>
                <a:lnTo>
                  <a:pt x="3294" y="1188"/>
                </a:lnTo>
                <a:lnTo>
                  <a:pt x="3295" y="1188"/>
                </a:lnTo>
                <a:lnTo>
                  <a:pt x="3296" y="1188"/>
                </a:lnTo>
                <a:lnTo>
                  <a:pt x="3296" y="1188"/>
                </a:lnTo>
                <a:lnTo>
                  <a:pt x="3297" y="1189"/>
                </a:lnTo>
                <a:lnTo>
                  <a:pt x="3299" y="1189"/>
                </a:lnTo>
                <a:lnTo>
                  <a:pt x="3300" y="1190"/>
                </a:lnTo>
                <a:lnTo>
                  <a:pt x="3301" y="1190"/>
                </a:lnTo>
                <a:lnTo>
                  <a:pt x="3301" y="1191"/>
                </a:lnTo>
                <a:lnTo>
                  <a:pt x="3302" y="1191"/>
                </a:lnTo>
                <a:lnTo>
                  <a:pt x="3304" y="1190"/>
                </a:lnTo>
                <a:lnTo>
                  <a:pt x="3305" y="1190"/>
                </a:lnTo>
                <a:lnTo>
                  <a:pt x="3305" y="1189"/>
                </a:lnTo>
                <a:lnTo>
                  <a:pt x="3306" y="1186"/>
                </a:lnTo>
                <a:lnTo>
                  <a:pt x="3307" y="1185"/>
                </a:lnTo>
                <a:lnTo>
                  <a:pt x="3308" y="1184"/>
                </a:lnTo>
                <a:lnTo>
                  <a:pt x="3308" y="1184"/>
                </a:lnTo>
                <a:lnTo>
                  <a:pt x="3310" y="1184"/>
                </a:lnTo>
                <a:lnTo>
                  <a:pt x="3311" y="1184"/>
                </a:lnTo>
                <a:lnTo>
                  <a:pt x="3312" y="1185"/>
                </a:lnTo>
                <a:lnTo>
                  <a:pt x="3312" y="1186"/>
                </a:lnTo>
                <a:lnTo>
                  <a:pt x="3313" y="1188"/>
                </a:lnTo>
                <a:lnTo>
                  <a:pt x="3315" y="1189"/>
                </a:lnTo>
                <a:lnTo>
                  <a:pt x="3316" y="1189"/>
                </a:lnTo>
                <a:lnTo>
                  <a:pt x="3316" y="1188"/>
                </a:lnTo>
                <a:lnTo>
                  <a:pt x="3317" y="1186"/>
                </a:lnTo>
                <a:lnTo>
                  <a:pt x="3318" y="1185"/>
                </a:lnTo>
                <a:lnTo>
                  <a:pt x="3320" y="1184"/>
                </a:lnTo>
                <a:lnTo>
                  <a:pt x="3320" y="1183"/>
                </a:lnTo>
                <a:lnTo>
                  <a:pt x="3321" y="1183"/>
                </a:lnTo>
                <a:lnTo>
                  <a:pt x="3322" y="1183"/>
                </a:lnTo>
                <a:lnTo>
                  <a:pt x="3323" y="1181"/>
                </a:lnTo>
                <a:lnTo>
                  <a:pt x="3323" y="1183"/>
                </a:lnTo>
                <a:lnTo>
                  <a:pt x="3325" y="1183"/>
                </a:lnTo>
                <a:lnTo>
                  <a:pt x="3326" y="1183"/>
                </a:lnTo>
                <a:lnTo>
                  <a:pt x="3327" y="1184"/>
                </a:lnTo>
                <a:lnTo>
                  <a:pt x="3327" y="1185"/>
                </a:lnTo>
                <a:lnTo>
                  <a:pt x="3328" y="1185"/>
                </a:lnTo>
                <a:lnTo>
                  <a:pt x="3330" y="1186"/>
                </a:lnTo>
                <a:lnTo>
                  <a:pt x="3331" y="1186"/>
                </a:lnTo>
                <a:lnTo>
                  <a:pt x="3331" y="1186"/>
                </a:lnTo>
                <a:lnTo>
                  <a:pt x="3332" y="1188"/>
                </a:lnTo>
                <a:lnTo>
                  <a:pt x="3333" y="1188"/>
                </a:lnTo>
                <a:lnTo>
                  <a:pt x="3335" y="1189"/>
                </a:lnTo>
                <a:lnTo>
                  <a:pt x="3335" y="1189"/>
                </a:lnTo>
                <a:lnTo>
                  <a:pt x="3336" y="1190"/>
                </a:lnTo>
                <a:lnTo>
                  <a:pt x="3337" y="1190"/>
                </a:lnTo>
                <a:lnTo>
                  <a:pt x="3338" y="1191"/>
                </a:lnTo>
                <a:lnTo>
                  <a:pt x="3338" y="1191"/>
                </a:lnTo>
                <a:lnTo>
                  <a:pt x="3340" y="1191"/>
                </a:lnTo>
                <a:lnTo>
                  <a:pt x="3341" y="1192"/>
                </a:lnTo>
                <a:lnTo>
                  <a:pt x="3342" y="1192"/>
                </a:lnTo>
                <a:lnTo>
                  <a:pt x="3342" y="1192"/>
                </a:lnTo>
                <a:lnTo>
                  <a:pt x="3343" y="1191"/>
                </a:lnTo>
                <a:lnTo>
                  <a:pt x="3344" y="1191"/>
                </a:lnTo>
                <a:lnTo>
                  <a:pt x="3346" y="1190"/>
                </a:lnTo>
                <a:lnTo>
                  <a:pt x="3346" y="1190"/>
                </a:lnTo>
                <a:lnTo>
                  <a:pt x="3347" y="1189"/>
                </a:lnTo>
                <a:lnTo>
                  <a:pt x="3348" y="1189"/>
                </a:lnTo>
                <a:lnTo>
                  <a:pt x="3349" y="1189"/>
                </a:lnTo>
                <a:lnTo>
                  <a:pt x="3349" y="1189"/>
                </a:lnTo>
                <a:lnTo>
                  <a:pt x="3351" y="1190"/>
                </a:lnTo>
                <a:lnTo>
                  <a:pt x="3352" y="1191"/>
                </a:lnTo>
                <a:lnTo>
                  <a:pt x="3353" y="1192"/>
                </a:lnTo>
                <a:lnTo>
                  <a:pt x="3353" y="1194"/>
                </a:lnTo>
                <a:lnTo>
                  <a:pt x="3354" y="1194"/>
                </a:lnTo>
                <a:lnTo>
                  <a:pt x="3356" y="1195"/>
                </a:lnTo>
                <a:lnTo>
                  <a:pt x="3357" y="1195"/>
                </a:lnTo>
                <a:lnTo>
                  <a:pt x="3358" y="1195"/>
                </a:lnTo>
                <a:lnTo>
                  <a:pt x="3358" y="1195"/>
                </a:lnTo>
                <a:lnTo>
                  <a:pt x="3359" y="1195"/>
                </a:lnTo>
                <a:lnTo>
                  <a:pt x="3361" y="1195"/>
                </a:lnTo>
                <a:lnTo>
                  <a:pt x="3362" y="1195"/>
                </a:lnTo>
                <a:lnTo>
                  <a:pt x="3362" y="1196"/>
                </a:lnTo>
                <a:lnTo>
                  <a:pt x="3363" y="1196"/>
                </a:lnTo>
                <a:lnTo>
                  <a:pt x="3364" y="1197"/>
                </a:lnTo>
                <a:lnTo>
                  <a:pt x="3366" y="1197"/>
                </a:lnTo>
                <a:lnTo>
                  <a:pt x="3366" y="1197"/>
                </a:lnTo>
                <a:lnTo>
                  <a:pt x="3367" y="1196"/>
                </a:lnTo>
                <a:lnTo>
                  <a:pt x="3368" y="1196"/>
                </a:lnTo>
                <a:lnTo>
                  <a:pt x="3369" y="1196"/>
                </a:lnTo>
                <a:lnTo>
                  <a:pt x="3369" y="1195"/>
                </a:lnTo>
                <a:lnTo>
                  <a:pt x="3371" y="1195"/>
                </a:lnTo>
                <a:lnTo>
                  <a:pt x="3372" y="1194"/>
                </a:lnTo>
                <a:lnTo>
                  <a:pt x="3373" y="1194"/>
                </a:lnTo>
                <a:lnTo>
                  <a:pt x="3373" y="1194"/>
                </a:lnTo>
                <a:lnTo>
                  <a:pt x="3374" y="1192"/>
                </a:lnTo>
                <a:lnTo>
                  <a:pt x="3376" y="1192"/>
                </a:lnTo>
                <a:lnTo>
                  <a:pt x="3377" y="1192"/>
                </a:lnTo>
                <a:lnTo>
                  <a:pt x="3377" y="1192"/>
                </a:lnTo>
                <a:lnTo>
                  <a:pt x="3378" y="1191"/>
                </a:lnTo>
                <a:lnTo>
                  <a:pt x="3379" y="1191"/>
                </a:lnTo>
                <a:lnTo>
                  <a:pt x="3380" y="1191"/>
                </a:lnTo>
                <a:lnTo>
                  <a:pt x="3380" y="1191"/>
                </a:lnTo>
                <a:lnTo>
                  <a:pt x="3382" y="1192"/>
                </a:lnTo>
                <a:lnTo>
                  <a:pt x="3383" y="1192"/>
                </a:lnTo>
                <a:lnTo>
                  <a:pt x="3384" y="1192"/>
                </a:lnTo>
                <a:lnTo>
                  <a:pt x="3384" y="1194"/>
                </a:lnTo>
                <a:lnTo>
                  <a:pt x="3385" y="1194"/>
                </a:lnTo>
                <a:lnTo>
                  <a:pt x="3387" y="1195"/>
                </a:lnTo>
                <a:lnTo>
                  <a:pt x="3388" y="1195"/>
                </a:lnTo>
                <a:lnTo>
                  <a:pt x="3388" y="1195"/>
                </a:lnTo>
                <a:lnTo>
                  <a:pt x="3389" y="1195"/>
                </a:lnTo>
                <a:lnTo>
                  <a:pt x="3390" y="1196"/>
                </a:lnTo>
                <a:lnTo>
                  <a:pt x="3392" y="1196"/>
                </a:lnTo>
                <a:lnTo>
                  <a:pt x="3392" y="1196"/>
                </a:lnTo>
                <a:lnTo>
                  <a:pt x="3393" y="1196"/>
                </a:lnTo>
                <a:lnTo>
                  <a:pt x="3394" y="1195"/>
                </a:lnTo>
                <a:lnTo>
                  <a:pt x="3395" y="1194"/>
                </a:lnTo>
                <a:lnTo>
                  <a:pt x="3395" y="1194"/>
                </a:lnTo>
                <a:lnTo>
                  <a:pt x="3397" y="1194"/>
                </a:lnTo>
                <a:lnTo>
                  <a:pt x="3398" y="1195"/>
                </a:lnTo>
                <a:lnTo>
                  <a:pt x="3399" y="1196"/>
                </a:lnTo>
                <a:lnTo>
                  <a:pt x="3399" y="1199"/>
                </a:lnTo>
                <a:lnTo>
                  <a:pt x="3400" y="1200"/>
                </a:lnTo>
                <a:lnTo>
                  <a:pt x="3402" y="1201"/>
                </a:lnTo>
                <a:lnTo>
                  <a:pt x="3403" y="1201"/>
                </a:lnTo>
                <a:lnTo>
                  <a:pt x="3403" y="1200"/>
                </a:lnTo>
                <a:lnTo>
                  <a:pt x="3404" y="1197"/>
                </a:lnTo>
                <a:lnTo>
                  <a:pt x="3405" y="1195"/>
                </a:lnTo>
                <a:lnTo>
                  <a:pt x="3407" y="1192"/>
                </a:lnTo>
                <a:lnTo>
                  <a:pt x="3407" y="1190"/>
                </a:lnTo>
                <a:lnTo>
                  <a:pt x="3408" y="1189"/>
                </a:lnTo>
                <a:lnTo>
                  <a:pt x="3409" y="1188"/>
                </a:lnTo>
                <a:lnTo>
                  <a:pt x="3410" y="1188"/>
                </a:lnTo>
                <a:lnTo>
                  <a:pt x="3411" y="1189"/>
                </a:lnTo>
                <a:lnTo>
                  <a:pt x="3411" y="1189"/>
                </a:lnTo>
                <a:lnTo>
                  <a:pt x="3413" y="1190"/>
                </a:lnTo>
                <a:lnTo>
                  <a:pt x="3414" y="1190"/>
                </a:lnTo>
                <a:lnTo>
                  <a:pt x="3415" y="1191"/>
                </a:lnTo>
                <a:lnTo>
                  <a:pt x="3415" y="1191"/>
                </a:lnTo>
                <a:lnTo>
                  <a:pt x="3416" y="1191"/>
                </a:lnTo>
                <a:lnTo>
                  <a:pt x="3418" y="1191"/>
                </a:lnTo>
                <a:lnTo>
                  <a:pt x="3419" y="1192"/>
                </a:lnTo>
                <a:lnTo>
                  <a:pt x="3419" y="1192"/>
                </a:lnTo>
                <a:lnTo>
                  <a:pt x="3420" y="1194"/>
                </a:lnTo>
                <a:lnTo>
                  <a:pt x="3421" y="1194"/>
                </a:lnTo>
                <a:lnTo>
                  <a:pt x="3423" y="1194"/>
                </a:lnTo>
                <a:lnTo>
                  <a:pt x="3423" y="1192"/>
                </a:lnTo>
                <a:lnTo>
                  <a:pt x="3424" y="1191"/>
                </a:lnTo>
                <a:lnTo>
                  <a:pt x="3425" y="1190"/>
                </a:lnTo>
                <a:lnTo>
                  <a:pt x="3426" y="1189"/>
                </a:lnTo>
                <a:lnTo>
                  <a:pt x="3426" y="1189"/>
                </a:lnTo>
                <a:lnTo>
                  <a:pt x="3428" y="1189"/>
                </a:lnTo>
                <a:lnTo>
                  <a:pt x="3429" y="1190"/>
                </a:lnTo>
                <a:lnTo>
                  <a:pt x="3430" y="1191"/>
                </a:lnTo>
                <a:lnTo>
                  <a:pt x="3430" y="1191"/>
                </a:lnTo>
                <a:lnTo>
                  <a:pt x="3431" y="1191"/>
                </a:lnTo>
                <a:lnTo>
                  <a:pt x="3433" y="1190"/>
                </a:lnTo>
                <a:lnTo>
                  <a:pt x="3434" y="1189"/>
                </a:lnTo>
                <a:lnTo>
                  <a:pt x="3434" y="1188"/>
                </a:lnTo>
                <a:lnTo>
                  <a:pt x="3435" y="1186"/>
                </a:lnTo>
                <a:lnTo>
                  <a:pt x="3436" y="1185"/>
                </a:lnTo>
                <a:lnTo>
                  <a:pt x="3438" y="1185"/>
                </a:lnTo>
                <a:lnTo>
                  <a:pt x="3438" y="1184"/>
                </a:lnTo>
                <a:lnTo>
                  <a:pt x="3439" y="1185"/>
                </a:lnTo>
                <a:lnTo>
                  <a:pt x="3440" y="1185"/>
                </a:lnTo>
                <a:lnTo>
                  <a:pt x="3441" y="1185"/>
                </a:lnTo>
                <a:lnTo>
                  <a:pt x="3441" y="1186"/>
                </a:lnTo>
                <a:lnTo>
                  <a:pt x="3443" y="1186"/>
                </a:lnTo>
                <a:lnTo>
                  <a:pt x="3444" y="1188"/>
                </a:lnTo>
                <a:lnTo>
                  <a:pt x="3445" y="1188"/>
                </a:lnTo>
                <a:lnTo>
                  <a:pt x="3445" y="1188"/>
                </a:lnTo>
                <a:lnTo>
                  <a:pt x="3446" y="1189"/>
                </a:lnTo>
                <a:lnTo>
                  <a:pt x="3447" y="1189"/>
                </a:lnTo>
                <a:lnTo>
                  <a:pt x="3449" y="1190"/>
                </a:lnTo>
                <a:lnTo>
                  <a:pt x="3449" y="1190"/>
                </a:lnTo>
                <a:lnTo>
                  <a:pt x="3450" y="1191"/>
                </a:lnTo>
                <a:lnTo>
                  <a:pt x="3451" y="1191"/>
                </a:lnTo>
                <a:lnTo>
                  <a:pt x="3452" y="1191"/>
                </a:lnTo>
                <a:lnTo>
                  <a:pt x="3452" y="1191"/>
                </a:lnTo>
                <a:lnTo>
                  <a:pt x="3454" y="1191"/>
                </a:lnTo>
                <a:lnTo>
                  <a:pt x="3455" y="1191"/>
                </a:lnTo>
                <a:lnTo>
                  <a:pt x="3456" y="1191"/>
                </a:lnTo>
                <a:lnTo>
                  <a:pt x="3456" y="1191"/>
                </a:lnTo>
                <a:lnTo>
                  <a:pt x="3457" y="1191"/>
                </a:lnTo>
                <a:lnTo>
                  <a:pt x="3459" y="1191"/>
                </a:lnTo>
                <a:lnTo>
                  <a:pt x="3460" y="1190"/>
                </a:lnTo>
                <a:lnTo>
                  <a:pt x="3460" y="1190"/>
                </a:lnTo>
                <a:lnTo>
                  <a:pt x="3461" y="1190"/>
                </a:lnTo>
                <a:lnTo>
                  <a:pt x="3462" y="1190"/>
                </a:lnTo>
                <a:lnTo>
                  <a:pt x="3464" y="1190"/>
                </a:lnTo>
                <a:lnTo>
                  <a:pt x="3464" y="1190"/>
                </a:lnTo>
                <a:lnTo>
                  <a:pt x="3465" y="1190"/>
                </a:lnTo>
                <a:lnTo>
                  <a:pt x="3466" y="1191"/>
                </a:lnTo>
                <a:lnTo>
                  <a:pt x="3467" y="1191"/>
                </a:lnTo>
                <a:lnTo>
                  <a:pt x="3469" y="1191"/>
                </a:lnTo>
                <a:lnTo>
                  <a:pt x="3469" y="1192"/>
                </a:lnTo>
                <a:lnTo>
                  <a:pt x="3470" y="1192"/>
                </a:lnTo>
                <a:lnTo>
                  <a:pt x="3471" y="1191"/>
                </a:lnTo>
                <a:lnTo>
                  <a:pt x="3472" y="1190"/>
                </a:lnTo>
                <a:lnTo>
                  <a:pt x="3472" y="1189"/>
                </a:lnTo>
                <a:lnTo>
                  <a:pt x="3474" y="1186"/>
                </a:lnTo>
                <a:lnTo>
                  <a:pt x="3475" y="1184"/>
                </a:lnTo>
                <a:lnTo>
                  <a:pt x="3476" y="1184"/>
                </a:lnTo>
                <a:lnTo>
                  <a:pt x="3476" y="1185"/>
                </a:lnTo>
                <a:lnTo>
                  <a:pt x="3477" y="1188"/>
                </a:lnTo>
                <a:lnTo>
                  <a:pt x="3479" y="1191"/>
                </a:lnTo>
                <a:lnTo>
                  <a:pt x="3480" y="1194"/>
                </a:lnTo>
                <a:lnTo>
                  <a:pt x="3480" y="1196"/>
                </a:lnTo>
                <a:lnTo>
                  <a:pt x="3481" y="1197"/>
                </a:lnTo>
                <a:lnTo>
                  <a:pt x="3482" y="1199"/>
                </a:lnTo>
                <a:lnTo>
                  <a:pt x="3483" y="1200"/>
                </a:lnTo>
                <a:lnTo>
                  <a:pt x="3483" y="1201"/>
                </a:lnTo>
                <a:lnTo>
                  <a:pt x="3485" y="1202"/>
                </a:lnTo>
                <a:lnTo>
                  <a:pt x="3486" y="1204"/>
                </a:lnTo>
                <a:lnTo>
                  <a:pt x="3487" y="1204"/>
                </a:lnTo>
                <a:lnTo>
                  <a:pt x="3487" y="1204"/>
                </a:lnTo>
                <a:lnTo>
                  <a:pt x="3488" y="1202"/>
                </a:lnTo>
                <a:lnTo>
                  <a:pt x="3490" y="1201"/>
                </a:lnTo>
                <a:lnTo>
                  <a:pt x="3491" y="1200"/>
                </a:lnTo>
                <a:lnTo>
                  <a:pt x="3491" y="1197"/>
                </a:lnTo>
                <a:lnTo>
                  <a:pt x="3492" y="1195"/>
                </a:lnTo>
                <a:lnTo>
                  <a:pt x="3493" y="1194"/>
                </a:lnTo>
                <a:lnTo>
                  <a:pt x="3495" y="1191"/>
                </a:lnTo>
                <a:lnTo>
                  <a:pt x="3495" y="1189"/>
                </a:lnTo>
                <a:lnTo>
                  <a:pt x="3496" y="1188"/>
                </a:lnTo>
                <a:lnTo>
                  <a:pt x="3497" y="1185"/>
                </a:lnTo>
                <a:lnTo>
                  <a:pt x="3498" y="1183"/>
                </a:lnTo>
                <a:lnTo>
                  <a:pt x="3498" y="1181"/>
                </a:lnTo>
                <a:lnTo>
                  <a:pt x="3500" y="1181"/>
                </a:lnTo>
                <a:lnTo>
                  <a:pt x="3501" y="1183"/>
                </a:lnTo>
                <a:lnTo>
                  <a:pt x="3502" y="1183"/>
                </a:lnTo>
                <a:lnTo>
                  <a:pt x="3502" y="1183"/>
                </a:lnTo>
                <a:lnTo>
                  <a:pt x="3503" y="1183"/>
                </a:lnTo>
                <a:lnTo>
                  <a:pt x="3505" y="1181"/>
                </a:lnTo>
                <a:lnTo>
                  <a:pt x="3506" y="1179"/>
                </a:lnTo>
                <a:lnTo>
                  <a:pt x="3506" y="1178"/>
                </a:lnTo>
                <a:lnTo>
                  <a:pt x="3507" y="1178"/>
                </a:lnTo>
                <a:lnTo>
                  <a:pt x="3508" y="1176"/>
                </a:lnTo>
                <a:lnTo>
                  <a:pt x="3510" y="1176"/>
                </a:lnTo>
                <a:lnTo>
                  <a:pt x="3510" y="1176"/>
                </a:lnTo>
                <a:lnTo>
                  <a:pt x="3511" y="1176"/>
                </a:lnTo>
                <a:lnTo>
                  <a:pt x="3512" y="1175"/>
                </a:lnTo>
                <a:lnTo>
                  <a:pt x="3513" y="1171"/>
                </a:lnTo>
                <a:lnTo>
                  <a:pt x="3513" y="1163"/>
                </a:lnTo>
                <a:lnTo>
                  <a:pt x="3515" y="1149"/>
                </a:lnTo>
                <a:lnTo>
                  <a:pt x="3516" y="1138"/>
                </a:lnTo>
                <a:lnTo>
                  <a:pt x="3517" y="1133"/>
                </a:lnTo>
                <a:lnTo>
                  <a:pt x="3517" y="1134"/>
                </a:lnTo>
                <a:lnTo>
                  <a:pt x="3518" y="1144"/>
                </a:lnTo>
                <a:lnTo>
                  <a:pt x="3519" y="1158"/>
                </a:lnTo>
                <a:lnTo>
                  <a:pt x="3521" y="1171"/>
                </a:lnTo>
                <a:lnTo>
                  <a:pt x="3521" y="1180"/>
                </a:lnTo>
                <a:lnTo>
                  <a:pt x="3522" y="1186"/>
                </a:lnTo>
                <a:lnTo>
                  <a:pt x="3523" y="1189"/>
                </a:lnTo>
                <a:lnTo>
                  <a:pt x="3524" y="1190"/>
                </a:lnTo>
                <a:lnTo>
                  <a:pt x="3526" y="1191"/>
                </a:lnTo>
                <a:lnTo>
                  <a:pt x="3526" y="1192"/>
                </a:lnTo>
                <a:lnTo>
                  <a:pt x="3527" y="1194"/>
                </a:lnTo>
                <a:lnTo>
                  <a:pt x="3528" y="1195"/>
                </a:lnTo>
                <a:lnTo>
                  <a:pt x="3529" y="1194"/>
                </a:lnTo>
                <a:lnTo>
                  <a:pt x="3529" y="1192"/>
                </a:lnTo>
                <a:lnTo>
                  <a:pt x="3531" y="1191"/>
                </a:lnTo>
                <a:lnTo>
                  <a:pt x="3532" y="1190"/>
                </a:lnTo>
                <a:lnTo>
                  <a:pt x="3533" y="1189"/>
                </a:lnTo>
                <a:lnTo>
                  <a:pt x="3533" y="1189"/>
                </a:lnTo>
                <a:lnTo>
                  <a:pt x="3534" y="1188"/>
                </a:lnTo>
                <a:lnTo>
                  <a:pt x="3536" y="1188"/>
                </a:lnTo>
                <a:lnTo>
                  <a:pt x="3537" y="1188"/>
                </a:lnTo>
                <a:lnTo>
                  <a:pt x="3537" y="1188"/>
                </a:lnTo>
                <a:lnTo>
                  <a:pt x="3538" y="1189"/>
                </a:lnTo>
                <a:lnTo>
                  <a:pt x="3539" y="1189"/>
                </a:lnTo>
                <a:lnTo>
                  <a:pt x="3541" y="1190"/>
                </a:lnTo>
                <a:lnTo>
                  <a:pt x="3541" y="1190"/>
                </a:lnTo>
                <a:lnTo>
                  <a:pt x="3542" y="1191"/>
                </a:lnTo>
                <a:lnTo>
                  <a:pt x="3543" y="1191"/>
                </a:lnTo>
                <a:lnTo>
                  <a:pt x="3544" y="1192"/>
                </a:lnTo>
                <a:lnTo>
                  <a:pt x="3544" y="1192"/>
                </a:lnTo>
                <a:lnTo>
                  <a:pt x="3546" y="1192"/>
                </a:lnTo>
                <a:lnTo>
                  <a:pt x="3547" y="1194"/>
                </a:lnTo>
                <a:lnTo>
                  <a:pt x="3548" y="1194"/>
                </a:lnTo>
                <a:lnTo>
                  <a:pt x="3548" y="1194"/>
                </a:lnTo>
                <a:lnTo>
                  <a:pt x="3549" y="1194"/>
                </a:lnTo>
                <a:lnTo>
                  <a:pt x="3551" y="1194"/>
                </a:lnTo>
                <a:lnTo>
                  <a:pt x="3552" y="1195"/>
                </a:lnTo>
                <a:lnTo>
                  <a:pt x="3552" y="1195"/>
                </a:lnTo>
                <a:lnTo>
                  <a:pt x="3553" y="1195"/>
                </a:lnTo>
                <a:lnTo>
                  <a:pt x="3554" y="1195"/>
                </a:lnTo>
                <a:lnTo>
                  <a:pt x="3555" y="1194"/>
                </a:lnTo>
                <a:lnTo>
                  <a:pt x="3555" y="1194"/>
                </a:lnTo>
                <a:lnTo>
                  <a:pt x="3557" y="1194"/>
                </a:lnTo>
                <a:lnTo>
                  <a:pt x="3558" y="1194"/>
                </a:lnTo>
                <a:lnTo>
                  <a:pt x="3559" y="1194"/>
                </a:lnTo>
                <a:lnTo>
                  <a:pt x="3559" y="1192"/>
                </a:lnTo>
                <a:lnTo>
                  <a:pt x="3560" y="1192"/>
                </a:lnTo>
                <a:lnTo>
                  <a:pt x="3562" y="1192"/>
                </a:lnTo>
                <a:lnTo>
                  <a:pt x="3563" y="1192"/>
                </a:lnTo>
                <a:lnTo>
                  <a:pt x="3563" y="1192"/>
                </a:lnTo>
                <a:lnTo>
                  <a:pt x="3564" y="1192"/>
                </a:lnTo>
                <a:lnTo>
                  <a:pt x="3565" y="1192"/>
                </a:lnTo>
                <a:lnTo>
                  <a:pt x="3567" y="1192"/>
                </a:lnTo>
                <a:lnTo>
                  <a:pt x="3567" y="1192"/>
                </a:lnTo>
                <a:lnTo>
                  <a:pt x="3568" y="1192"/>
                </a:lnTo>
                <a:lnTo>
                  <a:pt x="3569" y="1192"/>
                </a:lnTo>
                <a:lnTo>
                  <a:pt x="3570" y="1191"/>
                </a:lnTo>
                <a:lnTo>
                  <a:pt x="3570" y="1191"/>
                </a:lnTo>
                <a:lnTo>
                  <a:pt x="3572" y="1191"/>
                </a:lnTo>
                <a:lnTo>
                  <a:pt x="3573" y="1191"/>
                </a:lnTo>
                <a:lnTo>
                  <a:pt x="3574" y="1192"/>
                </a:lnTo>
                <a:lnTo>
                  <a:pt x="3574" y="1192"/>
                </a:lnTo>
                <a:lnTo>
                  <a:pt x="3575" y="1191"/>
                </a:lnTo>
                <a:lnTo>
                  <a:pt x="3577" y="1191"/>
                </a:lnTo>
                <a:lnTo>
                  <a:pt x="3578" y="1190"/>
                </a:lnTo>
                <a:lnTo>
                  <a:pt x="3578" y="1189"/>
                </a:lnTo>
                <a:lnTo>
                  <a:pt x="3579" y="1188"/>
                </a:lnTo>
                <a:lnTo>
                  <a:pt x="3580" y="1188"/>
                </a:lnTo>
                <a:lnTo>
                  <a:pt x="3582" y="1188"/>
                </a:lnTo>
                <a:lnTo>
                  <a:pt x="3583" y="1188"/>
                </a:lnTo>
                <a:lnTo>
                  <a:pt x="3583" y="1188"/>
                </a:lnTo>
                <a:lnTo>
                  <a:pt x="3584" y="1188"/>
                </a:lnTo>
                <a:lnTo>
                  <a:pt x="3585" y="1188"/>
                </a:lnTo>
                <a:lnTo>
                  <a:pt x="3587" y="1189"/>
                </a:lnTo>
                <a:lnTo>
                  <a:pt x="3587" y="1189"/>
                </a:lnTo>
                <a:lnTo>
                  <a:pt x="3588" y="1189"/>
                </a:lnTo>
                <a:lnTo>
                  <a:pt x="3589" y="1189"/>
                </a:lnTo>
                <a:lnTo>
                  <a:pt x="3590" y="1189"/>
                </a:lnTo>
                <a:lnTo>
                  <a:pt x="3590" y="1189"/>
                </a:lnTo>
                <a:lnTo>
                  <a:pt x="3591" y="1189"/>
                </a:lnTo>
                <a:lnTo>
                  <a:pt x="3593" y="1189"/>
                </a:lnTo>
                <a:lnTo>
                  <a:pt x="3594" y="1189"/>
                </a:lnTo>
                <a:lnTo>
                  <a:pt x="3594" y="1189"/>
                </a:lnTo>
                <a:lnTo>
                  <a:pt x="3595" y="1189"/>
                </a:lnTo>
                <a:lnTo>
                  <a:pt x="3596" y="1189"/>
                </a:lnTo>
                <a:lnTo>
                  <a:pt x="3598" y="1189"/>
                </a:lnTo>
                <a:lnTo>
                  <a:pt x="3598" y="1189"/>
                </a:lnTo>
                <a:lnTo>
                  <a:pt x="3599" y="1189"/>
                </a:lnTo>
                <a:lnTo>
                  <a:pt x="3600" y="1190"/>
                </a:lnTo>
                <a:lnTo>
                  <a:pt x="3601" y="1190"/>
                </a:lnTo>
                <a:lnTo>
                  <a:pt x="3601" y="1191"/>
                </a:lnTo>
                <a:lnTo>
                  <a:pt x="3603" y="1191"/>
                </a:lnTo>
                <a:lnTo>
                  <a:pt x="3604" y="1191"/>
                </a:lnTo>
                <a:lnTo>
                  <a:pt x="3605" y="1191"/>
                </a:lnTo>
                <a:lnTo>
                  <a:pt x="3605" y="1192"/>
                </a:lnTo>
                <a:lnTo>
                  <a:pt x="3606" y="1192"/>
                </a:lnTo>
                <a:lnTo>
                  <a:pt x="3608" y="1192"/>
                </a:lnTo>
                <a:lnTo>
                  <a:pt x="3609" y="1192"/>
                </a:lnTo>
                <a:lnTo>
                  <a:pt x="3609" y="1191"/>
                </a:lnTo>
                <a:lnTo>
                  <a:pt x="3610" y="1190"/>
                </a:lnTo>
                <a:lnTo>
                  <a:pt x="3611" y="1190"/>
                </a:lnTo>
                <a:lnTo>
                  <a:pt x="3613" y="1189"/>
                </a:lnTo>
                <a:lnTo>
                  <a:pt x="3613" y="1190"/>
                </a:lnTo>
                <a:lnTo>
                  <a:pt x="3614" y="1190"/>
                </a:lnTo>
                <a:lnTo>
                  <a:pt x="3615" y="1191"/>
                </a:lnTo>
                <a:lnTo>
                  <a:pt x="3616" y="1191"/>
                </a:lnTo>
                <a:lnTo>
                  <a:pt x="3616" y="1190"/>
                </a:lnTo>
                <a:lnTo>
                  <a:pt x="3618" y="1189"/>
                </a:lnTo>
                <a:lnTo>
                  <a:pt x="3619" y="1188"/>
                </a:lnTo>
                <a:lnTo>
                  <a:pt x="3620" y="1185"/>
                </a:lnTo>
                <a:lnTo>
                  <a:pt x="3620" y="1183"/>
                </a:lnTo>
                <a:lnTo>
                  <a:pt x="3621" y="1178"/>
                </a:lnTo>
                <a:lnTo>
                  <a:pt x="3623" y="1169"/>
                </a:lnTo>
                <a:lnTo>
                  <a:pt x="3624" y="1158"/>
                </a:lnTo>
                <a:lnTo>
                  <a:pt x="3624" y="1148"/>
                </a:lnTo>
                <a:lnTo>
                  <a:pt x="3625" y="1143"/>
                </a:lnTo>
                <a:lnTo>
                  <a:pt x="3626" y="1140"/>
                </a:lnTo>
                <a:lnTo>
                  <a:pt x="3627" y="1143"/>
                </a:lnTo>
                <a:lnTo>
                  <a:pt x="3627" y="1147"/>
                </a:lnTo>
                <a:lnTo>
                  <a:pt x="3629" y="1147"/>
                </a:lnTo>
                <a:lnTo>
                  <a:pt x="3630" y="1133"/>
                </a:lnTo>
                <a:lnTo>
                  <a:pt x="3631" y="1103"/>
                </a:lnTo>
                <a:lnTo>
                  <a:pt x="3631" y="1063"/>
                </a:lnTo>
                <a:lnTo>
                  <a:pt x="3632" y="1024"/>
                </a:lnTo>
                <a:lnTo>
                  <a:pt x="3634" y="1004"/>
                </a:lnTo>
                <a:lnTo>
                  <a:pt x="3635" y="1011"/>
                </a:lnTo>
                <a:lnTo>
                  <a:pt x="3636" y="1039"/>
                </a:lnTo>
                <a:lnTo>
                  <a:pt x="3636" y="1075"/>
                </a:lnTo>
                <a:lnTo>
                  <a:pt x="3637" y="1108"/>
                </a:lnTo>
                <a:lnTo>
                  <a:pt x="3639" y="1132"/>
                </a:lnTo>
                <a:lnTo>
                  <a:pt x="3640" y="1148"/>
                </a:lnTo>
                <a:lnTo>
                  <a:pt x="3640" y="1159"/>
                </a:lnTo>
                <a:lnTo>
                  <a:pt x="3641" y="1166"/>
                </a:lnTo>
                <a:lnTo>
                  <a:pt x="3642" y="1171"/>
                </a:lnTo>
                <a:lnTo>
                  <a:pt x="3644" y="1174"/>
                </a:lnTo>
                <a:lnTo>
                  <a:pt x="3644" y="1178"/>
                </a:lnTo>
                <a:lnTo>
                  <a:pt x="3645" y="1180"/>
                </a:lnTo>
                <a:lnTo>
                  <a:pt x="3646" y="1183"/>
                </a:lnTo>
                <a:lnTo>
                  <a:pt x="3647" y="1184"/>
                </a:lnTo>
                <a:lnTo>
                  <a:pt x="3647" y="1185"/>
                </a:lnTo>
                <a:lnTo>
                  <a:pt x="3649" y="1186"/>
                </a:lnTo>
                <a:lnTo>
                  <a:pt x="3650" y="1188"/>
                </a:lnTo>
                <a:lnTo>
                  <a:pt x="3651" y="1189"/>
                </a:lnTo>
                <a:lnTo>
                  <a:pt x="3651" y="1189"/>
                </a:lnTo>
                <a:lnTo>
                  <a:pt x="3652" y="1190"/>
                </a:lnTo>
                <a:lnTo>
                  <a:pt x="3654" y="1190"/>
                </a:lnTo>
                <a:lnTo>
                  <a:pt x="3655" y="1190"/>
                </a:lnTo>
                <a:lnTo>
                  <a:pt x="3655" y="1191"/>
                </a:lnTo>
                <a:lnTo>
                  <a:pt x="3656" y="1191"/>
                </a:lnTo>
                <a:lnTo>
                  <a:pt x="3657" y="1191"/>
                </a:lnTo>
                <a:lnTo>
                  <a:pt x="3659" y="1191"/>
                </a:lnTo>
                <a:lnTo>
                  <a:pt x="3659" y="1191"/>
                </a:lnTo>
                <a:lnTo>
                  <a:pt x="3660" y="1191"/>
                </a:lnTo>
                <a:lnTo>
                  <a:pt x="3661" y="1191"/>
                </a:lnTo>
                <a:lnTo>
                  <a:pt x="3662" y="1191"/>
                </a:lnTo>
                <a:lnTo>
                  <a:pt x="3662" y="1192"/>
                </a:lnTo>
                <a:lnTo>
                  <a:pt x="3663" y="1192"/>
                </a:lnTo>
                <a:lnTo>
                  <a:pt x="3665" y="1192"/>
                </a:lnTo>
                <a:lnTo>
                  <a:pt x="3666" y="1192"/>
                </a:lnTo>
                <a:lnTo>
                  <a:pt x="3666" y="1191"/>
                </a:lnTo>
                <a:lnTo>
                  <a:pt x="3667" y="1186"/>
                </a:lnTo>
                <a:lnTo>
                  <a:pt x="3668" y="1180"/>
                </a:lnTo>
                <a:lnTo>
                  <a:pt x="3670" y="1173"/>
                </a:lnTo>
                <a:lnTo>
                  <a:pt x="3670" y="1168"/>
                </a:lnTo>
                <a:lnTo>
                  <a:pt x="3671" y="1168"/>
                </a:lnTo>
                <a:lnTo>
                  <a:pt x="3672" y="1171"/>
                </a:lnTo>
                <a:lnTo>
                  <a:pt x="3673" y="1179"/>
                </a:lnTo>
                <a:lnTo>
                  <a:pt x="3673" y="1186"/>
                </a:lnTo>
                <a:lnTo>
                  <a:pt x="3675" y="1191"/>
                </a:lnTo>
                <a:lnTo>
                  <a:pt x="3676" y="1195"/>
                </a:lnTo>
                <a:lnTo>
                  <a:pt x="3677" y="1196"/>
                </a:lnTo>
                <a:lnTo>
                  <a:pt x="3677" y="1197"/>
                </a:lnTo>
                <a:lnTo>
                  <a:pt x="3678" y="1197"/>
                </a:lnTo>
                <a:lnTo>
                  <a:pt x="3680" y="1197"/>
                </a:lnTo>
                <a:lnTo>
                  <a:pt x="3681" y="1196"/>
                </a:lnTo>
                <a:lnTo>
                  <a:pt x="3681" y="1195"/>
                </a:lnTo>
                <a:lnTo>
                  <a:pt x="3682" y="1194"/>
                </a:lnTo>
                <a:lnTo>
                  <a:pt x="3683" y="1192"/>
                </a:lnTo>
                <a:lnTo>
                  <a:pt x="3685" y="1191"/>
                </a:lnTo>
                <a:lnTo>
                  <a:pt x="3685" y="1191"/>
                </a:lnTo>
                <a:lnTo>
                  <a:pt x="3686" y="1191"/>
                </a:lnTo>
                <a:lnTo>
                  <a:pt x="3687" y="1192"/>
                </a:lnTo>
                <a:lnTo>
                  <a:pt x="3688" y="1192"/>
                </a:lnTo>
                <a:lnTo>
                  <a:pt x="3688" y="1192"/>
                </a:lnTo>
                <a:lnTo>
                  <a:pt x="3690" y="1192"/>
                </a:lnTo>
                <a:lnTo>
                  <a:pt x="3691" y="1191"/>
                </a:lnTo>
                <a:lnTo>
                  <a:pt x="3692" y="1190"/>
                </a:lnTo>
                <a:lnTo>
                  <a:pt x="3693" y="1189"/>
                </a:lnTo>
                <a:lnTo>
                  <a:pt x="3693" y="1189"/>
                </a:lnTo>
                <a:lnTo>
                  <a:pt x="3695" y="1189"/>
                </a:lnTo>
                <a:lnTo>
                  <a:pt x="3696" y="1190"/>
                </a:lnTo>
                <a:lnTo>
                  <a:pt x="3697" y="1192"/>
                </a:lnTo>
                <a:lnTo>
                  <a:pt x="3697" y="1194"/>
                </a:lnTo>
                <a:lnTo>
                  <a:pt x="3698" y="1195"/>
                </a:lnTo>
                <a:lnTo>
                  <a:pt x="3699" y="1196"/>
                </a:lnTo>
                <a:lnTo>
                  <a:pt x="3701" y="1197"/>
                </a:lnTo>
                <a:lnTo>
                  <a:pt x="3701" y="1199"/>
                </a:lnTo>
                <a:lnTo>
                  <a:pt x="3702" y="1199"/>
                </a:lnTo>
                <a:lnTo>
                  <a:pt x="3703" y="1197"/>
                </a:lnTo>
                <a:lnTo>
                  <a:pt x="3704" y="1195"/>
                </a:lnTo>
                <a:lnTo>
                  <a:pt x="3704" y="1192"/>
                </a:lnTo>
                <a:lnTo>
                  <a:pt x="3706" y="1190"/>
                </a:lnTo>
                <a:lnTo>
                  <a:pt x="3707" y="1188"/>
                </a:lnTo>
                <a:lnTo>
                  <a:pt x="3708" y="1186"/>
                </a:lnTo>
                <a:lnTo>
                  <a:pt x="3708" y="1186"/>
                </a:lnTo>
                <a:lnTo>
                  <a:pt x="3709" y="1188"/>
                </a:lnTo>
                <a:lnTo>
                  <a:pt x="3711" y="1188"/>
                </a:lnTo>
                <a:lnTo>
                  <a:pt x="3712" y="1189"/>
                </a:lnTo>
                <a:lnTo>
                  <a:pt x="3712" y="1189"/>
                </a:lnTo>
                <a:lnTo>
                  <a:pt x="3713" y="1190"/>
                </a:lnTo>
                <a:lnTo>
                  <a:pt x="3714" y="1190"/>
                </a:lnTo>
                <a:lnTo>
                  <a:pt x="3716" y="1190"/>
                </a:lnTo>
                <a:lnTo>
                  <a:pt x="3716" y="1190"/>
                </a:lnTo>
                <a:lnTo>
                  <a:pt x="3717" y="1191"/>
                </a:lnTo>
                <a:lnTo>
                  <a:pt x="3718" y="1191"/>
                </a:lnTo>
                <a:lnTo>
                  <a:pt x="3719" y="1190"/>
                </a:lnTo>
                <a:lnTo>
                  <a:pt x="3719" y="1190"/>
                </a:lnTo>
                <a:lnTo>
                  <a:pt x="3721" y="1190"/>
                </a:lnTo>
                <a:lnTo>
                  <a:pt x="3722" y="1190"/>
                </a:lnTo>
                <a:lnTo>
                  <a:pt x="3723" y="1190"/>
                </a:lnTo>
                <a:lnTo>
                  <a:pt x="3723" y="1190"/>
                </a:lnTo>
                <a:lnTo>
                  <a:pt x="3724" y="1190"/>
                </a:lnTo>
                <a:lnTo>
                  <a:pt x="3726" y="1190"/>
                </a:lnTo>
                <a:lnTo>
                  <a:pt x="3727" y="1190"/>
                </a:lnTo>
                <a:lnTo>
                  <a:pt x="3727" y="1190"/>
                </a:lnTo>
                <a:lnTo>
                  <a:pt x="3728" y="1190"/>
                </a:lnTo>
                <a:lnTo>
                  <a:pt x="3729" y="1190"/>
                </a:lnTo>
                <a:lnTo>
                  <a:pt x="3731" y="1190"/>
                </a:lnTo>
                <a:lnTo>
                  <a:pt x="3731" y="1190"/>
                </a:lnTo>
                <a:lnTo>
                  <a:pt x="3732" y="1191"/>
                </a:lnTo>
                <a:lnTo>
                  <a:pt x="3733" y="1191"/>
                </a:lnTo>
                <a:lnTo>
                  <a:pt x="3734" y="1191"/>
                </a:lnTo>
                <a:lnTo>
                  <a:pt x="3734" y="1191"/>
                </a:lnTo>
                <a:lnTo>
                  <a:pt x="3735" y="1191"/>
                </a:lnTo>
                <a:lnTo>
                  <a:pt x="3737" y="1192"/>
                </a:lnTo>
                <a:lnTo>
                  <a:pt x="3738" y="1192"/>
                </a:lnTo>
                <a:lnTo>
                  <a:pt x="3738" y="1192"/>
                </a:lnTo>
                <a:lnTo>
                  <a:pt x="3739" y="1192"/>
                </a:lnTo>
                <a:lnTo>
                  <a:pt x="3740" y="1191"/>
                </a:lnTo>
                <a:lnTo>
                  <a:pt x="3742" y="1191"/>
                </a:lnTo>
                <a:lnTo>
                  <a:pt x="3742" y="1191"/>
                </a:lnTo>
                <a:lnTo>
                  <a:pt x="3743" y="1191"/>
                </a:lnTo>
                <a:lnTo>
                  <a:pt x="3744" y="1190"/>
                </a:lnTo>
                <a:lnTo>
                  <a:pt x="3745" y="1190"/>
                </a:lnTo>
                <a:lnTo>
                  <a:pt x="3745" y="1190"/>
                </a:lnTo>
                <a:lnTo>
                  <a:pt x="3747" y="1190"/>
                </a:lnTo>
                <a:lnTo>
                  <a:pt x="3748" y="1190"/>
                </a:lnTo>
                <a:lnTo>
                  <a:pt x="3749" y="1190"/>
                </a:lnTo>
                <a:lnTo>
                  <a:pt x="3750" y="1189"/>
                </a:lnTo>
                <a:lnTo>
                  <a:pt x="3750" y="1186"/>
                </a:lnTo>
                <a:lnTo>
                  <a:pt x="3752" y="1183"/>
                </a:lnTo>
                <a:lnTo>
                  <a:pt x="3753" y="1178"/>
                </a:lnTo>
                <a:lnTo>
                  <a:pt x="3754" y="1173"/>
                </a:lnTo>
                <a:lnTo>
                  <a:pt x="3754" y="1169"/>
                </a:lnTo>
                <a:lnTo>
                  <a:pt x="3755" y="1169"/>
                </a:lnTo>
                <a:lnTo>
                  <a:pt x="3757" y="1171"/>
                </a:lnTo>
                <a:lnTo>
                  <a:pt x="3758" y="1175"/>
                </a:lnTo>
                <a:lnTo>
                  <a:pt x="3758" y="1179"/>
                </a:lnTo>
                <a:lnTo>
                  <a:pt x="3759" y="1181"/>
                </a:lnTo>
                <a:lnTo>
                  <a:pt x="3760" y="1184"/>
                </a:lnTo>
                <a:lnTo>
                  <a:pt x="3762" y="1186"/>
                </a:lnTo>
                <a:lnTo>
                  <a:pt x="3762" y="1188"/>
                </a:lnTo>
                <a:lnTo>
                  <a:pt x="3763" y="1188"/>
                </a:lnTo>
                <a:lnTo>
                  <a:pt x="3764" y="1189"/>
                </a:lnTo>
                <a:lnTo>
                  <a:pt x="3765" y="1189"/>
                </a:lnTo>
                <a:lnTo>
                  <a:pt x="3765" y="1190"/>
                </a:lnTo>
                <a:lnTo>
                  <a:pt x="3767" y="1190"/>
                </a:lnTo>
                <a:lnTo>
                  <a:pt x="3768" y="1191"/>
                </a:lnTo>
                <a:lnTo>
                  <a:pt x="3769" y="1191"/>
                </a:lnTo>
                <a:lnTo>
                  <a:pt x="3769" y="1191"/>
                </a:lnTo>
                <a:lnTo>
                  <a:pt x="3770" y="1191"/>
                </a:lnTo>
                <a:lnTo>
                  <a:pt x="3771" y="1191"/>
                </a:lnTo>
                <a:lnTo>
                  <a:pt x="3773" y="1191"/>
                </a:lnTo>
                <a:lnTo>
                  <a:pt x="3773" y="1191"/>
                </a:lnTo>
                <a:lnTo>
                  <a:pt x="3774" y="1191"/>
                </a:lnTo>
                <a:lnTo>
                  <a:pt x="3775" y="1191"/>
                </a:lnTo>
                <a:lnTo>
                  <a:pt x="3776" y="1191"/>
                </a:lnTo>
                <a:lnTo>
                  <a:pt x="3776" y="1191"/>
                </a:lnTo>
                <a:lnTo>
                  <a:pt x="3778" y="1191"/>
                </a:lnTo>
                <a:lnTo>
                  <a:pt x="3779" y="1191"/>
                </a:lnTo>
                <a:lnTo>
                  <a:pt x="3780" y="1191"/>
                </a:lnTo>
                <a:lnTo>
                  <a:pt x="3780" y="1191"/>
                </a:lnTo>
                <a:lnTo>
                  <a:pt x="3781" y="1191"/>
                </a:lnTo>
                <a:lnTo>
                  <a:pt x="3783" y="1191"/>
                </a:lnTo>
                <a:lnTo>
                  <a:pt x="3784" y="1190"/>
                </a:lnTo>
                <a:lnTo>
                  <a:pt x="3784" y="1190"/>
                </a:lnTo>
                <a:lnTo>
                  <a:pt x="3785" y="1190"/>
                </a:lnTo>
                <a:lnTo>
                  <a:pt x="3786" y="1190"/>
                </a:lnTo>
                <a:lnTo>
                  <a:pt x="3788" y="1190"/>
                </a:lnTo>
                <a:lnTo>
                  <a:pt x="3788" y="1190"/>
                </a:lnTo>
                <a:lnTo>
                  <a:pt x="3789" y="1190"/>
                </a:lnTo>
                <a:lnTo>
                  <a:pt x="3790" y="1190"/>
                </a:lnTo>
                <a:lnTo>
                  <a:pt x="3791" y="1191"/>
                </a:lnTo>
                <a:lnTo>
                  <a:pt x="3791" y="1191"/>
                </a:lnTo>
                <a:lnTo>
                  <a:pt x="3793" y="1191"/>
                </a:lnTo>
                <a:lnTo>
                  <a:pt x="3794" y="1191"/>
                </a:lnTo>
                <a:lnTo>
                  <a:pt x="3795" y="1191"/>
                </a:lnTo>
                <a:lnTo>
                  <a:pt x="3795" y="1191"/>
                </a:lnTo>
                <a:lnTo>
                  <a:pt x="3796" y="1191"/>
                </a:lnTo>
                <a:lnTo>
                  <a:pt x="3798" y="1191"/>
                </a:lnTo>
                <a:lnTo>
                  <a:pt x="3799" y="1191"/>
                </a:lnTo>
                <a:lnTo>
                  <a:pt x="3799" y="1191"/>
                </a:lnTo>
                <a:lnTo>
                  <a:pt x="3800" y="1191"/>
                </a:lnTo>
                <a:lnTo>
                  <a:pt x="3801" y="1191"/>
                </a:lnTo>
                <a:lnTo>
                  <a:pt x="3803" y="1191"/>
                </a:lnTo>
                <a:lnTo>
                  <a:pt x="3804" y="1191"/>
                </a:lnTo>
                <a:lnTo>
                  <a:pt x="3804" y="1191"/>
                </a:lnTo>
                <a:lnTo>
                  <a:pt x="3805" y="1191"/>
                </a:lnTo>
                <a:lnTo>
                  <a:pt x="3806" y="1191"/>
                </a:lnTo>
                <a:lnTo>
                  <a:pt x="3807" y="1191"/>
                </a:lnTo>
                <a:lnTo>
                  <a:pt x="3807" y="1191"/>
                </a:lnTo>
                <a:lnTo>
                  <a:pt x="3809" y="1191"/>
                </a:lnTo>
                <a:lnTo>
                  <a:pt x="3810" y="1191"/>
                </a:lnTo>
                <a:lnTo>
                  <a:pt x="3811" y="1191"/>
                </a:lnTo>
                <a:lnTo>
                  <a:pt x="3811" y="1191"/>
                </a:lnTo>
                <a:lnTo>
                  <a:pt x="3812" y="1191"/>
                </a:lnTo>
                <a:lnTo>
                  <a:pt x="3814" y="1191"/>
                </a:lnTo>
                <a:lnTo>
                  <a:pt x="3815" y="1191"/>
                </a:lnTo>
                <a:lnTo>
                  <a:pt x="3815" y="1191"/>
                </a:lnTo>
                <a:lnTo>
                  <a:pt x="3816" y="1191"/>
                </a:lnTo>
                <a:lnTo>
                  <a:pt x="3817" y="1190"/>
                </a:lnTo>
                <a:lnTo>
                  <a:pt x="3819" y="1190"/>
                </a:lnTo>
                <a:lnTo>
                  <a:pt x="3819" y="1190"/>
                </a:lnTo>
                <a:lnTo>
                  <a:pt x="3820" y="1190"/>
                </a:lnTo>
                <a:lnTo>
                  <a:pt x="3821" y="1189"/>
                </a:lnTo>
                <a:lnTo>
                  <a:pt x="3822" y="1188"/>
                </a:lnTo>
                <a:lnTo>
                  <a:pt x="3822" y="1186"/>
                </a:lnTo>
                <a:lnTo>
                  <a:pt x="3824" y="1185"/>
                </a:lnTo>
                <a:lnTo>
                  <a:pt x="3825" y="1183"/>
                </a:lnTo>
                <a:lnTo>
                  <a:pt x="3826" y="1181"/>
                </a:lnTo>
                <a:lnTo>
                  <a:pt x="3826" y="1180"/>
                </a:lnTo>
                <a:lnTo>
                  <a:pt x="3827" y="1179"/>
                </a:lnTo>
                <a:lnTo>
                  <a:pt x="3829" y="1178"/>
                </a:lnTo>
                <a:lnTo>
                  <a:pt x="3830" y="1178"/>
                </a:lnTo>
                <a:lnTo>
                  <a:pt x="3830" y="1178"/>
                </a:lnTo>
                <a:lnTo>
                  <a:pt x="3831" y="1178"/>
                </a:lnTo>
                <a:lnTo>
                  <a:pt x="3832" y="1179"/>
                </a:lnTo>
                <a:lnTo>
                  <a:pt x="3834" y="1179"/>
                </a:lnTo>
                <a:lnTo>
                  <a:pt x="3834" y="1180"/>
                </a:lnTo>
                <a:lnTo>
                  <a:pt x="3835" y="1180"/>
                </a:lnTo>
                <a:lnTo>
                  <a:pt x="3836" y="1180"/>
                </a:lnTo>
                <a:lnTo>
                  <a:pt x="3837" y="1181"/>
                </a:lnTo>
                <a:lnTo>
                  <a:pt x="3837" y="1183"/>
                </a:lnTo>
                <a:lnTo>
                  <a:pt x="3838" y="1184"/>
                </a:lnTo>
                <a:lnTo>
                  <a:pt x="3840" y="1186"/>
                </a:lnTo>
                <a:lnTo>
                  <a:pt x="3841" y="1188"/>
                </a:lnTo>
                <a:lnTo>
                  <a:pt x="3841" y="1189"/>
                </a:lnTo>
                <a:lnTo>
                  <a:pt x="3842" y="1190"/>
                </a:lnTo>
                <a:lnTo>
                  <a:pt x="3843" y="1191"/>
                </a:lnTo>
                <a:lnTo>
                  <a:pt x="3845" y="1191"/>
                </a:lnTo>
                <a:lnTo>
                  <a:pt x="3845" y="1191"/>
                </a:lnTo>
                <a:lnTo>
                  <a:pt x="3846" y="1191"/>
                </a:lnTo>
                <a:lnTo>
                  <a:pt x="3847" y="1191"/>
                </a:lnTo>
                <a:lnTo>
                  <a:pt x="3848" y="1192"/>
                </a:lnTo>
                <a:lnTo>
                  <a:pt x="3848" y="1192"/>
                </a:lnTo>
                <a:lnTo>
                  <a:pt x="3850" y="1192"/>
                </a:lnTo>
                <a:lnTo>
                  <a:pt x="3851" y="1192"/>
                </a:lnTo>
                <a:lnTo>
                  <a:pt x="3852" y="1192"/>
                </a:lnTo>
                <a:lnTo>
                  <a:pt x="3852" y="1192"/>
                </a:lnTo>
                <a:lnTo>
                  <a:pt x="3853" y="1192"/>
                </a:lnTo>
                <a:lnTo>
                  <a:pt x="3855" y="1192"/>
                </a:lnTo>
                <a:lnTo>
                  <a:pt x="3856" y="1192"/>
                </a:lnTo>
                <a:lnTo>
                  <a:pt x="3856" y="1192"/>
                </a:lnTo>
                <a:lnTo>
                  <a:pt x="3857" y="1192"/>
                </a:lnTo>
                <a:lnTo>
                  <a:pt x="3858" y="1192"/>
                </a:lnTo>
                <a:lnTo>
                  <a:pt x="3860" y="1191"/>
                </a:lnTo>
                <a:lnTo>
                  <a:pt x="3861" y="1191"/>
                </a:lnTo>
                <a:lnTo>
                  <a:pt x="3861" y="1191"/>
                </a:lnTo>
                <a:lnTo>
                  <a:pt x="3862" y="1191"/>
                </a:lnTo>
                <a:lnTo>
                  <a:pt x="3863" y="1191"/>
                </a:lnTo>
                <a:lnTo>
                  <a:pt x="3865" y="1191"/>
                </a:lnTo>
                <a:lnTo>
                  <a:pt x="3865" y="1191"/>
                </a:lnTo>
                <a:lnTo>
                  <a:pt x="3866" y="1191"/>
                </a:lnTo>
                <a:lnTo>
                  <a:pt x="3867" y="1191"/>
                </a:lnTo>
                <a:lnTo>
                  <a:pt x="3868" y="1191"/>
                </a:lnTo>
                <a:lnTo>
                  <a:pt x="3868" y="1190"/>
                </a:lnTo>
                <a:lnTo>
                  <a:pt x="3870" y="1190"/>
                </a:lnTo>
                <a:lnTo>
                  <a:pt x="3871" y="1190"/>
                </a:lnTo>
                <a:lnTo>
                  <a:pt x="3872" y="1190"/>
                </a:lnTo>
                <a:lnTo>
                  <a:pt x="3872" y="1191"/>
                </a:lnTo>
                <a:lnTo>
                  <a:pt x="3873" y="1191"/>
                </a:lnTo>
                <a:lnTo>
                  <a:pt x="3874" y="1191"/>
                </a:lnTo>
                <a:lnTo>
                  <a:pt x="3876" y="1191"/>
                </a:lnTo>
                <a:lnTo>
                  <a:pt x="3876" y="1191"/>
                </a:lnTo>
                <a:lnTo>
                  <a:pt x="3877" y="1191"/>
                </a:lnTo>
                <a:lnTo>
                  <a:pt x="3878" y="1191"/>
                </a:lnTo>
                <a:lnTo>
                  <a:pt x="3879" y="1191"/>
                </a:lnTo>
                <a:lnTo>
                  <a:pt x="3879" y="1191"/>
                </a:lnTo>
                <a:lnTo>
                  <a:pt x="3881" y="1191"/>
                </a:lnTo>
                <a:lnTo>
                  <a:pt x="3882" y="1191"/>
                </a:lnTo>
                <a:lnTo>
                  <a:pt x="3883" y="1191"/>
                </a:lnTo>
                <a:lnTo>
                  <a:pt x="3883" y="1191"/>
                </a:lnTo>
                <a:lnTo>
                  <a:pt x="3884" y="1191"/>
                </a:lnTo>
                <a:lnTo>
                  <a:pt x="3886" y="1191"/>
                </a:lnTo>
                <a:lnTo>
                  <a:pt x="3887" y="1191"/>
                </a:lnTo>
                <a:lnTo>
                  <a:pt x="3887" y="1191"/>
                </a:lnTo>
                <a:lnTo>
                  <a:pt x="3888" y="1191"/>
                </a:lnTo>
                <a:lnTo>
                  <a:pt x="3889" y="1191"/>
                </a:lnTo>
                <a:lnTo>
                  <a:pt x="3891" y="1191"/>
                </a:lnTo>
                <a:lnTo>
                  <a:pt x="3891" y="1191"/>
                </a:lnTo>
                <a:lnTo>
                  <a:pt x="3892" y="1191"/>
                </a:lnTo>
                <a:lnTo>
                  <a:pt x="3893" y="1191"/>
                </a:lnTo>
                <a:lnTo>
                  <a:pt x="3894" y="1191"/>
                </a:lnTo>
                <a:lnTo>
                  <a:pt x="3894" y="1191"/>
                </a:lnTo>
                <a:lnTo>
                  <a:pt x="3896" y="1191"/>
                </a:lnTo>
                <a:lnTo>
                  <a:pt x="3897" y="1191"/>
                </a:lnTo>
                <a:lnTo>
                  <a:pt x="3898" y="1191"/>
                </a:lnTo>
                <a:lnTo>
                  <a:pt x="3898" y="1191"/>
                </a:lnTo>
                <a:lnTo>
                  <a:pt x="3899" y="1191"/>
                </a:lnTo>
                <a:lnTo>
                  <a:pt x="3901" y="1191"/>
                </a:lnTo>
                <a:lnTo>
                  <a:pt x="3902" y="1192"/>
                </a:lnTo>
                <a:lnTo>
                  <a:pt x="3902" y="1192"/>
                </a:lnTo>
                <a:lnTo>
                  <a:pt x="3903" y="1192"/>
                </a:lnTo>
                <a:lnTo>
                  <a:pt x="3904" y="1192"/>
                </a:lnTo>
                <a:lnTo>
                  <a:pt x="3906" y="1192"/>
                </a:lnTo>
                <a:lnTo>
                  <a:pt x="3906" y="1192"/>
                </a:lnTo>
                <a:lnTo>
                  <a:pt x="3907" y="1192"/>
                </a:lnTo>
                <a:lnTo>
                  <a:pt x="3908" y="1192"/>
                </a:lnTo>
                <a:lnTo>
                  <a:pt x="3909" y="1192"/>
                </a:lnTo>
                <a:lnTo>
                  <a:pt x="3909" y="1192"/>
                </a:lnTo>
                <a:lnTo>
                  <a:pt x="3910" y="1192"/>
                </a:lnTo>
                <a:lnTo>
                  <a:pt x="3912" y="1192"/>
                </a:lnTo>
                <a:lnTo>
                  <a:pt x="3913" y="1192"/>
                </a:lnTo>
                <a:lnTo>
                  <a:pt x="3913" y="1192"/>
                </a:lnTo>
                <a:lnTo>
                  <a:pt x="3914" y="1192"/>
                </a:lnTo>
                <a:lnTo>
                  <a:pt x="3915" y="1192"/>
                </a:lnTo>
                <a:lnTo>
                  <a:pt x="3917" y="1191"/>
                </a:lnTo>
                <a:lnTo>
                  <a:pt x="3918" y="1191"/>
                </a:lnTo>
                <a:lnTo>
                  <a:pt x="3918" y="1191"/>
                </a:lnTo>
                <a:lnTo>
                  <a:pt x="3919" y="1191"/>
                </a:lnTo>
                <a:lnTo>
                  <a:pt x="3920" y="1191"/>
                </a:lnTo>
                <a:lnTo>
                  <a:pt x="3922" y="1191"/>
                </a:lnTo>
                <a:lnTo>
                  <a:pt x="3922" y="1191"/>
                </a:lnTo>
                <a:lnTo>
                  <a:pt x="3923" y="1191"/>
                </a:lnTo>
                <a:lnTo>
                  <a:pt x="3924" y="1191"/>
                </a:lnTo>
                <a:lnTo>
                  <a:pt x="3925" y="1191"/>
                </a:lnTo>
                <a:lnTo>
                  <a:pt x="3925" y="1191"/>
                </a:lnTo>
                <a:lnTo>
                  <a:pt x="3927" y="1191"/>
                </a:lnTo>
                <a:lnTo>
                  <a:pt x="3928" y="1191"/>
                </a:lnTo>
                <a:lnTo>
                  <a:pt x="3929" y="1191"/>
                </a:lnTo>
                <a:lnTo>
                  <a:pt x="3929" y="1191"/>
                </a:lnTo>
                <a:lnTo>
                  <a:pt x="3930" y="1191"/>
                </a:lnTo>
                <a:lnTo>
                  <a:pt x="3932" y="1190"/>
                </a:lnTo>
                <a:lnTo>
                  <a:pt x="3933" y="1189"/>
                </a:lnTo>
                <a:lnTo>
                  <a:pt x="3933" y="1188"/>
                </a:lnTo>
                <a:lnTo>
                  <a:pt x="3934" y="1185"/>
                </a:lnTo>
                <a:lnTo>
                  <a:pt x="3935" y="1183"/>
                </a:lnTo>
                <a:lnTo>
                  <a:pt x="3937" y="1180"/>
                </a:lnTo>
                <a:lnTo>
                  <a:pt x="3937" y="1178"/>
                </a:lnTo>
                <a:lnTo>
                  <a:pt x="3938" y="1176"/>
                </a:lnTo>
                <a:lnTo>
                  <a:pt x="3939" y="1175"/>
                </a:lnTo>
                <a:lnTo>
                  <a:pt x="3940" y="1175"/>
                </a:lnTo>
                <a:lnTo>
                  <a:pt x="3940" y="1176"/>
                </a:lnTo>
                <a:lnTo>
                  <a:pt x="3942" y="1179"/>
                </a:lnTo>
                <a:lnTo>
                  <a:pt x="3943" y="1180"/>
                </a:lnTo>
                <a:lnTo>
                  <a:pt x="3944" y="1183"/>
                </a:lnTo>
                <a:lnTo>
                  <a:pt x="3944" y="1184"/>
                </a:lnTo>
                <a:lnTo>
                  <a:pt x="3945" y="1186"/>
                </a:lnTo>
                <a:lnTo>
                  <a:pt x="3946" y="1188"/>
                </a:lnTo>
                <a:lnTo>
                  <a:pt x="3948" y="1188"/>
                </a:lnTo>
                <a:lnTo>
                  <a:pt x="3948" y="1189"/>
                </a:lnTo>
                <a:lnTo>
                  <a:pt x="3949" y="1190"/>
                </a:lnTo>
                <a:lnTo>
                  <a:pt x="3950" y="1190"/>
                </a:lnTo>
                <a:lnTo>
                  <a:pt x="3951" y="1190"/>
                </a:lnTo>
                <a:lnTo>
                  <a:pt x="3951" y="1190"/>
                </a:lnTo>
                <a:lnTo>
                  <a:pt x="3953" y="1190"/>
                </a:lnTo>
                <a:lnTo>
                  <a:pt x="3954" y="1190"/>
                </a:lnTo>
                <a:lnTo>
                  <a:pt x="3955" y="1191"/>
                </a:lnTo>
                <a:lnTo>
                  <a:pt x="3955" y="1191"/>
                </a:lnTo>
                <a:lnTo>
                  <a:pt x="3956" y="1191"/>
                </a:lnTo>
                <a:lnTo>
                  <a:pt x="3958" y="1191"/>
                </a:lnTo>
                <a:lnTo>
                  <a:pt x="3959" y="1191"/>
                </a:lnTo>
                <a:lnTo>
                  <a:pt x="3959" y="1191"/>
                </a:lnTo>
                <a:lnTo>
                  <a:pt x="3960" y="1191"/>
                </a:lnTo>
                <a:lnTo>
                  <a:pt x="3961" y="1191"/>
                </a:lnTo>
                <a:lnTo>
                  <a:pt x="3963" y="1191"/>
                </a:lnTo>
                <a:lnTo>
                  <a:pt x="3963" y="1191"/>
                </a:lnTo>
                <a:lnTo>
                  <a:pt x="3964" y="1191"/>
                </a:lnTo>
                <a:lnTo>
                  <a:pt x="3965" y="1191"/>
                </a:lnTo>
                <a:lnTo>
                  <a:pt x="3966" y="1191"/>
                </a:lnTo>
                <a:lnTo>
                  <a:pt x="3966" y="1191"/>
                </a:lnTo>
                <a:lnTo>
                  <a:pt x="3968" y="1191"/>
                </a:lnTo>
                <a:lnTo>
                  <a:pt x="3969" y="1191"/>
                </a:lnTo>
                <a:lnTo>
                  <a:pt x="3970" y="1191"/>
                </a:lnTo>
                <a:lnTo>
                  <a:pt x="3971" y="1191"/>
                </a:lnTo>
                <a:lnTo>
                  <a:pt x="3971" y="1191"/>
                </a:lnTo>
                <a:lnTo>
                  <a:pt x="3973" y="1191"/>
                </a:lnTo>
                <a:lnTo>
                  <a:pt x="3974" y="1191"/>
                </a:lnTo>
                <a:lnTo>
                  <a:pt x="3975" y="1191"/>
                </a:lnTo>
                <a:lnTo>
                  <a:pt x="3975" y="1191"/>
                </a:lnTo>
                <a:lnTo>
                  <a:pt x="3976" y="1192"/>
                </a:lnTo>
                <a:lnTo>
                  <a:pt x="3978" y="1192"/>
                </a:lnTo>
                <a:lnTo>
                  <a:pt x="3979" y="1192"/>
                </a:lnTo>
                <a:lnTo>
                  <a:pt x="3979" y="1192"/>
                </a:lnTo>
                <a:lnTo>
                  <a:pt x="3980" y="1192"/>
                </a:lnTo>
                <a:lnTo>
                  <a:pt x="3981" y="1192"/>
                </a:lnTo>
                <a:lnTo>
                  <a:pt x="3982" y="1192"/>
                </a:lnTo>
                <a:lnTo>
                  <a:pt x="3982" y="1191"/>
                </a:lnTo>
                <a:lnTo>
                  <a:pt x="3984" y="1191"/>
                </a:lnTo>
                <a:lnTo>
                  <a:pt x="3985" y="1191"/>
                </a:lnTo>
                <a:lnTo>
                  <a:pt x="3986" y="1191"/>
                </a:lnTo>
                <a:lnTo>
                  <a:pt x="3986" y="1191"/>
                </a:lnTo>
                <a:lnTo>
                  <a:pt x="3987" y="1191"/>
                </a:lnTo>
                <a:lnTo>
                  <a:pt x="3989" y="1191"/>
                </a:lnTo>
                <a:lnTo>
                  <a:pt x="3990" y="1191"/>
                </a:lnTo>
                <a:lnTo>
                  <a:pt x="3990" y="1191"/>
                </a:lnTo>
                <a:lnTo>
                  <a:pt x="3991" y="1191"/>
                </a:lnTo>
                <a:lnTo>
                  <a:pt x="3992" y="1191"/>
                </a:lnTo>
                <a:lnTo>
                  <a:pt x="3994" y="1190"/>
                </a:lnTo>
                <a:lnTo>
                  <a:pt x="3994" y="1190"/>
                </a:lnTo>
                <a:lnTo>
                  <a:pt x="3995" y="1189"/>
                </a:lnTo>
                <a:lnTo>
                  <a:pt x="3996" y="1188"/>
                </a:lnTo>
                <a:lnTo>
                  <a:pt x="3997" y="1186"/>
                </a:lnTo>
                <a:lnTo>
                  <a:pt x="3997" y="1184"/>
                </a:lnTo>
                <a:lnTo>
                  <a:pt x="3999" y="1183"/>
                </a:lnTo>
                <a:lnTo>
                  <a:pt x="4000" y="1180"/>
                </a:lnTo>
                <a:lnTo>
                  <a:pt x="4001" y="1178"/>
                </a:lnTo>
                <a:lnTo>
                  <a:pt x="4001" y="1176"/>
                </a:lnTo>
                <a:lnTo>
                  <a:pt x="4002" y="1174"/>
                </a:lnTo>
                <a:lnTo>
                  <a:pt x="4004" y="1171"/>
                </a:lnTo>
                <a:lnTo>
                  <a:pt x="4005" y="1168"/>
                </a:lnTo>
                <a:lnTo>
                  <a:pt x="4005" y="1165"/>
                </a:lnTo>
                <a:lnTo>
                  <a:pt x="4006" y="1163"/>
                </a:lnTo>
                <a:lnTo>
                  <a:pt x="4007" y="1159"/>
                </a:lnTo>
                <a:lnTo>
                  <a:pt x="4009" y="1155"/>
                </a:lnTo>
                <a:lnTo>
                  <a:pt x="4009" y="1152"/>
                </a:lnTo>
                <a:lnTo>
                  <a:pt x="4010" y="1148"/>
                </a:lnTo>
                <a:lnTo>
                  <a:pt x="4011" y="1144"/>
                </a:lnTo>
                <a:lnTo>
                  <a:pt x="4012" y="1140"/>
                </a:lnTo>
                <a:lnTo>
                  <a:pt x="4012" y="1137"/>
                </a:lnTo>
                <a:lnTo>
                  <a:pt x="4014" y="1132"/>
                </a:lnTo>
                <a:lnTo>
                  <a:pt x="4015" y="1128"/>
                </a:lnTo>
                <a:lnTo>
                  <a:pt x="4016" y="1123"/>
                </a:lnTo>
                <a:lnTo>
                  <a:pt x="4016" y="1119"/>
                </a:lnTo>
                <a:lnTo>
                  <a:pt x="4017" y="1114"/>
                </a:lnTo>
                <a:lnTo>
                  <a:pt x="4018" y="1109"/>
                </a:lnTo>
                <a:lnTo>
                  <a:pt x="4020" y="1104"/>
                </a:lnTo>
                <a:lnTo>
                  <a:pt x="4020" y="1099"/>
                </a:lnTo>
                <a:lnTo>
                  <a:pt x="4021" y="1094"/>
                </a:lnTo>
                <a:lnTo>
                  <a:pt x="4022" y="1088"/>
                </a:lnTo>
                <a:lnTo>
                  <a:pt x="4023" y="1081"/>
                </a:lnTo>
                <a:lnTo>
                  <a:pt x="4023" y="1073"/>
                </a:lnTo>
                <a:lnTo>
                  <a:pt x="4025" y="1066"/>
                </a:lnTo>
                <a:lnTo>
                  <a:pt x="4026" y="1057"/>
                </a:lnTo>
                <a:lnTo>
                  <a:pt x="4027" y="1047"/>
                </a:lnTo>
                <a:lnTo>
                  <a:pt x="4028" y="1037"/>
                </a:lnTo>
                <a:lnTo>
                  <a:pt x="4028" y="1026"/>
                </a:lnTo>
                <a:lnTo>
                  <a:pt x="4030" y="1015"/>
                </a:lnTo>
                <a:lnTo>
                  <a:pt x="4031" y="1002"/>
                </a:lnTo>
                <a:lnTo>
                  <a:pt x="4032" y="989"/>
                </a:lnTo>
                <a:lnTo>
                  <a:pt x="4032" y="974"/>
                </a:lnTo>
                <a:lnTo>
                  <a:pt x="4033" y="958"/>
                </a:lnTo>
                <a:lnTo>
                  <a:pt x="4035" y="939"/>
                </a:lnTo>
                <a:lnTo>
                  <a:pt x="4036" y="917"/>
                </a:lnTo>
                <a:lnTo>
                  <a:pt x="4036" y="886"/>
                </a:lnTo>
                <a:lnTo>
                  <a:pt x="4037" y="841"/>
                </a:lnTo>
                <a:lnTo>
                  <a:pt x="4038" y="785"/>
                </a:lnTo>
                <a:lnTo>
                  <a:pt x="4040" y="731"/>
                </a:lnTo>
                <a:lnTo>
                  <a:pt x="4040" y="698"/>
                </a:lnTo>
                <a:lnTo>
                  <a:pt x="4041" y="708"/>
                </a:lnTo>
                <a:lnTo>
                  <a:pt x="4042" y="765"/>
                </a:lnTo>
                <a:lnTo>
                  <a:pt x="4043" y="860"/>
                </a:lnTo>
                <a:lnTo>
                  <a:pt x="4043" y="965"/>
                </a:lnTo>
                <a:lnTo>
                  <a:pt x="4045" y="1052"/>
                </a:lnTo>
                <a:lnTo>
                  <a:pt x="4046" y="1111"/>
                </a:lnTo>
                <a:lnTo>
                  <a:pt x="4047" y="1149"/>
                </a:lnTo>
                <a:lnTo>
                  <a:pt x="4047" y="1176"/>
                </a:lnTo>
                <a:lnTo>
                  <a:pt x="4048" y="1197"/>
                </a:lnTo>
                <a:lnTo>
                  <a:pt x="4050" y="1210"/>
                </a:lnTo>
                <a:lnTo>
                  <a:pt x="4051" y="1215"/>
                </a:lnTo>
                <a:lnTo>
                  <a:pt x="4051" y="1211"/>
                </a:lnTo>
                <a:lnTo>
                  <a:pt x="4052" y="1202"/>
                </a:lnTo>
                <a:lnTo>
                  <a:pt x="4053" y="1192"/>
                </a:lnTo>
                <a:lnTo>
                  <a:pt x="4054" y="1181"/>
                </a:lnTo>
                <a:lnTo>
                  <a:pt x="4054" y="1171"/>
                </a:lnTo>
                <a:lnTo>
                  <a:pt x="4056" y="1164"/>
                </a:lnTo>
                <a:lnTo>
                  <a:pt x="4057" y="1159"/>
                </a:lnTo>
                <a:lnTo>
                  <a:pt x="4058" y="1156"/>
                </a:lnTo>
                <a:lnTo>
                  <a:pt x="4058" y="1155"/>
                </a:lnTo>
                <a:lnTo>
                  <a:pt x="4059" y="1156"/>
                </a:lnTo>
                <a:lnTo>
                  <a:pt x="4061" y="1159"/>
                </a:lnTo>
                <a:lnTo>
                  <a:pt x="4062" y="1163"/>
                </a:lnTo>
                <a:lnTo>
                  <a:pt x="4062" y="1166"/>
                </a:lnTo>
                <a:lnTo>
                  <a:pt x="4063" y="1170"/>
                </a:lnTo>
                <a:lnTo>
                  <a:pt x="4064" y="1174"/>
                </a:lnTo>
                <a:lnTo>
                  <a:pt x="4066" y="1178"/>
                </a:lnTo>
                <a:lnTo>
                  <a:pt x="4066" y="1180"/>
                </a:lnTo>
                <a:lnTo>
                  <a:pt x="4067" y="1184"/>
                </a:lnTo>
                <a:lnTo>
                  <a:pt x="4068" y="1186"/>
                </a:lnTo>
                <a:lnTo>
                  <a:pt x="4069" y="1189"/>
                </a:lnTo>
                <a:lnTo>
                  <a:pt x="4069" y="1191"/>
                </a:lnTo>
                <a:lnTo>
                  <a:pt x="4071" y="1192"/>
                </a:lnTo>
                <a:lnTo>
                  <a:pt x="4072" y="1194"/>
                </a:lnTo>
                <a:lnTo>
                  <a:pt x="4073" y="1195"/>
                </a:lnTo>
                <a:lnTo>
                  <a:pt x="4073" y="1196"/>
                </a:lnTo>
                <a:lnTo>
                  <a:pt x="4074" y="1197"/>
                </a:lnTo>
                <a:lnTo>
                  <a:pt x="4076" y="1197"/>
                </a:lnTo>
                <a:lnTo>
                  <a:pt x="4077" y="1199"/>
                </a:lnTo>
                <a:lnTo>
                  <a:pt x="4077" y="1199"/>
                </a:lnTo>
                <a:lnTo>
                  <a:pt x="4078" y="1200"/>
                </a:lnTo>
                <a:lnTo>
                  <a:pt x="4079" y="1200"/>
                </a:lnTo>
                <a:lnTo>
                  <a:pt x="4081" y="1200"/>
                </a:lnTo>
                <a:lnTo>
                  <a:pt x="4081" y="120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7" name="Freeform 45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238"/>
              </a:cxn>
              <a:cxn ang="0">
                <a:pos x="128" y="1238"/>
              </a:cxn>
              <a:cxn ang="0">
                <a:pos x="193" y="615"/>
              </a:cxn>
              <a:cxn ang="0">
                <a:pos x="257" y="1242"/>
              </a:cxn>
              <a:cxn ang="0">
                <a:pos x="322" y="1180"/>
              </a:cxn>
              <a:cxn ang="0">
                <a:pos x="387" y="1238"/>
              </a:cxn>
              <a:cxn ang="0">
                <a:pos x="451" y="1240"/>
              </a:cxn>
              <a:cxn ang="0">
                <a:pos x="516" y="1169"/>
              </a:cxn>
              <a:cxn ang="0">
                <a:pos x="580" y="1238"/>
              </a:cxn>
              <a:cxn ang="0">
                <a:pos x="645" y="1238"/>
              </a:cxn>
              <a:cxn ang="0">
                <a:pos x="709" y="1237"/>
              </a:cxn>
              <a:cxn ang="0">
                <a:pos x="774" y="1241"/>
              </a:cxn>
              <a:cxn ang="0">
                <a:pos x="838" y="1237"/>
              </a:cxn>
              <a:cxn ang="0">
                <a:pos x="903" y="1240"/>
              </a:cxn>
              <a:cxn ang="0">
                <a:pos x="967" y="1240"/>
              </a:cxn>
              <a:cxn ang="0">
                <a:pos x="1032" y="1238"/>
              </a:cxn>
              <a:cxn ang="0">
                <a:pos x="1097" y="1237"/>
              </a:cxn>
              <a:cxn ang="0">
                <a:pos x="1161" y="1191"/>
              </a:cxn>
              <a:cxn ang="0">
                <a:pos x="1226" y="1238"/>
              </a:cxn>
              <a:cxn ang="0">
                <a:pos x="1290" y="1238"/>
              </a:cxn>
              <a:cxn ang="0">
                <a:pos x="1355" y="0"/>
              </a:cxn>
              <a:cxn ang="0">
                <a:pos x="1419" y="1237"/>
              </a:cxn>
              <a:cxn ang="0">
                <a:pos x="1484" y="1240"/>
              </a:cxn>
              <a:cxn ang="0">
                <a:pos x="1548" y="1227"/>
              </a:cxn>
              <a:cxn ang="0">
                <a:pos x="1613" y="1240"/>
              </a:cxn>
              <a:cxn ang="0">
                <a:pos x="1679" y="1238"/>
              </a:cxn>
              <a:cxn ang="0">
                <a:pos x="1743" y="1232"/>
              </a:cxn>
              <a:cxn ang="0">
                <a:pos x="1808" y="1235"/>
              </a:cxn>
              <a:cxn ang="0">
                <a:pos x="1872" y="1238"/>
              </a:cxn>
              <a:cxn ang="0">
                <a:pos x="1937" y="1206"/>
              </a:cxn>
              <a:cxn ang="0">
                <a:pos x="2001" y="1238"/>
              </a:cxn>
              <a:cxn ang="0">
                <a:pos x="2066" y="1240"/>
              </a:cxn>
              <a:cxn ang="0">
                <a:pos x="2131" y="958"/>
              </a:cxn>
              <a:cxn ang="0">
                <a:pos x="2195" y="1236"/>
              </a:cxn>
              <a:cxn ang="0">
                <a:pos x="2260" y="1243"/>
              </a:cxn>
              <a:cxn ang="0">
                <a:pos x="2324" y="1236"/>
              </a:cxn>
              <a:cxn ang="0">
                <a:pos x="2389" y="1242"/>
              </a:cxn>
              <a:cxn ang="0">
                <a:pos x="2453" y="1231"/>
              </a:cxn>
              <a:cxn ang="0">
                <a:pos x="2518" y="1240"/>
              </a:cxn>
              <a:cxn ang="0">
                <a:pos x="2582" y="1225"/>
              </a:cxn>
              <a:cxn ang="0">
                <a:pos x="2647" y="1238"/>
              </a:cxn>
              <a:cxn ang="0">
                <a:pos x="2711" y="1240"/>
              </a:cxn>
              <a:cxn ang="0">
                <a:pos x="2776" y="1194"/>
              </a:cxn>
              <a:cxn ang="0">
                <a:pos x="2841" y="1240"/>
              </a:cxn>
              <a:cxn ang="0">
                <a:pos x="2905" y="1226"/>
              </a:cxn>
              <a:cxn ang="0">
                <a:pos x="2970" y="1236"/>
              </a:cxn>
              <a:cxn ang="0">
                <a:pos x="3034" y="1238"/>
              </a:cxn>
              <a:cxn ang="0">
                <a:pos x="3099" y="1238"/>
              </a:cxn>
              <a:cxn ang="0">
                <a:pos x="3163" y="1225"/>
              </a:cxn>
              <a:cxn ang="0">
                <a:pos x="3228" y="1228"/>
              </a:cxn>
              <a:cxn ang="0">
                <a:pos x="3292" y="1236"/>
              </a:cxn>
              <a:cxn ang="0">
                <a:pos x="3358" y="1240"/>
              </a:cxn>
              <a:cxn ang="0">
                <a:pos x="3423" y="1238"/>
              </a:cxn>
              <a:cxn ang="0">
                <a:pos x="3487" y="1240"/>
              </a:cxn>
              <a:cxn ang="0">
                <a:pos x="3552" y="1240"/>
              </a:cxn>
              <a:cxn ang="0">
                <a:pos x="3616" y="1240"/>
              </a:cxn>
              <a:cxn ang="0">
                <a:pos x="3681" y="1241"/>
              </a:cxn>
              <a:cxn ang="0">
                <a:pos x="3745" y="1237"/>
              </a:cxn>
              <a:cxn ang="0">
                <a:pos x="3810" y="1238"/>
              </a:cxn>
              <a:cxn ang="0">
                <a:pos x="3874" y="1237"/>
              </a:cxn>
              <a:cxn ang="0">
                <a:pos x="3939" y="1236"/>
              </a:cxn>
              <a:cxn ang="0">
                <a:pos x="4004" y="1237"/>
              </a:cxn>
              <a:cxn ang="0">
                <a:pos x="4068" y="1238"/>
              </a:cxn>
            </a:cxnLst>
            <a:rect l="0" t="0" r="r" b="b"/>
            <a:pathLst>
              <a:path w="4081" h="1777">
                <a:moveTo>
                  <a:pt x="0" y="1240"/>
                </a:moveTo>
                <a:lnTo>
                  <a:pt x="0" y="1240"/>
                </a:lnTo>
                <a:lnTo>
                  <a:pt x="2" y="1230"/>
                </a:lnTo>
                <a:lnTo>
                  <a:pt x="3" y="1230"/>
                </a:lnTo>
                <a:lnTo>
                  <a:pt x="3" y="1231"/>
                </a:lnTo>
                <a:lnTo>
                  <a:pt x="4" y="1231"/>
                </a:lnTo>
                <a:lnTo>
                  <a:pt x="5" y="1232"/>
                </a:lnTo>
                <a:lnTo>
                  <a:pt x="7" y="1233"/>
                </a:lnTo>
                <a:lnTo>
                  <a:pt x="7" y="1235"/>
                </a:lnTo>
                <a:lnTo>
                  <a:pt x="8" y="1236"/>
                </a:lnTo>
                <a:lnTo>
                  <a:pt x="9" y="1237"/>
                </a:lnTo>
                <a:lnTo>
                  <a:pt x="10" y="1237"/>
                </a:lnTo>
                <a:lnTo>
                  <a:pt x="10" y="1238"/>
                </a:lnTo>
                <a:lnTo>
                  <a:pt x="12" y="1238"/>
                </a:lnTo>
                <a:lnTo>
                  <a:pt x="13" y="1238"/>
                </a:lnTo>
                <a:lnTo>
                  <a:pt x="14" y="1238"/>
                </a:lnTo>
                <a:lnTo>
                  <a:pt x="14" y="1238"/>
                </a:lnTo>
                <a:lnTo>
                  <a:pt x="15" y="1238"/>
                </a:lnTo>
                <a:lnTo>
                  <a:pt x="17" y="1238"/>
                </a:lnTo>
                <a:lnTo>
                  <a:pt x="18" y="1238"/>
                </a:lnTo>
                <a:lnTo>
                  <a:pt x="18" y="1238"/>
                </a:lnTo>
                <a:lnTo>
                  <a:pt x="19" y="1238"/>
                </a:lnTo>
                <a:lnTo>
                  <a:pt x="20" y="1238"/>
                </a:lnTo>
                <a:lnTo>
                  <a:pt x="22" y="1240"/>
                </a:lnTo>
                <a:lnTo>
                  <a:pt x="22" y="1240"/>
                </a:lnTo>
                <a:lnTo>
                  <a:pt x="23" y="1240"/>
                </a:lnTo>
                <a:lnTo>
                  <a:pt x="24" y="1240"/>
                </a:lnTo>
                <a:lnTo>
                  <a:pt x="25" y="1240"/>
                </a:lnTo>
                <a:lnTo>
                  <a:pt x="25" y="1240"/>
                </a:lnTo>
                <a:lnTo>
                  <a:pt x="27" y="1240"/>
                </a:lnTo>
                <a:lnTo>
                  <a:pt x="28" y="1240"/>
                </a:lnTo>
                <a:lnTo>
                  <a:pt x="29" y="1240"/>
                </a:lnTo>
                <a:lnTo>
                  <a:pt x="29" y="1240"/>
                </a:lnTo>
                <a:lnTo>
                  <a:pt x="30" y="1240"/>
                </a:lnTo>
                <a:lnTo>
                  <a:pt x="32" y="1240"/>
                </a:lnTo>
                <a:lnTo>
                  <a:pt x="33" y="1240"/>
                </a:lnTo>
                <a:lnTo>
                  <a:pt x="33" y="1240"/>
                </a:lnTo>
                <a:lnTo>
                  <a:pt x="34" y="1240"/>
                </a:lnTo>
                <a:lnTo>
                  <a:pt x="35" y="1240"/>
                </a:lnTo>
                <a:lnTo>
                  <a:pt x="36" y="1240"/>
                </a:lnTo>
                <a:lnTo>
                  <a:pt x="36" y="1240"/>
                </a:lnTo>
                <a:lnTo>
                  <a:pt x="38" y="1240"/>
                </a:lnTo>
                <a:lnTo>
                  <a:pt x="39" y="1240"/>
                </a:lnTo>
                <a:lnTo>
                  <a:pt x="40" y="1240"/>
                </a:lnTo>
                <a:lnTo>
                  <a:pt x="40" y="1240"/>
                </a:lnTo>
                <a:lnTo>
                  <a:pt x="41" y="1240"/>
                </a:lnTo>
                <a:lnTo>
                  <a:pt x="43" y="1240"/>
                </a:lnTo>
                <a:lnTo>
                  <a:pt x="44" y="1238"/>
                </a:lnTo>
                <a:lnTo>
                  <a:pt x="44" y="1238"/>
                </a:lnTo>
                <a:lnTo>
                  <a:pt x="45" y="1238"/>
                </a:lnTo>
                <a:lnTo>
                  <a:pt x="46" y="1238"/>
                </a:lnTo>
                <a:lnTo>
                  <a:pt x="48" y="1238"/>
                </a:lnTo>
                <a:lnTo>
                  <a:pt x="48" y="1240"/>
                </a:lnTo>
                <a:lnTo>
                  <a:pt x="49" y="1240"/>
                </a:lnTo>
                <a:lnTo>
                  <a:pt x="50" y="1240"/>
                </a:lnTo>
                <a:lnTo>
                  <a:pt x="51" y="1240"/>
                </a:lnTo>
                <a:lnTo>
                  <a:pt x="51" y="1240"/>
                </a:lnTo>
                <a:lnTo>
                  <a:pt x="53" y="1240"/>
                </a:lnTo>
                <a:lnTo>
                  <a:pt x="54" y="1240"/>
                </a:lnTo>
                <a:lnTo>
                  <a:pt x="55" y="1240"/>
                </a:lnTo>
                <a:lnTo>
                  <a:pt x="55" y="1240"/>
                </a:lnTo>
                <a:lnTo>
                  <a:pt x="56" y="1240"/>
                </a:lnTo>
                <a:lnTo>
                  <a:pt x="58" y="1238"/>
                </a:lnTo>
                <a:lnTo>
                  <a:pt x="59" y="1238"/>
                </a:lnTo>
                <a:lnTo>
                  <a:pt x="60" y="1238"/>
                </a:lnTo>
                <a:lnTo>
                  <a:pt x="60" y="1238"/>
                </a:lnTo>
                <a:lnTo>
                  <a:pt x="61" y="1238"/>
                </a:lnTo>
                <a:lnTo>
                  <a:pt x="63" y="1238"/>
                </a:lnTo>
                <a:lnTo>
                  <a:pt x="64" y="1238"/>
                </a:lnTo>
                <a:lnTo>
                  <a:pt x="64" y="1238"/>
                </a:lnTo>
                <a:lnTo>
                  <a:pt x="65" y="1238"/>
                </a:lnTo>
                <a:lnTo>
                  <a:pt x="66" y="1238"/>
                </a:lnTo>
                <a:lnTo>
                  <a:pt x="68" y="1238"/>
                </a:lnTo>
                <a:lnTo>
                  <a:pt x="68" y="1238"/>
                </a:lnTo>
                <a:lnTo>
                  <a:pt x="69" y="1238"/>
                </a:lnTo>
                <a:lnTo>
                  <a:pt x="70" y="1238"/>
                </a:lnTo>
                <a:lnTo>
                  <a:pt x="71" y="1238"/>
                </a:lnTo>
                <a:lnTo>
                  <a:pt x="71" y="1238"/>
                </a:lnTo>
                <a:lnTo>
                  <a:pt x="72" y="1238"/>
                </a:lnTo>
                <a:lnTo>
                  <a:pt x="74" y="1238"/>
                </a:lnTo>
                <a:lnTo>
                  <a:pt x="75" y="1238"/>
                </a:lnTo>
                <a:lnTo>
                  <a:pt x="75" y="1238"/>
                </a:lnTo>
                <a:lnTo>
                  <a:pt x="76" y="1238"/>
                </a:lnTo>
                <a:lnTo>
                  <a:pt x="77" y="1238"/>
                </a:lnTo>
                <a:lnTo>
                  <a:pt x="79" y="1240"/>
                </a:lnTo>
                <a:lnTo>
                  <a:pt x="79" y="1240"/>
                </a:lnTo>
                <a:lnTo>
                  <a:pt x="80" y="1240"/>
                </a:lnTo>
                <a:lnTo>
                  <a:pt x="81" y="1240"/>
                </a:lnTo>
                <a:lnTo>
                  <a:pt x="82" y="1240"/>
                </a:lnTo>
                <a:lnTo>
                  <a:pt x="82" y="1240"/>
                </a:lnTo>
                <a:lnTo>
                  <a:pt x="84" y="1240"/>
                </a:lnTo>
                <a:lnTo>
                  <a:pt x="85" y="1240"/>
                </a:lnTo>
                <a:lnTo>
                  <a:pt x="86" y="1240"/>
                </a:lnTo>
                <a:lnTo>
                  <a:pt x="86" y="1240"/>
                </a:lnTo>
                <a:lnTo>
                  <a:pt x="87" y="1240"/>
                </a:lnTo>
                <a:lnTo>
                  <a:pt x="89" y="1240"/>
                </a:lnTo>
                <a:lnTo>
                  <a:pt x="90" y="1241"/>
                </a:lnTo>
                <a:lnTo>
                  <a:pt x="90" y="1241"/>
                </a:lnTo>
                <a:lnTo>
                  <a:pt x="91" y="1241"/>
                </a:lnTo>
                <a:lnTo>
                  <a:pt x="92" y="1241"/>
                </a:lnTo>
                <a:lnTo>
                  <a:pt x="94" y="1241"/>
                </a:lnTo>
                <a:lnTo>
                  <a:pt x="94" y="1241"/>
                </a:lnTo>
                <a:lnTo>
                  <a:pt x="95" y="1240"/>
                </a:lnTo>
                <a:lnTo>
                  <a:pt x="96" y="1240"/>
                </a:lnTo>
                <a:lnTo>
                  <a:pt x="97" y="1240"/>
                </a:lnTo>
                <a:lnTo>
                  <a:pt x="97" y="1240"/>
                </a:lnTo>
                <a:lnTo>
                  <a:pt x="99" y="1240"/>
                </a:lnTo>
                <a:lnTo>
                  <a:pt x="100" y="1240"/>
                </a:lnTo>
                <a:lnTo>
                  <a:pt x="101" y="1240"/>
                </a:lnTo>
                <a:lnTo>
                  <a:pt x="101" y="1240"/>
                </a:lnTo>
                <a:lnTo>
                  <a:pt x="102" y="1240"/>
                </a:lnTo>
                <a:lnTo>
                  <a:pt x="104" y="1240"/>
                </a:lnTo>
                <a:lnTo>
                  <a:pt x="105" y="1238"/>
                </a:lnTo>
                <a:lnTo>
                  <a:pt x="105" y="1238"/>
                </a:lnTo>
                <a:lnTo>
                  <a:pt x="106" y="1238"/>
                </a:lnTo>
                <a:lnTo>
                  <a:pt x="107" y="1238"/>
                </a:lnTo>
                <a:lnTo>
                  <a:pt x="108" y="1238"/>
                </a:lnTo>
                <a:lnTo>
                  <a:pt x="108" y="1238"/>
                </a:lnTo>
                <a:lnTo>
                  <a:pt x="110" y="1238"/>
                </a:lnTo>
                <a:lnTo>
                  <a:pt x="111" y="1238"/>
                </a:lnTo>
                <a:lnTo>
                  <a:pt x="112" y="1238"/>
                </a:lnTo>
                <a:lnTo>
                  <a:pt x="113" y="1238"/>
                </a:lnTo>
                <a:lnTo>
                  <a:pt x="113" y="1238"/>
                </a:lnTo>
                <a:lnTo>
                  <a:pt x="115" y="1238"/>
                </a:lnTo>
                <a:lnTo>
                  <a:pt x="116" y="1238"/>
                </a:lnTo>
                <a:lnTo>
                  <a:pt x="117" y="1238"/>
                </a:lnTo>
                <a:lnTo>
                  <a:pt x="117" y="1238"/>
                </a:lnTo>
                <a:lnTo>
                  <a:pt x="118" y="1240"/>
                </a:lnTo>
                <a:lnTo>
                  <a:pt x="120" y="1240"/>
                </a:lnTo>
                <a:lnTo>
                  <a:pt x="121" y="1238"/>
                </a:lnTo>
                <a:lnTo>
                  <a:pt x="121" y="1238"/>
                </a:lnTo>
                <a:lnTo>
                  <a:pt x="122" y="1238"/>
                </a:lnTo>
                <a:lnTo>
                  <a:pt x="123" y="1238"/>
                </a:lnTo>
                <a:lnTo>
                  <a:pt x="125" y="1238"/>
                </a:lnTo>
                <a:lnTo>
                  <a:pt x="125" y="1238"/>
                </a:lnTo>
                <a:lnTo>
                  <a:pt x="126" y="1238"/>
                </a:lnTo>
                <a:lnTo>
                  <a:pt x="127" y="1238"/>
                </a:lnTo>
                <a:lnTo>
                  <a:pt x="128" y="1238"/>
                </a:lnTo>
                <a:lnTo>
                  <a:pt x="128" y="1238"/>
                </a:lnTo>
                <a:lnTo>
                  <a:pt x="130" y="1238"/>
                </a:lnTo>
                <a:lnTo>
                  <a:pt x="131" y="1238"/>
                </a:lnTo>
                <a:lnTo>
                  <a:pt x="132" y="1238"/>
                </a:lnTo>
                <a:lnTo>
                  <a:pt x="132" y="1238"/>
                </a:lnTo>
                <a:lnTo>
                  <a:pt x="133" y="1238"/>
                </a:lnTo>
                <a:lnTo>
                  <a:pt x="135" y="1238"/>
                </a:lnTo>
                <a:lnTo>
                  <a:pt x="136" y="1240"/>
                </a:lnTo>
                <a:lnTo>
                  <a:pt x="136" y="1240"/>
                </a:lnTo>
                <a:lnTo>
                  <a:pt x="137" y="1240"/>
                </a:lnTo>
                <a:lnTo>
                  <a:pt x="138" y="1240"/>
                </a:lnTo>
                <a:lnTo>
                  <a:pt x="140" y="1240"/>
                </a:lnTo>
                <a:lnTo>
                  <a:pt x="140" y="1238"/>
                </a:lnTo>
                <a:lnTo>
                  <a:pt x="141" y="1238"/>
                </a:lnTo>
                <a:lnTo>
                  <a:pt x="142" y="1238"/>
                </a:lnTo>
                <a:lnTo>
                  <a:pt x="143" y="1238"/>
                </a:lnTo>
                <a:lnTo>
                  <a:pt x="143" y="1238"/>
                </a:lnTo>
                <a:lnTo>
                  <a:pt x="144" y="1238"/>
                </a:lnTo>
                <a:lnTo>
                  <a:pt x="146" y="1238"/>
                </a:lnTo>
                <a:lnTo>
                  <a:pt x="147" y="1238"/>
                </a:lnTo>
                <a:lnTo>
                  <a:pt x="147" y="1238"/>
                </a:lnTo>
                <a:lnTo>
                  <a:pt x="148" y="1238"/>
                </a:lnTo>
                <a:lnTo>
                  <a:pt x="149" y="1237"/>
                </a:lnTo>
                <a:lnTo>
                  <a:pt x="151" y="1237"/>
                </a:lnTo>
                <a:lnTo>
                  <a:pt x="151" y="1237"/>
                </a:lnTo>
                <a:lnTo>
                  <a:pt x="152" y="1237"/>
                </a:lnTo>
                <a:lnTo>
                  <a:pt x="153" y="1237"/>
                </a:lnTo>
                <a:lnTo>
                  <a:pt x="154" y="1237"/>
                </a:lnTo>
                <a:lnTo>
                  <a:pt x="154" y="1237"/>
                </a:lnTo>
                <a:lnTo>
                  <a:pt x="156" y="1238"/>
                </a:lnTo>
                <a:lnTo>
                  <a:pt x="157" y="1238"/>
                </a:lnTo>
                <a:lnTo>
                  <a:pt x="158" y="1238"/>
                </a:lnTo>
                <a:lnTo>
                  <a:pt x="158" y="1238"/>
                </a:lnTo>
                <a:lnTo>
                  <a:pt x="159" y="1238"/>
                </a:lnTo>
                <a:lnTo>
                  <a:pt x="161" y="1238"/>
                </a:lnTo>
                <a:lnTo>
                  <a:pt x="162" y="1237"/>
                </a:lnTo>
                <a:lnTo>
                  <a:pt x="162" y="1237"/>
                </a:lnTo>
                <a:lnTo>
                  <a:pt x="163" y="1237"/>
                </a:lnTo>
                <a:lnTo>
                  <a:pt x="164" y="1237"/>
                </a:lnTo>
                <a:lnTo>
                  <a:pt x="166" y="1237"/>
                </a:lnTo>
                <a:lnTo>
                  <a:pt x="166" y="1237"/>
                </a:lnTo>
                <a:lnTo>
                  <a:pt x="167" y="1237"/>
                </a:lnTo>
                <a:lnTo>
                  <a:pt x="168" y="1237"/>
                </a:lnTo>
                <a:lnTo>
                  <a:pt x="169" y="1238"/>
                </a:lnTo>
                <a:lnTo>
                  <a:pt x="171" y="1238"/>
                </a:lnTo>
                <a:lnTo>
                  <a:pt x="171" y="1240"/>
                </a:lnTo>
                <a:lnTo>
                  <a:pt x="172" y="1240"/>
                </a:lnTo>
                <a:lnTo>
                  <a:pt x="173" y="1240"/>
                </a:lnTo>
                <a:lnTo>
                  <a:pt x="174" y="1240"/>
                </a:lnTo>
                <a:lnTo>
                  <a:pt x="174" y="1247"/>
                </a:lnTo>
                <a:lnTo>
                  <a:pt x="176" y="1274"/>
                </a:lnTo>
                <a:lnTo>
                  <a:pt x="177" y="1345"/>
                </a:lnTo>
                <a:lnTo>
                  <a:pt x="178" y="1452"/>
                </a:lnTo>
                <a:lnTo>
                  <a:pt x="178" y="1579"/>
                </a:lnTo>
                <a:lnTo>
                  <a:pt x="179" y="1689"/>
                </a:lnTo>
                <a:lnTo>
                  <a:pt x="180" y="1761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54"/>
                </a:lnTo>
                <a:lnTo>
                  <a:pt x="185" y="1712"/>
                </a:lnTo>
                <a:lnTo>
                  <a:pt x="185" y="1640"/>
                </a:lnTo>
                <a:lnTo>
                  <a:pt x="187" y="1472"/>
                </a:lnTo>
                <a:lnTo>
                  <a:pt x="188" y="1144"/>
                </a:lnTo>
                <a:lnTo>
                  <a:pt x="189" y="738"/>
                </a:lnTo>
                <a:lnTo>
                  <a:pt x="189" y="392"/>
                </a:lnTo>
                <a:lnTo>
                  <a:pt x="190" y="271"/>
                </a:lnTo>
                <a:lnTo>
                  <a:pt x="192" y="385"/>
                </a:lnTo>
                <a:lnTo>
                  <a:pt x="193" y="615"/>
                </a:lnTo>
                <a:lnTo>
                  <a:pt x="193" y="829"/>
                </a:lnTo>
                <a:lnTo>
                  <a:pt x="194" y="976"/>
                </a:lnTo>
                <a:lnTo>
                  <a:pt x="195" y="1063"/>
                </a:lnTo>
                <a:lnTo>
                  <a:pt x="197" y="1112"/>
                </a:lnTo>
                <a:lnTo>
                  <a:pt x="197" y="1140"/>
                </a:lnTo>
                <a:lnTo>
                  <a:pt x="198" y="1159"/>
                </a:lnTo>
                <a:lnTo>
                  <a:pt x="199" y="1171"/>
                </a:lnTo>
                <a:lnTo>
                  <a:pt x="200" y="1181"/>
                </a:lnTo>
                <a:lnTo>
                  <a:pt x="200" y="1188"/>
                </a:lnTo>
                <a:lnTo>
                  <a:pt x="202" y="1194"/>
                </a:lnTo>
                <a:lnTo>
                  <a:pt x="203" y="1199"/>
                </a:lnTo>
                <a:lnTo>
                  <a:pt x="204" y="1204"/>
                </a:lnTo>
                <a:lnTo>
                  <a:pt x="204" y="1207"/>
                </a:lnTo>
                <a:lnTo>
                  <a:pt x="205" y="1210"/>
                </a:lnTo>
                <a:lnTo>
                  <a:pt x="207" y="1210"/>
                </a:lnTo>
                <a:lnTo>
                  <a:pt x="208" y="1204"/>
                </a:lnTo>
                <a:lnTo>
                  <a:pt x="208" y="1195"/>
                </a:lnTo>
                <a:lnTo>
                  <a:pt x="209" y="1188"/>
                </a:lnTo>
                <a:lnTo>
                  <a:pt x="210" y="1185"/>
                </a:lnTo>
                <a:lnTo>
                  <a:pt x="211" y="1191"/>
                </a:lnTo>
                <a:lnTo>
                  <a:pt x="211" y="1202"/>
                </a:lnTo>
                <a:lnTo>
                  <a:pt x="213" y="1214"/>
                </a:lnTo>
                <a:lnTo>
                  <a:pt x="214" y="1222"/>
                </a:lnTo>
                <a:lnTo>
                  <a:pt x="215" y="1228"/>
                </a:lnTo>
                <a:lnTo>
                  <a:pt x="215" y="1232"/>
                </a:lnTo>
                <a:lnTo>
                  <a:pt x="216" y="1235"/>
                </a:lnTo>
                <a:lnTo>
                  <a:pt x="218" y="1235"/>
                </a:lnTo>
                <a:lnTo>
                  <a:pt x="219" y="1236"/>
                </a:lnTo>
                <a:lnTo>
                  <a:pt x="219" y="1236"/>
                </a:lnTo>
                <a:lnTo>
                  <a:pt x="220" y="1236"/>
                </a:lnTo>
                <a:lnTo>
                  <a:pt x="221" y="1236"/>
                </a:lnTo>
                <a:lnTo>
                  <a:pt x="223" y="1235"/>
                </a:lnTo>
                <a:lnTo>
                  <a:pt x="223" y="1233"/>
                </a:lnTo>
                <a:lnTo>
                  <a:pt x="224" y="1233"/>
                </a:lnTo>
                <a:lnTo>
                  <a:pt x="225" y="1232"/>
                </a:lnTo>
                <a:lnTo>
                  <a:pt x="226" y="1230"/>
                </a:lnTo>
                <a:lnTo>
                  <a:pt x="228" y="1228"/>
                </a:lnTo>
                <a:lnTo>
                  <a:pt x="228" y="1225"/>
                </a:lnTo>
                <a:lnTo>
                  <a:pt x="229" y="1221"/>
                </a:lnTo>
                <a:lnTo>
                  <a:pt x="230" y="1216"/>
                </a:lnTo>
                <a:lnTo>
                  <a:pt x="231" y="1207"/>
                </a:lnTo>
                <a:lnTo>
                  <a:pt x="231" y="1197"/>
                </a:lnTo>
                <a:lnTo>
                  <a:pt x="233" y="1189"/>
                </a:lnTo>
                <a:lnTo>
                  <a:pt x="234" y="1183"/>
                </a:lnTo>
                <a:lnTo>
                  <a:pt x="235" y="1179"/>
                </a:lnTo>
                <a:lnTo>
                  <a:pt x="235" y="1165"/>
                </a:lnTo>
                <a:lnTo>
                  <a:pt x="236" y="1107"/>
                </a:lnTo>
                <a:lnTo>
                  <a:pt x="238" y="937"/>
                </a:lnTo>
                <a:lnTo>
                  <a:pt x="239" y="608"/>
                </a:lnTo>
                <a:lnTo>
                  <a:pt x="239" y="169"/>
                </a:lnTo>
                <a:lnTo>
                  <a:pt x="240" y="0"/>
                </a:lnTo>
                <a:lnTo>
                  <a:pt x="241" y="0"/>
                </a:lnTo>
                <a:lnTo>
                  <a:pt x="243" y="0"/>
                </a:lnTo>
                <a:lnTo>
                  <a:pt x="243" y="290"/>
                </a:lnTo>
                <a:lnTo>
                  <a:pt x="244" y="723"/>
                </a:lnTo>
                <a:lnTo>
                  <a:pt x="245" y="1041"/>
                </a:lnTo>
                <a:lnTo>
                  <a:pt x="246" y="1211"/>
                </a:lnTo>
                <a:lnTo>
                  <a:pt x="246" y="1276"/>
                </a:lnTo>
                <a:lnTo>
                  <a:pt x="247" y="1287"/>
                </a:lnTo>
                <a:lnTo>
                  <a:pt x="249" y="1282"/>
                </a:lnTo>
                <a:lnTo>
                  <a:pt x="250" y="1274"/>
                </a:lnTo>
                <a:lnTo>
                  <a:pt x="250" y="1269"/>
                </a:lnTo>
                <a:lnTo>
                  <a:pt x="251" y="1266"/>
                </a:lnTo>
                <a:lnTo>
                  <a:pt x="252" y="1262"/>
                </a:lnTo>
                <a:lnTo>
                  <a:pt x="254" y="1260"/>
                </a:lnTo>
                <a:lnTo>
                  <a:pt x="254" y="1256"/>
                </a:lnTo>
                <a:lnTo>
                  <a:pt x="255" y="1252"/>
                </a:lnTo>
                <a:lnTo>
                  <a:pt x="256" y="1247"/>
                </a:lnTo>
                <a:lnTo>
                  <a:pt x="257" y="1242"/>
                </a:lnTo>
                <a:lnTo>
                  <a:pt x="257" y="1237"/>
                </a:lnTo>
                <a:lnTo>
                  <a:pt x="259" y="1233"/>
                </a:lnTo>
                <a:lnTo>
                  <a:pt x="260" y="1231"/>
                </a:lnTo>
                <a:lnTo>
                  <a:pt x="261" y="1228"/>
                </a:lnTo>
                <a:lnTo>
                  <a:pt x="261" y="1227"/>
                </a:lnTo>
                <a:lnTo>
                  <a:pt x="262" y="1226"/>
                </a:lnTo>
                <a:lnTo>
                  <a:pt x="264" y="1225"/>
                </a:lnTo>
                <a:lnTo>
                  <a:pt x="265" y="1224"/>
                </a:lnTo>
                <a:lnTo>
                  <a:pt x="265" y="1224"/>
                </a:lnTo>
                <a:lnTo>
                  <a:pt x="266" y="1222"/>
                </a:lnTo>
                <a:lnTo>
                  <a:pt x="267" y="1222"/>
                </a:lnTo>
                <a:lnTo>
                  <a:pt x="269" y="1224"/>
                </a:lnTo>
                <a:lnTo>
                  <a:pt x="269" y="1224"/>
                </a:lnTo>
                <a:lnTo>
                  <a:pt x="270" y="1224"/>
                </a:lnTo>
                <a:lnTo>
                  <a:pt x="271" y="1224"/>
                </a:lnTo>
                <a:lnTo>
                  <a:pt x="272" y="1224"/>
                </a:lnTo>
                <a:lnTo>
                  <a:pt x="272" y="1224"/>
                </a:lnTo>
                <a:lnTo>
                  <a:pt x="274" y="1222"/>
                </a:lnTo>
                <a:lnTo>
                  <a:pt x="275" y="1222"/>
                </a:lnTo>
                <a:lnTo>
                  <a:pt x="276" y="1224"/>
                </a:lnTo>
                <a:lnTo>
                  <a:pt x="276" y="1225"/>
                </a:lnTo>
                <a:lnTo>
                  <a:pt x="277" y="1227"/>
                </a:lnTo>
                <a:lnTo>
                  <a:pt x="279" y="1228"/>
                </a:lnTo>
                <a:lnTo>
                  <a:pt x="280" y="1230"/>
                </a:lnTo>
                <a:lnTo>
                  <a:pt x="281" y="1231"/>
                </a:lnTo>
                <a:lnTo>
                  <a:pt x="281" y="1232"/>
                </a:lnTo>
                <a:lnTo>
                  <a:pt x="282" y="1233"/>
                </a:lnTo>
                <a:lnTo>
                  <a:pt x="283" y="1235"/>
                </a:lnTo>
                <a:lnTo>
                  <a:pt x="285" y="1236"/>
                </a:lnTo>
                <a:lnTo>
                  <a:pt x="285" y="1236"/>
                </a:lnTo>
                <a:lnTo>
                  <a:pt x="286" y="1237"/>
                </a:lnTo>
                <a:lnTo>
                  <a:pt x="287" y="1238"/>
                </a:lnTo>
                <a:lnTo>
                  <a:pt x="288" y="1238"/>
                </a:lnTo>
                <a:lnTo>
                  <a:pt x="288" y="1238"/>
                </a:lnTo>
                <a:lnTo>
                  <a:pt x="290" y="1237"/>
                </a:lnTo>
                <a:lnTo>
                  <a:pt x="291" y="1236"/>
                </a:lnTo>
                <a:lnTo>
                  <a:pt x="292" y="1236"/>
                </a:lnTo>
                <a:lnTo>
                  <a:pt x="292" y="1235"/>
                </a:lnTo>
                <a:lnTo>
                  <a:pt x="293" y="1233"/>
                </a:lnTo>
                <a:lnTo>
                  <a:pt x="295" y="1232"/>
                </a:lnTo>
                <a:lnTo>
                  <a:pt x="296" y="1235"/>
                </a:lnTo>
                <a:lnTo>
                  <a:pt x="296" y="1243"/>
                </a:lnTo>
                <a:lnTo>
                  <a:pt x="297" y="1258"/>
                </a:lnTo>
                <a:lnTo>
                  <a:pt x="298" y="1276"/>
                </a:lnTo>
                <a:lnTo>
                  <a:pt x="300" y="1283"/>
                </a:lnTo>
                <a:lnTo>
                  <a:pt x="300" y="1277"/>
                </a:lnTo>
                <a:lnTo>
                  <a:pt x="301" y="1261"/>
                </a:lnTo>
                <a:lnTo>
                  <a:pt x="302" y="1241"/>
                </a:lnTo>
                <a:lnTo>
                  <a:pt x="303" y="1224"/>
                </a:lnTo>
                <a:lnTo>
                  <a:pt x="303" y="1209"/>
                </a:lnTo>
                <a:lnTo>
                  <a:pt x="305" y="1190"/>
                </a:lnTo>
                <a:lnTo>
                  <a:pt x="306" y="1169"/>
                </a:lnTo>
                <a:lnTo>
                  <a:pt x="307" y="1149"/>
                </a:lnTo>
                <a:lnTo>
                  <a:pt x="307" y="1135"/>
                </a:lnTo>
                <a:lnTo>
                  <a:pt x="308" y="1133"/>
                </a:lnTo>
                <a:lnTo>
                  <a:pt x="310" y="1139"/>
                </a:lnTo>
                <a:lnTo>
                  <a:pt x="311" y="1152"/>
                </a:lnTo>
                <a:lnTo>
                  <a:pt x="311" y="1168"/>
                </a:lnTo>
                <a:lnTo>
                  <a:pt x="312" y="1181"/>
                </a:lnTo>
                <a:lnTo>
                  <a:pt x="313" y="1192"/>
                </a:lnTo>
                <a:lnTo>
                  <a:pt x="315" y="1201"/>
                </a:lnTo>
                <a:lnTo>
                  <a:pt x="315" y="1206"/>
                </a:lnTo>
                <a:lnTo>
                  <a:pt x="316" y="1209"/>
                </a:lnTo>
                <a:lnTo>
                  <a:pt x="317" y="1210"/>
                </a:lnTo>
                <a:lnTo>
                  <a:pt x="318" y="1210"/>
                </a:lnTo>
                <a:lnTo>
                  <a:pt x="318" y="1206"/>
                </a:lnTo>
                <a:lnTo>
                  <a:pt x="319" y="1199"/>
                </a:lnTo>
                <a:lnTo>
                  <a:pt x="321" y="1189"/>
                </a:lnTo>
                <a:lnTo>
                  <a:pt x="322" y="1180"/>
                </a:lnTo>
                <a:lnTo>
                  <a:pt x="322" y="1171"/>
                </a:lnTo>
                <a:lnTo>
                  <a:pt x="323" y="1166"/>
                </a:lnTo>
                <a:lnTo>
                  <a:pt x="324" y="1168"/>
                </a:lnTo>
                <a:lnTo>
                  <a:pt x="326" y="1175"/>
                </a:lnTo>
                <a:lnTo>
                  <a:pt x="326" y="1189"/>
                </a:lnTo>
                <a:lnTo>
                  <a:pt x="327" y="1204"/>
                </a:lnTo>
                <a:lnTo>
                  <a:pt x="328" y="1214"/>
                </a:lnTo>
                <a:lnTo>
                  <a:pt x="329" y="1219"/>
                </a:lnTo>
                <a:lnTo>
                  <a:pt x="329" y="1217"/>
                </a:lnTo>
                <a:lnTo>
                  <a:pt x="331" y="1209"/>
                </a:lnTo>
                <a:lnTo>
                  <a:pt x="332" y="1192"/>
                </a:lnTo>
                <a:lnTo>
                  <a:pt x="333" y="1173"/>
                </a:lnTo>
                <a:lnTo>
                  <a:pt x="333" y="1160"/>
                </a:lnTo>
                <a:lnTo>
                  <a:pt x="334" y="1169"/>
                </a:lnTo>
                <a:lnTo>
                  <a:pt x="336" y="1196"/>
                </a:lnTo>
                <a:lnTo>
                  <a:pt x="337" y="1227"/>
                </a:lnTo>
                <a:lnTo>
                  <a:pt x="338" y="1252"/>
                </a:lnTo>
                <a:lnTo>
                  <a:pt x="338" y="1266"/>
                </a:lnTo>
                <a:lnTo>
                  <a:pt x="339" y="1272"/>
                </a:lnTo>
                <a:lnTo>
                  <a:pt x="341" y="1273"/>
                </a:lnTo>
                <a:lnTo>
                  <a:pt x="342" y="1272"/>
                </a:lnTo>
                <a:lnTo>
                  <a:pt x="342" y="1269"/>
                </a:lnTo>
                <a:lnTo>
                  <a:pt x="343" y="1266"/>
                </a:lnTo>
                <a:lnTo>
                  <a:pt x="344" y="1263"/>
                </a:lnTo>
                <a:lnTo>
                  <a:pt x="346" y="1260"/>
                </a:lnTo>
                <a:lnTo>
                  <a:pt x="346" y="1256"/>
                </a:lnTo>
                <a:lnTo>
                  <a:pt x="347" y="1252"/>
                </a:lnTo>
                <a:lnTo>
                  <a:pt x="348" y="1247"/>
                </a:lnTo>
                <a:lnTo>
                  <a:pt x="349" y="1242"/>
                </a:lnTo>
                <a:lnTo>
                  <a:pt x="349" y="1236"/>
                </a:lnTo>
                <a:lnTo>
                  <a:pt x="351" y="1228"/>
                </a:lnTo>
                <a:lnTo>
                  <a:pt x="352" y="1222"/>
                </a:lnTo>
                <a:lnTo>
                  <a:pt x="353" y="1217"/>
                </a:lnTo>
                <a:lnTo>
                  <a:pt x="353" y="1214"/>
                </a:lnTo>
                <a:lnTo>
                  <a:pt x="354" y="1214"/>
                </a:lnTo>
                <a:lnTo>
                  <a:pt x="355" y="1216"/>
                </a:lnTo>
                <a:lnTo>
                  <a:pt x="357" y="1221"/>
                </a:lnTo>
                <a:lnTo>
                  <a:pt x="357" y="1226"/>
                </a:lnTo>
                <a:lnTo>
                  <a:pt x="358" y="1231"/>
                </a:lnTo>
                <a:lnTo>
                  <a:pt x="359" y="1235"/>
                </a:lnTo>
                <a:lnTo>
                  <a:pt x="360" y="1236"/>
                </a:lnTo>
                <a:lnTo>
                  <a:pt x="360" y="1236"/>
                </a:lnTo>
                <a:lnTo>
                  <a:pt x="362" y="1235"/>
                </a:lnTo>
                <a:lnTo>
                  <a:pt x="363" y="1232"/>
                </a:lnTo>
                <a:lnTo>
                  <a:pt x="364" y="1227"/>
                </a:lnTo>
                <a:lnTo>
                  <a:pt x="364" y="1221"/>
                </a:lnTo>
                <a:lnTo>
                  <a:pt x="365" y="1215"/>
                </a:lnTo>
                <a:lnTo>
                  <a:pt x="367" y="1211"/>
                </a:lnTo>
                <a:lnTo>
                  <a:pt x="368" y="1210"/>
                </a:lnTo>
                <a:lnTo>
                  <a:pt x="368" y="1212"/>
                </a:lnTo>
                <a:lnTo>
                  <a:pt x="369" y="1216"/>
                </a:lnTo>
                <a:lnTo>
                  <a:pt x="370" y="1220"/>
                </a:lnTo>
                <a:lnTo>
                  <a:pt x="372" y="1222"/>
                </a:lnTo>
                <a:lnTo>
                  <a:pt x="372" y="1224"/>
                </a:lnTo>
                <a:lnTo>
                  <a:pt x="373" y="1222"/>
                </a:lnTo>
                <a:lnTo>
                  <a:pt x="374" y="1221"/>
                </a:lnTo>
                <a:lnTo>
                  <a:pt x="375" y="1219"/>
                </a:lnTo>
                <a:lnTo>
                  <a:pt x="375" y="1215"/>
                </a:lnTo>
                <a:lnTo>
                  <a:pt x="377" y="1212"/>
                </a:lnTo>
                <a:lnTo>
                  <a:pt x="378" y="1210"/>
                </a:lnTo>
                <a:lnTo>
                  <a:pt x="379" y="1207"/>
                </a:lnTo>
                <a:lnTo>
                  <a:pt x="379" y="1207"/>
                </a:lnTo>
                <a:lnTo>
                  <a:pt x="380" y="1206"/>
                </a:lnTo>
                <a:lnTo>
                  <a:pt x="382" y="1206"/>
                </a:lnTo>
                <a:lnTo>
                  <a:pt x="383" y="1209"/>
                </a:lnTo>
                <a:lnTo>
                  <a:pt x="383" y="1215"/>
                </a:lnTo>
                <a:lnTo>
                  <a:pt x="384" y="1224"/>
                </a:lnTo>
                <a:lnTo>
                  <a:pt x="385" y="1232"/>
                </a:lnTo>
                <a:lnTo>
                  <a:pt x="387" y="1238"/>
                </a:lnTo>
                <a:lnTo>
                  <a:pt x="387" y="1240"/>
                </a:lnTo>
                <a:lnTo>
                  <a:pt x="388" y="1233"/>
                </a:lnTo>
                <a:lnTo>
                  <a:pt x="389" y="1221"/>
                </a:lnTo>
                <a:lnTo>
                  <a:pt x="390" y="1209"/>
                </a:lnTo>
                <a:lnTo>
                  <a:pt x="390" y="1206"/>
                </a:lnTo>
                <a:lnTo>
                  <a:pt x="391" y="1212"/>
                </a:lnTo>
                <a:lnTo>
                  <a:pt x="393" y="1222"/>
                </a:lnTo>
                <a:lnTo>
                  <a:pt x="394" y="1231"/>
                </a:lnTo>
                <a:lnTo>
                  <a:pt x="395" y="1237"/>
                </a:lnTo>
                <a:lnTo>
                  <a:pt x="395" y="1241"/>
                </a:lnTo>
                <a:lnTo>
                  <a:pt x="396" y="1242"/>
                </a:lnTo>
                <a:lnTo>
                  <a:pt x="398" y="1243"/>
                </a:lnTo>
                <a:lnTo>
                  <a:pt x="399" y="1243"/>
                </a:lnTo>
                <a:lnTo>
                  <a:pt x="399" y="1242"/>
                </a:lnTo>
                <a:lnTo>
                  <a:pt x="400" y="1241"/>
                </a:lnTo>
                <a:lnTo>
                  <a:pt x="401" y="1240"/>
                </a:lnTo>
                <a:lnTo>
                  <a:pt x="403" y="1240"/>
                </a:lnTo>
                <a:lnTo>
                  <a:pt x="403" y="1238"/>
                </a:lnTo>
                <a:lnTo>
                  <a:pt x="404" y="1238"/>
                </a:lnTo>
                <a:lnTo>
                  <a:pt x="405" y="1238"/>
                </a:lnTo>
                <a:lnTo>
                  <a:pt x="406" y="1238"/>
                </a:lnTo>
                <a:lnTo>
                  <a:pt x="406" y="1238"/>
                </a:lnTo>
                <a:lnTo>
                  <a:pt x="408" y="1237"/>
                </a:lnTo>
                <a:lnTo>
                  <a:pt x="409" y="1237"/>
                </a:lnTo>
                <a:lnTo>
                  <a:pt x="410" y="1236"/>
                </a:lnTo>
                <a:lnTo>
                  <a:pt x="410" y="1236"/>
                </a:lnTo>
                <a:lnTo>
                  <a:pt x="411" y="1236"/>
                </a:lnTo>
                <a:lnTo>
                  <a:pt x="413" y="1235"/>
                </a:lnTo>
                <a:lnTo>
                  <a:pt x="414" y="1235"/>
                </a:lnTo>
                <a:lnTo>
                  <a:pt x="414" y="1235"/>
                </a:lnTo>
                <a:lnTo>
                  <a:pt x="415" y="1233"/>
                </a:lnTo>
                <a:lnTo>
                  <a:pt x="416" y="1233"/>
                </a:lnTo>
                <a:lnTo>
                  <a:pt x="418" y="1233"/>
                </a:lnTo>
                <a:lnTo>
                  <a:pt x="418" y="1233"/>
                </a:lnTo>
                <a:lnTo>
                  <a:pt x="419" y="1232"/>
                </a:lnTo>
                <a:lnTo>
                  <a:pt x="420" y="1232"/>
                </a:lnTo>
                <a:lnTo>
                  <a:pt x="421" y="1231"/>
                </a:lnTo>
                <a:lnTo>
                  <a:pt x="421" y="1231"/>
                </a:lnTo>
                <a:lnTo>
                  <a:pt x="423" y="1230"/>
                </a:lnTo>
                <a:lnTo>
                  <a:pt x="424" y="1230"/>
                </a:lnTo>
                <a:lnTo>
                  <a:pt x="425" y="1230"/>
                </a:lnTo>
                <a:lnTo>
                  <a:pt x="425" y="1231"/>
                </a:lnTo>
                <a:lnTo>
                  <a:pt x="426" y="1228"/>
                </a:lnTo>
                <a:lnTo>
                  <a:pt x="427" y="1222"/>
                </a:lnTo>
                <a:lnTo>
                  <a:pt x="429" y="1212"/>
                </a:lnTo>
                <a:lnTo>
                  <a:pt x="429" y="1200"/>
                </a:lnTo>
                <a:lnTo>
                  <a:pt x="430" y="1188"/>
                </a:lnTo>
                <a:lnTo>
                  <a:pt x="431" y="1176"/>
                </a:lnTo>
                <a:lnTo>
                  <a:pt x="432" y="1173"/>
                </a:lnTo>
                <a:lnTo>
                  <a:pt x="432" y="1184"/>
                </a:lnTo>
                <a:lnTo>
                  <a:pt x="434" y="1207"/>
                </a:lnTo>
                <a:lnTo>
                  <a:pt x="435" y="1233"/>
                </a:lnTo>
                <a:lnTo>
                  <a:pt x="436" y="1253"/>
                </a:lnTo>
                <a:lnTo>
                  <a:pt x="436" y="1263"/>
                </a:lnTo>
                <a:lnTo>
                  <a:pt x="437" y="1267"/>
                </a:lnTo>
                <a:lnTo>
                  <a:pt x="439" y="1268"/>
                </a:lnTo>
                <a:lnTo>
                  <a:pt x="440" y="1266"/>
                </a:lnTo>
                <a:lnTo>
                  <a:pt x="440" y="1265"/>
                </a:lnTo>
                <a:lnTo>
                  <a:pt x="441" y="1262"/>
                </a:lnTo>
                <a:lnTo>
                  <a:pt x="442" y="1258"/>
                </a:lnTo>
                <a:lnTo>
                  <a:pt x="444" y="1256"/>
                </a:lnTo>
                <a:lnTo>
                  <a:pt x="444" y="1253"/>
                </a:lnTo>
                <a:lnTo>
                  <a:pt x="445" y="1250"/>
                </a:lnTo>
                <a:lnTo>
                  <a:pt x="446" y="1247"/>
                </a:lnTo>
                <a:lnTo>
                  <a:pt x="447" y="1245"/>
                </a:lnTo>
                <a:lnTo>
                  <a:pt x="449" y="1243"/>
                </a:lnTo>
                <a:lnTo>
                  <a:pt x="449" y="1242"/>
                </a:lnTo>
                <a:lnTo>
                  <a:pt x="450" y="1241"/>
                </a:lnTo>
                <a:lnTo>
                  <a:pt x="451" y="1240"/>
                </a:lnTo>
                <a:lnTo>
                  <a:pt x="452" y="1238"/>
                </a:lnTo>
                <a:lnTo>
                  <a:pt x="452" y="1238"/>
                </a:lnTo>
                <a:lnTo>
                  <a:pt x="454" y="1238"/>
                </a:lnTo>
                <a:lnTo>
                  <a:pt x="455" y="1237"/>
                </a:lnTo>
                <a:lnTo>
                  <a:pt x="456" y="1237"/>
                </a:lnTo>
                <a:lnTo>
                  <a:pt x="456" y="1237"/>
                </a:lnTo>
                <a:lnTo>
                  <a:pt x="457" y="1237"/>
                </a:lnTo>
                <a:lnTo>
                  <a:pt x="459" y="1237"/>
                </a:lnTo>
                <a:lnTo>
                  <a:pt x="460" y="1237"/>
                </a:lnTo>
                <a:lnTo>
                  <a:pt x="460" y="1237"/>
                </a:lnTo>
                <a:lnTo>
                  <a:pt x="461" y="1237"/>
                </a:lnTo>
                <a:lnTo>
                  <a:pt x="462" y="1237"/>
                </a:lnTo>
                <a:lnTo>
                  <a:pt x="463" y="1237"/>
                </a:lnTo>
                <a:lnTo>
                  <a:pt x="463" y="1237"/>
                </a:lnTo>
                <a:lnTo>
                  <a:pt x="465" y="1237"/>
                </a:lnTo>
                <a:lnTo>
                  <a:pt x="466" y="1236"/>
                </a:lnTo>
                <a:lnTo>
                  <a:pt x="467" y="1236"/>
                </a:lnTo>
                <a:lnTo>
                  <a:pt x="467" y="1235"/>
                </a:lnTo>
                <a:lnTo>
                  <a:pt x="468" y="1235"/>
                </a:lnTo>
                <a:lnTo>
                  <a:pt x="470" y="1233"/>
                </a:lnTo>
                <a:lnTo>
                  <a:pt x="471" y="1233"/>
                </a:lnTo>
                <a:lnTo>
                  <a:pt x="471" y="1233"/>
                </a:lnTo>
                <a:lnTo>
                  <a:pt x="472" y="1232"/>
                </a:lnTo>
                <a:lnTo>
                  <a:pt x="473" y="1232"/>
                </a:lnTo>
                <a:lnTo>
                  <a:pt x="475" y="1232"/>
                </a:lnTo>
                <a:lnTo>
                  <a:pt x="475" y="1232"/>
                </a:lnTo>
                <a:lnTo>
                  <a:pt x="476" y="1232"/>
                </a:lnTo>
                <a:lnTo>
                  <a:pt x="477" y="1232"/>
                </a:lnTo>
                <a:lnTo>
                  <a:pt x="478" y="1232"/>
                </a:lnTo>
                <a:lnTo>
                  <a:pt x="478" y="1232"/>
                </a:lnTo>
                <a:lnTo>
                  <a:pt x="480" y="1233"/>
                </a:lnTo>
                <a:lnTo>
                  <a:pt x="481" y="1233"/>
                </a:lnTo>
                <a:lnTo>
                  <a:pt x="482" y="1236"/>
                </a:lnTo>
                <a:lnTo>
                  <a:pt x="482" y="1236"/>
                </a:lnTo>
                <a:lnTo>
                  <a:pt x="483" y="1237"/>
                </a:lnTo>
                <a:lnTo>
                  <a:pt x="485" y="1237"/>
                </a:lnTo>
                <a:lnTo>
                  <a:pt x="486" y="1238"/>
                </a:lnTo>
                <a:lnTo>
                  <a:pt x="486" y="1238"/>
                </a:lnTo>
                <a:lnTo>
                  <a:pt x="487" y="1238"/>
                </a:lnTo>
                <a:lnTo>
                  <a:pt x="488" y="1238"/>
                </a:lnTo>
                <a:lnTo>
                  <a:pt x="490" y="1238"/>
                </a:lnTo>
                <a:lnTo>
                  <a:pt x="490" y="1238"/>
                </a:lnTo>
                <a:lnTo>
                  <a:pt x="491" y="1238"/>
                </a:lnTo>
                <a:lnTo>
                  <a:pt x="492" y="1238"/>
                </a:lnTo>
                <a:lnTo>
                  <a:pt x="493" y="1238"/>
                </a:lnTo>
                <a:lnTo>
                  <a:pt x="493" y="1238"/>
                </a:lnTo>
                <a:lnTo>
                  <a:pt x="495" y="1238"/>
                </a:lnTo>
                <a:lnTo>
                  <a:pt x="496" y="1238"/>
                </a:lnTo>
                <a:lnTo>
                  <a:pt x="497" y="1237"/>
                </a:lnTo>
                <a:lnTo>
                  <a:pt x="497" y="1236"/>
                </a:lnTo>
                <a:lnTo>
                  <a:pt x="498" y="1231"/>
                </a:lnTo>
                <a:lnTo>
                  <a:pt x="499" y="1222"/>
                </a:lnTo>
                <a:lnTo>
                  <a:pt x="501" y="1204"/>
                </a:lnTo>
                <a:lnTo>
                  <a:pt x="501" y="1171"/>
                </a:lnTo>
                <a:lnTo>
                  <a:pt x="502" y="1124"/>
                </a:lnTo>
                <a:lnTo>
                  <a:pt x="503" y="1062"/>
                </a:lnTo>
                <a:lnTo>
                  <a:pt x="504" y="993"/>
                </a:lnTo>
                <a:lnTo>
                  <a:pt x="506" y="927"/>
                </a:lnTo>
                <a:lnTo>
                  <a:pt x="506" y="890"/>
                </a:lnTo>
                <a:lnTo>
                  <a:pt x="507" y="853"/>
                </a:lnTo>
                <a:lnTo>
                  <a:pt x="508" y="845"/>
                </a:lnTo>
                <a:lnTo>
                  <a:pt x="509" y="862"/>
                </a:lnTo>
                <a:lnTo>
                  <a:pt x="509" y="902"/>
                </a:lnTo>
                <a:lnTo>
                  <a:pt x="511" y="954"/>
                </a:lnTo>
                <a:lnTo>
                  <a:pt x="512" y="1010"/>
                </a:lnTo>
                <a:lnTo>
                  <a:pt x="513" y="1062"/>
                </a:lnTo>
                <a:lnTo>
                  <a:pt x="513" y="1107"/>
                </a:lnTo>
                <a:lnTo>
                  <a:pt x="514" y="1142"/>
                </a:lnTo>
                <a:lnTo>
                  <a:pt x="516" y="1169"/>
                </a:lnTo>
                <a:lnTo>
                  <a:pt x="517" y="1189"/>
                </a:lnTo>
                <a:lnTo>
                  <a:pt x="517" y="1202"/>
                </a:lnTo>
                <a:lnTo>
                  <a:pt x="518" y="1212"/>
                </a:lnTo>
                <a:lnTo>
                  <a:pt x="519" y="1217"/>
                </a:lnTo>
                <a:lnTo>
                  <a:pt x="521" y="1221"/>
                </a:lnTo>
                <a:lnTo>
                  <a:pt x="521" y="1224"/>
                </a:lnTo>
                <a:lnTo>
                  <a:pt x="522" y="1224"/>
                </a:lnTo>
                <a:lnTo>
                  <a:pt x="523" y="1224"/>
                </a:lnTo>
                <a:lnTo>
                  <a:pt x="524" y="1224"/>
                </a:lnTo>
                <a:lnTo>
                  <a:pt x="524" y="1222"/>
                </a:lnTo>
                <a:lnTo>
                  <a:pt x="526" y="1221"/>
                </a:lnTo>
                <a:lnTo>
                  <a:pt x="527" y="1221"/>
                </a:lnTo>
                <a:lnTo>
                  <a:pt x="528" y="1221"/>
                </a:lnTo>
                <a:lnTo>
                  <a:pt x="528" y="1222"/>
                </a:lnTo>
                <a:lnTo>
                  <a:pt x="529" y="1224"/>
                </a:lnTo>
                <a:lnTo>
                  <a:pt x="531" y="1226"/>
                </a:lnTo>
                <a:lnTo>
                  <a:pt x="532" y="1228"/>
                </a:lnTo>
                <a:lnTo>
                  <a:pt x="532" y="1230"/>
                </a:lnTo>
                <a:lnTo>
                  <a:pt x="533" y="1231"/>
                </a:lnTo>
                <a:lnTo>
                  <a:pt x="534" y="1231"/>
                </a:lnTo>
                <a:lnTo>
                  <a:pt x="535" y="1231"/>
                </a:lnTo>
                <a:lnTo>
                  <a:pt x="535" y="1230"/>
                </a:lnTo>
                <a:lnTo>
                  <a:pt x="537" y="1230"/>
                </a:lnTo>
                <a:lnTo>
                  <a:pt x="538" y="1228"/>
                </a:lnTo>
                <a:lnTo>
                  <a:pt x="539" y="1228"/>
                </a:lnTo>
                <a:lnTo>
                  <a:pt x="539" y="1228"/>
                </a:lnTo>
                <a:lnTo>
                  <a:pt x="540" y="1228"/>
                </a:lnTo>
                <a:lnTo>
                  <a:pt x="542" y="1228"/>
                </a:lnTo>
                <a:lnTo>
                  <a:pt x="543" y="1228"/>
                </a:lnTo>
                <a:lnTo>
                  <a:pt x="543" y="1230"/>
                </a:lnTo>
                <a:lnTo>
                  <a:pt x="544" y="1230"/>
                </a:lnTo>
                <a:lnTo>
                  <a:pt x="545" y="1230"/>
                </a:lnTo>
                <a:lnTo>
                  <a:pt x="547" y="1230"/>
                </a:lnTo>
                <a:lnTo>
                  <a:pt x="547" y="1230"/>
                </a:lnTo>
                <a:lnTo>
                  <a:pt x="548" y="1231"/>
                </a:lnTo>
                <a:lnTo>
                  <a:pt x="549" y="1232"/>
                </a:lnTo>
                <a:lnTo>
                  <a:pt x="550" y="1232"/>
                </a:lnTo>
                <a:lnTo>
                  <a:pt x="550" y="1233"/>
                </a:lnTo>
                <a:lnTo>
                  <a:pt x="552" y="1233"/>
                </a:lnTo>
                <a:lnTo>
                  <a:pt x="553" y="1235"/>
                </a:lnTo>
                <a:lnTo>
                  <a:pt x="554" y="1235"/>
                </a:lnTo>
                <a:lnTo>
                  <a:pt x="554" y="1235"/>
                </a:lnTo>
                <a:lnTo>
                  <a:pt x="555" y="1235"/>
                </a:lnTo>
                <a:lnTo>
                  <a:pt x="557" y="1236"/>
                </a:lnTo>
                <a:lnTo>
                  <a:pt x="558" y="1236"/>
                </a:lnTo>
                <a:lnTo>
                  <a:pt x="558" y="1236"/>
                </a:lnTo>
                <a:lnTo>
                  <a:pt x="559" y="1237"/>
                </a:lnTo>
                <a:lnTo>
                  <a:pt x="560" y="1237"/>
                </a:lnTo>
                <a:lnTo>
                  <a:pt x="562" y="1237"/>
                </a:lnTo>
                <a:lnTo>
                  <a:pt x="563" y="1238"/>
                </a:lnTo>
                <a:lnTo>
                  <a:pt x="563" y="1238"/>
                </a:lnTo>
                <a:lnTo>
                  <a:pt x="564" y="1238"/>
                </a:lnTo>
                <a:lnTo>
                  <a:pt x="565" y="1238"/>
                </a:lnTo>
                <a:lnTo>
                  <a:pt x="567" y="1238"/>
                </a:lnTo>
                <a:lnTo>
                  <a:pt x="567" y="1238"/>
                </a:lnTo>
                <a:lnTo>
                  <a:pt x="568" y="1238"/>
                </a:lnTo>
                <a:lnTo>
                  <a:pt x="569" y="1238"/>
                </a:lnTo>
                <a:lnTo>
                  <a:pt x="570" y="1238"/>
                </a:lnTo>
                <a:lnTo>
                  <a:pt x="570" y="1238"/>
                </a:lnTo>
                <a:lnTo>
                  <a:pt x="571" y="1237"/>
                </a:lnTo>
                <a:lnTo>
                  <a:pt x="573" y="1237"/>
                </a:lnTo>
                <a:lnTo>
                  <a:pt x="574" y="1237"/>
                </a:lnTo>
                <a:lnTo>
                  <a:pt x="574" y="1237"/>
                </a:lnTo>
                <a:lnTo>
                  <a:pt x="575" y="1238"/>
                </a:lnTo>
                <a:lnTo>
                  <a:pt x="576" y="1238"/>
                </a:lnTo>
                <a:lnTo>
                  <a:pt x="578" y="1238"/>
                </a:lnTo>
                <a:lnTo>
                  <a:pt x="578" y="1238"/>
                </a:lnTo>
                <a:lnTo>
                  <a:pt x="579" y="1238"/>
                </a:lnTo>
                <a:lnTo>
                  <a:pt x="580" y="1238"/>
                </a:lnTo>
                <a:lnTo>
                  <a:pt x="581" y="1238"/>
                </a:lnTo>
                <a:lnTo>
                  <a:pt x="581" y="1238"/>
                </a:lnTo>
                <a:lnTo>
                  <a:pt x="583" y="1238"/>
                </a:lnTo>
                <a:lnTo>
                  <a:pt x="584" y="1238"/>
                </a:lnTo>
                <a:lnTo>
                  <a:pt x="585" y="1238"/>
                </a:lnTo>
                <a:lnTo>
                  <a:pt x="585" y="1238"/>
                </a:lnTo>
                <a:lnTo>
                  <a:pt x="586" y="1238"/>
                </a:lnTo>
                <a:lnTo>
                  <a:pt x="588" y="1238"/>
                </a:lnTo>
                <a:lnTo>
                  <a:pt x="589" y="1238"/>
                </a:lnTo>
                <a:lnTo>
                  <a:pt x="589" y="1238"/>
                </a:lnTo>
                <a:lnTo>
                  <a:pt x="590" y="1238"/>
                </a:lnTo>
                <a:lnTo>
                  <a:pt x="591" y="1238"/>
                </a:lnTo>
                <a:lnTo>
                  <a:pt x="593" y="1238"/>
                </a:lnTo>
                <a:lnTo>
                  <a:pt x="593" y="1238"/>
                </a:lnTo>
                <a:lnTo>
                  <a:pt x="594" y="1238"/>
                </a:lnTo>
                <a:lnTo>
                  <a:pt x="595" y="1240"/>
                </a:lnTo>
                <a:lnTo>
                  <a:pt x="596" y="1240"/>
                </a:lnTo>
                <a:lnTo>
                  <a:pt x="596" y="1238"/>
                </a:lnTo>
                <a:lnTo>
                  <a:pt x="598" y="1238"/>
                </a:lnTo>
                <a:lnTo>
                  <a:pt x="599" y="1238"/>
                </a:lnTo>
                <a:lnTo>
                  <a:pt x="600" y="1238"/>
                </a:lnTo>
                <a:lnTo>
                  <a:pt x="600" y="1238"/>
                </a:lnTo>
                <a:lnTo>
                  <a:pt x="601" y="1238"/>
                </a:lnTo>
                <a:lnTo>
                  <a:pt x="603" y="1238"/>
                </a:lnTo>
                <a:lnTo>
                  <a:pt x="604" y="1238"/>
                </a:lnTo>
                <a:lnTo>
                  <a:pt x="604" y="1238"/>
                </a:lnTo>
                <a:lnTo>
                  <a:pt x="605" y="1238"/>
                </a:lnTo>
                <a:lnTo>
                  <a:pt x="606" y="1238"/>
                </a:lnTo>
                <a:lnTo>
                  <a:pt x="607" y="1238"/>
                </a:lnTo>
                <a:lnTo>
                  <a:pt x="607" y="1238"/>
                </a:lnTo>
                <a:lnTo>
                  <a:pt x="609" y="1237"/>
                </a:lnTo>
                <a:lnTo>
                  <a:pt x="610" y="1237"/>
                </a:lnTo>
                <a:lnTo>
                  <a:pt x="611" y="1237"/>
                </a:lnTo>
                <a:lnTo>
                  <a:pt x="611" y="1237"/>
                </a:lnTo>
                <a:lnTo>
                  <a:pt x="612" y="1237"/>
                </a:lnTo>
                <a:lnTo>
                  <a:pt x="614" y="1237"/>
                </a:lnTo>
                <a:lnTo>
                  <a:pt x="615" y="1237"/>
                </a:lnTo>
                <a:lnTo>
                  <a:pt x="616" y="1236"/>
                </a:lnTo>
                <a:lnTo>
                  <a:pt x="616" y="1236"/>
                </a:lnTo>
                <a:lnTo>
                  <a:pt x="617" y="1236"/>
                </a:lnTo>
                <a:lnTo>
                  <a:pt x="619" y="1236"/>
                </a:lnTo>
                <a:lnTo>
                  <a:pt x="620" y="1236"/>
                </a:lnTo>
                <a:lnTo>
                  <a:pt x="620" y="1235"/>
                </a:lnTo>
                <a:lnTo>
                  <a:pt x="621" y="1235"/>
                </a:lnTo>
                <a:lnTo>
                  <a:pt x="622" y="1235"/>
                </a:lnTo>
                <a:lnTo>
                  <a:pt x="624" y="1235"/>
                </a:lnTo>
                <a:lnTo>
                  <a:pt x="624" y="1235"/>
                </a:lnTo>
                <a:lnTo>
                  <a:pt x="625" y="1235"/>
                </a:lnTo>
                <a:lnTo>
                  <a:pt x="626" y="1235"/>
                </a:lnTo>
                <a:lnTo>
                  <a:pt x="627" y="1235"/>
                </a:lnTo>
                <a:lnTo>
                  <a:pt x="627" y="1235"/>
                </a:lnTo>
                <a:lnTo>
                  <a:pt x="629" y="1235"/>
                </a:lnTo>
                <a:lnTo>
                  <a:pt x="630" y="1236"/>
                </a:lnTo>
                <a:lnTo>
                  <a:pt x="631" y="1236"/>
                </a:lnTo>
                <a:lnTo>
                  <a:pt x="631" y="1236"/>
                </a:lnTo>
                <a:lnTo>
                  <a:pt x="632" y="1236"/>
                </a:lnTo>
                <a:lnTo>
                  <a:pt x="634" y="1237"/>
                </a:lnTo>
                <a:lnTo>
                  <a:pt x="635" y="1237"/>
                </a:lnTo>
                <a:lnTo>
                  <a:pt x="635" y="1237"/>
                </a:lnTo>
                <a:lnTo>
                  <a:pt x="636" y="1237"/>
                </a:lnTo>
                <a:lnTo>
                  <a:pt x="637" y="1237"/>
                </a:lnTo>
                <a:lnTo>
                  <a:pt x="638" y="1237"/>
                </a:lnTo>
                <a:lnTo>
                  <a:pt x="638" y="1237"/>
                </a:lnTo>
                <a:lnTo>
                  <a:pt x="640" y="1238"/>
                </a:lnTo>
                <a:lnTo>
                  <a:pt x="641" y="1238"/>
                </a:lnTo>
                <a:lnTo>
                  <a:pt x="642" y="1238"/>
                </a:lnTo>
                <a:lnTo>
                  <a:pt x="642" y="1238"/>
                </a:lnTo>
                <a:lnTo>
                  <a:pt x="643" y="1238"/>
                </a:lnTo>
                <a:lnTo>
                  <a:pt x="645" y="1238"/>
                </a:lnTo>
                <a:lnTo>
                  <a:pt x="646" y="1238"/>
                </a:lnTo>
                <a:lnTo>
                  <a:pt x="646" y="1238"/>
                </a:lnTo>
                <a:lnTo>
                  <a:pt x="647" y="1238"/>
                </a:lnTo>
                <a:lnTo>
                  <a:pt x="648" y="1237"/>
                </a:lnTo>
                <a:lnTo>
                  <a:pt x="650" y="1236"/>
                </a:lnTo>
                <a:lnTo>
                  <a:pt x="650" y="1233"/>
                </a:lnTo>
                <a:lnTo>
                  <a:pt x="651" y="1230"/>
                </a:lnTo>
                <a:lnTo>
                  <a:pt x="652" y="1226"/>
                </a:lnTo>
                <a:lnTo>
                  <a:pt x="653" y="1221"/>
                </a:lnTo>
                <a:lnTo>
                  <a:pt x="653" y="1215"/>
                </a:lnTo>
                <a:lnTo>
                  <a:pt x="655" y="1210"/>
                </a:lnTo>
                <a:lnTo>
                  <a:pt x="656" y="1206"/>
                </a:lnTo>
                <a:lnTo>
                  <a:pt x="657" y="1205"/>
                </a:lnTo>
                <a:lnTo>
                  <a:pt x="657" y="1206"/>
                </a:lnTo>
                <a:lnTo>
                  <a:pt x="658" y="1207"/>
                </a:lnTo>
                <a:lnTo>
                  <a:pt x="660" y="1211"/>
                </a:lnTo>
                <a:lnTo>
                  <a:pt x="661" y="1216"/>
                </a:lnTo>
                <a:lnTo>
                  <a:pt x="661" y="1220"/>
                </a:lnTo>
                <a:lnTo>
                  <a:pt x="662" y="1224"/>
                </a:lnTo>
                <a:lnTo>
                  <a:pt x="663" y="1226"/>
                </a:lnTo>
                <a:lnTo>
                  <a:pt x="665" y="1228"/>
                </a:lnTo>
                <a:lnTo>
                  <a:pt x="665" y="1230"/>
                </a:lnTo>
                <a:lnTo>
                  <a:pt x="666" y="1231"/>
                </a:lnTo>
                <a:lnTo>
                  <a:pt x="667" y="1232"/>
                </a:lnTo>
                <a:lnTo>
                  <a:pt x="668" y="1232"/>
                </a:lnTo>
                <a:lnTo>
                  <a:pt x="668" y="1232"/>
                </a:lnTo>
                <a:lnTo>
                  <a:pt x="670" y="1233"/>
                </a:lnTo>
                <a:lnTo>
                  <a:pt x="671" y="1233"/>
                </a:lnTo>
                <a:lnTo>
                  <a:pt x="672" y="1233"/>
                </a:lnTo>
                <a:lnTo>
                  <a:pt x="673" y="1233"/>
                </a:lnTo>
                <a:lnTo>
                  <a:pt x="673" y="1232"/>
                </a:lnTo>
                <a:lnTo>
                  <a:pt x="674" y="1231"/>
                </a:lnTo>
                <a:lnTo>
                  <a:pt x="676" y="1231"/>
                </a:lnTo>
                <a:lnTo>
                  <a:pt x="677" y="1230"/>
                </a:lnTo>
                <a:lnTo>
                  <a:pt x="677" y="1230"/>
                </a:lnTo>
                <a:lnTo>
                  <a:pt x="678" y="1228"/>
                </a:lnTo>
                <a:lnTo>
                  <a:pt x="679" y="1230"/>
                </a:lnTo>
                <a:lnTo>
                  <a:pt x="681" y="1231"/>
                </a:lnTo>
                <a:lnTo>
                  <a:pt x="681" y="1232"/>
                </a:lnTo>
                <a:lnTo>
                  <a:pt x="682" y="1233"/>
                </a:lnTo>
                <a:lnTo>
                  <a:pt x="683" y="1235"/>
                </a:lnTo>
                <a:lnTo>
                  <a:pt x="684" y="1236"/>
                </a:lnTo>
                <a:lnTo>
                  <a:pt x="684" y="1237"/>
                </a:lnTo>
                <a:lnTo>
                  <a:pt x="686" y="1238"/>
                </a:lnTo>
                <a:lnTo>
                  <a:pt x="687" y="1238"/>
                </a:lnTo>
                <a:lnTo>
                  <a:pt x="688" y="1238"/>
                </a:lnTo>
                <a:lnTo>
                  <a:pt x="688" y="1240"/>
                </a:lnTo>
                <a:lnTo>
                  <a:pt x="689" y="1240"/>
                </a:lnTo>
                <a:lnTo>
                  <a:pt x="691" y="1238"/>
                </a:lnTo>
                <a:lnTo>
                  <a:pt x="692" y="1238"/>
                </a:lnTo>
                <a:lnTo>
                  <a:pt x="692" y="1238"/>
                </a:lnTo>
                <a:lnTo>
                  <a:pt x="693" y="1238"/>
                </a:lnTo>
                <a:lnTo>
                  <a:pt x="694" y="1238"/>
                </a:lnTo>
                <a:lnTo>
                  <a:pt x="696" y="1238"/>
                </a:lnTo>
                <a:lnTo>
                  <a:pt x="696" y="1238"/>
                </a:lnTo>
                <a:lnTo>
                  <a:pt x="697" y="1238"/>
                </a:lnTo>
                <a:lnTo>
                  <a:pt x="698" y="1238"/>
                </a:lnTo>
                <a:lnTo>
                  <a:pt x="699" y="1238"/>
                </a:lnTo>
                <a:lnTo>
                  <a:pt x="699" y="1238"/>
                </a:lnTo>
                <a:lnTo>
                  <a:pt x="701" y="1238"/>
                </a:lnTo>
                <a:lnTo>
                  <a:pt x="702" y="1238"/>
                </a:lnTo>
                <a:lnTo>
                  <a:pt x="703" y="1238"/>
                </a:lnTo>
                <a:lnTo>
                  <a:pt x="703" y="1238"/>
                </a:lnTo>
                <a:lnTo>
                  <a:pt x="704" y="1238"/>
                </a:lnTo>
                <a:lnTo>
                  <a:pt x="706" y="1238"/>
                </a:lnTo>
                <a:lnTo>
                  <a:pt x="707" y="1237"/>
                </a:lnTo>
                <a:lnTo>
                  <a:pt x="707" y="1237"/>
                </a:lnTo>
                <a:lnTo>
                  <a:pt x="708" y="1237"/>
                </a:lnTo>
                <a:lnTo>
                  <a:pt x="709" y="1237"/>
                </a:lnTo>
                <a:lnTo>
                  <a:pt x="710" y="1237"/>
                </a:lnTo>
                <a:lnTo>
                  <a:pt x="710" y="1236"/>
                </a:lnTo>
                <a:lnTo>
                  <a:pt x="712" y="1236"/>
                </a:lnTo>
                <a:lnTo>
                  <a:pt x="713" y="1235"/>
                </a:lnTo>
                <a:lnTo>
                  <a:pt x="714" y="1235"/>
                </a:lnTo>
                <a:lnTo>
                  <a:pt x="714" y="1233"/>
                </a:lnTo>
                <a:lnTo>
                  <a:pt x="715" y="1232"/>
                </a:lnTo>
                <a:lnTo>
                  <a:pt x="717" y="1231"/>
                </a:lnTo>
                <a:lnTo>
                  <a:pt x="718" y="1230"/>
                </a:lnTo>
                <a:lnTo>
                  <a:pt x="718" y="1228"/>
                </a:lnTo>
                <a:lnTo>
                  <a:pt x="719" y="1226"/>
                </a:lnTo>
                <a:lnTo>
                  <a:pt x="720" y="1225"/>
                </a:lnTo>
                <a:lnTo>
                  <a:pt x="722" y="1224"/>
                </a:lnTo>
                <a:lnTo>
                  <a:pt x="722" y="1222"/>
                </a:lnTo>
                <a:lnTo>
                  <a:pt x="723" y="1221"/>
                </a:lnTo>
                <a:lnTo>
                  <a:pt x="724" y="1220"/>
                </a:lnTo>
                <a:lnTo>
                  <a:pt x="725" y="1220"/>
                </a:lnTo>
                <a:lnTo>
                  <a:pt x="725" y="1220"/>
                </a:lnTo>
                <a:lnTo>
                  <a:pt x="727" y="1220"/>
                </a:lnTo>
                <a:lnTo>
                  <a:pt x="728" y="1220"/>
                </a:lnTo>
                <a:lnTo>
                  <a:pt x="729" y="1220"/>
                </a:lnTo>
                <a:lnTo>
                  <a:pt x="730" y="1220"/>
                </a:lnTo>
                <a:lnTo>
                  <a:pt x="730" y="1221"/>
                </a:lnTo>
                <a:lnTo>
                  <a:pt x="732" y="1221"/>
                </a:lnTo>
                <a:lnTo>
                  <a:pt x="733" y="1222"/>
                </a:lnTo>
                <a:lnTo>
                  <a:pt x="734" y="1224"/>
                </a:lnTo>
                <a:lnTo>
                  <a:pt x="734" y="1225"/>
                </a:lnTo>
                <a:lnTo>
                  <a:pt x="735" y="1225"/>
                </a:lnTo>
                <a:lnTo>
                  <a:pt x="737" y="1226"/>
                </a:lnTo>
                <a:lnTo>
                  <a:pt x="738" y="1227"/>
                </a:lnTo>
                <a:lnTo>
                  <a:pt x="738" y="1228"/>
                </a:lnTo>
                <a:lnTo>
                  <a:pt x="739" y="1228"/>
                </a:lnTo>
                <a:lnTo>
                  <a:pt x="740" y="1230"/>
                </a:lnTo>
                <a:lnTo>
                  <a:pt x="742" y="1230"/>
                </a:lnTo>
                <a:lnTo>
                  <a:pt x="742" y="1230"/>
                </a:lnTo>
                <a:lnTo>
                  <a:pt x="743" y="1230"/>
                </a:lnTo>
                <a:lnTo>
                  <a:pt x="744" y="1230"/>
                </a:lnTo>
                <a:lnTo>
                  <a:pt x="745" y="1230"/>
                </a:lnTo>
                <a:lnTo>
                  <a:pt x="745" y="1230"/>
                </a:lnTo>
                <a:lnTo>
                  <a:pt x="746" y="1228"/>
                </a:lnTo>
                <a:lnTo>
                  <a:pt x="748" y="1228"/>
                </a:lnTo>
                <a:lnTo>
                  <a:pt x="749" y="1227"/>
                </a:lnTo>
                <a:lnTo>
                  <a:pt x="749" y="1226"/>
                </a:lnTo>
                <a:lnTo>
                  <a:pt x="750" y="1225"/>
                </a:lnTo>
                <a:lnTo>
                  <a:pt x="751" y="1225"/>
                </a:lnTo>
                <a:lnTo>
                  <a:pt x="753" y="1225"/>
                </a:lnTo>
                <a:lnTo>
                  <a:pt x="753" y="1226"/>
                </a:lnTo>
                <a:lnTo>
                  <a:pt x="754" y="1228"/>
                </a:lnTo>
                <a:lnTo>
                  <a:pt x="755" y="1230"/>
                </a:lnTo>
                <a:lnTo>
                  <a:pt x="756" y="1231"/>
                </a:lnTo>
                <a:lnTo>
                  <a:pt x="756" y="1233"/>
                </a:lnTo>
                <a:lnTo>
                  <a:pt x="758" y="1235"/>
                </a:lnTo>
                <a:lnTo>
                  <a:pt x="759" y="1236"/>
                </a:lnTo>
                <a:lnTo>
                  <a:pt x="760" y="1237"/>
                </a:lnTo>
                <a:lnTo>
                  <a:pt x="760" y="1237"/>
                </a:lnTo>
                <a:lnTo>
                  <a:pt x="761" y="1237"/>
                </a:lnTo>
                <a:lnTo>
                  <a:pt x="763" y="1238"/>
                </a:lnTo>
                <a:lnTo>
                  <a:pt x="764" y="1238"/>
                </a:lnTo>
                <a:lnTo>
                  <a:pt x="764" y="1238"/>
                </a:lnTo>
                <a:lnTo>
                  <a:pt x="765" y="1238"/>
                </a:lnTo>
                <a:lnTo>
                  <a:pt x="766" y="1238"/>
                </a:lnTo>
                <a:lnTo>
                  <a:pt x="768" y="1240"/>
                </a:lnTo>
                <a:lnTo>
                  <a:pt x="768" y="1240"/>
                </a:lnTo>
                <a:lnTo>
                  <a:pt x="769" y="1240"/>
                </a:lnTo>
                <a:lnTo>
                  <a:pt x="770" y="1241"/>
                </a:lnTo>
                <a:lnTo>
                  <a:pt x="771" y="1241"/>
                </a:lnTo>
                <a:lnTo>
                  <a:pt x="771" y="1241"/>
                </a:lnTo>
                <a:lnTo>
                  <a:pt x="773" y="1241"/>
                </a:lnTo>
                <a:lnTo>
                  <a:pt x="774" y="1241"/>
                </a:lnTo>
                <a:lnTo>
                  <a:pt x="775" y="1241"/>
                </a:lnTo>
                <a:lnTo>
                  <a:pt x="775" y="1241"/>
                </a:lnTo>
                <a:lnTo>
                  <a:pt x="776" y="1240"/>
                </a:lnTo>
                <a:lnTo>
                  <a:pt x="778" y="1240"/>
                </a:lnTo>
                <a:lnTo>
                  <a:pt x="779" y="1240"/>
                </a:lnTo>
                <a:lnTo>
                  <a:pt x="779" y="1240"/>
                </a:lnTo>
                <a:lnTo>
                  <a:pt x="780" y="1238"/>
                </a:lnTo>
                <a:lnTo>
                  <a:pt x="781" y="1238"/>
                </a:lnTo>
                <a:lnTo>
                  <a:pt x="782" y="1238"/>
                </a:lnTo>
                <a:lnTo>
                  <a:pt x="782" y="1238"/>
                </a:lnTo>
                <a:lnTo>
                  <a:pt x="784" y="1238"/>
                </a:lnTo>
                <a:lnTo>
                  <a:pt x="785" y="1240"/>
                </a:lnTo>
                <a:lnTo>
                  <a:pt x="786" y="1240"/>
                </a:lnTo>
                <a:lnTo>
                  <a:pt x="787" y="1241"/>
                </a:lnTo>
                <a:lnTo>
                  <a:pt x="787" y="1241"/>
                </a:lnTo>
                <a:lnTo>
                  <a:pt x="789" y="1241"/>
                </a:lnTo>
                <a:lnTo>
                  <a:pt x="790" y="1241"/>
                </a:lnTo>
                <a:lnTo>
                  <a:pt x="791" y="1241"/>
                </a:lnTo>
                <a:lnTo>
                  <a:pt x="791" y="1240"/>
                </a:lnTo>
                <a:lnTo>
                  <a:pt x="792" y="1240"/>
                </a:lnTo>
                <a:lnTo>
                  <a:pt x="794" y="1238"/>
                </a:lnTo>
                <a:lnTo>
                  <a:pt x="795" y="1238"/>
                </a:lnTo>
                <a:lnTo>
                  <a:pt x="795" y="1238"/>
                </a:lnTo>
                <a:lnTo>
                  <a:pt x="796" y="1237"/>
                </a:lnTo>
                <a:lnTo>
                  <a:pt x="797" y="1237"/>
                </a:lnTo>
                <a:lnTo>
                  <a:pt x="799" y="1237"/>
                </a:lnTo>
                <a:lnTo>
                  <a:pt x="799" y="1237"/>
                </a:lnTo>
                <a:lnTo>
                  <a:pt x="800" y="1237"/>
                </a:lnTo>
                <a:lnTo>
                  <a:pt x="801" y="1238"/>
                </a:lnTo>
                <a:lnTo>
                  <a:pt x="802" y="1238"/>
                </a:lnTo>
                <a:lnTo>
                  <a:pt x="802" y="1238"/>
                </a:lnTo>
                <a:lnTo>
                  <a:pt x="804" y="1238"/>
                </a:lnTo>
                <a:lnTo>
                  <a:pt x="805" y="1238"/>
                </a:lnTo>
                <a:lnTo>
                  <a:pt x="806" y="1238"/>
                </a:lnTo>
                <a:lnTo>
                  <a:pt x="806" y="1238"/>
                </a:lnTo>
                <a:lnTo>
                  <a:pt x="807" y="1238"/>
                </a:lnTo>
                <a:lnTo>
                  <a:pt x="809" y="1238"/>
                </a:lnTo>
                <a:lnTo>
                  <a:pt x="810" y="1240"/>
                </a:lnTo>
                <a:lnTo>
                  <a:pt x="810" y="1240"/>
                </a:lnTo>
                <a:lnTo>
                  <a:pt x="811" y="1240"/>
                </a:lnTo>
                <a:lnTo>
                  <a:pt x="812" y="1240"/>
                </a:lnTo>
                <a:lnTo>
                  <a:pt x="814" y="1240"/>
                </a:lnTo>
                <a:lnTo>
                  <a:pt x="814" y="1240"/>
                </a:lnTo>
                <a:lnTo>
                  <a:pt x="815" y="1240"/>
                </a:lnTo>
                <a:lnTo>
                  <a:pt x="816" y="1240"/>
                </a:lnTo>
                <a:lnTo>
                  <a:pt x="817" y="1240"/>
                </a:lnTo>
                <a:lnTo>
                  <a:pt x="817" y="1240"/>
                </a:lnTo>
                <a:lnTo>
                  <a:pt x="818" y="1238"/>
                </a:lnTo>
                <a:lnTo>
                  <a:pt x="820" y="1238"/>
                </a:lnTo>
                <a:lnTo>
                  <a:pt x="821" y="1238"/>
                </a:lnTo>
                <a:lnTo>
                  <a:pt x="821" y="1238"/>
                </a:lnTo>
                <a:lnTo>
                  <a:pt x="822" y="1237"/>
                </a:lnTo>
                <a:lnTo>
                  <a:pt x="823" y="1237"/>
                </a:lnTo>
                <a:lnTo>
                  <a:pt x="825" y="1237"/>
                </a:lnTo>
                <a:lnTo>
                  <a:pt x="825" y="1237"/>
                </a:lnTo>
                <a:lnTo>
                  <a:pt x="826" y="1236"/>
                </a:lnTo>
                <a:lnTo>
                  <a:pt x="827" y="1236"/>
                </a:lnTo>
                <a:lnTo>
                  <a:pt x="828" y="1236"/>
                </a:lnTo>
                <a:lnTo>
                  <a:pt x="828" y="1237"/>
                </a:lnTo>
                <a:lnTo>
                  <a:pt x="830" y="1237"/>
                </a:lnTo>
                <a:lnTo>
                  <a:pt x="831" y="1237"/>
                </a:lnTo>
                <a:lnTo>
                  <a:pt x="832" y="1237"/>
                </a:lnTo>
                <a:lnTo>
                  <a:pt x="832" y="1237"/>
                </a:lnTo>
                <a:lnTo>
                  <a:pt x="833" y="1237"/>
                </a:lnTo>
                <a:lnTo>
                  <a:pt x="835" y="1237"/>
                </a:lnTo>
                <a:lnTo>
                  <a:pt x="836" y="1237"/>
                </a:lnTo>
                <a:lnTo>
                  <a:pt x="836" y="1237"/>
                </a:lnTo>
                <a:lnTo>
                  <a:pt x="837" y="1237"/>
                </a:lnTo>
                <a:lnTo>
                  <a:pt x="838" y="1237"/>
                </a:lnTo>
                <a:lnTo>
                  <a:pt x="840" y="1237"/>
                </a:lnTo>
                <a:lnTo>
                  <a:pt x="841" y="1237"/>
                </a:lnTo>
                <a:lnTo>
                  <a:pt x="841" y="1237"/>
                </a:lnTo>
                <a:lnTo>
                  <a:pt x="842" y="1238"/>
                </a:lnTo>
                <a:lnTo>
                  <a:pt x="843" y="1238"/>
                </a:lnTo>
                <a:lnTo>
                  <a:pt x="845" y="1238"/>
                </a:lnTo>
                <a:lnTo>
                  <a:pt x="845" y="1238"/>
                </a:lnTo>
                <a:lnTo>
                  <a:pt x="846" y="1238"/>
                </a:lnTo>
                <a:lnTo>
                  <a:pt x="847" y="1238"/>
                </a:lnTo>
                <a:lnTo>
                  <a:pt x="848" y="1238"/>
                </a:lnTo>
                <a:lnTo>
                  <a:pt x="848" y="1238"/>
                </a:lnTo>
                <a:lnTo>
                  <a:pt x="850" y="1238"/>
                </a:lnTo>
                <a:lnTo>
                  <a:pt x="851" y="1238"/>
                </a:lnTo>
                <a:lnTo>
                  <a:pt x="852" y="1238"/>
                </a:lnTo>
                <a:lnTo>
                  <a:pt x="852" y="1238"/>
                </a:lnTo>
                <a:lnTo>
                  <a:pt x="853" y="1238"/>
                </a:lnTo>
                <a:lnTo>
                  <a:pt x="854" y="1238"/>
                </a:lnTo>
                <a:lnTo>
                  <a:pt x="856" y="1238"/>
                </a:lnTo>
                <a:lnTo>
                  <a:pt x="856" y="1238"/>
                </a:lnTo>
                <a:lnTo>
                  <a:pt x="857" y="1238"/>
                </a:lnTo>
                <a:lnTo>
                  <a:pt x="858" y="1238"/>
                </a:lnTo>
                <a:lnTo>
                  <a:pt x="859" y="1238"/>
                </a:lnTo>
                <a:lnTo>
                  <a:pt x="859" y="1238"/>
                </a:lnTo>
                <a:lnTo>
                  <a:pt x="861" y="1238"/>
                </a:lnTo>
                <a:lnTo>
                  <a:pt x="862" y="1238"/>
                </a:lnTo>
                <a:lnTo>
                  <a:pt x="863" y="1238"/>
                </a:lnTo>
                <a:lnTo>
                  <a:pt x="863" y="1238"/>
                </a:lnTo>
                <a:lnTo>
                  <a:pt x="864" y="1238"/>
                </a:lnTo>
                <a:lnTo>
                  <a:pt x="866" y="1237"/>
                </a:lnTo>
                <a:lnTo>
                  <a:pt x="867" y="1237"/>
                </a:lnTo>
                <a:lnTo>
                  <a:pt x="867" y="1237"/>
                </a:lnTo>
                <a:lnTo>
                  <a:pt x="868" y="1238"/>
                </a:lnTo>
                <a:lnTo>
                  <a:pt x="869" y="1238"/>
                </a:lnTo>
                <a:lnTo>
                  <a:pt x="871" y="1238"/>
                </a:lnTo>
                <a:lnTo>
                  <a:pt x="871" y="1238"/>
                </a:lnTo>
                <a:lnTo>
                  <a:pt x="872" y="1238"/>
                </a:lnTo>
                <a:lnTo>
                  <a:pt x="873" y="1238"/>
                </a:lnTo>
                <a:lnTo>
                  <a:pt x="874" y="1240"/>
                </a:lnTo>
                <a:lnTo>
                  <a:pt x="874" y="1240"/>
                </a:lnTo>
                <a:lnTo>
                  <a:pt x="876" y="1240"/>
                </a:lnTo>
                <a:lnTo>
                  <a:pt x="877" y="1240"/>
                </a:lnTo>
                <a:lnTo>
                  <a:pt x="878" y="1238"/>
                </a:lnTo>
                <a:lnTo>
                  <a:pt x="878" y="1238"/>
                </a:lnTo>
                <a:lnTo>
                  <a:pt x="879" y="1238"/>
                </a:lnTo>
                <a:lnTo>
                  <a:pt x="881" y="1238"/>
                </a:lnTo>
                <a:lnTo>
                  <a:pt x="882" y="1238"/>
                </a:lnTo>
                <a:lnTo>
                  <a:pt x="882" y="1238"/>
                </a:lnTo>
                <a:lnTo>
                  <a:pt x="883" y="1238"/>
                </a:lnTo>
                <a:lnTo>
                  <a:pt x="884" y="1238"/>
                </a:lnTo>
                <a:lnTo>
                  <a:pt x="886" y="1238"/>
                </a:lnTo>
                <a:lnTo>
                  <a:pt x="886" y="1238"/>
                </a:lnTo>
                <a:lnTo>
                  <a:pt x="887" y="1238"/>
                </a:lnTo>
                <a:lnTo>
                  <a:pt x="888" y="1238"/>
                </a:lnTo>
                <a:lnTo>
                  <a:pt x="889" y="1238"/>
                </a:lnTo>
                <a:lnTo>
                  <a:pt x="889" y="1238"/>
                </a:lnTo>
                <a:lnTo>
                  <a:pt x="890" y="1238"/>
                </a:lnTo>
                <a:lnTo>
                  <a:pt x="892" y="1238"/>
                </a:lnTo>
                <a:lnTo>
                  <a:pt x="893" y="1238"/>
                </a:lnTo>
                <a:lnTo>
                  <a:pt x="893" y="1238"/>
                </a:lnTo>
                <a:lnTo>
                  <a:pt x="894" y="1238"/>
                </a:lnTo>
                <a:lnTo>
                  <a:pt x="895" y="1238"/>
                </a:lnTo>
                <a:lnTo>
                  <a:pt x="897" y="1238"/>
                </a:lnTo>
                <a:lnTo>
                  <a:pt x="898" y="1238"/>
                </a:lnTo>
                <a:lnTo>
                  <a:pt x="898" y="1238"/>
                </a:lnTo>
                <a:lnTo>
                  <a:pt x="899" y="1238"/>
                </a:lnTo>
                <a:lnTo>
                  <a:pt x="900" y="1238"/>
                </a:lnTo>
                <a:lnTo>
                  <a:pt x="902" y="1238"/>
                </a:lnTo>
                <a:lnTo>
                  <a:pt x="902" y="1240"/>
                </a:lnTo>
                <a:lnTo>
                  <a:pt x="903" y="1240"/>
                </a:lnTo>
                <a:lnTo>
                  <a:pt x="904" y="1240"/>
                </a:lnTo>
                <a:lnTo>
                  <a:pt x="905" y="1240"/>
                </a:lnTo>
                <a:lnTo>
                  <a:pt x="905" y="1241"/>
                </a:lnTo>
                <a:lnTo>
                  <a:pt x="907" y="1241"/>
                </a:lnTo>
                <a:lnTo>
                  <a:pt x="908" y="1241"/>
                </a:lnTo>
                <a:lnTo>
                  <a:pt x="909" y="1240"/>
                </a:lnTo>
                <a:lnTo>
                  <a:pt x="909" y="1240"/>
                </a:lnTo>
                <a:lnTo>
                  <a:pt x="910" y="1238"/>
                </a:lnTo>
                <a:lnTo>
                  <a:pt x="912" y="1238"/>
                </a:lnTo>
                <a:lnTo>
                  <a:pt x="913" y="1237"/>
                </a:lnTo>
                <a:lnTo>
                  <a:pt x="913" y="1237"/>
                </a:lnTo>
                <a:lnTo>
                  <a:pt x="914" y="1237"/>
                </a:lnTo>
                <a:lnTo>
                  <a:pt x="915" y="1237"/>
                </a:lnTo>
                <a:lnTo>
                  <a:pt x="917" y="1237"/>
                </a:lnTo>
                <a:lnTo>
                  <a:pt x="917" y="1237"/>
                </a:lnTo>
                <a:lnTo>
                  <a:pt x="918" y="1237"/>
                </a:lnTo>
                <a:lnTo>
                  <a:pt x="919" y="1238"/>
                </a:lnTo>
                <a:lnTo>
                  <a:pt x="920" y="1238"/>
                </a:lnTo>
                <a:lnTo>
                  <a:pt x="920" y="1238"/>
                </a:lnTo>
                <a:lnTo>
                  <a:pt x="922" y="1238"/>
                </a:lnTo>
                <a:lnTo>
                  <a:pt x="923" y="1238"/>
                </a:lnTo>
                <a:lnTo>
                  <a:pt x="924" y="1238"/>
                </a:lnTo>
                <a:lnTo>
                  <a:pt x="924" y="1238"/>
                </a:lnTo>
                <a:lnTo>
                  <a:pt x="925" y="1238"/>
                </a:lnTo>
                <a:lnTo>
                  <a:pt x="926" y="1238"/>
                </a:lnTo>
                <a:lnTo>
                  <a:pt x="928" y="1238"/>
                </a:lnTo>
                <a:lnTo>
                  <a:pt x="928" y="1238"/>
                </a:lnTo>
                <a:lnTo>
                  <a:pt x="929" y="1238"/>
                </a:lnTo>
                <a:lnTo>
                  <a:pt x="930" y="1238"/>
                </a:lnTo>
                <a:lnTo>
                  <a:pt x="931" y="1238"/>
                </a:lnTo>
                <a:lnTo>
                  <a:pt x="931" y="1238"/>
                </a:lnTo>
                <a:lnTo>
                  <a:pt x="933" y="1238"/>
                </a:lnTo>
                <a:lnTo>
                  <a:pt x="934" y="1238"/>
                </a:lnTo>
                <a:lnTo>
                  <a:pt x="935" y="1240"/>
                </a:lnTo>
                <a:lnTo>
                  <a:pt x="935" y="1240"/>
                </a:lnTo>
                <a:lnTo>
                  <a:pt x="936" y="1240"/>
                </a:lnTo>
                <a:lnTo>
                  <a:pt x="938" y="1240"/>
                </a:lnTo>
                <a:lnTo>
                  <a:pt x="939" y="1240"/>
                </a:lnTo>
                <a:lnTo>
                  <a:pt x="939" y="1240"/>
                </a:lnTo>
                <a:lnTo>
                  <a:pt x="940" y="1238"/>
                </a:lnTo>
                <a:lnTo>
                  <a:pt x="941" y="1238"/>
                </a:lnTo>
                <a:lnTo>
                  <a:pt x="943" y="1238"/>
                </a:lnTo>
                <a:lnTo>
                  <a:pt x="943" y="1238"/>
                </a:lnTo>
                <a:lnTo>
                  <a:pt x="944" y="1238"/>
                </a:lnTo>
                <a:lnTo>
                  <a:pt x="945" y="1238"/>
                </a:lnTo>
                <a:lnTo>
                  <a:pt x="946" y="1238"/>
                </a:lnTo>
                <a:lnTo>
                  <a:pt x="946" y="1238"/>
                </a:lnTo>
                <a:lnTo>
                  <a:pt x="948" y="1238"/>
                </a:lnTo>
                <a:lnTo>
                  <a:pt x="949" y="1238"/>
                </a:lnTo>
                <a:lnTo>
                  <a:pt x="950" y="1237"/>
                </a:lnTo>
                <a:lnTo>
                  <a:pt x="950" y="1237"/>
                </a:lnTo>
                <a:lnTo>
                  <a:pt x="951" y="1237"/>
                </a:lnTo>
                <a:lnTo>
                  <a:pt x="953" y="1237"/>
                </a:lnTo>
                <a:lnTo>
                  <a:pt x="954" y="1237"/>
                </a:lnTo>
                <a:lnTo>
                  <a:pt x="955" y="1237"/>
                </a:lnTo>
                <a:lnTo>
                  <a:pt x="955" y="1237"/>
                </a:lnTo>
                <a:lnTo>
                  <a:pt x="956" y="1237"/>
                </a:lnTo>
                <a:lnTo>
                  <a:pt x="958" y="1237"/>
                </a:lnTo>
                <a:lnTo>
                  <a:pt x="959" y="1237"/>
                </a:lnTo>
                <a:lnTo>
                  <a:pt x="959" y="1238"/>
                </a:lnTo>
                <a:lnTo>
                  <a:pt x="960" y="1238"/>
                </a:lnTo>
                <a:lnTo>
                  <a:pt x="961" y="1238"/>
                </a:lnTo>
                <a:lnTo>
                  <a:pt x="962" y="1238"/>
                </a:lnTo>
                <a:lnTo>
                  <a:pt x="962" y="1238"/>
                </a:lnTo>
                <a:lnTo>
                  <a:pt x="964" y="1238"/>
                </a:lnTo>
                <a:lnTo>
                  <a:pt x="965" y="1240"/>
                </a:lnTo>
                <a:lnTo>
                  <a:pt x="966" y="1240"/>
                </a:lnTo>
                <a:lnTo>
                  <a:pt x="966" y="1240"/>
                </a:lnTo>
                <a:lnTo>
                  <a:pt x="967" y="1240"/>
                </a:lnTo>
                <a:lnTo>
                  <a:pt x="969" y="1238"/>
                </a:lnTo>
                <a:lnTo>
                  <a:pt x="970" y="1238"/>
                </a:lnTo>
                <a:lnTo>
                  <a:pt x="970" y="1238"/>
                </a:lnTo>
                <a:lnTo>
                  <a:pt x="971" y="1238"/>
                </a:lnTo>
                <a:lnTo>
                  <a:pt x="972" y="1238"/>
                </a:lnTo>
                <a:lnTo>
                  <a:pt x="974" y="1238"/>
                </a:lnTo>
                <a:lnTo>
                  <a:pt x="974" y="1238"/>
                </a:lnTo>
                <a:lnTo>
                  <a:pt x="975" y="1238"/>
                </a:lnTo>
                <a:lnTo>
                  <a:pt x="976" y="1238"/>
                </a:lnTo>
                <a:lnTo>
                  <a:pt x="977" y="1238"/>
                </a:lnTo>
                <a:lnTo>
                  <a:pt x="977" y="1238"/>
                </a:lnTo>
                <a:lnTo>
                  <a:pt x="979" y="1238"/>
                </a:lnTo>
                <a:lnTo>
                  <a:pt x="980" y="1238"/>
                </a:lnTo>
                <a:lnTo>
                  <a:pt x="981" y="1238"/>
                </a:lnTo>
                <a:lnTo>
                  <a:pt x="981" y="1238"/>
                </a:lnTo>
                <a:lnTo>
                  <a:pt x="982" y="1238"/>
                </a:lnTo>
                <a:lnTo>
                  <a:pt x="984" y="1238"/>
                </a:lnTo>
                <a:lnTo>
                  <a:pt x="985" y="1238"/>
                </a:lnTo>
                <a:lnTo>
                  <a:pt x="985" y="1238"/>
                </a:lnTo>
                <a:lnTo>
                  <a:pt x="986" y="1238"/>
                </a:lnTo>
                <a:lnTo>
                  <a:pt x="987" y="1238"/>
                </a:lnTo>
                <a:lnTo>
                  <a:pt x="989" y="1238"/>
                </a:lnTo>
                <a:lnTo>
                  <a:pt x="989" y="1238"/>
                </a:lnTo>
                <a:lnTo>
                  <a:pt x="990" y="1238"/>
                </a:lnTo>
                <a:lnTo>
                  <a:pt x="991" y="1238"/>
                </a:lnTo>
                <a:lnTo>
                  <a:pt x="992" y="1238"/>
                </a:lnTo>
                <a:lnTo>
                  <a:pt x="992" y="1238"/>
                </a:lnTo>
                <a:lnTo>
                  <a:pt x="994" y="1238"/>
                </a:lnTo>
                <a:lnTo>
                  <a:pt x="995" y="1238"/>
                </a:lnTo>
                <a:lnTo>
                  <a:pt x="996" y="1238"/>
                </a:lnTo>
                <a:lnTo>
                  <a:pt x="996" y="1238"/>
                </a:lnTo>
                <a:lnTo>
                  <a:pt x="997" y="1238"/>
                </a:lnTo>
                <a:lnTo>
                  <a:pt x="998" y="1238"/>
                </a:lnTo>
                <a:lnTo>
                  <a:pt x="1000" y="1238"/>
                </a:lnTo>
                <a:lnTo>
                  <a:pt x="1000" y="1238"/>
                </a:lnTo>
                <a:lnTo>
                  <a:pt x="1001" y="1240"/>
                </a:lnTo>
                <a:lnTo>
                  <a:pt x="1002" y="1240"/>
                </a:lnTo>
                <a:lnTo>
                  <a:pt x="1003" y="1238"/>
                </a:lnTo>
                <a:lnTo>
                  <a:pt x="1003" y="1238"/>
                </a:lnTo>
                <a:lnTo>
                  <a:pt x="1005" y="1238"/>
                </a:lnTo>
                <a:lnTo>
                  <a:pt x="1006" y="1238"/>
                </a:lnTo>
                <a:lnTo>
                  <a:pt x="1007" y="1237"/>
                </a:lnTo>
                <a:lnTo>
                  <a:pt x="1008" y="1237"/>
                </a:lnTo>
                <a:lnTo>
                  <a:pt x="1008" y="1237"/>
                </a:lnTo>
                <a:lnTo>
                  <a:pt x="1010" y="1238"/>
                </a:lnTo>
                <a:lnTo>
                  <a:pt x="1011" y="1238"/>
                </a:lnTo>
                <a:lnTo>
                  <a:pt x="1012" y="1238"/>
                </a:lnTo>
                <a:lnTo>
                  <a:pt x="1012" y="1238"/>
                </a:lnTo>
                <a:lnTo>
                  <a:pt x="1013" y="1238"/>
                </a:lnTo>
                <a:lnTo>
                  <a:pt x="1015" y="1238"/>
                </a:lnTo>
                <a:lnTo>
                  <a:pt x="1016" y="1238"/>
                </a:lnTo>
                <a:lnTo>
                  <a:pt x="1016" y="1238"/>
                </a:lnTo>
                <a:lnTo>
                  <a:pt x="1017" y="1238"/>
                </a:lnTo>
                <a:lnTo>
                  <a:pt x="1018" y="1238"/>
                </a:lnTo>
                <a:lnTo>
                  <a:pt x="1020" y="1238"/>
                </a:lnTo>
                <a:lnTo>
                  <a:pt x="1020" y="1238"/>
                </a:lnTo>
                <a:lnTo>
                  <a:pt x="1021" y="1238"/>
                </a:lnTo>
                <a:lnTo>
                  <a:pt x="1022" y="1238"/>
                </a:lnTo>
                <a:lnTo>
                  <a:pt x="1023" y="1238"/>
                </a:lnTo>
                <a:lnTo>
                  <a:pt x="1023" y="1238"/>
                </a:lnTo>
                <a:lnTo>
                  <a:pt x="1025" y="1238"/>
                </a:lnTo>
                <a:lnTo>
                  <a:pt x="1026" y="1238"/>
                </a:lnTo>
                <a:lnTo>
                  <a:pt x="1027" y="1238"/>
                </a:lnTo>
                <a:lnTo>
                  <a:pt x="1027" y="1238"/>
                </a:lnTo>
                <a:lnTo>
                  <a:pt x="1028" y="1238"/>
                </a:lnTo>
                <a:lnTo>
                  <a:pt x="1029" y="1238"/>
                </a:lnTo>
                <a:lnTo>
                  <a:pt x="1031" y="1238"/>
                </a:lnTo>
                <a:lnTo>
                  <a:pt x="1031" y="1238"/>
                </a:lnTo>
                <a:lnTo>
                  <a:pt x="1032" y="1238"/>
                </a:lnTo>
                <a:lnTo>
                  <a:pt x="1033" y="1238"/>
                </a:lnTo>
                <a:lnTo>
                  <a:pt x="1034" y="1238"/>
                </a:lnTo>
                <a:lnTo>
                  <a:pt x="1034" y="1238"/>
                </a:lnTo>
                <a:lnTo>
                  <a:pt x="1036" y="1238"/>
                </a:lnTo>
                <a:lnTo>
                  <a:pt x="1037" y="1238"/>
                </a:lnTo>
                <a:lnTo>
                  <a:pt x="1038" y="1238"/>
                </a:lnTo>
                <a:lnTo>
                  <a:pt x="1038" y="1238"/>
                </a:lnTo>
                <a:lnTo>
                  <a:pt x="1039" y="1238"/>
                </a:lnTo>
                <a:lnTo>
                  <a:pt x="1041" y="1238"/>
                </a:lnTo>
                <a:lnTo>
                  <a:pt x="1042" y="1238"/>
                </a:lnTo>
                <a:lnTo>
                  <a:pt x="1042" y="1237"/>
                </a:lnTo>
                <a:lnTo>
                  <a:pt x="1043" y="1237"/>
                </a:lnTo>
                <a:lnTo>
                  <a:pt x="1044" y="1237"/>
                </a:lnTo>
                <a:lnTo>
                  <a:pt x="1046" y="1237"/>
                </a:lnTo>
                <a:lnTo>
                  <a:pt x="1046" y="1237"/>
                </a:lnTo>
                <a:lnTo>
                  <a:pt x="1047" y="1237"/>
                </a:lnTo>
                <a:lnTo>
                  <a:pt x="1048" y="1237"/>
                </a:lnTo>
                <a:lnTo>
                  <a:pt x="1049" y="1237"/>
                </a:lnTo>
                <a:lnTo>
                  <a:pt x="1049" y="1237"/>
                </a:lnTo>
                <a:lnTo>
                  <a:pt x="1051" y="1238"/>
                </a:lnTo>
                <a:lnTo>
                  <a:pt x="1052" y="1238"/>
                </a:lnTo>
                <a:lnTo>
                  <a:pt x="1053" y="1238"/>
                </a:lnTo>
                <a:lnTo>
                  <a:pt x="1053" y="1238"/>
                </a:lnTo>
                <a:lnTo>
                  <a:pt x="1054" y="1238"/>
                </a:lnTo>
                <a:lnTo>
                  <a:pt x="1056" y="1238"/>
                </a:lnTo>
                <a:lnTo>
                  <a:pt x="1057" y="1238"/>
                </a:lnTo>
                <a:lnTo>
                  <a:pt x="1057" y="1238"/>
                </a:lnTo>
                <a:lnTo>
                  <a:pt x="1058" y="1238"/>
                </a:lnTo>
                <a:lnTo>
                  <a:pt x="1059" y="1238"/>
                </a:lnTo>
                <a:lnTo>
                  <a:pt x="1061" y="1238"/>
                </a:lnTo>
                <a:lnTo>
                  <a:pt x="1061" y="1238"/>
                </a:lnTo>
                <a:lnTo>
                  <a:pt x="1062" y="1238"/>
                </a:lnTo>
                <a:lnTo>
                  <a:pt x="1063" y="1238"/>
                </a:lnTo>
                <a:lnTo>
                  <a:pt x="1064" y="1238"/>
                </a:lnTo>
                <a:lnTo>
                  <a:pt x="1065" y="1238"/>
                </a:lnTo>
                <a:lnTo>
                  <a:pt x="1065" y="1238"/>
                </a:lnTo>
                <a:lnTo>
                  <a:pt x="1067" y="1238"/>
                </a:lnTo>
                <a:lnTo>
                  <a:pt x="1068" y="1238"/>
                </a:lnTo>
                <a:lnTo>
                  <a:pt x="1069" y="1238"/>
                </a:lnTo>
                <a:lnTo>
                  <a:pt x="1069" y="1238"/>
                </a:lnTo>
                <a:lnTo>
                  <a:pt x="1070" y="1238"/>
                </a:lnTo>
                <a:lnTo>
                  <a:pt x="1072" y="1238"/>
                </a:lnTo>
                <a:lnTo>
                  <a:pt x="1073" y="1237"/>
                </a:lnTo>
                <a:lnTo>
                  <a:pt x="1073" y="1237"/>
                </a:lnTo>
                <a:lnTo>
                  <a:pt x="1074" y="1237"/>
                </a:lnTo>
                <a:lnTo>
                  <a:pt x="1075" y="1237"/>
                </a:lnTo>
                <a:lnTo>
                  <a:pt x="1077" y="1237"/>
                </a:lnTo>
                <a:lnTo>
                  <a:pt x="1077" y="1237"/>
                </a:lnTo>
                <a:lnTo>
                  <a:pt x="1078" y="1237"/>
                </a:lnTo>
                <a:lnTo>
                  <a:pt x="1079" y="1237"/>
                </a:lnTo>
                <a:lnTo>
                  <a:pt x="1080" y="1237"/>
                </a:lnTo>
                <a:lnTo>
                  <a:pt x="1080" y="1237"/>
                </a:lnTo>
                <a:lnTo>
                  <a:pt x="1082" y="1238"/>
                </a:lnTo>
                <a:lnTo>
                  <a:pt x="1083" y="1238"/>
                </a:lnTo>
                <a:lnTo>
                  <a:pt x="1084" y="1238"/>
                </a:lnTo>
                <a:lnTo>
                  <a:pt x="1084" y="1238"/>
                </a:lnTo>
                <a:lnTo>
                  <a:pt x="1085" y="1238"/>
                </a:lnTo>
                <a:lnTo>
                  <a:pt x="1087" y="1238"/>
                </a:lnTo>
                <a:lnTo>
                  <a:pt x="1088" y="1238"/>
                </a:lnTo>
                <a:lnTo>
                  <a:pt x="1088" y="1240"/>
                </a:lnTo>
                <a:lnTo>
                  <a:pt x="1089" y="1240"/>
                </a:lnTo>
                <a:lnTo>
                  <a:pt x="1090" y="1240"/>
                </a:lnTo>
                <a:lnTo>
                  <a:pt x="1092" y="1241"/>
                </a:lnTo>
                <a:lnTo>
                  <a:pt x="1092" y="1241"/>
                </a:lnTo>
                <a:lnTo>
                  <a:pt x="1093" y="1241"/>
                </a:lnTo>
                <a:lnTo>
                  <a:pt x="1094" y="1241"/>
                </a:lnTo>
                <a:lnTo>
                  <a:pt x="1095" y="1240"/>
                </a:lnTo>
                <a:lnTo>
                  <a:pt x="1095" y="1238"/>
                </a:lnTo>
                <a:lnTo>
                  <a:pt x="1097" y="1237"/>
                </a:lnTo>
                <a:lnTo>
                  <a:pt x="1098" y="1236"/>
                </a:lnTo>
                <a:lnTo>
                  <a:pt x="1099" y="1236"/>
                </a:lnTo>
                <a:lnTo>
                  <a:pt x="1099" y="1236"/>
                </a:lnTo>
                <a:lnTo>
                  <a:pt x="1100" y="1237"/>
                </a:lnTo>
                <a:lnTo>
                  <a:pt x="1101" y="1237"/>
                </a:lnTo>
                <a:lnTo>
                  <a:pt x="1103" y="1237"/>
                </a:lnTo>
                <a:lnTo>
                  <a:pt x="1103" y="1237"/>
                </a:lnTo>
                <a:lnTo>
                  <a:pt x="1104" y="1237"/>
                </a:lnTo>
                <a:lnTo>
                  <a:pt x="1105" y="1238"/>
                </a:lnTo>
                <a:lnTo>
                  <a:pt x="1106" y="1238"/>
                </a:lnTo>
                <a:lnTo>
                  <a:pt x="1106" y="1238"/>
                </a:lnTo>
                <a:lnTo>
                  <a:pt x="1108" y="1238"/>
                </a:lnTo>
                <a:lnTo>
                  <a:pt x="1109" y="1238"/>
                </a:lnTo>
                <a:lnTo>
                  <a:pt x="1110" y="1238"/>
                </a:lnTo>
                <a:lnTo>
                  <a:pt x="1110" y="1238"/>
                </a:lnTo>
                <a:lnTo>
                  <a:pt x="1111" y="1238"/>
                </a:lnTo>
                <a:lnTo>
                  <a:pt x="1113" y="1238"/>
                </a:lnTo>
                <a:lnTo>
                  <a:pt x="1114" y="1238"/>
                </a:lnTo>
                <a:lnTo>
                  <a:pt x="1114" y="1238"/>
                </a:lnTo>
                <a:lnTo>
                  <a:pt x="1115" y="1238"/>
                </a:lnTo>
                <a:lnTo>
                  <a:pt x="1116" y="1238"/>
                </a:lnTo>
                <a:lnTo>
                  <a:pt x="1118" y="1238"/>
                </a:lnTo>
                <a:lnTo>
                  <a:pt x="1118" y="1238"/>
                </a:lnTo>
                <a:lnTo>
                  <a:pt x="1119" y="1238"/>
                </a:lnTo>
                <a:lnTo>
                  <a:pt x="1120" y="1237"/>
                </a:lnTo>
                <a:lnTo>
                  <a:pt x="1121" y="1237"/>
                </a:lnTo>
                <a:lnTo>
                  <a:pt x="1123" y="1237"/>
                </a:lnTo>
                <a:lnTo>
                  <a:pt x="1123" y="1236"/>
                </a:lnTo>
                <a:lnTo>
                  <a:pt x="1124" y="1235"/>
                </a:lnTo>
                <a:lnTo>
                  <a:pt x="1125" y="1233"/>
                </a:lnTo>
                <a:lnTo>
                  <a:pt x="1126" y="1232"/>
                </a:lnTo>
                <a:lnTo>
                  <a:pt x="1126" y="1230"/>
                </a:lnTo>
                <a:lnTo>
                  <a:pt x="1128" y="1227"/>
                </a:lnTo>
                <a:lnTo>
                  <a:pt x="1129" y="1225"/>
                </a:lnTo>
                <a:lnTo>
                  <a:pt x="1130" y="1222"/>
                </a:lnTo>
                <a:lnTo>
                  <a:pt x="1130" y="1221"/>
                </a:lnTo>
                <a:lnTo>
                  <a:pt x="1131" y="1221"/>
                </a:lnTo>
                <a:lnTo>
                  <a:pt x="1133" y="1224"/>
                </a:lnTo>
                <a:lnTo>
                  <a:pt x="1134" y="1227"/>
                </a:lnTo>
                <a:lnTo>
                  <a:pt x="1134" y="1231"/>
                </a:lnTo>
                <a:lnTo>
                  <a:pt x="1135" y="1233"/>
                </a:lnTo>
                <a:lnTo>
                  <a:pt x="1136" y="1236"/>
                </a:lnTo>
                <a:lnTo>
                  <a:pt x="1137" y="1237"/>
                </a:lnTo>
                <a:lnTo>
                  <a:pt x="1137" y="1237"/>
                </a:lnTo>
                <a:lnTo>
                  <a:pt x="1139" y="1237"/>
                </a:lnTo>
                <a:lnTo>
                  <a:pt x="1140" y="1237"/>
                </a:lnTo>
                <a:lnTo>
                  <a:pt x="1141" y="1236"/>
                </a:lnTo>
                <a:lnTo>
                  <a:pt x="1141" y="1233"/>
                </a:lnTo>
                <a:lnTo>
                  <a:pt x="1142" y="1230"/>
                </a:lnTo>
                <a:lnTo>
                  <a:pt x="1144" y="1222"/>
                </a:lnTo>
                <a:lnTo>
                  <a:pt x="1145" y="1214"/>
                </a:lnTo>
                <a:lnTo>
                  <a:pt x="1145" y="1201"/>
                </a:lnTo>
                <a:lnTo>
                  <a:pt x="1146" y="1180"/>
                </a:lnTo>
                <a:lnTo>
                  <a:pt x="1147" y="1163"/>
                </a:lnTo>
                <a:lnTo>
                  <a:pt x="1149" y="1144"/>
                </a:lnTo>
                <a:lnTo>
                  <a:pt x="1149" y="1128"/>
                </a:lnTo>
                <a:lnTo>
                  <a:pt x="1150" y="1114"/>
                </a:lnTo>
                <a:lnTo>
                  <a:pt x="1151" y="1104"/>
                </a:lnTo>
                <a:lnTo>
                  <a:pt x="1152" y="1099"/>
                </a:lnTo>
                <a:lnTo>
                  <a:pt x="1152" y="1102"/>
                </a:lnTo>
                <a:lnTo>
                  <a:pt x="1154" y="1109"/>
                </a:lnTo>
                <a:lnTo>
                  <a:pt x="1155" y="1119"/>
                </a:lnTo>
                <a:lnTo>
                  <a:pt x="1156" y="1132"/>
                </a:lnTo>
                <a:lnTo>
                  <a:pt x="1156" y="1143"/>
                </a:lnTo>
                <a:lnTo>
                  <a:pt x="1157" y="1155"/>
                </a:lnTo>
                <a:lnTo>
                  <a:pt x="1159" y="1165"/>
                </a:lnTo>
                <a:lnTo>
                  <a:pt x="1160" y="1175"/>
                </a:lnTo>
                <a:lnTo>
                  <a:pt x="1160" y="1184"/>
                </a:lnTo>
                <a:lnTo>
                  <a:pt x="1161" y="1191"/>
                </a:lnTo>
                <a:lnTo>
                  <a:pt x="1162" y="1199"/>
                </a:lnTo>
                <a:lnTo>
                  <a:pt x="1164" y="1204"/>
                </a:lnTo>
                <a:lnTo>
                  <a:pt x="1164" y="1210"/>
                </a:lnTo>
                <a:lnTo>
                  <a:pt x="1165" y="1215"/>
                </a:lnTo>
                <a:lnTo>
                  <a:pt x="1166" y="1219"/>
                </a:lnTo>
                <a:lnTo>
                  <a:pt x="1167" y="1222"/>
                </a:lnTo>
                <a:lnTo>
                  <a:pt x="1167" y="1225"/>
                </a:lnTo>
                <a:lnTo>
                  <a:pt x="1169" y="1227"/>
                </a:lnTo>
                <a:lnTo>
                  <a:pt x="1170" y="1228"/>
                </a:lnTo>
                <a:lnTo>
                  <a:pt x="1171" y="1231"/>
                </a:lnTo>
                <a:lnTo>
                  <a:pt x="1171" y="1232"/>
                </a:lnTo>
                <a:lnTo>
                  <a:pt x="1172" y="1232"/>
                </a:lnTo>
                <a:lnTo>
                  <a:pt x="1173" y="1233"/>
                </a:lnTo>
                <a:lnTo>
                  <a:pt x="1175" y="1233"/>
                </a:lnTo>
                <a:lnTo>
                  <a:pt x="1176" y="1235"/>
                </a:lnTo>
                <a:lnTo>
                  <a:pt x="1176" y="1235"/>
                </a:lnTo>
                <a:lnTo>
                  <a:pt x="1177" y="1235"/>
                </a:lnTo>
                <a:lnTo>
                  <a:pt x="1178" y="1236"/>
                </a:lnTo>
                <a:lnTo>
                  <a:pt x="1180" y="1236"/>
                </a:lnTo>
                <a:lnTo>
                  <a:pt x="1180" y="1237"/>
                </a:lnTo>
                <a:lnTo>
                  <a:pt x="1181" y="1237"/>
                </a:lnTo>
                <a:lnTo>
                  <a:pt x="1182" y="1237"/>
                </a:lnTo>
                <a:lnTo>
                  <a:pt x="1183" y="1238"/>
                </a:lnTo>
                <a:lnTo>
                  <a:pt x="1183" y="1238"/>
                </a:lnTo>
                <a:lnTo>
                  <a:pt x="1185" y="1238"/>
                </a:lnTo>
                <a:lnTo>
                  <a:pt x="1186" y="1238"/>
                </a:lnTo>
                <a:lnTo>
                  <a:pt x="1187" y="1238"/>
                </a:lnTo>
                <a:lnTo>
                  <a:pt x="1187" y="1237"/>
                </a:lnTo>
                <a:lnTo>
                  <a:pt x="1188" y="1237"/>
                </a:lnTo>
                <a:lnTo>
                  <a:pt x="1190" y="1236"/>
                </a:lnTo>
                <a:lnTo>
                  <a:pt x="1191" y="1235"/>
                </a:lnTo>
                <a:lnTo>
                  <a:pt x="1191" y="1233"/>
                </a:lnTo>
                <a:lnTo>
                  <a:pt x="1192" y="1232"/>
                </a:lnTo>
                <a:lnTo>
                  <a:pt x="1193" y="1231"/>
                </a:lnTo>
                <a:lnTo>
                  <a:pt x="1195" y="1231"/>
                </a:lnTo>
                <a:lnTo>
                  <a:pt x="1195" y="1231"/>
                </a:lnTo>
                <a:lnTo>
                  <a:pt x="1196" y="1232"/>
                </a:lnTo>
                <a:lnTo>
                  <a:pt x="1197" y="1233"/>
                </a:lnTo>
                <a:lnTo>
                  <a:pt x="1198" y="1233"/>
                </a:lnTo>
                <a:lnTo>
                  <a:pt x="1198" y="1235"/>
                </a:lnTo>
                <a:lnTo>
                  <a:pt x="1200" y="1235"/>
                </a:lnTo>
                <a:lnTo>
                  <a:pt x="1201" y="1236"/>
                </a:lnTo>
                <a:lnTo>
                  <a:pt x="1202" y="1236"/>
                </a:lnTo>
                <a:lnTo>
                  <a:pt x="1202" y="1236"/>
                </a:lnTo>
                <a:lnTo>
                  <a:pt x="1203" y="1237"/>
                </a:lnTo>
                <a:lnTo>
                  <a:pt x="1205" y="1237"/>
                </a:lnTo>
                <a:lnTo>
                  <a:pt x="1206" y="1237"/>
                </a:lnTo>
                <a:lnTo>
                  <a:pt x="1206" y="1237"/>
                </a:lnTo>
                <a:lnTo>
                  <a:pt x="1207" y="1237"/>
                </a:lnTo>
                <a:lnTo>
                  <a:pt x="1208" y="1236"/>
                </a:lnTo>
                <a:lnTo>
                  <a:pt x="1209" y="1236"/>
                </a:lnTo>
                <a:lnTo>
                  <a:pt x="1209" y="1235"/>
                </a:lnTo>
                <a:lnTo>
                  <a:pt x="1211" y="1235"/>
                </a:lnTo>
                <a:lnTo>
                  <a:pt x="1212" y="1233"/>
                </a:lnTo>
                <a:lnTo>
                  <a:pt x="1213" y="1233"/>
                </a:lnTo>
                <a:lnTo>
                  <a:pt x="1213" y="1232"/>
                </a:lnTo>
                <a:lnTo>
                  <a:pt x="1214" y="1232"/>
                </a:lnTo>
                <a:lnTo>
                  <a:pt x="1216" y="1233"/>
                </a:lnTo>
                <a:lnTo>
                  <a:pt x="1217" y="1233"/>
                </a:lnTo>
                <a:lnTo>
                  <a:pt x="1217" y="1235"/>
                </a:lnTo>
                <a:lnTo>
                  <a:pt x="1218" y="1236"/>
                </a:lnTo>
                <a:lnTo>
                  <a:pt x="1219" y="1236"/>
                </a:lnTo>
                <a:lnTo>
                  <a:pt x="1221" y="1237"/>
                </a:lnTo>
                <a:lnTo>
                  <a:pt x="1221" y="1237"/>
                </a:lnTo>
                <a:lnTo>
                  <a:pt x="1222" y="1238"/>
                </a:lnTo>
                <a:lnTo>
                  <a:pt x="1223" y="1238"/>
                </a:lnTo>
                <a:lnTo>
                  <a:pt x="1224" y="1238"/>
                </a:lnTo>
                <a:lnTo>
                  <a:pt x="1224" y="1238"/>
                </a:lnTo>
                <a:lnTo>
                  <a:pt x="1226" y="1238"/>
                </a:lnTo>
                <a:lnTo>
                  <a:pt x="1227" y="1238"/>
                </a:lnTo>
                <a:lnTo>
                  <a:pt x="1228" y="1238"/>
                </a:lnTo>
                <a:lnTo>
                  <a:pt x="1228" y="1237"/>
                </a:lnTo>
                <a:lnTo>
                  <a:pt x="1229" y="1237"/>
                </a:lnTo>
                <a:lnTo>
                  <a:pt x="1231" y="1237"/>
                </a:lnTo>
                <a:lnTo>
                  <a:pt x="1232" y="1237"/>
                </a:lnTo>
                <a:lnTo>
                  <a:pt x="1233" y="1237"/>
                </a:lnTo>
                <a:lnTo>
                  <a:pt x="1233" y="1236"/>
                </a:lnTo>
                <a:lnTo>
                  <a:pt x="1234" y="1236"/>
                </a:lnTo>
                <a:lnTo>
                  <a:pt x="1236" y="1237"/>
                </a:lnTo>
                <a:lnTo>
                  <a:pt x="1237" y="1237"/>
                </a:lnTo>
                <a:lnTo>
                  <a:pt x="1237" y="1237"/>
                </a:lnTo>
                <a:lnTo>
                  <a:pt x="1238" y="1237"/>
                </a:lnTo>
                <a:lnTo>
                  <a:pt x="1239" y="1237"/>
                </a:lnTo>
                <a:lnTo>
                  <a:pt x="1241" y="1237"/>
                </a:lnTo>
                <a:lnTo>
                  <a:pt x="1241" y="1237"/>
                </a:lnTo>
                <a:lnTo>
                  <a:pt x="1242" y="1237"/>
                </a:lnTo>
                <a:lnTo>
                  <a:pt x="1243" y="1237"/>
                </a:lnTo>
                <a:lnTo>
                  <a:pt x="1244" y="1237"/>
                </a:lnTo>
                <a:lnTo>
                  <a:pt x="1244" y="1236"/>
                </a:lnTo>
                <a:lnTo>
                  <a:pt x="1245" y="1235"/>
                </a:lnTo>
                <a:lnTo>
                  <a:pt x="1247" y="1233"/>
                </a:lnTo>
                <a:lnTo>
                  <a:pt x="1248" y="1233"/>
                </a:lnTo>
                <a:lnTo>
                  <a:pt x="1248" y="1233"/>
                </a:lnTo>
                <a:lnTo>
                  <a:pt x="1249" y="1233"/>
                </a:lnTo>
                <a:lnTo>
                  <a:pt x="1250" y="1235"/>
                </a:lnTo>
                <a:lnTo>
                  <a:pt x="1252" y="1236"/>
                </a:lnTo>
                <a:lnTo>
                  <a:pt x="1252" y="1237"/>
                </a:lnTo>
                <a:lnTo>
                  <a:pt x="1253" y="1237"/>
                </a:lnTo>
                <a:lnTo>
                  <a:pt x="1254" y="1238"/>
                </a:lnTo>
                <a:lnTo>
                  <a:pt x="1255" y="1238"/>
                </a:lnTo>
                <a:lnTo>
                  <a:pt x="1255" y="1238"/>
                </a:lnTo>
                <a:lnTo>
                  <a:pt x="1257" y="1238"/>
                </a:lnTo>
                <a:lnTo>
                  <a:pt x="1258" y="1238"/>
                </a:lnTo>
                <a:lnTo>
                  <a:pt x="1259" y="1237"/>
                </a:lnTo>
                <a:lnTo>
                  <a:pt x="1259" y="1237"/>
                </a:lnTo>
                <a:lnTo>
                  <a:pt x="1260" y="1237"/>
                </a:lnTo>
                <a:lnTo>
                  <a:pt x="1262" y="1237"/>
                </a:lnTo>
                <a:lnTo>
                  <a:pt x="1263" y="1237"/>
                </a:lnTo>
                <a:lnTo>
                  <a:pt x="1263" y="1237"/>
                </a:lnTo>
                <a:lnTo>
                  <a:pt x="1264" y="1237"/>
                </a:lnTo>
                <a:lnTo>
                  <a:pt x="1265" y="1238"/>
                </a:lnTo>
                <a:lnTo>
                  <a:pt x="1267" y="1238"/>
                </a:lnTo>
                <a:lnTo>
                  <a:pt x="1267" y="1238"/>
                </a:lnTo>
                <a:lnTo>
                  <a:pt x="1268" y="1238"/>
                </a:lnTo>
                <a:lnTo>
                  <a:pt x="1269" y="1238"/>
                </a:lnTo>
                <a:lnTo>
                  <a:pt x="1270" y="1238"/>
                </a:lnTo>
                <a:lnTo>
                  <a:pt x="1270" y="1238"/>
                </a:lnTo>
                <a:lnTo>
                  <a:pt x="1272" y="1238"/>
                </a:lnTo>
                <a:lnTo>
                  <a:pt x="1273" y="1238"/>
                </a:lnTo>
                <a:lnTo>
                  <a:pt x="1274" y="1238"/>
                </a:lnTo>
                <a:lnTo>
                  <a:pt x="1274" y="1238"/>
                </a:lnTo>
                <a:lnTo>
                  <a:pt x="1275" y="1238"/>
                </a:lnTo>
                <a:lnTo>
                  <a:pt x="1277" y="1238"/>
                </a:lnTo>
                <a:lnTo>
                  <a:pt x="1278" y="1238"/>
                </a:lnTo>
                <a:lnTo>
                  <a:pt x="1278" y="1238"/>
                </a:lnTo>
                <a:lnTo>
                  <a:pt x="1279" y="1238"/>
                </a:lnTo>
                <a:lnTo>
                  <a:pt x="1280" y="1238"/>
                </a:lnTo>
                <a:lnTo>
                  <a:pt x="1281" y="1238"/>
                </a:lnTo>
                <a:lnTo>
                  <a:pt x="1281" y="1238"/>
                </a:lnTo>
                <a:lnTo>
                  <a:pt x="1283" y="1238"/>
                </a:lnTo>
                <a:lnTo>
                  <a:pt x="1284" y="1238"/>
                </a:lnTo>
                <a:lnTo>
                  <a:pt x="1285" y="1238"/>
                </a:lnTo>
                <a:lnTo>
                  <a:pt x="1285" y="1238"/>
                </a:lnTo>
                <a:lnTo>
                  <a:pt x="1286" y="1238"/>
                </a:lnTo>
                <a:lnTo>
                  <a:pt x="1288" y="1238"/>
                </a:lnTo>
                <a:lnTo>
                  <a:pt x="1289" y="1238"/>
                </a:lnTo>
                <a:lnTo>
                  <a:pt x="1290" y="1238"/>
                </a:lnTo>
                <a:lnTo>
                  <a:pt x="1290" y="1238"/>
                </a:lnTo>
                <a:lnTo>
                  <a:pt x="1291" y="1238"/>
                </a:lnTo>
                <a:lnTo>
                  <a:pt x="1293" y="1238"/>
                </a:lnTo>
                <a:lnTo>
                  <a:pt x="1294" y="1238"/>
                </a:lnTo>
                <a:lnTo>
                  <a:pt x="1294" y="1238"/>
                </a:lnTo>
                <a:lnTo>
                  <a:pt x="1295" y="1238"/>
                </a:lnTo>
                <a:lnTo>
                  <a:pt x="1296" y="1238"/>
                </a:lnTo>
                <a:lnTo>
                  <a:pt x="1298" y="1238"/>
                </a:lnTo>
                <a:lnTo>
                  <a:pt x="1298" y="1238"/>
                </a:lnTo>
                <a:lnTo>
                  <a:pt x="1299" y="1238"/>
                </a:lnTo>
                <a:lnTo>
                  <a:pt x="1300" y="1238"/>
                </a:lnTo>
                <a:lnTo>
                  <a:pt x="1301" y="1238"/>
                </a:lnTo>
                <a:lnTo>
                  <a:pt x="1301" y="1237"/>
                </a:lnTo>
                <a:lnTo>
                  <a:pt x="1303" y="1237"/>
                </a:lnTo>
                <a:lnTo>
                  <a:pt x="1304" y="1236"/>
                </a:lnTo>
                <a:lnTo>
                  <a:pt x="1305" y="1236"/>
                </a:lnTo>
                <a:lnTo>
                  <a:pt x="1305" y="1233"/>
                </a:lnTo>
                <a:lnTo>
                  <a:pt x="1306" y="1232"/>
                </a:lnTo>
                <a:lnTo>
                  <a:pt x="1308" y="1230"/>
                </a:lnTo>
                <a:lnTo>
                  <a:pt x="1309" y="1228"/>
                </a:lnTo>
                <a:lnTo>
                  <a:pt x="1309" y="1227"/>
                </a:lnTo>
                <a:lnTo>
                  <a:pt x="1310" y="1226"/>
                </a:lnTo>
                <a:lnTo>
                  <a:pt x="1311" y="1226"/>
                </a:lnTo>
                <a:lnTo>
                  <a:pt x="1313" y="1226"/>
                </a:lnTo>
                <a:lnTo>
                  <a:pt x="1313" y="1228"/>
                </a:lnTo>
                <a:lnTo>
                  <a:pt x="1314" y="1230"/>
                </a:lnTo>
                <a:lnTo>
                  <a:pt x="1315" y="1231"/>
                </a:lnTo>
                <a:lnTo>
                  <a:pt x="1316" y="1232"/>
                </a:lnTo>
                <a:lnTo>
                  <a:pt x="1316" y="1233"/>
                </a:lnTo>
                <a:lnTo>
                  <a:pt x="1317" y="1233"/>
                </a:lnTo>
                <a:lnTo>
                  <a:pt x="1319" y="1232"/>
                </a:lnTo>
                <a:lnTo>
                  <a:pt x="1320" y="1232"/>
                </a:lnTo>
                <a:lnTo>
                  <a:pt x="1320" y="1232"/>
                </a:lnTo>
                <a:lnTo>
                  <a:pt x="1321" y="1231"/>
                </a:lnTo>
                <a:lnTo>
                  <a:pt x="1322" y="1232"/>
                </a:lnTo>
                <a:lnTo>
                  <a:pt x="1324" y="1232"/>
                </a:lnTo>
                <a:lnTo>
                  <a:pt x="1324" y="1233"/>
                </a:lnTo>
                <a:lnTo>
                  <a:pt x="1325" y="1235"/>
                </a:lnTo>
                <a:lnTo>
                  <a:pt x="1326" y="1236"/>
                </a:lnTo>
                <a:lnTo>
                  <a:pt x="1327" y="1236"/>
                </a:lnTo>
                <a:lnTo>
                  <a:pt x="1327" y="1237"/>
                </a:lnTo>
                <a:lnTo>
                  <a:pt x="1329" y="1237"/>
                </a:lnTo>
                <a:lnTo>
                  <a:pt x="1330" y="1237"/>
                </a:lnTo>
                <a:lnTo>
                  <a:pt x="1331" y="1237"/>
                </a:lnTo>
                <a:lnTo>
                  <a:pt x="1331" y="1237"/>
                </a:lnTo>
                <a:lnTo>
                  <a:pt x="1332" y="1237"/>
                </a:lnTo>
                <a:lnTo>
                  <a:pt x="1334" y="1238"/>
                </a:lnTo>
                <a:lnTo>
                  <a:pt x="1335" y="1238"/>
                </a:lnTo>
                <a:lnTo>
                  <a:pt x="1335" y="1238"/>
                </a:lnTo>
                <a:lnTo>
                  <a:pt x="1336" y="1238"/>
                </a:lnTo>
                <a:lnTo>
                  <a:pt x="1337" y="1238"/>
                </a:lnTo>
                <a:lnTo>
                  <a:pt x="1339" y="1238"/>
                </a:lnTo>
                <a:lnTo>
                  <a:pt x="1339" y="1238"/>
                </a:lnTo>
                <a:lnTo>
                  <a:pt x="1340" y="1238"/>
                </a:lnTo>
                <a:lnTo>
                  <a:pt x="1341" y="1238"/>
                </a:lnTo>
                <a:lnTo>
                  <a:pt x="1342" y="1238"/>
                </a:lnTo>
                <a:lnTo>
                  <a:pt x="1344" y="1238"/>
                </a:lnTo>
                <a:lnTo>
                  <a:pt x="1344" y="1238"/>
                </a:lnTo>
                <a:lnTo>
                  <a:pt x="1345" y="1237"/>
                </a:lnTo>
                <a:lnTo>
                  <a:pt x="1346" y="1236"/>
                </a:lnTo>
                <a:lnTo>
                  <a:pt x="1347" y="1233"/>
                </a:lnTo>
                <a:lnTo>
                  <a:pt x="1347" y="1230"/>
                </a:lnTo>
                <a:lnTo>
                  <a:pt x="1349" y="1224"/>
                </a:lnTo>
                <a:lnTo>
                  <a:pt x="1350" y="1210"/>
                </a:lnTo>
                <a:lnTo>
                  <a:pt x="1351" y="1180"/>
                </a:lnTo>
                <a:lnTo>
                  <a:pt x="1351" y="1120"/>
                </a:lnTo>
                <a:lnTo>
                  <a:pt x="1352" y="1002"/>
                </a:lnTo>
                <a:lnTo>
                  <a:pt x="1353" y="786"/>
                </a:lnTo>
                <a:lnTo>
                  <a:pt x="1355" y="436"/>
                </a:lnTo>
                <a:lnTo>
                  <a:pt x="1355" y="0"/>
                </a:lnTo>
                <a:lnTo>
                  <a:pt x="1356" y="0"/>
                </a:lnTo>
                <a:lnTo>
                  <a:pt x="1357" y="0"/>
                </a:lnTo>
                <a:lnTo>
                  <a:pt x="1358" y="0"/>
                </a:lnTo>
                <a:lnTo>
                  <a:pt x="1358" y="0"/>
                </a:lnTo>
                <a:lnTo>
                  <a:pt x="1360" y="0"/>
                </a:lnTo>
                <a:lnTo>
                  <a:pt x="1361" y="0"/>
                </a:lnTo>
                <a:lnTo>
                  <a:pt x="1362" y="0"/>
                </a:lnTo>
                <a:lnTo>
                  <a:pt x="1362" y="0"/>
                </a:lnTo>
                <a:lnTo>
                  <a:pt x="1363" y="89"/>
                </a:lnTo>
                <a:lnTo>
                  <a:pt x="1365" y="471"/>
                </a:lnTo>
                <a:lnTo>
                  <a:pt x="1366" y="742"/>
                </a:lnTo>
                <a:lnTo>
                  <a:pt x="1366" y="921"/>
                </a:lnTo>
                <a:lnTo>
                  <a:pt x="1367" y="1034"/>
                </a:lnTo>
                <a:lnTo>
                  <a:pt x="1368" y="1104"/>
                </a:lnTo>
                <a:lnTo>
                  <a:pt x="1370" y="1147"/>
                </a:lnTo>
                <a:lnTo>
                  <a:pt x="1370" y="1173"/>
                </a:lnTo>
                <a:lnTo>
                  <a:pt x="1371" y="1188"/>
                </a:lnTo>
                <a:lnTo>
                  <a:pt x="1372" y="1197"/>
                </a:lnTo>
                <a:lnTo>
                  <a:pt x="1373" y="1204"/>
                </a:lnTo>
                <a:lnTo>
                  <a:pt x="1373" y="1209"/>
                </a:lnTo>
                <a:lnTo>
                  <a:pt x="1375" y="1212"/>
                </a:lnTo>
                <a:lnTo>
                  <a:pt x="1376" y="1215"/>
                </a:lnTo>
                <a:lnTo>
                  <a:pt x="1377" y="1217"/>
                </a:lnTo>
                <a:lnTo>
                  <a:pt x="1377" y="1220"/>
                </a:lnTo>
                <a:lnTo>
                  <a:pt x="1378" y="1222"/>
                </a:lnTo>
                <a:lnTo>
                  <a:pt x="1380" y="1224"/>
                </a:lnTo>
                <a:lnTo>
                  <a:pt x="1381" y="1225"/>
                </a:lnTo>
                <a:lnTo>
                  <a:pt x="1381" y="1226"/>
                </a:lnTo>
                <a:lnTo>
                  <a:pt x="1382" y="1228"/>
                </a:lnTo>
                <a:lnTo>
                  <a:pt x="1383" y="1228"/>
                </a:lnTo>
                <a:lnTo>
                  <a:pt x="1385" y="1230"/>
                </a:lnTo>
                <a:lnTo>
                  <a:pt x="1385" y="1231"/>
                </a:lnTo>
                <a:lnTo>
                  <a:pt x="1386" y="1231"/>
                </a:lnTo>
                <a:lnTo>
                  <a:pt x="1387" y="1232"/>
                </a:lnTo>
                <a:lnTo>
                  <a:pt x="1388" y="1232"/>
                </a:lnTo>
                <a:lnTo>
                  <a:pt x="1388" y="1232"/>
                </a:lnTo>
                <a:lnTo>
                  <a:pt x="1389" y="1232"/>
                </a:lnTo>
                <a:lnTo>
                  <a:pt x="1391" y="1232"/>
                </a:lnTo>
                <a:lnTo>
                  <a:pt x="1392" y="1233"/>
                </a:lnTo>
                <a:lnTo>
                  <a:pt x="1392" y="1233"/>
                </a:lnTo>
                <a:lnTo>
                  <a:pt x="1393" y="1233"/>
                </a:lnTo>
                <a:lnTo>
                  <a:pt x="1394" y="1233"/>
                </a:lnTo>
                <a:lnTo>
                  <a:pt x="1396" y="1233"/>
                </a:lnTo>
                <a:lnTo>
                  <a:pt x="1396" y="1233"/>
                </a:lnTo>
                <a:lnTo>
                  <a:pt x="1397" y="1235"/>
                </a:lnTo>
                <a:lnTo>
                  <a:pt x="1398" y="1235"/>
                </a:lnTo>
                <a:lnTo>
                  <a:pt x="1399" y="1235"/>
                </a:lnTo>
                <a:lnTo>
                  <a:pt x="1401" y="1235"/>
                </a:lnTo>
                <a:lnTo>
                  <a:pt x="1401" y="1236"/>
                </a:lnTo>
                <a:lnTo>
                  <a:pt x="1402" y="1236"/>
                </a:lnTo>
                <a:lnTo>
                  <a:pt x="1403" y="1236"/>
                </a:lnTo>
                <a:lnTo>
                  <a:pt x="1404" y="1237"/>
                </a:lnTo>
                <a:lnTo>
                  <a:pt x="1404" y="1237"/>
                </a:lnTo>
                <a:lnTo>
                  <a:pt x="1406" y="1237"/>
                </a:lnTo>
                <a:lnTo>
                  <a:pt x="1407" y="1237"/>
                </a:lnTo>
                <a:lnTo>
                  <a:pt x="1408" y="1238"/>
                </a:lnTo>
                <a:lnTo>
                  <a:pt x="1408" y="1238"/>
                </a:lnTo>
                <a:lnTo>
                  <a:pt x="1409" y="1238"/>
                </a:lnTo>
                <a:lnTo>
                  <a:pt x="1411" y="1238"/>
                </a:lnTo>
                <a:lnTo>
                  <a:pt x="1412" y="1238"/>
                </a:lnTo>
                <a:lnTo>
                  <a:pt x="1412" y="1238"/>
                </a:lnTo>
                <a:lnTo>
                  <a:pt x="1413" y="1238"/>
                </a:lnTo>
                <a:lnTo>
                  <a:pt x="1414" y="1238"/>
                </a:lnTo>
                <a:lnTo>
                  <a:pt x="1416" y="1238"/>
                </a:lnTo>
                <a:lnTo>
                  <a:pt x="1416" y="1238"/>
                </a:lnTo>
                <a:lnTo>
                  <a:pt x="1417" y="1238"/>
                </a:lnTo>
                <a:lnTo>
                  <a:pt x="1418" y="1238"/>
                </a:lnTo>
                <a:lnTo>
                  <a:pt x="1419" y="1238"/>
                </a:lnTo>
                <a:lnTo>
                  <a:pt x="1419" y="1237"/>
                </a:lnTo>
                <a:lnTo>
                  <a:pt x="1420" y="1237"/>
                </a:lnTo>
                <a:lnTo>
                  <a:pt x="1422" y="1237"/>
                </a:lnTo>
                <a:lnTo>
                  <a:pt x="1423" y="1236"/>
                </a:lnTo>
                <a:lnTo>
                  <a:pt x="1423" y="1236"/>
                </a:lnTo>
                <a:lnTo>
                  <a:pt x="1424" y="1235"/>
                </a:lnTo>
                <a:lnTo>
                  <a:pt x="1425" y="1235"/>
                </a:lnTo>
                <a:lnTo>
                  <a:pt x="1427" y="1235"/>
                </a:lnTo>
                <a:lnTo>
                  <a:pt x="1427" y="1235"/>
                </a:lnTo>
                <a:lnTo>
                  <a:pt x="1428" y="1236"/>
                </a:lnTo>
                <a:lnTo>
                  <a:pt x="1429" y="1236"/>
                </a:lnTo>
                <a:lnTo>
                  <a:pt x="1430" y="1237"/>
                </a:lnTo>
                <a:lnTo>
                  <a:pt x="1430" y="1237"/>
                </a:lnTo>
                <a:lnTo>
                  <a:pt x="1432" y="1237"/>
                </a:lnTo>
                <a:lnTo>
                  <a:pt x="1433" y="1237"/>
                </a:lnTo>
                <a:lnTo>
                  <a:pt x="1434" y="1237"/>
                </a:lnTo>
                <a:lnTo>
                  <a:pt x="1434" y="1237"/>
                </a:lnTo>
                <a:lnTo>
                  <a:pt x="1435" y="1236"/>
                </a:lnTo>
                <a:lnTo>
                  <a:pt x="1437" y="1236"/>
                </a:lnTo>
                <a:lnTo>
                  <a:pt x="1438" y="1235"/>
                </a:lnTo>
                <a:lnTo>
                  <a:pt x="1438" y="1235"/>
                </a:lnTo>
                <a:lnTo>
                  <a:pt x="1439" y="1233"/>
                </a:lnTo>
                <a:lnTo>
                  <a:pt x="1440" y="1233"/>
                </a:lnTo>
                <a:lnTo>
                  <a:pt x="1442" y="1233"/>
                </a:lnTo>
                <a:lnTo>
                  <a:pt x="1442" y="1235"/>
                </a:lnTo>
                <a:lnTo>
                  <a:pt x="1443" y="1235"/>
                </a:lnTo>
                <a:lnTo>
                  <a:pt x="1444" y="1236"/>
                </a:lnTo>
                <a:lnTo>
                  <a:pt x="1445" y="1236"/>
                </a:lnTo>
                <a:lnTo>
                  <a:pt x="1445" y="1237"/>
                </a:lnTo>
                <a:lnTo>
                  <a:pt x="1447" y="1237"/>
                </a:lnTo>
                <a:lnTo>
                  <a:pt x="1448" y="1237"/>
                </a:lnTo>
                <a:lnTo>
                  <a:pt x="1449" y="1238"/>
                </a:lnTo>
                <a:lnTo>
                  <a:pt x="1449" y="1238"/>
                </a:lnTo>
                <a:lnTo>
                  <a:pt x="1450" y="1238"/>
                </a:lnTo>
                <a:lnTo>
                  <a:pt x="1452" y="1238"/>
                </a:lnTo>
                <a:lnTo>
                  <a:pt x="1453" y="1238"/>
                </a:lnTo>
                <a:lnTo>
                  <a:pt x="1453" y="1238"/>
                </a:lnTo>
                <a:lnTo>
                  <a:pt x="1454" y="1238"/>
                </a:lnTo>
                <a:lnTo>
                  <a:pt x="1455" y="1238"/>
                </a:lnTo>
                <a:lnTo>
                  <a:pt x="1456" y="1238"/>
                </a:lnTo>
                <a:lnTo>
                  <a:pt x="1458" y="1238"/>
                </a:lnTo>
                <a:lnTo>
                  <a:pt x="1458" y="1238"/>
                </a:lnTo>
                <a:lnTo>
                  <a:pt x="1459" y="1238"/>
                </a:lnTo>
                <a:lnTo>
                  <a:pt x="1460" y="1238"/>
                </a:lnTo>
                <a:lnTo>
                  <a:pt x="1461" y="1238"/>
                </a:lnTo>
                <a:lnTo>
                  <a:pt x="1461" y="1238"/>
                </a:lnTo>
                <a:lnTo>
                  <a:pt x="1463" y="1238"/>
                </a:lnTo>
                <a:lnTo>
                  <a:pt x="1464" y="1238"/>
                </a:lnTo>
                <a:lnTo>
                  <a:pt x="1465" y="1238"/>
                </a:lnTo>
                <a:lnTo>
                  <a:pt x="1465" y="1238"/>
                </a:lnTo>
                <a:lnTo>
                  <a:pt x="1466" y="1238"/>
                </a:lnTo>
                <a:lnTo>
                  <a:pt x="1468" y="1238"/>
                </a:lnTo>
                <a:lnTo>
                  <a:pt x="1469" y="1238"/>
                </a:lnTo>
                <a:lnTo>
                  <a:pt x="1469" y="1238"/>
                </a:lnTo>
                <a:lnTo>
                  <a:pt x="1470" y="1238"/>
                </a:lnTo>
                <a:lnTo>
                  <a:pt x="1471" y="1238"/>
                </a:lnTo>
                <a:lnTo>
                  <a:pt x="1473" y="1238"/>
                </a:lnTo>
                <a:lnTo>
                  <a:pt x="1473" y="1238"/>
                </a:lnTo>
                <a:lnTo>
                  <a:pt x="1474" y="1238"/>
                </a:lnTo>
                <a:lnTo>
                  <a:pt x="1475" y="1238"/>
                </a:lnTo>
                <a:lnTo>
                  <a:pt x="1476" y="1238"/>
                </a:lnTo>
                <a:lnTo>
                  <a:pt x="1476" y="1238"/>
                </a:lnTo>
                <a:lnTo>
                  <a:pt x="1478" y="1238"/>
                </a:lnTo>
                <a:lnTo>
                  <a:pt x="1479" y="1238"/>
                </a:lnTo>
                <a:lnTo>
                  <a:pt x="1480" y="1238"/>
                </a:lnTo>
                <a:lnTo>
                  <a:pt x="1480" y="1238"/>
                </a:lnTo>
                <a:lnTo>
                  <a:pt x="1481" y="1238"/>
                </a:lnTo>
                <a:lnTo>
                  <a:pt x="1483" y="1240"/>
                </a:lnTo>
                <a:lnTo>
                  <a:pt x="1484" y="1240"/>
                </a:lnTo>
                <a:lnTo>
                  <a:pt x="1484" y="1240"/>
                </a:lnTo>
                <a:lnTo>
                  <a:pt x="1485" y="1238"/>
                </a:lnTo>
                <a:lnTo>
                  <a:pt x="1486" y="1238"/>
                </a:lnTo>
                <a:lnTo>
                  <a:pt x="1488" y="1238"/>
                </a:lnTo>
                <a:lnTo>
                  <a:pt x="1488" y="1238"/>
                </a:lnTo>
                <a:lnTo>
                  <a:pt x="1489" y="1237"/>
                </a:lnTo>
                <a:lnTo>
                  <a:pt x="1490" y="1237"/>
                </a:lnTo>
                <a:lnTo>
                  <a:pt x="1491" y="1237"/>
                </a:lnTo>
                <a:lnTo>
                  <a:pt x="1491" y="1237"/>
                </a:lnTo>
                <a:lnTo>
                  <a:pt x="1492" y="1237"/>
                </a:lnTo>
                <a:lnTo>
                  <a:pt x="1494" y="1237"/>
                </a:lnTo>
                <a:lnTo>
                  <a:pt x="1495" y="1237"/>
                </a:lnTo>
                <a:lnTo>
                  <a:pt x="1495" y="1237"/>
                </a:lnTo>
                <a:lnTo>
                  <a:pt x="1496" y="1237"/>
                </a:lnTo>
                <a:lnTo>
                  <a:pt x="1497" y="1238"/>
                </a:lnTo>
                <a:lnTo>
                  <a:pt x="1499" y="1238"/>
                </a:lnTo>
                <a:lnTo>
                  <a:pt x="1499" y="1237"/>
                </a:lnTo>
                <a:lnTo>
                  <a:pt x="1500" y="1235"/>
                </a:lnTo>
                <a:lnTo>
                  <a:pt x="1501" y="1232"/>
                </a:lnTo>
                <a:lnTo>
                  <a:pt x="1502" y="1226"/>
                </a:lnTo>
                <a:lnTo>
                  <a:pt x="1502" y="1220"/>
                </a:lnTo>
                <a:lnTo>
                  <a:pt x="1504" y="1211"/>
                </a:lnTo>
                <a:lnTo>
                  <a:pt x="1505" y="1201"/>
                </a:lnTo>
                <a:lnTo>
                  <a:pt x="1506" y="1189"/>
                </a:lnTo>
                <a:lnTo>
                  <a:pt x="1506" y="1178"/>
                </a:lnTo>
                <a:lnTo>
                  <a:pt x="1507" y="1168"/>
                </a:lnTo>
                <a:lnTo>
                  <a:pt x="1509" y="1160"/>
                </a:lnTo>
                <a:lnTo>
                  <a:pt x="1510" y="1159"/>
                </a:lnTo>
                <a:lnTo>
                  <a:pt x="1511" y="1161"/>
                </a:lnTo>
                <a:lnTo>
                  <a:pt x="1511" y="1169"/>
                </a:lnTo>
                <a:lnTo>
                  <a:pt x="1512" y="1179"/>
                </a:lnTo>
                <a:lnTo>
                  <a:pt x="1514" y="1191"/>
                </a:lnTo>
                <a:lnTo>
                  <a:pt x="1515" y="1202"/>
                </a:lnTo>
                <a:lnTo>
                  <a:pt x="1515" y="1214"/>
                </a:lnTo>
                <a:lnTo>
                  <a:pt x="1516" y="1221"/>
                </a:lnTo>
                <a:lnTo>
                  <a:pt x="1517" y="1228"/>
                </a:lnTo>
                <a:lnTo>
                  <a:pt x="1519" y="1232"/>
                </a:lnTo>
                <a:lnTo>
                  <a:pt x="1519" y="1236"/>
                </a:lnTo>
                <a:lnTo>
                  <a:pt x="1520" y="1238"/>
                </a:lnTo>
                <a:lnTo>
                  <a:pt x="1521" y="1240"/>
                </a:lnTo>
                <a:lnTo>
                  <a:pt x="1522" y="1240"/>
                </a:lnTo>
                <a:lnTo>
                  <a:pt x="1522" y="1238"/>
                </a:lnTo>
                <a:lnTo>
                  <a:pt x="1524" y="1237"/>
                </a:lnTo>
                <a:lnTo>
                  <a:pt x="1525" y="1235"/>
                </a:lnTo>
                <a:lnTo>
                  <a:pt x="1526" y="1231"/>
                </a:lnTo>
                <a:lnTo>
                  <a:pt x="1526" y="1228"/>
                </a:lnTo>
                <a:lnTo>
                  <a:pt x="1527" y="1226"/>
                </a:lnTo>
                <a:lnTo>
                  <a:pt x="1528" y="1224"/>
                </a:lnTo>
                <a:lnTo>
                  <a:pt x="1530" y="1224"/>
                </a:lnTo>
                <a:lnTo>
                  <a:pt x="1530" y="1224"/>
                </a:lnTo>
                <a:lnTo>
                  <a:pt x="1531" y="1224"/>
                </a:lnTo>
                <a:lnTo>
                  <a:pt x="1532" y="1224"/>
                </a:lnTo>
                <a:lnTo>
                  <a:pt x="1533" y="1225"/>
                </a:lnTo>
                <a:lnTo>
                  <a:pt x="1533" y="1225"/>
                </a:lnTo>
                <a:lnTo>
                  <a:pt x="1535" y="1226"/>
                </a:lnTo>
                <a:lnTo>
                  <a:pt x="1536" y="1226"/>
                </a:lnTo>
                <a:lnTo>
                  <a:pt x="1537" y="1226"/>
                </a:lnTo>
                <a:lnTo>
                  <a:pt x="1537" y="1227"/>
                </a:lnTo>
                <a:lnTo>
                  <a:pt x="1538" y="1228"/>
                </a:lnTo>
                <a:lnTo>
                  <a:pt x="1540" y="1230"/>
                </a:lnTo>
                <a:lnTo>
                  <a:pt x="1541" y="1232"/>
                </a:lnTo>
                <a:lnTo>
                  <a:pt x="1541" y="1233"/>
                </a:lnTo>
                <a:lnTo>
                  <a:pt x="1542" y="1235"/>
                </a:lnTo>
                <a:lnTo>
                  <a:pt x="1543" y="1235"/>
                </a:lnTo>
                <a:lnTo>
                  <a:pt x="1545" y="1235"/>
                </a:lnTo>
                <a:lnTo>
                  <a:pt x="1545" y="1235"/>
                </a:lnTo>
                <a:lnTo>
                  <a:pt x="1546" y="1233"/>
                </a:lnTo>
                <a:lnTo>
                  <a:pt x="1547" y="1232"/>
                </a:lnTo>
                <a:lnTo>
                  <a:pt x="1548" y="1230"/>
                </a:lnTo>
                <a:lnTo>
                  <a:pt x="1548" y="1227"/>
                </a:lnTo>
                <a:lnTo>
                  <a:pt x="1550" y="1225"/>
                </a:lnTo>
                <a:lnTo>
                  <a:pt x="1551" y="1222"/>
                </a:lnTo>
                <a:lnTo>
                  <a:pt x="1552" y="1221"/>
                </a:lnTo>
                <a:lnTo>
                  <a:pt x="1552" y="1219"/>
                </a:lnTo>
                <a:lnTo>
                  <a:pt x="1553" y="1219"/>
                </a:lnTo>
                <a:lnTo>
                  <a:pt x="1555" y="1219"/>
                </a:lnTo>
                <a:lnTo>
                  <a:pt x="1556" y="1220"/>
                </a:lnTo>
                <a:lnTo>
                  <a:pt x="1556" y="1221"/>
                </a:lnTo>
                <a:lnTo>
                  <a:pt x="1557" y="1224"/>
                </a:lnTo>
                <a:lnTo>
                  <a:pt x="1558" y="1226"/>
                </a:lnTo>
                <a:lnTo>
                  <a:pt x="1560" y="1228"/>
                </a:lnTo>
                <a:lnTo>
                  <a:pt x="1560" y="1231"/>
                </a:lnTo>
                <a:lnTo>
                  <a:pt x="1561" y="1232"/>
                </a:lnTo>
                <a:lnTo>
                  <a:pt x="1562" y="1233"/>
                </a:lnTo>
                <a:lnTo>
                  <a:pt x="1563" y="1235"/>
                </a:lnTo>
                <a:lnTo>
                  <a:pt x="1563" y="1236"/>
                </a:lnTo>
                <a:lnTo>
                  <a:pt x="1564" y="1236"/>
                </a:lnTo>
                <a:lnTo>
                  <a:pt x="1566" y="1237"/>
                </a:lnTo>
                <a:lnTo>
                  <a:pt x="1567" y="1237"/>
                </a:lnTo>
                <a:lnTo>
                  <a:pt x="1568" y="1237"/>
                </a:lnTo>
                <a:lnTo>
                  <a:pt x="1568" y="1237"/>
                </a:lnTo>
                <a:lnTo>
                  <a:pt x="1569" y="1237"/>
                </a:lnTo>
                <a:lnTo>
                  <a:pt x="1571" y="1238"/>
                </a:lnTo>
                <a:lnTo>
                  <a:pt x="1572" y="1238"/>
                </a:lnTo>
                <a:lnTo>
                  <a:pt x="1572" y="1238"/>
                </a:lnTo>
                <a:lnTo>
                  <a:pt x="1573" y="1238"/>
                </a:lnTo>
                <a:lnTo>
                  <a:pt x="1574" y="1238"/>
                </a:lnTo>
                <a:lnTo>
                  <a:pt x="1576" y="1238"/>
                </a:lnTo>
                <a:lnTo>
                  <a:pt x="1576" y="1240"/>
                </a:lnTo>
                <a:lnTo>
                  <a:pt x="1577" y="1240"/>
                </a:lnTo>
                <a:lnTo>
                  <a:pt x="1578" y="1240"/>
                </a:lnTo>
                <a:lnTo>
                  <a:pt x="1579" y="1238"/>
                </a:lnTo>
                <a:lnTo>
                  <a:pt x="1579" y="1238"/>
                </a:lnTo>
                <a:lnTo>
                  <a:pt x="1581" y="1238"/>
                </a:lnTo>
                <a:lnTo>
                  <a:pt x="1582" y="1238"/>
                </a:lnTo>
                <a:lnTo>
                  <a:pt x="1583" y="1238"/>
                </a:lnTo>
                <a:lnTo>
                  <a:pt x="1583" y="1238"/>
                </a:lnTo>
                <a:lnTo>
                  <a:pt x="1584" y="1238"/>
                </a:lnTo>
                <a:lnTo>
                  <a:pt x="1586" y="1238"/>
                </a:lnTo>
                <a:lnTo>
                  <a:pt x="1587" y="1240"/>
                </a:lnTo>
                <a:lnTo>
                  <a:pt x="1587" y="1240"/>
                </a:lnTo>
                <a:lnTo>
                  <a:pt x="1588" y="1241"/>
                </a:lnTo>
                <a:lnTo>
                  <a:pt x="1589" y="1241"/>
                </a:lnTo>
                <a:lnTo>
                  <a:pt x="1591" y="1241"/>
                </a:lnTo>
                <a:lnTo>
                  <a:pt x="1591" y="1240"/>
                </a:lnTo>
                <a:lnTo>
                  <a:pt x="1592" y="1240"/>
                </a:lnTo>
                <a:lnTo>
                  <a:pt x="1593" y="1240"/>
                </a:lnTo>
                <a:lnTo>
                  <a:pt x="1594" y="1238"/>
                </a:lnTo>
                <a:lnTo>
                  <a:pt x="1594" y="1238"/>
                </a:lnTo>
                <a:lnTo>
                  <a:pt x="1596" y="1238"/>
                </a:lnTo>
                <a:lnTo>
                  <a:pt x="1597" y="1238"/>
                </a:lnTo>
                <a:lnTo>
                  <a:pt x="1598" y="1238"/>
                </a:lnTo>
                <a:lnTo>
                  <a:pt x="1598" y="1238"/>
                </a:lnTo>
                <a:lnTo>
                  <a:pt x="1599" y="1238"/>
                </a:lnTo>
                <a:lnTo>
                  <a:pt x="1600" y="1238"/>
                </a:lnTo>
                <a:lnTo>
                  <a:pt x="1602" y="1238"/>
                </a:lnTo>
                <a:lnTo>
                  <a:pt x="1602" y="1238"/>
                </a:lnTo>
                <a:lnTo>
                  <a:pt x="1603" y="1238"/>
                </a:lnTo>
                <a:lnTo>
                  <a:pt x="1604" y="1238"/>
                </a:lnTo>
                <a:lnTo>
                  <a:pt x="1605" y="1238"/>
                </a:lnTo>
                <a:lnTo>
                  <a:pt x="1605" y="1238"/>
                </a:lnTo>
                <a:lnTo>
                  <a:pt x="1607" y="1238"/>
                </a:lnTo>
                <a:lnTo>
                  <a:pt x="1608" y="1238"/>
                </a:lnTo>
                <a:lnTo>
                  <a:pt x="1609" y="1238"/>
                </a:lnTo>
                <a:lnTo>
                  <a:pt x="1609" y="1238"/>
                </a:lnTo>
                <a:lnTo>
                  <a:pt x="1610" y="1238"/>
                </a:lnTo>
                <a:lnTo>
                  <a:pt x="1612" y="1238"/>
                </a:lnTo>
                <a:lnTo>
                  <a:pt x="1613" y="1240"/>
                </a:lnTo>
                <a:lnTo>
                  <a:pt x="1613" y="1240"/>
                </a:lnTo>
                <a:lnTo>
                  <a:pt x="1614" y="1240"/>
                </a:lnTo>
                <a:lnTo>
                  <a:pt x="1615" y="1240"/>
                </a:lnTo>
                <a:lnTo>
                  <a:pt x="1617" y="1238"/>
                </a:lnTo>
                <a:lnTo>
                  <a:pt x="1617" y="1238"/>
                </a:lnTo>
                <a:lnTo>
                  <a:pt x="1618" y="1238"/>
                </a:lnTo>
                <a:lnTo>
                  <a:pt x="1619" y="1237"/>
                </a:lnTo>
                <a:lnTo>
                  <a:pt x="1620" y="1237"/>
                </a:lnTo>
                <a:lnTo>
                  <a:pt x="1620" y="1237"/>
                </a:lnTo>
                <a:lnTo>
                  <a:pt x="1622" y="1237"/>
                </a:lnTo>
                <a:lnTo>
                  <a:pt x="1623" y="1237"/>
                </a:lnTo>
                <a:lnTo>
                  <a:pt x="1624" y="1237"/>
                </a:lnTo>
                <a:lnTo>
                  <a:pt x="1625" y="1237"/>
                </a:lnTo>
                <a:lnTo>
                  <a:pt x="1625" y="1237"/>
                </a:lnTo>
                <a:lnTo>
                  <a:pt x="1627" y="1237"/>
                </a:lnTo>
                <a:lnTo>
                  <a:pt x="1628" y="1238"/>
                </a:lnTo>
                <a:lnTo>
                  <a:pt x="1629" y="1238"/>
                </a:lnTo>
                <a:lnTo>
                  <a:pt x="1629" y="1238"/>
                </a:lnTo>
                <a:lnTo>
                  <a:pt x="1630" y="1238"/>
                </a:lnTo>
                <a:lnTo>
                  <a:pt x="1632" y="1238"/>
                </a:lnTo>
                <a:lnTo>
                  <a:pt x="1633" y="1238"/>
                </a:lnTo>
                <a:lnTo>
                  <a:pt x="1633" y="1238"/>
                </a:lnTo>
                <a:lnTo>
                  <a:pt x="1634" y="1238"/>
                </a:lnTo>
                <a:lnTo>
                  <a:pt x="1635" y="1238"/>
                </a:lnTo>
                <a:lnTo>
                  <a:pt x="1636" y="1238"/>
                </a:lnTo>
                <a:lnTo>
                  <a:pt x="1636" y="1237"/>
                </a:lnTo>
                <a:lnTo>
                  <a:pt x="1638" y="1236"/>
                </a:lnTo>
                <a:lnTo>
                  <a:pt x="1639" y="1236"/>
                </a:lnTo>
                <a:lnTo>
                  <a:pt x="1640" y="1235"/>
                </a:lnTo>
                <a:lnTo>
                  <a:pt x="1640" y="1236"/>
                </a:lnTo>
                <a:lnTo>
                  <a:pt x="1641" y="1236"/>
                </a:lnTo>
                <a:lnTo>
                  <a:pt x="1643" y="1237"/>
                </a:lnTo>
                <a:lnTo>
                  <a:pt x="1644" y="1238"/>
                </a:lnTo>
                <a:lnTo>
                  <a:pt x="1644" y="1240"/>
                </a:lnTo>
                <a:lnTo>
                  <a:pt x="1645" y="1240"/>
                </a:lnTo>
                <a:lnTo>
                  <a:pt x="1646" y="1240"/>
                </a:lnTo>
                <a:lnTo>
                  <a:pt x="1648" y="1240"/>
                </a:lnTo>
                <a:lnTo>
                  <a:pt x="1648" y="1240"/>
                </a:lnTo>
                <a:lnTo>
                  <a:pt x="1649" y="1240"/>
                </a:lnTo>
                <a:lnTo>
                  <a:pt x="1650" y="1240"/>
                </a:lnTo>
                <a:lnTo>
                  <a:pt x="1651" y="1240"/>
                </a:lnTo>
                <a:lnTo>
                  <a:pt x="1651" y="1238"/>
                </a:lnTo>
                <a:lnTo>
                  <a:pt x="1653" y="1238"/>
                </a:lnTo>
                <a:lnTo>
                  <a:pt x="1654" y="1237"/>
                </a:lnTo>
                <a:lnTo>
                  <a:pt x="1655" y="1236"/>
                </a:lnTo>
                <a:lnTo>
                  <a:pt x="1655" y="1236"/>
                </a:lnTo>
                <a:lnTo>
                  <a:pt x="1656" y="1236"/>
                </a:lnTo>
                <a:lnTo>
                  <a:pt x="1658" y="1236"/>
                </a:lnTo>
                <a:lnTo>
                  <a:pt x="1659" y="1236"/>
                </a:lnTo>
                <a:lnTo>
                  <a:pt x="1659" y="1236"/>
                </a:lnTo>
                <a:lnTo>
                  <a:pt x="1660" y="1236"/>
                </a:lnTo>
                <a:lnTo>
                  <a:pt x="1661" y="1236"/>
                </a:lnTo>
                <a:lnTo>
                  <a:pt x="1663" y="1236"/>
                </a:lnTo>
                <a:lnTo>
                  <a:pt x="1663" y="1236"/>
                </a:lnTo>
                <a:lnTo>
                  <a:pt x="1664" y="1236"/>
                </a:lnTo>
                <a:lnTo>
                  <a:pt x="1665" y="1236"/>
                </a:lnTo>
                <a:lnTo>
                  <a:pt x="1666" y="1236"/>
                </a:lnTo>
                <a:lnTo>
                  <a:pt x="1666" y="1235"/>
                </a:lnTo>
                <a:lnTo>
                  <a:pt x="1668" y="1235"/>
                </a:lnTo>
                <a:lnTo>
                  <a:pt x="1669" y="1235"/>
                </a:lnTo>
                <a:lnTo>
                  <a:pt x="1670" y="1235"/>
                </a:lnTo>
                <a:lnTo>
                  <a:pt x="1670" y="1236"/>
                </a:lnTo>
                <a:lnTo>
                  <a:pt x="1671" y="1236"/>
                </a:lnTo>
                <a:lnTo>
                  <a:pt x="1672" y="1236"/>
                </a:lnTo>
                <a:lnTo>
                  <a:pt x="1674" y="1237"/>
                </a:lnTo>
                <a:lnTo>
                  <a:pt x="1674" y="1237"/>
                </a:lnTo>
                <a:lnTo>
                  <a:pt x="1675" y="1237"/>
                </a:lnTo>
                <a:lnTo>
                  <a:pt x="1676" y="1237"/>
                </a:lnTo>
                <a:lnTo>
                  <a:pt x="1677" y="1238"/>
                </a:lnTo>
                <a:lnTo>
                  <a:pt x="1679" y="1238"/>
                </a:lnTo>
                <a:lnTo>
                  <a:pt x="1679" y="1238"/>
                </a:lnTo>
                <a:lnTo>
                  <a:pt x="1680" y="1238"/>
                </a:lnTo>
                <a:lnTo>
                  <a:pt x="1681" y="1238"/>
                </a:lnTo>
                <a:lnTo>
                  <a:pt x="1682" y="1238"/>
                </a:lnTo>
                <a:lnTo>
                  <a:pt x="1682" y="1238"/>
                </a:lnTo>
                <a:lnTo>
                  <a:pt x="1684" y="1238"/>
                </a:lnTo>
                <a:lnTo>
                  <a:pt x="1685" y="1238"/>
                </a:lnTo>
                <a:lnTo>
                  <a:pt x="1686" y="1238"/>
                </a:lnTo>
                <a:lnTo>
                  <a:pt x="1686" y="1237"/>
                </a:lnTo>
                <a:lnTo>
                  <a:pt x="1687" y="1237"/>
                </a:lnTo>
                <a:lnTo>
                  <a:pt x="1689" y="1236"/>
                </a:lnTo>
                <a:lnTo>
                  <a:pt x="1690" y="1235"/>
                </a:lnTo>
                <a:lnTo>
                  <a:pt x="1690" y="1232"/>
                </a:lnTo>
                <a:lnTo>
                  <a:pt x="1691" y="1230"/>
                </a:lnTo>
                <a:lnTo>
                  <a:pt x="1692" y="1228"/>
                </a:lnTo>
                <a:lnTo>
                  <a:pt x="1694" y="1226"/>
                </a:lnTo>
                <a:lnTo>
                  <a:pt x="1694" y="1222"/>
                </a:lnTo>
                <a:lnTo>
                  <a:pt x="1695" y="1220"/>
                </a:lnTo>
                <a:lnTo>
                  <a:pt x="1696" y="1216"/>
                </a:lnTo>
                <a:lnTo>
                  <a:pt x="1697" y="1215"/>
                </a:lnTo>
                <a:lnTo>
                  <a:pt x="1697" y="1215"/>
                </a:lnTo>
                <a:lnTo>
                  <a:pt x="1699" y="1216"/>
                </a:lnTo>
                <a:lnTo>
                  <a:pt x="1700" y="1220"/>
                </a:lnTo>
                <a:lnTo>
                  <a:pt x="1701" y="1224"/>
                </a:lnTo>
                <a:lnTo>
                  <a:pt x="1701" y="1227"/>
                </a:lnTo>
                <a:lnTo>
                  <a:pt x="1702" y="1231"/>
                </a:lnTo>
                <a:lnTo>
                  <a:pt x="1704" y="1233"/>
                </a:lnTo>
                <a:lnTo>
                  <a:pt x="1705" y="1235"/>
                </a:lnTo>
                <a:lnTo>
                  <a:pt x="1705" y="1236"/>
                </a:lnTo>
                <a:lnTo>
                  <a:pt x="1706" y="1236"/>
                </a:lnTo>
                <a:lnTo>
                  <a:pt x="1707" y="1236"/>
                </a:lnTo>
                <a:lnTo>
                  <a:pt x="1708" y="1237"/>
                </a:lnTo>
                <a:lnTo>
                  <a:pt x="1708" y="1237"/>
                </a:lnTo>
                <a:lnTo>
                  <a:pt x="1710" y="1237"/>
                </a:lnTo>
                <a:lnTo>
                  <a:pt x="1711" y="1237"/>
                </a:lnTo>
                <a:lnTo>
                  <a:pt x="1712" y="1238"/>
                </a:lnTo>
                <a:lnTo>
                  <a:pt x="1712" y="1238"/>
                </a:lnTo>
                <a:lnTo>
                  <a:pt x="1713" y="1238"/>
                </a:lnTo>
                <a:lnTo>
                  <a:pt x="1715" y="1238"/>
                </a:lnTo>
                <a:lnTo>
                  <a:pt x="1716" y="1238"/>
                </a:lnTo>
                <a:lnTo>
                  <a:pt x="1716" y="1238"/>
                </a:lnTo>
                <a:lnTo>
                  <a:pt x="1717" y="1238"/>
                </a:lnTo>
                <a:lnTo>
                  <a:pt x="1718" y="1237"/>
                </a:lnTo>
                <a:lnTo>
                  <a:pt x="1720" y="1237"/>
                </a:lnTo>
                <a:lnTo>
                  <a:pt x="1720" y="1237"/>
                </a:lnTo>
                <a:lnTo>
                  <a:pt x="1721" y="1236"/>
                </a:lnTo>
                <a:lnTo>
                  <a:pt x="1722" y="1236"/>
                </a:lnTo>
                <a:lnTo>
                  <a:pt x="1723" y="1235"/>
                </a:lnTo>
                <a:lnTo>
                  <a:pt x="1723" y="1235"/>
                </a:lnTo>
                <a:lnTo>
                  <a:pt x="1725" y="1235"/>
                </a:lnTo>
                <a:lnTo>
                  <a:pt x="1726" y="1235"/>
                </a:lnTo>
                <a:lnTo>
                  <a:pt x="1727" y="1236"/>
                </a:lnTo>
                <a:lnTo>
                  <a:pt x="1727" y="1236"/>
                </a:lnTo>
                <a:lnTo>
                  <a:pt x="1728" y="1236"/>
                </a:lnTo>
                <a:lnTo>
                  <a:pt x="1730" y="1237"/>
                </a:lnTo>
                <a:lnTo>
                  <a:pt x="1731" y="1237"/>
                </a:lnTo>
                <a:lnTo>
                  <a:pt x="1731" y="1238"/>
                </a:lnTo>
                <a:lnTo>
                  <a:pt x="1732" y="1238"/>
                </a:lnTo>
                <a:lnTo>
                  <a:pt x="1733" y="1238"/>
                </a:lnTo>
                <a:lnTo>
                  <a:pt x="1735" y="1238"/>
                </a:lnTo>
                <a:lnTo>
                  <a:pt x="1736" y="1238"/>
                </a:lnTo>
                <a:lnTo>
                  <a:pt x="1736" y="1238"/>
                </a:lnTo>
                <a:lnTo>
                  <a:pt x="1737" y="1238"/>
                </a:lnTo>
                <a:lnTo>
                  <a:pt x="1738" y="1238"/>
                </a:lnTo>
                <a:lnTo>
                  <a:pt x="1740" y="1237"/>
                </a:lnTo>
                <a:lnTo>
                  <a:pt x="1740" y="1236"/>
                </a:lnTo>
                <a:lnTo>
                  <a:pt x="1741" y="1235"/>
                </a:lnTo>
                <a:lnTo>
                  <a:pt x="1742" y="1233"/>
                </a:lnTo>
                <a:lnTo>
                  <a:pt x="1743" y="1232"/>
                </a:lnTo>
                <a:lnTo>
                  <a:pt x="1743" y="1232"/>
                </a:lnTo>
                <a:lnTo>
                  <a:pt x="1744" y="1231"/>
                </a:lnTo>
                <a:lnTo>
                  <a:pt x="1746" y="1231"/>
                </a:lnTo>
                <a:lnTo>
                  <a:pt x="1747" y="1232"/>
                </a:lnTo>
                <a:lnTo>
                  <a:pt x="1747" y="1232"/>
                </a:lnTo>
                <a:lnTo>
                  <a:pt x="1748" y="1233"/>
                </a:lnTo>
                <a:lnTo>
                  <a:pt x="1749" y="1235"/>
                </a:lnTo>
                <a:lnTo>
                  <a:pt x="1751" y="1235"/>
                </a:lnTo>
                <a:lnTo>
                  <a:pt x="1751" y="1236"/>
                </a:lnTo>
                <a:lnTo>
                  <a:pt x="1752" y="1236"/>
                </a:lnTo>
                <a:lnTo>
                  <a:pt x="1753" y="1237"/>
                </a:lnTo>
                <a:lnTo>
                  <a:pt x="1754" y="1237"/>
                </a:lnTo>
                <a:lnTo>
                  <a:pt x="1754" y="1238"/>
                </a:lnTo>
                <a:lnTo>
                  <a:pt x="1756" y="1238"/>
                </a:lnTo>
                <a:lnTo>
                  <a:pt x="1757" y="1238"/>
                </a:lnTo>
                <a:lnTo>
                  <a:pt x="1758" y="1240"/>
                </a:lnTo>
                <a:lnTo>
                  <a:pt x="1758" y="1240"/>
                </a:lnTo>
                <a:lnTo>
                  <a:pt x="1759" y="1240"/>
                </a:lnTo>
                <a:lnTo>
                  <a:pt x="1761" y="1240"/>
                </a:lnTo>
                <a:lnTo>
                  <a:pt x="1762" y="1240"/>
                </a:lnTo>
                <a:lnTo>
                  <a:pt x="1762" y="1238"/>
                </a:lnTo>
                <a:lnTo>
                  <a:pt x="1763" y="1238"/>
                </a:lnTo>
                <a:lnTo>
                  <a:pt x="1764" y="1238"/>
                </a:lnTo>
                <a:lnTo>
                  <a:pt x="1766" y="1238"/>
                </a:lnTo>
                <a:lnTo>
                  <a:pt x="1766" y="1238"/>
                </a:lnTo>
                <a:lnTo>
                  <a:pt x="1767" y="1237"/>
                </a:lnTo>
                <a:lnTo>
                  <a:pt x="1768" y="1237"/>
                </a:lnTo>
                <a:lnTo>
                  <a:pt x="1769" y="1237"/>
                </a:lnTo>
                <a:lnTo>
                  <a:pt x="1769" y="1237"/>
                </a:lnTo>
                <a:lnTo>
                  <a:pt x="1771" y="1237"/>
                </a:lnTo>
                <a:lnTo>
                  <a:pt x="1772" y="1237"/>
                </a:lnTo>
                <a:lnTo>
                  <a:pt x="1773" y="1237"/>
                </a:lnTo>
                <a:lnTo>
                  <a:pt x="1773" y="1238"/>
                </a:lnTo>
                <a:lnTo>
                  <a:pt x="1774" y="1238"/>
                </a:lnTo>
                <a:lnTo>
                  <a:pt x="1776" y="1238"/>
                </a:lnTo>
                <a:lnTo>
                  <a:pt x="1777" y="1238"/>
                </a:lnTo>
                <a:lnTo>
                  <a:pt x="1777" y="1238"/>
                </a:lnTo>
                <a:lnTo>
                  <a:pt x="1778" y="1238"/>
                </a:lnTo>
                <a:lnTo>
                  <a:pt x="1779" y="1238"/>
                </a:lnTo>
                <a:lnTo>
                  <a:pt x="1780" y="1238"/>
                </a:lnTo>
                <a:lnTo>
                  <a:pt x="1780" y="1238"/>
                </a:lnTo>
                <a:lnTo>
                  <a:pt x="1782" y="1238"/>
                </a:lnTo>
                <a:lnTo>
                  <a:pt x="1783" y="1238"/>
                </a:lnTo>
                <a:lnTo>
                  <a:pt x="1784" y="1238"/>
                </a:lnTo>
                <a:lnTo>
                  <a:pt x="1784" y="1238"/>
                </a:lnTo>
                <a:lnTo>
                  <a:pt x="1785" y="1240"/>
                </a:lnTo>
                <a:lnTo>
                  <a:pt x="1787" y="1240"/>
                </a:lnTo>
                <a:lnTo>
                  <a:pt x="1788" y="1240"/>
                </a:lnTo>
                <a:lnTo>
                  <a:pt x="1788" y="1238"/>
                </a:lnTo>
                <a:lnTo>
                  <a:pt x="1789" y="1238"/>
                </a:lnTo>
                <a:lnTo>
                  <a:pt x="1790" y="1238"/>
                </a:lnTo>
                <a:lnTo>
                  <a:pt x="1792" y="1238"/>
                </a:lnTo>
                <a:lnTo>
                  <a:pt x="1793" y="1238"/>
                </a:lnTo>
                <a:lnTo>
                  <a:pt x="1793" y="1238"/>
                </a:lnTo>
                <a:lnTo>
                  <a:pt x="1794" y="1238"/>
                </a:lnTo>
                <a:lnTo>
                  <a:pt x="1795" y="1237"/>
                </a:lnTo>
                <a:lnTo>
                  <a:pt x="1797" y="1237"/>
                </a:lnTo>
                <a:lnTo>
                  <a:pt x="1797" y="1237"/>
                </a:lnTo>
                <a:lnTo>
                  <a:pt x="1798" y="1237"/>
                </a:lnTo>
                <a:lnTo>
                  <a:pt x="1799" y="1238"/>
                </a:lnTo>
                <a:lnTo>
                  <a:pt x="1800" y="1238"/>
                </a:lnTo>
                <a:lnTo>
                  <a:pt x="1800" y="1238"/>
                </a:lnTo>
                <a:lnTo>
                  <a:pt x="1802" y="1237"/>
                </a:lnTo>
                <a:lnTo>
                  <a:pt x="1803" y="1237"/>
                </a:lnTo>
                <a:lnTo>
                  <a:pt x="1804" y="1237"/>
                </a:lnTo>
                <a:lnTo>
                  <a:pt x="1804" y="1236"/>
                </a:lnTo>
                <a:lnTo>
                  <a:pt x="1805" y="1236"/>
                </a:lnTo>
                <a:lnTo>
                  <a:pt x="1807" y="1236"/>
                </a:lnTo>
                <a:lnTo>
                  <a:pt x="1808" y="1235"/>
                </a:lnTo>
                <a:lnTo>
                  <a:pt x="1808" y="1235"/>
                </a:lnTo>
                <a:lnTo>
                  <a:pt x="1809" y="1233"/>
                </a:lnTo>
                <a:lnTo>
                  <a:pt x="1810" y="1232"/>
                </a:lnTo>
                <a:lnTo>
                  <a:pt x="1811" y="1230"/>
                </a:lnTo>
                <a:lnTo>
                  <a:pt x="1811" y="1225"/>
                </a:lnTo>
                <a:lnTo>
                  <a:pt x="1813" y="1217"/>
                </a:lnTo>
                <a:lnTo>
                  <a:pt x="1814" y="1207"/>
                </a:lnTo>
                <a:lnTo>
                  <a:pt x="1815" y="1196"/>
                </a:lnTo>
                <a:lnTo>
                  <a:pt x="1815" y="1184"/>
                </a:lnTo>
                <a:lnTo>
                  <a:pt x="1816" y="1173"/>
                </a:lnTo>
                <a:lnTo>
                  <a:pt x="1818" y="1164"/>
                </a:lnTo>
                <a:lnTo>
                  <a:pt x="1819" y="1160"/>
                </a:lnTo>
                <a:lnTo>
                  <a:pt x="1819" y="1161"/>
                </a:lnTo>
                <a:lnTo>
                  <a:pt x="1820" y="1169"/>
                </a:lnTo>
                <a:lnTo>
                  <a:pt x="1821" y="1179"/>
                </a:lnTo>
                <a:lnTo>
                  <a:pt x="1823" y="1191"/>
                </a:lnTo>
                <a:lnTo>
                  <a:pt x="1823" y="1202"/>
                </a:lnTo>
                <a:lnTo>
                  <a:pt x="1824" y="1212"/>
                </a:lnTo>
                <a:lnTo>
                  <a:pt x="1825" y="1220"/>
                </a:lnTo>
                <a:lnTo>
                  <a:pt x="1826" y="1226"/>
                </a:lnTo>
                <a:lnTo>
                  <a:pt x="1826" y="1230"/>
                </a:lnTo>
                <a:lnTo>
                  <a:pt x="1828" y="1232"/>
                </a:lnTo>
                <a:lnTo>
                  <a:pt x="1829" y="1233"/>
                </a:lnTo>
                <a:lnTo>
                  <a:pt x="1830" y="1233"/>
                </a:lnTo>
                <a:lnTo>
                  <a:pt x="1830" y="1235"/>
                </a:lnTo>
                <a:lnTo>
                  <a:pt x="1831" y="1235"/>
                </a:lnTo>
                <a:lnTo>
                  <a:pt x="1833" y="1235"/>
                </a:lnTo>
                <a:lnTo>
                  <a:pt x="1834" y="1236"/>
                </a:lnTo>
                <a:lnTo>
                  <a:pt x="1834" y="1236"/>
                </a:lnTo>
                <a:lnTo>
                  <a:pt x="1835" y="1236"/>
                </a:lnTo>
                <a:lnTo>
                  <a:pt x="1836" y="1236"/>
                </a:lnTo>
                <a:lnTo>
                  <a:pt x="1838" y="1236"/>
                </a:lnTo>
                <a:lnTo>
                  <a:pt x="1838" y="1237"/>
                </a:lnTo>
                <a:lnTo>
                  <a:pt x="1839" y="1237"/>
                </a:lnTo>
                <a:lnTo>
                  <a:pt x="1840" y="1237"/>
                </a:lnTo>
                <a:lnTo>
                  <a:pt x="1841" y="1237"/>
                </a:lnTo>
                <a:lnTo>
                  <a:pt x="1841" y="1237"/>
                </a:lnTo>
                <a:lnTo>
                  <a:pt x="1843" y="1238"/>
                </a:lnTo>
                <a:lnTo>
                  <a:pt x="1844" y="1238"/>
                </a:lnTo>
                <a:lnTo>
                  <a:pt x="1845" y="1238"/>
                </a:lnTo>
                <a:lnTo>
                  <a:pt x="1846" y="1238"/>
                </a:lnTo>
                <a:lnTo>
                  <a:pt x="1846" y="1238"/>
                </a:lnTo>
                <a:lnTo>
                  <a:pt x="1847" y="1238"/>
                </a:lnTo>
                <a:lnTo>
                  <a:pt x="1849" y="1237"/>
                </a:lnTo>
                <a:lnTo>
                  <a:pt x="1850" y="1237"/>
                </a:lnTo>
                <a:lnTo>
                  <a:pt x="1850" y="1236"/>
                </a:lnTo>
                <a:lnTo>
                  <a:pt x="1851" y="1236"/>
                </a:lnTo>
                <a:lnTo>
                  <a:pt x="1852" y="1235"/>
                </a:lnTo>
                <a:lnTo>
                  <a:pt x="1854" y="1235"/>
                </a:lnTo>
                <a:lnTo>
                  <a:pt x="1854" y="1235"/>
                </a:lnTo>
                <a:lnTo>
                  <a:pt x="1855" y="1233"/>
                </a:lnTo>
                <a:lnTo>
                  <a:pt x="1856" y="1235"/>
                </a:lnTo>
                <a:lnTo>
                  <a:pt x="1857" y="1235"/>
                </a:lnTo>
                <a:lnTo>
                  <a:pt x="1857" y="1236"/>
                </a:lnTo>
                <a:lnTo>
                  <a:pt x="1859" y="1236"/>
                </a:lnTo>
                <a:lnTo>
                  <a:pt x="1860" y="1237"/>
                </a:lnTo>
                <a:lnTo>
                  <a:pt x="1861" y="1237"/>
                </a:lnTo>
                <a:lnTo>
                  <a:pt x="1861" y="1237"/>
                </a:lnTo>
                <a:lnTo>
                  <a:pt x="1862" y="1237"/>
                </a:lnTo>
                <a:lnTo>
                  <a:pt x="1864" y="1238"/>
                </a:lnTo>
                <a:lnTo>
                  <a:pt x="1865" y="1238"/>
                </a:lnTo>
                <a:lnTo>
                  <a:pt x="1865" y="1238"/>
                </a:lnTo>
                <a:lnTo>
                  <a:pt x="1866" y="1238"/>
                </a:lnTo>
                <a:lnTo>
                  <a:pt x="1867" y="1238"/>
                </a:lnTo>
                <a:lnTo>
                  <a:pt x="1869" y="1238"/>
                </a:lnTo>
                <a:lnTo>
                  <a:pt x="1869" y="1238"/>
                </a:lnTo>
                <a:lnTo>
                  <a:pt x="1870" y="1238"/>
                </a:lnTo>
                <a:lnTo>
                  <a:pt x="1871" y="1238"/>
                </a:lnTo>
                <a:lnTo>
                  <a:pt x="1872" y="1238"/>
                </a:lnTo>
                <a:lnTo>
                  <a:pt x="1872" y="1238"/>
                </a:lnTo>
                <a:lnTo>
                  <a:pt x="1874" y="1238"/>
                </a:lnTo>
                <a:lnTo>
                  <a:pt x="1875" y="1238"/>
                </a:lnTo>
                <a:lnTo>
                  <a:pt x="1876" y="1238"/>
                </a:lnTo>
                <a:lnTo>
                  <a:pt x="1876" y="1238"/>
                </a:lnTo>
                <a:lnTo>
                  <a:pt x="1877" y="1238"/>
                </a:lnTo>
                <a:lnTo>
                  <a:pt x="1879" y="1238"/>
                </a:lnTo>
                <a:lnTo>
                  <a:pt x="1880" y="1237"/>
                </a:lnTo>
                <a:lnTo>
                  <a:pt x="1880" y="1236"/>
                </a:lnTo>
                <a:lnTo>
                  <a:pt x="1881" y="1235"/>
                </a:lnTo>
                <a:lnTo>
                  <a:pt x="1882" y="1232"/>
                </a:lnTo>
                <a:lnTo>
                  <a:pt x="1883" y="1231"/>
                </a:lnTo>
                <a:lnTo>
                  <a:pt x="1883" y="1230"/>
                </a:lnTo>
                <a:lnTo>
                  <a:pt x="1885" y="1228"/>
                </a:lnTo>
                <a:lnTo>
                  <a:pt x="1886" y="1228"/>
                </a:lnTo>
                <a:lnTo>
                  <a:pt x="1887" y="1228"/>
                </a:lnTo>
                <a:lnTo>
                  <a:pt x="1887" y="1230"/>
                </a:lnTo>
                <a:lnTo>
                  <a:pt x="1888" y="1231"/>
                </a:lnTo>
                <a:lnTo>
                  <a:pt x="1890" y="1233"/>
                </a:lnTo>
                <a:lnTo>
                  <a:pt x="1891" y="1235"/>
                </a:lnTo>
                <a:lnTo>
                  <a:pt x="1891" y="1235"/>
                </a:lnTo>
                <a:lnTo>
                  <a:pt x="1892" y="1236"/>
                </a:lnTo>
                <a:lnTo>
                  <a:pt x="1893" y="1237"/>
                </a:lnTo>
                <a:lnTo>
                  <a:pt x="1895" y="1237"/>
                </a:lnTo>
                <a:lnTo>
                  <a:pt x="1895" y="1238"/>
                </a:lnTo>
                <a:lnTo>
                  <a:pt x="1896" y="1238"/>
                </a:lnTo>
                <a:lnTo>
                  <a:pt x="1897" y="1238"/>
                </a:lnTo>
                <a:lnTo>
                  <a:pt x="1898" y="1237"/>
                </a:lnTo>
                <a:lnTo>
                  <a:pt x="1898" y="1235"/>
                </a:lnTo>
                <a:lnTo>
                  <a:pt x="1900" y="1227"/>
                </a:lnTo>
                <a:lnTo>
                  <a:pt x="1901" y="1211"/>
                </a:lnTo>
                <a:lnTo>
                  <a:pt x="1902" y="1179"/>
                </a:lnTo>
                <a:lnTo>
                  <a:pt x="1903" y="1115"/>
                </a:lnTo>
                <a:lnTo>
                  <a:pt x="1903" y="1009"/>
                </a:lnTo>
                <a:lnTo>
                  <a:pt x="1905" y="839"/>
                </a:lnTo>
                <a:lnTo>
                  <a:pt x="1906" y="595"/>
                </a:lnTo>
                <a:lnTo>
                  <a:pt x="1907" y="281"/>
                </a:lnTo>
                <a:lnTo>
                  <a:pt x="1907" y="0"/>
                </a:lnTo>
                <a:lnTo>
                  <a:pt x="1908" y="0"/>
                </a:lnTo>
                <a:lnTo>
                  <a:pt x="1910" y="0"/>
                </a:lnTo>
                <a:lnTo>
                  <a:pt x="1911" y="0"/>
                </a:lnTo>
                <a:lnTo>
                  <a:pt x="1911" y="0"/>
                </a:lnTo>
                <a:lnTo>
                  <a:pt x="1912" y="0"/>
                </a:lnTo>
                <a:lnTo>
                  <a:pt x="1913" y="0"/>
                </a:lnTo>
                <a:lnTo>
                  <a:pt x="1915" y="0"/>
                </a:lnTo>
                <a:lnTo>
                  <a:pt x="1915" y="0"/>
                </a:lnTo>
                <a:lnTo>
                  <a:pt x="1916" y="0"/>
                </a:lnTo>
                <a:lnTo>
                  <a:pt x="1917" y="0"/>
                </a:lnTo>
                <a:lnTo>
                  <a:pt x="1918" y="56"/>
                </a:lnTo>
                <a:lnTo>
                  <a:pt x="1918" y="275"/>
                </a:lnTo>
                <a:lnTo>
                  <a:pt x="1919" y="461"/>
                </a:lnTo>
                <a:lnTo>
                  <a:pt x="1921" y="615"/>
                </a:lnTo>
                <a:lnTo>
                  <a:pt x="1922" y="742"/>
                </a:lnTo>
                <a:lnTo>
                  <a:pt x="1922" y="844"/>
                </a:lnTo>
                <a:lnTo>
                  <a:pt x="1923" y="923"/>
                </a:lnTo>
                <a:lnTo>
                  <a:pt x="1924" y="986"/>
                </a:lnTo>
                <a:lnTo>
                  <a:pt x="1926" y="1035"/>
                </a:lnTo>
                <a:lnTo>
                  <a:pt x="1926" y="1075"/>
                </a:lnTo>
                <a:lnTo>
                  <a:pt x="1927" y="1104"/>
                </a:lnTo>
                <a:lnTo>
                  <a:pt x="1928" y="1129"/>
                </a:lnTo>
                <a:lnTo>
                  <a:pt x="1929" y="1148"/>
                </a:lnTo>
                <a:lnTo>
                  <a:pt x="1929" y="1161"/>
                </a:lnTo>
                <a:lnTo>
                  <a:pt x="1931" y="1173"/>
                </a:lnTo>
                <a:lnTo>
                  <a:pt x="1932" y="1181"/>
                </a:lnTo>
                <a:lnTo>
                  <a:pt x="1933" y="1189"/>
                </a:lnTo>
                <a:lnTo>
                  <a:pt x="1933" y="1194"/>
                </a:lnTo>
                <a:lnTo>
                  <a:pt x="1934" y="1199"/>
                </a:lnTo>
                <a:lnTo>
                  <a:pt x="1936" y="1202"/>
                </a:lnTo>
                <a:lnTo>
                  <a:pt x="1937" y="1206"/>
                </a:lnTo>
                <a:lnTo>
                  <a:pt x="1937" y="1209"/>
                </a:lnTo>
                <a:lnTo>
                  <a:pt x="1938" y="1211"/>
                </a:lnTo>
                <a:lnTo>
                  <a:pt x="1939" y="1214"/>
                </a:lnTo>
                <a:lnTo>
                  <a:pt x="1941" y="1215"/>
                </a:lnTo>
                <a:lnTo>
                  <a:pt x="1941" y="1216"/>
                </a:lnTo>
                <a:lnTo>
                  <a:pt x="1942" y="1217"/>
                </a:lnTo>
                <a:lnTo>
                  <a:pt x="1943" y="1219"/>
                </a:lnTo>
                <a:lnTo>
                  <a:pt x="1944" y="1219"/>
                </a:lnTo>
                <a:lnTo>
                  <a:pt x="1944" y="1217"/>
                </a:lnTo>
                <a:lnTo>
                  <a:pt x="1946" y="1215"/>
                </a:lnTo>
                <a:lnTo>
                  <a:pt x="1947" y="1212"/>
                </a:lnTo>
                <a:lnTo>
                  <a:pt x="1948" y="1207"/>
                </a:lnTo>
                <a:lnTo>
                  <a:pt x="1948" y="1202"/>
                </a:lnTo>
                <a:lnTo>
                  <a:pt x="1949" y="1196"/>
                </a:lnTo>
                <a:lnTo>
                  <a:pt x="1951" y="1191"/>
                </a:lnTo>
                <a:lnTo>
                  <a:pt x="1952" y="1186"/>
                </a:lnTo>
                <a:lnTo>
                  <a:pt x="1952" y="1184"/>
                </a:lnTo>
                <a:lnTo>
                  <a:pt x="1953" y="1184"/>
                </a:lnTo>
                <a:lnTo>
                  <a:pt x="1954" y="1185"/>
                </a:lnTo>
                <a:lnTo>
                  <a:pt x="1955" y="1189"/>
                </a:lnTo>
                <a:lnTo>
                  <a:pt x="1955" y="1195"/>
                </a:lnTo>
                <a:lnTo>
                  <a:pt x="1957" y="1201"/>
                </a:lnTo>
                <a:lnTo>
                  <a:pt x="1958" y="1207"/>
                </a:lnTo>
                <a:lnTo>
                  <a:pt x="1959" y="1214"/>
                </a:lnTo>
                <a:lnTo>
                  <a:pt x="1960" y="1219"/>
                </a:lnTo>
                <a:lnTo>
                  <a:pt x="1960" y="1222"/>
                </a:lnTo>
                <a:lnTo>
                  <a:pt x="1962" y="1226"/>
                </a:lnTo>
                <a:lnTo>
                  <a:pt x="1963" y="1228"/>
                </a:lnTo>
                <a:lnTo>
                  <a:pt x="1964" y="1230"/>
                </a:lnTo>
                <a:lnTo>
                  <a:pt x="1964" y="1231"/>
                </a:lnTo>
                <a:lnTo>
                  <a:pt x="1965" y="1232"/>
                </a:lnTo>
                <a:lnTo>
                  <a:pt x="1967" y="1233"/>
                </a:lnTo>
                <a:lnTo>
                  <a:pt x="1968" y="1233"/>
                </a:lnTo>
                <a:lnTo>
                  <a:pt x="1968" y="1235"/>
                </a:lnTo>
                <a:lnTo>
                  <a:pt x="1969" y="1236"/>
                </a:lnTo>
                <a:lnTo>
                  <a:pt x="1970" y="1236"/>
                </a:lnTo>
                <a:lnTo>
                  <a:pt x="1972" y="1237"/>
                </a:lnTo>
                <a:lnTo>
                  <a:pt x="1972" y="1237"/>
                </a:lnTo>
                <a:lnTo>
                  <a:pt x="1973" y="1237"/>
                </a:lnTo>
                <a:lnTo>
                  <a:pt x="1974" y="1237"/>
                </a:lnTo>
                <a:lnTo>
                  <a:pt x="1975" y="1238"/>
                </a:lnTo>
                <a:lnTo>
                  <a:pt x="1975" y="1238"/>
                </a:lnTo>
                <a:lnTo>
                  <a:pt x="1977" y="1238"/>
                </a:lnTo>
                <a:lnTo>
                  <a:pt x="1978" y="1238"/>
                </a:lnTo>
                <a:lnTo>
                  <a:pt x="1979" y="1238"/>
                </a:lnTo>
                <a:lnTo>
                  <a:pt x="1979" y="1238"/>
                </a:lnTo>
                <a:lnTo>
                  <a:pt x="1980" y="1238"/>
                </a:lnTo>
                <a:lnTo>
                  <a:pt x="1982" y="1238"/>
                </a:lnTo>
                <a:lnTo>
                  <a:pt x="1983" y="1238"/>
                </a:lnTo>
                <a:lnTo>
                  <a:pt x="1983" y="1237"/>
                </a:lnTo>
                <a:lnTo>
                  <a:pt x="1984" y="1237"/>
                </a:lnTo>
                <a:lnTo>
                  <a:pt x="1985" y="1237"/>
                </a:lnTo>
                <a:lnTo>
                  <a:pt x="1987" y="1237"/>
                </a:lnTo>
                <a:lnTo>
                  <a:pt x="1987" y="1237"/>
                </a:lnTo>
                <a:lnTo>
                  <a:pt x="1988" y="1237"/>
                </a:lnTo>
                <a:lnTo>
                  <a:pt x="1989" y="1237"/>
                </a:lnTo>
                <a:lnTo>
                  <a:pt x="1990" y="1238"/>
                </a:lnTo>
                <a:lnTo>
                  <a:pt x="1990" y="1238"/>
                </a:lnTo>
                <a:lnTo>
                  <a:pt x="1991" y="1238"/>
                </a:lnTo>
                <a:lnTo>
                  <a:pt x="1993" y="1238"/>
                </a:lnTo>
                <a:lnTo>
                  <a:pt x="1994" y="1238"/>
                </a:lnTo>
                <a:lnTo>
                  <a:pt x="1994" y="1238"/>
                </a:lnTo>
                <a:lnTo>
                  <a:pt x="1995" y="1238"/>
                </a:lnTo>
                <a:lnTo>
                  <a:pt x="1996" y="1238"/>
                </a:lnTo>
                <a:lnTo>
                  <a:pt x="1998" y="1238"/>
                </a:lnTo>
                <a:lnTo>
                  <a:pt x="1998" y="1238"/>
                </a:lnTo>
                <a:lnTo>
                  <a:pt x="1999" y="1238"/>
                </a:lnTo>
                <a:lnTo>
                  <a:pt x="2000" y="1238"/>
                </a:lnTo>
                <a:lnTo>
                  <a:pt x="2001" y="1238"/>
                </a:lnTo>
                <a:lnTo>
                  <a:pt x="2001" y="1238"/>
                </a:lnTo>
                <a:lnTo>
                  <a:pt x="2003" y="1238"/>
                </a:lnTo>
                <a:lnTo>
                  <a:pt x="2004" y="1238"/>
                </a:lnTo>
                <a:lnTo>
                  <a:pt x="2005" y="1238"/>
                </a:lnTo>
                <a:lnTo>
                  <a:pt x="2005" y="1238"/>
                </a:lnTo>
                <a:lnTo>
                  <a:pt x="2006" y="1238"/>
                </a:lnTo>
                <a:lnTo>
                  <a:pt x="2008" y="1238"/>
                </a:lnTo>
                <a:lnTo>
                  <a:pt x="2009" y="1238"/>
                </a:lnTo>
                <a:lnTo>
                  <a:pt x="2009" y="1238"/>
                </a:lnTo>
                <a:lnTo>
                  <a:pt x="2010" y="1238"/>
                </a:lnTo>
                <a:lnTo>
                  <a:pt x="2011" y="1238"/>
                </a:lnTo>
                <a:lnTo>
                  <a:pt x="2013" y="1238"/>
                </a:lnTo>
                <a:lnTo>
                  <a:pt x="2014" y="1238"/>
                </a:lnTo>
                <a:lnTo>
                  <a:pt x="2014" y="1237"/>
                </a:lnTo>
                <a:lnTo>
                  <a:pt x="2015" y="1237"/>
                </a:lnTo>
                <a:lnTo>
                  <a:pt x="2016" y="1237"/>
                </a:lnTo>
                <a:lnTo>
                  <a:pt x="2018" y="1237"/>
                </a:lnTo>
                <a:lnTo>
                  <a:pt x="2018" y="1236"/>
                </a:lnTo>
                <a:lnTo>
                  <a:pt x="2019" y="1236"/>
                </a:lnTo>
                <a:lnTo>
                  <a:pt x="2020" y="1236"/>
                </a:lnTo>
                <a:lnTo>
                  <a:pt x="2021" y="1236"/>
                </a:lnTo>
                <a:lnTo>
                  <a:pt x="2021" y="1236"/>
                </a:lnTo>
                <a:lnTo>
                  <a:pt x="2023" y="1236"/>
                </a:lnTo>
                <a:lnTo>
                  <a:pt x="2024" y="1236"/>
                </a:lnTo>
                <a:lnTo>
                  <a:pt x="2025" y="1236"/>
                </a:lnTo>
                <a:lnTo>
                  <a:pt x="2025" y="1235"/>
                </a:lnTo>
                <a:lnTo>
                  <a:pt x="2026" y="1235"/>
                </a:lnTo>
                <a:lnTo>
                  <a:pt x="2027" y="1233"/>
                </a:lnTo>
                <a:lnTo>
                  <a:pt x="2029" y="1232"/>
                </a:lnTo>
                <a:lnTo>
                  <a:pt x="2029" y="1231"/>
                </a:lnTo>
                <a:lnTo>
                  <a:pt x="2030" y="1231"/>
                </a:lnTo>
                <a:lnTo>
                  <a:pt x="2031" y="1231"/>
                </a:lnTo>
                <a:lnTo>
                  <a:pt x="2032" y="1231"/>
                </a:lnTo>
                <a:lnTo>
                  <a:pt x="2032" y="1231"/>
                </a:lnTo>
                <a:lnTo>
                  <a:pt x="2034" y="1231"/>
                </a:lnTo>
                <a:lnTo>
                  <a:pt x="2035" y="1231"/>
                </a:lnTo>
                <a:lnTo>
                  <a:pt x="2036" y="1232"/>
                </a:lnTo>
                <a:lnTo>
                  <a:pt x="2036" y="1232"/>
                </a:lnTo>
                <a:lnTo>
                  <a:pt x="2037" y="1232"/>
                </a:lnTo>
                <a:lnTo>
                  <a:pt x="2039" y="1232"/>
                </a:lnTo>
                <a:lnTo>
                  <a:pt x="2040" y="1233"/>
                </a:lnTo>
                <a:lnTo>
                  <a:pt x="2040" y="1233"/>
                </a:lnTo>
                <a:lnTo>
                  <a:pt x="2041" y="1233"/>
                </a:lnTo>
                <a:lnTo>
                  <a:pt x="2042" y="1235"/>
                </a:lnTo>
                <a:lnTo>
                  <a:pt x="2044" y="1236"/>
                </a:lnTo>
                <a:lnTo>
                  <a:pt x="2044" y="1236"/>
                </a:lnTo>
                <a:lnTo>
                  <a:pt x="2045" y="1237"/>
                </a:lnTo>
                <a:lnTo>
                  <a:pt x="2046" y="1237"/>
                </a:lnTo>
                <a:lnTo>
                  <a:pt x="2047" y="1238"/>
                </a:lnTo>
                <a:lnTo>
                  <a:pt x="2047" y="1238"/>
                </a:lnTo>
                <a:lnTo>
                  <a:pt x="2049" y="1238"/>
                </a:lnTo>
                <a:lnTo>
                  <a:pt x="2050" y="1238"/>
                </a:lnTo>
                <a:lnTo>
                  <a:pt x="2051" y="1238"/>
                </a:lnTo>
                <a:lnTo>
                  <a:pt x="2051" y="1238"/>
                </a:lnTo>
                <a:lnTo>
                  <a:pt x="2052" y="1237"/>
                </a:lnTo>
                <a:lnTo>
                  <a:pt x="2054" y="1237"/>
                </a:lnTo>
                <a:lnTo>
                  <a:pt x="2055" y="1237"/>
                </a:lnTo>
                <a:lnTo>
                  <a:pt x="2055" y="1238"/>
                </a:lnTo>
                <a:lnTo>
                  <a:pt x="2056" y="1238"/>
                </a:lnTo>
                <a:lnTo>
                  <a:pt x="2057" y="1238"/>
                </a:lnTo>
                <a:lnTo>
                  <a:pt x="2059" y="1238"/>
                </a:lnTo>
                <a:lnTo>
                  <a:pt x="2059" y="1238"/>
                </a:lnTo>
                <a:lnTo>
                  <a:pt x="2060" y="1238"/>
                </a:lnTo>
                <a:lnTo>
                  <a:pt x="2061" y="1238"/>
                </a:lnTo>
                <a:lnTo>
                  <a:pt x="2062" y="1238"/>
                </a:lnTo>
                <a:lnTo>
                  <a:pt x="2062" y="1240"/>
                </a:lnTo>
                <a:lnTo>
                  <a:pt x="2063" y="1240"/>
                </a:lnTo>
                <a:lnTo>
                  <a:pt x="2065" y="1240"/>
                </a:lnTo>
                <a:lnTo>
                  <a:pt x="2066" y="1240"/>
                </a:lnTo>
                <a:lnTo>
                  <a:pt x="2066" y="1240"/>
                </a:lnTo>
                <a:lnTo>
                  <a:pt x="2067" y="1241"/>
                </a:lnTo>
                <a:lnTo>
                  <a:pt x="2068" y="1242"/>
                </a:lnTo>
                <a:lnTo>
                  <a:pt x="2070" y="1243"/>
                </a:lnTo>
                <a:lnTo>
                  <a:pt x="2071" y="1246"/>
                </a:lnTo>
                <a:lnTo>
                  <a:pt x="2071" y="1250"/>
                </a:lnTo>
                <a:lnTo>
                  <a:pt x="2072" y="1252"/>
                </a:lnTo>
                <a:lnTo>
                  <a:pt x="2073" y="1257"/>
                </a:lnTo>
                <a:lnTo>
                  <a:pt x="2075" y="1262"/>
                </a:lnTo>
                <a:lnTo>
                  <a:pt x="2075" y="1267"/>
                </a:lnTo>
                <a:lnTo>
                  <a:pt x="2076" y="1272"/>
                </a:lnTo>
                <a:lnTo>
                  <a:pt x="2077" y="1278"/>
                </a:lnTo>
                <a:lnTo>
                  <a:pt x="2078" y="1283"/>
                </a:lnTo>
                <a:lnTo>
                  <a:pt x="2078" y="1287"/>
                </a:lnTo>
                <a:lnTo>
                  <a:pt x="2080" y="1291"/>
                </a:lnTo>
                <a:lnTo>
                  <a:pt x="2081" y="1291"/>
                </a:lnTo>
                <a:lnTo>
                  <a:pt x="2082" y="1288"/>
                </a:lnTo>
                <a:lnTo>
                  <a:pt x="2082" y="1282"/>
                </a:lnTo>
                <a:lnTo>
                  <a:pt x="2083" y="1271"/>
                </a:lnTo>
                <a:lnTo>
                  <a:pt x="2085" y="1258"/>
                </a:lnTo>
                <a:lnTo>
                  <a:pt x="2086" y="1245"/>
                </a:lnTo>
                <a:lnTo>
                  <a:pt x="2086" y="1231"/>
                </a:lnTo>
                <a:lnTo>
                  <a:pt x="2087" y="1221"/>
                </a:lnTo>
                <a:lnTo>
                  <a:pt x="2088" y="1209"/>
                </a:lnTo>
                <a:lnTo>
                  <a:pt x="2090" y="1181"/>
                </a:lnTo>
                <a:lnTo>
                  <a:pt x="2090" y="1106"/>
                </a:lnTo>
                <a:lnTo>
                  <a:pt x="2091" y="904"/>
                </a:lnTo>
                <a:lnTo>
                  <a:pt x="2092" y="446"/>
                </a:lnTo>
                <a:lnTo>
                  <a:pt x="2093" y="0"/>
                </a:lnTo>
                <a:lnTo>
                  <a:pt x="2093" y="0"/>
                </a:lnTo>
                <a:lnTo>
                  <a:pt x="2095" y="0"/>
                </a:lnTo>
                <a:lnTo>
                  <a:pt x="2096" y="0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0"/>
                </a:lnTo>
                <a:lnTo>
                  <a:pt x="2116" y="0"/>
                </a:lnTo>
                <a:lnTo>
                  <a:pt x="2117" y="0"/>
                </a:lnTo>
                <a:lnTo>
                  <a:pt x="2118" y="0"/>
                </a:lnTo>
                <a:lnTo>
                  <a:pt x="2119" y="139"/>
                </a:lnTo>
                <a:lnTo>
                  <a:pt x="2119" y="274"/>
                </a:lnTo>
                <a:lnTo>
                  <a:pt x="2121" y="388"/>
                </a:lnTo>
                <a:lnTo>
                  <a:pt x="2122" y="486"/>
                </a:lnTo>
                <a:lnTo>
                  <a:pt x="2123" y="570"/>
                </a:lnTo>
                <a:lnTo>
                  <a:pt x="2123" y="644"/>
                </a:lnTo>
                <a:lnTo>
                  <a:pt x="2124" y="707"/>
                </a:lnTo>
                <a:lnTo>
                  <a:pt x="2126" y="763"/>
                </a:lnTo>
                <a:lnTo>
                  <a:pt x="2127" y="813"/>
                </a:lnTo>
                <a:lnTo>
                  <a:pt x="2128" y="856"/>
                </a:lnTo>
                <a:lnTo>
                  <a:pt x="2128" y="894"/>
                </a:lnTo>
                <a:lnTo>
                  <a:pt x="2129" y="928"/>
                </a:lnTo>
                <a:lnTo>
                  <a:pt x="2131" y="958"/>
                </a:lnTo>
                <a:lnTo>
                  <a:pt x="2132" y="984"/>
                </a:lnTo>
                <a:lnTo>
                  <a:pt x="2132" y="1007"/>
                </a:lnTo>
                <a:lnTo>
                  <a:pt x="2133" y="1029"/>
                </a:lnTo>
                <a:lnTo>
                  <a:pt x="2134" y="1047"/>
                </a:lnTo>
                <a:lnTo>
                  <a:pt x="2135" y="1065"/>
                </a:lnTo>
                <a:lnTo>
                  <a:pt x="2135" y="1075"/>
                </a:lnTo>
                <a:lnTo>
                  <a:pt x="2137" y="1088"/>
                </a:lnTo>
                <a:lnTo>
                  <a:pt x="2138" y="1099"/>
                </a:lnTo>
                <a:lnTo>
                  <a:pt x="2139" y="1111"/>
                </a:lnTo>
                <a:lnTo>
                  <a:pt x="2139" y="1120"/>
                </a:lnTo>
                <a:lnTo>
                  <a:pt x="2140" y="1129"/>
                </a:lnTo>
                <a:lnTo>
                  <a:pt x="2142" y="1138"/>
                </a:lnTo>
                <a:lnTo>
                  <a:pt x="2143" y="1145"/>
                </a:lnTo>
                <a:lnTo>
                  <a:pt x="2143" y="1153"/>
                </a:lnTo>
                <a:lnTo>
                  <a:pt x="2144" y="1159"/>
                </a:lnTo>
                <a:lnTo>
                  <a:pt x="2145" y="1165"/>
                </a:lnTo>
                <a:lnTo>
                  <a:pt x="2147" y="1170"/>
                </a:lnTo>
                <a:lnTo>
                  <a:pt x="2147" y="1175"/>
                </a:lnTo>
                <a:lnTo>
                  <a:pt x="2148" y="1180"/>
                </a:lnTo>
                <a:lnTo>
                  <a:pt x="2149" y="1184"/>
                </a:lnTo>
                <a:lnTo>
                  <a:pt x="2150" y="1188"/>
                </a:lnTo>
                <a:lnTo>
                  <a:pt x="2150" y="1191"/>
                </a:lnTo>
                <a:lnTo>
                  <a:pt x="2152" y="1195"/>
                </a:lnTo>
                <a:lnTo>
                  <a:pt x="2153" y="1199"/>
                </a:lnTo>
                <a:lnTo>
                  <a:pt x="2154" y="1202"/>
                </a:lnTo>
                <a:lnTo>
                  <a:pt x="2154" y="1206"/>
                </a:lnTo>
                <a:lnTo>
                  <a:pt x="2155" y="1210"/>
                </a:lnTo>
                <a:lnTo>
                  <a:pt x="2157" y="1212"/>
                </a:lnTo>
                <a:lnTo>
                  <a:pt x="2158" y="1216"/>
                </a:lnTo>
                <a:lnTo>
                  <a:pt x="2158" y="1219"/>
                </a:lnTo>
                <a:lnTo>
                  <a:pt x="2159" y="1221"/>
                </a:lnTo>
                <a:lnTo>
                  <a:pt x="2160" y="1224"/>
                </a:lnTo>
                <a:lnTo>
                  <a:pt x="2162" y="1226"/>
                </a:lnTo>
                <a:lnTo>
                  <a:pt x="2162" y="1227"/>
                </a:lnTo>
                <a:lnTo>
                  <a:pt x="2163" y="1230"/>
                </a:lnTo>
                <a:lnTo>
                  <a:pt x="2164" y="1231"/>
                </a:lnTo>
                <a:lnTo>
                  <a:pt x="2165" y="1232"/>
                </a:lnTo>
                <a:lnTo>
                  <a:pt x="2165" y="1233"/>
                </a:lnTo>
                <a:lnTo>
                  <a:pt x="2167" y="1235"/>
                </a:lnTo>
                <a:lnTo>
                  <a:pt x="2168" y="1236"/>
                </a:lnTo>
                <a:lnTo>
                  <a:pt x="2169" y="1237"/>
                </a:lnTo>
                <a:lnTo>
                  <a:pt x="2169" y="1237"/>
                </a:lnTo>
                <a:lnTo>
                  <a:pt x="2170" y="1238"/>
                </a:lnTo>
                <a:lnTo>
                  <a:pt x="2171" y="1238"/>
                </a:lnTo>
                <a:lnTo>
                  <a:pt x="2173" y="1240"/>
                </a:lnTo>
                <a:lnTo>
                  <a:pt x="2173" y="1240"/>
                </a:lnTo>
                <a:lnTo>
                  <a:pt x="2174" y="1240"/>
                </a:lnTo>
                <a:lnTo>
                  <a:pt x="2175" y="1240"/>
                </a:lnTo>
                <a:lnTo>
                  <a:pt x="2176" y="1240"/>
                </a:lnTo>
                <a:lnTo>
                  <a:pt x="2176" y="1240"/>
                </a:lnTo>
                <a:lnTo>
                  <a:pt x="2178" y="1240"/>
                </a:lnTo>
                <a:lnTo>
                  <a:pt x="2179" y="1240"/>
                </a:lnTo>
                <a:lnTo>
                  <a:pt x="2180" y="1240"/>
                </a:lnTo>
                <a:lnTo>
                  <a:pt x="2180" y="1238"/>
                </a:lnTo>
                <a:lnTo>
                  <a:pt x="2181" y="1238"/>
                </a:lnTo>
                <a:lnTo>
                  <a:pt x="2183" y="1237"/>
                </a:lnTo>
                <a:lnTo>
                  <a:pt x="2184" y="1237"/>
                </a:lnTo>
                <a:lnTo>
                  <a:pt x="2185" y="1236"/>
                </a:lnTo>
                <a:lnTo>
                  <a:pt x="2185" y="1236"/>
                </a:lnTo>
                <a:lnTo>
                  <a:pt x="2186" y="1235"/>
                </a:lnTo>
                <a:lnTo>
                  <a:pt x="2188" y="1235"/>
                </a:lnTo>
                <a:lnTo>
                  <a:pt x="2189" y="1233"/>
                </a:lnTo>
                <a:lnTo>
                  <a:pt x="2189" y="1233"/>
                </a:lnTo>
                <a:lnTo>
                  <a:pt x="2190" y="1233"/>
                </a:lnTo>
                <a:lnTo>
                  <a:pt x="2191" y="1233"/>
                </a:lnTo>
                <a:lnTo>
                  <a:pt x="2193" y="1235"/>
                </a:lnTo>
                <a:lnTo>
                  <a:pt x="2193" y="1235"/>
                </a:lnTo>
                <a:lnTo>
                  <a:pt x="2194" y="1236"/>
                </a:lnTo>
                <a:lnTo>
                  <a:pt x="2195" y="1236"/>
                </a:lnTo>
                <a:lnTo>
                  <a:pt x="2196" y="1237"/>
                </a:lnTo>
                <a:lnTo>
                  <a:pt x="2196" y="1237"/>
                </a:lnTo>
                <a:lnTo>
                  <a:pt x="2198" y="1238"/>
                </a:lnTo>
                <a:lnTo>
                  <a:pt x="2199" y="1238"/>
                </a:lnTo>
                <a:lnTo>
                  <a:pt x="2200" y="1238"/>
                </a:lnTo>
                <a:lnTo>
                  <a:pt x="2200" y="1240"/>
                </a:lnTo>
                <a:lnTo>
                  <a:pt x="2201" y="1238"/>
                </a:lnTo>
                <a:lnTo>
                  <a:pt x="2203" y="1238"/>
                </a:lnTo>
                <a:lnTo>
                  <a:pt x="2204" y="1238"/>
                </a:lnTo>
                <a:lnTo>
                  <a:pt x="2204" y="1238"/>
                </a:lnTo>
                <a:lnTo>
                  <a:pt x="2205" y="1237"/>
                </a:lnTo>
                <a:lnTo>
                  <a:pt x="2206" y="1236"/>
                </a:lnTo>
                <a:lnTo>
                  <a:pt x="2207" y="1233"/>
                </a:lnTo>
                <a:lnTo>
                  <a:pt x="2207" y="1231"/>
                </a:lnTo>
                <a:lnTo>
                  <a:pt x="2209" y="1228"/>
                </a:lnTo>
                <a:lnTo>
                  <a:pt x="2210" y="1226"/>
                </a:lnTo>
                <a:lnTo>
                  <a:pt x="2211" y="1224"/>
                </a:lnTo>
                <a:lnTo>
                  <a:pt x="2211" y="1221"/>
                </a:lnTo>
                <a:lnTo>
                  <a:pt x="2212" y="1220"/>
                </a:lnTo>
                <a:lnTo>
                  <a:pt x="2214" y="1219"/>
                </a:lnTo>
                <a:lnTo>
                  <a:pt x="2215" y="1219"/>
                </a:lnTo>
                <a:lnTo>
                  <a:pt x="2215" y="1220"/>
                </a:lnTo>
                <a:lnTo>
                  <a:pt x="2216" y="1221"/>
                </a:lnTo>
                <a:lnTo>
                  <a:pt x="2217" y="1222"/>
                </a:lnTo>
                <a:lnTo>
                  <a:pt x="2219" y="1224"/>
                </a:lnTo>
                <a:lnTo>
                  <a:pt x="2219" y="1225"/>
                </a:lnTo>
                <a:lnTo>
                  <a:pt x="2220" y="1226"/>
                </a:lnTo>
                <a:lnTo>
                  <a:pt x="2221" y="1227"/>
                </a:lnTo>
                <a:lnTo>
                  <a:pt x="2222" y="1228"/>
                </a:lnTo>
                <a:lnTo>
                  <a:pt x="2222" y="1228"/>
                </a:lnTo>
                <a:lnTo>
                  <a:pt x="2224" y="1228"/>
                </a:lnTo>
                <a:lnTo>
                  <a:pt x="2225" y="1230"/>
                </a:lnTo>
                <a:lnTo>
                  <a:pt x="2226" y="1230"/>
                </a:lnTo>
                <a:lnTo>
                  <a:pt x="2226" y="1230"/>
                </a:lnTo>
                <a:lnTo>
                  <a:pt x="2227" y="1230"/>
                </a:lnTo>
                <a:lnTo>
                  <a:pt x="2229" y="1230"/>
                </a:lnTo>
                <a:lnTo>
                  <a:pt x="2230" y="1230"/>
                </a:lnTo>
                <a:lnTo>
                  <a:pt x="2230" y="1230"/>
                </a:lnTo>
                <a:lnTo>
                  <a:pt x="2231" y="1231"/>
                </a:lnTo>
                <a:lnTo>
                  <a:pt x="2232" y="1231"/>
                </a:lnTo>
                <a:lnTo>
                  <a:pt x="2234" y="1232"/>
                </a:lnTo>
                <a:lnTo>
                  <a:pt x="2234" y="1232"/>
                </a:lnTo>
                <a:lnTo>
                  <a:pt x="2235" y="1233"/>
                </a:lnTo>
                <a:lnTo>
                  <a:pt x="2236" y="1233"/>
                </a:lnTo>
                <a:lnTo>
                  <a:pt x="2237" y="1235"/>
                </a:lnTo>
                <a:lnTo>
                  <a:pt x="2238" y="1235"/>
                </a:lnTo>
                <a:lnTo>
                  <a:pt x="2238" y="1236"/>
                </a:lnTo>
                <a:lnTo>
                  <a:pt x="2240" y="1236"/>
                </a:lnTo>
                <a:lnTo>
                  <a:pt x="2241" y="1236"/>
                </a:lnTo>
                <a:lnTo>
                  <a:pt x="2242" y="1237"/>
                </a:lnTo>
                <a:lnTo>
                  <a:pt x="2242" y="1237"/>
                </a:lnTo>
                <a:lnTo>
                  <a:pt x="2243" y="1238"/>
                </a:lnTo>
                <a:lnTo>
                  <a:pt x="2245" y="1238"/>
                </a:lnTo>
                <a:lnTo>
                  <a:pt x="2246" y="1238"/>
                </a:lnTo>
                <a:lnTo>
                  <a:pt x="2246" y="1240"/>
                </a:lnTo>
                <a:lnTo>
                  <a:pt x="2247" y="1240"/>
                </a:lnTo>
                <a:lnTo>
                  <a:pt x="2248" y="1240"/>
                </a:lnTo>
                <a:lnTo>
                  <a:pt x="2250" y="1241"/>
                </a:lnTo>
                <a:lnTo>
                  <a:pt x="2250" y="1241"/>
                </a:lnTo>
                <a:lnTo>
                  <a:pt x="2251" y="1241"/>
                </a:lnTo>
                <a:lnTo>
                  <a:pt x="2252" y="1242"/>
                </a:lnTo>
                <a:lnTo>
                  <a:pt x="2253" y="1242"/>
                </a:lnTo>
                <a:lnTo>
                  <a:pt x="2253" y="1242"/>
                </a:lnTo>
                <a:lnTo>
                  <a:pt x="2255" y="1242"/>
                </a:lnTo>
                <a:lnTo>
                  <a:pt x="2256" y="1243"/>
                </a:lnTo>
                <a:lnTo>
                  <a:pt x="2257" y="1243"/>
                </a:lnTo>
                <a:lnTo>
                  <a:pt x="2257" y="1243"/>
                </a:lnTo>
                <a:lnTo>
                  <a:pt x="2258" y="1243"/>
                </a:lnTo>
                <a:lnTo>
                  <a:pt x="2260" y="1243"/>
                </a:lnTo>
                <a:lnTo>
                  <a:pt x="2261" y="1243"/>
                </a:lnTo>
                <a:lnTo>
                  <a:pt x="2261" y="1243"/>
                </a:lnTo>
                <a:lnTo>
                  <a:pt x="2262" y="1243"/>
                </a:lnTo>
                <a:lnTo>
                  <a:pt x="2263" y="1243"/>
                </a:lnTo>
                <a:lnTo>
                  <a:pt x="2265" y="1243"/>
                </a:lnTo>
                <a:lnTo>
                  <a:pt x="2265" y="1243"/>
                </a:lnTo>
                <a:lnTo>
                  <a:pt x="2266" y="1243"/>
                </a:lnTo>
                <a:lnTo>
                  <a:pt x="2267" y="1243"/>
                </a:lnTo>
                <a:lnTo>
                  <a:pt x="2268" y="1242"/>
                </a:lnTo>
                <a:lnTo>
                  <a:pt x="2268" y="1242"/>
                </a:lnTo>
                <a:lnTo>
                  <a:pt x="2270" y="1242"/>
                </a:lnTo>
                <a:lnTo>
                  <a:pt x="2271" y="1242"/>
                </a:lnTo>
                <a:lnTo>
                  <a:pt x="2272" y="1241"/>
                </a:lnTo>
                <a:lnTo>
                  <a:pt x="2272" y="1241"/>
                </a:lnTo>
                <a:lnTo>
                  <a:pt x="2273" y="1241"/>
                </a:lnTo>
                <a:lnTo>
                  <a:pt x="2274" y="1241"/>
                </a:lnTo>
                <a:lnTo>
                  <a:pt x="2276" y="1241"/>
                </a:lnTo>
                <a:lnTo>
                  <a:pt x="2276" y="1240"/>
                </a:lnTo>
                <a:lnTo>
                  <a:pt x="2277" y="1240"/>
                </a:lnTo>
                <a:lnTo>
                  <a:pt x="2278" y="1240"/>
                </a:lnTo>
                <a:lnTo>
                  <a:pt x="2279" y="1238"/>
                </a:lnTo>
                <a:lnTo>
                  <a:pt x="2279" y="1238"/>
                </a:lnTo>
                <a:lnTo>
                  <a:pt x="2281" y="1237"/>
                </a:lnTo>
                <a:lnTo>
                  <a:pt x="2282" y="1235"/>
                </a:lnTo>
                <a:lnTo>
                  <a:pt x="2283" y="1232"/>
                </a:lnTo>
                <a:lnTo>
                  <a:pt x="2283" y="1227"/>
                </a:lnTo>
                <a:lnTo>
                  <a:pt x="2284" y="1222"/>
                </a:lnTo>
                <a:lnTo>
                  <a:pt x="2286" y="1217"/>
                </a:lnTo>
                <a:lnTo>
                  <a:pt x="2287" y="1212"/>
                </a:lnTo>
                <a:lnTo>
                  <a:pt x="2287" y="1209"/>
                </a:lnTo>
                <a:lnTo>
                  <a:pt x="2288" y="1206"/>
                </a:lnTo>
                <a:lnTo>
                  <a:pt x="2289" y="1206"/>
                </a:lnTo>
                <a:lnTo>
                  <a:pt x="2291" y="1209"/>
                </a:lnTo>
                <a:lnTo>
                  <a:pt x="2291" y="1211"/>
                </a:lnTo>
                <a:lnTo>
                  <a:pt x="2292" y="1215"/>
                </a:lnTo>
                <a:lnTo>
                  <a:pt x="2293" y="1219"/>
                </a:lnTo>
                <a:lnTo>
                  <a:pt x="2294" y="1222"/>
                </a:lnTo>
                <a:lnTo>
                  <a:pt x="2296" y="1226"/>
                </a:lnTo>
                <a:lnTo>
                  <a:pt x="2296" y="1230"/>
                </a:lnTo>
                <a:lnTo>
                  <a:pt x="2297" y="1232"/>
                </a:lnTo>
                <a:lnTo>
                  <a:pt x="2298" y="1233"/>
                </a:lnTo>
                <a:lnTo>
                  <a:pt x="2299" y="1236"/>
                </a:lnTo>
                <a:lnTo>
                  <a:pt x="2299" y="1237"/>
                </a:lnTo>
                <a:lnTo>
                  <a:pt x="2301" y="1238"/>
                </a:lnTo>
                <a:lnTo>
                  <a:pt x="2302" y="1240"/>
                </a:lnTo>
                <a:lnTo>
                  <a:pt x="2303" y="1240"/>
                </a:lnTo>
                <a:lnTo>
                  <a:pt x="2303" y="1241"/>
                </a:lnTo>
                <a:lnTo>
                  <a:pt x="2304" y="1241"/>
                </a:lnTo>
                <a:lnTo>
                  <a:pt x="2306" y="1242"/>
                </a:lnTo>
                <a:lnTo>
                  <a:pt x="2307" y="1242"/>
                </a:lnTo>
                <a:lnTo>
                  <a:pt x="2307" y="1242"/>
                </a:lnTo>
                <a:lnTo>
                  <a:pt x="2308" y="1242"/>
                </a:lnTo>
                <a:lnTo>
                  <a:pt x="2309" y="1242"/>
                </a:lnTo>
                <a:lnTo>
                  <a:pt x="2310" y="1242"/>
                </a:lnTo>
                <a:lnTo>
                  <a:pt x="2310" y="1241"/>
                </a:lnTo>
                <a:lnTo>
                  <a:pt x="2312" y="1241"/>
                </a:lnTo>
                <a:lnTo>
                  <a:pt x="2313" y="1240"/>
                </a:lnTo>
                <a:lnTo>
                  <a:pt x="2314" y="1240"/>
                </a:lnTo>
                <a:lnTo>
                  <a:pt x="2314" y="1240"/>
                </a:lnTo>
                <a:lnTo>
                  <a:pt x="2315" y="1241"/>
                </a:lnTo>
                <a:lnTo>
                  <a:pt x="2317" y="1241"/>
                </a:lnTo>
                <a:lnTo>
                  <a:pt x="2318" y="1241"/>
                </a:lnTo>
                <a:lnTo>
                  <a:pt x="2318" y="1242"/>
                </a:lnTo>
                <a:lnTo>
                  <a:pt x="2319" y="1242"/>
                </a:lnTo>
                <a:lnTo>
                  <a:pt x="2320" y="1241"/>
                </a:lnTo>
                <a:lnTo>
                  <a:pt x="2322" y="1241"/>
                </a:lnTo>
                <a:lnTo>
                  <a:pt x="2322" y="1238"/>
                </a:lnTo>
                <a:lnTo>
                  <a:pt x="2323" y="1237"/>
                </a:lnTo>
                <a:lnTo>
                  <a:pt x="2324" y="1236"/>
                </a:lnTo>
                <a:lnTo>
                  <a:pt x="2325" y="1233"/>
                </a:lnTo>
                <a:lnTo>
                  <a:pt x="2325" y="1232"/>
                </a:lnTo>
                <a:lnTo>
                  <a:pt x="2327" y="1232"/>
                </a:lnTo>
                <a:lnTo>
                  <a:pt x="2328" y="1232"/>
                </a:lnTo>
                <a:lnTo>
                  <a:pt x="2329" y="1232"/>
                </a:lnTo>
                <a:lnTo>
                  <a:pt x="2329" y="1233"/>
                </a:lnTo>
                <a:lnTo>
                  <a:pt x="2330" y="1235"/>
                </a:lnTo>
                <a:lnTo>
                  <a:pt x="2332" y="1236"/>
                </a:lnTo>
                <a:lnTo>
                  <a:pt x="2333" y="1237"/>
                </a:lnTo>
                <a:lnTo>
                  <a:pt x="2333" y="1238"/>
                </a:lnTo>
                <a:lnTo>
                  <a:pt x="2334" y="1238"/>
                </a:lnTo>
                <a:lnTo>
                  <a:pt x="2335" y="1238"/>
                </a:lnTo>
                <a:lnTo>
                  <a:pt x="2337" y="1238"/>
                </a:lnTo>
                <a:lnTo>
                  <a:pt x="2337" y="1237"/>
                </a:lnTo>
                <a:lnTo>
                  <a:pt x="2338" y="1236"/>
                </a:lnTo>
                <a:lnTo>
                  <a:pt x="2339" y="1233"/>
                </a:lnTo>
                <a:lnTo>
                  <a:pt x="2340" y="1231"/>
                </a:lnTo>
                <a:lnTo>
                  <a:pt x="2340" y="1230"/>
                </a:lnTo>
                <a:lnTo>
                  <a:pt x="2342" y="1230"/>
                </a:lnTo>
                <a:lnTo>
                  <a:pt x="2343" y="1230"/>
                </a:lnTo>
                <a:lnTo>
                  <a:pt x="2344" y="1231"/>
                </a:lnTo>
                <a:lnTo>
                  <a:pt x="2344" y="1231"/>
                </a:lnTo>
                <a:lnTo>
                  <a:pt x="2345" y="1232"/>
                </a:lnTo>
                <a:lnTo>
                  <a:pt x="2346" y="1232"/>
                </a:lnTo>
                <a:lnTo>
                  <a:pt x="2348" y="1231"/>
                </a:lnTo>
                <a:lnTo>
                  <a:pt x="2348" y="1230"/>
                </a:lnTo>
                <a:lnTo>
                  <a:pt x="2349" y="1228"/>
                </a:lnTo>
                <a:lnTo>
                  <a:pt x="2350" y="1227"/>
                </a:lnTo>
                <a:lnTo>
                  <a:pt x="2351" y="1227"/>
                </a:lnTo>
                <a:lnTo>
                  <a:pt x="2353" y="1228"/>
                </a:lnTo>
                <a:lnTo>
                  <a:pt x="2353" y="1230"/>
                </a:lnTo>
                <a:lnTo>
                  <a:pt x="2354" y="1232"/>
                </a:lnTo>
                <a:lnTo>
                  <a:pt x="2355" y="1233"/>
                </a:lnTo>
                <a:lnTo>
                  <a:pt x="2356" y="1236"/>
                </a:lnTo>
                <a:lnTo>
                  <a:pt x="2356" y="1237"/>
                </a:lnTo>
                <a:lnTo>
                  <a:pt x="2358" y="1238"/>
                </a:lnTo>
                <a:lnTo>
                  <a:pt x="2359" y="1238"/>
                </a:lnTo>
                <a:lnTo>
                  <a:pt x="2360" y="1238"/>
                </a:lnTo>
                <a:lnTo>
                  <a:pt x="2360" y="1237"/>
                </a:lnTo>
                <a:lnTo>
                  <a:pt x="2361" y="1233"/>
                </a:lnTo>
                <a:lnTo>
                  <a:pt x="2363" y="1227"/>
                </a:lnTo>
                <a:lnTo>
                  <a:pt x="2364" y="1219"/>
                </a:lnTo>
                <a:lnTo>
                  <a:pt x="2364" y="1207"/>
                </a:lnTo>
                <a:lnTo>
                  <a:pt x="2365" y="1194"/>
                </a:lnTo>
                <a:lnTo>
                  <a:pt x="2366" y="1180"/>
                </a:lnTo>
                <a:lnTo>
                  <a:pt x="2368" y="1166"/>
                </a:lnTo>
                <a:lnTo>
                  <a:pt x="2368" y="1153"/>
                </a:lnTo>
                <a:lnTo>
                  <a:pt x="2369" y="1137"/>
                </a:lnTo>
                <a:lnTo>
                  <a:pt x="2370" y="1123"/>
                </a:lnTo>
                <a:lnTo>
                  <a:pt x="2371" y="1102"/>
                </a:lnTo>
                <a:lnTo>
                  <a:pt x="2371" y="1078"/>
                </a:lnTo>
                <a:lnTo>
                  <a:pt x="2373" y="1060"/>
                </a:lnTo>
                <a:lnTo>
                  <a:pt x="2374" y="1050"/>
                </a:lnTo>
                <a:lnTo>
                  <a:pt x="2375" y="1052"/>
                </a:lnTo>
                <a:lnTo>
                  <a:pt x="2375" y="1067"/>
                </a:lnTo>
                <a:lnTo>
                  <a:pt x="2376" y="1091"/>
                </a:lnTo>
                <a:lnTo>
                  <a:pt x="2378" y="1120"/>
                </a:lnTo>
                <a:lnTo>
                  <a:pt x="2379" y="1149"/>
                </a:lnTo>
                <a:lnTo>
                  <a:pt x="2379" y="1174"/>
                </a:lnTo>
                <a:lnTo>
                  <a:pt x="2380" y="1195"/>
                </a:lnTo>
                <a:lnTo>
                  <a:pt x="2381" y="1210"/>
                </a:lnTo>
                <a:lnTo>
                  <a:pt x="2382" y="1221"/>
                </a:lnTo>
                <a:lnTo>
                  <a:pt x="2382" y="1228"/>
                </a:lnTo>
                <a:lnTo>
                  <a:pt x="2384" y="1233"/>
                </a:lnTo>
                <a:lnTo>
                  <a:pt x="2385" y="1236"/>
                </a:lnTo>
                <a:lnTo>
                  <a:pt x="2386" y="1238"/>
                </a:lnTo>
                <a:lnTo>
                  <a:pt x="2386" y="1240"/>
                </a:lnTo>
                <a:lnTo>
                  <a:pt x="2387" y="1241"/>
                </a:lnTo>
                <a:lnTo>
                  <a:pt x="2389" y="1242"/>
                </a:lnTo>
                <a:lnTo>
                  <a:pt x="2390" y="1242"/>
                </a:lnTo>
                <a:lnTo>
                  <a:pt x="2390" y="1243"/>
                </a:lnTo>
                <a:lnTo>
                  <a:pt x="2391" y="1243"/>
                </a:lnTo>
                <a:lnTo>
                  <a:pt x="2392" y="1243"/>
                </a:lnTo>
                <a:lnTo>
                  <a:pt x="2394" y="1243"/>
                </a:lnTo>
                <a:lnTo>
                  <a:pt x="2394" y="1243"/>
                </a:lnTo>
                <a:lnTo>
                  <a:pt x="2395" y="1243"/>
                </a:lnTo>
                <a:lnTo>
                  <a:pt x="2396" y="1243"/>
                </a:lnTo>
                <a:lnTo>
                  <a:pt x="2397" y="1242"/>
                </a:lnTo>
                <a:lnTo>
                  <a:pt x="2397" y="1242"/>
                </a:lnTo>
                <a:lnTo>
                  <a:pt x="2399" y="1242"/>
                </a:lnTo>
                <a:lnTo>
                  <a:pt x="2400" y="1241"/>
                </a:lnTo>
                <a:lnTo>
                  <a:pt x="2401" y="1241"/>
                </a:lnTo>
                <a:lnTo>
                  <a:pt x="2401" y="1240"/>
                </a:lnTo>
                <a:lnTo>
                  <a:pt x="2402" y="1240"/>
                </a:lnTo>
                <a:lnTo>
                  <a:pt x="2404" y="1240"/>
                </a:lnTo>
                <a:lnTo>
                  <a:pt x="2405" y="1238"/>
                </a:lnTo>
                <a:lnTo>
                  <a:pt x="2406" y="1238"/>
                </a:lnTo>
                <a:lnTo>
                  <a:pt x="2406" y="1240"/>
                </a:lnTo>
                <a:lnTo>
                  <a:pt x="2407" y="1240"/>
                </a:lnTo>
                <a:lnTo>
                  <a:pt x="2409" y="1240"/>
                </a:lnTo>
                <a:lnTo>
                  <a:pt x="2410" y="1238"/>
                </a:lnTo>
                <a:lnTo>
                  <a:pt x="2410" y="1238"/>
                </a:lnTo>
                <a:lnTo>
                  <a:pt x="2411" y="1237"/>
                </a:lnTo>
                <a:lnTo>
                  <a:pt x="2412" y="1233"/>
                </a:lnTo>
                <a:lnTo>
                  <a:pt x="2414" y="1230"/>
                </a:lnTo>
                <a:lnTo>
                  <a:pt x="2414" y="1222"/>
                </a:lnTo>
                <a:lnTo>
                  <a:pt x="2415" y="1212"/>
                </a:lnTo>
                <a:lnTo>
                  <a:pt x="2416" y="1201"/>
                </a:lnTo>
                <a:lnTo>
                  <a:pt x="2417" y="1190"/>
                </a:lnTo>
                <a:lnTo>
                  <a:pt x="2417" y="1180"/>
                </a:lnTo>
                <a:lnTo>
                  <a:pt x="2418" y="1174"/>
                </a:lnTo>
                <a:lnTo>
                  <a:pt x="2420" y="1171"/>
                </a:lnTo>
                <a:lnTo>
                  <a:pt x="2421" y="1173"/>
                </a:lnTo>
                <a:lnTo>
                  <a:pt x="2421" y="1173"/>
                </a:lnTo>
                <a:lnTo>
                  <a:pt x="2422" y="1171"/>
                </a:lnTo>
                <a:lnTo>
                  <a:pt x="2423" y="1164"/>
                </a:lnTo>
                <a:lnTo>
                  <a:pt x="2425" y="1152"/>
                </a:lnTo>
                <a:lnTo>
                  <a:pt x="2425" y="1138"/>
                </a:lnTo>
                <a:lnTo>
                  <a:pt x="2426" y="1127"/>
                </a:lnTo>
                <a:lnTo>
                  <a:pt x="2427" y="1123"/>
                </a:lnTo>
                <a:lnTo>
                  <a:pt x="2428" y="1128"/>
                </a:lnTo>
                <a:lnTo>
                  <a:pt x="2428" y="1142"/>
                </a:lnTo>
                <a:lnTo>
                  <a:pt x="2430" y="1159"/>
                </a:lnTo>
                <a:lnTo>
                  <a:pt x="2431" y="1178"/>
                </a:lnTo>
                <a:lnTo>
                  <a:pt x="2432" y="1194"/>
                </a:lnTo>
                <a:lnTo>
                  <a:pt x="2432" y="1206"/>
                </a:lnTo>
                <a:lnTo>
                  <a:pt x="2433" y="1215"/>
                </a:lnTo>
                <a:lnTo>
                  <a:pt x="2435" y="1222"/>
                </a:lnTo>
                <a:lnTo>
                  <a:pt x="2436" y="1227"/>
                </a:lnTo>
                <a:lnTo>
                  <a:pt x="2436" y="1230"/>
                </a:lnTo>
                <a:lnTo>
                  <a:pt x="2437" y="1232"/>
                </a:lnTo>
                <a:lnTo>
                  <a:pt x="2438" y="1233"/>
                </a:lnTo>
                <a:lnTo>
                  <a:pt x="2440" y="1235"/>
                </a:lnTo>
                <a:lnTo>
                  <a:pt x="2440" y="1236"/>
                </a:lnTo>
                <a:lnTo>
                  <a:pt x="2441" y="1237"/>
                </a:lnTo>
                <a:lnTo>
                  <a:pt x="2442" y="1237"/>
                </a:lnTo>
                <a:lnTo>
                  <a:pt x="2443" y="1238"/>
                </a:lnTo>
                <a:lnTo>
                  <a:pt x="2443" y="1238"/>
                </a:lnTo>
                <a:lnTo>
                  <a:pt x="2445" y="1237"/>
                </a:lnTo>
                <a:lnTo>
                  <a:pt x="2446" y="1236"/>
                </a:lnTo>
                <a:lnTo>
                  <a:pt x="2447" y="1233"/>
                </a:lnTo>
                <a:lnTo>
                  <a:pt x="2447" y="1231"/>
                </a:lnTo>
                <a:lnTo>
                  <a:pt x="2448" y="1227"/>
                </a:lnTo>
                <a:lnTo>
                  <a:pt x="2450" y="1226"/>
                </a:lnTo>
                <a:lnTo>
                  <a:pt x="2451" y="1225"/>
                </a:lnTo>
                <a:lnTo>
                  <a:pt x="2451" y="1226"/>
                </a:lnTo>
                <a:lnTo>
                  <a:pt x="2452" y="1228"/>
                </a:lnTo>
                <a:lnTo>
                  <a:pt x="2453" y="1231"/>
                </a:lnTo>
                <a:lnTo>
                  <a:pt x="2454" y="1233"/>
                </a:lnTo>
                <a:lnTo>
                  <a:pt x="2454" y="1235"/>
                </a:lnTo>
                <a:lnTo>
                  <a:pt x="2456" y="1237"/>
                </a:lnTo>
                <a:lnTo>
                  <a:pt x="2457" y="1238"/>
                </a:lnTo>
                <a:lnTo>
                  <a:pt x="2458" y="1240"/>
                </a:lnTo>
                <a:lnTo>
                  <a:pt x="2458" y="1240"/>
                </a:lnTo>
                <a:lnTo>
                  <a:pt x="2459" y="1240"/>
                </a:lnTo>
                <a:lnTo>
                  <a:pt x="2461" y="1241"/>
                </a:lnTo>
                <a:lnTo>
                  <a:pt x="2462" y="1241"/>
                </a:lnTo>
                <a:lnTo>
                  <a:pt x="2463" y="1241"/>
                </a:lnTo>
                <a:lnTo>
                  <a:pt x="2463" y="1241"/>
                </a:lnTo>
                <a:lnTo>
                  <a:pt x="2464" y="1241"/>
                </a:lnTo>
                <a:lnTo>
                  <a:pt x="2466" y="1241"/>
                </a:lnTo>
                <a:lnTo>
                  <a:pt x="2467" y="1241"/>
                </a:lnTo>
                <a:lnTo>
                  <a:pt x="2467" y="1241"/>
                </a:lnTo>
                <a:lnTo>
                  <a:pt x="2468" y="1241"/>
                </a:lnTo>
                <a:lnTo>
                  <a:pt x="2469" y="1241"/>
                </a:lnTo>
                <a:lnTo>
                  <a:pt x="2471" y="1241"/>
                </a:lnTo>
                <a:lnTo>
                  <a:pt x="2471" y="1241"/>
                </a:lnTo>
                <a:lnTo>
                  <a:pt x="2472" y="1241"/>
                </a:lnTo>
                <a:lnTo>
                  <a:pt x="2473" y="1241"/>
                </a:lnTo>
                <a:lnTo>
                  <a:pt x="2474" y="1241"/>
                </a:lnTo>
                <a:lnTo>
                  <a:pt x="2474" y="1241"/>
                </a:lnTo>
                <a:lnTo>
                  <a:pt x="2476" y="1241"/>
                </a:lnTo>
                <a:lnTo>
                  <a:pt x="2477" y="1240"/>
                </a:lnTo>
                <a:lnTo>
                  <a:pt x="2478" y="1240"/>
                </a:lnTo>
                <a:lnTo>
                  <a:pt x="2478" y="1240"/>
                </a:lnTo>
                <a:lnTo>
                  <a:pt x="2479" y="1240"/>
                </a:lnTo>
                <a:lnTo>
                  <a:pt x="2481" y="1240"/>
                </a:lnTo>
                <a:lnTo>
                  <a:pt x="2482" y="1240"/>
                </a:lnTo>
                <a:lnTo>
                  <a:pt x="2482" y="1240"/>
                </a:lnTo>
                <a:lnTo>
                  <a:pt x="2483" y="1240"/>
                </a:lnTo>
                <a:lnTo>
                  <a:pt x="2484" y="1240"/>
                </a:lnTo>
                <a:lnTo>
                  <a:pt x="2486" y="1240"/>
                </a:lnTo>
                <a:lnTo>
                  <a:pt x="2486" y="1240"/>
                </a:lnTo>
                <a:lnTo>
                  <a:pt x="2487" y="1240"/>
                </a:lnTo>
                <a:lnTo>
                  <a:pt x="2488" y="1240"/>
                </a:lnTo>
                <a:lnTo>
                  <a:pt x="2489" y="1238"/>
                </a:lnTo>
                <a:lnTo>
                  <a:pt x="2489" y="1238"/>
                </a:lnTo>
                <a:lnTo>
                  <a:pt x="2490" y="1237"/>
                </a:lnTo>
                <a:lnTo>
                  <a:pt x="2492" y="1236"/>
                </a:lnTo>
                <a:lnTo>
                  <a:pt x="2493" y="1235"/>
                </a:lnTo>
                <a:lnTo>
                  <a:pt x="2493" y="1233"/>
                </a:lnTo>
                <a:lnTo>
                  <a:pt x="2494" y="1233"/>
                </a:lnTo>
                <a:lnTo>
                  <a:pt x="2495" y="1233"/>
                </a:lnTo>
                <a:lnTo>
                  <a:pt x="2497" y="1235"/>
                </a:lnTo>
                <a:lnTo>
                  <a:pt x="2497" y="1235"/>
                </a:lnTo>
                <a:lnTo>
                  <a:pt x="2498" y="1236"/>
                </a:lnTo>
                <a:lnTo>
                  <a:pt x="2499" y="1237"/>
                </a:lnTo>
                <a:lnTo>
                  <a:pt x="2500" y="1237"/>
                </a:lnTo>
                <a:lnTo>
                  <a:pt x="2500" y="1238"/>
                </a:lnTo>
                <a:lnTo>
                  <a:pt x="2502" y="1238"/>
                </a:lnTo>
                <a:lnTo>
                  <a:pt x="2503" y="1238"/>
                </a:lnTo>
                <a:lnTo>
                  <a:pt x="2504" y="1238"/>
                </a:lnTo>
                <a:lnTo>
                  <a:pt x="2504" y="1238"/>
                </a:lnTo>
                <a:lnTo>
                  <a:pt x="2505" y="1240"/>
                </a:lnTo>
                <a:lnTo>
                  <a:pt x="2507" y="1240"/>
                </a:lnTo>
                <a:lnTo>
                  <a:pt x="2508" y="1240"/>
                </a:lnTo>
                <a:lnTo>
                  <a:pt x="2508" y="1240"/>
                </a:lnTo>
                <a:lnTo>
                  <a:pt x="2509" y="1240"/>
                </a:lnTo>
                <a:lnTo>
                  <a:pt x="2510" y="1240"/>
                </a:lnTo>
                <a:lnTo>
                  <a:pt x="2512" y="1240"/>
                </a:lnTo>
                <a:lnTo>
                  <a:pt x="2512" y="1240"/>
                </a:lnTo>
                <a:lnTo>
                  <a:pt x="2513" y="1240"/>
                </a:lnTo>
                <a:lnTo>
                  <a:pt x="2514" y="1240"/>
                </a:lnTo>
                <a:lnTo>
                  <a:pt x="2515" y="1240"/>
                </a:lnTo>
                <a:lnTo>
                  <a:pt x="2515" y="1240"/>
                </a:lnTo>
                <a:lnTo>
                  <a:pt x="2517" y="1240"/>
                </a:lnTo>
                <a:lnTo>
                  <a:pt x="2518" y="1240"/>
                </a:lnTo>
                <a:lnTo>
                  <a:pt x="2519" y="1240"/>
                </a:lnTo>
                <a:lnTo>
                  <a:pt x="2520" y="1240"/>
                </a:lnTo>
                <a:lnTo>
                  <a:pt x="2520" y="1240"/>
                </a:lnTo>
                <a:lnTo>
                  <a:pt x="2522" y="1240"/>
                </a:lnTo>
                <a:lnTo>
                  <a:pt x="2523" y="1240"/>
                </a:lnTo>
                <a:lnTo>
                  <a:pt x="2524" y="1240"/>
                </a:lnTo>
                <a:lnTo>
                  <a:pt x="2524" y="1238"/>
                </a:lnTo>
                <a:lnTo>
                  <a:pt x="2525" y="1238"/>
                </a:lnTo>
                <a:lnTo>
                  <a:pt x="2526" y="1237"/>
                </a:lnTo>
                <a:lnTo>
                  <a:pt x="2528" y="1237"/>
                </a:lnTo>
                <a:lnTo>
                  <a:pt x="2528" y="1235"/>
                </a:lnTo>
                <a:lnTo>
                  <a:pt x="2529" y="1233"/>
                </a:lnTo>
                <a:lnTo>
                  <a:pt x="2530" y="1232"/>
                </a:lnTo>
                <a:lnTo>
                  <a:pt x="2531" y="1231"/>
                </a:lnTo>
                <a:lnTo>
                  <a:pt x="2531" y="1231"/>
                </a:lnTo>
                <a:lnTo>
                  <a:pt x="2533" y="1231"/>
                </a:lnTo>
                <a:lnTo>
                  <a:pt x="2534" y="1232"/>
                </a:lnTo>
                <a:lnTo>
                  <a:pt x="2535" y="1233"/>
                </a:lnTo>
                <a:lnTo>
                  <a:pt x="2535" y="1235"/>
                </a:lnTo>
                <a:lnTo>
                  <a:pt x="2536" y="1235"/>
                </a:lnTo>
                <a:lnTo>
                  <a:pt x="2538" y="1236"/>
                </a:lnTo>
                <a:lnTo>
                  <a:pt x="2539" y="1237"/>
                </a:lnTo>
                <a:lnTo>
                  <a:pt x="2539" y="1237"/>
                </a:lnTo>
                <a:lnTo>
                  <a:pt x="2540" y="1238"/>
                </a:lnTo>
                <a:lnTo>
                  <a:pt x="2541" y="1238"/>
                </a:lnTo>
                <a:lnTo>
                  <a:pt x="2543" y="1238"/>
                </a:lnTo>
                <a:lnTo>
                  <a:pt x="2543" y="1238"/>
                </a:lnTo>
                <a:lnTo>
                  <a:pt x="2544" y="1237"/>
                </a:lnTo>
                <a:lnTo>
                  <a:pt x="2545" y="1236"/>
                </a:lnTo>
                <a:lnTo>
                  <a:pt x="2546" y="1235"/>
                </a:lnTo>
                <a:lnTo>
                  <a:pt x="2546" y="1235"/>
                </a:lnTo>
                <a:lnTo>
                  <a:pt x="2548" y="1235"/>
                </a:lnTo>
                <a:lnTo>
                  <a:pt x="2549" y="1236"/>
                </a:lnTo>
                <a:lnTo>
                  <a:pt x="2550" y="1236"/>
                </a:lnTo>
                <a:lnTo>
                  <a:pt x="2550" y="1237"/>
                </a:lnTo>
                <a:lnTo>
                  <a:pt x="2551" y="1238"/>
                </a:lnTo>
                <a:lnTo>
                  <a:pt x="2553" y="1238"/>
                </a:lnTo>
                <a:lnTo>
                  <a:pt x="2554" y="1238"/>
                </a:lnTo>
                <a:lnTo>
                  <a:pt x="2554" y="1238"/>
                </a:lnTo>
                <a:lnTo>
                  <a:pt x="2555" y="1238"/>
                </a:lnTo>
                <a:lnTo>
                  <a:pt x="2556" y="1238"/>
                </a:lnTo>
                <a:lnTo>
                  <a:pt x="2558" y="1238"/>
                </a:lnTo>
                <a:lnTo>
                  <a:pt x="2558" y="1238"/>
                </a:lnTo>
                <a:lnTo>
                  <a:pt x="2559" y="1238"/>
                </a:lnTo>
                <a:lnTo>
                  <a:pt x="2560" y="1238"/>
                </a:lnTo>
                <a:lnTo>
                  <a:pt x="2561" y="1237"/>
                </a:lnTo>
                <a:lnTo>
                  <a:pt x="2561" y="1236"/>
                </a:lnTo>
                <a:lnTo>
                  <a:pt x="2562" y="1233"/>
                </a:lnTo>
                <a:lnTo>
                  <a:pt x="2564" y="1227"/>
                </a:lnTo>
                <a:lnTo>
                  <a:pt x="2565" y="1217"/>
                </a:lnTo>
                <a:lnTo>
                  <a:pt x="2565" y="1204"/>
                </a:lnTo>
                <a:lnTo>
                  <a:pt x="2566" y="1188"/>
                </a:lnTo>
                <a:lnTo>
                  <a:pt x="2567" y="1174"/>
                </a:lnTo>
                <a:lnTo>
                  <a:pt x="2569" y="1166"/>
                </a:lnTo>
                <a:lnTo>
                  <a:pt x="2569" y="1166"/>
                </a:lnTo>
                <a:lnTo>
                  <a:pt x="2570" y="1170"/>
                </a:lnTo>
                <a:lnTo>
                  <a:pt x="2571" y="1181"/>
                </a:lnTo>
                <a:lnTo>
                  <a:pt x="2572" y="1194"/>
                </a:lnTo>
                <a:lnTo>
                  <a:pt x="2574" y="1205"/>
                </a:lnTo>
                <a:lnTo>
                  <a:pt x="2574" y="1215"/>
                </a:lnTo>
                <a:lnTo>
                  <a:pt x="2575" y="1221"/>
                </a:lnTo>
                <a:lnTo>
                  <a:pt x="2576" y="1225"/>
                </a:lnTo>
                <a:lnTo>
                  <a:pt x="2577" y="1227"/>
                </a:lnTo>
                <a:lnTo>
                  <a:pt x="2577" y="1228"/>
                </a:lnTo>
                <a:lnTo>
                  <a:pt x="2579" y="1228"/>
                </a:lnTo>
                <a:lnTo>
                  <a:pt x="2580" y="1228"/>
                </a:lnTo>
                <a:lnTo>
                  <a:pt x="2581" y="1228"/>
                </a:lnTo>
                <a:lnTo>
                  <a:pt x="2581" y="1227"/>
                </a:lnTo>
                <a:lnTo>
                  <a:pt x="2582" y="1225"/>
                </a:lnTo>
                <a:lnTo>
                  <a:pt x="2584" y="1222"/>
                </a:lnTo>
                <a:lnTo>
                  <a:pt x="2585" y="1220"/>
                </a:lnTo>
                <a:lnTo>
                  <a:pt x="2585" y="1219"/>
                </a:lnTo>
                <a:lnTo>
                  <a:pt x="2586" y="1219"/>
                </a:lnTo>
                <a:lnTo>
                  <a:pt x="2587" y="1221"/>
                </a:lnTo>
                <a:lnTo>
                  <a:pt x="2589" y="1225"/>
                </a:lnTo>
                <a:lnTo>
                  <a:pt x="2589" y="1227"/>
                </a:lnTo>
                <a:lnTo>
                  <a:pt x="2590" y="1231"/>
                </a:lnTo>
                <a:lnTo>
                  <a:pt x="2591" y="1233"/>
                </a:lnTo>
                <a:lnTo>
                  <a:pt x="2592" y="1236"/>
                </a:lnTo>
                <a:lnTo>
                  <a:pt x="2592" y="1237"/>
                </a:lnTo>
                <a:lnTo>
                  <a:pt x="2594" y="1237"/>
                </a:lnTo>
                <a:lnTo>
                  <a:pt x="2595" y="1238"/>
                </a:lnTo>
                <a:lnTo>
                  <a:pt x="2596" y="1238"/>
                </a:lnTo>
                <a:lnTo>
                  <a:pt x="2596" y="1238"/>
                </a:lnTo>
                <a:lnTo>
                  <a:pt x="2597" y="1238"/>
                </a:lnTo>
                <a:lnTo>
                  <a:pt x="2598" y="1238"/>
                </a:lnTo>
                <a:lnTo>
                  <a:pt x="2600" y="1238"/>
                </a:lnTo>
                <a:lnTo>
                  <a:pt x="2600" y="1238"/>
                </a:lnTo>
                <a:lnTo>
                  <a:pt x="2601" y="1240"/>
                </a:lnTo>
                <a:lnTo>
                  <a:pt x="2602" y="1240"/>
                </a:lnTo>
                <a:lnTo>
                  <a:pt x="2603" y="1240"/>
                </a:lnTo>
                <a:lnTo>
                  <a:pt x="2603" y="1238"/>
                </a:lnTo>
                <a:lnTo>
                  <a:pt x="2605" y="1237"/>
                </a:lnTo>
                <a:lnTo>
                  <a:pt x="2606" y="1236"/>
                </a:lnTo>
                <a:lnTo>
                  <a:pt x="2607" y="1235"/>
                </a:lnTo>
                <a:lnTo>
                  <a:pt x="2607" y="1235"/>
                </a:lnTo>
                <a:lnTo>
                  <a:pt x="2608" y="1235"/>
                </a:lnTo>
                <a:lnTo>
                  <a:pt x="2610" y="1236"/>
                </a:lnTo>
                <a:lnTo>
                  <a:pt x="2611" y="1237"/>
                </a:lnTo>
                <a:lnTo>
                  <a:pt x="2611" y="1238"/>
                </a:lnTo>
                <a:lnTo>
                  <a:pt x="2612" y="1238"/>
                </a:lnTo>
                <a:lnTo>
                  <a:pt x="2613" y="1240"/>
                </a:lnTo>
                <a:lnTo>
                  <a:pt x="2615" y="1238"/>
                </a:lnTo>
                <a:lnTo>
                  <a:pt x="2615" y="1238"/>
                </a:lnTo>
                <a:lnTo>
                  <a:pt x="2616" y="1236"/>
                </a:lnTo>
                <a:lnTo>
                  <a:pt x="2617" y="1233"/>
                </a:lnTo>
                <a:lnTo>
                  <a:pt x="2618" y="1230"/>
                </a:lnTo>
                <a:lnTo>
                  <a:pt x="2618" y="1226"/>
                </a:lnTo>
                <a:lnTo>
                  <a:pt x="2620" y="1222"/>
                </a:lnTo>
                <a:lnTo>
                  <a:pt x="2621" y="1220"/>
                </a:lnTo>
                <a:lnTo>
                  <a:pt x="2622" y="1220"/>
                </a:lnTo>
                <a:lnTo>
                  <a:pt x="2622" y="1220"/>
                </a:lnTo>
                <a:lnTo>
                  <a:pt x="2623" y="1221"/>
                </a:lnTo>
                <a:lnTo>
                  <a:pt x="2625" y="1224"/>
                </a:lnTo>
                <a:lnTo>
                  <a:pt x="2626" y="1226"/>
                </a:lnTo>
                <a:lnTo>
                  <a:pt x="2626" y="1227"/>
                </a:lnTo>
                <a:lnTo>
                  <a:pt x="2627" y="1230"/>
                </a:lnTo>
                <a:lnTo>
                  <a:pt x="2628" y="1231"/>
                </a:lnTo>
                <a:lnTo>
                  <a:pt x="2629" y="1233"/>
                </a:lnTo>
                <a:lnTo>
                  <a:pt x="2631" y="1235"/>
                </a:lnTo>
                <a:lnTo>
                  <a:pt x="2631" y="1236"/>
                </a:lnTo>
                <a:lnTo>
                  <a:pt x="2632" y="1237"/>
                </a:lnTo>
                <a:lnTo>
                  <a:pt x="2633" y="1237"/>
                </a:lnTo>
                <a:lnTo>
                  <a:pt x="2634" y="1238"/>
                </a:lnTo>
                <a:lnTo>
                  <a:pt x="2634" y="1238"/>
                </a:lnTo>
                <a:lnTo>
                  <a:pt x="2636" y="1238"/>
                </a:lnTo>
                <a:lnTo>
                  <a:pt x="2637" y="1238"/>
                </a:lnTo>
                <a:lnTo>
                  <a:pt x="2638" y="1238"/>
                </a:lnTo>
                <a:lnTo>
                  <a:pt x="2638" y="1238"/>
                </a:lnTo>
                <a:lnTo>
                  <a:pt x="2639" y="1238"/>
                </a:lnTo>
                <a:lnTo>
                  <a:pt x="2641" y="1238"/>
                </a:lnTo>
                <a:lnTo>
                  <a:pt x="2642" y="1238"/>
                </a:lnTo>
                <a:lnTo>
                  <a:pt x="2642" y="1238"/>
                </a:lnTo>
                <a:lnTo>
                  <a:pt x="2643" y="1238"/>
                </a:lnTo>
                <a:lnTo>
                  <a:pt x="2644" y="1238"/>
                </a:lnTo>
                <a:lnTo>
                  <a:pt x="2646" y="1238"/>
                </a:lnTo>
                <a:lnTo>
                  <a:pt x="2646" y="1238"/>
                </a:lnTo>
                <a:lnTo>
                  <a:pt x="2647" y="1238"/>
                </a:lnTo>
                <a:lnTo>
                  <a:pt x="2648" y="1238"/>
                </a:lnTo>
                <a:lnTo>
                  <a:pt x="2649" y="1237"/>
                </a:lnTo>
                <a:lnTo>
                  <a:pt x="2649" y="1237"/>
                </a:lnTo>
                <a:lnTo>
                  <a:pt x="2651" y="1236"/>
                </a:lnTo>
                <a:lnTo>
                  <a:pt x="2652" y="1235"/>
                </a:lnTo>
                <a:lnTo>
                  <a:pt x="2653" y="1233"/>
                </a:lnTo>
                <a:lnTo>
                  <a:pt x="2653" y="1232"/>
                </a:lnTo>
                <a:lnTo>
                  <a:pt x="2654" y="1232"/>
                </a:lnTo>
                <a:lnTo>
                  <a:pt x="2656" y="1233"/>
                </a:lnTo>
                <a:lnTo>
                  <a:pt x="2657" y="1233"/>
                </a:lnTo>
                <a:lnTo>
                  <a:pt x="2657" y="1235"/>
                </a:lnTo>
                <a:lnTo>
                  <a:pt x="2658" y="1236"/>
                </a:lnTo>
                <a:lnTo>
                  <a:pt x="2659" y="1236"/>
                </a:lnTo>
                <a:lnTo>
                  <a:pt x="2661" y="1237"/>
                </a:lnTo>
                <a:lnTo>
                  <a:pt x="2661" y="1237"/>
                </a:lnTo>
                <a:lnTo>
                  <a:pt x="2662" y="1238"/>
                </a:lnTo>
                <a:lnTo>
                  <a:pt x="2663" y="1238"/>
                </a:lnTo>
                <a:lnTo>
                  <a:pt x="2664" y="1238"/>
                </a:lnTo>
                <a:lnTo>
                  <a:pt x="2664" y="1238"/>
                </a:lnTo>
                <a:lnTo>
                  <a:pt x="2665" y="1238"/>
                </a:lnTo>
                <a:lnTo>
                  <a:pt x="2667" y="1237"/>
                </a:lnTo>
                <a:lnTo>
                  <a:pt x="2668" y="1237"/>
                </a:lnTo>
                <a:lnTo>
                  <a:pt x="2668" y="1236"/>
                </a:lnTo>
                <a:lnTo>
                  <a:pt x="2669" y="1236"/>
                </a:lnTo>
                <a:lnTo>
                  <a:pt x="2670" y="1235"/>
                </a:lnTo>
                <a:lnTo>
                  <a:pt x="2672" y="1235"/>
                </a:lnTo>
                <a:lnTo>
                  <a:pt x="2672" y="1233"/>
                </a:lnTo>
                <a:lnTo>
                  <a:pt x="2673" y="1233"/>
                </a:lnTo>
                <a:lnTo>
                  <a:pt x="2674" y="1233"/>
                </a:lnTo>
                <a:lnTo>
                  <a:pt x="2675" y="1233"/>
                </a:lnTo>
                <a:lnTo>
                  <a:pt x="2675" y="1232"/>
                </a:lnTo>
                <a:lnTo>
                  <a:pt x="2677" y="1231"/>
                </a:lnTo>
                <a:lnTo>
                  <a:pt x="2678" y="1230"/>
                </a:lnTo>
                <a:lnTo>
                  <a:pt x="2679" y="1228"/>
                </a:lnTo>
                <a:lnTo>
                  <a:pt x="2679" y="1227"/>
                </a:lnTo>
                <a:lnTo>
                  <a:pt x="2680" y="1228"/>
                </a:lnTo>
                <a:lnTo>
                  <a:pt x="2682" y="1230"/>
                </a:lnTo>
                <a:lnTo>
                  <a:pt x="2683" y="1231"/>
                </a:lnTo>
                <a:lnTo>
                  <a:pt x="2683" y="1233"/>
                </a:lnTo>
                <a:lnTo>
                  <a:pt x="2684" y="1235"/>
                </a:lnTo>
                <a:lnTo>
                  <a:pt x="2685" y="1237"/>
                </a:lnTo>
                <a:lnTo>
                  <a:pt x="2687" y="1237"/>
                </a:lnTo>
                <a:lnTo>
                  <a:pt x="2688" y="1238"/>
                </a:lnTo>
                <a:lnTo>
                  <a:pt x="2688" y="1238"/>
                </a:lnTo>
                <a:lnTo>
                  <a:pt x="2689" y="1238"/>
                </a:lnTo>
                <a:lnTo>
                  <a:pt x="2690" y="1238"/>
                </a:lnTo>
                <a:lnTo>
                  <a:pt x="2692" y="1238"/>
                </a:lnTo>
                <a:lnTo>
                  <a:pt x="2692" y="1238"/>
                </a:lnTo>
                <a:lnTo>
                  <a:pt x="2693" y="1238"/>
                </a:lnTo>
                <a:lnTo>
                  <a:pt x="2694" y="1238"/>
                </a:lnTo>
                <a:lnTo>
                  <a:pt x="2695" y="1238"/>
                </a:lnTo>
                <a:lnTo>
                  <a:pt x="2695" y="1238"/>
                </a:lnTo>
                <a:lnTo>
                  <a:pt x="2697" y="1238"/>
                </a:lnTo>
                <a:lnTo>
                  <a:pt x="2698" y="1238"/>
                </a:lnTo>
                <a:lnTo>
                  <a:pt x="2699" y="1238"/>
                </a:lnTo>
                <a:lnTo>
                  <a:pt x="2699" y="1238"/>
                </a:lnTo>
                <a:lnTo>
                  <a:pt x="2700" y="1238"/>
                </a:lnTo>
                <a:lnTo>
                  <a:pt x="2701" y="1238"/>
                </a:lnTo>
                <a:lnTo>
                  <a:pt x="2703" y="1238"/>
                </a:lnTo>
                <a:lnTo>
                  <a:pt x="2703" y="1238"/>
                </a:lnTo>
                <a:lnTo>
                  <a:pt x="2704" y="1237"/>
                </a:lnTo>
                <a:lnTo>
                  <a:pt x="2705" y="1237"/>
                </a:lnTo>
                <a:lnTo>
                  <a:pt x="2706" y="1238"/>
                </a:lnTo>
                <a:lnTo>
                  <a:pt x="2706" y="1238"/>
                </a:lnTo>
                <a:lnTo>
                  <a:pt x="2708" y="1238"/>
                </a:lnTo>
                <a:lnTo>
                  <a:pt x="2709" y="1238"/>
                </a:lnTo>
                <a:lnTo>
                  <a:pt x="2710" y="1240"/>
                </a:lnTo>
                <a:lnTo>
                  <a:pt x="2710" y="1240"/>
                </a:lnTo>
                <a:lnTo>
                  <a:pt x="2711" y="1240"/>
                </a:lnTo>
                <a:lnTo>
                  <a:pt x="2713" y="1240"/>
                </a:lnTo>
                <a:lnTo>
                  <a:pt x="2714" y="1238"/>
                </a:lnTo>
                <a:lnTo>
                  <a:pt x="2714" y="1238"/>
                </a:lnTo>
                <a:lnTo>
                  <a:pt x="2715" y="1238"/>
                </a:lnTo>
                <a:lnTo>
                  <a:pt x="2716" y="1238"/>
                </a:lnTo>
                <a:lnTo>
                  <a:pt x="2718" y="1238"/>
                </a:lnTo>
                <a:lnTo>
                  <a:pt x="2718" y="1238"/>
                </a:lnTo>
                <a:lnTo>
                  <a:pt x="2719" y="1238"/>
                </a:lnTo>
                <a:lnTo>
                  <a:pt x="2720" y="1238"/>
                </a:lnTo>
                <a:lnTo>
                  <a:pt x="2721" y="1238"/>
                </a:lnTo>
                <a:lnTo>
                  <a:pt x="2721" y="1238"/>
                </a:lnTo>
                <a:lnTo>
                  <a:pt x="2723" y="1238"/>
                </a:lnTo>
                <a:lnTo>
                  <a:pt x="2724" y="1240"/>
                </a:lnTo>
                <a:lnTo>
                  <a:pt x="2725" y="1240"/>
                </a:lnTo>
                <a:lnTo>
                  <a:pt x="2725" y="1240"/>
                </a:lnTo>
                <a:lnTo>
                  <a:pt x="2726" y="1238"/>
                </a:lnTo>
                <a:lnTo>
                  <a:pt x="2728" y="1238"/>
                </a:lnTo>
                <a:lnTo>
                  <a:pt x="2729" y="1233"/>
                </a:lnTo>
                <a:lnTo>
                  <a:pt x="2729" y="1220"/>
                </a:lnTo>
                <a:lnTo>
                  <a:pt x="2730" y="1176"/>
                </a:lnTo>
                <a:lnTo>
                  <a:pt x="2731" y="1071"/>
                </a:lnTo>
                <a:lnTo>
                  <a:pt x="2733" y="861"/>
                </a:lnTo>
                <a:lnTo>
                  <a:pt x="2733" y="527"/>
                </a:lnTo>
                <a:lnTo>
                  <a:pt x="2734" y="100"/>
                </a:lnTo>
                <a:lnTo>
                  <a:pt x="2735" y="0"/>
                </a:lnTo>
                <a:lnTo>
                  <a:pt x="2736" y="0"/>
                </a:lnTo>
                <a:lnTo>
                  <a:pt x="2736" y="0"/>
                </a:lnTo>
                <a:lnTo>
                  <a:pt x="2737" y="0"/>
                </a:lnTo>
                <a:lnTo>
                  <a:pt x="2739" y="0"/>
                </a:lnTo>
                <a:lnTo>
                  <a:pt x="2740" y="0"/>
                </a:lnTo>
                <a:lnTo>
                  <a:pt x="2741" y="184"/>
                </a:lnTo>
                <a:lnTo>
                  <a:pt x="2741" y="488"/>
                </a:lnTo>
                <a:lnTo>
                  <a:pt x="2742" y="719"/>
                </a:lnTo>
                <a:lnTo>
                  <a:pt x="2744" y="880"/>
                </a:lnTo>
                <a:lnTo>
                  <a:pt x="2745" y="985"/>
                </a:lnTo>
                <a:lnTo>
                  <a:pt x="2745" y="1055"/>
                </a:lnTo>
                <a:lnTo>
                  <a:pt x="2746" y="1101"/>
                </a:lnTo>
                <a:lnTo>
                  <a:pt x="2747" y="1132"/>
                </a:lnTo>
                <a:lnTo>
                  <a:pt x="2749" y="1153"/>
                </a:lnTo>
                <a:lnTo>
                  <a:pt x="2749" y="1169"/>
                </a:lnTo>
                <a:lnTo>
                  <a:pt x="2750" y="1180"/>
                </a:lnTo>
                <a:lnTo>
                  <a:pt x="2751" y="1188"/>
                </a:lnTo>
                <a:lnTo>
                  <a:pt x="2752" y="1192"/>
                </a:lnTo>
                <a:lnTo>
                  <a:pt x="2752" y="1195"/>
                </a:lnTo>
                <a:lnTo>
                  <a:pt x="2754" y="1197"/>
                </a:lnTo>
                <a:lnTo>
                  <a:pt x="2755" y="1199"/>
                </a:lnTo>
                <a:lnTo>
                  <a:pt x="2756" y="1201"/>
                </a:lnTo>
                <a:lnTo>
                  <a:pt x="2756" y="1204"/>
                </a:lnTo>
                <a:lnTo>
                  <a:pt x="2757" y="1205"/>
                </a:lnTo>
                <a:lnTo>
                  <a:pt x="2759" y="1202"/>
                </a:lnTo>
                <a:lnTo>
                  <a:pt x="2760" y="1194"/>
                </a:lnTo>
                <a:lnTo>
                  <a:pt x="2760" y="1180"/>
                </a:lnTo>
                <a:lnTo>
                  <a:pt x="2761" y="1163"/>
                </a:lnTo>
                <a:lnTo>
                  <a:pt x="2762" y="1143"/>
                </a:lnTo>
                <a:lnTo>
                  <a:pt x="2764" y="1125"/>
                </a:lnTo>
                <a:lnTo>
                  <a:pt x="2764" y="1113"/>
                </a:lnTo>
                <a:lnTo>
                  <a:pt x="2765" y="1107"/>
                </a:lnTo>
                <a:lnTo>
                  <a:pt x="2766" y="1104"/>
                </a:lnTo>
                <a:lnTo>
                  <a:pt x="2767" y="1106"/>
                </a:lnTo>
                <a:lnTo>
                  <a:pt x="2767" y="1112"/>
                </a:lnTo>
                <a:lnTo>
                  <a:pt x="2769" y="1120"/>
                </a:lnTo>
                <a:lnTo>
                  <a:pt x="2770" y="1130"/>
                </a:lnTo>
                <a:lnTo>
                  <a:pt x="2771" y="1142"/>
                </a:lnTo>
                <a:lnTo>
                  <a:pt x="2771" y="1153"/>
                </a:lnTo>
                <a:lnTo>
                  <a:pt x="2772" y="1163"/>
                </a:lnTo>
                <a:lnTo>
                  <a:pt x="2773" y="1171"/>
                </a:lnTo>
                <a:lnTo>
                  <a:pt x="2775" y="1180"/>
                </a:lnTo>
                <a:lnTo>
                  <a:pt x="2775" y="1188"/>
                </a:lnTo>
                <a:lnTo>
                  <a:pt x="2776" y="1194"/>
                </a:lnTo>
                <a:lnTo>
                  <a:pt x="2777" y="1200"/>
                </a:lnTo>
                <a:lnTo>
                  <a:pt x="2778" y="1205"/>
                </a:lnTo>
                <a:lnTo>
                  <a:pt x="2778" y="1209"/>
                </a:lnTo>
                <a:lnTo>
                  <a:pt x="2780" y="1212"/>
                </a:lnTo>
                <a:lnTo>
                  <a:pt x="2781" y="1216"/>
                </a:lnTo>
                <a:lnTo>
                  <a:pt x="2782" y="1219"/>
                </a:lnTo>
                <a:lnTo>
                  <a:pt x="2782" y="1221"/>
                </a:lnTo>
                <a:lnTo>
                  <a:pt x="2783" y="1224"/>
                </a:lnTo>
                <a:lnTo>
                  <a:pt x="2785" y="1226"/>
                </a:lnTo>
                <a:lnTo>
                  <a:pt x="2786" y="1227"/>
                </a:lnTo>
                <a:lnTo>
                  <a:pt x="2786" y="1228"/>
                </a:lnTo>
                <a:lnTo>
                  <a:pt x="2787" y="1231"/>
                </a:lnTo>
                <a:lnTo>
                  <a:pt x="2788" y="1232"/>
                </a:lnTo>
                <a:lnTo>
                  <a:pt x="2790" y="1233"/>
                </a:lnTo>
                <a:lnTo>
                  <a:pt x="2790" y="1233"/>
                </a:lnTo>
                <a:lnTo>
                  <a:pt x="2791" y="1235"/>
                </a:lnTo>
                <a:lnTo>
                  <a:pt x="2792" y="1236"/>
                </a:lnTo>
                <a:lnTo>
                  <a:pt x="2793" y="1236"/>
                </a:lnTo>
                <a:lnTo>
                  <a:pt x="2793" y="1237"/>
                </a:lnTo>
                <a:lnTo>
                  <a:pt x="2795" y="1237"/>
                </a:lnTo>
                <a:lnTo>
                  <a:pt x="2796" y="1237"/>
                </a:lnTo>
                <a:lnTo>
                  <a:pt x="2797" y="1237"/>
                </a:lnTo>
                <a:lnTo>
                  <a:pt x="2798" y="1237"/>
                </a:lnTo>
                <a:lnTo>
                  <a:pt x="2798" y="1237"/>
                </a:lnTo>
                <a:lnTo>
                  <a:pt x="2800" y="1237"/>
                </a:lnTo>
                <a:lnTo>
                  <a:pt x="2801" y="1237"/>
                </a:lnTo>
                <a:lnTo>
                  <a:pt x="2802" y="1237"/>
                </a:lnTo>
                <a:lnTo>
                  <a:pt x="2802" y="1237"/>
                </a:lnTo>
                <a:lnTo>
                  <a:pt x="2803" y="1238"/>
                </a:lnTo>
                <a:lnTo>
                  <a:pt x="2805" y="1238"/>
                </a:lnTo>
                <a:lnTo>
                  <a:pt x="2806" y="1238"/>
                </a:lnTo>
                <a:lnTo>
                  <a:pt x="2806" y="1237"/>
                </a:lnTo>
                <a:lnTo>
                  <a:pt x="2807" y="1236"/>
                </a:lnTo>
                <a:lnTo>
                  <a:pt x="2808" y="1235"/>
                </a:lnTo>
                <a:lnTo>
                  <a:pt x="2809" y="1233"/>
                </a:lnTo>
                <a:lnTo>
                  <a:pt x="2809" y="1232"/>
                </a:lnTo>
                <a:lnTo>
                  <a:pt x="2811" y="1232"/>
                </a:lnTo>
                <a:lnTo>
                  <a:pt x="2812" y="1232"/>
                </a:lnTo>
                <a:lnTo>
                  <a:pt x="2813" y="1232"/>
                </a:lnTo>
                <a:lnTo>
                  <a:pt x="2813" y="1232"/>
                </a:lnTo>
                <a:lnTo>
                  <a:pt x="2814" y="1231"/>
                </a:lnTo>
                <a:lnTo>
                  <a:pt x="2816" y="1230"/>
                </a:lnTo>
                <a:lnTo>
                  <a:pt x="2817" y="1227"/>
                </a:lnTo>
                <a:lnTo>
                  <a:pt x="2817" y="1226"/>
                </a:lnTo>
                <a:lnTo>
                  <a:pt x="2818" y="1225"/>
                </a:lnTo>
                <a:lnTo>
                  <a:pt x="2819" y="1225"/>
                </a:lnTo>
                <a:lnTo>
                  <a:pt x="2821" y="1227"/>
                </a:lnTo>
                <a:lnTo>
                  <a:pt x="2821" y="1230"/>
                </a:lnTo>
                <a:lnTo>
                  <a:pt x="2822" y="1232"/>
                </a:lnTo>
                <a:lnTo>
                  <a:pt x="2823" y="1233"/>
                </a:lnTo>
                <a:lnTo>
                  <a:pt x="2824" y="1235"/>
                </a:lnTo>
                <a:lnTo>
                  <a:pt x="2824" y="1233"/>
                </a:lnTo>
                <a:lnTo>
                  <a:pt x="2826" y="1230"/>
                </a:lnTo>
                <a:lnTo>
                  <a:pt x="2827" y="1225"/>
                </a:lnTo>
                <a:lnTo>
                  <a:pt x="2828" y="1220"/>
                </a:lnTo>
                <a:lnTo>
                  <a:pt x="2828" y="1215"/>
                </a:lnTo>
                <a:lnTo>
                  <a:pt x="2829" y="1215"/>
                </a:lnTo>
                <a:lnTo>
                  <a:pt x="2831" y="1216"/>
                </a:lnTo>
                <a:lnTo>
                  <a:pt x="2832" y="1220"/>
                </a:lnTo>
                <a:lnTo>
                  <a:pt x="2832" y="1225"/>
                </a:lnTo>
                <a:lnTo>
                  <a:pt x="2833" y="1230"/>
                </a:lnTo>
                <a:lnTo>
                  <a:pt x="2834" y="1232"/>
                </a:lnTo>
                <a:lnTo>
                  <a:pt x="2836" y="1235"/>
                </a:lnTo>
                <a:lnTo>
                  <a:pt x="2836" y="1237"/>
                </a:lnTo>
                <a:lnTo>
                  <a:pt x="2837" y="1238"/>
                </a:lnTo>
                <a:lnTo>
                  <a:pt x="2838" y="1238"/>
                </a:lnTo>
                <a:lnTo>
                  <a:pt x="2839" y="1238"/>
                </a:lnTo>
                <a:lnTo>
                  <a:pt x="2839" y="1240"/>
                </a:lnTo>
                <a:lnTo>
                  <a:pt x="2841" y="1240"/>
                </a:lnTo>
                <a:lnTo>
                  <a:pt x="2842" y="1240"/>
                </a:lnTo>
                <a:lnTo>
                  <a:pt x="2843" y="1240"/>
                </a:lnTo>
                <a:lnTo>
                  <a:pt x="2843" y="1240"/>
                </a:lnTo>
                <a:lnTo>
                  <a:pt x="2844" y="1240"/>
                </a:lnTo>
                <a:lnTo>
                  <a:pt x="2845" y="1238"/>
                </a:lnTo>
                <a:lnTo>
                  <a:pt x="2847" y="1237"/>
                </a:lnTo>
                <a:lnTo>
                  <a:pt x="2847" y="1236"/>
                </a:lnTo>
                <a:lnTo>
                  <a:pt x="2848" y="1235"/>
                </a:lnTo>
                <a:lnTo>
                  <a:pt x="2849" y="1232"/>
                </a:lnTo>
                <a:lnTo>
                  <a:pt x="2850" y="1230"/>
                </a:lnTo>
                <a:lnTo>
                  <a:pt x="2850" y="1228"/>
                </a:lnTo>
                <a:lnTo>
                  <a:pt x="2852" y="1227"/>
                </a:lnTo>
                <a:lnTo>
                  <a:pt x="2853" y="1227"/>
                </a:lnTo>
                <a:lnTo>
                  <a:pt x="2854" y="1227"/>
                </a:lnTo>
                <a:lnTo>
                  <a:pt x="2855" y="1228"/>
                </a:lnTo>
                <a:lnTo>
                  <a:pt x="2855" y="1228"/>
                </a:lnTo>
                <a:lnTo>
                  <a:pt x="2857" y="1230"/>
                </a:lnTo>
                <a:lnTo>
                  <a:pt x="2858" y="1230"/>
                </a:lnTo>
                <a:lnTo>
                  <a:pt x="2859" y="1231"/>
                </a:lnTo>
                <a:lnTo>
                  <a:pt x="2859" y="1232"/>
                </a:lnTo>
                <a:lnTo>
                  <a:pt x="2860" y="1233"/>
                </a:lnTo>
                <a:lnTo>
                  <a:pt x="2862" y="1236"/>
                </a:lnTo>
                <a:lnTo>
                  <a:pt x="2863" y="1236"/>
                </a:lnTo>
                <a:lnTo>
                  <a:pt x="2863" y="1237"/>
                </a:lnTo>
                <a:lnTo>
                  <a:pt x="2864" y="1237"/>
                </a:lnTo>
                <a:lnTo>
                  <a:pt x="2865" y="1237"/>
                </a:lnTo>
                <a:lnTo>
                  <a:pt x="2867" y="1238"/>
                </a:lnTo>
                <a:lnTo>
                  <a:pt x="2867" y="1238"/>
                </a:lnTo>
                <a:lnTo>
                  <a:pt x="2868" y="1238"/>
                </a:lnTo>
                <a:lnTo>
                  <a:pt x="2869" y="1238"/>
                </a:lnTo>
                <a:lnTo>
                  <a:pt x="2870" y="1238"/>
                </a:lnTo>
                <a:lnTo>
                  <a:pt x="2870" y="1237"/>
                </a:lnTo>
                <a:lnTo>
                  <a:pt x="2872" y="1237"/>
                </a:lnTo>
                <a:lnTo>
                  <a:pt x="2873" y="1236"/>
                </a:lnTo>
                <a:lnTo>
                  <a:pt x="2874" y="1236"/>
                </a:lnTo>
                <a:lnTo>
                  <a:pt x="2874" y="1236"/>
                </a:lnTo>
                <a:lnTo>
                  <a:pt x="2875" y="1235"/>
                </a:lnTo>
                <a:lnTo>
                  <a:pt x="2877" y="1236"/>
                </a:lnTo>
                <a:lnTo>
                  <a:pt x="2878" y="1236"/>
                </a:lnTo>
                <a:lnTo>
                  <a:pt x="2878" y="1236"/>
                </a:lnTo>
                <a:lnTo>
                  <a:pt x="2879" y="1237"/>
                </a:lnTo>
                <a:lnTo>
                  <a:pt x="2880" y="1237"/>
                </a:lnTo>
                <a:lnTo>
                  <a:pt x="2881" y="1237"/>
                </a:lnTo>
                <a:lnTo>
                  <a:pt x="2881" y="1238"/>
                </a:lnTo>
                <a:lnTo>
                  <a:pt x="2883" y="1238"/>
                </a:lnTo>
                <a:lnTo>
                  <a:pt x="2884" y="1238"/>
                </a:lnTo>
                <a:lnTo>
                  <a:pt x="2885" y="1238"/>
                </a:lnTo>
                <a:lnTo>
                  <a:pt x="2885" y="1238"/>
                </a:lnTo>
                <a:lnTo>
                  <a:pt x="2886" y="1238"/>
                </a:lnTo>
                <a:lnTo>
                  <a:pt x="2888" y="1238"/>
                </a:lnTo>
                <a:lnTo>
                  <a:pt x="2889" y="1238"/>
                </a:lnTo>
                <a:lnTo>
                  <a:pt x="2889" y="1238"/>
                </a:lnTo>
                <a:lnTo>
                  <a:pt x="2890" y="1237"/>
                </a:lnTo>
                <a:lnTo>
                  <a:pt x="2891" y="1237"/>
                </a:lnTo>
                <a:lnTo>
                  <a:pt x="2893" y="1236"/>
                </a:lnTo>
                <a:lnTo>
                  <a:pt x="2893" y="1236"/>
                </a:lnTo>
                <a:lnTo>
                  <a:pt x="2894" y="1236"/>
                </a:lnTo>
                <a:lnTo>
                  <a:pt x="2895" y="1236"/>
                </a:lnTo>
                <a:lnTo>
                  <a:pt x="2896" y="1236"/>
                </a:lnTo>
                <a:lnTo>
                  <a:pt x="2896" y="1236"/>
                </a:lnTo>
                <a:lnTo>
                  <a:pt x="2898" y="1236"/>
                </a:lnTo>
                <a:lnTo>
                  <a:pt x="2899" y="1236"/>
                </a:lnTo>
                <a:lnTo>
                  <a:pt x="2900" y="1235"/>
                </a:lnTo>
                <a:lnTo>
                  <a:pt x="2900" y="1233"/>
                </a:lnTo>
                <a:lnTo>
                  <a:pt x="2901" y="1232"/>
                </a:lnTo>
                <a:lnTo>
                  <a:pt x="2903" y="1230"/>
                </a:lnTo>
                <a:lnTo>
                  <a:pt x="2904" y="1228"/>
                </a:lnTo>
                <a:lnTo>
                  <a:pt x="2904" y="1226"/>
                </a:lnTo>
                <a:lnTo>
                  <a:pt x="2905" y="1226"/>
                </a:lnTo>
                <a:lnTo>
                  <a:pt x="2906" y="1226"/>
                </a:lnTo>
                <a:lnTo>
                  <a:pt x="2908" y="1226"/>
                </a:lnTo>
                <a:lnTo>
                  <a:pt x="2909" y="1227"/>
                </a:lnTo>
                <a:lnTo>
                  <a:pt x="2909" y="1228"/>
                </a:lnTo>
                <a:lnTo>
                  <a:pt x="2910" y="1230"/>
                </a:lnTo>
                <a:lnTo>
                  <a:pt x="2911" y="1230"/>
                </a:lnTo>
                <a:lnTo>
                  <a:pt x="2913" y="1231"/>
                </a:lnTo>
                <a:lnTo>
                  <a:pt x="2913" y="1232"/>
                </a:lnTo>
                <a:lnTo>
                  <a:pt x="2914" y="1232"/>
                </a:lnTo>
                <a:lnTo>
                  <a:pt x="2915" y="1233"/>
                </a:lnTo>
                <a:lnTo>
                  <a:pt x="2916" y="1235"/>
                </a:lnTo>
                <a:lnTo>
                  <a:pt x="2916" y="1235"/>
                </a:lnTo>
                <a:lnTo>
                  <a:pt x="2917" y="1236"/>
                </a:lnTo>
                <a:lnTo>
                  <a:pt x="2919" y="1236"/>
                </a:lnTo>
                <a:lnTo>
                  <a:pt x="2920" y="1236"/>
                </a:lnTo>
                <a:lnTo>
                  <a:pt x="2920" y="1236"/>
                </a:lnTo>
                <a:lnTo>
                  <a:pt x="2921" y="1236"/>
                </a:lnTo>
                <a:lnTo>
                  <a:pt x="2922" y="1237"/>
                </a:lnTo>
                <a:lnTo>
                  <a:pt x="2924" y="1237"/>
                </a:lnTo>
                <a:lnTo>
                  <a:pt x="2924" y="1237"/>
                </a:lnTo>
                <a:lnTo>
                  <a:pt x="2925" y="1238"/>
                </a:lnTo>
                <a:lnTo>
                  <a:pt x="2926" y="1238"/>
                </a:lnTo>
                <a:lnTo>
                  <a:pt x="2927" y="1238"/>
                </a:lnTo>
                <a:lnTo>
                  <a:pt x="2927" y="1237"/>
                </a:lnTo>
                <a:lnTo>
                  <a:pt x="2929" y="1237"/>
                </a:lnTo>
                <a:lnTo>
                  <a:pt x="2930" y="1237"/>
                </a:lnTo>
                <a:lnTo>
                  <a:pt x="2931" y="1237"/>
                </a:lnTo>
                <a:lnTo>
                  <a:pt x="2931" y="1238"/>
                </a:lnTo>
                <a:lnTo>
                  <a:pt x="2932" y="1238"/>
                </a:lnTo>
                <a:lnTo>
                  <a:pt x="2934" y="1238"/>
                </a:lnTo>
                <a:lnTo>
                  <a:pt x="2935" y="1238"/>
                </a:lnTo>
                <a:lnTo>
                  <a:pt x="2935" y="1238"/>
                </a:lnTo>
                <a:lnTo>
                  <a:pt x="2936" y="1238"/>
                </a:lnTo>
                <a:lnTo>
                  <a:pt x="2937" y="1238"/>
                </a:lnTo>
                <a:lnTo>
                  <a:pt x="2939" y="1238"/>
                </a:lnTo>
                <a:lnTo>
                  <a:pt x="2939" y="1238"/>
                </a:lnTo>
                <a:lnTo>
                  <a:pt x="2940" y="1238"/>
                </a:lnTo>
                <a:lnTo>
                  <a:pt x="2941" y="1238"/>
                </a:lnTo>
                <a:lnTo>
                  <a:pt x="2942" y="1238"/>
                </a:lnTo>
                <a:lnTo>
                  <a:pt x="2942" y="1238"/>
                </a:lnTo>
                <a:lnTo>
                  <a:pt x="2944" y="1238"/>
                </a:lnTo>
                <a:lnTo>
                  <a:pt x="2945" y="1237"/>
                </a:lnTo>
                <a:lnTo>
                  <a:pt x="2946" y="1237"/>
                </a:lnTo>
                <a:lnTo>
                  <a:pt x="2946" y="1235"/>
                </a:lnTo>
                <a:lnTo>
                  <a:pt x="2947" y="1232"/>
                </a:lnTo>
                <a:lnTo>
                  <a:pt x="2949" y="1230"/>
                </a:lnTo>
                <a:lnTo>
                  <a:pt x="2950" y="1228"/>
                </a:lnTo>
                <a:lnTo>
                  <a:pt x="2950" y="1226"/>
                </a:lnTo>
                <a:lnTo>
                  <a:pt x="2951" y="1226"/>
                </a:lnTo>
                <a:lnTo>
                  <a:pt x="2952" y="1226"/>
                </a:lnTo>
                <a:lnTo>
                  <a:pt x="2953" y="1227"/>
                </a:lnTo>
                <a:lnTo>
                  <a:pt x="2953" y="1230"/>
                </a:lnTo>
                <a:lnTo>
                  <a:pt x="2955" y="1231"/>
                </a:lnTo>
                <a:lnTo>
                  <a:pt x="2956" y="1232"/>
                </a:lnTo>
                <a:lnTo>
                  <a:pt x="2957" y="1233"/>
                </a:lnTo>
                <a:lnTo>
                  <a:pt x="2957" y="1235"/>
                </a:lnTo>
                <a:lnTo>
                  <a:pt x="2958" y="1235"/>
                </a:lnTo>
                <a:lnTo>
                  <a:pt x="2960" y="1236"/>
                </a:lnTo>
                <a:lnTo>
                  <a:pt x="2961" y="1236"/>
                </a:lnTo>
                <a:lnTo>
                  <a:pt x="2961" y="1236"/>
                </a:lnTo>
                <a:lnTo>
                  <a:pt x="2962" y="1237"/>
                </a:lnTo>
                <a:lnTo>
                  <a:pt x="2963" y="1237"/>
                </a:lnTo>
                <a:lnTo>
                  <a:pt x="2965" y="1238"/>
                </a:lnTo>
                <a:lnTo>
                  <a:pt x="2966" y="1238"/>
                </a:lnTo>
                <a:lnTo>
                  <a:pt x="2966" y="1238"/>
                </a:lnTo>
                <a:lnTo>
                  <a:pt x="2967" y="1238"/>
                </a:lnTo>
                <a:lnTo>
                  <a:pt x="2968" y="1237"/>
                </a:lnTo>
                <a:lnTo>
                  <a:pt x="2970" y="1237"/>
                </a:lnTo>
                <a:lnTo>
                  <a:pt x="2970" y="1236"/>
                </a:lnTo>
                <a:lnTo>
                  <a:pt x="2971" y="1235"/>
                </a:lnTo>
                <a:lnTo>
                  <a:pt x="2972" y="1235"/>
                </a:lnTo>
                <a:lnTo>
                  <a:pt x="2973" y="1235"/>
                </a:lnTo>
                <a:lnTo>
                  <a:pt x="2973" y="1236"/>
                </a:lnTo>
                <a:lnTo>
                  <a:pt x="2975" y="1237"/>
                </a:lnTo>
                <a:lnTo>
                  <a:pt x="2976" y="1237"/>
                </a:lnTo>
                <a:lnTo>
                  <a:pt x="2977" y="1237"/>
                </a:lnTo>
                <a:lnTo>
                  <a:pt x="2977" y="1238"/>
                </a:lnTo>
                <a:lnTo>
                  <a:pt x="2978" y="1238"/>
                </a:lnTo>
                <a:lnTo>
                  <a:pt x="2980" y="1238"/>
                </a:lnTo>
                <a:lnTo>
                  <a:pt x="2981" y="1240"/>
                </a:lnTo>
                <a:lnTo>
                  <a:pt x="2981" y="1241"/>
                </a:lnTo>
                <a:lnTo>
                  <a:pt x="2982" y="1241"/>
                </a:lnTo>
                <a:lnTo>
                  <a:pt x="2983" y="1241"/>
                </a:lnTo>
                <a:lnTo>
                  <a:pt x="2985" y="1241"/>
                </a:lnTo>
                <a:lnTo>
                  <a:pt x="2985" y="1240"/>
                </a:lnTo>
                <a:lnTo>
                  <a:pt x="2986" y="1238"/>
                </a:lnTo>
                <a:lnTo>
                  <a:pt x="2987" y="1237"/>
                </a:lnTo>
                <a:lnTo>
                  <a:pt x="2988" y="1235"/>
                </a:lnTo>
                <a:lnTo>
                  <a:pt x="2988" y="1233"/>
                </a:lnTo>
                <a:lnTo>
                  <a:pt x="2989" y="1232"/>
                </a:lnTo>
                <a:lnTo>
                  <a:pt x="2991" y="1231"/>
                </a:lnTo>
                <a:lnTo>
                  <a:pt x="2992" y="1230"/>
                </a:lnTo>
                <a:lnTo>
                  <a:pt x="2992" y="1230"/>
                </a:lnTo>
                <a:lnTo>
                  <a:pt x="2993" y="1230"/>
                </a:lnTo>
                <a:lnTo>
                  <a:pt x="2994" y="1230"/>
                </a:lnTo>
                <a:lnTo>
                  <a:pt x="2996" y="1231"/>
                </a:lnTo>
                <a:lnTo>
                  <a:pt x="2996" y="1231"/>
                </a:lnTo>
                <a:lnTo>
                  <a:pt x="2997" y="1232"/>
                </a:lnTo>
                <a:lnTo>
                  <a:pt x="2998" y="1232"/>
                </a:lnTo>
                <a:lnTo>
                  <a:pt x="2999" y="1233"/>
                </a:lnTo>
                <a:lnTo>
                  <a:pt x="2999" y="1233"/>
                </a:lnTo>
                <a:lnTo>
                  <a:pt x="3001" y="1233"/>
                </a:lnTo>
                <a:lnTo>
                  <a:pt x="3002" y="1235"/>
                </a:lnTo>
                <a:lnTo>
                  <a:pt x="3003" y="1235"/>
                </a:lnTo>
                <a:lnTo>
                  <a:pt x="3003" y="1235"/>
                </a:lnTo>
                <a:lnTo>
                  <a:pt x="3004" y="1235"/>
                </a:lnTo>
                <a:lnTo>
                  <a:pt x="3006" y="1235"/>
                </a:lnTo>
                <a:lnTo>
                  <a:pt x="3007" y="1236"/>
                </a:lnTo>
                <a:lnTo>
                  <a:pt x="3007" y="1236"/>
                </a:lnTo>
                <a:lnTo>
                  <a:pt x="3008" y="1236"/>
                </a:lnTo>
                <a:lnTo>
                  <a:pt x="3009" y="1236"/>
                </a:lnTo>
                <a:lnTo>
                  <a:pt x="3011" y="1236"/>
                </a:lnTo>
                <a:lnTo>
                  <a:pt x="3011" y="1236"/>
                </a:lnTo>
                <a:lnTo>
                  <a:pt x="3012" y="1236"/>
                </a:lnTo>
                <a:lnTo>
                  <a:pt x="3013" y="1236"/>
                </a:lnTo>
                <a:lnTo>
                  <a:pt x="3014" y="1236"/>
                </a:lnTo>
                <a:lnTo>
                  <a:pt x="3014" y="1236"/>
                </a:lnTo>
                <a:lnTo>
                  <a:pt x="3016" y="1236"/>
                </a:lnTo>
                <a:lnTo>
                  <a:pt x="3017" y="1235"/>
                </a:lnTo>
                <a:lnTo>
                  <a:pt x="3018" y="1233"/>
                </a:lnTo>
                <a:lnTo>
                  <a:pt x="3018" y="1231"/>
                </a:lnTo>
                <a:lnTo>
                  <a:pt x="3019" y="1230"/>
                </a:lnTo>
                <a:lnTo>
                  <a:pt x="3020" y="1228"/>
                </a:lnTo>
                <a:lnTo>
                  <a:pt x="3022" y="1228"/>
                </a:lnTo>
                <a:lnTo>
                  <a:pt x="3023" y="1230"/>
                </a:lnTo>
                <a:lnTo>
                  <a:pt x="3023" y="1231"/>
                </a:lnTo>
                <a:lnTo>
                  <a:pt x="3024" y="1232"/>
                </a:lnTo>
                <a:lnTo>
                  <a:pt x="3025" y="1235"/>
                </a:lnTo>
                <a:lnTo>
                  <a:pt x="3027" y="1236"/>
                </a:lnTo>
                <a:lnTo>
                  <a:pt x="3027" y="1236"/>
                </a:lnTo>
                <a:lnTo>
                  <a:pt x="3028" y="1237"/>
                </a:lnTo>
                <a:lnTo>
                  <a:pt x="3029" y="1237"/>
                </a:lnTo>
                <a:lnTo>
                  <a:pt x="3030" y="1237"/>
                </a:lnTo>
                <a:lnTo>
                  <a:pt x="3030" y="1238"/>
                </a:lnTo>
                <a:lnTo>
                  <a:pt x="3032" y="1238"/>
                </a:lnTo>
                <a:lnTo>
                  <a:pt x="3033" y="1238"/>
                </a:lnTo>
                <a:lnTo>
                  <a:pt x="3034" y="1238"/>
                </a:lnTo>
                <a:lnTo>
                  <a:pt x="3034" y="1238"/>
                </a:lnTo>
                <a:lnTo>
                  <a:pt x="3035" y="1238"/>
                </a:lnTo>
                <a:lnTo>
                  <a:pt x="3037" y="1238"/>
                </a:lnTo>
                <a:lnTo>
                  <a:pt x="3038" y="1238"/>
                </a:lnTo>
                <a:lnTo>
                  <a:pt x="3038" y="1238"/>
                </a:lnTo>
                <a:lnTo>
                  <a:pt x="3039" y="1238"/>
                </a:lnTo>
                <a:lnTo>
                  <a:pt x="3040" y="1238"/>
                </a:lnTo>
                <a:lnTo>
                  <a:pt x="3042" y="1237"/>
                </a:lnTo>
                <a:lnTo>
                  <a:pt x="3042" y="1237"/>
                </a:lnTo>
                <a:lnTo>
                  <a:pt x="3043" y="1236"/>
                </a:lnTo>
                <a:lnTo>
                  <a:pt x="3044" y="1236"/>
                </a:lnTo>
                <a:lnTo>
                  <a:pt x="3045" y="1236"/>
                </a:lnTo>
                <a:lnTo>
                  <a:pt x="3045" y="1236"/>
                </a:lnTo>
                <a:lnTo>
                  <a:pt x="3047" y="1237"/>
                </a:lnTo>
                <a:lnTo>
                  <a:pt x="3048" y="1237"/>
                </a:lnTo>
                <a:lnTo>
                  <a:pt x="3049" y="1238"/>
                </a:lnTo>
                <a:lnTo>
                  <a:pt x="3049" y="1238"/>
                </a:lnTo>
                <a:lnTo>
                  <a:pt x="3050" y="1238"/>
                </a:lnTo>
                <a:lnTo>
                  <a:pt x="3052" y="1238"/>
                </a:lnTo>
                <a:lnTo>
                  <a:pt x="3053" y="1238"/>
                </a:lnTo>
                <a:lnTo>
                  <a:pt x="3053" y="1238"/>
                </a:lnTo>
                <a:lnTo>
                  <a:pt x="3054" y="1238"/>
                </a:lnTo>
                <a:lnTo>
                  <a:pt x="3055" y="1238"/>
                </a:lnTo>
                <a:lnTo>
                  <a:pt x="3056" y="1237"/>
                </a:lnTo>
                <a:lnTo>
                  <a:pt x="3056" y="1237"/>
                </a:lnTo>
                <a:lnTo>
                  <a:pt x="3058" y="1237"/>
                </a:lnTo>
                <a:lnTo>
                  <a:pt x="3059" y="1237"/>
                </a:lnTo>
                <a:lnTo>
                  <a:pt x="3060" y="1237"/>
                </a:lnTo>
                <a:lnTo>
                  <a:pt x="3060" y="1237"/>
                </a:lnTo>
                <a:lnTo>
                  <a:pt x="3061" y="1236"/>
                </a:lnTo>
                <a:lnTo>
                  <a:pt x="3063" y="1233"/>
                </a:lnTo>
                <a:lnTo>
                  <a:pt x="3064" y="1231"/>
                </a:lnTo>
                <a:lnTo>
                  <a:pt x="3064" y="1228"/>
                </a:lnTo>
                <a:lnTo>
                  <a:pt x="3065" y="1226"/>
                </a:lnTo>
                <a:lnTo>
                  <a:pt x="3066" y="1225"/>
                </a:lnTo>
                <a:lnTo>
                  <a:pt x="3068" y="1226"/>
                </a:lnTo>
                <a:lnTo>
                  <a:pt x="3068" y="1227"/>
                </a:lnTo>
                <a:lnTo>
                  <a:pt x="3069" y="1230"/>
                </a:lnTo>
                <a:lnTo>
                  <a:pt x="3070" y="1232"/>
                </a:lnTo>
                <a:lnTo>
                  <a:pt x="3071" y="1235"/>
                </a:lnTo>
                <a:lnTo>
                  <a:pt x="3071" y="1236"/>
                </a:lnTo>
                <a:lnTo>
                  <a:pt x="3073" y="1237"/>
                </a:lnTo>
                <a:lnTo>
                  <a:pt x="3074" y="1238"/>
                </a:lnTo>
                <a:lnTo>
                  <a:pt x="3075" y="1240"/>
                </a:lnTo>
                <a:lnTo>
                  <a:pt x="3076" y="1240"/>
                </a:lnTo>
                <a:lnTo>
                  <a:pt x="3076" y="1240"/>
                </a:lnTo>
                <a:lnTo>
                  <a:pt x="3078" y="1240"/>
                </a:lnTo>
                <a:lnTo>
                  <a:pt x="3079" y="1240"/>
                </a:lnTo>
                <a:lnTo>
                  <a:pt x="3080" y="1240"/>
                </a:lnTo>
                <a:lnTo>
                  <a:pt x="3080" y="1240"/>
                </a:lnTo>
                <a:lnTo>
                  <a:pt x="3081" y="1238"/>
                </a:lnTo>
                <a:lnTo>
                  <a:pt x="3083" y="1237"/>
                </a:lnTo>
                <a:lnTo>
                  <a:pt x="3084" y="1236"/>
                </a:lnTo>
                <a:lnTo>
                  <a:pt x="3084" y="1235"/>
                </a:lnTo>
                <a:lnTo>
                  <a:pt x="3085" y="1235"/>
                </a:lnTo>
                <a:lnTo>
                  <a:pt x="3086" y="1233"/>
                </a:lnTo>
                <a:lnTo>
                  <a:pt x="3088" y="1233"/>
                </a:lnTo>
                <a:lnTo>
                  <a:pt x="3088" y="1235"/>
                </a:lnTo>
                <a:lnTo>
                  <a:pt x="3089" y="1235"/>
                </a:lnTo>
                <a:lnTo>
                  <a:pt x="3090" y="1236"/>
                </a:lnTo>
                <a:lnTo>
                  <a:pt x="3091" y="1237"/>
                </a:lnTo>
                <a:lnTo>
                  <a:pt x="3091" y="1237"/>
                </a:lnTo>
                <a:lnTo>
                  <a:pt x="3092" y="1237"/>
                </a:lnTo>
                <a:lnTo>
                  <a:pt x="3094" y="1238"/>
                </a:lnTo>
                <a:lnTo>
                  <a:pt x="3095" y="1238"/>
                </a:lnTo>
                <a:lnTo>
                  <a:pt x="3095" y="1238"/>
                </a:lnTo>
                <a:lnTo>
                  <a:pt x="3096" y="1238"/>
                </a:lnTo>
                <a:lnTo>
                  <a:pt x="3097" y="1238"/>
                </a:lnTo>
                <a:lnTo>
                  <a:pt x="3099" y="1238"/>
                </a:lnTo>
                <a:lnTo>
                  <a:pt x="3099" y="1238"/>
                </a:lnTo>
                <a:lnTo>
                  <a:pt x="3100" y="1240"/>
                </a:lnTo>
                <a:lnTo>
                  <a:pt x="3101" y="1240"/>
                </a:lnTo>
                <a:lnTo>
                  <a:pt x="3102" y="1240"/>
                </a:lnTo>
                <a:lnTo>
                  <a:pt x="3102" y="1240"/>
                </a:lnTo>
                <a:lnTo>
                  <a:pt x="3104" y="1240"/>
                </a:lnTo>
                <a:lnTo>
                  <a:pt x="3105" y="1240"/>
                </a:lnTo>
                <a:lnTo>
                  <a:pt x="3106" y="1240"/>
                </a:lnTo>
                <a:lnTo>
                  <a:pt x="3106" y="1238"/>
                </a:lnTo>
                <a:lnTo>
                  <a:pt x="3107" y="1236"/>
                </a:lnTo>
                <a:lnTo>
                  <a:pt x="3109" y="1232"/>
                </a:lnTo>
                <a:lnTo>
                  <a:pt x="3110" y="1225"/>
                </a:lnTo>
                <a:lnTo>
                  <a:pt x="3110" y="1219"/>
                </a:lnTo>
                <a:lnTo>
                  <a:pt x="3111" y="1214"/>
                </a:lnTo>
                <a:lnTo>
                  <a:pt x="3112" y="1212"/>
                </a:lnTo>
                <a:lnTo>
                  <a:pt x="3114" y="1215"/>
                </a:lnTo>
                <a:lnTo>
                  <a:pt x="3114" y="1219"/>
                </a:lnTo>
                <a:lnTo>
                  <a:pt x="3115" y="1225"/>
                </a:lnTo>
                <a:lnTo>
                  <a:pt x="3116" y="1230"/>
                </a:lnTo>
                <a:lnTo>
                  <a:pt x="3117" y="1233"/>
                </a:lnTo>
                <a:lnTo>
                  <a:pt x="3117" y="1235"/>
                </a:lnTo>
                <a:lnTo>
                  <a:pt x="3119" y="1236"/>
                </a:lnTo>
                <a:lnTo>
                  <a:pt x="3120" y="1236"/>
                </a:lnTo>
                <a:lnTo>
                  <a:pt x="3121" y="1235"/>
                </a:lnTo>
                <a:lnTo>
                  <a:pt x="3121" y="1233"/>
                </a:lnTo>
                <a:lnTo>
                  <a:pt x="3122" y="1233"/>
                </a:lnTo>
                <a:lnTo>
                  <a:pt x="3124" y="1232"/>
                </a:lnTo>
                <a:lnTo>
                  <a:pt x="3125" y="1230"/>
                </a:lnTo>
                <a:lnTo>
                  <a:pt x="3125" y="1228"/>
                </a:lnTo>
                <a:lnTo>
                  <a:pt x="3126" y="1227"/>
                </a:lnTo>
                <a:lnTo>
                  <a:pt x="3127" y="1225"/>
                </a:lnTo>
                <a:lnTo>
                  <a:pt x="3128" y="1224"/>
                </a:lnTo>
                <a:lnTo>
                  <a:pt x="3128" y="1222"/>
                </a:lnTo>
                <a:lnTo>
                  <a:pt x="3130" y="1220"/>
                </a:lnTo>
                <a:lnTo>
                  <a:pt x="3131" y="1219"/>
                </a:lnTo>
                <a:lnTo>
                  <a:pt x="3132" y="1217"/>
                </a:lnTo>
                <a:lnTo>
                  <a:pt x="3133" y="1216"/>
                </a:lnTo>
                <a:lnTo>
                  <a:pt x="3133" y="1215"/>
                </a:lnTo>
                <a:lnTo>
                  <a:pt x="3135" y="1214"/>
                </a:lnTo>
                <a:lnTo>
                  <a:pt x="3136" y="1214"/>
                </a:lnTo>
                <a:lnTo>
                  <a:pt x="3137" y="1212"/>
                </a:lnTo>
                <a:lnTo>
                  <a:pt x="3137" y="1212"/>
                </a:lnTo>
                <a:lnTo>
                  <a:pt x="3138" y="1212"/>
                </a:lnTo>
                <a:lnTo>
                  <a:pt x="3140" y="1212"/>
                </a:lnTo>
                <a:lnTo>
                  <a:pt x="3141" y="1212"/>
                </a:lnTo>
                <a:lnTo>
                  <a:pt x="3141" y="1212"/>
                </a:lnTo>
                <a:lnTo>
                  <a:pt x="3142" y="1212"/>
                </a:lnTo>
                <a:lnTo>
                  <a:pt x="3143" y="1212"/>
                </a:lnTo>
                <a:lnTo>
                  <a:pt x="3145" y="1214"/>
                </a:lnTo>
                <a:lnTo>
                  <a:pt x="3145" y="1214"/>
                </a:lnTo>
                <a:lnTo>
                  <a:pt x="3146" y="1214"/>
                </a:lnTo>
                <a:lnTo>
                  <a:pt x="3147" y="1215"/>
                </a:lnTo>
                <a:lnTo>
                  <a:pt x="3148" y="1215"/>
                </a:lnTo>
                <a:lnTo>
                  <a:pt x="3148" y="1216"/>
                </a:lnTo>
                <a:lnTo>
                  <a:pt x="3150" y="1216"/>
                </a:lnTo>
                <a:lnTo>
                  <a:pt x="3151" y="1217"/>
                </a:lnTo>
                <a:lnTo>
                  <a:pt x="3152" y="1217"/>
                </a:lnTo>
                <a:lnTo>
                  <a:pt x="3152" y="1219"/>
                </a:lnTo>
                <a:lnTo>
                  <a:pt x="3153" y="1219"/>
                </a:lnTo>
                <a:lnTo>
                  <a:pt x="3155" y="1220"/>
                </a:lnTo>
                <a:lnTo>
                  <a:pt x="3156" y="1220"/>
                </a:lnTo>
                <a:lnTo>
                  <a:pt x="3156" y="1221"/>
                </a:lnTo>
                <a:lnTo>
                  <a:pt x="3157" y="1221"/>
                </a:lnTo>
                <a:lnTo>
                  <a:pt x="3158" y="1222"/>
                </a:lnTo>
                <a:lnTo>
                  <a:pt x="3160" y="1222"/>
                </a:lnTo>
                <a:lnTo>
                  <a:pt x="3160" y="1222"/>
                </a:lnTo>
                <a:lnTo>
                  <a:pt x="3161" y="1224"/>
                </a:lnTo>
                <a:lnTo>
                  <a:pt x="3162" y="1224"/>
                </a:lnTo>
                <a:lnTo>
                  <a:pt x="3163" y="1224"/>
                </a:lnTo>
                <a:lnTo>
                  <a:pt x="3163" y="1225"/>
                </a:lnTo>
                <a:lnTo>
                  <a:pt x="3164" y="1225"/>
                </a:lnTo>
                <a:lnTo>
                  <a:pt x="3166" y="1226"/>
                </a:lnTo>
                <a:lnTo>
                  <a:pt x="3167" y="1226"/>
                </a:lnTo>
                <a:lnTo>
                  <a:pt x="3167" y="1227"/>
                </a:lnTo>
                <a:lnTo>
                  <a:pt x="3168" y="1227"/>
                </a:lnTo>
                <a:lnTo>
                  <a:pt x="3169" y="1228"/>
                </a:lnTo>
                <a:lnTo>
                  <a:pt x="3171" y="1228"/>
                </a:lnTo>
                <a:lnTo>
                  <a:pt x="3171" y="1228"/>
                </a:lnTo>
                <a:lnTo>
                  <a:pt x="3172" y="1230"/>
                </a:lnTo>
                <a:lnTo>
                  <a:pt x="3173" y="1230"/>
                </a:lnTo>
                <a:lnTo>
                  <a:pt x="3174" y="1230"/>
                </a:lnTo>
                <a:lnTo>
                  <a:pt x="3174" y="1230"/>
                </a:lnTo>
                <a:lnTo>
                  <a:pt x="3176" y="1230"/>
                </a:lnTo>
                <a:lnTo>
                  <a:pt x="3177" y="1228"/>
                </a:lnTo>
                <a:lnTo>
                  <a:pt x="3178" y="1227"/>
                </a:lnTo>
                <a:lnTo>
                  <a:pt x="3178" y="1225"/>
                </a:lnTo>
                <a:lnTo>
                  <a:pt x="3179" y="1222"/>
                </a:lnTo>
                <a:lnTo>
                  <a:pt x="3181" y="1219"/>
                </a:lnTo>
                <a:lnTo>
                  <a:pt x="3182" y="1217"/>
                </a:lnTo>
                <a:lnTo>
                  <a:pt x="3182" y="1219"/>
                </a:lnTo>
                <a:lnTo>
                  <a:pt x="3183" y="1220"/>
                </a:lnTo>
                <a:lnTo>
                  <a:pt x="3184" y="1224"/>
                </a:lnTo>
                <a:lnTo>
                  <a:pt x="3186" y="1227"/>
                </a:lnTo>
                <a:lnTo>
                  <a:pt x="3186" y="1230"/>
                </a:lnTo>
                <a:lnTo>
                  <a:pt x="3187" y="1232"/>
                </a:lnTo>
                <a:lnTo>
                  <a:pt x="3188" y="1233"/>
                </a:lnTo>
                <a:lnTo>
                  <a:pt x="3189" y="1235"/>
                </a:lnTo>
                <a:lnTo>
                  <a:pt x="3191" y="1236"/>
                </a:lnTo>
                <a:lnTo>
                  <a:pt x="3191" y="1237"/>
                </a:lnTo>
                <a:lnTo>
                  <a:pt x="3192" y="1238"/>
                </a:lnTo>
                <a:lnTo>
                  <a:pt x="3193" y="1238"/>
                </a:lnTo>
                <a:lnTo>
                  <a:pt x="3194" y="1240"/>
                </a:lnTo>
                <a:lnTo>
                  <a:pt x="3194" y="1240"/>
                </a:lnTo>
                <a:lnTo>
                  <a:pt x="3196" y="1240"/>
                </a:lnTo>
                <a:lnTo>
                  <a:pt x="3197" y="1240"/>
                </a:lnTo>
                <a:lnTo>
                  <a:pt x="3198" y="1240"/>
                </a:lnTo>
                <a:lnTo>
                  <a:pt x="3198" y="1240"/>
                </a:lnTo>
                <a:lnTo>
                  <a:pt x="3199" y="1238"/>
                </a:lnTo>
                <a:lnTo>
                  <a:pt x="3200" y="1237"/>
                </a:lnTo>
                <a:lnTo>
                  <a:pt x="3202" y="1235"/>
                </a:lnTo>
                <a:lnTo>
                  <a:pt x="3202" y="1232"/>
                </a:lnTo>
                <a:lnTo>
                  <a:pt x="3203" y="1228"/>
                </a:lnTo>
                <a:lnTo>
                  <a:pt x="3204" y="1226"/>
                </a:lnTo>
                <a:lnTo>
                  <a:pt x="3205" y="1221"/>
                </a:lnTo>
                <a:lnTo>
                  <a:pt x="3205" y="1216"/>
                </a:lnTo>
                <a:lnTo>
                  <a:pt x="3207" y="1210"/>
                </a:lnTo>
                <a:lnTo>
                  <a:pt x="3208" y="1204"/>
                </a:lnTo>
                <a:lnTo>
                  <a:pt x="3209" y="1197"/>
                </a:lnTo>
                <a:lnTo>
                  <a:pt x="3209" y="1194"/>
                </a:lnTo>
                <a:lnTo>
                  <a:pt x="3210" y="1192"/>
                </a:lnTo>
                <a:lnTo>
                  <a:pt x="3212" y="1194"/>
                </a:lnTo>
                <a:lnTo>
                  <a:pt x="3213" y="1197"/>
                </a:lnTo>
                <a:lnTo>
                  <a:pt x="3213" y="1201"/>
                </a:lnTo>
                <a:lnTo>
                  <a:pt x="3214" y="1204"/>
                </a:lnTo>
                <a:lnTo>
                  <a:pt x="3215" y="1206"/>
                </a:lnTo>
                <a:lnTo>
                  <a:pt x="3217" y="1206"/>
                </a:lnTo>
                <a:lnTo>
                  <a:pt x="3217" y="1204"/>
                </a:lnTo>
                <a:lnTo>
                  <a:pt x="3218" y="1201"/>
                </a:lnTo>
                <a:lnTo>
                  <a:pt x="3219" y="1197"/>
                </a:lnTo>
                <a:lnTo>
                  <a:pt x="3220" y="1195"/>
                </a:lnTo>
                <a:lnTo>
                  <a:pt x="3220" y="1196"/>
                </a:lnTo>
                <a:lnTo>
                  <a:pt x="3222" y="1199"/>
                </a:lnTo>
                <a:lnTo>
                  <a:pt x="3223" y="1204"/>
                </a:lnTo>
                <a:lnTo>
                  <a:pt x="3224" y="1210"/>
                </a:lnTo>
                <a:lnTo>
                  <a:pt x="3224" y="1215"/>
                </a:lnTo>
                <a:lnTo>
                  <a:pt x="3225" y="1220"/>
                </a:lnTo>
                <a:lnTo>
                  <a:pt x="3227" y="1224"/>
                </a:lnTo>
                <a:lnTo>
                  <a:pt x="3228" y="1226"/>
                </a:lnTo>
                <a:lnTo>
                  <a:pt x="3228" y="1228"/>
                </a:lnTo>
                <a:lnTo>
                  <a:pt x="3229" y="1230"/>
                </a:lnTo>
                <a:lnTo>
                  <a:pt x="3230" y="1231"/>
                </a:lnTo>
                <a:lnTo>
                  <a:pt x="3232" y="1232"/>
                </a:lnTo>
                <a:lnTo>
                  <a:pt x="3232" y="1233"/>
                </a:lnTo>
                <a:lnTo>
                  <a:pt x="3233" y="1235"/>
                </a:lnTo>
                <a:lnTo>
                  <a:pt x="3234" y="1235"/>
                </a:lnTo>
                <a:lnTo>
                  <a:pt x="3235" y="1235"/>
                </a:lnTo>
                <a:lnTo>
                  <a:pt x="3235" y="1235"/>
                </a:lnTo>
                <a:lnTo>
                  <a:pt x="3236" y="1235"/>
                </a:lnTo>
                <a:lnTo>
                  <a:pt x="3238" y="1235"/>
                </a:lnTo>
                <a:lnTo>
                  <a:pt x="3239" y="1235"/>
                </a:lnTo>
                <a:lnTo>
                  <a:pt x="3239" y="1236"/>
                </a:lnTo>
                <a:lnTo>
                  <a:pt x="3240" y="1237"/>
                </a:lnTo>
                <a:lnTo>
                  <a:pt x="3241" y="1238"/>
                </a:lnTo>
                <a:lnTo>
                  <a:pt x="3243" y="1238"/>
                </a:lnTo>
                <a:lnTo>
                  <a:pt x="3244" y="1240"/>
                </a:lnTo>
                <a:lnTo>
                  <a:pt x="3244" y="1240"/>
                </a:lnTo>
                <a:lnTo>
                  <a:pt x="3245" y="1240"/>
                </a:lnTo>
                <a:lnTo>
                  <a:pt x="3246" y="1240"/>
                </a:lnTo>
                <a:lnTo>
                  <a:pt x="3248" y="1240"/>
                </a:lnTo>
                <a:lnTo>
                  <a:pt x="3248" y="1240"/>
                </a:lnTo>
                <a:lnTo>
                  <a:pt x="3249" y="1240"/>
                </a:lnTo>
                <a:lnTo>
                  <a:pt x="3250" y="1241"/>
                </a:lnTo>
                <a:lnTo>
                  <a:pt x="3251" y="1241"/>
                </a:lnTo>
                <a:lnTo>
                  <a:pt x="3251" y="1242"/>
                </a:lnTo>
                <a:lnTo>
                  <a:pt x="3253" y="1242"/>
                </a:lnTo>
                <a:lnTo>
                  <a:pt x="3254" y="1242"/>
                </a:lnTo>
                <a:lnTo>
                  <a:pt x="3255" y="1241"/>
                </a:lnTo>
                <a:lnTo>
                  <a:pt x="3255" y="1241"/>
                </a:lnTo>
                <a:lnTo>
                  <a:pt x="3256" y="1240"/>
                </a:lnTo>
                <a:lnTo>
                  <a:pt x="3258" y="1240"/>
                </a:lnTo>
                <a:lnTo>
                  <a:pt x="3259" y="1240"/>
                </a:lnTo>
                <a:lnTo>
                  <a:pt x="3259" y="1240"/>
                </a:lnTo>
                <a:lnTo>
                  <a:pt x="3260" y="1240"/>
                </a:lnTo>
                <a:lnTo>
                  <a:pt x="3261" y="1241"/>
                </a:lnTo>
                <a:lnTo>
                  <a:pt x="3263" y="1241"/>
                </a:lnTo>
                <a:lnTo>
                  <a:pt x="3263" y="1241"/>
                </a:lnTo>
                <a:lnTo>
                  <a:pt x="3264" y="1241"/>
                </a:lnTo>
                <a:lnTo>
                  <a:pt x="3265" y="1241"/>
                </a:lnTo>
                <a:lnTo>
                  <a:pt x="3266" y="1241"/>
                </a:lnTo>
                <a:lnTo>
                  <a:pt x="3266" y="1241"/>
                </a:lnTo>
                <a:lnTo>
                  <a:pt x="3268" y="1240"/>
                </a:lnTo>
                <a:lnTo>
                  <a:pt x="3269" y="1240"/>
                </a:lnTo>
                <a:lnTo>
                  <a:pt x="3270" y="1238"/>
                </a:lnTo>
                <a:lnTo>
                  <a:pt x="3270" y="1238"/>
                </a:lnTo>
                <a:lnTo>
                  <a:pt x="3271" y="1237"/>
                </a:lnTo>
                <a:lnTo>
                  <a:pt x="3272" y="1237"/>
                </a:lnTo>
                <a:lnTo>
                  <a:pt x="3274" y="1237"/>
                </a:lnTo>
                <a:lnTo>
                  <a:pt x="3274" y="1238"/>
                </a:lnTo>
                <a:lnTo>
                  <a:pt x="3275" y="1238"/>
                </a:lnTo>
                <a:lnTo>
                  <a:pt x="3276" y="1238"/>
                </a:lnTo>
                <a:lnTo>
                  <a:pt x="3277" y="1238"/>
                </a:lnTo>
                <a:lnTo>
                  <a:pt x="3277" y="1238"/>
                </a:lnTo>
                <a:lnTo>
                  <a:pt x="3279" y="1240"/>
                </a:lnTo>
                <a:lnTo>
                  <a:pt x="3280" y="1240"/>
                </a:lnTo>
                <a:lnTo>
                  <a:pt x="3281" y="1238"/>
                </a:lnTo>
                <a:lnTo>
                  <a:pt x="3281" y="1238"/>
                </a:lnTo>
                <a:lnTo>
                  <a:pt x="3282" y="1238"/>
                </a:lnTo>
                <a:lnTo>
                  <a:pt x="3284" y="1238"/>
                </a:lnTo>
                <a:lnTo>
                  <a:pt x="3285" y="1237"/>
                </a:lnTo>
                <a:lnTo>
                  <a:pt x="3285" y="1237"/>
                </a:lnTo>
                <a:lnTo>
                  <a:pt x="3286" y="1237"/>
                </a:lnTo>
                <a:lnTo>
                  <a:pt x="3287" y="1236"/>
                </a:lnTo>
                <a:lnTo>
                  <a:pt x="3289" y="1236"/>
                </a:lnTo>
                <a:lnTo>
                  <a:pt x="3289" y="1236"/>
                </a:lnTo>
                <a:lnTo>
                  <a:pt x="3290" y="1235"/>
                </a:lnTo>
                <a:lnTo>
                  <a:pt x="3291" y="1235"/>
                </a:lnTo>
                <a:lnTo>
                  <a:pt x="3292" y="1235"/>
                </a:lnTo>
                <a:lnTo>
                  <a:pt x="3292" y="1236"/>
                </a:lnTo>
                <a:lnTo>
                  <a:pt x="3294" y="1236"/>
                </a:lnTo>
                <a:lnTo>
                  <a:pt x="3295" y="1236"/>
                </a:lnTo>
                <a:lnTo>
                  <a:pt x="3296" y="1236"/>
                </a:lnTo>
                <a:lnTo>
                  <a:pt x="3296" y="1236"/>
                </a:lnTo>
                <a:lnTo>
                  <a:pt x="3297" y="1237"/>
                </a:lnTo>
                <a:lnTo>
                  <a:pt x="3299" y="1237"/>
                </a:lnTo>
                <a:lnTo>
                  <a:pt x="3300" y="1238"/>
                </a:lnTo>
                <a:lnTo>
                  <a:pt x="3301" y="1238"/>
                </a:lnTo>
                <a:lnTo>
                  <a:pt x="3301" y="1238"/>
                </a:lnTo>
                <a:lnTo>
                  <a:pt x="3302" y="1237"/>
                </a:lnTo>
                <a:lnTo>
                  <a:pt x="3304" y="1237"/>
                </a:lnTo>
                <a:lnTo>
                  <a:pt x="3305" y="1235"/>
                </a:lnTo>
                <a:lnTo>
                  <a:pt x="3305" y="1233"/>
                </a:lnTo>
                <a:lnTo>
                  <a:pt x="3306" y="1231"/>
                </a:lnTo>
                <a:lnTo>
                  <a:pt x="3307" y="1230"/>
                </a:lnTo>
                <a:lnTo>
                  <a:pt x="3308" y="1230"/>
                </a:lnTo>
                <a:lnTo>
                  <a:pt x="3308" y="1230"/>
                </a:lnTo>
                <a:lnTo>
                  <a:pt x="3310" y="1230"/>
                </a:lnTo>
                <a:lnTo>
                  <a:pt x="3311" y="1231"/>
                </a:lnTo>
                <a:lnTo>
                  <a:pt x="3312" y="1232"/>
                </a:lnTo>
                <a:lnTo>
                  <a:pt x="3312" y="1233"/>
                </a:lnTo>
                <a:lnTo>
                  <a:pt x="3313" y="1235"/>
                </a:lnTo>
                <a:lnTo>
                  <a:pt x="3315" y="1236"/>
                </a:lnTo>
                <a:lnTo>
                  <a:pt x="3316" y="1235"/>
                </a:lnTo>
                <a:lnTo>
                  <a:pt x="3316" y="1235"/>
                </a:lnTo>
                <a:lnTo>
                  <a:pt x="3317" y="1233"/>
                </a:lnTo>
                <a:lnTo>
                  <a:pt x="3318" y="1232"/>
                </a:lnTo>
                <a:lnTo>
                  <a:pt x="3320" y="1231"/>
                </a:lnTo>
                <a:lnTo>
                  <a:pt x="3320" y="1230"/>
                </a:lnTo>
                <a:lnTo>
                  <a:pt x="3321" y="1230"/>
                </a:lnTo>
                <a:lnTo>
                  <a:pt x="3322" y="1230"/>
                </a:lnTo>
                <a:lnTo>
                  <a:pt x="3323" y="1230"/>
                </a:lnTo>
                <a:lnTo>
                  <a:pt x="3323" y="1230"/>
                </a:lnTo>
                <a:lnTo>
                  <a:pt x="3325" y="1230"/>
                </a:lnTo>
                <a:lnTo>
                  <a:pt x="3326" y="1230"/>
                </a:lnTo>
                <a:lnTo>
                  <a:pt x="3327" y="1231"/>
                </a:lnTo>
                <a:lnTo>
                  <a:pt x="3327" y="1231"/>
                </a:lnTo>
                <a:lnTo>
                  <a:pt x="3328" y="1232"/>
                </a:lnTo>
                <a:lnTo>
                  <a:pt x="3330" y="1232"/>
                </a:lnTo>
                <a:lnTo>
                  <a:pt x="3331" y="1233"/>
                </a:lnTo>
                <a:lnTo>
                  <a:pt x="3331" y="1233"/>
                </a:lnTo>
                <a:lnTo>
                  <a:pt x="3332" y="1233"/>
                </a:lnTo>
                <a:lnTo>
                  <a:pt x="3333" y="1235"/>
                </a:lnTo>
                <a:lnTo>
                  <a:pt x="3335" y="1235"/>
                </a:lnTo>
                <a:lnTo>
                  <a:pt x="3335" y="1236"/>
                </a:lnTo>
                <a:lnTo>
                  <a:pt x="3336" y="1236"/>
                </a:lnTo>
                <a:lnTo>
                  <a:pt x="3337" y="1237"/>
                </a:lnTo>
                <a:lnTo>
                  <a:pt x="3338" y="1237"/>
                </a:lnTo>
                <a:lnTo>
                  <a:pt x="3338" y="1237"/>
                </a:lnTo>
                <a:lnTo>
                  <a:pt x="3340" y="1238"/>
                </a:lnTo>
                <a:lnTo>
                  <a:pt x="3341" y="1238"/>
                </a:lnTo>
                <a:lnTo>
                  <a:pt x="3342" y="1238"/>
                </a:lnTo>
                <a:lnTo>
                  <a:pt x="3342" y="1238"/>
                </a:lnTo>
                <a:lnTo>
                  <a:pt x="3343" y="1238"/>
                </a:lnTo>
                <a:lnTo>
                  <a:pt x="3344" y="1237"/>
                </a:lnTo>
                <a:lnTo>
                  <a:pt x="3346" y="1237"/>
                </a:lnTo>
                <a:lnTo>
                  <a:pt x="3346" y="1236"/>
                </a:lnTo>
                <a:lnTo>
                  <a:pt x="3347" y="1236"/>
                </a:lnTo>
                <a:lnTo>
                  <a:pt x="3348" y="1235"/>
                </a:lnTo>
                <a:lnTo>
                  <a:pt x="3349" y="1235"/>
                </a:lnTo>
                <a:lnTo>
                  <a:pt x="3349" y="1235"/>
                </a:lnTo>
                <a:lnTo>
                  <a:pt x="3351" y="1236"/>
                </a:lnTo>
                <a:lnTo>
                  <a:pt x="3352" y="1237"/>
                </a:lnTo>
                <a:lnTo>
                  <a:pt x="3353" y="1237"/>
                </a:lnTo>
                <a:lnTo>
                  <a:pt x="3353" y="1238"/>
                </a:lnTo>
                <a:lnTo>
                  <a:pt x="3354" y="1238"/>
                </a:lnTo>
                <a:lnTo>
                  <a:pt x="3356" y="1240"/>
                </a:lnTo>
                <a:lnTo>
                  <a:pt x="3357" y="1240"/>
                </a:lnTo>
                <a:lnTo>
                  <a:pt x="3358" y="1240"/>
                </a:lnTo>
                <a:lnTo>
                  <a:pt x="3358" y="1240"/>
                </a:lnTo>
                <a:lnTo>
                  <a:pt x="3359" y="1241"/>
                </a:lnTo>
                <a:lnTo>
                  <a:pt x="3361" y="1241"/>
                </a:lnTo>
                <a:lnTo>
                  <a:pt x="3362" y="1241"/>
                </a:lnTo>
                <a:lnTo>
                  <a:pt x="3362" y="1241"/>
                </a:lnTo>
                <a:lnTo>
                  <a:pt x="3363" y="1241"/>
                </a:lnTo>
                <a:lnTo>
                  <a:pt x="3364" y="1241"/>
                </a:lnTo>
                <a:lnTo>
                  <a:pt x="3366" y="1241"/>
                </a:lnTo>
                <a:lnTo>
                  <a:pt x="3366" y="1241"/>
                </a:lnTo>
                <a:lnTo>
                  <a:pt x="3367" y="1241"/>
                </a:lnTo>
                <a:lnTo>
                  <a:pt x="3368" y="1240"/>
                </a:lnTo>
                <a:lnTo>
                  <a:pt x="3369" y="1240"/>
                </a:lnTo>
                <a:lnTo>
                  <a:pt x="3369" y="1240"/>
                </a:lnTo>
                <a:lnTo>
                  <a:pt x="3371" y="1238"/>
                </a:lnTo>
                <a:lnTo>
                  <a:pt x="3372" y="1238"/>
                </a:lnTo>
                <a:lnTo>
                  <a:pt x="3373" y="1238"/>
                </a:lnTo>
                <a:lnTo>
                  <a:pt x="3373" y="1238"/>
                </a:lnTo>
                <a:lnTo>
                  <a:pt x="3374" y="1237"/>
                </a:lnTo>
                <a:lnTo>
                  <a:pt x="3376" y="1237"/>
                </a:lnTo>
                <a:lnTo>
                  <a:pt x="3377" y="1237"/>
                </a:lnTo>
                <a:lnTo>
                  <a:pt x="3377" y="1237"/>
                </a:lnTo>
                <a:lnTo>
                  <a:pt x="3378" y="1237"/>
                </a:lnTo>
                <a:lnTo>
                  <a:pt x="3379" y="1237"/>
                </a:lnTo>
                <a:lnTo>
                  <a:pt x="3380" y="1237"/>
                </a:lnTo>
                <a:lnTo>
                  <a:pt x="3380" y="1237"/>
                </a:lnTo>
                <a:lnTo>
                  <a:pt x="3382" y="1237"/>
                </a:lnTo>
                <a:lnTo>
                  <a:pt x="3383" y="1237"/>
                </a:lnTo>
                <a:lnTo>
                  <a:pt x="3384" y="1238"/>
                </a:lnTo>
                <a:lnTo>
                  <a:pt x="3384" y="1238"/>
                </a:lnTo>
                <a:lnTo>
                  <a:pt x="3385" y="1238"/>
                </a:lnTo>
                <a:lnTo>
                  <a:pt x="3387" y="1238"/>
                </a:lnTo>
                <a:lnTo>
                  <a:pt x="3388" y="1238"/>
                </a:lnTo>
                <a:lnTo>
                  <a:pt x="3388" y="1238"/>
                </a:lnTo>
                <a:lnTo>
                  <a:pt x="3389" y="1238"/>
                </a:lnTo>
                <a:lnTo>
                  <a:pt x="3390" y="1238"/>
                </a:lnTo>
                <a:lnTo>
                  <a:pt x="3392" y="1238"/>
                </a:lnTo>
                <a:lnTo>
                  <a:pt x="3392" y="1238"/>
                </a:lnTo>
                <a:lnTo>
                  <a:pt x="3393" y="1237"/>
                </a:lnTo>
                <a:lnTo>
                  <a:pt x="3394" y="1237"/>
                </a:lnTo>
                <a:lnTo>
                  <a:pt x="3395" y="1236"/>
                </a:lnTo>
                <a:lnTo>
                  <a:pt x="3395" y="1236"/>
                </a:lnTo>
                <a:lnTo>
                  <a:pt x="3397" y="1236"/>
                </a:lnTo>
                <a:lnTo>
                  <a:pt x="3398" y="1236"/>
                </a:lnTo>
                <a:lnTo>
                  <a:pt x="3399" y="1237"/>
                </a:lnTo>
                <a:lnTo>
                  <a:pt x="3399" y="1238"/>
                </a:lnTo>
                <a:lnTo>
                  <a:pt x="3400" y="1240"/>
                </a:lnTo>
                <a:lnTo>
                  <a:pt x="3402" y="1240"/>
                </a:lnTo>
                <a:lnTo>
                  <a:pt x="3403" y="1240"/>
                </a:lnTo>
                <a:lnTo>
                  <a:pt x="3403" y="1240"/>
                </a:lnTo>
                <a:lnTo>
                  <a:pt x="3404" y="1240"/>
                </a:lnTo>
                <a:lnTo>
                  <a:pt x="3405" y="1238"/>
                </a:lnTo>
                <a:lnTo>
                  <a:pt x="3407" y="1238"/>
                </a:lnTo>
                <a:lnTo>
                  <a:pt x="3407" y="1237"/>
                </a:lnTo>
                <a:lnTo>
                  <a:pt x="3408" y="1237"/>
                </a:lnTo>
                <a:lnTo>
                  <a:pt x="3409" y="1237"/>
                </a:lnTo>
                <a:lnTo>
                  <a:pt x="3410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7"/>
                </a:lnTo>
                <a:lnTo>
                  <a:pt x="3414" y="1237"/>
                </a:lnTo>
                <a:lnTo>
                  <a:pt x="3415" y="1237"/>
                </a:lnTo>
                <a:lnTo>
                  <a:pt x="3415" y="1237"/>
                </a:lnTo>
                <a:lnTo>
                  <a:pt x="3416" y="1237"/>
                </a:lnTo>
                <a:lnTo>
                  <a:pt x="3418" y="1237"/>
                </a:lnTo>
                <a:lnTo>
                  <a:pt x="3419" y="1237"/>
                </a:lnTo>
                <a:lnTo>
                  <a:pt x="3419" y="1237"/>
                </a:lnTo>
                <a:lnTo>
                  <a:pt x="3420" y="1238"/>
                </a:lnTo>
                <a:lnTo>
                  <a:pt x="3421" y="1238"/>
                </a:lnTo>
                <a:lnTo>
                  <a:pt x="3423" y="1238"/>
                </a:lnTo>
                <a:lnTo>
                  <a:pt x="3423" y="1237"/>
                </a:lnTo>
                <a:lnTo>
                  <a:pt x="3424" y="1236"/>
                </a:lnTo>
                <a:lnTo>
                  <a:pt x="3425" y="1235"/>
                </a:lnTo>
                <a:lnTo>
                  <a:pt x="3426" y="1235"/>
                </a:lnTo>
                <a:lnTo>
                  <a:pt x="3426" y="1233"/>
                </a:lnTo>
                <a:lnTo>
                  <a:pt x="3428" y="1233"/>
                </a:lnTo>
                <a:lnTo>
                  <a:pt x="3429" y="1235"/>
                </a:lnTo>
                <a:lnTo>
                  <a:pt x="3430" y="1235"/>
                </a:lnTo>
                <a:lnTo>
                  <a:pt x="3430" y="1236"/>
                </a:lnTo>
                <a:lnTo>
                  <a:pt x="3431" y="1235"/>
                </a:lnTo>
                <a:lnTo>
                  <a:pt x="3433" y="1235"/>
                </a:lnTo>
                <a:lnTo>
                  <a:pt x="3434" y="1232"/>
                </a:lnTo>
                <a:lnTo>
                  <a:pt x="3434" y="1231"/>
                </a:lnTo>
                <a:lnTo>
                  <a:pt x="3435" y="1230"/>
                </a:lnTo>
                <a:lnTo>
                  <a:pt x="3436" y="1230"/>
                </a:lnTo>
                <a:lnTo>
                  <a:pt x="3438" y="1228"/>
                </a:lnTo>
                <a:lnTo>
                  <a:pt x="3438" y="1228"/>
                </a:lnTo>
                <a:lnTo>
                  <a:pt x="3439" y="1228"/>
                </a:lnTo>
                <a:lnTo>
                  <a:pt x="3440" y="1228"/>
                </a:lnTo>
                <a:lnTo>
                  <a:pt x="3441" y="1230"/>
                </a:lnTo>
                <a:lnTo>
                  <a:pt x="3441" y="1230"/>
                </a:lnTo>
                <a:lnTo>
                  <a:pt x="3443" y="1230"/>
                </a:lnTo>
                <a:lnTo>
                  <a:pt x="3444" y="1230"/>
                </a:lnTo>
                <a:lnTo>
                  <a:pt x="3445" y="1231"/>
                </a:lnTo>
                <a:lnTo>
                  <a:pt x="3445" y="1231"/>
                </a:lnTo>
                <a:lnTo>
                  <a:pt x="3446" y="1232"/>
                </a:lnTo>
                <a:lnTo>
                  <a:pt x="3447" y="1232"/>
                </a:lnTo>
                <a:lnTo>
                  <a:pt x="3449" y="1233"/>
                </a:lnTo>
                <a:lnTo>
                  <a:pt x="3449" y="1233"/>
                </a:lnTo>
                <a:lnTo>
                  <a:pt x="3450" y="1233"/>
                </a:lnTo>
                <a:lnTo>
                  <a:pt x="3451" y="1235"/>
                </a:lnTo>
                <a:lnTo>
                  <a:pt x="3452" y="1235"/>
                </a:lnTo>
                <a:lnTo>
                  <a:pt x="3452" y="1235"/>
                </a:lnTo>
                <a:lnTo>
                  <a:pt x="3454" y="1235"/>
                </a:lnTo>
                <a:lnTo>
                  <a:pt x="3455" y="1235"/>
                </a:lnTo>
                <a:lnTo>
                  <a:pt x="3456" y="1235"/>
                </a:lnTo>
                <a:lnTo>
                  <a:pt x="3456" y="1235"/>
                </a:lnTo>
                <a:lnTo>
                  <a:pt x="3457" y="1235"/>
                </a:lnTo>
                <a:lnTo>
                  <a:pt x="3459" y="1235"/>
                </a:lnTo>
                <a:lnTo>
                  <a:pt x="3460" y="1236"/>
                </a:lnTo>
                <a:lnTo>
                  <a:pt x="3460" y="1236"/>
                </a:lnTo>
                <a:lnTo>
                  <a:pt x="3461" y="1236"/>
                </a:lnTo>
                <a:lnTo>
                  <a:pt x="3462" y="1236"/>
                </a:lnTo>
                <a:lnTo>
                  <a:pt x="3464" y="1236"/>
                </a:lnTo>
                <a:lnTo>
                  <a:pt x="3464" y="1236"/>
                </a:lnTo>
                <a:lnTo>
                  <a:pt x="3465" y="1237"/>
                </a:lnTo>
                <a:lnTo>
                  <a:pt x="3466" y="1237"/>
                </a:lnTo>
                <a:lnTo>
                  <a:pt x="3467" y="1237"/>
                </a:lnTo>
                <a:lnTo>
                  <a:pt x="3469" y="1238"/>
                </a:lnTo>
                <a:lnTo>
                  <a:pt x="3469" y="1238"/>
                </a:lnTo>
                <a:lnTo>
                  <a:pt x="3470" y="1238"/>
                </a:lnTo>
                <a:lnTo>
                  <a:pt x="3471" y="1238"/>
                </a:lnTo>
                <a:lnTo>
                  <a:pt x="3472" y="1237"/>
                </a:lnTo>
                <a:lnTo>
                  <a:pt x="3472" y="1235"/>
                </a:lnTo>
                <a:lnTo>
                  <a:pt x="3474" y="1233"/>
                </a:lnTo>
                <a:lnTo>
                  <a:pt x="3475" y="1231"/>
                </a:lnTo>
                <a:lnTo>
                  <a:pt x="3476" y="1232"/>
                </a:lnTo>
                <a:lnTo>
                  <a:pt x="3476" y="1233"/>
                </a:lnTo>
                <a:lnTo>
                  <a:pt x="3477" y="1235"/>
                </a:lnTo>
                <a:lnTo>
                  <a:pt x="3479" y="1237"/>
                </a:lnTo>
                <a:lnTo>
                  <a:pt x="3480" y="1238"/>
                </a:lnTo>
                <a:lnTo>
                  <a:pt x="3480" y="1240"/>
                </a:lnTo>
                <a:lnTo>
                  <a:pt x="3481" y="1240"/>
                </a:lnTo>
                <a:lnTo>
                  <a:pt x="3482" y="1240"/>
                </a:lnTo>
                <a:lnTo>
                  <a:pt x="3483" y="1240"/>
                </a:lnTo>
                <a:lnTo>
                  <a:pt x="3483" y="1240"/>
                </a:lnTo>
                <a:lnTo>
                  <a:pt x="3485" y="1240"/>
                </a:lnTo>
                <a:lnTo>
                  <a:pt x="3486" y="1240"/>
                </a:lnTo>
                <a:lnTo>
                  <a:pt x="3487" y="1240"/>
                </a:lnTo>
                <a:lnTo>
                  <a:pt x="3487" y="1240"/>
                </a:lnTo>
                <a:lnTo>
                  <a:pt x="3488" y="1240"/>
                </a:lnTo>
                <a:lnTo>
                  <a:pt x="3490" y="1238"/>
                </a:lnTo>
                <a:lnTo>
                  <a:pt x="3491" y="1238"/>
                </a:lnTo>
                <a:lnTo>
                  <a:pt x="3491" y="1237"/>
                </a:lnTo>
                <a:lnTo>
                  <a:pt x="3492" y="1237"/>
                </a:lnTo>
                <a:lnTo>
                  <a:pt x="3493" y="1236"/>
                </a:lnTo>
                <a:lnTo>
                  <a:pt x="3495" y="1235"/>
                </a:lnTo>
                <a:lnTo>
                  <a:pt x="3495" y="1235"/>
                </a:lnTo>
                <a:lnTo>
                  <a:pt x="3496" y="1233"/>
                </a:lnTo>
                <a:lnTo>
                  <a:pt x="3497" y="1232"/>
                </a:lnTo>
                <a:lnTo>
                  <a:pt x="3498" y="1231"/>
                </a:lnTo>
                <a:lnTo>
                  <a:pt x="3498" y="1231"/>
                </a:lnTo>
                <a:lnTo>
                  <a:pt x="3500" y="1231"/>
                </a:lnTo>
                <a:lnTo>
                  <a:pt x="3501" y="1231"/>
                </a:lnTo>
                <a:lnTo>
                  <a:pt x="3502" y="1231"/>
                </a:lnTo>
                <a:lnTo>
                  <a:pt x="3502" y="1231"/>
                </a:lnTo>
                <a:lnTo>
                  <a:pt x="3503" y="1231"/>
                </a:lnTo>
                <a:lnTo>
                  <a:pt x="3505" y="1230"/>
                </a:lnTo>
                <a:lnTo>
                  <a:pt x="3506" y="1230"/>
                </a:lnTo>
                <a:lnTo>
                  <a:pt x="3506" y="1228"/>
                </a:lnTo>
                <a:lnTo>
                  <a:pt x="3507" y="1228"/>
                </a:lnTo>
                <a:lnTo>
                  <a:pt x="3508" y="1228"/>
                </a:lnTo>
                <a:lnTo>
                  <a:pt x="3510" y="1227"/>
                </a:lnTo>
                <a:lnTo>
                  <a:pt x="3510" y="1227"/>
                </a:lnTo>
                <a:lnTo>
                  <a:pt x="3511" y="1227"/>
                </a:lnTo>
                <a:lnTo>
                  <a:pt x="3512" y="1225"/>
                </a:lnTo>
                <a:lnTo>
                  <a:pt x="3513" y="1221"/>
                </a:lnTo>
                <a:lnTo>
                  <a:pt x="3513" y="1215"/>
                </a:lnTo>
                <a:lnTo>
                  <a:pt x="3515" y="1206"/>
                </a:lnTo>
                <a:lnTo>
                  <a:pt x="3516" y="1199"/>
                </a:lnTo>
                <a:lnTo>
                  <a:pt x="3517" y="1197"/>
                </a:lnTo>
                <a:lnTo>
                  <a:pt x="3517" y="1200"/>
                </a:lnTo>
                <a:lnTo>
                  <a:pt x="3518" y="1207"/>
                </a:lnTo>
                <a:lnTo>
                  <a:pt x="3519" y="1216"/>
                </a:lnTo>
                <a:lnTo>
                  <a:pt x="3521" y="1224"/>
                </a:lnTo>
                <a:lnTo>
                  <a:pt x="3521" y="1228"/>
                </a:lnTo>
                <a:lnTo>
                  <a:pt x="3522" y="1231"/>
                </a:lnTo>
                <a:lnTo>
                  <a:pt x="3523" y="1232"/>
                </a:lnTo>
                <a:lnTo>
                  <a:pt x="3524" y="1233"/>
                </a:lnTo>
                <a:lnTo>
                  <a:pt x="3526" y="1235"/>
                </a:lnTo>
                <a:lnTo>
                  <a:pt x="3526" y="1236"/>
                </a:lnTo>
                <a:lnTo>
                  <a:pt x="3527" y="1237"/>
                </a:lnTo>
                <a:lnTo>
                  <a:pt x="3528" y="1237"/>
                </a:lnTo>
                <a:lnTo>
                  <a:pt x="3529" y="1237"/>
                </a:lnTo>
                <a:lnTo>
                  <a:pt x="3529" y="1237"/>
                </a:lnTo>
                <a:lnTo>
                  <a:pt x="3531" y="1237"/>
                </a:lnTo>
                <a:lnTo>
                  <a:pt x="3532" y="1237"/>
                </a:lnTo>
                <a:lnTo>
                  <a:pt x="3533" y="1236"/>
                </a:lnTo>
                <a:lnTo>
                  <a:pt x="3533" y="1236"/>
                </a:lnTo>
                <a:lnTo>
                  <a:pt x="3534" y="1236"/>
                </a:lnTo>
                <a:lnTo>
                  <a:pt x="3536" y="1236"/>
                </a:lnTo>
                <a:lnTo>
                  <a:pt x="3537" y="1236"/>
                </a:lnTo>
                <a:lnTo>
                  <a:pt x="3537" y="1236"/>
                </a:lnTo>
                <a:lnTo>
                  <a:pt x="3538" y="1237"/>
                </a:lnTo>
                <a:lnTo>
                  <a:pt x="3539" y="1237"/>
                </a:lnTo>
                <a:lnTo>
                  <a:pt x="3541" y="1237"/>
                </a:lnTo>
                <a:lnTo>
                  <a:pt x="3541" y="1237"/>
                </a:lnTo>
                <a:lnTo>
                  <a:pt x="3542" y="1238"/>
                </a:lnTo>
                <a:lnTo>
                  <a:pt x="3543" y="1238"/>
                </a:lnTo>
                <a:lnTo>
                  <a:pt x="3544" y="1238"/>
                </a:lnTo>
                <a:lnTo>
                  <a:pt x="3544" y="1238"/>
                </a:lnTo>
                <a:lnTo>
                  <a:pt x="3546" y="1238"/>
                </a:lnTo>
                <a:lnTo>
                  <a:pt x="3547" y="1238"/>
                </a:lnTo>
                <a:lnTo>
                  <a:pt x="3548" y="1240"/>
                </a:lnTo>
                <a:lnTo>
                  <a:pt x="3548" y="1240"/>
                </a:lnTo>
                <a:lnTo>
                  <a:pt x="3549" y="1240"/>
                </a:lnTo>
                <a:lnTo>
                  <a:pt x="3551" y="1240"/>
                </a:lnTo>
                <a:lnTo>
                  <a:pt x="3552" y="1240"/>
                </a:lnTo>
                <a:lnTo>
                  <a:pt x="3552" y="1240"/>
                </a:lnTo>
                <a:lnTo>
                  <a:pt x="3553" y="1240"/>
                </a:lnTo>
                <a:lnTo>
                  <a:pt x="3554" y="1238"/>
                </a:lnTo>
                <a:lnTo>
                  <a:pt x="3555" y="1238"/>
                </a:lnTo>
                <a:lnTo>
                  <a:pt x="3555" y="1238"/>
                </a:lnTo>
                <a:lnTo>
                  <a:pt x="3557" y="1238"/>
                </a:lnTo>
                <a:lnTo>
                  <a:pt x="3558" y="1238"/>
                </a:lnTo>
                <a:lnTo>
                  <a:pt x="3559" y="1238"/>
                </a:lnTo>
                <a:lnTo>
                  <a:pt x="3559" y="1238"/>
                </a:lnTo>
                <a:lnTo>
                  <a:pt x="3560" y="1238"/>
                </a:lnTo>
                <a:lnTo>
                  <a:pt x="3562" y="1238"/>
                </a:lnTo>
                <a:lnTo>
                  <a:pt x="3563" y="1238"/>
                </a:lnTo>
                <a:lnTo>
                  <a:pt x="3563" y="1238"/>
                </a:lnTo>
                <a:lnTo>
                  <a:pt x="3564" y="1238"/>
                </a:lnTo>
                <a:lnTo>
                  <a:pt x="3565" y="1238"/>
                </a:lnTo>
                <a:lnTo>
                  <a:pt x="3567" y="1238"/>
                </a:lnTo>
                <a:lnTo>
                  <a:pt x="3567" y="1238"/>
                </a:lnTo>
                <a:lnTo>
                  <a:pt x="3568" y="1238"/>
                </a:lnTo>
                <a:lnTo>
                  <a:pt x="3569" y="1238"/>
                </a:lnTo>
                <a:lnTo>
                  <a:pt x="3570" y="1238"/>
                </a:lnTo>
                <a:lnTo>
                  <a:pt x="3570" y="1238"/>
                </a:lnTo>
                <a:lnTo>
                  <a:pt x="3572" y="1238"/>
                </a:lnTo>
                <a:lnTo>
                  <a:pt x="3573" y="1238"/>
                </a:lnTo>
                <a:lnTo>
                  <a:pt x="3574" y="1238"/>
                </a:lnTo>
                <a:lnTo>
                  <a:pt x="3574" y="1238"/>
                </a:lnTo>
                <a:lnTo>
                  <a:pt x="3575" y="1238"/>
                </a:lnTo>
                <a:lnTo>
                  <a:pt x="3577" y="1238"/>
                </a:lnTo>
                <a:lnTo>
                  <a:pt x="3578" y="1238"/>
                </a:lnTo>
                <a:lnTo>
                  <a:pt x="3578" y="1238"/>
                </a:lnTo>
                <a:lnTo>
                  <a:pt x="3579" y="1237"/>
                </a:lnTo>
                <a:lnTo>
                  <a:pt x="3580" y="1237"/>
                </a:lnTo>
                <a:lnTo>
                  <a:pt x="3582" y="1237"/>
                </a:lnTo>
                <a:lnTo>
                  <a:pt x="3583" y="1237"/>
                </a:lnTo>
                <a:lnTo>
                  <a:pt x="3583" y="1237"/>
                </a:lnTo>
                <a:lnTo>
                  <a:pt x="3584" y="1238"/>
                </a:lnTo>
                <a:lnTo>
                  <a:pt x="3585" y="1238"/>
                </a:lnTo>
                <a:lnTo>
                  <a:pt x="3587" y="1238"/>
                </a:lnTo>
                <a:lnTo>
                  <a:pt x="3587" y="1238"/>
                </a:lnTo>
                <a:lnTo>
                  <a:pt x="3588" y="1238"/>
                </a:lnTo>
                <a:lnTo>
                  <a:pt x="3589" y="1238"/>
                </a:lnTo>
                <a:lnTo>
                  <a:pt x="3590" y="1238"/>
                </a:lnTo>
                <a:lnTo>
                  <a:pt x="3590" y="1238"/>
                </a:lnTo>
                <a:lnTo>
                  <a:pt x="3591" y="1238"/>
                </a:lnTo>
                <a:lnTo>
                  <a:pt x="3593" y="1238"/>
                </a:lnTo>
                <a:lnTo>
                  <a:pt x="3594" y="1238"/>
                </a:lnTo>
                <a:lnTo>
                  <a:pt x="3594" y="1238"/>
                </a:lnTo>
                <a:lnTo>
                  <a:pt x="3595" y="1238"/>
                </a:lnTo>
                <a:lnTo>
                  <a:pt x="3596" y="1238"/>
                </a:lnTo>
                <a:lnTo>
                  <a:pt x="3598" y="1238"/>
                </a:lnTo>
                <a:lnTo>
                  <a:pt x="3598" y="1240"/>
                </a:lnTo>
                <a:lnTo>
                  <a:pt x="3599" y="1240"/>
                </a:lnTo>
                <a:lnTo>
                  <a:pt x="3600" y="1240"/>
                </a:lnTo>
                <a:lnTo>
                  <a:pt x="3601" y="1240"/>
                </a:lnTo>
                <a:lnTo>
                  <a:pt x="3601" y="1240"/>
                </a:lnTo>
                <a:lnTo>
                  <a:pt x="3603" y="1240"/>
                </a:lnTo>
                <a:lnTo>
                  <a:pt x="3604" y="1241"/>
                </a:lnTo>
                <a:lnTo>
                  <a:pt x="3605" y="1241"/>
                </a:lnTo>
                <a:lnTo>
                  <a:pt x="3605" y="1241"/>
                </a:lnTo>
                <a:lnTo>
                  <a:pt x="3606" y="1241"/>
                </a:lnTo>
                <a:lnTo>
                  <a:pt x="3608" y="1241"/>
                </a:lnTo>
                <a:lnTo>
                  <a:pt x="3609" y="1240"/>
                </a:lnTo>
                <a:lnTo>
                  <a:pt x="3609" y="1240"/>
                </a:lnTo>
                <a:lnTo>
                  <a:pt x="3610" y="1240"/>
                </a:lnTo>
                <a:lnTo>
                  <a:pt x="3611" y="1238"/>
                </a:lnTo>
                <a:lnTo>
                  <a:pt x="3613" y="1238"/>
                </a:lnTo>
                <a:lnTo>
                  <a:pt x="3613" y="1240"/>
                </a:lnTo>
                <a:lnTo>
                  <a:pt x="3614" y="1240"/>
                </a:lnTo>
                <a:lnTo>
                  <a:pt x="3615" y="1240"/>
                </a:lnTo>
                <a:lnTo>
                  <a:pt x="3616" y="1240"/>
                </a:lnTo>
                <a:lnTo>
                  <a:pt x="3616" y="1240"/>
                </a:lnTo>
                <a:lnTo>
                  <a:pt x="3618" y="1240"/>
                </a:lnTo>
                <a:lnTo>
                  <a:pt x="3619" y="1238"/>
                </a:lnTo>
                <a:lnTo>
                  <a:pt x="3620" y="1238"/>
                </a:lnTo>
                <a:lnTo>
                  <a:pt x="3620" y="1237"/>
                </a:lnTo>
                <a:lnTo>
                  <a:pt x="3621" y="1236"/>
                </a:lnTo>
                <a:lnTo>
                  <a:pt x="3623" y="1233"/>
                </a:lnTo>
                <a:lnTo>
                  <a:pt x="3624" y="1231"/>
                </a:lnTo>
                <a:lnTo>
                  <a:pt x="3624" y="1228"/>
                </a:lnTo>
                <a:lnTo>
                  <a:pt x="3625" y="1227"/>
                </a:lnTo>
                <a:lnTo>
                  <a:pt x="3626" y="1227"/>
                </a:lnTo>
                <a:lnTo>
                  <a:pt x="3627" y="1228"/>
                </a:lnTo>
                <a:lnTo>
                  <a:pt x="3627" y="1228"/>
                </a:lnTo>
                <a:lnTo>
                  <a:pt x="3629" y="1225"/>
                </a:lnTo>
                <a:lnTo>
                  <a:pt x="3630" y="1214"/>
                </a:lnTo>
                <a:lnTo>
                  <a:pt x="3631" y="1195"/>
                </a:lnTo>
                <a:lnTo>
                  <a:pt x="3631" y="1171"/>
                </a:lnTo>
                <a:lnTo>
                  <a:pt x="3632" y="1152"/>
                </a:lnTo>
                <a:lnTo>
                  <a:pt x="3634" y="1145"/>
                </a:lnTo>
                <a:lnTo>
                  <a:pt x="3635" y="1153"/>
                </a:lnTo>
                <a:lnTo>
                  <a:pt x="3636" y="1169"/>
                </a:lnTo>
                <a:lnTo>
                  <a:pt x="3636" y="1186"/>
                </a:lnTo>
                <a:lnTo>
                  <a:pt x="3637" y="1201"/>
                </a:lnTo>
                <a:lnTo>
                  <a:pt x="3639" y="1212"/>
                </a:lnTo>
                <a:lnTo>
                  <a:pt x="3640" y="1220"/>
                </a:lnTo>
                <a:lnTo>
                  <a:pt x="3640" y="1224"/>
                </a:lnTo>
                <a:lnTo>
                  <a:pt x="3641" y="1227"/>
                </a:lnTo>
                <a:lnTo>
                  <a:pt x="3642" y="1230"/>
                </a:lnTo>
                <a:lnTo>
                  <a:pt x="3644" y="1231"/>
                </a:lnTo>
                <a:lnTo>
                  <a:pt x="3644" y="1233"/>
                </a:lnTo>
                <a:lnTo>
                  <a:pt x="3645" y="1235"/>
                </a:lnTo>
                <a:lnTo>
                  <a:pt x="3646" y="1235"/>
                </a:lnTo>
                <a:lnTo>
                  <a:pt x="3647" y="1236"/>
                </a:lnTo>
                <a:lnTo>
                  <a:pt x="3647" y="1237"/>
                </a:lnTo>
                <a:lnTo>
                  <a:pt x="3649" y="1237"/>
                </a:lnTo>
                <a:lnTo>
                  <a:pt x="3650" y="1237"/>
                </a:lnTo>
                <a:lnTo>
                  <a:pt x="3651" y="1238"/>
                </a:lnTo>
                <a:lnTo>
                  <a:pt x="3651" y="1238"/>
                </a:lnTo>
                <a:lnTo>
                  <a:pt x="3652" y="1238"/>
                </a:lnTo>
                <a:lnTo>
                  <a:pt x="3654" y="1238"/>
                </a:lnTo>
                <a:lnTo>
                  <a:pt x="3655" y="1238"/>
                </a:lnTo>
                <a:lnTo>
                  <a:pt x="3655" y="1238"/>
                </a:lnTo>
                <a:lnTo>
                  <a:pt x="3656" y="1238"/>
                </a:lnTo>
                <a:lnTo>
                  <a:pt x="3657" y="1238"/>
                </a:lnTo>
                <a:lnTo>
                  <a:pt x="3659" y="1238"/>
                </a:lnTo>
                <a:lnTo>
                  <a:pt x="3659" y="1238"/>
                </a:lnTo>
                <a:lnTo>
                  <a:pt x="3660" y="1238"/>
                </a:lnTo>
                <a:lnTo>
                  <a:pt x="3661" y="1238"/>
                </a:lnTo>
                <a:lnTo>
                  <a:pt x="3662" y="1238"/>
                </a:lnTo>
                <a:lnTo>
                  <a:pt x="3662" y="1238"/>
                </a:lnTo>
                <a:lnTo>
                  <a:pt x="3663" y="1240"/>
                </a:lnTo>
                <a:lnTo>
                  <a:pt x="3665" y="1238"/>
                </a:lnTo>
                <a:lnTo>
                  <a:pt x="3666" y="1238"/>
                </a:lnTo>
                <a:lnTo>
                  <a:pt x="3666" y="1236"/>
                </a:lnTo>
                <a:lnTo>
                  <a:pt x="3667" y="1233"/>
                </a:lnTo>
                <a:lnTo>
                  <a:pt x="3668" y="1227"/>
                </a:lnTo>
                <a:lnTo>
                  <a:pt x="3670" y="1222"/>
                </a:lnTo>
                <a:lnTo>
                  <a:pt x="3670" y="1220"/>
                </a:lnTo>
                <a:lnTo>
                  <a:pt x="3671" y="1221"/>
                </a:lnTo>
                <a:lnTo>
                  <a:pt x="3672" y="1226"/>
                </a:lnTo>
                <a:lnTo>
                  <a:pt x="3673" y="1232"/>
                </a:lnTo>
                <a:lnTo>
                  <a:pt x="3673" y="1236"/>
                </a:lnTo>
                <a:lnTo>
                  <a:pt x="3675" y="1240"/>
                </a:lnTo>
                <a:lnTo>
                  <a:pt x="3676" y="1241"/>
                </a:lnTo>
                <a:lnTo>
                  <a:pt x="3677" y="1241"/>
                </a:lnTo>
                <a:lnTo>
                  <a:pt x="3677" y="1241"/>
                </a:lnTo>
                <a:lnTo>
                  <a:pt x="3678" y="1241"/>
                </a:lnTo>
                <a:lnTo>
                  <a:pt x="3680" y="1241"/>
                </a:lnTo>
                <a:lnTo>
                  <a:pt x="3681" y="1241"/>
                </a:lnTo>
                <a:lnTo>
                  <a:pt x="3681" y="1240"/>
                </a:lnTo>
                <a:lnTo>
                  <a:pt x="3682" y="1238"/>
                </a:lnTo>
                <a:lnTo>
                  <a:pt x="3683" y="1237"/>
                </a:lnTo>
                <a:lnTo>
                  <a:pt x="3685" y="1237"/>
                </a:lnTo>
                <a:lnTo>
                  <a:pt x="3685" y="1237"/>
                </a:lnTo>
                <a:lnTo>
                  <a:pt x="3686" y="1237"/>
                </a:lnTo>
                <a:lnTo>
                  <a:pt x="3687" y="1238"/>
                </a:lnTo>
                <a:lnTo>
                  <a:pt x="3688" y="1238"/>
                </a:lnTo>
                <a:lnTo>
                  <a:pt x="3688" y="1238"/>
                </a:lnTo>
                <a:lnTo>
                  <a:pt x="3690" y="1238"/>
                </a:lnTo>
                <a:lnTo>
                  <a:pt x="3691" y="1238"/>
                </a:lnTo>
                <a:lnTo>
                  <a:pt x="3692" y="1238"/>
                </a:lnTo>
                <a:lnTo>
                  <a:pt x="3693" y="1240"/>
                </a:lnTo>
                <a:lnTo>
                  <a:pt x="3693" y="1240"/>
                </a:lnTo>
                <a:lnTo>
                  <a:pt x="3695" y="1240"/>
                </a:lnTo>
                <a:lnTo>
                  <a:pt x="3696" y="1241"/>
                </a:lnTo>
                <a:lnTo>
                  <a:pt x="3697" y="1241"/>
                </a:lnTo>
                <a:lnTo>
                  <a:pt x="3697" y="1242"/>
                </a:lnTo>
                <a:lnTo>
                  <a:pt x="3698" y="1243"/>
                </a:lnTo>
                <a:lnTo>
                  <a:pt x="3699" y="1243"/>
                </a:lnTo>
                <a:lnTo>
                  <a:pt x="3701" y="1245"/>
                </a:lnTo>
                <a:lnTo>
                  <a:pt x="3701" y="1245"/>
                </a:lnTo>
                <a:lnTo>
                  <a:pt x="3702" y="1245"/>
                </a:lnTo>
                <a:lnTo>
                  <a:pt x="3703" y="1243"/>
                </a:lnTo>
                <a:lnTo>
                  <a:pt x="3704" y="1241"/>
                </a:lnTo>
                <a:lnTo>
                  <a:pt x="3704" y="1240"/>
                </a:lnTo>
                <a:lnTo>
                  <a:pt x="3706" y="1237"/>
                </a:lnTo>
                <a:lnTo>
                  <a:pt x="3707" y="1236"/>
                </a:lnTo>
                <a:lnTo>
                  <a:pt x="3708" y="1235"/>
                </a:lnTo>
                <a:lnTo>
                  <a:pt x="3708" y="1236"/>
                </a:lnTo>
                <a:lnTo>
                  <a:pt x="3709" y="1236"/>
                </a:lnTo>
                <a:lnTo>
                  <a:pt x="3711" y="1237"/>
                </a:lnTo>
                <a:lnTo>
                  <a:pt x="3712" y="1237"/>
                </a:lnTo>
                <a:lnTo>
                  <a:pt x="3712" y="1238"/>
                </a:lnTo>
                <a:lnTo>
                  <a:pt x="3713" y="1238"/>
                </a:lnTo>
                <a:lnTo>
                  <a:pt x="3714" y="1238"/>
                </a:lnTo>
                <a:lnTo>
                  <a:pt x="3716" y="1238"/>
                </a:lnTo>
                <a:lnTo>
                  <a:pt x="3716" y="1238"/>
                </a:lnTo>
                <a:lnTo>
                  <a:pt x="3717" y="1240"/>
                </a:lnTo>
                <a:lnTo>
                  <a:pt x="3718" y="1240"/>
                </a:lnTo>
                <a:lnTo>
                  <a:pt x="3719" y="1240"/>
                </a:lnTo>
                <a:lnTo>
                  <a:pt x="3719" y="1240"/>
                </a:lnTo>
                <a:lnTo>
                  <a:pt x="3721" y="1238"/>
                </a:lnTo>
                <a:lnTo>
                  <a:pt x="3722" y="1238"/>
                </a:lnTo>
                <a:lnTo>
                  <a:pt x="3723" y="1238"/>
                </a:lnTo>
                <a:lnTo>
                  <a:pt x="3723" y="1238"/>
                </a:lnTo>
                <a:lnTo>
                  <a:pt x="3724" y="1238"/>
                </a:lnTo>
                <a:lnTo>
                  <a:pt x="3726" y="1240"/>
                </a:lnTo>
                <a:lnTo>
                  <a:pt x="3727" y="1240"/>
                </a:lnTo>
                <a:lnTo>
                  <a:pt x="3727" y="1240"/>
                </a:lnTo>
                <a:lnTo>
                  <a:pt x="3728" y="1238"/>
                </a:lnTo>
                <a:lnTo>
                  <a:pt x="3729" y="1238"/>
                </a:lnTo>
                <a:lnTo>
                  <a:pt x="3731" y="1238"/>
                </a:lnTo>
                <a:lnTo>
                  <a:pt x="3731" y="1237"/>
                </a:lnTo>
                <a:lnTo>
                  <a:pt x="3732" y="1237"/>
                </a:lnTo>
                <a:lnTo>
                  <a:pt x="3733" y="1237"/>
                </a:lnTo>
                <a:lnTo>
                  <a:pt x="3734" y="1237"/>
                </a:lnTo>
                <a:lnTo>
                  <a:pt x="3734" y="1237"/>
                </a:lnTo>
                <a:lnTo>
                  <a:pt x="3735" y="1237"/>
                </a:lnTo>
                <a:lnTo>
                  <a:pt x="3737" y="1238"/>
                </a:lnTo>
                <a:lnTo>
                  <a:pt x="3738" y="1238"/>
                </a:lnTo>
                <a:lnTo>
                  <a:pt x="3738" y="1238"/>
                </a:lnTo>
                <a:lnTo>
                  <a:pt x="3739" y="1238"/>
                </a:lnTo>
                <a:lnTo>
                  <a:pt x="3740" y="1237"/>
                </a:lnTo>
                <a:lnTo>
                  <a:pt x="3742" y="1237"/>
                </a:lnTo>
                <a:lnTo>
                  <a:pt x="3742" y="1237"/>
                </a:lnTo>
                <a:lnTo>
                  <a:pt x="3743" y="1237"/>
                </a:lnTo>
                <a:lnTo>
                  <a:pt x="3744" y="1237"/>
                </a:lnTo>
                <a:lnTo>
                  <a:pt x="3745" y="1237"/>
                </a:lnTo>
                <a:lnTo>
                  <a:pt x="3745" y="1237"/>
                </a:lnTo>
                <a:lnTo>
                  <a:pt x="3747" y="1237"/>
                </a:lnTo>
                <a:lnTo>
                  <a:pt x="3748" y="1237"/>
                </a:lnTo>
                <a:lnTo>
                  <a:pt x="3749" y="1237"/>
                </a:lnTo>
                <a:lnTo>
                  <a:pt x="3750" y="1237"/>
                </a:lnTo>
                <a:lnTo>
                  <a:pt x="3750" y="1237"/>
                </a:lnTo>
                <a:lnTo>
                  <a:pt x="3752" y="1237"/>
                </a:lnTo>
                <a:lnTo>
                  <a:pt x="3753" y="1237"/>
                </a:lnTo>
                <a:lnTo>
                  <a:pt x="3754" y="1237"/>
                </a:lnTo>
                <a:lnTo>
                  <a:pt x="3754" y="1237"/>
                </a:lnTo>
                <a:lnTo>
                  <a:pt x="3755" y="1237"/>
                </a:lnTo>
                <a:lnTo>
                  <a:pt x="3757" y="1237"/>
                </a:lnTo>
                <a:lnTo>
                  <a:pt x="3758" y="1237"/>
                </a:lnTo>
                <a:lnTo>
                  <a:pt x="3758" y="1237"/>
                </a:lnTo>
                <a:lnTo>
                  <a:pt x="3759" y="1236"/>
                </a:lnTo>
                <a:lnTo>
                  <a:pt x="3760" y="1236"/>
                </a:lnTo>
                <a:lnTo>
                  <a:pt x="3762" y="1236"/>
                </a:lnTo>
                <a:lnTo>
                  <a:pt x="3762" y="1236"/>
                </a:lnTo>
                <a:lnTo>
                  <a:pt x="3763" y="1236"/>
                </a:lnTo>
                <a:lnTo>
                  <a:pt x="3764" y="1236"/>
                </a:lnTo>
                <a:lnTo>
                  <a:pt x="3765" y="1237"/>
                </a:lnTo>
                <a:lnTo>
                  <a:pt x="3765" y="1237"/>
                </a:lnTo>
                <a:lnTo>
                  <a:pt x="3767" y="1237"/>
                </a:lnTo>
                <a:lnTo>
                  <a:pt x="3768" y="1237"/>
                </a:lnTo>
                <a:lnTo>
                  <a:pt x="3769" y="1237"/>
                </a:lnTo>
                <a:lnTo>
                  <a:pt x="3769" y="1237"/>
                </a:lnTo>
                <a:lnTo>
                  <a:pt x="3770" y="1238"/>
                </a:lnTo>
                <a:lnTo>
                  <a:pt x="3771" y="1238"/>
                </a:lnTo>
                <a:lnTo>
                  <a:pt x="3773" y="1238"/>
                </a:lnTo>
                <a:lnTo>
                  <a:pt x="3773" y="1238"/>
                </a:lnTo>
                <a:lnTo>
                  <a:pt x="3774" y="1238"/>
                </a:lnTo>
                <a:lnTo>
                  <a:pt x="3775" y="1238"/>
                </a:lnTo>
                <a:lnTo>
                  <a:pt x="3776" y="1238"/>
                </a:lnTo>
                <a:lnTo>
                  <a:pt x="3776" y="1238"/>
                </a:lnTo>
                <a:lnTo>
                  <a:pt x="3778" y="1238"/>
                </a:lnTo>
                <a:lnTo>
                  <a:pt x="3779" y="1238"/>
                </a:lnTo>
                <a:lnTo>
                  <a:pt x="3780" y="1238"/>
                </a:lnTo>
                <a:lnTo>
                  <a:pt x="3780" y="1238"/>
                </a:lnTo>
                <a:lnTo>
                  <a:pt x="3781" y="1238"/>
                </a:lnTo>
                <a:lnTo>
                  <a:pt x="3783" y="1238"/>
                </a:lnTo>
                <a:lnTo>
                  <a:pt x="3784" y="1238"/>
                </a:lnTo>
                <a:lnTo>
                  <a:pt x="3784" y="1238"/>
                </a:lnTo>
                <a:lnTo>
                  <a:pt x="3785" y="1238"/>
                </a:lnTo>
                <a:lnTo>
                  <a:pt x="3786" y="1238"/>
                </a:lnTo>
                <a:lnTo>
                  <a:pt x="3788" y="1238"/>
                </a:lnTo>
                <a:lnTo>
                  <a:pt x="3788" y="1238"/>
                </a:lnTo>
                <a:lnTo>
                  <a:pt x="3789" y="1238"/>
                </a:lnTo>
                <a:lnTo>
                  <a:pt x="3790" y="1238"/>
                </a:lnTo>
                <a:lnTo>
                  <a:pt x="3791" y="1238"/>
                </a:lnTo>
                <a:lnTo>
                  <a:pt x="3791" y="1238"/>
                </a:lnTo>
                <a:lnTo>
                  <a:pt x="3793" y="1238"/>
                </a:lnTo>
                <a:lnTo>
                  <a:pt x="3794" y="1238"/>
                </a:lnTo>
                <a:lnTo>
                  <a:pt x="3795" y="1238"/>
                </a:lnTo>
                <a:lnTo>
                  <a:pt x="3795" y="1238"/>
                </a:lnTo>
                <a:lnTo>
                  <a:pt x="3796" y="1238"/>
                </a:lnTo>
                <a:lnTo>
                  <a:pt x="3798" y="1238"/>
                </a:lnTo>
                <a:lnTo>
                  <a:pt x="3799" y="1238"/>
                </a:lnTo>
                <a:lnTo>
                  <a:pt x="3799" y="1237"/>
                </a:lnTo>
                <a:lnTo>
                  <a:pt x="3800" y="1237"/>
                </a:lnTo>
                <a:lnTo>
                  <a:pt x="3801" y="1237"/>
                </a:lnTo>
                <a:lnTo>
                  <a:pt x="3803" y="1237"/>
                </a:lnTo>
                <a:lnTo>
                  <a:pt x="3804" y="1237"/>
                </a:lnTo>
                <a:lnTo>
                  <a:pt x="3804" y="1237"/>
                </a:lnTo>
                <a:lnTo>
                  <a:pt x="3805" y="1238"/>
                </a:lnTo>
                <a:lnTo>
                  <a:pt x="3806" y="1238"/>
                </a:lnTo>
                <a:lnTo>
                  <a:pt x="3807" y="1238"/>
                </a:lnTo>
                <a:lnTo>
                  <a:pt x="3807" y="1238"/>
                </a:lnTo>
                <a:lnTo>
                  <a:pt x="3809" y="1238"/>
                </a:lnTo>
                <a:lnTo>
                  <a:pt x="3810" y="1238"/>
                </a:lnTo>
                <a:lnTo>
                  <a:pt x="3811" y="1238"/>
                </a:lnTo>
                <a:lnTo>
                  <a:pt x="3811" y="1238"/>
                </a:lnTo>
                <a:lnTo>
                  <a:pt x="3812" y="1238"/>
                </a:lnTo>
                <a:lnTo>
                  <a:pt x="3814" y="1238"/>
                </a:lnTo>
                <a:lnTo>
                  <a:pt x="3815" y="1238"/>
                </a:lnTo>
                <a:lnTo>
                  <a:pt x="3815" y="1238"/>
                </a:lnTo>
                <a:lnTo>
                  <a:pt x="3816" y="1238"/>
                </a:lnTo>
                <a:lnTo>
                  <a:pt x="3817" y="1238"/>
                </a:lnTo>
                <a:lnTo>
                  <a:pt x="3819" y="1238"/>
                </a:lnTo>
                <a:lnTo>
                  <a:pt x="3819" y="1237"/>
                </a:lnTo>
                <a:lnTo>
                  <a:pt x="3820" y="1237"/>
                </a:lnTo>
                <a:lnTo>
                  <a:pt x="3821" y="1237"/>
                </a:lnTo>
                <a:lnTo>
                  <a:pt x="3822" y="1236"/>
                </a:lnTo>
                <a:lnTo>
                  <a:pt x="3822" y="1236"/>
                </a:lnTo>
                <a:lnTo>
                  <a:pt x="3824" y="1235"/>
                </a:lnTo>
                <a:lnTo>
                  <a:pt x="3825" y="1233"/>
                </a:lnTo>
                <a:lnTo>
                  <a:pt x="3826" y="1232"/>
                </a:lnTo>
                <a:lnTo>
                  <a:pt x="3826" y="1232"/>
                </a:lnTo>
                <a:lnTo>
                  <a:pt x="3827" y="1232"/>
                </a:lnTo>
                <a:lnTo>
                  <a:pt x="3829" y="1231"/>
                </a:lnTo>
                <a:lnTo>
                  <a:pt x="3830" y="1231"/>
                </a:lnTo>
                <a:lnTo>
                  <a:pt x="3830" y="1231"/>
                </a:lnTo>
                <a:lnTo>
                  <a:pt x="3831" y="1231"/>
                </a:lnTo>
                <a:lnTo>
                  <a:pt x="3832" y="1230"/>
                </a:lnTo>
                <a:lnTo>
                  <a:pt x="3834" y="1227"/>
                </a:lnTo>
                <a:lnTo>
                  <a:pt x="3834" y="1226"/>
                </a:lnTo>
                <a:lnTo>
                  <a:pt x="3835" y="1224"/>
                </a:lnTo>
                <a:lnTo>
                  <a:pt x="3836" y="1222"/>
                </a:lnTo>
                <a:lnTo>
                  <a:pt x="3837" y="1224"/>
                </a:lnTo>
                <a:lnTo>
                  <a:pt x="3837" y="1225"/>
                </a:lnTo>
                <a:lnTo>
                  <a:pt x="3838" y="1227"/>
                </a:lnTo>
                <a:lnTo>
                  <a:pt x="3840" y="1230"/>
                </a:lnTo>
                <a:lnTo>
                  <a:pt x="3841" y="1232"/>
                </a:lnTo>
                <a:lnTo>
                  <a:pt x="3841" y="1235"/>
                </a:lnTo>
                <a:lnTo>
                  <a:pt x="3842" y="1236"/>
                </a:lnTo>
                <a:lnTo>
                  <a:pt x="3843" y="1236"/>
                </a:lnTo>
                <a:lnTo>
                  <a:pt x="3845" y="1237"/>
                </a:lnTo>
                <a:lnTo>
                  <a:pt x="3845" y="1237"/>
                </a:lnTo>
                <a:lnTo>
                  <a:pt x="3846" y="1237"/>
                </a:lnTo>
                <a:lnTo>
                  <a:pt x="3847" y="1238"/>
                </a:lnTo>
                <a:lnTo>
                  <a:pt x="3848" y="1238"/>
                </a:lnTo>
                <a:lnTo>
                  <a:pt x="3848" y="1238"/>
                </a:lnTo>
                <a:lnTo>
                  <a:pt x="3850" y="1238"/>
                </a:lnTo>
                <a:lnTo>
                  <a:pt x="3851" y="1238"/>
                </a:lnTo>
                <a:lnTo>
                  <a:pt x="3852" y="1240"/>
                </a:lnTo>
                <a:lnTo>
                  <a:pt x="3852" y="1240"/>
                </a:lnTo>
                <a:lnTo>
                  <a:pt x="3853" y="1240"/>
                </a:lnTo>
                <a:lnTo>
                  <a:pt x="3855" y="1240"/>
                </a:lnTo>
                <a:lnTo>
                  <a:pt x="3856" y="1240"/>
                </a:lnTo>
                <a:lnTo>
                  <a:pt x="3856" y="1240"/>
                </a:lnTo>
                <a:lnTo>
                  <a:pt x="3857" y="1238"/>
                </a:lnTo>
                <a:lnTo>
                  <a:pt x="3858" y="1238"/>
                </a:lnTo>
                <a:lnTo>
                  <a:pt x="3860" y="1238"/>
                </a:lnTo>
                <a:lnTo>
                  <a:pt x="3861" y="1238"/>
                </a:lnTo>
                <a:lnTo>
                  <a:pt x="3861" y="1238"/>
                </a:lnTo>
                <a:lnTo>
                  <a:pt x="3862" y="1238"/>
                </a:lnTo>
                <a:lnTo>
                  <a:pt x="3863" y="1238"/>
                </a:lnTo>
                <a:lnTo>
                  <a:pt x="3865" y="1238"/>
                </a:lnTo>
                <a:lnTo>
                  <a:pt x="3865" y="1238"/>
                </a:lnTo>
                <a:lnTo>
                  <a:pt x="3866" y="1238"/>
                </a:lnTo>
                <a:lnTo>
                  <a:pt x="3867" y="1238"/>
                </a:lnTo>
                <a:lnTo>
                  <a:pt x="3868" y="1237"/>
                </a:lnTo>
                <a:lnTo>
                  <a:pt x="3868" y="1237"/>
                </a:lnTo>
                <a:lnTo>
                  <a:pt x="3870" y="1237"/>
                </a:lnTo>
                <a:lnTo>
                  <a:pt x="3871" y="1237"/>
                </a:lnTo>
                <a:lnTo>
                  <a:pt x="3872" y="1237"/>
                </a:lnTo>
                <a:lnTo>
                  <a:pt x="3872" y="1237"/>
                </a:lnTo>
                <a:lnTo>
                  <a:pt x="3873" y="1237"/>
                </a:lnTo>
                <a:lnTo>
                  <a:pt x="3874" y="1237"/>
                </a:lnTo>
                <a:lnTo>
                  <a:pt x="3876" y="1237"/>
                </a:lnTo>
                <a:lnTo>
                  <a:pt x="3876" y="1237"/>
                </a:lnTo>
                <a:lnTo>
                  <a:pt x="3877" y="1238"/>
                </a:lnTo>
                <a:lnTo>
                  <a:pt x="3878" y="1238"/>
                </a:lnTo>
                <a:lnTo>
                  <a:pt x="3879" y="1238"/>
                </a:lnTo>
                <a:lnTo>
                  <a:pt x="3879" y="1238"/>
                </a:lnTo>
                <a:lnTo>
                  <a:pt x="3881" y="1238"/>
                </a:lnTo>
                <a:lnTo>
                  <a:pt x="3882" y="1238"/>
                </a:lnTo>
                <a:lnTo>
                  <a:pt x="3883" y="1238"/>
                </a:lnTo>
                <a:lnTo>
                  <a:pt x="3883" y="1238"/>
                </a:lnTo>
                <a:lnTo>
                  <a:pt x="3884" y="1238"/>
                </a:lnTo>
                <a:lnTo>
                  <a:pt x="3886" y="1238"/>
                </a:lnTo>
                <a:lnTo>
                  <a:pt x="3887" y="1238"/>
                </a:lnTo>
                <a:lnTo>
                  <a:pt x="3887" y="1238"/>
                </a:lnTo>
                <a:lnTo>
                  <a:pt x="3888" y="1238"/>
                </a:lnTo>
                <a:lnTo>
                  <a:pt x="3889" y="1238"/>
                </a:lnTo>
                <a:lnTo>
                  <a:pt x="3891" y="1238"/>
                </a:lnTo>
                <a:lnTo>
                  <a:pt x="3891" y="1238"/>
                </a:lnTo>
                <a:lnTo>
                  <a:pt x="3892" y="1238"/>
                </a:lnTo>
                <a:lnTo>
                  <a:pt x="3893" y="1238"/>
                </a:lnTo>
                <a:lnTo>
                  <a:pt x="3894" y="1238"/>
                </a:lnTo>
                <a:lnTo>
                  <a:pt x="3894" y="1238"/>
                </a:lnTo>
                <a:lnTo>
                  <a:pt x="3896" y="1238"/>
                </a:lnTo>
                <a:lnTo>
                  <a:pt x="3897" y="1238"/>
                </a:lnTo>
                <a:lnTo>
                  <a:pt x="3898" y="1238"/>
                </a:lnTo>
                <a:lnTo>
                  <a:pt x="3898" y="1238"/>
                </a:lnTo>
                <a:lnTo>
                  <a:pt x="3899" y="1238"/>
                </a:lnTo>
                <a:lnTo>
                  <a:pt x="3901" y="1238"/>
                </a:lnTo>
                <a:lnTo>
                  <a:pt x="3902" y="1238"/>
                </a:lnTo>
                <a:lnTo>
                  <a:pt x="3902" y="1238"/>
                </a:lnTo>
                <a:lnTo>
                  <a:pt x="3903" y="1238"/>
                </a:lnTo>
                <a:lnTo>
                  <a:pt x="3904" y="1238"/>
                </a:lnTo>
                <a:lnTo>
                  <a:pt x="3906" y="1238"/>
                </a:lnTo>
                <a:lnTo>
                  <a:pt x="3906" y="1238"/>
                </a:lnTo>
                <a:lnTo>
                  <a:pt x="3907" y="1238"/>
                </a:lnTo>
                <a:lnTo>
                  <a:pt x="3908" y="1238"/>
                </a:lnTo>
                <a:lnTo>
                  <a:pt x="3909" y="1238"/>
                </a:lnTo>
                <a:lnTo>
                  <a:pt x="3909" y="1238"/>
                </a:lnTo>
                <a:lnTo>
                  <a:pt x="3910" y="1238"/>
                </a:lnTo>
                <a:lnTo>
                  <a:pt x="3912" y="1238"/>
                </a:lnTo>
                <a:lnTo>
                  <a:pt x="3913" y="1238"/>
                </a:lnTo>
                <a:lnTo>
                  <a:pt x="3913" y="1238"/>
                </a:lnTo>
                <a:lnTo>
                  <a:pt x="3914" y="1238"/>
                </a:lnTo>
                <a:lnTo>
                  <a:pt x="3915" y="1238"/>
                </a:lnTo>
                <a:lnTo>
                  <a:pt x="3917" y="1238"/>
                </a:lnTo>
                <a:lnTo>
                  <a:pt x="3918" y="1238"/>
                </a:lnTo>
                <a:lnTo>
                  <a:pt x="3918" y="1238"/>
                </a:lnTo>
                <a:lnTo>
                  <a:pt x="3919" y="1238"/>
                </a:lnTo>
                <a:lnTo>
                  <a:pt x="3920" y="1238"/>
                </a:lnTo>
                <a:lnTo>
                  <a:pt x="3922" y="1238"/>
                </a:lnTo>
                <a:lnTo>
                  <a:pt x="3922" y="1238"/>
                </a:lnTo>
                <a:lnTo>
                  <a:pt x="3923" y="1238"/>
                </a:lnTo>
                <a:lnTo>
                  <a:pt x="3924" y="1238"/>
                </a:lnTo>
                <a:lnTo>
                  <a:pt x="3925" y="1238"/>
                </a:lnTo>
                <a:lnTo>
                  <a:pt x="3925" y="1238"/>
                </a:lnTo>
                <a:lnTo>
                  <a:pt x="3927" y="1238"/>
                </a:lnTo>
                <a:lnTo>
                  <a:pt x="3928" y="1238"/>
                </a:lnTo>
                <a:lnTo>
                  <a:pt x="3929" y="1238"/>
                </a:lnTo>
                <a:lnTo>
                  <a:pt x="3929" y="1238"/>
                </a:lnTo>
                <a:lnTo>
                  <a:pt x="3930" y="1238"/>
                </a:lnTo>
                <a:lnTo>
                  <a:pt x="3932" y="1238"/>
                </a:lnTo>
                <a:lnTo>
                  <a:pt x="3933" y="1238"/>
                </a:lnTo>
                <a:lnTo>
                  <a:pt x="3933" y="1237"/>
                </a:lnTo>
                <a:lnTo>
                  <a:pt x="3934" y="1237"/>
                </a:lnTo>
                <a:lnTo>
                  <a:pt x="3935" y="1237"/>
                </a:lnTo>
                <a:lnTo>
                  <a:pt x="3937" y="1236"/>
                </a:lnTo>
                <a:lnTo>
                  <a:pt x="3937" y="1236"/>
                </a:lnTo>
                <a:lnTo>
                  <a:pt x="3938" y="1236"/>
                </a:lnTo>
                <a:lnTo>
                  <a:pt x="3939" y="1236"/>
                </a:lnTo>
                <a:lnTo>
                  <a:pt x="3940" y="1236"/>
                </a:lnTo>
                <a:lnTo>
                  <a:pt x="3940" y="1236"/>
                </a:lnTo>
                <a:lnTo>
                  <a:pt x="3942" y="1236"/>
                </a:lnTo>
                <a:lnTo>
                  <a:pt x="3943" y="1236"/>
                </a:lnTo>
                <a:lnTo>
                  <a:pt x="3944" y="1237"/>
                </a:lnTo>
                <a:lnTo>
                  <a:pt x="3944" y="1237"/>
                </a:lnTo>
                <a:lnTo>
                  <a:pt x="3945" y="1237"/>
                </a:lnTo>
                <a:lnTo>
                  <a:pt x="3946" y="1237"/>
                </a:lnTo>
                <a:lnTo>
                  <a:pt x="3948" y="1237"/>
                </a:lnTo>
                <a:lnTo>
                  <a:pt x="3948" y="1237"/>
                </a:lnTo>
                <a:lnTo>
                  <a:pt x="3949" y="1237"/>
                </a:lnTo>
                <a:lnTo>
                  <a:pt x="3950" y="1238"/>
                </a:lnTo>
                <a:lnTo>
                  <a:pt x="3951" y="1238"/>
                </a:lnTo>
                <a:lnTo>
                  <a:pt x="3951" y="1238"/>
                </a:lnTo>
                <a:lnTo>
                  <a:pt x="3953" y="1238"/>
                </a:lnTo>
                <a:lnTo>
                  <a:pt x="3954" y="1238"/>
                </a:lnTo>
                <a:lnTo>
                  <a:pt x="3955" y="1238"/>
                </a:lnTo>
                <a:lnTo>
                  <a:pt x="3955" y="1238"/>
                </a:lnTo>
                <a:lnTo>
                  <a:pt x="3956" y="1238"/>
                </a:lnTo>
                <a:lnTo>
                  <a:pt x="3958" y="1238"/>
                </a:lnTo>
                <a:lnTo>
                  <a:pt x="3959" y="1238"/>
                </a:lnTo>
                <a:lnTo>
                  <a:pt x="3959" y="1238"/>
                </a:lnTo>
                <a:lnTo>
                  <a:pt x="3960" y="1238"/>
                </a:lnTo>
                <a:lnTo>
                  <a:pt x="3961" y="1238"/>
                </a:lnTo>
                <a:lnTo>
                  <a:pt x="3963" y="1238"/>
                </a:lnTo>
                <a:lnTo>
                  <a:pt x="3963" y="1238"/>
                </a:lnTo>
                <a:lnTo>
                  <a:pt x="3964" y="1238"/>
                </a:lnTo>
                <a:lnTo>
                  <a:pt x="3965" y="1238"/>
                </a:lnTo>
                <a:lnTo>
                  <a:pt x="3966" y="1238"/>
                </a:lnTo>
                <a:lnTo>
                  <a:pt x="3966" y="1238"/>
                </a:lnTo>
                <a:lnTo>
                  <a:pt x="3968" y="1238"/>
                </a:lnTo>
                <a:lnTo>
                  <a:pt x="3969" y="1238"/>
                </a:lnTo>
                <a:lnTo>
                  <a:pt x="3970" y="1238"/>
                </a:lnTo>
                <a:lnTo>
                  <a:pt x="3971" y="1238"/>
                </a:lnTo>
                <a:lnTo>
                  <a:pt x="3971" y="1238"/>
                </a:lnTo>
                <a:lnTo>
                  <a:pt x="3973" y="1238"/>
                </a:lnTo>
                <a:lnTo>
                  <a:pt x="3974" y="1238"/>
                </a:lnTo>
                <a:lnTo>
                  <a:pt x="3975" y="1238"/>
                </a:lnTo>
                <a:lnTo>
                  <a:pt x="3975" y="1238"/>
                </a:lnTo>
                <a:lnTo>
                  <a:pt x="3976" y="1238"/>
                </a:lnTo>
                <a:lnTo>
                  <a:pt x="3978" y="1238"/>
                </a:lnTo>
                <a:lnTo>
                  <a:pt x="3979" y="1238"/>
                </a:lnTo>
                <a:lnTo>
                  <a:pt x="3979" y="1238"/>
                </a:lnTo>
                <a:lnTo>
                  <a:pt x="3980" y="1238"/>
                </a:lnTo>
                <a:lnTo>
                  <a:pt x="3981" y="1238"/>
                </a:lnTo>
                <a:lnTo>
                  <a:pt x="3982" y="1238"/>
                </a:lnTo>
                <a:lnTo>
                  <a:pt x="3982" y="1238"/>
                </a:lnTo>
                <a:lnTo>
                  <a:pt x="3984" y="1238"/>
                </a:lnTo>
                <a:lnTo>
                  <a:pt x="3985" y="1238"/>
                </a:lnTo>
                <a:lnTo>
                  <a:pt x="3986" y="1238"/>
                </a:lnTo>
                <a:lnTo>
                  <a:pt x="3986" y="1238"/>
                </a:lnTo>
                <a:lnTo>
                  <a:pt x="3987" y="1238"/>
                </a:lnTo>
                <a:lnTo>
                  <a:pt x="3989" y="1238"/>
                </a:lnTo>
                <a:lnTo>
                  <a:pt x="3990" y="1238"/>
                </a:lnTo>
                <a:lnTo>
                  <a:pt x="3990" y="1238"/>
                </a:lnTo>
                <a:lnTo>
                  <a:pt x="3991" y="1238"/>
                </a:lnTo>
                <a:lnTo>
                  <a:pt x="3992" y="1238"/>
                </a:lnTo>
                <a:lnTo>
                  <a:pt x="3994" y="1238"/>
                </a:lnTo>
                <a:lnTo>
                  <a:pt x="3994" y="1238"/>
                </a:lnTo>
                <a:lnTo>
                  <a:pt x="3995" y="1238"/>
                </a:lnTo>
                <a:lnTo>
                  <a:pt x="3996" y="1238"/>
                </a:lnTo>
                <a:lnTo>
                  <a:pt x="3997" y="1238"/>
                </a:lnTo>
                <a:lnTo>
                  <a:pt x="3997" y="1238"/>
                </a:lnTo>
                <a:lnTo>
                  <a:pt x="3999" y="1238"/>
                </a:lnTo>
                <a:lnTo>
                  <a:pt x="4000" y="1238"/>
                </a:lnTo>
                <a:lnTo>
                  <a:pt x="4001" y="1238"/>
                </a:lnTo>
                <a:lnTo>
                  <a:pt x="4001" y="1237"/>
                </a:lnTo>
                <a:lnTo>
                  <a:pt x="4002" y="1237"/>
                </a:lnTo>
                <a:lnTo>
                  <a:pt x="4004" y="1237"/>
                </a:lnTo>
                <a:lnTo>
                  <a:pt x="4005" y="1236"/>
                </a:lnTo>
                <a:lnTo>
                  <a:pt x="4005" y="1236"/>
                </a:lnTo>
                <a:lnTo>
                  <a:pt x="4006" y="1235"/>
                </a:lnTo>
                <a:lnTo>
                  <a:pt x="4007" y="1235"/>
                </a:lnTo>
                <a:lnTo>
                  <a:pt x="4009" y="1233"/>
                </a:lnTo>
                <a:lnTo>
                  <a:pt x="4009" y="1232"/>
                </a:lnTo>
                <a:lnTo>
                  <a:pt x="4010" y="1231"/>
                </a:lnTo>
                <a:lnTo>
                  <a:pt x="4011" y="1230"/>
                </a:lnTo>
                <a:lnTo>
                  <a:pt x="4012" y="1228"/>
                </a:lnTo>
                <a:lnTo>
                  <a:pt x="4012" y="1227"/>
                </a:lnTo>
                <a:lnTo>
                  <a:pt x="4014" y="1226"/>
                </a:lnTo>
                <a:lnTo>
                  <a:pt x="4015" y="1224"/>
                </a:lnTo>
                <a:lnTo>
                  <a:pt x="4016" y="1222"/>
                </a:lnTo>
                <a:lnTo>
                  <a:pt x="4016" y="1220"/>
                </a:lnTo>
                <a:lnTo>
                  <a:pt x="4017" y="1219"/>
                </a:lnTo>
                <a:lnTo>
                  <a:pt x="4018" y="1216"/>
                </a:lnTo>
                <a:lnTo>
                  <a:pt x="4020" y="1214"/>
                </a:lnTo>
                <a:lnTo>
                  <a:pt x="4020" y="1210"/>
                </a:lnTo>
                <a:lnTo>
                  <a:pt x="4021" y="1207"/>
                </a:lnTo>
                <a:lnTo>
                  <a:pt x="4022" y="1204"/>
                </a:lnTo>
                <a:lnTo>
                  <a:pt x="4023" y="1200"/>
                </a:lnTo>
                <a:lnTo>
                  <a:pt x="4023" y="1195"/>
                </a:lnTo>
                <a:lnTo>
                  <a:pt x="4025" y="1190"/>
                </a:lnTo>
                <a:lnTo>
                  <a:pt x="4026" y="1185"/>
                </a:lnTo>
                <a:lnTo>
                  <a:pt x="4027" y="1179"/>
                </a:lnTo>
                <a:lnTo>
                  <a:pt x="4028" y="1173"/>
                </a:lnTo>
                <a:lnTo>
                  <a:pt x="4028" y="1166"/>
                </a:lnTo>
                <a:lnTo>
                  <a:pt x="4030" y="1159"/>
                </a:lnTo>
                <a:lnTo>
                  <a:pt x="4031" y="1150"/>
                </a:lnTo>
                <a:lnTo>
                  <a:pt x="4032" y="1143"/>
                </a:lnTo>
                <a:lnTo>
                  <a:pt x="4032" y="1133"/>
                </a:lnTo>
                <a:lnTo>
                  <a:pt x="4033" y="1122"/>
                </a:lnTo>
                <a:lnTo>
                  <a:pt x="4035" y="1109"/>
                </a:lnTo>
                <a:lnTo>
                  <a:pt x="4036" y="1092"/>
                </a:lnTo>
                <a:lnTo>
                  <a:pt x="4036" y="1070"/>
                </a:lnTo>
                <a:lnTo>
                  <a:pt x="4037" y="1037"/>
                </a:lnTo>
                <a:lnTo>
                  <a:pt x="4038" y="1002"/>
                </a:lnTo>
                <a:lnTo>
                  <a:pt x="4040" y="975"/>
                </a:lnTo>
                <a:lnTo>
                  <a:pt x="4040" y="969"/>
                </a:lnTo>
                <a:lnTo>
                  <a:pt x="4041" y="991"/>
                </a:lnTo>
                <a:lnTo>
                  <a:pt x="4042" y="1043"/>
                </a:lnTo>
                <a:lnTo>
                  <a:pt x="4043" y="1112"/>
                </a:lnTo>
                <a:lnTo>
                  <a:pt x="4043" y="1180"/>
                </a:lnTo>
                <a:lnTo>
                  <a:pt x="4045" y="1232"/>
                </a:lnTo>
                <a:lnTo>
                  <a:pt x="4046" y="1262"/>
                </a:lnTo>
                <a:lnTo>
                  <a:pt x="4047" y="1273"/>
                </a:lnTo>
                <a:lnTo>
                  <a:pt x="4047" y="1276"/>
                </a:lnTo>
                <a:lnTo>
                  <a:pt x="4048" y="1272"/>
                </a:lnTo>
                <a:lnTo>
                  <a:pt x="4050" y="1266"/>
                </a:lnTo>
                <a:lnTo>
                  <a:pt x="4051" y="1260"/>
                </a:lnTo>
                <a:lnTo>
                  <a:pt x="4051" y="1255"/>
                </a:lnTo>
                <a:lnTo>
                  <a:pt x="4052" y="1251"/>
                </a:lnTo>
                <a:lnTo>
                  <a:pt x="4053" y="1248"/>
                </a:lnTo>
                <a:lnTo>
                  <a:pt x="4054" y="1247"/>
                </a:lnTo>
                <a:lnTo>
                  <a:pt x="4054" y="1248"/>
                </a:lnTo>
                <a:lnTo>
                  <a:pt x="4056" y="1248"/>
                </a:lnTo>
                <a:lnTo>
                  <a:pt x="4057" y="1250"/>
                </a:lnTo>
                <a:lnTo>
                  <a:pt x="4058" y="1250"/>
                </a:lnTo>
                <a:lnTo>
                  <a:pt x="4058" y="1250"/>
                </a:lnTo>
                <a:lnTo>
                  <a:pt x="4059" y="1250"/>
                </a:lnTo>
                <a:lnTo>
                  <a:pt x="4061" y="1250"/>
                </a:lnTo>
                <a:lnTo>
                  <a:pt x="4062" y="1248"/>
                </a:lnTo>
                <a:lnTo>
                  <a:pt x="4062" y="1248"/>
                </a:lnTo>
                <a:lnTo>
                  <a:pt x="4063" y="1247"/>
                </a:lnTo>
                <a:lnTo>
                  <a:pt x="4064" y="1245"/>
                </a:lnTo>
                <a:lnTo>
                  <a:pt x="4066" y="1243"/>
                </a:lnTo>
                <a:lnTo>
                  <a:pt x="4066" y="1242"/>
                </a:lnTo>
                <a:lnTo>
                  <a:pt x="4067" y="1241"/>
                </a:lnTo>
                <a:lnTo>
                  <a:pt x="4068" y="1238"/>
                </a:lnTo>
                <a:lnTo>
                  <a:pt x="4069" y="1237"/>
                </a:lnTo>
                <a:lnTo>
                  <a:pt x="4069" y="1237"/>
                </a:lnTo>
                <a:lnTo>
                  <a:pt x="4071" y="1236"/>
                </a:lnTo>
                <a:lnTo>
                  <a:pt x="4072" y="1235"/>
                </a:lnTo>
                <a:lnTo>
                  <a:pt x="4073" y="1235"/>
                </a:lnTo>
                <a:lnTo>
                  <a:pt x="4073" y="1233"/>
                </a:lnTo>
                <a:lnTo>
                  <a:pt x="4074" y="1235"/>
                </a:lnTo>
                <a:lnTo>
                  <a:pt x="4076" y="1235"/>
                </a:lnTo>
                <a:lnTo>
                  <a:pt x="4077" y="1235"/>
                </a:lnTo>
                <a:lnTo>
                  <a:pt x="4077" y="1236"/>
                </a:lnTo>
                <a:lnTo>
                  <a:pt x="4078" y="1236"/>
                </a:lnTo>
                <a:lnTo>
                  <a:pt x="4079" y="1237"/>
                </a:lnTo>
                <a:lnTo>
                  <a:pt x="4081" y="1237"/>
                </a:lnTo>
                <a:lnTo>
                  <a:pt x="4081" y="123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8" name="Freeform 46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287"/>
              </a:cxn>
              <a:cxn ang="0">
                <a:pos x="128" y="1286"/>
              </a:cxn>
              <a:cxn ang="0">
                <a:pos x="193" y="640"/>
              </a:cxn>
              <a:cxn ang="0">
                <a:pos x="257" y="1289"/>
              </a:cxn>
              <a:cxn ang="0">
                <a:pos x="322" y="1267"/>
              </a:cxn>
              <a:cxn ang="0">
                <a:pos x="387" y="1283"/>
              </a:cxn>
              <a:cxn ang="0">
                <a:pos x="451" y="1283"/>
              </a:cxn>
              <a:cxn ang="0">
                <a:pos x="516" y="1194"/>
              </a:cxn>
              <a:cxn ang="0">
                <a:pos x="580" y="1286"/>
              </a:cxn>
              <a:cxn ang="0">
                <a:pos x="645" y="1286"/>
              </a:cxn>
              <a:cxn ang="0">
                <a:pos x="709" y="1284"/>
              </a:cxn>
              <a:cxn ang="0">
                <a:pos x="774" y="1288"/>
              </a:cxn>
              <a:cxn ang="0">
                <a:pos x="838" y="1284"/>
              </a:cxn>
              <a:cxn ang="0">
                <a:pos x="903" y="1287"/>
              </a:cxn>
              <a:cxn ang="0">
                <a:pos x="967" y="1286"/>
              </a:cxn>
              <a:cxn ang="0">
                <a:pos x="1032" y="1284"/>
              </a:cxn>
              <a:cxn ang="0">
                <a:pos x="1097" y="1283"/>
              </a:cxn>
              <a:cxn ang="0">
                <a:pos x="1161" y="1261"/>
              </a:cxn>
              <a:cxn ang="0">
                <a:pos x="1226" y="1286"/>
              </a:cxn>
              <a:cxn ang="0">
                <a:pos x="1290" y="1286"/>
              </a:cxn>
              <a:cxn ang="0">
                <a:pos x="1355" y="758"/>
              </a:cxn>
              <a:cxn ang="0">
                <a:pos x="1419" y="1286"/>
              </a:cxn>
              <a:cxn ang="0">
                <a:pos x="1484" y="1287"/>
              </a:cxn>
              <a:cxn ang="0">
                <a:pos x="1548" y="1278"/>
              </a:cxn>
              <a:cxn ang="0">
                <a:pos x="1613" y="1286"/>
              </a:cxn>
              <a:cxn ang="0">
                <a:pos x="1679" y="1286"/>
              </a:cxn>
              <a:cxn ang="0">
                <a:pos x="1743" y="1281"/>
              </a:cxn>
              <a:cxn ang="0">
                <a:pos x="1808" y="1281"/>
              </a:cxn>
              <a:cxn ang="0">
                <a:pos x="1872" y="1286"/>
              </a:cxn>
              <a:cxn ang="0">
                <a:pos x="1937" y="1299"/>
              </a:cxn>
              <a:cxn ang="0">
                <a:pos x="2001" y="1276"/>
              </a:cxn>
              <a:cxn ang="0">
                <a:pos x="2066" y="1287"/>
              </a:cxn>
              <a:cxn ang="0">
                <a:pos x="2131" y="1224"/>
              </a:cxn>
              <a:cxn ang="0">
                <a:pos x="2195" y="1281"/>
              </a:cxn>
              <a:cxn ang="0">
                <a:pos x="2260" y="1288"/>
              </a:cxn>
              <a:cxn ang="0">
                <a:pos x="2324" y="1255"/>
              </a:cxn>
              <a:cxn ang="0">
                <a:pos x="2389" y="1287"/>
              </a:cxn>
              <a:cxn ang="0">
                <a:pos x="2453" y="1276"/>
              </a:cxn>
              <a:cxn ang="0">
                <a:pos x="2518" y="1287"/>
              </a:cxn>
              <a:cxn ang="0">
                <a:pos x="2582" y="1268"/>
              </a:cxn>
              <a:cxn ang="0">
                <a:pos x="2647" y="1284"/>
              </a:cxn>
              <a:cxn ang="0">
                <a:pos x="2711" y="1286"/>
              </a:cxn>
              <a:cxn ang="0">
                <a:pos x="2776" y="1258"/>
              </a:cxn>
              <a:cxn ang="0">
                <a:pos x="2841" y="1286"/>
              </a:cxn>
              <a:cxn ang="0">
                <a:pos x="2905" y="1266"/>
              </a:cxn>
              <a:cxn ang="0">
                <a:pos x="2970" y="1282"/>
              </a:cxn>
              <a:cxn ang="0">
                <a:pos x="3034" y="1286"/>
              </a:cxn>
              <a:cxn ang="0">
                <a:pos x="3099" y="1286"/>
              </a:cxn>
              <a:cxn ang="0">
                <a:pos x="3163" y="1269"/>
              </a:cxn>
              <a:cxn ang="0">
                <a:pos x="3228" y="1274"/>
              </a:cxn>
              <a:cxn ang="0">
                <a:pos x="3292" y="1281"/>
              </a:cxn>
              <a:cxn ang="0">
                <a:pos x="3358" y="1286"/>
              </a:cxn>
              <a:cxn ang="0">
                <a:pos x="3423" y="1286"/>
              </a:cxn>
              <a:cxn ang="0">
                <a:pos x="3487" y="1283"/>
              </a:cxn>
              <a:cxn ang="0">
                <a:pos x="3552" y="1286"/>
              </a:cxn>
              <a:cxn ang="0">
                <a:pos x="3616" y="1286"/>
              </a:cxn>
              <a:cxn ang="0">
                <a:pos x="3681" y="1289"/>
              </a:cxn>
              <a:cxn ang="0">
                <a:pos x="3745" y="1282"/>
              </a:cxn>
              <a:cxn ang="0">
                <a:pos x="3810" y="1286"/>
              </a:cxn>
              <a:cxn ang="0">
                <a:pos x="3874" y="1286"/>
              </a:cxn>
              <a:cxn ang="0">
                <a:pos x="3939" y="1286"/>
              </a:cxn>
              <a:cxn ang="0">
                <a:pos x="4004" y="1283"/>
              </a:cxn>
              <a:cxn ang="0">
                <a:pos x="4068" y="1287"/>
              </a:cxn>
            </a:cxnLst>
            <a:rect l="0" t="0" r="r" b="b"/>
            <a:pathLst>
              <a:path w="4081" h="1777">
                <a:moveTo>
                  <a:pt x="0" y="1240"/>
                </a:moveTo>
                <a:lnTo>
                  <a:pt x="0" y="1240"/>
                </a:lnTo>
                <a:lnTo>
                  <a:pt x="2" y="1279"/>
                </a:lnTo>
                <a:lnTo>
                  <a:pt x="3" y="1279"/>
                </a:lnTo>
                <a:lnTo>
                  <a:pt x="3" y="1279"/>
                </a:lnTo>
                <a:lnTo>
                  <a:pt x="4" y="1281"/>
                </a:lnTo>
                <a:lnTo>
                  <a:pt x="5" y="1281"/>
                </a:lnTo>
                <a:lnTo>
                  <a:pt x="7" y="1282"/>
                </a:lnTo>
                <a:lnTo>
                  <a:pt x="7" y="1283"/>
                </a:lnTo>
                <a:lnTo>
                  <a:pt x="8" y="1284"/>
                </a:lnTo>
                <a:lnTo>
                  <a:pt x="9" y="1286"/>
                </a:lnTo>
                <a:lnTo>
                  <a:pt x="10" y="1287"/>
                </a:lnTo>
                <a:lnTo>
                  <a:pt x="10" y="1287"/>
                </a:lnTo>
                <a:lnTo>
                  <a:pt x="12" y="1287"/>
                </a:lnTo>
                <a:lnTo>
                  <a:pt x="13" y="1287"/>
                </a:lnTo>
                <a:lnTo>
                  <a:pt x="14" y="1287"/>
                </a:lnTo>
                <a:lnTo>
                  <a:pt x="14" y="1286"/>
                </a:lnTo>
                <a:lnTo>
                  <a:pt x="15" y="1286"/>
                </a:lnTo>
                <a:lnTo>
                  <a:pt x="17" y="1286"/>
                </a:lnTo>
                <a:lnTo>
                  <a:pt x="18" y="1286"/>
                </a:lnTo>
                <a:lnTo>
                  <a:pt x="18" y="1286"/>
                </a:lnTo>
                <a:lnTo>
                  <a:pt x="19" y="1286"/>
                </a:lnTo>
                <a:lnTo>
                  <a:pt x="20" y="1287"/>
                </a:lnTo>
                <a:lnTo>
                  <a:pt x="22" y="1287"/>
                </a:lnTo>
                <a:lnTo>
                  <a:pt x="22" y="1287"/>
                </a:lnTo>
                <a:lnTo>
                  <a:pt x="23" y="1287"/>
                </a:lnTo>
                <a:lnTo>
                  <a:pt x="24" y="1287"/>
                </a:lnTo>
                <a:lnTo>
                  <a:pt x="25" y="1287"/>
                </a:lnTo>
                <a:lnTo>
                  <a:pt x="25" y="1287"/>
                </a:lnTo>
                <a:lnTo>
                  <a:pt x="27" y="1287"/>
                </a:lnTo>
                <a:lnTo>
                  <a:pt x="28" y="1287"/>
                </a:lnTo>
                <a:lnTo>
                  <a:pt x="29" y="1287"/>
                </a:lnTo>
                <a:lnTo>
                  <a:pt x="29" y="1287"/>
                </a:lnTo>
                <a:lnTo>
                  <a:pt x="30" y="1287"/>
                </a:lnTo>
                <a:lnTo>
                  <a:pt x="32" y="1287"/>
                </a:lnTo>
                <a:lnTo>
                  <a:pt x="33" y="1287"/>
                </a:lnTo>
                <a:lnTo>
                  <a:pt x="33" y="1287"/>
                </a:lnTo>
                <a:lnTo>
                  <a:pt x="34" y="1287"/>
                </a:lnTo>
                <a:lnTo>
                  <a:pt x="35" y="1287"/>
                </a:lnTo>
                <a:lnTo>
                  <a:pt x="36" y="1287"/>
                </a:lnTo>
                <a:lnTo>
                  <a:pt x="36" y="1287"/>
                </a:lnTo>
                <a:lnTo>
                  <a:pt x="38" y="1287"/>
                </a:lnTo>
                <a:lnTo>
                  <a:pt x="39" y="1287"/>
                </a:lnTo>
                <a:lnTo>
                  <a:pt x="40" y="1287"/>
                </a:lnTo>
                <a:lnTo>
                  <a:pt x="40" y="1287"/>
                </a:lnTo>
                <a:lnTo>
                  <a:pt x="41" y="1287"/>
                </a:lnTo>
                <a:lnTo>
                  <a:pt x="43" y="1287"/>
                </a:lnTo>
                <a:lnTo>
                  <a:pt x="44" y="1287"/>
                </a:lnTo>
                <a:lnTo>
                  <a:pt x="44" y="1287"/>
                </a:lnTo>
                <a:lnTo>
                  <a:pt x="45" y="1287"/>
                </a:lnTo>
                <a:lnTo>
                  <a:pt x="46" y="1287"/>
                </a:lnTo>
                <a:lnTo>
                  <a:pt x="48" y="1287"/>
                </a:lnTo>
                <a:lnTo>
                  <a:pt x="48" y="1287"/>
                </a:lnTo>
                <a:lnTo>
                  <a:pt x="49" y="1287"/>
                </a:lnTo>
                <a:lnTo>
                  <a:pt x="50" y="1287"/>
                </a:lnTo>
                <a:lnTo>
                  <a:pt x="51" y="1287"/>
                </a:lnTo>
                <a:lnTo>
                  <a:pt x="51" y="1287"/>
                </a:lnTo>
                <a:lnTo>
                  <a:pt x="53" y="1287"/>
                </a:lnTo>
                <a:lnTo>
                  <a:pt x="54" y="1287"/>
                </a:lnTo>
                <a:lnTo>
                  <a:pt x="55" y="1287"/>
                </a:lnTo>
                <a:lnTo>
                  <a:pt x="55" y="1287"/>
                </a:lnTo>
                <a:lnTo>
                  <a:pt x="56" y="1287"/>
                </a:lnTo>
                <a:lnTo>
                  <a:pt x="58" y="1287"/>
                </a:lnTo>
                <a:lnTo>
                  <a:pt x="59" y="1288"/>
                </a:lnTo>
                <a:lnTo>
                  <a:pt x="60" y="1288"/>
                </a:lnTo>
                <a:lnTo>
                  <a:pt x="60" y="1288"/>
                </a:lnTo>
                <a:lnTo>
                  <a:pt x="61" y="1288"/>
                </a:lnTo>
                <a:lnTo>
                  <a:pt x="63" y="1288"/>
                </a:lnTo>
                <a:lnTo>
                  <a:pt x="64" y="1287"/>
                </a:lnTo>
                <a:lnTo>
                  <a:pt x="64" y="1287"/>
                </a:lnTo>
                <a:lnTo>
                  <a:pt x="65" y="1287"/>
                </a:lnTo>
                <a:lnTo>
                  <a:pt x="66" y="1287"/>
                </a:lnTo>
                <a:lnTo>
                  <a:pt x="68" y="1287"/>
                </a:lnTo>
                <a:lnTo>
                  <a:pt x="68" y="1287"/>
                </a:lnTo>
                <a:lnTo>
                  <a:pt x="69" y="1287"/>
                </a:lnTo>
                <a:lnTo>
                  <a:pt x="70" y="1287"/>
                </a:lnTo>
                <a:lnTo>
                  <a:pt x="71" y="1287"/>
                </a:lnTo>
                <a:lnTo>
                  <a:pt x="71" y="1287"/>
                </a:lnTo>
                <a:lnTo>
                  <a:pt x="72" y="1287"/>
                </a:lnTo>
                <a:lnTo>
                  <a:pt x="74" y="1287"/>
                </a:lnTo>
                <a:lnTo>
                  <a:pt x="75" y="1287"/>
                </a:lnTo>
                <a:lnTo>
                  <a:pt x="75" y="1287"/>
                </a:lnTo>
                <a:lnTo>
                  <a:pt x="76" y="1287"/>
                </a:lnTo>
                <a:lnTo>
                  <a:pt x="77" y="1287"/>
                </a:lnTo>
                <a:lnTo>
                  <a:pt x="79" y="1287"/>
                </a:lnTo>
                <a:lnTo>
                  <a:pt x="79" y="1287"/>
                </a:lnTo>
                <a:lnTo>
                  <a:pt x="80" y="1287"/>
                </a:lnTo>
                <a:lnTo>
                  <a:pt x="81" y="1287"/>
                </a:lnTo>
                <a:lnTo>
                  <a:pt x="82" y="1286"/>
                </a:lnTo>
                <a:lnTo>
                  <a:pt x="82" y="1286"/>
                </a:lnTo>
                <a:lnTo>
                  <a:pt x="84" y="1286"/>
                </a:lnTo>
                <a:lnTo>
                  <a:pt x="85" y="1286"/>
                </a:lnTo>
                <a:lnTo>
                  <a:pt x="86" y="1286"/>
                </a:lnTo>
                <a:lnTo>
                  <a:pt x="86" y="1286"/>
                </a:lnTo>
                <a:lnTo>
                  <a:pt x="87" y="1286"/>
                </a:lnTo>
                <a:lnTo>
                  <a:pt x="89" y="1286"/>
                </a:lnTo>
                <a:lnTo>
                  <a:pt x="90" y="1286"/>
                </a:lnTo>
                <a:lnTo>
                  <a:pt x="90" y="1286"/>
                </a:lnTo>
                <a:lnTo>
                  <a:pt x="91" y="1286"/>
                </a:lnTo>
                <a:lnTo>
                  <a:pt x="92" y="1286"/>
                </a:lnTo>
                <a:lnTo>
                  <a:pt x="94" y="1286"/>
                </a:lnTo>
                <a:lnTo>
                  <a:pt x="94" y="1286"/>
                </a:lnTo>
                <a:lnTo>
                  <a:pt x="95" y="1286"/>
                </a:lnTo>
                <a:lnTo>
                  <a:pt x="96" y="1286"/>
                </a:lnTo>
                <a:lnTo>
                  <a:pt x="97" y="1286"/>
                </a:lnTo>
                <a:lnTo>
                  <a:pt x="97" y="1286"/>
                </a:lnTo>
                <a:lnTo>
                  <a:pt x="99" y="1286"/>
                </a:lnTo>
                <a:lnTo>
                  <a:pt x="100" y="1286"/>
                </a:lnTo>
                <a:lnTo>
                  <a:pt x="101" y="1286"/>
                </a:lnTo>
                <a:lnTo>
                  <a:pt x="101" y="1286"/>
                </a:lnTo>
                <a:lnTo>
                  <a:pt x="102" y="1286"/>
                </a:lnTo>
                <a:lnTo>
                  <a:pt x="104" y="1286"/>
                </a:lnTo>
                <a:lnTo>
                  <a:pt x="105" y="1286"/>
                </a:lnTo>
                <a:lnTo>
                  <a:pt x="105" y="1286"/>
                </a:lnTo>
                <a:lnTo>
                  <a:pt x="106" y="1286"/>
                </a:lnTo>
                <a:lnTo>
                  <a:pt x="107" y="1286"/>
                </a:lnTo>
                <a:lnTo>
                  <a:pt x="108" y="1286"/>
                </a:lnTo>
                <a:lnTo>
                  <a:pt x="108" y="1286"/>
                </a:lnTo>
                <a:lnTo>
                  <a:pt x="110" y="1287"/>
                </a:lnTo>
                <a:lnTo>
                  <a:pt x="111" y="1287"/>
                </a:lnTo>
                <a:lnTo>
                  <a:pt x="112" y="1286"/>
                </a:lnTo>
                <a:lnTo>
                  <a:pt x="113" y="1286"/>
                </a:lnTo>
                <a:lnTo>
                  <a:pt x="113" y="1286"/>
                </a:lnTo>
                <a:lnTo>
                  <a:pt x="115" y="1286"/>
                </a:lnTo>
                <a:lnTo>
                  <a:pt x="116" y="1286"/>
                </a:lnTo>
                <a:lnTo>
                  <a:pt x="117" y="1286"/>
                </a:lnTo>
                <a:lnTo>
                  <a:pt x="117" y="1286"/>
                </a:lnTo>
                <a:lnTo>
                  <a:pt x="118" y="1286"/>
                </a:lnTo>
                <a:lnTo>
                  <a:pt x="120" y="1286"/>
                </a:lnTo>
                <a:lnTo>
                  <a:pt x="121" y="1286"/>
                </a:lnTo>
                <a:lnTo>
                  <a:pt x="121" y="1286"/>
                </a:lnTo>
                <a:lnTo>
                  <a:pt x="122" y="1286"/>
                </a:lnTo>
                <a:lnTo>
                  <a:pt x="123" y="1286"/>
                </a:lnTo>
                <a:lnTo>
                  <a:pt x="125" y="1286"/>
                </a:lnTo>
                <a:lnTo>
                  <a:pt x="125" y="1286"/>
                </a:lnTo>
                <a:lnTo>
                  <a:pt x="126" y="1286"/>
                </a:lnTo>
                <a:lnTo>
                  <a:pt x="127" y="1286"/>
                </a:lnTo>
                <a:lnTo>
                  <a:pt x="128" y="1286"/>
                </a:lnTo>
                <a:lnTo>
                  <a:pt x="128" y="1286"/>
                </a:lnTo>
                <a:lnTo>
                  <a:pt x="130" y="1286"/>
                </a:lnTo>
                <a:lnTo>
                  <a:pt x="131" y="1286"/>
                </a:lnTo>
                <a:lnTo>
                  <a:pt x="132" y="1286"/>
                </a:lnTo>
                <a:lnTo>
                  <a:pt x="132" y="1286"/>
                </a:lnTo>
                <a:lnTo>
                  <a:pt x="133" y="1286"/>
                </a:lnTo>
                <a:lnTo>
                  <a:pt x="135" y="1286"/>
                </a:lnTo>
                <a:lnTo>
                  <a:pt x="136" y="1286"/>
                </a:lnTo>
                <a:lnTo>
                  <a:pt x="136" y="1286"/>
                </a:lnTo>
                <a:lnTo>
                  <a:pt x="137" y="1286"/>
                </a:lnTo>
                <a:lnTo>
                  <a:pt x="138" y="1286"/>
                </a:lnTo>
                <a:lnTo>
                  <a:pt x="140" y="1286"/>
                </a:lnTo>
                <a:lnTo>
                  <a:pt x="140" y="1286"/>
                </a:lnTo>
                <a:lnTo>
                  <a:pt x="141" y="1286"/>
                </a:lnTo>
                <a:lnTo>
                  <a:pt x="142" y="1286"/>
                </a:lnTo>
                <a:lnTo>
                  <a:pt x="143" y="1286"/>
                </a:lnTo>
                <a:lnTo>
                  <a:pt x="143" y="1286"/>
                </a:lnTo>
                <a:lnTo>
                  <a:pt x="144" y="1286"/>
                </a:lnTo>
                <a:lnTo>
                  <a:pt x="146" y="1286"/>
                </a:lnTo>
                <a:lnTo>
                  <a:pt x="147" y="1286"/>
                </a:lnTo>
                <a:lnTo>
                  <a:pt x="147" y="1286"/>
                </a:lnTo>
                <a:lnTo>
                  <a:pt x="148" y="1286"/>
                </a:lnTo>
                <a:lnTo>
                  <a:pt x="149" y="1286"/>
                </a:lnTo>
                <a:lnTo>
                  <a:pt x="151" y="1286"/>
                </a:lnTo>
                <a:lnTo>
                  <a:pt x="151" y="1286"/>
                </a:lnTo>
                <a:lnTo>
                  <a:pt x="152" y="1286"/>
                </a:lnTo>
                <a:lnTo>
                  <a:pt x="153" y="1286"/>
                </a:lnTo>
                <a:lnTo>
                  <a:pt x="154" y="1286"/>
                </a:lnTo>
                <a:lnTo>
                  <a:pt x="154" y="1286"/>
                </a:lnTo>
                <a:lnTo>
                  <a:pt x="156" y="1286"/>
                </a:lnTo>
                <a:lnTo>
                  <a:pt x="157" y="1286"/>
                </a:lnTo>
                <a:lnTo>
                  <a:pt x="158" y="1284"/>
                </a:lnTo>
                <a:lnTo>
                  <a:pt x="158" y="1284"/>
                </a:lnTo>
                <a:lnTo>
                  <a:pt x="159" y="1284"/>
                </a:lnTo>
                <a:lnTo>
                  <a:pt x="161" y="1284"/>
                </a:lnTo>
                <a:lnTo>
                  <a:pt x="162" y="1284"/>
                </a:lnTo>
                <a:lnTo>
                  <a:pt x="162" y="1284"/>
                </a:lnTo>
                <a:lnTo>
                  <a:pt x="163" y="1284"/>
                </a:lnTo>
                <a:lnTo>
                  <a:pt x="164" y="1284"/>
                </a:lnTo>
                <a:lnTo>
                  <a:pt x="166" y="1283"/>
                </a:lnTo>
                <a:lnTo>
                  <a:pt x="166" y="1283"/>
                </a:lnTo>
                <a:lnTo>
                  <a:pt x="167" y="1284"/>
                </a:lnTo>
                <a:lnTo>
                  <a:pt x="168" y="1284"/>
                </a:lnTo>
                <a:lnTo>
                  <a:pt x="169" y="1286"/>
                </a:lnTo>
                <a:lnTo>
                  <a:pt x="171" y="1286"/>
                </a:lnTo>
                <a:lnTo>
                  <a:pt x="171" y="1286"/>
                </a:lnTo>
                <a:lnTo>
                  <a:pt x="172" y="1286"/>
                </a:lnTo>
                <a:lnTo>
                  <a:pt x="173" y="1286"/>
                </a:lnTo>
                <a:lnTo>
                  <a:pt x="174" y="1287"/>
                </a:lnTo>
                <a:lnTo>
                  <a:pt x="174" y="1302"/>
                </a:lnTo>
                <a:lnTo>
                  <a:pt x="176" y="1355"/>
                </a:lnTo>
                <a:lnTo>
                  <a:pt x="177" y="1472"/>
                </a:lnTo>
                <a:lnTo>
                  <a:pt x="178" y="1646"/>
                </a:lnTo>
                <a:lnTo>
                  <a:pt x="178" y="1777"/>
                </a:lnTo>
                <a:lnTo>
                  <a:pt x="179" y="1777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64"/>
                </a:lnTo>
                <a:lnTo>
                  <a:pt x="185" y="1632"/>
                </a:lnTo>
                <a:lnTo>
                  <a:pt x="187" y="1406"/>
                </a:lnTo>
                <a:lnTo>
                  <a:pt x="188" y="1057"/>
                </a:lnTo>
                <a:lnTo>
                  <a:pt x="189" y="664"/>
                </a:lnTo>
                <a:lnTo>
                  <a:pt x="189" y="378"/>
                </a:lnTo>
                <a:lnTo>
                  <a:pt x="190" y="306"/>
                </a:lnTo>
                <a:lnTo>
                  <a:pt x="192" y="430"/>
                </a:lnTo>
                <a:lnTo>
                  <a:pt x="193" y="640"/>
                </a:lnTo>
                <a:lnTo>
                  <a:pt x="193" y="840"/>
                </a:lnTo>
                <a:lnTo>
                  <a:pt x="194" y="988"/>
                </a:lnTo>
                <a:lnTo>
                  <a:pt x="195" y="1083"/>
                </a:lnTo>
                <a:lnTo>
                  <a:pt x="197" y="1143"/>
                </a:lnTo>
                <a:lnTo>
                  <a:pt x="197" y="1180"/>
                </a:lnTo>
                <a:lnTo>
                  <a:pt x="198" y="1205"/>
                </a:lnTo>
                <a:lnTo>
                  <a:pt x="199" y="1222"/>
                </a:lnTo>
                <a:lnTo>
                  <a:pt x="200" y="1236"/>
                </a:lnTo>
                <a:lnTo>
                  <a:pt x="200" y="1246"/>
                </a:lnTo>
                <a:lnTo>
                  <a:pt x="202" y="1253"/>
                </a:lnTo>
                <a:lnTo>
                  <a:pt x="203" y="1260"/>
                </a:lnTo>
                <a:lnTo>
                  <a:pt x="204" y="1265"/>
                </a:lnTo>
                <a:lnTo>
                  <a:pt x="204" y="1268"/>
                </a:lnTo>
                <a:lnTo>
                  <a:pt x="205" y="1269"/>
                </a:lnTo>
                <a:lnTo>
                  <a:pt x="207" y="1267"/>
                </a:lnTo>
                <a:lnTo>
                  <a:pt x="208" y="1260"/>
                </a:lnTo>
                <a:lnTo>
                  <a:pt x="208" y="1248"/>
                </a:lnTo>
                <a:lnTo>
                  <a:pt x="209" y="1238"/>
                </a:lnTo>
                <a:lnTo>
                  <a:pt x="210" y="1235"/>
                </a:lnTo>
                <a:lnTo>
                  <a:pt x="211" y="1238"/>
                </a:lnTo>
                <a:lnTo>
                  <a:pt x="211" y="1247"/>
                </a:lnTo>
                <a:lnTo>
                  <a:pt x="213" y="1258"/>
                </a:lnTo>
                <a:lnTo>
                  <a:pt x="214" y="1266"/>
                </a:lnTo>
                <a:lnTo>
                  <a:pt x="215" y="1272"/>
                </a:lnTo>
                <a:lnTo>
                  <a:pt x="215" y="1274"/>
                </a:lnTo>
                <a:lnTo>
                  <a:pt x="216" y="1277"/>
                </a:lnTo>
                <a:lnTo>
                  <a:pt x="218" y="1278"/>
                </a:lnTo>
                <a:lnTo>
                  <a:pt x="219" y="1278"/>
                </a:lnTo>
                <a:lnTo>
                  <a:pt x="219" y="1278"/>
                </a:lnTo>
                <a:lnTo>
                  <a:pt x="220" y="1279"/>
                </a:lnTo>
                <a:lnTo>
                  <a:pt x="221" y="1279"/>
                </a:lnTo>
                <a:lnTo>
                  <a:pt x="223" y="1279"/>
                </a:lnTo>
                <a:lnTo>
                  <a:pt x="223" y="1279"/>
                </a:lnTo>
                <a:lnTo>
                  <a:pt x="224" y="1279"/>
                </a:lnTo>
                <a:lnTo>
                  <a:pt x="225" y="1279"/>
                </a:lnTo>
                <a:lnTo>
                  <a:pt x="226" y="1278"/>
                </a:lnTo>
                <a:lnTo>
                  <a:pt x="228" y="1277"/>
                </a:lnTo>
                <a:lnTo>
                  <a:pt x="228" y="1276"/>
                </a:lnTo>
                <a:lnTo>
                  <a:pt x="229" y="1273"/>
                </a:lnTo>
                <a:lnTo>
                  <a:pt x="230" y="1269"/>
                </a:lnTo>
                <a:lnTo>
                  <a:pt x="231" y="1263"/>
                </a:lnTo>
                <a:lnTo>
                  <a:pt x="231" y="1257"/>
                </a:lnTo>
                <a:lnTo>
                  <a:pt x="233" y="1252"/>
                </a:lnTo>
                <a:lnTo>
                  <a:pt x="234" y="1248"/>
                </a:lnTo>
                <a:lnTo>
                  <a:pt x="235" y="1246"/>
                </a:lnTo>
                <a:lnTo>
                  <a:pt x="235" y="1236"/>
                </a:lnTo>
                <a:lnTo>
                  <a:pt x="236" y="1191"/>
                </a:lnTo>
                <a:lnTo>
                  <a:pt x="238" y="1086"/>
                </a:lnTo>
                <a:lnTo>
                  <a:pt x="239" y="892"/>
                </a:lnTo>
                <a:lnTo>
                  <a:pt x="239" y="656"/>
                </a:lnTo>
                <a:lnTo>
                  <a:pt x="240" y="481"/>
                </a:lnTo>
                <a:lnTo>
                  <a:pt x="241" y="459"/>
                </a:lnTo>
                <a:lnTo>
                  <a:pt x="243" y="603"/>
                </a:lnTo>
                <a:lnTo>
                  <a:pt x="243" y="837"/>
                </a:lnTo>
                <a:lnTo>
                  <a:pt x="244" y="1063"/>
                </a:lnTo>
                <a:lnTo>
                  <a:pt x="245" y="1215"/>
                </a:lnTo>
                <a:lnTo>
                  <a:pt x="246" y="1298"/>
                </a:lnTo>
                <a:lnTo>
                  <a:pt x="246" y="1325"/>
                </a:lnTo>
                <a:lnTo>
                  <a:pt x="247" y="1328"/>
                </a:lnTo>
                <a:lnTo>
                  <a:pt x="249" y="1322"/>
                </a:lnTo>
                <a:lnTo>
                  <a:pt x="250" y="1315"/>
                </a:lnTo>
                <a:lnTo>
                  <a:pt x="250" y="1309"/>
                </a:lnTo>
                <a:lnTo>
                  <a:pt x="251" y="1304"/>
                </a:lnTo>
                <a:lnTo>
                  <a:pt x="252" y="1302"/>
                </a:lnTo>
                <a:lnTo>
                  <a:pt x="254" y="1299"/>
                </a:lnTo>
                <a:lnTo>
                  <a:pt x="254" y="1298"/>
                </a:lnTo>
                <a:lnTo>
                  <a:pt x="255" y="1296"/>
                </a:lnTo>
                <a:lnTo>
                  <a:pt x="256" y="1292"/>
                </a:lnTo>
                <a:lnTo>
                  <a:pt x="257" y="1289"/>
                </a:lnTo>
                <a:lnTo>
                  <a:pt x="257" y="1287"/>
                </a:lnTo>
                <a:lnTo>
                  <a:pt x="259" y="1284"/>
                </a:lnTo>
                <a:lnTo>
                  <a:pt x="260" y="1283"/>
                </a:lnTo>
                <a:lnTo>
                  <a:pt x="261" y="1283"/>
                </a:lnTo>
                <a:lnTo>
                  <a:pt x="261" y="1282"/>
                </a:lnTo>
                <a:lnTo>
                  <a:pt x="262" y="1281"/>
                </a:lnTo>
                <a:lnTo>
                  <a:pt x="264" y="1281"/>
                </a:lnTo>
                <a:lnTo>
                  <a:pt x="265" y="1279"/>
                </a:lnTo>
                <a:lnTo>
                  <a:pt x="265" y="1279"/>
                </a:lnTo>
                <a:lnTo>
                  <a:pt x="266" y="1279"/>
                </a:lnTo>
                <a:lnTo>
                  <a:pt x="267" y="1281"/>
                </a:lnTo>
                <a:lnTo>
                  <a:pt x="269" y="1281"/>
                </a:lnTo>
                <a:lnTo>
                  <a:pt x="269" y="1282"/>
                </a:lnTo>
                <a:lnTo>
                  <a:pt x="270" y="1282"/>
                </a:lnTo>
                <a:lnTo>
                  <a:pt x="271" y="1282"/>
                </a:lnTo>
                <a:lnTo>
                  <a:pt x="272" y="1282"/>
                </a:lnTo>
                <a:lnTo>
                  <a:pt x="272" y="1282"/>
                </a:lnTo>
                <a:lnTo>
                  <a:pt x="274" y="1282"/>
                </a:lnTo>
                <a:lnTo>
                  <a:pt x="275" y="1281"/>
                </a:lnTo>
                <a:lnTo>
                  <a:pt x="276" y="1281"/>
                </a:lnTo>
                <a:lnTo>
                  <a:pt x="276" y="1281"/>
                </a:lnTo>
                <a:lnTo>
                  <a:pt x="277" y="1281"/>
                </a:lnTo>
                <a:lnTo>
                  <a:pt x="279" y="1281"/>
                </a:lnTo>
                <a:lnTo>
                  <a:pt x="280" y="1282"/>
                </a:lnTo>
                <a:lnTo>
                  <a:pt x="281" y="1282"/>
                </a:lnTo>
                <a:lnTo>
                  <a:pt x="281" y="1282"/>
                </a:lnTo>
                <a:lnTo>
                  <a:pt x="282" y="1281"/>
                </a:lnTo>
                <a:lnTo>
                  <a:pt x="283" y="1279"/>
                </a:lnTo>
                <a:lnTo>
                  <a:pt x="285" y="1278"/>
                </a:lnTo>
                <a:lnTo>
                  <a:pt x="285" y="1277"/>
                </a:lnTo>
                <a:lnTo>
                  <a:pt x="286" y="1279"/>
                </a:lnTo>
                <a:lnTo>
                  <a:pt x="287" y="1282"/>
                </a:lnTo>
                <a:lnTo>
                  <a:pt x="288" y="1283"/>
                </a:lnTo>
                <a:lnTo>
                  <a:pt x="288" y="1283"/>
                </a:lnTo>
                <a:lnTo>
                  <a:pt x="290" y="1281"/>
                </a:lnTo>
                <a:lnTo>
                  <a:pt x="291" y="1279"/>
                </a:lnTo>
                <a:lnTo>
                  <a:pt x="292" y="1278"/>
                </a:lnTo>
                <a:lnTo>
                  <a:pt x="292" y="1276"/>
                </a:lnTo>
                <a:lnTo>
                  <a:pt x="293" y="1273"/>
                </a:lnTo>
                <a:lnTo>
                  <a:pt x="295" y="1272"/>
                </a:lnTo>
                <a:lnTo>
                  <a:pt x="296" y="1274"/>
                </a:lnTo>
                <a:lnTo>
                  <a:pt x="296" y="1284"/>
                </a:lnTo>
                <a:lnTo>
                  <a:pt x="297" y="1299"/>
                </a:lnTo>
                <a:lnTo>
                  <a:pt x="298" y="1312"/>
                </a:lnTo>
                <a:lnTo>
                  <a:pt x="300" y="1312"/>
                </a:lnTo>
                <a:lnTo>
                  <a:pt x="300" y="1296"/>
                </a:lnTo>
                <a:lnTo>
                  <a:pt x="301" y="1268"/>
                </a:lnTo>
                <a:lnTo>
                  <a:pt x="302" y="1235"/>
                </a:lnTo>
                <a:lnTo>
                  <a:pt x="303" y="1195"/>
                </a:lnTo>
                <a:lnTo>
                  <a:pt x="303" y="1142"/>
                </a:lnTo>
                <a:lnTo>
                  <a:pt x="305" y="1070"/>
                </a:lnTo>
                <a:lnTo>
                  <a:pt x="306" y="991"/>
                </a:lnTo>
                <a:lnTo>
                  <a:pt x="307" y="926"/>
                </a:lnTo>
                <a:lnTo>
                  <a:pt x="307" y="891"/>
                </a:lnTo>
                <a:lnTo>
                  <a:pt x="308" y="897"/>
                </a:lnTo>
                <a:lnTo>
                  <a:pt x="310" y="937"/>
                </a:lnTo>
                <a:lnTo>
                  <a:pt x="311" y="998"/>
                </a:lnTo>
                <a:lnTo>
                  <a:pt x="311" y="1065"/>
                </a:lnTo>
                <a:lnTo>
                  <a:pt x="312" y="1124"/>
                </a:lnTo>
                <a:lnTo>
                  <a:pt x="313" y="1171"/>
                </a:lnTo>
                <a:lnTo>
                  <a:pt x="315" y="1206"/>
                </a:lnTo>
                <a:lnTo>
                  <a:pt x="315" y="1230"/>
                </a:lnTo>
                <a:lnTo>
                  <a:pt x="316" y="1243"/>
                </a:lnTo>
                <a:lnTo>
                  <a:pt x="317" y="1252"/>
                </a:lnTo>
                <a:lnTo>
                  <a:pt x="318" y="1257"/>
                </a:lnTo>
                <a:lnTo>
                  <a:pt x="318" y="1260"/>
                </a:lnTo>
                <a:lnTo>
                  <a:pt x="319" y="1262"/>
                </a:lnTo>
                <a:lnTo>
                  <a:pt x="321" y="1265"/>
                </a:lnTo>
                <a:lnTo>
                  <a:pt x="322" y="1267"/>
                </a:lnTo>
                <a:lnTo>
                  <a:pt x="322" y="1269"/>
                </a:lnTo>
                <a:lnTo>
                  <a:pt x="323" y="1272"/>
                </a:lnTo>
                <a:lnTo>
                  <a:pt x="324" y="1276"/>
                </a:lnTo>
                <a:lnTo>
                  <a:pt x="326" y="1278"/>
                </a:lnTo>
                <a:lnTo>
                  <a:pt x="326" y="1281"/>
                </a:lnTo>
                <a:lnTo>
                  <a:pt x="327" y="1282"/>
                </a:lnTo>
                <a:lnTo>
                  <a:pt x="328" y="1281"/>
                </a:lnTo>
                <a:lnTo>
                  <a:pt x="329" y="1276"/>
                </a:lnTo>
                <a:lnTo>
                  <a:pt x="329" y="1265"/>
                </a:lnTo>
                <a:lnTo>
                  <a:pt x="331" y="1245"/>
                </a:lnTo>
                <a:lnTo>
                  <a:pt x="332" y="1212"/>
                </a:lnTo>
                <a:lnTo>
                  <a:pt x="333" y="1179"/>
                </a:lnTo>
                <a:lnTo>
                  <a:pt x="333" y="1168"/>
                </a:lnTo>
                <a:lnTo>
                  <a:pt x="334" y="1191"/>
                </a:lnTo>
                <a:lnTo>
                  <a:pt x="336" y="1237"/>
                </a:lnTo>
                <a:lnTo>
                  <a:pt x="337" y="1281"/>
                </a:lnTo>
                <a:lnTo>
                  <a:pt x="338" y="1305"/>
                </a:lnTo>
                <a:lnTo>
                  <a:pt x="338" y="1314"/>
                </a:lnTo>
                <a:lnTo>
                  <a:pt x="339" y="1315"/>
                </a:lnTo>
                <a:lnTo>
                  <a:pt x="341" y="1313"/>
                </a:lnTo>
                <a:lnTo>
                  <a:pt x="342" y="1310"/>
                </a:lnTo>
                <a:lnTo>
                  <a:pt x="342" y="1307"/>
                </a:lnTo>
                <a:lnTo>
                  <a:pt x="343" y="1303"/>
                </a:lnTo>
                <a:lnTo>
                  <a:pt x="344" y="1299"/>
                </a:lnTo>
                <a:lnTo>
                  <a:pt x="346" y="1297"/>
                </a:lnTo>
                <a:lnTo>
                  <a:pt x="346" y="1293"/>
                </a:lnTo>
                <a:lnTo>
                  <a:pt x="347" y="1289"/>
                </a:lnTo>
                <a:lnTo>
                  <a:pt x="348" y="1286"/>
                </a:lnTo>
                <a:lnTo>
                  <a:pt x="349" y="1282"/>
                </a:lnTo>
                <a:lnTo>
                  <a:pt x="349" y="1277"/>
                </a:lnTo>
                <a:lnTo>
                  <a:pt x="351" y="1272"/>
                </a:lnTo>
                <a:lnTo>
                  <a:pt x="352" y="1267"/>
                </a:lnTo>
                <a:lnTo>
                  <a:pt x="353" y="1265"/>
                </a:lnTo>
                <a:lnTo>
                  <a:pt x="353" y="1265"/>
                </a:lnTo>
                <a:lnTo>
                  <a:pt x="354" y="1266"/>
                </a:lnTo>
                <a:lnTo>
                  <a:pt x="355" y="1269"/>
                </a:lnTo>
                <a:lnTo>
                  <a:pt x="357" y="1273"/>
                </a:lnTo>
                <a:lnTo>
                  <a:pt x="357" y="1278"/>
                </a:lnTo>
                <a:lnTo>
                  <a:pt x="358" y="1281"/>
                </a:lnTo>
                <a:lnTo>
                  <a:pt x="359" y="1283"/>
                </a:lnTo>
                <a:lnTo>
                  <a:pt x="360" y="1284"/>
                </a:lnTo>
                <a:lnTo>
                  <a:pt x="360" y="1283"/>
                </a:lnTo>
                <a:lnTo>
                  <a:pt x="362" y="1281"/>
                </a:lnTo>
                <a:lnTo>
                  <a:pt x="363" y="1277"/>
                </a:lnTo>
                <a:lnTo>
                  <a:pt x="364" y="1269"/>
                </a:lnTo>
                <a:lnTo>
                  <a:pt x="364" y="1261"/>
                </a:lnTo>
                <a:lnTo>
                  <a:pt x="365" y="1253"/>
                </a:lnTo>
                <a:lnTo>
                  <a:pt x="367" y="1248"/>
                </a:lnTo>
                <a:lnTo>
                  <a:pt x="368" y="1250"/>
                </a:lnTo>
                <a:lnTo>
                  <a:pt x="368" y="1255"/>
                </a:lnTo>
                <a:lnTo>
                  <a:pt x="369" y="1260"/>
                </a:lnTo>
                <a:lnTo>
                  <a:pt x="370" y="1265"/>
                </a:lnTo>
                <a:lnTo>
                  <a:pt x="372" y="1266"/>
                </a:lnTo>
                <a:lnTo>
                  <a:pt x="372" y="1266"/>
                </a:lnTo>
                <a:lnTo>
                  <a:pt x="373" y="1265"/>
                </a:lnTo>
                <a:lnTo>
                  <a:pt x="374" y="1263"/>
                </a:lnTo>
                <a:lnTo>
                  <a:pt x="375" y="1262"/>
                </a:lnTo>
                <a:lnTo>
                  <a:pt x="375" y="1263"/>
                </a:lnTo>
                <a:lnTo>
                  <a:pt x="377" y="1265"/>
                </a:lnTo>
                <a:lnTo>
                  <a:pt x="378" y="1267"/>
                </a:lnTo>
                <a:lnTo>
                  <a:pt x="379" y="1267"/>
                </a:lnTo>
                <a:lnTo>
                  <a:pt x="379" y="1265"/>
                </a:lnTo>
                <a:lnTo>
                  <a:pt x="380" y="1258"/>
                </a:lnTo>
                <a:lnTo>
                  <a:pt x="382" y="1252"/>
                </a:lnTo>
                <a:lnTo>
                  <a:pt x="383" y="1248"/>
                </a:lnTo>
                <a:lnTo>
                  <a:pt x="383" y="1255"/>
                </a:lnTo>
                <a:lnTo>
                  <a:pt x="384" y="1266"/>
                </a:lnTo>
                <a:lnTo>
                  <a:pt x="385" y="1277"/>
                </a:lnTo>
                <a:lnTo>
                  <a:pt x="387" y="1283"/>
                </a:lnTo>
                <a:lnTo>
                  <a:pt x="387" y="1279"/>
                </a:lnTo>
                <a:lnTo>
                  <a:pt x="388" y="1265"/>
                </a:lnTo>
                <a:lnTo>
                  <a:pt x="389" y="1243"/>
                </a:lnTo>
                <a:lnTo>
                  <a:pt x="390" y="1231"/>
                </a:lnTo>
                <a:lnTo>
                  <a:pt x="390" y="1236"/>
                </a:lnTo>
                <a:lnTo>
                  <a:pt x="391" y="1253"/>
                </a:lnTo>
                <a:lnTo>
                  <a:pt x="393" y="1269"/>
                </a:lnTo>
                <a:lnTo>
                  <a:pt x="394" y="1279"/>
                </a:lnTo>
                <a:lnTo>
                  <a:pt x="395" y="1284"/>
                </a:lnTo>
                <a:lnTo>
                  <a:pt x="395" y="1286"/>
                </a:lnTo>
                <a:lnTo>
                  <a:pt x="396" y="1287"/>
                </a:lnTo>
                <a:lnTo>
                  <a:pt x="398" y="1287"/>
                </a:lnTo>
                <a:lnTo>
                  <a:pt x="399" y="1287"/>
                </a:lnTo>
                <a:lnTo>
                  <a:pt x="399" y="1287"/>
                </a:lnTo>
                <a:lnTo>
                  <a:pt x="400" y="1287"/>
                </a:lnTo>
                <a:lnTo>
                  <a:pt x="401" y="1286"/>
                </a:lnTo>
                <a:lnTo>
                  <a:pt x="403" y="1286"/>
                </a:lnTo>
                <a:lnTo>
                  <a:pt x="403" y="1284"/>
                </a:lnTo>
                <a:lnTo>
                  <a:pt x="404" y="1284"/>
                </a:lnTo>
                <a:lnTo>
                  <a:pt x="405" y="1284"/>
                </a:lnTo>
                <a:lnTo>
                  <a:pt x="406" y="1284"/>
                </a:lnTo>
                <a:lnTo>
                  <a:pt x="406" y="1284"/>
                </a:lnTo>
                <a:lnTo>
                  <a:pt x="408" y="1284"/>
                </a:lnTo>
                <a:lnTo>
                  <a:pt x="409" y="1284"/>
                </a:lnTo>
                <a:lnTo>
                  <a:pt x="410" y="1284"/>
                </a:lnTo>
                <a:lnTo>
                  <a:pt x="410" y="1284"/>
                </a:lnTo>
                <a:lnTo>
                  <a:pt x="411" y="1284"/>
                </a:lnTo>
                <a:lnTo>
                  <a:pt x="413" y="1284"/>
                </a:lnTo>
                <a:lnTo>
                  <a:pt x="414" y="1284"/>
                </a:lnTo>
                <a:lnTo>
                  <a:pt x="414" y="1284"/>
                </a:lnTo>
                <a:lnTo>
                  <a:pt x="415" y="1283"/>
                </a:lnTo>
                <a:lnTo>
                  <a:pt x="416" y="1283"/>
                </a:lnTo>
                <a:lnTo>
                  <a:pt x="418" y="1283"/>
                </a:lnTo>
                <a:lnTo>
                  <a:pt x="418" y="1282"/>
                </a:lnTo>
                <a:lnTo>
                  <a:pt x="419" y="1281"/>
                </a:lnTo>
                <a:lnTo>
                  <a:pt x="420" y="1279"/>
                </a:lnTo>
                <a:lnTo>
                  <a:pt x="421" y="1277"/>
                </a:lnTo>
                <a:lnTo>
                  <a:pt x="421" y="1277"/>
                </a:lnTo>
                <a:lnTo>
                  <a:pt x="423" y="1276"/>
                </a:lnTo>
                <a:lnTo>
                  <a:pt x="424" y="1277"/>
                </a:lnTo>
                <a:lnTo>
                  <a:pt x="425" y="1277"/>
                </a:lnTo>
                <a:lnTo>
                  <a:pt x="425" y="1273"/>
                </a:lnTo>
                <a:lnTo>
                  <a:pt x="426" y="1266"/>
                </a:lnTo>
                <a:lnTo>
                  <a:pt x="427" y="1252"/>
                </a:lnTo>
                <a:lnTo>
                  <a:pt x="429" y="1235"/>
                </a:lnTo>
                <a:lnTo>
                  <a:pt x="429" y="1216"/>
                </a:lnTo>
                <a:lnTo>
                  <a:pt x="430" y="1196"/>
                </a:lnTo>
                <a:lnTo>
                  <a:pt x="431" y="1183"/>
                </a:lnTo>
                <a:lnTo>
                  <a:pt x="432" y="1184"/>
                </a:lnTo>
                <a:lnTo>
                  <a:pt x="432" y="1211"/>
                </a:lnTo>
                <a:lnTo>
                  <a:pt x="434" y="1251"/>
                </a:lnTo>
                <a:lnTo>
                  <a:pt x="435" y="1288"/>
                </a:lnTo>
                <a:lnTo>
                  <a:pt x="436" y="1312"/>
                </a:lnTo>
                <a:lnTo>
                  <a:pt x="436" y="1322"/>
                </a:lnTo>
                <a:lnTo>
                  <a:pt x="437" y="1324"/>
                </a:lnTo>
                <a:lnTo>
                  <a:pt x="439" y="1323"/>
                </a:lnTo>
                <a:lnTo>
                  <a:pt x="440" y="1322"/>
                </a:lnTo>
                <a:lnTo>
                  <a:pt x="440" y="1319"/>
                </a:lnTo>
                <a:lnTo>
                  <a:pt x="441" y="1315"/>
                </a:lnTo>
                <a:lnTo>
                  <a:pt x="442" y="1312"/>
                </a:lnTo>
                <a:lnTo>
                  <a:pt x="444" y="1308"/>
                </a:lnTo>
                <a:lnTo>
                  <a:pt x="444" y="1303"/>
                </a:lnTo>
                <a:lnTo>
                  <a:pt x="445" y="1299"/>
                </a:lnTo>
                <a:lnTo>
                  <a:pt x="446" y="1296"/>
                </a:lnTo>
                <a:lnTo>
                  <a:pt x="447" y="1292"/>
                </a:lnTo>
                <a:lnTo>
                  <a:pt x="449" y="1288"/>
                </a:lnTo>
                <a:lnTo>
                  <a:pt x="449" y="1287"/>
                </a:lnTo>
                <a:lnTo>
                  <a:pt x="450" y="1284"/>
                </a:lnTo>
                <a:lnTo>
                  <a:pt x="451" y="1283"/>
                </a:lnTo>
                <a:lnTo>
                  <a:pt x="452" y="1282"/>
                </a:lnTo>
                <a:lnTo>
                  <a:pt x="452" y="1282"/>
                </a:lnTo>
                <a:lnTo>
                  <a:pt x="454" y="1281"/>
                </a:lnTo>
                <a:lnTo>
                  <a:pt x="455" y="1281"/>
                </a:lnTo>
                <a:lnTo>
                  <a:pt x="456" y="1279"/>
                </a:lnTo>
                <a:lnTo>
                  <a:pt x="456" y="1279"/>
                </a:lnTo>
                <a:lnTo>
                  <a:pt x="457" y="1278"/>
                </a:lnTo>
                <a:lnTo>
                  <a:pt x="459" y="1277"/>
                </a:lnTo>
                <a:lnTo>
                  <a:pt x="460" y="1276"/>
                </a:lnTo>
                <a:lnTo>
                  <a:pt x="460" y="1274"/>
                </a:lnTo>
                <a:lnTo>
                  <a:pt x="461" y="1273"/>
                </a:lnTo>
                <a:lnTo>
                  <a:pt x="462" y="1272"/>
                </a:lnTo>
                <a:lnTo>
                  <a:pt x="463" y="1272"/>
                </a:lnTo>
                <a:lnTo>
                  <a:pt x="463" y="1271"/>
                </a:lnTo>
                <a:lnTo>
                  <a:pt x="465" y="1269"/>
                </a:lnTo>
                <a:lnTo>
                  <a:pt x="466" y="1268"/>
                </a:lnTo>
                <a:lnTo>
                  <a:pt x="467" y="1268"/>
                </a:lnTo>
                <a:lnTo>
                  <a:pt x="467" y="1267"/>
                </a:lnTo>
                <a:lnTo>
                  <a:pt x="468" y="1266"/>
                </a:lnTo>
                <a:lnTo>
                  <a:pt x="470" y="1265"/>
                </a:lnTo>
                <a:lnTo>
                  <a:pt x="471" y="1263"/>
                </a:lnTo>
                <a:lnTo>
                  <a:pt x="471" y="1262"/>
                </a:lnTo>
                <a:lnTo>
                  <a:pt x="472" y="1262"/>
                </a:lnTo>
                <a:lnTo>
                  <a:pt x="473" y="1262"/>
                </a:lnTo>
                <a:lnTo>
                  <a:pt x="475" y="1262"/>
                </a:lnTo>
                <a:lnTo>
                  <a:pt x="475" y="1263"/>
                </a:lnTo>
                <a:lnTo>
                  <a:pt x="476" y="1263"/>
                </a:lnTo>
                <a:lnTo>
                  <a:pt x="477" y="1265"/>
                </a:lnTo>
                <a:lnTo>
                  <a:pt x="478" y="1266"/>
                </a:lnTo>
                <a:lnTo>
                  <a:pt x="478" y="1268"/>
                </a:lnTo>
                <a:lnTo>
                  <a:pt x="480" y="1271"/>
                </a:lnTo>
                <a:lnTo>
                  <a:pt x="481" y="1274"/>
                </a:lnTo>
                <a:lnTo>
                  <a:pt x="482" y="1277"/>
                </a:lnTo>
                <a:lnTo>
                  <a:pt x="482" y="1279"/>
                </a:lnTo>
                <a:lnTo>
                  <a:pt x="483" y="1281"/>
                </a:lnTo>
                <a:lnTo>
                  <a:pt x="485" y="1281"/>
                </a:lnTo>
                <a:lnTo>
                  <a:pt x="486" y="1282"/>
                </a:lnTo>
                <a:lnTo>
                  <a:pt x="486" y="1282"/>
                </a:lnTo>
                <a:lnTo>
                  <a:pt x="487" y="1282"/>
                </a:lnTo>
                <a:lnTo>
                  <a:pt x="488" y="1283"/>
                </a:lnTo>
                <a:lnTo>
                  <a:pt x="490" y="1283"/>
                </a:lnTo>
                <a:lnTo>
                  <a:pt x="490" y="1283"/>
                </a:lnTo>
                <a:lnTo>
                  <a:pt x="491" y="1284"/>
                </a:lnTo>
                <a:lnTo>
                  <a:pt x="492" y="1284"/>
                </a:lnTo>
                <a:lnTo>
                  <a:pt x="493" y="1286"/>
                </a:lnTo>
                <a:lnTo>
                  <a:pt x="493" y="1286"/>
                </a:lnTo>
                <a:lnTo>
                  <a:pt x="495" y="1286"/>
                </a:lnTo>
                <a:lnTo>
                  <a:pt x="496" y="1286"/>
                </a:lnTo>
                <a:lnTo>
                  <a:pt x="497" y="1284"/>
                </a:lnTo>
                <a:lnTo>
                  <a:pt x="497" y="1283"/>
                </a:lnTo>
                <a:lnTo>
                  <a:pt x="498" y="1279"/>
                </a:lnTo>
                <a:lnTo>
                  <a:pt x="499" y="1271"/>
                </a:lnTo>
                <a:lnTo>
                  <a:pt x="501" y="1257"/>
                </a:lnTo>
                <a:lnTo>
                  <a:pt x="501" y="1232"/>
                </a:lnTo>
                <a:lnTo>
                  <a:pt x="502" y="1196"/>
                </a:lnTo>
                <a:lnTo>
                  <a:pt x="503" y="1150"/>
                </a:lnTo>
                <a:lnTo>
                  <a:pt x="504" y="1098"/>
                </a:lnTo>
                <a:lnTo>
                  <a:pt x="506" y="1045"/>
                </a:lnTo>
                <a:lnTo>
                  <a:pt x="506" y="1012"/>
                </a:lnTo>
                <a:lnTo>
                  <a:pt x="507" y="975"/>
                </a:lnTo>
                <a:lnTo>
                  <a:pt x="508" y="957"/>
                </a:lnTo>
                <a:lnTo>
                  <a:pt x="509" y="957"/>
                </a:lnTo>
                <a:lnTo>
                  <a:pt x="509" y="976"/>
                </a:lnTo>
                <a:lnTo>
                  <a:pt x="511" y="1009"/>
                </a:lnTo>
                <a:lnTo>
                  <a:pt x="512" y="1050"/>
                </a:lnTo>
                <a:lnTo>
                  <a:pt x="513" y="1092"/>
                </a:lnTo>
                <a:lnTo>
                  <a:pt x="513" y="1132"/>
                </a:lnTo>
                <a:lnTo>
                  <a:pt x="514" y="1165"/>
                </a:lnTo>
                <a:lnTo>
                  <a:pt x="516" y="1194"/>
                </a:lnTo>
                <a:lnTo>
                  <a:pt x="517" y="1217"/>
                </a:lnTo>
                <a:lnTo>
                  <a:pt x="517" y="1235"/>
                </a:lnTo>
                <a:lnTo>
                  <a:pt x="518" y="1248"/>
                </a:lnTo>
                <a:lnTo>
                  <a:pt x="519" y="1258"/>
                </a:lnTo>
                <a:lnTo>
                  <a:pt x="521" y="1265"/>
                </a:lnTo>
                <a:lnTo>
                  <a:pt x="521" y="1269"/>
                </a:lnTo>
                <a:lnTo>
                  <a:pt x="522" y="1272"/>
                </a:lnTo>
                <a:lnTo>
                  <a:pt x="523" y="1274"/>
                </a:lnTo>
                <a:lnTo>
                  <a:pt x="524" y="1274"/>
                </a:lnTo>
                <a:lnTo>
                  <a:pt x="524" y="1276"/>
                </a:lnTo>
                <a:lnTo>
                  <a:pt x="526" y="1276"/>
                </a:lnTo>
                <a:lnTo>
                  <a:pt x="527" y="1277"/>
                </a:lnTo>
                <a:lnTo>
                  <a:pt x="528" y="1277"/>
                </a:lnTo>
                <a:lnTo>
                  <a:pt x="528" y="1278"/>
                </a:lnTo>
                <a:lnTo>
                  <a:pt x="529" y="1278"/>
                </a:lnTo>
                <a:lnTo>
                  <a:pt x="531" y="1279"/>
                </a:lnTo>
                <a:lnTo>
                  <a:pt x="532" y="1281"/>
                </a:lnTo>
                <a:lnTo>
                  <a:pt x="532" y="1281"/>
                </a:lnTo>
                <a:lnTo>
                  <a:pt x="533" y="1281"/>
                </a:lnTo>
                <a:lnTo>
                  <a:pt x="534" y="1279"/>
                </a:lnTo>
                <a:lnTo>
                  <a:pt x="535" y="1278"/>
                </a:lnTo>
                <a:lnTo>
                  <a:pt x="535" y="1278"/>
                </a:lnTo>
                <a:lnTo>
                  <a:pt x="537" y="1277"/>
                </a:lnTo>
                <a:lnTo>
                  <a:pt x="538" y="1277"/>
                </a:lnTo>
                <a:lnTo>
                  <a:pt x="539" y="1277"/>
                </a:lnTo>
                <a:lnTo>
                  <a:pt x="539" y="1277"/>
                </a:lnTo>
                <a:lnTo>
                  <a:pt x="540" y="1277"/>
                </a:lnTo>
                <a:lnTo>
                  <a:pt x="542" y="1277"/>
                </a:lnTo>
                <a:lnTo>
                  <a:pt x="543" y="1277"/>
                </a:lnTo>
                <a:lnTo>
                  <a:pt x="543" y="1276"/>
                </a:lnTo>
                <a:lnTo>
                  <a:pt x="544" y="1274"/>
                </a:lnTo>
                <a:lnTo>
                  <a:pt x="545" y="1274"/>
                </a:lnTo>
                <a:lnTo>
                  <a:pt x="547" y="1273"/>
                </a:lnTo>
                <a:lnTo>
                  <a:pt x="547" y="1273"/>
                </a:lnTo>
                <a:lnTo>
                  <a:pt x="548" y="1273"/>
                </a:lnTo>
                <a:lnTo>
                  <a:pt x="549" y="1273"/>
                </a:lnTo>
                <a:lnTo>
                  <a:pt x="550" y="1274"/>
                </a:lnTo>
                <a:lnTo>
                  <a:pt x="550" y="1276"/>
                </a:lnTo>
                <a:lnTo>
                  <a:pt x="552" y="1277"/>
                </a:lnTo>
                <a:lnTo>
                  <a:pt x="553" y="1278"/>
                </a:lnTo>
                <a:lnTo>
                  <a:pt x="554" y="1279"/>
                </a:lnTo>
                <a:lnTo>
                  <a:pt x="554" y="1279"/>
                </a:lnTo>
                <a:lnTo>
                  <a:pt x="555" y="1281"/>
                </a:lnTo>
                <a:lnTo>
                  <a:pt x="557" y="1282"/>
                </a:lnTo>
                <a:lnTo>
                  <a:pt x="558" y="1282"/>
                </a:lnTo>
                <a:lnTo>
                  <a:pt x="558" y="1283"/>
                </a:lnTo>
                <a:lnTo>
                  <a:pt x="559" y="1283"/>
                </a:lnTo>
                <a:lnTo>
                  <a:pt x="560" y="1284"/>
                </a:lnTo>
                <a:lnTo>
                  <a:pt x="562" y="1284"/>
                </a:lnTo>
                <a:lnTo>
                  <a:pt x="563" y="1284"/>
                </a:lnTo>
                <a:lnTo>
                  <a:pt x="563" y="1286"/>
                </a:lnTo>
                <a:lnTo>
                  <a:pt x="564" y="1286"/>
                </a:lnTo>
                <a:lnTo>
                  <a:pt x="565" y="1286"/>
                </a:lnTo>
                <a:lnTo>
                  <a:pt x="567" y="1286"/>
                </a:lnTo>
                <a:lnTo>
                  <a:pt x="567" y="1286"/>
                </a:lnTo>
                <a:lnTo>
                  <a:pt x="568" y="1286"/>
                </a:lnTo>
                <a:lnTo>
                  <a:pt x="569" y="1286"/>
                </a:lnTo>
                <a:lnTo>
                  <a:pt x="570" y="1287"/>
                </a:lnTo>
                <a:lnTo>
                  <a:pt x="570" y="1287"/>
                </a:lnTo>
                <a:lnTo>
                  <a:pt x="571" y="1287"/>
                </a:lnTo>
                <a:lnTo>
                  <a:pt x="573" y="1287"/>
                </a:lnTo>
                <a:lnTo>
                  <a:pt x="574" y="1287"/>
                </a:lnTo>
                <a:lnTo>
                  <a:pt x="574" y="1287"/>
                </a:lnTo>
                <a:lnTo>
                  <a:pt x="575" y="1286"/>
                </a:lnTo>
                <a:lnTo>
                  <a:pt x="576" y="1286"/>
                </a:lnTo>
                <a:lnTo>
                  <a:pt x="578" y="1286"/>
                </a:lnTo>
                <a:lnTo>
                  <a:pt x="578" y="1286"/>
                </a:lnTo>
                <a:lnTo>
                  <a:pt x="579" y="1286"/>
                </a:lnTo>
                <a:lnTo>
                  <a:pt x="580" y="1286"/>
                </a:lnTo>
                <a:lnTo>
                  <a:pt x="581" y="1286"/>
                </a:lnTo>
                <a:lnTo>
                  <a:pt x="581" y="1286"/>
                </a:lnTo>
                <a:lnTo>
                  <a:pt x="583" y="1286"/>
                </a:lnTo>
                <a:lnTo>
                  <a:pt x="584" y="1286"/>
                </a:lnTo>
                <a:lnTo>
                  <a:pt x="585" y="1286"/>
                </a:lnTo>
                <a:lnTo>
                  <a:pt x="585" y="1286"/>
                </a:lnTo>
                <a:lnTo>
                  <a:pt x="586" y="1286"/>
                </a:lnTo>
                <a:lnTo>
                  <a:pt x="588" y="1286"/>
                </a:lnTo>
                <a:lnTo>
                  <a:pt x="589" y="1286"/>
                </a:lnTo>
                <a:lnTo>
                  <a:pt x="589" y="1286"/>
                </a:lnTo>
                <a:lnTo>
                  <a:pt x="590" y="1286"/>
                </a:lnTo>
                <a:lnTo>
                  <a:pt x="591" y="1286"/>
                </a:lnTo>
                <a:lnTo>
                  <a:pt x="593" y="1286"/>
                </a:lnTo>
                <a:lnTo>
                  <a:pt x="593" y="1286"/>
                </a:lnTo>
                <a:lnTo>
                  <a:pt x="594" y="1286"/>
                </a:lnTo>
                <a:lnTo>
                  <a:pt x="595" y="1286"/>
                </a:lnTo>
                <a:lnTo>
                  <a:pt x="596" y="1286"/>
                </a:lnTo>
                <a:lnTo>
                  <a:pt x="596" y="1286"/>
                </a:lnTo>
                <a:lnTo>
                  <a:pt x="598" y="1286"/>
                </a:lnTo>
                <a:lnTo>
                  <a:pt x="599" y="1286"/>
                </a:lnTo>
                <a:lnTo>
                  <a:pt x="600" y="1286"/>
                </a:lnTo>
                <a:lnTo>
                  <a:pt x="600" y="1286"/>
                </a:lnTo>
                <a:lnTo>
                  <a:pt x="601" y="1286"/>
                </a:lnTo>
                <a:lnTo>
                  <a:pt x="603" y="1286"/>
                </a:lnTo>
                <a:lnTo>
                  <a:pt x="604" y="1286"/>
                </a:lnTo>
                <a:lnTo>
                  <a:pt x="604" y="1286"/>
                </a:lnTo>
                <a:lnTo>
                  <a:pt x="605" y="1286"/>
                </a:lnTo>
                <a:lnTo>
                  <a:pt x="606" y="1286"/>
                </a:lnTo>
                <a:lnTo>
                  <a:pt x="607" y="1286"/>
                </a:lnTo>
                <a:lnTo>
                  <a:pt x="607" y="1286"/>
                </a:lnTo>
                <a:lnTo>
                  <a:pt x="609" y="1286"/>
                </a:lnTo>
                <a:lnTo>
                  <a:pt x="610" y="1286"/>
                </a:lnTo>
                <a:lnTo>
                  <a:pt x="611" y="1286"/>
                </a:lnTo>
                <a:lnTo>
                  <a:pt x="611" y="1284"/>
                </a:lnTo>
                <a:lnTo>
                  <a:pt x="612" y="1284"/>
                </a:lnTo>
                <a:lnTo>
                  <a:pt x="614" y="1284"/>
                </a:lnTo>
                <a:lnTo>
                  <a:pt x="615" y="1284"/>
                </a:lnTo>
                <a:lnTo>
                  <a:pt x="616" y="1284"/>
                </a:lnTo>
                <a:lnTo>
                  <a:pt x="616" y="1283"/>
                </a:lnTo>
                <a:lnTo>
                  <a:pt x="617" y="1283"/>
                </a:lnTo>
                <a:lnTo>
                  <a:pt x="619" y="1283"/>
                </a:lnTo>
                <a:lnTo>
                  <a:pt x="620" y="1282"/>
                </a:lnTo>
                <a:lnTo>
                  <a:pt x="620" y="1282"/>
                </a:lnTo>
                <a:lnTo>
                  <a:pt x="621" y="1282"/>
                </a:lnTo>
                <a:lnTo>
                  <a:pt x="622" y="1281"/>
                </a:lnTo>
                <a:lnTo>
                  <a:pt x="624" y="1281"/>
                </a:lnTo>
                <a:lnTo>
                  <a:pt x="624" y="1281"/>
                </a:lnTo>
                <a:lnTo>
                  <a:pt x="625" y="1281"/>
                </a:lnTo>
                <a:lnTo>
                  <a:pt x="626" y="1281"/>
                </a:lnTo>
                <a:lnTo>
                  <a:pt x="627" y="1281"/>
                </a:lnTo>
                <a:lnTo>
                  <a:pt x="627" y="1281"/>
                </a:lnTo>
                <a:lnTo>
                  <a:pt x="629" y="1281"/>
                </a:lnTo>
                <a:lnTo>
                  <a:pt x="630" y="1281"/>
                </a:lnTo>
                <a:lnTo>
                  <a:pt x="631" y="1281"/>
                </a:lnTo>
                <a:lnTo>
                  <a:pt x="631" y="1281"/>
                </a:lnTo>
                <a:lnTo>
                  <a:pt x="632" y="1281"/>
                </a:lnTo>
                <a:lnTo>
                  <a:pt x="634" y="1282"/>
                </a:lnTo>
                <a:lnTo>
                  <a:pt x="635" y="1282"/>
                </a:lnTo>
                <a:lnTo>
                  <a:pt x="635" y="1282"/>
                </a:lnTo>
                <a:lnTo>
                  <a:pt x="636" y="1283"/>
                </a:lnTo>
                <a:lnTo>
                  <a:pt x="637" y="1283"/>
                </a:lnTo>
                <a:lnTo>
                  <a:pt x="638" y="1283"/>
                </a:lnTo>
                <a:lnTo>
                  <a:pt x="638" y="1284"/>
                </a:lnTo>
                <a:lnTo>
                  <a:pt x="640" y="1284"/>
                </a:lnTo>
                <a:lnTo>
                  <a:pt x="641" y="1284"/>
                </a:lnTo>
                <a:lnTo>
                  <a:pt x="642" y="1286"/>
                </a:lnTo>
                <a:lnTo>
                  <a:pt x="642" y="1286"/>
                </a:lnTo>
                <a:lnTo>
                  <a:pt x="643" y="1286"/>
                </a:lnTo>
                <a:lnTo>
                  <a:pt x="645" y="1286"/>
                </a:lnTo>
                <a:lnTo>
                  <a:pt x="646" y="1286"/>
                </a:lnTo>
                <a:lnTo>
                  <a:pt x="646" y="1284"/>
                </a:lnTo>
                <a:lnTo>
                  <a:pt x="647" y="1283"/>
                </a:lnTo>
                <a:lnTo>
                  <a:pt x="648" y="1279"/>
                </a:lnTo>
                <a:lnTo>
                  <a:pt x="650" y="1272"/>
                </a:lnTo>
                <a:lnTo>
                  <a:pt x="650" y="1262"/>
                </a:lnTo>
                <a:lnTo>
                  <a:pt x="651" y="1246"/>
                </a:lnTo>
                <a:lnTo>
                  <a:pt x="652" y="1225"/>
                </a:lnTo>
                <a:lnTo>
                  <a:pt x="653" y="1201"/>
                </a:lnTo>
                <a:lnTo>
                  <a:pt x="653" y="1178"/>
                </a:lnTo>
                <a:lnTo>
                  <a:pt x="655" y="1158"/>
                </a:lnTo>
                <a:lnTo>
                  <a:pt x="656" y="1145"/>
                </a:lnTo>
                <a:lnTo>
                  <a:pt x="657" y="1143"/>
                </a:lnTo>
                <a:lnTo>
                  <a:pt x="657" y="1150"/>
                </a:lnTo>
                <a:lnTo>
                  <a:pt x="658" y="1165"/>
                </a:lnTo>
                <a:lnTo>
                  <a:pt x="660" y="1184"/>
                </a:lnTo>
                <a:lnTo>
                  <a:pt x="661" y="1204"/>
                </a:lnTo>
                <a:lnTo>
                  <a:pt x="661" y="1222"/>
                </a:lnTo>
                <a:lnTo>
                  <a:pt x="662" y="1238"/>
                </a:lnTo>
                <a:lnTo>
                  <a:pt x="663" y="1250"/>
                </a:lnTo>
                <a:lnTo>
                  <a:pt x="665" y="1258"/>
                </a:lnTo>
                <a:lnTo>
                  <a:pt x="665" y="1265"/>
                </a:lnTo>
                <a:lnTo>
                  <a:pt x="666" y="1268"/>
                </a:lnTo>
                <a:lnTo>
                  <a:pt x="667" y="1271"/>
                </a:lnTo>
                <a:lnTo>
                  <a:pt x="668" y="1273"/>
                </a:lnTo>
                <a:lnTo>
                  <a:pt x="668" y="1274"/>
                </a:lnTo>
                <a:lnTo>
                  <a:pt x="670" y="1274"/>
                </a:lnTo>
                <a:lnTo>
                  <a:pt x="671" y="1276"/>
                </a:lnTo>
                <a:lnTo>
                  <a:pt x="672" y="1277"/>
                </a:lnTo>
                <a:lnTo>
                  <a:pt x="673" y="1277"/>
                </a:lnTo>
                <a:lnTo>
                  <a:pt x="673" y="1278"/>
                </a:lnTo>
                <a:lnTo>
                  <a:pt x="674" y="1278"/>
                </a:lnTo>
                <a:lnTo>
                  <a:pt x="676" y="1279"/>
                </a:lnTo>
                <a:lnTo>
                  <a:pt x="677" y="1279"/>
                </a:lnTo>
                <a:lnTo>
                  <a:pt x="677" y="1279"/>
                </a:lnTo>
                <a:lnTo>
                  <a:pt x="678" y="1281"/>
                </a:lnTo>
                <a:lnTo>
                  <a:pt x="679" y="1281"/>
                </a:lnTo>
                <a:lnTo>
                  <a:pt x="681" y="1282"/>
                </a:lnTo>
                <a:lnTo>
                  <a:pt x="681" y="1283"/>
                </a:lnTo>
                <a:lnTo>
                  <a:pt x="682" y="1283"/>
                </a:lnTo>
                <a:lnTo>
                  <a:pt x="683" y="1284"/>
                </a:lnTo>
                <a:lnTo>
                  <a:pt x="684" y="1286"/>
                </a:lnTo>
                <a:lnTo>
                  <a:pt x="684" y="1286"/>
                </a:lnTo>
                <a:lnTo>
                  <a:pt x="686" y="1286"/>
                </a:lnTo>
                <a:lnTo>
                  <a:pt x="687" y="1286"/>
                </a:lnTo>
                <a:lnTo>
                  <a:pt x="688" y="1286"/>
                </a:lnTo>
                <a:lnTo>
                  <a:pt x="688" y="1286"/>
                </a:lnTo>
                <a:lnTo>
                  <a:pt x="689" y="1286"/>
                </a:lnTo>
                <a:lnTo>
                  <a:pt x="691" y="1284"/>
                </a:lnTo>
                <a:lnTo>
                  <a:pt x="692" y="1284"/>
                </a:lnTo>
                <a:lnTo>
                  <a:pt x="692" y="1284"/>
                </a:lnTo>
                <a:lnTo>
                  <a:pt x="693" y="1283"/>
                </a:lnTo>
                <a:lnTo>
                  <a:pt x="694" y="1283"/>
                </a:lnTo>
                <a:lnTo>
                  <a:pt x="696" y="1283"/>
                </a:lnTo>
                <a:lnTo>
                  <a:pt x="696" y="1283"/>
                </a:lnTo>
                <a:lnTo>
                  <a:pt x="697" y="1282"/>
                </a:lnTo>
                <a:lnTo>
                  <a:pt x="698" y="1282"/>
                </a:lnTo>
                <a:lnTo>
                  <a:pt x="699" y="1282"/>
                </a:lnTo>
                <a:lnTo>
                  <a:pt x="699" y="1282"/>
                </a:lnTo>
                <a:lnTo>
                  <a:pt x="701" y="1283"/>
                </a:lnTo>
                <a:lnTo>
                  <a:pt x="702" y="1283"/>
                </a:lnTo>
                <a:lnTo>
                  <a:pt x="703" y="1283"/>
                </a:lnTo>
                <a:lnTo>
                  <a:pt x="703" y="1283"/>
                </a:lnTo>
                <a:lnTo>
                  <a:pt x="704" y="1283"/>
                </a:lnTo>
                <a:lnTo>
                  <a:pt x="706" y="1283"/>
                </a:lnTo>
                <a:lnTo>
                  <a:pt x="707" y="1284"/>
                </a:lnTo>
                <a:lnTo>
                  <a:pt x="707" y="1284"/>
                </a:lnTo>
                <a:lnTo>
                  <a:pt x="708" y="1284"/>
                </a:lnTo>
                <a:lnTo>
                  <a:pt x="709" y="1284"/>
                </a:lnTo>
                <a:lnTo>
                  <a:pt x="710" y="1284"/>
                </a:lnTo>
                <a:lnTo>
                  <a:pt x="710" y="1286"/>
                </a:lnTo>
                <a:lnTo>
                  <a:pt x="712" y="1286"/>
                </a:lnTo>
                <a:lnTo>
                  <a:pt x="713" y="1286"/>
                </a:lnTo>
                <a:lnTo>
                  <a:pt x="714" y="1286"/>
                </a:lnTo>
                <a:lnTo>
                  <a:pt x="714" y="1284"/>
                </a:lnTo>
                <a:lnTo>
                  <a:pt x="715" y="1284"/>
                </a:lnTo>
                <a:lnTo>
                  <a:pt x="717" y="1283"/>
                </a:lnTo>
                <a:lnTo>
                  <a:pt x="718" y="1282"/>
                </a:lnTo>
                <a:lnTo>
                  <a:pt x="718" y="1281"/>
                </a:lnTo>
                <a:lnTo>
                  <a:pt x="719" y="1279"/>
                </a:lnTo>
                <a:lnTo>
                  <a:pt x="720" y="1278"/>
                </a:lnTo>
                <a:lnTo>
                  <a:pt x="722" y="1278"/>
                </a:lnTo>
                <a:lnTo>
                  <a:pt x="722" y="1277"/>
                </a:lnTo>
                <a:lnTo>
                  <a:pt x="723" y="1277"/>
                </a:lnTo>
                <a:lnTo>
                  <a:pt x="724" y="1276"/>
                </a:lnTo>
                <a:lnTo>
                  <a:pt x="725" y="1276"/>
                </a:lnTo>
                <a:lnTo>
                  <a:pt x="725" y="1276"/>
                </a:lnTo>
                <a:lnTo>
                  <a:pt x="727" y="1277"/>
                </a:lnTo>
                <a:lnTo>
                  <a:pt x="728" y="1277"/>
                </a:lnTo>
                <a:lnTo>
                  <a:pt x="729" y="1277"/>
                </a:lnTo>
                <a:lnTo>
                  <a:pt x="730" y="1277"/>
                </a:lnTo>
                <a:lnTo>
                  <a:pt x="730" y="1278"/>
                </a:lnTo>
                <a:lnTo>
                  <a:pt x="732" y="1278"/>
                </a:lnTo>
                <a:lnTo>
                  <a:pt x="733" y="1279"/>
                </a:lnTo>
                <a:lnTo>
                  <a:pt x="734" y="1279"/>
                </a:lnTo>
                <a:lnTo>
                  <a:pt x="734" y="1281"/>
                </a:lnTo>
                <a:lnTo>
                  <a:pt x="735" y="1281"/>
                </a:lnTo>
                <a:lnTo>
                  <a:pt x="737" y="1282"/>
                </a:lnTo>
                <a:lnTo>
                  <a:pt x="738" y="1282"/>
                </a:lnTo>
                <a:lnTo>
                  <a:pt x="738" y="1283"/>
                </a:lnTo>
                <a:lnTo>
                  <a:pt x="739" y="1283"/>
                </a:lnTo>
                <a:lnTo>
                  <a:pt x="740" y="1283"/>
                </a:lnTo>
                <a:lnTo>
                  <a:pt x="742" y="1282"/>
                </a:lnTo>
                <a:lnTo>
                  <a:pt x="742" y="1282"/>
                </a:lnTo>
                <a:lnTo>
                  <a:pt x="743" y="1281"/>
                </a:lnTo>
                <a:lnTo>
                  <a:pt x="744" y="1281"/>
                </a:lnTo>
                <a:lnTo>
                  <a:pt x="745" y="1279"/>
                </a:lnTo>
                <a:lnTo>
                  <a:pt x="745" y="1279"/>
                </a:lnTo>
                <a:lnTo>
                  <a:pt x="746" y="1278"/>
                </a:lnTo>
                <a:lnTo>
                  <a:pt x="748" y="1277"/>
                </a:lnTo>
                <a:lnTo>
                  <a:pt x="749" y="1276"/>
                </a:lnTo>
                <a:lnTo>
                  <a:pt x="749" y="1276"/>
                </a:lnTo>
                <a:lnTo>
                  <a:pt x="750" y="1276"/>
                </a:lnTo>
                <a:lnTo>
                  <a:pt x="751" y="1276"/>
                </a:lnTo>
                <a:lnTo>
                  <a:pt x="753" y="1277"/>
                </a:lnTo>
                <a:lnTo>
                  <a:pt x="753" y="1278"/>
                </a:lnTo>
                <a:lnTo>
                  <a:pt x="754" y="1279"/>
                </a:lnTo>
                <a:lnTo>
                  <a:pt x="755" y="1282"/>
                </a:lnTo>
                <a:lnTo>
                  <a:pt x="756" y="1283"/>
                </a:lnTo>
                <a:lnTo>
                  <a:pt x="756" y="1284"/>
                </a:lnTo>
                <a:lnTo>
                  <a:pt x="758" y="1284"/>
                </a:lnTo>
                <a:lnTo>
                  <a:pt x="759" y="1286"/>
                </a:lnTo>
                <a:lnTo>
                  <a:pt x="760" y="1286"/>
                </a:lnTo>
                <a:lnTo>
                  <a:pt x="760" y="1286"/>
                </a:lnTo>
                <a:lnTo>
                  <a:pt x="761" y="1286"/>
                </a:lnTo>
                <a:lnTo>
                  <a:pt x="763" y="1286"/>
                </a:lnTo>
                <a:lnTo>
                  <a:pt x="764" y="1286"/>
                </a:lnTo>
                <a:lnTo>
                  <a:pt x="764" y="1286"/>
                </a:lnTo>
                <a:lnTo>
                  <a:pt x="765" y="1286"/>
                </a:lnTo>
                <a:lnTo>
                  <a:pt x="766" y="1286"/>
                </a:lnTo>
                <a:lnTo>
                  <a:pt x="768" y="1286"/>
                </a:lnTo>
                <a:lnTo>
                  <a:pt x="768" y="1287"/>
                </a:lnTo>
                <a:lnTo>
                  <a:pt x="769" y="1287"/>
                </a:lnTo>
                <a:lnTo>
                  <a:pt x="770" y="1287"/>
                </a:lnTo>
                <a:lnTo>
                  <a:pt x="771" y="1288"/>
                </a:lnTo>
                <a:lnTo>
                  <a:pt x="771" y="1288"/>
                </a:lnTo>
                <a:lnTo>
                  <a:pt x="773" y="1288"/>
                </a:lnTo>
                <a:lnTo>
                  <a:pt x="774" y="1288"/>
                </a:lnTo>
                <a:lnTo>
                  <a:pt x="775" y="1288"/>
                </a:lnTo>
                <a:lnTo>
                  <a:pt x="775" y="1287"/>
                </a:lnTo>
                <a:lnTo>
                  <a:pt x="776" y="1287"/>
                </a:lnTo>
                <a:lnTo>
                  <a:pt x="778" y="1286"/>
                </a:lnTo>
                <a:lnTo>
                  <a:pt x="779" y="1286"/>
                </a:lnTo>
                <a:lnTo>
                  <a:pt x="779" y="1286"/>
                </a:lnTo>
                <a:lnTo>
                  <a:pt x="780" y="1286"/>
                </a:lnTo>
                <a:lnTo>
                  <a:pt x="781" y="1286"/>
                </a:lnTo>
                <a:lnTo>
                  <a:pt x="782" y="1286"/>
                </a:lnTo>
                <a:lnTo>
                  <a:pt x="782" y="1286"/>
                </a:lnTo>
                <a:lnTo>
                  <a:pt x="784" y="1286"/>
                </a:lnTo>
                <a:lnTo>
                  <a:pt x="785" y="1287"/>
                </a:lnTo>
                <a:lnTo>
                  <a:pt x="786" y="1287"/>
                </a:lnTo>
                <a:lnTo>
                  <a:pt x="787" y="1288"/>
                </a:lnTo>
                <a:lnTo>
                  <a:pt x="787" y="1288"/>
                </a:lnTo>
                <a:lnTo>
                  <a:pt x="789" y="1288"/>
                </a:lnTo>
                <a:lnTo>
                  <a:pt x="790" y="1288"/>
                </a:lnTo>
                <a:lnTo>
                  <a:pt x="791" y="1287"/>
                </a:lnTo>
                <a:lnTo>
                  <a:pt x="791" y="1287"/>
                </a:lnTo>
                <a:lnTo>
                  <a:pt x="792" y="1286"/>
                </a:lnTo>
                <a:lnTo>
                  <a:pt x="794" y="1286"/>
                </a:lnTo>
                <a:lnTo>
                  <a:pt x="795" y="1284"/>
                </a:lnTo>
                <a:lnTo>
                  <a:pt x="795" y="1284"/>
                </a:lnTo>
                <a:lnTo>
                  <a:pt x="796" y="1283"/>
                </a:lnTo>
                <a:lnTo>
                  <a:pt x="797" y="1283"/>
                </a:lnTo>
                <a:lnTo>
                  <a:pt x="799" y="1283"/>
                </a:lnTo>
                <a:lnTo>
                  <a:pt x="799" y="1283"/>
                </a:lnTo>
                <a:lnTo>
                  <a:pt x="800" y="1284"/>
                </a:lnTo>
                <a:lnTo>
                  <a:pt x="801" y="1284"/>
                </a:lnTo>
                <a:lnTo>
                  <a:pt x="802" y="1286"/>
                </a:lnTo>
                <a:lnTo>
                  <a:pt x="802" y="1286"/>
                </a:lnTo>
                <a:lnTo>
                  <a:pt x="804" y="1286"/>
                </a:lnTo>
                <a:lnTo>
                  <a:pt x="805" y="1286"/>
                </a:lnTo>
                <a:lnTo>
                  <a:pt x="806" y="1286"/>
                </a:lnTo>
                <a:lnTo>
                  <a:pt x="806" y="1286"/>
                </a:lnTo>
                <a:lnTo>
                  <a:pt x="807" y="1284"/>
                </a:lnTo>
                <a:lnTo>
                  <a:pt x="809" y="1284"/>
                </a:lnTo>
                <a:lnTo>
                  <a:pt x="810" y="1284"/>
                </a:lnTo>
                <a:lnTo>
                  <a:pt x="810" y="1284"/>
                </a:lnTo>
                <a:lnTo>
                  <a:pt x="811" y="1286"/>
                </a:lnTo>
                <a:lnTo>
                  <a:pt x="812" y="1286"/>
                </a:lnTo>
                <a:lnTo>
                  <a:pt x="814" y="1286"/>
                </a:lnTo>
                <a:lnTo>
                  <a:pt x="814" y="1286"/>
                </a:lnTo>
                <a:lnTo>
                  <a:pt x="815" y="1287"/>
                </a:lnTo>
                <a:lnTo>
                  <a:pt x="816" y="1287"/>
                </a:lnTo>
                <a:lnTo>
                  <a:pt x="817" y="1287"/>
                </a:lnTo>
                <a:lnTo>
                  <a:pt x="817" y="1287"/>
                </a:lnTo>
                <a:lnTo>
                  <a:pt x="818" y="1286"/>
                </a:lnTo>
                <a:lnTo>
                  <a:pt x="820" y="1286"/>
                </a:lnTo>
                <a:lnTo>
                  <a:pt x="821" y="1286"/>
                </a:lnTo>
                <a:lnTo>
                  <a:pt x="821" y="1284"/>
                </a:lnTo>
                <a:lnTo>
                  <a:pt x="822" y="1284"/>
                </a:lnTo>
                <a:lnTo>
                  <a:pt x="823" y="1284"/>
                </a:lnTo>
                <a:lnTo>
                  <a:pt x="825" y="1284"/>
                </a:lnTo>
                <a:lnTo>
                  <a:pt x="825" y="1284"/>
                </a:lnTo>
                <a:lnTo>
                  <a:pt x="826" y="1284"/>
                </a:lnTo>
                <a:lnTo>
                  <a:pt x="827" y="1284"/>
                </a:lnTo>
                <a:lnTo>
                  <a:pt x="828" y="1284"/>
                </a:lnTo>
                <a:lnTo>
                  <a:pt x="828" y="1284"/>
                </a:lnTo>
                <a:lnTo>
                  <a:pt x="830" y="1284"/>
                </a:lnTo>
                <a:lnTo>
                  <a:pt x="831" y="1284"/>
                </a:lnTo>
                <a:lnTo>
                  <a:pt x="832" y="1284"/>
                </a:lnTo>
                <a:lnTo>
                  <a:pt x="832" y="1284"/>
                </a:lnTo>
                <a:lnTo>
                  <a:pt x="833" y="1284"/>
                </a:lnTo>
                <a:lnTo>
                  <a:pt x="835" y="1284"/>
                </a:lnTo>
                <a:lnTo>
                  <a:pt x="836" y="1284"/>
                </a:lnTo>
                <a:lnTo>
                  <a:pt x="836" y="1284"/>
                </a:lnTo>
                <a:lnTo>
                  <a:pt x="837" y="1284"/>
                </a:lnTo>
                <a:lnTo>
                  <a:pt x="838" y="1284"/>
                </a:lnTo>
                <a:lnTo>
                  <a:pt x="840" y="1284"/>
                </a:lnTo>
                <a:lnTo>
                  <a:pt x="841" y="1284"/>
                </a:lnTo>
                <a:lnTo>
                  <a:pt x="841" y="1286"/>
                </a:lnTo>
                <a:lnTo>
                  <a:pt x="842" y="1286"/>
                </a:lnTo>
                <a:lnTo>
                  <a:pt x="843" y="1286"/>
                </a:lnTo>
                <a:lnTo>
                  <a:pt x="845" y="1286"/>
                </a:lnTo>
                <a:lnTo>
                  <a:pt x="845" y="1286"/>
                </a:lnTo>
                <a:lnTo>
                  <a:pt x="846" y="1286"/>
                </a:lnTo>
                <a:lnTo>
                  <a:pt x="847" y="1286"/>
                </a:lnTo>
                <a:lnTo>
                  <a:pt x="848" y="1286"/>
                </a:lnTo>
                <a:lnTo>
                  <a:pt x="848" y="1286"/>
                </a:lnTo>
                <a:lnTo>
                  <a:pt x="850" y="1286"/>
                </a:lnTo>
                <a:lnTo>
                  <a:pt x="851" y="1286"/>
                </a:lnTo>
                <a:lnTo>
                  <a:pt x="852" y="1286"/>
                </a:lnTo>
                <a:lnTo>
                  <a:pt x="852" y="1286"/>
                </a:lnTo>
                <a:lnTo>
                  <a:pt x="853" y="1286"/>
                </a:lnTo>
                <a:lnTo>
                  <a:pt x="854" y="1286"/>
                </a:lnTo>
                <a:lnTo>
                  <a:pt x="856" y="1286"/>
                </a:lnTo>
                <a:lnTo>
                  <a:pt x="856" y="1286"/>
                </a:lnTo>
                <a:lnTo>
                  <a:pt x="857" y="1286"/>
                </a:lnTo>
                <a:lnTo>
                  <a:pt x="858" y="1286"/>
                </a:lnTo>
                <a:lnTo>
                  <a:pt x="859" y="1286"/>
                </a:lnTo>
                <a:lnTo>
                  <a:pt x="859" y="1286"/>
                </a:lnTo>
                <a:lnTo>
                  <a:pt x="861" y="1286"/>
                </a:lnTo>
                <a:lnTo>
                  <a:pt x="862" y="1286"/>
                </a:lnTo>
                <a:lnTo>
                  <a:pt x="863" y="1286"/>
                </a:lnTo>
                <a:lnTo>
                  <a:pt x="863" y="1284"/>
                </a:lnTo>
                <a:lnTo>
                  <a:pt x="864" y="1284"/>
                </a:lnTo>
                <a:lnTo>
                  <a:pt x="866" y="1284"/>
                </a:lnTo>
                <a:lnTo>
                  <a:pt x="867" y="1284"/>
                </a:lnTo>
                <a:lnTo>
                  <a:pt x="867" y="1284"/>
                </a:lnTo>
                <a:lnTo>
                  <a:pt x="868" y="1284"/>
                </a:lnTo>
                <a:lnTo>
                  <a:pt x="869" y="1284"/>
                </a:lnTo>
                <a:lnTo>
                  <a:pt x="871" y="1286"/>
                </a:lnTo>
                <a:lnTo>
                  <a:pt x="871" y="1286"/>
                </a:lnTo>
                <a:lnTo>
                  <a:pt x="872" y="1286"/>
                </a:lnTo>
                <a:lnTo>
                  <a:pt x="873" y="1286"/>
                </a:lnTo>
                <a:lnTo>
                  <a:pt x="874" y="1286"/>
                </a:lnTo>
                <a:lnTo>
                  <a:pt x="874" y="1286"/>
                </a:lnTo>
                <a:lnTo>
                  <a:pt x="876" y="1286"/>
                </a:lnTo>
                <a:lnTo>
                  <a:pt x="877" y="1286"/>
                </a:lnTo>
                <a:lnTo>
                  <a:pt x="878" y="1286"/>
                </a:lnTo>
                <a:lnTo>
                  <a:pt x="878" y="1284"/>
                </a:lnTo>
                <a:lnTo>
                  <a:pt x="879" y="1284"/>
                </a:lnTo>
                <a:lnTo>
                  <a:pt x="881" y="1284"/>
                </a:lnTo>
                <a:lnTo>
                  <a:pt x="882" y="1284"/>
                </a:lnTo>
                <a:lnTo>
                  <a:pt x="882" y="1284"/>
                </a:lnTo>
                <a:lnTo>
                  <a:pt x="883" y="1284"/>
                </a:lnTo>
                <a:lnTo>
                  <a:pt x="884" y="1284"/>
                </a:lnTo>
                <a:lnTo>
                  <a:pt x="886" y="1284"/>
                </a:lnTo>
                <a:lnTo>
                  <a:pt x="886" y="1284"/>
                </a:lnTo>
                <a:lnTo>
                  <a:pt x="887" y="1284"/>
                </a:lnTo>
                <a:lnTo>
                  <a:pt x="888" y="1284"/>
                </a:lnTo>
                <a:lnTo>
                  <a:pt x="889" y="1284"/>
                </a:lnTo>
                <a:lnTo>
                  <a:pt x="889" y="1284"/>
                </a:lnTo>
                <a:lnTo>
                  <a:pt x="890" y="1284"/>
                </a:lnTo>
                <a:lnTo>
                  <a:pt x="892" y="1284"/>
                </a:lnTo>
                <a:lnTo>
                  <a:pt x="893" y="1284"/>
                </a:lnTo>
                <a:lnTo>
                  <a:pt x="893" y="1284"/>
                </a:lnTo>
                <a:lnTo>
                  <a:pt x="894" y="1284"/>
                </a:lnTo>
                <a:lnTo>
                  <a:pt x="895" y="1286"/>
                </a:lnTo>
                <a:lnTo>
                  <a:pt x="897" y="1286"/>
                </a:lnTo>
                <a:lnTo>
                  <a:pt x="898" y="1286"/>
                </a:lnTo>
                <a:lnTo>
                  <a:pt x="898" y="1286"/>
                </a:lnTo>
                <a:lnTo>
                  <a:pt x="899" y="1286"/>
                </a:lnTo>
                <a:lnTo>
                  <a:pt x="900" y="1286"/>
                </a:lnTo>
                <a:lnTo>
                  <a:pt x="902" y="1286"/>
                </a:lnTo>
                <a:lnTo>
                  <a:pt x="902" y="1286"/>
                </a:lnTo>
                <a:lnTo>
                  <a:pt x="903" y="1287"/>
                </a:lnTo>
                <a:lnTo>
                  <a:pt x="904" y="1287"/>
                </a:lnTo>
                <a:lnTo>
                  <a:pt x="905" y="1288"/>
                </a:lnTo>
                <a:lnTo>
                  <a:pt x="905" y="1288"/>
                </a:lnTo>
                <a:lnTo>
                  <a:pt x="907" y="1288"/>
                </a:lnTo>
                <a:lnTo>
                  <a:pt x="908" y="1288"/>
                </a:lnTo>
                <a:lnTo>
                  <a:pt x="909" y="1287"/>
                </a:lnTo>
                <a:lnTo>
                  <a:pt x="909" y="1286"/>
                </a:lnTo>
                <a:lnTo>
                  <a:pt x="910" y="1284"/>
                </a:lnTo>
                <a:lnTo>
                  <a:pt x="912" y="1284"/>
                </a:lnTo>
                <a:lnTo>
                  <a:pt x="913" y="1283"/>
                </a:lnTo>
                <a:lnTo>
                  <a:pt x="913" y="1283"/>
                </a:lnTo>
                <a:lnTo>
                  <a:pt x="914" y="1283"/>
                </a:lnTo>
                <a:lnTo>
                  <a:pt x="915" y="1284"/>
                </a:lnTo>
                <a:lnTo>
                  <a:pt x="917" y="1284"/>
                </a:lnTo>
                <a:lnTo>
                  <a:pt x="917" y="1284"/>
                </a:lnTo>
                <a:lnTo>
                  <a:pt x="918" y="1284"/>
                </a:lnTo>
                <a:lnTo>
                  <a:pt x="919" y="1284"/>
                </a:lnTo>
                <a:lnTo>
                  <a:pt x="920" y="1284"/>
                </a:lnTo>
                <a:lnTo>
                  <a:pt x="920" y="1286"/>
                </a:lnTo>
                <a:lnTo>
                  <a:pt x="922" y="1286"/>
                </a:lnTo>
                <a:lnTo>
                  <a:pt x="923" y="1286"/>
                </a:lnTo>
                <a:lnTo>
                  <a:pt x="924" y="1286"/>
                </a:lnTo>
                <a:lnTo>
                  <a:pt x="924" y="1286"/>
                </a:lnTo>
                <a:lnTo>
                  <a:pt x="925" y="1286"/>
                </a:lnTo>
                <a:lnTo>
                  <a:pt x="926" y="1286"/>
                </a:lnTo>
                <a:lnTo>
                  <a:pt x="928" y="1286"/>
                </a:lnTo>
                <a:lnTo>
                  <a:pt x="928" y="1286"/>
                </a:lnTo>
                <a:lnTo>
                  <a:pt x="929" y="1286"/>
                </a:lnTo>
                <a:lnTo>
                  <a:pt x="930" y="1286"/>
                </a:lnTo>
                <a:lnTo>
                  <a:pt x="931" y="1286"/>
                </a:lnTo>
                <a:lnTo>
                  <a:pt x="931" y="1287"/>
                </a:lnTo>
                <a:lnTo>
                  <a:pt x="933" y="1287"/>
                </a:lnTo>
                <a:lnTo>
                  <a:pt x="934" y="1287"/>
                </a:lnTo>
                <a:lnTo>
                  <a:pt x="935" y="1287"/>
                </a:lnTo>
                <a:lnTo>
                  <a:pt x="935" y="1287"/>
                </a:lnTo>
                <a:lnTo>
                  <a:pt x="936" y="1287"/>
                </a:lnTo>
                <a:lnTo>
                  <a:pt x="938" y="1287"/>
                </a:lnTo>
                <a:lnTo>
                  <a:pt x="939" y="1287"/>
                </a:lnTo>
                <a:lnTo>
                  <a:pt x="939" y="1287"/>
                </a:lnTo>
                <a:lnTo>
                  <a:pt x="940" y="1287"/>
                </a:lnTo>
                <a:lnTo>
                  <a:pt x="941" y="1287"/>
                </a:lnTo>
                <a:lnTo>
                  <a:pt x="943" y="1286"/>
                </a:lnTo>
                <a:lnTo>
                  <a:pt x="943" y="1286"/>
                </a:lnTo>
                <a:lnTo>
                  <a:pt x="944" y="1286"/>
                </a:lnTo>
                <a:lnTo>
                  <a:pt x="945" y="1286"/>
                </a:lnTo>
                <a:lnTo>
                  <a:pt x="946" y="1286"/>
                </a:lnTo>
                <a:lnTo>
                  <a:pt x="946" y="1286"/>
                </a:lnTo>
                <a:lnTo>
                  <a:pt x="948" y="1284"/>
                </a:lnTo>
                <a:lnTo>
                  <a:pt x="949" y="1284"/>
                </a:lnTo>
                <a:lnTo>
                  <a:pt x="950" y="1284"/>
                </a:lnTo>
                <a:lnTo>
                  <a:pt x="950" y="1284"/>
                </a:lnTo>
                <a:lnTo>
                  <a:pt x="951" y="1284"/>
                </a:lnTo>
                <a:lnTo>
                  <a:pt x="953" y="1284"/>
                </a:lnTo>
                <a:lnTo>
                  <a:pt x="954" y="1284"/>
                </a:lnTo>
                <a:lnTo>
                  <a:pt x="955" y="1284"/>
                </a:lnTo>
                <a:lnTo>
                  <a:pt x="955" y="1284"/>
                </a:lnTo>
                <a:lnTo>
                  <a:pt x="956" y="1284"/>
                </a:lnTo>
                <a:lnTo>
                  <a:pt x="958" y="1284"/>
                </a:lnTo>
                <a:lnTo>
                  <a:pt x="959" y="1286"/>
                </a:lnTo>
                <a:lnTo>
                  <a:pt x="959" y="1286"/>
                </a:lnTo>
                <a:lnTo>
                  <a:pt x="960" y="1286"/>
                </a:lnTo>
                <a:lnTo>
                  <a:pt x="961" y="1286"/>
                </a:lnTo>
                <a:lnTo>
                  <a:pt x="962" y="1286"/>
                </a:lnTo>
                <a:lnTo>
                  <a:pt x="962" y="1286"/>
                </a:lnTo>
                <a:lnTo>
                  <a:pt x="964" y="1286"/>
                </a:lnTo>
                <a:lnTo>
                  <a:pt x="965" y="1286"/>
                </a:lnTo>
                <a:lnTo>
                  <a:pt x="966" y="1286"/>
                </a:lnTo>
                <a:lnTo>
                  <a:pt x="966" y="1286"/>
                </a:lnTo>
                <a:lnTo>
                  <a:pt x="967" y="1286"/>
                </a:lnTo>
                <a:lnTo>
                  <a:pt x="969" y="1286"/>
                </a:lnTo>
                <a:lnTo>
                  <a:pt x="970" y="1286"/>
                </a:lnTo>
                <a:lnTo>
                  <a:pt x="970" y="1286"/>
                </a:lnTo>
                <a:lnTo>
                  <a:pt x="971" y="1284"/>
                </a:lnTo>
                <a:lnTo>
                  <a:pt x="972" y="1284"/>
                </a:lnTo>
                <a:lnTo>
                  <a:pt x="974" y="1284"/>
                </a:lnTo>
                <a:lnTo>
                  <a:pt x="974" y="1284"/>
                </a:lnTo>
                <a:lnTo>
                  <a:pt x="975" y="1284"/>
                </a:lnTo>
                <a:lnTo>
                  <a:pt x="976" y="1284"/>
                </a:lnTo>
                <a:lnTo>
                  <a:pt x="977" y="1284"/>
                </a:lnTo>
                <a:lnTo>
                  <a:pt x="977" y="1284"/>
                </a:lnTo>
                <a:lnTo>
                  <a:pt x="979" y="1284"/>
                </a:lnTo>
                <a:lnTo>
                  <a:pt x="980" y="1284"/>
                </a:lnTo>
                <a:lnTo>
                  <a:pt x="981" y="1284"/>
                </a:lnTo>
                <a:lnTo>
                  <a:pt x="981" y="1284"/>
                </a:lnTo>
                <a:lnTo>
                  <a:pt x="982" y="1284"/>
                </a:lnTo>
                <a:lnTo>
                  <a:pt x="984" y="1284"/>
                </a:lnTo>
                <a:lnTo>
                  <a:pt x="985" y="1284"/>
                </a:lnTo>
                <a:lnTo>
                  <a:pt x="985" y="1284"/>
                </a:lnTo>
                <a:lnTo>
                  <a:pt x="986" y="1284"/>
                </a:lnTo>
                <a:lnTo>
                  <a:pt x="987" y="1284"/>
                </a:lnTo>
                <a:lnTo>
                  <a:pt x="989" y="1284"/>
                </a:lnTo>
                <a:lnTo>
                  <a:pt x="989" y="1284"/>
                </a:lnTo>
                <a:lnTo>
                  <a:pt x="990" y="1284"/>
                </a:lnTo>
                <a:lnTo>
                  <a:pt x="991" y="1284"/>
                </a:lnTo>
                <a:lnTo>
                  <a:pt x="992" y="1284"/>
                </a:lnTo>
                <a:lnTo>
                  <a:pt x="992" y="1284"/>
                </a:lnTo>
                <a:lnTo>
                  <a:pt x="994" y="1284"/>
                </a:lnTo>
                <a:lnTo>
                  <a:pt x="995" y="1284"/>
                </a:lnTo>
                <a:lnTo>
                  <a:pt x="996" y="1284"/>
                </a:lnTo>
                <a:lnTo>
                  <a:pt x="996" y="1284"/>
                </a:lnTo>
                <a:lnTo>
                  <a:pt x="997" y="1284"/>
                </a:lnTo>
                <a:lnTo>
                  <a:pt x="998" y="1284"/>
                </a:lnTo>
                <a:lnTo>
                  <a:pt x="1000" y="1286"/>
                </a:lnTo>
                <a:lnTo>
                  <a:pt x="1000" y="1286"/>
                </a:lnTo>
                <a:lnTo>
                  <a:pt x="1001" y="1286"/>
                </a:lnTo>
                <a:lnTo>
                  <a:pt x="1002" y="1286"/>
                </a:lnTo>
                <a:lnTo>
                  <a:pt x="1003" y="1286"/>
                </a:lnTo>
                <a:lnTo>
                  <a:pt x="1003" y="1286"/>
                </a:lnTo>
                <a:lnTo>
                  <a:pt x="1005" y="1284"/>
                </a:lnTo>
                <a:lnTo>
                  <a:pt x="1006" y="1284"/>
                </a:lnTo>
                <a:lnTo>
                  <a:pt x="1007" y="1284"/>
                </a:lnTo>
                <a:lnTo>
                  <a:pt x="1008" y="1284"/>
                </a:lnTo>
                <a:lnTo>
                  <a:pt x="1008" y="1284"/>
                </a:lnTo>
                <a:lnTo>
                  <a:pt x="1010" y="1284"/>
                </a:lnTo>
                <a:lnTo>
                  <a:pt x="1011" y="1286"/>
                </a:lnTo>
                <a:lnTo>
                  <a:pt x="1012" y="1286"/>
                </a:lnTo>
                <a:lnTo>
                  <a:pt x="1012" y="1286"/>
                </a:lnTo>
                <a:lnTo>
                  <a:pt x="1013" y="1286"/>
                </a:lnTo>
                <a:lnTo>
                  <a:pt x="1015" y="1286"/>
                </a:lnTo>
                <a:lnTo>
                  <a:pt x="1016" y="1284"/>
                </a:lnTo>
                <a:lnTo>
                  <a:pt x="1016" y="1284"/>
                </a:lnTo>
                <a:lnTo>
                  <a:pt x="1017" y="1286"/>
                </a:lnTo>
                <a:lnTo>
                  <a:pt x="1018" y="1286"/>
                </a:lnTo>
                <a:lnTo>
                  <a:pt x="1020" y="1286"/>
                </a:lnTo>
                <a:lnTo>
                  <a:pt x="1020" y="1286"/>
                </a:lnTo>
                <a:lnTo>
                  <a:pt x="1021" y="1286"/>
                </a:lnTo>
                <a:lnTo>
                  <a:pt x="1022" y="1286"/>
                </a:lnTo>
                <a:lnTo>
                  <a:pt x="1023" y="1286"/>
                </a:lnTo>
                <a:lnTo>
                  <a:pt x="1023" y="1286"/>
                </a:lnTo>
                <a:lnTo>
                  <a:pt x="1025" y="1286"/>
                </a:lnTo>
                <a:lnTo>
                  <a:pt x="1026" y="1286"/>
                </a:lnTo>
                <a:lnTo>
                  <a:pt x="1027" y="1286"/>
                </a:lnTo>
                <a:lnTo>
                  <a:pt x="1027" y="1286"/>
                </a:lnTo>
                <a:lnTo>
                  <a:pt x="1028" y="1284"/>
                </a:lnTo>
                <a:lnTo>
                  <a:pt x="1029" y="1284"/>
                </a:lnTo>
                <a:lnTo>
                  <a:pt x="1031" y="1284"/>
                </a:lnTo>
                <a:lnTo>
                  <a:pt x="1031" y="1284"/>
                </a:lnTo>
                <a:lnTo>
                  <a:pt x="1032" y="1284"/>
                </a:lnTo>
                <a:lnTo>
                  <a:pt x="1033" y="1284"/>
                </a:lnTo>
                <a:lnTo>
                  <a:pt x="1034" y="1284"/>
                </a:lnTo>
                <a:lnTo>
                  <a:pt x="1034" y="1284"/>
                </a:lnTo>
                <a:lnTo>
                  <a:pt x="1036" y="1284"/>
                </a:lnTo>
                <a:lnTo>
                  <a:pt x="1037" y="1284"/>
                </a:lnTo>
                <a:lnTo>
                  <a:pt x="1038" y="1284"/>
                </a:lnTo>
                <a:lnTo>
                  <a:pt x="1038" y="1284"/>
                </a:lnTo>
                <a:lnTo>
                  <a:pt x="1039" y="1284"/>
                </a:lnTo>
                <a:lnTo>
                  <a:pt x="1041" y="1284"/>
                </a:lnTo>
                <a:lnTo>
                  <a:pt x="1042" y="1284"/>
                </a:lnTo>
                <a:lnTo>
                  <a:pt x="1042" y="1283"/>
                </a:lnTo>
                <a:lnTo>
                  <a:pt x="1043" y="1283"/>
                </a:lnTo>
                <a:lnTo>
                  <a:pt x="1044" y="1282"/>
                </a:lnTo>
                <a:lnTo>
                  <a:pt x="1046" y="1282"/>
                </a:lnTo>
                <a:lnTo>
                  <a:pt x="1046" y="1281"/>
                </a:lnTo>
                <a:lnTo>
                  <a:pt x="1047" y="1281"/>
                </a:lnTo>
                <a:lnTo>
                  <a:pt x="1048" y="1281"/>
                </a:lnTo>
                <a:lnTo>
                  <a:pt x="1049" y="1282"/>
                </a:lnTo>
                <a:lnTo>
                  <a:pt x="1049" y="1282"/>
                </a:lnTo>
                <a:lnTo>
                  <a:pt x="1051" y="1283"/>
                </a:lnTo>
                <a:lnTo>
                  <a:pt x="1052" y="1284"/>
                </a:lnTo>
                <a:lnTo>
                  <a:pt x="1053" y="1284"/>
                </a:lnTo>
                <a:lnTo>
                  <a:pt x="1053" y="1286"/>
                </a:lnTo>
                <a:lnTo>
                  <a:pt x="1054" y="1286"/>
                </a:lnTo>
                <a:lnTo>
                  <a:pt x="1056" y="1286"/>
                </a:lnTo>
                <a:lnTo>
                  <a:pt x="1057" y="1286"/>
                </a:lnTo>
                <a:lnTo>
                  <a:pt x="1057" y="1286"/>
                </a:lnTo>
                <a:lnTo>
                  <a:pt x="1058" y="1286"/>
                </a:lnTo>
                <a:lnTo>
                  <a:pt x="1059" y="1286"/>
                </a:lnTo>
                <a:lnTo>
                  <a:pt x="1061" y="1286"/>
                </a:lnTo>
                <a:lnTo>
                  <a:pt x="1061" y="1286"/>
                </a:lnTo>
                <a:lnTo>
                  <a:pt x="1062" y="1286"/>
                </a:lnTo>
                <a:lnTo>
                  <a:pt x="1063" y="1286"/>
                </a:lnTo>
                <a:lnTo>
                  <a:pt x="1064" y="1286"/>
                </a:lnTo>
                <a:lnTo>
                  <a:pt x="1065" y="1286"/>
                </a:lnTo>
                <a:lnTo>
                  <a:pt x="1065" y="1286"/>
                </a:lnTo>
                <a:lnTo>
                  <a:pt x="1067" y="1286"/>
                </a:lnTo>
                <a:lnTo>
                  <a:pt x="1068" y="1286"/>
                </a:lnTo>
                <a:lnTo>
                  <a:pt x="1069" y="1286"/>
                </a:lnTo>
                <a:lnTo>
                  <a:pt x="1069" y="1286"/>
                </a:lnTo>
                <a:lnTo>
                  <a:pt x="1070" y="1286"/>
                </a:lnTo>
                <a:lnTo>
                  <a:pt x="1072" y="1286"/>
                </a:lnTo>
                <a:lnTo>
                  <a:pt x="1073" y="1286"/>
                </a:lnTo>
                <a:lnTo>
                  <a:pt x="1073" y="1286"/>
                </a:lnTo>
                <a:lnTo>
                  <a:pt x="1074" y="1284"/>
                </a:lnTo>
                <a:lnTo>
                  <a:pt x="1075" y="1284"/>
                </a:lnTo>
                <a:lnTo>
                  <a:pt x="1077" y="1284"/>
                </a:lnTo>
                <a:lnTo>
                  <a:pt x="1077" y="1284"/>
                </a:lnTo>
                <a:lnTo>
                  <a:pt x="1078" y="1284"/>
                </a:lnTo>
                <a:lnTo>
                  <a:pt x="1079" y="1284"/>
                </a:lnTo>
                <a:lnTo>
                  <a:pt x="1080" y="1284"/>
                </a:lnTo>
                <a:lnTo>
                  <a:pt x="1080" y="1286"/>
                </a:lnTo>
                <a:lnTo>
                  <a:pt x="1082" y="1286"/>
                </a:lnTo>
                <a:lnTo>
                  <a:pt x="1083" y="1286"/>
                </a:lnTo>
                <a:lnTo>
                  <a:pt x="1084" y="1286"/>
                </a:lnTo>
                <a:lnTo>
                  <a:pt x="1084" y="1286"/>
                </a:lnTo>
                <a:lnTo>
                  <a:pt x="1085" y="1286"/>
                </a:lnTo>
                <a:lnTo>
                  <a:pt x="1087" y="1286"/>
                </a:lnTo>
                <a:lnTo>
                  <a:pt x="1088" y="1286"/>
                </a:lnTo>
                <a:lnTo>
                  <a:pt x="1088" y="1287"/>
                </a:lnTo>
                <a:lnTo>
                  <a:pt x="1089" y="1287"/>
                </a:lnTo>
                <a:lnTo>
                  <a:pt x="1090" y="1288"/>
                </a:lnTo>
                <a:lnTo>
                  <a:pt x="1092" y="1288"/>
                </a:lnTo>
                <a:lnTo>
                  <a:pt x="1092" y="1288"/>
                </a:lnTo>
                <a:lnTo>
                  <a:pt x="1093" y="1288"/>
                </a:lnTo>
                <a:lnTo>
                  <a:pt x="1094" y="1287"/>
                </a:lnTo>
                <a:lnTo>
                  <a:pt x="1095" y="1286"/>
                </a:lnTo>
                <a:lnTo>
                  <a:pt x="1095" y="1284"/>
                </a:lnTo>
                <a:lnTo>
                  <a:pt x="1097" y="1283"/>
                </a:lnTo>
                <a:lnTo>
                  <a:pt x="1098" y="1282"/>
                </a:lnTo>
                <a:lnTo>
                  <a:pt x="1099" y="1282"/>
                </a:lnTo>
                <a:lnTo>
                  <a:pt x="1099" y="1283"/>
                </a:lnTo>
                <a:lnTo>
                  <a:pt x="1100" y="1283"/>
                </a:lnTo>
                <a:lnTo>
                  <a:pt x="1101" y="1284"/>
                </a:lnTo>
                <a:lnTo>
                  <a:pt x="1103" y="1284"/>
                </a:lnTo>
                <a:lnTo>
                  <a:pt x="1103" y="1284"/>
                </a:lnTo>
                <a:lnTo>
                  <a:pt x="1104" y="1284"/>
                </a:lnTo>
                <a:lnTo>
                  <a:pt x="1105" y="1284"/>
                </a:lnTo>
                <a:lnTo>
                  <a:pt x="1106" y="1286"/>
                </a:lnTo>
                <a:lnTo>
                  <a:pt x="1106" y="1286"/>
                </a:lnTo>
                <a:lnTo>
                  <a:pt x="1108" y="1286"/>
                </a:lnTo>
                <a:lnTo>
                  <a:pt x="1109" y="1286"/>
                </a:lnTo>
                <a:lnTo>
                  <a:pt x="1110" y="1286"/>
                </a:lnTo>
                <a:lnTo>
                  <a:pt x="1110" y="1286"/>
                </a:lnTo>
                <a:lnTo>
                  <a:pt x="1111" y="1286"/>
                </a:lnTo>
                <a:lnTo>
                  <a:pt x="1113" y="1286"/>
                </a:lnTo>
                <a:lnTo>
                  <a:pt x="1114" y="1286"/>
                </a:lnTo>
                <a:lnTo>
                  <a:pt x="1114" y="1286"/>
                </a:lnTo>
                <a:lnTo>
                  <a:pt x="1115" y="1286"/>
                </a:lnTo>
                <a:lnTo>
                  <a:pt x="1116" y="1284"/>
                </a:lnTo>
                <a:lnTo>
                  <a:pt x="1118" y="1284"/>
                </a:lnTo>
                <a:lnTo>
                  <a:pt x="1118" y="1284"/>
                </a:lnTo>
                <a:lnTo>
                  <a:pt x="1119" y="1284"/>
                </a:lnTo>
                <a:lnTo>
                  <a:pt x="1120" y="1284"/>
                </a:lnTo>
                <a:lnTo>
                  <a:pt x="1121" y="1283"/>
                </a:lnTo>
                <a:lnTo>
                  <a:pt x="1123" y="1283"/>
                </a:lnTo>
                <a:lnTo>
                  <a:pt x="1123" y="1282"/>
                </a:lnTo>
                <a:lnTo>
                  <a:pt x="1124" y="1281"/>
                </a:lnTo>
                <a:lnTo>
                  <a:pt x="1125" y="1278"/>
                </a:lnTo>
                <a:lnTo>
                  <a:pt x="1126" y="1276"/>
                </a:lnTo>
                <a:lnTo>
                  <a:pt x="1126" y="1273"/>
                </a:lnTo>
                <a:lnTo>
                  <a:pt x="1128" y="1269"/>
                </a:lnTo>
                <a:lnTo>
                  <a:pt x="1129" y="1268"/>
                </a:lnTo>
                <a:lnTo>
                  <a:pt x="1130" y="1267"/>
                </a:lnTo>
                <a:lnTo>
                  <a:pt x="1130" y="1268"/>
                </a:lnTo>
                <a:lnTo>
                  <a:pt x="1131" y="1271"/>
                </a:lnTo>
                <a:lnTo>
                  <a:pt x="1133" y="1273"/>
                </a:lnTo>
                <a:lnTo>
                  <a:pt x="1134" y="1278"/>
                </a:lnTo>
                <a:lnTo>
                  <a:pt x="1134" y="1282"/>
                </a:lnTo>
                <a:lnTo>
                  <a:pt x="1135" y="1284"/>
                </a:lnTo>
                <a:lnTo>
                  <a:pt x="1136" y="1286"/>
                </a:lnTo>
                <a:lnTo>
                  <a:pt x="1137" y="1286"/>
                </a:lnTo>
                <a:lnTo>
                  <a:pt x="1137" y="1286"/>
                </a:lnTo>
                <a:lnTo>
                  <a:pt x="1139" y="1286"/>
                </a:lnTo>
                <a:lnTo>
                  <a:pt x="1140" y="1284"/>
                </a:lnTo>
                <a:lnTo>
                  <a:pt x="1141" y="1283"/>
                </a:lnTo>
                <a:lnTo>
                  <a:pt x="1141" y="1282"/>
                </a:lnTo>
                <a:lnTo>
                  <a:pt x="1142" y="1279"/>
                </a:lnTo>
                <a:lnTo>
                  <a:pt x="1144" y="1276"/>
                </a:lnTo>
                <a:lnTo>
                  <a:pt x="1145" y="1271"/>
                </a:lnTo>
                <a:lnTo>
                  <a:pt x="1145" y="1263"/>
                </a:lnTo>
                <a:lnTo>
                  <a:pt x="1146" y="1252"/>
                </a:lnTo>
                <a:lnTo>
                  <a:pt x="1147" y="1243"/>
                </a:lnTo>
                <a:lnTo>
                  <a:pt x="1149" y="1235"/>
                </a:lnTo>
                <a:lnTo>
                  <a:pt x="1149" y="1226"/>
                </a:lnTo>
                <a:lnTo>
                  <a:pt x="1150" y="1220"/>
                </a:lnTo>
                <a:lnTo>
                  <a:pt x="1151" y="1216"/>
                </a:lnTo>
                <a:lnTo>
                  <a:pt x="1152" y="1214"/>
                </a:lnTo>
                <a:lnTo>
                  <a:pt x="1152" y="1216"/>
                </a:lnTo>
                <a:lnTo>
                  <a:pt x="1154" y="1221"/>
                </a:lnTo>
                <a:lnTo>
                  <a:pt x="1155" y="1226"/>
                </a:lnTo>
                <a:lnTo>
                  <a:pt x="1156" y="1232"/>
                </a:lnTo>
                <a:lnTo>
                  <a:pt x="1156" y="1238"/>
                </a:lnTo>
                <a:lnTo>
                  <a:pt x="1157" y="1245"/>
                </a:lnTo>
                <a:lnTo>
                  <a:pt x="1159" y="1250"/>
                </a:lnTo>
                <a:lnTo>
                  <a:pt x="1160" y="1253"/>
                </a:lnTo>
                <a:lnTo>
                  <a:pt x="1160" y="1257"/>
                </a:lnTo>
                <a:lnTo>
                  <a:pt x="1161" y="1261"/>
                </a:lnTo>
                <a:lnTo>
                  <a:pt x="1162" y="1263"/>
                </a:lnTo>
                <a:lnTo>
                  <a:pt x="1164" y="1267"/>
                </a:lnTo>
                <a:lnTo>
                  <a:pt x="1164" y="1269"/>
                </a:lnTo>
                <a:lnTo>
                  <a:pt x="1165" y="1272"/>
                </a:lnTo>
                <a:lnTo>
                  <a:pt x="1166" y="1273"/>
                </a:lnTo>
                <a:lnTo>
                  <a:pt x="1167" y="1276"/>
                </a:lnTo>
                <a:lnTo>
                  <a:pt x="1167" y="1277"/>
                </a:lnTo>
                <a:lnTo>
                  <a:pt x="1169" y="1277"/>
                </a:lnTo>
                <a:lnTo>
                  <a:pt x="1170" y="1278"/>
                </a:lnTo>
                <a:lnTo>
                  <a:pt x="1171" y="1278"/>
                </a:lnTo>
                <a:lnTo>
                  <a:pt x="1171" y="1278"/>
                </a:lnTo>
                <a:lnTo>
                  <a:pt x="1172" y="1277"/>
                </a:lnTo>
                <a:lnTo>
                  <a:pt x="1173" y="1277"/>
                </a:lnTo>
                <a:lnTo>
                  <a:pt x="1175" y="1277"/>
                </a:lnTo>
                <a:lnTo>
                  <a:pt x="1176" y="1277"/>
                </a:lnTo>
                <a:lnTo>
                  <a:pt x="1176" y="1278"/>
                </a:lnTo>
                <a:lnTo>
                  <a:pt x="1177" y="1279"/>
                </a:lnTo>
                <a:lnTo>
                  <a:pt x="1178" y="1281"/>
                </a:lnTo>
                <a:lnTo>
                  <a:pt x="1180" y="1282"/>
                </a:lnTo>
                <a:lnTo>
                  <a:pt x="1180" y="1282"/>
                </a:lnTo>
                <a:lnTo>
                  <a:pt x="1181" y="1283"/>
                </a:lnTo>
                <a:lnTo>
                  <a:pt x="1182" y="1284"/>
                </a:lnTo>
                <a:lnTo>
                  <a:pt x="1183" y="1284"/>
                </a:lnTo>
                <a:lnTo>
                  <a:pt x="1183" y="1286"/>
                </a:lnTo>
                <a:lnTo>
                  <a:pt x="1185" y="1286"/>
                </a:lnTo>
                <a:lnTo>
                  <a:pt x="1186" y="1286"/>
                </a:lnTo>
                <a:lnTo>
                  <a:pt x="1187" y="1286"/>
                </a:lnTo>
                <a:lnTo>
                  <a:pt x="1187" y="1284"/>
                </a:lnTo>
                <a:lnTo>
                  <a:pt x="1188" y="1284"/>
                </a:lnTo>
                <a:lnTo>
                  <a:pt x="1190" y="1283"/>
                </a:lnTo>
                <a:lnTo>
                  <a:pt x="1191" y="1283"/>
                </a:lnTo>
                <a:lnTo>
                  <a:pt x="1191" y="1282"/>
                </a:lnTo>
                <a:lnTo>
                  <a:pt x="1192" y="1281"/>
                </a:lnTo>
                <a:lnTo>
                  <a:pt x="1193" y="1281"/>
                </a:lnTo>
                <a:lnTo>
                  <a:pt x="1195" y="1279"/>
                </a:lnTo>
                <a:lnTo>
                  <a:pt x="1195" y="1281"/>
                </a:lnTo>
                <a:lnTo>
                  <a:pt x="1196" y="1281"/>
                </a:lnTo>
                <a:lnTo>
                  <a:pt x="1197" y="1282"/>
                </a:lnTo>
                <a:lnTo>
                  <a:pt x="1198" y="1282"/>
                </a:lnTo>
                <a:lnTo>
                  <a:pt x="1198" y="1283"/>
                </a:lnTo>
                <a:lnTo>
                  <a:pt x="1200" y="1283"/>
                </a:lnTo>
                <a:lnTo>
                  <a:pt x="1201" y="1284"/>
                </a:lnTo>
                <a:lnTo>
                  <a:pt x="1202" y="1284"/>
                </a:lnTo>
                <a:lnTo>
                  <a:pt x="1202" y="1284"/>
                </a:lnTo>
                <a:lnTo>
                  <a:pt x="1203" y="1284"/>
                </a:lnTo>
                <a:lnTo>
                  <a:pt x="1205" y="1284"/>
                </a:lnTo>
                <a:lnTo>
                  <a:pt x="1206" y="1284"/>
                </a:lnTo>
                <a:lnTo>
                  <a:pt x="1206" y="1284"/>
                </a:lnTo>
                <a:lnTo>
                  <a:pt x="1207" y="1284"/>
                </a:lnTo>
                <a:lnTo>
                  <a:pt x="1208" y="1283"/>
                </a:lnTo>
                <a:lnTo>
                  <a:pt x="1209" y="1282"/>
                </a:lnTo>
                <a:lnTo>
                  <a:pt x="1209" y="1281"/>
                </a:lnTo>
                <a:lnTo>
                  <a:pt x="1211" y="1278"/>
                </a:lnTo>
                <a:lnTo>
                  <a:pt x="1212" y="1277"/>
                </a:lnTo>
                <a:lnTo>
                  <a:pt x="1213" y="1274"/>
                </a:lnTo>
                <a:lnTo>
                  <a:pt x="1213" y="1273"/>
                </a:lnTo>
                <a:lnTo>
                  <a:pt x="1214" y="1273"/>
                </a:lnTo>
                <a:lnTo>
                  <a:pt x="1216" y="1273"/>
                </a:lnTo>
                <a:lnTo>
                  <a:pt x="1217" y="1276"/>
                </a:lnTo>
                <a:lnTo>
                  <a:pt x="1217" y="1277"/>
                </a:lnTo>
                <a:lnTo>
                  <a:pt x="1218" y="1279"/>
                </a:lnTo>
                <a:lnTo>
                  <a:pt x="1219" y="1282"/>
                </a:lnTo>
                <a:lnTo>
                  <a:pt x="1221" y="1283"/>
                </a:lnTo>
                <a:lnTo>
                  <a:pt x="1221" y="1284"/>
                </a:lnTo>
                <a:lnTo>
                  <a:pt x="1222" y="1286"/>
                </a:lnTo>
                <a:lnTo>
                  <a:pt x="1223" y="1286"/>
                </a:lnTo>
                <a:lnTo>
                  <a:pt x="1224" y="1286"/>
                </a:lnTo>
                <a:lnTo>
                  <a:pt x="1224" y="1286"/>
                </a:lnTo>
                <a:lnTo>
                  <a:pt x="1226" y="1286"/>
                </a:lnTo>
                <a:lnTo>
                  <a:pt x="1227" y="1284"/>
                </a:lnTo>
                <a:lnTo>
                  <a:pt x="1228" y="1284"/>
                </a:lnTo>
                <a:lnTo>
                  <a:pt x="1228" y="1283"/>
                </a:lnTo>
                <a:lnTo>
                  <a:pt x="1229" y="1283"/>
                </a:lnTo>
                <a:lnTo>
                  <a:pt x="1231" y="1282"/>
                </a:lnTo>
                <a:lnTo>
                  <a:pt x="1232" y="1281"/>
                </a:lnTo>
                <a:lnTo>
                  <a:pt x="1233" y="1281"/>
                </a:lnTo>
                <a:lnTo>
                  <a:pt x="1233" y="1279"/>
                </a:lnTo>
                <a:lnTo>
                  <a:pt x="1234" y="1278"/>
                </a:lnTo>
                <a:lnTo>
                  <a:pt x="1236" y="1278"/>
                </a:lnTo>
                <a:lnTo>
                  <a:pt x="1237" y="1277"/>
                </a:lnTo>
                <a:lnTo>
                  <a:pt x="1237" y="1277"/>
                </a:lnTo>
                <a:lnTo>
                  <a:pt x="1238" y="1277"/>
                </a:lnTo>
                <a:lnTo>
                  <a:pt x="1239" y="1277"/>
                </a:lnTo>
                <a:lnTo>
                  <a:pt x="1241" y="1278"/>
                </a:lnTo>
                <a:lnTo>
                  <a:pt x="1241" y="1278"/>
                </a:lnTo>
                <a:lnTo>
                  <a:pt x="1242" y="1278"/>
                </a:lnTo>
                <a:lnTo>
                  <a:pt x="1243" y="1277"/>
                </a:lnTo>
                <a:lnTo>
                  <a:pt x="1244" y="1276"/>
                </a:lnTo>
                <a:lnTo>
                  <a:pt x="1244" y="1272"/>
                </a:lnTo>
                <a:lnTo>
                  <a:pt x="1245" y="1268"/>
                </a:lnTo>
                <a:lnTo>
                  <a:pt x="1247" y="1266"/>
                </a:lnTo>
                <a:lnTo>
                  <a:pt x="1248" y="1265"/>
                </a:lnTo>
                <a:lnTo>
                  <a:pt x="1248" y="1265"/>
                </a:lnTo>
                <a:lnTo>
                  <a:pt x="1249" y="1267"/>
                </a:lnTo>
                <a:lnTo>
                  <a:pt x="1250" y="1271"/>
                </a:lnTo>
                <a:lnTo>
                  <a:pt x="1252" y="1274"/>
                </a:lnTo>
                <a:lnTo>
                  <a:pt x="1252" y="1278"/>
                </a:lnTo>
                <a:lnTo>
                  <a:pt x="1253" y="1281"/>
                </a:lnTo>
                <a:lnTo>
                  <a:pt x="1254" y="1282"/>
                </a:lnTo>
                <a:lnTo>
                  <a:pt x="1255" y="1283"/>
                </a:lnTo>
                <a:lnTo>
                  <a:pt x="1255" y="1283"/>
                </a:lnTo>
                <a:lnTo>
                  <a:pt x="1257" y="1283"/>
                </a:lnTo>
                <a:lnTo>
                  <a:pt x="1258" y="1282"/>
                </a:lnTo>
                <a:lnTo>
                  <a:pt x="1259" y="1282"/>
                </a:lnTo>
                <a:lnTo>
                  <a:pt x="1259" y="1281"/>
                </a:lnTo>
                <a:lnTo>
                  <a:pt x="1260" y="1279"/>
                </a:lnTo>
                <a:lnTo>
                  <a:pt x="1262" y="1279"/>
                </a:lnTo>
                <a:lnTo>
                  <a:pt x="1263" y="1279"/>
                </a:lnTo>
                <a:lnTo>
                  <a:pt x="1263" y="1281"/>
                </a:lnTo>
                <a:lnTo>
                  <a:pt x="1264" y="1281"/>
                </a:lnTo>
                <a:lnTo>
                  <a:pt x="1265" y="1282"/>
                </a:lnTo>
                <a:lnTo>
                  <a:pt x="1267" y="1283"/>
                </a:lnTo>
                <a:lnTo>
                  <a:pt x="1267" y="1284"/>
                </a:lnTo>
                <a:lnTo>
                  <a:pt x="1268" y="1284"/>
                </a:lnTo>
                <a:lnTo>
                  <a:pt x="1269" y="1286"/>
                </a:lnTo>
                <a:lnTo>
                  <a:pt x="1270" y="1286"/>
                </a:lnTo>
                <a:lnTo>
                  <a:pt x="1270" y="1286"/>
                </a:lnTo>
                <a:lnTo>
                  <a:pt x="1272" y="1286"/>
                </a:lnTo>
                <a:lnTo>
                  <a:pt x="1273" y="1286"/>
                </a:lnTo>
                <a:lnTo>
                  <a:pt x="1274" y="1286"/>
                </a:lnTo>
                <a:lnTo>
                  <a:pt x="1274" y="1286"/>
                </a:lnTo>
                <a:lnTo>
                  <a:pt x="1275" y="1286"/>
                </a:lnTo>
                <a:lnTo>
                  <a:pt x="1277" y="1286"/>
                </a:lnTo>
                <a:lnTo>
                  <a:pt x="1278" y="1286"/>
                </a:lnTo>
                <a:lnTo>
                  <a:pt x="1278" y="1286"/>
                </a:lnTo>
                <a:lnTo>
                  <a:pt x="1279" y="1286"/>
                </a:lnTo>
                <a:lnTo>
                  <a:pt x="1280" y="1286"/>
                </a:lnTo>
                <a:lnTo>
                  <a:pt x="1281" y="1286"/>
                </a:lnTo>
                <a:lnTo>
                  <a:pt x="1281" y="1286"/>
                </a:lnTo>
                <a:lnTo>
                  <a:pt x="1283" y="1286"/>
                </a:lnTo>
                <a:lnTo>
                  <a:pt x="1284" y="1286"/>
                </a:lnTo>
                <a:lnTo>
                  <a:pt x="1285" y="1286"/>
                </a:lnTo>
                <a:lnTo>
                  <a:pt x="1285" y="1286"/>
                </a:lnTo>
                <a:lnTo>
                  <a:pt x="1286" y="1286"/>
                </a:lnTo>
                <a:lnTo>
                  <a:pt x="1288" y="1286"/>
                </a:lnTo>
                <a:lnTo>
                  <a:pt x="1289" y="1286"/>
                </a:lnTo>
                <a:lnTo>
                  <a:pt x="1290" y="1286"/>
                </a:lnTo>
                <a:lnTo>
                  <a:pt x="1290" y="1286"/>
                </a:lnTo>
                <a:lnTo>
                  <a:pt x="1291" y="1286"/>
                </a:lnTo>
                <a:lnTo>
                  <a:pt x="1293" y="1286"/>
                </a:lnTo>
                <a:lnTo>
                  <a:pt x="1294" y="1286"/>
                </a:lnTo>
                <a:lnTo>
                  <a:pt x="1294" y="1286"/>
                </a:lnTo>
                <a:lnTo>
                  <a:pt x="1295" y="1286"/>
                </a:lnTo>
                <a:lnTo>
                  <a:pt x="1296" y="1286"/>
                </a:lnTo>
                <a:lnTo>
                  <a:pt x="1298" y="1286"/>
                </a:lnTo>
                <a:lnTo>
                  <a:pt x="1298" y="1286"/>
                </a:lnTo>
                <a:lnTo>
                  <a:pt x="1299" y="1286"/>
                </a:lnTo>
                <a:lnTo>
                  <a:pt x="1300" y="1286"/>
                </a:lnTo>
                <a:lnTo>
                  <a:pt x="1301" y="1286"/>
                </a:lnTo>
                <a:lnTo>
                  <a:pt x="1301" y="1284"/>
                </a:lnTo>
                <a:lnTo>
                  <a:pt x="1303" y="1283"/>
                </a:lnTo>
                <a:lnTo>
                  <a:pt x="1304" y="1282"/>
                </a:lnTo>
                <a:lnTo>
                  <a:pt x="1305" y="1281"/>
                </a:lnTo>
                <a:lnTo>
                  <a:pt x="1305" y="1278"/>
                </a:lnTo>
                <a:lnTo>
                  <a:pt x="1306" y="1274"/>
                </a:lnTo>
                <a:lnTo>
                  <a:pt x="1308" y="1272"/>
                </a:lnTo>
                <a:lnTo>
                  <a:pt x="1309" y="1268"/>
                </a:lnTo>
                <a:lnTo>
                  <a:pt x="1309" y="1267"/>
                </a:lnTo>
                <a:lnTo>
                  <a:pt x="1310" y="1266"/>
                </a:lnTo>
                <a:lnTo>
                  <a:pt x="1311" y="1266"/>
                </a:lnTo>
                <a:lnTo>
                  <a:pt x="1313" y="1267"/>
                </a:lnTo>
                <a:lnTo>
                  <a:pt x="1313" y="1269"/>
                </a:lnTo>
                <a:lnTo>
                  <a:pt x="1314" y="1272"/>
                </a:lnTo>
                <a:lnTo>
                  <a:pt x="1315" y="1274"/>
                </a:lnTo>
                <a:lnTo>
                  <a:pt x="1316" y="1277"/>
                </a:lnTo>
                <a:lnTo>
                  <a:pt x="1316" y="1278"/>
                </a:lnTo>
                <a:lnTo>
                  <a:pt x="1317" y="1278"/>
                </a:lnTo>
                <a:lnTo>
                  <a:pt x="1319" y="1278"/>
                </a:lnTo>
                <a:lnTo>
                  <a:pt x="1320" y="1278"/>
                </a:lnTo>
                <a:lnTo>
                  <a:pt x="1320" y="1278"/>
                </a:lnTo>
                <a:lnTo>
                  <a:pt x="1321" y="1278"/>
                </a:lnTo>
                <a:lnTo>
                  <a:pt x="1322" y="1278"/>
                </a:lnTo>
                <a:lnTo>
                  <a:pt x="1324" y="1279"/>
                </a:lnTo>
                <a:lnTo>
                  <a:pt x="1324" y="1281"/>
                </a:lnTo>
                <a:lnTo>
                  <a:pt x="1325" y="1282"/>
                </a:lnTo>
                <a:lnTo>
                  <a:pt x="1326" y="1283"/>
                </a:lnTo>
                <a:lnTo>
                  <a:pt x="1327" y="1283"/>
                </a:lnTo>
                <a:lnTo>
                  <a:pt x="1327" y="1284"/>
                </a:lnTo>
                <a:lnTo>
                  <a:pt x="1329" y="1284"/>
                </a:lnTo>
                <a:lnTo>
                  <a:pt x="1330" y="1286"/>
                </a:lnTo>
                <a:lnTo>
                  <a:pt x="1331" y="1286"/>
                </a:lnTo>
                <a:lnTo>
                  <a:pt x="1331" y="1286"/>
                </a:lnTo>
                <a:lnTo>
                  <a:pt x="1332" y="1286"/>
                </a:lnTo>
                <a:lnTo>
                  <a:pt x="1334" y="1286"/>
                </a:lnTo>
                <a:lnTo>
                  <a:pt x="1335" y="1286"/>
                </a:lnTo>
                <a:lnTo>
                  <a:pt x="1335" y="1286"/>
                </a:lnTo>
                <a:lnTo>
                  <a:pt x="1336" y="1286"/>
                </a:lnTo>
                <a:lnTo>
                  <a:pt x="1337" y="1286"/>
                </a:lnTo>
                <a:lnTo>
                  <a:pt x="1339" y="1286"/>
                </a:lnTo>
                <a:lnTo>
                  <a:pt x="1339" y="1286"/>
                </a:lnTo>
                <a:lnTo>
                  <a:pt x="1340" y="1286"/>
                </a:lnTo>
                <a:lnTo>
                  <a:pt x="1341" y="1286"/>
                </a:lnTo>
                <a:lnTo>
                  <a:pt x="1342" y="1286"/>
                </a:lnTo>
                <a:lnTo>
                  <a:pt x="1344" y="1286"/>
                </a:lnTo>
                <a:lnTo>
                  <a:pt x="1344" y="1286"/>
                </a:lnTo>
                <a:lnTo>
                  <a:pt x="1345" y="1286"/>
                </a:lnTo>
                <a:lnTo>
                  <a:pt x="1346" y="1284"/>
                </a:lnTo>
                <a:lnTo>
                  <a:pt x="1347" y="1283"/>
                </a:lnTo>
                <a:lnTo>
                  <a:pt x="1347" y="1282"/>
                </a:lnTo>
                <a:lnTo>
                  <a:pt x="1349" y="1278"/>
                </a:lnTo>
                <a:lnTo>
                  <a:pt x="1350" y="1271"/>
                </a:lnTo>
                <a:lnTo>
                  <a:pt x="1351" y="1257"/>
                </a:lnTo>
                <a:lnTo>
                  <a:pt x="1351" y="1228"/>
                </a:lnTo>
                <a:lnTo>
                  <a:pt x="1352" y="1176"/>
                </a:lnTo>
                <a:lnTo>
                  <a:pt x="1353" y="1087"/>
                </a:lnTo>
                <a:lnTo>
                  <a:pt x="1355" y="949"/>
                </a:lnTo>
                <a:lnTo>
                  <a:pt x="1355" y="758"/>
                </a:lnTo>
                <a:lnTo>
                  <a:pt x="1356" y="527"/>
                </a:lnTo>
                <a:lnTo>
                  <a:pt x="1357" y="295"/>
                </a:lnTo>
                <a:lnTo>
                  <a:pt x="1358" y="111"/>
                </a:lnTo>
                <a:lnTo>
                  <a:pt x="1358" y="27"/>
                </a:lnTo>
                <a:lnTo>
                  <a:pt x="1360" y="106"/>
                </a:lnTo>
                <a:lnTo>
                  <a:pt x="1361" y="284"/>
                </a:lnTo>
                <a:lnTo>
                  <a:pt x="1362" y="510"/>
                </a:lnTo>
                <a:lnTo>
                  <a:pt x="1362" y="732"/>
                </a:lnTo>
                <a:lnTo>
                  <a:pt x="1363" y="917"/>
                </a:lnTo>
                <a:lnTo>
                  <a:pt x="1365" y="1052"/>
                </a:lnTo>
                <a:lnTo>
                  <a:pt x="1366" y="1142"/>
                </a:lnTo>
                <a:lnTo>
                  <a:pt x="1366" y="1196"/>
                </a:lnTo>
                <a:lnTo>
                  <a:pt x="1367" y="1230"/>
                </a:lnTo>
                <a:lnTo>
                  <a:pt x="1368" y="1248"/>
                </a:lnTo>
                <a:lnTo>
                  <a:pt x="1370" y="1260"/>
                </a:lnTo>
                <a:lnTo>
                  <a:pt x="1370" y="1267"/>
                </a:lnTo>
                <a:lnTo>
                  <a:pt x="1371" y="1271"/>
                </a:lnTo>
                <a:lnTo>
                  <a:pt x="1372" y="1274"/>
                </a:lnTo>
                <a:lnTo>
                  <a:pt x="1373" y="1276"/>
                </a:lnTo>
                <a:lnTo>
                  <a:pt x="1373" y="1278"/>
                </a:lnTo>
                <a:lnTo>
                  <a:pt x="1375" y="1278"/>
                </a:lnTo>
                <a:lnTo>
                  <a:pt x="1376" y="1279"/>
                </a:lnTo>
                <a:lnTo>
                  <a:pt x="1377" y="1281"/>
                </a:lnTo>
                <a:lnTo>
                  <a:pt x="1377" y="1281"/>
                </a:lnTo>
                <a:lnTo>
                  <a:pt x="1378" y="1282"/>
                </a:lnTo>
                <a:lnTo>
                  <a:pt x="1380" y="1283"/>
                </a:lnTo>
                <a:lnTo>
                  <a:pt x="1381" y="1283"/>
                </a:lnTo>
                <a:lnTo>
                  <a:pt x="1381" y="1284"/>
                </a:lnTo>
                <a:lnTo>
                  <a:pt x="1382" y="1284"/>
                </a:lnTo>
                <a:lnTo>
                  <a:pt x="1383" y="1284"/>
                </a:lnTo>
                <a:lnTo>
                  <a:pt x="1385" y="1286"/>
                </a:lnTo>
                <a:lnTo>
                  <a:pt x="1385" y="1286"/>
                </a:lnTo>
                <a:lnTo>
                  <a:pt x="1386" y="1286"/>
                </a:lnTo>
                <a:lnTo>
                  <a:pt x="1387" y="1284"/>
                </a:lnTo>
                <a:lnTo>
                  <a:pt x="1388" y="1284"/>
                </a:lnTo>
                <a:lnTo>
                  <a:pt x="1388" y="1283"/>
                </a:lnTo>
                <a:lnTo>
                  <a:pt x="1389" y="1283"/>
                </a:lnTo>
                <a:lnTo>
                  <a:pt x="1391" y="1283"/>
                </a:lnTo>
                <a:lnTo>
                  <a:pt x="1392" y="1283"/>
                </a:lnTo>
                <a:lnTo>
                  <a:pt x="1392" y="1283"/>
                </a:lnTo>
                <a:lnTo>
                  <a:pt x="1393" y="1283"/>
                </a:lnTo>
                <a:lnTo>
                  <a:pt x="1394" y="1283"/>
                </a:lnTo>
                <a:lnTo>
                  <a:pt x="1396" y="1284"/>
                </a:lnTo>
                <a:lnTo>
                  <a:pt x="1396" y="1284"/>
                </a:lnTo>
                <a:lnTo>
                  <a:pt x="1397" y="1284"/>
                </a:lnTo>
                <a:lnTo>
                  <a:pt x="1398" y="1284"/>
                </a:lnTo>
                <a:lnTo>
                  <a:pt x="1399" y="1284"/>
                </a:lnTo>
                <a:lnTo>
                  <a:pt x="1401" y="1284"/>
                </a:lnTo>
                <a:lnTo>
                  <a:pt x="1401" y="1284"/>
                </a:lnTo>
                <a:lnTo>
                  <a:pt x="1402" y="1284"/>
                </a:lnTo>
                <a:lnTo>
                  <a:pt x="1403" y="1284"/>
                </a:lnTo>
                <a:lnTo>
                  <a:pt x="1404" y="1284"/>
                </a:lnTo>
                <a:lnTo>
                  <a:pt x="1404" y="1284"/>
                </a:lnTo>
                <a:lnTo>
                  <a:pt x="1406" y="1284"/>
                </a:lnTo>
                <a:lnTo>
                  <a:pt x="1407" y="1286"/>
                </a:lnTo>
                <a:lnTo>
                  <a:pt x="1408" y="1286"/>
                </a:lnTo>
                <a:lnTo>
                  <a:pt x="1408" y="1286"/>
                </a:lnTo>
                <a:lnTo>
                  <a:pt x="1409" y="1286"/>
                </a:lnTo>
                <a:lnTo>
                  <a:pt x="1411" y="1286"/>
                </a:lnTo>
                <a:lnTo>
                  <a:pt x="1412" y="1286"/>
                </a:lnTo>
                <a:lnTo>
                  <a:pt x="1412" y="1286"/>
                </a:lnTo>
                <a:lnTo>
                  <a:pt x="1413" y="1286"/>
                </a:lnTo>
                <a:lnTo>
                  <a:pt x="1414" y="1286"/>
                </a:lnTo>
                <a:lnTo>
                  <a:pt x="1416" y="1286"/>
                </a:lnTo>
                <a:lnTo>
                  <a:pt x="1416" y="1286"/>
                </a:lnTo>
                <a:lnTo>
                  <a:pt x="1417" y="1286"/>
                </a:lnTo>
                <a:lnTo>
                  <a:pt x="1418" y="1286"/>
                </a:lnTo>
                <a:lnTo>
                  <a:pt x="1419" y="1286"/>
                </a:lnTo>
                <a:lnTo>
                  <a:pt x="1419" y="1286"/>
                </a:lnTo>
                <a:lnTo>
                  <a:pt x="1420" y="1286"/>
                </a:lnTo>
                <a:lnTo>
                  <a:pt x="1422" y="1286"/>
                </a:lnTo>
                <a:lnTo>
                  <a:pt x="1423" y="1286"/>
                </a:lnTo>
                <a:lnTo>
                  <a:pt x="1423" y="1286"/>
                </a:lnTo>
                <a:lnTo>
                  <a:pt x="1424" y="1286"/>
                </a:lnTo>
                <a:lnTo>
                  <a:pt x="1425" y="1286"/>
                </a:lnTo>
                <a:lnTo>
                  <a:pt x="1427" y="1286"/>
                </a:lnTo>
                <a:lnTo>
                  <a:pt x="1427" y="1286"/>
                </a:lnTo>
                <a:lnTo>
                  <a:pt x="1428" y="1286"/>
                </a:lnTo>
                <a:lnTo>
                  <a:pt x="1429" y="1286"/>
                </a:lnTo>
                <a:lnTo>
                  <a:pt x="1430" y="1286"/>
                </a:lnTo>
                <a:lnTo>
                  <a:pt x="1430" y="1286"/>
                </a:lnTo>
                <a:lnTo>
                  <a:pt x="1432" y="1286"/>
                </a:lnTo>
                <a:lnTo>
                  <a:pt x="1433" y="1286"/>
                </a:lnTo>
                <a:lnTo>
                  <a:pt x="1434" y="1284"/>
                </a:lnTo>
                <a:lnTo>
                  <a:pt x="1434" y="1284"/>
                </a:lnTo>
                <a:lnTo>
                  <a:pt x="1435" y="1283"/>
                </a:lnTo>
                <a:lnTo>
                  <a:pt x="1437" y="1282"/>
                </a:lnTo>
                <a:lnTo>
                  <a:pt x="1438" y="1282"/>
                </a:lnTo>
                <a:lnTo>
                  <a:pt x="1438" y="1281"/>
                </a:lnTo>
                <a:lnTo>
                  <a:pt x="1439" y="1281"/>
                </a:lnTo>
                <a:lnTo>
                  <a:pt x="1440" y="1281"/>
                </a:lnTo>
                <a:lnTo>
                  <a:pt x="1442" y="1281"/>
                </a:lnTo>
                <a:lnTo>
                  <a:pt x="1442" y="1282"/>
                </a:lnTo>
                <a:lnTo>
                  <a:pt x="1443" y="1282"/>
                </a:lnTo>
                <a:lnTo>
                  <a:pt x="1444" y="1283"/>
                </a:lnTo>
                <a:lnTo>
                  <a:pt x="1445" y="1283"/>
                </a:lnTo>
                <a:lnTo>
                  <a:pt x="1445" y="1283"/>
                </a:lnTo>
                <a:lnTo>
                  <a:pt x="1447" y="1284"/>
                </a:lnTo>
                <a:lnTo>
                  <a:pt x="1448" y="1284"/>
                </a:lnTo>
                <a:lnTo>
                  <a:pt x="1449" y="1284"/>
                </a:lnTo>
                <a:lnTo>
                  <a:pt x="1449" y="1284"/>
                </a:lnTo>
                <a:lnTo>
                  <a:pt x="1450" y="1283"/>
                </a:lnTo>
                <a:lnTo>
                  <a:pt x="1452" y="1283"/>
                </a:lnTo>
                <a:lnTo>
                  <a:pt x="1453" y="1283"/>
                </a:lnTo>
                <a:lnTo>
                  <a:pt x="1453" y="1283"/>
                </a:lnTo>
                <a:lnTo>
                  <a:pt x="1454" y="1283"/>
                </a:lnTo>
                <a:lnTo>
                  <a:pt x="1455" y="1283"/>
                </a:lnTo>
                <a:lnTo>
                  <a:pt x="1456" y="1283"/>
                </a:lnTo>
                <a:lnTo>
                  <a:pt x="1458" y="1284"/>
                </a:lnTo>
                <a:lnTo>
                  <a:pt x="1458" y="1284"/>
                </a:lnTo>
                <a:lnTo>
                  <a:pt x="1459" y="1284"/>
                </a:lnTo>
                <a:lnTo>
                  <a:pt x="1460" y="1284"/>
                </a:lnTo>
                <a:lnTo>
                  <a:pt x="1461" y="1284"/>
                </a:lnTo>
                <a:lnTo>
                  <a:pt x="1461" y="1284"/>
                </a:lnTo>
                <a:lnTo>
                  <a:pt x="1463" y="1284"/>
                </a:lnTo>
                <a:lnTo>
                  <a:pt x="1464" y="1284"/>
                </a:lnTo>
                <a:lnTo>
                  <a:pt x="1465" y="1284"/>
                </a:lnTo>
                <a:lnTo>
                  <a:pt x="1465" y="1284"/>
                </a:lnTo>
                <a:lnTo>
                  <a:pt x="1466" y="1286"/>
                </a:lnTo>
                <a:lnTo>
                  <a:pt x="1468" y="1286"/>
                </a:lnTo>
                <a:lnTo>
                  <a:pt x="1469" y="1286"/>
                </a:lnTo>
                <a:lnTo>
                  <a:pt x="1469" y="1286"/>
                </a:lnTo>
                <a:lnTo>
                  <a:pt x="1470" y="1286"/>
                </a:lnTo>
                <a:lnTo>
                  <a:pt x="1471" y="1286"/>
                </a:lnTo>
                <a:lnTo>
                  <a:pt x="1473" y="1286"/>
                </a:lnTo>
                <a:lnTo>
                  <a:pt x="1473" y="1286"/>
                </a:lnTo>
                <a:lnTo>
                  <a:pt x="1474" y="1286"/>
                </a:lnTo>
                <a:lnTo>
                  <a:pt x="1475" y="1286"/>
                </a:lnTo>
                <a:lnTo>
                  <a:pt x="1476" y="1286"/>
                </a:lnTo>
                <a:lnTo>
                  <a:pt x="1476" y="1286"/>
                </a:lnTo>
                <a:lnTo>
                  <a:pt x="1478" y="1286"/>
                </a:lnTo>
                <a:lnTo>
                  <a:pt x="1479" y="1287"/>
                </a:lnTo>
                <a:lnTo>
                  <a:pt x="1480" y="1287"/>
                </a:lnTo>
                <a:lnTo>
                  <a:pt x="1480" y="1287"/>
                </a:lnTo>
                <a:lnTo>
                  <a:pt x="1481" y="1287"/>
                </a:lnTo>
                <a:lnTo>
                  <a:pt x="1483" y="1287"/>
                </a:lnTo>
                <a:lnTo>
                  <a:pt x="1484" y="1287"/>
                </a:lnTo>
                <a:lnTo>
                  <a:pt x="1484" y="1287"/>
                </a:lnTo>
                <a:lnTo>
                  <a:pt x="1485" y="1287"/>
                </a:lnTo>
                <a:lnTo>
                  <a:pt x="1486" y="1287"/>
                </a:lnTo>
                <a:lnTo>
                  <a:pt x="1488" y="1286"/>
                </a:lnTo>
                <a:lnTo>
                  <a:pt x="1488" y="1286"/>
                </a:lnTo>
                <a:lnTo>
                  <a:pt x="1489" y="1286"/>
                </a:lnTo>
                <a:lnTo>
                  <a:pt x="1490" y="1286"/>
                </a:lnTo>
                <a:lnTo>
                  <a:pt x="1491" y="1284"/>
                </a:lnTo>
                <a:lnTo>
                  <a:pt x="1491" y="1284"/>
                </a:lnTo>
                <a:lnTo>
                  <a:pt x="1492" y="1284"/>
                </a:lnTo>
                <a:lnTo>
                  <a:pt x="1494" y="1284"/>
                </a:lnTo>
                <a:lnTo>
                  <a:pt x="1495" y="1284"/>
                </a:lnTo>
                <a:lnTo>
                  <a:pt x="1495" y="1284"/>
                </a:lnTo>
                <a:lnTo>
                  <a:pt x="1496" y="1284"/>
                </a:lnTo>
                <a:lnTo>
                  <a:pt x="1497" y="1286"/>
                </a:lnTo>
                <a:lnTo>
                  <a:pt x="1499" y="1286"/>
                </a:lnTo>
                <a:lnTo>
                  <a:pt x="1499" y="1284"/>
                </a:lnTo>
                <a:lnTo>
                  <a:pt x="1500" y="1284"/>
                </a:lnTo>
                <a:lnTo>
                  <a:pt x="1501" y="1283"/>
                </a:lnTo>
                <a:lnTo>
                  <a:pt x="1502" y="1282"/>
                </a:lnTo>
                <a:lnTo>
                  <a:pt x="1502" y="1279"/>
                </a:lnTo>
                <a:lnTo>
                  <a:pt x="1504" y="1277"/>
                </a:lnTo>
                <a:lnTo>
                  <a:pt x="1505" y="1273"/>
                </a:lnTo>
                <a:lnTo>
                  <a:pt x="1506" y="1269"/>
                </a:lnTo>
                <a:lnTo>
                  <a:pt x="1506" y="1267"/>
                </a:lnTo>
                <a:lnTo>
                  <a:pt x="1507" y="1265"/>
                </a:lnTo>
                <a:lnTo>
                  <a:pt x="1509" y="1262"/>
                </a:lnTo>
                <a:lnTo>
                  <a:pt x="1510" y="1263"/>
                </a:lnTo>
                <a:lnTo>
                  <a:pt x="1511" y="1265"/>
                </a:lnTo>
                <a:lnTo>
                  <a:pt x="1511" y="1267"/>
                </a:lnTo>
                <a:lnTo>
                  <a:pt x="1512" y="1271"/>
                </a:lnTo>
                <a:lnTo>
                  <a:pt x="1514" y="1276"/>
                </a:lnTo>
                <a:lnTo>
                  <a:pt x="1515" y="1279"/>
                </a:lnTo>
                <a:lnTo>
                  <a:pt x="1515" y="1283"/>
                </a:lnTo>
                <a:lnTo>
                  <a:pt x="1516" y="1286"/>
                </a:lnTo>
                <a:lnTo>
                  <a:pt x="1517" y="1288"/>
                </a:lnTo>
                <a:lnTo>
                  <a:pt x="1519" y="1291"/>
                </a:lnTo>
                <a:lnTo>
                  <a:pt x="1519" y="1292"/>
                </a:lnTo>
                <a:lnTo>
                  <a:pt x="1520" y="1293"/>
                </a:lnTo>
                <a:lnTo>
                  <a:pt x="1521" y="1294"/>
                </a:lnTo>
                <a:lnTo>
                  <a:pt x="1522" y="1294"/>
                </a:lnTo>
                <a:lnTo>
                  <a:pt x="1522" y="1293"/>
                </a:lnTo>
                <a:lnTo>
                  <a:pt x="1524" y="1292"/>
                </a:lnTo>
                <a:lnTo>
                  <a:pt x="1525" y="1291"/>
                </a:lnTo>
                <a:lnTo>
                  <a:pt x="1526" y="1288"/>
                </a:lnTo>
                <a:lnTo>
                  <a:pt x="1526" y="1286"/>
                </a:lnTo>
                <a:lnTo>
                  <a:pt x="1527" y="1284"/>
                </a:lnTo>
                <a:lnTo>
                  <a:pt x="1528" y="1283"/>
                </a:lnTo>
                <a:lnTo>
                  <a:pt x="1530" y="1283"/>
                </a:lnTo>
                <a:lnTo>
                  <a:pt x="1530" y="1283"/>
                </a:lnTo>
                <a:lnTo>
                  <a:pt x="1531" y="1284"/>
                </a:lnTo>
                <a:lnTo>
                  <a:pt x="1532" y="1284"/>
                </a:lnTo>
                <a:lnTo>
                  <a:pt x="1533" y="1284"/>
                </a:lnTo>
                <a:lnTo>
                  <a:pt x="1533" y="1286"/>
                </a:lnTo>
                <a:lnTo>
                  <a:pt x="1535" y="1286"/>
                </a:lnTo>
                <a:lnTo>
                  <a:pt x="1536" y="1286"/>
                </a:lnTo>
                <a:lnTo>
                  <a:pt x="1537" y="1286"/>
                </a:lnTo>
                <a:lnTo>
                  <a:pt x="1537" y="1286"/>
                </a:lnTo>
                <a:lnTo>
                  <a:pt x="1538" y="1286"/>
                </a:lnTo>
                <a:lnTo>
                  <a:pt x="1540" y="1287"/>
                </a:lnTo>
                <a:lnTo>
                  <a:pt x="1541" y="1287"/>
                </a:lnTo>
                <a:lnTo>
                  <a:pt x="1541" y="1287"/>
                </a:lnTo>
                <a:lnTo>
                  <a:pt x="1542" y="1287"/>
                </a:lnTo>
                <a:lnTo>
                  <a:pt x="1543" y="1286"/>
                </a:lnTo>
                <a:lnTo>
                  <a:pt x="1545" y="1286"/>
                </a:lnTo>
                <a:lnTo>
                  <a:pt x="1545" y="1284"/>
                </a:lnTo>
                <a:lnTo>
                  <a:pt x="1546" y="1283"/>
                </a:lnTo>
                <a:lnTo>
                  <a:pt x="1547" y="1282"/>
                </a:lnTo>
                <a:lnTo>
                  <a:pt x="1548" y="1279"/>
                </a:lnTo>
                <a:lnTo>
                  <a:pt x="1548" y="1278"/>
                </a:lnTo>
                <a:lnTo>
                  <a:pt x="1550" y="1276"/>
                </a:lnTo>
                <a:lnTo>
                  <a:pt x="1551" y="1274"/>
                </a:lnTo>
                <a:lnTo>
                  <a:pt x="1552" y="1273"/>
                </a:lnTo>
                <a:lnTo>
                  <a:pt x="1552" y="1272"/>
                </a:lnTo>
                <a:lnTo>
                  <a:pt x="1553" y="1272"/>
                </a:lnTo>
                <a:lnTo>
                  <a:pt x="1555" y="1272"/>
                </a:lnTo>
                <a:lnTo>
                  <a:pt x="1556" y="1273"/>
                </a:lnTo>
                <a:lnTo>
                  <a:pt x="1556" y="1274"/>
                </a:lnTo>
                <a:lnTo>
                  <a:pt x="1557" y="1277"/>
                </a:lnTo>
                <a:lnTo>
                  <a:pt x="1558" y="1278"/>
                </a:lnTo>
                <a:lnTo>
                  <a:pt x="1560" y="1279"/>
                </a:lnTo>
                <a:lnTo>
                  <a:pt x="1560" y="1281"/>
                </a:lnTo>
                <a:lnTo>
                  <a:pt x="1561" y="1282"/>
                </a:lnTo>
                <a:lnTo>
                  <a:pt x="1562" y="1282"/>
                </a:lnTo>
                <a:lnTo>
                  <a:pt x="1563" y="1283"/>
                </a:lnTo>
                <a:lnTo>
                  <a:pt x="1563" y="1284"/>
                </a:lnTo>
                <a:lnTo>
                  <a:pt x="1564" y="1284"/>
                </a:lnTo>
                <a:lnTo>
                  <a:pt x="1566" y="1284"/>
                </a:lnTo>
                <a:lnTo>
                  <a:pt x="1567" y="1286"/>
                </a:lnTo>
                <a:lnTo>
                  <a:pt x="1568" y="1286"/>
                </a:lnTo>
                <a:lnTo>
                  <a:pt x="1568" y="1286"/>
                </a:lnTo>
                <a:lnTo>
                  <a:pt x="1569" y="1286"/>
                </a:lnTo>
                <a:lnTo>
                  <a:pt x="1571" y="1286"/>
                </a:lnTo>
                <a:lnTo>
                  <a:pt x="1572" y="1286"/>
                </a:lnTo>
                <a:lnTo>
                  <a:pt x="1572" y="1286"/>
                </a:lnTo>
                <a:lnTo>
                  <a:pt x="1573" y="1286"/>
                </a:lnTo>
                <a:lnTo>
                  <a:pt x="1574" y="1286"/>
                </a:lnTo>
                <a:lnTo>
                  <a:pt x="1576" y="1286"/>
                </a:lnTo>
                <a:lnTo>
                  <a:pt x="1576" y="1286"/>
                </a:lnTo>
                <a:lnTo>
                  <a:pt x="1577" y="1286"/>
                </a:lnTo>
                <a:lnTo>
                  <a:pt x="1578" y="1286"/>
                </a:lnTo>
                <a:lnTo>
                  <a:pt x="1579" y="1286"/>
                </a:lnTo>
                <a:lnTo>
                  <a:pt x="1579" y="1286"/>
                </a:lnTo>
                <a:lnTo>
                  <a:pt x="1581" y="1286"/>
                </a:lnTo>
                <a:lnTo>
                  <a:pt x="1582" y="1286"/>
                </a:lnTo>
                <a:lnTo>
                  <a:pt x="1583" y="1286"/>
                </a:lnTo>
                <a:lnTo>
                  <a:pt x="1583" y="1286"/>
                </a:lnTo>
                <a:lnTo>
                  <a:pt x="1584" y="1286"/>
                </a:lnTo>
                <a:lnTo>
                  <a:pt x="1586" y="1286"/>
                </a:lnTo>
                <a:lnTo>
                  <a:pt x="1587" y="1286"/>
                </a:lnTo>
                <a:lnTo>
                  <a:pt x="1587" y="1286"/>
                </a:lnTo>
                <a:lnTo>
                  <a:pt x="1588" y="1286"/>
                </a:lnTo>
                <a:lnTo>
                  <a:pt x="1589" y="1286"/>
                </a:lnTo>
                <a:lnTo>
                  <a:pt x="1591" y="1286"/>
                </a:lnTo>
                <a:lnTo>
                  <a:pt x="1591" y="1286"/>
                </a:lnTo>
                <a:lnTo>
                  <a:pt x="1592" y="1286"/>
                </a:lnTo>
                <a:lnTo>
                  <a:pt x="1593" y="1286"/>
                </a:lnTo>
                <a:lnTo>
                  <a:pt x="1594" y="1286"/>
                </a:lnTo>
                <a:lnTo>
                  <a:pt x="1594" y="1286"/>
                </a:lnTo>
                <a:lnTo>
                  <a:pt x="1596" y="1286"/>
                </a:lnTo>
                <a:lnTo>
                  <a:pt x="1597" y="1286"/>
                </a:lnTo>
                <a:lnTo>
                  <a:pt x="1598" y="1286"/>
                </a:lnTo>
                <a:lnTo>
                  <a:pt x="1598" y="1286"/>
                </a:lnTo>
                <a:lnTo>
                  <a:pt x="1599" y="1286"/>
                </a:lnTo>
                <a:lnTo>
                  <a:pt x="1600" y="1286"/>
                </a:lnTo>
                <a:lnTo>
                  <a:pt x="1602" y="1286"/>
                </a:lnTo>
                <a:lnTo>
                  <a:pt x="1602" y="1286"/>
                </a:lnTo>
                <a:lnTo>
                  <a:pt x="1603" y="1286"/>
                </a:lnTo>
                <a:lnTo>
                  <a:pt x="1604" y="1286"/>
                </a:lnTo>
                <a:lnTo>
                  <a:pt x="1605" y="1286"/>
                </a:lnTo>
                <a:lnTo>
                  <a:pt x="1605" y="1286"/>
                </a:lnTo>
                <a:lnTo>
                  <a:pt x="1607" y="1284"/>
                </a:lnTo>
                <a:lnTo>
                  <a:pt x="1608" y="1284"/>
                </a:lnTo>
                <a:lnTo>
                  <a:pt x="1609" y="1284"/>
                </a:lnTo>
                <a:lnTo>
                  <a:pt x="1609" y="1286"/>
                </a:lnTo>
                <a:lnTo>
                  <a:pt x="1610" y="1286"/>
                </a:lnTo>
                <a:lnTo>
                  <a:pt x="1612" y="1286"/>
                </a:lnTo>
                <a:lnTo>
                  <a:pt x="1613" y="1286"/>
                </a:lnTo>
                <a:lnTo>
                  <a:pt x="1613" y="1286"/>
                </a:lnTo>
                <a:lnTo>
                  <a:pt x="1614" y="1286"/>
                </a:lnTo>
                <a:lnTo>
                  <a:pt x="1615" y="1286"/>
                </a:lnTo>
                <a:lnTo>
                  <a:pt x="1617" y="1286"/>
                </a:lnTo>
                <a:lnTo>
                  <a:pt x="1617" y="1284"/>
                </a:lnTo>
                <a:lnTo>
                  <a:pt x="1618" y="1284"/>
                </a:lnTo>
                <a:lnTo>
                  <a:pt x="1619" y="1283"/>
                </a:lnTo>
                <a:lnTo>
                  <a:pt x="1620" y="1283"/>
                </a:lnTo>
                <a:lnTo>
                  <a:pt x="1620" y="1283"/>
                </a:lnTo>
                <a:lnTo>
                  <a:pt x="1622" y="1284"/>
                </a:lnTo>
                <a:lnTo>
                  <a:pt x="1623" y="1284"/>
                </a:lnTo>
                <a:lnTo>
                  <a:pt x="1624" y="1284"/>
                </a:lnTo>
                <a:lnTo>
                  <a:pt x="1625" y="1284"/>
                </a:lnTo>
                <a:lnTo>
                  <a:pt x="1625" y="1284"/>
                </a:lnTo>
                <a:lnTo>
                  <a:pt x="1627" y="1284"/>
                </a:lnTo>
                <a:lnTo>
                  <a:pt x="1628" y="1284"/>
                </a:lnTo>
                <a:lnTo>
                  <a:pt x="1629" y="1284"/>
                </a:lnTo>
                <a:lnTo>
                  <a:pt x="1629" y="1284"/>
                </a:lnTo>
                <a:lnTo>
                  <a:pt x="1630" y="1284"/>
                </a:lnTo>
                <a:lnTo>
                  <a:pt x="1632" y="1286"/>
                </a:lnTo>
                <a:lnTo>
                  <a:pt x="1633" y="1286"/>
                </a:lnTo>
                <a:lnTo>
                  <a:pt x="1633" y="1286"/>
                </a:lnTo>
                <a:lnTo>
                  <a:pt x="1634" y="1286"/>
                </a:lnTo>
                <a:lnTo>
                  <a:pt x="1635" y="1284"/>
                </a:lnTo>
                <a:lnTo>
                  <a:pt x="1636" y="1283"/>
                </a:lnTo>
                <a:lnTo>
                  <a:pt x="1636" y="1282"/>
                </a:lnTo>
                <a:lnTo>
                  <a:pt x="1638" y="1281"/>
                </a:lnTo>
                <a:lnTo>
                  <a:pt x="1639" y="1281"/>
                </a:lnTo>
                <a:lnTo>
                  <a:pt x="1640" y="1279"/>
                </a:lnTo>
                <a:lnTo>
                  <a:pt x="1640" y="1281"/>
                </a:lnTo>
                <a:lnTo>
                  <a:pt x="1641" y="1282"/>
                </a:lnTo>
                <a:lnTo>
                  <a:pt x="1643" y="1283"/>
                </a:lnTo>
                <a:lnTo>
                  <a:pt x="1644" y="1284"/>
                </a:lnTo>
                <a:lnTo>
                  <a:pt x="1644" y="1286"/>
                </a:lnTo>
                <a:lnTo>
                  <a:pt x="1645" y="1287"/>
                </a:lnTo>
                <a:lnTo>
                  <a:pt x="1646" y="1288"/>
                </a:lnTo>
                <a:lnTo>
                  <a:pt x="1648" y="1288"/>
                </a:lnTo>
                <a:lnTo>
                  <a:pt x="1648" y="1288"/>
                </a:lnTo>
                <a:lnTo>
                  <a:pt x="1649" y="1287"/>
                </a:lnTo>
                <a:lnTo>
                  <a:pt x="1650" y="1287"/>
                </a:lnTo>
                <a:lnTo>
                  <a:pt x="1651" y="1287"/>
                </a:lnTo>
                <a:lnTo>
                  <a:pt x="1651" y="1287"/>
                </a:lnTo>
                <a:lnTo>
                  <a:pt x="1653" y="1286"/>
                </a:lnTo>
                <a:lnTo>
                  <a:pt x="1654" y="1286"/>
                </a:lnTo>
                <a:lnTo>
                  <a:pt x="1655" y="1286"/>
                </a:lnTo>
                <a:lnTo>
                  <a:pt x="1655" y="1286"/>
                </a:lnTo>
                <a:lnTo>
                  <a:pt x="1656" y="1284"/>
                </a:lnTo>
                <a:lnTo>
                  <a:pt x="1658" y="1284"/>
                </a:lnTo>
                <a:lnTo>
                  <a:pt x="1659" y="1284"/>
                </a:lnTo>
                <a:lnTo>
                  <a:pt x="1659" y="1284"/>
                </a:lnTo>
                <a:lnTo>
                  <a:pt x="1660" y="1284"/>
                </a:lnTo>
                <a:lnTo>
                  <a:pt x="1661" y="1284"/>
                </a:lnTo>
                <a:lnTo>
                  <a:pt x="1663" y="1284"/>
                </a:lnTo>
                <a:lnTo>
                  <a:pt x="1663" y="1283"/>
                </a:lnTo>
                <a:lnTo>
                  <a:pt x="1664" y="1283"/>
                </a:lnTo>
                <a:lnTo>
                  <a:pt x="1665" y="1282"/>
                </a:lnTo>
                <a:lnTo>
                  <a:pt x="1666" y="1281"/>
                </a:lnTo>
                <a:lnTo>
                  <a:pt x="1666" y="1281"/>
                </a:lnTo>
                <a:lnTo>
                  <a:pt x="1668" y="1279"/>
                </a:lnTo>
                <a:lnTo>
                  <a:pt x="1669" y="1279"/>
                </a:lnTo>
                <a:lnTo>
                  <a:pt x="1670" y="1281"/>
                </a:lnTo>
                <a:lnTo>
                  <a:pt x="1670" y="1281"/>
                </a:lnTo>
                <a:lnTo>
                  <a:pt x="1671" y="1282"/>
                </a:lnTo>
                <a:lnTo>
                  <a:pt x="1672" y="1283"/>
                </a:lnTo>
                <a:lnTo>
                  <a:pt x="1674" y="1283"/>
                </a:lnTo>
                <a:lnTo>
                  <a:pt x="1674" y="1283"/>
                </a:lnTo>
                <a:lnTo>
                  <a:pt x="1675" y="1284"/>
                </a:lnTo>
                <a:lnTo>
                  <a:pt x="1676" y="1284"/>
                </a:lnTo>
                <a:lnTo>
                  <a:pt x="1677" y="1286"/>
                </a:lnTo>
                <a:lnTo>
                  <a:pt x="1679" y="1286"/>
                </a:lnTo>
                <a:lnTo>
                  <a:pt x="1679" y="1286"/>
                </a:lnTo>
                <a:lnTo>
                  <a:pt x="1680" y="1286"/>
                </a:lnTo>
                <a:lnTo>
                  <a:pt x="1681" y="1286"/>
                </a:lnTo>
                <a:lnTo>
                  <a:pt x="1682" y="1286"/>
                </a:lnTo>
                <a:lnTo>
                  <a:pt x="1682" y="1286"/>
                </a:lnTo>
                <a:lnTo>
                  <a:pt x="1684" y="1286"/>
                </a:lnTo>
                <a:lnTo>
                  <a:pt x="1685" y="1286"/>
                </a:lnTo>
                <a:lnTo>
                  <a:pt x="1686" y="1286"/>
                </a:lnTo>
                <a:lnTo>
                  <a:pt x="1686" y="1284"/>
                </a:lnTo>
                <a:lnTo>
                  <a:pt x="1687" y="1284"/>
                </a:lnTo>
                <a:lnTo>
                  <a:pt x="1689" y="1284"/>
                </a:lnTo>
                <a:lnTo>
                  <a:pt x="1690" y="1283"/>
                </a:lnTo>
                <a:lnTo>
                  <a:pt x="1690" y="1282"/>
                </a:lnTo>
                <a:lnTo>
                  <a:pt x="1691" y="1281"/>
                </a:lnTo>
                <a:lnTo>
                  <a:pt x="1692" y="1279"/>
                </a:lnTo>
                <a:lnTo>
                  <a:pt x="1694" y="1278"/>
                </a:lnTo>
                <a:lnTo>
                  <a:pt x="1694" y="1277"/>
                </a:lnTo>
                <a:lnTo>
                  <a:pt x="1695" y="1274"/>
                </a:lnTo>
                <a:lnTo>
                  <a:pt x="1696" y="1272"/>
                </a:lnTo>
                <a:lnTo>
                  <a:pt x="1697" y="1272"/>
                </a:lnTo>
                <a:lnTo>
                  <a:pt x="1697" y="1272"/>
                </a:lnTo>
                <a:lnTo>
                  <a:pt x="1699" y="1272"/>
                </a:lnTo>
                <a:lnTo>
                  <a:pt x="1700" y="1274"/>
                </a:lnTo>
                <a:lnTo>
                  <a:pt x="1701" y="1277"/>
                </a:lnTo>
                <a:lnTo>
                  <a:pt x="1701" y="1279"/>
                </a:lnTo>
                <a:lnTo>
                  <a:pt x="1702" y="1281"/>
                </a:lnTo>
                <a:lnTo>
                  <a:pt x="1704" y="1282"/>
                </a:lnTo>
                <a:lnTo>
                  <a:pt x="1705" y="1282"/>
                </a:lnTo>
                <a:lnTo>
                  <a:pt x="1705" y="1283"/>
                </a:lnTo>
                <a:lnTo>
                  <a:pt x="1706" y="1283"/>
                </a:lnTo>
                <a:lnTo>
                  <a:pt x="1707" y="1283"/>
                </a:lnTo>
                <a:lnTo>
                  <a:pt x="1708" y="1283"/>
                </a:lnTo>
                <a:lnTo>
                  <a:pt x="1708" y="1283"/>
                </a:lnTo>
                <a:lnTo>
                  <a:pt x="1710" y="1283"/>
                </a:lnTo>
                <a:lnTo>
                  <a:pt x="1711" y="1284"/>
                </a:lnTo>
                <a:lnTo>
                  <a:pt x="1712" y="1284"/>
                </a:lnTo>
                <a:lnTo>
                  <a:pt x="1712" y="1284"/>
                </a:lnTo>
                <a:lnTo>
                  <a:pt x="1713" y="1284"/>
                </a:lnTo>
                <a:lnTo>
                  <a:pt x="1715" y="1283"/>
                </a:lnTo>
                <a:lnTo>
                  <a:pt x="1716" y="1283"/>
                </a:lnTo>
                <a:lnTo>
                  <a:pt x="1716" y="1282"/>
                </a:lnTo>
                <a:lnTo>
                  <a:pt x="1717" y="1281"/>
                </a:lnTo>
                <a:lnTo>
                  <a:pt x="1718" y="1279"/>
                </a:lnTo>
                <a:lnTo>
                  <a:pt x="1720" y="1279"/>
                </a:lnTo>
                <a:lnTo>
                  <a:pt x="1720" y="1279"/>
                </a:lnTo>
                <a:lnTo>
                  <a:pt x="1721" y="1278"/>
                </a:lnTo>
                <a:lnTo>
                  <a:pt x="1722" y="1279"/>
                </a:lnTo>
                <a:lnTo>
                  <a:pt x="1723" y="1279"/>
                </a:lnTo>
                <a:lnTo>
                  <a:pt x="1723" y="1279"/>
                </a:lnTo>
                <a:lnTo>
                  <a:pt x="1725" y="1281"/>
                </a:lnTo>
                <a:lnTo>
                  <a:pt x="1726" y="1281"/>
                </a:lnTo>
                <a:lnTo>
                  <a:pt x="1727" y="1282"/>
                </a:lnTo>
                <a:lnTo>
                  <a:pt x="1727" y="1283"/>
                </a:lnTo>
                <a:lnTo>
                  <a:pt x="1728" y="1283"/>
                </a:lnTo>
                <a:lnTo>
                  <a:pt x="1730" y="1284"/>
                </a:lnTo>
                <a:lnTo>
                  <a:pt x="1731" y="1284"/>
                </a:lnTo>
                <a:lnTo>
                  <a:pt x="1731" y="1286"/>
                </a:lnTo>
                <a:lnTo>
                  <a:pt x="1732" y="1286"/>
                </a:lnTo>
                <a:lnTo>
                  <a:pt x="1733" y="1286"/>
                </a:lnTo>
                <a:lnTo>
                  <a:pt x="1735" y="1286"/>
                </a:lnTo>
                <a:lnTo>
                  <a:pt x="1736" y="1286"/>
                </a:lnTo>
                <a:lnTo>
                  <a:pt x="1736" y="1286"/>
                </a:lnTo>
                <a:lnTo>
                  <a:pt x="1737" y="1286"/>
                </a:lnTo>
                <a:lnTo>
                  <a:pt x="1738" y="1286"/>
                </a:lnTo>
                <a:lnTo>
                  <a:pt x="1740" y="1284"/>
                </a:lnTo>
                <a:lnTo>
                  <a:pt x="1740" y="1283"/>
                </a:lnTo>
                <a:lnTo>
                  <a:pt x="1741" y="1282"/>
                </a:lnTo>
                <a:lnTo>
                  <a:pt x="1742" y="1281"/>
                </a:lnTo>
                <a:lnTo>
                  <a:pt x="1743" y="1281"/>
                </a:lnTo>
                <a:lnTo>
                  <a:pt x="1743" y="1279"/>
                </a:lnTo>
                <a:lnTo>
                  <a:pt x="1744" y="1278"/>
                </a:lnTo>
                <a:lnTo>
                  <a:pt x="1746" y="1278"/>
                </a:lnTo>
                <a:lnTo>
                  <a:pt x="1747" y="1278"/>
                </a:lnTo>
                <a:lnTo>
                  <a:pt x="1747" y="1278"/>
                </a:lnTo>
                <a:lnTo>
                  <a:pt x="1748" y="1278"/>
                </a:lnTo>
                <a:lnTo>
                  <a:pt x="1749" y="1279"/>
                </a:lnTo>
                <a:lnTo>
                  <a:pt x="1751" y="1279"/>
                </a:lnTo>
                <a:lnTo>
                  <a:pt x="1751" y="1281"/>
                </a:lnTo>
                <a:lnTo>
                  <a:pt x="1752" y="1282"/>
                </a:lnTo>
                <a:lnTo>
                  <a:pt x="1753" y="1283"/>
                </a:lnTo>
                <a:lnTo>
                  <a:pt x="1754" y="1284"/>
                </a:lnTo>
                <a:lnTo>
                  <a:pt x="1754" y="1286"/>
                </a:lnTo>
                <a:lnTo>
                  <a:pt x="1756" y="1286"/>
                </a:lnTo>
                <a:lnTo>
                  <a:pt x="1757" y="1287"/>
                </a:lnTo>
                <a:lnTo>
                  <a:pt x="1758" y="1287"/>
                </a:lnTo>
                <a:lnTo>
                  <a:pt x="1758" y="1287"/>
                </a:lnTo>
                <a:lnTo>
                  <a:pt x="1759" y="1287"/>
                </a:lnTo>
                <a:lnTo>
                  <a:pt x="1761" y="1287"/>
                </a:lnTo>
                <a:lnTo>
                  <a:pt x="1762" y="1287"/>
                </a:lnTo>
                <a:lnTo>
                  <a:pt x="1762" y="1286"/>
                </a:lnTo>
                <a:lnTo>
                  <a:pt x="1763" y="1286"/>
                </a:lnTo>
                <a:lnTo>
                  <a:pt x="1764" y="1286"/>
                </a:lnTo>
                <a:lnTo>
                  <a:pt x="1766" y="1284"/>
                </a:lnTo>
                <a:lnTo>
                  <a:pt x="1766" y="1284"/>
                </a:lnTo>
                <a:lnTo>
                  <a:pt x="1767" y="1284"/>
                </a:lnTo>
                <a:lnTo>
                  <a:pt x="1768" y="1284"/>
                </a:lnTo>
                <a:lnTo>
                  <a:pt x="1769" y="1284"/>
                </a:lnTo>
                <a:lnTo>
                  <a:pt x="1769" y="1284"/>
                </a:lnTo>
                <a:lnTo>
                  <a:pt x="1771" y="1286"/>
                </a:lnTo>
                <a:lnTo>
                  <a:pt x="1772" y="1286"/>
                </a:lnTo>
                <a:lnTo>
                  <a:pt x="1773" y="1286"/>
                </a:lnTo>
                <a:lnTo>
                  <a:pt x="1773" y="1286"/>
                </a:lnTo>
                <a:lnTo>
                  <a:pt x="1774" y="1286"/>
                </a:lnTo>
                <a:lnTo>
                  <a:pt x="1776" y="1286"/>
                </a:lnTo>
                <a:lnTo>
                  <a:pt x="1777" y="1286"/>
                </a:lnTo>
                <a:lnTo>
                  <a:pt x="1777" y="1286"/>
                </a:lnTo>
                <a:lnTo>
                  <a:pt x="1778" y="1286"/>
                </a:lnTo>
                <a:lnTo>
                  <a:pt x="1779" y="1286"/>
                </a:lnTo>
                <a:lnTo>
                  <a:pt x="1780" y="1286"/>
                </a:lnTo>
                <a:lnTo>
                  <a:pt x="1780" y="1286"/>
                </a:lnTo>
                <a:lnTo>
                  <a:pt x="1782" y="1286"/>
                </a:lnTo>
                <a:lnTo>
                  <a:pt x="1783" y="1286"/>
                </a:lnTo>
                <a:lnTo>
                  <a:pt x="1784" y="1286"/>
                </a:lnTo>
                <a:lnTo>
                  <a:pt x="1784" y="1286"/>
                </a:lnTo>
                <a:lnTo>
                  <a:pt x="1785" y="1284"/>
                </a:lnTo>
                <a:lnTo>
                  <a:pt x="1787" y="1284"/>
                </a:lnTo>
                <a:lnTo>
                  <a:pt x="1788" y="1284"/>
                </a:lnTo>
                <a:lnTo>
                  <a:pt x="1788" y="1283"/>
                </a:lnTo>
                <a:lnTo>
                  <a:pt x="1789" y="1283"/>
                </a:lnTo>
                <a:lnTo>
                  <a:pt x="1790" y="1282"/>
                </a:lnTo>
                <a:lnTo>
                  <a:pt x="1792" y="1282"/>
                </a:lnTo>
                <a:lnTo>
                  <a:pt x="1793" y="1281"/>
                </a:lnTo>
                <a:lnTo>
                  <a:pt x="1793" y="1281"/>
                </a:lnTo>
                <a:lnTo>
                  <a:pt x="1794" y="1281"/>
                </a:lnTo>
                <a:lnTo>
                  <a:pt x="1795" y="1281"/>
                </a:lnTo>
                <a:lnTo>
                  <a:pt x="1797" y="1281"/>
                </a:lnTo>
                <a:lnTo>
                  <a:pt x="1797" y="1282"/>
                </a:lnTo>
                <a:lnTo>
                  <a:pt x="1798" y="1282"/>
                </a:lnTo>
                <a:lnTo>
                  <a:pt x="1799" y="1282"/>
                </a:lnTo>
                <a:lnTo>
                  <a:pt x="1800" y="1282"/>
                </a:lnTo>
                <a:lnTo>
                  <a:pt x="1800" y="1282"/>
                </a:lnTo>
                <a:lnTo>
                  <a:pt x="1802" y="1282"/>
                </a:lnTo>
                <a:lnTo>
                  <a:pt x="1803" y="1282"/>
                </a:lnTo>
                <a:lnTo>
                  <a:pt x="1804" y="1282"/>
                </a:lnTo>
                <a:lnTo>
                  <a:pt x="1804" y="1281"/>
                </a:lnTo>
                <a:lnTo>
                  <a:pt x="1805" y="1281"/>
                </a:lnTo>
                <a:lnTo>
                  <a:pt x="1807" y="1281"/>
                </a:lnTo>
                <a:lnTo>
                  <a:pt x="1808" y="1281"/>
                </a:lnTo>
                <a:lnTo>
                  <a:pt x="1808" y="1281"/>
                </a:lnTo>
                <a:lnTo>
                  <a:pt x="1809" y="1281"/>
                </a:lnTo>
                <a:lnTo>
                  <a:pt x="1810" y="1281"/>
                </a:lnTo>
                <a:lnTo>
                  <a:pt x="1811" y="1279"/>
                </a:lnTo>
                <a:lnTo>
                  <a:pt x="1811" y="1277"/>
                </a:lnTo>
                <a:lnTo>
                  <a:pt x="1813" y="1274"/>
                </a:lnTo>
                <a:lnTo>
                  <a:pt x="1814" y="1271"/>
                </a:lnTo>
                <a:lnTo>
                  <a:pt x="1815" y="1267"/>
                </a:lnTo>
                <a:lnTo>
                  <a:pt x="1815" y="1263"/>
                </a:lnTo>
                <a:lnTo>
                  <a:pt x="1816" y="1260"/>
                </a:lnTo>
                <a:lnTo>
                  <a:pt x="1818" y="1257"/>
                </a:lnTo>
                <a:lnTo>
                  <a:pt x="1819" y="1257"/>
                </a:lnTo>
                <a:lnTo>
                  <a:pt x="1819" y="1258"/>
                </a:lnTo>
                <a:lnTo>
                  <a:pt x="1820" y="1261"/>
                </a:lnTo>
                <a:lnTo>
                  <a:pt x="1821" y="1265"/>
                </a:lnTo>
                <a:lnTo>
                  <a:pt x="1823" y="1269"/>
                </a:lnTo>
                <a:lnTo>
                  <a:pt x="1823" y="1273"/>
                </a:lnTo>
                <a:lnTo>
                  <a:pt x="1824" y="1276"/>
                </a:lnTo>
                <a:lnTo>
                  <a:pt x="1825" y="1278"/>
                </a:lnTo>
                <a:lnTo>
                  <a:pt x="1826" y="1279"/>
                </a:lnTo>
                <a:lnTo>
                  <a:pt x="1826" y="1281"/>
                </a:lnTo>
                <a:lnTo>
                  <a:pt x="1828" y="1281"/>
                </a:lnTo>
                <a:lnTo>
                  <a:pt x="1829" y="1281"/>
                </a:lnTo>
                <a:lnTo>
                  <a:pt x="1830" y="1282"/>
                </a:lnTo>
                <a:lnTo>
                  <a:pt x="1830" y="1282"/>
                </a:lnTo>
                <a:lnTo>
                  <a:pt x="1831" y="1282"/>
                </a:lnTo>
                <a:lnTo>
                  <a:pt x="1833" y="1282"/>
                </a:lnTo>
                <a:lnTo>
                  <a:pt x="1834" y="1282"/>
                </a:lnTo>
                <a:lnTo>
                  <a:pt x="1834" y="1283"/>
                </a:lnTo>
                <a:lnTo>
                  <a:pt x="1835" y="1283"/>
                </a:lnTo>
                <a:lnTo>
                  <a:pt x="1836" y="1283"/>
                </a:lnTo>
                <a:lnTo>
                  <a:pt x="1838" y="1283"/>
                </a:lnTo>
                <a:lnTo>
                  <a:pt x="1838" y="1284"/>
                </a:lnTo>
                <a:lnTo>
                  <a:pt x="1839" y="1284"/>
                </a:lnTo>
                <a:lnTo>
                  <a:pt x="1840" y="1284"/>
                </a:lnTo>
                <a:lnTo>
                  <a:pt x="1841" y="1284"/>
                </a:lnTo>
                <a:lnTo>
                  <a:pt x="1841" y="1284"/>
                </a:lnTo>
                <a:lnTo>
                  <a:pt x="1843" y="1286"/>
                </a:lnTo>
                <a:lnTo>
                  <a:pt x="1844" y="1286"/>
                </a:lnTo>
                <a:lnTo>
                  <a:pt x="1845" y="1286"/>
                </a:lnTo>
                <a:lnTo>
                  <a:pt x="1846" y="1286"/>
                </a:lnTo>
                <a:lnTo>
                  <a:pt x="1846" y="1284"/>
                </a:lnTo>
                <a:lnTo>
                  <a:pt x="1847" y="1284"/>
                </a:lnTo>
                <a:lnTo>
                  <a:pt x="1849" y="1283"/>
                </a:lnTo>
                <a:lnTo>
                  <a:pt x="1850" y="1282"/>
                </a:lnTo>
                <a:lnTo>
                  <a:pt x="1850" y="1281"/>
                </a:lnTo>
                <a:lnTo>
                  <a:pt x="1851" y="1279"/>
                </a:lnTo>
                <a:lnTo>
                  <a:pt x="1852" y="1278"/>
                </a:lnTo>
                <a:lnTo>
                  <a:pt x="1854" y="1278"/>
                </a:lnTo>
                <a:lnTo>
                  <a:pt x="1854" y="1278"/>
                </a:lnTo>
                <a:lnTo>
                  <a:pt x="1855" y="1278"/>
                </a:lnTo>
                <a:lnTo>
                  <a:pt x="1856" y="1279"/>
                </a:lnTo>
                <a:lnTo>
                  <a:pt x="1857" y="1281"/>
                </a:lnTo>
                <a:lnTo>
                  <a:pt x="1857" y="1282"/>
                </a:lnTo>
                <a:lnTo>
                  <a:pt x="1859" y="1282"/>
                </a:lnTo>
                <a:lnTo>
                  <a:pt x="1860" y="1283"/>
                </a:lnTo>
                <a:lnTo>
                  <a:pt x="1861" y="1283"/>
                </a:lnTo>
                <a:lnTo>
                  <a:pt x="1861" y="1284"/>
                </a:lnTo>
                <a:lnTo>
                  <a:pt x="1862" y="1284"/>
                </a:lnTo>
                <a:lnTo>
                  <a:pt x="1864" y="1284"/>
                </a:lnTo>
                <a:lnTo>
                  <a:pt x="1865" y="1284"/>
                </a:lnTo>
                <a:lnTo>
                  <a:pt x="1865" y="1284"/>
                </a:lnTo>
                <a:lnTo>
                  <a:pt x="1866" y="1286"/>
                </a:lnTo>
                <a:lnTo>
                  <a:pt x="1867" y="1286"/>
                </a:lnTo>
                <a:lnTo>
                  <a:pt x="1869" y="1286"/>
                </a:lnTo>
                <a:lnTo>
                  <a:pt x="1869" y="1286"/>
                </a:lnTo>
                <a:lnTo>
                  <a:pt x="1870" y="1286"/>
                </a:lnTo>
                <a:lnTo>
                  <a:pt x="1871" y="1286"/>
                </a:lnTo>
                <a:lnTo>
                  <a:pt x="1872" y="1286"/>
                </a:lnTo>
                <a:lnTo>
                  <a:pt x="1872" y="1286"/>
                </a:lnTo>
                <a:lnTo>
                  <a:pt x="1874" y="1286"/>
                </a:lnTo>
                <a:lnTo>
                  <a:pt x="1875" y="1286"/>
                </a:lnTo>
                <a:lnTo>
                  <a:pt x="1876" y="1286"/>
                </a:lnTo>
                <a:lnTo>
                  <a:pt x="1876" y="1286"/>
                </a:lnTo>
                <a:lnTo>
                  <a:pt x="1877" y="1286"/>
                </a:lnTo>
                <a:lnTo>
                  <a:pt x="1879" y="1286"/>
                </a:lnTo>
                <a:lnTo>
                  <a:pt x="1880" y="1284"/>
                </a:lnTo>
                <a:lnTo>
                  <a:pt x="1880" y="1283"/>
                </a:lnTo>
                <a:lnTo>
                  <a:pt x="1881" y="1282"/>
                </a:lnTo>
                <a:lnTo>
                  <a:pt x="1882" y="1279"/>
                </a:lnTo>
                <a:lnTo>
                  <a:pt x="1883" y="1278"/>
                </a:lnTo>
                <a:lnTo>
                  <a:pt x="1883" y="1277"/>
                </a:lnTo>
                <a:lnTo>
                  <a:pt x="1885" y="1277"/>
                </a:lnTo>
                <a:lnTo>
                  <a:pt x="1886" y="1277"/>
                </a:lnTo>
                <a:lnTo>
                  <a:pt x="1887" y="1277"/>
                </a:lnTo>
                <a:lnTo>
                  <a:pt x="1887" y="1278"/>
                </a:lnTo>
                <a:lnTo>
                  <a:pt x="1888" y="1279"/>
                </a:lnTo>
                <a:lnTo>
                  <a:pt x="1890" y="1282"/>
                </a:lnTo>
                <a:lnTo>
                  <a:pt x="1891" y="1283"/>
                </a:lnTo>
                <a:lnTo>
                  <a:pt x="1891" y="1284"/>
                </a:lnTo>
                <a:lnTo>
                  <a:pt x="1892" y="1286"/>
                </a:lnTo>
                <a:lnTo>
                  <a:pt x="1893" y="1287"/>
                </a:lnTo>
                <a:lnTo>
                  <a:pt x="1895" y="1288"/>
                </a:lnTo>
                <a:lnTo>
                  <a:pt x="1895" y="1289"/>
                </a:lnTo>
                <a:lnTo>
                  <a:pt x="1896" y="1291"/>
                </a:lnTo>
                <a:lnTo>
                  <a:pt x="1897" y="1291"/>
                </a:lnTo>
                <a:lnTo>
                  <a:pt x="1898" y="1288"/>
                </a:lnTo>
                <a:lnTo>
                  <a:pt x="1898" y="1283"/>
                </a:lnTo>
                <a:lnTo>
                  <a:pt x="1900" y="1268"/>
                </a:lnTo>
                <a:lnTo>
                  <a:pt x="1901" y="1236"/>
                </a:lnTo>
                <a:lnTo>
                  <a:pt x="1902" y="1171"/>
                </a:lnTo>
                <a:lnTo>
                  <a:pt x="1903" y="1053"/>
                </a:lnTo>
                <a:lnTo>
                  <a:pt x="1903" y="860"/>
                </a:lnTo>
                <a:lnTo>
                  <a:pt x="1905" y="573"/>
                </a:lnTo>
                <a:lnTo>
                  <a:pt x="1906" y="190"/>
                </a:lnTo>
                <a:lnTo>
                  <a:pt x="1907" y="0"/>
                </a:lnTo>
                <a:lnTo>
                  <a:pt x="1907" y="0"/>
                </a:lnTo>
                <a:lnTo>
                  <a:pt x="1908" y="0"/>
                </a:lnTo>
                <a:lnTo>
                  <a:pt x="1910" y="0"/>
                </a:lnTo>
                <a:lnTo>
                  <a:pt x="1911" y="0"/>
                </a:lnTo>
                <a:lnTo>
                  <a:pt x="1911" y="0"/>
                </a:lnTo>
                <a:lnTo>
                  <a:pt x="1912" y="0"/>
                </a:lnTo>
                <a:lnTo>
                  <a:pt x="1913" y="0"/>
                </a:lnTo>
                <a:lnTo>
                  <a:pt x="1915" y="0"/>
                </a:lnTo>
                <a:lnTo>
                  <a:pt x="1915" y="0"/>
                </a:lnTo>
                <a:lnTo>
                  <a:pt x="1916" y="0"/>
                </a:lnTo>
                <a:lnTo>
                  <a:pt x="1917" y="0"/>
                </a:lnTo>
                <a:lnTo>
                  <a:pt x="1918" y="0"/>
                </a:lnTo>
                <a:lnTo>
                  <a:pt x="1918" y="176"/>
                </a:lnTo>
                <a:lnTo>
                  <a:pt x="1919" y="408"/>
                </a:lnTo>
                <a:lnTo>
                  <a:pt x="1921" y="600"/>
                </a:lnTo>
                <a:lnTo>
                  <a:pt x="1922" y="755"/>
                </a:lnTo>
                <a:lnTo>
                  <a:pt x="1922" y="878"/>
                </a:lnTo>
                <a:lnTo>
                  <a:pt x="1923" y="975"/>
                </a:lnTo>
                <a:lnTo>
                  <a:pt x="1924" y="1050"/>
                </a:lnTo>
                <a:lnTo>
                  <a:pt x="1926" y="1107"/>
                </a:lnTo>
                <a:lnTo>
                  <a:pt x="1926" y="1150"/>
                </a:lnTo>
                <a:lnTo>
                  <a:pt x="1927" y="1184"/>
                </a:lnTo>
                <a:lnTo>
                  <a:pt x="1928" y="1210"/>
                </a:lnTo>
                <a:lnTo>
                  <a:pt x="1929" y="1230"/>
                </a:lnTo>
                <a:lnTo>
                  <a:pt x="1929" y="1246"/>
                </a:lnTo>
                <a:lnTo>
                  <a:pt x="1931" y="1258"/>
                </a:lnTo>
                <a:lnTo>
                  <a:pt x="1932" y="1269"/>
                </a:lnTo>
                <a:lnTo>
                  <a:pt x="1933" y="1277"/>
                </a:lnTo>
                <a:lnTo>
                  <a:pt x="1933" y="1284"/>
                </a:lnTo>
                <a:lnTo>
                  <a:pt x="1934" y="1291"/>
                </a:lnTo>
                <a:lnTo>
                  <a:pt x="1936" y="1294"/>
                </a:lnTo>
                <a:lnTo>
                  <a:pt x="1937" y="1299"/>
                </a:lnTo>
                <a:lnTo>
                  <a:pt x="1937" y="1302"/>
                </a:lnTo>
                <a:lnTo>
                  <a:pt x="1938" y="1304"/>
                </a:lnTo>
                <a:lnTo>
                  <a:pt x="1939" y="1307"/>
                </a:lnTo>
                <a:lnTo>
                  <a:pt x="1941" y="1308"/>
                </a:lnTo>
                <a:lnTo>
                  <a:pt x="1941" y="1308"/>
                </a:lnTo>
                <a:lnTo>
                  <a:pt x="1942" y="1308"/>
                </a:lnTo>
                <a:lnTo>
                  <a:pt x="1943" y="1307"/>
                </a:lnTo>
                <a:lnTo>
                  <a:pt x="1944" y="1304"/>
                </a:lnTo>
                <a:lnTo>
                  <a:pt x="1944" y="1301"/>
                </a:lnTo>
                <a:lnTo>
                  <a:pt x="1946" y="1296"/>
                </a:lnTo>
                <a:lnTo>
                  <a:pt x="1947" y="1288"/>
                </a:lnTo>
                <a:lnTo>
                  <a:pt x="1948" y="1279"/>
                </a:lnTo>
                <a:lnTo>
                  <a:pt x="1948" y="1269"/>
                </a:lnTo>
                <a:lnTo>
                  <a:pt x="1949" y="1260"/>
                </a:lnTo>
                <a:lnTo>
                  <a:pt x="1951" y="1250"/>
                </a:lnTo>
                <a:lnTo>
                  <a:pt x="1952" y="1242"/>
                </a:lnTo>
                <a:lnTo>
                  <a:pt x="1952" y="1238"/>
                </a:lnTo>
                <a:lnTo>
                  <a:pt x="1953" y="1238"/>
                </a:lnTo>
                <a:lnTo>
                  <a:pt x="1954" y="1241"/>
                </a:lnTo>
                <a:lnTo>
                  <a:pt x="1955" y="1247"/>
                </a:lnTo>
                <a:lnTo>
                  <a:pt x="1955" y="1256"/>
                </a:lnTo>
                <a:lnTo>
                  <a:pt x="1957" y="1265"/>
                </a:lnTo>
                <a:lnTo>
                  <a:pt x="1958" y="1272"/>
                </a:lnTo>
                <a:lnTo>
                  <a:pt x="1959" y="1279"/>
                </a:lnTo>
                <a:lnTo>
                  <a:pt x="1960" y="1286"/>
                </a:lnTo>
                <a:lnTo>
                  <a:pt x="1960" y="1289"/>
                </a:lnTo>
                <a:lnTo>
                  <a:pt x="1962" y="1292"/>
                </a:lnTo>
                <a:lnTo>
                  <a:pt x="1963" y="1294"/>
                </a:lnTo>
                <a:lnTo>
                  <a:pt x="1964" y="1296"/>
                </a:lnTo>
                <a:lnTo>
                  <a:pt x="1964" y="1296"/>
                </a:lnTo>
                <a:lnTo>
                  <a:pt x="1965" y="1296"/>
                </a:lnTo>
                <a:lnTo>
                  <a:pt x="1967" y="1296"/>
                </a:lnTo>
                <a:lnTo>
                  <a:pt x="1968" y="1294"/>
                </a:lnTo>
                <a:lnTo>
                  <a:pt x="1968" y="1294"/>
                </a:lnTo>
                <a:lnTo>
                  <a:pt x="1969" y="1294"/>
                </a:lnTo>
                <a:lnTo>
                  <a:pt x="1970" y="1293"/>
                </a:lnTo>
                <a:lnTo>
                  <a:pt x="1972" y="1293"/>
                </a:lnTo>
                <a:lnTo>
                  <a:pt x="1972" y="1292"/>
                </a:lnTo>
                <a:lnTo>
                  <a:pt x="1973" y="1292"/>
                </a:lnTo>
                <a:lnTo>
                  <a:pt x="1974" y="1291"/>
                </a:lnTo>
                <a:lnTo>
                  <a:pt x="1975" y="1291"/>
                </a:lnTo>
                <a:lnTo>
                  <a:pt x="1975" y="1291"/>
                </a:lnTo>
                <a:lnTo>
                  <a:pt x="1977" y="1289"/>
                </a:lnTo>
                <a:lnTo>
                  <a:pt x="1978" y="1289"/>
                </a:lnTo>
                <a:lnTo>
                  <a:pt x="1979" y="1288"/>
                </a:lnTo>
                <a:lnTo>
                  <a:pt x="1979" y="1288"/>
                </a:lnTo>
                <a:lnTo>
                  <a:pt x="1980" y="1287"/>
                </a:lnTo>
                <a:lnTo>
                  <a:pt x="1982" y="1286"/>
                </a:lnTo>
                <a:lnTo>
                  <a:pt x="1983" y="1284"/>
                </a:lnTo>
                <a:lnTo>
                  <a:pt x="1983" y="1283"/>
                </a:lnTo>
                <a:lnTo>
                  <a:pt x="1984" y="1282"/>
                </a:lnTo>
                <a:lnTo>
                  <a:pt x="1985" y="1282"/>
                </a:lnTo>
                <a:lnTo>
                  <a:pt x="1987" y="1281"/>
                </a:lnTo>
                <a:lnTo>
                  <a:pt x="1987" y="1281"/>
                </a:lnTo>
                <a:lnTo>
                  <a:pt x="1988" y="1281"/>
                </a:lnTo>
                <a:lnTo>
                  <a:pt x="1989" y="1282"/>
                </a:lnTo>
                <a:lnTo>
                  <a:pt x="1990" y="1282"/>
                </a:lnTo>
                <a:lnTo>
                  <a:pt x="1990" y="1281"/>
                </a:lnTo>
                <a:lnTo>
                  <a:pt x="1991" y="1281"/>
                </a:lnTo>
                <a:lnTo>
                  <a:pt x="1993" y="1279"/>
                </a:lnTo>
                <a:lnTo>
                  <a:pt x="1994" y="1278"/>
                </a:lnTo>
                <a:lnTo>
                  <a:pt x="1994" y="1277"/>
                </a:lnTo>
                <a:lnTo>
                  <a:pt x="1995" y="1276"/>
                </a:lnTo>
                <a:lnTo>
                  <a:pt x="1996" y="1274"/>
                </a:lnTo>
                <a:lnTo>
                  <a:pt x="1998" y="1273"/>
                </a:lnTo>
                <a:lnTo>
                  <a:pt x="1998" y="1273"/>
                </a:lnTo>
                <a:lnTo>
                  <a:pt x="1999" y="1273"/>
                </a:lnTo>
                <a:lnTo>
                  <a:pt x="2000" y="1273"/>
                </a:lnTo>
                <a:lnTo>
                  <a:pt x="2001" y="1276"/>
                </a:lnTo>
                <a:lnTo>
                  <a:pt x="2001" y="1277"/>
                </a:lnTo>
                <a:lnTo>
                  <a:pt x="2003" y="1278"/>
                </a:lnTo>
                <a:lnTo>
                  <a:pt x="2004" y="1279"/>
                </a:lnTo>
                <a:lnTo>
                  <a:pt x="2005" y="1282"/>
                </a:lnTo>
                <a:lnTo>
                  <a:pt x="2005" y="1282"/>
                </a:lnTo>
                <a:lnTo>
                  <a:pt x="2006" y="1283"/>
                </a:lnTo>
                <a:lnTo>
                  <a:pt x="2008" y="1284"/>
                </a:lnTo>
                <a:lnTo>
                  <a:pt x="2009" y="1284"/>
                </a:lnTo>
                <a:lnTo>
                  <a:pt x="2009" y="1286"/>
                </a:lnTo>
                <a:lnTo>
                  <a:pt x="2010" y="1286"/>
                </a:lnTo>
                <a:lnTo>
                  <a:pt x="2011" y="1286"/>
                </a:lnTo>
                <a:lnTo>
                  <a:pt x="2013" y="1286"/>
                </a:lnTo>
                <a:lnTo>
                  <a:pt x="2014" y="1284"/>
                </a:lnTo>
                <a:lnTo>
                  <a:pt x="2014" y="1284"/>
                </a:lnTo>
                <a:lnTo>
                  <a:pt x="2015" y="1284"/>
                </a:lnTo>
                <a:lnTo>
                  <a:pt x="2016" y="1283"/>
                </a:lnTo>
                <a:lnTo>
                  <a:pt x="2018" y="1283"/>
                </a:lnTo>
                <a:lnTo>
                  <a:pt x="2018" y="1283"/>
                </a:lnTo>
                <a:lnTo>
                  <a:pt x="2019" y="1283"/>
                </a:lnTo>
                <a:lnTo>
                  <a:pt x="2020" y="1283"/>
                </a:lnTo>
                <a:lnTo>
                  <a:pt x="2021" y="1283"/>
                </a:lnTo>
                <a:lnTo>
                  <a:pt x="2021" y="1283"/>
                </a:lnTo>
                <a:lnTo>
                  <a:pt x="2023" y="1283"/>
                </a:lnTo>
                <a:lnTo>
                  <a:pt x="2024" y="1283"/>
                </a:lnTo>
                <a:lnTo>
                  <a:pt x="2025" y="1283"/>
                </a:lnTo>
                <a:lnTo>
                  <a:pt x="2025" y="1282"/>
                </a:lnTo>
                <a:lnTo>
                  <a:pt x="2026" y="1281"/>
                </a:lnTo>
                <a:lnTo>
                  <a:pt x="2027" y="1279"/>
                </a:lnTo>
                <a:lnTo>
                  <a:pt x="2029" y="1278"/>
                </a:lnTo>
                <a:lnTo>
                  <a:pt x="2029" y="1278"/>
                </a:lnTo>
                <a:lnTo>
                  <a:pt x="2030" y="1278"/>
                </a:lnTo>
                <a:lnTo>
                  <a:pt x="2031" y="1278"/>
                </a:lnTo>
                <a:lnTo>
                  <a:pt x="2032" y="1278"/>
                </a:lnTo>
                <a:lnTo>
                  <a:pt x="2032" y="1279"/>
                </a:lnTo>
                <a:lnTo>
                  <a:pt x="2034" y="1279"/>
                </a:lnTo>
                <a:lnTo>
                  <a:pt x="2035" y="1279"/>
                </a:lnTo>
                <a:lnTo>
                  <a:pt x="2036" y="1281"/>
                </a:lnTo>
                <a:lnTo>
                  <a:pt x="2036" y="1281"/>
                </a:lnTo>
                <a:lnTo>
                  <a:pt x="2037" y="1282"/>
                </a:lnTo>
                <a:lnTo>
                  <a:pt x="2039" y="1282"/>
                </a:lnTo>
                <a:lnTo>
                  <a:pt x="2040" y="1282"/>
                </a:lnTo>
                <a:lnTo>
                  <a:pt x="2040" y="1283"/>
                </a:lnTo>
                <a:lnTo>
                  <a:pt x="2041" y="1283"/>
                </a:lnTo>
                <a:lnTo>
                  <a:pt x="2042" y="1284"/>
                </a:lnTo>
                <a:lnTo>
                  <a:pt x="2044" y="1284"/>
                </a:lnTo>
                <a:lnTo>
                  <a:pt x="2044" y="1284"/>
                </a:lnTo>
                <a:lnTo>
                  <a:pt x="2045" y="1286"/>
                </a:lnTo>
                <a:lnTo>
                  <a:pt x="2046" y="1286"/>
                </a:lnTo>
                <a:lnTo>
                  <a:pt x="2047" y="1286"/>
                </a:lnTo>
                <a:lnTo>
                  <a:pt x="2047" y="1286"/>
                </a:lnTo>
                <a:lnTo>
                  <a:pt x="2049" y="1286"/>
                </a:lnTo>
                <a:lnTo>
                  <a:pt x="2050" y="1286"/>
                </a:lnTo>
                <a:lnTo>
                  <a:pt x="2051" y="1286"/>
                </a:lnTo>
                <a:lnTo>
                  <a:pt x="2051" y="1286"/>
                </a:lnTo>
                <a:lnTo>
                  <a:pt x="2052" y="1286"/>
                </a:lnTo>
                <a:lnTo>
                  <a:pt x="2054" y="1286"/>
                </a:lnTo>
                <a:lnTo>
                  <a:pt x="2055" y="1286"/>
                </a:lnTo>
                <a:lnTo>
                  <a:pt x="2055" y="1286"/>
                </a:lnTo>
                <a:lnTo>
                  <a:pt x="2056" y="1286"/>
                </a:lnTo>
                <a:lnTo>
                  <a:pt x="2057" y="1286"/>
                </a:lnTo>
                <a:lnTo>
                  <a:pt x="2059" y="1286"/>
                </a:lnTo>
                <a:lnTo>
                  <a:pt x="2059" y="1286"/>
                </a:lnTo>
                <a:lnTo>
                  <a:pt x="2060" y="1286"/>
                </a:lnTo>
                <a:lnTo>
                  <a:pt x="2061" y="1286"/>
                </a:lnTo>
                <a:lnTo>
                  <a:pt x="2062" y="1287"/>
                </a:lnTo>
                <a:lnTo>
                  <a:pt x="2062" y="1287"/>
                </a:lnTo>
                <a:lnTo>
                  <a:pt x="2063" y="1287"/>
                </a:lnTo>
                <a:lnTo>
                  <a:pt x="2065" y="1287"/>
                </a:lnTo>
                <a:lnTo>
                  <a:pt x="2066" y="1287"/>
                </a:lnTo>
                <a:lnTo>
                  <a:pt x="2066" y="1288"/>
                </a:lnTo>
                <a:lnTo>
                  <a:pt x="2067" y="1289"/>
                </a:lnTo>
                <a:lnTo>
                  <a:pt x="2068" y="1292"/>
                </a:lnTo>
                <a:lnTo>
                  <a:pt x="2070" y="1293"/>
                </a:lnTo>
                <a:lnTo>
                  <a:pt x="2071" y="1296"/>
                </a:lnTo>
                <a:lnTo>
                  <a:pt x="2071" y="1299"/>
                </a:lnTo>
                <a:lnTo>
                  <a:pt x="2072" y="1303"/>
                </a:lnTo>
                <a:lnTo>
                  <a:pt x="2073" y="1307"/>
                </a:lnTo>
                <a:lnTo>
                  <a:pt x="2075" y="1312"/>
                </a:lnTo>
                <a:lnTo>
                  <a:pt x="2075" y="1317"/>
                </a:lnTo>
                <a:lnTo>
                  <a:pt x="2076" y="1322"/>
                </a:lnTo>
                <a:lnTo>
                  <a:pt x="2077" y="1327"/>
                </a:lnTo>
                <a:lnTo>
                  <a:pt x="2078" y="1332"/>
                </a:lnTo>
                <a:lnTo>
                  <a:pt x="2078" y="1335"/>
                </a:lnTo>
                <a:lnTo>
                  <a:pt x="2080" y="1338"/>
                </a:lnTo>
                <a:lnTo>
                  <a:pt x="2081" y="1337"/>
                </a:lnTo>
                <a:lnTo>
                  <a:pt x="2082" y="1332"/>
                </a:lnTo>
                <a:lnTo>
                  <a:pt x="2082" y="1324"/>
                </a:lnTo>
                <a:lnTo>
                  <a:pt x="2083" y="1313"/>
                </a:lnTo>
                <a:lnTo>
                  <a:pt x="2085" y="1299"/>
                </a:lnTo>
                <a:lnTo>
                  <a:pt x="2086" y="1286"/>
                </a:lnTo>
                <a:lnTo>
                  <a:pt x="2086" y="1276"/>
                </a:lnTo>
                <a:lnTo>
                  <a:pt x="2087" y="1267"/>
                </a:lnTo>
                <a:lnTo>
                  <a:pt x="2088" y="1258"/>
                </a:lnTo>
                <a:lnTo>
                  <a:pt x="2090" y="1236"/>
                </a:lnTo>
                <a:lnTo>
                  <a:pt x="2090" y="1168"/>
                </a:lnTo>
                <a:lnTo>
                  <a:pt x="2091" y="989"/>
                </a:lnTo>
                <a:lnTo>
                  <a:pt x="2092" y="591"/>
                </a:lnTo>
                <a:lnTo>
                  <a:pt x="2093" y="0"/>
                </a:lnTo>
                <a:lnTo>
                  <a:pt x="2093" y="0"/>
                </a:lnTo>
                <a:lnTo>
                  <a:pt x="2095" y="0"/>
                </a:lnTo>
                <a:lnTo>
                  <a:pt x="2096" y="0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0"/>
                </a:lnTo>
                <a:lnTo>
                  <a:pt x="2108" y="0"/>
                </a:lnTo>
                <a:lnTo>
                  <a:pt x="2108" y="0"/>
                </a:lnTo>
                <a:lnTo>
                  <a:pt x="2109" y="0"/>
                </a:lnTo>
                <a:lnTo>
                  <a:pt x="2111" y="0"/>
                </a:lnTo>
                <a:lnTo>
                  <a:pt x="2112" y="0"/>
                </a:lnTo>
                <a:lnTo>
                  <a:pt x="2112" y="0"/>
                </a:lnTo>
                <a:lnTo>
                  <a:pt x="2113" y="0"/>
                </a:lnTo>
                <a:lnTo>
                  <a:pt x="2114" y="0"/>
                </a:lnTo>
                <a:lnTo>
                  <a:pt x="2116" y="84"/>
                </a:lnTo>
                <a:lnTo>
                  <a:pt x="2116" y="272"/>
                </a:lnTo>
                <a:lnTo>
                  <a:pt x="2117" y="425"/>
                </a:lnTo>
                <a:lnTo>
                  <a:pt x="2118" y="552"/>
                </a:lnTo>
                <a:lnTo>
                  <a:pt x="2119" y="659"/>
                </a:lnTo>
                <a:lnTo>
                  <a:pt x="2119" y="748"/>
                </a:lnTo>
                <a:lnTo>
                  <a:pt x="2121" y="825"/>
                </a:lnTo>
                <a:lnTo>
                  <a:pt x="2122" y="892"/>
                </a:lnTo>
                <a:lnTo>
                  <a:pt x="2123" y="950"/>
                </a:lnTo>
                <a:lnTo>
                  <a:pt x="2123" y="1001"/>
                </a:lnTo>
                <a:lnTo>
                  <a:pt x="2124" y="1046"/>
                </a:lnTo>
                <a:lnTo>
                  <a:pt x="2126" y="1086"/>
                </a:lnTo>
                <a:lnTo>
                  <a:pt x="2127" y="1120"/>
                </a:lnTo>
                <a:lnTo>
                  <a:pt x="2128" y="1152"/>
                </a:lnTo>
                <a:lnTo>
                  <a:pt x="2128" y="1179"/>
                </a:lnTo>
                <a:lnTo>
                  <a:pt x="2129" y="1202"/>
                </a:lnTo>
                <a:lnTo>
                  <a:pt x="2131" y="1224"/>
                </a:lnTo>
                <a:lnTo>
                  <a:pt x="2132" y="1242"/>
                </a:lnTo>
                <a:lnTo>
                  <a:pt x="2132" y="1258"/>
                </a:lnTo>
                <a:lnTo>
                  <a:pt x="2133" y="1272"/>
                </a:lnTo>
                <a:lnTo>
                  <a:pt x="2134" y="1284"/>
                </a:lnTo>
                <a:lnTo>
                  <a:pt x="2135" y="1296"/>
                </a:lnTo>
                <a:lnTo>
                  <a:pt x="2135" y="1302"/>
                </a:lnTo>
                <a:lnTo>
                  <a:pt x="2137" y="1309"/>
                </a:lnTo>
                <a:lnTo>
                  <a:pt x="2138" y="1317"/>
                </a:lnTo>
                <a:lnTo>
                  <a:pt x="2139" y="1323"/>
                </a:lnTo>
                <a:lnTo>
                  <a:pt x="2139" y="1328"/>
                </a:lnTo>
                <a:lnTo>
                  <a:pt x="2140" y="1332"/>
                </a:lnTo>
                <a:lnTo>
                  <a:pt x="2142" y="1335"/>
                </a:lnTo>
                <a:lnTo>
                  <a:pt x="2143" y="1338"/>
                </a:lnTo>
                <a:lnTo>
                  <a:pt x="2143" y="1340"/>
                </a:lnTo>
                <a:lnTo>
                  <a:pt x="2144" y="1341"/>
                </a:lnTo>
                <a:lnTo>
                  <a:pt x="2145" y="1343"/>
                </a:lnTo>
                <a:lnTo>
                  <a:pt x="2147" y="1344"/>
                </a:lnTo>
                <a:lnTo>
                  <a:pt x="2147" y="1344"/>
                </a:lnTo>
                <a:lnTo>
                  <a:pt x="2148" y="1345"/>
                </a:lnTo>
                <a:lnTo>
                  <a:pt x="2149" y="1344"/>
                </a:lnTo>
                <a:lnTo>
                  <a:pt x="2150" y="1344"/>
                </a:lnTo>
                <a:lnTo>
                  <a:pt x="2150" y="1344"/>
                </a:lnTo>
                <a:lnTo>
                  <a:pt x="2152" y="1343"/>
                </a:lnTo>
                <a:lnTo>
                  <a:pt x="2153" y="1341"/>
                </a:lnTo>
                <a:lnTo>
                  <a:pt x="2154" y="1341"/>
                </a:lnTo>
                <a:lnTo>
                  <a:pt x="2154" y="1340"/>
                </a:lnTo>
                <a:lnTo>
                  <a:pt x="2155" y="1339"/>
                </a:lnTo>
                <a:lnTo>
                  <a:pt x="2157" y="1338"/>
                </a:lnTo>
                <a:lnTo>
                  <a:pt x="2158" y="1337"/>
                </a:lnTo>
                <a:lnTo>
                  <a:pt x="2158" y="1334"/>
                </a:lnTo>
                <a:lnTo>
                  <a:pt x="2159" y="1333"/>
                </a:lnTo>
                <a:lnTo>
                  <a:pt x="2160" y="1330"/>
                </a:lnTo>
                <a:lnTo>
                  <a:pt x="2162" y="1329"/>
                </a:lnTo>
                <a:lnTo>
                  <a:pt x="2162" y="1327"/>
                </a:lnTo>
                <a:lnTo>
                  <a:pt x="2163" y="1324"/>
                </a:lnTo>
                <a:lnTo>
                  <a:pt x="2164" y="1323"/>
                </a:lnTo>
                <a:lnTo>
                  <a:pt x="2165" y="1320"/>
                </a:lnTo>
                <a:lnTo>
                  <a:pt x="2165" y="1318"/>
                </a:lnTo>
                <a:lnTo>
                  <a:pt x="2167" y="1315"/>
                </a:lnTo>
                <a:lnTo>
                  <a:pt x="2168" y="1313"/>
                </a:lnTo>
                <a:lnTo>
                  <a:pt x="2169" y="1312"/>
                </a:lnTo>
                <a:lnTo>
                  <a:pt x="2169" y="1310"/>
                </a:lnTo>
                <a:lnTo>
                  <a:pt x="2170" y="1308"/>
                </a:lnTo>
                <a:lnTo>
                  <a:pt x="2171" y="1305"/>
                </a:lnTo>
                <a:lnTo>
                  <a:pt x="2173" y="1304"/>
                </a:lnTo>
                <a:lnTo>
                  <a:pt x="2173" y="1302"/>
                </a:lnTo>
                <a:lnTo>
                  <a:pt x="2174" y="1301"/>
                </a:lnTo>
                <a:lnTo>
                  <a:pt x="2175" y="1299"/>
                </a:lnTo>
                <a:lnTo>
                  <a:pt x="2176" y="1297"/>
                </a:lnTo>
                <a:lnTo>
                  <a:pt x="2176" y="1296"/>
                </a:lnTo>
                <a:lnTo>
                  <a:pt x="2178" y="1294"/>
                </a:lnTo>
                <a:lnTo>
                  <a:pt x="2179" y="1293"/>
                </a:lnTo>
                <a:lnTo>
                  <a:pt x="2180" y="1292"/>
                </a:lnTo>
                <a:lnTo>
                  <a:pt x="2180" y="1291"/>
                </a:lnTo>
                <a:lnTo>
                  <a:pt x="2181" y="1289"/>
                </a:lnTo>
                <a:lnTo>
                  <a:pt x="2183" y="1288"/>
                </a:lnTo>
                <a:lnTo>
                  <a:pt x="2184" y="1287"/>
                </a:lnTo>
                <a:lnTo>
                  <a:pt x="2185" y="1286"/>
                </a:lnTo>
                <a:lnTo>
                  <a:pt x="2185" y="1284"/>
                </a:lnTo>
                <a:lnTo>
                  <a:pt x="2186" y="1283"/>
                </a:lnTo>
                <a:lnTo>
                  <a:pt x="2188" y="1282"/>
                </a:lnTo>
                <a:lnTo>
                  <a:pt x="2189" y="1281"/>
                </a:lnTo>
                <a:lnTo>
                  <a:pt x="2189" y="1281"/>
                </a:lnTo>
                <a:lnTo>
                  <a:pt x="2190" y="1279"/>
                </a:lnTo>
                <a:lnTo>
                  <a:pt x="2191" y="1278"/>
                </a:lnTo>
                <a:lnTo>
                  <a:pt x="2193" y="1278"/>
                </a:lnTo>
                <a:lnTo>
                  <a:pt x="2193" y="1279"/>
                </a:lnTo>
                <a:lnTo>
                  <a:pt x="2194" y="1279"/>
                </a:lnTo>
                <a:lnTo>
                  <a:pt x="2195" y="1281"/>
                </a:lnTo>
                <a:lnTo>
                  <a:pt x="2196" y="1282"/>
                </a:lnTo>
                <a:lnTo>
                  <a:pt x="2196" y="1283"/>
                </a:lnTo>
                <a:lnTo>
                  <a:pt x="2198" y="1284"/>
                </a:lnTo>
                <a:lnTo>
                  <a:pt x="2199" y="1284"/>
                </a:lnTo>
                <a:lnTo>
                  <a:pt x="2200" y="1286"/>
                </a:lnTo>
                <a:lnTo>
                  <a:pt x="2200" y="1286"/>
                </a:lnTo>
                <a:lnTo>
                  <a:pt x="2201" y="1287"/>
                </a:lnTo>
                <a:lnTo>
                  <a:pt x="2203" y="1287"/>
                </a:lnTo>
                <a:lnTo>
                  <a:pt x="2204" y="1287"/>
                </a:lnTo>
                <a:lnTo>
                  <a:pt x="2204" y="1287"/>
                </a:lnTo>
                <a:lnTo>
                  <a:pt x="2205" y="1287"/>
                </a:lnTo>
                <a:lnTo>
                  <a:pt x="2206" y="1286"/>
                </a:lnTo>
                <a:lnTo>
                  <a:pt x="2207" y="1286"/>
                </a:lnTo>
                <a:lnTo>
                  <a:pt x="2207" y="1286"/>
                </a:lnTo>
                <a:lnTo>
                  <a:pt x="2209" y="1284"/>
                </a:lnTo>
                <a:lnTo>
                  <a:pt x="2210" y="1284"/>
                </a:lnTo>
                <a:lnTo>
                  <a:pt x="2211" y="1284"/>
                </a:lnTo>
                <a:lnTo>
                  <a:pt x="2211" y="1283"/>
                </a:lnTo>
                <a:lnTo>
                  <a:pt x="2212" y="1283"/>
                </a:lnTo>
                <a:lnTo>
                  <a:pt x="2214" y="1283"/>
                </a:lnTo>
                <a:lnTo>
                  <a:pt x="2215" y="1283"/>
                </a:lnTo>
                <a:lnTo>
                  <a:pt x="2215" y="1283"/>
                </a:lnTo>
                <a:lnTo>
                  <a:pt x="2216" y="1283"/>
                </a:lnTo>
                <a:lnTo>
                  <a:pt x="2217" y="1284"/>
                </a:lnTo>
                <a:lnTo>
                  <a:pt x="2219" y="1284"/>
                </a:lnTo>
                <a:lnTo>
                  <a:pt x="2219" y="1284"/>
                </a:lnTo>
                <a:lnTo>
                  <a:pt x="2220" y="1284"/>
                </a:lnTo>
                <a:lnTo>
                  <a:pt x="2221" y="1286"/>
                </a:lnTo>
                <a:lnTo>
                  <a:pt x="2222" y="1286"/>
                </a:lnTo>
                <a:lnTo>
                  <a:pt x="2222" y="1286"/>
                </a:lnTo>
                <a:lnTo>
                  <a:pt x="2224" y="1286"/>
                </a:lnTo>
                <a:lnTo>
                  <a:pt x="2225" y="1286"/>
                </a:lnTo>
                <a:lnTo>
                  <a:pt x="2226" y="1284"/>
                </a:lnTo>
                <a:lnTo>
                  <a:pt x="2226" y="1284"/>
                </a:lnTo>
                <a:lnTo>
                  <a:pt x="2227" y="1284"/>
                </a:lnTo>
                <a:lnTo>
                  <a:pt x="2229" y="1284"/>
                </a:lnTo>
                <a:lnTo>
                  <a:pt x="2230" y="1284"/>
                </a:lnTo>
                <a:lnTo>
                  <a:pt x="2230" y="1284"/>
                </a:lnTo>
                <a:lnTo>
                  <a:pt x="2231" y="1284"/>
                </a:lnTo>
                <a:lnTo>
                  <a:pt x="2232" y="1284"/>
                </a:lnTo>
                <a:lnTo>
                  <a:pt x="2234" y="1284"/>
                </a:lnTo>
                <a:lnTo>
                  <a:pt x="2234" y="1286"/>
                </a:lnTo>
                <a:lnTo>
                  <a:pt x="2235" y="1286"/>
                </a:lnTo>
                <a:lnTo>
                  <a:pt x="2236" y="1286"/>
                </a:lnTo>
                <a:lnTo>
                  <a:pt x="2237" y="1286"/>
                </a:lnTo>
                <a:lnTo>
                  <a:pt x="2238" y="1286"/>
                </a:lnTo>
                <a:lnTo>
                  <a:pt x="2238" y="1286"/>
                </a:lnTo>
                <a:lnTo>
                  <a:pt x="2240" y="1287"/>
                </a:lnTo>
                <a:lnTo>
                  <a:pt x="2241" y="1287"/>
                </a:lnTo>
                <a:lnTo>
                  <a:pt x="2242" y="1287"/>
                </a:lnTo>
                <a:lnTo>
                  <a:pt x="2242" y="1287"/>
                </a:lnTo>
                <a:lnTo>
                  <a:pt x="2243" y="1287"/>
                </a:lnTo>
                <a:lnTo>
                  <a:pt x="2245" y="1287"/>
                </a:lnTo>
                <a:lnTo>
                  <a:pt x="2246" y="1287"/>
                </a:lnTo>
                <a:lnTo>
                  <a:pt x="2246" y="1287"/>
                </a:lnTo>
                <a:lnTo>
                  <a:pt x="2247" y="1287"/>
                </a:lnTo>
                <a:lnTo>
                  <a:pt x="2248" y="1287"/>
                </a:lnTo>
                <a:lnTo>
                  <a:pt x="2250" y="1287"/>
                </a:lnTo>
                <a:lnTo>
                  <a:pt x="2250" y="1287"/>
                </a:lnTo>
                <a:lnTo>
                  <a:pt x="2251" y="1287"/>
                </a:lnTo>
                <a:lnTo>
                  <a:pt x="2252" y="1287"/>
                </a:lnTo>
                <a:lnTo>
                  <a:pt x="2253" y="1287"/>
                </a:lnTo>
                <a:lnTo>
                  <a:pt x="2253" y="1287"/>
                </a:lnTo>
                <a:lnTo>
                  <a:pt x="2255" y="1287"/>
                </a:lnTo>
                <a:lnTo>
                  <a:pt x="2256" y="1287"/>
                </a:lnTo>
                <a:lnTo>
                  <a:pt x="2257" y="1287"/>
                </a:lnTo>
                <a:lnTo>
                  <a:pt x="2257" y="1288"/>
                </a:lnTo>
                <a:lnTo>
                  <a:pt x="2258" y="1288"/>
                </a:lnTo>
                <a:lnTo>
                  <a:pt x="2260" y="1288"/>
                </a:lnTo>
                <a:lnTo>
                  <a:pt x="2261" y="1288"/>
                </a:lnTo>
                <a:lnTo>
                  <a:pt x="2261" y="1288"/>
                </a:lnTo>
                <a:lnTo>
                  <a:pt x="2262" y="1288"/>
                </a:lnTo>
                <a:lnTo>
                  <a:pt x="2263" y="1288"/>
                </a:lnTo>
                <a:lnTo>
                  <a:pt x="2265" y="1288"/>
                </a:lnTo>
                <a:lnTo>
                  <a:pt x="2265" y="1288"/>
                </a:lnTo>
                <a:lnTo>
                  <a:pt x="2266" y="1288"/>
                </a:lnTo>
                <a:lnTo>
                  <a:pt x="2267" y="1288"/>
                </a:lnTo>
                <a:lnTo>
                  <a:pt x="2268" y="1287"/>
                </a:lnTo>
                <a:lnTo>
                  <a:pt x="2268" y="1287"/>
                </a:lnTo>
                <a:lnTo>
                  <a:pt x="2270" y="1287"/>
                </a:lnTo>
                <a:lnTo>
                  <a:pt x="2271" y="1287"/>
                </a:lnTo>
                <a:lnTo>
                  <a:pt x="2272" y="1287"/>
                </a:lnTo>
                <a:lnTo>
                  <a:pt x="2272" y="1287"/>
                </a:lnTo>
                <a:lnTo>
                  <a:pt x="2273" y="1287"/>
                </a:lnTo>
                <a:lnTo>
                  <a:pt x="2274" y="1287"/>
                </a:lnTo>
                <a:lnTo>
                  <a:pt x="2276" y="1287"/>
                </a:lnTo>
                <a:lnTo>
                  <a:pt x="2276" y="1286"/>
                </a:lnTo>
                <a:lnTo>
                  <a:pt x="2277" y="1286"/>
                </a:lnTo>
                <a:lnTo>
                  <a:pt x="2278" y="1286"/>
                </a:lnTo>
                <a:lnTo>
                  <a:pt x="2279" y="1286"/>
                </a:lnTo>
                <a:lnTo>
                  <a:pt x="2279" y="1284"/>
                </a:lnTo>
                <a:lnTo>
                  <a:pt x="2281" y="1283"/>
                </a:lnTo>
                <a:lnTo>
                  <a:pt x="2282" y="1282"/>
                </a:lnTo>
                <a:lnTo>
                  <a:pt x="2283" y="1281"/>
                </a:lnTo>
                <a:lnTo>
                  <a:pt x="2283" y="1277"/>
                </a:lnTo>
                <a:lnTo>
                  <a:pt x="2284" y="1274"/>
                </a:lnTo>
                <a:lnTo>
                  <a:pt x="2286" y="1271"/>
                </a:lnTo>
                <a:lnTo>
                  <a:pt x="2287" y="1267"/>
                </a:lnTo>
                <a:lnTo>
                  <a:pt x="2287" y="1265"/>
                </a:lnTo>
                <a:lnTo>
                  <a:pt x="2288" y="1263"/>
                </a:lnTo>
                <a:lnTo>
                  <a:pt x="2289" y="1263"/>
                </a:lnTo>
                <a:lnTo>
                  <a:pt x="2291" y="1265"/>
                </a:lnTo>
                <a:lnTo>
                  <a:pt x="2291" y="1267"/>
                </a:lnTo>
                <a:lnTo>
                  <a:pt x="2292" y="1269"/>
                </a:lnTo>
                <a:lnTo>
                  <a:pt x="2293" y="1272"/>
                </a:lnTo>
                <a:lnTo>
                  <a:pt x="2294" y="1274"/>
                </a:lnTo>
                <a:lnTo>
                  <a:pt x="2296" y="1277"/>
                </a:lnTo>
                <a:lnTo>
                  <a:pt x="2296" y="1278"/>
                </a:lnTo>
                <a:lnTo>
                  <a:pt x="2297" y="1281"/>
                </a:lnTo>
                <a:lnTo>
                  <a:pt x="2298" y="1282"/>
                </a:lnTo>
                <a:lnTo>
                  <a:pt x="2299" y="1283"/>
                </a:lnTo>
                <a:lnTo>
                  <a:pt x="2299" y="1284"/>
                </a:lnTo>
                <a:lnTo>
                  <a:pt x="2301" y="1284"/>
                </a:lnTo>
                <a:lnTo>
                  <a:pt x="2302" y="1286"/>
                </a:lnTo>
                <a:lnTo>
                  <a:pt x="2303" y="1286"/>
                </a:lnTo>
                <a:lnTo>
                  <a:pt x="2303" y="1286"/>
                </a:lnTo>
                <a:lnTo>
                  <a:pt x="2304" y="1286"/>
                </a:lnTo>
                <a:lnTo>
                  <a:pt x="2306" y="1286"/>
                </a:lnTo>
                <a:lnTo>
                  <a:pt x="2307" y="1286"/>
                </a:lnTo>
                <a:lnTo>
                  <a:pt x="2307" y="1287"/>
                </a:lnTo>
                <a:lnTo>
                  <a:pt x="2308" y="1287"/>
                </a:lnTo>
                <a:lnTo>
                  <a:pt x="2309" y="1286"/>
                </a:lnTo>
                <a:lnTo>
                  <a:pt x="2310" y="1286"/>
                </a:lnTo>
                <a:lnTo>
                  <a:pt x="2310" y="1286"/>
                </a:lnTo>
                <a:lnTo>
                  <a:pt x="2312" y="1284"/>
                </a:lnTo>
                <a:lnTo>
                  <a:pt x="2313" y="1284"/>
                </a:lnTo>
                <a:lnTo>
                  <a:pt x="2314" y="1284"/>
                </a:lnTo>
                <a:lnTo>
                  <a:pt x="2314" y="1284"/>
                </a:lnTo>
                <a:lnTo>
                  <a:pt x="2315" y="1284"/>
                </a:lnTo>
                <a:lnTo>
                  <a:pt x="2317" y="1286"/>
                </a:lnTo>
                <a:lnTo>
                  <a:pt x="2318" y="1286"/>
                </a:lnTo>
                <a:lnTo>
                  <a:pt x="2318" y="1284"/>
                </a:lnTo>
                <a:lnTo>
                  <a:pt x="2319" y="1282"/>
                </a:lnTo>
                <a:lnTo>
                  <a:pt x="2320" y="1278"/>
                </a:lnTo>
                <a:lnTo>
                  <a:pt x="2322" y="1273"/>
                </a:lnTo>
                <a:lnTo>
                  <a:pt x="2322" y="1267"/>
                </a:lnTo>
                <a:lnTo>
                  <a:pt x="2323" y="1261"/>
                </a:lnTo>
                <a:lnTo>
                  <a:pt x="2324" y="1255"/>
                </a:lnTo>
                <a:lnTo>
                  <a:pt x="2325" y="1248"/>
                </a:lnTo>
                <a:lnTo>
                  <a:pt x="2325" y="1245"/>
                </a:lnTo>
                <a:lnTo>
                  <a:pt x="2327" y="1243"/>
                </a:lnTo>
                <a:lnTo>
                  <a:pt x="2328" y="1243"/>
                </a:lnTo>
                <a:lnTo>
                  <a:pt x="2329" y="1246"/>
                </a:lnTo>
                <a:lnTo>
                  <a:pt x="2329" y="1250"/>
                </a:lnTo>
                <a:lnTo>
                  <a:pt x="2330" y="1253"/>
                </a:lnTo>
                <a:lnTo>
                  <a:pt x="2332" y="1257"/>
                </a:lnTo>
                <a:lnTo>
                  <a:pt x="2333" y="1261"/>
                </a:lnTo>
                <a:lnTo>
                  <a:pt x="2333" y="1265"/>
                </a:lnTo>
                <a:lnTo>
                  <a:pt x="2334" y="1267"/>
                </a:lnTo>
                <a:lnTo>
                  <a:pt x="2335" y="1269"/>
                </a:lnTo>
                <a:lnTo>
                  <a:pt x="2337" y="1271"/>
                </a:lnTo>
                <a:lnTo>
                  <a:pt x="2337" y="1272"/>
                </a:lnTo>
                <a:lnTo>
                  <a:pt x="2338" y="1273"/>
                </a:lnTo>
                <a:lnTo>
                  <a:pt x="2339" y="1273"/>
                </a:lnTo>
                <a:lnTo>
                  <a:pt x="2340" y="1274"/>
                </a:lnTo>
                <a:lnTo>
                  <a:pt x="2340" y="1276"/>
                </a:lnTo>
                <a:lnTo>
                  <a:pt x="2342" y="1277"/>
                </a:lnTo>
                <a:lnTo>
                  <a:pt x="2343" y="1277"/>
                </a:lnTo>
                <a:lnTo>
                  <a:pt x="2344" y="1278"/>
                </a:lnTo>
                <a:lnTo>
                  <a:pt x="2344" y="1277"/>
                </a:lnTo>
                <a:lnTo>
                  <a:pt x="2345" y="1276"/>
                </a:lnTo>
                <a:lnTo>
                  <a:pt x="2346" y="1274"/>
                </a:lnTo>
                <a:lnTo>
                  <a:pt x="2348" y="1272"/>
                </a:lnTo>
                <a:lnTo>
                  <a:pt x="2348" y="1269"/>
                </a:lnTo>
                <a:lnTo>
                  <a:pt x="2349" y="1268"/>
                </a:lnTo>
                <a:lnTo>
                  <a:pt x="2350" y="1268"/>
                </a:lnTo>
                <a:lnTo>
                  <a:pt x="2351" y="1271"/>
                </a:lnTo>
                <a:lnTo>
                  <a:pt x="2353" y="1273"/>
                </a:lnTo>
                <a:lnTo>
                  <a:pt x="2353" y="1276"/>
                </a:lnTo>
                <a:lnTo>
                  <a:pt x="2354" y="1278"/>
                </a:lnTo>
                <a:lnTo>
                  <a:pt x="2355" y="1281"/>
                </a:lnTo>
                <a:lnTo>
                  <a:pt x="2356" y="1283"/>
                </a:lnTo>
                <a:lnTo>
                  <a:pt x="2356" y="1284"/>
                </a:lnTo>
                <a:lnTo>
                  <a:pt x="2358" y="1284"/>
                </a:lnTo>
                <a:lnTo>
                  <a:pt x="2359" y="1284"/>
                </a:lnTo>
                <a:lnTo>
                  <a:pt x="2360" y="1284"/>
                </a:lnTo>
                <a:lnTo>
                  <a:pt x="2360" y="1282"/>
                </a:lnTo>
                <a:lnTo>
                  <a:pt x="2361" y="1277"/>
                </a:lnTo>
                <a:lnTo>
                  <a:pt x="2363" y="1269"/>
                </a:lnTo>
                <a:lnTo>
                  <a:pt x="2364" y="1258"/>
                </a:lnTo>
                <a:lnTo>
                  <a:pt x="2364" y="1246"/>
                </a:lnTo>
                <a:lnTo>
                  <a:pt x="2365" y="1233"/>
                </a:lnTo>
                <a:lnTo>
                  <a:pt x="2366" y="1220"/>
                </a:lnTo>
                <a:lnTo>
                  <a:pt x="2368" y="1209"/>
                </a:lnTo>
                <a:lnTo>
                  <a:pt x="2368" y="1197"/>
                </a:lnTo>
                <a:lnTo>
                  <a:pt x="2369" y="1185"/>
                </a:lnTo>
                <a:lnTo>
                  <a:pt x="2370" y="1175"/>
                </a:lnTo>
                <a:lnTo>
                  <a:pt x="2371" y="1158"/>
                </a:lnTo>
                <a:lnTo>
                  <a:pt x="2371" y="1142"/>
                </a:lnTo>
                <a:lnTo>
                  <a:pt x="2373" y="1130"/>
                </a:lnTo>
                <a:lnTo>
                  <a:pt x="2374" y="1125"/>
                </a:lnTo>
                <a:lnTo>
                  <a:pt x="2375" y="1132"/>
                </a:lnTo>
                <a:lnTo>
                  <a:pt x="2375" y="1148"/>
                </a:lnTo>
                <a:lnTo>
                  <a:pt x="2376" y="1170"/>
                </a:lnTo>
                <a:lnTo>
                  <a:pt x="2378" y="1195"/>
                </a:lnTo>
                <a:lnTo>
                  <a:pt x="2379" y="1219"/>
                </a:lnTo>
                <a:lnTo>
                  <a:pt x="2379" y="1237"/>
                </a:lnTo>
                <a:lnTo>
                  <a:pt x="2380" y="1253"/>
                </a:lnTo>
                <a:lnTo>
                  <a:pt x="2381" y="1265"/>
                </a:lnTo>
                <a:lnTo>
                  <a:pt x="2382" y="1272"/>
                </a:lnTo>
                <a:lnTo>
                  <a:pt x="2382" y="1277"/>
                </a:lnTo>
                <a:lnTo>
                  <a:pt x="2384" y="1281"/>
                </a:lnTo>
                <a:lnTo>
                  <a:pt x="2385" y="1283"/>
                </a:lnTo>
                <a:lnTo>
                  <a:pt x="2386" y="1284"/>
                </a:lnTo>
                <a:lnTo>
                  <a:pt x="2386" y="1286"/>
                </a:lnTo>
                <a:lnTo>
                  <a:pt x="2387" y="1287"/>
                </a:lnTo>
                <a:lnTo>
                  <a:pt x="2389" y="1287"/>
                </a:lnTo>
                <a:lnTo>
                  <a:pt x="2390" y="1287"/>
                </a:lnTo>
                <a:lnTo>
                  <a:pt x="2390" y="1288"/>
                </a:lnTo>
                <a:lnTo>
                  <a:pt x="2391" y="1288"/>
                </a:lnTo>
                <a:lnTo>
                  <a:pt x="2392" y="1288"/>
                </a:lnTo>
                <a:lnTo>
                  <a:pt x="2394" y="1288"/>
                </a:lnTo>
                <a:lnTo>
                  <a:pt x="2394" y="1288"/>
                </a:lnTo>
                <a:lnTo>
                  <a:pt x="2395" y="1287"/>
                </a:lnTo>
                <a:lnTo>
                  <a:pt x="2396" y="1287"/>
                </a:lnTo>
                <a:lnTo>
                  <a:pt x="2397" y="1287"/>
                </a:lnTo>
                <a:lnTo>
                  <a:pt x="2397" y="1287"/>
                </a:lnTo>
                <a:lnTo>
                  <a:pt x="2399" y="1286"/>
                </a:lnTo>
                <a:lnTo>
                  <a:pt x="2400" y="1286"/>
                </a:lnTo>
                <a:lnTo>
                  <a:pt x="2401" y="1286"/>
                </a:lnTo>
                <a:lnTo>
                  <a:pt x="2401" y="1286"/>
                </a:lnTo>
                <a:lnTo>
                  <a:pt x="2402" y="1286"/>
                </a:lnTo>
                <a:lnTo>
                  <a:pt x="2404" y="1284"/>
                </a:lnTo>
                <a:lnTo>
                  <a:pt x="2405" y="1284"/>
                </a:lnTo>
                <a:lnTo>
                  <a:pt x="2406" y="1283"/>
                </a:lnTo>
                <a:lnTo>
                  <a:pt x="2406" y="1282"/>
                </a:lnTo>
                <a:lnTo>
                  <a:pt x="2407" y="1279"/>
                </a:lnTo>
                <a:lnTo>
                  <a:pt x="2409" y="1277"/>
                </a:lnTo>
                <a:lnTo>
                  <a:pt x="2410" y="1274"/>
                </a:lnTo>
                <a:lnTo>
                  <a:pt x="2410" y="1273"/>
                </a:lnTo>
                <a:lnTo>
                  <a:pt x="2411" y="1273"/>
                </a:lnTo>
                <a:lnTo>
                  <a:pt x="2412" y="1274"/>
                </a:lnTo>
                <a:lnTo>
                  <a:pt x="2414" y="1276"/>
                </a:lnTo>
                <a:lnTo>
                  <a:pt x="2414" y="1276"/>
                </a:lnTo>
                <a:lnTo>
                  <a:pt x="2415" y="1276"/>
                </a:lnTo>
                <a:lnTo>
                  <a:pt x="2416" y="1274"/>
                </a:lnTo>
                <a:lnTo>
                  <a:pt x="2417" y="1273"/>
                </a:lnTo>
                <a:lnTo>
                  <a:pt x="2417" y="1272"/>
                </a:lnTo>
                <a:lnTo>
                  <a:pt x="2418" y="1271"/>
                </a:lnTo>
                <a:lnTo>
                  <a:pt x="2420" y="1271"/>
                </a:lnTo>
                <a:lnTo>
                  <a:pt x="2421" y="1272"/>
                </a:lnTo>
                <a:lnTo>
                  <a:pt x="2421" y="1272"/>
                </a:lnTo>
                <a:lnTo>
                  <a:pt x="2422" y="1271"/>
                </a:lnTo>
                <a:lnTo>
                  <a:pt x="2423" y="1269"/>
                </a:lnTo>
                <a:lnTo>
                  <a:pt x="2425" y="1267"/>
                </a:lnTo>
                <a:lnTo>
                  <a:pt x="2425" y="1265"/>
                </a:lnTo>
                <a:lnTo>
                  <a:pt x="2426" y="1263"/>
                </a:lnTo>
                <a:lnTo>
                  <a:pt x="2427" y="1263"/>
                </a:lnTo>
                <a:lnTo>
                  <a:pt x="2428" y="1265"/>
                </a:lnTo>
                <a:lnTo>
                  <a:pt x="2428" y="1268"/>
                </a:lnTo>
                <a:lnTo>
                  <a:pt x="2430" y="1272"/>
                </a:lnTo>
                <a:lnTo>
                  <a:pt x="2431" y="1276"/>
                </a:lnTo>
                <a:lnTo>
                  <a:pt x="2432" y="1278"/>
                </a:lnTo>
                <a:lnTo>
                  <a:pt x="2432" y="1281"/>
                </a:lnTo>
                <a:lnTo>
                  <a:pt x="2433" y="1282"/>
                </a:lnTo>
                <a:lnTo>
                  <a:pt x="2435" y="1283"/>
                </a:lnTo>
                <a:lnTo>
                  <a:pt x="2436" y="1284"/>
                </a:lnTo>
                <a:lnTo>
                  <a:pt x="2436" y="1284"/>
                </a:lnTo>
                <a:lnTo>
                  <a:pt x="2437" y="1286"/>
                </a:lnTo>
                <a:lnTo>
                  <a:pt x="2438" y="1286"/>
                </a:lnTo>
                <a:lnTo>
                  <a:pt x="2440" y="1286"/>
                </a:lnTo>
                <a:lnTo>
                  <a:pt x="2440" y="1286"/>
                </a:lnTo>
                <a:lnTo>
                  <a:pt x="2441" y="1286"/>
                </a:lnTo>
                <a:lnTo>
                  <a:pt x="2442" y="1286"/>
                </a:lnTo>
                <a:lnTo>
                  <a:pt x="2443" y="1286"/>
                </a:lnTo>
                <a:lnTo>
                  <a:pt x="2443" y="1284"/>
                </a:lnTo>
                <a:lnTo>
                  <a:pt x="2445" y="1283"/>
                </a:lnTo>
                <a:lnTo>
                  <a:pt x="2446" y="1279"/>
                </a:lnTo>
                <a:lnTo>
                  <a:pt x="2447" y="1276"/>
                </a:lnTo>
                <a:lnTo>
                  <a:pt x="2447" y="1271"/>
                </a:lnTo>
                <a:lnTo>
                  <a:pt x="2448" y="1267"/>
                </a:lnTo>
                <a:lnTo>
                  <a:pt x="2450" y="1265"/>
                </a:lnTo>
                <a:lnTo>
                  <a:pt x="2451" y="1265"/>
                </a:lnTo>
                <a:lnTo>
                  <a:pt x="2451" y="1267"/>
                </a:lnTo>
                <a:lnTo>
                  <a:pt x="2452" y="1271"/>
                </a:lnTo>
                <a:lnTo>
                  <a:pt x="2453" y="1276"/>
                </a:lnTo>
                <a:lnTo>
                  <a:pt x="2454" y="1279"/>
                </a:lnTo>
                <a:lnTo>
                  <a:pt x="2454" y="1281"/>
                </a:lnTo>
                <a:lnTo>
                  <a:pt x="2456" y="1283"/>
                </a:lnTo>
                <a:lnTo>
                  <a:pt x="2457" y="1283"/>
                </a:lnTo>
                <a:lnTo>
                  <a:pt x="2458" y="1283"/>
                </a:lnTo>
                <a:lnTo>
                  <a:pt x="2458" y="1284"/>
                </a:lnTo>
                <a:lnTo>
                  <a:pt x="2459" y="1284"/>
                </a:lnTo>
                <a:lnTo>
                  <a:pt x="2461" y="1284"/>
                </a:lnTo>
                <a:lnTo>
                  <a:pt x="2462" y="1284"/>
                </a:lnTo>
                <a:lnTo>
                  <a:pt x="2463" y="1286"/>
                </a:lnTo>
                <a:lnTo>
                  <a:pt x="2463" y="1286"/>
                </a:lnTo>
                <a:lnTo>
                  <a:pt x="2464" y="1286"/>
                </a:lnTo>
                <a:lnTo>
                  <a:pt x="2466" y="1286"/>
                </a:lnTo>
                <a:lnTo>
                  <a:pt x="2467" y="1286"/>
                </a:lnTo>
                <a:lnTo>
                  <a:pt x="2467" y="1286"/>
                </a:lnTo>
                <a:lnTo>
                  <a:pt x="2468" y="1286"/>
                </a:lnTo>
                <a:lnTo>
                  <a:pt x="2469" y="1286"/>
                </a:lnTo>
                <a:lnTo>
                  <a:pt x="2471" y="1286"/>
                </a:lnTo>
                <a:lnTo>
                  <a:pt x="2471" y="1286"/>
                </a:lnTo>
                <a:lnTo>
                  <a:pt x="2472" y="1286"/>
                </a:lnTo>
                <a:lnTo>
                  <a:pt x="2473" y="1286"/>
                </a:lnTo>
                <a:lnTo>
                  <a:pt x="2474" y="1286"/>
                </a:lnTo>
                <a:lnTo>
                  <a:pt x="2474" y="1286"/>
                </a:lnTo>
                <a:lnTo>
                  <a:pt x="2476" y="1286"/>
                </a:lnTo>
                <a:lnTo>
                  <a:pt x="2477" y="1286"/>
                </a:lnTo>
                <a:lnTo>
                  <a:pt x="2478" y="1286"/>
                </a:lnTo>
                <a:lnTo>
                  <a:pt x="2478" y="1286"/>
                </a:lnTo>
                <a:lnTo>
                  <a:pt x="2479" y="1286"/>
                </a:lnTo>
                <a:lnTo>
                  <a:pt x="2481" y="1286"/>
                </a:lnTo>
                <a:lnTo>
                  <a:pt x="2482" y="1286"/>
                </a:lnTo>
                <a:lnTo>
                  <a:pt x="2482" y="1286"/>
                </a:lnTo>
                <a:lnTo>
                  <a:pt x="2483" y="1286"/>
                </a:lnTo>
                <a:lnTo>
                  <a:pt x="2484" y="1286"/>
                </a:lnTo>
                <a:lnTo>
                  <a:pt x="2486" y="1286"/>
                </a:lnTo>
                <a:lnTo>
                  <a:pt x="2486" y="1286"/>
                </a:lnTo>
                <a:lnTo>
                  <a:pt x="2487" y="1286"/>
                </a:lnTo>
                <a:lnTo>
                  <a:pt x="2488" y="1286"/>
                </a:lnTo>
                <a:lnTo>
                  <a:pt x="2489" y="1286"/>
                </a:lnTo>
                <a:lnTo>
                  <a:pt x="2489" y="1286"/>
                </a:lnTo>
                <a:lnTo>
                  <a:pt x="2490" y="1286"/>
                </a:lnTo>
                <a:lnTo>
                  <a:pt x="2492" y="1286"/>
                </a:lnTo>
                <a:lnTo>
                  <a:pt x="2493" y="1286"/>
                </a:lnTo>
                <a:lnTo>
                  <a:pt x="2493" y="1286"/>
                </a:lnTo>
                <a:lnTo>
                  <a:pt x="2494" y="1286"/>
                </a:lnTo>
                <a:lnTo>
                  <a:pt x="2495" y="1286"/>
                </a:lnTo>
                <a:lnTo>
                  <a:pt x="2497" y="1286"/>
                </a:lnTo>
                <a:lnTo>
                  <a:pt x="2497" y="1286"/>
                </a:lnTo>
                <a:lnTo>
                  <a:pt x="2498" y="1286"/>
                </a:lnTo>
                <a:lnTo>
                  <a:pt x="2499" y="1286"/>
                </a:lnTo>
                <a:lnTo>
                  <a:pt x="2500" y="1286"/>
                </a:lnTo>
                <a:lnTo>
                  <a:pt x="2500" y="1286"/>
                </a:lnTo>
                <a:lnTo>
                  <a:pt x="2502" y="1286"/>
                </a:lnTo>
                <a:lnTo>
                  <a:pt x="2503" y="1286"/>
                </a:lnTo>
                <a:lnTo>
                  <a:pt x="2504" y="1286"/>
                </a:lnTo>
                <a:lnTo>
                  <a:pt x="2504" y="1286"/>
                </a:lnTo>
                <a:lnTo>
                  <a:pt x="2505" y="1286"/>
                </a:lnTo>
                <a:lnTo>
                  <a:pt x="2507" y="1286"/>
                </a:lnTo>
                <a:lnTo>
                  <a:pt x="2508" y="1286"/>
                </a:lnTo>
                <a:lnTo>
                  <a:pt x="2508" y="1286"/>
                </a:lnTo>
                <a:lnTo>
                  <a:pt x="2509" y="1286"/>
                </a:lnTo>
                <a:lnTo>
                  <a:pt x="2510" y="1286"/>
                </a:lnTo>
                <a:lnTo>
                  <a:pt x="2512" y="1286"/>
                </a:lnTo>
                <a:lnTo>
                  <a:pt x="2512" y="1286"/>
                </a:lnTo>
                <a:lnTo>
                  <a:pt x="2513" y="1286"/>
                </a:lnTo>
                <a:lnTo>
                  <a:pt x="2514" y="1286"/>
                </a:lnTo>
                <a:lnTo>
                  <a:pt x="2515" y="1286"/>
                </a:lnTo>
                <a:lnTo>
                  <a:pt x="2515" y="1287"/>
                </a:lnTo>
                <a:lnTo>
                  <a:pt x="2517" y="1287"/>
                </a:lnTo>
                <a:lnTo>
                  <a:pt x="2518" y="1287"/>
                </a:lnTo>
                <a:lnTo>
                  <a:pt x="2519" y="1287"/>
                </a:lnTo>
                <a:lnTo>
                  <a:pt x="2520" y="1286"/>
                </a:lnTo>
                <a:lnTo>
                  <a:pt x="2520" y="1286"/>
                </a:lnTo>
                <a:lnTo>
                  <a:pt x="2522" y="1286"/>
                </a:lnTo>
                <a:lnTo>
                  <a:pt x="2523" y="1286"/>
                </a:lnTo>
                <a:lnTo>
                  <a:pt x="2524" y="1286"/>
                </a:lnTo>
                <a:lnTo>
                  <a:pt x="2524" y="1286"/>
                </a:lnTo>
                <a:lnTo>
                  <a:pt x="2525" y="1286"/>
                </a:lnTo>
                <a:lnTo>
                  <a:pt x="2526" y="1286"/>
                </a:lnTo>
                <a:lnTo>
                  <a:pt x="2528" y="1284"/>
                </a:lnTo>
                <a:lnTo>
                  <a:pt x="2528" y="1284"/>
                </a:lnTo>
                <a:lnTo>
                  <a:pt x="2529" y="1283"/>
                </a:lnTo>
                <a:lnTo>
                  <a:pt x="2530" y="1283"/>
                </a:lnTo>
                <a:lnTo>
                  <a:pt x="2531" y="1283"/>
                </a:lnTo>
                <a:lnTo>
                  <a:pt x="2531" y="1283"/>
                </a:lnTo>
                <a:lnTo>
                  <a:pt x="2533" y="1283"/>
                </a:lnTo>
                <a:lnTo>
                  <a:pt x="2534" y="1283"/>
                </a:lnTo>
                <a:lnTo>
                  <a:pt x="2535" y="1283"/>
                </a:lnTo>
                <a:lnTo>
                  <a:pt x="2535" y="1283"/>
                </a:lnTo>
                <a:lnTo>
                  <a:pt x="2536" y="1283"/>
                </a:lnTo>
                <a:lnTo>
                  <a:pt x="2538" y="1283"/>
                </a:lnTo>
                <a:lnTo>
                  <a:pt x="2539" y="1283"/>
                </a:lnTo>
                <a:lnTo>
                  <a:pt x="2539" y="1283"/>
                </a:lnTo>
                <a:lnTo>
                  <a:pt x="2540" y="1284"/>
                </a:lnTo>
                <a:lnTo>
                  <a:pt x="2541" y="1284"/>
                </a:lnTo>
                <a:lnTo>
                  <a:pt x="2543" y="1284"/>
                </a:lnTo>
                <a:lnTo>
                  <a:pt x="2543" y="1283"/>
                </a:lnTo>
                <a:lnTo>
                  <a:pt x="2544" y="1281"/>
                </a:lnTo>
                <a:lnTo>
                  <a:pt x="2545" y="1277"/>
                </a:lnTo>
                <a:lnTo>
                  <a:pt x="2546" y="1274"/>
                </a:lnTo>
                <a:lnTo>
                  <a:pt x="2546" y="1273"/>
                </a:lnTo>
                <a:lnTo>
                  <a:pt x="2548" y="1273"/>
                </a:lnTo>
                <a:lnTo>
                  <a:pt x="2549" y="1276"/>
                </a:lnTo>
                <a:lnTo>
                  <a:pt x="2550" y="1278"/>
                </a:lnTo>
                <a:lnTo>
                  <a:pt x="2550" y="1279"/>
                </a:lnTo>
                <a:lnTo>
                  <a:pt x="2551" y="1281"/>
                </a:lnTo>
                <a:lnTo>
                  <a:pt x="2553" y="1281"/>
                </a:lnTo>
                <a:lnTo>
                  <a:pt x="2554" y="1279"/>
                </a:lnTo>
                <a:lnTo>
                  <a:pt x="2554" y="1277"/>
                </a:lnTo>
                <a:lnTo>
                  <a:pt x="2555" y="1273"/>
                </a:lnTo>
                <a:lnTo>
                  <a:pt x="2556" y="1272"/>
                </a:lnTo>
                <a:lnTo>
                  <a:pt x="2558" y="1271"/>
                </a:lnTo>
                <a:lnTo>
                  <a:pt x="2558" y="1272"/>
                </a:lnTo>
                <a:lnTo>
                  <a:pt x="2559" y="1273"/>
                </a:lnTo>
                <a:lnTo>
                  <a:pt x="2560" y="1274"/>
                </a:lnTo>
                <a:lnTo>
                  <a:pt x="2561" y="1273"/>
                </a:lnTo>
                <a:lnTo>
                  <a:pt x="2561" y="1266"/>
                </a:lnTo>
                <a:lnTo>
                  <a:pt x="2562" y="1248"/>
                </a:lnTo>
                <a:lnTo>
                  <a:pt x="2564" y="1215"/>
                </a:lnTo>
                <a:lnTo>
                  <a:pt x="2565" y="1161"/>
                </a:lnTo>
                <a:lnTo>
                  <a:pt x="2565" y="1092"/>
                </a:lnTo>
                <a:lnTo>
                  <a:pt x="2566" y="1020"/>
                </a:lnTo>
                <a:lnTo>
                  <a:pt x="2567" y="966"/>
                </a:lnTo>
                <a:lnTo>
                  <a:pt x="2569" y="949"/>
                </a:lnTo>
                <a:lnTo>
                  <a:pt x="2569" y="970"/>
                </a:lnTo>
                <a:lnTo>
                  <a:pt x="2570" y="1004"/>
                </a:lnTo>
                <a:lnTo>
                  <a:pt x="2571" y="1066"/>
                </a:lnTo>
                <a:lnTo>
                  <a:pt x="2572" y="1130"/>
                </a:lnTo>
                <a:lnTo>
                  <a:pt x="2574" y="1184"/>
                </a:lnTo>
                <a:lnTo>
                  <a:pt x="2574" y="1222"/>
                </a:lnTo>
                <a:lnTo>
                  <a:pt x="2575" y="1247"/>
                </a:lnTo>
                <a:lnTo>
                  <a:pt x="2576" y="1262"/>
                </a:lnTo>
                <a:lnTo>
                  <a:pt x="2577" y="1269"/>
                </a:lnTo>
                <a:lnTo>
                  <a:pt x="2577" y="1274"/>
                </a:lnTo>
                <a:lnTo>
                  <a:pt x="2579" y="1277"/>
                </a:lnTo>
                <a:lnTo>
                  <a:pt x="2580" y="1277"/>
                </a:lnTo>
                <a:lnTo>
                  <a:pt x="2581" y="1276"/>
                </a:lnTo>
                <a:lnTo>
                  <a:pt x="2581" y="1273"/>
                </a:lnTo>
                <a:lnTo>
                  <a:pt x="2582" y="1268"/>
                </a:lnTo>
                <a:lnTo>
                  <a:pt x="2584" y="1262"/>
                </a:lnTo>
                <a:lnTo>
                  <a:pt x="2585" y="1257"/>
                </a:lnTo>
                <a:lnTo>
                  <a:pt x="2585" y="1255"/>
                </a:lnTo>
                <a:lnTo>
                  <a:pt x="2586" y="1256"/>
                </a:lnTo>
                <a:lnTo>
                  <a:pt x="2587" y="1260"/>
                </a:lnTo>
                <a:lnTo>
                  <a:pt x="2589" y="1266"/>
                </a:lnTo>
                <a:lnTo>
                  <a:pt x="2589" y="1272"/>
                </a:lnTo>
                <a:lnTo>
                  <a:pt x="2590" y="1277"/>
                </a:lnTo>
                <a:lnTo>
                  <a:pt x="2591" y="1281"/>
                </a:lnTo>
                <a:lnTo>
                  <a:pt x="2592" y="1283"/>
                </a:lnTo>
                <a:lnTo>
                  <a:pt x="2592" y="1286"/>
                </a:lnTo>
                <a:lnTo>
                  <a:pt x="2594" y="1286"/>
                </a:lnTo>
                <a:lnTo>
                  <a:pt x="2595" y="1286"/>
                </a:lnTo>
                <a:lnTo>
                  <a:pt x="2596" y="1286"/>
                </a:lnTo>
                <a:lnTo>
                  <a:pt x="2596" y="1286"/>
                </a:lnTo>
                <a:lnTo>
                  <a:pt x="2597" y="1286"/>
                </a:lnTo>
                <a:lnTo>
                  <a:pt x="2598" y="1286"/>
                </a:lnTo>
                <a:lnTo>
                  <a:pt x="2600" y="1286"/>
                </a:lnTo>
                <a:lnTo>
                  <a:pt x="2600" y="1286"/>
                </a:lnTo>
                <a:lnTo>
                  <a:pt x="2601" y="1287"/>
                </a:lnTo>
                <a:lnTo>
                  <a:pt x="2602" y="1287"/>
                </a:lnTo>
                <a:lnTo>
                  <a:pt x="2603" y="1287"/>
                </a:lnTo>
                <a:lnTo>
                  <a:pt x="2603" y="1287"/>
                </a:lnTo>
                <a:lnTo>
                  <a:pt x="2605" y="1287"/>
                </a:lnTo>
                <a:lnTo>
                  <a:pt x="2606" y="1287"/>
                </a:lnTo>
                <a:lnTo>
                  <a:pt x="2607" y="1286"/>
                </a:lnTo>
                <a:lnTo>
                  <a:pt x="2607" y="1286"/>
                </a:lnTo>
                <a:lnTo>
                  <a:pt x="2608" y="1286"/>
                </a:lnTo>
                <a:lnTo>
                  <a:pt x="2610" y="1286"/>
                </a:lnTo>
                <a:lnTo>
                  <a:pt x="2611" y="1286"/>
                </a:lnTo>
                <a:lnTo>
                  <a:pt x="2611" y="1286"/>
                </a:lnTo>
                <a:lnTo>
                  <a:pt x="2612" y="1286"/>
                </a:lnTo>
                <a:lnTo>
                  <a:pt x="2613" y="1286"/>
                </a:lnTo>
                <a:lnTo>
                  <a:pt x="2615" y="1284"/>
                </a:lnTo>
                <a:lnTo>
                  <a:pt x="2615" y="1284"/>
                </a:lnTo>
                <a:lnTo>
                  <a:pt x="2616" y="1283"/>
                </a:lnTo>
                <a:lnTo>
                  <a:pt x="2617" y="1282"/>
                </a:lnTo>
                <a:lnTo>
                  <a:pt x="2618" y="1281"/>
                </a:lnTo>
                <a:lnTo>
                  <a:pt x="2618" y="1279"/>
                </a:lnTo>
                <a:lnTo>
                  <a:pt x="2620" y="1278"/>
                </a:lnTo>
                <a:lnTo>
                  <a:pt x="2621" y="1278"/>
                </a:lnTo>
                <a:lnTo>
                  <a:pt x="2622" y="1278"/>
                </a:lnTo>
                <a:lnTo>
                  <a:pt x="2622" y="1278"/>
                </a:lnTo>
                <a:lnTo>
                  <a:pt x="2623" y="1278"/>
                </a:lnTo>
                <a:lnTo>
                  <a:pt x="2625" y="1278"/>
                </a:lnTo>
                <a:lnTo>
                  <a:pt x="2626" y="1279"/>
                </a:lnTo>
                <a:lnTo>
                  <a:pt x="2626" y="1279"/>
                </a:lnTo>
                <a:lnTo>
                  <a:pt x="2627" y="1281"/>
                </a:lnTo>
                <a:lnTo>
                  <a:pt x="2628" y="1282"/>
                </a:lnTo>
                <a:lnTo>
                  <a:pt x="2629" y="1282"/>
                </a:lnTo>
                <a:lnTo>
                  <a:pt x="2631" y="1283"/>
                </a:lnTo>
                <a:lnTo>
                  <a:pt x="2631" y="1284"/>
                </a:lnTo>
                <a:lnTo>
                  <a:pt x="2632" y="1284"/>
                </a:lnTo>
                <a:lnTo>
                  <a:pt x="2633" y="1284"/>
                </a:lnTo>
                <a:lnTo>
                  <a:pt x="2634" y="1286"/>
                </a:lnTo>
                <a:lnTo>
                  <a:pt x="2634" y="1286"/>
                </a:lnTo>
                <a:lnTo>
                  <a:pt x="2636" y="1286"/>
                </a:lnTo>
                <a:lnTo>
                  <a:pt x="2637" y="1286"/>
                </a:lnTo>
                <a:lnTo>
                  <a:pt x="2638" y="1286"/>
                </a:lnTo>
                <a:lnTo>
                  <a:pt x="2638" y="1286"/>
                </a:lnTo>
                <a:lnTo>
                  <a:pt x="2639" y="1286"/>
                </a:lnTo>
                <a:lnTo>
                  <a:pt x="2641" y="1286"/>
                </a:lnTo>
                <a:lnTo>
                  <a:pt x="2642" y="1286"/>
                </a:lnTo>
                <a:lnTo>
                  <a:pt x="2642" y="1286"/>
                </a:lnTo>
                <a:lnTo>
                  <a:pt x="2643" y="1286"/>
                </a:lnTo>
                <a:lnTo>
                  <a:pt x="2644" y="1286"/>
                </a:lnTo>
                <a:lnTo>
                  <a:pt x="2646" y="1286"/>
                </a:lnTo>
                <a:lnTo>
                  <a:pt x="2646" y="1286"/>
                </a:lnTo>
                <a:lnTo>
                  <a:pt x="2647" y="1284"/>
                </a:lnTo>
                <a:lnTo>
                  <a:pt x="2648" y="1284"/>
                </a:lnTo>
                <a:lnTo>
                  <a:pt x="2649" y="1283"/>
                </a:lnTo>
                <a:lnTo>
                  <a:pt x="2649" y="1282"/>
                </a:lnTo>
                <a:lnTo>
                  <a:pt x="2651" y="1279"/>
                </a:lnTo>
                <a:lnTo>
                  <a:pt x="2652" y="1278"/>
                </a:lnTo>
                <a:lnTo>
                  <a:pt x="2653" y="1277"/>
                </a:lnTo>
                <a:lnTo>
                  <a:pt x="2653" y="1277"/>
                </a:lnTo>
                <a:lnTo>
                  <a:pt x="2654" y="1277"/>
                </a:lnTo>
                <a:lnTo>
                  <a:pt x="2656" y="1278"/>
                </a:lnTo>
                <a:lnTo>
                  <a:pt x="2657" y="1279"/>
                </a:lnTo>
                <a:lnTo>
                  <a:pt x="2657" y="1281"/>
                </a:lnTo>
                <a:lnTo>
                  <a:pt x="2658" y="1282"/>
                </a:lnTo>
                <a:lnTo>
                  <a:pt x="2659" y="1283"/>
                </a:lnTo>
                <a:lnTo>
                  <a:pt x="2661" y="1284"/>
                </a:lnTo>
                <a:lnTo>
                  <a:pt x="2661" y="1284"/>
                </a:lnTo>
                <a:lnTo>
                  <a:pt x="2662" y="1284"/>
                </a:lnTo>
                <a:lnTo>
                  <a:pt x="2663" y="1283"/>
                </a:lnTo>
                <a:lnTo>
                  <a:pt x="2664" y="1282"/>
                </a:lnTo>
                <a:lnTo>
                  <a:pt x="2664" y="1279"/>
                </a:lnTo>
                <a:lnTo>
                  <a:pt x="2665" y="1278"/>
                </a:lnTo>
                <a:lnTo>
                  <a:pt x="2667" y="1277"/>
                </a:lnTo>
                <a:lnTo>
                  <a:pt x="2668" y="1276"/>
                </a:lnTo>
                <a:lnTo>
                  <a:pt x="2668" y="1274"/>
                </a:lnTo>
                <a:lnTo>
                  <a:pt x="2669" y="1274"/>
                </a:lnTo>
                <a:lnTo>
                  <a:pt x="2670" y="1274"/>
                </a:lnTo>
                <a:lnTo>
                  <a:pt x="2672" y="1273"/>
                </a:lnTo>
                <a:lnTo>
                  <a:pt x="2672" y="1273"/>
                </a:lnTo>
                <a:lnTo>
                  <a:pt x="2673" y="1274"/>
                </a:lnTo>
                <a:lnTo>
                  <a:pt x="2674" y="1274"/>
                </a:lnTo>
                <a:lnTo>
                  <a:pt x="2675" y="1274"/>
                </a:lnTo>
                <a:lnTo>
                  <a:pt x="2675" y="1274"/>
                </a:lnTo>
                <a:lnTo>
                  <a:pt x="2677" y="1272"/>
                </a:lnTo>
                <a:lnTo>
                  <a:pt x="2678" y="1269"/>
                </a:lnTo>
                <a:lnTo>
                  <a:pt x="2679" y="1268"/>
                </a:lnTo>
                <a:lnTo>
                  <a:pt x="2679" y="1268"/>
                </a:lnTo>
                <a:lnTo>
                  <a:pt x="2680" y="1269"/>
                </a:lnTo>
                <a:lnTo>
                  <a:pt x="2682" y="1273"/>
                </a:lnTo>
                <a:lnTo>
                  <a:pt x="2683" y="1277"/>
                </a:lnTo>
                <a:lnTo>
                  <a:pt x="2683" y="1281"/>
                </a:lnTo>
                <a:lnTo>
                  <a:pt x="2684" y="1283"/>
                </a:lnTo>
                <a:lnTo>
                  <a:pt x="2685" y="1284"/>
                </a:lnTo>
                <a:lnTo>
                  <a:pt x="2687" y="1284"/>
                </a:lnTo>
                <a:lnTo>
                  <a:pt x="2688" y="1284"/>
                </a:lnTo>
                <a:lnTo>
                  <a:pt x="2688" y="1284"/>
                </a:lnTo>
                <a:lnTo>
                  <a:pt x="2689" y="1284"/>
                </a:lnTo>
                <a:lnTo>
                  <a:pt x="2690" y="1284"/>
                </a:lnTo>
                <a:lnTo>
                  <a:pt x="2692" y="1284"/>
                </a:lnTo>
                <a:lnTo>
                  <a:pt x="2692" y="1284"/>
                </a:lnTo>
                <a:lnTo>
                  <a:pt x="2693" y="1284"/>
                </a:lnTo>
                <a:lnTo>
                  <a:pt x="2694" y="1286"/>
                </a:lnTo>
                <a:lnTo>
                  <a:pt x="2695" y="1286"/>
                </a:lnTo>
                <a:lnTo>
                  <a:pt x="2695" y="1286"/>
                </a:lnTo>
                <a:lnTo>
                  <a:pt x="2697" y="1286"/>
                </a:lnTo>
                <a:lnTo>
                  <a:pt x="2698" y="1286"/>
                </a:lnTo>
                <a:lnTo>
                  <a:pt x="2699" y="1286"/>
                </a:lnTo>
                <a:lnTo>
                  <a:pt x="2699" y="1286"/>
                </a:lnTo>
                <a:lnTo>
                  <a:pt x="2700" y="1286"/>
                </a:lnTo>
                <a:lnTo>
                  <a:pt x="2701" y="1286"/>
                </a:lnTo>
                <a:lnTo>
                  <a:pt x="2703" y="1286"/>
                </a:lnTo>
                <a:lnTo>
                  <a:pt x="2703" y="1286"/>
                </a:lnTo>
                <a:lnTo>
                  <a:pt x="2704" y="1286"/>
                </a:lnTo>
                <a:lnTo>
                  <a:pt x="2705" y="1286"/>
                </a:lnTo>
                <a:lnTo>
                  <a:pt x="2706" y="1286"/>
                </a:lnTo>
                <a:lnTo>
                  <a:pt x="2706" y="1286"/>
                </a:lnTo>
                <a:lnTo>
                  <a:pt x="2708" y="1286"/>
                </a:lnTo>
                <a:lnTo>
                  <a:pt x="2709" y="1286"/>
                </a:lnTo>
                <a:lnTo>
                  <a:pt x="2710" y="1286"/>
                </a:lnTo>
                <a:lnTo>
                  <a:pt x="2710" y="1286"/>
                </a:lnTo>
                <a:lnTo>
                  <a:pt x="2711" y="1286"/>
                </a:lnTo>
                <a:lnTo>
                  <a:pt x="2713" y="1286"/>
                </a:lnTo>
                <a:lnTo>
                  <a:pt x="2714" y="1286"/>
                </a:lnTo>
                <a:lnTo>
                  <a:pt x="2714" y="1284"/>
                </a:lnTo>
                <a:lnTo>
                  <a:pt x="2715" y="1284"/>
                </a:lnTo>
                <a:lnTo>
                  <a:pt x="2716" y="1284"/>
                </a:lnTo>
                <a:lnTo>
                  <a:pt x="2718" y="1284"/>
                </a:lnTo>
                <a:lnTo>
                  <a:pt x="2718" y="1284"/>
                </a:lnTo>
                <a:lnTo>
                  <a:pt x="2719" y="1284"/>
                </a:lnTo>
                <a:lnTo>
                  <a:pt x="2720" y="1286"/>
                </a:lnTo>
                <a:lnTo>
                  <a:pt x="2721" y="1286"/>
                </a:lnTo>
                <a:lnTo>
                  <a:pt x="2721" y="1286"/>
                </a:lnTo>
                <a:lnTo>
                  <a:pt x="2723" y="1286"/>
                </a:lnTo>
                <a:lnTo>
                  <a:pt x="2724" y="1286"/>
                </a:lnTo>
                <a:lnTo>
                  <a:pt x="2725" y="1286"/>
                </a:lnTo>
                <a:lnTo>
                  <a:pt x="2725" y="1286"/>
                </a:lnTo>
                <a:lnTo>
                  <a:pt x="2726" y="1286"/>
                </a:lnTo>
                <a:lnTo>
                  <a:pt x="2728" y="1284"/>
                </a:lnTo>
                <a:lnTo>
                  <a:pt x="2729" y="1282"/>
                </a:lnTo>
                <a:lnTo>
                  <a:pt x="2729" y="1276"/>
                </a:lnTo>
                <a:lnTo>
                  <a:pt x="2730" y="1256"/>
                </a:lnTo>
                <a:lnTo>
                  <a:pt x="2731" y="1210"/>
                </a:lnTo>
                <a:lnTo>
                  <a:pt x="2733" y="1119"/>
                </a:lnTo>
                <a:lnTo>
                  <a:pt x="2733" y="976"/>
                </a:lnTo>
                <a:lnTo>
                  <a:pt x="2734" y="795"/>
                </a:lnTo>
                <a:lnTo>
                  <a:pt x="2735" y="619"/>
                </a:lnTo>
                <a:lnTo>
                  <a:pt x="2736" y="497"/>
                </a:lnTo>
                <a:lnTo>
                  <a:pt x="2736" y="466"/>
                </a:lnTo>
                <a:lnTo>
                  <a:pt x="2737" y="498"/>
                </a:lnTo>
                <a:lnTo>
                  <a:pt x="2739" y="606"/>
                </a:lnTo>
                <a:lnTo>
                  <a:pt x="2740" y="752"/>
                </a:lnTo>
                <a:lnTo>
                  <a:pt x="2741" y="896"/>
                </a:lnTo>
                <a:lnTo>
                  <a:pt x="2741" y="1017"/>
                </a:lnTo>
                <a:lnTo>
                  <a:pt x="2742" y="1108"/>
                </a:lnTo>
                <a:lnTo>
                  <a:pt x="2744" y="1170"/>
                </a:lnTo>
                <a:lnTo>
                  <a:pt x="2745" y="1209"/>
                </a:lnTo>
                <a:lnTo>
                  <a:pt x="2745" y="1236"/>
                </a:lnTo>
                <a:lnTo>
                  <a:pt x="2746" y="1251"/>
                </a:lnTo>
                <a:lnTo>
                  <a:pt x="2747" y="1261"/>
                </a:lnTo>
                <a:lnTo>
                  <a:pt x="2749" y="1267"/>
                </a:lnTo>
                <a:lnTo>
                  <a:pt x="2749" y="1271"/>
                </a:lnTo>
                <a:lnTo>
                  <a:pt x="2750" y="1273"/>
                </a:lnTo>
                <a:lnTo>
                  <a:pt x="2751" y="1274"/>
                </a:lnTo>
                <a:lnTo>
                  <a:pt x="2752" y="1276"/>
                </a:lnTo>
                <a:lnTo>
                  <a:pt x="2752" y="1276"/>
                </a:lnTo>
                <a:lnTo>
                  <a:pt x="2754" y="1276"/>
                </a:lnTo>
                <a:lnTo>
                  <a:pt x="2755" y="1277"/>
                </a:lnTo>
                <a:lnTo>
                  <a:pt x="2756" y="1276"/>
                </a:lnTo>
                <a:lnTo>
                  <a:pt x="2756" y="1276"/>
                </a:lnTo>
                <a:lnTo>
                  <a:pt x="2757" y="1273"/>
                </a:lnTo>
                <a:lnTo>
                  <a:pt x="2759" y="1268"/>
                </a:lnTo>
                <a:lnTo>
                  <a:pt x="2760" y="1260"/>
                </a:lnTo>
                <a:lnTo>
                  <a:pt x="2760" y="1250"/>
                </a:lnTo>
                <a:lnTo>
                  <a:pt x="2761" y="1237"/>
                </a:lnTo>
                <a:lnTo>
                  <a:pt x="2762" y="1225"/>
                </a:lnTo>
                <a:lnTo>
                  <a:pt x="2764" y="1215"/>
                </a:lnTo>
                <a:lnTo>
                  <a:pt x="2764" y="1209"/>
                </a:lnTo>
                <a:lnTo>
                  <a:pt x="2765" y="1206"/>
                </a:lnTo>
                <a:lnTo>
                  <a:pt x="2766" y="1206"/>
                </a:lnTo>
                <a:lnTo>
                  <a:pt x="2767" y="1209"/>
                </a:lnTo>
                <a:lnTo>
                  <a:pt x="2767" y="1214"/>
                </a:lnTo>
                <a:lnTo>
                  <a:pt x="2769" y="1219"/>
                </a:lnTo>
                <a:lnTo>
                  <a:pt x="2770" y="1225"/>
                </a:lnTo>
                <a:lnTo>
                  <a:pt x="2771" y="1230"/>
                </a:lnTo>
                <a:lnTo>
                  <a:pt x="2771" y="1236"/>
                </a:lnTo>
                <a:lnTo>
                  <a:pt x="2772" y="1241"/>
                </a:lnTo>
                <a:lnTo>
                  <a:pt x="2773" y="1246"/>
                </a:lnTo>
                <a:lnTo>
                  <a:pt x="2775" y="1250"/>
                </a:lnTo>
                <a:lnTo>
                  <a:pt x="2775" y="1255"/>
                </a:lnTo>
                <a:lnTo>
                  <a:pt x="2776" y="1258"/>
                </a:lnTo>
                <a:lnTo>
                  <a:pt x="2777" y="1262"/>
                </a:lnTo>
                <a:lnTo>
                  <a:pt x="2778" y="1265"/>
                </a:lnTo>
                <a:lnTo>
                  <a:pt x="2778" y="1267"/>
                </a:lnTo>
                <a:lnTo>
                  <a:pt x="2780" y="1269"/>
                </a:lnTo>
                <a:lnTo>
                  <a:pt x="2781" y="1272"/>
                </a:lnTo>
                <a:lnTo>
                  <a:pt x="2782" y="1273"/>
                </a:lnTo>
                <a:lnTo>
                  <a:pt x="2782" y="1276"/>
                </a:lnTo>
                <a:lnTo>
                  <a:pt x="2783" y="1277"/>
                </a:lnTo>
                <a:lnTo>
                  <a:pt x="2785" y="1278"/>
                </a:lnTo>
                <a:lnTo>
                  <a:pt x="2786" y="1279"/>
                </a:lnTo>
                <a:lnTo>
                  <a:pt x="2786" y="1281"/>
                </a:lnTo>
                <a:lnTo>
                  <a:pt x="2787" y="1282"/>
                </a:lnTo>
                <a:lnTo>
                  <a:pt x="2788" y="1282"/>
                </a:lnTo>
                <a:lnTo>
                  <a:pt x="2790" y="1283"/>
                </a:lnTo>
                <a:lnTo>
                  <a:pt x="2790" y="1283"/>
                </a:lnTo>
                <a:lnTo>
                  <a:pt x="2791" y="1284"/>
                </a:lnTo>
                <a:lnTo>
                  <a:pt x="2792" y="1284"/>
                </a:lnTo>
                <a:lnTo>
                  <a:pt x="2793" y="1284"/>
                </a:lnTo>
                <a:lnTo>
                  <a:pt x="2793" y="1284"/>
                </a:lnTo>
                <a:lnTo>
                  <a:pt x="2795" y="1284"/>
                </a:lnTo>
                <a:lnTo>
                  <a:pt x="2796" y="1284"/>
                </a:lnTo>
                <a:lnTo>
                  <a:pt x="2797" y="1284"/>
                </a:lnTo>
                <a:lnTo>
                  <a:pt x="2798" y="1283"/>
                </a:lnTo>
                <a:lnTo>
                  <a:pt x="2798" y="1283"/>
                </a:lnTo>
                <a:lnTo>
                  <a:pt x="2800" y="1283"/>
                </a:lnTo>
                <a:lnTo>
                  <a:pt x="2801" y="1282"/>
                </a:lnTo>
                <a:lnTo>
                  <a:pt x="2802" y="1282"/>
                </a:lnTo>
                <a:lnTo>
                  <a:pt x="2802" y="1283"/>
                </a:lnTo>
                <a:lnTo>
                  <a:pt x="2803" y="1283"/>
                </a:lnTo>
                <a:lnTo>
                  <a:pt x="2805" y="1283"/>
                </a:lnTo>
                <a:lnTo>
                  <a:pt x="2806" y="1283"/>
                </a:lnTo>
                <a:lnTo>
                  <a:pt x="2806" y="1283"/>
                </a:lnTo>
                <a:lnTo>
                  <a:pt x="2807" y="1282"/>
                </a:lnTo>
                <a:lnTo>
                  <a:pt x="2808" y="1281"/>
                </a:lnTo>
                <a:lnTo>
                  <a:pt x="2809" y="1281"/>
                </a:lnTo>
                <a:lnTo>
                  <a:pt x="2809" y="1279"/>
                </a:lnTo>
                <a:lnTo>
                  <a:pt x="2811" y="1279"/>
                </a:lnTo>
                <a:lnTo>
                  <a:pt x="2812" y="1281"/>
                </a:lnTo>
                <a:lnTo>
                  <a:pt x="2813" y="1281"/>
                </a:lnTo>
                <a:lnTo>
                  <a:pt x="2813" y="1281"/>
                </a:lnTo>
                <a:lnTo>
                  <a:pt x="2814" y="1281"/>
                </a:lnTo>
                <a:lnTo>
                  <a:pt x="2816" y="1281"/>
                </a:lnTo>
                <a:lnTo>
                  <a:pt x="2817" y="1281"/>
                </a:lnTo>
                <a:lnTo>
                  <a:pt x="2817" y="1281"/>
                </a:lnTo>
                <a:lnTo>
                  <a:pt x="2818" y="1281"/>
                </a:lnTo>
                <a:lnTo>
                  <a:pt x="2819" y="1282"/>
                </a:lnTo>
                <a:lnTo>
                  <a:pt x="2821" y="1282"/>
                </a:lnTo>
                <a:lnTo>
                  <a:pt x="2821" y="1283"/>
                </a:lnTo>
                <a:lnTo>
                  <a:pt x="2822" y="1284"/>
                </a:lnTo>
                <a:lnTo>
                  <a:pt x="2823" y="1286"/>
                </a:lnTo>
                <a:lnTo>
                  <a:pt x="2824" y="1286"/>
                </a:lnTo>
                <a:lnTo>
                  <a:pt x="2824" y="1284"/>
                </a:lnTo>
                <a:lnTo>
                  <a:pt x="2826" y="1282"/>
                </a:lnTo>
                <a:lnTo>
                  <a:pt x="2827" y="1279"/>
                </a:lnTo>
                <a:lnTo>
                  <a:pt x="2828" y="1277"/>
                </a:lnTo>
                <a:lnTo>
                  <a:pt x="2828" y="1274"/>
                </a:lnTo>
                <a:lnTo>
                  <a:pt x="2829" y="1274"/>
                </a:lnTo>
                <a:lnTo>
                  <a:pt x="2831" y="1276"/>
                </a:lnTo>
                <a:lnTo>
                  <a:pt x="2832" y="1278"/>
                </a:lnTo>
                <a:lnTo>
                  <a:pt x="2832" y="1281"/>
                </a:lnTo>
                <a:lnTo>
                  <a:pt x="2833" y="1282"/>
                </a:lnTo>
                <a:lnTo>
                  <a:pt x="2834" y="1284"/>
                </a:lnTo>
                <a:lnTo>
                  <a:pt x="2836" y="1284"/>
                </a:lnTo>
                <a:lnTo>
                  <a:pt x="2836" y="1286"/>
                </a:lnTo>
                <a:lnTo>
                  <a:pt x="2837" y="1286"/>
                </a:lnTo>
                <a:lnTo>
                  <a:pt x="2838" y="1286"/>
                </a:lnTo>
                <a:lnTo>
                  <a:pt x="2839" y="1286"/>
                </a:lnTo>
                <a:lnTo>
                  <a:pt x="2839" y="1286"/>
                </a:lnTo>
                <a:lnTo>
                  <a:pt x="2841" y="1286"/>
                </a:lnTo>
                <a:lnTo>
                  <a:pt x="2842" y="1286"/>
                </a:lnTo>
                <a:lnTo>
                  <a:pt x="2843" y="1286"/>
                </a:lnTo>
                <a:lnTo>
                  <a:pt x="2843" y="1286"/>
                </a:lnTo>
                <a:lnTo>
                  <a:pt x="2844" y="1286"/>
                </a:lnTo>
                <a:lnTo>
                  <a:pt x="2845" y="1286"/>
                </a:lnTo>
                <a:lnTo>
                  <a:pt x="2847" y="1284"/>
                </a:lnTo>
                <a:lnTo>
                  <a:pt x="2847" y="1284"/>
                </a:lnTo>
                <a:lnTo>
                  <a:pt x="2848" y="1283"/>
                </a:lnTo>
                <a:lnTo>
                  <a:pt x="2849" y="1282"/>
                </a:lnTo>
                <a:lnTo>
                  <a:pt x="2850" y="1282"/>
                </a:lnTo>
                <a:lnTo>
                  <a:pt x="2850" y="1281"/>
                </a:lnTo>
                <a:lnTo>
                  <a:pt x="2852" y="1281"/>
                </a:lnTo>
                <a:lnTo>
                  <a:pt x="2853" y="1279"/>
                </a:lnTo>
                <a:lnTo>
                  <a:pt x="2854" y="1279"/>
                </a:lnTo>
                <a:lnTo>
                  <a:pt x="2855" y="1278"/>
                </a:lnTo>
                <a:lnTo>
                  <a:pt x="2855" y="1278"/>
                </a:lnTo>
                <a:lnTo>
                  <a:pt x="2857" y="1277"/>
                </a:lnTo>
                <a:lnTo>
                  <a:pt x="2858" y="1277"/>
                </a:lnTo>
                <a:lnTo>
                  <a:pt x="2859" y="1277"/>
                </a:lnTo>
                <a:lnTo>
                  <a:pt x="2859" y="1278"/>
                </a:lnTo>
                <a:lnTo>
                  <a:pt x="2860" y="1279"/>
                </a:lnTo>
                <a:lnTo>
                  <a:pt x="2862" y="1281"/>
                </a:lnTo>
                <a:lnTo>
                  <a:pt x="2863" y="1282"/>
                </a:lnTo>
                <a:lnTo>
                  <a:pt x="2863" y="1283"/>
                </a:lnTo>
                <a:lnTo>
                  <a:pt x="2864" y="1283"/>
                </a:lnTo>
                <a:lnTo>
                  <a:pt x="2865" y="1283"/>
                </a:lnTo>
                <a:lnTo>
                  <a:pt x="2867" y="1283"/>
                </a:lnTo>
                <a:lnTo>
                  <a:pt x="2867" y="1283"/>
                </a:lnTo>
                <a:lnTo>
                  <a:pt x="2868" y="1283"/>
                </a:lnTo>
                <a:lnTo>
                  <a:pt x="2869" y="1283"/>
                </a:lnTo>
                <a:lnTo>
                  <a:pt x="2870" y="1283"/>
                </a:lnTo>
                <a:lnTo>
                  <a:pt x="2870" y="1282"/>
                </a:lnTo>
                <a:lnTo>
                  <a:pt x="2872" y="1282"/>
                </a:lnTo>
                <a:lnTo>
                  <a:pt x="2873" y="1281"/>
                </a:lnTo>
                <a:lnTo>
                  <a:pt x="2874" y="1281"/>
                </a:lnTo>
                <a:lnTo>
                  <a:pt x="2874" y="1281"/>
                </a:lnTo>
                <a:lnTo>
                  <a:pt x="2875" y="1281"/>
                </a:lnTo>
                <a:lnTo>
                  <a:pt x="2877" y="1281"/>
                </a:lnTo>
                <a:lnTo>
                  <a:pt x="2878" y="1282"/>
                </a:lnTo>
                <a:lnTo>
                  <a:pt x="2878" y="1283"/>
                </a:lnTo>
                <a:lnTo>
                  <a:pt x="2879" y="1283"/>
                </a:lnTo>
                <a:lnTo>
                  <a:pt x="2880" y="1284"/>
                </a:lnTo>
                <a:lnTo>
                  <a:pt x="2881" y="1284"/>
                </a:lnTo>
                <a:lnTo>
                  <a:pt x="2881" y="1284"/>
                </a:lnTo>
                <a:lnTo>
                  <a:pt x="2883" y="1286"/>
                </a:lnTo>
                <a:lnTo>
                  <a:pt x="2884" y="1286"/>
                </a:lnTo>
                <a:lnTo>
                  <a:pt x="2885" y="1286"/>
                </a:lnTo>
                <a:lnTo>
                  <a:pt x="2885" y="1286"/>
                </a:lnTo>
                <a:lnTo>
                  <a:pt x="2886" y="1286"/>
                </a:lnTo>
                <a:lnTo>
                  <a:pt x="2888" y="1286"/>
                </a:lnTo>
                <a:lnTo>
                  <a:pt x="2889" y="1284"/>
                </a:lnTo>
                <a:lnTo>
                  <a:pt x="2889" y="1284"/>
                </a:lnTo>
                <a:lnTo>
                  <a:pt x="2890" y="1284"/>
                </a:lnTo>
                <a:lnTo>
                  <a:pt x="2891" y="1283"/>
                </a:lnTo>
                <a:lnTo>
                  <a:pt x="2893" y="1283"/>
                </a:lnTo>
                <a:lnTo>
                  <a:pt x="2893" y="1282"/>
                </a:lnTo>
                <a:lnTo>
                  <a:pt x="2894" y="1282"/>
                </a:lnTo>
                <a:lnTo>
                  <a:pt x="2895" y="1283"/>
                </a:lnTo>
                <a:lnTo>
                  <a:pt x="2896" y="1283"/>
                </a:lnTo>
                <a:lnTo>
                  <a:pt x="2896" y="1283"/>
                </a:lnTo>
                <a:lnTo>
                  <a:pt x="2898" y="1283"/>
                </a:lnTo>
                <a:lnTo>
                  <a:pt x="2899" y="1283"/>
                </a:lnTo>
                <a:lnTo>
                  <a:pt x="2900" y="1282"/>
                </a:lnTo>
                <a:lnTo>
                  <a:pt x="2900" y="1279"/>
                </a:lnTo>
                <a:lnTo>
                  <a:pt x="2901" y="1276"/>
                </a:lnTo>
                <a:lnTo>
                  <a:pt x="2903" y="1273"/>
                </a:lnTo>
                <a:lnTo>
                  <a:pt x="2904" y="1269"/>
                </a:lnTo>
                <a:lnTo>
                  <a:pt x="2904" y="1267"/>
                </a:lnTo>
                <a:lnTo>
                  <a:pt x="2905" y="1266"/>
                </a:lnTo>
                <a:lnTo>
                  <a:pt x="2906" y="1267"/>
                </a:lnTo>
                <a:lnTo>
                  <a:pt x="2908" y="1268"/>
                </a:lnTo>
                <a:lnTo>
                  <a:pt x="2909" y="1269"/>
                </a:lnTo>
                <a:lnTo>
                  <a:pt x="2909" y="1272"/>
                </a:lnTo>
                <a:lnTo>
                  <a:pt x="2910" y="1273"/>
                </a:lnTo>
                <a:lnTo>
                  <a:pt x="2911" y="1274"/>
                </a:lnTo>
                <a:lnTo>
                  <a:pt x="2913" y="1276"/>
                </a:lnTo>
                <a:lnTo>
                  <a:pt x="2913" y="1277"/>
                </a:lnTo>
                <a:lnTo>
                  <a:pt x="2914" y="1278"/>
                </a:lnTo>
                <a:lnTo>
                  <a:pt x="2915" y="1279"/>
                </a:lnTo>
                <a:lnTo>
                  <a:pt x="2916" y="1281"/>
                </a:lnTo>
                <a:lnTo>
                  <a:pt x="2916" y="1281"/>
                </a:lnTo>
                <a:lnTo>
                  <a:pt x="2917" y="1281"/>
                </a:lnTo>
                <a:lnTo>
                  <a:pt x="2919" y="1281"/>
                </a:lnTo>
                <a:lnTo>
                  <a:pt x="2920" y="1281"/>
                </a:lnTo>
                <a:lnTo>
                  <a:pt x="2920" y="1281"/>
                </a:lnTo>
                <a:lnTo>
                  <a:pt x="2921" y="1282"/>
                </a:lnTo>
                <a:lnTo>
                  <a:pt x="2922" y="1282"/>
                </a:lnTo>
                <a:lnTo>
                  <a:pt x="2924" y="1283"/>
                </a:lnTo>
                <a:lnTo>
                  <a:pt x="2924" y="1283"/>
                </a:lnTo>
                <a:lnTo>
                  <a:pt x="2925" y="1283"/>
                </a:lnTo>
                <a:lnTo>
                  <a:pt x="2926" y="1283"/>
                </a:lnTo>
                <a:lnTo>
                  <a:pt x="2927" y="1284"/>
                </a:lnTo>
                <a:lnTo>
                  <a:pt x="2927" y="1284"/>
                </a:lnTo>
                <a:lnTo>
                  <a:pt x="2929" y="1284"/>
                </a:lnTo>
                <a:lnTo>
                  <a:pt x="2930" y="1284"/>
                </a:lnTo>
                <a:lnTo>
                  <a:pt x="2931" y="1284"/>
                </a:lnTo>
                <a:lnTo>
                  <a:pt x="2931" y="1284"/>
                </a:lnTo>
                <a:lnTo>
                  <a:pt x="2932" y="1284"/>
                </a:lnTo>
                <a:lnTo>
                  <a:pt x="2934" y="1284"/>
                </a:lnTo>
                <a:lnTo>
                  <a:pt x="2935" y="1286"/>
                </a:lnTo>
                <a:lnTo>
                  <a:pt x="2935" y="1286"/>
                </a:lnTo>
                <a:lnTo>
                  <a:pt x="2936" y="1286"/>
                </a:lnTo>
                <a:lnTo>
                  <a:pt x="2937" y="1286"/>
                </a:lnTo>
                <a:lnTo>
                  <a:pt x="2939" y="1286"/>
                </a:lnTo>
                <a:lnTo>
                  <a:pt x="2939" y="1286"/>
                </a:lnTo>
                <a:lnTo>
                  <a:pt x="2940" y="1286"/>
                </a:lnTo>
                <a:lnTo>
                  <a:pt x="2941" y="1286"/>
                </a:lnTo>
                <a:lnTo>
                  <a:pt x="2942" y="1286"/>
                </a:lnTo>
                <a:lnTo>
                  <a:pt x="2942" y="1286"/>
                </a:lnTo>
                <a:lnTo>
                  <a:pt x="2944" y="1284"/>
                </a:lnTo>
                <a:lnTo>
                  <a:pt x="2945" y="1283"/>
                </a:lnTo>
                <a:lnTo>
                  <a:pt x="2946" y="1282"/>
                </a:lnTo>
                <a:lnTo>
                  <a:pt x="2946" y="1281"/>
                </a:lnTo>
                <a:lnTo>
                  <a:pt x="2947" y="1278"/>
                </a:lnTo>
                <a:lnTo>
                  <a:pt x="2949" y="1277"/>
                </a:lnTo>
                <a:lnTo>
                  <a:pt x="2950" y="1276"/>
                </a:lnTo>
                <a:lnTo>
                  <a:pt x="2950" y="1276"/>
                </a:lnTo>
                <a:lnTo>
                  <a:pt x="2951" y="1276"/>
                </a:lnTo>
                <a:lnTo>
                  <a:pt x="2952" y="1277"/>
                </a:lnTo>
                <a:lnTo>
                  <a:pt x="2953" y="1277"/>
                </a:lnTo>
                <a:lnTo>
                  <a:pt x="2953" y="1278"/>
                </a:lnTo>
                <a:lnTo>
                  <a:pt x="2955" y="1279"/>
                </a:lnTo>
                <a:lnTo>
                  <a:pt x="2956" y="1281"/>
                </a:lnTo>
                <a:lnTo>
                  <a:pt x="2957" y="1282"/>
                </a:lnTo>
                <a:lnTo>
                  <a:pt x="2957" y="1282"/>
                </a:lnTo>
                <a:lnTo>
                  <a:pt x="2958" y="1282"/>
                </a:lnTo>
                <a:lnTo>
                  <a:pt x="2960" y="1282"/>
                </a:lnTo>
                <a:lnTo>
                  <a:pt x="2961" y="1282"/>
                </a:lnTo>
                <a:lnTo>
                  <a:pt x="2961" y="1282"/>
                </a:lnTo>
                <a:lnTo>
                  <a:pt x="2962" y="1282"/>
                </a:lnTo>
                <a:lnTo>
                  <a:pt x="2963" y="1282"/>
                </a:lnTo>
                <a:lnTo>
                  <a:pt x="2965" y="1282"/>
                </a:lnTo>
                <a:lnTo>
                  <a:pt x="2966" y="1283"/>
                </a:lnTo>
                <a:lnTo>
                  <a:pt x="2966" y="1283"/>
                </a:lnTo>
                <a:lnTo>
                  <a:pt x="2967" y="1283"/>
                </a:lnTo>
                <a:lnTo>
                  <a:pt x="2968" y="1283"/>
                </a:lnTo>
                <a:lnTo>
                  <a:pt x="2970" y="1282"/>
                </a:lnTo>
                <a:lnTo>
                  <a:pt x="2970" y="1282"/>
                </a:lnTo>
                <a:lnTo>
                  <a:pt x="2971" y="1281"/>
                </a:lnTo>
                <a:lnTo>
                  <a:pt x="2972" y="1281"/>
                </a:lnTo>
                <a:lnTo>
                  <a:pt x="2973" y="1279"/>
                </a:lnTo>
                <a:lnTo>
                  <a:pt x="2973" y="1281"/>
                </a:lnTo>
                <a:lnTo>
                  <a:pt x="2975" y="1281"/>
                </a:lnTo>
                <a:lnTo>
                  <a:pt x="2976" y="1282"/>
                </a:lnTo>
                <a:lnTo>
                  <a:pt x="2977" y="1282"/>
                </a:lnTo>
                <a:lnTo>
                  <a:pt x="2977" y="1283"/>
                </a:lnTo>
                <a:lnTo>
                  <a:pt x="2978" y="1283"/>
                </a:lnTo>
                <a:lnTo>
                  <a:pt x="2980" y="1283"/>
                </a:lnTo>
                <a:lnTo>
                  <a:pt x="2981" y="1284"/>
                </a:lnTo>
                <a:lnTo>
                  <a:pt x="2981" y="1284"/>
                </a:lnTo>
                <a:lnTo>
                  <a:pt x="2982" y="1286"/>
                </a:lnTo>
                <a:lnTo>
                  <a:pt x="2983" y="1286"/>
                </a:lnTo>
                <a:lnTo>
                  <a:pt x="2985" y="1286"/>
                </a:lnTo>
                <a:lnTo>
                  <a:pt x="2985" y="1284"/>
                </a:lnTo>
                <a:lnTo>
                  <a:pt x="2986" y="1284"/>
                </a:lnTo>
                <a:lnTo>
                  <a:pt x="2987" y="1283"/>
                </a:lnTo>
                <a:lnTo>
                  <a:pt x="2988" y="1282"/>
                </a:lnTo>
                <a:lnTo>
                  <a:pt x="2988" y="1282"/>
                </a:lnTo>
                <a:lnTo>
                  <a:pt x="2989" y="1281"/>
                </a:lnTo>
                <a:lnTo>
                  <a:pt x="2991" y="1279"/>
                </a:lnTo>
                <a:lnTo>
                  <a:pt x="2992" y="1279"/>
                </a:lnTo>
                <a:lnTo>
                  <a:pt x="2992" y="1278"/>
                </a:lnTo>
                <a:lnTo>
                  <a:pt x="2993" y="1278"/>
                </a:lnTo>
                <a:lnTo>
                  <a:pt x="2994" y="1278"/>
                </a:lnTo>
                <a:lnTo>
                  <a:pt x="2996" y="1279"/>
                </a:lnTo>
                <a:lnTo>
                  <a:pt x="2996" y="1279"/>
                </a:lnTo>
                <a:lnTo>
                  <a:pt x="2997" y="1279"/>
                </a:lnTo>
                <a:lnTo>
                  <a:pt x="2998" y="1281"/>
                </a:lnTo>
                <a:lnTo>
                  <a:pt x="2999" y="1281"/>
                </a:lnTo>
                <a:lnTo>
                  <a:pt x="2999" y="1281"/>
                </a:lnTo>
                <a:lnTo>
                  <a:pt x="3001" y="1282"/>
                </a:lnTo>
                <a:lnTo>
                  <a:pt x="3002" y="1282"/>
                </a:lnTo>
                <a:lnTo>
                  <a:pt x="3003" y="1282"/>
                </a:lnTo>
                <a:lnTo>
                  <a:pt x="3003" y="1282"/>
                </a:lnTo>
                <a:lnTo>
                  <a:pt x="3004" y="1282"/>
                </a:lnTo>
                <a:lnTo>
                  <a:pt x="3006" y="1282"/>
                </a:lnTo>
                <a:lnTo>
                  <a:pt x="3007" y="1282"/>
                </a:lnTo>
                <a:lnTo>
                  <a:pt x="3007" y="1282"/>
                </a:lnTo>
                <a:lnTo>
                  <a:pt x="3008" y="1282"/>
                </a:lnTo>
                <a:lnTo>
                  <a:pt x="3009" y="1282"/>
                </a:lnTo>
                <a:lnTo>
                  <a:pt x="3011" y="1282"/>
                </a:lnTo>
                <a:lnTo>
                  <a:pt x="3011" y="1282"/>
                </a:lnTo>
                <a:lnTo>
                  <a:pt x="3012" y="1283"/>
                </a:lnTo>
                <a:lnTo>
                  <a:pt x="3013" y="1283"/>
                </a:lnTo>
                <a:lnTo>
                  <a:pt x="3014" y="1283"/>
                </a:lnTo>
                <a:lnTo>
                  <a:pt x="3014" y="1283"/>
                </a:lnTo>
                <a:lnTo>
                  <a:pt x="3016" y="1283"/>
                </a:lnTo>
                <a:lnTo>
                  <a:pt x="3017" y="1283"/>
                </a:lnTo>
                <a:lnTo>
                  <a:pt x="3018" y="1282"/>
                </a:lnTo>
                <a:lnTo>
                  <a:pt x="3018" y="1282"/>
                </a:lnTo>
                <a:lnTo>
                  <a:pt x="3019" y="1281"/>
                </a:lnTo>
                <a:lnTo>
                  <a:pt x="3020" y="1281"/>
                </a:lnTo>
                <a:lnTo>
                  <a:pt x="3022" y="1281"/>
                </a:lnTo>
                <a:lnTo>
                  <a:pt x="3023" y="1282"/>
                </a:lnTo>
                <a:lnTo>
                  <a:pt x="3023" y="1282"/>
                </a:lnTo>
                <a:lnTo>
                  <a:pt x="3024" y="1283"/>
                </a:lnTo>
                <a:lnTo>
                  <a:pt x="3025" y="1283"/>
                </a:lnTo>
                <a:lnTo>
                  <a:pt x="3027" y="1284"/>
                </a:lnTo>
                <a:lnTo>
                  <a:pt x="3027" y="1284"/>
                </a:lnTo>
                <a:lnTo>
                  <a:pt x="3028" y="1286"/>
                </a:lnTo>
                <a:lnTo>
                  <a:pt x="3029" y="1286"/>
                </a:lnTo>
                <a:lnTo>
                  <a:pt x="3030" y="1286"/>
                </a:lnTo>
                <a:lnTo>
                  <a:pt x="3030" y="1286"/>
                </a:lnTo>
                <a:lnTo>
                  <a:pt x="3032" y="1286"/>
                </a:lnTo>
                <a:lnTo>
                  <a:pt x="3033" y="1286"/>
                </a:lnTo>
                <a:lnTo>
                  <a:pt x="3034" y="1286"/>
                </a:lnTo>
                <a:lnTo>
                  <a:pt x="3034" y="1286"/>
                </a:lnTo>
                <a:lnTo>
                  <a:pt x="3035" y="1286"/>
                </a:lnTo>
                <a:lnTo>
                  <a:pt x="3037" y="1286"/>
                </a:lnTo>
                <a:lnTo>
                  <a:pt x="3038" y="1286"/>
                </a:lnTo>
                <a:lnTo>
                  <a:pt x="3038" y="1286"/>
                </a:lnTo>
                <a:lnTo>
                  <a:pt x="3039" y="1286"/>
                </a:lnTo>
                <a:lnTo>
                  <a:pt x="3040" y="1284"/>
                </a:lnTo>
                <a:lnTo>
                  <a:pt x="3042" y="1284"/>
                </a:lnTo>
                <a:lnTo>
                  <a:pt x="3042" y="1284"/>
                </a:lnTo>
                <a:lnTo>
                  <a:pt x="3043" y="1283"/>
                </a:lnTo>
                <a:lnTo>
                  <a:pt x="3044" y="1283"/>
                </a:lnTo>
                <a:lnTo>
                  <a:pt x="3045" y="1284"/>
                </a:lnTo>
                <a:lnTo>
                  <a:pt x="3045" y="1284"/>
                </a:lnTo>
                <a:lnTo>
                  <a:pt x="3047" y="1284"/>
                </a:lnTo>
                <a:lnTo>
                  <a:pt x="3048" y="1286"/>
                </a:lnTo>
                <a:lnTo>
                  <a:pt x="3049" y="1286"/>
                </a:lnTo>
                <a:lnTo>
                  <a:pt x="3049" y="1286"/>
                </a:lnTo>
                <a:lnTo>
                  <a:pt x="3050" y="1286"/>
                </a:lnTo>
                <a:lnTo>
                  <a:pt x="3052" y="1286"/>
                </a:lnTo>
                <a:lnTo>
                  <a:pt x="3053" y="1286"/>
                </a:lnTo>
                <a:lnTo>
                  <a:pt x="3053" y="1286"/>
                </a:lnTo>
                <a:lnTo>
                  <a:pt x="3054" y="1286"/>
                </a:lnTo>
                <a:lnTo>
                  <a:pt x="3055" y="1286"/>
                </a:lnTo>
                <a:lnTo>
                  <a:pt x="3056" y="1286"/>
                </a:lnTo>
                <a:lnTo>
                  <a:pt x="3056" y="1286"/>
                </a:lnTo>
                <a:lnTo>
                  <a:pt x="3058" y="1286"/>
                </a:lnTo>
                <a:lnTo>
                  <a:pt x="3059" y="1286"/>
                </a:lnTo>
                <a:lnTo>
                  <a:pt x="3060" y="1286"/>
                </a:lnTo>
                <a:lnTo>
                  <a:pt x="3060" y="1284"/>
                </a:lnTo>
                <a:lnTo>
                  <a:pt x="3061" y="1283"/>
                </a:lnTo>
                <a:lnTo>
                  <a:pt x="3063" y="1279"/>
                </a:lnTo>
                <a:lnTo>
                  <a:pt x="3064" y="1277"/>
                </a:lnTo>
                <a:lnTo>
                  <a:pt x="3064" y="1273"/>
                </a:lnTo>
                <a:lnTo>
                  <a:pt x="3065" y="1272"/>
                </a:lnTo>
                <a:lnTo>
                  <a:pt x="3066" y="1271"/>
                </a:lnTo>
                <a:lnTo>
                  <a:pt x="3068" y="1272"/>
                </a:lnTo>
                <a:lnTo>
                  <a:pt x="3068" y="1274"/>
                </a:lnTo>
                <a:lnTo>
                  <a:pt x="3069" y="1277"/>
                </a:lnTo>
                <a:lnTo>
                  <a:pt x="3070" y="1281"/>
                </a:lnTo>
                <a:lnTo>
                  <a:pt x="3071" y="1282"/>
                </a:lnTo>
                <a:lnTo>
                  <a:pt x="3071" y="1284"/>
                </a:lnTo>
                <a:lnTo>
                  <a:pt x="3073" y="1286"/>
                </a:lnTo>
                <a:lnTo>
                  <a:pt x="3074" y="1287"/>
                </a:lnTo>
                <a:lnTo>
                  <a:pt x="3075" y="1287"/>
                </a:lnTo>
                <a:lnTo>
                  <a:pt x="3076" y="1287"/>
                </a:lnTo>
                <a:lnTo>
                  <a:pt x="3076" y="1287"/>
                </a:lnTo>
                <a:lnTo>
                  <a:pt x="3078" y="1287"/>
                </a:lnTo>
                <a:lnTo>
                  <a:pt x="3079" y="1287"/>
                </a:lnTo>
                <a:lnTo>
                  <a:pt x="3080" y="1286"/>
                </a:lnTo>
                <a:lnTo>
                  <a:pt x="3080" y="1286"/>
                </a:lnTo>
                <a:lnTo>
                  <a:pt x="3081" y="1284"/>
                </a:lnTo>
                <a:lnTo>
                  <a:pt x="3083" y="1283"/>
                </a:lnTo>
                <a:lnTo>
                  <a:pt x="3084" y="1282"/>
                </a:lnTo>
                <a:lnTo>
                  <a:pt x="3084" y="1282"/>
                </a:lnTo>
                <a:lnTo>
                  <a:pt x="3085" y="1282"/>
                </a:lnTo>
                <a:lnTo>
                  <a:pt x="3086" y="1282"/>
                </a:lnTo>
                <a:lnTo>
                  <a:pt x="3088" y="1282"/>
                </a:lnTo>
                <a:lnTo>
                  <a:pt x="3088" y="1283"/>
                </a:lnTo>
                <a:lnTo>
                  <a:pt x="3089" y="1283"/>
                </a:lnTo>
                <a:lnTo>
                  <a:pt x="3090" y="1284"/>
                </a:lnTo>
                <a:lnTo>
                  <a:pt x="3091" y="1284"/>
                </a:lnTo>
                <a:lnTo>
                  <a:pt x="3091" y="1284"/>
                </a:lnTo>
                <a:lnTo>
                  <a:pt x="3092" y="1286"/>
                </a:lnTo>
                <a:lnTo>
                  <a:pt x="3094" y="1286"/>
                </a:lnTo>
                <a:lnTo>
                  <a:pt x="3095" y="1286"/>
                </a:lnTo>
                <a:lnTo>
                  <a:pt x="3095" y="1286"/>
                </a:lnTo>
                <a:lnTo>
                  <a:pt x="3096" y="1286"/>
                </a:lnTo>
                <a:lnTo>
                  <a:pt x="3097" y="1286"/>
                </a:lnTo>
                <a:lnTo>
                  <a:pt x="3099" y="1286"/>
                </a:lnTo>
                <a:lnTo>
                  <a:pt x="3099" y="1286"/>
                </a:lnTo>
                <a:lnTo>
                  <a:pt x="3100" y="1286"/>
                </a:lnTo>
                <a:lnTo>
                  <a:pt x="3101" y="1286"/>
                </a:lnTo>
                <a:lnTo>
                  <a:pt x="3102" y="1286"/>
                </a:lnTo>
                <a:lnTo>
                  <a:pt x="3102" y="1286"/>
                </a:lnTo>
                <a:lnTo>
                  <a:pt x="3104" y="1286"/>
                </a:lnTo>
                <a:lnTo>
                  <a:pt x="3105" y="1286"/>
                </a:lnTo>
                <a:lnTo>
                  <a:pt x="3106" y="1286"/>
                </a:lnTo>
                <a:lnTo>
                  <a:pt x="3106" y="1286"/>
                </a:lnTo>
                <a:lnTo>
                  <a:pt x="3107" y="1286"/>
                </a:lnTo>
                <a:lnTo>
                  <a:pt x="3109" y="1284"/>
                </a:lnTo>
                <a:lnTo>
                  <a:pt x="3110" y="1284"/>
                </a:lnTo>
                <a:lnTo>
                  <a:pt x="3110" y="1283"/>
                </a:lnTo>
                <a:lnTo>
                  <a:pt x="3111" y="1283"/>
                </a:lnTo>
                <a:lnTo>
                  <a:pt x="3112" y="1283"/>
                </a:lnTo>
                <a:lnTo>
                  <a:pt x="3114" y="1283"/>
                </a:lnTo>
                <a:lnTo>
                  <a:pt x="3114" y="1283"/>
                </a:lnTo>
                <a:lnTo>
                  <a:pt x="3115" y="1284"/>
                </a:lnTo>
                <a:lnTo>
                  <a:pt x="3116" y="1284"/>
                </a:lnTo>
                <a:lnTo>
                  <a:pt x="3117" y="1283"/>
                </a:lnTo>
                <a:lnTo>
                  <a:pt x="3117" y="1282"/>
                </a:lnTo>
                <a:lnTo>
                  <a:pt x="3119" y="1279"/>
                </a:lnTo>
                <a:lnTo>
                  <a:pt x="3120" y="1278"/>
                </a:lnTo>
                <a:lnTo>
                  <a:pt x="3121" y="1276"/>
                </a:lnTo>
                <a:lnTo>
                  <a:pt x="3121" y="1274"/>
                </a:lnTo>
                <a:lnTo>
                  <a:pt x="3122" y="1273"/>
                </a:lnTo>
                <a:lnTo>
                  <a:pt x="3124" y="1273"/>
                </a:lnTo>
                <a:lnTo>
                  <a:pt x="3125" y="1272"/>
                </a:lnTo>
                <a:lnTo>
                  <a:pt x="3125" y="1271"/>
                </a:lnTo>
                <a:lnTo>
                  <a:pt x="3126" y="1271"/>
                </a:lnTo>
                <a:lnTo>
                  <a:pt x="3127" y="1269"/>
                </a:lnTo>
                <a:lnTo>
                  <a:pt x="3128" y="1268"/>
                </a:lnTo>
                <a:lnTo>
                  <a:pt x="3128" y="1267"/>
                </a:lnTo>
                <a:lnTo>
                  <a:pt x="3130" y="1266"/>
                </a:lnTo>
                <a:lnTo>
                  <a:pt x="3131" y="1265"/>
                </a:lnTo>
                <a:lnTo>
                  <a:pt x="3132" y="1263"/>
                </a:lnTo>
                <a:lnTo>
                  <a:pt x="3133" y="1262"/>
                </a:lnTo>
                <a:lnTo>
                  <a:pt x="3133" y="1261"/>
                </a:lnTo>
                <a:lnTo>
                  <a:pt x="3135" y="1261"/>
                </a:lnTo>
                <a:lnTo>
                  <a:pt x="3136" y="1260"/>
                </a:lnTo>
                <a:lnTo>
                  <a:pt x="3137" y="1260"/>
                </a:lnTo>
                <a:lnTo>
                  <a:pt x="3137" y="1260"/>
                </a:lnTo>
                <a:lnTo>
                  <a:pt x="3138" y="1260"/>
                </a:lnTo>
                <a:lnTo>
                  <a:pt x="3140" y="1260"/>
                </a:lnTo>
                <a:lnTo>
                  <a:pt x="3141" y="1260"/>
                </a:lnTo>
                <a:lnTo>
                  <a:pt x="3141" y="1260"/>
                </a:lnTo>
                <a:lnTo>
                  <a:pt x="3142" y="1260"/>
                </a:lnTo>
                <a:lnTo>
                  <a:pt x="3143" y="1260"/>
                </a:lnTo>
                <a:lnTo>
                  <a:pt x="3145" y="1260"/>
                </a:lnTo>
                <a:lnTo>
                  <a:pt x="3145" y="1261"/>
                </a:lnTo>
                <a:lnTo>
                  <a:pt x="3146" y="1261"/>
                </a:lnTo>
                <a:lnTo>
                  <a:pt x="3147" y="1261"/>
                </a:lnTo>
                <a:lnTo>
                  <a:pt x="3148" y="1262"/>
                </a:lnTo>
                <a:lnTo>
                  <a:pt x="3148" y="1262"/>
                </a:lnTo>
                <a:lnTo>
                  <a:pt x="3150" y="1263"/>
                </a:lnTo>
                <a:lnTo>
                  <a:pt x="3151" y="1263"/>
                </a:lnTo>
                <a:lnTo>
                  <a:pt x="3152" y="1263"/>
                </a:lnTo>
                <a:lnTo>
                  <a:pt x="3152" y="1265"/>
                </a:lnTo>
                <a:lnTo>
                  <a:pt x="3153" y="1265"/>
                </a:lnTo>
                <a:lnTo>
                  <a:pt x="3155" y="1266"/>
                </a:lnTo>
                <a:lnTo>
                  <a:pt x="3156" y="1266"/>
                </a:lnTo>
                <a:lnTo>
                  <a:pt x="3156" y="1266"/>
                </a:lnTo>
                <a:lnTo>
                  <a:pt x="3157" y="1267"/>
                </a:lnTo>
                <a:lnTo>
                  <a:pt x="3158" y="1267"/>
                </a:lnTo>
                <a:lnTo>
                  <a:pt x="3160" y="1267"/>
                </a:lnTo>
                <a:lnTo>
                  <a:pt x="3160" y="1268"/>
                </a:lnTo>
                <a:lnTo>
                  <a:pt x="3161" y="1268"/>
                </a:lnTo>
                <a:lnTo>
                  <a:pt x="3162" y="1268"/>
                </a:lnTo>
                <a:lnTo>
                  <a:pt x="3163" y="1269"/>
                </a:lnTo>
                <a:lnTo>
                  <a:pt x="3163" y="1269"/>
                </a:lnTo>
                <a:lnTo>
                  <a:pt x="3164" y="1271"/>
                </a:lnTo>
                <a:lnTo>
                  <a:pt x="3166" y="1271"/>
                </a:lnTo>
                <a:lnTo>
                  <a:pt x="3167" y="1272"/>
                </a:lnTo>
                <a:lnTo>
                  <a:pt x="3167" y="1272"/>
                </a:lnTo>
                <a:lnTo>
                  <a:pt x="3168" y="1272"/>
                </a:lnTo>
                <a:lnTo>
                  <a:pt x="3169" y="1273"/>
                </a:lnTo>
                <a:lnTo>
                  <a:pt x="3171" y="1273"/>
                </a:lnTo>
                <a:lnTo>
                  <a:pt x="3171" y="1274"/>
                </a:lnTo>
                <a:lnTo>
                  <a:pt x="3172" y="1274"/>
                </a:lnTo>
                <a:lnTo>
                  <a:pt x="3173" y="1276"/>
                </a:lnTo>
                <a:lnTo>
                  <a:pt x="3174" y="1276"/>
                </a:lnTo>
                <a:lnTo>
                  <a:pt x="3174" y="1276"/>
                </a:lnTo>
                <a:lnTo>
                  <a:pt x="3176" y="1276"/>
                </a:lnTo>
                <a:lnTo>
                  <a:pt x="3177" y="1276"/>
                </a:lnTo>
                <a:lnTo>
                  <a:pt x="3178" y="1274"/>
                </a:lnTo>
                <a:lnTo>
                  <a:pt x="3178" y="1274"/>
                </a:lnTo>
                <a:lnTo>
                  <a:pt x="3179" y="1272"/>
                </a:lnTo>
                <a:lnTo>
                  <a:pt x="3181" y="1271"/>
                </a:lnTo>
                <a:lnTo>
                  <a:pt x="3182" y="1271"/>
                </a:lnTo>
                <a:lnTo>
                  <a:pt x="3182" y="1271"/>
                </a:lnTo>
                <a:lnTo>
                  <a:pt x="3183" y="1272"/>
                </a:lnTo>
                <a:lnTo>
                  <a:pt x="3184" y="1274"/>
                </a:lnTo>
                <a:lnTo>
                  <a:pt x="3186" y="1276"/>
                </a:lnTo>
                <a:lnTo>
                  <a:pt x="3186" y="1278"/>
                </a:lnTo>
                <a:lnTo>
                  <a:pt x="3187" y="1279"/>
                </a:lnTo>
                <a:lnTo>
                  <a:pt x="3188" y="1281"/>
                </a:lnTo>
                <a:lnTo>
                  <a:pt x="3189" y="1282"/>
                </a:lnTo>
                <a:lnTo>
                  <a:pt x="3191" y="1283"/>
                </a:lnTo>
                <a:lnTo>
                  <a:pt x="3191" y="1283"/>
                </a:lnTo>
                <a:lnTo>
                  <a:pt x="3192" y="1284"/>
                </a:lnTo>
                <a:lnTo>
                  <a:pt x="3193" y="1284"/>
                </a:lnTo>
                <a:lnTo>
                  <a:pt x="3194" y="1284"/>
                </a:lnTo>
                <a:lnTo>
                  <a:pt x="3194" y="1284"/>
                </a:lnTo>
                <a:lnTo>
                  <a:pt x="3196" y="1286"/>
                </a:lnTo>
                <a:lnTo>
                  <a:pt x="3197" y="1286"/>
                </a:lnTo>
                <a:lnTo>
                  <a:pt x="3198" y="1284"/>
                </a:lnTo>
                <a:lnTo>
                  <a:pt x="3198" y="1284"/>
                </a:lnTo>
                <a:lnTo>
                  <a:pt x="3199" y="1283"/>
                </a:lnTo>
                <a:lnTo>
                  <a:pt x="3200" y="1283"/>
                </a:lnTo>
                <a:lnTo>
                  <a:pt x="3202" y="1282"/>
                </a:lnTo>
                <a:lnTo>
                  <a:pt x="3202" y="1281"/>
                </a:lnTo>
                <a:lnTo>
                  <a:pt x="3203" y="1279"/>
                </a:lnTo>
                <a:lnTo>
                  <a:pt x="3204" y="1277"/>
                </a:lnTo>
                <a:lnTo>
                  <a:pt x="3205" y="1276"/>
                </a:lnTo>
                <a:lnTo>
                  <a:pt x="3205" y="1273"/>
                </a:lnTo>
                <a:lnTo>
                  <a:pt x="3207" y="1271"/>
                </a:lnTo>
                <a:lnTo>
                  <a:pt x="3208" y="1268"/>
                </a:lnTo>
                <a:lnTo>
                  <a:pt x="3209" y="1267"/>
                </a:lnTo>
                <a:lnTo>
                  <a:pt x="3209" y="1265"/>
                </a:lnTo>
                <a:lnTo>
                  <a:pt x="3210" y="1265"/>
                </a:lnTo>
                <a:lnTo>
                  <a:pt x="3212" y="1265"/>
                </a:lnTo>
                <a:lnTo>
                  <a:pt x="3213" y="1266"/>
                </a:lnTo>
                <a:lnTo>
                  <a:pt x="3213" y="1267"/>
                </a:lnTo>
                <a:lnTo>
                  <a:pt x="3214" y="1267"/>
                </a:lnTo>
                <a:lnTo>
                  <a:pt x="3215" y="1267"/>
                </a:lnTo>
                <a:lnTo>
                  <a:pt x="3217" y="1265"/>
                </a:lnTo>
                <a:lnTo>
                  <a:pt x="3217" y="1261"/>
                </a:lnTo>
                <a:lnTo>
                  <a:pt x="3218" y="1255"/>
                </a:lnTo>
                <a:lnTo>
                  <a:pt x="3219" y="1250"/>
                </a:lnTo>
                <a:lnTo>
                  <a:pt x="3220" y="1246"/>
                </a:lnTo>
                <a:lnTo>
                  <a:pt x="3220" y="1246"/>
                </a:lnTo>
                <a:lnTo>
                  <a:pt x="3222" y="1248"/>
                </a:lnTo>
                <a:lnTo>
                  <a:pt x="3223" y="1253"/>
                </a:lnTo>
                <a:lnTo>
                  <a:pt x="3224" y="1260"/>
                </a:lnTo>
                <a:lnTo>
                  <a:pt x="3224" y="1265"/>
                </a:lnTo>
                <a:lnTo>
                  <a:pt x="3225" y="1269"/>
                </a:lnTo>
                <a:lnTo>
                  <a:pt x="3227" y="1272"/>
                </a:lnTo>
                <a:lnTo>
                  <a:pt x="3228" y="1273"/>
                </a:lnTo>
                <a:lnTo>
                  <a:pt x="3228" y="1274"/>
                </a:lnTo>
                <a:lnTo>
                  <a:pt x="3229" y="1276"/>
                </a:lnTo>
                <a:lnTo>
                  <a:pt x="3230" y="1276"/>
                </a:lnTo>
                <a:lnTo>
                  <a:pt x="3232" y="1277"/>
                </a:lnTo>
                <a:lnTo>
                  <a:pt x="3232" y="1277"/>
                </a:lnTo>
                <a:lnTo>
                  <a:pt x="3233" y="1277"/>
                </a:lnTo>
                <a:lnTo>
                  <a:pt x="3234" y="1277"/>
                </a:lnTo>
                <a:lnTo>
                  <a:pt x="3235" y="1277"/>
                </a:lnTo>
                <a:lnTo>
                  <a:pt x="3235" y="1277"/>
                </a:lnTo>
                <a:lnTo>
                  <a:pt x="3236" y="1277"/>
                </a:lnTo>
                <a:lnTo>
                  <a:pt x="3238" y="1277"/>
                </a:lnTo>
                <a:lnTo>
                  <a:pt x="3239" y="1278"/>
                </a:lnTo>
                <a:lnTo>
                  <a:pt x="3239" y="1278"/>
                </a:lnTo>
                <a:lnTo>
                  <a:pt x="3240" y="1278"/>
                </a:lnTo>
                <a:lnTo>
                  <a:pt x="3241" y="1279"/>
                </a:lnTo>
                <a:lnTo>
                  <a:pt x="3243" y="1279"/>
                </a:lnTo>
                <a:lnTo>
                  <a:pt x="3244" y="1279"/>
                </a:lnTo>
                <a:lnTo>
                  <a:pt x="3244" y="1279"/>
                </a:lnTo>
                <a:lnTo>
                  <a:pt x="3245" y="1278"/>
                </a:lnTo>
                <a:lnTo>
                  <a:pt x="3246" y="1278"/>
                </a:lnTo>
                <a:lnTo>
                  <a:pt x="3248" y="1279"/>
                </a:lnTo>
                <a:lnTo>
                  <a:pt x="3248" y="1279"/>
                </a:lnTo>
                <a:lnTo>
                  <a:pt x="3249" y="1281"/>
                </a:lnTo>
                <a:lnTo>
                  <a:pt x="3250" y="1281"/>
                </a:lnTo>
                <a:lnTo>
                  <a:pt x="3251" y="1282"/>
                </a:lnTo>
                <a:lnTo>
                  <a:pt x="3251" y="1283"/>
                </a:lnTo>
                <a:lnTo>
                  <a:pt x="3253" y="1283"/>
                </a:lnTo>
                <a:lnTo>
                  <a:pt x="3254" y="1284"/>
                </a:lnTo>
                <a:lnTo>
                  <a:pt x="3255" y="1284"/>
                </a:lnTo>
                <a:lnTo>
                  <a:pt x="3255" y="1283"/>
                </a:lnTo>
                <a:lnTo>
                  <a:pt x="3256" y="1283"/>
                </a:lnTo>
                <a:lnTo>
                  <a:pt x="3258" y="1283"/>
                </a:lnTo>
                <a:lnTo>
                  <a:pt x="3259" y="1283"/>
                </a:lnTo>
                <a:lnTo>
                  <a:pt x="3259" y="1283"/>
                </a:lnTo>
                <a:lnTo>
                  <a:pt x="3260" y="1284"/>
                </a:lnTo>
                <a:lnTo>
                  <a:pt x="3261" y="1284"/>
                </a:lnTo>
                <a:lnTo>
                  <a:pt x="3263" y="1284"/>
                </a:lnTo>
                <a:lnTo>
                  <a:pt x="3263" y="1286"/>
                </a:lnTo>
                <a:lnTo>
                  <a:pt x="3264" y="1286"/>
                </a:lnTo>
                <a:lnTo>
                  <a:pt x="3265" y="1284"/>
                </a:lnTo>
                <a:lnTo>
                  <a:pt x="3266" y="1284"/>
                </a:lnTo>
                <a:lnTo>
                  <a:pt x="3266" y="1284"/>
                </a:lnTo>
                <a:lnTo>
                  <a:pt x="3268" y="1284"/>
                </a:lnTo>
                <a:lnTo>
                  <a:pt x="3269" y="1284"/>
                </a:lnTo>
                <a:lnTo>
                  <a:pt x="3270" y="1283"/>
                </a:lnTo>
                <a:lnTo>
                  <a:pt x="3270" y="1283"/>
                </a:lnTo>
                <a:lnTo>
                  <a:pt x="3271" y="1283"/>
                </a:lnTo>
                <a:lnTo>
                  <a:pt x="3272" y="1283"/>
                </a:lnTo>
                <a:lnTo>
                  <a:pt x="3274" y="1283"/>
                </a:lnTo>
                <a:lnTo>
                  <a:pt x="3274" y="1284"/>
                </a:lnTo>
                <a:lnTo>
                  <a:pt x="3275" y="1284"/>
                </a:lnTo>
                <a:lnTo>
                  <a:pt x="3276" y="1284"/>
                </a:lnTo>
                <a:lnTo>
                  <a:pt x="3277" y="1286"/>
                </a:lnTo>
                <a:lnTo>
                  <a:pt x="3277" y="1286"/>
                </a:lnTo>
                <a:lnTo>
                  <a:pt x="3279" y="1286"/>
                </a:lnTo>
                <a:lnTo>
                  <a:pt x="3280" y="1286"/>
                </a:lnTo>
                <a:lnTo>
                  <a:pt x="3281" y="1286"/>
                </a:lnTo>
                <a:lnTo>
                  <a:pt x="3281" y="1286"/>
                </a:lnTo>
                <a:lnTo>
                  <a:pt x="3282" y="1286"/>
                </a:lnTo>
                <a:lnTo>
                  <a:pt x="3284" y="1286"/>
                </a:lnTo>
                <a:lnTo>
                  <a:pt x="3285" y="1286"/>
                </a:lnTo>
                <a:lnTo>
                  <a:pt x="3285" y="1284"/>
                </a:lnTo>
                <a:lnTo>
                  <a:pt x="3286" y="1283"/>
                </a:lnTo>
                <a:lnTo>
                  <a:pt x="3287" y="1282"/>
                </a:lnTo>
                <a:lnTo>
                  <a:pt x="3289" y="1281"/>
                </a:lnTo>
                <a:lnTo>
                  <a:pt x="3289" y="1279"/>
                </a:lnTo>
                <a:lnTo>
                  <a:pt x="3290" y="1279"/>
                </a:lnTo>
                <a:lnTo>
                  <a:pt x="3291" y="1279"/>
                </a:lnTo>
                <a:lnTo>
                  <a:pt x="3292" y="1281"/>
                </a:lnTo>
                <a:lnTo>
                  <a:pt x="3292" y="1281"/>
                </a:lnTo>
                <a:lnTo>
                  <a:pt x="3294" y="1282"/>
                </a:lnTo>
                <a:lnTo>
                  <a:pt x="3295" y="1282"/>
                </a:lnTo>
                <a:lnTo>
                  <a:pt x="3296" y="1283"/>
                </a:lnTo>
                <a:lnTo>
                  <a:pt x="3296" y="1283"/>
                </a:lnTo>
                <a:lnTo>
                  <a:pt x="3297" y="1284"/>
                </a:lnTo>
                <a:lnTo>
                  <a:pt x="3299" y="1286"/>
                </a:lnTo>
                <a:lnTo>
                  <a:pt x="3300" y="1286"/>
                </a:lnTo>
                <a:lnTo>
                  <a:pt x="3301" y="1286"/>
                </a:lnTo>
                <a:lnTo>
                  <a:pt x="3301" y="1286"/>
                </a:lnTo>
                <a:lnTo>
                  <a:pt x="3302" y="1284"/>
                </a:lnTo>
                <a:lnTo>
                  <a:pt x="3304" y="1284"/>
                </a:lnTo>
                <a:lnTo>
                  <a:pt x="3305" y="1283"/>
                </a:lnTo>
                <a:lnTo>
                  <a:pt x="3305" y="1281"/>
                </a:lnTo>
                <a:lnTo>
                  <a:pt x="3306" y="1279"/>
                </a:lnTo>
                <a:lnTo>
                  <a:pt x="3307" y="1278"/>
                </a:lnTo>
                <a:lnTo>
                  <a:pt x="3308" y="1278"/>
                </a:lnTo>
                <a:lnTo>
                  <a:pt x="3308" y="1278"/>
                </a:lnTo>
                <a:lnTo>
                  <a:pt x="3310" y="1278"/>
                </a:lnTo>
                <a:lnTo>
                  <a:pt x="3311" y="1279"/>
                </a:lnTo>
                <a:lnTo>
                  <a:pt x="3312" y="1281"/>
                </a:lnTo>
                <a:lnTo>
                  <a:pt x="3312" y="1281"/>
                </a:lnTo>
                <a:lnTo>
                  <a:pt x="3313" y="1282"/>
                </a:lnTo>
                <a:lnTo>
                  <a:pt x="3315" y="1282"/>
                </a:lnTo>
                <a:lnTo>
                  <a:pt x="3316" y="1282"/>
                </a:lnTo>
                <a:lnTo>
                  <a:pt x="3316" y="1281"/>
                </a:lnTo>
                <a:lnTo>
                  <a:pt x="3317" y="1279"/>
                </a:lnTo>
                <a:lnTo>
                  <a:pt x="3318" y="1278"/>
                </a:lnTo>
                <a:lnTo>
                  <a:pt x="3320" y="1277"/>
                </a:lnTo>
                <a:lnTo>
                  <a:pt x="3320" y="1276"/>
                </a:lnTo>
                <a:lnTo>
                  <a:pt x="3321" y="1274"/>
                </a:lnTo>
                <a:lnTo>
                  <a:pt x="3322" y="1274"/>
                </a:lnTo>
                <a:lnTo>
                  <a:pt x="3323" y="1274"/>
                </a:lnTo>
                <a:lnTo>
                  <a:pt x="3323" y="1274"/>
                </a:lnTo>
                <a:lnTo>
                  <a:pt x="3325" y="1274"/>
                </a:lnTo>
                <a:lnTo>
                  <a:pt x="3326" y="1276"/>
                </a:lnTo>
                <a:lnTo>
                  <a:pt x="3327" y="1276"/>
                </a:lnTo>
                <a:lnTo>
                  <a:pt x="3327" y="1277"/>
                </a:lnTo>
                <a:lnTo>
                  <a:pt x="3328" y="1277"/>
                </a:lnTo>
                <a:lnTo>
                  <a:pt x="3330" y="1278"/>
                </a:lnTo>
                <a:lnTo>
                  <a:pt x="3331" y="1278"/>
                </a:lnTo>
                <a:lnTo>
                  <a:pt x="3331" y="1278"/>
                </a:lnTo>
                <a:lnTo>
                  <a:pt x="3332" y="1279"/>
                </a:lnTo>
                <a:lnTo>
                  <a:pt x="3333" y="1279"/>
                </a:lnTo>
                <a:lnTo>
                  <a:pt x="3335" y="1281"/>
                </a:lnTo>
                <a:lnTo>
                  <a:pt x="3335" y="1281"/>
                </a:lnTo>
                <a:lnTo>
                  <a:pt x="3336" y="1282"/>
                </a:lnTo>
                <a:lnTo>
                  <a:pt x="3337" y="1282"/>
                </a:lnTo>
                <a:lnTo>
                  <a:pt x="3338" y="1282"/>
                </a:lnTo>
                <a:lnTo>
                  <a:pt x="3338" y="1283"/>
                </a:lnTo>
                <a:lnTo>
                  <a:pt x="3340" y="1283"/>
                </a:lnTo>
                <a:lnTo>
                  <a:pt x="3341" y="1283"/>
                </a:lnTo>
                <a:lnTo>
                  <a:pt x="3342" y="1283"/>
                </a:lnTo>
                <a:lnTo>
                  <a:pt x="3342" y="1283"/>
                </a:lnTo>
                <a:lnTo>
                  <a:pt x="3343" y="1283"/>
                </a:lnTo>
                <a:lnTo>
                  <a:pt x="3344" y="1283"/>
                </a:lnTo>
                <a:lnTo>
                  <a:pt x="3346" y="1283"/>
                </a:lnTo>
                <a:lnTo>
                  <a:pt x="3346" y="1283"/>
                </a:lnTo>
                <a:lnTo>
                  <a:pt x="3347" y="1283"/>
                </a:lnTo>
                <a:lnTo>
                  <a:pt x="3348" y="1283"/>
                </a:lnTo>
                <a:lnTo>
                  <a:pt x="3349" y="1283"/>
                </a:lnTo>
                <a:lnTo>
                  <a:pt x="3349" y="1283"/>
                </a:lnTo>
                <a:lnTo>
                  <a:pt x="3351" y="1284"/>
                </a:lnTo>
                <a:lnTo>
                  <a:pt x="3352" y="1284"/>
                </a:lnTo>
                <a:lnTo>
                  <a:pt x="3353" y="1284"/>
                </a:lnTo>
                <a:lnTo>
                  <a:pt x="3353" y="1284"/>
                </a:lnTo>
                <a:lnTo>
                  <a:pt x="3354" y="1286"/>
                </a:lnTo>
                <a:lnTo>
                  <a:pt x="3356" y="1286"/>
                </a:lnTo>
                <a:lnTo>
                  <a:pt x="3357" y="1286"/>
                </a:lnTo>
                <a:lnTo>
                  <a:pt x="3358" y="1286"/>
                </a:lnTo>
                <a:lnTo>
                  <a:pt x="3358" y="1286"/>
                </a:lnTo>
                <a:lnTo>
                  <a:pt x="3359" y="1286"/>
                </a:lnTo>
                <a:lnTo>
                  <a:pt x="3361" y="1286"/>
                </a:lnTo>
                <a:lnTo>
                  <a:pt x="3362" y="1286"/>
                </a:lnTo>
                <a:lnTo>
                  <a:pt x="3362" y="1286"/>
                </a:lnTo>
                <a:lnTo>
                  <a:pt x="3363" y="1286"/>
                </a:lnTo>
                <a:lnTo>
                  <a:pt x="3364" y="1286"/>
                </a:lnTo>
                <a:lnTo>
                  <a:pt x="3366" y="1286"/>
                </a:lnTo>
                <a:lnTo>
                  <a:pt x="3366" y="1286"/>
                </a:lnTo>
                <a:lnTo>
                  <a:pt x="3367" y="1286"/>
                </a:lnTo>
                <a:lnTo>
                  <a:pt x="3368" y="1286"/>
                </a:lnTo>
                <a:lnTo>
                  <a:pt x="3369" y="1286"/>
                </a:lnTo>
                <a:lnTo>
                  <a:pt x="3369" y="1286"/>
                </a:lnTo>
                <a:lnTo>
                  <a:pt x="3371" y="1284"/>
                </a:lnTo>
                <a:lnTo>
                  <a:pt x="3372" y="1284"/>
                </a:lnTo>
                <a:lnTo>
                  <a:pt x="3373" y="1284"/>
                </a:lnTo>
                <a:lnTo>
                  <a:pt x="3373" y="1284"/>
                </a:lnTo>
                <a:lnTo>
                  <a:pt x="3374" y="1284"/>
                </a:lnTo>
                <a:lnTo>
                  <a:pt x="3376" y="1284"/>
                </a:lnTo>
                <a:lnTo>
                  <a:pt x="3377" y="1286"/>
                </a:lnTo>
                <a:lnTo>
                  <a:pt x="3377" y="1286"/>
                </a:lnTo>
                <a:lnTo>
                  <a:pt x="3378" y="1286"/>
                </a:lnTo>
                <a:lnTo>
                  <a:pt x="3379" y="1286"/>
                </a:lnTo>
                <a:lnTo>
                  <a:pt x="3380" y="1286"/>
                </a:lnTo>
                <a:lnTo>
                  <a:pt x="3380" y="1286"/>
                </a:lnTo>
                <a:lnTo>
                  <a:pt x="3382" y="1286"/>
                </a:lnTo>
                <a:lnTo>
                  <a:pt x="3383" y="1286"/>
                </a:lnTo>
                <a:lnTo>
                  <a:pt x="3384" y="1286"/>
                </a:lnTo>
                <a:lnTo>
                  <a:pt x="3384" y="1286"/>
                </a:lnTo>
                <a:lnTo>
                  <a:pt x="3385" y="1286"/>
                </a:lnTo>
                <a:lnTo>
                  <a:pt x="3387" y="1286"/>
                </a:lnTo>
                <a:lnTo>
                  <a:pt x="3388" y="1286"/>
                </a:lnTo>
                <a:lnTo>
                  <a:pt x="3388" y="1286"/>
                </a:lnTo>
                <a:lnTo>
                  <a:pt x="3389" y="1286"/>
                </a:lnTo>
                <a:lnTo>
                  <a:pt x="3390" y="1286"/>
                </a:lnTo>
                <a:lnTo>
                  <a:pt x="3392" y="1286"/>
                </a:lnTo>
                <a:lnTo>
                  <a:pt x="3392" y="1286"/>
                </a:lnTo>
                <a:lnTo>
                  <a:pt x="3393" y="1286"/>
                </a:lnTo>
                <a:lnTo>
                  <a:pt x="3394" y="1286"/>
                </a:lnTo>
                <a:lnTo>
                  <a:pt x="3395" y="1286"/>
                </a:lnTo>
                <a:lnTo>
                  <a:pt x="3395" y="1286"/>
                </a:lnTo>
                <a:lnTo>
                  <a:pt x="3397" y="1286"/>
                </a:lnTo>
                <a:lnTo>
                  <a:pt x="3398" y="1286"/>
                </a:lnTo>
                <a:lnTo>
                  <a:pt x="3399" y="1286"/>
                </a:lnTo>
                <a:lnTo>
                  <a:pt x="3399" y="1286"/>
                </a:lnTo>
                <a:lnTo>
                  <a:pt x="3400" y="1286"/>
                </a:lnTo>
                <a:lnTo>
                  <a:pt x="3402" y="1286"/>
                </a:lnTo>
                <a:lnTo>
                  <a:pt x="3403" y="1286"/>
                </a:lnTo>
                <a:lnTo>
                  <a:pt x="3403" y="1286"/>
                </a:lnTo>
                <a:lnTo>
                  <a:pt x="3404" y="1286"/>
                </a:lnTo>
                <a:lnTo>
                  <a:pt x="3405" y="1286"/>
                </a:lnTo>
                <a:lnTo>
                  <a:pt x="3407" y="1286"/>
                </a:lnTo>
                <a:lnTo>
                  <a:pt x="3407" y="1286"/>
                </a:lnTo>
                <a:lnTo>
                  <a:pt x="3408" y="1286"/>
                </a:lnTo>
                <a:lnTo>
                  <a:pt x="3409" y="1286"/>
                </a:lnTo>
                <a:lnTo>
                  <a:pt x="3410" y="1286"/>
                </a:lnTo>
                <a:lnTo>
                  <a:pt x="3411" y="1286"/>
                </a:lnTo>
                <a:lnTo>
                  <a:pt x="3411" y="1286"/>
                </a:lnTo>
                <a:lnTo>
                  <a:pt x="3413" y="1286"/>
                </a:lnTo>
                <a:lnTo>
                  <a:pt x="3414" y="1286"/>
                </a:lnTo>
                <a:lnTo>
                  <a:pt x="3415" y="1286"/>
                </a:lnTo>
                <a:lnTo>
                  <a:pt x="3415" y="1286"/>
                </a:lnTo>
                <a:lnTo>
                  <a:pt x="3416" y="1286"/>
                </a:lnTo>
                <a:lnTo>
                  <a:pt x="3418" y="1286"/>
                </a:lnTo>
                <a:lnTo>
                  <a:pt x="3419" y="1286"/>
                </a:lnTo>
                <a:lnTo>
                  <a:pt x="3419" y="1286"/>
                </a:lnTo>
                <a:lnTo>
                  <a:pt x="3420" y="1286"/>
                </a:lnTo>
                <a:lnTo>
                  <a:pt x="3421" y="1286"/>
                </a:lnTo>
                <a:lnTo>
                  <a:pt x="3423" y="1286"/>
                </a:lnTo>
                <a:lnTo>
                  <a:pt x="3423" y="1286"/>
                </a:lnTo>
                <a:lnTo>
                  <a:pt x="3424" y="1286"/>
                </a:lnTo>
                <a:lnTo>
                  <a:pt x="3425" y="1284"/>
                </a:lnTo>
                <a:lnTo>
                  <a:pt x="3426" y="1284"/>
                </a:lnTo>
                <a:lnTo>
                  <a:pt x="3426" y="1284"/>
                </a:lnTo>
                <a:lnTo>
                  <a:pt x="3428" y="1284"/>
                </a:lnTo>
                <a:lnTo>
                  <a:pt x="3429" y="1284"/>
                </a:lnTo>
                <a:lnTo>
                  <a:pt x="3430" y="1284"/>
                </a:lnTo>
                <a:lnTo>
                  <a:pt x="3430" y="1284"/>
                </a:lnTo>
                <a:lnTo>
                  <a:pt x="3431" y="1284"/>
                </a:lnTo>
                <a:lnTo>
                  <a:pt x="3433" y="1284"/>
                </a:lnTo>
                <a:lnTo>
                  <a:pt x="3434" y="1283"/>
                </a:lnTo>
                <a:lnTo>
                  <a:pt x="3434" y="1283"/>
                </a:lnTo>
                <a:lnTo>
                  <a:pt x="3435" y="1283"/>
                </a:lnTo>
                <a:lnTo>
                  <a:pt x="3436" y="1282"/>
                </a:lnTo>
                <a:lnTo>
                  <a:pt x="3438" y="1282"/>
                </a:lnTo>
                <a:lnTo>
                  <a:pt x="3438" y="1282"/>
                </a:lnTo>
                <a:lnTo>
                  <a:pt x="3439" y="1282"/>
                </a:lnTo>
                <a:lnTo>
                  <a:pt x="3440" y="1282"/>
                </a:lnTo>
                <a:lnTo>
                  <a:pt x="3441" y="1282"/>
                </a:lnTo>
                <a:lnTo>
                  <a:pt x="3441" y="1282"/>
                </a:lnTo>
                <a:lnTo>
                  <a:pt x="3443" y="1282"/>
                </a:lnTo>
                <a:lnTo>
                  <a:pt x="3444" y="1282"/>
                </a:lnTo>
                <a:lnTo>
                  <a:pt x="3445" y="1282"/>
                </a:lnTo>
                <a:lnTo>
                  <a:pt x="3445" y="1283"/>
                </a:lnTo>
                <a:lnTo>
                  <a:pt x="3446" y="1283"/>
                </a:lnTo>
                <a:lnTo>
                  <a:pt x="3447" y="1283"/>
                </a:lnTo>
                <a:lnTo>
                  <a:pt x="3449" y="1283"/>
                </a:lnTo>
                <a:lnTo>
                  <a:pt x="3449" y="1284"/>
                </a:lnTo>
                <a:lnTo>
                  <a:pt x="3450" y="1284"/>
                </a:lnTo>
                <a:lnTo>
                  <a:pt x="3451" y="1284"/>
                </a:lnTo>
                <a:lnTo>
                  <a:pt x="3452" y="1284"/>
                </a:lnTo>
                <a:lnTo>
                  <a:pt x="3452" y="1284"/>
                </a:lnTo>
                <a:lnTo>
                  <a:pt x="3454" y="1284"/>
                </a:lnTo>
                <a:lnTo>
                  <a:pt x="3455" y="1284"/>
                </a:lnTo>
                <a:lnTo>
                  <a:pt x="3456" y="1284"/>
                </a:lnTo>
                <a:lnTo>
                  <a:pt x="3456" y="1284"/>
                </a:lnTo>
                <a:lnTo>
                  <a:pt x="3457" y="1284"/>
                </a:lnTo>
                <a:lnTo>
                  <a:pt x="3459" y="1284"/>
                </a:lnTo>
                <a:lnTo>
                  <a:pt x="3460" y="1284"/>
                </a:lnTo>
                <a:lnTo>
                  <a:pt x="3460" y="1284"/>
                </a:lnTo>
                <a:lnTo>
                  <a:pt x="3461" y="1284"/>
                </a:lnTo>
                <a:lnTo>
                  <a:pt x="3462" y="1286"/>
                </a:lnTo>
                <a:lnTo>
                  <a:pt x="3464" y="1286"/>
                </a:lnTo>
                <a:lnTo>
                  <a:pt x="3464" y="1286"/>
                </a:lnTo>
                <a:lnTo>
                  <a:pt x="3465" y="1286"/>
                </a:lnTo>
                <a:lnTo>
                  <a:pt x="3466" y="1286"/>
                </a:lnTo>
                <a:lnTo>
                  <a:pt x="3467" y="1286"/>
                </a:lnTo>
                <a:lnTo>
                  <a:pt x="3469" y="1286"/>
                </a:lnTo>
                <a:lnTo>
                  <a:pt x="3469" y="1286"/>
                </a:lnTo>
                <a:lnTo>
                  <a:pt x="3470" y="1286"/>
                </a:lnTo>
                <a:lnTo>
                  <a:pt x="3471" y="1286"/>
                </a:lnTo>
                <a:lnTo>
                  <a:pt x="3472" y="1284"/>
                </a:lnTo>
                <a:lnTo>
                  <a:pt x="3472" y="1283"/>
                </a:lnTo>
                <a:lnTo>
                  <a:pt x="3474" y="1283"/>
                </a:lnTo>
                <a:lnTo>
                  <a:pt x="3475" y="1282"/>
                </a:lnTo>
                <a:lnTo>
                  <a:pt x="3476" y="1282"/>
                </a:lnTo>
                <a:lnTo>
                  <a:pt x="3476" y="1283"/>
                </a:lnTo>
                <a:lnTo>
                  <a:pt x="3477" y="1283"/>
                </a:lnTo>
                <a:lnTo>
                  <a:pt x="3479" y="1284"/>
                </a:lnTo>
                <a:lnTo>
                  <a:pt x="3480" y="1286"/>
                </a:lnTo>
                <a:lnTo>
                  <a:pt x="3480" y="1286"/>
                </a:lnTo>
                <a:lnTo>
                  <a:pt x="3481" y="1284"/>
                </a:lnTo>
                <a:lnTo>
                  <a:pt x="3482" y="1284"/>
                </a:lnTo>
                <a:lnTo>
                  <a:pt x="3483" y="1283"/>
                </a:lnTo>
                <a:lnTo>
                  <a:pt x="3483" y="1282"/>
                </a:lnTo>
                <a:lnTo>
                  <a:pt x="3485" y="1282"/>
                </a:lnTo>
                <a:lnTo>
                  <a:pt x="3486" y="1282"/>
                </a:lnTo>
                <a:lnTo>
                  <a:pt x="3487" y="1283"/>
                </a:lnTo>
                <a:lnTo>
                  <a:pt x="3487" y="1284"/>
                </a:lnTo>
                <a:lnTo>
                  <a:pt x="3488" y="1284"/>
                </a:lnTo>
                <a:lnTo>
                  <a:pt x="3490" y="1286"/>
                </a:lnTo>
                <a:lnTo>
                  <a:pt x="3491" y="1286"/>
                </a:lnTo>
                <a:lnTo>
                  <a:pt x="3491" y="1286"/>
                </a:lnTo>
                <a:lnTo>
                  <a:pt x="3492" y="1286"/>
                </a:lnTo>
                <a:lnTo>
                  <a:pt x="3493" y="1286"/>
                </a:lnTo>
                <a:lnTo>
                  <a:pt x="3495" y="1286"/>
                </a:lnTo>
                <a:lnTo>
                  <a:pt x="3495" y="1286"/>
                </a:lnTo>
                <a:lnTo>
                  <a:pt x="3496" y="1286"/>
                </a:lnTo>
                <a:lnTo>
                  <a:pt x="3497" y="1286"/>
                </a:lnTo>
                <a:lnTo>
                  <a:pt x="3498" y="1286"/>
                </a:lnTo>
                <a:lnTo>
                  <a:pt x="3498" y="1286"/>
                </a:lnTo>
                <a:lnTo>
                  <a:pt x="3500" y="1286"/>
                </a:lnTo>
                <a:lnTo>
                  <a:pt x="3501" y="1286"/>
                </a:lnTo>
                <a:lnTo>
                  <a:pt x="3502" y="1286"/>
                </a:lnTo>
                <a:lnTo>
                  <a:pt x="3502" y="1286"/>
                </a:lnTo>
                <a:lnTo>
                  <a:pt x="3503" y="1286"/>
                </a:lnTo>
                <a:lnTo>
                  <a:pt x="3505" y="1286"/>
                </a:lnTo>
                <a:lnTo>
                  <a:pt x="3506" y="1284"/>
                </a:lnTo>
                <a:lnTo>
                  <a:pt x="3506" y="1284"/>
                </a:lnTo>
                <a:lnTo>
                  <a:pt x="3507" y="1283"/>
                </a:lnTo>
                <a:lnTo>
                  <a:pt x="3508" y="1283"/>
                </a:lnTo>
                <a:lnTo>
                  <a:pt x="3510" y="1282"/>
                </a:lnTo>
                <a:lnTo>
                  <a:pt x="3510" y="1282"/>
                </a:lnTo>
                <a:lnTo>
                  <a:pt x="3511" y="1281"/>
                </a:lnTo>
                <a:lnTo>
                  <a:pt x="3512" y="1281"/>
                </a:lnTo>
                <a:lnTo>
                  <a:pt x="3513" y="1279"/>
                </a:lnTo>
                <a:lnTo>
                  <a:pt x="3513" y="1277"/>
                </a:lnTo>
                <a:lnTo>
                  <a:pt x="3515" y="1276"/>
                </a:lnTo>
                <a:lnTo>
                  <a:pt x="3516" y="1274"/>
                </a:lnTo>
                <a:lnTo>
                  <a:pt x="3517" y="1274"/>
                </a:lnTo>
                <a:lnTo>
                  <a:pt x="3517" y="1276"/>
                </a:lnTo>
                <a:lnTo>
                  <a:pt x="3518" y="1278"/>
                </a:lnTo>
                <a:lnTo>
                  <a:pt x="3519" y="1281"/>
                </a:lnTo>
                <a:lnTo>
                  <a:pt x="3521" y="1283"/>
                </a:lnTo>
                <a:lnTo>
                  <a:pt x="3521" y="1284"/>
                </a:lnTo>
                <a:lnTo>
                  <a:pt x="3522" y="1286"/>
                </a:lnTo>
                <a:lnTo>
                  <a:pt x="3523" y="1286"/>
                </a:lnTo>
                <a:lnTo>
                  <a:pt x="3524" y="1286"/>
                </a:lnTo>
                <a:lnTo>
                  <a:pt x="3526" y="1286"/>
                </a:lnTo>
                <a:lnTo>
                  <a:pt x="3526" y="1287"/>
                </a:lnTo>
                <a:lnTo>
                  <a:pt x="3527" y="1287"/>
                </a:lnTo>
                <a:lnTo>
                  <a:pt x="3528" y="1286"/>
                </a:lnTo>
                <a:lnTo>
                  <a:pt x="3529" y="1286"/>
                </a:lnTo>
                <a:lnTo>
                  <a:pt x="3529" y="1286"/>
                </a:lnTo>
                <a:lnTo>
                  <a:pt x="3531" y="1284"/>
                </a:lnTo>
                <a:lnTo>
                  <a:pt x="3532" y="1284"/>
                </a:lnTo>
                <a:lnTo>
                  <a:pt x="3533" y="1284"/>
                </a:lnTo>
                <a:lnTo>
                  <a:pt x="3533" y="1284"/>
                </a:lnTo>
                <a:lnTo>
                  <a:pt x="3534" y="1283"/>
                </a:lnTo>
                <a:lnTo>
                  <a:pt x="3536" y="1283"/>
                </a:lnTo>
                <a:lnTo>
                  <a:pt x="3537" y="1283"/>
                </a:lnTo>
                <a:lnTo>
                  <a:pt x="3537" y="1283"/>
                </a:lnTo>
                <a:lnTo>
                  <a:pt x="3538" y="1283"/>
                </a:lnTo>
                <a:lnTo>
                  <a:pt x="3539" y="1283"/>
                </a:lnTo>
                <a:lnTo>
                  <a:pt x="3541" y="1283"/>
                </a:lnTo>
                <a:lnTo>
                  <a:pt x="3541" y="1284"/>
                </a:lnTo>
                <a:lnTo>
                  <a:pt x="3542" y="1284"/>
                </a:lnTo>
                <a:lnTo>
                  <a:pt x="3543" y="1284"/>
                </a:lnTo>
                <a:lnTo>
                  <a:pt x="3544" y="1284"/>
                </a:lnTo>
                <a:lnTo>
                  <a:pt x="3544" y="1284"/>
                </a:lnTo>
                <a:lnTo>
                  <a:pt x="3546" y="1284"/>
                </a:lnTo>
                <a:lnTo>
                  <a:pt x="3547" y="1284"/>
                </a:lnTo>
                <a:lnTo>
                  <a:pt x="3548" y="1284"/>
                </a:lnTo>
                <a:lnTo>
                  <a:pt x="3548" y="1284"/>
                </a:lnTo>
                <a:lnTo>
                  <a:pt x="3549" y="1284"/>
                </a:lnTo>
                <a:lnTo>
                  <a:pt x="3551" y="1286"/>
                </a:lnTo>
                <a:lnTo>
                  <a:pt x="3552" y="1286"/>
                </a:lnTo>
                <a:lnTo>
                  <a:pt x="3552" y="1286"/>
                </a:lnTo>
                <a:lnTo>
                  <a:pt x="3553" y="1286"/>
                </a:lnTo>
                <a:lnTo>
                  <a:pt x="3554" y="1286"/>
                </a:lnTo>
                <a:lnTo>
                  <a:pt x="3555" y="1286"/>
                </a:lnTo>
                <a:lnTo>
                  <a:pt x="3555" y="1286"/>
                </a:lnTo>
                <a:lnTo>
                  <a:pt x="3557" y="1286"/>
                </a:lnTo>
                <a:lnTo>
                  <a:pt x="3558" y="1286"/>
                </a:lnTo>
                <a:lnTo>
                  <a:pt x="3559" y="1286"/>
                </a:lnTo>
                <a:lnTo>
                  <a:pt x="3559" y="1286"/>
                </a:lnTo>
                <a:lnTo>
                  <a:pt x="3560" y="1286"/>
                </a:lnTo>
                <a:lnTo>
                  <a:pt x="3562" y="1286"/>
                </a:lnTo>
                <a:lnTo>
                  <a:pt x="3563" y="1286"/>
                </a:lnTo>
                <a:lnTo>
                  <a:pt x="3563" y="1286"/>
                </a:lnTo>
                <a:lnTo>
                  <a:pt x="3564" y="1286"/>
                </a:lnTo>
                <a:lnTo>
                  <a:pt x="3565" y="1286"/>
                </a:lnTo>
                <a:lnTo>
                  <a:pt x="3567" y="1286"/>
                </a:lnTo>
                <a:lnTo>
                  <a:pt x="3567" y="1286"/>
                </a:lnTo>
                <a:lnTo>
                  <a:pt x="3568" y="1286"/>
                </a:lnTo>
                <a:lnTo>
                  <a:pt x="3569" y="1286"/>
                </a:lnTo>
                <a:lnTo>
                  <a:pt x="3570" y="1286"/>
                </a:lnTo>
                <a:lnTo>
                  <a:pt x="3570" y="1286"/>
                </a:lnTo>
                <a:lnTo>
                  <a:pt x="3572" y="1286"/>
                </a:lnTo>
                <a:lnTo>
                  <a:pt x="3573" y="1286"/>
                </a:lnTo>
                <a:lnTo>
                  <a:pt x="3574" y="1286"/>
                </a:lnTo>
                <a:lnTo>
                  <a:pt x="3574" y="1286"/>
                </a:lnTo>
                <a:lnTo>
                  <a:pt x="3575" y="1286"/>
                </a:lnTo>
                <a:lnTo>
                  <a:pt x="3577" y="1286"/>
                </a:lnTo>
                <a:lnTo>
                  <a:pt x="3578" y="1286"/>
                </a:lnTo>
                <a:lnTo>
                  <a:pt x="3578" y="1286"/>
                </a:lnTo>
                <a:lnTo>
                  <a:pt x="3579" y="1284"/>
                </a:lnTo>
                <a:lnTo>
                  <a:pt x="3580" y="1284"/>
                </a:lnTo>
                <a:lnTo>
                  <a:pt x="3582" y="1284"/>
                </a:lnTo>
                <a:lnTo>
                  <a:pt x="3583" y="1284"/>
                </a:lnTo>
                <a:lnTo>
                  <a:pt x="3583" y="1284"/>
                </a:lnTo>
                <a:lnTo>
                  <a:pt x="3584" y="1284"/>
                </a:lnTo>
                <a:lnTo>
                  <a:pt x="3585" y="1286"/>
                </a:lnTo>
                <a:lnTo>
                  <a:pt x="3587" y="1286"/>
                </a:lnTo>
                <a:lnTo>
                  <a:pt x="3587" y="1286"/>
                </a:lnTo>
                <a:lnTo>
                  <a:pt x="3588" y="1286"/>
                </a:lnTo>
                <a:lnTo>
                  <a:pt x="3589" y="1286"/>
                </a:lnTo>
                <a:lnTo>
                  <a:pt x="3590" y="1286"/>
                </a:lnTo>
                <a:lnTo>
                  <a:pt x="3590" y="1286"/>
                </a:lnTo>
                <a:lnTo>
                  <a:pt x="3591" y="1286"/>
                </a:lnTo>
                <a:lnTo>
                  <a:pt x="3593" y="1286"/>
                </a:lnTo>
                <a:lnTo>
                  <a:pt x="3594" y="1286"/>
                </a:lnTo>
                <a:lnTo>
                  <a:pt x="3594" y="1286"/>
                </a:lnTo>
                <a:lnTo>
                  <a:pt x="3595" y="1286"/>
                </a:lnTo>
                <a:lnTo>
                  <a:pt x="3596" y="1286"/>
                </a:lnTo>
                <a:lnTo>
                  <a:pt x="3598" y="1286"/>
                </a:lnTo>
                <a:lnTo>
                  <a:pt x="3598" y="1286"/>
                </a:lnTo>
                <a:lnTo>
                  <a:pt x="3599" y="1286"/>
                </a:lnTo>
                <a:lnTo>
                  <a:pt x="3600" y="1286"/>
                </a:lnTo>
                <a:lnTo>
                  <a:pt x="3601" y="1286"/>
                </a:lnTo>
                <a:lnTo>
                  <a:pt x="3601" y="1286"/>
                </a:lnTo>
                <a:lnTo>
                  <a:pt x="3603" y="1286"/>
                </a:lnTo>
                <a:lnTo>
                  <a:pt x="3604" y="1286"/>
                </a:lnTo>
                <a:lnTo>
                  <a:pt x="3605" y="1284"/>
                </a:lnTo>
                <a:lnTo>
                  <a:pt x="3605" y="1284"/>
                </a:lnTo>
                <a:lnTo>
                  <a:pt x="3606" y="1284"/>
                </a:lnTo>
                <a:lnTo>
                  <a:pt x="3608" y="1284"/>
                </a:lnTo>
                <a:lnTo>
                  <a:pt x="3609" y="1284"/>
                </a:lnTo>
                <a:lnTo>
                  <a:pt x="3609" y="1284"/>
                </a:lnTo>
                <a:lnTo>
                  <a:pt x="3610" y="1284"/>
                </a:lnTo>
                <a:lnTo>
                  <a:pt x="3611" y="1284"/>
                </a:lnTo>
                <a:lnTo>
                  <a:pt x="3613" y="1284"/>
                </a:lnTo>
                <a:lnTo>
                  <a:pt x="3613" y="1284"/>
                </a:lnTo>
                <a:lnTo>
                  <a:pt x="3614" y="1286"/>
                </a:lnTo>
                <a:lnTo>
                  <a:pt x="3615" y="1286"/>
                </a:lnTo>
                <a:lnTo>
                  <a:pt x="3616" y="1286"/>
                </a:lnTo>
                <a:lnTo>
                  <a:pt x="3616" y="1286"/>
                </a:lnTo>
                <a:lnTo>
                  <a:pt x="3618" y="1286"/>
                </a:lnTo>
                <a:lnTo>
                  <a:pt x="3619" y="1286"/>
                </a:lnTo>
                <a:lnTo>
                  <a:pt x="3620" y="1286"/>
                </a:lnTo>
                <a:lnTo>
                  <a:pt x="3620" y="1286"/>
                </a:lnTo>
                <a:lnTo>
                  <a:pt x="3621" y="1286"/>
                </a:lnTo>
                <a:lnTo>
                  <a:pt x="3623" y="1284"/>
                </a:lnTo>
                <a:lnTo>
                  <a:pt x="3624" y="1284"/>
                </a:lnTo>
                <a:lnTo>
                  <a:pt x="3624" y="1284"/>
                </a:lnTo>
                <a:lnTo>
                  <a:pt x="3625" y="1284"/>
                </a:lnTo>
                <a:lnTo>
                  <a:pt x="3626" y="1284"/>
                </a:lnTo>
                <a:lnTo>
                  <a:pt x="3627" y="1284"/>
                </a:lnTo>
                <a:lnTo>
                  <a:pt x="3627" y="1284"/>
                </a:lnTo>
                <a:lnTo>
                  <a:pt x="3629" y="1283"/>
                </a:lnTo>
                <a:lnTo>
                  <a:pt x="3630" y="1281"/>
                </a:lnTo>
                <a:lnTo>
                  <a:pt x="3631" y="1277"/>
                </a:lnTo>
                <a:lnTo>
                  <a:pt x="3631" y="1272"/>
                </a:lnTo>
                <a:lnTo>
                  <a:pt x="3632" y="1268"/>
                </a:lnTo>
                <a:lnTo>
                  <a:pt x="3634" y="1267"/>
                </a:lnTo>
                <a:lnTo>
                  <a:pt x="3635" y="1268"/>
                </a:lnTo>
                <a:lnTo>
                  <a:pt x="3636" y="1272"/>
                </a:lnTo>
                <a:lnTo>
                  <a:pt x="3636" y="1276"/>
                </a:lnTo>
                <a:lnTo>
                  <a:pt x="3637" y="1279"/>
                </a:lnTo>
                <a:lnTo>
                  <a:pt x="3639" y="1281"/>
                </a:lnTo>
                <a:lnTo>
                  <a:pt x="3640" y="1283"/>
                </a:lnTo>
                <a:lnTo>
                  <a:pt x="3640" y="1283"/>
                </a:lnTo>
                <a:lnTo>
                  <a:pt x="3641" y="1284"/>
                </a:lnTo>
                <a:lnTo>
                  <a:pt x="3642" y="1284"/>
                </a:lnTo>
                <a:lnTo>
                  <a:pt x="3644" y="1286"/>
                </a:lnTo>
                <a:lnTo>
                  <a:pt x="3644" y="1286"/>
                </a:lnTo>
                <a:lnTo>
                  <a:pt x="3645" y="1286"/>
                </a:lnTo>
                <a:lnTo>
                  <a:pt x="3646" y="1286"/>
                </a:lnTo>
                <a:lnTo>
                  <a:pt x="3647" y="1286"/>
                </a:lnTo>
                <a:lnTo>
                  <a:pt x="3647" y="1286"/>
                </a:lnTo>
                <a:lnTo>
                  <a:pt x="3649" y="1286"/>
                </a:lnTo>
                <a:lnTo>
                  <a:pt x="3650" y="1286"/>
                </a:lnTo>
                <a:lnTo>
                  <a:pt x="3651" y="1286"/>
                </a:lnTo>
                <a:lnTo>
                  <a:pt x="3651" y="1286"/>
                </a:lnTo>
                <a:lnTo>
                  <a:pt x="3652" y="1286"/>
                </a:lnTo>
                <a:lnTo>
                  <a:pt x="3654" y="1286"/>
                </a:lnTo>
                <a:lnTo>
                  <a:pt x="3655" y="1286"/>
                </a:lnTo>
                <a:lnTo>
                  <a:pt x="3655" y="1286"/>
                </a:lnTo>
                <a:lnTo>
                  <a:pt x="3656" y="1286"/>
                </a:lnTo>
                <a:lnTo>
                  <a:pt x="3657" y="1286"/>
                </a:lnTo>
                <a:lnTo>
                  <a:pt x="3659" y="1286"/>
                </a:lnTo>
                <a:lnTo>
                  <a:pt x="3659" y="1286"/>
                </a:lnTo>
                <a:lnTo>
                  <a:pt x="3660" y="1286"/>
                </a:lnTo>
                <a:lnTo>
                  <a:pt x="3661" y="1286"/>
                </a:lnTo>
                <a:lnTo>
                  <a:pt x="3662" y="1286"/>
                </a:lnTo>
                <a:lnTo>
                  <a:pt x="3662" y="1286"/>
                </a:lnTo>
                <a:lnTo>
                  <a:pt x="3663" y="1284"/>
                </a:lnTo>
                <a:lnTo>
                  <a:pt x="3665" y="1283"/>
                </a:lnTo>
                <a:lnTo>
                  <a:pt x="3666" y="1281"/>
                </a:lnTo>
                <a:lnTo>
                  <a:pt x="3666" y="1277"/>
                </a:lnTo>
                <a:lnTo>
                  <a:pt x="3667" y="1272"/>
                </a:lnTo>
                <a:lnTo>
                  <a:pt x="3668" y="1267"/>
                </a:lnTo>
                <a:lnTo>
                  <a:pt x="3670" y="1261"/>
                </a:lnTo>
                <a:lnTo>
                  <a:pt x="3670" y="1258"/>
                </a:lnTo>
                <a:lnTo>
                  <a:pt x="3671" y="1260"/>
                </a:lnTo>
                <a:lnTo>
                  <a:pt x="3672" y="1266"/>
                </a:lnTo>
                <a:lnTo>
                  <a:pt x="3673" y="1274"/>
                </a:lnTo>
                <a:lnTo>
                  <a:pt x="3673" y="1282"/>
                </a:lnTo>
                <a:lnTo>
                  <a:pt x="3675" y="1287"/>
                </a:lnTo>
                <a:lnTo>
                  <a:pt x="3676" y="1289"/>
                </a:lnTo>
                <a:lnTo>
                  <a:pt x="3677" y="1291"/>
                </a:lnTo>
                <a:lnTo>
                  <a:pt x="3677" y="1291"/>
                </a:lnTo>
                <a:lnTo>
                  <a:pt x="3678" y="1291"/>
                </a:lnTo>
                <a:lnTo>
                  <a:pt x="3680" y="1289"/>
                </a:lnTo>
                <a:lnTo>
                  <a:pt x="3681" y="1289"/>
                </a:lnTo>
                <a:lnTo>
                  <a:pt x="3681" y="1288"/>
                </a:lnTo>
                <a:lnTo>
                  <a:pt x="3682" y="1287"/>
                </a:lnTo>
                <a:lnTo>
                  <a:pt x="3683" y="1286"/>
                </a:lnTo>
                <a:lnTo>
                  <a:pt x="3685" y="1284"/>
                </a:lnTo>
                <a:lnTo>
                  <a:pt x="3685" y="1284"/>
                </a:lnTo>
                <a:lnTo>
                  <a:pt x="3686" y="1286"/>
                </a:lnTo>
                <a:lnTo>
                  <a:pt x="3687" y="1286"/>
                </a:lnTo>
                <a:lnTo>
                  <a:pt x="3688" y="1286"/>
                </a:lnTo>
                <a:lnTo>
                  <a:pt x="3688" y="1286"/>
                </a:lnTo>
                <a:lnTo>
                  <a:pt x="3690" y="1286"/>
                </a:lnTo>
                <a:lnTo>
                  <a:pt x="3691" y="1286"/>
                </a:lnTo>
                <a:lnTo>
                  <a:pt x="3692" y="1286"/>
                </a:lnTo>
                <a:lnTo>
                  <a:pt x="3693" y="1286"/>
                </a:lnTo>
                <a:lnTo>
                  <a:pt x="3693" y="1286"/>
                </a:lnTo>
                <a:lnTo>
                  <a:pt x="3695" y="1287"/>
                </a:lnTo>
                <a:lnTo>
                  <a:pt x="3696" y="1287"/>
                </a:lnTo>
                <a:lnTo>
                  <a:pt x="3697" y="1287"/>
                </a:lnTo>
                <a:lnTo>
                  <a:pt x="3697" y="1287"/>
                </a:lnTo>
                <a:lnTo>
                  <a:pt x="3698" y="1287"/>
                </a:lnTo>
                <a:lnTo>
                  <a:pt x="3699" y="1288"/>
                </a:lnTo>
                <a:lnTo>
                  <a:pt x="3701" y="1287"/>
                </a:lnTo>
                <a:lnTo>
                  <a:pt x="3701" y="1287"/>
                </a:lnTo>
                <a:lnTo>
                  <a:pt x="3702" y="1286"/>
                </a:lnTo>
                <a:lnTo>
                  <a:pt x="3703" y="1284"/>
                </a:lnTo>
                <a:lnTo>
                  <a:pt x="3704" y="1283"/>
                </a:lnTo>
                <a:lnTo>
                  <a:pt x="3704" y="1281"/>
                </a:lnTo>
                <a:lnTo>
                  <a:pt x="3706" y="1279"/>
                </a:lnTo>
                <a:lnTo>
                  <a:pt x="3707" y="1278"/>
                </a:lnTo>
                <a:lnTo>
                  <a:pt x="3708" y="1279"/>
                </a:lnTo>
                <a:lnTo>
                  <a:pt x="3708" y="1281"/>
                </a:lnTo>
                <a:lnTo>
                  <a:pt x="3709" y="1282"/>
                </a:lnTo>
                <a:lnTo>
                  <a:pt x="3711" y="1283"/>
                </a:lnTo>
                <a:lnTo>
                  <a:pt x="3712" y="1284"/>
                </a:lnTo>
                <a:lnTo>
                  <a:pt x="3712" y="1286"/>
                </a:lnTo>
                <a:lnTo>
                  <a:pt x="3713" y="1286"/>
                </a:lnTo>
                <a:lnTo>
                  <a:pt x="3714" y="1287"/>
                </a:lnTo>
                <a:lnTo>
                  <a:pt x="3716" y="1287"/>
                </a:lnTo>
                <a:lnTo>
                  <a:pt x="3716" y="1287"/>
                </a:lnTo>
                <a:lnTo>
                  <a:pt x="3717" y="1287"/>
                </a:lnTo>
                <a:lnTo>
                  <a:pt x="3718" y="1287"/>
                </a:lnTo>
                <a:lnTo>
                  <a:pt x="3719" y="1287"/>
                </a:lnTo>
                <a:lnTo>
                  <a:pt x="3719" y="1287"/>
                </a:lnTo>
                <a:lnTo>
                  <a:pt x="3721" y="1286"/>
                </a:lnTo>
                <a:lnTo>
                  <a:pt x="3722" y="1286"/>
                </a:lnTo>
                <a:lnTo>
                  <a:pt x="3723" y="1286"/>
                </a:lnTo>
                <a:lnTo>
                  <a:pt x="3723" y="1286"/>
                </a:lnTo>
                <a:lnTo>
                  <a:pt x="3724" y="1286"/>
                </a:lnTo>
                <a:lnTo>
                  <a:pt x="3726" y="1286"/>
                </a:lnTo>
                <a:lnTo>
                  <a:pt x="3727" y="1286"/>
                </a:lnTo>
                <a:lnTo>
                  <a:pt x="3727" y="1286"/>
                </a:lnTo>
                <a:lnTo>
                  <a:pt x="3728" y="1286"/>
                </a:lnTo>
                <a:lnTo>
                  <a:pt x="3729" y="1286"/>
                </a:lnTo>
                <a:lnTo>
                  <a:pt x="3731" y="1286"/>
                </a:lnTo>
                <a:lnTo>
                  <a:pt x="3731" y="1286"/>
                </a:lnTo>
                <a:lnTo>
                  <a:pt x="3732" y="1286"/>
                </a:lnTo>
                <a:lnTo>
                  <a:pt x="3733" y="1286"/>
                </a:lnTo>
                <a:lnTo>
                  <a:pt x="3734" y="1286"/>
                </a:lnTo>
                <a:lnTo>
                  <a:pt x="3734" y="1286"/>
                </a:lnTo>
                <a:lnTo>
                  <a:pt x="3735" y="1286"/>
                </a:lnTo>
                <a:lnTo>
                  <a:pt x="3737" y="1284"/>
                </a:lnTo>
                <a:lnTo>
                  <a:pt x="3738" y="1284"/>
                </a:lnTo>
                <a:lnTo>
                  <a:pt x="3738" y="1284"/>
                </a:lnTo>
                <a:lnTo>
                  <a:pt x="3739" y="1284"/>
                </a:lnTo>
                <a:lnTo>
                  <a:pt x="3740" y="1283"/>
                </a:lnTo>
                <a:lnTo>
                  <a:pt x="3742" y="1283"/>
                </a:lnTo>
                <a:lnTo>
                  <a:pt x="3742" y="1282"/>
                </a:lnTo>
                <a:lnTo>
                  <a:pt x="3743" y="1282"/>
                </a:lnTo>
                <a:lnTo>
                  <a:pt x="3744" y="1282"/>
                </a:lnTo>
                <a:lnTo>
                  <a:pt x="3745" y="1282"/>
                </a:lnTo>
                <a:lnTo>
                  <a:pt x="3745" y="1282"/>
                </a:lnTo>
                <a:lnTo>
                  <a:pt x="3747" y="1282"/>
                </a:lnTo>
                <a:lnTo>
                  <a:pt x="3748" y="1283"/>
                </a:lnTo>
                <a:lnTo>
                  <a:pt x="3749" y="1283"/>
                </a:lnTo>
                <a:lnTo>
                  <a:pt x="3750" y="1284"/>
                </a:lnTo>
                <a:lnTo>
                  <a:pt x="3750" y="1284"/>
                </a:lnTo>
                <a:lnTo>
                  <a:pt x="3752" y="1284"/>
                </a:lnTo>
                <a:lnTo>
                  <a:pt x="3753" y="1284"/>
                </a:lnTo>
                <a:lnTo>
                  <a:pt x="3754" y="1286"/>
                </a:lnTo>
                <a:lnTo>
                  <a:pt x="3754" y="1286"/>
                </a:lnTo>
                <a:lnTo>
                  <a:pt x="3755" y="1286"/>
                </a:lnTo>
                <a:lnTo>
                  <a:pt x="3757" y="1286"/>
                </a:lnTo>
                <a:lnTo>
                  <a:pt x="3758" y="1284"/>
                </a:lnTo>
                <a:lnTo>
                  <a:pt x="3758" y="1283"/>
                </a:lnTo>
                <a:lnTo>
                  <a:pt x="3759" y="1283"/>
                </a:lnTo>
                <a:lnTo>
                  <a:pt x="3760" y="1282"/>
                </a:lnTo>
                <a:lnTo>
                  <a:pt x="3762" y="1282"/>
                </a:lnTo>
                <a:lnTo>
                  <a:pt x="3762" y="1281"/>
                </a:lnTo>
                <a:lnTo>
                  <a:pt x="3763" y="1281"/>
                </a:lnTo>
                <a:lnTo>
                  <a:pt x="3764" y="1281"/>
                </a:lnTo>
                <a:lnTo>
                  <a:pt x="3765" y="1282"/>
                </a:lnTo>
                <a:lnTo>
                  <a:pt x="3765" y="1282"/>
                </a:lnTo>
                <a:lnTo>
                  <a:pt x="3767" y="1282"/>
                </a:lnTo>
                <a:lnTo>
                  <a:pt x="3768" y="1283"/>
                </a:lnTo>
                <a:lnTo>
                  <a:pt x="3769" y="1283"/>
                </a:lnTo>
                <a:lnTo>
                  <a:pt x="3769" y="1283"/>
                </a:lnTo>
                <a:lnTo>
                  <a:pt x="3770" y="1283"/>
                </a:lnTo>
                <a:lnTo>
                  <a:pt x="3771" y="1284"/>
                </a:lnTo>
                <a:lnTo>
                  <a:pt x="3773" y="1284"/>
                </a:lnTo>
                <a:lnTo>
                  <a:pt x="3773" y="1284"/>
                </a:lnTo>
                <a:lnTo>
                  <a:pt x="3774" y="1284"/>
                </a:lnTo>
                <a:lnTo>
                  <a:pt x="3775" y="1284"/>
                </a:lnTo>
                <a:lnTo>
                  <a:pt x="3776" y="1284"/>
                </a:lnTo>
                <a:lnTo>
                  <a:pt x="3776" y="1284"/>
                </a:lnTo>
                <a:lnTo>
                  <a:pt x="3778" y="1284"/>
                </a:lnTo>
                <a:lnTo>
                  <a:pt x="3779" y="1284"/>
                </a:lnTo>
                <a:lnTo>
                  <a:pt x="3780" y="1286"/>
                </a:lnTo>
                <a:lnTo>
                  <a:pt x="3780" y="1286"/>
                </a:lnTo>
                <a:lnTo>
                  <a:pt x="3781" y="1286"/>
                </a:lnTo>
                <a:lnTo>
                  <a:pt x="3783" y="1286"/>
                </a:lnTo>
                <a:lnTo>
                  <a:pt x="3784" y="1286"/>
                </a:lnTo>
                <a:lnTo>
                  <a:pt x="3784" y="1286"/>
                </a:lnTo>
                <a:lnTo>
                  <a:pt x="3785" y="1286"/>
                </a:lnTo>
                <a:lnTo>
                  <a:pt x="3786" y="1286"/>
                </a:lnTo>
                <a:lnTo>
                  <a:pt x="3788" y="1286"/>
                </a:lnTo>
                <a:lnTo>
                  <a:pt x="3788" y="1286"/>
                </a:lnTo>
                <a:lnTo>
                  <a:pt x="3789" y="1286"/>
                </a:lnTo>
                <a:lnTo>
                  <a:pt x="3790" y="1286"/>
                </a:lnTo>
                <a:lnTo>
                  <a:pt x="3791" y="1286"/>
                </a:lnTo>
                <a:lnTo>
                  <a:pt x="3791" y="1286"/>
                </a:lnTo>
                <a:lnTo>
                  <a:pt x="3793" y="1286"/>
                </a:lnTo>
                <a:lnTo>
                  <a:pt x="3794" y="1286"/>
                </a:lnTo>
                <a:lnTo>
                  <a:pt x="3795" y="1286"/>
                </a:lnTo>
                <a:lnTo>
                  <a:pt x="3795" y="1286"/>
                </a:lnTo>
                <a:lnTo>
                  <a:pt x="3796" y="1286"/>
                </a:lnTo>
                <a:lnTo>
                  <a:pt x="3798" y="1286"/>
                </a:lnTo>
                <a:lnTo>
                  <a:pt x="3799" y="1286"/>
                </a:lnTo>
                <a:lnTo>
                  <a:pt x="3799" y="1284"/>
                </a:lnTo>
                <a:lnTo>
                  <a:pt x="3800" y="1284"/>
                </a:lnTo>
                <a:lnTo>
                  <a:pt x="3801" y="1284"/>
                </a:lnTo>
                <a:lnTo>
                  <a:pt x="3803" y="1284"/>
                </a:lnTo>
                <a:lnTo>
                  <a:pt x="3804" y="1284"/>
                </a:lnTo>
                <a:lnTo>
                  <a:pt x="3804" y="1286"/>
                </a:lnTo>
                <a:lnTo>
                  <a:pt x="3805" y="1286"/>
                </a:lnTo>
                <a:lnTo>
                  <a:pt x="3806" y="1286"/>
                </a:lnTo>
                <a:lnTo>
                  <a:pt x="3807" y="1286"/>
                </a:lnTo>
                <a:lnTo>
                  <a:pt x="3807" y="1286"/>
                </a:lnTo>
                <a:lnTo>
                  <a:pt x="3809" y="1286"/>
                </a:lnTo>
                <a:lnTo>
                  <a:pt x="3810" y="1286"/>
                </a:lnTo>
                <a:lnTo>
                  <a:pt x="3811" y="1286"/>
                </a:lnTo>
                <a:lnTo>
                  <a:pt x="3811" y="1286"/>
                </a:lnTo>
                <a:lnTo>
                  <a:pt x="3812" y="1286"/>
                </a:lnTo>
                <a:lnTo>
                  <a:pt x="3814" y="1286"/>
                </a:lnTo>
                <a:lnTo>
                  <a:pt x="3815" y="1286"/>
                </a:lnTo>
                <a:lnTo>
                  <a:pt x="3815" y="1286"/>
                </a:lnTo>
                <a:lnTo>
                  <a:pt x="3816" y="1286"/>
                </a:lnTo>
                <a:lnTo>
                  <a:pt x="3817" y="1286"/>
                </a:lnTo>
                <a:lnTo>
                  <a:pt x="3819" y="1286"/>
                </a:lnTo>
                <a:lnTo>
                  <a:pt x="3819" y="1286"/>
                </a:lnTo>
                <a:lnTo>
                  <a:pt x="3820" y="1286"/>
                </a:lnTo>
                <a:lnTo>
                  <a:pt x="3821" y="1286"/>
                </a:lnTo>
                <a:lnTo>
                  <a:pt x="3822" y="1286"/>
                </a:lnTo>
                <a:lnTo>
                  <a:pt x="3822" y="1286"/>
                </a:lnTo>
                <a:lnTo>
                  <a:pt x="3824" y="1284"/>
                </a:lnTo>
                <a:lnTo>
                  <a:pt x="3825" y="1284"/>
                </a:lnTo>
                <a:lnTo>
                  <a:pt x="3826" y="1284"/>
                </a:lnTo>
                <a:lnTo>
                  <a:pt x="3826" y="1283"/>
                </a:lnTo>
                <a:lnTo>
                  <a:pt x="3827" y="1283"/>
                </a:lnTo>
                <a:lnTo>
                  <a:pt x="3829" y="1283"/>
                </a:lnTo>
                <a:lnTo>
                  <a:pt x="3830" y="1282"/>
                </a:lnTo>
                <a:lnTo>
                  <a:pt x="3830" y="1281"/>
                </a:lnTo>
                <a:lnTo>
                  <a:pt x="3831" y="1279"/>
                </a:lnTo>
                <a:lnTo>
                  <a:pt x="3832" y="1276"/>
                </a:lnTo>
                <a:lnTo>
                  <a:pt x="3834" y="1272"/>
                </a:lnTo>
                <a:lnTo>
                  <a:pt x="3834" y="1267"/>
                </a:lnTo>
                <a:lnTo>
                  <a:pt x="3835" y="1263"/>
                </a:lnTo>
                <a:lnTo>
                  <a:pt x="3836" y="1261"/>
                </a:lnTo>
                <a:lnTo>
                  <a:pt x="3837" y="1261"/>
                </a:lnTo>
                <a:lnTo>
                  <a:pt x="3837" y="1263"/>
                </a:lnTo>
                <a:lnTo>
                  <a:pt x="3838" y="1267"/>
                </a:lnTo>
                <a:lnTo>
                  <a:pt x="3840" y="1271"/>
                </a:lnTo>
                <a:lnTo>
                  <a:pt x="3841" y="1274"/>
                </a:lnTo>
                <a:lnTo>
                  <a:pt x="3841" y="1277"/>
                </a:lnTo>
                <a:lnTo>
                  <a:pt x="3842" y="1279"/>
                </a:lnTo>
                <a:lnTo>
                  <a:pt x="3843" y="1281"/>
                </a:lnTo>
                <a:lnTo>
                  <a:pt x="3845" y="1281"/>
                </a:lnTo>
                <a:lnTo>
                  <a:pt x="3845" y="1282"/>
                </a:lnTo>
                <a:lnTo>
                  <a:pt x="3846" y="1282"/>
                </a:lnTo>
                <a:lnTo>
                  <a:pt x="3847" y="1283"/>
                </a:lnTo>
                <a:lnTo>
                  <a:pt x="3848" y="1283"/>
                </a:lnTo>
                <a:lnTo>
                  <a:pt x="3848" y="1283"/>
                </a:lnTo>
                <a:lnTo>
                  <a:pt x="3850" y="1283"/>
                </a:lnTo>
                <a:lnTo>
                  <a:pt x="3851" y="1284"/>
                </a:lnTo>
                <a:lnTo>
                  <a:pt x="3852" y="1284"/>
                </a:lnTo>
                <a:lnTo>
                  <a:pt x="3852" y="1284"/>
                </a:lnTo>
                <a:lnTo>
                  <a:pt x="3853" y="1284"/>
                </a:lnTo>
                <a:lnTo>
                  <a:pt x="3855" y="1284"/>
                </a:lnTo>
                <a:lnTo>
                  <a:pt x="3856" y="1284"/>
                </a:lnTo>
                <a:lnTo>
                  <a:pt x="3856" y="1284"/>
                </a:lnTo>
                <a:lnTo>
                  <a:pt x="3857" y="1284"/>
                </a:lnTo>
                <a:lnTo>
                  <a:pt x="3858" y="1286"/>
                </a:lnTo>
                <a:lnTo>
                  <a:pt x="3860" y="1286"/>
                </a:lnTo>
                <a:lnTo>
                  <a:pt x="3861" y="1286"/>
                </a:lnTo>
                <a:lnTo>
                  <a:pt x="3861" y="1286"/>
                </a:lnTo>
                <a:lnTo>
                  <a:pt x="3862" y="1286"/>
                </a:lnTo>
                <a:lnTo>
                  <a:pt x="3863" y="1286"/>
                </a:lnTo>
                <a:lnTo>
                  <a:pt x="3865" y="1286"/>
                </a:lnTo>
                <a:lnTo>
                  <a:pt x="3865" y="1286"/>
                </a:lnTo>
                <a:lnTo>
                  <a:pt x="3866" y="1286"/>
                </a:lnTo>
                <a:lnTo>
                  <a:pt x="3867" y="1286"/>
                </a:lnTo>
                <a:lnTo>
                  <a:pt x="3868" y="1286"/>
                </a:lnTo>
                <a:lnTo>
                  <a:pt x="3868" y="1286"/>
                </a:lnTo>
                <a:lnTo>
                  <a:pt x="3870" y="1286"/>
                </a:lnTo>
                <a:lnTo>
                  <a:pt x="3871" y="1286"/>
                </a:lnTo>
                <a:lnTo>
                  <a:pt x="3872" y="1286"/>
                </a:lnTo>
                <a:lnTo>
                  <a:pt x="3872" y="1286"/>
                </a:lnTo>
                <a:lnTo>
                  <a:pt x="3873" y="1286"/>
                </a:lnTo>
                <a:lnTo>
                  <a:pt x="3874" y="1286"/>
                </a:lnTo>
                <a:lnTo>
                  <a:pt x="3876" y="1286"/>
                </a:lnTo>
                <a:lnTo>
                  <a:pt x="3876" y="1286"/>
                </a:lnTo>
                <a:lnTo>
                  <a:pt x="3877" y="1286"/>
                </a:lnTo>
                <a:lnTo>
                  <a:pt x="3878" y="1286"/>
                </a:lnTo>
                <a:lnTo>
                  <a:pt x="3879" y="1286"/>
                </a:lnTo>
                <a:lnTo>
                  <a:pt x="3879" y="1287"/>
                </a:lnTo>
                <a:lnTo>
                  <a:pt x="3881" y="1287"/>
                </a:lnTo>
                <a:lnTo>
                  <a:pt x="3882" y="1287"/>
                </a:lnTo>
                <a:lnTo>
                  <a:pt x="3883" y="1286"/>
                </a:lnTo>
                <a:lnTo>
                  <a:pt x="3883" y="1286"/>
                </a:lnTo>
                <a:lnTo>
                  <a:pt x="3884" y="1286"/>
                </a:lnTo>
                <a:lnTo>
                  <a:pt x="3886" y="1286"/>
                </a:lnTo>
                <a:lnTo>
                  <a:pt x="3887" y="1286"/>
                </a:lnTo>
                <a:lnTo>
                  <a:pt x="3887" y="1286"/>
                </a:lnTo>
                <a:lnTo>
                  <a:pt x="3888" y="1286"/>
                </a:lnTo>
                <a:lnTo>
                  <a:pt x="3889" y="1286"/>
                </a:lnTo>
                <a:lnTo>
                  <a:pt x="3891" y="1286"/>
                </a:lnTo>
                <a:lnTo>
                  <a:pt x="3891" y="1286"/>
                </a:lnTo>
                <a:lnTo>
                  <a:pt x="3892" y="1286"/>
                </a:lnTo>
                <a:lnTo>
                  <a:pt x="3893" y="1286"/>
                </a:lnTo>
                <a:lnTo>
                  <a:pt x="3894" y="1286"/>
                </a:lnTo>
                <a:lnTo>
                  <a:pt x="3894" y="1286"/>
                </a:lnTo>
                <a:lnTo>
                  <a:pt x="3896" y="1284"/>
                </a:lnTo>
                <a:lnTo>
                  <a:pt x="3897" y="1283"/>
                </a:lnTo>
                <a:lnTo>
                  <a:pt x="3898" y="1281"/>
                </a:lnTo>
                <a:lnTo>
                  <a:pt x="3898" y="1281"/>
                </a:lnTo>
                <a:lnTo>
                  <a:pt x="3899" y="1281"/>
                </a:lnTo>
                <a:lnTo>
                  <a:pt x="3901" y="1281"/>
                </a:lnTo>
                <a:lnTo>
                  <a:pt x="3902" y="1282"/>
                </a:lnTo>
                <a:lnTo>
                  <a:pt x="3902" y="1283"/>
                </a:lnTo>
                <a:lnTo>
                  <a:pt x="3903" y="1283"/>
                </a:lnTo>
                <a:lnTo>
                  <a:pt x="3904" y="1283"/>
                </a:lnTo>
                <a:lnTo>
                  <a:pt x="3906" y="1284"/>
                </a:lnTo>
                <a:lnTo>
                  <a:pt x="3906" y="1284"/>
                </a:lnTo>
                <a:lnTo>
                  <a:pt x="3907" y="1284"/>
                </a:lnTo>
                <a:lnTo>
                  <a:pt x="3908" y="1286"/>
                </a:lnTo>
                <a:lnTo>
                  <a:pt x="3909" y="1286"/>
                </a:lnTo>
                <a:lnTo>
                  <a:pt x="3909" y="1286"/>
                </a:lnTo>
                <a:lnTo>
                  <a:pt x="3910" y="1287"/>
                </a:lnTo>
                <a:lnTo>
                  <a:pt x="3912" y="1286"/>
                </a:lnTo>
                <a:lnTo>
                  <a:pt x="3913" y="1286"/>
                </a:lnTo>
                <a:lnTo>
                  <a:pt x="3913" y="1286"/>
                </a:lnTo>
                <a:lnTo>
                  <a:pt x="3914" y="1286"/>
                </a:lnTo>
                <a:lnTo>
                  <a:pt x="3915" y="1286"/>
                </a:lnTo>
                <a:lnTo>
                  <a:pt x="3917" y="1286"/>
                </a:lnTo>
                <a:lnTo>
                  <a:pt x="3918" y="1286"/>
                </a:lnTo>
                <a:lnTo>
                  <a:pt x="3918" y="1286"/>
                </a:lnTo>
                <a:lnTo>
                  <a:pt x="3919" y="1286"/>
                </a:lnTo>
                <a:lnTo>
                  <a:pt x="3920" y="1286"/>
                </a:lnTo>
                <a:lnTo>
                  <a:pt x="3922" y="1286"/>
                </a:lnTo>
                <a:lnTo>
                  <a:pt x="3922" y="1286"/>
                </a:lnTo>
                <a:lnTo>
                  <a:pt x="3923" y="1286"/>
                </a:lnTo>
                <a:lnTo>
                  <a:pt x="3924" y="1286"/>
                </a:lnTo>
                <a:lnTo>
                  <a:pt x="3925" y="1286"/>
                </a:lnTo>
                <a:lnTo>
                  <a:pt x="3925" y="1286"/>
                </a:lnTo>
                <a:lnTo>
                  <a:pt x="3927" y="1286"/>
                </a:lnTo>
                <a:lnTo>
                  <a:pt x="3928" y="1286"/>
                </a:lnTo>
                <a:lnTo>
                  <a:pt x="3929" y="1286"/>
                </a:lnTo>
                <a:lnTo>
                  <a:pt x="3929" y="1286"/>
                </a:lnTo>
                <a:lnTo>
                  <a:pt x="3930" y="1286"/>
                </a:lnTo>
                <a:lnTo>
                  <a:pt x="3932" y="1286"/>
                </a:lnTo>
                <a:lnTo>
                  <a:pt x="3933" y="1286"/>
                </a:lnTo>
                <a:lnTo>
                  <a:pt x="3933" y="1286"/>
                </a:lnTo>
                <a:lnTo>
                  <a:pt x="3934" y="1286"/>
                </a:lnTo>
                <a:lnTo>
                  <a:pt x="3935" y="1286"/>
                </a:lnTo>
                <a:lnTo>
                  <a:pt x="3937" y="1286"/>
                </a:lnTo>
                <a:lnTo>
                  <a:pt x="3937" y="1286"/>
                </a:lnTo>
                <a:lnTo>
                  <a:pt x="3938" y="1286"/>
                </a:lnTo>
                <a:lnTo>
                  <a:pt x="3939" y="1286"/>
                </a:lnTo>
                <a:lnTo>
                  <a:pt x="3940" y="1286"/>
                </a:lnTo>
                <a:lnTo>
                  <a:pt x="3940" y="1286"/>
                </a:lnTo>
                <a:lnTo>
                  <a:pt x="3942" y="1286"/>
                </a:lnTo>
                <a:lnTo>
                  <a:pt x="3943" y="1286"/>
                </a:lnTo>
                <a:lnTo>
                  <a:pt x="3944" y="1286"/>
                </a:lnTo>
                <a:lnTo>
                  <a:pt x="3944" y="1286"/>
                </a:lnTo>
                <a:lnTo>
                  <a:pt x="3945" y="1286"/>
                </a:lnTo>
                <a:lnTo>
                  <a:pt x="3946" y="1286"/>
                </a:lnTo>
                <a:lnTo>
                  <a:pt x="3948" y="1286"/>
                </a:lnTo>
                <a:lnTo>
                  <a:pt x="3948" y="1286"/>
                </a:lnTo>
                <a:lnTo>
                  <a:pt x="3949" y="1286"/>
                </a:lnTo>
                <a:lnTo>
                  <a:pt x="3950" y="1286"/>
                </a:lnTo>
                <a:lnTo>
                  <a:pt x="3951" y="1286"/>
                </a:lnTo>
                <a:lnTo>
                  <a:pt x="3951" y="1286"/>
                </a:lnTo>
                <a:lnTo>
                  <a:pt x="3953" y="1286"/>
                </a:lnTo>
                <a:lnTo>
                  <a:pt x="3954" y="1286"/>
                </a:lnTo>
                <a:lnTo>
                  <a:pt x="3955" y="1286"/>
                </a:lnTo>
                <a:lnTo>
                  <a:pt x="3955" y="1286"/>
                </a:lnTo>
                <a:lnTo>
                  <a:pt x="3956" y="1286"/>
                </a:lnTo>
                <a:lnTo>
                  <a:pt x="3958" y="1286"/>
                </a:lnTo>
                <a:lnTo>
                  <a:pt x="3959" y="1286"/>
                </a:lnTo>
                <a:lnTo>
                  <a:pt x="3959" y="1286"/>
                </a:lnTo>
                <a:lnTo>
                  <a:pt x="3960" y="1286"/>
                </a:lnTo>
                <a:lnTo>
                  <a:pt x="3961" y="1286"/>
                </a:lnTo>
                <a:lnTo>
                  <a:pt x="3963" y="1286"/>
                </a:lnTo>
                <a:lnTo>
                  <a:pt x="3963" y="1286"/>
                </a:lnTo>
                <a:lnTo>
                  <a:pt x="3964" y="1286"/>
                </a:lnTo>
                <a:lnTo>
                  <a:pt x="3965" y="1286"/>
                </a:lnTo>
                <a:lnTo>
                  <a:pt x="3966" y="1286"/>
                </a:lnTo>
                <a:lnTo>
                  <a:pt x="3966" y="1286"/>
                </a:lnTo>
                <a:lnTo>
                  <a:pt x="3968" y="1286"/>
                </a:lnTo>
                <a:lnTo>
                  <a:pt x="3969" y="1286"/>
                </a:lnTo>
                <a:lnTo>
                  <a:pt x="3970" y="1286"/>
                </a:lnTo>
                <a:lnTo>
                  <a:pt x="3971" y="1286"/>
                </a:lnTo>
                <a:lnTo>
                  <a:pt x="3971" y="1286"/>
                </a:lnTo>
                <a:lnTo>
                  <a:pt x="3973" y="1286"/>
                </a:lnTo>
                <a:lnTo>
                  <a:pt x="3974" y="1286"/>
                </a:lnTo>
                <a:lnTo>
                  <a:pt x="3975" y="1286"/>
                </a:lnTo>
                <a:lnTo>
                  <a:pt x="3975" y="1286"/>
                </a:lnTo>
                <a:lnTo>
                  <a:pt x="3976" y="1286"/>
                </a:lnTo>
                <a:lnTo>
                  <a:pt x="3978" y="1286"/>
                </a:lnTo>
                <a:lnTo>
                  <a:pt x="3979" y="1286"/>
                </a:lnTo>
                <a:lnTo>
                  <a:pt x="3979" y="1286"/>
                </a:lnTo>
                <a:lnTo>
                  <a:pt x="3980" y="1286"/>
                </a:lnTo>
                <a:lnTo>
                  <a:pt x="3981" y="1286"/>
                </a:lnTo>
                <a:lnTo>
                  <a:pt x="3982" y="1286"/>
                </a:lnTo>
                <a:lnTo>
                  <a:pt x="3982" y="1286"/>
                </a:lnTo>
                <a:lnTo>
                  <a:pt x="3984" y="1286"/>
                </a:lnTo>
                <a:lnTo>
                  <a:pt x="3985" y="1286"/>
                </a:lnTo>
                <a:lnTo>
                  <a:pt x="3986" y="1286"/>
                </a:lnTo>
                <a:lnTo>
                  <a:pt x="3986" y="1286"/>
                </a:lnTo>
                <a:lnTo>
                  <a:pt x="3987" y="1286"/>
                </a:lnTo>
                <a:lnTo>
                  <a:pt x="3989" y="1286"/>
                </a:lnTo>
                <a:lnTo>
                  <a:pt x="3990" y="1286"/>
                </a:lnTo>
                <a:lnTo>
                  <a:pt x="3990" y="1286"/>
                </a:lnTo>
                <a:lnTo>
                  <a:pt x="3991" y="1286"/>
                </a:lnTo>
                <a:lnTo>
                  <a:pt x="3992" y="1286"/>
                </a:lnTo>
                <a:lnTo>
                  <a:pt x="3994" y="1286"/>
                </a:lnTo>
                <a:lnTo>
                  <a:pt x="3994" y="1286"/>
                </a:lnTo>
                <a:lnTo>
                  <a:pt x="3995" y="1286"/>
                </a:lnTo>
                <a:lnTo>
                  <a:pt x="3996" y="1286"/>
                </a:lnTo>
                <a:lnTo>
                  <a:pt x="3997" y="1286"/>
                </a:lnTo>
                <a:lnTo>
                  <a:pt x="3997" y="1286"/>
                </a:lnTo>
                <a:lnTo>
                  <a:pt x="3999" y="1286"/>
                </a:lnTo>
                <a:lnTo>
                  <a:pt x="4000" y="1286"/>
                </a:lnTo>
                <a:lnTo>
                  <a:pt x="4001" y="1286"/>
                </a:lnTo>
                <a:lnTo>
                  <a:pt x="4001" y="1284"/>
                </a:lnTo>
                <a:lnTo>
                  <a:pt x="4002" y="1284"/>
                </a:lnTo>
                <a:lnTo>
                  <a:pt x="4004" y="1283"/>
                </a:lnTo>
                <a:lnTo>
                  <a:pt x="4005" y="1283"/>
                </a:lnTo>
                <a:lnTo>
                  <a:pt x="4005" y="1282"/>
                </a:lnTo>
                <a:lnTo>
                  <a:pt x="4006" y="1281"/>
                </a:lnTo>
                <a:lnTo>
                  <a:pt x="4007" y="1279"/>
                </a:lnTo>
                <a:lnTo>
                  <a:pt x="4009" y="1278"/>
                </a:lnTo>
                <a:lnTo>
                  <a:pt x="4009" y="1277"/>
                </a:lnTo>
                <a:lnTo>
                  <a:pt x="4010" y="1274"/>
                </a:lnTo>
                <a:lnTo>
                  <a:pt x="4011" y="1273"/>
                </a:lnTo>
                <a:lnTo>
                  <a:pt x="4012" y="1271"/>
                </a:lnTo>
                <a:lnTo>
                  <a:pt x="4012" y="1268"/>
                </a:lnTo>
                <a:lnTo>
                  <a:pt x="4014" y="1266"/>
                </a:lnTo>
                <a:lnTo>
                  <a:pt x="4015" y="1262"/>
                </a:lnTo>
                <a:lnTo>
                  <a:pt x="4016" y="1260"/>
                </a:lnTo>
                <a:lnTo>
                  <a:pt x="4016" y="1256"/>
                </a:lnTo>
                <a:lnTo>
                  <a:pt x="4017" y="1252"/>
                </a:lnTo>
                <a:lnTo>
                  <a:pt x="4018" y="1248"/>
                </a:lnTo>
                <a:lnTo>
                  <a:pt x="4020" y="1245"/>
                </a:lnTo>
                <a:lnTo>
                  <a:pt x="4020" y="1240"/>
                </a:lnTo>
                <a:lnTo>
                  <a:pt x="4021" y="1235"/>
                </a:lnTo>
                <a:lnTo>
                  <a:pt x="4022" y="1230"/>
                </a:lnTo>
                <a:lnTo>
                  <a:pt x="4023" y="1224"/>
                </a:lnTo>
                <a:lnTo>
                  <a:pt x="4023" y="1216"/>
                </a:lnTo>
                <a:lnTo>
                  <a:pt x="4025" y="1210"/>
                </a:lnTo>
                <a:lnTo>
                  <a:pt x="4026" y="1201"/>
                </a:lnTo>
                <a:lnTo>
                  <a:pt x="4027" y="1192"/>
                </a:lnTo>
                <a:lnTo>
                  <a:pt x="4028" y="1183"/>
                </a:lnTo>
                <a:lnTo>
                  <a:pt x="4028" y="1173"/>
                </a:lnTo>
                <a:lnTo>
                  <a:pt x="4030" y="1163"/>
                </a:lnTo>
                <a:lnTo>
                  <a:pt x="4031" y="1150"/>
                </a:lnTo>
                <a:lnTo>
                  <a:pt x="4032" y="1138"/>
                </a:lnTo>
                <a:lnTo>
                  <a:pt x="4032" y="1124"/>
                </a:lnTo>
                <a:lnTo>
                  <a:pt x="4033" y="1109"/>
                </a:lnTo>
                <a:lnTo>
                  <a:pt x="4035" y="1089"/>
                </a:lnTo>
                <a:lnTo>
                  <a:pt x="4036" y="1065"/>
                </a:lnTo>
                <a:lnTo>
                  <a:pt x="4036" y="1031"/>
                </a:lnTo>
                <a:lnTo>
                  <a:pt x="4037" y="986"/>
                </a:lnTo>
                <a:lnTo>
                  <a:pt x="4038" y="939"/>
                </a:lnTo>
                <a:lnTo>
                  <a:pt x="4040" y="906"/>
                </a:lnTo>
                <a:lnTo>
                  <a:pt x="4040" y="901"/>
                </a:lnTo>
                <a:lnTo>
                  <a:pt x="4041" y="938"/>
                </a:lnTo>
                <a:lnTo>
                  <a:pt x="4042" y="1012"/>
                </a:lnTo>
                <a:lnTo>
                  <a:pt x="4043" y="1111"/>
                </a:lnTo>
                <a:lnTo>
                  <a:pt x="4043" y="1202"/>
                </a:lnTo>
                <a:lnTo>
                  <a:pt x="4045" y="1267"/>
                </a:lnTo>
                <a:lnTo>
                  <a:pt x="4046" y="1302"/>
                </a:lnTo>
                <a:lnTo>
                  <a:pt x="4047" y="1319"/>
                </a:lnTo>
                <a:lnTo>
                  <a:pt x="4047" y="1334"/>
                </a:lnTo>
                <a:lnTo>
                  <a:pt x="4048" y="1350"/>
                </a:lnTo>
                <a:lnTo>
                  <a:pt x="4050" y="1364"/>
                </a:lnTo>
                <a:lnTo>
                  <a:pt x="4051" y="1374"/>
                </a:lnTo>
                <a:lnTo>
                  <a:pt x="4051" y="1379"/>
                </a:lnTo>
                <a:lnTo>
                  <a:pt x="4052" y="1378"/>
                </a:lnTo>
                <a:lnTo>
                  <a:pt x="4053" y="1374"/>
                </a:lnTo>
                <a:lnTo>
                  <a:pt x="4054" y="1369"/>
                </a:lnTo>
                <a:lnTo>
                  <a:pt x="4054" y="1361"/>
                </a:lnTo>
                <a:lnTo>
                  <a:pt x="4056" y="1355"/>
                </a:lnTo>
                <a:lnTo>
                  <a:pt x="4057" y="1348"/>
                </a:lnTo>
                <a:lnTo>
                  <a:pt x="4058" y="1340"/>
                </a:lnTo>
                <a:lnTo>
                  <a:pt x="4058" y="1333"/>
                </a:lnTo>
                <a:lnTo>
                  <a:pt x="4059" y="1327"/>
                </a:lnTo>
                <a:lnTo>
                  <a:pt x="4061" y="1320"/>
                </a:lnTo>
                <a:lnTo>
                  <a:pt x="4062" y="1315"/>
                </a:lnTo>
                <a:lnTo>
                  <a:pt x="4062" y="1309"/>
                </a:lnTo>
                <a:lnTo>
                  <a:pt x="4063" y="1304"/>
                </a:lnTo>
                <a:lnTo>
                  <a:pt x="4064" y="1301"/>
                </a:lnTo>
                <a:lnTo>
                  <a:pt x="4066" y="1297"/>
                </a:lnTo>
                <a:lnTo>
                  <a:pt x="4066" y="1293"/>
                </a:lnTo>
                <a:lnTo>
                  <a:pt x="4067" y="1289"/>
                </a:lnTo>
                <a:lnTo>
                  <a:pt x="4068" y="1287"/>
                </a:lnTo>
                <a:lnTo>
                  <a:pt x="4069" y="1284"/>
                </a:lnTo>
                <a:lnTo>
                  <a:pt x="4069" y="1282"/>
                </a:lnTo>
                <a:lnTo>
                  <a:pt x="4071" y="1279"/>
                </a:lnTo>
                <a:lnTo>
                  <a:pt x="4072" y="1277"/>
                </a:lnTo>
                <a:lnTo>
                  <a:pt x="4073" y="1276"/>
                </a:lnTo>
                <a:lnTo>
                  <a:pt x="4073" y="1276"/>
                </a:lnTo>
                <a:lnTo>
                  <a:pt x="4074" y="1276"/>
                </a:lnTo>
                <a:lnTo>
                  <a:pt x="4076" y="1277"/>
                </a:lnTo>
                <a:lnTo>
                  <a:pt x="4077" y="1278"/>
                </a:lnTo>
                <a:lnTo>
                  <a:pt x="4077" y="1279"/>
                </a:lnTo>
                <a:lnTo>
                  <a:pt x="4078" y="1282"/>
                </a:lnTo>
                <a:lnTo>
                  <a:pt x="4079" y="1283"/>
                </a:lnTo>
                <a:lnTo>
                  <a:pt x="4081" y="1284"/>
                </a:lnTo>
                <a:lnTo>
                  <a:pt x="4081" y="128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799" name="Freeform 47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334"/>
              </a:cxn>
              <a:cxn ang="0">
                <a:pos x="128" y="1332"/>
              </a:cxn>
              <a:cxn ang="0">
                <a:pos x="193" y="664"/>
              </a:cxn>
              <a:cxn ang="0">
                <a:pos x="257" y="1346"/>
              </a:cxn>
              <a:cxn ang="0">
                <a:pos x="322" y="1318"/>
              </a:cxn>
              <a:cxn ang="0">
                <a:pos x="387" y="1319"/>
              </a:cxn>
              <a:cxn ang="0">
                <a:pos x="451" y="1293"/>
              </a:cxn>
              <a:cxn ang="0">
                <a:pos x="516" y="1307"/>
              </a:cxn>
              <a:cxn ang="0">
                <a:pos x="580" y="1332"/>
              </a:cxn>
              <a:cxn ang="0">
                <a:pos x="645" y="1333"/>
              </a:cxn>
              <a:cxn ang="0">
                <a:pos x="709" y="1330"/>
              </a:cxn>
              <a:cxn ang="0">
                <a:pos x="774" y="1333"/>
              </a:cxn>
              <a:cxn ang="0">
                <a:pos x="838" y="1330"/>
              </a:cxn>
              <a:cxn ang="0">
                <a:pos x="903" y="1334"/>
              </a:cxn>
              <a:cxn ang="0">
                <a:pos x="967" y="1333"/>
              </a:cxn>
              <a:cxn ang="0">
                <a:pos x="1032" y="1333"/>
              </a:cxn>
              <a:cxn ang="0">
                <a:pos x="1097" y="1332"/>
              </a:cxn>
              <a:cxn ang="0">
                <a:pos x="1161" y="1329"/>
              </a:cxn>
              <a:cxn ang="0">
                <a:pos x="1226" y="1332"/>
              </a:cxn>
              <a:cxn ang="0">
                <a:pos x="1290" y="1332"/>
              </a:cxn>
              <a:cxn ang="0">
                <a:pos x="1355" y="1268"/>
              </a:cxn>
              <a:cxn ang="0">
                <a:pos x="1419" y="1330"/>
              </a:cxn>
              <a:cxn ang="0">
                <a:pos x="1484" y="1333"/>
              </a:cxn>
              <a:cxn ang="0">
                <a:pos x="1548" y="1322"/>
              </a:cxn>
              <a:cxn ang="0">
                <a:pos x="1613" y="1334"/>
              </a:cxn>
              <a:cxn ang="0">
                <a:pos x="1679" y="1334"/>
              </a:cxn>
              <a:cxn ang="0">
                <a:pos x="1743" y="1329"/>
              </a:cxn>
              <a:cxn ang="0">
                <a:pos x="1808" y="1333"/>
              </a:cxn>
              <a:cxn ang="0">
                <a:pos x="1872" y="1334"/>
              </a:cxn>
              <a:cxn ang="0">
                <a:pos x="1937" y="1320"/>
              </a:cxn>
              <a:cxn ang="0">
                <a:pos x="2001" y="1330"/>
              </a:cxn>
              <a:cxn ang="0">
                <a:pos x="2066" y="1334"/>
              </a:cxn>
              <a:cxn ang="0">
                <a:pos x="2131" y="1323"/>
              </a:cxn>
              <a:cxn ang="0">
                <a:pos x="2195" y="1332"/>
              </a:cxn>
              <a:cxn ang="0">
                <a:pos x="2260" y="1333"/>
              </a:cxn>
              <a:cxn ang="0">
                <a:pos x="2324" y="1317"/>
              </a:cxn>
              <a:cxn ang="0">
                <a:pos x="2389" y="1333"/>
              </a:cxn>
              <a:cxn ang="0">
                <a:pos x="2453" y="1314"/>
              </a:cxn>
              <a:cxn ang="0">
                <a:pos x="2518" y="1333"/>
              </a:cxn>
              <a:cxn ang="0">
                <a:pos x="2582" y="1317"/>
              </a:cxn>
              <a:cxn ang="0">
                <a:pos x="2647" y="1332"/>
              </a:cxn>
              <a:cxn ang="0">
                <a:pos x="2711" y="1334"/>
              </a:cxn>
              <a:cxn ang="0">
                <a:pos x="2776" y="1329"/>
              </a:cxn>
              <a:cxn ang="0">
                <a:pos x="2841" y="1333"/>
              </a:cxn>
              <a:cxn ang="0">
                <a:pos x="2905" y="1327"/>
              </a:cxn>
              <a:cxn ang="0">
                <a:pos x="2970" y="1330"/>
              </a:cxn>
              <a:cxn ang="0">
                <a:pos x="3034" y="1333"/>
              </a:cxn>
              <a:cxn ang="0">
                <a:pos x="3099" y="1333"/>
              </a:cxn>
              <a:cxn ang="0">
                <a:pos x="3163" y="1333"/>
              </a:cxn>
              <a:cxn ang="0">
                <a:pos x="3228" y="1333"/>
              </a:cxn>
              <a:cxn ang="0">
                <a:pos x="3292" y="1327"/>
              </a:cxn>
              <a:cxn ang="0">
                <a:pos x="3358" y="1333"/>
              </a:cxn>
              <a:cxn ang="0">
                <a:pos x="3423" y="1333"/>
              </a:cxn>
              <a:cxn ang="0">
                <a:pos x="3487" y="1330"/>
              </a:cxn>
              <a:cxn ang="0">
                <a:pos x="3552" y="1333"/>
              </a:cxn>
              <a:cxn ang="0">
                <a:pos x="3616" y="1332"/>
              </a:cxn>
              <a:cxn ang="0">
                <a:pos x="3681" y="1361"/>
              </a:cxn>
              <a:cxn ang="0">
                <a:pos x="3745" y="1333"/>
              </a:cxn>
              <a:cxn ang="0">
                <a:pos x="3810" y="1333"/>
              </a:cxn>
              <a:cxn ang="0">
                <a:pos x="3874" y="1333"/>
              </a:cxn>
              <a:cxn ang="0">
                <a:pos x="3939" y="1323"/>
              </a:cxn>
              <a:cxn ang="0">
                <a:pos x="4004" y="1332"/>
              </a:cxn>
              <a:cxn ang="0">
                <a:pos x="4068" y="1206"/>
              </a:cxn>
            </a:cxnLst>
            <a:rect l="0" t="0" r="r" b="b"/>
            <a:pathLst>
              <a:path w="4081" h="1777">
                <a:moveTo>
                  <a:pt x="0" y="1309"/>
                </a:moveTo>
                <a:lnTo>
                  <a:pt x="0" y="1309"/>
                </a:lnTo>
                <a:lnTo>
                  <a:pt x="2" y="1328"/>
                </a:lnTo>
                <a:lnTo>
                  <a:pt x="3" y="1328"/>
                </a:lnTo>
                <a:lnTo>
                  <a:pt x="3" y="1328"/>
                </a:lnTo>
                <a:lnTo>
                  <a:pt x="4" y="1328"/>
                </a:lnTo>
                <a:lnTo>
                  <a:pt x="5" y="1329"/>
                </a:lnTo>
                <a:lnTo>
                  <a:pt x="7" y="1329"/>
                </a:lnTo>
                <a:lnTo>
                  <a:pt x="7" y="1329"/>
                </a:lnTo>
                <a:lnTo>
                  <a:pt x="8" y="1330"/>
                </a:lnTo>
                <a:lnTo>
                  <a:pt x="9" y="1330"/>
                </a:lnTo>
                <a:lnTo>
                  <a:pt x="10" y="1330"/>
                </a:lnTo>
                <a:lnTo>
                  <a:pt x="10" y="1330"/>
                </a:lnTo>
                <a:lnTo>
                  <a:pt x="12" y="1330"/>
                </a:lnTo>
                <a:lnTo>
                  <a:pt x="13" y="1330"/>
                </a:lnTo>
                <a:lnTo>
                  <a:pt x="14" y="1330"/>
                </a:lnTo>
                <a:lnTo>
                  <a:pt x="14" y="1330"/>
                </a:lnTo>
                <a:lnTo>
                  <a:pt x="15" y="1330"/>
                </a:lnTo>
                <a:lnTo>
                  <a:pt x="17" y="1332"/>
                </a:lnTo>
                <a:lnTo>
                  <a:pt x="18" y="1332"/>
                </a:lnTo>
                <a:lnTo>
                  <a:pt x="18" y="1332"/>
                </a:lnTo>
                <a:lnTo>
                  <a:pt x="19" y="1333"/>
                </a:lnTo>
                <a:lnTo>
                  <a:pt x="20" y="1333"/>
                </a:lnTo>
                <a:lnTo>
                  <a:pt x="22" y="1333"/>
                </a:lnTo>
                <a:lnTo>
                  <a:pt x="22" y="1333"/>
                </a:lnTo>
                <a:lnTo>
                  <a:pt x="23" y="1333"/>
                </a:lnTo>
                <a:lnTo>
                  <a:pt x="24" y="1333"/>
                </a:lnTo>
                <a:lnTo>
                  <a:pt x="25" y="1333"/>
                </a:lnTo>
                <a:lnTo>
                  <a:pt x="25" y="1333"/>
                </a:lnTo>
                <a:lnTo>
                  <a:pt x="27" y="1334"/>
                </a:lnTo>
                <a:lnTo>
                  <a:pt x="28" y="1334"/>
                </a:lnTo>
                <a:lnTo>
                  <a:pt x="29" y="1334"/>
                </a:lnTo>
                <a:lnTo>
                  <a:pt x="29" y="1334"/>
                </a:lnTo>
                <a:lnTo>
                  <a:pt x="30" y="1334"/>
                </a:lnTo>
                <a:lnTo>
                  <a:pt x="32" y="1334"/>
                </a:lnTo>
                <a:lnTo>
                  <a:pt x="33" y="1334"/>
                </a:lnTo>
                <a:lnTo>
                  <a:pt x="33" y="1334"/>
                </a:lnTo>
                <a:lnTo>
                  <a:pt x="34" y="1334"/>
                </a:lnTo>
                <a:lnTo>
                  <a:pt x="35" y="1334"/>
                </a:lnTo>
                <a:lnTo>
                  <a:pt x="36" y="1334"/>
                </a:lnTo>
                <a:lnTo>
                  <a:pt x="36" y="1334"/>
                </a:lnTo>
                <a:lnTo>
                  <a:pt x="38" y="1334"/>
                </a:lnTo>
                <a:lnTo>
                  <a:pt x="39" y="1334"/>
                </a:lnTo>
                <a:lnTo>
                  <a:pt x="40" y="1334"/>
                </a:lnTo>
                <a:lnTo>
                  <a:pt x="40" y="1334"/>
                </a:lnTo>
                <a:lnTo>
                  <a:pt x="41" y="1334"/>
                </a:lnTo>
                <a:lnTo>
                  <a:pt x="43" y="1334"/>
                </a:lnTo>
                <a:lnTo>
                  <a:pt x="44" y="1334"/>
                </a:lnTo>
                <a:lnTo>
                  <a:pt x="44" y="1334"/>
                </a:lnTo>
                <a:lnTo>
                  <a:pt x="45" y="1334"/>
                </a:lnTo>
                <a:lnTo>
                  <a:pt x="46" y="1334"/>
                </a:lnTo>
                <a:lnTo>
                  <a:pt x="48" y="1334"/>
                </a:lnTo>
                <a:lnTo>
                  <a:pt x="48" y="1334"/>
                </a:lnTo>
                <a:lnTo>
                  <a:pt x="49" y="1334"/>
                </a:lnTo>
                <a:lnTo>
                  <a:pt x="50" y="1334"/>
                </a:lnTo>
                <a:lnTo>
                  <a:pt x="51" y="1334"/>
                </a:lnTo>
                <a:lnTo>
                  <a:pt x="51" y="1334"/>
                </a:lnTo>
                <a:lnTo>
                  <a:pt x="53" y="1334"/>
                </a:lnTo>
                <a:lnTo>
                  <a:pt x="54" y="1334"/>
                </a:lnTo>
                <a:lnTo>
                  <a:pt x="55" y="1334"/>
                </a:lnTo>
                <a:lnTo>
                  <a:pt x="55" y="1334"/>
                </a:lnTo>
                <a:lnTo>
                  <a:pt x="56" y="1334"/>
                </a:lnTo>
                <a:lnTo>
                  <a:pt x="58" y="1334"/>
                </a:lnTo>
                <a:lnTo>
                  <a:pt x="59" y="1334"/>
                </a:lnTo>
                <a:lnTo>
                  <a:pt x="60" y="1334"/>
                </a:lnTo>
                <a:lnTo>
                  <a:pt x="60" y="1334"/>
                </a:lnTo>
                <a:lnTo>
                  <a:pt x="61" y="1334"/>
                </a:lnTo>
                <a:lnTo>
                  <a:pt x="63" y="1334"/>
                </a:lnTo>
                <a:lnTo>
                  <a:pt x="64" y="1334"/>
                </a:lnTo>
                <a:lnTo>
                  <a:pt x="64" y="1334"/>
                </a:lnTo>
                <a:lnTo>
                  <a:pt x="65" y="1334"/>
                </a:lnTo>
                <a:lnTo>
                  <a:pt x="66" y="1334"/>
                </a:lnTo>
                <a:lnTo>
                  <a:pt x="68" y="1334"/>
                </a:lnTo>
                <a:lnTo>
                  <a:pt x="68" y="1334"/>
                </a:lnTo>
                <a:lnTo>
                  <a:pt x="69" y="1334"/>
                </a:lnTo>
                <a:lnTo>
                  <a:pt x="70" y="1334"/>
                </a:lnTo>
                <a:lnTo>
                  <a:pt x="71" y="1334"/>
                </a:lnTo>
                <a:lnTo>
                  <a:pt x="71" y="1334"/>
                </a:lnTo>
                <a:lnTo>
                  <a:pt x="72" y="1334"/>
                </a:lnTo>
                <a:lnTo>
                  <a:pt x="74" y="1334"/>
                </a:lnTo>
                <a:lnTo>
                  <a:pt x="75" y="1334"/>
                </a:lnTo>
                <a:lnTo>
                  <a:pt x="75" y="1334"/>
                </a:lnTo>
                <a:lnTo>
                  <a:pt x="76" y="1334"/>
                </a:lnTo>
                <a:lnTo>
                  <a:pt x="77" y="1334"/>
                </a:lnTo>
                <a:lnTo>
                  <a:pt x="79" y="1334"/>
                </a:lnTo>
                <a:lnTo>
                  <a:pt x="79" y="1333"/>
                </a:lnTo>
                <a:lnTo>
                  <a:pt x="80" y="1333"/>
                </a:lnTo>
                <a:lnTo>
                  <a:pt x="81" y="1333"/>
                </a:lnTo>
                <a:lnTo>
                  <a:pt x="82" y="1333"/>
                </a:lnTo>
                <a:lnTo>
                  <a:pt x="82" y="1333"/>
                </a:lnTo>
                <a:lnTo>
                  <a:pt x="84" y="1333"/>
                </a:lnTo>
                <a:lnTo>
                  <a:pt x="85" y="1333"/>
                </a:lnTo>
                <a:lnTo>
                  <a:pt x="86" y="1333"/>
                </a:lnTo>
                <a:lnTo>
                  <a:pt x="86" y="1333"/>
                </a:lnTo>
                <a:lnTo>
                  <a:pt x="87" y="1333"/>
                </a:lnTo>
                <a:lnTo>
                  <a:pt x="89" y="1334"/>
                </a:lnTo>
                <a:lnTo>
                  <a:pt x="90" y="1334"/>
                </a:lnTo>
                <a:lnTo>
                  <a:pt x="90" y="1334"/>
                </a:lnTo>
                <a:lnTo>
                  <a:pt x="91" y="1334"/>
                </a:lnTo>
                <a:lnTo>
                  <a:pt x="92" y="1334"/>
                </a:lnTo>
                <a:lnTo>
                  <a:pt x="94" y="1334"/>
                </a:lnTo>
                <a:lnTo>
                  <a:pt x="94" y="1334"/>
                </a:lnTo>
                <a:lnTo>
                  <a:pt x="95" y="1334"/>
                </a:lnTo>
                <a:lnTo>
                  <a:pt x="96" y="1333"/>
                </a:lnTo>
                <a:lnTo>
                  <a:pt x="97" y="1333"/>
                </a:lnTo>
                <a:lnTo>
                  <a:pt x="97" y="1333"/>
                </a:lnTo>
                <a:lnTo>
                  <a:pt x="99" y="1333"/>
                </a:lnTo>
                <a:lnTo>
                  <a:pt x="100" y="1333"/>
                </a:lnTo>
                <a:lnTo>
                  <a:pt x="101" y="1332"/>
                </a:lnTo>
                <a:lnTo>
                  <a:pt x="101" y="1332"/>
                </a:lnTo>
                <a:lnTo>
                  <a:pt x="102" y="1332"/>
                </a:lnTo>
                <a:lnTo>
                  <a:pt x="104" y="1332"/>
                </a:lnTo>
                <a:lnTo>
                  <a:pt x="105" y="1332"/>
                </a:lnTo>
                <a:lnTo>
                  <a:pt x="105" y="1332"/>
                </a:lnTo>
                <a:lnTo>
                  <a:pt x="106" y="1332"/>
                </a:lnTo>
                <a:lnTo>
                  <a:pt x="107" y="1332"/>
                </a:lnTo>
                <a:lnTo>
                  <a:pt x="108" y="1332"/>
                </a:lnTo>
                <a:lnTo>
                  <a:pt x="108" y="1330"/>
                </a:lnTo>
                <a:lnTo>
                  <a:pt x="110" y="1330"/>
                </a:lnTo>
                <a:lnTo>
                  <a:pt x="111" y="1330"/>
                </a:lnTo>
                <a:lnTo>
                  <a:pt x="112" y="1330"/>
                </a:lnTo>
                <a:lnTo>
                  <a:pt x="113" y="1330"/>
                </a:lnTo>
                <a:lnTo>
                  <a:pt x="113" y="1330"/>
                </a:lnTo>
                <a:lnTo>
                  <a:pt x="115" y="1330"/>
                </a:lnTo>
                <a:lnTo>
                  <a:pt x="116" y="1330"/>
                </a:lnTo>
                <a:lnTo>
                  <a:pt x="117" y="1330"/>
                </a:lnTo>
                <a:lnTo>
                  <a:pt x="117" y="1330"/>
                </a:lnTo>
                <a:lnTo>
                  <a:pt x="118" y="1330"/>
                </a:lnTo>
                <a:lnTo>
                  <a:pt x="120" y="1332"/>
                </a:lnTo>
                <a:lnTo>
                  <a:pt x="121" y="1332"/>
                </a:lnTo>
                <a:lnTo>
                  <a:pt x="121" y="1332"/>
                </a:lnTo>
                <a:lnTo>
                  <a:pt x="122" y="1332"/>
                </a:lnTo>
                <a:lnTo>
                  <a:pt x="123" y="1332"/>
                </a:lnTo>
                <a:lnTo>
                  <a:pt x="125" y="1332"/>
                </a:lnTo>
                <a:lnTo>
                  <a:pt x="125" y="1332"/>
                </a:lnTo>
                <a:lnTo>
                  <a:pt x="126" y="1332"/>
                </a:lnTo>
                <a:lnTo>
                  <a:pt x="127" y="1332"/>
                </a:lnTo>
                <a:lnTo>
                  <a:pt x="128" y="1332"/>
                </a:lnTo>
                <a:lnTo>
                  <a:pt x="128" y="1332"/>
                </a:lnTo>
                <a:lnTo>
                  <a:pt x="130" y="1333"/>
                </a:lnTo>
                <a:lnTo>
                  <a:pt x="131" y="1333"/>
                </a:lnTo>
                <a:lnTo>
                  <a:pt x="132" y="1333"/>
                </a:lnTo>
                <a:lnTo>
                  <a:pt x="132" y="1333"/>
                </a:lnTo>
                <a:lnTo>
                  <a:pt x="133" y="1333"/>
                </a:lnTo>
                <a:lnTo>
                  <a:pt x="135" y="1333"/>
                </a:lnTo>
                <a:lnTo>
                  <a:pt x="136" y="1333"/>
                </a:lnTo>
                <a:lnTo>
                  <a:pt x="136" y="1333"/>
                </a:lnTo>
                <a:lnTo>
                  <a:pt x="137" y="1333"/>
                </a:lnTo>
                <a:lnTo>
                  <a:pt x="138" y="1333"/>
                </a:lnTo>
                <a:lnTo>
                  <a:pt x="140" y="1333"/>
                </a:lnTo>
                <a:lnTo>
                  <a:pt x="140" y="1333"/>
                </a:lnTo>
                <a:lnTo>
                  <a:pt x="141" y="1333"/>
                </a:lnTo>
                <a:lnTo>
                  <a:pt x="142" y="1333"/>
                </a:lnTo>
                <a:lnTo>
                  <a:pt x="143" y="1333"/>
                </a:lnTo>
                <a:lnTo>
                  <a:pt x="143" y="1333"/>
                </a:lnTo>
                <a:lnTo>
                  <a:pt x="144" y="1333"/>
                </a:lnTo>
                <a:lnTo>
                  <a:pt x="146" y="1333"/>
                </a:lnTo>
                <a:lnTo>
                  <a:pt x="147" y="1333"/>
                </a:lnTo>
                <a:lnTo>
                  <a:pt x="147" y="1333"/>
                </a:lnTo>
                <a:lnTo>
                  <a:pt x="148" y="1333"/>
                </a:lnTo>
                <a:lnTo>
                  <a:pt x="149" y="1333"/>
                </a:lnTo>
                <a:lnTo>
                  <a:pt x="151" y="1333"/>
                </a:lnTo>
                <a:lnTo>
                  <a:pt x="151" y="1333"/>
                </a:lnTo>
                <a:lnTo>
                  <a:pt x="152" y="1333"/>
                </a:lnTo>
                <a:lnTo>
                  <a:pt x="153" y="1333"/>
                </a:lnTo>
                <a:lnTo>
                  <a:pt x="154" y="1333"/>
                </a:lnTo>
                <a:lnTo>
                  <a:pt x="154" y="1333"/>
                </a:lnTo>
                <a:lnTo>
                  <a:pt x="156" y="1333"/>
                </a:lnTo>
                <a:lnTo>
                  <a:pt x="157" y="1333"/>
                </a:lnTo>
                <a:lnTo>
                  <a:pt x="158" y="1333"/>
                </a:lnTo>
                <a:lnTo>
                  <a:pt x="158" y="1333"/>
                </a:lnTo>
                <a:lnTo>
                  <a:pt x="159" y="1333"/>
                </a:lnTo>
                <a:lnTo>
                  <a:pt x="161" y="1333"/>
                </a:lnTo>
                <a:lnTo>
                  <a:pt x="162" y="1333"/>
                </a:lnTo>
                <a:lnTo>
                  <a:pt x="162" y="1333"/>
                </a:lnTo>
                <a:lnTo>
                  <a:pt x="163" y="1333"/>
                </a:lnTo>
                <a:lnTo>
                  <a:pt x="164" y="1333"/>
                </a:lnTo>
                <a:lnTo>
                  <a:pt x="166" y="1333"/>
                </a:lnTo>
                <a:lnTo>
                  <a:pt x="166" y="1333"/>
                </a:lnTo>
                <a:lnTo>
                  <a:pt x="167" y="1333"/>
                </a:lnTo>
                <a:lnTo>
                  <a:pt x="168" y="1333"/>
                </a:lnTo>
                <a:lnTo>
                  <a:pt x="169" y="1333"/>
                </a:lnTo>
                <a:lnTo>
                  <a:pt x="171" y="1334"/>
                </a:lnTo>
                <a:lnTo>
                  <a:pt x="171" y="1334"/>
                </a:lnTo>
                <a:lnTo>
                  <a:pt x="172" y="1334"/>
                </a:lnTo>
                <a:lnTo>
                  <a:pt x="173" y="1334"/>
                </a:lnTo>
                <a:lnTo>
                  <a:pt x="174" y="1338"/>
                </a:lnTo>
                <a:lnTo>
                  <a:pt x="174" y="1365"/>
                </a:lnTo>
                <a:lnTo>
                  <a:pt x="176" y="1454"/>
                </a:lnTo>
                <a:lnTo>
                  <a:pt x="177" y="1632"/>
                </a:lnTo>
                <a:lnTo>
                  <a:pt x="178" y="1777"/>
                </a:lnTo>
                <a:lnTo>
                  <a:pt x="178" y="1777"/>
                </a:lnTo>
                <a:lnTo>
                  <a:pt x="179" y="1777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77"/>
                </a:lnTo>
                <a:lnTo>
                  <a:pt x="185" y="1777"/>
                </a:lnTo>
                <a:lnTo>
                  <a:pt x="187" y="1620"/>
                </a:lnTo>
                <a:lnTo>
                  <a:pt x="188" y="1191"/>
                </a:lnTo>
                <a:lnTo>
                  <a:pt x="189" y="736"/>
                </a:lnTo>
                <a:lnTo>
                  <a:pt x="189" y="415"/>
                </a:lnTo>
                <a:lnTo>
                  <a:pt x="190" y="341"/>
                </a:lnTo>
                <a:lnTo>
                  <a:pt x="192" y="467"/>
                </a:lnTo>
                <a:lnTo>
                  <a:pt x="193" y="664"/>
                </a:lnTo>
                <a:lnTo>
                  <a:pt x="193" y="836"/>
                </a:lnTo>
                <a:lnTo>
                  <a:pt x="194" y="957"/>
                </a:lnTo>
                <a:lnTo>
                  <a:pt x="195" y="1035"/>
                </a:lnTo>
                <a:lnTo>
                  <a:pt x="197" y="1087"/>
                </a:lnTo>
                <a:lnTo>
                  <a:pt x="197" y="1123"/>
                </a:lnTo>
                <a:lnTo>
                  <a:pt x="198" y="1149"/>
                </a:lnTo>
                <a:lnTo>
                  <a:pt x="199" y="1170"/>
                </a:lnTo>
                <a:lnTo>
                  <a:pt x="200" y="1188"/>
                </a:lnTo>
                <a:lnTo>
                  <a:pt x="200" y="1202"/>
                </a:lnTo>
                <a:lnTo>
                  <a:pt x="202" y="1216"/>
                </a:lnTo>
                <a:lnTo>
                  <a:pt x="203" y="1227"/>
                </a:lnTo>
                <a:lnTo>
                  <a:pt x="204" y="1237"/>
                </a:lnTo>
                <a:lnTo>
                  <a:pt x="204" y="1246"/>
                </a:lnTo>
                <a:lnTo>
                  <a:pt x="205" y="1252"/>
                </a:lnTo>
                <a:lnTo>
                  <a:pt x="207" y="1255"/>
                </a:lnTo>
                <a:lnTo>
                  <a:pt x="208" y="1253"/>
                </a:lnTo>
                <a:lnTo>
                  <a:pt x="208" y="1248"/>
                </a:lnTo>
                <a:lnTo>
                  <a:pt x="209" y="1243"/>
                </a:lnTo>
                <a:lnTo>
                  <a:pt x="210" y="1243"/>
                </a:lnTo>
                <a:lnTo>
                  <a:pt x="211" y="1251"/>
                </a:lnTo>
                <a:lnTo>
                  <a:pt x="211" y="1263"/>
                </a:lnTo>
                <a:lnTo>
                  <a:pt x="213" y="1276"/>
                </a:lnTo>
                <a:lnTo>
                  <a:pt x="214" y="1286"/>
                </a:lnTo>
                <a:lnTo>
                  <a:pt x="215" y="1292"/>
                </a:lnTo>
                <a:lnTo>
                  <a:pt x="215" y="1297"/>
                </a:lnTo>
                <a:lnTo>
                  <a:pt x="216" y="1302"/>
                </a:lnTo>
                <a:lnTo>
                  <a:pt x="218" y="1304"/>
                </a:lnTo>
                <a:lnTo>
                  <a:pt x="219" y="1307"/>
                </a:lnTo>
                <a:lnTo>
                  <a:pt x="219" y="1309"/>
                </a:lnTo>
                <a:lnTo>
                  <a:pt x="220" y="1313"/>
                </a:lnTo>
                <a:lnTo>
                  <a:pt x="221" y="1317"/>
                </a:lnTo>
                <a:lnTo>
                  <a:pt x="223" y="1320"/>
                </a:lnTo>
                <a:lnTo>
                  <a:pt x="223" y="1324"/>
                </a:lnTo>
                <a:lnTo>
                  <a:pt x="224" y="1327"/>
                </a:lnTo>
                <a:lnTo>
                  <a:pt x="225" y="1328"/>
                </a:lnTo>
                <a:lnTo>
                  <a:pt x="226" y="1329"/>
                </a:lnTo>
                <a:lnTo>
                  <a:pt x="228" y="1330"/>
                </a:lnTo>
                <a:lnTo>
                  <a:pt x="228" y="1330"/>
                </a:lnTo>
                <a:lnTo>
                  <a:pt x="229" y="1330"/>
                </a:lnTo>
                <a:lnTo>
                  <a:pt x="230" y="1330"/>
                </a:lnTo>
                <a:lnTo>
                  <a:pt x="231" y="1328"/>
                </a:lnTo>
                <a:lnTo>
                  <a:pt x="231" y="1320"/>
                </a:lnTo>
                <a:lnTo>
                  <a:pt x="233" y="1301"/>
                </a:lnTo>
                <a:lnTo>
                  <a:pt x="234" y="1262"/>
                </a:lnTo>
                <a:lnTo>
                  <a:pt x="235" y="1209"/>
                </a:lnTo>
                <a:lnTo>
                  <a:pt x="235" y="1147"/>
                </a:lnTo>
                <a:lnTo>
                  <a:pt x="236" y="1084"/>
                </a:lnTo>
                <a:lnTo>
                  <a:pt x="238" y="1026"/>
                </a:lnTo>
                <a:lnTo>
                  <a:pt x="239" y="971"/>
                </a:lnTo>
                <a:lnTo>
                  <a:pt x="239" y="932"/>
                </a:lnTo>
                <a:lnTo>
                  <a:pt x="240" y="928"/>
                </a:lnTo>
                <a:lnTo>
                  <a:pt x="241" y="976"/>
                </a:lnTo>
                <a:lnTo>
                  <a:pt x="243" y="1071"/>
                </a:lnTo>
                <a:lnTo>
                  <a:pt x="243" y="1179"/>
                </a:lnTo>
                <a:lnTo>
                  <a:pt x="244" y="1266"/>
                </a:lnTo>
                <a:lnTo>
                  <a:pt x="245" y="1323"/>
                </a:lnTo>
                <a:lnTo>
                  <a:pt x="246" y="1349"/>
                </a:lnTo>
                <a:lnTo>
                  <a:pt x="246" y="1356"/>
                </a:lnTo>
                <a:lnTo>
                  <a:pt x="247" y="1358"/>
                </a:lnTo>
                <a:lnTo>
                  <a:pt x="249" y="1356"/>
                </a:lnTo>
                <a:lnTo>
                  <a:pt x="250" y="1354"/>
                </a:lnTo>
                <a:lnTo>
                  <a:pt x="250" y="1351"/>
                </a:lnTo>
                <a:lnTo>
                  <a:pt x="251" y="1351"/>
                </a:lnTo>
                <a:lnTo>
                  <a:pt x="252" y="1351"/>
                </a:lnTo>
                <a:lnTo>
                  <a:pt x="254" y="1353"/>
                </a:lnTo>
                <a:lnTo>
                  <a:pt x="254" y="1353"/>
                </a:lnTo>
                <a:lnTo>
                  <a:pt x="255" y="1351"/>
                </a:lnTo>
                <a:lnTo>
                  <a:pt x="256" y="1349"/>
                </a:lnTo>
                <a:lnTo>
                  <a:pt x="257" y="1346"/>
                </a:lnTo>
                <a:lnTo>
                  <a:pt x="257" y="1345"/>
                </a:lnTo>
                <a:lnTo>
                  <a:pt x="259" y="1343"/>
                </a:lnTo>
                <a:lnTo>
                  <a:pt x="260" y="1341"/>
                </a:lnTo>
                <a:lnTo>
                  <a:pt x="261" y="1340"/>
                </a:lnTo>
                <a:lnTo>
                  <a:pt x="261" y="1338"/>
                </a:lnTo>
                <a:lnTo>
                  <a:pt x="262" y="1337"/>
                </a:lnTo>
                <a:lnTo>
                  <a:pt x="264" y="1335"/>
                </a:lnTo>
                <a:lnTo>
                  <a:pt x="265" y="1334"/>
                </a:lnTo>
                <a:lnTo>
                  <a:pt x="265" y="1334"/>
                </a:lnTo>
                <a:lnTo>
                  <a:pt x="266" y="1334"/>
                </a:lnTo>
                <a:lnTo>
                  <a:pt x="267" y="1334"/>
                </a:lnTo>
                <a:lnTo>
                  <a:pt x="269" y="1334"/>
                </a:lnTo>
                <a:lnTo>
                  <a:pt x="269" y="1334"/>
                </a:lnTo>
                <a:lnTo>
                  <a:pt x="270" y="1333"/>
                </a:lnTo>
                <a:lnTo>
                  <a:pt x="271" y="1333"/>
                </a:lnTo>
                <a:lnTo>
                  <a:pt x="272" y="1332"/>
                </a:lnTo>
                <a:lnTo>
                  <a:pt x="272" y="1332"/>
                </a:lnTo>
                <a:lnTo>
                  <a:pt x="274" y="1330"/>
                </a:lnTo>
                <a:lnTo>
                  <a:pt x="275" y="1329"/>
                </a:lnTo>
                <a:lnTo>
                  <a:pt x="276" y="1328"/>
                </a:lnTo>
                <a:lnTo>
                  <a:pt x="276" y="1325"/>
                </a:lnTo>
                <a:lnTo>
                  <a:pt x="277" y="1324"/>
                </a:lnTo>
                <a:lnTo>
                  <a:pt x="279" y="1324"/>
                </a:lnTo>
                <a:lnTo>
                  <a:pt x="280" y="1324"/>
                </a:lnTo>
                <a:lnTo>
                  <a:pt x="281" y="1325"/>
                </a:lnTo>
                <a:lnTo>
                  <a:pt x="281" y="1327"/>
                </a:lnTo>
                <a:lnTo>
                  <a:pt x="282" y="1327"/>
                </a:lnTo>
                <a:lnTo>
                  <a:pt x="283" y="1325"/>
                </a:lnTo>
                <a:lnTo>
                  <a:pt x="285" y="1323"/>
                </a:lnTo>
                <a:lnTo>
                  <a:pt x="285" y="1322"/>
                </a:lnTo>
                <a:lnTo>
                  <a:pt x="286" y="1320"/>
                </a:lnTo>
                <a:lnTo>
                  <a:pt x="287" y="1319"/>
                </a:lnTo>
                <a:lnTo>
                  <a:pt x="288" y="1318"/>
                </a:lnTo>
                <a:lnTo>
                  <a:pt x="288" y="1318"/>
                </a:lnTo>
                <a:lnTo>
                  <a:pt x="290" y="1318"/>
                </a:lnTo>
                <a:lnTo>
                  <a:pt x="291" y="1318"/>
                </a:lnTo>
                <a:lnTo>
                  <a:pt x="292" y="1319"/>
                </a:lnTo>
                <a:lnTo>
                  <a:pt x="292" y="1318"/>
                </a:lnTo>
                <a:lnTo>
                  <a:pt x="293" y="1318"/>
                </a:lnTo>
                <a:lnTo>
                  <a:pt x="295" y="1317"/>
                </a:lnTo>
                <a:lnTo>
                  <a:pt x="296" y="1319"/>
                </a:lnTo>
                <a:lnTo>
                  <a:pt x="296" y="1329"/>
                </a:lnTo>
                <a:lnTo>
                  <a:pt x="297" y="1341"/>
                </a:lnTo>
                <a:lnTo>
                  <a:pt x="298" y="1350"/>
                </a:lnTo>
                <a:lnTo>
                  <a:pt x="300" y="1348"/>
                </a:lnTo>
                <a:lnTo>
                  <a:pt x="300" y="1335"/>
                </a:lnTo>
                <a:lnTo>
                  <a:pt x="301" y="1317"/>
                </a:lnTo>
                <a:lnTo>
                  <a:pt x="302" y="1297"/>
                </a:lnTo>
                <a:lnTo>
                  <a:pt x="303" y="1274"/>
                </a:lnTo>
                <a:lnTo>
                  <a:pt x="303" y="1242"/>
                </a:lnTo>
                <a:lnTo>
                  <a:pt x="305" y="1202"/>
                </a:lnTo>
                <a:lnTo>
                  <a:pt x="306" y="1159"/>
                </a:lnTo>
                <a:lnTo>
                  <a:pt x="307" y="1125"/>
                </a:lnTo>
                <a:lnTo>
                  <a:pt x="307" y="1111"/>
                </a:lnTo>
                <a:lnTo>
                  <a:pt x="308" y="1117"/>
                </a:lnTo>
                <a:lnTo>
                  <a:pt x="310" y="1142"/>
                </a:lnTo>
                <a:lnTo>
                  <a:pt x="311" y="1176"/>
                </a:lnTo>
                <a:lnTo>
                  <a:pt x="311" y="1211"/>
                </a:lnTo>
                <a:lnTo>
                  <a:pt x="312" y="1241"/>
                </a:lnTo>
                <a:lnTo>
                  <a:pt x="313" y="1265"/>
                </a:lnTo>
                <a:lnTo>
                  <a:pt x="315" y="1281"/>
                </a:lnTo>
                <a:lnTo>
                  <a:pt x="315" y="1292"/>
                </a:lnTo>
                <a:lnTo>
                  <a:pt x="316" y="1299"/>
                </a:lnTo>
                <a:lnTo>
                  <a:pt x="317" y="1303"/>
                </a:lnTo>
                <a:lnTo>
                  <a:pt x="318" y="1307"/>
                </a:lnTo>
                <a:lnTo>
                  <a:pt x="318" y="1309"/>
                </a:lnTo>
                <a:lnTo>
                  <a:pt x="319" y="1312"/>
                </a:lnTo>
                <a:lnTo>
                  <a:pt x="321" y="1315"/>
                </a:lnTo>
                <a:lnTo>
                  <a:pt x="322" y="1318"/>
                </a:lnTo>
                <a:lnTo>
                  <a:pt x="322" y="1322"/>
                </a:lnTo>
                <a:lnTo>
                  <a:pt x="323" y="1324"/>
                </a:lnTo>
                <a:lnTo>
                  <a:pt x="324" y="1327"/>
                </a:lnTo>
                <a:lnTo>
                  <a:pt x="326" y="1329"/>
                </a:lnTo>
                <a:lnTo>
                  <a:pt x="326" y="1330"/>
                </a:lnTo>
                <a:lnTo>
                  <a:pt x="327" y="1330"/>
                </a:lnTo>
                <a:lnTo>
                  <a:pt x="328" y="1328"/>
                </a:lnTo>
                <a:lnTo>
                  <a:pt x="329" y="1323"/>
                </a:lnTo>
                <a:lnTo>
                  <a:pt x="329" y="1314"/>
                </a:lnTo>
                <a:lnTo>
                  <a:pt x="331" y="1297"/>
                </a:lnTo>
                <a:lnTo>
                  <a:pt x="332" y="1269"/>
                </a:lnTo>
                <a:lnTo>
                  <a:pt x="333" y="1247"/>
                </a:lnTo>
                <a:lnTo>
                  <a:pt x="333" y="1242"/>
                </a:lnTo>
                <a:lnTo>
                  <a:pt x="334" y="1265"/>
                </a:lnTo>
                <a:lnTo>
                  <a:pt x="336" y="1301"/>
                </a:lnTo>
                <a:lnTo>
                  <a:pt x="337" y="1330"/>
                </a:lnTo>
                <a:lnTo>
                  <a:pt x="338" y="1345"/>
                </a:lnTo>
                <a:lnTo>
                  <a:pt x="338" y="1349"/>
                </a:lnTo>
                <a:lnTo>
                  <a:pt x="339" y="1349"/>
                </a:lnTo>
                <a:lnTo>
                  <a:pt x="341" y="1346"/>
                </a:lnTo>
                <a:lnTo>
                  <a:pt x="342" y="1345"/>
                </a:lnTo>
                <a:lnTo>
                  <a:pt x="342" y="1343"/>
                </a:lnTo>
                <a:lnTo>
                  <a:pt x="343" y="1340"/>
                </a:lnTo>
                <a:lnTo>
                  <a:pt x="344" y="1338"/>
                </a:lnTo>
                <a:lnTo>
                  <a:pt x="346" y="1337"/>
                </a:lnTo>
                <a:lnTo>
                  <a:pt x="346" y="1335"/>
                </a:lnTo>
                <a:lnTo>
                  <a:pt x="347" y="1333"/>
                </a:lnTo>
                <a:lnTo>
                  <a:pt x="348" y="1330"/>
                </a:lnTo>
                <a:lnTo>
                  <a:pt x="349" y="1329"/>
                </a:lnTo>
                <a:lnTo>
                  <a:pt x="349" y="1327"/>
                </a:lnTo>
                <a:lnTo>
                  <a:pt x="351" y="1325"/>
                </a:lnTo>
                <a:lnTo>
                  <a:pt x="352" y="1324"/>
                </a:lnTo>
                <a:lnTo>
                  <a:pt x="353" y="1324"/>
                </a:lnTo>
                <a:lnTo>
                  <a:pt x="353" y="1325"/>
                </a:lnTo>
                <a:lnTo>
                  <a:pt x="354" y="1328"/>
                </a:lnTo>
                <a:lnTo>
                  <a:pt x="355" y="1329"/>
                </a:lnTo>
                <a:lnTo>
                  <a:pt x="357" y="1330"/>
                </a:lnTo>
                <a:lnTo>
                  <a:pt x="357" y="1332"/>
                </a:lnTo>
                <a:lnTo>
                  <a:pt x="358" y="1332"/>
                </a:lnTo>
                <a:lnTo>
                  <a:pt x="359" y="1329"/>
                </a:lnTo>
                <a:lnTo>
                  <a:pt x="360" y="1325"/>
                </a:lnTo>
                <a:lnTo>
                  <a:pt x="360" y="1319"/>
                </a:lnTo>
                <a:lnTo>
                  <a:pt x="362" y="1310"/>
                </a:lnTo>
                <a:lnTo>
                  <a:pt x="363" y="1299"/>
                </a:lnTo>
                <a:lnTo>
                  <a:pt x="364" y="1288"/>
                </a:lnTo>
                <a:lnTo>
                  <a:pt x="364" y="1278"/>
                </a:lnTo>
                <a:lnTo>
                  <a:pt x="365" y="1274"/>
                </a:lnTo>
                <a:lnTo>
                  <a:pt x="367" y="1278"/>
                </a:lnTo>
                <a:lnTo>
                  <a:pt x="368" y="1286"/>
                </a:lnTo>
                <a:lnTo>
                  <a:pt x="368" y="1296"/>
                </a:lnTo>
                <a:lnTo>
                  <a:pt x="369" y="1304"/>
                </a:lnTo>
                <a:lnTo>
                  <a:pt x="370" y="1309"/>
                </a:lnTo>
                <a:lnTo>
                  <a:pt x="372" y="1312"/>
                </a:lnTo>
                <a:lnTo>
                  <a:pt x="372" y="1313"/>
                </a:lnTo>
                <a:lnTo>
                  <a:pt x="373" y="1313"/>
                </a:lnTo>
                <a:lnTo>
                  <a:pt x="374" y="1314"/>
                </a:lnTo>
                <a:lnTo>
                  <a:pt x="375" y="1317"/>
                </a:lnTo>
                <a:lnTo>
                  <a:pt x="375" y="1319"/>
                </a:lnTo>
                <a:lnTo>
                  <a:pt x="377" y="1323"/>
                </a:lnTo>
                <a:lnTo>
                  <a:pt x="378" y="1324"/>
                </a:lnTo>
                <a:lnTo>
                  <a:pt x="379" y="1324"/>
                </a:lnTo>
                <a:lnTo>
                  <a:pt x="379" y="1320"/>
                </a:lnTo>
                <a:lnTo>
                  <a:pt x="380" y="1313"/>
                </a:lnTo>
                <a:lnTo>
                  <a:pt x="382" y="1305"/>
                </a:lnTo>
                <a:lnTo>
                  <a:pt x="383" y="1303"/>
                </a:lnTo>
                <a:lnTo>
                  <a:pt x="383" y="1308"/>
                </a:lnTo>
                <a:lnTo>
                  <a:pt x="384" y="1314"/>
                </a:lnTo>
                <a:lnTo>
                  <a:pt x="385" y="1319"/>
                </a:lnTo>
                <a:lnTo>
                  <a:pt x="387" y="1319"/>
                </a:lnTo>
                <a:lnTo>
                  <a:pt x="387" y="1310"/>
                </a:lnTo>
                <a:lnTo>
                  <a:pt x="388" y="1297"/>
                </a:lnTo>
                <a:lnTo>
                  <a:pt x="389" y="1283"/>
                </a:lnTo>
                <a:lnTo>
                  <a:pt x="390" y="1282"/>
                </a:lnTo>
                <a:lnTo>
                  <a:pt x="390" y="1293"/>
                </a:lnTo>
                <a:lnTo>
                  <a:pt x="391" y="1310"/>
                </a:lnTo>
                <a:lnTo>
                  <a:pt x="393" y="1323"/>
                </a:lnTo>
                <a:lnTo>
                  <a:pt x="394" y="1328"/>
                </a:lnTo>
                <a:lnTo>
                  <a:pt x="395" y="1330"/>
                </a:lnTo>
                <a:lnTo>
                  <a:pt x="395" y="1329"/>
                </a:lnTo>
                <a:lnTo>
                  <a:pt x="396" y="1328"/>
                </a:lnTo>
                <a:lnTo>
                  <a:pt x="398" y="1328"/>
                </a:lnTo>
                <a:lnTo>
                  <a:pt x="399" y="1327"/>
                </a:lnTo>
                <a:lnTo>
                  <a:pt x="399" y="1324"/>
                </a:lnTo>
                <a:lnTo>
                  <a:pt x="400" y="1323"/>
                </a:lnTo>
                <a:lnTo>
                  <a:pt x="401" y="1322"/>
                </a:lnTo>
                <a:lnTo>
                  <a:pt x="403" y="1320"/>
                </a:lnTo>
                <a:lnTo>
                  <a:pt x="403" y="1319"/>
                </a:lnTo>
                <a:lnTo>
                  <a:pt x="404" y="1318"/>
                </a:lnTo>
                <a:lnTo>
                  <a:pt x="405" y="1317"/>
                </a:lnTo>
                <a:lnTo>
                  <a:pt x="406" y="1314"/>
                </a:lnTo>
                <a:lnTo>
                  <a:pt x="406" y="1313"/>
                </a:lnTo>
                <a:lnTo>
                  <a:pt x="408" y="1312"/>
                </a:lnTo>
                <a:lnTo>
                  <a:pt x="409" y="1310"/>
                </a:lnTo>
                <a:lnTo>
                  <a:pt x="410" y="1308"/>
                </a:lnTo>
                <a:lnTo>
                  <a:pt x="410" y="1305"/>
                </a:lnTo>
                <a:lnTo>
                  <a:pt x="411" y="1302"/>
                </a:lnTo>
                <a:lnTo>
                  <a:pt x="413" y="1299"/>
                </a:lnTo>
                <a:lnTo>
                  <a:pt x="414" y="1297"/>
                </a:lnTo>
                <a:lnTo>
                  <a:pt x="414" y="1296"/>
                </a:lnTo>
                <a:lnTo>
                  <a:pt x="415" y="1296"/>
                </a:lnTo>
                <a:lnTo>
                  <a:pt x="416" y="1294"/>
                </a:lnTo>
                <a:lnTo>
                  <a:pt x="418" y="1293"/>
                </a:lnTo>
                <a:lnTo>
                  <a:pt x="418" y="1289"/>
                </a:lnTo>
                <a:lnTo>
                  <a:pt x="419" y="1286"/>
                </a:lnTo>
                <a:lnTo>
                  <a:pt x="420" y="1279"/>
                </a:lnTo>
                <a:lnTo>
                  <a:pt x="421" y="1273"/>
                </a:lnTo>
                <a:lnTo>
                  <a:pt x="421" y="1266"/>
                </a:lnTo>
                <a:lnTo>
                  <a:pt x="423" y="1258"/>
                </a:lnTo>
                <a:lnTo>
                  <a:pt x="424" y="1252"/>
                </a:lnTo>
                <a:lnTo>
                  <a:pt x="425" y="1246"/>
                </a:lnTo>
                <a:lnTo>
                  <a:pt x="425" y="1230"/>
                </a:lnTo>
                <a:lnTo>
                  <a:pt x="426" y="1180"/>
                </a:lnTo>
                <a:lnTo>
                  <a:pt x="427" y="1082"/>
                </a:lnTo>
                <a:lnTo>
                  <a:pt x="429" y="966"/>
                </a:lnTo>
                <a:lnTo>
                  <a:pt x="429" y="897"/>
                </a:lnTo>
                <a:lnTo>
                  <a:pt x="430" y="916"/>
                </a:lnTo>
                <a:lnTo>
                  <a:pt x="431" y="1005"/>
                </a:lnTo>
                <a:lnTo>
                  <a:pt x="432" y="1114"/>
                </a:lnTo>
                <a:lnTo>
                  <a:pt x="432" y="1205"/>
                </a:lnTo>
                <a:lnTo>
                  <a:pt x="434" y="1267"/>
                </a:lnTo>
                <a:lnTo>
                  <a:pt x="435" y="1308"/>
                </a:lnTo>
                <a:lnTo>
                  <a:pt x="436" y="1327"/>
                </a:lnTo>
                <a:lnTo>
                  <a:pt x="436" y="1333"/>
                </a:lnTo>
                <a:lnTo>
                  <a:pt x="437" y="1334"/>
                </a:lnTo>
                <a:lnTo>
                  <a:pt x="439" y="1333"/>
                </a:lnTo>
                <a:lnTo>
                  <a:pt x="440" y="1330"/>
                </a:lnTo>
                <a:lnTo>
                  <a:pt x="440" y="1328"/>
                </a:lnTo>
                <a:lnTo>
                  <a:pt x="441" y="1324"/>
                </a:lnTo>
                <a:lnTo>
                  <a:pt x="442" y="1320"/>
                </a:lnTo>
                <a:lnTo>
                  <a:pt x="444" y="1317"/>
                </a:lnTo>
                <a:lnTo>
                  <a:pt x="444" y="1313"/>
                </a:lnTo>
                <a:lnTo>
                  <a:pt x="445" y="1309"/>
                </a:lnTo>
                <a:lnTo>
                  <a:pt x="446" y="1305"/>
                </a:lnTo>
                <a:lnTo>
                  <a:pt x="447" y="1302"/>
                </a:lnTo>
                <a:lnTo>
                  <a:pt x="449" y="1299"/>
                </a:lnTo>
                <a:lnTo>
                  <a:pt x="449" y="1298"/>
                </a:lnTo>
                <a:lnTo>
                  <a:pt x="450" y="1296"/>
                </a:lnTo>
                <a:lnTo>
                  <a:pt x="451" y="1293"/>
                </a:lnTo>
                <a:lnTo>
                  <a:pt x="452" y="1292"/>
                </a:lnTo>
                <a:lnTo>
                  <a:pt x="452" y="1289"/>
                </a:lnTo>
                <a:lnTo>
                  <a:pt x="454" y="1288"/>
                </a:lnTo>
                <a:lnTo>
                  <a:pt x="455" y="1287"/>
                </a:lnTo>
                <a:lnTo>
                  <a:pt x="456" y="1286"/>
                </a:lnTo>
                <a:lnTo>
                  <a:pt x="456" y="1284"/>
                </a:lnTo>
                <a:lnTo>
                  <a:pt x="457" y="1284"/>
                </a:lnTo>
                <a:lnTo>
                  <a:pt x="459" y="1282"/>
                </a:lnTo>
                <a:lnTo>
                  <a:pt x="460" y="1281"/>
                </a:lnTo>
                <a:lnTo>
                  <a:pt x="460" y="1278"/>
                </a:lnTo>
                <a:lnTo>
                  <a:pt x="461" y="1274"/>
                </a:lnTo>
                <a:lnTo>
                  <a:pt x="462" y="1271"/>
                </a:lnTo>
                <a:lnTo>
                  <a:pt x="463" y="1267"/>
                </a:lnTo>
                <a:lnTo>
                  <a:pt x="463" y="1263"/>
                </a:lnTo>
                <a:lnTo>
                  <a:pt x="465" y="1258"/>
                </a:lnTo>
                <a:lnTo>
                  <a:pt x="466" y="1255"/>
                </a:lnTo>
                <a:lnTo>
                  <a:pt x="467" y="1250"/>
                </a:lnTo>
                <a:lnTo>
                  <a:pt x="467" y="1246"/>
                </a:lnTo>
                <a:lnTo>
                  <a:pt x="468" y="1241"/>
                </a:lnTo>
                <a:lnTo>
                  <a:pt x="470" y="1236"/>
                </a:lnTo>
                <a:lnTo>
                  <a:pt x="471" y="1232"/>
                </a:lnTo>
                <a:lnTo>
                  <a:pt x="471" y="1230"/>
                </a:lnTo>
                <a:lnTo>
                  <a:pt x="472" y="1227"/>
                </a:lnTo>
                <a:lnTo>
                  <a:pt x="473" y="1228"/>
                </a:lnTo>
                <a:lnTo>
                  <a:pt x="475" y="1232"/>
                </a:lnTo>
                <a:lnTo>
                  <a:pt x="475" y="1238"/>
                </a:lnTo>
                <a:lnTo>
                  <a:pt x="476" y="1246"/>
                </a:lnTo>
                <a:lnTo>
                  <a:pt x="477" y="1256"/>
                </a:lnTo>
                <a:lnTo>
                  <a:pt x="478" y="1266"/>
                </a:lnTo>
                <a:lnTo>
                  <a:pt x="478" y="1276"/>
                </a:lnTo>
                <a:lnTo>
                  <a:pt x="480" y="1286"/>
                </a:lnTo>
                <a:lnTo>
                  <a:pt x="481" y="1293"/>
                </a:lnTo>
                <a:lnTo>
                  <a:pt x="482" y="1298"/>
                </a:lnTo>
                <a:lnTo>
                  <a:pt x="482" y="1302"/>
                </a:lnTo>
                <a:lnTo>
                  <a:pt x="483" y="1304"/>
                </a:lnTo>
                <a:lnTo>
                  <a:pt x="485" y="1305"/>
                </a:lnTo>
                <a:lnTo>
                  <a:pt x="486" y="1307"/>
                </a:lnTo>
                <a:lnTo>
                  <a:pt x="486" y="1309"/>
                </a:lnTo>
                <a:lnTo>
                  <a:pt x="487" y="1310"/>
                </a:lnTo>
                <a:lnTo>
                  <a:pt x="488" y="1314"/>
                </a:lnTo>
                <a:lnTo>
                  <a:pt x="490" y="1317"/>
                </a:lnTo>
                <a:lnTo>
                  <a:pt x="490" y="1319"/>
                </a:lnTo>
                <a:lnTo>
                  <a:pt x="491" y="1323"/>
                </a:lnTo>
                <a:lnTo>
                  <a:pt x="492" y="1325"/>
                </a:lnTo>
                <a:lnTo>
                  <a:pt x="493" y="1327"/>
                </a:lnTo>
                <a:lnTo>
                  <a:pt x="493" y="1329"/>
                </a:lnTo>
                <a:lnTo>
                  <a:pt x="495" y="1330"/>
                </a:lnTo>
                <a:lnTo>
                  <a:pt x="496" y="1330"/>
                </a:lnTo>
                <a:lnTo>
                  <a:pt x="497" y="1332"/>
                </a:lnTo>
                <a:lnTo>
                  <a:pt x="497" y="1330"/>
                </a:lnTo>
                <a:lnTo>
                  <a:pt x="498" y="1329"/>
                </a:lnTo>
                <a:lnTo>
                  <a:pt x="499" y="1327"/>
                </a:lnTo>
                <a:lnTo>
                  <a:pt x="501" y="1320"/>
                </a:lnTo>
                <a:lnTo>
                  <a:pt x="501" y="1312"/>
                </a:lnTo>
                <a:lnTo>
                  <a:pt x="502" y="1297"/>
                </a:lnTo>
                <a:lnTo>
                  <a:pt x="503" y="1279"/>
                </a:lnTo>
                <a:lnTo>
                  <a:pt x="504" y="1261"/>
                </a:lnTo>
                <a:lnTo>
                  <a:pt x="506" y="1242"/>
                </a:lnTo>
                <a:lnTo>
                  <a:pt x="506" y="1232"/>
                </a:lnTo>
                <a:lnTo>
                  <a:pt x="507" y="1220"/>
                </a:lnTo>
                <a:lnTo>
                  <a:pt x="508" y="1216"/>
                </a:lnTo>
                <a:lnTo>
                  <a:pt x="509" y="1219"/>
                </a:lnTo>
                <a:lnTo>
                  <a:pt x="509" y="1227"/>
                </a:lnTo>
                <a:lnTo>
                  <a:pt x="511" y="1240"/>
                </a:lnTo>
                <a:lnTo>
                  <a:pt x="512" y="1255"/>
                </a:lnTo>
                <a:lnTo>
                  <a:pt x="513" y="1271"/>
                </a:lnTo>
                <a:lnTo>
                  <a:pt x="513" y="1284"/>
                </a:lnTo>
                <a:lnTo>
                  <a:pt x="514" y="1297"/>
                </a:lnTo>
                <a:lnTo>
                  <a:pt x="516" y="1307"/>
                </a:lnTo>
                <a:lnTo>
                  <a:pt x="517" y="1314"/>
                </a:lnTo>
                <a:lnTo>
                  <a:pt x="517" y="1319"/>
                </a:lnTo>
                <a:lnTo>
                  <a:pt x="518" y="1323"/>
                </a:lnTo>
                <a:lnTo>
                  <a:pt x="519" y="1325"/>
                </a:lnTo>
                <a:lnTo>
                  <a:pt x="521" y="1327"/>
                </a:lnTo>
                <a:lnTo>
                  <a:pt x="521" y="1327"/>
                </a:lnTo>
                <a:lnTo>
                  <a:pt x="522" y="1328"/>
                </a:lnTo>
                <a:lnTo>
                  <a:pt x="523" y="1328"/>
                </a:lnTo>
                <a:lnTo>
                  <a:pt x="524" y="1328"/>
                </a:lnTo>
                <a:lnTo>
                  <a:pt x="524" y="1329"/>
                </a:lnTo>
                <a:lnTo>
                  <a:pt x="526" y="1329"/>
                </a:lnTo>
                <a:lnTo>
                  <a:pt x="527" y="1330"/>
                </a:lnTo>
                <a:lnTo>
                  <a:pt x="528" y="1330"/>
                </a:lnTo>
                <a:lnTo>
                  <a:pt x="528" y="1330"/>
                </a:lnTo>
                <a:lnTo>
                  <a:pt x="529" y="1332"/>
                </a:lnTo>
                <a:lnTo>
                  <a:pt x="531" y="1332"/>
                </a:lnTo>
                <a:lnTo>
                  <a:pt x="532" y="1332"/>
                </a:lnTo>
                <a:lnTo>
                  <a:pt x="532" y="1330"/>
                </a:lnTo>
                <a:lnTo>
                  <a:pt x="533" y="1329"/>
                </a:lnTo>
                <a:lnTo>
                  <a:pt x="534" y="1328"/>
                </a:lnTo>
                <a:lnTo>
                  <a:pt x="535" y="1327"/>
                </a:lnTo>
                <a:lnTo>
                  <a:pt x="535" y="1325"/>
                </a:lnTo>
                <a:lnTo>
                  <a:pt x="537" y="1325"/>
                </a:lnTo>
                <a:lnTo>
                  <a:pt x="538" y="1324"/>
                </a:lnTo>
                <a:lnTo>
                  <a:pt x="539" y="1325"/>
                </a:lnTo>
                <a:lnTo>
                  <a:pt x="539" y="1327"/>
                </a:lnTo>
                <a:lnTo>
                  <a:pt x="540" y="1328"/>
                </a:lnTo>
                <a:lnTo>
                  <a:pt x="542" y="1329"/>
                </a:lnTo>
                <a:lnTo>
                  <a:pt x="543" y="1329"/>
                </a:lnTo>
                <a:lnTo>
                  <a:pt x="543" y="1329"/>
                </a:lnTo>
                <a:lnTo>
                  <a:pt x="544" y="1329"/>
                </a:lnTo>
                <a:lnTo>
                  <a:pt x="545" y="1329"/>
                </a:lnTo>
                <a:lnTo>
                  <a:pt x="547" y="1329"/>
                </a:lnTo>
                <a:lnTo>
                  <a:pt x="547" y="1329"/>
                </a:lnTo>
                <a:lnTo>
                  <a:pt x="548" y="1329"/>
                </a:lnTo>
                <a:lnTo>
                  <a:pt x="549" y="1329"/>
                </a:lnTo>
                <a:lnTo>
                  <a:pt x="550" y="1330"/>
                </a:lnTo>
                <a:lnTo>
                  <a:pt x="550" y="1330"/>
                </a:lnTo>
                <a:lnTo>
                  <a:pt x="552" y="1330"/>
                </a:lnTo>
                <a:lnTo>
                  <a:pt x="553" y="1332"/>
                </a:lnTo>
                <a:lnTo>
                  <a:pt x="554" y="1332"/>
                </a:lnTo>
                <a:lnTo>
                  <a:pt x="554" y="1332"/>
                </a:lnTo>
                <a:lnTo>
                  <a:pt x="555" y="1332"/>
                </a:lnTo>
                <a:lnTo>
                  <a:pt x="557" y="1332"/>
                </a:lnTo>
                <a:lnTo>
                  <a:pt x="558" y="1332"/>
                </a:lnTo>
                <a:lnTo>
                  <a:pt x="558" y="1332"/>
                </a:lnTo>
                <a:lnTo>
                  <a:pt x="559" y="1332"/>
                </a:lnTo>
                <a:lnTo>
                  <a:pt x="560" y="1332"/>
                </a:lnTo>
                <a:lnTo>
                  <a:pt x="562" y="1332"/>
                </a:lnTo>
                <a:lnTo>
                  <a:pt x="563" y="1333"/>
                </a:lnTo>
                <a:lnTo>
                  <a:pt x="563" y="1333"/>
                </a:lnTo>
                <a:lnTo>
                  <a:pt x="564" y="1333"/>
                </a:lnTo>
                <a:lnTo>
                  <a:pt x="565" y="1334"/>
                </a:lnTo>
                <a:lnTo>
                  <a:pt x="567" y="1334"/>
                </a:lnTo>
                <a:lnTo>
                  <a:pt x="567" y="1334"/>
                </a:lnTo>
                <a:lnTo>
                  <a:pt x="568" y="1334"/>
                </a:lnTo>
                <a:lnTo>
                  <a:pt x="569" y="1334"/>
                </a:lnTo>
                <a:lnTo>
                  <a:pt x="570" y="1334"/>
                </a:lnTo>
                <a:lnTo>
                  <a:pt x="570" y="1334"/>
                </a:lnTo>
                <a:lnTo>
                  <a:pt x="571" y="1334"/>
                </a:lnTo>
                <a:lnTo>
                  <a:pt x="573" y="1334"/>
                </a:lnTo>
                <a:lnTo>
                  <a:pt x="574" y="1334"/>
                </a:lnTo>
                <a:lnTo>
                  <a:pt x="574" y="1333"/>
                </a:lnTo>
                <a:lnTo>
                  <a:pt x="575" y="1333"/>
                </a:lnTo>
                <a:lnTo>
                  <a:pt x="576" y="1333"/>
                </a:lnTo>
                <a:lnTo>
                  <a:pt x="578" y="1333"/>
                </a:lnTo>
                <a:lnTo>
                  <a:pt x="578" y="1333"/>
                </a:lnTo>
                <a:lnTo>
                  <a:pt x="579" y="1332"/>
                </a:lnTo>
                <a:lnTo>
                  <a:pt x="580" y="1332"/>
                </a:lnTo>
                <a:lnTo>
                  <a:pt x="581" y="1332"/>
                </a:lnTo>
                <a:lnTo>
                  <a:pt x="581" y="1332"/>
                </a:lnTo>
                <a:lnTo>
                  <a:pt x="583" y="1332"/>
                </a:lnTo>
                <a:lnTo>
                  <a:pt x="584" y="1332"/>
                </a:lnTo>
                <a:lnTo>
                  <a:pt x="585" y="1332"/>
                </a:lnTo>
                <a:lnTo>
                  <a:pt x="585" y="1332"/>
                </a:lnTo>
                <a:lnTo>
                  <a:pt x="586" y="1332"/>
                </a:lnTo>
                <a:lnTo>
                  <a:pt x="588" y="1332"/>
                </a:lnTo>
                <a:lnTo>
                  <a:pt x="589" y="1332"/>
                </a:lnTo>
                <a:lnTo>
                  <a:pt x="589" y="1332"/>
                </a:lnTo>
                <a:lnTo>
                  <a:pt x="590" y="1332"/>
                </a:lnTo>
                <a:lnTo>
                  <a:pt x="591" y="1332"/>
                </a:lnTo>
                <a:lnTo>
                  <a:pt x="593" y="1330"/>
                </a:lnTo>
                <a:lnTo>
                  <a:pt x="593" y="1330"/>
                </a:lnTo>
                <a:lnTo>
                  <a:pt x="594" y="1330"/>
                </a:lnTo>
                <a:lnTo>
                  <a:pt x="595" y="1330"/>
                </a:lnTo>
                <a:lnTo>
                  <a:pt x="596" y="1330"/>
                </a:lnTo>
                <a:lnTo>
                  <a:pt x="596" y="1330"/>
                </a:lnTo>
                <a:lnTo>
                  <a:pt x="598" y="1330"/>
                </a:lnTo>
                <a:lnTo>
                  <a:pt x="599" y="1330"/>
                </a:lnTo>
                <a:lnTo>
                  <a:pt x="600" y="1332"/>
                </a:lnTo>
                <a:lnTo>
                  <a:pt x="600" y="1332"/>
                </a:lnTo>
                <a:lnTo>
                  <a:pt x="601" y="1332"/>
                </a:lnTo>
                <a:lnTo>
                  <a:pt x="603" y="1333"/>
                </a:lnTo>
                <a:lnTo>
                  <a:pt x="604" y="1333"/>
                </a:lnTo>
                <a:lnTo>
                  <a:pt x="604" y="1333"/>
                </a:lnTo>
                <a:lnTo>
                  <a:pt x="605" y="1333"/>
                </a:lnTo>
                <a:lnTo>
                  <a:pt x="606" y="1333"/>
                </a:lnTo>
                <a:lnTo>
                  <a:pt x="607" y="1333"/>
                </a:lnTo>
                <a:lnTo>
                  <a:pt x="607" y="1333"/>
                </a:lnTo>
                <a:lnTo>
                  <a:pt x="609" y="1333"/>
                </a:lnTo>
                <a:lnTo>
                  <a:pt x="610" y="1333"/>
                </a:lnTo>
                <a:lnTo>
                  <a:pt x="611" y="1333"/>
                </a:lnTo>
                <a:lnTo>
                  <a:pt x="611" y="1333"/>
                </a:lnTo>
                <a:lnTo>
                  <a:pt x="612" y="1333"/>
                </a:lnTo>
                <a:lnTo>
                  <a:pt x="614" y="1333"/>
                </a:lnTo>
                <a:lnTo>
                  <a:pt x="615" y="1332"/>
                </a:lnTo>
                <a:lnTo>
                  <a:pt x="616" y="1332"/>
                </a:lnTo>
                <a:lnTo>
                  <a:pt x="616" y="1332"/>
                </a:lnTo>
                <a:lnTo>
                  <a:pt x="617" y="1330"/>
                </a:lnTo>
                <a:lnTo>
                  <a:pt x="619" y="1329"/>
                </a:lnTo>
                <a:lnTo>
                  <a:pt x="620" y="1328"/>
                </a:lnTo>
                <a:lnTo>
                  <a:pt x="620" y="1325"/>
                </a:lnTo>
                <a:lnTo>
                  <a:pt x="621" y="1323"/>
                </a:lnTo>
                <a:lnTo>
                  <a:pt x="622" y="1320"/>
                </a:lnTo>
                <a:lnTo>
                  <a:pt x="624" y="1318"/>
                </a:lnTo>
                <a:lnTo>
                  <a:pt x="624" y="1315"/>
                </a:lnTo>
                <a:lnTo>
                  <a:pt x="625" y="1315"/>
                </a:lnTo>
                <a:lnTo>
                  <a:pt x="626" y="1315"/>
                </a:lnTo>
                <a:lnTo>
                  <a:pt x="627" y="1317"/>
                </a:lnTo>
                <a:lnTo>
                  <a:pt x="627" y="1318"/>
                </a:lnTo>
                <a:lnTo>
                  <a:pt x="629" y="1318"/>
                </a:lnTo>
                <a:lnTo>
                  <a:pt x="630" y="1318"/>
                </a:lnTo>
                <a:lnTo>
                  <a:pt x="631" y="1318"/>
                </a:lnTo>
                <a:lnTo>
                  <a:pt x="631" y="1315"/>
                </a:lnTo>
                <a:lnTo>
                  <a:pt x="632" y="1314"/>
                </a:lnTo>
                <a:lnTo>
                  <a:pt x="634" y="1312"/>
                </a:lnTo>
                <a:lnTo>
                  <a:pt x="635" y="1310"/>
                </a:lnTo>
                <a:lnTo>
                  <a:pt x="635" y="1312"/>
                </a:lnTo>
                <a:lnTo>
                  <a:pt x="636" y="1313"/>
                </a:lnTo>
                <a:lnTo>
                  <a:pt x="637" y="1315"/>
                </a:lnTo>
                <a:lnTo>
                  <a:pt x="638" y="1319"/>
                </a:lnTo>
                <a:lnTo>
                  <a:pt x="638" y="1323"/>
                </a:lnTo>
                <a:lnTo>
                  <a:pt x="640" y="1325"/>
                </a:lnTo>
                <a:lnTo>
                  <a:pt x="641" y="1328"/>
                </a:lnTo>
                <a:lnTo>
                  <a:pt x="642" y="1330"/>
                </a:lnTo>
                <a:lnTo>
                  <a:pt x="642" y="1332"/>
                </a:lnTo>
                <a:lnTo>
                  <a:pt x="643" y="1332"/>
                </a:lnTo>
                <a:lnTo>
                  <a:pt x="645" y="1333"/>
                </a:lnTo>
                <a:lnTo>
                  <a:pt x="646" y="1333"/>
                </a:lnTo>
                <a:lnTo>
                  <a:pt x="646" y="1333"/>
                </a:lnTo>
                <a:lnTo>
                  <a:pt x="647" y="1332"/>
                </a:lnTo>
                <a:lnTo>
                  <a:pt x="648" y="1330"/>
                </a:lnTo>
                <a:lnTo>
                  <a:pt x="650" y="1327"/>
                </a:lnTo>
                <a:lnTo>
                  <a:pt x="650" y="1322"/>
                </a:lnTo>
                <a:lnTo>
                  <a:pt x="651" y="1313"/>
                </a:lnTo>
                <a:lnTo>
                  <a:pt x="652" y="1304"/>
                </a:lnTo>
                <a:lnTo>
                  <a:pt x="653" y="1293"/>
                </a:lnTo>
                <a:lnTo>
                  <a:pt x="653" y="1282"/>
                </a:lnTo>
                <a:lnTo>
                  <a:pt x="655" y="1274"/>
                </a:lnTo>
                <a:lnTo>
                  <a:pt x="656" y="1269"/>
                </a:lnTo>
                <a:lnTo>
                  <a:pt x="657" y="1269"/>
                </a:lnTo>
                <a:lnTo>
                  <a:pt x="657" y="1273"/>
                </a:lnTo>
                <a:lnTo>
                  <a:pt x="658" y="1279"/>
                </a:lnTo>
                <a:lnTo>
                  <a:pt x="660" y="1288"/>
                </a:lnTo>
                <a:lnTo>
                  <a:pt x="661" y="1296"/>
                </a:lnTo>
                <a:lnTo>
                  <a:pt x="661" y="1303"/>
                </a:lnTo>
                <a:lnTo>
                  <a:pt x="662" y="1309"/>
                </a:lnTo>
                <a:lnTo>
                  <a:pt x="663" y="1314"/>
                </a:lnTo>
                <a:lnTo>
                  <a:pt x="665" y="1317"/>
                </a:lnTo>
                <a:lnTo>
                  <a:pt x="665" y="1319"/>
                </a:lnTo>
                <a:lnTo>
                  <a:pt x="666" y="1322"/>
                </a:lnTo>
                <a:lnTo>
                  <a:pt x="667" y="1322"/>
                </a:lnTo>
                <a:lnTo>
                  <a:pt x="668" y="1323"/>
                </a:lnTo>
                <a:lnTo>
                  <a:pt x="668" y="1323"/>
                </a:lnTo>
                <a:lnTo>
                  <a:pt x="670" y="1324"/>
                </a:lnTo>
                <a:lnTo>
                  <a:pt x="671" y="1324"/>
                </a:lnTo>
                <a:lnTo>
                  <a:pt x="672" y="1325"/>
                </a:lnTo>
                <a:lnTo>
                  <a:pt x="673" y="1327"/>
                </a:lnTo>
                <a:lnTo>
                  <a:pt x="673" y="1327"/>
                </a:lnTo>
                <a:lnTo>
                  <a:pt x="674" y="1328"/>
                </a:lnTo>
                <a:lnTo>
                  <a:pt x="676" y="1328"/>
                </a:lnTo>
                <a:lnTo>
                  <a:pt x="677" y="1329"/>
                </a:lnTo>
                <a:lnTo>
                  <a:pt x="677" y="1329"/>
                </a:lnTo>
                <a:lnTo>
                  <a:pt x="678" y="1330"/>
                </a:lnTo>
                <a:lnTo>
                  <a:pt x="679" y="1330"/>
                </a:lnTo>
                <a:lnTo>
                  <a:pt x="681" y="1330"/>
                </a:lnTo>
                <a:lnTo>
                  <a:pt x="681" y="1332"/>
                </a:lnTo>
                <a:lnTo>
                  <a:pt x="682" y="1332"/>
                </a:lnTo>
                <a:lnTo>
                  <a:pt x="683" y="1333"/>
                </a:lnTo>
                <a:lnTo>
                  <a:pt x="684" y="1333"/>
                </a:lnTo>
                <a:lnTo>
                  <a:pt x="684" y="1333"/>
                </a:lnTo>
                <a:lnTo>
                  <a:pt x="686" y="1333"/>
                </a:lnTo>
                <a:lnTo>
                  <a:pt x="687" y="1333"/>
                </a:lnTo>
                <a:lnTo>
                  <a:pt x="688" y="1332"/>
                </a:lnTo>
                <a:lnTo>
                  <a:pt x="688" y="1332"/>
                </a:lnTo>
                <a:lnTo>
                  <a:pt x="689" y="1330"/>
                </a:lnTo>
                <a:lnTo>
                  <a:pt x="691" y="1330"/>
                </a:lnTo>
                <a:lnTo>
                  <a:pt x="692" y="1329"/>
                </a:lnTo>
                <a:lnTo>
                  <a:pt x="692" y="1329"/>
                </a:lnTo>
                <a:lnTo>
                  <a:pt x="693" y="1328"/>
                </a:lnTo>
                <a:lnTo>
                  <a:pt x="694" y="1327"/>
                </a:lnTo>
                <a:lnTo>
                  <a:pt x="696" y="1325"/>
                </a:lnTo>
                <a:lnTo>
                  <a:pt x="696" y="1324"/>
                </a:lnTo>
                <a:lnTo>
                  <a:pt x="697" y="1323"/>
                </a:lnTo>
                <a:lnTo>
                  <a:pt x="698" y="1322"/>
                </a:lnTo>
                <a:lnTo>
                  <a:pt x="699" y="1322"/>
                </a:lnTo>
                <a:lnTo>
                  <a:pt x="699" y="1322"/>
                </a:lnTo>
                <a:lnTo>
                  <a:pt x="701" y="1323"/>
                </a:lnTo>
                <a:lnTo>
                  <a:pt x="702" y="1323"/>
                </a:lnTo>
                <a:lnTo>
                  <a:pt x="703" y="1324"/>
                </a:lnTo>
                <a:lnTo>
                  <a:pt x="703" y="1325"/>
                </a:lnTo>
                <a:lnTo>
                  <a:pt x="704" y="1327"/>
                </a:lnTo>
                <a:lnTo>
                  <a:pt x="706" y="1327"/>
                </a:lnTo>
                <a:lnTo>
                  <a:pt x="707" y="1328"/>
                </a:lnTo>
                <a:lnTo>
                  <a:pt x="707" y="1328"/>
                </a:lnTo>
                <a:lnTo>
                  <a:pt x="708" y="1329"/>
                </a:lnTo>
                <a:lnTo>
                  <a:pt x="709" y="1330"/>
                </a:lnTo>
                <a:lnTo>
                  <a:pt x="710" y="1330"/>
                </a:lnTo>
                <a:lnTo>
                  <a:pt x="710" y="1332"/>
                </a:lnTo>
                <a:lnTo>
                  <a:pt x="712" y="1332"/>
                </a:lnTo>
                <a:lnTo>
                  <a:pt x="713" y="1333"/>
                </a:lnTo>
                <a:lnTo>
                  <a:pt x="714" y="1333"/>
                </a:lnTo>
                <a:lnTo>
                  <a:pt x="714" y="1333"/>
                </a:lnTo>
                <a:lnTo>
                  <a:pt x="715" y="1333"/>
                </a:lnTo>
                <a:lnTo>
                  <a:pt x="717" y="1332"/>
                </a:lnTo>
                <a:lnTo>
                  <a:pt x="718" y="1332"/>
                </a:lnTo>
                <a:lnTo>
                  <a:pt x="718" y="1332"/>
                </a:lnTo>
                <a:lnTo>
                  <a:pt x="719" y="1330"/>
                </a:lnTo>
                <a:lnTo>
                  <a:pt x="720" y="1330"/>
                </a:lnTo>
                <a:lnTo>
                  <a:pt x="722" y="1329"/>
                </a:lnTo>
                <a:lnTo>
                  <a:pt x="722" y="1329"/>
                </a:lnTo>
                <a:lnTo>
                  <a:pt x="723" y="1329"/>
                </a:lnTo>
                <a:lnTo>
                  <a:pt x="724" y="1329"/>
                </a:lnTo>
                <a:lnTo>
                  <a:pt x="725" y="1329"/>
                </a:lnTo>
                <a:lnTo>
                  <a:pt x="725" y="1329"/>
                </a:lnTo>
                <a:lnTo>
                  <a:pt x="727" y="1329"/>
                </a:lnTo>
                <a:lnTo>
                  <a:pt x="728" y="1328"/>
                </a:lnTo>
                <a:lnTo>
                  <a:pt x="729" y="1328"/>
                </a:lnTo>
                <a:lnTo>
                  <a:pt x="730" y="1328"/>
                </a:lnTo>
                <a:lnTo>
                  <a:pt x="730" y="1327"/>
                </a:lnTo>
                <a:lnTo>
                  <a:pt x="732" y="1327"/>
                </a:lnTo>
                <a:lnTo>
                  <a:pt x="733" y="1327"/>
                </a:lnTo>
                <a:lnTo>
                  <a:pt x="734" y="1327"/>
                </a:lnTo>
                <a:lnTo>
                  <a:pt x="734" y="1328"/>
                </a:lnTo>
                <a:lnTo>
                  <a:pt x="735" y="1329"/>
                </a:lnTo>
                <a:lnTo>
                  <a:pt x="737" y="1329"/>
                </a:lnTo>
                <a:lnTo>
                  <a:pt x="738" y="1329"/>
                </a:lnTo>
                <a:lnTo>
                  <a:pt x="738" y="1330"/>
                </a:lnTo>
                <a:lnTo>
                  <a:pt x="739" y="1329"/>
                </a:lnTo>
                <a:lnTo>
                  <a:pt x="740" y="1329"/>
                </a:lnTo>
                <a:lnTo>
                  <a:pt x="742" y="1329"/>
                </a:lnTo>
                <a:lnTo>
                  <a:pt x="742" y="1329"/>
                </a:lnTo>
                <a:lnTo>
                  <a:pt x="743" y="1328"/>
                </a:lnTo>
                <a:lnTo>
                  <a:pt x="744" y="1328"/>
                </a:lnTo>
                <a:lnTo>
                  <a:pt x="745" y="1328"/>
                </a:lnTo>
                <a:lnTo>
                  <a:pt x="745" y="1328"/>
                </a:lnTo>
                <a:lnTo>
                  <a:pt x="746" y="1328"/>
                </a:lnTo>
                <a:lnTo>
                  <a:pt x="748" y="1328"/>
                </a:lnTo>
                <a:lnTo>
                  <a:pt x="749" y="1328"/>
                </a:lnTo>
                <a:lnTo>
                  <a:pt x="749" y="1328"/>
                </a:lnTo>
                <a:lnTo>
                  <a:pt x="750" y="1329"/>
                </a:lnTo>
                <a:lnTo>
                  <a:pt x="751" y="1330"/>
                </a:lnTo>
                <a:lnTo>
                  <a:pt x="753" y="1330"/>
                </a:lnTo>
                <a:lnTo>
                  <a:pt x="753" y="1332"/>
                </a:lnTo>
                <a:lnTo>
                  <a:pt x="754" y="1333"/>
                </a:lnTo>
                <a:lnTo>
                  <a:pt x="755" y="1334"/>
                </a:lnTo>
                <a:lnTo>
                  <a:pt x="756" y="1334"/>
                </a:lnTo>
                <a:lnTo>
                  <a:pt x="756" y="1334"/>
                </a:lnTo>
                <a:lnTo>
                  <a:pt x="758" y="1334"/>
                </a:lnTo>
                <a:lnTo>
                  <a:pt x="759" y="1334"/>
                </a:lnTo>
                <a:lnTo>
                  <a:pt x="760" y="1333"/>
                </a:lnTo>
                <a:lnTo>
                  <a:pt x="760" y="1333"/>
                </a:lnTo>
                <a:lnTo>
                  <a:pt x="761" y="1333"/>
                </a:lnTo>
                <a:lnTo>
                  <a:pt x="763" y="1333"/>
                </a:lnTo>
                <a:lnTo>
                  <a:pt x="764" y="1332"/>
                </a:lnTo>
                <a:lnTo>
                  <a:pt x="764" y="1332"/>
                </a:lnTo>
                <a:lnTo>
                  <a:pt x="765" y="1332"/>
                </a:lnTo>
                <a:lnTo>
                  <a:pt x="766" y="1332"/>
                </a:lnTo>
                <a:lnTo>
                  <a:pt x="768" y="1333"/>
                </a:lnTo>
                <a:lnTo>
                  <a:pt x="768" y="1333"/>
                </a:lnTo>
                <a:lnTo>
                  <a:pt x="769" y="1333"/>
                </a:lnTo>
                <a:lnTo>
                  <a:pt x="770" y="1333"/>
                </a:lnTo>
                <a:lnTo>
                  <a:pt x="771" y="1334"/>
                </a:lnTo>
                <a:lnTo>
                  <a:pt x="771" y="1334"/>
                </a:lnTo>
                <a:lnTo>
                  <a:pt x="773" y="1333"/>
                </a:lnTo>
                <a:lnTo>
                  <a:pt x="774" y="1333"/>
                </a:lnTo>
                <a:lnTo>
                  <a:pt x="775" y="1333"/>
                </a:lnTo>
                <a:lnTo>
                  <a:pt x="775" y="1333"/>
                </a:lnTo>
                <a:lnTo>
                  <a:pt x="776" y="1332"/>
                </a:lnTo>
                <a:lnTo>
                  <a:pt x="778" y="1332"/>
                </a:lnTo>
                <a:lnTo>
                  <a:pt x="779" y="1332"/>
                </a:lnTo>
                <a:lnTo>
                  <a:pt x="779" y="1332"/>
                </a:lnTo>
                <a:lnTo>
                  <a:pt x="780" y="1330"/>
                </a:lnTo>
                <a:lnTo>
                  <a:pt x="781" y="1330"/>
                </a:lnTo>
                <a:lnTo>
                  <a:pt x="782" y="1330"/>
                </a:lnTo>
                <a:lnTo>
                  <a:pt x="782" y="1330"/>
                </a:lnTo>
                <a:lnTo>
                  <a:pt x="784" y="1329"/>
                </a:lnTo>
                <a:lnTo>
                  <a:pt x="785" y="1328"/>
                </a:lnTo>
                <a:lnTo>
                  <a:pt x="786" y="1327"/>
                </a:lnTo>
                <a:lnTo>
                  <a:pt x="787" y="1324"/>
                </a:lnTo>
                <a:lnTo>
                  <a:pt x="787" y="1320"/>
                </a:lnTo>
                <a:lnTo>
                  <a:pt x="789" y="1317"/>
                </a:lnTo>
                <a:lnTo>
                  <a:pt x="790" y="1313"/>
                </a:lnTo>
                <a:lnTo>
                  <a:pt x="791" y="1309"/>
                </a:lnTo>
                <a:lnTo>
                  <a:pt x="791" y="1307"/>
                </a:lnTo>
                <a:lnTo>
                  <a:pt x="792" y="1305"/>
                </a:lnTo>
                <a:lnTo>
                  <a:pt x="794" y="1305"/>
                </a:lnTo>
                <a:lnTo>
                  <a:pt x="795" y="1307"/>
                </a:lnTo>
                <a:lnTo>
                  <a:pt x="795" y="1308"/>
                </a:lnTo>
                <a:lnTo>
                  <a:pt x="796" y="1312"/>
                </a:lnTo>
                <a:lnTo>
                  <a:pt x="797" y="1314"/>
                </a:lnTo>
                <a:lnTo>
                  <a:pt x="799" y="1318"/>
                </a:lnTo>
                <a:lnTo>
                  <a:pt x="799" y="1322"/>
                </a:lnTo>
                <a:lnTo>
                  <a:pt x="800" y="1324"/>
                </a:lnTo>
                <a:lnTo>
                  <a:pt x="801" y="1327"/>
                </a:lnTo>
                <a:lnTo>
                  <a:pt x="802" y="1329"/>
                </a:lnTo>
                <a:lnTo>
                  <a:pt x="802" y="1330"/>
                </a:lnTo>
                <a:lnTo>
                  <a:pt x="804" y="1332"/>
                </a:lnTo>
                <a:lnTo>
                  <a:pt x="805" y="1332"/>
                </a:lnTo>
                <a:lnTo>
                  <a:pt x="806" y="1333"/>
                </a:lnTo>
                <a:lnTo>
                  <a:pt x="806" y="1333"/>
                </a:lnTo>
                <a:lnTo>
                  <a:pt x="807" y="1333"/>
                </a:lnTo>
                <a:lnTo>
                  <a:pt x="809" y="1333"/>
                </a:lnTo>
                <a:lnTo>
                  <a:pt x="810" y="1332"/>
                </a:lnTo>
                <a:lnTo>
                  <a:pt x="810" y="1332"/>
                </a:lnTo>
                <a:lnTo>
                  <a:pt x="811" y="1332"/>
                </a:lnTo>
                <a:lnTo>
                  <a:pt x="812" y="1333"/>
                </a:lnTo>
                <a:lnTo>
                  <a:pt x="814" y="1333"/>
                </a:lnTo>
                <a:lnTo>
                  <a:pt x="814" y="1333"/>
                </a:lnTo>
                <a:lnTo>
                  <a:pt x="815" y="1333"/>
                </a:lnTo>
                <a:lnTo>
                  <a:pt x="816" y="1333"/>
                </a:lnTo>
                <a:lnTo>
                  <a:pt x="817" y="1333"/>
                </a:lnTo>
                <a:lnTo>
                  <a:pt x="817" y="1332"/>
                </a:lnTo>
                <a:lnTo>
                  <a:pt x="818" y="1332"/>
                </a:lnTo>
                <a:lnTo>
                  <a:pt x="820" y="1330"/>
                </a:lnTo>
                <a:lnTo>
                  <a:pt x="821" y="1330"/>
                </a:lnTo>
                <a:lnTo>
                  <a:pt x="821" y="1329"/>
                </a:lnTo>
                <a:lnTo>
                  <a:pt x="822" y="1329"/>
                </a:lnTo>
                <a:lnTo>
                  <a:pt x="823" y="1328"/>
                </a:lnTo>
                <a:lnTo>
                  <a:pt x="825" y="1328"/>
                </a:lnTo>
                <a:lnTo>
                  <a:pt x="825" y="1329"/>
                </a:lnTo>
                <a:lnTo>
                  <a:pt x="826" y="1329"/>
                </a:lnTo>
                <a:lnTo>
                  <a:pt x="827" y="1329"/>
                </a:lnTo>
                <a:lnTo>
                  <a:pt x="828" y="1330"/>
                </a:lnTo>
                <a:lnTo>
                  <a:pt x="828" y="1330"/>
                </a:lnTo>
                <a:lnTo>
                  <a:pt x="830" y="1330"/>
                </a:lnTo>
                <a:lnTo>
                  <a:pt x="831" y="1330"/>
                </a:lnTo>
                <a:lnTo>
                  <a:pt x="832" y="1329"/>
                </a:lnTo>
                <a:lnTo>
                  <a:pt x="832" y="1329"/>
                </a:lnTo>
                <a:lnTo>
                  <a:pt x="833" y="1329"/>
                </a:lnTo>
                <a:lnTo>
                  <a:pt x="835" y="1329"/>
                </a:lnTo>
                <a:lnTo>
                  <a:pt x="836" y="1329"/>
                </a:lnTo>
                <a:lnTo>
                  <a:pt x="836" y="1329"/>
                </a:lnTo>
                <a:lnTo>
                  <a:pt x="837" y="1329"/>
                </a:lnTo>
                <a:lnTo>
                  <a:pt x="838" y="1330"/>
                </a:lnTo>
                <a:lnTo>
                  <a:pt x="840" y="1330"/>
                </a:lnTo>
                <a:lnTo>
                  <a:pt x="841" y="1332"/>
                </a:lnTo>
                <a:lnTo>
                  <a:pt x="841" y="1333"/>
                </a:lnTo>
                <a:lnTo>
                  <a:pt x="842" y="1333"/>
                </a:lnTo>
                <a:lnTo>
                  <a:pt x="843" y="1333"/>
                </a:lnTo>
                <a:lnTo>
                  <a:pt x="845" y="1334"/>
                </a:lnTo>
                <a:lnTo>
                  <a:pt x="845" y="1333"/>
                </a:lnTo>
                <a:lnTo>
                  <a:pt x="846" y="1333"/>
                </a:lnTo>
                <a:lnTo>
                  <a:pt x="847" y="1333"/>
                </a:lnTo>
                <a:lnTo>
                  <a:pt x="848" y="1332"/>
                </a:lnTo>
                <a:lnTo>
                  <a:pt x="848" y="1330"/>
                </a:lnTo>
                <a:lnTo>
                  <a:pt x="850" y="1329"/>
                </a:lnTo>
                <a:lnTo>
                  <a:pt x="851" y="1328"/>
                </a:lnTo>
                <a:lnTo>
                  <a:pt x="852" y="1327"/>
                </a:lnTo>
                <a:lnTo>
                  <a:pt x="852" y="1327"/>
                </a:lnTo>
                <a:lnTo>
                  <a:pt x="853" y="1327"/>
                </a:lnTo>
                <a:lnTo>
                  <a:pt x="854" y="1327"/>
                </a:lnTo>
                <a:lnTo>
                  <a:pt x="856" y="1328"/>
                </a:lnTo>
                <a:lnTo>
                  <a:pt x="856" y="1329"/>
                </a:lnTo>
                <a:lnTo>
                  <a:pt x="857" y="1330"/>
                </a:lnTo>
                <a:lnTo>
                  <a:pt x="858" y="1330"/>
                </a:lnTo>
                <a:lnTo>
                  <a:pt x="859" y="1332"/>
                </a:lnTo>
                <a:lnTo>
                  <a:pt x="859" y="1332"/>
                </a:lnTo>
                <a:lnTo>
                  <a:pt x="861" y="1332"/>
                </a:lnTo>
                <a:lnTo>
                  <a:pt x="862" y="1332"/>
                </a:lnTo>
                <a:lnTo>
                  <a:pt x="863" y="1332"/>
                </a:lnTo>
                <a:lnTo>
                  <a:pt x="863" y="1332"/>
                </a:lnTo>
                <a:lnTo>
                  <a:pt x="864" y="1332"/>
                </a:lnTo>
                <a:lnTo>
                  <a:pt x="866" y="1332"/>
                </a:lnTo>
                <a:lnTo>
                  <a:pt x="867" y="1332"/>
                </a:lnTo>
                <a:lnTo>
                  <a:pt x="867" y="1332"/>
                </a:lnTo>
                <a:lnTo>
                  <a:pt x="868" y="1333"/>
                </a:lnTo>
                <a:lnTo>
                  <a:pt x="869" y="1333"/>
                </a:lnTo>
                <a:lnTo>
                  <a:pt x="871" y="1333"/>
                </a:lnTo>
                <a:lnTo>
                  <a:pt x="871" y="1333"/>
                </a:lnTo>
                <a:lnTo>
                  <a:pt x="872" y="1333"/>
                </a:lnTo>
                <a:lnTo>
                  <a:pt x="873" y="1333"/>
                </a:lnTo>
                <a:lnTo>
                  <a:pt x="874" y="1333"/>
                </a:lnTo>
                <a:lnTo>
                  <a:pt x="874" y="1333"/>
                </a:lnTo>
                <a:lnTo>
                  <a:pt x="876" y="1333"/>
                </a:lnTo>
                <a:lnTo>
                  <a:pt x="877" y="1333"/>
                </a:lnTo>
                <a:lnTo>
                  <a:pt x="878" y="1333"/>
                </a:lnTo>
                <a:lnTo>
                  <a:pt x="878" y="1333"/>
                </a:lnTo>
                <a:lnTo>
                  <a:pt x="879" y="1333"/>
                </a:lnTo>
                <a:lnTo>
                  <a:pt x="881" y="1333"/>
                </a:lnTo>
                <a:lnTo>
                  <a:pt x="882" y="1333"/>
                </a:lnTo>
                <a:lnTo>
                  <a:pt x="882" y="1333"/>
                </a:lnTo>
                <a:lnTo>
                  <a:pt x="883" y="1333"/>
                </a:lnTo>
                <a:lnTo>
                  <a:pt x="884" y="1333"/>
                </a:lnTo>
                <a:lnTo>
                  <a:pt x="886" y="1333"/>
                </a:lnTo>
                <a:lnTo>
                  <a:pt x="886" y="1333"/>
                </a:lnTo>
                <a:lnTo>
                  <a:pt x="887" y="1333"/>
                </a:lnTo>
                <a:lnTo>
                  <a:pt x="888" y="1333"/>
                </a:lnTo>
                <a:lnTo>
                  <a:pt x="889" y="1333"/>
                </a:lnTo>
                <a:lnTo>
                  <a:pt x="889" y="1333"/>
                </a:lnTo>
                <a:lnTo>
                  <a:pt x="890" y="1333"/>
                </a:lnTo>
                <a:lnTo>
                  <a:pt x="892" y="1333"/>
                </a:lnTo>
                <a:lnTo>
                  <a:pt x="893" y="1333"/>
                </a:lnTo>
                <a:lnTo>
                  <a:pt x="893" y="1333"/>
                </a:lnTo>
                <a:lnTo>
                  <a:pt x="894" y="1333"/>
                </a:lnTo>
                <a:lnTo>
                  <a:pt x="895" y="1334"/>
                </a:lnTo>
                <a:lnTo>
                  <a:pt x="897" y="1334"/>
                </a:lnTo>
                <a:lnTo>
                  <a:pt x="898" y="1334"/>
                </a:lnTo>
                <a:lnTo>
                  <a:pt x="898" y="1334"/>
                </a:lnTo>
                <a:lnTo>
                  <a:pt x="899" y="1334"/>
                </a:lnTo>
                <a:lnTo>
                  <a:pt x="900" y="1334"/>
                </a:lnTo>
                <a:lnTo>
                  <a:pt x="902" y="1334"/>
                </a:lnTo>
                <a:lnTo>
                  <a:pt x="902" y="1334"/>
                </a:lnTo>
                <a:lnTo>
                  <a:pt x="903" y="1334"/>
                </a:lnTo>
                <a:lnTo>
                  <a:pt x="904" y="1334"/>
                </a:lnTo>
                <a:lnTo>
                  <a:pt x="905" y="1335"/>
                </a:lnTo>
                <a:lnTo>
                  <a:pt x="905" y="1335"/>
                </a:lnTo>
                <a:lnTo>
                  <a:pt x="907" y="1335"/>
                </a:lnTo>
                <a:lnTo>
                  <a:pt x="908" y="1335"/>
                </a:lnTo>
                <a:lnTo>
                  <a:pt x="909" y="1334"/>
                </a:lnTo>
                <a:lnTo>
                  <a:pt x="909" y="1333"/>
                </a:lnTo>
                <a:lnTo>
                  <a:pt x="910" y="1333"/>
                </a:lnTo>
                <a:lnTo>
                  <a:pt x="912" y="1332"/>
                </a:lnTo>
                <a:lnTo>
                  <a:pt x="913" y="1332"/>
                </a:lnTo>
                <a:lnTo>
                  <a:pt x="913" y="1332"/>
                </a:lnTo>
                <a:lnTo>
                  <a:pt x="914" y="1332"/>
                </a:lnTo>
                <a:lnTo>
                  <a:pt x="915" y="1332"/>
                </a:lnTo>
                <a:lnTo>
                  <a:pt x="917" y="1332"/>
                </a:lnTo>
                <a:lnTo>
                  <a:pt x="917" y="1333"/>
                </a:lnTo>
                <a:lnTo>
                  <a:pt x="918" y="1333"/>
                </a:lnTo>
                <a:lnTo>
                  <a:pt x="919" y="1333"/>
                </a:lnTo>
                <a:lnTo>
                  <a:pt x="920" y="1333"/>
                </a:lnTo>
                <a:lnTo>
                  <a:pt x="920" y="1333"/>
                </a:lnTo>
                <a:lnTo>
                  <a:pt x="922" y="1333"/>
                </a:lnTo>
                <a:lnTo>
                  <a:pt x="923" y="1333"/>
                </a:lnTo>
                <a:lnTo>
                  <a:pt x="924" y="1333"/>
                </a:lnTo>
                <a:lnTo>
                  <a:pt x="924" y="1333"/>
                </a:lnTo>
                <a:lnTo>
                  <a:pt x="925" y="1333"/>
                </a:lnTo>
                <a:lnTo>
                  <a:pt x="926" y="1333"/>
                </a:lnTo>
                <a:lnTo>
                  <a:pt x="928" y="1333"/>
                </a:lnTo>
                <a:lnTo>
                  <a:pt x="928" y="1333"/>
                </a:lnTo>
                <a:lnTo>
                  <a:pt x="929" y="1333"/>
                </a:lnTo>
                <a:lnTo>
                  <a:pt x="930" y="1333"/>
                </a:lnTo>
                <a:lnTo>
                  <a:pt x="931" y="1333"/>
                </a:lnTo>
                <a:lnTo>
                  <a:pt x="931" y="1333"/>
                </a:lnTo>
                <a:lnTo>
                  <a:pt x="933" y="1333"/>
                </a:lnTo>
                <a:lnTo>
                  <a:pt x="934" y="1333"/>
                </a:lnTo>
                <a:lnTo>
                  <a:pt x="935" y="1333"/>
                </a:lnTo>
                <a:lnTo>
                  <a:pt x="935" y="1333"/>
                </a:lnTo>
                <a:lnTo>
                  <a:pt x="936" y="1333"/>
                </a:lnTo>
                <a:lnTo>
                  <a:pt x="938" y="1333"/>
                </a:lnTo>
                <a:lnTo>
                  <a:pt x="939" y="1333"/>
                </a:lnTo>
                <a:lnTo>
                  <a:pt x="939" y="1333"/>
                </a:lnTo>
                <a:lnTo>
                  <a:pt x="940" y="1333"/>
                </a:lnTo>
                <a:lnTo>
                  <a:pt x="941" y="1332"/>
                </a:lnTo>
                <a:lnTo>
                  <a:pt x="943" y="1332"/>
                </a:lnTo>
                <a:lnTo>
                  <a:pt x="943" y="1332"/>
                </a:lnTo>
                <a:lnTo>
                  <a:pt x="944" y="1332"/>
                </a:lnTo>
                <a:lnTo>
                  <a:pt x="945" y="1332"/>
                </a:lnTo>
                <a:lnTo>
                  <a:pt x="946" y="1330"/>
                </a:lnTo>
                <a:lnTo>
                  <a:pt x="946" y="1330"/>
                </a:lnTo>
                <a:lnTo>
                  <a:pt x="948" y="1330"/>
                </a:lnTo>
                <a:lnTo>
                  <a:pt x="949" y="1330"/>
                </a:lnTo>
                <a:lnTo>
                  <a:pt x="950" y="1330"/>
                </a:lnTo>
                <a:lnTo>
                  <a:pt x="950" y="1330"/>
                </a:lnTo>
                <a:lnTo>
                  <a:pt x="951" y="1330"/>
                </a:lnTo>
                <a:lnTo>
                  <a:pt x="953" y="1330"/>
                </a:lnTo>
                <a:lnTo>
                  <a:pt x="954" y="1330"/>
                </a:lnTo>
                <a:lnTo>
                  <a:pt x="955" y="1330"/>
                </a:lnTo>
                <a:lnTo>
                  <a:pt x="955" y="1330"/>
                </a:lnTo>
                <a:lnTo>
                  <a:pt x="956" y="1332"/>
                </a:lnTo>
                <a:lnTo>
                  <a:pt x="958" y="1332"/>
                </a:lnTo>
                <a:lnTo>
                  <a:pt x="959" y="1332"/>
                </a:lnTo>
                <a:lnTo>
                  <a:pt x="959" y="1333"/>
                </a:lnTo>
                <a:lnTo>
                  <a:pt x="960" y="1333"/>
                </a:lnTo>
                <a:lnTo>
                  <a:pt x="961" y="1333"/>
                </a:lnTo>
                <a:lnTo>
                  <a:pt x="962" y="1333"/>
                </a:lnTo>
                <a:lnTo>
                  <a:pt x="962" y="1333"/>
                </a:lnTo>
                <a:lnTo>
                  <a:pt x="964" y="1333"/>
                </a:lnTo>
                <a:lnTo>
                  <a:pt x="965" y="1333"/>
                </a:lnTo>
                <a:lnTo>
                  <a:pt x="966" y="1333"/>
                </a:lnTo>
                <a:lnTo>
                  <a:pt x="966" y="1333"/>
                </a:lnTo>
                <a:lnTo>
                  <a:pt x="967" y="1333"/>
                </a:lnTo>
                <a:lnTo>
                  <a:pt x="969" y="1333"/>
                </a:lnTo>
                <a:lnTo>
                  <a:pt x="970" y="1333"/>
                </a:lnTo>
                <a:lnTo>
                  <a:pt x="970" y="1333"/>
                </a:lnTo>
                <a:lnTo>
                  <a:pt x="971" y="1333"/>
                </a:lnTo>
                <a:lnTo>
                  <a:pt x="972" y="1333"/>
                </a:lnTo>
                <a:lnTo>
                  <a:pt x="974" y="1333"/>
                </a:lnTo>
                <a:lnTo>
                  <a:pt x="974" y="1333"/>
                </a:lnTo>
                <a:lnTo>
                  <a:pt x="975" y="1333"/>
                </a:lnTo>
                <a:lnTo>
                  <a:pt x="976" y="1333"/>
                </a:lnTo>
                <a:lnTo>
                  <a:pt x="977" y="1333"/>
                </a:lnTo>
                <a:lnTo>
                  <a:pt x="977" y="1333"/>
                </a:lnTo>
                <a:lnTo>
                  <a:pt x="979" y="1333"/>
                </a:lnTo>
                <a:lnTo>
                  <a:pt x="980" y="1333"/>
                </a:lnTo>
                <a:lnTo>
                  <a:pt x="981" y="1333"/>
                </a:lnTo>
                <a:lnTo>
                  <a:pt x="981" y="1333"/>
                </a:lnTo>
                <a:lnTo>
                  <a:pt x="982" y="1332"/>
                </a:lnTo>
                <a:lnTo>
                  <a:pt x="984" y="1332"/>
                </a:lnTo>
                <a:lnTo>
                  <a:pt x="985" y="1332"/>
                </a:lnTo>
                <a:lnTo>
                  <a:pt x="985" y="1330"/>
                </a:lnTo>
                <a:lnTo>
                  <a:pt x="986" y="1330"/>
                </a:lnTo>
                <a:lnTo>
                  <a:pt x="987" y="1329"/>
                </a:lnTo>
                <a:lnTo>
                  <a:pt x="989" y="1328"/>
                </a:lnTo>
                <a:lnTo>
                  <a:pt x="989" y="1327"/>
                </a:lnTo>
                <a:lnTo>
                  <a:pt x="990" y="1327"/>
                </a:lnTo>
                <a:lnTo>
                  <a:pt x="991" y="1327"/>
                </a:lnTo>
                <a:lnTo>
                  <a:pt x="992" y="1327"/>
                </a:lnTo>
                <a:lnTo>
                  <a:pt x="992" y="1328"/>
                </a:lnTo>
                <a:lnTo>
                  <a:pt x="994" y="1329"/>
                </a:lnTo>
                <a:lnTo>
                  <a:pt x="995" y="1329"/>
                </a:lnTo>
                <a:lnTo>
                  <a:pt x="996" y="1330"/>
                </a:lnTo>
                <a:lnTo>
                  <a:pt x="996" y="1332"/>
                </a:lnTo>
                <a:lnTo>
                  <a:pt x="997" y="1332"/>
                </a:lnTo>
                <a:lnTo>
                  <a:pt x="998" y="1333"/>
                </a:lnTo>
                <a:lnTo>
                  <a:pt x="1000" y="1333"/>
                </a:lnTo>
                <a:lnTo>
                  <a:pt x="1000" y="1333"/>
                </a:lnTo>
                <a:lnTo>
                  <a:pt x="1001" y="1333"/>
                </a:lnTo>
                <a:lnTo>
                  <a:pt x="1002" y="1333"/>
                </a:lnTo>
                <a:lnTo>
                  <a:pt x="1003" y="1332"/>
                </a:lnTo>
                <a:lnTo>
                  <a:pt x="1003" y="1330"/>
                </a:lnTo>
                <a:lnTo>
                  <a:pt x="1005" y="1329"/>
                </a:lnTo>
                <a:lnTo>
                  <a:pt x="1006" y="1328"/>
                </a:lnTo>
                <a:lnTo>
                  <a:pt x="1007" y="1327"/>
                </a:lnTo>
                <a:lnTo>
                  <a:pt x="1008" y="1325"/>
                </a:lnTo>
                <a:lnTo>
                  <a:pt x="1008" y="1325"/>
                </a:lnTo>
                <a:lnTo>
                  <a:pt x="1010" y="1325"/>
                </a:lnTo>
                <a:lnTo>
                  <a:pt x="1011" y="1325"/>
                </a:lnTo>
                <a:lnTo>
                  <a:pt x="1012" y="1325"/>
                </a:lnTo>
                <a:lnTo>
                  <a:pt x="1012" y="1325"/>
                </a:lnTo>
                <a:lnTo>
                  <a:pt x="1013" y="1325"/>
                </a:lnTo>
                <a:lnTo>
                  <a:pt x="1015" y="1327"/>
                </a:lnTo>
                <a:lnTo>
                  <a:pt x="1016" y="1327"/>
                </a:lnTo>
                <a:lnTo>
                  <a:pt x="1016" y="1328"/>
                </a:lnTo>
                <a:lnTo>
                  <a:pt x="1017" y="1328"/>
                </a:lnTo>
                <a:lnTo>
                  <a:pt x="1018" y="1329"/>
                </a:lnTo>
                <a:lnTo>
                  <a:pt x="1020" y="1329"/>
                </a:lnTo>
                <a:lnTo>
                  <a:pt x="1020" y="1330"/>
                </a:lnTo>
                <a:lnTo>
                  <a:pt x="1021" y="1332"/>
                </a:lnTo>
                <a:lnTo>
                  <a:pt x="1022" y="1332"/>
                </a:lnTo>
                <a:lnTo>
                  <a:pt x="1023" y="1332"/>
                </a:lnTo>
                <a:lnTo>
                  <a:pt x="1023" y="1333"/>
                </a:lnTo>
                <a:lnTo>
                  <a:pt x="1025" y="1333"/>
                </a:lnTo>
                <a:lnTo>
                  <a:pt x="1026" y="1333"/>
                </a:lnTo>
                <a:lnTo>
                  <a:pt x="1027" y="1333"/>
                </a:lnTo>
                <a:lnTo>
                  <a:pt x="1027" y="1333"/>
                </a:lnTo>
                <a:lnTo>
                  <a:pt x="1028" y="1333"/>
                </a:lnTo>
                <a:lnTo>
                  <a:pt x="1029" y="1333"/>
                </a:lnTo>
                <a:lnTo>
                  <a:pt x="1031" y="1333"/>
                </a:lnTo>
                <a:lnTo>
                  <a:pt x="1031" y="1333"/>
                </a:lnTo>
                <a:lnTo>
                  <a:pt x="1032" y="1333"/>
                </a:lnTo>
                <a:lnTo>
                  <a:pt x="1033" y="1333"/>
                </a:lnTo>
                <a:lnTo>
                  <a:pt x="1034" y="1333"/>
                </a:lnTo>
                <a:lnTo>
                  <a:pt x="1034" y="1332"/>
                </a:lnTo>
                <a:lnTo>
                  <a:pt x="1036" y="1332"/>
                </a:lnTo>
                <a:lnTo>
                  <a:pt x="1037" y="1332"/>
                </a:lnTo>
                <a:lnTo>
                  <a:pt x="1038" y="1332"/>
                </a:lnTo>
                <a:lnTo>
                  <a:pt x="1038" y="1332"/>
                </a:lnTo>
                <a:lnTo>
                  <a:pt x="1039" y="1332"/>
                </a:lnTo>
                <a:lnTo>
                  <a:pt x="1041" y="1330"/>
                </a:lnTo>
                <a:lnTo>
                  <a:pt x="1042" y="1330"/>
                </a:lnTo>
                <a:lnTo>
                  <a:pt x="1042" y="1329"/>
                </a:lnTo>
                <a:lnTo>
                  <a:pt x="1043" y="1328"/>
                </a:lnTo>
                <a:lnTo>
                  <a:pt x="1044" y="1325"/>
                </a:lnTo>
                <a:lnTo>
                  <a:pt x="1046" y="1323"/>
                </a:lnTo>
                <a:lnTo>
                  <a:pt x="1046" y="1322"/>
                </a:lnTo>
                <a:lnTo>
                  <a:pt x="1047" y="1322"/>
                </a:lnTo>
                <a:lnTo>
                  <a:pt x="1048" y="1322"/>
                </a:lnTo>
                <a:lnTo>
                  <a:pt x="1049" y="1323"/>
                </a:lnTo>
                <a:lnTo>
                  <a:pt x="1049" y="1325"/>
                </a:lnTo>
                <a:lnTo>
                  <a:pt x="1051" y="1328"/>
                </a:lnTo>
                <a:lnTo>
                  <a:pt x="1052" y="1329"/>
                </a:lnTo>
                <a:lnTo>
                  <a:pt x="1053" y="1332"/>
                </a:lnTo>
                <a:lnTo>
                  <a:pt x="1053" y="1332"/>
                </a:lnTo>
                <a:lnTo>
                  <a:pt x="1054" y="1333"/>
                </a:lnTo>
                <a:lnTo>
                  <a:pt x="1056" y="1333"/>
                </a:lnTo>
                <a:lnTo>
                  <a:pt x="1057" y="1333"/>
                </a:lnTo>
                <a:lnTo>
                  <a:pt x="1057" y="1333"/>
                </a:lnTo>
                <a:lnTo>
                  <a:pt x="1058" y="1333"/>
                </a:lnTo>
                <a:lnTo>
                  <a:pt x="1059" y="1333"/>
                </a:lnTo>
                <a:lnTo>
                  <a:pt x="1061" y="1333"/>
                </a:lnTo>
                <a:lnTo>
                  <a:pt x="1061" y="1333"/>
                </a:lnTo>
                <a:lnTo>
                  <a:pt x="1062" y="1333"/>
                </a:lnTo>
                <a:lnTo>
                  <a:pt x="1063" y="1333"/>
                </a:lnTo>
                <a:lnTo>
                  <a:pt x="1064" y="1333"/>
                </a:lnTo>
                <a:lnTo>
                  <a:pt x="1065" y="1333"/>
                </a:lnTo>
                <a:lnTo>
                  <a:pt x="1065" y="1333"/>
                </a:lnTo>
                <a:lnTo>
                  <a:pt x="1067" y="1333"/>
                </a:lnTo>
                <a:lnTo>
                  <a:pt x="1068" y="1333"/>
                </a:lnTo>
                <a:lnTo>
                  <a:pt x="1069" y="1333"/>
                </a:lnTo>
                <a:lnTo>
                  <a:pt x="1069" y="1333"/>
                </a:lnTo>
                <a:lnTo>
                  <a:pt x="1070" y="1333"/>
                </a:lnTo>
                <a:lnTo>
                  <a:pt x="1072" y="1333"/>
                </a:lnTo>
                <a:lnTo>
                  <a:pt x="1073" y="1333"/>
                </a:lnTo>
                <a:lnTo>
                  <a:pt x="1073" y="1333"/>
                </a:lnTo>
                <a:lnTo>
                  <a:pt x="1074" y="1333"/>
                </a:lnTo>
                <a:lnTo>
                  <a:pt x="1075" y="1333"/>
                </a:lnTo>
                <a:lnTo>
                  <a:pt x="1077" y="1333"/>
                </a:lnTo>
                <a:lnTo>
                  <a:pt x="1077" y="1333"/>
                </a:lnTo>
                <a:lnTo>
                  <a:pt x="1078" y="1333"/>
                </a:lnTo>
                <a:lnTo>
                  <a:pt x="1079" y="1333"/>
                </a:lnTo>
                <a:lnTo>
                  <a:pt x="1080" y="1333"/>
                </a:lnTo>
                <a:lnTo>
                  <a:pt x="1080" y="1333"/>
                </a:lnTo>
                <a:lnTo>
                  <a:pt x="1082" y="1333"/>
                </a:lnTo>
                <a:lnTo>
                  <a:pt x="1083" y="1333"/>
                </a:lnTo>
                <a:lnTo>
                  <a:pt x="1084" y="1333"/>
                </a:lnTo>
                <a:lnTo>
                  <a:pt x="1084" y="1333"/>
                </a:lnTo>
                <a:lnTo>
                  <a:pt x="1085" y="1333"/>
                </a:lnTo>
                <a:lnTo>
                  <a:pt x="1087" y="1333"/>
                </a:lnTo>
                <a:lnTo>
                  <a:pt x="1088" y="1333"/>
                </a:lnTo>
                <a:lnTo>
                  <a:pt x="1088" y="1334"/>
                </a:lnTo>
                <a:lnTo>
                  <a:pt x="1089" y="1334"/>
                </a:lnTo>
                <a:lnTo>
                  <a:pt x="1090" y="1335"/>
                </a:lnTo>
                <a:lnTo>
                  <a:pt x="1092" y="1335"/>
                </a:lnTo>
                <a:lnTo>
                  <a:pt x="1092" y="1335"/>
                </a:lnTo>
                <a:lnTo>
                  <a:pt x="1093" y="1335"/>
                </a:lnTo>
                <a:lnTo>
                  <a:pt x="1094" y="1334"/>
                </a:lnTo>
                <a:lnTo>
                  <a:pt x="1095" y="1333"/>
                </a:lnTo>
                <a:lnTo>
                  <a:pt x="1095" y="1332"/>
                </a:lnTo>
                <a:lnTo>
                  <a:pt x="1097" y="1332"/>
                </a:lnTo>
                <a:lnTo>
                  <a:pt x="1098" y="1332"/>
                </a:lnTo>
                <a:lnTo>
                  <a:pt x="1099" y="1332"/>
                </a:lnTo>
                <a:lnTo>
                  <a:pt x="1099" y="1332"/>
                </a:lnTo>
                <a:lnTo>
                  <a:pt x="1100" y="1333"/>
                </a:lnTo>
                <a:lnTo>
                  <a:pt x="1101" y="1333"/>
                </a:lnTo>
                <a:lnTo>
                  <a:pt x="1103" y="1333"/>
                </a:lnTo>
                <a:lnTo>
                  <a:pt x="1103" y="1333"/>
                </a:lnTo>
                <a:lnTo>
                  <a:pt x="1104" y="1333"/>
                </a:lnTo>
                <a:lnTo>
                  <a:pt x="1105" y="1333"/>
                </a:lnTo>
                <a:lnTo>
                  <a:pt x="1106" y="1333"/>
                </a:lnTo>
                <a:lnTo>
                  <a:pt x="1106" y="1332"/>
                </a:lnTo>
                <a:lnTo>
                  <a:pt x="1108" y="1332"/>
                </a:lnTo>
                <a:lnTo>
                  <a:pt x="1109" y="1332"/>
                </a:lnTo>
                <a:lnTo>
                  <a:pt x="1110" y="1332"/>
                </a:lnTo>
                <a:lnTo>
                  <a:pt x="1110" y="1330"/>
                </a:lnTo>
                <a:lnTo>
                  <a:pt x="1111" y="1330"/>
                </a:lnTo>
                <a:lnTo>
                  <a:pt x="1113" y="1330"/>
                </a:lnTo>
                <a:lnTo>
                  <a:pt x="1114" y="1330"/>
                </a:lnTo>
                <a:lnTo>
                  <a:pt x="1114" y="1330"/>
                </a:lnTo>
                <a:lnTo>
                  <a:pt x="1115" y="1330"/>
                </a:lnTo>
                <a:lnTo>
                  <a:pt x="1116" y="1330"/>
                </a:lnTo>
                <a:lnTo>
                  <a:pt x="1118" y="1330"/>
                </a:lnTo>
                <a:lnTo>
                  <a:pt x="1118" y="1330"/>
                </a:lnTo>
                <a:lnTo>
                  <a:pt x="1119" y="1332"/>
                </a:lnTo>
                <a:lnTo>
                  <a:pt x="1120" y="1332"/>
                </a:lnTo>
                <a:lnTo>
                  <a:pt x="1121" y="1332"/>
                </a:lnTo>
                <a:lnTo>
                  <a:pt x="1123" y="1330"/>
                </a:lnTo>
                <a:lnTo>
                  <a:pt x="1123" y="1330"/>
                </a:lnTo>
                <a:lnTo>
                  <a:pt x="1124" y="1329"/>
                </a:lnTo>
                <a:lnTo>
                  <a:pt x="1125" y="1327"/>
                </a:lnTo>
                <a:lnTo>
                  <a:pt x="1126" y="1324"/>
                </a:lnTo>
                <a:lnTo>
                  <a:pt x="1126" y="1322"/>
                </a:lnTo>
                <a:lnTo>
                  <a:pt x="1128" y="1319"/>
                </a:lnTo>
                <a:lnTo>
                  <a:pt x="1129" y="1318"/>
                </a:lnTo>
                <a:lnTo>
                  <a:pt x="1130" y="1319"/>
                </a:lnTo>
                <a:lnTo>
                  <a:pt x="1130" y="1322"/>
                </a:lnTo>
                <a:lnTo>
                  <a:pt x="1131" y="1325"/>
                </a:lnTo>
                <a:lnTo>
                  <a:pt x="1133" y="1329"/>
                </a:lnTo>
                <a:lnTo>
                  <a:pt x="1134" y="1334"/>
                </a:lnTo>
                <a:lnTo>
                  <a:pt x="1134" y="1337"/>
                </a:lnTo>
                <a:lnTo>
                  <a:pt x="1135" y="1337"/>
                </a:lnTo>
                <a:lnTo>
                  <a:pt x="1136" y="1337"/>
                </a:lnTo>
                <a:lnTo>
                  <a:pt x="1137" y="1335"/>
                </a:lnTo>
                <a:lnTo>
                  <a:pt x="1137" y="1335"/>
                </a:lnTo>
                <a:lnTo>
                  <a:pt x="1139" y="1334"/>
                </a:lnTo>
                <a:lnTo>
                  <a:pt x="1140" y="1333"/>
                </a:lnTo>
                <a:lnTo>
                  <a:pt x="1141" y="1333"/>
                </a:lnTo>
                <a:lnTo>
                  <a:pt x="1141" y="1333"/>
                </a:lnTo>
                <a:lnTo>
                  <a:pt x="1142" y="1333"/>
                </a:lnTo>
                <a:lnTo>
                  <a:pt x="1144" y="1332"/>
                </a:lnTo>
                <a:lnTo>
                  <a:pt x="1145" y="1332"/>
                </a:lnTo>
                <a:lnTo>
                  <a:pt x="1145" y="1330"/>
                </a:lnTo>
                <a:lnTo>
                  <a:pt x="1146" y="1328"/>
                </a:lnTo>
                <a:lnTo>
                  <a:pt x="1147" y="1327"/>
                </a:lnTo>
                <a:lnTo>
                  <a:pt x="1149" y="1324"/>
                </a:lnTo>
                <a:lnTo>
                  <a:pt x="1149" y="1323"/>
                </a:lnTo>
                <a:lnTo>
                  <a:pt x="1150" y="1320"/>
                </a:lnTo>
                <a:lnTo>
                  <a:pt x="1151" y="1319"/>
                </a:lnTo>
                <a:lnTo>
                  <a:pt x="1152" y="1319"/>
                </a:lnTo>
                <a:lnTo>
                  <a:pt x="1152" y="1320"/>
                </a:lnTo>
                <a:lnTo>
                  <a:pt x="1154" y="1322"/>
                </a:lnTo>
                <a:lnTo>
                  <a:pt x="1155" y="1323"/>
                </a:lnTo>
                <a:lnTo>
                  <a:pt x="1156" y="1324"/>
                </a:lnTo>
                <a:lnTo>
                  <a:pt x="1156" y="1325"/>
                </a:lnTo>
                <a:lnTo>
                  <a:pt x="1157" y="1327"/>
                </a:lnTo>
                <a:lnTo>
                  <a:pt x="1159" y="1328"/>
                </a:lnTo>
                <a:lnTo>
                  <a:pt x="1160" y="1328"/>
                </a:lnTo>
                <a:lnTo>
                  <a:pt x="1160" y="1329"/>
                </a:lnTo>
                <a:lnTo>
                  <a:pt x="1161" y="1329"/>
                </a:lnTo>
                <a:lnTo>
                  <a:pt x="1162" y="1329"/>
                </a:lnTo>
                <a:lnTo>
                  <a:pt x="1164" y="1329"/>
                </a:lnTo>
                <a:lnTo>
                  <a:pt x="1164" y="1329"/>
                </a:lnTo>
                <a:lnTo>
                  <a:pt x="1165" y="1330"/>
                </a:lnTo>
                <a:lnTo>
                  <a:pt x="1166" y="1330"/>
                </a:lnTo>
                <a:lnTo>
                  <a:pt x="1167" y="1330"/>
                </a:lnTo>
                <a:lnTo>
                  <a:pt x="1167" y="1330"/>
                </a:lnTo>
                <a:lnTo>
                  <a:pt x="1169" y="1330"/>
                </a:lnTo>
                <a:lnTo>
                  <a:pt x="1170" y="1330"/>
                </a:lnTo>
                <a:lnTo>
                  <a:pt x="1171" y="1330"/>
                </a:lnTo>
                <a:lnTo>
                  <a:pt x="1171" y="1329"/>
                </a:lnTo>
                <a:lnTo>
                  <a:pt x="1172" y="1329"/>
                </a:lnTo>
                <a:lnTo>
                  <a:pt x="1173" y="1328"/>
                </a:lnTo>
                <a:lnTo>
                  <a:pt x="1175" y="1328"/>
                </a:lnTo>
                <a:lnTo>
                  <a:pt x="1176" y="1328"/>
                </a:lnTo>
                <a:lnTo>
                  <a:pt x="1176" y="1328"/>
                </a:lnTo>
                <a:lnTo>
                  <a:pt x="1177" y="1328"/>
                </a:lnTo>
                <a:lnTo>
                  <a:pt x="1178" y="1329"/>
                </a:lnTo>
                <a:lnTo>
                  <a:pt x="1180" y="1329"/>
                </a:lnTo>
                <a:lnTo>
                  <a:pt x="1180" y="1329"/>
                </a:lnTo>
                <a:lnTo>
                  <a:pt x="1181" y="1330"/>
                </a:lnTo>
                <a:lnTo>
                  <a:pt x="1182" y="1330"/>
                </a:lnTo>
                <a:lnTo>
                  <a:pt x="1183" y="1330"/>
                </a:lnTo>
                <a:lnTo>
                  <a:pt x="1183" y="1330"/>
                </a:lnTo>
                <a:lnTo>
                  <a:pt x="1185" y="1332"/>
                </a:lnTo>
                <a:lnTo>
                  <a:pt x="1186" y="1332"/>
                </a:lnTo>
                <a:lnTo>
                  <a:pt x="1187" y="1332"/>
                </a:lnTo>
                <a:lnTo>
                  <a:pt x="1187" y="1332"/>
                </a:lnTo>
                <a:lnTo>
                  <a:pt x="1188" y="1332"/>
                </a:lnTo>
                <a:lnTo>
                  <a:pt x="1190" y="1332"/>
                </a:lnTo>
                <a:lnTo>
                  <a:pt x="1191" y="1332"/>
                </a:lnTo>
                <a:lnTo>
                  <a:pt x="1191" y="1332"/>
                </a:lnTo>
                <a:lnTo>
                  <a:pt x="1192" y="1330"/>
                </a:lnTo>
                <a:lnTo>
                  <a:pt x="1193" y="1330"/>
                </a:lnTo>
                <a:lnTo>
                  <a:pt x="1195" y="1330"/>
                </a:lnTo>
                <a:lnTo>
                  <a:pt x="1195" y="1330"/>
                </a:lnTo>
                <a:lnTo>
                  <a:pt x="1196" y="1330"/>
                </a:lnTo>
                <a:lnTo>
                  <a:pt x="1197" y="1332"/>
                </a:lnTo>
                <a:lnTo>
                  <a:pt x="1198" y="1332"/>
                </a:lnTo>
                <a:lnTo>
                  <a:pt x="1198" y="1332"/>
                </a:lnTo>
                <a:lnTo>
                  <a:pt x="1200" y="1333"/>
                </a:lnTo>
                <a:lnTo>
                  <a:pt x="1201" y="1333"/>
                </a:lnTo>
                <a:lnTo>
                  <a:pt x="1202" y="1333"/>
                </a:lnTo>
                <a:lnTo>
                  <a:pt x="1202" y="1333"/>
                </a:lnTo>
                <a:lnTo>
                  <a:pt x="1203" y="1332"/>
                </a:lnTo>
                <a:lnTo>
                  <a:pt x="1205" y="1332"/>
                </a:lnTo>
                <a:lnTo>
                  <a:pt x="1206" y="1330"/>
                </a:lnTo>
                <a:lnTo>
                  <a:pt x="1206" y="1329"/>
                </a:lnTo>
                <a:lnTo>
                  <a:pt x="1207" y="1328"/>
                </a:lnTo>
                <a:lnTo>
                  <a:pt x="1208" y="1327"/>
                </a:lnTo>
                <a:lnTo>
                  <a:pt x="1209" y="1327"/>
                </a:lnTo>
                <a:lnTo>
                  <a:pt x="1209" y="1325"/>
                </a:lnTo>
                <a:lnTo>
                  <a:pt x="1211" y="1325"/>
                </a:lnTo>
                <a:lnTo>
                  <a:pt x="1212" y="1325"/>
                </a:lnTo>
                <a:lnTo>
                  <a:pt x="1213" y="1325"/>
                </a:lnTo>
                <a:lnTo>
                  <a:pt x="1213" y="1325"/>
                </a:lnTo>
                <a:lnTo>
                  <a:pt x="1214" y="1325"/>
                </a:lnTo>
                <a:lnTo>
                  <a:pt x="1216" y="1327"/>
                </a:lnTo>
                <a:lnTo>
                  <a:pt x="1217" y="1328"/>
                </a:lnTo>
                <a:lnTo>
                  <a:pt x="1217" y="1329"/>
                </a:lnTo>
                <a:lnTo>
                  <a:pt x="1218" y="1330"/>
                </a:lnTo>
                <a:lnTo>
                  <a:pt x="1219" y="1332"/>
                </a:lnTo>
                <a:lnTo>
                  <a:pt x="1221" y="1332"/>
                </a:lnTo>
                <a:lnTo>
                  <a:pt x="1221" y="1333"/>
                </a:lnTo>
                <a:lnTo>
                  <a:pt x="1222" y="1333"/>
                </a:lnTo>
                <a:lnTo>
                  <a:pt x="1223" y="1333"/>
                </a:lnTo>
                <a:lnTo>
                  <a:pt x="1224" y="1333"/>
                </a:lnTo>
                <a:lnTo>
                  <a:pt x="1224" y="1332"/>
                </a:lnTo>
                <a:lnTo>
                  <a:pt x="1226" y="1332"/>
                </a:lnTo>
                <a:lnTo>
                  <a:pt x="1227" y="1330"/>
                </a:lnTo>
                <a:lnTo>
                  <a:pt x="1228" y="1330"/>
                </a:lnTo>
                <a:lnTo>
                  <a:pt x="1228" y="1329"/>
                </a:lnTo>
                <a:lnTo>
                  <a:pt x="1229" y="1329"/>
                </a:lnTo>
                <a:lnTo>
                  <a:pt x="1231" y="1328"/>
                </a:lnTo>
                <a:lnTo>
                  <a:pt x="1232" y="1328"/>
                </a:lnTo>
                <a:lnTo>
                  <a:pt x="1233" y="1328"/>
                </a:lnTo>
                <a:lnTo>
                  <a:pt x="1233" y="1327"/>
                </a:lnTo>
                <a:lnTo>
                  <a:pt x="1234" y="1327"/>
                </a:lnTo>
                <a:lnTo>
                  <a:pt x="1236" y="1325"/>
                </a:lnTo>
                <a:lnTo>
                  <a:pt x="1237" y="1325"/>
                </a:lnTo>
                <a:lnTo>
                  <a:pt x="1237" y="1324"/>
                </a:lnTo>
                <a:lnTo>
                  <a:pt x="1238" y="1324"/>
                </a:lnTo>
                <a:lnTo>
                  <a:pt x="1239" y="1324"/>
                </a:lnTo>
                <a:lnTo>
                  <a:pt x="1241" y="1324"/>
                </a:lnTo>
                <a:lnTo>
                  <a:pt x="1241" y="1325"/>
                </a:lnTo>
                <a:lnTo>
                  <a:pt x="1242" y="1325"/>
                </a:lnTo>
                <a:lnTo>
                  <a:pt x="1243" y="1327"/>
                </a:lnTo>
                <a:lnTo>
                  <a:pt x="1244" y="1327"/>
                </a:lnTo>
                <a:lnTo>
                  <a:pt x="1244" y="1327"/>
                </a:lnTo>
                <a:lnTo>
                  <a:pt x="1245" y="1327"/>
                </a:lnTo>
                <a:lnTo>
                  <a:pt x="1247" y="1325"/>
                </a:lnTo>
                <a:lnTo>
                  <a:pt x="1248" y="1325"/>
                </a:lnTo>
                <a:lnTo>
                  <a:pt x="1248" y="1327"/>
                </a:lnTo>
                <a:lnTo>
                  <a:pt x="1249" y="1328"/>
                </a:lnTo>
                <a:lnTo>
                  <a:pt x="1250" y="1329"/>
                </a:lnTo>
                <a:lnTo>
                  <a:pt x="1252" y="1330"/>
                </a:lnTo>
                <a:lnTo>
                  <a:pt x="1252" y="1332"/>
                </a:lnTo>
                <a:lnTo>
                  <a:pt x="1253" y="1332"/>
                </a:lnTo>
                <a:lnTo>
                  <a:pt x="1254" y="1333"/>
                </a:lnTo>
                <a:lnTo>
                  <a:pt x="1255" y="1333"/>
                </a:lnTo>
                <a:lnTo>
                  <a:pt x="1255" y="1333"/>
                </a:lnTo>
                <a:lnTo>
                  <a:pt x="1257" y="1333"/>
                </a:lnTo>
                <a:lnTo>
                  <a:pt x="1258" y="1333"/>
                </a:lnTo>
                <a:lnTo>
                  <a:pt x="1259" y="1333"/>
                </a:lnTo>
                <a:lnTo>
                  <a:pt x="1259" y="1332"/>
                </a:lnTo>
                <a:lnTo>
                  <a:pt x="1260" y="1332"/>
                </a:lnTo>
                <a:lnTo>
                  <a:pt x="1262" y="1332"/>
                </a:lnTo>
                <a:lnTo>
                  <a:pt x="1263" y="1332"/>
                </a:lnTo>
                <a:lnTo>
                  <a:pt x="1263" y="1332"/>
                </a:lnTo>
                <a:lnTo>
                  <a:pt x="1264" y="1332"/>
                </a:lnTo>
                <a:lnTo>
                  <a:pt x="1265" y="1332"/>
                </a:lnTo>
                <a:lnTo>
                  <a:pt x="1267" y="1332"/>
                </a:lnTo>
                <a:lnTo>
                  <a:pt x="1267" y="1332"/>
                </a:lnTo>
                <a:lnTo>
                  <a:pt x="1268" y="1332"/>
                </a:lnTo>
                <a:lnTo>
                  <a:pt x="1269" y="1332"/>
                </a:lnTo>
                <a:lnTo>
                  <a:pt x="1270" y="1332"/>
                </a:lnTo>
                <a:lnTo>
                  <a:pt x="1270" y="1332"/>
                </a:lnTo>
                <a:lnTo>
                  <a:pt x="1272" y="1332"/>
                </a:lnTo>
                <a:lnTo>
                  <a:pt x="1273" y="1332"/>
                </a:lnTo>
                <a:lnTo>
                  <a:pt x="1274" y="1332"/>
                </a:lnTo>
                <a:lnTo>
                  <a:pt x="1274" y="1332"/>
                </a:lnTo>
                <a:lnTo>
                  <a:pt x="1275" y="1332"/>
                </a:lnTo>
                <a:lnTo>
                  <a:pt x="1277" y="1332"/>
                </a:lnTo>
                <a:lnTo>
                  <a:pt x="1278" y="1333"/>
                </a:lnTo>
                <a:lnTo>
                  <a:pt x="1278" y="1333"/>
                </a:lnTo>
                <a:lnTo>
                  <a:pt x="1279" y="1333"/>
                </a:lnTo>
                <a:lnTo>
                  <a:pt x="1280" y="1333"/>
                </a:lnTo>
                <a:lnTo>
                  <a:pt x="1281" y="1333"/>
                </a:lnTo>
                <a:lnTo>
                  <a:pt x="1281" y="1333"/>
                </a:lnTo>
                <a:lnTo>
                  <a:pt x="1283" y="1333"/>
                </a:lnTo>
                <a:lnTo>
                  <a:pt x="1284" y="1333"/>
                </a:lnTo>
                <a:lnTo>
                  <a:pt x="1285" y="1333"/>
                </a:lnTo>
                <a:lnTo>
                  <a:pt x="1285" y="1333"/>
                </a:lnTo>
                <a:lnTo>
                  <a:pt x="1286" y="1333"/>
                </a:lnTo>
                <a:lnTo>
                  <a:pt x="1288" y="1333"/>
                </a:lnTo>
                <a:lnTo>
                  <a:pt x="1289" y="1332"/>
                </a:lnTo>
                <a:lnTo>
                  <a:pt x="1290" y="1332"/>
                </a:lnTo>
                <a:lnTo>
                  <a:pt x="1290" y="1332"/>
                </a:lnTo>
                <a:lnTo>
                  <a:pt x="1291" y="1332"/>
                </a:lnTo>
                <a:lnTo>
                  <a:pt x="1293" y="1332"/>
                </a:lnTo>
                <a:lnTo>
                  <a:pt x="1294" y="1332"/>
                </a:lnTo>
                <a:lnTo>
                  <a:pt x="1294" y="1332"/>
                </a:lnTo>
                <a:lnTo>
                  <a:pt x="1295" y="1332"/>
                </a:lnTo>
                <a:lnTo>
                  <a:pt x="1296" y="1332"/>
                </a:lnTo>
                <a:lnTo>
                  <a:pt x="1298" y="1333"/>
                </a:lnTo>
                <a:lnTo>
                  <a:pt x="1298" y="1333"/>
                </a:lnTo>
                <a:lnTo>
                  <a:pt x="1299" y="1333"/>
                </a:lnTo>
                <a:lnTo>
                  <a:pt x="1300" y="1333"/>
                </a:lnTo>
                <a:lnTo>
                  <a:pt x="1301" y="1333"/>
                </a:lnTo>
                <a:lnTo>
                  <a:pt x="1301" y="1333"/>
                </a:lnTo>
                <a:lnTo>
                  <a:pt x="1303" y="1333"/>
                </a:lnTo>
                <a:lnTo>
                  <a:pt x="1304" y="1333"/>
                </a:lnTo>
                <a:lnTo>
                  <a:pt x="1305" y="1332"/>
                </a:lnTo>
                <a:lnTo>
                  <a:pt x="1305" y="1332"/>
                </a:lnTo>
                <a:lnTo>
                  <a:pt x="1306" y="1332"/>
                </a:lnTo>
                <a:lnTo>
                  <a:pt x="1308" y="1332"/>
                </a:lnTo>
                <a:lnTo>
                  <a:pt x="1309" y="1330"/>
                </a:lnTo>
                <a:lnTo>
                  <a:pt x="1309" y="1330"/>
                </a:lnTo>
                <a:lnTo>
                  <a:pt x="1310" y="1330"/>
                </a:lnTo>
                <a:lnTo>
                  <a:pt x="1311" y="1330"/>
                </a:lnTo>
                <a:lnTo>
                  <a:pt x="1313" y="1330"/>
                </a:lnTo>
                <a:lnTo>
                  <a:pt x="1313" y="1330"/>
                </a:lnTo>
                <a:lnTo>
                  <a:pt x="1314" y="1330"/>
                </a:lnTo>
                <a:lnTo>
                  <a:pt x="1315" y="1330"/>
                </a:lnTo>
                <a:lnTo>
                  <a:pt x="1316" y="1330"/>
                </a:lnTo>
                <a:lnTo>
                  <a:pt x="1316" y="1330"/>
                </a:lnTo>
                <a:lnTo>
                  <a:pt x="1317" y="1329"/>
                </a:lnTo>
                <a:lnTo>
                  <a:pt x="1319" y="1329"/>
                </a:lnTo>
                <a:lnTo>
                  <a:pt x="1320" y="1328"/>
                </a:lnTo>
                <a:lnTo>
                  <a:pt x="1320" y="1327"/>
                </a:lnTo>
                <a:lnTo>
                  <a:pt x="1321" y="1325"/>
                </a:lnTo>
                <a:lnTo>
                  <a:pt x="1322" y="1325"/>
                </a:lnTo>
                <a:lnTo>
                  <a:pt x="1324" y="1325"/>
                </a:lnTo>
                <a:lnTo>
                  <a:pt x="1324" y="1325"/>
                </a:lnTo>
                <a:lnTo>
                  <a:pt x="1325" y="1327"/>
                </a:lnTo>
                <a:lnTo>
                  <a:pt x="1326" y="1328"/>
                </a:lnTo>
                <a:lnTo>
                  <a:pt x="1327" y="1329"/>
                </a:lnTo>
                <a:lnTo>
                  <a:pt x="1327" y="1330"/>
                </a:lnTo>
                <a:lnTo>
                  <a:pt x="1329" y="1330"/>
                </a:lnTo>
                <a:lnTo>
                  <a:pt x="1330" y="1332"/>
                </a:lnTo>
                <a:lnTo>
                  <a:pt x="1331" y="1332"/>
                </a:lnTo>
                <a:lnTo>
                  <a:pt x="1331" y="1332"/>
                </a:lnTo>
                <a:lnTo>
                  <a:pt x="1332" y="1333"/>
                </a:lnTo>
                <a:lnTo>
                  <a:pt x="1334" y="1333"/>
                </a:lnTo>
                <a:lnTo>
                  <a:pt x="1335" y="1333"/>
                </a:lnTo>
                <a:lnTo>
                  <a:pt x="1335" y="1333"/>
                </a:lnTo>
                <a:lnTo>
                  <a:pt x="1336" y="1333"/>
                </a:lnTo>
                <a:lnTo>
                  <a:pt x="1337" y="1333"/>
                </a:lnTo>
                <a:lnTo>
                  <a:pt x="1339" y="1333"/>
                </a:lnTo>
                <a:lnTo>
                  <a:pt x="1339" y="1333"/>
                </a:lnTo>
                <a:lnTo>
                  <a:pt x="1340" y="1333"/>
                </a:lnTo>
                <a:lnTo>
                  <a:pt x="1341" y="1333"/>
                </a:lnTo>
                <a:lnTo>
                  <a:pt x="1342" y="1333"/>
                </a:lnTo>
                <a:lnTo>
                  <a:pt x="1344" y="1333"/>
                </a:lnTo>
                <a:lnTo>
                  <a:pt x="1344" y="1333"/>
                </a:lnTo>
                <a:lnTo>
                  <a:pt x="1345" y="1333"/>
                </a:lnTo>
                <a:lnTo>
                  <a:pt x="1346" y="1333"/>
                </a:lnTo>
                <a:lnTo>
                  <a:pt x="1347" y="1333"/>
                </a:lnTo>
                <a:lnTo>
                  <a:pt x="1347" y="1333"/>
                </a:lnTo>
                <a:lnTo>
                  <a:pt x="1349" y="1332"/>
                </a:lnTo>
                <a:lnTo>
                  <a:pt x="1350" y="1332"/>
                </a:lnTo>
                <a:lnTo>
                  <a:pt x="1351" y="1329"/>
                </a:lnTo>
                <a:lnTo>
                  <a:pt x="1351" y="1325"/>
                </a:lnTo>
                <a:lnTo>
                  <a:pt x="1352" y="1318"/>
                </a:lnTo>
                <a:lnTo>
                  <a:pt x="1353" y="1307"/>
                </a:lnTo>
                <a:lnTo>
                  <a:pt x="1355" y="1289"/>
                </a:lnTo>
                <a:lnTo>
                  <a:pt x="1355" y="1268"/>
                </a:lnTo>
                <a:lnTo>
                  <a:pt x="1356" y="1242"/>
                </a:lnTo>
                <a:lnTo>
                  <a:pt x="1357" y="1219"/>
                </a:lnTo>
                <a:lnTo>
                  <a:pt x="1358" y="1200"/>
                </a:lnTo>
                <a:lnTo>
                  <a:pt x="1358" y="1191"/>
                </a:lnTo>
                <a:lnTo>
                  <a:pt x="1360" y="1200"/>
                </a:lnTo>
                <a:lnTo>
                  <a:pt x="1361" y="1220"/>
                </a:lnTo>
                <a:lnTo>
                  <a:pt x="1362" y="1243"/>
                </a:lnTo>
                <a:lnTo>
                  <a:pt x="1362" y="1267"/>
                </a:lnTo>
                <a:lnTo>
                  <a:pt x="1363" y="1288"/>
                </a:lnTo>
                <a:lnTo>
                  <a:pt x="1365" y="1303"/>
                </a:lnTo>
                <a:lnTo>
                  <a:pt x="1366" y="1314"/>
                </a:lnTo>
                <a:lnTo>
                  <a:pt x="1366" y="1320"/>
                </a:lnTo>
                <a:lnTo>
                  <a:pt x="1367" y="1324"/>
                </a:lnTo>
                <a:lnTo>
                  <a:pt x="1368" y="1327"/>
                </a:lnTo>
                <a:lnTo>
                  <a:pt x="1370" y="1328"/>
                </a:lnTo>
                <a:lnTo>
                  <a:pt x="1370" y="1329"/>
                </a:lnTo>
                <a:lnTo>
                  <a:pt x="1371" y="1330"/>
                </a:lnTo>
                <a:lnTo>
                  <a:pt x="1372" y="1330"/>
                </a:lnTo>
                <a:lnTo>
                  <a:pt x="1373" y="1330"/>
                </a:lnTo>
                <a:lnTo>
                  <a:pt x="1373" y="1330"/>
                </a:lnTo>
                <a:lnTo>
                  <a:pt x="1375" y="1330"/>
                </a:lnTo>
                <a:lnTo>
                  <a:pt x="1376" y="1330"/>
                </a:lnTo>
                <a:lnTo>
                  <a:pt x="1377" y="1330"/>
                </a:lnTo>
                <a:lnTo>
                  <a:pt x="1377" y="1330"/>
                </a:lnTo>
                <a:lnTo>
                  <a:pt x="1378" y="1330"/>
                </a:lnTo>
                <a:lnTo>
                  <a:pt x="1380" y="1330"/>
                </a:lnTo>
                <a:lnTo>
                  <a:pt x="1381" y="1330"/>
                </a:lnTo>
                <a:lnTo>
                  <a:pt x="1381" y="1332"/>
                </a:lnTo>
                <a:lnTo>
                  <a:pt x="1382" y="1332"/>
                </a:lnTo>
                <a:lnTo>
                  <a:pt x="1383" y="1333"/>
                </a:lnTo>
                <a:lnTo>
                  <a:pt x="1385" y="1333"/>
                </a:lnTo>
                <a:lnTo>
                  <a:pt x="1385" y="1333"/>
                </a:lnTo>
                <a:lnTo>
                  <a:pt x="1386" y="1333"/>
                </a:lnTo>
                <a:lnTo>
                  <a:pt x="1387" y="1333"/>
                </a:lnTo>
                <a:lnTo>
                  <a:pt x="1388" y="1333"/>
                </a:lnTo>
                <a:lnTo>
                  <a:pt x="1388" y="1333"/>
                </a:lnTo>
                <a:lnTo>
                  <a:pt x="1389" y="1333"/>
                </a:lnTo>
                <a:lnTo>
                  <a:pt x="1391" y="1333"/>
                </a:lnTo>
                <a:lnTo>
                  <a:pt x="1392" y="1333"/>
                </a:lnTo>
                <a:lnTo>
                  <a:pt x="1392" y="1333"/>
                </a:lnTo>
                <a:lnTo>
                  <a:pt x="1393" y="1333"/>
                </a:lnTo>
                <a:lnTo>
                  <a:pt x="1394" y="1333"/>
                </a:lnTo>
                <a:lnTo>
                  <a:pt x="1396" y="1333"/>
                </a:lnTo>
                <a:lnTo>
                  <a:pt x="1396" y="1333"/>
                </a:lnTo>
                <a:lnTo>
                  <a:pt x="1397" y="1333"/>
                </a:lnTo>
                <a:lnTo>
                  <a:pt x="1398" y="1333"/>
                </a:lnTo>
                <a:lnTo>
                  <a:pt x="1399" y="1333"/>
                </a:lnTo>
                <a:lnTo>
                  <a:pt x="1401" y="1333"/>
                </a:lnTo>
                <a:lnTo>
                  <a:pt x="1401" y="1332"/>
                </a:lnTo>
                <a:lnTo>
                  <a:pt x="1402" y="1332"/>
                </a:lnTo>
                <a:lnTo>
                  <a:pt x="1403" y="1332"/>
                </a:lnTo>
                <a:lnTo>
                  <a:pt x="1404" y="1332"/>
                </a:lnTo>
                <a:lnTo>
                  <a:pt x="1404" y="1332"/>
                </a:lnTo>
                <a:lnTo>
                  <a:pt x="1406" y="1330"/>
                </a:lnTo>
                <a:lnTo>
                  <a:pt x="1407" y="1330"/>
                </a:lnTo>
                <a:lnTo>
                  <a:pt x="1408" y="1330"/>
                </a:lnTo>
                <a:lnTo>
                  <a:pt x="1408" y="1329"/>
                </a:lnTo>
                <a:lnTo>
                  <a:pt x="1409" y="1329"/>
                </a:lnTo>
                <a:lnTo>
                  <a:pt x="1411" y="1329"/>
                </a:lnTo>
                <a:lnTo>
                  <a:pt x="1412" y="1329"/>
                </a:lnTo>
                <a:lnTo>
                  <a:pt x="1412" y="1328"/>
                </a:lnTo>
                <a:lnTo>
                  <a:pt x="1413" y="1328"/>
                </a:lnTo>
                <a:lnTo>
                  <a:pt x="1414" y="1328"/>
                </a:lnTo>
                <a:lnTo>
                  <a:pt x="1416" y="1328"/>
                </a:lnTo>
                <a:lnTo>
                  <a:pt x="1416" y="1328"/>
                </a:lnTo>
                <a:lnTo>
                  <a:pt x="1417" y="1329"/>
                </a:lnTo>
                <a:lnTo>
                  <a:pt x="1418" y="1329"/>
                </a:lnTo>
                <a:lnTo>
                  <a:pt x="1419" y="1329"/>
                </a:lnTo>
                <a:lnTo>
                  <a:pt x="1419" y="1330"/>
                </a:lnTo>
                <a:lnTo>
                  <a:pt x="1420" y="1330"/>
                </a:lnTo>
                <a:lnTo>
                  <a:pt x="1422" y="1330"/>
                </a:lnTo>
                <a:lnTo>
                  <a:pt x="1423" y="1330"/>
                </a:lnTo>
                <a:lnTo>
                  <a:pt x="1423" y="1332"/>
                </a:lnTo>
                <a:lnTo>
                  <a:pt x="1424" y="1332"/>
                </a:lnTo>
                <a:lnTo>
                  <a:pt x="1425" y="1332"/>
                </a:lnTo>
                <a:lnTo>
                  <a:pt x="1427" y="1332"/>
                </a:lnTo>
                <a:lnTo>
                  <a:pt x="1427" y="1332"/>
                </a:lnTo>
                <a:lnTo>
                  <a:pt x="1428" y="1332"/>
                </a:lnTo>
                <a:lnTo>
                  <a:pt x="1429" y="1332"/>
                </a:lnTo>
                <a:lnTo>
                  <a:pt x="1430" y="1333"/>
                </a:lnTo>
                <a:lnTo>
                  <a:pt x="1430" y="1333"/>
                </a:lnTo>
                <a:lnTo>
                  <a:pt x="1432" y="1333"/>
                </a:lnTo>
                <a:lnTo>
                  <a:pt x="1433" y="1333"/>
                </a:lnTo>
                <a:lnTo>
                  <a:pt x="1434" y="1333"/>
                </a:lnTo>
                <a:lnTo>
                  <a:pt x="1434" y="1333"/>
                </a:lnTo>
                <a:lnTo>
                  <a:pt x="1435" y="1333"/>
                </a:lnTo>
                <a:lnTo>
                  <a:pt x="1437" y="1332"/>
                </a:lnTo>
                <a:lnTo>
                  <a:pt x="1438" y="1332"/>
                </a:lnTo>
                <a:lnTo>
                  <a:pt x="1438" y="1332"/>
                </a:lnTo>
                <a:lnTo>
                  <a:pt x="1439" y="1332"/>
                </a:lnTo>
                <a:lnTo>
                  <a:pt x="1440" y="1332"/>
                </a:lnTo>
                <a:lnTo>
                  <a:pt x="1442" y="1333"/>
                </a:lnTo>
                <a:lnTo>
                  <a:pt x="1442" y="1333"/>
                </a:lnTo>
                <a:lnTo>
                  <a:pt x="1443" y="1333"/>
                </a:lnTo>
                <a:lnTo>
                  <a:pt x="1444" y="1333"/>
                </a:lnTo>
                <a:lnTo>
                  <a:pt x="1445" y="1333"/>
                </a:lnTo>
                <a:lnTo>
                  <a:pt x="1445" y="1333"/>
                </a:lnTo>
                <a:lnTo>
                  <a:pt x="1447" y="1333"/>
                </a:lnTo>
                <a:lnTo>
                  <a:pt x="1448" y="1333"/>
                </a:lnTo>
                <a:lnTo>
                  <a:pt x="1449" y="1333"/>
                </a:lnTo>
                <a:lnTo>
                  <a:pt x="1449" y="1333"/>
                </a:lnTo>
                <a:lnTo>
                  <a:pt x="1450" y="1333"/>
                </a:lnTo>
                <a:lnTo>
                  <a:pt x="1452" y="1333"/>
                </a:lnTo>
                <a:lnTo>
                  <a:pt x="1453" y="1333"/>
                </a:lnTo>
                <a:lnTo>
                  <a:pt x="1453" y="1332"/>
                </a:lnTo>
                <a:lnTo>
                  <a:pt x="1454" y="1332"/>
                </a:lnTo>
                <a:lnTo>
                  <a:pt x="1455" y="1332"/>
                </a:lnTo>
                <a:lnTo>
                  <a:pt x="1456" y="1332"/>
                </a:lnTo>
                <a:lnTo>
                  <a:pt x="1458" y="1332"/>
                </a:lnTo>
                <a:lnTo>
                  <a:pt x="1458" y="1330"/>
                </a:lnTo>
                <a:lnTo>
                  <a:pt x="1459" y="1330"/>
                </a:lnTo>
                <a:lnTo>
                  <a:pt x="1460" y="1330"/>
                </a:lnTo>
                <a:lnTo>
                  <a:pt x="1461" y="1330"/>
                </a:lnTo>
                <a:lnTo>
                  <a:pt x="1461" y="1329"/>
                </a:lnTo>
                <a:lnTo>
                  <a:pt x="1463" y="1329"/>
                </a:lnTo>
                <a:lnTo>
                  <a:pt x="1464" y="1329"/>
                </a:lnTo>
                <a:lnTo>
                  <a:pt x="1465" y="1330"/>
                </a:lnTo>
                <a:lnTo>
                  <a:pt x="1465" y="1330"/>
                </a:lnTo>
                <a:lnTo>
                  <a:pt x="1466" y="1330"/>
                </a:lnTo>
                <a:lnTo>
                  <a:pt x="1468" y="1332"/>
                </a:lnTo>
                <a:lnTo>
                  <a:pt x="1469" y="1332"/>
                </a:lnTo>
                <a:lnTo>
                  <a:pt x="1469" y="1332"/>
                </a:lnTo>
                <a:lnTo>
                  <a:pt x="1470" y="1333"/>
                </a:lnTo>
                <a:lnTo>
                  <a:pt x="1471" y="1333"/>
                </a:lnTo>
                <a:lnTo>
                  <a:pt x="1473" y="1333"/>
                </a:lnTo>
                <a:lnTo>
                  <a:pt x="1473" y="1333"/>
                </a:lnTo>
                <a:lnTo>
                  <a:pt x="1474" y="1333"/>
                </a:lnTo>
                <a:lnTo>
                  <a:pt x="1475" y="1333"/>
                </a:lnTo>
                <a:lnTo>
                  <a:pt x="1476" y="1333"/>
                </a:lnTo>
                <a:lnTo>
                  <a:pt x="1476" y="1333"/>
                </a:lnTo>
                <a:lnTo>
                  <a:pt x="1478" y="1333"/>
                </a:lnTo>
                <a:lnTo>
                  <a:pt x="1479" y="1333"/>
                </a:lnTo>
                <a:lnTo>
                  <a:pt x="1480" y="1333"/>
                </a:lnTo>
                <a:lnTo>
                  <a:pt x="1480" y="1333"/>
                </a:lnTo>
                <a:lnTo>
                  <a:pt x="1481" y="1333"/>
                </a:lnTo>
                <a:lnTo>
                  <a:pt x="1483" y="1333"/>
                </a:lnTo>
                <a:lnTo>
                  <a:pt x="1484" y="1333"/>
                </a:lnTo>
                <a:lnTo>
                  <a:pt x="1484" y="1333"/>
                </a:lnTo>
                <a:lnTo>
                  <a:pt x="1485" y="1333"/>
                </a:lnTo>
                <a:lnTo>
                  <a:pt x="1486" y="1333"/>
                </a:lnTo>
                <a:lnTo>
                  <a:pt x="1488" y="1332"/>
                </a:lnTo>
                <a:lnTo>
                  <a:pt x="1488" y="1332"/>
                </a:lnTo>
                <a:lnTo>
                  <a:pt x="1489" y="1332"/>
                </a:lnTo>
                <a:lnTo>
                  <a:pt x="1490" y="1330"/>
                </a:lnTo>
                <a:lnTo>
                  <a:pt x="1491" y="1330"/>
                </a:lnTo>
                <a:lnTo>
                  <a:pt x="1491" y="1330"/>
                </a:lnTo>
                <a:lnTo>
                  <a:pt x="1492" y="1332"/>
                </a:lnTo>
                <a:lnTo>
                  <a:pt x="1494" y="1332"/>
                </a:lnTo>
                <a:lnTo>
                  <a:pt x="1495" y="1332"/>
                </a:lnTo>
                <a:lnTo>
                  <a:pt x="1495" y="1332"/>
                </a:lnTo>
                <a:lnTo>
                  <a:pt x="1496" y="1332"/>
                </a:lnTo>
                <a:lnTo>
                  <a:pt x="1497" y="1333"/>
                </a:lnTo>
                <a:lnTo>
                  <a:pt x="1499" y="1333"/>
                </a:lnTo>
                <a:lnTo>
                  <a:pt x="1499" y="1333"/>
                </a:lnTo>
                <a:lnTo>
                  <a:pt x="1500" y="1333"/>
                </a:lnTo>
                <a:lnTo>
                  <a:pt x="1501" y="1333"/>
                </a:lnTo>
                <a:lnTo>
                  <a:pt x="1502" y="1333"/>
                </a:lnTo>
                <a:lnTo>
                  <a:pt x="1502" y="1333"/>
                </a:lnTo>
                <a:lnTo>
                  <a:pt x="1504" y="1332"/>
                </a:lnTo>
                <a:lnTo>
                  <a:pt x="1505" y="1332"/>
                </a:lnTo>
                <a:lnTo>
                  <a:pt x="1506" y="1332"/>
                </a:lnTo>
                <a:lnTo>
                  <a:pt x="1506" y="1330"/>
                </a:lnTo>
                <a:lnTo>
                  <a:pt x="1507" y="1330"/>
                </a:lnTo>
                <a:lnTo>
                  <a:pt x="1509" y="1330"/>
                </a:lnTo>
                <a:lnTo>
                  <a:pt x="1510" y="1330"/>
                </a:lnTo>
                <a:lnTo>
                  <a:pt x="1511" y="1330"/>
                </a:lnTo>
                <a:lnTo>
                  <a:pt x="1511" y="1330"/>
                </a:lnTo>
                <a:lnTo>
                  <a:pt x="1512" y="1332"/>
                </a:lnTo>
                <a:lnTo>
                  <a:pt x="1514" y="1332"/>
                </a:lnTo>
                <a:lnTo>
                  <a:pt x="1515" y="1333"/>
                </a:lnTo>
                <a:lnTo>
                  <a:pt x="1515" y="1334"/>
                </a:lnTo>
                <a:lnTo>
                  <a:pt x="1516" y="1334"/>
                </a:lnTo>
                <a:lnTo>
                  <a:pt x="1517" y="1335"/>
                </a:lnTo>
                <a:lnTo>
                  <a:pt x="1519" y="1337"/>
                </a:lnTo>
                <a:lnTo>
                  <a:pt x="1519" y="1337"/>
                </a:lnTo>
                <a:lnTo>
                  <a:pt x="1520" y="1338"/>
                </a:lnTo>
                <a:lnTo>
                  <a:pt x="1521" y="1338"/>
                </a:lnTo>
                <a:lnTo>
                  <a:pt x="1522" y="1338"/>
                </a:lnTo>
                <a:lnTo>
                  <a:pt x="1522" y="1338"/>
                </a:lnTo>
                <a:lnTo>
                  <a:pt x="1524" y="1337"/>
                </a:lnTo>
                <a:lnTo>
                  <a:pt x="1525" y="1335"/>
                </a:lnTo>
                <a:lnTo>
                  <a:pt x="1526" y="1334"/>
                </a:lnTo>
                <a:lnTo>
                  <a:pt x="1526" y="1333"/>
                </a:lnTo>
                <a:lnTo>
                  <a:pt x="1527" y="1332"/>
                </a:lnTo>
                <a:lnTo>
                  <a:pt x="1528" y="1332"/>
                </a:lnTo>
                <a:lnTo>
                  <a:pt x="1530" y="1332"/>
                </a:lnTo>
                <a:lnTo>
                  <a:pt x="1530" y="1332"/>
                </a:lnTo>
                <a:lnTo>
                  <a:pt x="1531" y="1332"/>
                </a:lnTo>
                <a:lnTo>
                  <a:pt x="1532" y="1333"/>
                </a:lnTo>
                <a:lnTo>
                  <a:pt x="1533" y="1333"/>
                </a:lnTo>
                <a:lnTo>
                  <a:pt x="1533" y="1332"/>
                </a:lnTo>
                <a:lnTo>
                  <a:pt x="1535" y="1332"/>
                </a:lnTo>
                <a:lnTo>
                  <a:pt x="1536" y="1332"/>
                </a:lnTo>
                <a:lnTo>
                  <a:pt x="1537" y="1332"/>
                </a:lnTo>
                <a:lnTo>
                  <a:pt x="1537" y="1330"/>
                </a:lnTo>
                <a:lnTo>
                  <a:pt x="1538" y="1330"/>
                </a:lnTo>
                <a:lnTo>
                  <a:pt x="1540" y="1329"/>
                </a:lnTo>
                <a:lnTo>
                  <a:pt x="1541" y="1329"/>
                </a:lnTo>
                <a:lnTo>
                  <a:pt x="1541" y="1328"/>
                </a:lnTo>
                <a:lnTo>
                  <a:pt x="1542" y="1327"/>
                </a:lnTo>
                <a:lnTo>
                  <a:pt x="1543" y="1327"/>
                </a:lnTo>
                <a:lnTo>
                  <a:pt x="1545" y="1325"/>
                </a:lnTo>
                <a:lnTo>
                  <a:pt x="1545" y="1324"/>
                </a:lnTo>
                <a:lnTo>
                  <a:pt x="1546" y="1323"/>
                </a:lnTo>
                <a:lnTo>
                  <a:pt x="1547" y="1323"/>
                </a:lnTo>
                <a:lnTo>
                  <a:pt x="1548" y="1322"/>
                </a:lnTo>
                <a:lnTo>
                  <a:pt x="1548" y="1322"/>
                </a:lnTo>
                <a:lnTo>
                  <a:pt x="1550" y="1322"/>
                </a:lnTo>
                <a:lnTo>
                  <a:pt x="1551" y="1320"/>
                </a:lnTo>
                <a:lnTo>
                  <a:pt x="1552" y="1320"/>
                </a:lnTo>
                <a:lnTo>
                  <a:pt x="1552" y="1320"/>
                </a:lnTo>
                <a:lnTo>
                  <a:pt x="1553" y="1320"/>
                </a:lnTo>
                <a:lnTo>
                  <a:pt x="1555" y="1319"/>
                </a:lnTo>
                <a:lnTo>
                  <a:pt x="1556" y="1319"/>
                </a:lnTo>
                <a:lnTo>
                  <a:pt x="1556" y="1318"/>
                </a:lnTo>
                <a:lnTo>
                  <a:pt x="1557" y="1317"/>
                </a:lnTo>
                <a:lnTo>
                  <a:pt x="1558" y="1315"/>
                </a:lnTo>
                <a:lnTo>
                  <a:pt x="1560" y="1314"/>
                </a:lnTo>
                <a:lnTo>
                  <a:pt x="1560" y="1313"/>
                </a:lnTo>
                <a:lnTo>
                  <a:pt x="1561" y="1314"/>
                </a:lnTo>
                <a:lnTo>
                  <a:pt x="1562" y="1315"/>
                </a:lnTo>
                <a:lnTo>
                  <a:pt x="1563" y="1318"/>
                </a:lnTo>
                <a:lnTo>
                  <a:pt x="1563" y="1320"/>
                </a:lnTo>
                <a:lnTo>
                  <a:pt x="1564" y="1323"/>
                </a:lnTo>
                <a:lnTo>
                  <a:pt x="1566" y="1325"/>
                </a:lnTo>
                <a:lnTo>
                  <a:pt x="1567" y="1327"/>
                </a:lnTo>
                <a:lnTo>
                  <a:pt x="1568" y="1328"/>
                </a:lnTo>
                <a:lnTo>
                  <a:pt x="1568" y="1329"/>
                </a:lnTo>
                <a:lnTo>
                  <a:pt x="1569" y="1329"/>
                </a:lnTo>
                <a:lnTo>
                  <a:pt x="1571" y="1330"/>
                </a:lnTo>
                <a:lnTo>
                  <a:pt x="1572" y="1330"/>
                </a:lnTo>
                <a:lnTo>
                  <a:pt x="1572" y="1330"/>
                </a:lnTo>
                <a:lnTo>
                  <a:pt x="1573" y="1332"/>
                </a:lnTo>
                <a:lnTo>
                  <a:pt x="1574" y="1332"/>
                </a:lnTo>
                <a:lnTo>
                  <a:pt x="1576" y="1332"/>
                </a:lnTo>
                <a:lnTo>
                  <a:pt x="1576" y="1333"/>
                </a:lnTo>
                <a:lnTo>
                  <a:pt x="1577" y="1333"/>
                </a:lnTo>
                <a:lnTo>
                  <a:pt x="1578" y="1333"/>
                </a:lnTo>
                <a:lnTo>
                  <a:pt x="1579" y="1333"/>
                </a:lnTo>
                <a:lnTo>
                  <a:pt x="1579" y="1333"/>
                </a:lnTo>
                <a:lnTo>
                  <a:pt x="1581" y="1333"/>
                </a:lnTo>
                <a:lnTo>
                  <a:pt x="1582" y="1333"/>
                </a:lnTo>
                <a:lnTo>
                  <a:pt x="1583" y="1333"/>
                </a:lnTo>
                <a:lnTo>
                  <a:pt x="1583" y="1333"/>
                </a:lnTo>
                <a:lnTo>
                  <a:pt x="1584" y="1333"/>
                </a:lnTo>
                <a:lnTo>
                  <a:pt x="1586" y="1333"/>
                </a:lnTo>
                <a:lnTo>
                  <a:pt x="1587" y="1333"/>
                </a:lnTo>
                <a:lnTo>
                  <a:pt x="1587" y="1333"/>
                </a:lnTo>
                <a:lnTo>
                  <a:pt x="1588" y="1333"/>
                </a:lnTo>
                <a:lnTo>
                  <a:pt x="1589" y="1334"/>
                </a:lnTo>
                <a:lnTo>
                  <a:pt x="1591" y="1334"/>
                </a:lnTo>
                <a:lnTo>
                  <a:pt x="1591" y="1334"/>
                </a:lnTo>
                <a:lnTo>
                  <a:pt x="1592" y="1334"/>
                </a:lnTo>
                <a:lnTo>
                  <a:pt x="1593" y="1334"/>
                </a:lnTo>
                <a:lnTo>
                  <a:pt x="1594" y="1334"/>
                </a:lnTo>
                <a:lnTo>
                  <a:pt x="1594" y="1334"/>
                </a:lnTo>
                <a:lnTo>
                  <a:pt x="1596" y="1333"/>
                </a:lnTo>
                <a:lnTo>
                  <a:pt x="1597" y="1333"/>
                </a:lnTo>
                <a:lnTo>
                  <a:pt x="1598" y="1333"/>
                </a:lnTo>
                <a:lnTo>
                  <a:pt x="1598" y="1333"/>
                </a:lnTo>
                <a:lnTo>
                  <a:pt x="1599" y="1333"/>
                </a:lnTo>
                <a:lnTo>
                  <a:pt x="1600" y="1333"/>
                </a:lnTo>
                <a:lnTo>
                  <a:pt x="1602" y="1333"/>
                </a:lnTo>
                <a:lnTo>
                  <a:pt x="1602" y="1333"/>
                </a:lnTo>
                <a:lnTo>
                  <a:pt x="1603" y="1333"/>
                </a:lnTo>
                <a:lnTo>
                  <a:pt x="1604" y="1333"/>
                </a:lnTo>
                <a:lnTo>
                  <a:pt x="1605" y="1333"/>
                </a:lnTo>
                <a:lnTo>
                  <a:pt x="1605" y="1333"/>
                </a:lnTo>
                <a:lnTo>
                  <a:pt x="1607" y="1333"/>
                </a:lnTo>
                <a:lnTo>
                  <a:pt x="1608" y="1333"/>
                </a:lnTo>
                <a:lnTo>
                  <a:pt x="1609" y="1333"/>
                </a:lnTo>
                <a:lnTo>
                  <a:pt x="1609" y="1333"/>
                </a:lnTo>
                <a:lnTo>
                  <a:pt x="1610" y="1333"/>
                </a:lnTo>
                <a:lnTo>
                  <a:pt x="1612" y="1333"/>
                </a:lnTo>
                <a:lnTo>
                  <a:pt x="1613" y="1334"/>
                </a:lnTo>
                <a:lnTo>
                  <a:pt x="1613" y="1334"/>
                </a:lnTo>
                <a:lnTo>
                  <a:pt x="1614" y="1334"/>
                </a:lnTo>
                <a:lnTo>
                  <a:pt x="1615" y="1334"/>
                </a:lnTo>
                <a:lnTo>
                  <a:pt x="1617" y="1334"/>
                </a:lnTo>
                <a:lnTo>
                  <a:pt x="1617" y="1333"/>
                </a:lnTo>
                <a:lnTo>
                  <a:pt x="1618" y="1333"/>
                </a:lnTo>
                <a:lnTo>
                  <a:pt x="1619" y="1333"/>
                </a:lnTo>
                <a:lnTo>
                  <a:pt x="1620" y="1333"/>
                </a:lnTo>
                <a:lnTo>
                  <a:pt x="1620" y="1333"/>
                </a:lnTo>
                <a:lnTo>
                  <a:pt x="1622" y="1333"/>
                </a:lnTo>
                <a:lnTo>
                  <a:pt x="1623" y="1333"/>
                </a:lnTo>
                <a:lnTo>
                  <a:pt x="1624" y="1333"/>
                </a:lnTo>
                <a:lnTo>
                  <a:pt x="1625" y="1333"/>
                </a:lnTo>
                <a:lnTo>
                  <a:pt x="1625" y="1333"/>
                </a:lnTo>
                <a:lnTo>
                  <a:pt x="1627" y="1333"/>
                </a:lnTo>
                <a:lnTo>
                  <a:pt x="1628" y="1333"/>
                </a:lnTo>
                <a:lnTo>
                  <a:pt x="1629" y="1333"/>
                </a:lnTo>
                <a:lnTo>
                  <a:pt x="1629" y="1333"/>
                </a:lnTo>
                <a:lnTo>
                  <a:pt x="1630" y="1333"/>
                </a:lnTo>
                <a:lnTo>
                  <a:pt x="1632" y="1333"/>
                </a:lnTo>
                <a:lnTo>
                  <a:pt x="1633" y="1333"/>
                </a:lnTo>
                <a:lnTo>
                  <a:pt x="1633" y="1333"/>
                </a:lnTo>
                <a:lnTo>
                  <a:pt x="1634" y="1332"/>
                </a:lnTo>
                <a:lnTo>
                  <a:pt x="1635" y="1330"/>
                </a:lnTo>
                <a:lnTo>
                  <a:pt x="1636" y="1329"/>
                </a:lnTo>
                <a:lnTo>
                  <a:pt x="1636" y="1328"/>
                </a:lnTo>
                <a:lnTo>
                  <a:pt x="1638" y="1325"/>
                </a:lnTo>
                <a:lnTo>
                  <a:pt x="1639" y="1324"/>
                </a:lnTo>
                <a:lnTo>
                  <a:pt x="1640" y="1324"/>
                </a:lnTo>
                <a:lnTo>
                  <a:pt x="1640" y="1325"/>
                </a:lnTo>
                <a:lnTo>
                  <a:pt x="1641" y="1327"/>
                </a:lnTo>
                <a:lnTo>
                  <a:pt x="1643" y="1329"/>
                </a:lnTo>
                <a:lnTo>
                  <a:pt x="1644" y="1332"/>
                </a:lnTo>
                <a:lnTo>
                  <a:pt x="1644" y="1333"/>
                </a:lnTo>
                <a:lnTo>
                  <a:pt x="1645" y="1334"/>
                </a:lnTo>
                <a:lnTo>
                  <a:pt x="1646" y="1335"/>
                </a:lnTo>
                <a:lnTo>
                  <a:pt x="1648" y="1337"/>
                </a:lnTo>
                <a:lnTo>
                  <a:pt x="1648" y="1337"/>
                </a:lnTo>
                <a:lnTo>
                  <a:pt x="1649" y="1338"/>
                </a:lnTo>
                <a:lnTo>
                  <a:pt x="1650" y="1338"/>
                </a:lnTo>
                <a:lnTo>
                  <a:pt x="1651" y="1338"/>
                </a:lnTo>
                <a:lnTo>
                  <a:pt x="1651" y="1338"/>
                </a:lnTo>
                <a:lnTo>
                  <a:pt x="1653" y="1337"/>
                </a:lnTo>
                <a:lnTo>
                  <a:pt x="1654" y="1337"/>
                </a:lnTo>
                <a:lnTo>
                  <a:pt x="1655" y="1335"/>
                </a:lnTo>
                <a:lnTo>
                  <a:pt x="1655" y="1335"/>
                </a:lnTo>
                <a:lnTo>
                  <a:pt x="1656" y="1334"/>
                </a:lnTo>
                <a:lnTo>
                  <a:pt x="1658" y="1334"/>
                </a:lnTo>
                <a:lnTo>
                  <a:pt x="1659" y="1334"/>
                </a:lnTo>
                <a:lnTo>
                  <a:pt x="1659" y="1334"/>
                </a:lnTo>
                <a:lnTo>
                  <a:pt x="1660" y="1334"/>
                </a:lnTo>
                <a:lnTo>
                  <a:pt x="1661" y="1334"/>
                </a:lnTo>
                <a:lnTo>
                  <a:pt x="1663" y="1333"/>
                </a:lnTo>
                <a:lnTo>
                  <a:pt x="1663" y="1333"/>
                </a:lnTo>
                <a:lnTo>
                  <a:pt x="1664" y="1333"/>
                </a:lnTo>
                <a:lnTo>
                  <a:pt x="1665" y="1333"/>
                </a:lnTo>
                <a:lnTo>
                  <a:pt x="1666" y="1333"/>
                </a:lnTo>
                <a:lnTo>
                  <a:pt x="1666" y="1333"/>
                </a:lnTo>
                <a:lnTo>
                  <a:pt x="1668" y="1333"/>
                </a:lnTo>
                <a:lnTo>
                  <a:pt x="1669" y="1333"/>
                </a:lnTo>
                <a:lnTo>
                  <a:pt x="1670" y="1333"/>
                </a:lnTo>
                <a:lnTo>
                  <a:pt x="1670" y="1333"/>
                </a:lnTo>
                <a:lnTo>
                  <a:pt x="1671" y="1333"/>
                </a:lnTo>
                <a:lnTo>
                  <a:pt x="1672" y="1333"/>
                </a:lnTo>
                <a:lnTo>
                  <a:pt x="1674" y="1333"/>
                </a:lnTo>
                <a:lnTo>
                  <a:pt x="1674" y="1333"/>
                </a:lnTo>
                <a:lnTo>
                  <a:pt x="1675" y="1333"/>
                </a:lnTo>
                <a:lnTo>
                  <a:pt x="1676" y="1333"/>
                </a:lnTo>
                <a:lnTo>
                  <a:pt x="1677" y="1333"/>
                </a:lnTo>
                <a:lnTo>
                  <a:pt x="1679" y="1334"/>
                </a:lnTo>
                <a:lnTo>
                  <a:pt x="1679" y="1334"/>
                </a:lnTo>
                <a:lnTo>
                  <a:pt x="1680" y="1334"/>
                </a:lnTo>
                <a:lnTo>
                  <a:pt x="1681" y="1334"/>
                </a:lnTo>
                <a:lnTo>
                  <a:pt x="1682" y="1334"/>
                </a:lnTo>
                <a:lnTo>
                  <a:pt x="1682" y="1333"/>
                </a:lnTo>
                <a:lnTo>
                  <a:pt x="1684" y="1333"/>
                </a:lnTo>
                <a:lnTo>
                  <a:pt x="1685" y="1333"/>
                </a:lnTo>
                <a:lnTo>
                  <a:pt x="1686" y="1333"/>
                </a:lnTo>
                <a:lnTo>
                  <a:pt x="1686" y="1333"/>
                </a:lnTo>
                <a:lnTo>
                  <a:pt x="1687" y="1333"/>
                </a:lnTo>
                <a:lnTo>
                  <a:pt x="1689" y="1333"/>
                </a:lnTo>
                <a:lnTo>
                  <a:pt x="1690" y="1333"/>
                </a:lnTo>
                <a:lnTo>
                  <a:pt x="1690" y="1333"/>
                </a:lnTo>
                <a:lnTo>
                  <a:pt x="1691" y="1333"/>
                </a:lnTo>
                <a:lnTo>
                  <a:pt x="1692" y="1333"/>
                </a:lnTo>
                <a:lnTo>
                  <a:pt x="1694" y="1333"/>
                </a:lnTo>
                <a:lnTo>
                  <a:pt x="1694" y="1332"/>
                </a:lnTo>
                <a:lnTo>
                  <a:pt x="1695" y="1332"/>
                </a:lnTo>
                <a:lnTo>
                  <a:pt x="1696" y="1332"/>
                </a:lnTo>
                <a:lnTo>
                  <a:pt x="1697" y="1332"/>
                </a:lnTo>
                <a:lnTo>
                  <a:pt x="1697" y="1332"/>
                </a:lnTo>
                <a:lnTo>
                  <a:pt x="1699" y="1332"/>
                </a:lnTo>
                <a:lnTo>
                  <a:pt x="1700" y="1332"/>
                </a:lnTo>
                <a:lnTo>
                  <a:pt x="1701" y="1333"/>
                </a:lnTo>
                <a:lnTo>
                  <a:pt x="1701" y="1333"/>
                </a:lnTo>
                <a:lnTo>
                  <a:pt x="1702" y="1333"/>
                </a:lnTo>
                <a:lnTo>
                  <a:pt x="1704" y="1333"/>
                </a:lnTo>
                <a:lnTo>
                  <a:pt x="1705" y="1333"/>
                </a:lnTo>
                <a:lnTo>
                  <a:pt x="1705" y="1334"/>
                </a:lnTo>
                <a:lnTo>
                  <a:pt x="1706" y="1333"/>
                </a:lnTo>
                <a:lnTo>
                  <a:pt x="1707" y="1333"/>
                </a:lnTo>
                <a:lnTo>
                  <a:pt x="1708" y="1333"/>
                </a:lnTo>
                <a:lnTo>
                  <a:pt x="1708" y="1333"/>
                </a:lnTo>
                <a:lnTo>
                  <a:pt x="1710" y="1333"/>
                </a:lnTo>
                <a:lnTo>
                  <a:pt x="1711" y="1332"/>
                </a:lnTo>
                <a:lnTo>
                  <a:pt x="1712" y="1329"/>
                </a:lnTo>
                <a:lnTo>
                  <a:pt x="1712" y="1327"/>
                </a:lnTo>
                <a:lnTo>
                  <a:pt x="1713" y="1324"/>
                </a:lnTo>
                <a:lnTo>
                  <a:pt x="1715" y="1320"/>
                </a:lnTo>
                <a:lnTo>
                  <a:pt x="1716" y="1317"/>
                </a:lnTo>
                <a:lnTo>
                  <a:pt x="1716" y="1315"/>
                </a:lnTo>
                <a:lnTo>
                  <a:pt x="1717" y="1314"/>
                </a:lnTo>
                <a:lnTo>
                  <a:pt x="1718" y="1314"/>
                </a:lnTo>
                <a:lnTo>
                  <a:pt x="1720" y="1314"/>
                </a:lnTo>
                <a:lnTo>
                  <a:pt x="1720" y="1315"/>
                </a:lnTo>
                <a:lnTo>
                  <a:pt x="1721" y="1315"/>
                </a:lnTo>
                <a:lnTo>
                  <a:pt x="1722" y="1317"/>
                </a:lnTo>
                <a:lnTo>
                  <a:pt x="1723" y="1319"/>
                </a:lnTo>
                <a:lnTo>
                  <a:pt x="1723" y="1320"/>
                </a:lnTo>
                <a:lnTo>
                  <a:pt x="1725" y="1323"/>
                </a:lnTo>
                <a:lnTo>
                  <a:pt x="1726" y="1324"/>
                </a:lnTo>
                <a:lnTo>
                  <a:pt x="1727" y="1327"/>
                </a:lnTo>
                <a:lnTo>
                  <a:pt x="1727" y="1328"/>
                </a:lnTo>
                <a:lnTo>
                  <a:pt x="1728" y="1329"/>
                </a:lnTo>
                <a:lnTo>
                  <a:pt x="1730" y="1330"/>
                </a:lnTo>
                <a:lnTo>
                  <a:pt x="1731" y="1332"/>
                </a:lnTo>
                <a:lnTo>
                  <a:pt x="1731" y="1332"/>
                </a:lnTo>
                <a:lnTo>
                  <a:pt x="1732" y="1333"/>
                </a:lnTo>
                <a:lnTo>
                  <a:pt x="1733" y="1333"/>
                </a:lnTo>
                <a:lnTo>
                  <a:pt x="1735" y="1333"/>
                </a:lnTo>
                <a:lnTo>
                  <a:pt x="1736" y="1333"/>
                </a:lnTo>
                <a:lnTo>
                  <a:pt x="1736" y="1333"/>
                </a:lnTo>
                <a:lnTo>
                  <a:pt x="1737" y="1333"/>
                </a:lnTo>
                <a:lnTo>
                  <a:pt x="1738" y="1333"/>
                </a:lnTo>
                <a:lnTo>
                  <a:pt x="1740" y="1333"/>
                </a:lnTo>
                <a:lnTo>
                  <a:pt x="1740" y="1333"/>
                </a:lnTo>
                <a:lnTo>
                  <a:pt x="1741" y="1332"/>
                </a:lnTo>
                <a:lnTo>
                  <a:pt x="1742" y="1330"/>
                </a:lnTo>
                <a:lnTo>
                  <a:pt x="1743" y="1329"/>
                </a:lnTo>
                <a:lnTo>
                  <a:pt x="1743" y="1327"/>
                </a:lnTo>
                <a:lnTo>
                  <a:pt x="1744" y="1323"/>
                </a:lnTo>
                <a:lnTo>
                  <a:pt x="1746" y="1318"/>
                </a:lnTo>
                <a:lnTo>
                  <a:pt x="1747" y="1312"/>
                </a:lnTo>
                <a:lnTo>
                  <a:pt x="1747" y="1305"/>
                </a:lnTo>
                <a:lnTo>
                  <a:pt x="1748" y="1301"/>
                </a:lnTo>
                <a:lnTo>
                  <a:pt x="1749" y="1299"/>
                </a:lnTo>
                <a:lnTo>
                  <a:pt x="1751" y="1302"/>
                </a:lnTo>
                <a:lnTo>
                  <a:pt x="1751" y="1305"/>
                </a:lnTo>
                <a:lnTo>
                  <a:pt x="1752" y="1312"/>
                </a:lnTo>
                <a:lnTo>
                  <a:pt x="1753" y="1317"/>
                </a:lnTo>
                <a:lnTo>
                  <a:pt x="1754" y="1323"/>
                </a:lnTo>
                <a:lnTo>
                  <a:pt x="1754" y="1327"/>
                </a:lnTo>
                <a:lnTo>
                  <a:pt x="1756" y="1329"/>
                </a:lnTo>
                <a:lnTo>
                  <a:pt x="1757" y="1332"/>
                </a:lnTo>
                <a:lnTo>
                  <a:pt x="1758" y="1333"/>
                </a:lnTo>
                <a:lnTo>
                  <a:pt x="1758" y="1333"/>
                </a:lnTo>
                <a:lnTo>
                  <a:pt x="1759" y="1334"/>
                </a:lnTo>
                <a:lnTo>
                  <a:pt x="1761" y="1333"/>
                </a:lnTo>
                <a:lnTo>
                  <a:pt x="1762" y="1333"/>
                </a:lnTo>
                <a:lnTo>
                  <a:pt x="1762" y="1332"/>
                </a:lnTo>
                <a:lnTo>
                  <a:pt x="1763" y="1332"/>
                </a:lnTo>
                <a:lnTo>
                  <a:pt x="1764" y="1332"/>
                </a:lnTo>
                <a:lnTo>
                  <a:pt x="1766" y="1330"/>
                </a:lnTo>
                <a:lnTo>
                  <a:pt x="1766" y="1330"/>
                </a:lnTo>
                <a:lnTo>
                  <a:pt x="1767" y="1332"/>
                </a:lnTo>
                <a:lnTo>
                  <a:pt x="1768" y="1332"/>
                </a:lnTo>
                <a:lnTo>
                  <a:pt x="1769" y="1332"/>
                </a:lnTo>
                <a:lnTo>
                  <a:pt x="1769" y="1333"/>
                </a:lnTo>
                <a:lnTo>
                  <a:pt x="1771" y="1333"/>
                </a:lnTo>
                <a:lnTo>
                  <a:pt x="1772" y="1333"/>
                </a:lnTo>
                <a:lnTo>
                  <a:pt x="1773" y="1333"/>
                </a:lnTo>
                <a:lnTo>
                  <a:pt x="1773" y="1333"/>
                </a:lnTo>
                <a:lnTo>
                  <a:pt x="1774" y="1333"/>
                </a:lnTo>
                <a:lnTo>
                  <a:pt x="1776" y="1333"/>
                </a:lnTo>
                <a:lnTo>
                  <a:pt x="1777" y="1333"/>
                </a:lnTo>
                <a:lnTo>
                  <a:pt x="1777" y="1333"/>
                </a:lnTo>
                <a:lnTo>
                  <a:pt x="1778" y="1333"/>
                </a:lnTo>
                <a:lnTo>
                  <a:pt x="1779" y="1333"/>
                </a:lnTo>
                <a:lnTo>
                  <a:pt x="1780" y="1333"/>
                </a:lnTo>
                <a:lnTo>
                  <a:pt x="1780" y="1333"/>
                </a:lnTo>
                <a:lnTo>
                  <a:pt x="1782" y="1334"/>
                </a:lnTo>
                <a:lnTo>
                  <a:pt x="1783" y="1334"/>
                </a:lnTo>
                <a:lnTo>
                  <a:pt x="1784" y="1334"/>
                </a:lnTo>
                <a:lnTo>
                  <a:pt x="1784" y="1334"/>
                </a:lnTo>
                <a:lnTo>
                  <a:pt x="1785" y="1334"/>
                </a:lnTo>
                <a:lnTo>
                  <a:pt x="1787" y="1334"/>
                </a:lnTo>
                <a:lnTo>
                  <a:pt x="1788" y="1333"/>
                </a:lnTo>
                <a:lnTo>
                  <a:pt x="1788" y="1333"/>
                </a:lnTo>
                <a:lnTo>
                  <a:pt x="1789" y="1333"/>
                </a:lnTo>
                <a:lnTo>
                  <a:pt x="1790" y="1332"/>
                </a:lnTo>
                <a:lnTo>
                  <a:pt x="1792" y="1332"/>
                </a:lnTo>
                <a:lnTo>
                  <a:pt x="1793" y="1330"/>
                </a:lnTo>
                <a:lnTo>
                  <a:pt x="1793" y="1329"/>
                </a:lnTo>
                <a:lnTo>
                  <a:pt x="1794" y="1328"/>
                </a:lnTo>
                <a:lnTo>
                  <a:pt x="1795" y="1327"/>
                </a:lnTo>
                <a:lnTo>
                  <a:pt x="1797" y="1327"/>
                </a:lnTo>
                <a:lnTo>
                  <a:pt x="1797" y="1327"/>
                </a:lnTo>
                <a:lnTo>
                  <a:pt x="1798" y="1328"/>
                </a:lnTo>
                <a:lnTo>
                  <a:pt x="1799" y="1328"/>
                </a:lnTo>
                <a:lnTo>
                  <a:pt x="1800" y="1329"/>
                </a:lnTo>
                <a:lnTo>
                  <a:pt x="1800" y="1330"/>
                </a:lnTo>
                <a:lnTo>
                  <a:pt x="1802" y="1330"/>
                </a:lnTo>
                <a:lnTo>
                  <a:pt x="1803" y="1332"/>
                </a:lnTo>
                <a:lnTo>
                  <a:pt x="1804" y="1332"/>
                </a:lnTo>
                <a:lnTo>
                  <a:pt x="1804" y="1332"/>
                </a:lnTo>
                <a:lnTo>
                  <a:pt x="1805" y="1332"/>
                </a:lnTo>
                <a:lnTo>
                  <a:pt x="1807" y="1333"/>
                </a:lnTo>
                <a:lnTo>
                  <a:pt x="1808" y="1333"/>
                </a:lnTo>
                <a:lnTo>
                  <a:pt x="1808" y="1333"/>
                </a:lnTo>
                <a:lnTo>
                  <a:pt x="1809" y="1333"/>
                </a:lnTo>
                <a:lnTo>
                  <a:pt x="1810" y="1334"/>
                </a:lnTo>
                <a:lnTo>
                  <a:pt x="1811" y="1334"/>
                </a:lnTo>
                <a:lnTo>
                  <a:pt x="1811" y="1333"/>
                </a:lnTo>
                <a:lnTo>
                  <a:pt x="1813" y="1333"/>
                </a:lnTo>
                <a:lnTo>
                  <a:pt x="1814" y="1332"/>
                </a:lnTo>
                <a:lnTo>
                  <a:pt x="1815" y="1332"/>
                </a:lnTo>
                <a:lnTo>
                  <a:pt x="1815" y="1330"/>
                </a:lnTo>
                <a:lnTo>
                  <a:pt x="1816" y="1329"/>
                </a:lnTo>
                <a:lnTo>
                  <a:pt x="1818" y="1329"/>
                </a:lnTo>
                <a:lnTo>
                  <a:pt x="1819" y="1328"/>
                </a:lnTo>
                <a:lnTo>
                  <a:pt x="1819" y="1328"/>
                </a:lnTo>
                <a:lnTo>
                  <a:pt x="1820" y="1328"/>
                </a:lnTo>
                <a:lnTo>
                  <a:pt x="1821" y="1327"/>
                </a:lnTo>
                <a:lnTo>
                  <a:pt x="1823" y="1324"/>
                </a:lnTo>
                <a:lnTo>
                  <a:pt x="1823" y="1320"/>
                </a:lnTo>
                <a:lnTo>
                  <a:pt x="1824" y="1317"/>
                </a:lnTo>
                <a:lnTo>
                  <a:pt x="1825" y="1313"/>
                </a:lnTo>
                <a:lnTo>
                  <a:pt x="1826" y="1310"/>
                </a:lnTo>
                <a:lnTo>
                  <a:pt x="1826" y="1308"/>
                </a:lnTo>
                <a:lnTo>
                  <a:pt x="1828" y="1308"/>
                </a:lnTo>
                <a:lnTo>
                  <a:pt x="1829" y="1309"/>
                </a:lnTo>
                <a:lnTo>
                  <a:pt x="1830" y="1310"/>
                </a:lnTo>
                <a:lnTo>
                  <a:pt x="1830" y="1313"/>
                </a:lnTo>
                <a:lnTo>
                  <a:pt x="1831" y="1315"/>
                </a:lnTo>
                <a:lnTo>
                  <a:pt x="1833" y="1317"/>
                </a:lnTo>
                <a:lnTo>
                  <a:pt x="1834" y="1319"/>
                </a:lnTo>
                <a:lnTo>
                  <a:pt x="1834" y="1320"/>
                </a:lnTo>
                <a:lnTo>
                  <a:pt x="1835" y="1322"/>
                </a:lnTo>
                <a:lnTo>
                  <a:pt x="1836" y="1323"/>
                </a:lnTo>
                <a:lnTo>
                  <a:pt x="1838" y="1324"/>
                </a:lnTo>
                <a:lnTo>
                  <a:pt x="1838" y="1324"/>
                </a:lnTo>
                <a:lnTo>
                  <a:pt x="1839" y="1325"/>
                </a:lnTo>
                <a:lnTo>
                  <a:pt x="1840" y="1325"/>
                </a:lnTo>
                <a:lnTo>
                  <a:pt x="1841" y="1327"/>
                </a:lnTo>
                <a:lnTo>
                  <a:pt x="1841" y="1328"/>
                </a:lnTo>
                <a:lnTo>
                  <a:pt x="1843" y="1329"/>
                </a:lnTo>
                <a:lnTo>
                  <a:pt x="1844" y="1329"/>
                </a:lnTo>
                <a:lnTo>
                  <a:pt x="1845" y="1330"/>
                </a:lnTo>
                <a:lnTo>
                  <a:pt x="1846" y="1330"/>
                </a:lnTo>
                <a:lnTo>
                  <a:pt x="1846" y="1332"/>
                </a:lnTo>
                <a:lnTo>
                  <a:pt x="1847" y="1332"/>
                </a:lnTo>
                <a:lnTo>
                  <a:pt x="1849" y="1332"/>
                </a:lnTo>
                <a:lnTo>
                  <a:pt x="1850" y="1332"/>
                </a:lnTo>
                <a:lnTo>
                  <a:pt x="1850" y="1332"/>
                </a:lnTo>
                <a:lnTo>
                  <a:pt x="1851" y="1332"/>
                </a:lnTo>
                <a:lnTo>
                  <a:pt x="1852" y="1332"/>
                </a:lnTo>
                <a:lnTo>
                  <a:pt x="1854" y="1332"/>
                </a:lnTo>
                <a:lnTo>
                  <a:pt x="1854" y="1332"/>
                </a:lnTo>
                <a:lnTo>
                  <a:pt x="1855" y="1332"/>
                </a:lnTo>
                <a:lnTo>
                  <a:pt x="1856" y="1333"/>
                </a:lnTo>
                <a:lnTo>
                  <a:pt x="1857" y="1333"/>
                </a:lnTo>
                <a:lnTo>
                  <a:pt x="1857" y="1333"/>
                </a:lnTo>
                <a:lnTo>
                  <a:pt x="1859" y="1333"/>
                </a:lnTo>
                <a:lnTo>
                  <a:pt x="1860" y="1334"/>
                </a:lnTo>
                <a:lnTo>
                  <a:pt x="1861" y="1334"/>
                </a:lnTo>
                <a:lnTo>
                  <a:pt x="1861" y="1334"/>
                </a:lnTo>
                <a:lnTo>
                  <a:pt x="1862" y="1334"/>
                </a:lnTo>
                <a:lnTo>
                  <a:pt x="1864" y="1334"/>
                </a:lnTo>
                <a:lnTo>
                  <a:pt x="1865" y="1334"/>
                </a:lnTo>
                <a:lnTo>
                  <a:pt x="1865" y="1334"/>
                </a:lnTo>
                <a:lnTo>
                  <a:pt x="1866" y="1334"/>
                </a:lnTo>
                <a:lnTo>
                  <a:pt x="1867" y="1334"/>
                </a:lnTo>
                <a:lnTo>
                  <a:pt x="1869" y="1334"/>
                </a:lnTo>
                <a:lnTo>
                  <a:pt x="1869" y="1334"/>
                </a:lnTo>
                <a:lnTo>
                  <a:pt x="1870" y="1334"/>
                </a:lnTo>
                <a:lnTo>
                  <a:pt x="1871" y="1334"/>
                </a:lnTo>
                <a:lnTo>
                  <a:pt x="1872" y="1334"/>
                </a:lnTo>
                <a:lnTo>
                  <a:pt x="1872" y="1334"/>
                </a:lnTo>
                <a:lnTo>
                  <a:pt x="1874" y="1334"/>
                </a:lnTo>
                <a:lnTo>
                  <a:pt x="1875" y="1334"/>
                </a:lnTo>
                <a:lnTo>
                  <a:pt x="1876" y="1334"/>
                </a:lnTo>
                <a:lnTo>
                  <a:pt x="1876" y="1334"/>
                </a:lnTo>
                <a:lnTo>
                  <a:pt x="1877" y="1333"/>
                </a:lnTo>
                <a:lnTo>
                  <a:pt x="1879" y="1333"/>
                </a:lnTo>
                <a:lnTo>
                  <a:pt x="1880" y="1333"/>
                </a:lnTo>
                <a:lnTo>
                  <a:pt x="1880" y="1333"/>
                </a:lnTo>
                <a:lnTo>
                  <a:pt x="1881" y="1332"/>
                </a:lnTo>
                <a:lnTo>
                  <a:pt x="1882" y="1332"/>
                </a:lnTo>
                <a:lnTo>
                  <a:pt x="1883" y="1332"/>
                </a:lnTo>
                <a:lnTo>
                  <a:pt x="1883" y="1332"/>
                </a:lnTo>
                <a:lnTo>
                  <a:pt x="1885" y="1330"/>
                </a:lnTo>
                <a:lnTo>
                  <a:pt x="1886" y="1330"/>
                </a:lnTo>
                <a:lnTo>
                  <a:pt x="1887" y="1330"/>
                </a:lnTo>
                <a:lnTo>
                  <a:pt x="1887" y="1332"/>
                </a:lnTo>
                <a:lnTo>
                  <a:pt x="1888" y="1332"/>
                </a:lnTo>
                <a:lnTo>
                  <a:pt x="1890" y="1332"/>
                </a:lnTo>
                <a:lnTo>
                  <a:pt x="1891" y="1332"/>
                </a:lnTo>
                <a:lnTo>
                  <a:pt x="1891" y="1332"/>
                </a:lnTo>
                <a:lnTo>
                  <a:pt x="1892" y="1333"/>
                </a:lnTo>
                <a:lnTo>
                  <a:pt x="1893" y="1333"/>
                </a:lnTo>
                <a:lnTo>
                  <a:pt x="1895" y="1333"/>
                </a:lnTo>
                <a:lnTo>
                  <a:pt x="1895" y="1333"/>
                </a:lnTo>
                <a:lnTo>
                  <a:pt x="1896" y="1333"/>
                </a:lnTo>
                <a:lnTo>
                  <a:pt x="1897" y="1333"/>
                </a:lnTo>
                <a:lnTo>
                  <a:pt x="1898" y="1332"/>
                </a:lnTo>
                <a:lnTo>
                  <a:pt x="1898" y="1329"/>
                </a:lnTo>
                <a:lnTo>
                  <a:pt x="1900" y="1323"/>
                </a:lnTo>
                <a:lnTo>
                  <a:pt x="1901" y="1310"/>
                </a:lnTo>
                <a:lnTo>
                  <a:pt x="1902" y="1286"/>
                </a:lnTo>
                <a:lnTo>
                  <a:pt x="1903" y="1241"/>
                </a:lnTo>
                <a:lnTo>
                  <a:pt x="1903" y="1175"/>
                </a:lnTo>
                <a:lnTo>
                  <a:pt x="1905" y="1078"/>
                </a:lnTo>
                <a:lnTo>
                  <a:pt x="1906" y="952"/>
                </a:lnTo>
                <a:lnTo>
                  <a:pt x="1907" y="806"/>
                </a:lnTo>
                <a:lnTo>
                  <a:pt x="1907" y="657"/>
                </a:lnTo>
                <a:lnTo>
                  <a:pt x="1908" y="522"/>
                </a:lnTo>
                <a:lnTo>
                  <a:pt x="1910" y="418"/>
                </a:lnTo>
                <a:lnTo>
                  <a:pt x="1911" y="357"/>
                </a:lnTo>
                <a:lnTo>
                  <a:pt x="1911" y="342"/>
                </a:lnTo>
                <a:lnTo>
                  <a:pt x="1912" y="369"/>
                </a:lnTo>
                <a:lnTo>
                  <a:pt x="1913" y="433"/>
                </a:lnTo>
                <a:lnTo>
                  <a:pt x="1915" y="519"/>
                </a:lnTo>
                <a:lnTo>
                  <a:pt x="1915" y="620"/>
                </a:lnTo>
                <a:lnTo>
                  <a:pt x="1916" y="723"/>
                </a:lnTo>
                <a:lnTo>
                  <a:pt x="1917" y="824"/>
                </a:lnTo>
                <a:lnTo>
                  <a:pt x="1918" y="914"/>
                </a:lnTo>
                <a:lnTo>
                  <a:pt x="1918" y="994"/>
                </a:lnTo>
                <a:lnTo>
                  <a:pt x="1919" y="1061"/>
                </a:lnTo>
                <a:lnTo>
                  <a:pt x="1921" y="1117"/>
                </a:lnTo>
                <a:lnTo>
                  <a:pt x="1922" y="1161"/>
                </a:lnTo>
                <a:lnTo>
                  <a:pt x="1922" y="1197"/>
                </a:lnTo>
                <a:lnTo>
                  <a:pt x="1923" y="1225"/>
                </a:lnTo>
                <a:lnTo>
                  <a:pt x="1924" y="1246"/>
                </a:lnTo>
                <a:lnTo>
                  <a:pt x="1926" y="1263"/>
                </a:lnTo>
                <a:lnTo>
                  <a:pt x="1926" y="1276"/>
                </a:lnTo>
                <a:lnTo>
                  <a:pt x="1927" y="1286"/>
                </a:lnTo>
                <a:lnTo>
                  <a:pt x="1928" y="1293"/>
                </a:lnTo>
                <a:lnTo>
                  <a:pt x="1929" y="1299"/>
                </a:lnTo>
                <a:lnTo>
                  <a:pt x="1929" y="1304"/>
                </a:lnTo>
                <a:lnTo>
                  <a:pt x="1931" y="1308"/>
                </a:lnTo>
                <a:lnTo>
                  <a:pt x="1932" y="1312"/>
                </a:lnTo>
                <a:lnTo>
                  <a:pt x="1933" y="1314"/>
                </a:lnTo>
                <a:lnTo>
                  <a:pt x="1933" y="1315"/>
                </a:lnTo>
                <a:lnTo>
                  <a:pt x="1934" y="1318"/>
                </a:lnTo>
                <a:lnTo>
                  <a:pt x="1936" y="1319"/>
                </a:lnTo>
                <a:lnTo>
                  <a:pt x="1937" y="1320"/>
                </a:lnTo>
                <a:lnTo>
                  <a:pt x="1937" y="1322"/>
                </a:lnTo>
                <a:lnTo>
                  <a:pt x="1938" y="1323"/>
                </a:lnTo>
                <a:lnTo>
                  <a:pt x="1939" y="1324"/>
                </a:lnTo>
                <a:lnTo>
                  <a:pt x="1941" y="1324"/>
                </a:lnTo>
                <a:lnTo>
                  <a:pt x="1941" y="1324"/>
                </a:lnTo>
                <a:lnTo>
                  <a:pt x="1942" y="1324"/>
                </a:lnTo>
                <a:lnTo>
                  <a:pt x="1943" y="1324"/>
                </a:lnTo>
                <a:lnTo>
                  <a:pt x="1944" y="1323"/>
                </a:lnTo>
                <a:lnTo>
                  <a:pt x="1944" y="1322"/>
                </a:lnTo>
                <a:lnTo>
                  <a:pt x="1946" y="1320"/>
                </a:lnTo>
                <a:lnTo>
                  <a:pt x="1947" y="1319"/>
                </a:lnTo>
                <a:lnTo>
                  <a:pt x="1948" y="1317"/>
                </a:lnTo>
                <a:lnTo>
                  <a:pt x="1948" y="1314"/>
                </a:lnTo>
                <a:lnTo>
                  <a:pt x="1949" y="1312"/>
                </a:lnTo>
                <a:lnTo>
                  <a:pt x="1951" y="1309"/>
                </a:lnTo>
                <a:lnTo>
                  <a:pt x="1952" y="1308"/>
                </a:lnTo>
                <a:lnTo>
                  <a:pt x="1952" y="1307"/>
                </a:lnTo>
                <a:lnTo>
                  <a:pt x="1953" y="1307"/>
                </a:lnTo>
                <a:lnTo>
                  <a:pt x="1954" y="1309"/>
                </a:lnTo>
                <a:lnTo>
                  <a:pt x="1955" y="1312"/>
                </a:lnTo>
                <a:lnTo>
                  <a:pt x="1955" y="1314"/>
                </a:lnTo>
                <a:lnTo>
                  <a:pt x="1957" y="1318"/>
                </a:lnTo>
                <a:lnTo>
                  <a:pt x="1958" y="1320"/>
                </a:lnTo>
                <a:lnTo>
                  <a:pt x="1959" y="1323"/>
                </a:lnTo>
                <a:lnTo>
                  <a:pt x="1960" y="1325"/>
                </a:lnTo>
                <a:lnTo>
                  <a:pt x="1960" y="1327"/>
                </a:lnTo>
                <a:lnTo>
                  <a:pt x="1962" y="1328"/>
                </a:lnTo>
                <a:lnTo>
                  <a:pt x="1963" y="1329"/>
                </a:lnTo>
                <a:lnTo>
                  <a:pt x="1964" y="1330"/>
                </a:lnTo>
                <a:lnTo>
                  <a:pt x="1964" y="1330"/>
                </a:lnTo>
                <a:lnTo>
                  <a:pt x="1965" y="1332"/>
                </a:lnTo>
                <a:lnTo>
                  <a:pt x="1967" y="1332"/>
                </a:lnTo>
                <a:lnTo>
                  <a:pt x="1968" y="1332"/>
                </a:lnTo>
                <a:lnTo>
                  <a:pt x="1968" y="1333"/>
                </a:lnTo>
                <a:lnTo>
                  <a:pt x="1969" y="1333"/>
                </a:lnTo>
                <a:lnTo>
                  <a:pt x="1970" y="1333"/>
                </a:lnTo>
                <a:lnTo>
                  <a:pt x="1972" y="1333"/>
                </a:lnTo>
                <a:lnTo>
                  <a:pt x="1972" y="1333"/>
                </a:lnTo>
                <a:lnTo>
                  <a:pt x="1973" y="1333"/>
                </a:lnTo>
                <a:lnTo>
                  <a:pt x="1974" y="1333"/>
                </a:lnTo>
                <a:lnTo>
                  <a:pt x="1975" y="1333"/>
                </a:lnTo>
                <a:lnTo>
                  <a:pt x="1975" y="1333"/>
                </a:lnTo>
                <a:lnTo>
                  <a:pt x="1977" y="1333"/>
                </a:lnTo>
                <a:lnTo>
                  <a:pt x="1978" y="1332"/>
                </a:lnTo>
                <a:lnTo>
                  <a:pt x="1979" y="1332"/>
                </a:lnTo>
                <a:lnTo>
                  <a:pt x="1979" y="1330"/>
                </a:lnTo>
                <a:lnTo>
                  <a:pt x="1980" y="1328"/>
                </a:lnTo>
                <a:lnTo>
                  <a:pt x="1982" y="1325"/>
                </a:lnTo>
                <a:lnTo>
                  <a:pt x="1983" y="1323"/>
                </a:lnTo>
                <a:lnTo>
                  <a:pt x="1983" y="1320"/>
                </a:lnTo>
                <a:lnTo>
                  <a:pt x="1984" y="1318"/>
                </a:lnTo>
                <a:lnTo>
                  <a:pt x="1985" y="1317"/>
                </a:lnTo>
                <a:lnTo>
                  <a:pt x="1987" y="1317"/>
                </a:lnTo>
                <a:lnTo>
                  <a:pt x="1987" y="1318"/>
                </a:lnTo>
                <a:lnTo>
                  <a:pt x="1988" y="1320"/>
                </a:lnTo>
                <a:lnTo>
                  <a:pt x="1989" y="1322"/>
                </a:lnTo>
                <a:lnTo>
                  <a:pt x="1990" y="1324"/>
                </a:lnTo>
                <a:lnTo>
                  <a:pt x="1990" y="1325"/>
                </a:lnTo>
                <a:lnTo>
                  <a:pt x="1991" y="1328"/>
                </a:lnTo>
                <a:lnTo>
                  <a:pt x="1993" y="1328"/>
                </a:lnTo>
                <a:lnTo>
                  <a:pt x="1994" y="1329"/>
                </a:lnTo>
                <a:lnTo>
                  <a:pt x="1994" y="1329"/>
                </a:lnTo>
                <a:lnTo>
                  <a:pt x="1995" y="1329"/>
                </a:lnTo>
                <a:lnTo>
                  <a:pt x="1996" y="1329"/>
                </a:lnTo>
                <a:lnTo>
                  <a:pt x="1998" y="1329"/>
                </a:lnTo>
                <a:lnTo>
                  <a:pt x="1998" y="1330"/>
                </a:lnTo>
                <a:lnTo>
                  <a:pt x="1999" y="1330"/>
                </a:lnTo>
                <a:lnTo>
                  <a:pt x="2000" y="1330"/>
                </a:lnTo>
                <a:lnTo>
                  <a:pt x="2001" y="1330"/>
                </a:lnTo>
                <a:lnTo>
                  <a:pt x="2001" y="1332"/>
                </a:lnTo>
                <a:lnTo>
                  <a:pt x="2003" y="1332"/>
                </a:lnTo>
                <a:lnTo>
                  <a:pt x="2004" y="1332"/>
                </a:lnTo>
                <a:lnTo>
                  <a:pt x="2005" y="1333"/>
                </a:lnTo>
                <a:lnTo>
                  <a:pt x="2005" y="1333"/>
                </a:lnTo>
                <a:lnTo>
                  <a:pt x="2006" y="1333"/>
                </a:lnTo>
                <a:lnTo>
                  <a:pt x="2008" y="1333"/>
                </a:lnTo>
                <a:lnTo>
                  <a:pt x="2009" y="1333"/>
                </a:lnTo>
                <a:lnTo>
                  <a:pt x="2009" y="1333"/>
                </a:lnTo>
                <a:lnTo>
                  <a:pt x="2010" y="1333"/>
                </a:lnTo>
                <a:lnTo>
                  <a:pt x="2011" y="1333"/>
                </a:lnTo>
                <a:lnTo>
                  <a:pt x="2013" y="1333"/>
                </a:lnTo>
                <a:lnTo>
                  <a:pt x="2014" y="1333"/>
                </a:lnTo>
                <a:lnTo>
                  <a:pt x="2014" y="1333"/>
                </a:lnTo>
                <a:lnTo>
                  <a:pt x="2015" y="1333"/>
                </a:lnTo>
                <a:lnTo>
                  <a:pt x="2016" y="1332"/>
                </a:lnTo>
                <a:lnTo>
                  <a:pt x="2018" y="1332"/>
                </a:lnTo>
                <a:lnTo>
                  <a:pt x="2018" y="1332"/>
                </a:lnTo>
                <a:lnTo>
                  <a:pt x="2019" y="1332"/>
                </a:lnTo>
                <a:lnTo>
                  <a:pt x="2020" y="1332"/>
                </a:lnTo>
                <a:lnTo>
                  <a:pt x="2021" y="1332"/>
                </a:lnTo>
                <a:lnTo>
                  <a:pt x="2021" y="1330"/>
                </a:lnTo>
                <a:lnTo>
                  <a:pt x="2023" y="1329"/>
                </a:lnTo>
                <a:lnTo>
                  <a:pt x="2024" y="1328"/>
                </a:lnTo>
                <a:lnTo>
                  <a:pt x="2025" y="1327"/>
                </a:lnTo>
                <a:lnTo>
                  <a:pt x="2025" y="1325"/>
                </a:lnTo>
                <a:lnTo>
                  <a:pt x="2026" y="1323"/>
                </a:lnTo>
                <a:lnTo>
                  <a:pt x="2027" y="1322"/>
                </a:lnTo>
                <a:lnTo>
                  <a:pt x="2029" y="1322"/>
                </a:lnTo>
                <a:lnTo>
                  <a:pt x="2029" y="1322"/>
                </a:lnTo>
                <a:lnTo>
                  <a:pt x="2030" y="1322"/>
                </a:lnTo>
                <a:lnTo>
                  <a:pt x="2031" y="1323"/>
                </a:lnTo>
                <a:lnTo>
                  <a:pt x="2032" y="1324"/>
                </a:lnTo>
                <a:lnTo>
                  <a:pt x="2032" y="1325"/>
                </a:lnTo>
                <a:lnTo>
                  <a:pt x="2034" y="1327"/>
                </a:lnTo>
                <a:lnTo>
                  <a:pt x="2035" y="1328"/>
                </a:lnTo>
                <a:lnTo>
                  <a:pt x="2036" y="1329"/>
                </a:lnTo>
                <a:lnTo>
                  <a:pt x="2036" y="1330"/>
                </a:lnTo>
                <a:lnTo>
                  <a:pt x="2037" y="1330"/>
                </a:lnTo>
                <a:lnTo>
                  <a:pt x="2039" y="1332"/>
                </a:lnTo>
                <a:lnTo>
                  <a:pt x="2040" y="1332"/>
                </a:lnTo>
                <a:lnTo>
                  <a:pt x="2040" y="1332"/>
                </a:lnTo>
                <a:lnTo>
                  <a:pt x="2041" y="1333"/>
                </a:lnTo>
                <a:lnTo>
                  <a:pt x="2042" y="1333"/>
                </a:lnTo>
                <a:lnTo>
                  <a:pt x="2044" y="1333"/>
                </a:lnTo>
                <a:lnTo>
                  <a:pt x="2044" y="1333"/>
                </a:lnTo>
                <a:lnTo>
                  <a:pt x="2045" y="1333"/>
                </a:lnTo>
                <a:lnTo>
                  <a:pt x="2046" y="1333"/>
                </a:lnTo>
                <a:lnTo>
                  <a:pt x="2047" y="1333"/>
                </a:lnTo>
                <a:lnTo>
                  <a:pt x="2047" y="1333"/>
                </a:lnTo>
                <a:lnTo>
                  <a:pt x="2049" y="1333"/>
                </a:lnTo>
                <a:lnTo>
                  <a:pt x="2050" y="1333"/>
                </a:lnTo>
                <a:lnTo>
                  <a:pt x="2051" y="1333"/>
                </a:lnTo>
                <a:lnTo>
                  <a:pt x="2051" y="1333"/>
                </a:lnTo>
                <a:lnTo>
                  <a:pt x="2052" y="1333"/>
                </a:lnTo>
                <a:lnTo>
                  <a:pt x="2054" y="1333"/>
                </a:lnTo>
                <a:lnTo>
                  <a:pt x="2055" y="1333"/>
                </a:lnTo>
                <a:lnTo>
                  <a:pt x="2055" y="1333"/>
                </a:lnTo>
                <a:lnTo>
                  <a:pt x="2056" y="1333"/>
                </a:lnTo>
                <a:lnTo>
                  <a:pt x="2057" y="1333"/>
                </a:lnTo>
                <a:lnTo>
                  <a:pt x="2059" y="1333"/>
                </a:lnTo>
                <a:lnTo>
                  <a:pt x="2059" y="1333"/>
                </a:lnTo>
                <a:lnTo>
                  <a:pt x="2060" y="1333"/>
                </a:lnTo>
                <a:lnTo>
                  <a:pt x="2061" y="1333"/>
                </a:lnTo>
                <a:lnTo>
                  <a:pt x="2062" y="1333"/>
                </a:lnTo>
                <a:lnTo>
                  <a:pt x="2062" y="1333"/>
                </a:lnTo>
                <a:lnTo>
                  <a:pt x="2063" y="1333"/>
                </a:lnTo>
                <a:lnTo>
                  <a:pt x="2065" y="1333"/>
                </a:lnTo>
                <a:lnTo>
                  <a:pt x="2066" y="1334"/>
                </a:lnTo>
                <a:lnTo>
                  <a:pt x="2066" y="1334"/>
                </a:lnTo>
                <a:lnTo>
                  <a:pt x="2067" y="1335"/>
                </a:lnTo>
                <a:lnTo>
                  <a:pt x="2068" y="1337"/>
                </a:lnTo>
                <a:lnTo>
                  <a:pt x="2070" y="1338"/>
                </a:lnTo>
                <a:lnTo>
                  <a:pt x="2071" y="1339"/>
                </a:lnTo>
                <a:lnTo>
                  <a:pt x="2071" y="1341"/>
                </a:lnTo>
                <a:lnTo>
                  <a:pt x="2072" y="1344"/>
                </a:lnTo>
                <a:lnTo>
                  <a:pt x="2073" y="1345"/>
                </a:lnTo>
                <a:lnTo>
                  <a:pt x="2075" y="1349"/>
                </a:lnTo>
                <a:lnTo>
                  <a:pt x="2075" y="1351"/>
                </a:lnTo>
                <a:lnTo>
                  <a:pt x="2076" y="1354"/>
                </a:lnTo>
                <a:lnTo>
                  <a:pt x="2077" y="1358"/>
                </a:lnTo>
                <a:lnTo>
                  <a:pt x="2078" y="1360"/>
                </a:lnTo>
                <a:lnTo>
                  <a:pt x="2078" y="1363"/>
                </a:lnTo>
                <a:lnTo>
                  <a:pt x="2080" y="1364"/>
                </a:lnTo>
                <a:lnTo>
                  <a:pt x="2081" y="1364"/>
                </a:lnTo>
                <a:lnTo>
                  <a:pt x="2082" y="1361"/>
                </a:lnTo>
                <a:lnTo>
                  <a:pt x="2082" y="1358"/>
                </a:lnTo>
                <a:lnTo>
                  <a:pt x="2083" y="1350"/>
                </a:lnTo>
                <a:lnTo>
                  <a:pt x="2085" y="1341"/>
                </a:lnTo>
                <a:lnTo>
                  <a:pt x="2086" y="1332"/>
                </a:lnTo>
                <a:lnTo>
                  <a:pt x="2086" y="1323"/>
                </a:lnTo>
                <a:lnTo>
                  <a:pt x="2087" y="1317"/>
                </a:lnTo>
                <a:lnTo>
                  <a:pt x="2088" y="1313"/>
                </a:lnTo>
                <a:lnTo>
                  <a:pt x="2090" y="1310"/>
                </a:lnTo>
                <a:lnTo>
                  <a:pt x="2090" y="1302"/>
                </a:lnTo>
                <a:lnTo>
                  <a:pt x="2091" y="1278"/>
                </a:lnTo>
                <a:lnTo>
                  <a:pt x="2092" y="1217"/>
                </a:lnTo>
                <a:lnTo>
                  <a:pt x="2093" y="1097"/>
                </a:lnTo>
                <a:lnTo>
                  <a:pt x="2093" y="970"/>
                </a:lnTo>
                <a:lnTo>
                  <a:pt x="2095" y="701"/>
                </a:lnTo>
                <a:lnTo>
                  <a:pt x="2096" y="344"/>
                </a:lnTo>
                <a:lnTo>
                  <a:pt x="2097" y="0"/>
                </a:lnTo>
                <a:lnTo>
                  <a:pt x="2097" y="0"/>
                </a:lnTo>
                <a:lnTo>
                  <a:pt x="2098" y="0"/>
                </a:lnTo>
                <a:lnTo>
                  <a:pt x="2099" y="0"/>
                </a:lnTo>
                <a:lnTo>
                  <a:pt x="2101" y="0"/>
                </a:lnTo>
                <a:lnTo>
                  <a:pt x="2101" y="0"/>
                </a:lnTo>
                <a:lnTo>
                  <a:pt x="2102" y="0"/>
                </a:lnTo>
                <a:lnTo>
                  <a:pt x="2103" y="0"/>
                </a:lnTo>
                <a:lnTo>
                  <a:pt x="2104" y="0"/>
                </a:lnTo>
                <a:lnTo>
                  <a:pt x="2104" y="0"/>
                </a:lnTo>
                <a:lnTo>
                  <a:pt x="2106" y="0"/>
                </a:lnTo>
                <a:lnTo>
                  <a:pt x="2107" y="33"/>
                </a:lnTo>
                <a:lnTo>
                  <a:pt x="2108" y="270"/>
                </a:lnTo>
                <a:lnTo>
                  <a:pt x="2108" y="471"/>
                </a:lnTo>
                <a:lnTo>
                  <a:pt x="2109" y="637"/>
                </a:lnTo>
                <a:lnTo>
                  <a:pt x="2111" y="770"/>
                </a:lnTo>
                <a:lnTo>
                  <a:pt x="2112" y="876"/>
                </a:lnTo>
                <a:lnTo>
                  <a:pt x="2112" y="959"/>
                </a:lnTo>
                <a:lnTo>
                  <a:pt x="2113" y="1025"/>
                </a:lnTo>
                <a:lnTo>
                  <a:pt x="2114" y="1077"/>
                </a:lnTo>
                <a:lnTo>
                  <a:pt x="2116" y="1119"/>
                </a:lnTo>
                <a:lnTo>
                  <a:pt x="2116" y="1153"/>
                </a:lnTo>
                <a:lnTo>
                  <a:pt x="2117" y="1181"/>
                </a:lnTo>
                <a:lnTo>
                  <a:pt x="2118" y="1205"/>
                </a:lnTo>
                <a:lnTo>
                  <a:pt x="2119" y="1225"/>
                </a:lnTo>
                <a:lnTo>
                  <a:pt x="2119" y="1241"/>
                </a:lnTo>
                <a:lnTo>
                  <a:pt x="2121" y="1255"/>
                </a:lnTo>
                <a:lnTo>
                  <a:pt x="2122" y="1267"/>
                </a:lnTo>
                <a:lnTo>
                  <a:pt x="2123" y="1277"/>
                </a:lnTo>
                <a:lnTo>
                  <a:pt x="2123" y="1287"/>
                </a:lnTo>
                <a:lnTo>
                  <a:pt x="2124" y="1294"/>
                </a:lnTo>
                <a:lnTo>
                  <a:pt x="2126" y="1301"/>
                </a:lnTo>
                <a:lnTo>
                  <a:pt x="2127" y="1307"/>
                </a:lnTo>
                <a:lnTo>
                  <a:pt x="2128" y="1312"/>
                </a:lnTo>
                <a:lnTo>
                  <a:pt x="2128" y="1315"/>
                </a:lnTo>
                <a:lnTo>
                  <a:pt x="2129" y="1319"/>
                </a:lnTo>
                <a:lnTo>
                  <a:pt x="2131" y="1323"/>
                </a:lnTo>
                <a:lnTo>
                  <a:pt x="2132" y="1325"/>
                </a:lnTo>
                <a:lnTo>
                  <a:pt x="2132" y="1328"/>
                </a:lnTo>
                <a:lnTo>
                  <a:pt x="2133" y="1330"/>
                </a:lnTo>
                <a:lnTo>
                  <a:pt x="2134" y="1332"/>
                </a:lnTo>
                <a:lnTo>
                  <a:pt x="2135" y="1333"/>
                </a:lnTo>
                <a:lnTo>
                  <a:pt x="2135" y="1334"/>
                </a:lnTo>
                <a:lnTo>
                  <a:pt x="2137" y="1334"/>
                </a:lnTo>
                <a:lnTo>
                  <a:pt x="2138" y="1335"/>
                </a:lnTo>
                <a:lnTo>
                  <a:pt x="2139" y="1335"/>
                </a:lnTo>
                <a:lnTo>
                  <a:pt x="2139" y="1335"/>
                </a:lnTo>
                <a:lnTo>
                  <a:pt x="2140" y="1337"/>
                </a:lnTo>
                <a:lnTo>
                  <a:pt x="2142" y="1337"/>
                </a:lnTo>
                <a:lnTo>
                  <a:pt x="2143" y="1337"/>
                </a:lnTo>
                <a:lnTo>
                  <a:pt x="2143" y="1338"/>
                </a:lnTo>
                <a:lnTo>
                  <a:pt x="2144" y="1338"/>
                </a:lnTo>
                <a:lnTo>
                  <a:pt x="2145" y="1338"/>
                </a:lnTo>
                <a:lnTo>
                  <a:pt x="2147" y="1339"/>
                </a:lnTo>
                <a:lnTo>
                  <a:pt x="2147" y="1339"/>
                </a:lnTo>
                <a:lnTo>
                  <a:pt x="2148" y="1339"/>
                </a:lnTo>
                <a:lnTo>
                  <a:pt x="2149" y="1339"/>
                </a:lnTo>
                <a:lnTo>
                  <a:pt x="2150" y="1339"/>
                </a:lnTo>
                <a:lnTo>
                  <a:pt x="2150" y="1339"/>
                </a:lnTo>
                <a:lnTo>
                  <a:pt x="2152" y="1339"/>
                </a:lnTo>
                <a:lnTo>
                  <a:pt x="2153" y="1339"/>
                </a:lnTo>
                <a:lnTo>
                  <a:pt x="2154" y="1339"/>
                </a:lnTo>
                <a:lnTo>
                  <a:pt x="2154" y="1339"/>
                </a:lnTo>
                <a:lnTo>
                  <a:pt x="2155" y="1339"/>
                </a:lnTo>
                <a:lnTo>
                  <a:pt x="2157" y="1339"/>
                </a:lnTo>
                <a:lnTo>
                  <a:pt x="2158" y="1339"/>
                </a:lnTo>
                <a:lnTo>
                  <a:pt x="2158" y="1339"/>
                </a:lnTo>
                <a:lnTo>
                  <a:pt x="2159" y="1339"/>
                </a:lnTo>
                <a:lnTo>
                  <a:pt x="2160" y="1338"/>
                </a:lnTo>
                <a:lnTo>
                  <a:pt x="2162" y="1338"/>
                </a:lnTo>
                <a:lnTo>
                  <a:pt x="2162" y="1338"/>
                </a:lnTo>
                <a:lnTo>
                  <a:pt x="2163" y="1337"/>
                </a:lnTo>
                <a:lnTo>
                  <a:pt x="2164" y="1337"/>
                </a:lnTo>
                <a:lnTo>
                  <a:pt x="2165" y="1337"/>
                </a:lnTo>
                <a:lnTo>
                  <a:pt x="2165" y="1335"/>
                </a:lnTo>
                <a:lnTo>
                  <a:pt x="2167" y="1335"/>
                </a:lnTo>
                <a:lnTo>
                  <a:pt x="2168" y="1335"/>
                </a:lnTo>
                <a:lnTo>
                  <a:pt x="2169" y="1335"/>
                </a:lnTo>
                <a:lnTo>
                  <a:pt x="2169" y="1334"/>
                </a:lnTo>
                <a:lnTo>
                  <a:pt x="2170" y="1334"/>
                </a:lnTo>
                <a:lnTo>
                  <a:pt x="2171" y="1334"/>
                </a:lnTo>
                <a:lnTo>
                  <a:pt x="2173" y="1333"/>
                </a:lnTo>
                <a:lnTo>
                  <a:pt x="2173" y="1333"/>
                </a:lnTo>
                <a:lnTo>
                  <a:pt x="2174" y="1332"/>
                </a:lnTo>
                <a:lnTo>
                  <a:pt x="2175" y="1332"/>
                </a:lnTo>
                <a:lnTo>
                  <a:pt x="2176" y="1330"/>
                </a:lnTo>
                <a:lnTo>
                  <a:pt x="2176" y="1329"/>
                </a:lnTo>
                <a:lnTo>
                  <a:pt x="2178" y="1329"/>
                </a:lnTo>
                <a:lnTo>
                  <a:pt x="2179" y="1329"/>
                </a:lnTo>
                <a:lnTo>
                  <a:pt x="2180" y="1329"/>
                </a:lnTo>
                <a:lnTo>
                  <a:pt x="2180" y="1330"/>
                </a:lnTo>
                <a:lnTo>
                  <a:pt x="2181" y="1330"/>
                </a:lnTo>
                <a:lnTo>
                  <a:pt x="2183" y="1332"/>
                </a:lnTo>
                <a:lnTo>
                  <a:pt x="2184" y="1332"/>
                </a:lnTo>
                <a:lnTo>
                  <a:pt x="2185" y="1333"/>
                </a:lnTo>
                <a:lnTo>
                  <a:pt x="2185" y="1333"/>
                </a:lnTo>
                <a:lnTo>
                  <a:pt x="2186" y="1333"/>
                </a:lnTo>
                <a:lnTo>
                  <a:pt x="2188" y="1333"/>
                </a:lnTo>
                <a:lnTo>
                  <a:pt x="2189" y="1332"/>
                </a:lnTo>
                <a:lnTo>
                  <a:pt x="2189" y="1332"/>
                </a:lnTo>
                <a:lnTo>
                  <a:pt x="2190" y="1332"/>
                </a:lnTo>
                <a:lnTo>
                  <a:pt x="2191" y="1332"/>
                </a:lnTo>
                <a:lnTo>
                  <a:pt x="2193" y="1332"/>
                </a:lnTo>
                <a:lnTo>
                  <a:pt x="2193" y="1332"/>
                </a:lnTo>
                <a:lnTo>
                  <a:pt x="2194" y="1332"/>
                </a:lnTo>
                <a:lnTo>
                  <a:pt x="2195" y="1332"/>
                </a:lnTo>
                <a:lnTo>
                  <a:pt x="2196" y="1332"/>
                </a:lnTo>
                <a:lnTo>
                  <a:pt x="2196" y="1332"/>
                </a:lnTo>
                <a:lnTo>
                  <a:pt x="2198" y="1332"/>
                </a:lnTo>
                <a:lnTo>
                  <a:pt x="2199" y="1332"/>
                </a:lnTo>
                <a:lnTo>
                  <a:pt x="2200" y="1333"/>
                </a:lnTo>
                <a:lnTo>
                  <a:pt x="2200" y="1333"/>
                </a:lnTo>
                <a:lnTo>
                  <a:pt x="2201" y="1333"/>
                </a:lnTo>
                <a:lnTo>
                  <a:pt x="2203" y="1333"/>
                </a:lnTo>
                <a:lnTo>
                  <a:pt x="2204" y="1333"/>
                </a:lnTo>
                <a:lnTo>
                  <a:pt x="2204" y="1333"/>
                </a:lnTo>
                <a:lnTo>
                  <a:pt x="2205" y="1333"/>
                </a:lnTo>
                <a:lnTo>
                  <a:pt x="2206" y="1333"/>
                </a:lnTo>
                <a:lnTo>
                  <a:pt x="2207" y="1333"/>
                </a:lnTo>
                <a:lnTo>
                  <a:pt x="2207" y="1333"/>
                </a:lnTo>
                <a:lnTo>
                  <a:pt x="2209" y="1333"/>
                </a:lnTo>
                <a:lnTo>
                  <a:pt x="2210" y="1333"/>
                </a:lnTo>
                <a:lnTo>
                  <a:pt x="2211" y="1333"/>
                </a:lnTo>
                <a:lnTo>
                  <a:pt x="2211" y="1333"/>
                </a:lnTo>
                <a:lnTo>
                  <a:pt x="2212" y="1333"/>
                </a:lnTo>
                <a:lnTo>
                  <a:pt x="2214" y="1333"/>
                </a:lnTo>
                <a:lnTo>
                  <a:pt x="2215" y="1332"/>
                </a:lnTo>
                <a:lnTo>
                  <a:pt x="2215" y="1332"/>
                </a:lnTo>
                <a:lnTo>
                  <a:pt x="2216" y="1332"/>
                </a:lnTo>
                <a:lnTo>
                  <a:pt x="2217" y="1332"/>
                </a:lnTo>
                <a:lnTo>
                  <a:pt x="2219" y="1332"/>
                </a:lnTo>
                <a:lnTo>
                  <a:pt x="2219" y="1333"/>
                </a:lnTo>
                <a:lnTo>
                  <a:pt x="2220" y="1333"/>
                </a:lnTo>
                <a:lnTo>
                  <a:pt x="2221" y="1333"/>
                </a:lnTo>
                <a:lnTo>
                  <a:pt x="2222" y="1333"/>
                </a:lnTo>
                <a:lnTo>
                  <a:pt x="2222" y="1333"/>
                </a:lnTo>
                <a:lnTo>
                  <a:pt x="2224" y="1333"/>
                </a:lnTo>
                <a:lnTo>
                  <a:pt x="2225" y="1333"/>
                </a:lnTo>
                <a:lnTo>
                  <a:pt x="2226" y="1333"/>
                </a:lnTo>
                <a:lnTo>
                  <a:pt x="2226" y="1333"/>
                </a:lnTo>
                <a:lnTo>
                  <a:pt x="2227" y="1333"/>
                </a:lnTo>
                <a:lnTo>
                  <a:pt x="2229" y="1333"/>
                </a:lnTo>
                <a:lnTo>
                  <a:pt x="2230" y="1333"/>
                </a:lnTo>
                <a:lnTo>
                  <a:pt x="2230" y="1333"/>
                </a:lnTo>
                <a:lnTo>
                  <a:pt x="2231" y="1333"/>
                </a:lnTo>
                <a:lnTo>
                  <a:pt x="2232" y="1333"/>
                </a:lnTo>
                <a:lnTo>
                  <a:pt x="2234" y="1333"/>
                </a:lnTo>
                <a:lnTo>
                  <a:pt x="2234" y="1333"/>
                </a:lnTo>
                <a:lnTo>
                  <a:pt x="2235" y="1333"/>
                </a:lnTo>
                <a:lnTo>
                  <a:pt x="2236" y="1333"/>
                </a:lnTo>
                <a:lnTo>
                  <a:pt x="2237" y="1333"/>
                </a:lnTo>
                <a:lnTo>
                  <a:pt x="2238" y="1333"/>
                </a:lnTo>
                <a:lnTo>
                  <a:pt x="2238" y="1333"/>
                </a:lnTo>
                <a:lnTo>
                  <a:pt x="2240" y="1333"/>
                </a:lnTo>
                <a:lnTo>
                  <a:pt x="2241" y="1333"/>
                </a:lnTo>
                <a:lnTo>
                  <a:pt x="2242" y="1333"/>
                </a:lnTo>
                <a:lnTo>
                  <a:pt x="2242" y="1333"/>
                </a:lnTo>
                <a:lnTo>
                  <a:pt x="2243" y="1333"/>
                </a:lnTo>
                <a:lnTo>
                  <a:pt x="2245" y="1333"/>
                </a:lnTo>
                <a:lnTo>
                  <a:pt x="2246" y="1332"/>
                </a:lnTo>
                <a:lnTo>
                  <a:pt x="2246" y="1332"/>
                </a:lnTo>
                <a:lnTo>
                  <a:pt x="2247" y="1332"/>
                </a:lnTo>
                <a:lnTo>
                  <a:pt x="2248" y="1332"/>
                </a:lnTo>
                <a:lnTo>
                  <a:pt x="2250" y="1332"/>
                </a:lnTo>
                <a:lnTo>
                  <a:pt x="2250" y="1332"/>
                </a:lnTo>
                <a:lnTo>
                  <a:pt x="2251" y="1332"/>
                </a:lnTo>
                <a:lnTo>
                  <a:pt x="2252" y="1332"/>
                </a:lnTo>
                <a:lnTo>
                  <a:pt x="2253" y="1332"/>
                </a:lnTo>
                <a:lnTo>
                  <a:pt x="2253" y="1332"/>
                </a:lnTo>
                <a:lnTo>
                  <a:pt x="2255" y="1332"/>
                </a:lnTo>
                <a:lnTo>
                  <a:pt x="2256" y="1332"/>
                </a:lnTo>
                <a:lnTo>
                  <a:pt x="2257" y="1333"/>
                </a:lnTo>
                <a:lnTo>
                  <a:pt x="2257" y="1333"/>
                </a:lnTo>
                <a:lnTo>
                  <a:pt x="2258" y="1333"/>
                </a:lnTo>
                <a:lnTo>
                  <a:pt x="2260" y="1333"/>
                </a:lnTo>
                <a:lnTo>
                  <a:pt x="2261" y="1334"/>
                </a:lnTo>
                <a:lnTo>
                  <a:pt x="2261" y="1334"/>
                </a:lnTo>
                <a:lnTo>
                  <a:pt x="2262" y="1334"/>
                </a:lnTo>
                <a:lnTo>
                  <a:pt x="2263" y="1334"/>
                </a:lnTo>
                <a:lnTo>
                  <a:pt x="2265" y="1334"/>
                </a:lnTo>
                <a:lnTo>
                  <a:pt x="2265" y="1333"/>
                </a:lnTo>
                <a:lnTo>
                  <a:pt x="2266" y="1333"/>
                </a:lnTo>
                <a:lnTo>
                  <a:pt x="2267" y="1333"/>
                </a:lnTo>
                <a:lnTo>
                  <a:pt x="2268" y="1333"/>
                </a:lnTo>
                <a:lnTo>
                  <a:pt x="2268" y="1333"/>
                </a:lnTo>
                <a:lnTo>
                  <a:pt x="2270" y="1333"/>
                </a:lnTo>
                <a:lnTo>
                  <a:pt x="2271" y="1333"/>
                </a:lnTo>
                <a:lnTo>
                  <a:pt x="2272" y="1333"/>
                </a:lnTo>
                <a:lnTo>
                  <a:pt x="2272" y="1333"/>
                </a:lnTo>
                <a:lnTo>
                  <a:pt x="2273" y="1333"/>
                </a:lnTo>
                <a:lnTo>
                  <a:pt x="2274" y="1333"/>
                </a:lnTo>
                <a:lnTo>
                  <a:pt x="2276" y="1333"/>
                </a:lnTo>
                <a:lnTo>
                  <a:pt x="2276" y="1333"/>
                </a:lnTo>
                <a:lnTo>
                  <a:pt x="2277" y="1333"/>
                </a:lnTo>
                <a:lnTo>
                  <a:pt x="2278" y="1333"/>
                </a:lnTo>
                <a:lnTo>
                  <a:pt x="2279" y="1332"/>
                </a:lnTo>
                <a:lnTo>
                  <a:pt x="2279" y="1332"/>
                </a:lnTo>
                <a:lnTo>
                  <a:pt x="2281" y="1332"/>
                </a:lnTo>
                <a:lnTo>
                  <a:pt x="2282" y="1330"/>
                </a:lnTo>
                <a:lnTo>
                  <a:pt x="2283" y="1330"/>
                </a:lnTo>
                <a:lnTo>
                  <a:pt x="2283" y="1329"/>
                </a:lnTo>
                <a:lnTo>
                  <a:pt x="2284" y="1328"/>
                </a:lnTo>
                <a:lnTo>
                  <a:pt x="2286" y="1327"/>
                </a:lnTo>
                <a:lnTo>
                  <a:pt x="2287" y="1325"/>
                </a:lnTo>
                <a:lnTo>
                  <a:pt x="2287" y="1324"/>
                </a:lnTo>
                <a:lnTo>
                  <a:pt x="2288" y="1324"/>
                </a:lnTo>
                <a:lnTo>
                  <a:pt x="2289" y="1324"/>
                </a:lnTo>
                <a:lnTo>
                  <a:pt x="2291" y="1325"/>
                </a:lnTo>
                <a:lnTo>
                  <a:pt x="2291" y="1327"/>
                </a:lnTo>
                <a:lnTo>
                  <a:pt x="2292" y="1327"/>
                </a:lnTo>
                <a:lnTo>
                  <a:pt x="2293" y="1328"/>
                </a:lnTo>
                <a:lnTo>
                  <a:pt x="2294" y="1329"/>
                </a:lnTo>
                <a:lnTo>
                  <a:pt x="2296" y="1330"/>
                </a:lnTo>
                <a:lnTo>
                  <a:pt x="2296" y="1330"/>
                </a:lnTo>
                <a:lnTo>
                  <a:pt x="2297" y="1332"/>
                </a:lnTo>
                <a:lnTo>
                  <a:pt x="2298" y="1332"/>
                </a:lnTo>
                <a:lnTo>
                  <a:pt x="2299" y="1333"/>
                </a:lnTo>
                <a:lnTo>
                  <a:pt x="2299" y="1333"/>
                </a:lnTo>
                <a:lnTo>
                  <a:pt x="2301" y="1333"/>
                </a:lnTo>
                <a:lnTo>
                  <a:pt x="2302" y="1333"/>
                </a:lnTo>
                <a:lnTo>
                  <a:pt x="2303" y="1332"/>
                </a:lnTo>
                <a:lnTo>
                  <a:pt x="2303" y="1332"/>
                </a:lnTo>
                <a:lnTo>
                  <a:pt x="2304" y="1332"/>
                </a:lnTo>
                <a:lnTo>
                  <a:pt x="2306" y="1332"/>
                </a:lnTo>
                <a:lnTo>
                  <a:pt x="2307" y="1330"/>
                </a:lnTo>
                <a:lnTo>
                  <a:pt x="2307" y="1330"/>
                </a:lnTo>
                <a:lnTo>
                  <a:pt x="2308" y="1330"/>
                </a:lnTo>
                <a:lnTo>
                  <a:pt x="2309" y="1330"/>
                </a:lnTo>
                <a:lnTo>
                  <a:pt x="2310" y="1330"/>
                </a:lnTo>
                <a:lnTo>
                  <a:pt x="2310" y="1332"/>
                </a:lnTo>
                <a:lnTo>
                  <a:pt x="2312" y="1332"/>
                </a:lnTo>
                <a:lnTo>
                  <a:pt x="2313" y="1332"/>
                </a:lnTo>
                <a:lnTo>
                  <a:pt x="2314" y="1333"/>
                </a:lnTo>
                <a:lnTo>
                  <a:pt x="2314" y="1333"/>
                </a:lnTo>
                <a:lnTo>
                  <a:pt x="2315" y="1333"/>
                </a:lnTo>
                <a:lnTo>
                  <a:pt x="2317" y="1333"/>
                </a:lnTo>
                <a:lnTo>
                  <a:pt x="2318" y="1333"/>
                </a:lnTo>
                <a:lnTo>
                  <a:pt x="2318" y="1332"/>
                </a:lnTo>
                <a:lnTo>
                  <a:pt x="2319" y="1330"/>
                </a:lnTo>
                <a:lnTo>
                  <a:pt x="2320" y="1329"/>
                </a:lnTo>
                <a:lnTo>
                  <a:pt x="2322" y="1325"/>
                </a:lnTo>
                <a:lnTo>
                  <a:pt x="2322" y="1323"/>
                </a:lnTo>
                <a:lnTo>
                  <a:pt x="2323" y="1319"/>
                </a:lnTo>
                <a:lnTo>
                  <a:pt x="2324" y="1317"/>
                </a:lnTo>
                <a:lnTo>
                  <a:pt x="2325" y="1314"/>
                </a:lnTo>
                <a:lnTo>
                  <a:pt x="2325" y="1313"/>
                </a:lnTo>
                <a:lnTo>
                  <a:pt x="2327" y="1312"/>
                </a:lnTo>
                <a:lnTo>
                  <a:pt x="2328" y="1312"/>
                </a:lnTo>
                <a:lnTo>
                  <a:pt x="2329" y="1313"/>
                </a:lnTo>
                <a:lnTo>
                  <a:pt x="2329" y="1314"/>
                </a:lnTo>
                <a:lnTo>
                  <a:pt x="2330" y="1315"/>
                </a:lnTo>
                <a:lnTo>
                  <a:pt x="2332" y="1318"/>
                </a:lnTo>
                <a:lnTo>
                  <a:pt x="2333" y="1319"/>
                </a:lnTo>
                <a:lnTo>
                  <a:pt x="2333" y="1320"/>
                </a:lnTo>
                <a:lnTo>
                  <a:pt x="2334" y="1322"/>
                </a:lnTo>
                <a:lnTo>
                  <a:pt x="2335" y="1322"/>
                </a:lnTo>
                <a:lnTo>
                  <a:pt x="2337" y="1323"/>
                </a:lnTo>
                <a:lnTo>
                  <a:pt x="2337" y="1323"/>
                </a:lnTo>
                <a:lnTo>
                  <a:pt x="2338" y="1323"/>
                </a:lnTo>
                <a:lnTo>
                  <a:pt x="2339" y="1324"/>
                </a:lnTo>
                <a:lnTo>
                  <a:pt x="2340" y="1324"/>
                </a:lnTo>
                <a:lnTo>
                  <a:pt x="2340" y="1325"/>
                </a:lnTo>
                <a:lnTo>
                  <a:pt x="2342" y="1325"/>
                </a:lnTo>
                <a:lnTo>
                  <a:pt x="2343" y="1327"/>
                </a:lnTo>
                <a:lnTo>
                  <a:pt x="2344" y="1325"/>
                </a:lnTo>
                <a:lnTo>
                  <a:pt x="2344" y="1324"/>
                </a:lnTo>
                <a:lnTo>
                  <a:pt x="2345" y="1323"/>
                </a:lnTo>
                <a:lnTo>
                  <a:pt x="2346" y="1322"/>
                </a:lnTo>
                <a:lnTo>
                  <a:pt x="2348" y="1320"/>
                </a:lnTo>
                <a:lnTo>
                  <a:pt x="2348" y="1320"/>
                </a:lnTo>
                <a:lnTo>
                  <a:pt x="2349" y="1320"/>
                </a:lnTo>
                <a:lnTo>
                  <a:pt x="2350" y="1323"/>
                </a:lnTo>
                <a:lnTo>
                  <a:pt x="2351" y="1324"/>
                </a:lnTo>
                <a:lnTo>
                  <a:pt x="2353" y="1327"/>
                </a:lnTo>
                <a:lnTo>
                  <a:pt x="2353" y="1328"/>
                </a:lnTo>
                <a:lnTo>
                  <a:pt x="2354" y="1329"/>
                </a:lnTo>
                <a:lnTo>
                  <a:pt x="2355" y="1330"/>
                </a:lnTo>
                <a:lnTo>
                  <a:pt x="2356" y="1330"/>
                </a:lnTo>
                <a:lnTo>
                  <a:pt x="2356" y="1330"/>
                </a:lnTo>
                <a:lnTo>
                  <a:pt x="2358" y="1332"/>
                </a:lnTo>
                <a:lnTo>
                  <a:pt x="2359" y="1332"/>
                </a:lnTo>
                <a:lnTo>
                  <a:pt x="2360" y="1332"/>
                </a:lnTo>
                <a:lnTo>
                  <a:pt x="2360" y="1330"/>
                </a:lnTo>
                <a:lnTo>
                  <a:pt x="2361" y="1330"/>
                </a:lnTo>
                <a:lnTo>
                  <a:pt x="2363" y="1330"/>
                </a:lnTo>
                <a:lnTo>
                  <a:pt x="2364" y="1329"/>
                </a:lnTo>
                <a:lnTo>
                  <a:pt x="2364" y="1328"/>
                </a:lnTo>
                <a:lnTo>
                  <a:pt x="2365" y="1327"/>
                </a:lnTo>
                <a:lnTo>
                  <a:pt x="2366" y="1325"/>
                </a:lnTo>
                <a:lnTo>
                  <a:pt x="2368" y="1324"/>
                </a:lnTo>
                <a:lnTo>
                  <a:pt x="2368" y="1323"/>
                </a:lnTo>
                <a:lnTo>
                  <a:pt x="2369" y="1320"/>
                </a:lnTo>
                <a:lnTo>
                  <a:pt x="2370" y="1319"/>
                </a:lnTo>
                <a:lnTo>
                  <a:pt x="2371" y="1318"/>
                </a:lnTo>
                <a:lnTo>
                  <a:pt x="2371" y="1315"/>
                </a:lnTo>
                <a:lnTo>
                  <a:pt x="2373" y="1314"/>
                </a:lnTo>
                <a:lnTo>
                  <a:pt x="2374" y="1314"/>
                </a:lnTo>
                <a:lnTo>
                  <a:pt x="2375" y="1314"/>
                </a:lnTo>
                <a:lnTo>
                  <a:pt x="2375" y="1317"/>
                </a:lnTo>
                <a:lnTo>
                  <a:pt x="2376" y="1318"/>
                </a:lnTo>
                <a:lnTo>
                  <a:pt x="2378" y="1320"/>
                </a:lnTo>
                <a:lnTo>
                  <a:pt x="2379" y="1323"/>
                </a:lnTo>
                <a:lnTo>
                  <a:pt x="2379" y="1325"/>
                </a:lnTo>
                <a:lnTo>
                  <a:pt x="2380" y="1328"/>
                </a:lnTo>
                <a:lnTo>
                  <a:pt x="2381" y="1329"/>
                </a:lnTo>
                <a:lnTo>
                  <a:pt x="2382" y="1330"/>
                </a:lnTo>
                <a:lnTo>
                  <a:pt x="2382" y="1332"/>
                </a:lnTo>
                <a:lnTo>
                  <a:pt x="2384" y="1332"/>
                </a:lnTo>
                <a:lnTo>
                  <a:pt x="2385" y="1333"/>
                </a:lnTo>
                <a:lnTo>
                  <a:pt x="2386" y="1333"/>
                </a:lnTo>
                <a:lnTo>
                  <a:pt x="2386" y="1333"/>
                </a:lnTo>
                <a:lnTo>
                  <a:pt x="2387" y="1333"/>
                </a:lnTo>
                <a:lnTo>
                  <a:pt x="2389" y="1333"/>
                </a:lnTo>
                <a:lnTo>
                  <a:pt x="2390" y="1333"/>
                </a:lnTo>
                <a:lnTo>
                  <a:pt x="2390" y="1333"/>
                </a:lnTo>
                <a:lnTo>
                  <a:pt x="2391" y="1333"/>
                </a:lnTo>
                <a:lnTo>
                  <a:pt x="2392" y="1333"/>
                </a:lnTo>
                <a:lnTo>
                  <a:pt x="2394" y="1333"/>
                </a:lnTo>
                <a:lnTo>
                  <a:pt x="2394" y="1333"/>
                </a:lnTo>
                <a:lnTo>
                  <a:pt x="2395" y="1332"/>
                </a:lnTo>
                <a:lnTo>
                  <a:pt x="2396" y="1332"/>
                </a:lnTo>
                <a:lnTo>
                  <a:pt x="2397" y="1332"/>
                </a:lnTo>
                <a:lnTo>
                  <a:pt x="2397" y="1332"/>
                </a:lnTo>
                <a:lnTo>
                  <a:pt x="2399" y="1332"/>
                </a:lnTo>
                <a:lnTo>
                  <a:pt x="2400" y="1332"/>
                </a:lnTo>
                <a:lnTo>
                  <a:pt x="2401" y="1332"/>
                </a:lnTo>
                <a:lnTo>
                  <a:pt x="2401" y="1332"/>
                </a:lnTo>
                <a:lnTo>
                  <a:pt x="2402" y="1332"/>
                </a:lnTo>
                <a:lnTo>
                  <a:pt x="2404" y="1332"/>
                </a:lnTo>
                <a:lnTo>
                  <a:pt x="2405" y="1330"/>
                </a:lnTo>
                <a:lnTo>
                  <a:pt x="2406" y="1329"/>
                </a:lnTo>
                <a:lnTo>
                  <a:pt x="2406" y="1328"/>
                </a:lnTo>
                <a:lnTo>
                  <a:pt x="2407" y="1327"/>
                </a:lnTo>
                <a:lnTo>
                  <a:pt x="2409" y="1324"/>
                </a:lnTo>
                <a:lnTo>
                  <a:pt x="2410" y="1324"/>
                </a:lnTo>
                <a:lnTo>
                  <a:pt x="2410" y="1323"/>
                </a:lnTo>
                <a:lnTo>
                  <a:pt x="2411" y="1324"/>
                </a:lnTo>
                <a:lnTo>
                  <a:pt x="2412" y="1325"/>
                </a:lnTo>
                <a:lnTo>
                  <a:pt x="2414" y="1327"/>
                </a:lnTo>
                <a:lnTo>
                  <a:pt x="2414" y="1328"/>
                </a:lnTo>
                <a:lnTo>
                  <a:pt x="2415" y="1329"/>
                </a:lnTo>
                <a:lnTo>
                  <a:pt x="2416" y="1330"/>
                </a:lnTo>
                <a:lnTo>
                  <a:pt x="2417" y="1330"/>
                </a:lnTo>
                <a:lnTo>
                  <a:pt x="2417" y="1330"/>
                </a:lnTo>
                <a:lnTo>
                  <a:pt x="2418" y="1332"/>
                </a:lnTo>
                <a:lnTo>
                  <a:pt x="2420" y="1332"/>
                </a:lnTo>
                <a:lnTo>
                  <a:pt x="2421" y="1332"/>
                </a:lnTo>
                <a:lnTo>
                  <a:pt x="2421" y="1330"/>
                </a:lnTo>
                <a:lnTo>
                  <a:pt x="2422" y="1330"/>
                </a:lnTo>
                <a:lnTo>
                  <a:pt x="2423" y="1330"/>
                </a:lnTo>
                <a:lnTo>
                  <a:pt x="2425" y="1330"/>
                </a:lnTo>
                <a:lnTo>
                  <a:pt x="2425" y="1330"/>
                </a:lnTo>
                <a:lnTo>
                  <a:pt x="2426" y="1330"/>
                </a:lnTo>
                <a:lnTo>
                  <a:pt x="2427" y="1330"/>
                </a:lnTo>
                <a:lnTo>
                  <a:pt x="2428" y="1330"/>
                </a:lnTo>
                <a:lnTo>
                  <a:pt x="2428" y="1332"/>
                </a:lnTo>
                <a:lnTo>
                  <a:pt x="2430" y="1332"/>
                </a:lnTo>
                <a:lnTo>
                  <a:pt x="2431" y="1332"/>
                </a:lnTo>
                <a:lnTo>
                  <a:pt x="2432" y="1332"/>
                </a:lnTo>
                <a:lnTo>
                  <a:pt x="2432" y="1332"/>
                </a:lnTo>
                <a:lnTo>
                  <a:pt x="2433" y="1332"/>
                </a:lnTo>
                <a:lnTo>
                  <a:pt x="2435" y="1332"/>
                </a:lnTo>
                <a:lnTo>
                  <a:pt x="2436" y="1332"/>
                </a:lnTo>
                <a:lnTo>
                  <a:pt x="2436" y="1332"/>
                </a:lnTo>
                <a:lnTo>
                  <a:pt x="2437" y="1332"/>
                </a:lnTo>
                <a:lnTo>
                  <a:pt x="2438" y="1330"/>
                </a:lnTo>
                <a:lnTo>
                  <a:pt x="2440" y="1330"/>
                </a:lnTo>
                <a:lnTo>
                  <a:pt x="2440" y="1330"/>
                </a:lnTo>
                <a:lnTo>
                  <a:pt x="2441" y="1332"/>
                </a:lnTo>
                <a:lnTo>
                  <a:pt x="2442" y="1332"/>
                </a:lnTo>
                <a:lnTo>
                  <a:pt x="2443" y="1330"/>
                </a:lnTo>
                <a:lnTo>
                  <a:pt x="2443" y="1329"/>
                </a:lnTo>
                <a:lnTo>
                  <a:pt x="2445" y="1327"/>
                </a:lnTo>
                <a:lnTo>
                  <a:pt x="2446" y="1322"/>
                </a:lnTo>
                <a:lnTo>
                  <a:pt x="2447" y="1315"/>
                </a:lnTo>
                <a:lnTo>
                  <a:pt x="2447" y="1309"/>
                </a:lnTo>
                <a:lnTo>
                  <a:pt x="2448" y="1304"/>
                </a:lnTo>
                <a:lnTo>
                  <a:pt x="2450" y="1303"/>
                </a:lnTo>
                <a:lnTo>
                  <a:pt x="2451" y="1304"/>
                </a:lnTo>
                <a:lnTo>
                  <a:pt x="2451" y="1308"/>
                </a:lnTo>
                <a:lnTo>
                  <a:pt x="2452" y="1312"/>
                </a:lnTo>
                <a:lnTo>
                  <a:pt x="2453" y="1314"/>
                </a:lnTo>
                <a:lnTo>
                  <a:pt x="2454" y="1314"/>
                </a:lnTo>
                <a:lnTo>
                  <a:pt x="2454" y="1312"/>
                </a:lnTo>
                <a:lnTo>
                  <a:pt x="2456" y="1309"/>
                </a:lnTo>
                <a:lnTo>
                  <a:pt x="2457" y="1305"/>
                </a:lnTo>
                <a:lnTo>
                  <a:pt x="2458" y="1304"/>
                </a:lnTo>
                <a:lnTo>
                  <a:pt x="2458" y="1305"/>
                </a:lnTo>
                <a:lnTo>
                  <a:pt x="2459" y="1308"/>
                </a:lnTo>
                <a:lnTo>
                  <a:pt x="2461" y="1313"/>
                </a:lnTo>
                <a:lnTo>
                  <a:pt x="2462" y="1318"/>
                </a:lnTo>
                <a:lnTo>
                  <a:pt x="2463" y="1322"/>
                </a:lnTo>
                <a:lnTo>
                  <a:pt x="2463" y="1325"/>
                </a:lnTo>
                <a:lnTo>
                  <a:pt x="2464" y="1328"/>
                </a:lnTo>
                <a:lnTo>
                  <a:pt x="2466" y="1329"/>
                </a:lnTo>
                <a:lnTo>
                  <a:pt x="2467" y="1330"/>
                </a:lnTo>
                <a:lnTo>
                  <a:pt x="2467" y="1332"/>
                </a:lnTo>
                <a:lnTo>
                  <a:pt x="2468" y="1332"/>
                </a:lnTo>
                <a:lnTo>
                  <a:pt x="2469" y="1332"/>
                </a:lnTo>
                <a:lnTo>
                  <a:pt x="2471" y="1333"/>
                </a:lnTo>
                <a:lnTo>
                  <a:pt x="2471" y="1333"/>
                </a:lnTo>
                <a:lnTo>
                  <a:pt x="2472" y="1333"/>
                </a:lnTo>
                <a:lnTo>
                  <a:pt x="2473" y="1333"/>
                </a:lnTo>
                <a:lnTo>
                  <a:pt x="2474" y="1333"/>
                </a:lnTo>
                <a:lnTo>
                  <a:pt x="2474" y="1333"/>
                </a:lnTo>
                <a:lnTo>
                  <a:pt x="2476" y="1333"/>
                </a:lnTo>
                <a:lnTo>
                  <a:pt x="2477" y="1333"/>
                </a:lnTo>
                <a:lnTo>
                  <a:pt x="2478" y="1333"/>
                </a:lnTo>
                <a:lnTo>
                  <a:pt x="2478" y="1333"/>
                </a:lnTo>
                <a:lnTo>
                  <a:pt x="2479" y="1333"/>
                </a:lnTo>
                <a:lnTo>
                  <a:pt x="2481" y="1332"/>
                </a:lnTo>
                <a:lnTo>
                  <a:pt x="2482" y="1332"/>
                </a:lnTo>
                <a:lnTo>
                  <a:pt x="2482" y="1332"/>
                </a:lnTo>
                <a:lnTo>
                  <a:pt x="2483" y="1332"/>
                </a:lnTo>
                <a:lnTo>
                  <a:pt x="2484" y="1332"/>
                </a:lnTo>
                <a:lnTo>
                  <a:pt x="2486" y="1332"/>
                </a:lnTo>
                <a:lnTo>
                  <a:pt x="2486" y="1332"/>
                </a:lnTo>
                <a:lnTo>
                  <a:pt x="2487" y="1332"/>
                </a:lnTo>
                <a:lnTo>
                  <a:pt x="2488" y="1332"/>
                </a:lnTo>
                <a:lnTo>
                  <a:pt x="2489" y="1332"/>
                </a:lnTo>
                <a:lnTo>
                  <a:pt x="2489" y="1333"/>
                </a:lnTo>
                <a:lnTo>
                  <a:pt x="2490" y="1333"/>
                </a:lnTo>
                <a:lnTo>
                  <a:pt x="2492" y="1333"/>
                </a:lnTo>
                <a:lnTo>
                  <a:pt x="2493" y="1333"/>
                </a:lnTo>
                <a:lnTo>
                  <a:pt x="2493" y="1333"/>
                </a:lnTo>
                <a:lnTo>
                  <a:pt x="2494" y="1333"/>
                </a:lnTo>
                <a:lnTo>
                  <a:pt x="2495" y="1333"/>
                </a:lnTo>
                <a:lnTo>
                  <a:pt x="2497" y="1333"/>
                </a:lnTo>
                <a:lnTo>
                  <a:pt x="2497" y="1333"/>
                </a:lnTo>
                <a:lnTo>
                  <a:pt x="2498" y="1333"/>
                </a:lnTo>
                <a:lnTo>
                  <a:pt x="2499" y="1333"/>
                </a:lnTo>
                <a:lnTo>
                  <a:pt x="2500" y="1333"/>
                </a:lnTo>
                <a:lnTo>
                  <a:pt x="2500" y="1333"/>
                </a:lnTo>
                <a:lnTo>
                  <a:pt x="2502" y="1333"/>
                </a:lnTo>
                <a:lnTo>
                  <a:pt x="2503" y="1333"/>
                </a:lnTo>
                <a:lnTo>
                  <a:pt x="2504" y="1333"/>
                </a:lnTo>
                <a:lnTo>
                  <a:pt x="2504" y="1333"/>
                </a:lnTo>
                <a:lnTo>
                  <a:pt x="2505" y="1333"/>
                </a:lnTo>
                <a:lnTo>
                  <a:pt x="2507" y="1333"/>
                </a:lnTo>
                <a:lnTo>
                  <a:pt x="2508" y="1333"/>
                </a:lnTo>
                <a:lnTo>
                  <a:pt x="2508" y="1333"/>
                </a:lnTo>
                <a:lnTo>
                  <a:pt x="2509" y="1333"/>
                </a:lnTo>
                <a:lnTo>
                  <a:pt x="2510" y="1333"/>
                </a:lnTo>
                <a:lnTo>
                  <a:pt x="2512" y="1333"/>
                </a:lnTo>
                <a:lnTo>
                  <a:pt x="2512" y="1333"/>
                </a:lnTo>
                <a:lnTo>
                  <a:pt x="2513" y="1333"/>
                </a:lnTo>
                <a:lnTo>
                  <a:pt x="2514" y="1333"/>
                </a:lnTo>
                <a:lnTo>
                  <a:pt x="2515" y="1333"/>
                </a:lnTo>
                <a:lnTo>
                  <a:pt x="2515" y="1333"/>
                </a:lnTo>
                <a:lnTo>
                  <a:pt x="2517" y="1333"/>
                </a:lnTo>
                <a:lnTo>
                  <a:pt x="2518" y="1333"/>
                </a:lnTo>
                <a:lnTo>
                  <a:pt x="2519" y="1333"/>
                </a:lnTo>
                <a:lnTo>
                  <a:pt x="2520" y="1333"/>
                </a:lnTo>
                <a:lnTo>
                  <a:pt x="2520" y="1333"/>
                </a:lnTo>
                <a:lnTo>
                  <a:pt x="2522" y="1333"/>
                </a:lnTo>
                <a:lnTo>
                  <a:pt x="2523" y="1333"/>
                </a:lnTo>
                <a:lnTo>
                  <a:pt x="2524" y="1333"/>
                </a:lnTo>
                <a:lnTo>
                  <a:pt x="2524" y="1333"/>
                </a:lnTo>
                <a:lnTo>
                  <a:pt x="2525" y="1333"/>
                </a:lnTo>
                <a:lnTo>
                  <a:pt x="2526" y="1332"/>
                </a:lnTo>
                <a:lnTo>
                  <a:pt x="2528" y="1332"/>
                </a:lnTo>
                <a:lnTo>
                  <a:pt x="2528" y="1332"/>
                </a:lnTo>
                <a:lnTo>
                  <a:pt x="2529" y="1332"/>
                </a:lnTo>
                <a:lnTo>
                  <a:pt x="2530" y="1332"/>
                </a:lnTo>
                <a:lnTo>
                  <a:pt x="2531" y="1332"/>
                </a:lnTo>
                <a:lnTo>
                  <a:pt x="2531" y="1332"/>
                </a:lnTo>
                <a:lnTo>
                  <a:pt x="2533" y="1332"/>
                </a:lnTo>
                <a:lnTo>
                  <a:pt x="2534" y="1330"/>
                </a:lnTo>
                <a:lnTo>
                  <a:pt x="2535" y="1330"/>
                </a:lnTo>
                <a:lnTo>
                  <a:pt x="2535" y="1329"/>
                </a:lnTo>
                <a:lnTo>
                  <a:pt x="2536" y="1329"/>
                </a:lnTo>
                <a:lnTo>
                  <a:pt x="2538" y="1329"/>
                </a:lnTo>
                <a:lnTo>
                  <a:pt x="2539" y="1329"/>
                </a:lnTo>
                <a:lnTo>
                  <a:pt x="2539" y="1329"/>
                </a:lnTo>
                <a:lnTo>
                  <a:pt x="2540" y="1329"/>
                </a:lnTo>
                <a:lnTo>
                  <a:pt x="2541" y="1330"/>
                </a:lnTo>
                <a:lnTo>
                  <a:pt x="2543" y="1330"/>
                </a:lnTo>
                <a:lnTo>
                  <a:pt x="2543" y="1330"/>
                </a:lnTo>
                <a:lnTo>
                  <a:pt x="2544" y="1330"/>
                </a:lnTo>
                <a:lnTo>
                  <a:pt x="2545" y="1329"/>
                </a:lnTo>
                <a:lnTo>
                  <a:pt x="2546" y="1328"/>
                </a:lnTo>
                <a:lnTo>
                  <a:pt x="2546" y="1328"/>
                </a:lnTo>
                <a:lnTo>
                  <a:pt x="2548" y="1327"/>
                </a:lnTo>
                <a:lnTo>
                  <a:pt x="2549" y="1327"/>
                </a:lnTo>
                <a:lnTo>
                  <a:pt x="2550" y="1328"/>
                </a:lnTo>
                <a:lnTo>
                  <a:pt x="2550" y="1328"/>
                </a:lnTo>
                <a:lnTo>
                  <a:pt x="2551" y="1329"/>
                </a:lnTo>
                <a:lnTo>
                  <a:pt x="2553" y="1329"/>
                </a:lnTo>
                <a:lnTo>
                  <a:pt x="2554" y="1329"/>
                </a:lnTo>
                <a:lnTo>
                  <a:pt x="2554" y="1329"/>
                </a:lnTo>
                <a:lnTo>
                  <a:pt x="2555" y="1328"/>
                </a:lnTo>
                <a:lnTo>
                  <a:pt x="2556" y="1328"/>
                </a:lnTo>
                <a:lnTo>
                  <a:pt x="2558" y="1328"/>
                </a:lnTo>
                <a:lnTo>
                  <a:pt x="2558" y="1328"/>
                </a:lnTo>
                <a:lnTo>
                  <a:pt x="2559" y="1328"/>
                </a:lnTo>
                <a:lnTo>
                  <a:pt x="2560" y="1327"/>
                </a:lnTo>
                <a:lnTo>
                  <a:pt x="2561" y="1322"/>
                </a:lnTo>
                <a:lnTo>
                  <a:pt x="2561" y="1310"/>
                </a:lnTo>
                <a:lnTo>
                  <a:pt x="2562" y="1286"/>
                </a:lnTo>
                <a:lnTo>
                  <a:pt x="2564" y="1241"/>
                </a:lnTo>
                <a:lnTo>
                  <a:pt x="2565" y="1176"/>
                </a:lnTo>
                <a:lnTo>
                  <a:pt x="2565" y="1098"/>
                </a:lnTo>
                <a:lnTo>
                  <a:pt x="2566" y="1021"/>
                </a:lnTo>
                <a:lnTo>
                  <a:pt x="2567" y="971"/>
                </a:lnTo>
                <a:lnTo>
                  <a:pt x="2569" y="962"/>
                </a:lnTo>
                <a:lnTo>
                  <a:pt x="2569" y="995"/>
                </a:lnTo>
                <a:lnTo>
                  <a:pt x="2570" y="1035"/>
                </a:lnTo>
                <a:lnTo>
                  <a:pt x="2571" y="1106"/>
                </a:lnTo>
                <a:lnTo>
                  <a:pt x="2572" y="1174"/>
                </a:lnTo>
                <a:lnTo>
                  <a:pt x="2574" y="1230"/>
                </a:lnTo>
                <a:lnTo>
                  <a:pt x="2574" y="1269"/>
                </a:lnTo>
                <a:lnTo>
                  <a:pt x="2575" y="1294"/>
                </a:lnTo>
                <a:lnTo>
                  <a:pt x="2576" y="1309"/>
                </a:lnTo>
                <a:lnTo>
                  <a:pt x="2577" y="1318"/>
                </a:lnTo>
                <a:lnTo>
                  <a:pt x="2577" y="1323"/>
                </a:lnTo>
                <a:lnTo>
                  <a:pt x="2579" y="1325"/>
                </a:lnTo>
                <a:lnTo>
                  <a:pt x="2580" y="1325"/>
                </a:lnTo>
                <a:lnTo>
                  <a:pt x="2581" y="1324"/>
                </a:lnTo>
                <a:lnTo>
                  <a:pt x="2581" y="1322"/>
                </a:lnTo>
                <a:lnTo>
                  <a:pt x="2582" y="1317"/>
                </a:lnTo>
                <a:lnTo>
                  <a:pt x="2584" y="1312"/>
                </a:lnTo>
                <a:lnTo>
                  <a:pt x="2585" y="1307"/>
                </a:lnTo>
                <a:lnTo>
                  <a:pt x="2585" y="1305"/>
                </a:lnTo>
                <a:lnTo>
                  <a:pt x="2586" y="1308"/>
                </a:lnTo>
                <a:lnTo>
                  <a:pt x="2587" y="1312"/>
                </a:lnTo>
                <a:lnTo>
                  <a:pt x="2589" y="1317"/>
                </a:lnTo>
                <a:lnTo>
                  <a:pt x="2589" y="1322"/>
                </a:lnTo>
                <a:lnTo>
                  <a:pt x="2590" y="1325"/>
                </a:lnTo>
                <a:lnTo>
                  <a:pt x="2591" y="1328"/>
                </a:lnTo>
                <a:lnTo>
                  <a:pt x="2592" y="1330"/>
                </a:lnTo>
                <a:lnTo>
                  <a:pt x="2592" y="1332"/>
                </a:lnTo>
                <a:lnTo>
                  <a:pt x="2594" y="1332"/>
                </a:lnTo>
                <a:lnTo>
                  <a:pt x="2595" y="1333"/>
                </a:lnTo>
                <a:lnTo>
                  <a:pt x="2596" y="1333"/>
                </a:lnTo>
                <a:lnTo>
                  <a:pt x="2596" y="1333"/>
                </a:lnTo>
                <a:lnTo>
                  <a:pt x="2597" y="1333"/>
                </a:lnTo>
                <a:lnTo>
                  <a:pt x="2598" y="1333"/>
                </a:lnTo>
                <a:lnTo>
                  <a:pt x="2600" y="1333"/>
                </a:lnTo>
                <a:lnTo>
                  <a:pt x="2600" y="1333"/>
                </a:lnTo>
                <a:lnTo>
                  <a:pt x="2601" y="1333"/>
                </a:lnTo>
                <a:lnTo>
                  <a:pt x="2602" y="1333"/>
                </a:lnTo>
                <a:lnTo>
                  <a:pt x="2603" y="1333"/>
                </a:lnTo>
                <a:lnTo>
                  <a:pt x="2603" y="1333"/>
                </a:lnTo>
                <a:lnTo>
                  <a:pt x="2605" y="1333"/>
                </a:lnTo>
                <a:lnTo>
                  <a:pt x="2606" y="1333"/>
                </a:lnTo>
                <a:lnTo>
                  <a:pt x="2607" y="1333"/>
                </a:lnTo>
                <a:lnTo>
                  <a:pt x="2607" y="1332"/>
                </a:lnTo>
                <a:lnTo>
                  <a:pt x="2608" y="1332"/>
                </a:lnTo>
                <a:lnTo>
                  <a:pt x="2610" y="1330"/>
                </a:lnTo>
                <a:lnTo>
                  <a:pt x="2611" y="1329"/>
                </a:lnTo>
                <a:lnTo>
                  <a:pt x="2611" y="1327"/>
                </a:lnTo>
                <a:lnTo>
                  <a:pt x="2612" y="1323"/>
                </a:lnTo>
                <a:lnTo>
                  <a:pt x="2613" y="1320"/>
                </a:lnTo>
                <a:lnTo>
                  <a:pt x="2615" y="1319"/>
                </a:lnTo>
                <a:lnTo>
                  <a:pt x="2615" y="1318"/>
                </a:lnTo>
                <a:lnTo>
                  <a:pt x="2616" y="1319"/>
                </a:lnTo>
                <a:lnTo>
                  <a:pt x="2617" y="1322"/>
                </a:lnTo>
                <a:lnTo>
                  <a:pt x="2618" y="1324"/>
                </a:lnTo>
                <a:lnTo>
                  <a:pt x="2618" y="1327"/>
                </a:lnTo>
                <a:lnTo>
                  <a:pt x="2620" y="1328"/>
                </a:lnTo>
                <a:lnTo>
                  <a:pt x="2621" y="1329"/>
                </a:lnTo>
                <a:lnTo>
                  <a:pt x="2622" y="1330"/>
                </a:lnTo>
                <a:lnTo>
                  <a:pt x="2622" y="1329"/>
                </a:lnTo>
                <a:lnTo>
                  <a:pt x="2623" y="1329"/>
                </a:lnTo>
                <a:lnTo>
                  <a:pt x="2625" y="1328"/>
                </a:lnTo>
                <a:lnTo>
                  <a:pt x="2626" y="1328"/>
                </a:lnTo>
                <a:lnTo>
                  <a:pt x="2626" y="1328"/>
                </a:lnTo>
                <a:lnTo>
                  <a:pt x="2627" y="1328"/>
                </a:lnTo>
                <a:lnTo>
                  <a:pt x="2628" y="1329"/>
                </a:lnTo>
                <a:lnTo>
                  <a:pt x="2629" y="1329"/>
                </a:lnTo>
                <a:lnTo>
                  <a:pt x="2631" y="1330"/>
                </a:lnTo>
                <a:lnTo>
                  <a:pt x="2631" y="1330"/>
                </a:lnTo>
                <a:lnTo>
                  <a:pt x="2632" y="1332"/>
                </a:lnTo>
                <a:lnTo>
                  <a:pt x="2633" y="1332"/>
                </a:lnTo>
                <a:lnTo>
                  <a:pt x="2634" y="1332"/>
                </a:lnTo>
                <a:lnTo>
                  <a:pt x="2634" y="1333"/>
                </a:lnTo>
                <a:lnTo>
                  <a:pt x="2636" y="1333"/>
                </a:lnTo>
                <a:lnTo>
                  <a:pt x="2637" y="1333"/>
                </a:lnTo>
                <a:lnTo>
                  <a:pt x="2638" y="1333"/>
                </a:lnTo>
                <a:lnTo>
                  <a:pt x="2638" y="1333"/>
                </a:lnTo>
                <a:lnTo>
                  <a:pt x="2639" y="1333"/>
                </a:lnTo>
                <a:lnTo>
                  <a:pt x="2641" y="1333"/>
                </a:lnTo>
                <a:lnTo>
                  <a:pt x="2642" y="1333"/>
                </a:lnTo>
                <a:lnTo>
                  <a:pt x="2642" y="1333"/>
                </a:lnTo>
                <a:lnTo>
                  <a:pt x="2643" y="1333"/>
                </a:lnTo>
                <a:lnTo>
                  <a:pt x="2644" y="1333"/>
                </a:lnTo>
                <a:lnTo>
                  <a:pt x="2646" y="1333"/>
                </a:lnTo>
                <a:lnTo>
                  <a:pt x="2646" y="1333"/>
                </a:lnTo>
                <a:lnTo>
                  <a:pt x="2647" y="1332"/>
                </a:lnTo>
                <a:lnTo>
                  <a:pt x="2648" y="1332"/>
                </a:lnTo>
                <a:lnTo>
                  <a:pt x="2649" y="1330"/>
                </a:lnTo>
                <a:lnTo>
                  <a:pt x="2649" y="1330"/>
                </a:lnTo>
                <a:lnTo>
                  <a:pt x="2651" y="1330"/>
                </a:lnTo>
                <a:lnTo>
                  <a:pt x="2652" y="1330"/>
                </a:lnTo>
                <a:lnTo>
                  <a:pt x="2653" y="1330"/>
                </a:lnTo>
                <a:lnTo>
                  <a:pt x="2653" y="1330"/>
                </a:lnTo>
                <a:lnTo>
                  <a:pt x="2654" y="1330"/>
                </a:lnTo>
                <a:lnTo>
                  <a:pt x="2656" y="1330"/>
                </a:lnTo>
                <a:lnTo>
                  <a:pt x="2657" y="1330"/>
                </a:lnTo>
                <a:lnTo>
                  <a:pt x="2657" y="1330"/>
                </a:lnTo>
                <a:lnTo>
                  <a:pt x="2658" y="1330"/>
                </a:lnTo>
                <a:lnTo>
                  <a:pt x="2659" y="1330"/>
                </a:lnTo>
                <a:lnTo>
                  <a:pt x="2661" y="1330"/>
                </a:lnTo>
                <a:lnTo>
                  <a:pt x="2661" y="1330"/>
                </a:lnTo>
                <a:lnTo>
                  <a:pt x="2662" y="1330"/>
                </a:lnTo>
                <a:lnTo>
                  <a:pt x="2663" y="1329"/>
                </a:lnTo>
                <a:lnTo>
                  <a:pt x="2664" y="1328"/>
                </a:lnTo>
                <a:lnTo>
                  <a:pt x="2664" y="1325"/>
                </a:lnTo>
                <a:lnTo>
                  <a:pt x="2665" y="1322"/>
                </a:lnTo>
                <a:lnTo>
                  <a:pt x="2667" y="1315"/>
                </a:lnTo>
                <a:lnTo>
                  <a:pt x="2668" y="1309"/>
                </a:lnTo>
                <a:lnTo>
                  <a:pt x="2668" y="1302"/>
                </a:lnTo>
                <a:lnTo>
                  <a:pt x="2669" y="1296"/>
                </a:lnTo>
                <a:lnTo>
                  <a:pt x="2670" y="1292"/>
                </a:lnTo>
                <a:lnTo>
                  <a:pt x="2672" y="1292"/>
                </a:lnTo>
                <a:lnTo>
                  <a:pt x="2672" y="1294"/>
                </a:lnTo>
                <a:lnTo>
                  <a:pt x="2673" y="1299"/>
                </a:lnTo>
                <a:lnTo>
                  <a:pt x="2674" y="1305"/>
                </a:lnTo>
                <a:lnTo>
                  <a:pt x="2675" y="1312"/>
                </a:lnTo>
                <a:lnTo>
                  <a:pt x="2675" y="1317"/>
                </a:lnTo>
                <a:lnTo>
                  <a:pt x="2677" y="1322"/>
                </a:lnTo>
                <a:lnTo>
                  <a:pt x="2678" y="1324"/>
                </a:lnTo>
                <a:lnTo>
                  <a:pt x="2679" y="1327"/>
                </a:lnTo>
                <a:lnTo>
                  <a:pt x="2679" y="1328"/>
                </a:lnTo>
                <a:lnTo>
                  <a:pt x="2680" y="1329"/>
                </a:lnTo>
                <a:lnTo>
                  <a:pt x="2682" y="1330"/>
                </a:lnTo>
                <a:lnTo>
                  <a:pt x="2683" y="1332"/>
                </a:lnTo>
                <a:lnTo>
                  <a:pt x="2683" y="1332"/>
                </a:lnTo>
                <a:lnTo>
                  <a:pt x="2684" y="1333"/>
                </a:lnTo>
                <a:lnTo>
                  <a:pt x="2685" y="1333"/>
                </a:lnTo>
                <a:lnTo>
                  <a:pt x="2687" y="1333"/>
                </a:lnTo>
                <a:lnTo>
                  <a:pt x="2688" y="1333"/>
                </a:lnTo>
                <a:lnTo>
                  <a:pt x="2688" y="1333"/>
                </a:lnTo>
                <a:lnTo>
                  <a:pt x="2689" y="1333"/>
                </a:lnTo>
                <a:lnTo>
                  <a:pt x="2690" y="1333"/>
                </a:lnTo>
                <a:lnTo>
                  <a:pt x="2692" y="1333"/>
                </a:lnTo>
                <a:lnTo>
                  <a:pt x="2692" y="1333"/>
                </a:lnTo>
                <a:lnTo>
                  <a:pt x="2693" y="1333"/>
                </a:lnTo>
                <a:lnTo>
                  <a:pt x="2694" y="1333"/>
                </a:lnTo>
                <a:lnTo>
                  <a:pt x="2695" y="1333"/>
                </a:lnTo>
                <a:lnTo>
                  <a:pt x="2695" y="1333"/>
                </a:lnTo>
                <a:lnTo>
                  <a:pt x="2697" y="1333"/>
                </a:lnTo>
                <a:lnTo>
                  <a:pt x="2698" y="1333"/>
                </a:lnTo>
                <a:lnTo>
                  <a:pt x="2699" y="1333"/>
                </a:lnTo>
                <a:lnTo>
                  <a:pt x="2699" y="1333"/>
                </a:lnTo>
                <a:lnTo>
                  <a:pt x="2700" y="1333"/>
                </a:lnTo>
                <a:lnTo>
                  <a:pt x="2701" y="1333"/>
                </a:lnTo>
                <a:lnTo>
                  <a:pt x="2703" y="1333"/>
                </a:lnTo>
                <a:lnTo>
                  <a:pt x="2703" y="1333"/>
                </a:lnTo>
                <a:lnTo>
                  <a:pt x="2704" y="1333"/>
                </a:lnTo>
                <a:lnTo>
                  <a:pt x="2705" y="1333"/>
                </a:lnTo>
                <a:lnTo>
                  <a:pt x="2706" y="1333"/>
                </a:lnTo>
                <a:lnTo>
                  <a:pt x="2706" y="1333"/>
                </a:lnTo>
                <a:lnTo>
                  <a:pt x="2708" y="1333"/>
                </a:lnTo>
                <a:lnTo>
                  <a:pt x="2709" y="1333"/>
                </a:lnTo>
                <a:lnTo>
                  <a:pt x="2710" y="1334"/>
                </a:lnTo>
                <a:lnTo>
                  <a:pt x="2710" y="1334"/>
                </a:lnTo>
                <a:lnTo>
                  <a:pt x="2711" y="1334"/>
                </a:lnTo>
                <a:lnTo>
                  <a:pt x="2713" y="1333"/>
                </a:lnTo>
                <a:lnTo>
                  <a:pt x="2714" y="1333"/>
                </a:lnTo>
                <a:lnTo>
                  <a:pt x="2714" y="1333"/>
                </a:lnTo>
                <a:lnTo>
                  <a:pt x="2715" y="1333"/>
                </a:lnTo>
                <a:lnTo>
                  <a:pt x="2716" y="1333"/>
                </a:lnTo>
                <a:lnTo>
                  <a:pt x="2718" y="1333"/>
                </a:lnTo>
                <a:lnTo>
                  <a:pt x="2718" y="1333"/>
                </a:lnTo>
                <a:lnTo>
                  <a:pt x="2719" y="1333"/>
                </a:lnTo>
                <a:lnTo>
                  <a:pt x="2720" y="1333"/>
                </a:lnTo>
                <a:lnTo>
                  <a:pt x="2721" y="1333"/>
                </a:lnTo>
                <a:lnTo>
                  <a:pt x="2721" y="1333"/>
                </a:lnTo>
                <a:lnTo>
                  <a:pt x="2723" y="1333"/>
                </a:lnTo>
                <a:lnTo>
                  <a:pt x="2724" y="1333"/>
                </a:lnTo>
                <a:lnTo>
                  <a:pt x="2725" y="1333"/>
                </a:lnTo>
                <a:lnTo>
                  <a:pt x="2725" y="1333"/>
                </a:lnTo>
                <a:lnTo>
                  <a:pt x="2726" y="1333"/>
                </a:lnTo>
                <a:lnTo>
                  <a:pt x="2728" y="1333"/>
                </a:lnTo>
                <a:lnTo>
                  <a:pt x="2729" y="1333"/>
                </a:lnTo>
                <a:lnTo>
                  <a:pt x="2729" y="1332"/>
                </a:lnTo>
                <a:lnTo>
                  <a:pt x="2730" y="1330"/>
                </a:lnTo>
                <a:lnTo>
                  <a:pt x="2731" y="1325"/>
                </a:lnTo>
                <a:lnTo>
                  <a:pt x="2733" y="1317"/>
                </a:lnTo>
                <a:lnTo>
                  <a:pt x="2733" y="1305"/>
                </a:lnTo>
                <a:lnTo>
                  <a:pt x="2734" y="1291"/>
                </a:lnTo>
                <a:lnTo>
                  <a:pt x="2735" y="1278"/>
                </a:lnTo>
                <a:lnTo>
                  <a:pt x="2736" y="1271"/>
                </a:lnTo>
                <a:lnTo>
                  <a:pt x="2736" y="1269"/>
                </a:lnTo>
                <a:lnTo>
                  <a:pt x="2737" y="1273"/>
                </a:lnTo>
                <a:lnTo>
                  <a:pt x="2739" y="1282"/>
                </a:lnTo>
                <a:lnTo>
                  <a:pt x="2740" y="1292"/>
                </a:lnTo>
                <a:lnTo>
                  <a:pt x="2741" y="1302"/>
                </a:lnTo>
                <a:lnTo>
                  <a:pt x="2741" y="1310"/>
                </a:lnTo>
                <a:lnTo>
                  <a:pt x="2742" y="1315"/>
                </a:lnTo>
                <a:lnTo>
                  <a:pt x="2744" y="1320"/>
                </a:lnTo>
                <a:lnTo>
                  <a:pt x="2745" y="1324"/>
                </a:lnTo>
                <a:lnTo>
                  <a:pt x="2745" y="1325"/>
                </a:lnTo>
                <a:lnTo>
                  <a:pt x="2746" y="1327"/>
                </a:lnTo>
                <a:lnTo>
                  <a:pt x="2747" y="1328"/>
                </a:lnTo>
                <a:lnTo>
                  <a:pt x="2749" y="1328"/>
                </a:lnTo>
                <a:lnTo>
                  <a:pt x="2749" y="1329"/>
                </a:lnTo>
                <a:lnTo>
                  <a:pt x="2750" y="1329"/>
                </a:lnTo>
                <a:lnTo>
                  <a:pt x="2751" y="1329"/>
                </a:lnTo>
                <a:lnTo>
                  <a:pt x="2752" y="1329"/>
                </a:lnTo>
                <a:lnTo>
                  <a:pt x="2752" y="1330"/>
                </a:lnTo>
                <a:lnTo>
                  <a:pt x="2754" y="1330"/>
                </a:lnTo>
                <a:lnTo>
                  <a:pt x="2755" y="1332"/>
                </a:lnTo>
                <a:lnTo>
                  <a:pt x="2756" y="1332"/>
                </a:lnTo>
                <a:lnTo>
                  <a:pt x="2756" y="1332"/>
                </a:lnTo>
                <a:lnTo>
                  <a:pt x="2757" y="1330"/>
                </a:lnTo>
                <a:lnTo>
                  <a:pt x="2759" y="1329"/>
                </a:lnTo>
                <a:lnTo>
                  <a:pt x="2760" y="1328"/>
                </a:lnTo>
                <a:lnTo>
                  <a:pt x="2760" y="1325"/>
                </a:lnTo>
                <a:lnTo>
                  <a:pt x="2761" y="1324"/>
                </a:lnTo>
                <a:lnTo>
                  <a:pt x="2762" y="1323"/>
                </a:lnTo>
                <a:lnTo>
                  <a:pt x="2764" y="1322"/>
                </a:lnTo>
                <a:lnTo>
                  <a:pt x="2764" y="1322"/>
                </a:lnTo>
                <a:lnTo>
                  <a:pt x="2765" y="1323"/>
                </a:lnTo>
                <a:lnTo>
                  <a:pt x="2766" y="1323"/>
                </a:lnTo>
                <a:lnTo>
                  <a:pt x="2767" y="1324"/>
                </a:lnTo>
                <a:lnTo>
                  <a:pt x="2767" y="1325"/>
                </a:lnTo>
                <a:lnTo>
                  <a:pt x="2769" y="1325"/>
                </a:lnTo>
                <a:lnTo>
                  <a:pt x="2770" y="1327"/>
                </a:lnTo>
                <a:lnTo>
                  <a:pt x="2771" y="1327"/>
                </a:lnTo>
                <a:lnTo>
                  <a:pt x="2771" y="1328"/>
                </a:lnTo>
                <a:lnTo>
                  <a:pt x="2772" y="1328"/>
                </a:lnTo>
                <a:lnTo>
                  <a:pt x="2773" y="1329"/>
                </a:lnTo>
                <a:lnTo>
                  <a:pt x="2775" y="1329"/>
                </a:lnTo>
                <a:lnTo>
                  <a:pt x="2775" y="1329"/>
                </a:lnTo>
                <a:lnTo>
                  <a:pt x="2776" y="1329"/>
                </a:lnTo>
                <a:lnTo>
                  <a:pt x="2777" y="1330"/>
                </a:lnTo>
                <a:lnTo>
                  <a:pt x="2778" y="1330"/>
                </a:lnTo>
                <a:lnTo>
                  <a:pt x="2778" y="1330"/>
                </a:lnTo>
                <a:lnTo>
                  <a:pt x="2780" y="1330"/>
                </a:lnTo>
                <a:lnTo>
                  <a:pt x="2781" y="1330"/>
                </a:lnTo>
                <a:lnTo>
                  <a:pt x="2782" y="1330"/>
                </a:lnTo>
                <a:lnTo>
                  <a:pt x="2782" y="1330"/>
                </a:lnTo>
                <a:lnTo>
                  <a:pt x="2783" y="1332"/>
                </a:lnTo>
                <a:lnTo>
                  <a:pt x="2785" y="1332"/>
                </a:lnTo>
                <a:lnTo>
                  <a:pt x="2786" y="1332"/>
                </a:lnTo>
                <a:lnTo>
                  <a:pt x="2786" y="1332"/>
                </a:lnTo>
                <a:lnTo>
                  <a:pt x="2787" y="1332"/>
                </a:lnTo>
                <a:lnTo>
                  <a:pt x="2788" y="1333"/>
                </a:lnTo>
                <a:lnTo>
                  <a:pt x="2790" y="1333"/>
                </a:lnTo>
                <a:lnTo>
                  <a:pt x="2790" y="1333"/>
                </a:lnTo>
                <a:lnTo>
                  <a:pt x="2791" y="1333"/>
                </a:lnTo>
                <a:lnTo>
                  <a:pt x="2792" y="1333"/>
                </a:lnTo>
                <a:lnTo>
                  <a:pt x="2793" y="1333"/>
                </a:lnTo>
                <a:lnTo>
                  <a:pt x="2793" y="1333"/>
                </a:lnTo>
                <a:lnTo>
                  <a:pt x="2795" y="1332"/>
                </a:lnTo>
                <a:lnTo>
                  <a:pt x="2796" y="1330"/>
                </a:lnTo>
                <a:lnTo>
                  <a:pt x="2797" y="1329"/>
                </a:lnTo>
                <a:lnTo>
                  <a:pt x="2798" y="1328"/>
                </a:lnTo>
                <a:lnTo>
                  <a:pt x="2798" y="1327"/>
                </a:lnTo>
                <a:lnTo>
                  <a:pt x="2800" y="1327"/>
                </a:lnTo>
                <a:lnTo>
                  <a:pt x="2801" y="1327"/>
                </a:lnTo>
                <a:lnTo>
                  <a:pt x="2802" y="1327"/>
                </a:lnTo>
                <a:lnTo>
                  <a:pt x="2802" y="1327"/>
                </a:lnTo>
                <a:lnTo>
                  <a:pt x="2803" y="1328"/>
                </a:lnTo>
                <a:lnTo>
                  <a:pt x="2805" y="1328"/>
                </a:lnTo>
                <a:lnTo>
                  <a:pt x="2806" y="1329"/>
                </a:lnTo>
                <a:lnTo>
                  <a:pt x="2806" y="1329"/>
                </a:lnTo>
                <a:lnTo>
                  <a:pt x="2807" y="1329"/>
                </a:lnTo>
                <a:lnTo>
                  <a:pt x="2808" y="1330"/>
                </a:lnTo>
                <a:lnTo>
                  <a:pt x="2809" y="1330"/>
                </a:lnTo>
                <a:lnTo>
                  <a:pt x="2809" y="1330"/>
                </a:lnTo>
                <a:lnTo>
                  <a:pt x="2811" y="1330"/>
                </a:lnTo>
                <a:lnTo>
                  <a:pt x="2812" y="1330"/>
                </a:lnTo>
                <a:lnTo>
                  <a:pt x="2813" y="1330"/>
                </a:lnTo>
                <a:lnTo>
                  <a:pt x="2813" y="1330"/>
                </a:lnTo>
                <a:lnTo>
                  <a:pt x="2814" y="1330"/>
                </a:lnTo>
                <a:lnTo>
                  <a:pt x="2816" y="1332"/>
                </a:lnTo>
                <a:lnTo>
                  <a:pt x="2817" y="1332"/>
                </a:lnTo>
                <a:lnTo>
                  <a:pt x="2817" y="1333"/>
                </a:lnTo>
                <a:lnTo>
                  <a:pt x="2818" y="1333"/>
                </a:lnTo>
                <a:lnTo>
                  <a:pt x="2819" y="1333"/>
                </a:lnTo>
                <a:lnTo>
                  <a:pt x="2821" y="1333"/>
                </a:lnTo>
                <a:lnTo>
                  <a:pt x="2821" y="1334"/>
                </a:lnTo>
                <a:lnTo>
                  <a:pt x="2822" y="1334"/>
                </a:lnTo>
                <a:lnTo>
                  <a:pt x="2823" y="1334"/>
                </a:lnTo>
                <a:lnTo>
                  <a:pt x="2824" y="1333"/>
                </a:lnTo>
                <a:lnTo>
                  <a:pt x="2824" y="1333"/>
                </a:lnTo>
                <a:lnTo>
                  <a:pt x="2826" y="1333"/>
                </a:lnTo>
                <a:lnTo>
                  <a:pt x="2827" y="1332"/>
                </a:lnTo>
                <a:lnTo>
                  <a:pt x="2828" y="1332"/>
                </a:lnTo>
                <a:lnTo>
                  <a:pt x="2828" y="1332"/>
                </a:lnTo>
                <a:lnTo>
                  <a:pt x="2829" y="1332"/>
                </a:lnTo>
                <a:lnTo>
                  <a:pt x="2831" y="1332"/>
                </a:lnTo>
                <a:lnTo>
                  <a:pt x="2832" y="1332"/>
                </a:lnTo>
                <a:lnTo>
                  <a:pt x="2832" y="1333"/>
                </a:lnTo>
                <a:lnTo>
                  <a:pt x="2833" y="1333"/>
                </a:lnTo>
                <a:lnTo>
                  <a:pt x="2834" y="1333"/>
                </a:lnTo>
                <a:lnTo>
                  <a:pt x="2836" y="1333"/>
                </a:lnTo>
                <a:lnTo>
                  <a:pt x="2836" y="1333"/>
                </a:lnTo>
                <a:lnTo>
                  <a:pt x="2837" y="1333"/>
                </a:lnTo>
                <a:lnTo>
                  <a:pt x="2838" y="1333"/>
                </a:lnTo>
                <a:lnTo>
                  <a:pt x="2839" y="1333"/>
                </a:lnTo>
                <a:lnTo>
                  <a:pt x="2839" y="1333"/>
                </a:lnTo>
                <a:lnTo>
                  <a:pt x="2841" y="1333"/>
                </a:lnTo>
                <a:lnTo>
                  <a:pt x="2842" y="1333"/>
                </a:lnTo>
                <a:lnTo>
                  <a:pt x="2843" y="1333"/>
                </a:lnTo>
                <a:lnTo>
                  <a:pt x="2843" y="1333"/>
                </a:lnTo>
                <a:lnTo>
                  <a:pt x="2844" y="1333"/>
                </a:lnTo>
                <a:lnTo>
                  <a:pt x="2845" y="1333"/>
                </a:lnTo>
                <a:lnTo>
                  <a:pt x="2847" y="1333"/>
                </a:lnTo>
                <a:lnTo>
                  <a:pt x="2847" y="1333"/>
                </a:lnTo>
                <a:lnTo>
                  <a:pt x="2848" y="1332"/>
                </a:lnTo>
                <a:lnTo>
                  <a:pt x="2849" y="1332"/>
                </a:lnTo>
                <a:lnTo>
                  <a:pt x="2850" y="1332"/>
                </a:lnTo>
                <a:lnTo>
                  <a:pt x="2850" y="1332"/>
                </a:lnTo>
                <a:lnTo>
                  <a:pt x="2852" y="1332"/>
                </a:lnTo>
                <a:lnTo>
                  <a:pt x="2853" y="1332"/>
                </a:lnTo>
                <a:lnTo>
                  <a:pt x="2854" y="1332"/>
                </a:lnTo>
                <a:lnTo>
                  <a:pt x="2855" y="1332"/>
                </a:lnTo>
                <a:lnTo>
                  <a:pt x="2855" y="1332"/>
                </a:lnTo>
                <a:lnTo>
                  <a:pt x="2857" y="1332"/>
                </a:lnTo>
                <a:lnTo>
                  <a:pt x="2858" y="1332"/>
                </a:lnTo>
                <a:lnTo>
                  <a:pt x="2859" y="1332"/>
                </a:lnTo>
                <a:lnTo>
                  <a:pt x="2859" y="1332"/>
                </a:lnTo>
                <a:lnTo>
                  <a:pt x="2860" y="1332"/>
                </a:lnTo>
                <a:lnTo>
                  <a:pt x="2862" y="1332"/>
                </a:lnTo>
                <a:lnTo>
                  <a:pt x="2863" y="1332"/>
                </a:lnTo>
                <a:lnTo>
                  <a:pt x="2863" y="1332"/>
                </a:lnTo>
                <a:lnTo>
                  <a:pt x="2864" y="1332"/>
                </a:lnTo>
                <a:lnTo>
                  <a:pt x="2865" y="1332"/>
                </a:lnTo>
                <a:lnTo>
                  <a:pt x="2867" y="1332"/>
                </a:lnTo>
                <a:lnTo>
                  <a:pt x="2867" y="1332"/>
                </a:lnTo>
                <a:lnTo>
                  <a:pt x="2868" y="1332"/>
                </a:lnTo>
                <a:lnTo>
                  <a:pt x="2869" y="1332"/>
                </a:lnTo>
                <a:lnTo>
                  <a:pt x="2870" y="1332"/>
                </a:lnTo>
                <a:lnTo>
                  <a:pt x="2870" y="1332"/>
                </a:lnTo>
                <a:lnTo>
                  <a:pt x="2872" y="1332"/>
                </a:lnTo>
                <a:lnTo>
                  <a:pt x="2873" y="1332"/>
                </a:lnTo>
                <a:lnTo>
                  <a:pt x="2874" y="1332"/>
                </a:lnTo>
                <a:lnTo>
                  <a:pt x="2874" y="1332"/>
                </a:lnTo>
                <a:lnTo>
                  <a:pt x="2875" y="1332"/>
                </a:lnTo>
                <a:lnTo>
                  <a:pt x="2877" y="1332"/>
                </a:lnTo>
                <a:lnTo>
                  <a:pt x="2878" y="1333"/>
                </a:lnTo>
                <a:lnTo>
                  <a:pt x="2878" y="1333"/>
                </a:lnTo>
                <a:lnTo>
                  <a:pt x="2879" y="1333"/>
                </a:lnTo>
                <a:lnTo>
                  <a:pt x="2880" y="1333"/>
                </a:lnTo>
                <a:lnTo>
                  <a:pt x="2881" y="1333"/>
                </a:lnTo>
                <a:lnTo>
                  <a:pt x="2881" y="1333"/>
                </a:lnTo>
                <a:lnTo>
                  <a:pt x="2883" y="1333"/>
                </a:lnTo>
                <a:lnTo>
                  <a:pt x="2884" y="1333"/>
                </a:lnTo>
                <a:lnTo>
                  <a:pt x="2885" y="1333"/>
                </a:lnTo>
                <a:lnTo>
                  <a:pt x="2885" y="1333"/>
                </a:lnTo>
                <a:lnTo>
                  <a:pt x="2886" y="1333"/>
                </a:lnTo>
                <a:lnTo>
                  <a:pt x="2888" y="1333"/>
                </a:lnTo>
                <a:lnTo>
                  <a:pt x="2889" y="1333"/>
                </a:lnTo>
                <a:lnTo>
                  <a:pt x="2889" y="1333"/>
                </a:lnTo>
                <a:lnTo>
                  <a:pt x="2890" y="1333"/>
                </a:lnTo>
                <a:lnTo>
                  <a:pt x="2891" y="1332"/>
                </a:lnTo>
                <a:lnTo>
                  <a:pt x="2893" y="1332"/>
                </a:lnTo>
                <a:lnTo>
                  <a:pt x="2893" y="1332"/>
                </a:lnTo>
                <a:lnTo>
                  <a:pt x="2894" y="1332"/>
                </a:lnTo>
                <a:lnTo>
                  <a:pt x="2895" y="1333"/>
                </a:lnTo>
                <a:lnTo>
                  <a:pt x="2896" y="1333"/>
                </a:lnTo>
                <a:lnTo>
                  <a:pt x="2896" y="1333"/>
                </a:lnTo>
                <a:lnTo>
                  <a:pt x="2898" y="1332"/>
                </a:lnTo>
                <a:lnTo>
                  <a:pt x="2899" y="1332"/>
                </a:lnTo>
                <a:lnTo>
                  <a:pt x="2900" y="1332"/>
                </a:lnTo>
                <a:lnTo>
                  <a:pt x="2900" y="1330"/>
                </a:lnTo>
                <a:lnTo>
                  <a:pt x="2901" y="1329"/>
                </a:lnTo>
                <a:lnTo>
                  <a:pt x="2903" y="1328"/>
                </a:lnTo>
                <a:lnTo>
                  <a:pt x="2904" y="1328"/>
                </a:lnTo>
                <a:lnTo>
                  <a:pt x="2904" y="1327"/>
                </a:lnTo>
                <a:lnTo>
                  <a:pt x="2905" y="1327"/>
                </a:lnTo>
                <a:lnTo>
                  <a:pt x="2906" y="1327"/>
                </a:lnTo>
                <a:lnTo>
                  <a:pt x="2908" y="1327"/>
                </a:lnTo>
                <a:lnTo>
                  <a:pt x="2909" y="1328"/>
                </a:lnTo>
                <a:lnTo>
                  <a:pt x="2909" y="1328"/>
                </a:lnTo>
                <a:lnTo>
                  <a:pt x="2910" y="1329"/>
                </a:lnTo>
                <a:lnTo>
                  <a:pt x="2911" y="1329"/>
                </a:lnTo>
                <a:lnTo>
                  <a:pt x="2913" y="1330"/>
                </a:lnTo>
                <a:lnTo>
                  <a:pt x="2913" y="1330"/>
                </a:lnTo>
                <a:lnTo>
                  <a:pt x="2914" y="1330"/>
                </a:lnTo>
                <a:lnTo>
                  <a:pt x="2915" y="1330"/>
                </a:lnTo>
                <a:lnTo>
                  <a:pt x="2916" y="1330"/>
                </a:lnTo>
                <a:lnTo>
                  <a:pt x="2916" y="1330"/>
                </a:lnTo>
                <a:lnTo>
                  <a:pt x="2917" y="1330"/>
                </a:lnTo>
                <a:lnTo>
                  <a:pt x="2919" y="1330"/>
                </a:lnTo>
                <a:lnTo>
                  <a:pt x="2920" y="1330"/>
                </a:lnTo>
                <a:lnTo>
                  <a:pt x="2920" y="1330"/>
                </a:lnTo>
                <a:lnTo>
                  <a:pt x="2921" y="1330"/>
                </a:lnTo>
                <a:lnTo>
                  <a:pt x="2922" y="1330"/>
                </a:lnTo>
                <a:lnTo>
                  <a:pt x="2924" y="1330"/>
                </a:lnTo>
                <a:lnTo>
                  <a:pt x="2924" y="1332"/>
                </a:lnTo>
                <a:lnTo>
                  <a:pt x="2925" y="1332"/>
                </a:lnTo>
                <a:lnTo>
                  <a:pt x="2926" y="1332"/>
                </a:lnTo>
                <a:lnTo>
                  <a:pt x="2927" y="1332"/>
                </a:lnTo>
                <a:lnTo>
                  <a:pt x="2927" y="1332"/>
                </a:lnTo>
                <a:lnTo>
                  <a:pt x="2929" y="1332"/>
                </a:lnTo>
                <a:lnTo>
                  <a:pt x="2930" y="1332"/>
                </a:lnTo>
                <a:lnTo>
                  <a:pt x="2931" y="1333"/>
                </a:lnTo>
                <a:lnTo>
                  <a:pt x="2931" y="1333"/>
                </a:lnTo>
                <a:lnTo>
                  <a:pt x="2932" y="1333"/>
                </a:lnTo>
                <a:lnTo>
                  <a:pt x="2934" y="1333"/>
                </a:lnTo>
                <a:lnTo>
                  <a:pt x="2935" y="1333"/>
                </a:lnTo>
                <a:lnTo>
                  <a:pt x="2935" y="1333"/>
                </a:lnTo>
                <a:lnTo>
                  <a:pt x="2936" y="1333"/>
                </a:lnTo>
                <a:lnTo>
                  <a:pt x="2937" y="1333"/>
                </a:lnTo>
                <a:lnTo>
                  <a:pt x="2939" y="1333"/>
                </a:lnTo>
                <a:lnTo>
                  <a:pt x="2939" y="1333"/>
                </a:lnTo>
                <a:lnTo>
                  <a:pt x="2940" y="1333"/>
                </a:lnTo>
                <a:lnTo>
                  <a:pt x="2941" y="1333"/>
                </a:lnTo>
                <a:lnTo>
                  <a:pt x="2942" y="1333"/>
                </a:lnTo>
                <a:lnTo>
                  <a:pt x="2942" y="1333"/>
                </a:lnTo>
                <a:lnTo>
                  <a:pt x="2944" y="1333"/>
                </a:lnTo>
                <a:lnTo>
                  <a:pt x="2945" y="1333"/>
                </a:lnTo>
                <a:lnTo>
                  <a:pt x="2946" y="1332"/>
                </a:lnTo>
                <a:lnTo>
                  <a:pt x="2946" y="1332"/>
                </a:lnTo>
                <a:lnTo>
                  <a:pt x="2947" y="1332"/>
                </a:lnTo>
                <a:lnTo>
                  <a:pt x="2949" y="1332"/>
                </a:lnTo>
                <a:lnTo>
                  <a:pt x="2950" y="1332"/>
                </a:lnTo>
                <a:lnTo>
                  <a:pt x="2950" y="1332"/>
                </a:lnTo>
                <a:lnTo>
                  <a:pt x="2951" y="1332"/>
                </a:lnTo>
                <a:lnTo>
                  <a:pt x="2952" y="1332"/>
                </a:lnTo>
                <a:lnTo>
                  <a:pt x="2953" y="1332"/>
                </a:lnTo>
                <a:lnTo>
                  <a:pt x="2953" y="1332"/>
                </a:lnTo>
                <a:lnTo>
                  <a:pt x="2955" y="1332"/>
                </a:lnTo>
                <a:lnTo>
                  <a:pt x="2956" y="1332"/>
                </a:lnTo>
                <a:lnTo>
                  <a:pt x="2957" y="1332"/>
                </a:lnTo>
                <a:lnTo>
                  <a:pt x="2957" y="1330"/>
                </a:lnTo>
                <a:lnTo>
                  <a:pt x="2958" y="1330"/>
                </a:lnTo>
                <a:lnTo>
                  <a:pt x="2960" y="1329"/>
                </a:lnTo>
                <a:lnTo>
                  <a:pt x="2961" y="1329"/>
                </a:lnTo>
                <a:lnTo>
                  <a:pt x="2961" y="1329"/>
                </a:lnTo>
                <a:lnTo>
                  <a:pt x="2962" y="1329"/>
                </a:lnTo>
                <a:lnTo>
                  <a:pt x="2963" y="1329"/>
                </a:lnTo>
                <a:lnTo>
                  <a:pt x="2965" y="1330"/>
                </a:lnTo>
                <a:lnTo>
                  <a:pt x="2966" y="1330"/>
                </a:lnTo>
                <a:lnTo>
                  <a:pt x="2966" y="1330"/>
                </a:lnTo>
                <a:lnTo>
                  <a:pt x="2967" y="1330"/>
                </a:lnTo>
                <a:lnTo>
                  <a:pt x="2968" y="1330"/>
                </a:lnTo>
                <a:lnTo>
                  <a:pt x="2970" y="1330"/>
                </a:lnTo>
                <a:lnTo>
                  <a:pt x="2970" y="1330"/>
                </a:lnTo>
                <a:lnTo>
                  <a:pt x="2971" y="1330"/>
                </a:lnTo>
                <a:lnTo>
                  <a:pt x="2972" y="1329"/>
                </a:lnTo>
                <a:lnTo>
                  <a:pt x="2973" y="1329"/>
                </a:lnTo>
                <a:lnTo>
                  <a:pt x="2973" y="1329"/>
                </a:lnTo>
                <a:lnTo>
                  <a:pt x="2975" y="1329"/>
                </a:lnTo>
                <a:lnTo>
                  <a:pt x="2976" y="1330"/>
                </a:lnTo>
                <a:lnTo>
                  <a:pt x="2977" y="1330"/>
                </a:lnTo>
                <a:lnTo>
                  <a:pt x="2977" y="1332"/>
                </a:lnTo>
                <a:lnTo>
                  <a:pt x="2978" y="1332"/>
                </a:lnTo>
                <a:lnTo>
                  <a:pt x="2980" y="1333"/>
                </a:lnTo>
                <a:lnTo>
                  <a:pt x="2981" y="1333"/>
                </a:lnTo>
                <a:lnTo>
                  <a:pt x="2981" y="1333"/>
                </a:lnTo>
                <a:lnTo>
                  <a:pt x="2982" y="1333"/>
                </a:lnTo>
                <a:lnTo>
                  <a:pt x="2983" y="1333"/>
                </a:lnTo>
                <a:lnTo>
                  <a:pt x="2985" y="1333"/>
                </a:lnTo>
                <a:lnTo>
                  <a:pt x="2985" y="1333"/>
                </a:lnTo>
                <a:lnTo>
                  <a:pt x="2986" y="1333"/>
                </a:lnTo>
                <a:lnTo>
                  <a:pt x="2987" y="1333"/>
                </a:lnTo>
                <a:lnTo>
                  <a:pt x="2988" y="1333"/>
                </a:lnTo>
                <a:lnTo>
                  <a:pt x="2988" y="1333"/>
                </a:lnTo>
                <a:lnTo>
                  <a:pt x="2989" y="1332"/>
                </a:lnTo>
                <a:lnTo>
                  <a:pt x="2991" y="1332"/>
                </a:lnTo>
                <a:lnTo>
                  <a:pt x="2992" y="1332"/>
                </a:lnTo>
                <a:lnTo>
                  <a:pt x="2992" y="1330"/>
                </a:lnTo>
                <a:lnTo>
                  <a:pt x="2993" y="1330"/>
                </a:lnTo>
                <a:lnTo>
                  <a:pt x="2994" y="1330"/>
                </a:lnTo>
                <a:lnTo>
                  <a:pt x="2996" y="1330"/>
                </a:lnTo>
                <a:lnTo>
                  <a:pt x="2996" y="1330"/>
                </a:lnTo>
                <a:lnTo>
                  <a:pt x="2997" y="1332"/>
                </a:lnTo>
                <a:lnTo>
                  <a:pt x="2998" y="1332"/>
                </a:lnTo>
                <a:lnTo>
                  <a:pt x="2999" y="1332"/>
                </a:lnTo>
                <a:lnTo>
                  <a:pt x="2999" y="1333"/>
                </a:lnTo>
                <a:lnTo>
                  <a:pt x="3001" y="1333"/>
                </a:lnTo>
                <a:lnTo>
                  <a:pt x="3002" y="1333"/>
                </a:lnTo>
                <a:lnTo>
                  <a:pt x="3003" y="1333"/>
                </a:lnTo>
                <a:lnTo>
                  <a:pt x="3003" y="1333"/>
                </a:lnTo>
                <a:lnTo>
                  <a:pt x="3004" y="1333"/>
                </a:lnTo>
                <a:lnTo>
                  <a:pt x="3006" y="1333"/>
                </a:lnTo>
                <a:lnTo>
                  <a:pt x="3007" y="1333"/>
                </a:lnTo>
                <a:lnTo>
                  <a:pt x="3007" y="1333"/>
                </a:lnTo>
                <a:lnTo>
                  <a:pt x="3008" y="1333"/>
                </a:lnTo>
                <a:lnTo>
                  <a:pt x="3009" y="1333"/>
                </a:lnTo>
                <a:lnTo>
                  <a:pt x="3011" y="1333"/>
                </a:lnTo>
                <a:lnTo>
                  <a:pt x="3011" y="1333"/>
                </a:lnTo>
                <a:lnTo>
                  <a:pt x="3012" y="1333"/>
                </a:lnTo>
                <a:lnTo>
                  <a:pt x="3013" y="1333"/>
                </a:lnTo>
                <a:lnTo>
                  <a:pt x="3014" y="1333"/>
                </a:lnTo>
                <a:lnTo>
                  <a:pt x="3014" y="1333"/>
                </a:lnTo>
                <a:lnTo>
                  <a:pt x="3016" y="1333"/>
                </a:lnTo>
                <a:lnTo>
                  <a:pt x="3017" y="1333"/>
                </a:lnTo>
                <a:lnTo>
                  <a:pt x="3018" y="1333"/>
                </a:lnTo>
                <a:lnTo>
                  <a:pt x="3018" y="1333"/>
                </a:lnTo>
                <a:lnTo>
                  <a:pt x="3019" y="1333"/>
                </a:lnTo>
                <a:lnTo>
                  <a:pt x="3020" y="1333"/>
                </a:lnTo>
                <a:lnTo>
                  <a:pt x="3022" y="1333"/>
                </a:lnTo>
                <a:lnTo>
                  <a:pt x="3023" y="1333"/>
                </a:lnTo>
                <a:lnTo>
                  <a:pt x="3023" y="1333"/>
                </a:lnTo>
                <a:lnTo>
                  <a:pt x="3024" y="1333"/>
                </a:lnTo>
                <a:lnTo>
                  <a:pt x="3025" y="1333"/>
                </a:lnTo>
                <a:lnTo>
                  <a:pt x="3027" y="1333"/>
                </a:lnTo>
                <a:lnTo>
                  <a:pt x="3027" y="1333"/>
                </a:lnTo>
                <a:lnTo>
                  <a:pt x="3028" y="1333"/>
                </a:lnTo>
                <a:lnTo>
                  <a:pt x="3029" y="1333"/>
                </a:lnTo>
                <a:lnTo>
                  <a:pt x="3030" y="1333"/>
                </a:lnTo>
                <a:lnTo>
                  <a:pt x="3030" y="1333"/>
                </a:lnTo>
                <a:lnTo>
                  <a:pt x="3032" y="1333"/>
                </a:lnTo>
                <a:lnTo>
                  <a:pt x="3033" y="1333"/>
                </a:lnTo>
                <a:lnTo>
                  <a:pt x="3034" y="1333"/>
                </a:lnTo>
                <a:lnTo>
                  <a:pt x="3034" y="1333"/>
                </a:lnTo>
                <a:lnTo>
                  <a:pt x="3035" y="1333"/>
                </a:lnTo>
                <a:lnTo>
                  <a:pt x="3037" y="1333"/>
                </a:lnTo>
                <a:lnTo>
                  <a:pt x="3038" y="1333"/>
                </a:lnTo>
                <a:lnTo>
                  <a:pt x="3038" y="1333"/>
                </a:lnTo>
                <a:lnTo>
                  <a:pt x="3039" y="1333"/>
                </a:lnTo>
                <a:lnTo>
                  <a:pt x="3040" y="1333"/>
                </a:lnTo>
                <a:lnTo>
                  <a:pt x="3042" y="1333"/>
                </a:lnTo>
                <a:lnTo>
                  <a:pt x="3042" y="1333"/>
                </a:lnTo>
                <a:lnTo>
                  <a:pt x="3043" y="1333"/>
                </a:lnTo>
                <a:lnTo>
                  <a:pt x="3044" y="1333"/>
                </a:lnTo>
                <a:lnTo>
                  <a:pt x="3045" y="1333"/>
                </a:lnTo>
                <a:lnTo>
                  <a:pt x="3045" y="1333"/>
                </a:lnTo>
                <a:lnTo>
                  <a:pt x="3047" y="1333"/>
                </a:lnTo>
                <a:lnTo>
                  <a:pt x="3048" y="1333"/>
                </a:lnTo>
                <a:lnTo>
                  <a:pt x="3049" y="1333"/>
                </a:lnTo>
                <a:lnTo>
                  <a:pt x="3049" y="1333"/>
                </a:lnTo>
                <a:lnTo>
                  <a:pt x="3050" y="1333"/>
                </a:lnTo>
                <a:lnTo>
                  <a:pt x="3052" y="1333"/>
                </a:lnTo>
                <a:lnTo>
                  <a:pt x="3053" y="1333"/>
                </a:lnTo>
                <a:lnTo>
                  <a:pt x="3053" y="1333"/>
                </a:lnTo>
                <a:lnTo>
                  <a:pt x="3054" y="1333"/>
                </a:lnTo>
                <a:lnTo>
                  <a:pt x="3055" y="1333"/>
                </a:lnTo>
                <a:lnTo>
                  <a:pt x="3056" y="1333"/>
                </a:lnTo>
                <a:lnTo>
                  <a:pt x="3056" y="1333"/>
                </a:lnTo>
                <a:lnTo>
                  <a:pt x="3058" y="1333"/>
                </a:lnTo>
                <a:lnTo>
                  <a:pt x="3059" y="1333"/>
                </a:lnTo>
                <a:lnTo>
                  <a:pt x="3060" y="1333"/>
                </a:lnTo>
                <a:lnTo>
                  <a:pt x="3060" y="1332"/>
                </a:lnTo>
                <a:lnTo>
                  <a:pt x="3061" y="1332"/>
                </a:lnTo>
                <a:lnTo>
                  <a:pt x="3063" y="1330"/>
                </a:lnTo>
                <a:lnTo>
                  <a:pt x="3064" y="1329"/>
                </a:lnTo>
                <a:lnTo>
                  <a:pt x="3064" y="1328"/>
                </a:lnTo>
                <a:lnTo>
                  <a:pt x="3065" y="1327"/>
                </a:lnTo>
                <a:lnTo>
                  <a:pt x="3066" y="1327"/>
                </a:lnTo>
                <a:lnTo>
                  <a:pt x="3068" y="1328"/>
                </a:lnTo>
                <a:lnTo>
                  <a:pt x="3068" y="1329"/>
                </a:lnTo>
                <a:lnTo>
                  <a:pt x="3069" y="1330"/>
                </a:lnTo>
                <a:lnTo>
                  <a:pt x="3070" y="1332"/>
                </a:lnTo>
                <a:lnTo>
                  <a:pt x="3071" y="1332"/>
                </a:lnTo>
                <a:lnTo>
                  <a:pt x="3071" y="1333"/>
                </a:lnTo>
                <a:lnTo>
                  <a:pt x="3073" y="1333"/>
                </a:lnTo>
                <a:lnTo>
                  <a:pt x="3074" y="1333"/>
                </a:lnTo>
                <a:lnTo>
                  <a:pt x="3075" y="1333"/>
                </a:lnTo>
                <a:lnTo>
                  <a:pt x="3076" y="1333"/>
                </a:lnTo>
                <a:lnTo>
                  <a:pt x="3076" y="1333"/>
                </a:lnTo>
                <a:lnTo>
                  <a:pt x="3078" y="1333"/>
                </a:lnTo>
                <a:lnTo>
                  <a:pt x="3079" y="1332"/>
                </a:lnTo>
                <a:lnTo>
                  <a:pt x="3080" y="1332"/>
                </a:lnTo>
                <a:lnTo>
                  <a:pt x="3080" y="1330"/>
                </a:lnTo>
                <a:lnTo>
                  <a:pt x="3081" y="1329"/>
                </a:lnTo>
                <a:lnTo>
                  <a:pt x="3083" y="1328"/>
                </a:lnTo>
                <a:lnTo>
                  <a:pt x="3084" y="1328"/>
                </a:lnTo>
                <a:lnTo>
                  <a:pt x="3084" y="1328"/>
                </a:lnTo>
                <a:lnTo>
                  <a:pt x="3085" y="1328"/>
                </a:lnTo>
                <a:lnTo>
                  <a:pt x="3086" y="1329"/>
                </a:lnTo>
                <a:lnTo>
                  <a:pt x="3088" y="1330"/>
                </a:lnTo>
                <a:lnTo>
                  <a:pt x="3088" y="1330"/>
                </a:lnTo>
                <a:lnTo>
                  <a:pt x="3089" y="1332"/>
                </a:lnTo>
                <a:lnTo>
                  <a:pt x="3090" y="1332"/>
                </a:lnTo>
                <a:lnTo>
                  <a:pt x="3091" y="1332"/>
                </a:lnTo>
                <a:lnTo>
                  <a:pt x="3091" y="1333"/>
                </a:lnTo>
                <a:lnTo>
                  <a:pt x="3092" y="1333"/>
                </a:lnTo>
                <a:lnTo>
                  <a:pt x="3094" y="1333"/>
                </a:lnTo>
                <a:lnTo>
                  <a:pt x="3095" y="1333"/>
                </a:lnTo>
                <a:lnTo>
                  <a:pt x="3095" y="1333"/>
                </a:lnTo>
                <a:lnTo>
                  <a:pt x="3096" y="1333"/>
                </a:lnTo>
                <a:lnTo>
                  <a:pt x="3097" y="1333"/>
                </a:lnTo>
                <a:lnTo>
                  <a:pt x="3099" y="1333"/>
                </a:lnTo>
                <a:lnTo>
                  <a:pt x="3099" y="1333"/>
                </a:lnTo>
                <a:lnTo>
                  <a:pt x="3100" y="1333"/>
                </a:lnTo>
                <a:lnTo>
                  <a:pt x="3101" y="1333"/>
                </a:lnTo>
                <a:lnTo>
                  <a:pt x="3102" y="1333"/>
                </a:lnTo>
                <a:lnTo>
                  <a:pt x="3102" y="1333"/>
                </a:lnTo>
                <a:lnTo>
                  <a:pt x="3104" y="1333"/>
                </a:lnTo>
                <a:lnTo>
                  <a:pt x="3105" y="1333"/>
                </a:lnTo>
                <a:lnTo>
                  <a:pt x="3106" y="1333"/>
                </a:lnTo>
                <a:lnTo>
                  <a:pt x="3106" y="1333"/>
                </a:lnTo>
                <a:lnTo>
                  <a:pt x="3107" y="1333"/>
                </a:lnTo>
                <a:lnTo>
                  <a:pt x="3109" y="1333"/>
                </a:lnTo>
                <a:lnTo>
                  <a:pt x="3110" y="1333"/>
                </a:lnTo>
                <a:lnTo>
                  <a:pt x="3110" y="1333"/>
                </a:lnTo>
                <a:lnTo>
                  <a:pt x="3111" y="1333"/>
                </a:lnTo>
                <a:lnTo>
                  <a:pt x="3112" y="1333"/>
                </a:lnTo>
                <a:lnTo>
                  <a:pt x="3114" y="1333"/>
                </a:lnTo>
                <a:lnTo>
                  <a:pt x="3114" y="1333"/>
                </a:lnTo>
                <a:lnTo>
                  <a:pt x="3115" y="1333"/>
                </a:lnTo>
                <a:lnTo>
                  <a:pt x="3116" y="1332"/>
                </a:lnTo>
                <a:lnTo>
                  <a:pt x="3117" y="1332"/>
                </a:lnTo>
                <a:lnTo>
                  <a:pt x="3117" y="1330"/>
                </a:lnTo>
                <a:lnTo>
                  <a:pt x="3119" y="1329"/>
                </a:lnTo>
                <a:lnTo>
                  <a:pt x="3120" y="1329"/>
                </a:lnTo>
                <a:lnTo>
                  <a:pt x="3121" y="1329"/>
                </a:lnTo>
                <a:lnTo>
                  <a:pt x="3121" y="1329"/>
                </a:lnTo>
                <a:lnTo>
                  <a:pt x="3122" y="1329"/>
                </a:lnTo>
                <a:lnTo>
                  <a:pt x="3124" y="1329"/>
                </a:lnTo>
                <a:lnTo>
                  <a:pt x="3125" y="1329"/>
                </a:lnTo>
                <a:lnTo>
                  <a:pt x="3125" y="1330"/>
                </a:lnTo>
                <a:lnTo>
                  <a:pt x="3126" y="1330"/>
                </a:lnTo>
                <a:lnTo>
                  <a:pt x="3127" y="1330"/>
                </a:lnTo>
                <a:lnTo>
                  <a:pt x="3128" y="1330"/>
                </a:lnTo>
                <a:lnTo>
                  <a:pt x="3128" y="1330"/>
                </a:lnTo>
                <a:lnTo>
                  <a:pt x="3130" y="1330"/>
                </a:lnTo>
                <a:lnTo>
                  <a:pt x="3131" y="1330"/>
                </a:lnTo>
                <a:lnTo>
                  <a:pt x="3132" y="1330"/>
                </a:lnTo>
                <a:lnTo>
                  <a:pt x="3133" y="1330"/>
                </a:lnTo>
                <a:lnTo>
                  <a:pt x="3133" y="1330"/>
                </a:lnTo>
                <a:lnTo>
                  <a:pt x="3135" y="1330"/>
                </a:lnTo>
                <a:lnTo>
                  <a:pt x="3136" y="1330"/>
                </a:lnTo>
                <a:lnTo>
                  <a:pt x="3137" y="1330"/>
                </a:lnTo>
                <a:lnTo>
                  <a:pt x="3137" y="1330"/>
                </a:lnTo>
                <a:lnTo>
                  <a:pt x="3138" y="1330"/>
                </a:lnTo>
                <a:lnTo>
                  <a:pt x="3140" y="1330"/>
                </a:lnTo>
                <a:lnTo>
                  <a:pt x="3141" y="1330"/>
                </a:lnTo>
                <a:lnTo>
                  <a:pt x="3141" y="1330"/>
                </a:lnTo>
                <a:lnTo>
                  <a:pt x="3142" y="1330"/>
                </a:lnTo>
                <a:lnTo>
                  <a:pt x="3143" y="1330"/>
                </a:lnTo>
                <a:lnTo>
                  <a:pt x="3145" y="1330"/>
                </a:lnTo>
                <a:lnTo>
                  <a:pt x="3145" y="1330"/>
                </a:lnTo>
                <a:lnTo>
                  <a:pt x="3146" y="1330"/>
                </a:lnTo>
                <a:lnTo>
                  <a:pt x="3147" y="1332"/>
                </a:lnTo>
                <a:lnTo>
                  <a:pt x="3148" y="1332"/>
                </a:lnTo>
                <a:lnTo>
                  <a:pt x="3148" y="1332"/>
                </a:lnTo>
                <a:lnTo>
                  <a:pt x="3150" y="1332"/>
                </a:lnTo>
                <a:lnTo>
                  <a:pt x="3151" y="1332"/>
                </a:lnTo>
                <a:lnTo>
                  <a:pt x="3152" y="1332"/>
                </a:lnTo>
                <a:lnTo>
                  <a:pt x="3152" y="1332"/>
                </a:lnTo>
                <a:lnTo>
                  <a:pt x="3153" y="1332"/>
                </a:lnTo>
                <a:lnTo>
                  <a:pt x="3155" y="1332"/>
                </a:lnTo>
                <a:lnTo>
                  <a:pt x="3156" y="1332"/>
                </a:lnTo>
                <a:lnTo>
                  <a:pt x="3156" y="1332"/>
                </a:lnTo>
                <a:lnTo>
                  <a:pt x="3157" y="1332"/>
                </a:lnTo>
                <a:lnTo>
                  <a:pt x="3158" y="1332"/>
                </a:lnTo>
                <a:lnTo>
                  <a:pt x="3160" y="1332"/>
                </a:lnTo>
                <a:lnTo>
                  <a:pt x="3160" y="1332"/>
                </a:lnTo>
                <a:lnTo>
                  <a:pt x="3161" y="1332"/>
                </a:lnTo>
                <a:lnTo>
                  <a:pt x="3162" y="1333"/>
                </a:lnTo>
                <a:lnTo>
                  <a:pt x="3163" y="1333"/>
                </a:lnTo>
                <a:lnTo>
                  <a:pt x="3163" y="1333"/>
                </a:lnTo>
                <a:lnTo>
                  <a:pt x="3164" y="1333"/>
                </a:lnTo>
                <a:lnTo>
                  <a:pt x="3166" y="1333"/>
                </a:lnTo>
                <a:lnTo>
                  <a:pt x="3167" y="1333"/>
                </a:lnTo>
                <a:lnTo>
                  <a:pt x="3167" y="1333"/>
                </a:lnTo>
                <a:lnTo>
                  <a:pt x="3168" y="1333"/>
                </a:lnTo>
                <a:lnTo>
                  <a:pt x="3169" y="1333"/>
                </a:lnTo>
                <a:lnTo>
                  <a:pt x="3171" y="1333"/>
                </a:lnTo>
                <a:lnTo>
                  <a:pt x="3171" y="1333"/>
                </a:lnTo>
                <a:lnTo>
                  <a:pt x="3172" y="1333"/>
                </a:lnTo>
                <a:lnTo>
                  <a:pt x="3173" y="1333"/>
                </a:lnTo>
                <a:lnTo>
                  <a:pt x="3174" y="1333"/>
                </a:lnTo>
                <a:lnTo>
                  <a:pt x="3174" y="1333"/>
                </a:lnTo>
                <a:lnTo>
                  <a:pt x="3176" y="1333"/>
                </a:lnTo>
                <a:lnTo>
                  <a:pt x="3177" y="1333"/>
                </a:lnTo>
                <a:lnTo>
                  <a:pt x="3178" y="1333"/>
                </a:lnTo>
                <a:lnTo>
                  <a:pt x="3178" y="1333"/>
                </a:lnTo>
                <a:lnTo>
                  <a:pt x="3179" y="1333"/>
                </a:lnTo>
                <a:lnTo>
                  <a:pt x="3181" y="1333"/>
                </a:lnTo>
                <a:lnTo>
                  <a:pt x="3182" y="1332"/>
                </a:lnTo>
                <a:lnTo>
                  <a:pt x="3182" y="1332"/>
                </a:lnTo>
                <a:lnTo>
                  <a:pt x="3183" y="1332"/>
                </a:lnTo>
                <a:lnTo>
                  <a:pt x="3184" y="1332"/>
                </a:lnTo>
                <a:lnTo>
                  <a:pt x="3186" y="1332"/>
                </a:lnTo>
                <a:lnTo>
                  <a:pt x="3186" y="1332"/>
                </a:lnTo>
                <a:lnTo>
                  <a:pt x="3187" y="1332"/>
                </a:lnTo>
                <a:lnTo>
                  <a:pt x="3188" y="1332"/>
                </a:lnTo>
                <a:lnTo>
                  <a:pt x="3189" y="1332"/>
                </a:lnTo>
                <a:lnTo>
                  <a:pt x="3191" y="1333"/>
                </a:lnTo>
                <a:lnTo>
                  <a:pt x="3191" y="1335"/>
                </a:lnTo>
                <a:lnTo>
                  <a:pt x="3192" y="1339"/>
                </a:lnTo>
                <a:lnTo>
                  <a:pt x="3193" y="1341"/>
                </a:lnTo>
                <a:lnTo>
                  <a:pt x="3194" y="1345"/>
                </a:lnTo>
                <a:lnTo>
                  <a:pt x="3194" y="1346"/>
                </a:lnTo>
                <a:lnTo>
                  <a:pt x="3196" y="1346"/>
                </a:lnTo>
                <a:lnTo>
                  <a:pt x="3197" y="1346"/>
                </a:lnTo>
                <a:lnTo>
                  <a:pt x="3198" y="1346"/>
                </a:lnTo>
                <a:lnTo>
                  <a:pt x="3198" y="1345"/>
                </a:lnTo>
                <a:lnTo>
                  <a:pt x="3199" y="1344"/>
                </a:lnTo>
                <a:lnTo>
                  <a:pt x="3200" y="1344"/>
                </a:lnTo>
                <a:lnTo>
                  <a:pt x="3202" y="1344"/>
                </a:lnTo>
                <a:lnTo>
                  <a:pt x="3202" y="1343"/>
                </a:lnTo>
                <a:lnTo>
                  <a:pt x="3203" y="1343"/>
                </a:lnTo>
                <a:lnTo>
                  <a:pt x="3204" y="1343"/>
                </a:lnTo>
                <a:lnTo>
                  <a:pt x="3205" y="1341"/>
                </a:lnTo>
                <a:lnTo>
                  <a:pt x="3205" y="1341"/>
                </a:lnTo>
                <a:lnTo>
                  <a:pt x="3207" y="1340"/>
                </a:lnTo>
                <a:lnTo>
                  <a:pt x="3208" y="1340"/>
                </a:lnTo>
                <a:lnTo>
                  <a:pt x="3209" y="1339"/>
                </a:lnTo>
                <a:lnTo>
                  <a:pt x="3209" y="1339"/>
                </a:lnTo>
                <a:lnTo>
                  <a:pt x="3210" y="1338"/>
                </a:lnTo>
                <a:lnTo>
                  <a:pt x="3212" y="1338"/>
                </a:lnTo>
                <a:lnTo>
                  <a:pt x="3213" y="1338"/>
                </a:lnTo>
                <a:lnTo>
                  <a:pt x="3213" y="1337"/>
                </a:lnTo>
                <a:lnTo>
                  <a:pt x="3214" y="1337"/>
                </a:lnTo>
                <a:lnTo>
                  <a:pt x="3215" y="1335"/>
                </a:lnTo>
                <a:lnTo>
                  <a:pt x="3217" y="1333"/>
                </a:lnTo>
                <a:lnTo>
                  <a:pt x="3217" y="1330"/>
                </a:lnTo>
                <a:lnTo>
                  <a:pt x="3218" y="1327"/>
                </a:lnTo>
                <a:lnTo>
                  <a:pt x="3219" y="1324"/>
                </a:lnTo>
                <a:lnTo>
                  <a:pt x="3220" y="1323"/>
                </a:lnTo>
                <a:lnTo>
                  <a:pt x="3220" y="1323"/>
                </a:lnTo>
                <a:lnTo>
                  <a:pt x="3222" y="1324"/>
                </a:lnTo>
                <a:lnTo>
                  <a:pt x="3223" y="1325"/>
                </a:lnTo>
                <a:lnTo>
                  <a:pt x="3224" y="1328"/>
                </a:lnTo>
                <a:lnTo>
                  <a:pt x="3224" y="1330"/>
                </a:lnTo>
                <a:lnTo>
                  <a:pt x="3225" y="1332"/>
                </a:lnTo>
                <a:lnTo>
                  <a:pt x="3227" y="1333"/>
                </a:lnTo>
                <a:lnTo>
                  <a:pt x="3228" y="1333"/>
                </a:lnTo>
                <a:lnTo>
                  <a:pt x="3228" y="1333"/>
                </a:lnTo>
                <a:lnTo>
                  <a:pt x="3229" y="1333"/>
                </a:lnTo>
                <a:lnTo>
                  <a:pt x="3230" y="1333"/>
                </a:lnTo>
                <a:lnTo>
                  <a:pt x="3232" y="1333"/>
                </a:lnTo>
                <a:lnTo>
                  <a:pt x="3232" y="1333"/>
                </a:lnTo>
                <a:lnTo>
                  <a:pt x="3233" y="1333"/>
                </a:lnTo>
                <a:lnTo>
                  <a:pt x="3234" y="1333"/>
                </a:lnTo>
                <a:lnTo>
                  <a:pt x="3235" y="1333"/>
                </a:lnTo>
                <a:lnTo>
                  <a:pt x="3235" y="1332"/>
                </a:lnTo>
                <a:lnTo>
                  <a:pt x="3236" y="1332"/>
                </a:lnTo>
                <a:lnTo>
                  <a:pt x="3238" y="1332"/>
                </a:lnTo>
                <a:lnTo>
                  <a:pt x="3239" y="1332"/>
                </a:lnTo>
                <a:lnTo>
                  <a:pt x="3239" y="1332"/>
                </a:lnTo>
                <a:lnTo>
                  <a:pt x="3240" y="1332"/>
                </a:lnTo>
                <a:lnTo>
                  <a:pt x="3241" y="1332"/>
                </a:lnTo>
                <a:lnTo>
                  <a:pt x="3243" y="1332"/>
                </a:lnTo>
                <a:lnTo>
                  <a:pt x="3244" y="1332"/>
                </a:lnTo>
                <a:lnTo>
                  <a:pt x="3244" y="1332"/>
                </a:lnTo>
                <a:lnTo>
                  <a:pt x="3245" y="1332"/>
                </a:lnTo>
                <a:lnTo>
                  <a:pt x="3246" y="1332"/>
                </a:lnTo>
                <a:lnTo>
                  <a:pt x="3248" y="1332"/>
                </a:lnTo>
                <a:lnTo>
                  <a:pt x="3248" y="1332"/>
                </a:lnTo>
                <a:lnTo>
                  <a:pt x="3249" y="1332"/>
                </a:lnTo>
                <a:lnTo>
                  <a:pt x="3250" y="1332"/>
                </a:lnTo>
                <a:lnTo>
                  <a:pt x="3251" y="1332"/>
                </a:lnTo>
                <a:lnTo>
                  <a:pt x="3251" y="1333"/>
                </a:lnTo>
                <a:lnTo>
                  <a:pt x="3253" y="1333"/>
                </a:lnTo>
                <a:lnTo>
                  <a:pt x="3254" y="1333"/>
                </a:lnTo>
                <a:lnTo>
                  <a:pt x="3255" y="1333"/>
                </a:lnTo>
                <a:lnTo>
                  <a:pt x="3255" y="1333"/>
                </a:lnTo>
                <a:lnTo>
                  <a:pt x="3256" y="1333"/>
                </a:lnTo>
                <a:lnTo>
                  <a:pt x="3258" y="1332"/>
                </a:lnTo>
                <a:lnTo>
                  <a:pt x="3259" y="1332"/>
                </a:lnTo>
                <a:lnTo>
                  <a:pt x="3259" y="1332"/>
                </a:lnTo>
                <a:lnTo>
                  <a:pt x="3260" y="1330"/>
                </a:lnTo>
                <a:lnTo>
                  <a:pt x="3261" y="1330"/>
                </a:lnTo>
                <a:lnTo>
                  <a:pt x="3263" y="1329"/>
                </a:lnTo>
                <a:lnTo>
                  <a:pt x="3263" y="1328"/>
                </a:lnTo>
                <a:lnTo>
                  <a:pt x="3264" y="1328"/>
                </a:lnTo>
                <a:lnTo>
                  <a:pt x="3265" y="1328"/>
                </a:lnTo>
                <a:lnTo>
                  <a:pt x="3266" y="1328"/>
                </a:lnTo>
                <a:lnTo>
                  <a:pt x="3266" y="1328"/>
                </a:lnTo>
                <a:lnTo>
                  <a:pt x="3268" y="1329"/>
                </a:lnTo>
                <a:lnTo>
                  <a:pt x="3269" y="1329"/>
                </a:lnTo>
                <a:lnTo>
                  <a:pt x="3270" y="1330"/>
                </a:lnTo>
                <a:lnTo>
                  <a:pt x="3270" y="1330"/>
                </a:lnTo>
                <a:lnTo>
                  <a:pt x="3271" y="1330"/>
                </a:lnTo>
                <a:lnTo>
                  <a:pt x="3272" y="1332"/>
                </a:lnTo>
                <a:lnTo>
                  <a:pt x="3274" y="1332"/>
                </a:lnTo>
                <a:lnTo>
                  <a:pt x="3274" y="1332"/>
                </a:lnTo>
                <a:lnTo>
                  <a:pt x="3275" y="1332"/>
                </a:lnTo>
                <a:lnTo>
                  <a:pt x="3276" y="1333"/>
                </a:lnTo>
                <a:lnTo>
                  <a:pt x="3277" y="1333"/>
                </a:lnTo>
                <a:lnTo>
                  <a:pt x="3277" y="1333"/>
                </a:lnTo>
                <a:lnTo>
                  <a:pt x="3279" y="1333"/>
                </a:lnTo>
                <a:lnTo>
                  <a:pt x="3280" y="1333"/>
                </a:lnTo>
                <a:lnTo>
                  <a:pt x="3281" y="1333"/>
                </a:lnTo>
                <a:lnTo>
                  <a:pt x="3281" y="1333"/>
                </a:lnTo>
                <a:lnTo>
                  <a:pt x="3282" y="1333"/>
                </a:lnTo>
                <a:lnTo>
                  <a:pt x="3284" y="1332"/>
                </a:lnTo>
                <a:lnTo>
                  <a:pt x="3285" y="1330"/>
                </a:lnTo>
                <a:lnTo>
                  <a:pt x="3285" y="1329"/>
                </a:lnTo>
                <a:lnTo>
                  <a:pt x="3286" y="1328"/>
                </a:lnTo>
                <a:lnTo>
                  <a:pt x="3287" y="1325"/>
                </a:lnTo>
                <a:lnTo>
                  <a:pt x="3289" y="1324"/>
                </a:lnTo>
                <a:lnTo>
                  <a:pt x="3289" y="1323"/>
                </a:lnTo>
                <a:lnTo>
                  <a:pt x="3290" y="1323"/>
                </a:lnTo>
                <a:lnTo>
                  <a:pt x="3291" y="1324"/>
                </a:lnTo>
                <a:lnTo>
                  <a:pt x="3292" y="1325"/>
                </a:lnTo>
                <a:lnTo>
                  <a:pt x="3292" y="1327"/>
                </a:lnTo>
                <a:lnTo>
                  <a:pt x="3294" y="1328"/>
                </a:lnTo>
                <a:lnTo>
                  <a:pt x="3295" y="1329"/>
                </a:lnTo>
                <a:lnTo>
                  <a:pt x="3296" y="1330"/>
                </a:lnTo>
                <a:lnTo>
                  <a:pt x="3296" y="1330"/>
                </a:lnTo>
                <a:lnTo>
                  <a:pt x="3297" y="1332"/>
                </a:lnTo>
                <a:lnTo>
                  <a:pt x="3299" y="1333"/>
                </a:lnTo>
                <a:lnTo>
                  <a:pt x="3300" y="1333"/>
                </a:lnTo>
                <a:lnTo>
                  <a:pt x="3301" y="1333"/>
                </a:lnTo>
                <a:lnTo>
                  <a:pt x="3301" y="1333"/>
                </a:lnTo>
                <a:lnTo>
                  <a:pt x="3302" y="1333"/>
                </a:lnTo>
                <a:lnTo>
                  <a:pt x="3304" y="1333"/>
                </a:lnTo>
                <a:lnTo>
                  <a:pt x="3305" y="1333"/>
                </a:lnTo>
                <a:lnTo>
                  <a:pt x="3305" y="1333"/>
                </a:lnTo>
                <a:lnTo>
                  <a:pt x="3306" y="1333"/>
                </a:lnTo>
                <a:lnTo>
                  <a:pt x="3307" y="1332"/>
                </a:lnTo>
                <a:lnTo>
                  <a:pt x="3308" y="1332"/>
                </a:lnTo>
                <a:lnTo>
                  <a:pt x="3308" y="1332"/>
                </a:lnTo>
                <a:lnTo>
                  <a:pt x="3310" y="1332"/>
                </a:lnTo>
                <a:lnTo>
                  <a:pt x="3311" y="1332"/>
                </a:lnTo>
                <a:lnTo>
                  <a:pt x="3312" y="1332"/>
                </a:lnTo>
                <a:lnTo>
                  <a:pt x="3312" y="1332"/>
                </a:lnTo>
                <a:lnTo>
                  <a:pt x="3313" y="1332"/>
                </a:lnTo>
                <a:lnTo>
                  <a:pt x="3315" y="1332"/>
                </a:lnTo>
                <a:lnTo>
                  <a:pt x="3316" y="1332"/>
                </a:lnTo>
                <a:lnTo>
                  <a:pt x="3316" y="1332"/>
                </a:lnTo>
                <a:lnTo>
                  <a:pt x="3317" y="1332"/>
                </a:lnTo>
                <a:lnTo>
                  <a:pt x="3318" y="1330"/>
                </a:lnTo>
                <a:lnTo>
                  <a:pt x="3320" y="1330"/>
                </a:lnTo>
                <a:lnTo>
                  <a:pt x="3320" y="1330"/>
                </a:lnTo>
                <a:lnTo>
                  <a:pt x="3321" y="1330"/>
                </a:lnTo>
                <a:lnTo>
                  <a:pt x="3322" y="1330"/>
                </a:lnTo>
                <a:lnTo>
                  <a:pt x="3323" y="1330"/>
                </a:lnTo>
                <a:lnTo>
                  <a:pt x="3323" y="1330"/>
                </a:lnTo>
                <a:lnTo>
                  <a:pt x="3325" y="1330"/>
                </a:lnTo>
                <a:lnTo>
                  <a:pt x="3326" y="1330"/>
                </a:lnTo>
                <a:lnTo>
                  <a:pt x="3327" y="1330"/>
                </a:lnTo>
                <a:lnTo>
                  <a:pt x="3327" y="1332"/>
                </a:lnTo>
                <a:lnTo>
                  <a:pt x="3328" y="1332"/>
                </a:lnTo>
                <a:lnTo>
                  <a:pt x="3330" y="1332"/>
                </a:lnTo>
                <a:lnTo>
                  <a:pt x="3331" y="1332"/>
                </a:lnTo>
                <a:lnTo>
                  <a:pt x="3331" y="1332"/>
                </a:lnTo>
                <a:lnTo>
                  <a:pt x="3332" y="1332"/>
                </a:lnTo>
                <a:lnTo>
                  <a:pt x="3333" y="1332"/>
                </a:lnTo>
                <a:lnTo>
                  <a:pt x="3335" y="1333"/>
                </a:lnTo>
                <a:lnTo>
                  <a:pt x="3335" y="1333"/>
                </a:lnTo>
                <a:lnTo>
                  <a:pt x="3336" y="1333"/>
                </a:lnTo>
                <a:lnTo>
                  <a:pt x="3337" y="1333"/>
                </a:lnTo>
                <a:lnTo>
                  <a:pt x="3338" y="1333"/>
                </a:lnTo>
                <a:lnTo>
                  <a:pt x="3338" y="1333"/>
                </a:lnTo>
                <a:lnTo>
                  <a:pt x="3340" y="1333"/>
                </a:lnTo>
                <a:lnTo>
                  <a:pt x="3341" y="1333"/>
                </a:lnTo>
                <a:lnTo>
                  <a:pt x="3342" y="1332"/>
                </a:lnTo>
                <a:lnTo>
                  <a:pt x="3342" y="1332"/>
                </a:lnTo>
                <a:lnTo>
                  <a:pt x="3343" y="1330"/>
                </a:lnTo>
                <a:lnTo>
                  <a:pt x="3344" y="1330"/>
                </a:lnTo>
                <a:lnTo>
                  <a:pt x="3346" y="1330"/>
                </a:lnTo>
                <a:lnTo>
                  <a:pt x="3346" y="1330"/>
                </a:lnTo>
                <a:lnTo>
                  <a:pt x="3347" y="1330"/>
                </a:lnTo>
                <a:lnTo>
                  <a:pt x="3348" y="1332"/>
                </a:lnTo>
                <a:lnTo>
                  <a:pt x="3349" y="1332"/>
                </a:lnTo>
                <a:lnTo>
                  <a:pt x="3349" y="1333"/>
                </a:lnTo>
                <a:lnTo>
                  <a:pt x="3351" y="1333"/>
                </a:lnTo>
                <a:lnTo>
                  <a:pt x="3352" y="1333"/>
                </a:lnTo>
                <a:lnTo>
                  <a:pt x="3353" y="1333"/>
                </a:lnTo>
                <a:lnTo>
                  <a:pt x="3353" y="1333"/>
                </a:lnTo>
                <a:lnTo>
                  <a:pt x="3354" y="1333"/>
                </a:lnTo>
                <a:lnTo>
                  <a:pt x="3356" y="1333"/>
                </a:lnTo>
                <a:lnTo>
                  <a:pt x="3357" y="1333"/>
                </a:lnTo>
                <a:lnTo>
                  <a:pt x="3358" y="1333"/>
                </a:lnTo>
                <a:lnTo>
                  <a:pt x="3358" y="1333"/>
                </a:lnTo>
                <a:lnTo>
                  <a:pt x="3359" y="1333"/>
                </a:lnTo>
                <a:lnTo>
                  <a:pt x="3361" y="1333"/>
                </a:lnTo>
                <a:lnTo>
                  <a:pt x="3362" y="1333"/>
                </a:lnTo>
                <a:lnTo>
                  <a:pt x="3362" y="1333"/>
                </a:lnTo>
                <a:lnTo>
                  <a:pt x="3363" y="1333"/>
                </a:lnTo>
                <a:lnTo>
                  <a:pt x="3364" y="1333"/>
                </a:lnTo>
                <a:lnTo>
                  <a:pt x="3366" y="1333"/>
                </a:lnTo>
                <a:lnTo>
                  <a:pt x="3366" y="1333"/>
                </a:lnTo>
                <a:lnTo>
                  <a:pt x="3367" y="1333"/>
                </a:lnTo>
                <a:lnTo>
                  <a:pt x="3368" y="1333"/>
                </a:lnTo>
                <a:lnTo>
                  <a:pt x="3369" y="1333"/>
                </a:lnTo>
                <a:lnTo>
                  <a:pt x="3369" y="1333"/>
                </a:lnTo>
                <a:lnTo>
                  <a:pt x="3371" y="1333"/>
                </a:lnTo>
                <a:lnTo>
                  <a:pt x="3372" y="1333"/>
                </a:lnTo>
                <a:lnTo>
                  <a:pt x="3373" y="1333"/>
                </a:lnTo>
                <a:lnTo>
                  <a:pt x="3373" y="1333"/>
                </a:lnTo>
                <a:lnTo>
                  <a:pt x="3374" y="1333"/>
                </a:lnTo>
                <a:lnTo>
                  <a:pt x="3376" y="1333"/>
                </a:lnTo>
                <a:lnTo>
                  <a:pt x="3377" y="1333"/>
                </a:lnTo>
                <a:lnTo>
                  <a:pt x="3377" y="1333"/>
                </a:lnTo>
                <a:lnTo>
                  <a:pt x="3378" y="1333"/>
                </a:lnTo>
                <a:lnTo>
                  <a:pt x="3379" y="1333"/>
                </a:lnTo>
                <a:lnTo>
                  <a:pt x="3380" y="1333"/>
                </a:lnTo>
                <a:lnTo>
                  <a:pt x="3380" y="1333"/>
                </a:lnTo>
                <a:lnTo>
                  <a:pt x="3382" y="1333"/>
                </a:lnTo>
                <a:lnTo>
                  <a:pt x="3383" y="1333"/>
                </a:lnTo>
                <a:lnTo>
                  <a:pt x="3384" y="1333"/>
                </a:lnTo>
                <a:lnTo>
                  <a:pt x="3384" y="1333"/>
                </a:lnTo>
                <a:lnTo>
                  <a:pt x="3385" y="1333"/>
                </a:lnTo>
                <a:lnTo>
                  <a:pt x="3387" y="1333"/>
                </a:lnTo>
                <a:lnTo>
                  <a:pt x="3388" y="1333"/>
                </a:lnTo>
                <a:lnTo>
                  <a:pt x="3388" y="1333"/>
                </a:lnTo>
                <a:lnTo>
                  <a:pt x="3389" y="1333"/>
                </a:lnTo>
                <a:lnTo>
                  <a:pt x="3390" y="1333"/>
                </a:lnTo>
                <a:lnTo>
                  <a:pt x="3392" y="1333"/>
                </a:lnTo>
                <a:lnTo>
                  <a:pt x="3392" y="1333"/>
                </a:lnTo>
                <a:lnTo>
                  <a:pt x="3393" y="1333"/>
                </a:lnTo>
                <a:lnTo>
                  <a:pt x="3394" y="1333"/>
                </a:lnTo>
                <a:lnTo>
                  <a:pt x="3395" y="1333"/>
                </a:lnTo>
                <a:lnTo>
                  <a:pt x="3395" y="1333"/>
                </a:lnTo>
                <a:lnTo>
                  <a:pt x="3397" y="1333"/>
                </a:lnTo>
                <a:lnTo>
                  <a:pt x="3398" y="1333"/>
                </a:lnTo>
                <a:lnTo>
                  <a:pt x="3399" y="1333"/>
                </a:lnTo>
                <a:lnTo>
                  <a:pt x="3399" y="1333"/>
                </a:lnTo>
                <a:lnTo>
                  <a:pt x="3400" y="1333"/>
                </a:lnTo>
                <a:lnTo>
                  <a:pt x="3402" y="1333"/>
                </a:lnTo>
                <a:lnTo>
                  <a:pt x="3403" y="1333"/>
                </a:lnTo>
                <a:lnTo>
                  <a:pt x="3403" y="1333"/>
                </a:lnTo>
                <a:lnTo>
                  <a:pt x="3404" y="1333"/>
                </a:lnTo>
                <a:lnTo>
                  <a:pt x="3405" y="1333"/>
                </a:lnTo>
                <a:lnTo>
                  <a:pt x="3407" y="1333"/>
                </a:lnTo>
                <a:lnTo>
                  <a:pt x="3407" y="1333"/>
                </a:lnTo>
                <a:lnTo>
                  <a:pt x="3408" y="1333"/>
                </a:lnTo>
                <a:lnTo>
                  <a:pt x="3409" y="1333"/>
                </a:lnTo>
                <a:lnTo>
                  <a:pt x="3410" y="1333"/>
                </a:lnTo>
                <a:lnTo>
                  <a:pt x="3411" y="1333"/>
                </a:lnTo>
                <a:lnTo>
                  <a:pt x="3411" y="1333"/>
                </a:lnTo>
                <a:lnTo>
                  <a:pt x="3413" y="1333"/>
                </a:lnTo>
                <a:lnTo>
                  <a:pt x="3414" y="1333"/>
                </a:lnTo>
                <a:lnTo>
                  <a:pt x="3415" y="1333"/>
                </a:lnTo>
                <a:lnTo>
                  <a:pt x="3415" y="1333"/>
                </a:lnTo>
                <a:lnTo>
                  <a:pt x="3416" y="1333"/>
                </a:lnTo>
                <a:lnTo>
                  <a:pt x="3418" y="1333"/>
                </a:lnTo>
                <a:lnTo>
                  <a:pt x="3419" y="1333"/>
                </a:lnTo>
                <a:lnTo>
                  <a:pt x="3419" y="1333"/>
                </a:lnTo>
                <a:lnTo>
                  <a:pt x="3420" y="1333"/>
                </a:lnTo>
                <a:lnTo>
                  <a:pt x="3421" y="1333"/>
                </a:lnTo>
                <a:lnTo>
                  <a:pt x="3423" y="1333"/>
                </a:lnTo>
                <a:lnTo>
                  <a:pt x="3423" y="1333"/>
                </a:lnTo>
                <a:lnTo>
                  <a:pt x="3424" y="1333"/>
                </a:lnTo>
                <a:lnTo>
                  <a:pt x="3425" y="1333"/>
                </a:lnTo>
                <a:lnTo>
                  <a:pt x="3426" y="1333"/>
                </a:lnTo>
                <a:lnTo>
                  <a:pt x="3426" y="1333"/>
                </a:lnTo>
                <a:lnTo>
                  <a:pt x="3428" y="1333"/>
                </a:lnTo>
                <a:lnTo>
                  <a:pt x="3429" y="1333"/>
                </a:lnTo>
                <a:lnTo>
                  <a:pt x="3430" y="1333"/>
                </a:lnTo>
                <a:lnTo>
                  <a:pt x="3430" y="1333"/>
                </a:lnTo>
                <a:lnTo>
                  <a:pt x="3431" y="1333"/>
                </a:lnTo>
                <a:lnTo>
                  <a:pt x="3433" y="1333"/>
                </a:lnTo>
                <a:lnTo>
                  <a:pt x="3434" y="1333"/>
                </a:lnTo>
                <a:lnTo>
                  <a:pt x="3434" y="1333"/>
                </a:lnTo>
                <a:lnTo>
                  <a:pt x="3435" y="1333"/>
                </a:lnTo>
                <a:lnTo>
                  <a:pt x="3436" y="1333"/>
                </a:lnTo>
                <a:lnTo>
                  <a:pt x="3438" y="1333"/>
                </a:lnTo>
                <a:lnTo>
                  <a:pt x="3438" y="1333"/>
                </a:lnTo>
                <a:lnTo>
                  <a:pt x="3439" y="1333"/>
                </a:lnTo>
                <a:lnTo>
                  <a:pt x="3440" y="1333"/>
                </a:lnTo>
                <a:lnTo>
                  <a:pt x="3441" y="1333"/>
                </a:lnTo>
                <a:lnTo>
                  <a:pt x="3441" y="1333"/>
                </a:lnTo>
                <a:lnTo>
                  <a:pt x="3443" y="1333"/>
                </a:lnTo>
                <a:lnTo>
                  <a:pt x="3444" y="1333"/>
                </a:lnTo>
                <a:lnTo>
                  <a:pt x="3445" y="1333"/>
                </a:lnTo>
                <a:lnTo>
                  <a:pt x="3445" y="1333"/>
                </a:lnTo>
                <a:lnTo>
                  <a:pt x="3446" y="1333"/>
                </a:lnTo>
                <a:lnTo>
                  <a:pt x="3447" y="1333"/>
                </a:lnTo>
                <a:lnTo>
                  <a:pt x="3449" y="1333"/>
                </a:lnTo>
                <a:lnTo>
                  <a:pt x="3449" y="1333"/>
                </a:lnTo>
                <a:lnTo>
                  <a:pt x="3450" y="1333"/>
                </a:lnTo>
                <a:lnTo>
                  <a:pt x="3451" y="1333"/>
                </a:lnTo>
                <a:lnTo>
                  <a:pt x="3452" y="1333"/>
                </a:lnTo>
                <a:lnTo>
                  <a:pt x="3452" y="1333"/>
                </a:lnTo>
                <a:lnTo>
                  <a:pt x="3454" y="1333"/>
                </a:lnTo>
                <a:lnTo>
                  <a:pt x="3455" y="1333"/>
                </a:lnTo>
                <a:lnTo>
                  <a:pt x="3456" y="1333"/>
                </a:lnTo>
                <a:lnTo>
                  <a:pt x="3456" y="1333"/>
                </a:lnTo>
                <a:lnTo>
                  <a:pt x="3457" y="1333"/>
                </a:lnTo>
                <a:lnTo>
                  <a:pt x="3459" y="1333"/>
                </a:lnTo>
                <a:lnTo>
                  <a:pt x="3460" y="1333"/>
                </a:lnTo>
                <a:lnTo>
                  <a:pt x="3460" y="1333"/>
                </a:lnTo>
                <a:lnTo>
                  <a:pt x="3461" y="1333"/>
                </a:lnTo>
                <a:lnTo>
                  <a:pt x="3462" y="1333"/>
                </a:lnTo>
                <a:lnTo>
                  <a:pt x="3464" y="1333"/>
                </a:lnTo>
                <a:lnTo>
                  <a:pt x="3464" y="1333"/>
                </a:lnTo>
                <a:lnTo>
                  <a:pt x="3465" y="1332"/>
                </a:lnTo>
                <a:lnTo>
                  <a:pt x="3466" y="1332"/>
                </a:lnTo>
                <a:lnTo>
                  <a:pt x="3467" y="1332"/>
                </a:lnTo>
                <a:lnTo>
                  <a:pt x="3469" y="1332"/>
                </a:lnTo>
                <a:lnTo>
                  <a:pt x="3469" y="1332"/>
                </a:lnTo>
                <a:lnTo>
                  <a:pt x="3470" y="1332"/>
                </a:lnTo>
                <a:lnTo>
                  <a:pt x="3471" y="1332"/>
                </a:lnTo>
                <a:lnTo>
                  <a:pt x="3472" y="1332"/>
                </a:lnTo>
                <a:lnTo>
                  <a:pt x="3472" y="1332"/>
                </a:lnTo>
                <a:lnTo>
                  <a:pt x="3474" y="1332"/>
                </a:lnTo>
                <a:lnTo>
                  <a:pt x="3475" y="1332"/>
                </a:lnTo>
                <a:lnTo>
                  <a:pt x="3476" y="1332"/>
                </a:lnTo>
                <a:lnTo>
                  <a:pt x="3476" y="1332"/>
                </a:lnTo>
                <a:lnTo>
                  <a:pt x="3477" y="1332"/>
                </a:lnTo>
                <a:lnTo>
                  <a:pt x="3479" y="1332"/>
                </a:lnTo>
                <a:lnTo>
                  <a:pt x="3480" y="1332"/>
                </a:lnTo>
                <a:lnTo>
                  <a:pt x="3480" y="1332"/>
                </a:lnTo>
                <a:lnTo>
                  <a:pt x="3481" y="1332"/>
                </a:lnTo>
                <a:lnTo>
                  <a:pt x="3482" y="1330"/>
                </a:lnTo>
                <a:lnTo>
                  <a:pt x="3483" y="1330"/>
                </a:lnTo>
                <a:lnTo>
                  <a:pt x="3483" y="1330"/>
                </a:lnTo>
                <a:lnTo>
                  <a:pt x="3485" y="1330"/>
                </a:lnTo>
                <a:lnTo>
                  <a:pt x="3486" y="1330"/>
                </a:lnTo>
                <a:lnTo>
                  <a:pt x="3487" y="1330"/>
                </a:lnTo>
                <a:lnTo>
                  <a:pt x="3487" y="1332"/>
                </a:lnTo>
                <a:lnTo>
                  <a:pt x="3488" y="1332"/>
                </a:lnTo>
                <a:lnTo>
                  <a:pt x="3490" y="1332"/>
                </a:lnTo>
                <a:lnTo>
                  <a:pt x="3491" y="1332"/>
                </a:lnTo>
                <a:lnTo>
                  <a:pt x="3491" y="1333"/>
                </a:lnTo>
                <a:lnTo>
                  <a:pt x="3492" y="1333"/>
                </a:lnTo>
                <a:lnTo>
                  <a:pt x="3493" y="1333"/>
                </a:lnTo>
                <a:lnTo>
                  <a:pt x="3495" y="1333"/>
                </a:lnTo>
                <a:lnTo>
                  <a:pt x="3495" y="1333"/>
                </a:lnTo>
                <a:lnTo>
                  <a:pt x="3496" y="1333"/>
                </a:lnTo>
                <a:lnTo>
                  <a:pt x="3497" y="1333"/>
                </a:lnTo>
                <a:lnTo>
                  <a:pt x="3498" y="1333"/>
                </a:lnTo>
                <a:lnTo>
                  <a:pt x="3498" y="1333"/>
                </a:lnTo>
                <a:lnTo>
                  <a:pt x="3500" y="1333"/>
                </a:lnTo>
                <a:lnTo>
                  <a:pt x="3501" y="1333"/>
                </a:lnTo>
                <a:lnTo>
                  <a:pt x="3502" y="1333"/>
                </a:lnTo>
                <a:lnTo>
                  <a:pt x="3502" y="1333"/>
                </a:lnTo>
                <a:lnTo>
                  <a:pt x="3503" y="1333"/>
                </a:lnTo>
                <a:lnTo>
                  <a:pt x="3505" y="1333"/>
                </a:lnTo>
                <a:lnTo>
                  <a:pt x="3506" y="1333"/>
                </a:lnTo>
                <a:lnTo>
                  <a:pt x="3506" y="1333"/>
                </a:lnTo>
                <a:lnTo>
                  <a:pt x="3507" y="1332"/>
                </a:lnTo>
                <a:lnTo>
                  <a:pt x="3508" y="1332"/>
                </a:lnTo>
                <a:lnTo>
                  <a:pt x="3510" y="1332"/>
                </a:lnTo>
                <a:lnTo>
                  <a:pt x="3510" y="1330"/>
                </a:lnTo>
                <a:lnTo>
                  <a:pt x="3511" y="1329"/>
                </a:lnTo>
                <a:lnTo>
                  <a:pt x="3512" y="1329"/>
                </a:lnTo>
                <a:lnTo>
                  <a:pt x="3513" y="1329"/>
                </a:lnTo>
                <a:lnTo>
                  <a:pt x="3513" y="1329"/>
                </a:lnTo>
                <a:lnTo>
                  <a:pt x="3515" y="1330"/>
                </a:lnTo>
                <a:lnTo>
                  <a:pt x="3516" y="1330"/>
                </a:lnTo>
                <a:lnTo>
                  <a:pt x="3517" y="1330"/>
                </a:lnTo>
                <a:lnTo>
                  <a:pt x="3517" y="1332"/>
                </a:lnTo>
                <a:lnTo>
                  <a:pt x="3518" y="1332"/>
                </a:lnTo>
                <a:lnTo>
                  <a:pt x="3519" y="1333"/>
                </a:lnTo>
                <a:lnTo>
                  <a:pt x="3521" y="1333"/>
                </a:lnTo>
                <a:lnTo>
                  <a:pt x="3521" y="1333"/>
                </a:lnTo>
                <a:lnTo>
                  <a:pt x="3522" y="1333"/>
                </a:lnTo>
                <a:lnTo>
                  <a:pt x="3523" y="1333"/>
                </a:lnTo>
                <a:lnTo>
                  <a:pt x="3524" y="1333"/>
                </a:lnTo>
                <a:lnTo>
                  <a:pt x="3526" y="1333"/>
                </a:lnTo>
                <a:lnTo>
                  <a:pt x="3526" y="1333"/>
                </a:lnTo>
                <a:lnTo>
                  <a:pt x="3527" y="1333"/>
                </a:lnTo>
                <a:lnTo>
                  <a:pt x="3528" y="1333"/>
                </a:lnTo>
                <a:lnTo>
                  <a:pt x="3529" y="1333"/>
                </a:lnTo>
                <a:lnTo>
                  <a:pt x="3529" y="1332"/>
                </a:lnTo>
                <a:lnTo>
                  <a:pt x="3531" y="1332"/>
                </a:lnTo>
                <a:lnTo>
                  <a:pt x="3532" y="1332"/>
                </a:lnTo>
                <a:lnTo>
                  <a:pt x="3533" y="1332"/>
                </a:lnTo>
                <a:lnTo>
                  <a:pt x="3533" y="1332"/>
                </a:lnTo>
                <a:lnTo>
                  <a:pt x="3534" y="1332"/>
                </a:lnTo>
                <a:lnTo>
                  <a:pt x="3536" y="1332"/>
                </a:lnTo>
                <a:lnTo>
                  <a:pt x="3537" y="1332"/>
                </a:lnTo>
                <a:lnTo>
                  <a:pt x="3537" y="1332"/>
                </a:lnTo>
                <a:lnTo>
                  <a:pt x="3538" y="1332"/>
                </a:lnTo>
                <a:lnTo>
                  <a:pt x="3539" y="1332"/>
                </a:lnTo>
                <a:lnTo>
                  <a:pt x="3541" y="1332"/>
                </a:lnTo>
                <a:lnTo>
                  <a:pt x="3541" y="1332"/>
                </a:lnTo>
                <a:lnTo>
                  <a:pt x="3542" y="1332"/>
                </a:lnTo>
                <a:lnTo>
                  <a:pt x="3543" y="1332"/>
                </a:lnTo>
                <a:lnTo>
                  <a:pt x="3544" y="1333"/>
                </a:lnTo>
                <a:lnTo>
                  <a:pt x="3544" y="1333"/>
                </a:lnTo>
                <a:lnTo>
                  <a:pt x="3546" y="1333"/>
                </a:lnTo>
                <a:lnTo>
                  <a:pt x="3547" y="1333"/>
                </a:lnTo>
                <a:lnTo>
                  <a:pt x="3548" y="1333"/>
                </a:lnTo>
                <a:lnTo>
                  <a:pt x="3548" y="1333"/>
                </a:lnTo>
                <a:lnTo>
                  <a:pt x="3549" y="1333"/>
                </a:lnTo>
                <a:lnTo>
                  <a:pt x="3551" y="1333"/>
                </a:lnTo>
                <a:lnTo>
                  <a:pt x="3552" y="1333"/>
                </a:lnTo>
                <a:lnTo>
                  <a:pt x="3552" y="1333"/>
                </a:lnTo>
                <a:lnTo>
                  <a:pt x="3553" y="1333"/>
                </a:lnTo>
                <a:lnTo>
                  <a:pt x="3554" y="1333"/>
                </a:lnTo>
                <a:lnTo>
                  <a:pt x="3555" y="1333"/>
                </a:lnTo>
                <a:lnTo>
                  <a:pt x="3555" y="1333"/>
                </a:lnTo>
                <a:lnTo>
                  <a:pt x="3557" y="1333"/>
                </a:lnTo>
                <a:lnTo>
                  <a:pt x="3558" y="1333"/>
                </a:lnTo>
                <a:lnTo>
                  <a:pt x="3559" y="1333"/>
                </a:lnTo>
                <a:lnTo>
                  <a:pt x="3559" y="1333"/>
                </a:lnTo>
                <a:lnTo>
                  <a:pt x="3560" y="1333"/>
                </a:lnTo>
                <a:lnTo>
                  <a:pt x="3562" y="1333"/>
                </a:lnTo>
                <a:lnTo>
                  <a:pt x="3563" y="1333"/>
                </a:lnTo>
                <a:lnTo>
                  <a:pt x="3563" y="1333"/>
                </a:lnTo>
                <a:lnTo>
                  <a:pt x="3564" y="1333"/>
                </a:lnTo>
                <a:lnTo>
                  <a:pt x="3565" y="1333"/>
                </a:lnTo>
                <a:lnTo>
                  <a:pt x="3567" y="1333"/>
                </a:lnTo>
                <a:lnTo>
                  <a:pt x="3567" y="1333"/>
                </a:lnTo>
                <a:lnTo>
                  <a:pt x="3568" y="1333"/>
                </a:lnTo>
                <a:lnTo>
                  <a:pt x="3569" y="1333"/>
                </a:lnTo>
                <a:lnTo>
                  <a:pt x="3570" y="1333"/>
                </a:lnTo>
                <a:lnTo>
                  <a:pt x="3570" y="1333"/>
                </a:lnTo>
                <a:lnTo>
                  <a:pt x="3572" y="1333"/>
                </a:lnTo>
                <a:lnTo>
                  <a:pt x="3573" y="1333"/>
                </a:lnTo>
                <a:lnTo>
                  <a:pt x="3574" y="1333"/>
                </a:lnTo>
                <a:lnTo>
                  <a:pt x="3574" y="1333"/>
                </a:lnTo>
                <a:lnTo>
                  <a:pt x="3575" y="1333"/>
                </a:lnTo>
                <a:lnTo>
                  <a:pt x="3577" y="1333"/>
                </a:lnTo>
                <a:lnTo>
                  <a:pt x="3578" y="1333"/>
                </a:lnTo>
                <a:lnTo>
                  <a:pt x="3578" y="1332"/>
                </a:lnTo>
                <a:lnTo>
                  <a:pt x="3579" y="1332"/>
                </a:lnTo>
                <a:lnTo>
                  <a:pt x="3580" y="1332"/>
                </a:lnTo>
                <a:lnTo>
                  <a:pt x="3582" y="1330"/>
                </a:lnTo>
                <a:lnTo>
                  <a:pt x="3583" y="1330"/>
                </a:lnTo>
                <a:lnTo>
                  <a:pt x="3583" y="1330"/>
                </a:lnTo>
                <a:lnTo>
                  <a:pt x="3584" y="1332"/>
                </a:lnTo>
                <a:lnTo>
                  <a:pt x="3585" y="1332"/>
                </a:lnTo>
                <a:lnTo>
                  <a:pt x="3587" y="1332"/>
                </a:lnTo>
                <a:lnTo>
                  <a:pt x="3587" y="1333"/>
                </a:lnTo>
                <a:lnTo>
                  <a:pt x="3588" y="1333"/>
                </a:lnTo>
                <a:lnTo>
                  <a:pt x="3589" y="1333"/>
                </a:lnTo>
                <a:lnTo>
                  <a:pt x="3590" y="1333"/>
                </a:lnTo>
                <a:lnTo>
                  <a:pt x="3590" y="1333"/>
                </a:lnTo>
                <a:lnTo>
                  <a:pt x="3591" y="1333"/>
                </a:lnTo>
                <a:lnTo>
                  <a:pt x="3593" y="1333"/>
                </a:lnTo>
                <a:lnTo>
                  <a:pt x="3594" y="1333"/>
                </a:lnTo>
                <a:lnTo>
                  <a:pt x="3594" y="1333"/>
                </a:lnTo>
                <a:lnTo>
                  <a:pt x="3595" y="1333"/>
                </a:lnTo>
                <a:lnTo>
                  <a:pt x="3596" y="1333"/>
                </a:lnTo>
                <a:lnTo>
                  <a:pt x="3598" y="1334"/>
                </a:lnTo>
                <a:lnTo>
                  <a:pt x="3598" y="1334"/>
                </a:lnTo>
                <a:lnTo>
                  <a:pt x="3599" y="1334"/>
                </a:lnTo>
                <a:lnTo>
                  <a:pt x="3600" y="1333"/>
                </a:lnTo>
                <a:lnTo>
                  <a:pt x="3601" y="1333"/>
                </a:lnTo>
                <a:lnTo>
                  <a:pt x="3601" y="1333"/>
                </a:lnTo>
                <a:lnTo>
                  <a:pt x="3603" y="1333"/>
                </a:lnTo>
                <a:lnTo>
                  <a:pt x="3604" y="1333"/>
                </a:lnTo>
                <a:lnTo>
                  <a:pt x="3605" y="1333"/>
                </a:lnTo>
                <a:lnTo>
                  <a:pt x="3605" y="1333"/>
                </a:lnTo>
                <a:lnTo>
                  <a:pt x="3606" y="1333"/>
                </a:lnTo>
                <a:lnTo>
                  <a:pt x="3608" y="1333"/>
                </a:lnTo>
                <a:lnTo>
                  <a:pt x="3609" y="1333"/>
                </a:lnTo>
                <a:lnTo>
                  <a:pt x="3609" y="1333"/>
                </a:lnTo>
                <a:lnTo>
                  <a:pt x="3610" y="1333"/>
                </a:lnTo>
                <a:lnTo>
                  <a:pt x="3611" y="1333"/>
                </a:lnTo>
                <a:lnTo>
                  <a:pt x="3613" y="1333"/>
                </a:lnTo>
                <a:lnTo>
                  <a:pt x="3613" y="1332"/>
                </a:lnTo>
                <a:lnTo>
                  <a:pt x="3614" y="1332"/>
                </a:lnTo>
                <a:lnTo>
                  <a:pt x="3615" y="1332"/>
                </a:lnTo>
                <a:lnTo>
                  <a:pt x="3616" y="1332"/>
                </a:lnTo>
                <a:lnTo>
                  <a:pt x="3616" y="1332"/>
                </a:lnTo>
                <a:lnTo>
                  <a:pt x="3618" y="1333"/>
                </a:lnTo>
                <a:lnTo>
                  <a:pt x="3619" y="1333"/>
                </a:lnTo>
                <a:lnTo>
                  <a:pt x="3620" y="1333"/>
                </a:lnTo>
                <a:lnTo>
                  <a:pt x="3620" y="1333"/>
                </a:lnTo>
                <a:lnTo>
                  <a:pt x="3621" y="1333"/>
                </a:lnTo>
                <a:lnTo>
                  <a:pt x="3623" y="1333"/>
                </a:lnTo>
                <a:lnTo>
                  <a:pt x="3624" y="1333"/>
                </a:lnTo>
                <a:lnTo>
                  <a:pt x="3624" y="1333"/>
                </a:lnTo>
                <a:lnTo>
                  <a:pt x="3625" y="1333"/>
                </a:lnTo>
                <a:lnTo>
                  <a:pt x="3626" y="1333"/>
                </a:lnTo>
                <a:lnTo>
                  <a:pt x="3627" y="1333"/>
                </a:lnTo>
                <a:lnTo>
                  <a:pt x="3627" y="1333"/>
                </a:lnTo>
                <a:lnTo>
                  <a:pt x="3629" y="1333"/>
                </a:lnTo>
                <a:lnTo>
                  <a:pt x="3630" y="1333"/>
                </a:lnTo>
                <a:lnTo>
                  <a:pt x="3631" y="1332"/>
                </a:lnTo>
                <a:lnTo>
                  <a:pt x="3631" y="1332"/>
                </a:lnTo>
                <a:lnTo>
                  <a:pt x="3632" y="1332"/>
                </a:lnTo>
                <a:lnTo>
                  <a:pt x="3634" y="1330"/>
                </a:lnTo>
                <a:lnTo>
                  <a:pt x="3635" y="1330"/>
                </a:lnTo>
                <a:lnTo>
                  <a:pt x="3636" y="1332"/>
                </a:lnTo>
                <a:lnTo>
                  <a:pt x="3636" y="1332"/>
                </a:lnTo>
                <a:lnTo>
                  <a:pt x="3637" y="1332"/>
                </a:lnTo>
                <a:lnTo>
                  <a:pt x="3639" y="1332"/>
                </a:lnTo>
                <a:lnTo>
                  <a:pt x="3640" y="1332"/>
                </a:lnTo>
                <a:lnTo>
                  <a:pt x="3640" y="1332"/>
                </a:lnTo>
                <a:lnTo>
                  <a:pt x="3641" y="1332"/>
                </a:lnTo>
                <a:lnTo>
                  <a:pt x="3642" y="1332"/>
                </a:lnTo>
                <a:lnTo>
                  <a:pt x="3644" y="1332"/>
                </a:lnTo>
                <a:lnTo>
                  <a:pt x="3644" y="1332"/>
                </a:lnTo>
                <a:lnTo>
                  <a:pt x="3645" y="1332"/>
                </a:lnTo>
                <a:lnTo>
                  <a:pt x="3646" y="1332"/>
                </a:lnTo>
                <a:lnTo>
                  <a:pt x="3647" y="1332"/>
                </a:lnTo>
                <a:lnTo>
                  <a:pt x="3647" y="1332"/>
                </a:lnTo>
                <a:lnTo>
                  <a:pt x="3649" y="1330"/>
                </a:lnTo>
                <a:lnTo>
                  <a:pt x="3650" y="1330"/>
                </a:lnTo>
                <a:lnTo>
                  <a:pt x="3651" y="1330"/>
                </a:lnTo>
                <a:lnTo>
                  <a:pt x="3651" y="1329"/>
                </a:lnTo>
                <a:lnTo>
                  <a:pt x="3652" y="1329"/>
                </a:lnTo>
                <a:lnTo>
                  <a:pt x="3654" y="1328"/>
                </a:lnTo>
                <a:lnTo>
                  <a:pt x="3655" y="1328"/>
                </a:lnTo>
                <a:lnTo>
                  <a:pt x="3655" y="1327"/>
                </a:lnTo>
                <a:lnTo>
                  <a:pt x="3656" y="1327"/>
                </a:lnTo>
                <a:lnTo>
                  <a:pt x="3657" y="1325"/>
                </a:lnTo>
                <a:lnTo>
                  <a:pt x="3659" y="1325"/>
                </a:lnTo>
                <a:lnTo>
                  <a:pt x="3659" y="1324"/>
                </a:lnTo>
                <a:lnTo>
                  <a:pt x="3660" y="1323"/>
                </a:lnTo>
                <a:lnTo>
                  <a:pt x="3661" y="1323"/>
                </a:lnTo>
                <a:lnTo>
                  <a:pt x="3662" y="1320"/>
                </a:lnTo>
                <a:lnTo>
                  <a:pt x="3662" y="1307"/>
                </a:lnTo>
                <a:lnTo>
                  <a:pt x="3663" y="1271"/>
                </a:lnTo>
                <a:lnTo>
                  <a:pt x="3665" y="1215"/>
                </a:lnTo>
                <a:lnTo>
                  <a:pt x="3666" y="1160"/>
                </a:lnTo>
                <a:lnTo>
                  <a:pt x="3666" y="1130"/>
                </a:lnTo>
                <a:lnTo>
                  <a:pt x="3667" y="1130"/>
                </a:lnTo>
                <a:lnTo>
                  <a:pt x="3668" y="1148"/>
                </a:lnTo>
                <a:lnTo>
                  <a:pt x="3670" y="1166"/>
                </a:lnTo>
                <a:lnTo>
                  <a:pt x="3670" y="1186"/>
                </a:lnTo>
                <a:lnTo>
                  <a:pt x="3671" y="1211"/>
                </a:lnTo>
                <a:lnTo>
                  <a:pt x="3672" y="1243"/>
                </a:lnTo>
                <a:lnTo>
                  <a:pt x="3673" y="1281"/>
                </a:lnTo>
                <a:lnTo>
                  <a:pt x="3673" y="1315"/>
                </a:lnTo>
                <a:lnTo>
                  <a:pt x="3675" y="1341"/>
                </a:lnTo>
                <a:lnTo>
                  <a:pt x="3676" y="1356"/>
                </a:lnTo>
                <a:lnTo>
                  <a:pt x="3677" y="1363"/>
                </a:lnTo>
                <a:lnTo>
                  <a:pt x="3677" y="1365"/>
                </a:lnTo>
                <a:lnTo>
                  <a:pt x="3678" y="1365"/>
                </a:lnTo>
                <a:lnTo>
                  <a:pt x="3680" y="1364"/>
                </a:lnTo>
                <a:lnTo>
                  <a:pt x="3681" y="1361"/>
                </a:lnTo>
                <a:lnTo>
                  <a:pt x="3681" y="1359"/>
                </a:lnTo>
                <a:lnTo>
                  <a:pt x="3682" y="1356"/>
                </a:lnTo>
                <a:lnTo>
                  <a:pt x="3683" y="1354"/>
                </a:lnTo>
                <a:lnTo>
                  <a:pt x="3685" y="1351"/>
                </a:lnTo>
                <a:lnTo>
                  <a:pt x="3685" y="1349"/>
                </a:lnTo>
                <a:lnTo>
                  <a:pt x="3686" y="1346"/>
                </a:lnTo>
                <a:lnTo>
                  <a:pt x="3687" y="1345"/>
                </a:lnTo>
                <a:lnTo>
                  <a:pt x="3688" y="1344"/>
                </a:lnTo>
                <a:lnTo>
                  <a:pt x="3688" y="1341"/>
                </a:lnTo>
                <a:lnTo>
                  <a:pt x="3690" y="1340"/>
                </a:lnTo>
                <a:lnTo>
                  <a:pt x="3691" y="1339"/>
                </a:lnTo>
                <a:lnTo>
                  <a:pt x="3692" y="1338"/>
                </a:lnTo>
                <a:lnTo>
                  <a:pt x="3693" y="1338"/>
                </a:lnTo>
                <a:lnTo>
                  <a:pt x="3693" y="1337"/>
                </a:lnTo>
                <a:lnTo>
                  <a:pt x="3695" y="1335"/>
                </a:lnTo>
                <a:lnTo>
                  <a:pt x="3696" y="1335"/>
                </a:lnTo>
                <a:lnTo>
                  <a:pt x="3697" y="1335"/>
                </a:lnTo>
                <a:lnTo>
                  <a:pt x="3697" y="1335"/>
                </a:lnTo>
                <a:lnTo>
                  <a:pt x="3698" y="1337"/>
                </a:lnTo>
                <a:lnTo>
                  <a:pt x="3699" y="1338"/>
                </a:lnTo>
                <a:lnTo>
                  <a:pt x="3701" y="1340"/>
                </a:lnTo>
                <a:lnTo>
                  <a:pt x="3701" y="1340"/>
                </a:lnTo>
                <a:lnTo>
                  <a:pt x="3702" y="1339"/>
                </a:lnTo>
                <a:lnTo>
                  <a:pt x="3703" y="1337"/>
                </a:lnTo>
                <a:lnTo>
                  <a:pt x="3704" y="1333"/>
                </a:lnTo>
                <a:lnTo>
                  <a:pt x="3704" y="1328"/>
                </a:lnTo>
                <a:lnTo>
                  <a:pt x="3706" y="1324"/>
                </a:lnTo>
                <a:lnTo>
                  <a:pt x="3707" y="1323"/>
                </a:lnTo>
                <a:lnTo>
                  <a:pt x="3708" y="1322"/>
                </a:lnTo>
                <a:lnTo>
                  <a:pt x="3708" y="1323"/>
                </a:lnTo>
                <a:lnTo>
                  <a:pt x="3709" y="1324"/>
                </a:lnTo>
                <a:lnTo>
                  <a:pt x="3711" y="1325"/>
                </a:lnTo>
                <a:lnTo>
                  <a:pt x="3712" y="1328"/>
                </a:lnTo>
                <a:lnTo>
                  <a:pt x="3712" y="1329"/>
                </a:lnTo>
                <a:lnTo>
                  <a:pt x="3713" y="1332"/>
                </a:lnTo>
                <a:lnTo>
                  <a:pt x="3714" y="1333"/>
                </a:lnTo>
                <a:lnTo>
                  <a:pt x="3716" y="1334"/>
                </a:lnTo>
                <a:lnTo>
                  <a:pt x="3716" y="1334"/>
                </a:lnTo>
                <a:lnTo>
                  <a:pt x="3717" y="1335"/>
                </a:lnTo>
                <a:lnTo>
                  <a:pt x="3718" y="1335"/>
                </a:lnTo>
                <a:lnTo>
                  <a:pt x="3719" y="1334"/>
                </a:lnTo>
                <a:lnTo>
                  <a:pt x="3719" y="1334"/>
                </a:lnTo>
                <a:lnTo>
                  <a:pt x="3721" y="1333"/>
                </a:lnTo>
                <a:lnTo>
                  <a:pt x="3722" y="1332"/>
                </a:lnTo>
                <a:lnTo>
                  <a:pt x="3723" y="1330"/>
                </a:lnTo>
                <a:lnTo>
                  <a:pt x="3723" y="1330"/>
                </a:lnTo>
                <a:lnTo>
                  <a:pt x="3724" y="1330"/>
                </a:lnTo>
                <a:lnTo>
                  <a:pt x="3726" y="1330"/>
                </a:lnTo>
                <a:lnTo>
                  <a:pt x="3727" y="1330"/>
                </a:lnTo>
                <a:lnTo>
                  <a:pt x="3727" y="1330"/>
                </a:lnTo>
                <a:lnTo>
                  <a:pt x="3728" y="1332"/>
                </a:lnTo>
                <a:lnTo>
                  <a:pt x="3729" y="1332"/>
                </a:lnTo>
                <a:lnTo>
                  <a:pt x="3731" y="1332"/>
                </a:lnTo>
                <a:lnTo>
                  <a:pt x="3731" y="1332"/>
                </a:lnTo>
                <a:lnTo>
                  <a:pt x="3732" y="1333"/>
                </a:lnTo>
                <a:lnTo>
                  <a:pt x="3733" y="1333"/>
                </a:lnTo>
                <a:lnTo>
                  <a:pt x="3734" y="1333"/>
                </a:lnTo>
                <a:lnTo>
                  <a:pt x="3734" y="1333"/>
                </a:lnTo>
                <a:lnTo>
                  <a:pt x="3735" y="1333"/>
                </a:lnTo>
                <a:lnTo>
                  <a:pt x="3737" y="1333"/>
                </a:lnTo>
                <a:lnTo>
                  <a:pt x="3738" y="1333"/>
                </a:lnTo>
                <a:lnTo>
                  <a:pt x="3738" y="1333"/>
                </a:lnTo>
                <a:lnTo>
                  <a:pt x="3739" y="1333"/>
                </a:lnTo>
                <a:lnTo>
                  <a:pt x="3740" y="1333"/>
                </a:lnTo>
                <a:lnTo>
                  <a:pt x="3742" y="1333"/>
                </a:lnTo>
                <a:lnTo>
                  <a:pt x="3742" y="1332"/>
                </a:lnTo>
                <a:lnTo>
                  <a:pt x="3743" y="1332"/>
                </a:lnTo>
                <a:lnTo>
                  <a:pt x="3744" y="1332"/>
                </a:lnTo>
                <a:lnTo>
                  <a:pt x="3745" y="1333"/>
                </a:lnTo>
                <a:lnTo>
                  <a:pt x="3745" y="1333"/>
                </a:lnTo>
                <a:lnTo>
                  <a:pt x="3747" y="1333"/>
                </a:lnTo>
                <a:lnTo>
                  <a:pt x="3748" y="1333"/>
                </a:lnTo>
                <a:lnTo>
                  <a:pt x="3749" y="1334"/>
                </a:lnTo>
                <a:lnTo>
                  <a:pt x="3750" y="1334"/>
                </a:lnTo>
                <a:lnTo>
                  <a:pt x="3750" y="1334"/>
                </a:lnTo>
                <a:lnTo>
                  <a:pt x="3752" y="1334"/>
                </a:lnTo>
                <a:lnTo>
                  <a:pt x="3753" y="1335"/>
                </a:lnTo>
                <a:lnTo>
                  <a:pt x="3754" y="1335"/>
                </a:lnTo>
                <a:lnTo>
                  <a:pt x="3754" y="1335"/>
                </a:lnTo>
                <a:lnTo>
                  <a:pt x="3755" y="1335"/>
                </a:lnTo>
                <a:lnTo>
                  <a:pt x="3757" y="1334"/>
                </a:lnTo>
                <a:lnTo>
                  <a:pt x="3758" y="1334"/>
                </a:lnTo>
                <a:lnTo>
                  <a:pt x="3758" y="1333"/>
                </a:lnTo>
                <a:lnTo>
                  <a:pt x="3759" y="1333"/>
                </a:lnTo>
                <a:lnTo>
                  <a:pt x="3760" y="1332"/>
                </a:lnTo>
                <a:lnTo>
                  <a:pt x="3762" y="1330"/>
                </a:lnTo>
                <a:lnTo>
                  <a:pt x="3762" y="1330"/>
                </a:lnTo>
                <a:lnTo>
                  <a:pt x="3763" y="1330"/>
                </a:lnTo>
                <a:lnTo>
                  <a:pt x="3764" y="1330"/>
                </a:lnTo>
                <a:lnTo>
                  <a:pt x="3765" y="1330"/>
                </a:lnTo>
                <a:lnTo>
                  <a:pt x="3765" y="1332"/>
                </a:lnTo>
                <a:lnTo>
                  <a:pt x="3767" y="1332"/>
                </a:lnTo>
                <a:lnTo>
                  <a:pt x="3768" y="1332"/>
                </a:lnTo>
                <a:lnTo>
                  <a:pt x="3769" y="1332"/>
                </a:lnTo>
                <a:lnTo>
                  <a:pt x="3769" y="1333"/>
                </a:lnTo>
                <a:lnTo>
                  <a:pt x="3770" y="1333"/>
                </a:lnTo>
                <a:lnTo>
                  <a:pt x="3771" y="1333"/>
                </a:lnTo>
                <a:lnTo>
                  <a:pt x="3773" y="1333"/>
                </a:lnTo>
                <a:lnTo>
                  <a:pt x="3773" y="1333"/>
                </a:lnTo>
                <a:lnTo>
                  <a:pt x="3774" y="1333"/>
                </a:lnTo>
                <a:lnTo>
                  <a:pt x="3775" y="1333"/>
                </a:lnTo>
                <a:lnTo>
                  <a:pt x="3776" y="1333"/>
                </a:lnTo>
                <a:lnTo>
                  <a:pt x="3776" y="1333"/>
                </a:lnTo>
                <a:lnTo>
                  <a:pt x="3778" y="1333"/>
                </a:lnTo>
                <a:lnTo>
                  <a:pt x="3779" y="1333"/>
                </a:lnTo>
                <a:lnTo>
                  <a:pt x="3780" y="1333"/>
                </a:lnTo>
                <a:lnTo>
                  <a:pt x="3780" y="1333"/>
                </a:lnTo>
                <a:lnTo>
                  <a:pt x="3781" y="1333"/>
                </a:lnTo>
                <a:lnTo>
                  <a:pt x="3783" y="1333"/>
                </a:lnTo>
                <a:lnTo>
                  <a:pt x="3784" y="1333"/>
                </a:lnTo>
                <a:lnTo>
                  <a:pt x="3784" y="1333"/>
                </a:lnTo>
                <a:lnTo>
                  <a:pt x="3785" y="1333"/>
                </a:lnTo>
                <a:lnTo>
                  <a:pt x="3786" y="1333"/>
                </a:lnTo>
                <a:lnTo>
                  <a:pt x="3788" y="1333"/>
                </a:lnTo>
                <a:lnTo>
                  <a:pt x="3788" y="1333"/>
                </a:lnTo>
                <a:lnTo>
                  <a:pt x="3789" y="1333"/>
                </a:lnTo>
                <a:lnTo>
                  <a:pt x="3790" y="1333"/>
                </a:lnTo>
                <a:lnTo>
                  <a:pt x="3791" y="1333"/>
                </a:lnTo>
                <a:lnTo>
                  <a:pt x="3791" y="1333"/>
                </a:lnTo>
                <a:lnTo>
                  <a:pt x="3793" y="1333"/>
                </a:lnTo>
                <a:lnTo>
                  <a:pt x="3794" y="1333"/>
                </a:lnTo>
                <a:lnTo>
                  <a:pt x="3795" y="1333"/>
                </a:lnTo>
                <a:lnTo>
                  <a:pt x="3795" y="1333"/>
                </a:lnTo>
                <a:lnTo>
                  <a:pt x="3796" y="1333"/>
                </a:lnTo>
                <a:lnTo>
                  <a:pt x="3798" y="1333"/>
                </a:lnTo>
                <a:lnTo>
                  <a:pt x="3799" y="1333"/>
                </a:lnTo>
                <a:lnTo>
                  <a:pt x="3799" y="1332"/>
                </a:lnTo>
                <a:lnTo>
                  <a:pt x="3800" y="1332"/>
                </a:lnTo>
                <a:lnTo>
                  <a:pt x="3801" y="1332"/>
                </a:lnTo>
                <a:lnTo>
                  <a:pt x="3803" y="1332"/>
                </a:lnTo>
                <a:lnTo>
                  <a:pt x="3804" y="1332"/>
                </a:lnTo>
                <a:lnTo>
                  <a:pt x="3804" y="1333"/>
                </a:lnTo>
                <a:lnTo>
                  <a:pt x="3805" y="1333"/>
                </a:lnTo>
                <a:lnTo>
                  <a:pt x="3806" y="1333"/>
                </a:lnTo>
                <a:lnTo>
                  <a:pt x="3807" y="1333"/>
                </a:lnTo>
                <a:lnTo>
                  <a:pt x="3807" y="1333"/>
                </a:lnTo>
                <a:lnTo>
                  <a:pt x="3809" y="1333"/>
                </a:lnTo>
                <a:lnTo>
                  <a:pt x="3810" y="1333"/>
                </a:lnTo>
                <a:lnTo>
                  <a:pt x="3811" y="1333"/>
                </a:lnTo>
                <a:lnTo>
                  <a:pt x="3811" y="1333"/>
                </a:lnTo>
                <a:lnTo>
                  <a:pt x="3812" y="1333"/>
                </a:lnTo>
                <a:lnTo>
                  <a:pt x="3814" y="1333"/>
                </a:lnTo>
                <a:lnTo>
                  <a:pt x="3815" y="1333"/>
                </a:lnTo>
                <a:lnTo>
                  <a:pt x="3815" y="1333"/>
                </a:lnTo>
                <a:lnTo>
                  <a:pt x="3816" y="1333"/>
                </a:lnTo>
                <a:lnTo>
                  <a:pt x="3817" y="1333"/>
                </a:lnTo>
                <a:lnTo>
                  <a:pt x="3819" y="1333"/>
                </a:lnTo>
                <a:lnTo>
                  <a:pt x="3819" y="1333"/>
                </a:lnTo>
                <a:lnTo>
                  <a:pt x="3820" y="1332"/>
                </a:lnTo>
                <a:lnTo>
                  <a:pt x="3821" y="1332"/>
                </a:lnTo>
                <a:lnTo>
                  <a:pt x="3822" y="1332"/>
                </a:lnTo>
                <a:lnTo>
                  <a:pt x="3822" y="1332"/>
                </a:lnTo>
                <a:lnTo>
                  <a:pt x="3824" y="1332"/>
                </a:lnTo>
                <a:lnTo>
                  <a:pt x="3825" y="1332"/>
                </a:lnTo>
                <a:lnTo>
                  <a:pt x="3826" y="1330"/>
                </a:lnTo>
                <a:lnTo>
                  <a:pt x="3826" y="1330"/>
                </a:lnTo>
                <a:lnTo>
                  <a:pt x="3827" y="1330"/>
                </a:lnTo>
                <a:lnTo>
                  <a:pt x="3829" y="1330"/>
                </a:lnTo>
                <a:lnTo>
                  <a:pt x="3830" y="1329"/>
                </a:lnTo>
                <a:lnTo>
                  <a:pt x="3830" y="1329"/>
                </a:lnTo>
                <a:lnTo>
                  <a:pt x="3831" y="1328"/>
                </a:lnTo>
                <a:lnTo>
                  <a:pt x="3832" y="1327"/>
                </a:lnTo>
                <a:lnTo>
                  <a:pt x="3834" y="1324"/>
                </a:lnTo>
                <a:lnTo>
                  <a:pt x="3834" y="1323"/>
                </a:lnTo>
                <a:lnTo>
                  <a:pt x="3835" y="1322"/>
                </a:lnTo>
                <a:lnTo>
                  <a:pt x="3836" y="1320"/>
                </a:lnTo>
                <a:lnTo>
                  <a:pt x="3837" y="1320"/>
                </a:lnTo>
                <a:lnTo>
                  <a:pt x="3837" y="1322"/>
                </a:lnTo>
                <a:lnTo>
                  <a:pt x="3838" y="1323"/>
                </a:lnTo>
                <a:lnTo>
                  <a:pt x="3840" y="1324"/>
                </a:lnTo>
                <a:lnTo>
                  <a:pt x="3841" y="1325"/>
                </a:lnTo>
                <a:lnTo>
                  <a:pt x="3841" y="1327"/>
                </a:lnTo>
                <a:lnTo>
                  <a:pt x="3842" y="1328"/>
                </a:lnTo>
                <a:lnTo>
                  <a:pt x="3843" y="1328"/>
                </a:lnTo>
                <a:lnTo>
                  <a:pt x="3845" y="1329"/>
                </a:lnTo>
                <a:lnTo>
                  <a:pt x="3845" y="1329"/>
                </a:lnTo>
                <a:lnTo>
                  <a:pt x="3846" y="1330"/>
                </a:lnTo>
                <a:lnTo>
                  <a:pt x="3847" y="1330"/>
                </a:lnTo>
                <a:lnTo>
                  <a:pt x="3848" y="1330"/>
                </a:lnTo>
                <a:lnTo>
                  <a:pt x="3848" y="1330"/>
                </a:lnTo>
                <a:lnTo>
                  <a:pt x="3850" y="1332"/>
                </a:lnTo>
                <a:lnTo>
                  <a:pt x="3851" y="1332"/>
                </a:lnTo>
                <a:lnTo>
                  <a:pt x="3852" y="1332"/>
                </a:lnTo>
                <a:lnTo>
                  <a:pt x="3852" y="1332"/>
                </a:lnTo>
                <a:lnTo>
                  <a:pt x="3853" y="1333"/>
                </a:lnTo>
                <a:lnTo>
                  <a:pt x="3855" y="1333"/>
                </a:lnTo>
                <a:lnTo>
                  <a:pt x="3856" y="1333"/>
                </a:lnTo>
                <a:lnTo>
                  <a:pt x="3856" y="1333"/>
                </a:lnTo>
                <a:lnTo>
                  <a:pt x="3857" y="1333"/>
                </a:lnTo>
                <a:lnTo>
                  <a:pt x="3858" y="1333"/>
                </a:lnTo>
                <a:lnTo>
                  <a:pt x="3860" y="1333"/>
                </a:lnTo>
                <a:lnTo>
                  <a:pt x="3861" y="1333"/>
                </a:lnTo>
                <a:lnTo>
                  <a:pt x="3861" y="1333"/>
                </a:lnTo>
                <a:lnTo>
                  <a:pt x="3862" y="1333"/>
                </a:lnTo>
                <a:lnTo>
                  <a:pt x="3863" y="1333"/>
                </a:lnTo>
                <a:lnTo>
                  <a:pt x="3865" y="1333"/>
                </a:lnTo>
                <a:lnTo>
                  <a:pt x="3865" y="1333"/>
                </a:lnTo>
                <a:lnTo>
                  <a:pt x="3866" y="1333"/>
                </a:lnTo>
                <a:lnTo>
                  <a:pt x="3867" y="1333"/>
                </a:lnTo>
                <a:lnTo>
                  <a:pt x="3868" y="1333"/>
                </a:lnTo>
                <a:lnTo>
                  <a:pt x="3868" y="1333"/>
                </a:lnTo>
                <a:lnTo>
                  <a:pt x="3870" y="1333"/>
                </a:lnTo>
                <a:lnTo>
                  <a:pt x="3871" y="1333"/>
                </a:lnTo>
                <a:lnTo>
                  <a:pt x="3872" y="1333"/>
                </a:lnTo>
                <a:lnTo>
                  <a:pt x="3872" y="1333"/>
                </a:lnTo>
                <a:lnTo>
                  <a:pt x="3873" y="1333"/>
                </a:lnTo>
                <a:lnTo>
                  <a:pt x="3874" y="1333"/>
                </a:lnTo>
                <a:lnTo>
                  <a:pt x="3876" y="1332"/>
                </a:lnTo>
                <a:lnTo>
                  <a:pt x="3876" y="1332"/>
                </a:lnTo>
                <a:lnTo>
                  <a:pt x="3877" y="1332"/>
                </a:lnTo>
                <a:lnTo>
                  <a:pt x="3878" y="1330"/>
                </a:lnTo>
                <a:lnTo>
                  <a:pt x="3879" y="1330"/>
                </a:lnTo>
                <a:lnTo>
                  <a:pt x="3879" y="1329"/>
                </a:lnTo>
                <a:lnTo>
                  <a:pt x="3881" y="1329"/>
                </a:lnTo>
                <a:lnTo>
                  <a:pt x="3882" y="1328"/>
                </a:lnTo>
                <a:lnTo>
                  <a:pt x="3883" y="1327"/>
                </a:lnTo>
                <a:lnTo>
                  <a:pt x="3883" y="1327"/>
                </a:lnTo>
                <a:lnTo>
                  <a:pt x="3884" y="1325"/>
                </a:lnTo>
                <a:lnTo>
                  <a:pt x="3886" y="1324"/>
                </a:lnTo>
                <a:lnTo>
                  <a:pt x="3887" y="1323"/>
                </a:lnTo>
                <a:lnTo>
                  <a:pt x="3887" y="1322"/>
                </a:lnTo>
                <a:lnTo>
                  <a:pt x="3888" y="1319"/>
                </a:lnTo>
                <a:lnTo>
                  <a:pt x="3889" y="1318"/>
                </a:lnTo>
                <a:lnTo>
                  <a:pt x="3891" y="1317"/>
                </a:lnTo>
                <a:lnTo>
                  <a:pt x="3891" y="1315"/>
                </a:lnTo>
                <a:lnTo>
                  <a:pt x="3892" y="1313"/>
                </a:lnTo>
                <a:lnTo>
                  <a:pt x="3893" y="1312"/>
                </a:lnTo>
                <a:lnTo>
                  <a:pt x="3894" y="1309"/>
                </a:lnTo>
                <a:lnTo>
                  <a:pt x="3894" y="1301"/>
                </a:lnTo>
                <a:lnTo>
                  <a:pt x="3896" y="1271"/>
                </a:lnTo>
                <a:lnTo>
                  <a:pt x="3897" y="1216"/>
                </a:lnTo>
                <a:lnTo>
                  <a:pt x="3898" y="1153"/>
                </a:lnTo>
                <a:lnTo>
                  <a:pt x="3898" y="1111"/>
                </a:lnTo>
                <a:lnTo>
                  <a:pt x="3899" y="1102"/>
                </a:lnTo>
                <a:lnTo>
                  <a:pt x="3901" y="1122"/>
                </a:lnTo>
                <a:lnTo>
                  <a:pt x="3902" y="1158"/>
                </a:lnTo>
                <a:lnTo>
                  <a:pt x="3902" y="1180"/>
                </a:lnTo>
                <a:lnTo>
                  <a:pt x="3903" y="1197"/>
                </a:lnTo>
                <a:lnTo>
                  <a:pt x="3904" y="1211"/>
                </a:lnTo>
                <a:lnTo>
                  <a:pt x="3906" y="1225"/>
                </a:lnTo>
                <a:lnTo>
                  <a:pt x="3906" y="1243"/>
                </a:lnTo>
                <a:lnTo>
                  <a:pt x="3907" y="1268"/>
                </a:lnTo>
                <a:lnTo>
                  <a:pt x="3908" y="1294"/>
                </a:lnTo>
                <a:lnTo>
                  <a:pt x="3909" y="1315"/>
                </a:lnTo>
                <a:lnTo>
                  <a:pt x="3909" y="1330"/>
                </a:lnTo>
                <a:lnTo>
                  <a:pt x="3910" y="1337"/>
                </a:lnTo>
                <a:lnTo>
                  <a:pt x="3912" y="1339"/>
                </a:lnTo>
                <a:lnTo>
                  <a:pt x="3913" y="1339"/>
                </a:lnTo>
                <a:lnTo>
                  <a:pt x="3913" y="1338"/>
                </a:lnTo>
                <a:lnTo>
                  <a:pt x="3914" y="1335"/>
                </a:lnTo>
                <a:lnTo>
                  <a:pt x="3915" y="1333"/>
                </a:lnTo>
                <a:lnTo>
                  <a:pt x="3917" y="1332"/>
                </a:lnTo>
                <a:lnTo>
                  <a:pt x="3918" y="1329"/>
                </a:lnTo>
                <a:lnTo>
                  <a:pt x="3918" y="1328"/>
                </a:lnTo>
                <a:lnTo>
                  <a:pt x="3919" y="1327"/>
                </a:lnTo>
                <a:lnTo>
                  <a:pt x="3920" y="1325"/>
                </a:lnTo>
                <a:lnTo>
                  <a:pt x="3922" y="1323"/>
                </a:lnTo>
                <a:lnTo>
                  <a:pt x="3922" y="1323"/>
                </a:lnTo>
                <a:lnTo>
                  <a:pt x="3923" y="1322"/>
                </a:lnTo>
                <a:lnTo>
                  <a:pt x="3924" y="1322"/>
                </a:lnTo>
                <a:lnTo>
                  <a:pt x="3925" y="1320"/>
                </a:lnTo>
                <a:lnTo>
                  <a:pt x="3925" y="1320"/>
                </a:lnTo>
                <a:lnTo>
                  <a:pt x="3927" y="1320"/>
                </a:lnTo>
                <a:lnTo>
                  <a:pt x="3928" y="1320"/>
                </a:lnTo>
                <a:lnTo>
                  <a:pt x="3929" y="1320"/>
                </a:lnTo>
                <a:lnTo>
                  <a:pt x="3929" y="1320"/>
                </a:lnTo>
                <a:lnTo>
                  <a:pt x="3930" y="1320"/>
                </a:lnTo>
                <a:lnTo>
                  <a:pt x="3932" y="1320"/>
                </a:lnTo>
                <a:lnTo>
                  <a:pt x="3933" y="1320"/>
                </a:lnTo>
                <a:lnTo>
                  <a:pt x="3933" y="1320"/>
                </a:lnTo>
                <a:lnTo>
                  <a:pt x="3934" y="1322"/>
                </a:lnTo>
                <a:lnTo>
                  <a:pt x="3935" y="1322"/>
                </a:lnTo>
                <a:lnTo>
                  <a:pt x="3937" y="1322"/>
                </a:lnTo>
                <a:lnTo>
                  <a:pt x="3937" y="1322"/>
                </a:lnTo>
                <a:lnTo>
                  <a:pt x="3938" y="1323"/>
                </a:lnTo>
                <a:lnTo>
                  <a:pt x="3939" y="1323"/>
                </a:lnTo>
                <a:lnTo>
                  <a:pt x="3940" y="1323"/>
                </a:lnTo>
                <a:lnTo>
                  <a:pt x="3940" y="1324"/>
                </a:lnTo>
                <a:lnTo>
                  <a:pt x="3942" y="1324"/>
                </a:lnTo>
                <a:lnTo>
                  <a:pt x="3943" y="1325"/>
                </a:lnTo>
                <a:lnTo>
                  <a:pt x="3944" y="1325"/>
                </a:lnTo>
                <a:lnTo>
                  <a:pt x="3944" y="1325"/>
                </a:lnTo>
                <a:lnTo>
                  <a:pt x="3945" y="1327"/>
                </a:lnTo>
                <a:lnTo>
                  <a:pt x="3946" y="1327"/>
                </a:lnTo>
                <a:lnTo>
                  <a:pt x="3948" y="1328"/>
                </a:lnTo>
                <a:lnTo>
                  <a:pt x="3948" y="1328"/>
                </a:lnTo>
                <a:lnTo>
                  <a:pt x="3949" y="1328"/>
                </a:lnTo>
                <a:lnTo>
                  <a:pt x="3950" y="1329"/>
                </a:lnTo>
                <a:lnTo>
                  <a:pt x="3951" y="1329"/>
                </a:lnTo>
                <a:lnTo>
                  <a:pt x="3951" y="1329"/>
                </a:lnTo>
                <a:lnTo>
                  <a:pt x="3953" y="1329"/>
                </a:lnTo>
                <a:lnTo>
                  <a:pt x="3954" y="1330"/>
                </a:lnTo>
                <a:lnTo>
                  <a:pt x="3955" y="1330"/>
                </a:lnTo>
                <a:lnTo>
                  <a:pt x="3955" y="1330"/>
                </a:lnTo>
                <a:lnTo>
                  <a:pt x="3956" y="1330"/>
                </a:lnTo>
                <a:lnTo>
                  <a:pt x="3958" y="1332"/>
                </a:lnTo>
                <a:lnTo>
                  <a:pt x="3959" y="1332"/>
                </a:lnTo>
                <a:lnTo>
                  <a:pt x="3959" y="1332"/>
                </a:lnTo>
                <a:lnTo>
                  <a:pt x="3960" y="1332"/>
                </a:lnTo>
                <a:lnTo>
                  <a:pt x="3961" y="1332"/>
                </a:lnTo>
                <a:lnTo>
                  <a:pt x="3963" y="1332"/>
                </a:lnTo>
                <a:lnTo>
                  <a:pt x="3963" y="1332"/>
                </a:lnTo>
                <a:lnTo>
                  <a:pt x="3964" y="1333"/>
                </a:lnTo>
                <a:lnTo>
                  <a:pt x="3965" y="1333"/>
                </a:lnTo>
                <a:lnTo>
                  <a:pt x="3966" y="1333"/>
                </a:lnTo>
                <a:lnTo>
                  <a:pt x="3966" y="1333"/>
                </a:lnTo>
                <a:lnTo>
                  <a:pt x="3968" y="1333"/>
                </a:lnTo>
                <a:lnTo>
                  <a:pt x="3969" y="1333"/>
                </a:lnTo>
                <a:lnTo>
                  <a:pt x="3970" y="1333"/>
                </a:lnTo>
                <a:lnTo>
                  <a:pt x="3971" y="1333"/>
                </a:lnTo>
                <a:lnTo>
                  <a:pt x="3971" y="1333"/>
                </a:lnTo>
                <a:lnTo>
                  <a:pt x="3973" y="1333"/>
                </a:lnTo>
                <a:lnTo>
                  <a:pt x="3974" y="1333"/>
                </a:lnTo>
                <a:lnTo>
                  <a:pt x="3975" y="1333"/>
                </a:lnTo>
                <a:lnTo>
                  <a:pt x="3975" y="1333"/>
                </a:lnTo>
                <a:lnTo>
                  <a:pt x="3976" y="1333"/>
                </a:lnTo>
                <a:lnTo>
                  <a:pt x="3978" y="1333"/>
                </a:lnTo>
                <a:lnTo>
                  <a:pt x="3979" y="1333"/>
                </a:lnTo>
                <a:lnTo>
                  <a:pt x="3979" y="1333"/>
                </a:lnTo>
                <a:lnTo>
                  <a:pt x="3980" y="1333"/>
                </a:lnTo>
                <a:lnTo>
                  <a:pt x="3981" y="1333"/>
                </a:lnTo>
                <a:lnTo>
                  <a:pt x="3982" y="1333"/>
                </a:lnTo>
                <a:lnTo>
                  <a:pt x="3982" y="1333"/>
                </a:lnTo>
                <a:lnTo>
                  <a:pt x="3984" y="1333"/>
                </a:lnTo>
                <a:lnTo>
                  <a:pt x="3985" y="1333"/>
                </a:lnTo>
                <a:lnTo>
                  <a:pt x="3986" y="1333"/>
                </a:lnTo>
                <a:lnTo>
                  <a:pt x="3986" y="1333"/>
                </a:lnTo>
                <a:lnTo>
                  <a:pt x="3987" y="1333"/>
                </a:lnTo>
                <a:lnTo>
                  <a:pt x="3989" y="1333"/>
                </a:lnTo>
                <a:lnTo>
                  <a:pt x="3990" y="1333"/>
                </a:lnTo>
                <a:lnTo>
                  <a:pt x="3990" y="1333"/>
                </a:lnTo>
                <a:lnTo>
                  <a:pt x="3991" y="1333"/>
                </a:lnTo>
                <a:lnTo>
                  <a:pt x="3992" y="1333"/>
                </a:lnTo>
                <a:lnTo>
                  <a:pt x="3994" y="1333"/>
                </a:lnTo>
                <a:lnTo>
                  <a:pt x="3994" y="1333"/>
                </a:lnTo>
                <a:lnTo>
                  <a:pt x="3995" y="1333"/>
                </a:lnTo>
                <a:lnTo>
                  <a:pt x="3996" y="1333"/>
                </a:lnTo>
                <a:lnTo>
                  <a:pt x="3997" y="1333"/>
                </a:lnTo>
                <a:lnTo>
                  <a:pt x="3997" y="1333"/>
                </a:lnTo>
                <a:lnTo>
                  <a:pt x="3999" y="1333"/>
                </a:lnTo>
                <a:lnTo>
                  <a:pt x="4000" y="1333"/>
                </a:lnTo>
                <a:lnTo>
                  <a:pt x="4001" y="1333"/>
                </a:lnTo>
                <a:lnTo>
                  <a:pt x="4001" y="1333"/>
                </a:lnTo>
                <a:lnTo>
                  <a:pt x="4002" y="1333"/>
                </a:lnTo>
                <a:lnTo>
                  <a:pt x="4004" y="1332"/>
                </a:lnTo>
                <a:lnTo>
                  <a:pt x="4005" y="1332"/>
                </a:lnTo>
                <a:lnTo>
                  <a:pt x="4005" y="1332"/>
                </a:lnTo>
                <a:lnTo>
                  <a:pt x="4006" y="1330"/>
                </a:lnTo>
                <a:lnTo>
                  <a:pt x="4007" y="1329"/>
                </a:lnTo>
                <a:lnTo>
                  <a:pt x="4009" y="1328"/>
                </a:lnTo>
                <a:lnTo>
                  <a:pt x="4009" y="1325"/>
                </a:lnTo>
                <a:lnTo>
                  <a:pt x="4010" y="1324"/>
                </a:lnTo>
                <a:lnTo>
                  <a:pt x="4011" y="1322"/>
                </a:lnTo>
                <a:lnTo>
                  <a:pt x="4012" y="1319"/>
                </a:lnTo>
                <a:lnTo>
                  <a:pt x="4012" y="1317"/>
                </a:lnTo>
                <a:lnTo>
                  <a:pt x="4014" y="1313"/>
                </a:lnTo>
                <a:lnTo>
                  <a:pt x="4015" y="1309"/>
                </a:lnTo>
                <a:lnTo>
                  <a:pt x="4016" y="1305"/>
                </a:lnTo>
                <a:lnTo>
                  <a:pt x="4016" y="1302"/>
                </a:lnTo>
                <a:lnTo>
                  <a:pt x="4017" y="1298"/>
                </a:lnTo>
                <a:lnTo>
                  <a:pt x="4018" y="1293"/>
                </a:lnTo>
                <a:lnTo>
                  <a:pt x="4020" y="1288"/>
                </a:lnTo>
                <a:lnTo>
                  <a:pt x="4020" y="1282"/>
                </a:lnTo>
                <a:lnTo>
                  <a:pt x="4021" y="1276"/>
                </a:lnTo>
                <a:lnTo>
                  <a:pt x="4022" y="1268"/>
                </a:lnTo>
                <a:lnTo>
                  <a:pt x="4023" y="1261"/>
                </a:lnTo>
                <a:lnTo>
                  <a:pt x="4023" y="1252"/>
                </a:lnTo>
                <a:lnTo>
                  <a:pt x="4025" y="1243"/>
                </a:lnTo>
                <a:lnTo>
                  <a:pt x="4026" y="1233"/>
                </a:lnTo>
                <a:lnTo>
                  <a:pt x="4027" y="1222"/>
                </a:lnTo>
                <a:lnTo>
                  <a:pt x="4028" y="1212"/>
                </a:lnTo>
                <a:lnTo>
                  <a:pt x="4028" y="1200"/>
                </a:lnTo>
                <a:lnTo>
                  <a:pt x="4030" y="1189"/>
                </a:lnTo>
                <a:lnTo>
                  <a:pt x="4031" y="1176"/>
                </a:lnTo>
                <a:lnTo>
                  <a:pt x="4032" y="1163"/>
                </a:lnTo>
                <a:lnTo>
                  <a:pt x="4032" y="1148"/>
                </a:lnTo>
                <a:lnTo>
                  <a:pt x="4033" y="1132"/>
                </a:lnTo>
                <a:lnTo>
                  <a:pt x="4035" y="1112"/>
                </a:lnTo>
                <a:lnTo>
                  <a:pt x="4036" y="1086"/>
                </a:lnTo>
                <a:lnTo>
                  <a:pt x="4036" y="1048"/>
                </a:lnTo>
                <a:lnTo>
                  <a:pt x="4037" y="1004"/>
                </a:lnTo>
                <a:lnTo>
                  <a:pt x="4038" y="964"/>
                </a:lnTo>
                <a:lnTo>
                  <a:pt x="4040" y="945"/>
                </a:lnTo>
                <a:lnTo>
                  <a:pt x="4040" y="957"/>
                </a:lnTo>
                <a:lnTo>
                  <a:pt x="4041" y="988"/>
                </a:lnTo>
                <a:lnTo>
                  <a:pt x="4042" y="1027"/>
                </a:lnTo>
                <a:lnTo>
                  <a:pt x="4043" y="1071"/>
                </a:lnTo>
                <a:lnTo>
                  <a:pt x="4043" y="1118"/>
                </a:lnTo>
                <a:lnTo>
                  <a:pt x="4045" y="1171"/>
                </a:lnTo>
                <a:lnTo>
                  <a:pt x="4046" y="1227"/>
                </a:lnTo>
                <a:lnTo>
                  <a:pt x="4047" y="1281"/>
                </a:lnTo>
                <a:lnTo>
                  <a:pt x="4047" y="1323"/>
                </a:lnTo>
                <a:lnTo>
                  <a:pt x="4048" y="1351"/>
                </a:lnTo>
                <a:lnTo>
                  <a:pt x="4050" y="1363"/>
                </a:lnTo>
                <a:lnTo>
                  <a:pt x="4051" y="1363"/>
                </a:lnTo>
                <a:lnTo>
                  <a:pt x="4051" y="1353"/>
                </a:lnTo>
                <a:lnTo>
                  <a:pt x="4052" y="1339"/>
                </a:lnTo>
                <a:lnTo>
                  <a:pt x="4053" y="1323"/>
                </a:lnTo>
                <a:lnTo>
                  <a:pt x="4054" y="1307"/>
                </a:lnTo>
                <a:lnTo>
                  <a:pt x="4054" y="1292"/>
                </a:lnTo>
                <a:lnTo>
                  <a:pt x="4056" y="1277"/>
                </a:lnTo>
                <a:lnTo>
                  <a:pt x="4057" y="1265"/>
                </a:lnTo>
                <a:lnTo>
                  <a:pt x="4058" y="1253"/>
                </a:lnTo>
                <a:lnTo>
                  <a:pt x="4058" y="1243"/>
                </a:lnTo>
                <a:lnTo>
                  <a:pt x="4059" y="1235"/>
                </a:lnTo>
                <a:lnTo>
                  <a:pt x="4061" y="1228"/>
                </a:lnTo>
                <a:lnTo>
                  <a:pt x="4062" y="1222"/>
                </a:lnTo>
                <a:lnTo>
                  <a:pt x="4062" y="1217"/>
                </a:lnTo>
                <a:lnTo>
                  <a:pt x="4063" y="1214"/>
                </a:lnTo>
                <a:lnTo>
                  <a:pt x="4064" y="1211"/>
                </a:lnTo>
                <a:lnTo>
                  <a:pt x="4066" y="1209"/>
                </a:lnTo>
                <a:lnTo>
                  <a:pt x="4066" y="1207"/>
                </a:lnTo>
                <a:lnTo>
                  <a:pt x="4067" y="1206"/>
                </a:lnTo>
                <a:lnTo>
                  <a:pt x="4068" y="1206"/>
                </a:lnTo>
                <a:lnTo>
                  <a:pt x="4069" y="1206"/>
                </a:lnTo>
                <a:lnTo>
                  <a:pt x="4069" y="1207"/>
                </a:lnTo>
                <a:lnTo>
                  <a:pt x="4071" y="1210"/>
                </a:lnTo>
                <a:lnTo>
                  <a:pt x="4072" y="1212"/>
                </a:lnTo>
                <a:lnTo>
                  <a:pt x="4073" y="1216"/>
                </a:lnTo>
                <a:lnTo>
                  <a:pt x="4073" y="1220"/>
                </a:lnTo>
                <a:lnTo>
                  <a:pt x="4074" y="1226"/>
                </a:lnTo>
                <a:lnTo>
                  <a:pt x="4076" y="1235"/>
                </a:lnTo>
                <a:lnTo>
                  <a:pt x="4077" y="1242"/>
                </a:lnTo>
                <a:lnTo>
                  <a:pt x="4077" y="1251"/>
                </a:lnTo>
                <a:lnTo>
                  <a:pt x="4078" y="1261"/>
                </a:lnTo>
                <a:lnTo>
                  <a:pt x="4079" y="1266"/>
                </a:lnTo>
                <a:lnTo>
                  <a:pt x="4081" y="1274"/>
                </a:lnTo>
                <a:lnTo>
                  <a:pt x="4081" y="128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00" name="Freeform 48"/>
          <p:cNvSpPr>
            <a:spLocks/>
          </p:cNvSpPr>
          <p:nvPr/>
        </p:nvSpPr>
        <p:spPr bwMode="auto">
          <a:xfrm>
            <a:off x="2689225" y="609600"/>
            <a:ext cx="3121025" cy="1131888"/>
          </a:xfrm>
          <a:custGeom>
            <a:avLst/>
            <a:gdLst/>
            <a:ahLst/>
            <a:cxnLst>
              <a:cxn ang="0">
                <a:pos x="64" y="1380"/>
              </a:cxn>
              <a:cxn ang="0">
                <a:pos x="128" y="1381"/>
              </a:cxn>
              <a:cxn ang="0">
                <a:pos x="193" y="266"/>
              </a:cxn>
              <a:cxn ang="0">
                <a:pos x="257" y="1382"/>
              </a:cxn>
              <a:cxn ang="0">
                <a:pos x="322" y="1359"/>
              </a:cxn>
              <a:cxn ang="0">
                <a:pos x="387" y="1358"/>
              </a:cxn>
              <a:cxn ang="0">
                <a:pos x="451" y="1370"/>
              </a:cxn>
              <a:cxn ang="0">
                <a:pos x="516" y="1330"/>
              </a:cxn>
              <a:cxn ang="0">
                <a:pos x="580" y="1381"/>
              </a:cxn>
              <a:cxn ang="0">
                <a:pos x="645" y="1384"/>
              </a:cxn>
              <a:cxn ang="0">
                <a:pos x="709" y="1381"/>
              </a:cxn>
              <a:cxn ang="0">
                <a:pos x="774" y="1379"/>
              </a:cxn>
              <a:cxn ang="0">
                <a:pos x="838" y="1379"/>
              </a:cxn>
              <a:cxn ang="0">
                <a:pos x="903" y="1381"/>
              </a:cxn>
              <a:cxn ang="0">
                <a:pos x="967" y="1380"/>
              </a:cxn>
              <a:cxn ang="0">
                <a:pos x="1032" y="1380"/>
              </a:cxn>
              <a:cxn ang="0">
                <a:pos x="1097" y="1378"/>
              </a:cxn>
              <a:cxn ang="0">
                <a:pos x="1161" y="1380"/>
              </a:cxn>
              <a:cxn ang="0">
                <a:pos x="1226" y="1379"/>
              </a:cxn>
              <a:cxn ang="0">
                <a:pos x="1290" y="1379"/>
              </a:cxn>
              <a:cxn ang="0">
                <a:pos x="1355" y="1371"/>
              </a:cxn>
              <a:cxn ang="0">
                <a:pos x="1419" y="1379"/>
              </a:cxn>
              <a:cxn ang="0">
                <a:pos x="1484" y="1380"/>
              </a:cxn>
              <a:cxn ang="0">
                <a:pos x="1548" y="1376"/>
              </a:cxn>
              <a:cxn ang="0">
                <a:pos x="1613" y="1381"/>
              </a:cxn>
              <a:cxn ang="0">
                <a:pos x="1679" y="1378"/>
              </a:cxn>
              <a:cxn ang="0">
                <a:pos x="1743" y="1380"/>
              </a:cxn>
              <a:cxn ang="0">
                <a:pos x="1808" y="1380"/>
              </a:cxn>
              <a:cxn ang="0">
                <a:pos x="1872" y="1380"/>
              </a:cxn>
              <a:cxn ang="0">
                <a:pos x="1937" y="1379"/>
              </a:cxn>
              <a:cxn ang="0">
                <a:pos x="2001" y="1380"/>
              </a:cxn>
              <a:cxn ang="0">
                <a:pos x="2066" y="1380"/>
              </a:cxn>
              <a:cxn ang="0">
                <a:pos x="2131" y="1373"/>
              </a:cxn>
              <a:cxn ang="0">
                <a:pos x="2195" y="1380"/>
              </a:cxn>
              <a:cxn ang="0">
                <a:pos x="2260" y="1380"/>
              </a:cxn>
              <a:cxn ang="0">
                <a:pos x="2324" y="1379"/>
              </a:cxn>
              <a:cxn ang="0">
                <a:pos x="2389" y="1380"/>
              </a:cxn>
              <a:cxn ang="0">
                <a:pos x="2453" y="1375"/>
              </a:cxn>
              <a:cxn ang="0">
                <a:pos x="2518" y="1380"/>
              </a:cxn>
              <a:cxn ang="0">
                <a:pos x="2582" y="1380"/>
              </a:cxn>
              <a:cxn ang="0">
                <a:pos x="2647" y="1380"/>
              </a:cxn>
              <a:cxn ang="0">
                <a:pos x="2711" y="1380"/>
              </a:cxn>
              <a:cxn ang="0">
                <a:pos x="2776" y="1379"/>
              </a:cxn>
              <a:cxn ang="0">
                <a:pos x="2841" y="1380"/>
              </a:cxn>
              <a:cxn ang="0">
                <a:pos x="2905" y="1379"/>
              </a:cxn>
              <a:cxn ang="0">
                <a:pos x="2970" y="1379"/>
              </a:cxn>
              <a:cxn ang="0">
                <a:pos x="3034" y="1380"/>
              </a:cxn>
              <a:cxn ang="0">
                <a:pos x="3099" y="1380"/>
              </a:cxn>
              <a:cxn ang="0">
                <a:pos x="3163" y="1380"/>
              </a:cxn>
              <a:cxn ang="0">
                <a:pos x="3228" y="1380"/>
              </a:cxn>
              <a:cxn ang="0">
                <a:pos x="3292" y="1378"/>
              </a:cxn>
              <a:cxn ang="0">
                <a:pos x="3358" y="1380"/>
              </a:cxn>
              <a:cxn ang="0">
                <a:pos x="3423" y="1380"/>
              </a:cxn>
              <a:cxn ang="0">
                <a:pos x="3487" y="1380"/>
              </a:cxn>
              <a:cxn ang="0">
                <a:pos x="3552" y="1379"/>
              </a:cxn>
              <a:cxn ang="0">
                <a:pos x="3616" y="1380"/>
              </a:cxn>
              <a:cxn ang="0">
                <a:pos x="3681" y="1380"/>
              </a:cxn>
              <a:cxn ang="0">
                <a:pos x="3745" y="1373"/>
              </a:cxn>
              <a:cxn ang="0">
                <a:pos x="3810" y="1380"/>
              </a:cxn>
              <a:cxn ang="0">
                <a:pos x="3874" y="1380"/>
              </a:cxn>
              <a:cxn ang="0">
                <a:pos x="3939" y="1380"/>
              </a:cxn>
              <a:cxn ang="0">
                <a:pos x="4004" y="1373"/>
              </a:cxn>
              <a:cxn ang="0">
                <a:pos x="4068" y="1274"/>
              </a:cxn>
            </a:cxnLst>
            <a:rect l="0" t="0" r="r" b="b"/>
            <a:pathLst>
              <a:path w="4081" h="1620">
                <a:moveTo>
                  <a:pt x="0" y="1385"/>
                </a:moveTo>
                <a:lnTo>
                  <a:pt x="0" y="1385"/>
                </a:lnTo>
                <a:lnTo>
                  <a:pt x="2" y="1374"/>
                </a:lnTo>
                <a:lnTo>
                  <a:pt x="3" y="1374"/>
                </a:lnTo>
                <a:lnTo>
                  <a:pt x="3" y="1374"/>
                </a:lnTo>
                <a:lnTo>
                  <a:pt x="4" y="1374"/>
                </a:lnTo>
                <a:lnTo>
                  <a:pt x="5" y="1375"/>
                </a:lnTo>
                <a:lnTo>
                  <a:pt x="7" y="1375"/>
                </a:lnTo>
                <a:lnTo>
                  <a:pt x="7" y="1375"/>
                </a:lnTo>
                <a:lnTo>
                  <a:pt x="8" y="1375"/>
                </a:lnTo>
                <a:lnTo>
                  <a:pt x="9" y="1374"/>
                </a:lnTo>
                <a:lnTo>
                  <a:pt x="10" y="1373"/>
                </a:lnTo>
                <a:lnTo>
                  <a:pt x="10" y="1373"/>
                </a:lnTo>
                <a:lnTo>
                  <a:pt x="12" y="1374"/>
                </a:lnTo>
                <a:lnTo>
                  <a:pt x="13" y="1376"/>
                </a:lnTo>
                <a:lnTo>
                  <a:pt x="14" y="1380"/>
                </a:lnTo>
                <a:lnTo>
                  <a:pt x="14" y="1382"/>
                </a:lnTo>
                <a:lnTo>
                  <a:pt x="15" y="1384"/>
                </a:lnTo>
                <a:lnTo>
                  <a:pt x="17" y="1385"/>
                </a:lnTo>
                <a:lnTo>
                  <a:pt x="18" y="1386"/>
                </a:lnTo>
                <a:lnTo>
                  <a:pt x="18" y="1387"/>
                </a:lnTo>
                <a:lnTo>
                  <a:pt x="19" y="1389"/>
                </a:lnTo>
                <a:lnTo>
                  <a:pt x="20" y="1387"/>
                </a:lnTo>
                <a:lnTo>
                  <a:pt x="22" y="1386"/>
                </a:lnTo>
                <a:lnTo>
                  <a:pt x="22" y="1385"/>
                </a:lnTo>
                <a:lnTo>
                  <a:pt x="23" y="1384"/>
                </a:lnTo>
                <a:lnTo>
                  <a:pt x="24" y="1382"/>
                </a:lnTo>
                <a:lnTo>
                  <a:pt x="25" y="1382"/>
                </a:lnTo>
                <a:lnTo>
                  <a:pt x="25" y="1382"/>
                </a:lnTo>
                <a:lnTo>
                  <a:pt x="27" y="1382"/>
                </a:lnTo>
                <a:lnTo>
                  <a:pt x="28" y="1382"/>
                </a:lnTo>
                <a:lnTo>
                  <a:pt x="29" y="1382"/>
                </a:lnTo>
                <a:lnTo>
                  <a:pt x="29" y="1382"/>
                </a:lnTo>
                <a:lnTo>
                  <a:pt x="30" y="1381"/>
                </a:lnTo>
                <a:lnTo>
                  <a:pt x="32" y="1381"/>
                </a:lnTo>
                <a:lnTo>
                  <a:pt x="33" y="1381"/>
                </a:lnTo>
                <a:lnTo>
                  <a:pt x="33" y="1381"/>
                </a:lnTo>
                <a:lnTo>
                  <a:pt x="34" y="1381"/>
                </a:lnTo>
                <a:lnTo>
                  <a:pt x="35" y="1381"/>
                </a:lnTo>
                <a:lnTo>
                  <a:pt x="36" y="1381"/>
                </a:lnTo>
                <a:lnTo>
                  <a:pt x="36" y="1381"/>
                </a:lnTo>
                <a:lnTo>
                  <a:pt x="38" y="1381"/>
                </a:lnTo>
                <a:lnTo>
                  <a:pt x="39" y="1381"/>
                </a:lnTo>
                <a:lnTo>
                  <a:pt x="40" y="1381"/>
                </a:lnTo>
                <a:lnTo>
                  <a:pt x="40" y="1381"/>
                </a:lnTo>
                <a:lnTo>
                  <a:pt x="41" y="1381"/>
                </a:lnTo>
                <a:lnTo>
                  <a:pt x="43" y="1380"/>
                </a:lnTo>
                <a:lnTo>
                  <a:pt x="44" y="1380"/>
                </a:lnTo>
                <a:lnTo>
                  <a:pt x="44" y="1379"/>
                </a:lnTo>
                <a:lnTo>
                  <a:pt x="45" y="1379"/>
                </a:lnTo>
                <a:lnTo>
                  <a:pt x="46" y="1380"/>
                </a:lnTo>
                <a:lnTo>
                  <a:pt x="48" y="1380"/>
                </a:lnTo>
                <a:lnTo>
                  <a:pt x="48" y="1381"/>
                </a:lnTo>
                <a:lnTo>
                  <a:pt x="49" y="1381"/>
                </a:lnTo>
                <a:lnTo>
                  <a:pt x="50" y="1381"/>
                </a:lnTo>
                <a:lnTo>
                  <a:pt x="51" y="1381"/>
                </a:lnTo>
                <a:lnTo>
                  <a:pt x="51" y="1381"/>
                </a:lnTo>
                <a:lnTo>
                  <a:pt x="53" y="1381"/>
                </a:lnTo>
                <a:lnTo>
                  <a:pt x="54" y="1381"/>
                </a:lnTo>
                <a:lnTo>
                  <a:pt x="55" y="1381"/>
                </a:lnTo>
                <a:lnTo>
                  <a:pt x="55" y="1381"/>
                </a:lnTo>
                <a:lnTo>
                  <a:pt x="56" y="1381"/>
                </a:lnTo>
                <a:lnTo>
                  <a:pt x="58" y="1381"/>
                </a:lnTo>
                <a:lnTo>
                  <a:pt x="59" y="1380"/>
                </a:lnTo>
                <a:lnTo>
                  <a:pt x="60" y="1380"/>
                </a:lnTo>
                <a:lnTo>
                  <a:pt x="60" y="1380"/>
                </a:lnTo>
                <a:lnTo>
                  <a:pt x="61" y="1380"/>
                </a:lnTo>
                <a:lnTo>
                  <a:pt x="63" y="1380"/>
                </a:lnTo>
                <a:lnTo>
                  <a:pt x="64" y="1380"/>
                </a:lnTo>
                <a:lnTo>
                  <a:pt x="64" y="1380"/>
                </a:lnTo>
                <a:lnTo>
                  <a:pt x="65" y="1381"/>
                </a:lnTo>
                <a:lnTo>
                  <a:pt x="66" y="1381"/>
                </a:lnTo>
                <a:lnTo>
                  <a:pt x="68" y="1381"/>
                </a:lnTo>
                <a:lnTo>
                  <a:pt x="68" y="1381"/>
                </a:lnTo>
                <a:lnTo>
                  <a:pt x="69" y="1381"/>
                </a:lnTo>
                <a:lnTo>
                  <a:pt x="70" y="1380"/>
                </a:lnTo>
                <a:lnTo>
                  <a:pt x="71" y="1380"/>
                </a:lnTo>
                <a:lnTo>
                  <a:pt x="71" y="1380"/>
                </a:lnTo>
                <a:lnTo>
                  <a:pt x="72" y="1380"/>
                </a:lnTo>
                <a:lnTo>
                  <a:pt x="74" y="1379"/>
                </a:lnTo>
                <a:lnTo>
                  <a:pt x="75" y="1379"/>
                </a:lnTo>
                <a:lnTo>
                  <a:pt x="75" y="1379"/>
                </a:lnTo>
                <a:lnTo>
                  <a:pt x="76" y="1380"/>
                </a:lnTo>
                <a:lnTo>
                  <a:pt x="77" y="1380"/>
                </a:lnTo>
                <a:lnTo>
                  <a:pt x="79" y="1380"/>
                </a:lnTo>
                <a:lnTo>
                  <a:pt x="79" y="1380"/>
                </a:lnTo>
                <a:lnTo>
                  <a:pt x="80" y="1380"/>
                </a:lnTo>
                <a:lnTo>
                  <a:pt x="81" y="1380"/>
                </a:lnTo>
                <a:lnTo>
                  <a:pt x="82" y="1380"/>
                </a:lnTo>
                <a:lnTo>
                  <a:pt x="82" y="1381"/>
                </a:lnTo>
                <a:lnTo>
                  <a:pt x="84" y="1381"/>
                </a:lnTo>
                <a:lnTo>
                  <a:pt x="85" y="1382"/>
                </a:lnTo>
                <a:lnTo>
                  <a:pt x="86" y="1384"/>
                </a:lnTo>
                <a:lnTo>
                  <a:pt x="86" y="1385"/>
                </a:lnTo>
                <a:lnTo>
                  <a:pt x="87" y="1385"/>
                </a:lnTo>
                <a:lnTo>
                  <a:pt x="89" y="1384"/>
                </a:lnTo>
                <a:lnTo>
                  <a:pt x="90" y="1382"/>
                </a:lnTo>
                <a:lnTo>
                  <a:pt x="90" y="1381"/>
                </a:lnTo>
                <a:lnTo>
                  <a:pt x="91" y="1379"/>
                </a:lnTo>
                <a:lnTo>
                  <a:pt x="92" y="1379"/>
                </a:lnTo>
                <a:lnTo>
                  <a:pt x="94" y="1379"/>
                </a:lnTo>
                <a:lnTo>
                  <a:pt x="94" y="1379"/>
                </a:lnTo>
                <a:lnTo>
                  <a:pt x="95" y="1379"/>
                </a:lnTo>
                <a:lnTo>
                  <a:pt x="96" y="1379"/>
                </a:lnTo>
                <a:lnTo>
                  <a:pt x="97" y="1379"/>
                </a:lnTo>
                <a:lnTo>
                  <a:pt x="97" y="1380"/>
                </a:lnTo>
                <a:lnTo>
                  <a:pt x="99" y="1380"/>
                </a:lnTo>
                <a:lnTo>
                  <a:pt x="100" y="1380"/>
                </a:lnTo>
                <a:lnTo>
                  <a:pt x="101" y="1380"/>
                </a:lnTo>
                <a:lnTo>
                  <a:pt x="101" y="1380"/>
                </a:lnTo>
                <a:lnTo>
                  <a:pt x="102" y="1381"/>
                </a:lnTo>
                <a:lnTo>
                  <a:pt x="104" y="1381"/>
                </a:lnTo>
                <a:lnTo>
                  <a:pt x="105" y="1381"/>
                </a:lnTo>
                <a:lnTo>
                  <a:pt x="105" y="1381"/>
                </a:lnTo>
                <a:lnTo>
                  <a:pt x="106" y="1381"/>
                </a:lnTo>
                <a:lnTo>
                  <a:pt x="107" y="1381"/>
                </a:lnTo>
                <a:lnTo>
                  <a:pt x="108" y="1381"/>
                </a:lnTo>
                <a:lnTo>
                  <a:pt x="108" y="1381"/>
                </a:lnTo>
                <a:lnTo>
                  <a:pt x="110" y="1380"/>
                </a:lnTo>
                <a:lnTo>
                  <a:pt x="111" y="1380"/>
                </a:lnTo>
                <a:lnTo>
                  <a:pt x="112" y="1380"/>
                </a:lnTo>
                <a:lnTo>
                  <a:pt x="113" y="1380"/>
                </a:lnTo>
                <a:lnTo>
                  <a:pt x="113" y="1381"/>
                </a:lnTo>
                <a:lnTo>
                  <a:pt x="115" y="1381"/>
                </a:lnTo>
                <a:lnTo>
                  <a:pt x="116" y="1382"/>
                </a:lnTo>
                <a:lnTo>
                  <a:pt x="117" y="1382"/>
                </a:lnTo>
                <a:lnTo>
                  <a:pt x="117" y="1382"/>
                </a:lnTo>
                <a:lnTo>
                  <a:pt x="118" y="1382"/>
                </a:lnTo>
                <a:lnTo>
                  <a:pt x="120" y="1382"/>
                </a:lnTo>
                <a:lnTo>
                  <a:pt x="121" y="1381"/>
                </a:lnTo>
                <a:lnTo>
                  <a:pt x="121" y="1381"/>
                </a:lnTo>
                <a:lnTo>
                  <a:pt x="122" y="1381"/>
                </a:lnTo>
                <a:lnTo>
                  <a:pt x="123" y="1381"/>
                </a:lnTo>
                <a:lnTo>
                  <a:pt x="125" y="1381"/>
                </a:lnTo>
                <a:lnTo>
                  <a:pt x="125" y="1381"/>
                </a:lnTo>
                <a:lnTo>
                  <a:pt x="126" y="1381"/>
                </a:lnTo>
                <a:lnTo>
                  <a:pt x="127" y="1381"/>
                </a:lnTo>
                <a:lnTo>
                  <a:pt x="128" y="1381"/>
                </a:lnTo>
                <a:lnTo>
                  <a:pt x="128" y="1381"/>
                </a:lnTo>
                <a:lnTo>
                  <a:pt x="130" y="1380"/>
                </a:lnTo>
                <a:lnTo>
                  <a:pt x="131" y="1380"/>
                </a:lnTo>
                <a:lnTo>
                  <a:pt x="132" y="1380"/>
                </a:lnTo>
                <a:lnTo>
                  <a:pt x="132" y="1380"/>
                </a:lnTo>
                <a:lnTo>
                  <a:pt x="133" y="1380"/>
                </a:lnTo>
                <a:lnTo>
                  <a:pt x="135" y="1380"/>
                </a:lnTo>
                <a:lnTo>
                  <a:pt x="136" y="1380"/>
                </a:lnTo>
                <a:lnTo>
                  <a:pt x="136" y="1380"/>
                </a:lnTo>
                <a:lnTo>
                  <a:pt x="137" y="1380"/>
                </a:lnTo>
                <a:lnTo>
                  <a:pt x="138" y="1380"/>
                </a:lnTo>
                <a:lnTo>
                  <a:pt x="140" y="1380"/>
                </a:lnTo>
                <a:lnTo>
                  <a:pt x="140" y="1380"/>
                </a:lnTo>
                <a:lnTo>
                  <a:pt x="141" y="1380"/>
                </a:lnTo>
                <a:lnTo>
                  <a:pt x="142" y="1380"/>
                </a:lnTo>
                <a:lnTo>
                  <a:pt x="143" y="1380"/>
                </a:lnTo>
                <a:lnTo>
                  <a:pt x="143" y="1379"/>
                </a:lnTo>
                <a:lnTo>
                  <a:pt x="144" y="1378"/>
                </a:lnTo>
                <a:lnTo>
                  <a:pt x="146" y="1374"/>
                </a:lnTo>
                <a:lnTo>
                  <a:pt x="147" y="1370"/>
                </a:lnTo>
                <a:lnTo>
                  <a:pt x="147" y="1365"/>
                </a:lnTo>
                <a:lnTo>
                  <a:pt x="148" y="1359"/>
                </a:lnTo>
                <a:lnTo>
                  <a:pt x="149" y="1353"/>
                </a:lnTo>
                <a:lnTo>
                  <a:pt x="151" y="1345"/>
                </a:lnTo>
                <a:lnTo>
                  <a:pt x="151" y="1338"/>
                </a:lnTo>
                <a:lnTo>
                  <a:pt x="152" y="1329"/>
                </a:lnTo>
                <a:lnTo>
                  <a:pt x="153" y="1319"/>
                </a:lnTo>
                <a:lnTo>
                  <a:pt x="154" y="1308"/>
                </a:lnTo>
                <a:lnTo>
                  <a:pt x="154" y="1296"/>
                </a:lnTo>
                <a:lnTo>
                  <a:pt x="156" y="1282"/>
                </a:lnTo>
                <a:lnTo>
                  <a:pt x="157" y="1268"/>
                </a:lnTo>
                <a:lnTo>
                  <a:pt x="158" y="1253"/>
                </a:lnTo>
                <a:lnTo>
                  <a:pt x="158" y="1237"/>
                </a:lnTo>
                <a:lnTo>
                  <a:pt x="159" y="1221"/>
                </a:lnTo>
                <a:lnTo>
                  <a:pt x="161" y="1202"/>
                </a:lnTo>
                <a:lnTo>
                  <a:pt x="162" y="1184"/>
                </a:lnTo>
                <a:lnTo>
                  <a:pt x="162" y="1164"/>
                </a:lnTo>
                <a:lnTo>
                  <a:pt x="163" y="1143"/>
                </a:lnTo>
                <a:lnTo>
                  <a:pt x="164" y="1122"/>
                </a:lnTo>
                <a:lnTo>
                  <a:pt x="166" y="1099"/>
                </a:lnTo>
                <a:lnTo>
                  <a:pt x="166" y="1077"/>
                </a:lnTo>
                <a:lnTo>
                  <a:pt x="167" y="1056"/>
                </a:lnTo>
                <a:lnTo>
                  <a:pt x="168" y="1034"/>
                </a:lnTo>
                <a:lnTo>
                  <a:pt x="169" y="1012"/>
                </a:lnTo>
                <a:lnTo>
                  <a:pt x="171" y="990"/>
                </a:lnTo>
                <a:lnTo>
                  <a:pt x="171" y="969"/>
                </a:lnTo>
                <a:lnTo>
                  <a:pt x="172" y="947"/>
                </a:lnTo>
                <a:lnTo>
                  <a:pt x="173" y="924"/>
                </a:lnTo>
                <a:lnTo>
                  <a:pt x="174" y="908"/>
                </a:lnTo>
                <a:lnTo>
                  <a:pt x="174" y="916"/>
                </a:lnTo>
                <a:lnTo>
                  <a:pt x="176" y="979"/>
                </a:lnTo>
                <a:lnTo>
                  <a:pt x="177" y="1113"/>
                </a:lnTo>
                <a:lnTo>
                  <a:pt x="178" y="1291"/>
                </a:lnTo>
                <a:lnTo>
                  <a:pt x="178" y="1459"/>
                </a:lnTo>
                <a:lnTo>
                  <a:pt x="179" y="1571"/>
                </a:lnTo>
                <a:lnTo>
                  <a:pt x="180" y="1618"/>
                </a:lnTo>
                <a:lnTo>
                  <a:pt x="182" y="1620"/>
                </a:lnTo>
                <a:lnTo>
                  <a:pt x="182" y="1596"/>
                </a:lnTo>
                <a:lnTo>
                  <a:pt x="183" y="1564"/>
                </a:lnTo>
                <a:lnTo>
                  <a:pt x="184" y="1524"/>
                </a:lnTo>
                <a:lnTo>
                  <a:pt x="185" y="1433"/>
                </a:lnTo>
                <a:lnTo>
                  <a:pt x="185" y="1240"/>
                </a:lnTo>
                <a:lnTo>
                  <a:pt x="187" y="914"/>
                </a:lnTo>
                <a:lnTo>
                  <a:pt x="188" y="490"/>
                </a:lnTo>
                <a:lnTo>
                  <a:pt x="189" y="112"/>
                </a:lnTo>
                <a:lnTo>
                  <a:pt x="189" y="0"/>
                </a:lnTo>
                <a:lnTo>
                  <a:pt x="190" y="0"/>
                </a:lnTo>
                <a:lnTo>
                  <a:pt x="192" y="77"/>
                </a:lnTo>
                <a:lnTo>
                  <a:pt x="193" y="266"/>
                </a:lnTo>
                <a:lnTo>
                  <a:pt x="193" y="421"/>
                </a:lnTo>
                <a:lnTo>
                  <a:pt x="194" y="533"/>
                </a:lnTo>
                <a:lnTo>
                  <a:pt x="195" y="610"/>
                </a:lnTo>
                <a:lnTo>
                  <a:pt x="197" y="666"/>
                </a:lnTo>
                <a:lnTo>
                  <a:pt x="197" y="709"/>
                </a:lnTo>
                <a:lnTo>
                  <a:pt x="198" y="745"/>
                </a:lnTo>
                <a:lnTo>
                  <a:pt x="199" y="777"/>
                </a:lnTo>
                <a:lnTo>
                  <a:pt x="200" y="805"/>
                </a:lnTo>
                <a:lnTo>
                  <a:pt x="200" y="831"/>
                </a:lnTo>
                <a:lnTo>
                  <a:pt x="202" y="856"/>
                </a:lnTo>
                <a:lnTo>
                  <a:pt x="203" y="881"/>
                </a:lnTo>
                <a:lnTo>
                  <a:pt x="204" y="903"/>
                </a:lnTo>
                <a:lnTo>
                  <a:pt x="204" y="924"/>
                </a:lnTo>
                <a:lnTo>
                  <a:pt x="205" y="944"/>
                </a:lnTo>
                <a:lnTo>
                  <a:pt x="207" y="963"/>
                </a:lnTo>
                <a:lnTo>
                  <a:pt x="208" y="981"/>
                </a:lnTo>
                <a:lnTo>
                  <a:pt x="208" y="999"/>
                </a:lnTo>
                <a:lnTo>
                  <a:pt x="209" y="1017"/>
                </a:lnTo>
                <a:lnTo>
                  <a:pt x="210" y="1037"/>
                </a:lnTo>
                <a:lnTo>
                  <a:pt x="211" y="1057"/>
                </a:lnTo>
                <a:lnTo>
                  <a:pt x="211" y="1078"/>
                </a:lnTo>
                <a:lnTo>
                  <a:pt x="213" y="1099"/>
                </a:lnTo>
                <a:lnTo>
                  <a:pt x="214" y="1120"/>
                </a:lnTo>
                <a:lnTo>
                  <a:pt x="215" y="1140"/>
                </a:lnTo>
                <a:lnTo>
                  <a:pt x="215" y="1160"/>
                </a:lnTo>
                <a:lnTo>
                  <a:pt x="216" y="1184"/>
                </a:lnTo>
                <a:lnTo>
                  <a:pt x="218" y="1201"/>
                </a:lnTo>
                <a:lnTo>
                  <a:pt x="219" y="1217"/>
                </a:lnTo>
                <a:lnTo>
                  <a:pt x="219" y="1232"/>
                </a:lnTo>
                <a:lnTo>
                  <a:pt x="220" y="1247"/>
                </a:lnTo>
                <a:lnTo>
                  <a:pt x="221" y="1261"/>
                </a:lnTo>
                <a:lnTo>
                  <a:pt x="223" y="1276"/>
                </a:lnTo>
                <a:lnTo>
                  <a:pt x="223" y="1288"/>
                </a:lnTo>
                <a:lnTo>
                  <a:pt x="224" y="1301"/>
                </a:lnTo>
                <a:lnTo>
                  <a:pt x="225" y="1312"/>
                </a:lnTo>
                <a:lnTo>
                  <a:pt x="226" y="1322"/>
                </a:lnTo>
                <a:lnTo>
                  <a:pt x="228" y="1330"/>
                </a:lnTo>
                <a:lnTo>
                  <a:pt x="228" y="1339"/>
                </a:lnTo>
                <a:lnTo>
                  <a:pt x="229" y="1348"/>
                </a:lnTo>
                <a:lnTo>
                  <a:pt x="230" y="1355"/>
                </a:lnTo>
                <a:lnTo>
                  <a:pt x="231" y="1360"/>
                </a:lnTo>
                <a:lnTo>
                  <a:pt x="231" y="1365"/>
                </a:lnTo>
                <a:lnTo>
                  <a:pt x="233" y="1365"/>
                </a:lnTo>
                <a:lnTo>
                  <a:pt x="234" y="1363"/>
                </a:lnTo>
                <a:lnTo>
                  <a:pt x="235" y="1359"/>
                </a:lnTo>
                <a:lnTo>
                  <a:pt x="235" y="1355"/>
                </a:lnTo>
                <a:lnTo>
                  <a:pt x="236" y="1354"/>
                </a:lnTo>
                <a:lnTo>
                  <a:pt x="238" y="1355"/>
                </a:lnTo>
                <a:lnTo>
                  <a:pt x="239" y="1359"/>
                </a:lnTo>
                <a:lnTo>
                  <a:pt x="239" y="1361"/>
                </a:lnTo>
                <a:lnTo>
                  <a:pt x="240" y="1365"/>
                </a:lnTo>
                <a:lnTo>
                  <a:pt x="241" y="1369"/>
                </a:lnTo>
                <a:lnTo>
                  <a:pt x="243" y="1373"/>
                </a:lnTo>
                <a:lnTo>
                  <a:pt x="243" y="1376"/>
                </a:lnTo>
                <a:lnTo>
                  <a:pt x="244" y="1379"/>
                </a:lnTo>
                <a:lnTo>
                  <a:pt x="245" y="1380"/>
                </a:lnTo>
                <a:lnTo>
                  <a:pt x="246" y="1380"/>
                </a:lnTo>
                <a:lnTo>
                  <a:pt x="246" y="1380"/>
                </a:lnTo>
                <a:lnTo>
                  <a:pt x="247" y="1380"/>
                </a:lnTo>
                <a:lnTo>
                  <a:pt x="249" y="1380"/>
                </a:lnTo>
                <a:lnTo>
                  <a:pt x="250" y="1379"/>
                </a:lnTo>
                <a:lnTo>
                  <a:pt x="250" y="1379"/>
                </a:lnTo>
                <a:lnTo>
                  <a:pt x="251" y="1380"/>
                </a:lnTo>
                <a:lnTo>
                  <a:pt x="252" y="1382"/>
                </a:lnTo>
                <a:lnTo>
                  <a:pt x="254" y="1385"/>
                </a:lnTo>
                <a:lnTo>
                  <a:pt x="254" y="1386"/>
                </a:lnTo>
                <a:lnTo>
                  <a:pt x="255" y="1385"/>
                </a:lnTo>
                <a:lnTo>
                  <a:pt x="256" y="1384"/>
                </a:lnTo>
                <a:lnTo>
                  <a:pt x="257" y="1382"/>
                </a:lnTo>
                <a:lnTo>
                  <a:pt x="257" y="1381"/>
                </a:lnTo>
                <a:lnTo>
                  <a:pt x="259" y="1380"/>
                </a:lnTo>
                <a:lnTo>
                  <a:pt x="260" y="1379"/>
                </a:lnTo>
                <a:lnTo>
                  <a:pt x="261" y="1378"/>
                </a:lnTo>
                <a:lnTo>
                  <a:pt x="261" y="1378"/>
                </a:lnTo>
                <a:lnTo>
                  <a:pt x="262" y="1378"/>
                </a:lnTo>
                <a:lnTo>
                  <a:pt x="264" y="1379"/>
                </a:lnTo>
                <a:lnTo>
                  <a:pt x="265" y="1379"/>
                </a:lnTo>
                <a:lnTo>
                  <a:pt x="265" y="1379"/>
                </a:lnTo>
                <a:lnTo>
                  <a:pt x="266" y="1379"/>
                </a:lnTo>
                <a:lnTo>
                  <a:pt x="267" y="1379"/>
                </a:lnTo>
                <a:lnTo>
                  <a:pt x="269" y="1379"/>
                </a:lnTo>
                <a:lnTo>
                  <a:pt x="269" y="1379"/>
                </a:lnTo>
                <a:lnTo>
                  <a:pt x="270" y="1378"/>
                </a:lnTo>
                <a:lnTo>
                  <a:pt x="271" y="1378"/>
                </a:lnTo>
                <a:lnTo>
                  <a:pt x="272" y="1378"/>
                </a:lnTo>
                <a:lnTo>
                  <a:pt x="272" y="1378"/>
                </a:lnTo>
                <a:lnTo>
                  <a:pt x="274" y="1378"/>
                </a:lnTo>
                <a:lnTo>
                  <a:pt x="275" y="1376"/>
                </a:lnTo>
                <a:lnTo>
                  <a:pt x="276" y="1373"/>
                </a:lnTo>
                <a:lnTo>
                  <a:pt x="276" y="1369"/>
                </a:lnTo>
                <a:lnTo>
                  <a:pt x="277" y="1363"/>
                </a:lnTo>
                <a:lnTo>
                  <a:pt x="279" y="1359"/>
                </a:lnTo>
                <a:lnTo>
                  <a:pt x="280" y="1359"/>
                </a:lnTo>
                <a:lnTo>
                  <a:pt x="281" y="1363"/>
                </a:lnTo>
                <a:lnTo>
                  <a:pt x="281" y="1366"/>
                </a:lnTo>
                <a:lnTo>
                  <a:pt x="282" y="1370"/>
                </a:lnTo>
                <a:lnTo>
                  <a:pt x="283" y="1370"/>
                </a:lnTo>
                <a:lnTo>
                  <a:pt x="285" y="1369"/>
                </a:lnTo>
                <a:lnTo>
                  <a:pt x="285" y="1366"/>
                </a:lnTo>
                <a:lnTo>
                  <a:pt x="286" y="1365"/>
                </a:lnTo>
                <a:lnTo>
                  <a:pt x="287" y="1364"/>
                </a:lnTo>
                <a:lnTo>
                  <a:pt x="288" y="1364"/>
                </a:lnTo>
                <a:lnTo>
                  <a:pt x="288" y="1364"/>
                </a:lnTo>
                <a:lnTo>
                  <a:pt x="290" y="1365"/>
                </a:lnTo>
                <a:lnTo>
                  <a:pt x="291" y="1366"/>
                </a:lnTo>
                <a:lnTo>
                  <a:pt x="292" y="1366"/>
                </a:lnTo>
                <a:lnTo>
                  <a:pt x="292" y="1364"/>
                </a:lnTo>
                <a:lnTo>
                  <a:pt x="293" y="1361"/>
                </a:lnTo>
                <a:lnTo>
                  <a:pt x="295" y="1360"/>
                </a:lnTo>
                <a:lnTo>
                  <a:pt x="296" y="1363"/>
                </a:lnTo>
                <a:lnTo>
                  <a:pt x="296" y="1374"/>
                </a:lnTo>
                <a:lnTo>
                  <a:pt x="297" y="1389"/>
                </a:lnTo>
                <a:lnTo>
                  <a:pt x="298" y="1397"/>
                </a:lnTo>
                <a:lnTo>
                  <a:pt x="300" y="1392"/>
                </a:lnTo>
                <a:lnTo>
                  <a:pt x="300" y="1378"/>
                </a:lnTo>
                <a:lnTo>
                  <a:pt x="301" y="1361"/>
                </a:lnTo>
                <a:lnTo>
                  <a:pt x="302" y="1354"/>
                </a:lnTo>
                <a:lnTo>
                  <a:pt x="303" y="1355"/>
                </a:lnTo>
                <a:lnTo>
                  <a:pt x="303" y="1360"/>
                </a:lnTo>
                <a:lnTo>
                  <a:pt x="305" y="1363"/>
                </a:lnTo>
                <a:lnTo>
                  <a:pt x="306" y="1361"/>
                </a:lnTo>
                <a:lnTo>
                  <a:pt x="307" y="1359"/>
                </a:lnTo>
                <a:lnTo>
                  <a:pt x="307" y="1356"/>
                </a:lnTo>
                <a:lnTo>
                  <a:pt x="308" y="1354"/>
                </a:lnTo>
                <a:lnTo>
                  <a:pt x="310" y="1351"/>
                </a:lnTo>
                <a:lnTo>
                  <a:pt x="311" y="1350"/>
                </a:lnTo>
                <a:lnTo>
                  <a:pt x="311" y="1349"/>
                </a:lnTo>
                <a:lnTo>
                  <a:pt x="312" y="1348"/>
                </a:lnTo>
                <a:lnTo>
                  <a:pt x="313" y="1346"/>
                </a:lnTo>
                <a:lnTo>
                  <a:pt x="315" y="1346"/>
                </a:lnTo>
                <a:lnTo>
                  <a:pt x="315" y="1346"/>
                </a:lnTo>
                <a:lnTo>
                  <a:pt x="316" y="1348"/>
                </a:lnTo>
                <a:lnTo>
                  <a:pt x="317" y="1348"/>
                </a:lnTo>
                <a:lnTo>
                  <a:pt x="318" y="1349"/>
                </a:lnTo>
                <a:lnTo>
                  <a:pt x="318" y="1351"/>
                </a:lnTo>
                <a:lnTo>
                  <a:pt x="319" y="1354"/>
                </a:lnTo>
                <a:lnTo>
                  <a:pt x="321" y="1356"/>
                </a:lnTo>
                <a:lnTo>
                  <a:pt x="322" y="1359"/>
                </a:lnTo>
                <a:lnTo>
                  <a:pt x="322" y="1361"/>
                </a:lnTo>
                <a:lnTo>
                  <a:pt x="323" y="1364"/>
                </a:lnTo>
                <a:lnTo>
                  <a:pt x="324" y="1366"/>
                </a:lnTo>
                <a:lnTo>
                  <a:pt x="326" y="1368"/>
                </a:lnTo>
                <a:lnTo>
                  <a:pt x="326" y="1368"/>
                </a:lnTo>
                <a:lnTo>
                  <a:pt x="327" y="1368"/>
                </a:lnTo>
                <a:lnTo>
                  <a:pt x="328" y="1364"/>
                </a:lnTo>
                <a:lnTo>
                  <a:pt x="329" y="1358"/>
                </a:lnTo>
                <a:lnTo>
                  <a:pt x="329" y="1344"/>
                </a:lnTo>
                <a:lnTo>
                  <a:pt x="331" y="1319"/>
                </a:lnTo>
                <a:lnTo>
                  <a:pt x="332" y="1284"/>
                </a:lnTo>
                <a:lnTo>
                  <a:pt x="333" y="1257"/>
                </a:lnTo>
                <a:lnTo>
                  <a:pt x="333" y="1257"/>
                </a:lnTo>
                <a:lnTo>
                  <a:pt x="334" y="1287"/>
                </a:lnTo>
                <a:lnTo>
                  <a:pt x="336" y="1329"/>
                </a:lnTo>
                <a:lnTo>
                  <a:pt x="337" y="1361"/>
                </a:lnTo>
                <a:lnTo>
                  <a:pt x="338" y="1379"/>
                </a:lnTo>
                <a:lnTo>
                  <a:pt x="338" y="1385"/>
                </a:lnTo>
                <a:lnTo>
                  <a:pt x="339" y="1386"/>
                </a:lnTo>
                <a:lnTo>
                  <a:pt x="341" y="1385"/>
                </a:lnTo>
                <a:lnTo>
                  <a:pt x="342" y="1384"/>
                </a:lnTo>
                <a:lnTo>
                  <a:pt x="342" y="1381"/>
                </a:lnTo>
                <a:lnTo>
                  <a:pt x="343" y="1379"/>
                </a:lnTo>
                <a:lnTo>
                  <a:pt x="344" y="1376"/>
                </a:lnTo>
                <a:lnTo>
                  <a:pt x="346" y="1375"/>
                </a:lnTo>
                <a:lnTo>
                  <a:pt x="346" y="1373"/>
                </a:lnTo>
                <a:lnTo>
                  <a:pt x="347" y="1371"/>
                </a:lnTo>
                <a:lnTo>
                  <a:pt x="348" y="1369"/>
                </a:lnTo>
                <a:lnTo>
                  <a:pt x="349" y="1366"/>
                </a:lnTo>
                <a:lnTo>
                  <a:pt x="349" y="1365"/>
                </a:lnTo>
                <a:lnTo>
                  <a:pt x="351" y="1363"/>
                </a:lnTo>
                <a:lnTo>
                  <a:pt x="352" y="1363"/>
                </a:lnTo>
                <a:lnTo>
                  <a:pt x="353" y="1363"/>
                </a:lnTo>
                <a:lnTo>
                  <a:pt x="353" y="1364"/>
                </a:lnTo>
                <a:lnTo>
                  <a:pt x="354" y="1365"/>
                </a:lnTo>
                <a:lnTo>
                  <a:pt x="355" y="1368"/>
                </a:lnTo>
                <a:lnTo>
                  <a:pt x="357" y="1370"/>
                </a:lnTo>
                <a:lnTo>
                  <a:pt x="357" y="1370"/>
                </a:lnTo>
                <a:lnTo>
                  <a:pt x="358" y="1366"/>
                </a:lnTo>
                <a:lnTo>
                  <a:pt x="359" y="1356"/>
                </a:lnTo>
                <a:lnTo>
                  <a:pt x="360" y="1335"/>
                </a:lnTo>
                <a:lnTo>
                  <a:pt x="360" y="1298"/>
                </a:lnTo>
                <a:lnTo>
                  <a:pt x="362" y="1247"/>
                </a:lnTo>
                <a:lnTo>
                  <a:pt x="363" y="1184"/>
                </a:lnTo>
                <a:lnTo>
                  <a:pt x="364" y="1123"/>
                </a:lnTo>
                <a:lnTo>
                  <a:pt x="364" y="1086"/>
                </a:lnTo>
                <a:lnTo>
                  <a:pt x="365" y="1081"/>
                </a:lnTo>
                <a:lnTo>
                  <a:pt x="367" y="1109"/>
                </a:lnTo>
                <a:lnTo>
                  <a:pt x="368" y="1158"/>
                </a:lnTo>
                <a:lnTo>
                  <a:pt x="368" y="1210"/>
                </a:lnTo>
                <a:lnTo>
                  <a:pt x="369" y="1255"/>
                </a:lnTo>
                <a:lnTo>
                  <a:pt x="370" y="1287"/>
                </a:lnTo>
                <a:lnTo>
                  <a:pt x="372" y="1308"/>
                </a:lnTo>
                <a:lnTo>
                  <a:pt x="372" y="1322"/>
                </a:lnTo>
                <a:lnTo>
                  <a:pt x="373" y="1329"/>
                </a:lnTo>
                <a:lnTo>
                  <a:pt x="374" y="1335"/>
                </a:lnTo>
                <a:lnTo>
                  <a:pt x="375" y="1340"/>
                </a:lnTo>
                <a:lnTo>
                  <a:pt x="375" y="1345"/>
                </a:lnTo>
                <a:lnTo>
                  <a:pt x="377" y="1350"/>
                </a:lnTo>
                <a:lnTo>
                  <a:pt x="378" y="1354"/>
                </a:lnTo>
                <a:lnTo>
                  <a:pt x="379" y="1354"/>
                </a:lnTo>
                <a:lnTo>
                  <a:pt x="379" y="1351"/>
                </a:lnTo>
                <a:lnTo>
                  <a:pt x="380" y="1345"/>
                </a:lnTo>
                <a:lnTo>
                  <a:pt x="382" y="1339"/>
                </a:lnTo>
                <a:lnTo>
                  <a:pt x="383" y="1339"/>
                </a:lnTo>
                <a:lnTo>
                  <a:pt x="383" y="1345"/>
                </a:lnTo>
                <a:lnTo>
                  <a:pt x="384" y="1354"/>
                </a:lnTo>
                <a:lnTo>
                  <a:pt x="385" y="1360"/>
                </a:lnTo>
                <a:lnTo>
                  <a:pt x="387" y="1358"/>
                </a:lnTo>
                <a:lnTo>
                  <a:pt x="387" y="1345"/>
                </a:lnTo>
                <a:lnTo>
                  <a:pt x="388" y="1329"/>
                </a:lnTo>
                <a:lnTo>
                  <a:pt x="389" y="1315"/>
                </a:lnTo>
                <a:lnTo>
                  <a:pt x="390" y="1318"/>
                </a:lnTo>
                <a:lnTo>
                  <a:pt x="390" y="1334"/>
                </a:lnTo>
                <a:lnTo>
                  <a:pt x="391" y="1355"/>
                </a:lnTo>
                <a:lnTo>
                  <a:pt x="393" y="1370"/>
                </a:lnTo>
                <a:lnTo>
                  <a:pt x="394" y="1376"/>
                </a:lnTo>
                <a:lnTo>
                  <a:pt x="395" y="1379"/>
                </a:lnTo>
                <a:lnTo>
                  <a:pt x="395" y="1380"/>
                </a:lnTo>
                <a:lnTo>
                  <a:pt x="396" y="1380"/>
                </a:lnTo>
                <a:lnTo>
                  <a:pt x="398" y="1380"/>
                </a:lnTo>
                <a:lnTo>
                  <a:pt x="399" y="1380"/>
                </a:lnTo>
                <a:lnTo>
                  <a:pt x="399" y="1379"/>
                </a:lnTo>
                <a:lnTo>
                  <a:pt x="400" y="1379"/>
                </a:lnTo>
                <a:lnTo>
                  <a:pt x="401" y="1378"/>
                </a:lnTo>
                <a:lnTo>
                  <a:pt x="403" y="1378"/>
                </a:lnTo>
                <a:lnTo>
                  <a:pt x="403" y="1378"/>
                </a:lnTo>
                <a:lnTo>
                  <a:pt x="404" y="1376"/>
                </a:lnTo>
                <a:lnTo>
                  <a:pt x="405" y="1376"/>
                </a:lnTo>
                <a:lnTo>
                  <a:pt x="406" y="1375"/>
                </a:lnTo>
                <a:lnTo>
                  <a:pt x="406" y="1374"/>
                </a:lnTo>
                <a:lnTo>
                  <a:pt x="408" y="1373"/>
                </a:lnTo>
                <a:lnTo>
                  <a:pt x="409" y="1371"/>
                </a:lnTo>
                <a:lnTo>
                  <a:pt x="410" y="1370"/>
                </a:lnTo>
                <a:lnTo>
                  <a:pt x="410" y="1369"/>
                </a:lnTo>
                <a:lnTo>
                  <a:pt x="411" y="1366"/>
                </a:lnTo>
                <a:lnTo>
                  <a:pt x="413" y="1365"/>
                </a:lnTo>
                <a:lnTo>
                  <a:pt x="414" y="1364"/>
                </a:lnTo>
                <a:lnTo>
                  <a:pt x="414" y="1363"/>
                </a:lnTo>
                <a:lnTo>
                  <a:pt x="415" y="1360"/>
                </a:lnTo>
                <a:lnTo>
                  <a:pt x="416" y="1359"/>
                </a:lnTo>
                <a:lnTo>
                  <a:pt x="418" y="1356"/>
                </a:lnTo>
                <a:lnTo>
                  <a:pt x="418" y="1355"/>
                </a:lnTo>
                <a:lnTo>
                  <a:pt x="419" y="1353"/>
                </a:lnTo>
                <a:lnTo>
                  <a:pt x="420" y="1350"/>
                </a:lnTo>
                <a:lnTo>
                  <a:pt x="421" y="1348"/>
                </a:lnTo>
                <a:lnTo>
                  <a:pt x="421" y="1346"/>
                </a:lnTo>
                <a:lnTo>
                  <a:pt x="423" y="1345"/>
                </a:lnTo>
                <a:lnTo>
                  <a:pt x="424" y="1346"/>
                </a:lnTo>
                <a:lnTo>
                  <a:pt x="425" y="1345"/>
                </a:lnTo>
                <a:lnTo>
                  <a:pt x="425" y="1341"/>
                </a:lnTo>
                <a:lnTo>
                  <a:pt x="426" y="1333"/>
                </a:lnTo>
                <a:lnTo>
                  <a:pt x="427" y="1317"/>
                </a:lnTo>
                <a:lnTo>
                  <a:pt x="429" y="1298"/>
                </a:lnTo>
                <a:lnTo>
                  <a:pt x="429" y="1277"/>
                </a:lnTo>
                <a:lnTo>
                  <a:pt x="430" y="1258"/>
                </a:lnTo>
                <a:lnTo>
                  <a:pt x="431" y="1251"/>
                </a:lnTo>
                <a:lnTo>
                  <a:pt x="432" y="1265"/>
                </a:lnTo>
                <a:lnTo>
                  <a:pt x="432" y="1298"/>
                </a:lnTo>
                <a:lnTo>
                  <a:pt x="434" y="1338"/>
                </a:lnTo>
                <a:lnTo>
                  <a:pt x="435" y="1369"/>
                </a:lnTo>
                <a:lnTo>
                  <a:pt x="436" y="1385"/>
                </a:lnTo>
                <a:lnTo>
                  <a:pt x="436" y="1390"/>
                </a:lnTo>
                <a:lnTo>
                  <a:pt x="437" y="1391"/>
                </a:lnTo>
                <a:lnTo>
                  <a:pt x="439" y="1391"/>
                </a:lnTo>
                <a:lnTo>
                  <a:pt x="440" y="1390"/>
                </a:lnTo>
                <a:lnTo>
                  <a:pt x="440" y="1387"/>
                </a:lnTo>
                <a:lnTo>
                  <a:pt x="441" y="1385"/>
                </a:lnTo>
                <a:lnTo>
                  <a:pt x="442" y="1382"/>
                </a:lnTo>
                <a:lnTo>
                  <a:pt x="444" y="1380"/>
                </a:lnTo>
                <a:lnTo>
                  <a:pt x="444" y="1376"/>
                </a:lnTo>
                <a:lnTo>
                  <a:pt x="445" y="1374"/>
                </a:lnTo>
                <a:lnTo>
                  <a:pt x="446" y="1373"/>
                </a:lnTo>
                <a:lnTo>
                  <a:pt x="447" y="1371"/>
                </a:lnTo>
                <a:lnTo>
                  <a:pt x="449" y="1370"/>
                </a:lnTo>
                <a:lnTo>
                  <a:pt x="449" y="1370"/>
                </a:lnTo>
                <a:lnTo>
                  <a:pt x="450" y="1370"/>
                </a:lnTo>
                <a:lnTo>
                  <a:pt x="451" y="1370"/>
                </a:lnTo>
                <a:lnTo>
                  <a:pt x="452" y="1370"/>
                </a:lnTo>
                <a:lnTo>
                  <a:pt x="452" y="1370"/>
                </a:lnTo>
                <a:lnTo>
                  <a:pt x="454" y="1370"/>
                </a:lnTo>
                <a:lnTo>
                  <a:pt x="455" y="1370"/>
                </a:lnTo>
                <a:lnTo>
                  <a:pt x="456" y="1370"/>
                </a:lnTo>
                <a:lnTo>
                  <a:pt x="456" y="1369"/>
                </a:lnTo>
                <a:lnTo>
                  <a:pt x="457" y="1368"/>
                </a:lnTo>
                <a:lnTo>
                  <a:pt x="459" y="1366"/>
                </a:lnTo>
                <a:lnTo>
                  <a:pt x="460" y="1365"/>
                </a:lnTo>
                <a:lnTo>
                  <a:pt x="460" y="1363"/>
                </a:lnTo>
                <a:lnTo>
                  <a:pt x="461" y="1360"/>
                </a:lnTo>
                <a:lnTo>
                  <a:pt x="462" y="1358"/>
                </a:lnTo>
                <a:lnTo>
                  <a:pt x="463" y="1355"/>
                </a:lnTo>
                <a:lnTo>
                  <a:pt x="463" y="1353"/>
                </a:lnTo>
                <a:lnTo>
                  <a:pt x="465" y="1350"/>
                </a:lnTo>
                <a:lnTo>
                  <a:pt x="466" y="1348"/>
                </a:lnTo>
                <a:lnTo>
                  <a:pt x="467" y="1344"/>
                </a:lnTo>
                <a:lnTo>
                  <a:pt x="467" y="1341"/>
                </a:lnTo>
                <a:lnTo>
                  <a:pt x="468" y="1338"/>
                </a:lnTo>
                <a:lnTo>
                  <a:pt x="470" y="1335"/>
                </a:lnTo>
                <a:lnTo>
                  <a:pt x="471" y="1333"/>
                </a:lnTo>
                <a:lnTo>
                  <a:pt x="471" y="1332"/>
                </a:lnTo>
                <a:lnTo>
                  <a:pt x="472" y="1332"/>
                </a:lnTo>
                <a:lnTo>
                  <a:pt x="473" y="1333"/>
                </a:lnTo>
                <a:lnTo>
                  <a:pt x="475" y="1337"/>
                </a:lnTo>
                <a:lnTo>
                  <a:pt x="475" y="1340"/>
                </a:lnTo>
                <a:lnTo>
                  <a:pt x="476" y="1345"/>
                </a:lnTo>
                <a:lnTo>
                  <a:pt x="477" y="1350"/>
                </a:lnTo>
                <a:lnTo>
                  <a:pt x="478" y="1356"/>
                </a:lnTo>
                <a:lnTo>
                  <a:pt x="478" y="1363"/>
                </a:lnTo>
                <a:lnTo>
                  <a:pt x="480" y="1368"/>
                </a:lnTo>
                <a:lnTo>
                  <a:pt x="481" y="1373"/>
                </a:lnTo>
                <a:lnTo>
                  <a:pt x="482" y="1375"/>
                </a:lnTo>
                <a:lnTo>
                  <a:pt x="482" y="1376"/>
                </a:lnTo>
                <a:lnTo>
                  <a:pt x="483" y="1376"/>
                </a:lnTo>
                <a:lnTo>
                  <a:pt x="485" y="1376"/>
                </a:lnTo>
                <a:lnTo>
                  <a:pt x="486" y="1378"/>
                </a:lnTo>
                <a:lnTo>
                  <a:pt x="486" y="1378"/>
                </a:lnTo>
                <a:lnTo>
                  <a:pt x="487" y="1378"/>
                </a:lnTo>
                <a:lnTo>
                  <a:pt x="488" y="1379"/>
                </a:lnTo>
                <a:lnTo>
                  <a:pt x="490" y="1379"/>
                </a:lnTo>
                <a:lnTo>
                  <a:pt x="490" y="1380"/>
                </a:lnTo>
                <a:lnTo>
                  <a:pt x="491" y="1380"/>
                </a:lnTo>
                <a:lnTo>
                  <a:pt x="492" y="1380"/>
                </a:lnTo>
                <a:lnTo>
                  <a:pt x="493" y="1381"/>
                </a:lnTo>
                <a:lnTo>
                  <a:pt x="493" y="1381"/>
                </a:lnTo>
                <a:lnTo>
                  <a:pt x="495" y="1381"/>
                </a:lnTo>
                <a:lnTo>
                  <a:pt x="496" y="1380"/>
                </a:lnTo>
                <a:lnTo>
                  <a:pt x="497" y="1380"/>
                </a:lnTo>
                <a:lnTo>
                  <a:pt x="497" y="1379"/>
                </a:lnTo>
                <a:lnTo>
                  <a:pt x="498" y="1378"/>
                </a:lnTo>
                <a:lnTo>
                  <a:pt x="499" y="1373"/>
                </a:lnTo>
                <a:lnTo>
                  <a:pt x="501" y="1359"/>
                </a:lnTo>
                <a:lnTo>
                  <a:pt x="501" y="1323"/>
                </a:lnTo>
                <a:lnTo>
                  <a:pt x="502" y="1233"/>
                </a:lnTo>
                <a:lnTo>
                  <a:pt x="503" y="1042"/>
                </a:lnTo>
                <a:lnTo>
                  <a:pt x="504" y="718"/>
                </a:lnTo>
                <a:lnTo>
                  <a:pt x="506" y="302"/>
                </a:lnTo>
                <a:lnTo>
                  <a:pt x="506" y="36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334"/>
                </a:lnTo>
                <a:lnTo>
                  <a:pt x="511" y="678"/>
                </a:lnTo>
                <a:lnTo>
                  <a:pt x="512" y="948"/>
                </a:lnTo>
                <a:lnTo>
                  <a:pt x="513" y="1128"/>
                </a:lnTo>
                <a:lnTo>
                  <a:pt x="513" y="1236"/>
                </a:lnTo>
                <a:lnTo>
                  <a:pt x="514" y="1297"/>
                </a:lnTo>
                <a:lnTo>
                  <a:pt x="516" y="1330"/>
                </a:lnTo>
                <a:lnTo>
                  <a:pt x="517" y="1348"/>
                </a:lnTo>
                <a:lnTo>
                  <a:pt x="517" y="1358"/>
                </a:lnTo>
                <a:lnTo>
                  <a:pt x="518" y="1363"/>
                </a:lnTo>
                <a:lnTo>
                  <a:pt x="519" y="1366"/>
                </a:lnTo>
                <a:lnTo>
                  <a:pt x="521" y="1368"/>
                </a:lnTo>
                <a:lnTo>
                  <a:pt x="521" y="1369"/>
                </a:lnTo>
                <a:lnTo>
                  <a:pt x="522" y="1370"/>
                </a:lnTo>
                <a:lnTo>
                  <a:pt x="523" y="1371"/>
                </a:lnTo>
                <a:lnTo>
                  <a:pt x="524" y="1371"/>
                </a:lnTo>
                <a:lnTo>
                  <a:pt x="524" y="1373"/>
                </a:lnTo>
                <a:lnTo>
                  <a:pt x="526" y="1374"/>
                </a:lnTo>
                <a:lnTo>
                  <a:pt x="527" y="1374"/>
                </a:lnTo>
                <a:lnTo>
                  <a:pt x="528" y="1374"/>
                </a:lnTo>
                <a:lnTo>
                  <a:pt x="528" y="1374"/>
                </a:lnTo>
                <a:lnTo>
                  <a:pt x="529" y="1374"/>
                </a:lnTo>
                <a:lnTo>
                  <a:pt x="531" y="1373"/>
                </a:lnTo>
                <a:lnTo>
                  <a:pt x="532" y="1369"/>
                </a:lnTo>
                <a:lnTo>
                  <a:pt x="532" y="1363"/>
                </a:lnTo>
                <a:lnTo>
                  <a:pt x="533" y="1349"/>
                </a:lnTo>
                <a:lnTo>
                  <a:pt x="534" y="1325"/>
                </a:lnTo>
                <a:lnTo>
                  <a:pt x="535" y="1284"/>
                </a:lnTo>
                <a:lnTo>
                  <a:pt x="535" y="1252"/>
                </a:lnTo>
                <a:lnTo>
                  <a:pt x="537" y="1202"/>
                </a:lnTo>
                <a:lnTo>
                  <a:pt x="538" y="1174"/>
                </a:lnTo>
                <a:lnTo>
                  <a:pt x="539" y="1183"/>
                </a:lnTo>
                <a:lnTo>
                  <a:pt x="539" y="1221"/>
                </a:lnTo>
                <a:lnTo>
                  <a:pt x="540" y="1273"/>
                </a:lnTo>
                <a:lnTo>
                  <a:pt x="542" y="1315"/>
                </a:lnTo>
                <a:lnTo>
                  <a:pt x="543" y="1343"/>
                </a:lnTo>
                <a:lnTo>
                  <a:pt x="543" y="1358"/>
                </a:lnTo>
                <a:lnTo>
                  <a:pt x="544" y="1366"/>
                </a:lnTo>
                <a:lnTo>
                  <a:pt x="545" y="1370"/>
                </a:lnTo>
                <a:lnTo>
                  <a:pt x="547" y="1374"/>
                </a:lnTo>
                <a:lnTo>
                  <a:pt x="547" y="1376"/>
                </a:lnTo>
                <a:lnTo>
                  <a:pt x="548" y="1378"/>
                </a:lnTo>
                <a:lnTo>
                  <a:pt x="549" y="1379"/>
                </a:lnTo>
                <a:lnTo>
                  <a:pt x="550" y="1379"/>
                </a:lnTo>
                <a:lnTo>
                  <a:pt x="550" y="1380"/>
                </a:lnTo>
                <a:lnTo>
                  <a:pt x="552" y="1380"/>
                </a:lnTo>
                <a:lnTo>
                  <a:pt x="553" y="1380"/>
                </a:lnTo>
                <a:lnTo>
                  <a:pt x="554" y="1380"/>
                </a:lnTo>
                <a:lnTo>
                  <a:pt x="554" y="1380"/>
                </a:lnTo>
                <a:lnTo>
                  <a:pt x="555" y="1380"/>
                </a:lnTo>
                <a:lnTo>
                  <a:pt x="557" y="1380"/>
                </a:lnTo>
                <a:lnTo>
                  <a:pt x="558" y="1380"/>
                </a:lnTo>
                <a:lnTo>
                  <a:pt x="558" y="1380"/>
                </a:lnTo>
                <a:lnTo>
                  <a:pt x="559" y="1380"/>
                </a:lnTo>
                <a:lnTo>
                  <a:pt x="560" y="1380"/>
                </a:lnTo>
                <a:lnTo>
                  <a:pt x="562" y="1381"/>
                </a:lnTo>
                <a:lnTo>
                  <a:pt x="563" y="1382"/>
                </a:lnTo>
                <a:lnTo>
                  <a:pt x="563" y="1384"/>
                </a:lnTo>
                <a:lnTo>
                  <a:pt x="564" y="1384"/>
                </a:lnTo>
                <a:lnTo>
                  <a:pt x="565" y="1384"/>
                </a:lnTo>
                <a:lnTo>
                  <a:pt x="567" y="1382"/>
                </a:lnTo>
                <a:lnTo>
                  <a:pt x="567" y="1381"/>
                </a:lnTo>
                <a:lnTo>
                  <a:pt x="568" y="1380"/>
                </a:lnTo>
                <a:lnTo>
                  <a:pt x="569" y="1379"/>
                </a:lnTo>
                <a:lnTo>
                  <a:pt x="570" y="1379"/>
                </a:lnTo>
                <a:lnTo>
                  <a:pt x="570" y="1380"/>
                </a:lnTo>
                <a:lnTo>
                  <a:pt x="571" y="1380"/>
                </a:lnTo>
                <a:lnTo>
                  <a:pt x="573" y="1380"/>
                </a:lnTo>
                <a:lnTo>
                  <a:pt x="574" y="1380"/>
                </a:lnTo>
                <a:lnTo>
                  <a:pt x="574" y="1380"/>
                </a:lnTo>
                <a:lnTo>
                  <a:pt x="575" y="1380"/>
                </a:lnTo>
                <a:lnTo>
                  <a:pt x="576" y="1380"/>
                </a:lnTo>
                <a:lnTo>
                  <a:pt x="578" y="1380"/>
                </a:lnTo>
                <a:lnTo>
                  <a:pt x="578" y="1381"/>
                </a:lnTo>
                <a:lnTo>
                  <a:pt x="579" y="1381"/>
                </a:lnTo>
                <a:lnTo>
                  <a:pt x="580" y="1381"/>
                </a:lnTo>
                <a:lnTo>
                  <a:pt x="581" y="1381"/>
                </a:lnTo>
                <a:lnTo>
                  <a:pt x="581" y="1381"/>
                </a:lnTo>
                <a:lnTo>
                  <a:pt x="583" y="1381"/>
                </a:lnTo>
                <a:lnTo>
                  <a:pt x="584" y="1381"/>
                </a:lnTo>
                <a:lnTo>
                  <a:pt x="585" y="1381"/>
                </a:lnTo>
                <a:lnTo>
                  <a:pt x="585" y="1381"/>
                </a:lnTo>
                <a:lnTo>
                  <a:pt x="586" y="1381"/>
                </a:lnTo>
                <a:lnTo>
                  <a:pt x="588" y="1380"/>
                </a:lnTo>
                <a:lnTo>
                  <a:pt x="589" y="1380"/>
                </a:lnTo>
                <a:lnTo>
                  <a:pt x="589" y="1380"/>
                </a:lnTo>
                <a:lnTo>
                  <a:pt x="590" y="1380"/>
                </a:lnTo>
                <a:lnTo>
                  <a:pt x="591" y="1380"/>
                </a:lnTo>
                <a:lnTo>
                  <a:pt x="593" y="1380"/>
                </a:lnTo>
                <a:lnTo>
                  <a:pt x="593" y="1380"/>
                </a:lnTo>
                <a:lnTo>
                  <a:pt x="594" y="1380"/>
                </a:lnTo>
                <a:lnTo>
                  <a:pt x="595" y="1380"/>
                </a:lnTo>
                <a:lnTo>
                  <a:pt x="596" y="1380"/>
                </a:lnTo>
                <a:lnTo>
                  <a:pt x="596" y="1380"/>
                </a:lnTo>
                <a:lnTo>
                  <a:pt x="598" y="1380"/>
                </a:lnTo>
                <a:lnTo>
                  <a:pt x="599" y="1380"/>
                </a:lnTo>
                <a:lnTo>
                  <a:pt x="600" y="1381"/>
                </a:lnTo>
                <a:lnTo>
                  <a:pt x="600" y="1381"/>
                </a:lnTo>
                <a:lnTo>
                  <a:pt x="601" y="1381"/>
                </a:lnTo>
                <a:lnTo>
                  <a:pt x="603" y="1381"/>
                </a:lnTo>
                <a:lnTo>
                  <a:pt x="604" y="1381"/>
                </a:lnTo>
                <a:lnTo>
                  <a:pt x="604" y="1381"/>
                </a:lnTo>
                <a:lnTo>
                  <a:pt x="605" y="1381"/>
                </a:lnTo>
                <a:lnTo>
                  <a:pt x="606" y="1381"/>
                </a:lnTo>
                <a:lnTo>
                  <a:pt x="607" y="1380"/>
                </a:lnTo>
                <a:lnTo>
                  <a:pt x="607" y="1380"/>
                </a:lnTo>
                <a:lnTo>
                  <a:pt x="609" y="1380"/>
                </a:lnTo>
                <a:lnTo>
                  <a:pt x="610" y="1380"/>
                </a:lnTo>
                <a:lnTo>
                  <a:pt x="611" y="1380"/>
                </a:lnTo>
                <a:lnTo>
                  <a:pt x="611" y="1380"/>
                </a:lnTo>
                <a:lnTo>
                  <a:pt x="612" y="1380"/>
                </a:lnTo>
                <a:lnTo>
                  <a:pt x="614" y="1380"/>
                </a:lnTo>
                <a:lnTo>
                  <a:pt x="615" y="1380"/>
                </a:lnTo>
                <a:lnTo>
                  <a:pt x="616" y="1380"/>
                </a:lnTo>
                <a:lnTo>
                  <a:pt x="616" y="1380"/>
                </a:lnTo>
                <a:lnTo>
                  <a:pt x="617" y="1379"/>
                </a:lnTo>
                <a:lnTo>
                  <a:pt x="619" y="1378"/>
                </a:lnTo>
                <a:lnTo>
                  <a:pt x="620" y="1375"/>
                </a:lnTo>
                <a:lnTo>
                  <a:pt x="620" y="1373"/>
                </a:lnTo>
                <a:lnTo>
                  <a:pt x="621" y="1370"/>
                </a:lnTo>
                <a:lnTo>
                  <a:pt x="622" y="1369"/>
                </a:lnTo>
                <a:lnTo>
                  <a:pt x="624" y="1368"/>
                </a:lnTo>
                <a:lnTo>
                  <a:pt x="624" y="1368"/>
                </a:lnTo>
                <a:lnTo>
                  <a:pt x="625" y="1368"/>
                </a:lnTo>
                <a:lnTo>
                  <a:pt x="626" y="1368"/>
                </a:lnTo>
                <a:lnTo>
                  <a:pt x="627" y="1370"/>
                </a:lnTo>
                <a:lnTo>
                  <a:pt x="627" y="1371"/>
                </a:lnTo>
                <a:lnTo>
                  <a:pt x="629" y="1374"/>
                </a:lnTo>
                <a:lnTo>
                  <a:pt x="630" y="1375"/>
                </a:lnTo>
                <a:lnTo>
                  <a:pt x="631" y="1376"/>
                </a:lnTo>
                <a:lnTo>
                  <a:pt x="631" y="1378"/>
                </a:lnTo>
                <a:lnTo>
                  <a:pt x="632" y="1379"/>
                </a:lnTo>
                <a:lnTo>
                  <a:pt x="634" y="1379"/>
                </a:lnTo>
                <a:lnTo>
                  <a:pt x="635" y="1380"/>
                </a:lnTo>
                <a:lnTo>
                  <a:pt x="635" y="1380"/>
                </a:lnTo>
                <a:lnTo>
                  <a:pt x="636" y="1380"/>
                </a:lnTo>
                <a:lnTo>
                  <a:pt x="637" y="1380"/>
                </a:lnTo>
                <a:lnTo>
                  <a:pt x="638" y="1380"/>
                </a:lnTo>
                <a:lnTo>
                  <a:pt x="638" y="1381"/>
                </a:lnTo>
                <a:lnTo>
                  <a:pt x="640" y="1381"/>
                </a:lnTo>
                <a:lnTo>
                  <a:pt x="641" y="1382"/>
                </a:lnTo>
                <a:lnTo>
                  <a:pt x="642" y="1382"/>
                </a:lnTo>
                <a:lnTo>
                  <a:pt x="642" y="1382"/>
                </a:lnTo>
                <a:lnTo>
                  <a:pt x="643" y="1384"/>
                </a:lnTo>
                <a:lnTo>
                  <a:pt x="645" y="1384"/>
                </a:lnTo>
                <a:lnTo>
                  <a:pt x="646" y="1384"/>
                </a:lnTo>
                <a:lnTo>
                  <a:pt x="646" y="1385"/>
                </a:lnTo>
                <a:lnTo>
                  <a:pt x="647" y="1385"/>
                </a:lnTo>
                <a:lnTo>
                  <a:pt x="648" y="1385"/>
                </a:lnTo>
                <a:lnTo>
                  <a:pt x="650" y="1384"/>
                </a:lnTo>
                <a:lnTo>
                  <a:pt x="650" y="1384"/>
                </a:lnTo>
                <a:lnTo>
                  <a:pt x="651" y="1382"/>
                </a:lnTo>
                <a:lnTo>
                  <a:pt x="652" y="1382"/>
                </a:lnTo>
                <a:lnTo>
                  <a:pt x="653" y="1381"/>
                </a:lnTo>
                <a:lnTo>
                  <a:pt x="653" y="1381"/>
                </a:lnTo>
                <a:lnTo>
                  <a:pt x="655" y="1381"/>
                </a:lnTo>
                <a:lnTo>
                  <a:pt x="656" y="1381"/>
                </a:lnTo>
                <a:lnTo>
                  <a:pt x="657" y="1380"/>
                </a:lnTo>
                <a:lnTo>
                  <a:pt x="657" y="1380"/>
                </a:lnTo>
                <a:lnTo>
                  <a:pt x="658" y="1380"/>
                </a:lnTo>
                <a:lnTo>
                  <a:pt x="660" y="1380"/>
                </a:lnTo>
                <a:lnTo>
                  <a:pt x="661" y="1379"/>
                </a:lnTo>
                <a:lnTo>
                  <a:pt x="661" y="1379"/>
                </a:lnTo>
                <a:lnTo>
                  <a:pt x="662" y="1379"/>
                </a:lnTo>
                <a:lnTo>
                  <a:pt x="663" y="1379"/>
                </a:lnTo>
                <a:lnTo>
                  <a:pt x="665" y="1379"/>
                </a:lnTo>
                <a:lnTo>
                  <a:pt x="665" y="1379"/>
                </a:lnTo>
                <a:lnTo>
                  <a:pt x="666" y="1379"/>
                </a:lnTo>
                <a:lnTo>
                  <a:pt x="667" y="1378"/>
                </a:lnTo>
                <a:lnTo>
                  <a:pt x="668" y="1378"/>
                </a:lnTo>
                <a:lnTo>
                  <a:pt x="668" y="1378"/>
                </a:lnTo>
                <a:lnTo>
                  <a:pt x="670" y="1379"/>
                </a:lnTo>
                <a:lnTo>
                  <a:pt x="671" y="1379"/>
                </a:lnTo>
                <a:lnTo>
                  <a:pt x="672" y="1379"/>
                </a:lnTo>
                <a:lnTo>
                  <a:pt x="673" y="1379"/>
                </a:lnTo>
                <a:lnTo>
                  <a:pt x="673" y="1380"/>
                </a:lnTo>
                <a:lnTo>
                  <a:pt x="674" y="1380"/>
                </a:lnTo>
                <a:lnTo>
                  <a:pt x="676" y="1380"/>
                </a:lnTo>
                <a:lnTo>
                  <a:pt x="677" y="1380"/>
                </a:lnTo>
                <a:lnTo>
                  <a:pt x="677" y="1380"/>
                </a:lnTo>
                <a:lnTo>
                  <a:pt x="678" y="1380"/>
                </a:lnTo>
                <a:lnTo>
                  <a:pt x="679" y="1381"/>
                </a:lnTo>
                <a:lnTo>
                  <a:pt x="681" y="1381"/>
                </a:lnTo>
                <a:lnTo>
                  <a:pt x="681" y="1382"/>
                </a:lnTo>
                <a:lnTo>
                  <a:pt x="682" y="1382"/>
                </a:lnTo>
                <a:lnTo>
                  <a:pt x="683" y="1384"/>
                </a:lnTo>
                <a:lnTo>
                  <a:pt x="684" y="1384"/>
                </a:lnTo>
                <a:lnTo>
                  <a:pt x="684" y="1384"/>
                </a:lnTo>
                <a:lnTo>
                  <a:pt x="686" y="1384"/>
                </a:lnTo>
                <a:lnTo>
                  <a:pt x="687" y="1384"/>
                </a:lnTo>
                <a:lnTo>
                  <a:pt x="688" y="1382"/>
                </a:lnTo>
                <a:lnTo>
                  <a:pt x="688" y="1382"/>
                </a:lnTo>
                <a:lnTo>
                  <a:pt x="689" y="1382"/>
                </a:lnTo>
                <a:lnTo>
                  <a:pt x="691" y="1382"/>
                </a:lnTo>
                <a:lnTo>
                  <a:pt x="692" y="1381"/>
                </a:lnTo>
                <a:lnTo>
                  <a:pt x="692" y="1381"/>
                </a:lnTo>
                <a:lnTo>
                  <a:pt x="693" y="1380"/>
                </a:lnTo>
                <a:lnTo>
                  <a:pt x="694" y="1380"/>
                </a:lnTo>
                <a:lnTo>
                  <a:pt x="696" y="1379"/>
                </a:lnTo>
                <a:lnTo>
                  <a:pt x="696" y="1378"/>
                </a:lnTo>
                <a:lnTo>
                  <a:pt x="697" y="1378"/>
                </a:lnTo>
                <a:lnTo>
                  <a:pt x="698" y="1378"/>
                </a:lnTo>
                <a:lnTo>
                  <a:pt x="699" y="1378"/>
                </a:lnTo>
                <a:lnTo>
                  <a:pt x="699" y="1378"/>
                </a:lnTo>
                <a:lnTo>
                  <a:pt x="701" y="1378"/>
                </a:lnTo>
                <a:lnTo>
                  <a:pt x="702" y="1379"/>
                </a:lnTo>
                <a:lnTo>
                  <a:pt x="703" y="1379"/>
                </a:lnTo>
                <a:lnTo>
                  <a:pt x="703" y="1379"/>
                </a:lnTo>
                <a:lnTo>
                  <a:pt x="704" y="1379"/>
                </a:lnTo>
                <a:lnTo>
                  <a:pt x="706" y="1380"/>
                </a:lnTo>
                <a:lnTo>
                  <a:pt x="707" y="1380"/>
                </a:lnTo>
                <a:lnTo>
                  <a:pt x="707" y="1380"/>
                </a:lnTo>
                <a:lnTo>
                  <a:pt x="708" y="1381"/>
                </a:lnTo>
                <a:lnTo>
                  <a:pt x="709" y="1381"/>
                </a:lnTo>
                <a:lnTo>
                  <a:pt x="710" y="1381"/>
                </a:lnTo>
                <a:lnTo>
                  <a:pt x="710" y="1381"/>
                </a:lnTo>
                <a:lnTo>
                  <a:pt x="712" y="1381"/>
                </a:lnTo>
                <a:lnTo>
                  <a:pt x="713" y="1381"/>
                </a:lnTo>
                <a:lnTo>
                  <a:pt x="714" y="1380"/>
                </a:lnTo>
                <a:lnTo>
                  <a:pt x="714" y="1380"/>
                </a:lnTo>
                <a:lnTo>
                  <a:pt x="715" y="1380"/>
                </a:lnTo>
                <a:lnTo>
                  <a:pt x="717" y="1379"/>
                </a:lnTo>
                <a:lnTo>
                  <a:pt x="718" y="1379"/>
                </a:lnTo>
                <a:lnTo>
                  <a:pt x="718" y="1378"/>
                </a:lnTo>
                <a:lnTo>
                  <a:pt x="719" y="1376"/>
                </a:lnTo>
                <a:lnTo>
                  <a:pt x="720" y="1375"/>
                </a:lnTo>
                <a:lnTo>
                  <a:pt x="722" y="1374"/>
                </a:lnTo>
                <a:lnTo>
                  <a:pt x="722" y="1374"/>
                </a:lnTo>
                <a:lnTo>
                  <a:pt x="723" y="1374"/>
                </a:lnTo>
                <a:lnTo>
                  <a:pt x="724" y="1374"/>
                </a:lnTo>
                <a:lnTo>
                  <a:pt x="725" y="1375"/>
                </a:lnTo>
                <a:lnTo>
                  <a:pt x="725" y="1375"/>
                </a:lnTo>
                <a:lnTo>
                  <a:pt x="727" y="1375"/>
                </a:lnTo>
                <a:lnTo>
                  <a:pt x="728" y="1375"/>
                </a:lnTo>
                <a:lnTo>
                  <a:pt x="729" y="1376"/>
                </a:lnTo>
                <a:lnTo>
                  <a:pt x="730" y="1376"/>
                </a:lnTo>
                <a:lnTo>
                  <a:pt x="730" y="1376"/>
                </a:lnTo>
                <a:lnTo>
                  <a:pt x="732" y="1376"/>
                </a:lnTo>
                <a:lnTo>
                  <a:pt x="733" y="1376"/>
                </a:lnTo>
                <a:lnTo>
                  <a:pt x="734" y="1376"/>
                </a:lnTo>
                <a:lnTo>
                  <a:pt x="734" y="1376"/>
                </a:lnTo>
                <a:lnTo>
                  <a:pt x="735" y="1376"/>
                </a:lnTo>
                <a:lnTo>
                  <a:pt x="737" y="1376"/>
                </a:lnTo>
                <a:lnTo>
                  <a:pt x="738" y="1375"/>
                </a:lnTo>
                <a:lnTo>
                  <a:pt x="738" y="1374"/>
                </a:lnTo>
                <a:lnTo>
                  <a:pt x="739" y="1373"/>
                </a:lnTo>
                <a:lnTo>
                  <a:pt x="740" y="1371"/>
                </a:lnTo>
                <a:lnTo>
                  <a:pt x="742" y="1371"/>
                </a:lnTo>
                <a:lnTo>
                  <a:pt x="742" y="1370"/>
                </a:lnTo>
                <a:lnTo>
                  <a:pt x="743" y="1370"/>
                </a:lnTo>
                <a:lnTo>
                  <a:pt x="744" y="1371"/>
                </a:lnTo>
                <a:lnTo>
                  <a:pt x="745" y="1371"/>
                </a:lnTo>
                <a:lnTo>
                  <a:pt x="745" y="1371"/>
                </a:lnTo>
                <a:lnTo>
                  <a:pt x="746" y="1371"/>
                </a:lnTo>
                <a:lnTo>
                  <a:pt x="748" y="1373"/>
                </a:lnTo>
                <a:lnTo>
                  <a:pt x="749" y="1373"/>
                </a:lnTo>
                <a:lnTo>
                  <a:pt x="749" y="1374"/>
                </a:lnTo>
                <a:lnTo>
                  <a:pt x="750" y="1375"/>
                </a:lnTo>
                <a:lnTo>
                  <a:pt x="751" y="1376"/>
                </a:lnTo>
                <a:lnTo>
                  <a:pt x="753" y="1378"/>
                </a:lnTo>
                <a:lnTo>
                  <a:pt x="753" y="1379"/>
                </a:lnTo>
                <a:lnTo>
                  <a:pt x="754" y="1380"/>
                </a:lnTo>
                <a:lnTo>
                  <a:pt x="755" y="1380"/>
                </a:lnTo>
                <a:lnTo>
                  <a:pt x="756" y="1380"/>
                </a:lnTo>
                <a:lnTo>
                  <a:pt x="756" y="1380"/>
                </a:lnTo>
                <a:lnTo>
                  <a:pt x="758" y="1380"/>
                </a:lnTo>
                <a:lnTo>
                  <a:pt x="759" y="1380"/>
                </a:lnTo>
                <a:lnTo>
                  <a:pt x="760" y="1379"/>
                </a:lnTo>
                <a:lnTo>
                  <a:pt x="760" y="1379"/>
                </a:lnTo>
                <a:lnTo>
                  <a:pt x="761" y="1379"/>
                </a:lnTo>
                <a:lnTo>
                  <a:pt x="763" y="1378"/>
                </a:lnTo>
                <a:lnTo>
                  <a:pt x="764" y="1378"/>
                </a:lnTo>
                <a:lnTo>
                  <a:pt x="764" y="1378"/>
                </a:lnTo>
                <a:lnTo>
                  <a:pt x="765" y="1378"/>
                </a:lnTo>
                <a:lnTo>
                  <a:pt x="766" y="1378"/>
                </a:lnTo>
                <a:lnTo>
                  <a:pt x="768" y="1378"/>
                </a:lnTo>
                <a:lnTo>
                  <a:pt x="768" y="1379"/>
                </a:lnTo>
                <a:lnTo>
                  <a:pt x="769" y="1379"/>
                </a:lnTo>
                <a:lnTo>
                  <a:pt x="770" y="1380"/>
                </a:lnTo>
                <a:lnTo>
                  <a:pt x="771" y="1380"/>
                </a:lnTo>
                <a:lnTo>
                  <a:pt x="771" y="1380"/>
                </a:lnTo>
                <a:lnTo>
                  <a:pt x="773" y="1380"/>
                </a:lnTo>
                <a:lnTo>
                  <a:pt x="774" y="1379"/>
                </a:lnTo>
                <a:lnTo>
                  <a:pt x="775" y="1379"/>
                </a:lnTo>
                <a:lnTo>
                  <a:pt x="775" y="1378"/>
                </a:lnTo>
                <a:lnTo>
                  <a:pt x="776" y="1378"/>
                </a:lnTo>
                <a:lnTo>
                  <a:pt x="778" y="1378"/>
                </a:lnTo>
                <a:lnTo>
                  <a:pt x="779" y="1378"/>
                </a:lnTo>
                <a:lnTo>
                  <a:pt x="779" y="1376"/>
                </a:lnTo>
                <a:lnTo>
                  <a:pt x="780" y="1376"/>
                </a:lnTo>
                <a:lnTo>
                  <a:pt x="781" y="1375"/>
                </a:lnTo>
                <a:lnTo>
                  <a:pt x="782" y="1375"/>
                </a:lnTo>
                <a:lnTo>
                  <a:pt x="782" y="1374"/>
                </a:lnTo>
                <a:lnTo>
                  <a:pt x="784" y="1371"/>
                </a:lnTo>
                <a:lnTo>
                  <a:pt x="785" y="1369"/>
                </a:lnTo>
                <a:lnTo>
                  <a:pt x="786" y="1365"/>
                </a:lnTo>
                <a:lnTo>
                  <a:pt x="787" y="1360"/>
                </a:lnTo>
                <a:lnTo>
                  <a:pt x="787" y="1354"/>
                </a:lnTo>
                <a:lnTo>
                  <a:pt x="789" y="1346"/>
                </a:lnTo>
                <a:lnTo>
                  <a:pt x="790" y="1338"/>
                </a:lnTo>
                <a:lnTo>
                  <a:pt x="791" y="1332"/>
                </a:lnTo>
                <a:lnTo>
                  <a:pt x="791" y="1328"/>
                </a:lnTo>
                <a:lnTo>
                  <a:pt x="792" y="1325"/>
                </a:lnTo>
                <a:lnTo>
                  <a:pt x="794" y="1327"/>
                </a:lnTo>
                <a:lnTo>
                  <a:pt x="795" y="1330"/>
                </a:lnTo>
                <a:lnTo>
                  <a:pt x="795" y="1335"/>
                </a:lnTo>
                <a:lnTo>
                  <a:pt x="796" y="1340"/>
                </a:lnTo>
                <a:lnTo>
                  <a:pt x="797" y="1346"/>
                </a:lnTo>
                <a:lnTo>
                  <a:pt x="799" y="1353"/>
                </a:lnTo>
                <a:lnTo>
                  <a:pt x="799" y="1359"/>
                </a:lnTo>
                <a:lnTo>
                  <a:pt x="800" y="1364"/>
                </a:lnTo>
                <a:lnTo>
                  <a:pt x="801" y="1369"/>
                </a:lnTo>
                <a:lnTo>
                  <a:pt x="802" y="1373"/>
                </a:lnTo>
                <a:lnTo>
                  <a:pt x="802" y="1375"/>
                </a:lnTo>
                <a:lnTo>
                  <a:pt x="804" y="1376"/>
                </a:lnTo>
                <a:lnTo>
                  <a:pt x="805" y="1378"/>
                </a:lnTo>
                <a:lnTo>
                  <a:pt x="806" y="1378"/>
                </a:lnTo>
                <a:lnTo>
                  <a:pt x="806" y="1378"/>
                </a:lnTo>
                <a:lnTo>
                  <a:pt x="807" y="1379"/>
                </a:lnTo>
                <a:lnTo>
                  <a:pt x="809" y="1379"/>
                </a:lnTo>
                <a:lnTo>
                  <a:pt x="810" y="1379"/>
                </a:lnTo>
                <a:lnTo>
                  <a:pt x="810" y="1379"/>
                </a:lnTo>
                <a:lnTo>
                  <a:pt x="811" y="1379"/>
                </a:lnTo>
                <a:lnTo>
                  <a:pt x="812" y="1380"/>
                </a:lnTo>
                <a:lnTo>
                  <a:pt x="814" y="1380"/>
                </a:lnTo>
                <a:lnTo>
                  <a:pt x="814" y="1380"/>
                </a:lnTo>
                <a:lnTo>
                  <a:pt x="815" y="1380"/>
                </a:lnTo>
                <a:lnTo>
                  <a:pt x="816" y="1380"/>
                </a:lnTo>
                <a:lnTo>
                  <a:pt x="817" y="1380"/>
                </a:lnTo>
                <a:lnTo>
                  <a:pt x="817" y="1380"/>
                </a:lnTo>
                <a:lnTo>
                  <a:pt x="818" y="1379"/>
                </a:lnTo>
                <a:lnTo>
                  <a:pt x="820" y="1379"/>
                </a:lnTo>
                <a:lnTo>
                  <a:pt x="821" y="1378"/>
                </a:lnTo>
                <a:lnTo>
                  <a:pt x="821" y="1378"/>
                </a:lnTo>
                <a:lnTo>
                  <a:pt x="822" y="1376"/>
                </a:lnTo>
                <a:lnTo>
                  <a:pt x="823" y="1376"/>
                </a:lnTo>
                <a:lnTo>
                  <a:pt x="825" y="1376"/>
                </a:lnTo>
                <a:lnTo>
                  <a:pt x="825" y="1376"/>
                </a:lnTo>
                <a:lnTo>
                  <a:pt x="826" y="1378"/>
                </a:lnTo>
                <a:lnTo>
                  <a:pt x="827" y="1378"/>
                </a:lnTo>
                <a:lnTo>
                  <a:pt x="828" y="1379"/>
                </a:lnTo>
                <a:lnTo>
                  <a:pt x="828" y="1379"/>
                </a:lnTo>
                <a:lnTo>
                  <a:pt x="830" y="1379"/>
                </a:lnTo>
                <a:lnTo>
                  <a:pt x="831" y="1379"/>
                </a:lnTo>
                <a:lnTo>
                  <a:pt x="832" y="1379"/>
                </a:lnTo>
                <a:lnTo>
                  <a:pt x="832" y="1379"/>
                </a:lnTo>
                <a:lnTo>
                  <a:pt x="833" y="1379"/>
                </a:lnTo>
                <a:lnTo>
                  <a:pt x="835" y="1379"/>
                </a:lnTo>
                <a:lnTo>
                  <a:pt x="836" y="1379"/>
                </a:lnTo>
                <a:lnTo>
                  <a:pt x="836" y="1379"/>
                </a:lnTo>
                <a:lnTo>
                  <a:pt x="837" y="1379"/>
                </a:lnTo>
                <a:lnTo>
                  <a:pt x="838" y="1379"/>
                </a:lnTo>
                <a:lnTo>
                  <a:pt x="840" y="1379"/>
                </a:lnTo>
                <a:lnTo>
                  <a:pt x="841" y="1379"/>
                </a:lnTo>
                <a:lnTo>
                  <a:pt x="841" y="1380"/>
                </a:lnTo>
                <a:lnTo>
                  <a:pt x="842" y="1380"/>
                </a:lnTo>
                <a:lnTo>
                  <a:pt x="843" y="1380"/>
                </a:lnTo>
                <a:lnTo>
                  <a:pt x="845" y="1380"/>
                </a:lnTo>
                <a:lnTo>
                  <a:pt x="845" y="1379"/>
                </a:lnTo>
                <a:lnTo>
                  <a:pt x="846" y="1378"/>
                </a:lnTo>
                <a:lnTo>
                  <a:pt x="847" y="1376"/>
                </a:lnTo>
                <a:lnTo>
                  <a:pt x="848" y="1374"/>
                </a:lnTo>
                <a:lnTo>
                  <a:pt x="848" y="1371"/>
                </a:lnTo>
                <a:lnTo>
                  <a:pt x="850" y="1369"/>
                </a:lnTo>
                <a:lnTo>
                  <a:pt x="851" y="1366"/>
                </a:lnTo>
                <a:lnTo>
                  <a:pt x="852" y="1364"/>
                </a:lnTo>
                <a:lnTo>
                  <a:pt x="852" y="1364"/>
                </a:lnTo>
                <a:lnTo>
                  <a:pt x="853" y="1364"/>
                </a:lnTo>
                <a:lnTo>
                  <a:pt x="854" y="1365"/>
                </a:lnTo>
                <a:lnTo>
                  <a:pt x="856" y="1368"/>
                </a:lnTo>
                <a:lnTo>
                  <a:pt x="856" y="1371"/>
                </a:lnTo>
                <a:lnTo>
                  <a:pt x="857" y="1374"/>
                </a:lnTo>
                <a:lnTo>
                  <a:pt x="858" y="1376"/>
                </a:lnTo>
                <a:lnTo>
                  <a:pt x="859" y="1378"/>
                </a:lnTo>
                <a:lnTo>
                  <a:pt x="859" y="1379"/>
                </a:lnTo>
                <a:lnTo>
                  <a:pt x="861" y="1379"/>
                </a:lnTo>
                <a:lnTo>
                  <a:pt x="862" y="1380"/>
                </a:lnTo>
                <a:lnTo>
                  <a:pt x="863" y="1380"/>
                </a:lnTo>
                <a:lnTo>
                  <a:pt x="863" y="1380"/>
                </a:lnTo>
                <a:lnTo>
                  <a:pt x="864" y="1380"/>
                </a:lnTo>
                <a:lnTo>
                  <a:pt x="866" y="1380"/>
                </a:lnTo>
                <a:lnTo>
                  <a:pt x="867" y="1380"/>
                </a:lnTo>
                <a:lnTo>
                  <a:pt x="867" y="1380"/>
                </a:lnTo>
                <a:lnTo>
                  <a:pt x="868" y="1380"/>
                </a:lnTo>
                <a:lnTo>
                  <a:pt x="869" y="1381"/>
                </a:lnTo>
                <a:lnTo>
                  <a:pt x="871" y="1381"/>
                </a:lnTo>
                <a:lnTo>
                  <a:pt x="871" y="1381"/>
                </a:lnTo>
                <a:lnTo>
                  <a:pt x="872" y="1381"/>
                </a:lnTo>
                <a:lnTo>
                  <a:pt x="873" y="1381"/>
                </a:lnTo>
                <a:lnTo>
                  <a:pt x="874" y="1381"/>
                </a:lnTo>
                <a:lnTo>
                  <a:pt x="874" y="1380"/>
                </a:lnTo>
                <a:lnTo>
                  <a:pt x="876" y="1380"/>
                </a:lnTo>
                <a:lnTo>
                  <a:pt x="877" y="1380"/>
                </a:lnTo>
                <a:lnTo>
                  <a:pt x="878" y="1380"/>
                </a:lnTo>
                <a:lnTo>
                  <a:pt x="878" y="1380"/>
                </a:lnTo>
                <a:lnTo>
                  <a:pt x="879" y="1380"/>
                </a:lnTo>
                <a:lnTo>
                  <a:pt x="881" y="1380"/>
                </a:lnTo>
                <a:lnTo>
                  <a:pt x="882" y="1380"/>
                </a:lnTo>
                <a:lnTo>
                  <a:pt x="882" y="1380"/>
                </a:lnTo>
                <a:lnTo>
                  <a:pt x="883" y="1380"/>
                </a:lnTo>
                <a:lnTo>
                  <a:pt x="884" y="1380"/>
                </a:lnTo>
                <a:lnTo>
                  <a:pt x="886" y="1380"/>
                </a:lnTo>
                <a:lnTo>
                  <a:pt x="886" y="1380"/>
                </a:lnTo>
                <a:lnTo>
                  <a:pt x="887" y="1380"/>
                </a:lnTo>
                <a:lnTo>
                  <a:pt x="888" y="1380"/>
                </a:lnTo>
                <a:lnTo>
                  <a:pt x="889" y="1380"/>
                </a:lnTo>
                <a:lnTo>
                  <a:pt x="889" y="1380"/>
                </a:lnTo>
                <a:lnTo>
                  <a:pt x="890" y="1380"/>
                </a:lnTo>
                <a:lnTo>
                  <a:pt x="892" y="1380"/>
                </a:lnTo>
                <a:lnTo>
                  <a:pt x="893" y="1380"/>
                </a:lnTo>
                <a:lnTo>
                  <a:pt x="893" y="1380"/>
                </a:lnTo>
                <a:lnTo>
                  <a:pt x="894" y="1380"/>
                </a:lnTo>
                <a:lnTo>
                  <a:pt x="895" y="1380"/>
                </a:lnTo>
                <a:lnTo>
                  <a:pt x="897" y="1380"/>
                </a:lnTo>
                <a:lnTo>
                  <a:pt x="898" y="1380"/>
                </a:lnTo>
                <a:lnTo>
                  <a:pt x="898" y="1380"/>
                </a:lnTo>
                <a:lnTo>
                  <a:pt x="899" y="1380"/>
                </a:lnTo>
                <a:lnTo>
                  <a:pt x="900" y="1381"/>
                </a:lnTo>
                <a:lnTo>
                  <a:pt x="902" y="1381"/>
                </a:lnTo>
                <a:lnTo>
                  <a:pt x="902" y="1381"/>
                </a:lnTo>
                <a:lnTo>
                  <a:pt x="903" y="1381"/>
                </a:lnTo>
                <a:lnTo>
                  <a:pt x="904" y="1381"/>
                </a:lnTo>
                <a:lnTo>
                  <a:pt x="905" y="1382"/>
                </a:lnTo>
                <a:lnTo>
                  <a:pt x="905" y="1382"/>
                </a:lnTo>
                <a:lnTo>
                  <a:pt x="907" y="1382"/>
                </a:lnTo>
                <a:lnTo>
                  <a:pt x="908" y="1382"/>
                </a:lnTo>
                <a:lnTo>
                  <a:pt x="909" y="1381"/>
                </a:lnTo>
                <a:lnTo>
                  <a:pt x="909" y="1381"/>
                </a:lnTo>
                <a:lnTo>
                  <a:pt x="910" y="1380"/>
                </a:lnTo>
                <a:lnTo>
                  <a:pt x="912" y="1379"/>
                </a:lnTo>
                <a:lnTo>
                  <a:pt x="913" y="1378"/>
                </a:lnTo>
                <a:lnTo>
                  <a:pt x="913" y="1378"/>
                </a:lnTo>
                <a:lnTo>
                  <a:pt x="914" y="1378"/>
                </a:lnTo>
                <a:lnTo>
                  <a:pt x="915" y="1378"/>
                </a:lnTo>
                <a:lnTo>
                  <a:pt x="917" y="1376"/>
                </a:lnTo>
                <a:lnTo>
                  <a:pt x="917" y="1376"/>
                </a:lnTo>
                <a:lnTo>
                  <a:pt x="918" y="1376"/>
                </a:lnTo>
                <a:lnTo>
                  <a:pt x="919" y="1375"/>
                </a:lnTo>
                <a:lnTo>
                  <a:pt x="920" y="1375"/>
                </a:lnTo>
                <a:lnTo>
                  <a:pt x="920" y="1376"/>
                </a:lnTo>
                <a:lnTo>
                  <a:pt x="922" y="1376"/>
                </a:lnTo>
                <a:lnTo>
                  <a:pt x="923" y="1376"/>
                </a:lnTo>
                <a:lnTo>
                  <a:pt x="924" y="1378"/>
                </a:lnTo>
                <a:lnTo>
                  <a:pt x="924" y="1378"/>
                </a:lnTo>
                <a:lnTo>
                  <a:pt x="925" y="1378"/>
                </a:lnTo>
                <a:lnTo>
                  <a:pt x="926" y="1379"/>
                </a:lnTo>
                <a:lnTo>
                  <a:pt x="928" y="1379"/>
                </a:lnTo>
                <a:lnTo>
                  <a:pt x="928" y="1379"/>
                </a:lnTo>
                <a:lnTo>
                  <a:pt x="929" y="1379"/>
                </a:lnTo>
                <a:lnTo>
                  <a:pt x="930" y="1380"/>
                </a:lnTo>
                <a:lnTo>
                  <a:pt x="931" y="1380"/>
                </a:lnTo>
                <a:lnTo>
                  <a:pt x="931" y="1380"/>
                </a:lnTo>
                <a:lnTo>
                  <a:pt x="933" y="1380"/>
                </a:lnTo>
                <a:lnTo>
                  <a:pt x="934" y="1380"/>
                </a:lnTo>
                <a:lnTo>
                  <a:pt x="935" y="1380"/>
                </a:lnTo>
                <a:lnTo>
                  <a:pt x="935" y="1380"/>
                </a:lnTo>
                <a:lnTo>
                  <a:pt x="936" y="1380"/>
                </a:lnTo>
                <a:lnTo>
                  <a:pt x="938" y="1380"/>
                </a:lnTo>
                <a:lnTo>
                  <a:pt x="939" y="1380"/>
                </a:lnTo>
                <a:lnTo>
                  <a:pt x="939" y="1380"/>
                </a:lnTo>
                <a:lnTo>
                  <a:pt x="940" y="1380"/>
                </a:lnTo>
                <a:lnTo>
                  <a:pt x="941" y="1380"/>
                </a:lnTo>
                <a:lnTo>
                  <a:pt x="943" y="1380"/>
                </a:lnTo>
                <a:lnTo>
                  <a:pt x="943" y="1380"/>
                </a:lnTo>
                <a:lnTo>
                  <a:pt x="944" y="1380"/>
                </a:lnTo>
                <a:lnTo>
                  <a:pt x="945" y="1380"/>
                </a:lnTo>
                <a:lnTo>
                  <a:pt x="946" y="1380"/>
                </a:lnTo>
                <a:lnTo>
                  <a:pt x="946" y="1380"/>
                </a:lnTo>
                <a:lnTo>
                  <a:pt x="948" y="1380"/>
                </a:lnTo>
                <a:lnTo>
                  <a:pt x="949" y="1380"/>
                </a:lnTo>
                <a:lnTo>
                  <a:pt x="950" y="1380"/>
                </a:lnTo>
                <a:lnTo>
                  <a:pt x="950" y="1379"/>
                </a:lnTo>
                <a:lnTo>
                  <a:pt x="951" y="1379"/>
                </a:lnTo>
                <a:lnTo>
                  <a:pt x="953" y="1379"/>
                </a:lnTo>
                <a:lnTo>
                  <a:pt x="954" y="1379"/>
                </a:lnTo>
                <a:lnTo>
                  <a:pt x="955" y="1379"/>
                </a:lnTo>
                <a:lnTo>
                  <a:pt x="955" y="1380"/>
                </a:lnTo>
                <a:lnTo>
                  <a:pt x="956" y="1380"/>
                </a:lnTo>
                <a:lnTo>
                  <a:pt x="958" y="1380"/>
                </a:lnTo>
                <a:lnTo>
                  <a:pt x="959" y="1380"/>
                </a:lnTo>
                <a:lnTo>
                  <a:pt x="959" y="1380"/>
                </a:lnTo>
                <a:lnTo>
                  <a:pt x="960" y="1380"/>
                </a:lnTo>
                <a:lnTo>
                  <a:pt x="961" y="1380"/>
                </a:lnTo>
                <a:lnTo>
                  <a:pt x="962" y="1380"/>
                </a:lnTo>
                <a:lnTo>
                  <a:pt x="962" y="1380"/>
                </a:lnTo>
                <a:lnTo>
                  <a:pt x="964" y="1380"/>
                </a:lnTo>
                <a:lnTo>
                  <a:pt x="965" y="1380"/>
                </a:lnTo>
                <a:lnTo>
                  <a:pt x="966" y="1380"/>
                </a:lnTo>
                <a:lnTo>
                  <a:pt x="966" y="1380"/>
                </a:lnTo>
                <a:lnTo>
                  <a:pt x="967" y="1380"/>
                </a:lnTo>
                <a:lnTo>
                  <a:pt x="969" y="1380"/>
                </a:lnTo>
                <a:lnTo>
                  <a:pt x="970" y="1380"/>
                </a:lnTo>
                <a:lnTo>
                  <a:pt x="970" y="1380"/>
                </a:lnTo>
                <a:lnTo>
                  <a:pt x="971" y="1380"/>
                </a:lnTo>
                <a:lnTo>
                  <a:pt x="972" y="1380"/>
                </a:lnTo>
                <a:lnTo>
                  <a:pt x="974" y="1380"/>
                </a:lnTo>
                <a:lnTo>
                  <a:pt x="974" y="1380"/>
                </a:lnTo>
                <a:lnTo>
                  <a:pt x="975" y="1380"/>
                </a:lnTo>
                <a:lnTo>
                  <a:pt x="976" y="1380"/>
                </a:lnTo>
                <a:lnTo>
                  <a:pt x="977" y="1380"/>
                </a:lnTo>
                <a:lnTo>
                  <a:pt x="977" y="1380"/>
                </a:lnTo>
                <a:lnTo>
                  <a:pt x="979" y="1380"/>
                </a:lnTo>
                <a:lnTo>
                  <a:pt x="980" y="1380"/>
                </a:lnTo>
                <a:lnTo>
                  <a:pt x="981" y="1380"/>
                </a:lnTo>
                <a:lnTo>
                  <a:pt x="981" y="1380"/>
                </a:lnTo>
                <a:lnTo>
                  <a:pt x="982" y="1380"/>
                </a:lnTo>
                <a:lnTo>
                  <a:pt x="984" y="1379"/>
                </a:lnTo>
                <a:lnTo>
                  <a:pt x="985" y="1379"/>
                </a:lnTo>
                <a:lnTo>
                  <a:pt x="985" y="1378"/>
                </a:lnTo>
                <a:lnTo>
                  <a:pt x="986" y="1376"/>
                </a:lnTo>
                <a:lnTo>
                  <a:pt x="987" y="1375"/>
                </a:lnTo>
                <a:lnTo>
                  <a:pt x="989" y="1375"/>
                </a:lnTo>
                <a:lnTo>
                  <a:pt x="989" y="1374"/>
                </a:lnTo>
                <a:lnTo>
                  <a:pt x="990" y="1374"/>
                </a:lnTo>
                <a:lnTo>
                  <a:pt x="991" y="1374"/>
                </a:lnTo>
                <a:lnTo>
                  <a:pt x="992" y="1374"/>
                </a:lnTo>
                <a:lnTo>
                  <a:pt x="992" y="1375"/>
                </a:lnTo>
                <a:lnTo>
                  <a:pt x="994" y="1376"/>
                </a:lnTo>
                <a:lnTo>
                  <a:pt x="995" y="1378"/>
                </a:lnTo>
                <a:lnTo>
                  <a:pt x="996" y="1379"/>
                </a:lnTo>
                <a:lnTo>
                  <a:pt x="996" y="1379"/>
                </a:lnTo>
                <a:lnTo>
                  <a:pt x="997" y="1380"/>
                </a:lnTo>
                <a:lnTo>
                  <a:pt x="998" y="1380"/>
                </a:lnTo>
                <a:lnTo>
                  <a:pt x="1000" y="1380"/>
                </a:lnTo>
                <a:lnTo>
                  <a:pt x="1000" y="1380"/>
                </a:lnTo>
                <a:lnTo>
                  <a:pt x="1001" y="1380"/>
                </a:lnTo>
                <a:lnTo>
                  <a:pt x="1002" y="1379"/>
                </a:lnTo>
                <a:lnTo>
                  <a:pt x="1003" y="1378"/>
                </a:lnTo>
                <a:lnTo>
                  <a:pt x="1003" y="1375"/>
                </a:lnTo>
                <a:lnTo>
                  <a:pt x="1005" y="1374"/>
                </a:lnTo>
                <a:lnTo>
                  <a:pt x="1006" y="1371"/>
                </a:lnTo>
                <a:lnTo>
                  <a:pt x="1007" y="1369"/>
                </a:lnTo>
                <a:lnTo>
                  <a:pt x="1008" y="1369"/>
                </a:lnTo>
                <a:lnTo>
                  <a:pt x="1008" y="1369"/>
                </a:lnTo>
                <a:lnTo>
                  <a:pt x="1010" y="1370"/>
                </a:lnTo>
                <a:lnTo>
                  <a:pt x="1011" y="1371"/>
                </a:lnTo>
                <a:lnTo>
                  <a:pt x="1012" y="1374"/>
                </a:lnTo>
                <a:lnTo>
                  <a:pt x="1012" y="1375"/>
                </a:lnTo>
                <a:lnTo>
                  <a:pt x="1013" y="1376"/>
                </a:lnTo>
                <a:lnTo>
                  <a:pt x="1015" y="1378"/>
                </a:lnTo>
                <a:lnTo>
                  <a:pt x="1016" y="1379"/>
                </a:lnTo>
                <a:lnTo>
                  <a:pt x="1016" y="1379"/>
                </a:lnTo>
                <a:lnTo>
                  <a:pt x="1017" y="1379"/>
                </a:lnTo>
                <a:lnTo>
                  <a:pt x="1018" y="1380"/>
                </a:lnTo>
                <a:lnTo>
                  <a:pt x="1020" y="1380"/>
                </a:lnTo>
                <a:lnTo>
                  <a:pt x="1020" y="1380"/>
                </a:lnTo>
                <a:lnTo>
                  <a:pt x="1021" y="1380"/>
                </a:lnTo>
                <a:lnTo>
                  <a:pt x="1022" y="1381"/>
                </a:lnTo>
                <a:lnTo>
                  <a:pt x="1023" y="1381"/>
                </a:lnTo>
                <a:lnTo>
                  <a:pt x="1023" y="1381"/>
                </a:lnTo>
                <a:lnTo>
                  <a:pt x="1025" y="1381"/>
                </a:lnTo>
                <a:lnTo>
                  <a:pt x="1026" y="1381"/>
                </a:lnTo>
                <a:lnTo>
                  <a:pt x="1027" y="1381"/>
                </a:lnTo>
                <a:lnTo>
                  <a:pt x="1027" y="1381"/>
                </a:lnTo>
                <a:lnTo>
                  <a:pt x="1028" y="1380"/>
                </a:lnTo>
                <a:lnTo>
                  <a:pt x="1029" y="1380"/>
                </a:lnTo>
                <a:lnTo>
                  <a:pt x="1031" y="1380"/>
                </a:lnTo>
                <a:lnTo>
                  <a:pt x="1031" y="1380"/>
                </a:lnTo>
                <a:lnTo>
                  <a:pt x="1032" y="1380"/>
                </a:lnTo>
                <a:lnTo>
                  <a:pt x="1033" y="1380"/>
                </a:lnTo>
                <a:lnTo>
                  <a:pt x="1034" y="1379"/>
                </a:lnTo>
                <a:lnTo>
                  <a:pt x="1034" y="1378"/>
                </a:lnTo>
                <a:lnTo>
                  <a:pt x="1036" y="1375"/>
                </a:lnTo>
                <a:lnTo>
                  <a:pt x="1037" y="1373"/>
                </a:lnTo>
                <a:lnTo>
                  <a:pt x="1038" y="1371"/>
                </a:lnTo>
                <a:lnTo>
                  <a:pt x="1038" y="1370"/>
                </a:lnTo>
                <a:lnTo>
                  <a:pt x="1039" y="1369"/>
                </a:lnTo>
                <a:lnTo>
                  <a:pt x="1041" y="1369"/>
                </a:lnTo>
                <a:lnTo>
                  <a:pt x="1042" y="1370"/>
                </a:lnTo>
                <a:lnTo>
                  <a:pt x="1042" y="1370"/>
                </a:lnTo>
                <a:lnTo>
                  <a:pt x="1043" y="1371"/>
                </a:lnTo>
                <a:lnTo>
                  <a:pt x="1044" y="1371"/>
                </a:lnTo>
                <a:lnTo>
                  <a:pt x="1046" y="1371"/>
                </a:lnTo>
                <a:lnTo>
                  <a:pt x="1046" y="1373"/>
                </a:lnTo>
                <a:lnTo>
                  <a:pt x="1047" y="1373"/>
                </a:lnTo>
                <a:lnTo>
                  <a:pt x="1048" y="1374"/>
                </a:lnTo>
                <a:lnTo>
                  <a:pt x="1049" y="1376"/>
                </a:lnTo>
                <a:lnTo>
                  <a:pt x="1049" y="1378"/>
                </a:lnTo>
                <a:lnTo>
                  <a:pt x="1051" y="1380"/>
                </a:lnTo>
                <a:lnTo>
                  <a:pt x="1052" y="1381"/>
                </a:lnTo>
                <a:lnTo>
                  <a:pt x="1053" y="1381"/>
                </a:lnTo>
                <a:lnTo>
                  <a:pt x="1053" y="1382"/>
                </a:lnTo>
                <a:lnTo>
                  <a:pt x="1054" y="1382"/>
                </a:lnTo>
                <a:lnTo>
                  <a:pt x="1056" y="1381"/>
                </a:lnTo>
                <a:lnTo>
                  <a:pt x="1057" y="1381"/>
                </a:lnTo>
                <a:lnTo>
                  <a:pt x="1057" y="1381"/>
                </a:lnTo>
                <a:lnTo>
                  <a:pt x="1058" y="1381"/>
                </a:lnTo>
                <a:lnTo>
                  <a:pt x="1059" y="1381"/>
                </a:lnTo>
                <a:lnTo>
                  <a:pt x="1061" y="1381"/>
                </a:lnTo>
                <a:lnTo>
                  <a:pt x="1061" y="1381"/>
                </a:lnTo>
                <a:lnTo>
                  <a:pt x="1062" y="1381"/>
                </a:lnTo>
                <a:lnTo>
                  <a:pt x="1063" y="1381"/>
                </a:lnTo>
                <a:lnTo>
                  <a:pt x="1064" y="1381"/>
                </a:lnTo>
                <a:lnTo>
                  <a:pt x="1065" y="1381"/>
                </a:lnTo>
                <a:lnTo>
                  <a:pt x="1065" y="1380"/>
                </a:lnTo>
                <a:lnTo>
                  <a:pt x="1067" y="1380"/>
                </a:lnTo>
                <a:lnTo>
                  <a:pt x="1068" y="1380"/>
                </a:lnTo>
                <a:lnTo>
                  <a:pt x="1069" y="1380"/>
                </a:lnTo>
                <a:lnTo>
                  <a:pt x="1069" y="1381"/>
                </a:lnTo>
                <a:lnTo>
                  <a:pt x="1070" y="1381"/>
                </a:lnTo>
                <a:lnTo>
                  <a:pt x="1072" y="1380"/>
                </a:lnTo>
                <a:lnTo>
                  <a:pt x="1073" y="1380"/>
                </a:lnTo>
                <a:lnTo>
                  <a:pt x="1073" y="1380"/>
                </a:lnTo>
                <a:lnTo>
                  <a:pt x="1074" y="1380"/>
                </a:lnTo>
                <a:lnTo>
                  <a:pt x="1075" y="1380"/>
                </a:lnTo>
                <a:lnTo>
                  <a:pt x="1077" y="1380"/>
                </a:lnTo>
                <a:lnTo>
                  <a:pt x="1077" y="1380"/>
                </a:lnTo>
                <a:lnTo>
                  <a:pt x="1078" y="1380"/>
                </a:lnTo>
                <a:lnTo>
                  <a:pt x="1079" y="1380"/>
                </a:lnTo>
                <a:lnTo>
                  <a:pt x="1080" y="1380"/>
                </a:lnTo>
                <a:lnTo>
                  <a:pt x="1080" y="1380"/>
                </a:lnTo>
                <a:lnTo>
                  <a:pt x="1082" y="1380"/>
                </a:lnTo>
                <a:lnTo>
                  <a:pt x="1083" y="1380"/>
                </a:lnTo>
                <a:lnTo>
                  <a:pt x="1084" y="1380"/>
                </a:lnTo>
                <a:lnTo>
                  <a:pt x="1084" y="1380"/>
                </a:lnTo>
                <a:lnTo>
                  <a:pt x="1085" y="1380"/>
                </a:lnTo>
                <a:lnTo>
                  <a:pt x="1087" y="1380"/>
                </a:lnTo>
                <a:lnTo>
                  <a:pt x="1088" y="1380"/>
                </a:lnTo>
                <a:lnTo>
                  <a:pt x="1088" y="1381"/>
                </a:lnTo>
                <a:lnTo>
                  <a:pt x="1089" y="1381"/>
                </a:lnTo>
                <a:lnTo>
                  <a:pt x="1090" y="1382"/>
                </a:lnTo>
                <a:lnTo>
                  <a:pt x="1092" y="1382"/>
                </a:lnTo>
                <a:lnTo>
                  <a:pt x="1092" y="1382"/>
                </a:lnTo>
                <a:lnTo>
                  <a:pt x="1093" y="1382"/>
                </a:lnTo>
                <a:lnTo>
                  <a:pt x="1094" y="1381"/>
                </a:lnTo>
                <a:lnTo>
                  <a:pt x="1095" y="1380"/>
                </a:lnTo>
                <a:lnTo>
                  <a:pt x="1095" y="1379"/>
                </a:lnTo>
                <a:lnTo>
                  <a:pt x="1097" y="1378"/>
                </a:lnTo>
                <a:lnTo>
                  <a:pt x="1098" y="1378"/>
                </a:lnTo>
                <a:lnTo>
                  <a:pt x="1099" y="1378"/>
                </a:lnTo>
                <a:lnTo>
                  <a:pt x="1099" y="1379"/>
                </a:lnTo>
                <a:lnTo>
                  <a:pt x="1100" y="1379"/>
                </a:lnTo>
                <a:lnTo>
                  <a:pt x="1101" y="1380"/>
                </a:lnTo>
                <a:lnTo>
                  <a:pt x="1103" y="1380"/>
                </a:lnTo>
                <a:lnTo>
                  <a:pt x="1103" y="1380"/>
                </a:lnTo>
                <a:lnTo>
                  <a:pt x="1104" y="1380"/>
                </a:lnTo>
                <a:lnTo>
                  <a:pt x="1105" y="1380"/>
                </a:lnTo>
                <a:lnTo>
                  <a:pt x="1106" y="1380"/>
                </a:lnTo>
                <a:lnTo>
                  <a:pt x="1106" y="1380"/>
                </a:lnTo>
                <a:lnTo>
                  <a:pt x="1108" y="1380"/>
                </a:lnTo>
                <a:lnTo>
                  <a:pt x="1109" y="1380"/>
                </a:lnTo>
                <a:lnTo>
                  <a:pt x="1110" y="1380"/>
                </a:lnTo>
                <a:lnTo>
                  <a:pt x="1110" y="1380"/>
                </a:lnTo>
                <a:lnTo>
                  <a:pt x="1111" y="1380"/>
                </a:lnTo>
                <a:lnTo>
                  <a:pt x="1113" y="1380"/>
                </a:lnTo>
                <a:lnTo>
                  <a:pt x="1114" y="1380"/>
                </a:lnTo>
                <a:lnTo>
                  <a:pt x="1114" y="1380"/>
                </a:lnTo>
                <a:lnTo>
                  <a:pt x="1115" y="1380"/>
                </a:lnTo>
                <a:lnTo>
                  <a:pt x="1116" y="1380"/>
                </a:lnTo>
                <a:lnTo>
                  <a:pt x="1118" y="1380"/>
                </a:lnTo>
                <a:lnTo>
                  <a:pt x="1118" y="1380"/>
                </a:lnTo>
                <a:lnTo>
                  <a:pt x="1119" y="1379"/>
                </a:lnTo>
                <a:lnTo>
                  <a:pt x="1120" y="1379"/>
                </a:lnTo>
                <a:lnTo>
                  <a:pt x="1121" y="1379"/>
                </a:lnTo>
                <a:lnTo>
                  <a:pt x="1123" y="1379"/>
                </a:lnTo>
                <a:lnTo>
                  <a:pt x="1123" y="1378"/>
                </a:lnTo>
                <a:lnTo>
                  <a:pt x="1124" y="1378"/>
                </a:lnTo>
                <a:lnTo>
                  <a:pt x="1125" y="1376"/>
                </a:lnTo>
                <a:lnTo>
                  <a:pt x="1126" y="1375"/>
                </a:lnTo>
                <a:lnTo>
                  <a:pt x="1126" y="1373"/>
                </a:lnTo>
                <a:lnTo>
                  <a:pt x="1128" y="1371"/>
                </a:lnTo>
                <a:lnTo>
                  <a:pt x="1129" y="1371"/>
                </a:lnTo>
                <a:lnTo>
                  <a:pt x="1130" y="1371"/>
                </a:lnTo>
                <a:lnTo>
                  <a:pt x="1130" y="1374"/>
                </a:lnTo>
                <a:lnTo>
                  <a:pt x="1131" y="1378"/>
                </a:lnTo>
                <a:lnTo>
                  <a:pt x="1133" y="1380"/>
                </a:lnTo>
                <a:lnTo>
                  <a:pt x="1134" y="1384"/>
                </a:lnTo>
                <a:lnTo>
                  <a:pt x="1134" y="1385"/>
                </a:lnTo>
                <a:lnTo>
                  <a:pt x="1135" y="1385"/>
                </a:lnTo>
                <a:lnTo>
                  <a:pt x="1136" y="1384"/>
                </a:lnTo>
                <a:lnTo>
                  <a:pt x="1137" y="1382"/>
                </a:lnTo>
                <a:lnTo>
                  <a:pt x="1137" y="1381"/>
                </a:lnTo>
                <a:lnTo>
                  <a:pt x="1139" y="1380"/>
                </a:lnTo>
                <a:lnTo>
                  <a:pt x="1140" y="1380"/>
                </a:lnTo>
                <a:lnTo>
                  <a:pt x="1141" y="1380"/>
                </a:lnTo>
                <a:lnTo>
                  <a:pt x="1141" y="1380"/>
                </a:lnTo>
                <a:lnTo>
                  <a:pt x="1142" y="1380"/>
                </a:lnTo>
                <a:lnTo>
                  <a:pt x="1144" y="1380"/>
                </a:lnTo>
                <a:lnTo>
                  <a:pt x="1145" y="1380"/>
                </a:lnTo>
                <a:lnTo>
                  <a:pt x="1145" y="1380"/>
                </a:lnTo>
                <a:lnTo>
                  <a:pt x="1146" y="1380"/>
                </a:lnTo>
                <a:lnTo>
                  <a:pt x="1147" y="1379"/>
                </a:lnTo>
                <a:lnTo>
                  <a:pt x="1149" y="1379"/>
                </a:lnTo>
                <a:lnTo>
                  <a:pt x="1149" y="1378"/>
                </a:lnTo>
                <a:lnTo>
                  <a:pt x="1150" y="1376"/>
                </a:lnTo>
                <a:lnTo>
                  <a:pt x="1151" y="1376"/>
                </a:lnTo>
                <a:lnTo>
                  <a:pt x="1152" y="1375"/>
                </a:lnTo>
                <a:lnTo>
                  <a:pt x="1152" y="1375"/>
                </a:lnTo>
                <a:lnTo>
                  <a:pt x="1154" y="1376"/>
                </a:lnTo>
                <a:lnTo>
                  <a:pt x="1155" y="1376"/>
                </a:lnTo>
                <a:lnTo>
                  <a:pt x="1156" y="1378"/>
                </a:lnTo>
                <a:lnTo>
                  <a:pt x="1156" y="1379"/>
                </a:lnTo>
                <a:lnTo>
                  <a:pt x="1157" y="1379"/>
                </a:lnTo>
                <a:lnTo>
                  <a:pt x="1159" y="1379"/>
                </a:lnTo>
                <a:lnTo>
                  <a:pt x="1160" y="1380"/>
                </a:lnTo>
                <a:lnTo>
                  <a:pt x="1160" y="1380"/>
                </a:lnTo>
                <a:lnTo>
                  <a:pt x="1161" y="1380"/>
                </a:lnTo>
                <a:lnTo>
                  <a:pt x="1162" y="1380"/>
                </a:lnTo>
                <a:lnTo>
                  <a:pt x="1164" y="1380"/>
                </a:lnTo>
                <a:lnTo>
                  <a:pt x="1164" y="1380"/>
                </a:lnTo>
                <a:lnTo>
                  <a:pt x="1165" y="1380"/>
                </a:lnTo>
                <a:lnTo>
                  <a:pt x="1166" y="1380"/>
                </a:lnTo>
                <a:lnTo>
                  <a:pt x="1167" y="1380"/>
                </a:lnTo>
                <a:lnTo>
                  <a:pt x="1167" y="1380"/>
                </a:lnTo>
                <a:lnTo>
                  <a:pt x="1169" y="1380"/>
                </a:lnTo>
                <a:lnTo>
                  <a:pt x="1170" y="1380"/>
                </a:lnTo>
                <a:lnTo>
                  <a:pt x="1171" y="1380"/>
                </a:lnTo>
                <a:lnTo>
                  <a:pt x="1171" y="1380"/>
                </a:lnTo>
                <a:lnTo>
                  <a:pt x="1172" y="1380"/>
                </a:lnTo>
                <a:lnTo>
                  <a:pt x="1173" y="1380"/>
                </a:lnTo>
                <a:lnTo>
                  <a:pt x="1175" y="1380"/>
                </a:lnTo>
                <a:lnTo>
                  <a:pt x="1176" y="1379"/>
                </a:lnTo>
                <a:lnTo>
                  <a:pt x="1176" y="1379"/>
                </a:lnTo>
                <a:lnTo>
                  <a:pt x="1177" y="1379"/>
                </a:lnTo>
                <a:lnTo>
                  <a:pt x="1178" y="1379"/>
                </a:lnTo>
                <a:lnTo>
                  <a:pt x="1180" y="1379"/>
                </a:lnTo>
                <a:lnTo>
                  <a:pt x="1180" y="1379"/>
                </a:lnTo>
                <a:lnTo>
                  <a:pt x="1181" y="1378"/>
                </a:lnTo>
                <a:lnTo>
                  <a:pt x="1182" y="1378"/>
                </a:lnTo>
                <a:lnTo>
                  <a:pt x="1183" y="1378"/>
                </a:lnTo>
                <a:lnTo>
                  <a:pt x="1183" y="1378"/>
                </a:lnTo>
                <a:lnTo>
                  <a:pt x="1185" y="1378"/>
                </a:lnTo>
                <a:lnTo>
                  <a:pt x="1186" y="1379"/>
                </a:lnTo>
                <a:lnTo>
                  <a:pt x="1187" y="1379"/>
                </a:lnTo>
                <a:lnTo>
                  <a:pt x="1187" y="1379"/>
                </a:lnTo>
                <a:lnTo>
                  <a:pt x="1188" y="1379"/>
                </a:lnTo>
                <a:lnTo>
                  <a:pt x="1190" y="1379"/>
                </a:lnTo>
                <a:lnTo>
                  <a:pt x="1191" y="1379"/>
                </a:lnTo>
                <a:lnTo>
                  <a:pt x="1191" y="1379"/>
                </a:lnTo>
                <a:lnTo>
                  <a:pt x="1192" y="1379"/>
                </a:lnTo>
                <a:lnTo>
                  <a:pt x="1193" y="1379"/>
                </a:lnTo>
                <a:lnTo>
                  <a:pt x="1195" y="1379"/>
                </a:lnTo>
                <a:lnTo>
                  <a:pt x="1195" y="1379"/>
                </a:lnTo>
                <a:lnTo>
                  <a:pt x="1196" y="1379"/>
                </a:lnTo>
                <a:lnTo>
                  <a:pt x="1197" y="1379"/>
                </a:lnTo>
                <a:lnTo>
                  <a:pt x="1198" y="1379"/>
                </a:lnTo>
                <a:lnTo>
                  <a:pt x="1198" y="1380"/>
                </a:lnTo>
                <a:lnTo>
                  <a:pt x="1200" y="1380"/>
                </a:lnTo>
                <a:lnTo>
                  <a:pt x="1201" y="1380"/>
                </a:lnTo>
                <a:lnTo>
                  <a:pt x="1202" y="1380"/>
                </a:lnTo>
                <a:lnTo>
                  <a:pt x="1202" y="1380"/>
                </a:lnTo>
                <a:lnTo>
                  <a:pt x="1203" y="1380"/>
                </a:lnTo>
                <a:lnTo>
                  <a:pt x="1205" y="1380"/>
                </a:lnTo>
                <a:lnTo>
                  <a:pt x="1206" y="1380"/>
                </a:lnTo>
                <a:lnTo>
                  <a:pt x="1206" y="1379"/>
                </a:lnTo>
                <a:lnTo>
                  <a:pt x="1207" y="1379"/>
                </a:lnTo>
                <a:lnTo>
                  <a:pt x="1208" y="1379"/>
                </a:lnTo>
                <a:lnTo>
                  <a:pt x="1209" y="1378"/>
                </a:lnTo>
                <a:lnTo>
                  <a:pt x="1209" y="1379"/>
                </a:lnTo>
                <a:lnTo>
                  <a:pt x="1211" y="1379"/>
                </a:lnTo>
                <a:lnTo>
                  <a:pt x="1212" y="1379"/>
                </a:lnTo>
                <a:lnTo>
                  <a:pt x="1213" y="1379"/>
                </a:lnTo>
                <a:lnTo>
                  <a:pt x="1213" y="1379"/>
                </a:lnTo>
                <a:lnTo>
                  <a:pt x="1214" y="1380"/>
                </a:lnTo>
                <a:lnTo>
                  <a:pt x="1216" y="1380"/>
                </a:lnTo>
                <a:lnTo>
                  <a:pt x="1217" y="1380"/>
                </a:lnTo>
                <a:lnTo>
                  <a:pt x="1217" y="1380"/>
                </a:lnTo>
                <a:lnTo>
                  <a:pt x="1218" y="1380"/>
                </a:lnTo>
                <a:lnTo>
                  <a:pt x="1219" y="1380"/>
                </a:lnTo>
                <a:lnTo>
                  <a:pt x="1221" y="1380"/>
                </a:lnTo>
                <a:lnTo>
                  <a:pt x="1221" y="1380"/>
                </a:lnTo>
                <a:lnTo>
                  <a:pt x="1222" y="1380"/>
                </a:lnTo>
                <a:lnTo>
                  <a:pt x="1223" y="1380"/>
                </a:lnTo>
                <a:lnTo>
                  <a:pt x="1224" y="1380"/>
                </a:lnTo>
                <a:lnTo>
                  <a:pt x="1224" y="1379"/>
                </a:lnTo>
                <a:lnTo>
                  <a:pt x="1226" y="1379"/>
                </a:lnTo>
                <a:lnTo>
                  <a:pt x="1227" y="1379"/>
                </a:lnTo>
                <a:lnTo>
                  <a:pt x="1228" y="1379"/>
                </a:lnTo>
                <a:lnTo>
                  <a:pt x="1228" y="1379"/>
                </a:lnTo>
                <a:lnTo>
                  <a:pt x="1229" y="1379"/>
                </a:lnTo>
                <a:lnTo>
                  <a:pt x="1231" y="1380"/>
                </a:lnTo>
                <a:lnTo>
                  <a:pt x="1232" y="1380"/>
                </a:lnTo>
                <a:lnTo>
                  <a:pt x="1233" y="1380"/>
                </a:lnTo>
                <a:lnTo>
                  <a:pt x="1233" y="1380"/>
                </a:lnTo>
                <a:lnTo>
                  <a:pt x="1234" y="1380"/>
                </a:lnTo>
                <a:lnTo>
                  <a:pt x="1236" y="1380"/>
                </a:lnTo>
                <a:lnTo>
                  <a:pt x="1237" y="1381"/>
                </a:lnTo>
                <a:lnTo>
                  <a:pt x="1237" y="1380"/>
                </a:lnTo>
                <a:lnTo>
                  <a:pt x="1238" y="1380"/>
                </a:lnTo>
                <a:lnTo>
                  <a:pt x="1239" y="1380"/>
                </a:lnTo>
                <a:lnTo>
                  <a:pt x="1241" y="1380"/>
                </a:lnTo>
                <a:lnTo>
                  <a:pt x="1241" y="1380"/>
                </a:lnTo>
                <a:lnTo>
                  <a:pt x="1242" y="1380"/>
                </a:lnTo>
                <a:lnTo>
                  <a:pt x="1243" y="1380"/>
                </a:lnTo>
                <a:lnTo>
                  <a:pt x="1244" y="1380"/>
                </a:lnTo>
                <a:lnTo>
                  <a:pt x="1244" y="1380"/>
                </a:lnTo>
                <a:lnTo>
                  <a:pt x="1245" y="1379"/>
                </a:lnTo>
                <a:lnTo>
                  <a:pt x="1247" y="1379"/>
                </a:lnTo>
                <a:lnTo>
                  <a:pt x="1248" y="1379"/>
                </a:lnTo>
                <a:lnTo>
                  <a:pt x="1248" y="1379"/>
                </a:lnTo>
                <a:lnTo>
                  <a:pt x="1249" y="1379"/>
                </a:lnTo>
                <a:lnTo>
                  <a:pt x="1250" y="1380"/>
                </a:lnTo>
                <a:lnTo>
                  <a:pt x="1252" y="1380"/>
                </a:lnTo>
                <a:lnTo>
                  <a:pt x="1252" y="1380"/>
                </a:lnTo>
                <a:lnTo>
                  <a:pt x="1253" y="1380"/>
                </a:lnTo>
                <a:lnTo>
                  <a:pt x="1254" y="1380"/>
                </a:lnTo>
                <a:lnTo>
                  <a:pt x="1255" y="1380"/>
                </a:lnTo>
                <a:lnTo>
                  <a:pt x="1255" y="1380"/>
                </a:lnTo>
                <a:lnTo>
                  <a:pt x="1257" y="1381"/>
                </a:lnTo>
                <a:lnTo>
                  <a:pt x="1258" y="1380"/>
                </a:lnTo>
                <a:lnTo>
                  <a:pt x="1259" y="1380"/>
                </a:lnTo>
                <a:lnTo>
                  <a:pt x="1259" y="1380"/>
                </a:lnTo>
                <a:lnTo>
                  <a:pt x="1260" y="1380"/>
                </a:lnTo>
                <a:lnTo>
                  <a:pt x="1262" y="1380"/>
                </a:lnTo>
                <a:lnTo>
                  <a:pt x="1263" y="1380"/>
                </a:lnTo>
                <a:lnTo>
                  <a:pt x="1263" y="1380"/>
                </a:lnTo>
                <a:lnTo>
                  <a:pt x="1264" y="1380"/>
                </a:lnTo>
                <a:lnTo>
                  <a:pt x="1265" y="1380"/>
                </a:lnTo>
                <a:lnTo>
                  <a:pt x="1267" y="1380"/>
                </a:lnTo>
                <a:lnTo>
                  <a:pt x="1267" y="1380"/>
                </a:lnTo>
                <a:lnTo>
                  <a:pt x="1268" y="1380"/>
                </a:lnTo>
                <a:lnTo>
                  <a:pt x="1269" y="1380"/>
                </a:lnTo>
                <a:lnTo>
                  <a:pt x="1270" y="1380"/>
                </a:lnTo>
                <a:lnTo>
                  <a:pt x="1270" y="1380"/>
                </a:lnTo>
                <a:lnTo>
                  <a:pt x="1272" y="1380"/>
                </a:lnTo>
                <a:lnTo>
                  <a:pt x="1273" y="1380"/>
                </a:lnTo>
                <a:lnTo>
                  <a:pt x="1274" y="1380"/>
                </a:lnTo>
                <a:lnTo>
                  <a:pt x="1274" y="1380"/>
                </a:lnTo>
                <a:lnTo>
                  <a:pt x="1275" y="1380"/>
                </a:lnTo>
                <a:lnTo>
                  <a:pt x="1277" y="1380"/>
                </a:lnTo>
                <a:lnTo>
                  <a:pt x="1278" y="1380"/>
                </a:lnTo>
                <a:lnTo>
                  <a:pt x="1278" y="1380"/>
                </a:lnTo>
                <a:lnTo>
                  <a:pt x="1279" y="1380"/>
                </a:lnTo>
                <a:lnTo>
                  <a:pt x="1280" y="1380"/>
                </a:lnTo>
                <a:lnTo>
                  <a:pt x="1281" y="1380"/>
                </a:lnTo>
                <a:lnTo>
                  <a:pt x="1281" y="1380"/>
                </a:lnTo>
                <a:lnTo>
                  <a:pt x="1283" y="1380"/>
                </a:lnTo>
                <a:lnTo>
                  <a:pt x="1284" y="1380"/>
                </a:lnTo>
                <a:lnTo>
                  <a:pt x="1285" y="1380"/>
                </a:lnTo>
                <a:lnTo>
                  <a:pt x="1285" y="1380"/>
                </a:lnTo>
                <a:lnTo>
                  <a:pt x="1286" y="1380"/>
                </a:lnTo>
                <a:lnTo>
                  <a:pt x="1288" y="1380"/>
                </a:lnTo>
                <a:lnTo>
                  <a:pt x="1289" y="1379"/>
                </a:lnTo>
                <a:lnTo>
                  <a:pt x="1290" y="1379"/>
                </a:lnTo>
                <a:lnTo>
                  <a:pt x="1290" y="1379"/>
                </a:lnTo>
                <a:lnTo>
                  <a:pt x="1291" y="1379"/>
                </a:lnTo>
                <a:lnTo>
                  <a:pt x="1293" y="1379"/>
                </a:lnTo>
                <a:lnTo>
                  <a:pt x="1294" y="1379"/>
                </a:lnTo>
                <a:lnTo>
                  <a:pt x="1294" y="1380"/>
                </a:lnTo>
                <a:lnTo>
                  <a:pt x="1295" y="1380"/>
                </a:lnTo>
                <a:lnTo>
                  <a:pt x="1296" y="1380"/>
                </a:lnTo>
                <a:lnTo>
                  <a:pt x="1298" y="1380"/>
                </a:lnTo>
                <a:lnTo>
                  <a:pt x="1298" y="1380"/>
                </a:lnTo>
                <a:lnTo>
                  <a:pt x="1299" y="1380"/>
                </a:lnTo>
                <a:lnTo>
                  <a:pt x="1300" y="1380"/>
                </a:lnTo>
                <a:lnTo>
                  <a:pt x="1301" y="1380"/>
                </a:lnTo>
                <a:lnTo>
                  <a:pt x="1301" y="1380"/>
                </a:lnTo>
                <a:lnTo>
                  <a:pt x="1303" y="1380"/>
                </a:lnTo>
                <a:lnTo>
                  <a:pt x="1304" y="1380"/>
                </a:lnTo>
                <a:lnTo>
                  <a:pt x="1305" y="1380"/>
                </a:lnTo>
                <a:lnTo>
                  <a:pt x="1305" y="1380"/>
                </a:lnTo>
                <a:lnTo>
                  <a:pt x="1306" y="1380"/>
                </a:lnTo>
                <a:lnTo>
                  <a:pt x="1308" y="1381"/>
                </a:lnTo>
                <a:lnTo>
                  <a:pt x="1309" y="1381"/>
                </a:lnTo>
                <a:lnTo>
                  <a:pt x="1309" y="1381"/>
                </a:lnTo>
                <a:lnTo>
                  <a:pt x="1310" y="1381"/>
                </a:lnTo>
                <a:lnTo>
                  <a:pt x="1311" y="1381"/>
                </a:lnTo>
                <a:lnTo>
                  <a:pt x="1313" y="1381"/>
                </a:lnTo>
                <a:lnTo>
                  <a:pt x="1313" y="1380"/>
                </a:lnTo>
                <a:lnTo>
                  <a:pt x="1314" y="1380"/>
                </a:lnTo>
                <a:lnTo>
                  <a:pt x="1315" y="1379"/>
                </a:lnTo>
                <a:lnTo>
                  <a:pt x="1316" y="1379"/>
                </a:lnTo>
                <a:lnTo>
                  <a:pt x="1316" y="1379"/>
                </a:lnTo>
                <a:lnTo>
                  <a:pt x="1317" y="1378"/>
                </a:lnTo>
                <a:lnTo>
                  <a:pt x="1319" y="1378"/>
                </a:lnTo>
                <a:lnTo>
                  <a:pt x="1320" y="1378"/>
                </a:lnTo>
                <a:lnTo>
                  <a:pt x="1320" y="1378"/>
                </a:lnTo>
                <a:lnTo>
                  <a:pt x="1321" y="1376"/>
                </a:lnTo>
                <a:lnTo>
                  <a:pt x="1322" y="1376"/>
                </a:lnTo>
                <a:lnTo>
                  <a:pt x="1324" y="1376"/>
                </a:lnTo>
                <a:lnTo>
                  <a:pt x="1324" y="1376"/>
                </a:lnTo>
                <a:lnTo>
                  <a:pt x="1325" y="1376"/>
                </a:lnTo>
                <a:lnTo>
                  <a:pt x="1326" y="1376"/>
                </a:lnTo>
                <a:lnTo>
                  <a:pt x="1327" y="1378"/>
                </a:lnTo>
                <a:lnTo>
                  <a:pt x="1327" y="1378"/>
                </a:lnTo>
                <a:lnTo>
                  <a:pt x="1329" y="1379"/>
                </a:lnTo>
                <a:lnTo>
                  <a:pt x="1330" y="1379"/>
                </a:lnTo>
                <a:lnTo>
                  <a:pt x="1331" y="1379"/>
                </a:lnTo>
                <a:lnTo>
                  <a:pt x="1331" y="1380"/>
                </a:lnTo>
                <a:lnTo>
                  <a:pt x="1332" y="1380"/>
                </a:lnTo>
                <a:lnTo>
                  <a:pt x="1334" y="1380"/>
                </a:lnTo>
                <a:lnTo>
                  <a:pt x="1335" y="1380"/>
                </a:lnTo>
                <a:lnTo>
                  <a:pt x="1335" y="1380"/>
                </a:lnTo>
                <a:lnTo>
                  <a:pt x="1336" y="1380"/>
                </a:lnTo>
                <a:lnTo>
                  <a:pt x="1337" y="1380"/>
                </a:lnTo>
                <a:lnTo>
                  <a:pt x="1339" y="1380"/>
                </a:lnTo>
                <a:lnTo>
                  <a:pt x="1339" y="1380"/>
                </a:lnTo>
                <a:lnTo>
                  <a:pt x="1340" y="1380"/>
                </a:lnTo>
                <a:lnTo>
                  <a:pt x="1341" y="1380"/>
                </a:lnTo>
                <a:lnTo>
                  <a:pt x="1342" y="1380"/>
                </a:lnTo>
                <a:lnTo>
                  <a:pt x="1344" y="1380"/>
                </a:lnTo>
                <a:lnTo>
                  <a:pt x="1344" y="1380"/>
                </a:lnTo>
                <a:lnTo>
                  <a:pt x="1345" y="1380"/>
                </a:lnTo>
                <a:lnTo>
                  <a:pt x="1346" y="1380"/>
                </a:lnTo>
                <a:lnTo>
                  <a:pt x="1347" y="1380"/>
                </a:lnTo>
                <a:lnTo>
                  <a:pt x="1347" y="1380"/>
                </a:lnTo>
                <a:lnTo>
                  <a:pt x="1349" y="1380"/>
                </a:lnTo>
                <a:lnTo>
                  <a:pt x="1350" y="1380"/>
                </a:lnTo>
                <a:lnTo>
                  <a:pt x="1351" y="1380"/>
                </a:lnTo>
                <a:lnTo>
                  <a:pt x="1351" y="1379"/>
                </a:lnTo>
                <a:lnTo>
                  <a:pt x="1352" y="1379"/>
                </a:lnTo>
                <a:lnTo>
                  <a:pt x="1353" y="1376"/>
                </a:lnTo>
                <a:lnTo>
                  <a:pt x="1355" y="1375"/>
                </a:lnTo>
                <a:lnTo>
                  <a:pt x="1355" y="1371"/>
                </a:lnTo>
                <a:lnTo>
                  <a:pt x="1356" y="1368"/>
                </a:lnTo>
                <a:lnTo>
                  <a:pt x="1357" y="1363"/>
                </a:lnTo>
                <a:lnTo>
                  <a:pt x="1358" y="1360"/>
                </a:lnTo>
                <a:lnTo>
                  <a:pt x="1358" y="1358"/>
                </a:lnTo>
                <a:lnTo>
                  <a:pt x="1360" y="1358"/>
                </a:lnTo>
                <a:lnTo>
                  <a:pt x="1361" y="1360"/>
                </a:lnTo>
                <a:lnTo>
                  <a:pt x="1362" y="1365"/>
                </a:lnTo>
                <a:lnTo>
                  <a:pt x="1362" y="1369"/>
                </a:lnTo>
                <a:lnTo>
                  <a:pt x="1363" y="1373"/>
                </a:lnTo>
                <a:lnTo>
                  <a:pt x="1365" y="1375"/>
                </a:lnTo>
                <a:lnTo>
                  <a:pt x="1366" y="1378"/>
                </a:lnTo>
                <a:lnTo>
                  <a:pt x="1366" y="1378"/>
                </a:lnTo>
                <a:lnTo>
                  <a:pt x="1367" y="1379"/>
                </a:lnTo>
                <a:lnTo>
                  <a:pt x="1368" y="1379"/>
                </a:lnTo>
                <a:lnTo>
                  <a:pt x="1370" y="1380"/>
                </a:lnTo>
                <a:lnTo>
                  <a:pt x="1370" y="1379"/>
                </a:lnTo>
                <a:lnTo>
                  <a:pt x="1371" y="1379"/>
                </a:lnTo>
                <a:lnTo>
                  <a:pt x="1372" y="1379"/>
                </a:lnTo>
                <a:lnTo>
                  <a:pt x="1373" y="1379"/>
                </a:lnTo>
                <a:lnTo>
                  <a:pt x="1373" y="1378"/>
                </a:lnTo>
                <a:lnTo>
                  <a:pt x="1375" y="1378"/>
                </a:lnTo>
                <a:lnTo>
                  <a:pt x="1376" y="1378"/>
                </a:lnTo>
                <a:lnTo>
                  <a:pt x="1377" y="1378"/>
                </a:lnTo>
                <a:lnTo>
                  <a:pt x="1377" y="1378"/>
                </a:lnTo>
                <a:lnTo>
                  <a:pt x="1378" y="1378"/>
                </a:lnTo>
                <a:lnTo>
                  <a:pt x="1380" y="1378"/>
                </a:lnTo>
                <a:lnTo>
                  <a:pt x="1381" y="1378"/>
                </a:lnTo>
                <a:lnTo>
                  <a:pt x="1381" y="1379"/>
                </a:lnTo>
                <a:lnTo>
                  <a:pt x="1382" y="1379"/>
                </a:lnTo>
                <a:lnTo>
                  <a:pt x="1383" y="1379"/>
                </a:lnTo>
                <a:lnTo>
                  <a:pt x="1385" y="1380"/>
                </a:lnTo>
                <a:lnTo>
                  <a:pt x="1385" y="1380"/>
                </a:lnTo>
                <a:lnTo>
                  <a:pt x="1386" y="1380"/>
                </a:lnTo>
                <a:lnTo>
                  <a:pt x="1387" y="1380"/>
                </a:lnTo>
                <a:lnTo>
                  <a:pt x="1388" y="1380"/>
                </a:lnTo>
                <a:lnTo>
                  <a:pt x="1388" y="1380"/>
                </a:lnTo>
                <a:lnTo>
                  <a:pt x="1389" y="1380"/>
                </a:lnTo>
                <a:lnTo>
                  <a:pt x="1391" y="1380"/>
                </a:lnTo>
                <a:lnTo>
                  <a:pt x="1392" y="1379"/>
                </a:lnTo>
                <a:lnTo>
                  <a:pt x="1392" y="1379"/>
                </a:lnTo>
                <a:lnTo>
                  <a:pt x="1393" y="1379"/>
                </a:lnTo>
                <a:lnTo>
                  <a:pt x="1394" y="1379"/>
                </a:lnTo>
                <a:lnTo>
                  <a:pt x="1396" y="1379"/>
                </a:lnTo>
                <a:lnTo>
                  <a:pt x="1396" y="1379"/>
                </a:lnTo>
                <a:lnTo>
                  <a:pt x="1397" y="1379"/>
                </a:lnTo>
                <a:lnTo>
                  <a:pt x="1398" y="1379"/>
                </a:lnTo>
                <a:lnTo>
                  <a:pt x="1399" y="1379"/>
                </a:lnTo>
                <a:lnTo>
                  <a:pt x="1401" y="1380"/>
                </a:lnTo>
                <a:lnTo>
                  <a:pt x="1401" y="1380"/>
                </a:lnTo>
                <a:lnTo>
                  <a:pt x="1402" y="1380"/>
                </a:lnTo>
                <a:lnTo>
                  <a:pt x="1403" y="1380"/>
                </a:lnTo>
                <a:lnTo>
                  <a:pt x="1404" y="1380"/>
                </a:lnTo>
                <a:lnTo>
                  <a:pt x="1404" y="1380"/>
                </a:lnTo>
                <a:lnTo>
                  <a:pt x="1406" y="1380"/>
                </a:lnTo>
                <a:lnTo>
                  <a:pt x="1407" y="1380"/>
                </a:lnTo>
                <a:lnTo>
                  <a:pt x="1408" y="1380"/>
                </a:lnTo>
                <a:lnTo>
                  <a:pt x="1408" y="1379"/>
                </a:lnTo>
                <a:lnTo>
                  <a:pt x="1409" y="1379"/>
                </a:lnTo>
                <a:lnTo>
                  <a:pt x="1411" y="1379"/>
                </a:lnTo>
                <a:lnTo>
                  <a:pt x="1412" y="1379"/>
                </a:lnTo>
                <a:lnTo>
                  <a:pt x="1412" y="1379"/>
                </a:lnTo>
                <a:lnTo>
                  <a:pt x="1413" y="1379"/>
                </a:lnTo>
                <a:lnTo>
                  <a:pt x="1414" y="1379"/>
                </a:lnTo>
                <a:lnTo>
                  <a:pt x="1416" y="1379"/>
                </a:lnTo>
                <a:lnTo>
                  <a:pt x="1416" y="1379"/>
                </a:lnTo>
                <a:lnTo>
                  <a:pt x="1417" y="1379"/>
                </a:lnTo>
                <a:lnTo>
                  <a:pt x="1418" y="1379"/>
                </a:lnTo>
                <a:lnTo>
                  <a:pt x="1419" y="1379"/>
                </a:lnTo>
                <a:lnTo>
                  <a:pt x="1419" y="1379"/>
                </a:lnTo>
                <a:lnTo>
                  <a:pt x="1420" y="1379"/>
                </a:lnTo>
                <a:lnTo>
                  <a:pt x="1422" y="1379"/>
                </a:lnTo>
                <a:lnTo>
                  <a:pt x="1423" y="1379"/>
                </a:lnTo>
                <a:lnTo>
                  <a:pt x="1423" y="1379"/>
                </a:lnTo>
                <a:lnTo>
                  <a:pt x="1424" y="1379"/>
                </a:lnTo>
                <a:lnTo>
                  <a:pt x="1425" y="1379"/>
                </a:lnTo>
                <a:lnTo>
                  <a:pt x="1427" y="1379"/>
                </a:lnTo>
                <a:lnTo>
                  <a:pt x="1427" y="1379"/>
                </a:lnTo>
                <a:lnTo>
                  <a:pt x="1428" y="1379"/>
                </a:lnTo>
                <a:lnTo>
                  <a:pt x="1429" y="1379"/>
                </a:lnTo>
                <a:lnTo>
                  <a:pt x="1430" y="1379"/>
                </a:lnTo>
                <a:lnTo>
                  <a:pt x="1430" y="1379"/>
                </a:lnTo>
                <a:lnTo>
                  <a:pt x="1432" y="1380"/>
                </a:lnTo>
                <a:lnTo>
                  <a:pt x="1433" y="1380"/>
                </a:lnTo>
                <a:lnTo>
                  <a:pt x="1434" y="1380"/>
                </a:lnTo>
                <a:lnTo>
                  <a:pt x="1434" y="1380"/>
                </a:lnTo>
                <a:lnTo>
                  <a:pt x="1435" y="1380"/>
                </a:lnTo>
                <a:lnTo>
                  <a:pt x="1437" y="1380"/>
                </a:lnTo>
                <a:lnTo>
                  <a:pt x="1438" y="1380"/>
                </a:lnTo>
                <a:lnTo>
                  <a:pt x="1438" y="1380"/>
                </a:lnTo>
                <a:lnTo>
                  <a:pt x="1439" y="1380"/>
                </a:lnTo>
                <a:lnTo>
                  <a:pt x="1440" y="1380"/>
                </a:lnTo>
                <a:lnTo>
                  <a:pt x="1442" y="1380"/>
                </a:lnTo>
                <a:lnTo>
                  <a:pt x="1442" y="1380"/>
                </a:lnTo>
                <a:lnTo>
                  <a:pt x="1443" y="1380"/>
                </a:lnTo>
                <a:lnTo>
                  <a:pt x="1444" y="1380"/>
                </a:lnTo>
                <a:lnTo>
                  <a:pt x="1445" y="1380"/>
                </a:lnTo>
                <a:lnTo>
                  <a:pt x="1445" y="1380"/>
                </a:lnTo>
                <a:lnTo>
                  <a:pt x="1447" y="1380"/>
                </a:lnTo>
                <a:lnTo>
                  <a:pt x="1448" y="1380"/>
                </a:lnTo>
                <a:lnTo>
                  <a:pt x="1449" y="1380"/>
                </a:lnTo>
                <a:lnTo>
                  <a:pt x="1449" y="1380"/>
                </a:lnTo>
                <a:lnTo>
                  <a:pt x="1450" y="1380"/>
                </a:lnTo>
                <a:lnTo>
                  <a:pt x="1452" y="1380"/>
                </a:lnTo>
                <a:lnTo>
                  <a:pt x="1453" y="1380"/>
                </a:lnTo>
                <a:lnTo>
                  <a:pt x="1453" y="1380"/>
                </a:lnTo>
                <a:lnTo>
                  <a:pt x="1454" y="1380"/>
                </a:lnTo>
                <a:lnTo>
                  <a:pt x="1455" y="1380"/>
                </a:lnTo>
                <a:lnTo>
                  <a:pt x="1456" y="1380"/>
                </a:lnTo>
                <a:lnTo>
                  <a:pt x="1458" y="1380"/>
                </a:lnTo>
                <a:lnTo>
                  <a:pt x="1458" y="1379"/>
                </a:lnTo>
                <a:lnTo>
                  <a:pt x="1459" y="1379"/>
                </a:lnTo>
                <a:lnTo>
                  <a:pt x="1460" y="1379"/>
                </a:lnTo>
                <a:lnTo>
                  <a:pt x="1461" y="1379"/>
                </a:lnTo>
                <a:lnTo>
                  <a:pt x="1461" y="1379"/>
                </a:lnTo>
                <a:lnTo>
                  <a:pt x="1463" y="1379"/>
                </a:lnTo>
                <a:lnTo>
                  <a:pt x="1464" y="1379"/>
                </a:lnTo>
                <a:lnTo>
                  <a:pt x="1465" y="1379"/>
                </a:lnTo>
                <a:lnTo>
                  <a:pt x="1465" y="1379"/>
                </a:lnTo>
                <a:lnTo>
                  <a:pt x="1466" y="1379"/>
                </a:lnTo>
                <a:lnTo>
                  <a:pt x="1468" y="1379"/>
                </a:lnTo>
                <a:lnTo>
                  <a:pt x="1469" y="1379"/>
                </a:lnTo>
                <a:lnTo>
                  <a:pt x="1469" y="1380"/>
                </a:lnTo>
                <a:lnTo>
                  <a:pt x="1470" y="1380"/>
                </a:lnTo>
                <a:lnTo>
                  <a:pt x="1471" y="1380"/>
                </a:lnTo>
                <a:lnTo>
                  <a:pt x="1473" y="1380"/>
                </a:lnTo>
                <a:lnTo>
                  <a:pt x="1473" y="1380"/>
                </a:lnTo>
                <a:lnTo>
                  <a:pt x="1474" y="1380"/>
                </a:lnTo>
                <a:lnTo>
                  <a:pt x="1475" y="1380"/>
                </a:lnTo>
                <a:lnTo>
                  <a:pt x="1476" y="1380"/>
                </a:lnTo>
                <a:lnTo>
                  <a:pt x="1476" y="1380"/>
                </a:lnTo>
                <a:lnTo>
                  <a:pt x="1478" y="1380"/>
                </a:lnTo>
                <a:lnTo>
                  <a:pt x="1479" y="1380"/>
                </a:lnTo>
                <a:lnTo>
                  <a:pt x="1480" y="1380"/>
                </a:lnTo>
                <a:lnTo>
                  <a:pt x="1480" y="1380"/>
                </a:lnTo>
                <a:lnTo>
                  <a:pt x="1481" y="1380"/>
                </a:lnTo>
                <a:lnTo>
                  <a:pt x="1483" y="1380"/>
                </a:lnTo>
                <a:lnTo>
                  <a:pt x="1484" y="1380"/>
                </a:lnTo>
                <a:lnTo>
                  <a:pt x="1484" y="1380"/>
                </a:lnTo>
                <a:lnTo>
                  <a:pt x="1485" y="1380"/>
                </a:lnTo>
                <a:lnTo>
                  <a:pt x="1486" y="1380"/>
                </a:lnTo>
                <a:lnTo>
                  <a:pt x="1488" y="1380"/>
                </a:lnTo>
                <a:lnTo>
                  <a:pt x="1488" y="1380"/>
                </a:lnTo>
                <a:lnTo>
                  <a:pt x="1489" y="1380"/>
                </a:lnTo>
                <a:lnTo>
                  <a:pt x="1490" y="1379"/>
                </a:lnTo>
                <a:lnTo>
                  <a:pt x="1491" y="1379"/>
                </a:lnTo>
                <a:lnTo>
                  <a:pt x="1491" y="1380"/>
                </a:lnTo>
                <a:lnTo>
                  <a:pt x="1492" y="1380"/>
                </a:lnTo>
                <a:lnTo>
                  <a:pt x="1494" y="1380"/>
                </a:lnTo>
                <a:lnTo>
                  <a:pt x="1495" y="1380"/>
                </a:lnTo>
                <a:lnTo>
                  <a:pt x="1495" y="1380"/>
                </a:lnTo>
                <a:lnTo>
                  <a:pt x="1496" y="1380"/>
                </a:lnTo>
                <a:lnTo>
                  <a:pt x="1497" y="1380"/>
                </a:lnTo>
                <a:lnTo>
                  <a:pt x="1499" y="1380"/>
                </a:lnTo>
                <a:lnTo>
                  <a:pt x="1499" y="1380"/>
                </a:lnTo>
                <a:lnTo>
                  <a:pt x="1500" y="1380"/>
                </a:lnTo>
                <a:lnTo>
                  <a:pt x="1501" y="1380"/>
                </a:lnTo>
                <a:lnTo>
                  <a:pt x="1502" y="1380"/>
                </a:lnTo>
                <a:lnTo>
                  <a:pt x="1502" y="1380"/>
                </a:lnTo>
                <a:lnTo>
                  <a:pt x="1504" y="1380"/>
                </a:lnTo>
                <a:lnTo>
                  <a:pt x="1505" y="1380"/>
                </a:lnTo>
                <a:lnTo>
                  <a:pt x="1506" y="1380"/>
                </a:lnTo>
                <a:lnTo>
                  <a:pt x="1506" y="1380"/>
                </a:lnTo>
                <a:lnTo>
                  <a:pt x="1507" y="1380"/>
                </a:lnTo>
                <a:lnTo>
                  <a:pt x="1509" y="1380"/>
                </a:lnTo>
                <a:lnTo>
                  <a:pt x="1510" y="1380"/>
                </a:lnTo>
                <a:lnTo>
                  <a:pt x="1511" y="1380"/>
                </a:lnTo>
                <a:lnTo>
                  <a:pt x="1511" y="1380"/>
                </a:lnTo>
                <a:lnTo>
                  <a:pt x="1512" y="1380"/>
                </a:lnTo>
                <a:lnTo>
                  <a:pt x="1514" y="1380"/>
                </a:lnTo>
                <a:lnTo>
                  <a:pt x="1515" y="1380"/>
                </a:lnTo>
                <a:lnTo>
                  <a:pt x="1515" y="1380"/>
                </a:lnTo>
                <a:lnTo>
                  <a:pt x="1516" y="1381"/>
                </a:lnTo>
                <a:lnTo>
                  <a:pt x="1517" y="1381"/>
                </a:lnTo>
                <a:lnTo>
                  <a:pt x="1519" y="1382"/>
                </a:lnTo>
                <a:lnTo>
                  <a:pt x="1519" y="1382"/>
                </a:lnTo>
                <a:lnTo>
                  <a:pt x="1520" y="1384"/>
                </a:lnTo>
                <a:lnTo>
                  <a:pt x="1521" y="1384"/>
                </a:lnTo>
                <a:lnTo>
                  <a:pt x="1522" y="1384"/>
                </a:lnTo>
                <a:lnTo>
                  <a:pt x="1522" y="1382"/>
                </a:lnTo>
                <a:lnTo>
                  <a:pt x="1524" y="1382"/>
                </a:lnTo>
                <a:lnTo>
                  <a:pt x="1525" y="1381"/>
                </a:lnTo>
                <a:lnTo>
                  <a:pt x="1526" y="1380"/>
                </a:lnTo>
                <a:lnTo>
                  <a:pt x="1526" y="1379"/>
                </a:lnTo>
                <a:lnTo>
                  <a:pt x="1527" y="1379"/>
                </a:lnTo>
                <a:lnTo>
                  <a:pt x="1528" y="1378"/>
                </a:lnTo>
                <a:lnTo>
                  <a:pt x="1530" y="1379"/>
                </a:lnTo>
                <a:lnTo>
                  <a:pt x="1530" y="1379"/>
                </a:lnTo>
                <a:lnTo>
                  <a:pt x="1531" y="1379"/>
                </a:lnTo>
                <a:lnTo>
                  <a:pt x="1532" y="1379"/>
                </a:lnTo>
                <a:lnTo>
                  <a:pt x="1533" y="1380"/>
                </a:lnTo>
                <a:lnTo>
                  <a:pt x="1533" y="1380"/>
                </a:lnTo>
                <a:lnTo>
                  <a:pt x="1535" y="1380"/>
                </a:lnTo>
                <a:lnTo>
                  <a:pt x="1536" y="1380"/>
                </a:lnTo>
                <a:lnTo>
                  <a:pt x="1537" y="1380"/>
                </a:lnTo>
                <a:lnTo>
                  <a:pt x="1537" y="1380"/>
                </a:lnTo>
                <a:lnTo>
                  <a:pt x="1538" y="1380"/>
                </a:lnTo>
                <a:lnTo>
                  <a:pt x="1540" y="1380"/>
                </a:lnTo>
                <a:lnTo>
                  <a:pt x="1541" y="1380"/>
                </a:lnTo>
                <a:lnTo>
                  <a:pt x="1541" y="1379"/>
                </a:lnTo>
                <a:lnTo>
                  <a:pt x="1542" y="1379"/>
                </a:lnTo>
                <a:lnTo>
                  <a:pt x="1543" y="1378"/>
                </a:lnTo>
                <a:lnTo>
                  <a:pt x="1545" y="1378"/>
                </a:lnTo>
                <a:lnTo>
                  <a:pt x="1545" y="1376"/>
                </a:lnTo>
                <a:lnTo>
                  <a:pt x="1546" y="1376"/>
                </a:lnTo>
                <a:lnTo>
                  <a:pt x="1547" y="1376"/>
                </a:lnTo>
                <a:lnTo>
                  <a:pt x="1548" y="1376"/>
                </a:lnTo>
                <a:lnTo>
                  <a:pt x="1548" y="1376"/>
                </a:lnTo>
                <a:lnTo>
                  <a:pt x="1550" y="1376"/>
                </a:lnTo>
                <a:lnTo>
                  <a:pt x="1551" y="1376"/>
                </a:lnTo>
                <a:lnTo>
                  <a:pt x="1552" y="1376"/>
                </a:lnTo>
                <a:lnTo>
                  <a:pt x="1552" y="1375"/>
                </a:lnTo>
                <a:lnTo>
                  <a:pt x="1553" y="1374"/>
                </a:lnTo>
                <a:lnTo>
                  <a:pt x="1555" y="1370"/>
                </a:lnTo>
                <a:lnTo>
                  <a:pt x="1556" y="1365"/>
                </a:lnTo>
                <a:lnTo>
                  <a:pt x="1556" y="1358"/>
                </a:lnTo>
                <a:lnTo>
                  <a:pt x="1557" y="1349"/>
                </a:lnTo>
                <a:lnTo>
                  <a:pt x="1558" y="1341"/>
                </a:lnTo>
                <a:lnTo>
                  <a:pt x="1560" y="1335"/>
                </a:lnTo>
                <a:lnTo>
                  <a:pt x="1560" y="1332"/>
                </a:lnTo>
                <a:lnTo>
                  <a:pt x="1561" y="1333"/>
                </a:lnTo>
                <a:lnTo>
                  <a:pt x="1562" y="1338"/>
                </a:lnTo>
                <a:lnTo>
                  <a:pt x="1563" y="1344"/>
                </a:lnTo>
                <a:lnTo>
                  <a:pt x="1563" y="1353"/>
                </a:lnTo>
                <a:lnTo>
                  <a:pt x="1564" y="1360"/>
                </a:lnTo>
                <a:lnTo>
                  <a:pt x="1566" y="1366"/>
                </a:lnTo>
                <a:lnTo>
                  <a:pt x="1567" y="1371"/>
                </a:lnTo>
                <a:lnTo>
                  <a:pt x="1568" y="1374"/>
                </a:lnTo>
                <a:lnTo>
                  <a:pt x="1568" y="1376"/>
                </a:lnTo>
                <a:lnTo>
                  <a:pt x="1569" y="1378"/>
                </a:lnTo>
                <a:lnTo>
                  <a:pt x="1571" y="1379"/>
                </a:lnTo>
                <a:lnTo>
                  <a:pt x="1572" y="1379"/>
                </a:lnTo>
                <a:lnTo>
                  <a:pt x="1572" y="1379"/>
                </a:lnTo>
                <a:lnTo>
                  <a:pt x="1573" y="1380"/>
                </a:lnTo>
                <a:lnTo>
                  <a:pt x="1574" y="1380"/>
                </a:lnTo>
                <a:lnTo>
                  <a:pt x="1576" y="1380"/>
                </a:lnTo>
                <a:lnTo>
                  <a:pt x="1576" y="1380"/>
                </a:lnTo>
                <a:lnTo>
                  <a:pt x="1577" y="1380"/>
                </a:lnTo>
                <a:lnTo>
                  <a:pt x="1578" y="1380"/>
                </a:lnTo>
                <a:lnTo>
                  <a:pt x="1579" y="1380"/>
                </a:lnTo>
                <a:lnTo>
                  <a:pt x="1579" y="1380"/>
                </a:lnTo>
                <a:lnTo>
                  <a:pt x="1581" y="1380"/>
                </a:lnTo>
                <a:lnTo>
                  <a:pt x="1582" y="1380"/>
                </a:lnTo>
                <a:lnTo>
                  <a:pt x="1583" y="1380"/>
                </a:lnTo>
                <a:lnTo>
                  <a:pt x="1583" y="1380"/>
                </a:lnTo>
                <a:lnTo>
                  <a:pt x="1584" y="1380"/>
                </a:lnTo>
                <a:lnTo>
                  <a:pt x="1586" y="1380"/>
                </a:lnTo>
                <a:lnTo>
                  <a:pt x="1587" y="1380"/>
                </a:lnTo>
                <a:lnTo>
                  <a:pt x="1587" y="1380"/>
                </a:lnTo>
                <a:lnTo>
                  <a:pt x="1588" y="1381"/>
                </a:lnTo>
                <a:lnTo>
                  <a:pt x="1589" y="1381"/>
                </a:lnTo>
                <a:lnTo>
                  <a:pt x="1591" y="1381"/>
                </a:lnTo>
                <a:lnTo>
                  <a:pt x="1591" y="1381"/>
                </a:lnTo>
                <a:lnTo>
                  <a:pt x="1592" y="1381"/>
                </a:lnTo>
                <a:lnTo>
                  <a:pt x="1593" y="1381"/>
                </a:lnTo>
                <a:lnTo>
                  <a:pt x="1594" y="1381"/>
                </a:lnTo>
                <a:lnTo>
                  <a:pt x="1594" y="1381"/>
                </a:lnTo>
                <a:lnTo>
                  <a:pt x="1596" y="1381"/>
                </a:lnTo>
                <a:lnTo>
                  <a:pt x="1597" y="1381"/>
                </a:lnTo>
                <a:lnTo>
                  <a:pt x="1598" y="1380"/>
                </a:lnTo>
                <a:lnTo>
                  <a:pt x="1598" y="1380"/>
                </a:lnTo>
                <a:lnTo>
                  <a:pt x="1599" y="1380"/>
                </a:lnTo>
                <a:lnTo>
                  <a:pt x="1600" y="1380"/>
                </a:lnTo>
                <a:lnTo>
                  <a:pt x="1602" y="1380"/>
                </a:lnTo>
                <a:lnTo>
                  <a:pt x="1602" y="1380"/>
                </a:lnTo>
                <a:lnTo>
                  <a:pt x="1603" y="1380"/>
                </a:lnTo>
                <a:lnTo>
                  <a:pt x="1604" y="1380"/>
                </a:lnTo>
                <a:lnTo>
                  <a:pt x="1605" y="1380"/>
                </a:lnTo>
                <a:lnTo>
                  <a:pt x="1605" y="1380"/>
                </a:lnTo>
                <a:lnTo>
                  <a:pt x="1607" y="1380"/>
                </a:lnTo>
                <a:lnTo>
                  <a:pt x="1608" y="1380"/>
                </a:lnTo>
                <a:lnTo>
                  <a:pt x="1609" y="1380"/>
                </a:lnTo>
                <a:lnTo>
                  <a:pt x="1609" y="1380"/>
                </a:lnTo>
                <a:lnTo>
                  <a:pt x="1610" y="1380"/>
                </a:lnTo>
                <a:lnTo>
                  <a:pt x="1612" y="1381"/>
                </a:lnTo>
                <a:lnTo>
                  <a:pt x="1613" y="1381"/>
                </a:lnTo>
                <a:lnTo>
                  <a:pt x="1613" y="1381"/>
                </a:lnTo>
                <a:lnTo>
                  <a:pt x="1614" y="1381"/>
                </a:lnTo>
                <a:lnTo>
                  <a:pt x="1615" y="1381"/>
                </a:lnTo>
                <a:lnTo>
                  <a:pt x="1617" y="1381"/>
                </a:lnTo>
                <a:lnTo>
                  <a:pt x="1617" y="1380"/>
                </a:lnTo>
                <a:lnTo>
                  <a:pt x="1618" y="1380"/>
                </a:lnTo>
                <a:lnTo>
                  <a:pt x="1619" y="1379"/>
                </a:lnTo>
                <a:lnTo>
                  <a:pt x="1620" y="1379"/>
                </a:lnTo>
                <a:lnTo>
                  <a:pt x="1620" y="1379"/>
                </a:lnTo>
                <a:lnTo>
                  <a:pt x="1622" y="1379"/>
                </a:lnTo>
                <a:lnTo>
                  <a:pt x="1623" y="1379"/>
                </a:lnTo>
                <a:lnTo>
                  <a:pt x="1624" y="1380"/>
                </a:lnTo>
                <a:lnTo>
                  <a:pt x="1625" y="1380"/>
                </a:lnTo>
                <a:lnTo>
                  <a:pt x="1625" y="1380"/>
                </a:lnTo>
                <a:lnTo>
                  <a:pt x="1627" y="1380"/>
                </a:lnTo>
                <a:lnTo>
                  <a:pt x="1628" y="1379"/>
                </a:lnTo>
                <a:lnTo>
                  <a:pt x="1629" y="1379"/>
                </a:lnTo>
                <a:lnTo>
                  <a:pt x="1629" y="1379"/>
                </a:lnTo>
                <a:lnTo>
                  <a:pt x="1630" y="1379"/>
                </a:lnTo>
                <a:lnTo>
                  <a:pt x="1632" y="1379"/>
                </a:lnTo>
                <a:lnTo>
                  <a:pt x="1633" y="1378"/>
                </a:lnTo>
                <a:lnTo>
                  <a:pt x="1633" y="1378"/>
                </a:lnTo>
                <a:lnTo>
                  <a:pt x="1634" y="1376"/>
                </a:lnTo>
                <a:lnTo>
                  <a:pt x="1635" y="1375"/>
                </a:lnTo>
                <a:lnTo>
                  <a:pt x="1636" y="1374"/>
                </a:lnTo>
                <a:lnTo>
                  <a:pt x="1636" y="1371"/>
                </a:lnTo>
                <a:lnTo>
                  <a:pt x="1638" y="1370"/>
                </a:lnTo>
                <a:lnTo>
                  <a:pt x="1639" y="1370"/>
                </a:lnTo>
                <a:lnTo>
                  <a:pt x="1640" y="1370"/>
                </a:lnTo>
                <a:lnTo>
                  <a:pt x="1640" y="1371"/>
                </a:lnTo>
                <a:lnTo>
                  <a:pt x="1641" y="1373"/>
                </a:lnTo>
                <a:lnTo>
                  <a:pt x="1643" y="1375"/>
                </a:lnTo>
                <a:lnTo>
                  <a:pt x="1644" y="1378"/>
                </a:lnTo>
                <a:lnTo>
                  <a:pt x="1644" y="1379"/>
                </a:lnTo>
                <a:lnTo>
                  <a:pt x="1645" y="1380"/>
                </a:lnTo>
                <a:lnTo>
                  <a:pt x="1646" y="1381"/>
                </a:lnTo>
                <a:lnTo>
                  <a:pt x="1648" y="1381"/>
                </a:lnTo>
                <a:lnTo>
                  <a:pt x="1648" y="1381"/>
                </a:lnTo>
                <a:lnTo>
                  <a:pt x="1649" y="1381"/>
                </a:lnTo>
                <a:lnTo>
                  <a:pt x="1650" y="1381"/>
                </a:lnTo>
                <a:lnTo>
                  <a:pt x="1651" y="1380"/>
                </a:lnTo>
                <a:lnTo>
                  <a:pt x="1651" y="1380"/>
                </a:lnTo>
                <a:lnTo>
                  <a:pt x="1653" y="1379"/>
                </a:lnTo>
                <a:lnTo>
                  <a:pt x="1654" y="1379"/>
                </a:lnTo>
                <a:lnTo>
                  <a:pt x="1655" y="1378"/>
                </a:lnTo>
                <a:lnTo>
                  <a:pt x="1655" y="1378"/>
                </a:lnTo>
                <a:lnTo>
                  <a:pt x="1656" y="1378"/>
                </a:lnTo>
                <a:lnTo>
                  <a:pt x="1658" y="1378"/>
                </a:lnTo>
                <a:lnTo>
                  <a:pt x="1659" y="1378"/>
                </a:lnTo>
                <a:lnTo>
                  <a:pt x="1659" y="1378"/>
                </a:lnTo>
                <a:lnTo>
                  <a:pt x="1660" y="1378"/>
                </a:lnTo>
                <a:lnTo>
                  <a:pt x="1661" y="1378"/>
                </a:lnTo>
                <a:lnTo>
                  <a:pt x="1663" y="1378"/>
                </a:lnTo>
                <a:lnTo>
                  <a:pt x="1663" y="1378"/>
                </a:lnTo>
                <a:lnTo>
                  <a:pt x="1664" y="1378"/>
                </a:lnTo>
                <a:lnTo>
                  <a:pt x="1665" y="1378"/>
                </a:lnTo>
                <a:lnTo>
                  <a:pt x="1666" y="1378"/>
                </a:lnTo>
                <a:lnTo>
                  <a:pt x="1666" y="1378"/>
                </a:lnTo>
                <a:lnTo>
                  <a:pt x="1668" y="1378"/>
                </a:lnTo>
                <a:lnTo>
                  <a:pt x="1669" y="1378"/>
                </a:lnTo>
                <a:lnTo>
                  <a:pt x="1670" y="1378"/>
                </a:lnTo>
                <a:lnTo>
                  <a:pt x="1670" y="1378"/>
                </a:lnTo>
                <a:lnTo>
                  <a:pt x="1671" y="1378"/>
                </a:lnTo>
                <a:lnTo>
                  <a:pt x="1672" y="1378"/>
                </a:lnTo>
                <a:lnTo>
                  <a:pt x="1674" y="1378"/>
                </a:lnTo>
                <a:lnTo>
                  <a:pt x="1674" y="1378"/>
                </a:lnTo>
                <a:lnTo>
                  <a:pt x="1675" y="1378"/>
                </a:lnTo>
                <a:lnTo>
                  <a:pt x="1676" y="1378"/>
                </a:lnTo>
                <a:lnTo>
                  <a:pt x="1677" y="1378"/>
                </a:lnTo>
                <a:lnTo>
                  <a:pt x="1679" y="1378"/>
                </a:lnTo>
                <a:lnTo>
                  <a:pt x="1679" y="1378"/>
                </a:lnTo>
                <a:lnTo>
                  <a:pt x="1680" y="1379"/>
                </a:lnTo>
                <a:lnTo>
                  <a:pt x="1681" y="1379"/>
                </a:lnTo>
                <a:lnTo>
                  <a:pt x="1682" y="1379"/>
                </a:lnTo>
                <a:lnTo>
                  <a:pt x="1682" y="1379"/>
                </a:lnTo>
                <a:lnTo>
                  <a:pt x="1684" y="1379"/>
                </a:lnTo>
                <a:lnTo>
                  <a:pt x="1685" y="1379"/>
                </a:lnTo>
                <a:lnTo>
                  <a:pt x="1686" y="1379"/>
                </a:lnTo>
                <a:lnTo>
                  <a:pt x="1686" y="1379"/>
                </a:lnTo>
                <a:lnTo>
                  <a:pt x="1687" y="1379"/>
                </a:lnTo>
                <a:lnTo>
                  <a:pt x="1689" y="1379"/>
                </a:lnTo>
                <a:lnTo>
                  <a:pt x="1690" y="1380"/>
                </a:lnTo>
                <a:lnTo>
                  <a:pt x="1690" y="1380"/>
                </a:lnTo>
                <a:lnTo>
                  <a:pt x="1691" y="1380"/>
                </a:lnTo>
                <a:lnTo>
                  <a:pt x="1692" y="1380"/>
                </a:lnTo>
                <a:lnTo>
                  <a:pt x="1694" y="1379"/>
                </a:lnTo>
                <a:lnTo>
                  <a:pt x="1694" y="1379"/>
                </a:lnTo>
                <a:lnTo>
                  <a:pt x="1695" y="1379"/>
                </a:lnTo>
                <a:lnTo>
                  <a:pt x="1696" y="1379"/>
                </a:lnTo>
                <a:lnTo>
                  <a:pt x="1697" y="1379"/>
                </a:lnTo>
                <a:lnTo>
                  <a:pt x="1697" y="1379"/>
                </a:lnTo>
                <a:lnTo>
                  <a:pt x="1699" y="1379"/>
                </a:lnTo>
                <a:lnTo>
                  <a:pt x="1700" y="1380"/>
                </a:lnTo>
                <a:lnTo>
                  <a:pt x="1701" y="1380"/>
                </a:lnTo>
                <a:lnTo>
                  <a:pt x="1701" y="1380"/>
                </a:lnTo>
                <a:lnTo>
                  <a:pt x="1702" y="1380"/>
                </a:lnTo>
                <a:lnTo>
                  <a:pt x="1704" y="1380"/>
                </a:lnTo>
                <a:lnTo>
                  <a:pt x="1705" y="1380"/>
                </a:lnTo>
                <a:lnTo>
                  <a:pt x="1705" y="1380"/>
                </a:lnTo>
                <a:lnTo>
                  <a:pt x="1706" y="1380"/>
                </a:lnTo>
                <a:lnTo>
                  <a:pt x="1707" y="1380"/>
                </a:lnTo>
                <a:lnTo>
                  <a:pt x="1708" y="1380"/>
                </a:lnTo>
                <a:lnTo>
                  <a:pt x="1708" y="1379"/>
                </a:lnTo>
                <a:lnTo>
                  <a:pt x="1710" y="1379"/>
                </a:lnTo>
                <a:lnTo>
                  <a:pt x="1711" y="1378"/>
                </a:lnTo>
                <a:lnTo>
                  <a:pt x="1712" y="1375"/>
                </a:lnTo>
                <a:lnTo>
                  <a:pt x="1712" y="1373"/>
                </a:lnTo>
                <a:lnTo>
                  <a:pt x="1713" y="1370"/>
                </a:lnTo>
                <a:lnTo>
                  <a:pt x="1715" y="1368"/>
                </a:lnTo>
                <a:lnTo>
                  <a:pt x="1716" y="1366"/>
                </a:lnTo>
                <a:lnTo>
                  <a:pt x="1716" y="1366"/>
                </a:lnTo>
                <a:lnTo>
                  <a:pt x="1717" y="1368"/>
                </a:lnTo>
                <a:lnTo>
                  <a:pt x="1718" y="1370"/>
                </a:lnTo>
                <a:lnTo>
                  <a:pt x="1720" y="1373"/>
                </a:lnTo>
                <a:lnTo>
                  <a:pt x="1720" y="1375"/>
                </a:lnTo>
                <a:lnTo>
                  <a:pt x="1721" y="1376"/>
                </a:lnTo>
                <a:lnTo>
                  <a:pt x="1722" y="1378"/>
                </a:lnTo>
                <a:lnTo>
                  <a:pt x="1723" y="1378"/>
                </a:lnTo>
                <a:lnTo>
                  <a:pt x="1723" y="1378"/>
                </a:lnTo>
                <a:lnTo>
                  <a:pt x="1725" y="1378"/>
                </a:lnTo>
                <a:lnTo>
                  <a:pt x="1726" y="1378"/>
                </a:lnTo>
                <a:lnTo>
                  <a:pt x="1727" y="1378"/>
                </a:lnTo>
                <a:lnTo>
                  <a:pt x="1727" y="1378"/>
                </a:lnTo>
                <a:lnTo>
                  <a:pt x="1728" y="1379"/>
                </a:lnTo>
                <a:lnTo>
                  <a:pt x="1730" y="1379"/>
                </a:lnTo>
                <a:lnTo>
                  <a:pt x="1731" y="1379"/>
                </a:lnTo>
                <a:lnTo>
                  <a:pt x="1731" y="1380"/>
                </a:lnTo>
                <a:lnTo>
                  <a:pt x="1732" y="1380"/>
                </a:lnTo>
                <a:lnTo>
                  <a:pt x="1733" y="1380"/>
                </a:lnTo>
                <a:lnTo>
                  <a:pt x="1735" y="1380"/>
                </a:lnTo>
                <a:lnTo>
                  <a:pt x="1736" y="1380"/>
                </a:lnTo>
                <a:lnTo>
                  <a:pt x="1736" y="1380"/>
                </a:lnTo>
                <a:lnTo>
                  <a:pt x="1737" y="1380"/>
                </a:lnTo>
                <a:lnTo>
                  <a:pt x="1738" y="1380"/>
                </a:lnTo>
                <a:lnTo>
                  <a:pt x="1740" y="1380"/>
                </a:lnTo>
                <a:lnTo>
                  <a:pt x="1740" y="1380"/>
                </a:lnTo>
                <a:lnTo>
                  <a:pt x="1741" y="1380"/>
                </a:lnTo>
                <a:lnTo>
                  <a:pt x="1742" y="1380"/>
                </a:lnTo>
                <a:lnTo>
                  <a:pt x="1743" y="1380"/>
                </a:lnTo>
                <a:lnTo>
                  <a:pt x="1743" y="1379"/>
                </a:lnTo>
                <a:lnTo>
                  <a:pt x="1744" y="1379"/>
                </a:lnTo>
                <a:lnTo>
                  <a:pt x="1746" y="1378"/>
                </a:lnTo>
                <a:lnTo>
                  <a:pt x="1747" y="1376"/>
                </a:lnTo>
                <a:lnTo>
                  <a:pt x="1747" y="1375"/>
                </a:lnTo>
                <a:lnTo>
                  <a:pt x="1748" y="1374"/>
                </a:lnTo>
                <a:lnTo>
                  <a:pt x="1749" y="1374"/>
                </a:lnTo>
                <a:lnTo>
                  <a:pt x="1751" y="1375"/>
                </a:lnTo>
                <a:lnTo>
                  <a:pt x="1751" y="1375"/>
                </a:lnTo>
                <a:lnTo>
                  <a:pt x="1752" y="1376"/>
                </a:lnTo>
                <a:lnTo>
                  <a:pt x="1753" y="1378"/>
                </a:lnTo>
                <a:lnTo>
                  <a:pt x="1754" y="1379"/>
                </a:lnTo>
                <a:lnTo>
                  <a:pt x="1754" y="1380"/>
                </a:lnTo>
                <a:lnTo>
                  <a:pt x="1756" y="1380"/>
                </a:lnTo>
                <a:lnTo>
                  <a:pt x="1757" y="1381"/>
                </a:lnTo>
                <a:lnTo>
                  <a:pt x="1758" y="1381"/>
                </a:lnTo>
                <a:lnTo>
                  <a:pt x="1758" y="1381"/>
                </a:lnTo>
                <a:lnTo>
                  <a:pt x="1759" y="1381"/>
                </a:lnTo>
                <a:lnTo>
                  <a:pt x="1761" y="1381"/>
                </a:lnTo>
                <a:lnTo>
                  <a:pt x="1762" y="1380"/>
                </a:lnTo>
                <a:lnTo>
                  <a:pt x="1762" y="1380"/>
                </a:lnTo>
                <a:lnTo>
                  <a:pt x="1763" y="1380"/>
                </a:lnTo>
                <a:lnTo>
                  <a:pt x="1764" y="1380"/>
                </a:lnTo>
                <a:lnTo>
                  <a:pt x="1766" y="1380"/>
                </a:lnTo>
                <a:lnTo>
                  <a:pt x="1766" y="1380"/>
                </a:lnTo>
                <a:lnTo>
                  <a:pt x="1767" y="1380"/>
                </a:lnTo>
                <a:lnTo>
                  <a:pt x="1768" y="1380"/>
                </a:lnTo>
                <a:lnTo>
                  <a:pt x="1769" y="1380"/>
                </a:lnTo>
                <a:lnTo>
                  <a:pt x="1769" y="1380"/>
                </a:lnTo>
                <a:lnTo>
                  <a:pt x="1771" y="1380"/>
                </a:lnTo>
                <a:lnTo>
                  <a:pt x="1772" y="1380"/>
                </a:lnTo>
                <a:lnTo>
                  <a:pt x="1773" y="1380"/>
                </a:lnTo>
                <a:lnTo>
                  <a:pt x="1773" y="1380"/>
                </a:lnTo>
                <a:lnTo>
                  <a:pt x="1774" y="1380"/>
                </a:lnTo>
                <a:lnTo>
                  <a:pt x="1776" y="1380"/>
                </a:lnTo>
                <a:lnTo>
                  <a:pt x="1777" y="1380"/>
                </a:lnTo>
                <a:lnTo>
                  <a:pt x="1777" y="1380"/>
                </a:lnTo>
                <a:lnTo>
                  <a:pt x="1778" y="1380"/>
                </a:lnTo>
                <a:lnTo>
                  <a:pt x="1779" y="1380"/>
                </a:lnTo>
                <a:lnTo>
                  <a:pt x="1780" y="1380"/>
                </a:lnTo>
                <a:lnTo>
                  <a:pt x="1780" y="1380"/>
                </a:lnTo>
                <a:lnTo>
                  <a:pt x="1782" y="1380"/>
                </a:lnTo>
                <a:lnTo>
                  <a:pt x="1783" y="1380"/>
                </a:lnTo>
                <a:lnTo>
                  <a:pt x="1784" y="1380"/>
                </a:lnTo>
                <a:lnTo>
                  <a:pt x="1784" y="1380"/>
                </a:lnTo>
                <a:lnTo>
                  <a:pt x="1785" y="1380"/>
                </a:lnTo>
                <a:lnTo>
                  <a:pt x="1787" y="1380"/>
                </a:lnTo>
                <a:lnTo>
                  <a:pt x="1788" y="1380"/>
                </a:lnTo>
                <a:lnTo>
                  <a:pt x="1788" y="1380"/>
                </a:lnTo>
                <a:lnTo>
                  <a:pt x="1789" y="1380"/>
                </a:lnTo>
                <a:lnTo>
                  <a:pt x="1790" y="1379"/>
                </a:lnTo>
                <a:lnTo>
                  <a:pt x="1792" y="1379"/>
                </a:lnTo>
                <a:lnTo>
                  <a:pt x="1793" y="1378"/>
                </a:lnTo>
                <a:lnTo>
                  <a:pt x="1793" y="1376"/>
                </a:lnTo>
                <a:lnTo>
                  <a:pt x="1794" y="1376"/>
                </a:lnTo>
                <a:lnTo>
                  <a:pt x="1795" y="1375"/>
                </a:lnTo>
                <a:lnTo>
                  <a:pt x="1797" y="1375"/>
                </a:lnTo>
                <a:lnTo>
                  <a:pt x="1797" y="1375"/>
                </a:lnTo>
                <a:lnTo>
                  <a:pt x="1798" y="1375"/>
                </a:lnTo>
                <a:lnTo>
                  <a:pt x="1799" y="1376"/>
                </a:lnTo>
                <a:lnTo>
                  <a:pt x="1800" y="1376"/>
                </a:lnTo>
                <a:lnTo>
                  <a:pt x="1800" y="1378"/>
                </a:lnTo>
                <a:lnTo>
                  <a:pt x="1802" y="1378"/>
                </a:lnTo>
                <a:lnTo>
                  <a:pt x="1803" y="1379"/>
                </a:lnTo>
                <a:lnTo>
                  <a:pt x="1804" y="1379"/>
                </a:lnTo>
                <a:lnTo>
                  <a:pt x="1804" y="1379"/>
                </a:lnTo>
                <a:lnTo>
                  <a:pt x="1805" y="1379"/>
                </a:lnTo>
                <a:lnTo>
                  <a:pt x="1807" y="1380"/>
                </a:lnTo>
                <a:lnTo>
                  <a:pt x="1808" y="1380"/>
                </a:lnTo>
                <a:lnTo>
                  <a:pt x="1808" y="1380"/>
                </a:lnTo>
                <a:lnTo>
                  <a:pt x="1809" y="1380"/>
                </a:lnTo>
                <a:lnTo>
                  <a:pt x="1810" y="1380"/>
                </a:lnTo>
                <a:lnTo>
                  <a:pt x="1811" y="1380"/>
                </a:lnTo>
                <a:lnTo>
                  <a:pt x="1811" y="1380"/>
                </a:lnTo>
                <a:lnTo>
                  <a:pt x="1813" y="1380"/>
                </a:lnTo>
                <a:lnTo>
                  <a:pt x="1814" y="1380"/>
                </a:lnTo>
                <a:lnTo>
                  <a:pt x="1815" y="1380"/>
                </a:lnTo>
                <a:lnTo>
                  <a:pt x="1815" y="1379"/>
                </a:lnTo>
                <a:lnTo>
                  <a:pt x="1816" y="1379"/>
                </a:lnTo>
                <a:lnTo>
                  <a:pt x="1818" y="1379"/>
                </a:lnTo>
                <a:lnTo>
                  <a:pt x="1819" y="1379"/>
                </a:lnTo>
                <a:lnTo>
                  <a:pt x="1819" y="1379"/>
                </a:lnTo>
                <a:lnTo>
                  <a:pt x="1820" y="1378"/>
                </a:lnTo>
                <a:lnTo>
                  <a:pt x="1821" y="1376"/>
                </a:lnTo>
                <a:lnTo>
                  <a:pt x="1823" y="1374"/>
                </a:lnTo>
                <a:lnTo>
                  <a:pt x="1823" y="1371"/>
                </a:lnTo>
                <a:lnTo>
                  <a:pt x="1824" y="1369"/>
                </a:lnTo>
                <a:lnTo>
                  <a:pt x="1825" y="1366"/>
                </a:lnTo>
                <a:lnTo>
                  <a:pt x="1826" y="1364"/>
                </a:lnTo>
                <a:lnTo>
                  <a:pt x="1826" y="1363"/>
                </a:lnTo>
                <a:lnTo>
                  <a:pt x="1828" y="1361"/>
                </a:lnTo>
                <a:lnTo>
                  <a:pt x="1829" y="1361"/>
                </a:lnTo>
                <a:lnTo>
                  <a:pt x="1830" y="1363"/>
                </a:lnTo>
                <a:lnTo>
                  <a:pt x="1830" y="1364"/>
                </a:lnTo>
                <a:lnTo>
                  <a:pt x="1831" y="1365"/>
                </a:lnTo>
                <a:lnTo>
                  <a:pt x="1833" y="1366"/>
                </a:lnTo>
                <a:lnTo>
                  <a:pt x="1834" y="1369"/>
                </a:lnTo>
                <a:lnTo>
                  <a:pt x="1834" y="1370"/>
                </a:lnTo>
                <a:lnTo>
                  <a:pt x="1835" y="1370"/>
                </a:lnTo>
                <a:lnTo>
                  <a:pt x="1836" y="1371"/>
                </a:lnTo>
                <a:lnTo>
                  <a:pt x="1838" y="1373"/>
                </a:lnTo>
                <a:lnTo>
                  <a:pt x="1838" y="1374"/>
                </a:lnTo>
                <a:lnTo>
                  <a:pt x="1839" y="1374"/>
                </a:lnTo>
                <a:lnTo>
                  <a:pt x="1840" y="1375"/>
                </a:lnTo>
                <a:lnTo>
                  <a:pt x="1841" y="1375"/>
                </a:lnTo>
                <a:lnTo>
                  <a:pt x="1841" y="1375"/>
                </a:lnTo>
                <a:lnTo>
                  <a:pt x="1843" y="1376"/>
                </a:lnTo>
                <a:lnTo>
                  <a:pt x="1844" y="1376"/>
                </a:lnTo>
                <a:lnTo>
                  <a:pt x="1845" y="1378"/>
                </a:lnTo>
                <a:lnTo>
                  <a:pt x="1846" y="1378"/>
                </a:lnTo>
                <a:lnTo>
                  <a:pt x="1846" y="1378"/>
                </a:lnTo>
                <a:lnTo>
                  <a:pt x="1847" y="1378"/>
                </a:lnTo>
                <a:lnTo>
                  <a:pt x="1849" y="1378"/>
                </a:lnTo>
                <a:lnTo>
                  <a:pt x="1850" y="1379"/>
                </a:lnTo>
                <a:lnTo>
                  <a:pt x="1850" y="1379"/>
                </a:lnTo>
                <a:lnTo>
                  <a:pt x="1851" y="1379"/>
                </a:lnTo>
                <a:lnTo>
                  <a:pt x="1852" y="1379"/>
                </a:lnTo>
                <a:lnTo>
                  <a:pt x="1854" y="1379"/>
                </a:lnTo>
                <a:lnTo>
                  <a:pt x="1854" y="1379"/>
                </a:lnTo>
                <a:lnTo>
                  <a:pt x="1855" y="1379"/>
                </a:lnTo>
                <a:lnTo>
                  <a:pt x="1856" y="1379"/>
                </a:lnTo>
                <a:lnTo>
                  <a:pt x="1857" y="1380"/>
                </a:lnTo>
                <a:lnTo>
                  <a:pt x="1857" y="1379"/>
                </a:lnTo>
                <a:lnTo>
                  <a:pt x="1859" y="1379"/>
                </a:lnTo>
                <a:lnTo>
                  <a:pt x="1860" y="1379"/>
                </a:lnTo>
                <a:lnTo>
                  <a:pt x="1861" y="1378"/>
                </a:lnTo>
                <a:lnTo>
                  <a:pt x="1861" y="1378"/>
                </a:lnTo>
                <a:lnTo>
                  <a:pt x="1862" y="1376"/>
                </a:lnTo>
                <a:lnTo>
                  <a:pt x="1864" y="1376"/>
                </a:lnTo>
                <a:lnTo>
                  <a:pt x="1865" y="1376"/>
                </a:lnTo>
                <a:lnTo>
                  <a:pt x="1865" y="1376"/>
                </a:lnTo>
                <a:lnTo>
                  <a:pt x="1866" y="1378"/>
                </a:lnTo>
                <a:lnTo>
                  <a:pt x="1867" y="1379"/>
                </a:lnTo>
                <a:lnTo>
                  <a:pt x="1869" y="1379"/>
                </a:lnTo>
                <a:lnTo>
                  <a:pt x="1869" y="1380"/>
                </a:lnTo>
                <a:lnTo>
                  <a:pt x="1870" y="1380"/>
                </a:lnTo>
                <a:lnTo>
                  <a:pt x="1871" y="1380"/>
                </a:lnTo>
                <a:lnTo>
                  <a:pt x="1872" y="1380"/>
                </a:lnTo>
                <a:lnTo>
                  <a:pt x="1872" y="1380"/>
                </a:lnTo>
                <a:lnTo>
                  <a:pt x="1874" y="1380"/>
                </a:lnTo>
                <a:lnTo>
                  <a:pt x="1875" y="1380"/>
                </a:lnTo>
                <a:lnTo>
                  <a:pt x="1876" y="1380"/>
                </a:lnTo>
                <a:lnTo>
                  <a:pt x="1876" y="1380"/>
                </a:lnTo>
                <a:lnTo>
                  <a:pt x="1877" y="1380"/>
                </a:lnTo>
                <a:lnTo>
                  <a:pt x="1879" y="1380"/>
                </a:lnTo>
                <a:lnTo>
                  <a:pt x="1880" y="1380"/>
                </a:lnTo>
                <a:lnTo>
                  <a:pt x="1880" y="1380"/>
                </a:lnTo>
                <a:lnTo>
                  <a:pt x="1881" y="1380"/>
                </a:lnTo>
                <a:lnTo>
                  <a:pt x="1882" y="1380"/>
                </a:lnTo>
                <a:lnTo>
                  <a:pt x="1883" y="1380"/>
                </a:lnTo>
                <a:lnTo>
                  <a:pt x="1883" y="1380"/>
                </a:lnTo>
                <a:lnTo>
                  <a:pt x="1885" y="1380"/>
                </a:lnTo>
                <a:lnTo>
                  <a:pt x="1886" y="1380"/>
                </a:lnTo>
                <a:lnTo>
                  <a:pt x="1887" y="1380"/>
                </a:lnTo>
                <a:lnTo>
                  <a:pt x="1887" y="1380"/>
                </a:lnTo>
                <a:lnTo>
                  <a:pt x="1888" y="1380"/>
                </a:lnTo>
                <a:lnTo>
                  <a:pt x="1890" y="1380"/>
                </a:lnTo>
                <a:lnTo>
                  <a:pt x="1891" y="1380"/>
                </a:lnTo>
                <a:lnTo>
                  <a:pt x="1891" y="1380"/>
                </a:lnTo>
                <a:lnTo>
                  <a:pt x="1892" y="1380"/>
                </a:lnTo>
                <a:lnTo>
                  <a:pt x="1893" y="1380"/>
                </a:lnTo>
                <a:lnTo>
                  <a:pt x="1895" y="1380"/>
                </a:lnTo>
                <a:lnTo>
                  <a:pt x="1895" y="1380"/>
                </a:lnTo>
                <a:lnTo>
                  <a:pt x="1896" y="1380"/>
                </a:lnTo>
                <a:lnTo>
                  <a:pt x="1897" y="1380"/>
                </a:lnTo>
                <a:lnTo>
                  <a:pt x="1898" y="1380"/>
                </a:lnTo>
                <a:lnTo>
                  <a:pt x="1898" y="1380"/>
                </a:lnTo>
                <a:lnTo>
                  <a:pt x="1900" y="1380"/>
                </a:lnTo>
                <a:lnTo>
                  <a:pt x="1901" y="1379"/>
                </a:lnTo>
                <a:lnTo>
                  <a:pt x="1902" y="1376"/>
                </a:lnTo>
                <a:lnTo>
                  <a:pt x="1903" y="1374"/>
                </a:lnTo>
                <a:lnTo>
                  <a:pt x="1903" y="1369"/>
                </a:lnTo>
                <a:lnTo>
                  <a:pt x="1905" y="1363"/>
                </a:lnTo>
                <a:lnTo>
                  <a:pt x="1906" y="1354"/>
                </a:lnTo>
                <a:lnTo>
                  <a:pt x="1907" y="1345"/>
                </a:lnTo>
                <a:lnTo>
                  <a:pt x="1907" y="1335"/>
                </a:lnTo>
                <a:lnTo>
                  <a:pt x="1908" y="1327"/>
                </a:lnTo>
                <a:lnTo>
                  <a:pt x="1910" y="1319"/>
                </a:lnTo>
                <a:lnTo>
                  <a:pt x="1911" y="1314"/>
                </a:lnTo>
                <a:lnTo>
                  <a:pt x="1911" y="1313"/>
                </a:lnTo>
                <a:lnTo>
                  <a:pt x="1912" y="1314"/>
                </a:lnTo>
                <a:lnTo>
                  <a:pt x="1913" y="1318"/>
                </a:lnTo>
                <a:lnTo>
                  <a:pt x="1915" y="1323"/>
                </a:lnTo>
                <a:lnTo>
                  <a:pt x="1915" y="1329"/>
                </a:lnTo>
                <a:lnTo>
                  <a:pt x="1916" y="1335"/>
                </a:lnTo>
                <a:lnTo>
                  <a:pt x="1917" y="1340"/>
                </a:lnTo>
                <a:lnTo>
                  <a:pt x="1918" y="1346"/>
                </a:lnTo>
                <a:lnTo>
                  <a:pt x="1918" y="1351"/>
                </a:lnTo>
                <a:lnTo>
                  <a:pt x="1919" y="1355"/>
                </a:lnTo>
                <a:lnTo>
                  <a:pt x="1921" y="1359"/>
                </a:lnTo>
                <a:lnTo>
                  <a:pt x="1922" y="1363"/>
                </a:lnTo>
                <a:lnTo>
                  <a:pt x="1922" y="1365"/>
                </a:lnTo>
                <a:lnTo>
                  <a:pt x="1923" y="1368"/>
                </a:lnTo>
                <a:lnTo>
                  <a:pt x="1924" y="1369"/>
                </a:lnTo>
                <a:lnTo>
                  <a:pt x="1926" y="1370"/>
                </a:lnTo>
                <a:lnTo>
                  <a:pt x="1926" y="1373"/>
                </a:lnTo>
                <a:lnTo>
                  <a:pt x="1927" y="1373"/>
                </a:lnTo>
                <a:lnTo>
                  <a:pt x="1928" y="1374"/>
                </a:lnTo>
                <a:lnTo>
                  <a:pt x="1929" y="1375"/>
                </a:lnTo>
                <a:lnTo>
                  <a:pt x="1929" y="1375"/>
                </a:lnTo>
                <a:lnTo>
                  <a:pt x="1931" y="1376"/>
                </a:lnTo>
                <a:lnTo>
                  <a:pt x="1932" y="1376"/>
                </a:lnTo>
                <a:lnTo>
                  <a:pt x="1933" y="1376"/>
                </a:lnTo>
                <a:lnTo>
                  <a:pt x="1933" y="1378"/>
                </a:lnTo>
                <a:lnTo>
                  <a:pt x="1934" y="1378"/>
                </a:lnTo>
                <a:lnTo>
                  <a:pt x="1936" y="1378"/>
                </a:lnTo>
                <a:lnTo>
                  <a:pt x="1937" y="1379"/>
                </a:lnTo>
                <a:lnTo>
                  <a:pt x="1937" y="1379"/>
                </a:lnTo>
                <a:lnTo>
                  <a:pt x="1938" y="1379"/>
                </a:lnTo>
                <a:lnTo>
                  <a:pt x="1939" y="1380"/>
                </a:lnTo>
                <a:lnTo>
                  <a:pt x="1941" y="1380"/>
                </a:lnTo>
                <a:lnTo>
                  <a:pt x="1941" y="1380"/>
                </a:lnTo>
                <a:lnTo>
                  <a:pt x="1942" y="1380"/>
                </a:lnTo>
                <a:lnTo>
                  <a:pt x="1943" y="1380"/>
                </a:lnTo>
                <a:lnTo>
                  <a:pt x="1944" y="1380"/>
                </a:lnTo>
                <a:lnTo>
                  <a:pt x="1944" y="1380"/>
                </a:lnTo>
                <a:lnTo>
                  <a:pt x="1946" y="1380"/>
                </a:lnTo>
                <a:lnTo>
                  <a:pt x="1947" y="1380"/>
                </a:lnTo>
                <a:lnTo>
                  <a:pt x="1948" y="1380"/>
                </a:lnTo>
                <a:lnTo>
                  <a:pt x="1948" y="1380"/>
                </a:lnTo>
                <a:lnTo>
                  <a:pt x="1949" y="1380"/>
                </a:lnTo>
                <a:lnTo>
                  <a:pt x="1951" y="1380"/>
                </a:lnTo>
                <a:lnTo>
                  <a:pt x="1952" y="1379"/>
                </a:lnTo>
                <a:lnTo>
                  <a:pt x="1952" y="1379"/>
                </a:lnTo>
                <a:lnTo>
                  <a:pt x="1953" y="1379"/>
                </a:lnTo>
                <a:lnTo>
                  <a:pt x="1954" y="1379"/>
                </a:lnTo>
                <a:lnTo>
                  <a:pt x="1955" y="1379"/>
                </a:lnTo>
                <a:lnTo>
                  <a:pt x="1955" y="1379"/>
                </a:lnTo>
                <a:lnTo>
                  <a:pt x="1957" y="1380"/>
                </a:lnTo>
                <a:lnTo>
                  <a:pt x="1958" y="1380"/>
                </a:lnTo>
                <a:lnTo>
                  <a:pt x="1959" y="1380"/>
                </a:lnTo>
                <a:lnTo>
                  <a:pt x="1960" y="1380"/>
                </a:lnTo>
                <a:lnTo>
                  <a:pt x="1960" y="1380"/>
                </a:lnTo>
                <a:lnTo>
                  <a:pt x="1962" y="1380"/>
                </a:lnTo>
                <a:lnTo>
                  <a:pt x="1963" y="1380"/>
                </a:lnTo>
                <a:lnTo>
                  <a:pt x="1964" y="1380"/>
                </a:lnTo>
                <a:lnTo>
                  <a:pt x="1964" y="1380"/>
                </a:lnTo>
                <a:lnTo>
                  <a:pt x="1965" y="1380"/>
                </a:lnTo>
                <a:lnTo>
                  <a:pt x="1967" y="1380"/>
                </a:lnTo>
                <a:lnTo>
                  <a:pt x="1968" y="1380"/>
                </a:lnTo>
                <a:lnTo>
                  <a:pt x="1968" y="1380"/>
                </a:lnTo>
                <a:lnTo>
                  <a:pt x="1969" y="1380"/>
                </a:lnTo>
                <a:lnTo>
                  <a:pt x="1970" y="1380"/>
                </a:lnTo>
                <a:lnTo>
                  <a:pt x="1972" y="1380"/>
                </a:lnTo>
                <a:lnTo>
                  <a:pt x="1972" y="1380"/>
                </a:lnTo>
                <a:lnTo>
                  <a:pt x="1973" y="1380"/>
                </a:lnTo>
                <a:lnTo>
                  <a:pt x="1974" y="1380"/>
                </a:lnTo>
                <a:lnTo>
                  <a:pt x="1975" y="1380"/>
                </a:lnTo>
                <a:lnTo>
                  <a:pt x="1975" y="1380"/>
                </a:lnTo>
                <a:lnTo>
                  <a:pt x="1977" y="1379"/>
                </a:lnTo>
                <a:lnTo>
                  <a:pt x="1978" y="1379"/>
                </a:lnTo>
                <a:lnTo>
                  <a:pt x="1979" y="1378"/>
                </a:lnTo>
                <a:lnTo>
                  <a:pt x="1979" y="1375"/>
                </a:lnTo>
                <a:lnTo>
                  <a:pt x="1980" y="1373"/>
                </a:lnTo>
                <a:lnTo>
                  <a:pt x="1982" y="1369"/>
                </a:lnTo>
                <a:lnTo>
                  <a:pt x="1983" y="1366"/>
                </a:lnTo>
                <a:lnTo>
                  <a:pt x="1983" y="1363"/>
                </a:lnTo>
                <a:lnTo>
                  <a:pt x="1984" y="1360"/>
                </a:lnTo>
                <a:lnTo>
                  <a:pt x="1985" y="1360"/>
                </a:lnTo>
                <a:lnTo>
                  <a:pt x="1987" y="1360"/>
                </a:lnTo>
                <a:lnTo>
                  <a:pt x="1987" y="1363"/>
                </a:lnTo>
                <a:lnTo>
                  <a:pt x="1988" y="1365"/>
                </a:lnTo>
                <a:lnTo>
                  <a:pt x="1989" y="1369"/>
                </a:lnTo>
                <a:lnTo>
                  <a:pt x="1990" y="1373"/>
                </a:lnTo>
                <a:lnTo>
                  <a:pt x="1990" y="1375"/>
                </a:lnTo>
                <a:lnTo>
                  <a:pt x="1991" y="1376"/>
                </a:lnTo>
                <a:lnTo>
                  <a:pt x="1993" y="1378"/>
                </a:lnTo>
                <a:lnTo>
                  <a:pt x="1994" y="1379"/>
                </a:lnTo>
                <a:lnTo>
                  <a:pt x="1994" y="1380"/>
                </a:lnTo>
                <a:lnTo>
                  <a:pt x="1995" y="1380"/>
                </a:lnTo>
                <a:lnTo>
                  <a:pt x="1996" y="1380"/>
                </a:lnTo>
                <a:lnTo>
                  <a:pt x="1998" y="1380"/>
                </a:lnTo>
                <a:lnTo>
                  <a:pt x="1998" y="1380"/>
                </a:lnTo>
                <a:lnTo>
                  <a:pt x="1999" y="1380"/>
                </a:lnTo>
                <a:lnTo>
                  <a:pt x="2000" y="1380"/>
                </a:lnTo>
                <a:lnTo>
                  <a:pt x="2001" y="1380"/>
                </a:lnTo>
                <a:lnTo>
                  <a:pt x="2001" y="1380"/>
                </a:lnTo>
                <a:lnTo>
                  <a:pt x="2003" y="1380"/>
                </a:lnTo>
                <a:lnTo>
                  <a:pt x="2004" y="1380"/>
                </a:lnTo>
                <a:lnTo>
                  <a:pt x="2005" y="1380"/>
                </a:lnTo>
                <a:lnTo>
                  <a:pt x="2005" y="1380"/>
                </a:lnTo>
                <a:lnTo>
                  <a:pt x="2006" y="1380"/>
                </a:lnTo>
                <a:lnTo>
                  <a:pt x="2008" y="1380"/>
                </a:lnTo>
                <a:lnTo>
                  <a:pt x="2009" y="1380"/>
                </a:lnTo>
                <a:lnTo>
                  <a:pt x="2009" y="1380"/>
                </a:lnTo>
                <a:lnTo>
                  <a:pt x="2010" y="1380"/>
                </a:lnTo>
                <a:lnTo>
                  <a:pt x="2011" y="1380"/>
                </a:lnTo>
                <a:lnTo>
                  <a:pt x="2013" y="1380"/>
                </a:lnTo>
                <a:lnTo>
                  <a:pt x="2014" y="1380"/>
                </a:lnTo>
                <a:lnTo>
                  <a:pt x="2014" y="1379"/>
                </a:lnTo>
                <a:lnTo>
                  <a:pt x="2015" y="1379"/>
                </a:lnTo>
                <a:lnTo>
                  <a:pt x="2016" y="1379"/>
                </a:lnTo>
                <a:lnTo>
                  <a:pt x="2018" y="1379"/>
                </a:lnTo>
                <a:lnTo>
                  <a:pt x="2018" y="1379"/>
                </a:lnTo>
                <a:lnTo>
                  <a:pt x="2019" y="1379"/>
                </a:lnTo>
                <a:lnTo>
                  <a:pt x="2020" y="1379"/>
                </a:lnTo>
                <a:lnTo>
                  <a:pt x="2021" y="1378"/>
                </a:lnTo>
                <a:lnTo>
                  <a:pt x="2021" y="1378"/>
                </a:lnTo>
                <a:lnTo>
                  <a:pt x="2023" y="1376"/>
                </a:lnTo>
                <a:lnTo>
                  <a:pt x="2024" y="1375"/>
                </a:lnTo>
                <a:lnTo>
                  <a:pt x="2025" y="1374"/>
                </a:lnTo>
                <a:lnTo>
                  <a:pt x="2025" y="1371"/>
                </a:lnTo>
                <a:lnTo>
                  <a:pt x="2026" y="1370"/>
                </a:lnTo>
                <a:lnTo>
                  <a:pt x="2027" y="1369"/>
                </a:lnTo>
                <a:lnTo>
                  <a:pt x="2029" y="1369"/>
                </a:lnTo>
                <a:lnTo>
                  <a:pt x="2029" y="1370"/>
                </a:lnTo>
                <a:lnTo>
                  <a:pt x="2030" y="1371"/>
                </a:lnTo>
                <a:lnTo>
                  <a:pt x="2031" y="1373"/>
                </a:lnTo>
                <a:lnTo>
                  <a:pt x="2032" y="1374"/>
                </a:lnTo>
                <a:lnTo>
                  <a:pt x="2032" y="1375"/>
                </a:lnTo>
                <a:lnTo>
                  <a:pt x="2034" y="1376"/>
                </a:lnTo>
                <a:lnTo>
                  <a:pt x="2035" y="1378"/>
                </a:lnTo>
                <a:lnTo>
                  <a:pt x="2036" y="1378"/>
                </a:lnTo>
                <a:lnTo>
                  <a:pt x="2036" y="1379"/>
                </a:lnTo>
                <a:lnTo>
                  <a:pt x="2037" y="1379"/>
                </a:lnTo>
                <a:lnTo>
                  <a:pt x="2039" y="1379"/>
                </a:lnTo>
                <a:lnTo>
                  <a:pt x="2040" y="1380"/>
                </a:lnTo>
                <a:lnTo>
                  <a:pt x="2040" y="1380"/>
                </a:lnTo>
                <a:lnTo>
                  <a:pt x="2041" y="1380"/>
                </a:lnTo>
                <a:lnTo>
                  <a:pt x="2042" y="1380"/>
                </a:lnTo>
                <a:lnTo>
                  <a:pt x="2044" y="1380"/>
                </a:lnTo>
                <a:lnTo>
                  <a:pt x="2044" y="1380"/>
                </a:lnTo>
                <a:lnTo>
                  <a:pt x="2045" y="1380"/>
                </a:lnTo>
                <a:lnTo>
                  <a:pt x="2046" y="1380"/>
                </a:lnTo>
                <a:lnTo>
                  <a:pt x="2047" y="1380"/>
                </a:lnTo>
                <a:lnTo>
                  <a:pt x="2047" y="1380"/>
                </a:lnTo>
                <a:lnTo>
                  <a:pt x="2049" y="1380"/>
                </a:lnTo>
                <a:lnTo>
                  <a:pt x="2050" y="1380"/>
                </a:lnTo>
                <a:lnTo>
                  <a:pt x="2051" y="1380"/>
                </a:lnTo>
                <a:lnTo>
                  <a:pt x="2051" y="1380"/>
                </a:lnTo>
                <a:lnTo>
                  <a:pt x="2052" y="1380"/>
                </a:lnTo>
                <a:lnTo>
                  <a:pt x="2054" y="1380"/>
                </a:lnTo>
                <a:lnTo>
                  <a:pt x="2055" y="1380"/>
                </a:lnTo>
                <a:lnTo>
                  <a:pt x="2055" y="1380"/>
                </a:lnTo>
                <a:lnTo>
                  <a:pt x="2056" y="1380"/>
                </a:lnTo>
                <a:lnTo>
                  <a:pt x="2057" y="1380"/>
                </a:lnTo>
                <a:lnTo>
                  <a:pt x="2059" y="1380"/>
                </a:lnTo>
                <a:lnTo>
                  <a:pt x="2059" y="1380"/>
                </a:lnTo>
                <a:lnTo>
                  <a:pt x="2060" y="1380"/>
                </a:lnTo>
                <a:lnTo>
                  <a:pt x="2061" y="1380"/>
                </a:lnTo>
                <a:lnTo>
                  <a:pt x="2062" y="1380"/>
                </a:lnTo>
                <a:lnTo>
                  <a:pt x="2062" y="1380"/>
                </a:lnTo>
                <a:lnTo>
                  <a:pt x="2063" y="1380"/>
                </a:lnTo>
                <a:lnTo>
                  <a:pt x="2065" y="1380"/>
                </a:lnTo>
                <a:lnTo>
                  <a:pt x="2066" y="1380"/>
                </a:lnTo>
                <a:lnTo>
                  <a:pt x="2066" y="1380"/>
                </a:lnTo>
                <a:lnTo>
                  <a:pt x="2067" y="1380"/>
                </a:lnTo>
                <a:lnTo>
                  <a:pt x="2068" y="1380"/>
                </a:lnTo>
                <a:lnTo>
                  <a:pt x="2070" y="1380"/>
                </a:lnTo>
                <a:lnTo>
                  <a:pt x="2071" y="1380"/>
                </a:lnTo>
                <a:lnTo>
                  <a:pt x="2071" y="1379"/>
                </a:lnTo>
                <a:lnTo>
                  <a:pt x="2072" y="1379"/>
                </a:lnTo>
                <a:lnTo>
                  <a:pt x="2073" y="1379"/>
                </a:lnTo>
                <a:lnTo>
                  <a:pt x="2075" y="1379"/>
                </a:lnTo>
                <a:lnTo>
                  <a:pt x="2075" y="1380"/>
                </a:lnTo>
                <a:lnTo>
                  <a:pt x="2076" y="1380"/>
                </a:lnTo>
                <a:lnTo>
                  <a:pt x="2077" y="1380"/>
                </a:lnTo>
                <a:lnTo>
                  <a:pt x="2078" y="1380"/>
                </a:lnTo>
                <a:lnTo>
                  <a:pt x="2078" y="1380"/>
                </a:lnTo>
                <a:lnTo>
                  <a:pt x="2080" y="1380"/>
                </a:lnTo>
                <a:lnTo>
                  <a:pt x="2081" y="1379"/>
                </a:lnTo>
                <a:lnTo>
                  <a:pt x="2082" y="1375"/>
                </a:lnTo>
                <a:lnTo>
                  <a:pt x="2082" y="1370"/>
                </a:lnTo>
                <a:lnTo>
                  <a:pt x="2083" y="1361"/>
                </a:lnTo>
                <a:lnTo>
                  <a:pt x="2085" y="1350"/>
                </a:lnTo>
                <a:lnTo>
                  <a:pt x="2086" y="1339"/>
                </a:lnTo>
                <a:lnTo>
                  <a:pt x="2086" y="1329"/>
                </a:lnTo>
                <a:lnTo>
                  <a:pt x="2087" y="1323"/>
                </a:lnTo>
                <a:lnTo>
                  <a:pt x="2088" y="1322"/>
                </a:lnTo>
                <a:lnTo>
                  <a:pt x="2090" y="1323"/>
                </a:lnTo>
                <a:lnTo>
                  <a:pt x="2090" y="1325"/>
                </a:lnTo>
                <a:lnTo>
                  <a:pt x="2091" y="1329"/>
                </a:lnTo>
                <a:lnTo>
                  <a:pt x="2092" y="1329"/>
                </a:lnTo>
                <a:lnTo>
                  <a:pt x="2093" y="1327"/>
                </a:lnTo>
                <a:lnTo>
                  <a:pt x="2093" y="1322"/>
                </a:lnTo>
                <a:lnTo>
                  <a:pt x="2095" y="1309"/>
                </a:lnTo>
                <a:lnTo>
                  <a:pt x="2096" y="1292"/>
                </a:lnTo>
                <a:lnTo>
                  <a:pt x="2097" y="1269"/>
                </a:lnTo>
                <a:lnTo>
                  <a:pt x="2097" y="1247"/>
                </a:lnTo>
                <a:lnTo>
                  <a:pt x="2098" y="1227"/>
                </a:lnTo>
                <a:lnTo>
                  <a:pt x="2099" y="1214"/>
                </a:lnTo>
                <a:lnTo>
                  <a:pt x="2101" y="1209"/>
                </a:lnTo>
                <a:lnTo>
                  <a:pt x="2101" y="1211"/>
                </a:lnTo>
                <a:lnTo>
                  <a:pt x="2102" y="1222"/>
                </a:lnTo>
                <a:lnTo>
                  <a:pt x="2103" y="1231"/>
                </a:lnTo>
                <a:lnTo>
                  <a:pt x="2104" y="1250"/>
                </a:lnTo>
                <a:lnTo>
                  <a:pt x="2104" y="1267"/>
                </a:lnTo>
                <a:lnTo>
                  <a:pt x="2106" y="1286"/>
                </a:lnTo>
                <a:lnTo>
                  <a:pt x="2107" y="1301"/>
                </a:lnTo>
                <a:lnTo>
                  <a:pt x="2108" y="1314"/>
                </a:lnTo>
                <a:lnTo>
                  <a:pt x="2108" y="1324"/>
                </a:lnTo>
                <a:lnTo>
                  <a:pt x="2109" y="1333"/>
                </a:lnTo>
                <a:lnTo>
                  <a:pt x="2111" y="1340"/>
                </a:lnTo>
                <a:lnTo>
                  <a:pt x="2112" y="1345"/>
                </a:lnTo>
                <a:lnTo>
                  <a:pt x="2112" y="1349"/>
                </a:lnTo>
                <a:lnTo>
                  <a:pt x="2113" y="1353"/>
                </a:lnTo>
                <a:lnTo>
                  <a:pt x="2114" y="1355"/>
                </a:lnTo>
                <a:lnTo>
                  <a:pt x="2116" y="1356"/>
                </a:lnTo>
                <a:lnTo>
                  <a:pt x="2116" y="1359"/>
                </a:lnTo>
                <a:lnTo>
                  <a:pt x="2117" y="1360"/>
                </a:lnTo>
                <a:lnTo>
                  <a:pt x="2118" y="1361"/>
                </a:lnTo>
                <a:lnTo>
                  <a:pt x="2119" y="1363"/>
                </a:lnTo>
                <a:lnTo>
                  <a:pt x="2119" y="1364"/>
                </a:lnTo>
                <a:lnTo>
                  <a:pt x="2121" y="1365"/>
                </a:lnTo>
                <a:lnTo>
                  <a:pt x="2122" y="1366"/>
                </a:lnTo>
                <a:lnTo>
                  <a:pt x="2123" y="1368"/>
                </a:lnTo>
                <a:lnTo>
                  <a:pt x="2123" y="1369"/>
                </a:lnTo>
                <a:lnTo>
                  <a:pt x="2124" y="1369"/>
                </a:lnTo>
                <a:lnTo>
                  <a:pt x="2126" y="1370"/>
                </a:lnTo>
                <a:lnTo>
                  <a:pt x="2127" y="1370"/>
                </a:lnTo>
                <a:lnTo>
                  <a:pt x="2128" y="1371"/>
                </a:lnTo>
                <a:lnTo>
                  <a:pt x="2128" y="1371"/>
                </a:lnTo>
                <a:lnTo>
                  <a:pt x="2129" y="1373"/>
                </a:lnTo>
                <a:lnTo>
                  <a:pt x="2131" y="1373"/>
                </a:lnTo>
                <a:lnTo>
                  <a:pt x="2132" y="1373"/>
                </a:lnTo>
                <a:lnTo>
                  <a:pt x="2132" y="1374"/>
                </a:lnTo>
                <a:lnTo>
                  <a:pt x="2133" y="1374"/>
                </a:lnTo>
                <a:lnTo>
                  <a:pt x="2134" y="1374"/>
                </a:lnTo>
                <a:lnTo>
                  <a:pt x="2135" y="1375"/>
                </a:lnTo>
                <a:lnTo>
                  <a:pt x="2135" y="1375"/>
                </a:lnTo>
                <a:lnTo>
                  <a:pt x="2137" y="1375"/>
                </a:lnTo>
                <a:lnTo>
                  <a:pt x="2138" y="1375"/>
                </a:lnTo>
                <a:lnTo>
                  <a:pt x="2139" y="1375"/>
                </a:lnTo>
                <a:lnTo>
                  <a:pt x="2139" y="1375"/>
                </a:lnTo>
                <a:lnTo>
                  <a:pt x="2140" y="1376"/>
                </a:lnTo>
                <a:lnTo>
                  <a:pt x="2142" y="1376"/>
                </a:lnTo>
                <a:lnTo>
                  <a:pt x="2143" y="1376"/>
                </a:lnTo>
                <a:lnTo>
                  <a:pt x="2143" y="1376"/>
                </a:lnTo>
                <a:lnTo>
                  <a:pt x="2144" y="1376"/>
                </a:lnTo>
                <a:lnTo>
                  <a:pt x="2145" y="1376"/>
                </a:lnTo>
                <a:lnTo>
                  <a:pt x="2147" y="1376"/>
                </a:lnTo>
                <a:lnTo>
                  <a:pt x="2147" y="1376"/>
                </a:lnTo>
                <a:lnTo>
                  <a:pt x="2148" y="1376"/>
                </a:lnTo>
                <a:lnTo>
                  <a:pt x="2149" y="1376"/>
                </a:lnTo>
                <a:lnTo>
                  <a:pt x="2150" y="1376"/>
                </a:lnTo>
                <a:lnTo>
                  <a:pt x="2150" y="1376"/>
                </a:lnTo>
                <a:lnTo>
                  <a:pt x="2152" y="1376"/>
                </a:lnTo>
                <a:lnTo>
                  <a:pt x="2153" y="1378"/>
                </a:lnTo>
                <a:lnTo>
                  <a:pt x="2154" y="1378"/>
                </a:lnTo>
                <a:lnTo>
                  <a:pt x="2154" y="1378"/>
                </a:lnTo>
                <a:lnTo>
                  <a:pt x="2155" y="1379"/>
                </a:lnTo>
                <a:lnTo>
                  <a:pt x="2157" y="1379"/>
                </a:lnTo>
                <a:lnTo>
                  <a:pt x="2158" y="1379"/>
                </a:lnTo>
                <a:lnTo>
                  <a:pt x="2158" y="1380"/>
                </a:lnTo>
                <a:lnTo>
                  <a:pt x="2159" y="1380"/>
                </a:lnTo>
                <a:lnTo>
                  <a:pt x="2160" y="1380"/>
                </a:lnTo>
                <a:lnTo>
                  <a:pt x="2162" y="1380"/>
                </a:lnTo>
                <a:lnTo>
                  <a:pt x="2162" y="1380"/>
                </a:lnTo>
                <a:lnTo>
                  <a:pt x="2163" y="1380"/>
                </a:lnTo>
                <a:lnTo>
                  <a:pt x="2164" y="1380"/>
                </a:lnTo>
                <a:lnTo>
                  <a:pt x="2165" y="1380"/>
                </a:lnTo>
                <a:lnTo>
                  <a:pt x="2165" y="1380"/>
                </a:lnTo>
                <a:lnTo>
                  <a:pt x="2167" y="1380"/>
                </a:lnTo>
                <a:lnTo>
                  <a:pt x="2168" y="1380"/>
                </a:lnTo>
                <a:lnTo>
                  <a:pt x="2169" y="1380"/>
                </a:lnTo>
                <a:lnTo>
                  <a:pt x="2169" y="1380"/>
                </a:lnTo>
                <a:lnTo>
                  <a:pt x="2170" y="1380"/>
                </a:lnTo>
                <a:lnTo>
                  <a:pt x="2171" y="1379"/>
                </a:lnTo>
                <a:lnTo>
                  <a:pt x="2173" y="1379"/>
                </a:lnTo>
                <a:lnTo>
                  <a:pt x="2173" y="1379"/>
                </a:lnTo>
                <a:lnTo>
                  <a:pt x="2174" y="1378"/>
                </a:lnTo>
                <a:lnTo>
                  <a:pt x="2175" y="1376"/>
                </a:lnTo>
                <a:lnTo>
                  <a:pt x="2176" y="1375"/>
                </a:lnTo>
                <a:lnTo>
                  <a:pt x="2176" y="1374"/>
                </a:lnTo>
                <a:lnTo>
                  <a:pt x="2178" y="1374"/>
                </a:lnTo>
                <a:lnTo>
                  <a:pt x="2179" y="1374"/>
                </a:lnTo>
                <a:lnTo>
                  <a:pt x="2180" y="1375"/>
                </a:lnTo>
                <a:lnTo>
                  <a:pt x="2180" y="1375"/>
                </a:lnTo>
                <a:lnTo>
                  <a:pt x="2181" y="1376"/>
                </a:lnTo>
                <a:lnTo>
                  <a:pt x="2183" y="1378"/>
                </a:lnTo>
                <a:lnTo>
                  <a:pt x="2184" y="1379"/>
                </a:lnTo>
                <a:lnTo>
                  <a:pt x="2185" y="1379"/>
                </a:lnTo>
                <a:lnTo>
                  <a:pt x="2185" y="1380"/>
                </a:lnTo>
                <a:lnTo>
                  <a:pt x="2186" y="1380"/>
                </a:lnTo>
                <a:lnTo>
                  <a:pt x="2188" y="1380"/>
                </a:lnTo>
                <a:lnTo>
                  <a:pt x="2189" y="1380"/>
                </a:lnTo>
                <a:lnTo>
                  <a:pt x="2189" y="1380"/>
                </a:lnTo>
                <a:lnTo>
                  <a:pt x="2190" y="1380"/>
                </a:lnTo>
                <a:lnTo>
                  <a:pt x="2191" y="1380"/>
                </a:lnTo>
                <a:lnTo>
                  <a:pt x="2193" y="1380"/>
                </a:lnTo>
                <a:lnTo>
                  <a:pt x="2193" y="1380"/>
                </a:lnTo>
                <a:lnTo>
                  <a:pt x="2194" y="1380"/>
                </a:lnTo>
                <a:lnTo>
                  <a:pt x="2195" y="1380"/>
                </a:lnTo>
                <a:lnTo>
                  <a:pt x="2196" y="1380"/>
                </a:lnTo>
                <a:lnTo>
                  <a:pt x="2196" y="1380"/>
                </a:lnTo>
                <a:lnTo>
                  <a:pt x="2198" y="1380"/>
                </a:lnTo>
                <a:lnTo>
                  <a:pt x="2199" y="1380"/>
                </a:lnTo>
                <a:lnTo>
                  <a:pt x="2200" y="1380"/>
                </a:lnTo>
                <a:lnTo>
                  <a:pt x="2200" y="1380"/>
                </a:lnTo>
                <a:lnTo>
                  <a:pt x="2201" y="1380"/>
                </a:lnTo>
                <a:lnTo>
                  <a:pt x="2203" y="1380"/>
                </a:lnTo>
                <a:lnTo>
                  <a:pt x="2204" y="1380"/>
                </a:lnTo>
                <a:lnTo>
                  <a:pt x="2204" y="1380"/>
                </a:lnTo>
                <a:lnTo>
                  <a:pt x="2205" y="1380"/>
                </a:lnTo>
                <a:lnTo>
                  <a:pt x="2206" y="1380"/>
                </a:lnTo>
                <a:lnTo>
                  <a:pt x="2207" y="1380"/>
                </a:lnTo>
                <a:lnTo>
                  <a:pt x="2207" y="1380"/>
                </a:lnTo>
                <a:lnTo>
                  <a:pt x="2209" y="1380"/>
                </a:lnTo>
                <a:lnTo>
                  <a:pt x="2210" y="1380"/>
                </a:lnTo>
                <a:lnTo>
                  <a:pt x="2211" y="1380"/>
                </a:lnTo>
                <a:lnTo>
                  <a:pt x="2211" y="1380"/>
                </a:lnTo>
                <a:lnTo>
                  <a:pt x="2212" y="1380"/>
                </a:lnTo>
                <a:lnTo>
                  <a:pt x="2214" y="1380"/>
                </a:lnTo>
                <a:lnTo>
                  <a:pt x="2215" y="1380"/>
                </a:lnTo>
                <a:lnTo>
                  <a:pt x="2215" y="1380"/>
                </a:lnTo>
                <a:lnTo>
                  <a:pt x="2216" y="1380"/>
                </a:lnTo>
                <a:lnTo>
                  <a:pt x="2217" y="1380"/>
                </a:lnTo>
                <a:lnTo>
                  <a:pt x="2219" y="1380"/>
                </a:lnTo>
                <a:lnTo>
                  <a:pt x="2219" y="1380"/>
                </a:lnTo>
                <a:lnTo>
                  <a:pt x="2220" y="1380"/>
                </a:lnTo>
                <a:lnTo>
                  <a:pt x="2221" y="1380"/>
                </a:lnTo>
                <a:lnTo>
                  <a:pt x="2222" y="1380"/>
                </a:lnTo>
                <a:lnTo>
                  <a:pt x="2222" y="1380"/>
                </a:lnTo>
                <a:lnTo>
                  <a:pt x="2224" y="1380"/>
                </a:lnTo>
                <a:lnTo>
                  <a:pt x="2225" y="1380"/>
                </a:lnTo>
                <a:lnTo>
                  <a:pt x="2226" y="1380"/>
                </a:lnTo>
                <a:lnTo>
                  <a:pt x="2226" y="1380"/>
                </a:lnTo>
                <a:lnTo>
                  <a:pt x="2227" y="1380"/>
                </a:lnTo>
                <a:lnTo>
                  <a:pt x="2229" y="1380"/>
                </a:lnTo>
                <a:lnTo>
                  <a:pt x="2230" y="1380"/>
                </a:lnTo>
                <a:lnTo>
                  <a:pt x="2230" y="1380"/>
                </a:lnTo>
                <a:lnTo>
                  <a:pt x="2231" y="1380"/>
                </a:lnTo>
                <a:lnTo>
                  <a:pt x="2232" y="1380"/>
                </a:lnTo>
                <a:lnTo>
                  <a:pt x="2234" y="1380"/>
                </a:lnTo>
                <a:lnTo>
                  <a:pt x="2234" y="1380"/>
                </a:lnTo>
                <a:lnTo>
                  <a:pt x="2235" y="1380"/>
                </a:lnTo>
                <a:lnTo>
                  <a:pt x="2236" y="1380"/>
                </a:lnTo>
                <a:lnTo>
                  <a:pt x="2237" y="1379"/>
                </a:lnTo>
                <a:lnTo>
                  <a:pt x="2238" y="1379"/>
                </a:lnTo>
                <a:lnTo>
                  <a:pt x="2238" y="1379"/>
                </a:lnTo>
                <a:lnTo>
                  <a:pt x="2240" y="1379"/>
                </a:lnTo>
                <a:lnTo>
                  <a:pt x="2241" y="1379"/>
                </a:lnTo>
                <a:lnTo>
                  <a:pt x="2242" y="1379"/>
                </a:lnTo>
                <a:lnTo>
                  <a:pt x="2242" y="1379"/>
                </a:lnTo>
                <a:lnTo>
                  <a:pt x="2243" y="1378"/>
                </a:lnTo>
                <a:lnTo>
                  <a:pt x="2245" y="1378"/>
                </a:lnTo>
                <a:lnTo>
                  <a:pt x="2246" y="1376"/>
                </a:lnTo>
                <a:lnTo>
                  <a:pt x="2246" y="1376"/>
                </a:lnTo>
                <a:lnTo>
                  <a:pt x="2247" y="1376"/>
                </a:lnTo>
                <a:lnTo>
                  <a:pt x="2248" y="1376"/>
                </a:lnTo>
                <a:lnTo>
                  <a:pt x="2250" y="1376"/>
                </a:lnTo>
                <a:lnTo>
                  <a:pt x="2250" y="1378"/>
                </a:lnTo>
                <a:lnTo>
                  <a:pt x="2251" y="1378"/>
                </a:lnTo>
                <a:lnTo>
                  <a:pt x="2252" y="1378"/>
                </a:lnTo>
                <a:lnTo>
                  <a:pt x="2253" y="1379"/>
                </a:lnTo>
                <a:lnTo>
                  <a:pt x="2253" y="1379"/>
                </a:lnTo>
                <a:lnTo>
                  <a:pt x="2255" y="1379"/>
                </a:lnTo>
                <a:lnTo>
                  <a:pt x="2256" y="1380"/>
                </a:lnTo>
                <a:lnTo>
                  <a:pt x="2257" y="1380"/>
                </a:lnTo>
                <a:lnTo>
                  <a:pt x="2257" y="1380"/>
                </a:lnTo>
                <a:lnTo>
                  <a:pt x="2258" y="1380"/>
                </a:lnTo>
                <a:lnTo>
                  <a:pt x="2260" y="1380"/>
                </a:lnTo>
                <a:lnTo>
                  <a:pt x="2261" y="1380"/>
                </a:lnTo>
                <a:lnTo>
                  <a:pt x="2261" y="1380"/>
                </a:lnTo>
                <a:lnTo>
                  <a:pt x="2262" y="1380"/>
                </a:lnTo>
                <a:lnTo>
                  <a:pt x="2263" y="1380"/>
                </a:lnTo>
                <a:lnTo>
                  <a:pt x="2265" y="1380"/>
                </a:lnTo>
                <a:lnTo>
                  <a:pt x="2265" y="1380"/>
                </a:lnTo>
                <a:lnTo>
                  <a:pt x="2266" y="1380"/>
                </a:lnTo>
                <a:lnTo>
                  <a:pt x="2267" y="1380"/>
                </a:lnTo>
                <a:lnTo>
                  <a:pt x="2268" y="1380"/>
                </a:lnTo>
                <a:lnTo>
                  <a:pt x="2268" y="1380"/>
                </a:lnTo>
                <a:lnTo>
                  <a:pt x="2270" y="1380"/>
                </a:lnTo>
                <a:lnTo>
                  <a:pt x="2271" y="1380"/>
                </a:lnTo>
                <a:lnTo>
                  <a:pt x="2272" y="1380"/>
                </a:lnTo>
                <a:lnTo>
                  <a:pt x="2272" y="1380"/>
                </a:lnTo>
                <a:lnTo>
                  <a:pt x="2273" y="1380"/>
                </a:lnTo>
                <a:lnTo>
                  <a:pt x="2274" y="1380"/>
                </a:lnTo>
                <a:lnTo>
                  <a:pt x="2276" y="1380"/>
                </a:lnTo>
                <a:lnTo>
                  <a:pt x="2276" y="1380"/>
                </a:lnTo>
                <a:lnTo>
                  <a:pt x="2277" y="1380"/>
                </a:lnTo>
                <a:lnTo>
                  <a:pt x="2278" y="1380"/>
                </a:lnTo>
                <a:lnTo>
                  <a:pt x="2279" y="1380"/>
                </a:lnTo>
                <a:lnTo>
                  <a:pt x="2279" y="1379"/>
                </a:lnTo>
                <a:lnTo>
                  <a:pt x="2281" y="1379"/>
                </a:lnTo>
                <a:lnTo>
                  <a:pt x="2282" y="1378"/>
                </a:lnTo>
                <a:lnTo>
                  <a:pt x="2283" y="1378"/>
                </a:lnTo>
                <a:lnTo>
                  <a:pt x="2283" y="1376"/>
                </a:lnTo>
                <a:lnTo>
                  <a:pt x="2284" y="1375"/>
                </a:lnTo>
                <a:lnTo>
                  <a:pt x="2286" y="1375"/>
                </a:lnTo>
                <a:lnTo>
                  <a:pt x="2287" y="1374"/>
                </a:lnTo>
                <a:lnTo>
                  <a:pt x="2287" y="1374"/>
                </a:lnTo>
                <a:lnTo>
                  <a:pt x="2288" y="1374"/>
                </a:lnTo>
                <a:lnTo>
                  <a:pt x="2289" y="1375"/>
                </a:lnTo>
                <a:lnTo>
                  <a:pt x="2291" y="1375"/>
                </a:lnTo>
                <a:lnTo>
                  <a:pt x="2291" y="1375"/>
                </a:lnTo>
                <a:lnTo>
                  <a:pt x="2292" y="1376"/>
                </a:lnTo>
                <a:lnTo>
                  <a:pt x="2293" y="1376"/>
                </a:lnTo>
                <a:lnTo>
                  <a:pt x="2294" y="1378"/>
                </a:lnTo>
                <a:lnTo>
                  <a:pt x="2296" y="1378"/>
                </a:lnTo>
                <a:lnTo>
                  <a:pt x="2296" y="1379"/>
                </a:lnTo>
                <a:lnTo>
                  <a:pt x="2297" y="1379"/>
                </a:lnTo>
                <a:lnTo>
                  <a:pt x="2298" y="1379"/>
                </a:lnTo>
                <a:lnTo>
                  <a:pt x="2299" y="1379"/>
                </a:lnTo>
                <a:lnTo>
                  <a:pt x="2299" y="1379"/>
                </a:lnTo>
                <a:lnTo>
                  <a:pt x="2301" y="1379"/>
                </a:lnTo>
                <a:lnTo>
                  <a:pt x="2302" y="1379"/>
                </a:lnTo>
                <a:lnTo>
                  <a:pt x="2303" y="1379"/>
                </a:lnTo>
                <a:lnTo>
                  <a:pt x="2303" y="1379"/>
                </a:lnTo>
                <a:lnTo>
                  <a:pt x="2304" y="1379"/>
                </a:lnTo>
                <a:lnTo>
                  <a:pt x="2306" y="1379"/>
                </a:lnTo>
                <a:lnTo>
                  <a:pt x="2307" y="1379"/>
                </a:lnTo>
                <a:lnTo>
                  <a:pt x="2307" y="1379"/>
                </a:lnTo>
                <a:lnTo>
                  <a:pt x="2308" y="1379"/>
                </a:lnTo>
                <a:lnTo>
                  <a:pt x="2309" y="1379"/>
                </a:lnTo>
                <a:lnTo>
                  <a:pt x="2310" y="1379"/>
                </a:lnTo>
                <a:lnTo>
                  <a:pt x="2310" y="1379"/>
                </a:lnTo>
                <a:lnTo>
                  <a:pt x="2312" y="1378"/>
                </a:lnTo>
                <a:lnTo>
                  <a:pt x="2313" y="1378"/>
                </a:lnTo>
                <a:lnTo>
                  <a:pt x="2314" y="1378"/>
                </a:lnTo>
                <a:lnTo>
                  <a:pt x="2314" y="1378"/>
                </a:lnTo>
                <a:lnTo>
                  <a:pt x="2315" y="1378"/>
                </a:lnTo>
                <a:lnTo>
                  <a:pt x="2317" y="1378"/>
                </a:lnTo>
                <a:lnTo>
                  <a:pt x="2318" y="1379"/>
                </a:lnTo>
                <a:lnTo>
                  <a:pt x="2318" y="1379"/>
                </a:lnTo>
                <a:lnTo>
                  <a:pt x="2319" y="1379"/>
                </a:lnTo>
                <a:lnTo>
                  <a:pt x="2320" y="1379"/>
                </a:lnTo>
                <a:lnTo>
                  <a:pt x="2322" y="1379"/>
                </a:lnTo>
                <a:lnTo>
                  <a:pt x="2322" y="1379"/>
                </a:lnTo>
                <a:lnTo>
                  <a:pt x="2323" y="1379"/>
                </a:lnTo>
                <a:lnTo>
                  <a:pt x="2324" y="1379"/>
                </a:lnTo>
                <a:lnTo>
                  <a:pt x="2325" y="1379"/>
                </a:lnTo>
                <a:lnTo>
                  <a:pt x="2325" y="1380"/>
                </a:lnTo>
                <a:lnTo>
                  <a:pt x="2327" y="1380"/>
                </a:lnTo>
                <a:lnTo>
                  <a:pt x="2328" y="1380"/>
                </a:lnTo>
                <a:lnTo>
                  <a:pt x="2329" y="1380"/>
                </a:lnTo>
                <a:lnTo>
                  <a:pt x="2329" y="1380"/>
                </a:lnTo>
                <a:lnTo>
                  <a:pt x="2330" y="1380"/>
                </a:lnTo>
                <a:lnTo>
                  <a:pt x="2332" y="1380"/>
                </a:lnTo>
                <a:lnTo>
                  <a:pt x="2333" y="1380"/>
                </a:lnTo>
                <a:lnTo>
                  <a:pt x="2333" y="1380"/>
                </a:lnTo>
                <a:lnTo>
                  <a:pt x="2334" y="1380"/>
                </a:lnTo>
                <a:lnTo>
                  <a:pt x="2335" y="1380"/>
                </a:lnTo>
                <a:lnTo>
                  <a:pt x="2337" y="1380"/>
                </a:lnTo>
                <a:lnTo>
                  <a:pt x="2337" y="1380"/>
                </a:lnTo>
                <a:lnTo>
                  <a:pt x="2338" y="1380"/>
                </a:lnTo>
                <a:lnTo>
                  <a:pt x="2339" y="1380"/>
                </a:lnTo>
                <a:lnTo>
                  <a:pt x="2340" y="1380"/>
                </a:lnTo>
                <a:lnTo>
                  <a:pt x="2340" y="1380"/>
                </a:lnTo>
                <a:lnTo>
                  <a:pt x="2342" y="1380"/>
                </a:lnTo>
                <a:lnTo>
                  <a:pt x="2343" y="1380"/>
                </a:lnTo>
                <a:lnTo>
                  <a:pt x="2344" y="1380"/>
                </a:lnTo>
                <a:lnTo>
                  <a:pt x="2344" y="1380"/>
                </a:lnTo>
                <a:lnTo>
                  <a:pt x="2345" y="1380"/>
                </a:lnTo>
                <a:lnTo>
                  <a:pt x="2346" y="1380"/>
                </a:lnTo>
                <a:lnTo>
                  <a:pt x="2348" y="1380"/>
                </a:lnTo>
                <a:lnTo>
                  <a:pt x="2348" y="1380"/>
                </a:lnTo>
                <a:lnTo>
                  <a:pt x="2349" y="1380"/>
                </a:lnTo>
                <a:lnTo>
                  <a:pt x="2350" y="1380"/>
                </a:lnTo>
                <a:lnTo>
                  <a:pt x="2351" y="1380"/>
                </a:lnTo>
                <a:lnTo>
                  <a:pt x="2353" y="1380"/>
                </a:lnTo>
                <a:lnTo>
                  <a:pt x="2353" y="1380"/>
                </a:lnTo>
                <a:lnTo>
                  <a:pt x="2354" y="1380"/>
                </a:lnTo>
                <a:lnTo>
                  <a:pt x="2355" y="1380"/>
                </a:lnTo>
                <a:lnTo>
                  <a:pt x="2356" y="1380"/>
                </a:lnTo>
                <a:lnTo>
                  <a:pt x="2356" y="1380"/>
                </a:lnTo>
                <a:lnTo>
                  <a:pt x="2358" y="1380"/>
                </a:lnTo>
                <a:lnTo>
                  <a:pt x="2359" y="1380"/>
                </a:lnTo>
                <a:lnTo>
                  <a:pt x="2360" y="1380"/>
                </a:lnTo>
                <a:lnTo>
                  <a:pt x="2360" y="1380"/>
                </a:lnTo>
                <a:lnTo>
                  <a:pt x="2361" y="1380"/>
                </a:lnTo>
                <a:lnTo>
                  <a:pt x="2363" y="1380"/>
                </a:lnTo>
                <a:lnTo>
                  <a:pt x="2364" y="1380"/>
                </a:lnTo>
                <a:lnTo>
                  <a:pt x="2364" y="1380"/>
                </a:lnTo>
                <a:lnTo>
                  <a:pt x="2365" y="1380"/>
                </a:lnTo>
                <a:lnTo>
                  <a:pt x="2366" y="1380"/>
                </a:lnTo>
                <a:lnTo>
                  <a:pt x="2368" y="1380"/>
                </a:lnTo>
                <a:lnTo>
                  <a:pt x="2368" y="1380"/>
                </a:lnTo>
                <a:lnTo>
                  <a:pt x="2369" y="1380"/>
                </a:lnTo>
                <a:lnTo>
                  <a:pt x="2370" y="1380"/>
                </a:lnTo>
                <a:lnTo>
                  <a:pt x="2371" y="1379"/>
                </a:lnTo>
                <a:lnTo>
                  <a:pt x="2371" y="1379"/>
                </a:lnTo>
                <a:lnTo>
                  <a:pt x="2373" y="1379"/>
                </a:lnTo>
                <a:lnTo>
                  <a:pt x="2374" y="1379"/>
                </a:lnTo>
                <a:lnTo>
                  <a:pt x="2375" y="1379"/>
                </a:lnTo>
                <a:lnTo>
                  <a:pt x="2375" y="1379"/>
                </a:lnTo>
                <a:lnTo>
                  <a:pt x="2376" y="1379"/>
                </a:lnTo>
                <a:lnTo>
                  <a:pt x="2378" y="1379"/>
                </a:lnTo>
                <a:lnTo>
                  <a:pt x="2379" y="1379"/>
                </a:lnTo>
                <a:lnTo>
                  <a:pt x="2379" y="1379"/>
                </a:lnTo>
                <a:lnTo>
                  <a:pt x="2380" y="1379"/>
                </a:lnTo>
                <a:lnTo>
                  <a:pt x="2381" y="1379"/>
                </a:lnTo>
                <a:lnTo>
                  <a:pt x="2382" y="1380"/>
                </a:lnTo>
                <a:lnTo>
                  <a:pt x="2382" y="1380"/>
                </a:lnTo>
                <a:lnTo>
                  <a:pt x="2384" y="1380"/>
                </a:lnTo>
                <a:lnTo>
                  <a:pt x="2385" y="1380"/>
                </a:lnTo>
                <a:lnTo>
                  <a:pt x="2386" y="1380"/>
                </a:lnTo>
                <a:lnTo>
                  <a:pt x="2386" y="1380"/>
                </a:lnTo>
                <a:lnTo>
                  <a:pt x="2387" y="1380"/>
                </a:lnTo>
                <a:lnTo>
                  <a:pt x="2389" y="1380"/>
                </a:lnTo>
                <a:lnTo>
                  <a:pt x="2390" y="1380"/>
                </a:lnTo>
                <a:lnTo>
                  <a:pt x="2390" y="1380"/>
                </a:lnTo>
                <a:lnTo>
                  <a:pt x="2391" y="1380"/>
                </a:lnTo>
                <a:lnTo>
                  <a:pt x="2392" y="1380"/>
                </a:lnTo>
                <a:lnTo>
                  <a:pt x="2394" y="1380"/>
                </a:lnTo>
                <a:lnTo>
                  <a:pt x="2394" y="1380"/>
                </a:lnTo>
                <a:lnTo>
                  <a:pt x="2395" y="1379"/>
                </a:lnTo>
                <a:lnTo>
                  <a:pt x="2396" y="1379"/>
                </a:lnTo>
                <a:lnTo>
                  <a:pt x="2397" y="1379"/>
                </a:lnTo>
                <a:lnTo>
                  <a:pt x="2397" y="1380"/>
                </a:lnTo>
                <a:lnTo>
                  <a:pt x="2399" y="1380"/>
                </a:lnTo>
                <a:lnTo>
                  <a:pt x="2400" y="1380"/>
                </a:lnTo>
                <a:lnTo>
                  <a:pt x="2401" y="1380"/>
                </a:lnTo>
                <a:lnTo>
                  <a:pt x="2401" y="1380"/>
                </a:lnTo>
                <a:lnTo>
                  <a:pt x="2402" y="1380"/>
                </a:lnTo>
                <a:lnTo>
                  <a:pt x="2404" y="1380"/>
                </a:lnTo>
                <a:lnTo>
                  <a:pt x="2405" y="1380"/>
                </a:lnTo>
                <a:lnTo>
                  <a:pt x="2406" y="1379"/>
                </a:lnTo>
                <a:lnTo>
                  <a:pt x="2406" y="1379"/>
                </a:lnTo>
                <a:lnTo>
                  <a:pt x="2407" y="1379"/>
                </a:lnTo>
                <a:lnTo>
                  <a:pt x="2409" y="1378"/>
                </a:lnTo>
                <a:lnTo>
                  <a:pt x="2410" y="1378"/>
                </a:lnTo>
                <a:lnTo>
                  <a:pt x="2410" y="1378"/>
                </a:lnTo>
                <a:lnTo>
                  <a:pt x="2411" y="1378"/>
                </a:lnTo>
                <a:lnTo>
                  <a:pt x="2412" y="1378"/>
                </a:lnTo>
                <a:lnTo>
                  <a:pt x="2414" y="1378"/>
                </a:lnTo>
                <a:lnTo>
                  <a:pt x="2414" y="1378"/>
                </a:lnTo>
                <a:lnTo>
                  <a:pt x="2415" y="1378"/>
                </a:lnTo>
                <a:lnTo>
                  <a:pt x="2416" y="1379"/>
                </a:lnTo>
                <a:lnTo>
                  <a:pt x="2417" y="1379"/>
                </a:lnTo>
                <a:lnTo>
                  <a:pt x="2417" y="1379"/>
                </a:lnTo>
                <a:lnTo>
                  <a:pt x="2418" y="1379"/>
                </a:lnTo>
                <a:lnTo>
                  <a:pt x="2420" y="1379"/>
                </a:lnTo>
                <a:lnTo>
                  <a:pt x="2421" y="1380"/>
                </a:lnTo>
                <a:lnTo>
                  <a:pt x="2421" y="1380"/>
                </a:lnTo>
                <a:lnTo>
                  <a:pt x="2422" y="1380"/>
                </a:lnTo>
                <a:lnTo>
                  <a:pt x="2423" y="1380"/>
                </a:lnTo>
                <a:lnTo>
                  <a:pt x="2425" y="1380"/>
                </a:lnTo>
                <a:lnTo>
                  <a:pt x="2425" y="1380"/>
                </a:lnTo>
                <a:lnTo>
                  <a:pt x="2426" y="1380"/>
                </a:lnTo>
                <a:lnTo>
                  <a:pt x="2427" y="1380"/>
                </a:lnTo>
                <a:lnTo>
                  <a:pt x="2428" y="1380"/>
                </a:lnTo>
                <a:lnTo>
                  <a:pt x="2428" y="1380"/>
                </a:lnTo>
                <a:lnTo>
                  <a:pt x="2430" y="1380"/>
                </a:lnTo>
                <a:lnTo>
                  <a:pt x="2431" y="1380"/>
                </a:lnTo>
                <a:lnTo>
                  <a:pt x="2432" y="1380"/>
                </a:lnTo>
                <a:lnTo>
                  <a:pt x="2432" y="1380"/>
                </a:lnTo>
                <a:lnTo>
                  <a:pt x="2433" y="1381"/>
                </a:lnTo>
                <a:lnTo>
                  <a:pt x="2435" y="1380"/>
                </a:lnTo>
                <a:lnTo>
                  <a:pt x="2436" y="1380"/>
                </a:lnTo>
                <a:lnTo>
                  <a:pt x="2436" y="1380"/>
                </a:lnTo>
                <a:lnTo>
                  <a:pt x="2437" y="1379"/>
                </a:lnTo>
                <a:lnTo>
                  <a:pt x="2438" y="1379"/>
                </a:lnTo>
                <a:lnTo>
                  <a:pt x="2440" y="1379"/>
                </a:lnTo>
                <a:lnTo>
                  <a:pt x="2440" y="1378"/>
                </a:lnTo>
                <a:lnTo>
                  <a:pt x="2441" y="1378"/>
                </a:lnTo>
                <a:lnTo>
                  <a:pt x="2442" y="1378"/>
                </a:lnTo>
                <a:lnTo>
                  <a:pt x="2443" y="1378"/>
                </a:lnTo>
                <a:lnTo>
                  <a:pt x="2443" y="1378"/>
                </a:lnTo>
                <a:lnTo>
                  <a:pt x="2445" y="1378"/>
                </a:lnTo>
                <a:lnTo>
                  <a:pt x="2446" y="1378"/>
                </a:lnTo>
                <a:lnTo>
                  <a:pt x="2447" y="1378"/>
                </a:lnTo>
                <a:lnTo>
                  <a:pt x="2447" y="1376"/>
                </a:lnTo>
                <a:lnTo>
                  <a:pt x="2448" y="1376"/>
                </a:lnTo>
                <a:lnTo>
                  <a:pt x="2450" y="1376"/>
                </a:lnTo>
                <a:lnTo>
                  <a:pt x="2451" y="1376"/>
                </a:lnTo>
                <a:lnTo>
                  <a:pt x="2451" y="1376"/>
                </a:lnTo>
                <a:lnTo>
                  <a:pt x="2452" y="1376"/>
                </a:lnTo>
                <a:lnTo>
                  <a:pt x="2453" y="1375"/>
                </a:lnTo>
                <a:lnTo>
                  <a:pt x="2454" y="1374"/>
                </a:lnTo>
                <a:lnTo>
                  <a:pt x="2454" y="1370"/>
                </a:lnTo>
                <a:lnTo>
                  <a:pt x="2456" y="1368"/>
                </a:lnTo>
                <a:lnTo>
                  <a:pt x="2457" y="1366"/>
                </a:lnTo>
                <a:lnTo>
                  <a:pt x="2458" y="1366"/>
                </a:lnTo>
                <a:lnTo>
                  <a:pt x="2458" y="1366"/>
                </a:lnTo>
                <a:lnTo>
                  <a:pt x="2459" y="1369"/>
                </a:lnTo>
                <a:lnTo>
                  <a:pt x="2461" y="1371"/>
                </a:lnTo>
                <a:lnTo>
                  <a:pt x="2462" y="1374"/>
                </a:lnTo>
                <a:lnTo>
                  <a:pt x="2463" y="1375"/>
                </a:lnTo>
                <a:lnTo>
                  <a:pt x="2463" y="1376"/>
                </a:lnTo>
                <a:lnTo>
                  <a:pt x="2464" y="1378"/>
                </a:lnTo>
                <a:lnTo>
                  <a:pt x="2466" y="1379"/>
                </a:lnTo>
                <a:lnTo>
                  <a:pt x="2467" y="1379"/>
                </a:lnTo>
                <a:lnTo>
                  <a:pt x="2467" y="1380"/>
                </a:lnTo>
                <a:lnTo>
                  <a:pt x="2468" y="1380"/>
                </a:lnTo>
                <a:lnTo>
                  <a:pt x="2469" y="1380"/>
                </a:lnTo>
                <a:lnTo>
                  <a:pt x="2471" y="1380"/>
                </a:lnTo>
                <a:lnTo>
                  <a:pt x="2471" y="1380"/>
                </a:lnTo>
                <a:lnTo>
                  <a:pt x="2472" y="1380"/>
                </a:lnTo>
                <a:lnTo>
                  <a:pt x="2473" y="1380"/>
                </a:lnTo>
                <a:lnTo>
                  <a:pt x="2474" y="1380"/>
                </a:lnTo>
                <a:lnTo>
                  <a:pt x="2474" y="1380"/>
                </a:lnTo>
                <a:lnTo>
                  <a:pt x="2476" y="1380"/>
                </a:lnTo>
                <a:lnTo>
                  <a:pt x="2477" y="1380"/>
                </a:lnTo>
                <a:lnTo>
                  <a:pt x="2478" y="1380"/>
                </a:lnTo>
                <a:lnTo>
                  <a:pt x="2478" y="1380"/>
                </a:lnTo>
                <a:lnTo>
                  <a:pt x="2479" y="1380"/>
                </a:lnTo>
                <a:lnTo>
                  <a:pt x="2481" y="1380"/>
                </a:lnTo>
                <a:lnTo>
                  <a:pt x="2482" y="1379"/>
                </a:lnTo>
                <a:lnTo>
                  <a:pt x="2482" y="1379"/>
                </a:lnTo>
                <a:lnTo>
                  <a:pt x="2483" y="1379"/>
                </a:lnTo>
                <a:lnTo>
                  <a:pt x="2484" y="1379"/>
                </a:lnTo>
                <a:lnTo>
                  <a:pt x="2486" y="1379"/>
                </a:lnTo>
                <a:lnTo>
                  <a:pt x="2486" y="1379"/>
                </a:lnTo>
                <a:lnTo>
                  <a:pt x="2487" y="1379"/>
                </a:lnTo>
                <a:lnTo>
                  <a:pt x="2488" y="1379"/>
                </a:lnTo>
                <a:lnTo>
                  <a:pt x="2489" y="1380"/>
                </a:lnTo>
                <a:lnTo>
                  <a:pt x="2489" y="1380"/>
                </a:lnTo>
                <a:lnTo>
                  <a:pt x="2490" y="1380"/>
                </a:lnTo>
                <a:lnTo>
                  <a:pt x="2492" y="1380"/>
                </a:lnTo>
                <a:lnTo>
                  <a:pt x="2493" y="1380"/>
                </a:lnTo>
                <a:lnTo>
                  <a:pt x="2493" y="1380"/>
                </a:lnTo>
                <a:lnTo>
                  <a:pt x="2494" y="1380"/>
                </a:lnTo>
                <a:lnTo>
                  <a:pt x="2495" y="1380"/>
                </a:lnTo>
                <a:lnTo>
                  <a:pt x="2497" y="1381"/>
                </a:lnTo>
                <a:lnTo>
                  <a:pt x="2497" y="1381"/>
                </a:lnTo>
                <a:lnTo>
                  <a:pt x="2498" y="1381"/>
                </a:lnTo>
                <a:lnTo>
                  <a:pt x="2499" y="1381"/>
                </a:lnTo>
                <a:lnTo>
                  <a:pt x="2500" y="1381"/>
                </a:lnTo>
                <a:lnTo>
                  <a:pt x="2500" y="1381"/>
                </a:lnTo>
                <a:lnTo>
                  <a:pt x="2502" y="1380"/>
                </a:lnTo>
                <a:lnTo>
                  <a:pt x="2503" y="1380"/>
                </a:lnTo>
                <a:lnTo>
                  <a:pt x="2504" y="1380"/>
                </a:lnTo>
                <a:lnTo>
                  <a:pt x="2504" y="1380"/>
                </a:lnTo>
                <a:lnTo>
                  <a:pt x="2505" y="1380"/>
                </a:lnTo>
                <a:lnTo>
                  <a:pt x="2507" y="1380"/>
                </a:lnTo>
                <a:lnTo>
                  <a:pt x="2508" y="1380"/>
                </a:lnTo>
                <a:lnTo>
                  <a:pt x="2508" y="1380"/>
                </a:lnTo>
                <a:lnTo>
                  <a:pt x="2509" y="1380"/>
                </a:lnTo>
                <a:lnTo>
                  <a:pt x="2510" y="1380"/>
                </a:lnTo>
                <a:lnTo>
                  <a:pt x="2512" y="1380"/>
                </a:lnTo>
                <a:lnTo>
                  <a:pt x="2512" y="1380"/>
                </a:lnTo>
                <a:lnTo>
                  <a:pt x="2513" y="1380"/>
                </a:lnTo>
                <a:lnTo>
                  <a:pt x="2514" y="1380"/>
                </a:lnTo>
                <a:lnTo>
                  <a:pt x="2515" y="1380"/>
                </a:lnTo>
                <a:lnTo>
                  <a:pt x="2515" y="1380"/>
                </a:lnTo>
                <a:lnTo>
                  <a:pt x="2517" y="1380"/>
                </a:lnTo>
                <a:lnTo>
                  <a:pt x="2518" y="1380"/>
                </a:lnTo>
                <a:lnTo>
                  <a:pt x="2519" y="1380"/>
                </a:lnTo>
                <a:lnTo>
                  <a:pt x="2520" y="1380"/>
                </a:lnTo>
                <a:lnTo>
                  <a:pt x="2520" y="1380"/>
                </a:lnTo>
                <a:lnTo>
                  <a:pt x="2522" y="1380"/>
                </a:lnTo>
                <a:lnTo>
                  <a:pt x="2523" y="1380"/>
                </a:lnTo>
                <a:lnTo>
                  <a:pt x="2524" y="1380"/>
                </a:lnTo>
                <a:lnTo>
                  <a:pt x="2524" y="1380"/>
                </a:lnTo>
                <a:lnTo>
                  <a:pt x="2525" y="1380"/>
                </a:lnTo>
                <a:lnTo>
                  <a:pt x="2526" y="1380"/>
                </a:lnTo>
                <a:lnTo>
                  <a:pt x="2528" y="1380"/>
                </a:lnTo>
                <a:lnTo>
                  <a:pt x="2528" y="1380"/>
                </a:lnTo>
                <a:lnTo>
                  <a:pt x="2529" y="1380"/>
                </a:lnTo>
                <a:lnTo>
                  <a:pt x="2530" y="1380"/>
                </a:lnTo>
                <a:lnTo>
                  <a:pt x="2531" y="1380"/>
                </a:lnTo>
                <a:lnTo>
                  <a:pt x="2531" y="1380"/>
                </a:lnTo>
                <a:lnTo>
                  <a:pt x="2533" y="1380"/>
                </a:lnTo>
                <a:lnTo>
                  <a:pt x="2534" y="1380"/>
                </a:lnTo>
                <a:lnTo>
                  <a:pt x="2535" y="1380"/>
                </a:lnTo>
                <a:lnTo>
                  <a:pt x="2535" y="1380"/>
                </a:lnTo>
                <a:lnTo>
                  <a:pt x="2536" y="1380"/>
                </a:lnTo>
                <a:lnTo>
                  <a:pt x="2538" y="1380"/>
                </a:lnTo>
                <a:lnTo>
                  <a:pt x="2539" y="1380"/>
                </a:lnTo>
                <a:lnTo>
                  <a:pt x="2539" y="1380"/>
                </a:lnTo>
                <a:lnTo>
                  <a:pt x="2540" y="1380"/>
                </a:lnTo>
                <a:lnTo>
                  <a:pt x="2541" y="1380"/>
                </a:lnTo>
                <a:lnTo>
                  <a:pt x="2543" y="1380"/>
                </a:lnTo>
                <a:lnTo>
                  <a:pt x="2543" y="1380"/>
                </a:lnTo>
                <a:lnTo>
                  <a:pt x="2544" y="1380"/>
                </a:lnTo>
                <a:lnTo>
                  <a:pt x="2545" y="1380"/>
                </a:lnTo>
                <a:lnTo>
                  <a:pt x="2546" y="1380"/>
                </a:lnTo>
                <a:lnTo>
                  <a:pt x="2546" y="1380"/>
                </a:lnTo>
                <a:lnTo>
                  <a:pt x="2548" y="1380"/>
                </a:lnTo>
                <a:lnTo>
                  <a:pt x="2549" y="1380"/>
                </a:lnTo>
                <a:lnTo>
                  <a:pt x="2550" y="1380"/>
                </a:lnTo>
                <a:lnTo>
                  <a:pt x="2550" y="1380"/>
                </a:lnTo>
                <a:lnTo>
                  <a:pt x="2551" y="1380"/>
                </a:lnTo>
                <a:lnTo>
                  <a:pt x="2553" y="1380"/>
                </a:lnTo>
                <a:lnTo>
                  <a:pt x="2554" y="1380"/>
                </a:lnTo>
                <a:lnTo>
                  <a:pt x="2554" y="1379"/>
                </a:lnTo>
                <a:lnTo>
                  <a:pt x="2555" y="1379"/>
                </a:lnTo>
                <a:lnTo>
                  <a:pt x="2556" y="1379"/>
                </a:lnTo>
                <a:lnTo>
                  <a:pt x="2558" y="1379"/>
                </a:lnTo>
                <a:lnTo>
                  <a:pt x="2558" y="1379"/>
                </a:lnTo>
                <a:lnTo>
                  <a:pt x="2559" y="1379"/>
                </a:lnTo>
                <a:lnTo>
                  <a:pt x="2560" y="1378"/>
                </a:lnTo>
                <a:lnTo>
                  <a:pt x="2561" y="1376"/>
                </a:lnTo>
                <a:lnTo>
                  <a:pt x="2561" y="1373"/>
                </a:lnTo>
                <a:lnTo>
                  <a:pt x="2562" y="1365"/>
                </a:lnTo>
                <a:lnTo>
                  <a:pt x="2564" y="1355"/>
                </a:lnTo>
                <a:lnTo>
                  <a:pt x="2565" y="1339"/>
                </a:lnTo>
                <a:lnTo>
                  <a:pt x="2565" y="1323"/>
                </a:lnTo>
                <a:lnTo>
                  <a:pt x="2566" y="1308"/>
                </a:lnTo>
                <a:lnTo>
                  <a:pt x="2567" y="1299"/>
                </a:lnTo>
                <a:lnTo>
                  <a:pt x="2569" y="1301"/>
                </a:lnTo>
                <a:lnTo>
                  <a:pt x="2569" y="1309"/>
                </a:lnTo>
                <a:lnTo>
                  <a:pt x="2570" y="1319"/>
                </a:lnTo>
                <a:lnTo>
                  <a:pt x="2571" y="1337"/>
                </a:lnTo>
                <a:lnTo>
                  <a:pt x="2572" y="1353"/>
                </a:lnTo>
                <a:lnTo>
                  <a:pt x="2574" y="1364"/>
                </a:lnTo>
                <a:lnTo>
                  <a:pt x="2574" y="1373"/>
                </a:lnTo>
                <a:lnTo>
                  <a:pt x="2575" y="1378"/>
                </a:lnTo>
                <a:lnTo>
                  <a:pt x="2576" y="1380"/>
                </a:lnTo>
                <a:lnTo>
                  <a:pt x="2577" y="1381"/>
                </a:lnTo>
                <a:lnTo>
                  <a:pt x="2577" y="1381"/>
                </a:lnTo>
                <a:lnTo>
                  <a:pt x="2579" y="1381"/>
                </a:lnTo>
                <a:lnTo>
                  <a:pt x="2580" y="1381"/>
                </a:lnTo>
                <a:lnTo>
                  <a:pt x="2581" y="1380"/>
                </a:lnTo>
                <a:lnTo>
                  <a:pt x="2581" y="1380"/>
                </a:lnTo>
                <a:lnTo>
                  <a:pt x="2582" y="1380"/>
                </a:lnTo>
                <a:lnTo>
                  <a:pt x="2584" y="1380"/>
                </a:lnTo>
                <a:lnTo>
                  <a:pt x="2585" y="1380"/>
                </a:lnTo>
                <a:lnTo>
                  <a:pt x="2585" y="1380"/>
                </a:lnTo>
                <a:lnTo>
                  <a:pt x="2586" y="1380"/>
                </a:lnTo>
                <a:lnTo>
                  <a:pt x="2587" y="1380"/>
                </a:lnTo>
                <a:lnTo>
                  <a:pt x="2589" y="1380"/>
                </a:lnTo>
                <a:lnTo>
                  <a:pt x="2589" y="1380"/>
                </a:lnTo>
                <a:lnTo>
                  <a:pt x="2590" y="1380"/>
                </a:lnTo>
                <a:lnTo>
                  <a:pt x="2591" y="1380"/>
                </a:lnTo>
                <a:lnTo>
                  <a:pt x="2592" y="1380"/>
                </a:lnTo>
                <a:lnTo>
                  <a:pt x="2592" y="1380"/>
                </a:lnTo>
                <a:lnTo>
                  <a:pt x="2594" y="1380"/>
                </a:lnTo>
                <a:lnTo>
                  <a:pt x="2595" y="1380"/>
                </a:lnTo>
                <a:lnTo>
                  <a:pt x="2596" y="1380"/>
                </a:lnTo>
                <a:lnTo>
                  <a:pt x="2596" y="1380"/>
                </a:lnTo>
                <a:lnTo>
                  <a:pt x="2597" y="1380"/>
                </a:lnTo>
                <a:lnTo>
                  <a:pt x="2598" y="1380"/>
                </a:lnTo>
                <a:lnTo>
                  <a:pt x="2600" y="1380"/>
                </a:lnTo>
                <a:lnTo>
                  <a:pt x="2600" y="1380"/>
                </a:lnTo>
                <a:lnTo>
                  <a:pt x="2601" y="1380"/>
                </a:lnTo>
                <a:lnTo>
                  <a:pt x="2602" y="1380"/>
                </a:lnTo>
                <a:lnTo>
                  <a:pt x="2603" y="1380"/>
                </a:lnTo>
                <a:lnTo>
                  <a:pt x="2603" y="1380"/>
                </a:lnTo>
                <a:lnTo>
                  <a:pt x="2605" y="1380"/>
                </a:lnTo>
                <a:lnTo>
                  <a:pt x="2606" y="1380"/>
                </a:lnTo>
                <a:lnTo>
                  <a:pt x="2607" y="1380"/>
                </a:lnTo>
                <a:lnTo>
                  <a:pt x="2607" y="1380"/>
                </a:lnTo>
                <a:lnTo>
                  <a:pt x="2608" y="1380"/>
                </a:lnTo>
                <a:lnTo>
                  <a:pt x="2610" y="1379"/>
                </a:lnTo>
                <a:lnTo>
                  <a:pt x="2611" y="1378"/>
                </a:lnTo>
                <a:lnTo>
                  <a:pt x="2611" y="1375"/>
                </a:lnTo>
                <a:lnTo>
                  <a:pt x="2612" y="1374"/>
                </a:lnTo>
                <a:lnTo>
                  <a:pt x="2613" y="1371"/>
                </a:lnTo>
                <a:lnTo>
                  <a:pt x="2615" y="1370"/>
                </a:lnTo>
                <a:lnTo>
                  <a:pt x="2615" y="1370"/>
                </a:lnTo>
                <a:lnTo>
                  <a:pt x="2616" y="1371"/>
                </a:lnTo>
                <a:lnTo>
                  <a:pt x="2617" y="1373"/>
                </a:lnTo>
                <a:lnTo>
                  <a:pt x="2618" y="1375"/>
                </a:lnTo>
                <a:lnTo>
                  <a:pt x="2618" y="1376"/>
                </a:lnTo>
                <a:lnTo>
                  <a:pt x="2620" y="1378"/>
                </a:lnTo>
                <a:lnTo>
                  <a:pt x="2621" y="1379"/>
                </a:lnTo>
                <a:lnTo>
                  <a:pt x="2622" y="1379"/>
                </a:lnTo>
                <a:lnTo>
                  <a:pt x="2622" y="1379"/>
                </a:lnTo>
                <a:lnTo>
                  <a:pt x="2623" y="1379"/>
                </a:lnTo>
                <a:lnTo>
                  <a:pt x="2625" y="1380"/>
                </a:lnTo>
                <a:lnTo>
                  <a:pt x="2626" y="1380"/>
                </a:lnTo>
                <a:lnTo>
                  <a:pt x="2626" y="1380"/>
                </a:lnTo>
                <a:lnTo>
                  <a:pt x="2627" y="1380"/>
                </a:lnTo>
                <a:lnTo>
                  <a:pt x="2628" y="1380"/>
                </a:lnTo>
                <a:lnTo>
                  <a:pt x="2629" y="1380"/>
                </a:lnTo>
                <a:lnTo>
                  <a:pt x="2631" y="1380"/>
                </a:lnTo>
                <a:lnTo>
                  <a:pt x="2631" y="1380"/>
                </a:lnTo>
                <a:lnTo>
                  <a:pt x="2632" y="1380"/>
                </a:lnTo>
                <a:lnTo>
                  <a:pt x="2633" y="1380"/>
                </a:lnTo>
                <a:lnTo>
                  <a:pt x="2634" y="1380"/>
                </a:lnTo>
                <a:lnTo>
                  <a:pt x="2634" y="1380"/>
                </a:lnTo>
                <a:lnTo>
                  <a:pt x="2636" y="1380"/>
                </a:lnTo>
                <a:lnTo>
                  <a:pt x="2637" y="1380"/>
                </a:lnTo>
                <a:lnTo>
                  <a:pt x="2638" y="1380"/>
                </a:lnTo>
                <a:lnTo>
                  <a:pt x="2638" y="1380"/>
                </a:lnTo>
                <a:lnTo>
                  <a:pt x="2639" y="1380"/>
                </a:lnTo>
                <a:lnTo>
                  <a:pt x="2641" y="1380"/>
                </a:lnTo>
                <a:lnTo>
                  <a:pt x="2642" y="1380"/>
                </a:lnTo>
                <a:lnTo>
                  <a:pt x="2642" y="1380"/>
                </a:lnTo>
                <a:lnTo>
                  <a:pt x="2643" y="1380"/>
                </a:lnTo>
                <a:lnTo>
                  <a:pt x="2644" y="1380"/>
                </a:lnTo>
                <a:lnTo>
                  <a:pt x="2646" y="1380"/>
                </a:lnTo>
                <a:lnTo>
                  <a:pt x="2646" y="1380"/>
                </a:lnTo>
                <a:lnTo>
                  <a:pt x="2647" y="1380"/>
                </a:lnTo>
                <a:lnTo>
                  <a:pt x="2648" y="1380"/>
                </a:lnTo>
                <a:lnTo>
                  <a:pt x="2649" y="1380"/>
                </a:lnTo>
                <a:lnTo>
                  <a:pt x="2649" y="1380"/>
                </a:lnTo>
                <a:lnTo>
                  <a:pt x="2651" y="1380"/>
                </a:lnTo>
                <a:lnTo>
                  <a:pt x="2652" y="1380"/>
                </a:lnTo>
                <a:lnTo>
                  <a:pt x="2653" y="1380"/>
                </a:lnTo>
                <a:lnTo>
                  <a:pt x="2653" y="1380"/>
                </a:lnTo>
                <a:lnTo>
                  <a:pt x="2654" y="1380"/>
                </a:lnTo>
                <a:lnTo>
                  <a:pt x="2656" y="1380"/>
                </a:lnTo>
                <a:lnTo>
                  <a:pt x="2657" y="1379"/>
                </a:lnTo>
                <a:lnTo>
                  <a:pt x="2657" y="1379"/>
                </a:lnTo>
                <a:lnTo>
                  <a:pt x="2658" y="1379"/>
                </a:lnTo>
                <a:lnTo>
                  <a:pt x="2659" y="1379"/>
                </a:lnTo>
                <a:lnTo>
                  <a:pt x="2661" y="1379"/>
                </a:lnTo>
                <a:lnTo>
                  <a:pt x="2661" y="1379"/>
                </a:lnTo>
                <a:lnTo>
                  <a:pt x="2662" y="1379"/>
                </a:lnTo>
                <a:lnTo>
                  <a:pt x="2663" y="1379"/>
                </a:lnTo>
                <a:lnTo>
                  <a:pt x="2664" y="1378"/>
                </a:lnTo>
                <a:lnTo>
                  <a:pt x="2664" y="1374"/>
                </a:lnTo>
                <a:lnTo>
                  <a:pt x="2665" y="1369"/>
                </a:lnTo>
                <a:lnTo>
                  <a:pt x="2667" y="1360"/>
                </a:lnTo>
                <a:lnTo>
                  <a:pt x="2668" y="1349"/>
                </a:lnTo>
                <a:lnTo>
                  <a:pt x="2668" y="1338"/>
                </a:lnTo>
                <a:lnTo>
                  <a:pt x="2669" y="1329"/>
                </a:lnTo>
                <a:lnTo>
                  <a:pt x="2670" y="1325"/>
                </a:lnTo>
                <a:lnTo>
                  <a:pt x="2672" y="1325"/>
                </a:lnTo>
                <a:lnTo>
                  <a:pt x="2672" y="1332"/>
                </a:lnTo>
                <a:lnTo>
                  <a:pt x="2673" y="1339"/>
                </a:lnTo>
                <a:lnTo>
                  <a:pt x="2674" y="1346"/>
                </a:lnTo>
                <a:lnTo>
                  <a:pt x="2675" y="1354"/>
                </a:lnTo>
                <a:lnTo>
                  <a:pt x="2675" y="1360"/>
                </a:lnTo>
                <a:lnTo>
                  <a:pt x="2677" y="1365"/>
                </a:lnTo>
                <a:lnTo>
                  <a:pt x="2678" y="1368"/>
                </a:lnTo>
                <a:lnTo>
                  <a:pt x="2679" y="1370"/>
                </a:lnTo>
                <a:lnTo>
                  <a:pt x="2679" y="1371"/>
                </a:lnTo>
                <a:lnTo>
                  <a:pt x="2680" y="1371"/>
                </a:lnTo>
                <a:lnTo>
                  <a:pt x="2682" y="1373"/>
                </a:lnTo>
                <a:lnTo>
                  <a:pt x="2683" y="1374"/>
                </a:lnTo>
                <a:lnTo>
                  <a:pt x="2683" y="1375"/>
                </a:lnTo>
                <a:lnTo>
                  <a:pt x="2684" y="1376"/>
                </a:lnTo>
                <a:lnTo>
                  <a:pt x="2685" y="1376"/>
                </a:lnTo>
                <a:lnTo>
                  <a:pt x="2687" y="1378"/>
                </a:lnTo>
                <a:lnTo>
                  <a:pt x="2688" y="1378"/>
                </a:lnTo>
                <a:lnTo>
                  <a:pt x="2688" y="1379"/>
                </a:lnTo>
                <a:lnTo>
                  <a:pt x="2689" y="1379"/>
                </a:lnTo>
                <a:lnTo>
                  <a:pt x="2690" y="1379"/>
                </a:lnTo>
                <a:lnTo>
                  <a:pt x="2692" y="1379"/>
                </a:lnTo>
                <a:lnTo>
                  <a:pt x="2692" y="1379"/>
                </a:lnTo>
                <a:lnTo>
                  <a:pt x="2693" y="1379"/>
                </a:lnTo>
                <a:lnTo>
                  <a:pt x="2694" y="1379"/>
                </a:lnTo>
                <a:lnTo>
                  <a:pt x="2695" y="1379"/>
                </a:lnTo>
                <a:lnTo>
                  <a:pt x="2695" y="1379"/>
                </a:lnTo>
                <a:lnTo>
                  <a:pt x="2697" y="1379"/>
                </a:lnTo>
                <a:lnTo>
                  <a:pt x="2698" y="1379"/>
                </a:lnTo>
                <a:lnTo>
                  <a:pt x="2699" y="1379"/>
                </a:lnTo>
                <a:lnTo>
                  <a:pt x="2699" y="1380"/>
                </a:lnTo>
                <a:lnTo>
                  <a:pt x="2700" y="1379"/>
                </a:lnTo>
                <a:lnTo>
                  <a:pt x="2701" y="1379"/>
                </a:lnTo>
                <a:lnTo>
                  <a:pt x="2703" y="1379"/>
                </a:lnTo>
                <a:lnTo>
                  <a:pt x="2703" y="1379"/>
                </a:lnTo>
                <a:lnTo>
                  <a:pt x="2704" y="1379"/>
                </a:lnTo>
                <a:lnTo>
                  <a:pt x="2705" y="1379"/>
                </a:lnTo>
                <a:lnTo>
                  <a:pt x="2706" y="1379"/>
                </a:lnTo>
                <a:lnTo>
                  <a:pt x="2706" y="1379"/>
                </a:lnTo>
                <a:lnTo>
                  <a:pt x="2708" y="1379"/>
                </a:lnTo>
                <a:lnTo>
                  <a:pt x="2709" y="1379"/>
                </a:lnTo>
                <a:lnTo>
                  <a:pt x="2710" y="1380"/>
                </a:lnTo>
                <a:lnTo>
                  <a:pt x="2710" y="1380"/>
                </a:lnTo>
                <a:lnTo>
                  <a:pt x="2711" y="1380"/>
                </a:lnTo>
                <a:lnTo>
                  <a:pt x="2713" y="1380"/>
                </a:lnTo>
                <a:lnTo>
                  <a:pt x="2714" y="1380"/>
                </a:lnTo>
                <a:lnTo>
                  <a:pt x="2714" y="1380"/>
                </a:lnTo>
                <a:lnTo>
                  <a:pt x="2715" y="1380"/>
                </a:lnTo>
                <a:lnTo>
                  <a:pt x="2716" y="1380"/>
                </a:lnTo>
                <a:lnTo>
                  <a:pt x="2718" y="1380"/>
                </a:lnTo>
                <a:lnTo>
                  <a:pt x="2718" y="1380"/>
                </a:lnTo>
                <a:lnTo>
                  <a:pt x="2719" y="1380"/>
                </a:lnTo>
                <a:lnTo>
                  <a:pt x="2720" y="1380"/>
                </a:lnTo>
                <a:lnTo>
                  <a:pt x="2721" y="1380"/>
                </a:lnTo>
                <a:lnTo>
                  <a:pt x="2721" y="1380"/>
                </a:lnTo>
                <a:lnTo>
                  <a:pt x="2723" y="1380"/>
                </a:lnTo>
                <a:lnTo>
                  <a:pt x="2724" y="1380"/>
                </a:lnTo>
                <a:lnTo>
                  <a:pt x="2725" y="1380"/>
                </a:lnTo>
                <a:lnTo>
                  <a:pt x="2725" y="1380"/>
                </a:lnTo>
                <a:lnTo>
                  <a:pt x="2726" y="1380"/>
                </a:lnTo>
                <a:lnTo>
                  <a:pt x="2728" y="1380"/>
                </a:lnTo>
                <a:lnTo>
                  <a:pt x="2729" y="1380"/>
                </a:lnTo>
                <a:lnTo>
                  <a:pt x="2729" y="1380"/>
                </a:lnTo>
                <a:lnTo>
                  <a:pt x="2730" y="1380"/>
                </a:lnTo>
                <a:lnTo>
                  <a:pt x="2731" y="1379"/>
                </a:lnTo>
                <a:lnTo>
                  <a:pt x="2733" y="1378"/>
                </a:lnTo>
                <a:lnTo>
                  <a:pt x="2733" y="1376"/>
                </a:lnTo>
                <a:lnTo>
                  <a:pt x="2734" y="1375"/>
                </a:lnTo>
                <a:lnTo>
                  <a:pt x="2735" y="1374"/>
                </a:lnTo>
                <a:lnTo>
                  <a:pt x="2736" y="1374"/>
                </a:lnTo>
                <a:lnTo>
                  <a:pt x="2736" y="1375"/>
                </a:lnTo>
                <a:lnTo>
                  <a:pt x="2737" y="1376"/>
                </a:lnTo>
                <a:lnTo>
                  <a:pt x="2739" y="1378"/>
                </a:lnTo>
                <a:lnTo>
                  <a:pt x="2740" y="1378"/>
                </a:lnTo>
                <a:lnTo>
                  <a:pt x="2741" y="1379"/>
                </a:lnTo>
                <a:lnTo>
                  <a:pt x="2741" y="1379"/>
                </a:lnTo>
                <a:lnTo>
                  <a:pt x="2742" y="1380"/>
                </a:lnTo>
                <a:lnTo>
                  <a:pt x="2744" y="1380"/>
                </a:lnTo>
                <a:lnTo>
                  <a:pt x="2745" y="1380"/>
                </a:lnTo>
                <a:lnTo>
                  <a:pt x="2745" y="1380"/>
                </a:lnTo>
                <a:lnTo>
                  <a:pt x="2746" y="1380"/>
                </a:lnTo>
                <a:lnTo>
                  <a:pt x="2747" y="1380"/>
                </a:lnTo>
                <a:lnTo>
                  <a:pt x="2749" y="1380"/>
                </a:lnTo>
                <a:lnTo>
                  <a:pt x="2749" y="1380"/>
                </a:lnTo>
                <a:lnTo>
                  <a:pt x="2750" y="1379"/>
                </a:lnTo>
                <a:lnTo>
                  <a:pt x="2751" y="1379"/>
                </a:lnTo>
                <a:lnTo>
                  <a:pt x="2752" y="1380"/>
                </a:lnTo>
                <a:lnTo>
                  <a:pt x="2752" y="1380"/>
                </a:lnTo>
                <a:lnTo>
                  <a:pt x="2754" y="1380"/>
                </a:lnTo>
                <a:lnTo>
                  <a:pt x="2755" y="1380"/>
                </a:lnTo>
                <a:lnTo>
                  <a:pt x="2756" y="1380"/>
                </a:lnTo>
                <a:lnTo>
                  <a:pt x="2756" y="1379"/>
                </a:lnTo>
                <a:lnTo>
                  <a:pt x="2757" y="1379"/>
                </a:lnTo>
                <a:lnTo>
                  <a:pt x="2759" y="1379"/>
                </a:lnTo>
                <a:lnTo>
                  <a:pt x="2760" y="1379"/>
                </a:lnTo>
                <a:lnTo>
                  <a:pt x="2760" y="1378"/>
                </a:lnTo>
                <a:lnTo>
                  <a:pt x="2761" y="1378"/>
                </a:lnTo>
                <a:lnTo>
                  <a:pt x="2762" y="1378"/>
                </a:lnTo>
                <a:lnTo>
                  <a:pt x="2764" y="1378"/>
                </a:lnTo>
                <a:lnTo>
                  <a:pt x="2764" y="1379"/>
                </a:lnTo>
                <a:lnTo>
                  <a:pt x="2765" y="1379"/>
                </a:lnTo>
                <a:lnTo>
                  <a:pt x="2766" y="1379"/>
                </a:lnTo>
                <a:lnTo>
                  <a:pt x="2767" y="1379"/>
                </a:lnTo>
                <a:lnTo>
                  <a:pt x="2767" y="1379"/>
                </a:lnTo>
                <a:lnTo>
                  <a:pt x="2769" y="1379"/>
                </a:lnTo>
                <a:lnTo>
                  <a:pt x="2770" y="1379"/>
                </a:lnTo>
                <a:lnTo>
                  <a:pt x="2771" y="1379"/>
                </a:lnTo>
                <a:lnTo>
                  <a:pt x="2771" y="1380"/>
                </a:lnTo>
                <a:lnTo>
                  <a:pt x="2772" y="1380"/>
                </a:lnTo>
                <a:lnTo>
                  <a:pt x="2773" y="1380"/>
                </a:lnTo>
                <a:lnTo>
                  <a:pt x="2775" y="1380"/>
                </a:lnTo>
                <a:lnTo>
                  <a:pt x="2775" y="1380"/>
                </a:lnTo>
                <a:lnTo>
                  <a:pt x="2776" y="1379"/>
                </a:lnTo>
                <a:lnTo>
                  <a:pt x="2777" y="1379"/>
                </a:lnTo>
                <a:lnTo>
                  <a:pt x="2778" y="1379"/>
                </a:lnTo>
                <a:lnTo>
                  <a:pt x="2778" y="1379"/>
                </a:lnTo>
                <a:lnTo>
                  <a:pt x="2780" y="1379"/>
                </a:lnTo>
                <a:lnTo>
                  <a:pt x="2781" y="1380"/>
                </a:lnTo>
                <a:lnTo>
                  <a:pt x="2782" y="1380"/>
                </a:lnTo>
                <a:lnTo>
                  <a:pt x="2782" y="1380"/>
                </a:lnTo>
                <a:lnTo>
                  <a:pt x="2783" y="1380"/>
                </a:lnTo>
                <a:lnTo>
                  <a:pt x="2785" y="1380"/>
                </a:lnTo>
                <a:lnTo>
                  <a:pt x="2786" y="1380"/>
                </a:lnTo>
                <a:lnTo>
                  <a:pt x="2786" y="1380"/>
                </a:lnTo>
                <a:lnTo>
                  <a:pt x="2787" y="1380"/>
                </a:lnTo>
                <a:lnTo>
                  <a:pt x="2788" y="1380"/>
                </a:lnTo>
                <a:lnTo>
                  <a:pt x="2790" y="1380"/>
                </a:lnTo>
                <a:lnTo>
                  <a:pt x="2790" y="1380"/>
                </a:lnTo>
                <a:lnTo>
                  <a:pt x="2791" y="1380"/>
                </a:lnTo>
                <a:lnTo>
                  <a:pt x="2792" y="1380"/>
                </a:lnTo>
                <a:lnTo>
                  <a:pt x="2793" y="1380"/>
                </a:lnTo>
                <a:lnTo>
                  <a:pt x="2793" y="1380"/>
                </a:lnTo>
                <a:lnTo>
                  <a:pt x="2795" y="1380"/>
                </a:lnTo>
                <a:lnTo>
                  <a:pt x="2796" y="1380"/>
                </a:lnTo>
                <a:lnTo>
                  <a:pt x="2797" y="1380"/>
                </a:lnTo>
                <a:lnTo>
                  <a:pt x="2798" y="1380"/>
                </a:lnTo>
                <a:lnTo>
                  <a:pt x="2798" y="1380"/>
                </a:lnTo>
                <a:lnTo>
                  <a:pt x="2800" y="1380"/>
                </a:lnTo>
                <a:lnTo>
                  <a:pt x="2801" y="1380"/>
                </a:lnTo>
                <a:lnTo>
                  <a:pt x="2802" y="1379"/>
                </a:lnTo>
                <a:lnTo>
                  <a:pt x="2802" y="1379"/>
                </a:lnTo>
                <a:lnTo>
                  <a:pt x="2803" y="1379"/>
                </a:lnTo>
                <a:lnTo>
                  <a:pt x="2805" y="1379"/>
                </a:lnTo>
                <a:lnTo>
                  <a:pt x="2806" y="1379"/>
                </a:lnTo>
                <a:lnTo>
                  <a:pt x="2806" y="1379"/>
                </a:lnTo>
                <a:lnTo>
                  <a:pt x="2807" y="1379"/>
                </a:lnTo>
                <a:lnTo>
                  <a:pt x="2808" y="1379"/>
                </a:lnTo>
                <a:lnTo>
                  <a:pt x="2809" y="1379"/>
                </a:lnTo>
                <a:lnTo>
                  <a:pt x="2809" y="1379"/>
                </a:lnTo>
                <a:lnTo>
                  <a:pt x="2811" y="1379"/>
                </a:lnTo>
                <a:lnTo>
                  <a:pt x="2812" y="1379"/>
                </a:lnTo>
                <a:lnTo>
                  <a:pt x="2813" y="1379"/>
                </a:lnTo>
                <a:lnTo>
                  <a:pt x="2813" y="1379"/>
                </a:lnTo>
                <a:lnTo>
                  <a:pt x="2814" y="1379"/>
                </a:lnTo>
                <a:lnTo>
                  <a:pt x="2816" y="1380"/>
                </a:lnTo>
                <a:lnTo>
                  <a:pt x="2817" y="1380"/>
                </a:lnTo>
                <a:lnTo>
                  <a:pt x="2817" y="1380"/>
                </a:lnTo>
                <a:lnTo>
                  <a:pt x="2818" y="1380"/>
                </a:lnTo>
                <a:lnTo>
                  <a:pt x="2819" y="1380"/>
                </a:lnTo>
                <a:lnTo>
                  <a:pt x="2821" y="1380"/>
                </a:lnTo>
                <a:lnTo>
                  <a:pt x="2821" y="1380"/>
                </a:lnTo>
                <a:lnTo>
                  <a:pt x="2822" y="1380"/>
                </a:lnTo>
                <a:lnTo>
                  <a:pt x="2823" y="1380"/>
                </a:lnTo>
                <a:lnTo>
                  <a:pt x="2824" y="1380"/>
                </a:lnTo>
                <a:lnTo>
                  <a:pt x="2824" y="1380"/>
                </a:lnTo>
                <a:lnTo>
                  <a:pt x="2826" y="1380"/>
                </a:lnTo>
                <a:lnTo>
                  <a:pt x="2827" y="1380"/>
                </a:lnTo>
                <a:lnTo>
                  <a:pt x="2828" y="1380"/>
                </a:lnTo>
                <a:lnTo>
                  <a:pt x="2828" y="1380"/>
                </a:lnTo>
                <a:lnTo>
                  <a:pt x="2829" y="1380"/>
                </a:lnTo>
                <a:lnTo>
                  <a:pt x="2831" y="1380"/>
                </a:lnTo>
                <a:lnTo>
                  <a:pt x="2832" y="1380"/>
                </a:lnTo>
                <a:lnTo>
                  <a:pt x="2832" y="1380"/>
                </a:lnTo>
                <a:lnTo>
                  <a:pt x="2833" y="1380"/>
                </a:lnTo>
                <a:lnTo>
                  <a:pt x="2834" y="1380"/>
                </a:lnTo>
                <a:lnTo>
                  <a:pt x="2836" y="1380"/>
                </a:lnTo>
                <a:lnTo>
                  <a:pt x="2836" y="1380"/>
                </a:lnTo>
                <a:lnTo>
                  <a:pt x="2837" y="1380"/>
                </a:lnTo>
                <a:lnTo>
                  <a:pt x="2838" y="1380"/>
                </a:lnTo>
                <a:lnTo>
                  <a:pt x="2839" y="1380"/>
                </a:lnTo>
                <a:lnTo>
                  <a:pt x="2839" y="1380"/>
                </a:lnTo>
                <a:lnTo>
                  <a:pt x="2841" y="1380"/>
                </a:lnTo>
                <a:lnTo>
                  <a:pt x="2842" y="1379"/>
                </a:lnTo>
                <a:lnTo>
                  <a:pt x="2843" y="1379"/>
                </a:lnTo>
                <a:lnTo>
                  <a:pt x="2843" y="1379"/>
                </a:lnTo>
                <a:lnTo>
                  <a:pt x="2844" y="1379"/>
                </a:lnTo>
                <a:lnTo>
                  <a:pt x="2845" y="1379"/>
                </a:lnTo>
                <a:lnTo>
                  <a:pt x="2847" y="1379"/>
                </a:lnTo>
                <a:lnTo>
                  <a:pt x="2847" y="1378"/>
                </a:lnTo>
                <a:lnTo>
                  <a:pt x="2848" y="1378"/>
                </a:lnTo>
                <a:lnTo>
                  <a:pt x="2849" y="1378"/>
                </a:lnTo>
                <a:lnTo>
                  <a:pt x="2850" y="1378"/>
                </a:lnTo>
                <a:lnTo>
                  <a:pt x="2850" y="1378"/>
                </a:lnTo>
                <a:lnTo>
                  <a:pt x="2852" y="1378"/>
                </a:lnTo>
                <a:lnTo>
                  <a:pt x="2853" y="1378"/>
                </a:lnTo>
                <a:lnTo>
                  <a:pt x="2854" y="1378"/>
                </a:lnTo>
                <a:lnTo>
                  <a:pt x="2855" y="1378"/>
                </a:lnTo>
                <a:lnTo>
                  <a:pt x="2855" y="1378"/>
                </a:lnTo>
                <a:lnTo>
                  <a:pt x="2857" y="1378"/>
                </a:lnTo>
                <a:lnTo>
                  <a:pt x="2858" y="1378"/>
                </a:lnTo>
                <a:lnTo>
                  <a:pt x="2859" y="1378"/>
                </a:lnTo>
                <a:lnTo>
                  <a:pt x="2859" y="1378"/>
                </a:lnTo>
                <a:lnTo>
                  <a:pt x="2860" y="1378"/>
                </a:lnTo>
                <a:lnTo>
                  <a:pt x="2862" y="1378"/>
                </a:lnTo>
                <a:lnTo>
                  <a:pt x="2863" y="1378"/>
                </a:lnTo>
                <a:lnTo>
                  <a:pt x="2863" y="1378"/>
                </a:lnTo>
                <a:lnTo>
                  <a:pt x="2864" y="1379"/>
                </a:lnTo>
                <a:lnTo>
                  <a:pt x="2865" y="1379"/>
                </a:lnTo>
                <a:lnTo>
                  <a:pt x="2867" y="1379"/>
                </a:lnTo>
                <a:lnTo>
                  <a:pt x="2867" y="1379"/>
                </a:lnTo>
                <a:lnTo>
                  <a:pt x="2868" y="1379"/>
                </a:lnTo>
                <a:lnTo>
                  <a:pt x="2869" y="1379"/>
                </a:lnTo>
                <a:lnTo>
                  <a:pt x="2870" y="1379"/>
                </a:lnTo>
                <a:lnTo>
                  <a:pt x="2870" y="1379"/>
                </a:lnTo>
                <a:lnTo>
                  <a:pt x="2872" y="1379"/>
                </a:lnTo>
                <a:lnTo>
                  <a:pt x="2873" y="1379"/>
                </a:lnTo>
                <a:lnTo>
                  <a:pt x="2874" y="1379"/>
                </a:lnTo>
                <a:lnTo>
                  <a:pt x="2874" y="1379"/>
                </a:lnTo>
                <a:lnTo>
                  <a:pt x="2875" y="1380"/>
                </a:lnTo>
                <a:lnTo>
                  <a:pt x="2877" y="1380"/>
                </a:lnTo>
                <a:lnTo>
                  <a:pt x="2878" y="1380"/>
                </a:lnTo>
                <a:lnTo>
                  <a:pt x="2878" y="1380"/>
                </a:lnTo>
                <a:lnTo>
                  <a:pt x="2879" y="1380"/>
                </a:lnTo>
                <a:lnTo>
                  <a:pt x="2880" y="1380"/>
                </a:lnTo>
                <a:lnTo>
                  <a:pt x="2881" y="1380"/>
                </a:lnTo>
                <a:lnTo>
                  <a:pt x="2881" y="1380"/>
                </a:lnTo>
                <a:lnTo>
                  <a:pt x="2883" y="1380"/>
                </a:lnTo>
                <a:lnTo>
                  <a:pt x="2884" y="1380"/>
                </a:lnTo>
                <a:lnTo>
                  <a:pt x="2885" y="1380"/>
                </a:lnTo>
                <a:lnTo>
                  <a:pt x="2885" y="1380"/>
                </a:lnTo>
                <a:lnTo>
                  <a:pt x="2886" y="1380"/>
                </a:lnTo>
                <a:lnTo>
                  <a:pt x="2888" y="1380"/>
                </a:lnTo>
                <a:lnTo>
                  <a:pt x="2889" y="1380"/>
                </a:lnTo>
                <a:lnTo>
                  <a:pt x="2889" y="1380"/>
                </a:lnTo>
                <a:lnTo>
                  <a:pt x="2890" y="1380"/>
                </a:lnTo>
                <a:lnTo>
                  <a:pt x="2891" y="1380"/>
                </a:lnTo>
                <a:lnTo>
                  <a:pt x="2893" y="1380"/>
                </a:lnTo>
                <a:lnTo>
                  <a:pt x="2893" y="1380"/>
                </a:lnTo>
                <a:lnTo>
                  <a:pt x="2894" y="1380"/>
                </a:lnTo>
                <a:lnTo>
                  <a:pt x="2895" y="1380"/>
                </a:lnTo>
                <a:lnTo>
                  <a:pt x="2896" y="1380"/>
                </a:lnTo>
                <a:lnTo>
                  <a:pt x="2896" y="1380"/>
                </a:lnTo>
                <a:lnTo>
                  <a:pt x="2898" y="1380"/>
                </a:lnTo>
                <a:lnTo>
                  <a:pt x="2899" y="1380"/>
                </a:lnTo>
                <a:lnTo>
                  <a:pt x="2900" y="1380"/>
                </a:lnTo>
                <a:lnTo>
                  <a:pt x="2900" y="1380"/>
                </a:lnTo>
                <a:lnTo>
                  <a:pt x="2901" y="1379"/>
                </a:lnTo>
                <a:lnTo>
                  <a:pt x="2903" y="1379"/>
                </a:lnTo>
                <a:lnTo>
                  <a:pt x="2904" y="1379"/>
                </a:lnTo>
                <a:lnTo>
                  <a:pt x="2904" y="1379"/>
                </a:lnTo>
                <a:lnTo>
                  <a:pt x="2905" y="1379"/>
                </a:lnTo>
                <a:lnTo>
                  <a:pt x="2906" y="1379"/>
                </a:lnTo>
                <a:lnTo>
                  <a:pt x="2908" y="1379"/>
                </a:lnTo>
                <a:lnTo>
                  <a:pt x="2909" y="1379"/>
                </a:lnTo>
                <a:lnTo>
                  <a:pt x="2909" y="1379"/>
                </a:lnTo>
                <a:lnTo>
                  <a:pt x="2910" y="1379"/>
                </a:lnTo>
                <a:lnTo>
                  <a:pt x="2911" y="1379"/>
                </a:lnTo>
                <a:lnTo>
                  <a:pt x="2913" y="1379"/>
                </a:lnTo>
                <a:lnTo>
                  <a:pt x="2913" y="1379"/>
                </a:lnTo>
                <a:lnTo>
                  <a:pt x="2914" y="1379"/>
                </a:lnTo>
                <a:lnTo>
                  <a:pt x="2915" y="1379"/>
                </a:lnTo>
                <a:lnTo>
                  <a:pt x="2916" y="1379"/>
                </a:lnTo>
                <a:lnTo>
                  <a:pt x="2916" y="1379"/>
                </a:lnTo>
                <a:lnTo>
                  <a:pt x="2917" y="1379"/>
                </a:lnTo>
                <a:lnTo>
                  <a:pt x="2919" y="1379"/>
                </a:lnTo>
                <a:lnTo>
                  <a:pt x="2920" y="1379"/>
                </a:lnTo>
                <a:lnTo>
                  <a:pt x="2920" y="1379"/>
                </a:lnTo>
                <a:lnTo>
                  <a:pt x="2921" y="1379"/>
                </a:lnTo>
                <a:lnTo>
                  <a:pt x="2922" y="1380"/>
                </a:lnTo>
                <a:lnTo>
                  <a:pt x="2924" y="1380"/>
                </a:lnTo>
                <a:lnTo>
                  <a:pt x="2924" y="1380"/>
                </a:lnTo>
                <a:lnTo>
                  <a:pt x="2925" y="1380"/>
                </a:lnTo>
                <a:lnTo>
                  <a:pt x="2926" y="1380"/>
                </a:lnTo>
                <a:lnTo>
                  <a:pt x="2927" y="1380"/>
                </a:lnTo>
                <a:lnTo>
                  <a:pt x="2927" y="1380"/>
                </a:lnTo>
                <a:lnTo>
                  <a:pt x="2929" y="1380"/>
                </a:lnTo>
                <a:lnTo>
                  <a:pt x="2930" y="1380"/>
                </a:lnTo>
                <a:lnTo>
                  <a:pt x="2931" y="1380"/>
                </a:lnTo>
                <a:lnTo>
                  <a:pt x="2931" y="1380"/>
                </a:lnTo>
                <a:lnTo>
                  <a:pt x="2932" y="1380"/>
                </a:lnTo>
                <a:lnTo>
                  <a:pt x="2934" y="1380"/>
                </a:lnTo>
                <a:lnTo>
                  <a:pt x="2935" y="1380"/>
                </a:lnTo>
                <a:lnTo>
                  <a:pt x="2935" y="1380"/>
                </a:lnTo>
                <a:lnTo>
                  <a:pt x="2936" y="1380"/>
                </a:lnTo>
                <a:lnTo>
                  <a:pt x="2937" y="1380"/>
                </a:lnTo>
                <a:lnTo>
                  <a:pt x="2939" y="1380"/>
                </a:lnTo>
                <a:lnTo>
                  <a:pt x="2939" y="1380"/>
                </a:lnTo>
                <a:lnTo>
                  <a:pt x="2940" y="1380"/>
                </a:lnTo>
                <a:lnTo>
                  <a:pt x="2941" y="1380"/>
                </a:lnTo>
                <a:lnTo>
                  <a:pt x="2942" y="1380"/>
                </a:lnTo>
                <a:lnTo>
                  <a:pt x="2942" y="1380"/>
                </a:lnTo>
                <a:lnTo>
                  <a:pt x="2944" y="1380"/>
                </a:lnTo>
                <a:lnTo>
                  <a:pt x="2945" y="1380"/>
                </a:lnTo>
                <a:lnTo>
                  <a:pt x="2946" y="1380"/>
                </a:lnTo>
                <a:lnTo>
                  <a:pt x="2946" y="1380"/>
                </a:lnTo>
                <a:lnTo>
                  <a:pt x="2947" y="1380"/>
                </a:lnTo>
                <a:lnTo>
                  <a:pt x="2949" y="1380"/>
                </a:lnTo>
                <a:lnTo>
                  <a:pt x="2950" y="1380"/>
                </a:lnTo>
                <a:lnTo>
                  <a:pt x="2950" y="1380"/>
                </a:lnTo>
                <a:lnTo>
                  <a:pt x="2951" y="1380"/>
                </a:lnTo>
                <a:lnTo>
                  <a:pt x="2952" y="1380"/>
                </a:lnTo>
                <a:lnTo>
                  <a:pt x="2953" y="1380"/>
                </a:lnTo>
                <a:lnTo>
                  <a:pt x="2953" y="1380"/>
                </a:lnTo>
                <a:lnTo>
                  <a:pt x="2955" y="1380"/>
                </a:lnTo>
                <a:lnTo>
                  <a:pt x="2956" y="1379"/>
                </a:lnTo>
                <a:lnTo>
                  <a:pt x="2957" y="1379"/>
                </a:lnTo>
                <a:lnTo>
                  <a:pt x="2957" y="1379"/>
                </a:lnTo>
                <a:lnTo>
                  <a:pt x="2958" y="1378"/>
                </a:lnTo>
                <a:lnTo>
                  <a:pt x="2960" y="1378"/>
                </a:lnTo>
                <a:lnTo>
                  <a:pt x="2961" y="1378"/>
                </a:lnTo>
                <a:lnTo>
                  <a:pt x="2961" y="1378"/>
                </a:lnTo>
                <a:lnTo>
                  <a:pt x="2962" y="1378"/>
                </a:lnTo>
                <a:lnTo>
                  <a:pt x="2963" y="1379"/>
                </a:lnTo>
                <a:lnTo>
                  <a:pt x="2965" y="1379"/>
                </a:lnTo>
                <a:lnTo>
                  <a:pt x="2966" y="1379"/>
                </a:lnTo>
                <a:lnTo>
                  <a:pt x="2966" y="1379"/>
                </a:lnTo>
                <a:lnTo>
                  <a:pt x="2967" y="1379"/>
                </a:lnTo>
                <a:lnTo>
                  <a:pt x="2968" y="1379"/>
                </a:lnTo>
                <a:lnTo>
                  <a:pt x="2970" y="1379"/>
                </a:lnTo>
                <a:lnTo>
                  <a:pt x="2970" y="1379"/>
                </a:lnTo>
                <a:lnTo>
                  <a:pt x="2971" y="1378"/>
                </a:lnTo>
                <a:lnTo>
                  <a:pt x="2972" y="1378"/>
                </a:lnTo>
                <a:lnTo>
                  <a:pt x="2973" y="1376"/>
                </a:lnTo>
                <a:lnTo>
                  <a:pt x="2973" y="1376"/>
                </a:lnTo>
                <a:lnTo>
                  <a:pt x="2975" y="1378"/>
                </a:lnTo>
                <a:lnTo>
                  <a:pt x="2976" y="1378"/>
                </a:lnTo>
                <a:lnTo>
                  <a:pt x="2977" y="1379"/>
                </a:lnTo>
                <a:lnTo>
                  <a:pt x="2977" y="1379"/>
                </a:lnTo>
                <a:lnTo>
                  <a:pt x="2978" y="1380"/>
                </a:lnTo>
                <a:lnTo>
                  <a:pt x="2980" y="1380"/>
                </a:lnTo>
                <a:lnTo>
                  <a:pt x="2981" y="1380"/>
                </a:lnTo>
                <a:lnTo>
                  <a:pt x="2981" y="1380"/>
                </a:lnTo>
                <a:lnTo>
                  <a:pt x="2982" y="1380"/>
                </a:lnTo>
                <a:lnTo>
                  <a:pt x="2983" y="1380"/>
                </a:lnTo>
                <a:lnTo>
                  <a:pt x="2985" y="1380"/>
                </a:lnTo>
                <a:lnTo>
                  <a:pt x="2985" y="1380"/>
                </a:lnTo>
                <a:lnTo>
                  <a:pt x="2986" y="1380"/>
                </a:lnTo>
                <a:lnTo>
                  <a:pt x="2987" y="1380"/>
                </a:lnTo>
                <a:lnTo>
                  <a:pt x="2988" y="1380"/>
                </a:lnTo>
                <a:lnTo>
                  <a:pt x="2988" y="1380"/>
                </a:lnTo>
                <a:lnTo>
                  <a:pt x="2989" y="1380"/>
                </a:lnTo>
                <a:lnTo>
                  <a:pt x="2991" y="1380"/>
                </a:lnTo>
                <a:lnTo>
                  <a:pt x="2992" y="1379"/>
                </a:lnTo>
                <a:lnTo>
                  <a:pt x="2992" y="1379"/>
                </a:lnTo>
                <a:lnTo>
                  <a:pt x="2993" y="1379"/>
                </a:lnTo>
                <a:lnTo>
                  <a:pt x="2994" y="1379"/>
                </a:lnTo>
                <a:lnTo>
                  <a:pt x="2996" y="1379"/>
                </a:lnTo>
                <a:lnTo>
                  <a:pt x="2996" y="1379"/>
                </a:lnTo>
                <a:lnTo>
                  <a:pt x="2997" y="1379"/>
                </a:lnTo>
                <a:lnTo>
                  <a:pt x="2998" y="1379"/>
                </a:lnTo>
                <a:lnTo>
                  <a:pt x="2999" y="1380"/>
                </a:lnTo>
                <a:lnTo>
                  <a:pt x="2999" y="1380"/>
                </a:lnTo>
                <a:lnTo>
                  <a:pt x="3001" y="1380"/>
                </a:lnTo>
                <a:lnTo>
                  <a:pt x="3002" y="1380"/>
                </a:lnTo>
                <a:lnTo>
                  <a:pt x="3003" y="1380"/>
                </a:lnTo>
                <a:lnTo>
                  <a:pt x="3003" y="1380"/>
                </a:lnTo>
                <a:lnTo>
                  <a:pt x="3004" y="1380"/>
                </a:lnTo>
                <a:lnTo>
                  <a:pt x="3006" y="1380"/>
                </a:lnTo>
                <a:lnTo>
                  <a:pt x="3007" y="1380"/>
                </a:lnTo>
                <a:lnTo>
                  <a:pt x="3007" y="1380"/>
                </a:lnTo>
                <a:lnTo>
                  <a:pt x="3008" y="1380"/>
                </a:lnTo>
                <a:lnTo>
                  <a:pt x="3009" y="1380"/>
                </a:lnTo>
                <a:lnTo>
                  <a:pt x="3011" y="1380"/>
                </a:lnTo>
                <a:lnTo>
                  <a:pt x="3011" y="1380"/>
                </a:lnTo>
                <a:lnTo>
                  <a:pt x="3012" y="1380"/>
                </a:lnTo>
                <a:lnTo>
                  <a:pt x="3013" y="1380"/>
                </a:lnTo>
                <a:lnTo>
                  <a:pt x="3014" y="1380"/>
                </a:lnTo>
                <a:lnTo>
                  <a:pt x="3014" y="1380"/>
                </a:lnTo>
                <a:lnTo>
                  <a:pt x="3016" y="1380"/>
                </a:lnTo>
                <a:lnTo>
                  <a:pt x="3017" y="1380"/>
                </a:lnTo>
                <a:lnTo>
                  <a:pt x="3018" y="1380"/>
                </a:lnTo>
                <a:lnTo>
                  <a:pt x="3018" y="1380"/>
                </a:lnTo>
                <a:lnTo>
                  <a:pt x="3019" y="1380"/>
                </a:lnTo>
                <a:lnTo>
                  <a:pt x="3020" y="1380"/>
                </a:lnTo>
                <a:lnTo>
                  <a:pt x="3022" y="1380"/>
                </a:lnTo>
                <a:lnTo>
                  <a:pt x="3023" y="1380"/>
                </a:lnTo>
                <a:lnTo>
                  <a:pt x="3023" y="1380"/>
                </a:lnTo>
                <a:lnTo>
                  <a:pt x="3024" y="1380"/>
                </a:lnTo>
                <a:lnTo>
                  <a:pt x="3025" y="1380"/>
                </a:lnTo>
                <a:lnTo>
                  <a:pt x="3027" y="1380"/>
                </a:lnTo>
                <a:lnTo>
                  <a:pt x="3027" y="1380"/>
                </a:lnTo>
                <a:lnTo>
                  <a:pt x="3028" y="1380"/>
                </a:lnTo>
                <a:lnTo>
                  <a:pt x="3029" y="1380"/>
                </a:lnTo>
                <a:lnTo>
                  <a:pt x="3030" y="1380"/>
                </a:lnTo>
                <a:lnTo>
                  <a:pt x="3030" y="1380"/>
                </a:lnTo>
                <a:lnTo>
                  <a:pt x="3032" y="1380"/>
                </a:lnTo>
                <a:lnTo>
                  <a:pt x="3033" y="1380"/>
                </a:lnTo>
                <a:lnTo>
                  <a:pt x="3034" y="1380"/>
                </a:lnTo>
                <a:lnTo>
                  <a:pt x="3034" y="1380"/>
                </a:lnTo>
                <a:lnTo>
                  <a:pt x="3035" y="1380"/>
                </a:lnTo>
                <a:lnTo>
                  <a:pt x="3037" y="1380"/>
                </a:lnTo>
                <a:lnTo>
                  <a:pt x="3038" y="1380"/>
                </a:lnTo>
                <a:lnTo>
                  <a:pt x="3038" y="1380"/>
                </a:lnTo>
                <a:lnTo>
                  <a:pt x="3039" y="1380"/>
                </a:lnTo>
                <a:lnTo>
                  <a:pt x="3040" y="1380"/>
                </a:lnTo>
                <a:lnTo>
                  <a:pt x="3042" y="1380"/>
                </a:lnTo>
                <a:lnTo>
                  <a:pt x="3042" y="1380"/>
                </a:lnTo>
                <a:lnTo>
                  <a:pt x="3043" y="1380"/>
                </a:lnTo>
                <a:lnTo>
                  <a:pt x="3044" y="1380"/>
                </a:lnTo>
                <a:lnTo>
                  <a:pt x="3045" y="1380"/>
                </a:lnTo>
                <a:lnTo>
                  <a:pt x="3045" y="1380"/>
                </a:lnTo>
                <a:lnTo>
                  <a:pt x="3047" y="1380"/>
                </a:lnTo>
                <a:lnTo>
                  <a:pt x="3048" y="1380"/>
                </a:lnTo>
                <a:lnTo>
                  <a:pt x="3049" y="1380"/>
                </a:lnTo>
                <a:lnTo>
                  <a:pt x="3049" y="1380"/>
                </a:lnTo>
                <a:lnTo>
                  <a:pt x="3050" y="1379"/>
                </a:lnTo>
                <a:lnTo>
                  <a:pt x="3052" y="1379"/>
                </a:lnTo>
                <a:lnTo>
                  <a:pt x="3053" y="1379"/>
                </a:lnTo>
                <a:lnTo>
                  <a:pt x="3053" y="1379"/>
                </a:lnTo>
                <a:lnTo>
                  <a:pt x="3054" y="1380"/>
                </a:lnTo>
                <a:lnTo>
                  <a:pt x="3055" y="1380"/>
                </a:lnTo>
                <a:lnTo>
                  <a:pt x="3056" y="1380"/>
                </a:lnTo>
                <a:lnTo>
                  <a:pt x="3056" y="1380"/>
                </a:lnTo>
                <a:lnTo>
                  <a:pt x="3058" y="1380"/>
                </a:lnTo>
                <a:lnTo>
                  <a:pt x="3059" y="1380"/>
                </a:lnTo>
                <a:lnTo>
                  <a:pt x="3060" y="1380"/>
                </a:lnTo>
                <a:lnTo>
                  <a:pt x="3060" y="1380"/>
                </a:lnTo>
                <a:lnTo>
                  <a:pt x="3061" y="1380"/>
                </a:lnTo>
                <a:lnTo>
                  <a:pt x="3063" y="1380"/>
                </a:lnTo>
                <a:lnTo>
                  <a:pt x="3064" y="1379"/>
                </a:lnTo>
                <a:lnTo>
                  <a:pt x="3064" y="1379"/>
                </a:lnTo>
                <a:lnTo>
                  <a:pt x="3065" y="1379"/>
                </a:lnTo>
                <a:lnTo>
                  <a:pt x="3066" y="1380"/>
                </a:lnTo>
                <a:lnTo>
                  <a:pt x="3068" y="1380"/>
                </a:lnTo>
                <a:lnTo>
                  <a:pt x="3068" y="1380"/>
                </a:lnTo>
                <a:lnTo>
                  <a:pt x="3069" y="1380"/>
                </a:lnTo>
                <a:lnTo>
                  <a:pt x="3070" y="1380"/>
                </a:lnTo>
                <a:lnTo>
                  <a:pt x="3071" y="1380"/>
                </a:lnTo>
                <a:lnTo>
                  <a:pt x="3071" y="1380"/>
                </a:lnTo>
                <a:lnTo>
                  <a:pt x="3073" y="1380"/>
                </a:lnTo>
                <a:lnTo>
                  <a:pt x="3074" y="1380"/>
                </a:lnTo>
                <a:lnTo>
                  <a:pt x="3075" y="1380"/>
                </a:lnTo>
                <a:lnTo>
                  <a:pt x="3076" y="1380"/>
                </a:lnTo>
                <a:lnTo>
                  <a:pt x="3076" y="1380"/>
                </a:lnTo>
                <a:lnTo>
                  <a:pt x="3078" y="1380"/>
                </a:lnTo>
                <a:lnTo>
                  <a:pt x="3079" y="1380"/>
                </a:lnTo>
                <a:lnTo>
                  <a:pt x="3080" y="1379"/>
                </a:lnTo>
                <a:lnTo>
                  <a:pt x="3080" y="1379"/>
                </a:lnTo>
                <a:lnTo>
                  <a:pt x="3081" y="1378"/>
                </a:lnTo>
                <a:lnTo>
                  <a:pt x="3083" y="1378"/>
                </a:lnTo>
                <a:lnTo>
                  <a:pt x="3084" y="1378"/>
                </a:lnTo>
                <a:lnTo>
                  <a:pt x="3084" y="1378"/>
                </a:lnTo>
                <a:lnTo>
                  <a:pt x="3085" y="1378"/>
                </a:lnTo>
                <a:lnTo>
                  <a:pt x="3086" y="1379"/>
                </a:lnTo>
                <a:lnTo>
                  <a:pt x="3088" y="1379"/>
                </a:lnTo>
                <a:lnTo>
                  <a:pt x="3088" y="1379"/>
                </a:lnTo>
                <a:lnTo>
                  <a:pt x="3089" y="1380"/>
                </a:lnTo>
                <a:lnTo>
                  <a:pt x="3090" y="1380"/>
                </a:lnTo>
                <a:lnTo>
                  <a:pt x="3091" y="1380"/>
                </a:lnTo>
                <a:lnTo>
                  <a:pt x="3091" y="1380"/>
                </a:lnTo>
                <a:lnTo>
                  <a:pt x="3092" y="1380"/>
                </a:lnTo>
                <a:lnTo>
                  <a:pt x="3094" y="1380"/>
                </a:lnTo>
                <a:lnTo>
                  <a:pt x="3095" y="1380"/>
                </a:lnTo>
                <a:lnTo>
                  <a:pt x="3095" y="1380"/>
                </a:lnTo>
                <a:lnTo>
                  <a:pt x="3096" y="1380"/>
                </a:lnTo>
                <a:lnTo>
                  <a:pt x="3097" y="1380"/>
                </a:lnTo>
                <a:lnTo>
                  <a:pt x="3099" y="1380"/>
                </a:lnTo>
                <a:lnTo>
                  <a:pt x="3099" y="1380"/>
                </a:lnTo>
                <a:lnTo>
                  <a:pt x="3100" y="1380"/>
                </a:lnTo>
                <a:lnTo>
                  <a:pt x="3101" y="1380"/>
                </a:lnTo>
                <a:lnTo>
                  <a:pt x="3102" y="1380"/>
                </a:lnTo>
                <a:lnTo>
                  <a:pt x="3102" y="1380"/>
                </a:lnTo>
                <a:lnTo>
                  <a:pt x="3104" y="1380"/>
                </a:lnTo>
                <a:lnTo>
                  <a:pt x="3105" y="1380"/>
                </a:lnTo>
                <a:lnTo>
                  <a:pt x="3106" y="1380"/>
                </a:lnTo>
                <a:lnTo>
                  <a:pt x="3106" y="1380"/>
                </a:lnTo>
                <a:lnTo>
                  <a:pt x="3107" y="1380"/>
                </a:lnTo>
                <a:lnTo>
                  <a:pt x="3109" y="1380"/>
                </a:lnTo>
                <a:lnTo>
                  <a:pt x="3110" y="1380"/>
                </a:lnTo>
                <a:lnTo>
                  <a:pt x="3110" y="1380"/>
                </a:lnTo>
                <a:lnTo>
                  <a:pt x="3111" y="1380"/>
                </a:lnTo>
                <a:lnTo>
                  <a:pt x="3112" y="1380"/>
                </a:lnTo>
                <a:lnTo>
                  <a:pt x="3114" y="1380"/>
                </a:lnTo>
                <a:lnTo>
                  <a:pt x="3114" y="1380"/>
                </a:lnTo>
                <a:lnTo>
                  <a:pt x="3115" y="1380"/>
                </a:lnTo>
                <a:lnTo>
                  <a:pt x="3116" y="1379"/>
                </a:lnTo>
                <a:lnTo>
                  <a:pt x="3117" y="1379"/>
                </a:lnTo>
                <a:lnTo>
                  <a:pt x="3117" y="1378"/>
                </a:lnTo>
                <a:lnTo>
                  <a:pt x="3119" y="1378"/>
                </a:lnTo>
                <a:lnTo>
                  <a:pt x="3120" y="1378"/>
                </a:lnTo>
                <a:lnTo>
                  <a:pt x="3121" y="1378"/>
                </a:lnTo>
                <a:lnTo>
                  <a:pt x="3121" y="1378"/>
                </a:lnTo>
                <a:lnTo>
                  <a:pt x="3122" y="1379"/>
                </a:lnTo>
                <a:lnTo>
                  <a:pt x="3124" y="1379"/>
                </a:lnTo>
                <a:lnTo>
                  <a:pt x="3125" y="1379"/>
                </a:lnTo>
                <a:lnTo>
                  <a:pt x="3125" y="1379"/>
                </a:lnTo>
                <a:lnTo>
                  <a:pt x="3126" y="1379"/>
                </a:lnTo>
                <a:lnTo>
                  <a:pt x="3127" y="1380"/>
                </a:lnTo>
                <a:lnTo>
                  <a:pt x="3128" y="1380"/>
                </a:lnTo>
                <a:lnTo>
                  <a:pt x="3128" y="1380"/>
                </a:lnTo>
                <a:lnTo>
                  <a:pt x="3130" y="1380"/>
                </a:lnTo>
                <a:lnTo>
                  <a:pt x="3131" y="1380"/>
                </a:lnTo>
                <a:lnTo>
                  <a:pt x="3132" y="1380"/>
                </a:lnTo>
                <a:lnTo>
                  <a:pt x="3133" y="1380"/>
                </a:lnTo>
                <a:lnTo>
                  <a:pt x="3133" y="1380"/>
                </a:lnTo>
                <a:lnTo>
                  <a:pt x="3135" y="1380"/>
                </a:lnTo>
                <a:lnTo>
                  <a:pt x="3136" y="1380"/>
                </a:lnTo>
                <a:lnTo>
                  <a:pt x="3137" y="1380"/>
                </a:lnTo>
                <a:lnTo>
                  <a:pt x="3137" y="1380"/>
                </a:lnTo>
                <a:lnTo>
                  <a:pt x="3138" y="1380"/>
                </a:lnTo>
                <a:lnTo>
                  <a:pt x="3140" y="1380"/>
                </a:lnTo>
                <a:lnTo>
                  <a:pt x="3141" y="1380"/>
                </a:lnTo>
                <a:lnTo>
                  <a:pt x="3141" y="1380"/>
                </a:lnTo>
                <a:lnTo>
                  <a:pt x="3142" y="1380"/>
                </a:lnTo>
                <a:lnTo>
                  <a:pt x="3143" y="1380"/>
                </a:lnTo>
                <a:lnTo>
                  <a:pt x="3145" y="1380"/>
                </a:lnTo>
                <a:lnTo>
                  <a:pt x="3145" y="1380"/>
                </a:lnTo>
                <a:lnTo>
                  <a:pt x="3146" y="1380"/>
                </a:lnTo>
                <a:lnTo>
                  <a:pt x="3147" y="1380"/>
                </a:lnTo>
                <a:lnTo>
                  <a:pt x="3148" y="1380"/>
                </a:lnTo>
                <a:lnTo>
                  <a:pt x="3148" y="1380"/>
                </a:lnTo>
                <a:lnTo>
                  <a:pt x="3150" y="1380"/>
                </a:lnTo>
                <a:lnTo>
                  <a:pt x="3151" y="1380"/>
                </a:lnTo>
                <a:lnTo>
                  <a:pt x="3152" y="1380"/>
                </a:lnTo>
                <a:lnTo>
                  <a:pt x="3152" y="1380"/>
                </a:lnTo>
                <a:lnTo>
                  <a:pt x="3153" y="1380"/>
                </a:lnTo>
                <a:lnTo>
                  <a:pt x="3155" y="1380"/>
                </a:lnTo>
                <a:lnTo>
                  <a:pt x="3156" y="1380"/>
                </a:lnTo>
                <a:lnTo>
                  <a:pt x="3156" y="1380"/>
                </a:lnTo>
                <a:lnTo>
                  <a:pt x="3157" y="1380"/>
                </a:lnTo>
                <a:lnTo>
                  <a:pt x="3158" y="1380"/>
                </a:lnTo>
                <a:lnTo>
                  <a:pt x="3160" y="1380"/>
                </a:lnTo>
                <a:lnTo>
                  <a:pt x="3160" y="1380"/>
                </a:lnTo>
                <a:lnTo>
                  <a:pt x="3161" y="1380"/>
                </a:lnTo>
                <a:lnTo>
                  <a:pt x="3162" y="1380"/>
                </a:lnTo>
                <a:lnTo>
                  <a:pt x="3163" y="1380"/>
                </a:lnTo>
                <a:lnTo>
                  <a:pt x="3163" y="1380"/>
                </a:lnTo>
                <a:lnTo>
                  <a:pt x="3164" y="1380"/>
                </a:lnTo>
                <a:lnTo>
                  <a:pt x="3166" y="1380"/>
                </a:lnTo>
                <a:lnTo>
                  <a:pt x="3167" y="1380"/>
                </a:lnTo>
                <a:lnTo>
                  <a:pt x="3167" y="1380"/>
                </a:lnTo>
                <a:lnTo>
                  <a:pt x="3168" y="1380"/>
                </a:lnTo>
                <a:lnTo>
                  <a:pt x="3169" y="1380"/>
                </a:lnTo>
                <a:lnTo>
                  <a:pt x="3171" y="1380"/>
                </a:lnTo>
                <a:lnTo>
                  <a:pt x="3171" y="1380"/>
                </a:lnTo>
                <a:lnTo>
                  <a:pt x="3172" y="1380"/>
                </a:lnTo>
                <a:lnTo>
                  <a:pt x="3173" y="1380"/>
                </a:lnTo>
                <a:lnTo>
                  <a:pt x="3174" y="1380"/>
                </a:lnTo>
                <a:lnTo>
                  <a:pt x="3174" y="1380"/>
                </a:lnTo>
                <a:lnTo>
                  <a:pt x="3176" y="1380"/>
                </a:lnTo>
                <a:lnTo>
                  <a:pt x="3177" y="1380"/>
                </a:lnTo>
                <a:lnTo>
                  <a:pt x="3178" y="1380"/>
                </a:lnTo>
                <a:lnTo>
                  <a:pt x="3178" y="1380"/>
                </a:lnTo>
                <a:lnTo>
                  <a:pt x="3179" y="1380"/>
                </a:lnTo>
                <a:lnTo>
                  <a:pt x="3181" y="1380"/>
                </a:lnTo>
                <a:lnTo>
                  <a:pt x="3182" y="1380"/>
                </a:lnTo>
                <a:lnTo>
                  <a:pt x="3182" y="1380"/>
                </a:lnTo>
                <a:lnTo>
                  <a:pt x="3183" y="1380"/>
                </a:lnTo>
                <a:lnTo>
                  <a:pt x="3184" y="1380"/>
                </a:lnTo>
                <a:lnTo>
                  <a:pt x="3186" y="1380"/>
                </a:lnTo>
                <a:lnTo>
                  <a:pt x="3186" y="1380"/>
                </a:lnTo>
                <a:lnTo>
                  <a:pt x="3187" y="1380"/>
                </a:lnTo>
                <a:lnTo>
                  <a:pt x="3188" y="1380"/>
                </a:lnTo>
                <a:lnTo>
                  <a:pt x="3189" y="1380"/>
                </a:lnTo>
                <a:lnTo>
                  <a:pt x="3191" y="1380"/>
                </a:lnTo>
                <a:lnTo>
                  <a:pt x="3191" y="1380"/>
                </a:lnTo>
                <a:lnTo>
                  <a:pt x="3192" y="1380"/>
                </a:lnTo>
                <a:lnTo>
                  <a:pt x="3193" y="1380"/>
                </a:lnTo>
                <a:lnTo>
                  <a:pt x="3194" y="1380"/>
                </a:lnTo>
                <a:lnTo>
                  <a:pt x="3194" y="1380"/>
                </a:lnTo>
                <a:lnTo>
                  <a:pt x="3196" y="1380"/>
                </a:lnTo>
                <a:lnTo>
                  <a:pt x="3197" y="1379"/>
                </a:lnTo>
                <a:lnTo>
                  <a:pt x="3198" y="1379"/>
                </a:lnTo>
                <a:lnTo>
                  <a:pt x="3198" y="1379"/>
                </a:lnTo>
                <a:lnTo>
                  <a:pt x="3199" y="1379"/>
                </a:lnTo>
                <a:lnTo>
                  <a:pt x="3200" y="1380"/>
                </a:lnTo>
                <a:lnTo>
                  <a:pt x="3202" y="1380"/>
                </a:lnTo>
                <a:lnTo>
                  <a:pt x="3202" y="1380"/>
                </a:lnTo>
                <a:lnTo>
                  <a:pt x="3203" y="1380"/>
                </a:lnTo>
                <a:lnTo>
                  <a:pt x="3204" y="1380"/>
                </a:lnTo>
                <a:lnTo>
                  <a:pt x="3205" y="1380"/>
                </a:lnTo>
                <a:lnTo>
                  <a:pt x="3205" y="1380"/>
                </a:lnTo>
                <a:lnTo>
                  <a:pt x="3207" y="1380"/>
                </a:lnTo>
                <a:lnTo>
                  <a:pt x="3208" y="1380"/>
                </a:lnTo>
                <a:lnTo>
                  <a:pt x="3209" y="1380"/>
                </a:lnTo>
                <a:lnTo>
                  <a:pt x="3209" y="1380"/>
                </a:lnTo>
                <a:lnTo>
                  <a:pt x="3210" y="1380"/>
                </a:lnTo>
                <a:lnTo>
                  <a:pt x="3212" y="1380"/>
                </a:lnTo>
                <a:lnTo>
                  <a:pt x="3213" y="1380"/>
                </a:lnTo>
                <a:lnTo>
                  <a:pt x="3213" y="1380"/>
                </a:lnTo>
                <a:lnTo>
                  <a:pt x="3214" y="1380"/>
                </a:lnTo>
                <a:lnTo>
                  <a:pt x="3215" y="1380"/>
                </a:lnTo>
                <a:lnTo>
                  <a:pt x="3217" y="1380"/>
                </a:lnTo>
                <a:lnTo>
                  <a:pt x="3217" y="1379"/>
                </a:lnTo>
                <a:lnTo>
                  <a:pt x="3218" y="1379"/>
                </a:lnTo>
                <a:lnTo>
                  <a:pt x="3219" y="1378"/>
                </a:lnTo>
                <a:lnTo>
                  <a:pt x="3220" y="1378"/>
                </a:lnTo>
                <a:lnTo>
                  <a:pt x="3220" y="1378"/>
                </a:lnTo>
                <a:lnTo>
                  <a:pt x="3222" y="1379"/>
                </a:lnTo>
                <a:lnTo>
                  <a:pt x="3223" y="1379"/>
                </a:lnTo>
                <a:lnTo>
                  <a:pt x="3224" y="1379"/>
                </a:lnTo>
                <a:lnTo>
                  <a:pt x="3224" y="1380"/>
                </a:lnTo>
                <a:lnTo>
                  <a:pt x="3225" y="1380"/>
                </a:lnTo>
                <a:lnTo>
                  <a:pt x="3227" y="1380"/>
                </a:lnTo>
                <a:lnTo>
                  <a:pt x="3228" y="1380"/>
                </a:lnTo>
                <a:lnTo>
                  <a:pt x="3228" y="1380"/>
                </a:lnTo>
                <a:lnTo>
                  <a:pt x="3229" y="1380"/>
                </a:lnTo>
                <a:lnTo>
                  <a:pt x="3230" y="1380"/>
                </a:lnTo>
                <a:lnTo>
                  <a:pt x="3232" y="1380"/>
                </a:lnTo>
                <a:lnTo>
                  <a:pt x="3232" y="1380"/>
                </a:lnTo>
                <a:lnTo>
                  <a:pt x="3233" y="1380"/>
                </a:lnTo>
                <a:lnTo>
                  <a:pt x="3234" y="1380"/>
                </a:lnTo>
                <a:lnTo>
                  <a:pt x="3235" y="1380"/>
                </a:lnTo>
                <a:lnTo>
                  <a:pt x="3235" y="1380"/>
                </a:lnTo>
                <a:lnTo>
                  <a:pt x="3236" y="1380"/>
                </a:lnTo>
                <a:lnTo>
                  <a:pt x="3238" y="1380"/>
                </a:lnTo>
                <a:lnTo>
                  <a:pt x="3239" y="1380"/>
                </a:lnTo>
                <a:lnTo>
                  <a:pt x="3239" y="1380"/>
                </a:lnTo>
                <a:lnTo>
                  <a:pt x="3240" y="1380"/>
                </a:lnTo>
                <a:lnTo>
                  <a:pt x="3241" y="1380"/>
                </a:lnTo>
                <a:lnTo>
                  <a:pt x="3243" y="1380"/>
                </a:lnTo>
                <a:lnTo>
                  <a:pt x="3244" y="1380"/>
                </a:lnTo>
                <a:lnTo>
                  <a:pt x="3244" y="1380"/>
                </a:lnTo>
                <a:lnTo>
                  <a:pt x="3245" y="1380"/>
                </a:lnTo>
                <a:lnTo>
                  <a:pt x="3246" y="1380"/>
                </a:lnTo>
                <a:lnTo>
                  <a:pt x="3248" y="1380"/>
                </a:lnTo>
                <a:lnTo>
                  <a:pt x="3248" y="1380"/>
                </a:lnTo>
                <a:lnTo>
                  <a:pt x="3249" y="1380"/>
                </a:lnTo>
                <a:lnTo>
                  <a:pt x="3250" y="1380"/>
                </a:lnTo>
                <a:lnTo>
                  <a:pt x="3251" y="1380"/>
                </a:lnTo>
                <a:lnTo>
                  <a:pt x="3251" y="1380"/>
                </a:lnTo>
                <a:lnTo>
                  <a:pt x="3253" y="1380"/>
                </a:lnTo>
                <a:lnTo>
                  <a:pt x="3254" y="1380"/>
                </a:lnTo>
                <a:lnTo>
                  <a:pt x="3255" y="1380"/>
                </a:lnTo>
                <a:lnTo>
                  <a:pt x="3255" y="1380"/>
                </a:lnTo>
                <a:lnTo>
                  <a:pt x="3256" y="1380"/>
                </a:lnTo>
                <a:lnTo>
                  <a:pt x="3258" y="1380"/>
                </a:lnTo>
                <a:lnTo>
                  <a:pt x="3259" y="1380"/>
                </a:lnTo>
                <a:lnTo>
                  <a:pt x="3259" y="1380"/>
                </a:lnTo>
                <a:lnTo>
                  <a:pt x="3260" y="1380"/>
                </a:lnTo>
                <a:lnTo>
                  <a:pt x="3261" y="1379"/>
                </a:lnTo>
                <a:lnTo>
                  <a:pt x="3263" y="1379"/>
                </a:lnTo>
                <a:lnTo>
                  <a:pt x="3263" y="1380"/>
                </a:lnTo>
                <a:lnTo>
                  <a:pt x="3264" y="1380"/>
                </a:lnTo>
                <a:lnTo>
                  <a:pt x="3265" y="1380"/>
                </a:lnTo>
                <a:lnTo>
                  <a:pt x="3266" y="1380"/>
                </a:lnTo>
                <a:lnTo>
                  <a:pt x="3266" y="1380"/>
                </a:lnTo>
                <a:lnTo>
                  <a:pt x="3268" y="1380"/>
                </a:lnTo>
                <a:lnTo>
                  <a:pt x="3269" y="1380"/>
                </a:lnTo>
                <a:lnTo>
                  <a:pt x="3270" y="1380"/>
                </a:lnTo>
                <a:lnTo>
                  <a:pt x="3270" y="1380"/>
                </a:lnTo>
                <a:lnTo>
                  <a:pt x="3271" y="1380"/>
                </a:lnTo>
                <a:lnTo>
                  <a:pt x="3272" y="1380"/>
                </a:lnTo>
                <a:lnTo>
                  <a:pt x="3274" y="1380"/>
                </a:lnTo>
                <a:lnTo>
                  <a:pt x="3274" y="1380"/>
                </a:lnTo>
                <a:lnTo>
                  <a:pt x="3275" y="1380"/>
                </a:lnTo>
                <a:lnTo>
                  <a:pt x="3276" y="1380"/>
                </a:lnTo>
                <a:lnTo>
                  <a:pt x="3277" y="1380"/>
                </a:lnTo>
                <a:lnTo>
                  <a:pt x="3277" y="1380"/>
                </a:lnTo>
                <a:lnTo>
                  <a:pt x="3279" y="1380"/>
                </a:lnTo>
                <a:lnTo>
                  <a:pt x="3280" y="1380"/>
                </a:lnTo>
                <a:lnTo>
                  <a:pt x="3281" y="1380"/>
                </a:lnTo>
                <a:lnTo>
                  <a:pt x="3281" y="1380"/>
                </a:lnTo>
                <a:lnTo>
                  <a:pt x="3282" y="1380"/>
                </a:lnTo>
                <a:lnTo>
                  <a:pt x="3284" y="1379"/>
                </a:lnTo>
                <a:lnTo>
                  <a:pt x="3285" y="1378"/>
                </a:lnTo>
                <a:lnTo>
                  <a:pt x="3285" y="1376"/>
                </a:lnTo>
                <a:lnTo>
                  <a:pt x="3286" y="1374"/>
                </a:lnTo>
                <a:lnTo>
                  <a:pt x="3287" y="1373"/>
                </a:lnTo>
                <a:lnTo>
                  <a:pt x="3289" y="1373"/>
                </a:lnTo>
                <a:lnTo>
                  <a:pt x="3289" y="1373"/>
                </a:lnTo>
                <a:lnTo>
                  <a:pt x="3290" y="1374"/>
                </a:lnTo>
                <a:lnTo>
                  <a:pt x="3291" y="1375"/>
                </a:lnTo>
                <a:lnTo>
                  <a:pt x="3292" y="1376"/>
                </a:lnTo>
                <a:lnTo>
                  <a:pt x="3292" y="1378"/>
                </a:lnTo>
                <a:lnTo>
                  <a:pt x="3294" y="1379"/>
                </a:lnTo>
                <a:lnTo>
                  <a:pt x="3295" y="1380"/>
                </a:lnTo>
                <a:lnTo>
                  <a:pt x="3296" y="1380"/>
                </a:lnTo>
                <a:lnTo>
                  <a:pt x="3296" y="1381"/>
                </a:lnTo>
                <a:lnTo>
                  <a:pt x="3297" y="1381"/>
                </a:lnTo>
                <a:lnTo>
                  <a:pt x="3299" y="1381"/>
                </a:lnTo>
                <a:lnTo>
                  <a:pt x="3300" y="1381"/>
                </a:lnTo>
                <a:lnTo>
                  <a:pt x="3301" y="1381"/>
                </a:lnTo>
                <a:lnTo>
                  <a:pt x="3301" y="1381"/>
                </a:lnTo>
                <a:lnTo>
                  <a:pt x="3302" y="1381"/>
                </a:lnTo>
                <a:lnTo>
                  <a:pt x="3304" y="1381"/>
                </a:lnTo>
                <a:lnTo>
                  <a:pt x="3305" y="1381"/>
                </a:lnTo>
                <a:lnTo>
                  <a:pt x="3305" y="1381"/>
                </a:lnTo>
                <a:lnTo>
                  <a:pt x="3306" y="1380"/>
                </a:lnTo>
                <a:lnTo>
                  <a:pt x="3307" y="1380"/>
                </a:lnTo>
                <a:lnTo>
                  <a:pt x="3308" y="1380"/>
                </a:lnTo>
                <a:lnTo>
                  <a:pt x="3308" y="1380"/>
                </a:lnTo>
                <a:lnTo>
                  <a:pt x="3310" y="1380"/>
                </a:lnTo>
                <a:lnTo>
                  <a:pt x="3311" y="1380"/>
                </a:lnTo>
                <a:lnTo>
                  <a:pt x="3312" y="1380"/>
                </a:lnTo>
                <a:lnTo>
                  <a:pt x="3312" y="1380"/>
                </a:lnTo>
                <a:lnTo>
                  <a:pt x="3313" y="1380"/>
                </a:lnTo>
                <a:lnTo>
                  <a:pt x="3315" y="1380"/>
                </a:lnTo>
                <a:lnTo>
                  <a:pt x="3316" y="1380"/>
                </a:lnTo>
                <a:lnTo>
                  <a:pt x="3316" y="1380"/>
                </a:lnTo>
                <a:lnTo>
                  <a:pt x="3317" y="1380"/>
                </a:lnTo>
                <a:lnTo>
                  <a:pt x="3318" y="1379"/>
                </a:lnTo>
                <a:lnTo>
                  <a:pt x="3320" y="1379"/>
                </a:lnTo>
                <a:lnTo>
                  <a:pt x="3320" y="1379"/>
                </a:lnTo>
                <a:lnTo>
                  <a:pt x="3321" y="1379"/>
                </a:lnTo>
                <a:lnTo>
                  <a:pt x="3322" y="1379"/>
                </a:lnTo>
                <a:lnTo>
                  <a:pt x="3323" y="1379"/>
                </a:lnTo>
                <a:lnTo>
                  <a:pt x="3323" y="1379"/>
                </a:lnTo>
                <a:lnTo>
                  <a:pt x="3325" y="1379"/>
                </a:lnTo>
                <a:lnTo>
                  <a:pt x="3326" y="1380"/>
                </a:lnTo>
                <a:lnTo>
                  <a:pt x="3327" y="1380"/>
                </a:lnTo>
                <a:lnTo>
                  <a:pt x="3327" y="1380"/>
                </a:lnTo>
                <a:lnTo>
                  <a:pt x="3328" y="1380"/>
                </a:lnTo>
                <a:lnTo>
                  <a:pt x="3330" y="1380"/>
                </a:lnTo>
                <a:lnTo>
                  <a:pt x="3331" y="1380"/>
                </a:lnTo>
                <a:lnTo>
                  <a:pt x="3331" y="1380"/>
                </a:lnTo>
                <a:lnTo>
                  <a:pt x="3332" y="1380"/>
                </a:lnTo>
                <a:lnTo>
                  <a:pt x="3333" y="1380"/>
                </a:lnTo>
                <a:lnTo>
                  <a:pt x="3335" y="1380"/>
                </a:lnTo>
                <a:lnTo>
                  <a:pt x="3335" y="1380"/>
                </a:lnTo>
                <a:lnTo>
                  <a:pt x="3336" y="1380"/>
                </a:lnTo>
                <a:lnTo>
                  <a:pt x="3337" y="1380"/>
                </a:lnTo>
                <a:lnTo>
                  <a:pt x="3338" y="1380"/>
                </a:lnTo>
                <a:lnTo>
                  <a:pt x="3338" y="1380"/>
                </a:lnTo>
                <a:lnTo>
                  <a:pt x="3340" y="1380"/>
                </a:lnTo>
                <a:lnTo>
                  <a:pt x="3341" y="1379"/>
                </a:lnTo>
                <a:lnTo>
                  <a:pt x="3342" y="1378"/>
                </a:lnTo>
                <a:lnTo>
                  <a:pt x="3342" y="1375"/>
                </a:lnTo>
                <a:lnTo>
                  <a:pt x="3343" y="1374"/>
                </a:lnTo>
                <a:lnTo>
                  <a:pt x="3344" y="1373"/>
                </a:lnTo>
                <a:lnTo>
                  <a:pt x="3346" y="1373"/>
                </a:lnTo>
                <a:lnTo>
                  <a:pt x="3346" y="1373"/>
                </a:lnTo>
                <a:lnTo>
                  <a:pt x="3347" y="1374"/>
                </a:lnTo>
                <a:lnTo>
                  <a:pt x="3348" y="1376"/>
                </a:lnTo>
                <a:lnTo>
                  <a:pt x="3349" y="1378"/>
                </a:lnTo>
                <a:lnTo>
                  <a:pt x="3349" y="1378"/>
                </a:lnTo>
                <a:lnTo>
                  <a:pt x="3351" y="1379"/>
                </a:lnTo>
                <a:lnTo>
                  <a:pt x="3352" y="1379"/>
                </a:lnTo>
                <a:lnTo>
                  <a:pt x="3353" y="1380"/>
                </a:lnTo>
                <a:lnTo>
                  <a:pt x="3353" y="1380"/>
                </a:lnTo>
                <a:lnTo>
                  <a:pt x="3354" y="1380"/>
                </a:lnTo>
                <a:lnTo>
                  <a:pt x="3356" y="1380"/>
                </a:lnTo>
                <a:lnTo>
                  <a:pt x="3357" y="1380"/>
                </a:lnTo>
                <a:lnTo>
                  <a:pt x="3358" y="1380"/>
                </a:lnTo>
                <a:lnTo>
                  <a:pt x="3358" y="1380"/>
                </a:lnTo>
                <a:lnTo>
                  <a:pt x="3359" y="1380"/>
                </a:lnTo>
                <a:lnTo>
                  <a:pt x="3361" y="1380"/>
                </a:lnTo>
                <a:lnTo>
                  <a:pt x="3362" y="1380"/>
                </a:lnTo>
                <a:lnTo>
                  <a:pt x="3362" y="1380"/>
                </a:lnTo>
                <a:lnTo>
                  <a:pt x="3363" y="1380"/>
                </a:lnTo>
                <a:lnTo>
                  <a:pt x="3364" y="1380"/>
                </a:lnTo>
                <a:lnTo>
                  <a:pt x="3366" y="1380"/>
                </a:lnTo>
                <a:lnTo>
                  <a:pt x="3366" y="1380"/>
                </a:lnTo>
                <a:lnTo>
                  <a:pt x="3367" y="1380"/>
                </a:lnTo>
                <a:lnTo>
                  <a:pt x="3368" y="1380"/>
                </a:lnTo>
                <a:lnTo>
                  <a:pt x="3369" y="1380"/>
                </a:lnTo>
                <a:lnTo>
                  <a:pt x="3369" y="1380"/>
                </a:lnTo>
                <a:lnTo>
                  <a:pt x="3371" y="1380"/>
                </a:lnTo>
                <a:lnTo>
                  <a:pt x="3372" y="1380"/>
                </a:lnTo>
                <a:lnTo>
                  <a:pt x="3373" y="1380"/>
                </a:lnTo>
                <a:lnTo>
                  <a:pt x="3373" y="1380"/>
                </a:lnTo>
                <a:lnTo>
                  <a:pt x="3374" y="1380"/>
                </a:lnTo>
                <a:lnTo>
                  <a:pt x="3376" y="1380"/>
                </a:lnTo>
                <a:lnTo>
                  <a:pt x="3377" y="1380"/>
                </a:lnTo>
                <a:lnTo>
                  <a:pt x="3377" y="1380"/>
                </a:lnTo>
                <a:lnTo>
                  <a:pt x="3378" y="1380"/>
                </a:lnTo>
                <a:lnTo>
                  <a:pt x="3379" y="1380"/>
                </a:lnTo>
                <a:lnTo>
                  <a:pt x="3380" y="1380"/>
                </a:lnTo>
                <a:lnTo>
                  <a:pt x="3380" y="1380"/>
                </a:lnTo>
                <a:lnTo>
                  <a:pt x="3382" y="1380"/>
                </a:lnTo>
                <a:lnTo>
                  <a:pt x="3383" y="1380"/>
                </a:lnTo>
                <a:lnTo>
                  <a:pt x="3384" y="1380"/>
                </a:lnTo>
                <a:lnTo>
                  <a:pt x="3384" y="1380"/>
                </a:lnTo>
                <a:lnTo>
                  <a:pt x="3385" y="1380"/>
                </a:lnTo>
                <a:lnTo>
                  <a:pt x="3387" y="1380"/>
                </a:lnTo>
                <a:lnTo>
                  <a:pt x="3388" y="1380"/>
                </a:lnTo>
                <a:lnTo>
                  <a:pt x="3388" y="1380"/>
                </a:lnTo>
                <a:lnTo>
                  <a:pt x="3389" y="1380"/>
                </a:lnTo>
                <a:lnTo>
                  <a:pt x="3390" y="1380"/>
                </a:lnTo>
                <a:lnTo>
                  <a:pt x="3392" y="1380"/>
                </a:lnTo>
                <a:lnTo>
                  <a:pt x="3392" y="1380"/>
                </a:lnTo>
                <a:lnTo>
                  <a:pt x="3393" y="1380"/>
                </a:lnTo>
                <a:lnTo>
                  <a:pt x="3394" y="1380"/>
                </a:lnTo>
                <a:lnTo>
                  <a:pt x="3395" y="1380"/>
                </a:lnTo>
                <a:lnTo>
                  <a:pt x="3395" y="1380"/>
                </a:lnTo>
                <a:lnTo>
                  <a:pt x="3397" y="1380"/>
                </a:lnTo>
                <a:lnTo>
                  <a:pt x="3398" y="1380"/>
                </a:lnTo>
                <a:lnTo>
                  <a:pt x="3399" y="1380"/>
                </a:lnTo>
                <a:lnTo>
                  <a:pt x="3399" y="1380"/>
                </a:lnTo>
                <a:lnTo>
                  <a:pt x="3400" y="1380"/>
                </a:lnTo>
                <a:lnTo>
                  <a:pt x="3402" y="1380"/>
                </a:lnTo>
                <a:lnTo>
                  <a:pt x="3403" y="1380"/>
                </a:lnTo>
                <a:lnTo>
                  <a:pt x="3403" y="1380"/>
                </a:lnTo>
                <a:lnTo>
                  <a:pt x="3404" y="1380"/>
                </a:lnTo>
                <a:lnTo>
                  <a:pt x="3405" y="1380"/>
                </a:lnTo>
                <a:lnTo>
                  <a:pt x="3407" y="1380"/>
                </a:lnTo>
                <a:lnTo>
                  <a:pt x="3407" y="1380"/>
                </a:lnTo>
                <a:lnTo>
                  <a:pt x="3408" y="1380"/>
                </a:lnTo>
                <a:lnTo>
                  <a:pt x="3409" y="1380"/>
                </a:lnTo>
                <a:lnTo>
                  <a:pt x="3410" y="1380"/>
                </a:lnTo>
                <a:lnTo>
                  <a:pt x="3411" y="1380"/>
                </a:lnTo>
                <a:lnTo>
                  <a:pt x="3411" y="1380"/>
                </a:lnTo>
                <a:lnTo>
                  <a:pt x="3413" y="1380"/>
                </a:lnTo>
                <a:lnTo>
                  <a:pt x="3414" y="1380"/>
                </a:lnTo>
                <a:lnTo>
                  <a:pt x="3415" y="1380"/>
                </a:lnTo>
                <a:lnTo>
                  <a:pt x="3415" y="1380"/>
                </a:lnTo>
                <a:lnTo>
                  <a:pt x="3416" y="1380"/>
                </a:lnTo>
                <a:lnTo>
                  <a:pt x="3418" y="1380"/>
                </a:lnTo>
                <a:lnTo>
                  <a:pt x="3419" y="1380"/>
                </a:lnTo>
                <a:lnTo>
                  <a:pt x="3419" y="1380"/>
                </a:lnTo>
                <a:lnTo>
                  <a:pt x="3420" y="1380"/>
                </a:lnTo>
                <a:lnTo>
                  <a:pt x="3421" y="1380"/>
                </a:lnTo>
                <a:lnTo>
                  <a:pt x="3423" y="1380"/>
                </a:lnTo>
                <a:lnTo>
                  <a:pt x="3423" y="1380"/>
                </a:lnTo>
                <a:lnTo>
                  <a:pt x="3424" y="1380"/>
                </a:lnTo>
                <a:lnTo>
                  <a:pt x="3425" y="1380"/>
                </a:lnTo>
                <a:lnTo>
                  <a:pt x="3426" y="1380"/>
                </a:lnTo>
                <a:lnTo>
                  <a:pt x="3426" y="1380"/>
                </a:lnTo>
                <a:lnTo>
                  <a:pt x="3428" y="1380"/>
                </a:lnTo>
                <a:lnTo>
                  <a:pt x="3429" y="1380"/>
                </a:lnTo>
                <a:lnTo>
                  <a:pt x="3430" y="1380"/>
                </a:lnTo>
                <a:lnTo>
                  <a:pt x="3430" y="1380"/>
                </a:lnTo>
                <a:lnTo>
                  <a:pt x="3431" y="1380"/>
                </a:lnTo>
                <a:lnTo>
                  <a:pt x="3433" y="1380"/>
                </a:lnTo>
                <a:lnTo>
                  <a:pt x="3434" y="1380"/>
                </a:lnTo>
                <a:lnTo>
                  <a:pt x="3434" y="1380"/>
                </a:lnTo>
                <a:lnTo>
                  <a:pt x="3435" y="1380"/>
                </a:lnTo>
                <a:lnTo>
                  <a:pt x="3436" y="1380"/>
                </a:lnTo>
                <a:lnTo>
                  <a:pt x="3438" y="1380"/>
                </a:lnTo>
                <a:lnTo>
                  <a:pt x="3438" y="1380"/>
                </a:lnTo>
                <a:lnTo>
                  <a:pt x="3439" y="1380"/>
                </a:lnTo>
                <a:lnTo>
                  <a:pt x="3440" y="1380"/>
                </a:lnTo>
                <a:lnTo>
                  <a:pt x="3441" y="1380"/>
                </a:lnTo>
                <a:lnTo>
                  <a:pt x="3441" y="1380"/>
                </a:lnTo>
                <a:lnTo>
                  <a:pt x="3443" y="1380"/>
                </a:lnTo>
                <a:lnTo>
                  <a:pt x="3444" y="1380"/>
                </a:lnTo>
                <a:lnTo>
                  <a:pt x="3445" y="1380"/>
                </a:lnTo>
                <a:lnTo>
                  <a:pt x="3445" y="1380"/>
                </a:lnTo>
                <a:lnTo>
                  <a:pt x="3446" y="1380"/>
                </a:lnTo>
                <a:lnTo>
                  <a:pt x="3447" y="1380"/>
                </a:lnTo>
                <a:lnTo>
                  <a:pt x="3449" y="1380"/>
                </a:lnTo>
                <a:lnTo>
                  <a:pt x="3449" y="1380"/>
                </a:lnTo>
                <a:lnTo>
                  <a:pt x="3450" y="1380"/>
                </a:lnTo>
                <a:lnTo>
                  <a:pt x="3451" y="1380"/>
                </a:lnTo>
                <a:lnTo>
                  <a:pt x="3452" y="1380"/>
                </a:lnTo>
                <a:lnTo>
                  <a:pt x="3452" y="1380"/>
                </a:lnTo>
                <a:lnTo>
                  <a:pt x="3454" y="1380"/>
                </a:lnTo>
                <a:lnTo>
                  <a:pt x="3455" y="1380"/>
                </a:lnTo>
                <a:lnTo>
                  <a:pt x="3456" y="1380"/>
                </a:lnTo>
                <a:lnTo>
                  <a:pt x="3456" y="1380"/>
                </a:lnTo>
                <a:lnTo>
                  <a:pt x="3457" y="1380"/>
                </a:lnTo>
                <a:lnTo>
                  <a:pt x="3459" y="1380"/>
                </a:lnTo>
                <a:lnTo>
                  <a:pt x="3460" y="1380"/>
                </a:lnTo>
                <a:lnTo>
                  <a:pt x="3460" y="1380"/>
                </a:lnTo>
                <a:lnTo>
                  <a:pt x="3461" y="1380"/>
                </a:lnTo>
                <a:lnTo>
                  <a:pt x="3462" y="1380"/>
                </a:lnTo>
                <a:lnTo>
                  <a:pt x="3464" y="1380"/>
                </a:lnTo>
                <a:lnTo>
                  <a:pt x="3464" y="1379"/>
                </a:lnTo>
                <a:lnTo>
                  <a:pt x="3465" y="1379"/>
                </a:lnTo>
                <a:lnTo>
                  <a:pt x="3466" y="1379"/>
                </a:lnTo>
                <a:lnTo>
                  <a:pt x="3467" y="1379"/>
                </a:lnTo>
                <a:lnTo>
                  <a:pt x="3469" y="1379"/>
                </a:lnTo>
                <a:lnTo>
                  <a:pt x="3469" y="1379"/>
                </a:lnTo>
                <a:lnTo>
                  <a:pt x="3470" y="1379"/>
                </a:lnTo>
                <a:lnTo>
                  <a:pt x="3471" y="1379"/>
                </a:lnTo>
                <a:lnTo>
                  <a:pt x="3472" y="1379"/>
                </a:lnTo>
                <a:lnTo>
                  <a:pt x="3472" y="1379"/>
                </a:lnTo>
                <a:lnTo>
                  <a:pt x="3474" y="1379"/>
                </a:lnTo>
                <a:lnTo>
                  <a:pt x="3475" y="1380"/>
                </a:lnTo>
                <a:lnTo>
                  <a:pt x="3476" y="1380"/>
                </a:lnTo>
                <a:lnTo>
                  <a:pt x="3476" y="1380"/>
                </a:lnTo>
                <a:lnTo>
                  <a:pt x="3477" y="1380"/>
                </a:lnTo>
                <a:lnTo>
                  <a:pt x="3479" y="1380"/>
                </a:lnTo>
                <a:lnTo>
                  <a:pt x="3480" y="1380"/>
                </a:lnTo>
                <a:lnTo>
                  <a:pt x="3480" y="1380"/>
                </a:lnTo>
                <a:lnTo>
                  <a:pt x="3481" y="1379"/>
                </a:lnTo>
                <a:lnTo>
                  <a:pt x="3482" y="1379"/>
                </a:lnTo>
                <a:lnTo>
                  <a:pt x="3483" y="1379"/>
                </a:lnTo>
                <a:lnTo>
                  <a:pt x="3483" y="1379"/>
                </a:lnTo>
                <a:lnTo>
                  <a:pt x="3485" y="1379"/>
                </a:lnTo>
                <a:lnTo>
                  <a:pt x="3486" y="1379"/>
                </a:lnTo>
                <a:lnTo>
                  <a:pt x="3487" y="1380"/>
                </a:lnTo>
                <a:lnTo>
                  <a:pt x="3487" y="1380"/>
                </a:lnTo>
                <a:lnTo>
                  <a:pt x="3488" y="1380"/>
                </a:lnTo>
                <a:lnTo>
                  <a:pt x="3490" y="1380"/>
                </a:lnTo>
                <a:lnTo>
                  <a:pt x="3491" y="1380"/>
                </a:lnTo>
                <a:lnTo>
                  <a:pt x="3491" y="1380"/>
                </a:lnTo>
                <a:lnTo>
                  <a:pt x="3492" y="1380"/>
                </a:lnTo>
                <a:lnTo>
                  <a:pt x="3493" y="1380"/>
                </a:lnTo>
                <a:lnTo>
                  <a:pt x="3495" y="1380"/>
                </a:lnTo>
                <a:lnTo>
                  <a:pt x="3495" y="1380"/>
                </a:lnTo>
                <a:lnTo>
                  <a:pt x="3496" y="1380"/>
                </a:lnTo>
                <a:lnTo>
                  <a:pt x="3497" y="1380"/>
                </a:lnTo>
                <a:lnTo>
                  <a:pt x="3498" y="1380"/>
                </a:lnTo>
                <a:lnTo>
                  <a:pt x="3498" y="1380"/>
                </a:lnTo>
                <a:lnTo>
                  <a:pt x="3500" y="1380"/>
                </a:lnTo>
                <a:lnTo>
                  <a:pt x="3501" y="1380"/>
                </a:lnTo>
                <a:lnTo>
                  <a:pt x="3502" y="1380"/>
                </a:lnTo>
                <a:lnTo>
                  <a:pt x="3502" y="1380"/>
                </a:lnTo>
                <a:lnTo>
                  <a:pt x="3503" y="1380"/>
                </a:lnTo>
                <a:lnTo>
                  <a:pt x="3505" y="1380"/>
                </a:lnTo>
                <a:lnTo>
                  <a:pt x="3506" y="1380"/>
                </a:lnTo>
                <a:lnTo>
                  <a:pt x="3506" y="1380"/>
                </a:lnTo>
                <a:lnTo>
                  <a:pt x="3507" y="1380"/>
                </a:lnTo>
                <a:lnTo>
                  <a:pt x="3508" y="1380"/>
                </a:lnTo>
                <a:lnTo>
                  <a:pt x="3510" y="1380"/>
                </a:lnTo>
                <a:lnTo>
                  <a:pt x="3510" y="1380"/>
                </a:lnTo>
                <a:lnTo>
                  <a:pt x="3511" y="1380"/>
                </a:lnTo>
                <a:lnTo>
                  <a:pt x="3512" y="1379"/>
                </a:lnTo>
                <a:lnTo>
                  <a:pt x="3513" y="1380"/>
                </a:lnTo>
                <a:lnTo>
                  <a:pt x="3513" y="1380"/>
                </a:lnTo>
                <a:lnTo>
                  <a:pt x="3515" y="1380"/>
                </a:lnTo>
                <a:lnTo>
                  <a:pt x="3516" y="1380"/>
                </a:lnTo>
                <a:lnTo>
                  <a:pt x="3517" y="1380"/>
                </a:lnTo>
                <a:lnTo>
                  <a:pt x="3517" y="1380"/>
                </a:lnTo>
                <a:lnTo>
                  <a:pt x="3518" y="1380"/>
                </a:lnTo>
                <a:lnTo>
                  <a:pt x="3519" y="1380"/>
                </a:lnTo>
                <a:lnTo>
                  <a:pt x="3521" y="1380"/>
                </a:lnTo>
                <a:lnTo>
                  <a:pt x="3521" y="1380"/>
                </a:lnTo>
                <a:lnTo>
                  <a:pt x="3522" y="1380"/>
                </a:lnTo>
                <a:lnTo>
                  <a:pt x="3523" y="1380"/>
                </a:lnTo>
                <a:lnTo>
                  <a:pt x="3524" y="1380"/>
                </a:lnTo>
                <a:lnTo>
                  <a:pt x="3526" y="1379"/>
                </a:lnTo>
                <a:lnTo>
                  <a:pt x="3526" y="1379"/>
                </a:lnTo>
                <a:lnTo>
                  <a:pt x="3527" y="1379"/>
                </a:lnTo>
                <a:lnTo>
                  <a:pt x="3528" y="1379"/>
                </a:lnTo>
                <a:lnTo>
                  <a:pt x="3529" y="1379"/>
                </a:lnTo>
                <a:lnTo>
                  <a:pt x="3529" y="1379"/>
                </a:lnTo>
                <a:lnTo>
                  <a:pt x="3531" y="1379"/>
                </a:lnTo>
                <a:lnTo>
                  <a:pt x="3532" y="1379"/>
                </a:lnTo>
                <a:lnTo>
                  <a:pt x="3533" y="1379"/>
                </a:lnTo>
                <a:lnTo>
                  <a:pt x="3533" y="1379"/>
                </a:lnTo>
                <a:lnTo>
                  <a:pt x="3534" y="1378"/>
                </a:lnTo>
                <a:lnTo>
                  <a:pt x="3536" y="1378"/>
                </a:lnTo>
                <a:lnTo>
                  <a:pt x="3537" y="1378"/>
                </a:lnTo>
                <a:lnTo>
                  <a:pt x="3537" y="1378"/>
                </a:lnTo>
                <a:lnTo>
                  <a:pt x="3538" y="1378"/>
                </a:lnTo>
                <a:lnTo>
                  <a:pt x="3539" y="1378"/>
                </a:lnTo>
                <a:lnTo>
                  <a:pt x="3541" y="1378"/>
                </a:lnTo>
                <a:lnTo>
                  <a:pt x="3541" y="1378"/>
                </a:lnTo>
                <a:lnTo>
                  <a:pt x="3542" y="1378"/>
                </a:lnTo>
                <a:lnTo>
                  <a:pt x="3543" y="1378"/>
                </a:lnTo>
                <a:lnTo>
                  <a:pt x="3544" y="1379"/>
                </a:lnTo>
                <a:lnTo>
                  <a:pt x="3544" y="1379"/>
                </a:lnTo>
                <a:lnTo>
                  <a:pt x="3546" y="1379"/>
                </a:lnTo>
                <a:lnTo>
                  <a:pt x="3547" y="1379"/>
                </a:lnTo>
                <a:lnTo>
                  <a:pt x="3548" y="1379"/>
                </a:lnTo>
                <a:lnTo>
                  <a:pt x="3548" y="1379"/>
                </a:lnTo>
                <a:lnTo>
                  <a:pt x="3549" y="1379"/>
                </a:lnTo>
                <a:lnTo>
                  <a:pt x="3551" y="1379"/>
                </a:lnTo>
                <a:lnTo>
                  <a:pt x="3552" y="1379"/>
                </a:lnTo>
                <a:lnTo>
                  <a:pt x="3552" y="1379"/>
                </a:lnTo>
                <a:lnTo>
                  <a:pt x="3553" y="1379"/>
                </a:lnTo>
                <a:lnTo>
                  <a:pt x="3554" y="1379"/>
                </a:lnTo>
                <a:lnTo>
                  <a:pt x="3555" y="1379"/>
                </a:lnTo>
                <a:lnTo>
                  <a:pt x="3555" y="1379"/>
                </a:lnTo>
                <a:lnTo>
                  <a:pt x="3557" y="1379"/>
                </a:lnTo>
                <a:lnTo>
                  <a:pt x="3558" y="1379"/>
                </a:lnTo>
                <a:lnTo>
                  <a:pt x="3559" y="1379"/>
                </a:lnTo>
                <a:lnTo>
                  <a:pt x="3559" y="1379"/>
                </a:lnTo>
                <a:lnTo>
                  <a:pt x="3560" y="1379"/>
                </a:lnTo>
                <a:lnTo>
                  <a:pt x="3562" y="1379"/>
                </a:lnTo>
                <a:lnTo>
                  <a:pt x="3563" y="1379"/>
                </a:lnTo>
                <a:lnTo>
                  <a:pt x="3563" y="1379"/>
                </a:lnTo>
                <a:lnTo>
                  <a:pt x="3564" y="1379"/>
                </a:lnTo>
                <a:lnTo>
                  <a:pt x="3565" y="1379"/>
                </a:lnTo>
                <a:lnTo>
                  <a:pt x="3567" y="1379"/>
                </a:lnTo>
                <a:lnTo>
                  <a:pt x="3567" y="1379"/>
                </a:lnTo>
                <a:lnTo>
                  <a:pt x="3568" y="1379"/>
                </a:lnTo>
                <a:lnTo>
                  <a:pt x="3569" y="1379"/>
                </a:lnTo>
                <a:lnTo>
                  <a:pt x="3570" y="1379"/>
                </a:lnTo>
                <a:lnTo>
                  <a:pt x="3570" y="1379"/>
                </a:lnTo>
                <a:lnTo>
                  <a:pt x="3572" y="1379"/>
                </a:lnTo>
                <a:lnTo>
                  <a:pt x="3573" y="1379"/>
                </a:lnTo>
                <a:lnTo>
                  <a:pt x="3574" y="1379"/>
                </a:lnTo>
                <a:lnTo>
                  <a:pt x="3574" y="1379"/>
                </a:lnTo>
                <a:lnTo>
                  <a:pt x="3575" y="1379"/>
                </a:lnTo>
                <a:lnTo>
                  <a:pt x="3577" y="1379"/>
                </a:lnTo>
                <a:lnTo>
                  <a:pt x="3578" y="1379"/>
                </a:lnTo>
                <a:lnTo>
                  <a:pt x="3578" y="1379"/>
                </a:lnTo>
                <a:lnTo>
                  <a:pt x="3579" y="1378"/>
                </a:lnTo>
                <a:lnTo>
                  <a:pt x="3580" y="1378"/>
                </a:lnTo>
                <a:lnTo>
                  <a:pt x="3582" y="1376"/>
                </a:lnTo>
                <a:lnTo>
                  <a:pt x="3583" y="1376"/>
                </a:lnTo>
                <a:lnTo>
                  <a:pt x="3583" y="1376"/>
                </a:lnTo>
                <a:lnTo>
                  <a:pt x="3584" y="1376"/>
                </a:lnTo>
                <a:lnTo>
                  <a:pt x="3585" y="1378"/>
                </a:lnTo>
                <a:lnTo>
                  <a:pt x="3587" y="1379"/>
                </a:lnTo>
                <a:lnTo>
                  <a:pt x="3587" y="1379"/>
                </a:lnTo>
                <a:lnTo>
                  <a:pt x="3588" y="1379"/>
                </a:lnTo>
                <a:lnTo>
                  <a:pt x="3589" y="1380"/>
                </a:lnTo>
                <a:lnTo>
                  <a:pt x="3590" y="1380"/>
                </a:lnTo>
                <a:lnTo>
                  <a:pt x="3590" y="1380"/>
                </a:lnTo>
                <a:lnTo>
                  <a:pt x="3591" y="1380"/>
                </a:lnTo>
                <a:lnTo>
                  <a:pt x="3593" y="1380"/>
                </a:lnTo>
                <a:lnTo>
                  <a:pt x="3594" y="1380"/>
                </a:lnTo>
                <a:lnTo>
                  <a:pt x="3594" y="1380"/>
                </a:lnTo>
                <a:lnTo>
                  <a:pt x="3595" y="1380"/>
                </a:lnTo>
                <a:lnTo>
                  <a:pt x="3596" y="1380"/>
                </a:lnTo>
                <a:lnTo>
                  <a:pt x="3598" y="1380"/>
                </a:lnTo>
                <a:lnTo>
                  <a:pt x="3598" y="1380"/>
                </a:lnTo>
                <a:lnTo>
                  <a:pt x="3599" y="1380"/>
                </a:lnTo>
                <a:lnTo>
                  <a:pt x="3600" y="1380"/>
                </a:lnTo>
                <a:lnTo>
                  <a:pt x="3601" y="1380"/>
                </a:lnTo>
                <a:lnTo>
                  <a:pt x="3601" y="1380"/>
                </a:lnTo>
                <a:lnTo>
                  <a:pt x="3603" y="1380"/>
                </a:lnTo>
                <a:lnTo>
                  <a:pt x="3604" y="1380"/>
                </a:lnTo>
                <a:lnTo>
                  <a:pt x="3605" y="1380"/>
                </a:lnTo>
                <a:lnTo>
                  <a:pt x="3605" y="1380"/>
                </a:lnTo>
                <a:lnTo>
                  <a:pt x="3606" y="1380"/>
                </a:lnTo>
                <a:lnTo>
                  <a:pt x="3608" y="1380"/>
                </a:lnTo>
                <a:lnTo>
                  <a:pt x="3609" y="1380"/>
                </a:lnTo>
                <a:lnTo>
                  <a:pt x="3609" y="1380"/>
                </a:lnTo>
                <a:lnTo>
                  <a:pt x="3610" y="1380"/>
                </a:lnTo>
                <a:lnTo>
                  <a:pt x="3611" y="1380"/>
                </a:lnTo>
                <a:lnTo>
                  <a:pt x="3613" y="1380"/>
                </a:lnTo>
                <a:lnTo>
                  <a:pt x="3613" y="1380"/>
                </a:lnTo>
                <a:lnTo>
                  <a:pt x="3614" y="1380"/>
                </a:lnTo>
                <a:lnTo>
                  <a:pt x="3615" y="1380"/>
                </a:lnTo>
                <a:lnTo>
                  <a:pt x="3616" y="1380"/>
                </a:lnTo>
                <a:lnTo>
                  <a:pt x="3616" y="1380"/>
                </a:lnTo>
                <a:lnTo>
                  <a:pt x="3618" y="1380"/>
                </a:lnTo>
                <a:lnTo>
                  <a:pt x="3619" y="1380"/>
                </a:lnTo>
                <a:lnTo>
                  <a:pt x="3620" y="1380"/>
                </a:lnTo>
                <a:lnTo>
                  <a:pt x="3620" y="1380"/>
                </a:lnTo>
                <a:lnTo>
                  <a:pt x="3621" y="1380"/>
                </a:lnTo>
                <a:lnTo>
                  <a:pt x="3623" y="1380"/>
                </a:lnTo>
                <a:lnTo>
                  <a:pt x="3624" y="1379"/>
                </a:lnTo>
                <a:lnTo>
                  <a:pt x="3624" y="1379"/>
                </a:lnTo>
                <a:lnTo>
                  <a:pt x="3625" y="1379"/>
                </a:lnTo>
                <a:lnTo>
                  <a:pt x="3626" y="1379"/>
                </a:lnTo>
                <a:lnTo>
                  <a:pt x="3627" y="1379"/>
                </a:lnTo>
                <a:lnTo>
                  <a:pt x="3627" y="1380"/>
                </a:lnTo>
                <a:lnTo>
                  <a:pt x="3629" y="1380"/>
                </a:lnTo>
                <a:lnTo>
                  <a:pt x="3630" y="1380"/>
                </a:lnTo>
                <a:lnTo>
                  <a:pt x="3631" y="1380"/>
                </a:lnTo>
                <a:lnTo>
                  <a:pt x="3631" y="1380"/>
                </a:lnTo>
                <a:lnTo>
                  <a:pt x="3632" y="1380"/>
                </a:lnTo>
                <a:lnTo>
                  <a:pt x="3634" y="1380"/>
                </a:lnTo>
                <a:lnTo>
                  <a:pt x="3635" y="1380"/>
                </a:lnTo>
                <a:lnTo>
                  <a:pt x="3636" y="1380"/>
                </a:lnTo>
                <a:lnTo>
                  <a:pt x="3636" y="1380"/>
                </a:lnTo>
                <a:lnTo>
                  <a:pt x="3637" y="1380"/>
                </a:lnTo>
                <a:lnTo>
                  <a:pt x="3639" y="1380"/>
                </a:lnTo>
                <a:lnTo>
                  <a:pt x="3640" y="1380"/>
                </a:lnTo>
                <a:lnTo>
                  <a:pt x="3640" y="1380"/>
                </a:lnTo>
                <a:lnTo>
                  <a:pt x="3641" y="1380"/>
                </a:lnTo>
                <a:lnTo>
                  <a:pt x="3642" y="1380"/>
                </a:lnTo>
                <a:lnTo>
                  <a:pt x="3644" y="1380"/>
                </a:lnTo>
                <a:lnTo>
                  <a:pt x="3644" y="1380"/>
                </a:lnTo>
                <a:lnTo>
                  <a:pt x="3645" y="1380"/>
                </a:lnTo>
                <a:lnTo>
                  <a:pt x="3646" y="1380"/>
                </a:lnTo>
                <a:lnTo>
                  <a:pt x="3647" y="1380"/>
                </a:lnTo>
                <a:lnTo>
                  <a:pt x="3647" y="1380"/>
                </a:lnTo>
                <a:lnTo>
                  <a:pt x="3649" y="1380"/>
                </a:lnTo>
                <a:lnTo>
                  <a:pt x="3650" y="1380"/>
                </a:lnTo>
                <a:lnTo>
                  <a:pt x="3651" y="1380"/>
                </a:lnTo>
                <a:lnTo>
                  <a:pt x="3651" y="1380"/>
                </a:lnTo>
                <a:lnTo>
                  <a:pt x="3652" y="1380"/>
                </a:lnTo>
                <a:lnTo>
                  <a:pt x="3654" y="1380"/>
                </a:lnTo>
                <a:lnTo>
                  <a:pt x="3655" y="1380"/>
                </a:lnTo>
                <a:lnTo>
                  <a:pt x="3655" y="1380"/>
                </a:lnTo>
                <a:lnTo>
                  <a:pt x="3656" y="1380"/>
                </a:lnTo>
                <a:lnTo>
                  <a:pt x="3657" y="1380"/>
                </a:lnTo>
                <a:lnTo>
                  <a:pt x="3659" y="1380"/>
                </a:lnTo>
                <a:lnTo>
                  <a:pt x="3659" y="1380"/>
                </a:lnTo>
                <a:lnTo>
                  <a:pt x="3660" y="1380"/>
                </a:lnTo>
                <a:lnTo>
                  <a:pt x="3661" y="1380"/>
                </a:lnTo>
                <a:lnTo>
                  <a:pt x="3662" y="1380"/>
                </a:lnTo>
                <a:lnTo>
                  <a:pt x="3662" y="1380"/>
                </a:lnTo>
                <a:lnTo>
                  <a:pt x="3663" y="1379"/>
                </a:lnTo>
                <a:lnTo>
                  <a:pt x="3665" y="1379"/>
                </a:lnTo>
                <a:lnTo>
                  <a:pt x="3666" y="1378"/>
                </a:lnTo>
                <a:lnTo>
                  <a:pt x="3666" y="1374"/>
                </a:lnTo>
                <a:lnTo>
                  <a:pt x="3667" y="1369"/>
                </a:lnTo>
                <a:lnTo>
                  <a:pt x="3668" y="1363"/>
                </a:lnTo>
                <a:lnTo>
                  <a:pt x="3670" y="1356"/>
                </a:lnTo>
                <a:lnTo>
                  <a:pt x="3670" y="1355"/>
                </a:lnTo>
                <a:lnTo>
                  <a:pt x="3671" y="1358"/>
                </a:lnTo>
                <a:lnTo>
                  <a:pt x="3672" y="1363"/>
                </a:lnTo>
                <a:lnTo>
                  <a:pt x="3673" y="1370"/>
                </a:lnTo>
                <a:lnTo>
                  <a:pt x="3673" y="1375"/>
                </a:lnTo>
                <a:lnTo>
                  <a:pt x="3675" y="1378"/>
                </a:lnTo>
                <a:lnTo>
                  <a:pt x="3676" y="1380"/>
                </a:lnTo>
                <a:lnTo>
                  <a:pt x="3677" y="1380"/>
                </a:lnTo>
                <a:lnTo>
                  <a:pt x="3677" y="1381"/>
                </a:lnTo>
                <a:lnTo>
                  <a:pt x="3678" y="1381"/>
                </a:lnTo>
                <a:lnTo>
                  <a:pt x="3680" y="1381"/>
                </a:lnTo>
                <a:lnTo>
                  <a:pt x="3681" y="1380"/>
                </a:lnTo>
                <a:lnTo>
                  <a:pt x="3681" y="1380"/>
                </a:lnTo>
                <a:lnTo>
                  <a:pt x="3682" y="1380"/>
                </a:lnTo>
                <a:lnTo>
                  <a:pt x="3683" y="1380"/>
                </a:lnTo>
                <a:lnTo>
                  <a:pt x="3685" y="1380"/>
                </a:lnTo>
                <a:lnTo>
                  <a:pt x="3685" y="1380"/>
                </a:lnTo>
                <a:lnTo>
                  <a:pt x="3686" y="1380"/>
                </a:lnTo>
                <a:lnTo>
                  <a:pt x="3687" y="1380"/>
                </a:lnTo>
                <a:lnTo>
                  <a:pt x="3688" y="1380"/>
                </a:lnTo>
                <a:lnTo>
                  <a:pt x="3688" y="1380"/>
                </a:lnTo>
                <a:lnTo>
                  <a:pt x="3690" y="1380"/>
                </a:lnTo>
                <a:lnTo>
                  <a:pt x="3691" y="1380"/>
                </a:lnTo>
                <a:lnTo>
                  <a:pt x="3692" y="1380"/>
                </a:lnTo>
                <a:lnTo>
                  <a:pt x="3693" y="1380"/>
                </a:lnTo>
                <a:lnTo>
                  <a:pt x="3693" y="1380"/>
                </a:lnTo>
                <a:lnTo>
                  <a:pt x="3695" y="1380"/>
                </a:lnTo>
                <a:lnTo>
                  <a:pt x="3696" y="1381"/>
                </a:lnTo>
                <a:lnTo>
                  <a:pt x="3697" y="1385"/>
                </a:lnTo>
                <a:lnTo>
                  <a:pt x="3697" y="1390"/>
                </a:lnTo>
                <a:lnTo>
                  <a:pt x="3698" y="1400"/>
                </a:lnTo>
                <a:lnTo>
                  <a:pt x="3699" y="1414"/>
                </a:lnTo>
                <a:lnTo>
                  <a:pt x="3701" y="1426"/>
                </a:lnTo>
                <a:lnTo>
                  <a:pt x="3701" y="1436"/>
                </a:lnTo>
                <a:lnTo>
                  <a:pt x="3702" y="1441"/>
                </a:lnTo>
                <a:lnTo>
                  <a:pt x="3703" y="1441"/>
                </a:lnTo>
                <a:lnTo>
                  <a:pt x="3704" y="1437"/>
                </a:lnTo>
                <a:lnTo>
                  <a:pt x="3704" y="1430"/>
                </a:lnTo>
                <a:lnTo>
                  <a:pt x="3706" y="1420"/>
                </a:lnTo>
                <a:lnTo>
                  <a:pt x="3707" y="1409"/>
                </a:lnTo>
                <a:lnTo>
                  <a:pt x="3708" y="1397"/>
                </a:lnTo>
                <a:lnTo>
                  <a:pt x="3708" y="1387"/>
                </a:lnTo>
                <a:lnTo>
                  <a:pt x="3709" y="1379"/>
                </a:lnTo>
                <a:lnTo>
                  <a:pt x="3711" y="1373"/>
                </a:lnTo>
                <a:lnTo>
                  <a:pt x="3712" y="1368"/>
                </a:lnTo>
                <a:lnTo>
                  <a:pt x="3712" y="1364"/>
                </a:lnTo>
                <a:lnTo>
                  <a:pt x="3713" y="1361"/>
                </a:lnTo>
                <a:lnTo>
                  <a:pt x="3714" y="1359"/>
                </a:lnTo>
                <a:lnTo>
                  <a:pt x="3716" y="1358"/>
                </a:lnTo>
                <a:lnTo>
                  <a:pt x="3716" y="1356"/>
                </a:lnTo>
                <a:lnTo>
                  <a:pt x="3717" y="1356"/>
                </a:lnTo>
                <a:lnTo>
                  <a:pt x="3718" y="1355"/>
                </a:lnTo>
                <a:lnTo>
                  <a:pt x="3719" y="1355"/>
                </a:lnTo>
                <a:lnTo>
                  <a:pt x="3719" y="1355"/>
                </a:lnTo>
                <a:lnTo>
                  <a:pt x="3721" y="1355"/>
                </a:lnTo>
                <a:lnTo>
                  <a:pt x="3722" y="1355"/>
                </a:lnTo>
                <a:lnTo>
                  <a:pt x="3723" y="1356"/>
                </a:lnTo>
                <a:lnTo>
                  <a:pt x="3723" y="1358"/>
                </a:lnTo>
                <a:lnTo>
                  <a:pt x="3724" y="1358"/>
                </a:lnTo>
                <a:lnTo>
                  <a:pt x="3726" y="1359"/>
                </a:lnTo>
                <a:lnTo>
                  <a:pt x="3727" y="1360"/>
                </a:lnTo>
                <a:lnTo>
                  <a:pt x="3727" y="1361"/>
                </a:lnTo>
                <a:lnTo>
                  <a:pt x="3728" y="1361"/>
                </a:lnTo>
                <a:lnTo>
                  <a:pt x="3729" y="1363"/>
                </a:lnTo>
                <a:lnTo>
                  <a:pt x="3731" y="1364"/>
                </a:lnTo>
                <a:lnTo>
                  <a:pt x="3731" y="1364"/>
                </a:lnTo>
                <a:lnTo>
                  <a:pt x="3732" y="1365"/>
                </a:lnTo>
                <a:lnTo>
                  <a:pt x="3733" y="1365"/>
                </a:lnTo>
                <a:lnTo>
                  <a:pt x="3734" y="1366"/>
                </a:lnTo>
                <a:lnTo>
                  <a:pt x="3734" y="1368"/>
                </a:lnTo>
                <a:lnTo>
                  <a:pt x="3735" y="1369"/>
                </a:lnTo>
                <a:lnTo>
                  <a:pt x="3737" y="1369"/>
                </a:lnTo>
                <a:lnTo>
                  <a:pt x="3738" y="1370"/>
                </a:lnTo>
                <a:lnTo>
                  <a:pt x="3738" y="1370"/>
                </a:lnTo>
                <a:lnTo>
                  <a:pt x="3739" y="1370"/>
                </a:lnTo>
                <a:lnTo>
                  <a:pt x="3740" y="1370"/>
                </a:lnTo>
                <a:lnTo>
                  <a:pt x="3742" y="1370"/>
                </a:lnTo>
                <a:lnTo>
                  <a:pt x="3742" y="1371"/>
                </a:lnTo>
                <a:lnTo>
                  <a:pt x="3743" y="1371"/>
                </a:lnTo>
                <a:lnTo>
                  <a:pt x="3744" y="1373"/>
                </a:lnTo>
                <a:lnTo>
                  <a:pt x="3745" y="1373"/>
                </a:lnTo>
                <a:lnTo>
                  <a:pt x="3745" y="1374"/>
                </a:lnTo>
                <a:lnTo>
                  <a:pt x="3747" y="1374"/>
                </a:lnTo>
                <a:lnTo>
                  <a:pt x="3748" y="1375"/>
                </a:lnTo>
                <a:lnTo>
                  <a:pt x="3749" y="1375"/>
                </a:lnTo>
                <a:lnTo>
                  <a:pt x="3750" y="1376"/>
                </a:lnTo>
                <a:lnTo>
                  <a:pt x="3750" y="1376"/>
                </a:lnTo>
                <a:lnTo>
                  <a:pt x="3752" y="1378"/>
                </a:lnTo>
                <a:lnTo>
                  <a:pt x="3753" y="1378"/>
                </a:lnTo>
                <a:lnTo>
                  <a:pt x="3754" y="1379"/>
                </a:lnTo>
                <a:lnTo>
                  <a:pt x="3754" y="1379"/>
                </a:lnTo>
                <a:lnTo>
                  <a:pt x="3755" y="1379"/>
                </a:lnTo>
                <a:lnTo>
                  <a:pt x="3757" y="1379"/>
                </a:lnTo>
                <a:lnTo>
                  <a:pt x="3758" y="1378"/>
                </a:lnTo>
                <a:lnTo>
                  <a:pt x="3758" y="1378"/>
                </a:lnTo>
                <a:lnTo>
                  <a:pt x="3759" y="1376"/>
                </a:lnTo>
                <a:lnTo>
                  <a:pt x="3760" y="1376"/>
                </a:lnTo>
                <a:lnTo>
                  <a:pt x="3762" y="1376"/>
                </a:lnTo>
                <a:lnTo>
                  <a:pt x="3762" y="1376"/>
                </a:lnTo>
                <a:lnTo>
                  <a:pt x="3763" y="1376"/>
                </a:lnTo>
                <a:lnTo>
                  <a:pt x="3764" y="1376"/>
                </a:lnTo>
                <a:lnTo>
                  <a:pt x="3765" y="1376"/>
                </a:lnTo>
                <a:lnTo>
                  <a:pt x="3765" y="1378"/>
                </a:lnTo>
                <a:lnTo>
                  <a:pt x="3767" y="1378"/>
                </a:lnTo>
                <a:lnTo>
                  <a:pt x="3768" y="1378"/>
                </a:lnTo>
                <a:lnTo>
                  <a:pt x="3769" y="1379"/>
                </a:lnTo>
                <a:lnTo>
                  <a:pt x="3769" y="1379"/>
                </a:lnTo>
                <a:lnTo>
                  <a:pt x="3770" y="1379"/>
                </a:lnTo>
                <a:lnTo>
                  <a:pt x="3771" y="1379"/>
                </a:lnTo>
                <a:lnTo>
                  <a:pt x="3773" y="1380"/>
                </a:lnTo>
                <a:lnTo>
                  <a:pt x="3773" y="1380"/>
                </a:lnTo>
                <a:lnTo>
                  <a:pt x="3774" y="1380"/>
                </a:lnTo>
                <a:lnTo>
                  <a:pt x="3775" y="1380"/>
                </a:lnTo>
                <a:lnTo>
                  <a:pt x="3776" y="1380"/>
                </a:lnTo>
                <a:lnTo>
                  <a:pt x="3776" y="1380"/>
                </a:lnTo>
                <a:lnTo>
                  <a:pt x="3778" y="1379"/>
                </a:lnTo>
                <a:lnTo>
                  <a:pt x="3779" y="1379"/>
                </a:lnTo>
                <a:lnTo>
                  <a:pt x="3780" y="1378"/>
                </a:lnTo>
                <a:lnTo>
                  <a:pt x="3780" y="1378"/>
                </a:lnTo>
                <a:lnTo>
                  <a:pt x="3781" y="1378"/>
                </a:lnTo>
                <a:lnTo>
                  <a:pt x="3783" y="1378"/>
                </a:lnTo>
                <a:lnTo>
                  <a:pt x="3784" y="1379"/>
                </a:lnTo>
                <a:lnTo>
                  <a:pt x="3784" y="1379"/>
                </a:lnTo>
                <a:lnTo>
                  <a:pt x="3785" y="1380"/>
                </a:lnTo>
                <a:lnTo>
                  <a:pt x="3786" y="1380"/>
                </a:lnTo>
                <a:lnTo>
                  <a:pt x="3788" y="1380"/>
                </a:lnTo>
                <a:lnTo>
                  <a:pt x="3788" y="1380"/>
                </a:lnTo>
                <a:lnTo>
                  <a:pt x="3789" y="1381"/>
                </a:lnTo>
                <a:lnTo>
                  <a:pt x="3790" y="1381"/>
                </a:lnTo>
                <a:lnTo>
                  <a:pt x="3791" y="1381"/>
                </a:lnTo>
                <a:lnTo>
                  <a:pt x="3791" y="1380"/>
                </a:lnTo>
                <a:lnTo>
                  <a:pt x="3793" y="1380"/>
                </a:lnTo>
                <a:lnTo>
                  <a:pt x="3794" y="1380"/>
                </a:lnTo>
                <a:lnTo>
                  <a:pt x="3795" y="1380"/>
                </a:lnTo>
                <a:lnTo>
                  <a:pt x="3795" y="1380"/>
                </a:lnTo>
                <a:lnTo>
                  <a:pt x="3796" y="1380"/>
                </a:lnTo>
                <a:lnTo>
                  <a:pt x="3798" y="1380"/>
                </a:lnTo>
                <a:lnTo>
                  <a:pt x="3799" y="1379"/>
                </a:lnTo>
                <a:lnTo>
                  <a:pt x="3799" y="1379"/>
                </a:lnTo>
                <a:lnTo>
                  <a:pt x="3800" y="1379"/>
                </a:lnTo>
                <a:lnTo>
                  <a:pt x="3801" y="1379"/>
                </a:lnTo>
                <a:lnTo>
                  <a:pt x="3803" y="1379"/>
                </a:lnTo>
                <a:lnTo>
                  <a:pt x="3804" y="1379"/>
                </a:lnTo>
                <a:lnTo>
                  <a:pt x="3804" y="1379"/>
                </a:lnTo>
                <a:lnTo>
                  <a:pt x="3805" y="1379"/>
                </a:lnTo>
                <a:lnTo>
                  <a:pt x="3806" y="1380"/>
                </a:lnTo>
                <a:lnTo>
                  <a:pt x="3807" y="1380"/>
                </a:lnTo>
                <a:lnTo>
                  <a:pt x="3807" y="1380"/>
                </a:lnTo>
                <a:lnTo>
                  <a:pt x="3809" y="1380"/>
                </a:lnTo>
                <a:lnTo>
                  <a:pt x="3810" y="1380"/>
                </a:lnTo>
                <a:lnTo>
                  <a:pt x="3811" y="1380"/>
                </a:lnTo>
                <a:lnTo>
                  <a:pt x="3811" y="1380"/>
                </a:lnTo>
                <a:lnTo>
                  <a:pt x="3812" y="1380"/>
                </a:lnTo>
                <a:lnTo>
                  <a:pt x="3814" y="1380"/>
                </a:lnTo>
                <a:lnTo>
                  <a:pt x="3815" y="1380"/>
                </a:lnTo>
                <a:lnTo>
                  <a:pt x="3815" y="1380"/>
                </a:lnTo>
                <a:lnTo>
                  <a:pt x="3816" y="1379"/>
                </a:lnTo>
                <a:lnTo>
                  <a:pt x="3817" y="1379"/>
                </a:lnTo>
                <a:lnTo>
                  <a:pt x="3819" y="1378"/>
                </a:lnTo>
                <a:lnTo>
                  <a:pt x="3819" y="1378"/>
                </a:lnTo>
                <a:lnTo>
                  <a:pt x="3820" y="1376"/>
                </a:lnTo>
                <a:lnTo>
                  <a:pt x="3821" y="1375"/>
                </a:lnTo>
                <a:lnTo>
                  <a:pt x="3822" y="1375"/>
                </a:lnTo>
                <a:lnTo>
                  <a:pt x="3822" y="1374"/>
                </a:lnTo>
                <a:lnTo>
                  <a:pt x="3824" y="1373"/>
                </a:lnTo>
                <a:lnTo>
                  <a:pt x="3825" y="1371"/>
                </a:lnTo>
                <a:lnTo>
                  <a:pt x="3826" y="1370"/>
                </a:lnTo>
                <a:lnTo>
                  <a:pt x="3826" y="1368"/>
                </a:lnTo>
                <a:lnTo>
                  <a:pt x="3827" y="1366"/>
                </a:lnTo>
                <a:lnTo>
                  <a:pt x="3829" y="1364"/>
                </a:lnTo>
                <a:lnTo>
                  <a:pt x="3830" y="1361"/>
                </a:lnTo>
                <a:lnTo>
                  <a:pt x="3830" y="1359"/>
                </a:lnTo>
                <a:lnTo>
                  <a:pt x="3831" y="1356"/>
                </a:lnTo>
                <a:lnTo>
                  <a:pt x="3832" y="1355"/>
                </a:lnTo>
                <a:lnTo>
                  <a:pt x="3834" y="1353"/>
                </a:lnTo>
                <a:lnTo>
                  <a:pt x="3834" y="1351"/>
                </a:lnTo>
                <a:lnTo>
                  <a:pt x="3835" y="1350"/>
                </a:lnTo>
                <a:lnTo>
                  <a:pt x="3836" y="1350"/>
                </a:lnTo>
                <a:lnTo>
                  <a:pt x="3837" y="1351"/>
                </a:lnTo>
                <a:lnTo>
                  <a:pt x="3837" y="1354"/>
                </a:lnTo>
                <a:lnTo>
                  <a:pt x="3838" y="1356"/>
                </a:lnTo>
                <a:lnTo>
                  <a:pt x="3840" y="1360"/>
                </a:lnTo>
                <a:lnTo>
                  <a:pt x="3841" y="1365"/>
                </a:lnTo>
                <a:lnTo>
                  <a:pt x="3841" y="1370"/>
                </a:lnTo>
                <a:lnTo>
                  <a:pt x="3842" y="1374"/>
                </a:lnTo>
                <a:lnTo>
                  <a:pt x="3843" y="1378"/>
                </a:lnTo>
                <a:lnTo>
                  <a:pt x="3845" y="1379"/>
                </a:lnTo>
                <a:lnTo>
                  <a:pt x="3845" y="1380"/>
                </a:lnTo>
                <a:lnTo>
                  <a:pt x="3846" y="1380"/>
                </a:lnTo>
                <a:lnTo>
                  <a:pt x="3847" y="1382"/>
                </a:lnTo>
                <a:lnTo>
                  <a:pt x="3848" y="1384"/>
                </a:lnTo>
                <a:lnTo>
                  <a:pt x="3848" y="1385"/>
                </a:lnTo>
                <a:lnTo>
                  <a:pt x="3850" y="1386"/>
                </a:lnTo>
                <a:lnTo>
                  <a:pt x="3851" y="1387"/>
                </a:lnTo>
                <a:lnTo>
                  <a:pt x="3852" y="1390"/>
                </a:lnTo>
                <a:lnTo>
                  <a:pt x="3852" y="1392"/>
                </a:lnTo>
                <a:lnTo>
                  <a:pt x="3853" y="1394"/>
                </a:lnTo>
                <a:lnTo>
                  <a:pt x="3855" y="1394"/>
                </a:lnTo>
                <a:lnTo>
                  <a:pt x="3856" y="1392"/>
                </a:lnTo>
                <a:lnTo>
                  <a:pt x="3856" y="1390"/>
                </a:lnTo>
                <a:lnTo>
                  <a:pt x="3857" y="1387"/>
                </a:lnTo>
                <a:lnTo>
                  <a:pt x="3858" y="1386"/>
                </a:lnTo>
                <a:lnTo>
                  <a:pt x="3860" y="1385"/>
                </a:lnTo>
                <a:lnTo>
                  <a:pt x="3861" y="1385"/>
                </a:lnTo>
                <a:lnTo>
                  <a:pt x="3861" y="1385"/>
                </a:lnTo>
                <a:lnTo>
                  <a:pt x="3862" y="1385"/>
                </a:lnTo>
                <a:lnTo>
                  <a:pt x="3863" y="1384"/>
                </a:lnTo>
                <a:lnTo>
                  <a:pt x="3865" y="1384"/>
                </a:lnTo>
                <a:lnTo>
                  <a:pt x="3865" y="1384"/>
                </a:lnTo>
                <a:lnTo>
                  <a:pt x="3866" y="1382"/>
                </a:lnTo>
                <a:lnTo>
                  <a:pt x="3867" y="1382"/>
                </a:lnTo>
                <a:lnTo>
                  <a:pt x="3868" y="1381"/>
                </a:lnTo>
                <a:lnTo>
                  <a:pt x="3868" y="1381"/>
                </a:lnTo>
                <a:lnTo>
                  <a:pt x="3870" y="1381"/>
                </a:lnTo>
                <a:lnTo>
                  <a:pt x="3871" y="1381"/>
                </a:lnTo>
                <a:lnTo>
                  <a:pt x="3872" y="1380"/>
                </a:lnTo>
                <a:lnTo>
                  <a:pt x="3872" y="1380"/>
                </a:lnTo>
                <a:lnTo>
                  <a:pt x="3873" y="1380"/>
                </a:lnTo>
                <a:lnTo>
                  <a:pt x="3874" y="1380"/>
                </a:lnTo>
                <a:lnTo>
                  <a:pt x="3876" y="1380"/>
                </a:lnTo>
                <a:lnTo>
                  <a:pt x="3876" y="1380"/>
                </a:lnTo>
                <a:lnTo>
                  <a:pt x="3877" y="1380"/>
                </a:lnTo>
                <a:lnTo>
                  <a:pt x="3878" y="1380"/>
                </a:lnTo>
                <a:lnTo>
                  <a:pt x="3879" y="1380"/>
                </a:lnTo>
                <a:lnTo>
                  <a:pt x="3879" y="1380"/>
                </a:lnTo>
                <a:lnTo>
                  <a:pt x="3881" y="1379"/>
                </a:lnTo>
                <a:lnTo>
                  <a:pt x="3882" y="1379"/>
                </a:lnTo>
                <a:lnTo>
                  <a:pt x="3883" y="1379"/>
                </a:lnTo>
                <a:lnTo>
                  <a:pt x="3883" y="1379"/>
                </a:lnTo>
                <a:lnTo>
                  <a:pt x="3884" y="1379"/>
                </a:lnTo>
                <a:lnTo>
                  <a:pt x="3886" y="1379"/>
                </a:lnTo>
                <a:lnTo>
                  <a:pt x="3887" y="1379"/>
                </a:lnTo>
                <a:lnTo>
                  <a:pt x="3887" y="1379"/>
                </a:lnTo>
                <a:lnTo>
                  <a:pt x="3888" y="1379"/>
                </a:lnTo>
                <a:lnTo>
                  <a:pt x="3889" y="1379"/>
                </a:lnTo>
                <a:lnTo>
                  <a:pt x="3891" y="1379"/>
                </a:lnTo>
                <a:lnTo>
                  <a:pt x="3891" y="1379"/>
                </a:lnTo>
                <a:lnTo>
                  <a:pt x="3892" y="1379"/>
                </a:lnTo>
                <a:lnTo>
                  <a:pt x="3893" y="1379"/>
                </a:lnTo>
                <a:lnTo>
                  <a:pt x="3894" y="1379"/>
                </a:lnTo>
                <a:lnTo>
                  <a:pt x="3894" y="1379"/>
                </a:lnTo>
                <a:lnTo>
                  <a:pt x="3896" y="1379"/>
                </a:lnTo>
                <a:lnTo>
                  <a:pt x="3897" y="1379"/>
                </a:lnTo>
                <a:lnTo>
                  <a:pt x="3898" y="1379"/>
                </a:lnTo>
                <a:lnTo>
                  <a:pt x="3898" y="1379"/>
                </a:lnTo>
                <a:lnTo>
                  <a:pt x="3899" y="1379"/>
                </a:lnTo>
                <a:lnTo>
                  <a:pt x="3901" y="1379"/>
                </a:lnTo>
                <a:lnTo>
                  <a:pt x="3902" y="1379"/>
                </a:lnTo>
                <a:lnTo>
                  <a:pt x="3902" y="1378"/>
                </a:lnTo>
                <a:lnTo>
                  <a:pt x="3903" y="1378"/>
                </a:lnTo>
                <a:lnTo>
                  <a:pt x="3904" y="1376"/>
                </a:lnTo>
                <a:lnTo>
                  <a:pt x="3906" y="1375"/>
                </a:lnTo>
                <a:lnTo>
                  <a:pt x="3906" y="1374"/>
                </a:lnTo>
                <a:lnTo>
                  <a:pt x="3907" y="1374"/>
                </a:lnTo>
                <a:lnTo>
                  <a:pt x="3908" y="1374"/>
                </a:lnTo>
                <a:lnTo>
                  <a:pt x="3909" y="1374"/>
                </a:lnTo>
                <a:lnTo>
                  <a:pt x="3909" y="1375"/>
                </a:lnTo>
                <a:lnTo>
                  <a:pt x="3910" y="1375"/>
                </a:lnTo>
                <a:lnTo>
                  <a:pt x="3912" y="1376"/>
                </a:lnTo>
                <a:lnTo>
                  <a:pt x="3913" y="1376"/>
                </a:lnTo>
                <a:lnTo>
                  <a:pt x="3913" y="1378"/>
                </a:lnTo>
                <a:lnTo>
                  <a:pt x="3914" y="1378"/>
                </a:lnTo>
                <a:lnTo>
                  <a:pt x="3915" y="1379"/>
                </a:lnTo>
                <a:lnTo>
                  <a:pt x="3917" y="1379"/>
                </a:lnTo>
                <a:lnTo>
                  <a:pt x="3918" y="1379"/>
                </a:lnTo>
                <a:lnTo>
                  <a:pt x="3918" y="1380"/>
                </a:lnTo>
                <a:lnTo>
                  <a:pt x="3919" y="1380"/>
                </a:lnTo>
                <a:lnTo>
                  <a:pt x="3920" y="1380"/>
                </a:lnTo>
                <a:lnTo>
                  <a:pt x="3922" y="1380"/>
                </a:lnTo>
                <a:lnTo>
                  <a:pt x="3922" y="1380"/>
                </a:lnTo>
                <a:lnTo>
                  <a:pt x="3923" y="1379"/>
                </a:lnTo>
                <a:lnTo>
                  <a:pt x="3924" y="1379"/>
                </a:lnTo>
                <a:lnTo>
                  <a:pt x="3925" y="1379"/>
                </a:lnTo>
                <a:lnTo>
                  <a:pt x="3925" y="1379"/>
                </a:lnTo>
                <a:lnTo>
                  <a:pt x="3927" y="1380"/>
                </a:lnTo>
                <a:lnTo>
                  <a:pt x="3928" y="1380"/>
                </a:lnTo>
                <a:lnTo>
                  <a:pt x="3929" y="1380"/>
                </a:lnTo>
                <a:lnTo>
                  <a:pt x="3929" y="1380"/>
                </a:lnTo>
                <a:lnTo>
                  <a:pt x="3930" y="1380"/>
                </a:lnTo>
                <a:lnTo>
                  <a:pt x="3932" y="1380"/>
                </a:lnTo>
                <a:lnTo>
                  <a:pt x="3933" y="1380"/>
                </a:lnTo>
                <a:lnTo>
                  <a:pt x="3933" y="1380"/>
                </a:lnTo>
                <a:lnTo>
                  <a:pt x="3934" y="1380"/>
                </a:lnTo>
                <a:lnTo>
                  <a:pt x="3935" y="1380"/>
                </a:lnTo>
                <a:lnTo>
                  <a:pt x="3937" y="1380"/>
                </a:lnTo>
                <a:lnTo>
                  <a:pt x="3937" y="1380"/>
                </a:lnTo>
                <a:lnTo>
                  <a:pt x="3938" y="1380"/>
                </a:lnTo>
                <a:lnTo>
                  <a:pt x="3939" y="1380"/>
                </a:lnTo>
                <a:lnTo>
                  <a:pt x="3940" y="1380"/>
                </a:lnTo>
                <a:lnTo>
                  <a:pt x="3940" y="1380"/>
                </a:lnTo>
                <a:lnTo>
                  <a:pt x="3942" y="1380"/>
                </a:lnTo>
                <a:lnTo>
                  <a:pt x="3943" y="1379"/>
                </a:lnTo>
                <a:lnTo>
                  <a:pt x="3944" y="1379"/>
                </a:lnTo>
                <a:lnTo>
                  <a:pt x="3944" y="1379"/>
                </a:lnTo>
                <a:lnTo>
                  <a:pt x="3945" y="1379"/>
                </a:lnTo>
                <a:lnTo>
                  <a:pt x="3946" y="1379"/>
                </a:lnTo>
                <a:lnTo>
                  <a:pt x="3948" y="1379"/>
                </a:lnTo>
                <a:lnTo>
                  <a:pt x="3948" y="1379"/>
                </a:lnTo>
                <a:lnTo>
                  <a:pt x="3949" y="1378"/>
                </a:lnTo>
                <a:lnTo>
                  <a:pt x="3950" y="1378"/>
                </a:lnTo>
                <a:lnTo>
                  <a:pt x="3951" y="1378"/>
                </a:lnTo>
                <a:lnTo>
                  <a:pt x="3951" y="1378"/>
                </a:lnTo>
                <a:lnTo>
                  <a:pt x="3953" y="1378"/>
                </a:lnTo>
                <a:lnTo>
                  <a:pt x="3954" y="1378"/>
                </a:lnTo>
                <a:lnTo>
                  <a:pt x="3955" y="1378"/>
                </a:lnTo>
                <a:lnTo>
                  <a:pt x="3955" y="1378"/>
                </a:lnTo>
                <a:lnTo>
                  <a:pt x="3956" y="1378"/>
                </a:lnTo>
                <a:lnTo>
                  <a:pt x="3958" y="1378"/>
                </a:lnTo>
                <a:lnTo>
                  <a:pt x="3959" y="1378"/>
                </a:lnTo>
                <a:lnTo>
                  <a:pt x="3959" y="1378"/>
                </a:lnTo>
                <a:lnTo>
                  <a:pt x="3960" y="1378"/>
                </a:lnTo>
                <a:lnTo>
                  <a:pt x="3961" y="1378"/>
                </a:lnTo>
                <a:lnTo>
                  <a:pt x="3963" y="1378"/>
                </a:lnTo>
                <a:lnTo>
                  <a:pt x="3963" y="1378"/>
                </a:lnTo>
                <a:lnTo>
                  <a:pt x="3964" y="1378"/>
                </a:lnTo>
                <a:lnTo>
                  <a:pt x="3965" y="1378"/>
                </a:lnTo>
                <a:lnTo>
                  <a:pt x="3966" y="1378"/>
                </a:lnTo>
                <a:lnTo>
                  <a:pt x="3966" y="1378"/>
                </a:lnTo>
                <a:lnTo>
                  <a:pt x="3968" y="1379"/>
                </a:lnTo>
                <a:lnTo>
                  <a:pt x="3969" y="1379"/>
                </a:lnTo>
                <a:lnTo>
                  <a:pt x="3970" y="1379"/>
                </a:lnTo>
                <a:lnTo>
                  <a:pt x="3971" y="1378"/>
                </a:lnTo>
                <a:lnTo>
                  <a:pt x="3971" y="1378"/>
                </a:lnTo>
                <a:lnTo>
                  <a:pt x="3973" y="1376"/>
                </a:lnTo>
                <a:lnTo>
                  <a:pt x="3974" y="1376"/>
                </a:lnTo>
                <a:lnTo>
                  <a:pt x="3975" y="1374"/>
                </a:lnTo>
                <a:lnTo>
                  <a:pt x="3975" y="1373"/>
                </a:lnTo>
                <a:lnTo>
                  <a:pt x="3976" y="1371"/>
                </a:lnTo>
                <a:lnTo>
                  <a:pt x="3978" y="1370"/>
                </a:lnTo>
                <a:lnTo>
                  <a:pt x="3979" y="1368"/>
                </a:lnTo>
                <a:lnTo>
                  <a:pt x="3979" y="1368"/>
                </a:lnTo>
                <a:lnTo>
                  <a:pt x="3980" y="1366"/>
                </a:lnTo>
                <a:lnTo>
                  <a:pt x="3981" y="1366"/>
                </a:lnTo>
                <a:lnTo>
                  <a:pt x="3982" y="1368"/>
                </a:lnTo>
                <a:lnTo>
                  <a:pt x="3982" y="1368"/>
                </a:lnTo>
                <a:lnTo>
                  <a:pt x="3984" y="1369"/>
                </a:lnTo>
                <a:lnTo>
                  <a:pt x="3985" y="1370"/>
                </a:lnTo>
                <a:lnTo>
                  <a:pt x="3986" y="1371"/>
                </a:lnTo>
                <a:lnTo>
                  <a:pt x="3986" y="1374"/>
                </a:lnTo>
                <a:lnTo>
                  <a:pt x="3987" y="1375"/>
                </a:lnTo>
                <a:lnTo>
                  <a:pt x="3989" y="1376"/>
                </a:lnTo>
                <a:lnTo>
                  <a:pt x="3990" y="1378"/>
                </a:lnTo>
                <a:lnTo>
                  <a:pt x="3990" y="1379"/>
                </a:lnTo>
                <a:lnTo>
                  <a:pt x="3991" y="1379"/>
                </a:lnTo>
                <a:lnTo>
                  <a:pt x="3992" y="1380"/>
                </a:lnTo>
                <a:lnTo>
                  <a:pt x="3994" y="1380"/>
                </a:lnTo>
                <a:lnTo>
                  <a:pt x="3994" y="1380"/>
                </a:lnTo>
                <a:lnTo>
                  <a:pt x="3995" y="1380"/>
                </a:lnTo>
                <a:lnTo>
                  <a:pt x="3996" y="1380"/>
                </a:lnTo>
                <a:lnTo>
                  <a:pt x="3997" y="1380"/>
                </a:lnTo>
                <a:lnTo>
                  <a:pt x="3997" y="1380"/>
                </a:lnTo>
                <a:lnTo>
                  <a:pt x="3999" y="1380"/>
                </a:lnTo>
                <a:lnTo>
                  <a:pt x="4000" y="1379"/>
                </a:lnTo>
                <a:lnTo>
                  <a:pt x="4001" y="1378"/>
                </a:lnTo>
                <a:lnTo>
                  <a:pt x="4001" y="1376"/>
                </a:lnTo>
                <a:lnTo>
                  <a:pt x="4002" y="1375"/>
                </a:lnTo>
                <a:lnTo>
                  <a:pt x="4004" y="1373"/>
                </a:lnTo>
                <a:lnTo>
                  <a:pt x="4005" y="1369"/>
                </a:lnTo>
                <a:lnTo>
                  <a:pt x="4005" y="1366"/>
                </a:lnTo>
                <a:lnTo>
                  <a:pt x="4006" y="1363"/>
                </a:lnTo>
                <a:lnTo>
                  <a:pt x="4007" y="1359"/>
                </a:lnTo>
                <a:lnTo>
                  <a:pt x="4009" y="1354"/>
                </a:lnTo>
                <a:lnTo>
                  <a:pt x="4009" y="1349"/>
                </a:lnTo>
                <a:lnTo>
                  <a:pt x="4010" y="1344"/>
                </a:lnTo>
                <a:lnTo>
                  <a:pt x="4011" y="1338"/>
                </a:lnTo>
                <a:lnTo>
                  <a:pt x="4012" y="1332"/>
                </a:lnTo>
                <a:lnTo>
                  <a:pt x="4012" y="1325"/>
                </a:lnTo>
                <a:lnTo>
                  <a:pt x="4014" y="1318"/>
                </a:lnTo>
                <a:lnTo>
                  <a:pt x="4015" y="1310"/>
                </a:lnTo>
                <a:lnTo>
                  <a:pt x="4016" y="1303"/>
                </a:lnTo>
                <a:lnTo>
                  <a:pt x="4016" y="1294"/>
                </a:lnTo>
                <a:lnTo>
                  <a:pt x="4017" y="1286"/>
                </a:lnTo>
                <a:lnTo>
                  <a:pt x="4018" y="1276"/>
                </a:lnTo>
                <a:lnTo>
                  <a:pt x="4020" y="1266"/>
                </a:lnTo>
                <a:lnTo>
                  <a:pt x="4020" y="1255"/>
                </a:lnTo>
                <a:lnTo>
                  <a:pt x="4021" y="1243"/>
                </a:lnTo>
                <a:lnTo>
                  <a:pt x="4022" y="1232"/>
                </a:lnTo>
                <a:lnTo>
                  <a:pt x="4023" y="1220"/>
                </a:lnTo>
                <a:lnTo>
                  <a:pt x="4023" y="1207"/>
                </a:lnTo>
                <a:lnTo>
                  <a:pt x="4025" y="1194"/>
                </a:lnTo>
                <a:lnTo>
                  <a:pt x="4026" y="1180"/>
                </a:lnTo>
                <a:lnTo>
                  <a:pt x="4027" y="1165"/>
                </a:lnTo>
                <a:lnTo>
                  <a:pt x="4028" y="1150"/>
                </a:lnTo>
                <a:lnTo>
                  <a:pt x="4028" y="1135"/>
                </a:lnTo>
                <a:lnTo>
                  <a:pt x="4030" y="1119"/>
                </a:lnTo>
                <a:lnTo>
                  <a:pt x="4031" y="1103"/>
                </a:lnTo>
                <a:lnTo>
                  <a:pt x="4032" y="1084"/>
                </a:lnTo>
                <a:lnTo>
                  <a:pt x="4032" y="1066"/>
                </a:lnTo>
                <a:lnTo>
                  <a:pt x="4033" y="1045"/>
                </a:lnTo>
                <a:lnTo>
                  <a:pt x="4035" y="1019"/>
                </a:lnTo>
                <a:lnTo>
                  <a:pt x="4036" y="988"/>
                </a:lnTo>
                <a:lnTo>
                  <a:pt x="4036" y="949"/>
                </a:lnTo>
                <a:lnTo>
                  <a:pt x="4037" y="909"/>
                </a:lnTo>
                <a:lnTo>
                  <a:pt x="4038" y="886"/>
                </a:lnTo>
                <a:lnTo>
                  <a:pt x="4040" y="892"/>
                </a:lnTo>
                <a:lnTo>
                  <a:pt x="4040" y="939"/>
                </a:lnTo>
                <a:lnTo>
                  <a:pt x="4041" y="1026"/>
                </a:lnTo>
                <a:lnTo>
                  <a:pt x="4042" y="1139"/>
                </a:lnTo>
                <a:lnTo>
                  <a:pt x="4043" y="1253"/>
                </a:lnTo>
                <a:lnTo>
                  <a:pt x="4043" y="1340"/>
                </a:lnTo>
                <a:lnTo>
                  <a:pt x="4045" y="1391"/>
                </a:lnTo>
                <a:lnTo>
                  <a:pt x="4046" y="1414"/>
                </a:lnTo>
                <a:lnTo>
                  <a:pt x="4047" y="1422"/>
                </a:lnTo>
                <a:lnTo>
                  <a:pt x="4047" y="1426"/>
                </a:lnTo>
                <a:lnTo>
                  <a:pt x="4048" y="1422"/>
                </a:lnTo>
                <a:lnTo>
                  <a:pt x="4050" y="1411"/>
                </a:lnTo>
                <a:lnTo>
                  <a:pt x="4051" y="1395"/>
                </a:lnTo>
                <a:lnTo>
                  <a:pt x="4051" y="1376"/>
                </a:lnTo>
                <a:lnTo>
                  <a:pt x="4052" y="1359"/>
                </a:lnTo>
                <a:lnTo>
                  <a:pt x="4053" y="1341"/>
                </a:lnTo>
                <a:lnTo>
                  <a:pt x="4054" y="1327"/>
                </a:lnTo>
                <a:lnTo>
                  <a:pt x="4054" y="1314"/>
                </a:lnTo>
                <a:lnTo>
                  <a:pt x="4056" y="1303"/>
                </a:lnTo>
                <a:lnTo>
                  <a:pt x="4057" y="1294"/>
                </a:lnTo>
                <a:lnTo>
                  <a:pt x="4058" y="1287"/>
                </a:lnTo>
                <a:lnTo>
                  <a:pt x="4058" y="1282"/>
                </a:lnTo>
                <a:lnTo>
                  <a:pt x="4059" y="1278"/>
                </a:lnTo>
                <a:lnTo>
                  <a:pt x="4061" y="1276"/>
                </a:lnTo>
                <a:lnTo>
                  <a:pt x="4062" y="1273"/>
                </a:lnTo>
                <a:lnTo>
                  <a:pt x="4062" y="1272"/>
                </a:lnTo>
                <a:lnTo>
                  <a:pt x="4063" y="1271"/>
                </a:lnTo>
                <a:lnTo>
                  <a:pt x="4064" y="1271"/>
                </a:lnTo>
                <a:lnTo>
                  <a:pt x="4066" y="1272"/>
                </a:lnTo>
                <a:lnTo>
                  <a:pt x="4066" y="1272"/>
                </a:lnTo>
                <a:lnTo>
                  <a:pt x="4067" y="1273"/>
                </a:lnTo>
                <a:lnTo>
                  <a:pt x="4068" y="1274"/>
                </a:lnTo>
                <a:lnTo>
                  <a:pt x="4069" y="1277"/>
                </a:lnTo>
                <a:lnTo>
                  <a:pt x="4069" y="1279"/>
                </a:lnTo>
                <a:lnTo>
                  <a:pt x="4071" y="1282"/>
                </a:lnTo>
                <a:lnTo>
                  <a:pt x="4072" y="1284"/>
                </a:lnTo>
                <a:lnTo>
                  <a:pt x="4073" y="1288"/>
                </a:lnTo>
                <a:lnTo>
                  <a:pt x="4073" y="1293"/>
                </a:lnTo>
                <a:lnTo>
                  <a:pt x="4074" y="1301"/>
                </a:lnTo>
                <a:lnTo>
                  <a:pt x="4076" y="1308"/>
                </a:lnTo>
                <a:lnTo>
                  <a:pt x="4077" y="1315"/>
                </a:lnTo>
                <a:lnTo>
                  <a:pt x="4077" y="1324"/>
                </a:lnTo>
                <a:lnTo>
                  <a:pt x="4078" y="1333"/>
                </a:lnTo>
                <a:lnTo>
                  <a:pt x="4079" y="1338"/>
                </a:lnTo>
                <a:lnTo>
                  <a:pt x="4081" y="1345"/>
                </a:lnTo>
                <a:lnTo>
                  <a:pt x="4081" y="135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01" name="Freeform 49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428"/>
              </a:cxn>
              <a:cxn ang="0">
                <a:pos x="128" y="1427"/>
              </a:cxn>
              <a:cxn ang="0">
                <a:pos x="193" y="1313"/>
              </a:cxn>
              <a:cxn ang="0">
                <a:pos x="257" y="1428"/>
              </a:cxn>
              <a:cxn ang="0">
                <a:pos x="322" y="1420"/>
              </a:cxn>
              <a:cxn ang="0">
                <a:pos x="387" y="1363"/>
              </a:cxn>
              <a:cxn ang="0">
                <a:pos x="451" y="1427"/>
              </a:cxn>
              <a:cxn ang="0">
                <a:pos x="516" y="661"/>
              </a:cxn>
              <a:cxn ang="0">
                <a:pos x="580" y="1452"/>
              </a:cxn>
              <a:cxn ang="0">
                <a:pos x="645" y="1427"/>
              </a:cxn>
              <a:cxn ang="0">
                <a:pos x="709" y="1426"/>
              </a:cxn>
              <a:cxn ang="0">
                <a:pos x="774" y="1427"/>
              </a:cxn>
              <a:cxn ang="0">
                <a:pos x="838" y="1427"/>
              </a:cxn>
              <a:cxn ang="0">
                <a:pos x="903" y="1425"/>
              </a:cxn>
              <a:cxn ang="0">
                <a:pos x="967" y="1427"/>
              </a:cxn>
              <a:cxn ang="0">
                <a:pos x="1032" y="1427"/>
              </a:cxn>
              <a:cxn ang="0">
                <a:pos x="1097" y="1427"/>
              </a:cxn>
              <a:cxn ang="0">
                <a:pos x="1161" y="1426"/>
              </a:cxn>
              <a:cxn ang="0">
                <a:pos x="1226" y="1426"/>
              </a:cxn>
              <a:cxn ang="0">
                <a:pos x="1290" y="1427"/>
              </a:cxn>
              <a:cxn ang="0">
                <a:pos x="1355" y="1427"/>
              </a:cxn>
              <a:cxn ang="0">
                <a:pos x="1419" y="1426"/>
              </a:cxn>
              <a:cxn ang="0">
                <a:pos x="1484" y="1427"/>
              </a:cxn>
              <a:cxn ang="0">
                <a:pos x="1548" y="1427"/>
              </a:cxn>
              <a:cxn ang="0">
                <a:pos x="1613" y="1427"/>
              </a:cxn>
              <a:cxn ang="0">
                <a:pos x="1679" y="1427"/>
              </a:cxn>
              <a:cxn ang="0">
                <a:pos x="1743" y="1427"/>
              </a:cxn>
              <a:cxn ang="0">
                <a:pos x="1808" y="1427"/>
              </a:cxn>
              <a:cxn ang="0">
                <a:pos x="1872" y="1425"/>
              </a:cxn>
              <a:cxn ang="0">
                <a:pos x="1937" y="1423"/>
              </a:cxn>
              <a:cxn ang="0">
                <a:pos x="2001" y="1426"/>
              </a:cxn>
              <a:cxn ang="0">
                <a:pos x="2066" y="1427"/>
              </a:cxn>
              <a:cxn ang="0">
                <a:pos x="2131" y="1397"/>
              </a:cxn>
              <a:cxn ang="0">
                <a:pos x="2195" y="1428"/>
              </a:cxn>
              <a:cxn ang="0">
                <a:pos x="2260" y="1427"/>
              </a:cxn>
              <a:cxn ang="0">
                <a:pos x="2324" y="1427"/>
              </a:cxn>
              <a:cxn ang="0">
                <a:pos x="2389" y="1427"/>
              </a:cxn>
              <a:cxn ang="0">
                <a:pos x="2453" y="1425"/>
              </a:cxn>
              <a:cxn ang="0">
                <a:pos x="2518" y="1427"/>
              </a:cxn>
              <a:cxn ang="0">
                <a:pos x="2582" y="1425"/>
              </a:cxn>
              <a:cxn ang="0">
                <a:pos x="2647" y="1427"/>
              </a:cxn>
              <a:cxn ang="0">
                <a:pos x="2711" y="1427"/>
              </a:cxn>
              <a:cxn ang="0">
                <a:pos x="2776" y="1427"/>
              </a:cxn>
              <a:cxn ang="0">
                <a:pos x="2841" y="1427"/>
              </a:cxn>
              <a:cxn ang="0">
                <a:pos x="2905" y="1427"/>
              </a:cxn>
              <a:cxn ang="0">
                <a:pos x="2970" y="1427"/>
              </a:cxn>
              <a:cxn ang="0">
                <a:pos x="3034" y="1427"/>
              </a:cxn>
              <a:cxn ang="0">
                <a:pos x="3099" y="1427"/>
              </a:cxn>
              <a:cxn ang="0">
                <a:pos x="3163" y="1427"/>
              </a:cxn>
              <a:cxn ang="0">
                <a:pos x="3228" y="1427"/>
              </a:cxn>
              <a:cxn ang="0">
                <a:pos x="3292" y="1425"/>
              </a:cxn>
              <a:cxn ang="0">
                <a:pos x="3358" y="1427"/>
              </a:cxn>
              <a:cxn ang="0">
                <a:pos x="3423" y="1427"/>
              </a:cxn>
              <a:cxn ang="0">
                <a:pos x="3487" y="1427"/>
              </a:cxn>
              <a:cxn ang="0">
                <a:pos x="3552" y="1427"/>
              </a:cxn>
              <a:cxn ang="0">
                <a:pos x="3616" y="1427"/>
              </a:cxn>
              <a:cxn ang="0">
                <a:pos x="3681" y="1426"/>
              </a:cxn>
              <a:cxn ang="0">
                <a:pos x="3745" y="1426"/>
              </a:cxn>
              <a:cxn ang="0">
                <a:pos x="3810" y="1426"/>
              </a:cxn>
              <a:cxn ang="0">
                <a:pos x="3874" y="1427"/>
              </a:cxn>
              <a:cxn ang="0">
                <a:pos x="3939" y="1427"/>
              </a:cxn>
              <a:cxn ang="0">
                <a:pos x="4004" y="1410"/>
              </a:cxn>
              <a:cxn ang="0">
                <a:pos x="4068" y="1430"/>
              </a:cxn>
            </a:cxnLst>
            <a:rect l="0" t="0" r="r" b="b"/>
            <a:pathLst>
              <a:path w="4081" h="1777">
                <a:moveTo>
                  <a:pt x="0" y="1392"/>
                </a:moveTo>
                <a:lnTo>
                  <a:pt x="0" y="1392"/>
                </a:lnTo>
                <a:lnTo>
                  <a:pt x="2" y="1426"/>
                </a:lnTo>
                <a:lnTo>
                  <a:pt x="3" y="1426"/>
                </a:lnTo>
                <a:lnTo>
                  <a:pt x="3" y="1426"/>
                </a:lnTo>
                <a:lnTo>
                  <a:pt x="4" y="1426"/>
                </a:lnTo>
                <a:lnTo>
                  <a:pt x="5" y="1426"/>
                </a:lnTo>
                <a:lnTo>
                  <a:pt x="7" y="1426"/>
                </a:lnTo>
                <a:lnTo>
                  <a:pt x="7" y="1426"/>
                </a:lnTo>
                <a:lnTo>
                  <a:pt x="8" y="1426"/>
                </a:lnTo>
                <a:lnTo>
                  <a:pt x="9" y="1426"/>
                </a:lnTo>
                <a:lnTo>
                  <a:pt x="10" y="1426"/>
                </a:lnTo>
                <a:lnTo>
                  <a:pt x="10" y="1425"/>
                </a:lnTo>
                <a:lnTo>
                  <a:pt x="12" y="1425"/>
                </a:lnTo>
                <a:lnTo>
                  <a:pt x="13" y="1426"/>
                </a:lnTo>
                <a:lnTo>
                  <a:pt x="14" y="1426"/>
                </a:lnTo>
                <a:lnTo>
                  <a:pt x="14" y="1426"/>
                </a:lnTo>
                <a:lnTo>
                  <a:pt x="15" y="1426"/>
                </a:lnTo>
                <a:lnTo>
                  <a:pt x="17" y="1426"/>
                </a:lnTo>
                <a:lnTo>
                  <a:pt x="18" y="1427"/>
                </a:lnTo>
                <a:lnTo>
                  <a:pt x="18" y="1427"/>
                </a:lnTo>
                <a:lnTo>
                  <a:pt x="19" y="1427"/>
                </a:lnTo>
                <a:lnTo>
                  <a:pt x="20" y="1427"/>
                </a:lnTo>
                <a:lnTo>
                  <a:pt x="22" y="1427"/>
                </a:lnTo>
                <a:lnTo>
                  <a:pt x="22" y="1427"/>
                </a:lnTo>
                <a:lnTo>
                  <a:pt x="23" y="1427"/>
                </a:lnTo>
                <a:lnTo>
                  <a:pt x="24" y="1427"/>
                </a:lnTo>
                <a:lnTo>
                  <a:pt x="25" y="1427"/>
                </a:lnTo>
                <a:lnTo>
                  <a:pt x="25" y="1427"/>
                </a:lnTo>
                <a:lnTo>
                  <a:pt x="27" y="1427"/>
                </a:lnTo>
                <a:lnTo>
                  <a:pt x="28" y="1427"/>
                </a:lnTo>
                <a:lnTo>
                  <a:pt x="29" y="1427"/>
                </a:lnTo>
                <a:lnTo>
                  <a:pt x="29" y="1427"/>
                </a:lnTo>
                <a:lnTo>
                  <a:pt x="30" y="1427"/>
                </a:lnTo>
                <a:lnTo>
                  <a:pt x="32" y="1427"/>
                </a:lnTo>
                <a:lnTo>
                  <a:pt x="33" y="1427"/>
                </a:lnTo>
                <a:lnTo>
                  <a:pt x="33" y="1427"/>
                </a:lnTo>
                <a:lnTo>
                  <a:pt x="34" y="1427"/>
                </a:lnTo>
                <a:lnTo>
                  <a:pt x="35" y="1427"/>
                </a:lnTo>
                <a:lnTo>
                  <a:pt x="36" y="1427"/>
                </a:lnTo>
                <a:lnTo>
                  <a:pt x="36" y="1427"/>
                </a:lnTo>
                <a:lnTo>
                  <a:pt x="38" y="1427"/>
                </a:lnTo>
                <a:lnTo>
                  <a:pt x="39" y="1427"/>
                </a:lnTo>
                <a:lnTo>
                  <a:pt x="40" y="1427"/>
                </a:lnTo>
                <a:lnTo>
                  <a:pt x="40" y="1427"/>
                </a:lnTo>
                <a:lnTo>
                  <a:pt x="41" y="1427"/>
                </a:lnTo>
                <a:lnTo>
                  <a:pt x="43" y="1427"/>
                </a:lnTo>
                <a:lnTo>
                  <a:pt x="44" y="1427"/>
                </a:lnTo>
                <a:lnTo>
                  <a:pt x="44" y="1427"/>
                </a:lnTo>
                <a:lnTo>
                  <a:pt x="45" y="1427"/>
                </a:lnTo>
                <a:lnTo>
                  <a:pt x="46" y="1427"/>
                </a:lnTo>
                <a:lnTo>
                  <a:pt x="48" y="1427"/>
                </a:lnTo>
                <a:lnTo>
                  <a:pt x="48" y="1428"/>
                </a:lnTo>
                <a:lnTo>
                  <a:pt x="49" y="1428"/>
                </a:lnTo>
                <a:lnTo>
                  <a:pt x="50" y="1428"/>
                </a:lnTo>
                <a:lnTo>
                  <a:pt x="51" y="1428"/>
                </a:lnTo>
                <a:lnTo>
                  <a:pt x="51" y="1428"/>
                </a:lnTo>
                <a:lnTo>
                  <a:pt x="53" y="1428"/>
                </a:lnTo>
                <a:lnTo>
                  <a:pt x="54" y="1428"/>
                </a:lnTo>
                <a:lnTo>
                  <a:pt x="55" y="1428"/>
                </a:lnTo>
                <a:lnTo>
                  <a:pt x="55" y="1428"/>
                </a:lnTo>
                <a:lnTo>
                  <a:pt x="56" y="1428"/>
                </a:lnTo>
                <a:lnTo>
                  <a:pt x="58" y="1428"/>
                </a:lnTo>
                <a:lnTo>
                  <a:pt x="59" y="1428"/>
                </a:lnTo>
                <a:lnTo>
                  <a:pt x="60" y="1428"/>
                </a:lnTo>
                <a:lnTo>
                  <a:pt x="60" y="1428"/>
                </a:lnTo>
                <a:lnTo>
                  <a:pt x="61" y="1428"/>
                </a:lnTo>
                <a:lnTo>
                  <a:pt x="63" y="1428"/>
                </a:lnTo>
                <a:lnTo>
                  <a:pt x="64" y="1428"/>
                </a:lnTo>
                <a:lnTo>
                  <a:pt x="64" y="1430"/>
                </a:lnTo>
                <a:lnTo>
                  <a:pt x="65" y="1430"/>
                </a:lnTo>
                <a:lnTo>
                  <a:pt x="66" y="1430"/>
                </a:lnTo>
                <a:lnTo>
                  <a:pt x="68" y="1430"/>
                </a:lnTo>
                <a:lnTo>
                  <a:pt x="68" y="1430"/>
                </a:lnTo>
                <a:lnTo>
                  <a:pt x="69" y="1430"/>
                </a:lnTo>
                <a:lnTo>
                  <a:pt x="70" y="1430"/>
                </a:lnTo>
                <a:lnTo>
                  <a:pt x="71" y="1430"/>
                </a:lnTo>
                <a:lnTo>
                  <a:pt x="71" y="1428"/>
                </a:lnTo>
                <a:lnTo>
                  <a:pt x="72" y="1428"/>
                </a:lnTo>
                <a:lnTo>
                  <a:pt x="74" y="1428"/>
                </a:lnTo>
                <a:lnTo>
                  <a:pt x="75" y="1428"/>
                </a:lnTo>
                <a:lnTo>
                  <a:pt x="75" y="1428"/>
                </a:lnTo>
                <a:lnTo>
                  <a:pt x="76" y="1428"/>
                </a:lnTo>
                <a:lnTo>
                  <a:pt x="77" y="1428"/>
                </a:lnTo>
                <a:lnTo>
                  <a:pt x="79" y="1428"/>
                </a:lnTo>
                <a:lnTo>
                  <a:pt x="79" y="1428"/>
                </a:lnTo>
                <a:lnTo>
                  <a:pt x="80" y="1428"/>
                </a:lnTo>
                <a:lnTo>
                  <a:pt x="81" y="1428"/>
                </a:lnTo>
                <a:lnTo>
                  <a:pt x="82" y="1428"/>
                </a:lnTo>
                <a:lnTo>
                  <a:pt x="82" y="1428"/>
                </a:lnTo>
                <a:lnTo>
                  <a:pt x="84" y="1428"/>
                </a:lnTo>
                <a:lnTo>
                  <a:pt x="85" y="1428"/>
                </a:lnTo>
                <a:lnTo>
                  <a:pt x="86" y="1428"/>
                </a:lnTo>
                <a:lnTo>
                  <a:pt x="86" y="1428"/>
                </a:lnTo>
                <a:lnTo>
                  <a:pt x="87" y="1428"/>
                </a:lnTo>
                <a:lnTo>
                  <a:pt x="89" y="1428"/>
                </a:lnTo>
                <a:lnTo>
                  <a:pt x="90" y="1428"/>
                </a:lnTo>
                <a:lnTo>
                  <a:pt x="90" y="1428"/>
                </a:lnTo>
                <a:lnTo>
                  <a:pt x="91" y="1428"/>
                </a:lnTo>
                <a:lnTo>
                  <a:pt x="92" y="1427"/>
                </a:lnTo>
                <a:lnTo>
                  <a:pt x="94" y="1427"/>
                </a:lnTo>
                <a:lnTo>
                  <a:pt x="94" y="1427"/>
                </a:lnTo>
                <a:lnTo>
                  <a:pt x="95" y="1427"/>
                </a:lnTo>
                <a:lnTo>
                  <a:pt x="96" y="1427"/>
                </a:lnTo>
                <a:lnTo>
                  <a:pt x="97" y="1427"/>
                </a:lnTo>
                <a:lnTo>
                  <a:pt x="97" y="1427"/>
                </a:lnTo>
                <a:lnTo>
                  <a:pt x="99" y="1427"/>
                </a:lnTo>
                <a:lnTo>
                  <a:pt x="100" y="1427"/>
                </a:lnTo>
                <a:lnTo>
                  <a:pt x="101" y="1427"/>
                </a:lnTo>
                <a:lnTo>
                  <a:pt x="101" y="1427"/>
                </a:lnTo>
                <a:lnTo>
                  <a:pt x="102" y="1427"/>
                </a:lnTo>
                <a:lnTo>
                  <a:pt x="104" y="1427"/>
                </a:lnTo>
                <a:lnTo>
                  <a:pt x="105" y="1427"/>
                </a:lnTo>
                <a:lnTo>
                  <a:pt x="105" y="1427"/>
                </a:lnTo>
                <a:lnTo>
                  <a:pt x="106" y="1427"/>
                </a:lnTo>
                <a:lnTo>
                  <a:pt x="107" y="1427"/>
                </a:lnTo>
                <a:lnTo>
                  <a:pt x="108" y="1427"/>
                </a:lnTo>
                <a:lnTo>
                  <a:pt x="108" y="1427"/>
                </a:lnTo>
                <a:lnTo>
                  <a:pt x="110" y="1427"/>
                </a:lnTo>
                <a:lnTo>
                  <a:pt x="111" y="1427"/>
                </a:lnTo>
                <a:lnTo>
                  <a:pt x="112" y="1427"/>
                </a:lnTo>
                <a:lnTo>
                  <a:pt x="113" y="1427"/>
                </a:lnTo>
                <a:lnTo>
                  <a:pt x="113" y="1427"/>
                </a:lnTo>
                <a:lnTo>
                  <a:pt x="115" y="1427"/>
                </a:lnTo>
                <a:lnTo>
                  <a:pt x="116" y="1427"/>
                </a:lnTo>
                <a:lnTo>
                  <a:pt x="117" y="1427"/>
                </a:lnTo>
                <a:lnTo>
                  <a:pt x="117" y="1427"/>
                </a:lnTo>
                <a:lnTo>
                  <a:pt x="118" y="1427"/>
                </a:lnTo>
                <a:lnTo>
                  <a:pt x="120" y="1427"/>
                </a:lnTo>
                <a:lnTo>
                  <a:pt x="121" y="1427"/>
                </a:lnTo>
                <a:lnTo>
                  <a:pt x="121" y="1427"/>
                </a:lnTo>
                <a:lnTo>
                  <a:pt x="122" y="1427"/>
                </a:lnTo>
                <a:lnTo>
                  <a:pt x="123" y="1427"/>
                </a:lnTo>
                <a:lnTo>
                  <a:pt x="125" y="1427"/>
                </a:lnTo>
                <a:lnTo>
                  <a:pt x="125" y="1427"/>
                </a:lnTo>
                <a:lnTo>
                  <a:pt x="126" y="1427"/>
                </a:lnTo>
                <a:lnTo>
                  <a:pt x="127" y="1427"/>
                </a:lnTo>
                <a:lnTo>
                  <a:pt x="128" y="1427"/>
                </a:lnTo>
                <a:lnTo>
                  <a:pt x="128" y="1427"/>
                </a:lnTo>
                <a:lnTo>
                  <a:pt x="130" y="1427"/>
                </a:lnTo>
                <a:lnTo>
                  <a:pt x="131" y="1427"/>
                </a:lnTo>
                <a:lnTo>
                  <a:pt x="132" y="1427"/>
                </a:lnTo>
                <a:lnTo>
                  <a:pt x="132" y="1427"/>
                </a:lnTo>
                <a:lnTo>
                  <a:pt x="133" y="1427"/>
                </a:lnTo>
                <a:lnTo>
                  <a:pt x="135" y="1427"/>
                </a:lnTo>
                <a:lnTo>
                  <a:pt x="136" y="1427"/>
                </a:lnTo>
                <a:lnTo>
                  <a:pt x="136" y="1427"/>
                </a:lnTo>
                <a:lnTo>
                  <a:pt x="137" y="1427"/>
                </a:lnTo>
                <a:lnTo>
                  <a:pt x="138" y="1427"/>
                </a:lnTo>
                <a:lnTo>
                  <a:pt x="140" y="1427"/>
                </a:lnTo>
                <a:lnTo>
                  <a:pt x="140" y="1427"/>
                </a:lnTo>
                <a:lnTo>
                  <a:pt x="141" y="1427"/>
                </a:lnTo>
                <a:lnTo>
                  <a:pt x="142" y="1427"/>
                </a:lnTo>
                <a:lnTo>
                  <a:pt x="143" y="1427"/>
                </a:lnTo>
                <a:lnTo>
                  <a:pt x="143" y="1427"/>
                </a:lnTo>
                <a:lnTo>
                  <a:pt x="144" y="1427"/>
                </a:lnTo>
                <a:lnTo>
                  <a:pt x="146" y="1427"/>
                </a:lnTo>
                <a:lnTo>
                  <a:pt x="147" y="1427"/>
                </a:lnTo>
                <a:lnTo>
                  <a:pt x="147" y="1427"/>
                </a:lnTo>
                <a:lnTo>
                  <a:pt x="148" y="1427"/>
                </a:lnTo>
                <a:lnTo>
                  <a:pt x="149" y="1427"/>
                </a:lnTo>
                <a:lnTo>
                  <a:pt x="151" y="1427"/>
                </a:lnTo>
                <a:lnTo>
                  <a:pt x="151" y="1427"/>
                </a:lnTo>
                <a:lnTo>
                  <a:pt x="152" y="1427"/>
                </a:lnTo>
                <a:lnTo>
                  <a:pt x="153" y="1427"/>
                </a:lnTo>
                <a:lnTo>
                  <a:pt x="154" y="1427"/>
                </a:lnTo>
                <a:lnTo>
                  <a:pt x="154" y="1427"/>
                </a:lnTo>
                <a:lnTo>
                  <a:pt x="156" y="1427"/>
                </a:lnTo>
                <a:lnTo>
                  <a:pt x="157" y="1427"/>
                </a:lnTo>
                <a:lnTo>
                  <a:pt x="158" y="1427"/>
                </a:lnTo>
                <a:lnTo>
                  <a:pt x="158" y="1427"/>
                </a:lnTo>
                <a:lnTo>
                  <a:pt x="159" y="1427"/>
                </a:lnTo>
                <a:lnTo>
                  <a:pt x="161" y="1427"/>
                </a:lnTo>
                <a:lnTo>
                  <a:pt x="162" y="1427"/>
                </a:lnTo>
                <a:lnTo>
                  <a:pt x="162" y="1427"/>
                </a:lnTo>
                <a:lnTo>
                  <a:pt x="163" y="1427"/>
                </a:lnTo>
                <a:lnTo>
                  <a:pt x="164" y="1427"/>
                </a:lnTo>
                <a:lnTo>
                  <a:pt x="166" y="1427"/>
                </a:lnTo>
                <a:lnTo>
                  <a:pt x="166" y="1427"/>
                </a:lnTo>
                <a:lnTo>
                  <a:pt x="167" y="1427"/>
                </a:lnTo>
                <a:lnTo>
                  <a:pt x="168" y="1427"/>
                </a:lnTo>
                <a:lnTo>
                  <a:pt x="169" y="1427"/>
                </a:lnTo>
                <a:lnTo>
                  <a:pt x="171" y="1427"/>
                </a:lnTo>
                <a:lnTo>
                  <a:pt x="171" y="1427"/>
                </a:lnTo>
                <a:lnTo>
                  <a:pt x="172" y="1427"/>
                </a:lnTo>
                <a:lnTo>
                  <a:pt x="173" y="1428"/>
                </a:lnTo>
                <a:lnTo>
                  <a:pt x="174" y="1432"/>
                </a:lnTo>
                <a:lnTo>
                  <a:pt x="174" y="1447"/>
                </a:lnTo>
                <a:lnTo>
                  <a:pt x="176" y="1482"/>
                </a:lnTo>
                <a:lnTo>
                  <a:pt x="177" y="1535"/>
                </a:lnTo>
                <a:lnTo>
                  <a:pt x="178" y="1595"/>
                </a:lnTo>
                <a:lnTo>
                  <a:pt x="178" y="1649"/>
                </a:lnTo>
                <a:lnTo>
                  <a:pt x="179" y="1689"/>
                </a:lnTo>
                <a:lnTo>
                  <a:pt x="180" y="1718"/>
                </a:lnTo>
                <a:lnTo>
                  <a:pt x="182" y="1740"/>
                </a:lnTo>
                <a:lnTo>
                  <a:pt x="182" y="1756"/>
                </a:lnTo>
                <a:lnTo>
                  <a:pt x="183" y="1769"/>
                </a:lnTo>
                <a:lnTo>
                  <a:pt x="184" y="1776"/>
                </a:lnTo>
                <a:lnTo>
                  <a:pt x="185" y="1777"/>
                </a:lnTo>
                <a:lnTo>
                  <a:pt x="185" y="1765"/>
                </a:lnTo>
                <a:lnTo>
                  <a:pt x="187" y="1718"/>
                </a:lnTo>
                <a:lnTo>
                  <a:pt x="188" y="1630"/>
                </a:lnTo>
                <a:lnTo>
                  <a:pt x="189" y="1515"/>
                </a:lnTo>
                <a:lnTo>
                  <a:pt x="189" y="1412"/>
                </a:lnTo>
                <a:lnTo>
                  <a:pt x="190" y="1348"/>
                </a:lnTo>
                <a:lnTo>
                  <a:pt x="192" y="1318"/>
                </a:lnTo>
                <a:lnTo>
                  <a:pt x="193" y="1313"/>
                </a:lnTo>
                <a:lnTo>
                  <a:pt x="193" y="1315"/>
                </a:lnTo>
                <a:lnTo>
                  <a:pt x="194" y="1320"/>
                </a:lnTo>
                <a:lnTo>
                  <a:pt x="195" y="1325"/>
                </a:lnTo>
                <a:lnTo>
                  <a:pt x="197" y="1330"/>
                </a:lnTo>
                <a:lnTo>
                  <a:pt x="197" y="1335"/>
                </a:lnTo>
                <a:lnTo>
                  <a:pt x="198" y="1340"/>
                </a:lnTo>
                <a:lnTo>
                  <a:pt x="199" y="1345"/>
                </a:lnTo>
                <a:lnTo>
                  <a:pt x="200" y="1350"/>
                </a:lnTo>
                <a:lnTo>
                  <a:pt x="200" y="1354"/>
                </a:lnTo>
                <a:lnTo>
                  <a:pt x="202" y="1359"/>
                </a:lnTo>
                <a:lnTo>
                  <a:pt x="203" y="1363"/>
                </a:lnTo>
                <a:lnTo>
                  <a:pt x="204" y="1368"/>
                </a:lnTo>
                <a:lnTo>
                  <a:pt x="204" y="1371"/>
                </a:lnTo>
                <a:lnTo>
                  <a:pt x="205" y="1374"/>
                </a:lnTo>
                <a:lnTo>
                  <a:pt x="207" y="1378"/>
                </a:lnTo>
                <a:lnTo>
                  <a:pt x="208" y="1380"/>
                </a:lnTo>
                <a:lnTo>
                  <a:pt x="208" y="1384"/>
                </a:lnTo>
                <a:lnTo>
                  <a:pt x="209" y="1386"/>
                </a:lnTo>
                <a:lnTo>
                  <a:pt x="210" y="1389"/>
                </a:lnTo>
                <a:lnTo>
                  <a:pt x="211" y="1391"/>
                </a:lnTo>
                <a:lnTo>
                  <a:pt x="211" y="1392"/>
                </a:lnTo>
                <a:lnTo>
                  <a:pt x="213" y="1395"/>
                </a:lnTo>
                <a:lnTo>
                  <a:pt x="214" y="1397"/>
                </a:lnTo>
                <a:lnTo>
                  <a:pt x="215" y="1400"/>
                </a:lnTo>
                <a:lnTo>
                  <a:pt x="215" y="1401"/>
                </a:lnTo>
                <a:lnTo>
                  <a:pt x="216" y="1404"/>
                </a:lnTo>
                <a:lnTo>
                  <a:pt x="218" y="1405"/>
                </a:lnTo>
                <a:lnTo>
                  <a:pt x="219" y="1406"/>
                </a:lnTo>
                <a:lnTo>
                  <a:pt x="219" y="1407"/>
                </a:lnTo>
                <a:lnTo>
                  <a:pt x="220" y="1407"/>
                </a:lnTo>
                <a:lnTo>
                  <a:pt x="221" y="1409"/>
                </a:lnTo>
                <a:lnTo>
                  <a:pt x="223" y="1410"/>
                </a:lnTo>
                <a:lnTo>
                  <a:pt x="223" y="1410"/>
                </a:lnTo>
                <a:lnTo>
                  <a:pt x="224" y="1411"/>
                </a:lnTo>
                <a:lnTo>
                  <a:pt x="225" y="1412"/>
                </a:lnTo>
                <a:lnTo>
                  <a:pt x="226" y="1414"/>
                </a:lnTo>
                <a:lnTo>
                  <a:pt x="228" y="1415"/>
                </a:lnTo>
                <a:lnTo>
                  <a:pt x="228" y="1416"/>
                </a:lnTo>
                <a:lnTo>
                  <a:pt x="229" y="1416"/>
                </a:lnTo>
                <a:lnTo>
                  <a:pt x="230" y="1417"/>
                </a:lnTo>
                <a:lnTo>
                  <a:pt x="231" y="1418"/>
                </a:lnTo>
                <a:lnTo>
                  <a:pt x="231" y="1420"/>
                </a:lnTo>
                <a:lnTo>
                  <a:pt x="233" y="1420"/>
                </a:lnTo>
                <a:lnTo>
                  <a:pt x="234" y="1421"/>
                </a:lnTo>
                <a:lnTo>
                  <a:pt x="235" y="1421"/>
                </a:lnTo>
                <a:lnTo>
                  <a:pt x="235" y="1422"/>
                </a:lnTo>
                <a:lnTo>
                  <a:pt x="236" y="1423"/>
                </a:lnTo>
                <a:lnTo>
                  <a:pt x="238" y="1426"/>
                </a:lnTo>
                <a:lnTo>
                  <a:pt x="239" y="1430"/>
                </a:lnTo>
                <a:lnTo>
                  <a:pt x="239" y="1433"/>
                </a:lnTo>
                <a:lnTo>
                  <a:pt x="240" y="1435"/>
                </a:lnTo>
                <a:lnTo>
                  <a:pt x="241" y="1433"/>
                </a:lnTo>
                <a:lnTo>
                  <a:pt x="243" y="1432"/>
                </a:lnTo>
                <a:lnTo>
                  <a:pt x="243" y="1430"/>
                </a:lnTo>
                <a:lnTo>
                  <a:pt x="244" y="1428"/>
                </a:lnTo>
                <a:lnTo>
                  <a:pt x="245" y="1427"/>
                </a:lnTo>
                <a:lnTo>
                  <a:pt x="246" y="1427"/>
                </a:lnTo>
                <a:lnTo>
                  <a:pt x="246" y="1427"/>
                </a:lnTo>
                <a:lnTo>
                  <a:pt x="247" y="1426"/>
                </a:lnTo>
                <a:lnTo>
                  <a:pt x="249" y="1426"/>
                </a:lnTo>
                <a:lnTo>
                  <a:pt x="250" y="1426"/>
                </a:lnTo>
                <a:lnTo>
                  <a:pt x="250" y="1426"/>
                </a:lnTo>
                <a:lnTo>
                  <a:pt x="251" y="1427"/>
                </a:lnTo>
                <a:lnTo>
                  <a:pt x="252" y="1427"/>
                </a:lnTo>
                <a:lnTo>
                  <a:pt x="254" y="1427"/>
                </a:lnTo>
                <a:lnTo>
                  <a:pt x="254" y="1428"/>
                </a:lnTo>
                <a:lnTo>
                  <a:pt x="255" y="1428"/>
                </a:lnTo>
                <a:lnTo>
                  <a:pt x="256" y="1428"/>
                </a:lnTo>
                <a:lnTo>
                  <a:pt x="257" y="1428"/>
                </a:lnTo>
                <a:lnTo>
                  <a:pt x="257" y="1428"/>
                </a:lnTo>
                <a:lnTo>
                  <a:pt x="259" y="1428"/>
                </a:lnTo>
                <a:lnTo>
                  <a:pt x="260" y="1428"/>
                </a:lnTo>
                <a:lnTo>
                  <a:pt x="261" y="1427"/>
                </a:lnTo>
                <a:lnTo>
                  <a:pt x="261" y="1427"/>
                </a:lnTo>
                <a:lnTo>
                  <a:pt x="262" y="1427"/>
                </a:lnTo>
                <a:lnTo>
                  <a:pt x="264" y="1427"/>
                </a:lnTo>
                <a:lnTo>
                  <a:pt x="265" y="1427"/>
                </a:lnTo>
                <a:lnTo>
                  <a:pt x="265" y="1427"/>
                </a:lnTo>
                <a:lnTo>
                  <a:pt x="266" y="1427"/>
                </a:lnTo>
                <a:lnTo>
                  <a:pt x="267" y="1427"/>
                </a:lnTo>
                <a:lnTo>
                  <a:pt x="269" y="1427"/>
                </a:lnTo>
                <a:lnTo>
                  <a:pt x="269" y="1427"/>
                </a:lnTo>
                <a:lnTo>
                  <a:pt x="270" y="1427"/>
                </a:lnTo>
                <a:lnTo>
                  <a:pt x="271" y="1427"/>
                </a:lnTo>
                <a:lnTo>
                  <a:pt x="272" y="1427"/>
                </a:lnTo>
                <a:lnTo>
                  <a:pt x="272" y="1427"/>
                </a:lnTo>
                <a:lnTo>
                  <a:pt x="274" y="1426"/>
                </a:lnTo>
                <a:lnTo>
                  <a:pt x="275" y="1426"/>
                </a:lnTo>
                <a:lnTo>
                  <a:pt x="276" y="1426"/>
                </a:lnTo>
                <a:lnTo>
                  <a:pt x="276" y="1425"/>
                </a:lnTo>
                <a:lnTo>
                  <a:pt x="277" y="1422"/>
                </a:lnTo>
                <a:lnTo>
                  <a:pt x="279" y="1421"/>
                </a:lnTo>
                <a:lnTo>
                  <a:pt x="280" y="1420"/>
                </a:lnTo>
                <a:lnTo>
                  <a:pt x="281" y="1418"/>
                </a:lnTo>
                <a:lnTo>
                  <a:pt x="281" y="1418"/>
                </a:lnTo>
                <a:lnTo>
                  <a:pt x="282" y="1418"/>
                </a:lnTo>
                <a:lnTo>
                  <a:pt x="283" y="1420"/>
                </a:lnTo>
                <a:lnTo>
                  <a:pt x="285" y="1420"/>
                </a:lnTo>
                <a:lnTo>
                  <a:pt x="285" y="1420"/>
                </a:lnTo>
                <a:lnTo>
                  <a:pt x="286" y="1421"/>
                </a:lnTo>
                <a:lnTo>
                  <a:pt x="287" y="1421"/>
                </a:lnTo>
                <a:lnTo>
                  <a:pt x="288" y="1421"/>
                </a:lnTo>
                <a:lnTo>
                  <a:pt x="288" y="1422"/>
                </a:lnTo>
                <a:lnTo>
                  <a:pt x="290" y="1422"/>
                </a:lnTo>
                <a:lnTo>
                  <a:pt x="291" y="1422"/>
                </a:lnTo>
                <a:lnTo>
                  <a:pt x="292" y="1422"/>
                </a:lnTo>
                <a:lnTo>
                  <a:pt x="292" y="1422"/>
                </a:lnTo>
                <a:lnTo>
                  <a:pt x="293" y="1422"/>
                </a:lnTo>
                <a:lnTo>
                  <a:pt x="295" y="1422"/>
                </a:lnTo>
                <a:lnTo>
                  <a:pt x="296" y="1422"/>
                </a:lnTo>
                <a:lnTo>
                  <a:pt x="296" y="1425"/>
                </a:lnTo>
                <a:lnTo>
                  <a:pt x="297" y="1427"/>
                </a:lnTo>
                <a:lnTo>
                  <a:pt x="298" y="1428"/>
                </a:lnTo>
                <a:lnTo>
                  <a:pt x="300" y="1430"/>
                </a:lnTo>
                <a:lnTo>
                  <a:pt x="300" y="1428"/>
                </a:lnTo>
                <a:lnTo>
                  <a:pt x="301" y="1427"/>
                </a:lnTo>
                <a:lnTo>
                  <a:pt x="302" y="1427"/>
                </a:lnTo>
                <a:lnTo>
                  <a:pt x="303" y="1426"/>
                </a:lnTo>
                <a:lnTo>
                  <a:pt x="303" y="1427"/>
                </a:lnTo>
                <a:lnTo>
                  <a:pt x="305" y="1427"/>
                </a:lnTo>
                <a:lnTo>
                  <a:pt x="306" y="1427"/>
                </a:lnTo>
                <a:lnTo>
                  <a:pt x="307" y="1427"/>
                </a:lnTo>
                <a:lnTo>
                  <a:pt x="307" y="1426"/>
                </a:lnTo>
                <a:lnTo>
                  <a:pt x="308" y="1426"/>
                </a:lnTo>
                <a:lnTo>
                  <a:pt x="310" y="1426"/>
                </a:lnTo>
                <a:lnTo>
                  <a:pt x="311" y="1425"/>
                </a:lnTo>
                <a:lnTo>
                  <a:pt x="311" y="1425"/>
                </a:lnTo>
                <a:lnTo>
                  <a:pt x="312" y="1423"/>
                </a:lnTo>
                <a:lnTo>
                  <a:pt x="313" y="1423"/>
                </a:lnTo>
                <a:lnTo>
                  <a:pt x="315" y="1422"/>
                </a:lnTo>
                <a:lnTo>
                  <a:pt x="315" y="1422"/>
                </a:lnTo>
                <a:lnTo>
                  <a:pt x="316" y="1422"/>
                </a:lnTo>
                <a:lnTo>
                  <a:pt x="317" y="1421"/>
                </a:lnTo>
                <a:lnTo>
                  <a:pt x="318" y="1421"/>
                </a:lnTo>
                <a:lnTo>
                  <a:pt x="318" y="1421"/>
                </a:lnTo>
                <a:lnTo>
                  <a:pt x="319" y="1421"/>
                </a:lnTo>
                <a:lnTo>
                  <a:pt x="321" y="1421"/>
                </a:lnTo>
                <a:lnTo>
                  <a:pt x="322" y="1420"/>
                </a:lnTo>
                <a:lnTo>
                  <a:pt x="322" y="1418"/>
                </a:lnTo>
                <a:lnTo>
                  <a:pt x="323" y="1416"/>
                </a:lnTo>
                <a:lnTo>
                  <a:pt x="324" y="1415"/>
                </a:lnTo>
                <a:lnTo>
                  <a:pt x="326" y="1415"/>
                </a:lnTo>
                <a:lnTo>
                  <a:pt x="326" y="1416"/>
                </a:lnTo>
                <a:lnTo>
                  <a:pt x="327" y="1418"/>
                </a:lnTo>
                <a:lnTo>
                  <a:pt x="328" y="1420"/>
                </a:lnTo>
                <a:lnTo>
                  <a:pt x="329" y="1420"/>
                </a:lnTo>
                <a:lnTo>
                  <a:pt x="329" y="1418"/>
                </a:lnTo>
                <a:lnTo>
                  <a:pt x="331" y="1416"/>
                </a:lnTo>
                <a:lnTo>
                  <a:pt x="332" y="1410"/>
                </a:lnTo>
                <a:lnTo>
                  <a:pt x="333" y="1404"/>
                </a:lnTo>
                <a:lnTo>
                  <a:pt x="333" y="1400"/>
                </a:lnTo>
                <a:lnTo>
                  <a:pt x="334" y="1400"/>
                </a:lnTo>
                <a:lnTo>
                  <a:pt x="336" y="1404"/>
                </a:lnTo>
                <a:lnTo>
                  <a:pt x="337" y="1407"/>
                </a:lnTo>
                <a:lnTo>
                  <a:pt x="338" y="1411"/>
                </a:lnTo>
                <a:lnTo>
                  <a:pt x="338" y="1414"/>
                </a:lnTo>
                <a:lnTo>
                  <a:pt x="339" y="1416"/>
                </a:lnTo>
                <a:lnTo>
                  <a:pt x="341" y="1418"/>
                </a:lnTo>
                <a:lnTo>
                  <a:pt x="342" y="1421"/>
                </a:lnTo>
                <a:lnTo>
                  <a:pt x="342" y="1422"/>
                </a:lnTo>
                <a:lnTo>
                  <a:pt x="343" y="1423"/>
                </a:lnTo>
                <a:lnTo>
                  <a:pt x="344" y="1425"/>
                </a:lnTo>
                <a:lnTo>
                  <a:pt x="346" y="1426"/>
                </a:lnTo>
                <a:lnTo>
                  <a:pt x="346" y="1427"/>
                </a:lnTo>
                <a:lnTo>
                  <a:pt x="347" y="1427"/>
                </a:lnTo>
                <a:lnTo>
                  <a:pt x="348" y="1427"/>
                </a:lnTo>
                <a:lnTo>
                  <a:pt x="349" y="1427"/>
                </a:lnTo>
                <a:lnTo>
                  <a:pt x="349" y="1427"/>
                </a:lnTo>
                <a:lnTo>
                  <a:pt x="351" y="1427"/>
                </a:lnTo>
                <a:lnTo>
                  <a:pt x="352" y="1427"/>
                </a:lnTo>
                <a:lnTo>
                  <a:pt x="353" y="1427"/>
                </a:lnTo>
                <a:lnTo>
                  <a:pt x="353" y="1427"/>
                </a:lnTo>
                <a:lnTo>
                  <a:pt x="354" y="1427"/>
                </a:lnTo>
                <a:lnTo>
                  <a:pt x="355" y="1427"/>
                </a:lnTo>
                <a:lnTo>
                  <a:pt x="357" y="1427"/>
                </a:lnTo>
                <a:lnTo>
                  <a:pt x="357" y="1427"/>
                </a:lnTo>
                <a:lnTo>
                  <a:pt x="358" y="1425"/>
                </a:lnTo>
                <a:lnTo>
                  <a:pt x="359" y="1421"/>
                </a:lnTo>
                <a:lnTo>
                  <a:pt x="360" y="1412"/>
                </a:lnTo>
                <a:lnTo>
                  <a:pt x="360" y="1397"/>
                </a:lnTo>
                <a:lnTo>
                  <a:pt x="362" y="1375"/>
                </a:lnTo>
                <a:lnTo>
                  <a:pt x="363" y="1346"/>
                </a:lnTo>
                <a:lnTo>
                  <a:pt x="364" y="1314"/>
                </a:lnTo>
                <a:lnTo>
                  <a:pt x="364" y="1284"/>
                </a:lnTo>
                <a:lnTo>
                  <a:pt x="365" y="1262"/>
                </a:lnTo>
                <a:lnTo>
                  <a:pt x="367" y="1248"/>
                </a:lnTo>
                <a:lnTo>
                  <a:pt x="368" y="1245"/>
                </a:lnTo>
                <a:lnTo>
                  <a:pt x="368" y="1246"/>
                </a:lnTo>
                <a:lnTo>
                  <a:pt x="369" y="1251"/>
                </a:lnTo>
                <a:lnTo>
                  <a:pt x="370" y="1258"/>
                </a:lnTo>
                <a:lnTo>
                  <a:pt x="372" y="1267"/>
                </a:lnTo>
                <a:lnTo>
                  <a:pt x="372" y="1276"/>
                </a:lnTo>
                <a:lnTo>
                  <a:pt x="373" y="1283"/>
                </a:lnTo>
                <a:lnTo>
                  <a:pt x="374" y="1292"/>
                </a:lnTo>
                <a:lnTo>
                  <a:pt x="375" y="1299"/>
                </a:lnTo>
                <a:lnTo>
                  <a:pt x="375" y="1307"/>
                </a:lnTo>
                <a:lnTo>
                  <a:pt x="377" y="1314"/>
                </a:lnTo>
                <a:lnTo>
                  <a:pt x="378" y="1320"/>
                </a:lnTo>
                <a:lnTo>
                  <a:pt x="379" y="1327"/>
                </a:lnTo>
                <a:lnTo>
                  <a:pt x="379" y="1333"/>
                </a:lnTo>
                <a:lnTo>
                  <a:pt x="380" y="1337"/>
                </a:lnTo>
                <a:lnTo>
                  <a:pt x="382" y="1341"/>
                </a:lnTo>
                <a:lnTo>
                  <a:pt x="383" y="1345"/>
                </a:lnTo>
                <a:lnTo>
                  <a:pt x="383" y="1350"/>
                </a:lnTo>
                <a:lnTo>
                  <a:pt x="384" y="1355"/>
                </a:lnTo>
                <a:lnTo>
                  <a:pt x="385" y="1359"/>
                </a:lnTo>
                <a:lnTo>
                  <a:pt x="387" y="1363"/>
                </a:lnTo>
                <a:lnTo>
                  <a:pt x="387" y="1365"/>
                </a:lnTo>
                <a:lnTo>
                  <a:pt x="388" y="1366"/>
                </a:lnTo>
                <a:lnTo>
                  <a:pt x="389" y="1366"/>
                </a:lnTo>
                <a:lnTo>
                  <a:pt x="390" y="1368"/>
                </a:lnTo>
                <a:lnTo>
                  <a:pt x="390" y="1371"/>
                </a:lnTo>
                <a:lnTo>
                  <a:pt x="391" y="1375"/>
                </a:lnTo>
                <a:lnTo>
                  <a:pt x="393" y="1380"/>
                </a:lnTo>
                <a:lnTo>
                  <a:pt x="394" y="1384"/>
                </a:lnTo>
                <a:lnTo>
                  <a:pt x="395" y="1387"/>
                </a:lnTo>
                <a:lnTo>
                  <a:pt x="395" y="1391"/>
                </a:lnTo>
                <a:lnTo>
                  <a:pt x="396" y="1395"/>
                </a:lnTo>
                <a:lnTo>
                  <a:pt x="398" y="1397"/>
                </a:lnTo>
                <a:lnTo>
                  <a:pt x="399" y="1401"/>
                </a:lnTo>
                <a:lnTo>
                  <a:pt x="399" y="1404"/>
                </a:lnTo>
                <a:lnTo>
                  <a:pt x="400" y="1406"/>
                </a:lnTo>
                <a:lnTo>
                  <a:pt x="401" y="1407"/>
                </a:lnTo>
                <a:lnTo>
                  <a:pt x="403" y="1410"/>
                </a:lnTo>
                <a:lnTo>
                  <a:pt x="403" y="1411"/>
                </a:lnTo>
                <a:lnTo>
                  <a:pt x="404" y="1414"/>
                </a:lnTo>
                <a:lnTo>
                  <a:pt x="405" y="1415"/>
                </a:lnTo>
                <a:lnTo>
                  <a:pt x="406" y="1416"/>
                </a:lnTo>
                <a:lnTo>
                  <a:pt x="406" y="1418"/>
                </a:lnTo>
                <a:lnTo>
                  <a:pt x="408" y="1420"/>
                </a:lnTo>
                <a:lnTo>
                  <a:pt x="409" y="1421"/>
                </a:lnTo>
                <a:lnTo>
                  <a:pt x="410" y="1421"/>
                </a:lnTo>
                <a:lnTo>
                  <a:pt x="410" y="1422"/>
                </a:lnTo>
                <a:lnTo>
                  <a:pt x="411" y="1423"/>
                </a:lnTo>
                <a:lnTo>
                  <a:pt x="413" y="1423"/>
                </a:lnTo>
                <a:lnTo>
                  <a:pt x="414" y="1425"/>
                </a:lnTo>
                <a:lnTo>
                  <a:pt x="414" y="1425"/>
                </a:lnTo>
                <a:lnTo>
                  <a:pt x="415" y="1425"/>
                </a:lnTo>
                <a:lnTo>
                  <a:pt x="416" y="1426"/>
                </a:lnTo>
                <a:lnTo>
                  <a:pt x="418" y="1426"/>
                </a:lnTo>
                <a:lnTo>
                  <a:pt x="418" y="1426"/>
                </a:lnTo>
                <a:lnTo>
                  <a:pt x="419" y="1426"/>
                </a:lnTo>
                <a:lnTo>
                  <a:pt x="420" y="1426"/>
                </a:lnTo>
                <a:lnTo>
                  <a:pt x="421" y="1426"/>
                </a:lnTo>
                <a:lnTo>
                  <a:pt x="421" y="1426"/>
                </a:lnTo>
                <a:lnTo>
                  <a:pt x="423" y="1425"/>
                </a:lnTo>
                <a:lnTo>
                  <a:pt x="424" y="1426"/>
                </a:lnTo>
                <a:lnTo>
                  <a:pt x="425" y="1426"/>
                </a:lnTo>
                <a:lnTo>
                  <a:pt x="425" y="1425"/>
                </a:lnTo>
                <a:lnTo>
                  <a:pt x="426" y="1423"/>
                </a:lnTo>
                <a:lnTo>
                  <a:pt x="427" y="1421"/>
                </a:lnTo>
                <a:lnTo>
                  <a:pt x="429" y="1417"/>
                </a:lnTo>
                <a:lnTo>
                  <a:pt x="429" y="1412"/>
                </a:lnTo>
                <a:lnTo>
                  <a:pt x="430" y="1407"/>
                </a:lnTo>
                <a:lnTo>
                  <a:pt x="431" y="1402"/>
                </a:lnTo>
                <a:lnTo>
                  <a:pt x="432" y="1400"/>
                </a:lnTo>
                <a:lnTo>
                  <a:pt x="432" y="1401"/>
                </a:lnTo>
                <a:lnTo>
                  <a:pt x="434" y="1404"/>
                </a:lnTo>
                <a:lnTo>
                  <a:pt x="435" y="1409"/>
                </a:lnTo>
                <a:lnTo>
                  <a:pt x="436" y="1412"/>
                </a:lnTo>
                <a:lnTo>
                  <a:pt x="436" y="1416"/>
                </a:lnTo>
                <a:lnTo>
                  <a:pt x="437" y="1420"/>
                </a:lnTo>
                <a:lnTo>
                  <a:pt x="439" y="1422"/>
                </a:lnTo>
                <a:lnTo>
                  <a:pt x="440" y="1425"/>
                </a:lnTo>
                <a:lnTo>
                  <a:pt x="440" y="1426"/>
                </a:lnTo>
                <a:lnTo>
                  <a:pt x="441" y="1427"/>
                </a:lnTo>
                <a:lnTo>
                  <a:pt x="442" y="1428"/>
                </a:lnTo>
                <a:lnTo>
                  <a:pt x="444" y="1430"/>
                </a:lnTo>
                <a:lnTo>
                  <a:pt x="444" y="1430"/>
                </a:lnTo>
                <a:lnTo>
                  <a:pt x="445" y="1430"/>
                </a:lnTo>
                <a:lnTo>
                  <a:pt x="446" y="1430"/>
                </a:lnTo>
                <a:lnTo>
                  <a:pt x="447" y="1430"/>
                </a:lnTo>
                <a:lnTo>
                  <a:pt x="449" y="1428"/>
                </a:lnTo>
                <a:lnTo>
                  <a:pt x="449" y="1428"/>
                </a:lnTo>
                <a:lnTo>
                  <a:pt x="450" y="1428"/>
                </a:lnTo>
                <a:lnTo>
                  <a:pt x="451" y="1427"/>
                </a:lnTo>
                <a:lnTo>
                  <a:pt x="452" y="1427"/>
                </a:lnTo>
                <a:lnTo>
                  <a:pt x="452" y="1427"/>
                </a:lnTo>
                <a:lnTo>
                  <a:pt x="454" y="1426"/>
                </a:lnTo>
                <a:lnTo>
                  <a:pt x="455" y="1426"/>
                </a:lnTo>
                <a:lnTo>
                  <a:pt x="456" y="1426"/>
                </a:lnTo>
                <a:lnTo>
                  <a:pt x="456" y="1425"/>
                </a:lnTo>
                <a:lnTo>
                  <a:pt x="457" y="1425"/>
                </a:lnTo>
                <a:lnTo>
                  <a:pt x="459" y="1423"/>
                </a:lnTo>
                <a:lnTo>
                  <a:pt x="460" y="1423"/>
                </a:lnTo>
                <a:lnTo>
                  <a:pt x="460" y="1422"/>
                </a:lnTo>
                <a:lnTo>
                  <a:pt x="461" y="1421"/>
                </a:lnTo>
                <a:lnTo>
                  <a:pt x="462" y="1421"/>
                </a:lnTo>
                <a:lnTo>
                  <a:pt x="463" y="1420"/>
                </a:lnTo>
                <a:lnTo>
                  <a:pt x="463" y="1418"/>
                </a:lnTo>
                <a:lnTo>
                  <a:pt x="465" y="1417"/>
                </a:lnTo>
                <a:lnTo>
                  <a:pt x="466" y="1416"/>
                </a:lnTo>
                <a:lnTo>
                  <a:pt x="467" y="1414"/>
                </a:lnTo>
                <a:lnTo>
                  <a:pt x="467" y="1412"/>
                </a:lnTo>
                <a:lnTo>
                  <a:pt x="468" y="1411"/>
                </a:lnTo>
                <a:lnTo>
                  <a:pt x="470" y="1409"/>
                </a:lnTo>
                <a:lnTo>
                  <a:pt x="471" y="1407"/>
                </a:lnTo>
                <a:lnTo>
                  <a:pt x="471" y="1406"/>
                </a:lnTo>
                <a:lnTo>
                  <a:pt x="472" y="1405"/>
                </a:lnTo>
                <a:lnTo>
                  <a:pt x="473" y="1404"/>
                </a:lnTo>
                <a:lnTo>
                  <a:pt x="475" y="1402"/>
                </a:lnTo>
                <a:lnTo>
                  <a:pt x="475" y="1402"/>
                </a:lnTo>
                <a:lnTo>
                  <a:pt x="476" y="1402"/>
                </a:lnTo>
                <a:lnTo>
                  <a:pt x="477" y="1404"/>
                </a:lnTo>
                <a:lnTo>
                  <a:pt x="478" y="1404"/>
                </a:lnTo>
                <a:lnTo>
                  <a:pt x="478" y="1405"/>
                </a:lnTo>
                <a:lnTo>
                  <a:pt x="480" y="1407"/>
                </a:lnTo>
                <a:lnTo>
                  <a:pt x="481" y="1409"/>
                </a:lnTo>
                <a:lnTo>
                  <a:pt x="482" y="1410"/>
                </a:lnTo>
                <a:lnTo>
                  <a:pt x="482" y="1411"/>
                </a:lnTo>
                <a:lnTo>
                  <a:pt x="483" y="1414"/>
                </a:lnTo>
                <a:lnTo>
                  <a:pt x="485" y="1415"/>
                </a:lnTo>
                <a:lnTo>
                  <a:pt x="486" y="1416"/>
                </a:lnTo>
                <a:lnTo>
                  <a:pt x="486" y="1417"/>
                </a:lnTo>
                <a:lnTo>
                  <a:pt x="487" y="1420"/>
                </a:lnTo>
                <a:lnTo>
                  <a:pt x="488" y="1422"/>
                </a:lnTo>
                <a:lnTo>
                  <a:pt x="490" y="1425"/>
                </a:lnTo>
                <a:lnTo>
                  <a:pt x="490" y="1428"/>
                </a:lnTo>
                <a:lnTo>
                  <a:pt x="491" y="1432"/>
                </a:lnTo>
                <a:lnTo>
                  <a:pt x="492" y="1436"/>
                </a:lnTo>
                <a:lnTo>
                  <a:pt x="493" y="1440"/>
                </a:lnTo>
                <a:lnTo>
                  <a:pt x="493" y="1445"/>
                </a:lnTo>
                <a:lnTo>
                  <a:pt x="495" y="1450"/>
                </a:lnTo>
                <a:lnTo>
                  <a:pt x="496" y="1453"/>
                </a:lnTo>
                <a:lnTo>
                  <a:pt x="497" y="1456"/>
                </a:lnTo>
                <a:lnTo>
                  <a:pt x="497" y="1453"/>
                </a:lnTo>
                <a:lnTo>
                  <a:pt x="498" y="1440"/>
                </a:lnTo>
                <a:lnTo>
                  <a:pt x="499" y="1407"/>
                </a:lnTo>
                <a:lnTo>
                  <a:pt x="501" y="1338"/>
                </a:lnTo>
                <a:lnTo>
                  <a:pt x="501" y="1224"/>
                </a:lnTo>
                <a:lnTo>
                  <a:pt x="502" y="1047"/>
                </a:lnTo>
                <a:lnTo>
                  <a:pt x="503" y="819"/>
                </a:lnTo>
                <a:lnTo>
                  <a:pt x="504" y="567"/>
                </a:lnTo>
                <a:lnTo>
                  <a:pt x="506" y="334"/>
                </a:lnTo>
                <a:lnTo>
                  <a:pt x="506" y="209"/>
                </a:lnTo>
                <a:lnTo>
                  <a:pt x="507" y="85"/>
                </a:lnTo>
                <a:lnTo>
                  <a:pt x="508" y="38"/>
                </a:lnTo>
                <a:lnTo>
                  <a:pt x="509" y="55"/>
                </a:lnTo>
                <a:lnTo>
                  <a:pt x="509" y="117"/>
                </a:lnTo>
                <a:lnTo>
                  <a:pt x="511" y="202"/>
                </a:lnTo>
                <a:lnTo>
                  <a:pt x="512" y="297"/>
                </a:lnTo>
                <a:lnTo>
                  <a:pt x="513" y="394"/>
                </a:lnTo>
                <a:lnTo>
                  <a:pt x="513" y="487"/>
                </a:lnTo>
                <a:lnTo>
                  <a:pt x="514" y="577"/>
                </a:lnTo>
                <a:lnTo>
                  <a:pt x="516" y="661"/>
                </a:lnTo>
                <a:lnTo>
                  <a:pt x="517" y="739"/>
                </a:lnTo>
                <a:lnTo>
                  <a:pt x="517" y="814"/>
                </a:lnTo>
                <a:lnTo>
                  <a:pt x="518" y="882"/>
                </a:lnTo>
                <a:lnTo>
                  <a:pt x="519" y="947"/>
                </a:lnTo>
                <a:lnTo>
                  <a:pt x="521" y="1005"/>
                </a:lnTo>
                <a:lnTo>
                  <a:pt x="521" y="1061"/>
                </a:lnTo>
                <a:lnTo>
                  <a:pt x="522" y="1112"/>
                </a:lnTo>
                <a:lnTo>
                  <a:pt x="523" y="1159"/>
                </a:lnTo>
                <a:lnTo>
                  <a:pt x="524" y="1204"/>
                </a:lnTo>
                <a:lnTo>
                  <a:pt x="524" y="1243"/>
                </a:lnTo>
                <a:lnTo>
                  <a:pt x="526" y="1279"/>
                </a:lnTo>
                <a:lnTo>
                  <a:pt x="527" y="1312"/>
                </a:lnTo>
                <a:lnTo>
                  <a:pt x="528" y="1339"/>
                </a:lnTo>
                <a:lnTo>
                  <a:pt x="528" y="1359"/>
                </a:lnTo>
                <a:lnTo>
                  <a:pt x="529" y="1369"/>
                </a:lnTo>
                <a:lnTo>
                  <a:pt x="531" y="1360"/>
                </a:lnTo>
                <a:lnTo>
                  <a:pt x="532" y="1318"/>
                </a:lnTo>
                <a:lnTo>
                  <a:pt x="532" y="1225"/>
                </a:lnTo>
                <a:lnTo>
                  <a:pt x="533" y="1065"/>
                </a:lnTo>
                <a:lnTo>
                  <a:pt x="534" y="837"/>
                </a:lnTo>
                <a:lnTo>
                  <a:pt x="535" y="572"/>
                </a:lnTo>
                <a:lnTo>
                  <a:pt x="535" y="395"/>
                </a:lnTo>
                <a:lnTo>
                  <a:pt x="537" y="174"/>
                </a:lnTo>
                <a:lnTo>
                  <a:pt x="538" y="36"/>
                </a:lnTo>
                <a:lnTo>
                  <a:pt x="539" y="0"/>
                </a:lnTo>
                <a:lnTo>
                  <a:pt x="539" y="24"/>
                </a:lnTo>
                <a:lnTo>
                  <a:pt x="540" y="103"/>
                </a:lnTo>
                <a:lnTo>
                  <a:pt x="542" y="204"/>
                </a:lnTo>
                <a:lnTo>
                  <a:pt x="543" y="308"/>
                </a:lnTo>
                <a:lnTo>
                  <a:pt x="543" y="410"/>
                </a:lnTo>
                <a:lnTo>
                  <a:pt x="544" y="503"/>
                </a:lnTo>
                <a:lnTo>
                  <a:pt x="545" y="589"/>
                </a:lnTo>
                <a:lnTo>
                  <a:pt x="547" y="667"/>
                </a:lnTo>
                <a:lnTo>
                  <a:pt x="547" y="738"/>
                </a:lnTo>
                <a:lnTo>
                  <a:pt x="548" y="804"/>
                </a:lnTo>
                <a:lnTo>
                  <a:pt x="549" y="863"/>
                </a:lnTo>
                <a:lnTo>
                  <a:pt x="550" y="918"/>
                </a:lnTo>
                <a:lnTo>
                  <a:pt x="550" y="969"/>
                </a:lnTo>
                <a:lnTo>
                  <a:pt x="552" y="1015"/>
                </a:lnTo>
                <a:lnTo>
                  <a:pt x="553" y="1056"/>
                </a:lnTo>
                <a:lnTo>
                  <a:pt x="554" y="1094"/>
                </a:lnTo>
                <a:lnTo>
                  <a:pt x="554" y="1129"/>
                </a:lnTo>
                <a:lnTo>
                  <a:pt x="555" y="1161"/>
                </a:lnTo>
                <a:lnTo>
                  <a:pt x="557" y="1191"/>
                </a:lnTo>
                <a:lnTo>
                  <a:pt x="558" y="1217"/>
                </a:lnTo>
                <a:lnTo>
                  <a:pt x="558" y="1242"/>
                </a:lnTo>
                <a:lnTo>
                  <a:pt x="559" y="1265"/>
                </a:lnTo>
                <a:lnTo>
                  <a:pt x="560" y="1284"/>
                </a:lnTo>
                <a:lnTo>
                  <a:pt x="562" y="1303"/>
                </a:lnTo>
                <a:lnTo>
                  <a:pt x="563" y="1319"/>
                </a:lnTo>
                <a:lnTo>
                  <a:pt x="563" y="1334"/>
                </a:lnTo>
                <a:lnTo>
                  <a:pt x="564" y="1348"/>
                </a:lnTo>
                <a:lnTo>
                  <a:pt x="565" y="1360"/>
                </a:lnTo>
                <a:lnTo>
                  <a:pt x="567" y="1371"/>
                </a:lnTo>
                <a:lnTo>
                  <a:pt x="567" y="1381"/>
                </a:lnTo>
                <a:lnTo>
                  <a:pt x="568" y="1391"/>
                </a:lnTo>
                <a:lnTo>
                  <a:pt x="569" y="1399"/>
                </a:lnTo>
                <a:lnTo>
                  <a:pt x="570" y="1406"/>
                </a:lnTo>
                <a:lnTo>
                  <a:pt x="570" y="1414"/>
                </a:lnTo>
                <a:lnTo>
                  <a:pt x="571" y="1418"/>
                </a:lnTo>
                <a:lnTo>
                  <a:pt x="573" y="1425"/>
                </a:lnTo>
                <a:lnTo>
                  <a:pt x="574" y="1430"/>
                </a:lnTo>
                <a:lnTo>
                  <a:pt x="574" y="1433"/>
                </a:lnTo>
                <a:lnTo>
                  <a:pt x="575" y="1437"/>
                </a:lnTo>
                <a:lnTo>
                  <a:pt x="576" y="1441"/>
                </a:lnTo>
                <a:lnTo>
                  <a:pt x="578" y="1445"/>
                </a:lnTo>
                <a:lnTo>
                  <a:pt x="578" y="1447"/>
                </a:lnTo>
                <a:lnTo>
                  <a:pt x="579" y="1450"/>
                </a:lnTo>
                <a:lnTo>
                  <a:pt x="580" y="1452"/>
                </a:lnTo>
                <a:lnTo>
                  <a:pt x="581" y="1454"/>
                </a:lnTo>
                <a:lnTo>
                  <a:pt x="581" y="1456"/>
                </a:lnTo>
                <a:lnTo>
                  <a:pt x="583" y="1457"/>
                </a:lnTo>
                <a:lnTo>
                  <a:pt x="584" y="1459"/>
                </a:lnTo>
                <a:lnTo>
                  <a:pt x="585" y="1461"/>
                </a:lnTo>
                <a:lnTo>
                  <a:pt x="585" y="1461"/>
                </a:lnTo>
                <a:lnTo>
                  <a:pt x="586" y="1462"/>
                </a:lnTo>
                <a:lnTo>
                  <a:pt x="588" y="1463"/>
                </a:lnTo>
                <a:lnTo>
                  <a:pt x="589" y="1463"/>
                </a:lnTo>
                <a:lnTo>
                  <a:pt x="589" y="1464"/>
                </a:lnTo>
                <a:lnTo>
                  <a:pt x="590" y="1464"/>
                </a:lnTo>
                <a:lnTo>
                  <a:pt x="591" y="1464"/>
                </a:lnTo>
                <a:lnTo>
                  <a:pt x="593" y="1464"/>
                </a:lnTo>
                <a:lnTo>
                  <a:pt x="593" y="1464"/>
                </a:lnTo>
                <a:lnTo>
                  <a:pt x="594" y="1464"/>
                </a:lnTo>
                <a:lnTo>
                  <a:pt x="595" y="1463"/>
                </a:lnTo>
                <a:lnTo>
                  <a:pt x="596" y="1463"/>
                </a:lnTo>
                <a:lnTo>
                  <a:pt x="596" y="1462"/>
                </a:lnTo>
                <a:lnTo>
                  <a:pt x="598" y="1462"/>
                </a:lnTo>
                <a:lnTo>
                  <a:pt x="599" y="1461"/>
                </a:lnTo>
                <a:lnTo>
                  <a:pt x="600" y="1459"/>
                </a:lnTo>
                <a:lnTo>
                  <a:pt x="600" y="1458"/>
                </a:lnTo>
                <a:lnTo>
                  <a:pt x="601" y="1458"/>
                </a:lnTo>
                <a:lnTo>
                  <a:pt x="603" y="1457"/>
                </a:lnTo>
                <a:lnTo>
                  <a:pt x="604" y="1456"/>
                </a:lnTo>
                <a:lnTo>
                  <a:pt x="604" y="1454"/>
                </a:lnTo>
                <a:lnTo>
                  <a:pt x="605" y="1453"/>
                </a:lnTo>
                <a:lnTo>
                  <a:pt x="606" y="1452"/>
                </a:lnTo>
                <a:lnTo>
                  <a:pt x="607" y="1450"/>
                </a:lnTo>
                <a:lnTo>
                  <a:pt x="607" y="1448"/>
                </a:lnTo>
                <a:lnTo>
                  <a:pt x="609" y="1447"/>
                </a:lnTo>
                <a:lnTo>
                  <a:pt x="610" y="1446"/>
                </a:lnTo>
                <a:lnTo>
                  <a:pt x="611" y="1445"/>
                </a:lnTo>
                <a:lnTo>
                  <a:pt x="611" y="1442"/>
                </a:lnTo>
                <a:lnTo>
                  <a:pt x="612" y="1441"/>
                </a:lnTo>
                <a:lnTo>
                  <a:pt x="614" y="1440"/>
                </a:lnTo>
                <a:lnTo>
                  <a:pt x="615" y="1438"/>
                </a:lnTo>
                <a:lnTo>
                  <a:pt x="616" y="1437"/>
                </a:lnTo>
                <a:lnTo>
                  <a:pt x="616" y="1436"/>
                </a:lnTo>
                <a:lnTo>
                  <a:pt x="617" y="1435"/>
                </a:lnTo>
                <a:lnTo>
                  <a:pt x="619" y="1435"/>
                </a:lnTo>
                <a:lnTo>
                  <a:pt x="620" y="1433"/>
                </a:lnTo>
                <a:lnTo>
                  <a:pt x="620" y="1432"/>
                </a:lnTo>
                <a:lnTo>
                  <a:pt x="621" y="1431"/>
                </a:lnTo>
                <a:lnTo>
                  <a:pt x="622" y="1428"/>
                </a:lnTo>
                <a:lnTo>
                  <a:pt x="624" y="1428"/>
                </a:lnTo>
                <a:lnTo>
                  <a:pt x="624" y="1427"/>
                </a:lnTo>
                <a:lnTo>
                  <a:pt x="625" y="1426"/>
                </a:lnTo>
                <a:lnTo>
                  <a:pt x="626" y="1425"/>
                </a:lnTo>
                <a:lnTo>
                  <a:pt x="627" y="1425"/>
                </a:lnTo>
                <a:lnTo>
                  <a:pt x="627" y="1425"/>
                </a:lnTo>
                <a:lnTo>
                  <a:pt x="629" y="1425"/>
                </a:lnTo>
                <a:lnTo>
                  <a:pt x="630" y="1425"/>
                </a:lnTo>
                <a:lnTo>
                  <a:pt x="631" y="1425"/>
                </a:lnTo>
                <a:lnTo>
                  <a:pt x="631" y="1425"/>
                </a:lnTo>
                <a:lnTo>
                  <a:pt x="632" y="1425"/>
                </a:lnTo>
                <a:lnTo>
                  <a:pt x="634" y="1425"/>
                </a:lnTo>
                <a:lnTo>
                  <a:pt x="635" y="1426"/>
                </a:lnTo>
                <a:lnTo>
                  <a:pt x="635" y="1426"/>
                </a:lnTo>
                <a:lnTo>
                  <a:pt x="636" y="1426"/>
                </a:lnTo>
                <a:lnTo>
                  <a:pt x="637" y="1426"/>
                </a:lnTo>
                <a:lnTo>
                  <a:pt x="638" y="1426"/>
                </a:lnTo>
                <a:lnTo>
                  <a:pt x="638" y="1426"/>
                </a:lnTo>
                <a:lnTo>
                  <a:pt x="640" y="1427"/>
                </a:lnTo>
                <a:lnTo>
                  <a:pt x="641" y="1427"/>
                </a:lnTo>
                <a:lnTo>
                  <a:pt x="642" y="1427"/>
                </a:lnTo>
                <a:lnTo>
                  <a:pt x="642" y="1427"/>
                </a:lnTo>
                <a:lnTo>
                  <a:pt x="643" y="1427"/>
                </a:lnTo>
                <a:lnTo>
                  <a:pt x="645" y="1427"/>
                </a:lnTo>
                <a:lnTo>
                  <a:pt x="646" y="1427"/>
                </a:lnTo>
                <a:lnTo>
                  <a:pt x="646" y="1427"/>
                </a:lnTo>
                <a:lnTo>
                  <a:pt x="647" y="1427"/>
                </a:lnTo>
                <a:lnTo>
                  <a:pt x="648" y="1428"/>
                </a:lnTo>
                <a:lnTo>
                  <a:pt x="650" y="1428"/>
                </a:lnTo>
                <a:lnTo>
                  <a:pt x="650" y="1428"/>
                </a:lnTo>
                <a:lnTo>
                  <a:pt x="651" y="1428"/>
                </a:lnTo>
                <a:lnTo>
                  <a:pt x="652" y="1428"/>
                </a:lnTo>
                <a:lnTo>
                  <a:pt x="653" y="1428"/>
                </a:lnTo>
                <a:lnTo>
                  <a:pt x="653" y="1428"/>
                </a:lnTo>
                <a:lnTo>
                  <a:pt x="655" y="1428"/>
                </a:lnTo>
                <a:lnTo>
                  <a:pt x="656" y="1428"/>
                </a:lnTo>
                <a:lnTo>
                  <a:pt x="657" y="1428"/>
                </a:lnTo>
                <a:lnTo>
                  <a:pt x="657" y="1428"/>
                </a:lnTo>
                <a:lnTo>
                  <a:pt x="658" y="1427"/>
                </a:lnTo>
                <a:lnTo>
                  <a:pt x="660" y="1427"/>
                </a:lnTo>
                <a:lnTo>
                  <a:pt x="661" y="1427"/>
                </a:lnTo>
                <a:lnTo>
                  <a:pt x="661" y="1427"/>
                </a:lnTo>
                <a:lnTo>
                  <a:pt x="662" y="1427"/>
                </a:lnTo>
                <a:lnTo>
                  <a:pt x="663" y="1427"/>
                </a:lnTo>
                <a:lnTo>
                  <a:pt x="665" y="1427"/>
                </a:lnTo>
                <a:lnTo>
                  <a:pt x="665" y="1427"/>
                </a:lnTo>
                <a:lnTo>
                  <a:pt x="666" y="1426"/>
                </a:lnTo>
                <a:lnTo>
                  <a:pt x="667" y="1426"/>
                </a:lnTo>
                <a:lnTo>
                  <a:pt x="668" y="1426"/>
                </a:lnTo>
                <a:lnTo>
                  <a:pt x="668" y="1426"/>
                </a:lnTo>
                <a:lnTo>
                  <a:pt x="670" y="1426"/>
                </a:lnTo>
                <a:lnTo>
                  <a:pt x="671" y="1426"/>
                </a:lnTo>
                <a:lnTo>
                  <a:pt x="672" y="1426"/>
                </a:lnTo>
                <a:lnTo>
                  <a:pt x="673" y="1426"/>
                </a:lnTo>
                <a:lnTo>
                  <a:pt x="673" y="1426"/>
                </a:lnTo>
                <a:lnTo>
                  <a:pt x="674" y="1426"/>
                </a:lnTo>
                <a:lnTo>
                  <a:pt x="676" y="1426"/>
                </a:lnTo>
                <a:lnTo>
                  <a:pt x="677" y="1426"/>
                </a:lnTo>
                <a:lnTo>
                  <a:pt x="677" y="1426"/>
                </a:lnTo>
                <a:lnTo>
                  <a:pt x="678" y="1426"/>
                </a:lnTo>
                <a:lnTo>
                  <a:pt x="679" y="1426"/>
                </a:lnTo>
                <a:lnTo>
                  <a:pt x="681" y="1426"/>
                </a:lnTo>
                <a:lnTo>
                  <a:pt x="681" y="1426"/>
                </a:lnTo>
                <a:lnTo>
                  <a:pt x="682" y="1426"/>
                </a:lnTo>
                <a:lnTo>
                  <a:pt x="683" y="1426"/>
                </a:lnTo>
                <a:lnTo>
                  <a:pt x="684" y="1427"/>
                </a:lnTo>
                <a:lnTo>
                  <a:pt x="684" y="1427"/>
                </a:lnTo>
                <a:lnTo>
                  <a:pt x="686" y="1427"/>
                </a:lnTo>
                <a:lnTo>
                  <a:pt x="687" y="1427"/>
                </a:lnTo>
                <a:lnTo>
                  <a:pt x="688" y="1427"/>
                </a:lnTo>
                <a:lnTo>
                  <a:pt x="688" y="1427"/>
                </a:lnTo>
                <a:lnTo>
                  <a:pt x="689" y="1427"/>
                </a:lnTo>
                <a:lnTo>
                  <a:pt x="691" y="1427"/>
                </a:lnTo>
                <a:lnTo>
                  <a:pt x="692" y="1427"/>
                </a:lnTo>
                <a:lnTo>
                  <a:pt x="692" y="1427"/>
                </a:lnTo>
                <a:lnTo>
                  <a:pt x="693" y="1427"/>
                </a:lnTo>
                <a:lnTo>
                  <a:pt x="694" y="1427"/>
                </a:lnTo>
                <a:lnTo>
                  <a:pt x="696" y="1427"/>
                </a:lnTo>
                <a:lnTo>
                  <a:pt x="696" y="1427"/>
                </a:lnTo>
                <a:lnTo>
                  <a:pt x="697" y="1427"/>
                </a:lnTo>
                <a:lnTo>
                  <a:pt x="698" y="1426"/>
                </a:lnTo>
                <a:lnTo>
                  <a:pt x="699" y="1426"/>
                </a:lnTo>
                <a:lnTo>
                  <a:pt x="699" y="1426"/>
                </a:lnTo>
                <a:lnTo>
                  <a:pt x="701" y="1426"/>
                </a:lnTo>
                <a:lnTo>
                  <a:pt x="702" y="1426"/>
                </a:lnTo>
                <a:lnTo>
                  <a:pt x="703" y="1426"/>
                </a:lnTo>
                <a:lnTo>
                  <a:pt x="703" y="1426"/>
                </a:lnTo>
                <a:lnTo>
                  <a:pt x="704" y="1426"/>
                </a:lnTo>
                <a:lnTo>
                  <a:pt x="706" y="1426"/>
                </a:lnTo>
                <a:lnTo>
                  <a:pt x="707" y="1426"/>
                </a:lnTo>
                <a:lnTo>
                  <a:pt x="707" y="1426"/>
                </a:lnTo>
                <a:lnTo>
                  <a:pt x="708" y="1426"/>
                </a:lnTo>
                <a:lnTo>
                  <a:pt x="709" y="1426"/>
                </a:lnTo>
                <a:lnTo>
                  <a:pt x="710" y="1427"/>
                </a:lnTo>
                <a:lnTo>
                  <a:pt x="710" y="1427"/>
                </a:lnTo>
                <a:lnTo>
                  <a:pt x="712" y="1427"/>
                </a:lnTo>
                <a:lnTo>
                  <a:pt x="713" y="1427"/>
                </a:lnTo>
                <a:lnTo>
                  <a:pt x="714" y="1427"/>
                </a:lnTo>
                <a:lnTo>
                  <a:pt x="714" y="1427"/>
                </a:lnTo>
                <a:lnTo>
                  <a:pt x="715" y="1427"/>
                </a:lnTo>
                <a:lnTo>
                  <a:pt x="717" y="1427"/>
                </a:lnTo>
                <a:lnTo>
                  <a:pt x="718" y="1427"/>
                </a:lnTo>
                <a:lnTo>
                  <a:pt x="718" y="1427"/>
                </a:lnTo>
                <a:lnTo>
                  <a:pt x="719" y="1427"/>
                </a:lnTo>
                <a:lnTo>
                  <a:pt x="720" y="1427"/>
                </a:lnTo>
                <a:lnTo>
                  <a:pt x="722" y="1426"/>
                </a:lnTo>
                <a:lnTo>
                  <a:pt x="722" y="1426"/>
                </a:lnTo>
                <a:lnTo>
                  <a:pt x="723" y="1426"/>
                </a:lnTo>
                <a:lnTo>
                  <a:pt x="724" y="1426"/>
                </a:lnTo>
                <a:lnTo>
                  <a:pt x="725" y="1426"/>
                </a:lnTo>
                <a:lnTo>
                  <a:pt x="725" y="1426"/>
                </a:lnTo>
                <a:lnTo>
                  <a:pt x="727" y="1426"/>
                </a:lnTo>
                <a:lnTo>
                  <a:pt x="728" y="1426"/>
                </a:lnTo>
                <a:lnTo>
                  <a:pt x="729" y="1426"/>
                </a:lnTo>
                <a:lnTo>
                  <a:pt x="730" y="1426"/>
                </a:lnTo>
                <a:lnTo>
                  <a:pt x="730" y="1426"/>
                </a:lnTo>
                <a:lnTo>
                  <a:pt x="732" y="1426"/>
                </a:lnTo>
                <a:lnTo>
                  <a:pt x="733" y="1426"/>
                </a:lnTo>
                <a:lnTo>
                  <a:pt x="734" y="1426"/>
                </a:lnTo>
                <a:lnTo>
                  <a:pt x="734" y="1426"/>
                </a:lnTo>
                <a:lnTo>
                  <a:pt x="735" y="1426"/>
                </a:lnTo>
                <a:lnTo>
                  <a:pt x="737" y="1426"/>
                </a:lnTo>
                <a:lnTo>
                  <a:pt x="738" y="1426"/>
                </a:lnTo>
                <a:lnTo>
                  <a:pt x="738" y="1426"/>
                </a:lnTo>
                <a:lnTo>
                  <a:pt x="739" y="1426"/>
                </a:lnTo>
                <a:lnTo>
                  <a:pt x="740" y="1426"/>
                </a:lnTo>
                <a:lnTo>
                  <a:pt x="742" y="1425"/>
                </a:lnTo>
                <a:lnTo>
                  <a:pt x="742" y="1425"/>
                </a:lnTo>
                <a:lnTo>
                  <a:pt x="743" y="1425"/>
                </a:lnTo>
                <a:lnTo>
                  <a:pt x="744" y="1425"/>
                </a:lnTo>
                <a:lnTo>
                  <a:pt x="745" y="1425"/>
                </a:lnTo>
                <a:lnTo>
                  <a:pt x="745" y="1425"/>
                </a:lnTo>
                <a:lnTo>
                  <a:pt x="746" y="1423"/>
                </a:lnTo>
                <a:lnTo>
                  <a:pt x="748" y="1423"/>
                </a:lnTo>
                <a:lnTo>
                  <a:pt x="749" y="1425"/>
                </a:lnTo>
                <a:lnTo>
                  <a:pt x="749" y="1425"/>
                </a:lnTo>
                <a:lnTo>
                  <a:pt x="750" y="1425"/>
                </a:lnTo>
                <a:lnTo>
                  <a:pt x="751" y="1425"/>
                </a:lnTo>
                <a:lnTo>
                  <a:pt x="753" y="1425"/>
                </a:lnTo>
                <a:lnTo>
                  <a:pt x="753" y="1426"/>
                </a:lnTo>
                <a:lnTo>
                  <a:pt x="754" y="1426"/>
                </a:lnTo>
                <a:lnTo>
                  <a:pt x="755" y="1426"/>
                </a:lnTo>
                <a:lnTo>
                  <a:pt x="756" y="1426"/>
                </a:lnTo>
                <a:lnTo>
                  <a:pt x="756" y="1427"/>
                </a:lnTo>
                <a:lnTo>
                  <a:pt x="758" y="1427"/>
                </a:lnTo>
                <a:lnTo>
                  <a:pt x="759" y="1427"/>
                </a:lnTo>
                <a:lnTo>
                  <a:pt x="760" y="1427"/>
                </a:lnTo>
                <a:lnTo>
                  <a:pt x="760" y="1427"/>
                </a:lnTo>
                <a:lnTo>
                  <a:pt x="761" y="1427"/>
                </a:lnTo>
                <a:lnTo>
                  <a:pt x="763" y="1427"/>
                </a:lnTo>
                <a:lnTo>
                  <a:pt x="764" y="1427"/>
                </a:lnTo>
                <a:lnTo>
                  <a:pt x="764" y="1427"/>
                </a:lnTo>
                <a:lnTo>
                  <a:pt x="765" y="1427"/>
                </a:lnTo>
                <a:lnTo>
                  <a:pt x="766" y="1427"/>
                </a:lnTo>
                <a:lnTo>
                  <a:pt x="768" y="1427"/>
                </a:lnTo>
                <a:lnTo>
                  <a:pt x="768" y="1427"/>
                </a:lnTo>
                <a:lnTo>
                  <a:pt x="769" y="1427"/>
                </a:lnTo>
                <a:lnTo>
                  <a:pt x="770" y="1427"/>
                </a:lnTo>
                <a:lnTo>
                  <a:pt x="771" y="1427"/>
                </a:lnTo>
                <a:lnTo>
                  <a:pt x="771" y="1427"/>
                </a:lnTo>
                <a:lnTo>
                  <a:pt x="773" y="1427"/>
                </a:lnTo>
                <a:lnTo>
                  <a:pt x="774" y="1427"/>
                </a:lnTo>
                <a:lnTo>
                  <a:pt x="775" y="1427"/>
                </a:lnTo>
                <a:lnTo>
                  <a:pt x="775" y="1427"/>
                </a:lnTo>
                <a:lnTo>
                  <a:pt x="776" y="1427"/>
                </a:lnTo>
                <a:lnTo>
                  <a:pt x="778" y="1427"/>
                </a:lnTo>
                <a:lnTo>
                  <a:pt x="779" y="1427"/>
                </a:lnTo>
                <a:lnTo>
                  <a:pt x="779" y="1427"/>
                </a:lnTo>
                <a:lnTo>
                  <a:pt x="780" y="1427"/>
                </a:lnTo>
                <a:lnTo>
                  <a:pt x="781" y="1427"/>
                </a:lnTo>
                <a:lnTo>
                  <a:pt x="782" y="1427"/>
                </a:lnTo>
                <a:lnTo>
                  <a:pt x="782" y="1426"/>
                </a:lnTo>
                <a:lnTo>
                  <a:pt x="784" y="1426"/>
                </a:lnTo>
                <a:lnTo>
                  <a:pt x="785" y="1426"/>
                </a:lnTo>
                <a:lnTo>
                  <a:pt x="786" y="1425"/>
                </a:lnTo>
                <a:lnTo>
                  <a:pt x="787" y="1425"/>
                </a:lnTo>
                <a:lnTo>
                  <a:pt x="787" y="1423"/>
                </a:lnTo>
                <a:lnTo>
                  <a:pt x="789" y="1421"/>
                </a:lnTo>
                <a:lnTo>
                  <a:pt x="790" y="1420"/>
                </a:lnTo>
                <a:lnTo>
                  <a:pt x="791" y="1418"/>
                </a:lnTo>
                <a:lnTo>
                  <a:pt x="791" y="1416"/>
                </a:lnTo>
                <a:lnTo>
                  <a:pt x="792" y="1415"/>
                </a:lnTo>
                <a:lnTo>
                  <a:pt x="794" y="1414"/>
                </a:lnTo>
                <a:lnTo>
                  <a:pt x="795" y="1412"/>
                </a:lnTo>
                <a:lnTo>
                  <a:pt x="795" y="1412"/>
                </a:lnTo>
                <a:lnTo>
                  <a:pt x="796" y="1412"/>
                </a:lnTo>
                <a:lnTo>
                  <a:pt x="797" y="1412"/>
                </a:lnTo>
                <a:lnTo>
                  <a:pt x="799" y="1412"/>
                </a:lnTo>
                <a:lnTo>
                  <a:pt x="799" y="1414"/>
                </a:lnTo>
                <a:lnTo>
                  <a:pt x="800" y="1414"/>
                </a:lnTo>
                <a:lnTo>
                  <a:pt x="801" y="1415"/>
                </a:lnTo>
                <a:lnTo>
                  <a:pt x="802" y="1416"/>
                </a:lnTo>
                <a:lnTo>
                  <a:pt x="802" y="1416"/>
                </a:lnTo>
                <a:lnTo>
                  <a:pt x="804" y="1417"/>
                </a:lnTo>
                <a:lnTo>
                  <a:pt x="805" y="1418"/>
                </a:lnTo>
                <a:lnTo>
                  <a:pt x="806" y="1418"/>
                </a:lnTo>
                <a:lnTo>
                  <a:pt x="806" y="1420"/>
                </a:lnTo>
                <a:lnTo>
                  <a:pt x="807" y="1420"/>
                </a:lnTo>
                <a:lnTo>
                  <a:pt x="809" y="1421"/>
                </a:lnTo>
                <a:lnTo>
                  <a:pt x="810" y="1421"/>
                </a:lnTo>
                <a:lnTo>
                  <a:pt x="810" y="1421"/>
                </a:lnTo>
                <a:lnTo>
                  <a:pt x="811" y="1422"/>
                </a:lnTo>
                <a:lnTo>
                  <a:pt x="812" y="1422"/>
                </a:lnTo>
                <a:lnTo>
                  <a:pt x="814" y="1423"/>
                </a:lnTo>
                <a:lnTo>
                  <a:pt x="814" y="1423"/>
                </a:lnTo>
                <a:lnTo>
                  <a:pt x="815" y="1423"/>
                </a:lnTo>
                <a:lnTo>
                  <a:pt x="816" y="1425"/>
                </a:lnTo>
                <a:lnTo>
                  <a:pt x="817" y="1425"/>
                </a:lnTo>
                <a:lnTo>
                  <a:pt x="817" y="1425"/>
                </a:lnTo>
                <a:lnTo>
                  <a:pt x="818" y="1425"/>
                </a:lnTo>
                <a:lnTo>
                  <a:pt x="820" y="1425"/>
                </a:lnTo>
                <a:lnTo>
                  <a:pt x="821" y="1425"/>
                </a:lnTo>
                <a:lnTo>
                  <a:pt x="821" y="1425"/>
                </a:lnTo>
                <a:lnTo>
                  <a:pt x="822" y="1425"/>
                </a:lnTo>
                <a:lnTo>
                  <a:pt x="823" y="1426"/>
                </a:lnTo>
                <a:lnTo>
                  <a:pt x="825" y="1426"/>
                </a:lnTo>
                <a:lnTo>
                  <a:pt x="825" y="1426"/>
                </a:lnTo>
                <a:lnTo>
                  <a:pt x="826" y="1426"/>
                </a:lnTo>
                <a:lnTo>
                  <a:pt x="827" y="1426"/>
                </a:lnTo>
                <a:lnTo>
                  <a:pt x="828" y="1426"/>
                </a:lnTo>
                <a:lnTo>
                  <a:pt x="828" y="1426"/>
                </a:lnTo>
                <a:lnTo>
                  <a:pt x="830" y="1426"/>
                </a:lnTo>
                <a:lnTo>
                  <a:pt x="831" y="1426"/>
                </a:lnTo>
                <a:lnTo>
                  <a:pt x="832" y="1427"/>
                </a:lnTo>
                <a:lnTo>
                  <a:pt x="832" y="1427"/>
                </a:lnTo>
                <a:lnTo>
                  <a:pt x="833" y="1427"/>
                </a:lnTo>
                <a:lnTo>
                  <a:pt x="835" y="1427"/>
                </a:lnTo>
                <a:lnTo>
                  <a:pt x="836" y="1427"/>
                </a:lnTo>
                <a:lnTo>
                  <a:pt x="836" y="1427"/>
                </a:lnTo>
                <a:lnTo>
                  <a:pt x="837" y="1427"/>
                </a:lnTo>
                <a:lnTo>
                  <a:pt x="838" y="1427"/>
                </a:lnTo>
                <a:lnTo>
                  <a:pt x="840" y="1427"/>
                </a:lnTo>
                <a:lnTo>
                  <a:pt x="841" y="1427"/>
                </a:lnTo>
                <a:lnTo>
                  <a:pt x="841" y="1427"/>
                </a:lnTo>
                <a:lnTo>
                  <a:pt x="842" y="1427"/>
                </a:lnTo>
                <a:lnTo>
                  <a:pt x="843" y="1427"/>
                </a:lnTo>
                <a:lnTo>
                  <a:pt x="845" y="1427"/>
                </a:lnTo>
                <a:lnTo>
                  <a:pt x="845" y="1427"/>
                </a:lnTo>
                <a:lnTo>
                  <a:pt x="846" y="1427"/>
                </a:lnTo>
                <a:lnTo>
                  <a:pt x="847" y="1426"/>
                </a:lnTo>
                <a:lnTo>
                  <a:pt x="848" y="1426"/>
                </a:lnTo>
                <a:lnTo>
                  <a:pt x="848" y="1425"/>
                </a:lnTo>
                <a:lnTo>
                  <a:pt x="850" y="1423"/>
                </a:lnTo>
                <a:lnTo>
                  <a:pt x="851" y="1422"/>
                </a:lnTo>
                <a:lnTo>
                  <a:pt x="852" y="1421"/>
                </a:lnTo>
                <a:lnTo>
                  <a:pt x="852" y="1420"/>
                </a:lnTo>
                <a:lnTo>
                  <a:pt x="853" y="1420"/>
                </a:lnTo>
                <a:lnTo>
                  <a:pt x="854" y="1418"/>
                </a:lnTo>
                <a:lnTo>
                  <a:pt x="856" y="1418"/>
                </a:lnTo>
                <a:lnTo>
                  <a:pt x="856" y="1418"/>
                </a:lnTo>
                <a:lnTo>
                  <a:pt x="857" y="1420"/>
                </a:lnTo>
                <a:lnTo>
                  <a:pt x="858" y="1420"/>
                </a:lnTo>
                <a:lnTo>
                  <a:pt x="859" y="1420"/>
                </a:lnTo>
                <a:lnTo>
                  <a:pt x="859" y="1421"/>
                </a:lnTo>
                <a:lnTo>
                  <a:pt x="861" y="1421"/>
                </a:lnTo>
                <a:lnTo>
                  <a:pt x="862" y="1422"/>
                </a:lnTo>
                <a:lnTo>
                  <a:pt x="863" y="1422"/>
                </a:lnTo>
                <a:lnTo>
                  <a:pt x="863" y="1423"/>
                </a:lnTo>
                <a:lnTo>
                  <a:pt x="864" y="1423"/>
                </a:lnTo>
                <a:lnTo>
                  <a:pt x="866" y="1425"/>
                </a:lnTo>
                <a:lnTo>
                  <a:pt x="867" y="1425"/>
                </a:lnTo>
                <a:lnTo>
                  <a:pt x="867" y="1425"/>
                </a:lnTo>
                <a:lnTo>
                  <a:pt x="868" y="1425"/>
                </a:lnTo>
                <a:lnTo>
                  <a:pt x="869" y="1426"/>
                </a:lnTo>
                <a:lnTo>
                  <a:pt x="871" y="1426"/>
                </a:lnTo>
                <a:lnTo>
                  <a:pt x="871" y="1426"/>
                </a:lnTo>
                <a:lnTo>
                  <a:pt x="872" y="1426"/>
                </a:lnTo>
                <a:lnTo>
                  <a:pt x="873" y="1427"/>
                </a:lnTo>
                <a:lnTo>
                  <a:pt x="874" y="1427"/>
                </a:lnTo>
                <a:lnTo>
                  <a:pt x="874" y="1427"/>
                </a:lnTo>
                <a:lnTo>
                  <a:pt x="876" y="1427"/>
                </a:lnTo>
                <a:lnTo>
                  <a:pt x="877" y="1426"/>
                </a:lnTo>
                <a:lnTo>
                  <a:pt x="878" y="1426"/>
                </a:lnTo>
                <a:lnTo>
                  <a:pt x="878" y="1425"/>
                </a:lnTo>
                <a:lnTo>
                  <a:pt x="879" y="1423"/>
                </a:lnTo>
                <a:lnTo>
                  <a:pt x="881" y="1422"/>
                </a:lnTo>
                <a:lnTo>
                  <a:pt x="882" y="1421"/>
                </a:lnTo>
                <a:lnTo>
                  <a:pt x="882" y="1418"/>
                </a:lnTo>
                <a:lnTo>
                  <a:pt x="883" y="1417"/>
                </a:lnTo>
                <a:lnTo>
                  <a:pt x="884" y="1416"/>
                </a:lnTo>
                <a:lnTo>
                  <a:pt x="886" y="1415"/>
                </a:lnTo>
                <a:lnTo>
                  <a:pt x="886" y="1415"/>
                </a:lnTo>
                <a:lnTo>
                  <a:pt x="887" y="1415"/>
                </a:lnTo>
                <a:lnTo>
                  <a:pt x="888" y="1415"/>
                </a:lnTo>
                <a:lnTo>
                  <a:pt x="889" y="1415"/>
                </a:lnTo>
                <a:lnTo>
                  <a:pt x="889" y="1416"/>
                </a:lnTo>
                <a:lnTo>
                  <a:pt x="890" y="1416"/>
                </a:lnTo>
                <a:lnTo>
                  <a:pt x="892" y="1417"/>
                </a:lnTo>
                <a:lnTo>
                  <a:pt x="893" y="1418"/>
                </a:lnTo>
                <a:lnTo>
                  <a:pt x="893" y="1418"/>
                </a:lnTo>
                <a:lnTo>
                  <a:pt x="894" y="1420"/>
                </a:lnTo>
                <a:lnTo>
                  <a:pt x="895" y="1421"/>
                </a:lnTo>
                <a:lnTo>
                  <a:pt x="897" y="1421"/>
                </a:lnTo>
                <a:lnTo>
                  <a:pt x="898" y="1422"/>
                </a:lnTo>
                <a:lnTo>
                  <a:pt x="898" y="1422"/>
                </a:lnTo>
                <a:lnTo>
                  <a:pt x="899" y="1423"/>
                </a:lnTo>
                <a:lnTo>
                  <a:pt x="900" y="1423"/>
                </a:lnTo>
                <a:lnTo>
                  <a:pt x="902" y="1423"/>
                </a:lnTo>
                <a:lnTo>
                  <a:pt x="902" y="1425"/>
                </a:lnTo>
                <a:lnTo>
                  <a:pt x="903" y="1425"/>
                </a:lnTo>
                <a:lnTo>
                  <a:pt x="904" y="1425"/>
                </a:lnTo>
                <a:lnTo>
                  <a:pt x="905" y="1426"/>
                </a:lnTo>
                <a:lnTo>
                  <a:pt x="905" y="1426"/>
                </a:lnTo>
                <a:lnTo>
                  <a:pt x="907" y="1426"/>
                </a:lnTo>
                <a:lnTo>
                  <a:pt x="908" y="1427"/>
                </a:lnTo>
                <a:lnTo>
                  <a:pt x="909" y="1427"/>
                </a:lnTo>
                <a:lnTo>
                  <a:pt x="909" y="1427"/>
                </a:lnTo>
                <a:lnTo>
                  <a:pt x="910" y="1427"/>
                </a:lnTo>
                <a:lnTo>
                  <a:pt x="912" y="1427"/>
                </a:lnTo>
                <a:lnTo>
                  <a:pt x="913" y="1427"/>
                </a:lnTo>
                <a:lnTo>
                  <a:pt x="913" y="1426"/>
                </a:lnTo>
                <a:lnTo>
                  <a:pt x="914" y="1426"/>
                </a:lnTo>
                <a:lnTo>
                  <a:pt x="915" y="1425"/>
                </a:lnTo>
                <a:lnTo>
                  <a:pt x="917" y="1423"/>
                </a:lnTo>
                <a:lnTo>
                  <a:pt x="917" y="1422"/>
                </a:lnTo>
                <a:lnTo>
                  <a:pt x="918" y="1421"/>
                </a:lnTo>
                <a:lnTo>
                  <a:pt x="919" y="1420"/>
                </a:lnTo>
                <a:lnTo>
                  <a:pt x="920" y="1417"/>
                </a:lnTo>
                <a:lnTo>
                  <a:pt x="920" y="1416"/>
                </a:lnTo>
                <a:lnTo>
                  <a:pt x="922" y="1415"/>
                </a:lnTo>
                <a:lnTo>
                  <a:pt x="923" y="1415"/>
                </a:lnTo>
                <a:lnTo>
                  <a:pt x="924" y="1415"/>
                </a:lnTo>
                <a:lnTo>
                  <a:pt x="924" y="1415"/>
                </a:lnTo>
                <a:lnTo>
                  <a:pt x="925" y="1415"/>
                </a:lnTo>
                <a:lnTo>
                  <a:pt x="926" y="1416"/>
                </a:lnTo>
                <a:lnTo>
                  <a:pt x="928" y="1417"/>
                </a:lnTo>
                <a:lnTo>
                  <a:pt x="928" y="1417"/>
                </a:lnTo>
                <a:lnTo>
                  <a:pt x="929" y="1418"/>
                </a:lnTo>
                <a:lnTo>
                  <a:pt x="930" y="1420"/>
                </a:lnTo>
                <a:lnTo>
                  <a:pt x="931" y="1420"/>
                </a:lnTo>
                <a:lnTo>
                  <a:pt x="931" y="1421"/>
                </a:lnTo>
                <a:lnTo>
                  <a:pt x="933" y="1421"/>
                </a:lnTo>
                <a:lnTo>
                  <a:pt x="934" y="1422"/>
                </a:lnTo>
                <a:lnTo>
                  <a:pt x="935" y="1422"/>
                </a:lnTo>
                <a:lnTo>
                  <a:pt x="935" y="1423"/>
                </a:lnTo>
                <a:lnTo>
                  <a:pt x="936" y="1423"/>
                </a:lnTo>
                <a:lnTo>
                  <a:pt x="938" y="1423"/>
                </a:lnTo>
                <a:lnTo>
                  <a:pt x="939" y="1425"/>
                </a:lnTo>
                <a:lnTo>
                  <a:pt x="939" y="1425"/>
                </a:lnTo>
                <a:lnTo>
                  <a:pt x="940" y="1425"/>
                </a:lnTo>
                <a:lnTo>
                  <a:pt x="941" y="1425"/>
                </a:lnTo>
                <a:lnTo>
                  <a:pt x="943" y="1426"/>
                </a:lnTo>
                <a:lnTo>
                  <a:pt x="943" y="1426"/>
                </a:lnTo>
                <a:lnTo>
                  <a:pt x="944" y="1426"/>
                </a:lnTo>
                <a:lnTo>
                  <a:pt x="945" y="1426"/>
                </a:lnTo>
                <a:lnTo>
                  <a:pt x="946" y="1426"/>
                </a:lnTo>
                <a:lnTo>
                  <a:pt x="946" y="1427"/>
                </a:lnTo>
                <a:lnTo>
                  <a:pt x="948" y="1427"/>
                </a:lnTo>
                <a:lnTo>
                  <a:pt x="949" y="1427"/>
                </a:lnTo>
                <a:lnTo>
                  <a:pt x="950" y="1427"/>
                </a:lnTo>
                <a:lnTo>
                  <a:pt x="950" y="1427"/>
                </a:lnTo>
                <a:lnTo>
                  <a:pt x="951" y="1427"/>
                </a:lnTo>
                <a:lnTo>
                  <a:pt x="953" y="1427"/>
                </a:lnTo>
                <a:lnTo>
                  <a:pt x="954" y="1427"/>
                </a:lnTo>
                <a:lnTo>
                  <a:pt x="955" y="1427"/>
                </a:lnTo>
                <a:lnTo>
                  <a:pt x="955" y="1427"/>
                </a:lnTo>
                <a:lnTo>
                  <a:pt x="956" y="1427"/>
                </a:lnTo>
                <a:lnTo>
                  <a:pt x="958" y="1427"/>
                </a:lnTo>
                <a:lnTo>
                  <a:pt x="959" y="1427"/>
                </a:lnTo>
                <a:lnTo>
                  <a:pt x="959" y="1427"/>
                </a:lnTo>
                <a:lnTo>
                  <a:pt x="960" y="1427"/>
                </a:lnTo>
                <a:lnTo>
                  <a:pt x="961" y="1427"/>
                </a:lnTo>
                <a:lnTo>
                  <a:pt x="962" y="1427"/>
                </a:lnTo>
                <a:lnTo>
                  <a:pt x="962" y="1427"/>
                </a:lnTo>
                <a:lnTo>
                  <a:pt x="964" y="1427"/>
                </a:lnTo>
                <a:lnTo>
                  <a:pt x="965" y="1427"/>
                </a:lnTo>
                <a:lnTo>
                  <a:pt x="966" y="1427"/>
                </a:lnTo>
                <a:lnTo>
                  <a:pt x="966" y="1427"/>
                </a:lnTo>
                <a:lnTo>
                  <a:pt x="967" y="1427"/>
                </a:lnTo>
                <a:lnTo>
                  <a:pt x="969" y="1427"/>
                </a:lnTo>
                <a:lnTo>
                  <a:pt x="970" y="1427"/>
                </a:lnTo>
                <a:lnTo>
                  <a:pt x="970" y="1427"/>
                </a:lnTo>
                <a:lnTo>
                  <a:pt x="971" y="1427"/>
                </a:lnTo>
                <a:lnTo>
                  <a:pt x="972" y="1427"/>
                </a:lnTo>
                <a:lnTo>
                  <a:pt x="974" y="1427"/>
                </a:lnTo>
                <a:lnTo>
                  <a:pt x="974" y="1427"/>
                </a:lnTo>
                <a:lnTo>
                  <a:pt x="975" y="1427"/>
                </a:lnTo>
                <a:lnTo>
                  <a:pt x="976" y="1427"/>
                </a:lnTo>
                <a:lnTo>
                  <a:pt x="977" y="1427"/>
                </a:lnTo>
                <a:lnTo>
                  <a:pt x="977" y="1427"/>
                </a:lnTo>
                <a:lnTo>
                  <a:pt x="979" y="1427"/>
                </a:lnTo>
                <a:lnTo>
                  <a:pt x="980" y="1427"/>
                </a:lnTo>
                <a:lnTo>
                  <a:pt x="981" y="1427"/>
                </a:lnTo>
                <a:lnTo>
                  <a:pt x="981" y="1427"/>
                </a:lnTo>
                <a:lnTo>
                  <a:pt x="982" y="1427"/>
                </a:lnTo>
                <a:lnTo>
                  <a:pt x="984" y="1427"/>
                </a:lnTo>
                <a:lnTo>
                  <a:pt x="985" y="1427"/>
                </a:lnTo>
                <a:lnTo>
                  <a:pt x="985" y="1427"/>
                </a:lnTo>
                <a:lnTo>
                  <a:pt x="986" y="1427"/>
                </a:lnTo>
                <a:lnTo>
                  <a:pt x="987" y="1427"/>
                </a:lnTo>
                <a:lnTo>
                  <a:pt x="989" y="1427"/>
                </a:lnTo>
                <a:lnTo>
                  <a:pt x="989" y="1426"/>
                </a:lnTo>
                <a:lnTo>
                  <a:pt x="990" y="1426"/>
                </a:lnTo>
                <a:lnTo>
                  <a:pt x="991" y="1426"/>
                </a:lnTo>
                <a:lnTo>
                  <a:pt x="992" y="1426"/>
                </a:lnTo>
                <a:lnTo>
                  <a:pt x="992" y="1426"/>
                </a:lnTo>
                <a:lnTo>
                  <a:pt x="994" y="1426"/>
                </a:lnTo>
                <a:lnTo>
                  <a:pt x="995" y="1426"/>
                </a:lnTo>
                <a:lnTo>
                  <a:pt x="996" y="1426"/>
                </a:lnTo>
                <a:lnTo>
                  <a:pt x="996" y="1426"/>
                </a:lnTo>
                <a:lnTo>
                  <a:pt x="997" y="1427"/>
                </a:lnTo>
                <a:lnTo>
                  <a:pt x="998" y="1427"/>
                </a:lnTo>
                <a:lnTo>
                  <a:pt x="1000" y="1427"/>
                </a:lnTo>
                <a:lnTo>
                  <a:pt x="1000" y="1427"/>
                </a:lnTo>
                <a:lnTo>
                  <a:pt x="1001" y="1427"/>
                </a:lnTo>
                <a:lnTo>
                  <a:pt x="1002" y="1427"/>
                </a:lnTo>
                <a:lnTo>
                  <a:pt x="1003" y="1427"/>
                </a:lnTo>
                <a:lnTo>
                  <a:pt x="1003" y="1427"/>
                </a:lnTo>
                <a:lnTo>
                  <a:pt x="1005" y="1426"/>
                </a:lnTo>
                <a:lnTo>
                  <a:pt x="1006" y="1426"/>
                </a:lnTo>
                <a:lnTo>
                  <a:pt x="1007" y="1425"/>
                </a:lnTo>
                <a:lnTo>
                  <a:pt x="1008" y="1425"/>
                </a:lnTo>
                <a:lnTo>
                  <a:pt x="1008" y="1425"/>
                </a:lnTo>
                <a:lnTo>
                  <a:pt x="1010" y="1425"/>
                </a:lnTo>
                <a:lnTo>
                  <a:pt x="1011" y="1425"/>
                </a:lnTo>
                <a:lnTo>
                  <a:pt x="1012" y="1425"/>
                </a:lnTo>
                <a:lnTo>
                  <a:pt x="1012" y="1425"/>
                </a:lnTo>
                <a:lnTo>
                  <a:pt x="1013" y="1425"/>
                </a:lnTo>
                <a:lnTo>
                  <a:pt x="1015" y="1425"/>
                </a:lnTo>
                <a:lnTo>
                  <a:pt x="1016" y="1425"/>
                </a:lnTo>
                <a:lnTo>
                  <a:pt x="1016" y="1426"/>
                </a:lnTo>
                <a:lnTo>
                  <a:pt x="1017" y="1426"/>
                </a:lnTo>
                <a:lnTo>
                  <a:pt x="1018" y="1426"/>
                </a:lnTo>
                <a:lnTo>
                  <a:pt x="1020" y="1426"/>
                </a:lnTo>
                <a:lnTo>
                  <a:pt x="1020" y="1426"/>
                </a:lnTo>
                <a:lnTo>
                  <a:pt x="1021" y="1426"/>
                </a:lnTo>
                <a:lnTo>
                  <a:pt x="1022" y="1427"/>
                </a:lnTo>
                <a:lnTo>
                  <a:pt x="1023" y="1427"/>
                </a:lnTo>
                <a:lnTo>
                  <a:pt x="1023" y="1427"/>
                </a:lnTo>
                <a:lnTo>
                  <a:pt x="1025" y="1427"/>
                </a:lnTo>
                <a:lnTo>
                  <a:pt x="1026" y="1427"/>
                </a:lnTo>
                <a:lnTo>
                  <a:pt x="1027" y="1427"/>
                </a:lnTo>
                <a:lnTo>
                  <a:pt x="1027" y="1427"/>
                </a:lnTo>
                <a:lnTo>
                  <a:pt x="1028" y="1427"/>
                </a:lnTo>
                <a:lnTo>
                  <a:pt x="1029" y="1427"/>
                </a:lnTo>
                <a:lnTo>
                  <a:pt x="1031" y="1427"/>
                </a:lnTo>
                <a:lnTo>
                  <a:pt x="1031" y="1427"/>
                </a:lnTo>
                <a:lnTo>
                  <a:pt x="1032" y="1427"/>
                </a:lnTo>
                <a:lnTo>
                  <a:pt x="1033" y="1427"/>
                </a:lnTo>
                <a:lnTo>
                  <a:pt x="1034" y="1426"/>
                </a:lnTo>
                <a:lnTo>
                  <a:pt x="1034" y="1426"/>
                </a:lnTo>
                <a:lnTo>
                  <a:pt x="1036" y="1426"/>
                </a:lnTo>
                <a:lnTo>
                  <a:pt x="1037" y="1425"/>
                </a:lnTo>
                <a:lnTo>
                  <a:pt x="1038" y="1423"/>
                </a:lnTo>
                <a:lnTo>
                  <a:pt x="1038" y="1422"/>
                </a:lnTo>
                <a:lnTo>
                  <a:pt x="1039" y="1422"/>
                </a:lnTo>
                <a:lnTo>
                  <a:pt x="1041" y="1421"/>
                </a:lnTo>
                <a:lnTo>
                  <a:pt x="1042" y="1420"/>
                </a:lnTo>
                <a:lnTo>
                  <a:pt x="1042" y="1420"/>
                </a:lnTo>
                <a:lnTo>
                  <a:pt x="1043" y="1420"/>
                </a:lnTo>
                <a:lnTo>
                  <a:pt x="1044" y="1420"/>
                </a:lnTo>
                <a:lnTo>
                  <a:pt x="1046" y="1420"/>
                </a:lnTo>
                <a:lnTo>
                  <a:pt x="1046" y="1420"/>
                </a:lnTo>
                <a:lnTo>
                  <a:pt x="1047" y="1420"/>
                </a:lnTo>
                <a:lnTo>
                  <a:pt x="1048" y="1420"/>
                </a:lnTo>
                <a:lnTo>
                  <a:pt x="1049" y="1420"/>
                </a:lnTo>
                <a:lnTo>
                  <a:pt x="1049" y="1421"/>
                </a:lnTo>
                <a:lnTo>
                  <a:pt x="1051" y="1421"/>
                </a:lnTo>
                <a:lnTo>
                  <a:pt x="1052" y="1422"/>
                </a:lnTo>
                <a:lnTo>
                  <a:pt x="1053" y="1422"/>
                </a:lnTo>
                <a:lnTo>
                  <a:pt x="1053" y="1423"/>
                </a:lnTo>
                <a:lnTo>
                  <a:pt x="1054" y="1423"/>
                </a:lnTo>
                <a:lnTo>
                  <a:pt x="1056" y="1425"/>
                </a:lnTo>
                <a:lnTo>
                  <a:pt x="1057" y="1425"/>
                </a:lnTo>
                <a:lnTo>
                  <a:pt x="1057" y="1425"/>
                </a:lnTo>
                <a:lnTo>
                  <a:pt x="1058" y="1425"/>
                </a:lnTo>
                <a:lnTo>
                  <a:pt x="1059" y="1425"/>
                </a:lnTo>
                <a:lnTo>
                  <a:pt x="1061" y="1426"/>
                </a:lnTo>
                <a:lnTo>
                  <a:pt x="1061" y="1426"/>
                </a:lnTo>
                <a:lnTo>
                  <a:pt x="1062" y="1426"/>
                </a:lnTo>
                <a:lnTo>
                  <a:pt x="1063" y="1426"/>
                </a:lnTo>
                <a:lnTo>
                  <a:pt x="1064" y="1426"/>
                </a:lnTo>
                <a:lnTo>
                  <a:pt x="1065" y="1426"/>
                </a:lnTo>
                <a:lnTo>
                  <a:pt x="1065" y="1426"/>
                </a:lnTo>
                <a:lnTo>
                  <a:pt x="1067" y="1427"/>
                </a:lnTo>
                <a:lnTo>
                  <a:pt x="1068" y="1427"/>
                </a:lnTo>
                <a:lnTo>
                  <a:pt x="1069" y="1427"/>
                </a:lnTo>
                <a:lnTo>
                  <a:pt x="1069" y="1427"/>
                </a:lnTo>
                <a:lnTo>
                  <a:pt x="1070" y="1427"/>
                </a:lnTo>
                <a:lnTo>
                  <a:pt x="1072" y="1427"/>
                </a:lnTo>
                <a:lnTo>
                  <a:pt x="1073" y="1427"/>
                </a:lnTo>
                <a:lnTo>
                  <a:pt x="1073" y="1427"/>
                </a:lnTo>
                <a:lnTo>
                  <a:pt x="1074" y="1427"/>
                </a:lnTo>
                <a:lnTo>
                  <a:pt x="1075" y="1427"/>
                </a:lnTo>
                <a:lnTo>
                  <a:pt x="1077" y="1427"/>
                </a:lnTo>
                <a:lnTo>
                  <a:pt x="1077" y="1427"/>
                </a:lnTo>
                <a:lnTo>
                  <a:pt x="1078" y="1427"/>
                </a:lnTo>
                <a:lnTo>
                  <a:pt x="1079" y="1427"/>
                </a:lnTo>
                <a:lnTo>
                  <a:pt x="1080" y="1427"/>
                </a:lnTo>
                <a:lnTo>
                  <a:pt x="1080" y="1427"/>
                </a:lnTo>
                <a:lnTo>
                  <a:pt x="1082" y="1427"/>
                </a:lnTo>
                <a:lnTo>
                  <a:pt x="1083" y="1427"/>
                </a:lnTo>
                <a:lnTo>
                  <a:pt x="1084" y="1427"/>
                </a:lnTo>
                <a:lnTo>
                  <a:pt x="1084" y="1427"/>
                </a:lnTo>
                <a:lnTo>
                  <a:pt x="1085" y="1427"/>
                </a:lnTo>
                <a:lnTo>
                  <a:pt x="1087" y="1427"/>
                </a:lnTo>
                <a:lnTo>
                  <a:pt x="1088" y="1427"/>
                </a:lnTo>
                <a:lnTo>
                  <a:pt x="1088" y="1427"/>
                </a:lnTo>
                <a:lnTo>
                  <a:pt x="1089" y="1428"/>
                </a:lnTo>
                <a:lnTo>
                  <a:pt x="1090" y="1428"/>
                </a:lnTo>
                <a:lnTo>
                  <a:pt x="1092" y="1428"/>
                </a:lnTo>
                <a:lnTo>
                  <a:pt x="1092" y="1428"/>
                </a:lnTo>
                <a:lnTo>
                  <a:pt x="1093" y="1428"/>
                </a:lnTo>
                <a:lnTo>
                  <a:pt x="1094" y="1428"/>
                </a:lnTo>
                <a:lnTo>
                  <a:pt x="1095" y="1428"/>
                </a:lnTo>
                <a:lnTo>
                  <a:pt x="1095" y="1428"/>
                </a:lnTo>
                <a:lnTo>
                  <a:pt x="1097" y="1427"/>
                </a:lnTo>
                <a:lnTo>
                  <a:pt x="1098" y="1427"/>
                </a:lnTo>
                <a:lnTo>
                  <a:pt x="1099" y="1427"/>
                </a:lnTo>
                <a:lnTo>
                  <a:pt x="1099" y="1427"/>
                </a:lnTo>
                <a:lnTo>
                  <a:pt x="1100" y="1427"/>
                </a:lnTo>
                <a:lnTo>
                  <a:pt x="1101" y="1427"/>
                </a:lnTo>
                <a:lnTo>
                  <a:pt x="1103" y="1427"/>
                </a:lnTo>
                <a:lnTo>
                  <a:pt x="1103" y="1427"/>
                </a:lnTo>
                <a:lnTo>
                  <a:pt x="1104" y="1427"/>
                </a:lnTo>
                <a:lnTo>
                  <a:pt x="1105" y="1427"/>
                </a:lnTo>
                <a:lnTo>
                  <a:pt x="1106" y="1427"/>
                </a:lnTo>
                <a:lnTo>
                  <a:pt x="1106" y="1427"/>
                </a:lnTo>
                <a:lnTo>
                  <a:pt x="1108" y="1427"/>
                </a:lnTo>
                <a:lnTo>
                  <a:pt x="1109" y="1427"/>
                </a:lnTo>
                <a:lnTo>
                  <a:pt x="1110" y="1427"/>
                </a:lnTo>
                <a:lnTo>
                  <a:pt x="1110" y="1427"/>
                </a:lnTo>
                <a:lnTo>
                  <a:pt x="1111" y="1427"/>
                </a:lnTo>
                <a:lnTo>
                  <a:pt x="1113" y="1427"/>
                </a:lnTo>
                <a:lnTo>
                  <a:pt x="1114" y="1427"/>
                </a:lnTo>
                <a:lnTo>
                  <a:pt x="1114" y="1427"/>
                </a:lnTo>
                <a:lnTo>
                  <a:pt x="1115" y="1427"/>
                </a:lnTo>
                <a:lnTo>
                  <a:pt x="1116" y="1427"/>
                </a:lnTo>
                <a:lnTo>
                  <a:pt x="1118" y="1427"/>
                </a:lnTo>
                <a:lnTo>
                  <a:pt x="1118" y="1427"/>
                </a:lnTo>
                <a:lnTo>
                  <a:pt x="1119" y="1427"/>
                </a:lnTo>
                <a:lnTo>
                  <a:pt x="1120" y="1427"/>
                </a:lnTo>
                <a:lnTo>
                  <a:pt x="1121" y="1427"/>
                </a:lnTo>
                <a:lnTo>
                  <a:pt x="1123" y="1427"/>
                </a:lnTo>
                <a:lnTo>
                  <a:pt x="1123" y="1427"/>
                </a:lnTo>
                <a:lnTo>
                  <a:pt x="1124" y="1427"/>
                </a:lnTo>
                <a:lnTo>
                  <a:pt x="1125" y="1427"/>
                </a:lnTo>
                <a:lnTo>
                  <a:pt x="1126" y="1427"/>
                </a:lnTo>
                <a:lnTo>
                  <a:pt x="1126" y="1427"/>
                </a:lnTo>
                <a:lnTo>
                  <a:pt x="1128" y="1427"/>
                </a:lnTo>
                <a:lnTo>
                  <a:pt x="1129" y="1427"/>
                </a:lnTo>
                <a:lnTo>
                  <a:pt x="1130" y="1426"/>
                </a:lnTo>
                <a:lnTo>
                  <a:pt x="1130" y="1426"/>
                </a:lnTo>
                <a:lnTo>
                  <a:pt x="1131" y="1426"/>
                </a:lnTo>
                <a:lnTo>
                  <a:pt x="1133" y="1426"/>
                </a:lnTo>
                <a:lnTo>
                  <a:pt x="1134" y="1426"/>
                </a:lnTo>
                <a:lnTo>
                  <a:pt x="1134" y="1425"/>
                </a:lnTo>
                <a:lnTo>
                  <a:pt x="1135" y="1425"/>
                </a:lnTo>
                <a:lnTo>
                  <a:pt x="1136" y="1425"/>
                </a:lnTo>
                <a:lnTo>
                  <a:pt x="1137" y="1423"/>
                </a:lnTo>
                <a:lnTo>
                  <a:pt x="1137" y="1423"/>
                </a:lnTo>
                <a:lnTo>
                  <a:pt x="1139" y="1422"/>
                </a:lnTo>
                <a:lnTo>
                  <a:pt x="1140" y="1422"/>
                </a:lnTo>
                <a:lnTo>
                  <a:pt x="1141" y="1422"/>
                </a:lnTo>
                <a:lnTo>
                  <a:pt x="1141" y="1423"/>
                </a:lnTo>
                <a:lnTo>
                  <a:pt x="1142" y="1423"/>
                </a:lnTo>
                <a:lnTo>
                  <a:pt x="1144" y="1423"/>
                </a:lnTo>
                <a:lnTo>
                  <a:pt x="1145" y="1423"/>
                </a:lnTo>
                <a:lnTo>
                  <a:pt x="1145" y="1423"/>
                </a:lnTo>
                <a:lnTo>
                  <a:pt x="1146" y="1425"/>
                </a:lnTo>
                <a:lnTo>
                  <a:pt x="1147" y="1425"/>
                </a:lnTo>
                <a:lnTo>
                  <a:pt x="1149" y="1425"/>
                </a:lnTo>
                <a:lnTo>
                  <a:pt x="1149" y="1425"/>
                </a:lnTo>
                <a:lnTo>
                  <a:pt x="1150" y="1425"/>
                </a:lnTo>
                <a:lnTo>
                  <a:pt x="1151" y="1425"/>
                </a:lnTo>
                <a:lnTo>
                  <a:pt x="1152" y="1425"/>
                </a:lnTo>
                <a:lnTo>
                  <a:pt x="1152" y="1425"/>
                </a:lnTo>
                <a:lnTo>
                  <a:pt x="1154" y="1425"/>
                </a:lnTo>
                <a:lnTo>
                  <a:pt x="1155" y="1425"/>
                </a:lnTo>
                <a:lnTo>
                  <a:pt x="1156" y="1425"/>
                </a:lnTo>
                <a:lnTo>
                  <a:pt x="1156" y="1425"/>
                </a:lnTo>
                <a:lnTo>
                  <a:pt x="1157" y="1425"/>
                </a:lnTo>
                <a:lnTo>
                  <a:pt x="1159" y="1425"/>
                </a:lnTo>
                <a:lnTo>
                  <a:pt x="1160" y="1426"/>
                </a:lnTo>
                <a:lnTo>
                  <a:pt x="1160" y="1426"/>
                </a:lnTo>
                <a:lnTo>
                  <a:pt x="1161" y="1426"/>
                </a:lnTo>
                <a:lnTo>
                  <a:pt x="1162" y="1426"/>
                </a:lnTo>
                <a:lnTo>
                  <a:pt x="1164" y="1426"/>
                </a:lnTo>
                <a:lnTo>
                  <a:pt x="1164" y="1426"/>
                </a:lnTo>
                <a:lnTo>
                  <a:pt x="1165" y="1426"/>
                </a:lnTo>
                <a:lnTo>
                  <a:pt x="1166" y="1426"/>
                </a:lnTo>
                <a:lnTo>
                  <a:pt x="1167" y="1426"/>
                </a:lnTo>
                <a:lnTo>
                  <a:pt x="1167" y="1427"/>
                </a:lnTo>
                <a:lnTo>
                  <a:pt x="1169" y="1427"/>
                </a:lnTo>
                <a:lnTo>
                  <a:pt x="1170" y="1427"/>
                </a:lnTo>
                <a:lnTo>
                  <a:pt x="1171" y="1427"/>
                </a:lnTo>
                <a:lnTo>
                  <a:pt x="1171" y="1427"/>
                </a:lnTo>
                <a:lnTo>
                  <a:pt x="1172" y="1427"/>
                </a:lnTo>
                <a:lnTo>
                  <a:pt x="1173" y="1427"/>
                </a:lnTo>
                <a:lnTo>
                  <a:pt x="1175" y="1427"/>
                </a:lnTo>
                <a:lnTo>
                  <a:pt x="1176" y="1427"/>
                </a:lnTo>
                <a:lnTo>
                  <a:pt x="1176" y="1427"/>
                </a:lnTo>
                <a:lnTo>
                  <a:pt x="1177" y="1427"/>
                </a:lnTo>
                <a:lnTo>
                  <a:pt x="1178" y="1427"/>
                </a:lnTo>
                <a:lnTo>
                  <a:pt x="1180" y="1427"/>
                </a:lnTo>
                <a:lnTo>
                  <a:pt x="1180" y="1427"/>
                </a:lnTo>
                <a:lnTo>
                  <a:pt x="1181" y="1427"/>
                </a:lnTo>
                <a:lnTo>
                  <a:pt x="1182" y="1427"/>
                </a:lnTo>
                <a:lnTo>
                  <a:pt x="1183" y="1427"/>
                </a:lnTo>
                <a:lnTo>
                  <a:pt x="1183" y="1427"/>
                </a:lnTo>
                <a:lnTo>
                  <a:pt x="1185" y="1427"/>
                </a:lnTo>
                <a:lnTo>
                  <a:pt x="1186" y="1426"/>
                </a:lnTo>
                <a:lnTo>
                  <a:pt x="1187" y="1426"/>
                </a:lnTo>
                <a:lnTo>
                  <a:pt x="1187" y="1427"/>
                </a:lnTo>
                <a:lnTo>
                  <a:pt x="1188" y="1427"/>
                </a:lnTo>
                <a:lnTo>
                  <a:pt x="1190" y="1427"/>
                </a:lnTo>
                <a:lnTo>
                  <a:pt x="1191" y="1427"/>
                </a:lnTo>
                <a:lnTo>
                  <a:pt x="1191" y="1427"/>
                </a:lnTo>
                <a:lnTo>
                  <a:pt x="1192" y="1427"/>
                </a:lnTo>
                <a:lnTo>
                  <a:pt x="1193" y="1427"/>
                </a:lnTo>
                <a:lnTo>
                  <a:pt x="1195" y="1427"/>
                </a:lnTo>
                <a:lnTo>
                  <a:pt x="1195" y="1427"/>
                </a:lnTo>
                <a:lnTo>
                  <a:pt x="1196" y="1427"/>
                </a:lnTo>
                <a:lnTo>
                  <a:pt x="1197" y="1427"/>
                </a:lnTo>
                <a:lnTo>
                  <a:pt x="1198" y="1427"/>
                </a:lnTo>
                <a:lnTo>
                  <a:pt x="1198" y="1427"/>
                </a:lnTo>
                <a:lnTo>
                  <a:pt x="1200" y="1427"/>
                </a:lnTo>
                <a:lnTo>
                  <a:pt x="1201" y="1427"/>
                </a:lnTo>
                <a:lnTo>
                  <a:pt x="1202" y="1427"/>
                </a:lnTo>
                <a:lnTo>
                  <a:pt x="1202" y="1427"/>
                </a:lnTo>
                <a:lnTo>
                  <a:pt x="1203" y="1427"/>
                </a:lnTo>
                <a:lnTo>
                  <a:pt x="1205" y="1427"/>
                </a:lnTo>
                <a:lnTo>
                  <a:pt x="1206" y="1427"/>
                </a:lnTo>
                <a:lnTo>
                  <a:pt x="1206" y="1427"/>
                </a:lnTo>
                <a:lnTo>
                  <a:pt x="1207" y="1427"/>
                </a:lnTo>
                <a:lnTo>
                  <a:pt x="1208" y="1427"/>
                </a:lnTo>
                <a:lnTo>
                  <a:pt x="1209" y="1427"/>
                </a:lnTo>
                <a:lnTo>
                  <a:pt x="1209" y="1427"/>
                </a:lnTo>
                <a:lnTo>
                  <a:pt x="1211" y="1427"/>
                </a:lnTo>
                <a:lnTo>
                  <a:pt x="1212" y="1427"/>
                </a:lnTo>
                <a:lnTo>
                  <a:pt x="1213" y="1427"/>
                </a:lnTo>
                <a:lnTo>
                  <a:pt x="1213" y="1427"/>
                </a:lnTo>
                <a:lnTo>
                  <a:pt x="1214" y="1427"/>
                </a:lnTo>
                <a:lnTo>
                  <a:pt x="1216" y="1427"/>
                </a:lnTo>
                <a:lnTo>
                  <a:pt x="1217" y="1427"/>
                </a:lnTo>
                <a:lnTo>
                  <a:pt x="1217" y="1427"/>
                </a:lnTo>
                <a:lnTo>
                  <a:pt x="1218" y="1427"/>
                </a:lnTo>
                <a:lnTo>
                  <a:pt x="1219" y="1427"/>
                </a:lnTo>
                <a:lnTo>
                  <a:pt x="1221" y="1427"/>
                </a:lnTo>
                <a:lnTo>
                  <a:pt x="1221" y="1427"/>
                </a:lnTo>
                <a:lnTo>
                  <a:pt x="1222" y="1427"/>
                </a:lnTo>
                <a:lnTo>
                  <a:pt x="1223" y="1427"/>
                </a:lnTo>
                <a:lnTo>
                  <a:pt x="1224" y="1427"/>
                </a:lnTo>
                <a:lnTo>
                  <a:pt x="1224" y="1427"/>
                </a:lnTo>
                <a:lnTo>
                  <a:pt x="1226" y="1426"/>
                </a:lnTo>
                <a:lnTo>
                  <a:pt x="1227" y="1426"/>
                </a:lnTo>
                <a:lnTo>
                  <a:pt x="1228" y="1426"/>
                </a:lnTo>
                <a:lnTo>
                  <a:pt x="1228" y="1426"/>
                </a:lnTo>
                <a:lnTo>
                  <a:pt x="1229" y="1426"/>
                </a:lnTo>
                <a:lnTo>
                  <a:pt x="1231" y="1426"/>
                </a:lnTo>
                <a:lnTo>
                  <a:pt x="1232" y="1426"/>
                </a:lnTo>
                <a:lnTo>
                  <a:pt x="1233" y="1426"/>
                </a:lnTo>
                <a:lnTo>
                  <a:pt x="1233" y="1426"/>
                </a:lnTo>
                <a:lnTo>
                  <a:pt x="1234" y="1426"/>
                </a:lnTo>
                <a:lnTo>
                  <a:pt x="1236" y="1426"/>
                </a:lnTo>
                <a:lnTo>
                  <a:pt x="1237" y="1427"/>
                </a:lnTo>
                <a:lnTo>
                  <a:pt x="1237" y="1427"/>
                </a:lnTo>
                <a:lnTo>
                  <a:pt x="1238" y="1427"/>
                </a:lnTo>
                <a:lnTo>
                  <a:pt x="1239" y="1427"/>
                </a:lnTo>
                <a:lnTo>
                  <a:pt x="1241" y="1427"/>
                </a:lnTo>
                <a:lnTo>
                  <a:pt x="1241" y="1427"/>
                </a:lnTo>
                <a:lnTo>
                  <a:pt x="1242" y="1427"/>
                </a:lnTo>
                <a:lnTo>
                  <a:pt x="1243" y="1427"/>
                </a:lnTo>
                <a:lnTo>
                  <a:pt x="1244" y="1427"/>
                </a:lnTo>
                <a:lnTo>
                  <a:pt x="1244" y="1427"/>
                </a:lnTo>
                <a:lnTo>
                  <a:pt x="1245" y="1427"/>
                </a:lnTo>
                <a:lnTo>
                  <a:pt x="1247" y="1427"/>
                </a:lnTo>
                <a:lnTo>
                  <a:pt x="1248" y="1427"/>
                </a:lnTo>
                <a:lnTo>
                  <a:pt x="1248" y="1427"/>
                </a:lnTo>
                <a:lnTo>
                  <a:pt x="1249" y="1427"/>
                </a:lnTo>
                <a:lnTo>
                  <a:pt x="1250" y="1427"/>
                </a:lnTo>
                <a:lnTo>
                  <a:pt x="1252" y="1427"/>
                </a:lnTo>
                <a:lnTo>
                  <a:pt x="1252" y="1427"/>
                </a:lnTo>
                <a:lnTo>
                  <a:pt x="1253" y="1427"/>
                </a:lnTo>
                <a:lnTo>
                  <a:pt x="1254" y="1426"/>
                </a:lnTo>
                <a:lnTo>
                  <a:pt x="1255" y="1426"/>
                </a:lnTo>
                <a:lnTo>
                  <a:pt x="1255" y="1427"/>
                </a:lnTo>
                <a:lnTo>
                  <a:pt x="1257" y="1427"/>
                </a:lnTo>
                <a:lnTo>
                  <a:pt x="1258" y="1427"/>
                </a:lnTo>
                <a:lnTo>
                  <a:pt x="1259" y="1427"/>
                </a:lnTo>
                <a:lnTo>
                  <a:pt x="1259" y="1427"/>
                </a:lnTo>
                <a:lnTo>
                  <a:pt x="1260" y="1427"/>
                </a:lnTo>
                <a:lnTo>
                  <a:pt x="1262" y="1427"/>
                </a:lnTo>
                <a:lnTo>
                  <a:pt x="1263" y="1427"/>
                </a:lnTo>
                <a:lnTo>
                  <a:pt x="1263" y="1427"/>
                </a:lnTo>
                <a:lnTo>
                  <a:pt x="1264" y="1427"/>
                </a:lnTo>
                <a:lnTo>
                  <a:pt x="1265" y="1427"/>
                </a:lnTo>
                <a:lnTo>
                  <a:pt x="1267" y="1427"/>
                </a:lnTo>
                <a:lnTo>
                  <a:pt x="1267" y="1427"/>
                </a:lnTo>
                <a:lnTo>
                  <a:pt x="1268" y="1427"/>
                </a:lnTo>
                <a:lnTo>
                  <a:pt x="1269" y="1427"/>
                </a:lnTo>
                <a:lnTo>
                  <a:pt x="1270" y="1427"/>
                </a:lnTo>
                <a:lnTo>
                  <a:pt x="1270" y="1427"/>
                </a:lnTo>
                <a:lnTo>
                  <a:pt x="1272" y="1427"/>
                </a:lnTo>
                <a:lnTo>
                  <a:pt x="1273" y="1427"/>
                </a:lnTo>
                <a:lnTo>
                  <a:pt x="1274" y="1427"/>
                </a:lnTo>
                <a:lnTo>
                  <a:pt x="1274" y="1427"/>
                </a:lnTo>
                <a:lnTo>
                  <a:pt x="1275" y="1427"/>
                </a:lnTo>
                <a:lnTo>
                  <a:pt x="1277" y="1427"/>
                </a:lnTo>
                <a:lnTo>
                  <a:pt x="1278" y="1427"/>
                </a:lnTo>
                <a:lnTo>
                  <a:pt x="1278" y="1427"/>
                </a:lnTo>
                <a:lnTo>
                  <a:pt x="1279" y="1427"/>
                </a:lnTo>
                <a:lnTo>
                  <a:pt x="1280" y="1427"/>
                </a:lnTo>
                <a:lnTo>
                  <a:pt x="1281" y="1427"/>
                </a:lnTo>
                <a:lnTo>
                  <a:pt x="1281" y="1427"/>
                </a:lnTo>
                <a:lnTo>
                  <a:pt x="1283" y="1427"/>
                </a:lnTo>
                <a:lnTo>
                  <a:pt x="1284" y="1427"/>
                </a:lnTo>
                <a:lnTo>
                  <a:pt x="1285" y="1427"/>
                </a:lnTo>
                <a:lnTo>
                  <a:pt x="1285" y="1427"/>
                </a:lnTo>
                <a:lnTo>
                  <a:pt x="1286" y="1427"/>
                </a:lnTo>
                <a:lnTo>
                  <a:pt x="1288" y="1427"/>
                </a:lnTo>
                <a:lnTo>
                  <a:pt x="1289" y="1427"/>
                </a:lnTo>
                <a:lnTo>
                  <a:pt x="1290" y="1427"/>
                </a:lnTo>
                <a:lnTo>
                  <a:pt x="1290" y="1427"/>
                </a:lnTo>
                <a:lnTo>
                  <a:pt x="1291" y="1427"/>
                </a:lnTo>
                <a:lnTo>
                  <a:pt x="1293" y="1427"/>
                </a:lnTo>
                <a:lnTo>
                  <a:pt x="1294" y="1427"/>
                </a:lnTo>
                <a:lnTo>
                  <a:pt x="1294" y="1427"/>
                </a:lnTo>
                <a:lnTo>
                  <a:pt x="1295" y="1427"/>
                </a:lnTo>
                <a:lnTo>
                  <a:pt x="1296" y="1427"/>
                </a:lnTo>
                <a:lnTo>
                  <a:pt x="1298" y="1427"/>
                </a:lnTo>
                <a:lnTo>
                  <a:pt x="1298" y="1427"/>
                </a:lnTo>
                <a:lnTo>
                  <a:pt x="1299" y="1427"/>
                </a:lnTo>
                <a:lnTo>
                  <a:pt x="1300" y="1427"/>
                </a:lnTo>
                <a:lnTo>
                  <a:pt x="1301" y="1427"/>
                </a:lnTo>
                <a:lnTo>
                  <a:pt x="1301" y="1427"/>
                </a:lnTo>
                <a:lnTo>
                  <a:pt x="1303" y="1427"/>
                </a:lnTo>
                <a:lnTo>
                  <a:pt x="1304" y="1427"/>
                </a:lnTo>
                <a:lnTo>
                  <a:pt x="1305" y="1427"/>
                </a:lnTo>
                <a:lnTo>
                  <a:pt x="1305" y="1427"/>
                </a:lnTo>
                <a:lnTo>
                  <a:pt x="1306" y="1427"/>
                </a:lnTo>
                <a:lnTo>
                  <a:pt x="1308" y="1427"/>
                </a:lnTo>
                <a:lnTo>
                  <a:pt x="1309" y="1427"/>
                </a:lnTo>
                <a:lnTo>
                  <a:pt x="1309" y="1427"/>
                </a:lnTo>
                <a:lnTo>
                  <a:pt x="1310" y="1427"/>
                </a:lnTo>
                <a:lnTo>
                  <a:pt x="1311" y="1427"/>
                </a:lnTo>
                <a:lnTo>
                  <a:pt x="1313" y="1427"/>
                </a:lnTo>
                <a:lnTo>
                  <a:pt x="1313" y="1427"/>
                </a:lnTo>
                <a:lnTo>
                  <a:pt x="1314" y="1427"/>
                </a:lnTo>
                <a:lnTo>
                  <a:pt x="1315" y="1427"/>
                </a:lnTo>
                <a:lnTo>
                  <a:pt x="1316" y="1427"/>
                </a:lnTo>
                <a:lnTo>
                  <a:pt x="1316" y="1427"/>
                </a:lnTo>
                <a:lnTo>
                  <a:pt x="1317" y="1427"/>
                </a:lnTo>
                <a:lnTo>
                  <a:pt x="1319" y="1427"/>
                </a:lnTo>
                <a:lnTo>
                  <a:pt x="1320" y="1427"/>
                </a:lnTo>
                <a:lnTo>
                  <a:pt x="1320" y="1427"/>
                </a:lnTo>
                <a:lnTo>
                  <a:pt x="1321" y="1426"/>
                </a:lnTo>
                <a:lnTo>
                  <a:pt x="1322" y="1426"/>
                </a:lnTo>
                <a:lnTo>
                  <a:pt x="1324" y="1426"/>
                </a:lnTo>
                <a:lnTo>
                  <a:pt x="1324" y="1426"/>
                </a:lnTo>
                <a:lnTo>
                  <a:pt x="1325" y="1426"/>
                </a:lnTo>
                <a:lnTo>
                  <a:pt x="1326" y="1426"/>
                </a:lnTo>
                <a:lnTo>
                  <a:pt x="1327" y="1426"/>
                </a:lnTo>
                <a:lnTo>
                  <a:pt x="1327" y="1426"/>
                </a:lnTo>
                <a:lnTo>
                  <a:pt x="1329" y="1426"/>
                </a:lnTo>
                <a:lnTo>
                  <a:pt x="1330" y="1426"/>
                </a:lnTo>
                <a:lnTo>
                  <a:pt x="1331" y="1426"/>
                </a:lnTo>
                <a:lnTo>
                  <a:pt x="1331" y="1426"/>
                </a:lnTo>
                <a:lnTo>
                  <a:pt x="1332" y="1426"/>
                </a:lnTo>
                <a:lnTo>
                  <a:pt x="1334" y="1426"/>
                </a:lnTo>
                <a:lnTo>
                  <a:pt x="1335" y="1426"/>
                </a:lnTo>
                <a:lnTo>
                  <a:pt x="1335" y="1426"/>
                </a:lnTo>
                <a:lnTo>
                  <a:pt x="1336" y="1426"/>
                </a:lnTo>
                <a:lnTo>
                  <a:pt x="1337" y="1426"/>
                </a:lnTo>
                <a:lnTo>
                  <a:pt x="1339" y="1426"/>
                </a:lnTo>
                <a:lnTo>
                  <a:pt x="1339" y="1426"/>
                </a:lnTo>
                <a:lnTo>
                  <a:pt x="1340" y="1426"/>
                </a:lnTo>
                <a:lnTo>
                  <a:pt x="1341" y="1427"/>
                </a:lnTo>
                <a:lnTo>
                  <a:pt x="1342" y="1427"/>
                </a:lnTo>
                <a:lnTo>
                  <a:pt x="1344" y="1427"/>
                </a:lnTo>
                <a:lnTo>
                  <a:pt x="1344" y="1427"/>
                </a:lnTo>
                <a:lnTo>
                  <a:pt x="1345" y="1427"/>
                </a:lnTo>
                <a:lnTo>
                  <a:pt x="1346" y="1427"/>
                </a:lnTo>
                <a:lnTo>
                  <a:pt x="1347" y="1427"/>
                </a:lnTo>
                <a:lnTo>
                  <a:pt x="1347" y="1427"/>
                </a:lnTo>
                <a:lnTo>
                  <a:pt x="1349" y="1427"/>
                </a:lnTo>
                <a:lnTo>
                  <a:pt x="1350" y="1427"/>
                </a:lnTo>
                <a:lnTo>
                  <a:pt x="1351" y="1427"/>
                </a:lnTo>
                <a:lnTo>
                  <a:pt x="1351" y="1427"/>
                </a:lnTo>
                <a:lnTo>
                  <a:pt x="1352" y="1427"/>
                </a:lnTo>
                <a:lnTo>
                  <a:pt x="1353" y="1427"/>
                </a:lnTo>
                <a:lnTo>
                  <a:pt x="1355" y="1427"/>
                </a:lnTo>
                <a:lnTo>
                  <a:pt x="1355" y="1427"/>
                </a:lnTo>
                <a:lnTo>
                  <a:pt x="1356" y="1427"/>
                </a:lnTo>
                <a:lnTo>
                  <a:pt x="1357" y="1427"/>
                </a:lnTo>
                <a:lnTo>
                  <a:pt x="1358" y="1426"/>
                </a:lnTo>
                <a:lnTo>
                  <a:pt x="1358" y="1426"/>
                </a:lnTo>
                <a:lnTo>
                  <a:pt x="1360" y="1426"/>
                </a:lnTo>
                <a:lnTo>
                  <a:pt x="1361" y="1425"/>
                </a:lnTo>
                <a:lnTo>
                  <a:pt x="1362" y="1426"/>
                </a:lnTo>
                <a:lnTo>
                  <a:pt x="1362" y="1426"/>
                </a:lnTo>
                <a:lnTo>
                  <a:pt x="1363" y="1426"/>
                </a:lnTo>
                <a:lnTo>
                  <a:pt x="1365" y="1426"/>
                </a:lnTo>
                <a:lnTo>
                  <a:pt x="1366" y="1426"/>
                </a:lnTo>
                <a:lnTo>
                  <a:pt x="1366" y="1426"/>
                </a:lnTo>
                <a:lnTo>
                  <a:pt x="1367" y="1427"/>
                </a:lnTo>
                <a:lnTo>
                  <a:pt x="1368" y="1427"/>
                </a:lnTo>
                <a:lnTo>
                  <a:pt x="1370" y="1427"/>
                </a:lnTo>
                <a:lnTo>
                  <a:pt x="1370" y="1427"/>
                </a:lnTo>
                <a:lnTo>
                  <a:pt x="1371" y="1427"/>
                </a:lnTo>
                <a:lnTo>
                  <a:pt x="1372" y="1427"/>
                </a:lnTo>
                <a:lnTo>
                  <a:pt x="1373" y="1427"/>
                </a:lnTo>
                <a:lnTo>
                  <a:pt x="1373" y="1427"/>
                </a:lnTo>
                <a:lnTo>
                  <a:pt x="1375" y="1427"/>
                </a:lnTo>
                <a:lnTo>
                  <a:pt x="1376" y="1427"/>
                </a:lnTo>
                <a:lnTo>
                  <a:pt x="1377" y="1427"/>
                </a:lnTo>
                <a:lnTo>
                  <a:pt x="1377" y="1427"/>
                </a:lnTo>
                <a:lnTo>
                  <a:pt x="1378" y="1427"/>
                </a:lnTo>
                <a:lnTo>
                  <a:pt x="1380" y="1427"/>
                </a:lnTo>
                <a:lnTo>
                  <a:pt x="1381" y="1427"/>
                </a:lnTo>
                <a:lnTo>
                  <a:pt x="1381" y="1427"/>
                </a:lnTo>
                <a:lnTo>
                  <a:pt x="1382" y="1427"/>
                </a:lnTo>
                <a:lnTo>
                  <a:pt x="1383" y="1427"/>
                </a:lnTo>
                <a:lnTo>
                  <a:pt x="1385" y="1427"/>
                </a:lnTo>
                <a:lnTo>
                  <a:pt x="1385" y="1427"/>
                </a:lnTo>
                <a:lnTo>
                  <a:pt x="1386" y="1427"/>
                </a:lnTo>
                <a:lnTo>
                  <a:pt x="1387" y="1427"/>
                </a:lnTo>
                <a:lnTo>
                  <a:pt x="1388" y="1427"/>
                </a:lnTo>
                <a:lnTo>
                  <a:pt x="1388" y="1427"/>
                </a:lnTo>
                <a:lnTo>
                  <a:pt x="1389" y="1426"/>
                </a:lnTo>
                <a:lnTo>
                  <a:pt x="1391" y="1426"/>
                </a:lnTo>
                <a:lnTo>
                  <a:pt x="1392" y="1425"/>
                </a:lnTo>
                <a:lnTo>
                  <a:pt x="1392" y="1425"/>
                </a:lnTo>
                <a:lnTo>
                  <a:pt x="1393" y="1423"/>
                </a:lnTo>
                <a:lnTo>
                  <a:pt x="1394" y="1422"/>
                </a:lnTo>
                <a:lnTo>
                  <a:pt x="1396" y="1421"/>
                </a:lnTo>
                <a:lnTo>
                  <a:pt x="1396" y="1421"/>
                </a:lnTo>
                <a:lnTo>
                  <a:pt x="1397" y="1420"/>
                </a:lnTo>
                <a:lnTo>
                  <a:pt x="1398" y="1420"/>
                </a:lnTo>
                <a:lnTo>
                  <a:pt x="1399" y="1420"/>
                </a:lnTo>
                <a:lnTo>
                  <a:pt x="1401" y="1420"/>
                </a:lnTo>
                <a:lnTo>
                  <a:pt x="1401" y="1420"/>
                </a:lnTo>
                <a:lnTo>
                  <a:pt x="1402" y="1420"/>
                </a:lnTo>
                <a:lnTo>
                  <a:pt x="1403" y="1420"/>
                </a:lnTo>
                <a:lnTo>
                  <a:pt x="1404" y="1421"/>
                </a:lnTo>
                <a:lnTo>
                  <a:pt x="1404" y="1421"/>
                </a:lnTo>
                <a:lnTo>
                  <a:pt x="1406" y="1421"/>
                </a:lnTo>
                <a:lnTo>
                  <a:pt x="1407" y="1422"/>
                </a:lnTo>
                <a:lnTo>
                  <a:pt x="1408" y="1422"/>
                </a:lnTo>
                <a:lnTo>
                  <a:pt x="1408" y="1422"/>
                </a:lnTo>
                <a:lnTo>
                  <a:pt x="1409" y="1423"/>
                </a:lnTo>
                <a:lnTo>
                  <a:pt x="1411" y="1423"/>
                </a:lnTo>
                <a:lnTo>
                  <a:pt x="1412" y="1423"/>
                </a:lnTo>
                <a:lnTo>
                  <a:pt x="1412" y="1423"/>
                </a:lnTo>
                <a:lnTo>
                  <a:pt x="1413" y="1425"/>
                </a:lnTo>
                <a:lnTo>
                  <a:pt x="1414" y="1425"/>
                </a:lnTo>
                <a:lnTo>
                  <a:pt x="1416" y="1425"/>
                </a:lnTo>
                <a:lnTo>
                  <a:pt x="1416" y="1425"/>
                </a:lnTo>
                <a:lnTo>
                  <a:pt x="1417" y="1425"/>
                </a:lnTo>
                <a:lnTo>
                  <a:pt x="1418" y="1426"/>
                </a:lnTo>
                <a:lnTo>
                  <a:pt x="1419" y="1426"/>
                </a:lnTo>
                <a:lnTo>
                  <a:pt x="1419" y="1426"/>
                </a:lnTo>
                <a:lnTo>
                  <a:pt x="1420" y="1426"/>
                </a:lnTo>
                <a:lnTo>
                  <a:pt x="1422" y="1426"/>
                </a:lnTo>
                <a:lnTo>
                  <a:pt x="1423" y="1426"/>
                </a:lnTo>
                <a:lnTo>
                  <a:pt x="1423" y="1426"/>
                </a:lnTo>
                <a:lnTo>
                  <a:pt x="1424" y="1427"/>
                </a:lnTo>
                <a:lnTo>
                  <a:pt x="1425" y="1427"/>
                </a:lnTo>
                <a:lnTo>
                  <a:pt x="1427" y="1427"/>
                </a:lnTo>
                <a:lnTo>
                  <a:pt x="1427" y="1427"/>
                </a:lnTo>
                <a:lnTo>
                  <a:pt x="1428" y="1427"/>
                </a:lnTo>
                <a:lnTo>
                  <a:pt x="1429" y="1427"/>
                </a:lnTo>
                <a:lnTo>
                  <a:pt x="1430" y="1427"/>
                </a:lnTo>
                <a:lnTo>
                  <a:pt x="1430" y="1427"/>
                </a:lnTo>
                <a:lnTo>
                  <a:pt x="1432" y="1427"/>
                </a:lnTo>
                <a:lnTo>
                  <a:pt x="1433" y="1427"/>
                </a:lnTo>
                <a:lnTo>
                  <a:pt x="1434" y="1427"/>
                </a:lnTo>
                <a:lnTo>
                  <a:pt x="1434" y="1427"/>
                </a:lnTo>
                <a:lnTo>
                  <a:pt x="1435" y="1427"/>
                </a:lnTo>
                <a:lnTo>
                  <a:pt x="1437" y="1427"/>
                </a:lnTo>
                <a:lnTo>
                  <a:pt x="1438" y="1427"/>
                </a:lnTo>
                <a:lnTo>
                  <a:pt x="1438" y="1427"/>
                </a:lnTo>
                <a:lnTo>
                  <a:pt x="1439" y="1427"/>
                </a:lnTo>
                <a:lnTo>
                  <a:pt x="1440" y="1427"/>
                </a:lnTo>
                <a:lnTo>
                  <a:pt x="1442" y="1427"/>
                </a:lnTo>
                <a:lnTo>
                  <a:pt x="1442" y="1427"/>
                </a:lnTo>
                <a:lnTo>
                  <a:pt x="1443" y="1427"/>
                </a:lnTo>
                <a:lnTo>
                  <a:pt x="1444" y="1427"/>
                </a:lnTo>
                <a:lnTo>
                  <a:pt x="1445" y="1427"/>
                </a:lnTo>
                <a:lnTo>
                  <a:pt x="1445" y="1427"/>
                </a:lnTo>
                <a:lnTo>
                  <a:pt x="1447" y="1427"/>
                </a:lnTo>
                <a:lnTo>
                  <a:pt x="1448" y="1427"/>
                </a:lnTo>
                <a:lnTo>
                  <a:pt x="1449" y="1427"/>
                </a:lnTo>
                <a:lnTo>
                  <a:pt x="1449" y="1427"/>
                </a:lnTo>
                <a:lnTo>
                  <a:pt x="1450" y="1427"/>
                </a:lnTo>
                <a:lnTo>
                  <a:pt x="1452" y="1427"/>
                </a:lnTo>
                <a:lnTo>
                  <a:pt x="1453" y="1427"/>
                </a:lnTo>
                <a:lnTo>
                  <a:pt x="1453" y="1427"/>
                </a:lnTo>
                <a:lnTo>
                  <a:pt x="1454" y="1427"/>
                </a:lnTo>
                <a:lnTo>
                  <a:pt x="1455" y="1427"/>
                </a:lnTo>
                <a:lnTo>
                  <a:pt x="1456" y="1427"/>
                </a:lnTo>
                <a:lnTo>
                  <a:pt x="1458" y="1427"/>
                </a:lnTo>
                <a:lnTo>
                  <a:pt x="1458" y="1427"/>
                </a:lnTo>
                <a:lnTo>
                  <a:pt x="1459" y="1427"/>
                </a:lnTo>
                <a:lnTo>
                  <a:pt x="1460" y="1427"/>
                </a:lnTo>
                <a:lnTo>
                  <a:pt x="1461" y="1427"/>
                </a:lnTo>
                <a:lnTo>
                  <a:pt x="1461" y="1427"/>
                </a:lnTo>
                <a:lnTo>
                  <a:pt x="1463" y="1427"/>
                </a:lnTo>
                <a:lnTo>
                  <a:pt x="1464" y="1427"/>
                </a:lnTo>
                <a:lnTo>
                  <a:pt x="1465" y="1427"/>
                </a:lnTo>
                <a:lnTo>
                  <a:pt x="1465" y="1427"/>
                </a:lnTo>
                <a:lnTo>
                  <a:pt x="1466" y="1427"/>
                </a:lnTo>
                <a:lnTo>
                  <a:pt x="1468" y="1427"/>
                </a:lnTo>
                <a:lnTo>
                  <a:pt x="1469" y="1427"/>
                </a:lnTo>
                <a:lnTo>
                  <a:pt x="1469" y="1427"/>
                </a:lnTo>
                <a:lnTo>
                  <a:pt x="1470" y="1427"/>
                </a:lnTo>
                <a:lnTo>
                  <a:pt x="1471" y="1427"/>
                </a:lnTo>
                <a:lnTo>
                  <a:pt x="1473" y="1427"/>
                </a:lnTo>
                <a:lnTo>
                  <a:pt x="1473" y="1427"/>
                </a:lnTo>
                <a:lnTo>
                  <a:pt x="1474" y="1427"/>
                </a:lnTo>
                <a:lnTo>
                  <a:pt x="1475" y="1427"/>
                </a:lnTo>
                <a:lnTo>
                  <a:pt x="1476" y="1427"/>
                </a:lnTo>
                <a:lnTo>
                  <a:pt x="1476" y="1427"/>
                </a:lnTo>
                <a:lnTo>
                  <a:pt x="1478" y="1427"/>
                </a:lnTo>
                <a:lnTo>
                  <a:pt x="1479" y="1427"/>
                </a:lnTo>
                <a:lnTo>
                  <a:pt x="1480" y="1427"/>
                </a:lnTo>
                <a:lnTo>
                  <a:pt x="1480" y="1427"/>
                </a:lnTo>
                <a:lnTo>
                  <a:pt x="1481" y="1427"/>
                </a:lnTo>
                <a:lnTo>
                  <a:pt x="1483" y="1427"/>
                </a:lnTo>
                <a:lnTo>
                  <a:pt x="1484" y="1427"/>
                </a:lnTo>
                <a:lnTo>
                  <a:pt x="1484" y="1427"/>
                </a:lnTo>
                <a:lnTo>
                  <a:pt x="1485" y="1427"/>
                </a:lnTo>
                <a:lnTo>
                  <a:pt x="1486" y="1427"/>
                </a:lnTo>
                <a:lnTo>
                  <a:pt x="1488" y="1427"/>
                </a:lnTo>
                <a:lnTo>
                  <a:pt x="1488" y="1427"/>
                </a:lnTo>
                <a:lnTo>
                  <a:pt x="1489" y="1427"/>
                </a:lnTo>
                <a:lnTo>
                  <a:pt x="1490" y="1427"/>
                </a:lnTo>
                <a:lnTo>
                  <a:pt x="1491" y="1427"/>
                </a:lnTo>
                <a:lnTo>
                  <a:pt x="1491" y="1427"/>
                </a:lnTo>
                <a:lnTo>
                  <a:pt x="1492" y="1427"/>
                </a:lnTo>
                <a:lnTo>
                  <a:pt x="1494" y="1427"/>
                </a:lnTo>
                <a:lnTo>
                  <a:pt x="1495" y="1427"/>
                </a:lnTo>
                <a:lnTo>
                  <a:pt x="1495" y="1427"/>
                </a:lnTo>
                <a:lnTo>
                  <a:pt x="1496" y="1427"/>
                </a:lnTo>
                <a:lnTo>
                  <a:pt x="1497" y="1427"/>
                </a:lnTo>
                <a:lnTo>
                  <a:pt x="1499" y="1427"/>
                </a:lnTo>
                <a:lnTo>
                  <a:pt x="1499" y="1427"/>
                </a:lnTo>
                <a:lnTo>
                  <a:pt x="1500" y="1427"/>
                </a:lnTo>
                <a:lnTo>
                  <a:pt x="1501" y="1427"/>
                </a:lnTo>
                <a:lnTo>
                  <a:pt x="1502" y="1427"/>
                </a:lnTo>
                <a:lnTo>
                  <a:pt x="1502" y="1427"/>
                </a:lnTo>
                <a:lnTo>
                  <a:pt x="1504" y="1427"/>
                </a:lnTo>
                <a:lnTo>
                  <a:pt x="1505" y="1427"/>
                </a:lnTo>
                <a:lnTo>
                  <a:pt x="1506" y="1427"/>
                </a:lnTo>
                <a:lnTo>
                  <a:pt x="1506" y="1427"/>
                </a:lnTo>
                <a:lnTo>
                  <a:pt x="1507" y="1427"/>
                </a:lnTo>
                <a:lnTo>
                  <a:pt x="1509" y="1427"/>
                </a:lnTo>
                <a:lnTo>
                  <a:pt x="1510" y="1427"/>
                </a:lnTo>
                <a:lnTo>
                  <a:pt x="1511" y="1427"/>
                </a:lnTo>
                <a:lnTo>
                  <a:pt x="1511" y="1427"/>
                </a:lnTo>
                <a:lnTo>
                  <a:pt x="1512" y="1427"/>
                </a:lnTo>
                <a:lnTo>
                  <a:pt x="1514" y="1427"/>
                </a:lnTo>
                <a:lnTo>
                  <a:pt x="1515" y="1427"/>
                </a:lnTo>
                <a:lnTo>
                  <a:pt x="1515" y="1427"/>
                </a:lnTo>
                <a:lnTo>
                  <a:pt x="1516" y="1427"/>
                </a:lnTo>
                <a:lnTo>
                  <a:pt x="1517" y="1427"/>
                </a:lnTo>
                <a:lnTo>
                  <a:pt x="1519" y="1427"/>
                </a:lnTo>
                <a:lnTo>
                  <a:pt x="1519" y="1427"/>
                </a:lnTo>
                <a:lnTo>
                  <a:pt x="1520" y="1427"/>
                </a:lnTo>
                <a:lnTo>
                  <a:pt x="1521" y="1427"/>
                </a:lnTo>
                <a:lnTo>
                  <a:pt x="1522" y="1427"/>
                </a:lnTo>
                <a:lnTo>
                  <a:pt x="1522" y="1427"/>
                </a:lnTo>
                <a:lnTo>
                  <a:pt x="1524" y="1427"/>
                </a:lnTo>
                <a:lnTo>
                  <a:pt x="1525" y="1427"/>
                </a:lnTo>
                <a:lnTo>
                  <a:pt x="1526" y="1427"/>
                </a:lnTo>
                <a:lnTo>
                  <a:pt x="1526" y="1427"/>
                </a:lnTo>
                <a:lnTo>
                  <a:pt x="1527" y="1427"/>
                </a:lnTo>
                <a:lnTo>
                  <a:pt x="1528" y="1427"/>
                </a:lnTo>
                <a:lnTo>
                  <a:pt x="1530" y="1427"/>
                </a:lnTo>
                <a:lnTo>
                  <a:pt x="1530" y="1427"/>
                </a:lnTo>
                <a:lnTo>
                  <a:pt x="1531" y="1427"/>
                </a:lnTo>
                <a:lnTo>
                  <a:pt x="1532" y="1427"/>
                </a:lnTo>
                <a:lnTo>
                  <a:pt x="1533" y="1427"/>
                </a:lnTo>
                <a:lnTo>
                  <a:pt x="1533" y="1427"/>
                </a:lnTo>
                <a:lnTo>
                  <a:pt x="1535" y="1427"/>
                </a:lnTo>
                <a:lnTo>
                  <a:pt x="1536" y="1427"/>
                </a:lnTo>
                <a:lnTo>
                  <a:pt x="1537" y="1427"/>
                </a:lnTo>
                <a:lnTo>
                  <a:pt x="1537" y="1427"/>
                </a:lnTo>
                <a:lnTo>
                  <a:pt x="1538" y="1427"/>
                </a:lnTo>
                <a:lnTo>
                  <a:pt x="1540" y="1427"/>
                </a:lnTo>
                <a:lnTo>
                  <a:pt x="1541" y="1427"/>
                </a:lnTo>
                <a:lnTo>
                  <a:pt x="1541" y="1427"/>
                </a:lnTo>
                <a:lnTo>
                  <a:pt x="1542" y="1427"/>
                </a:lnTo>
                <a:lnTo>
                  <a:pt x="1543" y="1427"/>
                </a:lnTo>
                <a:lnTo>
                  <a:pt x="1545" y="1427"/>
                </a:lnTo>
                <a:lnTo>
                  <a:pt x="1545" y="1427"/>
                </a:lnTo>
                <a:lnTo>
                  <a:pt x="1546" y="1427"/>
                </a:lnTo>
                <a:lnTo>
                  <a:pt x="1547" y="1427"/>
                </a:lnTo>
                <a:lnTo>
                  <a:pt x="1548" y="1427"/>
                </a:lnTo>
                <a:lnTo>
                  <a:pt x="1548" y="1427"/>
                </a:lnTo>
                <a:lnTo>
                  <a:pt x="1550" y="1427"/>
                </a:lnTo>
                <a:lnTo>
                  <a:pt x="1551" y="1427"/>
                </a:lnTo>
                <a:lnTo>
                  <a:pt x="1552" y="1427"/>
                </a:lnTo>
                <a:lnTo>
                  <a:pt x="1552" y="1426"/>
                </a:lnTo>
                <a:lnTo>
                  <a:pt x="1553" y="1426"/>
                </a:lnTo>
                <a:lnTo>
                  <a:pt x="1555" y="1425"/>
                </a:lnTo>
                <a:lnTo>
                  <a:pt x="1556" y="1423"/>
                </a:lnTo>
                <a:lnTo>
                  <a:pt x="1556" y="1421"/>
                </a:lnTo>
                <a:lnTo>
                  <a:pt x="1557" y="1418"/>
                </a:lnTo>
                <a:lnTo>
                  <a:pt x="1558" y="1415"/>
                </a:lnTo>
                <a:lnTo>
                  <a:pt x="1560" y="1412"/>
                </a:lnTo>
                <a:lnTo>
                  <a:pt x="1560" y="1409"/>
                </a:lnTo>
                <a:lnTo>
                  <a:pt x="1561" y="1406"/>
                </a:lnTo>
                <a:lnTo>
                  <a:pt x="1562" y="1405"/>
                </a:lnTo>
                <a:lnTo>
                  <a:pt x="1563" y="1405"/>
                </a:lnTo>
                <a:lnTo>
                  <a:pt x="1563" y="1405"/>
                </a:lnTo>
                <a:lnTo>
                  <a:pt x="1564" y="1405"/>
                </a:lnTo>
                <a:lnTo>
                  <a:pt x="1566" y="1406"/>
                </a:lnTo>
                <a:lnTo>
                  <a:pt x="1567" y="1407"/>
                </a:lnTo>
                <a:lnTo>
                  <a:pt x="1568" y="1409"/>
                </a:lnTo>
                <a:lnTo>
                  <a:pt x="1568" y="1409"/>
                </a:lnTo>
                <a:lnTo>
                  <a:pt x="1569" y="1410"/>
                </a:lnTo>
                <a:lnTo>
                  <a:pt x="1571" y="1411"/>
                </a:lnTo>
                <a:lnTo>
                  <a:pt x="1572" y="1412"/>
                </a:lnTo>
                <a:lnTo>
                  <a:pt x="1572" y="1414"/>
                </a:lnTo>
                <a:lnTo>
                  <a:pt x="1573" y="1414"/>
                </a:lnTo>
                <a:lnTo>
                  <a:pt x="1574" y="1415"/>
                </a:lnTo>
                <a:lnTo>
                  <a:pt x="1576" y="1415"/>
                </a:lnTo>
                <a:lnTo>
                  <a:pt x="1576" y="1416"/>
                </a:lnTo>
                <a:lnTo>
                  <a:pt x="1577" y="1416"/>
                </a:lnTo>
                <a:lnTo>
                  <a:pt x="1578" y="1417"/>
                </a:lnTo>
                <a:lnTo>
                  <a:pt x="1579" y="1417"/>
                </a:lnTo>
                <a:lnTo>
                  <a:pt x="1579" y="1417"/>
                </a:lnTo>
                <a:lnTo>
                  <a:pt x="1581" y="1418"/>
                </a:lnTo>
                <a:lnTo>
                  <a:pt x="1582" y="1418"/>
                </a:lnTo>
                <a:lnTo>
                  <a:pt x="1583" y="1418"/>
                </a:lnTo>
                <a:lnTo>
                  <a:pt x="1583" y="1420"/>
                </a:lnTo>
                <a:lnTo>
                  <a:pt x="1584" y="1420"/>
                </a:lnTo>
                <a:lnTo>
                  <a:pt x="1586" y="1420"/>
                </a:lnTo>
                <a:lnTo>
                  <a:pt x="1587" y="1421"/>
                </a:lnTo>
                <a:lnTo>
                  <a:pt x="1587" y="1421"/>
                </a:lnTo>
                <a:lnTo>
                  <a:pt x="1588" y="1421"/>
                </a:lnTo>
                <a:lnTo>
                  <a:pt x="1589" y="1422"/>
                </a:lnTo>
                <a:lnTo>
                  <a:pt x="1591" y="1422"/>
                </a:lnTo>
                <a:lnTo>
                  <a:pt x="1591" y="1422"/>
                </a:lnTo>
                <a:lnTo>
                  <a:pt x="1592" y="1423"/>
                </a:lnTo>
                <a:lnTo>
                  <a:pt x="1593" y="1423"/>
                </a:lnTo>
                <a:lnTo>
                  <a:pt x="1594" y="1423"/>
                </a:lnTo>
                <a:lnTo>
                  <a:pt x="1594" y="1423"/>
                </a:lnTo>
                <a:lnTo>
                  <a:pt x="1596" y="1423"/>
                </a:lnTo>
                <a:lnTo>
                  <a:pt x="1597" y="1425"/>
                </a:lnTo>
                <a:lnTo>
                  <a:pt x="1598" y="1425"/>
                </a:lnTo>
                <a:lnTo>
                  <a:pt x="1598" y="1425"/>
                </a:lnTo>
                <a:lnTo>
                  <a:pt x="1599" y="1425"/>
                </a:lnTo>
                <a:lnTo>
                  <a:pt x="1600" y="1425"/>
                </a:lnTo>
                <a:lnTo>
                  <a:pt x="1602" y="1425"/>
                </a:lnTo>
                <a:lnTo>
                  <a:pt x="1602" y="1426"/>
                </a:lnTo>
                <a:lnTo>
                  <a:pt x="1603" y="1426"/>
                </a:lnTo>
                <a:lnTo>
                  <a:pt x="1604" y="1426"/>
                </a:lnTo>
                <a:lnTo>
                  <a:pt x="1605" y="1426"/>
                </a:lnTo>
                <a:lnTo>
                  <a:pt x="1605" y="1426"/>
                </a:lnTo>
                <a:lnTo>
                  <a:pt x="1607" y="1426"/>
                </a:lnTo>
                <a:lnTo>
                  <a:pt x="1608" y="1426"/>
                </a:lnTo>
                <a:lnTo>
                  <a:pt x="1609" y="1426"/>
                </a:lnTo>
                <a:lnTo>
                  <a:pt x="1609" y="1426"/>
                </a:lnTo>
                <a:lnTo>
                  <a:pt x="1610" y="1427"/>
                </a:lnTo>
                <a:lnTo>
                  <a:pt x="1612" y="1427"/>
                </a:lnTo>
                <a:lnTo>
                  <a:pt x="1613" y="1427"/>
                </a:lnTo>
                <a:lnTo>
                  <a:pt x="1613" y="1427"/>
                </a:lnTo>
                <a:lnTo>
                  <a:pt x="1614" y="1427"/>
                </a:lnTo>
                <a:lnTo>
                  <a:pt x="1615" y="1427"/>
                </a:lnTo>
                <a:lnTo>
                  <a:pt x="1617" y="1427"/>
                </a:lnTo>
                <a:lnTo>
                  <a:pt x="1617" y="1427"/>
                </a:lnTo>
                <a:lnTo>
                  <a:pt x="1618" y="1427"/>
                </a:lnTo>
                <a:lnTo>
                  <a:pt x="1619" y="1427"/>
                </a:lnTo>
                <a:lnTo>
                  <a:pt x="1620" y="1427"/>
                </a:lnTo>
                <a:lnTo>
                  <a:pt x="1620" y="1427"/>
                </a:lnTo>
                <a:lnTo>
                  <a:pt x="1622" y="1427"/>
                </a:lnTo>
                <a:lnTo>
                  <a:pt x="1623" y="1427"/>
                </a:lnTo>
                <a:lnTo>
                  <a:pt x="1624" y="1427"/>
                </a:lnTo>
                <a:lnTo>
                  <a:pt x="1625" y="1427"/>
                </a:lnTo>
                <a:lnTo>
                  <a:pt x="1625" y="1427"/>
                </a:lnTo>
                <a:lnTo>
                  <a:pt x="1627" y="1427"/>
                </a:lnTo>
                <a:lnTo>
                  <a:pt x="1628" y="1427"/>
                </a:lnTo>
                <a:lnTo>
                  <a:pt x="1629" y="1427"/>
                </a:lnTo>
                <a:lnTo>
                  <a:pt x="1629" y="1427"/>
                </a:lnTo>
                <a:lnTo>
                  <a:pt x="1630" y="1427"/>
                </a:lnTo>
                <a:lnTo>
                  <a:pt x="1632" y="1427"/>
                </a:lnTo>
                <a:lnTo>
                  <a:pt x="1633" y="1427"/>
                </a:lnTo>
                <a:lnTo>
                  <a:pt x="1633" y="1427"/>
                </a:lnTo>
                <a:lnTo>
                  <a:pt x="1634" y="1427"/>
                </a:lnTo>
                <a:lnTo>
                  <a:pt x="1635" y="1426"/>
                </a:lnTo>
                <a:lnTo>
                  <a:pt x="1636" y="1426"/>
                </a:lnTo>
                <a:lnTo>
                  <a:pt x="1636" y="1426"/>
                </a:lnTo>
                <a:lnTo>
                  <a:pt x="1638" y="1425"/>
                </a:lnTo>
                <a:lnTo>
                  <a:pt x="1639" y="1425"/>
                </a:lnTo>
                <a:lnTo>
                  <a:pt x="1640" y="1425"/>
                </a:lnTo>
                <a:lnTo>
                  <a:pt x="1640" y="1423"/>
                </a:lnTo>
                <a:lnTo>
                  <a:pt x="1641" y="1423"/>
                </a:lnTo>
                <a:lnTo>
                  <a:pt x="1643" y="1423"/>
                </a:lnTo>
                <a:lnTo>
                  <a:pt x="1644" y="1425"/>
                </a:lnTo>
                <a:lnTo>
                  <a:pt x="1644" y="1425"/>
                </a:lnTo>
                <a:lnTo>
                  <a:pt x="1645" y="1425"/>
                </a:lnTo>
                <a:lnTo>
                  <a:pt x="1646" y="1425"/>
                </a:lnTo>
                <a:lnTo>
                  <a:pt x="1648" y="1426"/>
                </a:lnTo>
                <a:lnTo>
                  <a:pt x="1648" y="1426"/>
                </a:lnTo>
                <a:lnTo>
                  <a:pt x="1649" y="1426"/>
                </a:lnTo>
                <a:lnTo>
                  <a:pt x="1650" y="1427"/>
                </a:lnTo>
                <a:lnTo>
                  <a:pt x="1651" y="1427"/>
                </a:lnTo>
                <a:lnTo>
                  <a:pt x="1651" y="1427"/>
                </a:lnTo>
                <a:lnTo>
                  <a:pt x="1653" y="1427"/>
                </a:lnTo>
                <a:lnTo>
                  <a:pt x="1654" y="1427"/>
                </a:lnTo>
                <a:lnTo>
                  <a:pt x="1655" y="1427"/>
                </a:lnTo>
                <a:lnTo>
                  <a:pt x="1655" y="1427"/>
                </a:lnTo>
                <a:lnTo>
                  <a:pt x="1656" y="1427"/>
                </a:lnTo>
                <a:lnTo>
                  <a:pt x="1658" y="1427"/>
                </a:lnTo>
                <a:lnTo>
                  <a:pt x="1659" y="1427"/>
                </a:lnTo>
                <a:lnTo>
                  <a:pt x="1659" y="1427"/>
                </a:lnTo>
                <a:lnTo>
                  <a:pt x="1660" y="1427"/>
                </a:lnTo>
                <a:lnTo>
                  <a:pt x="1661" y="1427"/>
                </a:lnTo>
                <a:lnTo>
                  <a:pt x="1663" y="1427"/>
                </a:lnTo>
                <a:lnTo>
                  <a:pt x="1663" y="1427"/>
                </a:lnTo>
                <a:lnTo>
                  <a:pt x="1664" y="1427"/>
                </a:lnTo>
                <a:lnTo>
                  <a:pt x="1665" y="1427"/>
                </a:lnTo>
                <a:lnTo>
                  <a:pt x="1666" y="1427"/>
                </a:lnTo>
                <a:lnTo>
                  <a:pt x="1666" y="1427"/>
                </a:lnTo>
                <a:lnTo>
                  <a:pt x="1668" y="1427"/>
                </a:lnTo>
                <a:lnTo>
                  <a:pt x="1669" y="1427"/>
                </a:lnTo>
                <a:lnTo>
                  <a:pt x="1670" y="1427"/>
                </a:lnTo>
                <a:lnTo>
                  <a:pt x="1670" y="1427"/>
                </a:lnTo>
                <a:lnTo>
                  <a:pt x="1671" y="1427"/>
                </a:lnTo>
                <a:lnTo>
                  <a:pt x="1672" y="1427"/>
                </a:lnTo>
                <a:lnTo>
                  <a:pt x="1674" y="1427"/>
                </a:lnTo>
                <a:lnTo>
                  <a:pt x="1674" y="1427"/>
                </a:lnTo>
                <a:lnTo>
                  <a:pt x="1675" y="1427"/>
                </a:lnTo>
                <a:lnTo>
                  <a:pt x="1676" y="1427"/>
                </a:lnTo>
                <a:lnTo>
                  <a:pt x="1677" y="1427"/>
                </a:lnTo>
                <a:lnTo>
                  <a:pt x="1679" y="1427"/>
                </a:lnTo>
                <a:lnTo>
                  <a:pt x="1679" y="1427"/>
                </a:lnTo>
                <a:lnTo>
                  <a:pt x="1680" y="1427"/>
                </a:lnTo>
                <a:lnTo>
                  <a:pt x="1681" y="1427"/>
                </a:lnTo>
                <a:lnTo>
                  <a:pt x="1682" y="1427"/>
                </a:lnTo>
                <a:lnTo>
                  <a:pt x="1682" y="1427"/>
                </a:lnTo>
                <a:lnTo>
                  <a:pt x="1684" y="1427"/>
                </a:lnTo>
                <a:lnTo>
                  <a:pt x="1685" y="1427"/>
                </a:lnTo>
                <a:lnTo>
                  <a:pt x="1686" y="1427"/>
                </a:lnTo>
                <a:lnTo>
                  <a:pt x="1686" y="1427"/>
                </a:lnTo>
                <a:lnTo>
                  <a:pt x="1687" y="1427"/>
                </a:lnTo>
                <a:lnTo>
                  <a:pt x="1689" y="1427"/>
                </a:lnTo>
                <a:lnTo>
                  <a:pt x="1690" y="1427"/>
                </a:lnTo>
                <a:lnTo>
                  <a:pt x="1690" y="1427"/>
                </a:lnTo>
                <a:lnTo>
                  <a:pt x="1691" y="1427"/>
                </a:lnTo>
                <a:lnTo>
                  <a:pt x="1692" y="1427"/>
                </a:lnTo>
                <a:lnTo>
                  <a:pt x="1694" y="1427"/>
                </a:lnTo>
                <a:lnTo>
                  <a:pt x="1694" y="1427"/>
                </a:lnTo>
                <a:lnTo>
                  <a:pt x="1695" y="1427"/>
                </a:lnTo>
                <a:lnTo>
                  <a:pt x="1696" y="1427"/>
                </a:lnTo>
                <a:lnTo>
                  <a:pt x="1697" y="1427"/>
                </a:lnTo>
                <a:lnTo>
                  <a:pt x="1697" y="1427"/>
                </a:lnTo>
                <a:lnTo>
                  <a:pt x="1699" y="1427"/>
                </a:lnTo>
                <a:lnTo>
                  <a:pt x="1700" y="1427"/>
                </a:lnTo>
                <a:lnTo>
                  <a:pt x="1701" y="1427"/>
                </a:lnTo>
                <a:lnTo>
                  <a:pt x="1701" y="1427"/>
                </a:lnTo>
                <a:lnTo>
                  <a:pt x="1702" y="1427"/>
                </a:lnTo>
                <a:lnTo>
                  <a:pt x="1704" y="1427"/>
                </a:lnTo>
                <a:lnTo>
                  <a:pt x="1705" y="1427"/>
                </a:lnTo>
                <a:lnTo>
                  <a:pt x="1705" y="1427"/>
                </a:lnTo>
                <a:lnTo>
                  <a:pt x="1706" y="1427"/>
                </a:lnTo>
                <a:lnTo>
                  <a:pt x="1707" y="1427"/>
                </a:lnTo>
                <a:lnTo>
                  <a:pt x="1708" y="1427"/>
                </a:lnTo>
                <a:lnTo>
                  <a:pt x="1708" y="1427"/>
                </a:lnTo>
                <a:lnTo>
                  <a:pt x="1710" y="1427"/>
                </a:lnTo>
                <a:lnTo>
                  <a:pt x="1711" y="1427"/>
                </a:lnTo>
                <a:lnTo>
                  <a:pt x="1712" y="1427"/>
                </a:lnTo>
                <a:lnTo>
                  <a:pt x="1712" y="1426"/>
                </a:lnTo>
                <a:lnTo>
                  <a:pt x="1713" y="1426"/>
                </a:lnTo>
                <a:lnTo>
                  <a:pt x="1715" y="1426"/>
                </a:lnTo>
                <a:lnTo>
                  <a:pt x="1716" y="1426"/>
                </a:lnTo>
                <a:lnTo>
                  <a:pt x="1716" y="1426"/>
                </a:lnTo>
                <a:lnTo>
                  <a:pt x="1717" y="1426"/>
                </a:lnTo>
                <a:lnTo>
                  <a:pt x="1718" y="1426"/>
                </a:lnTo>
                <a:lnTo>
                  <a:pt x="1720" y="1426"/>
                </a:lnTo>
                <a:lnTo>
                  <a:pt x="1720" y="1426"/>
                </a:lnTo>
                <a:lnTo>
                  <a:pt x="1721" y="1426"/>
                </a:lnTo>
                <a:lnTo>
                  <a:pt x="1722" y="1426"/>
                </a:lnTo>
                <a:lnTo>
                  <a:pt x="1723" y="1426"/>
                </a:lnTo>
                <a:lnTo>
                  <a:pt x="1723" y="1426"/>
                </a:lnTo>
                <a:lnTo>
                  <a:pt x="1725" y="1426"/>
                </a:lnTo>
                <a:lnTo>
                  <a:pt x="1726" y="1426"/>
                </a:lnTo>
                <a:lnTo>
                  <a:pt x="1727" y="1426"/>
                </a:lnTo>
                <a:lnTo>
                  <a:pt x="1727" y="1426"/>
                </a:lnTo>
                <a:lnTo>
                  <a:pt x="1728" y="1426"/>
                </a:lnTo>
                <a:lnTo>
                  <a:pt x="1730" y="1426"/>
                </a:lnTo>
                <a:lnTo>
                  <a:pt x="1731" y="1426"/>
                </a:lnTo>
                <a:lnTo>
                  <a:pt x="1731" y="1426"/>
                </a:lnTo>
                <a:lnTo>
                  <a:pt x="1732" y="1427"/>
                </a:lnTo>
                <a:lnTo>
                  <a:pt x="1733" y="1427"/>
                </a:lnTo>
                <a:lnTo>
                  <a:pt x="1735" y="1427"/>
                </a:lnTo>
                <a:lnTo>
                  <a:pt x="1736" y="1427"/>
                </a:lnTo>
                <a:lnTo>
                  <a:pt x="1736" y="1427"/>
                </a:lnTo>
                <a:lnTo>
                  <a:pt x="1737" y="1427"/>
                </a:lnTo>
                <a:lnTo>
                  <a:pt x="1738" y="1427"/>
                </a:lnTo>
                <a:lnTo>
                  <a:pt x="1740" y="1427"/>
                </a:lnTo>
                <a:lnTo>
                  <a:pt x="1740" y="1427"/>
                </a:lnTo>
                <a:lnTo>
                  <a:pt x="1741" y="1427"/>
                </a:lnTo>
                <a:lnTo>
                  <a:pt x="1742" y="1427"/>
                </a:lnTo>
                <a:lnTo>
                  <a:pt x="1743" y="1427"/>
                </a:lnTo>
                <a:lnTo>
                  <a:pt x="1743" y="1427"/>
                </a:lnTo>
                <a:lnTo>
                  <a:pt x="1744" y="1427"/>
                </a:lnTo>
                <a:lnTo>
                  <a:pt x="1746" y="1427"/>
                </a:lnTo>
                <a:lnTo>
                  <a:pt x="1747" y="1427"/>
                </a:lnTo>
                <a:lnTo>
                  <a:pt x="1747" y="1427"/>
                </a:lnTo>
                <a:lnTo>
                  <a:pt x="1748" y="1427"/>
                </a:lnTo>
                <a:lnTo>
                  <a:pt x="1749" y="1426"/>
                </a:lnTo>
                <a:lnTo>
                  <a:pt x="1751" y="1426"/>
                </a:lnTo>
                <a:lnTo>
                  <a:pt x="1751" y="1426"/>
                </a:lnTo>
                <a:lnTo>
                  <a:pt x="1752" y="1426"/>
                </a:lnTo>
                <a:lnTo>
                  <a:pt x="1753" y="1427"/>
                </a:lnTo>
                <a:lnTo>
                  <a:pt x="1754" y="1427"/>
                </a:lnTo>
                <a:lnTo>
                  <a:pt x="1754" y="1427"/>
                </a:lnTo>
                <a:lnTo>
                  <a:pt x="1756" y="1427"/>
                </a:lnTo>
                <a:lnTo>
                  <a:pt x="1757" y="1427"/>
                </a:lnTo>
                <a:lnTo>
                  <a:pt x="1758" y="1427"/>
                </a:lnTo>
                <a:lnTo>
                  <a:pt x="1758" y="1427"/>
                </a:lnTo>
                <a:lnTo>
                  <a:pt x="1759" y="1427"/>
                </a:lnTo>
                <a:lnTo>
                  <a:pt x="1761" y="1427"/>
                </a:lnTo>
                <a:lnTo>
                  <a:pt x="1762" y="1427"/>
                </a:lnTo>
                <a:lnTo>
                  <a:pt x="1762" y="1427"/>
                </a:lnTo>
                <a:lnTo>
                  <a:pt x="1763" y="1427"/>
                </a:lnTo>
                <a:lnTo>
                  <a:pt x="1764" y="1426"/>
                </a:lnTo>
                <a:lnTo>
                  <a:pt x="1766" y="1426"/>
                </a:lnTo>
                <a:lnTo>
                  <a:pt x="1766" y="1425"/>
                </a:lnTo>
                <a:lnTo>
                  <a:pt x="1767" y="1425"/>
                </a:lnTo>
                <a:lnTo>
                  <a:pt x="1768" y="1423"/>
                </a:lnTo>
                <a:lnTo>
                  <a:pt x="1769" y="1423"/>
                </a:lnTo>
                <a:lnTo>
                  <a:pt x="1769" y="1423"/>
                </a:lnTo>
                <a:lnTo>
                  <a:pt x="1771" y="1423"/>
                </a:lnTo>
                <a:lnTo>
                  <a:pt x="1772" y="1422"/>
                </a:lnTo>
                <a:lnTo>
                  <a:pt x="1773" y="1423"/>
                </a:lnTo>
                <a:lnTo>
                  <a:pt x="1773" y="1423"/>
                </a:lnTo>
                <a:lnTo>
                  <a:pt x="1774" y="1423"/>
                </a:lnTo>
                <a:lnTo>
                  <a:pt x="1776" y="1423"/>
                </a:lnTo>
                <a:lnTo>
                  <a:pt x="1777" y="1425"/>
                </a:lnTo>
                <a:lnTo>
                  <a:pt x="1777" y="1425"/>
                </a:lnTo>
                <a:lnTo>
                  <a:pt x="1778" y="1425"/>
                </a:lnTo>
                <a:lnTo>
                  <a:pt x="1779" y="1425"/>
                </a:lnTo>
                <a:lnTo>
                  <a:pt x="1780" y="1426"/>
                </a:lnTo>
                <a:lnTo>
                  <a:pt x="1780" y="1426"/>
                </a:lnTo>
                <a:lnTo>
                  <a:pt x="1782" y="1426"/>
                </a:lnTo>
                <a:lnTo>
                  <a:pt x="1783" y="1426"/>
                </a:lnTo>
                <a:lnTo>
                  <a:pt x="1784" y="1426"/>
                </a:lnTo>
                <a:lnTo>
                  <a:pt x="1784" y="1426"/>
                </a:lnTo>
                <a:lnTo>
                  <a:pt x="1785" y="1427"/>
                </a:lnTo>
                <a:lnTo>
                  <a:pt x="1787" y="1427"/>
                </a:lnTo>
                <a:lnTo>
                  <a:pt x="1788" y="1427"/>
                </a:lnTo>
                <a:lnTo>
                  <a:pt x="1788" y="1427"/>
                </a:lnTo>
                <a:lnTo>
                  <a:pt x="1789" y="1427"/>
                </a:lnTo>
                <a:lnTo>
                  <a:pt x="1790" y="1427"/>
                </a:lnTo>
                <a:lnTo>
                  <a:pt x="1792" y="1427"/>
                </a:lnTo>
                <a:lnTo>
                  <a:pt x="1793" y="1427"/>
                </a:lnTo>
                <a:lnTo>
                  <a:pt x="1793" y="1427"/>
                </a:lnTo>
                <a:lnTo>
                  <a:pt x="1794" y="1427"/>
                </a:lnTo>
                <a:lnTo>
                  <a:pt x="1795" y="1427"/>
                </a:lnTo>
                <a:lnTo>
                  <a:pt x="1797" y="1427"/>
                </a:lnTo>
                <a:lnTo>
                  <a:pt x="1797" y="1427"/>
                </a:lnTo>
                <a:lnTo>
                  <a:pt x="1798" y="1427"/>
                </a:lnTo>
                <a:lnTo>
                  <a:pt x="1799" y="1427"/>
                </a:lnTo>
                <a:lnTo>
                  <a:pt x="1800" y="1427"/>
                </a:lnTo>
                <a:lnTo>
                  <a:pt x="1800" y="1427"/>
                </a:lnTo>
                <a:lnTo>
                  <a:pt x="1802" y="1427"/>
                </a:lnTo>
                <a:lnTo>
                  <a:pt x="1803" y="1427"/>
                </a:lnTo>
                <a:lnTo>
                  <a:pt x="1804" y="1427"/>
                </a:lnTo>
                <a:lnTo>
                  <a:pt x="1804" y="1427"/>
                </a:lnTo>
                <a:lnTo>
                  <a:pt x="1805" y="1427"/>
                </a:lnTo>
                <a:lnTo>
                  <a:pt x="1807" y="1427"/>
                </a:lnTo>
                <a:lnTo>
                  <a:pt x="1808" y="1427"/>
                </a:lnTo>
                <a:lnTo>
                  <a:pt x="1808" y="1427"/>
                </a:lnTo>
                <a:lnTo>
                  <a:pt x="1809" y="1427"/>
                </a:lnTo>
                <a:lnTo>
                  <a:pt x="1810" y="1427"/>
                </a:lnTo>
                <a:lnTo>
                  <a:pt x="1811" y="1427"/>
                </a:lnTo>
                <a:lnTo>
                  <a:pt x="1811" y="1427"/>
                </a:lnTo>
                <a:lnTo>
                  <a:pt x="1813" y="1427"/>
                </a:lnTo>
                <a:lnTo>
                  <a:pt x="1814" y="1427"/>
                </a:lnTo>
                <a:lnTo>
                  <a:pt x="1815" y="1427"/>
                </a:lnTo>
                <a:lnTo>
                  <a:pt x="1815" y="1427"/>
                </a:lnTo>
                <a:lnTo>
                  <a:pt x="1816" y="1427"/>
                </a:lnTo>
                <a:lnTo>
                  <a:pt x="1818" y="1427"/>
                </a:lnTo>
                <a:lnTo>
                  <a:pt x="1819" y="1427"/>
                </a:lnTo>
                <a:lnTo>
                  <a:pt x="1819" y="1427"/>
                </a:lnTo>
                <a:lnTo>
                  <a:pt x="1820" y="1427"/>
                </a:lnTo>
                <a:lnTo>
                  <a:pt x="1821" y="1427"/>
                </a:lnTo>
                <a:lnTo>
                  <a:pt x="1823" y="1427"/>
                </a:lnTo>
                <a:lnTo>
                  <a:pt x="1823" y="1426"/>
                </a:lnTo>
                <a:lnTo>
                  <a:pt x="1824" y="1426"/>
                </a:lnTo>
                <a:lnTo>
                  <a:pt x="1825" y="1426"/>
                </a:lnTo>
                <a:lnTo>
                  <a:pt x="1826" y="1425"/>
                </a:lnTo>
                <a:lnTo>
                  <a:pt x="1826" y="1425"/>
                </a:lnTo>
                <a:lnTo>
                  <a:pt x="1828" y="1425"/>
                </a:lnTo>
                <a:lnTo>
                  <a:pt x="1829" y="1425"/>
                </a:lnTo>
                <a:lnTo>
                  <a:pt x="1830" y="1423"/>
                </a:lnTo>
                <a:lnTo>
                  <a:pt x="1830" y="1423"/>
                </a:lnTo>
                <a:lnTo>
                  <a:pt x="1831" y="1423"/>
                </a:lnTo>
                <a:lnTo>
                  <a:pt x="1833" y="1423"/>
                </a:lnTo>
                <a:lnTo>
                  <a:pt x="1834" y="1425"/>
                </a:lnTo>
                <a:lnTo>
                  <a:pt x="1834" y="1425"/>
                </a:lnTo>
                <a:lnTo>
                  <a:pt x="1835" y="1425"/>
                </a:lnTo>
                <a:lnTo>
                  <a:pt x="1836" y="1425"/>
                </a:lnTo>
                <a:lnTo>
                  <a:pt x="1838" y="1425"/>
                </a:lnTo>
                <a:lnTo>
                  <a:pt x="1838" y="1425"/>
                </a:lnTo>
                <a:lnTo>
                  <a:pt x="1839" y="1425"/>
                </a:lnTo>
                <a:lnTo>
                  <a:pt x="1840" y="1425"/>
                </a:lnTo>
                <a:lnTo>
                  <a:pt x="1841" y="1426"/>
                </a:lnTo>
                <a:lnTo>
                  <a:pt x="1841" y="1426"/>
                </a:lnTo>
                <a:lnTo>
                  <a:pt x="1843" y="1426"/>
                </a:lnTo>
                <a:lnTo>
                  <a:pt x="1844" y="1426"/>
                </a:lnTo>
                <a:lnTo>
                  <a:pt x="1845" y="1426"/>
                </a:lnTo>
                <a:lnTo>
                  <a:pt x="1846" y="1426"/>
                </a:lnTo>
                <a:lnTo>
                  <a:pt x="1846" y="1426"/>
                </a:lnTo>
                <a:lnTo>
                  <a:pt x="1847" y="1426"/>
                </a:lnTo>
                <a:lnTo>
                  <a:pt x="1849" y="1427"/>
                </a:lnTo>
                <a:lnTo>
                  <a:pt x="1850" y="1427"/>
                </a:lnTo>
                <a:lnTo>
                  <a:pt x="1850" y="1427"/>
                </a:lnTo>
                <a:lnTo>
                  <a:pt x="1851" y="1426"/>
                </a:lnTo>
                <a:lnTo>
                  <a:pt x="1852" y="1426"/>
                </a:lnTo>
                <a:lnTo>
                  <a:pt x="1854" y="1426"/>
                </a:lnTo>
                <a:lnTo>
                  <a:pt x="1854" y="1426"/>
                </a:lnTo>
                <a:lnTo>
                  <a:pt x="1855" y="1426"/>
                </a:lnTo>
                <a:lnTo>
                  <a:pt x="1856" y="1427"/>
                </a:lnTo>
                <a:lnTo>
                  <a:pt x="1857" y="1427"/>
                </a:lnTo>
                <a:lnTo>
                  <a:pt x="1857" y="1427"/>
                </a:lnTo>
                <a:lnTo>
                  <a:pt x="1859" y="1426"/>
                </a:lnTo>
                <a:lnTo>
                  <a:pt x="1860" y="1426"/>
                </a:lnTo>
                <a:lnTo>
                  <a:pt x="1861" y="1426"/>
                </a:lnTo>
                <a:lnTo>
                  <a:pt x="1861" y="1426"/>
                </a:lnTo>
                <a:lnTo>
                  <a:pt x="1862" y="1425"/>
                </a:lnTo>
                <a:lnTo>
                  <a:pt x="1864" y="1425"/>
                </a:lnTo>
                <a:lnTo>
                  <a:pt x="1865" y="1423"/>
                </a:lnTo>
                <a:lnTo>
                  <a:pt x="1865" y="1423"/>
                </a:lnTo>
                <a:lnTo>
                  <a:pt x="1866" y="1423"/>
                </a:lnTo>
                <a:lnTo>
                  <a:pt x="1867" y="1423"/>
                </a:lnTo>
                <a:lnTo>
                  <a:pt x="1869" y="1423"/>
                </a:lnTo>
                <a:lnTo>
                  <a:pt x="1869" y="1423"/>
                </a:lnTo>
                <a:lnTo>
                  <a:pt x="1870" y="1423"/>
                </a:lnTo>
                <a:lnTo>
                  <a:pt x="1871" y="1425"/>
                </a:lnTo>
                <a:lnTo>
                  <a:pt x="1872" y="1425"/>
                </a:lnTo>
                <a:lnTo>
                  <a:pt x="1872" y="1425"/>
                </a:lnTo>
                <a:lnTo>
                  <a:pt x="1874" y="1425"/>
                </a:lnTo>
                <a:lnTo>
                  <a:pt x="1875" y="1425"/>
                </a:lnTo>
                <a:lnTo>
                  <a:pt x="1876" y="1425"/>
                </a:lnTo>
                <a:lnTo>
                  <a:pt x="1876" y="1425"/>
                </a:lnTo>
                <a:lnTo>
                  <a:pt x="1877" y="1426"/>
                </a:lnTo>
                <a:lnTo>
                  <a:pt x="1879" y="1426"/>
                </a:lnTo>
                <a:lnTo>
                  <a:pt x="1880" y="1426"/>
                </a:lnTo>
                <a:lnTo>
                  <a:pt x="1880" y="1426"/>
                </a:lnTo>
                <a:lnTo>
                  <a:pt x="1881" y="1426"/>
                </a:lnTo>
                <a:lnTo>
                  <a:pt x="1882" y="1426"/>
                </a:lnTo>
                <a:lnTo>
                  <a:pt x="1883" y="1426"/>
                </a:lnTo>
                <a:lnTo>
                  <a:pt x="1883" y="1426"/>
                </a:lnTo>
                <a:lnTo>
                  <a:pt x="1885" y="1426"/>
                </a:lnTo>
                <a:lnTo>
                  <a:pt x="1886" y="1426"/>
                </a:lnTo>
                <a:lnTo>
                  <a:pt x="1887" y="1426"/>
                </a:lnTo>
                <a:lnTo>
                  <a:pt x="1887" y="1427"/>
                </a:lnTo>
                <a:lnTo>
                  <a:pt x="1888" y="1427"/>
                </a:lnTo>
                <a:lnTo>
                  <a:pt x="1890" y="1427"/>
                </a:lnTo>
                <a:lnTo>
                  <a:pt x="1891" y="1427"/>
                </a:lnTo>
                <a:lnTo>
                  <a:pt x="1891" y="1427"/>
                </a:lnTo>
                <a:lnTo>
                  <a:pt x="1892" y="1427"/>
                </a:lnTo>
                <a:lnTo>
                  <a:pt x="1893" y="1427"/>
                </a:lnTo>
                <a:lnTo>
                  <a:pt x="1895" y="1427"/>
                </a:lnTo>
                <a:lnTo>
                  <a:pt x="1895" y="1427"/>
                </a:lnTo>
                <a:lnTo>
                  <a:pt x="1896" y="1427"/>
                </a:lnTo>
                <a:lnTo>
                  <a:pt x="1897" y="1427"/>
                </a:lnTo>
                <a:lnTo>
                  <a:pt x="1898" y="1427"/>
                </a:lnTo>
                <a:lnTo>
                  <a:pt x="1898" y="1427"/>
                </a:lnTo>
                <a:lnTo>
                  <a:pt x="1900" y="1427"/>
                </a:lnTo>
                <a:lnTo>
                  <a:pt x="1901" y="1427"/>
                </a:lnTo>
                <a:lnTo>
                  <a:pt x="1902" y="1427"/>
                </a:lnTo>
                <a:lnTo>
                  <a:pt x="1903" y="1427"/>
                </a:lnTo>
                <a:lnTo>
                  <a:pt x="1903" y="1427"/>
                </a:lnTo>
                <a:lnTo>
                  <a:pt x="1905" y="1427"/>
                </a:lnTo>
                <a:lnTo>
                  <a:pt x="1906" y="1426"/>
                </a:lnTo>
                <a:lnTo>
                  <a:pt x="1907" y="1426"/>
                </a:lnTo>
                <a:lnTo>
                  <a:pt x="1907" y="1426"/>
                </a:lnTo>
                <a:lnTo>
                  <a:pt x="1908" y="1425"/>
                </a:lnTo>
                <a:lnTo>
                  <a:pt x="1910" y="1423"/>
                </a:lnTo>
                <a:lnTo>
                  <a:pt x="1911" y="1423"/>
                </a:lnTo>
                <a:lnTo>
                  <a:pt x="1911" y="1422"/>
                </a:lnTo>
                <a:lnTo>
                  <a:pt x="1912" y="1422"/>
                </a:lnTo>
                <a:lnTo>
                  <a:pt x="1913" y="1421"/>
                </a:lnTo>
                <a:lnTo>
                  <a:pt x="1915" y="1421"/>
                </a:lnTo>
                <a:lnTo>
                  <a:pt x="1915" y="1421"/>
                </a:lnTo>
                <a:lnTo>
                  <a:pt x="1916" y="1421"/>
                </a:lnTo>
                <a:lnTo>
                  <a:pt x="1917" y="1421"/>
                </a:lnTo>
                <a:lnTo>
                  <a:pt x="1918" y="1421"/>
                </a:lnTo>
                <a:lnTo>
                  <a:pt x="1918" y="1421"/>
                </a:lnTo>
                <a:lnTo>
                  <a:pt x="1919" y="1421"/>
                </a:lnTo>
                <a:lnTo>
                  <a:pt x="1921" y="1421"/>
                </a:lnTo>
                <a:lnTo>
                  <a:pt x="1922" y="1421"/>
                </a:lnTo>
                <a:lnTo>
                  <a:pt x="1922" y="1421"/>
                </a:lnTo>
                <a:lnTo>
                  <a:pt x="1923" y="1421"/>
                </a:lnTo>
                <a:lnTo>
                  <a:pt x="1924" y="1421"/>
                </a:lnTo>
                <a:lnTo>
                  <a:pt x="1926" y="1421"/>
                </a:lnTo>
                <a:lnTo>
                  <a:pt x="1926" y="1421"/>
                </a:lnTo>
                <a:lnTo>
                  <a:pt x="1927" y="1421"/>
                </a:lnTo>
                <a:lnTo>
                  <a:pt x="1928" y="1421"/>
                </a:lnTo>
                <a:lnTo>
                  <a:pt x="1929" y="1421"/>
                </a:lnTo>
                <a:lnTo>
                  <a:pt x="1929" y="1421"/>
                </a:lnTo>
                <a:lnTo>
                  <a:pt x="1931" y="1422"/>
                </a:lnTo>
                <a:lnTo>
                  <a:pt x="1932" y="1422"/>
                </a:lnTo>
                <a:lnTo>
                  <a:pt x="1933" y="1422"/>
                </a:lnTo>
                <a:lnTo>
                  <a:pt x="1933" y="1422"/>
                </a:lnTo>
                <a:lnTo>
                  <a:pt x="1934" y="1423"/>
                </a:lnTo>
                <a:lnTo>
                  <a:pt x="1936" y="1423"/>
                </a:lnTo>
                <a:lnTo>
                  <a:pt x="1937" y="1423"/>
                </a:lnTo>
                <a:lnTo>
                  <a:pt x="1937" y="1423"/>
                </a:lnTo>
                <a:lnTo>
                  <a:pt x="1938" y="1425"/>
                </a:lnTo>
                <a:lnTo>
                  <a:pt x="1939" y="1425"/>
                </a:lnTo>
                <a:lnTo>
                  <a:pt x="1941" y="1425"/>
                </a:lnTo>
                <a:lnTo>
                  <a:pt x="1941" y="1426"/>
                </a:lnTo>
                <a:lnTo>
                  <a:pt x="1942" y="1426"/>
                </a:lnTo>
                <a:lnTo>
                  <a:pt x="1943" y="1426"/>
                </a:lnTo>
                <a:lnTo>
                  <a:pt x="1944" y="1426"/>
                </a:lnTo>
                <a:lnTo>
                  <a:pt x="1944" y="1426"/>
                </a:lnTo>
                <a:lnTo>
                  <a:pt x="1946" y="1427"/>
                </a:lnTo>
                <a:lnTo>
                  <a:pt x="1947" y="1427"/>
                </a:lnTo>
                <a:lnTo>
                  <a:pt x="1948" y="1427"/>
                </a:lnTo>
                <a:lnTo>
                  <a:pt x="1948" y="1427"/>
                </a:lnTo>
                <a:lnTo>
                  <a:pt x="1949" y="1427"/>
                </a:lnTo>
                <a:lnTo>
                  <a:pt x="1951" y="1427"/>
                </a:lnTo>
                <a:lnTo>
                  <a:pt x="1952" y="1427"/>
                </a:lnTo>
                <a:lnTo>
                  <a:pt x="1952" y="1427"/>
                </a:lnTo>
                <a:lnTo>
                  <a:pt x="1953" y="1427"/>
                </a:lnTo>
                <a:lnTo>
                  <a:pt x="1954" y="1427"/>
                </a:lnTo>
                <a:lnTo>
                  <a:pt x="1955" y="1427"/>
                </a:lnTo>
                <a:lnTo>
                  <a:pt x="1955" y="1427"/>
                </a:lnTo>
                <a:lnTo>
                  <a:pt x="1957" y="1427"/>
                </a:lnTo>
                <a:lnTo>
                  <a:pt x="1958" y="1427"/>
                </a:lnTo>
                <a:lnTo>
                  <a:pt x="1959" y="1427"/>
                </a:lnTo>
                <a:lnTo>
                  <a:pt x="1960" y="1427"/>
                </a:lnTo>
                <a:lnTo>
                  <a:pt x="1960" y="1427"/>
                </a:lnTo>
                <a:lnTo>
                  <a:pt x="1962" y="1427"/>
                </a:lnTo>
                <a:lnTo>
                  <a:pt x="1963" y="1427"/>
                </a:lnTo>
                <a:lnTo>
                  <a:pt x="1964" y="1427"/>
                </a:lnTo>
                <a:lnTo>
                  <a:pt x="1964" y="1427"/>
                </a:lnTo>
                <a:lnTo>
                  <a:pt x="1965" y="1427"/>
                </a:lnTo>
                <a:lnTo>
                  <a:pt x="1967" y="1427"/>
                </a:lnTo>
                <a:lnTo>
                  <a:pt x="1968" y="1427"/>
                </a:lnTo>
                <a:lnTo>
                  <a:pt x="1968" y="1427"/>
                </a:lnTo>
                <a:lnTo>
                  <a:pt x="1969" y="1427"/>
                </a:lnTo>
                <a:lnTo>
                  <a:pt x="1970" y="1427"/>
                </a:lnTo>
                <a:lnTo>
                  <a:pt x="1972" y="1427"/>
                </a:lnTo>
                <a:lnTo>
                  <a:pt x="1972" y="1427"/>
                </a:lnTo>
                <a:lnTo>
                  <a:pt x="1973" y="1427"/>
                </a:lnTo>
                <a:lnTo>
                  <a:pt x="1974" y="1427"/>
                </a:lnTo>
                <a:lnTo>
                  <a:pt x="1975" y="1427"/>
                </a:lnTo>
                <a:lnTo>
                  <a:pt x="1975" y="1427"/>
                </a:lnTo>
                <a:lnTo>
                  <a:pt x="1977" y="1427"/>
                </a:lnTo>
                <a:lnTo>
                  <a:pt x="1978" y="1427"/>
                </a:lnTo>
                <a:lnTo>
                  <a:pt x="1979" y="1427"/>
                </a:lnTo>
                <a:lnTo>
                  <a:pt x="1979" y="1427"/>
                </a:lnTo>
                <a:lnTo>
                  <a:pt x="1980" y="1426"/>
                </a:lnTo>
                <a:lnTo>
                  <a:pt x="1982" y="1426"/>
                </a:lnTo>
                <a:lnTo>
                  <a:pt x="1983" y="1425"/>
                </a:lnTo>
                <a:lnTo>
                  <a:pt x="1983" y="1425"/>
                </a:lnTo>
                <a:lnTo>
                  <a:pt x="1984" y="1423"/>
                </a:lnTo>
                <a:lnTo>
                  <a:pt x="1985" y="1423"/>
                </a:lnTo>
                <a:lnTo>
                  <a:pt x="1987" y="1422"/>
                </a:lnTo>
                <a:lnTo>
                  <a:pt x="1987" y="1422"/>
                </a:lnTo>
                <a:lnTo>
                  <a:pt x="1988" y="1422"/>
                </a:lnTo>
                <a:lnTo>
                  <a:pt x="1989" y="1422"/>
                </a:lnTo>
                <a:lnTo>
                  <a:pt x="1990" y="1422"/>
                </a:lnTo>
                <a:lnTo>
                  <a:pt x="1990" y="1423"/>
                </a:lnTo>
                <a:lnTo>
                  <a:pt x="1991" y="1423"/>
                </a:lnTo>
                <a:lnTo>
                  <a:pt x="1993" y="1423"/>
                </a:lnTo>
                <a:lnTo>
                  <a:pt x="1994" y="1423"/>
                </a:lnTo>
                <a:lnTo>
                  <a:pt x="1994" y="1425"/>
                </a:lnTo>
                <a:lnTo>
                  <a:pt x="1995" y="1425"/>
                </a:lnTo>
                <a:lnTo>
                  <a:pt x="1996" y="1425"/>
                </a:lnTo>
                <a:lnTo>
                  <a:pt x="1998" y="1425"/>
                </a:lnTo>
                <a:lnTo>
                  <a:pt x="1998" y="1426"/>
                </a:lnTo>
                <a:lnTo>
                  <a:pt x="1999" y="1426"/>
                </a:lnTo>
                <a:lnTo>
                  <a:pt x="2000" y="1426"/>
                </a:lnTo>
                <a:lnTo>
                  <a:pt x="2001" y="1426"/>
                </a:lnTo>
                <a:lnTo>
                  <a:pt x="2001" y="1426"/>
                </a:lnTo>
                <a:lnTo>
                  <a:pt x="2003" y="1426"/>
                </a:lnTo>
                <a:lnTo>
                  <a:pt x="2004" y="1427"/>
                </a:lnTo>
                <a:lnTo>
                  <a:pt x="2005" y="1427"/>
                </a:lnTo>
                <a:lnTo>
                  <a:pt x="2005" y="1427"/>
                </a:lnTo>
                <a:lnTo>
                  <a:pt x="2006" y="1427"/>
                </a:lnTo>
                <a:lnTo>
                  <a:pt x="2008" y="1427"/>
                </a:lnTo>
                <a:lnTo>
                  <a:pt x="2009" y="1427"/>
                </a:lnTo>
                <a:lnTo>
                  <a:pt x="2009" y="1427"/>
                </a:lnTo>
                <a:lnTo>
                  <a:pt x="2010" y="1427"/>
                </a:lnTo>
                <a:lnTo>
                  <a:pt x="2011" y="1427"/>
                </a:lnTo>
                <a:lnTo>
                  <a:pt x="2013" y="1427"/>
                </a:lnTo>
                <a:lnTo>
                  <a:pt x="2014" y="1427"/>
                </a:lnTo>
                <a:lnTo>
                  <a:pt x="2014" y="1427"/>
                </a:lnTo>
                <a:lnTo>
                  <a:pt x="2015" y="1427"/>
                </a:lnTo>
                <a:lnTo>
                  <a:pt x="2016" y="1426"/>
                </a:lnTo>
                <a:lnTo>
                  <a:pt x="2018" y="1426"/>
                </a:lnTo>
                <a:lnTo>
                  <a:pt x="2018" y="1426"/>
                </a:lnTo>
                <a:lnTo>
                  <a:pt x="2019" y="1426"/>
                </a:lnTo>
                <a:lnTo>
                  <a:pt x="2020" y="1425"/>
                </a:lnTo>
                <a:lnTo>
                  <a:pt x="2021" y="1425"/>
                </a:lnTo>
                <a:lnTo>
                  <a:pt x="2021" y="1423"/>
                </a:lnTo>
                <a:lnTo>
                  <a:pt x="2023" y="1422"/>
                </a:lnTo>
                <a:lnTo>
                  <a:pt x="2024" y="1421"/>
                </a:lnTo>
                <a:lnTo>
                  <a:pt x="2025" y="1420"/>
                </a:lnTo>
                <a:lnTo>
                  <a:pt x="2025" y="1418"/>
                </a:lnTo>
                <a:lnTo>
                  <a:pt x="2026" y="1417"/>
                </a:lnTo>
                <a:lnTo>
                  <a:pt x="2027" y="1416"/>
                </a:lnTo>
                <a:lnTo>
                  <a:pt x="2029" y="1415"/>
                </a:lnTo>
                <a:lnTo>
                  <a:pt x="2029" y="1414"/>
                </a:lnTo>
                <a:lnTo>
                  <a:pt x="2030" y="1414"/>
                </a:lnTo>
                <a:lnTo>
                  <a:pt x="2031" y="1414"/>
                </a:lnTo>
                <a:lnTo>
                  <a:pt x="2032" y="1414"/>
                </a:lnTo>
                <a:lnTo>
                  <a:pt x="2032" y="1414"/>
                </a:lnTo>
                <a:lnTo>
                  <a:pt x="2034" y="1414"/>
                </a:lnTo>
                <a:lnTo>
                  <a:pt x="2035" y="1414"/>
                </a:lnTo>
                <a:lnTo>
                  <a:pt x="2036" y="1415"/>
                </a:lnTo>
                <a:lnTo>
                  <a:pt x="2036" y="1415"/>
                </a:lnTo>
                <a:lnTo>
                  <a:pt x="2037" y="1416"/>
                </a:lnTo>
                <a:lnTo>
                  <a:pt x="2039" y="1416"/>
                </a:lnTo>
                <a:lnTo>
                  <a:pt x="2040" y="1417"/>
                </a:lnTo>
                <a:lnTo>
                  <a:pt x="2040" y="1417"/>
                </a:lnTo>
                <a:lnTo>
                  <a:pt x="2041" y="1418"/>
                </a:lnTo>
                <a:lnTo>
                  <a:pt x="2042" y="1418"/>
                </a:lnTo>
                <a:lnTo>
                  <a:pt x="2044" y="1420"/>
                </a:lnTo>
                <a:lnTo>
                  <a:pt x="2044" y="1420"/>
                </a:lnTo>
                <a:lnTo>
                  <a:pt x="2045" y="1421"/>
                </a:lnTo>
                <a:lnTo>
                  <a:pt x="2046" y="1421"/>
                </a:lnTo>
                <a:lnTo>
                  <a:pt x="2047" y="1421"/>
                </a:lnTo>
                <a:lnTo>
                  <a:pt x="2047" y="1422"/>
                </a:lnTo>
                <a:lnTo>
                  <a:pt x="2049" y="1422"/>
                </a:lnTo>
                <a:lnTo>
                  <a:pt x="2050" y="1422"/>
                </a:lnTo>
                <a:lnTo>
                  <a:pt x="2051" y="1423"/>
                </a:lnTo>
                <a:lnTo>
                  <a:pt x="2051" y="1423"/>
                </a:lnTo>
                <a:lnTo>
                  <a:pt x="2052" y="1423"/>
                </a:lnTo>
                <a:lnTo>
                  <a:pt x="2054" y="1423"/>
                </a:lnTo>
                <a:lnTo>
                  <a:pt x="2055" y="1425"/>
                </a:lnTo>
                <a:lnTo>
                  <a:pt x="2055" y="1425"/>
                </a:lnTo>
                <a:lnTo>
                  <a:pt x="2056" y="1425"/>
                </a:lnTo>
                <a:lnTo>
                  <a:pt x="2057" y="1425"/>
                </a:lnTo>
                <a:lnTo>
                  <a:pt x="2059" y="1426"/>
                </a:lnTo>
                <a:lnTo>
                  <a:pt x="2059" y="1426"/>
                </a:lnTo>
                <a:lnTo>
                  <a:pt x="2060" y="1426"/>
                </a:lnTo>
                <a:lnTo>
                  <a:pt x="2061" y="1426"/>
                </a:lnTo>
                <a:lnTo>
                  <a:pt x="2062" y="1426"/>
                </a:lnTo>
                <a:lnTo>
                  <a:pt x="2062" y="1426"/>
                </a:lnTo>
                <a:lnTo>
                  <a:pt x="2063" y="1427"/>
                </a:lnTo>
                <a:lnTo>
                  <a:pt x="2065" y="1427"/>
                </a:lnTo>
                <a:lnTo>
                  <a:pt x="2066" y="1427"/>
                </a:lnTo>
                <a:lnTo>
                  <a:pt x="2066" y="1427"/>
                </a:lnTo>
                <a:lnTo>
                  <a:pt x="2067" y="1427"/>
                </a:lnTo>
                <a:lnTo>
                  <a:pt x="2068" y="1427"/>
                </a:lnTo>
                <a:lnTo>
                  <a:pt x="2070" y="1427"/>
                </a:lnTo>
                <a:lnTo>
                  <a:pt x="2071" y="1427"/>
                </a:lnTo>
                <a:lnTo>
                  <a:pt x="2071" y="1427"/>
                </a:lnTo>
                <a:lnTo>
                  <a:pt x="2072" y="1427"/>
                </a:lnTo>
                <a:lnTo>
                  <a:pt x="2073" y="1427"/>
                </a:lnTo>
                <a:lnTo>
                  <a:pt x="2075" y="1427"/>
                </a:lnTo>
                <a:lnTo>
                  <a:pt x="2075" y="1427"/>
                </a:lnTo>
                <a:lnTo>
                  <a:pt x="2076" y="1427"/>
                </a:lnTo>
                <a:lnTo>
                  <a:pt x="2077" y="1427"/>
                </a:lnTo>
                <a:lnTo>
                  <a:pt x="2078" y="1426"/>
                </a:lnTo>
                <a:lnTo>
                  <a:pt x="2078" y="1425"/>
                </a:lnTo>
                <a:lnTo>
                  <a:pt x="2080" y="1420"/>
                </a:lnTo>
                <a:lnTo>
                  <a:pt x="2081" y="1412"/>
                </a:lnTo>
                <a:lnTo>
                  <a:pt x="2082" y="1401"/>
                </a:lnTo>
                <a:lnTo>
                  <a:pt x="2082" y="1384"/>
                </a:lnTo>
                <a:lnTo>
                  <a:pt x="2083" y="1361"/>
                </a:lnTo>
                <a:lnTo>
                  <a:pt x="2085" y="1335"/>
                </a:lnTo>
                <a:lnTo>
                  <a:pt x="2086" y="1310"/>
                </a:lnTo>
                <a:lnTo>
                  <a:pt x="2086" y="1288"/>
                </a:lnTo>
                <a:lnTo>
                  <a:pt x="2087" y="1272"/>
                </a:lnTo>
                <a:lnTo>
                  <a:pt x="2088" y="1261"/>
                </a:lnTo>
                <a:lnTo>
                  <a:pt x="2090" y="1257"/>
                </a:lnTo>
                <a:lnTo>
                  <a:pt x="2090" y="1257"/>
                </a:lnTo>
                <a:lnTo>
                  <a:pt x="2091" y="1260"/>
                </a:lnTo>
                <a:lnTo>
                  <a:pt x="2092" y="1263"/>
                </a:lnTo>
                <a:lnTo>
                  <a:pt x="2093" y="1268"/>
                </a:lnTo>
                <a:lnTo>
                  <a:pt x="2093" y="1272"/>
                </a:lnTo>
                <a:lnTo>
                  <a:pt x="2095" y="1277"/>
                </a:lnTo>
                <a:lnTo>
                  <a:pt x="2096" y="1282"/>
                </a:lnTo>
                <a:lnTo>
                  <a:pt x="2097" y="1287"/>
                </a:lnTo>
                <a:lnTo>
                  <a:pt x="2097" y="1291"/>
                </a:lnTo>
                <a:lnTo>
                  <a:pt x="2098" y="1294"/>
                </a:lnTo>
                <a:lnTo>
                  <a:pt x="2099" y="1298"/>
                </a:lnTo>
                <a:lnTo>
                  <a:pt x="2101" y="1303"/>
                </a:lnTo>
                <a:lnTo>
                  <a:pt x="2101" y="1307"/>
                </a:lnTo>
                <a:lnTo>
                  <a:pt x="2102" y="1310"/>
                </a:lnTo>
                <a:lnTo>
                  <a:pt x="2103" y="1314"/>
                </a:lnTo>
                <a:lnTo>
                  <a:pt x="2104" y="1318"/>
                </a:lnTo>
                <a:lnTo>
                  <a:pt x="2104" y="1323"/>
                </a:lnTo>
                <a:lnTo>
                  <a:pt x="2106" y="1327"/>
                </a:lnTo>
                <a:lnTo>
                  <a:pt x="2107" y="1330"/>
                </a:lnTo>
                <a:lnTo>
                  <a:pt x="2108" y="1335"/>
                </a:lnTo>
                <a:lnTo>
                  <a:pt x="2108" y="1339"/>
                </a:lnTo>
                <a:lnTo>
                  <a:pt x="2109" y="1343"/>
                </a:lnTo>
                <a:lnTo>
                  <a:pt x="2111" y="1346"/>
                </a:lnTo>
                <a:lnTo>
                  <a:pt x="2112" y="1350"/>
                </a:lnTo>
                <a:lnTo>
                  <a:pt x="2112" y="1353"/>
                </a:lnTo>
                <a:lnTo>
                  <a:pt x="2113" y="1356"/>
                </a:lnTo>
                <a:lnTo>
                  <a:pt x="2114" y="1359"/>
                </a:lnTo>
                <a:lnTo>
                  <a:pt x="2116" y="1363"/>
                </a:lnTo>
                <a:lnTo>
                  <a:pt x="2116" y="1365"/>
                </a:lnTo>
                <a:lnTo>
                  <a:pt x="2117" y="1368"/>
                </a:lnTo>
                <a:lnTo>
                  <a:pt x="2118" y="1371"/>
                </a:lnTo>
                <a:lnTo>
                  <a:pt x="2119" y="1374"/>
                </a:lnTo>
                <a:lnTo>
                  <a:pt x="2119" y="1376"/>
                </a:lnTo>
                <a:lnTo>
                  <a:pt x="2121" y="1379"/>
                </a:lnTo>
                <a:lnTo>
                  <a:pt x="2122" y="1380"/>
                </a:lnTo>
                <a:lnTo>
                  <a:pt x="2123" y="1382"/>
                </a:lnTo>
                <a:lnTo>
                  <a:pt x="2123" y="1385"/>
                </a:lnTo>
                <a:lnTo>
                  <a:pt x="2124" y="1386"/>
                </a:lnTo>
                <a:lnTo>
                  <a:pt x="2126" y="1389"/>
                </a:lnTo>
                <a:lnTo>
                  <a:pt x="2127" y="1390"/>
                </a:lnTo>
                <a:lnTo>
                  <a:pt x="2128" y="1392"/>
                </a:lnTo>
                <a:lnTo>
                  <a:pt x="2128" y="1394"/>
                </a:lnTo>
                <a:lnTo>
                  <a:pt x="2129" y="1396"/>
                </a:lnTo>
                <a:lnTo>
                  <a:pt x="2131" y="1397"/>
                </a:lnTo>
                <a:lnTo>
                  <a:pt x="2132" y="1399"/>
                </a:lnTo>
                <a:lnTo>
                  <a:pt x="2132" y="1400"/>
                </a:lnTo>
                <a:lnTo>
                  <a:pt x="2133" y="1401"/>
                </a:lnTo>
                <a:lnTo>
                  <a:pt x="2134" y="1404"/>
                </a:lnTo>
                <a:lnTo>
                  <a:pt x="2135" y="1405"/>
                </a:lnTo>
                <a:lnTo>
                  <a:pt x="2135" y="1405"/>
                </a:lnTo>
                <a:lnTo>
                  <a:pt x="2137" y="1406"/>
                </a:lnTo>
                <a:lnTo>
                  <a:pt x="2138" y="1407"/>
                </a:lnTo>
                <a:lnTo>
                  <a:pt x="2139" y="1409"/>
                </a:lnTo>
                <a:lnTo>
                  <a:pt x="2139" y="1410"/>
                </a:lnTo>
                <a:lnTo>
                  <a:pt x="2140" y="1411"/>
                </a:lnTo>
                <a:lnTo>
                  <a:pt x="2142" y="1412"/>
                </a:lnTo>
                <a:lnTo>
                  <a:pt x="2143" y="1414"/>
                </a:lnTo>
                <a:lnTo>
                  <a:pt x="2143" y="1414"/>
                </a:lnTo>
                <a:lnTo>
                  <a:pt x="2144" y="1415"/>
                </a:lnTo>
                <a:lnTo>
                  <a:pt x="2145" y="1416"/>
                </a:lnTo>
                <a:lnTo>
                  <a:pt x="2147" y="1416"/>
                </a:lnTo>
                <a:lnTo>
                  <a:pt x="2147" y="1417"/>
                </a:lnTo>
                <a:lnTo>
                  <a:pt x="2148" y="1417"/>
                </a:lnTo>
                <a:lnTo>
                  <a:pt x="2149" y="1418"/>
                </a:lnTo>
                <a:lnTo>
                  <a:pt x="2150" y="1420"/>
                </a:lnTo>
                <a:lnTo>
                  <a:pt x="2150" y="1420"/>
                </a:lnTo>
                <a:lnTo>
                  <a:pt x="2152" y="1421"/>
                </a:lnTo>
                <a:lnTo>
                  <a:pt x="2153" y="1421"/>
                </a:lnTo>
                <a:lnTo>
                  <a:pt x="2154" y="1422"/>
                </a:lnTo>
                <a:lnTo>
                  <a:pt x="2154" y="1422"/>
                </a:lnTo>
                <a:lnTo>
                  <a:pt x="2155" y="1423"/>
                </a:lnTo>
                <a:lnTo>
                  <a:pt x="2157" y="1423"/>
                </a:lnTo>
                <a:lnTo>
                  <a:pt x="2158" y="1423"/>
                </a:lnTo>
                <a:lnTo>
                  <a:pt x="2158" y="1425"/>
                </a:lnTo>
                <a:lnTo>
                  <a:pt x="2159" y="1425"/>
                </a:lnTo>
                <a:lnTo>
                  <a:pt x="2160" y="1426"/>
                </a:lnTo>
                <a:lnTo>
                  <a:pt x="2162" y="1426"/>
                </a:lnTo>
                <a:lnTo>
                  <a:pt x="2162" y="1426"/>
                </a:lnTo>
                <a:lnTo>
                  <a:pt x="2163" y="1426"/>
                </a:lnTo>
                <a:lnTo>
                  <a:pt x="2164" y="1427"/>
                </a:lnTo>
                <a:lnTo>
                  <a:pt x="2165" y="1427"/>
                </a:lnTo>
                <a:lnTo>
                  <a:pt x="2165" y="1427"/>
                </a:lnTo>
                <a:lnTo>
                  <a:pt x="2167" y="1427"/>
                </a:lnTo>
                <a:lnTo>
                  <a:pt x="2168" y="1428"/>
                </a:lnTo>
                <a:lnTo>
                  <a:pt x="2169" y="1428"/>
                </a:lnTo>
                <a:lnTo>
                  <a:pt x="2169" y="1428"/>
                </a:lnTo>
                <a:lnTo>
                  <a:pt x="2170" y="1428"/>
                </a:lnTo>
                <a:lnTo>
                  <a:pt x="2171" y="1428"/>
                </a:lnTo>
                <a:lnTo>
                  <a:pt x="2173" y="1428"/>
                </a:lnTo>
                <a:lnTo>
                  <a:pt x="2173" y="1428"/>
                </a:lnTo>
                <a:lnTo>
                  <a:pt x="2174" y="1428"/>
                </a:lnTo>
                <a:lnTo>
                  <a:pt x="2175" y="1428"/>
                </a:lnTo>
                <a:lnTo>
                  <a:pt x="2176" y="1428"/>
                </a:lnTo>
                <a:lnTo>
                  <a:pt x="2176" y="1428"/>
                </a:lnTo>
                <a:lnTo>
                  <a:pt x="2178" y="1428"/>
                </a:lnTo>
                <a:lnTo>
                  <a:pt x="2179" y="1428"/>
                </a:lnTo>
                <a:lnTo>
                  <a:pt x="2180" y="1428"/>
                </a:lnTo>
                <a:lnTo>
                  <a:pt x="2180" y="1428"/>
                </a:lnTo>
                <a:lnTo>
                  <a:pt x="2181" y="1428"/>
                </a:lnTo>
                <a:lnTo>
                  <a:pt x="2183" y="1428"/>
                </a:lnTo>
                <a:lnTo>
                  <a:pt x="2184" y="1428"/>
                </a:lnTo>
                <a:lnTo>
                  <a:pt x="2185" y="1428"/>
                </a:lnTo>
                <a:lnTo>
                  <a:pt x="2185" y="1428"/>
                </a:lnTo>
                <a:lnTo>
                  <a:pt x="2186" y="1428"/>
                </a:lnTo>
                <a:lnTo>
                  <a:pt x="2188" y="1428"/>
                </a:lnTo>
                <a:lnTo>
                  <a:pt x="2189" y="1428"/>
                </a:lnTo>
                <a:lnTo>
                  <a:pt x="2189" y="1428"/>
                </a:lnTo>
                <a:lnTo>
                  <a:pt x="2190" y="1428"/>
                </a:lnTo>
                <a:lnTo>
                  <a:pt x="2191" y="1428"/>
                </a:lnTo>
                <a:lnTo>
                  <a:pt x="2193" y="1428"/>
                </a:lnTo>
                <a:lnTo>
                  <a:pt x="2193" y="1428"/>
                </a:lnTo>
                <a:lnTo>
                  <a:pt x="2194" y="1428"/>
                </a:lnTo>
                <a:lnTo>
                  <a:pt x="2195" y="1428"/>
                </a:lnTo>
                <a:lnTo>
                  <a:pt x="2196" y="1428"/>
                </a:lnTo>
                <a:lnTo>
                  <a:pt x="2196" y="1428"/>
                </a:lnTo>
                <a:lnTo>
                  <a:pt x="2198" y="1428"/>
                </a:lnTo>
                <a:lnTo>
                  <a:pt x="2199" y="1428"/>
                </a:lnTo>
                <a:lnTo>
                  <a:pt x="2200" y="1428"/>
                </a:lnTo>
                <a:lnTo>
                  <a:pt x="2200" y="1428"/>
                </a:lnTo>
                <a:lnTo>
                  <a:pt x="2201" y="1428"/>
                </a:lnTo>
                <a:lnTo>
                  <a:pt x="2203" y="1427"/>
                </a:lnTo>
                <a:lnTo>
                  <a:pt x="2204" y="1427"/>
                </a:lnTo>
                <a:lnTo>
                  <a:pt x="2204" y="1427"/>
                </a:lnTo>
                <a:lnTo>
                  <a:pt x="2205" y="1427"/>
                </a:lnTo>
                <a:lnTo>
                  <a:pt x="2206" y="1427"/>
                </a:lnTo>
                <a:lnTo>
                  <a:pt x="2207" y="1427"/>
                </a:lnTo>
                <a:lnTo>
                  <a:pt x="2207" y="1427"/>
                </a:lnTo>
                <a:lnTo>
                  <a:pt x="2209" y="1427"/>
                </a:lnTo>
                <a:lnTo>
                  <a:pt x="2210" y="1427"/>
                </a:lnTo>
                <a:lnTo>
                  <a:pt x="2211" y="1427"/>
                </a:lnTo>
                <a:lnTo>
                  <a:pt x="2211" y="1427"/>
                </a:lnTo>
                <a:lnTo>
                  <a:pt x="2212" y="1427"/>
                </a:lnTo>
                <a:lnTo>
                  <a:pt x="2214" y="1427"/>
                </a:lnTo>
                <a:lnTo>
                  <a:pt x="2215" y="1427"/>
                </a:lnTo>
                <a:lnTo>
                  <a:pt x="2215" y="1427"/>
                </a:lnTo>
                <a:lnTo>
                  <a:pt x="2216" y="1427"/>
                </a:lnTo>
                <a:lnTo>
                  <a:pt x="2217" y="1427"/>
                </a:lnTo>
                <a:lnTo>
                  <a:pt x="2219" y="1427"/>
                </a:lnTo>
                <a:lnTo>
                  <a:pt x="2219" y="1427"/>
                </a:lnTo>
                <a:lnTo>
                  <a:pt x="2220" y="1427"/>
                </a:lnTo>
                <a:lnTo>
                  <a:pt x="2221" y="1427"/>
                </a:lnTo>
                <a:lnTo>
                  <a:pt x="2222" y="1427"/>
                </a:lnTo>
                <a:lnTo>
                  <a:pt x="2222" y="1427"/>
                </a:lnTo>
                <a:lnTo>
                  <a:pt x="2224" y="1427"/>
                </a:lnTo>
                <a:lnTo>
                  <a:pt x="2225" y="1427"/>
                </a:lnTo>
                <a:lnTo>
                  <a:pt x="2226" y="1427"/>
                </a:lnTo>
                <a:lnTo>
                  <a:pt x="2226" y="1427"/>
                </a:lnTo>
                <a:lnTo>
                  <a:pt x="2227" y="1427"/>
                </a:lnTo>
                <a:lnTo>
                  <a:pt x="2229" y="1427"/>
                </a:lnTo>
                <a:lnTo>
                  <a:pt x="2230" y="1427"/>
                </a:lnTo>
                <a:lnTo>
                  <a:pt x="2230" y="1427"/>
                </a:lnTo>
                <a:lnTo>
                  <a:pt x="2231" y="1427"/>
                </a:lnTo>
                <a:lnTo>
                  <a:pt x="2232" y="1427"/>
                </a:lnTo>
                <a:lnTo>
                  <a:pt x="2234" y="1427"/>
                </a:lnTo>
                <a:lnTo>
                  <a:pt x="2234" y="1427"/>
                </a:lnTo>
                <a:lnTo>
                  <a:pt x="2235" y="1427"/>
                </a:lnTo>
                <a:lnTo>
                  <a:pt x="2236" y="1427"/>
                </a:lnTo>
                <a:lnTo>
                  <a:pt x="2237" y="1427"/>
                </a:lnTo>
                <a:lnTo>
                  <a:pt x="2238" y="1427"/>
                </a:lnTo>
                <a:lnTo>
                  <a:pt x="2238" y="1427"/>
                </a:lnTo>
                <a:lnTo>
                  <a:pt x="2240" y="1427"/>
                </a:lnTo>
                <a:lnTo>
                  <a:pt x="2241" y="1427"/>
                </a:lnTo>
                <a:lnTo>
                  <a:pt x="2242" y="1427"/>
                </a:lnTo>
                <a:lnTo>
                  <a:pt x="2242" y="1427"/>
                </a:lnTo>
                <a:lnTo>
                  <a:pt x="2243" y="1427"/>
                </a:lnTo>
                <a:lnTo>
                  <a:pt x="2245" y="1427"/>
                </a:lnTo>
                <a:lnTo>
                  <a:pt x="2246" y="1427"/>
                </a:lnTo>
                <a:lnTo>
                  <a:pt x="2246" y="1427"/>
                </a:lnTo>
                <a:lnTo>
                  <a:pt x="2247" y="1426"/>
                </a:lnTo>
                <a:lnTo>
                  <a:pt x="2248" y="1426"/>
                </a:lnTo>
                <a:lnTo>
                  <a:pt x="2250" y="1426"/>
                </a:lnTo>
                <a:lnTo>
                  <a:pt x="2250" y="1426"/>
                </a:lnTo>
                <a:lnTo>
                  <a:pt x="2251" y="1426"/>
                </a:lnTo>
                <a:lnTo>
                  <a:pt x="2252" y="1426"/>
                </a:lnTo>
                <a:lnTo>
                  <a:pt x="2253" y="1426"/>
                </a:lnTo>
                <a:lnTo>
                  <a:pt x="2253" y="1426"/>
                </a:lnTo>
                <a:lnTo>
                  <a:pt x="2255" y="1427"/>
                </a:lnTo>
                <a:lnTo>
                  <a:pt x="2256" y="1427"/>
                </a:lnTo>
                <a:lnTo>
                  <a:pt x="2257" y="1427"/>
                </a:lnTo>
                <a:lnTo>
                  <a:pt x="2257" y="1427"/>
                </a:lnTo>
                <a:lnTo>
                  <a:pt x="2258" y="1427"/>
                </a:lnTo>
                <a:lnTo>
                  <a:pt x="2260" y="1427"/>
                </a:lnTo>
                <a:lnTo>
                  <a:pt x="2261" y="1427"/>
                </a:lnTo>
                <a:lnTo>
                  <a:pt x="2261" y="1427"/>
                </a:lnTo>
                <a:lnTo>
                  <a:pt x="2262" y="1427"/>
                </a:lnTo>
                <a:lnTo>
                  <a:pt x="2263" y="1427"/>
                </a:lnTo>
                <a:lnTo>
                  <a:pt x="2265" y="1427"/>
                </a:lnTo>
                <a:lnTo>
                  <a:pt x="2265" y="1427"/>
                </a:lnTo>
                <a:lnTo>
                  <a:pt x="2266" y="1427"/>
                </a:lnTo>
                <a:lnTo>
                  <a:pt x="2267" y="1427"/>
                </a:lnTo>
                <a:lnTo>
                  <a:pt x="2268" y="1427"/>
                </a:lnTo>
                <a:lnTo>
                  <a:pt x="2268" y="1427"/>
                </a:lnTo>
                <a:lnTo>
                  <a:pt x="2270" y="1427"/>
                </a:lnTo>
                <a:lnTo>
                  <a:pt x="2271" y="1427"/>
                </a:lnTo>
                <a:lnTo>
                  <a:pt x="2272" y="1427"/>
                </a:lnTo>
                <a:lnTo>
                  <a:pt x="2272" y="1427"/>
                </a:lnTo>
                <a:lnTo>
                  <a:pt x="2273" y="1427"/>
                </a:lnTo>
                <a:lnTo>
                  <a:pt x="2274" y="1427"/>
                </a:lnTo>
                <a:lnTo>
                  <a:pt x="2276" y="1427"/>
                </a:lnTo>
                <a:lnTo>
                  <a:pt x="2276" y="1427"/>
                </a:lnTo>
                <a:lnTo>
                  <a:pt x="2277" y="1427"/>
                </a:lnTo>
                <a:lnTo>
                  <a:pt x="2278" y="1427"/>
                </a:lnTo>
                <a:lnTo>
                  <a:pt x="2279" y="1427"/>
                </a:lnTo>
                <a:lnTo>
                  <a:pt x="2279" y="1427"/>
                </a:lnTo>
                <a:lnTo>
                  <a:pt x="2281" y="1427"/>
                </a:lnTo>
                <a:lnTo>
                  <a:pt x="2282" y="1427"/>
                </a:lnTo>
                <a:lnTo>
                  <a:pt x="2283" y="1427"/>
                </a:lnTo>
                <a:lnTo>
                  <a:pt x="2283" y="1427"/>
                </a:lnTo>
                <a:lnTo>
                  <a:pt x="2284" y="1427"/>
                </a:lnTo>
                <a:lnTo>
                  <a:pt x="2286" y="1427"/>
                </a:lnTo>
                <a:lnTo>
                  <a:pt x="2287" y="1427"/>
                </a:lnTo>
                <a:lnTo>
                  <a:pt x="2287" y="1427"/>
                </a:lnTo>
                <a:lnTo>
                  <a:pt x="2288" y="1427"/>
                </a:lnTo>
                <a:lnTo>
                  <a:pt x="2289" y="1427"/>
                </a:lnTo>
                <a:lnTo>
                  <a:pt x="2291" y="1427"/>
                </a:lnTo>
                <a:lnTo>
                  <a:pt x="2291" y="1427"/>
                </a:lnTo>
                <a:lnTo>
                  <a:pt x="2292" y="1427"/>
                </a:lnTo>
                <a:lnTo>
                  <a:pt x="2293" y="1427"/>
                </a:lnTo>
                <a:lnTo>
                  <a:pt x="2294" y="1427"/>
                </a:lnTo>
                <a:lnTo>
                  <a:pt x="2296" y="1427"/>
                </a:lnTo>
                <a:lnTo>
                  <a:pt x="2296" y="1427"/>
                </a:lnTo>
                <a:lnTo>
                  <a:pt x="2297" y="1427"/>
                </a:lnTo>
                <a:lnTo>
                  <a:pt x="2298" y="1427"/>
                </a:lnTo>
                <a:lnTo>
                  <a:pt x="2299" y="1427"/>
                </a:lnTo>
                <a:lnTo>
                  <a:pt x="2299" y="1427"/>
                </a:lnTo>
                <a:lnTo>
                  <a:pt x="2301" y="1427"/>
                </a:lnTo>
                <a:lnTo>
                  <a:pt x="2302" y="1427"/>
                </a:lnTo>
                <a:lnTo>
                  <a:pt x="2303" y="1427"/>
                </a:lnTo>
                <a:lnTo>
                  <a:pt x="2303" y="1427"/>
                </a:lnTo>
                <a:lnTo>
                  <a:pt x="2304" y="1427"/>
                </a:lnTo>
                <a:lnTo>
                  <a:pt x="2306" y="1427"/>
                </a:lnTo>
                <a:lnTo>
                  <a:pt x="2307" y="1427"/>
                </a:lnTo>
                <a:lnTo>
                  <a:pt x="2307" y="1427"/>
                </a:lnTo>
                <a:lnTo>
                  <a:pt x="2308" y="1427"/>
                </a:lnTo>
                <a:lnTo>
                  <a:pt x="2309" y="1427"/>
                </a:lnTo>
                <a:lnTo>
                  <a:pt x="2310" y="1427"/>
                </a:lnTo>
                <a:lnTo>
                  <a:pt x="2310" y="1427"/>
                </a:lnTo>
                <a:lnTo>
                  <a:pt x="2312" y="1427"/>
                </a:lnTo>
                <a:lnTo>
                  <a:pt x="2313" y="1427"/>
                </a:lnTo>
                <a:lnTo>
                  <a:pt x="2314" y="1427"/>
                </a:lnTo>
                <a:lnTo>
                  <a:pt x="2314" y="1427"/>
                </a:lnTo>
                <a:lnTo>
                  <a:pt x="2315" y="1427"/>
                </a:lnTo>
                <a:lnTo>
                  <a:pt x="2317" y="1427"/>
                </a:lnTo>
                <a:lnTo>
                  <a:pt x="2318" y="1427"/>
                </a:lnTo>
                <a:lnTo>
                  <a:pt x="2318" y="1427"/>
                </a:lnTo>
                <a:lnTo>
                  <a:pt x="2319" y="1427"/>
                </a:lnTo>
                <a:lnTo>
                  <a:pt x="2320" y="1427"/>
                </a:lnTo>
                <a:lnTo>
                  <a:pt x="2322" y="1427"/>
                </a:lnTo>
                <a:lnTo>
                  <a:pt x="2322" y="1427"/>
                </a:lnTo>
                <a:lnTo>
                  <a:pt x="2323" y="1427"/>
                </a:lnTo>
                <a:lnTo>
                  <a:pt x="2324" y="1427"/>
                </a:lnTo>
                <a:lnTo>
                  <a:pt x="2325" y="1427"/>
                </a:lnTo>
                <a:lnTo>
                  <a:pt x="2325" y="1426"/>
                </a:lnTo>
                <a:lnTo>
                  <a:pt x="2327" y="1426"/>
                </a:lnTo>
                <a:lnTo>
                  <a:pt x="2328" y="1426"/>
                </a:lnTo>
                <a:lnTo>
                  <a:pt x="2329" y="1426"/>
                </a:lnTo>
                <a:lnTo>
                  <a:pt x="2329" y="1426"/>
                </a:lnTo>
                <a:lnTo>
                  <a:pt x="2330" y="1426"/>
                </a:lnTo>
                <a:lnTo>
                  <a:pt x="2332" y="1426"/>
                </a:lnTo>
                <a:lnTo>
                  <a:pt x="2333" y="1426"/>
                </a:lnTo>
                <a:lnTo>
                  <a:pt x="2333" y="1426"/>
                </a:lnTo>
                <a:lnTo>
                  <a:pt x="2334" y="1426"/>
                </a:lnTo>
                <a:lnTo>
                  <a:pt x="2335" y="1426"/>
                </a:lnTo>
                <a:lnTo>
                  <a:pt x="2337" y="1426"/>
                </a:lnTo>
                <a:lnTo>
                  <a:pt x="2337" y="1426"/>
                </a:lnTo>
                <a:lnTo>
                  <a:pt x="2338" y="1426"/>
                </a:lnTo>
                <a:lnTo>
                  <a:pt x="2339" y="1426"/>
                </a:lnTo>
                <a:lnTo>
                  <a:pt x="2340" y="1426"/>
                </a:lnTo>
                <a:lnTo>
                  <a:pt x="2340" y="1426"/>
                </a:lnTo>
                <a:lnTo>
                  <a:pt x="2342" y="1427"/>
                </a:lnTo>
                <a:lnTo>
                  <a:pt x="2343" y="1427"/>
                </a:lnTo>
                <a:lnTo>
                  <a:pt x="2344" y="1427"/>
                </a:lnTo>
                <a:lnTo>
                  <a:pt x="2344" y="1427"/>
                </a:lnTo>
                <a:lnTo>
                  <a:pt x="2345" y="1427"/>
                </a:lnTo>
                <a:lnTo>
                  <a:pt x="2346" y="1426"/>
                </a:lnTo>
                <a:lnTo>
                  <a:pt x="2348" y="1426"/>
                </a:lnTo>
                <a:lnTo>
                  <a:pt x="2348" y="1426"/>
                </a:lnTo>
                <a:lnTo>
                  <a:pt x="2349" y="1426"/>
                </a:lnTo>
                <a:lnTo>
                  <a:pt x="2350" y="1426"/>
                </a:lnTo>
                <a:lnTo>
                  <a:pt x="2351" y="1426"/>
                </a:lnTo>
                <a:lnTo>
                  <a:pt x="2353" y="1427"/>
                </a:lnTo>
                <a:lnTo>
                  <a:pt x="2353" y="1427"/>
                </a:lnTo>
                <a:lnTo>
                  <a:pt x="2354" y="1427"/>
                </a:lnTo>
                <a:lnTo>
                  <a:pt x="2355" y="1427"/>
                </a:lnTo>
                <a:lnTo>
                  <a:pt x="2356" y="1427"/>
                </a:lnTo>
                <a:lnTo>
                  <a:pt x="2356" y="1427"/>
                </a:lnTo>
                <a:lnTo>
                  <a:pt x="2358" y="1427"/>
                </a:lnTo>
                <a:lnTo>
                  <a:pt x="2359" y="1427"/>
                </a:lnTo>
                <a:lnTo>
                  <a:pt x="2360" y="1427"/>
                </a:lnTo>
                <a:lnTo>
                  <a:pt x="2360" y="1427"/>
                </a:lnTo>
                <a:lnTo>
                  <a:pt x="2361" y="1427"/>
                </a:lnTo>
                <a:lnTo>
                  <a:pt x="2363" y="1427"/>
                </a:lnTo>
                <a:lnTo>
                  <a:pt x="2364" y="1427"/>
                </a:lnTo>
                <a:lnTo>
                  <a:pt x="2364" y="1427"/>
                </a:lnTo>
                <a:lnTo>
                  <a:pt x="2365" y="1427"/>
                </a:lnTo>
                <a:lnTo>
                  <a:pt x="2366" y="1427"/>
                </a:lnTo>
                <a:lnTo>
                  <a:pt x="2368" y="1427"/>
                </a:lnTo>
                <a:lnTo>
                  <a:pt x="2368" y="1427"/>
                </a:lnTo>
                <a:lnTo>
                  <a:pt x="2369" y="1427"/>
                </a:lnTo>
                <a:lnTo>
                  <a:pt x="2370" y="1427"/>
                </a:lnTo>
                <a:lnTo>
                  <a:pt x="2371" y="1427"/>
                </a:lnTo>
                <a:lnTo>
                  <a:pt x="2371" y="1427"/>
                </a:lnTo>
                <a:lnTo>
                  <a:pt x="2373" y="1427"/>
                </a:lnTo>
                <a:lnTo>
                  <a:pt x="2374" y="1427"/>
                </a:lnTo>
                <a:lnTo>
                  <a:pt x="2375" y="1427"/>
                </a:lnTo>
                <a:lnTo>
                  <a:pt x="2375" y="1427"/>
                </a:lnTo>
                <a:lnTo>
                  <a:pt x="2376" y="1427"/>
                </a:lnTo>
                <a:lnTo>
                  <a:pt x="2378" y="1427"/>
                </a:lnTo>
                <a:lnTo>
                  <a:pt x="2379" y="1427"/>
                </a:lnTo>
                <a:lnTo>
                  <a:pt x="2379" y="1427"/>
                </a:lnTo>
                <a:lnTo>
                  <a:pt x="2380" y="1427"/>
                </a:lnTo>
                <a:lnTo>
                  <a:pt x="2381" y="1427"/>
                </a:lnTo>
                <a:lnTo>
                  <a:pt x="2382" y="1427"/>
                </a:lnTo>
                <a:lnTo>
                  <a:pt x="2382" y="1427"/>
                </a:lnTo>
                <a:lnTo>
                  <a:pt x="2384" y="1427"/>
                </a:lnTo>
                <a:lnTo>
                  <a:pt x="2385" y="1427"/>
                </a:lnTo>
                <a:lnTo>
                  <a:pt x="2386" y="1427"/>
                </a:lnTo>
                <a:lnTo>
                  <a:pt x="2386" y="1427"/>
                </a:lnTo>
                <a:lnTo>
                  <a:pt x="2387" y="1427"/>
                </a:lnTo>
                <a:lnTo>
                  <a:pt x="2389" y="1427"/>
                </a:lnTo>
                <a:lnTo>
                  <a:pt x="2390" y="1427"/>
                </a:lnTo>
                <a:lnTo>
                  <a:pt x="2390" y="1427"/>
                </a:lnTo>
                <a:lnTo>
                  <a:pt x="2391" y="1427"/>
                </a:lnTo>
                <a:lnTo>
                  <a:pt x="2392" y="1427"/>
                </a:lnTo>
                <a:lnTo>
                  <a:pt x="2394" y="1427"/>
                </a:lnTo>
                <a:lnTo>
                  <a:pt x="2394" y="1427"/>
                </a:lnTo>
                <a:lnTo>
                  <a:pt x="2395" y="1427"/>
                </a:lnTo>
                <a:lnTo>
                  <a:pt x="2396" y="1427"/>
                </a:lnTo>
                <a:lnTo>
                  <a:pt x="2397" y="1427"/>
                </a:lnTo>
                <a:lnTo>
                  <a:pt x="2397" y="1427"/>
                </a:lnTo>
                <a:lnTo>
                  <a:pt x="2399" y="1427"/>
                </a:lnTo>
                <a:lnTo>
                  <a:pt x="2400" y="1428"/>
                </a:lnTo>
                <a:lnTo>
                  <a:pt x="2401" y="1428"/>
                </a:lnTo>
                <a:lnTo>
                  <a:pt x="2401" y="1428"/>
                </a:lnTo>
                <a:lnTo>
                  <a:pt x="2402" y="1428"/>
                </a:lnTo>
                <a:lnTo>
                  <a:pt x="2404" y="1428"/>
                </a:lnTo>
                <a:lnTo>
                  <a:pt x="2405" y="1428"/>
                </a:lnTo>
                <a:lnTo>
                  <a:pt x="2406" y="1428"/>
                </a:lnTo>
                <a:lnTo>
                  <a:pt x="2406" y="1427"/>
                </a:lnTo>
                <a:lnTo>
                  <a:pt x="2407" y="1427"/>
                </a:lnTo>
                <a:lnTo>
                  <a:pt x="2409" y="1427"/>
                </a:lnTo>
                <a:lnTo>
                  <a:pt x="2410" y="1427"/>
                </a:lnTo>
                <a:lnTo>
                  <a:pt x="2410" y="1427"/>
                </a:lnTo>
                <a:lnTo>
                  <a:pt x="2411" y="1427"/>
                </a:lnTo>
                <a:lnTo>
                  <a:pt x="2412" y="1427"/>
                </a:lnTo>
                <a:lnTo>
                  <a:pt x="2414" y="1427"/>
                </a:lnTo>
                <a:lnTo>
                  <a:pt x="2414" y="1427"/>
                </a:lnTo>
                <a:lnTo>
                  <a:pt x="2415" y="1427"/>
                </a:lnTo>
                <a:lnTo>
                  <a:pt x="2416" y="1427"/>
                </a:lnTo>
                <a:lnTo>
                  <a:pt x="2417" y="1427"/>
                </a:lnTo>
                <a:lnTo>
                  <a:pt x="2417" y="1427"/>
                </a:lnTo>
                <a:lnTo>
                  <a:pt x="2418" y="1427"/>
                </a:lnTo>
                <a:lnTo>
                  <a:pt x="2420" y="1427"/>
                </a:lnTo>
                <a:lnTo>
                  <a:pt x="2421" y="1427"/>
                </a:lnTo>
                <a:lnTo>
                  <a:pt x="2421" y="1427"/>
                </a:lnTo>
                <a:lnTo>
                  <a:pt x="2422" y="1427"/>
                </a:lnTo>
                <a:lnTo>
                  <a:pt x="2423" y="1427"/>
                </a:lnTo>
                <a:lnTo>
                  <a:pt x="2425" y="1427"/>
                </a:lnTo>
                <a:lnTo>
                  <a:pt x="2425" y="1427"/>
                </a:lnTo>
                <a:lnTo>
                  <a:pt x="2426" y="1427"/>
                </a:lnTo>
                <a:lnTo>
                  <a:pt x="2427" y="1427"/>
                </a:lnTo>
                <a:lnTo>
                  <a:pt x="2428" y="1427"/>
                </a:lnTo>
                <a:lnTo>
                  <a:pt x="2428" y="1427"/>
                </a:lnTo>
                <a:lnTo>
                  <a:pt x="2430" y="1427"/>
                </a:lnTo>
                <a:lnTo>
                  <a:pt x="2431" y="1427"/>
                </a:lnTo>
                <a:lnTo>
                  <a:pt x="2432" y="1427"/>
                </a:lnTo>
                <a:lnTo>
                  <a:pt x="2432" y="1427"/>
                </a:lnTo>
                <a:lnTo>
                  <a:pt x="2433" y="1427"/>
                </a:lnTo>
                <a:lnTo>
                  <a:pt x="2435" y="1427"/>
                </a:lnTo>
                <a:lnTo>
                  <a:pt x="2436" y="1427"/>
                </a:lnTo>
                <a:lnTo>
                  <a:pt x="2436" y="1427"/>
                </a:lnTo>
                <a:lnTo>
                  <a:pt x="2437" y="1427"/>
                </a:lnTo>
                <a:lnTo>
                  <a:pt x="2438" y="1427"/>
                </a:lnTo>
                <a:lnTo>
                  <a:pt x="2440" y="1427"/>
                </a:lnTo>
                <a:lnTo>
                  <a:pt x="2440" y="1427"/>
                </a:lnTo>
                <a:lnTo>
                  <a:pt x="2441" y="1426"/>
                </a:lnTo>
                <a:lnTo>
                  <a:pt x="2442" y="1426"/>
                </a:lnTo>
                <a:lnTo>
                  <a:pt x="2443" y="1426"/>
                </a:lnTo>
                <a:lnTo>
                  <a:pt x="2443" y="1426"/>
                </a:lnTo>
                <a:lnTo>
                  <a:pt x="2445" y="1426"/>
                </a:lnTo>
                <a:lnTo>
                  <a:pt x="2446" y="1426"/>
                </a:lnTo>
                <a:lnTo>
                  <a:pt x="2447" y="1426"/>
                </a:lnTo>
                <a:lnTo>
                  <a:pt x="2447" y="1426"/>
                </a:lnTo>
                <a:lnTo>
                  <a:pt x="2448" y="1426"/>
                </a:lnTo>
                <a:lnTo>
                  <a:pt x="2450" y="1426"/>
                </a:lnTo>
                <a:lnTo>
                  <a:pt x="2451" y="1426"/>
                </a:lnTo>
                <a:lnTo>
                  <a:pt x="2451" y="1425"/>
                </a:lnTo>
                <a:lnTo>
                  <a:pt x="2452" y="1425"/>
                </a:lnTo>
                <a:lnTo>
                  <a:pt x="2453" y="1425"/>
                </a:lnTo>
                <a:lnTo>
                  <a:pt x="2454" y="1425"/>
                </a:lnTo>
                <a:lnTo>
                  <a:pt x="2454" y="1425"/>
                </a:lnTo>
                <a:lnTo>
                  <a:pt x="2456" y="1425"/>
                </a:lnTo>
                <a:lnTo>
                  <a:pt x="2457" y="1423"/>
                </a:lnTo>
                <a:lnTo>
                  <a:pt x="2458" y="1423"/>
                </a:lnTo>
                <a:lnTo>
                  <a:pt x="2458" y="1423"/>
                </a:lnTo>
                <a:lnTo>
                  <a:pt x="2459" y="1423"/>
                </a:lnTo>
                <a:lnTo>
                  <a:pt x="2461" y="1423"/>
                </a:lnTo>
                <a:lnTo>
                  <a:pt x="2462" y="1425"/>
                </a:lnTo>
                <a:lnTo>
                  <a:pt x="2463" y="1425"/>
                </a:lnTo>
                <a:lnTo>
                  <a:pt x="2463" y="1425"/>
                </a:lnTo>
                <a:lnTo>
                  <a:pt x="2464" y="1425"/>
                </a:lnTo>
                <a:lnTo>
                  <a:pt x="2466" y="1425"/>
                </a:lnTo>
                <a:lnTo>
                  <a:pt x="2467" y="1425"/>
                </a:lnTo>
                <a:lnTo>
                  <a:pt x="2467" y="1425"/>
                </a:lnTo>
                <a:lnTo>
                  <a:pt x="2468" y="1425"/>
                </a:lnTo>
                <a:lnTo>
                  <a:pt x="2469" y="1425"/>
                </a:lnTo>
                <a:lnTo>
                  <a:pt x="2471" y="1426"/>
                </a:lnTo>
                <a:lnTo>
                  <a:pt x="2471" y="1426"/>
                </a:lnTo>
                <a:lnTo>
                  <a:pt x="2472" y="1426"/>
                </a:lnTo>
                <a:lnTo>
                  <a:pt x="2473" y="1426"/>
                </a:lnTo>
                <a:lnTo>
                  <a:pt x="2474" y="1426"/>
                </a:lnTo>
                <a:lnTo>
                  <a:pt x="2474" y="1426"/>
                </a:lnTo>
                <a:lnTo>
                  <a:pt x="2476" y="1426"/>
                </a:lnTo>
                <a:lnTo>
                  <a:pt x="2477" y="1426"/>
                </a:lnTo>
                <a:lnTo>
                  <a:pt x="2478" y="1426"/>
                </a:lnTo>
                <a:lnTo>
                  <a:pt x="2478" y="1426"/>
                </a:lnTo>
                <a:lnTo>
                  <a:pt x="2479" y="1426"/>
                </a:lnTo>
                <a:lnTo>
                  <a:pt x="2481" y="1426"/>
                </a:lnTo>
                <a:lnTo>
                  <a:pt x="2482" y="1426"/>
                </a:lnTo>
                <a:lnTo>
                  <a:pt x="2482" y="1426"/>
                </a:lnTo>
                <a:lnTo>
                  <a:pt x="2483" y="1426"/>
                </a:lnTo>
                <a:lnTo>
                  <a:pt x="2484" y="1426"/>
                </a:lnTo>
                <a:lnTo>
                  <a:pt x="2486" y="1426"/>
                </a:lnTo>
                <a:lnTo>
                  <a:pt x="2486" y="1426"/>
                </a:lnTo>
                <a:lnTo>
                  <a:pt x="2487" y="1426"/>
                </a:lnTo>
                <a:lnTo>
                  <a:pt x="2488" y="1426"/>
                </a:lnTo>
                <a:lnTo>
                  <a:pt x="2489" y="1426"/>
                </a:lnTo>
                <a:lnTo>
                  <a:pt x="2489" y="1426"/>
                </a:lnTo>
                <a:lnTo>
                  <a:pt x="2490" y="1426"/>
                </a:lnTo>
                <a:lnTo>
                  <a:pt x="2492" y="1426"/>
                </a:lnTo>
                <a:lnTo>
                  <a:pt x="2493" y="1426"/>
                </a:lnTo>
                <a:lnTo>
                  <a:pt x="2493" y="1426"/>
                </a:lnTo>
                <a:lnTo>
                  <a:pt x="2494" y="1426"/>
                </a:lnTo>
                <a:lnTo>
                  <a:pt x="2495" y="1426"/>
                </a:lnTo>
                <a:lnTo>
                  <a:pt x="2497" y="1426"/>
                </a:lnTo>
                <a:lnTo>
                  <a:pt x="2497" y="1427"/>
                </a:lnTo>
                <a:lnTo>
                  <a:pt x="2498" y="1427"/>
                </a:lnTo>
                <a:lnTo>
                  <a:pt x="2499" y="1427"/>
                </a:lnTo>
                <a:lnTo>
                  <a:pt x="2500" y="1427"/>
                </a:lnTo>
                <a:lnTo>
                  <a:pt x="2500" y="1427"/>
                </a:lnTo>
                <a:lnTo>
                  <a:pt x="2502" y="1427"/>
                </a:lnTo>
                <a:lnTo>
                  <a:pt x="2503" y="1427"/>
                </a:lnTo>
                <a:lnTo>
                  <a:pt x="2504" y="1427"/>
                </a:lnTo>
                <a:lnTo>
                  <a:pt x="2504" y="1427"/>
                </a:lnTo>
                <a:lnTo>
                  <a:pt x="2505" y="1427"/>
                </a:lnTo>
                <a:lnTo>
                  <a:pt x="2507" y="1427"/>
                </a:lnTo>
                <a:lnTo>
                  <a:pt x="2508" y="1427"/>
                </a:lnTo>
                <a:lnTo>
                  <a:pt x="2508" y="1427"/>
                </a:lnTo>
                <a:lnTo>
                  <a:pt x="2509" y="1427"/>
                </a:lnTo>
                <a:lnTo>
                  <a:pt x="2510" y="1427"/>
                </a:lnTo>
                <a:lnTo>
                  <a:pt x="2512" y="1427"/>
                </a:lnTo>
                <a:lnTo>
                  <a:pt x="2512" y="1427"/>
                </a:lnTo>
                <a:lnTo>
                  <a:pt x="2513" y="1427"/>
                </a:lnTo>
                <a:lnTo>
                  <a:pt x="2514" y="1427"/>
                </a:lnTo>
                <a:lnTo>
                  <a:pt x="2515" y="1427"/>
                </a:lnTo>
                <a:lnTo>
                  <a:pt x="2515" y="1427"/>
                </a:lnTo>
                <a:lnTo>
                  <a:pt x="2517" y="1427"/>
                </a:lnTo>
                <a:lnTo>
                  <a:pt x="2518" y="1427"/>
                </a:lnTo>
                <a:lnTo>
                  <a:pt x="2519" y="1427"/>
                </a:lnTo>
                <a:lnTo>
                  <a:pt x="2520" y="1427"/>
                </a:lnTo>
                <a:lnTo>
                  <a:pt x="2520" y="1427"/>
                </a:lnTo>
                <a:lnTo>
                  <a:pt x="2522" y="1427"/>
                </a:lnTo>
                <a:lnTo>
                  <a:pt x="2523" y="1427"/>
                </a:lnTo>
                <a:lnTo>
                  <a:pt x="2524" y="1427"/>
                </a:lnTo>
                <a:lnTo>
                  <a:pt x="2524" y="1427"/>
                </a:lnTo>
                <a:lnTo>
                  <a:pt x="2525" y="1427"/>
                </a:lnTo>
                <a:lnTo>
                  <a:pt x="2526" y="1427"/>
                </a:lnTo>
                <a:lnTo>
                  <a:pt x="2528" y="1427"/>
                </a:lnTo>
                <a:lnTo>
                  <a:pt x="2528" y="1427"/>
                </a:lnTo>
                <a:lnTo>
                  <a:pt x="2529" y="1427"/>
                </a:lnTo>
                <a:lnTo>
                  <a:pt x="2530" y="1427"/>
                </a:lnTo>
                <a:lnTo>
                  <a:pt x="2531" y="1427"/>
                </a:lnTo>
                <a:lnTo>
                  <a:pt x="2531" y="1427"/>
                </a:lnTo>
                <a:lnTo>
                  <a:pt x="2533" y="1427"/>
                </a:lnTo>
                <a:lnTo>
                  <a:pt x="2534" y="1427"/>
                </a:lnTo>
                <a:lnTo>
                  <a:pt x="2535" y="1427"/>
                </a:lnTo>
                <a:lnTo>
                  <a:pt x="2535" y="1427"/>
                </a:lnTo>
                <a:lnTo>
                  <a:pt x="2536" y="1427"/>
                </a:lnTo>
                <a:lnTo>
                  <a:pt x="2538" y="1427"/>
                </a:lnTo>
                <a:lnTo>
                  <a:pt x="2539" y="1427"/>
                </a:lnTo>
                <a:lnTo>
                  <a:pt x="2539" y="1427"/>
                </a:lnTo>
                <a:lnTo>
                  <a:pt x="2540" y="1427"/>
                </a:lnTo>
                <a:lnTo>
                  <a:pt x="2541" y="1427"/>
                </a:lnTo>
                <a:lnTo>
                  <a:pt x="2543" y="1427"/>
                </a:lnTo>
                <a:lnTo>
                  <a:pt x="2543" y="1427"/>
                </a:lnTo>
                <a:lnTo>
                  <a:pt x="2544" y="1427"/>
                </a:lnTo>
                <a:lnTo>
                  <a:pt x="2545" y="1427"/>
                </a:lnTo>
                <a:lnTo>
                  <a:pt x="2546" y="1427"/>
                </a:lnTo>
                <a:lnTo>
                  <a:pt x="2546" y="1427"/>
                </a:lnTo>
                <a:lnTo>
                  <a:pt x="2548" y="1427"/>
                </a:lnTo>
                <a:lnTo>
                  <a:pt x="2549" y="1427"/>
                </a:lnTo>
                <a:lnTo>
                  <a:pt x="2550" y="1427"/>
                </a:lnTo>
                <a:lnTo>
                  <a:pt x="2550" y="1427"/>
                </a:lnTo>
                <a:lnTo>
                  <a:pt x="2551" y="1427"/>
                </a:lnTo>
                <a:lnTo>
                  <a:pt x="2553" y="1427"/>
                </a:lnTo>
                <a:lnTo>
                  <a:pt x="2554" y="1427"/>
                </a:lnTo>
                <a:lnTo>
                  <a:pt x="2554" y="1427"/>
                </a:lnTo>
                <a:lnTo>
                  <a:pt x="2555" y="1427"/>
                </a:lnTo>
                <a:lnTo>
                  <a:pt x="2556" y="1427"/>
                </a:lnTo>
                <a:lnTo>
                  <a:pt x="2558" y="1427"/>
                </a:lnTo>
                <a:lnTo>
                  <a:pt x="2558" y="1427"/>
                </a:lnTo>
                <a:lnTo>
                  <a:pt x="2559" y="1427"/>
                </a:lnTo>
                <a:lnTo>
                  <a:pt x="2560" y="1427"/>
                </a:lnTo>
                <a:lnTo>
                  <a:pt x="2561" y="1427"/>
                </a:lnTo>
                <a:lnTo>
                  <a:pt x="2561" y="1426"/>
                </a:lnTo>
                <a:lnTo>
                  <a:pt x="2562" y="1426"/>
                </a:lnTo>
                <a:lnTo>
                  <a:pt x="2564" y="1425"/>
                </a:lnTo>
                <a:lnTo>
                  <a:pt x="2565" y="1423"/>
                </a:lnTo>
                <a:lnTo>
                  <a:pt x="2565" y="1422"/>
                </a:lnTo>
                <a:lnTo>
                  <a:pt x="2566" y="1421"/>
                </a:lnTo>
                <a:lnTo>
                  <a:pt x="2567" y="1420"/>
                </a:lnTo>
                <a:lnTo>
                  <a:pt x="2569" y="1418"/>
                </a:lnTo>
                <a:lnTo>
                  <a:pt x="2569" y="1418"/>
                </a:lnTo>
                <a:lnTo>
                  <a:pt x="2570" y="1420"/>
                </a:lnTo>
                <a:lnTo>
                  <a:pt x="2571" y="1420"/>
                </a:lnTo>
                <a:lnTo>
                  <a:pt x="2572" y="1421"/>
                </a:lnTo>
                <a:lnTo>
                  <a:pt x="2574" y="1421"/>
                </a:lnTo>
                <a:lnTo>
                  <a:pt x="2574" y="1422"/>
                </a:lnTo>
                <a:lnTo>
                  <a:pt x="2575" y="1422"/>
                </a:lnTo>
                <a:lnTo>
                  <a:pt x="2576" y="1423"/>
                </a:lnTo>
                <a:lnTo>
                  <a:pt x="2577" y="1423"/>
                </a:lnTo>
                <a:lnTo>
                  <a:pt x="2577" y="1423"/>
                </a:lnTo>
                <a:lnTo>
                  <a:pt x="2579" y="1423"/>
                </a:lnTo>
                <a:lnTo>
                  <a:pt x="2580" y="1425"/>
                </a:lnTo>
                <a:lnTo>
                  <a:pt x="2581" y="1425"/>
                </a:lnTo>
                <a:lnTo>
                  <a:pt x="2581" y="1425"/>
                </a:lnTo>
                <a:lnTo>
                  <a:pt x="2582" y="1425"/>
                </a:lnTo>
                <a:lnTo>
                  <a:pt x="2584" y="1425"/>
                </a:lnTo>
                <a:lnTo>
                  <a:pt x="2585" y="1425"/>
                </a:lnTo>
                <a:lnTo>
                  <a:pt x="2585" y="1425"/>
                </a:lnTo>
                <a:lnTo>
                  <a:pt x="2586" y="1426"/>
                </a:lnTo>
                <a:lnTo>
                  <a:pt x="2587" y="1426"/>
                </a:lnTo>
                <a:lnTo>
                  <a:pt x="2589" y="1426"/>
                </a:lnTo>
                <a:lnTo>
                  <a:pt x="2589" y="1426"/>
                </a:lnTo>
                <a:lnTo>
                  <a:pt x="2590" y="1426"/>
                </a:lnTo>
                <a:lnTo>
                  <a:pt x="2591" y="1426"/>
                </a:lnTo>
                <a:lnTo>
                  <a:pt x="2592" y="1426"/>
                </a:lnTo>
                <a:lnTo>
                  <a:pt x="2592" y="1426"/>
                </a:lnTo>
                <a:lnTo>
                  <a:pt x="2594" y="1426"/>
                </a:lnTo>
                <a:lnTo>
                  <a:pt x="2595" y="1427"/>
                </a:lnTo>
                <a:lnTo>
                  <a:pt x="2596" y="1427"/>
                </a:lnTo>
                <a:lnTo>
                  <a:pt x="2596" y="1427"/>
                </a:lnTo>
                <a:lnTo>
                  <a:pt x="2597" y="1427"/>
                </a:lnTo>
                <a:lnTo>
                  <a:pt x="2598" y="1427"/>
                </a:lnTo>
                <a:lnTo>
                  <a:pt x="2600" y="1427"/>
                </a:lnTo>
                <a:lnTo>
                  <a:pt x="2600" y="1427"/>
                </a:lnTo>
                <a:lnTo>
                  <a:pt x="2601" y="1427"/>
                </a:lnTo>
                <a:lnTo>
                  <a:pt x="2602" y="1427"/>
                </a:lnTo>
                <a:lnTo>
                  <a:pt x="2603" y="1427"/>
                </a:lnTo>
                <a:lnTo>
                  <a:pt x="2603" y="1427"/>
                </a:lnTo>
                <a:lnTo>
                  <a:pt x="2605" y="1427"/>
                </a:lnTo>
                <a:lnTo>
                  <a:pt x="2606" y="1427"/>
                </a:lnTo>
                <a:lnTo>
                  <a:pt x="2607" y="1427"/>
                </a:lnTo>
                <a:lnTo>
                  <a:pt x="2607" y="1427"/>
                </a:lnTo>
                <a:lnTo>
                  <a:pt x="2608" y="1427"/>
                </a:lnTo>
                <a:lnTo>
                  <a:pt x="2610" y="1427"/>
                </a:lnTo>
                <a:lnTo>
                  <a:pt x="2611" y="1427"/>
                </a:lnTo>
                <a:lnTo>
                  <a:pt x="2611" y="1427"/>
                </a:lnTo>
                <a:lnTo>
                  <a:pt x="2612" y="1426"/>
                </a:lnTo>
                <a:lnTo>
                  <a:pt x="2613" y="1426"/>
                </a:lnTo>
                <a:lnTo>
                  <a:pt x="2615" y="1426"/>
                </a:lnTo>
                <a:lnTo>
                  <a:pt x="2615" y="1426"/>
                </a:lnTo>
                <a:lnTo>
                  <a:pt x="2616" y="1426"/>
                </a:lnTo>
                <a:lnTo>
                  <a:pt x="2617" y="1426"/>
                </a:lnTo>
                <a:lnTo>
                  <a:pt x="2618" y="1426"/>
                </a:lnTo>
                <a:lnTo>
                  <a:pt x="2618" y="1426"/>
                </a:lnTo>
                <a:lnTo>
                  <a:pt x="2620" y="1426"/>
                </a:lnTo>
                <a:lnTo>
                  <a:pt x="2621" y="1426"/>
                </a:lnTo>
                <a:lnTo>
                  <a:pt x="2622" y="1426"/>
                </a:lnTo>
                <a:lnTo>
                  <a:pt x="2622" y="1426"/>
                </a:lnTo>
                <a:lnTo>
                  <a:pt x="2623" y="1426"/>
                </a:lnTo>
                <a:lnTo>
                  <a:pt x="2625" y="1426"/>
                </a:lnTo>
                <a:lnTo>
                  <a:pt x="2626" y="1426"/>
                </a:lnTo>
                <a:lnTo>
                  <a:pt x="2626" y="1426"/>
                </a:lnTo>
                <a:lnTo>
                  <a:pt x="2627" y="1426"/>
                </a:lnTo>
                <a:lnTo>
                  <a:pt x="2628" y="1426"/>
                </a:lnTo>
                <a:lnTo>
                  <a:pt x="2629" y="1426"/>
                </a:lnTo>
                <a:lnTo>
                  <a:pt x="2631" y="1426"/>
                </a:lnTo>
                <a:lnTo>
                  <a:pt x="2631" y="1427"/>
                </a:lnTo>
                <a:lnTo>
                  <a:pt x="2632" y="1427"/>
                </a:lnTo>
                <a:lnTo>
                  <a:pt x="2633" y="1427"/>
                </a:lnTo>
                <a:lnTo>
                  <a:pt x="2634" y="1427"/>
                </a:lnTo>
                <a:lnTo>
                  <a:pt x="2634" y="1427"/>
                </a:lnTo>
                <a:lnTo>
                  <a:pt x="2636" y="1427"/>
                </a:lnTo>
                <a:lnTo>
                  <a:pt x="2637" y="1427"/>
                </a:lnTo>
                <a:lnTo>
                  <a:pt x="2638" y="1427"/>
                </a:lnTo>
                <a:lnTo>
                  <a:pt x="2638" y="1427"/>
                </a:lnTo>
                <a:lnTo>
                  <a:pt x="2639" y="1427"/>
                </a:lnTo>
                <a:lnTo>
                  <a:pt x="2641" y="1427"/>
                </a:lnTo>
                <a:lnTo>
                  <a:pt x="2642" y="1427"/>
                </a:lnTo>
                <a:lnTo>
                  <a:pt x="2642" y="1427"/>
                </a:lnTo>
                <a:lnTo>
                  <a:pt x="2643" y="1427"/>
                </a:lnTo>
                <a:lnTo>
                  <a:pt x="2644" y="1427"/>
                </a:lnTo>
                <a:lnTo>
                  <a:pt x="2646" y="1427"/>
                </a:lnTo>
                <a:lnTo>
                  <a:pt x="2646" y="1427"/>
                </a:lnTo>
                <a:lnTo>
                  <a:pt x="2647" y="1427"/>
                </a:lnTo>
                <a:lnTo>
                  <a:pt x="2648" y="1427"/>
                </a:lnTo>
                <a:lnTo>
                  <a:pt x="2649" y="1427"/>
                </a:lnTo>
                <a:lnTo>
                  <a:pt x="2649" y="1427"/>
                </a:lnTo>
                <a:lnTo>
                  <a:pt x="2651" y="1427"/>
                </a:lnTo>
                <a:lnTo>
                  <a:pt x="2652" y="1427"/>
                </a:lnTo>
                <a:lnTo>
                  <a:pt x="2653" y="1427"/>
                </a:lnTo>
                <a:lnTo>
                  <a:pt x="2653" y="1427"/>
                </a:lnTo>
                <a:lnTo>
                  <a:pt x="2654" y="1427"/>
                </a:lnTo>
                <a:lnTo>
                  <a:pt x="2656" y="1427"/>
                </a:lnTo>
                <a:lnTo>
                  <a:pt x="2657" y="1427"/>
                </a:lnTo>
                <a:lnTo>
                  <a:pt x="2657" y="1427"/>
                </a:lnTo>
                <a:lnTo>
                  <a:pt x="2658" y="1427"/>
                </a:lnTo>
                <a:lnTo>
                  <a:pt x="2659" y="1427"/>
                </a:lnTo>
                <a:lnTo>
                  <a:pt x="2661" y="1427"/>
                </a:lnTo>
                <a:lnTo>
                  <a:pt x="2661" y="1427"/>
                </a:lnTo>
                <a:lnTo>
                  <a:pt x="2662" y="1427"/>
                </a:lnTo>
                <a:lnTo>
                  <a:pt x="2663" y="1427"/>
                </a:lnTo>
                <a:lnTo>
                  <a:pt x="2664" y="1427"/>
                </a:lnTo>
                <a:lnTo>
                  <a:pt x="2664" y="1426"/>
                </a:lnTo>
                <a:lnTo>
                  <a:pt x="2665" y="1426"/>
                </a:lnTo>
                <a:lnTo>
                  <a:pt x="2667" y="1425"/>
                </a:lnTo>
                <a:lnTo>
                  <a:pt x="2668" y="1425"/>
                </a:lnTo>
                <a:lnTo>
                  <a:pt x="2668" y="1423"/>
                </a:lnTo>
                <a:lnTo>
                  <a:pt x="2669" y="1422"/>
                </a:lnTo>
                <a:lnTo>
                  <a:pt x="2670" y="1422"/>
                </a:lnTo>
                <a:lnTo>
                  <a:pt x="2672" y="1422"/>
                </a:lnTo>
                <a:lnTo>
                  <a:pt x="2672" y="1422"/>
                </a:lnTo>
                <a:lnTo>
                  <a:pt x="2673" y="1422"/>
                </a:lnTo>
                <a:lnTo>
                  <a:pt x="2674" y="1422"/>
                </a:lnTo>
                <a:lnTo>
                  <a:pt x="2675" y="1423"/>
                </a:lnTo>
                <a:lnTo>
                  <a:pt x="2675" y="1423"/>
                </a:lnTo>
                <a:lnTo>
                  <a:pt x="2677" y="1423"/>
                </a:lnTo>
                <a:lnTo>
                  <a:pt x="2678" y="1423"/>
                </a:lnTo>
                <a:lnTo>
                  <a:pt x="2679" y="1423"/>
                </a:lnTo>
                <a:lnTo>
                  <a:pt x="2679" y="1423"/>
                </a:lnTo>
                <a:lnTo>
                  <a:pt x="2680" y="1423"/>
                </a:lnTo>
                <a:lnTo>
                  <a:pt x="2682" y="1423"/>
                </a:lnTo>
                <a:lnTo>
                  <a:pt x="2683" y="1423"/>
                </a:lnTo>
                <a:lnTo>
                  <a:pt x="2683" y="1423"/>
                </a:lnTo>
                <a:lnTo>
                  <a:pt x="2684" y="1423"/>
                </a:lnTo>
                <a:lnTo>
                  <a:pt x="2685" y="1423"/>
                </a:lnTo>
                <a:lnTo>
                  <a:pt x="2687" y="1425"/>
                </a:lnTo>
                <a:lnTo>
                  <a:pt x="2688" y="1425"/>
                </a:lnTo>
                <a:lnTo>
                  <a:pt x="2688" y="1425"/>
                </a:lnTo>
                <a:lnTo>
                  <a:pt x="2689" y="1425"/>
                </a:lnTo>
                <a:lnTo>
                  <a:pt x="2690" y="1425"/>
                </a:lnTo>
                <a:lnTo>
                  <a:pt x="2692" y="1425"/>
                </a:lnTo>
                <a:lnTo>
                  <a:pt x="2692" y="1425"/>
                </a:lnTo>
                <a:lnTo>
                  <a:pt x="2693" y="1426"/>
                </a:lnTo>
                <a:lnTo>
                  <a:pt x="2694" y="1426"/>
                </a:lnTo>
                <a:lnTo>
                  <a:pt x="2695" y="1426"/>
                </a:lnTo>
                <a:lnTo>
                  <a:pt x="2695" y="1426"/>
                </a:lnTo>
                <a:lnTo>
                  <a:pt x="2697" y="1426"/>
                </a:lnTo>
                <a:lnTo>
                  <a:pt x="2698" y="1426"/>
                </a:lnTo>
                <a:lnTo>
                  <a:pt x="2699" y="1427"/>
                </a:lnTo>
                <a:lnTo>
                  <a:pt x="2699" y="1427"/>
                </a:lnTo>
                <a:lnTo>
                  <a:pt x="2700" y="1427"/>
                </a:lnTo>
                <a:lnTo>
                  <a:pt x="2701" y="1427"/>
                </a:lnTo>
                <a:lnTo>
                  <a:pt x="2703" y="1427"/>
                </a:lnTo>
                <a:lnTo>
                  <a:pt x="2703" y="1426"/>
                </a:lnTo>
                <a:lnTo>
                  <a:pt x="2704" y="1426"/>
                </a:lnTo>
                <a:lnTo>
                  <a:pt x="2705" y="1426"/>
                </a:lnTo>
                <a:lnTo>
                  <a:pt x="2706" y="1426"/>
                </a:lnTo>
                <a:lnTo>
                  <a:pt x="2706" y="1426"/>
                </a:lnTo>
                <a:lnTo>
                  <a:pt x="2708" y="1426"/>
                </a:lnTo>
                <a:lnTo>
                  <a:pt x="2709" y="1426"/>
                </a:lnTo>
                <a:lnTo>
                  <a:pt x="2710" y="1426"/>
                </a:lnTo>
                <a:lnTo>
                  <a:pt x="2710" y="1427"/>
                </a:lnTo>
                <a:lnTo>
                  <a:pt x="2711" y="1427"/>
                </a:lnTo>
                <a:lnTo>
                  <a:pt x="2713" y="1427"/>
                </a:lnTo>
                <a:lnTo>
                  <a:pt x="2714" y="1427"/>
                </a:lnTo>
                <a:lnTo>
                  <a:pt x="2714" y="1427"/>
                </a:lnTo>
                <a:lnTo>
                  <a:pt x="2715" y="1427"/>
                </a:lnTo>
                <a:lnTo>
                  <a:pt x="2716" y="1427"/>
                </a:lnTo>
                <a:lnTo>
                  <a:pt x="2718" y="1427"/>
                </a:lnTo>
                <a:lnTo>
                  <a:pt x="2718" y="1427"/>
                </a:lnTo>
                <a:lnTo>
                  <a:pt x="2719" y="1427"/>
                </a:lnTo>
                <a:lnTo>
                  <a:pt x="2720" y="1427"/>
                </a:lnTo>
                <a:lnTo>
                  <a:pt x="2721" y="1427"/>
                </a:lnTo>
                <a:lnTo>
                  <a:pt x="2721" y="1427"/>
                </a:lnTo>
                <a:lnTo>
                  <a:pt x="2723" y="1427"/>
                </a:lnTo>
                <a:lnTo>
                  <a:pt x="2724" y="1427"/>
                </a:lnTo>
                <a:lnTo>
                  <a:pt x="2725" y="1427"/>
                </a:lnTo>
                <a:lnTo>
                  <a:pt x="2725" y="1427"/>
                </a:lnTo>
                <a:lnTo>
                  <a:pt x="2726" y="1427"/>
                </a:lnTo>
                <a:lnTo>
                  <a:pt x="2728" y="1427"/>
                </a:lnTo>
                <a:lnTo>
                  <a:pt x="2729" y="1427"/>
                </a:lnTo>
                <a:lnTo>
                  <a:pt x="2729" y="1427"/>
                </a:lnTo>
                <a:lnTo>
                  <a:pt x="2730" y="1427"/>
                </a:lnTo>
                <a:lnTo>
                  <a:pt x="2731" y="1427"/>
                </a:lnTo>
                <a:lnTo>
                  <a:pt x="2733" y="1427"/>
                </a:lnTo>
                <a:lnTo>
                  <a:pt x="2733" y="1427"/>
                </a:lnTo>
                <a:lnTo>
                  <a:pt x="2734" y="1427"/>
                </a:lnTo>
                <a:lnTo>
                  <a:pt x="2735" y="1427"/>
                </a:lnTo>
                <a:lnTo>
                  <a:pt x="2736" y="1427"/>
                </a:lnTo>
                <a:lnTo>
                  <a:pt x="2736" y="1427"/>
                </a:lnTo>
                <a:lnTo>
                  <a:pt x="2737" y="1427"/>
                </a:lnTo>
                <a:lnTo>
                  <a:pt x="2739" y="1427"/>
                </a:lnTo>
                <a:lnTo>
                  <a:pt x="2740" y="1427"/>
                </a:lnTo>
                <a:lnTo>
                  <a:pt x="2741" y="1427"/>
                </a:lnTo>
                <a:lnTo>
                  <a:pt x="2741" y="1427"/>
                </a:lnTo>
                <a:lnTo>
                  <a:pt x="2742" y="1427"/>
                </a:lnTo>
                <a:lnTo>
                  <a:pt x="2744" y="1427"/>
                </a:lnTo>
                <a:lnTo>
                  <a:pt x="2745" y="1427"/>
                </a:lnTo>
                <a:lnTo>
                  <a:pt x="2745" y="1427"/>
                </a:lnTo>
                <a:lnTo>
                  <a:pt x="2746" y="1427"/>
                </a:lnTo>
                <a:lnTo>
                  <a:pt x="2747" y="1427"/>
                </a:lnTo>
                <a:lnTo>
                  <a:pt x="2749" y="1427"/>
                </a:lnTo>
                <a:lnTo>
                  <a:pt x="2749" y="1427"/>
                </a:lnTo>
                <a:lnTo>
                  <a:pt x="2750" y="1427"/>
                </a:lnTo>
                <a:lnTo>
                  <a:pt x="2751" y="1427"/>
                </a:lnTo>
                <a:lnTo>
                  <a:pt x="2752" y="1427"/>
                </a:lnTo>
                <a:lnTo>
                  <a:pt x="2752" y="1427"/>
                </a:lnTo>
                <a:lnTo>
                  <a:pt x="2754" y="1427"/>
                </a:lnTo>
                <a:lnTo>
                  <a:pt x="2755" y="1427"/>
                </a:lnTo>
                <a:lnTo>
                  <a:pt x="2756" y="1427"/>
                </a:lnTo>
                <a:lnTo>
                  <a:pt x="2756" y="1427"/>
                </a:lnTo>
                <a:lnTo>
                  <a:pt x="2757" y="1427"/>
                </a:lnTo>
                <a:lnTo>
                  <a:pt x="2759" y="1427"/>
                </a:lnTo>
                <a:lnTo>
                  <a:pt x="2760" y="1427"/>
                </a:lnTo>
                <a:lnTo>
                  <a:pt x="2760" y="1427"/>
                </a:lnTo>
                <a:lnTo>
                  <a:pt x="2761" y="1427"/>
                </a:lnTo>
                <a:lnTo>
                  <a:pt x="2762" y="1427"/>
                </a:lnTo>
                <a:lnTo>
                  <a:pt x="2764" y="1427"/>
                </a:lnTo>
                <a:lnTo>
                  <a:pt x="2764" y="1427"/>
                </a:lnTo>
                <a:lnTo>
                  <a:pt x="2765" y="1427"/>
                </a:lnTo>
                <a:lnTo>
                  <a:pt x="2766" y="1427"/>
                </a:lnTo>
                <a:lnTo>
                  <a:pt x="2767" y="1427"/>
                </a:lnTo>
                <a:lnTo>
                  <a:pt x="2767" y="1427"/>
                </a:lnTo>
                <a:lnTo>
                  <a:pt x="2769" y="1427"/>
                </a:lnTo>
                <a:lnTo>
                  <a:pt x="2770" y="1427"/>
                </a:lnTo>
                <a:lnTo>
                  <a:pt x="2771" y="1427"/>
                </a:lnTo>
                <a:lnTo>
                  <a:pt x="2771" y="1427"/>
                </a:lnTo>
                <a:lnTo>
                  <a:pt x="2772" y="1427"/>
                </a:lnTo>
                <a:lnTo>
                  <a:pt x="2773" y="1427"/>
                </a:lnTo>
                <a:lnTo>
                  <a:pt x="2775" y="1427"/>
                </a:lnTo>
                <a:lnTo>
                  <a:pt x="2775" y="1427"/>
                </a:lnTo>
                <a:lnTo>
                  <a:pt x="2776" y="1427"/>
                </a:lnTo>
                <a:lnTo>
                  <a:pt x="2777" y="1427"/>
                </a:lnTo>
                <a:lnTo>
                  <a:pt x="2778" y="1427"/>
                </a:lnTo>
                <a:lnTo>
                  <a:pt x="2778" y="1427"/>
                </a:lnTo>
                <a:lnTo>
                  <a:pt x="2780" y="1427"/>
                </a:lnTo>
                <a:lnTo>
                  <a:pt x="2781" y="1427"/>
                </a:lnTo>
                <a:lnTo>
                  <a:pt x="2782" y="1427"/>
                </a:lnTo>
                <a:lnTo>
                  <a:pt x="2782" y="1427"/>
                </a:lnTo>
                <a:lnTo>
                  <a:pt x="2783" y="1427"/>
                </a:lnTo>
                <a:lnTo>
                  <a:pt x="2785" y="1427"/>
                </a:lnTo>
                <a:lnTo>
                  <a:pt x="2786" y="1427"/>
                </a:lnTo>
                <a:lnTo>
                  <a:pt x="2786" y="1427"/>
                </a:lnTo>
                <a:lnTo>
                  <a:pt x="2787" y="1427"/>
                </a:lnTo>
                <a:lnTo>
                  <a:pt x="2788" y="1427"/>
                </a:lnTo>
                <a:lnTo>
                  <a:pt x="2790" y="1427"/>
                </a:lnTo>
                <a:lnTo>
                  <a:pt x="2790" y="1427"/>
                </a:lnTo>
                <a:lnTo>
                  <a:pt x="2791" y="1427"/>
                </a:lnTo>
                <a:lnTo>
                  <a:pt x="2792" y="1427"/>
                </a:lnTo>
                <a:lnTo>
                  <a:pt x="2793" y="1427"/>
                </a:lnTo>
                <a:lnTo>
                  <a:pt x="2793" y="1427"/>
                </a:lnTo>
                <a:lnTo>
                  <a:pt x="2795" y="1427"/>
                </a:lnTo>
                <a:lnTo>
                  <a:pt x="2796" y="1427"/>
                </a:lnTo>
                <a:lnTo>
                  <a:pt x="2797" y="1427"/>
                </a:lnTo>
                <a:lnTo>
                  <a:pt x="2798" y="1427"/>
                </a:lnTo>
                <a:lnTo>
                  <a:pt x="2798" y="1427"/>
                </a:lnTo>
                <a:lnTo>
                  <a:pt x="2800" y="1427"/>
                </a:lnTo>
                <a:lnTo>
                  <a:pt x="2801" y="1427"/>
                </a:lnTo>
                <a:lnTo>
                  <a:pt x="2802" y="1427"/>
                </a:lnTo>
                <a:lnTo>
                  <a:pt x="2802" y="1427"/>
                </a:lnTo>
                <a:lnTo>
                  <a:pt x="2803" y="1427"/>
                </a:lnTo>
                <a:lnTo>
                  <a:pt x="2805" y="1427"/>
                </a:lnTo>
                <a:lnTo>
                  <a:pt x="2806" y="1427"/>
                </a:lnTo>
                <a:lnTo>
                  <a:pt x="2806" y="1427"/>
                </a:lnTo>
                <a:lnTo>
                  <a:pt x="2807" y="1427"/>
                </a:lnTo>
                <a:lnTo>
                  <a:pt x="2808" y="1427"/>
                </a:lnTo>
                <a:lnTo>
                  <a:pt x="2809" y="1427"/>
                </a:lnTo>
                <a:lnTo>
                  <a:pt x="2809" y="1427"/>
                </a:lnTo>
                <a:lnTo>
                  <a:pt x="2811" y="1427"/>
                </a:lnTo>
                <a:lnTo>
                  <a:pt x="2812" y="1427"/>
                </a:lnTo>
                <a:lnTo>
                  <a:pt x="2813" y="1426"/>
                </a:lnTo>
                <a:lnTo>
                  <a:pt x="2813" y="1426"/>
                </a:lnTo>
                <a:lnTo>
                  <a:pt x="2814" y="1426"/>
                </a:lnTo>
                <a:lnTo>
                  <a:pt x="2816" y="1425"/>
                </a:lnTo>
                <a:lnTo>
                  <a:pt x="2817" y="1425"/>
                </a:lnTo>
                <a:lnTo>
                  <a:pt x="2817" y="1425"/>
                </a:lnTo>
                <a:lnTo>
                  <a:pt x="2818" y="1425"/>
                </a:lnTo>
                <a:lnTo>
                  <a:pt x="2819" y="1425"/>
                </a:lnTo>
                <a:lnTo>
                  <a:pt x="2821" y="1425"/>
                </a:lnTo>
                <a:lnTo>
                  <a:pt x="2821" y="1425"/>
                </a:lnTo>
                <a:lnTo>
                  <a:pt x="2822" y="1425"/>
                </a:lnTo>
                <a:lnTo>
                  <a:pt x="2823" y="1425"/>
                </a:lnTo>
                <a:lnTo>
                  <a:pt x="2824" y="1426"/>
                </a:lnTo>
                <a:lnTo>
                  <a:pt x="2824" y="1426"/>
                </a:lnTo>
                <a:lnTo>
                  <a:pt x="2826" y="1426"/>
                </a:lnTo>
                <a:lnTo>
                  <a:pt x="2827" y="1426"/>
                </a:lnTo>
                <a:lnTo>
                  <a:pt x="2828" y="1426"/>
                </a:lnTo>
                <a:lnTo>
                  <a:pt x="2828" y="1426"/>
                </a:lnTo>
                <a:lnTo>
                  <a:pt x="2829" y="1426"/>
                </a:lnTo>
                <a:lnTo>
                  <a:pt x="2831" y="1426"/>
                </a:lnTo>
                <a:lnTo>
                  <a:pt x="2832" y="1426"/>
                </a:lnTo>
                <a:lnTo>
                  <a:pt x="2832" y="1426"/>
                </a:lnTo>
                <a:lnTo>
                  <a:pt x="2833" y="1427"/>
                </a:lnTo>
                <a:lnTo>
                  <a:pt x="2834" y="1427"/>
                </a:lnTo>
                <a:lnTo>
                  <a:pt x="2836" y="1427"/>
                </a:lnTo>
                <a:lnTo>
                  <a:pt x="2836" y="1427"/>
                </a:lnTo>
                <a:lnTo>
                  <a:pt x="2837" y="1427"/>
                </a:lnTo>
                <a:lnTo>
                  <a:pt x="2838" y="1427"/>
                </a:lnTo>
                <a:lnTo>
                  <a:pt x="2839" y="1427"/>
                </a:lnTo>
                <a:lnTo>
                  <a:pt x="2839" y="1427"/>
                </a:lnTo>
                <a:lnTo>
                  <a:pt x="2841" y="1427"/>
                </a:lnTo>
                <a:lnTo>
                  <a:pt x="2842" y="1427"/>
                </a:lnTo>
                <a:lnTo>
                  <a:pt x="2843" y="1427"/>
                </a:lnTo>
                <a:lnTo>
                  <a:pt x="2843" y="1427"/>
                </a:lnTo>
                <a:lnTo>
                  <a:pt x="2844" y="1427"/>
                </a:lnTo>
                <a:lnTo>
                  <a:pt x="2845" y="1427"/>
                </a:lnTo>
                <a:lnTo>
                  <a:pt x="2847" y="1427"/>
                </a:lnTo>
                <a:lnTo>
                  <a:pt x="2847" y="1427"/>
                </a:lnTo>
                <a:lnTo>
                  <a:pt x="2848" y="1426"/>
                </a:lnTo>
                <a:lnTo>
                  <a:pt x="2849" y="1426"/>
                </a:lnTo>
                <a:lnTo>
                  <a:pt x="2850" y="1426"/>
                </a:lnTo>
                <a:lnTo>
                  <a:pt x="2850" y="1426"/>
                </a:lnTo>
                <a:lnTo>
                  <a:pt x="2852" y="1426"/>
                </a:lnTo>
                <a:lnTo>
                  <a:pt x="2853" y="1426"/>
                </a:lnTo>
                <a:lnTo>
                  <a:pt x="2854" y="1426"/>
                </a:lnTo>
                <a:lnTo>
                  <a:pt x="2855" y="1426"/>
                </a:lnTo>
                <a:lnTo>
                  <a:pt x="2855" y="1426"/>
                </a:lnTo>
                <a:lnTo>
                  <a:pt x="2857" y="1426"/>
                </a:lnTo>
                <a:lnTo>
                  <a:pt x="2858" y="1426"/>
                </a:lnTo>
                <a:lnTo>
                  <a:pt x="2859" y="1426"/>
                </a:lnTo>
                <a:lnTo>
                  <a:pt x="2859" y="1426"/>
                </a:lnTo>
                <a:lnTo>
                  <a:pt x="2860" y="1426"/>
                </a:lnTo>
                <a:lnTo>
                  <a:pt x="2862" y="1426"/>
                </a:lnTo>
                <a:lnTo>
                  <a:pt x="2863" y="1426"/>
                </a:lnTo>
                <a:lnTo>
                  <a:pt x="2863" y="1426"/>
                </a:lnTo>
                <a:lnTo>
                  <a:pt x="2864" y="1426"/>
                </a:lnTo>
                <a:lnTo>
                  <a:pt x="2865" y="1426"/>
                </a:lnTo>
                <a:lnTo>
                  <a:pt x="2867" y="1426"/>
                </a:lnTo>
                <a:lnTo>
                  <a:pt x="2867" y="1426"/>
                </a:lnTo>
                <a:lnTo>
                  <a:pt x="2868" y="1426"/>
                </a:lnTo>
                <a:lnTo>
                  <a:pt x="2869" y="1426"/>
                </a:lnTo>
                <a:lnTo>
                  <a:pt x="2870" y="1426"/>
                </a:lnTo>
                <a:lnTo>
                  <a:pt x="2870" y="1426"/>
                </a:lnTo>
                <a:lnTo>
                  <a:pt x="2872" y="1426"/>
                </a:lnTo>
                <a:lnTo>
                  <a:pt x="2873" y="1426"/>
                </a:lnTo>
                <a:lnTo>
                  <a:pt x="2874" y="1426"/>
                </a:lnTo>
                <a:lnTo>
                  <a:pt x="2874" y="1426"/>
                </a:lnTo>
                <a:lnTo>
                  <a:pt x="2875" y="1426"/>
                </a:lnTo>
                <a:lnTo>
                  <a:pt x="2877" y="1426"/>
                </a:lnTo>
                <a:lnTo>
                  <a:pt x="2878" y="1426"/>
                </a:lnTo>
                <a:lnTo>
                  <a:pt x="2878" y="1426"/>
                </a:lnTo>
                <a:lnTo>
                  <a:pt x="2879" y="1426"/>
                </a:lnTo>
                <a:lnTo>
                  <a:pt x="2880" y="1426"/>
                </a:lnTo>
                <a:lnTo>
                  <a:pt x="2881" y="1426"/>
                </a:lnTo>
                <a:lnTo>
                  <a:pt x="2881" y="1426"/>
                </a:lnTo>
                <a:lnTo>
                  <a:pt x="2883" y="1426"/>
                </a:lnTo>
                <a:lnTo>
                  <a:pt x="2884" y="1426"/>
                </a:lnTo>
                <a:lnTo>
                  <a:pt x="2885" y="1426"/>
                </a:lnTo>
                <a:lnTo>
                  <a:pt x="2885" y="1426"/>
                </a:lnTo>
                <a:lnTo>
                  <a:pt x="2886" y="1426"/>
                </a:lnTo>
                <a:lnTo>
                  <a:pt x="2888" y="1426"/>
                </a:lnTo>
                <a:lnTo>
                  <a:pt x="2889" y="1426"/>
                </a:lnTo>
                <a:lnTo>
                  <a:pt x="2889" y="1426"/>
                </a:lnTo>
                <a:lnTo>
                  <a:pt x="2890" y="1426"/>
                </a:lnTo>
                <a:lnTo>
                  <a:pt x="2891" y="1426"/>
                </a:lnTo>
                <a:lnTo>
                  <a:pt x="2893" y="1426"/>
                </a:lnTo>
                <a:lnTo>
                  <a:pt x="2893" y="1426"/>
                </a:lnTo>
                <a:lnTo>
                  <a:pt x="2894" y="1426"/>
                </a:lnTo>
                <a:lnTo>
                  <a:pt x="2895" y="1426"/>
                </a:lnTo>
                <a:lnTo>
                  <a:pt x="2896" y="1426"/>
                </a:lnTo>
                <a:lnTo>
                  <a:pt x="2896" y="1426"/>
                </a:lnTo>
                <a:lnTo>
                  <a:pt x="2898" y="1426"/>
                </a:lnTo>
                <a:lnTo>
                  <a:pt x="2899" y="1426"/>
                </a:lnTo>
                <a:lnTo>
                  <a:pt x="2900" y="1427"/>
                </a:lnTo>
                <a:lnTo>
                  <a:pt x="2900" y="1427"/>
                </a:lnTo>
                <a:lnTo>
                  <a:pt x="2901" y="1427"/>
                </a:lnTo>
                <a:lnTo>
                  <a:pt x="2903" y="1427"/>
                </a:lnTo>
                <a:lnTo>
                  <a:pt x="2904" y="1427"/>
                </a:lnTo>
                <a:lnTo>
                  <a:pt x="2904" y="1427"/>
                </a:lnTo>
                <a:lnTo>
                  <a:pt x="2905" y="1427"/>
                </a:lnTo>
                <a:lnTo>
                  <a:pt x="2906" y="1427"/>
                </a:lnTo>
                <a:lnTo>
                  <a:pt x="2908" y="1427"/>
                </a:lnTo>
                <a:lnTo>
                  <a:pt x="2909" y="1427"/>
                </a:lnTo>
                <a:lnTo>
                  <a:pt x="2909" y="1427"/>
                </a:lnTo>
                <a:lnTo>
                  <a:pt x="2910" y="1427"/>
                </a:lnTo>
                <a:lnTo>
                  <a:pt x="2911" y="1427"/>
                </a:lnTo>
                <a:lnTo>
                  <a:pt x="2913" y="1427"/>
                </a:lnTo>
                <a:lnTo>
                  <a:pt x="2913" y="1427"/>
                </a:lnTo>
                <a:lnTo>
                  <a:pt x="2914" y="1427"/>
                </a:lnTo>
                <a:lnTo>
                  <a:pt x="2915" y="1427"/>
                </a:lnTo>
                <a:lnTo>
                  <a:pt x="2916" y="1427"/>
                </a:lnTo>
                <a:lnTo>
                  <a:pt x="2916" y="1427"/>
                </a:lnTo>
                <a:lnTo>
                  <a:pt x="2917" y="1427"/>
                </a:lnTo>
                <a:lnTo>
                  <a:pt x="2919" y="1427"/>
                </a:lnTo>
                <a:lnTo>
                  <a:pt x="2920" y="1427"/>
                </a:lnTo>
                <a:lnTo>
                  <a:pt x="2920" y="1427"/>
                </a:lnTo>
                <a:lnTo>
                  <a:pt x="2921" y="1427"/>
                </a:lnTo>
                <a:lnTo>
                  <a:pt x="2922" y="1426"/>
                </a:lnTo>
                <a:lnTo>
                  <a:pt x="2924" y="1426"/>
                </a:lnTo>
                <a:lnTo>
                  <a:pt x="2924" y="1426"/>
                </a:lnTo>
                <a:lnTo>
                  <a:pt x="2925" y="1426"/>
                </a:lnTo>
                <a:lnTo>
                  <a:pt x="2926" y="1426"/>
                </a:lnTo>
                <a:lnTo>
                  <a:pt x="2927" y="1426"/>
                </a:lnTo>
                <a:lnTo>
                  <a:pt x="2927" y="1426"/>
                </a:lnTo>
                <a:lnTo>
                  <a:pt x="2929" y="1426"/>
                </a:lnTo>
                <a:lnTo>
                  <a:pt x="2930" y="1426"/>
                </a:lnTo>
                <a:lnTo>
                  <a:pt x="2931" y="1426"/>
                </a:lnTo>
                <a:lnTo>
                  <a:pt x="2931" y="1426"/>
                </a:lnTo>
                <a:lnTo>
                  <a:pt x="2932" y="1427"/>
                </a:lnTo>
                <a:lnTo>
                  <a:pt x="2934" y="1427"/>
                </a:lnTo>
                <a:lnTo>
                  <a:pt x="2935" y="1427"/>
                </a:lnTo>
                <a:lnTo>
                  <a:pt x="2935" y="1427"/>
                </a:lnTo>
                <a:lnTo>
                  <a:pt x="2936" y="1427"/>
                </a:lnTo>
                <a:lnTo>
                  <a:pt x="2937" y="1427"/>
                </a:lnTo>
                <a:lnTo>
                  <a:pt x="2939" y="1427"/>
                </a:lnTo>
                <a:lnTo>
                  <a:pt x="2939" y="1427"/>
                </a:lnTo>
                <a:lnTo>
                  <a:pt x="2940" y="1427"/>
                </a:lnTo>
                <a:lnTo>
                  <a:pt x="2941" y="1427"/>
                </a:lnTo>
                <a:lnTo>
                  <a:pt x="2942" y="1427"/>
                </a:lnTo>
                <a:lnTo>
                  <a:pt x="2942" y="1427"/>
                </a:lnTo>
                <a:lnTo>
                  <a:pt x="2944" y="1427"/>
                </a:lnTo>
                <a:lnTo>
                  <a:pt x="2945" y="1427"/>
                </a:lnTo>
                <a:lnTo>
                  <a:pt x="2946" y="1427"/>
                </a:lnTo>
                <a:lnTo>
                  <a:pt x="2946" y="1427"/>
                </a:lnTo>
                <a:lnTo>
                  <a:pt x="2947" y="1427"/>
                </a:lnTo>
                <a:lnTo>
                  <a:pt x="2949" y="1427"/>
                </a:lnTo>
                <a:lnTo>
                  <a:pt x="2950" y="1427"/>
                </a:lnTo>
                <a:lnTo>
                  <a:pt x="2950" y="1427"/>
                </a:lnTo>
                <a:lnTo>
                  <a:pt x="2951" y="1427"/>
                </a:lnTo>
                <a:lnTo>
                  <a:pt x="2952" y="1427"/>
                </a:lnTo>
                <a:lnTo>
                  <a:pt x="2953" y="1427"/>
                </a:lnTo>
                <a:lnTo>
                  <a:pt x="2953" y="1427"/>
                </a:lnTo>
                <a:lnTo>
                  <a:pt x="2955" y="1427"/>
                </a:lnTo>
                <a:lnTo>
                  <a:pt x="2956" y="1427"/>
                </a:lnTo>
                <a:lnTo>
                  <a:pt x="2957" y="1427"/>
                </a:lnTo>
                <a:lnTo>
                  <a:pt x="2957" y="1427"/>
                </a:lnTo>
                <a:lnTo>
                  <a:pt x="2958" y="1427"/>
                </a:lnTo>
                <a:lnTo>
                  <a:pt x="2960" y="1427"/>
                </a:lnTo>
                <a:lnTo>
                  <a:pt x="2961" y="1427"/>
                </a:lnTo>
                <a:lnTo>
                  <a:pt x="2961" y="1427"/>
                </a:lnTo>
                <a:lnTo>
                  <a:pt x="2962" y="1427"/>
                </a:lnTo>
                <a:lnTo>
                  <a:pt x="2963" y="1427"/>
                </a:lnTo>
                <a:lnTo>
                  <a:pt x="2965" y="1427"/>
                </a:lnTo>
                <a:lnTo>
                  <a:pt x="2966" y="1427"/>
                </a:lnTo>
                <a:lnTo>
                  <a:pt x="2966" y="1427"/>
                </a:lnTo>
                <a:lnTo>
                  <a:pt x="2967" y="1427"/>
                </a:lnTo>
                <a:lnTo>
                  <a:pt x="2968" y="1427"/>
                </a:lnTo>
                <a:lnTo>
                  <a:pt x="2970" y="1427"/>
                </a:lnTo>
                <a:lnTo>
                  <a:pt x="2970" y="1427"/>
                </a:lnTo>
                <a:lnTo>
                  <a:pt x="2971" y="1427"/>
                </a:lnTo>
                <a:lnTo>
                  <a:pt x="2972" y="1427"/>
                </a:lnTo>
                <a:lnTo>
                  <a:pt x="2973" y="1427"/>
                </a:lnTo>
                <a:lnTo>
                  <a:pt x="2973" y="1427"/>
                </a:lnTo>
                <a:lnTo>
                  <a:pt x="2975" y="1427"/>
                </a:lnTo>
                <a:lnTo>
                  <a:pt x="2976" y="1427"/>
                </a:lnTo>
                <a:lnTo>
                  <a:pt x="2977" y="1427"/>
                </a:lnTo>
                <a:lnTo>
                  <a:pt x="2977" y="1427"/>
                </a:lnTo>
                <a:lnTo>
                  <a:pt x="2978" y="1427"/>
                </a:lnTo>
                <a:lnTo>
                  <a:pt x="2980" y="1427"/>
                </a:lnTo>
                <a:lnTo>
                  <a:pt x="2981" y="1427"/>
                </a:lnTo>
                <a:lnTo>
                  <a:pt x="2981" y="1427"/>
                </a:lnTo>
                <a:lnTo>
                  <a:pt x="2982" y="1427"/>
                </a:lnTo>
                <a:lnTo>
                  <a:pt x="2983" y="1427"/>
                </a:lnTo>
                <a:lnTo>
                  <a:pt x="2985" y="1427"/>
                </a:lnTo>
                <a:lnTo>
                  <a:pt x="2985" y="1427"/>
                </a:lnTo>
                <a:lnTo>
                  <a:pt x="2986" y="1427"/>
                </a:lnTo>
                <a:lnTo>
                  <a:pt x="2987" y="1427"/>
                </a:lnTo>
                <a:lnTo>
                  <a:pt x="2988" y="1427"/>
                </a:lnTo>
                <a:lnTo>
                  <a:pt x="2988" y="1427"/>
                </a:lnTo>
                <a:lnTo>
                  <a:pt x="2989" y="1427"/>
                </a:lnTo>
                <a:lnTo>
                  <a:pt x="2991" y="1427"/>
                </a:lnTo>
                <a:lnTo>
                  <a:pt x="2992" y="1427"/>
                </a:lnTo>
                <a:lnTo>
                  <a:pt x="2992" y="1427"/>
                </a:lnTo>
                <a:lnTo>
                  <a:pt x="2993" y="1427"/>
                </a:lnTo>
                <a:lnTo>
                  <a:pt x="2994" y="1427"/>
                </a:lnTo>
                <a:lnTo>
                  <a:pt x="2996" y="1427"/>
                </a:lnTo>
                <a:lnTo>
                  <a:pt x="2996" y="1427"/>
                </a:lnTo>
                <a:lnTo>
                  <a:pt x="2997" y="1427"/>
                </a:lnTo>
                <a:lnTo>
                  <a:pt x="2998" y="1427"/>
                </a:lnTo>
                <a:lnTo>
                  <a:pt x="2999" y="1427"/>
                </a:lnTo>
                <a:lnTo>
                  <a:pt x="2999" y="1427"/>
                </a:lnTo>
                <a:lnTo>
                  <a:pt x="3001" y="1427"/>
                </a:lnTo>
                <a:lnTo>
                  <a:pt x="3002" y="1427"/>
                </a:lnTo>
                <a:lnTo>
                  <a:pt x="3003" y="1427"/>
                </a:lnTo>
                <a:lnTo>
                  <a:pt x="3003" y="1427"/>
                </a:lnTo>
                <a:lnTo>
                  <a:pt x="3004" y="1427"/>
                </a:lnTo>
                <a:lnTo>
                  <a:pt x="3006" y="1427"/>
                </a:lnTo>
                <a:lnTo>
                  <a:pt x="3007" y="1427"/>
                </a:lnTo>
                <a:lnTo>
                  <a:pt x="3007" y="1427"/>
                </a:lnTo>
                <a:lnTo>
                  <a:pt x="3008" y="1427"/>
                </a:lnTo>
                <a:lnTo>
                  <a:pt x="3009" y="1427"/>
                </a:lnTo>
                <a:lnTo>
                  <a:pt x="3011" y="1427"/>
                </a:lnTo>
                <a:lnTo>
                  <a:pt x="3011" y="1427"/>
                </a:lnTo>
                <a:lnTo>
                  <a:pt x="3012" y="1427"/>
                </a:lnTo>
                <a:lnTo>
                  <a:pt x="3013" y="1427"/>
                </a:lnTo>
                <a:lnTo>
                  <a:pt x="3014" y="1427"/>
                </a:lnTo>
                <a:lnTo>
                  <a:pt x="3014" y="1427"/>
                </a:lnTo>
                <a:lnTo>
                  <a:pt x="3016" y="1427"/>
                </a:lnTo>
                <a:lnTo>
                  <a:pt x="3017" y="1427"/>
                </a:lnTo>
                <a:lnTo>
                  <a:pt x="3018" y="1427"/>
                </a:lnTo>
                <a:lnTo>
                  <a:pt x="3018" y="1427"/>
                </a:lnTo>
                <a:lnTo>
                  <a:pt x="3019" y="1427"/>
                </a:lnTo>
                <a:lnTo>
                  <a:pt x="3020" y="1427"/>
                </a:lnTo>
                <a:lnTo>
                  <a:pt x="3022" y="1427"/>
                </a:lnTo>
                <a:lnTo>
                  <a:pt x="3023" y="1427"/>
                </a:lnTo>
                <a:lnTo>
                  <a:pt x="3023" y="1427"/>
                </a:lnTo>
                <a:lnTo>
                  <a:pt x="3024" y="1427"/>
                </a:lnTo>
                <a:lnTo>
                  <a:pt x="3025" y="1427"/>
                </a:lnTo>
                <a:lnTo>
                  <a:pt x="3027" y="1427"/>
                </a:lnTo>
                <a:lnTo>
                  <a:pt x="3027" y="1427"/>
                </a:lnTo>
                <a:lnTo>
                  <a:pt x="3028" y="1427"/>
                </a:lnTo>
                <a:lnTo>
                  <a:pt x="3029" y="1427"/>
                </a:lnTo>
                <a:lnTo>
                  <a:pt x="3030" y="1427"/>
                </a:lnTo>
                <a:lnTo>
                  <a:pt x="3030" y="1427"/>
                </a:lnTo>
                <a:lnTo>
                  <a:pt x="3032" y="1427"/>
                </a:lnTo>
                <a:lnTo>
                  <a:pt x="3033" y="1427"/>
                </a:lnTo>
                <a:lnTo>
                  <a:pt x="3034" y="1427"/>
                </a:lnTo>
                <a:lnTo>
                  <a:pt x="3034" y="1427"/>
                </a:lnTo>
                <a:lnTo>
                  <a:pt x="3035" y="1427"/>
                </a:lnTo>
                <a:lnTo>
                  <a:pt x="3037" y="1427"/>
                </a:lnTo>
                <a:lnTo>
                  <a:pt x="3038" y="1427"/>
                </a:lnTo>
                <a:lnTo>
                  <a:pt x="3038" y="1427"/>
                </a:lnTo>
                <a:lnTo>
                  <a:pt x="3039" y="1427"/>
                </a:lnTo>
                <a:lnTo>
                  <a:pt x="3040" y="1427"/>
                </a:lnTo>
                <a:lnTo>
                  <a:pt x="3042" y="1427"/>
                </a:lnTo>
                <a:lnTo>
                  <a:pt x="3042" y="1427"/>
                </a:lnTo>
                <a:lnTo>
                  <a:pt x="3043" y="1427"/>
                </a:lnTo>
                <a:lnTo>
                  <a:pt x="3044" y="1427"/>
                </a:lnTo>
                <a:lnTo>
                  <a:pt x="3045" y="1427"/>
                </a:lnTo>
                <a:lnTo>
                  <a:pt x="3045" y="1427"/>
                </a:lnTo>
                <a:lnTo>
                  <a:pt x="3047" y="1427"/>
                </a:lnTo>
                <a:lnTo>
                  <a:pt x="3048" y="1427"/>
                </a:lnTo>
                <a:lnTo>
                  <a:pt x="3049" y="1427"/>
                </a:lnTo>
                <a:lnTo>
                  <a:pt x="3049" y="1427"/>
                </a:lnTo>
                <a:lnTo>
                  <a:pt x="3050" y="1427"/>
                </a:lnTo>
                <a:lnTo>
                  <a:pt x="3052" y="1427"/>
                </a:lnTo>
                <a:lnTo>
                  <a:pt x="3053" y="1427"/>
                </a:lnTo>
                <a:lnTo>
                  <a:pt x="3053" y="1427"/>
                </a:lnTo>
                <a:lnTo>
                  <a:pt x="3054" y="1427"/>
                </a:lnTo>
                <a:lnTo>
                  <a:pt x="3055" y="1427"/>
                </a:lnTo>
                <a:lnTo>
                  <a:pt x="3056" y="1427"/>
                </a:lnTo>
                <a:lnTo>
                  <a:pt x="3056" y="1427"/>
                </a:lnTo>
                <a:lnTo>
                  <a:pt x="3058" y="1427"/>
                </a:lnTo>
                <a:lnTo>
                  <a:pt x="3059" y="1427"/>
                </a:lnTo>
                <a:lnTo>
                  <a:pt x="3060" y="1427"/>
                </a:lnTo>
                <a:lnTo>
                  <a:pt x="3060" y="1427"/>
                </a:lnTo>
                <a:lnTo>
                  <a:pt x="3061" y="1427"/>
                </a:lnTo>
                <a:lnTo>
                  <a:pt x="3063" y="1427"/>
                </a:lnTo>
                <a:lnTo>
                  <a:pt x="3064" y="1427"/>
                </a:lnTo>
                <a:lnTo>
                  <a:pt x="3064" y="1427"/>
                </a:lnTo>
                <a:lnTo>
                  <a:pt x="3065" y="1427"/>
                </a:lnTo>
                <a:lnTo>
                  <a:pt x="3066" y="1427"/>
                </a:lnTo>
                <a:lnTo>
                  <a:pt x="3068" y="1427"/>
                </a:lnTo>
                <a:lnTo>
                  <a:pt x="3068" y="1427"/>
                </a:lnTo>
                <a:lnTo>
                  <a:pt x="3069" y="1427"/>
                </a:lnTo>
                <a:lnTo>
                  <a:pt x="3070" y="1427"/>
                </a:lnTo>
                <a:lnTo>
                  <a:pt x="3071" y="1427"/>
                </a:lnTo>
                <a:lnTo>
                  <a:pt x="3071" y="1427"/>
                </a:lnTo>
                <a:lnTo>
                  <a:pt x="3073" y="1427"/>
                </a:lnTo>
                <a:lnTo>
                  <a:pt x="3074" y="1427"/>
                </a:lnTo>
                <a:lnTo>
                  <a:pt x="3075" y="1427"/>
                </a:lnTo>
                <a:lnTo>
                  <a:pt x="3076" y="1427"/>
                </a:lnTo>
                <a:lnTo>
                  <a:pt x="3076" y="1427"/>
                </a:lnTo>
                <a:lnTo>
                  <a:pt x="3078" y="1427"/>
                </a:lnTo>
                <a:lnTo>
                  <a:pt x="3079" y="1427"/>
                </a:lnTo>
                <a:lnTo>
                  <a:pt x="3080" y="1427"/>
                </a:lnTo>
                <a:lnTo>
                  <a:pt x="3080" y="1427"/>
                </a:lnTo>
                <a:lnTo>
                  <a:pt x="3081" y="1427"/>
                </a:lnTo>
                <a:lnTo>
                  <a:pt x="3083" y="1427"/>
                </a:lnTo>
                <a:lnTo>
                  <a:pt x="3084" y="1427"/>
                </a:lnTo>
                <a:lnTo>
                  <a:pt x="3084" y="1427"/>
                </a:lnTo>
                <a:lnTo>
                  <a:pt x="3085" y="1427"/>
                </a:lnTo>
                <a:lnTo>
                  <a:pt x="3086" y="1427"/>
                </a:lnTo>
                <a:lnTo>
                  <a:pt x="3088" y="1427"/>
                </a:lnTo>
                <a:lnTo>
                  <a:pt x="3088" y="1427"/>
                </a:lnTo>
                <a:lnTo>
                  <a:pt x="3089" y="1427"/>
                </a:lnTo>
                <a:lnTo>
                  <a:pt x="3090" y="1427"/>
                </a:lnTo>
                <a:lnTo>
                  <a:pt x="3091" y="1427"/>
                </a:lnTo>
                <a:lnTo>
                  <a:pt x="3091" y="1427"/>
                </a:lnTo>
                <a:lnTo>
                  <a:pt x="3092" y="1427"/>
                </a:lnTo>
                <a:lnTo>
                  <a:pt x="3094" y="1427"/>
                </a:lnTo>
                <a:lnTo>
                  <a:pt x="3095" y="1427"/>
                </a:lnTo>
                <a:lnTo>
                  <a:pt x="3095" y="1427"/>
                </a:lnTo>
                <a:lnTo>
                  <a:pt x="3096" y="1427"/>
                </a:lnTo>
                <a:lnTo>
                  <a:pt x="3097" y="1427"/>
                </a:lnTo>
                <a:lnTo>
                  <a:pt x="3099" y="1427"/>
                </a:lnTo>
                <a:lnTo>
                  <a:pt x="3099" y="1427"/>
                </a:lnTo>
                <a:lnTo>
                  <a:pt x="3100" y="1427"/>
                </a:lnTo>
                <a:lnTo>
                  <a:pt x="3101" y="1427"/>
                </a:lnTo>
                <a:lnTo>
                  <a:pt x="3102" y="1427"/>
                </a:lnTo>
                <a:lnTo>
                  <a:pt x="3102" y="1427"/>
                </a:lnTo>
                <a:lnTo>
                  <a:pt x="3104" y="1427"/>
                </a:lnTo>
                <a:lnTo>
                  <a:pt x="3105" y="1427"/>
                </a:lnTo>
                <a:lnTo>
                  <a:pt x="3106" y="1427"/>
                </a:lnTo>
                <a:lnTo>
                  <a:pt x="3106" y="1427"/>
                </a:lnTo>
                <a:lnTo>
                  <a:pt x="3107" y="1427"/>
                </a:lnTo>
                <a:lnTo>
                  <a:pt x="3109" y="1427"/>
                </a:lnTo>
                <a:lnTo>
                  <a:pt x="3110" y="1427"/>
                </a:lnTo>
                <a:lnTo>
                  <a:pt x="3110" y="1427"/>
                </a:lnTo>
                <a:lnTo>
                  <a:pt x="3111" y="1427"/>
                </a:lnTo>
                <a:lnTo>
                  <a:pt x="3112" y="1427"/>
                </a:lnTo>
                <a:lnTo>
                  <a:pt x="3114" y="1427"/>
                </a:lnTo>
                <a:lnTo>
                  <a:pt x="3114" y="1427"/>
                </a:lnTo>
                <a:lnTo>
                  <a:pt x="3115" y="1427"/>
                </a:lnTo>
                <a:lnTo>
                  <a:pt x="3116" y="1427"/>
                </a:lnTo>
                <a:lnTo>
                  <a:pt x="3117" y="1427"/>
                </a:lnTo>
                <a:lnTo>
                  <a:pt x="3117" y="1427"/>
                </a:lnTo>
                <a:lnTo>
                  <a:pt x="3119" y="1427"/>
                </a:lnTo>
                <a:lnTo>
                  <a:pt x="3120" y="1427"/>
                </a:lnTo>
                <a:lnTo>
                  <a:pt x="3121" y="1427"/>
                </a:lnTo>
                <a:lnTo>
                  <a:pt x="3121" y="1427"/>
                </a:lnTo>
                <a:lnTo>
                  <a:pt x="3122" y="1427"/>
                </a:lnTo>
                <a:lnTo>
                  <a:pt x="3124" y="1427"/>
                </a:lnTo>
                <a:lnTo>
                  <a:pt x="3125" y="1427"/>
                </a:lnTo>
                <a:lnTo>
                  <a:pt x="3125" y="1427"/>
                </a:lnTo>
                <a:lnTo>
                  <a:pt x="3126" y="1427"/>
                </a:lnTo>
                <a:lnTo>
                  <a:pt x="3127" y="1427"/>
                </a:lnTo>
                <a:lnTo>
                  <a:pt x="3128" y="1427"/>
                </a:lnTo>
                <a:lnTo>
                  <a:pt x="3128" y="1427"/>
                </a:lnTo>
                <a:lnTo>
                  <a:pt x="3130" y="1427"/>
                </a:lnTo>
                <a:lnTo>
                  <a:pt x="3131" y="1427"/>
                </a:lnTo>
                <a:lnTo>
                  <a:pt x="3132" y="1427"/>
                </a:lnTo>
                <a:lnTo>
                  <a:pt x="3133" y="1427"/>
                </a:lnTo>
                <a:lnTo>
                  <a:pt x="3133" y="1427"/>
                </a:lnTo>
                <a:lnTo>
                  <a:pt x="3135" y="1427"/>
                </a:lnTo>
                <a:lnTo>
                  <a:pt x="3136" y="1427"/>
                </a:lnTo>
                <a:lnTo>
                  <a:pt x="3137" y="1427"/>
                </a:lnTo>
                <a:lnTo>
                  <a:pt x="3137" y="1427"/>
                </a:lnTo>
                <a:lnTo>
                  <a:pt x="3138" y="1427"/>
                </a:lnTo>
                <a:lnTo>
                  <a:pt x="3140" y="1427"/>
                </a:lnTo>
                <a:lnTo>
                  <a:pt x="3141" y="1427"/>
                </a:lnTo>
                <a:lnTo>
                  <a:pt x="3141" y="1427"/>
                </a:lnTo>
                <a:lnTo>
                  <a:pt x="3142" y="1427"/>
                </a:lnTo>
                <a:lnTo>
                  <a:pt x="3143" y="1427"/>
                </a:lnTo>
                <a:lnTo>
                  <a:pt x="3145" y="1427"/>
                </a:lnTo>
                <a:lnTo>
                  <a:pt x="3145" y="1427"/>
                </a:lnTo>
                <a:lnTo>
                  <a:pt x="3146" y="1427"/>
                </a:lnTo>
                <a:lnTo>
                  <a:pt x="3147" y="1427"/>
                </a:lnTo>
                <a:lnTo>
                  <a:pt x="3148" y="1427"/>
                </a:lnTo>
                <a:lnTo>
                  <a:pt x="3148" y="1427"/>
                </a:lnTo>
                <a:lnTo>
                  <a:pt x="3150" y="1427"/>
                </a:lnTo>
                <a:lnTo>
                  <a:pt x="3151" y="1427"/>
                </a:lnTo>
                <a:lnTo>
                  <a:pt x="3152" y="1427"/>
                </a:lnTo>
                <a:lnTo>
                  <a:pt x="3152" y="1427"/>
                </a:lnTo>
                <a:lnTo>
                  <a:pt x="3153" y="1427"/>
                </a:lnTo>
                <a:lnTo>
                  <a:pt x="3155" y="1427"/>
                </a:lnTo>
                <a:lnTo>
                  <a:pt x="3156" y="1427"/>
                </a:lnTo>
                <a:lnTo>
                  <a:pt x="3156" y="1427"/>
                </a:lnTo>
                <a:lnTo>
                  <a:pt x="3157" y="1427"/>
                </a:lnTo>
                <a:lnTo>
                  <a:pt x="3158" y="1427"/>
                </a:lnTo>
                <a:lnTo>
                  <a:pt x="3160" y="1427"/>
                </a:lnTo>
                <a:lnTo>
                  <a:pt x="3160" y="1427"/>
                </a:lnTo>
                <a:lnTo>
                  <a:pt x="3161" y="1427"/>
                </a:lnTo>
                <a:lnTo>
                  <a:pt x="3162" y="1427"/>
                </a:lnTo>
                <a:lnTo>
                  <a:pt x="3163" y="1427"/>
                </a:lnTo>
                <a:lnTo>
                  <a:pt x="3163" y="1427"/>
                </a:lnTo>
                <a:lnTo>
                  <a:pt x="3164" y="1427"/>
                </a:lnTo>
                <a:lnTo>
                  <a:pt x="3166" y="1427"/>
                </a:lnTo>
                <a:lnTo>
                  <a:pt x="3167" y="1427"/>
                </a:lnTo>
                <a:lnTo>
                  <a:pt x="3167" y="1427"/>
                </a:lnTo>
                <a:lnTo>
                  <a:pt x="3168" y="1427"/>
                </a:lnTo>
                <a:lnTo>
                  <a:pt x="3169" y="1427"/>
                </a:lnTo>
                <a:lnTo>
                  <a:pt x="3171" y="1427"/>
                </a:lnTo>
                <a:lnTo>
                  <a:pt x="3171" y="1427"/>
                </a:lnTo>
                <a:lnTo>
                  <a:pt x="3172" y="1427"/>
                </a:lnTo>
                <a:lnTo>
                  <a:pt x="3173" y="1427"/>
                </a:lnTo>
                <a:lnTo>
                  <a:pt x="3174" y="1427"/>
                </a:lnTo>
                <a:lnTo>
                  <a:pt x="3174" y="1427"/>
                </a:lnTo>
                <a:lnTo>
                  <a:pt x="3176" y="1427"/>
                </a:lnTo>
                <a:lnTo>
                  <a:pt x="3177" y="1427"/>
                </a:lnTo>
                <a:lnTo>
                  <a:pt x="3178" y="1427"/>
                </a:lnTo>
                <a:lnTo>
                  <a:pt x="3178" y="1427"/>
                </a:lnTo>
                <a:lnTo>
                  <a:pt x="3179" y="1427"/>
                </a:lnTo>
                <a:lnTo>
                  <a:pt x="3181" y="1427"/>
                </a:lnTo>
                <a:lnTo>
                  <a:pt x="3182" y="1427"/>
                </a:lnTo>
                <a:lnTo>
                  <a:pt x="3182" y="1427"/>
                </a:lnTo>
                <a:lnTo>
                  <a:pt x="3183" y="1427"/>
                </a:lnTo>
                <a:lnTo>
                  <a:pt x="3184" y="1427"/>
                </a:lnTo>
                <a:lnTo>
                  <a:pt x="3186" y="1427"/>
                </a:lnTo>
                <a:lnTo>
                  <a:pt x="3186" y="1427"/>
                </a:lnTo>
                <a:lnTo>
                  <a:pt x="3187" y="1427"/>
                </a:lnTo>
                <a:lnTo>
                  <a:pt x="3188" y="1427"/>
                </a:lnTo>
                <a:lnTo>
                  <a:pt x="3189" y="1427"/>
                </a:lnTo>
                <a:lnTo>
                  <a:pt x="3191" y="1427"/>
                </a:lnTo>
                <a:lnTo>
                  <a:pt x="3191" y="1427"/>
                </a:lnTo>
                <a:lnTo>
                  <a:pt x="3192" y="1427"/>
                </a:lnTo>
                <a:lnTo>
                  <a:pt x="3193" y="1427"/>
                </a:lnTo>
                <a:lnTo>
                  <a:pt x="3194" y="1427"/>
                </a:lnTo>
                <a:lnTo>
                  <a:pt x="3194" y="1427"/>
                </a:lnTo>
                <a:lnTo>
                  <a:pt x="3196" y="1427"/>
                </a:lnTo>
                <a:lnTo>
                  <a:pt x="3197" y="1427"/>
                </a:lnTo>
                <a:lnTo>
                  <a:pt x="3198" y="1427"/>
                </a:lnTo>
                <a:lnTo>
                  <a:pt x="3198" y="1427"/>
                </a:lnTo>
                <a:lnTo>
                  <a:pt x="3199" y="1427"/>
                </a:lnTo>
                <a:lnTo>
                  <a:pt x="3200" y="1427"/>
                </a:lnTo>
                <a:lnTo>
                  <a:pt x="3202" y="1427"/>
                </a:lnTo>
                <a:lnTo>
                  <a:pt x="3202" y="1427"/>
                </a:lnTo>
                <a:lnTo>
                  <a:pt x="3203" y="1427"/>
                </a:lnTo>
                <a:lnTo>
                  <a:pt x="3204" y="1427"/>
                </a:lnTo>
                <a:lnTo>
                  <a:pt x="3205" y="1427"/>
                </a:lnTo>
                <a:lnTo>
                  <a:pt x="3205" y="1427"/>
                </a:lnTo>
                <a:lnTo>
                  <a:pt x="3207" y="1427"/>
                </a:lnTo>
                <a:lnTo>
                  <a:pt x="3208" y="1427"/>
                </a:lnTo>
                <a:lnTo>
                  <a:pt x="3209" y="1427"/>
                </a:lnTo>
                <a:lnTo>
                  <a:pt x="3209" y="1427"/>
                </a:lnTo>
                <a:lnTo>
                  <a:pt x="3210" y="1427"/>
                </a:lnTo>
                <a:lnTo>
                  <a:pt x="3212" y="1427"/>
                </a:lnTo>
                <a:lnTo>
                  <a:pt x="3213" y="1427"/>
                </a:lnTo>
                <a:lnTo>
                  <a:pt x="3213" y="1427"/>
                </a:lnTo>
                <a:lnTo>
                  <a:pt x="3214" y="1427"/>
                </a:lnTo>
                <a:lnTo>
                  <a:pt x="3215" y="1427"/>
                </a:lnTo>
                <a:lnTo>
                  <a:pt x="3217" y="1427"/>
                </a:lnTo>
                <a:lnTo>
                  <a:pt x="3217" y="1427"/>
                </a:lnTo>
                <a:lnTo>
                  <a:pt x="3218" y="1427"/>
                </a:lnTo>
                <a:lnTo>
                  <a:pt x="3219" y="1427"/>
                </a:lnTo>
                <a:lnTo>
                  <a:pt x="3220" y="1427"/>
                </a:lnTo>
                <a:lnTo>
                  <a:pt x="3220" y="1427"/>
                </a:lnTo>
                <a:lnTo>
                  <a:pt x="3222" y="1427"/>
                </a:lnTo>
                <a:lnTo>
                  <a:pt x="3223" y="1427"/>
                </a:lnTo>
                <a:lnTo>
                  <a:pt x="3224" y="1427"/>
                </a:lnTo>
                <a:lnTo>
                  <a:pt x="3224" y="1427"/>
                </a:lnTo>
                <a:lnTo>
                  <a:pt x="3225" y="1427"/>
                </a:lnTo>
                <a:lnTo>
                  <a:pt x="3227" y="1427"/>
                </a:lnTo>
                <a:lnTo>
                  <a:pt x="3228" y="1427"/>
                </a:lnTo>
                <a:lnTo>
                  <a:pt x="3228" y="1427"/>
                </a:lnTo>
                <a:lnTo>
                  <a:pt x="3229" y="1427"/>
                </a:lnTo>
                <a:lnTo>
                  <a:pt x="3230" y="1427"/>
                </a:lnTo>
                <a:lnTo>
                  <a:pt x="3232" y="1427"/>
                </a:lnTo>
                <a:lnTo>
                  <a:pt x="3232" y="1427"/>
                </a:lnTo>
                <a:lnTo>
                  <a:pt x="3233" y="1427"/>
                </a:lnTo>
                <a:lnTo>
                  <a:pt x="3234" y="1427"/>
                </a:lnTo>
                <a:lnTo>
                  <a:pt x="3235" y="1427"/>
                </a:lnTo>
                <a:lnTo>
                  <a:pt x="3235" y="1427"/>
                </a:lnTo>
                <a:lnTo>
                  <a:pt x="3236" y="1427"/>
                </a:lnTo>
                <a:lnTo>
                  <a:pt x="3238" y="1427"/>
                </a:lnTo>
                <a:lnTo>
                  <a:pt x="3239" y="1427"/>
                </a:lnTo>
                <a:lnTo>
                  <a:pt x="3239" y="1427"/>
                </a:lnTo>
                <a:lnTo>
                  <a:pt x="3240" y="1427"/>
                </a:lnTo>
                <a:lnTo>
                  <a:pt x="3241" y="1427"/>
                </a:lnTo>
                <a:lnTo>
                  <a:pt x="3243" y="1427"/>
                </a:lnTo>
                <a:lnTo>
                  <a:pt x="3244" y="1427"/>
                </a:lnTo>
                <a:lnTo>
                  <a:pt x="3244" y="1427"/>
                </a:lnTo>
                <a:lnTo>
                  <a:pt x="3245" y="1427"/>
                </a:lnTo>
                <a:lnTo>
                  <a:pt x="3246" y="1427"/>
                </a:lnTo>
                <a:lnTo>
                  <a:pt x="3248" y="1427"/>
                </a:lnTo>
                <a:lnTo>
                  <a:pt x="3248" y="1427"/>
                </a:lnTo>
                <a:lnTo>
                  <a:pt x="3249" y="1427"/>
                </a:lnTo>
                <a:lnTo>
                  <a:pt x="3250" y="1427"/>
                </a:lnTo>
                <a:lnTo>
                  <a:pt x="3251" y="1427"/>
                </a:lnTo>
                <a:lnTo>
                  <a:pt x="3251" y="1427"/>
                </a:lnTo>
                <a:lnTo>
                  <a:pt x="3253" y="1427"/>
                </a:lnTo>
                <a:lnTo>
                  <a:pt x="3254" y="1427"/>
                </a:lnTo>
                <a:lnTo>
                  <a:pt x="3255" y="1427"/>
                </a:lnTo>
                <a:lnTo>
                  <a:pt x="3255" y="1427"/>
                </a:lnTo>
                <a:lnTo>
                  <a:pt x="3256" y="1427"/>
                </a:lnTo>
                <a:lnTo>
                  <a:pt x="3258" y="1427"/>
                </a:lnTo>
                <a:lnTo>
                  <a:pt x="3259" y="1427"/>
                </a:lnTo>
                <a:lnTo>
                  <a:pt x="3259" y="1427"/>
                </a:lnTo>
                <a:lnTo>
                  <a:pt x="3260" y="1427"/>
                </a:lnTo>
                <a:lnTo>
                  <a:pt x="3261" y="1427"/>
                </a:lnTo>
                <a:lnTo>
                  <a:pt x="3263" y="1427"/>
                </a:lnTo>
                <a:lnTo>
                  <a:pt x="3263" y="1427"/>
                </a:lnTo>
                <a:lnTo>
                  <a:pt x="3264" y="1427"/>
                </a:lnTo>
                <a:lnTo>
                  <a:pt x="3265" y="1427"/>
                </a:lnTo>
                <a:lnTo>
                  <a:pt x="3266" y="1427"/>
                </a:lnTo>
                <a:lnTo>
                  <a:pt x="3266" y="1427"/>
                </a:lnTo>
                <a:lnTo>
                  <a:pt x="3268" y="1427"/>
                </a:lnTo>
                <a:lnTo>
                  <a:pt x="3269" y="1427"/>
                </a:lnTo>
                <a:lnTo>
                  <a:pt x="3270" y="1427"/>
                </a:lnTo>
                <a:lnTo>
                  <a:pt x="3270" y="1427"/>
                </a:lnTo>
                <a:lnTo>
                  <a:pt x="3271" y="1427"/>
                </a:lnTo>
                <a:lnTo>
                  <a:pt x="3272" y="1427"/>
                </a:lnTo>
                <a:lnTo>
                  <a:pt x="3274" y="1427"/>
                </a:lnTo>
                <a:lnTo>
                  <a:pt x="3274" y="1427"/>
                </a:lnTo>
                <a:lnTo>
                  <a:pt x="3275" y="1427"/>
                </a:lnTo>
                <a:lnTo>
                  <a:pt x="3276" y="1427"/>
                </a:lnTo>
                <a:lnTo>
                  <a:pt x="3277" y="1427"/>
                </a:lnTo>
                <a:lnTo>
                  <a:pt x="3277" y="1427"/>
                </a:lnTo>
                <a:lnTo>
                  <a:pt x="3279" y="1427"/>
                </a:lnTo>
                <a:lnTo>
                  <a:pt x="3280" y="1427"/>
                </a:lnTo>
                <a:lnTo>
                  <a:pt x="3281" y="1427"/>
                </a:lnTo>
                <a:lnTo>
                  <a:pt x="3281" y="1427"/>
                </a:lnTo>
                <a:lnTo>
                  <a:pt x="3282" y="1427"/>
                </a:lnTo>
                <a:lnTo>
                  <a:pt x="3284" y="1427"/>
                </a:lnTo>
                <a:lnTo>
                  <a:pt x="3285" y="1427"/>
                </a:lnTo>
                <a:lnTo>
                  <a:pt x="3285" y="1426"/>
                </a:lnTo>
                <a:lnTo>
                  <a:pt x="3286" y="1426"/>
                </a:lnTo>
                <a:lnTo>
                  <a:pt x="3287" y="1426"/>
                </a:lnTo>
                <a:lnTo>
                  <a:pt x="3289" y="1425"/>
                </a:lnTo>
                <a:lnTo>
                  <a:pt x="3289" y="1425"/>
                </a:lnTo>
                <a:lnTo>
                  <a:pt x="3290" y="1425"/>
                </a:lnTo>
                <a:lnTo>
                  <a:pt x="3291" y="1425"/>
                </a:lnTo>
                <a:lnTo>
                  <a:pt x="3292" y="1425"/>
                </a:lnTo>
                <a:lnTo>
                  <a:pt x="3292" y="1425"/>
                </a:lnTo>
                <a:lnTo>
                  <a:pt x="3294" y="1425"/>
                </a:lnTo>
                <a:lnTo>
                  <a:pt x="3295" y="1425"/>
                </a:lnTo>
                <a:lnTo>
                  <a:pt x="3296" y="1426"/>
                </a:lnTo>
                <a:lnTo>
                  <a:pt x="3296" y="1426"/>
                </a:lnTo>
                <a:lnTo>
                  <a:pt x="3297" y="1426"/>
                </a:lnTo>
                <a:lnTo>
                  <a:pt x="3299" y="1426"/>
                </a:lnTo>
                <a:lnTo>
                  <a:pt x="3300" y="1426"/>
                </a:lnTo>
                <a:lnTo>
                  <a:pt x="3301" y="1426"/>
                </a:lnTo>
                <a:lnTo>
                  <a:pt x="3301" y="1426"/>
                </a:lnTo>
                <a:lnTo>
                  <a:pt x="3302" y="1426"/>
                </a:lnTo>
                <a:lnTo>
                  <a:pt x="3304" y="1426"/>
                </a:lnTo>
                <a:lnTo>
                  <a:pt x="3305" y="1426"/>
                </a:lnTo>
                <a:lnTo>
                  <a:pt x="3305" y="1426"/>
                </a:lnTo>
                <a:lnTo>
                  <a:pt x="3306" y="1426"/>
                </a:lnTo>
                <a:lnTo>
                  <a:pt x="3307" y="1427"/>
                </a:lnTo>
                <a:lnTo>
                  <a:pt x="3308" y="1427"/>
                </a:lnTo>
                <a:lnTo>
                  <a:pt x="3308" y="1427"/>
                </a:lnTo>
                <a:lnTo>
                  <a:pt x="3310" y="1427"/>
                </a:lnTo>
                <a:lnTo>
                  <a:pt x="3311" y="1427"/>
                </a:lnTo>
                <a:lnTo>
                  <a:pt x="3312" y="1427"/>
                </a:lnTo>
                <a:lnTo>
                  <a:pt x="3312" y="1427"/>
                </a:lnTo>
                <a:lnTo>
                  <a:pt x="3313" y="1427"/>
                </a:lnTo>
                <a:lnTo>
                  <a:pt x="3315" y="1427"/>
                </a:lnTo>
                <a:lnTo>
                  <a:pt x="3316" y="1427"/>
                </a:lnTo>
                <a:lnTo>
                  <a:pt x="3316" y="1427"/>
                </a:lnTo>
                <a:lnTo>
                  <a:pt x="3317" y="1427"/>
                </a:lnTo>
                <a:lnTo>
                  <a:pt x="3318" y="1427"/>
                </a:lnTo>
                <a:lnTo>
                  <a:pt x="3320" y="1427"/>
                </a:lnTo>
                <a:lnTo>
                  <a:pt x="3320" y="1427"/>
                </a:lnTo>
                <a:lnTo>
                  <a:pt x="3321" y="1427"/>
                </a:lnTo>
                <a:lnTo>
                  <a:pt x="3322" y="1427"/>
                </a:lnTo>
                <a:lnTo>
                  <a:pt x="3323" y="1427"/>
                </a:lnTo>
                <a:lnTo>
                  <a:pt x="3323" y="1427"/>
                </a:lnTo>
                <a:lnTo>
                  <a:pt x="3325" y="1427"/>
                </a:lnTo>
                <a:lnTo>
                  <a:pt x="3326" y="1427"/>
                </a:lnTo>
                <a:lnTo>
                  <a:pt x="3327" y="1427"/>
                </a:lnTo>
                <a:lnTo>
                  <a:pt x="3327" y="1427"/>
                </a:lnTo>
                <a:lnTo>
                  <a:pt x="3328" y="1427"/>
                </a:lnTo>
                <a:lnTo>
                  <a:pt x="3330" y="1427"/>
                </a:lnTo>
                <a:lnTo>
                  <a:pt x="3331" y="1427"/>
                </a:lnTo>
                <a:lnTo>
                  <a:pt x="3331" y="1427"/>
                </a:lnTo>
                <a:lnTo>
                  <a:pt x="3332" y="1427"/>
                </a:lnTo>
                <a:lnTo>
                  <a:pt x="3333" y="1427"/>
                </a:lnTo>
                <a:lnTo>
                  <a:pt x="3335" y="1427"/>
                </a:lnTo>
                <a:lnTo>
                  <a:pt x="3335" y="1427"/>
                </a:lnTo>
                <a:lnTo>
                  <a:pt x="3336" y="1427"/>
                </a:lnTo>
                <a:lnTo>
                  <a:pt x="3337" y="1427"/>
                </a:lnTo>
                <a:lnTo>
                  <a:pt x="3338" y="1427"/>
                </a:lnTo>
                <a:lnTo>
                  <a:pt x="3338" y="1427"/>
                </a:lnTo>
                <a:lnTo>
                  <a:pt x="3340" y="1427"/>
                </a:lnTo>
                <a:lnTo>
                  <a:pt x="3341" y="1427"/>
                </a:lnTo>
                <a:lnTo>
                  <a:pt x="3342" y="1427"/>
                </a:lnTo>
                <a:lnTo>
                  <a:pt x="3342" y="1427"/>
                </a:lnTo>
                <a:lnTo>
                  <a:pt x="3343" y="1426"/>
                </a:lnTo>
                <a:lnTo>
                  <a:pt x="3344" y="1426"/>
                </a:lnTo>
                <a:lnTo>
                  <a:pt x="3346" y="1426"/>
                </a:lnTo>
                <a:lnTo>
                  <a:pt x="3346" y="1426"/>
                </a:lnTo>
                <a:lnTo>
                  <a:pt x="3347" y="1426"/>
                </a:lnTo>
                <a:lnTo>
                  <a:pt x="3348" y="1426"/>
                </a:lnTo>
                <a:lnTo>
                  <a:pt x="3349" y="1426"/>
                </a:lnTo>
                <a:lnTo>
                  <a:pt x="3349" y="1426"/>
                </a:lnTo>
                <a:lnTo>
                  <a:pt x="3351" y="1426"/>
                </a:lnTo>
                <a:lnTo>
                  <a:pt x="3352" y="1426"/>
                </a:lnTo>
                <a:lnTo>
                  <a:pt x="3353" y="1426"/>
                </a:lnTo>
                <a:lnTo>
                  <a:pt x="3353" y="1426"/>
                </a:lnTo>
                <a:lnTo>
                  <a:pt x="3354" y="1426"/>
                </a:lnTo>
                <a:lnTo>
                  <a:pt x="3356" y="1426"/>
                </a:lnTo>
                <a:lnTo>
                  <a:pt x="3357" y="1426"/>
                </a:lnTo>
                <a:lnTo>
                  <a:pt x="3358" y="1427"/>
                </a:lnTo>
                <a:lnTo>
                  <a:pt x="3358" y="1427"/>
                </a:lnTo>
                <a:lnTo>
                  <a:pt x="3359" y="1427"/>
                </a:lnTo>
                <a:lnTo>
                  <a:pt x="3361" y="1427"/>
                </a:lnTo>
                <a:lnTo>
                  <a:pt x="3362" y="1427"/>
                </a:lnTo>
                <a:lnTo>
                  <a:pt x="3362" y="1427"/>
                </a:lnTo>
                <a:lnTo>
                  <a:pt x="3363" y="1427"/>
                </a:lnTo>
                <a:lnTo>
                  <a:pt x="3364" y="1427"/>
                </a:lnTo>
                <a:lnTo>
                  <a:pt x="3366" y="1427"/>
                </a:lnTo>
                <a:lnTo>
                  <a:pt x="3366" y="1427"/>
                </a:lnTo>
                <a:lnTo>
                  <a:pt x="3367" y="1427"/>
                </a:lnTo>
                <a:lnTo>
                  <a:pt x="3368" y="1427"/>
                </a:lnTo>
                <a:lnTo>
                  <a:pt x="3369" y="1427"/>
                </a:lnTo>
                <a:lnTo>
                  <a:pt x="3369" y="1427"/>
                </a:lnTo>
                <a:lnTo>
                  <a:pt x="3371" y="1427"/>
                </a:lnTo>
                <a:lnTo>
                  <a:pt x="3372" y="1427"/>
                </a:lnTo>
                <a:lnTo>
                  <a:pt x="3373" y="1427"/>
                </a:lnTo>
                <a:lnTo>
                  <a:pt x="3373" y="1427"/>
                </a:lnTo>
                <a:lnTo>
                  <a:pt x="3374" y="1427"/>
                </a:lnTo>
                <a:lnTo>
                  <a:pt x="3376" y="1427"/>
                </a:lnTo>
                <a:lnTo>
                  <a:pt x="3377" y="1427"/>
                </a:lnTo>
                <a:lnTo>
                  <a:pt x="3377" y="1427"/>
                </a:lnTo>
                <a:lnTo>
                  <a:pt x="3378" y="1427"/>
                </a:lnTo>
                <a:lnTo>
                  <a:pt x="3379" y="1427"/>
                </a:lnTo>
                <a:lnTo>
                  <a:pt x="3380" y="1427"/>
                </a:lnTo>
                <a:lnTo>
                  <a:pt x="3380" y="1427"/>
                </a:lnTo>
                <a:lnTo>
                  <a:pt x="3382" y="1427"/>
                </a:lnTo>
                <a:lnTo>
                  <a:pt x="3383" y="1427"/>
                </a:lnTo>
                <a:lnTo>
                  <a:pt x="3384" y="1427"/>
                </a:lnTo>
                <a:lnTo>
                  <a:pt x="3384" y="1427"/>
                </a:lnTo>
                <a:lnTo>
                  <a:pt x="3385" y="1427"/>
                </a:lnTo>
                <a:lnTo>
                  <a:pt x="3387" y="1427"/>
                </a:lnTo>
                <a:lnTo>
                  <a:pt x="3388" y="1427"/>
                </a:lnTo>
                <a:lnTo>
                  <a:pt x="3388" y="1427"/>
                </a:lnTo>
                <a:lnTo>
                  <a:pt x="3389" y="1427"/>
                </a:lnTo>
                <a:lnTo>
                  <a:pt x="3390" y="1427"/>
                </a:lnTo>
                <a:lnTo>
                  <a:pt x="3392" y="1427"/>
                </a:lnTo>
                <a:lnTo>
                  <a:pt x="3392" y="1427"/>
                </a:lnTo>
                <a:lnTo>
                  <a:pt x="3393" y="1427"/>
                </a:lnTo>
                <a:lnTo>
                  <a:pt x="3394" y="1427"/>
                </a:lnTo>
                <a:lnTo>
                  <a:pt x="3395" y="1427"/>
                </a:lnTo>
                <a:lnTo>
                  <a:pt x="3395" y="1427"/>
                </a:lnTo>
                <a:lnTo>
                  <a:pt x="3397" y="1427"/>
                </a:lnTo>
                <a:lnTo>
                  <a:pt x="3398" y="1427"/>
                </a:lnTo>
                <a:lnTo>
                  <a:pt x="3399" y="1427"/>
                </a:lnTo>
                <a:lnTo>
                  <a:pt x="3399" y="1427"/>
                </a:lnTo>
                <a:lnTo>
                  <a:pt x="3400" y="1427"/>
                </a:lnTo>
                <a:lnTo>
                  <a:pt x="3402" y="1427"/>
                </a:lnTo>
                <a:lnTo>
                  <a:pt x="3403" y="1427"/>
                </a:lnTo>
                <a:lnTo>
                  <a:pt x="3403" y="1427"/>
                </a:lnTo>
                <a:lnTo>
                  <a:pt x="3404" y="1427"/>
                </a:lnTo>
                <a:lnTo>
                  <a:pt x="3405" y="1427"/>
                </a:lnTo>
                <a:lnTo>
                  <a:pt x="3407" y="1427"/>
                </a:lnTo>
                <a:lnTo>
                  <a:pt x="3407" y="1427"/>
                </a:lnTo>
                <a:lnTo>
                  <a:pt x="3408" y="1427"/>
                </a:lnTo>
                <a:lnTo>
                  <a:pt x="3409" y="1427"/>
                </a:lnTo>
                <a:lnTo>
                  <a:pt x="3410" y="1427"/>
                </a:lnTo>
                <a:lnTo>
                  <a:pt x="3411" y="1427"/>
                </a:lnTo>
                <a:lnTo>
                  <a:pt x="3411" y="1427"/>
                </a:lnTo>
                <a:lnTo>
                  <a:pt x="3413" y="1427"/>
                </a:lnTo>
                <a:lnTo>
                  <a:pt x="3414" y="1427"/>
                </a:lnTo>
                <a:lnTo>
                  <a:pt x="3415" y="1427"/>
                </a:lnTo>
                <a:lnTo>
                  <a:pt x="3415" y="1427"/>
                </a:lnTo>
                <a:lnTo>
                  <a:pt x="3416" y="1427"/>
                </a:lnTo>
                <a:lnTo>
                  <a:pt x="3418" y="1427"/>
                </a:lnTo>
                <a:lnTo>
                  <a:pt x="3419" y="1427"/>
                </a:lnTo>
                <a:lnTo>
                  <a:pt x="3419" y="1427"/>
                </a:lnTo>
                <a:lnTo>
                  <a:pt x="3420" y="1427"/>
                </a:lnTo>
                <a:lnTo>
                  <a:pt x="3421" y="1427"/>
                </a:lnTo>
                <a:lnTo>
                  <a:pt x="3423" y="1427"/>
                </a:lnTo>
                <a:lnTo>
                  <a:pt x="3423" y="1427"/>
                </a:lnTo>
                <a:lnTo>
                  <a:pt x="3424" y="1427"/>
                </a:lnTo>
                <a:lnTo>
                  <a:pt x="3425" y="1427"/>
                </a:lnTo>
                <a:lnTo>
                  <a:pt x="3426" y="1427"/>
                </a:lnTo>
                <a:lnTo>
                  <a:pt x="3426" y="1427"/>
                </a:lnTo>
                <a:lnTo>
                  <a:pt x="3428" y="1427"/>
                </a:lnTo>
                <a:lnTo>
                  <a:pt x="3429" y="1427"/>
                </a:lnTo>
                <a:lnTo>
                  <a:pt x="3430" y="1427"/>
                </a:lnTo>
                <a:lnTo>
                  <a:pt x="3430" y="1427"/>
                </a:lnTo>
                <a:lnTo>
                  <a:pt x="3431" y="1427"/>
                </a:lnTo>
                <a:lnTo>
                  <a:pt x="3433" y="1427"/>
                </a:lnTo>
                <a:lnTo>
                  <a:pt x="3434" y="1427"/>
                </a:lnTo>
                <a:lnTo>
                  <a:pt x="3434" y="1427"/>
                </a:lnTo>
                <a:lnTo>
                  <a:pt x="3435" y="1427"/>
                </a:lnTo>
                <a:lnTo>
                  <a:pt x="3436" y="1427"/>
                </a:lnTo>
                <a:lnTo>
                  <a:pt x="3438" y="1427"/>
                </a:lnTo>
                <a:lnTo>
                  <a:pt x="3438" y="1427"/>
                </a:lnTo>
                <a:lnTo>
                  <a:pt x="3439" y="1427"/>
                </a:lnTo>
                <a:lnTo>
                  <a:pt x="3440" y="1427"/>
                </a:lnTo>
                <a:lnTo>
                  <a:pt x="3441" y="1427"/>
                </a:lnTo>
                <a:lnTo>
                  <a:pt x="3441" y="1427"/>
                </a:lnTo>
                <a:lnTo>
                  <a:pt x="3443" y="1427"/>
                </a:lnTo>
                <a:lnTo>
                  <a:pt x="3444" y="1427"/>
                </a:lnTo>
                <a:lnTo>
                  <a:pt x="3445" y="1427"/>
                </a:lnTo>
                <a:lnTo>
                  <a:pt x="3445" y="1427"/>
                </a:lnTo>
                <a:lnTo>
                  <a:pt x="3446" y="1427"/>
                </a:lnTo>
                <a:lnTo>
                  <a:pt x="3447" y="1427"/>
                </a:lnTo>
                <a:lnTo>
                  <a:pt x="3449" y="1427"/>
                </a:lnTo>
                <a:lnTo>
                  <a:pt x="3449" y="1427"/>
                </a:lnTo>
                <a:lnTo>
                  <a:pt x="3450" y="1427"/>
                </a:lnTo>
                <a:lnTo>
                  <a:pt x="3451" y="1427"/>
                </a:lnTo>
                <a:lnTo>
                  <a:pt x="3452" y="1427"/>
                </a:lnTo>
                <a:lnTo>
                  <a:pt x="3452" y="1427"/>
                </a:lnTo>
                <a:lnTo>
                  <a:pt x="3454" y="1427"/>
                </a:lnTo>
                <a:lnTo>
                  <a:pt x="3455" y="1427"/>
                </a:lnTo>
                <a:lnTo>
                  <a:pt x="3456" y="1427"/>
                </a:lnTo>
                <a:lnTo>
                  <a:pt x="3456" y="1427"/>
                </a:lnTo>
                <a:lnTo>
                  <a:pt x="3457" y="1427"/>
                </a:lnTo>
                <a:lnTo>
                  <a:pt x="3459" y="1427"/>
                </a:lnTo>
                <a:lnTo>
                  <a:pt x="3460" y="1427"/>
                </a:lnTo>
                <a:lnTo>
                  <a:pt x="3460" y="1427"/>
                </a:lnTo>
                <a:lnTo>
                  <a:pt x="3461" y="1427"/>
                </a:lnTo>
                <a:lnTo>
                  <a:pt x="3462" y="1427"/>
                </a:lnTo>
                <a:lnTo>
                  <a:pt x="3464" y="1427"/>
                </a:lnTo>
                <a:lnTo>
                  <a:pt x="3464" y="1427"/>
                </a:lnTo>
                <a:lnTo>
                  <a:pt x="3465" y="1427"/>
                </a:lnTo>
                <a:lnTo>
                  <a:pt x="3466" y="1427"/>
                </a:lnTo>
                <a:lnTo>
                  <a:pt x="3467" y="1427"/>
                </a:lnTo>
                <a:lnTo>
                  <a:pt x="3469" y="1427"/>
                </a:lnTo>
                <a:lnTo>
                  <a:pt x="3469" y="1427"/>
                </a:lnTo>
                <a:lnTo>
                  <a:pt x="3470" y="1427"/>
                </a:lnTo>
                <a:lnTo>
                  <a:pt x="3471" y="1427"/>
                </a:lnTo>
                <a:lnTo>
                  <a:pt x="3472" y="1427"/>
                </a:lnTo>
                <a:lnTo>
                  <a:pt x="3472" y="1427"/>
                </a:lnTo>
                <a:lnTo>
                  <a:pt x="3474" y="1427"/>
                </a:lnTo>
                <a:lnTo>
                  <a:pt x="3475" y="1427"/>
                </a:lnTo>
                <a:lnTo>
                  <a:pt x="3476" y="1427"/>
                </a:lnTo>
                <a:lnTo>
                  <a:pt x="3476" y="1427"/>
                </a:lnTo>
                <a:lnTo>
                  <a:pt x="3477" y="1427"/>
                </a:lnTo>
                <a:lnTo>
                  <a:pt x="3479" y="1427"/>
                </a:lnTo>
                <a:lnTo>
                  <a:pt x="3480" y="1427"/>
                </a:lnTo>
                <a:lnTo>
                  <a:pt x="3480" y="1427"/>
                </a:lnTo>
                <a:lnTo>
                  <a:pt x="3481" y="1427"/>
                </a:lnTo>
                <a:lnTo>
                  <a:pt x="3482" y="1427"/>
                </a:lnTo>
                <a:lnTo>
                  <a:pt x="3483" y="1427"/>
                </a:lnTo>
                <a:lnTo>
                  <a:pt x="3483" y="1427"/>
                </a:lnTo>
                <a:lnTo>
                  <a:pt x="3485" y="1427"/>
                </a:lnTo>
                <a:lnTo>
                  <a:pt x="3486" y="1427"/>
                </a:lnTo>
                <a:lnTo>
                  <a:pt x="3487" y="1427"/>
                </a:lnTo>
                <a:lnTo>
                  <a:pt x="3487" y="1427"/>
                </a:lnTo>
                <a:lnTo>
                  <a:pt x="3488" y="1427"/>
                </a:lnTo>
                <a:lnTo>
                  <a:pt x="3490" y="1427"/>
                </a:lnTo>
                <a:lnTo>
                  <a:pt x="3491" y="1427"/>
                </a:lnTo>
                <a:lnTo>
                  <a:pt x="3491" y="1427"/>
                </a:lnTo>
                <a:lnTo>
                  <a:pt x="3492" y="1427"/>
                </a:lnTo>
                <a:lnTo>
                  <a:pt x="3493" y="1427"/>
                </a:lnTo>
                <a:lnTo>
                  <a:pt x="3495" y="1427"/>
                </a:lnTo>
                <a:lnTo>
                  <a:pt x="3495" y="1427"/>
                </a:lnTo>
                <a:lnTo>
                  <a:pt x="3496" y="1427"/>
                </a:lnTo>
                <a:lnTo>
                  <a:pt x="3497" y="1427"/>
                </a:lnTo>
                <a:lnTo>
                  <a:pt x="3498" y="1427"/>
                </a:lnTo>
                <a:lnTo>
                  <a:pt x="3498" y="1427"/>
                </a:lnTo>
                <a:lnTo>
                  <a:pt x="3500" y="1427"/>
                </a:lnTo>
                <a:lnTo>
                  <a:pt x="3501" y="1427"/>
                </a:lnTo>
                <a:lnTo>
                  <a:pt x="3502" y="1427"/>
                </a:lnTo>
                <a:lnTo>
                  <a:pt x="3502" y="1427"/>
                </a:lnTo>
                <a:lnTo>
                  <a:pt x="3503" y="1427"/>
                </a:lnTo>
                <a:lnTo>
                  <a:pt x="3505" y="1427"/>
                </a:lnTo>
                <a:lnTo>
                  <a:pt x="3506" y="1427"/>
                </a:lnTo>
                <a:lnTo>
                  <a:pt x="3506" y="1427"/>
                </a:lnTo>
                <a:lnTo>
                  <a:pt x="3507" y="1427"/>
                </a:lnTo>
                <a:lnTo>
                  <a:pt x="3508" y="1427"/>
                </a:lnTo>
                <a:lnTo>
                  <a:pt x="3510" y="1427"/>
                </a:lnTo>
                <a:lnTo>
                  <a:pt x="3510" y="1427"/>
                </a:lnTo>
                <a:lnTo>
                  <a:pt x="3511" y="1427"/>
                </a:lnTo>
                <a:lnTo>
                  <a:pt x="3512" y="1427"/>
                </a:lnTo>
                <a:lnTo>
                  <a:pt x="3513" y="1427"/>
                </a:lnTo>
                <a:lnTo>
                  <a:pt x="3513" y="1427"/>
                </a:lnTo>
                <a:lnTo>
                  <a:pt x="3515" y="1427"/>
                </a:lnTo>
                <a:lnTo>
                  <a:pt x="3516" y="1427"/>
                </a:lnTo>
                <a:lnTo>
                  <a:pt x="3517" y="1427"/>
                </a:lnTo>
                <a:lnTo>
                  <a:pt x="3517" y="1427"/>
                </a:lnTo>
                <a:lnTo>
                  <a:pt x="3518" y="1427"/>
                </a:lnTo>
                <a:lnTo>
                  <a:pt x="3519" y="1427"/>
                </a:lnTo>
                <a:lnTo>
                  <a:pt x="3521" y="1427"/>
                </a:lnTo>
                <a:lnTo>
                  <a:pt x="3521" y="1427"/>
                </a:lnTo>
                <a:lnTo>
                  <a:pt x="3522" y="1427"/>
                </a:lnTo>
                <a:lnTo>
                  <a:pt x="3523" y="1427"/>
                </a:lnTo>
                <a:lnTo>
                  <a:pt x="3524" y="1427"/>
                </a:lnTo>
                <a:lnTo>
                  <a:pt x="3526" y="1427"/>
                </a:lnTo>
                <a:lnTo>
                  <a:pt x="3526" y="1427"/>
                </a:lnTo>
                <a:lnTo>
                  <a:pt x="3527" y="1427"/>
                </a:lnTo>
                <a:lnTo>
                  <a:pt x="3528" y="1427"/>
                </a:lnTo>
                <a:lnTo>
                  <a:pt x="3529" y="1427"/>
                </a:lnTo>
                <a:lnTo>
                  <a:pt x="3529" y="1427"/>
                </a:lnTo>
                <a:lnTo>
                  <a:pt x="3531" y="1427"/>
                </a:lnTo>
                <a:lnTo>
                  <a:pt x="3532" y="1427"/>
                </a:lnTo>
                <a:lnTo>
                  <a:pt x="3533" y="1427"/>
                </a:lnTo>
                <a:lnTo>
                  <a:pt x="3533" y="1427"/>
                </a:lnTo>
                <a:lnTo>
                  <a:pt x="3534" y="1427"/>
                </a:lnTo>
                <a:lnTo>
                  <a:pt x="3536" y="1427"/>
                </a:lnTo>
                <a:lnTo>
                  <a:pt x="3537" y="1427"/>
                </a:lnTo>
                <a:lnTo>
                  <a:pt x="3537" y="1427"/>
                </a:lnTo>
                <a:lnTo>
                  <a:pt x="3538" y="1427"/>
                </a:lnTo>
                <a:lnTo>
                  <a:pt x="3539" y="1427"/>
                </a:lnTo>
                <a:lnTo>
                  <a:pt x="3541" y="1427"/>
                </a:lnTo>
                <a:lnTo>
                  <a:pt x="3541" y="1427"/>
                </a:lnTo>
                <a:lnTo>
                  <a:pt x="3542" y="1427"/>
                </a:lnTo>
                <a:lnTo>
                  <a:pt x="3543" y="1427"/>
                </a:lnTo>
                <a:lnTo>
                  <a:pt x="3544" y="1427"/>
                </a:lnTo>
                <a:lnTo>
                  <a:pt x="3544" y="1427"/>
                </a:lnTo>
                <a:lnTo>
                  <a:pt x="3546" y="1427"/>
                </a:lnTo>
                <a:lnTo>
                  <a:pt x="3547" y="1427"/>
                </a:lnTo>
                <a:lnTo>
                  <a:pt x="3548" y="1427"/>
                </a:lnTo>
                <a:lnTo>
                  <a:pt x="3548" y="1427"/>
                </a:lnTo>
                <a:lnTo>
                  <a:pt x="3549" y="1427"/>
                </a:lnTo>
                <a:lnTo>
                  <a:pt x="3551" y="1427"/>
                </a:lnTo>
                <a:lnTo>
                  <a:pt x="3552" y="1427"/>
                </a:lnTo>
                <a:lnTo>
                  <a:pt x="3552" y="1427"/>
                </a:lnTo>
                <a:lnTo>
                  <a:pt x="3553" y="1427"/>
                </a:lnTo>
                <a:lnTo>
                  <a:pt x="3554" y="1427"/>
                </a:lnTo>
                <a:lnTo>
                  <a:pt x="3555" y="1427"/>
                </a:lnTo>
                <a:lnTo>
                  <a:pt x="3555" y="1427"/>
                </a:lnTo>
                <a:lnTo>
                  <a:pt x="3557" y="1427"/>
                </a:lnTo>
                <a:lnTo>
                  <a:pt x="3558" y="1427"/>
                </a:lnTo>
                <a:lnTo>
                  <a:pt x="3559" y="1427"/>
                </a:lnTo>
                <a:lnTo>
                  <a:pt x="3559" y="1427"/>
                </a:lnTo>
                <a:lnTo>
                  <a:pt x="3560" y="1427"/>
                </a:lnTo>
                <a:lnTo>
                  <a:pt x="3562" y="1427"/>
                </a:lnTo>
                <a:lnTo>
                  <a:pt x="3563" y="1427"/>
                </a:lnTo>
                <a:lnTo>
                  <a:pt x="3563" y="1427"/>
                </a:lnTo>
                <a:lnTo>
                  <a:pt x="3564" y="1427"/>
                </a:lnTo>
                <a:lnTo>
                  <a:pt x="3565" y="1427"/>
                </a:lnTo>
                <a:lnTo>
                  <a:pt x="3567" y="1427"/>
                </a:lnTo>
                <a:lnTo>
                  <a:pt x="3567" y="1427"/>
                </a:lnTo>
                <a:lnTo>
                  <a:pt x="3568" y="1427"/>
                </a:lnTo>
                <a:lnTo>
                  <a:pt x="3569" y="1427"/>
                </a:lnTo>
                <a:lnTo>
                  <a:pt x="3570" y="1427"/>
                </a:lnTo>
                <a:lnTo>
                  <a:pt x="3570" y="1427"/>
                </a:lnTo>
                <a:lnTo>
                  <a:pt x="3572" y="1427"/>
                </a:lnTo>
                <a:lnTo>
                  <a:pt x="3573" y="1427"/>
                </a:lnTo>
                <a:lnTo>
                  <a:pt x="3574" y="1427"/>
                </a:lnTo>
                <a:lnTo>
                  <a:pt x="3574" y="1427"/>
                </a:lnTo>
                <a:lnTo>
                  <a:pt x="3575" y="1427"/>
                </a:lnTo>
                <a:lnTo>
                  <a:pt x="3577" y="1427"/>
                </a:lnTo>
                <a:lnTo>
                  <a:pt x="3578" y="1427"/>
                </a:lnTo>
                <a:lnTo>
                  <a:pt x="3578" y="1427"/>
                </a:lnTo>
                <a:lnTo>
                  <a:pt x="3579" y="1427"/>
                </a:lnTo>
                <a:lnTo>
                  <a:pt x="3580" y="1427"/>
                </a:lnTo>
                <a:lnTo>
                  <a:pt x="3582" y="1427"/>
                </a:lnTo>
                <a:lnTo>
                  <a:pt x="3583" y="1427"/>
                </a:lnTo>
                <a:lnTo>
                  <a:pt x="3583" y="1427"/>
                </a:lnTo>
                <a:lnTo>
                  <a:pt x="3584" y="1427"/>
                </a:lnTo>
                <a:lnTo>
                  <a:pt x="3585" y="1427"/>
                </a:lnTo>
                <a:lnTo>
                  <a:pt x="3587" y="1427"/>
                </a:lnTo>
                <a:lnTo>
                  <a:pt x="3587" y="1427"/>
                </a:lnTo>
                <a:lnTo>
                  <a:pt x="3588" y="1427"/>
                </a:lnTo>
                <a:lnTo>
                  <a:pt x="3589" y="1427"/>
                </a:lnTo>
                <a:lnTo>
                  <a:pt x="3590" y="1427"/>
                </a:lnTo>
                <a:lnTo>
                  <a:pt x="3590" y="1427"/>
                </a:lnTo>
                <a:lnTo>
                  <a:pt x="3591" y="1427"/>
                </a:lnTo>
                <a:lnTo>
                  <a:pt x="3593" y="1427"/>
                </a:lnTo>
                <a:lnTo>
                  <a:pt x="3594" y="1427"/>
                </a:lnTo>
                <a:lnTo>
                  <a:pt x="3594" y="1427"/>
                </a:lnTo>
                <a:lnTo>
                  <a:pt x="3595" y="1427"/>
                </a:lnTo>
                <a:lnTo>
                  <a:pt x="3596" y="1427"/>
                </a:lnTo>
                <a:lnTo>
                  <a:pt x="3598" y="1427"/>
                </a:lnTo>
                <a:lnTo>
                  <a:pt x="3598" y="1427"/>
                </a:lnTo>
                <a:lnTo>
                  <a:pt x="3599" y="1427"/>
                </a:lnTo>
                <a:lnTo>
                  <a:pt x="3600" y="1427"/>
                </a:lnTo>
                <a:lnTo>
                  <a:pt x="3601" y="1427"/>
                </a:lnTo>
                <a:lnTo>
                  <a:pt x="3601" y="1427"/>
                </a:lnTo>
                <a:lnTo>
                  <a:pt x="3603" y="1427"/>
                </a:lnTo>
                <a:lnTo>
                  <a:pt x="3604" y="1427"/>
                </a:lnTo>
                <a:lnTo>
                  <a:pt x="3605" y="1427"/>
                </a:lnTo>
                <a:lnTo>
                  <a:pt x="3605" y="1427"/>
                </a:lnTo>
                <a:lnTo>
                  <a:pt x="3606" y="1427"/>
                </a:lnTo>
                <a:lnTo>
                  <a:pt x="3608" y="1427"/>
                </a:lnTo>
                <a:lnTo>
                  <a:pt x="3609" y="1427"/>
                </a:lnTo>
                <a:lnTo>
                  <a:pt x="3609" y="1427"/>
                </a:lnTo>
                <a:lnTo>
                  <a:pt x="3610" y="1427"/>
                </a:lnTo>
                <a:lnTo>
                  <a:pt x="3611" y="1427"/>
                </a:lnTo>
                <a:lnTo>
                  <a:pt x="3613" y="1427"/>
                </a:lnTo>
                <a:lnTo>
                  <a:pt x="3613" y="1427"/>
                </a:lnTo>
                <a:lnTo>
                  <a:pt x="3614" y="1427"/>
                </a:lnTo>
                <a:lnTo>
                  <a:pt x="3615" y="1427"/>
                </a:lnTo>
                <a:lnTo>
                  <a:pt x="3616" y="1427"/>
                </a:lnTo>
                <a:lnTo>
                  <a:pt x="3616" y="1427"/>
                </a:lnTo>
                <a:lnTo>
                  <a:pt x="3618" y="1427"/>
                </a:lnTo>
                <a:lnTo>
                  <a:pt x="3619" y="1427"/>
                </a:lnTo>
                <a:lnTo>
                  <a:pt x="3620" y="1427"/>
                </a:lnTo>
                <a:lnTo>
                  <a:pt x="3620" y="1427"/>
                </a:lnTo>
                <a:lnTo>
                  <a:pt x="3621" y="1427"/>
                </a:lnTo>
                <a:lnTo>
                  <a:pt x="3623" y="1427"/>
                </a:lnTo>
                <a:lnTo>
                  <a:pt x="3624" y="1427"/>
                </a:lnTo>
                <a:lnTo>
                  <a:pt x="3624" y="1427"/>
                </a:lnTo>
                <a:lnTo>
                  <a:pt x="3625" y="1427"/>
                </a:lnTo>
                <a:lnTo>
                  <a:pt x="3626" y="1427"/>
                </a:lnTo>
                <a:lnTo>
                  <a:pt x="3627" y="1427"/>
                </a:lnTo>
                <a:lnTo>
                  <a:pt x="3627" y="1427"/>
                </a:lnTo>
                <a:lnTo>
                  <a:pt x="3629" y="1427"/>
                </a:lnTo>
                <a:lnTo>
                  <a:pt x="3630" y="1427"/>
                </a:lnTo>
                <a:lnTo>
                  <a:pt x="3631" y="1427"/>
                </a:lnTo>
                <a:lnTo>
                  <a:pt x="3631" y="1427"/>
                </a:lnTo>
                <a:lnTo>
                  <a:pt x="3632" y="1427"/>
                </a:lnTo>
                <a:lnTo>
                  <a:pt x="3634" y="1427"/>
                </a:lnTo>
                <a:lnTo>
                  <a:pt x="3635" y="1427"/>
                </a:lnTo>
                <a:lnTo>
                  <a:pt x="3636" y="1427"/>
                </a:lnTo>
                <a:lnTo>
                  <a:pt x="3636" y="1427"/>
                </a:lnTo>
                <a:lnTo>
                  <a:pt x="3637" y="1427"/>
                </a:lnTo>
                <a:lnTo>
                  <a:pt x="3639" y="1427"/>
                </a:lnTo>
                <a:lnTo>
                  <a:pt x="3640" y="1427"/>
                </a:lnTo>
                <a:lnTo>
                  <a:pt x="3640" y="1427"/>
                </a:lnTo>
                <a:lnTo>
                  <a:pt x="3641" y="1427"/>
                </a:lnTo>
                <a:lnTo>
                  <a:pt x="3642" y="1427"/>
                </a:lnTo>
                <a:lnTo>
                  <a:pt x="3644" y="1427"/>
                </a:lnTo>
                <a:lnTo>
                  <a:pt x="3644" y="1427"/>
                </a:lnTo>
                <a:lnTo>
                  <a:pt x="3645" y="1427"/>
                </a:lnTo>
                <a:lnTo>
                  <a:pt x="3646" y="1427"/>
                </a:lnTo>
                <a:lnTo>
                  <a:pt x="3647" y="1427"/>
                </a:lnTo>
                <a:lnTo>
                  <a:pt x="3647" y="1427"/>
                </a:lnTo>
                <a:lnTo>
                  <a:pt x="3649" y="1427"/>
                </a:lnTo>
                <a:lnTo>
                  <a:pt x="3650" y="1427"/>
                </a:lnTo>
                <a:lnTo>
                  <a:pt x="3651" y="1427"/>
                </a:lnTo>
                <a:lnTo>
                  <a:pt x="3651" y="1427"/>
                </a:lnTo>
                <a:lnTo>
                  <a:pt x="3652" y="1427"/>
                </a:lnTo>
                <a:lnTo>
                  <a:pt x="3654" y="1427"/>
                </a:lnTo>
                <a:lnTo>
                  <a:pt x="3655" y="1427"/>
                </a:lnTo>
                <a:lnTo>
                  <a:pt x="3655" y="1427"/>
                </a:lnTo>
                <a:lnTo>
                  <a:pt x="3656" y="1427"/>
                </a:lnTo>
                <a:lnTo>
                  <a:pt x="3657" y="1427"/>
                </a:lnTo>
                <a:lnTo>
                  <a:pt x="3659" y="1427"/>
                </a:lnTo>
                <a:lnTo>
                  <a:pt x="3659" y="1427"/>
                </a:lnTo>
                <a:lnTo>
                  <a:pt x="3660" y="1427"/>
                </a:lnTo>
                <a:lnTo>
                  <a:pt x="3661" y="1427"/>
                </a:lnTo>
                <a:lnTo>
                  <a:pt x="3662" y="1427"/>
                </a:lnTo>
                <a:lnTo>
                  <a:pt x="3662" y="1427"/>
                </a:lnTo>
                <a:lnTo>
                  <a:pt x="3663" y="1427"/>
                </a:lnTo>
                <a:lnTo>
                  <a:pt x="3665" y="1428"/>
                </a:lnTo>
                <a:lnTo>
                  <a:pt x="3666" y="1428"/>
                </a:lnTo>
                <a:lnTo>
                  <a:pt x="3666" y="1428"/>
                </a:lnTo>
                <a:lnTo>
                  <a:pt x="3667" y="1427"/>
                </a:lnTo>
                <a:lnTo>
                  <a:pt x="3668" y="1426"/>
                </a:lnTo>
                <a:lnTo>
                  <a:pt x="3670" y="1425"/>
                </a:lnTo>
                <a:lnTo>
                  <a:pt x="3670" y="1423"/>
                </a:lnTo>
                <a:lnTo>
                  <a:pt x="3671" y="1423"/>
                </a:lnTo>
                <a:lnTo>
                  <a:pt x="3672" y="1423"/>
                </a:lnTo>
                <a:lnTo>
                  <a:pt x="3673" y="1425"/>
                </a:lnTo>
                <a:lnTo>
                  <a:pt x="3673" y="1425"/>
                </a:lnTo>
                <a:lnTo>
                  <a:pt x="3675" y="1425"/>
                </a:lnTo>
                <a:lnTo>
                  <a:pt x="3676" y="1425"/>
                </a:lnTo>
                <a:lnTo>
                  <a:pt x="3677" y="1425"/>
                </a:lnTo>
                <a:lnTo>
                  <a:pt x="3677" y="1425"/>
                </a:lnTo>
                <a:lnTo>
                  <a:pt x="3678" y="1426"/>
                </a:lnTo>
                <a:lnTo>
                  <a:pt x="3680" y="1426"/>
                </a:lnTo>
                <a:lnTo>
                  <a:pt x="3681" y="1426"/>
                </a:lnTo>
                <a:lnTo>
                  <a:pt x="3681" y="1426"/>
                </a:lnTo>
                <a:lnTo>
                  <a:pt x="3682" y="1426"/>
                </a:lnTo>
                <a:lnTo>
                  <a:pt x="3683" y="1426"/>
                </a:lnTo>
                <a:lnTo>
                  <a:pt x="3685" y="1426"/>
                </a:lnTo>
                <a:lnTo>
                  <a:pt x="3685" y="1426"/>
                </a:lnTo>
                <a:lnTo>
                  <a:pt x="3686" y="1426"/>
                </a:lnTo>
                <a:lnTo>
                  <a:pt x="3687" y="1426"/>
                </a:lnTo>
                <a:lnTo>
                  <a:pt x="3688" y="1426"/>
                </a:lnTo>
                <a:lnTo>
                  <a:pt x="3688" y="1426"/>
                </a:lnTo>
                <a:lnTo>
                  <a:pt x="3690" y="1427"/>
                </a:lnTo>
                <a:lnTo>
                  <a:pt x="3691" y="1427"/>
                </a:lnTo>
                <a:lnTo>
                  <a:pt x="3692" y="1427"/>
                </a:lnTo>
                <a:lnTo>
                  <a:pt x="3693" y="1427"/>
                </a:lnTo>
                <a:lnTo>
                  <a:pt x="3693" y="1427"/>
                </a:lnTo>
                <a:lnTo>
                  <a:pt x="3695" y="1427"/>
                </a:lnTo>
                <a:lnTo>
                  <a:pt x="3696" y="1427"/>
                </a:lnTo>
                <a:lnTo>
                  <a:pt x="3697" y="1428"/>
                </a:lnTo>
                <a:lnTo>
                  <a:pt x="3697" y="1428"/>
                </a:lnTo>
                <a:lnTo>
                  <a:pt x="3698" y="1430"/>
                </a:lnTo>
                <a:lnTo>
                  <a:pt x="3699" y="1431"/>
                </a:lnTo>
                <a:lnTo>
                  <a:pt x="3701" y="1432"/>
                </a:lnTo>
                <a:lnTo>
                  <a:pt x="3701" y="1433"/>
                </a:lnTo>
                <a:lnTo>
                  <a:pt x="3702" y="1435"/>
                </a:lnTo>
                <a:lnTo>
                  <a:pt x="3703" y="1435"/>
                </a:lnTo>
                <a:lnTo>
                  <a:pt x="3704" y="1436"/>
                </a:lnTo>
                <a:lnTo>
                  <a:pt x="3704" y="1436"/>
                </a:lnTo>
                <a:lnTo>
                  <a:pt x="3706" y="1436"/>
                </a:lnTo>
                <a:lnTo>
                  <a:pt x="3707" y="1436"/>
                </a:lnTo>
                <a:lnTo>
                  <a:pt x="3708" y="1436"/>
                </a:lnTo>
                <a:lnTo>
                  <a:pt x="3708" y="1435"/>
                </a:lnTo>
                <a:lnTo>
                  <a:pt x="3709" y="1435"/>
                </a:lnTo>
                <a:lnTo>
                  <a:pt x="3711" y="1433"/>
                </a:lnTo>
                <a:lnTo>
                  <a:pt x="3712" y="1433"/>
                </a:lnTo>
                <a:lnTo>
                  <a:pt x="3712" y="1433"/>
                </a:lnTo>
                <a:lnTo>
                  <a:pt x="3713" y="1432"/>
                </a:lnTo>
                <a:lnTo>
                  <a:pt x="3714" y="1432"/>
                </a:lnTo>
                <a:lnTo>
                  <a:pt x="3716" y="1432"/>
                </a:lnTo>
                <a:lnTo>
                  <a:pt x="3716" y="1431"/>
                </a:lnTo>
                <a:lnTo>
                  <a:pt x="3717" y="1431"/>
                </a:lnTo>
                <a:lnTo>
                  <a:pt x="3718" y="1430"/>
                </a:lnTo>
                <a:lnTo>
                  <a:pt x="3719" y="1430"/>
                </a:lnTo>
                <a:lnTo>
                  <a:pt x="3719" y="1430"/>
                </a:lnTo>
                <a:lnTo>
                  <a:pt x="3721" y="1430"/>
                </a:lnTo>
                <a:lnTo>
                  <a:pt x="3722" y="1428"/>
                </a:lnTo>
                <a:lnTo>
                  <a:pt x="3723" y="1428"/>
                </a:lnTo>
                <a:lnTo>
                  <a:pt x="3723" y="1428"/>
                </a:lnTo>
                <a:lnTo>
                  <a:pt x="3724" y="1428"/>
                </a:lnTo>
                <a:lnTo>
                  <a:pt x="3726" y="1428"/>
                </a:lnTo>
                <a:lnTo>
                  <a:pt x="3727" y="1427"/>
                </a:lnTo>
                <a:lnTo>
                  <a:pt x="3727" y="1427"/>
                </a:lnTo>
                <a:lnTo>
                  <a:pt x="3728" y="1427"/>
                </a:lnTo>
                <a:lnTo>
                  <a:pt x="3729" y="1427"/>
                </a:lnTo>
                <a:lnTo>
                  <a:pt x="3731" y="1427"/>
                </a:lnTo>
                <a:lnTo>
                  <a:pt x="3731" y="1427"/>
                </a:lnTo>
                <a:lnTo>
                  <a:pt x="3732" y="1427"/>
                </a:lnTo>
                <a:lnTo>
                  <a:pt x="3733" y="1427"/>
                </a:lnTo>
                <a:lnTo>
                  <a:pt x="3734" y="1427"/>
                </a:lnTo>
                <a:lnTo>
                  <a:pt x="3734" y="1427"/>
                </a:lnTo>
                <a:lnTo>
                  <a:pt x="3735" y="1427"/>
                </a:lnTo>
                <a:lnTo>
                  <a:pt x="3737" y="1427"/>
                </a:lnTo>
                <a:lnTo>
                  <a:pt x="3738" y="1426"/>
                </a:lnTo>
                <a:lnTo>
                  <a:pt x="3738" y="1426"/>
                </a:lnTo>
                <a:lnTo>
                  <a:pt x="3739" y="1426"/>
                </a:lnTo>
                <a:lnTo>
                  <a:pt x="3740" y="1426"/>
                </a:lnTo>
                <a:lnTo>
                  <a:pt x="3742" y="1426"/>
                </a:lnTo>
                <a:lnTo>
                  <a:pt x="3742" y="1426"/>
                </a:lnTo>
                <a:lnTo>
                  <a:pt x="3743" y="1426"/>
                </a:lnTo>
                <a:lnTo>
                  <a:pt x="3744" y="1426"/>
                </a:lnTo>
                <a:lnTo>
                  <a:pt x="3745" y="1426"/>
                </a:lnTo>
                <a:lnTo>
                  <a:pt x="3745" y="1426"/>
                </a:lnTo>
                <a:lnTo>
                  <a:pt x="3747" y="1426"/>
                </a:lnTo>
                <a:lnTo>
                  <a:pt x="3748" y="1426"/>
                </a:lnTo>
                <a:lnTo>
                  <a:pt x="3749" y="1426"/>
                </a:lnTo>
                <a:lnTo>
                  <a:pt x="3750" y="1426"/>
                </a:lnTo>
                <a:lnTo>
                  <a:pt x="3750" y="1426"/>
                </a:lnTo>
                <a:lnTo>
                  <a:pt x="3752" y="1426"/>
                </a:lnTo>
                <a:lnTo>
                  <a:pt x="3753" y="1426"/>
                </a:lnTo>
                <a:lnTo>
                  <a:pt x="3754" y="1426"/>
                </a:lnTo>
                <a:lnTo>
                  <a:pt x="3754" y="1426"/>
                </a:lnTo>
                <a:lnTo>
                  <a:pt x="3755" y="1426"/>
                </a:lnTo>
                <a:lnTo>
                  <a:pt x="3757" y="1426"/>
                </a:lnTo>
                <a:lnTo>
                  <a:pt x="3758" y="1426"/>
                </a:lnTo>
                <a:lnTo>
                  <a:pt x="3758" y="1426"/>
                </a:lnTo>
                <a:lnTo>
                  <a:pt x="3759" y="1426"/>
                </a:lnTo>
                <a:lnTo>
                  <a:pt x="3760" y="1426"/>
                </a:lnTo>
                <a:lnTo>
                  <a:pt x="3762" y="1426"/>
                </a:lnTo>
                <a:lnTo>
                  <a:pt x="3762" y="1426"/>
                </a:lnTo>
                <a:lnTo>
                  <a:pt x="3763" y="1426"/>
                </a:lnTo>
                <a:lnTo>
                  <a:pt x="3764" y="1426"/>
                </a:lnTo>
                <a:lnTo>
                  <a:pt x="3765" y="1426"/>
                </a:lnTo>
                <a:lnTo>
                  <a:pt x="3765" y="1426"/>
                </a:lnTo>
                <a:lnTo>
                  <a:pt x="3767" y="1426"/>
                </a:lnTo>
                <a:lnTo>
                  <a:pt x="3768" y="1426"/>
                </a:lnTo>
                <a:lnTo>
                  <a:pt x="3769" y="1426"/>
                </a:lnTo>
                <a:lnTo>
                  <a:pt x="3769" y="1427"/>
                </a:lnTo>
                <a:lnTo>
                  <a:pt x="3770" y="1427"/>
                </a:lnTo>
                <a:lnTo>
                  <a:pt x="3771" y="1427"/>
                </a:lnTo>
                <a:lnTo>
                  <a:pt x="3773" y="1427"/>
                </a:lnTo>
                <a:lnTo>
                  <a:pt x="3773" y="1427"/>
                </a:lnTo>
                <a:lnTo>
                  <a:pt x="3774" y="1427"/>
                </a:lnTo>
                <a:lnTo>
                  <a:pt x="3775" y="1427"/>
                </a:lnTo>
                <a:lnTo>
                  <a:pt x="3776" y="1427"/>
                </a:lnTo>
                <a:lnTo>
                  <a:pt x="3776" y="1426"/>
                </a:lnTo>
                <a:lnTo>
                  <a:pt x="3778" y="1425"/>
                </a:lnTo>
                <a:lnTo>
                  <a:pt x="3779" y="1423"/>
                </a:lnTo>
                <a:lnTo>
                  <a:pt x="3780" y="1422"/>
                </a:lnTo>
                <a:lnTo>
                  <a:pt x="3780" y="1421"/>
                </a:lnTo>
                <a:lnTo>
                  <a:pt x="3781" y="1420"/>
                </a:lnTo>
                <a:lnTo>
                  <a:pt x="3783" y="1420"/>
                </a:lnTo>
                <a:lnTo>
                  <a:pt x="3784" y="1420"/>
                </a:lnTo>
                <a:lnTo>
                  <a:pt x="3784" y="1420"/>
                </a:lnTo>
                <a:lnTo>
                  <a:pt x="3785" y="1420"/>
                </a:lnTo>
                <a:lnTo>
                  <a:pt x="3786" y="1420"/>
                </a:lnTo>
                <a:lnTo>
                  <a:pt x="3788" y="1421"/>
                </a:lnTo>
                <a:lnTo>
                  <a:pt x="3788" y="1421"/>
                </a:lnTo>
                <a:lnTo>
                  <a:pt x="3789" y="1421"/>
                </a:lnTo>
                <a:lnTo>
                  <a:pt x="3790" y="1421"/>
                </a:lnTo>
                <a:lnTo>
                  <a:pt x="3791" y="1422"/>
                </a:lnTo>
                <a:lnTo>
                  <a:pt x="3791" y="1422"/>
                </a:lnTo>
                <a:lnTo>
                  <a:pt x="3793" y="1422"/>
                </a:lnTo>
                <a:lnTo>
                  <a:pt x="3794" y="1422"/>
                </a:lnTo>
                <a:lnTo>
                  <a:pt x="3795" y="1423"/>
                </a:lnTo>
                <a:lnTo>
                  <a:pt x="3795" y="1423"/>
                </a:lnTo>
                <a:lnTo>
                  <a:pt x="3796" y="1423"/>
                </a:lnTo>
                <a:lnTo>
                  <a:pt x="3798" y="1423"/>
                </a:lnTo>
                <a:lnTo>
                  <a:pt x="3799" y="1423"/>
                </a:lnTo>
                <a:lnTo>
                  <a:pt x="3799" y="1423"/>
                </a:lnTo>
                <a:lnTo>
                  <a:pt x="3800" y="1425"/>
                </a:lnTo>
                <a:lnTo>
                  <a:pt x="3801" y="1425"/>
                </a:lnTo>
                <a:lnTo>
                  <a:pt x="3803" y="1425"/>
                </a:lnTo>
                <a:lnTo>
                  <a:pt x="3804" y="1425"/>
                </a:lnTo>
                <a:lnTo>
                  <a:pt x="3804" y="1425"/>
                </a:lnTo>
                <a:lnTo>
                  <a:pt x="3805" y="1425"/>
                </a:lnTo>
                <a:lnTo>
                  <a:pt x="3806" y="1426"/>
                </a:lnTo>
                <a:lnTo>
                  <a:pt x="3807" y="1426"/>
                </a:lnTo>
                <a:lnTo>
                  <a:pt x="3807" y="1426"/>
                </a:lnTo>
                <a:lnTo>
                  <a:pt x="3809" y="1426"/>
                </a:lnTo>
                <a:lnTo>
                  <a:pt x="3810" y="1426"/>
                </a:lnTo>
                <a:lnTo>
                  <a:pt x="3811" y="1426"/>
                </a:lnTo>
                <a:lnTo>
                  <a:pt x="3811" y="1426"/>
                </a:lnTo>
                <a:lnTo>
                  <a:pt x="3812" y="1427"/>
                </a:lnTo>
                <a:lnTo>
                  <a:pt x="3814" y="1427"/>
                </a:lnTo>
                <a:lnTo>
                  <a:pt x="3815" y="1427"/>
                </a:lnTo>
                <a:lnTo>
                  <a:pt x="3815" y="1427"/>
                </a:lnTo>
                <a:lnTo>
                  <a:pt x="3816" y="1427"/>
                </a:lnTo>
                <a:lnTo>
                  <a:pt x="3817" y="1427"/>
                </a:lnTo>
                <a:lnTo>
                  <a:pt x="3819" y="1427"/>
                </a:lnTo>
                <a:lnTo>
                  <a:pt x="3819" y="1427"/>
                </a:lnTo>
                <a:lnTo>
                  <a:pt x="3820" y="1427"/>
                </a:lnTo>
                <a:lnTo>
                  <a:pt x="3821" y="1427"/>
                </a:lnTo>
                <a:lnTo>
                  <a:pt x="3822" y="1427"/>
                </a:lnTo>
                <a:lnTo>
                  <a:pt x="3822" y="1427"/>
                </a:lnTo>
                <a:lnTo>
                  <a:pt x="3824" y="1427"/>
                </a:lnTo>
                <a:lnTo>
                  <a:pt x="3825" y="1427"/>
                </a:lnTo>
                <a:lnTo>
                  <a:pt x="3826" y="1426"/>
                </a:lnTo>
                <a:lnTo>
                  <a:pt x="3826" y="1426"/>
                </a:lnTo>
                <a:lnTo>
                  <a:pt x="3827" y="1426"/>
                </a:lnTo>
                <a:lnTo>
                  <a:pt x="3829" y="1426"/>
                </a:lnTo>
                <a:lnTo>
                  <a:pt x="3830" y="1426"/>
                </a:lnTo>
                <a:lnTo>
                  <a:pt x="3830" y="1425"/>
                </a:lnTo>
                <a:lnTo>
                  <a:pt x="3831" y="1425"/>
                </a:lnTo>
                <a:lnTo>
                  <a:pt x="3832" y="1425"/>
                </a:lnTo>
                <a:lnTo>
                  <a:pt x="3834" y="1423"/>
                </a:lnTo>
                <a:lnTo>
                  <a:pt x="3834" y="1423"/>
                </a:lnTo>
                <a:lnTo>
                  <a:pt x="3835" y="1423"/>
                </a:lnTo>
                <a:lnTo>
                  <a:pt x="3836" y="1422"/>
                </a:lnTo>
                <a:lnTo>
                  <a:pt x="3837" y="1422"/>
                </a:lnTo>
                <a:lnTo>
                  <a:pt x="3837" y="1422"/>
                </a:lnTo>
                <a:lnTo>
                  <a:pt x="3838" y="1422"/>
                </a:lnTo>
                <a:lnTo>
                  <a:pt x="3840" y="1422"/>
                </a:lnTo>
                <a:lnTo>
                  <a:pt x="3841" y="1422"/>
                </a:lnTo>
                <a:lnTo>
                  <a:pt x="3841" y="1422"/>
                </a:lnTo>
                <a:lnTo>
                  <a:pt x="3842" y="1423"/>
                </a:lnTo>
                <a:lnTo>
                  <a:pt x="3843" y="1423"/>
                </a:lnTo>
                <a:lnTo>
                  <a:pt x="3845" y="1423"/>
                </a:lnTo>
                <a:lnTo>
                  <a:pt x="3845" y="1423"/>
                </a:lnTo>
                <a:lnTo>
                  <a:pt x="3846" y="1425"/>
                </a:lnTo>
                <a:lnTo>
                  <a:pt x="3847" y="1425"/>
                </a:lnTo>
                <a:lnTo>
                  <a:pt x="3848" y="1425"/>
                </a:lnTo>
                <a:lnTo>
                  <a:pt x="3848" y="1425"/>
                </a:lnTo>
                <a:lnTo>
                  <a:pt x="3850" y="1425"/>
                </a:lnTo>
                <a:lnTo>
                  <a:pt x="3851" y="1426"/>
                </a:lnTo>
                <a:lnTo>
                  <a:pt x="3852" y="1426"/>
                </a:lnTo>
                <a:lnTo>
                  <a:pt x="3852" y="1426"/>
                </a:lnTo>
                <a:lnTo>
                  <a:pt x="3853" y="1427"/>
                </a:lnTo>
                <a:lnTo>
                  <a:pt x="3855" y="1427"/>
                </a:lnTo>
                <a:lnTo>
                  <a:pt x="3856" y="1427"/>
                </a:lnTo>
                <a:lnTo>
                  <a:pt x="3856" y="1427"/>
                </a:lnTo>
                <a:lnTo>
                  <a:pt x="3857" y="1427"/>
                </a:lnTo>
                <a:lnTo>
                  <a:pt x="3858" y="1427"/>
                </a:lnTo>
                <a:lnTo>
                  <a:pt x="3860" y="1427"/>
                </a:lnTo>
                <a:lnTo>
                  <a:pt x="3861" y="1427"/>
                </a:lnTo>
                <a:lnTo>
                  <a:pt x="3861" y="1427"/>
                </a:lnTo>
                <a:lnTo>
                  <a:pt x="3862" y="1427"/>
                </a:lnTo>
                <a:lnTo>
                  <a:pt x="3863" y="1427"/>
                </a:lnTo>
                <a:lnTo>
                  <a:pt x="3865" y="1427"/>
                </a:lnTo>
                <a:lnTo>
                  <a:pt x="3865" y="1427"/>
                </a:lnTo>
                <a:lnTo>
                  <a:pt x="3866" y="1427"/>
                </a:lnTo>
                <a:lnTo>
                  <a:pt x="3867" y="1427"/>
                </a:lnTo>
                <a:lnTo>
                  <a:pt x="3868" y="1427"/>
                </a:lnTo>
                <a:lnTo>
                  <a:pt x="3868" y="1427"/>
                </a:lnTo>
                <a:lnTo>
                  <a:pt x="3870" y="1427"/>
                </a:lnTo>
                <a:lnTo>
                  <a:pt x="3871" y="1427"/>
                </a:lnTo>
                <a:lnTo>
                  <a:pt x="3872" y="1427"/>
                </a:lnTo>
                <a:lnTo>
                  <a:pt x="3872" y="1427"/>
                </a:lnTo>
                <a:lnTo>
                  <a:pt x="3873" y="1427"/>
                </a:lnTo>
                <a:lnTo>
                  <a:pt x="3874" y="1427"/>
                </a:lnTo>
                <a:lnTo>
                  <a:pt x="3876" y="1427"/>
                </a:lnTo>
                <a:lnTo>
                  <a:pt x="3876" y="1427"/>
                </a:lnTo>
                <a:lnTo>
                  <a:pt x="3877" y="1427"/>
                </a:lnTo>
                <a:lnTo>
                  <a:pt x="3878" y="1427"/>
                </a:lnTo>
                <a:lnTo>
                  <a:pt x="3879" y="1427"/>
                </a:lnTo>
                <a:lnTo>
                  <a:pt x="3879" y="1427"/>
                </a:lnTo>
                <a:lnTo>
                  <a:pt x="3881" y="1427"/>
                </a:lnTo>
                <a:lnTo>
                  <a:pt x="3882" y="1427"/>
                </a:lnTo>
                <a:lnTo>
                  <a:pt x="3883" y="1427"/>
                </a:lnTo>
                <a:lnTo>
                  <a:pt x="3883" y="1427"/>
                </a:lnTo>
                <a:lnTo>
                  <a:pt x="3884" y="1427"/>
                </a:lnTo>
                <a:lnTo>
                  <a:pt x="3886" y="1427"/>
                </a:lnTo>
                <a:lnTo>
                  <a:pt x="3887" y="1427"/>
                </a:lnTo>
                <a:lnTo>
                  <a:pt x="3887" y="1427"/>
                </a:lnTo>
                <a:lnTo>
                  <a:pt x="3888" y="1427"/>
                </a:lnTo>
                <a:lnTo>
                  <a:pt x="3889" y="1427"/>
                </a:lnTo>
                <a:lnTo>
                  <a:pt x="3891" y="1427"/>
                </a:lnTo>
                <a:lnTo>
                  <a:pt x="3891" y="1427"/>
                </a:lnTo>
                <a:lnTo>
                  <a:pt x="3892" y="1427"/>
                </a:lnTo>
                <a:lnTo>
                  <a:pt x="3893" y="1427"/>
                </a:lnTo>
                <a:lnTo>
                  <a:pt x="3894" y="1427"/>
                </a:lnTo>
                <a:lnTo>
                  <a:pt x="3894" y="1427"/>
                </a:lnTo>
                <a:lnTo>
                  <a:pt x="3896" y="1427"/>
                </a:lnTo>
                <a:lnTo>
                  <a:pt x="3897" y="1427"/>
                </a:lnTo>
                <a:lnTo>
                  <a:pt x="3898" y="1428"/>
                </a:lnTo>
                <a:lnTo>
                  <a:pt x="3898" y="1428"/>
                </a:lnTo>
                <a:lnTo>
                  <a:pt x="3899" y="1428"/>
                </a:lnTo>
                <a:lnTo>
                  <a:pt x="3901" y="1428"/>
                </a:lnTo>
                <a:lnTo>
                  <a:pt x="3902" y="1430"/>
                </a:lnTo>
                <a:lnTo>
                  <a:pt x="3902" y="1428"/>
                </a:lnTo>
                <a:lnTo>
                  <a:pt x="3903" y="1428"/>
                </a:lnTo>
                <a:lnTo>
                  <a:pt x="3904" y="1428"/>
                </a:lnTo>
                <a:lnTo>
                  <a:pt x="3906" y="1428"/>
                </a:lnTo>
                <a:lnTo>
                  <a:pt x="3906" y="1428"/>
                </a:lnTo>
                <a:lnTo>
                  <a:pt x="3907" y="1428"/>
                </a:lnTo>
                <a:lnTo>
                  <a:pt x="3908" y="1427"/>
                </a:lnTo>
                <a:lnTo>
                  <a:pt x="3909" y="1427"/>
                </a:lnTo>
                <a:lnTo>
                  <a:pt x="3909" y="1427"/>
                </a:lnTo>
                <a:lnTo>
                  <a:pt x="3910" y="1427"/>
                </a:lnTo>
                <a:lnTo>
                  <a:pt x="3912" y="1427"/>
                </a:lnTo>
                <a:lnTo>
                  <a:pt x="3913" y="1427"/>
                </a:lnTo>
                <a:lnTo>
                  <a:pt x="3913" y="1427"/>
                </a:lnTo>
                <a:lnTo>
                  <a:pt x="3914" y="1427"/>
                </a:lnTo>
                <a:lnTo>
                  <a:pt x="3915" y="1427"/>
                </a:lnTo>
                <a:lnTo>
                  <a:pt x="3917" y="1427"/>
                </a:lnTo>
                <a:lnTo>
                  <a:pt x="3918" y="1427"/>
                </a:lnTo>
                <a:lnTo>
                  <a:pt x="3918" y="1427"/>
                </a:lnTo>
                <a:lnTo>
                  <a:pt x="3919" y="1427"/>
                </a:lnTo>
                <a:lnTo>
                  <a:pt x="3920" y="1427"/>
                </a:lnTo>
                <a:lnTo>
                  <a:pt x="3922" y="1427"/>
                </a:lnTo>
                <a:lnTo>
                  <a:pt x="3922" y="1427"/>
                </a:lnTo>
                <a:lnTo>
                  <a:pt x="3923" y="1427"/>
                </a:lnTo>
                <a:lnTo>
                  <a:pt x="3924" y="1427"/>
                </a:lnTo>
                <a:lnTo>
                  <a:pt x="3925" y="1427"/>
                </a:lnTo>
                <a:lnTo>
                  <a:pt x="3925" y="1427"/>
                </a:lnTo>
                <a:lnTo>
                  <a:pt x="3927" y="1427"/>
                </a:lnTo>
                <a:lnTo>
                  <a:pt x="3928" y="1427"/>
                </a:lnTo>
                <a:lnTo>
                  <a:pt x="3929" y="1427"/>
                </a:lnTo>
                <a:lnTo>
                  <a:pt x="3929" y="1427"/>
                </a:lnTo>
                <a:lnTo>
                  <a:pt x="3930" y="1427"/>
                </a:lnTo>
                <a:lnTo>
                  <a:pt x="3932" y="1427"/>
                </a:lnTo>
                <a:lnTo>
                  <a:pt x="3933" y="1427"/>
                </a:lnTo>
                <a:lnTo>
                  <a:pt x="3933" y="1427"/>
                </a:lnTo>
                <a:lnTo>
                  <a:pt x="3934" y="1427"/>
                </a:lnTo>
                <a:lnTo>
                  <a:pt x="3935" y="1427"/>
                </a:lnTo>
                <a:lnTo>
                  <a:pt x="3937" y="1427"/>
                </a:lnTo>
                <a:lnTo>
                  <a:pt x="3937" y="1427"/>
                </a:lnTo>
                <a:lnTo>
                  <a:pt x="3938" y="1427"/>
                </a:lnTo>
                <a:lnTo>
                  <a:pt x="3939" y="1427"/>
                </a:lnTo>
                <a:lnTo>
                  <a:pt x="3940" y="1427"/>
                </a:lnTo>
                <a:lnTo>
                  <a:pt x="3940" y="1427"/>
                </a:lnTo>
                <a:lnTo>
                  <a:pt x="3942" y="1427"/>
                </a:lnTo>
                <a:lnTo>
                  <a:pt x="3943" y="1427"/>
                </a:lnTo>
                <a:lnTo>
                  <a:pt x="3944" y="1427"/>
                </a:lnTo>
                <a:lnTo>
                  <a:pt x="3944" y="1427"/>
                </a:lnTo>
                <a:lnTo>
                  <a:pt x="3945" y="1427"/>
                </a:lnTo>
                <a:lnTo>
                  <a:pt x="3946" y="1427"/>
                </a:lnTo>
                <a:lnTo>
                  <a:pt x="3948" y="1427"/>
                </a:lnTo>
                <a:lnTo>
                  <a:pt x="3948" y="1427"/>
                </a:lnTo>
                <a:lnTo>
                  <a:pt x="3949" y="1427"/>
                </a:lnTo>
                <a:lnTo>
                  <a:pt x="3950" y="1427"/>
                </a:lnTo>
                <a:lnTo>
                  <a:pt x="3951" y="1427"/>
                </a:lnTo>
                <a:lnTo>
                  <a:pt x="3951" y="1427"/>
                </a:lnTo>
                <a:lnTo>
                  <a:pt x="3953" y="1427"/>
                </a:lnTo>
                <a:lnTo>
                  <a:pt x="3954" y="1427"/>
                </a:lnTo>
                <a:lnTo>
                  <a:pt x="3955" y="1427"/>
                </a:lnTo>
                <a:lnTo>
                  <a:pt x="3955" y="1427"/>
                </a:lnTo>
                <a:lnTo>
                  <a:pt x="3956" y="1427"/>
                </a:lnTo>
                <a:lnTo>
                  <a:pt x="3958" y="1427"/>
                </a:lnTo>
                <a:lnTo>
                  <a:pt x="3959" y="1427"/>
                </a:lnTo>
                <a:lnTo>
                  <a:pt x="3959" y="1427"/>
                </a:lnTo>
                <a:lnTo>
                  <a:pt x="3960" y="1427"/>
                </a:lnTo>
                <a:lnTo>
                  <a:pt x="3961" y="1427"/>
                </a:lnTo>
                <a:lnTo>
                  <a:pt x="3963" y="1427"/>
                </a:lnTo>
                <a:lnTo>
                  <a:pt x="3963" y="1427"/>
                </a:lnTo>
                <a:lnTo>
                  <a:pt x="3964" y="1427"/>
                </a:lnTo>
                <a:lnTo>
                  <a:pt x="3965" y="1427"/>
                </a:lnTo>
                <a:lnTo>
                  <a:pt x="3966" y="1428"/>
                </a:lnTo>
                <a:lnTo>
                  <a:pt x="3966" y="1428"/>
                </a:lnTo>
                <a:lnTo>
                  <a:pt x="3968" y="1428"/>
                </a:lnTo>
                <a:lnTo>
                  <a:pt x="3969" y="1428"/>
                </a:lnTo>
                <a:lnTo>
                  <a:pt x="3970" y="1427"/>
                </a:lnTo>
                <a:lnTo>
                  <a:pt x="3971" y="1427"/>
                </a:lnTo>
                <a:lnTo>
                  <a:pt x="3971" y="1426"/>
                </a:lnTo>
                <a:lnTo>
                  <a:pt x="3973" y="1425"/>
                </a:lnTo>
                <a:lnTo>
                  <a:pt x="3974" y="1423"/>
                </a:lnTo>
                <a:lnTo>
                  <a:pt x="3975" y="1421"/>
                </a:lnTo>
                <a:lnTo>
                  <a:pt x="3975" y="1417"/>
                </a:lnTo>
                <a:lnTo>
                  <a:pt x="3976" y="1414"/>
                </a:lnTo>
                <a:lnTo>
                  <a:pt x="3978" y="1410"/>
                </a:lnTo>
                <a:lnTo>
                  <a:pt x="3979" y="1406"/>
                </a:lnTo>
                <a:lnTo>
                  <a:pt x="3979" y="1402"/>
                </a:lnTo>
                <a:lnTo>
                  <a:pt x="3980" y="1399"/>
                </a:lnTo>
                <a:lnTo>
                  <a:pt x="3981" y="1395"/>
                </a:lnTo>
                <a:lnTo>
                  <a:pt x="3982" y="1392"/>
                </a:lnTo>
                <a:lnTo>
                  <a:pt x="3982" y="1390"/>
                </a:lnTo>
                <a:lnTo>
                  <a:pt x="3984" y="1389"/>
                </a:lnTo>
                <a:lnTo>
                  <a:pt x="3985" y="1387"/>
                </a:lnTo>
                <a:lnTo>
                  <a:pt x="3986" y="1387"/>
                </a:lnTo>
                <a:lnTo>
                  <a:pt x="3986" y="1387"/>
                </a:lnTo>
                <a:lnTo>
                  <a:pt x="3987" y="1389"/>
                </a:lnTo>
                <a:lnTo>
                  <a:pt x="3989" y="1390"/>
                </a:lnTo>
                <a:lnTo>
                  <a:pt x="3990" y="1391"/>
                </a:lnTo>
                <a:lnTo>
                  <a:pt x="3990" y="1392"/>
                </a:lnTo>
                <a:lnTo>
                  <a:pt x="3991" y="1394"/>
                </a:lnTo>
                <a:lnTo>
                  <a:pt x="3992" y="1395"/>
                </a:lnTo>
                <a:lnTo>
                  <a:pt x="3994" y="1396"/>
                </a:lnTo>
                <a:lnTo>
                  <a:pt x="3994" y="1397"/>
                </a:lnTo>
                <a:lnTo>
                  <a:pt x="3995" y="1399"/>
                </a:lnTo>
                <a:lnTo>
                  <a:pt x="3996" y="1400"/>
                </a:lnTo>
                <a:lnTo>
                  <a:pt x="3997" y="1401"/>
                </a:lnTo>
                <a:lnTo>
                  <a:pt x="3997" y="1402"/>
                </a:lnTo>
                <a:lnTo>
                  <a:pt x="3999" y="1404"/>
                </a:lnTo>
                <a:lnTo>
                  <a:pt x="4000" y="1405"/>
                </a:lnTo>
                <a:lnTo>
                  <a:pt x="4001" y="1406"/>
                </a:lnTo>
                <a:lnTo>
                  <a:pt x="4001" y="1407"/>
                </a:lnTo>
                <a:lnTo>
                  <a:pt x="4002" y="1409"/>
                </a:lnTo>
                <a:lnTo>
                  <a:pt x="4004" y="1410"/>
                </a:lnTo>
                <a:lnTo>
                  <a:pt x="4005" y="1411"/>
                </a:lnTo>
                <a:lnTo>
                  <a:pt x="4005" y="1412"/>
                </a:lnTo>
                <a:lnTo>
                  <a:pt x="4006" y="1414"/>
                </a:lnTo>
                <a:lnTo>
                  <a:pt x="4007" y="1414"/>
                </a:lnTo>
                <a:lnTo>
                  <a:pt x="4009" y="1415"/>
                </a:lnTo>
                <a:lnTo>
                  <a:pt x="4009" y="1416"/>
                </a:lnTo>
                <a:lnTo>
                  <a:pt x="4010" y="1417"/>
                </a:lnTo>
                <a:lnTo>
                  <a:pt x="4011" y="1417"/>
                </a:lnTo>
                <a:lnTo>
                  <a:pt x="4012" y="1418"/>
                </a:lnTo>
                <a:lnTo>
                  <a:pt x="4012" y="1420"/>
                </a:lnTo>
                <a:lnTo>
                  <a:pt x="4014" y="1421"/>
                </a:lnTo>
                <a:lnTo>
                  <a:pt x="4015" y="1421"/>
                </a:lnTo>
                <a:lnTo>
                  <a:pt x="4016" y="1422"/>
                </a:lnTo>
                <a:lnTo>
                  <a:pt x="4016" y="1422"/>
                </a:lnTo>
                <a:lnTo>
                  <a:pt x="4017" y="1422"/>
                </a:lnTo>
                <a:lnTo>
                  <a:pt x="4018" y="1423"/>
                </a:lnTo>
                <a:lnTo>
                  <a:pt x="4020" y="1423"/>
                </a:lnTo>
                <a:lnTo>
                  <a:pt x="4020" y="1423"/>
                </a:lnTo>
                <a:lnTo>
                  <a:pt x="4021" y="1423"/>
                </a:lnTo>
                <a:lnTo>
                  <a:pt x="4022" y="1422"/>
                </a:lnTo>
                <a:lnTo>
                  <a:pt x="4023" y="1422"/>
                </a:lnTo>
                <a:lnTo>
                  <a:pt x="4023" y="1421"/>
                </a:lnTo>
                <a:lnTo>
                  <a:pt x="4025" y="1421"/>
                </a:lnTo>
                <a:lnTo>
                  <a:pt x="4026" y="1420"/>
                </a:lnTo>
                <a:lnTo>
                  <a:pt x="4027" y="1418"/>
                </a:lnTo>
                <a:lnTo>
                  <a:pt x="4028" y="1417"/>
                </a:lnTo>
                <a:lnTo>
                  <a:pt x="4028" y="1415"/>
                </a:lnTo>
                <a:lnTo>
                  <a:pt x="4030" y="1414"/>
                </a:lnTo>
                <a:lnTo>
                  <a:pt x="4031" y="1411"/>
                </a:lnTo>
                <a:lnTo>
                  <a:pt x="4032" y="1409"/>
                </a:lnTo>
                <a:lnTo>
                  <a:pt x="4032" y="1405"/>
                </a:lnTo>
                <a:lnTo>
                  <a:pt x="4033" y="1402"/>
                </a:lnTo>
                <a:lnTo>
                  <a:pt x="4035" y="1397"/>
                </a:lnTo>
                <a:lnTo>
                  <a:pt x="4036" y="1392"/>
                </a:lnTo>
                <a:lnTo>
                  <a:pt x="4036" y="1385"/>
                </a:lnTo>
                <a:lnTo>
                  <a:pt x="4037" y="1378"/>
                </a:lnTo>
                <a:lnTo>
                  <a:pt x="4038" y="1370"/>
                </a:lnTo>
                <a:lnTo>
                  <a:pt x="4040" y="1364"/>
                </a:lnTo>
                <a:lnTo>
                  <a:pt x="4040" y="1363"/>
                </a:lnTo>
                <a:lnTo>
                  <a:pt x="4041" y="1366"/>
                </a:lnTo>
                <a:lnTo>
                  <a:pt x="4042" y="1375"/>
                </a:lnTo>
                <a:lnTo>
                  <a:pt x="4043" y="1386"/>
                </a:lnTo>
                <a:lnTo>
                  <a:pt x="4043" y="1395"/>
                </a:lnTo>
                <a:lnTo>
                  <a:pt x="4045" y="1404"/>
                </a:lnTo>
                <a:lnTo>
                  <a:pt x="4046" y="1410"/>
                </a:lnTo>
                <a:lnTo>
                  <a:pt x="4047" y="1416"/>
                </a:lnTo>
                <a:lnTo>
                  <a:pt x="4047" y="1421"/>
                </a:lnTo>
                <a:lnTo>
                  <a:pt x="4048" y="1426"/>
                </a:lnTo>
                <a:lnTo>
                  <a:pt x="4050" y="1430"/>
                </a:lnTo>
                <a:lnTo>
                  <a:pt x="4051" y="1432"/>
                </a:lnTo>
                <a:lnTo>
                  <a:pt x="4051" y="1433"/>
                </a:lnTo>
                <a:lnTo>
                  <a:pt x="4052" y="1435"/>
                </a:lnTo>
                <a:lnTo>
                  <a:pt x="4053" y="1435"/>
                </a:lnTo>
                <a:lnTo>
                  <a:pt x="4054" y="1435"/>
                </a:lnTo>
                <a:lnTo>
                  <a:pt x="4054" y="1435"/>
                </a:lnTo>
                <a:lnTo>
                  <a:pt x="4056" y="1435"/>
                </a:lnTo>
                <a:lnTo>
                  <a:pt x="4057" y="1435"/>
                </a:lnTo>
                <a:lnTo>
                  <a:pt x="4058" y="1433"/>
                </a:lnTo>
                <a:lnTo>
                  <a:pt x="4058" y="1433"/>
                </a:lnTo>
                <a:lnTo>
                  <a:pt x="4059" y="1433"/>
                </a:lnTo>
                <a:lnTo>
                  <a:pt x="4061" y="1432"/>
                </a:lnTo>
                <a:lnTo>
                  <a:pt x="4062" y="1432"/>
                </a:lnTo>
                <a:lnTo>
                  <a:pt x="4062" y="1431"/>
                </a:lnTo>
                <a:lnTo>
                  <a:pt x="4063" y="1431"/>
                </a:lnTo>
                <a:lnTo>
                  <a:pt x="4064" y="1431"/>
                </a:lnTo>
                <a:lnTo>
                  <a:pt x="4066" y="1431"/>
                </a:lnTo>
                <a:lnTo>
                  <a:pt x="4066" y="1431"/>
                </a:lnTo>
                <a:lnTo>
                  <a:pt x="4067" y="1431"/>
                </a:lnTo>
                <a:lnTo>
                  <a:pt x="4068" y="1430"/>
                </a:lnTo>
                <a:lnTo>
                  <a:pt x="4069" y="1430"/>
                </a:lnTo>
                <a:lnTo>
                  <a:pt x="4069" y="1430"/>
                </a:lnTo>
                <a:lnTo>
                  <a:pt x="4071" y="1430"/>
                </a:lnTo>
                <a:lnTo>
                  <a:pt x="4072" y="1430"/>
                </a:lnTo>
                <a:lnTo>
                  <a:pt x="4073" y="1430"/>
                </a:lnTo>
                <a:lnTo>
                  <a:pt x="4073" y="1430"/>
                </a:lnTo>
                <a:lnTo>
                  <a:pt x="4074" y="1430"/>
                </a:lnTo>
                <a:lnTo>
                  <a:pt x="4076" y="1431"/>
                </a:lnTo>
                <a:lnTo>
                  <a:pt x="4077" y="1431"/>
                </a:lnTo>
                <a:lnTo>
                  <a:pt x="4077" y="1431"/>
                </a:lnTo>
                <a:lnTo>
                  <a:pt x="4078" y="1432"/>
                </a:lnTo>
                <a:lnTo>
                  <a:pt x="4079" y="1432"/>
                </a:lnTo>
                <a:lnTo>
                  <a:pt x="4081" y="1432"/>
                </a:lnTo>
                <a:lnTo>
                  <a:pt x="4081" y="143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02" name="Freeform 50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477"/>
              </a:cxn>
              <a:cxn ang="0">
                <a:pos x="128" y="1477"/>
              </a:cxn>
              <a:cxn ang="0">
                <a:pos x="193" y="916"/>
              </a:cxn>
              <a:cxn ang="0">
                <a:pos x="257" y="1476"/>
              </a:cxn>
              <a:cxn ang="0">
                <a:pos x="322" y="1483"/>
              </a:cxn>
              <a:cxn ang="0">
                <a:pos x="387" y="1464"/>
              </a:cxn>
              <a:cxn ang="0">
                <a:pos x="451" y="1469"/>
              </a:cxn>
              <a:cxn ang="0">
                <a:pos x="516" y="1233"/>
              </a:cxn>
              <a:cxn ang="0">
                <a:pos x="580" y="1476"/>
              </a:cxn>
              <a:cxn ang="0">
                <a:pos x="645" y="1478"/>
              </a:cxn>
              <a:cxn ang="0">
                <a:pos x="709" y="1476"/>
              </a:cxn>
              <a:cxn ang="0">
                <a:pos x="774" y="1474"/>
              </a:cxn>
              <a:cxn ang="0">
                <a:pos x="838" y="1481"/>
              </a:cxn>
              <a:cxn ang="0">
                <a:pos x="903" y="1473"/>
              </a:cxn>
              <a:cxn ang="0">
                <a:pos x="967" y="1474"/>
              </a:cxn>
              <a:cxn ang="0">
                <a:pos x="1032" y="1472"/>
              </a:cxn>
              <a:cxn ang="0">
                <a:pos x="1097" y="1472"/>
              </a:cxn>
              <a:cxn ang="0">
                <a:pos x="1161" y="1474"/>
              </a:cxn>
              <a:cxn ang="0">
                <a:pos x="1226" y="1474"/>
              </a:cxn>
              <a:cxn ang="0">
                <a:pos x="1290" y="1474"/>
              </a:cxn>
              <a:cxn ang="0">
                <a:pos x="1355" y="1474"/>
              </a:cxn>
              <a:cxn ang="0">
                <a:pos x="1419" y="1474"/>
              </a:cxn>
              <a:cxn ang="0">
                <a:pos x="1484" y="1474"/>
              </a:cxn>
              <a:cxn ang="0">
                <a:pos x="1548" y="1473"/>
              </a:cxn>
              <a:cxn ang="0">
                <a:pos x="1613" y="1477"/>
              </a:cxn>
              <a:cxn ang="0">
                <a:pos x="1679" y="1472"/>
              </a:cxn>
              <a:cxn ang="0">
                <a:pos x="1743" y="1474"/>
              </a:cxn>
              <a:cxn ang="0">
                <a:pos x="1808" y="1469"/>
              </a:cxn>
              <a:cxn ang="0">
                <a:pos x="1872" y="1473"/>
              </a:cxn>
              <a:cxn ang="0">
                <a:pos x="1937" y="1476"/>
              </a:cxn>
              <a:cxn ang="0">
                <a:pos x="2001" y="1474"/>
              </a:cxn>
              <a:cxn ang="0">
                <a:pos x="2066" y="1476"/>
              </a:cxn>
              <a:cxn ang="0">
                <a:pos x="2131" y="1464"/>
              </a:cxn>
              <a:cxn ang="0">
                <a:pos x="2195" y="1474"/>
              </a:cxn>
              <a:cxn ang="0">
                <a:pos x="2260" y="1473"/>
              </a:cxn>
              <a:cxn ang="0">
                <a:pos x="2324" y="1471"/>
              </a:cxn>
              <a:cxn ang="0">
                <a:pos x="2389" y="1474"/>
              </a:cxn>
              <a:cxn ang="0">
                <a:pos x="2453" y="1473"/>
              </a:cxn>
              <a:cxn ang="0">
                <a:pos x="2518" y="1474"/>
              </a:cxn>
              <a:cxn ang="0">
                <a:pos x="2582" y="1474"/>
              </a:cxn>
              <a:cxn ang="0">
                <a:pos x="2647" y="1471"/>
              </a:cxn>
              <a:cxn ang="0">
                <a:pos x="2711" y="1474"/>
              </a:cxn>
              <a:cxn ang="0">
                <a:pos x="2776" y="1474"/>
              </a:cxn>
              <a:cxn ang="0">
                <a:pos x="2841" y="1474"/>
              </a:cxn>
              <a:cxn ang="0">
                <a:pos x="2905" y="1474"/>
              </a:cxn>
              <a:cxn ang="0">
                <a:pos x="2970" y="1474"/>
              </a:cxn>
              <a:cxn ang="0">
                <a:pos x="3034" y="1473"/>
              </a:cxn>
              <a:cxn ang="0">
                <a:pos x="3099" y="1474"/>
              </a:cxn>
              <a:cxn ang="0">
                <a:pos x="3163" y="1474"/>
              </a:cxn>
              <a:cxn ang="0">
                <a:pos x="3228" y="1474"/>
              </a:cxn>
              <a:cxn ang="0">
                <a:pos x="3292" y="1474"/>
              </a:cxn>
              <a:cxn ang="0">
                <a:pos x="3358" y="1474"/>
              </a:cxn>
              <a:cxn ang="0">
                <a:pos x="3423" y="1474"/>
              </a:cxn>
              <a:cxn ang="0">
                <a:pos x="3487" y="1474"/>
              </a:cxn>
              <a:cxn ang="0">
                <a:pos x="3552" y="1474"/>
              </a:cxn>
              <a:cxn ang="0">
                <a:pos x="3616" y="1473"/>
              </a:cxn>
              <a:cxn ang="0">
                <a:pos x="3681" y="1474"/>
              </a:cxn>
              <a:cxn ang="0">
                <a:pos x="3745" y="1462"/>
              </a:cxn>
              <a:cxn ang="0">
                <a:pos x="3810" y="1474"/>
              </a:cxn>
              <a:cxn ang="0">
                <a:pos x="3874" y="1476"/>
              </a:cxn>
              <a:cxn ang="0">
                <a:pos x="3939" y="1474"/>
              </a:cxn>
              <a:cxn ang="0">
                <a:pos x="4004" y="1473"/>
              </a:cxn>
              <a:cxn ang="0">
                <a:pos x="4068" y="1271"/>
              </a:cxn>
            </a:cxnLst>
            <a:rect l="0" t="0" r="r" b="b"/>
            <a:pathLst>
              <a:path w="4081" h="1777">
                <a:moveTo>
                  <a:pt x="0" y="1463"/>
                </a:moveTo>
                <a:lnTo>
                  <a:pt x="0" y="1463"/>
                </a:lnTo>
                <a:lnTo>
                  <a:pt x="2" y="1468"/>
                </a:lnTo>
                <a:lnTo>
                  <a:pt x="3" y="1468"/>
                </a:lnTo>
                <a:lnTo>
                  <a:pt x="3" y="1468"/>
                </a:lnTo>
                <a:lnTo>
                  <a:pt x="4" y="1469"/>
                </a:lnTo>
                <a:lnTo>
                  <a:pt x="5" y="1469"/>
                </a:lnTo>
                <a:lnTo>
                  <a:pt x="7" y="1471"/>
                </a:lnTo>
                <a:lnTo>
                  <a:pt x="7" y="1471"/>
                </a:lnTo>
                <a:lnTo>
                  <a:pt x="8" y="1471"/>
                </a:lnTo>
                <a:lnTo>
                  <a:pt x="9" y="1471"/>
                </a:lnTo>
                <a:lnTo>
                  <a:pt x="10" y="1471"/>
                </a:lnTo>
                <a:lnTo>
                  <a:pt x="10" y="1471"/>
                </a:lnTo>
                <a:lnTo>
                  <a:pt x="12" y="1469"/>
                </a:lnTo>
                <a:lnTo>
                  <a:pt x="13" y="1471"/>
                </a:lnTo>
                <a:lnTo>
                  <a:pt x="14" y="1471"/>
                </a:lnTo>
                <a:lnTo>
                  <a:pt x="14" y="1471"/>
                </a:lnTo>
                <a:lnTo>
                  <a:pt x="15" y="1472"/>
                </a:lnTo>
                <a:lnTo>
                  <a:pt x="17" y="1473"/>
                </a:lnTo>
                <a:lnTo>
                  <a:pt x="18" y="1473"/>
                </a:lnTo>
                <a:lnTo>
                  <a:pt x="18" y="1474"/>
                </a:lnTo>
                <a:lnTo>
                  <a:pt x="19" y="1476"/>
                </a:lnTo>
                <a:lnTo>
                  <a:pt x="20" y="1477"/>
                </a:lnTo>
                <a:lnTo>
                  <a:pt x="22" y="1477"/>
                </a:lnTo>
                <a:lnTo>
                  <a:pt x="22" y="1478"/>
                </a:lnTo>
                <a:lnTo>
                  <a:pt x="23" y="1478"/>
                </a:lnTo>
                <a:lnTo>
                  <a:pt x="24" y="1478"/>
                </a:lnTo>
                <a:lnTo>
                  <a:pt x="25" y="1478"/>
                </a:lnTo>
                <a:lnTo>
                  <a:pt x="25" y="1477"/>
                </a:lnTo>
                <a:lnTo>
                  <a:pt x="27" y="1477"/>
                </a:lnTo>
                <a:lnTo>
                  <a:pt x="28" y="1477"/>
                </a:lnTo>
                <a:lnTo>
                  <a:pt x="29" y="1477"/>
                </a:lnTo>
                <a:lnTo>
                  <a:pt x="29" y="1477"/>
                </a:lnTo>
                <a:lnTo>
                  <a:pt x="30" y="1477"/>
                </a:lnTo>
                <a:lnTo>
                  <a:pt x="32" y="1477"/>
                </a:lnTo>
                <a:lnTo>
                  <a:pt x="33" y="1477"/>
                </a:lnTo>
                <a:lnTo>
                  <a:pt x="33" y="1476"/>
                </a:lnTo>
                <a:lnTo>
                  <a:pt x="34" y="1476"/>
                </a:lnTo>
                <a:lnTo>
                  <a:pt x="35" y="1476"/>
                </a:lnTo>
                <a:lnTo>
                  <a:pt x="36" y="1476"/>
                </a:lnTo>
                <a:lnTo>
                  <a:pt x="36" y="1476"/>
                </a:lnTo>
                <a:lnTo>
                  <a:pt x="38" y="1476"/>
                </a:lnTo>
                <a:lnTo>
                  <a:pt x="39" y="1476"/>
                </a:lnTo>
                <a:lnTo>
                  <a:pt x="40" y="1476"/>
                </a:lnTo>
                <a:lnTo>
                  <a:pt x="40" y="1476"/>
                </a:lnTo>
                <a:lnTo>
                  <a:pt x="41" y="1476"/>
                </a:lnTo>
                <a:lnTo>
                  <a:pt x="43" y="1476"/>
                </a:lnTo>
                <a:lnTo>
                  <a:pt x="44" y="1476"/>
                </a:lnTo>
                <a:lnTo>
                  <a:pt x="44" y="1474"/>
                </a:lnTo>
                <a:lnTo>
                  <a:pt x="45" y="1474"/>
                </a:lnTo>
                <a:lnTo>
                  <a:pt x="46" y="1474"/>
                </a:lnTo>
                <a:lnTo>
                  <a:pt x="48" y="1474"/>
                </a:lnTo>
                <a:lnTo>
                  <a:pt x="48" y="1474"/>
                </a:lnTo>
                <a:lnTo>
                  <a:pt x="49" y="1476"/>
                </a:lnTo>
                <a:lnTo>
                  <a:pt x="50" y="1476"/>
                </a:lnTo>
                <a:lnTo>
                  <a:pt x="51" y="1477"/>
                </a:lnTo>
                <a:lnTo>
                  <a:pt x="51" y="1477"/>
                </a:lnTo>
                <a:lnTo>
                  <a:pt x="53" y="1477"/>
                </a:lnTo>
                <a:lnTo>
                  <a:pt x="54" y="1477"/>
                </a:lnTo>
                <a:lnTo>
                  <a:pt x="55" y="1478"/>
                </a:lnTo>
                <a:lnTo>
                  <a:pt x="55" y="1478"/>
                </a:lnTo>
                <a:lnTo>
                  <a:pt x="56" y="1478"/>
                </a:lnTo>
                <a:lnTo>
                  <a:pt x="58" y="1478"/>
                </a:lnTo>
                <a:lnTo>
                  <a:pt x="59" y="1478"/>
                </a:lnTo>
                <a:lnTo>
                  <a:pt x="60" y="1477"/>
                </a:lnTo>
                <a:lnTo>
                  <a:pt x="60" y="1477"/>
                </a:lnTo>
                <a:lnTo>
                  <a:pt x="61" y="1477"/>
                </a:lnTo>
                <a:lnTo>
                  <a:pt x="63" y="1477"/>
                </a:lnTo>
                <a:lnTo>
                  <a:pt x="64" y="1477"/>
                </a:lnTo>
                <a:lnTo>
                  <a:pt x="64" y="1477"/>
                </a:lnTo>
                <a:lnTo>
                  <a:pt x="65" y="1477"/>
                </a:lnTo>
                <a:lnTo>
                  <a:pt x="66" y="1477"/>
                </a:lnTo>
                <a:lnTo>
                  <a:pt x="68" y="1478"/>
                </a:lnTo>
                <a:lnTo>
                  <a:pt x="68" y="1478"/>
                </a:lnTo>
                <a:lnTo>
                  <a:pt x="69" y="1478"/>
                </a:lnTo>
                <a:lnTo>
                  <a:pt x="70" y="1478"/>
                </a:lnTo>
                <a:lnTo>
                  <a:pt x="71" y="1478"/>
                </a:lnTo>
                <a:lnTo>
                  <a:pt x="71" y="1478"/>
                </a:lnTo>
                <a:lnTo>
                  <a:pt x="72" y="1477"/>
                </a:lnTo>
                <a:lnTo>
                  <a:pt x="74" y="1477"/>
                </a:lnTo>
                <a:lnTo>
                  <a:pt x="75" y="1477"/>
                </a:lnTo>
                <a:lnTo>
                  <a:pt x="75" y="1476"/>
                </a:lnTo>
                <a:lnTo>
                  <a:pt x="76" y="1476"/>
                </a:lnTo>
                <a:lnTo>
                  <a:pt x="77" y="1476"/>
                </a:lnTo>
                <a:lnTo>
                  <a:pt x="79" y="1476"/>
                </a:lnTo>
                <a:lnTo>
                  <a:pt x="79" y="1476"/>
                </a:lnTo>
                <a:lnTo>
                  <a:pt x="80" y="1476"/>
                </a:lnTo>
                <a:lnTo>
                  <a:pt x="81" y="1476"/>
                </a:lnTo>
                <a:lnTo>
                  <a:pt x="82" y="1476"/>
                </a:lnTo>
                <a:lnTo>
                  <a:pt x="82" y="1476"/>
                </a:lnTo>
                <a:lnTo>
                  <a:pt x="84" y="1476"/>
                </a:lnTo>
                <a:lnTo>
                  <a:pt x="85" y="1476"/>
                </a:lnTo>
                <a:lnTo>
                  <a:pt x="86" y="1476"/>
                </a:lnTo>
                <a:lnTo>
                  <a:pt x="86" y="1477"/>
                </a:lnTo>
                <a:lnTo>
                  <a:pt x="87" y="1478"/>
                </a:lnTo>
                <a:lnTo>
                  <a:pt x="89" y="1479"/>
                </a:lnTo>
                <a:lnTo>
                  <a:pt x="90" y="1479"/>
                </a:lnTo>
                <a:lnTo>
                  <a:pt x="90" y="1478"/>
                </a:lnTo>
                <a:lnTo>
                  <a:pt x="91" y="1477"/>
                </a:lnTo>
                <a:lnTo>
                  <a:pt x="92" y="1476"/>
                </a:lnTo>
                <a:lnTo>
                  <a:pt x="94" y="1476"/>
                </a:lnTo>
                <a:lnTo>
                  <a:pt x="94" y="1474"/>
                </a:lnTo>
                <a:lnTo>
                  <a:pt x="95" y="1473"/>
                </a:lnTo>
                <a:lnTo>
                  <a:pt x="96" y="1472"/>
                </a:lnTo>
                <a:lnTo>
                  <a:pt x="97" y="1472"/>
                </a:lnTo>
                <a:lnTo>
                  <a:pt x="97" y="1472"/>
                </a:lnTo>
                <a:lnTo>
                  <a:pt x="99" y="1472"/>
                </a:lnTo>
                <a:lnTo>
                  <a:pt x="100" y="1473"/>
                </a:lnTo>
                <a:lnTo>
                  <a:pt x="101" y="1473"/>
                </a:lnTo>
                <a:lnTo>
                  <a:pt x="101" y="1473"/>
                </a:lnTo>
                <a:lnTo>
                  <a:pt x="102" y="1473"/>
                </a:lnTo>
                <a:lnTo>
                  <a:pt x="104" y="1473"/>
                </a:lnTo>
                <a:lnTo>
                  <a:pt x="105" y="1474"/>
                </a:lnTo>
                <a:lnTo>
                  <a:pt x="105" y="1474"/>
                </a:lnTo>
                <a:lnTo>
                  <a:pt x="106" y="1474"/>
                </a:lnTo>
                <a:lnTo>
                  <a:pt x="107" y="1474"/>
                </a:lnTo>
                <a:lnTo>
                  <a:pt x="108" y="1474"/>
                </a:lnTo>
                <a:lnTo>
                  <a:pt x="108" y="1474"/>
                </a:lnTo>
                <a:lnTo>
                  <a:pt x="110" y="1474"/>
                </a:lnTo>
                <a:lnTo>
                  <a:pt x="111" y="1473"/>
                </a:lnTo>
                <a:lnTo>
                  <a:pt x="112" y="1473"/>
                </a:lnTo>
                <a:lnTo>
                  <a:pt x="113" y="1473"/>
                </a:lnTo>
                <a:lnTo>
                  <a:pt x="113" y="1473"/>
                </a:lnTo>
                <a:lnTo>
                  <a:pt x="115" y="1473"/>
                </a:lnTo>
                <a:lnTo>
                  <a:pt x="116" y="1474"/>
                </a:lnTo>
                <a:lnTo>
                  <a:pt x="117" y="1476"/>
                </a:lnTo>
                <a:lnTo>
                  <a:pt x="117" y="1476"/>
                </a:lnTo>
                <a:lnTo>
                  <a:pt x="118" y="1477"/>
                </a:lnTo>
                <a:lnTo>
                  <a:pt x="120" y="1477"/>
                </a:lnTo>
                <a:lnTo>
                  <a:pt x="121" y="1477"/>
                </a:lnTo>
                <a:lnTo>
                  <a:pt x="121" y="1477"/>
                </a:lnTo>
                <a:lnTo>
                  <a:pt x="122" y="1477"/>
                </a:lnTo>
                <a:lnTo>
                  <a:pt x="123" y="1477"/>
                </a:lnTo>
                <a:lnTo>
                  <a:pt x="125" y="1477"/>
                </a:lnTo>
                <a:lnTo>
                  <a:pt x="125" y="1477"/>
                </a:lnTo>
                <a:lnTo>
                  <a:pt x="126" y="1477"/>
                </a:lnTo>
                <a:lnTo>
                  <a:pt x="127" y="1477"/>
                </a:lnTo>
                <a:lnTo>
                  <a:pt x="128" y="1477"/>
                </a:lnTo>
                <a:lnTo>
                  <a:pt x="128" y="1477"/>
                </a:lnTo>
                <a:lnTo>
                  <a:pt x="130" y="1476"/>
                </a:lnTo>
                <a:lnTo>
                  <a:pt x="131" y="1476"/>
                </a:lnTo>
                <a:lnTo>
                  <a:pt x="132" y="1476"/>
                </a:lnTo>
                <a:lnTo>
                  <a:pt x="132" y="1474"/>
                </a:lnTo>
                <a:lnTo>
                  <a:pt x="133" y="1474"/>
                </a:lnTo>
                <a:lnTo>
                  <a:pt x="135" y="1474"/>
                </a:lnTo>
                <a:lnTo>
                  <a:pt x="136" y="1474"/>
                </a:lnTo>
                <a:lnTo>
                  <a:pt x="136" y="1474"/>
                </a:lnTo>
                <a:lnTo>
                  <a:pt x="137" y="1474"/>
                </a:lnTo>
                <a:lnTo>
                  <a:pt x="138" y="1474"/>
                </a:lnTo>
                <a:lnTo>
                  <a:pt x="140" y="1474"/>
                </a:lnTo>
                <a:lnTo>
                  <a:pt x="140" y="1474"/>
                </a:lnTo>
                <a:lnTo>
                  <a:pt x="141" y="1474"/>
                </a:lnTo>
                <a:lnTo>
                  <a:pt x="142" y="1474"/>
                </a:lnTo>
                <a:lnTo>
                  <a:pt x="143" y="1474"/>
                </a:lnTo>
                <a:lnTo>
                  <a:pt x="143" y="1474"/>
                </a:lnTo>
                <a:lnTo>
                  <a:pt x="144" y="1474"/>
                </a:lnTo>
                <a:lnTo>
                  <a:pt x="146" y="1474"/>
                </a:lnTo>
                <a:lnTo>
                  <a:pt x="147" y="1474"/>
                </a:lnTo>
                <a:lnTo>
                  <a:pt x="147" y="1474"/>
                </a:lnTo>
                <a:lnTo>
                  <a:pt x="148" y="1474"/>
                </a:lnTo>
                <a:lnTo>
                  <a:pt x="149" y="1474"/>
                </a:lnTo>
                <a:lnTo>
                  <a:pt x="151" y="1474"/>
                </a:lnTo>
                <a:lnTo>
                  <a:pt x="151" y="1474"/>
                </a:lnTo>
                <a:lnTo>
                  <a:pt x="152" y="1474"/>
                </a:lnTo>
                <a:lnTo>
                  <a:pt x="153" y="1474"/>
                </a:lnTo>
                <a:lnTo>
                  <a:pt x="154" y="1474"/>
                </a:lnTo>
                <a:lnTo>
                  <a:pt x="154" y="1474"/>
                </a:lnTo>
                <a:lnTo>
                  <a:pt x="156" y="1474"/>
                </a:lnTo>
                <a:lnTo>
                  <a:pt x="157" y="1474"/>
                </a:lnTo>
                <a:lnTo>
                  <a:pt x="158" y="1474"/>
                </a:lnTo>
                <a:lnTo>
                  <a:pt x="158" y="1474"/>
                </a:lnTo>
                <a:lnTo>
                  <a:pt x="159" y="1474"/>
                </a:lnTo>
                <a:lnTo>
                  <a:pt x="161" y="1474"/>
                </a:lnTo>
                <a:lnTo>
                  <a:pt x="162" y="1474"/>
                </a:lnTo>
                <a:lnTo>
                  <a:pt x="162" y="1474"/>
                </a:lnTo>
                <a:lnTo>
                  <a:pt x="163" y="1474"/>
                </a:lnTo>
                <a:lnTo>
                  <a:pt x="164" y="1474"/>
                </a:lnTo>
                <a:lnTo>
                  <a:pt x="166" y="1474"/>
                </a:lnTo>
                <a:lnTo>
                  <a:pt x="166" y="1474"/>
                </a:lnTo>
                <a:lnTo>
                  <a:pt x="167" y="1474"/>
                </a:lnTo>
                <a:lnTo>
                  <a:pt x="168" y="1473"/>
                </a:lnTo>
                <a:lnTo>
                  <a:pt x="169" y="1474"/>
                </a:lnTo>
                <a:lnTo>
                  <a:pt x="171" y="1474"/>
                </a:lnTo>
                <a:lnTo>
                  <a:pt x="171" y="1474"/>
                </a:lnTo>
                <a:lnTo>
                  <a:pt x="172" y="1474"/>
                </a:lnTo>
                <a:lnTo>
                  <a:pt x="173" y="1476"/>
                </a:lnTo>
                <a:lnTo>
                  <a:pt x="174" y="1492"/>
                </a:lnTo>
                <a:lnTo>
                  <a:pt x="174" y="1561"/>
                </a:lnTo>
                <a:lnTo>
                  <a:pt x="176" y="1709"/>
                </a:lnTo>
                <a:lnTo>
                  <a:pt x="177" y="1777"/>
                </a:lnTo>
                <a:lnTo>
                  <a:pt x="178" y="1777"/>
                </a:lnTo>
                <a:lnTo>
                  <a:pt x="178" y="1777"/>
                </a:lnTo>
                <a:lnTo>
                  <a:pt x="179" y="1777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77"/>
                </a:lnTo>
                <a:lnTo>
                  <a:pt x="185" y="1777"/>
                </a:lnTo>
                <a:lnTo>
                  <a:pt x="187" y="1546"/>
                </a:lnTo>
                <a:lnTo>
                  <a:pt x="188" y="1070"/>
                </a:lnTo>
                <a:lnTo>
                  <a:pt x="189" y="678"/>
                </a:lnTo>
                <a:lnTo>
                  <a:pt x="189" y="513"/>
                </a:lnTo>
                <a:lnTo>
                  <a:pt x="190" y="573"/>
                </a:lnTo>
                <a:lnTo>
                  <a:pt x="192" y="742"/>
                </a:lnTo>
                <a:lnTo>
                  <a:pt x="193" y="916"/>
                </a:lnTo>
                <a:lnTo>
                  <a:pt x="193" y="1050"/>
                </a:lnTo>
                <a:lnTo>
                  <a:pt x="194" y="1142"/>
                </a:lnTo>
                <a:lnTo>
                  <a:pt x="195" y="1204"/>
                </a:lnTo>
                <a:lnTo>
                  <a:pt x="197" y="1248"/>
                </a:lnTo>
                <a:lnTo>
                  <a:pt x="197" y="1282"/>
                </a:lnTo>
                <a:lnTo>
                  <a:pt x="198" y="1307"/>
                </a:lnTo>
                <a:lnTo>
                  <a:pt x="199" y="1328"/>
                </a:lnTo>
                <a:lnTo>
                  <a:pt x="200" y="1344"/>
                </a:lnTo>
                <a:lnTo>
                  <a:pt x="200" y="1359"/>
                </a:lnTo>
                <a:lnTo>
                  <a:pt x="202" y="1370"/>
                </a:lnTo>
                <a:lnTo>
                  <a:pt x="203" y="1381"/>
                </a:lnTo>
                <a:lnTo>
                  <a:pt x="204" y="1392"/>
                </a:lnTo>
                <a:lnTo>
                  <a:pt x="204" y="1401"/>
                </a:lnTo>
                <a:lnTo>
                  <a:pt x="205" y="1407"/>
                </a:lnTo>
                <a:lnTo>
                  <a:pt x="207" y="1412"/>
                </a:lnTo>
                <a:lnTo>
                  <a:pt x="208" y="1417"/>
                </a:lnTo>
                <a:lnTo>
                  <a:pt x="208" y="1421"/>
                </a:lnTo>
                <a:lnTo>
                  <a:pt x="209" y="1425"/>
                </a:lnTo>
                <a:lnTo>
                  <a:pt x="210" y="1427"/>
                </a:lnTo>
                <a:lnTo>
                  <a:pt x="211" y="1431"/>
                </a:lnTo>
                <a:lnTo>
                  <a:pt x="211" y="1433"/>
                </a:lnTo>
                <a:lnTo>
                  <a:pt x="213" y="1436"/>
                </a:lnTo>
                <a:lnTo>
                  <a:pt x="214" y="1438"/>
                </a:lnTo>
                <a:lnTo>
                  <a:pt x="215" y="1442"/>
                </a:lnTo>
                <a:lnTo>
                  <a:pt x="215" y="1445"/>
                </a:lnTo>
                <a:lnTo>
                  <a:pt x="216" y="1448"/>
                </a:lnTo>
                <a:lnTo>
                  <a:pt x="218" y="1450"/>
                </a:lnTo>
                <a:lnTo>
                  <a:pt x="219" y="1448"/>
                </a:lnTo>
                <a:lnTo>
                  <a:pt x="219" y="1447"/>
                </a:lnTo>
                <a:lnTo>
                  <a:pt x="220" y="1447"/>
                </a:lnTo>
                <a:lnTo>
                  <a:pt x="221" y="1448"/>
                </a:lnTo>
                <a:lnTo>
                  <a:pt x="223" y="1452"/>
                </a:lnTo>
                <a:lnTo>
                  <a:pt x="223" y="1454"/>
                </a:lnTo>
                <a:lnTo>
                  <a:pt x="224" y="1457"/>
                </a:lnTo>
                <a:lnTo>
                  <a:pt x="225" y="1461"/>
                </a:lnTo>
                <a:lnTo>
                  <a:pt x="226" y="1463"/>
                </a:lnTo>
                <a:lnTo>
                  <a:pt x="228" y="1466"/>
                </a:lnTo>
                <a:lnTo>
                  <a:pt x="228" y="1467"/>
                </a:lnTo>
                <a:lnTo>
                  <a:pt x="229" y="1468"/>
                </a:lnTo>
                <a:lnTo>
                  <a:pt x="230" y="1471"/>
                </a:lnTo>
                <a:lnTo>
                  <a:pt x="231" y="1471"/>
                </a:lnTo>
                <a:lnTo>
                  <a:pt x="231" y="1472"/>
                </a:lnTo>
                <a:lnTo>
                  <a:pt x="233" y="1472"/>
                </a:lnTo>
                <a:lnTo>
                  <a:pt x="234" y="1473"/>
                </a:lnTo>
                <a:lnTo>
                  <a:pt x="235" y="1472"/>
                </a:lnTo>
                <a:lnTo>
                  <a:pt x="235" y="1471"/>
                </a:lnTo>
                <a:lnTo>
                  <a:pt x="236" y="1469"/>
                </a:lnTo>
                <a:lnTo>
                  <a:pt x="238" y="1466"/>
                </a:lnTo>
                <a:lnTo>
                  <a:pt x="239" y="1462"/>
                </a:lnTo>
                <a:lnTo>
                  <a:pt x="239" y="1459"/>
                </a:lnTo>
                <a:lnTo>
                  <a:pt x="240" y="1459"/>
                </a:lnTo>
                <a:lnTo>
                  <a:pt x="241" y="1463"/>
                </a:lnTo>
                <a:lnTo>
                  <a:pt x="243" y="1467"/>
                </a:lnTo>
                <a:lnTo>
                  <a:pt x="243" y="1471"/>
                </a:lnTo>
                <a:lnTo>
                  <a:pt x="244" y="1473"/>
                </a:lnTo>
                <a:lnTo>
                  <a:pt x="245" y="1474"/>
                </a:lnTo>
                <a:lnTo>
                  <a:pt x="246" y="1474"/>
                </a:lnTo>
                <a:lnTo>
                  <a:pt x="246" y="1474"/>
                </a:lnTo>
                <a:lnTo>
                  <a:pt x="247" y="1474"/>
                </a:lnTo>
                <a:lnTo>
                  <a:pt x="249" y="1473"/>
                </a:lnTo>
                <a:lnTo>
                  <a:pt x="250" y="1473"/>
                </a:lnTo>
                <a:lnTo>
                  <a:pt x="250" y="1473"/>
                </a:lnTo>
                <a:lnTo>
                  <a:pt x="251" y="1476"/>
                </a:lnTo>
                <a:lnTo>
                  <a:pt x="252" y="1479"/>
                </a:lnTo>
                <a:lnTo>
                  <a:pt x="254" y="1481"/>
                </a:lnTo>
                <a:lnTo>
                  <a:pt x="254" y="1481"/>
                </a:lnTo>
                <a:lnTo>
                  <a:pt x="255" y="1479"/>
                </a:lnTo>
                <a:lnTo>
                  <a:pt x="256" y="1477"/>
                </a:lnTo>
                <a:lnTo>
                  <a:pt x="257" y="1476"/>
                </a:lnTo>
                <a:lnTo>
                  <a:pt x="257" y="1476"/>
                </a:lnTo>
                <a:lnTo>
                  <a:pt x="259" y="1477"/>
                </a:lnTo>
                <a:lnTo>
                  <a:pt x="260" y="1477"/>
                </a:lnTo>
                <a:lnTo>
                  <a:pt x="261" y="1477"/>
                </a:lnTo>
                <a:lnTo>
                  <a:pt x="261" y="1477"/>
                </a:lnTo>
                <a:lnTo>
                  <a:pt x="262" y="1477"/>
                </a:lnTo>
                <a:lnTo>
                  <a:pt x="264" y="1476"/>
                </a:lnTo>
                <a:lnTo>
                  <a:pt x="265" y="1476"/>
                </a:lnTo>
                <a:lnTo>
                  <a:pt x="265" y="1474"/>
                </a:lnTo>
                <a:lnTo>
                  <a:pt x="266" y="1474"/>
                </a:lnTo>
                <a:lnTo>
                  <a:pt x="267" y="1473"/>
                </a:lnTo>
                <a:lnTo>
                  <a:pt x="269" y="1473"/>
                </a:lnTo>
                <a:lnTo>
                  <a:pt x="269" y="1473"/>
                </a:lnTo>
                <a:lnTo>
                  <a:pt x="270" y="1473"/>
                </a:lnTo>
                <a:lnTo>
                  <a:pt x="271" y="1473"/>
                </a:lnTo>
                <a:lnTo>
                  <a:pt x="272" y="1474"/>
                </a:lnTo>
                <a:lnTo>
                  <a:pt x="272" y="1474"/>
                </a:lnTo>
                <a:lnTo>
                  <a:pt x="274" y="1474"/>
                </a:lnTo>
                <a:lnTo>
                  <a:pt x="275" y="1473"/>
                </a:lnTo>
                <a:lnTo>
                  <a:pt x="276" y="1472"/>
                </a:lnTo>
                <a:lnTo>
                  <a:pt x="276" y="1471"/>
                </a:lnTo>
                <a:lnTo>
                  <a:pt x="277" y="1468"/>
                </a:lnTo>
                <a:lnTo>
                  <a:pt x="279" y="1467"/>
                </a:lnTo>
                <a:lnTo>
                  <a:pt x="280" y="1468"/>
                </a:lnTo>
                <a:lnTo>
                  <a:pt x="281" y="1469"/>
                </a:lnTo>
                <a:lnTo>
                  <a:pt x="281" y="1472"/>
                </a:lnTo>
                <a:lnTo>
                  <a:pt x="282" y="1473"/>
                </a:lnTo>
                <a:lnTo>
                  <a:pt x="283" y="1474"/>
                </a:lnTo>
                <a:lnTo>
                  <a:pt x="285" y="1476"/>
                </a:lnTo>
                <a:lnTo>
                  <a:pt x="285" y="1477"/>
                </a:lnTo>
                <a:lnTo>
                  <a:pt x="286" y="1478"/>
                </a:lnTo>
                <a:lnTo>
                  <a:pt x="287" y="1478"/>
                </a:lnTo>
                <a:lnTo>
                  <a:pt x="288" y="1477"/>
                </a:lnTo>
                <a:lnTo>
                  <a:pt x="288" y="1476"/>
                </a:lnTo>
                <a:lnTo>
                  <a:pt x="290" y="1473"/>
                </a:lnTo>
                <a:lnTo>
                  <a:pt x="291" y="1471"/>
                </a:lnTo>
                <a:lnTo>
                  <a:pt x="292" y="1464"/>
                </a:lnTo>
                <a:lnTo>
                  <a:pt x="292" y="1458"/>
                </a:lnTo>
                <a:lnTo>
                  <a:pt x="293" y="1453"/>
                </a:lnTo>
                <a:lnTo>
                  <a:pt x="295" y="1454"/>
                </a:lnTo>
                <a:lnTo>
                  <a:pt x="296" y="1466"/>
                </a:lnTo>
                <a:lnTo>
                  <a:pt x="296" y="1486"/>
                </a:lnTo>
                <a:lnTo>
                  <a:pt x="297" y="1504"/>
                </a:lnTo>
                <a:lnTo>
                  <a:pt x="298" y="1509"/>
                </a:lnTo>
                <a:lnTo>
                  <a:pt x="300" y="1500"/>
                </a:lnTo>
                <a:lnTo>
                  <a:pt x="300" y="1486"/>
                </a:lnTo>
                <a:lnTo>
                  <a:pt x="301" y="1474"/>
                </a:lnTo>
                <a:lnTo>
                  <a:pt x="302" y="1472"/>
                </a:lnTo>
                <a:lnTo>
                  <a:pt x="303" y="1474"/>
                </a:lnTo>
                <a:lnTo>
                  <a:pt x="303" y="1474"/>
                </a:lnTo>
                <a:lnTo>
                  <a:pt x="305" y="1473"/>
                </a:lnTo>
                <a:lnTo>
                  <a:pt x="306" y="1468"/>
                </a:lnTo>
                <a:lnTo>
                  <a:pt x="307" y="1464"/>
                </a:lnTo>
                <a:lnTo>
                  <a:pt x="307" y="1462"/>
                </a:lnTo>
                <a:lnTo>
                  <a:pt x="308" y="1459"/>
                </a:lnTo>
                <a:lnTo>
                  <a:pt x="310" y="1459"/>
                </a:lnTo>
                <a:lnTo>
                  <a:pt x="311" y="1459"/>
                </a:lnTo>
                <a:lnTo>
                  <a:pt x="311" y="1459"/>
                </a:lnTo>
                <a:lnTo>
                  <a:pt x="312" y="1461"/>
                </a:lnTo>
                <a:lnTo>
                  <a:pt x="313" y="1461"/>
                </a:lnTo>
                <a:lnTo>
                  <a:pt x="315" y="1462"/>
                </a:lnTo>
                <a:lnTo>
                  <a:pt x="315" y="1463"/>
                </a:lnTo>
                <a:lnTo>
                  <a:pt x="316" y="1464"/>
                </a:lnTo>
                <a:lnTo>
                  <a:pt x="317" y="1466"/>
                </a:lnTo>
                <a:lnTo>
                  <a:pt x="318" y="1468"/>
                </a:lnTo>
                <a:lnTo>
                  <a:pt x="318" y="1471"/>
                </a:lnTo>
                <a:lnTo>
                  <a:pt x="319" y="1474"/>
                </a:lnTo>
                <a:lnTo>
                  <a:pt x="321" y="1479"/>
                </a:lnTo>
                <a:lnTo>
                  <a:pt x="322" y="1483"/>
                </a:lnTo>
                <a:lnTo>
                  <a:pt x="322" y="1487"/>
                </a:lnTo>
                <a:lnTo>
                  <a:pt x="323" y="1490"/>
                </a:lnTo>
                <a:lnTo>
                  <a:pt x="324" y="1493"/>
                </a:lnTo>
                <a:lnTo>
                  <a:pt x="326" y="1494"/>
                </a:lnTo>
                <a:lnTo>
                  <a:pt x="326" y="1493"/>
                </a:lnTo>
                <a:lnTo>
                  <a:pt x="327" y="1490"/>
                </a:lnTo>
                <a:lnTo>
                  <a:pt x="328" y="1486"/>
                </a:lnTo>
                <a:lnTo>
                  <a:pt x="329" y="1478"/>
                </a:lnTo>
                <a:lnTo>
                  <a:pt x="329" y="1464"/>
                </a:lnTo>
                <a:lnTo>
                  <a:pt x="331" y="1441"/>
                </a:lnTo>
                <a:lnTo>
                  <a:pt x="332" y="1414"/>
                </a:lnTo>
                <a:lnTo>
                  <a:pt x="333" y="1401"/>
                </a:lnTo>
                <a:lnTo>
                  <a:pt x="333" y="1414"/>
                </a:lnTo>
                <a:lnTo>
                  <a:pt x="334" y="1442"/>
                </a:lnTo>
                <a:lnTo>
                  <a:pt x="336" y="1472"/>
                </a:lnTo>
                <a:lnTo>
                  <a:pt x="337" y="1488"/>
                </a:lnTo>
                <a:lnTo>
                  <a:pt x="338" y="1494"/>
                </a:lnTo>
                <a:lnTo>
                  <a:pt x="338" y="1495"/>
                </a:lnTo>
                <a:lnTo>
                  <a:pt x="339" y="1494"/>
                </a:lnTo>
                <a:lnTo>
                  <a:pt x="341" y="1493"/>
                </a:lnTo>
                <a:lnTo>
                  <a:pt x="342" y="1490"/>
                </a:lnTo>
                <a:lnTo>
                  <a:pt x="342" y="1488"/>
                </a:lnTo>
                <a:lnTo>
                  <a:pt x="343" y="1486"/>
                </a:lnTo>
                <a:lnTo>
                  <a:pt x="344" y="1484"/>
                </a:lnTo>
                <a:lnTo>
                  <a:pt x="346" y="1482"/>
                </a:lnTo>
                <a:lnTo>
                  <a:pt x="346" y="1479"/>
                </a:lnTo>
                <a:lnTo>
                  <a:pt x="347" y="1478"/>
                </a:lnTo>
                <a:lnTo>
                  <a:pt x="348" y="1477"/>
                </a:lnTo>
                <a:lnTo>
                  <a:pt x="349" y="1476"/>
                </a:lnTo>
                <a:lnTo>
                  <a:pt x="349" y="1474"/>
                </a:lnTo>
                <a:lnTo>
                  <a:pt x="351" y="1473"/>
                </a:lnTo>
                <a:lnTo>
                  <a:pt x="352" y="1473"/>
                </a:lnTo>
                <a:lnTo>
                  <a:pt x="353" y="1474"/>
                </a:lnTo>
                <a:lnTo>
                  <a:pt x="353" y="1476"/>
                </a:lnTo>
                <a:lnTo>
                  <a:pt x="354" y="1476"/>
                </a:lnTo>
                <a:lnTo>
                  <a:pt x="355" y="1477"/>
                </a:lnTo>
                <a:lnTo>
                  <a:pt x="357" y="1477"/>
                </a:lnTo>
                <a:lnTo>
                  <a:pt x="357" y="1476"/>
                </a:lnTo>
                <a:lnTo>
                  <a:pt x="358" y="1471"/>
                </a:lnTo>
                <a:lnTo>
                  <a:pt x="359" y="1461"/>
                </a:lnTo>
                <a:lnTo>
                  <a:pt x="360" y="1443"/>
                </a:lnTo>
                <a:lnTo>
                  <a:pt x="360" y="1417"/>
                </a:lnTo>
                <a:lnTo>
                  <a:pt x="362" y="1382"/>
                </a:lnTo>
                <a:lnTo>
                  <a:pt x="363" y="1348"/>
                </a:lnTo>
                <a:lnTo>
                  <a:pt x="364" y="1320"/>
                </a:lnTo>
                <a:lnTo>
                  <a:pt x="364" y="1309"/>
                </a:lnTo>
                <a:lnTo>
                  <a:pt x="365" y="1318"/>
                </a:lnTo>
                <a:lnTo>
                  <a:pt x="367" y="1340"/>
                </a:lnTo>
                <a:lnTo>
                  <a:pt x="368" y="1369"/>
                </a:lnTo>
                <a:lnTo>
                  <a:pt x="368" y="1395"/>
                </a:lnTo>
                <a:lnTo>
                  <a:pt x="369" y="1414"/>
                </a:lnTo>
                <a:lnTo>
                  <a:pt x="370" y="1423"/>
                </a:lnTo>
                <a:lnTo>
                  <a:pt x="372" y="1427"/>
                </a:lnTo>
                <a:lnTo>
                  <a:pt x="372" y="1427"/>
                </a:lnTo>
                <a:lnTo>
                  <a:pt x="373" y="1428"/>
                </a:lnTo>
                <a:lnTo>
                  <a:pt x="374" y="1431"/>
                </a:lnTo>
                <a:lnTo>
                  <a:pt x="375" y="1437"/>
                </a:lnTo>
                <a:lnTo>
                  <a:pt x="375" y="1443"/>
                </a:lnTo>
                <a:lnTo>
                  <a:pt x="377" y="1451"/>
                </a:lnTo>
                <a:lnTo>
                  <a:pt x="378" y="1454"/>
                </a:lnTo>
                <a:lnTo>
                  <a:pt x="379" y="1454"/>
                </a:lnTo>
                <a:lnTo>
                  <a:pt x="379" y="1451"/>
                </a:lnTo>
                <a:lnTo>
                  <a:pt x="380" y="1446"/>
                </a:lnTo>
                <a:lnTo>
                  <a:pt x="382" y="1443"/>
                </a:lnTo>
                <a:lnTo>
                  <a:pt x="383" y="1447"/>
                </a:lnTo>
                <a:lnTo>
                  <a:pt x="383" y="1456"/>
                </a:lnTo>
                <a:lnTo>
                  <a:pt x="384" y="1463"/>
                </a:lnTo>
                <a:lnTo>
                  <a:pt x="385" y="1467"/>
                </a:lnTo>
                <a:lnTo>
                  <a:pt x="387" y="1464"/>
                </a:lnTo>
                <a:lnTo>
                  <a:pt x="387" y="1453"/>
                </a:lnTo>
                <a:lnTo>
                  <a:pt x="388" y="1440"/>
                </a:lnTo>
                <a:lnTo>
                  <a:pt x="389" y="1433"/>
                </a:lnTo>
                <a:lnTo>
                  <a:pt x="390" y="1440"/>
                </a:lnTo>
                <a:lnTo>
                  <a:pt x="390" y="1453"/>
                </a:lnTo>
                <a:lnTo>
                  <a:pt x="391" y="1466"/>
                </a:lnTo>
                <a:lnTo>
                  <a:pt x="393" y="1472"/>
                </a:lnTo>
                <a:lnTo>
                  <a:pt x="394" y="1474"/>
                </a:lnTo>
                <a:lnTo>
                  <a:pt x="395" y="1476"/>
                </a:lnTo>
                <a:lnTo>
                  <a:pt x="395" y="1476"/>
                </a:lnTo>
                <a:lnTo>
                  <a:pt x="396" y="1476"/>
                </a:lnTo>
                <a:lnTo>
                  <a:pt x="398" y="1474"/>
                </a:lnTo>
                <a:lnTo>
                  <a:pt x="399" y="1474"/>
                </a:lnTo>
                <a:lnTo>
                  <a:pt x="399" y="1474"/>
                </a:lnTo>
                <a:lnTo>
                  <a:pt x="400" y="1473"/>
                </a:lnTo>
                <a:lnTo>
                  <a:pt x="401" y="1473"/>
                </a:lnTo>
                <a:lnTo>
                  <a:pt x="403" y="1473"/>
                </a:lnTo>
                <a:lnTo>
                  <a:pt x="403" y="1472"/>
                </a:lnTo>
                <a:lnTo>
                  <a:pt x="404" y="1472"/>
                </a:lnTo>
                <a:lnTo>
                  <a:pt x="405" y="1473"/>
                </a:lnTo>
                <a:lnTo>
                  <a:pt x="406" y="1473"/>
                </a:lnTo>
                <a:lnTo>
                  <a:pt x="406" y="1473"/>
                </a:lnTo>
                <a:lnTo>
                  <a:pt x="408" y="1473"/>
                </a:lnTo>
                <a:lnTo>
                  <a:pt x="409" y="1473"/>
                </a:lnTo>
                <a:lnTo>
                  <a:pt x="410" y="1473"/>
                </a:lnTo>
                <a:lnTo>
                  <a:pt x="410" y="1472"/>
                </a:lnTo>
                <a:lnTo>
                  <a:pt x="411" y="1472"/>
                </a:lnTo>
                <a:lnTo>
                  <a:pt x="413" y="1472"/>
                </a:lnTo>
                <a:lnTo>
                  <a:pt x="414" y="1471"/>
                </a:lnTo>
                <a:lnTo>
                  <a:pt x="414" y="1469"/>
                </a:lnTo>
                <a:lnTo>
                  <a:pt x="415" y="1468"/>
                </a:lnTo>
                <a:lnTo>
                  <a:pt x="416" y="1467"/>
                </a:lnTo>
                <a:lnTo>
                  <a:pt x="418" y="1466"/>
                </a:lnTo>
                <a:lnTo>
                  <a:pt x="418" y="1464"/>
                </a:lnTo>
                <a:lnTo>
                  <a:pt x="419" y="1464"/>
                </a:lnTo>
                <a:lnTo>
                  <a:pt x="420" y="1464"/>
                </a:lnTo>
                <a:lnTo>
                  <a:pt x="421" y="1466"/>
                </a:lnTo>
                <a:lnTo>
                  <a:pt x="421" y="1467"/>
                </a:lnTo>
                <a:lnTo>
                  <a:pt x="423" y="1469"/>
                </a:lnTo>
                <a:lnTo>
                  <a:pt x="424" y="1471"/>
                </a:lnTo>
                <a:lnTo>
                  <a:pt x="425" y="1472"/>
                </a:lnTo>
                <a:lnTo>
                  <a:pt x="425" y="1469"/>
                </a:lnTo>
                <a:lnTo>
                  <a:pt x="426" y="1462"/>
                </a:lnTo>
                <a:lnTo>
                  <a:pt x="427" y="1452"/>
                </a:lnTo>
                <a:lnTo>
                  <a:pt x="429" y="1438"/>
                </a:lnTo>
                <a:lnTo>
                  <a:pt x="429" y="1422"/>
                </a:lnTo>
                <a:lnTo>
                  <a:pt x="430" y="1407"/>
                </a:lnTo>
                <a:lnTo>
                  <a:pt x="431" y="1406"/>
                </a:lnTo>
                <a:lnTo>
                  <a:pt x="432" y="1425"/>
                </a:lnTo>
                <a:lnTo>
                  <a:pt x="432" y="1456"/>
                </a:lnTo>
                <a:lnTo>
                  <a:pt x="434" y="1486"/>
                </a:lnTo>
                <a:lnTo>
                  <a:pt x="435" y="1503"/>
                </a:lnTo>
                <a:lnTo>
                  <a:pt x="436" y="1509"/>
                </a:lnTo>
                <a:lnTo>
                  <a:pt x="436" y="1509"/>
                </a:lnTo>
                <a:lnTo>
                  <a:pt x="437" y="1508"/>
                </a:lnTo>
                <a:lnTo>
                  <a:pt x="439" y="1504"/>
                </a:lnTo>
                <a:lnTo>
                  <a:pt x="440" y="1502"/>
                </a:lnTo>
                <a:lnTo>
                  <a:pt x="440" y="1498"/>
                </a:lnTo>
                <a:lnTo>
                  <a:pt x="441" y="1495"/>
                </a:lnTo>
                <a:lnTo>
                  <a:pt x="442" y="1492"/>
                </a:lnTo>
                <a:lnTo>
                  <a:pt x="444" y="1487"/>
                </a:lnTo>
                <a:lnTo>
                  <a:pt x="444" y="1483"/>
                </a:lnTo>
                <a:lnTo>
                  <a:pt x="445" y="1479"/>
                </a:lnTo>
                <a:lnTo>
                  <a:pt x="446" y="1477"/>
                </a:lnTo>
                <a:lnTo>
                  <a:pt x="447" y="1474"/>
                </a:lnTo>
                <a:lnTo>
                  <a:pt x="449" y="1473"/>
                </a:lnTo>
                <a:lnTo>
                  <a:pt x="449" y="1472"/>
                </a:lnTo>
                <a:lnTo>
                  <a:pt x="450" y="1471"/>
                </a:lnTo>
                <a:lnTo>
                  <a:pt x="451" y="1469"/>
                </a:lnTo>
                <a:lnTo>
                  <a:pt x="452" y="1469"/>
                </a:lnTo>
                <a:lnTo>
                  <a:pt x="452" y="1468"/>
                </a:lnTo>
                <a:lnTo>
                  <a:pt x="454" y="1468"/>
                </a:lnTo>
                <a:lnTo>
                  <a:pt x="455" y="1468"/>
                </a:lnTo>
                <a:lnTo>
                  <a:pt x="456" y="1467"/>
                </a:lnTo>
                <a:lnTo>
                  <a:pt x="456" y="1467"/>
                </a:lnTo>
                <a:lnTo>
                  <a:pt x="457" y="1466"/>
                </a:lnTo>
                <a:lnTo>
                  <a:pt x="459" y="1464"/>
                </a:lnTo>
                <a:lnTo>
                  <a:pt x="460" y="1464"/>
                </a:lnTo>
                <a:lnTo>
                  <a:pt x="460" y="1464"/>
                </a:lnTo>
                <a:lnTo>
                  <a:pt x="461" y="1464"/>
                </a:lnTo>
                <a:lnTo>
                  <a:pt x="462" y="1464"/>
                </a:lnTo>
                <a:lnTo>
                  <a:pt x="463" y="1464"/>
                </a:lnTo>
                <a:lnTo>
                  <a:pt x="463" y="1464"/>
                </a:lnTo>
                <a:lnTo>
                  <a:pt x="465" y="1463"/>
                </a:lnTo>
                <a:lnTo>
                  <a:pt x="466" y="1462"/>
                </a:lnTo>
                <a:lnTo>
                  <a:pt x="467" y="1461"/>
                </a:lnTo>
                <a:lnTo>
                  <a:pt x="467" y="1459"/>
                </a:lnTo>
                <a:lnTo>
                  <a:pt x="468" y="1457"/>
                </a:lnTo>
                <a:lnTo>
                  <a:pt x="470" y="1456"/>
                </a:lnTo>
                <a:lnTo>
                  <a:pt x="471" y="1453"/>
                </a:lnTo>
                <a:lnTo>
                  <a:pt x="471" y="1453"/>
                </a:lnTo>
                <a:lnTo>
                  <a:pt x="472" y="1453"/>
                </a:lnTo>
                <a:lnTo>
                  <a:pt x="473" y="1453"/>
                </a:lnTo>
                <a:lnTo>
                  <a:pt x="475" y="1456"/>
                </a:lnTo>
                <a:lnTo>
                  <a:pt x="475" y="1457"/>
                </a:lnTo>
                <a:lnTo>
                  <a:pt x="476" y="1458"/>
                </a:lnTo>
                <a:lnTo>
                  <a:pt x="477" y="1459"/>
                </a:lnTo>
                <a:lnTo>
                  <a:pt x="478" y="1459"/>
                </a:lnTo>
                <a:lnTo>
                  <a:pt x="478" y="1462"/>
                </a:lnTo>
                <a:lnTo>
                  <a:pt x="480" y="1464"/>
                </a:lnTo>
                <a:lnTo>
                  <a:pt x="481" y="1467"/>
                </a:lnTo>
                <a:lnTo>
                  <a:pt x="482" y="1469"/>
                </a:lnTo>
                <a:lnTo>
                  <a:pt x="482" y="1471"/>
                </a:lnTo>
                <a:lnTo>
                  <a:pt x="483" y="1473"/>
                </a:lnTo>
                <a:lnTo>
                  <a:pt x="485" y="1474"/>
                </a:lnTo>
                <a:lnTo>
                  <a:pt x="486" y="1476"/>
                </a:lnTo>
                <a:lnTo>
                  <a:pt x="486" y="1477"/>
                </a:lnTo>
                <a:lnTo>
                  <a:pt x="487" y="1478"/>
                </a:lnTo>
                <a:lnTo>
                  <a:pt x="488" y="1481"/>
                </a:lnTo>
                <a:lnTo>
                  <a:pt x="490" y="1482"/>
                </a:lnTo>
                <a:lnTo>
                  <a:pt x="490" y="1484"/>
                </a:lnTo>
                <a:lnTo>
                  <a:pt x="491" y="1486"/>
                </a:lnTo>
                <a:lnTo>
                  <a:pt x="492" y="1488"/>
                </a:lnTo>
                <a:lnTo>
                  <a:pt x="493" y="1489"/>
                </a:lnTo>
                <a:lnTo>
                  <a:pt x="493" y="1487"/>
                </a:lnTo>
                <a:lnTo>
                  <a:pt x="495" y="1477"/>
                </a:lnTo>
                <a:lnTo>
                  <a:pt x="496" y="1448"/>
                </a:lnTo>
                <a:lnTo>
                  <a:pt x="497" y="1366"/>
                </a:lnTo>
                <a:lnTo>
                  <a:pt x="497" y="1196"/>
                </a:lnTo>
                <a:lnTo>
                  <a:pt x="498" y="847"/>
                </a:lnTo>
                <a:lnTo>
                  <a:pt x="499" y="244"/>
                </a:lnTo>
                <a:lnTo>
                  <a:pt x="501" y="0"/>
                </a:lnTo>
                <a:lnTo>
                  <a:pt x="501" y="0"/>
                </a:lnTo>
                <a:lnTo>
                  <a:pt x="502" y="0"/>
                </a:lnTo>
                <a:lnTo>
                  <a:pt x="503" y="0"/>
                </a:lnTo>
                <a:lnTo>
                  <a:pt x="504" y="0"/>
                </a:lnTo>
                <a:lnTo>
                  <a:pt x="506" y="0"/>
                </a:lnTo>
                <a:lnTo>
                  <a:pt x="506" y="0"/>
                </a:lnTo>
                <a:lnTo>
                  <a:pt x="507" y="0"/>
                </a:lnTo>
                <a:lnTo>
                  <a:pt x="508" y="0"/>
                </a:lnTo>
                <a:lnTo>
                  <a:pt x="509" y="0"/>
                </a:lnTo>
                <a:lnTo>
                  <a:pt x="509" y="0"/>
                </a:lnTo>
                <a:lnTo>
                  <a:pt x="511" y="0"/>
                </a:lnTo>
                <a:lnTo>
                  <a:pt x="512" y="0"/>
                </a:lnTo>
                <a:lnTo>
                  <a:pt x="513" y="452"/>
                </a:lnTo>
                <a:lnTo>
                  <a:pt x="513" y="836"/>
                </a:lnTo>
                <a:lnTo>
                  <a:pt x="514" y="1081"/>
                </a:lnTo>
                <a:lnTo>
                  <a:pt x="516" y="1233"/>
                </a:lnTo>
                <a:lnTo>
                  <a:pt x="517" y="1327"/>
                </a:lnTo>
                <a:lnTo>
                  <a:pt x="517" y="1384"/>
                </a:lnTo>
                <a:lnTo>
                  <a:pt x="518" y="1418"/>
                </a:lnTo>
                <a:lnTo>
                  <a:pt x="519" y="1438"/>
                </a:lnTo>
                <a:lnTo>
                  <a:pt x="521" y="1447"/>
                </a:lnTo>
                <a:lnTo>
                  <a:pt x="521" y="1446"/>
                </a:lnTo>
                <a:lnTo>
                  <a:pt x="522" y="1432"/>
                </a:lnTo>
                <a:lnTo>
                  <a:pt x="523" y="1404"/>
                </a:lnTo>
                <a:lnTo>
                  <a:pt x="524" y="1355"/>
                </a:lnTo>
                <a:lnTo>
                  <a:pt x="524" y="1273"/>
                </a:lnTo>
                <a:lnTo>
                  <a:pt x="526" y="1134"/>
                </a:lnTo>
                <a:lnTo>
                  <a:pt x="527" y="888"/>
                </a:lnTo>
                <a:lnTo>
                  <a:pt x="528" y="457"/>
                </a:lnTo>
                <a:lnTo>
                  <a:pt x="528" y="0"/>
                </a:lnTo>
                <a:lnTo>
                  <a:pt x="529" y="0"/>
                </a:lnTo>
                <a:lnTo>
                  <a:pt x="531" y="0"/>
                </a:lnTo>
                <a:lnTo>
                  <a:pt x="532" y="0"/>
                </a:lnTo>
                <a:lnTo>
                  <a:pt x="532" y="0"/>
                </a:lnTo>
                <a:lnTo>
                  <a:pt x="533" y="0"/>
                </a:lnTo>
                <a:lnTo>
                  <a:pt x="534" y="0"/>
                </a:lnTo>
                <a:lnTo>
                  <a:pt x="535" y="0"/>
                </a:lnTo>
                <a:lnTo>
                  <a:pt x="535" y="0"/>
                </a:lnTo>
                <a:lnTo>
                  <a:pt x="537" y="0"/>
                </a:lnTo>
                <a:lnTo>
                  <a:pt x="538" y="0"/>
                </a:lnTo>
                <a:lnTo>
                  <a:pt x="539" y="0"/>
                </a:lnTo>
                <a:lnTo>
                  <a:pt x="539" y="0"/>
                </a:lnTo>
                <a:lnTo>
                  <a:pt x="540" y="0"/>
                </a:lnTo>
                <a:lnTo>
                  <a:pt x="542" y="0"/>
                </a:lnTo>
                <a:lnTo>
                  <a:pt x="543" y="0"/>
                </a:lnTo>
                <a:lnTo>
                  <a:pt x="543" y="0"/>
                </a:lnTo>
                <a:lnTo>
                  <a:pt x="544" y="308"/>
                </a:lnTo>
                <a:lnTo>
                  <a:pt x="545" y="721"/>
                </a:lnTo>
                <a:lnTo>
                  <a:pt x="547" y="969"/>
                </a:lnTo>
                <a:lnTo>
                  <a:pt x="547" y="1118"/>
                </a:lnTo>
                <a:lnTo>
                  <a:pt x="548" y="1211"/>
                </a:lnTo>
                <a:lnTo>
                  <a:pt x="549" y="1273"/>
                </a:lnTo>
                <a:lnTo>
                  <a:pt x="550" y="1315"/>
                </a:lnTo>
                <a:lnTo>
                  <a:pt x="550" y="1346"/>
                </a:lnTo>
                <a:lnTo>
                  <a:pt x="552" y="1370"/>
                </a:lnTo>
                <a:lnTo>
                  <a:pt x="553" y="1390"/>
                </a:lnTo>
                <a:lnTo>
                  <a:pt x="554" y="1405"/>
                </a:lnTo>
                <a:lnTo>
                  <a:pt x="554" y="1417"/>
                </a:lnTo>
                <a:lnTo>
                  <a:pt x="555" y="1427"/>
                </a:lnTo>
                <a:lnTo>
                  <a:pt x="557" y="1435"/>
                </a:lnTo>
                <a:lnTo>
                  <a:pt x="558" y="1442"/>
                </a:lnTo>
                <a:lnTo>
                  <a:pt x="558" y="1448"/>
                </a:lnTo>
                <a:lnTo>
                  <a:pt x="559" y="1454"/>
                </a:lnTo>
                <a:lnTo>
                  <a:pt x="560" y="1459"/>
                </a:lnTo>
                <a:lnTo>
                  <a:pt x="562" y="1463"/>
                </a:lnTo>
                <a:lnTo>
                  <a:pt x="563" y="1467"/>
                </a:lnTo>
                <a:lnTo>
                  <a:pt x="563" y="1469"/>
                </a:lnTo>
                <a:lnTo>
                  <a:pt x="564" y="1473"/>
                </a:lnTo>
                <a:lnTo>
                  <a:pt x="565" y="1476"/>
                </a:lnTo>
                <a:lnTo>
                  <a:pt x="567" y="1477"/>
                </a:lnTo>
                <a:lnTo>
                  <a:pt x="567" y="1477"/>
                </a:lnTo>
                <a:lnTo>
                  <a:pt x="568" y="1476"/>
                </a:lnTo>
                <a:lnTo>
                  <a:pt x="569" y="1476"/>
                </a:lnTo>
                <a:lnTo>
                  <a:pt x="570" y="1474"/>
                </a:lnTo>
                <a:lnTo>
                  <a:pt x="570" y="1474"/>
                </a:lnTo>
                <a:lnTo>
                  <a:pt x="571" y="1474"/>
                </a:lnTo>
                <a:lnTo>
                  <a:pt x="573" y="1476"/>
                </a:lnTo>
                <a:lnTo>
                  <a:pt x="574" y="1476"/>
                </a:lnTo>
                <a:lnTo>
                  <a:pt x="574" y="1474"/>
                </a:lnTo>
                <a:lnTo>
                  <a:pt x="575" y="1474"/>
                </a:lnTo>
                <a:lnTo>
                  <a:pt x="576" y="1474"/>
                </a:lnTo>
                <a:lnTo>
                  <a:pt x="578" y="1474"/>
                </a:lnTo>
                <a:lnTo>
                  <a:pt x="578" y="1474"/>
                </a:lnTo>
                <a:lnTo>
                  <a:pt x="579" y="1474"/>
                </a:lnTo>
                <a:lnTo>
                  <a:pt x="580" y="1476"/>
                </a:lnTo>
                <a:lnTo>
                  <a:pt x="581" y="1476"/>
                </a:lnTo>
                <a:lnTo>
                  <a:pt x="581" y="1477"/>
                </a:lnTo>
                <a:lnTo>
                  <a:pt x="583" y="1477"/>
                </a:lnTo>
                <a:lnTo>
                  <a:pt x="584" y="1477"/>
                </a:lnTo>
                <a:lnTo>
                  <a:pt x="585" y="1477"/>
                </a:lnTo>
                <a:lnTo>
                  <a:pt x="585" y="1477"/>
                </a:lnTo>
                <a:lnTo>
                  <a:pt x="586" y="1477"/>
                </a:lnTo>
                <a:lnTo>
                  <a:pt x="588" y="1477"/>
                </a:lnTo>
                <a:lnTo>
                  <a:pt x="589" y="1476"/>
                </a:lnTo>
                <a:lnTo>
                  <a:pt x="589" y="1476"/>
                </a:lnTo>
                <a:lnTo>
                  <a:pt x="590" y="1476"/>
                </a:lnTo>
                <a:lnTo>
                  <a:pt x="591" y="1476"/>
                </a:lnTo>
                <a:lnTo>
                  <a:pt x="593" y="1477"/>
                </a:lnTo>
                <a:lnTo>
                  <a:pt x="593" y="1477"/>
                </a:lnTo>
                <a:lnTo>
                  <a:pt x="594" y="1476"/>
                </a:lnTo>
                <a:lnTo>
                  <a:pt x="595" y="1476"/>
                </a:lnTo>
                <a:lnTo>
                  <a:pt x="596" y="1474"/>
                </a:lnTo>
                <a:lnTo>
                  <a:pt x="596" y="1474"/>
                </a:lnTo>
                <a:lnTo>
                  <a:pt x="598" y="1474"/>
                </a:lnTo>
                <a:lnTo>
                  <a:pt x="599" y="1474"/>
                </a:lnTo>
                <a:lnTo>
                  <a:pt x="600" y="1474"/>
                </a:lnTo>
                <a:lnTo>
                  <a:pt x="600" y="1476"/>
                </a:lnTo>
                <a:lnTo>
                  <a:pt x="601" y="1476"/>
                </a:lnTo>
                <a:lnTo>
                  <a:pt x="603" y="1477"/>
                </a:lnTo>
                <a:lnTo>
                  <a:pt x="604" y="1477"/>
                </a:lnTo>
                <a:lnTo>
                  <a:pt x="604" y="1477"/>
                </a:lnTo>
                <a:lnTo>
                  <a:pt x="605" y="1477"/>
                </a:lnTo>
                <a:lnTo>
                  <a:pt x="606" y="1477"/>
                </a:lnTo>
                <a:lnTo>
                  <a:pt x="607" y="1476"/>
                </a:lnTo>
                <a:lnTo>
                  <a:pt x="607" y="1476"/>
                </a:lnTo>
                <a:lnTo>
                  <a:pt x="609" y="1476"/>
                </a:lnTo>
                <a:lnTo>
                  <a:pt x="610" y="1474"/>
                </a:lnTo>
                <a:lnTo>
                  <a:pt x="611" y="1474"/>
                </a:lnTo>
                <a:lnTo>
                  <a:pt x="611" y="1474"/>
                </a:lnTo>
                <a:lnTo>
                  <a:pt x="612" y="1474"/>
                </a:lnTo>
                <a:lnTo>
                  <a:pt x="614" y="1474"/>
                </a:lnTo>
                <a:lnTo>
                  <a:pt x="615" y="1474"/>
                </a:lnTo>
                <a:lnTo>
                  <a:pt x="616" y="1474"/>
                </a:lnTo>
                <a:lnTo>
                  <a:pt x="616" y="1474"/>
                </a:lnTo>
                <a:lnTo>
                  <a:pt x="617" y="1474"/>
                </a:lnTo>
                <a:lnTo>
                  <a:pt x="619" y="1474"/>
                </a:lnTo>
                <a:lnTo>
                  <a:pt x="620" y="1473"/>
                </a:lnTo>
                <a:lnTo>
                  <a:pt x="620" y="1471"/>
                </a:lnTo>
                <a:lnTo>
                  <a:pt x="621" y="1469"/>
                </a:lnTo>
                <a:lnTo>
                  <a:pt x="622" y="1468"/>
                </a:lnTo>
                <a:lnTo>
                  <a:pt x="624" y="1467"/>
                </a:lnTo>
                <a:lnTo>
                  <a:pt x="624" y="1467"/>
                </a:lnTo>
                <a:lnTo>
                  <a:pt x="625" y="1467"/>
                </a:lnTo>
                <a:lnTo>
                  <a:pt x="626" y="1467"/>
                </a:lnTo>
                <a:lnTo>
                  <a:pt x="627" y="1467"/>
                </a:lnTo>
                <a:lnTo>
                  <a:pt x="627" y="1467"/>
                </a:lnTo>
                <a:lnTo>
                  <a:pt x="629" y="1468"/>
                </a:lnTo>
                <a:lnTo>
                  <a:pt x="630" y="1468"/>
                </a:lnTo>
                <a:lnTo>
                  <a:pt x="631" y="1468"/>
                </a:lnTo>
                <a:lnTo>
                  <a:pt x="631" y="1469"/>
                </a:lnTo>
                <a:lnTo>
                  <a:pt x="632" y="1471"/>
                </a:lnTo>
                <a:lnTo>
                  <a:pt x="634" y="1472"/>
                </a:lnTo>
                <a:lnTo>
                  <a:pt x="635" y="1473"/>
                </a:lnTo>
                <a:lnTo>
                  <a:pt x="635" y="1473"/>
                </a:lnTo>
                <a:lnTo>
                  <a:pt x="636" y="1474"/>
                </a:lnTo>
                <a:lnTo>
                  <a:pt x="637" y="1474"/>
                </a:lnTo>
                <a:lnTo>
                  <a:pt x="638" y="1474"/>
                </a:lnTo>
                <a:lnTo>
                  <a:pt x="638" y="1474"/>
                </a:lnTo>
                <a:lnTo>
                  <a:pt x="640" y="1474"/>
                </a:lnTo>
                <a:lnTo>
                  <a:pt x="641" y="1476"/>
                </a:lnTo>
                <a:lnTo>
                  <a:pt x="642" y="1476"/>
                </a:lnTo>
                <a:lnTo>
                  <a:pt x="642" y="1477"/>
                </a:lnTo>
                <a:lnTo>
                  <a:pt x="643" y="1477"/>
                </a:lnTo>
                <a:lnTo>
                  <a:pt x="645" y="1478"/>
                </a:lnTo>
                <a:lnTo>
                  <a:pt x="646" y="1478"/>
                </a:lnTo>
                <a:lnTo>
                  <a:pt x="646" y="1479"/>
                </a:lnTo>
                <a:lnTo>
                  <a:pt x="647" y="1479"/>
                </a:lnTo>
                <a:lnTo>
                  <a:pt x="648" y="1479"/>
                </a:lnTo>
                <a:lnTo>
                  <a:pt x="650" y="1479"/>
                </a:lnTo>
                <a:lnTo>
                  <a:pt x="650" y="1478"/>
                </a:lnTo>
                <a:lnTo>
                  <a:pt x="651" y="1478"/>
                </a:lnTo>
                <a:lnTo>
                  <a:pt x="652" y="1477"/>
                </a:lnTo>
                <a:lnTo>
                  <a:pt x="653" y="1477"/>
                </a:lnTo>
                <a:lnTo>
                  <a:pt x="653" y="1476"/>
                </a:lnTo>
                <a:lnTo>
                  <a:pt x="655" y="1476"/>
                </a:lnTo>
                <a:lnTo>
                  <a:pt x="656" y="1476"/>
                </a:lnTo>
                <a:lnTo>
                  <a:pt x="657" y="1474"/>
                </a:lnTo>
                <a:lnTo>
                  <a:pt x="657" y="1473"/>
                </a:lnTo>
                <a:lnTo>
                  <a:pt x="658" y="1472"/>
                </a:lnTo>
                <a:lnTo>
                  <a:pt x="660" y="1471"/>
                </a:lnTo>
                <a:lnTo>
                  <a:pt x="661" y="1469"/>
                </a:lnTo>
                <a:lnTo>
                  <a:pt x="661" y="1469"/>
                </a:lnTo>
                <a:lnTo>
                  <a:pt x="662" y="1469"/>
                </a:lnTo>
                <a:lnTo>
                  <a:pt x="663" y="1469"/>
                </a:lnTo>
                <a:lnTo>
                  <a:pt x="665" y="1469"/>
                </a:lnTo>
                <a:lnTo>
                  <a:pt x="665" y="1469"/>
                </a:lnTo>
                <a:lnTo>
                  <a:pt x="666" y="1469"/>
                </a:lnTo>
                <a:lnTo>
                  <a:pt x="667" y="1471"/>
                </a:lnTo>
                <a:lnTo>
                  <a:pt x="668" y="1472"/>
                </a:lnTo>
                <a:lnTo>
                  <a:pt x="668" y="1472"/>
                </a:lnTo>
                <a:lnTo>
                  <a:pt x="670" y="1472"/>
                </a:lnTo>
                <a:lnTo>
                  <a:pt x="671" y="1473"/>
                </a:lnTo>
                <a:lnTo>
                  <a:pt x="672" y="1473"/>
                </a:lnTo>
                <a:lnTo>
                  <a:pt x="673" y="1473"/>
                </a:lnTo>
                <a:lnTo>
                  <a:pt x="673" y="1473"/>
                </a:lnTo>
                <a:lnTo>
                  <a:pt x="674" y="1472"/>
                </a:lnTo>
                <a:lnTo>
                  <a:pt x="676" y="1471"/>
                </a:lnTo>
                <a:lnTo>
                  <a:pt x="677" y="1471"/>
                </a:lnTo>
                <a:lnTo>
                  <a:pt x="677" y="1469"/>
                </a:lnTo>
                <a:lnTo>
                  <a:pt x="678" y="1469"/>
                </a:lnTo>
                <a:lnTo>
                  <a:pt x="679" y="1469"/>
                </a:lnTo>
                <a:lnTo>
                  <a:pt x="681" y="1471"/>
                </a:lnTo>
                <a:lnTo>
                  <a:pt x="681" y="1472"/>
                </a:lnTo>
                <a:lnTo>
                  <a:pt x="682" y="1473"/>
                </a:lnTo>
                <a:lnTo>
                  <a:pt x="683" y="1474"/>
                </a:lnTo>
                <a:lnTo>
                  <a:pt x="684" y="1474"/>
                </a:lnTo>
                <a:lnTo>
                  <a:pt x="684" y="1474"/>
                </a:lnTo>
                <a:lnTo>
                  <a:pt x="686" y="1474"/>
                </a:lnTo>
                <a:lnTo>
                  <a:pt x="687" y="1473"/>
                </a:lnTo>
                <a:lnTo>
                  <a:pt x="688" y="1473"/>
                </a:lnTo>
                <a:lnTo>
                  <a:pt x="688" y="1473"/>
                </a:lnTo>
                <a:lnTo>
                  <a:pt x="689" y="1474"/>
                </a:lnTo>
                <a:lnTo>
                  <a:pt x="691" y="1476"/>
                </a:lnTo>
                <a:lnTo>
                  <a:pt x="692" y="1477"/>
                </a:lnTo>
                <a:lnTo>
                  <a:pt x="692" y="1477"/>
                </a:lnTo>
                <a:lnTo>
                  <a:pt x="693" y="1477"/>
                </a:lnTo>
                <a:lnTo>
                  <a:pt x="694" y="1477"/>
                </a:lnTo>
                <a:lnTo>
                  <a:pt x="696" y="1476"/>
                </a:lnTo>
                <a:lnTo>
                  <a:pt x="696" y="1476"/>
                </a:lnTo>
                <a:lnTo>
                  <a:pt x="697" y="1474"/>
                </a:lnTo>
                <a:lnTo>
                  <a:pt x="698" y="1474"/>
                </a:lnTo>
                <a:lnTo>
                  <a:pt x="699" y="1473"/>
                </a:lnTo>
                <a:lnTo>
                  <a:pt x="699" y="1473"/>
                </a:lnTo>
                <a:lnTo>
                  <a:pt x="701" y="1472"/>
                </a:lnTo>
                <a:lnTo>
                  <a:pt x="702" y="1472"/>
                </a:lnTo>
                <a:lnTo>
                  <a:pt x="703" y="1472"/>
                </a:lnTo>
                <a:lnTo>
                  <a:pt x="703" y="1472"/>
                </a:lnTo>
                <a:lnTo>
                  <a:pt x="704" y="1473"/>
                </a:lnTo>
                <a:lnTo>
                  <a:pt x="706" y="1473"/>
                </a:lnTo>
                <a:lnTo>
                  <a:pt x="707" y="1474"/>
                </a:lnTo>
                <a:lnTo>
                  <a:pt x="707" y="1474"/>
                </a:lnTo>
                <a:lnTo>
                  <a:pt x="708" y="1476"/>
                </a:lnTo>
                <a:lnTo>
                  <a:pt x="709" y="1476"/>
                </a:lnTo>
                <a:lnTo>
                  <a:pt x="710" y="1477"/>
                </a:lnTo>
                <a:lnTo>
                  <a:pt x="710" y="1477"/>
                </a:lnTo>
                <a:lnTo>
                  <a:pt x="712" y="1477"/>
                </a:lnTo>
                <a:lnTo>
                  <a:pt x="713" y="1477"/>
                </a:lnTo>
                <a:lnTo>
                  <a:pt x="714" y="1476"/>
                </a:lnTo>
                <a:lnTo>
                  <a:pt x="714" y="1474"/>
                </a:lnTo>
                <a:lnTo>
                  <a:pt x="715" y="1472"/>
                </a:lnTo>
                <a:lnTo>
                  <a:pt x="717" y="1471"/>
                </a:lnTo>
                <a:lnTo>
                  <a:pt x="718" y="1471"/>
                </a:lnTo>
                <a:lnTo>
                  <a:pt x="718" y="1471"/>
                </a:lnTo>
                <a:lnTo>
                  <a:pt x="719" y="1472"/>
                </a:lnTo>
                <a:lnTo>
                  <a:pt x="720" y="1473"/>
                </a:lnTo>
                <a:lnTo>
                  <a:pt x="722" y="1473"/>
                </a:lnTo>
                <a:lnTo>
                  <a:pt x="722" y="1473"/>
                </a:lnTo>
                <a:lnTo>
                  <a:pt x="723" y="1473"/>
                </a:lnTo>
                <a:lnTo>
                  <a:pt x="724" y="1474"/>
                </a:lnTo>
                <a:lnTo>
                  <a:pt x="725" y="1474"/>
                </a:lnTo>
                <a:lnTo>
                  <a:pt x="725" y="1474"/>
                </a:lnTo>
                <a:lnTo>
                  <a:pt x="727" y="1476"/>
                </a:lnTo>
                <a:lnTo>
                  <a:pt x="728" y="1476"/>
                </a:lnTo>
                <a:lnTo>
                  <a:pt x="729" y="1476"/>
                </a:lnTo>
                <a:lnTo>
                  <a:pt x="730" y="1476"/>
                </a:lnTo>
                <a:lnTo>
                  <a:pt x="730" y="1476"/>
                </a:lnTo>
                <a:lnTo>
                  <a:pt x="732" y="1474"/>
                </a:lnTo>
                <a:lnTo>
                  <a:pt x="733" y="1474"/>
                </a:lnTo>
                <a:lnTo>
                  <a:pt x="734" y="1474"/>
                </a:lnTo>
                <a:lnTo>
                  <a:pt x="734" y="1474"/>
                </a:lnTo>
                <a:lnTo>
                  <a:pt x="735" y="1476"/>
                </a:lnTo>
                <a:lnTo>
                  <a:pt x="737" y="1476"/>
                </a:lnTo>
                <a:lnTo>
                  <a:pt x="738" y="1476"/>
                </a:lnTo>
                <a:lnTo>
                  <a:pt x="738" y="1473"/>
                </a:lnTo>
                <a:lnTo>
                  <a:pt x="739" y="1472"/>
                </a:lnTo>
                <a:lnTo>
                  <a:pt x="740" y="1469"/>
                </a:lnTo>
                <a:lnTo>
                  <a:pt x="742" y="1468"/>
                </a:lnTo>
                <a:lnTo>
                  <a:pt x="742" y="1467"/>
                </a:lnTo>
                <a:lnTo>
                  <a:pt x="743" y="1466"/>
                </a:lnTo>
                <a:lnTo>
                  <a:pt x="744" y="1466"/>
                </a:lnTo>
                <a:lnTo>
                  <a:pt x="745" y="1466"/>
                </a:lnTo>
                <a:lnTo>
                  <a:pt x="745" y="1466"/>
                </a:lnTo>
                <a:lnTo>
                  <a:pt x="746" y="1467"/>
                </a:lnTo>
                <a:lnTo>
                  <a:pt x="748" y="1467"/>
                </a:lnTo>
                <a:lnTo>
                  <a:pt x="749" y="1467"/>
                </a:lnTo>
                <a:lnTo>
                  <a:pt x="749" y="1467"/>
                </a:lnTo>
                <a:lnTo>
                  <a:pt x="750" y="1468"/>
                </a:lnTo>
                <a:lnTo>
                  <a:pt x="751" y="1469"/>
                </a:lnTo>
                <a:lnTo>
                  <a:pt x="753" y="1471"/>
                </a:lnTo>
                <a:lnTo>
                  <a:pt x="753" y="1472"/>
                </a:lnTo>
                <a:lnTo>
                  <a:pt x="754" y="1473"/>
                </a:lnTo>
                <a:lnTo>
                  <a:pt x="755" y="1473"/>
                </a:lnTo>
                <a:lnTo>
                  <a:pt x="756" y="1474"/>
                </a:lnTo>
                <a:lnTo>
                  <a:pt x="756" y="1476"/>
                </a:lnTo>
                <a:lnTo>
                  <a:pt x="758" y="1477"/>
                </a:lnTo>
                <a:lnTo>
                  <a:pt x="759" y="1477"/>
                </a:lnTo>
                <a:lnTo>
                  <a:pt x="760" y="1477"/>
                </a:lnTo>
                <a:lnTo>
                  <a:pt x="760" y="1477"/>
                </a:lnTo>
                <a:lnTo>
                  <a:pt x="761" y="1476"/>
                </a:lnTo>
                <a:lnTo>
                  <a:pt x="763" y="1476"/>
                </a:lnTo>
                <a:lnTo>
                  <a:pt x="764" y="1476"/>
                </a:lnTo>
                <a:lnTo>
                  <a:pt x="764" y="1474"/>
                </a:lnTo>
                <a:lnTo>
                  <a:pt x="765" y="1474"/>
                </a:lnTo>
                <a:lnTo>
                  <a:pt x="766" y="1474"/>
                </a:lnTo>
                <a:lnTo>
                  <a:pt x="768" y="1474"/>
                </a:lnTo>
                <a:lnTo>
                  <a:pt x="768" y="1474"/>
                </a:lnTo>
                <a:lnTo>
                  <a:pt x="769" y="1474"/>
                </a:lnTo>
                <a:lnTo>
                  <a:pt x="770" y="1476"/>
                </a:lnTo>
                <a:lnTo>
                  <a:pt x="771" y="1476"/>
                </a:lnTo>
                <a:lnTo>
                  <a:pt x="771" y="1476"/>
                </a:lnTo>
                <a:lnTo>
                  <a:pt x="773" y="1476"/>
                </a:lnTo>
                <a:lnTo>
                  <a:pt x="774" y="1474"/>
                </a:lnTo>
                <a:lnTo>
                  <a:pt x="775" y="1474"/>
                </a:lnTo>
                <a:lnTo>
                  <a:pt x="775" y="1473"/>
                </a:lnTo>
                <a:lnTo>
                  <a:pt x="776" y="1473"/>
                </a:lnTo>
                <a:lnTo>
                  <a:pt x="778" y="1473"/>
                </a:lnTo>
                <a:lnTo>
                  <a:pt x="779" y="1473"/>
                </a:lnTo>
                <a:lnTo>
                  <a:pt x="779" y="1474"/>
                </a:lnTo>
                <a:lnTo>
                  <a:pt x="780" y="1474"/>
                </a:lnTo>
                <a:lnTo>
                  <a:pt x="781" y="1474"/>
                </a:lnTo>
                <a:lnTo>
                  <a:pt x="782" y="1474"/>
                </a:lnTo>
                <a:lnTo>
                  <a:pt x="782" y="1474"/>
                </a:lnTo>
                <a:lnTo>
                  <a:pt x="784" y="1474"/>
                </a:lnTo>
                <a:lnTo>
                  <a:pt x="785" y="1474"/>
                </a:lnTo>
                <a:lnTo>
                  <a:pt x="786" y="1474"/>
                </a:lnTo>
                <a:lnTo>
                  <a:pt x="787" y="1474"/>
                </a:lnTo>
                <a:lnTo>
                  <a:pt x="787" y="1473"/>
                </a:lnTo>
                <a:lnTo>
                  <a:pt x="789" y="1472"/>
                </a:lnTo>
                <a:lnTo>
                  <a:pt x="790" y="1471"/>
                </a:lnTo>
                <a:lnTo>
                  <a:pt x="791" y="1469"/>
                </a:lnTo>
                <a:lnTo>
                  <a:pt x="791" y="1468"/>
                </a:lnTo>
                <a:lnTo>
                  <a:pt x="792" y="1468"/>
                </a:lnTo>
                <a:lnTo>
                  <a:pt x="794" y="1468"/>
                </a:lnTo>
                <a:lnTo>
                  <a:pt x="795" y="1468"/>
                </a:lnTo>
                <a:lnTo>
                  <a:pt x="795" y="1469"/>
                </a:lnTo>
                <a:lnTo>
                  <a:pt x="796" y="1469"/>
                </a:lnTo>
                <a:lnTo>
                  <a:pt x="797" y="1471"/>
                </a:lnTo>
                <a:lnTo>
                  <a:pt x="799" y="1471"/>
                </a:lnTo>
                <a:lnTo>
                  <a:pt x="799" y="1472"/>
                </a:lnTo>
                <a:lnTo>
                  <a:pt x="800" y="1472"/>
                </a:lnTo>
                <a:lnTo>
                  <a:pt x="801" y="1472"/>
                </a:lnTo>
                <a:lnTo>
                  <a:pt x="802" y="1472"/>
                </a:lnTo>
                <a:lnTo>
                  <a:pt x="802" y="1472"/>
                </a:lnTo>
                <a:lnTo>
                  <a:pt x="804" y="1472"/>
                </a:lnTo>
                <a:lnTo>
                  <a:pt x="805" y="1472"/>
                </a:lnTo>
                <a:lnTo>
                  <a:pt x="806" y="1471"/>
                </a:lnTo>
                <a:lnTo>
                  <a:pt x="806" y="1471"/>
                </a:lnTo>
                <a:lnTo>
                  <a:pt x="807" y="1472"/>
                </a:lnTo>
                <a:lnTo>
                  <a:pt x="809" y="1472"/>
                </a:lnTo>
                <a:lnTo>
                  <a:pt x="810" y="1472"/>
                </a:lnTo>
                <a:lnTo>
                  <a:pt x="810" y="1473"/>
                </a:lnTo>
                <a:lnTo>
                  <a:pt x="811" y="1473"/>
                </a:lnTo>
                <a:lnTo>
                  <a:pt x="812" y="1474"/>
                </a:lnTo>
                <a:lnTo>
                  <a:pt x="814" y="1474"/>
                </a:lnTo>
                <a:lnTo>
                  <a:pt x="814" y="1474"/>
                </a:lnTo>
                <a:lnTo>
                  <a:pt x="815" y="1474"/>
                </a:lnTo>
                <a:lnTo>
                  <a:pt x="816" y="1474"/>
                </a:lnTo>
                <a:lnTo>
                  <a:pt x="817" y="1476"/>
                </a:lnTo>
                <a:lnTo>
                  <a:pt x="817" y="1476"/>
                </a:lnTo>
                <a:lnTo>
                  <a:pt x="818" y="1476"/>
                </a:lnTo>
                <a:lnTo>
                  <a:pt x="820" y="1476"/>
                </a:lnTo>
                <a:lnTo>
                  <a:pt x="821" y="1474"/>
                </a:lnTo>
                <a:lnTo>
                  <a:pt x="821" y="1474"/>
                </a:lnTo>
                <a:lnTo>
                  <a:pt x="822" y="1474"/>
                </a:lnTo>
                <a:lnTo>
                  <a:pt x="823" y="1473"/>
                </a:lnTo>
                <a:lnTo>
                  <a:pt x="825" y="1473"/>
                </a:lnTo>
                <a:lnTo>
                  <a:pt x="825" y="1474"/>
                </a:lnTo>
                <a:lnTo>
                  <a:pt x="826" y="1474"/>
                </a:lnTo>
                <a:lnTo>
                  <a:pt x="827" y="1477"/>
                </a:lnTo>
                <a:lnTo>
                  <a:pt x="828" y="1478"/>
                </a:lnTo>
                <a:lnTo>
                  <a:pt x="828" y="1479"/>
                </a:lnTo>
                <a:lnTo>
                  <a:pt x="830" y="1481"/>
                </a:lnTo>
                <a:lnTo>
                  <a:pt x="831" y="1482"/>
                </a:lnTo>
                <a:lnTo>
                  <a:pt x="832" y="1482"/>
                </a:lnTo>
                <a:lnTo>
                  <a:pt x="832" y="1482"/>
                </a:lnTo>
                <a:lnTo>
                  <a:pt x="833" y="1482"/>
                </a:lnTo>
                <a:lnTo>
                  <a:pt x="835" y="1482"/>
                </a:lnTo>
                <a:lnTo>
                  <a:pt x="836" y="1481"/>
                </a:lnTo>
                <a:lnTo>
                  <a:pt x="836" y="1481"/>
                </a:lnTo>
                <a:lnTo>
                  <a:pt x="837" y="1481"/>
                </a:lnTo>
                <a:lnTo>
                  <a:pt x="838" y="1481"/>
                </a:lnTo>
                <a:lnTo>
                  <a:pt x="840" y="1481"/>
                </a:lnTo>
                <a:lnTo>
                  <a:pt x="841" y="1481"/>
                </a:lnTo>
                <a:lnTo>
                  <a:pt x="841" y="1481"/>
                </a:lnTo>
                <a:lnTo>
                  <a:pt x="842" y="1481"/>
                </a:lnTo>
                <a:lnTo>
                  <a:pt x="843" y="1481"/>
                </a:lnTo>
                <a:lnTo>
                  <a:pt x="845" y="1481"/>
                </a:lnTo>
                <a:lnTo>
                  <a:pt x="845" y="1479"/>
                </a:lnTo>
                <a:lnTo>
                  <a:pt x="846" y="1479"/>
                </a:lnTo>
                <a:lnTo>
                  <a:pt x="847" y="1478"/>
                </a:lnTo>
                <a:lnTo>
                  <a:pt x="848" y="1477"/>
                </a:lnTo>
                <a:lnTo>
                  <a:pt x="848" y="1476"/>
                </a:lnTo>
                <a:lnTo>
                  <a:pt x="850" y="1476"/>
                </a:lnTo>
                <a:lnTo>
                  <a:pt x="851" y="1474"/>
                </a:lnTo>
                <a:lnTo>
                  <a:pt x="852" y="1474"/>
                </a:lnTo>
                <a:lnTo>
                  <a:pt x="852" y="1474"/>
                </a:lnTo>
                <a:lnTo>
                  <a:pt x="853" y="1474"/>
                </a:lnTo>
                <a:lnTo>
                  <a:pt x="854" y="1474"/>
                </a:lnTo>
                <a:lnTo>
                  <a:pt x="856" y="1476"/>
                </a:lnTo>
                <a:lnTo>
                  <a:pt x="856" y="1476"/>
                </a:lnTo>
                <a:lnTo>
                  <a:pt x="857" y="1477"/>
                </a:lnTo>
                <a:lnTo>
                  <a:pt x="858" y="1477"/>
                </a:lnTo>
                <a:lnTo>
                  <a:pt x="859" y="1478"/>
                </a:lnTo>
                <a:lnTo>
                  <a:pt x="859" y="1477"/>
                </a:lnTo>
                <a:lnTo>
                  <a:pt x="861" y="1477"/>
                </a:lnTo>
                <a:lnTo>
                  <a:pt x="862" y="1477"/>
                </a:lnTo>
                <a:lnTo>
                  <a:pt x="863" y="1477"/>
                </a:lnTo>
                <a:lnTo>
                  <a:pt x="863" y="1477"/>
                </a:lnTo>
                <a:lnTo>
                  <a:pt x="864" y="1477"/>
                </a:lnTo>
                <a:lnTo>
                  <a:pt x="866" y="1476"/>
                </a:lnTo>
                <a:lnTo>
                  <a:pt x="867" y="1476"/>
                </a:lnTo>
                <a:lnTo>
                  <a:pt x="867" y="1476"/>
                </a:lnTo>
                <a:lnTo>
                  <a:pt x="868" y="1474"/>
                </a:lnTo>
                <a:lnTo>
                  <a:pt x="869" y="1474"/>
                </a:lnTo>
                <a:lnTo>
                  <a:pt x="871" y="1474"/>
                </a:lnTo>
                <a:lnTo>
                  <a:pt x="871" y="1473"/>
                </a:lnTo>
                <a:lnTo>
                  <a:pt x="872" y="1472"/>
                </a:lnTo>
                <a:lnTo>
                  <a:pt x="873" y="1471"/>
                </a:lnTo>
                <a:lnTo>
                  <a:pt x="874" y="1467"/>
                </a:lnTo>
                <a:lnTo>
                  <a:pt x="874" y="1462"/>
                </a:lnTo>
                <a:lnTo>
                  <a:pt x="876" y="1454"/>
                </a:lnTo>
                <a:lnTo>
                  <a:pt x="877" y="1445"/>
                </a:lnTo>
                <a:lnTo>
                  <a:pt x="878" y="1430"/>
                </a:lnTo>
                <a:lnTo>
                  <a:pt x="878" y="1412"/>
                </a:lnTo>
                <a:lnTo>
                  <a:pt x="879" y="1391"/>
                </a:lnTo>
                <a:lnTo>
                  <a:pt x="881" y="1370"/>
                </a:lnTo>
                <a:lnTo>
                  <a:pt x="882" y="1351"/>
                </a:lnTo>
                <a:lnTo>
                  <a:pt x="882" y="1339"/>
                </a:lnTo>
                <a:lnTo>
                  <a:pt x="883" y="1334"/>
                </a:lnTo>
                <a:lnTo>
                  <a:pt x="884" y="1338"/>
                </a:lnTo>
                <a:lnTo>
                  <a:pt x="886" y="1350"/>
                </a:lnTo>
                <a:lnTo>
                  <a:pt x="886" y="1368"/>
                </a:lnTo>
                <a:lnTo>
                  <a:pt x="887" y="1387"/>
                </a:lnTo>
                <a:lnTo>
                  <a:pt x="888" y="1406"/>
                </a:lnTo>
                <a:lnTo>
                  <a:pt x="889" y="1423"/>
                </a:lnTo>
                <a:lnTo>
                  <a:pt x="889" y="1437"/>
                </a:lnTo>
                <a:lnTo>
                  <a:pt x="890" y="1447"/>
                </a:lnTo>
                <a:lnTo>
                  <a:pt x="892" y="1454"/>
                </a:lnTo>
                <a:lnTo>
                  <a:pt x="893" y="1459"/>
                </a:lnTo>
                <a:lnTo>
                  <a:pt x="893" y="1463"/>
                </a:lnTo>
                <a:lnTo>
                  <a:pt x="894" y="1467"/>
                </a:lnTo>
                <a:lnTo>
                  <a:pt x="895" y="1469"/>
                </a:lnTo>
                <a:lnTo>
                  <a:pt x="897" y="1471"/>
                </a:lnTo>
                <a:lnTo>
                  <a:pt x="898" y="1471"/>
                </a:lnTo>
                <a:lnTo>
                  <a:pt x="898" y="1472"/>
                </a:lnTo>
                <a:lnTo>
                  <a:pt x="899" y="1472"/>
                </a:lnTo>
                <a:lnTo>
                  <a:pt x="900" y="1472"/>
                </a:lnTo>
                <a:lnTo>
                  <a:pt x="902" y="1473"/>
                </a:lnTo>
                <a:lnTo>
                  <a:pt x="902" y="1473"/>
                </a:lnTo>
                <a:lnTo>
                  <a:pt x="903" y="1473"/>
                </a:lnTo>
                <a:lnTo>
                  <a:pt x="904" y="1474"/>
                </a:lnTo>
                <a:lnTo>
                  <a:pt x="905" y="1474"/>
                </a:lnTo>
                <a:lnTo>
                  <a:pt x="905" y="1476"/>
                </a:lnTo>
                <a:lnTo>
                  <a:pt x="907" y="1476"/>
                </a:lnTo>
                <a:lnTo>
                  <a:pt x="908" y="1477"/>
                </a:lnTo>
                <a:lnTo>
                  <a:pt x="909" y="1476"/>
                </a:lnTo>
                <a:lnTo>
                  <a:pt x="909" y="1474"/>
                </a:lnTo>
                <a:lnTo>
                  <a:pt x="910" y="1473"/>
                </a:lnTo>
                <a:lnTo>
                  <a:pt x="912" y="1471"/>
                </a:lnTo>
                <a:lnTo>
                  <a:pt x="913" y="1469"/>
                </a:lnTo>
                <a:lnTo>
                  <a:pt x="913" y="1467"/>
                </a:lnTo>
                <a:lnTo>
                  <a:pt x="914" y="1464"/>
                </a:lnTo>
                <a:lnTo>
                  <a:pt x="915" y="1461"/>
                </a:lnTo>
                <a:lnTo>
                  <a:pt x="917" y="1457"/>
                </a:lnTo>
                <a:lnTo>
                  <a:pt x="917" y="1453"/>
                </a:lnTo>
                <a:lnTo>
                  <a:pt x="918" y="1451"/>
                </a:lnTo>
                <a:lnTo>
                  <a:pt x="919" y="1448"/>
                </a:lnTo>
                <a:lnTo>
                  <a:pt x="920" y="1447"/>
                </a:lnTo>
                <a:lnTo>
                  <a:pt x="920" y="1447"/>
                </a:lnTo>
                <a:lnTo>
                  <a:pt x="922" y="1450"/>
                </a:lnTo>
                <a:lnTo>
                  <a:pt x="923" y="1453"/>
                </a:lnTo>
                <a:lnTo>
                  <a:pt x="924" y="1457"/>
                </a:lnTo>
                <a:lnTo>
                  <a:pt x="924" y="1461"/>
                </a:lnTo>
                <a:lnTo>
                  <a:pt x="925" y="1466"/>
                </a:lnTo>
                <a:lnTo>
                  <a:pt x="926" y="1467"/>
                </a:lnTo>
                <a:lnTo>
                  <a:pt x="928" y="1469"/>
                </a:lnTo>
                <a:lnTo>
                  <a:pt x="928" y="1472"/>
                </a:lnTo>
                <a:lnTo>
                  <a:pt x="929" y="1473"/>
                </a:lnTo>
                <a:lnTo>
                  <a:pt x="930" y="1474"/>
                </a:lnTo>
                <a:lnTo>
                  <a:pt x="931" y="1474"/>
                </a:lnTo>
                <a:lnTo>
                  <a:pt x="931" y="1474"/>
                </a:lnTo>
                <a:lnTo>
                  <a:pt x="933" y="1474"/>
                </a:lnTo>
                <a:lnTo>
                  <a:pt x="934" y="1474"/>
                </a:lnTo>
                <a:lnTo>
                  <a:pt x="935" y="1476"/>
                </a:lnTo>
                <a:lnTo>
                  <a:pt x="935" y="1476"/>
                </a:lnTo>
                <a:lnTo>
                  <a:pt x="936" y="1476"/>
                </a:lnTo>
                <a:lnTo>
                  <a:pt x="938" y="1474"/>
                </a:lnTo>
                <a:lnTo>
                  <a:pt x="939" y="1474"/>
                </a:lnTo>
                <a:lnTo>
                  <a:pt x="939" y="1474"/>
                </a:lnTo>
                <a:lnTo>
                  <a:pt x="940" y="1474"/>
                </a:lnTo>
                <a:lnTo>
                  <a:pt x="941" y="1474"/>
                </a:lnTo>
                <a:lnTo>
                  <a:pt x="943" y="1476"/>
                </a:lnTo>
                <a:lnTo>
                  <a:pt x="943" y="1474"/>
                </a:lnTo>
                <a:lnTo>
                  <a:pt x="944" y="1474"/>
                </a:lnTo>
                <a:lnTo>
                  <a:pt x="945" y="1474"/>
                </a:lnTo>
                <a:lnTo>
                  <a:pt x="946" y="1474"/>
                </a:lnTo>
                <a:lnTo>
                  <a:pt x="946" y="1474"/>
                </a:lnTo>
                <a:lnTo>
                  <a:pt x="948" y="1474"/>
                </a:lnTo>
                <a:lnTo>
                  <a:pt x="949" y="1474"/>
                </a:lnTo>
                <a:lnTo>
                  <a:pt x="950" y="1474"/>
                </a:lnTo>
                <a:lnTo>
                  <a:pt x="950" y="1474"/>
                </a:lnTo>
                <a:lnTo>
                  <a:pt x="951" y="1473"/>
                </a:lnTo>
                <a:lnTo>
                  <a:pt x="953" y="1473"/>
                </a:lnTo>
                <a:lnTo>
                  <a:pt x="954" y="1472"/>
                </a:lnTo>
                <a:lnTo>
                  <a:pt x="955" y="1472"/>
                </a:lnTo>
                <a:lnTo>
                  <a:pt x="955" y="1473"/>
                </a:lnTo>
                <a:lnTo>
                  <a:pt x="956" y="1473"/>
                </a:lnTo>
                <a:lnTo>
                  <a:pt x="958" y="1473"/>
                </a:lnTo>
                <a:lnTo>
                  <a:pt x="959" y="1474"/>
                </a:lnTo>
                <a:lnTo>
                  <a:pt x="959" y="1474"/>
                </a:lnTo>
                <a:lnTo>
                  <a:pt x="960" y="1474"/>
                </a:lnTo>
                <a:lnTo>
                  <a:pt x="961" y="1474"/>
                </a:lnTo>
                <a:lnTo>
                  <a:pt x="962" y="1474"/>
                </a:lnTo>
                <a:lnTo>
                  <a:pt x="962" y="1474"/>
                </a:lnTo>
                <a:lnTo>
                  <a:pt x="964" y="1474"/>
                </a:lnTo>
                <a:lnTo>
                  <a:pt x="965" y="1474"/>
                </a:lnTo>
                <a:lnTo>
                  <a:pt x="966" y="1474"/>
                </a:lnTo>
                <a:lnTo>
                  <a:pt x="966" y="1474"/>
                </a:lnTo>
                <a:lnTo>
                  <a:pt x="967" y="1474"/>
                </a:lnTo>
                <a:lnTo>
                  <a:pt x="969" y="1474"/>
                </a:lnTo>
                <a:lnTo>
                  <a:pt x="970" y="1474"/>
                </a:lnTo>
                <a:lnTo>
                  <a:pt x="970" y="1474"/>
                </a:lnTo>
                <a:lnTo>
                  <a:pt x="971" y="1473"/>
                </a:lnTo>
                <a:lnTo>
                  <a:pt x="972" y="1473"/>
                </a:lnTo>
                <a:lnTo>
                  <a:pt x="974" y="1474"/>
                </a:lnTo>
                <a:lnTo>
                  <a:pt x="974" y="1474"/>
                </a:lnTo>
                <a:lnTo>
                  <a:pt x="975" y="1474"/>
                </a:lnTo>
                <a:lnTo>
                  <a:pt x="976" y="1474"/>
                </a:lnTo>
                <a:lnTo>
                  <a:pt x="977" y="1474"/>
                </a:lnTo>
                <a:lnTo>
                  <a:pt x="977" y="1474"/>
                </a:lnTo>
                <a:lnTo>
                  <a:pt x="979" y="1474"/>
                </a:lnTo>
                <a:lnTo>
                  <a:pt x="980" y="1474"/>
                </a:lnTo>
                <a:lnTo>
                  <a:pt x="981" y="1474"/>
                </a:lnTo>
                <a:lnTo>
                  <a:pt x="981" y="1474"/>
                </a:lnTo>
                <a:lnTo>
                  <a:pt x="982" y="1474"/>
                </a:lnTo>
                <a:lnTo>
                  <a:pt x="984" y="1474"/>
                </a:lnTo>
                <a:lnTo>
                  <a:pt x="985" y="1474"/>
                </a:lnTo>
                <a:lnTo>
                  <a:pt x="985" y="1474"/>
                </a:lnTo>
                <a:lnTo>
                  <a:pt x="986" y="1474"/>
                </a:lnTo>
                <a:lnTo>
                  <a:pt x="987" y="1474"/>
                </a:lnTo>
                <a:lnTo>
                  <a:pt x="989" y="1474"/>
                </a:lnTo>
                <a:lnTo>
                  <a:pt x="989" y="1474"/>
                </a:lnTo>
                <a:lnTo>
                  <a:pt x="990" y="1474"/>
                </a:lnTo>
                <a:lnTo>
                  <a:pt x="991" y="1474"/>
                </a:lnTo>
                <a:lnTo>
                  <a:pt x="992" y="1474"/>
                </a:lnTo>
                <a:lnTo>
                  <a:pt x="992" y="1474"/>
                </a:lnTo>
                <a:lnTo>
                  <a:pt x="994" y="1474"/>
                </a:lnTo>
                <a:lnTo>
                  <a:pt x="995" y="1474"/>
                </a:lnTo>
                <a:lnTo>
                  <a:pt x="996" y="1474"/>
                </a:lnTo>
                <a:lnTo>
                  <a:pt x="996" y="1474"/>
                </a:lnTo>
                <a:lnTo>
                  <a:pt x="997" y="1476"/>
                </a:lnTo>
                <a:lnTo>
                  <a:pt x="998" y="1476"/>
                </a:lnTo>
                <a:lnTo>
                  <a:pt x="1000" y="1476"/>
                </a:lnTo>
                <a:lnTo>
                  <a:pt x="1000" y="1476"/>
                </a:lnTo>
                <a:lnTo>
                  <a:pt x="1001" y="1474"/>
                </a:lnTo>
                <a:lnTo>
                  <a:pt x="1002" y="1474"/>
                </a:lnTo>
                <a:lnTo>
                  <a:pt x="1003" y="1473"/>
                </a:lnTo>
                <a:lnTo>
                  <a:pt x="1003" y="1473"/>
                </a:lnTo>
                <a:lnTo>
                  <a:pt x="1005" y="1472"/>
                </a:lnTo>
                <a:lnTo>
                  <a:pt x="1006" y="1471"/>
                </a:lnTo>
                <a:lnTo>
                  <a:pt x="1007" y="1471"/>
                </a:lnTo>
                <a:lnTo>
                  <a:pt x="1008" y="1471"/>
                </a:lnTo>
                <a:lnTo>
                  <a:pt x="1008" y="1472"/>
                </a:lnTo>
                <a:lnTo>
                  <a:pt x="1010" y="1472"/>
                </a:lnTo>
                <a:lnTo>
                  <a:pt x="1011" y="1473"/>
                </a:lnTo>
                <a:lnTo>
                  <a:pt x="1012" y="1473"/>
                </a:lnTo>
                <a:lnTo>
                  <a:pt x="1012" y="1473"/>
                </a:lnTo>
                <a:lnTo>
                  <a:pt x="1013" y="1473"/>
                </a:lnTo>
                <a:lnTo>
                  <a:pt x="1015" y="1473"/>
                </a:lnTo>
                <a:lnTo>
                  <a:pt x="1016" y="1474"/>
                </a:lnTo>
                <a:lnTo>
                  <a:pt x="1016" y="1474"/>
                </a:lnTo>
                <a:lnTo>
                  <a:pt x="1017" y="1474"/>
                </a:lnTo>
                <a:lnTo>
                  <a:pt x="1018" y="1474"/>
                </a:lnTo>
                <a:lnTo>
                  <a:pt x="1020" y="1474"/>
                </a:lnTo>
                <a:lnTo>
                  <a:pt x="1020" y="1474"/>
                </a:lnTo>
                <a:lnTo>
                  <a:pt x="1021" y="1474"/>
                </a:lnTo>
                <a:lnTo>
                  <a:pt x="1022" y="1474"/>
                </a:lnTo>
                <a:lnTo>
                  <a:pt x="1023" y="1474"/>
                </a:lnTo>
                <a:lnTo>
                  <a:pt x="1023" y="1473"/>
                </a:lnTo>
                <a:lnTo>
                  <a:pt x="1025" y="1473"/>
                </a:lnTo>
                <a:lnTo>
                  <a:pt x="1026" y="1473"/>
                </a:lnTo>
                <a:lnTo>
                  <a:pt x="1027" y="1472"/>
                </a:lnTo>
                <a:lnTo>
                  <a:pt x="1027" y="1472"/>
                </a:lnTo>
                <a:lnTo>
                  <a:pt x="1028" y="1472"/>
                </a:lnTo>
                <a:lnTo>
                  <a:pt x="1029" y="1472"/>
                </a:lnTo>
                <a:lnTo>
                  <a:pt x="1031" y="1472"/>
                </a:lnTo>
                <a:lnTo>
                  <a:pt x="1031" y="1472"/>
                </a:lnTo>
                <a:lnTo>
                  <a:pt x="1032" y="1472"/>
                </a:lnTo>
                <a:lnTo>
                  <a:pt x="1033" y="1473"/>
                </a:lnTo>
                <a:lnTo>
                  <a:pt x="1034" y="1472"/>
                </a:lnTo>
                <a:lnTo>
                  <a:pt x="1034" y="1472"/>
                </a:lnTo>
                <a:lnTo>
                  <a:pt x="1036" y="1471"/>
                </a:lnTo>
                <a:lnTo>
                  <a:pt x="1037" y="1469"/>
                </a:lnTo>
                <a:lnTo>
                  <a:pt x="1038" y="1468"/>
                </a:lnTo>
                <a:lnTo>
                  <a:pt x="1038" y="1466"/>
                </a:lnTo>
                <a:lnTo>
                  <a:pt x="1039" y="1463"/>
                </a:lnTo>
                <a:lnTo>
                  <a:pt x="1041" y="1459"/>
                </a:lnTo>
                <a:lnTo>
                  <a:pt x="1042" y="1453"/>
                </a:lnTo>
                <a:lnTo>
                  <a:pt x="1042" y="1446"/>
                </a:lnTo>
                <a:lnTo>
                  <a:pt x="1043" y="1436"/>
                </a:lnTo>
                <a:lnTo>
                  <a:pt x="1044" y="1426"/>
                </a:lnTo>
                <a:lnTo>
                  <a:pt x="1046" y="1418"/>
                </a:lnTo>
                <a:lnTo>
                  <a:pt x="1046" y="1416"/>
                </a:lnTo>
                <a:lnTo>
                  <a:pt x="1047" y="1418"/>
                </a:lnTo>
                <a:lnTo>
                  <a:pt x="1048" y="1425"/>
                </a:lnTo>
                <a:lnTo>
                  <a:pt x="1049" y="1435"/>
                </a:lnTo>
                <a:lnTo>
                  <a:pt x="1049" y="1446"/>
                </a:lnTo>
                <a:lnTo>
                  <a:pt x="1051" y="1454"/>
                </a:lnTo>
                <a:lnTo>
                  <a:pt x="1052" y="1463"/>
                </a:lnTo>
                <a:lnTo>
                  <a:pt x="1053" y="1468"/>
                </a:lnTo>
                <a:lnTo>
                  <a:pt x="1053" y="1471"/>
                </a:lnTo>
                <a:lnTo>
                  <a:pt x="1054" y="1473"/>
                </a:lnTo>
                <a:lnTo>
                  <a:pt x="1056" y="1473"/>
                </a:lnTo>
                <a:lnTo>
                  <a:pt x="1057" y="1474"/>
                </a:lnTo>
                <a:lnTo>
                  <a:pt x="1057" y="1474"/>
                </a:lnTo>
                <a:lnTo>
                  <a:pt x="1058" y="1474"/>
                </a:lnTo>
                <a:lnTo>
                  <a:pt x="1059" y="1474"/>
                </a:lnTo>
                <a:lnTo>
                  <a:pt x="1061" y="1474"/>
                </a:lnTo>
                <a:lnTo>
                  <a:pt x="1061" y="1474"/>
                </a:lnTo>
                <a:lnTo>
                  <a:pt x="1062" y="1474"/>
                </a:lnTo>
                <a:lnTo>
                  <a:pt x="1063" y="1474"/>
                </a:lnTo>
                <a:lnTo>
                  <a:pt x="1064" y="1474"/>
                </a:lnTo>
                <a:lnTo>
                  <a:pt x="1065" y="1473"/>
                </a:lnTo>
                <a:lnTo>
                  <a:pt x="1065" y="1472"/>
                </a:lnTo>
                <a:lnTo>
                  <a:pt x="1067" y="1471"/>
                </a:lnTo>
                <a:lnTo>
                  <a:pt x="1068" y="1468"/>
                </a:lnTo>
                <a:lnTo>
                  <a:pt x="1069" y="1466"/>
                </a:lnTo>
                <a:lnTo>
                  <a:pt x="1069" y="1462"/>
                </a:lnTo>
                <a:lnTo>
                  <a:pt x="1070" y="1457"/>
                </a:lnTo>
                <a:lnTo>
                  <a:pt x="1072" y="1453"/>
                </a:lnTo>
                <a:lnTo>
                  <a:pt x="1073" y="1451"/>
                </a:lnTo>
                <a:lnTo>
                  <a:pt x="1073" y="1450"/>
                </a:lnTo>
                <a:lnTo>
                  <a:pt x="1074" y="1451"/>
                </a:lnTo>
                <a:lnTo>
                  <a:pt x="1075" y="1453"/>
                </a:lnTo>
                <a:lnTo>
                  <a:pt x="1077" y="1457"/>
                </a:lnTo>
                <a:lnTo>
                  <a:pt x="1077" y="1462"/>
                </a:lnTo>
                <a:lnTo>
                  <a:pt x="1078" y="1466"/>
                </a:lnTo>
                <a:lnTo>
                  <a:pt x="1079" y="1468"/>
                </a:lnTo>
                <a:lnTo>
                  <a:pt x="1080" y="1471"/>
                </a:lnTo>
                <a:lnTo>
                  <a:pt x="1080" y="1472"/>
                </a:lnTo>
                <a:lnTo>
                  <a:pt x="1082" y="1473"/>
                </a:lnTo>
                <a:lnTo>
                  <a:pt x="1083" y="1474"/>
                </a:lnTo>
                <a:lnTo>
                  <a:pt x="1084" y="1474"/>
                </a:lnTo>
                <a:lnTo>
                  <a:pt x="1084" y="1474"/>
                </a:lnTo>
                <a:lnTo>
                  <a:pt x="1085" y="1474"/>
                </a:lnTo>
                <a:lnTo>
                  <a:pt x="1087" y="1474"/>
                </a:lnTo>
                <a:lnTo>
                  <a:pt x="1088" y="1476"/>
                </a:lnTo>
                <a:lnTo>
                  <a:pt x="1088" y="1476"/>
                </a:lnTo>
                <a:lnTo>
                  <a:pt x="1089" y="1477"/>
                </a:lnTo>
                <a:lnTo>
                  <a:pt x="1090" y="1477"/>
                </a:lnTo>
                <a:lnTo>
                  <a:pt x="1092" y="1477"/>
                </a:lnTo>
                <a:lnTo>
                  <a:pt x="1092" y="1477"/>
                </a:lnTo>
                <a:lnTo>
                  <a:pt x="1093" y="1476"/>
                </a:lnTo>
                <a:lnTo>
                  <a:pt x="1094" y="1474"/>
                </a:lnTo>
                <a:lnTo>
                  <a:pt x="1095" y="1473"/>
                </a:lnTo>
                <a:lnTo>
                  <a:pt x="1095" y="1472"/>
                </a:lnTo>
                <a:lnTo>
                  <a:pt x="1097" y="1472"/>
                </a:lnTo>
                <a:lnTo>
                  <a:pt x="1098" y="1472"/>
                </a:lnTo>
                <a:lnTo>
                  <a:pt x="1099" y="1473"/>
                </a:lnTo>
                <a:lnTo>
                  <a:pt x="1099" y="1474"/>
                </a:lnTo>
                <a:lnTo>
                  <a:pt x="1100" y="1474"/>
                </a:lnTo>
                <a:lnTo>
                  <a:pt x="1101" y="1474"/>
                </a:lnTo>
                <a:lnTo>
                  <a:pt x="1103" y="1473"/>
                </a:lnTo>
                <a:lnTo>
                  <a:pt x="1103" y="1473"/>
                </a:lnTo>
                <a:lnTo>
                  <a:pt x="1104" y="1474"/>
                </a:lnTo>
                <a:lnTo>
                  <a:pt x="1105" y="1474"/>
                </a:lnTo>
                <a:lnTo>
                  <a:pt x="1106" y="1474"/>
                </a:lnTo>
                <a:lnTo>
                  <a:pt x="1106" y="1476"/>
                </a:lnTo>
                <a:lnTo>
                  <a:pt x="1108" y="1476"/>
                </a:lnTo>
                <a:lnTo>
                  <a:pt x="1109" y="1476"/>
                </a:lnTo>
                <a:lnTo>
                  <a:pt x="1110" y="1476"/>
                </a:lnTo>
                <a:lnTo>
                  <a:pt x="1110" y="1476"/>
                </a:lnTo>
                <a:lnTo>
                  <a:pt x="1111" y="1476"/>
                </a:lnTo>
                <a:lnTo>
                  <a:pt x="1113" y="1476"/>
                </a:lnTo>
                <a:lnTo>
                  <a:pt x="1114" y="1476"/>
                </a:lnTo>
                <a:lnTo>
                  <a:pt x="1114" y="1474"/>
                </a:lnTo>
                <a:lnTo>
                  <a:pt x="1115" y="1474"/>
                </a:lnTo>
                <a:lnTo>
                  <a:pt x="1116" y="1473"/>
                </a:lnTo>
                <a:lnTo>
                  <a:pt x="1118" y="1473"/>
                </a:lnTo>
                <a:lnTo>
                  <a:pt x="1118" y="1473"/>
                </a:lnTo>
                <a:lnTo>
                  <a:pt x="1119" y="1472"/>
                </a:lnTo>
                <a:lnTo>
                  <a:pt x="1120" y="1472"/>
                </a:lnTo>
                <a:lnTo>
                  <a:pt x="1121" y="1472"/>
                </a:lnTo>
                <a:lnTo>
                  <a:pt x="1123" y="1472"/>
                </a:lnTo>
                <a:lnTo>
                  <a:pt x="1123" y="1472"/>
                </a:lnTo>
                <a:lnTo>
                  <a:pt x="1124" y="1471"/>
                </a:lnTo>
                <a:lnTo>
                  <a:pt x="1125" y="1469"/>
                </a:lnTo>
                <a:lnTo>
                  <a:pt x="1126" y="1468"/>
                </a:lnTo>
                <a:lnTo>
                  <a:pt x="1126" y="1467"/>
                </a:lnTo>
                <a:lnTo>
                  <a:pt x="1128" y="1466"/>
                </a:lnTo>
                <a:lnTo>
                  <a:pt x="1129" y="1466"/>
                </a:lnTo>
                <a:lnTo>
                  <a:pt x="1130" y="1467"/>
                </a:lnTo>
                <a:lnTo>
                  <a:pt x="1130" y="1469"/>
                </a:lnTo>
                <a:lnTo>
                  <a:pt x="1131" y="1472"/>
                </a:lnTo>
                <a:lnTo>
                  <a:pt x="1133" y="1473"/>
                </a:lnTo>
                <a:lnTo>
                  <a:pt x="1134" y="1473"/>
                </a:lnTo>
                <a:lnTo>
                  <a:pt x="1134" y="1473"/>
                </a:lnTo>
                <a:lnTo>
                  <a:pt x="1135" y="1471"/>
                </a:lnTo>
                <a:lnTo>
                  <a:pt x="1136" y="1469"/>
                </a:lnTo>
                <a:lnTo>
                  <a:pt x="1137" y="1468"/>
                </a:lnTo>
                <a:lnTo>
                  <a:pt x="1137" y="1468"/>
                </a:lnTo>
                <a:lnTo>
                  <a:pt x="1139" y="1469"/>
                </a:lnTo>
                <a:lnTo>
                  <a:pt x="1140" y="1472"/>
                </a:lnTo>
                <a:lnTo>
                  <a:pt x="1141" y="1473"/>
                </a:lnTo>
                <a:lnTo>
                  <a:pt x="1141" y="1474"/>
                </a:lnTo>
                <a:lnTo>
                  <a:pt x="1142" y="1474"/>
                </a:lnTo>
                <a:lnTo>
                  <a:pt x="1144" y="1474"/>
                </a:lnTo>
                <a:lnTo>
                  <a:pt x="1145" y="1476"/>
                </a:lnTo>
                <a:lnTo>
                  <a:pt x="1145" y="1476"/>
                </a:lnTo>
                <a:lnTo>
                  <a:pt x="1146" y="1476"/>
                </a:lnTo>
                <a:lnTo>
                  <a:pt x="1147" y="1476"/>
                </a:lnTo>
                <a:lnTo>
                  <a:pt x="1149" y="1476"/>
                </a:lnTo>
                <a:lnTo>
                  <a:pt x="1149" y="1474"/>
                </a:lnTo>
                <a:lnTo>
                  <a:pt x="1150" y="1474"/>
                </a:lnTo>
                <a:lnTo>
                  <a:pt x="1151" y="1474"/>
                </a:lnTo>
                <a:lnTo>
                  <a:pt x="1152" y="1474"/>
                </a:lnTo>
                <a:lnTo>
                  <a:pt x="1152" y="1474"/>
                </a:lnTo>
                <a:lnTo>
                  <a:pt x="1154" y="1474"/>
                </a:lnTo>
                <a:lnTo>
                  <a:pt x="1155" y="1474"/>
                </a:lnTo>
                <a:lnTo>
                  <a:pt x="1156" y="1474"/>
                </a:lnTo>
                <a:lnTo>
                  <a:pt x="1156" y="1474"/>
                </a:lnTo>
                <a:lnTo>
                  <a:pt x="1157" y="1474"/>
                </a:lnTo>
                <a:lnTo>
                  <a:pt x="1159" y="1474"/>
                </a:lnTo>
                <a:lnTo>
                  <a:pt x="1160" y="1474"/>
                </a:lnTo>
                <a:lnTo>
                  <a:pt x="1160" y="1474"/>
                </a:lnTo>
                <a:lnTo>
                  <a:pt x="1161" y="1474"/>
                </a:lnTo>
                <a:lnTo>
                  <a:pt x="1162" y="1474"/>
                </a:lnTo>
                <a:lnTo>
                  <a:pt x="1164" y="1474"/>
                </a:lnTo>
                <a:lnTo>
                  <a:pt x="1164" y="1474"/>
                </a:lnTo>
                <a:lnTo>
                  <a:pt x="1165" y="1474"/>
                </a:lnTo>
                <a:lnTo>
                  <a:pt x="1166" y="1474"/>
                </a:lnTo>
                <a:lnTo>
                  <a:pt x="1167" y="1474"/>
                </a:lnTo>
                <a:lnTo>
                  <a:pt x="1167" y="1474"/>
                </a:lnTo>
                <a:lnTo>
                  <a:pt x="1169" y="1474"/>
                </a:lnTo>
                <a:lnTo>
                  <a:pt x="1170" y="1474"/>
                </a:lnTo>
                <a:lnTo>
                  <a:pt x="1171" y="1474"/>
                </a:lnTo>
                <a:lnTo>
                  <a:pt x="1171" y="1474"/>
                </a:lnTo>
                <a:lnTo>
                  <a:pt x="1172" y="1474"/>
                </a:lnTo>
                <a:lnTo>
                  <a:pt x="1173" y="1474"/>
                </a:lnTo>
                <a:lnTo>
                  <a:pt x="1175" y="1474"/>
                </a:lnTo>
                <a:lnTo>
                  <a:pt x="1176" y="1474"/>
                </a:lnTo>
                <a:lnTo>
                  <a:pt x="1176" y="1474"/>
                </a:lnTo>
                <a:lnTo>
                  <a:pt x="1177" y="1474"/>
                </a:lnTo>
                <a:lnTo>
                  <a:pt x="1178" y="1474"/>
                </a:lnTo>
                <a:lnTo>
                  <a:pt x="1180" y="1474"/>
                </a:lnTo>
                <a:lnTo>
                  <a:pt x="1180" y="1474"/>
                </a:lnTo>
                <a:lnTo>
                  <a:pt x="1181" y="1473"/>
                </a:lnTo>
                <a:lnTo>
                  <a:pt x="1182" y="1472"/>
                </a:lnTo>
                <a:lnTo>
                  <a:pt x="1183" y="1471"/>
                </a:lnTo>
                <a:lnTo>
                  <a:pt x="1183" y="1469"/>
                </a:lnTo>
                <a:lnTo>
                  <a:pt x="1185" y="1469"/>
                </a:lnTo>
                <a:lnTo>
                  <a:pt x="1186" y="1469"/>
                </a:lnTo>
                <a:lnTo>
                  <a:pt x="1187" y="1469"/>
                </a:lnTo>
                <a:lnTo>
                  <a:pt x="1187" y="1469"/>
                </a:lnTo>
                <a:lnTo>
                  <a:pt x="1188" y="1469"/>
                </a:lnTo>
                <a:lnTo>
                  <a:pt x="1190" y="1471"/>
                </a:lnTo>
                <a:lnTo>
                  <a:pt x="1191" y="1471"/>
                </a:lnTo>
                <a:lnTo>
                  <a:pt x="1191" y="1471"/>
                </a:lnTo>
                <a:lnTo>
                  <a:pt x="1192" y="1471"/>
                </a:lnTo>
                <a:lnTo>
                  <a:pt x="1193" y="1471"/>
                </a:lnTo>
                <a:lnTo>
                  <a:pt x="1195" y="1471"/>
                </a:lnTo>
                <a:lnTo>
                  <a:pt x="1195" y="1471"/>
                </a:lnTo>
                <a:lnTo>
                  <a:pt x="1196" y="1471"/>
                </a:lnTo>
                <a:lnTo>
                  <a:pt x="1197" y="1472"/>
                </a:lnTo>
                <a:lnTo>
                  <a:pt x="1198" y="1472"/>
                </a:lnTo>
                <a:lnTo>
                  <a:pt x="1198" y="1472"/>
                </a:lnTo>
                <a:lnTo>
                  <a:pt x="1200" y="1473"/>
                </a:lnTo>
                <a:lnTo>
                  <a:pt x="1201" y="1473"/>
                </a:lnTo>
                <a:lnTo>
                  <a:pt x="1202" y="1473"/>
                </a:lnTo>
                <a:lnTo>
                  <a:pt x="1202" y="1473"/>
                </a:lnTo>
                <a:lnTo>
                  <a:pt x="1203" y="1473"/>
                </a:lnTo>
                <a:lnTo>
                  <a:pt x="1205" y="1473"/>
                </a:lnTo>
                <a:lnTo>
                  <a:pt x="1206" y="1474"/>
                </a:lnTo>
                <a:lnTo>
                  <a:pt x="1206" y="1474"/>
                </a:lnTo>
                <a:lnTo>
                  <a:pt x="1207" y="1474"/>
                </a:lnTo>
                <a:lnTo>
                  <a:pt x="1208" y="1474"/>
                </a:lnTo>
                <a:lnTo>
                  <a:pt x="1209" y="1474"/>
                </a:lnTo>
                <a:lnTo>
                  <a:pt x="1209" y="1474"/>
                </a:lnTo>
                <a:lnTo>
                  <a:pt x="1211" y="1474"/>
                </a:lnTo>
                <a:lnTo>
                  <a:pt x="1212" y="1474"/>
                </a:lnTo>
                <a:lnTo>
                  <a:pt x="1213" y="1474"/>
                </a:lnTo>
                <a:lnTo>
                  <a:pt x="1213" y="1474"/>
                </a:lnTo>
                <a:lnTo>
                  <a:pt x="1214" y="1474"/>
                </a:lnTo>
                <a:lnTo>
                  <a:pt x="1216" y="1474"/>
                </a:lnTo>
                <a:lnTo>
                  <a:pt x="1217" y="1474"/>
                </a:lnTo>
                <a:lnTo>
                  <a:pt x="1217" y="1474"/>
                </a:lnTo>
                <a:lnTo>
                  <a:pt x="1218" y="1474"/>
                </a:lnTo>
                <a:lnTo>
                  <a:pt x="1219" y="1474"/>
                </a:lnTo>
                <a:lnTo>
                  <a:pt x="1221" y="1474"/>
                </a:lnTo>
                <a:lnTo>
                  <a:pt x="1221" y="1474"/>
                </a:lnTo>
                <a:lnTo>
                  <a:pt x="1222" y="1474"/>
                </a:lnTo>
                <a:lnTo>
                  <a:pt x="1223" y="1474"/>
                </a:lnTo>
                <a:lnTo>
                  <a:pt x="1224" y="1474"/>
                </a:lnTo>
                <a:lnTo>
                  <a:pt x="1224" y="1474"/>
                </a:lnTo>
                <a:lnTo>
                  <a:pt x="1226" y="1474"/>
                </a:lnTo>
                <a:lnTo>
                  <a:pt x="1227" y="1474"/>
                </a:lnTo>
                <a:lnTo>
                  <a:pt x="1228" y="1474"/>
                </a:lnTo>
                <a:lnTo>
                  <a:pt x="1228" y="1474"/>
                </a:lnTo>
                <a:lnTo>
                  <a:pt x="1229" y="1474"/>
                </a:lnTo>
                <a:lnTo>
                  <a:pt x="1231" y="1474"/>
                </a:lnTo>
                <a:lnTo>
                  <a:pt x="1232" y="1476"/>
                </a:lnTo>
                <a:lnTo>
                  <a:pt x="1233" y="1476"/>
                </a:lnTo>
                <a:lnTo>
                  <a:pt x="1233" y="1476"/>
                </a:lnTo>
                <a:lnTo>
                  <a:pt x="1234" y="1476"/>
                </a:lnTo>
                <a:lnTo>
                  <a:pt x="1236" y="1476"/>
                </a:lnTo>
                <a:lnTo>
                  <a:pt x="1237" y="1476"/>
                </a:lnTo>
                <a:lnTo>
                  <a:pt x="1237" y="1476"/>
                </a:lnTo>
                <a:lnTo>
                  <a:pt x="1238" y="1476"/>
                </a:lnTo>
                <a:lnTo>
                  <a:pt x="1239" y="1476"/>
                </a:lnTo>
                <a:lnTo>
                  <a:pt x="1241" y="1476"/>
                </a:lnTo>
                <a:lnTo>
                  <a:pt x="1241" y="1476"/>
                </a:lnTo>
                <a:lnTo>
                  <a:pt x="1242" y="1474"/>
                </a:lnTo>
                <a:lnTo>
                  <a:pt x="1243" y="1474"/>
                </a:lnTo>
                <a:lnTo>
                  <a:pt x="1244" y="1474"/>
                </a:lnTo>
                <a:lnTo>
                  <a:pt x="1244" y="1474"/>
                </a:lnTo>
                <a:lnTo>
                  <a:pt x="1245" y="1474"/>
                </a:lnTo>
                <a:lnTo>
                  <a:pt x="1247" y="1474"/>
                </a:lnTo>
                <a:lnTo>
                  <a:pt x="1248" y="1474"/>
                </a:lnTo>
                <a:lnTo>
                  <a:pt x="1248" y="1474"/>
                </a:lnTo>
                <a:lnTo>
                  <a:pt x="1249" y="1474"/>
                </a:lnTo>
                <a:lnTo>
                  <a:pt x="1250" y="1474"/>
                </a:lnTo>
                <a:lnTo>
                  <a:pt x="1252" y="1474"/>
                </a:lnTo>
                <a:lnTo>
                  <a:pt x="1252" y="1474"/>
                </a:lnTo>
                <a:lnTo>
                  <a:pt x="1253" y="1474"/>
                </a:lnTo>
                <a:lnTo>
                  <a:pt x="1254" y="1474"/>
                </a:lnTo>
                <a:lnTo>
                  <a:pt x="1255" y="1474"/>
                </a:lnTo>
                <a:lnTo>
                  <a:pt x="1255" y="1474"/>
                </a:lnTo>
                <a:lnTo>
                  <a:pt x="1257" y="1474"/>
                </a:lnTo>
                <a:lnTo>
                  <a:pt x="1258" y="1474"/>
                </a:lnTo>
                <a:lnTo>
                  <a:pt x="1259" y="1474"/>
                </a:lnTo>
                <a:lnTo>
                  <a:pt x="1259" y="1474"/>
                </a:lnTo>
                <a:lnTo>
                  <a:pt x="1260" y="1474"/>
                </a:lnTo>
                <a:lnTo>
                  <a:pt x="1262" y="1474"/>
                </a:lnTo>
                <a:lnTo>
                  <a:pt x="1263" y="1474"/>
                </a:lnTo>
                <a:lnTo>
                  <a:pt x="1263" y="1474"/>
                </a:lnTo>
                <a:lnTo>
                  <a:pt x="1264" y="1474"/>
                </a:lnTo>
                <a:lnTo>
                  <a:pt x="1265" y="1474"/>
                </a:lnTo>
                <a:lnTo>
                  <a:pt x="1267" y="1474"/>
                </a:lnTo>
                <a:lnTo>
                  <a:pt x="1267" y="1474"/>
                </a:lnTo>
                <a:lnTo>
                  <a:pt x="1268" y="1474"/>
                </a:lnTo>
                <a:lnTo>
                  <a:pt x="1269" y="1474"/>
                </a:lnTo>
                <a:lnTo>
                  <a:pt x="1270" y="1474"/>
                </a:lnTo>
                <a:lnTo>
                  <a:pt x="1270" y="1474"/>
                </a:lnTo>
                <a:lnTo>
                  <a:pt x="1272" y="1474"/>
                </a:lnTo>
                <a:lnTo>
                  <a:pt x="1273" y="1474"/>
                </a:lnTo>
                <a:lnTo>
                  <a:pt x="1274" y="1474"/>
                </a:lnTo>
                <a:lnTo>
                  <a:pt x="1274" y="1474"/>
                </a:lnTo>
                <a:lnTo>
                  <a:pt x="1275" y="1474"/>
                </a:lnTo>
                <a:lnTo>
                  <a:pt x="1277" y="1474"/>
                </a:lnTo>
                <a:lnTo>
                  <a:pt x="1278" y="1474"/>
                </a:lnTo>
                <a:lnTo>
                  <a:pt x="1278" y="1474"/>
                </a:lnTo>
                <a:lnTo>
                  <a:pt x="1279" y="1474"/>
                </a:lnTo>
                <a:lnTo>
                  <a:pt x="1280" y="1474"/>
                </a:lnTo>
                <a:lnTo>
                  <a:pt x="1281" y="1474"/>
                </a:lnTo>
                <a:lnTo>
                  <a:pt x="1281" y="1474"/>
                </a:lnTo>
                <a:lnTo>
                  <a:pt x="1283" y="1474"/>
                </a:lnTo>
                <a:lnTo>
                  <a:pt x="1284" y="1474"/>
                </a:lnTo>
                <a:lnTo>
                  <a:pt x="1285" y="1474"/>
                </a:lnTo>
                <a:lnTo>
                  <a:pt x="1285" y="1474"/>
                </a:lnTo>
                <a:lnTo>
                  <a:pt x="1286" y="1474"/>
                </a:lnTo>
                <a:lnTo>
                  <a:pt x="1288" y="1474"/>
                </a:lnTo>
                <a:lnTo>
                  <a:pt x="1289" y="1474"/>
                </a:lnTo>
                <a:lnTo>
                  <a:pt x="1290" y="1474"/>
                </a:lnTo>
                <a:lnTo>
                  <a:pt x="1290" y="1474"/>
                </a:lnTo>
                <a:lnTo>
                  <a:pt x="1291" y="1474"/>
                </a:lnTo>
                <a:lnTo>
                  <a:pt x="1293" y="1474"/>
                </a:lnTo>
                <a:lnTo>
                  <a:pt x="1294" y="1474"/>
                </a:lnTo>
                <a:lnTo>
                  <a:pt x="1294" y="1474"/>
                </a:lnTo>
                <a:lnTo>
                  <a:pt x="1295" y="1474"/>
                </a:lnTo>
                <a:lnTo>
                  <a:pt x="1296" y="1474"/>
                </a:lnTo>
                <a:lnTo>
                  <a:pt x="1298" y="1474"/>
                </a:lnTo>
                <a:lnTo>
                  <a:pt x="1298" y="1474"/>
                </a:lnTo>
                <a:lnTo>
                  <a:pt x="1299" y="1474"/>
                </a:lnTo>
                <a:lnTo>
                  <a:pt x="1300" y="1474"/>
                </a:lnTo>
                <a:lnTo>
                  <a:pt x="1301" y="1473"/>
                </a:lnTo>
                <a:lnTo>
                  <a:pt x="1301" y="1473"/>
                </a:lnTo>
                <a:lnTo>
                  <a:pt x="1303" y="1473"/>
                </a:lnTo>
                <a:lnTo>
                  <a:pt x="1304" y="1473"/>
                </a:lnTo>
                <a:lnTo>
                  <a:pt x="1305" y="1473"/>
                </a:lnTo>
                <a:lnTo>
                  <a:pt x="1305" y="1473"/>
                </a:lnTo>
                <a:lnTo>
                  <a:pt x="1306" y="1473"/>
                </a:lnTo>
                <a:lnTo>
                  <a:pt x="1308" y="1474"/>
                </a:lnTo>
                <a:lnTo>
                  <a:pt x="1309" y="1474"/>
                </a:lnTo>
                <a:lnTo>
                  <a:pt x="1309" y="1474"/>
                </a:lnTo>
                <a:lnTo>
                  <a:pt x="1310" y="1474"/>
                </a:lnTo>
                <a:lnTo>
                  <a:pt x="1311" y="1473"/>
                </a:lnTo>
                <a:lnTo>
                  <a:pt x="1313" y="1473"/>
                </a:lnTo>
                <a:lnTo>
                  <a:pt x="1313" y="1472"/>
                </a:lnTo>
                <a:lnTo>
                  <a:pt x="1314" y="1472"/>
                </a:lnTo>
                <a:lnTo>
                  <a:pt x="1315" y="1472"/>
                </a:lnTo>
                <a:lnTo>
                  <a:pt x="1316" y="1472"/>
                </a:lnTo>
                <a:lnTo>
                  <a:pt x="1316" y="1472"/>
                </a:lnTo>
                <a:lnTo>
                  <a:pt x="1317" y="1472"/>
                </a:lnTo>
                <a:lnTo>
                  <a:pt x="1319" y="1471"/>
                </a:lnTo>
                <a:lnTo>
                  <a:pt x="1320" y="1471"/>
                </a:lnTo>
                <a:lnTo>
                  <a:pt x="1320" y="1469"/>
                </a:lnTo>
                <a:lnTo>
                  <a:pt x="1321" y="1469"/>
                </a:lnTo>
                <a:lnTo>
                  <a:pt x="1322" y="1468"/>
                </a:lnTo>
                <a:lnTo>
                  <a:pt x="1324" y="1468"/>
                </a:lnTo>
                <a:lnTo>
                  <a:pt x="1324" y="1467"/>
                </a:lnTo>
                <a:lnTo>
                  <a:pt x="1325" y="1467"/>
                </a:lnTo>
                <a:lnTo>
                  <a:pt x="1326" y="1468"/>
                </a:lnTo>
                <a:lnTo>
                  <a:pt x="1327" y="1468"/>
                </a:lnTo>
                <a:lnTo>
                  <a:pt x="1327" y="1468"/>
                </a:lnTo>
                <a:lnTo>
                  <a:pt x="1329" y="1469"/>
                </a:lnTo>
                <a:lnTo>
                  <a:pt x="1330" y="1469"/>
                </a:lnTo>
                <a:lnTo>
                  <a:pt x="1331" y="1471"/>
                </a:lnTo>
                <a:lnTo>
                  <a:pt x="1331" y="1472"/>
                </a:lnTo>
                <a:lnTo>
                  <a:pt x="1332" y="1473"/>
                </a:lnTo>
                <a:lnTo>
                  <a:pt x="1334" y="1474"/>
                </a:lnTo>
                <a:lnTo>
                  <a:pt x="1335" y="1474"/>
                </a:lnTo>
                <a:lnTo>
                  <a:pt x="1335" y="1474"/>
                </a:lnTo>
                <a:lnTo>
                  <a:pt x="1336" y="1474"/>
                </a:lnTo>
                <a:lnTo>
                  <a:pt x="1337" y="1473"/>
                </a:lnTo>
                <a:lnTo>
                  <a:pt x="1339" y="1473"/>
                </a:lnTo>
                <a:lnTo>
                  <a:pt x="1339" y="1473"/>
                </a:lnTo>
                <a:lnTo>
                  <a:pt x="1340" y="1473"/>
                </a:lnTo>
                <a:lnTo>
                  <a:pt x="1341" y="1473"/>
                </a:lnTo>
                <a:lnTo>
                  <a:pt x="1342" y="1472"/>
                </a:lnTo>
                <a:lnTo>
                  <a:pt x="1344" y="1472"/>
                </a:lnTo>
                <a:lnTo>
                  <a:pt x="1344" y="1472"/>
                </a:lnTo>
                <a:lnTo>
                  <a:pt x="1345" y="1471"/>
                </a:lnTo>
                <a:lnTo>
                  <a:pt x="1346" y="1471"/>
                </a:lnTo>
                <a:lnTo>
                  <a:pt x="1347" y="1469"/>
                </a:lnTo>
                <a:lnTo>
                  <a:pt x="1347" y="1469"/>
                </a:lnTo>
                <a:lnTo>
                  <a:pt x="1349" y="1469"/>
                </a:lnTo>
                <a:lnTo>
                  <a:pt x="1350" y="1469"/>
                </a:lnTo>
                <a:lnTo>
                  <a:pt x="1351" y="1471"/>
                </a:lnTo>
                <a:lnTo>
                  <a:pt x="1351" y="1472"/>
                </a:lnTo>
                <a:lnTo>
                  <a:pt x="1352" y="1472"/>
                </a:lnTo>
                <a:lnTo>
                  <a:pt x="1353" y="1473"/>
                </a:lnTo>
                <a:lnTo>
                  <a:pt x="1355" y="1474"/>
                </a:lnTo>
                <a:lnTo>
                  <a:pt x="1355" y="1474"/>
                </a:lnTo>
                <a:lnTo>
                  <a:pt x="1356" y="1474"/>
                </a:lnTo>
                <a:lnTo>
                  <a:pt x="1357" y="1474"/>
                </a:lnTo>
                <a:lnTo>
                  <a:pt x="1358" y="1473"/>
                </a:lnTo>
                <a:lnTo>
                  <a:pt x="1358" y="1472"/>
                </a:lnTo>
                <a:lnTo>
                  <a:pt x="1360" y="1472"/>
                </a:lnTo>
                <a:lnTo>
                  <a:pt x="1361" y="1472"/>
                </a:lnTo>
                <a:lnTo>
                  <a:pt x="1362" y="1472"/>
                </a:lnTo>
                <a:lnTo>
                  <a:pt x="1362" y="1472"/>
                </a:lnTo>
                <a:lnTo>
                  <a:pt x="1363" y="1473"/>
                </a:lnTo>
                <a:lnTo>
                  <a:pt x="1365" y="1473"/>
                </a:lnTo>
                <a:lnTo>
                  <a:pt x="1366" y="1474"/>
                </a:lnTo>
                <a:lnTo>
                  <a:pt x="1366" y="1474"/>
                </a:lnTo>
                <a:lnTo>
                  <a:pt x="1367" y="1474"/>
                </a:lnTo>
                <a:lnTo>
                  <a:pt x="1368" y="1474"/>
                </a:lnTo>
                <a:lnTo>
                  <a:pt x="1370" y="1474"/>
                </a:lnTo>
                <a:lnTo>
                  <a:pt x="1370" y="1473"/>
                </a:lnTo>
                <a:lnTo>
                  <a:pt x="1371" y="1472"/>
                </a:lnTo>
                <a:lnTo>
                  <a:pt x="1372" y="1471"/>
                </a:lnTo>
                <a:lnTo>
                  <a:pt x="1373" y="1469"/>
                </a:lnTo>
                <a:lnTo>
                  <a:pt x="1373" y="1468"/>
                </a:lnTo>
                <a:lnTo>
                  <a:pt x="1375" y="1467"/>
                </a:lnTo>
                <a:lnTo>
                  <a:pt x="1376" y="1466"/>
                </a:lnTo>
                <a:lnTo>
                  <a:pt x="1377" y="1464"/>
                </a:lnTo>
                <a:lnTo>
                  <a:pt x="1377" y="1464"/>
                </a:lnTo>
                <a:lnTo>
                  <a:pt x="1378" y="1464"/>
                </a:lnTo>
                <a:lnTo>
                  <a:pt x="1380" y="1466"/>
                </a:lnTo>
                <a:lnTo>
                  <a:pt x="1381" y="1467"/>
                </a:lnTo>
                <a:lnTo>
                  <a:pt x="1381" y="1469"/>
                </a:lnTo>
                <a:lnTo>
                  <a:pt x="1382" y="1471"/>
                </a:lnTo>
                <a:lnTo>
                  <a:pt x="1383" y="1472"/>
                </a:lnTo>
                <a:lnTo>
                  <a:pt x="1385" y="1473"/>
                </a:lnTo>
                <a:lnTo>
                  <a:pt x="1385" y="1473"/>
                </a:lnTo>
                <a:lnTo>
                  <a:pt x="1386" y="1473"/>
                </a:lnTo>
                <a:lnTo>
                  <a:pt x="1387" y="1474"/>
                </a:lnTo>
                <a:lnTo>
                  <a:pt x="1388" y="1473"/>
                </a:lnTo>
                <a:lnTo>
                  <a:pt x="1388" y="1473"/>
                </a:lnTo>
                <a:lnTo>
                  <a:pt x="1389" y="1472"/>
                </a:lnTo>
                <a:lnTo>
                  <a:pt x="1391" y="1472"/>
                </a:lnTo>
                <a:lnTo>
                  <a:pt x="1392" y="1471"/>
                </a:lnTo>
                <a:lnTo>
                  <a:pt x="1392" y="1471"/>
                </a:lnTo>
                <a:lnTo>
                  <a:pt x="1393" y="1469"/>
                </a:lnTo>
                <a:lnTo>
                  <a:pt x="1394" y="1469"/>
                </a:lnTo>
                <a:lnTo>
                  <a:pt x="1396" y="1468"/>
                </a:lnTo>
                <a:lnTo>
                  <a:pt x="1396" y="1469"/>
                </a:lnTo>
                <a:lnTo>
                  <a:pt x="1397" y="1469"/>
                </a:lnTo>
                <a:lnTo>
                  <a:pt x="1398" y="1469"/>
                </a:lnTo>
                <a:lnTo>
                  <a:pt x="1399" y="1471"/>
                </a:lnTo>
                <a:lnTo>
                  <a:pt x="1401" y="1471"/>
                </a:lnTo>
                <a:lnTo>
                  <a:pt x="1401" y="1472"/>
                </a:lnTo>
                <a:lnTo>
                  <a:pt x="1402" y="1473"/>
                </a:lnTo>
                <a:lnTo>
                  <a:pt x="1403" y="1473"/>
                </a:lnTo>
                <a:lnTo>
                  <a:pt x="1404" y="1474"/>
                </a:lnTo>
                <a:lnTo>
                  <a:pt x="1404" y="1474"/>
                </a:lnTo>
                <a:lnTo>
                  <a:pt x="1406" y="1474"/>
                </a:lnTo>
                <a:lnTo>
                  <a:pt x="1407" y="1474"/>
                </a:lnTo>
                <a:lnTo>
                  <a:pt x="1408" y="1474"/>
                </a:lnTo>
                <a:lnTo>
                  <a:pt x="1408" y="1474"/>
                </a:lnTo>
                <a:lnTo>
                  <a:pt x="1409" y="1474"/>
                </a:lnTo>
                <a:lnTo>
                  <a:pt x="1411" y="1474"/>
                </a:lnTo>
                <a:lnTo>
                  <a:pt x="1412" y="1474"/>
                </a:lnTo>
                <a:lnTo>
                  <a:pt x="1412" y="1474"/>
                </a:lnTo>
                <a:lnTo>
                  <a:pt x="1413" y="1474"/>
                </a:lnTo>
                <a:lnTo>
                  <a:pt x="1414" y="1474"/>
                </a:lnTo>
                <a:lnTo>
                  <a:pt x="1416" y="1474"/>
                </a:lnTo>
                <a:lnTo>
                  <a:pt x="1416" y="1474"/>
                </a:lnTo>
                <a:lnTo>
                  <a:pt x="1417" y="1474"/>
                </a:lnTo>
                <a:lnTo>
                  <a:pt x="1418" y="1474"/>
                </a:lnTo>
                <a:lnTo>
                  <a:pt x="1419" y="1474"/>
                </a:lnTo>
                <a:lnTo>
                  <a:pt x="1419" y="1474"/>
                </a:lnTo>
                <a:lnTo>
                  <a:pt x="1420" y="1474"/>
                </a:lnTo>
                <a:lnTo>
                  <a:pt x="1422" y="1474"/>
                </a:lnTo>
                <a:lnTo>
                  <a:pt x="1423" y="1474"/>
                </a:lnTo>
                <a:lnTo>
                  <a:pt x="1423" y="1474"/>
                </a:lnTo>
                <a:lnTo>
                  <a:pt x="1424" y="1474"/>
                </a:lnTo>
                <a:lnTo>
                  <a:pt x="1425" y="1474"/>
                </a:lnTo>
                <a:lnTo>
                  <a:pt x="1427" y="1474"/>
                </a:lnTo>
                <a:lnTo>
                  <a:pt x="1427" y="1474"/>
                </a:lnTo>
                <a:lnTo>
                  <a:pt x="1428" y="1474"/>
                </a:lnTo>
                <a:lnTo>
                  <a:pt x="1429" y="1474"/>
                </a:lnTo>
                <a:lnTo>
                  <a:pt x="1430" y="1474"/>
                </a:lnTo>
                <a:lnTo>
                  <a:pt x="1430" y="1474"/>
                </a:lnTo>
                <a:lnTo>
                  <a:pt x="1432" y="1474"/>
                </a:lnTo>
                <a:lnTo>
                  <a:pt x="1433" y="1474"/>
                </a:lnTo>
                <a:lnTo>
                  <a:pt x="1434" y="1474"/>
                </a:lnTo>
                <a:lnTo>
                  <a:pt x="1434" y="1474"/>
                </a:lnTo>
                <a:lnTo>
                  <a:pt x="1435" y="1474"/>
                </a:lnTo>
                <a:lnTo>
                  <a:pt x="1437" y="1474"/>
                </a:lnTo>
                <a:lnTo>
                  <a:pt x="1438" y="1474"/>
                </a:lnTo>
                <a:lnTo>
                  <a:pt x="1438" y="1474"/>
                </a:lnTo>
                <a:lnTo>
                  <a:pt x="1439" y="1474"/>
                </a:lnTo>
                <a:lnTo>
                  <a:pt x="1440" y="1474"/>
                </a:lnTo>
                <a:lnTo>
                  <a:pt x="1442" y="1474"/>
                </a:lnTo>
                <a:lnTo>
                  <a:pt x="1442" y="1474"/>
                </a:lnTo>
                <a:lnTo>
                  <a:pt x="1443" y="1474"/>
                </a:lnTo>
                <a:lnTo>
                  <a:pt x="1444" y="1474"/>
                </a:lnTo>
                <a:lnTo>
                  <a:pt x="1445" y="1474"/>
                </a:lnTo>
                <a:lnTo>
                  <a:pt x="1445" y="1473"/>
                </a:lnTo>
                <a:lnTo>
                  <a:pt x="1447" y="1473"/>
                </a:lnTo>
                <a:lnTo>
                  <a:pt x="1448" y="1473"/>
                </a:lnTo>
                <a:lnTo>
                  <a:pt x="1449" y="1473"/>
                </a:lnTo>
                <a:lnTo>
                  <a:pt x="1449" y="1473"/>
                </a:lnTo>
                <a:lnTo>
                  <a:pt x="1450" y="1473"/>
                </a:lnTo>
                <a:lnTo>
                  <a:pt x="1452" y="1474"/>
                </a:lnTo>
                <a:lnTo>
                  <a:pt x="1453" y="1474"/>
                </a:lnTo>
                <a:lnTo>
                  <a:pt x="1453" y="1474"/>
                </a:lnTo>
                <a:lnTo>
                  <a:pt x="1454" y="1474"/>
                </a:lnTo>
                <a:lnTo>
                  <a:pt x="1455" y="1474"/>
                </a:lnTo>
                <a:lnTo>
                  <a:pt x="1456" y="1474"/>
                </a:lnTo>
                <a:lnTo>
                  <a:pt x="1458" y="1473"/>
                </a:lnTo>
                <a:lnTo>
                  <a:pt x="1458" y="1473"/>
                </a:lnTo>
                <a:lnTo>
                  <a:pt x="1459" y="1473"/>
                </a:lnTo>
                <a:lnTo>
                  <a:pt x="1460" y="1473"/>
                </a:lnTo>
                <a:lnTo>
                  <a:pt x="1461" y="1473"/>
                </a:lnTo>
                <a:lnTo>
                  <a:pt x="1461" y="1473"/>
                </a:lnTo>
                <a:lnTo>
                  <a:pt x="1463" y="1473"/>
                </a:lnTo>
                <a:lnTo>
                  <a:pt x="1464" y="1473"/>
                </a:lnTo>
                <a:lnTo>
                  <a:pt x="1465" y="1474"/>
                </a:lnTo>
                <a:lnTo>
                  <a:pt x="1465" y="1474"/>
                </a:lnTo>
                <a:lnTo>
                  <a:pt x="1466" y="1474"/>
                </a:lnTo>
                <a:lnTo>
                  <a:pt x="1468" y="1474"/>
                </a:lnTo>
                <a:lnTo>
                  <a:pt x="1469" y="1474"/>
                </a:lnTo>
                <a:lnTo>
                  <a:pt x="1469" y="1474"/>
                </a:lnTo>
                <a:lnTo>
                  <a:pt x="1470" y="1474"/>
                </a:lnTo>
                <a:lnTo>
                  <a:pt x="1471" y="1474"/>
                </a:lnTo>
                <a:lnTo>
                  <a:pt x="1473" y="1474"/>
                </a:lnTo>
                <a:lnTo>
                  <a:pt x="1473" y="1474"/>
                </a:lnTo>
                <a:lnTo>
                  <a:pt x="1474" y="1474"/>
                </a:lnTo>
                <a:lnTo>
                  <a:pt x="1475" y="1474"/>
                </a:lnTo>
                <a:lnTo>
                  <a:pt x="1476" y="1474"/>
                </a:lnTo>
                <a:lnTo>
                  <a:pt x="1476" y="1474"/>
                </a:lnTo>
                <a:lnTo>
                  <a:pt x="1478" y="1474"/>
                </a:lnTo>
                <a:lnTo>
                  <a:pt x="1479" y="1474"/>
                </a:lnTo>
                <a:lnTo>
                  <a:pt x="1480" y="1474"/>
                </a:lnTo>
                <a:lnTo>
                  <a:pt x="1480" y="1474"/>
                </a:lnTo>
                <a:lnTo>
                  <a:pt x="1481" y="1474"/>
                </a:lnTo>
                <a:lnTo>
                  <a:pt x="1483" y="1474"/>
                </a:lnTo>
                <a:lnTo>
                  <a:pt x="1484" y="1474"/>
                </a:lnTo>
                <a:lnTo>
                  <a:pt x="1484" y="1474"/>
                </a:lnTo>
                <a:lnTo>
                  <a:pt x="1485" y="1474"/>
                </a:lnTo>
                <a:lnTo>
                  <a:pt x="1486" y="1474"/>
                </a:lnTo>
                <a:lnTo>
                  <a:pt x="1488" y="1473"/>
                </a:lnTo>
                <a:lnTo>
                  <a:pt x="1488" y="1473"/>
                </a:lnTo>
                <a:lnTo>
                  <a:pt x="1489" y="1473"/>
                </a:lnTo>
                <a:lnTo>
                  <a:pt x="1490" y="1473"/>
                </a:lnTo>
                <a:lnTo>
                  <a:pt x="1491" y="1473"/>
                </a:lnTo>
                <a:lnTo>
                  <a:pt x="1491" y="1473"/>
                </a:lnTo>
                <a:lnTo>
                  <a:pt x="1492" y="1473"/>
                </a:lnTo>
                <a:lnTo>
                  <a:pt x="1494" y="1473"/>
                </a:lnTo>
                <a:lnTo>
                  <a:pt x="1495" y="1474"/>
                </a:lnTo>
                <a:lnTo>
                  <a:pt x="1495" y="1474"/>
                </a:lnTo>
                <a:lnTo>
                  <a:pt x="1496" y="1474"/>
                </a:lnTo>
                <a:lnTo>
                  <a:pt x="1497" y="1474"/>
                </a:lnTo>
                <a:lnTo>
                  <a:pt x="1499" y="1474"/>
                </a:lnTo>
                <a:lnTo>
                  <a:pt x="1499" y="1474"/>
                </a:lnTo>
                <a:lnTo>
                  <a:pt x="1500" y="1474"/>
                </a:lnTo>
                <a:lnTo>
                  <a:pt x="1501" y="1474"/>
                </a:lnTo>
                <a:lnTo>
                  <a:pt x="1502" y="1474"/>
                </a:lnTo>
                <a:lnTo>
                  <a:pt x="1502" y="1474"/>
                </a:lnTo>
                <a:lnTo>
                  <a:pt x="1504" y="1474"/>
                </a:lnTo>
                <a:lnTo>
                  <a:pt x="1505" y="1474"/>
                </a:lnTo>
                <a:lnTo>
                  <a:pt x="1506" y="1474"/>
                </a:lnTo>
                <a:lnTo>
                  <a:pt x="1506" y="1474"/>
                </a:lnTo>
                <a:lnTo>
                  <a:pt x="1507" y="1474"/>
                </a:lnTo>
                <a:lnTo>
                  <a:pt x="1509" y="1474"/>
                </a:lnTo>
                <a:lnTo>
                  <a:pt x="1510" y="1474"/>
                </a:lnTo>
                <a:lnTo>
                  <a:pt x="1511" y="1474"/>
                </a:lnTo>
                <a:lnTo>
                  <a:pt x="1511" y="1474"/>
                </a:lnTo>
                <a:lnTo>
                  <a:pt x="1512" y="1474"/>
                </a:lnTo>
                <a:lnTo>
                  <a:pt x="1514" y="1474"/>
                </a:lnTo>
                <a:lnTo>
                  <a:pt x="1515" y="1474"/>
                </a:lnTo>
                <a:lnTo>
                  <a:pt x="1515" y="1474"/>
                </a:lnTo>
                <a:lnTo>
                  <a:pt x="1516" y="1474"/>
                </a:lnTo>
                <a:lnTo>
                  <a:pt x="1517" y="1476"/>
                </a:lnTo>
                <a:lnTo>
                  <a:pt x="1519" y="1476"/>
                </a:lnTo>
                <a:lnTo>
                  <a:pt x="1519" y="1477"/>
                </a:lnTo>
                <a:lnTo>
                  <a:pt x="1520" y="1477"/>
                </a:lnTo>
                <a:lnTo>
                  <a:pt x="1521" y="1477"/>
                </a:lnTo>
                <a:lnTo>
                  <a:pt x="1522" y="1477"/>
                </a:lnTo>
                <a:lnTo>
                  <a:pt x="1522" y="1477"/>
                </a:lnTo>
                <a:lnTo>
                  <a:pt x="1524" y="1476"/>
                </a:lnTo>
                <a:lnTo>
                  <a:pt x="1525" y="1474"/>
                </a:lnTo>
                <a:lnTo>
                  <a:pt x="1526" y="1473"/>
                </a:lnTo>
                <a:lnTo>
                  <a:pt x="1526" y="1472"/>
                </a:lnTo>
                <a:lnTo>
                  <a:pt x="1527" y="1472"/>
                </a:lnTo>
                <a:lnTo>
                  <a:pt x="1528" y="1472"/>
                </a:lnTo>
                <a:lnTo>
                  <a:pt x="1530" y="1472"/>
                </a:lnTo>
                <a:lnTo>
                  <a:pt x="1530" y="1473"/>
                </a:lnTo>
                <a:lnTo>
                  <a:pt x="1531" y="1473"/>
                </a:lnTo>
                <a:lnTo>
                  <a:pt x="1532" y="1473"/>
                </a:lnTo>
                <a:lnTo>
                  <a:pt x="1533" y="1473"/>
                </a:lnTo>
                <a:lnTo>
                  <a:pt x="1533" y="1473"/>
                </a:lnTo>
                <a:lnTo>
                  <a:pt x="1535" y="1474"/>
                </a:lnTo>
                <a:lnTo>
                  <a:pt x="1536" y="1474"/>
                </a:lnTo>
                <a:lnTo>
                  <a:pt x="1537" y="1474"/>
                </a:lnTo>
                <a:lnTo>
                  <a:pt x="1537" y="1474"/>
                </a:lnTo>
                <a:lnTo>
                  <a:pt x="1538" y="1474"/>
                </a:lnTo>
                <a:lnTo>
                  <a:pt x="1540" y="1474"/>
                </a:lnTo>
                <a:lnTo>
                  <a:pt x="1541" y="1474"/>
                </a:lnTo>
                <a:lnTo>
                  <a:pt x="1541" y="1474"/>
                </a:lnTo>
                <a:lnTo>
                  <a:pt x="1542" y="1473"/>
                </a:lnTo>
                <a:lnTo>
                  <a:pt x="1543" y="1473"/>
                </a:lnTo>
                <a:lnTo>
                  <a:pt x="1545" y="1473"/>
                </a:lnTo>
                <a:lnTo>
                  <a:pt x="1545" y="1473"/>
                </a:lnTo>
                <a:lnTo>
                  <a:pt x="1546" y="1473"/>
                </a:lnTo>
                <a:lnTo>
                  <a:pt x="1547" y="1473"/>
                </a:lnTo>
                <a:lnTo>
                  <a:pt x="1548" y="1473"/>
                </a:lnTo>
                <a:lnTo>
                  <a:pt x="1548" y="1473"/>
                </a:lnTo>
                <a:lnTo>
                  <a:pt x="1550" y="1473"/>
                </a:lnTo>
                <a:lnTo>
                  <a:pt x="1551" y="1473"/>
                </a:lnTo>
                <a:lnTo>
                  <a:pt x="1552" y="1474"/>
                </a:lnTo>
                <a:lnTo>
                  <a:pt x="1552" y="1474"/>
                </a:lnTo>
                <a:lnTo>
                  <a:pt x="1553" y="1474"/>
                </a:lnTo>
                <a:lnTo>
                  <a:pt x="1555" y="1473"/>
                </a:lnTo>
                <a:lnTo>
                  <a:pt x="1556" y="1473"/>
                </a:lnTo>
                <a:lnTo>
                  <a:pt x="1556" y="1473"/>
                </a:lnTo>
                <a:lnTo>
                  <a:pt x="1557" y="1473"/>
                </a:lnTo>
                <a:lnTo>
                  <a:pt x="1558" y="1472"/>
                </a:lnTo>
                <a:lnTo>
                  <a:pt x="1560" y="1472"/>
                </a:lnTo>
                <a:lnTo>
                  <a:pt x="1560" y="1472"/>
                </a:lnTo>
                <a:lnTo>
                  <a:pt x="1561" y="1472"/>
                </a:lnTo>
                <a:lnTo>
                  <a:pt x="1562" y="1472"/>
                </a:lnTo>
                <a:lnTo>
                  <a:pt x="1563" y="1472"/>
                </a:lnTo>
                <a:lnTo>
                  <a:pt x="1563" y="1473"/>
                </a:lnTo>
                <a:lnTo>
                  <a:pt x="1564" y="1473"/>
                </a:lnTo>
                <a:lnTo>
                  <a:pt x="1566" y="1473"/>
                </a:lnTo>
                <a:lnTo>
                  <a:pt x="1567" y="1474"/>
                </a:lnTo>
                <a:lnTo>
                  <a:pt x="1568" y="1474"/>
                </a:lnTo>
                <a:lnTo>
                  <a:pt x="1568" y="1474"/>
                </a:lnTo>
                <a:lnTo>
                  <a:pt x="1569" y="1474"/>
                </a:lnTo>
                <a:lnTo>
                  <a:pt x="1571" y="1474"/>
                </a:lnTo>
                <a:lnTo>
                  <a:pt x="1572" y="1474"/>
                </a:lnTo>
                <a:lnTo>
                  <a:pt x="1572" y="1473"/>
                </a:lnTo>
                <a:lnTo>
                  <a:pt x="1573" y="1473"/>
                </a:lnTo>
                <a:lnTo>
                  <a:pt x="1574" y="1473"/>
                </a:lnTo>
                <a:lnTo>
                  <a:pt x="1576" y="1472"/>
                </a:lnTo>
                <a:lnTo>
                  <a:pt x="1576" y="1472"/>
                </a:lnTo>
                <a:lnTo>
                  <a:pt x="1577" y="1471"/>
                </a:lnTo>
                <a:lnTo>
                  <a:pt x="1578" y="1471"/>
                </a:lnTo>
                <a:lnTo>
                  <a:pt x="1579" y="1471"/>
                </a:lnTo>
                <a:lnTo>
                  <a:pt x="1579" y="1469"/>
                </a:lnTo>
                <a:lnTo>
                  <a:pt x="1581" y="1469"/>
                </a:lnTo>
                <a:lnTo>
                  <a:pt x="1582" y="1469"/>
                </a:lnTo>
                <a:lnTo>
                  <a:pt x="1583" y="1471"/>
                </a:lnTo>
                <a:lnTo>
                  <a:pt x="1583" y="1471"/>
                </a:lnTo>
                <a:lnTo>
                  <a:pt x="1584" y="1472"/>
                </a:lnTo>
                <a:lnTo>
                  <a:pt x="1586" y="1472"/>
                </a:lnTo>
                <a:lnTo>
                  <a:pt x="1587" y="1473"/>
                </a:lnTo>
                <a:lnTo>
                  <a:pt x="1587" y="1473"/>
                </a:lnTo>
                <a:lnTo>
                  <a:pt x="1588" y="1473"/>
                </a:lnTo>
                <a:lnTo>
                  <a:pt x="1589" y="1474"/>
                </a:lnTo>
                <a:lnTo>
                  <a:pt x="1591" y="1474"/>
                </a:lnTo>
                <a:lnTo>
                  <a:pt x="1591" y="1474"/>
                </a:lnTo>
                <a:lnTo>
                  <a:pt x="1592" y="1474"/>
                </a:lnTo>
                <a:lnTo>
                  <a:pt x="1593" y="1474"/>
                </a:lnTo>
                <a:lnTo>
                  <a:pt x="1594" y="1474"/>
                </a:lnTo>
                <a:lnTo>
                  <a:pt x="1594" y="1474"/>
                </a:lnTo>
                <a:lnTo>
                  <a:pt x="1596" y="1474"/>
                </a:lnTo>
                <a:lnTo>
                  <a:pt x="1597" y="1474"/>
                </a:lnTo>
                <a:lnTo>
                  <a:pt x="1598" y="1474"/>
                </a:lnTo>
                <a:lnTo>
                  <a:pt x="1598" y="1474"/>
                </a:lnTo>
                <a:lnTo>
                  <a:pt x="1599" y="1474"/>
                </a:lnTo>
                <a:lnTo>
                  <a:pt x="1600" y="1474"/>
                </a:lnTo>
                <a:lnTo>
                  <a:pt x="1602" y="1474"/>
                </a:lnTo>
                <a:lnTo>
                  <a:pt x="1602" y="1474"/>
                </a:lnTo>
                <a:lnTo>
                  <a:pt x="1603" y="1474"/>
                </a:lnTo>
                <a:lnTo>
                  <a:pt x="1604" y="1474"/>
                </a:lnTo>
                <a:lnTo>
                  <a:pt x="1605" y="1476"/>
                </a:lnTo>
                <a:lnTo>
                  <a:pt x="1605" y="1476"/>
                </a:lnTo>
                <a:lnTo>
                  <a:pt x="1607" y="1476"/>
                </a:lnTo>
                <a:lnTo>
                  <a:pt x="1608" y="1476"/>
                </a:lnTo>
                <a:lnTo>
                  <a:pt x="1609" y="1476"/>
                </a:lnTo>
                <a:lnTo>
                  <a:pt x="1609" y="1476"/>
                </a:lnTo>
                <a:lnTo>
                  <a:pt x="1610" y="1477"/>
                </a:lnTo>
                <a:lnTo>
                  <a:pt x="1612" y="1477"/>
                </a:lnTo>
                <a:lnTo>
                  <a:pt x="1613" y="1477"/>
                </a:lnTo>
                <a:lnTo>
                  <a:pt x="1613" y="1477"/>
                </a:lnTo>
                <a:lnTo>
                  <a:pt x="1614" y="1476"/>
                </a:lnTo>
                <a:lnTo>
                  <a:pt x="1615" y="1476"/>
                </a:lnTo>
                <a:lnTo>
                  <a:pt x="1617" y="1476"/>
                </a:lnTo>
                <a:lnTo>
                  <a:pt x="1617" y="1476"/>
                </a:lnTo>
                <a:lnTo>
                  <a:pt x="1618" y="1474"/>
                </a:lnTo>
                <a:lnTo>
                  <a:pt x="1619" y="1474"/>
                </a:lnTo>
                <a:lnTo>
                  <a:pt x="1620" y="1474"/>
                </a:lnTo>
                <a:lnTo>
                  <a:pt x="1620" y="1474"/>
                </a:lnTo>
                <a:lnTo>
                  <a:pt x="1622" y="1474"/>
                </a:lnTo>
                <a:lnTo>
                  <a:pt x="1623" y="1474"/>
                </a:lnTo>
                <a:lnTo>
                  <a:pt x="1624" y="1474"/>
                </a:lnTo>
                <a:lnTo>
                  <a:pt x="1625" y="1474"/>
                </a:lnTo>
                <a:lnTo>
                  <a:pt x="1625" y="1474"/>
                </a:lnTo>
                <a:lnTo>
                  <a:pt x="1627" y="1474"/>
                </a:lnTo>
                <a:lnTo>
                  <a:pt x="1628" y="1474"/>
                </a:lnTo>
                <a:lnTo>
                  <a:pt x="1629" y="1474"/>
                </a:lnTo>
                <a:lnTo>
                  <a:pt x="1629" y="1474"/>
                </a:lnTo>
                <a:lnTo>
                  <a:pt x="1630" y="1474"/>
                </a:lnTo>
                <a:lnTo>
                  <a:pt x="1632" y="1473"/>
                </a:lnTo>
                <a:lnTo>
                  <a:pt x="1633" y="1473"/>
                </a:lnTo>
                <a:lnTo>
                  <a:pt x="1633" y="1472"/>
                </a:lnTo>
                <a:lnTo>
                  <a:pt x="1634" y="1471"/>
                </a:lnTo>
                <a:lnTo>
                  <a:pt x="1635" y="1468"/>
                </a:lnTo>
                <a:lnTo>
                  <a:pt x="1636" y="1467"/>
                </a:lnTo>
                <a:lnTo>
                  <a:pt x="1636" y="1464"/>
                </a:lnTo>
                <a:lnTo>
                  <a:pt x="1638" y="1463"/>
                </a:lnTo>
                <a:lnTo>
                  <a:pt x="1639" y="1462"/>
                </a:lnTo>
                <a:lnTo>
                  <a:pt x="1640" y="1462"/>
                </a:lnTo>
                <a:lnTo>
                  <a:pt x="1640" y="1462"/>
                </a:lnTo>
                <a:lnTo>
                  <a:pt x="1641" y="1463"/>
                </a:lnTo>
                <a:lnTo>
                  <a:pt x="1643" y="1464"/>
                </a:lnTo>
                <a:lnTo>
                  <a:pt x="1644" y="1467"/>
                </a:lnTo>
                <a:lnTo>
                  <a:pt x="1644" y="1469"/>
                </a:lnTo>
                <a:lnTo>
                  <a:pt x="1645" y="1471"/>
                </a:lnTo>
                <a:lnTo>
                  <a:pt x="1646" y="1473"/>
                </a:lnTo>
                <a:lnTo>
                  <a:pt x="1648" y="1474"/>
                </a:lnTo>
                <a:lnTo>
                  <a:pt x="1648" y="1474"/>
                </a:lnTo>
                <a:lnTo>
                  <a:pt x="1649" y="1476"/>
                </a:lnTo>
                <a:lnTo>
                  <a:pt x="1650" y="1474"/>
                </a:lnTo>
                <a:lnTo>
                  <a:pt x="1651" y="1474"/>
                </a:lnTo>
                <a:lnTo>
                  <a:pt x="1651" y="1473"/>
                </a:lnTo>
                <a:lnTo>
                  <a:pt x="1653" y="1472"/>
                </a:lnTo>
                <a:lnTo>
                  <a:pt x="1654" y="1471"/>
                </a:lnTo>
                <a:lnTo>
                  <a:pt x="1655" y="1469"/>
                </a:lnTo>
                <a:lnTo>
                  <a:pt x="1655" y="1467"/>
                </a:lnTo>
                <a:lnTo>
                  <a:pt x="1656" y="1466"/>
                </a:lnTo>
                <a:lnTo>
                  <a:pt x="1658" y="1464"/>
                </a:lnTo>
                <a:lnTo>
                  <a:pt x="1659" y="1462"/>
                </a:lnTo>
                <a:lnTo>
                  <a:pt x="1659" y="1461"/>
                </a:lnTo>
                <a:lnTo>
                  <a:pt x="1660" y="1459"/>
                </a:lnTo>
                <a:lnTo>
                  <a:pt x="1661" y="1458"/>
                </a:lnTo>
                <a:lnTo>
                  <a:pt x="1663" y="1458"/>
                </a:lnTo>
                <a:lnTo>
                  <a:pt x="1663" y="1458"/>
                </a:lnTo>
                <a:lnTo>
                  <a:pt x="1664" y="1459"/>
                </a:lnTo>
                <a:lnTo>
                  <a:pt x="1665" y="1461"/>
                </a:lnTo>
                <a:lnTo>
                  <a:pt x="1666" y="1462"/>
                </a:lnTo>
                <a:lnTo>
                  <a:pt x="1666" y="1463"/>
                </a:lnTo>
                <a:lnTo>
                  <a:pt x="1668" y="1464"/>
                </a:lnTo>
                <a:lnTo>
                  <a:pt x="1669" y="1466"/>
                </a:lnTo>
                <a:lnTo>
                  <a:pt x="1670" y="1467"/>
                </a:lnTo>
                <a:lnTo>
                  <a:pt x="1670" y="1468"/>
                </a:lnTo>
                <a:lnTo>
                  <a:pt x="1671" y="1468"/>
                </a:lnTo>
                <a:lnTo>
                  <a:pt x="1672" y="1469"/>
                </a:lnTo>
                <a:lnTo>
                  <a:pt x="1674" y="1471"/>
                </a:lnTo>
                <a:lnTo>
                  <a:pt x="1674" y="1471"/>
                </a:lnTo>
                <a:lnTo>
                  <a:pt x="1675" y="1471"/>
                </a:lnTo>
                <a:lnTo>
                  <a:pt x="1676" y="1472"/>
                </a:lnTo>
                <a:lnTo>
                  <a:pt x="1677" y="1472"/>
                </a:lnTo>
                <a:lnTo>
                  <a:pt x="1679" y="1472"/>
                </a:lnTo>
                <a:lnTo>
                  <a:pt x="1679" y="1472"/>
                </a:lnTo>
                <a:lnTo>
                  <a:pt x="1680" y="1473"/>
                </a:lnTo>
                <a:lnTo>
                  <a:pt x="1681" y="1473"/>
                </a:lnTo>
                <a:lnTo>
                  <a:pt x="1682" y="1473"/>
                </a:lnTo>
                <a:lnTo>
                  <a:pt x="1682" y="1473"/>
                </a:lnTo>
                <a:lnTo>
                  <a:pt x="1684" y="1473"/>
                </a:lnTo>
                <a:lnTo>
                  <a:pt x="1685" y="1474"/>
                </a:lnTo>
                <a:lnTo>
                  <a:pt x="1686" y="1474"/>
                </a:lnTo>
                <a:lnTo>
                  <a:pt x="1686" y="1474"/>
                </a:lnTo>
                <a:lnTo>
                  <a:pt x="1687" y="1474"/>
                </a:lnTo>
                <a:lnTo>
                  <a:pt x="1689" y="1474"/>
                </a:lnTo>
                <a:lnTo>
                  <a:pt x="1690" y="1474"/>
                </a:lnTo>
                <a:lnTo>
                  <a:pt x="1690" y="1474"/>
                </a:lnTo>
                <a:lnTo>
                  <a:pt x="1691" y="1474"/>
                </a:lnTo>
                <a:lnTo>
                  <a:pt x="1692" y="1474"/>
                </a:lnTo>
                <a:lnTo>
                  <a:pt x="1694" y="1474"/>
                </a:lnTo>
                <a:lnTo>
                  <a:pt x="1694" y="1474"/>
                </a:lnTo>
                <a:lnTo>
                  <a:pt x="1695" y="1474"/>
                </a:lnTo>
                <a:lnTo>
                  <a:pt x="1696" y="1474"/>
                </a:lnTo>
                <a:lnTo>
                  <a:pt x="1697" y="1473"/>
                </a:lnTo>
                <a:lnTo>
                  <a:pt x="1697" y="1473"/>
                </a:lnTo>
                <a:lnTo>
                  <a:pt x="1699" y="1473"/>
                </a:lnTo>
                <a:lnTo>
                  <a:pt x="1700" y="1473"/>
                </a:lnTo>
                <a:lnTo>
                  <a:pt x="1701" y="1473"/>
                </a:lnTo>
                <a:lnTo>
                  <a:pt x="1701" y="1473"/>
                </a:lnTo>
                <a:lnTo>
                  <a:pt x="1702" y="1473"/>
                </a:lnTo>
                <a:lnTo>
                  <a:pt x="1704" y="1474"/>
                </a:lnTo>
                <a:lnTo>
                  <a:pt x="1705" y="1474"/>
                </a:lnTo>
                <a:lnTo>
                  <a:pt x="1705" y="1474"/>
                </a:lnTo>
                <a:lnTo>
                  <a:pt x="1706" y="1474"/>
                </a:lnTo>
                <a:lnTo>
                  <a:pt x="1707" y="1474"/>
                </a:lnTo>
                <a:lnTo>
                  <a:pt x="1708" y="1474"/>
                </a:lnTo>
                <a:lnTo>
                  <a:pt x="1708" y="1474"/>
                </a:lnTo>
                <a:lnTo>
                  <a:pt x="1710" y="1474"/>
                </a:lnTo>
                <a:lnTo>
                  <a:pt x="1711" y="1474"/>
                </a:lnTo>
                <a:lnTo>
                  <a:pt x="1712" y="1474"/>
                </a:lnTo>
                <a:lnTo>
                  <a:pt x="1712" y="1474"/>
                </a:lnTo>
                <a:lnTo>
                  <a:pt x="1713" y="1474"/>
                </a:lnTo>
                <a:lnTo>
                  <a:pt x="1715" y="1476"/>
                </a:lnTo>
                <a:lnTo>
                  <a:pt x="1716" y="1476"/>
                </a:lnTo>
                <a:lnTo>
                  <a:pt x="1716" y="1476"/>
                </a:lnTo>
                <a:lnTo>
                  <a:pt x="1717" y="1476"/>
                </a:lnTo>
                <a:lnTo>
                  <a:pt x="1718" y="1476"/>
                </a:lnTo>
                <a:lnTo>
                  <a:pt x="1720" y="1476"/>
                </a:lnTo>
                <a:lnTo>
                  <a:pt x="1720" y="1476"/>
                </a:lnTo>
                <a:lnTo>
                  <a:pt x="1721" y="1474"/>
                </a:lnTo>
                <a:lnTo>
                  <a:pt x="1722" y="1474"/>
                </a:lnTo>
                <a:lnTo>
                  <a:pt x="1723" y="1474"/>
                </a:lnTo>
                <a:lnTo>
                  <a:pt x="1723" y="1474"/>
                </a:lnTo>
                <a:lnTo>
                  <a:pt x="1725" y="1474"/>
                </a:lnTo>
                <a:lnTo>
                  <a:pt x="1726" y="1474"/>
                </a:lnTo>
                <a:lnTo>
                  <a:pt x="1727" y="1474"/>
                </a:lnTo>
                <a:lnTo>
                  <a:pt x="1727" y="1474"/>
                </a:lnTo>
                <a:lnTo>
                  <a:pt x="1728" y="1474"/>
                </a:lnTo>
                <a:lnTo>
                  <a:pt x="1730" y="1474"/>
                </a:lnTo>
                <a:lnTo>
                  <a:pt x="1731" y="1474"/>
                </a:lnTo>
                <a:lnTo>
                  <a:pt x="1731" y="1474"/>
                </a:lnTo>
                <a:lnTo>
                  <a:pt x="1732" y="1474"/>
                </a:lnTo>
                <a:lnTo>
                  <a:pt x="1733" y="1474"/>
                </a:lnTo>
                <a:lnTo>
                  <a:pt x="1735" y="1474"/>
                </a:lnTo>
                <a:lnTo>
                  <a:pt x="1736" y="1474"/>
                </a:lnTo>
                <a:lnTo>
                  <a:pt x="1736" y="1474"/>
                </a:lnTo>
                <a:lnTo>
                  <a:pt x="1737" y="1474"/>
                </a:lnTo>
                <a:lnTo>
                  <a:pt x="1738" y="1474"/>
                </a:lnTo>
                <a:lnTo>
                  <a:pt x="1740" y="1474"/>
                </a:lnTo>
                <a:lnTo>
                  <a:pt x="1740" y="1474"/>
                </a:lnTo>
                <a:lnTo>
                  <a:pt x="1741" y="1474"/>
                </a:lnTo>
                <a:lnTo>
                  <a:pt x="1742" y="1474"/>
                </a:lnTo>
                <a:lnTo>
                  <a:pt x="1743" y="1474"/>
                </a:lnTo>
                <a:lnTo>
                  <a:pt x="1743" y="1474"/>
                </a:lnTo>
                <a:lnTo>
                  <a:pt x="1744" y="1474"/>
                </a:lnTo>
                <a:lnTo>
                  <a:pt x="1746" y="1476"/>
                </a:lnTo>
                <a:lnTo>
                  <a:pt x="1747" y="1476"/>
                </a:lnTo>
                <a:lnTo>
                  <a:pt x="1747" y="1476"/>
                </a:lnTo>
                <a:lnTo>
                  <a:pt x="1748" y="1476"/>
                </a:lnTo>
                <a:lnTo>
                  <a:pt x="1749" y="1476"/>
                </a:lnTo>
                <a:lnTo>
                  <a:pt x="1751" y="1476"/>
                </a:lnTo>
                <a:lnTo>
                  <a:pt x="1751" y="1476"/>
                </a:lnTo>
                <a:lnTo>
                  <a:pt x="1752" y="1476"/>
                </a:lnTo>
                <a:lnTo>
                  <a:pt x="1753" y="1476"/>
                </a:lnTo>
                <a:lnTo>
                  <a:pt x="1754" y="1476"/>
                </a:lnTo>
                <a:lnTo>
                  <a:pt x="1754" y="1476"/>
                </a:lnTo>
                <a:lnTo>
                  <a:pt x="1756" y="1476"/>
                </a:lnTo>
                <a:lnTo>
                  <a:pt x="1757" y="1476"/>
                </a:lnTo>
                <a:lnTo>
                  <a:pt x="1758" y="1476"/>
                </a:lnTo>
                <a:lnTo>
                  <a:pt x="1758" y="1474"/>
                </a:lnTo>
                <a:lnTo>
                  <a:pt x="1759" y="1472"/>
                </a:lnTo>
                <a:lnTo>
                  <a:pt x="1761" y="1468"/>
                </a:lnTo>
                <a:lnTo>
                  <a:pt x="1762" y="1461"/>
                </a:lnTo>
                <a:lnTo>
                  <a:pt x="1762" y="1450"/>
                </a:lnTo>
                <a:lnTo>
                  <a:pt x="1763" y="1432"/>
                </a:lnTo>
                <a:lnTo>
                  <a:pt x="1764" y="1411"/>
                </a:lnTo>
                <a:lnTo>
                  <a:pt x="1766" y="1385"/>
                </a:lnTo>
                <a:lnTo>
                  <a:pt x="1766" y="1360"/>
                </a:lnTo>
                <a:lnTo>
                  <a:pt x="1767" y="1343"/>
                </a:lnTo>
                <a:lnTo>
                  <a:pt x="1768" y="1334"/>
                </a:lnTo>
                <a:lnTo>
                  <a:pt x="1769" y="1335"/>
                </a:lnTo>
                <a:lnTo>
                  <a:pt x="1769" y="1346"/>
                </a:lnTo>
                <a:lnTo>
                  <a:pt x="1771" y="1366"/>
                </a:lnTo>
                <a:lnTo>
                  <a:pt x="1772" y="1390"/>
                </a:lnTo>
                <a:lnTo>
                  <a:pt x="1773" y="1412"/>
                </a:lnTo>
                <a:lnTo>
                  <a:pt x="1773" y="1431"/>
                </a:lnTo>
                <a:lnTo>
                  <a:pt x="1774" y="1446"/>
                </a:lnTo>
                <a:lnTo>
                  <a:pt x="1776" y="1456"/>
                </a:lnTo>
                <a:lnTo>
                  <a:pt x="1777" y="1462"/>
                </a:lnTo>
                <a:lnTo>
                  <a:pt x="1777" y="1467"/>
                </a:lnTo>
                <a:lnTo>
                  <a:pt x="1778" y="1469"/>
                </a:lnTo>
                <a:lnTo>
                  <a:pt x="1779" y="1471"/>
                </a:lnTo>
                <a:lnTo>
                  <a:pt x="1780" y="1472"/>
                </a:lnTo>
                <a:lnTo>
                  <a:pt x="1780" y="1472"/>
                </a:lnTo>
                <a:lnTo>
                  <a:pt x="1782" y="1473"/>
                </a:lnTo>
                <a:lnTo>
                  <a:pt x="1783" y="1473"/>
                </a:lnTo>
                <a:lnTo>
                  <a:pt x="1784" y="1473"/>
                </a:lnTo>
                <a:lnTo>
                  <a:pt x="1784" y="1473"/>
                </a:lnTo>
                <a:lnTo>
                  <a:pt x="1785" y="1473"/>
                </a:lnTo>
                <a:lnTo>
                  <a:pt x="1787" y="1473"/>
                </a:lnTo>
                <a:lnTo>
                  <a:pt x="1788" y="1472"/>
                </a:lnTo>
                <a:lnTo>
                  <a:pt x="1788" y="1471"/>
                </a:lnTo>
                <a:lnTo>
                  <a:pt x="1789" y="1469"/>
                </a:lnTo>
                <a:lnTo>
                  <a:pt x="1790" y="1467"/>
                </a:lnTo>
                <a:lnTo>
                  <a:pt x="1792" y="1464"/>
                </a:lnTo>
                <a:lnTo>
                  <a:pt x="1793" y="1461"/>
                </a:lnTo>
                <a:lnTo>
                  <a:pt x="1793" y="1459"/>
                </a:lnTo>
                <a:lnTo>
                  <a:pt x="1794" y="1458"/>
                </a:lnTo>
                <a:lnTo>
                  <a:pt x="1795" y="1459"/>
                </a:lnTo>
                <a:lnTo>
                  <a:pt x="1797" y="1461"/>
                </a:lnTo>
                <a:lnTo>
                  <a:pt x="1797" y="1463"/>
                </a:lnTo>
                <a:lnTo>
                  <a:pt x="1798" y="1464"/>
                </a:lnTo>
                <a:lnTo>
                  <a:pt x="1799" y="1467"/>
                </a:lnTo>
                <a:lnTo>
                  <a:pt x="1800" y="1467"/>
                </a:lnTo>
                <a:lnTo>
                  <a:pt x="1800" y="1468"/>
                </a:lnTo>
                <a:lnTo>
                  <a:pt x="1802" y="1468"/>
                </a:lnTo>
                <a:lnTo>
                  <a:pt x="1803" y="1469"/>
                </a:lnTo>
                <a:lnTo>
                  <a:pt x="1804" y="1469"/>
                </a:lnTo>
                <a:lnTo>
                  <a:pt x="1804" y="1469"/>
                </a:lnTo>
                <a:lnTo>
                  <a:pt x="1805" y="1469"/>
                </a:lnTo>
                <a:lnTo>
                  <a:pt x="1807" y="1469"/>
                </a:lnTo>
                <a:lnTo>
                  <a:pt x="1808" y="1469"/>
                </a:lnTo>
                <a:lnTo>
                  <a:pt x="1808" y="1468"/>
                </a:lnTo>
                <a:lnTo>
                  <a:pt x="1809" y="1468"/>
                </a:lnTo>
                <a:lnTo>
                  <a:pt x="1810" y="1468"/>
                </a:lnTo>
                <a:lnTo>
                  <a:pt x="1811" y="1467"/>
                </a:lnTo>
                <a:lnTo>
                  <a:pt x="1811" y="1467"/>
                </a:lnTo>
                <a:lnTo>
                  <a:pt x="1813" y="1466"/>
                </a:lnTo>
                <a:lnTo>
                  <a:pt x="1814" y="1466"/>
                </a:lnTo>
                <a:lnTo>
                  <a:pt x="1815" y="1466"/>
                </a:lnTo>
                <a:lnTo>
                  <a:pt x="1815" y="1466"/>
                </a:lnTo>
                <a:lnTo>
                  <a:pt x="1816" y="1467"/>
                </a:lnTo>
                <a:lnTo>
                  <a:pt x="1818" y="1467"/>
                </a:lnTo>
                <a:lnTo>
                  <a:pt x="1819" y="1468"/>
                </a:lnTo>
                <a:lnTo>
                  <a:pt x="1819" y="1468"/>
                </a:lnTo>
                <a:lnTo>
                  <a:pt x="1820" y="1469"/>
                </a:lnTo>
                <a:lnTo>
                  <a:pt x="1821" y="1469"/>
                </a:lnTo>
                <a:lnTo>
                  <a:pt x="1823" y="1469"/>
                </a:lnTo>
                <a:lnTo>
                  <a:pt x="1823" y="1469"/>
                </a:lnTo>
                <a:lnTo>
                  <a:pt x="1824" y="1469"/>
                </a:lnTo>
                <a:lnTo>
                  <a:pt x="1825" y="1469"/>
                </a:lnTo>
                <a:lnTo>
                  <a:pt x="1826" y="1469"/>
                </a:lnTo>
                <a:lnTo>
                  <a:pt x="1826" y="1471"/>
                </a:lnTo>
                <a:lnTo>
                  <a:pt x="1828" y="1471"/>
                </a:lnTo>
                <a:lnTo>
                  <a:pt x="1829" y="1471"/>
                </a:lnTo>
                <a:lnTo>
                  <a:pt x="1830" y="1471"/>
                </a:lnTo>
                <a:lnTo>
                  <a:pt x="1830" y="1471"/>
                </a:lnTo>
                <a:lnTo>
                  <a:pt x="1831" y="1471"/>
                </a:lnTo>
                <a:lnTo>
                  <a:pt x="1833" y="1471"/>
                </a:lnTo>
                <a:lnTo>
                  <a:pt x="1834" y="1471"/>
                </a:lnTo>
                <a:lnTo>
                  <a:pt x="1834" y="1471"/>
                </a:lnTo>
                <a:lnTo>
                  <a:pt x="1835" y="1471"/>
                </a:lnTo>
                <a:lnTo>
                  <a:pt x="1836" y="1471"/>
                </a:lnTo>
                <a:lnTo>
                  <a:pt x="1838" y="1471"/>
                </a:lnTo>
                <a:lnTo>
                  <a:pt x="1838" y="1471"/>
                </a:lnTo>
                <a:lnTo>
                  <a:pt x="1839" y="1471"/>
                </a:lnTo>
                <a:lnTo>
                  <a:pt x="1840" y="1471"/>
                </a:lnTo>
                <a:lnTo>
                  <a:pt x="1841" y="1471"/>
                </a:lnTo>
                <a:lnTo>
                  <a:pt x="1841" y="1472"/>
                </a:lnTo>
                <a:lnTo>
                  <a:pt x="1843" y="1472"/>
                </a:lnTo>
                <a:lnTo>
                  <a:pt x="1844" y="1472"/>
                </a:lnTo>
                <a:lnTo>
                  <a:pt x="1845" y="1472"/>
                </a:lnTo>
                <a:lnTo>
                  <a:pt x="1846" y="1472"/>
                </a:lnTo>
                <a:lnTo>
                  <a:pt x="1846" y="1472"/>
                </a:lnTo>
                <a:lnTo>
                  <a:pt x="1847" y="1472"/>
                </a:lnTo>
                <a:lnTo>
                  <a:pt x="1849" y="1472"/>
                </a:lnTo>
                <a:lnTo>
                  <a:pt x="1850" y="1472"/>
                </a:lnTo>
                <a:lnTo>
                  <a:pt x="1850" y="1472"/>
                </a:lnTo>
                <a:lnTo>
                  <a:pt x="1851" y="1472"/>
                </a:lnTo>
                <a:lnTo>
                  <a:pt x="1852" y="1472"/>
                </a:lnTo>
                <a:lnTo>
                  <a:pt x="1854" y="1473"/>
                </a:lnTo>
                <a:lnTo>
                  <a:pt x="1854" y="1473"/>
                </a:lnTo>
                <a:lnTo>
                  <a:pt x="1855" y="1473"/>
                </a:lnTo>
                <a:lnTo>
                  <a:pt x="1856" y="1473"/>
                </a:lnTo>
                <a:lnTo>
                  <a:pt x="1857" y="1473"/>
                </a:lnTo>
                <a:lnTo>
                  <a:pt x="1857" y="1473"/>
                </a:lnTo>
                <a:lnTo>
                  <a:pt x="1859" y="1473"/>
                </a:lnTo>
                <a:lnTo>
                  <a:pt x="1860" y="1473"/>
                </a:lnTo>
                <a:lnTo>
                  <a:pt x="1861" y="1474"/>
                </a:lnTo>
                <a:lnTo>
                  <a:pt x="1861" y="1474"/>
                </a:lnTo>
                <a:lnTo>
                  <a:pt x="1862" y="1474"/>
                </a:lnTo>
                <a:lnTo>
                  <a:pt x="1864" y="1474"/>
                </a:lnTo>
                <a:lnTo>
                  <a:pt x="1865" y="1474"/>
                </a:lnTo>
                <a:lnTo>
                  <a:pt x="1865" y="1474"/>
                </a:lnTo>
                <a:lnTo>
                  <a:pt x="1866" y="1474"/>
                </a:lnTo>
                <a:lnTo>
                  <a:pt x="1867" y="1474"/>
                </a:lnTo>
                <a:lnTo>
                  <a:pt x="1869" y="1474"/>
                </a:lnTo>
                <a:lnTo>
                  <a:pt x="1869" y="1473"/>
                </a:lnTo>
                <a:lnTo>
                  <a:pt x="1870" y="1473"/>
                </a:lnTo>
                <a:lnTo>
                  <a:pt x="1871" y="1473"/>
                </a:lnTo>
                <a:lnTo>
                  <a:pt x="1872" y="1473"/>
                </a:lnTo>
                <a:lnTo>
                  <a:pt x="1872" y="1473"/>
                </a:lnTo>
                <a:lnTo>
                  <a:pt x="1874" y="1473"/>
                </a:lnTo>
                <a:lnTo>
                  <a:pt x="1875" y="1473"/>
                </a:lnTo>
                <a:lnTo>
                  <a:pt x="1876" y="1473"/>
                </a:lnTo>
                <a:lnTo>
                  <a:pt x="1876" y="1473"/>
                </a:lnTo>
                <a:lnTo>
                  <a:pt x="1877" y="1473"/>
                </a:lnTo>
                <a:lnTo>
                  <a:pt x="1879" y="1474"/>
                </a:lnTo>
                <a:lnTo>
                  <a:pt x="1880" y="1474"/>
                </a:lnTo>
                <a:lnTo>
                  <a:pt x="1880" y="1474"/>
                </a:lnTo>
                <a:lnTo>
                  <a:pt x="1881" y="1474"/>
                </a:lnTo>
                <a:lnTo>
                  <a:pt x="1882" y="1474"/>
                </a:lnTo>
                <a:lnTo>
                  <a:pt x="1883" y="1474"/>
                </a:lnTo>
                <a:lnTo>
                  <a:pt x="1883" y="1474"/>
                </a:lnTo>
                <a:lnTo>
                  <a:pt x="1885" y="1474"/>
                </a:lnTo>
                <a:lnTo>
                  <a:pt x="1886" y="1474"/>
                </a:lnTo>
                <a:lnTo>
                  <a:pt x="1887" y="1474"/>
                </a:lnTo>
                <a:lnTo>
                  <a:pt x="1887" y="1474"/>
                </a:lnTo>
                <a:lnTo>
                  <a:pt x="1888" y="1474"/>
                </a:lnTo>
                <a:lnTo>
                  <a:pt x="1890" y="1474"/>
                </a:lnTo>
                <a:lnTo>
                  <a:pt x="1891" y="1474"/>
                </a:lnTo>
                <a:lnTo>
                  <a:pt x="1891" y="1474"/>
                </a:lnTo>
                <a:lnTo>
                  <a:pt x="1892" y="1474"/>
                </a:lnTo>
                <a:lnTo>
                  <a:pt x="1893" y="1474"/>
                </a:lnTo>
                <a:lnTo>
                  <a:pt x="1895" y="1473"/>
                </a:lnTo>
                <a:lnTo>
                  <a:pt x="1895" y="1473"/>
                </a:lnTo>
                <a:lnTo>
                  <a:pt x="1896" y="1472"/>
                </a:lnTo>
                <a:lnTo>
                  <a:pt x="1897" y="1472"/>
                </a:lnTo>
                <a:lnTo>
                  <a:pt x="1898" y="1471"/>
                </a:lnTo>
                <a:lnTo>
                  <a:pt x="1898" y="1471"/>
                </a:lnTo>
                <a:lnTo>
                  <a:pt x="1900" y="1471"/>
                </a:lnTo>
                <a:lnTo>
                  <a:pt x="1901" y="1471"/>
                </a:lnTo>
                <a:lnTo>
                  <a:pt x="1902" y="1471"/>
                </a:lnTo>
                <a:lnTo>
                  <a:pt x="1903" y="1471"/>
                </a:lnTo>
                <a:lnTo>
                  <a:pt x="1903" y="1471"/>
                </a:lnTo>
                <a:lnTo>
                  <a:pt x="1905" y="1471"/>
                </a:lnTo>
                <a:lnTo>
                  <a:pt x="1906" y="1471"/>
                </a:lnTo>
                <a:lnTo>
                  <a:pt x="1907" y="1469"/>
                </a:lnTo>
                <a:lnTo>
                  <a:pt x="1907" y="1469"/>
                </a:lnTo>
                <a:lnTo>
                  <a:pt x="1908" y="1469"/>
                </a:lnTo>
                <a:lnTo>
                  <a:pt x="1910" y="1471"/>
                </a:lnTo>
                <a:lnTo>
                  <a:pt x="1911" y="1471"/>
                </a:lnTo>
                <a:lnTo>
                  <a:pt x="1911" y="1472"/>
                </a:lnTo>
                <a:lnTo>
                  <a:pt x="1912" y="1472"/>
                </a:lnTo>
                <a:lnTo>
                  <a:pt x="1913" y="1473"/>
                </a:lnTo>
                <a:lnTo>
                  <a:pt x="1915" y="1473"/>
                </a:lnTo>
                <a:lnTo>
                  <a:pt x="1915" y="1474"/>
                </a:lnTo>
                <a:lnTo>
                  <a:pt x="1916" y="1474"/>
                </a:lnTo>
                <a:lnTo>
                  <a:pt x="1917" y="1474"/>
                </a:lnTo>
                <a:lnTo>
                  <a:pt x="1918" y="1474"/>
                </a:lnTo>
                <a:lnTo>
                  <a:pt x="1918" y="1474"/>
                </a:lnTo>
                <a:lnTo>
                  <a:pt x="1919" y="1474"/>
                </a:lnTo>
                <a:lnTo>
                  <a:pt x="1921" y="1474"/>
                </a:lnTo>
                <a:lnTo>
                  <a:pt x="1922" y="1473"/>
                </a:lnTo>
                <a:lnTo>
                  <a:pt x="1922" y="1472"/>
                </a:lnTo>
                <a:lnTo>
                  <a:pt x="1923" y="1472"/>
                </a:lnTo>
                <a:lnTo>
                  <a:pt x="1924" y="1471"/>
                </a:lnTo>
                <a:lnTo>
                  <a:pt x="1926" y="1469"/>
                </a:lnTo>
                <a:lnTo>
                  <a:pt x="1926" y="1469"/>
                </a:lnTo>
                <a:lnTo>
                  <a:pt x="1927" y="1469"/>
                </a:lnTo>
                <a:lnTo>
                  <a:pt x="1928" y="1471"/>
                </a:lnTo>
                <a:lnTo>
                  <a:pt x="1929" y="1471"/>
                </a:lnTo>
                <a:lnTo>
                  <a:pt x="1929" y="1472"/>
                </a:lnTo>
                <a:lnTo>
                  <a:pt x="1931" y="1473"/>
                </a:lnTo>
                <a:lnTo>
                  <a:pt x="1932" y="1473"/>
                </a:lnTo>
                <a:lnTo>
                  <a:pt x="1933" y="1474"/>
                </a:lnTo>
                <a:lnTo>
                  <a:pt x="1933" y="1474"/>
                </a:lnTo>
                <a:lnTo>
                  <a:pt x="1934" y="1474"/>
                </a:lnTo>
                <a:lnTo>
                  <a:pt x="1936" y="1476"/>
                </a:lnTo>
                <a:lnTo>
                  <a:pt x="1937" y="1476"/>
                </a:lnTo>
                <a:lnTo>
                  <a:pt x="1937" y="1476"/>
                </a:lnTo>
                <a:lnTo>
                  <a:pt x="1938" y="1476"/>
                </a:lnTo>
                <a:lnTo>
                  <a:pt x="1939" y="1476"/>
                </a:lnTo>
                <a:lnTo>
                  <a:pt x="1941" y="1476"/>
                </a:lnTo>
                <a:lnTo>
                  <a:pt x="1941" y="1476"/>
                </a:lnTo>
                <a:lnTo>
                  <a:pt x="1942" y="1476"/>
                </a:lnTo>
                <a:lnTo>
                  <a:pt x="1943" y="1476"/>
                </a:lnTo>
                <a:lnTo>
                  <a:pt x="1944" y="1476"/>
                </a:lnTo>
                <a:lnTo>
                  <a:pt x="1944" y="1476"/>
                </a:lnTo>
                <a:lnTo>
                  <a:pt x="1946" y="1476"/>
                </a:lnTo>
                <a:lnTo>
                  <a:pt x="1947" y="1476"/>
                </a:lnTo>
                <a:lnTo>
                  <a:pt x="1948" y="1476"/>
                </a:lnTo>
                <a:lnTo>
                  <a:pt x="1948" y="1476"/>
                </a:lnTo>
                <a:lnTo>
                  <a:pt x="1949" y="1476"/>
                </a:lnTo>
                <a:lnTo>
                  <a:pt x="1951" y="1476"/>
                </a:lnTo>
                <a:lnTo>
                  <a:pt x="1952" y="1476"/>
                </a:lnTo>
                <a:lnTo>
                  <a:pt x="1952" y="1474"/>
                </a:lnTo>
                <a:lnTo>
                  <a:pt x="1953" y="1474"/>
                </a:lnTo>
                <a:lnTo>
                  <a:pt x="1954" y="1474"/>
                </a:lnTo>
                <a:lnTo>
                  <a:pt x="1955" y="1474"/>
                </a:lnTo>
                <a:lnTo>
                  <a:pt x="1955" y="1474"/>
                </a:lnTo>
                <a:lnTo>
                  <a:pt x="1957" y="1474"/>
                </a:lnTo>
                <a:lnTo>
                  <a:pt x="1958" y="1473"/>
                </a:lnTo>
                <a:lnTo>
                  <a:pt x="1959" y="1473"/>
                </a:lnTo>
                <a:lnTo>
                  <a:pt x="1960" y="1472"/>
                </a:lnTo>
                <a:lnTo>
                  <a:pt x="1960" y="1472"/>
                </a:lnTo>
                <a:lnTo>
                  <a:pt x="1962" y="1472"/>
                </a:lnTo>
                <a:lnTo>
                  <a:pt x="1963" y="1472"/>
                </a:lnTo>
                <a:lnTo>
                  <a:pt x="1964" y="1472"/>
                </a:lnTo>
                <a:lnTo>
                  <a:pt x="1964" y="1473"/>
                </a:lnTo>
                <a:lnTo>
                  <a:pt x="1965" y="1473"/>
                </a:lnTo>
                <a:lnTo>
                  <a:pt x="1967" y="1473"/>
                </a:lnTo>
                <a:lnTo>
                  <a:pt x="1968" y="1474"/>
                </a:lnTo>
                <a:lnTo>
                  <a:pt x="1968" y="1474"/>
                </a:lnTo>
                <a:lnTo>
                  <a:pt x="1969" y="1474"/>
                </a:lnTo>
                <a:lnTo>
                  <a:pt x="1970" y="1474"/>
                </a:lnTo>
                <a:lnTo>
                  <a:pt x="1972" y="1474"/>
                </a:lnTo>
                <a:lnTo>
                  <a:pt x="1972" y="1474"/>
                </a:lnTo>
                <a:lnTo>
                  <a:pt x="1973" y="1474"/>
                </a:lnTo>
                <a:lnTo>
                  <a:pt x="1974" y="1474"/>
                </a:lnTo>
                <a:lnTo>
                  <a:pt x="1975" y="1474"/>
                </a:lnTo>
                <a:lnTo>
                  <a:pt x="1975" y="1474"/>
                </a:lnTo>
                <a:lnTo>
                  <a:pt x="1977" y="1474"/>
                </a:lnTo>
                <a:lnTo>
                  <a:pt x="1978" y="1474"/>
                </a:lnTo>
                <a:lnTo>
                  <a:pt x="1979" y="1474"/>
                </a:lnTo>
                <a:lnTo>
                  <a:pt x="1979" y="1474"/>
                </a:lnTo>
                <a:lnTo>
                  <a:pt x="1980" y="1474"/>
                </a:lnTo>
                <a:lnTo>
                  <a:pt x="1982" y="1474"/>
                </a:lnTo>
                <a:lnTo>
                  <a:pt x="1983" y="1474"/>
                </a:lnTo>
                <a:lnTo>
                  <a:pt x="1983" y="1474"/>
                </a:lnTo>
                <a:lnTo>
                  <a:pt x="1984" y="1474"/>
                </a:lnTo>
                <a:lnTo>
                  <a:pt x="1985" y="1474"/>
                </a:lnTo>
                <a:lnTo>
                  <a:pt x="1987" y="1474"/>
                </a:lnTo>
                <a:lnTo>
                  <a:pt x="1987" y="1474"/>
                </a:lnTo>
                <a:lnTo>
                  <a:pt x="1988" y="1474"/>
                </a:lnTo>
                <a:lnTo>
                  <a:pt x="1989" y="1474"/>
                </a:lnTo>
                <a:lnTo>
                  <a:pt x="1990" y="1474"/>
                </a:lnTo>
                <a:lnTo>
                  <a:pt x="1990" y="1474"/>
                </a:lnTo>
                <a:lnTo>
                  <a:pt x="1991" y="1474"/>
                </a:lnTo>
                <a:lnTo>
                  <a:pt x="1993" y="1474"/>
                </a:lnTo>
                <a:lnTo>
                  <a:pt x="1994" y="1474"/>
                </a:lnTo>
                <a:lnTo>
                  <a:pt x="1994" y="1474"/>
                </a:lnTo>
                <a:lnTo>
                  <a:pt x="1995" y="1474"/>
                </a:lnTo>
                <a:lnTo>
                  <a:pt x="1996" y="1474"/>
                </a:lnTo>
                <a:lnTo>
                  <a:pt x="1998" y="1474"/>
                </a:lnTo>
                <a:lnTo>
                  <a:pt x="1998" y="1474"/>
                </a:lnTo>
                <a:lnTo>
                  <a:pt x="1999" y="1474"/>
                </a:lnTo>
                <a:lnTo>
                  <a:pt x="2000" y="1474"/>
                </a:lnTo>
                <a:lnTo>
                  <a:pt x="2001" y="1474"/>
                </a:lnTo>
                <a:lnTo>
                  <a:pt x="2001" y="1474"/>
                </a:lnTo>
                <a:lnTo>
                  <a:pt x="2003" y="1474"/>
                </a:lnTo>
                <a:lnTo>
                  <a:pt x="2004" y="1474"/>
                </a:lnTo>
                <a:lnTo>
                  <a:pt x="2005" y="1474"/>
                </a:lnTo>
                <a:lnTo>
                  <a:pt x="2005" y="1474"/>
                </a:lnTo>
                <a:lnTo>
                  <a:pt x="2006" y="1473"/>
                </a:lnTo>
                <a:lnTo>
                  <a:pt x="2008" y="1472"/>
                </a:lnTo>
                <a:lnTo>
                  <a:pt x="2009" y="1471"/>
                </a:lnTo>
                <a:lnTo>
                  <a:pt x="2009" y="1468"/>
                </a:lnTo>
                <a:lnTo>
                  <a:pt x="2010" y="1464"/>
                </a:lnTo>
                <a:lnTo>
                  <a:pt x="2011" y="1458"/>
                </a:lnTo>
                <a:lnTo>
                  <a:pt x="2013" y="1452"/>
                </a:lnTo>
                <a:lnTo>
                  <a:pt x="2014" y="1443"/>
                </a:lnTo>
                <a:lnTo>
                  <a:pt x="2014" y="1433"/>
                </a:lnTo>
                <a:lnTo>
                  <a:pt x="2015" y="1421"/>
                </a:lnTo>
                <a:lnTo>
                  <a:pt x="2016" y="1407"/>
                </a:lnTo>
                <a:lnTo>
                  <a:pt x="2018" y="1392"/>
                </a:lnTo>
                <a:lnTo>
                  <a:pt x="2018" y="1378"/>
                </a:lnTo>
                <a:lnTo>
                  <a:pt x="2019" y="1363"/>
                </a:lnTo>
                <a:lnTo>
                  <a:pt x="2020" y="1348"/>
                </a:lnTo>
                <a:lnTo>
                  <a:pt x="2021" y="1334"/>
                </a:lnTo>
                <a:lnTo>
                  <a:pt x="2021" y="1322"/>
                </a:lnTo>
                <a:lnTo>
                  <a:pt x="2023" y="1310"/>
                </a:lnTo>
                <a:lnTo>
                  <a:pt x="2024" y="1302"/>
                </a:lnTo>
                <a:lnTo>
                  <a:pt x="2025" y="1296"/>
                </a:lnTo>
                <a:lnTo>
                  <a:pt x="2025" y="1292"/>
                </a:lnTo>
                <a:lnTo>
                  <a:pt x="2026" y="1293"/>
                </a:lnTo>
                <a:lnTo>
                  <a:pt x="2027" y="1302"/>
                </a:lnTo>
                <a:lnTo>
                  <a:pt x="2029" y="1312"/>
                </a:lnTo>
                <a:lnTo>
                  <a:pt x="2029" y="1325"/>
                </a:lnTo>
                <a:lnTo>
                  <a:pt x="2030" y="1340"/>
                </a:lnTo>
                <a:lnTo>
                  <a:pt x="2031" y="1355"/>
                </a:lnTo>
                <a:lnTo>
                  <a:pt x="2032" y="1370"/>
                </a:lnTo>
                <a:lnTo>
                  <a:pt x="2032" y="1384"/>
                </a:lnTo>
                <a:lnTo>
                  <a:pt x="2034" y="1397"/>
                </a:lnTo>
                <a:lnTo>
                  <a:pt x="2035" y="1409"/>
                </a:lnTo>
                <a:lnTo>
                  <a:pt x="2036" y="1418"/>
                </a:lnTo>
                <a:lnTo>
                  <a:pt x="2036" y="1427"/>
                </a:lnTo>
                <a:lnTo>
                  <a:pt x="2037" y="1436"/>
                </a:lnTo>
                <a:lnTo>
                  <a:pt x="2039" y="1442"/>
                </a:lnTo>
                <a:lnTo>
                  <a:pt x="2040" y="1447"/>
                </a:lnTo>
                <a:lnTo>
                  <a:pt x="2040" y="1452"/>
                </a:lnTo>
                <a:lnTo>
                  <a:pt x="2041" y="1456"/>
                </a:lnTo>
                <a:lnTo>
                  <a:pt x="2042" y="1458"/>
                </a:lnTo>
                <a:lnTo>
                  <a:pt x="2044" y="1461"/>
                </a:lnTo>
                <a:lnTo>
                  <a:pt x="2044" y="1463"/>
                </a:lnTo>
                <a:lnTo>
                  <a:pt x="2045" y="1464"/>
                </a:lnTo>
                <a:lnTo>
                  <a:pt x="2046" y="1466"/>
                </a:lnTo>
                <a:lnTo>
                  <a:pt x="2047" y="1467"/>
                </a:lnTo>
                <a:lnTo>
                  <a:pt x="2047" y="1468"/>
                </a:lnTo>
                <a:lnTo>
                  <a:pt x="2049" y="1469"/>
                </a:lnTo>
                <a:lnTo>
                  <a:pt x="2050" y="1471"/>
                </a:lnTo>
                <a:lnTo>
                  <a:pt x="2051" y="1471"/>
                </a:lnTo>
                <a:lnTo>
                  <a:pt x="2051" y="1472"/>
                </a:lnTo>
                <a:lnTo>
                  <a:pt x="2052" y="1472"/>
                </a:lnTo>
                <a:lnTo>
                  <a:pt x="2054" y="1472"/>
                </a:lnTo>
                <a:lnTo>
                  <a:pt x="2055" y="1473"/>
                </a:lnTo>
                <a:lnTo>
                  <a:pt x="2055" y="1473"/>
                </a:lnTo>
                <a:lnTo>
                  <a:pt x="2056" y="1473"/>
                </a:lnTo>
                <a:lnTo>
                  <a:pt x="2057" y="1474"/>
                </a:lnTo>
                <a:lnTo>
                  <a:pt x="2059" y="1474"/>
                </a:lnTo>
                <a:lnTo>
                  <a:pt x="2059" y="1474"/>
                </a:lnTo>
                <a:lnTo>
                  <a:pt x="2060" y="1474"/>
                </a:lnTo>
                <a:lnTo>
                  <a:pt x="2061" y="1474"/>
                </a:lnTo>
                <a:lnTo>
                  <a:pt x="2062" y="1474"/>
                </a:lnTo>
                <a:lnTo>
                  <a:pt x="2062" y="1476"/>
                </a:lnTo>
                <a:lnTo>
                  <a:pt x="2063" y="1476"/>
                </a:lnTo>
                <a:lnTo>
                  <a:pt x="2065" y="1476"/>
                </a:lnTo>
                <a:lnTo>
                  <a:pt x="2066" y="1476"/>
                </a:lnTo>
                <a:lnTo>
                  <a:pt x="2066" y="1476"/>
                </a:lnTo>
                <a:lnTo>
                  <a:pt x="2067" y="1474"/>
                </a:lnTo>
                <a:lnTo>
                  <a:pt x="2068" y="1474"/>
                </a:lnTo>
                <a:lnTo>
                  <a:pt x="2070" y="1474"/>
                </a:lnTo>
                <a:lnTo>
                  <a:pt x="2071" y="1474"/>
                </a:lnTo>
                <a:lnTo>
                  <a:pt x="2071" y="1473"/>
                </a:lnTo>
                <a:lnTo>
                  <a:pt x="2072" y="1473"/>
                </a:lnTo>
                <a:lnTo>
                  <a:pt x="2073" y="1471"/>
                </a:lnTo>
                <a:lnTo>
                  <a:pt x="2075" y="1466"/>
                </a:lnTo>
                <a:lnTo>
                  <a:pt x="2075" y="1453"/>
                </a:lnTo>
                <a:lnTo>
                  <a:pt x="2076" y="1422"/>
                </a:lnTo>
                <a:lnTo>
                  <a:pt x="2077" y="1349"/>
                </a:lnTo>
                <a:lnTo>
                  <a:pt x="2078" y="1192"/>
                </a:lnTo>
                <a:lnTo>
                  <a:pt x="2078" y="896"/>
                </a:lnTo>
                <a:lnTo>
                  <a:pt x="2080" y="398"/>
                </a:lnTo>
                <a:lnTo>
                  <a:pt x="2081" y="0"/>
                </a:lnTo>
                <a:lnTo>
                  <a:pt x="2082" y="0"/>
                </a:lnTo>
                <a:lnTo>
                  <a:pt x="2082" y="0"/>
                </a:lnTo>
                <a:lnTo>
                  <a:pt x="2083" y="0"/>
                </a:lnTo>
                <a:lnTo>
                  <a:pt x="2085" y="0"/>
                </a:lnTo>
                <a:lnTo>
                  <a:pt x="2086" y="0"/>
                </a:lnTo>
                <a:lnTo>
                  <a:pt x="2086" y="0"/>
                </a:lnTo>
                <a:lnTo>
                  <a:pt x="2087" y="0"/>
                </a:lnTo>
                <a:lnTo>
                  <a:pt x="2088" y="0"/>
                </a:lnTo>
                <a:lnTo>
                  <a:pt x="2090" y="0"/>
                </a:lnTo>
                <a:lnTo>
                  <a:pt x="2090" y="0"/>
                </a:lnTo>
                <a:lnTo>
                  <a:pt x="2091" y="0"/>
                </a:lnTo>
                <a:lnTo>
                  <a:pt x="2092" y="0"/>
                </a:lnTo>
                <a:lnTo>
                  <a:pt x="2093" y="325"/>
                </a:lnTo>
                <a:lnTo>
                  <a:pt x="2093" y="512"/>
                </a:lnTo>
                <a:lnTo>
                  <a:pt x="2095" y="728"/>
                </a:lnTo>
                <a:lnTo>
                  <a:pt x="2096" y="885"/>
                </a:lnTo>
                <a:lnTo>
                  <a:pt x="2097" y="1001"/>
                </a:lnTo>
                <a:lnTo>
                  <a:pt x="2097" y="1089"/>
                </a:lnTo>
                <a:lnTo>
                  <a:pt x="2098" y="1159"/>
                </a:lnTo>
                <a:lnTo>
                  <a:pt x="2099" y="1216"/>
                </a:lnTo>
                <a:lnTo>
                  <a:pt x="2101" y="1262"/>
                </a:lnTo>
                <a:lnTo>
                  <a:pt x="2101" y="1299"/>
                </a:lnTo>
                <a:lnTo>
                  <a:pt x="2102" y="1329"/>
                </a:lnTo>
                <a:lnTo>
                  <a:pt x="2103" y="1345"/>
                </a:lnTo>
                <a:lnTo>
                  <a:pt x="2104" y="1366"/>
                </a:lnTo>
                <a:lnTo>
                  <a:pt x="2104" y="1381"/>
                </a:lnTo>
                <a:lnTo>
                  <a:pt x="2106" y="1394"/>
                </a:lnTo>
                <a:lnTo>
                  <a:pt x="2107" y="1404"/>
                </a:lnTo>
                <a:lnTo>
                  <a:pt x="2108" y="1411"/>
                </a:lnTo>
                <a:lnTo>
                  <a:pt x="2108" y="1417"/>
                </a:lnTo>
                <a:lnTo>
                  <a:pt x="2109" y="1422"/>
                </a:lnTo>
                <a:lnTo>
                  <a:pt x="2111" y="1426"/>
                </a:lnTo>
                <a:lnTo>
                  <a:pt x="2112" y="1430"/>
                </a:lnTo>
                <a:lnTo>
                  <a:pt x="2112" y="1432"/>
                </a:lnTo>
                <a:lnTo>
                  <a:pt x="2113" y="1435"/>
                </a:lnTo>
                <a:lnTo>
                  <a:pt x="2114" y="1437"/>
                </a:lnTo>
                <a:lnTo>
                  <a:pt x="2116" y="1440"/>
                </a:lnTo>
                <a:lnTo>
                  <a:pt x="2116" y="1441"/>
                </a:lnTo>
                <a:lnTo>
                  <a:pt x="2117" y="1442"/>
                </a:lnTo>
                <a:lnTo>
                  <a:pt x="2118" y="1443"/>
                </a:lnTo>
                <a:lnTo>
                  <a:pt x="2119" y="1445"/>
                </a:lnTo>
                <a:lnTo>
                  <a:pt x="2119" y="1445"/>
                </a:lnTo>
                <a:lnTo>
                  <a:pt x="2121" y="1446"/>
                </a:lnTo>
                <a:lnTo>
                  <a:pt x="2122" y="1447"/>
                </a:lnTo>
                <a:lnTo>
                  <a:pt x="2123" y="1448"/>
                </a:lnTo>
                <a:lnTo>
                  <a:pt x="2123" y="1451"/>
                </a:lnTo>
                <a:lnTo>
                  <a:pt x="2124" y="1452"/>
                </a:lnTo>
                <a:lnTo>
                  <a:pt x="2126" y="1454"/>
                </a:lnTo>
                <a:lnTo>
                  <a:pt x="2127" y="1457"/>
                </a:lnTo>
                <a:lnTo>
                  <a:pt x="2128" y="1459"/>
                </a:lnTo>
                <a:lnTo>
                  <a:pt x="2128" y="1461"/>
                </a:lnTo>
                <a:lnTo>
                  <a:pt x="2129" y="1462"/>
                </a:lnTo>
                <a:lnTo>
                  <a:pt x="2131" y="1464"/>
                </a:lnTo>
                <a:lnTo>
                  <a:pt x="2132" y="1466"/>
                </a:lnTo>
                <a:lnTo>
                  <a:pt x="2132" y="1467"/>
                </a:lnTo>
                <a:lnTo>
                  <a:pt x="2133" y="1467"/>
                </a:lnTo>
                <a:lnTo>
                  <a:pt x="2134" y="1468"/>
                </a:lnTo>
                <a:lnTo>
                  <a:pt x="2135" y="1469"/>
                </a:lnTo>
                <a:lnTo>
                  <a:pt x="2135" y="1469"/>
                </a:lnTo>
                <a:lnTo>
                  <a:pt x="2137" y="1471"/>
                </a:lnTo>
                <a:lnTo>
                  <a:pt x="2138" y="1471"/>
                </a:lnTo>
                <a:lnTo>
                  <a:pt x="2139" y="1472"/>
                </a:lnTo>
                <a:lnTo>
                  <a:pt x="2139" y="1472"/>
                </a:lnTo>
                <a:lnTo>
                  <a:pt x="2140" y="1472"/>
                </a:lnTo>
                <a:lnTo>
                  <a:pt x="2142" y="1473"/>
                </a:lnTo>
                <a:lnTo>
                  <a:pt x="2143" y="1473"/>
                </a:lnTo>
                <a:lnTo>
                  <a:pt x="2143" y="1473"/>
                </a:lnTo>
                <a:lnTo>
                  <a:pt x="2144" y="1473"/>
                </a:lnTo>
                <a:lnTo>
                  <a:pt x="2145" y="1474"/>
                </a:lnTo>
                <a:lnTo>
                  <a:pt x="2147" y="1474"/>
                </a:lnTo>
                <a:lnTo>
                  <a:pt x="2147" y="1474"/>
                </a:lnTo>
                <a:lnTo>
                  <a:pt x="2148" y="1473"/>
                </a:lnTo>
                <a:lnTo>
                  <a:pt x="2149" y="1473"/>
                </a:lnTo>
                <a:lnTo>
                  <a:pt x="2150" y="1473"/>
                </a:lnTo>
                <a:lnTo>
                  <a:pt x="2150" y="1474"/>
                </a:lnTo>
                <a:lnTo>
                  <a:pt x="2152" y="1474"/>
                </a:lnTo>
                <a:lnTo>
                  <a:pt x="2153" y="1474"/>
                </a:lnTo>
                <a:lnTo>
                  <a:pt x="2154" y="1474"/>
                </a:lnTo>
                <a:lnTo>
                  <a:pt x="2154" y="1476"/>
                </a:lnTo>
                <a:lnTo>
                  <a:pt x="2155" y="1476"/>
                </a:lnTo>
                <a:lnTo>
                  <a:pt x="2157" y="1476"/>
                </a:lnTo>
                <a:lnTo>
                  <a:pt x="2158" y="1477"/>
                </a:lnTo>
                <a:lnTo>
                  <a:pt x="2158" y="1477"/>
                </a:lnTo>
                <a:lnTo>
                  <a:pt x="2159" y="1477"/>
                </a:lnTo>
                <a:lnTo>
                  <a:pt x="2160" y="1477"/>
                </a:lnTo>
                <a:lnTo>
                  <a:pt x="2162" y="1477"/>
                </a:lnTo>
                <a:lnTo>
                  <a:pt x="2162" y="1477"/>
                </a:lnTo>
                <a:lnTo>
                  <a:pt x="2163" y="1476"/>
                </a:lnTo>
                <a:lnTo>
                  <a:pt x="2164" y="1476"/>
                </a:lnTo>
                <a:lnTo>
                  <a:pt x="2165" y="1476"/>
                </a:lnTo>
                <a:lnTo>
                  <a:pt x="2165" y="1476"/>
                </a:lnTo>
                <a:lnTo>
                  <a:pt x="2167" y="1476"/>
                </a:lnTo>
                <a:lnTo>
                  <a:pt x="2168" y="1476"/>
                </a:lnTo>
                <a:lnTo>
                  <a:pt x="2169" y="1476"/>
                </a:lnTo>
                <a:lnTo>
                  <a:pt x="2169" y="1476"/>
                </a:lnTo>
                <a:lnTo>
                  <a:pt x="2170" y="1474"/>
                </a:lnTo>
                <a:lnTo>
                  <a:pt x="2171" y="1474"/>
                </a:lnTo>
                <a:lnTo>
                  <a:pt x="2173" y="1474"/>
                </a:lnTo>
                <a:lnTo>
                  <a:pt x="2173" y="1474"/>
                </a:lnTo>
                <a:lnTo>
                  <a:pt x="2174" y="1474"/>
                </a:lnTo>
                <a:lnTo>
                  <a:pt x="2175" y="1474"/>
                </a:lnTo>
                <a:lnTo>
                  <a:pt x="2176" y="1474"/>
                </a:lnTo>
                <a:lnTo>
                  <a:pt x="2176" y="1474"/>
                </a:lnTo>
                <a:lnTo>
                  <a:pt x="2178" y="1474"/>
                </a:lnTo>
                <a:lnTo>
                  <a:pt x="2179" y="1474"/>
                </a:lnTo>
                <a:lnTo>
                  <a:pt x="2180" y="1474"/>
                </a:lnTo>
                <a:lnTo>
                  <a:pt x="2180" y="1474"/>
                </a:lnTo>
                <a:lnTo>
                  <a:pt x="2181" y="1474"/>
                </a:lnTo>
                <a:lnTo>
                  <a:pt x="2183" y="1474"/>
                </a:lnTo>
                <a:lnTo>
                  <a:pt x="2184" y="1474"/>
                </a:lnTo>
                <a:lnTo>
                  <a:pt x="2185" y="1474"/>
                </a:lnTo>
                <a:lnTo>
                  <a:pt x="2185" y="1474"/>
                </a:lnTo>
                <a:lnTo>
                  <a:pt x="2186" y="1474"/>
                </a:lnTo>
                <a:lnTo>
                  <a:pt x="2188" y="1474"/>
                </a:lnTo>
                <a:lnTo>
                  <a:pt x="2189" y="1474"/>
                </a:lnTo>
                <a:lnTo>
                  <a:pt x="2189" y="1474"/>
                </a:lnTo>
                <a:lnTo>
                  <a:pt x="2190" y="1474"/>
                </a:lnTo>
                <a:lnTo>
                  <a:pt x="2191" y="1474"/>
                </a:lnTo>
                <a:lnTo>
                  <a:pt x="2193" y="1474"/>
                </a:lnTo>
                <a:lnTo>
                  <a:pt x="2193" y="1474"/>
                </a:lnTo>
                <a:lnTo>
                  <a:pt x="2194" y="1474"/>
                </a:lnTo>
                <a:lnTo>
                  <a:pt x="2195" y="1474"/>
                </a:lnTo>
                <a:lnTo>
                  <a:pt x="2196" y="1474"/>
                </a:lnTo>
                <a:lnTo>
                  <a:pt x="2196" y="1473"/>
                </a:lnTo>
                <a:lnTo>
                  <a:pt x="2198" y="1473"/>
                </a:lnTo>
                <a:lnTo>
                  <a:pt x="2199" y="1473"/>
                </a:lnTo>
                <a:lnTo>
                  <a:pt x="2200" y="1473"/>
                </a:lnTo>
                <a:lnTo>
                  <a:pt x="2200" y="1473"/>
                </a:lnTo>
                <a:lnTo>
                  <a:pt x="2201" y="1473"/>
                </a:lnTo>
                <a:lnTo>
                  <a:pt x="2203" y="1472"/>
                </a:lnTo>
                <a:lnTo>
                  <a:pt x="2204" y="1472"/>
                </a:lnTo>
                <a:lnTo>
                  <a:pt x="2204" y="1472"/>
                </a:lnTo>
                <a:lnTo>
                  <a:pt x="2205" y="1471"/>
                </a:lnTo>
                <a:lnTo>
                  <a:pt x="2206" y="1471"/>
                </a:lnTo>
                <a:lnTo>
                  <a:pt x="2207" y="1471"/>
                </a:lnTo>
                <a:lnTo>
                  <a:pt x="2207" y="1469"/>
                </a:lnTo>
                <a:lnTo>
                  <a:pt x="2209" y="1469"/>
                </a:lnTo>
                <a:lnTo>
                  <a:pt x="2210" y="1468"/>
                </a:lnTo>
                <a:lnTo>
                  <a:pt x="2211" y="1468"/>
                </a:lnTo>
                <a:lnTo>
                  <a:pt x="2211" y="1468"/>
                </a:lnTo>
                <a:lnTo>
                  <a:pt x="2212" y="1468"/>
                </a:lnTo>
                <a:lnTo>
                  <a:pt x="2214" y="1468"/>
                </a:lnTo>
                <a:lnTo>
                  <a:pt x="2215" y="1468"/>
                </a:lnTo>
                <a:lnTo>
                  <a:pt x="2215" y="1468"/>
                </a:lnTo>
                <a:lnTo>
                  <a:pt x="2216" y="1469"/>
                </a:lnTo>
                <a:lnTo>
                  <a:pt x="2217" y="1469"/>
                </a:lnTo>
                <a:lnTo>
                  <a:pt x="2219" y="1471"/>
                </a:lnTo>
                <a:lnTo>
                  <a:pt x="2219" y="1472"/>
                </a:lnTo>
                <a:lnTo>
                  <a:pt x="2220" y="1472"/>
                </a:lnTo>
                <a:lnTo>
                  <a:pt x="2221" y="1472"/>
                </a:lnTo>
                <a:lnTo>
                  <a:pt x="2222" y="1472"/>
                </a:lnTo>
                <a:lnTo>
                  <a:pt x="2222" y="1473"/>
                </a:lnTo>
                <a:lnTo>
                  <a:pt x="2224" y="1473"/>
                </a:lnTo>
                <a:lnTo>
                  <a:pt x="2225" y="1473"/>
                </a:lnTo>
                <a:lnTo>
                  <a:pt x="2226" y="1473"/>
                </a:lnTo>
                <a:lnTo>
                  <a:pt x="2226" y="1473"/>
                </a:lnTo>
                <a:lnTo>
                  <a:pt x="2227" y="1473"/>
                </a:lnTo>
                <a:lnTo>
                  <a:pt x="2229" y="1473"/>
                </a:lnTo>
                <a:lnTo>
                  <a:pt x="2230" y="1473"/>
                </a:lnTo>
                <a:lnTo>
                  <a:pt x="2230" y="1474"/>
                </a:lnTo>
                <a:lnTo>
                  <a:pt x="2231" y="1474"/>
                </a:lnTo>
                <a:lnTo>
                  <a:pt x="2232" y="1474"/>
                </a:lnTo>
                <a:lnTo>
                  <a:pt x="2234" y="1474"/>
                </a:lnTo>
                <a:lnTo>
                  <a:pt x="2234" y="1474"/>
                </a:lnTo>
                <a:lnTo>
                  <a:pt x="2235" y="1474"/>
                </a:lnTo>
                <a:lnTo>
                  <a:pt x="2236" y="1473"/>
                </a:lnTo>
                <a:lnTo>
                  <a:pt x="2237" y="1473"/>
                </a:lnTo>
                <a:lnTo>
                  <a:pt x="2238" y="1472"/>
                </a:lnTo>
                <a:lnTo>
                  <a:pt x="2238" y="1472"/>
                </a:lnTo>
                <a:lnTo>
                  <a:pt x="2240" y="1472"/>
                </a:lnTo>
                <a:lnTo>
                  <a:pt x="2241" y="1472"/>
                </a:lnTo>
                <a:lnTo>
                  <a:pt x="2242" y="1472"/>
                </a:lnTo>
                <a:lnTo>
                  <a:pt x="2242" y="1472"/>
                </a:lnTo>
                <a:lnTo>
                  <a:pt x="2243" y="1472"/>
                </a:lnTo>
                <a:lnTo>
                  <a:pt x="2245" y="1472"/>
                </a:lnTo>
                <a:lnTo>
                  <a:pt x="2246" y="1473"/>
                </a:lnTo>
                <a:lnTo>
                  <a:pt x="2246" y="1473"/>
                </a:lnTo>
                <a:lnTo>
                  <a:pt x="2247" y="1474"/>
                </a:lnTo>
                <a:lnTo>
                  <a:pt x="2248" y="1474"/>
                </a:lnTo>
                <a:lnTo>
                  <a:pt x="2250" y="1474"/>
                </a:lnTo>
                <a:lnTo>
                  <a:pt x="2250" y="1473"/>
                </a:lnTo>
                <a:lnTo>
                  <a:pt x="2251" y="1473"/>
                </a:lnTo>
                <a:lnTo>
                  <a:pt x="2252" y="1473"/>
                </a:lnTo>
                <a:lnTo>
                  <a:pt x="2253" y="1472"/>
                </a:lnTo>
                <a:lnTo>
                  <a:pt x="2253" y="1472"/>
                </a:lnTo>
                <a:lnTo>
                  <a:pt x="2255" y="1472"/>
                </a:lnTo>
                <a:lnTo>
                  <a:pt x="2256" y="1472"/>
                </a:lnTo>
                <a:lnTo>
                  <a:pt x="2257" y="1472"/>
                </a:lnTo>
                <a:lnTo>
                  <a:pt x="2257" y="1473"/>
                </a:lnTo>
                <a:lnTo>
                  <a:pt x="2258" y="1473"/>
                </a:lnTo>
                <a:lnTo>
                  <a:pt x="2260" y="1473"/>
                </a:lnTo>
                <a:lnTo>
                  <a:pt x="2261" y="1474"/>
                </a:lnTo>
                <a:lnTo>
                  <a:pt x="2261" y="1474"/>
                </a:lnTo>
                <a:lnTo>
                  <a:pt x="2262" y="1474"/>
                </a:lnTo>
                <a:lnTo>
                  <a:pt x="2263" y="1474"/>
                </a:lnTo>
                <a:lnTo>
                  <a:pt x="2265" y="1474"/>
                </a:lnTo>
                <a:lnTo>
                  <a:pt x="2265" y="1474"/>
                </a:lnTo>
                <a:lnTo>
                  <a:pt x="2266" y="1474"/>
                </a:lnTo>
                <a:lnTo>
                  <a:pt x="2267" y="1474"/>
                </a:lnTo>
                <a:lnTo>
                  <a:pt x="2268" y="1474"/>
                </a:lnTo>
                <a:lnTo>
                  <a:pt x="2268" y="1474"/>
                </a:lnTo>
                <a:lnTo>
                  <a:pt x="2270" y="1474"/>
                </a:lnTo>
                <a:lnTo>
                  <a:pt x="2271" y="1474"/>
                </a:lnTo>
                <a:lnTo>
                  <a:pt x="2272" y="1474"/>
                </a:lnTo>
                <a:lnTo>
                  <a:pt x="2272" y="1474"/>
                </a:lnTo>
                <a:lnTo>
                  <a:pt x="2273" y="1473"/>
                </a:lnTo>
                <a:lnTo>
                  <a:pt x="2274" y="1473"/>
                </a:lnTo>
                <a:lnTo>
                  <a:pt x="2276" y="1473"/>
                </a:lnTo>
                <a:lnTo>
                  <a:pt x="2276" y="1474"/>
                </a:lnTo>
                <a:lnTo>
                  <a:pt x="2277" y="1474"/>
                </a:lnTo>
                <a:lnTo>
                  <a:pt x="2278" y="1474"/>
                </a:lnTo>
                <a:lnTo>
                  <a:pt x="2279" y="1474"/>
                </a:lnTo>
                <a:lnTo>
                  <a:pt x="2279" y="1474"/>
                </a:lnTo>
                <a:lnTo>
                  <a:pt x="2281" y="1474"/>
                </a:lnTo>
                <a:lnTo>
                  <a:pt x="2282" y="1474"/>
                </a:lnTo>
                <a:lnTo>
                  <a:pt x="2283" y="1474"/>
                </a:lnTo>
                <a:lnTo>
                  <a:pt x="2283" y="1474"/>
                </a:lnTo>
                <a:lnTo>
                  <a:pt x="2284" y="1474"/>
                </a:lnTo>
                <a:lnTo>
                  <a:pt x="2286" y="1474"/>
                </a:lnTo>
                <a:lnTo>
                  <a:pt x="2287" y="1474"/>
                </a:lnTo>
                <a:lnTo>
                  <a:pt x="2287" y="1474"/>
                </a:lnTo>
                <a:lnTo>
                  <a:pt x="2288" y="1474"/>
                </a:lnTo>
                <a:lnTo>
                  <a:pt x="2289" y="1474"/>
                </a:lnTo>
                <a:lnTo>
                  <a:pt x="2291" y="1474"/>
                </a:lnTo>
                <a:lnTo>
                  <a:pt x="2291" y="1474"/>
                </a:lnTo>
                <a:lnTo>
                  <a:pt x="2292" y="1474"/>
                </a:lnTo>
                <a:lnTo>
                  <a:pt x="2293" y="1474"/>
                </a:lnTo>
                <a:lnTo>
                  <a:pt x="2294" y="1474"/>
                </a:lnTo>
                <a:lnTo>
                  <a:pt x="2296" y="1474"/>
                </a:lnTo>
                <a:lnTo>
                  <a:pt x="2296" y="1474"/>
                </a:lnTo>
                <a:lnTo>
                  <a:pt x="2297" y="1474"/>
                </a:lnTo>
                <a:lnTo>
                  <a:pt x="2298" y="1474"/>
                </a:lnTo>
                <a:lnTo>
                  <a:pt x="2299" y="1474"/>
                </a:lnTo>
                <a:lnTo>
                  <a:pt x="2299" y="1474"/>
                </a:lnTo>
                <a:lnTo>
                  <a:pt x="2301" y="1474"/>
                </a:lnTo>
                <a:lnTo>
                  <a:pt x="2302" y="1474"/>
                </a:lnTo>
                <a:lnTo>
                  <a:pt x="2303" y="1474"/>
                </a:lnTo>
                <a:lnTo>
                  <a:pt x="2303" y="1474"/>
                </a:lnTo>
                <a:lnTo>
                  <a:pt x="2304" y="1474"/>
                </a:lnTo>
                <a:lnTo>
                  <a:pt x="2306" y="1474"/>
                </a:lnTo>
                <a:lnTo>
                  <a:pt x="2307" y="1474"/>
                </a:lnTo>
                <a:lnTo>
                  <a:pt x="2307" y="1474"/>
                </a:lnTo>
                <a:lnTo>
                  <a:pt x="2308" y="1474"/>
                </a:lnTo>
                <a:lnTo>
                  <a:pt x="2309" y="1474"/>
                </a:lnTo>
                <a:lnTo>
                  <a:pt x="2310" y="1474"/>
                </a:lnTo>
                <a:lnTo>
                  <a:pt x="2310" y="1474"/>
                </a:lnTo>
                <a:lnTo>
                  <a:pt x="2312" y="1474"/>
                </a:lnTo>
                <a:lnTo>
                  <a:pt x="2313" y="1474"/>
                </a:lnTo>
                <a:lnTo>
                  <a:pt x="2314" y="1474"/>
                </a:lnTo>
                <a:lnTo>
                  <a:pt x="2314" y="1474"/>
                </a:lnTo>
                <a:lnTo>
                  <a:pt x="2315" y="1474"/>
                </a:lnTo>
                <a:lnTo>
                  <a:pt x="2317" y="1474"/>
                </a:lnTo>
                <a:lnTo>
                  <a:pt x="2318" y="1474"/>
                </a:lnTo>
                <a:lnTo>
                  <a:pt x="2318" y="1474"/>
                </a:lnTo>
                <a:lnTo>
                  <a:pt x="2319" y="1474"/>
                </a:lnTo>
                <a:lnTo>
                  <a:pt x="2320" y="1473"/>
                </a:lnTo>
                <a:lnTo>
                  <a:pt x="2322" y="1473"/>
                </a:lnTo>
                <a:lnTo>
                  <a:pt x="2322" y="1473"/>
                </a:lnTo>
                <a:lnTo>
                  <a:pt x="2323" y="1472"/>
                </a:lnTo>
                <a:lnTo>
                  <a:pt x="2324" y="1471"/>
                </a:lnTo>
                <a:lnTo>
                  <a:pt x="2325" y="1471"/>
                </a:lnTo>
                <a:lnTo>
                  <a:pt x="2325" y="1469"/>
                </a:lnTo>
                <a:lnTo>
                  <a:pt x="2327" y="1469"/>
                </a:lnTo>
                <a:lnTo>
                  <a:pt x="2328" y="1469"/>
                </a:lnTo>
                <a:lnTo>
                  <a:pt x="2329" y="1471"/>
                </a:lnTo>
                <a:lnTo>
                  <a:pt x="2329" y="1471"/>
                </a:lnTo>
                <a:lnTo>
                  <a:pt x="2330" y="1472"/>
                </a:lnTo>
                <a:lnTo>
                  <a:pt x="2332" y="1473"/>
                </a:lnTo>
                <a:lnTo>
                  <a:pt x="2333" y="1473"/>
                </a:lnTo>
                <a:lnTo>
                  <a:pt x="2333" y="1474"/>
                </a:lnTo>
                <a:lnTo>
                  <a:pt x="2334" y="1474"/>
                </a:lnTo>
                <a:lnTo>
                  <a:pt x="2335" y="1474"/>
                </a:lnTo>
                <a:lnTo>
                  <a:pt x="2337" y="1474"/>
                </a:lnTo>
                <a:lnTo>
                  <a:pt x="2337" y="1474"/>
                </a:lnTo>
                <a:lnTo>
                  <a:pt x="2338" y="1474"/>
                </a:lnTo>
                <a:lnTo>
                  <a:pt x="2339" y="1474"/>
                </a:lnTo>
                <a:lnTo>
                  <a:pt x="2340" y="1474"/>
                </a:lnTo>
                <a:lnTo>
                  <a:pt x="2340" y="1474"/>
                </a:lnTo>
                <a:lnTo>
                  <a:pt x="2342" y="1474"/>
                </a:lnTo>
                <a:lnTo>
                  <a:pt x="2343" y="1474"/>
                </a:lnTo>
                <a:lnTo>
                  <a:pt x="2344" y="1474"/>
                </a:lnTo>
                <a:lnTo>
                  <a:pt x="2344" y="1474"/>
                </a:lnTo>
                <a:lnTo>
                  <a:pt x="2345" y="1474"/>
                </a:lnTo>
                <a:lnTo>
                  <a:pt x="2346" y="1474"/>
                </a:lnTo>
                <a:lnTo>
                  <a:pt x="2348" y="1474"/>
                </a:lnTo>
                <a:lnTo>
                  <a:pt x="2348" y="1474"/>
                </a:lnTo>
                <a:lnTo>
                  <a:pt x="2349" y="1474"/>
                </a:lnTo>
                <a:lnTo>
                  <a:pt x="2350" y="1474"/>
                </a:lnTo>
                <a:lnTo>
                  <a:pt x="2351" y="1474"/>
                </a:lnTo>
                <a:lnTo>
                  <a:pt x="2353" y="1474"/>
                </a:lnTo>
                <a:lnTo>
                  <a:pt x="2353" y="1474"/>
                </a:lnTo>
                <a:lnTo>
                  <a:pt x="2354" y="1474"/>
                </a:lnTo>
                <a:lnTo>
                  <a:pt x="2355" y="1474"/>
                </a:lnTo>
                <a:lnTo>
                  <a:pt x="2356" y="1474"/>
                </a:lnTo>
                <a:lnTo>
                  <a:pt x="2356" y="1474"/>
                </a:lnTo>
                <a:lnTo>
                  <a:pt x="2358" y="1474"/>
                </a:lnTo>
                <a:lnTo>
                  <a:pt x="2359" y="1474"/>
                </a:lnTo>
                <a:lnTo>
                  <a:pt x="2360" y="1474"/>
                </a:lnTo>
                <a:lnTo>
                  <a:pt x="2360" y="1474"/>
                </a:lnTo>
                <a:lnTo>
                  <a:pt x="2361" y="1474"/>
                </a:lnTo>
                <a:lnTo>
                  <a:pt x="2363" y="1474"/>
                </a:lnTo>
                <a:lnTo>
                  <a:pt x="2364" y="1474"/>
                </a:lnTo>
                <a:lnTo>
                  <a:pt x="2364" y="1474"/>
                </a:lnTo>
                <a:lnTo>
                  <a:pt x="2365" y="1474"/>
                </a:lnTo>
                <a:lnTo>
                  <a:pt x="2366" y="1474"/>
                </a:lnTo>
                <a:lnTo>
                  <a:pt x="2368" y="1473"/>
                </a:lnTo>
                <a:lnTo>
                  <a:pt x="2368" y="1473"/>
                </a:lnTo>
                <a:lnTo>
                  <a:pt x="2369" y="1473"/>
                </a:lnTo>
                <a:lnTo>
                  <a:pt x="2370" y="1473"/>
                </a:lnTo>
                <a:lnTo>
                  <a:pt x="2371" y="1473"/>
                </a:lnTo>
                <a:lnTo>
                  <a:pt x="2371" y="1473"/>
                </a:lnTo>
                <a:lnTo>
                  <a:pt x="2373" y="1473"/>
                </a:lnTo>
                <a:lnTo>
                  <a:pt x="2374" y="1473"/>
                </a:lnTo>
                <a:lnTo>
                  <a:pt x="2375" y="1473"/>
                </a:lnTo>
                <a:lnTo>
                  <a:pt x="2375" y="1473"/>
                </a:lnTo>
                <a:lnTo>
                  <a:pt x="2376" y="1473"/>
                </a:lnTo>
                <a:lnTo>
                  <a:pt x="2378" y="1473"/>
                </a:lnTo>
                <a:lnTo>
                  <a:pt x="2379" y="1474"/>
                </a:lnTo>
                <a:lnTo>
                  <a:pt x="2379" y="1474"/>
                </a:lnTo>
                <a:lnTo>
                  <a:pt x="2380" y="1474"/>
                </a:lnTo>
                <a:lnTo>
                  <a:pt x="2381" y="1474"/>
                </a:lnTo>
                <a:lnTo>
                  <a:pt x="2382" y="1474"/>
                </a:lnTo>
                <a:lnTo>
                  <a:pt x="2382" y="1474"/>
                </a:lnTo>
                <a:lnTo>
                  <a:pt x="2384" y="1474"/>
                </a:lnTo>
                <a:lnTo>
                  <a:pt x="2385" y="1474"/>
                </a:lnTo>
                <a:lnTo>
                  <a:pt x="2386" y="1474"/>
                </a:lnTo>
                <a:lnTo>
                  <a:pt x="2386" y="1474"/>
                </a:lnTo>
                <a:lnTo>
                  <a:pt x="2387" y="1474"/>
                </a:lnTo>
                <a:lnTo>
                  <a:pt x="2389" y="1474"/>
                </a:lnTo>
                <a:lnTo>
                  <a:pt x="2390" y="1474"/>
                </a:lnTo>
                <a:lnTo>
                  <a:pt x="2390" y="1474"/>
                </a:lnTo>
                <a:lnTo>
                  <a:pt x="2391" y="1474"/>
                </a:lnTo>
                <a:lnTo>
                  <a:pt x="2392" y="1474"/>
                </a:lnTo>
                <a:lnTo>
                  <a:pt x="2394" y="1474"/>
                </a:lnTo>
                <a:lnTo>
                  <a:pt x="2394" y="1474"/>
                </a:lnTo>
                <a:lnTo>
                  <a:pt x="2395" y="1474"/>
                </a:lnTo>
                <a:lnTo>
                  <a:pt x="2396" y="1474"/>
                </a:lnTo>
                <a:lnTo>
                  <a:pt x="2397" y="1474"/>
                </a:lnTo>
                <a:lnTo>
                  <a:pt x="2397" y="1474"/>
                </a:lnTo>
                <a:lnTo>
                  <a:pt x="2399" y="1474"/>
                </a:lnTo>
                <a:lnTo>
                  <a:pt x="2400" y="1474"/>
                </a:lnTo>
                <a:lnTo>
                  <a:pt x="2401" y="1474"/>
                </a:lnTo>
                <a:lnTo>
                  <a:pt x="2401" y="1473"/>
                </a:lnTo>
                <a:lnTo>
                  <a:pt x="2402" y="1473"/>
                </a:lnTo>
                <a:lnTo>
                  <a:pt x="2404" y="1472"/>
                </a:lnTo>
                <a:lnTo>
                  <a:pt x="2405" y="1472"/>
                </a:lnTo>
                <a:lnTo>
                  <a:pt x="2406" y="1471"/>
                </a:lnTo>
                <a:lnTo>
                  <a:pt x="2406" y="1468"/>
                </a:lnTo>
                <a:lnTo>
                  <a:pt x="2407" y="1467"/>
                </a:lnTo>
                <a:lnTo>
                  <a:pt x="2409" y="1464"/>
                </a:lnTo>
                <a:lnTo>
                  <a:pt x="2410" y="1463"/>
                </a:lnTo>
                <a:lnTo>
                  <a:pt x="2410" y="1463"/>
                </a:lnTo>
                <a:lnTo>
                  <a:pt x="2411" y="1463"/>
                </a:lnTo>
                <a:lnTo>
                  <a:pt x="2412" y="1463"/>
                </a:lnTo>
                <a:lnTo>
                  <a:pt x="2414" y="1464"/>
                </a:lnTo>
                <a:lnTo>
                  <a:pt x="2414" y="1467"/>
                </a:lnTo>
                <a:lnTo>
                  <a:pt x="2415" y="1468"/>
                </a:lnTo>
                <a:lnTo>
                  <a:pt x="2416" y="1469"/>
                </a:lnTo>
                <a:lnTo>
                  <a:pt x="2417" y="1472"/>
                </a:lnTo>
                <a:lnTo>
                  <a:pt x="2417" y="1472"/>
                </a:lnTo>
                <a:lnTo>
                  <a:pt x="2418" y="1473"/>
                </a:lnTo>
                <a:lnTo>
                  <a:pt x="2420" y="1473"/>
                </a:lnTo>
                <a:lnTo>
                  <a:pt x="2421" y="1474"/>
                </a:lnTo>
                <a:lnTo>
                  <a:pt x="2421" y="1474"/>
                </a:lnTo>
                <a:lnTo>
                  <a:pt x="2422" y="1474"/>
                </a:lnTo>
                <a:lnTo>
                  <a:pt x="2423" y="1474"/>
                </a:lnTo>
                <a:lnTo>
                  <a:pt x="2425" y="1474"/>
                </a:lnTo>
                <a:lnTo>
                  <a:pt x="2425" y="1474"/>
                </a:lnTo>
                <a:lnTo>
                  <a:pt x="2426" y="1474"/>
                </a:lnTo>
                <a:lnTo>
                  <a:pt x="2427" y="1474"/>
                </a:lnTo>
                <a:lnTo>
                  <a:pt x="2428" y="1474"/>
                </a:lnTo>
                <a:lnTo>
                  <a:pt x="2428" y="1474"/>
                </a:lnTo>
                <a:lnTo>
                  <a:pt x="2430" y="1473"/>
                </a:lnTo>
                <a:lnTo>
                  <a:pt x="2431" y="1473"/>
                </a:lnTo>
                <a:lnTo>
                  <a:pt x="2432" y="1473"/>
                </a:lnTo>
                <a:lnTo>
                  <a:pt x="2432" y="1472"/>
                </a:lnTo>
                <a:lnTo>
                  <a:pt x="2433" y="1472"/>
                </a:lnTo>
                <a:lnTo>
                  <a:pt x="2435" y="1472"/>
                </a:lnTo>
                <a:lnTo>
                  <a:pt x="2436" y="1472"/>
                </a:lnTo>
                <a:lnTo>
                  <a:pt x="2436" y="1472"/>
                </a:lnTo>
                <a:lnTo>
                  <a:pt x="2437" y="1472"/>
                </a:lnTo>
                <a:lnTo>
                  <a:pt x="2438" y="1472"/>
                </a:lnTo>
                <a:lnTo>
                  <a:pt x="2440" y="1472"/>
                </a:lnTo>
                <a:lnTo>
                  <a:pt x="2440" y="1473"/>
                </a:lnTo>
                <a:lnTo>
                  <a:pt x="2441" y="1473"/>
                </a:lnTo>
                <a:lnTo>
                  <a:pt x="2442" y="1473"/>
                </a:lnTo>
                <a:lnTo>
                  <a:pt x="2443" y="1473"/>
                </a:lnTo>
                <a:lnTo>
                  <a:pt x="2443" y="1473"/>
                </a:lnTo>
                <a:lnTo>
                  <a:pt x="2445" y="1473"/>
                </a:lnTo>
                <a:lnTo>
                  <a:pt x="2446" y="1473"/>
                </a:lnTo>
                <a:lnTo>
                  <a:pt x="2447" y="1473"/>
                </a:lnTo>
                <a:lnTo>
                  <a:pt x="2447" y="1473"/>
                </a:lnTo>
                <a:lnTo>
                  <a:pt x="2448" y="1473"/>
                </a:lnTo>
                <a:lnTo>
                  <a:pt x="2450" y="1473"/>
                </a:lnTo>
                <a:lnTo>
                  <a:pt x="2451" y="1473"/>
                </a:lnTo>
                <a:lnTo>
                  <a:pt x="2451" y="1473"/>
                </a:lnTo>
                <a:lnTo>
                  <a:pt x="2452" y="1473"/>
                </a:lnTo>
                <a:lnTo>
                  <a:pt x="2453" y="1473"/>
                </a:lnTo>
                <a:lnTo>
                  <a:pt x="2454" y="1473"/>
                </a:lnTo>
                <a:lnTo>
                  <a:pt x="2454" y="1473"/>
                </a:lnTo>
                <a:lnTo>
                  <a:pt x="2456" y="1473"/>
                </a:lnTo>
                <a:lnTo>
                  <a:pt x="2457" y="1474"/>
                </a:lnTo>
                <a:lnTo>
                  <a:pt x="2458" y="1474"/>
                </a:lnTo>
                <a:lnTo>
                  <a:pt x="2458" y="1474"/>
                </a:lnTo>
                <a:lnTo>
                  <a:pt x="2459" y="1474"/>
                </a:lnTo>
                <a:lnTo>
                  <a:pt x="2461" y="1474"/>
                </a:lnTo>
                <a:lnTo>
                  <a:pt x="2462" y="1474"/>
                </a:lnTo>
                <a:lnTo>
                  <a:pt x="2463" y="1474"/>
                </a:lnTo>
                <a:lnTo>
                  <a:pt x="2463" y="1474"/>
                </a:lnTo>
                <a:lnTo>
                  <a:pt x="2464" y="1474"/>
                </a:lnTo>
                <a:lnTo>
                  <a:pt x="2466" y="1474"/>
                </a:lnTo>
                <a:lnTo>
                  <a:pt x="2467" y="1474"/>
                </a:lnTo>
                <a:lnTo>
                  <a:pt x="2467" y="1474"/>
                </a:lnTo>
                <a:lnTo>
                  <a:pt x="2468" y="1474"/>
                </a:lnTo>
                <a:lnTo>
                  <a:pt x="2469" y="1474"/>
                </a:lnTo>
                <a:lnTo>
                  <a:pt x="2471" y="1474"/>
                </a:lnTo>
                <a:lnTo>
                  <a:pt x="2471" y="1474"/>
                </a:lnTo>
                <a:lnTo>
                  <a:pt x="2472" y="1474"/>
                </a:lnTo>
                <a:lnTo>
                  <a:pt x="2473" y="1474"/>
                </a:lnTo>
                <a:lnTo>
                  <a:pt x="2474" y="1474"/>
                </a:lnTo>
                <a:lnTo>
                  <a:pt x="2474" y="1474"/>
                </a:lnTo>
                <a:lnTo>
                  <a:pt x="2476" y="1474"/>
                </a:lnTo>
                <a:lnTo>
                  <a:pt x="2477" y="1474"/>
                </a:lnTo>
                <a:lnTo>
                  <a:pt x="2478" y="1474"/>
                </a:lnTo>
                <a:lnTo>
                  <a:pt x="2478" y="1474"/>
                </a:lnTo>
                <a:lnTo>
                  <a:pt x="2479" y="1474"/>
                </a:lnTo>
                <a:lnTo>
                  <a:pt x="2481" y="1474"/>
                </a:lnTo>
                <a:lnTo>
                  <a:pt x="2482" y="1474"/>
                </a:lnTo>
                <a:lnTo>
                  <a:pt x="2482" y="1474"/>
                </a:lnTo>
                <a:lnTo>
                  <a:pt x="2483" y="1474"/>
                </a:lnTo>
                <a:lnTo>
                  <a:pt x="2484" y="1474"/>
                </a:lnTo>
                <a:lnTo>
                  <a:pt x="2486" y="1474"/>
                </a:lnTo>
                <a:lnTo>
                  <a:pt x="2486" y="1474"/>
                </a:lnTo>
                <a:lnTo>
                  <a:pt x="2487" y="1474"/>
                </a:lnTo>
                <a:lnTo>
                  <a:pt x="2488" y="1474"/>
                </a:lnTo>
                <a:lnTo>
                  <a:pt x="2489" y="1474"/>
                </a:lnTo>
                <a:lnTo>
                  <a:pt x="2489" y="1474"/>
                </a:lnTo>
                <a:lnTo>
                  <a:pt x="2490" y="1474"/>
                </a:lnTo>
                <a:lnTo>
                  <a:pt x="2492" y="1474"/>
                </a:lnTo>
                <a:lnTo>
                  <a:pt x="2493" y="1474"/>
                </a:lnTo>
                <a:lnTo>
                  <a:pt x="2493" y="1474"/>
                </a:lnTo>
                <a:lnTo>
                  <a:pt x="2494" y="1474"/>
                </a:lnTo>
                <a:lnTo>
                  <a:pt x="2495" y="1474"/>
                </a:lnTo>
                <a:lnTo>
                  <a:pt x="2497" y="1474"/>
                </a:lnTo>
                <a:lnTo>
                  <a:pt x="2497" y="1474"/>
                </a:lnTo>
                <a:lnTo>
                  <a:pt x="2498" y="1474"/>
                </a:lnTo>
                <a:lnTo>
                  <a:pt x="2499" y="1474"/>
                </a:lnTo>
                <a:lnTo>
                  <a:pt x="2500" y="1474"/>
                </a:lnTo>
                <a:lnTo>
                  <a:pt x="2500" y="1474"/>
                </a:lnTo>
                <a:lnTo>
                  <a:pt x="2502" y="1474"/>
                </a:lnTo>
                <a:lnTo>
                  <a:pt x="2503" y="1474"/>
                </a:lnTo>
                <a:lnTo>
                  <a:pt x="2504" y="1474"/>
                </a:lnTo>
                <a:lnTo>
                  <a:pt x="2504" y="1474"/>
                </a:lnTo>
                <a:lnTo>
                  <a:pt x="2505" y="1474"/>
                </a:lnTo>
                <a:lnTo>
                  <a:pt x="2507" y="1474"/>
                </a:lnTo>
                <a:lnTo>
                  <a:pt x="2508" y="1473"/>
                </a:lnTo>
                <a:lnTo>
                  <a:pt x="2508" y="1474"/>
                </a:lnTo>
                <a:lnTo>
                  <a:pt x="2509" y="1474"/>
                </a:lnTo>
                <a:lnTo>
                  <a:pt x="2510" y="1474"/>
                </a:lnTo>
                <a:lnTo>
                  <a:pt x="2512" y="1474"/>
                </a:lnTo>
                <a:lnTo>
                  <a:pt x="2512" y="1474"/>
                </a:lnTo>
                <a:lnTo>
                  <a:pt x="2513" y="1474"/>
                </a:lnTo>
                <a:lnTo>
                  <a:pt x="2514" y="1474"/>
                </a:lnTo>
                <a:lnTo>
                  <a:pt x="2515" y="1474"/>
                </a:lnTo>
                <a:lnTo>
                  <a:pt x="2515" y="1474"/>
                </a:lnTo>
                <a:lnTo>
                  <a:pt x="2517" y="1474"/>
                </a:lnTo>
                <a:lnTo>
                  <a:pt x="2518" y="1474"/>
                </a:lnTo>
                <a:lnTo>
                  <a:pt x="2519" y="1474"/>
                </a:lnTo>
                <a:lnTo>
                  <a:pt x="2520" y="1474"/>
                </a:lnTo>
                <a:lnTo>
                  <a:pt x="2520" y="1474"/>
                </a:lnTo>
                <a:lnTo>
                  <a:pt x="2522" y="1474"/>
                </a:lnTo>
                <a:lnTo>
                  <a:pt x="2523" y="1474"/>
                </a:lnTo>
                <a:lnTo>
                  <a:pt x="2524" y="1474"/>
                </a:lnTo>
                <a:lnTo>
                  <a:pt x="2524" y="1474"/>
                </a:lnTo>
                <a:lnTo>
                  <a:pt x="2525" y="1474"/>
                </a:lnTo>
                <a:lnTo>
                  <a:pt x="2526" y="1476"/>
                </a:lnTo>
                <a:lnTo>
                  <a:pt x="2528" y="1476"/>
                </a:lnTo>
                <a:lnTo>
                  <a:pt x="2528" y="1476"/>
                </a:lnTo>
                <a:lnTo>
                  <a:pt x="2529" y="1476"/>
                </a:lnTo>
                <a:lnTo>
                  <a:pt x="2530" y="1476"/>
                </a:lnTo>
                <a:lnTo>
                  <a:pt x="2531" y="1474"/>
                </a:lnTo>
                <a:lnTo>
                  <a:pt x="2531" y="1474"/>
                </a:lnTo>
                <a:lnTo>
                  <a:pt x="2533" y="1474"/>
                </a:lnTo>
                <a:lnTo>
                  <a:pt x="2534" y="1474"/>
                </a:lnTo>
                <a:lnTo>
                  <a:pt x="2535" y="1474"/>
                </a:lnTo>
                <a:lnTo>
                  <a:pt x="2535" y="1474"/>
                </a:lnTo>
                <a:lnTo>
                  <a:pt x="2536" y="1474"/>
                </a:lnTo>
                <a:lnTo>
                  <a:pt x="2538" y="1474"/>
                </a:lnTo>
                <a:lnTo>
                  <a:pt x="2539" y="1474"/>
                </a:lnTo>
                <a:lnTo>
                  <a:pt x="2539" y="1474"/>
                </a:lnTo>
                <a:lnTo>
                  <a:pt x="2540" y="1474"/>
                </a:lnTo>
                <a:lnTo>
                  <a:pt x="2541" y="1474"/>
                </a:lnTo>
                <a:lnTo>
                  <a:pt x="2543" y="1474"/>
                </a:lnTo>
                <a:lnTo>
                  <a:pt x="2543" y="1474"/>
                </a:lnTo>
                <a:lnTo>
                  <a:pt x="2544" y="1473"/>
                </a:lnTo>
                <a:lnTo>
                  <a:pt x="2545" y="1473"/>
                </a:lnTo>
                <a:lnTo>
                  <a:pt x="2546" y="1472"/>
                </a:lnTo>
                <a:lnTo>
                  <a:pt x="2546" y="1472"/>
                </a:lnTo>
                <a:lnTo>
                  <a:pt x="2548" y="1472"/>
                </a:lnTo>
                <a:lnTo>
                  <a:pt x="2549" y="1472"/>
                </a:lnTo>
                <a:lnTo>
                  <a:pt x="2550" y="1472"/>
                </a:lnTo>
                <a:lnTo>
                  <a:pt x="2550" y="1472"/>
                </a:lnTo>
                <a:lnTo>
                  <a:pt x="2551" y="1472"/>
                </a:lnTo>
                <a:lnTo>
                  <a:pt x="2553" y="1471"/>
                </a:lnTo>
                <a:lnTo>
                  <a:pt x="2554" y="1469"/>
                </a:lnTo>
                <a:lnTo>
                  <a:pt x="2554" y="1468"/>
                </a:lnTo>
                <a:lnTo>
                  <a:pt x="2555" y="1466"/>
                </a:lnTo>
                <a:lnTo>
                  <a:pt x="2556" y="1466"/>
                </a:lnTo>
                <a:lnTo>
                  <a:pt x="2558" y="1466"/>
                </a:lnTo>
                <a:lnTo>
                  <a:pt x="2558" y="1467"/>
                </a:lnTo>
                <a:lnTo>
                  <a:pt x="2559" y="1468"/>
                </a:lnTo>
                <a:lnTo>
                  <a:pt x="2560" y="1471"/>
                </a:lnTo>
                <a:lnTo>
                  <a:pt x="2561" y="1472"/>
                </a:lnTo>
                <a:lnTo>
                  <a:pt x="2561" y="1472"/>
                </a:lnTo>
                <a:lnTo>
                  <a:pt x="2562" y="1473"/>
                </a:lnTo>
                <a:lnTo>
                  <a:pt x="2564" y="1472"/>
                </a:lnTo>
                <a:lnTo>
                  <a:pt x="2565" y="1472"/>
                </a:lnTo>
                <a:lnTo>
                  <a:pt x="2565" y="1472"/>
                </a:lnTo>
                <a:lnTo>
                  <a:pt x="2566" y="1471"/>
                </a:lnTo>
                <a:lnTo>
                  <a:pt x="2567" y="1471"/>
                </a:lnTo>
                <a:lnTo>
                  <a:pt x="2569" y="1471"/>
                </a:lnTo>
                <a:lnTo>
                  <a:pt x="2569" y="1472"/>
                </a:lnTo>
                <a:lnTo>
                  <a:pt x="2570" y="1472"/>
                </a:lnTo>
                <a:lnTo>
                  <a:pt x="2571" y="1473"/>
                </a:lnTo>
                <a:lnTo>
                  <a:pt x="2572" y="1473"/>
                </a:lnTo>
                <a:lnTo>
                  <a:pt x="2574" y="1473"/>
                </a:lnTo>
                <a:lnTo>
                  <a:pt x="2574" y="1474"/>
                </a:lnTo>
                <a:lnTo>
                  <a:pt x="2575" y="1474"/>
                </a:lnTo>
                <a:lnTo>
                  <a:pt x="2576" y="1474"/>
                </a:lnTo>
                <a:lnTo>
                  <a:pt x="2577" y="1474"/>
                </a:lnTo>
                <a:lnTo>
                  <a:pt x="2577" y="1474"/>
                </a:lnTo>
                <a:lnTo>
                  <a:pt x="2579" y="1474"/>
                </a:lnTo>
                <a:lnTo>
                  <a:pt x="2580" y="1474"/>
                </a:lnTo>
                <a:lnTo>
                  <a:pt x="2581" y="1474"/>
                </a:lnTo>
                <a:lnTo>
                  <a:pt x="2581" y="1474"/>
                </a:lnTo>
                <a:lnTo>
                  <a:pt x="2582" y="1474"/>
                </a:lnTo>
                <a:lnTo>
                  <a:pt x="2584" y="1474"/>
                </a:lnTo>
                <a:lnTo>
                  <a:pt x="2585" y="1474"/>
                </a:lnTo>
                <a:lnTo>
                  <a:pt x="2585" y="1474"/>
                </a:lnTo>
                <a:lnTo>
                  <a:pt x="2586" y="1474"/>
                </a:lnTo>
                <a:lnTo>
                  <a:pt x="2587" y="1474"/>
                </a:lnTo>
                <a:lnTo>
                  <a:pt x="2589" y="1474"/>
                </a:lnTo>
                <a:lnTo>
                  <a:pt x="2589" y="1474"/>
                </a:lnTo>
                <a:lnTo>
                  <a:pt x="2590" y="1474"/>
                </a:lnTo>
                <a:lnTo>
                  <a:pt x="2591" y="1474"/>
                </a:lnTo>
                <a:lnTo>
                  <a:pt x="2592" y="1474"/>
                </a:lnTo>
                <a:lnTo>
                  <a:pt x="2592" y="1474"/>
                </a:lnTo>
                <a:lnTo>
                  <a:pt x="2594" y="1474"/>
                </a:lnTo>
                <a:lnTo>
                  <a:pt x="2595" y="1474"/>
                </a:lnTo>
                <a:lnTo>
                  <a:pt x="2596" y="1474"/>
                </a:lnTo>
                <a:lnTo>
                  <a:pt x="2596" y="1474"/>
                </a:lnTo>
                <a:lnTo>
                  <a:pt x="2597" y="1474"/>
                </a:lnTo>
                <a:lnTo>
                  <a:pt x="2598" y="1474"/>
                </a:lnTo>
                <a:lnTo>
                  <a:pt x="2600" y="1473"/>
                </a:lnTo>
                <a:lnTo>
                  <a:pt x="2600" y="1473"/>
                </a:lnTo>
                <a:lnTo>
                  <a:pt x="2601" y="1473"/>
                </a:lnTo>
                <a:lnTo>
                  <a:pt x="2602" y="1472"/>
                </a:lnTo>
                <a:lnTo>
                  <a:pt x="2603" y="1472"/>
                </a:lnTo>
                <a:lnTo>
                  <a:pt x="2603" y="1471"/>
                </a:lnTo>
                <a:lnTo>
                  <a:pt x="2605" y="1471"/>
                </a:lnTo>
                <a:lnTo>
                  <a:pt x="2606" y="1469"/>
                </a:lnTo>
                <a:lnTo>
                  <a:pt x="2607" y="1469"/>
                </a:lnTo>
                <a:lnTo>
                  <a:pt x="2607" y="1469"/>
                </a:lnTo>
                <a:lnTo>
                  <a:pt x="2608" y="1471"/>
                </a:lnTo>
                <a:lnTo>
                  <a:pt x="2610" y="1471"/>
                </a:lnTo>
                <a:lnTo>
                  <a:pt x="2611" y="1472"/>
                </a:lnTo>
                <a:lnTo>
                  <a:pt x="2611" y="1472"/>
                </a:lnTo>
                <a:lnTo>
                  <a:pt x="2612" y="1473"/>
                </a:lnTo>
                <a:lnTo>
                  <a:pt x="2613" y="1473"/>
                </a:lnTo>
                <a:lnTo>
                  <a:pt x="2615" y="1473"/>
                </a:lnTo>
                <a:lnTo>
                  <a:pt x="2615" y="1472"/>
                </a:lnTo>
                <a:lnTo>
                  <a:pt x="2616" y="1472"/>
                </a:lnTo>
                <a:lnTo>
                  <a:pt x="2617" y="1472"/>
                </a:lnTo>
                <a:lnTo>
                  <a:pt x="2618" y="1472"/>
                </a:lnTo>
                <a:lnTo>
                  <a:pt x="2618" y="1472"/>
                </a:lnTo>
                <a:lnTo>
                  <a:pt x="2620" y="1472"/>
                </a:lnTo>
                <a:lnTo>
                  <a:pt x="2621" y="1472"/>
                </a:lnTo>
                <a:lnTo>
                  <a:pt x="2622" y="1473"/>
                </a:lnTo>
                <a:lnTo>
                  <a:pt x="2622" y="1473"/>
                </a:lnTo>
                <a:lnTo>
                  <a:pt x="2623" y="1473"/>
                </a:lnTo>
                <a:lnTo>
                  <a:pt x="2625" y="1474"/>
                </a:lnTo>
                <a:lnTo>
                  <a:pt x="2626" y="1474"/>
                </a:lnTo>
                <a:lnTo>
                  <a:pt x="2626" y="1474"/>
                </a:lnTo>
                <a:lnTo>
                  <a:pt x="2627" y="1474"/>
                </a:lnTo>
                <a:lnTo>
                  <a:pt x="2628" y="1474"/>
                </a:lnTo>
                <a:lnTo>
                  <a:pt x="2629" y="1474"/>
                </a:lnTo>
                <a:lnTo>
                  <a:pt x="2631" y="1474"/>
                </a:lnTo>
                <a:lnTo>
                  <a:pt x="2631" y="1474"/>
                </a:lnTo>
                <a:lnTo>
                  <a:pt x="2632" y="1474"/>
                </a:lnTo>
                <a:lnTo>
                  <a:pt x="2633" y="1474"/>
                </a:lnTo>
                <a:lnTo>
                  <a:pt x="2634" y="1474"/>
                </a:lnTo>
                <a:lnTo>
                  <a:pt x="2634" y="1474"/>
                </a:lnTo>
                <a:lnTo>
                  <a:pt x="2636" y="1474"/>
                </a:lnTo>
                <a:lnTo>
                  <a:pt x="2637" y="1474"/>
                </a:lnTo>
                <a:lnTo>
                  <a:pt x="2638" y="1474"/>
                </a:lnTo>
                <a:lnTo>
                  <a:pt x="2638" y="1474"/>
                </a:lnTo>
                <a:lnTo>
                  <a:pt x="2639" y="1473"/>
                </a:lnTo>
                <a:lnTo>
                  <a:pt x="2641" y="1473"/>
                </a:lnTo>
                <a:lnTo>
                  <a:pt x="2642" y="1473"/>
                </a:lnTo>
                <a:lnTo>
                  <a:pt x="2642" y="1472"/>
                </a:lnTo>
                <a:lnTo>
                  <a:pt x="2643" y="1472"/>
                </a:lnTo>
                <a:lnTo>
                  <a:pt x="2644" y="1471"/>
                </a:lnTo>
                <a:lnTo>
                  <a:pt x="2646" y="1471"/>
                </a:lnTo>
                <a:lnTo>
                  <a:pt x="2646" y="1471"/>
                </a:lnTo>
                <a:lnTo>
                  <a:pt x="2647" y="1471"/>
                </a:lnTo>
                <a:lnTo>
                  <a:pt x="2648" y="1471"/>
                </a:lnTo>
                <a:lnTo>
                  <a:pt x="2649" y="1472"/>
                </a:lnTo>
                <a:lnTo>
                  <a:pt x="2649" y="1472"/>
                </a:lnTo>
                <a:lnTo>
                  <a:pt x="2651" y="1472"/>
                </a:lnTo>
                <a:lnTo>
                  <a:pt x="2652" y="1472"/>
                </a:lnTo>
                <a:lnTo>
                  <a:pt x="2653" y="1472"/>
                </a:lnTo>
                <a:lnTo>
                  <a:pt x="2653" y="1472"/>
                </a:lnTo>
                <a:lnTo>
                  <a:pt x="2654" y="1472"/>
                </a:lnTo>
                <a:lnTo>
                  <a:pt x="2656" y="1472"/>
                </a:lnTo>
                <a:lnTo>
                  <a:pt x="2657" y="1472"/>
                </a:lnTo>
                <a:lnTo>
                  <a:pt x="2657" y="1472"/>
                </a:lnTo>
                <a:lnTo>
                  <a:pt x="2658" y="1472"/>
                </a:lnTo>
                <a:lnTo>
                  <a:pt x="2659" y="1472"/>
                </a:lnTo>
                <a:lnTo>
                  <a:pt x="2661" y="1472"/>
                </a:lnTo>
                <a:lnTo>
                  <a:pt x="2661" y="1472"/>
                </a:lnTo>
                <a:lnTo>
                  <a:pt x="2662" y="1472"/>
                </a:lnTo>
                <a:lnTo>
                  <a:pt x="2663" y="1472"/>
                </a:lnTo>
                <a:lnTo>
                  <a:pt x="2664" y="1472"/>
                </a:lnTo>
                <a:lnTo>
                  <a:pt x="2664" y="1472"/>
                </a:lnTo>
                <a:lnTo>
                  <a:pt x="2665" y="1472"/>
                </a:lnTo>
                <a:lnTo>
                  <a:pt x="2667" y="1472"/>
                </a:lnTo>
                <a:lnTo>
                  <a:pt x="2668" y="1472"/>
                </a:lnTo>
                <a:lnTo>
                  <a:pt x="2668" y="1472"/>
                </a:lnTo>
                <a:lnTo>
                  <a:pt x="2669" y="1472"/>
                </a:lnTo>
                <a:lnTo>
                  <a:pt x="2670" y="1472"/>
                </a:lnTo>
                <a:lnTo>
                  <a:pt x="2672" y="1473"/>
                </a:lnTo>
                <a:lnTo>
                  <a:pt x="2672" y="1473"/>
                </a:lnTo>
                <a:lnTo>
                  <a:pt x="2673" y="1473"/>
                </a:lnTo>
                <a:lnTo>
                  <a:pt x="2674" y="1474"/>
                </a:lnTo>
                <a:lnTo>
                  <a:pt x="2675" y="1474"/>
                </a:lnTo>
                <a:lnTo>
                  <a:pt x="2675" y="1474"/>
                </a:lnTo>
                <a:lnTo>
                  <a:pt x="2677" y="1474"/>
                </a:lnTo>
                <a:lnTo>
                  <a:pt x="2678" y="1474"/>
                </a:lnTo>
                <a:lnTo>
                  <a:pt x="2679" y="1474"/>
                </a:lnTo>
                <a:lnTo>
                  <a:pt x="2679" y="1474"/>
                </a:lnTo>
                <a:lnTo>
                  <a:pt x="2680" y="1474"/>
                </a:lnTo>
                <a:lnTo>
                  <a:pt x="2682" y="1474"/>
                </a:lnTo>
                <a:lnTo>
                  <a:pt x="2683" y="1473"/>
                </a:lnTo>
                <a:lnTo>
                  <a:pt x="2683" y="1473"/>
                </a:lnTo>
                <a:lnTo>
                  <a:pt x="2684" y="1473"/>
                </a:lnTo>
                <a:lnTo>
                  <a:pt x="2685" y="1472"/>
                </a:lnTo>
                <a:lnTo>
                  <a:pt x="2687" y="1472"/>
                </a:lnTo>
                <a:lnTo>
                  <a:pt x="2688" y="1472"/>
                </a:lnTo>
                <a:lnTo>
                  <a:pt x="2688" y="1471"/>
                </a:lnTo>
                <a:lnTo>
                  <a:pt x="2689" y="1471"/>
                </a:lnTo>
                <a:lnTo>
                  <a:pt x="2690" y="1471"/>
                </a:lnTo>
                <a:lnTo>
                  <a:pt x="2692" y="1472"/>
                </a:lnTo>
                <a:lnTo>
                  <a:pt x="2692" y="1472"/>
                </a:lnTo>
                <a:lnTo>
                  <a:pt x="2693" y="1472"/>
                </a:lnTo>
                <a:lnTo>
                  <a:pt x="2694" y="1473"/>
                </a:lnTo>
                <a:lnTo>
                  <a:pt x="2695" y="1473"/>
                </a:lnTo>
                <a:lnTo>
                  <a:pt x="2695" y="1473"/>
                </a:lnTo>
                <a:lnTo>
                  <a:pt x="2697" y="1473"/>
                </a:lnTo>
                <a:lnTo>
                  <a:pt x="2698" y="1474"/>
                </a:lnTo>
                <a:lnTo>
                  <a:pt x="2699" y="1474"/>
                </a:lnTo>
                <a:lnTo>
                  <a:pt x="2699" y="1474"/>
                </a:lnTo>
                <a:lnTo>
                  <a:pt x="2700" y="1474"/>
                </a:lnTo>
                <a:lnTo>
                  <a:pt x="2701" y="1474"/>
                </a:lnTo>
                <a:lnTo>
                  <a:pt x="2703" y="1474"/>
                </a:lnTo>
                <a:lnTo>
                  <a:pt x="2703" y="1474"/>
                </a:lnTo>
                <a:lnTo>
                  <a:pt x="2704" y="1474"/>
                </a:lnTo>
                <a:lnTo>
                  <a:pt x="2705" y="1474"/>
                </a:lnTo>
                <a:lnTo>
                  <a:pt x="2706" y="1474"/>
                </a:lnTo>
                <a:lnTo>
                  <a:pt x="2706" y="1474"/>
                </a:lnTo>
                <a:lnTo>
                  <a:pt x="2708" y="1474"/>
                </a:lnTo>
                <a:lnTo>
                  <a:pt x="2709" y="1474"/>
                </a:lnTo>
                <a:lnTo>
                  <a:pt x="2710" y="1474"/>
                </a:lnTo>
                <a:lnTo>
                  <a:pt x="2710" y="1474"/>
                </a:lnTo>
                <a:lnTo>
                  <a:pt x="2711" y="1474"/>
                </a:lnTo>
                <a:lnTo>
                  <a:pt x="2713" y="1474"/>
                </a:lnTo>
                <a:lnTo>
                  <a:pt x="2714" y="1474"/>
                </a:lnTo>
                <a:lnTo>
                  <a:pt x="2714" y="1474"/>
                </a:lnTo>
                <a:lnTo>
                  <a:pt x="2715" y="1474"/>
                </a:lnTo>
                <a:lnTo>
                  <a:pt x="2716" y="1474"/>
                </a:lnTo>
                <a:lnTo>
                  <a:pt x="2718" y="1474"/>
                </a:lnTo>
                <a:lnTo>
                  <a:pt x="2718" y="1474"/>
                </a:lnTo>
                <a:lnTo>
                  <a:pt x="2719" y="1474"/>
                </a:lnTo>
                <a:lnTo>
                  <a:pt x="2720" y="1474"/>
                </a:lnTo>
                <a:lnTo>
                  <a:pt x="2721" y="1474"/>
                </a:lnTo>
                <a:lnTo>
                  <a:pt x="2721" y="1474"/>
                </a:lnTo>
                <a:lnTo>
                  <a:pt x="2723" y="1474"/>
                </a:lnTo>
                <a:lnTo>
                  <a:pt x="2724" y="1474"/>
                </a:lnTo>
                <a:lnTo>
                  <a:pt x="2725" y="1474"/>
                </a:lnTo>
                <a:lnTo>
                  <a:pt x="2725" y="1474"/>
                </a:lnTo>
                <a:lnTo>
                  <a:pt x="2726" y="1474"/>
                </a:lnTo>
                <a:lnTo>
                  <a:pt x="2728" y="1474"/>
                </a:lnTo>
                <a:lnTo>
                  <a:pt x="2729" y="1474"/>
                </a:lnTo>
                <a:lnTo>
                  <a:pt x="2729" y="1474"/>
                </a:lnTo>
                <a:lnTo>
                  <a:pt x="2730" y="1473"/>
                </a:lnTo>
                <a:lnTo>
                  <a:pt x="2731" y="1473"/>
                </a:lnTo>
                <a:lnTo>
                  <a:pt x="2733" y="1472"/>
                </a:lnTo>
                <a:lnTo>
                  <a:pt x="2733" y="1472"/>
                </a:lnTo>
                <a:lnTo>
                  <a:pt x="2734" y="1472"/>
                </a:lnTo>
                <a:lnTo>
                  <a:pt x="2735" y="1472"/>
                </a:lnTo>
                <a:lnTo>
                  <a:pt x="2736" y="1473"/>
                </a:lnTo>
                <a:lnTo>
                  <a:pt x="2736" y="1473"/>
                </a:lnTo>
                <a:lnTo>
                  <a:pt x="2737" y="1474"/>
                </a:lnTo>
                <a:lnTo>
                  <a:pt x="2739" y="1474"/>
                </a:lnTo>
                <a:lnTo>
                  <a:pt x="2740" y="1474"/>
                </a:lnTo>
                <a:lnTo>
                  <a:pt x="2741" y="1474"/>
                </a:lnTo>
                <a:lnTo>
                  <a:pt x="2741" y="1474"/>
                </a:lnTo>
                <a:lnTo>
                  <a:pt x="2742" y="1474"/>
                </a:lnTo>
                <a:lnTo>
                  <a:pt x="2744" y="1474"/>
                </a:lnTo>
                <a:lnTo>
                  <a:pt x="2745" y="1474"/>
                </a:lnTo>
                <a:lnTo>
                  <a:pt x="2745" y="1473"/>
                </a:lnTo>
                <a:lnTo>
                  <a:pt x="2746" y="1473"/>
                </a:lnTo>
                <a:lnTo>
                  <a:pt x="2747" y="1473"/>
                </a:lnTo>
                <a:lnTo>
                  <a:pt x="2749" y="1472"/>
                </a:lnTo>
                <a:lnTo>
                  <a:pt x="2749" y="1472"/>
                </a:lnTo>
                <a:lnTo>
                  <a:pt x="2750" y="1471"/>
                </a:lnTo>
                <a:lnTo>
                  <a:pt x="2751" y="1471"/>
                </a:lnTo>
                <a:lnTo>
                  <a:pt x="2752" y="1472"/>
                </a:lnTo>
                <a:lnTo>
                  <a:pt x="2752" y="1472"/>
                </a:lnTo>
                <a:lnTo>
                  <a:pt x="2754" y="1472"/>
                </a:lnTo>
                <a:lnTo>
                  <a:pt x="2755" y="1472"/>
                </a:lnTo>
                <a:lnTo>
                  <a:pt x="2756" y="1472"/>
                </a:lnTo>
                <a:lnTo>
                  <a:pt x="2756" y="1472"/>
                </a:lnTo>
                <a:lnTo>
                  <a:pt x="2757" y="1473"/>
                </a:lnTo>
                <a:lnTo>
                  <a:pt x="2759" y="1473"/>
                </a:lnTo>
                <a:lnTo>
                  <a:pt x="2760" y="1473"/>
                </a:lnTo>
                <a:lnTo>
                  <a:pt x="2760" y="1473"/>
                </a:lnTo>
                <a:lnTo>
                  <a:pt x="2761" y="1474"/>
                </a:lnTo>
                <a:lnTo>
                  <a:pt x="2762" y="1474"/>
                </a:lnTo>
                <a:lnTo>
                  <a:pt x="2764" y="1474"/>
                </a:lnTo>
                <a:lnTo>
                  <a:pt x="2764" y="1474"/>
                </a:lnTo>
                <a:lnTo>
                  <a:pt x="2765" y="1474"/>
                </a:lnTo>
                <a:lnTo>
                  <a:pt x="2766" y="1474"/>
                </a:lnTo>
                <a:lnTo>
                  <a:pt x="2767" y="1474"/>
                </a:lnTo>
                <a:lnTo>
                  <a:pt x="2767" y="1474"/>
                </a:lnTo>
                <a:lnTo>
                  <a:pt x="2769" y="1474"/>
                </a:lnTo>
                <a:lnTo>
                  <a:pt x="2770" y="1474"/>
                </a:lnTo>
                <a:lnTo>
                  <a:pt x="2771" y="1474"/>
                </a:lnTo>
                <a:lnTo>
                  <a:pt x="2771" y="1474"/>
                </a:lnTo>
                <a:lnTo>
                  <a:pt x="2772" y="1474"/>
                </a:lnTo>
                <a:lnTo>
                  <a:pt x="2773" y="1474"/>
                </a:lnTo>
                <a:lnTo>
                  <a:pt x="2775" y="1474"/>
                </a:lnTo>
                <a:lnTo>
                  <a:pt x="2775" y="1474"/>
                </a:lnTo>
                <a:lnTo>
                  <a:pt x="2776" y="1474"/>
                </a:lnTo>
                <a:lnTo>
                  <a:pt x="2777" y="1474"/>
                </a:lnTo>
                <a:lnTo>
                  <a:pt x="2778" y="1474"/>
                </a:lnTo>
                <a:lnTo>
                  <a:pt x="2778" y="1474"/>
                </a:lnTo>
                <a:lnTo>
                  <a:pt x="2780" y="1473"/>
                </a:lnTo>
                <a:lnTo>
                  <a:pt x="2781" y="1473"/>
                </a:lnTo>
                <a:lnTo>
                  <a:pt x="2782" y="1472"/>
                </a:lnTo>
                <a:lnTo>
                  <a:pt x="2782" y="1472"/>
                </a:lnTo>
                <a:lnTo>
                  <a:pt x="2783" y="1471"/>
                </a:lnTo>
                <a:lnTo>
                  <a:pt x="2785" y="1469"/>
                </a:lnTo>
                <a:lnTo>
                  <a:pt x="2786" y="1469"/>
                </a:lnTo>
                <a:lnTo>
                  <a:pt x="2786" y="1471"/>
                </a:lnTo>
                <a:lnTo>
                  <a:pt x="2787" y="1471"/>
                </a:lnTo>
                <a:lnTo>
                  <a:pt x="2788" y="1472"/>
                </a:lnTo>
                <a:lnTo>
                  <a:pt x="2790" y="1472"/>
                </a:lnTo>
                <a:lnTo>
                  <a:pt x="2790" y="1473"/>
                </a:lnTo>
                <a:lnTo>
                  <a:pt x="2791" y="1473"/>
                </a:lnTo>
                <a:lnTo>
                  <a:pt x="2792" y="1473"/>
                </a:lnTo>
                <a:lnTo>
                  <a:pt x="2793" y="1474"/>
                </a:lnTo>
                <a:lnTo>
                  <a:pt x="2793" y="1474"/>
                </a:lnTo>
                <a:lnTo>
                  <a:pt x="2795" y="1474"/>
                </a:lnTo>
                <a:lnTo>
                  <a:pt x="2796" y="1474"/>
                </a:lnTo>
                <a:lnTo>
                  <a:pt x="2797" y="1474"/>
                </a:lnTo>
                <a:lnTo>
                  <a:pt x="2798" y="1474"/>
                </a:lnTo>
                <a:lnTo>
                  <a:pt x="2798" y="1474"/>
                </a:lnTo>
                <a:lnTo>
                  <a:pt x="2800" y="1474"/>
                </a:lnTo>
                <a:lnTo>
                  <a:pt x="2801" y="1474"/>
                </a:lnTo>
                <a:lnTo>
                  <a:pt x="2802" y="1474"/>
                </a:lnTo>
                <a:lnTo>
                  <a:pt x="2802" y="1474"/>
                </a:lnTo>
                <a:lnTo>
                  <a:pt x="2803" y="1474"/>
                </a:lnTo>
                <a:lnTo>
                  <a:pt x="2805" y="1474"/>
                </a:lnTo>
                <a:lnTo>
                  <a:pt x="2806" y="1474"/>
                </a:lnTo>
                <a:lnTo>
                  <a:pt x="2806" y="1474"/>
                </a:lnTo>
                <a:lnTo>
                  <a:pt x="2807" y="1474"/>
                </a:lnTo>
                <a:lnTo>
                  <a:pt x="2808" y="1474"/>
                </a:lnTo>
                <a:lnTo>
                  <a:pt x="2809" y="1473"/>
                </a:lnTo>
                <a:lnTo>
                  <a:pt x="2809" y="1473"/>
                </a:lnTo>
                <a:lnTo>
                  <a:pt x="2811" y="1473"/>
                </a:lnTo>
                <a:lnTo>
                  <a:pt x="2812" y="1472"/>
                </a:lnTo>
                <a:lnTo>
                  <a:pt x="2813" y="1471"/>
                </a:lnTo>
                <a:lnTo>
                  <a:pt x="2813" y="1469"/>
                </a:lnTo>
                <a:lnTo>
                  <a:pt x="2814" y="1468"/>
                </a:lnTo>
                <a:lnTo>
                  <a:pt x="2816" y="1468"/>
                </a:lnTo>
                <a:lnTo>
                  <a:pt x="2817" y="1468"/>
                </a:lnTo>
                <a:lnTo>
                  <a:pt x="2817" y="1468"/>
                </a:lnTo>
                <a:lnTo>
                  <a:pt x="2818" y="1469"/>
                </a:lnTo>
                <a:lnTo>
                  <a:pt x="2819" y="1471"/>
                </a:lnTo>
                <a:lnTo>
                  <a:pt x="2821" y="1472"/>
                </a:lnTo>
                <a:lnTo>
                  <a:pt x="2821" y="1472"/>
                </a:lnTo>
                <a:lnTo>
                  <a:pt x="2822" y="1473"/>
                </a:lnTo>
                <a:lnTo>
                  <a:pt x="2823" y="1473"/>
                </a:lnTo>
                <a:lnTo>
                  <a:pt x="2824" y="1473"/>
                </a:lnTo>
                <a:lnTo>
                  <a:pt x="2824" y="1473"/>
                </a:lnTo>
                <a:lnTo>
                  <a:pt x="2826" y="1473"/>
                </a:lnTo>
                <a:lnTo>
                  <a:pt x="2827" y="1473"/>
                </a:lnTo>
                <a:lnTo>
                  <a:pt x="2828" y="1473"/>
                </a:lnTo>
                <a:lnTo>
                  <a:pt x="2828" y="1473"/>
                </a:lnTo>
                <a:lnTo>
                  <a:pt x="2829" y="1473"/>
                </a:lnTo>
                <a:lnTo>
                  <a:pt x="2831" y="1473"/>
                </a:lnTo>
                <a:lnTo>
                  <a:pt x="2832" y="1473"/>
                </a:lnTo>
                <a:lnTo>
                  <a:pt x="2832" y="1473"/>
                </a:lnTo>
                <a:lnTo>
                  <a:pt x="2833" y="1473"/>
                </a:lnTo>
                <a:lnTo>
                  <a:pt x="2834" y="1473"/>
                </a:lnTo>
                <a:lnTo>
                  <a:pt x="2836" y="1473"/>
                </a:lnTo>
                <a:lnTo>
                  <a:pt x="2836" y="1473"/>
                </a:lnTo>
                <a:lnTo>
                  <a:pt x="2837" y="1473"/>
                </a:lnTo>
                <a:lnTo>
                  <a:pt x="2838" y="1473"/>
                </a:lnTo>
                <a:lnTo>
                  <a:pt x="2839" y="1473"/>
                </a:lnTo>
                <a:lnTo>
                  <a:pt x="2839" y="1474"/>
                </a:lnTo>
                <a:lnTo>
                  <a:pt x="2841" y="1474"/>
                </a:lnTo>
                <a:lnTo>
                  <a:pt x="2842" y="1474"/>
                </a:lnTo>
                <a:lnTo>
                  <a:pt x="2843" y="1474"/>
                </a:lnTo>
                <a:lnTo>
                  <a:pt x="2843" y="1474"/>
                </a:lnTo>
                <a:lnTo>
                  <a:pt x="2844" y="1474"/>
                </a:lnTo>
                <a:lnTo>
                  <a:pt x="2845" y="1474"/>
                </a:lnTo>
                <a:lnTo>
                  <a:pt x="2847" y="1474"/>
                </a:lnTo>
                <a:lnTo>
                  <a:pt x="2847" y="1474"/>
                </a:lnTo>
                <a:lnTo>
                  <a:pt x="2848" y="1474"/>
                </a:lnTo>
                <a:lnTo>
                  <a:pt x="2849" y="1474"/>
                </a:lnTo>
                <a:lnTo>
                  <a:pt x="2850" y="1474"/>
                </a:lnTo>
                <a:lnTo>
                  <a:pt x="2850" y="1474"/>
                </a:lnTo>
                <a:lnTo>
                  <a:pt x="2852" y="1474"/>
                </a:lnTo>
                <a:lnTo>
                  <a:pt x="2853" y="1474"/>
                </a:lnTo>
                <a:lnTo>
                  <a:pt x="2854" y="1474"/>
                </a:lnTo>
                <a:lnTo>
                  <a:pt x="2855" y="1474"/>
                </a:lnTo>
                <a:lnTo>
                  <a:pt x="2855" y="1474"/>
                </a:lnTo>
                <a:lnTo>
                  <a:pt x="2857" y="1474"/>
                </a:lnTo>
                <a:lnTo>
                  <a:pt x="2858" y="1474"/>
                </a:lnTo>
                <a:lnTo>
                  <a:pt x="2859" y="1474"/>
                </a:lnTo>
                <a:lnTo>
                  <a:pt x="2859" y="1474"/>
                </a:lnTo>
                <a:lnTo>
                  <a:pt x="2860" y="1474"/>
                </a:lnTo>
                <a:lnTo>
                  <a:pt x="2862" y="1474"/>
                </a:lnTo>
                <a:lnTo>
                  <a:pt x="2863" y="1474"/>
                </a:lnTo>
                <a:lnTo>
                  <a:pt x="2863" y="1474"/>
                </a:lnTo>
                <a:lnTo>
                  <a:pt x="2864" y="1474"/>
                </a:lnTo>
                <a:lnTo>
                  <a:pt x="2865" y="1474"/>
                </a:lnTo>
                <a:lnTo>
                  <a:pt x="2867" y="1474"/>
                </a:lnTo>
                <a:lnTo>
                  <a:pt x="2867" y="1474"/>
                </a:lnTo>
                <a:lnTo>
                  <a:pt x="2868" y="1474"/>
                </a:lnTo>
                <a:lnTo>
                  <a:pt x="2869" y="1474"/>
                </a:lnTo>
                <a:lnTo>
                  <a:pt x="2870" y="1474"/>
                </a:lnTo>
                <a:lnTo>
                  <a:pt x="2870" y="1474"/>
                </a:lnTo>
                <a:lnTo>
                  <a:pt x="2872" y="1474"/>
                </a:lnTo>
                <a:lnTo>
                  <a:pt x="2873" y="1474"/>
                </a:lnTo>
                <a:lnTo>
                  <a:pt x="2874" y="1474"/>
                </a:lnTo>
                <a:lnTo>
                  <a:pt x="2874" y="1474"/>
                </a:lnTo>
                <a:lnTo>
                  <a:pt x="2875" y="1474"/>
                </a:lnTo>
                <a:lnTo>
                  <a:pt x="2877" y="1474"/>
                </a:lnTo>
                <a:lnTo>
                  <a:pt x="2878" y="1474"/>
                </a:lnTo>
                <a:lnTo>
                  <a:pt x="2878" y="1474"/>
                </a:lnTo>
                <a:lnTo>
                  <a:pt x="2879" y="1474"/>
                </a:lnTo>
                <a:lnTo>
                  <a:pt x="2880" y="1474"/>
                </a:lnTo>
                <a:lnTo>
                  <a:pt x="2881" y="1474"/>
                </a:lnTo>
                <a:lnTo>
                  <a:pt x="2881" y="1474"/>
                </a:lnTo>
                <a:lnTo>
                  <a:pt x="2883" y="1474"/>
                </a:lnTo>
                <a:lnTo>
                  <a:pt x="2884" y="1474"/>
                </a:lnTo>
                <a:lnTo>
                  <a:pt x="2885" y="1474"/>
                </a:lnTo>
                <a:lnTo>
                  <a:pt x="2885" y="1474"/>
                </a:lnTo>
                <a:lnTo>
                  <a:pt x="2886" y="1474"/>
                </a:lnTo>
                <a:lnTo>
                  <a:pt x="2888" y="1474"/>
                </a:lnTo>
                <a:lnTo>
                  <a:pt x="2889" y="1474"/>
                </a:lnTo>
                <a:lnTo>
                  <a:pt x="2889" y="1474"/>
                </a:lnTo>
                <a:lnTo>
                  <a:pt x="2890" y="1474"/>
                </a:lnTo>
                <a:lnTo>
                  <a:pt x="2891" y="1474"/>
                </a:lnTo>
                <a:lnTo>
                  <a:pt x="2893" y="1474"/>
                </a:lnTo>
                <a:lnTo>
                  <a:pt x="2893" y="1474"/>
                </a:lnTo>
                <a:lnTo>
                  <a:pt x="2894" y="1474"/>
                </a:lnTo>
                <a:lnTo>
                  <a:pt x="2895" y="1473"/>
                </a:lnTo>
                <a:lnTo>
                  <a:pt x="2896" y="1474"/>
                </a:lnTo>
                <a:lnTo>
                  <a:pt x="2896" y="1474"/>
                </a:lnTo>
                <a:lnTo>
                  <a:pt x="2898" y="1474"/>
                </a:lnTo>
                <a:lnTo>
                  <a:pt x="2899" y="1474"/>
                </a:lnTo>
                <a:lnTo>
                  <a:pt x="2900" y="1474"/>
                </a:lnTo>
                <a:lnTo>
                  <a:pt x="2900" y="1474"/>
                </a:lnTo>
                <a:lnTo>
                  <a:pt x="2901" y="1474"/>
                </a:lnTo>
                <a:lnTo>
                  <a:pt x="2903" y="1474"/>
                </a:lnTo>
                <a:lnTo>
                  <a:pt x="2904" y="1474"/>
                </a:lnTo>
                <a:lnTo>
                  <a:pt x="2904" y="1474"/>
                </a:lnTo>
                <a:lnTo>
                  <a:pt x="2905" y="1474"/>
                </a:lnTo>
                <a:lnTo>
                  <a:pt x="2906" y="1474"/>
                </a:lnTo>
                <a:lnTo>
                  <a:pt x="2908" y="1474"/>
                </a:lnTo>
                <a:lnTo>
                  <a:pt x="2909" y="1474"/>
                </a:lnTo>
                <a:lnTo>
                  <a:pt x="2909" y="1474"/>
                </a:lnTo>
                <a:lnTo>
                  <a:pt x="2910" y="1474"/>
                </a:lnTo>
                <a:lnTo>
                  <a:pt x="2911" y="1474"/>
                </a:lnTo>
                <a:lnTo>
                  <a:pt x="2913" y="1473"/>
                </a:lnTo>
                <a:lnTo>
                  <a:pt x="2913" y="1472"/>
                </a:lnTo>
                <a:lnTo>
                  <a:pt x="2914" y="1471"/>
                </a:lnTo>
                <a:lnTo>
                  <a:pt x="2915" y="1468"/>
                </a:lnTo>
                <a:lnTo>
                  <a:pt x="2916" y="1467"/>
                </a:lnTo>
                <a:lnTo>
                  <a:pt x="2916" y="1464"/>
                </a:lnTo>
                <a:lnTo>
                  <a:pt x="2917" y="1458"/>
                </a:lnTo>
                <a:lnTo>
                  <a:pt x="2919" y="1450"/>
                </a:lnTo>
                <a:lnTo>
                  <a:pt x="2920" y="1433"/>
                </a:lnTo>
                <a:lnTo>
                  <a:pt x="2920" y="1415"/>
                </a:lnTo>
                <a:lnTo>
                  <a:pt x="2921" y="1397"/>
                </a:lnTo>
                <a:lnTo>
                  <a:pt x="2922" y="1386"/>
                </a:lnTo>
                <a:lnTo>
                  <a:pt x="2924" y="1385"/>
                </a:lnTo>
                <a:lnTo>
                  <a:pt x="2924" y="1392"/>
                </a:lnTo>
                <a:lnTo>
                  <a:pt x="2925" y="1406"/>
                </a:lnTo>
                <a:lnTo>
                  <a:pt x="2926" y="1416"/>
                </a:lnTo>
                <a:lnTo>
                  <a:pt x="2927" y="1428"/>
                </a:lnTo>
                <a:lnTo>
                  <a:pt x="2927" y="1438"/>
                </a:lnTo>
                <a:lnTo>
                  <a:pt x="2929" y="1446"/>
                </a:lnTo>
                <a:lnTo>
                  <a:pt x="2930" y="1451"/>
                </a:lnTo>
                <a:lnTo>
                  <a:pt x="2931" y="1456"/>
                </a:lnTo>
                <a:lnTo>
                  <a:pt x="2931" y="1461"/>
                </a:lnTo>
                <a:lnTo>
                  <a:pt x="2932" y="1464"/>
                </a:lnTo>
                <a:lnTo>
                  <a:pt x="2934" y="1467"/>
                </a:lnTo>
                <a:lnTo>
                  <a:pt x="2935" y="1469"/>
                </a:lnTo>
                <a:lnTo>
                  <a:pt x="2935" y="1471"/>
                </a:lnTo>
                <a:lnTo>
                  <a:pt x="2936" y="1472"/>
                </a:lnTo>
                <a:lnTo>
                  <a:pt x="2937" y="1473"/>
                </a:lnTo>
                <a:lnTo>
                  <a:pt x="2939" y="1473"/>
                </a:lnTo>
                <a:lnTo>
                  <a:pt x="2939" y="1474"/>
                </a:lnTo>
                <a:lnTo>
                  <a:pt x="2940" y="1474"/>
                </a:lnTo>
                <a:lnTo>
                  <a:pt x="2941" y="1474"/>
                </a:lnTo>
                <a:lnTo>
                  <a:pt x="2942" y="1474"/>
                </a:lnTo>
                <a:lnTo>
                  <a:pt x="2942" y="1474"/>
                </a:lnTo>
                <a:lnTo>
                  <a:pt x="2944" y="1474"/>
                </a:lnTo>
                <a:lnTo>
                  <a:pt x="2945" y="1474"/>
                </a:lnTo>
                <a:lnTo>
                  <a:pt x="2946" y="1474"/>
                </a:lnTo>
                <a:lnTo>
                  <a:pt x="2946" y="1474"/>
                </a:lnTo>
                <a:lnTo>
                  <a:pt x="2947" y="1474"/>
                </a:lnTo>
                <a:lnTo>
                  <a:pt x="2949" y="1474"/>
                </a:lnTo>
                <a:lnTo>
                  <a:pt x="2950" y="1474"/>
                </a:lnTo>
                <a:lnTo>
                  <a:pt x="2950" y="1474"/>
                </a:lnTo>
                <a:lnTo>
                  <a:pt x="2951" y="1474"/>
                </a:lnTo>
                <a:lnTo>
                  <a:pt x="2952" y="1474"/>
                </a:lnTo>
                <a:lnTo>
                  <a:pt x="2953" y="1474"/>
                </a:lnTo>
                <a:lnTo>
                  <a:pt x="2953" y="1474"/>
                </a:lnTo>
                <a:lnTo>
                  <a:pt x="2955" y="1474"/>
                </a:lnTo>
                <a:lnTo>
                  <a:pt x="2956" y="1474"/>
                </a:lnTo>
                <a:lnTo>
                  <a:pt x="2957" y="1474"/>
                </a:lnTo>
                <a:lnTo>
                  <a:pt x="2957" y="1474"/>
                </a:lnTo>
                <a:lnTo>
                  <a:pt x="2958" y="1474"/>
                </a:lnTo>
                <a:lnTo>
                  <a:pt x="2960" y="1474"/>
                </a:lnTo>
                <a:lnTo>
                  <a:pt x="2961" y="1474"/>
                </a:lnTo>
                <a:lnTo>
                  <a:pt x="2961" y="1474"/>
                </a:lnTo>
                <a:lnTo>
                  <a:pt x="2962" y="1474"/>
                </a:lnTo>
                <a:lnTo>
                  <a:pt x="2963" y="1474"/>
                </a:lnTo>
                <a:lnTo>
                  <a:pt x="2965" y="1474"/>
                </a:lnTo>
                <a:lnTo>
                  <a:pt x="2966" y="1474"/>
                </a:lnTo>
                <a:lnTo>
                  <a:pt x="2966" y="1474"/>
                </a:lnTo>
                <a:lnTo>
                  <a:pt x="2967" y="1474"/>
                </a:lnTo>
                <a:lnTo>
                  <a:pt x="2968" y="1474"/>
                </a:lnTo>
                <a:lnTo>
                  <a:pt x="2970" y="1474"/>
                </a:lnTo>
                <a:lnTo>
                  <a:pt x="2970" y="1474"/>
                </a:lnTo>
                <a:lnTo>
                  <a:pt x="2971" y="1474"/>
                </a:lnTo>
                <a:lnTo>
                  <a:pt x="2972" y="1474"/>
                </a:lnTo>
                <a:lnTo>
                  <a:pt x="2973" y="1474"/>
                </a:lnTo>
                <a:lnTo>
                  <a:pt x="2973" y="1474"/>
                </a:lnTo>
                <a:lnTo>
                  <a:pt x="2975" y="1474"/>
                </a:lnTo>
                <a:lnTo>
                  <a:pt x="2976" y="1474"/>
                </a:lnTo>
                <a:lnTo>
                  <a:pt x="2977" y="1474"/>
                </a:lnTo>
                <a:lnTo>
                  <a:pt x="2977" y="1474"/>
                </a:lnTo>
                <a:lnTo>
                  <a:pt x="2978" y="1474"/>
                </a:lnTo>
                <a:lnTo>
                  <a:pt x="2980" y="1474"/>
                </a:lnTo>
                <a:lnTo>
                  <a:pt x="2981" y="1474"/>
                </a:lnTo>
                <a:lnTo>
                  <a:pt x="2981" y="1474"/>
                </a:lnTo>
                <a:lnTo>
                  <a:pt x="2982" y="1474"/>
                </a:lnTo>
                <a:lnTo>
                  <a:pt x="2983" y="1474"/>
                </a:lnTo>
                <a:lnTo>
                  <a:pt x="2985" y="1474"/>
                </a:lnTo>
                <a:lnTo>
                  <a:pt x="2985" y="1474"/>
                </a:lnTo>
                <a:lnTo>
                  <a:pt x="2986" y="1474"/>
                </a:lnTo>
                <a:lnTo>
                  <a:pt x="2987" y="1474"/>
                </a:lnTo>
                <a:lnTo>
                  <a:pt x="2988" y="1474"/>
                </a:lnTo>
                <a:lnTo>
                  <a:pt x="2988" y="1474"/>
                </a:lnTo>
                <a:lnTo>
                  <a:pt x="2989" y="1474"/>
                </a:lnTo>
                <a:lnTo>
                  <a:pt x="2991" y="1474"/>
                </a:lnTo>
                <a:lnTo>
                  <a:pt x="2992" y="1474"/>
                </a:lnTo>
                <a:lnTo>
                  <a:pt x="2992" y="1474"/>
                </a:lnTo>
                <a:lnTo>
                  <a:pt x="2993" y="1474"/>
                </a:lnTo>
                <a:lnTo>
                  <a:pt x="2994" y="1474"/>
                </a:lnTo>
                <a:lnTo>
                  <a:pt x="2996" y="1474"/>
                </a:lnTo>
                <a:lnTo>
                  <a:pt x="2996" y="1474"/>
                </a:lnTo>
                <a:lnTo>
                  <a:pt x="2997" y="1474"/>
                </a:lnTo>
                <a:lnTo>
                  <a:pt x="2998" y="1474"/>
                </a:lnTo>
                <a:lnTo>
                  <a:pt x="2999" y="1474"/>
                </a:lnTo>
                <a:lnTo>
                  <a:pt x="2999" y="1474"/>
                </a:lnTo>
                <a:lnTo>
                  <a:pt x="3001" y="1474"/>
                </a:lnTo>
                <a:lnTo>
                  <a:pt x="3002" y="1474"/>
                </a:lnTo>
                <a:lnTo>
                  <a:pt x="3003" y="1474"/>
                </a:lnTo>
                <a:lnTo>
                  <a:pt x="3003" y="1474"/>
                </a:lnTo>
                <a:lnTo>
                  <a:pt x="3004" y="1474"/>
                </a:lnTo>
                <a:lnTo>
                  <a:pt x="3006" y="1474"/>
                </a:lnTo>
                <a:lnTo>
                  <a:pt x="3007" y="1474"/>
                </a:lnTo>
                <a:lnTo>
                  <a:pt x="3007" y="1474"/>
                </a:lnTo>
                <a:lnTo>
                  <a:pt x="3008" y="1474"/>
                </a:lnTo>
                <a:lnTo>
                  <a:pt x="3009" y="1474"/>
                </a:lnTo>
                <a:lnTo>
                  <a:pt x="3011" y="1474"/>
                </a:lnTo>
                <a:lnTo>
                  <a:pt x="3011" y="1474"/>
                </a:lnTo>
                <a:lnTo>
                  <a:pt x="3012" y="1474"/>
                </a:lnTo>
                <a:lnTo>
                  <a:pt x="3013" y="1474"/>
                </a:lnTo>
                <a:lnTo>
                  <a:pt x="3014" y="1474"/>
                </a:lnTo>
                <a:lnTo>
                  <a:pt x="3014" y="1474"/>
                </a:lnTo>
                <a:lnTo>
                  <a:pt x="3016" y="1474"/>
                </a:lnTo>
                <a:lnTo>
                  <a:pt x="3017" y="1474"/>
                </a:lnTo>
                <a:lnTo>
                  <a:pt x="3018" y="1474"/>
                </a:lnTo>
                <a:lnTo>
                  <a:pt x="3018" y="1474"/>
                </a:lnTo>
                <a:lnTo>
                  <a:pt x="3019" y="1474"/>
                </a:lnTo>
                <a:lnTo>
                  <a:pt x="3020" y="1474"/>
                </a:lnTo>
                <a:lnTo>
                  <a:pt x="3022" y="1474"/>
                </a:lnTo>
                <a:lnTo>
                  <a:pt x="3023" y="1474"/>
                </a:lnTo>
                <a:lnTo>
                  <a:pt x="3023" y="1474"/>
                </a:lnTo>
                <a:lnTo>
                  <a:pt x="3024" y="1474"/>
                </a:lnTo>
                <a:lnTo>
                  <a:pt x="3025" y="1474"/>
                </a:lnTo>
                <a:lnTo>
                  <a:pt x="3027" y="1474"/>
                </a:lnTo>
                <a:lnTo>
                  <a:pt x="3027" y="1474"/>
                </a:lnTo>
                <a:lnTo>
                  <a:pt x="3028" y="1474"/>
                </a:lnTo>
                <a:lnTo>
                  <a:pt x="3029" y="1474"/>
                </a:lnTo>
                <a:lnTo>
                  <a:pt x="3030" y="1474"/>
                </a:lnTo>
                <a:lnTo>
                  <a:pt x="3030" y="1474"/>
                </a:lnTo>
                <a:lnTo>
                  <a:pt x="3032" y="1474"/>
                </a:lnTo>
                <a:lnTo>
                  <a:pt x="3033" y="1474"/>
                </a:lnTo>
                <a:lnTo>
                  <a:pt x="3034" y="1473"/>
                </a:lnTo>
                <a:lnTo>
                  <a:pt x="3034" y="1473"/>
                </a:lnTo>
                <a:lnTo>
                  <a:pt x="3035" y="1473"/>
                </a:lnTo>
                <a:lnTo>
                  <a:pt x="3037" y="1472"/>
                </a:lnTo>
                <a:lnTo>
                  <a:pt x="3038" y="1472"/>
                </a:lnTo>
                <a:lnTo>
                  <a:pt x="3038" y="1472"/>
                </a:lnTo>
                <a:lnTo>
                  <a:pt x="3039" y="1472"/>
                </a:lnTo>
                <a:lnTo>
                  <a:pt x="3040" y="1472"/>
                </a:lnTo>
                <a:lnTo>
                  <a:pt x="3042" y="1473"/>
                </a:lnTo>
                <a:lnTo>
                  <a:pt x="3042" y="1473"/>
                </a:lnTo>
                <a:lnTo>
                  <a:pt x="3043" y="1473"/>
                </a:lnTo>
                <a:lnTo>
                  <a:pt x="3044" y="1473"/>
                </a:lnTo>
                <a:lnTo>
                  <a:pt x="3045" y="1474"/>
                </a:lnTo>
                <a:lnTo>
                  <a:pt x="3045" y="1474"/>
                </a:lnTo>
                <a:lnTo>
                  <a:pt x="3047" y="1474"/>
                </a:lnTo>
                <a:lnTo>
                  <a:pt x="3048" y="1474"/>
                </a:lnTo>
                <a:lnTo>
                  <a:pt x="3049" y="1474"/>
                </a:lnTo>
                <a:lnTo>
                  <a:pt x="3049" y="1473"/>
                </a:lnTo>
                <a:lnTo>
                  <a:pt x="3050" y="1473"/>
                </a:lnTo>
                <a:lnTo>
                  <a:pt x="3052" y="1473"/>
                </a:lnTo>
                <a:lnTo>
                  <a:pt x="3053" y="1473"/>
                </a:lnTo>
                <a:lnTo>
                  <a:pt x="3053" y="1473"/>
                </a:lnTo>
                <a:lnTo>
                  <a:pt x="3054" y="1473"/>
                </a:lnTo>
                <a:lnTo>
                  <a:pt x="3055" y="1473"/>
                </a:lnTo>
                <a:lnTo>
                  <a:pt x="3056" y="1473"/>
                </a:lnTo>
                <a:lnTo>
                  <a:pt x="3056" y="1473"/>
                </a:lnTo>
                <a:lnTo>
                  <a:pt x="3058" y="1473"/>
                </a:lnTo>
                <a:lnTo>
                  <a:pt x="3059" y="1473"/>
                </a:lnTo>
                <a:lnTo>
                  <a:pt x="3060" y="1473"/>
                </a:lnTo>
                <a:lnTo>
                  <a:pt x="3060" y="1473"/>
                </a:lnTo>
                <a:lnTo>
                  <a:pt x="3061" y="1473"/>
                </a:lnTo>
                <a:lnTo>
                  <a:pt x="3063" y="1473"/>
                </a:lnTo>
                <a:lnTo>
                  <a:pt x="3064" y="1473"/>
                </a:lnTo>
                <a:lnTo>
                  <a:pt x="3064" y="1474"/>
                </a:lnTo>
                <a:lnTo>
                  <a:pt x="3065" y="1474"/>
                </a:lnTo>
                <a:lnTo>
                  <a:pt x="3066" y="1474"/>
                </a:lnTo>
                <a:lnTo>
                  <a:pt x="3068" y="1474"/>
                </a:lnTo>
                <a:lnTo>
                  <a:pt x="3068" y="1474"/>
                </a:lnTo>
                <a:lnTo>
                  <a:pt x="3069" y="1474"/>
                </a:lnTo>
                <a:lnTo>
                  <a:pt x="3070" y="1474"/>
                </a:lnTo>
                <a:lnTo>
                  <a:pt x="3071" y="1474"/>
                </a:lnTo>
                <a:lnTo>
                  <a:pt x="3071" y="1474"/>
                </a:lnTo>
                <a:lnTo>
                  <a:pt x="3073" y="1474"/>
                </a:lnTo>
                <a:lnTo>
                  <a:pt x="3074" y="1474"/>
                </a:lnTo>
                <a:lnTo>
                  <a:pt x="3075" y="1474"/>
                </a:lnTo>
                <a:lnTo>
                  <a:pt x="3076" y="1474"/>
                </a:lnTo>
                <a:lnTo>
                  <a:pt x="3076" y="1474"/>
                </a:lnTo>
                <a:lnTo>
                  <a:pt x="3078" y="1474"/>
                </a:lnTo>
                <a:lnTo>
                  <a:pt x="3079" y="1474"/>
                </a:lnTo>
                <a:lnTo>
                  <a:pt x="3080" y="1474"/>
                </a:lnTo>
                <a:lnTo>
                  <a:pt x="3080" y="1474"/>
                </a:lnTo>
                <a:lnTo>
                  <a:pt x="3081" y="1474"/>
                </a:lnTo>
                <a:lnTo>
                  <a:pt x="3083" y="1474"/>
                </a:lnTo>
                <a:lnTo>
                  <a:pt x="3084" y="1474"/>
                </a:lnTo>
                <a:lnTo>
                  <a:pt x="3084" y="1474"/>
                </a:lnTo>
                <a:lnTo>
                  <a:pt x="3085" y="1474"/>
                </a:lnTo>
                <a:lnTo>
                  <a:pt x="3086" y="1474"/>
                </a:lnTo>
                <a:lnTo>
                  <a:pt x="3088" y="1474"/>
                </a:lnTo>
                <a:lnTo>
                  <a:pt x="3088" y="1474"/>
                </a:lnTo>
                <a:lnTo>
                  <a:pt x="3089" y="1474"/>
                </a:lnTo>
                <a:lnTo>
                  <a:pt x="3090" y="1474"/>
                </a:lnTo>
                <a:lnTo>
                  <a:pt x="3091" y="1474"/>
                </a:lnTo>
                <a:lnTo>
                  <a:pt x="3091" y="1474"/>
                </a:lnTo>
                <a:lnTo>
                  <a:pt x="3092" y="1474"/>
                </a:lnTo>
                <a:lnTo>
                  <a:pt x="3094" y="1474"/>
                </a:lnTo>
                <a:lnTo>
                  <a:pt x="3095" y="1474"/>
                </a:lnTo>
                <a:lnTo>
                  <a:pt x="3095" y="1474"/>
                </a:lnTo>
                <a:lnTo>
                  <a:pt x="3096" y="1474"/>
                </a:lnTo>
                <a:lnTo>
                  <a:pt x="3097" y="1474"/>
                </a:lnTo>
                <a:lnTo>
                  <a:pt x="3099" y="1474"/>
                </a:lnTo>
                <a:lnTo>
                  <a:pt x="3099" y="1474"/>
                </a:lnTo>
                <a:lnTo>
                  <a:pt x="3100" y="1474"/>
                </a:lnTo>
                <a:lnTo>
                  <a:pt x="3101" y="1474"/>
                </a:lnTo>
                <a:lnTo>
                  <a:pt x="3102" y="1474"/>
                </a:lnTo>
                <a:lnTo>
                  <a:pt x="3102" y="1474"/>
                </a:lnTo>
                <a:lnTo>
                  <a:pt x="3104" y="1474"/>
                </a:lnTo>
                <a:lnTo>
                  <a:pt x="3105" y="1474"/>
                </a:lnTo>
                <a:lnTo>
                  <a:pt x="3106" y="1474"/>
                </a:lnTo>
                <a:lnTo>
                  <a:pt x="3106" y="1474"/>
                </a:lnTo>
                <a:lnTo>
                  <a:pt x="3107" y="1474"/>
                </a:lnTo>
                <a:lnTo>
                  <a:pt x="3109" y="1474"/>
                </a:lnTo>
                <a:lnTo>
                  <a:pt x="3110" y="1474"/>
                </a:lnTo>
                <a:lnTo>
                  <a:pt x="3110" y="1474"/>
                </a:lnTo>
                <a:lnTo>
                  <a:pt x="3111" y="1474"/>
                </a:lnTo>
                <a:lnTo>
                  <a:pt x="3112" y="1474"/>
                </a:lnTo>
                <a:lnTo>
                  <a:pt x="3114" y="1474"/>
                </a:lnTo>
                <a:lnTo>
                  <a:pt x="3114" y="1474"/>
                </a:lnTo>
                <a:lnTo>
                  <a:pt x="3115" y="1474"/>
                </a:lnTo>
                <a:lnTo>
                  <a:pt x="3116" y="1474"/>
                </a:lnTo>
                <a:lnTo>
                  <a:pt x="3117" y="1473"/>
                </a:lnTo>
                <a:lnTo>
                  <a:pt x="3117" y="1473"/>
                </a:lnTo>
                <a:lnTo>
                  <a:pt x="3119" y="1473"/>
                </a:lnTo>
                <a:lnTo>
                  <a:pt x="3120" y="1473"/>
                </a:lnTo>
                <a:lnTo>
                  <a:pt x="3121" y="1473"/>
                </a:lnTo>
                <a:lnTo>
                  <a:pt x="3121" y="1473"/>
                </a:lnTo>
                <a:lnTo>
                  <a:pt x="3122" y="1473"/>
                </a:lnTo>
                <a:lnTo>
                  <a:pt x="3124" y="1474"/>
                </a:lnTo>
                <a:lnTo>
                  <a:pt x="3125" y="1474"/>
                </a:lnTo>
                <a:lnTo>
                  <a:pt x="3125" y="1474"/>
                </a:lnTo>
                <a:lnTo>
                  <a:pt x="3126" y="1474"/>
                </a:lnTo>
                <a:lnTo>
                  <a:pt x="3127" y="1474"/>
                </a:lnTo>
                <a:lnTo>
                  <a:pt x="3128" y="1474"/>
                </a:lnTo>
                <a:lnTo>
                  <a:pt x="3128" y="1474"/>
                </a:lnTo>
                <a:lnTo>
                  <a:pt x="3130" y="1474"/>
                </a:lnTo>
                <a:lnTo>
                  <a:pt x="3131" y="1474"/>
                </a:lnTo>
                <a:lnTo>
                  <a:pt x="3132" y="1474"/>
                </a:lnTo>
                <a:lnTo>
                  <a:pt x="3133" y="1474"/>
                </a:lnTo>
                <a:lnTo>
                  <a:pt x="3133" y="1474"/>
                </a:lnTo>
                <a:lnTo>
                  <a:pt x="3135" y="1474"/>
                </a:lnTo>
                <a:lnTo>
                  <a:pt x="3136" y="1474"/>
                </a:lnTo>
                <a:lnTo>
                  <a:pt x="3137" y="1474"/>
                </a:lnTo>
                <a:lnTo>
                  <a:pt x="3137" y="1474"/>
                </a:lnTo>
                <a:lnTo>
                  <a:pt x="3138" y="1474"/>
                </a:lnTo>
                <a:lnTo>
                  <a:pt x="3140" y="1474"/>
                </a:lnTo>
                <a:lnTo>
                  <a:pt x="3141" y="1474"/>
                </a:lnTo>
                <a:lnTo>
                  <a:pt x="3141" y="1474"/>
                </a:lnTo>
                <a:lnTo>
                  <a:pt x="3142" y="1474"/>
                </a:lnTo>
                <a:lnTo>
                  <a:pt x="3143" y="1474"/>
                </a:lnTo>
                <a:lnTo>
                  <a:pt x="3145" y="1474"/>
                </a:lnTo>
                <a:lnTo>
                  <a:pt x="3145" y="1474"/>
                </a:lnTo>
                <a:lnTo>
                  <a:pt x="3146" y="1474"/>
                </a:lnTo>
                <a:lnTo>
                  <a:pt x="3147" y="1474"/>
                </a:lnTo>
                <a:lnTo>
                  <a:pt x="3148" y="1474"/>
                </a:lnTo>
                <a:lnTo>
                  <a:pt x="3148" y="1474"/>
                </a:lnTo>
                <a:lnTo>
                  <a:pt x="3150" y="1474"/>
                </a:lnTo>
                <a:lnTo>
                  <a:pt x="3151" y="1474"/>
                </a:lnTo>
                <a:lnTo>
                  <a:pt x="3152" y="1474"/>
                </a:lnTo>
                <a:lnTo>
                  <a:pt x="3152" y="1474"/>
                </a:lnTo>
                <a:lnTo>
                  <a:pt x="3153" y="1474"/>
                </a:lnTo>
                <a:lnTo>
                  <a:pt x="3155" y="1474"/>
                </a:lnTo>
                <a:lnTo>
                  <a:pt x="3156" y="1474"/>
                </a:lnTo>
                <a:lnTo>
                  <a:pt x="3156" y="1474"/>
                </a:lnTo>
                <a:lnTo>
                  <a:pt x="3157" y="1474"/>
                </a:lnTo>
                <a:lnTo>
                  <a:pt x="3158" y="1474"/>
                </a:lnTo>
                <a:lnTo>
                  <a:pt x="3160" y="1474"/>
                </a:lnTo>
                <a:lnTo>
                  <a:pt x="3160" y="1474"/>
                </a:lnTo>
                <a:lnTo>
                  <a:pt x="3161" y="1474"/>
                </a:lnTo>
                <a:lnTo>
                  <a:pt x="3162" y="1474"/>
                </a:lnTo>
                <a:lnTo>
                  <a:pt x="3163" y="1474"/>
                </a:lnTo>
                <a:lnTo>
                  <a:pt x="3163" y="1474"/>
                </a:lnTo>
                <a:lnTo>
                  <a:pt x="3164" y="1473"/>
                </a:lnTo>
                <a:lnTo>
                  <a:pt x="3166" y="1473"/>
                </a:lnTo>
                <a:lnTo>
                  <a:pt x="3167" y="1472"/>
                </a:lnTo>
                <a:lnTo>
                  <a:pt x="3167" y="1472"/>
                </a:lnTo>
                <a:lnTo>
                  <a:pt x="3168" y="1471"/>
                </a:lnTo>
                <a:lnTo>
                  <a:pt x="3169" y="1471"/>
                </a:lnTo>
                <a:lnTo>
                  <a:pt x="3171" y="1471"/>
                </a:lnTo>
                <a:lnTo>
                  <a:pt x="3171" y="1471"/>
                </a:lnTo>
                <a:lnTo>
                  <a:pt x="3172" y="1471"/>
                </a:lnTo>
                <a:lnTo>
                  <a:pt x="3173" y="1472"/>
                </a:lnTo>
                <a:lnTo>
                  <a:pt x="3174" y="1473"/>
                </a:lnTo>
                <a:lnTo>
                  <a:pt x="3174" y="1473"/>
                </a:lnTo>
                <a:lnTo>
                  <a:pt x="3176" y="1473"/>
                </a:lnTo>
                <a:lnTo>
                  <a:pt x="3177" y="1474"/>
                </a:lnTo>
                <a:lnTo>
                  <a:pt x="3178" y="1474"/>
                </a:lnTo>
                <a:lnTo>
                  <a:pt x="3178" y="1474"/>
                </a:lnTo>
                <a:lnTo>
                  <a:pt x="3179" y="1474"/>
                </a:lnTo>
                <a:lnTo>
                  <a:pt x="3181" y="1474"/>
                </a:lnTo>
                <a:lnTo>
                  <a:pt x="3182" y="1474"/>
                </a:lnTo>
                <a:lnTo>
                  <a:pt x="3182" y="1474"/>
                </a:lnTo>
                <a:lnTo>
                  <a:pt x="3183" y="1474"/>
                </a:lnTo>
                <a:lnTo>
                  <a:pt x="3184" y="1474"/>
                </a:lnTo>
                <a:lnTo>
                  <a:pt x="3186" y="1474"/>
                </a:lnTo>
                <a:lnTo>
                  <a:pt x="3186" y="1474"/>
                </a:lnTo>
                <a:lnTo>
                  <a:pt x="3187" y="1474"/>
                </a:lnTo>
                <a:lnTo>
                  <a:pt x="3188" y="1474"/>
                </a:lnTo>
                <a:lnTo>
                  <a:pt x="3189" y="1474"/>
                </a:lnTo>
                <a:lnTo>
                  <a:pt x="3191" y="1474"/>
                </a:lnTo>
                <a:lnTo>
                  <a:pt x="3191" y="1474"/>
                </a:lnTo>
                <a:lnTo>
                  <a:pt x="3192" y="1474"/>
                </a:lnTo>
                <a:lnTo>
                  <a:pt x="3193" y="1474"/>
                </a:lnTo>
                <a:lnTo>
                  <a:pt x="3194" y="1474"/>
                </a:lnTo>
                <a:lnTo>
                  <a:pt x="3194" y="1474"/>
                </a:lnTo>
                <a:lnTo>
                  <a:pt x="3196" y="1474"/>
                </a:lnTo>
                <a:lnTo>
                  <a:pt x="3197" y="1474"/>
                </a:lnTo>
                <a:lnTo>
                  <a:pt x="3198" y="1474"/>
                </a:lnTo>
                <a:lnTo>
                  <a:pt x="3198" y="1474"/>
                </a:lnTo>
                <a:lnTo>
                  <a:pt x="3199" y="1474"/>
                </a:lnTo>
                <a:lnTo>
                  <a:pt x="3200" y="1474"/>
                </a:lnTo>
                <a:lnTo>
                  <a:pt x="3202" y="1474"/>
                </a:lnTo>
                <a:lnTo>
                  <a:pt x="3202" y="1474"/>
                </a:lnTo>
                <a:lnTo>
                  <a:pt x="3203" y="1474"/>
                </a:lnTo>
                <a:lnTo>
                  <a:pt x="3204" y="1474"/>
                </a:lnTo>
                <a:lnTo>
                  <a:pt x="3205" y="1474"/>
                </a:lnTo>
                <a:lnTo>
                  <a:pt x="3205" y="1474"/>
                </a:lnTo>
                <a:lnTo>
                  <a:pt x="3207" y="1474"/>
                </a:lnTo>
                <a:lnTo>
                  <a:pt x="3208" y="1474"/>
                </a:lnTo>
                <a:lnTo>
                  <a:pt x="3209" y="1474"/>
                </a:lnTo>
                <a:lnTo>
                  <a:pt x="3209" y="1474"/>
                </a:lnTo>
                <a:lnTo>
                  <a:pt x="3210" y="1474"/>
                </a:lnTo>
                <a:lnTo>
                  <a:pt x="3212" y="1474"/>
                </a:lnTo>
                <a:lnTo>
                  <a:pt x="3213" y="1474"/>
                </a:lnTo>
                <a:lnTo>
                  <a:pt x="3213" y="1474"/>
                </a:lnTo>
                <a:lnTo>
                  <a:pt x="3214" y="1474"/>
                </a:lnTo>
                <a:lnTo>
                  <a:pt x="3215" y="1474"/>
                </a:lnTo>
                <a:lnTo>
                  <a:pt x="3217" y="1474"/>
                </a:lnTo>
                <a:lnTo>
                  <a:pt x="3217" y="1474"/>
                </a:lnTo>
                <a:lnTo>
                  <a:pt x="3218" y="1474"/>
                </a:lnTo>
                <a:lnTo>
                  <a:pt x="3219" y="1474"/>
                </a:lnTo>
                <a:lnTo>
                  <a:pt x="3220" y="1474"/>
                </a:lnTo>
                <a:lnTo>
                  <a:pt x="3220" y="1474"/>
                </a:lnTo>
                <a:lnTo>
                  <a:pt x="3222" y="1474"/>
                </a:lnTo>
                <a:lnTo>
                  <a:pt x="3223" y="1474"/>
                </a:lnTo>
                <a:lnTo>
                  <a:pt x="3224" y="1474"/>
                </a:lnTo>
                <a:lnTo>
                  <a:pt x="3224" y="1474"/>
                </a:lnTo>
                <a:lnTo>
                  <a:pt x="3225" y="1474"/>
                </a:lnTo>
                <a:lnTo>
                  <a:pt x="3227" y="1474"/>
                </a:lnTo>
                <a:lnTo>
                  <a:pt x="3228" y="1474"/>
                </a:lnTo>
                <a:lnTo>
                  <a:pt x="3228" y="1474"/>
                </a:lnTo>
                <a:lnTo>
                  <a:pt x="3229" y="1474"/>
                </a:lnTo>
                <a:lnTo>
                  <a:pt x="3230" y="1474"/>
                </a:lnTo>
                <a:lnTo>
                  <a:pt x="3232" y="1474"/>
                </a:lnTo>
                <a:lnTo>
                  <a:pt x="3232" y="1474"/>
                </a:lnTo>
                <a:lnTo>
                  <a:pt x="3233" y="1474"/>
                </a:lnTo>
                <a:lnTo>
                  <a:pt x="3234" y="1474"/>
                </a:lnTo>
                <a:lnTo>
                  <a:pt x="3235" y="1474"/>
                </a:lnTo>
                <a:lnTo>
                  <a:pt x="3235" y="1474"/>
                </a:lnTo>
                <a:lnTo>
                  <a:pt x="3236" y="1474"/>
                </a:lnTo>
                <a:lnTo>
                  <a:pt x="3238" y="1474"/>
                </a:lnTo>
                <a:lnTo>
                  <a:pt x="3239" y="1474"/>
                </a:lnTo>
                <a:lnTo>
                  <a:pt x="3239" y="1474"/>
                </a:lnTo>
                <a:lnTo>
                  <a:pt x="3240" y="1474"/>
                </a:lnTo>
                <a:lnTo>
                  <a:pt x="3241" y="1474"/>
                </a:lnTo>
                <a:lnTo>
                  <a:pt x="3243" y="1474"/>
                </a:lnTo>
                <a:lnTo>
                  <a:pt x="3244" y="1474"/>
                </a:lnTo>
                <a:lnTo>
                  <a:pt x="3244" y="1474"/>
                </a:lnTo>
                <a:lnTo>
                  <a:pt x="3245" y="1474"/>
                </a:lnTo>
                <a:lnTo>
                  <a:pt x="3246" y="1474"/>
                </a:lnTo>
                <a:lnTo>
                  <a:pt x="3248" y="1474"/>
                </a:lnTo>
                <a:lnTo>
                  <a:pt x="3248" y="1474"/>
                </a:lnTo>
                <a:lnTo>
                  <a:pt x="3249" y="1474"/>
                </a:lnTo>
                <a:lnTo>
                  <a:pt x="3250" y="1474"/>
                </a:lnTo>
                <a:lnTo>
                  <a:pt x="3251" y="1474"/>
                </a:lnTo>
                <a:lnTo>
                  <a:pt x="3251" y="1474"/>
                </a:lnTo>
                <a:lnTo>
                  <a:pt x="3253" y="1474"/>
                </a:lnTo>
                <a:lnTo>
                  <a:pt x="3254" y="1474"/>
                </a:lnTo>
                <a:lnTo>
                  <a:pt x="3255" y="1474"/>
                </a:lnTo>
                <a:lnTo>
                  <a:pt x="3255" y="1474"/>
                </a:lnTo>
                <a:lnTo>
                  <a:pt x="3256" y="1474"/>
                </a:lnTo>
                <a:lnTo>
                  <a:pt x="3258" y="1474"/>
                </a:lnTo>
                <a:lnTo>
                  <a:pt x="3259" y="1474"/>
                </a:lnTo>
                <a:lnTo>
                  <a:pt x="3259" y="1474"/>
                </a:lnTo>
                <a:lnTo>
                  <a:pt x="3260" y="1474"/>
                </a:lnTo>
                <a:lnTo>
                  <a:pt x="3261" y="1474"/>
                </a:lnTo>
                <a:lnTo>
                  <a:pt x="3263" y="1474"/>
                </a:lnTo>
                <a:lnTo>
                  <a:pt x="3263" y="1474"/>
                </a:lnTo>
                <a:lnTo>
                  <a:pt x="3264" y="1474"/>
                </a:lnTo>
                <a:lnTo>
                  <a:pt x="3265" y="1474"/>
                </a:lnTo>
                <a:lnTo>
                  <a:pt x="3266" y="1474"/>
                </a:lnTo>
                <a:lnTo>
                  <a:pt x="3266" y="1474"/>
                </a:lnTo>
                <a:lnTo>
                  <a:pt x="3268" y="1474"/>
                </a:lnTo>
                <a:lnTo>
                  <a:pt x="3269" y="1474"/>
                </a:lnTo>
                <a:lnTo>
                  <a:pt x="3270" y="1474"/>
                </a:lnTo>
                <a:lnTo>
                  <a:pt x="3270" y="1474"/>
                </a:lnTo>
                <a:lnTo>
                  <a:pt x="3271" y="1474"/>
                </a:lnTo>
                <a:lnTo>
                  <a:pt x="3272" y="1474"/>
                </a:lnTo>
                <a:lnTo>
                  <a:pt x="3274" y="1474"/>
                </a:lnTo>
                <a:lnTo>
                  <a:pt x="3274" y="1474"/>
                </a:lnTo>
                <a:lnTo>
                  <a:pt x="3275" y="1474"/>
                </a:lnTo>
                <a:lnTo>
                  <a:pt x="3276" y="1474"/>
                </a:lnTo>
                <a:lnTo>
                  <a:pt x="3277" y="1474"/>
                </a:lnTo>
                <a:lnTo>
                  <a:pt x="3277" y="1474"/>
                </a:lnTo>
                <a:lnTo>
                  <a:pt x="3279" y="1474"/>
                </a:lnTo>
                <a:lnTo>
                  <a:pt x="3280" y="1474"/>
                </a:lnTo>
                <a:lnTo>
                  <a:pt x="3281" y="1474"/>
                </a:lnTo>
                <a:lnTo>
                  <a:pt x="3281" y="1474"/>
                </a:lnTo>
                <a:lnTo>
                  <a:pt x="3282" y="1474"/>
                </a:lnTo>
                <a:lnTo>
                  <a:pt x="3284" y="1474"/>
                </a:lnTo>
                <a:lnTo>
                  <a:pt x="3285" y="1474"/>
                </a:lnTo>
                <a:lnTo>
                  <a:pt x="3285" y="1474"/>
                </a:lnTo>
                <a:lnTo>
                  <a:pt x="3286" y="1474"/>
                </a:lnTo>
                <a:lnTo>
                  <a:pt x="3287" y="1474"/>
                </a:lnTo>
                <a:lnTo>
                  <a:pt x="3289" y="1474"/>
                </a:lnTo>
                <a:lnTo>
                  <a:pt x="3289" y="1474"/>
                </a:lnTo>
                <a:lnTo>
                  <a:pt x="3290" y="1474"/>
                </a:lnTo>
                <a:lnTo>
                  <a:pt x="3291" y="1474"/>
                </a:lnTo>
                <a:lnTo>
                  <a:pt x="3292" y="1474"/>
                </a:lnTo>
                <a:lnTo>
                  <a:pt x="3292" y="1474"/>
                </a:lnTo>
                <a:lnTo>
                  <a:pt x="3294" y="1474"/>
                </a:lnTo>
                <a:lnTo>
                  <a:pt x="3295" y="1474"/>
                </a:lnTo>
                <a:lnTo>
                  <a:pt x="3296" y="1474"/>
                </a:lnTo>
                <a:lnTo>
                  <a:pt x="3296" y="1474"/>
                </a:lnTo>
                <a:lnTo>
                  <a:pt x="3297" y="1474"/>
                </a:lnTo>
                <a:lnTo>
                  <a:pt x="3299" y="1474"/>
                </a:lnTo>
                <a:lnTo>
                  <a:pt x="3300" y="1474"/>
                </a:lnTo>
                <a:lnTo>
                  <a:pt x="3301" y="1474"/>
                </a:lnTo>
                <a:lnTo>
                  <a:pt x="3301" y="1474"/>
                </a:lnTo>
                <a:lnTo>
                  <a:pt x="3302" y="1474"/>
                </a:lnTo>
                <a:lnTo>
                  <a:pt x="3304" y="1474"/>
                </a:lnTo>
                <a:lnTo>
                  <a:pt x="3305" y="1474"/>
                </a:lnTo>
                <a:lnTo>
                  <a:pt x="3305" y="1474"/>
                </a:lnTo>
                <a:lnTo>
                  <a:pt x="3306" y="1474"/>
                </a:lnTo>
                <a:lnTo>
                  <a:pt x="3307" y="1474"/>
                </a:lnTo>
                <a:lnTo>
                  <a:pt x="3308" y="1474"/>
                </a:lnTo>
                <a:lnTo>
                  <a:pt x="3308" y="1474"/>
                </a:lnTo>
                <a:lnTo>
                  <a:pt x="3310" y="1474"/>
                </a:lnTo>
                <a:lnTo>
                  <a:pt x="3311" y="1474"/>
                </a:lnTo>
                <a:lnTo>
                  <a:pt x="3312" y="1474"/>
                </a:lnTo>
                <a:lnTo>
                  <a:pt x="3312" y="1474"/>
                </a:lnTo>
                <a:lnTo>
                  <a:pt x="3313" y="1474"/>
                </a:lnTo>
                <a:lnTo>
                  <a:pt x="3315" y="1474"/>
                </a:lnTo>
                <a:lnTo>
                  <a:pt x="3316" y="1474"/>
                </a:lnTo>
                <a:lnTo>
                  <a:pt x="3316" y="1474"/>
                </a:lnTo>
                <a:lnTo>
                  <a:pt x="3317" y="1474"/>
                </a:lnTo>
                <a:lnTo>
                  <a:pt x="3318" y="1474"/>
                </a:lnTo>
                <a:lnTo>
                  <a:pt x="3320" y="1474"/>
                </a:lnTo>
                <a:lnTo>
                  <a:pt x="3320" y="1474"/>
                </a:lnTo>
                <a:lnTo>
                  <a:pt x="3321" y="1474"/>
                </a:lnTo>
                <a:lnTo>
                  <a:pt x="3322" y="1474"/>
                </a:lnTo>
                <a:lnTo>
                  <a:pt x="3323" y="1474"/>
                </a:lnTo>
                <a:lnTo>
                  <a:pt x="3323" y="1474"/>
                </a:lnTo>
                <a:lnTo>
                  <a:pt x="3325" y="1474"/>
                </a:lnTo>
                <a:lnTo>
                  <a:pt x="3326" y="1474"/>
                </a:lnTo>
                <a:lnTo>
                  <a:pt x="3327" y="1474"/>
                </a:lnTo>
                <a:lnTo>
                  <a:pt x="3327" y="1474"/>
                </a:lnTo>
                <a:lnTo>
                  <a:pt x="3328" y="1474"/>
                </a:lnTo>
                <a:lnTo>
                  <a:pt x="3330" y="1474"/>
                </a:lnTo>
                <a:lnTo>
                  <a:pt x="3331" y="1474"/>
                </a:lnTo>
                <a:lnTo>
                  <a:pt x="3331" y="1474"/>
                </a:lnTo>
                <a:lnTo>
                  <a:pt x="3332" y="1474"/>
                </a:lnTo>
                <a:lnTo>
                  <a:pt x="3333" y="1474"/>
                </a:lnTo>
                <a:lnTo>
                  <a:pt x="3335" y="1474"/>
                </a:lnTo>
                <a:lnTo>
                  <a:pt x="3335" y="1474"/>
                </a:lnTo>
                <a:lnTo>
                  <a:pt x="3336" y="1474"/>
                </a:lnTo>
                <a:lnTo>
                  <a:pt x="3337" y="1474"/>
                </a:lnTo>
                <a:lnTo>
                  <a:pt x="3338" y="1474"/>
                </a:lnTo>
                <a:lnTo>
                  <a:pt x="3338" y="1474"/>
                </a:lnTo>
                <a:lnTo>
                  <a:pt x="3340" y="1474"/>
                </a:lnTo>
                <a:lnTo>
                  <a:pt x="3341" y="1474"/>
                </a:lnTo>
                <a:lnTo>
                  <a:pt x="3342" y="1474"/>
                </a:lnTo>
                <a:lnTo>
                  <a:pt x="3342" y="1474"/>
                </a:lnTo>
                <a:lnTo>
                  <a:pt x="3343" y="1474"/>
                </a:lnTo>
                <a:lnTo>
                  <a:pt x="3344" y="1474"/>
                </a:lnTo>
                <a:lnTo>
                  <a:pt x="3346" y="1474"/>
                </a:lnTo>
                <a:lnTo>
                  <a:pt x="3346" y="1474"/>
                </a:lnTo>
                <a:lnTo>
                  <a:pt x="3347" y="1474"/>
                </a:lnTo>
                <a:lnTo>
                  <a:pt x="3348" y="1474"/>
                </a:lnTo>
                <a:lnTo>
                  <a:pt x="3349" y="1474"/>
                </a:lnTo>
                <a:lnTo>
                  <a:pt x="3349" y="1474"/>
                </a:lnTo>
                <a:lnTo>
                  <a:pt x="3351" y="1474"/>
                </a:lnTo>
                <a:lnTo>
                  <a:pt x="3352" y="1474"/>
                </a:lnTo>
                <a:lnTo>
                  <a:pt x="3353" y="1474"/>
                </a:lnTo>
                <a:lnTo>
                  <a:pt x="3353" y="1474"/>
                </a:lnTo>
                <a:lnTo>
                  <a:pt x="3354" y="1474"/>
                </a:lnTo>
                <a:lnTo>
                  <a:pt x="3356" y="1474"/>
                </a:lnTo>
                <a:lnTo>
                  <a:pt x="3357" y="1474"/>
                </a:lnTo>
                <a:lnTo>
                  <a:pt x="3358" y="1474"/>
                </a:lnTo>
                <a:lnTo>
                  <a:pt x="3358" y="1474"/>
                </a:lnTo>
                <a:lnTo>
                  <a:pt x="3359" y="1474"/>
                </a:lnTo>
                <a:lnTo>
                  <a:pt x="3361" y="1474"/>
                </a:lnTo>
                <a:lnTo>
                  <a:pt x="3362" y="1474"/>
                </a:lnTo>
                <a:lnTo>
                  <a:pt x="3362" y="1474"/>
                </a:lnTo>
                <a:lnTo>
                  <a:pt x="3363" y="1474"/>
                </a:lnTo>
                <a:lnTo>
                  <a:pt x="3364" y="1474"/>
                </a:lnTo>
                <a:lnTo>
                  <a:pt x="3366" y="1474"/>
                </a:lnTo>
                <a:lnTo>
                  <a:pt x="3366" y="1474"/>
                </a:lnTo>
                <a:lnTo>
                  <a:pt x="3367" y="1474"/>
                </a:lnTo>
                <a:lnTo>
                  <a:pt x="3368" y="1474"/>
                </a:lnTo>
                <a:lnTo>
                  <a:pt x="3369" y="1474"/>
                </a:lnTo>
                <a:lnTo>
                  <a:pt x="3369" y="1474"/>
                </a:lnTo>
                <a:lnTo>
                  <a:pt x="3371" y="1474"/>
                </a:lnTo>
                <a:lnTo>
                  <a:pt x="3372" y="1474"/>
                </a:lnTo>
                <a:lnTo>
                  <a:pt x="3373" y="1474"/>
                </a:lnTo>
                <a:lnTo>
                  <a:pt x="3373" y="1474"/>
                </a:lnTo>
                <a:lnTo>
                  <a:pt x="3374" y="1474"/>
                </a:lnTo>
                <a:lnTo>
                  <a:pt x="3376" y="1474"/>
                </a:lnTo>
                <a:lnTo>
                  <a:pt x="3377" y="1474"/>
                </a:lnTo>
                <a:lnTo>
                  <a:pt x="3377" y="1474"/>
                </a:lnTo>
                <a:lnTo>
                  <a:pt x="3378" y="1474"/>
                </a:lnTo>
                <a:lnTo>
                  <a:pt x="3379" y="1474"/>
                </a:lnTo>
                <a:lnTo>
                  <a:pt x="3380" y="1474"/>
                </a:lnTo>
                <a:lnTo>
                  <a:pt x="3380" y="1474"/>
                </a:lnTo>
                <a:lnTo>
                  <a:pt x="3382" y="1474"/>
                </a:lnTo>
                <a:lnTo>
                  <a:pt x="3383" y="1474"/>
                </a:lnTo>
                <a:lnTo>
                  <a:pt x="3384" y="1474"/>
                </a:lnTo>
                <a:lnTo>
                  <a:pt x="3384" y="1474"/>
                </a:lnTo>
                <a:lnTo>
                  <a:pt x="3385" y="1474"/>
                </a:lnTo>
                <a:lnTo>
                  <a:pt x="3387" y="1474"/>
                </a:lnTo>
                <a:lnTo>
                  <a:pt x="3388" y="1474"/>
                </a:lnTo>
                <a:lnTo>
                  <a:pt x="3388" y="1474"/>
                </a:lnTo>
                <a:lnTo>
                  <a:pt x="3389" y="1474"/>
                </a:lnTo>
                <a:lnTo>
                  <a:pt x="3390" y="1474"/>
                </a:lnTo>
                <a:lnTo>
                  <a:pt x="3392" y="1474"/>
                </a:lnTo>
                <a:lnTo>
                  <a:pt x="3392" y="1474"/>
                </a:lnTo>
                <a:lnTo>
                  <a:pt x="3393" y="1474"/>
                </a:lnTo>
                <a:lnTo>
                  <a:pt x="3394" y="1474"/>
                </a:lnTo>
                <a:lnTo>
                  <a:pt x="3395" y="1474"/>
                </a:lnTo>
                <a:lnTo>
                  <a:pt x="3395" y="1474"/>
                </a:lnTo>
                <a:lnTo>
                  <a:pt x="3397" y="1474"/>
                </a:lnTo>
                <a:lnTo>
                  <a:pt x="3398" y="1474"/>
                </a:lnTo>
                <a:lnTo>
                  <a:pt x="3399" y="1474"/>
                </a:lnTo>
                <a:lnTo>
                  <a:pt x="3399" y="1474"/>
                </a:lnTo>
                <a:lnTo>
                  <a:pt x="3400" y="1474"/>
                </a:lnTo>
                <a:lnTo>
                  <a:pt x="3402" y="1474"/>
                </a:lnTo>
                <a:lnTo>
                  <a:pt x="3403" y="1474"/>
                </a:lnTo>
                <a:lnTo>
                  <a:pt x="3403" y="1474"/>
                </a:lnTo>
                <a:lnTo>
                  <a:pt x="3404" y="1474"/>
                </a:lnTo>
                <a:lnTo>
                  <a:pt x="3405" y="1474"/>
                </a:lnTo>
                <a:lnTo>
                  <a:pt x="3407" y="1474"/>
                </a:lnTo>
                <a:lnTo>
                  <a:pt x="3407" y="1474"/>
                </a:lnTo>
                <a:lnTo>
                  <a:pt x="3408" y="1474"/>
                </a:lnTo>
                <a:lnTo>
                  <a:pt x="3409" y="1474"/>
                </a:lnTo>
                <a:lnTo>
                  <a:pt x="3410" y="1474"/>
                </a:lnTo>
                <a:lnTo>
                  <a:pt x="3411" y="1474"/>
                </a:lnTo>
                <a:lnTo>
                  <a:pt x="3411" y="1474"/>
                </a:lnTo>
                <a:lnTo>
                  <a:pt x="3413" y="1474"/>
                </a:lnTo>
                <a:lnTo>
                  <a:pt x="3414" y="1474"/>
                </a:lnTo>
                <a:lnTo>
                  <a:pt x="3415" y="1474"/>
                </a:lnTo>
                <a:lnTo>
                  <a:pt x="3415" y="1474"/>
                </a:lnTo>
                <a:lnTo>
                  <a:pt x="3416" y="1474"/>
                </a:lnTo>
                <a:lnTo>
                  <a:pt x="3418" y="1474"/>
                </a:lnTo>
                <a:lnTo>
                  <a:pt x="3419" y="1474"/>
                </a:lnTo>
                <a:lnTo>
                  <a:pt x="3419" y="1474"/>
                </a:lnTo>
                <a:lnTo>
                  <a:pt x="3420" y="1474"/>
                </a:lnTo>
                <a:lnTo>
                  <a:pt x="3421" y="1474"/>
                </a:lnTo>
                <a:lnTo>
                  <a:pt x="3423" y="1474"/>
                </a:lnTo>
                <a:lnTo>
                  <a:pt x="3423" y="1474"/>
                </a:lnTo>
                <a:lnTo>
                  <a:pt x="3424" y="1474"/>
                </a:lnTo>
                <a:lnTo>
                  <a:pt x="3425" y="1474"/>
                </a:lnTo>
                <a:lnTo>
                  <a:pt x="3426" y="1474"/>
                </a:lnTo>
                <a:lnTo>
                  <a:pt x="3426" y="1474"/>
                </a:lnTo>
                <a:lnTo>
                  <a:pt x="3428" y="1474"/>
                </a:lnTo>
                <a:lnTo>
                  <a:pt x="3429" y="1474"/>
                </a:lnTo>
                <a:lnTo>
                  <a:pt x="3430" y="1474"/>
                </a:lnTo>
                <a:lnTo>
                  <a:pt x="3430" y="1474"/>
                </a:lnTo>
                <a:lnTo>
                  <a:pt x="3431" y="1474"/>
                </a:lnTo>
                <a:lnTo>
                  <a:pt x="3433" y="1474"/>
                </a:lnTo>
                <a:lnTo>
                  <a:pt x="3434" y="1474"/>
                </a:lnTo>
                <a:lnTo>
                  <a:pt x="3434" y="1474"/>
                </a:lnTo>
                <a:lnTo>
                  <a:pt x="3435" y="1474"/>
                </a:lnTo>
                <a:lnTo>
                  <a:pt x="3436" y="1474"/>
                </a:lnTo>
                <a:lnTo>
                  <a:pt x="3438" y="1474"/>
                </a:lnTo>
                <a:lnTo>
                  <a:pt x="3438" y="1474"/>
                </a:lnTo>
                <a:lnTo>
                  <a:pt x="3439" y="1474"/>
                </a:lnTo>
                <a:lnTo>
                  <a:pt x="3440" y="1474"/>
                </a:lnTo>
                <a:lnTo>
                  <a:pt x="3441" y="1474"/>
                </a:lnTo>
                <a:lnTo>
                  <a:pt x="3441" y="1474"/>
                </a:lnTo>
                <a:lnTo>
                  <a:pt x="3443" y="1474"/>
                </a:lnTo>
                <a:lnTo>
                  <a:pt x="3444" y="1474"/>
                </a:lnTo>
                <a:lnTo>
                  <a:pt x="3445" y="1474"/>
                </a:lnTo>
                <a:lnTo>
                  <a:pt x="3445" y="1474"/>
                </a:lnTo>
                <a:lnTo>
                  <a:pt x="3446" y="1474"/>
                </a:lnTo>
                <a:lnTo>
                  <a:pt x="3447" y="1474"/>
                </a:lnTo>
                <a:lnTo>
                  <a:pt x="3449" y="1474"/>
                </a:lnTo>
                <a:lnTo>
                  <a:pt x="3449" y="1474"/>
                </a:lnTo>
                <a:lnTo>
                  <a:pt x="3450" y="1474"/>
                </a:lnTo>
                <a:lnTo>
                  <a:pt x="3451" y="1474"/>
                </a:lnTo>
                <a:lnTo>
                  <a:pt x="3452" y="1474"/>
                </a:lnTo>
                <a:lnTo>
                  <a:pt x="3452" y="1474"/>
                </a:lnTo>
                <a:lnTo>
                  <a:pt x="3454" y="1474"/>
                </a:lnTo>
                <a:lnTo>
                  <a:pt x="3455" y="1474"/>
                </a:lnTo>
                <a:lnTo>
                  <a:pt x="3456" y="1474"/>
                </a:lnTo>
                <a:lnTo>
                  <a:pt x="3456" y="1474"/>
                </a:lnTo>
                <a:lnTo>
                  <a:pt x="3457" y="1474"/>
                </a:lnTo>
                <a:lnTo>
                  <a:pt x="3459" y="1474"/>
                </a:lnTo>
                <a:lnTo>
                  <a:pt x="3460" y="1474"/>
                </a:lnTo>
                <a:lnTo>
                  <a:pt x="3460" y="1474"/>
                </a:lnTo>
                <a:lnTo>
                  <a:pt x="3461" y="1474"/>
                </a:lnTo>
                <a:lnTo>
                  <a:pt x="3462" y="1474"/>
                </a:lnTo>
                <a:lnTo>
                  <a:pt x="3464" y="1474"/>
                </a:lnTo>
                <a:lnTo>
                  <a:pt x="3464" y="1474"/>
                </a:lnTo>
                <a:lnTo>
                  <a:pt x="3465" y="1474"/>
                </a:lnTo>
                <a:lnTo>
                  <a:pt x="3466" y="1474"/>
                </a:lnTo>
                <a:lnTo>
                  <a:pt x="3467" y="1474"/>
                </a:lnTo>
                <a:lnTo>
                  <a:pt x="3469" y="1474"/>
                </a:lnTo>
                <a:lnTo>
                  <a:pt x="3469" y="1474"/>
                </a:lnTo>
                <a:lnTo>
                  <a:pt x="3470" y="1474"/>
                </a:lnTo>
                <a:lnTo>
                  <a:pt x="3471" y="1474"/>
                </a:lnTo>
                <a:lnTo>
                  <a:pt x="3472" y="1474"/>
                </a:lnTo>
                <a:lnTo>
                  <a:pt x="3472" y="1474"/>
                </a:lnTo>
                <a:lnTo>
                  <a:pt x="3474" y="1474"/>
                </a:lnTo>
                <a:lnTo>
                  <a:pt x="3475" y="1474"/>
                </a:lnTo>
                <a:lnTo>
                  <a:pt x="3476" y="1474"/>
                </a:lnTo>
                <a:lnTo>
                  <a:pt x="3476" y="1474"/>
                </a:lnTo>
                <a:lnTo>
                  <a:pt x="3477" y="1474"/>
                </a:lnTo>
                <a:lnTo>
                  <a:pt x="3479" y="1474"/>
                </a:lnTo>
                <a:lnTo>
                  <a:pt x="3480" y="1474"/>
                </a:lnTo>
                <a:lnTo>
                  <a:pt x="3480" y="1474"/>
                </a:lnTo>
                <a:lnTo>
                  <a:pt x="3481" y="1474"/>
                </a:lnTo>
                <a:lnTo>
                  <a:pt x="3482" y="1474"/>
                </a:lnTo>
                <a:lnTo>
                  <a:pt x="3483" y="1474"/>
                </a:lnTo>
                <a:lnTo>
                  <a:pt x="3483" y="1474"/>
                </a:lnTo>
                <a:lnTo>
                  <a:pt x="3485" y="1474"/>
                </a:lnTo>
                <a:lnTo>
                  <a:pt x="3486" y="1474"/>
                </a:lnTo>
                <a:lnTo>
                  <a:pt x="3487" y="1474"/>
                </a:lnTo>
                <a:lnTo>
                  <a:pt x="3487" y="1474"/>
                </a:lnTo>
                <a:lnTo>
                  <a:pt x="3488" y="1474"/>
                </a:lnTo>
                <a:lnTo>
                  <a:pt x="3490" y="1474"/>
                </a:lnTo>
                <a:lnTo>
                  <a:pt x="3491" y="1474"/>
                </a:lnTo>
                <a:lnTo>
                  <a:pt x="3491" y="1473"/>
                </a:lnTo>
                <a:lnTo>
                  <a:pt x="3492" y="1473"/>
                </a:lnTo>
                <a:lnTo>
                  <a:pt x="3493" y="1473"/>
                </a:lnTo>
                <a:lnTo>
                  <a:pt x="3495" y="1473"/>
                </a:lnTo>
                <a:lnTo>
                  <a:pt x="3495" y="1473"/>
                </a:lnTo>
                <a:lnTo>
                  <a:pt x="3496" y="1473"/>
                </a:lnTo>
                <a:lnTo>
                  <a:pt x="3497" y="1473"/>
                </a:lnTo>
                <a:lnTo>
                  <a:pt x="3498" y="1473"/>
                </a:lnTo>
                <a:lnTo>
                  <a:pt x="3498" y="1473"/>
                </a:lnTo>
                <a:lnTo>
                  <a:pt x="3500" y="1473"/>
                </a:lnTo>
                <a:lnTo>
                  <a:pt x="3501" y="1473"/>
                </a:lnTo>
                <a:lnTo>
                  <a:pt x="3502" y="1473"/>
                </a:lnTo>
                <a:lnTo>
                  <a:pt x="3502" y="1473"/>
                </a:lnTo>
                <a:lnTo>
                  <a:pt x="3503" y="1473"/>
                </a:lnTo>
                <a:lnTo>
                  <a:pt x="3505" y="1473"/>
                </a:lnTo>
                <a:lnTo>
                  <a:pt x="3506" y="1473"/>
                </a:lnTo>
                <a:lnTo>
                  <a:pt x="3506" y="1473"/>
                </a:lnTo>
                <a:lnTo>
                  <a:pt x="3507" y="1473"/>
                </a:lnTo>
                <a:lnTo>
                  <a:pt x="3508" y="1473"/>
                </a:lnTo>
                <a:lnTo>
                  <a:pt x="3510" y="1473"/>
                </a:lnTo>
                <a:lnTo>
                  <a:pt x="3510" y="1473"/>
                </a:lnTo>
                <a:lnTo>
                  <a:pt x="3511" y="1473"/>
                </a:lnTo>
                <a:lnTo>
                  <a:pt x="3512" y="1473"/>
                </a:lnTo>
                <a:lnTo>
                  <a:pt x="3513" y="1473"/>
                </a:lnTo>
                <a:lnTo>
                  <a:pt x="3513" y="1473"/>
                </a:lnTo>
                <a:lnTo>
                  <a:pt x="3515" y="1473"/>
                </a:lnTo>
                <a:lnTo>
                  <a:pt x="3516" y="1473"/>
                </a:lnTo>
                <a:lnTo>
                  <a:pt x="3517" y="1473"/>
                </a:lnTo>
                <a:lnTo>
                  <a:pt x="3517" y="1473"/>
                </a:lnTo>
                <a:lnTo>
                  <a:pt x="3518" y="1473"/>
                </a:lnTo>
                <a:lnTo>
                  <a:pt x="3519" y="1473"/>
                </a:lnTo>
                <a:lnTo>
                  <a:pt x="3521" y="1473"/>
                </a:lnTo>
                <a:lnTo>
                  <a:pt x="3521" y="1473"/>
                </a:lnTo>
                <a:lnTo>
                  <a:pt x="3522" y="1473"/>
                </a:lnTo>
                <a:lnTo>
                  <a:pt x="3523" y="1474"/>
                </a:lnTo>
                <a:lnTo>
                  <a:pt x="3524" y="1474"/>
                </a:lnTo>
                <a:lnTo>
                  <a:pt x="3526" y="1474"/>
                </a:lnTo>
                <a:lnTo>
                  <a:pt x="3526" y="1474"/>
                </a:lnTo>
                <a:lnTo>
                  <a:pt x="3527" y="1474"/>
                </a:lnTo>
                <a:lnTo>
                  <a:pt x="3528" y="1474"/>
                </a:lnTo>
                <a:lnTo>
                  <a:pt x="3529" y="1474"/>
                </a:lnTo>
                <a:lnTo>
                  <a:pt x="3529" y="1474"/>
                </a:lnTo>
                <a:lnTo>
                  <a:pt x="3531" y="1474"/>
                </a:lnTo>
                <a:lnTo>
                  <a:pt x="3532" y="1474"/>
                </a:lnTo>
                <a:lnTo>
                  <a:pt x="3533" y="1474"/>
                </a:lnTo>
                <a:lnTo>
                  <a:pt x="3533" y="1474"/>
                </a:lnTo>
                <a:lnTo>
                  <a:pt x="3534" y="1474"/>
                </a:lnTo>
                <a:lnTo>
                  <a:pt x="3536" y="1474"/>
                </a:lnTo>
                <a:lnTo>
                  <a:pt x="3537" y="1474"/>
                </a:lnTo>
                <a:lnTo>
                  <a:pt x="3537" y="1474"/>
                </a:lnTo>
                <a:lnTo>
                  <a:pt x="3538" y="1474"/>
                </a:lnTo>
                <a:lnTo>
                  <a:pt x="3539" y="1474"/>
                </a:lnTo>
                <a:lnTo>
                  <a:pt x="3541" y="1474"/>
                </a:lnTo>
                <a:lnTo>
                  <a:pt x="3541" y="1474"/>
                </a:lnTo>
                <a:lnTo>
                  <a:pt x="3542" y="1474"/>
                </a:lnTo>
                <a:lnTo>
                  <a:pt x="3543" y="1474"/>
                </a:lnTo>
                <a:lnTo>
                  <a:pt x="3544" y="1474"/>
                </a:lnTo>
                <a:lnTo>
                  <a:pt x="3544" y="1474"/>
                </a:lnTo>
                <a:lnTo>
                  <a:pt x="3546" y="1474"/>
                </a:lnTo>
                <a:lnTo>
                  <a:pt x="3547" y="1474"/>
                </a:lnTo>
                <a:lnTo>
                  <a:pt x="3548" y="1474"/>
                </a:lnTo>
                <a:lnTo>
                  <a:pt x="3548" y="1474"/>
                </a:lnTo>
                <a:lnTo>
                  <a:pt x="3549" y="1474"/>
                </a:lnTo>
                <a:lnTo>
                  <a:pt x="3551" y="1474"/>
                </a:lnTo>
                <a:lnTo>
                  <a:pt x="3552" y="1474"/>
                </a:lnTo>
                <a:lnTo>
                  <a:pt x="3552" y="1474"/>
                </a:lnTo>
                <a:lnTo>
                  <a:pt x="3553" y="1474"/>
                </a:lnTo>
                <a:lnTo>
                  <a:pt x="3554" y="1474"/>
                </a:lnTo>
                <a:lnTo>
                  <a:pt x="3555" y="1474"/>
                </a:lnTo>
                <a:lnTo>
                  <a:pt x="3555" y="1473"/>
                </a:lnTo>
                <a:lnTo>
                  <a:pt x="3557" y="1473"/>
                </a:lnTo>
                <a:lnTo>
                  <a:pt x="3558" y="1473"/>
                </a:lnTo>
                <a:lnTo>
                  <a:pt x="3559" y="1473"/>
                </a:lnTo>
                <a:lnTo>
                  <a:pt x="3559" y="1473"/>
                </a:lnTo>
                <a:lnTo>
                  <a:pt x="3560" y="1473"/>
                </a:lnTo>
                <a:lnTo>
                  <a:pt x="3562" y="1473"/>
                </a:lnTo>
                <a:lnTo>
                  <a:pt x="3563" y="1473"/>
                </a:lnTo>
                <a:lnTo>
                  <a:pt x="3563" y="1473"/>
                </a:lnTo>
                <a:lnTo>
                  <a:pt x="3564" y="1473"/>
                </a:lnTo>
                <a:lnTo>
                  <a:pt x="3565" y="1473"/>
                </a:lnTo>
                <a:lnTo>
                  <a:pt x="3567" y="1473"/>
                </a:lnTo>
                <a:lnTo>
                  <a:pt x="3567" y="1473"/>
                </a:lnTo>
                <a:lnTo>
                  <a:pt x="3568" y="1473"/>
                </a:lnTo>
                <a:lnTo>
                  <a:pt x="3569" y="1473"/>
                </a:lnTo>
                <a:lnTo>
                  <a:pt x="3570" y="1473"/>
                </a:lnTo>
                <a:lnTo>
                  <a:pt x="3570" y="1473"/>
                </a:lnTo>
                <a:lnTo>
                  <a:pt x="3572" y="1473"/>
                </a:lnTo>
                <a:lnTo>
                  <a:pt x="3573" y="1473"/>
                </a:lnTo>
                <a:lnTo>
                  <a:pt x="3574" y="1473"/>
                </a:lnTo>
                <a:lnTo>
                  <a:pt x="3574" y="1473"/>
                </a:lnTo>
                <a:lnTo>
                  <a:pt x="3575" y="1473"/>
                </a:lnTo>
                <a:lnTo>
                  <a:pt x="3577" y="1473"/>
                </a:lnTo>
                <a:lnTo>
                  <a:pt x="3578" y="1473"/>
                </a:lnTo>
                <a:lnTo>
                  <a:pt x="3578" y="1473"/>
                </a:lnTo>
                <a:lnTo>
                  <a:pt x="3579" y="1473"/>
                </a:lnTo>
                <a:lnTo>
                  <a:pt x="3580" y="1473"/>
                </a:lnTo>
                <a:lnTo>
                  <a:pt x="3582" y="1473"/>
                </a:lnTo>
                <a:lnTo>
                  <a:pt x="3583" y="1473"/>
                </a:lnTo>
                <a:lnTo>
                  <a:pt x="3583" y="1473"/>
                </a:lnTo>
                <a:lnTo>
                  <a:pt x="3584" y="1473"/>
                </a:lnTo>
                <a:lnTo>
                  <a:pt x="3585" y="1473"/>
                </a:lnTo>
                <a:lnTo>
                  <a:pt x="3587" y="1473"/>
                </a:lnTo>
                <a:lnTo>
                  <a:pt x="3587" y="1473"/>
                </a:lnTo>
                <a:lnTo>
                  <a:pt x="3588" y="1473"/>
                </a:lnTo>
                <a:lnTo>
                  <a:pt x="3589" y="1473"/>
                </a:lnTo>
                <a:lnTo>
                  <a:pt x="3590" y="1473"/>
                </a:lnTo>
                <a:lnTo>
                  <a:pt x="3590" y="1473"/>
                </a:lnTo>
                <a:lnTo>
                  <a:pt x="3591" y="1473"/>
                </a:lnTo>
                <a:lnTo>
                  <a:pt x="3593" y="1473"/>
                </a:lnTo>
                <a:lnTo>
                  <a:pt x="3594" y="1473"/>
                </a:lnTo>
                <a:lnTo>
                  <a:pt x="3594" y="1473"/>
                </a:lnTo>
                <a:lnTo>
                  <a:pt x="3595" y="1473"/>
                </a:lnTo>
                <a:lnTo>
                  <a:pt x="3596" y="1473"/>
                </a:lnTo>
                <a:lnTo>
                  <a:pt x="3598" y="1473"/>
                </a:lnTo>
                <a:lnTo>
                  <a:pt x="3598" y="1473"/>
                </a:lnTo>
                <a:lnTo>
                  <a:pt x="3599" y="1473"/>
                </a:lnTo>
                <a:lnTo>
                  <a:pt x="3600" y="1473"/>
                </a:lnTo>
                <a:lnTo>
                  <a:pt x="3601" y="1473"/>
                </a:lnTo>
                <a:lnTo>
                  <a:pt x="3601" y="1473"/>
                </a:lnTo>
                <a:lnTo>
                  <a:pt x="3603" y="1473"/>
                </a:lnTo>
                <a:lnTo>
                  <a:pt x="3604" y="1473"/>
                </a:lnTo>
                <a:lnTo>
                  <a:pt x="3605" y="1473"/>
                </a:lnTo>
                <a:lnTo>
                  <a:pt x="3605" y="1473"/>
                </a:lnTo>
                <a:lnTo>
                  <a:pt x="3606" y="1473"/>
                </a:lnTo>
                <a:lnTo>
                  <a:pt x="3608" y="1473"/>
                </a:lnTo>
                <a:lnTo>
                  <a:pt x="3609" y="1473"/>
                </a:lnTo>
                <a:lnTo>
                  <a:pt x="3609" y="1473"/>
                </a:lnTo>
                <a:lnTo>
                  <a:pt x="3610" y="1473"/>
                </a:lnTo>
                <a:lnTo>
                  <a:pt x="3611" y="1473"/>
                </a:lnTo>
                <a:lnTo>
                  <a:pt x="3613" y="1473"/>
                </a:lnTo>
                <a:lnTo>
                  <a:pt x="3613" y="1473"/>
                </a:lnTo>
                <a:lnTo>
                  <a:pt x="3614" y="1473"/>
                </a:lnTo>
                <a:lnTo>
                  <a:pt x="3615" y="1473"/>
                </a:lnTo>
                <a:lnTo>
                  <a:pt x="3616" y="1473"/>
                </a:lnTo>
                <a:lnTo>
                  <a:pt x="3616" y="1474"/>
                </a:lnTo>
                <a:lnTo>
                  <a:pt x="3618" y="1474"/>
                </a:lnTo>
                <a:lnTo>
                  <a:pt x="3619" y="1474"/>
                </a:lnTo>
                <a:lnTo>
                  <a:pt x="3620" y="1474"/>
                </a:lnTo>
                <a:lnTo>
                  <a:pt x="3620" y="1474"/>
                </a:lnTo>
                <a:lnTo>
                  <a:pt x="3621" y="1474"/>
                </a:lnTo>
                <a:lnTo>
                  <a:pt x="3623" y="1474"/>
                </a:lnTo>
                <a:lnTo>
                  <a:pt x="3624" y="1474"/>
                </a:lnTo>
                <a:lnTo>
                  <a:pt x="3624" y="1474"/>
                </a:lnTo>
                <a:lnTo>
                  <a:pt x="3625" y="1474"/>
                </a:lnTo>
                <a:lnTo>
                  <a:pt x="3626" y="1474"/>
                </a:lnTo>
                <a:lnTo>
                  <a:pt x="3627" y="1474"/>
                </a:lnTo>
                <a:lnTo>
                  <a:pt x="3627" y="1474"/>
                </a:lnTo>
                <a:lnTo>
                  <a:pt x="3629" y="1474"/>
                </a:lnTo>
                <a:lnTo>
                  <a:pt x="3630" y="1476"/>
                </a:lnTo>
                <a:lnTo>
                  <a:pt x="3631" y="1476"/>
                </a:lnTo>
                <a:lnTo>
                  <a:pt x="3631" y="1476"/>
                </a:lnTo>
                <a:lnTo>
                  <a:pt x="3632" y="1474"/>
                </a:lnTo>
                <a:lnTo>
                  <a:pt x="3634" y="1474"/>
                </a:lnTo>
                <a:lnTo>
                  <a:pt x="3635" y="1474"/>
                </a:lnTo>
                <a:lnTo>
                  <a:pt x="3636" y="1474"/>
                </a:lnTo>
                <a:lnTo>
                  <a:pt x="3636" y="1474"/>
                </a:lnTo>
                <a:lnTo>
                  <a:pt x="3637" y="1474"/>
                </a:lnTo>
                <a:lnTo>
                  <a:pt x="3639" y="1474"/>
                </a:lnTo>
                <a:lnTo>
                  <a:pt x="3640" y="1474"/>
                </a:lnTo>
                <a:lnTo>
                  <a:pt x="3640" y="1474"/>
                </a:lnTo>
                <a:lnTo>
                  <a:pt x="3641" y="1474"/>
                </a:lnTo>
                <a:lnTo>
                  <a:pt x="3642" y="1474"/>
                </a:lnTo>
                <a:lnTo>
                  <a:pt x="3644" y="1474"/>
                </a:lnTo>
                <a:lnTo>
                  <a:pt x="3644" y="1474"/>
                </a:lnTo>
                <a:lnTo>
                  <a:pt x="3645" y="1474"/>
                </a:lnTo>
                <a:lnTo>
                  <a:pt x="3646" y="1474"/>
                </a:lnTo>
                <a:lnTo>
                  <a:pt x="3647" y="1474"/>
                </a:lnTo>
                <a:lnTo>
                  <a:pt x="3647" y="1474"/>
                </a:lnTo>
                <a:lnTo>
                  <a:pt x="3649" y="1474"/>
                </a:lnTo>
                <a:lnTo>
                  <a:pt x="3650" y="1474"/>
                </a:lnTo>
                <a:lnTo>
                  <a:pt x="3651" y="1474"/>
                </a:lnTo>
                <a:lnTo>
                  <a:pt x="3651" y="1474"/>
                </a:lnTo>
                <a:lnTo>
                  <a:pt x="3652" y="1474"/>
                </a:lnTo>
                <a:lnTo>
                  <a:pt x="3654" y="1474"/>
                </a:lnTo>
                <a:lnTo>
                  <a:pt x="3655" y="1474"/>
                </a:lnTo>
                <a:lnTo>
                  <a:pt x="3655" y="1474"/>
                </a:lnTo>
                <a:lnTo>
                  <a:pt x="3656" y="1474"/>
                </a:lnTo>
                <a:lnTo>
                  <a:pt x="3657" y="1474"/>
                </a:lnTo>
                <a:lnTo>
                  <a:pt x="3659" y="1474"/>
                </a:lnTo>
                <a:lnTo>
                  <a:pt x="3659" y="1474"/>
                </a:lnTo>
                <a:lnTo>
                  <a:pt x="3660" y="1474"/>
                </a:lnTo>
                <a:lnTo>
                  <a:pt x="3661" y="1474"/>
                </a:lnTo>
                <a:lnTo>
                  <a:pt x="3662" y="1474"/>
                </a:lnTo>
                <a:lnTo>
                  <a:pt x="3662" y="1474"/>
                </a:lnTo>
                <a:lnTo>
                  <a:pt x="3663" y="1474"/>
                </a:lnTo>
                <a:lnTo>
                  <a:pt x="3665" y="1474"/>
                </a:lnTo>
                <a:lnTo>
                  <a:pt x="3666" y="1474"/>
                </a:lnTo>
                <a:lnTo>
                  <a:pt x="3666" y="1473"/>
                </a:lnTo>
                <a:lnTo>
                  <a:pt x="3667" y="1472"/>
                </a:lnTo>
                <a:lnTo>
                  <a:pt x="3668" y="1471"/>
                </a:lnTo>
                <a:lnTo>
                  <a:pt x="3670" y="1469"/>
                </a:lnTo>
                <a:lnTo>
                  <a:pt x="3670" y="1468"/>
                </a:lnTo>
                <a:lnTo>
                  <a:pt x="3671" y="1469"/>
                </a:lnTo>
                <a:lnTo>
                  <a:pt x="3672" y="1471"/>
                </a:lnTo>
                <a:lnTo>
                  <a:pt x="3673" y="1472"/>
                </a:lnTo>
                <a:lnTo>
                  <a:pt x="3673" y="1472"/>
                </a:lnTo>
                <a:lnTo>
                  <a:pt x="3675" y="1473"/>
                </a:lnTo>
                <a:lnTo>
                  <a:pt x="3676" y="1474"/>
                </a:lnTo>
                <a:lnTo>
                  <a:pt x="3677" y="1474"/>
                </a:lnTo>
                <a:lnTo>
                  <a:pt x="3677" y="1474"/>
                </a:lnTo>
                <a:lnTo>
                  <a:pt x="3678" y="1474"/>
                </a:lnTo>
                <a:lnTo>
                  <a:pt x="3680" y="1474"/>
                </a:lnTo>
                <a:lnTo>
                  <a:pt x="3681" y="1474"/>
                </a:lnTo>
                <a:lnTo>
                  <a:pt x="3681" y="1474"/>
                </a:lnTo>
                <a:lnTo>
                  <a:pt x="3682" y="1474"/>
                </a:lnTo>
                <a:lnTo>
                  <a:pt x="3683" y="1474"/>
                </a:lnTo>
                <a:lnTo>
                  <a:pt x="3685" y="1474"/>
                </a:lnTo>
                <a:lnTo>
                  <a:pt x="3685" y="1474"/>
                </a:lnTo>
                <a:lnTo>
                  <a:pt x="3686" y="1474"/>
                </a:lnTo>
                <a:lnTo>
                  <a:pt x="3687" y="1474"/>
                </a:lnTo>
                <a:lnTo>
                  <a:pt x="3688" y="1474"/>
                </a:lnTo>
                <a:lnTo>
                  <a:pt x="3688" y="1474"/>
                </a:lnTo>
                <a:lnTo>
                  <a:pt x="3690" y="1474"/>
                </a:lnTo>
                <a:lnTo>
                  <a:pt x="3691" y="1476"/>
                </a:lnTo>
                <a:lnTo>
                  <a:pt x="3692" y="1476"/>
                </a:lnTo>
                <a:lnTo>
                  <a:pt x="3693" y="1476"/>
                </a:lnTo>
                <a:lnTo>
                  <a:pt x="3693" y="1476"/>
                </a:lnTo>
                <a:lnTo>
                  <a:pt x="3695" y="1477"/>
                </a:lnTo>
                <a:lnTo>
                  <a:pt x="3696" y="1477"/>
                </a:lnTo>
                <a:lnTo>
                  <a:pt x="3697" y="1478"/>
                </a:lnTo>
                <a:lnTo>
                  <a:pt x="3697" y="1479"/>
                </a:lnTo>
                <a:lnTo>
                  <a:pt x="3698" y="1483"/>
                </a:lnTo>
                <a:lnTo>
                  <a:pt x="3699" y="1488"/>
                </a:lnTo>
                <a:lnTo>
                  <a:pt x="3701" y="1494"/>
                </a:lnTo>
                <a:lnTo>
                  <a:pt x="3701" y="1502"/>
                </a:lnTo>
                <a:lnTo>
                  <a:pt x="3702" y="1508"/>
                </a:lnTo>
                <a:lnTo>
                  <a:pt x="3703" y="1513"/>
                </a:lnTo>
                <a:lnTo>
                  <a:pt x="3704" y="1517"/>
                </a:lnTo>
                <a:lnTo>
                  <a:pt x="3704" y="1518"/>
                </a:lnTo>
                <a:lnTo>
                  <a:pt x="3706" y="1519"/>
                </a:lnTo>
                <a:lnTo>
                  <a:pt x="3707" y="1518"/>
                </a:lnTo>
                <a:lnTo>
                  <a:pt x="3708" y="1515"/>
                </a:lnTo>
                <a:lnTo>
                  <a:pt x="3708" y="1513"/>
                </a:lnTo>
                <a:lnTo>
                  <a:pt x="3709" y="1510"/>
                </a:lnTo>
                <a:lnTo>
                  <a:pt x="3711" y="1508"/>
                </a:lnTo>
                <a:lnTo>
                  <a:pt x="3712" y="1505"/>
                </a:lnTo>
                <a:lnTo>
                  <a:pt x="3712" y="1502"/>
                </a:lnTo>
                <a:lnTo>
                  <a:pt x="3713" y="1498"/>
                </a:lnTo>
                <a:lnTo>
                  <a:pt x="3714" y="1494"/>
                </a:lnTo>
                <a:lnTo>
                  <a:pt x="3716" y="1492"/>
                </a:lnTo>
                <a:lnTo>
                  <a:pt x="3716" y="1488"/>
                </a:lnTo>
                <a:lnTo>
                  <a:pt x="3717" y="1486"/>
                </a:lnTo>
                <a:lnTo>
                  <a:pt x="3718" y="1483"/>
                </a:lnTo>
                <a:lnTo>
                  <a:pt x="3719" y="1481"/>
                </a:lnTo>
                <a:lnTo>
                  <a:pt x="3719" y="1479"/>
                </a:lnTo>
                <a:lnTo>
                  <a:pt x="3721" y="1477"/>
                </a:lnTo>
                <a:lnTo>
                  <a:pt x="3722" y="1476"/>
                </a:lnTo>
                <a:lnTo>
                  <a:pt x="3723" y="1474"/>
                </a:lnTo>
                <a:lnTo>
                  <a:pt x="3723" y="1474"/>
                </a:lnTo>
                <a:lnTo>
                  <a:pt x="3724" y="1473"/>
                </a:lnTo>
                <a:lnTo>
                  <a:pt x="3726" y="1473"/>
                </a:lnTo>
                <a:lnTo>
                  <a:pt x="3727" y="1473"/>
                </a:lnTo>
                <a:lnTo>
                  <a:pt x="3727" y="1472"/>
                </a:lnTo>
                <a:lnTo>
                  <a:pt x="3728" y="1472"/>
                </a:lnTo>
                <a:lnTo>
                  <a:pt x="3729" y="1472"/>
                </a:lnTo>
                <a:lnTo>
                  <a:pt x="3731" y="1472"/>
                </a:lnTo>
                <a:lnTo>
                  <a:pt x="3731" y="1471"/>
                </a:lnTo>
                <a:lnTo>
                  <a:pt x="3732" y="1471"/>
                </a:lnTo>
                <a:lnTo>
                  <a:pt x="3733" y="1469"/>
                </a:lnTo>
                <a:lnTo>
                  <a:pt x="3734" y="1467"/>
                </a:lnTo>
                <a:lnTo>
                  <a:pt x="3734" y="1466"/>
                </a:lnTo>
                <a:lnTo>
                  <a:pt x="3735" y="1462"/>
                </a:lnTo>
                <a:lnTo>
                  <a:pt x="3737" y="1459"/>
                </a:lnTo>
                <a:lnTo>
                  <a:pt x="3738" y="1458"/>
                </a:lnTo>
                <a:lnTo>
                  <a:pt x="3738" y="1457"/>
                </a:lnTo>
                <a:lnTo>
                  <a:pt x="3739" y="1456"/>
                </a:lnTo>
                <a:lnTo>
                  <a:pt x="3740" y="1456"/>
                </a:lnTo>
                <a:lnTo>
                  <a:pt x="3742" y="1457"/>
                </a:lnTo>
                <a:lnTo>
                  <a:pt x="3742" y="1457"/>
                </a:lnTo>
                <a:lnTo>
                  <a:pt x="3743" y="1458"/>
                </a:lnTo>
                <a:lnTo>
                  <a:pt x="3744" y="1461"/>
                </a:lnTo>
                <a:lnTo>
                  <a:pt x="3745" y="1462"/>
                </a:lnTo>
                <a:lnTo>
                  <a:pt x="3745" y="1463"/>
                </a:lnTo>
                <a:lnTo>
                  <a:pt x="3747" y="1464"/>
                </a:lnTo>
                <a:lnTo>
                  <a:pt x="3748" y="1466"/>
                </a:lnTo>
                <a:lnTo>
                  <a:pt x="3749" y="1467"/>
                </a:lnTo>
                <a:lnTo>
                  <a:pt x="3750" y="1468"/>
                </a:lnTo>
                <a:lnTo>
                  <a:pt x="3750" y="1469"/>
                </a:lnTo>
                <a:lnTo>
                  <a:pt x="3752" y="1471"/>
                </a:lnTo>
                <a:lnTo>
                  <a:pt x="3753" y="1472"/>
                </a:lnTo>
                <a:lnTo>
                  <a:pt x="3754" y="1472"/>
                </a:lnTo>
                <a:lnTo>
                  <a:pt x="3754" y="1473"/>
                </a:lnTo>
                <a:lnTo>
                  <a:pt x="3755" y="1473"/>
                </a:lnTo>
                <a:lnTo>
                  <a:pt x="3757" y="1473"/>
                </a:lnTo>
                <a:lnTo>
                  <a:pt x="3758" y="1473"/>
                </a:lnTo>
                <a:lnTo>
                  <a:pt x="3758" y="1473"/>
                </a:lnTo>
                <a:lnTo>
                  <a:pt x="3759" y="1473"/>
                </a:lnTo>
                <a:lnTo>
                  <a:pt x="3760" y="1473"/>
                </a:lnTo>
                <a:lnTo>
                  <a:pt x="3762" y="1473"/>
                </a:lnTo>
                <a:lnTo>
                  <a:pt x="3762" y="1473"/>
                </a:lnTo>
                <a:lnTo>
                  <a:pt x="3763" y="1473"/>
                </a:lnTo>
                <a:lnTo>
                  <a:pt x="3764" y="1474"/>
                </a:lnTo>
                <a:lnTo>
                  <a:pt x="3765" y="1474"/>
                </a:lnTo>
                <a:lnTo>
                  <a:pt x="3765" y="1474"/>
                </a:lnTo>
                <a:lnTo>
                  <a:pt x="3767" y="1476"/>
                </a:lnTo>
                <a:lnTo>
                  <a:pt x="3768" y="1476"/>
                </a:lnTo>
                <a:lnTo>
                  <a:pt x="3769" y="1476"/>
                </a:lnTo>
                <a:lnTo>
                  <a:pt x="3769" y="1477"/>
                </a:lnTo>
                <a:lnTo>
                  <a:pt x="3770" y="1477"/>
                </a:lnTo>
                <a:lnTo>
                  <a:pt x="3771" y="1477"/>
                </a:lnTo>
                <a:lnTo>
                  <a:pt x="3773" y="1477"/>
                </a:lnTo>
                <a:lnTo>
                  <a:pt x="3773" y="1477"/>
                </a:lnTo>
                <a:lnTo>
                  <a:pt x="3774" y="1477"/>
                </a:lnTo>
                <a:lnTo>
                  <a:pt x="3775" y="1477"/>
                </a:lnTo>
                <a:lnTo>
                  <a:pt x="3776" y="1476"/>
                </a:lnTo>
                <a:lnTo>
                  <a:pt x="3776" y="1473"/>
                </a:lnTo>
                <a:lnTo>
                  <a:pt x="3778" y="1471"/>
                </a:lnTo>
                <a:lnTo>
                  <a:pt x="3779" y="1467"/>
                </a:lnTo>
                <a:lnTo>
                  <a:pt x="3780" y="1464"/>
                </a:lnTo>
                <a:lnTo>
                  <a:pt x="3780" y="1463"/>
                </a:lnTo>
                <a:lnTo>
                  <a:pt x="3781" y="1463"/>
                </a:lnTo>
                <a:lnTo>
                  <a:pt x="3783" y="1464"/>
                </a:lnTo>
                <a:lnTo>
                  <a:pt x="3784" y="1467"/>
                </a:lnTo>
                <a:lnTo>
                  <a:pt x="3784" y="1469"/>
                </a:lnTo>
                <a:lnTo>
                  <a:pt x="3785" y="1472"/>
                </a:lnTo>
                <a:lnTo>
                  <a:pt x="3786" y="1473"/>
                </a:lnTo>
                <a:lnTo>
                  <a:pt x="3788" y="1474"/>
                </a:lnTo>
                <a:lnTo>
                  <a:pt x="3788" y="1476"/>
                </a:lnTo>
                <a:lnTo>
                  <a:pt x="3789" y="1476"/>
                </a:lnTo>
                <a:lnTo>
                  <a:pt x="3790" y="1477"/>
                </a:lnTo>
                <a:lnTo>
                  <a:pt x="3791" y="1477"/>
                </a:lnTo>
                <a:lnTo>
                  <a:pt x="3791" y="1477"/>
                </a:lnTo>
                <a:lnTo>
                  <a:pt x="3793" y="1477"/>
                </a:lnTo>
                <a:lnTo>
                  <a:pt x="3794" y="1476"/>
                </a:lnTo>
                <a:lnTo>
                  <a:pt x="3795" y="1476"/>
                </a:lnTo>
                <a:lnTo>
                  <a:pt x="3795" y="1476"/>
                </a:lnTo>
                <a:lnTo>
                  <a:pt x="3796" y="1476"/>
                </a:lnTo>
                <a:lnTo>
                  <a:pt x="3798" y="1476"/>
                </a:lnTo>
                <a:lnTo>
                  <a:pt x="3799" y="1476"/>
                </a:lnTo>
                <a:lnTo>
                  <a:pt x="3799" y="1476"/>
                </a:lnTo>
                <a:lnTo>
                  <a:pt x="3800" y="1474"/>
                </a:lnTo>
                <a:lnTo>
                  <a:pt x="3801" y="1474"/>
                </a:lnTo>
                <a:lnTo>
                  <a:pt x="3803" y="1474"/>
                </a:lnTo>
                <a:lnTo>
                  <a:pt x="3804" y="1474"/>
                </a:lnTo>
                <a:lnTo>
                  <a:pt x="3804" y="1474"/>
                </a:lnTo>
                <a:lnTo>
                  <a:pt x="3805" y="1474"/>
                </a:lnTo>
                <a:lnTo>
                  <a:pt x="3806" y="1474"/>
                </a:lnTo>
                <a:lnTo>
                  <a:pt x="3807" y="1474"/>
                </a:lnTo>
                <a:lnTo>
                  <a:pt x="3807" y="1474"/>
                </a:lnTo>
                <a:lnTo>
                  <a:pt x="3809" y="1474"/>
                </a:lnTo>
                <a:lnTo>
                  <a:pt x="3810" y="1474"/>
                </a:lnTo>
                <a:lnTo>
                  <a:pt x="3811" y="1474"/>
                </a:lnTo>
                <a:lnTo>
                  <a:pt x="3811" y="1474"/>
                </a:lnTo>
                <a:lnTo>
                  <a:pt x="3812" y="1474"/>
                </a:lnTo>
                <a:lnTo>
                  <a:pt x="3814" y="1474"/>
                </a:lnTo>
                <a:lnTo>
                  <a:pt x="3815" y="1473"/>
                </a:lnTo>
                <a:lnTo>
                  <a:pt x="3815" y="1473"/>
                </a:lnTo>
                <a:lnTo>
                  <a:pt x="3816" y="1472"/>
                </a:lnTo>
                <a:lnTo>
                  <a:pt x="3817" y="1471"/>
                </a:lnTo>
                <a:lnTo>
                  <a:pt x="3819" y="1469"/>
                </a:lnTo>
                <a:lnTo>
                  <a:pt x="3819" y="1468"/>
                </a:lnTo>
                <a:lnTo>
                  <a:pt x="3820" y="1467"/>
                </a:lnTo>
                <a:lnTo>
                  <a:pt x="3821" y="1466"/>
                </a:lnTo>
                <a:lnTo>
                  <a:pt x="3822" y="1466"/>
                </a:lnTo>
                <a:lnTo>
                  <a:pt x="3822" y="1466"/>
                </a:lnTo>
                <a:lnTo>
                  <a:pt x="3824" y="1467"/>
                </a:lnTo>
                <a:lnTo>
                  <a:pt x="3825" y="1467"/>
                </a:lnTo>
                <a:lnTo>
                  <a:pt x="3826" y="1466"/>
                </a:lnTo>
                <a:lnTo>
                  <a:pt x="3826" y="1466"/>
                </a:lnTo>
                <a:lnTo>
                  <a:pt x="3827" y="1464"/>
                </a:lnTo>
                <a:lnTo>
                  <a:pt x="3829" y="1463"/>
                </a:lnTo>
                <a:lnTo>
                  <a:pt x="3830" y="1462"/>
                </a:lnTo>
                <a:lnTo>
                  <a:pt x="3830" y="1461"/>
                </a:lnTo>
                <a:lnTo>
                  <a:pt x="3831" y="1458"/>
                </a:lnTo>
                <a:lnTo>
                  <a:pt x="3832" y="1456"/>
                </a:lnTo>
                <a:lnTo>
                  <a:pt x="3834" y="1453"/>
                </a:lnTo>
                <a:lnTo>
                  <a:pt x="3834" y="1451"/>
                </a:lnTo>
                <a:lnTo>
                  <a:pt x="3835" y="1448"/>
                </a:lnTo>
                <a:lnTo>
                  <a:pt x="3836" y="1446"/>
                </a:lnTo>
                <a:lnTo>
                  <a:pt x="3837" y="1445"/>
                </a:lnTo>
                <a:lnTo>
                  <a:pt x="3837" y="1442"/>
                </a:lnTo>
                <a:lnTo>
                  <a:pt x="3838" y="1441"/>
                </a:lnTo>
                <a:lnTo>
                  <a:pt x="3840" y="1440"/>
                </a:lnTo>
                <a:lnTo>
                  <a:pt x="3841" y="1440"/>
                </a:lnTo>
                <a:lnTo>
                  <a:pt x="3841" y="1441"/>
                </a:lnTo>
                <a:lnTo>
                  <a:pt x="3842" y="1442"/>
                </a:lnTo>
                <a:lnTo>
                  <a:pt x="3843" y="1443"/>
                </a:lnTo>
                <a:lnTo>
                  <a:pt x="3845" y="1445"/>
                </a:lnTo>
                <a:lnTo>
                  <a:pt x="3845" y="1447"/>
                </a:lnTo>
                <a:lnTo>
                  <a:pt x="3846" y="1448"/>
                </a:lnTo>
                <a:lnTo>
                  <a:pt x="3847" y="1450"/>
                </a:lnTo>
                <a:lnTo>
                  <a:pt x="3848" y="1452"/>
                </a:lnTo>
                <a:lnTo>
                  <a:pt x="3848" y="1453"/>
                </a:lnTo>
                <a:lnTo>
                  <a:pt x="3850" y="1456"/>
                </a:lnTo>
                <a:lnTo>
                  <a:pt x="3851" y="1458"/>
                </a:lnTo>
                <a:lnTo>
                  <a:pt x="3852" y="1459"/>
                </a:lnTo>
                <a:lnTo>
                  <a:pt x="3852" y="1462"/>
                </a:lnTo>
                <a:lnTo>
                  <a:pt x="3853" y="1464"/>
                </a:lnTo>
                <a:lnTo>
                  <a:pt x="3855" y="1467"/>
                </a:lnTo>
                <a:lnTo>
                  <a:pt x="3856" y="1468"/>
                </a:lnTo>
                <a:lnTo>
                  <a:pt x="3856" y="1468"/>
                </a:lnTo>
                <a:lnTo>
                  <a:pt x="3857" y="1469"/>
                </a:lnTo>
                <a:lnTo>
                  <a:pt x="3858" y="1471"/>
                </a:lnTo>
                <a:lnTo>
                  <a:pt x="3860" y="1471"/>
                </a:lnTo>
                <a:lnTo>
                  <a:pt x="3861" y="1472"/>
                </a:lnTo>
                <a:lnTo>
                  <a:pt x="3861" y="1473"/>
                </a:lnTo>
                <a:lnTo>
                  <a:pt x="3862" y="1473"/>
                </a:lnTo>
                <a:lnTo>
                  <a:pt x="3863" y="1473"/>
                </a:lnTo>
                <a:lnTo>
                  <a:pt x="3865" y="1474"/>
                </a:lnTo>
                <a:lnTo>
                  <a:pt x="3865" y="1474"/>
                </a:lnTo>
                <a:lnTo>
                  <a:pt x="3866" y="1474"/>
                </a:lnTo>
                <a:lnTo>
                  <a:pt x="3867" y="1474"/>
                </a:lnTo>
                <a:lnTo>
                  <a:pt x="3868" y="1476"/>
                </a:lnTo>
                <a:lnTo>
                  <a:pt x="3868" y="1476"/>
                </a:lnTo>
                <a:lnTo>
                  <a:pt x="3870" y="1476"/>
                </a:lnTo>
                <a:lnTo>
                  <a:pt x="3871" y="1476"/>
                </a:lnTo>
                <a:lnTo>
                  <a:pt x="3872" y="1476"/>
                </a:lnTo>
                <a:lnTo>
                  <a:pt x="3872" y="1476"/>
                </a:lnTo>
                <a:lnTo>
                  <a:pt x="3873" y="1476"/>
                </a:lnTo>
                <a:lnTo>
                  <a:pt x="3874" y="1476"/>
                </a:lnTo>
                <a:lnTo>
                  <a:pt x="3876" y="1476"/>
                </a:lnTo>
                <a:lnTo>
                  <a:pt x="3876" y="1476"/>
                </a:lnTo>
                <a:lnTo>
                  <a:pt x="3877" y="1476"/>
                </a:lnTo>
                <a:lnTo>
                  <a:pt x="3878" y="1476"/>
                </a:lnTo>
                <a:lnTo>
                  <a:pt x="3879" y="1476"/>
                </a:lnTo>
                <a:lnTo>
                  <a:pt x="3879" y="1476"/>
                </a:lnTo>
                <a:lnTo>
                  <a:pt x="3881" y="1476"/>
                </a:lnTo>
                <a:lnTo>
                  <a:pt x="3882" y="1476"/>
                </a:lnTo>
                <a:lnTo>
                  <a:pt x="3883" y="1476"/>
                </a:lnTo>
                <a:lnTo>
                  <a:pt x="3883" y="1476"/>
                </a:lnTo>
                <a:lnTo>
                  <a:pt x="3884" y="1476"/>
                </a:lnTo>
                <a:lnTo>
                  <a:pt x="3886" y="1476"/>
                </a:lnTo>
                <a:lnTo>
                  <a:pt x="3887" y="1476"/>
                </a:lnTo>
                <a:lnTo>
                  <a:pt x="3887" y="1474"/>
                </a:lnTo>
                <a:lnTo>
                  <a:pt x="3888" y="1474"/>
                </a:lnTo>
                <a:lnTo>
                  <a:pt x="3889" y="1474"/>
                </a:lnTo>
                <a:lnTo>
                  <a:pt x="3891" y="1474"/>
                </a:lnTo>
                <a:lnTo>
                  <a:pt x="3891" y="1474"/>
                </a:lnTo>
                <a:lnTo>
                  <a:pt x="3892" y="1474"/>
                </a:lnTo>
                <a:lnTo>
                  <a:pt x="3893" y="1474"/>
                </a:lnTo>
                <a:lnTo>
                  <a:pt x="3894" y="1474"/>
                </a:lnTo>
                <a:lnTo>
                  <a:pt x="3894" y="1474"/>
                </a:lnTo>
                <a:lnTo>
                  <a:pt x="3896" y="1474"/>
                </a:lnTo>
                <a:lnTo>
                  <a:pt x="3897" y="1474"/>
                </a:lnTo>
                <a:lnTo>
                  <a:pt x="3898" y="1474"/>
                </a:lnTo>
                <a:lnTo>
                  <a:pt x="3898" y="1474"/>
                </a:lnTo>
                <a:lnTo>
                  <a:pt x="3899" y="1474"/>
                </a:lnTo>
                <a:lnTo>
                  <a:pt x="3901" y="1474"/>
                </a:lnTo>
                <a:lnTo>
                  <a:pt x="3902" y="1474"/>
                </a:lnTo>
                <a:lnTo>
                  <a:pt x="3902" y="1474"/>
                </a:lnTo>
                <a:lnTo>
                  <a:pt x="3903" y="1474"/>
                </a:lnTo>
                <a:lnTo>
                  <a:pt x="3904" y="1474"/>
                </a:lnTo>
                <a:lnTo>
                  <a:pt x="3906" y="1473"/>
                </a:lnTo>
                <a:lnTo>
                  <a:pt x="3906" y="1473"/>
                </a:lnTo>
                <a:lnTo>
                  <a:pt x="3907" y="1472"/>
                </a:lnTo>
                <a:lnTo>
                  <a:pt x="3908" y="1472"/>
                </a:lnTo>
                <a:lnTo>
                  <a:pt x="3909" y="1471"/>
                </a:lnTo>
                <a:lnTo>
                  <a:pt x="3909" y="1471"/>
                </a:lnTo>
                <a:lnTo>
                  <a:pt x="3910" y="1471"/>
                </a:lnTo>
                <a:lnTo>
                  <a:pt x="3912" y="1471"/>
                </a:lnTo>
                <a:lnTo>
                  <a:pt x="3913" y="1471"/>
                </a:lnTo>
                <a:lnTo>
                  <a:pt x="3913" y="1471"/>
                </a:lnTo>
                <a:lnTo>
                  <a:pt x="3914" y="1471"/>
                </a:lnTo>
                <a:lnTo>
                  <a:pt x="3915" y="1471"/>
                </a:lnTo>
                <a:lnTo>
                  <a:pt x="3917" y="1471"/>
                </a:lnTo>
                <a:lnTo>
                  <a:pt x="3918" y="1472"/>
                </a:lnTo>
                <a:lnTo>
                  <a:pt x="3918" y="1472"/>
                </a:lnTo>
                <a:lnTo>
                  <a:pt x="3919" y="1472"/>
                </a:lnTo>
                <a:lnTo>
                  <a:pt x="3920" y="1472"/>
                </a:lnTo>
                <a:lnTo>
                  <a:pt x="3922" y="1472"/>
                </a:lnTo>
                <a:lnTo>
                  <a:pt x="3922" y="1473"/>
                </a:lnTo>
                <a:lnTo>
                  <a:pt x="3923" y="1473"/>
                </a:lnTo>
                <a:lnTo>
                  <a:pt x="3924" y="1473"/>
                </a:lnTo>
                <a:lnTo>
                  <a:pt x="3925" y="1473"/>
                </a:lnTo>
                <a:lnTo>
                  <a:pt x="3925" y="1473"/>
                </a:lnTo>
                <a:lnTo>
                  <a:pt x="3927" y="1473"/>
                </a:lnTo>
                <a:lnTo>
                  <a:pt x="3928" y="1473"/>
                </a:lnTo>
                <a:lnTo>
                  <a:pt x="3929" y="1473"/>
                </a:lnTo>
                <a:lnTo>
                  <a:pt x="3929" y="1473"/>
                </a:lnTo>
                <a:lnTo>
                  <a:pt x="3930" y="1473"/>
                </a:lnTo>
                <a:lnTo>
                  <a:pt x="3932" y="1474"/>
                </a:lnTo>
                <a:lnTo>
                  <a:pt x="3933" y="1474"/>
                </a:lnTo>
                <a:lnTo>
                  <a:pt x="3933" y="1474"/>
                </a:lnTo>
                <a:lnTo>
                  <a:pt x="3934" y="1474"/>
                </a:lnTo>
                <a:lnTo>
                  <a:pt x="3935" y="1474"/>
                </a:lnTo>
                <a:lnTo>
                  <a:pt x="3937" y="1474"/>
                </a:lnTo>
                <a:lnTo>
                  <a:pt x="3937" y="1474"/>
                </a:lnTo>
                <a:lnTo>
                  <a:pt x="3938" y="1474"/>
                </a:lnTo>
                <a:lnTo>
                  <a:pt x="3939" y="1474"/>
                </a:lnTo>
                <a:lnTo>
                  <a:pt x="3940" y="1474"/>
                </a:lnTo>
                <a:lnTo>
                  <a:pt x="3940" y="1474"/>
                </a:lnTo>
                <a:lnTo>
                  <a:pt x="3942" y="1474"/>
                </a:lnTo>
                <a:lnTo>
                  <a:pt x="3943" y="1474"/>
                </a:lnTo>
                <a:lnTo>
                  <a:pt x="3944" y="1474"/>
                </a:lnTo>
                <a:lnTo>
                  <a:pt x="3944" y="1474"/>
                </a:lnTo>
                <a:lnTo>
                  <a:pt x="3945" y="1474"/>
                </a:lnTo>
                <a:lnTo>
                  <a:pt x="3946" y="1474"/>
                </a:lnTo>
                <a:lnTo>
                  <a:pt x="3948" y="1473"/>
                </a:lnTo>
                <a:lnTo>
                  <a:pt x="3948" y="1473"/>
                </a:lnTo>
                <a:lnTo>
                  <a:pt x="3949" y="1473"/>
                </a:lnTo>
                <a:lnTo>
                  <a:pt x="3950" y="1473"/>
                </a:lnTo>
                <a:lnTo>
                  <a:pt x="3951" y="1472"/>
                </a:lnTo>
                <a:lnTo>
                  <a:pt x="3951" y="1472"/>
                </a:lnTo>
                <a:lnTo>
                  <a:pt x="3953" y="1472"/>
                </a:lnTo>
                <a:lnTo>
                  <a:pt x="3954" y="1472"/>
                </a:lnTo>
                <a:lnTo>
                  <a:pt x="3955" y="1471"/>
                </a:lnTo>
                <a:lnTo>
                  <a:pt x="3955" y="1471"/>
                </a:lnTo>
                <a:lnTo>
                  <a:pt x="3956" y="1471"/>
                </a:lnTo>
                <a:lnTo>
                  <a:pt x="3958" y="1471"/>
                </a:lnTo>
                <a:lnTo>
                  <a:pt x="3959" y="1471"/>
                </a:lnTo>
                <a:lnTo>
                  <a:pt x="3959" y="1471"/>
                </a:lnTo>
                <a:lnTo>
                  <a:pt x="3960" y="1471"/>
                </a:lnTo>
                <a:lnTo>
                  <a:pt x="3961" y="1471"/>
                </a:lnTo>
                <a:lnTo>
                  <a:pt x="3963" y="1471"/>
                </a:lnTo>
                <a:lnTo>
                  <a:pt x="3963" y="1471"/>
                </a:lnTo>
                <a:lnTo>
                  <a:pt x="3964" y="1471"/>
                </a:lnTo>
                <a:lnTo>
                  <a:pt x="3965" y="1471"/>
                </a:lnTo>
                <a:lnTo>
                  <a:pt x="3966" y="1471"/>
                </a:lnTo>
                <a:lnTo>
                  <a:pt x="3966" y="1471"/>
                </a:lnTo>
                <a:lnTo>
                  <a:pt x="3968" y="1471"/>
                </a:lnTo>
                <a:lnTo>
                  <a:pt x="3969" y="1469"/>
                </a:lnTo>
                <a:lnTo>
                  <a:pt x="3970" y="1469"/>
                </a:lnTo>
                <a:lnTo>
                  <a:pt x="3971" y="1467"/>
                </a:lnTo>
                <a:lnTo>
                  <a:pt x="3971" y="1466"/>
                </a:lnTo>
                <a:lnTo>
                  <a:pt x="3973" y="1462"/>
                </a:lnTo>
                <a:lnTo>
                  <a:pt x="3974" y="1458"/>
                </a:lnTo>
                <a:lnTo>
                  <a:pt x="3975" y="1454"/>
                </a:lnTo>
                <a:lnTo>
                  <a:pt x="3975" y="1448"/>
                </a:lnTo>
                <a:lnTo>
                  <a:pt x="3976" y="1443"/>
                </a:lnTo>
                <a:lnTo>
                  <a:pt x="3978" y="1438"/>
                </a:lnTo>
                <a:lnTo>
                  <a:pt x="3979" y="1433"/>
                </a:lnTo>
                <a:lnTo>
                  <a:pt x="3979" y="1428"/>
                </a:lnTo>
                <a:lnTo>
                  <a:pt x="3980" y="1426"/>
                </a:lnTo>
                <a:lnTo>
                  <a:pt x="3981" y="1425"/>
                </a:lnTo>
                <a:lnTo>
                  <a:pt x="3982" y="1425"/>
                </a:lnTo>
                <a:lnTo>
                  <a:pt x="3982" y="1426"/>
                </a:lnTo>
                <a:lnTo>
                  <a:pt x="3984" y="1428"/>
                </a:lnTo>
                <a:lnTo>
                  <a:pt x="3985" y="1433"/>
                </a:lnTo>
                <a:lnTo>
                  <a:pt x="3986" y="1438"/>
                </a:lnTo>
                <a:lnTo>
                  <a:pt x="3986" y="1443"/>
                </a:lnTo>
                <a:lnTo>
                  <a:pt x="3987" y="1448"/>
                </a:lnTo>
                <a:lnTo>
                  <a:pt x="3989" y="1454"/>
                </a:lnTo>
                <a:lnTo>
                  <a:pt x="3990" y="1458"/>
                </a:lnTo>
                <a:lnTo>
                  <a:pt x="3990" y="1462"/>
                </a:lnTo>
                <a:lnTo>
                  <a:pt x="3991" y="1466"/>
                </a:lnTo>
                <a:lnTo>
                  <a:pt x="3992" y="1468"/>
                </a:lnTo>
                <a:lnTo>
                  <a:pt x="3994" y="1471"/>
                </a:lnTo>
                <a:lnTo>
                  <a:pt x="3994" y="1472"/>
                </a:lnTo>
                <a:lnTo>
                  <a:pt x="3995" y="1473"/>
                </a:lnTo>
                <a:lnTo>
                  <a:pt x="3996" y="1473"/>
                </a:lnTo>
                <a:lnTo>
                  <a:pt x="3997" y="1473"/>
                </a:lnTo>
                <a:lnTo>
                  <a:pt x="3997" y="1473"/>
                </a:lnTo>
                <a:lnTo>
                  <a:pt x="3999" y="1474"/>
                </a:lnTo>
                <a:lnTo>
                  <a:pt x="4000" y="1474"/>
                </a:lnTo>
                <a:lnTo>
                  <a:pt x="4001" y="1474"/>
                </a:lnTo>
                <a:lnTo>
                  <a:pt x="4001" y="1474"/>
                </a:lnTo>
                <a:lnTo>
                  <a:pt x="4002" y="1474"/>
                </a:lnTo>
                <a:lnTo>
                  <a:pt x="4004" y="1473"/>
                </a:lnTo>
                <a:lnTo>
                  <a:pt x="4005" y="1473"/>
                </a:lnTo>
                <a:lnTo>
                  <a:pt x="4005" y="1472"/>
                </a:lnTo>
                <a:lnTo>
                  <a:pt x="4006" y="1469"/>
                </a:lnTo>
                <a:lnTo>
                  <a:pt x="4007" y="1467"/>
                </a:lnTo>
                <a:lnTo>
                  <a:pt x="4009" y="1464"/>
                </a:lnTo>
                <a:lnTo>
                  <a:pt x="4009" y="1461"/>
                </a:lnTo>
                <a:lnTo>
                  <a:pt x="4010" y="1456"/>
                </a:lnTo>
                <a:lnTo>
                  <a:pt x="4011" y="1451"/>
                </a:lnTo>
                <a:lnTo>
                  <a:pt x="4012" y="1445"/>
                </a:lnTo>
                <a:lnTo>
                  <a:pt x="4012" y="1438"/>
                </a:lnTo>
                <a:lnTo>
                  <a:pt x="4014" y="1431"/>
                </a:lnTo>
                <a:lnTo>
                  <a:pt x="4015" y="1423"/>
                </a:lnTo>
                <a:lnTo>
                  <a:pt x="4016" y="1415"/>
                </a:lnTo>
                <a:lnTo>
                  <a:pt x="4016" y="1406"/>
                </a:lnTo>
                <a:lnTo>
                  <a:pt x="4017" y="1396"/>
                </a:lnTo>
                <a:lnTo>
                  <a:pt x="4018" y="1385"/>
                </a:lnTo>
                <a:lnTo>
                  <a:pt x="4020" y="1373"/>
                </a:lnTo>
                <a:lnTo>
                  <a:pt x="4020" y="1360"/>
                </a:lnTo>
                <a:lnTo>
                  <a:pt x="4021" y="1346"/>
                </a:lnTo>
                <a:lnTo>
                  <a:pt x="4022" y="1332"/>
                </a:lnTo>
                <a:lnTo>
                  <a:pt x="4023" y="1314"/>
                </a:lnTo>
                <a:lnTo>
                  <a:pt x="4023" y="1297"/>
                </a:lnTo>
                <a:lnTo>
                  <a:pt x="4025" y="1278"/>
                </a:lnTo>
                <a:lnTo>
                  <a:pt x="4026" y="1260"/>
                </a:lnTo>
                <a:lnTo>
                  <a:pt x="4027" y="1240"/>
                </a:lnTo>
                <a:lnTo>
                  <a:pt x="4028" y="1219"/>
                </a:lnTo>
                <a:lnTo>
                  <a:pt x="4028" y="1197"/>
                </a:lnTo>
                <a:lnTo>
                  <a:pt x="4030" y="1175"/>
                </a:lnTo>
                <a:lnTo>
                  <a:pt x="4031" y="1153"/>
                </a:lnTo>
                <a:lnTo>
                  <a:pt x="4032" y="1128"/>
                </a:lnTo>
                <a:lnTo>
                  <a:pt x="4032" y="1102"/>
                </a:lnTo>
                <a:lnTo>
                  <a:pt x="4033" y="1072"/>
                </a:lnTo>
                <a:lnTo>
                  <a:pt x="4035" y="1037"/>
                </a:lnTo>
                <a:lnTo>
                  <a:pt x="4036" y="994"/>
                </a:lnTo>
                <a:lnTo>
                  <a:pt x="4036" y="947"/>
                </a:lnTo>
                <a:lnTo>
                  <a:pt x="4037" y="907"/>
                </a:lnTo>
                <a:lnTo>
                  <a:pt x="4038" y="896"/>
                </a:lnTo>
                <a:lnTo>
                  <a:pt x="4040" y="927"/>
                </a:lnTo>
                <a:lnTo>
                  <a:pt x="4040" y="1004"/>
                </a:lnTo>
                <a:lnTo>
                  <a:pt x="4041" y="1114"/>
                </a:lnTo>
                <a:lnTo>
                  <a:pt x="4042" y="1236"/>
                </a:lnTo>
                <a:lnTo>
                  <a:pt x="4043" y="1344"/>
                </a:lnTo>
                <a:lnTo>
                  <a:pt x="4043" y="1427"/>
                </a:lnTo>
                <a:lnTo>
                  <a:pt x="4045" y="1484"/>
                </a:lnTo>
                <a:lnTo>
                  <a:pt x="4046" y="1523"/>
                </a:lnTo>
                <a:lnTo>
                  <a:pt x="4047" y="1544"/>
                </a:lnTo>
                <a:lnTo>
                  <a:pt x="4047" y="1548"/>
                </a:lnTo>
                <a:lnTo>
                  <a:pt x="4048" y="1536"/>
                </a:lnTo>
                <a:lnTo>
                  <a:pt x="4050" y="1512"/>
                </a:lnTo>
                <a:lnTo>
                  <a:pt x="4051" y="1482"/>
                </a:lnTo>
                <a:lnTo>
                  <a:pt x="4051" y="1448"/>
                </a:lnTo>
                <a:lnTo>
                  <a:pt x="4052" y="1416"/>
                </a:lnTo>
                <a:lnTo>
                  <a:pt x="4053" y="1387"/>
                </a:lnTo>
                <a:lnTo>
                  <a:pt x="4054" y="1360"/>
                </a:lnTo>
                <a:lnTo>
                  <a:pt x="4054" y="1338"/>
                </a:lnTo>
                <a:lnTo>
                  <a:pt x="4056" y="1319"/>
                </a:lnTo>
                <a:lnTo>
                  <a:pt x="4057" y="1303"/>
                </a:lnTo>
                <a:lnTo>
                  <a:pt x="4058" y="1291"/>
                </a:lnTo>
                <a:lnTo>
                  <a:pt x="4058" y="1281"/>
                </a:lnTo>
                <a:lnTo>
                  <a:pt x="4059" y="1273"/>
                </a:lnTo>
                <a:lnTo>
                  <a:pt x="4061" y="1268"/>
                </a:lnTo>
                <a:lnTo>
                  <a:pt x="4062" y="1263"/>
                </a:lnTo>
                <a:lnTo>
                  <a:pt x="4062" y="1261"/>
                </a:lnTo>
                <a:lnTo>
                  <a:pt x="4063" y="1260"/>
                </a:lnTo>
                <a:lnTo>
                  <a:pt x="4064" y="1260"/>
                </a:lnTo>
                <a:lnTo>
                  <a:pt x="4066" y="1261"/>
                </a:lnTo>
                <a:lnTo>
                  <a:pt x="4066" y="1263"/>
                </a:lnTo>
                <a:lnTo>
                  <a:pt x="4067" y="1267"/>
                </a:lnTo>
                <a:lnTo>
                  <a:pt x="4068" y="1271"/>
                </a:lnTo>
                <a:lnTo>
                  <a:pt x="4069" y="1277"/>
                </a:lnTo>
                <a:lnTo>
                  <a:pt x="4069" y="1283"/>
                </a:lnTo>
                <a:lnTo>
                  <a:pt x="4071" y="1289"/>
                </a:lnTo>
                <a:lnTo>
                  <a:pt x="4072" y="1298"/>
                </a:lnTo>
                <a:lnTo>
                  <a:pt x="4073" y="1308"/>
                </a:lnTo>
                <a:lnTo>
                  <a:pt x="4073" y="1319"/>
                </a:lnTo>
                <a:lnTo>
                  <a:pt x="4074" y="1334"/>
                </a:lnTo>
                <a:lnTo>
                  <a:pt x="4076" y="1350"/>
                </a:lnTo>
                <a:lnTo>
                  <a:pt x="4077" y="1368"/>
                </a:lnTo>
                <a:lnTo>
                  <a:pt x="4077" y="1384"/>
                </a:lnTo>
                <a:lnTo>
                  <a:pt x="4078" y="1399"/>
                </a:lnTo>
                <a:lnTo>
                  <a:pt x="4079" y="1409"/>
                </a:lnTo>
                <a:lnTo>
                  <a:pt x="4081" y="1421"/>
                </a:lnTo>
                <a:lnTo>
                  <a:pt x="4081" y="143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03" name="Freeform 51"/>
          <p:cNvSpPr>
            <a:spLocks/>
          </p:cNvSpPr>
          <p:nvPr/>
        </p:nvSpPr>
        <p:spPr bwMode="auto">
          <a:xfrm>
            <a:off x="2689225" y="609600"/>
            <a:ext cx="3121025" cy="1241425"/>
          </a:xfrm>
          <a:custGeom>
            <a:avLst/>
            <a:gdLst/>
            <a:ahLst/>
            <a:cxnLst>
              <a:cxn ang="0">
                <a:pos x="64" y="1523"/>
              </a:cxn>
              <a:cxn ang="0">
                <a:pos x="128" y="1522"/>
              </a:cxn>
              <a:cxn ang="0">
                <a:pos x="193" y="1062"/>
              </a:cxn>
              <a:cxn ang="0">
                <a:pos x="257" y="1525"/>
              </a:cxn>
              <a:cxn ang="0">
                <a:pos x="322" y="1533"/>
              </a:cxn>
              <a:cxn ang="0">
                <a:pos x="387" y="1505"/>
              </a:cxn>
              <a:cxn ang="0">
                <a:pos x="451" y="1512"/>
              </a:cxn>
              <a:cxn ang="0">
                <a:pos x="516" y="1504"/>
              </a:cxn>
              <a:cxn ang="0">
                <a:pos x="580" y="1523"/>
              </a:cxn>
              <a:cxn ang="0">
                <a:pos x="645" y="1523"/>
              </a:cxn>
              <a:cxn ang="0">
                <a:pos x="709" y="1522"/>
              </a:cxn>
              <a:cxn ang="0">
                <a:pos x="774" y="1524"/>
              </a:cxn>
              <a:cxn ang="0">
                <a:pos x="838" y="1519"/>
              </a:cxn>
              <a:cxn ang="0">
                <a:pos x="903" y="1523"/>
              </a:cxn>
              <a:cxn ang="0">
                <a:pos x="967" y="1523"/>
              </a:cxn>
              <a:cxn ang="0">
                <a:pos x="1032" y="1522"/>
              </a:cxn>
              <a:cxn ang="0">
                <a:pos x="1097" y="1517"/>
              </a:cxn>
              <a:cxn ang="0">
                <a:pos x="1161" y="1522"/>
              </a:cxn>
              <a:cxn ang="0">
                <a:pos x="1226" y="1522"/>
              </a:cxn>
              <a:cxn ang="0">
                <a:pos x="1290" y="1524"/>
              </a:cxn>
              <a:cxn ang="0">
                <a:pos x="1355" y="1522"/>
              </a:cxn>
              <a:cxn ang="0">
                <a:pos x="1419" y="1520"/>
              </a:cxn>
              <a:cxn ang="0">
                <a:pos x="1484" y="1522"/>
              </a:cxn>
              <a:cxn ang="0">
                <a:pos x="1548" y="1520"/>
              </a:cxn>
              <a:cxn ang="0">
                <a:pos x="1613" y="1524"/>
              </a:cxn>
              <a:cxn ang="0">
                <a:pos x="1679" y="1522"/>
              </a:cxn>
              <a:cxn ang="0">
                <a:pos x="1743" y="1522"/>
              </a:cxn>
              <a:cxn ang="0">
                <a:pos x="1808" y="1520"/>
              </a:cxn>
              <a:cxn ang="0">
                <a:pos x="1872" y="1519"/>
              </a:cxn>
              <a:cxn ang="0">
                <a:pos x="1937" y="1523"/>
              </a:cxn>
              <a:cxn ang="0">
                <a:pos x="2001" y="1523"/>
              </a:cxn>
              <a:cxn ang="0">
                <a:pos x="2066" y="1523"/>
              </a:cxn>
              <a:cxn ang="0">
                <a:pos x="2131" y="1512"/>
              </a:cxn>
              <a:cxn ang="0">
                <a:pos x="2195" y="1523"/>
              </a:cxn>
              <a:cxn ang="0">
                <a:pos x="2260" y="1522"/>
              </a:cxn>
              <a:cxn ang="0">
                <a:pos x="2324" y="1520"/>
              </a:cxn>
              <a:cxn ang="0">
                <a:pos x="2389" y="1523"/>
              </a:cxn>
              <a:cxn ang="0">
                <a:pos x="2453" y="1522"/>
              </a:cxn>
              <a:cxn ang="0">
                <a:pos x="2518" y="1522"/>
              </a:cxn>
              <a:cxn ang="0">
                <a:pos x="2582" y="1522"/>
              </a:cxn>
              <a:cxn ang="0">
                <a:pos x="2647" y="1518"/>
              </a:cxn>
              <a:cxn ang="0">
                <a:pos x="2711" y="1522"/>
              </a:cxn>
              <a:cxn ang="0">
                <a:pos x="2776" y="1520"/>
              </a:cxn>
              <a:cxn ang="0">
                <a:pos x="2841" y="1519"/>
              </a:cxn>
              <a:cxn ang="0">
                <a:pos x="2905" y="1522"/>
              </a:cxn>
              <a:cxn ang="0">
                <a:pos x="2970" y="1522"/>
              </a:cxn>
              <a:cxn ang="0">
                <a:pos x="3034" y="1520"/>
              </a:cxn>
              <a:cxn ang="0">
                <a:pos x="3099" y="1522"/>
              </a:cxn>
              <a:cxn ang="0">
                <a:pos x="3163" y="1522"/>
              </a:cxn>
              <a:cxn ang="0">
                <a:pos x="3228" y="1522"/>
              </a:cxn>
              <a:cxn ang="0">
                <a:pos x="3292" y="1522"/>
              </a:cxn>
              <a:cxn ang="0">
                <a:pos x="3358" y="1522"/>
              </a:cxn>
              <a:cxn ang="0">
                <a:pos x="3423" y="1522"/>
              </a:cxn>
              <a:cxn ang="0">
                <a:pos x="3487" y="1522"/>
              </a:cxn>
              <a:cxn ang="0">
                <a:pos x="3552" y="1522"/>
              </a:cxn>
              <a:cxn ang="0">
                <a:pos x="3616" y="1522"/>
              </a:cxn>
              <a:cxn ang="0">
                <a:pos x="3681" y="1522"/>
              </a:cxn>
              <a:cxn ang="0">
                <a:pos x="3745" y="1494"/>
              </a:cxn>
              <a:cxn ang="0">
                <a:pos x="3810" y="1520"/>
              </a:cxn>
              <a:cxn ang="0">
                <a:pos x="3874" y="1523"/>
              </a:cxn>
              <a:cxn ang="0">
                <a:pos x="3939" y="1522"/>
              </a:cxn>
              <a:cxn ang="0">
                <a:pos x="4004" y="1520"/>
              </a:cxn>
              <a:cxn ang="0">
                <a:pos x="4068" y="1494"/>
              </a:cxn>
            </a:cxnLst>
            <a:rect l="0" t="0" r="r" b="b"/>
            <a:pathLst>
              <a:path w="4081" h="1777">
                <a:moveTo>
                  <a:pt x="0" y="1494"/>
                </a:moveTo>
                <a:lnTo>
                  <a:pt x="0" y="1494"/>
                </a:lnTo>
                <a:lnTo>
                  <a:pt x="2" y="1517"/>
                </a:lnTo>
                <a:lnTo>
                  <a:pt x="3" y="1517"/>
                </a:lnTo>
                <a:lnTo>
                  <a:pt x="3" y="1518"/>
                </a:lnTo>
                <a:lnTo>
                  <a:pt x="4" y="1517"/>
                </a:lnTo>
                <a:lnTo>
                  <a:pt x="5" y="1517"/>
                </a:lnTo>
                <a:lnTo>
                  <a:pt x="7" y="1517"/>
                </a:lnTo>
                <a:lnTo>
                  <a:pt x="7" y="1517"/>
                </a:lnTo>
                <a:lnTo>
                  <a:pt x="8" y="1518"/>
                </a:lnTo>
                <a:lnTo>
                  <a:pt x="9" y="1518"/>
                </a:lnTo>
                <a:lnTo>
                  <a:pt x="10" y="1519"/>
                </a:lnTo>
                <a:lnTo>
                  <a:pt x="10" y="1519"/>
                </a:lnTo>
                <a:lnTo>
                  <a:pt x="12" y="1519"/>
                </a:lnTo>
                <a:lnTo>
                  <a:pt x="13" y="1519"/>
                </a:lnTo>
                <a:lnTo>
                  <a:pt x="14" y="1519"/>
                </a:lnTo>
                <a:lnTo>
                  <a:pt x="14" y="1519"/>
                </a:lnTo>
                <a:lnTo>
                  <a:pt x="15" y="1519"/>
                </a:lnTo>
                <a:lnTo>
                  <a:pt x="17" y="1519"/>
                </a:lnTo>
                <a:lnTo>
                  <a:pt x="18" y="1519"/>
                </a:lnTo>
                <a:lnTo>
                  <a:pt x="18" y="1519"/>
                </a:lnTo>
                <a:lnTo>
                  <a:pt x="19" y="1519"/>
                </a:lnTo>
                <a:lnTo>
                  <a:pt x="20" y="1520"/>
                </a:lnTo>
                <a:lnTo>
                  <a:pt x="22" y="1522"/>
                </a:lnTo>
                <a:lnTo>
                  <a:pt x="22" y="1524"/>
                </a:lnTo>
                <a:lnTo>
                  <a:pt x="23" y="1525"/>
                </a:lnTo>
                <a:lnTo>
                  <a:pt x="24" y="1525"/>
                </a:lnTo>
                <a:lnTo>
                  <a:pt x="25" y="1524"/>
                </a:lnTo>
                <a:lnTo>
                  <a:pt x="25" y="1523"/>
                </a:lnTo>
                <a:lnTo>
                  <a:pt x="27" y="1523"/>
                </a:lnTo>
                <a:lnTo>
                  <a:pt x="28" y="1523"/>
                </a:lnTo>
                <a:lnTo>
                  <a:pt x="29" y="1523"/>
                </a:lnTo>
                <a:lnTo>
                  <a:pt x="29" y="1523"/>
                </a:lnTo>
                <a:lnTo>
                  <a:pt x="30" y="1523"/>
                </a:lnTo>
                <a:lnTo>
                  <a:pt x="32" y="1523"/>
                </a:lnTo>
                <a:lnTo>
                  <a:pt x="33" y="1524"/>
                </a:lnTo>
                <a:lnTo>
                  <a:pt x="33" y="1524"/>
                </a:lnTo>
                <a:lnTo>
                  <a:pt x="34" y="1524"/>
                </a:lnTo>
                <a:lnTo>
                  <a:pt x="35" y="1524"/>
                </a:lnTo>
                <a:lnTo>
                  <a:pt x="36" y="1524"/>
                </a:lnTo>
                <a:lnTo>
                  <a:pt x="36" y="1524"/>
                </a:lnTo>
                <a:lnTo>
                  <a:pt x="38" y="1524"/>
                </a:lnTo>
                <a:lnTo>
                  <a:pt x="39" y="1524"/>
                </a:lnTo>
                <a:lnTo>
                  <a:pt x="40" y="1524"/>
                </a:lnTo>
                <a:lnTo>
                  <a:pt x="40" y="1524"/>
                </a:lnTo>
                <a:lnTo>
                  <a:pt x="41" y="1524"/>
                </a:lnTo>
                <a:lnTo>
                  <a:pt x="43" y="1523"/>
                </a:lnTo>
                <a:lnTo>
                  <a:pt x="44" y="1523"/>
                </a:lnTo>
                <a:lnTo>
                  <a:pt x="44" y="1523"/>
                </a:lnTo>
                <a:lnTo>
                  <a:pt x="45" y="1523"/>
                </a:lnTo>
                <a:lnTo>
                  <a:pt x="46" y="1523"/>
                </a:lnTo>
                <a:lnTo>
                  <a:pt x="48" y="1523"/>
                </a:lnTo>
                <a:lnTo>
                  <a:pt x="48" y="1523"/>
                </a:lnTo>
                <a:lnTo>
                  <a:pt x="49" y="1523"/>
                </a:lnTo>
                <a:lnTo>
                  <a:pt x="50" y="1523"/>
                </a:lnTo>
                <a:lnTo>
                  <a:pt x="51" y="1522"/>
                </a:lnTo>
                <a:lnTo>
                  <a:pt x="51" y="1523"/>
                </a:lnTo>
                <a:lnTo>
                  <a:pt x="53" y="1523"/>
                </a:lnTo>
                <a:lnTo>
                  <a:pt x="54" y="1523"/>
                </a:lnTo>
                <a:lnTo>
                  <a:pt x="55" y="1523"/>
                </a:lnTo>
                <a:lnTo>
                  <a:pt x="55" y="1523"/>
                </a:lnTo>
                <a:lnTo>
                  <a:pt x="56" y="1523"/>
                </a:lnTo>
                <a:lnTo>
                  <a:pt x="58" y="1523"/>
                </a:lnTo>
                <a:lnTo>
                  <a:pt x="59" y="1523"/>
                </a:lnTo>
                <a:lnTo>
                  <a:pt x="60" y="1523"/>
                </a:lnTo>
                <a:lnTo>
                  <a:pt x="60" y="1523"/>
                </a:lnTo>
                <a:lnTo>
                  <a:pt x="61" y="1523"/>
                </a:lnTo>
                <a:lnTo>
                  <a:pt x="63" y="1523"/>
                </a:lnTo>
                <a:lnTo>
                  <a:pt x="64" y="1523"/>
                </a:lnTo>
                <a:lnTo>
                  <a:pt x="64" y="1523"/>
                </a:lnTo>
                <a:lnTo>
                  <a:pt x="65" y="1522"/>
                </a:lnTo>
                <a:lnTo>
                  <a:pt x="66" y="1522"/>
                </a:lnTo>
                <a:lnTo>
                  <a:pt x="68" y="1522"/>
                </a:lnTo>
                <a:lnTo>
                  <a:pt x="68" y="1522"/>
                </a:lnTo>
                <a:lnTo>
                  <a:pt x="69" y="1522"/>
                </a:lnTo>
                <a:lnTo>
                  <a:pt x="70" y="1522"/>
                </a:lnTo>
                <a:lnTo>
                  <a:pt x="71" y="1522"/>
                </a:lnTo>
                <a:lnTo>
                  <a:pt x="71" y="1522"/>
                </a:lnTo>
                <a:lnTo>
                  <a:pt x="72" y="1522"/>
                </a:lnTo>
                <a:lnTo>
                  <a:pt x="74" y="1522"/>
                </a:lnTo>
                <a:lnTo>
                  <a:pt x="75" y="1522"/>
                </a:lnTo>
                <a:lnTo>
                  <a:pt x="75" y="1523"/>
                </a:lnTo>
                <a:lnTo>
                  <a:pt x="76" y="1523"/>
                </a:lnTo>
                <a:lnTo>
                  <a:pt x="77" y="1523"/>
                </a:lnTo>
                <a:lnTo>
                  <a:pt x="79" y="1523"/>
                </a:lnTo>
                <a:lnTo>
                  <a:pt x="79" y="1523"/>
                </a:lnTo>
                <a:lnTo>
                  <a:pt x="80" y="1523"/>
                </a:lnTo>
                <a:lnTo>
                  <a:pt x="81" y="1523"/>
                </a:lnTo>
                <a:lnTo>
                  <a:pt x="82" y="1523"/>
                </a:lnTo>
                <a:lnTo>
                  <a:pt x="82" y="1523"/>
                </a:lnTo>
                <a:lnTo>
                  <a:pt x="84" y="1523"/>
                </a:lnTo>
                <a:lnTo>
                  <a:pt x="85" y="1523"/>
                </a:lnTo>
                <a:lnTo>
                  <a:pt x="86" y="1523"/>
                </a:lnTo>
                <a:lnTo>
                  <a:pt x="86" y="1524"/>
                </a:lnTo>
                <a:lnTo>
                  <a:pt x="87" y="1524"/>
                </a:lnTo>
                <a:lnTo>
                  <a:pt x="89" y="1524"/>
                </a:lnTo>
                <a:lnTo>
                  <a:pt x="90" y="1523"/>
                </a:lnTo>
                <a:lnTo>
                  <a:pt x="90" y="1523"/>
                </a:lnTo>
                <a:lnTo>
                  <a:pt x="91" y="1523"/>
                </a:lnTo>
                <a:lnTo>
                  <a:pt x="92" y="1523"/>
                </a:lnTo>
                <a:lnTo>
                  <a:pt x="94" y="1523"/>
                </a:lnTo>
                <a:lnTo>
                  <a:pt x="94" y="1522"/>
                </a:lnTo>
                <a:lnTo>
                  <a:pt x="95" y="1522"/>
                </a:lnTo>
                <a:lnTo>
                  <a:pt x="96" y="1522"/>
                </a:lnTo>
                <a:lnTo>
                  <a:pt x="97" y="1523"/>
                </a:lnTo>
                <a:lnTo>
                  <a:pt x="97" y="1523"/>
                </a:lnTo>
                <a:lnTo>
                  <a:pt x="99" y="1523"/>
                </a:lnTo>
                <a:lnTo>
                  <a:pt x="100" y="1523"/>
                </a:lnTo>
                <a:lnTo>
                  <a:pt x="101" y="1523"/>
                </a:lnTo>
                <a:lnTo>
                  <a:pt x="101" y="1523"/>
                </a:lnTo>
                <a:lnTo>
                  <a:pt x="102" y="1523"/>
                </a:lnTo>
                <a:lnTo>
                  <a:pt x="104" y="1523"/>
                </a:lnTo>
                <a:lnTo>
                  <a:pt x="105" y="1523"/>
                </a:lnTo>
                <a:lnTo>
                  <a:pt x="105" y="1522"/>
                </a:lnTo>
                <a:lnTo>
                  <a:pt x="106" y="1522"/>
                </a:lnTo>
                <a:lnTo>
                  <a:pt x="107" y="1522"/>
                </a:lnTo>
                <a:lnTo>
                  <a:pt x="108" y="1522"/>
                </a:lnTo>
                <a:lnTo>
                  <a:pt x="108" y="1522"/>
                </a:lnTo>
                <a:lnTo>
                  <a:pt x="110" y="1522"/>
                </a:lnTo>
                <a:lnTo>
                  <a:pt x="111" y="1522"/>
                </a:lnTo>
                <a:lnTo>
                  <a:pt x="112" y="1522"/>
                </a:lnTo>
                <a:lnTo>
                  <a:pt x="113" y="1522"/>
                </a:lnTo>
                <a:lnTo>
                  <a:pt x="113" y="1522"/>
                </a:lnTo>
                <a:lnTo>
                  <a:pt x="115" y="1522"/>
                </a:lnTo>
                <a:lnTo>
                  <a:pt x="116" y="1522"/>
                </a:lnTo>
                <a:lnTo>
                  <a:pt x="117" y="1522"/>
                </a:lnTo>
                <a:lnTo>
                  <a:pt x="117" y="1522"/>
                </a:lnTo>
                <a:lnTo>
                  <a:pt x="118" y="1522"/>
                </a:lnTo>
                <a:lnTo>
                  <a:pt x="120" y="1522"/>
                </a:lnTo>
                <a:lnTo>
                  <a:pt x="121" y="1522"/>
                </a:lnTo>
                <a:lnTo>
                  <a:pt x="121" y="1522"/>
                </a:lnTo>
                <a:lnTo>
                  <a:pt x="122" y="1522"/>
                </a:lnTo>
                <a:lnTo>
                  <a:pt x="123" y="1522"/>
                </a:lnTo>
                <a:lnTo>
                  <a:pt x="125" y="1522"/>
                </a:lnTo>
                <a:lnTo>
                  <a:pt x="125" y="1522"/>
                </a:lnTo>
                <a:lnTo>
                  <a:pt x="126" y="1522"/>
                </a:lnTo>
                <a:lnTo>
                  <a:pt x="127" y="1522"/>
                </a:lnTo>
                <a:lnTo>
                  <a:pt x="128" y="1522"/>
                </a:lnTo>
                <a:lnTo>
                  <a:pt x="128" y="1522"/>
                </a:lnTo>
                <a:lnTo>
                  <a:pt x="130" y="1522"/>
                </a:lnTo>
                <a:lnTo>
                  <a:pt x="131" y="1522"/>
                </a:lnTo>
                <a:lnTo>
                  <a:pt x="132" y="1523"/>
                </a:lnTo>
                <a:lnTo>
                  <a:pt x="132" y="1523"/>
                </a:lnTo>
                <a:lnTo>
                  <a:pt x="133" y="1523"/>
                </a:lnTo>
                <a:lnTo>
                  <a:pt x="135" y="1523"/>
                </a:lnTo>
                <a:lnTo>
                  <a:pt x="136" y="1523"/>
                </a:lnTo>
                <a:lnTo>
                  <a:pt x="136" y="1523"/>
                </a:lnTo>
                <a:lnTo>
                  <a:pt x="137" y="1522"/>
                </a:lnTo>
                <a:lnTo>
                  <a:pt x="138" y="1522"/>
                </a:lnTo>
                <a:lnTo>
                  <a:pt x="140" y="1520"/>
                </a:lnTo>
                <a:lnTo>
                  <a:pt x="140" y="1520"/>
                </a:lnTo>
                <a:lnTo>
                  <a:pt x="141" y="1520"/>
                </a:lnTo>
                <a:lnTo>
                  <a:pt x="142" y="1519"/>
                </a:lnTo>
                <a:lnTo>
                  <a:pt x="143" y="1519"/>
                </a:lnTo>
                <a:lnTo>
                  <a:pt x="143" y="1519"/>
                </a:lnTo>
                <a:lnTo>
                  <a:pt x="144" y="1519"/>
                </a:lnTo>
                <a:lnTo>
                  <a:pt x="146" y="1520"/>
                </a:lnTo>
                <a:lnTo>
                  <a:pt x="147" y="1520"/>
                </a:lnTo>
                <a:lnTo>
                  <a:pt x="147" y="1520"/>
                </a:lnTo>
                <a:lnTo>
                  <a:pt x="148" y="1520"/>
                </a:lnTo>
                <a:lnTo>
                  <a:pt x="149" y="1520"/>
                </a:lnTo>
                <a:lnTo>
                  <a:pt x="151" y="1520"/>
                </a:lnTo>
                <a:lnTo>
                  <a:pt x="151" y="1520"/>
                </a:lnTo>
                <a:lnTo>
                  <a:pt x="152" y="1520"/>
                </a:lnTo>
                <a:lnTo>
                  <a:pt x="153" y="1520"/>
                </a:lnTo>
                <a:lnTo>
                  <a:pt x="154" y="1520"/>
                </a:lnTo>
                <a:lnTo>
                  <a:pt x="154" y="1520"/>
                </a:lnTo>
                <a:lnTo>
                  <a:pt x="156" y="1520"/>
                </a:lnTo>
                <a:lnTo>
                  <a:pt x="157" y="1520"/>
                </a:lnTo>
                <a:lnTo>
                  <a:pt x="158" y="1520"/>
                </a:lnTo>
                <a:lnTo>
                  <a:pt x="158" y="1520"/>
                </a:lnTo>
                <a:lnTo>
                  <a:pt x="159" y="1520"/>
                </a:lnTo>
                <a:lnTo>
                  <a:pt x="161" y="1520"/>
                </a:lnTo>
                <a:lnTo>
                  <a:pt x="162" y="1520"/>
                </a:lnTo>
                <a:lnTo>
                  <a:pt x="162" y="1519"/>
                </a:lnTo>
                <a:lnTo>
                  <a:pt x="163" y="1519"/>
                </a:lnTo>
                <a:lnTo>
                  <a:pt x="164" y="1518"/>
                </a:lnTo>
                <a:lnTo>
                  <a:pt x="166" y="1518"/>
                </a:lnTo>
                <a:lnTo>
                  <a:pt x="166" y="1518"/>
                </a:lnTo>
                <a:lnTo>
                  <a:pt x="167" y="1519"/>
                </a:lnTo>
                <a:lnTo>
                  <a:pt x="168" y="1520"/>
                </a:lnTo>
                <a:lnTo>
                  <a:pt x="169" y="1522"/>
                </a:lnTo>
                <a:lnTo>
                  <a:pt x="171" y="1522"/>
                </a:lnTo>
                <a:lnTo>
                  <a:pt x="171" y="1523"/>
                </a:lnTo>
                <a:lnTo>
                  <a:pt x="172" y="1523"/>
                </a:lnTo>
                <a:lnTo>
                  <a:pt x="173" y="1525"/>
                </a:lnTo>
                <a:lnTo>
                  <a:pt x="174" y="1548"/>
                </a:lnTo>
                <a:lnTo>
                  <a:pt x="174" y="1633"/>
                </a:lnTo>
                <a:lnTo>
                  <a:pt x="176" y="1777"/>
                </a:lnTo>
                <a:lnTo>
                  <a:pt x="177" y="1777"/>
                </a:lnTo>
                <a:lnTo>
                  <a:pt x="178" y="1777"/>
                </a:lnTo>
                <a:lnTo>
                  <a:pt x="178" y="1777"/>
                </a:lnTo>
                <a:lnTo>
                  <a:pt x="179" y="1777"/>
                </a:lnTo>
                <a:lnTo>
                  <a:pt x="180" y="1777"/>
                </a:lnTo>
                <a:lnTo>
                  <a:pt x="182" y="1777"/>
                </a:lnTo>
                <a:lnTo>
                  <a:pt x="182" y="1777"/>
                </a:lnTo>
                <a:lnTo>
                  <a:pt x="183" y="1777"/>
                </a:lnTo>
                <a:lnTo>
                  <a:pt x="184" y="1777"/>
                </a:lnTo>
                <a:lnTo>
                  <a:pt x="185" y="1777"/>
                </a:lnTo>
                <a:lnTo>
                  <a:pt x="185" y="1777"/>
                </a:lnTo>
                <a:lnTo>
                  <a:pt x="187" y="1617"/>
                </a:lnTo>
                <a:lnTo>
                  <a:pt x="188" y="1046"/>
                </a:lnTo>
                <a:lnTo>
                  <a:pt x="189" y="652"/>
                </a:lnTo>
                <a:lnTo>
                  <a:pt x="189" y="551"/>
                </a:lnTo>
                <a:lnTo>
                  <a:pt x="190" y="677"/>
                </a:lnTo>
                <a:lnTo>
                  <a:pt x="192" y="881"/>
                </a:lnTo>
                <a:lnTo>
                  <a:pt x="193" y="1062"/>
                </a:lnTo>
                <a:lnTo>
                  <a:pt x="193" y="1190"/>
                </a:lnTo>
                <a:lnTo>
                  <a:pt x="194" y="1273"/>
                </a:lnTo>
                <a:lnTo>
                  <a:pt x="195" y="1327"/>
                </a:lnTo>
                <a:lnTo>
                  <a:pt x="197" y="1363"/>
                </a:lnTo>
                <a:lnTo>
                  <a:pt x="197" y="1387"/>
                </a:lnTo>
                <a:lnTo>
                  <a:pt x="198" y="1406"/>
                </a:lnTo>
                <a:lnTo>
                  <a:pt x="199" y="1421"/>
                </a:lnTo>
                <a:lnTo>
                  <a:pt x="200" y="1432"/>
                </a:lnTo>
                <a:lnTo>
                  <a:pt x="200" y="1442"/>
                </a:lnTo>
                <a:lnTo>
                  <a:pt x="202" y="1451"/>
                </a:lnTo>
                <a:lnTo>
                  <a:pt x="203" y="1457"/>
                </a:lnTo>
                <a:lnTo>
                  <a:pt x="204" y="1463"/>
                </a:lnTo>
                <a:lnTo>
                  <a:pt x="204" y="1468"/>
                </a:lnTo>
                <a:lnTo>
                  <a:pt x="205" y="1473"/>
                </a:lnTo>
                <a:lnTo>
                  <a:pt x="207" y="1477"/>
                </a:lnTo>
                <a:lnTo>
                  <a:pt x="208" y="1482"/>
                </a:lnTo>
                <a:lnTo>
                  <a:pt x="208" y="1486"/>
                </a:lnTo>
                <a:lnTo>
                  <a:pt x="209" y="1488"/>
                </a:lnTo>
                <a:lnTo>
                  <a:pt x="210" y="1492"/>
                </a:lnTo>
                <a:lnTo>
                  <a:pt x="211" y="1494"/>
                </a:lnTo>
                <a:lnTo>
                  <a:pt x="211" y="1497"/>
                </a:lnTo>
                <a:lnTo>
                  <a:pt x="213" y="1498"/>
                </a:lnTo>
                <a:lnTo>
                  <a:pt x="214" y="1500"/>
                </a:lnTo>
                <a:lnTo>
                  <a:pt x="215" y="1502"/>
                </a:lnTo>
                <a:lnTo>
                  <a:pt x="215" y="1503"/>
                </a:lnTo>
                <a:lnTo>
                  <a:pt x="216" y="1507"/>
                </a:lnTo>
                <a:lnTo>
                  <a:pt x="218" y="1509"/>
                </a:lnTo>
                <a:lnTo>
                  <a:pt x="219" y="1512"/>
                </a:lnTo>
                <a:lnTo>
                  <a:pt x="219" y="1513"/>
                </a:lnTo>
                <a:lnTo>
                  <a:pt x="220" y="1515"/>
                </a:lnTo>
                <a:lnTo>
                  <a:pt x="221" y="1517"/>
                </a:lnTo>
                <a:lnTo>
                  <a:pt x="223" y="1518"/>
                </a:lnTo>
                <a:lnTo>
                  <a:pt x="223" y="1519"/>
                </a:lnTo>
                <a:lnTo>
                  <a:pt x="224" y="1519"/>
                </a:lnTo>
                <a:lnTo>
                  <a:pt x="225" y="1520"/>
                </a:lnTo>
                <a:lnTo>
                  <a:pt x="226" y="1520"/>
                </a:lnTo>
                <a:lnTo>
                  <a:pt x="228" y="1522"/>
                </a:lnTo>
                <a:lnTo>
                  <a:pt x="228" y="1523"/>
                </a:lnTo>
                <a:lnTo>
                  <a:pt x="229" y="1524"/>
                </a:lnTo>
                <a:lnTo>
                  <a:pt x="230" y="1524"/>
                </a:lnTo>
                <a:lnTo>
                  <a:pt x="231" y="1524"/>
                </a:lnTo>
                <a:lnTo>
                  <a:pt x="231" y="1524"/>
                </a:lnTo>
                <a:lnTo>
                  <a:pt x="233" y="1524"/>
                </a:lnTo>
                <a:lnTo>
                  <a:pt x="234" y="1523"/>
                </a:lnTo>
                <a:lnTo>
                  <a:pt x="235" y="1519"/>
                </a:lnTo>
                <a:lnTo>
                  <a:pt x="235" y="1509"/>
                </a:lnTo>
                <a:lnTo>
                  <a:pt x="236" y="1487"/>
                </a:lnTo>
                <a:lnTo>
                  <a:pt x="238" y="1454"/>
                </a:lnTo>
                <a:lnTo>
                  <a:pt x="239" y="1421"/>
                </a:lnTo>
                <a:lnTo>
                  <a:pt x="239" y="1401"/>
                </a:lnTo>
                <a:lnTo>
                  <a:pt x="240" y="1402"/>
                </a:lnTo>
                <a:lnTo>
                  <a:pt x="241" y="1423"/>
                </a:lnTo>
                <a:lnTo>
                  <a:pt x="243" y="1452"/>
                </a:lnTo>
                <a:lnTo>
                  <a:pt x="243" y="1478"/>
                </a:lnTo>
                <a:lnTo>
                  <a:pt x="244" y="1497"/>
                </a:lnTo>
                <a:lnTo>
                  <a:pt x="245" y="1508"/>
                </a:lnTo>
                <a:lnTo>
                  <a:pt x="246" y="1514"/>
                </a:lnTo>
                <a:lnTo>
                  <a:pt x="246" y="1517"/>
                </a:lnTo>
                <a:lnTo>
                  <a:pt x="247" y="1518"/>
                </a:lnTo>
                <a:lnTo>
                  <a:pt x="249" y="1518"/>
                </a:lnTo>
                <a:lnTo>
                  <a:pt x="250" y="1518"/>
                </a:lnTo>
                <a:lnTo>
                  <a:pt x="250" y="1518"/>
                </a:lnTo>
                <a:lnTo>
                  <a:pt x="251" y="1522"/>
                </a:lnTo>
                <a:lnTo>
                  <a:pt x="252" y="1527"/>
                </a:lnTo>
                <a:lnTo>
                  <a:pt x="254" y="1530"/>
                </a:lnTo>
                <a:lnTo>
                  <a:pt x="254" y="1530"/>
                </a:lnTo>
                <a:lnTo>
                  <a:pt x="255" y="1529"/>
                </a:lnTo>
                <a:lnTo>
                  <a:pt x="256" y="1527"/>
                </a:lnTo>
                <a:lnTo>
                  <a:pt x="257" y="1525"/>
                </a:lnTo>
                <a:lnTo>
                  <a:pt x="257" y="1524"/>
                </a:lnTo>
                <a:lnTo>
                  <a:pt x="259" y="1525"/>
                </a:lnTo>
                <a:lnTo>
                  <a:pt x="260" y="1525"/>
                </a:lnTo>
                <a:lnTo>
                  <a:pt x="261" y="1525"/>
                </a:lnTo>
                <a:lnTo>
                  <a:pt x="261" y="1525"/>
                </a:lnTo>
                <a:lnTo>
                  <a:pt x="262" y="1524"/>
                </a:lnTo>
                <a:lnTo>
                  <a:pt x="264" y="1524"/>
                </a:lnTo>
                <a:lnTo>
                  <a:pt x="265" y="1523"/>
                </a:lnTo>
                <a:lnTo>
                  <a:pt x="265" y="1522"/>
                </a:lnTo>
                <a:lnTo>
                  <a:pt x="266" y="1522"/>
                </a:lnTo>
                <a:lnTo>
                  <a:pt x="267" y="1522"/>
                </a:lnTo>
                <a:lnTo>
                  <a:pt x="269" y="1522"/>
                </a:lnTo>
                <a:lnTo>
                  <a:pt x="269" y="1522"/>
                </a:lnTo>
                <a:lnTo>
                  <a:pt x="270" y="1522"/>
                </a:lnTo>
                <a:lnTo>
                  <a:pt x="271" y="1522"/>
                </a:lnTo>
                <a:lnTo>
                  <a:pt x="272" y="1522"/>
                </a:lnTo>
                <a:lnTo>
                  <a:pt x="272" y="1522"/>
                </a:lnTo>
                <a:lnTo>
                  <a:pt x="274" y="1522"/>
                </a:lnTo>
                <a:lnTo>
                  <a:pt x="275" y="1522"/>
                </a:lnTo>
                <a:lnTo>
                  <a:pt x="276" y="1522"/>
                </a:lnTo>
                <a:lnTo>
                  <a:pt x="276" y="1520"/>
                </a:lnTo>
                <a:lnTo>
                  <a:pt x="277" y="1520"/>
                </a:lnTo>
                <a:lnTo>
                  <a:pt x="279" y="1520"/>
                </a:lnTo>
                <a:lnTo>
                  <a:pt x="280" y="1522"/>
                </a:lnTo>
                <a:lnTo>
                  <a:pt x="281" y="1523"/>
                </a:lnTo>
                <a:lnTo>
                  <a:pt x="281" y="1523"/>
                </a:lnTo>
                <a:lnTo>
                  <a:pt x="282" y="1520"/>
                </a:lnTo>
                <a:lnTo>
                  <a:pt x="283" y="1519"/>
                </a:lnTo>
                <a:lnTo>
                  <a:pt x="285" y="1519"/>
                </a:lnTo>
                <a:lnTo>
                  <a:pt x="285" y="1523"/>
                </a:lnTo>
                <a:lnTo>
                  <a:pt x="286" y="1528"/>
                </a:lnTo>
                <a:lnTo>
                  <a:pt x="287" y="1530"/>
                </a:lnTo>
                <a:lnTo>
                  <a:pt x="288" y="1531"/>
                </a:lnTo>
                <a:lnTo>
                  <a:pt x="288" y="1530"/>
                </a:lnTo>
                <a:lnTo>
                  <a:pt x="290" y="1528"/>
                </a:lnTo>
                <a:lnTo>
                  <a:pt x="291" y="1525"/>
                </a:lnTo>
                <a:lnTo>
                  <a:pt x="292" y="1522"/>
                </a:lnTo>
                <a:lnTo>
                  <a:pt x="292" y="1517"/>
                </a:lnTo>
                <a:lnTo>
                  <a:pt x="293" y="1514"/>
                </a:lnTo>
                <a:lnTo>
                  <a:pt x="295" y="1518"/>
                </a:lnTo>
                <a:lnTo>
                  <a:pt x="296" y="1533"/>
                </a:lnTo>
                <a:lnTo>
                  <a:pt x="296" y="1555"/>
                </a:lnTo>
                <a:lnTo>
                  <a:pt x="297" y="1571"/>
                </a:lnTo>
                <a:lnTo>
                  <a:pt x="298" y="1570"/>
                </a:lnTo>
                <a:lnTo>
                  <a:pt x="300" y="1549"/>
                </a:lnTo>
                <a:lnTo>
                  <a:pt x="300" y="1522"/>
                </a:lnTo>
                <a:lnTo>
                  <a:pt x="301" y="1508"/>
                </a:lnTo>
                <a:lnTo>
                  <a:pt x="302" y="1510"/>
                </a:lnTo>
                <a:lnTo>
                  <a:pt x="303" y="1523"/>
                </a:lnTo>
                <a:lnTo>
                  <a:pt x="303" y="1534"/>
                </a:lnTo>
                <a:lnTo>
                  <a:pt x="305" y="1538"/>
                </a:lnTo>
                <a:lnTo>
                  <a:pt x="306" y="1536"/>
                </a:lnTo>
                <a:lnTo>
                  <a:pt x="307" y="1534"/>
                </a:lnTo>
                <a:lnTo>
                  <a:pt x="307" y="1530"/>
                </a:lnTo>
                <a:lnTo>
                  <a:pt x="308" y="1527"/>
                </a:lnTo>
                <a:lnTo>
                  <a:pt x="310" y="1524"/>
                </a:lnTo>
                <a:lnTo>
                  <a:pt x="311" y="1522"/>
                </a:lnTo>
                <a:lnTo>
                  <a:pt x="311" y="1519"/>
                </a:lnTo>
                <a:lnTo>
                  <a:pt x="312" y="1518"/>
                </a:lnTo>
                <a:lnTo>
                  <a:pt x="313" y="1517"/>
                </a:lnTo>
                <a:lnTo>
                  <a:pt x="315" y="1517"/>
                </a:lnTo>
                <a:lnTo>
                  <a:pt x="315" y="1517"/>
                </a:lnTo>
                <a:lnTo>
                  <a:pt x="316" y="1519"/>
                </a:lnTo>
                <a:lnTo>
                  <a:pt x="317" y="1520"/>
                </a:lnTo>
                <a:lnTo>
                  <a:pt x="318" y="1522"/>
                </a:lnTo>
                <a:lnTo>
                  <a:pt x="318" y="1524"/>
                </a:lnTo>
                <a:lnTo>
                  <a:pt x="319" y="1527"/>
                </a:lnTo>
                <a:lnTo>
                  <a:pt x="321" y="1529"/>
                </a:lnTo>
                <a:lnTo>
                  <a:pt x="322" y="1533"/>
                </a:lnTo>
                <a:lnTo>
                  <a:pt x="322" y="1535"/>
                </a:lnTo>
                <a:lnTo>
                  <a:pt x="323" y="1539"/>
                </a:lnTo>
                <a:lnTo>
                  <a:pt x="324" y="1543"/>
                </a:lnTo>
                <a:lnTo>
                  <a:pt x="326" y="1548"/>
                </a:lnTo>
                <a:lnTo>
                  <a:pt x="326" y="1550"/>
                </a:lnTo>
                <a:lnTo>
                  <a:pt x="327" y="1549"/>
                </a:lnTo>
                <a:lnTo>
                  <a:pt x="328" y="1541"/>
                </a:lnTo>
                <a:lnTo>
                  <a:pt x="329" y="1525"/>
                </a:lnTo>
                <a:lnTo>
                  <a:pt x="329" y="1489"/>
                </a:lnTo>
                <a:lnTo>
                  <a:pt x="331" y="1432"/>
                </a:lnTo>
                <a:lnTo>
                  <a:pt x="332" y="1374"/>
                </a:lnTo>
                <a:lnTo>
                  <a:pt x="333" y="1350"/>
                </a:lnTo>
                <a:lnTo>
                  <a:pt x="333" y="1381"/>
                </a:lnTo>
                <a:lnTo>
                  <a:pt x="334" y="1447"/>
                </a:lnTo>
                <a:lnTo>
                  <a:pt x="336" y="1512"/>
                </a:lnTo>
                <a:lnTo>
                  <a:pt x="337" y="1550"/>
                </a:lnTo>
                <a:lnTo>
                  <a:pt x="338" y="1567"/>
                </a:lnTo>
                <a:lnTo>
                  <a:pt x="338" y="1571"/>
                </a:lnTo>
                <a:lnTo>
                  <a:pt x="339" y="1569"/>
                </a:lnTo>
                <a:lnTo>
                  <a:pt x="341" y="1564"/>
                </a:lnTo>
                <a:lnTo>
                  <a:pt x="342" y="1558"/>
                </a:lnTo>
                <a:lnTo>
                  <a:pt x="342" y="1551"/>
                </a:lnTo>
                <a:lnTo>
                  <a:pt x="343" y="1545"/>
                </a:lnTo>
                <a:lnTo>
                  <a:pt x="344" y="1539"/>
                </a:lnTo>
                <a:lnTo>
                  <a:pt x="346" y="1533"/>
                </a:lnTo>
                <a:lnTo>
                  <a:pt x="346" y="1527"/>
                </a:lnTo>
                <a:lnTo>
                  <a:pt x="347" y="1520"/>
                </a:lnTo>
                <a:lnTo>
                  <a:pt x="348" y="1514"/>
                </a:lnTo>
                <a:lnTo>
                  <a:pt x="349" y="1508"/>
                </a:lnTo>
                <a:lnTo>
                  <a:pt x="349" y="1503"/>
                </a:lnTo>
                <a:lnTo>
                  <a:pt x="351" y="1498"/>
                </a:lnTo>
                <a:lnTo>
                  <a:pt x="352" y="1495"/>
                </a:lnTo>
                <a:lnTo>
                  <a:pt x="353" y="1495"/>
                </a:lnTo>
                <a:lnTo>
                  <a:pt x="353" y="1498"/>
                </a:lnTo>
                <a:lnTo>
                  <a:pt x="354" y="1503"/>
                </a:lnTo>
                <a:lnTo>
                  <a:pt x="355" y="1508"/>
                </a:lnTo>
                <a:lnTo>
                  <a:pt x="357" y="1512"/>
                </a:lnTo>
                <a:lnTo>
                  <a:pt x="357" y="1517"/>
                </a:lnTo>
                <a:lnTo>
                  <a:pt x="358" y="1519"/>
                </a:lnTo>
                <a:lnTo>
                  <a:pt x="359" y="1522"/>
                </a:lnTo>
                <a:lnTo>
                  <a:pt x="360" y="1522"/>
                </a:lnTo>
                <a:lnTo>
                  <a:pt x="360" y="1520"/>
                </a:lnTo>
                <a:lnTo>
                  <a:pt x="362" y="1514"/>
                </a:lnTo>
                <a:lnTo>
                  <a:pt x="363" y="1504"/>
                </a:lnTo>
                <a:lnTo>
                  <a:pt x="364" y="1489"/>
                </a:lnTo>
                <a:lnTo>
                  <a:pt x="364" y="1474"/>
                </a:lnTo>
                <a:lnTo>
                  <a:pt x="365" y="1464"/>
                </a:lnTo>
                <a:lnTo>
                  <a:pt x="367" y="1461"/>
                </a:lnTo>
                <a:lnTo>
                  <a:pt x="368" y="1464"/>
                </a:lnTo>
                <a:lnTo>
                  <a:pt x="368" y="1471"/>
                </a:lnTo>
                <a:lnTo>
                  <a:pt x="369" y="1476"/>
                </a:lnTo>
                <a:lnTo>
                  <a:pt x="370" y="1477"/>
                </a:lnTo>
                <a:lnTo>
                  <a:pt x="372" y="1473"/>
                </a:lnTo>
                <a:lnTo>
                  <a:pt x="372" y="1468"/>
                </a:lnTo>
                <a:lnTo>
                  <a:pt x="373" y="1464"/>
                </a:lnTo>
                <a:lnTo>
                  <a:pt x="374" y="1464"/>
                </a:lnTo>
                <a:lnTo>
                  <a:pt x="375" y="1468"/>
                </a:lnTo>
                <a:lnTo>
                  <a:pt x="375" y="1474"/>
                </a:lnTo>
                <a:lnTo>
                  <a:pt x="377" y="1481"/>
                </a:lnTo>
                <a:lnTo>
                  <a:pt x="378" y="1484"/>
                </a:lnTo>
                <a:lnTo>
                  <a:pt x="379" y="1483"/>
                </a:lnTo>
                <a:lnTo>
                  <a:pt x="379" y="1473"/>
                </a:lnTo>
                <a:lnTo>
                  <a:pt x="380" y="1463"/>
                </a:lnTo>
                <a:lnTo>
                  <a:pt x="382" y="1458"/>
                </a:lnTo>
                <a:lnTo>
                  <a:pt x="383" y="1467"/>
                </a:lnTo>
                <a:lnTo>
                  <a:pt x="383" y="1484"/>
                </a:lnTo>
                <a:lnTo>
                  <a:pt x="384" y="1502"/>
                </a:lnTo>
                <a:lnTo>
                  <a:pt x="385" y="1512"/>
                </a:lnTo>
                <a:lnTo>
                  <a:pt x="387" y="1505"/>
                </a:lnTo>
                <a:lnTo>
                  <a:pt x="387" y="1482"/>
                </a:lnTo>
                <a:lnTo>
                  <a:pt x="388" y="1452"/>
                </a:lnTo>
                <a:lnTo>
                  <a:pt x="389" y="1435"/>
                </a:lnTo>
                <a:lnTo>
                  <a:pt x="390" y="1446"/>
                </a:lnTo>
                <a:lnTo>
                  <a:pt x="390" y="1471"/>
                </a:lnTo>
                <a:lnTo>
                  <a:pt x="391" y="1497"/>
                </a:lnTo>
                <a:lnTo>
                  <a:pt x="393" y="1513"/>
                </a:lnTo>
                <a:lnTo>
                  <a:pt x="394" y="1520"/>
                </a:lnTo>
                <a:lnTo>
                  <a:pt x="395" y="1523"/>
                </a:lnTo>
                <a:lnTo>
                  <a:pt x="395" y="1525"/>
                </a:lnTo>
                <a:lnTo>
                  <a:pt x="396" y="1525"/>
                </a:lnTo>
                <a:lnTo>
                  <a:pt x="398" y="1525"/>
                </a:lnTo>
                <a:lnTo>
                  <a:pt x="399" y="1524"/>
                </a:lnTo>
                <a:lnTo>
                  <a:pt x="399" y="1523"/>
                </a:lnTo>
                <a:lnTo>
                  <a:pt x="400" y="1522"/>
                </a:lnTo>
                <a:lnTo>
                  <a:pt x="401" y="1522"/>
                </a:lnTo>
                <a:lnTo>
                  <a:pt x="403" y="1520"/>
                </a:lnTo>
                <a:lnTo>
                  <a:pt x="403" y="1519"/>
                </a:lnTo>
                <a:lnTo>
                  <a:pt x="404" y="1519"/>
                </a:lnTo>
                <a:lnTo>
                  <a:pt x="405" y="1519"/>
                </a:lnTo>
                <a:lnTo>
                  <a:pt x="406" y="1519"/>
                </a:lnTo>
                <a:lnTo>
                  <a:pt x="406" y="1519"/>
                </a:lnTo>
                <a:lnTo>
                  <a:pt x="408" y="1519"/>
                </a:lnTo>
                <a:lnTo>
                  <a:pt x="409" y="1519"/>
                </a:lnTo>
                <a:lnTo>
                  <a:pt x="410" y="1519"/>
                </a:lnTo>
                <a:lnTo>
                  <a:pt x="410" y="1519"/>
                </a:lnTo>
                <a:lnTo>
                  <a:pt x="411" y="1518"/>
                </a:lnTo>
                <a:lnTo>
                  <a:pt x="413" y="1518"/>
                </a:lnTo>
                <a:lnTo>
                  <a:pt x="414" y="1518"/>
                </a:lnTo>
                <a:lnTo>
                  <a:pt x="414" y="1518"/>
                </a:lnTo>
                <a:lnTo>
                  <a:pt x="415" y="1517"/>
                </a:lnTo>
                <a:lnTo>
                  <a:pt x="416" y="1515"/>
                </a:lnTo>
                <a:lnTo>
                  <a:pt x="418" y="1514"/>
                </a:lnTo>
                <a:lnTo>
                  <a:pt x="418" y="1513"/>
                </a:lnTo>
                <a:lnTo>
                  <a:pt x="419" y="1512"/>
                </a:lnTo>
                <a:lnTo>
                  <a:pt x="420" y="1510"/>
                </a:lnTo>
                <a:lnTo>
                  <a:pt x="421" y="1510"/>
                </a:lnTo>
                <a:lnTo>
                  <a:pt x="421" y="1513"/>
                </a:lnTo>
                <a:lnTo>
                  <a:pt x="423" y="1515"/>
                </a:lnTo>
                <a:lnTo>
                  <a:pt x="424" y="1519"/>
                </a:lnTo>
                <a:lnTo>
                  <a:pt x="425" y="1522"/>
                </a:lnTo>
                <a:lnTo>
                  <a:pt x="425" y="1517"/>
                </a:lnTo>
                <a:lnTo>
                  <a:pt x="426" y="1503"/>
                </a:lnTo>
                <a:lnTo>
                  <a:pt x="427" y="1482"/>
                </a:lnTo>
                <a:lnTo>
                  <a:pt x="429" y="1456"/>
                </a:lnTo>
                <a:lnTo>
                  <a:pt x="429" y="1423"/>
                </a:lnTo>
                <a:lnTo>
                  <a:pt x="430" y="1396"/>
                </a:lnTo>
                <a:lnTo>
                  <a:pt x="431" y="1391"/>
                </a:lnTo>
                <a:lnTo>
                  <a:pt x="432" y="1422"/>
                </a:lnTo>
                <a:lnTo>
                  <a:pt x="432" y="1477"/>
                </a:lnTo>
                <a:lnTo>
                  <a:pt x="434" y="1531"/>
                </a:lnTo>
                <a:lnTo>
                  <a:pt x="435" y="1567"/>
                </a:lnTo>
                <a:lnTo>
                  <a:pt x="436" y="1584"/>
                </a:lnTo>
                <a:lnTo>
                  <a:pt x="436" y="1591"/>
                </a:lnTo>
                <a:lnTo>
                  <a:pt x="437" y="1591"/>
                </a:lnTo>
                <a:lnTo>
                  <a:pt x="439" y="1589"/>
                </a:lnTo>
                <a:lnTo>
                  <a:pt x="440" y="1586"/>
                </a:lnTo>
                <a:lnTo>
                  <a:pt x="440" y="1580"/>
                </a:lnTo>
                <a:lnTo>
                  <a:pt x="441" y="1574"/>
                </a:lnTo>
                <a:lnTo>
                  <a:pt x="442" y="1564"/>
                </a:lnTo>
                <a:lnTo>
                  <a:pt x="444" y="1554"/>
                </a:lnTo>
                <a:lnTo>
                  <a:pt x="444" y="1544"/>
                </a:lnTo>
                <a:lnTo>
                  <a:pt x="445" y="1536"/>
                </a:lnTo>
                <a:lnTo>
                  <a:pt x="446" y="1529"/>
                </a:lnTo>
                <a:lnTo>
                  <a:pt x="447" y="1524"/>
                </a:lnTo>
                <a:lnTo>
                  <a:pt x="449" y="1519"/>
                </a:lnTo>
                <a:lnTo>
                  <a:pt x="449" y="1515"/>
                </a:lnTo>
                <a:lnTo>
                  <a:pt x="450" y="1513"/>
                </a:lnTo>
                <a:lnTo>
                  <a:pt x="451" y="1512"/>
                </a:lnTo>
                <a:lnTo>
                  <a:pt x="452" y="1510"/>
                </a:lnTo>
                <a:lnTo>
                  <a:pt x="452" y="1509"/>
                </a:lnTo>
                <a:lnTo>
                  <a:pt x="454" y="1509"/>
                </a:lnTo>
                <a:lnTo>
                  <a:pt x="455" y="1509"/>
                </a:lnTo>
                <a:lnTo>
                  <a:pt x="456" y="1508"/>
                </a:lnTo>
                <a:lnTo>
                  <a:pt x="456" y="1508"/>
                </a:lnTo>
                <a:lnTo>
                  <a:pt x="457" y="1508"/>
                </a:lnTo>
                <a:lnTo>
                  <a:pt x="459" y="1508"/>
                </a:lnTo>
                <a:lnTo>
                  <a:pt x="460" y="1508"/>
                </a:lnTo>
                <a:lnTo>
                  <a:pt x="460" y="1508"/>
                </a:lnTo>
                <a:lnTo>
                  <a:pt x="461" y="1509"/>
                </a:lnTo>
                <a:lnTo>
                  <a:pt x="462" y="1509"/>
                </a:lnTo>
                <a:lnTo>
                  <a:pt x="463" y="1509"/>
                </a:lnTo>
                <a:lnTo>
                  <a:pt x="463" y="1510"/>
                </a:lnTo>
                <a:lnTo>
                  <a:pt x="465" y="1510"/>
                </a:lnTo>
                <a:lnTo>
                  <a:pt x="466" y="1510"/>
                </a:lnTo>
                <a:lnTo>
                  <a:pt x="467" y="1510"/>
                </a:lnTo>
                <a:lnTo>
                  <a:pt x="467" y="1510"/>
                </a:lnTo>
                <a:lnTo>
                  <a:pt x="468" y="1510"/>
                </a:lnTo>
                <a:lnTo>
                  <a:pt x="470" y="1509"/>
                </a:lnTo>
                <a:lnTo>
                  <a:pt x="471" y="1509"/>
                </a:lnTo>
                <a:lnTo>
                  <a:pt x="471" y="1509"/>
                </a:lnTo>
                <a:lnTo>
                  <a:pt x="472" y="1509"/>
                </a:lnTo>
                <a:lnTo>
                  <a:pt x="473" y="1509"/>
                </a:lnTo>
                <a:lnTo>
                  <a:pt x="475" y="1509"/>
                </a:lnTo>
                <a:lnTo>
                  <a:pt x="475" y="1509"/>
                </a:lnTo>
                <a:lnTo>
                  <a:pt x="476" y="1507"/>
                </a:lnTo>
                <a:lnTo>
                  <a:pt x="477" y="1505"/>
                </a:lnTo>
                <a:lnTo>
                  <a:pt x="478" y="1507"/>
                </a:lnTo>
                <a:lnTo>
                  <a:pt x="478" y="1508"/>
                </a:lnTo>
                <a:lnTo>
                  <a:pt x="480" y="1512"/>
                </a:lnTo>
                <a:lnTo>
                  <a:pt x="481" y="1514"/>
                </a:lnTo>
                <a:lnTo>
                  <a:pt x="482" y="1517"/>
                </a:lnTo>
                <a:lnTo>
                  <a:pt x="482" y="1519"/>
                </a:lnTo>
                <a:lnTo>
                  <a:pt x="483" y="1520"/>
                </a:lnTo>
                <a:lnTo>
                  <a:pt x="485" y="1522"/>
                </a:lnTo>
                <a:lnTo>
                  <a:pt x="486" y="1522"/>
                </a:lnTo>
                <a:lnTo>
                  <a:pt x="486" y="1522"/>
                </a:lnTo>
                <a:lnTo>
                  <a:pt x="487" y="1522"/>
                </a:lnTo>
                <a:lnTo>
                  <a:pt x="488" y="1522"/>
                </a:lnTo>
                <a:lnTo>
                  <a:pt x="490" y="1522"/>
                </a:lnTo>
                <a:lnTo>
                  <a:pt x="490" y="1522"/>
                </a:lnTo>
                <a:lnTo>
                  <a:pt x="491" y="1522"/>
                </a:lnTo>
                <a:lnTo>
                  <a:pt x="492" y="1520"/>
                </a:lnTo>
                <a:lnTo>
                  <a:pt x="493" y="1520"/>
                </a:lnTo>
                <a:lnTo>
                  <a:pt x="493" y="1520"/>
                </a:lnTo>
                <a:lnTo>
                  <a:pt x="495" y="1520"/>
                </a:lnTo>
                <a:lnTo>
                  <a:pt x="496" y="1519"/>
                </a:lnTo>
                <a:lnTo>
                  <a:pt x="497" y="1517"/>
                </a:lnTo>
                <a:lnTo>
                  <a:pt x="497" y="1509"/>
                </a:lnTo>
                <a:lnTo>
                  <a:pt x="498" y="1497"/>
                </a:lnTo>
                <a:lnTo>
                  <a:pt x="499" y="1476"/>
                </a:lnTo>
                <a:lnTo>
                  <a:pt x="501" y="1443"/>
                </a:lnTo>
                <a:lnTo>
                  <a:pt x="501" y="1401"/>
                </a:lnTo>
                <a:lnTo>
                  <a:pt x="502" y="1354"/>
                </a:lnTo>
                <a:lnTo>
                  <a:pt x="503" y="1308"/>
                </a:lnTo>
                <a:lnTo>
                  <a:pt x="504" y="1272"/>
                </a:lnTo>
                <a:lnTo>
                  <a:pt x="506" y="1253"/>
                </a:lnTo>
                <a:lnTo>
                  <a:pt x="506" y="1251"/>
                </a:lnTo>
                <a:lnTo>
                  <a:pt x="507" y="1265"/>
                </a:lnTo>
                <a:lnTo>
                  <a:pt x="508" y="1293"/>
                </a:lnTo>
                <a:lnTo>
                  <a:pt x="509" y="1329"/>
                </a:lnTo>
                <a:lnTo>
                  <a:pt x="509" y="1369"/>
                </a:lnTo>
                <a:lnTo>
                  <a:pt x="511" y="1405"/>
                </a:lnTo>
                <a:lnTo>
                  <a:pt x="512" y="1437"/>
                </a:lnTo>
                <a:lnTo>
                  <a:pt x="513" y="1462"/>
                </a:lnTo>
                <a:lnTo>
                  <a:pt x="513" y="1482"/>
                </a:lnTo>
                <a:lnTo>
                  <a:pt x="514" y="1495"/>
                </a:lnTo>
                <a:lnTo>
                  <a:pt x="516" y="1504"/>
                </a:lnTo>
                <a:lnTo>
                  <a:pt x="517" y="1509"/>
                </a:lnTo>
                <a:lnTo>
                  <a:pt x="517" y="1513"/>
                </a:lnTo>
                <a:lnTo>
                  <a:pt x="518" y="1513"/>
                </a:lnTo>
                <a:lnTo>
                  <a:pt x="519" y="1514"/>
                </a:lnTo>
                <a:lnTo>
                  <a:pt x="521" y="1513"/>
                </a:lnTo>
                <a:lnTo>
                  <a:pt x="521" y="1513"/>
                </a:lnTo>
                <a:lnTo>
                  <a:pt x="522" y="1513"/>
                </a:lnTo>
                <a:lnTo>
                  <a:pt x="523" y="1512"/>
                </a:lnTo>
                <a:lnTo>
                  <a:pt x="524" y="1512"/>
                </a:lnTo>
                <a:lnTo>
                  <a:pt x="524" y="1510"/>
                </a:lnTo>
                <a:lnTo>
                  <a:pt x="526" y="1508"/>
                </a:lnTo>
                <a:lnTo>
                  <a:pt x="527" y="1503"/>
                </a:lnTo>
                <a:lnTo>
                  <a:pt x="528" y="1494"/>
                </a:lnTo>
                <a:lnTo>
                  <a:pt x="528" y="1478"/>
                </a:lnTo>
                <a:lnTo>
                  <a:pt x="529" y="1452"/>
                </a:lnTo>
                <a:lnTo>
                  <a:pt x="531" y="1414"/>
                </a:lnTo>
                <a:lnTo>
                  <a:pt x="532" y="1361"/>
                </a:lnTo>
                <a:lnTo>
                  <a:pt x="532" y="1297"/>
                </a:lnTo>
                <a:lnTo>
                  <a:pt x="533" y="1230"/>
                </a:lnTo>
                <a:lnTo>
                  <a:pt x="534" y="1170"/>
                </a:lnTo>
                <a:lnTo>
                  <a:pt x="535" y="1130"/>
                </a:lnTo>
                <a:lnTo>
                  <a:pt x="535" y="1119"/>
                </a:lnTo>
                <a:lnTo>
                  <a:pt x="537" y="1128"/>
                </a:lnTo>
                <a:lnTo>
                  <a:pt x="538" y="1163"/>
                </a:lnTo>
                <a:lnTo>
                  <a:pt x="539" y="1215"/>
                </a:lnTo>
                <a:lnTo>
                  <a:pt x="539" y="1276"/>
                </a:lnTo>
                <a:lnTo>
                  <a:pt x="540" y="1335"/>
                </a:lnTo>
                <a:lnTo>
                  <a:pt x="542" y="1386"/>
                </a:lnTo>
                <a:lnTo>
                  <a:pt x="543" y="1427"/>
                </a:lnTo>
                <a:lnTo>
                  <a:pt x="543" y="1457"/>
                </a:lnTo>
                <a:lnTo>
                  <a:pt x="544" y="1478"/>
                </a:lnTo>
                <a:lnTo>
                  <a:pt x="545" y="1492"/>
                </a:lnTo>
                <a:lnTo>
                  <a:pt x="547" y="1500"/>
                </a:lnTo>
                <a:lnTo>
                  <a:pt x="547" y="1507"/>
                </a:lnTo>
                <a:lnTo>
                  <a:pt x="548" y="1512"/>
                </a:lnTo>
                <a:lnTo>
                  <a:pt x="549" y="1514"/>
                </a:lnTo>
                <a:lnTo>
                  <a:pt x="550" y="1517"/>
                </a:lnTo>
                <a:lnTo>
                  <a:pt x="550" y="1518"/>
                </a:lnTo>
                <a:lnTo>
                  <a:pt x="552" y="1519"/>
                </a:lnTo>
                <a:lnTo>
                  <a:pt x="553" y="1520"/>
                </a:lnTo>
                <a:lnTo>
                  <a:pt x="554" y="1520"/>
                </a:lnTo>
                <a:lnTo>
                  <a:pt x="554" y="1522"/>
                </a:lnTo>
                <a:lnTo>
                  <a:pt x="555" y="1522"/>
                </a:lnTo>
                <a:lnTo>
                  <a:pt x="557" y="1522"/>
                </a:lnTo>
                <a:lnTo>
                  <a:pt x="558" y="1523"/>
                </a:lnTo>
                <a:lnTo>
                  <a:pt x="558" y="1523"/>
                </a:lnTo>
                <a:lnTo>
                  <a:pt x="559" y="1523"/>
                </a:lnTo>
                <a:lnTo>
                  <a:pt x="560" y="1523"/>
                </a:lnTo>
                <a:lnTo>
                  <a:pt x="562" y="1524"/>
                </a:lnTo>
                <a:lnTo>
                  <a:pt x="563" y="1524"/>
                </a:lnTo>
                <a:lnTo>
                  <a:pt x="563" y="1524"/>
                </a:lnTo>
                <a:lnTo>
                  <a:pt x="564" y="1524"/>
                </a:lnTo>
                <a:lnTo>
                  <a:pt x="565" y="1524"/>
                </a:lnTo>
                <a:lnTo>
                  <a:pt x="567" y="1523"/>
                </a:lnTo>
                <a:lnTo>
                  <a:pt x="567" y="1523"/>
                </a:lnTo>
                <a:lnTo>
                  <a:pt x="568" y="1523"/>
                </a:lnTo>
                <a:lnTo>
                  <a:pt x="569" y="1523"/>
                </a:lnTo>
                <a:lnTo>
                  <a:pt x="570" y="1523"/>
                </a:lnTo>
                <a:lnTo>
                  <a:pt x="570" y="1523"/>
                </a:lnTo>
                <a:lnTo>
                  <a:pt x="571" y="1524"/>
                </a:lnTo>
                <a:lnTo>
                  <a:pt x="573" y="1524"/>
                </a:lnTo>
                <a:lnTo>
                  <a:pt x="574" y="1524"/>
                </a:lnTo>
                <a:lnTo>
                  <a:pt x="574" y="1523"/>
                </a:lnTo>
                <a:lnTo>
                  <a:pt x="575" y="1523"/>
                </a:lnTo>
                <a:lnTo>
                  <a:pt x="576" y="1523"/>
                </a:lnTo>
                <a:lnTo>
                  <a:pt x="578" y="1523"/>
                </a:lnTo>
                <a:lnTo>
                  <a:pt x="578" y="1523"/>
                </a:lnTo>
                <a:lnTo>
                  <a:pt x="579" y="1523"/>
                </a:lnTo>
                <a:lnTo>
                  <a:pt x="580" y="1523"/>
                </a:lnTo>
                <a:lnTo>
                  <a:pt x="581" y="1523"/>
                </a:lnTo>
                <a:lnTo>
                  <a:pt x="581" y="1523"/>
                </a:lnTo>
                <a:lnTo>
                  <a:pt x="583" y="1523"/>
                </a:lnTo>
                <a:lnTo>
                  <a:pt x="584" y="1523"/>
                </a:lnTo>
                <a:lnTo>
                  <a:pt x="585" y="1522"/>
                </a:lnTo>
                <a:lnTo>
                  <a:pt x="585" y="1522"/>
                </a:lnTo>
                <a:lnTo>
                  <a:pt x="586" y="1522"/>
                </a:lnTo>
                <a:lnTo>
                  <a:pt x="588" y="1522"/>
                </a:lnTo>
                <a:lnTo>
                  <a:pt x="589" y="1522"/>
                </a:lnTo>
                <a:lnTo>
                  <a:pt x="589" y="1522"/>
                </a:lnTo>
                <a:lnTo>
                  <a:pt x="590" y="1522"/>
                </a:lnTo>
                <a:lnTo>
                  <a:pt x="591" y="1522"/>
                </a:lnTo>
                <a:lnTo>
                  <a:pt x="593" y="1522"/>
                </a:lnTo>
                <a:lnTo>
                  <a:pt x="593" y="1522"/>
                </a:lnTo>
                <a:lnTo>
                  <a:pt x="594" y="1522"/>
                </a:lnTo>
                <a:lnTo>
                  <a:pt x="595" y="1522"/>
                </a:lnTo>
                <a:lnTo>
                  <a:pt x="596" y="1522"/>
                </a:lnTo>
                <a:lnTo>
                  <a:pt x="596" y="1522"/>
                </a:lnTo>
                <a:lnTo>
                  <a:pt x="598" y="1522"/>
                </a:lnTo>
                <a:lnTo>
                  <a:pt x="599" y="1522"/>
                </a:lnTo>
                <a:lnTo>
                  <a:pt x="600" y="1523"/>
                </a:lnTo>
                <a:lnTo>
                  <a:pt x="600" y="1523"/>
                </a:lnTo>
                <a:lnTo>
                  <a:pt x="601" y="1523"/>
                </a:lnTo>
                <a:lnTo>
                  <a:pt x="603" y="1523"/>
                </a:lnTo>
                <a:lnTo>
                  <a:pt x="604" y="1523"/>
                </a:lnTo>
                <a:lnTo>
                  <a:pt x="604" y="1522"/>
                </a:lnTo>
                <a:lnTo>
                  <a:pt x="605" y="1522"/>
                </a:lnTo>
                <a:lnTo>
                  <a:pt x="606" y="1522"/>
                </a:lnTo>
                <a:lnTo>
                  <a:pt x="607" y="1522"/>
                </a:lnTo>
                <a:lnTo>
                  <a:pt x="607" y="1522"/>
                </a:lnTo>
                <a:lnTo>
                  <a:pt x="609" y="1522"/>
                </a:lnTo>
                <a:lnTo>
                  <a:pt x="610" y="1520"/>
                </a:lnTo>
                <a:lnTo>
                  <a:pt x="611" y="1520"/>
                </a:lnTo>
                <a:lnTo>
                  <a:pt x="611" y="1520"/>
                </a:lnTo>
                <a:lnTo>
                  <a:pt x="612" y="1520"/>
                </a:lnTo>
                <a:lnTo>
                  <a:pt x="614" y="1519"/>
                </a:lnTo>
                <a:lnTo>
                  <a:pt x="615" y="1519"/>
                </a:lnTo>
                <a:lnTo>
                  <a:pt x="616" y="1519"/>
                </a:lnTo>
                <a:lnTo>
                  <a:pt x="616" y="1519"/>
                </a:lnTo>
                <a:lnTo>
                  <a:pt x="617" y="1519"/>
                </a:lnTo>
                <a:lnTo>
                  <a:pt x="619" y="1518"/>
                </a:lnTo>
                <a:lnTo>
                  <a:pt x="620" y="1518"/>
                </a:lnTo>
                <a:lnTo>
                  <a:pt x="620" y="1518"/>
                </a:lnTo>
                <a:lnTo>
                  <a:pt x="621" y="1517"/>
                </a:lnTo>
                <a:lnTo>
                  <a:pt x="622" y="1517"/>
                </a:lnTo>
                <a:lnTo>
                  <a:pt x="624" y="1517"/>
                </a:lnTo>
                <a:lnTo>
                  <a:pt x="624" y="1517"/>
                </a:lnTo>
                <a:lnTo>
                  <a:pt x="625" y="1517"/>
                </a:lnTo>
                <a:lnTo>
                  <a:pt x="626" y="1517"/>
                </a:lnTo>
                <a:lnTo>
                  <a:pt x="627" y="1517"/>
                </a:lnTo>
                <a:lnTo>
                  <a:pt x="627" y="1518"/>
                </a:lnTo>
                <a:lnTo>
                  <a:pt x="629" y="1518"/>
                </a:lnTo>
                <a:lnTo>
                  <a:pt x="630" y="1518"/>
                </a:lnTo>
                <a:lnTo>
                  <a:pt x="631" y="1518"/>
                </a:lnTo>
                <a:lnTo>
                  <a:pt x="631" y="1518"/>
                </a:lnTo>
                <a:lnTo>
                  <a:pt x="632" y="1519"/>
                </a:lnTo>
                <a:lnTo>
                  <a:pt x="634" y="1519"/>
                </a:lnTo>
                <a:lnTo>
                  <a:pt x="635" y="1520"/>
                </a:lnTo>
                <a:lnTo>
                  <a:pt x="635" y="1520"/>
                </a:lnTo>
                <a:lnTo>
                  <a:pt x="636" y="1520"/>
                </a:lnTo>
                <a:lnTo>
                  <a:pt x="637" y="1520"/>
                </a:lnTo>
                <a:lnTo>
                  <a:pt x="638" y="1522"/>
                </a:lnTo>
                <a:lnTo>
                  <a:pt x="638" y="1522"/>
                </a:lnTo>
                <a:lnTo>
                  <a:pt x="640" y="1522"/>
                </a:lnTo>
                <a:lnTo>
                  <a:pt x="641" y="1522"/>
                </a:lnTo>
                <a:lnTo>
                  <a:pt x="642" y="1522"/>
                </a:lnTo>
                <a:lnTo>
                  <a:pt x="642" y="1522"/>
                </a:lnTo>
                <a:lnTo>
                  <a:pt x="643" y="1522"/>
                </a:lnTo>
                <a:lnTo>
                  <a:pt x="645" y="1523"/>
                </a:lnTo>
                <a:lnTo>
                  <a:pt x="646" y="1523"/>
                </a:lnTo>
                <a:lnTo>
                  <a:pt x="646" y="1523"/>
                </a:lnTo>
                <a:lnTo>
                  <a:pt x="647" y="1522"/>
                </a:lnTo>
                <a:lnTo>
                  <a:pt x="648" y="1522"/>
                </a:lnTo>
                <a:lnTo>
                  <a:pt x="650" y="1522"/>
                </a:lnTo>
                <a:lnTo>
                  <a:pt x="650" y="1522"/>
                </a:lnTo>
                <a:lnTo>
                  <a:pt x="651" y="1522"/>
                </a:lnTo>
                <a:lnTo>
                  <a:pt x="652" y="1522"/>
                </a:lnTo>
                <a:lnTo>
                  <a:pt x="653" y="1522"/>
                </a:lnTo>
                <a:lnTo>
                  <a:pt x="653" y="1522"/>
                </a:lnTo>
                <a:lnTo>
                  <a:pt x="655" y="1522"/>
                </a:lnTo>
                <a:lnTo>
                  <a:pt x="656" y="1522"/>
                </a:lnTo>
                <a:lnTo>
                  <a:pt x="657" y="1520"/>
                </a:lnTo>
                <a:lnTo>
                  <a:pt x="657" y="1520"/>
                </a:lnTo>
                <a:lnTo>
                  <a:pt x="658" y="1520"/>
                </a:lnTo>
                <a:lnTo>
                  <a:pt x="660" y="1519"/>
                </a:lnTo>
                <a:lnTo>
                  <a:pt x="661" y="1519"/>
                </a:lnTo>
                <a:lnTo>
                  <a:pt x="661" y="1518"/>
                </a:lnTo>
                <a:lnTo>
                  <a:pt x="662" y="1517"/>
                </a:lnTo>
                <a:lnTo>
                  <a:pt x="663" y="1517"/>
                </a:lnTo>
                <a:lnTo>
                  <a:pt x="665" y="1515"/>
                </a:lnTo>
                <a:lnTo>
                  <a:pt x="665" y="1514"/>
                </a:lnTo>
                <a:lnTo>
                  <a:pt x="666" y="1514"/>
                </a:lnTo>
                <a:lnTo>
                  <a:pt x="667" y="1513"/>
                </a:lnTo>
                <a:lnTo>
                  <a:pt x="668" y="1513"/>
                </a:lnTo>
                <a:lnTo>
                  <a:pt x="668" y="1512"/>
                </a:lnTo>
                <a:lnTo>
                  <a:pt x="670" y="1512"/>
                </a:lnTo>
                <a:lnTo>
                  <a:pt x="671" y="1510"/>
                </a:lnTo>
                <a:lnTo>
                  <a:pt x="672" y="1508"/>
                </a:lnTo>
                <a:lnTo>
                  <a:pt x="673" y="1505"/>
                </a:lnTo>
                <a:lnTo>
                  <a:pt x="673" y="1503"/>
                </a:lnTo>
                <a:lnTo>
                  <a:pt x="674" y="1499"/>
                </a:lnTo>
                <a:lnTo>
                  <a:pt x="676" y="1497"/>
                </a:lnTo>
                <a:lnTo>
                  <a:pt x="677" y="1497"/>
                </a:lnTo>
                <a:lnTo>
                  <a:pt x="677" y="1497"/>
                </a:lnTo>
                <a:lnTo>
                  <a:pt x="678" y="1499"/>
                </a:lnTo>
                <a:lnTo>
                  <a:pt x="679" y="1503"/>
                </a:lnTo>
                <a:lnTo>
                  <a:pt x="681" y="1508"/>
                </a:lnTo>
                <a:lnTo>
                  <a:pt x="681" y="1512"/>
                </a:lnTo>
                <a:lnTo>
                  <a:pt x="682" y="1515"/>
                </a:lnTo>
                <a:lnTo>
                  <a:pt x="683" y="1518"/>
                </a:lnTo>
                <a:lnTo>
                  <a:pt x="684" y="1520"/>
                </a:lnTo>
                <a:lnTo>
                  <a:pt x="684" y="1522"/>
                </a:lnTo>
                <a:lnTo>
                  <a:pt x="686" y="1522"/>
                </a:lnTo>
                <a:lnTo>
                  <a:pt x="687" y="1522"/>
                </a:lnTo>
                <a:lnTo>
                  <a:pt x="688" y="1522"/>
                </a:lnTo>
                <a:lnTo>
                  <a:pt x="688" y="1522"/>
                </a:lnTo>
                <a:lnTo>
                  <a:pt x="689" y="1520"/>
                </a:lnTo>
                <a:lnTo>
                  <a:pt x="691" y="1519"/>
                </a:lnTo>
                <a:lnTo>
                  <a:pt x="692" y="1519"/>
                </a:lnTo>
                <a:lnTo>
                  <a:pt x="692" y="1518"/>
                </a:lnTo>
                <a:lnTo>
                  <a:pt x="693" y="1517"/>
                </a:lnTo>
                <a:lnTo>
                  <a:pt x="694" y="1515"/>
                </a:lnTo>
                <a:lnTo>
                  <a:pt x="696" y="1515"/>
                </a:lnTo>
                <a:lnTo>
                  <a:pt x="696" y="1515"/>
                </a:lnTo>
                <a:lnTo>
                  <a:pt x="697" y="1514"/>
                </a:lnTo>
                <a:lnTo>
                  <a:pt x="698" y="1514"/>
                </a:lnTo>
                <a:lnTo>
                  <a:pt x="699" y="1515"/>
                </a:lnTo>
                <a:lnTo>
                  <a:pt x="699" y="1515"/>
                </a:lnTo>
                <a:lnTo>
                  <a:pt x="701" y="1517"/>
                </a:lnTo>
                <a:lnTo>
                  <a:pt x="702" y="1517"/>
                </a:lnTo>
                <a:lnTo>
                  <a:pt x="703" y="1518"/>
                </a:lnTo>
                <a:lnTo>
                  <a:pt x="703" y="1519"/>
                </a:lnTo>
                <a:lnTo>
                  <a:pt x="704" y="1519"/>
                </a:lnTo>
                <a:lnTo>
                  <a:pt x="706" y="1520"/>
                </a:lnTo>
                <a:lnTo>
                  <a:pt x="707" y="1520"/>
                </a:lnTo>
                <a:lnTo>
                  <a:pt x="707" y="1520"/>
                </a:lnTo>
                <a:lnTo>
                  <a:pt x="708" y="1522"/>
                </a:lnTo>
                <a:lnTo>
                  <a:pt x="709" y="1522"/>
                </a:lnTo>
                <a:lnTo>
                  <a:pt x="710" y="1523"/>
                </a:lnTo>
                <a:lnTo>
                  <a:pt x="710" y="1523"/>
                </a:lnTo>
                <a:lnTo>
                  <a:pt x="712" y="1523"/>
                </a:lnTo>
                <a:lnTo>
                  <a:pt x="713" y="1523"/>
                </a:lnTo>
                <a:lnTo>
                  <a:pt x="714" y="1522"/>
                </a:lnTo>
                <a:lnTo>
                  <a:pt x="714" y="1522"/>
                </a:lnTo>
                <a:lnTo>
                  <a:pt x="715" y="1520"/>
                </a:lnTo>
                <a:lnTo>
                  <a:pt x="717" y="1519"/>
                </a:lnTo>
                <a:lnTo>
                  <a:pt x="718" y="1518"/>
                </a:lnTo>
                <a:lnTo>
                  <a:pt x="718" y="1517"/>
                </a:lnTo>
                <a:lnTo>
                  <a:pt x="719" y="1515"/>
                </a:lnTo>
                <a:lnTo>
                  <a:pt x="720" y="1514"/>
                </a:lnTo>
                <a:lnTo>
                  <a:pt x="722" y="1513"/>
                </a:lnTo>
                <a:lnTo>
                  <a:pt x="722" y="1513"/>
                </a:lnTo>
                <a:lnTo>
                  <a:pt x="723" y="1513"/>
                </a:lnTo>
                <a:lnTo>
                  <a:pt x="724" y="1513"/>
                </a:lnTo>
                <a:lnTo>
                  <a:pt x="725" y="1514"/>
                </a:lnTo>
                <a:lnTo>
                  <a:pt x="725" y="1515"/>
                </a:lnTo>
                <a:lnTo>
                  <a:pt x="727" y="1515"/>
                </a:lnTo>
                <a:lnTo>
                  <a:pt x="728" y="1517"/>
                </a:lnTo>
                <a:lnTo>
                  <a:pt x="729" y="1518"/>
                </a:lnTo>
                <a:lnTo>
                  <a:pt x="730" y="1518"/>
                </a:lnTo>
                <a:lnTo>
                  <a:pt x="730" y="1519"/>
                </a:lnTo>
                <a:lnTo>
                  <a:pt x="732" y="1519"/>
                </a:lnTo>
                <a:lnTo>
                  <a:pt x="733" y="1520"/>
                </a:lnTo>
                <a:lnTo>
                  <a:pt x="734" y="1520"/>
                </a:lnTo>
                <a:lnTo>
                  <a:pt x="734" y="1522"/>
                </a:lnTo>
                <a:lnTo>
                  <a:pt x="735" y="1522"/>
                </a:lnTo>
                <a:lnTo>
                  <a:pt x="737" y="1522"/>
                </a:lnTo>
                <a:lnTo>
                  <a:pt x="738" y="1522"/>
                </a:lnTo>
                <a:lnTo>
                  <a:pt x="738" y="1520"/>
                </a:lnTo>
                <a:lnTo>
                  <a:pt x="739" y="1520"/>
                </a:lnTo>
                <a:lnTo>
                  <a:pt x="740" y="1519"/>
                </a:lnTo>
                <a:lnTo>
                  <a:pt x="742" y="1518"/>
                </a:lnTo>
                <a:lnTo>
                  <a:pt x="742" y="1517"/>
                </a:lnTo>
                <a:lnTo>
                  <a:pt x="743" y="1515"/>
                </a:lnTo>
                <a:lnTo>
                  <a:pt x="744" y="1514"/>
                </a:lnTo>
                <a:lnTo>
                  <a:pt x="745" y="1514"/>
                </a:lnTo>
                <a:lnTo>
                  <a:pt x="745" y="1514"/>
                </a:lnTo>
                <a:lnTo>
                  <a:pt x="746" y="1514"/>
                </a:lnTo>
                <a:lnTo>
                  <a:pt x="748" y="1515"/>
                </a:lnTo>
                <a:lnTo>
                  <a:pt x="749" y="1517"/>
                </a:lnTo>
                <a:lnTo>
                  <a:pt x="749" y="1519"/>
                </a:lnTo>
                <a:lnTo>
                  <a:pt x="750" y="1520"/>
                </a:lnTo>
                <a:lnTo>
                  <a:pt x="751" y="1522"/>
                </a:lnTo>
                <a:lnTo>
                  <a:pt x="753" y="1524"/>
                </a:lnTo>
                <a:lnTo>
                  <a:pt x="753" y="1525"/>
                </a:lnTo>
                <a:lnTo>
                  <a:pt x="754" y="1525"/>
                </a:lnTo>
                <a:lnTo>
                  <a:pt x="755" y="1527"/>
                </a:lnTo>
                <a:lnTo>
                  <a:pt x="756" y="1525"/>
                </a:lnTo>
                <a:lnTo>
                  <a:pt x="756" y="1525"/>
                </a:lnTo>
                <a:lnTo>
                  <a:pt x="758" y="1524"/>
                </a:lnTo>
                <a:lnTo>
                  <a:pt x="759" y="1523"/>
                </a:lnTo>
                <a:lnTo>
                  <a:pt x="760" y="1523"/>
                </a:lnTo>
                <a:lnTo>
                  <a:pt x="760" y="1522"/>
                </a:lnTo>
                <a:lnTo>
                  <a:pt x="761" y="1520"/>
                </a:lnTo>
                <a:lnTo>
                  <a:pt x="763" y="1520"/>
                </a:lnTo>
                <a:lnTo>
                  <a:pt x="764" y="1520"/>
                </a:lnTo>
                <a:lnTo>
                  <a:pt x="764" y="1520"/>
                </a:lnTo>
                <a:lnTo>
                  <a:pt x="765" y="1522"/>
                </a:lnTo>
                <a:lnTo>
                  <a:pt x="766" y="1522"/>
                </a:lnTo>
                <a:lnTo>
                  <a:pt x="768" y="1522"/>
                </a:lnTo>
                <a:lnTo>
                  <a:pt x="768" y="1523"/>
                </a:lnTo>
                <a:lnTo>
                  <a:pt x="769" y="1523"/>
                </a:lnTo>
                <a:lnTo>
                  <a:pt x="770" y="1524"/>
                </a:lnTo>
                <a:lnTo>
                  <a:pt x="771" y="1524"/>
                </a:lnTo>
                <a:lnTo>
                  <a:pt x="771" y="1524"/>
                </a:lnTo>
                <a:lnTo>
                  <a:pt x="773" y="1524"/>
                </a:lnTo>
                <a:lnTo>
                  <a:pt x="774" y="1524"/>
                </a:lnTo>
                <a:lnTo>
                  <a:pt x="775" y="1523"/>
                </a:lnTo>
                <a:lnTo>
                  <a:pt x="775" y="1523"/>
                </a:lnTo>
                <a:lnTo>
                  <a:pt x="776" y="1522"/>
                </a:lnTo>
                <a:lnTo>
                  <a:pt x="778" y="1522"/>
                </a:lnTo>
                <a:lnTo>
                  <a:pt x="779" y="1522"/>
                </a:lnTo>
                <a:lnTo>
                  <a:pt x="779" y="1522"/>
                </a:lnTo>
                <a:lnTo>
                  <a:pt x="780" y="1522"/>
                </a:lnTo>
                <a:lnTo>
                  <a:pt x="781" y="1522"/>
                </a:lnTo>
                <a:lnTo>
                  <a:pt x="782" y="1522"/>
                </a:lnTo>
                <a:lnTo>
                  <a:pt x="782" y="1523"/>
                </a:lnTo>
                <a:lnTo>
                  <a:pt x="784" y="1523"/>
                </a:lnTo>
                <a:lnTo>
                  <a:pt x="785" y="1524"/>
                </a:lnTo>
                <a:lnTo>
                  <a:pt x="786" y="1525"/>
                </a:lnTo>
                <a:lnTo>
                  <a:pt x="787" y="1525"/>
                </a:lnTo>
                <a:lnTo>
                  <a:pt x="787" y="1525"/>
                </a:lnTo>
                <a:lnTo>
                  <a:pt x="789" y="1525"/>
                </a:lnTo>
                <a:lnTo>
                  <a:pt x="790" y="1524"/>
                </a:lnTo>
                <a:lnTo>
                  <a:pt x="791" y="1523"/>
                </a:lnTo>
                <a:lnTo>
                  <a:pt x="791" y="1520"/>
                </a:lnTo>
                <a:lnTo>
                  <a:pt x="792" y="1519"/>
                </a:lnTo>
                <a:lnTo>
                  <a:pt x="794" y="1518"/>
                </a:lnTo>
                <a:lnTo>
                  <a:pt x="795" y="1517"/>
                </a:lnTo>
                <a:lnTo>
                  <a:pt x="795" y="1515"/>
                </a:lnTo>
                <a:lnTo>
                  <a:pt x="796" y="1515"/>
                </a:lnTo>
                <a:lnTo>
                  <a:pt x="797" y="1515"/>
                </a:lnTo>
                <a:lnTo>
                  <a:pt x="799" y="1517"/>
                </a:lnTo>
                <a:lnTo>
                  <a:pt x="799" y="1517"/>
                </a:lnTo>
                <a:lnTo>
                  <a:pt x="800" y="1518"/>
                </a:lnTo>
                <a:lnTo>
                  <a:pt x="801" y="1519"/>
                </a:lnTo>
                <a:lnTo>
                  <a:pt x="802" y="1519"/>
                </a:lnTo>
                <a:lnTo>
                  <a:pt x="802" y="1520"/>
                </a:lnTo>
                <a:lnTo>
                  <a:pt x="804" y="1520"/>
                </a:lnTo>
                <a:lnTo>
                  <a:pt x="805" y="1520"/>
                </a:lnTo>
                <a:lnTo>
                  <a:pt x="806" y="1519"/>
                </a:lnTo>
                <a:lnTo>
                  <a:pt x="806" y="1519"/>
                </a:lnTo>
                <a:lnTo>
                  <a:pt x="807" y="1519"/>
                </a:lnTo>
                <a:lnTo>
                  <a:pt x="809" y="1519"/>
                </a:lnTo>
                <a:lnTo>
                  <a:pt x="810" y="1519"/>
                </a:lnTo>
                <a:lnTo>
                  <a:pt x="810" y="1519"/>
                </a:lnTo>
                <a:lnTo>
                  <a:pt x="811" y="1519"/>
                </a:lnTo>
                <a:lnTo>
                  <a:pt x="812" y="1520"/>
                </a:lnTo>
                <a:lnTo>
                  <a:pt x="814" y="1520"/>
                </a:lnTo>
                <a:lnTo>
                  <a:pt x="814" y="1522"/>
                </a:lnTo>
                <a:lnTo>
                  <a:pt x="815" y="1522"/>
                </a:lnTo>
                <a:lnTo>
                  <a:pt x="816" y="1522"/>
                </a:lnTo>
                <a:lnTo>
                  <a:pt x="817" y="1522"/>
                </a:lnTo>
                <a:lnTo>
                  <a:pt x="817" y="1520"/>
                </a:lnTo>
                <a:lnTo>
                  <a:pt x="818" y="1520"/>
                </a:lnTo>
                <a:lnTo>
                  <a:pt x="820" y="1520"/>
                </a:lnTo>
                <a:lnTo>
                  <a:pt x="821" y="1519"/>
                </a:lnTo>
                <a:lnTo>
                  <a:pt x="821" y="1519"/>
                </a:lnTo>
                <a:lnTo>
                  <a:pt x="822" y="1519"/>
                </a:lnTo>
                <a:lnTo>
                  <a:pt x="823" y="1519"/>
                </a:lnTo>
                <a:lnTo>
                  <a:pt x="825" y="1519"/>
                </a:lnTo>
                <a:lnTo>
                  <a:pt x="825" y="1519"/>
                </a:lnTo>
                <a:lnTo>
                  <a:pt x="826" y="1520"/>
                </a:lnTo>
                <a:lnTo>
                  <a:pt x="827" y="1520"/>
                </a:lnTo>
                <a:lnTo>
                  <a:pt x="828" y="1520"/>
                </a:lnTo>
                <a:lnTo>
                  <a:pt x="828" y="1520"/>
                </a:lnTo>
                <a:lnTo>
                  <a:pt x="830" y="1520"/>
                </a:lnTo>
                <a:lnTo>
                  <a:pt x="831" y="1520"/>
                </a:lnTo>
                <a:lnTo>
                  <a:pt x="832" y="1520"/>
                </a:lnTo>
                <a:lnTo>
                  <a:pt x="832" y="1520"/>
                </a:lnTo>
                <a:lnTo>
                  <a:pt x="833" y="1520"/>
                </a:lnTo>
                <a:lnTo>
                  <a:pt x="835" y="1519"/>
                </a:lnTo>
                <a:lnTo>
                  <a:pt x="836" y="1519"/>
                </a:lnTo>
                <a:lnTo>
                  <a:pt x="836" y="1519"/>
                </a:lnTo>
                <a:lnTo>
                  <a:pt x="837" y="1519"/>
                </a:lnTo>
                <a:lnTo>
                  <a:pt x="838" y="1519"/>
                </a:lnTo>
                <a:lnTo>
                  <a:pt x="840" y="1519"/>
                </a:lnTo>
                <a:lnTo>
                  <a:pt x="841" y="1520"/>
                </a:lnTo>
                <a:lnTo>
                  <a:pt x="841" y="1520"/>
                </a:lnTo>
                <a:lnTo>
                  <a:pt x="842" y="1520"/>
                </a:lnTo>
                <a:lnTo>
                  <a:pt x="843" y="1522"/>
                </a:lnTo>
                <a:lnTo>
                  <a:pt x="845" y="1522"/>
                </a:lnTo>
                <a:lnTo>
                  <a:pt x="845" y="1522"/>
                </a:lnTo>
                <a:lnTo>
                  <a:pt x="846" y="1522"/>
                </a:lnTo>
                <a:lnTo>
                  <a:pt x="847" y="1522"/>
                </a:lnTo>
                <a:lnTo>
                  <a:pt x="848" y="1522"/>
                </a:lnTo>
                <a:lnTo>
                  <a:pt x="848" y="1522"/>
                </a:lnTo>
                <a:lnTo>
                  <a:pt x="850" y="1522"/>
                </a:lnTo>
                <a:lnTo>
                  <a:pt x="851" y="1522"/>
                </a:lnTo>
                <a:lnTo>
                  <a:pt x="852" y="1522"/>
                </a:lnTo>
                <a:lnTo>
                  <a:pt x="852" y="1522"/>
                </a:lnTo>
                <a:lnTo>
                  <a:pt x="853" y="1522"/>
                </a:lnTo>
                <a:lnTo>
                  <a:pt x="854" y="1522"/>
                </a:lnTo>
                <a:lnTo>
                  <a:pt x="856" y="1522"/>
                </a:lnTo>
                <a:lnTo>
                  <a:pt x="856" y="1522"/>
                </a:lnTo>
                <a:lnTo>
                  <a:pt x="857" y="1522"/>
                </a:lnTo>
                <a:lnTo>
                  <a:pt x="858" y="1522"/>
                </a:lnTo>
                <a:lnTo>
                  <a:pt x="859" y="1522"/>
                </a:lnTo>
                <a:lnTo>
                  <a:pt x="859" y="1520"/>
                </a:lnTo>
                <a:lnTo>
                  <a:pt x="861" y="1520"/>
                </a:lnTo>
                <a:lnTo>
                  <a:pt x="862" y="1520"/>
                </a:lnTo>
                <a:lnTo>
                  <a:pt x="863" y="1519"/>
                </a:lnTo>
                <a:lnTo>
                  <a:pt x="863" y="1519"/>
                </a:lnTo>
                <a:lnTo>
                  <a:pt x="864" y="1519"/>
                </a:lnTo>
                <a:lnTo>
                  <a:pt x="866" y="1520"/>
                </a:lnTo>
                <a:lnTo>
                  <a:pt x="867" y="1520"/>
                </a:lnTo>
                <a:lnTo>
                  <a:pt x="867" y="1520"/>
                </a:lnTo>
                <a:lnTo>
                  <a:pt x="868" y="1520"/>
                </a:lnTo>
                <a:lnTo>
                  <a:pt x="869" y="1522"/>
                </a:lnTo>
                <a:lnTo>
                  <a:pt x="871" y="1522"/>
                </a:lnTo>
                <a:lnTo>
                  <a:pt x="871" y="1522"/>
                </a:lnTo>
                <a:lnTo>
                  <a:pt x="872" y="1522"/>
                </a:lnTo>
                <a:lnTo>
                  <a:pt x="873" y="1522"/>
                </a:lnTo>
                <a:lnTo>
                  <a:pt x="874" y="1522"/>
                </a:lnTo>
                <a:lnTo>
                  <a:pt x="874" y="1520"/>
                </a:lnTo>
                <a:lnTo>
                  <a:pt x="876" y="1520"/>
                </a:lnTo>
                <a:lnTo>
                  <a:pt x="877" y="1520"/>
                </a:lnTo>
                <a:lnTo>
                  <a:pt x="878" y="1519"/>
                </a:lnTo>
                <a:lnTo>
                  <a:pt x="878" y="1519"/>
                </a:lnTo>
                <a:lnTo>
                  <a:pt x="879" y="1519"/>
                </a:lnTo>
                <a:lnTo>
                  <a:pt x="881" y="1518"/>
                </a:lnTo>
                <a:lnTo>
                  <a:pt x="882" y="1518"/>
                </a:lnTo>
                <a:lnTo>
                  <a:pt x="882" y="1518"/>
                </a:lnTo>
                <a:lnTo>
                  <a:pt x="883" y="1517"/>
                </a:lnTo>
                <a:lnTo>
                  <a:pt x="884" y="1517"/>
                </a:lnTo>
                <a:lnTo>
                  <a:pt x="886" y="1518"/>
                </a:lnTo>
                <a:lnTo>
                  <a:pt x="886" y="1518"/>
                </a:lnTo>
                <a:lnTo>
                  <a:pt x="887" y="1518"/>
                </a:lnTo>
                <a:lnTo>
                  <a:pt x="888" y="1519"/>
                </a:lnTo>
                <a:lnTo>
                  <a:pt x="889" y="1519"/>
                </a:lnTo>
                <a:lnTo>
                  <a:pt x="889" y="1519"/>
                </a:lnTo>
                <a:lnTo>
                  <a:pt x="890" y="1520"/>
                </a:lnTo>
                <a:lnTo>
                  <a:pt x="892" y="1520"/>
                </a:lnTo>
                <a:lnTo>
                  <a:pt x="893" y="1520"/>
                </a:lnTo>
                <a:lnTo>
                  <a:pt x="893" y="1520"/>
                </a:lnTo>
                <a:lnTo>
                  <a:pt x="894" y="1520"/>
                </a:lnTo>
                <a:lnTo>
                  <a:pt x="895" y="1522"/>
                </a:lnTo>
                <a:lnTo>
                  <a:pt x="897" y="1522"/>
                </a:lnTo>
                <a:lnTo>
                  <a:pt x="898" y="1522"/>
                </a:lnTo>
                <a:lnTo>
                  <a:pt x="898" y="1522"/>
                </a:lnTo>
                <a:lnTo>
                  <a:pt x="899" y="1522"/>
                </a:lnTo>
                <a:lnTo>
                  <a:pt x="900" y="1522"/>
                </a:lnTo>
                <a:lnTo>
                  <a:pt x="902" y="1522"/>
                </a:lnTo>
                <a:lnTo>
                  <a:pt x="902" y="1523"/>
                </a:lnTo>
                <a:lnTo>
                  <a:pt x="903" y="1523"/>
                </a:lnTo>
                <a:lnTo>
                  <a:pt x="904" y="1523"/>
                </a:lnTo>
                <a:lnTo>
                  <a:pt x="905" y="1523"/>
                </a:lnTo>
                <a:lnTo>
                  <a:pt x="905" y="1523"/>
                </a:lnTo>
                <a:lnTo>
                  <a:pt x="907" y="1523"/>
                </a:lnTo>
                <a:lnTo>
                  <a:pt x="908" y="1523"/>
                </a:lnTo>
                <a:lnTo>
                  <a:pt x="909" y="1522"/>
                </a:lnTo>
                <a:lnTo>
                  <a:pt x="909" y="1522"/>
                </a:lnTo>
                <a:lnTo>
                  <a:pt x="910" y="1522"/>
                </a:lnTo>
                <a:lnTo>
                  <a:pt x="912" y="1520"/>
                </a:lnTo>
                <a:lnTo>
                  <a:pt x="913" y="1520"/>
                </a:lnTo>
                <a:lnTo>
                  <a:pt x="913" y="1520"/>
                </a:lnTo>
                <a:lnTo>
                  <a:pt x="914" y="1520"/>
                </a:lnTo>
                <a:lnTo>
                  <a:pt x="915" y="1520"/>
                </a:lnTo>
                <a:lnTo>
                  <a:pt x="917" y="1520"/>
                </a:lnTo>
                <a:lnTo>
                  <a:pt x="917" y="1520"/>
                </a:lnTo>
                <a:lnTo>
                  <a:pt x="918" y="1520"/>
                </a:lnTo>
                <a:lnTo>
                  <a:pt x="919" y="1520"/>
                </a:lnTo>
                <a:lnTo>
                  <a:pt x="920" y="1520"/>
                </a:lnTo>
                <a:lnTo>
                  <a:pt x="920" y="1520"/>
                </a:lnTo>
                <a:lnTo>
                  <a:pt x="922" y="1522"/>
                </a:lnTo>
                <a:lnTo>
                  <a:pt x="923" y="1522"/>
                </a:lnTo>
                <a:lnTo>
                  <a:pt x="924" y="1522"/>
                </a:lnTo>
                <a:lnTo>
                  <a:pt x="924" y="1522"/>
                </a:lnTo>
                <a:lnTo>
                  <a:pt x="925" y="1522"/>
                </a:lnTo>
                <a:lnTo>
                  <a:pt x="926" y="1522"/>
                </a:lnTo>
                <a:lnTo>
                  <a:pt x="928" y="1522"/>
                </a:lnTo>
                <a:lnTo>
                  <a:pt x="928" y="1522"/>
                </a:lnTo>
                <a:lnTo>
                  <a:pt x="929" y="1522"/>
                </a:lnTo>
                <a:lnTo>
                  <a:pt x="930" y="1522"/>
                </a:lnTo>
                <a:lnTo>
                  <a:pt x="931" y="1522"/>
                </a:lnTo>
                <a:lnTo>
                  <a:pt x="931" y="1522"/>
                </a:lnTo>
                <a:lnTo>
                  <a:pt x="933" y="1522"/>
                </a:lnTo>
                <a:lnTo>
                  <a:pt x="934" y="1522"/>
                </a:lnTo>
                <a:lnTo>
                  <a:pt x="935" y="1523"/>
                </a:lnTo>
                <a:lnTo>
                  <a:pt x="935" y="1523"/>
                </a:lnTo>
                <a:lnTo>
                  <a:pt x="936" y="1523"/>
                </a:lnTo>
                <a:lnTo>
                  <a:pt x="938" y="1523"/>
                </a:lnTo>
                <a:lnTo>
                  <a:pt x="939" y="1523"/>
                </a:lnTo>
                <a:lnTo>
                  <a:pt x="939" y="1523"/>
                </a:lnTo>
                <a:lnTo>
                  <a:pt x="940" y="1522"/>
                </a:lnTo>
                <a:lnTo>
                  <a:pt x="941" y="1522"/>
                </a:lnTo>
                <a:lnTo>
                  <a:pt x="943" y="1522"/>
                </a:lnTo>
                <a:lnTo>
                  <a:pt x="943" y="1522"/>
                </a:lnTo>
                <a:lnTo>
                  <a:pt x="944" y="1522"/>
                </a:lnTo>
                <a:lnTo>
                  <a:pt x="945" y="1522"/>
                </a:lnTo>
                <a:lnTo>
                  <a:pt x="946" y="1522"/>
                </a:lnTo>
                <a:lnTo>
                  <a:pt x="946" y="1522"/>
                </a:lnTo>
                <a:lnTo>
                  <a:pt x="948" y="1522"/>
                </a:lnTo>
                <a:lnTo>
                  <a:pt x="949" y="1522"/>
                </a:lnTo>
                <a:lnTo>
                  <a:pt x="950" y="1520"/>
                </a:lnTo>
                <a:lnTo>
                  <a:pt x="950" y="1520"/>
                </a:lnTo>
                <a:lnTo>
                  <a:pt x="951" y="1520"/>
                </a:lnTo>
                <a:lnTo>
                  <a:pt x="953" y="1520"/>
                </a:lnTo>
                <a:lnTo>
                  <a:pt x="954" y="1520"/>
                </a:lnTo>
                <a:lnTo>
                  <a:pt x="955" y="1520"/>
                </a:lnTo>
                <a:lnTo>
                  <a:pt x="955" y="1520"/>
                </a:lnTo>
                <a:lnTo>
                  <a:pt x="956" y="1520"/>
                </a:lnTo>
                <a:lnTo>
                  <a:pt x="958" y="1520"/>
                </a:lnTo>
                <a:lnTo>
                  <a:pt x="959" y="1522"/>
                </a:lnTo>
                <a:lnTo>
                  <a:pt x="959" y="1522"/>
                </a:lnTo>
                <a:lnTo>
                  <a:pt x="960" y="1522"/>
                </a:lnTo>
                <a:lnTo>
                  <a:pt x="961" y="1522"/>
                </a:lnTo>
                <a:lnTo>
                  <a:pt x="962" y="1522"/>
                </a:lnTo>
                <a:lnTo>
                  <a:pt x="962" y="1522"/>
                </a:lnTo>
                <a:lnTo>
                  <a:pt x="964" y="1523"/>
                </a:lnTo>
                <a:lnTo>
                  <a:pt x="965" y="1523"/>
                </a:lnTo>
                <a:lnTo>
                  <a:pt x="966" y="1523"/>
                </a:lnTo>
                <a:lnTo>
                  <a:pt x="966" y="1523"/>
                </a:lnTo>
                <a:lnTo>
                  <a:pt x="967" y="1523"/>
                </a:lnTo>
                <a:lnTo>
                  <a:pt x="969" y="1523"/>
                </a:lnTo>
                <a:lnTo>
                  <a:pt x="970" y="1523"/>
                </a:lnTo>
                <a:lnTo>
                  <a:pt x="970" y="1523"/>
                </a:lnTo>
                <a:lnTo>
                  <a:pt x="971" y="1523"/>
                </a:lnTo>
                <a:lnTo>
                  <a:pt x="972" y="1523"/>
                </a:lnTo>
                <a:lnTo>
                  <a:pt x="974" y="1523"/>
                </a:lnTo>
                <a:lnTo>
                  <a:pt x="974" y="1523"/>
                </a:lnTo>
                <a:lnTo>
                  <a:pt x="975" y="1523"/>
                </a:lnTo>
                <a:lnTo>
                  <a:pt x="976" y="1522"/>
                </a:lnTo>
                <a:lnTo>
                  <a:pt x="977" y="1522"/>
                </a:lnTo>
                <a:lnTo>
                  <a:pt x="977" y="1522"/>
                </a:lnTo>
                <a:lnTo>
                  <a:pt x="979" y="1522"/>
                </a:lnTo>
                <a:lnTo>
                  <a:pt x="980" y="1522"/>
                </a:lnTo>
                <a:lnTo>
                  <a:pt x="981" y="1522"/>
                </a:lnTo>
                <a:lnTo>
                  <a:pt x="981" y="1522"/>
                </a:lnTo>
                <a:lnTo>
                  <a:pt x="982" y="1522"/>
                </a:lnTo>
                <a:lnTo>
                  <a:pt x="984" y="1522"/>
                </a:lnTo>
                <a:lnTo>
                  <a:pt x="985" y="1522"/>
                </a:lnTo>
                <a:lnTo>
                  <a:pt x="985" y="1522"/>
                </a:lnTo>
                <a:lnTo>
                  <a:pt x="986" y="1522"/>
                </a:lnTo>
                <a:lnTo>
                  <a:pt x="987" y="1522"/>
                </a:lnTo>
                <a:lnTo>
                  <a:pt x="989" y="1522"/>
                </a:lnTo>
                <a:lnTo>
                  <a:pt x="989" y="1522"/>
                </a:lnTo>
                <a:lnTo>
                  <a:pt x="990" y="1522"/>
                </a:lnTo>
                <a:lnTo>
                  <a:pt x="991" y="1522"/>
                </a:lnTo>
                <a:lnTo>
                  <a:pt x="992" y="1522"/>
                </a:lnTo>
                <a:lnTo>
                  <a:pt x="992" y="1522"/>
                </a:lnTo>
                <a:lnTo>
                  <a:pt x="994" y="1522"/>
                </a:lnTo>
                <a:lnTo>
                  <a:pt x="995" y="1520"/>
                </a:lnTo>
                <a:lnTo>
                  <a:pt x="996" y="1520"/>
                </a:lnTo>
                <a:lnTo>
                  <a:pt x="996" y="1520"/>
                </a:lnTo>
                <a:lnTo>
                  <a:pt x="997" y="1520"/>
                </a:lnTo>
                <a:lnTo>
                  <a:pt x="998" y="1520"/>
                </a:lnTo>
                <a:lnTo>
                  <a:pt x="1000" y="1520"/>
                </a:lnTo>
                <a:lnTo>
                  <a:pt x="1000" y="1520"/>
                </a:lnTo>
                <a:lnTo>
                  <a:pt x="1001" y="1520"/>
                </a:lnTo>
                <a:lnTo>
                  <a:pt x="1002" y="1520"/>
                </a:lnTo>
                <a:lnTo>
                  <a:pt x="1003" y="1520"/>
                </a:lnTo>
                <a:lnTo>
                  <a:pt x="1003" y="1519"/>
                </a:lnTo>
                <a:lnTo>
                  <a:pt x="1005" y="1519"/>
                </a:lnTo>
                <a:lnTo>
                  <a:pt x="1006" y="1519"/>
                </a:lnTo>
                <a:lnTo>
                  <a:pt x="1007" y="1519"/>
                </a:lnTo>
                <a:lnTo>
                  <a:pt x="1008" y="1520"/>
                </a:lnTo>
                <a:lnTo>
                  <a:pt x="1008" y="1520"/>
                </a:lnTo>
                <a:lnTo>
                  <a:pt x="1010" y="1522"/>
                </a:lnTo>
                <a:lnTo>
                  <a:pt x="1011" y="1522"/>
                </a:lnTo>
                <a:lnTo>
                  <a:pt x="1012" y="1522"/>
                </a:lnTo>
                <a:lnTo>
                  <a:pt x="1012" y="1522"/>
                </a:lnTo>
                <a:lnTo>
                  <a:pt x="1013" y="1522"/>
                </a:lnTo>
                <a:lnTo>
                  <a:pt x="1015" y="1522"/>
                </a:lnTo>
                <a:lnTo>
                  <a:pt x="1016" y="1522"/>
                </a:lnTo>
                <a:lnTo>
                  <a:pt x="1016" y="1522"/>
                </a:lnTo>
                <a:lnTo>
                  <a:pt x="1017" y="1522"/>
                </a:lnTo>
                <a:lnTo>
                  <a:pt x="1018" y="1522"/>
                </a:lnTo>
                <a:lnTo>
                  <a:pt x="1020" y="1522"/>
                </a:lnTo>
                <a:lnTo>
                  <a:pt x="1020" y="1522"/>
                </a:lnTo>
                <a:lnTo>
                  <a:pt x="1021" y="1522"/>
                </a:lnTo>
                <a:lnTo>
                  <a:pt x="1022" y="1523"/>
                </a:lnTo>
                <a:lnTo>
                  <a:pt x="1023" y="1523"/>
                </a:lnTo>
                <a:lnTo>
                  <a:pt x="1023" y="1522"/>
                </a:lnTo>
                <a:lnTo>
                  <a:pt x="1025" y="1522"/>
                </a:lnTo>
                <a:lnTo>
                  <a:pt x="1026" y="1522"/>
                </a:lnTo>
                <a:lnTo>
                  <a:pt x="1027" y="1522"/>
                </a:lnTo>
                <a:lnTo>
                  <a:pt x="1027" y="1522"/>
                </a:lnTo>
                <a:lnTo>
                  <a:pt x="1028" y="1522"/>
                </a:lnTo>
                <a:lnTo>
                  <a:pt x="1029" y="1522"/>
                </a:lnTo>
                <a:lnTo>
                  <a:pt x="1031" y="1522"/>
                </a:lnTo>
                <a:lnTo>
                  <a:pt x="1031" y="1522"/>
                </a:lnTo>
                <a:lnTo>
                  <a:pt x="1032" y="1522"/>
                </a:lnTo>
                <a:lnTo>
                  <a:pt x="1033" y="1522"/>
                </a:lnTo>
                <a:lnTo>
                  <a:pt x="1034" y="1522"/>
                </a:lnTo>
                <a:lnTo>
                  <a:pt x="1034" y="1522"/>
                </a:lnTo>
                <a:lnTo>
                  <a:pt x="1036" y="1522"/>
                </a:lnTo>
                <a:lnTo>
                  <a:pt x="1037" y="1522"/>
                </a:lnTo>
                <a:lnTo>
                  <a:pt x="1038" y="1522"/>
                </a:lnTo>
                <a:lnTo>
                  <a:pt x="1038" y="1522"/>
                </a:lnTo>
                <a:lnTo>
                  <a:pt x="1039" y="1520"/>
                </a:lnTo>
                <a:lnTo>
                  <a:pt x="1041" y="1520"/>
                </a:lnTo>
                <a:lnTo>
                  <a:pt x="1042" y="1520"/>
                </a:lnTo>
                <a:lnTo>
                  <a:pt x="1042" y="1520"/>
                </a:lnTo>
                <a:lnTo>
                  <a:pt x="1043" y="1519"/>
                </a:lnTo>
                <a:lnTo>
                  <a:pt x="1044" y="1519"/>
                </a:lnTo>
                <a:lnTo>
                  <a:pt x="1046" y="1520"/>
                </a:lnTo>
                <a:lnTo>
                  <a:pt x="1046" y="1520"/>
                </a:lnTo>
                <a:lnTo>
                  <a:pt x="1047" y="1520"/>
                </a:lnTo>
                <a:lnTo>
                  <a:pt x="1048" y="1520"/>
                </a:lnTo>
                <a:lnTo>
                  <a:pt x="1049" y="1520"/>
                </a:lnTo>
                <a:lnTo>
                  <a:pt x="1049" y="1520"/>
                </a:lnTo>
                <a:lnTo>
                  <a:pt x="1051" y="1522"/>
                </a:lnTo>
                <a:lnTo>
                  <a:pt x="1052" y="1522"/>
                </a:lnTo>
                <a:lnTo>
                  <a:pt x="1053" y="1522"/>
                </a:lnTo>
                <a:lnTo>
                  <a:pt x="1053" y="1522"/>
                </a:lnTo>
                <a:lnTo>
                  <a:pt x="1054" y="1522"/>
                </a:lnTo>
                <a:lnTo>
                  <a:pt x="1056" y="1522"/>
                </a:lnTo>
                <a:lnTo>
                  <a:pt x="1057" y="1522"/>
                </a:lnTo>
                <a:lnTo>
                  <a:pt x="1057" y="1522"/>
                </a:lnTo>
                <a:lnTo>
                  <a:pt x="1058" y="1522"/>
                </a:lnTo>
                <a:lnTo>
                  <a:pt x="1059" y="1522"/>
                </a:lnTo>
                <a:lnTo>
                  <a:pt x="1061" y="1522"/>
                </a:lnTo>
                <a:lnTo>
                  <a:pt x="1061" y="1522"/>
                </a:lnTo>
                <a:lnTo>
                  <a:pt x="1062" y="1520"/>
                </a:lnTo>
                <a:lnTo>
                  <a:pt x="1063" y="1519"/>
                </a:lnTo>
                <a:lnTo>
                  <a:pt x="1064" y="1518"/>
                </a:lnTo>
                <a:lnTo>
                  <a:pt x="1065" y="1517"/>
                </a:lnTo>
                <a:lnTo>
                  <a:pt x="1065" y="1513"/>
                </a:lnTo>
                <a:lnTo>
                  <a:pt x="1067" y="1510"/>
                </a:lnTo>
                <a:lnTo>
                  <a:pt x="1068" y="1509"/>
                </a:lnTo>
                <a:lnTo>
                  <a:pt x="1069" y="1508"/>
                </a:lnTo>
                <a:lnTo>
                  <a:pt x="1069" y="1508"/>
                </a:lnTo>
                <a:lnTo>
                  <a:pt x="1070" y="1509"/>
                </a:lnTo>
                <a:lnTo>
                  <a:pt x="1072" y="1510"/>
                </a:lnTo>
                <a:lnTo>
                  <a:pt x="1073" y="1513"/>
                </a:lnTo>
                <a:lnTo>
                  <a:pt x="1073" y="1515"/>
                </a:lnTo>
                <a:lnTo>
                  <a:pt x="1074" y="1517"/>
                </a:lnTo>
                <a:lnTo>
                  <a:pt x="1075" y="1518"/>
                </a:lnTo>
                <a:lnTo>
                  <a:pt x="1077" y="1519"/>
                </a:lnTo>
                <a:lnTo>
                  <a:pt x="1077" y="1520"/>
                </a:lnTo>
                <a:lnTo>
                  <a:pt x="1078" y="1520"/>
                </a:lnTo>
                <a:lnTo>
                  <a:pt x="1079" y="1520"/>
                </a:lnTo>
                <a:lnTo>
                  <a:pt x="1080" y="1522"/>
                </a:lnTo>
                <a:lnTo>
                  <a:pt x="1080" y="1522"/>
                </a:lnTo>
                <a:lnTo>
                  <a:pt x="1082" y="1522"/>
                </a:lnTo>
                <a:lnTo>
                  <a:pt x="1083" y="1522"/>
                </a:lnTo>
                <a:lnTo>
                  <a:pt x="1084" y="1522"/>
                </a:lnTo>
                <a:lnTo>
                  <a:pt x="1084" y="1522"/>
                </a:lnTo>
                <a:lnTo>
                  <a:pt x="1085" y="1522"/>
                </a:lnTo>
                <a:lnTo>
                  <a:pt x="1087" y="1523"/>
                </a:lnTo>
                <a:lnTo>
                  <a:pt x="1088" y="1523"/>
                </a:lnTo>
                <a:lnTo>
                  <a:pt x="1088" y="1524"/>
                </a:lnTo>
                <a:lnTo>
                  <a:pt x="1089" y="1525"/>
                </a:lnTo>
                <a:lnTo>
                  <a:pt x="1090" y="1527"/>
                </a:lnTo>
                <a:lnTo>
                  <a:pt x="1092" y="1527"/>
                </a:lnTo>
                <a:lnTo>
                  <a:pt x="1092" y="1527"/>
                </a:lnTo>
                <a:lnTo>
                  <a:pt x="1093" y="1525"/>
                </a:lnTo>
                <a:lnTo>
                  <a:pt x="1094" y="1522"/>
                </a:lnTo>
                <a:lnTo>
                  <a:pt x="1095" y="1519"/>
                </a:lnTo>
                <a:lnTo>
                  <a:pt x="1095" y="1517"/>
                </a:lnTo>
                <a:lnTo>
                  <a:pt x="1097" y="1517"/>
                </a:lnTo>
                <a:lnTo>
                  <a:pt x="1098" y="1517"/>
                </a:lnTo>
                <a:lnTo>
                  <a:pt x="1099" y="1518"/>
                </a:lnTo>
                <a:lnTo>
                  <a:pt x="1099" y="1519"/>
                </a:lnTo>
                <a:lnTo>
                  <a:pt x="1100" y="1520"/>
                </a:lnTo>
                <a:lnTo>
                  <a:pt x="1101" y="1520"/>
                </a:lnTo>
                <a:lnTo>
                  <a:pt x="1103" y="1520"/>
                </a:lnTo>
                <a:lnTo>
                  <a:pt x="1103" y="1520"/>
                </a:lnTo>
                <a:lnTo>
                  <a:pt x="1104" y="1522"/>
                </a:lnTo>
                <a:lnTo>
                  <a:pt x="1105" y="1522"/>
                </a:lnTo>
                <a:lnTo>
                  <a:pt x="1106" y="1522"/>
                </a:lnTo>
                <a:lnTo>
                  <a:pt x="1106" y="1522"/>
                </a:lnTo>
                <a:lnTo>
                  <a:pt x="1108" y="1522"/>
                </a:lnTo>
                <a:lnTo>
                  <a:pt x="1109" y="1522"/>
                </a:lnTo>
                <a:lnTo>
                  <a:pt x="1110" y="1522"/>
                </a:lnTo>
                <a:lnTo>
                  <a:pt x="1110" y="1520"/>
                </a:lnTo>
                <a:lnTo>
                  <a:pt x="1111" y="1520"/>
                </a:lnTo>
                <a:lnTo>
                  <a:pt x="1113" y="1519"/>
                </a:lnTo>
                <a:lnTo>
                  <a:pt x="1114" y="1517"/>
                </a:lnTo>
                <a:lnTo>
                  <a:pt x="1114" y="1515"/>
                </a:lnTo>
                <a:lnTo>
                  <a:pt x="1115" y="1512"/>
                </a:lnTo>
                <a:lnTo>
                  <a:pt x="1116" y="1508"/>
                </a:lnTo>
                <a:lnTo>
                  <a:pt x="1118" y="1503"/>
                </a:lnTo>
                <a:lnTo>
                  <a:pt x="1118" y="1499"/>
                </a:lnTo>
                <a:lnTo>
                  <a:pt x="1119" y="1497"/>
                </a:lnTo>
                <a:lnTo>
                  <a:pt x="1120" y="1497"/>
                </a:lnTo>
                <a:lnTo>
                  <a:pt x="1121" y="1498"/>
                </a:lnTo>
                <a:lnTo>
                  <a:pt x="1123" y="1500"/>
                </a:lnTo>
                <a:lnTo>
                  <a:pt x="1123" y="1503"/>
                </a:lnTo>
                <a:lnTo>
                  <a:pt x="1124" y="1507"/>
                </a:lnTo>
                <a:lnTo>
                  <a:pt x="1125" y="1508"/>
                </a:lnTo>
                <a:lnTo>
                  <a:pt x="1126" y="1509"/>
                </a:lnTo>
                <a:lnTo>
                  <a:pt x="1126" y="1509"/>
                </a:lnTo>
                <a:lnTo>
                  <a:pt x="1128" y="1510"/>
                </a:lnTo>
                <a:lnTo>
                  <a:pt x="1129" y="1512"/>
                </a:lnTo>
                <a:lnTo>
                  <a:pt x="1130" y="1514"/>
                </a:lnTo>
                <a:lnTo>
                  <a:pt x="1130" y="1517"/>
                </a:lnTo>
                <a:lnTo>
                  <a:pt x="1131" y="1519"/>
                </a:lnTo>
                <a:lnTo>
                  <a:pt x="1133" y="1522"/>
                </a:lnTo>
                <a:lnTo>
                  <a:pt x="1134" y="1524"/>
                </a:lnTo>
                <a:lnTo>
                  <a:pt x="1134" y="1524"/>
                </a:lnTo>
                <a:lnTo>
                  <a:pt x="1135" y="1523"/>
                </a:lnTo>
                <a:lnTo>
                  <a:pt x="1136" y="1522"/>
                </a:lnTo>
                <a:lnTo>
                  <a:pt x="1137" y="1520"/>
                </a:lnTo>
                <a:lnTo>
                  <a:pt x="1137" y="1520"/>
                </a:lnTo>
                <a:lnTo>
                  <a:pt x="1139" y="1520"/>
                </a:lnTo>
                <a:lnTo>
                  <a:pt x="1140" y="1522"/>
                </a:lnTo>
                <a:lnTo>
                  <a:pt x="1141" y="1522"/>
                </a:lnTo>
                <a:lnTo>
                  <a:pt x="1141" y="1522"/>
                </a:lnTo>
                <a:lnTo>
                  <a:pt x="1142" y="1522"/>
                </a:lnTo>
                <a:lnTo>
                  <a:pt x="1144" y="1522"/>
                </a:lnTo>
                <a:lnTo>
                  <a:pt x="1145" y="1522"/>
                </a:lnTo>
                <a:lnTo>
                  <a:pt x="1145" y="1522"/>
                </a:lnTo>
                <a:lnTo>
                  <a:pt x="1146" y="1522"/>
                </a:lnTo>
                <a:lnTo>
                  <a:pt x="1147" y="1522"/>
                </a:lnTo>
                <a:lnTo>
                  <a:pt x="1149" y="1522"/>
                </a:lnTo>
                <a:lnTo>
                  <a:pt x="1149" y="1522"/>
                </a:lnTo>
                <a:lnTo>
                  <a:pt x="1150" y="1522"/>
                </a:lnTo>
                <a:lnTo>
                  <a:pt x="1151" y="1522"/>
                </a:lnTo>
                <a:lnTo>
                  <a:pt x="1152" y="1522"/>
                </a:lnTo>
                <a:lnTo>
                  <a:pt x="1152" y="1522"/>
                </a:lnTo>
                <a:lnTo>
                  <a:pt x="1154" y="1522"/>
                </a:lnTo>
                <a:lnTo>
                  <a:pt x="1155" y="1522"/>
                </a:lnTo>
                <a:lnTo>
                  <a:pt x="1156" y="1522"/>
                </a:lnTo>
                <a:lnTo>
                  <a:pt x="1156" y="1522"/>
                </a:lnTo>
                <a:lnTo>
                  <a:pt x="1157" y="1522"/>
                </a:lnTo>
                <a:lnTo>
                  <a:pt x="1159" y="1522"/>
                </a:lnTo>
                <a:lnTo>
                  <a:pt x="1160" y="1522"/>
                </a:lnTo>
                <a:lnTo>
                  <a:pt x="1160" y="1522"/>
                </a:lnTo>
                <a:lnTo>
                  <a:pt x="1161" y="1522"/>
                </a:lnTo>
                <a:lnTo>
                  <a:pt x="1162" y="1522"/>
                </a:lnTo>
                <a:lnTo>
                  <a:pt x="1164" y="1522"/>
                </a:lnTo>
                <a:lnTo>
                  <a:pt x="1164" y="1522"/>
                </a:lnTo>
                <a:lnTo>
                  <a:pt x="1165" y="1522"/>
                </a:lnTo>
                <a:lnTo>
                  <a:pt x="1166" y="1522"/>
                </a:lnTo>
                <a:lnTo>
                  <a:pt x="1167" y="1522"/>
                </a:lnTo>
                <a:lnTo>
                  <a:pt x="1167" y="1522"/>
                </a:lnTo>
                <a:lnTo>
                  <a:pt x="1169" y="1522"/>
                </a:lnTo>
                <a:lnTo>
                  <a:pt x="1170" y="1522"/>
                </a:lnTo>
                <a:lnTo>
                  <a:pt x="1171" y="1522"/>
                </a:lnTo>
                <a:lnTo>
                  <a:pt x="1171" y="1520"/>
                </a:lnTo>
                <a:lnTo>
                  <a:pt x="1172" y="1520"/>
                </a:lnTo>
                <a:lnTo>
                  <a:pt x="1173" y="1519"/>
                </a:lnTo>
                <a:lnTo>
                  <a:pt x="1175" y="1519"/>
                </a:lnTo>
                <a:lnTo>
                  <a:pt x="1176" y="1518"/>
                </a:lnTo>
                <a:lnTo>
                  <a:pt x="1176" y="1518"/>
                </a:lnTo>
                <a:lnTo>
                  <a:pt x="1177" y="1518"/>
                </a:lnTo>
                <a:lnTo>
                  <a:pt x="1178" y="1518"/>
                </a:lnTo>
                <a:lnTo>
                  <a:pt x="1180" y="1518"/>
                </a:lnTo>
                <a:lnTo>
                  <a:pt x="1180" y="1519"/>
                </a:lnTo>
                <a:lnTo>
                  <a:pt x="1181" y="1520"/>
                </a:lnTo>
                <a:lnTo>
                  <a:pt x="1182" y="1520"/>
                </a:lnTo>
                <a:lnTo>
                  <a:pt x="1183" y="1520"/>
                </a:lnTo>
                <a:lnTo>
                  <a:pt x="1183" y="1522"/>
                </a:lnTo>
                <a:lnTo>
                  <a:pt x="1185" y="1522"/>
                </a:lnTo>
                <a:lnTo>
                  <a:pt x="1186" y="1522"/>
                </a:lnTo>
                <a:lnTo>
                  <a:pt x="1187" y="1522"/>
                </a:lnTo>
                <a:lnTo>
                  <a:pt x="1187" y="1522"/>
                </a:lnTo>
                <a:lnTo>
                  <a:pt x="1188" y="1522"/>
                </a:lnTo>
                <a:lnTo>
                  <a:pt x="1190" y="1522"/>
                </a:lnTo>
                <a:lnTo>
                  <a:pt x="1191" y="1522"/>
                </a:lnTo>
                <a:lnTo>
                  <a:pt x="1191" y="1522"/>
                </a:lnTo>
                <a:lnTo>
                  <a:pt x="1192" y="1522"/>
                </a:lnTo>
                <a:lnTo>
                  <a:pt x="1193" y="1522"/>
                </a:lnTo>
                <a:lnTo>
                  <a:pt x="1195" y="1522"/>
                </a:lnTo>
                <a:lnTo>
                  <a:pt x="1195" y="1522"/>
                </a:lnTo>
                <a:lnTo>
                  <a:pt x="1196" y="1522"/>
                </a:lnTo>
                <a:lnTo>
                  <a:pt x="1197" y="1522"/>
                </a:lnTo>
                <a:lnTo>
                  <a:pt x="1198" y="1522"/>
                </a:lnTo>
                <a:lnTo>
                  <a:pt x="1198" y="1522"/>
                </a:lnTo>
                <a:lnTo>
                  <a:pt x="1200" y="1522"/>
                </a:lnTo>
                <a:lnTo>
                  <a:pt x="1201" y="1522"/>
                </a:lnTo>
                <a:lnTo>
                  <a:pt x="1202" y="1523"/>
                </a:lnTo>
                <a:lnTo>
                  <a:pt x="1202" y="1523"/>
                </a:lnTo>
                <a:lnTo>
                  <a:pt x="1203" y="1523"/>
                </a:lnTo>
                <a:lnTo>
                  <a:pt x="1205" y="1523"/>
                </a:lnTo>
                <a:lnTo>
                  <a:pt x="1206" y="1523"/>
                </a:lnTo>
                <a:lnTo>
                  <a:pt x="1206" y="1523"/>
                </a:lnTo>
                <a:lnTo>
                  <a:pt x="1207" y="1523"/>
                </a:lnTo>
                <a:lnTo>
                  <a:pt x="1208" y="1522"/>
                </a:lnTo>
                <a:lnTo>
                  <a:pt x="1209" y="1522"/>
                </a:lnTo>
                <a:lnTo>
                  <a:pt x="1209" y="1522"/>
                </a:lnTo>
                <a:lnTo>
                  <a:pt x="1211" y="1523"/>
                </a:lnTo>
                <a:lnTo>
                  <a:pt x="1212" y="1523"/>
                </a:lnTo>
                <a:lnTo>
                  <a:pt x="1213" y="1523"/>
                </a:lnTo>
                <a:lnTo>
                  <a:pt x="1213" y="1522"/>
                </a:lnTo>
                <a:lnTo>
                  <a:pt x="1214" y="1522"/>
                </a:lnTo>
                <a:lnTo>
                  <a:pt x="1216" y="1522"/>
                </a:lnTo>
                <a:lnTo>
                  <a:pt x="1217" y="1522"/>
                </a:lnTo>
                <a:lnTo>
                  <a:pt x="1217" y="1522"/>
                </a:lnTo>
                <a:lnTo>
                  <a:pt x="1218" y="1522"/>
                </a:lnTo>
                <a:lnTo>
                  <a:pt x="1219" y="1522"/>
                </a:lnTo>
                <a:lnTo>
                  <a:pt x="1221" y="1522"/>
                </a:lnTo>
                <a:lnTo>
                  <a:pt x="1221" y="1522"/>
                </a:lnTo>
                <a:lnTo>
                  <a:pt x="1222" y="1522"/>
                </a:lnTo>
                <a:lnTo>
                  <a:pt x="1223" y="1522"/>
                </a:lnTo>
                <a:lnTo>
                  <a:pt x="1224" y="1522"/>
                </a:lnTo>
                <a:lnTo>
                  <a:pt x="1224" y="1522"/>
                </a:lnTo>
                <a:lnTo>
                  <a:pt x="1226" y="1522"/>
                </a:lnTo>
                <a:lnTo>
                  <a:pt x="1227" y="1522"/>
                </a:lnTo>
                <a:lnTo>
                  <a:pt x="1228" y="1522"/>
                </a:lnTo>
                <a:lnTo>
                  <a:pt x="1228" y="1522"/>
                </a:lnTo>
                <a:lnTo>
                  <a:pt x="1229" y="1522"/>
                </a:lnTo>
                <a:lnTo>
                  <a:pt x="1231" y="1522"/>
                </a:lnTo>
                <a:lnTo>
                  <a:pt x="1232" y="1522"/>
                </a:lnTo>
                <a:lnTo>
                  <a:pt x="1233" y="1522"/>
                </a:lnTo>
                <a:lnTo>
                  <a:pt x="1233" y="1522"/>
                </a:lnTo>
                <a:lnTo>
                  <a:pt x="1234" y="1522"/>
                </a:lnTo>
                <a:lnTo>
                  <a:pt x="1236" y="1522"/>
                </a:lnTo>
                <a:lnTo>
                  <a:pt x="1237" y="1522"/>
                </a:lnTo>
                <a:lnTo>
                  <a:pt x="1237" y="1522"/>
                </a:lnTo>
                <a:lnTo>
                  <a:pt x="1238" y="1522"/>
                </a:lnTo>
                <a:lnTo>
                  <a:pt x="1239" y="1522"/>
                </a:lnTo>
                <a:lnTo>
                  <a:pt x="1241" y="1522"/>
                </a:lnTo>
                <a:lnTo>
                  <a:pt x="1241" y="1522"/>
                </a:lnTo>
                <a:lnTo>
                  <a:pt x="1242" y="1522"/>
                </a:lnTo>
                <a:lnTo>
                  <a:pt x="1243" y="1522"/>
                </a:lnTo>
                <a:lnTo>
                  <a:pt x="1244" y="1522"/>
                </a:lnTo>
                <a:lnTo>
                  <a:pt x="1244" y="1522"/>
                </a:lnTo>
                <a:lnTo>
                  <a:pt x="1245" y="1522"/>
                </a:lnTo>
                <a:lnTo>
                  <a:pt x="1247" y="1522"/>
                </a:lnTo>
                <a:lnTo>
                  <a:pt x="1248" y="1522"/>
                </a:lnTo>
                <a:lnTo>
                  <a:pt x="1248" y="1522"/>
                </a:lnTo>
                <a:lnTo>
                  <a:pt x="1249" y="1522"/>
                </a:lnTo>
                <a:lnTo>
                  <a:pt x="1250" y="1523"/>
                </a:lnTo>
                <a:lnTo>
                  <a:pt x="1252" y="1523"/>
                </a:lnTo>
                <a:lnTo>
                  <a:pt x="1252" y="1523"/>
                </a:lnTo>
                <a:lnTo>
                  <a:pt x="1253" y="1523"/>
                </a:lnTo>
                <a:lnTo>
                  <a:pt x="1254" y="1523"/>
                </a:lnTo>
                <a:lnTo>
                  <a:pt x="1255" y="1523"/>
                </a:lnTo>
                <a:lnTo>
                  <a:pt x="1255" y="1523"/>
                </a:lnTo>
                <a:lnTo>
                  <a:pt x="1257" y="1523"/>
                </a:lnTo>
                <a:lnTo>
                  <a:pt x="1258" y="1522"/>
                </a:lnTo>
                <a:lnTo>
                  <a:pt x="1259" y="1522"/>
                </a:lnTo>
                <a:lnTo>
                  <a:pt x="1259" y="1522"/>
                </a:lnTo>
                <a:lnTo>
                  <a:pt x="1260" y="1522"/>
                </a:lnTo>
                <a:lnTo>
                  <a:pt x="1262" y="1522"/>
                </a:lnTo>
                <a:lnTo>
                  <a:pt x="1263" y="1522"/>
                </a:lnTo>
                <a:lnTo>
                  <a:pt x="1263" y="1522"/>
                </a:lnTo>
                <a:lnTo>
                  <a:pt x="1264" y="1522"/>
                </a:lnTo>
                <a:lnTo>
                  <a:pt x="1265" y="1522"/>
                </a:lnTo>
                <a:lnTo>
                  <a:pt x="1267" y="1522"/>
                </a:lnTo>
                <a:lnTo>
                  <a:pt x="1267" y="1522"/>
                </a:lnTo>
                <a:lnTo>
                  <a:pt x="1268" y="1522"/>
                </a:lnTo>
                <a:lnTo>
                  <a:pt x="1269" y="1522"/>
                </a:lnTo>
                <a:lnTo>
                  <a:pt x="1270" y="1522"/>
                </a:lnTo>
                <a:lnTo>
                  <a:pt x="1270" y="1522"/>
                </a:lnTo>
                <a:lnTo>
                  <a:pt x="1272" y="1522"/>
                </a:lnTo>
                <a:lnTo>
                  <a:pt x="1273" y="1522"/>
                </a:lnTo>
                <a:lnTo>
                  <a:pt x="1274" y="1522"/>
                </a:lnTo>
                <a:lnTo>
                  <a:pt x="1274" y="1522"/>
                </a:lnTo>
                <a:lnTo>
                  <a:pt x="1275" y="1522"/>
                </a:lnTo>
                <a:lnTo>
                  <a:pt x="1277" y="1522"/>
                </a:lnTo>
                <a:lnTo>
                  <a:pt x="1278" y="1522"/>
                </a:lnTo>
                <a:lnTo>
                  <a:pt x="1278" y="1522"/>
                </a:lnTo>
                <a:lnTo>
                  <a:pt x="1279" y="1522"/>
                </a:lnTo>
                <a:lnTo>
                  <a:pt x="1280" y="1523"/>
                </a:lnTo>
                <a:lnTo>
                  <a:pt x="1281" y="1523"/>
                </a:lnTo>
                <a:lnTo>
                  <a:pt x="1281" y="1523"/>
                </a:lnTo>
                <a:lnTo>
                  <a:pt x="1283" y="1523"/>
                </a:lnTo>
                <a:lnTo>
                  <a:pt x="1284" y="1523"/>
                </a:lnTo>
                <a:lnTo>
                  <a:pt x="1285" y="1523"/>
                </a:lnTo>
                <a:lnTo>
                  <a:pt x="1285" y="1523"/>
                </a:lnTo>
                <a:lnTo>
                  <a:pt x="1286" y="1523"/>
                </a:lnTo>
                <a:lnTo>
                  <a:pt x="1288" y="1523"/>
                </a:lnTo>
                <a:lnTo>
                  <a:pt x="1289" y="1523"/>
                </a:lnTo>
                <a:lnTo>
                  <a:pt x="1290" y="1523"/>
                </a:lnTo>
                <a:lnTo>
                  <a:pt x="1290" y="1524"/>
                </a:lnTo>
                <a:lnTo>
                  <a:pt x="1291" y="1524"/>
                </a:lnTo>
                <a:lnTo>
                  <a:pt x="1293" y="1524"/>
                </a:lnTo>
                <a:lnTo>
                  <a:pt x="1294" y="1524"/>
                </a:lnTo>
                <a:lnTo>
                  <a:pt x="1294" y="1524"/>
                </a:lnTo>
                <a:lnTo>
                  <a:pt x="1295" y="1523"/>
                </a:lnTo>
                <a:lnTo>
                  <a:pt x="1296" y="1523"/>
                </a:lnTo>
                <a:lnTo>
                  <a:pt x="1298" y="1523"/>
                </a:lnTo>
                <a:lnTo>
                  <a:pt x="1298" y="1523"/>
                </a:lnTo>
                <a:lnTo>
                  <a:pt x="1299" y="1522"/>
                </a:lnTo>
                <a:lnTo>
                  <a:pt x="1300" y="1522"/>
                </a:lnTo>
                <a:lnTo>
                  <a:pt x="1301" y="1520"/>
                </a:lnTo>
                <a:lnTo>
                  <a:pt x="1301" y="1520"/>
                </a:lnTo>
                <a:lnTo>
                  <a:pt x="1303" y="1519"/>
                </a:lnTo>
                <a:lnTo>
                  <a:pt x="1304" y="1519"/>
                </a:lnTo>
                <a:lnTo>
                  <a:pt x="1305" y="1520"/>
                </a:lnTo>
                <a:lnTo>
                  <a:pt x="1305" y="1520"/>
                </a:lnTo>
                <a:lnTo>
                  <a:pt x="1306" y="1520"/>
                </a:lnTo>
                <a:lnTo>
                  <a:pt x="1308" y="1520"/>
                </a:lnTo>
                <a:lnTo>
                  <a:pt x="1309" y="1522"/>
                </a:lnTo>
                <a:lnTo>
                  <a:pt x="1309" y="1522"/>
                </a:lnTo>
                <a:lnTo>
                  <a:pt x="1310" y="1520"/>
                </a:lnTo>
                <a:lnTo>
                  <a:pt x="1311" y="1519"/>
                </a:lnTo>
                <a:lnTo>
                  <a:pt x="1313" y="1517"/>
                </a:lnTo>
                <a:lnTo>
                  <a:pt x="1313" y="1514"/>
                </a:lnTo>
                <a:lnTo>
                  <a:pt x="1314" y="1513"/>
                </a:lnTo>
                <a:lnTo>
                  <a:pt x="1315" y="1513"/>
                </a:lnTo>
                <a:lnTo>
                  <a:pt x="1316" y="1514"/>
                </a:lnTo>
                <a:lnTo>
                  <a:pt x="1316" y="1517"/>
                </a:lnTo>
                <a:lnTo>
                  <a:pt x="1317" y="1518"/>
                </a:lnTo>
                <a:lnTo>
                  <a:pt x="1319" y="1519"/>
                </a:lnTo>
                <a:lnTo>
                  <a:pt x="1320" y="1520"/>
                </a:lnTo>
                <a:lnTo>
                  <a:pt x="1320" y="1520"/>
                </a:lnTo>
                <a:lnTo>
                  <a:pt x="1321" y="1519"/>
                </a:lnTo>
                <a:lnTo>
                  <a:pt x="1322" y="1518"/>
                </a:lnTo>
                <a:lnTo>
                  <a:pt x="1324" y="1514"/>
                </a:lnTo>
                <a:lnTo>
                  <a:pt x="1324" y="1510"/>
                </a:lnTo>
                <a:lnTo>
                  <a:pt x="1325" y="1507"/>
                </a:lnTo>
                <a:lnTo>
                  <a:pt x="1326" y="1502"/>
                </a:lnTo>
                <a:lnTo>
                  <a:pt x="1327" y="1497"/>
                </a:lnTo>
                <a:lnTo>
                  <a:pt x="1327" y="1493"/>
                </a:lnTo>
                <a:lnTo>
                  <a:pt x="1329" y="1490"/>
                </a:lnTo>
                <a:lnTo>
                  <a:pt x="1330" y="1490"/>
                </a:lnTo>
                <a:lnTo>
                  <a:pt x="1331" y="1493"/>
                </a:lnTo>
                <a:lnTo>
                  <a:pt x="1331" y="1497"/>
                </a:lnTo>
                <a:lnTo>
                  <a:pt x="1332" y="1502"/>
                </a:lnTo>
                <a:lnTo>
                  <a:pt x="1334" y="1505"/>
                </a:lnTo>
                <a:lnTo>
                  <a:pt x="1335" y="1510"/>
                </a:lnTo>
                <a:lnTo>
                  <a:pt x="1335" y="1514"/>
                </a:lnTo>
                <a:lnTo>
                  <a:pt x="1336" y="1517"/>
                </a:lnTo>
                <a:lnTo>
                  <a:pt x="1337" y="1519"/>
                </a:lnTo>
                <a:lnTo>
                  <a:pt x="1339" y="1520"/>
                </a:lnTo>
                <a:lnTo>
                  <a:pt x="1339" y="1520"/>
                </a:lnTo>
                <a:lnTo>
                  <a:pt x="1340" y="1522"/>
                </a:lnTo>
                <a:lnTo>
                  <a:pt x="1341" y="1522"/>
                </a:lnTo>
                <a:lnTo>
                  <a:pt x="1342" y="1522"/>
                </a:lnTo>
                <a:lnTo>
                  <a:pt x="1344" y="1520"/>
                </a:lnTo>
                <a:lnTo>
                  <a:pt x="1344" y="1520"/>
                </a:lnTo>
                <a:lnTo>
                  <a:pt x="1345" y="1518"/>
                </a:lnTo>
                <a:lnTo>
                  <a:pt x="1346" y="1515"/>
                </a:lnTo>
                <a:lnTo>
                  <a:pt x="1347" y="1513"/>
                </a:lnTo>
                <a:lnTo>
                  <a:pt x="1347" y="1510"/>
                </a:lnTo>
                <a:lnTo>
                  <a:pt x="1349" y="1509"/>
                </a:lnTo>
                <a:lnTo>
                  <a:pt x="1350" y="1508"/>
                </a:lnTo>
                <a:lnTo>
                  <a:pt x="1351" y="1509"/>
                </a:lnTo>
                <a:lnTo>
                  <a:pt x="1351" y="1510"/>
                </a:lnTo>
                <a:lnTo>
                  <a:pt x="1352" y="1514"/>
                </a:lnTo>
                <a:lnTo>
                  <a:pt x="1353" y="1517"/>
                </a:lnTo>
                <a:lnTo>
                  <a:pt x="1355" y="1519"/>
                </a:lnTo>
                <a:lnTo>
                  <a:pt x="1355" y="1522"/>
                </a:lnTo>
                <a:lnTo>
                  <a:pt x="1356" y="1522"/>
                </a:lnTo>
                <a:lnTo>
                  <a:pt x="1357" y="1522"/>
                </a:lnTo>
                <a:lnTo>
                  <a:pt x="1358" y="1522"/>
                </a:lnTo>
                <a:lnTo>
                  <a:pt x="1358" y="1520"/>
                </a:lnTo>
                <a:lnTo>
                  <a:pt x="1360" y="1520"/>
                </a:lnTo>
                <a:lnTo>
                  <a:pt x="1361" y="1520"/>
                </a:lnTo>
                <a:lnTo>
                  <a:pt x="1362" y="1520"/>
                </a:lnTo>
                <a:lnTo>
                  <a:pt x="1362" y="1520"/>
                </a:lnTo>
                <a:lnTo>
                  <a:pt x="1363" y="1522"/>
                </a:lnTo>
                <a:lnTo>
                  <a:pt x="1365" y="1522"/>
                </a:lnTo>
                <a:lnTo>
                  <a:pt x="1366" y="1523"/>
                </a:lnTo>
                <a:lnTo>
                  <a:pt x="1366" y="1523"/>
                </a:lnTo>
                <a:lnTo>
                  <a:pt x="1367" y="1523"/>
                </a:lnTo>
                <a:lnTo>
                  <a:pt x="1368" y="1523"/>
                </a:lnTo>
                <a:lnTo>
                  <a:pt x="1370" y="1523"/>
                </a:lnTo>
                <a:lnTo>
                  <a:pt x="1370" y="1523"/>
                </a:lnTo>
                <a:lnTo>
                  <a:pt x="1371" y="1523"/>
                </a:lnTo>
                <a:lnTo>
                  <a:pt x="1372" y="1522"/>
                </a:lnTo>
                <a:lnTo>
                  <a:pt x="1373" y="1522"/>
                </a:lnTo>
                <a:lnTo>
                  <a:pt x="1373" y="1522"/>
                </a:lnTo>
                <a:lnTo>
                  <a:pt x="1375" y="1520"/>
                </a:lnTo>
                <a:lnTo>
                  <a:pt x="1376" y="1520"/>
                </a:lnTo>
                <a:lnTo>
                  <a:pt x="1377" y="1520"/>
                </a:lnTo>
                <a:lnTo>
                  <a:pt x="1377" y="1520"/>
                </a:lnTo>
                <a:lnTo>
                  <a:pt x="1378" y="1520"/>
                </a:lnTo>
                <a:lnTo>
                  <a:pt x="1380" y="1522"/>
                </a:lnTo>
                <a:lnTo>
                  <a:pt x="1381" y="1522"/>
                </a:lnTo>
                <a:lnTo>
                  <a:pt x="1381" y="1522"/>
                </a:lnTo>
                <a:lnTo>
                  <a:pt x="1382" y="1522"/>
                </a:lnTo>
                <a:lnTo>
                  <a:pt x="1383" y="1522"/>
                </a:lnTo>
                <a:lnTo>
                  <a:pt x="1385" y="1522"/>
                </a:lnTo>
                <a:lnTo>
                  <a:pt x="1385" y="1523"/>
                </a:lnTo>
                <a:lnTo>
                  <a:pt x="1386" y="1523"/>
                </a:lnTo>
                <a:lnTo>
                  <a:pt x="1387" y="1523"/>
                </a:lnTo>
                <a:lnTo>
                  <a:pt x="1388" y="1523"/>
                </a:lnTo>
                <a:lnTo>
                  <a:pt x="1388" y="1523"/>
                </a:lnTo>
                <a:lnTo>
                  <a:pt x="1389" y="1523"/>
                </a:lnTo>
                <a:lnTo>
                  <a:pt x="1391" y="1523"/>
                </a:lnTo>
                <a:lnTo>
                  <a:pt x="1392" y="1523"/>
                </a:lnTo>
                <a:lnTo>
                  <a:pt x="1392" y="1523"/>
                </a:lnTo>
                <a:lnTo>
                  <a:pt x="1393" y="1523"/>
                </a:lnTo>
                <a:lnTo>
                  <a:pt x="1394" y="1523"/>
                </a:lnTo>
                <a:lnTo>
                  <a:pt x="1396" y="1523"/>
                </a:lnTo>
                <a:lnTo>
                  <a:pt x="1396" y="1522"/>
                </a:lnTo>
                <a:lnTo>
                  <a:pt x="1397" y="1522"/>
                </a:lnTo>
                <a:lnTo>
                  <a:pt x="1398" y="1522"/>
                </a:lnTo>
                <a:lnTo>
                  <a:pt x="1399" y="1522"/>
                </a:lnTo>
                <a:lnTo>
                  <a:pt x="1401" y="1522"/>
                </a:lnTo>
                <a:lnTo>
                  <a:pt x="1401" y="1522"/>
                </a:lnTo>
                <a:lnTo>
                  <a:pt x="1402" y="1522"/>
                </a:lnTo>
                <a:lnTo>
                  <a:pt x="1403" y="1522"/>
                </a:lnTo>
                <a:lnTo>
                  <a:pt x="1404" y="1522"/>
                </a:lnTo>
                <a:lnTo>
                  <a:pt x="1404" y="1522"/>
                </a:lnTo>
                <a:lnTo>
                  <a:pt x="1406" y="1522"/>
                </a:lnTo>
                <a:lnTo>
                  <a:pt x="1407" y="1522"/>
                </a:lnTo>
                <a:lnTo>
                  <a:pt x="1408" y="1522"/>
                </a:lnTo>
                <a:lnTo>
                  <a:pt x="1408" y="1522"/>
                </a:lnTo>
                <a:lnTo>
                  <a:pt x="1409" y="1522"/>
                </a:lnTo>
                <a:lnTo>
                  <a:pt x="1411" y="1522"/>
                </a:lnTo>
                <a:lnTo>
                  <a:pt x="1412" y="1522"/>
                </a:lnTo>
                <a:lnTo>
                  <a:pt x="1412" y="1522"/>
                </a:lnTo>
                <a:lnTo>
                  <a:pt x="1413" y="1522"/>
                </a:lnTo>
                <a:lnTo>
                  <a:pt x="1414" y="1522"/>
                </a:lnTo>
                <a:lnTo>
                  <a:pt x="1416" y="1522"/>
                </a:lnTo>
                <a:lnTo>
                  <a:pt x="1416" y="1522"/>
                </a:lnTo>
                <a:lnTo>
                  <a:pt x="1417" y="1522"/>
                </a:lnTo>
                <a:lnTo>
                  <a:pt x="1418" y="1522"/>
                </a:lnTo>
                <a:lnTo>
                  <a:pt x="1419" y="1522"/>
                </a:lnTo>
                <a:lnTo>
                  <a:pt x="1419" y="1520"/>
                </a:lnTo>
                <a:lnTo>
                  <a:pt x="1420" y="1520"/>
                </a:lnTo>
                <a:lnTo>
                  <a:pt x="1422" y="1520"/>
                </a:lnTo>
                <a:lnTo>
                  <a:pt x="1423" y="1520"/>
                </a:lnTo>
                <a:lnTo>
                  <a:pt x="1423" y="1520"/>
                </a:lnTo>
                <a:lnTo>
                  <a:pt x="1424" y="1520"/>
                </a:lnTo>
                <a:lnTo>
                  <a:pt x="1425" y="1520"/>
                </a:lnTo>
                <a:lnTo>
                  <a:pt x="1427" y="1520"/>
                </a:lnTo>
                <a:lnTo>
                  <a:pt x="1427" y="1520"/>
                </a:lnTo>
                <a:lnTo>
                  <a:pt x="1428" y="1520"/>
                </a:lnTo>
                <a:lnTo>
                  <a:pt x="1429" y="1520"/>
                </a:lnTo>
                <a:lnTo>
                  <a:pt x="1430" y="1520"/>
                </a:lnTo>
                <a:lnTo>
                  <a:pt x="1430" y="1520"/>
                </a:lnTo>
                <a:lnTo>
                  <a:pt x="1432" y="1522"/>
                </a:lnTo>
                <a:lnTo>
                  <a:pt x="1433" y="1522"/>
                </a:lnTo>
                <a:lnTo>
                  <a:pt x="1434" y="1522"/>
                </a:lnTo>
                <a:lnTo>
                  <a:pt x="1434" y="1522"/>
                </a:lnTo>
                <a:lnTo>
                  <a:pt x="1435" y="1522"/>
                </a:lnTo>
                <a:lnTo>
                  <a:pt x="1437" y="1522"/>
                </a:lnTo>
                <a:lnTo>
                  <a:pt x="1438" y="1522"/>
                </a:lnTo>
                <a:lnTo>
                  <a:pt x="1438" y="1522"/>
                </a:lnTo>
                <a:lnTo>
                  <a:pt x="1439" y="1522"/>
                </a:lnTo>
                <a:lnTo>
                  <a:pt x="1440" y="1522"/>
                </a:lnTo>
                <a:lnTo>
                  <a:pt x="1442" y="1522"/>
                </a:lnTo>
                <a:lnTo>
                  <a:pt x="1442" y="1522"/>
                </a:lnTo>
                <a:lnTo>
                  <a:pt x="1443" y="1522"/>
                </a:lnTo>
                <a:lnTo>
                  <a:pt x="1444" y="1522"/>
                </a:lnTo>
                <a:lnTo>
                  <a:pt x="1445" y="1522"/>
                </a:lnTo>
                <a:lnTo>
                  <a:pt x="1445" y="1522"/>
                </a:lnTo>
                <a:lnTo>
                  <a:pt x="1447" y="1522"/>
                </a:lnTo>
                <a:lnTo>
                  <a:pt x="1448" y="1522"/>
                </a:lnTo>
                <a:lnTo>
                  <a:pt x="1449" y="1522"/>
                </a:lnTo>
                <a:lnTo>
                  <a:pt x="1449" y="1522"/>
                </a:lnTo>
                <a:lnTo>
                  <a:pt x="1450" y="1522"/>
                </a:lnTo>
                <a:lnTo>
                  <a:pt x="1452" y="1522"/>
                </a:lnTo>
                <a:lnTo>
                  <a:pt x="1453" y="1522"/>
                </a:lnTo>
                <a:lnTo>
                  <a:pt x="1453" y="1522"/>
                </a:lnTo>
                <a:lnTo>
                  <a:pt x="1454" y="1522"/>
                </a:lnTo>
                <a:lnTo>
                  <a:pt x="1455" y="1522"/>
                </a:lnTo>
                <a:lnTo>
                  <a:pt x="1456" y="1522"/>
                </a:lnTo>
                <a:lnTo>
                  <a:pt x="1458" y="1522"/>
                </a:lnTo>
                <a:lnTo>
                  <a:pt x="1458" y="1522"/>
                </a:lnTo>
                <a:lnTo>
                  <a:pt x="1459" y="1522"/>
                </a:lnTo>
                <a:lnTo>
                  <a:pt x="1460" y="1522"/>
                </a:lnTo>
                <a:lnTo>
                  <a:pt x="1461" y="1522"/>
                </a:lnTo>
                <a:lnTo>
                  <a:pt x="1461" y="1522"/>
                </a:lnTo>
                <a:lnTo>
                  <a:pt x="1463" y="1522"/>
                </a:lnTo>
                <a:lnTo>
                  <a:pt x="1464" y="1522"/>
                </a:lnTo>
                <a:lnTo>
                  <a:pt x="1465" y="1522"/>
                </a:lnTo>
                <a:lnTo>
                  <a:pt x="1465" y="1522"/>
                </a:lnTo>
                <a:lnTo>
                  <a:pt x="1466" y="1522"/>
                </a:lnTo>
                <a:lnTo>
                  <a:pt x="1468" y="1522"/>
                </a:lnTo>
                <a:lnTo>
                  <a:pt x="1469" y="1522"/>
                </a:lnTo>
                <a:lnTo>
                  <a:pt x="1469" y="1522"/>
                </a:lnTo>
                <a:lnTo>
                  <a:pt x="1470" y="1522"/>
                </a:lnTo>
                <a:lnTo>
                  <a:pt x="1471" y="1522"/>
                </a:lnTo>
                <a:lnTo>
                  <a:pt x="1473" y="1522"/>
                </a:lnTo>
                <a:lnTo>
                  <a:pt x="1473" y="1522"/>
                </a:lnTo>
                <a:lnTo>
                  <a:pt x="1474" y="1522"/>
                </a:lnTo>
                <a:lnTo>
                  <a:pt x="1475" y="1522"/>
                </a:lnTo>
                <a:lnTo>
                  <a:pt x="1476" y="1522"/>
                </a:lnTo>
                <a:lnTo>
                  <a:pt x="1476" y="1522"/>
                </a:lnTo>
                <a:lnTo>
                  <a:pt x="1478" y="1522"/>
                </a:lnTo>
                <a:lnTo>
                  <a:pt x="1479" y="1522"/>
                </a:lnTo>
                <a:lnTo>
                  <a:pt x="1480" y="1522"/>
                </a:lnTo>
                <a:lnTo>
                  <a:pt x="1480" y="1522"/>
                </a:lnTo>
                <a:lnTo>
                  <a:pt x="1481" y="1522"/>
                </a:lnTo>
                <a:lnTo>
                  <a:pt x="1483" y="1522"/>
                </a:lnTo>
                <a:lnTo>
                  <a:pt x="1484" y="1522"/>
                </a:lnTo>
                <a:lnTo>
                  <a:pt x="1484" y="1522"/>
                </a:lnTo>
                <a:lnTo>
                  <a:pt x="1485" y="1520"/>
                </a:lnTo>
                <a:lnTo>
                  <a:pt x="1486" y="1520"/>
                </a:lnTo>
                <a:lnTo>
                  <a:pt x="1488" y="1520"/>
                </a:lnTo>
                <a:lnTo>
                  <a:pt x="1488" y="1520"/>
                </a:lnTo>
                <a:lnTo>
                  <a:pt x="1489" y="1520"/>
                </a:lnTo>
                <a:lnTo>
                  <a:pt x="1490" y="1520"/>
                </a:lnTo>
                <a:lnTo>
                  <a:pt x="1491" y="1520"/>
                </a:lnTo>
                <a:lnTo>
                  <a:pt x="1491" y="1520"/>
                </a:lnTo>
                <a:lnTo>
                  <a:pt x="1492" y="1520"/>
                </a:lnTo>
                <a:lnTo>
                  <a:pt x="1494" y="1520"/>
                </a:lnTo>
                <a:lnTo>
                  <a:pt x="1495" y="1522"/>
                </a:lnTo>
                <a:lnTo>
                  <a:pt x="1495" y="1522"/>
                </a:lnTo>
                <a:lnTo>
                  <a:pt x="1496" y="1522"/>
                </a:lnTo>
                <a:lnTo>
                  <a:pt x="1497" y="1522"/>
                </a:lnTo>
                <a:lnTo>
                  <a:pt x="1499" y="1522"/>
                </a:lnTo>
                <a:lnTo>
                  <a:pt x="1499" y="1522"/>
                </a:lnTo>
                <a:lnTo>
                  <a:pt x="1500" y="1522"/>
                </a:lnTo>
                <a:lnTo>
                  <a:pt x="1501" y="1522"/>
                </a:lnTo>
                <a:lnTo>
                  <a:pt x="1502" y="1522"/>
                </a:lnTo>
                <a:lnTo>
                  <a:pt x="1502" y="1522"/>
                </a:lnTo>
                <a:lnTo>
                  <a:pt x="1504" y="1522"/>
                </a:lnTo>
                <a:lnTo>
                  <a:pt x="1505" y="1522"/>
                </a:lnTo>
                <a:lnTo>
                  <a:pt x="1506" y="1522"/>
                </a:lnTo>
                <a:lnTo>
                  <a:pt x="1506" y="1522"/>
                </a:lnTo>
                <a:lnTo>
                  <a:pt x="1507" y="1522"/>
                </a:lnTo>
                <a:lnTo>
                  <a:pt x="1509" y="1522"/>
                </a:lnTo>
                <a:lnTo>
                  <a:pt x="1510" y="1522"/>
                </a:lnTo>
                <a:lnTo>
                  <a:pt x="1511" y="1522"/>
                </a:lnTo>
                <a:lnTo>
                  <a:pt x="1511" y="1522"/>
                </a:lnTo>
                <a:lnTo>
                  <a:pt x="1512" y="1522"/>
                </a:lnTo>
                <a:lnTo>
                  <a:pt x="1514" y="1522"/>
                </a:lnTo>
                <a:lnTo>
                  <a:pt x="1515" y="1522"/>
                </a:lnTo>
                <a:lnTo>
                  <a:pt x="1515" y="1522"/>
                </a:lnTo>
                <a:lnTo>
                  <a:pt x="1516" y="1523"/>
                </a:lnTo>
                <a:lnTo>
                  <a:pt x="1517" y="1523"/>
                </a:lnTo>
                <a:lnTo>
                  <a:pt x="1519" y="1524"/>
                </a:lnTo>
                <a:lnTo>
                  <a:pt x="1519" y="1524"/>
                </a:lnTo>
                <a:lnTo>
                  <a:pt x="1520" y="1525"/>
                </a:lnTo>
                <a:lnTo>
                  <a:pt x="1521" y="1525"/>
                </a:lnTo>
                <a:lnTo>
                  <a:pt x="1522" y="1524"/>
                </a:lnTo>
                <a:lnTo>
                  <a:pt x="1522" y="1524"/>
                </a:lnTo>
                <a:lnTo>
                  <a:pt x="1524" y="1523"/>
                </a:lnTo>
                <a:lnTo>
                  <a:pt x="1525" y="1522"/>
                </a:lnTo>
                <a:lnTo>
                  <a:pt x="1526" y="1520"/>
                </a:lnTo>
                <a:lnTo>
                  <a:pt x="1526" y="1520"/>
                </a:lnTo>
                <a:lnTo>
                  <a:pt x="1527" y="1520"/>
                </a:lnTo>
                <a:lnTo>
                  <a:pt x="1528" y="1520"/>
                </a:lnTo>
                <a:lnTo>
                  <a:pt x="1530" y="1520"/>
                </a:lnTo>
                <a:lnTo>
                  <a:pt x="1530" y="1520"/>
                </a:lnTo>
                <a:lnTo>
                  <a:pt x="1531" y="1520"/>
                </a:lnTo>
                <a:lnTo>
                  <a:pt x="1532" y="1522"/>
                </a:lnTo>
                <a:lnTo>
                  <a:pt x="1533" y="1522"/>
                </a:lnTo>
                <a:lnTo>
                  <a:pt x="1533" y="1522"/>
                </a:lnTo>
                <a:lnTo>
                  <a:pt x="1535" y="1522"/>
                </a:lnTo>
                <a:lnTo>
                  <a:pt x="1536" y="1522"/>
                </a:lnTo>
                <a:lnTo>
                  <a:pt x="1537" y="1523"/>
                </a:lnTo>
                <a:lnTo>
                  <a:pt x="1537" y="1523"/>
                </a:lnTo>
                <a:lnTo>
                  <a:pt x="1538" y="1523"/>
                </a:lnTo>
                <a:lnTo>
                  <a:pt x="1540" y="1523"/>
                </a:lnTo>
                <a:lnTo>
                  <a:pt x="1541" y="1523"/>
                </a:lnTo>
                <a:lnTo>
                  <a:pt x="1541" y="1523"/>
                </a:lnTo>
                <a:lnTo>
                  <a:pt x="1542" y="1522"/>
                </a:lnTo>
                <a:lnTo>
                  <a:pt x="1543" y="1522"/>
                </a:lnTo>
                <a:lnTo>
                  <a:pt x="1545" y="1520"/>
                </a:lnTo>
                <a:lnTo>
                  <a:pt x="1545" y="1520"/>
                </a:lnTo>
                <a:lnTo>
                  <a:pt x="1546" y="1520"/>
                </a:lnTo>
                <a:lnTo>
                  <a:pt x="1547" y="1520"/>
                </a:lnTo>
                <a:lnTo>
                  <a:pt x="1548" y="1520"/>
                </a:lnTo>
                <a:lnTo>
                  <a:pt x="1548" y="1520"/>
                </a:lnTo>
                <a:lnTo>
                  <a:pt x="1550" y="1520"/>
                </a:lnTo>
                <a:lnTo>
                  <a:pt x="1551" y="1522"/>
                </a:lnTo>
                <a:lnTo>
                  <a:pt x="1552" y="1522"/>
                </a:lnTo>
                <a:lnTo>
                  <a:pt x="1552" y="1522"/>
                </a:lnTo>
                <a:lnTo>
                  <a:pt x="1553" y="1522"/>
                </a:lnTo>
                <a:lnTo>
                  <a:pt x="1555" y="1522"/>
                </a:lnTo>
                <a:lnTo>
                  <a:pt x="1556" y="1522"/>
                </a:lnTo>
                <a:lnTo>
                  <a:pt x="1556" y="1522"/>
                </a:lnTo>
                <a:lnTo>
                  <a:pt x="1557" y="1522"/>
                </a:lnTo>
                <a:lnTo>
                  <a:pt x="1558" y="1522"/>
                </a:lnTo>
                <a:lnTo>
                  <a:pt x="1560" y="1522"/>
                </a:lnTo>
                <a:lnTo>
                  <a:pt x="1560" y="1522"/>
                </a:lnTo>
                <a:lnTo>
                  <a:pt x="1561" y="1522"/>
                </a:lnTo>
                <a:lnTo>
                  <a:pt x="1562" y="1522"/>
                </a:lnTo>
                <a:lnTo>
                  <a:pt x="1563" y="1522"/>
                </a:lnTo>
                <a:lnTo>
                  <a:pt x="1563" y="1522"/>
                </a:lnTo>
                <a:lnTo>
                  <a:pt x="1564" y="1522"/>
                </a:lnTo>
                <a:lnTo>
                  <a:pt x="1566" y="1520"/>
                </a:lnTo>
                <a:lnTo>
                  <a:pt x="1567" y="1520"/>
                </a:lnTo>
                <a:lnTo>
                  <a:pt x="1568" y="1520"/>
                </a:lnTo>
                <a:lnTo>
                  <a:pt x="1568" y="1520"/>
                </a:lnTo>
                <a:lnTo>
                  <a:pt x="1569" y="1520"/>
                </a:lnTo>
                <a:lnTo>
                  <a:pt x="1571" y="1519"/>
                </a:lnTo>
                <a:lnTo>
                  <a:pt x="1572" y="1519"/>
                </a:lnTo>
                <a:lnTo>
                  <a:pt x="1572" y="1518"/>
                </a:lnTo>
                <a:lnTo>
                  <a:pt x="1573" y="1518"/>
                </a:lnTo>
                <a:lnTo>
                  <a:pt x="1574" y="1517"/>
                </a:lnTo>
                <a:lnTo>
                  <a:pt x="1576" y="1517"/>
                </a:lnTo>
                <a:lnTo>
                  <a:pt x="1576" y="1517"/>
                </a:lnTo>
                <a:lnTo>
                  <a:pt x="1577" y="1515"/>
                </a:lnTo>
                <a:lnTo>
                  <a:pt x="1578" y="1515"/>
                </a:lnTo>
                <a:lnTo>
                  <a:pt x="1579" y="1515"/>
                </a:lnTo>
                <a:lnTo>
                  <a:pt x="1579" y="1515"/>
                </a:lnTo>
                <a:lnTo>
                  <a:pt x="1581" y="1515"/>
                </a:lnTo>
                <a:lnTo>
                  <a:pt x="1582" y="1515"/>
                </a:lnTo>
                <a:lnTo>
                  <a:pt x="1583" y="1517"/>
                </a:lnTo>
                <a:lnTo>
                  <a:pt x="1583" y="1517"/>
                </a:lnTo>
                <a:lnTo>
                  <a:pt x="1584" y="1518"/>
                </a:lnTo>
                <a:lnTo>
                  <a:pt x="1586" y="1518"/>
                </a:lnTo>
                <a:lnTo>
                  <a:pt x="1587" y="1519"/>
                </a:lnTo>
                <a:lnTo>
                  <a:pt x="1587" y="1520"/>
                </a:lnTo>
                <a:lnTo>
                  <a:pt x="1588" y="1520"/>
                </a:lnTo>
                <a:lnTo>
                  <a:pt x="1589" y="1522"/>
                </a:lnTo>
                <a:lnTo>
                  <a:pt x="1591" y="1522"/>
                </a:lnTo>
                <a:lnTo>
                  <a:pt x="1591" y="1522"/>
                </a:lnTo>
                <a:lnTo>
                  <a:pt x="1592" y="1522"/>
                </a:lnTo>
                <a:lnTo>
                  <a:pt x="1593" y="1522"/>
                </a:lnTo>
                <a:lnTo>
                  <a:pt x="1594" y="1522"/>
                </a:lnTo>
                <a:lnTo>
                  <a:pt x="1594" y="1522"/>
                </a:lnTo>
                <a:lnTo>
                  <a:pt x="1596" y="1522"/>
                </a:lnTo>
                <a:lnTo>
                  <a:pt x="1597" y="1522"/>
                </a:lnTo>
                <a:lnTo>
                  <a:pt x="1598" y="1522"/>
                </a:lnTo>
                <a:lnTo>
                  <a:pt x="1598" y="1522"/>
                </a:lnTo>
                <a:lnTo>
                  <a:pt x="1599" y="1522"/>
                </a:lnTo>
                <a:lnTo>
                  <a:pt x="1600" y="1522"/>
                </a:lnTo>
                <a:lnTo>
                  <a:pt x="1602" y="1522"/>
                </a:lnTo>
                <a:lnTo>
                  <a:pt x="1602" y="1522"/>
                </a:lnTo>
                <a:lnTo>
                  <a:pt x="1603" y="1522"/>
                </a:lnTo>
                <a:lnTo>
                  <a:pt x="1604" y="1522"/>
                </a:lnTo>
                <a:lnTo>
                  <a:pt x="1605" y="1522"/>
                </a:lnTo>
                <a:lnTo>
                  <a:pt x="1605" y="1523"/>
                </a:lnTo>
                <a:lnTo>
                  <a:pt x="1607" y="1523"/>
                </a:lnTo>
                <a:lnTo>
                  <a:pt x="1608" y="1523"/>
                </a:lnTo>
                <a:lnTo>
                  <a:pt x="1609" y="1523"/>
                </a:lnTo>
                <a:lnTo>
                  <a:pt x="1609" y="1524"/>
                </a:lnTo>
                <a:lnTo>
                  <a:pt x="1610" y="1524"/>
                </a:lnTo>
                <a:lnTo>
                  <a:pt x="1612" y="1524"/>
                </a:lnTo>
                <a:lnTo>
                  <a:pt x="1613" y="1524"/>
                </a:lnTo>
                <a:lnTo>
                  <a:pt x="1613" y="1524"/>
                </a:lnTo>
                <a:lnTo>
                  <a:pt x="1614" y="1524"/>
                </a:lnTo>
                <a:lnTo>
                  <a:pt x="1615" y="1523"/>
                </a:lnTo>
                <a:lnTo>
                  <a:pt x="1617" y="1522"/>
                </a:lnTo>
                <a:lnTo>
                  <a:pt x="1617" y="1520"/>
                </a:lnTo>
                <a:lnTo>
                  <a:pt x="1618" y="1520"/>
                </a:lnTo>
                <a:lnTo>
                  <a:pt x="1619" y="1520"/>
                </a:lnTo>
                <a:lnTo>
                  <a:pt x="1620" y="1520"/>
                </a:lnTo>
                <a:lnTo>
                  <a:pt x="1620" y="1520"/>
                </a:lnTo>
                <a:lnTo>
                  <a:pt x="1622" y="1520"/>
                </a:lnTo>
                <a:lnTo>
                  <a:pt x="1623" y="1522"/>
                </a:lnTo>
                <a:lnTo>
                  <a:pt x="1624" y="1522"/>
                </a:lnTo>
                <a:lnTo>
                  <a:pt x="1625" y="1522"/>
                </a:lnTo>
                <a:lnTo>
                  <a:pt x="1625" y="1522"/>
                </a:lnTo>
                <a:lnTo>
                  <a:pt x="1627" y="1522"/>
                </a:lnTo>
                <a:lnTo>
                  <a:pt x="1628" y="1522"/>
                </a:lnTo>
                <a:lnTo>
                  <a:pt x="1629" y="1522"/>
                </a:lnTo>
                <a:lnTo>
                  <a:pt x="1629" y="1522"/>
                </a:lnTo>
                <a:lnTo>
                  <a:pt x="1630" y="1522"/>
                </a:lnTo>
                <a:lnTo>
                  <a:pt x="1632" y="1522"/>
                </a:lnTo>
                <a:lnTo>
                  <a:pt x="1633" y="1520"/>
                </a:lnTo>
                <a:lnTo>
                  <a:pt x="1633" y="1519"/>
                </a:lnTo>
                <a:lnTo>
                  <a:pt x="1634" y="1518"/>
                </a:lnTo>
                <a:lnTo>
                  <a:pt x="1635" y="1515"/>
                </a:lnTo>
                <a:lnTo>
                  <a:pt x="1636" y="1514"/>
                </a:lnTo>
                <a:lnTo>
                  <a:pt x="1636" y="1513"/>
                </a:lnTo>
                <a:lnTo>
                  <a:pt x="1638" y="1512"/>
                </a:lnTo>
                <a:lnTo>
                  <a:pt x="1639" y="1512"/>
                </a:lnTo>
                <a:lnTo>
                  <a:pt x="1640" y="1513"/>
                </a:lnTo>
                <a:lnTo>
                  <a:pt x="1640" y="1515"/>
                </a:lnTo>
                <a:lnTo>
                  <a:pt x="1641" y="1518"/>
                </a:lnTo>
                <a:lnTo>
                  <a:pt x="1643" y="1520"/>
                </a:lnTo>
                <a:lnTo>
                  <a:pt x="1644" y="1523"/>
                </a:lnTo>
                <a:lnTo>
                  <a:pt x="1644" y="1524"/>
                </a:lnTo>
                <a:lnTo>
                  <a:pt x="1645" y="1527"/>
                </a:lnTo>
                <a:lnTo>
                  <a:pt x="1646" y="1528"/>
                </a:lnTo>
                <a:lnTo>
                  <a:pt x="1648" y="1528"/>
                </a:lnTo>
                <a:lnTo>
                  <a:pt x="1648" y="1529"/>
                </a:lnTo>
                <a:lnTo>
                  <a:pt x="1649" y="1529"/>
                </a:lnTo>
                <a:lnTo>
                  <a:pt x="1650" y="1529"/>
                </a:lnTo>
                <a:lnTo>
                  <a:pt x="1651" y="1528"/>
                </a:lnTo>
                <a:lnTo>
                  <a:pt x="1651" y="1528"/>
                </a:lnTo>
                <a:lnTo>
                  <a:pt x="1653" y="1527"/>
                </a:lnTo>
                <a:lnTo>
                  <a:pt x="1654" y="1525"/>
                </a:lnTo>
                <a:lnTo>
                  <a:pt x="1655" y="1524"/>
                </a:lnTo>
                <a:lnTo>
                  <a:pt x="1655" y="1523"/>
                </a:lnTo>
                <a:lnTo>
                  <a:pt x="1656" y="1522"/>
                </a:lnTo>
                <a:lnTo>
                  <a:pt x="1658" y="1522"/>
                </a:lnTo>
                <a:lnTo>
                  <a:pt x="1659" y="1520"/>
                </a:lnTo>
                <a:lnTo>
                  <a:pt x="1659" y="1520"/>
                </a:lnTo>
                <a:lnTo>
                  <a:pt x="1660" y="1519"/>
                </a:lnTo>
                <a:lnTo>
                  <a:pt x="1661" y="1519"/>
                </a:lnTo>
                <a:lnTo>
                  <a:pt x="1663" y="1519"/>
                </a:lnTo>
                <a:lnTo>
                  <a:pt x="1663" y="1519"/>
                </a:lnTo>
                <a:lnTo>
                  <a:pt x="1664" y="1519"/>
                </a:lnTo>
                <a:lnTo>
                  <a:pt x="1665" y="1519"/>
                </a:lnTo>
                <a:lnTo>
                  <a:pt x="1666" y="1519"/>
                </a:lnTo>
                <a:lnTo>
                  <a:pt x="1666" y="1519"/>
                </a:lnTo>
                <a:lnTo>
                  <a:pt x="1668" y="1520"/>
                </a:lnTo>
                <a:lnTo>
                  <a:pt x="1669" y="1520"/>
                </a:lnTo>
                <a:lnTo>
                  <a:pt x="1670" y="1520"/>
                </a:lnTo>
                <a:lnTo>
                  <a:pt x="1670" y="1520"/>
                </a:lnTo>
                <a:lnTo>
                  <a:pt x="1671" y="1520"/>
                </a:lnTo>
                <a:lnTo>
                  <a:pt x="1672" y="1520"/>
                </a:lnTo>
                <a:lnTo>
                  <a:pt x="1674" y="1522"/>
                </a:lnTo>
                <a:lnTo>
                  <a:pt x="1674" y="1522"/>
                </a:lnTo>
                <a:lnTo>
                  <a:pt x="1675" y="1522"/>
                </a:lnTo>
                <a:lnTo>
                  <a:pt x="1676" y="1522"/>
                </a:lnTo>
                <a:lnTo>
                  <a:pt x="1677" y="1522"/>
                </a:lnTo>
                <a:lnTo>
                  <a:pt x="1679" y="1522"/>
                </a:lnTo>
                <a:lnTo>
                  <a:pt x="1679" y="1522"/>
                </a:lnTo>
                <a:lnTo>
                  <a:pt x="1680" y="1522"/>
                </a:lnTo>
                <a:lnTo>
                  <a:pt x="1681" y="1522"/>
                </a:lnTo>
                <a:lnTo>
                  <a:pt x="1682" y="1520"/>
                </a:lnTo>
                <a:lnTo>
                  <a:pt x="1682" y="1520"/>
                </a:lnTo>
                <a:lnTo>
                  <a:pt x="1684" y="1520"/>
                </a:lnTo>
                <a:lnTo>
                  <a:pt x="1685" y="1520"/>
                </a:lnTo>
                <a:lnTo>
                  <a:pt x="1686" y="1520"/>
                </a:lnTo>
                <a:lnTo>
                  <a:pt x="1686" y="1522"/>
                </a:lnTo>
                <a:lnTo>
                  <a:pt x="1687" y="1522"/>
                </a:lnTo>
                <a:lnTo>
                  <a:pt x="1689" y="1522"/>
                </a:lnTo>
                <a:lnTo>
                  <a:pt x="1690" y="1522"/>
                </a:lnTo>
                <a:lnTo>
                  <a:pt x="1690" y="1523"/>
                </a:lnTo>
                <a:lnTo>
                  <a:pt x="1691" y="1523"/>
                </a:lnTo>
                <a:lnTo>
                  <a:pt x="1692" y="1523"/>
                </a:lnTo>
                <a:lnTo>
                  <a:pt x="1694" y="1523"/>
                </a:lnTo>
                <a:lnTo>
                  <a:pt x="1694" y="1523"/>
                </a:lnTo>
                <a:lnTo>
                  <a:pt x="1695" y="1522"/>
                </a:lnTo>
                <a:lnTo>
                  <a:pt x="1696" y="1522"/>
                </a:lnTo>
                <a:lnTo>
                  <a:pt x="1697" y="1522"/>
                </a:lnTo>
                <a:lnTo>
                  <a:pt x="1697" y="1522"/>
                </a:lnTo>
                <a:lnTo>
                  <a:pt x="1699" y="1522"/>
                </a:lnTo>
                <a:lnTo>
                  <a:pt x="1700" y="1522"/>
                </a:lnTo>
                <a:lnTo>
                  <a:pt x="1701" y="1522"/>
                </a:lnTo>
                <a:lnTo>
                  <a:pt x="1701" y="1522"/>
                </a:lnTo>
                <a:lnTo>
                  <a:pt x="1702" y="1522"/>
                </a:lnTo>
                <a:lnTo>
                  <a:pt x="1704" y="1522"/>
                </a:lnTo>
                <a:lnTo>
                  <a:pt x="1705" y="1522"/>
                </a:lnTo>
                <a:lnTo>
                  <a:pt x="1705" y="1522"/>
                </a:lnTo>
                <a:lnTo>
                  <a:pt x="1706" y="1522"/>
                </a:lnTo>
                <a:lnTo>
                  <a:pt x="1707" y="1522"/>
                </a:lnTo>
                <a:lnTo>
                  <a:pt x="1708" y="1522"/>
                </a:lnTo>
                <a:lnTo>
                  <a:pt x="1708" y="1522"/>
                </a:lnTo>
                <a:lnTo>
                  <a:pt x="1710" y="1522"/>
                </a:lnTo>
                <a:lnTo>
                  <a:pt x="1711" y="1523"/>
                </a:lnTo>
                <a:lnTo>
                  <a:pt x="1712" y="1523"/>
                </a:lnTo>
                <a:lnTo>
                  <a:pt x="1712" y="1523"/>
                </a:lnTo>
                <a:lnTo>
                  <a:pt x="1713" y="1523"/>
                </a:lnTo>
                <a:lnTo>
                  <a:pt x="1715" y="1523"/>
                </a:lnTo>
                <a:lnTo>
                  <a:pt x="1716" y="1523"/>
                </a:lnTo>
                <a:lnTo>
                  <a:pt x="1716" y="1523"/>
                </a:lnTo>
                <a:lnTo>
                  <a:pt x="1717" y="1523"/>
                </a:lnTo>
                <a:lnTo>
                  <a:pt x="1718" y="1523"/>
                </a:lnTo>
                <a:lnTo>
                  <a:pt x="1720" y="1523"/>
                </a:lnTo>
                <a:lnTo>
                  <a:pt x="1720" y="1523"/>
                </a:lnTo>
                <a:lnTo>
                  <a:pt x="1721" y="1522"/>
                </a:lnTo>
                <a:lnTo>
                  <a:pt x="1722" y="1522"/>
                </a:lnTo>
                <a:lnTo>
                  <a:pt x="1723" y="1522"/>
                </a:lnTo>
                <a:lnTo>
                  <a:pt x="1723" y="1522"/>
                </a:lnTo>
                <a:lnTo>
                  <a:pt x="1725" y="1522"/>
                </a:lnTo>
                <a:lnTo>
                  <a:pt x="1726" y="1522"/>
                </a:lnTo>
                <a:lnTo>
                  <a:pt x="1727" y="1522"/>
                </a:lnTo>
                <a:lnTo>
                  <a:pt x="1727" y="1522"/>
                </a:lnTo>
                <a:lnTo>
                  <a:pt x="1728" y="1522"/>
                </a:lnTo>
                <a:lnTo>
                  <a:pt x="1730" y="1522"/>
                </a:lnTo>
                <a:lnTo>
                  <a:pt x="1731" y="1522"/>
                </a:lnTo>
                <a:lnTo>
                  <a:pt x="1731" y="1523"/>
                </a:lnTo>
                <a:lnTo>
                  <a:pt x="1732" y="1523"/>
                </a:lnTo>
                <a:lnTo>
                  <a:pt x="1733" y="1523"/>
                </a:lnTo>
                <a:lnTo>
                  <a:pt x="1735" y="1522"/>
                </a:lnTo>
                <a:lnTo>
                  <a:pt x="1736" y="1522"/>
                </a:lnTo>
                <a:lnTo>
                  <a:pt x="1736" y="1522"/>
                </a:lnTo>
                <a:lnTo>
                  <a:pt x="1737" y="1520"/>
                </a:lnTo>
                <a:lnTo>
                  <a:pt x="1738" y="1520"/>
                </a:lnTo>
                <a:lnTo>
                  <a:pt x="1740" y="1520"/>
                </a:lnTo>
                <a:lnTo>
                  <a:pt x="1740" y="1520"/>
                </a:lnTo>
                <a:lnTo>
                  <a:pt x="1741" y="1520"/>
                </a:lnTo>
                <a:lnTo>
                  <a:pt x="1742" y="1522"/>
                </a:lnTo>
                <a:lnTo>
                  <a:pt x="1743" y="1522"/>
                </a:lnTo>
                <a:lnTo>
                  <a:pt x="1743" y="1522"/>
                </a:lnTo>
                <a:lnTo>
                  <a:pt x="1744" y="1523"/>
                </a:lnTo>
                <a:lnTo>
                  <a:pt x="1746" y="1523"/>
                </a:lnTo>
                <a:lnTo>
                  <a:pt x="1747" y="1523"/>
                </a:lnTo>
                <a:lnTo>
                  <a:pt x="1747" y="1524"/>
                </a:lnTo>
                <a:lnTo>
                  <a:pt x="1748" y="1524"/>
                </a:lnTo>
                <a:lnTo>
                  <a:pt x="1749" y="1524"/>
                </a:lnTo>
                <a:lnTo>
                  <a:pt x="1751" y="1524"/>
                </a:lnTo>
                <a:lnTo>
                  <a:pt x="1751" y="1524"/>
                </a:lnTo>
                <a:lnTo>
                  <a:pt x="1752" y="1524"/>
                </a:lnTo>
                <a:lnTo>
                  <a:pt x="1753" y="1525"/>
                </a:lnTo>
                <a:lnTo>
                  <a:pt x="1754" y="1525"/>
                </a:lnTo>
                <a:lnTo>
                  <a:pt x="1754" y="1525"/>
                </a:lnTo>
                <a:lnTo>
                  <a:pt x="1756" y="1525"/>
                </a:lnTo>
                <a:lnTo>
                  <a:pt x="1757" y="1525"/>
                </a:lnTo>
                <a:lnTo>
                  <a:pt x="1758" y="1525"/>
                </a:lnTo>
                <a:lnTo>
                  <a:pt x="1758" y="1525"/>
                </a:lnTo>
                <a:lnTo>
                  <a:pt x="1759" y="1524"/>
                </a:lnTo>
                <a:lnTo>
                  <a:pt x="1761" y="1523"/>
                </a:lnTo>
                <a:lnTo>
                  <a:pt x="1762" y="1520"/>
                </a:lnTo>
                <a:lnTo>
                  <a:pt x="1762" y="1517"/>
                </a:lnTo>
                <a:lnTo>
                  <a:pt x="1763" y="1512"/>
                </a:lnTo>
                <a:lnTo>
                  <a:pt x="1764" y="1504"/>
                </a:lnTo>
                <a:lnTo>
                  <a:pt x="1766" y="1497"/>
                </a:lnTo>
                <a:lnTo>
                  <a:pt x="1766" y="1490"/>
                </a:lnTo>
                <a:lnTo>
                  <a:pt x="1767" y="1484"/>
                </a:lnTo>
                <a:lnTo>
                  <a:pt x="1768" y="1482"/>
                </a:lnTo>
                <a:lnTo>
                  <a:pt x="1769" y="1482"/>
                </a:lnTo>
                <a:lnTo>
                  <a:pt x="1769" y="1484"/>
                </a:lnTo>
                <a:lnTo>
                  <a:pt x="1771" y="1489"/>
                </a:lnTo>
                <a:lnTo>
                  <a:pt x="1772" y="1497"/>
                </a:lnTo>
                <a:lnTo>
                  <a:pt x="1773" y="1503"/>
                </a:lnTo>
                <a:lnTo>
                  <a:pt x="1773" y="1509"/>
                </a:lnTo>
                <a:lnTo>
                  <a:pt x="1774" y="1513"/>
                </a:lnTo>
                <a:lnTo>
                  <a:pt x="1776" y="1517"/>
                </a:lnTo>
                <a:lnTo>
                  <a:pt x="1777" y="1519"/>
                </a:lnTo>
                <a:lnTo>
                  <a:pt x="1777" y="1520"/>
                </a:lnTo>
                <a:lnTo>
                  <a:pt x="1778" y="1522"/>
                </a:lnTo>
                <a:lnTo>
                  <a:pt x="1779" y="1523"/>
                </a:lnTo>
                <a:lnTo>
                  <a:pt x="1780" y="1523"/>
                </a:lnTo>
                <a:lnTo>
                  <a:pt x="1780" y="1523"/>
                </a:lnTo>
                <a:lnTo>
                  <a:pt x="1782" y="1523"/>
                </a:lnTo>
                <a:lnTo>
                  <a:pt x="1783" y="1523"/>
                </a:lnTo>
                <a:lnTo>
                  <a:pt x="1784" y="1524"/>
                </a:lnTo>
                <a:lnTo>
                  <a:pt x="1784" y="1524"/>
                </a:lnTo>
                <a:lnTo>
                  <a:pt x="1785" y="1524"/>
                </a:lnTo>
                <a:lnTo>
                  <a:pt x="1787" y="1524"/>
                </a:lnTo>
                <a:lnTo>
                  <a:pt x="1788" y="1524"/>
                </a:lnTo>
                <a:lnTo>
                  <a:pt x="1788" y="1523"/>
                </a:lnTo>
                <a:lnTo>
                  <a:pt x="1789" y="1523"/>
                </a:lnTo>
                <a:lnTo>
                  <a:pt x="1790" y="1523"/>
                </a:lnTo>
                <a:lnTo>
                  <a:pt x="1792" y="1522"/>
                </a:lnTo>
                <a:lnTo>
                  <a:pt x="1793" y="1522"/>
                </a:lnTo>
                <a:lnTo>
                  <a:pt x="1793" y="1520"/>
                </a:lnTo>
                <a:lnTo>
                  <a:pt x="1794" y="1520"/>
                </a:lnTo>
                <a:lnTo>
                  <a:pt x="1795" y="1520"/>
                </a:lnTo>
                <a:lnTo>
                  <a:pt x="1797" y="1520"/>
                </a:lnTo>
                <a:lnTo>
                  <a:pt x="1797" y="1520"/>
                </a:lnTo>
                <a:lnTo>
                  <a:pt x="1798" y="1520"/>
                </a:lnTo>
                <a:lnTo>
                  <a:pt x="1799" y="1520"/>
                </a:lnTo>
                <a:lnTo>
                  <a:pt x="1800" y="1520"/>
                </a:lnTo>
                <a:lnTo>
                  <a:pt x="1800" y="1520"/>
                </a:lnTo>
                <a:lnTo>
                  <a:pt x="1802" y="1520"/>
                </a:lnTo>
                <a:lnTo>
                  <a:pt x="1803" y="1520"/>
                </a:lnTo>
                <a:lnTo>
                  <a:pt x="1804" y="1520"/>
                </a:lnTo>
                <a:lnTo>
                  <a:pt x="1804" y="1520"/>
                </a:lnTo>
                <a:lnTo>
                  <a:pt x="1805" y="1520"/>
                </a:lnTo>
                <a:lnTo>
                  <a:pt x="1807" y="1520"/>
                </a:lnTo>
                <a:lnTo>
                  <a:pt x="1808" y="1520"/>
                </a:lnTo>
                <a:lnTo>
                  <a:pt x="1808" y="1520"/>
                </a:lnTo>
                <a:lnTo>
                  <a:pt x="1809" y="1520"/>
                </a:lnTo>
                <a:lnTo>
                  <a:pt x="1810" y="1520"/>
                </a:lnTo>
                <a:lnTo>
                  <a:pt x="1811" y="1519"/>
                </a:lnTo>
                <a:lnTo>
                  <a:pt x="1811" y="1519"/>
                </a:lnTo>
                <a:lnTo>
                  <a:pt x="1813" y="1519"/>
                </a:lnTo>
                <a:lnTo>
                  <a:pt x="1814" y="1518"/>
                </a:lnTo>
                <a:lnTo>
                  <a:pt x="1815" y="1518"/>
                </a:lnTo>
                <a:lnTo>
                  <a:pt x="1815" y="1518"/>
                </a:lnTo>
                <a:lnTo>
                  <a:pt x="1816" y="1518"/>
                </a:lnTo>
                <a:lnTo>
                  <a:pt x="1818" y="1518"/>
                </a:lnTo>
                <a:lnTo>
                  <a:pt x="1819" y="1518"/>
                </a:lnTo>
                <a:lnTo>
                  <a:pt x="1819" y="1518"/>
                </a:lnTo>
                <a:lnTo>
                  <a:pt x="1820" y="1518"/>
                </a:lnTo>
                <a:lnTo>
                  <a:pt x="1821" y="1518"/>
                </a:lnTo>
                <a:lnTo>
                  <a:pt x="1823" y="1517"/>
                </a:lnTo>
                <a:lnTo>
                  <a:pt x="1823" y="1517"/>
                </a:lnTo>
                <a:lnTo>
                  <a:pt x="1824" y="1517"/>
                </a:lnTo>
                <a:lnTo>
                  <a:pt x="1825" y="1517"/>
                </a:lnTo>
                <a:lnTo>
                  <a:pt x="1826" y="1515"/>
                </a:lnTo>
                <a:lnTo>
                  <a:pt x="1826" y="1515"/>
                </a:lnTo>
                <a:lnTo>
                  <a:pt x="1828" y="1515"/>
                </a:lnTo>
                <a:lnTo>
                  <a:pt x="1829" y="1515"/>
                </a:lnTo>
                <a:lnTo>
                  <a:pt x="1830" y="1515"/>
                </a:lnTo>
                <a:lnTo>
                  <a:pt x="1830" y="1514"/>
                </a:lnTo>
                <a:lnTo>
                  <a:pt x="1831" y="1514"/>
                </a:lnTo>
                <a:lnTo>
                  <a:pt x="1833" y="1514"/>
                </a:lnTo>
                <a:lnTo>
                  <a:pt x="1834" y="1514"/>
                </a:lnTo>
                <a:lnTo>
                  <a:pt x="1834" y="1514"/>
                </a:lnTo>
                <a:lnTo>
                  <a:pt x="1835" y="1514"/>
                </a:lnTo>
                <a:lnTo>
                  <a:pt x="1836" y="1514"/>
                </a:lnTo>
                <a:lnTo>
                  <a:pt x="1838" y="1514"/>
                </a:lnTo>
                <a:lnTo>
                  <a:pt x="1838" y="1514"/>
                </a:lnTo>
                <a:lnTo>
                  <a:pt x="1839" y="1513"/>
                </a:lnTo>
                <a:lnTo>
                  <a:pt x="1840" y="1513"/>
                </a:lnTo>
                <a:lnTo>
                  <a:pt x="1841" y="1513"/>
                </a:lnTo>
                <a:lnTo>
                  <a:pt x="1841" y="1513"/>
                </a:lnTo>
                <a:lnTo>
                  <a:pt x="1843" y="1513"/>
                </a:lnTo>
                <a:lnTo>
                  <a:pt x="1844" y="1513"/>
                </a:lnTo>
                <a:lnTo>
                  <a:pt x="1845" y="1513"/>
                </a:lnTo>
                <a:lnTo>
                  <a:pt x="1846" y="1513"/>
                </a:lnTo>
                <a:lnTo>
                  <a:pt x="1846" y="1513"/>
                </a:lnTo>
                <a:lnTo>
                  <a:pt x="1847" y="1513"/>
                </a:lnTo>
                <a:lnTo>
                  <a:pt x="1849" y="1514"/>
                </a:lnTo>
                <a:lnTo>
                  <a:pt x="1850" y="1514"/>
                </a:lnTo>
                <a:lnTo>
                  <a:pt x="1850" y="1514"/>
                </a:lnTo>
                <a:lnTo>
                  <a:pt x="1851" y="1514"/>
                </a:lnTo>
                <a:lnTo>
                  <a:pt x="1852" y="1514"/>
                </a:lnTo>
                <a:lnTo>
                  <a:pt x="1854" y="1514"/>
                </a:lnTo>
                <a:lnTo>
                  <a:pt x="1854" y="1514"/>
                </a:lnTo>
                <a:lnTo>
                  <a:pt x="1855" y="1514"/>
                </a:lnTo>
                <a:lnTo>
                  <a:pt x="1856" y="1515"/>
                </a:lnTo>
                <a:lnTo>
                  <a:pt x="1857" y="1515"/>
                </a:lnTo>
                <a:lnTo>
                  <a:pt x="1857" y="1515"/>
                </a:lnTo>
                <a:lnTo>
                  <a:pt x="1859" y="1515"/>
                </a:lnTo>
                <a:lnTo>
                  <a:pt x="1860" y="1517"/>
                </a:lnTo>
                <a:lnTo>
                  <a:pt x="1861" y="1517"/>
                </a:lnTo>
                <a:lnTo>
                  <a:pt x="1861" y="1517"/>
                </a:lnTo>
                <a:lnTo>
                  <a:pt x="1862" y="1517"/>
                </a:lnTo>
                <a:lnTo>
                  <a:pt x="1864" y="1518"/>
                </a:lnTo>
                <a:lnTo>
                  <a:pt x="1865" y="1518"/>
                </a:lnTo>
                <a:lnTo>
                  <a:pt x="1865" y="1518"/>
                </a:lnTo>
                <a:lnTo>
                  <a:pt x="1866" y="1518"/>
                </a:lnTo>
                <a:lnTo>
                  <a:pt x="1867" y="1519"/>
                </a:lnTo>
                <a:lnTo>
                  <a:pt x="1869" y="1519"/>
                </a:lnTo>
                <a:lnTo>
                  <a:pt x="1869" y="1519"/>
                </a:lnTo>
                <a:lnTo>
                  <a:pt x="1870" y="1519"/>
                </a:lnTo>
                <a:lnTo>
                  <a:pt x="1871" y="1519"/>
                </a:lnTo>
                <a:lnTo>
                  <a:pt x="1872" y="1519"/>
                </a:lnTo>
                <a:lnTo>
                  <a:pt x="1872" y="1519"/>
                </a:lnTo>
                <a:lnTo>
                  <a:pt x="1874" y="1520"/>
                </a:lnTo>
                <a:lnTo>
                  <a:pt x="1875" y="1520"/>
                </a:lnTo>
                <a:lnTo>
                  <a:pt x="1876" y="1520"/>
                </a:lnTo>
                <a:lnTo>
                  <a:pt x="1876" y="1520"/>
                </a:lnTo>
                <a:lnTo>
                  <a:pt x="1877" y="1520"/>
                </a:lnTo>
                <a:lnTo>
                  <a:pt x="1879" y="1520"/>
                </a:lnTo>
                <a:lnTo>
                  <a:pt x="1880" y="1520"/>
                </a:lnTo>
                <a:lnTo>
                  <a:pt x="1880" y="1522"/>
                </a:lnTo>
                <a:lnTo>
                  <a:pt x="1881" y="1522"/>
                </a:lnTo>
                <a:lnTo>
                  <a:pt x="1882" y="1522"/>
                </a:lnTo>
                <a:lnTo>
                  <a:pt x="1883" y="1522"/>
                </a:lnTo>
                <a:lnTo>
                  <a:pt x="1883" y="1522"/>
                </a:lnTo>
                <a:lnTo>
                  <a:pt x="1885" y="1522"/>
                </a:lnTo>
                <a:lnTo>
                  <a:pt x="1886" y="1522"/>
                </a:lnTo>
                <a:lnTo>
                  <a:pt x="1887" y="1522"/>
                </a:lnTo>
                <a:lnTo>
                  <a:pt x="1887" y="1522"/>
                </a:lnTo>
                <a:lnTo>
                  <a:pt x="1888" y="1522"/>
                </a:lnTo>
                <a:lnTo>
                  <a:pt x="1890" y="1522"/>
                </a:lnTo>
                <a:lnTo>
                  <a:pt x="1891" y="1522"/>
                </a:lnTo>
                <a:lnTo>
                  <a:pt x="1891" y="1522"/>
                </a:lnTo>
                <a:lnTo>
                  <a:pt x="1892" y="1522"/>
                </a:lnTo>
                <a:lnTo>
                  <a:pt x="1893" y="1522"/>
                </a:lnTo>
                <a:lnTo>
                  <a:pt x="1895" y="1520"/>
                </a:lnTo>
                <a:lnTo>
                  <a:pt x="1895" y="1520"/>
                </a:lnTo>
                <a:lnTo>
                  <a:pt x="1896" y="1519"/>
                </a:lnTo>
                <a:lnTo>
                  <a:pt x="1897" y="1519"/>
                </a:lnTo>
                <a:lnTo>
                  <a:pt x="1898" y="1518"/>
                </a:lnTo>
                <a:lnTo>
                  <a:pt x="1898" y="1518"/>
                </a:lnTo>
                <a:lnTo>
                  <a:pt x="1900" y="1517"/>
                </a:lnTo>
                <a:lnTo>
                  <a:pt x="1901" y="1517"/>
                </a:lnTo>
                <a:lnTo>
                  <a:pt x="1902" y="1517"/>
                </a:lnTo>
                <a:lnTo>
                  <a:pt x="1903" y="1517"/>
                </a:lnTo>
                <a:lnTo>
                  <a:pt x="1903" y="1518"/>
                </a:lnTo>
                <a:lnTo>
                  <a:pt x="1905" y="1518"/>
                </a:lnTo>
                <a:lnTo>
                  <a:pt x="1906" y="1519"/>
                </a:lnTo>
                <a:lnTo>
                  <a:pt x="1907" y="1519"/>
                </a:lnTo>
                <a:lnTo>
                  <a:pt x="1907" y="1520"/>
                </a:lnTo>
                <a:lnTo>
                  <a:pt x="1908" y="1520"/>
                </a:lnTo>
                <a:lnTo>
                  <a:pt x="1910" y="1520"/>
                </a:lnTo>
                <a:lnTo>
                  <a:pt x="1911" y="1522"/>
                </a:lnTo>
                <a:lnTo>
                  <a:pt x="1911" y="1522"/>
                </a:lnTo>
                <a:lnTo>
                  <a:pt x="1912" y="1522"/>
                </a:lnTo>
                <a:lnTo>
                  <a:pt x="1913" y="1522"/>
                </a:lnTo>
                <a:lnTo>
                  <a:pt x="1915" y="1522"/>
                </a:lnTo>
                <a:lnTo>
                  <a:pt x="1915" y="1522"/>
                </a:lnTo>
                <a:lnTo>
                  <a:pt x="1916" y="1522"/>
                </a:lnTo>
                <a:lnTo>
                  <a:pt x="1917" y="1522"/>
                </a:lnTo>
                <a:lnTo>
                  <a:pt x="1918" y="1522"/>
                </a:lnTo>
                <a:lnTo>
                  <a:pt x="1918" y="1522"/>
                </a:lnTo>
                <a:lnTo>
                  <a:pt x="1919" y="1522"/>
                </a:lnTo>
                <a:lnTo>
                  <a:pt x="1921" y="1522"/>
                </a:lnTo>
                <a:lnTo>
                  <a:pt x="1922" y="1522"/>
                </a:lnTo>
                <a:lnTo>
                  <a:pt x="1922" y="1522"/>
                </a:lnTo>
                <a:lnTo>
                  <a:pt x="1923" y="1522"/>
                </a:lnTo>
                <a:lnTo>
                  <a:pt x="1924" y="1522"/>
                </a:lnTo>
                <a:lnTo>
                  <a:pt x="1926" y="1522"/>
                </a:lnTo>
                <a:lnTo>
                  <a:pt x="1926" y="1522"/>
                </a:lnTo>
                <a:lnTo>
                  <a:pt x="1927" y="1522"/>
                </a:lnTo>
                <a:lnTo>
                  <a:pt x="1928" y="1522"/>
                </a:lnTo>
                <a:lnTo>
                  <a:pt x="1929" y="1522"/>
                </a:lnTo>
                <a:lnTo>
                  <a:pt x="1929" y="1522"/>
                </a:lnTo>
                <a:lnTo>
                  <a:pt x="1931" y="1522"/>
                </a:lnTo>
                <a:lnTo>
                  <a:pt x="1932" y="1522"/>
                </a:lnTo>
                <a:lnTo>
                  <a:pt x="1933" y="1522"/>
                </a:lnTo>
                <a:lnTo>
                  <a:pt x="1933" y="1522"/>
                </a:lnTo>
                <a:lnTo>
                  <a:pt x="1934" y="1522"/>
                </a:lnTo>
                <a:lnTo>
                  <a:pt x="1936" y="1523"/>
                </a:lnTo>
                <a:lnTo>
                  <a:pt x="1937" y="1523"/>
                </a:lnTo>
                <a:lnTo>
                  <a:pt x="1937" y="1523"/>
                </a:lnTo>
                <a:lnTo>
                  <a:pt x="1938" y="1523"/>
                </a:lnTo>
                <a:lnTo>
                  <a:pt x="1939" y="1523"/>
                </a:lnTo>
                <a:lnTo>
                  <a:pt x="1941" y="1523"/>
                </a:lnTo>
                <a:lnTo>
                  <a:pt x="1941" y="1523"/>
                </a:lnTo>
                <a:lnTo>
                  <a:pt x="1942" y="1523"/>
                </a:lnTo>
                <a:lnTo>
                  <a:pt x="1943" y="1523"/>
                </a:lnTo>
                <a:lnTo>
                  <a:pt x="1944" y="1523"/>
                </a:lnTo>
                <a:lnTo>
                  <a:pt x="1944" y="1523"/>
                </a:lnTo>
                <a:lnTo>
                  <a:pt x="1946" y="1523"/>
                </a:lnTo>
                <a:lnTo>
                  <a:pt x="1947" y="1523"/>
                </a:lnTo>
                <a:lnTo>
                  <a:pt x="1948" y="1523"/>
                </a:lnTo>
                <a:lnTo>
                  <a:pt x="1948" y="1523"/>
                </a:lnTo>
                <a:lnTo>
                  <a:pt x="1949" y="1523"/>
                </a:lnTo>
                <a:lnTo>
                  <a:pt x="1951" y="1523"/>
                </a:lnTo>
                <a:lnTo>
                  <a:pt x="1952" y="1523"/>
                </a:lnTo>
                <a:lnTo>
                  <a:pt x="1952" y="1523"/>
                </a:lnTo>
                <a:lnTo>
                  <a:pt x="1953" y="1523"/>
                </a:lnTo>
                <a:lnTo>
                  <a:pt x="1954" y="1523"/>
                </a:lnTo>
                <a:lnTo>
                  <a:pt x="1955" y="1523"/>
                </a:lnTo>
                <a:lnTo>
                  <a:pt x="1955" y="1523"/>
                </a:lnTo>
                <a:lnTo>
                  <a:pt x="1957" y="1523"/>
                </a:lnTo>
                <a:lnTo>
                  <a:pt x="1958" y="1523"/>
                </a:lnTo>
                <a:lnTo>
                  <a:pt x="1959" y="1522"/>
                </a:lnTo>
                <a:lnTo>
                  <a:pt x="1960" y="1522"/>
                </a:lnTo>
                <a:lnTo>
                  <a:pt x="1960" y="1522"/>
                </a:lnTo>
                <a:lnTo>
                  <a:pt x="1962" y="1522"/>
                </a:lnTo>
                <a:lnTo>
                  <a:pt x="1963" y="1522"/>
                </a:lnTo>
                <a:lnTo>
                  <a:pt x="1964" y="1522"/>
                </a:lnTo>
                <a:lnTo>
                  <a:pt x="1964" y="1522"/>
                </a:lnTo>
                <a:lnTo>
                  <a:pt x="1965" y="1522"/>
                </a:lnTo>
                <a:lnTo>
                  <a:pt x="1967" y="1523"/>
                </a:lnTo>
                <a:lnTo>
                  <a:pt x="1968" y="1523"/>
                </a:lnTo>
                <a:lnTo>
                  <a:pt x="1968" y="1523"/>
                </a:lnTo>
                <a:lnTo>
                  <a:pt x="1969" y="1523"/>
                </a:lnTo>
                <a:lnTo>
                  <a:pt x="1970" y="1523"/>
                </a:lnTo>
                <a:lnTo>
                  <a:pt x="1972" y="1523"/>
                </a:lnTo>
                <a:lnTo>
                  <a:pt x="1972" y="1523"/>
                </a:lnTo>
                <a:lnTo>
                  <a:pt x="1973" y="1523"/>
                </a:lnTo>
                <a:lnTo>
                  <a:pt x="1974" y="1523"/>
                </a:lnTo>
                <a:lnTo>
                  <a:pt x="1975" y="1522"/>
                </a:lnTo>
                <a:lnTo>
                  <a:pt x="1975" y="1522"/>
                </a:lnTo>
                <a:lnTo>
                  <a:pt x="1977" y="1522"/>
                </a:lnTo>
                <a:lnTo>
                  <a:pt x="1978" y="1522"/>
                </a:lnTo>
                <a:lnTo>
                  <a:pt x="1979" y="1522"/>
                </a:lnTo>
                <a:lnTo>
                  <a:pt x="1979" y="1522"/>
                </a:lnTo>
                <a:lnTo>
                  <a:pt x="1980" y="1522"/>
                </a:lnTo>
                <a:lnTo>
                  <a:pt x="1982" y="1522"/>
                </a:lnTo>
                <a:lnTo>
                  <a:pt x="1983" y="1522"/>
                </a:lnTo>
                <a:lnTo>
                  <a:pt x="1983" y="1522"/>
                </a:lnTo>
                <a:lnTo>
                  <a:pt x="1984" y="1522"/>
                </a:lnTo>
                <a:lnTo>
                  <a:pt x="1985" y="1522"/>
                </a:lnTo>
                <a:lnTo>
                  <a:pt x="1987" y="1522"/>
                </a:lnTo>
                <a:lnTo>
                  <a:pt x="1987" y="1522"/>
                </a:lnTo>
                <a:lnTo>
                  <a:pt x="1988" y="1522"/>
                </a:lnTo>
                <a:lnTo>
                  <a:pt x="1989" y="1522"/>
                </a:lnTo>
                <a:lnTo>
                  <a:pt x="1990" y="1522"/>
                </a:lnTo>
                <a:lnTo>
                  <a:pt x="1990" y="1522"/>
                </a:lnTo>
                <a:lnTo>
                  <a:pt x="1991" y="1522"/>
                </a:lnTo>
                <a:lnTo>
                  <a:pt x="1993" y="1522"/>
                </a:lnTo>
                <a:lnTo>
                  <a:pt x="1994" y="1522"/>
                </a:lnTo>
                <a:lnTo>
                  <a:pt x="1994" y="1522"/>
                </a:lnTo>
                <a:lnTo>
                  <a:pt x="1995" y="1522"/>
                </a:lnTo>
                <a:lnTo>
                  <a:pt x="1996" y="1522"/>
                </a:lnTo>
                <a:lnTo>
                  <a:pt x="1998" y="1522"/>
                </a:lnTo>
                <a:lnTo>
                  <a:pt x="1998" y="1522"/>
                </a:lnTo>
                <a:lnTo>
                  <a:pt x="1999" y="1522"/>
                </a:lnTo>
                <a:lnTo>
                  <a:pt x="2000" y="1522"/>
                </a:lnTo>
                <a:lnTo>
                  <a:pt x="2001" y="1523"/>
                </a:lnTo>
                <a:lnTo>
                  <a:pt x="2001" y="1523"/>
                </a:lnTo>
                <a:lnTo>
                  <a:pt x="2003" y="1523"/>
                </a:lnTo>
                <a:lnTo>
                  <a:pt x="2004" y="1523"/>
                </a:lnTo>
                <a:lnTo>
                  <a:pt x="2005" y="1523"/>
                </a:lnTo>
                <a:lnTo>
                  <a:pt x="2005" y="1522"/>
                </a:lnTo>
                <a:lnTo>
                  <a:pt x="2006" y="1522"/>
                </a:lnTo>
                <a:lnTo>
                  <a:pt x="2008" y="1522"/>
                </a:lnTo>
                <a:lnTo>
                  <a:pt x="2009" y="1520"/>
                </a:lnTo>
                <a:lnTo>
                  <a:pt x="2009" y="1519"/>
                </a:lnTo>
                <a:lnTo>
                  <a:pt x="2010" y="1518"/>
                </a:lnTo>
                <a:lnTo>
                  <a:pt x="2011" y="1514"/>
                </a:lnTo>
                <a:lnTo>
                  <a:pt x="2013" y="1510"/>
                </a:lnTo>
                <a:lnTo>
                  <a:pt x="2014" y="1505"/>
                </a:lnTo>
                <a:lnTo>
                  <a:pt x="2014" y="1499"/>
                </a:lnTo>
                <a:lnTo>
                  <a:pt x="2015" y="1493"/>
                </a:lnTo>
                <a:lnTo>
                  <a:pt x="2016" y="1486"/>
                </a:lnTo>
                <a:lnTo>
                  <a:pt x="2018" y="1477"/>
                </a:lnTo>
                <a:lnTo>
                  <a:pt x="2018" y="1469"/>
                </a:lnTo>
                <a:lnTo>
                  <a:pt x="2019" y="1462"/>
                </a:lnTo>
                <a:lnTo>
                  <a:pt x="2020" y="1454"/>
                </a:lnTo>
                <a:lnTo>
                  <a:pt x="2021" y="1450"/>
                </a:lnTo>
                <a:lnTo>
                  <a:pt x="2021" y="1445"/>
                </a:lnTo>
                <a:lnTo>
                  <a:pt x="2023" y="1442"/>
                </a:lnTo>
                <a:lnTo>
                  <a:pt x="2024" y="1440"/>
                </a:lnTo>
                <a:lnTo>
                  <a:pt x="2025" y="1440"/>
                </a:lnTo>
                <a:lnTo>
                  <a:pt x="2025" y="1441"/>
                </a:lnTo>
                <a:lnTo>
                  <a:pt x="2026" y="1443"/>
                </a:lnTo>
                <a:lnTo>
                  <a:pt x="2027" y="1447"/>
                </a:lnTo>
                <a:lnTo>
                  <a:pt x="2029" y="1452"/>
                </a:lnTo>
                <a:lnTo>
                  <a:pt x="2029" y="1457"/>
                </a:lnTo>
                <a:lnTo>
                  <a:pt x="2030" y="1462"/>
                </a:lnTo>
                <a:lnTo>
                  <a:pt x="2031" y="1468"/>
                </a:lnTo>
                <a:lnTo>
                  <a:pt x="2032" y="1473"/>
                </a:lnTo>
                <a:lnTo>
                  <a:pt x="2032" y="1479"/>
                </a:lnTo>
                <a:lnTo>
                  <a:pt x="2034" y="1484"/>
                </a:lnTo>
                <a:lnTo>
                  <a:pt x="2035" y="1489"/>
                </a:lnTo>
                <a:lnTo>
                  <a:pt x="2036" y="1493"/>
                </a:lnTo>
                <a:lnTo>
                  <a:pt x="2036" y="1498"/>
                </a:lnTo>
                <a:lnTo>
                  <a:pt x="2037" y="1502"/>
                </a:lnTo>
                <a:lnTo>
                  <a:pt x="2039" y="1504"/>
                </a:lnTo>
                <a:lnTo>
                  <a:pt x="2040" y="1507"/>
                </a:lnTo>
                <a:lnTo>
                  <a:pt x="2040" y="1509"/>
                </a:lnTo>
                <a:lnTo>
                  <a:pt x="2041" y="1512"/>
                </a:lnTo>
                <a:lnTo>
                  <a:pt x="2042" y="1514"/>
                </a:lnTo>
                <a:lnTo>
                  <a:pt x="2044" y="1515"/>
                </a:lnTo>
                <a:lnTo>
                  <a:pt x="2044" y="1517"/>
                </a:lnTo>
                <a:lnTo>
                  <a:pt x="2045" y="1518"/>
                </a:lnTo>
                <a:lnTo>
                  <a:pt x="2046" y="1519"/>
                </a:lnTo>
                <a:lnTo>
                  <a:pt x="2047" y="1519"/>
                </a:lnTo>
                <a:lnTo>
                  <a:pt x="2047" y="1520"/>
                </a:lnTo>
                <a:lnTo>
                  <a:pt x="2049" y="1520"/>
                </a:lnTo>
                <a:lnTo>
                  <a:pt x="2050" y="1522"/>
                </a:lnTo>
                <a:lnTo>
                  <a:pt x="2051" y="1522"/>
                </a:lnTo>
                <a:lnTo>
                  <a:pt x="2051" y="1522"/>
                </a:lnTo>
                <a:lnTo>
                  <a:pt x="2052" y="1522"/>
                </a:lnTo>
                <a:lnTo>
                  <a:pt x="2054" y="1522"/>
                </a:lnTo>
                <a:lnTo>
                  <a:pt x="2055" y="1522"/>
                </a:lnTo>
                <a:lnTo>
                  <a:pt x="2055" y="1522"/>
                </a:lnTo>
                <a:lnTo>
                  <a:pt x="2056" y="1522"/>
                </a:lnTo>
                <a:lnTo>
                  <a:pt x="2057" y="1523"/>
                </a:lnTo>
                <a:lnTo>
                  <a:pt x="2059" y="1523"/>
                </a:lnTo>
                <a:lnTo>
                  <a:pt x="2059" y="1523"/>
                </a:lnTo>
                <a:lnTo>
                  <a:pt x="2060" y="1523"/>
                </a:lnTo>
                <a:lnTo>
                  <a:pt x="2061" y="1523"/>
                </a:lnTo>
                <a:lnTo>
                  <a:pt x="2062" y="1523"/>
                </a:lnTo>
                <a:lnTo>
                  <a:pt x="2062" y="1523"/>
                </a:lnTo>
                <a:lnTo>
                  <a:pt x="2063" y="1523"/>
                </a:lnTo>
                <a:lnTo>
                  <a:pt x="2065" y="1523"/>
                </a:lnTo>
                <a:lnTo>
                  <a:pt x="2066" y="1523"/>
                </a:lnTo>
                <a:lnTo>
                  <a:pt x="2066" y="1523"/>
                </a:lnTo>
                <a:lnTo>
                  <a:pt x="2067" y="1523"/>
                </a:lnTo>
                <a:lnTo>
                  <a:pt x="2068" y="1523"/>
                </a:lnTo>
                <a:lnTo>
                  <a:pt x="2070" y="1523"/>
                </a:lnTo>
                <a:lnTo>
                  <a:pt x="2071" y="1523"/>
                </a:lnTo>
                <a:lnTo>
                  <a:pt x="2071" y="1522"/>
                </a:lnTo>
                <a:lnTo>
                  <a:pt x="2072" y="1522"/>
                </a:lnTo>
                <a:lnTo>
                  <a:pt x="2073" y="1519"/>
                </a:lnTo>
                <a:lnTo>
                  <a:pt x="2075" y="1513"/>
                </a:lnTo>
                <a:lnTo>
                  <a:pt x="2075" y="1499"/>
                </a:lnTo>
                <a:lnTo>
                  <a:pt x="2076" y="1467"/>
                </a:lnTo>
                <a:lnTo>
                  <a:pt x="2077" y="1396"/>
                </a:lnTo>
                <a:lnTo>
                  <a:pt x="2078" y="1261"/>
                </a:lnTo>
                <a:lnTo>
                  <a:pt x="2078" y="1030"/>
                </a:lnTo>
                <a:lnTo>
                  <a:pt x="2080" y="688"/>
                </a:lnTo>
                <a:lnTo>
                  <a:pt x="2081" y="248"/>
                </a:lnTo>
                <a:lnTo>
                  <a:pt x="2082" y="0"/>
                </a:lnTo>
                <a:lnTo>
                  <a:pt x="2082" y="0"/>
                </a:lnTo>
                <a:lnTo>
                  <a:pt x="2083" y="0"/>
                </a:lnTo>
                <a:lnTo>
                  <a:pt x="2085" y="0"/>
                </a:lnTo>
                <a:lnTo>
                  <a:pt x="2086" y="0"/>
                </a:lnTo>
                <a:lnTo>
                  <a:pt x="2086" y="0"/>
                </a:lnTo>
                <a:lnTo>
                  <a:pt x="2087" y="0"/>
                </a:lnTo>
                <a:lnTo>
                  <a:pt x="2088" y="0"/>
                </a:lnTo>
                <a:lnTo>
                  <a:pt x="2090" y="0"/>
                </a:lnTo>
                <a:lnTo>
                  <a:pt x="2090" y="0"/>
                </a:lnTo>
                <a:lnTo>
                  <a:pt x="2091" y="179"/>
                </a:lnTo>
                <a:lnTo>
                  <a:pt x="2092" y="452"/>
                </a:lnTo>
                <a:lnTo>
                  <a:pt x="2093" y="676"/>
                </a:lnTo>
                <a:lnTo>
                  <a:pt x="2093" y="800"/>
                </a:lnTo>
                <a:lnTo>
                  <a:pt x="2095" y="952"/>
                </a:lnTo>
                <a:lnTo>
                  <a:pt x="2096" y="1070"/>
                </a:lnTo>
                <a:lnTo>
                  <a:pt x="2097" y="1160"/>
                </a:lnTo>
                <a:lnTo>
                  <a:pt x="2097" y="1231"/>
                </a:lnTo>
                <a:lnTo>
                  <a:pt x="2098" y="1287"/>
                </a:lnTo>
                <a:lnTo>
                  <a:pt x="2099" y="1333"/>
                </a:lnTo>
                <a:lnTo>
                  <a:pt x="2101" y="1368"/>
                </a:lnTo>
                <a:lnTo>
                  <a:pt x="2101" y="1396"/>
                </a:lnTo>
                <a:lnTo>
                  <a:pt x="2102" y="1417"/>
                </a:lnTo>
                <a:lnTo>
                  <a:pt x="2103" y="1428"/>
                </a:lnTo>
                <a:lnTo>
                  <a:pt x="2104" y="1442"/>
                </a:lnTo>
                <a:lnTo>
                  <a:pt x="2104" y="1452"/>
                </a:lnTo>
                <a:lnTo>
                  <a:pt x="2106" y="1459"/>
                </a:lnTo>
                <a:lnTo>
                  <a:pt x="2107" y="1464"/>
                </a:lnTo>
                <a:lnTo>
                  <a:pt x="2108" y="1469"/>
                </a:lnTo>
                <a:lnTo>
                  <a:pt x="2108" y="1473"/>
                </a:lnTo>
                <a:lnTo>
                  <a:pt x="2109" y="1477"/>
                </a:lnTo>
                <a:lnTo>
                  <a:pt x="2111" y="1479"/>
                </a:lnTo>
                <a:lnTo>
                  <a:pt x="2112" y="1482"/>
                </a:lnTo>
                <a:lnTo>
                  <a:pt x="2112" y="1484"/>
                </a:lnTo>
                <a:lnTo>
                  <a:pt x="2113" y="1487"/>
                </a:lnTo>
                <a:lnTo>
                  <a:pt x="2114" y="1488"/>
                </a:lnTo>
                <a:lnTo>
                  <a:pt x="2116" y="1489"/>
                </a:lnTo>
                <a:lnTo>
                  <a:pt x="2116" y="1490"/>
                </a:lnTo>
                <a:lnTo>
                  <a:pt x="2117" y="1492"/>
                </a:lnTo>
                <a:lnTo>
                  <a:pt x="2118" y="1493"/>
                </a:lnTo>
                <a:lnTo>
                  <a:pt x="2119" y="1493"/>
                </a:lnTo>
                <a:lnTo>
                  <a:pt x="2119" y="1494"/>
                </a:lnTo>
                <a:lnTo>
                  <a:pt x="2121" y="1494"/>
                </a:lnTo>
                <a:lnTo>
                  <a:pt x="2122" y="1495"/>
                </a:lnTo>
                <a:lnTo>
                  <a:pt x="2123" y="1498"/>
                </a:lnTo>
                <a:lnTo>
                  <a:pt x="2123" y="1499"/>
                </a:lnTo>
                <a:lnTo>
                  <a:pt x="2124" y="1502"/>
                </a:lnTo>
                <a:lnTo>
                  <a:pt x="2126" y="1503"/>
                </a:lnTo>
                <a:lnTo>
                  <a:pt x="2127" y="1505"/>
                </a:lnTo>
                <a:lnTo>
                  <a:pt x="2128" y="1507"/>
                </a:lnTo>
                <a:lnTo>
                  <a:pt x="2128" y="1509"/>
                </a:lnTo>
                <a:lnTo>
                  <a:pt x="2129" y="1510"/>
                </a:lnTo>
                <a:lnTo>
                  <a:pt x="2131" y="1512"/>
                </a:lnTo>
                <a:lnTo>
                  <a:pt x="2132" y="1513"/>
                </a:lnTo>
                <a:lnTo>
                  <a:pt x="2132" y="1514"/>
                </a:lnTo>
                <a:lnTo>
                  <a:pt x="2133" y="1514"/>
                </a:lnTo>
                <a:lnTo>
                  <a:pt x="2134" y="1515"/>
                </a:lnTo>
                <a:lnTo>
                  <a:pt x="2135" y="1515"/>
                </a:lnTo>
                <a:lnTo>
                  <a:pt x="2135" y="1517"/>
                </a:lnTo>
                <a:lnTo>
                  <a:pt x="2137" y="1517"/>
                </a:lnTo>
                <a:lnTo>
                  <a:pt x="2138" y="1518"/>
                </a:lnTo>
                <a:lnTo>
                  <a:pt x="2139" y="1518"/>
                </a:lnTo>
                <a:lnTo>
                  <a:pt x="2139" y="1519"/>
                </a:lnTo>
                <a:lnTo>
                  <a:pt x="2140" y="1519"/>
                </a:lnTo>
                <a:lnTo>
                  <a:pt x="2142" y="1519"/>
                </a:lnTo>
                <a:lnTo>
                  <a:pt x="2143" y="1519"/>
                </a:lnTo>
                <a:lnTo>
                  <a:pt x="2143" y="1520"/>
                </a:lnTo>
                <a:lnTo>
                  <a:pt x="2144" y="1520"/>
                </a:lnTo>
                <a:lnTo>
                  <a:pt x="2145" y="1520"/>
                </a:lnTo>
                <a:lnTo>
                  <a:pt x="2147" y="1520"/>
                </a:lnTo>
                <a:lnTo>
                  <a:pt x="2147" y="1520"/>
                </a:lnTo>
                <a:lnTo>
                  <a:pt x="2148" y="1520"/>
                </a:lnTo>
                <a:lnTo>
                  <a:pt x="2149" y="1520"/>
                </a:lnTo>
                <a:lnTo>
                  <a:pt x="2150" y="1520"/>
                </a:lnTo>
                <a:lnTo>
                  <a:pt x="2150" y="1520"/>
                </a:lnTo>
                <a:lnTo>
                  <a:pt x="2152" y="1520"/>
                </a:lnTo>
                <a:lnTo>
                  <a:pt x="2153" y="1520"/>
                </a:lnTo>
                <a:lnTo>
                  <a:pt x="2154" y="1522"/>
                </a:lnTo>
                <a:lnTo>
                  <a:pt x="2154" y="1522"/>
                </a:lnTo>
                <a:lnTo>
                  <a:pt x="2155" y="1522"/>
                </a:lnTo>
                <a:lnTo>
                  <a:pt x="2157" y="1523"/>
                </a:lnTo>
                <a:lnTo>
                  <a:pt x="2158" y="1523"/>
                </a:lnTo>
                <a:lnTo>
                  <a:pt x="2158" y="1523"/>
                </a:lnTo>
                <a:lnTo>
                  <a:pt x="2159" y="1523"/>
                </a:lnTo>
                <a:lnTo>
                  <a:pt x="2160" y="1523"/>
                </a:lnTo>
                <a:lnTo>
                  <a:pt x="2162" y="1523"/>
                </a:lnTo>
                <a:lnTo>
                  <a:pt x="2162" y="1523"/>
                </a:lnTo>
                <a:lnTo>
                  <a:pt x="2163" y="1523"/>
                </a:lnTo>
                <a:lnTo>
                  <a:pt x="2164" y="1523"/>
                </a:lnTo>
                <a:lnTo>
                  <a:pt x="2165" y="1522"/>
                </a:lnTo>
                <a:lnTo>
                  <a:pt x="2165" y="1522"/>
                </a:lnTo>
                <a:lnTo>
                  <a:pt x="2167" y="1522"/>
                </a:lnTo>
                <a:lnTo>
                  <a:pt x="2168" y="1522"/>
                </a:lnTo>
                <a:lnTo>
                  <a:pt x="2169" y="1522"/>
                </a:lnTo>
                <a:lnTo>
                  <a:pt x="2169" y="1522"/>
                </a:lnTo>
                <a:lnTo>
                  <a:pt x="2170" y="1522"/>
                </a:lnTo>
                <a:lnTo>
                  <a:pt x="2171" y="1522"/>
                </a:lnTo>
                <a:lnTo>
                  <a:pt x="2173" y="1522"/>
                </a:lnTo>
                <a:lnTo>
                  <a:pt x="2173" y="1522"/>
                </a:lnTo>
                <a:lnTo>
                  <a:pt x="2174" y="1522"/>
                </a:lnTo>
                <a:lnTo>
                  <a:pt x="2175" y="1522"/>
                </a:lnTo>
                <a:lnTo>
                  <a:pt x="2176" y="1522"/>
                </a:lnTo>
                <a:lnTo>
                  <a:pt x="2176" y="1522"/>
                </a:lnTo>
                <a:lnTo>
                  <a:pt x="2178" y="1522"/>
                </a:lnTo>
                <a:lnTo>
                  <a:pt x="2179" y="1522"/>
                </a:lnTo>
                <a:lnTo>
                  <a:pt x="2180" y="1522"/>
                </a:lnTo>
                <a:lnTo>
                  <a:pt x="2180" y="1522"/>
                </a:lnTo>
                <a:lnTo>
                  <a:pt x="2181" y="1522"/>
                </a:lnTo>
                <a:lnTo>
                  <a:pt x="2183" y="1522"/>
                </a:lnTo>
                <a:lnTo>
                  <a:pt x="2184" y="1522"/>
                </a:lnTo>
                <a:lnTo>
                  <a:pt x="2185" y="1522"/>
                </a:lnTo>
                <a:lnTo>
                  <a:pt x="2185" y="1522"/>
                </a:lnTo>
                <a:lnTo>
                  <a:pt x="2186" y="1522"/>
                </a:lnTo>
                <a:lnTo>
                  <a:pt x="2188" y="1522"/>
                </a:lnTo>
                <a:lnTo>
                  <a:pt x="2189" y="1522"/>
                </a:lnTo>
                <a:lnTo>
                  <a:pt x="2189" y="1522"/>
                </a:lnTo>
                <a:lnTo>
                  <a:pt x="2190" y="1522"/>
                </a:lnTo>
                <a:lnTo>
                  <a:pt x="2191" y="1522"/>
                </a:lnTo>
                <a:lnTo>
                  <a:pt x="2193" y="1522"/>
                </a:lnTo>
                <a:lnTo>
                  <a:pt x="2193" y="1523"/>
                </a:lnTo>
                <a:lnTo>
                  <a:pt x="2194" y="1523"/>
                </a:lnTo>
                <a:lnTo>
                  <a:pt x="2195" y="1523"/>
                </a:lnTo>
                <a:lnTo>
                  <a:pt x="2196" y="1522"/>
                </a:lnTo>
                <a:lnTo>
                  <a:pt x="2196" y="1522"/>
                </a:lnTo>
                <a:lnTo>
                  <a:pt x="2198" y="1522"/>
                </a:lnTo>
                <a:lnTo>
                  <a:pt x="2199" y="1522"/>
                </a:lnTo>
                <a:lnTo>
                  <a:pt x="2200" y="1522"/>
                </a:lnTo>
                <a:lnTo>
                  <a:pt x="2200" y="1522"/>
                </a:lnTo>
                <a:lnTo>
                  <a:pt x="2201" y="1522"/>
                </a:lnTo>
                <a:lnTo>
                  <a:pt x="2203" y="1522"/>
                </a:lnTo>
                <a:lnTo>
                  <a:pt x="2204" y="1522"/>
                </a:lnTo>
                <a:lnTo>
                  <a:pt x="2204" y="1522"/>
                </a:lnTo>
                <a:lnTo>
                  <a:pt x="2205" y="1522"/>
                </a:lnTo>
                <a:lnTo>
                  <a:pt x="2206" y="1522"/>
                </a:lnTo>
                <a:lnTo>
                  <a:pt x="2207" y="1522"/>
                </a:lnTo>
                <a:lnTo>
                  <a:pt x="2207" y="1522"/>
                </a:lnTo>
                <a:lnTo>
                  <a:pt x="2209" y="1522"/>
                </a:lnTo>
                <a:lnTo>
                  <a:pt x="2210" y="1522"/>
                </a:lnTo>
                <a:lnTo>
                  <a:pt x="2211" y="1522"/>
                </a:lnTo>
                <a:lnTo>
                  <a:pt x="2211" y="1522"/>
                </a:lnTo>
                <a:lnTo>
                  <a:pt x="2212" y="1522"/>
                </a:lnTo>
                <a:lnTo>
                  <a:pt x="2214" y="1522"/>
                </a:lnTo>
                <a:lnTo>
                  <a:pt x="2215" y="1522"/>
                </a:lnTo>
                <a:lnTo>
                  <a:pt x="2215" y="1522"/>
                </a:lnTo>
                <a:lnTo>
                  <a:pt x="2216" y="1522"/>
                </a:lnTo>
                <a:lnTo>
                  <a:pt x="2217" y="1522"/>
                </a:lnTo>
                <a:lnTo>
                  <a:pt x="2219" y="1523"/>
                </a:lnTo>
                <a:lnTo>
                  <a:pt x="2219" y="1523"/>
                </a:lnTo>
                <a:lnTo>
                  <a:pt x="2220" y="1523"/>
                </a:lnTo>
                <a:lnTo>
                  <a:pt x="2221" y="1523"/>
                </a:lnTo>
                <a:lnTo>
                  <a:pt x="2222" y="1523"/>
                </a:lnTo>
                <a:lnTo>
                  <a:pt x="2222" y="1523"/>
                </a:lnTo>
                <a:lnTo>
                  <a:pt x="2224" y="1523"/>
                </a:lnTo>
                <a:lnTo>
                  <a:pt x="2225" y="1523"/>
                </a:lnTo>
                <a:lnTo>
                  <a:pt x="2226" y="1523"/>
                </a:lnTo>
                <a:lnTo>
                  <a:pt x="2226" y="1523"/>
                </a:lnTo>
                <a:lnTo>
                  <a:pt x="2227" y="1523"/>
                </a:lnTo>
                <a:lnTo>
                  <a:pt x="2229" y="1523"/>
                </a:lnTo>
                <a:lnTo>
                  <a:pt x="2230" y="1523"/>
                </a:lnTo>
                <a:lnTo>
                  <a:pt x="2230" y="1523"/>
                </a:lnTo>
                <a:lnTo>
                  <a:pt x="2231" y="1523"/>
                </a:lnTo>
                <a:lnTo>
                  <a:pt x="2232" y="1523"/>
                </a:lnTo>
                <a:lnTo>
                  <a:pt x="2234" y="1523"/>
                </a:lnTo>
                <a:lnTo>
                  <a:pt x="2234" y="1523"/>
                </a:lnTo>
                <a:lnTo>
                  <a:pt x="2235" y="1523"/>
                </a:lnTo>
                <a:lnTo>
                  <a:pt x="2236" y="1523"/>
                </a:lnTo>
                <a:lnTo>
                  <a:pt x="2237" y="1523"/>
                </a:lnTo>
                <a:lnTo>
                  <a:pt x="2238" y="1523"/>
                </a:lnTo>
                <a:lnTo>
                  <a:pt x="2238" y="1522"/>
                </a:lnTo>
                <a:lnTo>
                  <a:pt x="2240" y="1522"/>
                </a:lnTo>
                <a:lnTo>
                  <a:pt x="2241" y="1522"/>
                </a:lnTo>
                <a:lnTo>
                  <a:pt x="2242" y="1522"/>
                </a:lnTo>
                <a:lnTo>
                  <a:pt x="2242" y="1522"/>
                </a:lnTo>
                <a:lnTo>
                  <a:pt x="2243" y="1522"/>
                </a:lnTo>
                <a:lnTo>
                  <a:pt x="2245" y="1522"/>
                </a:lnTo>
                <a:lnTo>
                  <a:pt x="2246" y="1522"/>
                </a:lnTo>
                <a:lnTo>
                  <a:pt x="2246" y="1522"/>
                </a:lnTo>
                <a:lnTo>
                  <a:pt x="2247" y="1522"/>
                </a:lnTo>
                <a:lnTo>
                  <a:pt x="2248" y="1522"/>
                </a:lnTo>
                <a:lnTo>
                  <a:pt x="2250" y="1522"/>
                </a:lnTo>
                <a:lnTo>
                  <a:pt x="2250" y="1522"/>
                </a:lnTo>
                <a:lnTo>
                  <a:pt x="2251" y="1522"/>
                </a:lnTo>
                <a:lnTo>
                  <a:pt x="2252" y="1522"/>
                </a:lnTo>
                <a:lnTo>
                  <a:pt x="2253" y="1522"/>
                </a:lnTo>
                <a:lnTo>
                  <a:pt x="2253" y="1522"/>
                </a:lnTo>
                <a:lnTo>
                  <a:pt x="2255" y="1522"/>
                </a:lnTo>
                <a:lnTo>
                  <a:pt x="2256" y="1522"/>
                </a:lnTo>
                <a:lnTo>
                  <a:pt x="2257" y="1522"/>
                </a:lnTo>
                <a:lnTo>
                  <a:pt x="2257" y="1522"/>
                </a:lnTo>
                <a:lnTo>
                  <a:pt x="2258" y="1522"/>
                </a:lnTo>
                <a:lnTo>
                  <a:pt x="2260" y="1522"/>
                </a:lnTo>
                <a:lnTo>
                  <a:pt x="2261" y="1522"/>
                </a:lnTo>
                <a:lnTo>
                  <a:pt x="2261" y="1522"/>
                </a:lnTo>
                <a:lnTo>
                  <a:pt x="2262" y="1522"/>
                </a:lnTo>
                <a:lnTo>
                  <a:pt x="2263" y="1522"/>
                </a:lnTo>
                <a:lnTo>
                  <a:pt x="2265" y="1522"/>
                </a:lnTo>
                <a:lnTo>
                  <a:pt x="2265" y="1522"/>
                </a:lnTo>
                <a:lnTo>
                  <a:pt x="2266" y="1522"/>
                </a:lnTo>
                <a:lnTo>
                  <a:pt x="2267" y="1522"/>
                </a:lnTo>
                <a:lnTo>
                  <a:pt x="2268" y="1522"/>
                </a:lnTo>
                <a:lnTo>
                  <a:pt x="2268" y="1522"/>
                </a:lnTo>
                <a:lnTo>
                  <a:pt x="2270" y="1522"/>
                </a:lnTo>
                <a:lnTo>
                  <a:pt x="2271" y="1522"/>
                </a:lnTo>
                <a:lnTo>
                  <a:pt x="2272" y="1522"/>
                </a:lnTo>
                <a:lnTo>
                  <a:pt x="2272" y="1522"/>
                </a:lnTo>
                <a:lnTo>
                  <a:pt x="2273" y="1522"/>
                </a:lnTo>
                <a:lnTo>
                  <a:pt x="2274" y="1522"/>
                </a:lnTo>
                <a:lnTo>
                  <a:pt x="2276" y="1522"/>
                </a:lnTo>
                <a:lnTo>
                  <a:pt x="2276" y="1522"/>
                </a:lnTo>
                <a:lnTo>
                  <a:pt x="2277" y="1522"/>
                </a:lnTo>
                <a:lnTo>
                  <a:pt x="2278" y="1522"/>
                </a:lnTo>
                <a:lnTo>
                  <a:pt x="2279" y="1522"/>
                </a:lnTo>
                <a:lnTo>
                  <a:pt x="2279" y="1522"/>
                </a:lnTo>
                <a:lnTo>
                  <a:pt x="2281" y="1522"/>
                </a:lnTo>
                <a:lnTo>
                  <a:pt x="2282" y="1522"/>
                </a:lnTo>
                <a:lnTo>
                  <a:pt x="2283" y="1522"/>
                </a:lnTo>
                <a:lnTo>
                  <a:pt x="2283" y="1522"/>
                </a:lnTo>
                <a:lnTo>
                  <a:pt x="2284" y="1522"/>
                </a:lnTo>
                <a:lnTo>
                  <a:pt x="2286" y="1522"/>
                </a:lnTo>
                <a:lnTo>
                  <a:pt x="2287" y="1522"/>
                </a:lnTo>
                <a:lnTo>
                  <a:pt x="2287" y="1522"/>
                </a:lnTo>
                <a:lnTo>
                  <a:pt x="2288" y="1522"/>
                </a:lnTo>
                <a:lnTo>
                  <a:pt x="2289" y="1522"/>
                </a:lnTo>
                <a:lnTo>
                  <a:pt x="2291" y="1522"/>
                </a:lnTo>
                <a:lnTo>
                  <a:pt x="2291" y="1522"/>
                </a:lnTo>
                <a:lnTo>
                  <a:pt x="2292" y="1522"/>
                </a:lnTo>
                <a:lnTo>
                  <a:pt x="2293" y="1522"/>
                </a:lnTo>
                <a:lnTo>
                  <a:pt x="2294" y="1522"/>
                </a:lnTo>
                <a:lnTo>
                  <a:pt x="2296" y="1522"/>
                </a:lnTo>
                <a:lnTo>
                  <a:pt x="2296" y="1522"/>
                </a:lnTo>
                <a:lnTo>
                  <a:pt x="2297" y="1522"/>
                </a:lnTo>
                <a:lnTo>
                  <a:pt x="2298" y="1522"/>
                </a:lnTo>
                <a:lnTo>
                  <a:pt x="2299" y="1522"/>
                </a:lnTo>
                <a:lnTo>
                  <a:pt x="2299" y="1522"/>
                </a:lnTo>
                <a:lnTo>
                  <a:pt x="2301" y="1522"/>
                </a:lnTo>
                <a:lnTo>
                  <a:pt x="2302" y="1522"/>
                </a:lnTo>
                <a:lnTo>
                  <a:pt x="2303" y="1522"/>
                </a:lnTo>
                <a:lnTo>
                  <a:pt x="2303" y="1522"/>
                </a:lnTo>
                <a:lnTo>
                  <a:pt x="2304" y="1522"/>
                </a:lnTo>
                <a:lnTo>
                  <a:pt x="2306" y="1522"/>
                </a:lnTo>
                <a:lnTo>
                  <a:pt x="2307" y="1522"/>
                </a:lnTo>
                <a:lnTo>
                  <a:pt x="2307" y="1522"/>
                </a:lnTo>
                <a:lnTo>
                  <a:pt x="2308" y="1522"/>
                </a:lnTo>
                <a:lnTo>
                  <a:pt x="2309" y="1522"/>
                </a:lnTo>
                <a:lnTo>
                  <a:pt x="2310" y="1522"/>
                </a:lnTo>
                <a:lnTo>
                  <a:pt x="2310" y="1522"/>
                </a:lnTo>
                <a:lnTo>
                  <a:pt x="2312" y="1522"/>
                </a:lnTo>
                <a:lnTo>
                  <a:pt x="2313" y="1522"/>
                </a:lnTo>
                <a:lnTo>
                  <a:pt x="2314" y="1522"/>
                </a:lnTo>
                <a:lnTo>
                  <a:pt x="2314" y="1522"/>
                </a:lnTo>
                <a:lnTo>
                  <a:pt x="2315" y="1522"/>
                </a:lnTo>
                <a:lnTo>
                  <a:pt x="2317" y="1522"/>
                </a:lnTo>
                <a:lnTo>
                  <a:pt x="2318" y="1522"/>
                </a:lnTo>
                <a:lnTo>
                  <a:pt x="2318" y="1522"/>
                </a:lnTo>
                <a:lnTo>
                  <a:pt x="2319" y="1522"/>
                </a:lnTo>
                <a:lnTo>
                  <a:pt x="2320" y="1522"/>
                </a:lnTo>
                <a:lnTo>
                  <a:pt x="2322" y="1522"/>
                </a:lnTo>
                <a:lnTo>
                  <a:pt x="2322" y="1522"/>
                </a:lnTo>
                <a:lnTo>
                  <a:pt x="2323" y="1520"/>
                </a:lnTo>
                <a:lnTo>
                  <a:pt x="2324" y="1520"/>
                </a:lnTo>
                <a:lnTo>
                  <a:pt x="2325" y="1520"/>
                </a:lnTo>
                <a:lnTo>
                  <a:pt x="2325" y="1520"/>
                </a:lnTo>
                <a:lnTo>
                  <a:pt x="2327" y="1522"/>
                </a:lnTo>
                <a:lnTo>
                  <a:pt x="2328" y="1522"/>
                </a:lnTo>
                <a:lnTo>
                  <a:pt x="2329" y="1522"/>
                </a:lnTo>
                <a:lnTo>
                  <a:pt x="2329" y="1522"/>
                </a:lnTo>
                <a:lnTo>
                  <a:pt x="2330" y="1522"/>
                </a:lnTo>
                <a:lnTo>
                  <a:pt x="2332" y="1522"/>
                </a:lnTo>
                <a:lnTo>
                  <a:pt x="2333" y="1522"/>
                </a:lnTo>
                <a:lnTo>
                  <a:pt x="2333" y="1522"/>
                </a:lnTo>
                <a:lnTo>
                  <a:pt x="2334" y="1522"/>
                </a:lnTo>
                <a:lnTo>
                  <a:pt x="2335" y="1522"/>
                </a:lnTo>
                <a:lnTo>
                  <a:pt x="2337" y="1522"/>
                </a:lnTo>
                <a:lnTo>
                  <a:pt x="2337" y="1522"/>
                </a:lnTo>
                <a:lnTo>
                  <a:pt x="2338" y="1522"/>
                </a:lnTo>
                <a:lnTo>
                  <a:pt x="2339" y="1522"/>
                </a:lnTo>
                <a:lnTo>
                  <a:pt x="2340" y="1522"/>
                </a:lnTo>
                <a:lnTo>
                  <a:pt x="2340" y="1522"/>
                </a:lnTo>
                <a:lnTo>
                  <a:pt x="2342" y="1522"/>
                </a:lnTo>
                <a:lnTo>
                  <a:pt x="2343" y="1522"/>
                </a:lnTo>
                <a:lnTo>
                  <a:pt x="2344" y="1522"/>
                </a:lnTo>
                <a:lnTo>
                  <a:pt x="2344" y="1522"/>
                </a:lnTo>
                <a:lnTo>
                  <a:pt x="2345" y="1522"/>
                </a:lnTo>
                <a:lnTo>
                  <a:pt x="2346" y="1522"/>
                </a:lnTo>
                <a:lnTo>
                  <a:pt x="2348" y="1522"/>
                </a:lnTo>
                <a:lnTo>
                  <a:pt x="2348" y="1522"/>
                </a:lnTo>
                <a:lnTo>
                  <a:pt x="2349" y="1522"/>
                </a:lnTo>
                <a:lnTo>
                  <a:pt x="2350" y="1522"/>
                </a:lnTo>
                <a:lnTo>
                  <a:pt x="2351" y="1522"/>
                </a:lnTo>
                <a:lnTo>
                  <a:pt x="2353" y="1522"/>
                </a:lnTo>
                <a:lnTo>
                  <a:pt x="2353" y="1522"/>
                </a:lnTo>
                <a:lnTo>
                  <a:pt x="2354" y="1522"/>
                </a:lnTo>
                <a:lnTo>
                  <a:pt x="2355" y="1522"/>
                </a:lnTo>
                <a:lnTo>
                  <a:pt x="2356" y="1522"/>
                </a:lnTo>
                <a:lnTo>
                  <a:pt x="2356" y="1522"/>
                </a:lnTo>
                <a:lnTo>
                  <a:pt x="2358" y="1522"/>
                </a:lnTo>
                <a:lnTo>
                  <a:pt x="2359" y="1522"/>
                </a:lnTo>
                <a:lnTo>
                  <a:pt x="2360" y="1522"/>
                </a:lnTo>
                <a:lnTo>
                  <a:pt x="2360" y="1522"/>
                </a:lnTo>
                <a:lnTo>
                  <a:pt x="2361" y="1522"/>
                </a:lnTo>
                <a:lnTo>
                  <a:pt x="2363" y="1522"/>
                </a:lnTo>
                <a:lnTo>
                  <a:pt x="2364" y="1522"/>
                </a:lnTo>
                <a:lnTo>
                  <a:pt x="2364" y="1522"/>
                </a:lnTo>
                <a:lnTo>
                  <a:pt x="2365" y="1522"/>
                </a:lnTo>
                <a:lnTo>
                  <a:pt x="2366" y="1522"/>
                </a:lnTo>
                <a:lnTo>
                  <a:pt x="2368" y="1522"/>
                </a:lnTo>
                <a:lnTo>
                  <a:pt x="2368" y="1522"/>
                </a:lnTo>
                <a:lnTo>
                  <a:pt x="2369" y="1522"/>
                </a:lnTo>
                <a:lnTo>
                  <a:pt x="2370" y="1522"/>
                </a:lnTo>
                <a:lnTo>
                  <a:pt x="2371" y="1522"/>
                </a:lnTo>
                <a:lnTo>
                  <a:pt x="2371" y="1522"/>
                </a:lnTo>
                <a:lnTo>
                  <a:pt x="2373" y="1522"/>
                </a:lnTo>
                <a:lnTo>
                  <a:pt x="2374" y="1522"/>
                </a:lnTo>
                <a:lnTo>
                  <a:pt x="2375" y="1522"/>
                </a:lnTo>
                <a:lnTo>
                  <a:pt x="2375" y="1522"/>
                </a:lnTo>
                <a:lnTo>
                  <a:pt x="2376" y="1522"/>
                </a:lnTo>
                <a:lnTo>
                  <a:pt x="2378" y="1522"/>
                </a:lnTo>
                <a:lnTo>
                  <a:pt x="2379" y="1522"/>
                </a:lnTo>
                <a:lnTo>
                  <a:pt x="2379" y="1522"/>
                </a:lnTo>
                <a:lnTo>
                  <a:pt x="2380" y="1522"/>
                </a:lnTo>
                <a:lnTo>
                  <a:pt x="2381" y="1522"/>
                </a:lnTo>
                <a:lnTo>
                  <a:pt x="2382" y="1522"/>
                </a:lnTo>
                <a:lnTo>
                  <a:pt x="2382" y="1522"/>
                </a:lnTo>
                <a:lnTo>
                  <a:pt x="2384" y="1522"/>
                </a:lnTo>
                <a:lnTo>
                  <a:pt x="2385" y="1522"/>
                </a:lnTo>
                <a:lnTo>
                  <a:pt x="2386" y="1522"/>
                </a:lnTo>
                <a:lnTo>
                  <a:pt x="2386" y="1522"/>
                </a:lnTo>
                <a:lnTo>
                  <a:pt x="2387" y="1523"/>
                </a:lnTo>
                <a:lnTo>
                  <a:pt x="2389" y="1523"/>
                </a:lnTo>
                <a:lnTo>
                  <a:pt x="2390" y="1523"/>
                </a:lnTo>
                <a:lnTo>
                  <a:pt x="2390" y="1523"/>
                </a:lnTo>
                <a:lnTo>
                  <a:pt x="2391" y="1523"/>
                </a:lnTo>
                <a:lnTo>
                  <a:pt x="2392" y="1523"/>
                </a:lnTo>
                <a:lnTo>
                  <a:pt x="2394" y="1523"/>
                </a:lnTo>
                <a:lnTo>
                  <a:pt x="2394" y="1523"/>
                </a:lnTo>
                <a:lnTo>
                  <a:pt x="2395" y="1522"/>
                </a:lnTo>
                <a:lnTo>
                  <a:pt x="2396" y="1522"/>
                </a:lnTo>
                <a:lnTo>
                  <a:pt x="2397" y="1522"/>
                </a:lnTo>
                <a:lnTo>
                  <a:pt x="2397" y="1522"/>
                </a:lnTo>
                <a:lnTo>
                  <a:pt x="2399" y="1522"/>
                </a:lnTo>
                <a:lnTo>
                  <a:pt x="2400" y="1522"/>
                </a:lnTo>
                <a:lnTo>
                  <a:pt x="2401" y="1522"/>
                </a:lnTo>
                <a:lnTo>
                  <a:pt x="2401" y="1522"/>
                </a:lnTo>
                <a:lnTo>
                  <a:pt x="2402" y="1520"/>
                </a:lnTo>
                <a:lnTo>
                  <a:pt x="2404" y="1520"/>
                </a:lnTo>
                <a:lnTo>
                  <a:pt x="2405" y="1519"/>
                </a:lnTo>
                <a:lnTo>
                  <a:pt x="2406" y="1519"/>
                </a:lnTo>
                <a:lnTo>
                  <a:pt x="2406" y="1518"/>
                </a:lnTo>
                <a:lnTo>
                  <a:pt x="2407" y="1517"/>
                </a:lnTo>
                <a:lnTo>
                  <a:pt x="2409" y="1515"/>
                </a:lnTo>
                <a:lnTo>
                  <a:pt x="2410" y="1515"/>
                </a:lnTo>
                <a:lnTo>
                  <a:pt x="2410" y="1514"/>
                </a:lnTo>
                <a:lnTo>
                  <a:pt x="2411" y="1514"/>
                </a:lnTo>
                <a:lnTo>
                  <a:pt x="2412" y="1515"/>
                </a:lnTo>
                <a:lnTo>
                  <a:pt x="2414" y="1515"/>
                </a:lnTo>
                <a:lnTo>
                  <a:pt x="2414" y="1517"/>
                </a:lnTo>
                <a:lnTo>
                  <a:pt x="2415" y="1518"/>
                </a:lnTo>
                <a:lnTo>
                  <a:pt x="2416" y="1519"/>
                </a:lnTo>
                <a:lnTo>
                  <a:pt x="2417" y="1519"/>
                </a:lnTo>
                <a:lnTo>
                  <a:pt x="2417" y="1520"/>
                </a:lnTo>
                <a:lnTo>
                  <a:pt x="2418" y="1520"/>
                </a:lnTo>
                <a:lnTo>
                  <a:pt x="2420" y="1522"/>
                </a:lnTo>
                <a:lnTo>
                  <a:pt x="2421" y="1522"/>
                </a:lnTo>
                <a:lnTo>
                  <a:pt x="2421" y="1522"/>
                </a:lnTo>
                <a:lnTo>
                  <a:pt x="2422" y="1522"/>
                </a:lnTo>
                <a:lnTo>
                  <a:pt x="2423" y="1522"/>
                </a:lnTo>
                <a:lnTo>
                  <a:pt x="2425" y="1522"/>
                </a:lnTo>
                <a:lnTo>
                  <a:pt x="2425" y="1522"/>
                </a:lnTo>
                <a:lnTo>
                  <a:pt x="2426" y="1522"/>
                </a:lnTo>
                <a:lnTo>
                  <a:pt x="2427" y="1520"/>
                </a:lnTo>
                <a:lnTo>
                  <a:pt x="2428" y="1520"/>
                </a:lnTo>
                <a:lnTo>
                  <a:pt x="2428" y="1519"/>
                </a:lnTo>
                <a:lnTo>
                  <a:pt x="2430" y="1518"/>
                </a:lnTo>
                <a:lnTo>
                  <a:pt x="2431" y="1517"/>
                </a:lnTo>
                <a:lnTo>
                  <a:pt x="2432" y="1515"/>
                </a:lnTo>
                <a:lnTo>
                  <a:pt x="2432" y="1515"/>
                </a:lnTo>
                <a:lnTo>
                  <a:pt x="2433" y="1515"/>
                </a:lnTo>
                <a:lnTo>
                  <a:pt x="2435" y="1515"/>
                </a:lnTo>
                <a:lnTo>
                  <a:pt x="2436" y="1517"/>
                </a:lnTo>
                <a:lnTo>
                  <a:pt x="2436" y="1517"/>
                </a:lnTo>
                <a:lnTo>
                  <a:pt x="2437" y="1518"/>
                </a:lnTo>
                <a:lnTo>
                  <a:pt x="2438" y="1518"/>
                </a:lnTo>
                <a:lnTo>
                  <a:pt x="2440" y="1519"/>
                </a:lnTo>
                <a:lnTo>
                  <a:pt x="2440" y="1519"/>
                </a:lnTo>
                <a:lnTo>
                  <a:pt x="2441" y="1520"/>
                </a:lnTo>
                <a:lnTo>
                  <a:pt x="2442" y="1520"/>
                </a:lnTo>
                <a:lnTo>
                  <a:pt x="2443" y="1520"/>
                </a:lnTo>
                <a:lnTo>
                  <a:pt x="2443" y="1520"/>
                </a:lnTo>
                <a:lnTo>
                  <a:pt x="2445" y="1522"/>
                </a:lnTo>
                <a:lnTo>
                  <a:pt x="2446" y="1522"/>
                </a:lnTo>
                <a:lnTo>
                  <a:pt x="2447" y="1522"/>
                </a:lnTo>
                <a:lnTo>
                  <a:pt x="2447" y="1522"/>
                </a:lnTo>
                <a:lnTo>
                  <a:pt x="2448" y="1522"/>
                </a:lnTo>
                <a:lnTo>
                  <a:pt x="2450" y="1522"/>
                </a:lnTo>
                <a:lnTo>
                  <a:pt x="2451" y="1522"/>
                </a:lnTo>
                <a:lnTo>
                  <a:pt x="2451" y="1522"/>
                </a:lnTo>
                <a:lnTo>
                  <a:pt x="2452" y="1522"/>
                </a:lnTo>
                <a:lnTo>
                  <a:pt x="2453" y="1522"/>
                </a:lnTo>
                <a:lnTo>
                  <a:pt x="2454" y="1522"/>
                </a:lnTo>
                <a:lnTo>
                  <a:pt x="2454" y="1522"/>
                </a:lnTo>
                <a:lnTo>
                  <a:pt x="2456" y="1522"/>
                </a:lnTo>
                <a:lnTo>
                  <a:pt x="2457" y="1522"/>
                </a:lnTo>
                <a:lnTo>
                  <a:pt x="2458" y="1522"/>
                </a:lnTo>
                <a:lnTo>
                  <a:pt x="2458" y="1522"/>
                </a:lnTo>
                <a:lnTo>
                  <a:pt x="2459" y="1522"/>
                </a:lnTo>
                <a:lnTo>
                  <a:pt x="2461" y="1522"/>
                </a:lnTo>
                <a:lnTo>
                  <a:pt x="2462" y="1522"/>
                </a:lnTo>
                <a:lnTo>
                  <a:pt x="2463" y="1522"/>
                </a:lnTo>
                <a:lnTo>
                  <a:pt x="2463" y="1522"/>
                </a:lnTo>
                <a:lnTo>
                  <a:pt x="2464" y="1522"/>
                </a:lnTo>
                <a:lnTo>
                  <a:pt x="2466" y="1522"/>
                </a:lnTo>
                <a:lnTo>
                  <a:pt x="2467" y="1522"/>
                </a:lnTo>
                <a:lnTo>
                  <a:pt x="2467" y="1522"/>
                </a:lnTo>
                <a:lnTo>
                  <a:pt x="2468" y="1522"/>
                </a:lnTo>
                <a:lnTo>
                  <a:pt x="2469" y="1522"/>
                </a:lnTo>
                <a:lnTo>
                  <a:pt x="2471" y="1522"/>
                </a:lnTo>
                <a:lnTo>
                  <a:pt x="2471" y="1522"/>
                </a:lnTo>
                <a:lnTo>
                  <a:pt x="2472" y="1522"/>
                </a:lnTo>
                <a:lnTo>
                  <a:pt x="2473" y="1522"/>
                </a:lnTo>
                <a:lnTo>
                  <a:pt x="2474" y="1522"/>
                </a:lnTo>
                <a:lnTo>
                  <a:pt x="2474" y="1522"/>
                </a:lnTo>
                <a:lnTo>
                  <a:pt x="2476" y="1522"/>
                </a:lnTo>
                <a:lnTo>
                  <a:pt x="2477" y="1522"/>
                </a:lnTo>
                <a:lnTo>
                  <a:pt x="2478" y="1522"/>
                </a:lnTo>
                <a:lnTo>
                  <a:pt x="2478" y="1522"/>
                </a:lnTo>
                <a:lnTo>
                  <a:pt x="2479" y="1522"/>
                </a:lnTo>
                <a:lnTo>
                  <a:pt x="2481" y="1522"/>
                </a:lnTo>
                <a:lnTo>
                  <a:pt x="2482" y="1522"/>
                </a:lnTo>
                <a:lnTo>
                  <a:pt x="2482" y="1522"/>
                </a:lnTo>
                <a:lnTo>
                  <a:pt x="2483" y="1522"/>
                </a:lnTo>
                <a:lnTo>
                  <a:pt x="2484" y="1522"/>
                </a:lnTo>
                <a:lnTo>
                  <a:pt x="2486" y="1522"/>
                </a:lnTo>
                <a:lnTo>
                  <a:pt x="2486" y="1522"/>
                </a:lnTo>
                <a:lnTo>
                  <a:pt x="2487" y="1522"/>
                </a:lnTo>
                <a:lnTo>
                  <a:pt x="2488" y="1522"/>
                </a:lnTo>
                <a:lnTo>
                  <a:pt x="2489" y="1522"/>
                </a:lnTo>
                <a:lnTo>
                  <a:pt x="2489" y="1522"/>
                </a:lnTo>
                <a:lnTo>
                  <a:pt x="2490" y="1522"/>
                </a:lnTo>
                <a:lnTo>
                  <a:pt x="2492" y="1522"/>
                </a:lnTo>
                <a:lnTo>
                  <a:pt x="2493" y="1522"/>
                </a:lnTo>
                <a:lnTo>
                  <a:pt x="2493" y="1522"/>
                </a:lnTo>
                <a:lnTo>
                  <a:pt x="2494" y="1522"/>
                </a:lnTo>
                <a:lnTo>
                  <a:pt x="2495" y="1522"/>
                </a:lnTo>
                <a:lnTo>
                  <a:pt x="2497" y="1522"/>
                </a:lnTo>
                <a:lnTo>
                  <a:pt x="2497" y="1522"/>
                </a:lnTo>
                <a:lnTo>
                  <a:pt x="2498" y="1522"/>
                </a:lnTo>
                <a:lnTo>
                  <a:pt x="2499" y="1522"/>
                </a:lnTo>
                <a:lnTo>
                  <a:pt x="2500" y="1522"/>
                </a:lnTo>
                <a:lnTo>
                  <a:pt x="2500" y="1522"/>
                </a:lnTo>
                <a:lnTo>
                  <a:pt x="2502" y="1522"/>
                </a:lnTo>
                <a:lnTo>
                  <a:pt x="2503" y="1522"/>
                </a:lnTo>
                <a:lnTo>
                  <a:pt x="2504" y="1522"/>
                </a:lnTo>
                <a:lnTo>
                  <a:pt x="2504" y="1522"/>
                </a:lnTo>
                <a:lnTo>
                  <a:pt x="2505" y="1522"/>
                </a:lnTo>
                <a:lnTo>
                  <a:pt x="2507" y="1522"/>
                </a:lnTo>
                <a:lnTo>
                  <a:pt x="2508" y="1522"/>
                </a:lnTo>
                <a:lnTo>
                  <a:pt x="2508" y="1522"/>
                </a:lnTo>
                <a:lnTo>
                  <a:pt x="2509" y="1522"/>
                </a:lnTo>
                <a:lnTo>
                  <a:pt x="2510" y="1522"/>
                </a:lnTo>
                <a:lnTo>
                  <a:pt x="2512" y="1522"/>
                </a:lnTo>
                <a:lnTo>
                  <a:pt x="2512" y="1522"/>
                </a:lnTo>
                <a:lnTo>
                  <a:pt x="2513" y="1522"/>
                </a:lnTo>
                <a:lnTo>
                  <a:pt x="2514" y="1522"/>
                </a:lnTo>
                <a:lnTo>
                  <a:pt x="2515" y="1522"/>
                </a:lnTo>
                <a:lnTo>
                  <a:pt x="2515" y="1522"/>
                </a:lnTo>
                <a:lnTo>
                  <a:pt x="2517" y="1522"/>
                </a:lnTo>
                <a:lnTo>
                  <a:pt x="2518" y="1522"/>
                </a:lnTo>
                <a:lnTo>
                  <a:pt x="2519" y="1522"/>
                </a:lnTo>
                <a:lnTo>
                  <a:pt x="2520" y="1522"/>
                </a:lnTo>
                <a:lnTo>
                  <a:pt x="2520" y="1522"/>
                </a:lnTo>
                <a:lnTo>
                  <a:pt x="2522" y="1522"/>
                </a:lnTo>
                <a:lnTo>
                  <a:pt x="2523" y="1522"/>
                </a:lnTo>
                <a:lnTo>
                  <a:pt x="2524" y="1522"/>
                </a:lnTo>
                <a:lnTo>
                  <a:pt x="2524" y="1522"/>
                </a:lnTo>
                <a:lnTo>
                  <a:pt x="2525" y="1522"/>
                </a:lnTo>
                <a:lnTo>
                  <a:pt x="2526" y="1522"/>
                </a:lnTo>
                <a:lnTo>
                  <a:pt x="2528" y="1522"/>
                </a:lnTo>
                <a:lnTo>
                  <a:pt x="2528" y="1522"/>
                </a:lnTo>
                <a:lnTo>
                  <a:pt x="2529" y="1522"/>
                </a:lnTo>
                <a:lnTo>
                  <a:pt x="2530" y="1522"/>
                </a:lnTo>
                <a:lnTo>
                  <a:pt x="2531" y="1522"/>
                </a:lnTo>
                <a:lnTo>
                  <a:pt x="2531" y="1522"/>
                </a:lnTo>
                <a:lnTo>
                  <a:pt x="2533" y="1522"/>
                </a:lnTo>
                <a:lnTo>
                  <a:pt x="2534" y="1522"/>
                </a:lnTo>
                <a:lnTo>
                  <a:pt x="2535" y="1522"/>
                </a:lnTo>
                <a:lnTo>
                  <a:pt x="2535" y="1520"/>
                </a:lnTo>
                <a:lnTo>
                  <a:pt x="2536" y="1520"/>
                </a:lnTo>
                <a:lnTo>
                  <a:pt x="2538" y="1520"/>
                </a:lnTo>
                <a:lnTo>
                  <a:pt x="2539" y="1520"/>
                </a:lnTo>
                <a:lnTo>
                  <a:pt x="2539" y="1522"/>
                </a:lnTo>
                <a:lnTo>
                  <a:pt x="2540" y="1522"/>
                </a:lnTo>
                <a:lnTo>
                  <a:pt x="2541" y="1522"/>
                </a:lnTo>
                <a:lnTo>
                  <a:pt x="2543" y="1522"/>
                </a:lnTo>
                <a:lnTo>
                  <a:pt x="2543" y="1522"/>
                </a:lnTo>
                <a:lnTo>
                  <a:pt x="2544" y="1522"/>
                </a:lnTo>
                <a:lnTo>
                  <a:pt x="2545" y="1522"/>
                </a:lnTo>
                <a:lnTo>
                  <a:pt x="2546" y="1522"/>
                </a:lnTo>
                <a:lnTo>
                  <a:pt x="2546" y="1522"/>
                </a:lnTo>
                <a:lnTo>
                  <a:pt x="2548" y="1522"/>
                </a:lnTo>
                <a:lnTo>
                  <a:pt x="2549" y="1522"/>
                </a:lnTo>
                <a:lnTo>
                  <a:pt x="2550" y="1522"/>
                </a:lnTo>
                <a:lnTo>
                  <a:pt x="2550" y="1522"/>
                </a:lnTo>
                <a:lnTo>
                  <a:pt x="2551" y="1522"/>
                </a:lnTo>
                <a:lnTo>
                  <a:pt x="2553" y="1520"/>
                </a:lnTo>
                <a:lnTo>
                  <a:pt x="2554" y="1520"/>
                </a:lnTo>
                <a:lnTo>
                  <a:pt x="2554" y="1520"/>
                </a:lnTo>
                <a:lnTo>
                  <a:pt x="2555" y="1520"/>
                </a:lnTo>
                <a:lnTo>
                  <a:pt x="2556" y="1520"/>
                </a:lnTo>
                <a:lnTo>
                  <a:pt x="2558" y="1520"/>
                </a:lnTo>
                <a:lnTo>
                  <a:pt x="2558" y="1520"/>
                </a:lnTo>
                <a:lnTo>
                  <a:pt x="2559" y="1520"/>
                </a:lnTo>
                <a:lnTo>
                  <a:pt x="2560" y="1520"/>
                </a:lnTo>
                <a:lnTo>
                  <a:pt x="2561" y="1520"/>
                </a:lnTo>
                <a:lnTo>
                  <a:pt x="2561" y="1520"/>
                </a:lnTo>
                <a:lnTo>
                  <a:pt x="2562" y="1522"/>
                </a:lnTo>
                <a:lnTo>
                  <a:pt x="2564" y="1522"/>
                </a:lnTo>
                <a:lnTo>
                  <a:pt x="2565" y="1520"/>
                </a:lnTo>
                <a:lnTo>
                  <a:pt x="2565" y="1520"/>
                </a:lnTo>
                <a:lnTo>
                  <a:pt x="2566" y="1520"/>
                </a:lnTo>
                <a:lnTo>
                  <a:pt x="2567" y="1520"/>
                </a:lnTo>
                <a:lnTo>
                  <a:pt x="2569" y="1520"/>
                </a:lnTo>
                <a:lnTo>
                  <a:pt x="2569" y="1520"/>
                </a:lnTo>
                <a:lnTo>
                  <a:pt x="2570" y="1520"/>
                </a:lnTo>
                <a:lnTo>
                  <a:pt x="2571" y="1520"/>
                </a:lnTo>
                <a:lnTo>
                  <a:pt x="2572" y="1520"/>
                </a:lnTo>
                <a:lnTo>
                  <a:pt x="2574" y="1520"/>
                </a:lnTo>
                <a:lnTo>
                  <a:pt x="2574" y="1520"/>
                </a:lnTo>
                <a:lnTo>
                  <a:pt x="2575" y="1519"/>
                </a:lnTo>
                <a:lnTo>
                  <a:pt x="2576" y="1519"/>
                </a:lnTo>
                <a:lnTo>
                  <a:pt x="2577" y="1520"/>
                </a:lnTo>
                <a:lnTo>
                  <a:pt x="2577" y="1520"/>
                </a:lnTo>
                <a:lnTo>
                  <a:pt x="2579" y="1520"/>
                </a:lnTo>
                <a:lnTo>
                  <a:pt x="2580" y="1520"/>
                </a:lnTo>
                <a:lnTo>
                  <a:pt x="2581" y="1520"/>
                </a:lnTo>
                <a:lnTo>
                  <a:pt x="2581" y="1520"/>
                </a:lnTo>
                <a:lnTo>
                  <a:pt x="2582" y="1522"/>
                </a:lnTo>
                <a:lnTo>
                  <a:pt x="2584" y="1522"/>
                </a:lnTo>
                <a:lnTo>
                  <a:pt x="2585" y="1522"/>
                </a:lnTo>
                <a:lnTo>
                  <a:pt x="2585" y="1522"/>
                </a:lnTo>
                <a:lnTo>
                  <a:pt x="2586" y="1522"/>
                </a:lnTo>
                <a:lnTo>
                  <a:pt x="2587" y="1522"/>
                </a:lnTo>
                <a:lnTo>
                  <a:pt x="2589" y="1522"/>
                </a:lnTo>
                <a:lnTo>
                  <a:pt x="2589" y="1520"/>
                </a:lnTo>
                <a:lnTo>
                  <a:pt x="2590" y="1520"/>
                </a:lnTo>
                <a:lnTo>
                  <a:pt x="2591" y="1519"/>
                </a:lnTo>
                <a:lnTo>
                  <a:pt x="2592" y="1519"/>
                </a:lnTo>
                <a:lnTo>
                  <a:pt x="2592" y="1519"/>
                </a:lnTo>
                <a:lnTo>
                  <a:pt x="2594" y="1519"/>
                </a:lnTo>
                <a:lnTo>
                  <a:pt x="2595" y="1520"/>
                </a:lnTo>
                <a:lnTo>
                  <a:pt x="2596" y="1520"/>
                </a:lnTo>
                <a:lnTo>
                  <a:pt x="2596" y="1520"/>
                </a:lnTo>
                <a:lnTo>
                  <a:pt x="2597" y="1520"/>
                </a:lnTo>
                <a:lnTo>
                  <a:pt x="2598" y="1522"/>
                </a:lnTo>
                <a:lnTo>
                  <a:pt x="2600" y="1522"/>
                </a:lnTo>
                <a:lnTo>
                  <a:pt x="2600" y="1522"/>
                </a:lnTo>
                <a:lnTo>
                  <a:pt x="2601" y="1522"/>
                </a:lnTo>
                <a:lnTo>
                  <a:pt x="2602" y="1522"/>
                </a:lnTo>
                <a:lnTo>
                  <a:pt x="2603" y="1522"/>
                </a:lnTo>
                <a:lnTo>
                  <a:pt x="2603" y="1520"/>
                </a:lnTo>
                <a:lnTo>
                  <a:pt x="2605" y="1520"/>
                </a:lnTo>
                <a:lnTo>
                  <a:pt x="2606" y="1520"/>
                </a:lnTo>
                <a:lnTo>
                  <a:pt x="2607" y="1520"/>
                </a:lnTo>
                <a:lnTo>
                  <a:pt x="2607" y="1520"/>
                </a:lnTo>
                <a:lnTo>
                  <a:pt x="2608" y="1520"/>
                </a:lnTo>
                <a:lnTo>
                  <a:pt x="2610" y="1520"/>
                </a:lnTo>
                <a:lnTo>
                  <a:pt x="2611" y="1520"/>
                </a:lnTo>
                <a:lnTo>
                  <a:pt x="2611" y="1520"/>
                </a:lnTo>
                <a:lnTo>
                  <a:pt x="2612" y="1522"/>
                </a:lnTo>
                <a:lnTo>
                  <a:pt x="2613" y="1522"/>
                </a:lnTo>
                <a:lnTo>
                  <a:pt x="2615" y="1522"/>
                </a:lnTo>
                <a:lnTo>
                  <a:pt x="2615" y="1522"/>
                </a:lnTo>
                <a:lnTo>
                  <a:pt x="2616" y="1522"/>
                </a:lnTo>
                <a:lnTo>
                  <a:pt x="2617" y="1522"/>
                </a:lnTo>
                <a:lnTo>
                  <a:pt x="2618" y="1522"/>
                </a:lnTo>
                <a:lnTo>
                  <a:pt x="2618" y="1522"/>
                </a:lnTo>
                <a:lnTo>
                  <a:pt x="2620" y="1522"/>
                </a:lnTo>
                <a:lnTo>
                  <a:pt x="2621" y="1522"/>
                </a:lnTo>
                <a:lnTo>
                  <a:pt x="2622" y="1522"/>
                </a:lnTo>
                <a:lnTo>
                  <a:pt x="2622" y="1522"/>
                </a:lnTo>
                <a:lnTo>
                  <a:pt x="2623" y="1522"/>
                </a:lnTo>
                <a:lnTo>
                  <a:pt x="2625" y="1522"/>
                </a:lnTo>
                <a:lnTo>
                  <a:pt x="2626" y="1522"/>
                </a:lnTo>
                <a:lnTo>
                  <a:pt x="2626" y="1522"/>
                </a:lnTo>
                <a:lnTo>
                  <a:pt x="2627" y="1522"/>
                </a:lnTo>
                <a:lnTo>
                  <a:pt x="2628" y="1522"/>
                </a:lnTo>
                <a:lnTo>
                  <a:pt x="2629" y="1522"/>
                </a:lnTo>
                <a:lnTo>
                  <a:pt x="2631" y="1522"/>
                </a:lnTo>
                <a:lnTo>
                  <a:pt x="2631" y="1522"/>
                </a:lnTo>
                <a:lnTo>
                  <a:pt x="2632" y="1522"/>
                </a:lnTo>
                <a:lnTo>
                  <a:pt x="2633" y="1522"/>
                </a:lnTo>
                <a:lnTo>
                  <a:pt x="2634" y="1522"/>
                </a:lnTo>
                <a:lnTo>
                  <a:pt x="2634" y="1522"/>
                </a:lnTo>
                <a:lnTo>
                  <a:pt x="2636" y="1522"/>
                </a:lnTo>
                <a:lnTo>
                  <a:pt x="2637" y="1522"/>
                </a:lnTo>
                <a:lnTo>
                  <a:pt x="2638" y="1522"/>
                </a:lnTo>
                <a:lnTo>
                  <a:pt x="2638" y="1522"/>
                </a:lnTo>
                <a:lnTo>
                  <a:pt x="2639" y="1522"/>
                </a:lnTo>
                <a:lnTo>
                  <a:pt x="2641" y="1520"/>
                </a:lnTo>
                <a:lnTo>
                  <a:pt x="2642" y="1520"/>
                </a:lnTo>
                <a:lnTo>
                  <a:pt x="2642" y="1519"/>
                </a:lnTo>
                <a:lnTo>
                  <a:pt x="2643" y="1518"/>
                </a:lnTo>
                <a:lnTo>
                  <a:pt x="2644" y="1518"/>
                </a:lnTo>
                <a:lnTo>
                  <a:pt x="2646" y="1518"/>
                </a:lnTo>
                <a:lnTo>
                  <a:pt x="2646" y="1518"/>
                </a:lnTo>
                <a:lnTo>
                  <a:pt x="2647" y="1518"/>
                </a:lnTo>
                <a:lnTo>
                  <a:pt x="2648" y="1519"/>
                </a:lnTo>
                <a:lnTo>
                  <a:pt x="2649" y="1520"/>
                </a:lnTo>
                <a:lnTo>
                  <a:pt x="2649" y="1520"/>
                </a:lnTo>
                <a:lnTo>
                  <a:pt x="2651" y="1520"/>
                </a:lnTo>
                <a:lnTo>
                  <a:pt x="2652" y="1520"/>
                </a:lnTo>
                <a:lnTo>
                  <a:pt x="2653" y="1520"/>
                </a:lnTo>
                <a:lnTo>
                  <a:pt x="2653" y="1520"/>
                </a:lnTo>
                <a:lnTo>
                  <a:pt x="2654" y="1520"/>
                </a:lnTo>
                <a:lnTo>
                  <a:pt x="2656" y="1520"/>
                </a:lnTo>
                <a:lnTo>
                  <a:pt x="2657" y="1520"/>
                </a:lnTo>
                <a:lnTo>
                  <a:pt x="2657" y="1522"/>
                </a:lnTo>
                <a:lnTo>
                  <a:pt x="2658" y="1522"/>
                </a:lnTo>
                <a:lnTo>
                  <a:pt x="2659" y="1522"/>
                </a:lnTo>
                <a:lnTo>
                  <a:pt x="2661" y="1522"/>
                </a:lnTo>
                <a:lnTo>
                  <a:pt x="2661" y="1522"/>
                </a:lnTo>
                <a:lnTo>
                  <a:pt x="2662" y="1522"/>
                </a:lnTo>
                <a:lnTo>
                  <a:pt x="2663" y="1522"/>
                </a:lnTo>
                <a:lnTo>
                  <a:pt x="2664" y="1522"/>
                </a:lnTo>
                <a:lnTo>
                  <a:pt x="2664" y="1522"/>
                </a:lnTo>
                <a:lnTo>
                  <a:pt x="2665" y="1522"/>
                </a:lnTo>
                <a:lnTo>
                  <a:pt x="2667" y="1522"/>
                </a:lnTo>
                <a:lnTo>
                  <a:pt x="2668" y="1522"/>
                </a:lnTo>
                <a:lnTo>
                  <a:pt x="2668" y="1522"/>
                </a:lnTo>
                <a:lnTo>
                  <a:pt x="2669" y="1522"/>
                </a:lnTo>
                <a:lnTo>
                  <a:pt x="2670" y="1522"/>
                </a:lnTo>
                <a:lnTo>
                  <a:pt x="2672" y="1522"/>
                </a:lnTo>
                <a:lnTo>
                  <a:pt x="2672" y="1522"/>
                </a:lnTo>
                <a:lnTo>
                  <a:pt x="2673" y="1522"/>
                </a:lnTo>
                <a:lnTo>
                  <a:pt x="2674" y="1522"/>
                </a:lnTo>
                <a:lnTo>
                  <a:pt x="2675" y="1522"/>
                </a:lnTo>
                <a:lnTo>
                  <a:pt x="2675" y="1522"/>
                </a:lnTo>
                <a:lnTo>
                  <a:pt x="2677" y="1522"/>
                </a:lnTo>
                <a:lnTo>
                  <a:pt x="2678" y="1522"/>
                </a:lnTo>
                <a:lnTo>
                  <a:pt x="2679" y="1522"/>
                </a:lnTo>
                <a:lnTo>
                  <a:pt x="2679" y="1522"/>
                </a:lnTo>
                <a:lnTo>
                  <a:pt x="2680" y="1522"/>
                </a:lnTo>
                <a:lnTo>
                  <a:pt x="2682" y="1522"/>
                </a:lnTo>
                <a:lnTo>
                  <a:pt x="2683" y="1522"/>
                </a:lnTo>
                <a:lnTo>
                  <a:pt x="2683" y="1522"/>
                </a:lnTo>
                <a:lnTo>
                  <a:pt x="2684" y="1522"/>
                </a:lnTo>
                <a:lnTo>
                  <a:pt x="2685" y="1520"/>
                </a:lnTo>
                <a:lnTo>
                  <a:pt x="2687" y="1520"/>
                </a:lnTo>
                <a:lnTo>
                  <a:pt x="2688" y="1520"/>
                </a:lnTo>
                <a:lnTo>
                  <a:pt x="2688" y="1520"/>
                </a:lnTo>
                <a:lnTo>
                  <a:pt x="2689" y="1520"/>
                </a:lnTo>
                <a:lnTo>
                  <a:pt x="2690" y="1520"/>
                </a:lnTo>
                <a:lnTo>
                  <a:pt x="2692" y="1520"/>
                </a:lnTo>
                <a:lnTo>
                  <a:pt x="2692" y="1520"/>
                </a:lnTo>
                <a:lnTo>
                  <a:pt x="2693" y="1520"/>
                </a:lnTo>
                <a:lnTo>
                  <a:pt x="2694" y="1520"/>
                </a:lnTo>
                <a:lnTo>
                  <a:pt x="2695" y="1520"/>
                </a:lnTo>
                <a:lnTo>
                  <a:pt x="2695" y="1520"/>
                </a:lnTo>
                <a:lnTo>
                  <a:pt x="2697" y="1520"/>
                </a:lnTo>
                <a:lnTo>
                  <a:pt x="2698" y="1522"/>
                </a:lnTo>
                <a:lnTo>
                  <a:pt x="2699" y="1522"/>
                </a:lnTo>
                <a:lnTo>
                  <a:pt x="2699" y="1522"/>
                </a:lnTo>
                <a:lnTo>
                  <a:pt x="2700" y="1522"/>
                </a:lnTo>
                <a:lnTo>
                  <a:pt x="2701" y="1522"/>
                </a:lnTo>
                <a:lnTo>
                  <a:pt x="2703" y="1522"/>
                </a:lnTo>
                <a:lnTo>
                  <a:pt x="2703" y="1522"/>
                </a:lnTo>
                <a:lnTo>
                  <a:pt x="2704" y="1522"/>
                </a:lnTo>
                <a:lnTo>
                  <a:pt x="2705" y="1522"/>
                </a:lnTo>
                <a:lnTo>
                  <a:pt x="2706" y="1522"/>
                </a:lnTo>
                <a:lnTo>
                  <a:pt x="2706" y="1522"/>
                </a:lnTo>
                <a:lnTo>
                  <a:pt x="2708" y="1522"/>
                </a:lnTo>
                <a:lnTo>
                  <a:pt x="2709" y="1522"/>
                </a:lnTo>
                <a:lnTo>
                  <a:pt x="2710" y="1522"/>
                </a:lnTo>
                <a:lnTo>
                  <a:pt x="2710" y="1522"/>
                </a:lnTo>
                <a:lnTo>
                  <a:pt x="2711" y="1522"/>
                </a:lnTo>
                <a:lnTo>
                  <a:pt x="2713" y="1522"/>
                </a:lnTo>
                <a:lnTo>
                  <a:pt x="2714" y="1522"/>
                </a:lnTo>
                <a:lnTo>
                  <a:pt x="2714" y="1522"/>
                </a:lnTo>
                <a:lnTo>
                  <a:pt x="2715" y="1522"/>
                </a:lnTo>
                <a:lnTo>
                  <a:pt x="2716" y="1522"/>
                </a:lnTo>
                <a:lnTo>
                  <a:pt x="2718" y="1522"/>
                </a:lnTo>
                <a:lnTo>
                  <a:pt x="2718" y="1522"/>
                </a:lnTo>
                <a:lnTo>
                  <a:pt x="2719" y="1522"/>
                </a:lnTo>
                <a:lnTo>
                  <a:pt x="2720" y="1522"/>
                </a:lnTo>
                <a:lnTo>
                  <a:pt x="2721" y="1522"/>
                </a:lnTo>
                <a:lnTo>
                  <a:pt x="2721" y="1522"/>
                </a:lnTo>
                <a:lnTo>
                  <a:pt x="2723" y="1522"/>
                </a:lnTo>
                <a:lnTo>
                  <a:pt x="2724" y="1522"/>
                </a:lnTo>
                <a:lnTo>
                  <a:pt x="2725" y="1522"/>
                </a:lnTo>
                <a:lnTo>
                  <a:pt x="2725" y="1520"/>
                </a:lnTo>
                <a:lnTo>
                  <a:pt x="2726" y="1520"/>
                </a:lnTo>
                <a:lnTo>
                  <a:pt x="2728" y="1520"/>
                </a:lnTo>
                <a:lnTo>
                  <a:pt x="2729" y="1520"/>
                </a:lnTo>
                <a:lnTo>
                  <a:pt x="2729" y="1520"/>
                </a:lnTo>
                <a:lnTo>
                  <a:pt x="2730" y="1519"/>
                </a:lnTo>
                <a:lnTo>
                  <a:pt x="2731" y="1519"/>
                </a:lnTo>
                <a:lnTo>
                  <a:pt x="2733" y="1519"/>
                </a:lnTo>
                <a:lnTo>
                  <a:pt x="2733" y="1519"/>
                </a:lnTo>
                <a:lnTo>
                  <a:pt x="2734" y="1519"/>
                </a:lnTo>
                <a:lnTo>
                  <a:pt x="2735" y="1520"/>
                </a:lnTo>
                <a:lnTo>
                  <a:pt x="2736" y="1522"/>
                </a:lnTo>
                <a:lnTo>
                  <a:pt x="2736" y="1522"/>
                </a:lnTo>
                <a:lnTo>
                  <a:pt x="2737" y="1523"/>
                </a:lnTo>
                <a:lnTo>
                  <a:pt x="2739" y="1523"/>
                </a:lnTo>
                <a:lnTo>
                  <a:pt x="2740" y="1523"/>
                </a:lnTo>
                <a:lnTo>
                  <a:pt x="2741" y="1522"/>
                </a:lnTo>
                <a:lnTo>
                  <a:pt x="2741" y="1522"/>
                </a:lnTo>
                <a:lnTo>
                  <a:pt x="2742" y="1522"/>
                </a:lnTo>
                <a:lnTo>
                  <a:pt x="2744" y="1522"/>
                </a:lnTo>
                <a:lnTo>
                  <a:pt x="2745" y="1522"/>
                </a:lnTo>
                <a:lnTo>
                  <a:pt x="2745" y="1520"/>
                </a:lnTo>
                <a:lnTo>
                  <a:pt x="2746" y="1520"/>
                </a:lnTo>
                <a:lnTo>
                  <a:pt x="2747" y="1520"/>
                </a:lnTo>
                <a:lnTo>
                  <a:pt x="2749" y="1520"/>
                </a:lnTo>
                <a:lnTo>
                  <a:pt x="2749" y="1520"/>
                </a:lnTo>
                <a:lnTo>
                  <a:pt x="2750" y="1520"/>
                </a:lnTo>
                <a:lnTo>
                  <a:pt x="2751" y="1520"/>
                </a:lnTo>
                <a:lnTo>
                  <a:pt x="2752" y="1520"/>
                </a:lnTo>
                <a:lnTo>
                  <a:pt x="2752" y="1519"/>
                </a:lnTo>
                <a:lnTo>
                  <a:pt x="2754" y="1519"/>
                </a:lnTo>
                <a:lnTo>
                  <a:pt x="2755" y="1519"/>
                </a:lnTo>
                <a:lnTo>
                  <a:pt x="2756" y="1519"/>
                </a:lnTo>
                <a:lnTo>
                  <a:pt x="2756" y="1519"/>
                </a:lnTo>
                <a:lnTo>
                  <a:pt x="2757" y="1519"/>
                </a:lnTo>
                <a:lnTo>
                  <a:pt x="2759" y="1520"/>
                </a:lnTo>
                <a:lnTo>
                  <a:pt x="2760" y="1520"/>
                </a:lnTo>
                <a:lnTo>
                  <a:pt x="2760" y="1522"/>
                </a:lnTo>
                <a:lnTo>
                  <a:pt x="2761" y="1522"/>
                </a:lnTo>
                <a:lnTo>
                  <a:pt x="2762" y="1522"/>
                </a:lnTo>
                <a:lnTo>
                  <a:pt x="2764" y="1522"/>
                </a:lnTo>
                <a:lnTo>
                  <a:pt x="2764" y="1522"/>
                </a:lnTo>
                <a:lnTo>
                  <a:pt x="2765" y="1522"/>
                </a:lnTo>
                <a:lnTo>
                  <a:pt x="2766" y="1522"/>
                </a:lnTo>
                <a:lnTo>
                  <a:pt x="2767" y="1522"/>
                </a:lnTo>
                <a:lnTo>
                  <a:pt x="2767" y="1522"/>
                </a:lnTo>
                <a:lnTo>
                  <a:pt x="2769" y="1522"/>
                </a:lnTo>
                <a:lnTo>
                  <a:pt x="2770" y="1522"/>
                </a:lnTo>
                <a:lnTo>
                  <a:pt x="2771" y="1522"/>
                </a:lnTo>
                <a:lnTo>
                  <a:pt x="2771" y="1522"/>
                </a:lnTo>
                <a:lnTo>
                  <a:pt x="2772" y="1522"/>
                </a:lnTo>
                <a:lnTo>
                  <a:pt x="2773" y="1522"/>
                </a:lnTo>
                <a:lnTo>
                  <a:pt x="2775" y="1522"/>
                </a:lnTo>
                <a:lnTo>
                  <a:pt x="2775" y="1522"/>
                </a:lnTo>
                <a:lnTo>
                  <a:pt x="2776" y="1520"/>
                </a:lnTo>
                <a:lnTo>
                  <a:pt x="2777" y="1520"/>
                </a:lnTo>
                <a:lnTo>
                  <a:pt x="2778" y="1520"/>
                </a:lnTo>
                <a:lnTo>
                  <a:pt x="2778" y="1520"/>
                </a:lnTo>
                <a:lnTo>
                  <a:pt x="2780" y="1520"/>
                </a:lnTo>
                <a:lnTo>
                  <a:pt x="2781" y="1519"/>
                </a:lnTo>
                <a:lnTo>
                  <a:pt x="2782" y="1518"/>
                </a:lnTo>
                <a:lnTo>
                  <a:pt x="2782" y="1517"/>
                </a:lnTo>
                <a:lnTo>
                  <a:pt x="2783" y="1515"/>
                </a:lnTo>
                <a:lnTo>
                  <a:pt x="2785" y="1515"/>
                </a:lnTo>
                <a:lnTo>
                  <a:pt x="2786" y="1515"/>
                </a:lnTo>
                <a:lnTo>
                  <a:pt x="2786" y="1515"/>
                </a:lnTo>
                <a:lnTo>
                  <a:pt x="2787" y="1517"/>
                </a:lnTo>
                <a:lnTo>
                  <a:pt x="2788" y="1518"/>
                </a:lnTo>
                <a:lnTo>
                  <a:pt x="2790" y="1518"/>
                </a:lnTo>
                <a:lnTo>
                  <a:pt x="2790" y="1519"/>
                </a:lnTo>
                <a:lnTo>
                  <a:pt x="2791" y="1519"/>
                </a:lnTo>
                <a:lnTo>
                  <a:pt x="2792" y="1520"/>
                </a:lnTo>
                <a:lnTo>
                  <a:pt x="2793" y="1520"/>
                </a:lnTo>
                <a:lnTo>
                  <a:pt x="2793" y="1520"/>
                </a:lnTo>
                <a:lnTo>
                  <a:pt x="2795" y="1522"/>
                </a:lnTo>
                <a:lnTo>
                  <a:pt x="2796" y="1522"/>
                </a:lnTo>
                <a:lnTo>
                  <a:pt x="2797" y="1522"/>
                </a:lnTo>
                <a:lnTo>
                  <a:pt x="2798" y="1522"/>
                </a:lnTo>
                <a:lnTo>
                  <a:pt x="2798" y="1522"/>
                </a:lnTo>
                <a:lnTo>
                  <a:pt x="2800" y="1522"/>
                </a:lnTo>
                <a:lnTo>
                  <a:pt x="2801" y="1522"/>
                </a:lnTo>
                <a:lnTo>
                  <a:pt x="2802" y="1522"/>
                </a:lnTo>
                <a:lnTo>
                  <a:pt x="2802" y="1522"/>
                </a:lnTo>
                <a:lnTo>
                  <a:pt x="2803" y="1522"/>
                </a:lnTo>
                <a:lnTo>
                  <a:pt x="2805" y="1522"/>
                </a:lnTo>
                <a:lnTo>
                  <a:pt x="2806" y="1522"/>
                </a:lnTo>
                <a:lnTo>
                  <a:pt x="2806" y="1522"/>
                </a:lnTo>
                <a:lnTo>
                  <a:pt x="2807" y="1522"/>
                </a:lnTo>
                <a:lnTo>
                  <a:pt x="2808" y="1522"/>
                </a:lnTo>
                <a:lnTo>
                  <a:pt x="2809" y="1522"/>
                </a:lnTo>
                <a:lnTo>
                  <a:pt x="2809" y="1522"/>
                </a:lnTo>
                <a:lnTo>
                  <a:pt x="2811" y="1522"/>
                </a:lnTo>
                <a:lnTo>
                  <a:pt x="2812" y="1522"/>
                </a:lnTo>
                <a:lnTo>
                  <a:pt x="2813" y="1522"/>
                </a:lnTo>
                <a:lnTo>
                  <a:pt x="2813" y="1522"/>
                </a:lnTo>
                <a:lnTo>
                  <a:pt x="2814" y="1522"/>
                </a:lnTo>
                <a:lnTo>
                  <a:pt x="2816" y="1522"/>
                </a:lnTo>
                <a:lnTo>
                  <a:pt x="2817" y="1522"/>
                </a:lnTo>
                <a:lnTo>
                  <a:pt x="2817" y="1522"/>
                </a:lnTo>
                <a:lnTo>
                  <a:pt x="2818" y="1522"/>
                </a:lnTo>
                <a:lnTo>
                  <a:pt x="2819" y="1522"/>
                </a:lnTo>
                <a:lnTo>
                  <a:pt x="2821" y="1522"/>
                </a:lnTo>
                <a:lnTo>
                  <a:pt x="2821" y="1522"/>
                </a:lnTo>
                <a:lnTo>
                  <a:pt x="2822" y="1522"/>
                </a:lnTo>
                <a:lnTo>
                  <a:pt x="2823" y="1522"/>
                </a:lnTo>
                <a:lnTo>
                  <a:pt x="2824" y="1522"/>
                </a:lnTo>
                <a:lnTo>
                  <a:pt x="2824" y="1522"/>
                </a:lnTo>
                <a:lnTo>
                  <a:pt x="2826" y="1522"/>
                </a:lnTo>
                <a:lnTo>
                  <a:pt x="2827" y="1522"/>
                </a:lnTo>
                <a:lnTo>
                  <a:pt x="2828" y="1522"/>
                </a:lnTo>
                <a:lnTo>
                  <a:pt x="2828" y="1522"/>
                </a:lnTo>
                <a:lnTo>
                  <a:pt x="2829" y="1520"/>
                </a:lnTo>
                <a:lnTo>
                  <a:pt x="2831" y="1520"/>
                </a:lnTo>
                <a:lnTo>
                  <a:pt x="2832" y="1520"/>
                </a:lnTo>
                <a:lnTo>
                  <a:pt x="2832" y="1520"/>
                </a:lnTo>
                <a:lnTo>
                  <a:pt x="2833" y="1520"/>
                </a:lnTo>
                <a:lnTo>
                  <a:pt x="2834" y="1520"/>
                </a:lnTo>
                <a:lnTo>
                  <a:pt x="2836" y="1520"/>
                </a:lnTo>
                <a:lnTo>
                  <a:pt x="2836" y="1519"/>
                </a:lnTo>
                <a:lnTo>
                  <a:pt x="2837" y="1519"/>
                </a:lnTo>
                <a:lnTo>
                  <a:pt x="2838" y="1519"/>
                </a:lnTo>
                <a:lnTo>
                  <a:pt x="2839" y="1519"/>
                </a:lnTo>
                <a:lnTo>
                  <a:pt x="2839" y="1519"/>
                </a:lnTo>
                <a:lnTo>
                  <a:pt x="2841" y="1519"/>
                </a:lnTo>
                <a:lnTo>
                  <a:pt x="2842" y="1519"/>
                </a:lnTo>
                <a:lnTo>
                  <a:pt x="2843" y="1519"/>
                </a:lnTo>
                <a:lnTo>
                  <a:pt x="2843" y="1519"/>
                </a:lnTo>
                <a:lnTo>
                  <a:pt x="2844" y="1520"/>
                </a:lnTo>
                <a:lnTo>
                  <a:pt x="2845" y="1520"/>
                </a:lnTo>
                <a:lnTo>
                  <a:pt x="2847" y="1520"/>
                </a:lnTo>
                <a:lnTo>
                  <a:pt x="2847" y="1520"/>
                </a:lnTo>
                <a:lnTo>
                  <a:pt x="2848" y="1520"/>
                </a:lnTo>
                <a:lnTo>
                  <a:pt x="2849" y="1520"/>
                </a:lnTo>
                <a:lnTo>
                  <a:pt x="2850" y="1520"/>
                </a:lnTo>
                <a:lnTo>
                  <a:pt x="2850" y="1520"/>
                </a:lnTo>
                <a:lnTo>
                  <a:pt x="2852" y="1520"/>
                </a:lnTo>
                <a:lnTo>
                  <a:pt x="2853" y="1520"/>
                </a:lnTo>
                <a:lnTo>
                  <a:pt x="2854" y="1520"/>
                </a:lnTo>
                <a:lnTo>
                  <a:pt x="2855" y="1520"/>
                </a:lnTo>
                <a:lnTo>
                  <a:pt x="2855" y="1520"/>
                </a:lnTo>
                <a:lnTo>
                  <a:pt x="2857" y="1522"/>
                </a:lnTo>
                <a:lnTo>
                  <a:pt x="2858" y="1522"/>
                </a:lnTo>
                <a:lnTo>
                  <a:pt x="2859" y="1522"/>
                </a:lnTo>
                <a:lnTo>
                  <a:pt x="2859" y="1522"/>
                </a:lnTo>
                <a:lnTo>
                  <a:pt x="2860" y="1522"/>
                </a:lnTo>
                <a:lnTo>
                  <a:pt x="2862" y="1522"/>
                </a:lnTo>
                <a:lnTo>
                  <a:pt x="2863" y="1522"/>
                </a:lnTo>
                <a:lnTo>
                  <a:pt x="2863" y="1522"/>
                </a:lnTo>
                <a:lnTo>
                  <a:pt x="2864" y="1522"/>
                </a:lnTo>
                <a:lnTo>
                  <a:pt x="2865" y="1522"/>
                </a:lnTo>
                <a:lnTo>
                  <a:pt x="2867" y="1522"/>
                </a:lnTo>
                <a:lnTo>
                  <a:pt x="2867" y="1522"/>
                </a:lnTo>
                <a:lnTo>
                  <a:pt x="2868" y="1522"/>
                </a:lnTo>
                <a:lnTo>
                  <a:pt x="2869" y="1520"/>
                </a:lnTo>
                <a:lnTo>
                  <a:pt x="2870" y="1520"/>
                </a:lnTo>
                <a:lnTo>
                  <a:pt x="2870" y="1520"/>
                </a:lnTo>
                <a:lnTo>
                  <a:pt x="2872" y="1520"/>
                </a:lnTo>
                <a:lnTo>
                  <a:pt x="2873" y="1520"/>
                </a:lnTo>
                <a:lnTo>
                  <a:pt x="2874" y="1520"/>
                </a:lnTo>
                <a:lnTo>
                  <a:pt x="2874" y="1520"/>
                </a:lnTo>
                <a:lnTo>
                  <a:pt x="2875" y="1520"/>
                </a:lnTo>
                <a:lnTo>
                  <a:pt x="2877" y="1520"/>
                </a:lnTo>
                <a:lnTo>
                  <a:pt x="2878" y="1522"/>
                </a:lnTo>
                <a:lnTo>
                  <a:pt x="2878" y="1522"/>
                </a:lnTo>
                <a:lnTo>
                  <a:pt x="2879" y="1522"/>
                </a:lnTo>
                <a:lnTo>
                  <a:pt x="2880" y="1522"/>
                </a:lnTo>
                <a:lnTo>
                  <a:pt x="2881" y="1522"/>
                </a:lnTo>
                <a:lnTo>
                  <a:pt x="2881" y="1522"/>
                </a:lnTo>
                <a:lnTo>
                  <a:pt x="2883" y="1522"/>
                </a:lnTo>
                <a:lnTo>
                  <a:pt x="2884" y="1522"/>
                </a:lnTo>
                <a:lnTo>
                  <a:pt x="2885" y="1522"/>
                </a:lnTo>
                <a:lnTo>
                  <a:pt x="2885" y="1522"/>
                </a:lnTo>
                <a:lnTo>
                  <a:pt x="2886" y="1522"/>
                </a:lnTo>
                <a:lnTo>
                  <a:pt x="2888" y="1522"/>
                </a:lnTo>
                <a:lnTo>
                  <a:pt x="2889" y="1522"/>
                </a:lnTo>
                <a:lnTo>
                  <a:pt x="2889" y="1522"/>
                </a:lnTo>
                <a:lnTo>
                  <a:pt x="2890" y="1522"/>
                </a:lnTo>
                <a:lnTo>
                  <a:pt x="2891" y="1522"/>
                </a:lnTo>
                <a:lnTo>
                  <a:pt x="2893" y="1522"/>
                </a:lnTo>
                <a:lnTo>
                  <a:pt x="2893" y="1522"/>
                </a:lnTo>
                <a:lnTo>
                  <a:pt x="2894" y="1522"/>
                </a:lnTo>
                <a:lnTo>
                  <a:pt x="2895" y="1522"/>
                </a:lnTo>
                <a:lnTo>
                  <a:pt x="2896" y="1522"/>
                </a:lnTo>
                <a:lnTo>
                  <a:pt x="2896" y="1522"/>
                </a:lnTo>
                <a:lnTo>
                  <a:pt x="2898" y="1522"/>
                </a:lnTo>
                <a:lnTo>
                  <a:pt x="2899" y="1522"/>
                </a:lnTo>
                <a:lnTo>
                  <a:pt x="2900" y="1522"/>
                </a:lnTo>
                <a:lnTo>
                  <a:pt x="2900" y="1522"/>
                </a:lnTo>
                <a:lnTo>
                  <a:pt x="2901" y="1522"/>
                </a:lnTo>
                <a:lnTo>
                  <a:pt x="2903" y="1522"/>
                </a:lnTo>
                <a:lnTo>
                  <a:pt x="2904" y="1522"/>
                </a:lnTo>
                <a:lnTo>
                  <a:pt x="2904" y="1522"/>
                </a:lnTo>
                <a:lnTo>
                  <a:pt x="2905" y="1522"/>
                </a:lnTo>
                <a:lnTo>
                  <a:pt x="2906" y="1522"/>
                </a:lnTo>
                <a:lnTo>
                  <a:pt x="2908" y="1522"/>
                </a:lnTo>
                <a:lnTo>
                  <a:pt x="2909" y="1522"/>
                </a:lnTo>
                <a:lnTo>
                  <a:pt x="2909" y="1522"/>
                </a:lnTo>
                <a:lnTo>
                  <a:pt x="2910" y="1522"/>
                </a:lnTo>
                <a:lnTo>
                  <a:pt x="2911" y="1522"/>
                </a:lnTo>
                <a:lnTo>
                  <a:pt x="2913" y="1520"/>
                </a:lnTo>
                <a:lnTo>
                  <a:pt x="2913" y="1520"/>
                </a:lnTo>
                <a:lnTo>
                  <a:pt x="2914" y="1519"/>
                </a:lnTo>
                <a:lnTo>
                  <a:pt x="2915" y="1519"/>
                </a:lnTo>
                <a:lnTo>
                  <a:pt x="2916" y="1518"/>
                </a:lnTo>
                <a:lnTo>
                  <a:pt x="2916" y="1515"/>
                </a:lnTo>
                <a:lnTo>
                  <a:pt x="2917" y="1510"/>
                </a:lnTo>
                <a:lnTo>
                  <a:pt x="2919" y="1500"/>
                </a:lnTo>
                <a:lnTo>
                  <a:pt x="2920" y="1488"/>
                </a:lnTo>
                <a:lnTo>
                  <a:pt x="2920" y="1472"/>
                </a:lnTo>
                <a:lnTo>
                  <a:pt x="2921" y="1457"/>
                </a:lnTo>
                <a:lnTo>
                  <a:pt x="2922" y="1448"/>
                </a:lnTo>
                <a:lnTo>
                  <a:pt x="2924" y="1447"/>
                </a:lnTo>
                <a:lnTo>
                  <a:pt x="2924" y="1454"/>
                </a:lnTo>
                <a:lnTo>
                  <a:pt x="2925" y="1464"/>
                </a:lnTo>
                <a:lnTo>
                  <a:pt x="2926" y="1472"/>
                </a:lnTo>
                <a:lnTo>
                  <a:pt x="2927" y="1483"/>
                </a:lnTo>
                <a:lnTo>
                  <a:pt x="2927" y="1492"/>
                </a:lnTo>
                <a:lnTo>
                  <a:pt x="2929" y="1498"/>
                </a:lnTo>
                <a:lnTo>
                  <a:pt x="2930" y="1503"/>
                </a:lnTo>
                <a:lnTo>
                  <a:pt x="2931" y="1507"/>
                </a:lnTo>
                <a:lnTo>
                  <a:pt x="2931" y="1510"/>
                </a:lnTo>
                <a:lnTo>
                  <a:pt x="2932" y="1513"/>
                </a:lnTo>
                <a:lnTo>
                  <a:pt x="2934" y="1515"/>
                </a:lnTo>
                <a:lnTo>
                  <a:pt x="2935" y="1517"/>
                </a:lnTo>
                <a:lnTo>
                  <a:pt x="2935" y="1519"/>
                </a:lnTo>
                <a:lnTo>
                  <a:pt x="2936" y="1519"/>
                </a:lnTo>
                <a:lnTo>
                  <a:pt x="2937" y="1520"/>
                </a:lnTo>
                <a:lnTo>
                  <a:pt x="2939" y="1520"/>
                </a:lnTo>
                <a:lnTo>
                  <a:pt x="2939" y="1522"/>
                </a:lnTo>
                <a:lnTo>
                  <a:pt x="2940" y="1522"/>
                </a:lnTo>
                <a:lnTo>
                  <a:pt x="2941" y="1522"/>
                </a:lnTo>
                <a:lnTo>
                  <a:pt x="2942" y="1522"/>
                </a:lnTo>
                <a:lnTo>
                  <a:pt x="2942" y="1522"/>
                </a:lnTo>
                <a:lnTo>
                  <a:pt x="2944" y="1522"/>
                </a:lnTo>
                <a:lnTo>
                  <a:pt x="2945" y="1522"/>
                </a:lnTo>
                <a:lnTo>
                  <a:pt x="2946" y="1522"/>
                </a:lnTo>
                <a:lnTo>
                  <a:pt x="2946" y="1522"/>
                </a:lnTo>
                <a:lnTo>
                  <a:pt x="2947" y="1522"/>
                </a:lnTo>
                <a:lnTo>
                  <a:pt x="2949" y="1522"/>
                </a:lnTo>
                <a:lnTo>
                  <a:pt x="2950" y="1522"/>
                </a:lnTo>
                <a:lnTo>
                  <a:pt x="2950" y="1522"/>
                </a:lnTo>
                <a:lnTo>
                  <a:pt x="2951" y="1522"/>
                </a:lnTo>
                <a:lnTo>
                  <a:pt x="2952" y="1522"/>
                </a:lnTo>
                <a:lnTo>
                  <a:pt x="2953" y="1522"/>
                </a:lnTo>
                <a:lnTo>
                  <a:pt x="2953" y="1522"/>
                </a:lnTo>
                <a:lnTo>
                  <a:pt x="2955" y="1522"/>
                </a:lnTo>
                <a:lnTo>
                  <a:pt x="2956" y="1522"/>
                </a:lnTo>
                <a:lnTo>
                  <a:pt x="2957" y="1522"/>
                </a:lnTo>
                <a:lnTo>
                  <a:pt x="2957" y="1522"/>
                </a:lnTo>
                <a:lnTo>
                  <a:pt x="2958" y="1522"/>
                </a:lnTo>
                <a:lnTo>
                  <a:pt x="2960" y="1522"/>
                </a:lnTo>
                <a:lnTo>
                  <a:pt x="2961" y="1522"/>
                </a:lnTo>
                <a:lnTo>
                  <a:pt x="2961" y="1522"/>
                </a:lnTo>
                <a:lnTo>
                  <a:pt x="2962" y="1522"/>
                </a:lnTo>
                <a:lnTo>
                  <a:pt x="2963" y="1522"/>
                </a:lnTo>
                <a:lnTo>
                  <a:pt x="2965" y="1522"/>
                </a:lnTo>
                <a:lnTo>
                  <a:pt x="2966" y="1522"/>
                </a:lnTo>
                <a:lnTo>
                  <a:pt x="2966" y="1522"/>
                </a:lnTo>
                <a:lnTo>
                  <a:pt x="2967" y="1522"/>
                </a:lnTo>
                <a:lnTo>
                  <a:pt x="2968" y="1522"/>
                </a:lnTo>
                <a:lnTo>
                  <a:pt x="2970" y="1522"/>
                </a:lnTo>
                <a:lnTo>
                  <a:pt x="2970" y="1522"/>
                </a:lnTo>
                <a:lnTo>
                  <a:pt x="2971" y="1522"/>
                </a:lnTo>
                <a:lnTo>
                  <a:pt x="2972" y="1522"/>
                </a:lnTo>
                <a:lnTo>
                  <a:pt x="2973" y="1522"/>
                </a:lnTo>
                <a:lnTo>
                  <a:pt x="2973" y="1522"/>
                </a:lnTo>
                <a:lnTo>
                  <a:pt x="2975" y="1522"/>
                </a:lnTo>
                <a:lnTo>
                  <a:pt x="2976" y="1522"/>
                </a:lnTo>
                <a:lnTo>
                  <a:pt x="2977" y="1522"/>
                </a:lnTo>
                <a:lnTo>
                  <a:pt x="2977" y="1522"/>
                </a:lnTo>
                <a:lnTo>
                  <a:pt x="2978" y="1522"/>
                </a:lnTo>
                <a:lnTo>
                  <a:pt x="2980" y="1522"/>
                </a:lnTo>
                <a:lnTo>
                  <a:pt x="2981" y="1522"/>
                </a:lnTo>
                <a:lnTo>
                  <a:pt x="2981" y="1522"/>
                </a:lnTo>
                <a:lnTo>
                  <a:pt x="2982" y="1522"/>
                </a:lnTo>
                <a:lnTo>
                  <a:pt x="2983" y="1522"/>
                </a:lnTo>
                <a:lnTo>
                  <a:pt x="2985" y="1522"/>
                </a:lnTo>
                <a:lnTo>
                  <a:pt x="2985" y="1522"/>
                </a:lnTo>
                <a:lnTo>
                  <a:pt x="2986" y="1522"/>
                </a:lnTo>
                <a:lnTo>
                  <a:pt x="2987" y="1522"/>
                </a:lnTo>
                <a:lnTo>
                  <a:pt x="2988" y="1522"/>
                </a:lnTo>
                <a:lnTo>
                  <a:pt x="2988" y="1522"/>
                </a:lnTo>
                <a:lnTo>
                  <a:pt x="2989" y="1522"/>
                </a:lnTo>
                <a:lnTo>
                  <a:pt x="2991" y="1520"/>
                </a:lnTo>
                <a:lnTo>
                  <a:pt x="2992" y="1519"/>
                </a:lnTo>
                <a:lnTo>
                  <a:pt x="2992" y="1518"/>
                </a:lnTo>
                <a:lnTo>
                  <a:pt x="2993" y="1517"/>
                </a:lnTo>
                <a:lnTo>
                  <a:pt x="2994" y="1515"/>
                </a:lnTo>
                <a:lnTo>
                  <a:pt x="2996" y="1515"/>
                </a:lnTo>
                <a:lnTo>
                  <a:pt x="2996" y="1515"/>
                </a:lnTo>
                <a:lnTo>
                  <a:pt x="2997" y="1515"/>
                </a:lnTo>
                <a:lnTo>
                  <a:pt x="2998" y="1517"/>
                </a:lnTo>
                <a:lnTo>
                  <a:pt x="2999" y="1518"/>
                </a:lnTo>
                <a:lnTo>
                  <a:pt x="2999" y="1519"/>
                </a:lnTo>
                <a:lnTo>
                  <a:pt x="3001" y="1520"/>
                </a:lnTo>
                <a:lnTo>
                  <a:pt x="3002" y="1520"/>
                </a:lnTo>
                <a:lnTo>
                  <a:pt x="3003" y="1520"/>
                </a:lnTo>
                <a:lnTo>
                  <a:pt x="3003" y="1522"/>
                </a:lnTo>
                <a:lnTo>
                  <a:pt x="3004" y="1522"/>
                </a:lnTo>
                <a:lnTo>
                  <a:pt x="3006" y="1522"/>
                </a:lnTo>
                <a:lnTo>
                  <a:pt x="3007" y="1522"/>
                </a:lnTo>
                <a:lnTo>
                  <a:pt x="3007" y="1522"/>
                </a:lnTo>
                <a:lnTo>
                  <a:pt x="3008" y="1522"/>
                </a:lnTo>
                <a:lnTo>
                  <a:pt x="3009" y="1522"/>
                </a:lnTo>
                <a:lnTo>
                  <a:pt x="3011" y="1522"/>
                </a:lnTo>
                <a:lnTo>
                  <a:pt x="3011" y="1522"/>
                </a:lnTo>
                <a:lnTo>
                  <a:pt x="3012" y="1522"/>
                </a:lnTo>
                <a:lnTo>
                  <a:pt x="3013" y="1522"/>
                </a:lnTo>
                <a:lnTo>
                  <a:pt x="3014" y="1522"/>
                </a:lnTo>
                <a:lnTo>
                  <a:pt x="3014" y="1522"/>
                </a:lnTo>
                <a:lnTo>
                  <a:pt x="3016" y="1522"/>
                </a:lnTo>
                <a:lnTo>
                  <a:pt x="3017" y="1522"/>
                </a:lnTo>
                <a:lnTo>
                  <a:pt x="3018" y="1522"/>
                </a:lnTo>
                <a:lnTo>
                  <a:pt x="3018" y="1522"/>
                </a:lnTo>
                <a:lnTo>
                  <a:pt x="3019" y="1522"/>
                </a:lnTo>
                <a:lnTo>
                  <a:pt x="3020" y="1522"/>
                </a:lnTo>
                <a:lnTo>
                  <a:pt x="3022" y="1522"/>
                </a:lnTo>
                <a:lnTo>
                  <a:pt x="3023" y="1522"/>
                </a:lnTo>
                <a:lnTo>
                  <a:pt x="3023" y="1522"/>
                </a:lnTo>
                <a:lnTo>
                  <a:pt x="3024" y="1522"/>
                </a:lnTo>
                <a:lnTo>
                  <a:pt x="3025" y="1522"/>
                </a:lnTo>
                <a:lnTo>
                  <a:pt x="3027" y="1522"/>
                </a:lnTo>
                <a:lnTo>
                  <a:pt x="3027" y="1522"/>
                </a:lnTo>
                <a:lnTo>
                  <a:pt x="3028" y="1522"/>
                </a:lnTo>
                <a:lnTo>
                  <a:pt x="3029" y="1522"/>
                </a:lnTo>
                <a:lnTo>
                  <a:pt x="3030" y="1522"/>
                </a:lnTo>
                <a:lnTo>
                  <a:pt x="3030" y="1522"/>
                </a:lnTo>
                <a:lnTo>
                  <a:pt x="3032" y="1522"/>
                </a:lnTo>
                <a:lnTo>
                  <a:pt x="3033" y="1522"/>
                </a:lnTo>
                <a:lnTo>
                  <a:pt x="3034" y="1522"/>
                </a:lnTo>
                <a:lnTo>
                  <a:pt x="3034" y="1520"/>
                </a:lnTo>
                <a:lnTo>
                  <a:pt x="3035" y="1520"/>
                </a:lnTo>
                <a:lnTo>
                  <a:pt x="3037" y="1520"/>
                </a:lnTo>
                <a:lnTo>
                  <a:pt x="3038" y="1520"/>
                </a:lnTo>
                <a:lnTo>
                  <a:pt x="3038" y="1520"/>
                </a:lnTo>
                <a:lnTo>
                  <a:pt x="3039" y="1520"/>
                </a:lnTo>
                <a:lnTo>
                  <a:pt x="3040" y="1520"/>
                </a:lnTo>
                <a:lnTo>
                  <a:pt x="3042" y="1520"/>
                </a:lnTo>
                <a:lnTo>
                  <a:pt x="3042" y="1520"/>
                </a:lnTo>
                <a:lnTo>
                  <a:pt x="3043" y="1520"/>
                </a:lnTo>
                <a:lnTo>
                  <a:pt x="3044" y="1520"/>
                </a:lnTo>
                <a:lnTo>
                  <a:pt x="3045" y="1520"/>
                </a:lnTo>
                <a:lnTo>
                  <a:pt x="3045" y="1520"/>
                </a:lnTo>
                <a:lnTo>
                  <a:pt x="3047" y="1520"/>
                </a:lnTo>
                <a:lnTo>
                  <a:pt x="3048" y="1520"/>
                </a:lnTo>
                <a:lnTo>
                  <a:pt x="3049" y="1520"/>
                </a:lnTo>
                <a:lnTo>
                  <a:pt x="3049" y="1520"/>
                </a:lnTo>
                <a:lnTo>
                  <a:pt x="3050" y="1520"/>
                </a:lnTo>
                <a:lnTo>
                  <a:pt x="3052" y="1520"/>
                </a:lnTo>
                <a:lnTo>
                  <a:pt x="3053" y="1520"/>
                </a:lnTo>
                <a:lnTo>
                  <a:pt x="3053" y="1520"/>
                </a:lnTo>
                <a:lnTo>
                  <a:pt x="3054" y="1520"/>
                </a:lnTo>
                <a:lnTo>
                  <a:pt x="3055" y="1520"/>
                </a:lnTo>
                <a:lnTo>
                  <a:pt x="3056" y="1520"/>
                </a:lnTo>
                <a:lnTo>
                  <a:pt x="3056" y="1520"/>
                </a:lnTo>
                <a:lnTo>
                  <a:pt x="3058" y="1520"/>
                </a:lnTo>
                <a:lnTo>
                  <a:pt x="3059" y="1520"/>
                </a:lnTo>
                <a:lnTo>
                  <a:pt x="3060" y="1520"/>
                </a:lnTo>
                <a:lnTo>
                  <a:pt x="3060" y="1520"/>
                </a:lnTo>
                <a:lnTo>
                  <a:pt x="3061" y="1522"/>
                </a:lnTo>
                <a:lnTo>
                  <a:pt x="3063" y="1522"/>
                </a:lnTo>
                <a:lnTo>
                  <a:pt x="3064" y="1522"/>
                </a:lnTo>
                <a:lnTo>
                  <a:pt x="3064" y="1522"/>
                </a:lnTo>
                <a:lnTo>
                  <a:pt x="3065" y="1522"/>
                </a:lnTo>
                <a:lnTo>
                  <a:pt x="3066" y="1522"/>
                </a:lnTo>
                <a:lnTo>
                  <a:pt x="3068" y="1522"/>
                </a:lnTo>
                <a:lnTo>
                  <a:pt x="3068" y="1522"/>
                </a:lnTo>
                <a:lnTo>
                  <a:pt x="3069" y="1522"/>
                </a:lnTo>
                <a:lnTo>
                  <a:pt x="3070" y="1522"/>
                </a:lnTo>
                <a:lnTo>
                  <a:pt x="3071" y="1522"/>
                </a:lnTo>
                <a:lnTo>
                  <a:pt x="3071" y="1522"/>
                </a:lnTo>
                <a:lnTo>
                  <a:pt x="3073" y="1522"/>
                </a:lnTo>
                <a:lnTo>
                  <a:pt x="3074" y="1522"/>
                </a:lnTo>
                <a:lnTo>
                  <a:pt x="3075" y="1522"/>
                </a:lnTo>
                <a:lnTo>
                  <a:pt x="3076" y="1522"/>
                </a:lnTo>
                <a:lnTo>
                  <a:pt x="3076" y="1522"/>
                </a:lnTo>
                <a:lnTo>
                  <a:pt x="3078" y="1522"/>
                </a:lnTo>
                <a:lnTo>
                  <a:pt x="3079" y="1522"/>
                </a:lnTo>
                <a:lnTo>
                  <a:pt x="3080" y="1522"/>
                </a:lnTo>
                <a:lnTo>
                  <a:pt x="3080" y="1522"/>
                </a:lnTo>
                <a:lnTo>
                  <a:pt x="3081" y="1522"/>
                </a:lnTo>
                <a:lnTo>
                  <a:pt x="3083" y="1522"/>
                </a:lnTo>
                <a:lnTo>
                  <a:pt x="3084" y="1522"/>
                </a:lnTo>
                <a:lnTo>
                  <a:pt x="3084" y="1522"/>
                </a:lnTo>
                <a:lnTo>
                  <a:pt x="3085" y="1522"/>
                </a:lnTo>
                <a:lnTo>
                  <a:pt x="3086" y="1522"/>
                </a:lnTo>
                <a:lnTo>
                  <a:pt x="3088" y="1522"/>
                </a:lnTo>
                <a:lnTo>
                  <a:pt x="3088" y="1522"/>
                </a:lnTo>
                <a:lnTo>
                  <a:pt x="3089" y="1522"/>
                </a:lnTo>
                <a:lnTo>
                  <a:pt x="3090" y="1522"/>
                </a:lnTo>
                <a:lnTo>
                  <a:pt x="3091" y="1522"/>
                </a:lnTo>
                <a:lnTo>
                  <a:pt x="3091" y="1522"/>
                </a:lnTo>
                <a:lnTo>
                  <a:pt x="3092" y="1522"/>
                </a:lnTo>
                <a:lnTo>
                  <a:pt x="3094" y="1522"/>
                </a:lnTo>
                <a:lnTo>
                  <a:pt x="3095" y="1522"/>
                </a:lnTo>
                <a:lnTo>
                  <a:pt x="3095" y="1522"/>
                </a:lnTo>
                <a:lnTo>
                  <a:pt x="3096" y="1522"/>
                </a:lnTo>
                <a:lnTo>
                  <a:pt x="3097" y="1522"/>
                </a:lnTo>
                <a:lnTo>
                  <a:pt x="3099" y="1522"/>
                </a:lnTo>
                <a:lnTo>
                  <a:pt x="3099" y="1522"/>
                </a:lnTo>
                <a:lnTo>
                  <a:pt x="3100" y="1522"/>
                </a:lnTo>
                <a:lnTo>
                  <a:pt x="3101" y="1522"/>
                </a:lnTo>
                <a:lnTo>
                  <a:pt x="3102" y="1522"/>
                </a:lnTo>
                <a:lnTo>
                  <a:pt x="3102" y="1522"/>
                </a:lnTo>
                <a:lnTo>
                  <a:pt x="3104" y="1522"/>
                </a:lnTo>
                <a:lnTo>
                  <a:pt x="3105" y="1522"/>
                </a:lnTo>
                <a:lnTo>
                  <a:pt x="3106" y="1522"/>
                </a:lnTo>
                <a:lnTo>
                  <a:pt x="3106" y="1522"/>
                </a:lnTo>
                <a:lnTo>
                  <a:pt x="3107" y="1522"/>
                </a:lnTo>
                <a:lnTo>
                  <a:pt x="3109" y="1522"/>
                </a:lnTo>
                <a:lnTo>
                  <a:pt x="3110" y="1522"/>
                </a:lnTo>
                <a:lnTo>
                  <a:pt x="3110" y="1522"/>
                </a:lnTo>
                <a:lnTo>
                  <a:pt x="3111" y="1522"/>
                </a:lnTo>
                <a:lnTo>
                  <a:pt x="3112" y="1522"/>
                </a:lnTo>
                <a:lnTo>
                  <a:pt x="3114" y="1522"/>
                </a:lnTo>
                <a:lnTo>
                  <a:pt x="3114" y="1522"/>
                </a:lnTo>
                <a:lnTo>
                  <a:pt x="3115" y="1522"/>
                </a:lnTo>
                <a:lnTo>
                  <a:pt x="3116" y="1522"/>
                </a:lnTo>
                <a:lnTo>
                  <a:pt x="3117" y="1522"/>
                </a:lnTo>
                <a:lnTo>
                  <a:pt x="3117" y="1522"/>
                </a:lnTo>
                <a:lnTo>
                  <a:pt x="3119" y="1522"/>
                </a:lnTo>
                <a:lnTo>
                  <a:pt x="3120" y="1522"/>
                </a:lnTo>
                <a:lnTo>
                  <a:pt x="3121" y="1522"/>
                </a:lnTo>
                <a:lnTo>
                  <a:pt x="3121" y="1522"/>
                </a:lnTo>
                <a:lnTo>
                  <a:pt x="3122" y="1522"/>
                </a:lnTo>
                <a:lnTo>
                  <a:pt x="3124" y="1522"/>
                </a:lnTo>
                <a:lnTo>
                  <a:pt x="3125" y="1522"/>
                </a:lnTo>
                <a:lnTo>
                  <a:pt x="3125" y="1522"/>
                </a:lnTo>
                <a:lnTo>
                  <a:pt x="3126" y="1522"/>
                </a:lnTo>
                <a:lnTo>
                  <a:pt x="3127" y="1522"/>
                </a:lnTo>
                <a:lnTo>
                  <a:pt x="3128" y="1522"/>
                </a:lnTo>
                <a:lnTo>
                  <a:pt x="3128" y="1522"/>
                </a:lnTo>
                <a:lnTo>
                  <a:pt x="3130" y="1522"/>
                </a:lnTo>
                <a:lnTo>
                  <a:pt x="3131" y="1522"/>
                </a:lnTo>
                <a:lnTo>
                  <a:pt x="3132" y="1522"/>
                </a:lnTo>
                <a:lnTo>
                  <a:pt x="3133" y="1522"/>
                </a:lnTo>
                <a:lnTo>
                  <a:pt x="3133" y="1522"/>
                </a:lnTo>
                <a:lnTo>
                  <a:pt x="3135" y="1522"/>
                </a:lnTo>
                <a:lnTo>
                  <a:pt x="3136" y="1522"/>
                </a:lnTo>
                <a:lnTo>
                  <a:pt x="3137" y="1522"/>
                </a:lnTo>
                <a:lnTo>
                  <a:pt x="3137" y="1522"/>
                </a:lnTo>
                <a:lnTo>
                  <a:pt x="3138" y="1522"/>
                </a:lnTo>
                <a:lnTo>
                  <a:pt x="3140" y="1522"/>
                </a:lnTo>
                <a:lnTo>
                  <a:pt x="3141" y="1522"/>
                </a:lnTo>
                <a:lnTo>
                  <a:pt x="3141" y="1522"/>
                </a:lnTo>
                <a:lnTo>
                  <a:pt x="3142" y="1522"/>
                </a:lnTo>
                <a:lnTo>
                  <a:pt x="3143" y="1522"/>
                </a:lnTo>
                <a:lnTo>
                  <a:pt x="3145" y="1522"/>
                </a:lnTo>
                <a:lnTo>
                  <a:pt x="3145" y="1522"/>
                </a:lnTo>
                <a:lnTo>
                  <a:pt x="3146" y="1522"/>
                </a:lnTo>
                <a:lnTo>
                  <a:pt x="3147" y="1522"/>
                </a:lnTo>
                <a:lnTo>
                  <a:pt x="3148" y="1522"/>
                </a:lnTo>
                <a:lnTo>
                  <a:pt x="3148" y="1522"/>
                </a:lnTo>
                <a:lnTo>
                  <a:pt x="3150" y="1522"/>
                </a:lnTo>
                <a:lnTo>
                  <a:pt x="3151" y="1522"/>
                </a:lnTo>
                <a:lnTo>
                  <a:pt x="3152" y="1522"/>
                </a:lnTo>
                <a:lnTo>
                  <a:pt x="3152" y="1522"/>
                </a:lnTo>
                <a:lnTo>
                  <a:pt x="3153" y="1522"/>
                </a:lnTo>
                <a:lnTo>
                  <a:pt x="3155" y="1522"/>
                </a:lnTo>
                <a:lnTo>
                  <a:pt x="3156" y="1522"/>
                </a:lnTo>
                <a:lnTo>
                  <a:pt x="3156" y="1522"/>
                </a:lnTo>
                <a:lnTo>
                  <a:pt x="3157" y="1522"/>
                </a:lnTo>
                <a:lnTo>
                  <a:pt x="3158" y="1522"/>
                </a:lnTo>
                <a:lnTo>
                  <a:pt x="3160" y="1522"/>
                </a:lnTo>
                <a:lnTo>
                  <a:pt x="3160" y="1522"/>
                </a:lnTo>
                <a:lnTo>
                  <a:pt x="3161" y="1522"/>
                </a:lnTo>
                <a:lnTo>
                  <a:pt x="3162" y="1522"/>
                </a:lnTo>
                <a:lnTo>
                  <a:pt x="3163" y="1522"/>
                </a:lnTo>
                <a:lnTo>
                  <a:pt x="3163" y="1522"/>
                </a:lnTo>
                <a:lnTo>
                  <a:pt x="3164" y="1522"/>
                </a:lnTo>
                <a:lnTo>
                  <a:pt x="3166" y="1522"/>
                </a:lnTo>
                <a:lnTo>
                  <a:pt x="3167" y="1520"/>
                </a:lnTo>
                <a:lnTo>
                  <a:pt x="3167" y="1520"/>
                </a:lnTo>
                <a:lnTo>
                  <a:pt x="3168" y="1520"/>
                </a:lnTo>
                <a:lnTo>
                  <a:pt x="3169" y="1520"/>
                </a:lnTo>
                <a:lnTo>
                  <a:pt x="3171" y="1520"/>
                </a:lnTo>
                <a:lnTo>
                  <a:pt x="3171" y="1520"/>
                </a:lnTo>
                <a:lnTo>
                  <a:pt x="3172" y="1520"/>
                </a:lnTo>
                <a:lnTo>
                  <a:pt x="3173" y="1520"/>
                </a:lnTo>
                <a:lnTo>
                  <a:pt x="3174" y="1520"/>
                </a:lnTo>
                <a:lnTo>
                  <a:pt x="3174" y="1520"/>
                </a:lnTo>
                <a:lnTo>
                  <a:pt x="3176" y="1522"/>
                </a:lnTo>
                <a:lnTo>
                  <a:pt x="3177" y="1522"/>
                </a:lnTo>
                <a:lnTo>
                  <a:pt x="3178" y="1522"/>
                </a:lnTo>
                <a:lnTo>
                  <a:pt x="3178" y="1522"/>
                </a:lnTo>
                <a:lnTo>
                  <a:pt x="3179" y="1522"/>
                </a:lnTo>
                <a:lnTo>
                  <a:pt x="3181" y="1522"/>
                </a:lnTo>
                <a:lnTo>
                  <a:pt x="3182" y="1522"/>
                </a:lnTo>
                <a:lnTo>
                  <a:pt x="3182" y="1522"/>
                </a:lnTo>
                <a:lnTo>
                  <a:pt x="3183" y="1522"/>
                </a:lnTo>
                <a:lnTo>
                  <a:pt x="3184" y="1522"/>
                </a:lnTo>
                <a:lnTo>
                  <a:pt x="3186" y="1522"/>
                </a:lnTo>
                <a:lnTo>
                  <a:pt x="3186" y="1522"/>
                </a:lnTo>
                <a:lnTo>
                  <a:pt x="3187" y="1522"/>
                </a:lnTo>
                <a:lnTo>
                  <a:pt x="3188" y="1522"/>
                </a:lnTo>
                <a:lnTo>
                  <a:pt x="3189" y="1522"/>
                </a:lnTo>
                <a:lnTo>
                  <a:pt x="3191" y="1522"/>
                </a:lnTo>
                <a:lnTo>
                  <a:pt x="3191" y="1522"/>
                </a:lnTo>
                <a:lnTo>
                  <a:pt x="3192" y="1522"/>
                </a:lnTo>
                <a:lnTo>
                  <a:pt x="3193" y="1522"/>
                </a:lnTo>
                <a:lnTo>
                  <a:pt x="3194" y="1522"/>
                </a:lnTo>
                <a:lnTo>
                  <a:pt x="3194" y="1522"/>
                </a:lnTo>
                <a:lnTo>
                  <a:pt x="3196" y="1522"/>
                </a:lnTo>
                <a:lnTo>
                  <a:pt x="3197" y="1522"/>
                </a:lnTo>
                <a:lnTo>
                  <a:pt x="3198" y="1522"/>
                </a:lnTo>
                <a:lnTo>
                  <a:pt x="3198" y="1522"/>
                </a:lnTo>
                <a:lnTo>
                  <a:pt x="3199" y="1522"/>
                </a:lnTo>
                <a:lnTo>
                  <a:pt x="3200" y="1522"/>
                </a:lnTo>
                <a:lnTo>
                  <a:pt x="3202" y="1522"/>
                </a:lnTo>
                <a:lnTo>
                  <a:pt x="3202" y="1522"/>
                </a:lnTo>
                <a:lnTo>
                  <a:pt x="3203" y="1522"/>
                </a:lnTo>
                <a:lnTo>
                  <a:pt x="3204" y="1522"/>
                </a:lnTo>
                <a:lnTo>
                  <a:pt x="3205" y="1522"/>
                </a:lnTo>
                <a:lnTo>
                  <a:pt x="3205" y="1522"/>
                </a:lnTo>
                <a:lnTo>
                  <a:pt x="3207" y="1522"/>
                </a:lnTo>
                <a:lnTo>
                  <a:pt x="3208" y="1522"/>
                </a:lnTo>
                <a:lnTo>
                  <a:pt x="3209" y="1522"/>
                </a:lnTo>
                <a:lnTo>
                  <a:pt x="3209" y="1522"/>
                </a:lnTo>
                <a:lnTo>
                  <a:pt x="3210" y="1522"/>
                </a:lnTo>
                <a:lnTo>
                  <a:pt x="3212" y="1522"/>
                </a:lnTo>
                <a:lnTo>
                  <a:pt x="3213" y="1522"/>
                </a:lnTo>
                <a:lnTo>
                  <a:pt x="3213" y="1522"/>
                </a:lnTo>
                <a:lnTo>
                  <a:pt x="3214" y="1522"/>
                </a:lnTo>
                <a:lnTo>
                  <a:pt x="3215" y="1522"/>
                </a:lnTo>
                <a:lnTo>
                  <a:pt x="3217" y="1522"/>
                </a:lnTo>
                <a:lnTo>
                  <a:pt x="3217" y="1522"/>
                </a:lnTo>
                <a:lnTo>
                  <a:pt x="3218" y="1522"/>
                </a:lnTo>
                <a:lnTo>
                  <a:pt x="3219" y="1522"/>
                </a:lnTo>
                <a:lnTo>
                  <a:pt x="3220" y="1522"/>
                </a:lnTo>
                <a:lnTo>
                  <a:pt x="3220" y="1522"/>
                </a:lnTo>
                <a:lnTo>
                  <a:pt x="3222" y="1522"/>
                </a:lnTo>
                <a:lnTo>
                  <a:pt x="3223" y="1522"/>
                </a:lnTo>
                <a:lnTo>
                  <a:pt x="3224" y="1522"/>
                </a:lnTo>
                <a:lnTo>
                  <a:pt x="3224" y="1522"/>
                </a:lnTo>
                <a:lnTo>
                  <a:pt x="3225" y="1522"/>
                </a:lnTo>
                <a:lnTo>
                  <a:pt x="3227" y="1522"/>
                </a:lnTo>
                <a:lnTo>
                  <a:pt x="3228" y="1522"/>
                </a:lnTo>
                <a:lnTo>
                  <a:pt x="3228" y="1522"/>
                </a:lnTo>
                <a:lnTo>
                  <a:pt x="3229" y="1522"/>
                </a:lnTo>
                <a:lnTo>
                  <a:pt x="3230" y="1522"/>
                </a:lnTo>
                <a:lnTo>
                  <a:pt x="3232" y="1522"/>
                </a:lnTo>
                <a:lnTo>
                  <a:pt x="3232" y="1522"/>
                </a:lnTo>
                <a:lnTo>
                  <a:pt x="3233" y="1522"/>
                </a:lnTo>
                <a:lnTo>
                  <a:pt x="3234" y="1522"/>
                </a:lnTo>
                <a:lnTo>
                  <a:pt x="3235" y="1522"/>
                </a:lnTo>
                <a:lnTo>
                  <a:pt x="3235" y="1522"/>
                </a:lnTo>
                <a:lnTo>
                  <a:pt x="3236" y="1522"/>
                </a:lnTo>
                <a:lnTo>
                  <a:pt x="3238" y="1522"/>
                </a:lnTo>
                <a:lnTo>
                  <a:pt x="3239" y="1522"/>
                </a:lnTo>
                <a:lnTo>
                  <a:pt x="3239" y="1522"/>
                </a:lnTo>
                <a:lnTo>
                  <a:pt x="3240" y="1522"/>
                </a:lnTo>
                <a:lnTo>
                  <a:pt x="3241" y="1522"/>
                </a:lnTo>
                <a:lnTo>
                  <a:pt x="3243" y="1522"/>
                </a:lnTo>
                <a:lnTo>
                  <a:pt x="3244" y="1522"/>
                </a:lnTo>
                <a:lnTo>
                  <a:pt x="3244" y="1522"/>
                </a:lnTo>
                <a:lnTo>
                  <a:pt x="3245" y="1522"/>
                </a:lnTo>
                <a:lnTo>
                  <a:pt x="3246" y="1522"/>
                </a:lnTo>
                <a:lnTo>
                  <a:pt x="3248" y="1522"/>
                </a:lnTo>
                <a:lnTo>
                  <a:pt x="3248" y="1522"/>
                </a:lnTo>
                <a:lnTo>
                  <a:pt x="3249" y="1522"/>
                </a:lnTo>
                <a:lnTo>
                  <a:pt x="3250" y="1522"/>
                </a:lnTo>
                <a:lnTo>
                  <a:pt x="3251" y="1522"/>
                </a:lnTo>
                <a:lnTo>
                  <a:pt x="3251" y="1522"/>
                </a:lnTo>
                <a:lnTo>
                  <a:pt x="3253" y="1522"/>
                </a:lnTo>
                <a:lnTo>
                  <a:pt x="3254" y="1522"/>
                </a:lnTo>
                <a:lnTo>
                  <a:pt x="3255" y="1522"/>
                </a:lnTo>
                <a:lnTo>
                  <a:pt x="3255" y="1522"/>
                </a:lnTo>
                <a:lnTo>
                  <a:pt x="3256" y="1522"/>
                </a:lnTo>
                <a:lnTo>
                  <a:pt x="3258" y="1522"/>
                </a:lnTo>
                <a:lnTo>
                  <a:pt x="3259" y="1522"/>
                </a:lnTo>
                <a:lnTo>
                  <a:pt x="3259" y="1522"/>
                </a:lnTo>
                <a:lnTo>
                  <a:pt x="3260" y="1522"/>
                </a:lnTo>
                <a:lnTo>
                  <a:pt x="3261" y="1522"/>
                </a:lnTo>
                <a:lnTo>
                  <a:pt x="3263" y="1522"/>
                </a:lnTo>
                <a:lnTo>
                  <a:pt x="3263" y="1522"/>
                </a:lnTo>
                <a:lnTo>
                  <a:pt x="3264" y="1522"/>
                </a:lnTo>
                <a:lnTo>
                  <a:pt x="3265" y="1522"/>
                </a:lnTo>
                <a:lnTo>
                  <a:pt x="3266" y="1522"/>
                </a:lnTo>
                <a:lnTo>
                  <a:pt x="3266" y="1522"/>
                </a:lnTo>
                <a:lnTo>
                  <a:pt x="3268" y="1522"/>
                </a:lnTo>
                <a:lnTo>
                  <a:pt x="3269" y="1522"/>
                </a:lnTo>
                <a:lnTo>
                  <a:pt x="3270" y="1522"/>
                </a:lnTo>
                <a:lnTo>
                  <a:pt x="3270" y="1522"/>
                </a:lnTo>
                <a:lnTo>
                  <a:pt x="3271" y="1522"/>
                </a:lnTo>
                <a:lnTo>
                  <a:pt x="3272" y="1522"/>
                </a:lnTo>
                <a:lnTo>
                  <a:pt x="3274" y="1522"/>
                </a:lnTo>
                <a:lnTo>
                  <a:pt x="3274" y="1522"/>
                </a:lnTo>
                <a:lnTo>
                  <a:pt x="3275" y="1522"/>
                </a:lnTo>
                <a:lnTo>
                  <a:pt x="3276" y="1522"/>
                </a:lnTo>
                <a:lnTo>
                  <a:pt x="3277" y="1522"/>
                </a:lnTo>
                <a:lnTo>
                  <a:pt x="3277" y="1522"/>
                </a:lnTo>
                <a:lnTo>
                  <a:pt x="3279" y="1522"/>
                </a:lnTo>
                <a:lnTo>
                  <a:pt x="3280" y="1522"/>
                </a:lnTo>
                <a:lnTo>
                  <a:pt x="3281" y="1522"/>
                </a:lnTo>
                <a:lnTo>
                  <a:pt x="3281" y="1522"/>
                </a:lnTo>
                <a:lnTo>
                  <a:pt x="3282" y="1523"/>
                </a:lnTo>
                <a:lnTo>
                  <a:pt x="3284" y="1523"/>
                </a:lnTo>
                <a:lnTo>
                  <a:pt x="3285" y="1523"/>
                </a:lnTo>
                <a:lnTo>
                  <a:pt x="3285" y="1523"/>
                </a:lnTo>
                <a:lnTo>
                  <a:pt x="3286" y="1522"/>
                </a:lnTo>
                <a:lnTo>
                  <a:pt x="3287" y="1522"/>
                </a:lnTo>
                <a:lnTo>
                  <a:pt x="3289" y="1522"/>
                </a:lnTo>
                <a:lnTo>
                  <a:pt x="3289" y="1522"/>
                </a:lnTo>
                <a:lnTo>
                  <a:pt x="3290" y="1522"/>
                </a:lnTo>
                <a:lnTo>
                  <a:pt x="3291" y="1522"/>
                </a:lnTo>
                <a:lnTo>
                  <a:pt x="3292" y="1522"/>
                </a:lnTo>
                <a:lnTo>
                  <a:pt x="3292" y="1522"/>
                </a:lnTo>
                <a:lnTo>
                  <a:pt x="3294" y="1522"/>
                </a:lnTo>
                <a:lnTo>
                  <a:pt x="3295" y="1522"/>
                </a:lnTo>
                <a:lnTo>
                  <a:pt x="3296" y="1522"/>
                </a:lnTo>
                <a:lnTo>
                  <a:pt x="3296" y="1522"/>
                </a:lnTo>
                <a:lnTo>
                  <a:pt x="3297" y="1522"/>
                </a:lnTo>
                <a:lnTo>
                  <a:pt x="3299" y="1522"/>
                </a:lnTo>
                <a:lnTo>
                  <a:pt x="3300" y="1522"/>
                </a:lnTo>
                <a:lnTo>
                  <a:pt x="3301" y="1522"/>
                </a:lnTo>
                <a:lnTo>
                  <a:pt x="3301" y="1522"/>
                </a:lnTo>
                <a:lnTo>
                  <a:pt x="3302" y="1522"/>
                </a:lnTo>
                <a:lnTo>
                  <a:pt x="3304" y="1522"/>
                </a:lnTo>
                <a:lnTo>
                  <a:pt x="3305" y="1522"/>
                </a:lnTo>
                <a:lnTo>
                  <a:pt x="3305" y="1522"/>
                </a:lnTo>
                <a:lnTo>
                  <a:pt x="3306" y="1522"/>
                </a:lnTo>
                <a:lnTo>
                  <a:pt x="3307" y="1522"/>
                </a:lnTo>
                <a:lnTo>
                  <a:pt x="3308" y="1522"/>
                </a:lnTo>
                <a:lnTo>
                  <a:pt x="3308" y="1522"/>
                </a:lnTo>
                <a:lnTo>
                  <a:pt x="3310" y="1522"/>
                </a:lnTo>
                <a:lnTo>
                  <a:pt x="3311" y="1522"/>
                </a:lnTo>
                <a:lnTo>
                  <a:pt x="3312" y="1522"/>
                </a:lnTo>
                <a:lnTo>
                  <a:pt x="3312" y="1522"/>
                </a:lnTo>
                <a:lnTo>
                  <a:pt x="3313" y="1522"/>
                </a:lnTo>
                <a:lnTo>
                  <a:pt x="3315" y="1522"/>
                </a:lnTo>
                <a:lnTo>
                  <a:pt x="3316" y="1522"/>
                </a:lnTo>
                <a:lnTo>
                  <a:pt x="3316" y="1522"/>
                </a:lnTo>
                <a:lnTo>
                  <a:pt x="3317" y="1522"/>
                </a:lnTo>
                <a:lnTo>
                  <a:pt x="3318" y="1522"/>
                </a:lnTo>
                <a:lnTo>
                  <a:pt x="3320" y="1522"/>
                </a:lnTo>
                <a:lnTo>
                  <a:pt x="3320" y="1522"/>
                </a:lnTo>
                <a:lnTo>
                  <a:pt x="3321" y="1522"/>
                </a:lnTo>
                <a:lnTo>
                  <a:pt x="3322" y="1522"/>
                </a:lnTo>
                <a:lnTo>
                  <a:pt x="3323" y="1522"/>
                </a:lnTo>
                <a:lnTo>
                  <a:pt x="3323" y="1522"/>
                </a:lnTo>
                <a:lnTo>
                  <a:pt x="3325" y="1522"/>
                </a:lnTo>
                <a:lnTo>
                  <a:pt x="3326" y="1522"/>
                </a:lnTo>
                <a:lnTo>
                  <a:pt x="3327" y="1522"/>
                </a:lnTo>
                <a:lnTo>
                  <a:pt x="3327" y="1522"/>
                </a:lnTo>
                <a:lnTo>
                  <a:pt x="3328" y="1522"/>
                </a:lnTo>
                <a:lnTo>
                  <a:pt x="3330" y="1522"/>
                </a:lnTo>
                <a:lnTo>
                  <a:pt x="3331" y="1522"/>
                </a:lnTo>
                <a:lnTo>
                  <a:pt x="3331" y="1522"/>
                </a:lnTo>
                <a:lnTo>
                  <a:pt x="3332" y="1522"/>
                </a:lnTo>
                <a:lnTo>
                  <a:pt x="3333" y="1522"/>
                </a:lnTo>
                <a:lnTo>
                  <a:pt x="3335" y="1522"/>
                </a:lnTo>
                <a:lnTo>
                  <a:pt x="3335" y="1522"/>
                </a:lnTo>
                <a:lnTo>
                  <a:pt x="3336" y="1522"/>
                </a:lnTo>
                <a:lnTo>
                  <a:pt x="3337" y="1522"/>
                </a:lnTo>
                <a:lnTo>
                  <a:pt x="3338" y="1522"/>
                </a:lnTo>
                <a:lnTo>
                  <a:pt x="3338" y="1522"/>
                </a:lnTo>
                <a:lnTo>
                  <a:pt x="3340" y="1522"/>
                </a:lnTo>
                <a:lnTo>
                  <a:pt x="3341" y="1522"/>
                </a:lnTo>
                <a:lnTo>
                  <a:pt x="3342" y="1522"/>
                </a:lnTo>
                <a:lnTo>
                  <a:pt x="3342" y="1522"/>
                </a:lnTo>
                <a:lnTo>
                  <a:pt x="3343" y="1522"/>
                </a:lnTo>
                <a:lnTo>
                  <a:pt x="3344" y="1522"/>
                </a:lnTo>
                <a:lnTo>
                  <a:pt x="3346" y="1522"/>
                </a:lnTo>
                <a:lnTo>
                  <a:pt x="3346" y="1522"/>
                </a:lnTo>
                <a:lnTo>
                  <a:pt x="3347" y="1522"/>
                </a:lnTo>
                <a:lnTo>
                  <a:pt x="3348" y="1522"/>
                </a:lnTo>
                <a:lnTo>
                  <a:pt x="3349" y="1522"/>
                </a:lnTo>
                <a:lnTo>
                  <a:pt x="3349" y="1522"/>
                </a:lnTo>
                <a:lnTo>
                  <a:pt x="3351" y="1522"/>
                </a:lnTo>
                <a:lnTo>
                  <a:pt x="3352" y="1522"/>
                </a:lnTo>
                <a:lnTo>
                  <a:pt x="3353" y="1522"/>
                </a:lnTo>
                <a:lnTo>
                  <a:pt x="3353" y="1522"/>
                </a:lnTo>
                <a:lnTo>
                  <a:pt x="3354" y="1522"/>
                </a:lnTo>
                <a:lnTo>
                  <a:pt x="3356" y="1522"/>
                </a:lnTo>
                <a:lnTo>
                  <a:pt x="3357" y="1522"/>
                </a:lnTo>
                <a:lnTo>
                  <a:pt x="3358" y="1522"/>
                </a:lnTo>
                <a:lnTo>
                  <a:pt x="3358" y="1522"/>
                </a:lnTo>
                <a:lnTo>
                  <a:pt x="3359" y="1522"/>
                </a:lnTo>
                <a:lnTo>
                  <a:pt x="3361" y="1522"/>
                </a:lnTo>
                <a:lnTo>
                  <a:pt x="3362" y="1522"/>
                </a:lnTo>
                <a:lnTo>
                  <a:pt x="3362" y="1522"/>
                </a:lnTo>
                <a:lnTo>
                  <a:pt x="3363" y="1522"/>
                </a:lnTo>
                <a:lnTo>
                  <a:pt x="3364" y="1522"/>
                </a:lnTo>
                <a:lnTo>
                  <a:pt x="3366" y="1522"/>
                </a:lnTo>
                <a:lnTo>
                  <a:pt x="3366" y="1522"/>
                </a:lnTo>
                <a:lnTo>
                  <a:pt x="3367" y="1522"/>
                </a:lnTo>
                <a:lnTo>
                  <a:pt x="3368" y="1522"/>
                </a:lnTo>
                <a:lnTo>
                  <a:pt x="3369" y="1522"/>
                </a:lnTo>
                <a:lnTo>
                  <a:pt x="3369" y="1522"/>
                </a:lnTo>
                <a:lnTo>
                  <a:pt x="3371" y="1522"/>
                </a:lnTo>
                <a:lnTo>
                  <a:pt x="3372" y="1522"/>
                </a:lnTo>
                <a:lnTo>
                  <a:pt x="3373" y="1522"/>
                </a:lnTo>
                <a:lnTo>
                  <a:pt x="3373" y="1522"/>
                </a:lnTo>
                <a:lnTo>
                  <a:pt x="3374" y="1522"/>
                </a:lnTo>
                <a:lnTo>
                  <a:pt x="3376" y="1522"/>
                </a:lnTo>
                <a:lnTo>
                  <a:pt x="3377" y="1522"/>
                </a:lnTo>
                <a:lnTo>
                  <a:pt x="3377" y="1522"/>
                </a:lnTo>
                <a:lnTo>
                  <a:pt x="3378" y="1522"/>
                </a:lnTo>
                <a:lnTo>
                  <a:pt x="3379" y="1522"/>
                </a:lnTo>
                <a:lnTo>
                  <a:pt x="3380" y="1522"/>
                </a:lnTo>
                <a:lnTo>
                  <a:pt x="3380" y="1522"/>
                </a:lnTo>
                <a:lnTo>
                  <a:pt x="3382" y="1522"/>
                </a:lnTo>
                <a:lnTo>
                  <a:pt x="3383" y="1522"/>
                </a:lnTo>
                <a:lnTo>
                  <a:pt x="3384" y="1522"/>
                </a:lnTo>
                <a:lnTo>
                  <a:pt x="3384" y="1522"/>
                </a:lnTo>
                <a:lnTo>
                  <a:pt x="3385" y="1522"/>
                </a:lnTo>
                <a:lnTo>
                  <a:pt x="3387" y="1522"/>
                </a:lnTo>
                <a:lnTo>
                  <a:pt x="3388" y="1522"/>
                </a:lnTo>
                <a:lnTo>
                  <a:pt x="3388" y="1522"/>
                </a:lnTo>
                <a:lnTo>
                  <a:pt x="3389" y="1522"/>
                </a:lnTo>
                <a:lnTo>
                  <a:pt x="3390" y="1522"/>
                </a:lnTo>
                <a:lnTo>
                  <a:pt x="3392" y="1522"/>
                </a:lnTo>
                <a:lnTo>
                  <a:pt x="3392" y="1522"/>
                </a:lnTo>
                <a:lnTo>
                  <a:pt x="3393" y="1522"/>
                </a:lnTo>
                <a:lnTo>
                  <a:pt x="3394" y="1522"/>
                </a:lnTo>
                <a:lnTo>
                  <a:pt x="3395" y="1522"/>
                </a:lnTo>
                <a:lnTo>
                  <a:pt x="3395" y="1522"/>
                </a:lnTo>
                <a:lnTo>
                  <a:pt x="3397" y="1522"/>
                </a:lnTo>
                <a:lnTo>
                  <a:pt x="3398" y="1522"/>
                </a:lnTo>
                <a:lnTo>
                  <a:pt x="3399" y="1522"/>
                </a:lnTo>
                <a:lnTo>
                  <a:pt x="3399" y="1522"/>
                </a:lnTo>
                <a:lnTo>
                  <a:pt x="3400" y="1522"/>
                </a:lnTo>
                <a:lnTo>
                  <a:pt x="3402" y="1522"/>
                </a:lnTo>
                <a:lnTo>
                  <a:pt x="3403" y="1522"/>
                </a:lnTo>
                <a:lnTo>
                  <a:pt x="3403" y="1522"/>
                </a:lnTo>
                <a:lnTo>
                  <a:pt x="3404" y="1522"/>
                </a:lnTo>
                <a:lnTo>
                  <a:pt x="3405" y="1522"/>
                </a:lnTo>
                <a:lnTo>
                  <a:pt x="3407" y="1522"/>
                </a:lnTo>
                <a:lnTo>
                  <a:pt x="3407" y="1522"/>
                </a:lnTo>
                <a:lnTo>
                  <a:pt x="3408" y="1522"/>
                </a:lnTo>
                <a:lnTo>
                  <a:pt x="3409" y="1522"/>
                </a:lnTo>
                <a:lnTo>
                  <a:pt x="3410" y="1522"/>
                </a:lnTo>
                <a:lnTo>
                  <a:pt x="3411" y="1522"/>
                </a:lnTo>
                <a:lnTo>
                  <a:pt x="3411" y="1522"/>
                </a:lnTo>
                <a:lnTo>
                  <a:pt x="3413" y="1522"/>
                </a:lnTo>
                <a:lnTo>
                  <a:pt x="3414" y="1522"/>
                </a:lnTo>
                <a:lnTo>
                  <a:pt x="3415" y="1522"/>
                </a:lnTo>
                <a:lnTo>
                  <a:pt x="3415" y="1522"/>
                </a:lnTo>
                <a:lnTo>
                  <a:pt x="3416" y="1522"/>
                </a:lnTo>
                <a:lnTo>
                  <a:pt x="3418" y="1522"/>
                </a:lnTo>
                <a:lnTo>
                  <a:pt x="3419" y="1522"/>
                </a:lnTo>
                <a:lnTo>
                  <a:pt x="3419" y="1522"/>
                </a:lnTo>
                <a:lnTo>
                  <a:pt x="3420" y="1522"/>
                </a:lnTo>
                <a:lnTo>
                  <a:pt x="3421" y="1522"/>
                </a:lnTo>
                <a:lnTo>
                  <a:pt x="3423" y="1522"/>
                </a:lnTo>
                <a:lnTo>
                  <a:pt x="3423" y="1522"/>
                </a:lnTo>
                <a:lnTo>
                  <a:pt x="3424" y="1522"/>
                </a:lnTo>
                <a:lnTo>
                  <a:pt x="3425" y="1522"/>
                </a:lnTo>
                <a:lnTo>
                  <a:pt x="3426" y="1522"/>
                </a:lnTo>
                <a:lnTo>
                  <a:pt x="3426" y="1522"/>
                </a:lnTo>
                <a:lnTo>
                  <a:pt x="3428" y="1522"/>
                </a:lnTo>
                <a:lnTo>
                  <a:pt x="3429" y="1522"/>
                </a:lnTo>
                <a:lnTo>
                  <a:pt x="3430" y="1522"/>
                </a:lnTo>
                <a:lnTo>
                  <a:pt x="3430" y="1522"/>
                </a:lnTo>
                <a:lnTo>
                  <a:pt x="3431" y="1522"/>
                </a:lnTo>
                <a:lnTo>
                  <a:pt x="3433" y="1522"/>
                </a:lnTo>
                <a:lnTo>
                  <a:pt x="3434" y="1522"/>
                </a:lnTo>
                <a:lnTo>
                  <a:pt x="3434" y="1522"/>
                </a:lnTo>
                <a:lnTo>
                  <a:pt x="3435" y="1522"/>
                </a:lnTo>
                <a:lnTo>
                  <a:pt x="3436" y="1522"/>
                </a:lnTo>
                <a:lnTo>
                  <a:pt x="3438" y="1522"/>
                </a:lnTo>
                <a:lnTo>
                  <a:pt x="3438" y="1522"/>
                </a:lnTo>
                <a:lnTo>
                  <a:pt x="3439" y="1522"/>
                </a:lnTo>
                <a:lnTo>
                  <a:pt x="3440" y="1522"/>
                </a:lnTo>
                <a:lnTo>
                  <a:pt x="3441" y="1522"/>
                </a:lnTo>
                <a:lnTo>
                  <a:pt x="3441" y="1522"/>
                </a:lnTo>
                <a:lnTo>
                  <a:pt x="3443" y="1522"/>
                </a:lnTo>
                <a:lnTo>
                  <a:pt x="3444" y="1522"/>
                </a:lnTo>
                <a:lnTo>
                  <a:pt x="3445" y="1522"/>
                </a:lnTo>
                <a:lnTo>
                  <a:pt x="3445" y="1522"/>
                </a:lnTo>
                <a:lnTo>
                  <a:pt x="3446" y="1522"/>
                </a:lnTo>
                <a:lnTo>
                  <a:pt x="3447" y="1522"/>
                </a:lnTo>
                <a:lnTo>
                  <a:pt x="3449" y="1522"/>
                </a:lnTo>
                <a:lnTo>
                  <a:pt x="3449" y="1522"/>
                </a:lnTo>
                <a:lnTo>
                  <a:pt x="3450" y="1522"/>
                </a:lnTo>
                <a:lnTo>
                  <a:pt x="3451" y="1522"/>
                </a:lnTo>
                <a:lnTo>
                  <a:pt x="3452" y="1522"/>
                </a:lnTo>
                <a:lnTo>
                  <a:pt x="3452" y="1522"/>
                </a:lnTo>
                <a:lnTo>
                  <a:pt x="3454" y="1522"/>
                </a:lnTo>
                <a:lnTo>
                  <a:pt x="3455" y="1522"/>
                </a:lnTo>
                <a:lnTo>
                  <a:pt x="3456" y="1522"/>
                </a:lnTo>
                <a:lnTo>
                  <a:pt x="3456" y="1522"/>
                </a:lnTo>
                <a:lnTo>
                  <a:pt x="3457" y="1522"/>
                </a:lnTo>
                <a:lnTo>
                  <a:pt x="3459" y="1522"/>
                </a:lnTo>
                <a:lnTo>
                  <a:pt x="3460" y="1522"/>
                </a:lnTo>
                <a:lnTo>
                  <a:pt x="3460" y="1522"/>
                </a:lnTo>
                <a:lnTo>
                  <a:pt x="3461" y="1522"/>
                </a:lnTo>
                <a:lnTo>
                  <a:pt x="3462" y="1522"/>
                </a:lnTo>
                <a:lnTo>
                  <a:pt x="3464" y="1522"/>
                </a:lnTo>
                <a:lnTo>
                  <a:pt x="3464" y="1522"/>
                </a:lnTo>
                <a:lnTo>
                  <a:pt x="3465" y="1522"/>
                </a:lnTo>
                <a:lnTo>
                  <a:pt x="3466" y="1522"/>
                </a:lnTo>
                <a:lnTo>
                  <a:pt x="3467" y="1522"/>
                </a:lnTo>
                <a:lnTo>
                  <a:pt x="3469" y="1522"/>
                </a:lnTo>
                <a:lnTo>
                  <a:pt x="3469" y="1522"/>
                </a:lnTo>
                <a:lnTo>
                  <a:pt x="3470" y="1522"/>
                </a:lnTo>
                <a:lnTo>
                  <a:pt x="3471" y="1522"/>
                </a:lnTo>
                <a:lnTo>
                  <a:pt x="3472" y="1522"/>
                </a:lnTo>
                <a:lnTo>
                  <a:pt x="3472" y="1522"/>
                </a:lnTo>
                <a:lnTo>
                  <a:pt x="3474" y="1522"/>
                </a:lnTo>
                <a:lnTo>
                  <a:pt x="3475" y="1522"/>
                </a:lnTo>
                <a:lnTo>
                  <a:pt x="3476" y="1522"/>
                </a:lnTo>
                <a:lnTo>
                  <a:pt x="3476" y="1522"/>
                </a:lnTo>
                <a:lnTo>
                  <a:pt x="3477" y="1522"/>
                </a:lnTo>
                <a:lnTo>
                  <a:pt x="3479" y="1522"/>
                </a:lnTo>
                <a:lnTo>
                  <a:pt x="3480" y="1522"/>
                </a:lnTo>
                <a:lnTo>
                  <a:pt x="3480" y="1522"/>
                </a:lnTo>
                <a:lnTo>
                  <a:pt x="3481" y="1522"/>
                </a:lnTo>
                <a:lnTo>
                  <a:pt x="3482" y="1522"/>
                </a:lnTo>
                <a:lnTo>
                  <a:pt x="3483" y="1523"/>
                </a:lnTo>
                <a:lnTo>
                  <a:pt x="3483" y="1523"/>
                </a:lnTo>
                <a:lnTo>
                  <a:pt x="3485" y="1523"/>
                </a:lnTo>
                <a:lnTo>
                  <a:pt x="3486" y="1523"/>
                </a:lnTo>
                <a:lnTo>
                  <a:pt x="3487" y="1522"/>
                </a:lnTo>
                <a:lnTo>
                  <a:pt x="3487" y="1522"/>
                </a:lnTo>
                <a:lnTo>
                  <a:pt x="3488" y="1522"/>
                </a:lnTo>
                <a:lnTo>
                  <a:pt x="3490" y="1522"/>
                </a:lnTo>
                <a:lnTo>
                  <a:pt x="3491" y="1522"/>
                </a:lnTo>
                <a:lnTo>
                  <a:pt x="3491" y="1522"/>
                </a:lnTo>
                <a:lnTo>
                  <a:pt x="3492" y="1522"/>
                </a:lnTo>
                <a:lnTo>
                  <a:pt x="3493" y="1520"/>
                </a:lnTo>
                <a:lnTo>
                  <a:pt x="3495" y="1520"/>
                </a:lnTo>
                <a:lnTo>
                  <a:pt x="3495" y="1520"/>
                </a:lnTo>
                <a:lnTo>
                  <a:pt x="3496" y="1520"/>
                </a:lnTo>
                <a:lnTo>
                  <a:pt x="3497" y="1520"/>
                </a:lnTo>
                <a:lnTo>
                  <a:pt x="3498" y="1519"/>
                </a:lnTo>
                <a:lnTo>
                  <a:pt x="3498" y="1519"/>
                </a:lnTo>
                <a:lnTo>
                  <a:pt x="3500" y="1519"/>
                </a:lnTo>
                <a:lnTo>
                  <a:pt x="3501" y="1519"/>
                </a:lnTo>
                <a:lnTo>
                  <a:pt x="3502" y="1518"/>
                </a:lnTo>
                <a:lnTo>
                  <a:pt x="3502" y="1518"/>
                </a:lnTo>
                <a:lnTo>
                  <a:pt x="3503" y="1518"/>
                </a:lnTo>
                <a:lnTo>
                  <a:pt x="3505" y="1517"/>
                </a:lnTo>
                <a:lnTo>
                  <a:pt x="3506" y="1517"/>
                </a:lnTo>
                <a:lnTo>
                  <a:pt x="3506" y="1517"/>
                </a:lnTo>
                <a:lnTo>
                  <a:pt x="3507" y="1517"/>
                </a:lnTo>
                <a:lnTo>
                  <a:pt x="3508" y="1517"/>
                </a:lnTo>
                <a:lnTo>
                  <a:pt x="3510" y="1517"/>
                </a:lnTo>
                <a:lnTo>
                  <a:pt x="3510" y="1517"/>
                </a:lnTo>
                <a:lnTo>
                  <a:pt x="3511" y="1517"/>
                </a:lnTo>
                <a:lnTo>
                  <a:pt x="3512" y="1517"/>
                </a:lnTo>
                <a:lnTo>
                  <a:pt x="3513" y="1517"/>
                </a:lnTo>
                <a:lnTo>
                  <a:pt x="3513" y="1517"/>
                </a:lnTo>
                <a:lnTo>
                  <a:pt x="3515" y="1517"/>
                </a:lnTo>
                <a:lnTo>
                  <a:pt x="3516" y="1517"/>
                </a:lnTo>
                <a:lnTo>
                  <a:pt x="3517" y="1517"/>
                </a:lnTo>
                <a:lnTo>
                  <a:pt x="3517" y="1517"/>
                </a:lnTo>
                <a:lnTo>
                  <a:pt x="3518" y="1517"/>
                </a:lnTo>
                <a:lnTo>
                  <a:pt x="3519" y="1517"/>
                </a:lnTo>
                <a:lnTo>
                  <a:pt x="3521" y="1518"/>
                </a:lnTo>
                <a:lnTo>
                  <a:pt x="3521" y="1518"/>
                </a:lnTo>
                <a:lnTo>
                  <a:pt x="3522" y="1518"/>
                </a:lnTo>
                <a:lnTo>
                  <a:pt x="3523" y="1518"/>
                </a:lnTo>
                <a:lnTo>
                  <a:pt x="3524" y="1519"/>
                </a:lnTo>
                <a:lnTo>
                  <a:pt x="3526" y="1519"/>
                </a:lnTo>
                <a:lnTo>
                  <a:pt x="3526" y="1519"/>
                </a:lnTo>
                <a:lnTo>
                  <a:pt x="3527" y="1520"/>
                </a:lnTo>
                <a:lnTo>
                  <a:pt x="3528" y="1520"/>
                </a:lnTo>
                <a:lnTo>
                  <a:pt x="3529" y="1520"/>
                </a:lnTo>
                <a:lnTo>
                  <a:pt x="3529" y="1520"/>
                </a:lnTo>
                <a:lnTo>
                  <a:pt x="3531" y="1520"/>
                </a:lnTo>
                <a:lnTo>
                  <a:pt x="3532" y="1522"/>
                </a:lnTo>
                <a:lnTo>
                  <a:pt x="3533" y="1522"/>
                </a:lnTo>
                <a:lnTo>
                  <a:pt x="3533" y="1522"/>
                </a:lnTo>
                <a:lnTo>
                  <a:pt x="3534" y="1522"/>
                </a:lnTo>
                <a:lnTo>
                  <a:pt x="3536" y="1522"/>
                </a:lnTo>
                <a:lnTo>
                  <a:pt x="3537" y="1522"/>
                </a:lnTo>
                <a:lnTo>
                  <a:pt x="3537" y="1522"/>
                </a:lnTo>
                <a:lnTo>
                  <a:pt x="3538" y="1522"/>
                </a:lnTo>
                <a:lnTo>
                  <a:pt x="3539" y="1522"/>
                </a:lnTo>
                <a:lnTo>
                  <a:pt x="3541" y="1522"/>
                </a:lnTo>
                <a:lnTo>
                  <a:pt x="3541" y="1522"/>
                </a:lnTo>
                <a:lnTo>
                  <a:pt x="3542" y="1522"/>
                </a:lnTo>
                <a:lnTo>
                  <a:pt x="3543" y="1522"/>
                </a:lnTo>
                <a:lnTo>
                  <a:pt x="3544" y="1522"/>
                </a:lnTo>
                <a:lnTo>
                  <a:pt x="3544" y="1523"/>
                </a:lnTo>
                <a:lnTo>
                  <a:pt x="3546" y="1523"/>
                </a:lnTo>
                <a:lnTo>
                  <a:pt x="3547" y="1523"/>
                </a:lnTo>
                <a:lnTo>
                  <a:pt x="3548" y="1523"/>
                </a:lnTo>
                <a:lnTo>
                  <a:pt x="3548" y="1523"/>
                </a:lnTo>
                <a:lnTo>
                  <a:pt x="3549" y="1522"/>
                </a:lnTo>
                <a:lnTo>
                  <a:pt x="3551" y="1522"/>
                </a:lnTo>
                <a:lnTo>
                  <a:pt x="3552" y="1522"/>
                </a:lnTo>
                <a:lnTo>
                  <a:pt x="3552" y="1522"/>
                </a:lnTo>
                <a:lnTo>
                  <a:pt x="3553" y="1522"/>
                </a:lnTo>
                <a:lnTo>
                  <a:pt x="3554" y="1522"/>
                </a:lnTo>
                <a:lnTo>
                  <a:pt x="3555" y="1522"/>
                </a:lnTo>
                <a:lnTo>
                  <a:pt x="3555" y="1522"/>
                </a:lnTo>
                <a:lnTo>
                  <a:pt x="3557" y="1522"/>
                </a:lnTo>
                <a:lnTo>
                  <a:pt x="3558" y="1522"/>
                </a:lnTo>
                <a:lnTo>
                  <a:pt x="3559" y="1522"/>
                </a:lnTo>
                <a:lnTo>
                  <a:pt x="3559" y="1522"/>
                </a:lnTo>
                <a:lnTo>
                  <a:pt x="3560" y="1522"/>
                </a:lnTo>
                <a:lnTo>
                  <a:pt x="3562" y="1522"/>
                </a:lnTo>
                <a:lnTo>
                  <a:pt x="3563" y="1522"/>
                </a:lnTo>
                <a:lnTo>
                  <a:pt x="3563" y="1522"/>
                </a:lnTo>
                <a:lnTo>
                  <a:pt x="3564" y="1522"/>
                </a:lnTo>
                <a:lnTo>
                  <a:pt x="3565" y="1522"/>
                </a:lnTo>
                <a:lnTo>
                  <a:pt x="3567" y="1522"/>
                </a:lnTo>
                <a:lnTo>
                  <a:pt x="3567" y="1522"/>
                </a:lnTo>
                <a:lnTo>
                  <a:pt x="3568" y="1522"/>
                </a:lnTo>
                <a:lnTo>
                  <a:pt x="3569" y="1522"/>
                </a:lnTo>
                <a:lnTo>
                  <a:pt x="3570" y="1522"/>
                </a:lnTo>
                <a:lnTo>
                  <a:pt x="3570" y="1522"/>
                </a:lnTo>
                <a:lnTo>
                  <a:pt x="3572" y="1522"/>
                </a:lnTo>
                <a:lnTo>
                  <a:pt x="3573" y="1522"/>
                </a:lnTo>
                <a:lnTo>
                  <a:pt x="3574" y="1522"/>
                </a:lnTo>
                <a:lnTo>
                  <a:pt x="3574" y="1520"/>
                </a:lnTo>
                <a:lnTo>
                  <a:pt x="3575" y="1520"/>
                </a:lnTo>
                <a:lnTo>
                  <a:pt x="3577" y="1520"/>
                </a:lnTo>
                <a:lnTo>
                  <a:pt x="3578" y="1520"/>
                </a:lnTo>
                <a:lnTo>
                  <a:pt x="3578" y="1520"/>
                </a:lnTo>
                <a:lnTo>
                  <a:pt x="3579" y="1522"/>
                </a:lnTo>
                <a:lnTo>
                  <a:pt x="3580" y="1522"/>
                </a:lnTo>
                <a:lnTo>
                  <a:pt x="3582" y="1522"/>
                </a:lnTo>
                <a:lnTo>
                  <a:pt x="3583" y="1522"/>
                </a:lnTo>
                <a:lnTo>
                  <a:pt x="3583" y="1522"/>
                </a:lnTo>
                <a:lnTo>
                  <a:pt x="3584" y="1522"/>
                </a:lnTo>
                <a:lnTo>
                  <a:pt x="3585" y="1522"/>
                </a:lnTo>
                <a:lnTo>
                  <a:pt x="3587" y="1522"/>
                </a:lnTo>
                <a:lnTo>
                  <a:pt x="3587" y="1520"/>
                </a:lnTo>
                <a:lnTo>
                  <a:pt x="3588" y="1520"/>
                </a:lnTo>
                <a:lnTo>
                  <a:pt x="3589" y="1520"/>
                </a:lnTo>
                <a:lnTo>
                  <a:pt x="3590" y="1520"/>
                </a:lnTo>
                <a:lnTo>
                  <a:pt x="3590" y="1520"/>
                </a:lnTo>
                <a:lnTo>
                  <a:pt x="3591" y="1520"/>
                </a:lnTo>
                <a:lnTo>
                  <a:pt x="3593" y="1520"/>
                </a:lnTo>
                <a:lnTo>
                  <a:pt x="3594" y="1520"/>
                </a:lnTo>
                <a:lnTo>
                  <a:pt x="3594" y="1520"/>
                </a:lnTo>
                <a:lnTo>
                  <a:pt x="3595" y="1520"/>
                </a:lnTo>
                <a:lnTo>
                  <a:pt x="3596" y="1520"/>
                </a:lnTo>
                <a:lnTo>
                  <a:pt x="3598" y="1520"/>
                </a:lnTo>
                <a:lnTo>
                  <a:pt x="3598" y="1522"/>
                </a:lnTo>
                <a:lnTo>
                  <a:pt x="3599" y="1522"/>
                </a:lnTo>
                <a:lnTo>
                  <a:pt x="3600" y="1522"/>
                </a:lnTo>
                <a:lnTo>
                  <a:pt x="3601" y="1522"/>
                </a:lnTo>
                <a:lnTo>
                  <a:pt x="3601" y="1522"/>
                </a:lnTo>
                <a:lnTo>
                  <a:pt x="3603" y="1522"/>
                </a:lnTo>
                <a:lnTo>
                  <a:pt x="3604" y="1522"/>
                </a:lnTo>
                <a:lnTo>
                  <a:pt x="3605" y="1522"/>
                </a:lnTo>
                <a:lnTo>
                  <a:pt x="3605" y="1522"/>
                </a:lnTo>
                <a:lnTo>
                  <a:pt x="3606" y="1522"/>
                </a:lnTo>
                <a:lnTo>
                  <a:pt x="3608" y="1522"/>
                </a:lnTo>
                <a:lnTo>
                  <a:pt x="3609" y="1522"/>
                </a:lnTo>
                <a:lnTo>
                  <a:pt x="3609" y="1522"/>
                </a:lnTo>
                <a:lnTo>
                  <a:pt x="3610" y="1522"/>
                </a:lnTo>
                <a:lnTo>
                  <a:pt x="3611" y="1522"/>
                </a:lnTo>
                <a:lnTo>
                  <a:pt x="3613" y="1522"/>
                </a:lnTo>
                <a:lnTo>
                  <a:pt x="3613" y="1522"/>
                </a:lnTo>
                <a:lnTo>
                  <a:pt x="3614" y="1522"/>
                </a:lnTo>
                <a:lnTo>
                  <a:pt x="3615" y="1522"/>
                </a:lnTo>
                <a:lnTo>
                  <a:pt x="3616" y="1522"/>
                </a:lnTo>
                <a:lnTo>
                  <a:pt x="3616" y="1522"/>
                </a:lnTo>
                <a:lnTo>
                  <a:pt x="3618" y="1522"/>
                </a:lnTo>
                <a:lnTo>
                  <a:pt x="3619" y="1522"/>
                </a:lnTo>
                <a:lnTo>
                  <a:pt x="3620" y="1522"/>
                </a:lnTo>
                <a:lnTo>
                  <a:pt x="3620" y="1522"/>
                </a:lnTo>
                <a:lnTo>
                  <a:pt x="3621" y="1522"/>
                </a:lnTo>
                <a:lnTo>
                  <a:pt x="3623" y="1523"/>
                </a:lnTo>
                <a:lnTo>
                  <a:pt x="3624" y="1523"/>
                </a:lnTo>
                <a:lnTo>
                  <a:pt x="3624" y="1524"/>
                </a:lnTo>
                <a:lnTo>
                  <a:pt x="3625" y="1524"/>
                </a:lnTo>
                <a:lnTo>
                  <a:pt x="3626" y="1525"/>
                </a:lnTo>
                <a:lnTo>
                  <a:pt x="3627" y="1527"/>
                </a:lnTo>
                <a:lnTo>
                  <a:pt x="3627" y="1527"/>
                </a:lnTo>
                <a:lnTo>
                  <a:pt x="3629" y="1527"/>
                </a:lnTo>
                <a:lnTo>
                  <a:pt x="3630" y="1527"/>
                </a:lnTo>
                <a:lnTo>
                  <a:pt x="3631" y="1525"/>
                </a:lnTo>
                <a:lnTo>
                  <a:pt x="3631" y="1525"/>
                </a:lnTo>
                <a:lnTo>
                  <a:pt x="3632" y="1525"/>
                </a:lnTo>
                <a:lnTo>
                  <a:pt x="3634" y="1524"/>
                </a:lnTo>
                <a:lnTo>
                  <a:pt x="3635" y="1524"/>
                </a:lnTo>
                <a:lnTo>
                  <a:pt x="3636" y="1524"/>
                </a:lnTo>
                <a:lnTo>
                  <a:pt x="3636" y="1523"/>
                </a:lnTo>
                <a:lnTo>
                  <a:pt x="3637" y="1523"/>
                </a:lnTo>
                <a:lnTo>
                  <a:pt x="3639" y="1523"/>
                </a:lnTo>
                <a:lnTo>
                  <a:pt x="3640" y="1523"/>
                </a:lnTo>
                <a:lnTo>
                  <a:pt x="3640" y="1523"/>
                </a:lnTo>
                <a:lnTo>
                  <a:pt x="3641" y="1522"/>
                </a:lnTo>
                <a:lnTo>
                  <a:pt x="3642" y="1522"/>
                </a:lnTo>
                <a:lnTo>
                  <a:pt x="3644" y="1522"/>
                </a:lnTo>
                <a:lnTo>
                  <a:pt x="3644" y="1522"/>
                </a:lnTo>
                <a:lnTo>
                  <a:pt x="3645" y="1522"/>
                </a:lnTo>
                <a:lnTo>
                  <a:pt x="3646" y="1522"/>
                </a:lnTo>
                <a:lnTo>
                  <a:pt x="3647" y="1522"/>
                </a:lnTo>
                <a:lnTo>
                  <a:pt x="3647" y="1522"/>
                </a:lnTo>
                <a:lnTo>
                  <a:pt x="3649" y="1522"/>
                </a:lnTo>
                <a:lnTo>
                  <a:pt x="3650" y="1522"/>
                </a:lnTo>
                <a:lnTo>
                  <a:pt x="3651" y="1522"/>
                </a:lnTo>
                <a:lnTo>
                  <a:pt x="3651" y="1522"/>
                </a:lnTo>
                <a:lnTo>
                  <a:pt x="3652" y="1522"/>
                </a:lnTo>
                <a:lnTo>
                  <a:pt x="3654" y="1522"/>
                </a:lnTo>
                <a:lnTo>
                  <a:pt x="3655" y="1522"/>
                </a:lnTo>
                <a:lnTo>
                  <a:pt x="3655" y="1522"/>
                </a:lnTo>
                <a:lnTo>
                  <a:pt x="3656" y="1522"/>
                </a:lnTo>
                <a:lnTo>
                  <a:pt x="3657" y="1522"/>
                </a:lnTo>
                <a:lnTo>
                  <a:pt x="3659" y="1522"/>
                </a:lnTo>
                <a:lnTo>
                  <a:pt x="3659" y="1522"/>
                </a:lnTo>
                <a:lnTo>
                  <a:pt x="3660" y="1522"/>
                </a:lnTo>
                <a:lnTo>
                  <a:pt x="3661" y="1522"/>
                </a:lnTo>
                <a:lnTo>
                  <a:pt x="3662" y="1522"/>
                </a:lnTo>
                <a:lnTo>
                  <a:pt x="3662" y="1522"/>
                </a:lnTo>
                <a:lnTo>
                  <a:pt x="3663" y="1522"/>
                </a:lnTo>
                <a:lnTo>
                  <a:pt x="3665" y="1522"/>
                </a:lnTo>
                <a:lnTo>
                  <a:pt x="3666" y="1522"/>
                </a:lnTo>
                <a:lnTo>
                  <a:pt x="3666" y="1522"/>
                </a:lnTo>
                <a:lnTo>
                  <a:pt x="3667" y="1522"/>
                </a:lnTo>
                <a:lnTo>
                  <a:pt x="3668" y="1522"/>
                </a:lnTo>
                <a:lnTo>
                  <a:pt x="3670" y="1522"/>
                </a:lnTo>
                <a:lnTo>
                  <a:pt x="3670" y="1522"/>
                </a:lnTo>
                <a:lnTo>
                  <a:pt x="3671" y="1520"/>
                </a:lnTo>
                <a:lnTo>
                  <a:pt x="3672" y="1522"/>
                </a:lnTo>
                <a:lnTo>
                  <a:pt x="3673" y="1522"/>
                </a:lnTo>
                <a:lnTo>
                  <a:pt x="3673" y="1522"/>
                </a:lnTo>
                <a:lnTo>
                  <a:pt x="3675" y="1522"/>
                </a:lnTo>
                <a:lnTo>
                  <a:pt x="3676" y="1522"/>
                </a:lnTo>
                <a:lnTo>
                  <a:pt x="3677" y="1522"/>
                </a:lnTo>
                <a:lnTo>
                  <a:pt x="3677" y="1522"/>
                </a:lnTo>
                <a:lnTo>
                  <a:pt x="3678" y="1522"/>
                </a:lnTo>
                <a:lnTo>
                  <a:pt x="3680" y="1522"/>
                </a:lnTo>
                <a:lnTo>
                  <a:pt x="3681" y="1522"/>
                </a:lnTo>
                <a:lnTo>
                  <a:pt x="3681" y="1522"/>
                </a:lnTo>
                <a:lnTo>
                  <a:pt x="3682" y="1522"/>
                </a:lnTo>
                <a:lnTo>
                  <a:pt x="3683" y="1522"/>
                </a:lnTo>
                <a:lnTo>
                  <a:pt x="3685" y="1522"/>
                </a:lnTo>
                <a:lnTo>
                  <a:pt x="3685" y="1522"/>
                </a:lnTo>
                <a:lnTo>
                  <a:pt x="3686" y="1522"/>
                </a:lnTo>
                <a:lnTo>
                  <a:pt x="3687" y="1522"/>
                </a:lnTo>
                <a:lnTo>
                  <a:pt x="3688" y="1522"/>
                </a:lnTo>
                <a:lnTo>
                  <a:pt x="3688" y="1522"/>
                </a:lnTo>
                <a:lnTo>
                  <a:pt x="3690" y="1522"/>
                </a:lnTo>
                <a:lnTo>
                  <a:pt x="3691" y="1522"/>
                </a:lnTo>
                <a:lnTo>
                  <a:pt x="3692" y="1522"/>
                </a:lnTo>
                <a:lnTo>
                  <a:pt x="3693" y="1522"/>
                </a:lnTo>
                <a:lnTo>
                  <a:pt x="3693" y="1522"/>
                </a:lnTo>
                <a:lnTo>
                  <a:pt x="3695" y="1522"/>
                </a:lnTo>
                <a:lnTo>
                  <a:pt x="3696" y="1522"/>
                </a:lnTo>
                <a:lnTo>
                  <a:pt x="3697" y="1524"/>
                </a:lnTo>
                <a:lnTo>
                  <a:pt x="3697" y="1525"/>
                </a:lnTo>
                <a:lnTo>
                  <a:pt x="3698" y="1528"/>
                </a:lnTo>
                <a:lnTo>
                  <a:pt x="3699" y="1529"/>
                </a:lnTo>
                <a:lnTo>
                  <a:pt x="3701" y="1530"/>
                </a:lnTo>
                <a:lnTo>
                  <a:pt x="3701" y="1531"/>
                </a:lnTo>
                <a:lnTo>
                  <a:pt x="3702" y="1533"/>
                </a:lnTo>
                <a:lnTo>
                  <a:pt x="3703" y="1533"/>
                </a:lnTo>
                <a:lnTo>
                  <a:pt x="3704" y="1531"/>
                </a:lnTo>
                <a:lnTo>
                  <a:pt x="3704" y="1530"/>
                </a:lnTo>
                <a:lnTo>
                  <a:pt x="3706" y="1529"/>
                </a:lnTo>
                <a:lnTo>
                  <a:pt x="3707" y="1527"/>
                </a:lnTo>
                <a:lnTo>
                  <a:pt x="3708" y="1524"/>
                </a:lnTo>
                <a:lnTo>
                  <a:pt x="3708" y="1522"/>
                </a:lnTo>
                <a:lnTo>
                  <a:pt x="3709" y="1520"/>
                </a:lnTo>
                <a:lnTo>
                  <a:pt x="3711" y="1519"/>
                </a:lnTo>
                <a:lnTo>
                  <a:pt x="3712" y="1518"/>
                </a:lnTo>
                <a:lnTo>
                  <a:pt x="3712" y="1517"/>
                </a:lnTo>
                <a:lnTo>
                  <a:pt x="3713" y="1517"/>
                </a:lnTo>
                <a:lnTo>
                  <a:pt x="3714" y="1515"/>
                </a:lnTo>
                <a:lnTo>
                  <a:pt x="3716" y="1515"/>
                </a:lnTo>
                <a:lnTo>
                  <a:pt x="3716" y="1515"/>
                </a:lnTo>
                <a:lnTo>
                  <a:pt x="3717" y="1515"/>
                </a:lnTo>
                <a:lnTo>
                  <a:pt x="3718" y="1515"/>
                </a:lnTo>
                <a:lnTo>
                  <a:pt x="3719" y="1515"/>
                </a:lnTo>
                <a:lnTo>
                  <a:pt x="3719" y="1515"/>
                </a:lnTo>
                <a:lnTo>
                  <a:pt x="3721" y="1515"/>
                </a:lnTo>
                <a:lnTo>
                  <a:pt x="3722" y="1515"/>
                </a:lnTo>
                <a:lnTo>
                  <a:pt x="3723" y="1515"/>
                </a:lnTo>
                <a:lnTo>
                  <a:pt x="3723" y="1515"/>
                </a:lnTo>
                <a:lnTo>
                  <a:pt x="3724" y="1515"/>
                </a:lnTo>
                <a:lnTo>
                  <a:pt x="3726" y="1517"/>
                </a:lnTo>
                <a:lnTo>
                  <a:pt x="3727" y="1517"/>
                </a:lnTo>
                <a:lnTo>
                  <a:pt x="3727" y="1517"/>
                </a:lnTo>
                <a:lnTo>
                  <a:pt x="3728" y="1517"/>
                </a:lnTo>
                <a:lnTo>
                  <a:pt x="3729" y="1518"/>
                </a:lnTo>
                <a:lnTo>
                  <a:pt x="3731" y="1518"/>
                </a:lnTo>
                <a:lnTo>
                  <a:pt x="3731" y="1517"/>
                </a:lnTo>
                <a:lnTo>
                  <a:pt x="3732" y="1515"/>
                </a:lnTo>
                <a:lnTo>
                  <a:pt x="3733" y="1513"/>
                </a:lnTo>
                <a:lnTo>
                  <a:pt x="3734" y="1509"/>
                </a:lnTo>
                <a:lnTo>
                  <a:pt x="3734" y="1505"/>
                </a:lnTo>
                <a:lnTo>
                  <a:pt x="3735" y="1499"/>
                </a:lnTo>
                <a:lnTo>
                  <a:pt x="3737" y="1494"/>
                </a:lnTo>
                <a:lnTo>
                  <a:pt x="3738" y="1490"/>
                </a:lnTo>
                <a:lnTo>
                  <a:pt x="3738" y="1487"/>
                </a:lnTo>
                <a:lnTo>
                  <a:pt x="3739" y="1486"/>
                </a:lnTo>
                <a:lnTo>
                  <a:pt x="3740" y="1486"/>
                </a:lnTo>
                <a:lnTo>
                  <a:pt x="3742" y="1487"/>
                </a:lnTo>
                <a:lnTo>
                  <a:pt x="3742" y="1488"/>
                </a:lnTo>
                <a:lnTo>
                  <a:pt x="3743" y="1489"/>
                </a:lnTo>
                <a:lnTo>
                  <a:pt x="3744" y="1492"/>
                </a:lnTo>
                <a:lnTo>
                  <a:pt x="3745" y="1494"/>
                </a:lnTo>
                <a:lnTo>
                  <a:pt x="3745" y="1497"/>
                </a:lnTo>
                <a:lnTo>
                  <a:pt x="3747" y="1499"/>
                </a:lnTo>
                <a:lnTo>
                  <a:pt x="3748" y="1502"/>
                </a:lnTo>
                <a:lnTo>
                  <a:pt x="3749" y="1503"/>
                </a:lnTo>
                <a:lnTo>
                  <a:pt x="3750" y="1505"/>
                </a:lnTo>
                <a:lnTo>
                  <a:pt x="3750" y="1507"/>
                </a:lnTo>
                <a:lnTo>
                  <a:pt x="3752" y="1508"/>
                </a:lnTo>
                <a:lnTo>
                  <a:pt x="3753" y="1510"/>
                </a:lnTo>
                <a:lnTo>
                  <a:pt x="3754" y="1512"/>
                </a:lnTo>
                <a:lnTo>
                  <a:pt x="3754" y="1513"/>
                </a:lnTo>
                <a:lnTo>
                  <a:pt x="3755" y="1514"/>
                </a:lnTo>
                <a:lnTo>
                  <a:pt x="3757" y="1514"/>
                </a:lnTo>
                <a:lnTo>
                  <a:pt x="3758" y="1514"/>
                </a:lnTo>
                <a:lnTo>
                  <a:pt x="3758" y="1514"/>
                </a:lnTo>
                <a:lnTo>
                  <a:pt x="3759" y="1515"/>
                </a:lnTo>
                <a:lnTo>
                  <a:pt x="3760" y="1515"/>
                </a:lnTo>
                <a:lnTo>
                  <a:pt x="3762" y="1515"/>
                </a:lnTo>
                <a:lnTo>
                  <a:pt x="3762" y="1515"/>
                </a:lnTo>
                <a:lnTo>
                  <a:pt x="3763" y="1515"/>
                </a:lnTo>
                <a:lnTo>
                  <a:pt x="3764" y="1517"/>
                </a:lnTo>
                <a:lnTo>
                  <a:pt x="3765" y="1517"/>
                </a:lnTo>
                <a:lnTo>
                  <a:pt x="3765" y="1518"/>
                </a:lnTo>
                <a:lnTo>
                  <a:pt x="3767" y="1518"/>
                </a:lnTo>
                <a:lnTo>
                  <a:pt x="3768" y="1519"/>
                </a:lnTo>
                <a:lnTo>
                  <a:pt x="3769" y="1519"/>
                </a:lnTo>
                <a:lnTo>
                  <a:pt x="3769" y="1519"/>
                </a:lnTo>
                <a:lnTo>
                  <a:pt x="3770" y="1520"/>
                </a:lnTo>
                <a:lnTo>
                  <a:pt x="3771" y="1520"/>
                </a:lnTo>
                <a:lnTo>
                  <a:pt x="3773" y="1520"/>
                </a:lnTo>
                <a:lnTo>
                  <a:pt x="3773" y="1520"/>
                </a:lnTo>
                <a:lnTo>
                  <a:pt x="3774" y="1520"/>
                </a:lnTo>
                <a:lnTo>
                  <a:pt x="3775" y="1522"/>
                </a:lnTo>
                <a:lnTo>
                  <a:pt x="3776" y="1522"/>
                </a:lnTo>
                <a:lnTo>
                  <a:pt x="3776" y="1522"/>
                </a:lnTo>
                <a:lnTo>
                  <a:pt x="3778" y="1522"/>
                </a:lnTo>
                <a:lnTo>
                  <a:pt x="3779" y="1522"/>
                </a:lnTo>
                <a:lnTo>
                  <a:pt x="3780" y="1522"/>
                </a:lnTo>
                <a:lnTo>
                  <a:pt x="3780" y="1522"/>
                </a:lnTo>
                <a:lnTo>
                  <a:pt x="3781" y="1523"/>
                </a:lnTo>
                <a:lnTo>
                  <a:pt x="3783" y="1523"/>
                </a:lnTo>
                <a:lnTo>
                  <a:pt x="3784" y="1523"/>
                </a:lnTo>
                <a:lnTo>
                  <a:pt x="3784" y="1523"/>
                </a:lnTo>
                <a:lnTo>
                  <a:pt x="3785" y="1523"/>
                </a:lnTo>
                <a:lnTo>
                  <a:pt x="3786" y="1523"/>
                </a:lnTo>
                <a:lnTo>
                  <a:pt x="3788" y="1523"/>
                </a:lnTo>
                <a:lnTo>
                  <a:pt x="3788" y="1523"/>
                </a:lnTo>
                <a:lnTo>
                  <a:pt x="3789" y="1523"/>
                </a:lnTo>
                <a:lnTo>
                  <a:pt x="3790" y="1522"/>
                </a:lnTo>
                <a:lnTo>
                  <a:pt x="3791" y="1522"/>
                </a:lnTo>
                <a:lnTo>
                  <a:pt x="3791" y="1522"/>
                </a:lnTo>
                <a:lnTo>
                  <a:pt x="3793" y="1522"/>
                </a:lnTo>
                <a:lnTo>
                  <a:pt x="3794" y="1522"/>
                </a:lnTo>
                <a:lnTo>
                  <a:pt x="3795" y="1522"/>
                </a:lnTo>
                <a:lnTo>
                  <a:pt x="3795" y="1522"/>
                </a:lnTo>
                <a:lnTo>
                  <a:pt x="3796" y="1522"/>
                </a:lnTo>
                <a:lnTo>
                  <a:pt x="3798" y="1522"/>
                </a:lnTo>
                <a:lnTo>
                  <a:pt x="3799" y="1522"/>
                </a:lnTo>
                <a:lnTo>
                  <a:pt x="3799" y="1522"/>
                </a:lnTo>
                <a:lnTo>
                  <a:pt x="3800" y="1520"/>
                </a:lnTo>
                <a:lnTo>
                  <a:pt x="3801" y="1520"/>
                </a:lnTo>
                <a:lnTo>
                  <a:pt x="3803" y="1520"/>
                </a:lnTo>
                <a:lnTo>
                  <a:pt x="3804" y="1520"/>
                </a:lnTo>
                <a:lnTo>
                  <a:pt x="3804" y="1520"/>
                </a:lnTo>
                <a:lnTo>
                  <a:pt x="3805" y="1520"/>
                </a:lnTo>
                <a:lnTo>
                  <a:pt x="3806" y="1520"/>
                </a:lnTo>
                <a:lnTo>
                  <a:pt x="3807" y="1520"/>
                </a:lnTo>
                <a:lnTo>
                  <a:pt x="3807" y="1520"/>
                </a:lnTo>
                <a:lnTo>
                  <a:pt x="3809" y="1520"/>
                </a:lnTo>
                <a:lnTo>
                  <a:pt x="3810" y="1520"/>
                </a:lnTo>
                <a:lnTo>
                  <a:pt x="3811" y="1520"/>
                </a:lnTo>
                <a:lnTo>
                  <a:pt x="3811" y="1520"/>
                </a:lnTo>
                <a:lnTo>
                  <a:pt x="3812" y="1519"/>
                </a:lnTo>
                <a:lnTo>
                  <a:pt x="3814" y="1519"/>
                </a:lnTo>
                <a:lnTo>
                  <a:pt x="3815" y="1519"/>
                </a:lnTo>
                <a:lnTo>
                  <a:pt x="3815" y="1519"/>
                </a:lnTo>
                <a:lnTo>
                  <a:pt x="3816" y="1518"/>
                </a:lnTo>
                <a:lnTo>
                  <a:pt x="3817" y="1517"/>
                </a:lnTo>
                <a:lnTo>
                  <a:pt x="3819" y="1515"/>
                </a:lnTo>
                <a:lnTo>
                  <a:pt x="3819" y="1514"/>
                </a:lnTo>
                <a:lnTo>
                  <a:pt x="3820" y="1514"/>
                </a:lnTo>
                <a:lnTo>
                  <a:pt x="3821" y="1514"/>
                </a:lnTo>
                <a:lnTo>
                  <a:pt x="3822" y="1514"/>
                </a:lnTo>
                <a:lnTo>
                  <a:pt x="3822" y="1514"/>
                </a:lnTo>
                <a:lnTo>
                  <a:pt x="3824" y="1515"/>
                </a:lnTo>
                <a:lnTo>
                  <a:pt x="3825" y="1515"/>
                </a:lnTo>
                <a:lnTo>
                  <a:pt x="3826" y="1517"/>
                </a:lnTo>
                <a:lnTo>
                  <a:pt x="3826" y="1517"/>
                </a:lnTo>
                <a:lnTo>
                  <a:pt x="3827" y="1517"/>
                </a:lnTo>
                <a:lnTo>
                  <a:pt x="3829" y="1517"/>
                </a:lnTo>
                <a:lnTo>
                  <a:pt x="3830" y="1517"/>
                </a:lnTo>
                <a:lnTo>
                  <a:pt x="3830" y="1517"/>
                </a:lnTo>
                <a:lnTo>
                  <a:pt x="3831" y="1517"/>
                </a:lnTo>
                <a:lnTo>
                  <a:pt x="3832" y="1517"/>
                </a:lnTo>
                <a:lnTo>
                  <a:pt x="3834" y="1517"/>
                </a:lnTo>
                <a:lnTo>
                  <a:pt x="3834" y="1517"/>
                </a:lnTo>
                <a:lnTo>
                  <a:pt x="3835" y="1517"/>
                </a:lnTo>
                <a:lnTo>
                  <a:pt x="3836" y="1517"/>
                </a:lnTo>
                <a:lnTo>
                  <a:pt x="3837" y="1518"/>
                </a:lnTo>
                <a:lnTo>
                  <a:pt x="3837" y="1518"/>
                </a:lnTo>
                <a:lnTo>
                  <a:pt x="3838" y="1519"/>
                </a:lnTo>
                <a:lnTo>
                  <a:pt x="3840" y="1519"/>
                </a:lnTo>
                <a:lnTo>
                  <a:pt x="3841" y="1522"/>
                </a:lnTo>
                <a:lnTo>
                  <a:pt x="3841" y="1522"/>
                </a:lnTo>
                <a:lnTo>
                  <a:pt x="3842" y="1523"/>
                </a:lnTo>
                <a:lnTo>
                  <a:pt x="3843" y="1523"/>
                </a:lnTo>
                <a:lnTo>
                  <a:pt x="3845" y="1522"/>
                </a:lnTo>
                <a:lnTo>
                  <a:pt x="3845" y="1522"/>
                </a:lnTo>
                <a:lnTo>
                  <a:pt x="3846" y="1522"/>
                </a:lnTo>
                <a:lnTo>
                  <a:pt x="3847" y="1522"/>
                </a:lnTo>
                <a:lnTo>
                  <a:pt x="3848" y="1522"/>
                </a:lnTo>
                <a:lnTo>
                  <a:pt x="3848" y="1523"/>
                </a:lnTo>
                <a:lnTo>
                  <a:pt x="3850" y="1524"/>
                </a:lnTo>
                <a:lnTo>
                  <a:pt x="3851" y="1525"/>
                </a:lnTo>
                <a:lnTo>
                  <a:pt x="3852" y="1525"/>
                </a:lnTo>
                <a:lnTo>
                  <a:pt x="3852" y="1527"/>
                </a:lnTo>
                <a:lnTo>
                  <a:pt x="3853" y="1527"/>
                </a:lnTo>
                <a:lnTo>
                  <a:pt x="3855" y="1525"/>
                </a:lnTo>
                <a:lnTo>
                  <a:pt x="3856" y="1524"/>
                </a:lnTo>
                <a:lnTo>
                  <a:pt x="3856" y="1523"/>
                </a:lnTo>
                <a:lnTo>
                  <a:pt x="3857" y="1523"/>
                </a:lnTo>
                <a:lnTo>
                  <a:pt x="3858" y="1522"/>
                </a:lnTo>
                <a:lnTo>
                  <a:pt x="3860" y="1522"/>
                </a:lnTo>
                <a:lnTo>
                  <a:pt x="3861" y="1522"/>
                </a:lnTo>
                <a:lnTo>
                  <a:pt x="3861" y="1522"/>
                </a:lnTo>
                <a:lnTo>
                  <a:pt x="3862" y="1522"/>
                </a:lnTo>
                <a:lnTo>
                  <a:pt x="3863" y="1522"/>
                </a:lnTo>
                <a:lnTo>
                  <a:pt x="3865" y="1522"/>
                </a:lnTo>
                <a:lnTo>
                  <a:pt x="3865" y="1522"/>
                </a:lnTo>
                <a:lnTo>
                  <a:pt x="3866" y="1522"/>
                </a:lnTo>
                <a:lnTo>
                  <a:pt x="3867" y="1522"/>
                </a:lnTo>
                <a:lnTo>
                  <a:pt x="3868" y="1522"/>
                </a:lnTo>
                <a:lnTo>
                  <a:pt x="3868" y="1523"/>
                </a:lnTo>
                <a:lnTo>
                  <a:pt x="3870" y="1523"/>
                </a:lnTo>
                <a:lnTo>
                  <a:pt x="3871" y="1523"/>
                </a:lnTo>
                <a:lnTo>
                  <a:pt x="3872" y="1524"/>
                </a:lnTo>
                <a:lnTo>
                  <a:pt x="3872" y="1524"/>
                </a:lnTo>
                <a:lnTo>
                  <a:pt x="3873" y="1524"/>
                </a:lnTo>
                <a:lnTo>
                  <a:pt x="3874" y="1523"/>
                </a:lnTo>
                <a:lnTo>
                  <a:pt x="3876" y="1523"/>
                </a:lnTo>
                <a:lnTo>
                  <a:pt x="3876" y="1523"/>
                </a:lnTo>
                <a:lnTo>
                  <a:pt x="3877" y="1523"/>
                </a:lnTo>
                <a:lnTo>
                  <a:pt x="3878" y="1523"/>
                </a:lnTo>
                <a:lnTo>
                  <a:pt x="3879" y="1523"/>
                </a:lnTo>
                <a:lnTo>
                  <a:pt x="3879" y="1523"/>
                </a:lnTo>
                <a:lnTo>
                  <a:pt x="3881" y="1523"/>
                </a:lnTo>
                <a:lnTo>
                  <a:pt x="3882" y="1523"/>
                </a:lnTo>
                <a:lnTo>
                  <a:pt x="3883" y="1522"/>
                </a:lnTo>
                <a:lnTo>
                  <a:pt x="3883" y="1522"/>
                </a:lnTo>
                <a:lnTo>
                  <a:pt x="3884" y="1522"/>
                </a:lnTo>
                <a:lnTo>
                  <a:pt x="3886" y="1522"/>
                </a:lnTo>
                <a:lnTo>
                  <a:pt x="3887" y="1522"/>
                </a:lnTo>
                <a:lnTo>
                  <a:pt x="3887" y="1522"/>
                </a:lnTo>
                <a:lnTo>
                  <a:pt x="3888" y="1522"/>
                </a:lnTo>
                <a:lnTo>
                  <a:pt x="3889" y="1522"/>
                </a:lnTo>
                <a:lnTo>
                  <a:pt x="3891" y="1522"/>
                </a:lnTo>
                <a:lnTo>
                  <a:pt x="3891" y="1522"/>
                </a:lnTo>
                <a:lnTo>
                  <a:pt x="3892" y="1522"/>
                </a:lnTo>
                <a:lnTo>
                  <a:pt x="3893" y="1522"/>
                </a:lnTo>
                <a:lnTo>
                  <a:pt x="3894" y="1522"/>
                </a:lnTo>
                <a:lnTo>
                  <a:pt x="3894" y="1522"/>
                </a:lnTo>
                <a:lnTo>
                  <a:pt x="3896" y="1522"/>
                </a:lnTo>
                <a:lnTo>
                  <a:pt x="3897" y="1522"/>
                </a:lnTo>
                <a:lnTo>
                  <a:pt x="3898" y="1522"/>
                </a:lnTo>
                <a:lnTo>
                  <a:pt x="3898" y="1522"/>
                </a:lnTo>
                <a:lnTo>
                  <a:pt x="3899" y="1522"/>
                </a:lnTo>
                <a:lnTo>
                  <a:pt x="3901" y="1522"/>
                </a:lnTo>
                <a:lnTo>
                  <a:pt x="3902" y="1522"/>
                </a:lnTo>
                <a:lnTo>
                  <a:pt x="3902" y="1522"/>
                </a:lnTo>
                <a:lnTo>
                  <a:pt x="3903" y="1522"/>
                </a:lnTo>
                <a:lnTo>
                  <a:pt x="3904" y="1522"/>
                </a:lnTo>
                <a:lnTo>
                  <a:pt x="3906" y="1520"/>
                </a:lnTo>
                <a:lnTo>
                  <a:pt x="3906" y="1520"/>
                </a:lnTo>
                <a:lnTo>
                  <a:pt x="3907" y="1520"/>
                </a:lnTo>
                <a:lnTo>
                  <a:pt x="3908" y="1520"/>
                </a:lnTo>
                <a:lnTo>
                  <a:pt x="3909" y="1522"/>
                </a:lnTo>
                <a:lnTo>
                  <a:pt x="3909" y="1522"/>
                </a:lnTo>
                <a:lnTo>
                  <a:pt x="3910" y="1522"/>
                </a:lnTo>
                <a:lnTo>
                  <a:pt x="3912" y="1522"/>
                </a:lnTo>
                <a:lnTo>
                  <a:pt x="3913" y="1522"/>
                </a:lnTo>
                <a:lnTo>
                  <a:pt x="3913" y="1522"/>
                </a:lnTo>
                <a:lnTo>
                  <a:pt x="3914" y="1522"/>
                </a:lnTo>
                <a:lnTo>
                  <a:pt x="3915" y="1522"/>
                </a:lnTo>
                <a:lnTo>
                  <a:pt x="3917" y="1522"/>
                </a:lnTo>
                <a:lnTo>
                  <a:pt x="3918" y="1522"/>
                </a:lnTo>
                <a:lnTo>
                  <a:pt x="3918" y="1522"/>
                </a:lnTo>
                <a:lnTo>
                  <a:pt x="3919" y="1522"/>
                </a:lnTo>
                <a:lnTo>
                  <a:pt x="3920" y="1522"/>
                </a:lnTo>
                <a:lnTo>
                  <a:pt x="3922" y="1522"/>
                </a:lnTo>
                <a:lnTo>
                  <a:pt x="3922" y="1522"/>
                </a:lnTo>
                <a:lnTo>
                  <a:pt x="3923" y="1522"/>
                </a:lnTo>
                <a:lnTo>
                  <a:pt x="3924" y="1522"/>
                </a:lnTo>
                <a:lnTo>
                  <a:pt x="3925" y="1522"/>
                </a:lnTo>
                <a:lnTo>
                  <a:pt x="3925" y="1522"/>
                </a:lnTo>
                <a:lnTo>
                  <a:pt x="3927" y="1522"/>
                </a:lnTo>
                <a:lnTo>
                  <a:pt x="3928" y="1522"/>
                </a:lnTo>
                <a:lnTo>
                  <a:pt x="3929" y="1522"/>
                </a:lnTo>
                <a:lnTo>
                  <a:pt x="3929" y="1522"/>
                </a:lnTo>
                <a:lnTo>
                  <a:pt x="3930" y="1522"/>
                </a:lnTo>
                <a:lnTo>
                  <a:pt x="3932" y="1522"/>
                </a:lnTo>
                <a:lnTo>
                  <a:pt x="3933" y="1522"/>
                </a:lnTo>
                <a:lnTo>
                  <a:pt x="3933" y="1522"/>
                </a:lnTo>
                <a:lnTo>
                  <a:pt x="3934" y="1522"/>
                </a:lnTo>
                <a:lnTo>
                  <a:pt x="3935" y="1522"/>
                </a:lnTo>
                <a:lnTo>
                  <a:pt x="3937" y="1522"/>
                </a:lnTo>
                <a:lnTo>
                  <a:pt x="3937" y="1522"/>
                </a:lnTo>
                <a:lnTo>
                  <a:pt x="3938" y="1522"/>
                </a:lnTo>
                <a:lnTo>
                  <a:pt x="3939" y="1522"/>
                </a:lnTo>
                <a:lnTo>
                  <a:pt x="3940" y="1522"/>
                </a:lnTo>
                <a:lnTo>
                  <a:pt x="3940" y="1522"/>
                </a:lnTo>
                <a:lnTo>
                  <a:pt x="3942" y="1522"/>
                </a:lnTo>
                <a:lnTo>
                  <a:pt x="3943" y="1522"/>
                </a:lnTo>
                <a:lnTo>
                  <a:pt x="3944" y="1522"/>
                </a:lnTo>
                <a:lnTo>
                  <a:pt x="3944" y="1522"/>
                </a:lnTo>
                <a:lnTo>
                  <a:pt x="3945" y="1522"/>
                </a:lnTo>
                <a:lnTo>
                  <a:pt x="3946" y="1522"/>
                </a:lnTo>
                <a:lnTo>
                  <a:pt x="3948" y="1522"/>
                </a:lnTo>
                <a:lnTo>
                  <a:pt x="3948" y="1520"/>
                </a:lnTo>
                <a:lnTo>
                  <a:pt x="3949" y="1520"/>
                </a:lnTo>
                <a:lnTo>
                  <a:pt x="3950" y="1520"/>
                </a:lnTo>
                <a:lnTo>
                  <a:pt x="3951" y="1520"/>
                </a:lnTo>
                <a:lnTo>
                  <a:pt x="3951" y="1520"/>
                </a:lnTo>
                <a:lnTo>
                  <a:pt x="3953" y="1520"/>
                </a:lnTo>
                <a:lnTo>
                  <a:pt x="3954" y="1520"/>
                </a:lnTo>
                <a:lnTo>
                  <a:pt x="3955" y="1520"/>
                </a:lnTo>
                <a:lnTo>
                  <a:pt x="3955" y="1520"/>
                </a:lnTo>
                <a:lnTo>
                  <a:pt x="3956" y="1520"/>
                </a:lnTo>
                <a:lnTo>
                  <a:pt x="3958" y="1520"/>
                </a:lnTo>
                <a:lnTo>
                  <a:pt x="3959" y="1520"/>
                </a:lnTo>
                <a:lnTo>
                  <a:pt x="3959" y="1520"/>
                </a:lnTo>
                <a:lnTo>
                  <a:pt x="3960" y="1522"/>
                </a:lnTo>
                <a:lnTo>
                  <a:pt x="3961" y="1522"/>
                </a:lnTo>
                <a:lnTo>
                  <a:pt x="3963" y="1522"/>
                </a:lnTo>
                <a:lnTo>
                  <a:pt x="3963" y="1522"/>
                </a:lnTo>
                <a:lnTo>
                  <a:pt x="3964" y="1522"/>
                </a:lnTo>
                <a:lnTo>
                  <a:pt x="3965" y="1522"/>
                </a:lnTo>
                <a:lnTo>
                  <a:pt x="3966" y="1522"/>
                </a:lnTo>
                <a:lnTo>
                  <a:pt x="3966" y="1522"/>
                </a:lnTo>
                <a:lnTo>
                  <a:pt x="3968" y="1522"/>
                </a:lnTo>
                <a:lnTo>
                  <a:pt x="3969" y="1522"/>
                </a:lnTo>
                <a:lnTo>
                  <a:pt x="3970" y="1522"/>
                </a:lnTo>
                <a:lnTo>
                  <a:pt x="3971" y="1522"/>
                </a:lnTo>
                <a:lnTo>
                  <a:pt x="3971" y="1522"/>
                </a:lnTo>
                <a:lnTo>
                  <a:pt x="3973" y="1522"/>
                </a:lnTo>
                <a:lnTo>
                  <a:pt x="3974" y="1522"/>
                </a:lnTo>
                <a:lnTo>
                  <a:pt x="3975" y="1520"/>
                </a:lnTo>
                <a:lnTo>
                  <a:pt x="3975" y="1520"/>
                </a:lnTo>
                <a:lnTo>
                  <a:pt x="3976" y="1520"/>
                </a:lnTo>
                <a:lnTo>
                  <a:pt x="3978" y="1520"/>
                </a:lnTo>
                <a:lnTo>
                  <a:pt x="3979" y="1520"/>
                </a:lnTo>
                <a:lnTo>
                  <a:pt x="3979" y="1519"/>
                </a:lnTo>
                <a:lnTo>
                  <a:pt x="3980" y="1519"/>
                </a:lnTo>
                <a:lnTo>
                  <a:pt x="3981" y="1519"/>
                </a:lnTo>
                <a:lnTo>
                  <a:pt x="3982" y="1519"/>
                </a:lnTo>
                <a:lnTo>
                  <a:pt x="3982" y="1519"/>
                </a:lnTo>
                <a:lnTo>
                  <a:pt x="3984" y="1519"/>
                </a:lnTo>
                <a:lnTo>
                  <a:pt x="3985" y="1520"/>
                </a:lnTo>
                <a:lnTo>
                  <a:pt x="3986" y="1520"/>
                </a:lnTo>
                <a:lnTo>
                  <a:pt x="3986" y="1520"/>
                </a:lnTo>
                <a:lnTo>
                  <a:pt x="3987" y="1520"/>
                </a:lnTo>
                <a:lnTo>
                  <a:pt x="3989" y="1522"/>
                </a:lnTo>
                <a:lnTo>
                  <a:pt x="3990" y="1522"/>
                </a:lnTo>
                <a:lnTo>
                  <a:pt x="3990" y="1522"/>
                </a:lnTo>
                <a:lnTo>
                  <a:pt x="3991" y="1522"/>
                </a:lnTo>
                <a:lnTo>
                  <a:pt x="3992" y="1523"/>
                </a:lnTo>
                <a:lnTo>
                  <a:pt x="3994" y="1523"/>
                </a:lnTo>
                <a:lnTo>
                  <a:pt x="3994" y="1523"/>
                </a:lnTo>
                <a:lnTo>
                  <a:pt x="3995" y="1523"/>
                </a:lnTo>
                <a:lnTo>
                  <a:pt x="3996" y="1522"/>
                </a:lnTo>
                <a:lnTo>
                  <a:pt x="3997" y="1522"/>
                </a:lnTo>
                <a:lnTo>
                  <a:pt x="3997" y="1522"/>
                </a:lnTo>
                <a:lnTo>
                  <a:pt x="3999" y="1522"/>
                </a:lnTo>
                <a:lnTo>
                  <a:pt x="4000" y="1522"/>
                </a:lnTo>
                <a:lnTo>
                  <a:pt x="4001" y="1522"/>
                </a:lnTo>
                <a:lnTo>
                  <a:pt x="4001" y="1522"/>
                </a:lnTo>
                <a:lnTo>
                  <a:pt x="4002" y="1520"/>
                </a:lnTo>
                <a:lnTo>
                  <a:pt x="4004" y="1520"/>
                </a:lnTo>
                <a:lnTo>
                  <a:pt x="4005" y="1520"/>
                </a:lnTo>
                <a:lnTo>
                  <a:pt x="4005" y="1520"/>
                </a:lnTo>
                <a:lnTo>
                  <a:pt x="4006" y="1519"/>
                </a:lnTo>
                <a:lnTo>
                  <a:pt x="4007" y="1519"/>
                </a:lnTo>
                <a:lnTo>
                  <a:pt x="4009" y="1518"/>
                </a:lnTo>
                <a:lnTo>
                  <a:pt x="4009" y="1518"/>
                </a:lnTo>
                <a:lnTo>
                  <a:pt x="4010" y="1517"/>
                </a:lnTo>
                <a:lnTo>
                  <a:pt x="4011" y="1515"/>
                </a:lnTo>
                <a:lnTo>
                  <a:pt x="4012" y="1514"/>
                </a:lnTo>
                <a:lnTo>
                  <a:pt x="4012" y="1513"/>
                </a:lnTo>
                <a:lnTo>
                  <a:pt x="4014" y="1512"/>
                </a:lnTo>
                <a:lnTo>
                  <a:pt x="4015" y="1509"/>
                </a:lnTo>
                <a:lnTo>
                  <a:pt x="4016" y="1508"/>
                </a:lnTo>
                <a:lnTo>
                  <a:pt x="4016" y="1505"/>
                </a:lnTo>
                <a:lnTo>
                  <a:pt x="4017" y="1503"/>
                </a:lnTo>
                <a:lnTo>
                  <a:pt x="4018" y="1499"/>
                </a:lnTo>
                <a:lnTo>
                  <a:pt x="4020" y="1497"/>
                </a:lnTo>
                <a:lnTo>
                  <a:pt x="4020" y="1492"/>
                </a:lnTo>
                <a:lnTo>
                  <a:pt x="4021" y="1487"/>
                </a:lnTo>
                <a:lnTo>
                  <a:pt x="4022" y="1482"/>
                </a:lnTo>
                <a:lnTo>
                  <a:pt x="4023" y="1476"/>
                </a:lnTo>
                <a:lnTo>
                  <a:pt x="4023" y="1468"/>
                </a:lnTo>
                <a:lnTo>
                  <a:pt x="4025" y="1459"/>
                </a:lnTo>
                <a:lnTo>
                  <a:pt x="4026" y="1451"/>
                </a:lnTo>
                <a:lnTo>
                  <a:pt x="4027" y="1442"/>
                </a:lnTo>
                <a:lnTo>
                  <a:pt x="4028" y="1431"/>
                </a:lnTo>
                <a:lnTo>
                  <a:pt x="4028" y="1420"/>
                </a:lnTo>
                <a:lnTo>
                  <a:pt x="4030" y="1407"/>
                </a:lnTo>
                <a:lnTo>
                  <a:pt x="4031" y="1394"/>
                </a:lnTo>
                <a:lnTo>
                  <a:pt x="4032" y="1378"/>
                </a:lnTo>
                <a:lnTo>
                  <a:pt x="4032" y="1358"/>
                </a:lnTo>
                <a:lnTo>
                  <a:pt x="4033" y="1334"/>
                </a:lnTo>
                <a:lnTo>
                  <a:pt x="4035" y="1304"/>
                </a:lnTo>
                <a:lnTo>
                  <a:pt x="4036" y="1266"/>
                </a:lnTo>
                <a:lnTo>
                  <a:pt x="4036" y="1228"/>
                </a:lnTo>
                <a:lnTo>
                  <a:pt x="4037" y="1207"/>
                </a:lnTo>
                <a:lnTo>
                  <a:pt x="4038" y="1219"/>
                </a:lnTo>
                <a:lnTo>
                  <a:pt x="4040" y="1273"/>
                </a:lnTo>
                <a:lnTo>
                  <a:pt x="4040" y="1371"/>
                </a:lnTo>
                <a:lnTo>
                  <a:pt x="4041" y="1509"/>
                </a:lnTo>
                <a:lnTo>
                  <a:pt x="4042" y="1664"/>
                </a:lnTo>
                <a:lnTo>
                  <a:pt x="4043" y="1777"/>
                </a:lnTo>
                <a:lnTo>
                  <a:pt x="4043" y="1777"/>
                </a:lnTo>
                <a:lnTo>
                  <a:pt x="4045" y="1777"/>
                </a:lnTo>
                <a:lnTo>
                  <a:pt x="4046" y="1777"/>
                </a:lnTo>
                <a:lnTo>
                  <a:pt x="4047" y="1777"/>
                </a:lnTo>
                <a:lnTo>
                  <a:pt x="4047" y="1777"/>
                </a:lnTo>
                <a:lnTo>
                  <a:pt x="4048" y="1777"/>
                </a:lnTo>
                <a:lnTo>
                  <a:pt x="4050" y="1777"/>
                </a:lnTo>
                <a:lnTo>
                  <a:pt x="4051" y="1777"/>
                </a:lnTo>
                <a:lnTo>
                  <a:pt x="4051" y="1777"/>
                </a:lnTo>
                <a:lnTo>
                  <a:pt x="4052" y="1774"/>
                </a:lnTo>
                <a:lnTo>
                  <a:pt x="4053" y="1741"/>
                </a:lnTo>
                <a:lnTo>
                  <a:pt x="4054" y="1713"/>
                </a:lnTo>
                <a:lnTo>
                  <a:pt x="4054" y="1685"/>
                </a:lnTo>
                <a:lnTo>
                  <a:pt x="4056" y="1662"/>
                </a:lnTo>
                <a:lnTo>
                  <a:pt x="4057" y="1640"/>
                </a:lnTo>
                <a:lnTo>
                  <a:pt x="4058" y="1618"/>
                </a:lnTo>
                <a:lnTo>
                  <a:pt x="4058" y="1601"/>
                </a:lnTo>
                <a:lnTo>
                  <a:pt x="4059" y="1584"/>
                </a:lnTo>
                <a:lnTo>
                  <a:pt x="4061" y="1569"/>
                </a:lnTo>
                <a:lnTo>
                  <a:pt x="4062" y="1555"/>
                </a:lnTo>
                <a:lnTo>
                  <a:pt x="4062" y="1543"/>
                </a:lnTo>
                <a:lnTo>
                  <a:pt x="4063" y="1531"/>
                </a:lnTo>
                <a:lnTo>
                  <a:pt x="4064" y="1522"/>
                </a:lnTo>
                <a:lnTo>
                  <a:pt x="4066" y="1513"/>
                </a:lnTo>
                <a:lnTo>
                  <a:pt x="4066" y="1505"/>
                </a:lnTo>
                <a:lnTo>
                  <a:pt x="4067" y="1499"/>
                </a:lnTo>
                <a:lnTo>
                  <a:pt x="4068" y="1494"/>
                </a:lnTo>
                <a:lnTo>
                  <a:pt x="4069" y="1490"/>
                </a:lnTo>
                <a:lnTo>
                  <a:pt x="4069" y="1487"/>
                </a:lnTo>
                <a:lnTo>
                  <a:pt x="4071" y="1484"/>
                </a:lnTo>
                <a:lnTo>
                  <a:pt x="4072" y="1483"/>
                </a:lnTo>
                <a:lnTo>
                  <a:pt x="4073" y="1482"/>
                </a:lnTo>
                <a:lnTo>
                  <a:pt x="4073" y="1483"/>
                </a:lnTo>
                <a:lnTo>
                  <a:pt x="4074" y="1484"/>
                </a:lnTo>
                <a:lnTo>
                  <a:pt x="4076" y="1488"/>
                </a:lnTo>
                <a:lnTo>
                  <a:pt x="4077" y="1492"/>
                </a:lnTo>
                <a:lnTo>
                  <a:pt x="4077" y="1495"/>
                </a:lnTo>
                <a:lnTo>
                  <a:pt x="4078" y="1499"/>
                </a:lnTo>
                <a:lnTo>
                  <a:pt x="4079" y="1502"/>
                </a:lnTo>
                <a:lnTo>
                  <a:pt x="4081" y="1505"/>
                </a:lnTo>
                <a:lnTo>
                  <a:pt x="4081" y="150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04" name="Freeform 52"/>
          <p:cNvSpPr>
            <a:spLocks/>
          </p:cNvSpPr>
          <p:nvPr/>
        </p:nvSpPr>
        <p:spPr bwMode="auto">
          <a:xfrm>
            <a:off x="2689225" y="1076325"/>
            <a:ext cx="3121025" cy="774700"/>
          </a:xfrm>
          <a:custGeom>
            <a:avLst/>
            <a:gdLst/>
            <a:ahLst/>
            <a:cxnLst>
              <a:cxn ang="0">
                <a:pos x="64" y="902"/>
              </a:cxn>
              <a:cxn ang="0">
                <a:pos x="128" y="902"/>
              </a:cxn>
              <a:cxn ang="0">
                <a:pos x="193" y="488"/>
              </a:cxn>
              <a:cxn ang="0">
                <a:pos x="257" y="906"/>
              </a:cxn>
              <a:cxn ang="0">
                <a:pos x="322" y="878"/>
              </a:cxn>
              <a:cxn ang="0">
                <a:pos x="387" y="882"/>
              </a:cxn>
              <a:cxn ang="0">
                <a:pos x="451" y="891"/>
              </a:cxn>
              <a:cxn ang="0">
                <a:pos x="516" y="906"/>
              </a:cxn>
              <a:cxn ang="0">
                <a:pos x="580" y="901"/>
              </a:cxn>
              <a:cxn ang="0">
                <a:pos x="645" y="902"/>
              </a:cxn>
              <a:cxn ang="0">
                <a:pos x="709" y="899"/>
              </a:cxn>
              <a:cxn ang="0">
                <a:pos x="774" y="903"/>
              </a:cxn>
              <a:cxn ang="0">
                <a:pos x="838" y="898"/>
              </a:cxn>
              <a:cxn ang="0">
                <a:pos x="903" y="901"/>
              </a:cxn>
              <a:cxn ang="0">
                <a:pos x="967" y="901"/>
              </a:cxn>
              <a:cxn ang="0">
                <a:pos x="1032" y="885"/>
              </a:cxn>
              <a:cxn ang="0">
                <a:pos x="1097" y="895"/>
              </a:cxn>
              <a:cxn ang="0">
                <a:pos x="1161" y="901"/>
              </a:cxn>
              <a:cxn ang="0">
                <a:pos x="1226" y="901"/>
              </a:cxn>
              <a:cxn ang="0">
                <a:pos x="1290" y="901"/>
              </a:cxn>
              <a:cxn ang="0">
                <a:pos x="1355" y="903"/>
              </a:cxn>
              <a:cxn ang="0">
                <a:pos x="1419" y="899"/>
              </a:cxn>
              <a:cxn ang="0">
                <a:pos x="1484" y="899"/>
              </a:cxn>
              <a:cxn ang="0">
                <a:pos x="1548" y="898"/>
              </a:cxn>
              <a:cxn ang="0">
                <a:pos x="1613" y="903"/>
              </a:cxn>
              <a:cxn ang="0">
                <a:pos x="1679" y="899"/>
              </a:cxn>
              <a:cxn ang="0">
                <a:pos x="1743" y="901"/>
              </a:cxn>
              <a:cxn ang="0">
                <a:pos x="1808" y="899"/>
              </a:cxn>
              <a:cxn ang="0">
                <a:pos x="1872" y="896"/>
              </a:cxn>
              <a:cxn ang="0">
                <a:pos x="1937" y="901"/>
              </a:cxn>
              <a:cxn ang="0">
                <a:pos x="2001" y="901"/>
              </a:cxn>
              <a:cxn ang="0">
                <a:pos x="2066" y="901"/>
              </a:cxn>
              <a:cxn ang="0">
                <a:pos x="2131" y="901"/>
              </a:cxn>
              <a:cxn ang="0">
                <a:pos x="2195" y="901"/>
              </a:cxn>
              <a:cxn ang="0">
                <a:pos x="2260" y="901"/>
              </a:cxn>
              <a:cxn ang="0">
                <a:pos x="2324" y="901"/>
              </a:cxn>
              <a:cxn ang="0">
                <a:pos x="2389" y="901"/>
              </a:cxn>
              <a:cxn ang="0">
                <a:pos x="2453" y="901"/>
              </a:cxn>
              <a:cxn ang="0">
                <a:pos x="2518" y="901"/>
              </a:cxn>
              <a:cxn ang="0">
                <a:pos x="2582" y="899"/>
              </a:cxn>
              <a:cxn ang="0">
                <a:pos x="2647" y="899"/>
              </a:cxn>
              <a:cxn ang="0">
                <a:pos x="2711" y="901"/>
              </a:cxn>
              <a:cxn ang="0">
                <a:pos x="2776" y="901"/>
              </a:cxn>
              <a:cxn ang="0">
                <a:pos x="2841" y="898"/>
              </a:cxn>
              <a:cxn ang="0">
                <a:pos x="2905" y="901"/>
              </a:cxn>
              <a:cxn ang="0">
                <a:pos x="2970" y="901"/>
              </a:cxn>
              <a:cxn ang="0">
                <a:pos x="3034" y="901"/>
              </a:cxn>
              <a:cxn ang="0">
                <a:pos x="3099" y="901"/>
              </a:cxn>
              <a:cxn ang="0">
                <a:pos x="3163" y="901"/>
              </a:cxn>
              <a:cxn ang="0">
                <a:pos x="3228" y="901"/>
              </a:cxn>
              <a:cxn ang="0">
                <a:pos x="3292" y="901"/>
              </a:cxn>
              <a:cxn ang="0">
                <a:pos x="3358" y="901"/>
              </a:cxn>
              <a:cxn ang="0">
                <a:pos x="3423" y="901"/>
              </a:cxn>
              <a:cxn ang="0">
                <a:pos x="3487" y="901"/>
              </a:cxn>
              <a:cxn ang="0">
                <a:pos x="3552" y="901"/>
              </a:cxn>
              <a:cxn ang="0">
                <a:pos x="3616" y="901"/>
              </a:cxn>
              <a:cxn ang="0">
                <a:pos x="3681" y="901"/>
              </a:cxn>
              <a:cxn ang="0">
                <a:pos x="3745" y="895"/>
              </a:cxn>
              <a:cxn ang="0">
                <a:pos x="3810" y="901"/>
              </a:cxn>
              <a:cxn ang="0">
                <a:pos x="3874" y="899"/>
              </a:cxn>
              <a:cxn ang="0">
                <a:pos x="3939" y="901"/>
              </a:cxn>
              <a:cxn ang="0">
                <a:pos x="4004" y="896"/>
              </a:cxn>
              <a:cxn ang="0">
                <a:pos x="4068" y="743"/>
              </a:cxn>
            </a:cxnLst>
            <a:rect l="0" t="0" r="r" b="b"/>
            <a:pathLst>
              <a:path w="4081" h="1109">
                <a:moveTo>
                  <a:pt x="0" y="845"/>
                </a:moveTo>
                <a:lnTo>
                  <a:pt x="0" y="845"/>
                </a:lnTo>
                <a:lnTo>
                  <a:pt x="2" y="887"/>
                </a:lnTo>
                <a:lnTo>
                  <a:pt x="3" y="887"/>
                </a:lnTo>
                <a:lnTo>
                  <a:pt x="3" y="888"/>
                </a:lnTo>
                <a:lnTo>
                  <a:pt x="4" y="890"/>
                </a:lnTo>
                <a:lnTo>
                  <a:pt x="5" y="891"/>
                </a:lnTo>
                <a:lnTo>
                  <a:pt x="7" y="892"/>
                </a:lnTo>
                <a:lnTo>
                  <a:pt x="7" y="895"/>
                </a:lnTo>
                <a:lnTo>
                  <a:pt x="8" y="897"/>
                </a:lnTo>
                <a:lnTo>
                  <a:pt x="9" y="899"/>
                </a:lnTo>
                <a:lnTo>
                  <a:pt x="10" y="902"/>
                </a:lnTo>
                <a:lnTo>
                  <a:pt x="10" y="903"/>
                </a:lnTo>
                <a:lnTo>
                  <a:pt x="12" y="904"/>
                </a:lnTo>
                <a:lnTo>
                  <a:pt x="13" y="906"/>
                </a:lnTo>
                <a:lnTo>
                  <a:pt x="14" y="906"/>
                </a:lnTo>
                <a:lnTo>
                  <a:pt x="14" y="906"/>
                </a:lnTo>
                <a:lnTo>
                  <a:pt x="15" y="906"/>
                </a:lnTo>
                <a:lnTo>
                  <a:pt x="17" y="906"/>
                </a:lnTo>
                <a:lnTo>
                  <a:pt x="18" y="906"/>
                </a:lnTo>
                <a:lnTo>
                  <a:pt x="18" y="906"/>
                </a:lnTo>
                <a:lnTo>
                  <a:pt x="19" y="906"/>
                </a:lnTo>
                <a:lnTo>
                  <a:pt x="20" y="906"/>
                </a:lnTo>
                <a:lnTo>
                  <a:pt x="22" y="906"/>
                </a:lnTo>
                <a:lnTo>
                  <a:pt x="22" y="906"/>
                </a:lnTo>
                <a:lnTo>
                  <a:pt x="23" y="906"/>
                </a:lnTo>
                <a:lnTo>
                  <a:pt x="24" y="906"/>
                </a:lnTo>
                <a:lnTo>
                  <a:pt x="25" y="906"/>
                </a:lnTo>
                <a:lnTo>
                  <a:pt x="25" y="906"/>
                </a:lnTo>
                <a:lnTo>
                  <a:pt x="27" y="906"/>
                </a:lnTo>
                <a:lnTo>
                  <a:pt x="28" y="907"/>
                </a:lnTo>
                <a:lnTo>
                  <a:pt x="29" y="907"/>
                </a:lnTo>
                <a:lnTo>
                  <a:pt x="29" y="907"/>
                </a:lnTo>
                <a:lnTo>
                  <a:pt x="30" y="907"/>
                </a:lnTo>
                <a:lnTo>
                  <a:pt x="32" y="907"/>
                </a:lnTo>
                <a:lnTo>
                  <a:pt x="33" y="907"/>
                </a:lnTo>
                <a:lnTo>
                  <a:pt x="33" y="907"/>
                </a:lnTo>
                <a:lnTo>
                  <a:pt x="34" y="907"/>
                </a:lnTo>
                <a:lnTo>
                  <a:pt x="35" y="907"/>
                </a:lnTo>
                <a:lnTo>
                  <a:pt x="36" y="907"/>
                </a:lnTo>
                <a:lnTo>
                  <a:pt x="36" y="907"/>
                </a:lnTo>
                <a:lnTo>
                  <a:pt x="38" y="907"/>
                </a:lnTo>
                <a:lnTo>
                  <a:pt x="39" y="906"/>
                </a:lnTo>
                <a:lnTo>
                  <a:pt x="40" y="906"/>
                </a:lnTo>
                <a:lnTo>
                  <a:pt x="40" y="906"/>
                </a:lnTo>
                <a:lnTo>
                  <a:pt x="41" y="906"/>
                </a:lnTo>
                <a:lnTo>
                  <a:pt x="43" y="906"/>
                </a:lnTo>
                <a:lnTo>
                  <a:pt x="44" y="906"/>
                </a:lnTo>
                <a:lnTo>
                  <a:pt x="44" y="906"/>
                </a:lnTo>
                <a:lnTo>
                  <a:pt x="45" y="906"/>
                </a:lnTo>
                <a:lnTo>
                  <a:pt x="46" y="904"/>
                </a:lnTo>
                <a:lnTo>
                  <a:pt x="48" y="904"/>
                </a:lnTo>
                <a:lnTo>
                  <a:pt x="48" y="904"/>
                </a:lnTo>
                <a:lnTo>
                  <a:pt x="49" y="904"/>
                </a:lnTo>
                <a:lnTo>
                  <a:pt x="50" y="904"/>
                </a:lnTo>
                <a:lnTo>
                  <a:pt x="51" y="903"/>
                </a:lnTo>
                <a:lnTo>
                  <a:pt x="51" y="903"/>
                </a:lnTo>
                <a:lnTo>
                  <a:pt x="53" y="903"/>
                </a:lnTo>
                <a:lnTo>
                  <a:pt x="54" y="903"/>
                </a:lnTo>
                <a:lnTo>
                  <a:pt x="55" y="903"/>
                </a:lnTo>
                <a:lnTo>
                  <a:pt x="55" y="903"/>
                </a:lnTo>
                <a:lnTo>
                  <a:pt x="56" y="903"/>
                </a:lnTo>
                <a:lnTo>
                  <a:pt x="58" y="902"/>
                </a:lnTo>
                <a:lnTo>
                  <a:pt x="59" y="902"/>
                </a:lnTo>
                <a:lnTo>
                  <a:pt x="60" y="902"/>
                </a:lnTo>
                <a:lnTo>
                  <a:pt x="60" y="902"/>
                </a:lnTo>
                <a:lnTo>
                  <a:pt x="61" y="902"/>
                </a:lnTo>
                <a:lnTo>
                  <a:pt x="63" y="902"/>
                </a:lnTo>
                <a:lnTo>
                  <a:pt x="64" y="902"/>
                </a:lnTo>
                <a:lnTo>
                  <a:pt x="64" y="902"/>
                </a:lnTo>
                <a:lnTo>
                  <a:pt x="65" y="902"/>
                </a:lnTo>
                <a:lnTo>
                  <a:pt x="66" y="902"/>
                </a:lnTo>
                <a:lnTo>
                  <a:pt x="68" y="902"/>
                </a:lnTo>
                <a:lnTo>
                  <a:pt x="68" y="902"/>
                </a:lnTo>
                <a:lnTo>
                  <a:pt x="69" y="901"/>
                </a:lnTo>
                <a:lnTo>
                  <a:pt x="70" y="902"/>
                </a:lnTo>
                <a:lnTo>
                  <a:pt x="71" y="902"/>
                </a:lnTo>
                <a:lnTo>
                  <a:pt x="71" y="902"/>
                </a:lnTo>
                <a:lnTo>
                  <a:pt x="72" y="902"/>
                </a:lnTo>
                <a:lnTo>
                  <a:pt x="74" y="902"/>
                </a:lnTo>
                <a:lnTo>
                  <a:pt x="75" y="902"/>
                </a:lnTo>
                <a:lnTo>
                  <a:pt x="75" y="902"/>
                </a:lnTo>
                <a:lnTo>
                  <a:pt x="76" y="902"/>
                </a:lnTo>
                <a:lnTo>
                  <a:pt x="77" y="902"/>
                </a:lnTo>
                <a:lnTo>
                  <a:pt x="79" y="902"/>
                </a:lnTo>
                <a:lnTo>
                  <a:pt x="79" y="902"/>
                </a:lnTo>
                <a:lnTo>
                  <a:pt x="80" y="902"/>
                </a:lnTo>
                <a:lnTo>
                  <a:pt x="81" y="902"/>
                </a:lnTo>
                <a:lnTo>
                  <a:pt x="82" y="902"/>
                </a:lnTo>
                <a:lnTo>
                  <a:pt x="82" y="902"/>
                </a:lnTo>
                <a:lnTo>
                  <a:pt x="84" y="901"/>
                </a:lnTo>
                <a:lnTo>
                  <a:pt x="85" y="901"/>
                </a:lnTo>
                <a:lnTo>
                  <a:pt x="86" y="901"/>
                </a:lnTo>
                <a:lnTo>
                  <a:pt x="86" y="901"/>
                </a:lnTo>
                <a:lnTo>
                  <a:pt x="87" y="901"/>
                </a:lnTo>
                <a:lnTo>
                  <a:pt x="89" y="901"/>
                </a:lnTo>
                <a:lnTo>
                  <a:pt x="90" y="902"/>
                </a:lnTo>
                <a:lnTo>
                  <a:pt x="90" y="902"/>
                </a:lnTo>
                <a:lnTo>
                  <a:pt x="91" y="902"/>
                </a:lnTo>
                <a:lnTo>
                  <a:pt x="92" y="902"/>
                </a:lnTo>
                <a:lnTo>
                  <a:pt x="94" y="902"/>
                </a:lnTo>
                <a:lnTo>
                  <a:pt x="94" y="902"/>
                </a:lnTo>
                <a:lnTo>
                  <a:pt x="95" y="903"/>
                </a:lnTo>
                <a:lnTo>
                  <a:pt x="96" y="903"/>
                </a:lnTo>
                <a:lnTo>
                  <a:pt x="97" y="903"/>
                </a:lnTo>
                <a:lnTo>
                  <a:pt x="97" y="903"/>
                </a:lnTo>
                <a:lnTo>
                  <a:pt x="99" y="903"/>
                </a:lnTo>
                <a:lnTo>
                  <a:pt x="100" y="903"/>
                </a:lnTo>
                <a:lnTo>
                  <a:pt x="101" y="903"/>
                </a:lnTo>
                <a:lnTo>
                  <a:pt x="101" y="903"/>
                </a:lnTo>
                <a:lnTo>
                  <a:pt x="102" y="903"/>
                </a:lnTo>
                <a:lnTo>
                  <a:pt x="104" y="903"/>
                </a:lnTo>
                <a:lnTo>
                  <a:pt x="105" y="903"/>
                </a:lnTo>
                <a:lnTo>
                  <a:pt x="105" y="902"/>
                </a:lnTo>
                <a:lnTo>
                  <a:pt x="106" y="902"/>
                </a:lnTo>
                <a:lnTo>
                  <a:pt x="107" y="902"/>
                </a:lnTo>
                <a:lnTo>
                  <a:pt x="108" y="902"/>
                </a:lnTo>
                <a:lnTo>
                  <a:pt x="108" y="902"/>
                </a:lnTo>
                <a:lnTo>
                  <a:pt x="110" y="902"/>
                </a:lnTo>
                <a:lnTo>
                  <a:pt x="111" y="902"/>
                </a:lnTo>
                <a:lnTo>
                  <a:pt x="112" y="903"/>
                </a:lnTo>
                <a:lnTo>
                  <a:pt x="113" y="903"/>
                </a:lnTo>
                <a:lnTo>
                  <a:pt x="113" y="903"/>
                </a:lnTo>
                <a:lnTo>
                  <a:pt x="115" y="903"/>
                </a:lnTo>
                <a:lnTo>
                  <a:pt x="116" y="903"/>
                </a:lnTo>
                <a:lnTo>
                  <a:pt x="117" y="903"/>
                </a:lnTo>
                <a:lnTo>
                  <a:pt x="117" y="903"/>
                </a:lnTo>
                <a:lnTo>
                  <a:pt x="118" y="903"/>
                </a:lnTo>
                <a:lnTo>
                  <a:pt x="120" y="903"/>
                </a:lnTo>
                <a:lnTo>
                  <a:pt x="121" y="903"/>
                </a:lnTo>
                <a:lnTo>
                  <a:pt x="121" y="903"/>
                </a:lnTo>
                <a:lnTo>
                  <a:pt x="122" y="903"/>
                </a:lnTo>
                <a:lnTo>
                  <a:pt x="123" y="902"/>
                </a:lnTo>
                <a:lnTo>
                  <a:pt x="125" y="902"/>
                </a:lnTo>
                <a:lnTo>
                  <a:pt x="125" y="901"/>
                </a:lnTo>
                <a:lnTo>
                  <a:pt x="126" y="901"/>
                </a:lnTo>
                <a:lnTo>
                  <a:pt x="127" y="902"/>
                </a:lnTo>
                <a:lnTo>
                  <a:pt x="128" y="902"/>
                </a:lnTo>
                <a:lnTo>
                  <a:pt x="128" y="902"/>
                </a:lnTo>
                <a:lnTo>
                  <a:pt x="130" y="902"/>
                </a:lnTo>
                <a:lnTo>
                  <a:pt x="131" y="902"/>
                </a:lnTo>
                <a:lnTo>
                  <a:pt x="132" y="902"/>
                </a:lnTo>
                <a:lnTo>
                  <a:pt x="132" y="902"/>
                </a:lnTo>
                <a:lnTo>
                  <a:pt x="133" y="902"/>
                </a:lnTo>
                <a:lnTo>
                  <a:pt x="135" y="902"/>
                </a:lnTo>
                <a:lnTo>
                  <a:pt x="136" y="902"/>
                </a:lnTo>
                <a:lnTo>
                  <a:pt x="136" y="902"/>
                </a:lnTo>
                <a:lnTo>
                  <a:pt x="137" y="902"/>
                </a:lnTo>
                <a:lnTo>
                  <a:pt x="138" y="902"/>
                </a:lnTo>
                <a:lnTo>
                  <a:pt x="140" y="902"/>
                </a:lnTo>
                <a:lnTo>
                  <a:pt x="140" y="902"/>
                </a:lnTo>
                <a:lnTo>
                  <a:pt x="141" y="902"/>
                </a:lnTo>
                <a:lnTo>
                  <a:pt x="142" y="901"/>
                </a:lnTo>
                <a:lnTo>
                  <a:pt x="143" y="901"/>
                </a:lnTo>
                <a:lnTo>
                  <a:pt x="143" y="901"/>
                </a:lnTo>
                <a:lnTo>
                  <a:pt x="144" y="901"/>
                </a:lnTo>
                <a:lnTo>
                  <a:pt x="146" y="901"/>
                </a:lnTo>
                <a:lnTo>
                  <a:pt x="147" y="901"/>
                </a:lnTo>
                <a:lnTo>
                  <a:pt x="147" y="901"/>
                </a:lnTo>
                <a:lnTo>
                  <a:pt x="148" y="901"/>
                </a:lnTo>
                <a:lnTo>
                  <a:pt x="149" y="901"/>
                </a:lnTo>
                <a:lnTo>
                  <a:pt x="151" y="901"/>
                </a:lnTo>
                <a:lnTo>
                  <a:pt x="151" y="901"/>
                </a:lnTo>
                <a:lnTo>
                  <a:pt x="152" y="901"/>
                </a:lnTo>
                <a:lnTo>
                  <a:pt x="153" y="901"/>
                </a:lnTo>
                <a:lnTo>
                  <a:pt x="154" y="899"/>
                </a:lnTo>
                <a:lnTo>
                  <a:pt x="154" y="899"/>
                </a:lnTo>
                <a:lnTo>
                  <a:pt x="156" y="899"/>
                </a:lnTo>
                <a:lnTo>
                  <a:pt x="157" y="899"/>
                </a:lnTo>
                <a:lnTo>
                  <a:pt x="158" y="899"/>
                </a:lnTo>
                <a:lnTo>
                  <a:pt x="158" y="899"/>
                </a:lnTo>
                <a:lnTo>
                  <a:pt x="159" y="899"/>
                </a:lnTo>
                <a:lnTo>
                  <a:pt x="161" y="899"/>
                </a:lnTo>
                <a:lnTo>
                  <a:pt x="162" y="898"/>
                </a:lnTo>
                <a:lnTo>
                  <a:pt x="162" y="898"/>
                </a:lnTo>
                <a:lnTo>
                  <a:pt x="163" y="897"/>
                </a:lnTo>
                <a:lnTo>
                  <a:pt x="164" y="896"/>
                </a:lnTo>
                <a:lnTo>
                  <a:pt x="166" y="896"/>
                </a:lnTo>
                <a:lnTo>
                  <a:pt x="166" y="897"/>
                </a:lnTo>
                <a:lnTo>
                  <a:pt x="167" y="898"/>
                </a:lnTo>
                <a:lnTo>
                  <a:pt x="168" y="899"/>
                </a:lnTo>
                <a:lnTo>
                  <a:pt x="169" y="901"/>
                </a:lnTo>
                <a:lnTo>
                  <a:pt x="171" y="901"/>
                </a:lnTo>
                <a:lnTo>
                  <a:pt x="171" y="902"/>
                </a:lnTo>
                <a:lnTo>
                  <a:pt x="172" y="902"/>
                </a:lnTo>
                <a:lnTo>
                  <a:pt x="173" y="906"/>
                </a:lnTo>
                <a:lnTo>
                  <a:pt x="174" y="927"/>
                </a:lnTo>
                <a:lnTo>
                  <a:pt x="174" y="1004"/>
                </a:lnTo>
                <a:lnTo>
                  <a:pt x="176" y="1109"/>
                </a:lnTo>
                <a:lnTo>
                  <a:pt x="177" y="1109"/>
                </a:lnTo>
                <a:lnTo>
                  <a:pt x="178" y="1109"/>
                </a:lnTo>
                <a:lnTo>
                  <a:pt x="178" y="1109"/>
                </a:lnTo>
                <a:lnTo>
                  <a:pt x="179" y="1109"/>
                </a:lnTo>
                <a:lnTo>
                  <a:pt x="180" y="1109"/>
                </a:lnTo>
                <a:lnTo>
                  <a:pt x="182" y="1109"/>
                </a:lnTo>
                <a:lnTo>
                  <a:pt x="182" y="1109"/>
                </a:lnTo>
                <a:lnTo>
                  <a:pt x="183" y="1109"/>
                </a:lnTo>
                <a:lnTo>
                  <a:pt x="184" y="1109"/>
                </a:lnTo>
                <a:lnTo>
                  <a:pt x="185" y="1109"/>
                </a:lnTo>
                <a:lnTo>
                  <a:pt x="185" y="1109"/>
                </a:lnTo>
                <a:lnTo>
                  <a:pt x="187" y="1076"/>
                </a:lnTo>
                <a:lnTo>
                  <a:pt x="188" y="454"/>
                </a:lnTo>
                <a:lnTo>
                  <a:pt x="189" y="66"/>
                </a:lnTo>
                <a:lnTo>
                  <a:pt x="189" y="0"/>
                </a:lnTo>
                <a:lnTo>
                  <a:pt x="190" y="142"/>
                </a:lnTo>
                <a:lnTo>
                  <a:pt x="192" y="332"/>
                </a:lnTo>
                <a:lnTo>
                  <a:pt x="193" y="488"/>
                </a:lnTo>
                <a:lnTo>
                  <a:pt x="193" y="597"/>
                </a:lnTo>
                <a:lnTo>
                  <a:pt x="194" y="667"/>
                </a:lnTo>
                <a:lnTo>
                  <a:pt x="195" y="713"/>
                </a:lnTo>
                <a:lnTo>
                  <a:pt x="197" y="744"/>
                </a:lnTo>
                <a:lnTo>
                  <a:pt x="197" y="767"/>
                </a:lnTo>
                <a:lnTo>
                  <a:pt x="198" y="784"/>
                </a:lnTo>
                <a:lnTo>
                  <a:pt x="199" y="798"/>
                </a:lnTo>
                <a:lnTo>
                  <a:pt x="200" y="809"/>
                </a:lnTo>
                <a:lnTo>
                  <a:pt x="200" y="818"/>
                </a:lnTo>
                <a:lnTo>
                  <a:pt x="202" y="825"/>
                </a:lnTo>
                <a:lnTo>
                  <a:pt x="203" y="831"/>
                </a:lnTo>
                <a:lnTo>
                  <a:pt x="204" y="837"/>
                </a:lnTo>
                <a:lnTo>
                  <a:pt x="204" y="842"/>
                </a:lnTo>
                <a:lnTo>
                  <a:pt x="205" y="847"/>
                </a:lnTo>
                <a:lnTo>
                  <a:pt x="207" y="852"/>
                </a:lnTo>
                <a:lnTo>
                  <a:pt x="208" y="856"/>
                </a:lnTo>
                <a:lnTo>
                  <a:pt x="208" y="860"/>
                </a:lnTo>
                <a:lnTo>
                  <a:pt x="209" y="863"/>
                </a:lnTo>
                <a:lnTo>
                  <a:pt x="210" y="866"/>
                </a:lnTo>
                <a:lnTo>
                  <a:pt x="211" y="870"/>
                </a:lnTo>
                <a:lnTo>
                  <a:pt x="211" y="872"/>
                </a:lnTo>
                <a:lnTo>
                  <a:pt x="213" y="875"/>
                </a:lnTo>
                <a:lnTo>
                  <a:pt x="214" y="877"/>
                </a:lnTo>
                <a:lnTo>
                  <a:pt x="215" y="878"/>
                </a:lnTo>
                <a:lnTo>
                  <a:pt x="215" y="881"/>
                </a:lnTo>
                <a:lnTo>
                  <a:pt x="216" y="883"/>
                </a:lnTo>
                <a:lnTo>
                  <a:pt x="218" y="886"/>
                </a:lnTo>
                <a:lnTo>
                  <a:pt x="219" y="888"/>
                </a:lnTo>
                <a:lnTo>
                  <a:pt x="219" y="890"/>
                </a:lnTo>
                <a:lnTo>
                  <a:pt x="220" y="892"/>
                </a:lnTo>
                <a:lnTo>
                  <a:pt x="221" y="893"/>
                </a:lnTo>
                <a:lnTo>
                  <a:pt x="223" y="895"/>
                </a:lnTo>
                <a:lnTo>
                  <a:pt x="223" y="896"/>
                </a:lnTo>
                <a:lnTo>
                  <a:pt x="224" y="897"/>
                </a:lnTo>
                <a:lnTo>
                  <a:pt x="225" y="898"/>
                </a:lnTo>
                <a:lnTo>
                  <a:pt x="226" y="898"/>
                </a:lnTo>
                <a:lnTo>
                  <a:pt x="228" y="899"/>
                </a:lnTo>
                <a:lnTo>
                  <a:pt x="228" y="901"/>
                </a:lnTo>
                <a:lnTo>
                  <a:pt x="229" y="902"/>
                </a:lnTo>
                <a:lnTo>
                  <a:pt x="230" y="903"/>
                </a:lnTo>
                <a:lnTo>
                  <a:pt x="231" y="903"/>
                </a:lnTo>
                <a:lnTo>
                  <a:pt x="231" y="903"/>
                </a:lnTo>
                <a:lnTo>
                  <a:pt x="233" y="903"/>
                </a:lnTo>
                <a:lnTo>
                  <a:pt x="234" y="901"/>
                </a:lnTo>
                <a:lnTo>
                  <a:pt x="235" y="893"/>
                </a:lnTo>
                <a:lnTo>
                  <a:pt x="235" y="872"/>
                </a:lnTo>
                <a:lnTo>
                  <a:pt x="236" y="831"/>
                </a:lnTo>
                <a:lnTo>
                  <a:pt x="238" y="773"/>
                </a:lnTo>
                <a:lnTo>
                  <a:pt x="239" y="716"/>
                </a:lnTo>
                <a:lnTo>
                  <a:pt x="239" y="686"/>
                </a:lnTo>
                <a:lnTo>
                  <a:pt x="240" y="693"/>
                </a:lnTo>
                <a:lnTo>
                  <a:pt x="241" y="731"/>
                </a:lnTo>
                <a:lnTo>
                  <a:pt x="243" y="779"/>
                </a:lnTo>
                <a:lnTo>
                  <a:pt x="243" y="822"/>
                </a:lnTo>
                <a:lnTo>
                  <a:pt x="244" y="854"/>
                </a:lnTo>
                <a:lnTo>
                  <a:pt x="245" y="873"/>
                </a:lnTo>
                <a:lnTo>
                  <a:pt x="246" y="886"/>
                </a:lnTo>
                <a:lnTo>
                  <a:pt x="246" y="892"/>
                </a:lnTo>
                <a:lnTo>
                  <a:pt x="247" y="896"/>
                </a:lnTo>
                <a:lnTo>
                  <a:pt x="249" y="899"/>
                </a:lnTo>
                <a:lnTo>
                  <a:pt x="250" y="902"/>
                </a:lnTo>
                <a:lnTo>
                  <a:pt x="250" y="906"/>
                </a:lnTo>
                <a:lnTo>
                  <a:pt x="251" y="908"/>
                </a:lnTo>
                <a:lnTo>
                  <a:pt x="252" y="911"/>
                </a:lnTo>
                <a:lnTo>
                  <a:pt x="254" y="912"/>
                </a:lnTo>
                <a:lnTo>
                  <a:pt x="254" y="912"/>
                </a:lnTo>
                <a:lnTo>
                  <a:pt x="255" y="909"/>
                </a:lnTo>
                <a:lnTo>
                  <a:pt x="256" y="907"/>
                </a:lnTo>
                <a:lnTo>
                  <a:pt x="257" y="906"/>
                </a:lnTo>
                <a:lnTo>
                  <a:pt x="257" y="904"/>
                </a:lnTo>
                <a:lnTo>
                  <a:pt x="259" y="904"/>
                </a:lnTo>
                <a:lnTo>
                  <a:pt x="260" y="904"/>
                </a:lnTo>
                <a:lnTo>
                  <a:pt x="261" y="903"/>
                </a:lnTo>
                <a:lnTo>
                  <a:pt x="261" y="903"/>
                </a:lnTo>
                <a:lnTo>
                  <a:pt x="262" y="902"/>
                </a:lnTo>
                <a:lnTo>
                  <a:pt x="264" y="902"/>
                </a:lnTo>
                <a:lnTo>
                  <a:pt x="265" y="902"/>
                </a:lnTo>
                <a:lnTo>
                  <a:pt x="265" y="901"/>
                </a:lnTo>
                <a:lnTo>
                  <a:pt x="266" y="901"/>
                </a:lnTo>
                <a:lnTo>
                  <a:pt x="267" y="901"/>
                </a:lnTo>
                <a:lnTo>
                  <a:pt x="269" y="901"/>
                </a:lnTo>
                <a:lnTo>
                  <a:pt x="269" y="901"/>
                </a:lnTo>
                <a:lnTo>
                  <a:pt x="270" y="901"/>
                </a:lnTo>
                <a:lnTo>
                  <a:pt x="271" y="901"/>
                </a:lnTo>
                <a:lnTo>
                  <a:pt x="272" y="901"/>
                </a:lnTo>
                <a:lnTo>
                  <a:pt x="272" y="901"/>
                </a:lnTo>
                <a:lnTo>
                  <a:pt x="274" y="901"/>
                </a:lnTo>
                <a:lnTo>
                  <a:pt x="275" y="901"/>
                </a:lnTo>
                <a:lnTo>
                  <a:pt x="276" y="899"/>
                </a:lnTo>
                <a:lnTo>
                  <a:pt x="276" y="899"/>
                </a:lnTo>
                <a:lnTo>
                  <a:pt x="277" y="898"/>
                </a:lnTo>
                <a:lnTo>
                  <a:pt x="279" y="899"/>
                </a:lnTo>
                <a:lnTo>
                  <a:pt x="280" y="899"/>
                </a:lnTo>
                <a:lnTo>
                  <a:pt x="281" y="901"/>
                </a:lnTo>
                <a:lnTo>
                  <a:pt x="281" y="899"/>
                </a:lnTo>
                <a:lnTo>
                  <a:pt x="282" y="898"/>
                </a:lnTo>
                <a:lnTo>
                  <a:pt x="283" y="896"/>
                </a:lnTo>
                <a:lnTo>
                  <a:pt x="285" y="896"/>
                </a:lnTo>
                <a:lnTo>
                  <a:pt x="285" y="899"/>
                </a:lnTo>
                <a:lnTo>
                  <a:pt x="286" y="904"/>
                </a:lnTo>
                <a:lnTo>
                  <a:pt x="287" y="907"/>
                </a:lnTo>
                <a:lnTo>
                  <a:pt x="288" y="907"/>
                </a:lnTo>
                <a:lnTo>
                  <a:pt x="288" y="906"/>
                </a:lnTo>
                <a:lnTo>
                  <a:pt x="290" y="904"/>
                </a:lnTo>
                <a:lnTo>
                  <a:pt x="291" y="902"/>
                </a:lnTo>
                <a:lnTo>
                  <a:pt x="292" y="898"/>
                </a:lnTo>
                <a:lnTo>
                  <a:pt x="292" y="893"/>
                </a:lnTo>
                <a:lnTo>
                  <a:pt x="293" y="892"/>
                </a:lnTo>
                <a:lnTo>
                  <a:pt x="295" y="897"/>
                </a:lnTo>
                <a:lnTo>
                  <a:pt x="296" y="913"/>
                </a:lnTo>
                <a:lnTo>
                  <a:pt x="296" y="934"/>
                </a:lnTo>
                <a:lnTo>
                  <a:pt x="297" y="949"/>
                </a:lnTo>
                <a:lnTo>
                  <a:pt x="298" y="945"/>
                </a:lnTo>
                <a:lnTo>
                  <a:pt x="300" y="924"/>
                </a:lnTo>
                <a:lnTo>
                  <a:pt x="300" y="897"/>
                </a:lnTo>
                <a:lnTo>
                  <a:pt x="301" y="883"/>
                </a:lnTo>
                <a:lnTo>
                  <a:pt x="302" y="885"/>
                </a:lnTo>
                <a:lnTo>
                  <a:pt x="303" y="896"/>
                </a:lnTo>
                <a:lnTo>
                  <a:pt x="303" y="906"/>
                </a:lnTo>
                <a:lnTo>
                  <a:pt x="305" y="911"/>
                </a:lnTo>
                <a:lnTo>
                  <a:pt x="306" y="911"/>
                </a:lnTo>
                <a:lnTo>
                  <a:pt x="307" y="908"/>
                </a:lnTo>
                <a:lnTo>
                  <a:pt x="307" y="906"/>
                </a:lnTo>
                <a:lnTo>
                  <a:pt x="308" y="902"/>
                </a:lnTo>
                <a:lnTo>
                  <a:pt x="310" y="899"/>
                </a:lnTo>
                <a:lnTo>
                  <a:pt x="311" y="897"/>
                </a:lnTo>
                <a:lnTo>
                  <a:pt x="311" y="895"/>
                </a:lnTo>
                <a:lnTo>
                  <a:pt x="312" y="893"/>
                </a:lnTo>
                <a:lnTo>
                  <a:pt x="313" y="892"/>
                </a:lnTo>
                <a:lnTo>
                  <a:pt x="315" y="892"/>
                </a:lnTo>
                <a:lnTo>
                  <a:pt x="315" y="892"/>
                </a:lnTo>
                <a:lnTo>
                  <a:pt x="316" y="895"/>
                </a:lnTo>
                <a:lnTo>
                  <a:pt x="317" y="896"/>
                </a:lnTo>
                <a:lnTo>
                  <a:pt x="318" y="898"/>
                </a:lnTo>
                <a:lnTo>
                  <a:pt x="318" y="899"/>
                </a:lnTo>
                <a:lnTo>
                  <a:pt x="319" y="899"/>
                </a:lnTo>
                <a:lnTo>
                  <a:pt x="321" y="895"/>
                </a:lnTo>
                <a:lnTo>
                  <a:pt x="322" y="878"/>
                </a:lnTo>
                <a:lnTo>
                  <a:pt x="322" y="857"/>
                </a:lnTo>
                <a:lnTo>
                  <a:pt x="323" y="845"/>
                </a:lnTo>
                <a:lnTo>
                  <a:pt x="324" y="854"/>
                </a:lnTo>
                <a:lnTo>
                  <a:pt x="326" y="881"/>
                </a:lnTo>
                <a:lnTo>
                  <a:pt x="326" y="908"/>
                </a:lnTo>
                <a:lnTo>
                  <a:pt x="327" y="923"/>
                </a:lnTo>
                <a:lnTo>
                  <a:pt x="328" y="922"/>
                </a:lnTo>
                <a:lnTo>
                  <a:pt x="329" y="904"/>
                </a:lnTo>
                <a:lnTo>
                  <a:pt x="329" y="863"/>
                </a:lnTo>
                <a:lnTo>
                  <a:pt x="331" y="800"/>
                </a:lnTo>
                <a:lnTo>
                  <a:pt x="332" y="741"/>
                </a:lnTo>
                <a:lnTo>
                  <a:pt x="333" y="719"/>
                </a:lnTo>
                <a:lnTo>
                  <a:pt x="333" y="753"/>
                </a:lnTo>
                <a:lnTo>
                  <a:pt x="334" y="820"/>
                </a:lnTo>
                <a:lnTo>
                  <a:pt x="336" y="883"/>
                </a:lnTo>
                <a:lnTo>
                  <a:pt x="337" y="927"/>
                </a:lnTo>
                <a:lnTo>
                  <a:pt x="338" y="949"/>
                </a:lnTo>
                <a:lnTo>
                  <a:pt x="338" y="958"/>
                </a:lnTo>
                <a:lnTo>
                  <a:pt x="339" y="959"/>
                </a:lnTo>
                <a:lnTo>
                  <a:pt x="341" y="955"/>
                </a:lnTo>
                <a:lnTo>
                  <a:pt x="342" y="948"/>
                </a:lnTo>
                <a:lnTo>
                  <a:pt x="342" y="942"/>
                </a:lnTo>
                <a:lnTo>
                  <a:pt x="343" y="934"/>
                </a:lnTo>
                <a:lnTo>
                  <a:pt x="344" y="926"/>
                </a:lnTo>
                <a:lnTo>
                  <a:pt x="346" y="918"/>
                </a:lnTo>
                <a:lnTo>
                  <a:pt x="346" y="911"/>
                </a:lnTo>
                <a:lnTo>
                  <a:pt x="347" y="903"/>
                </a:lnTo>
                <a:lnTo>
                  <a:pt x="348" y="896"/>
                </a:lnTo>
                <a:lnTo>
                  <a:pt x="349" y="888"/>
                </a:lnTo>
                <a:lnTo>
                  <a:pt x="349" y="881"/>
                </a:lnTo>
                <a:lnTo>
                  <a:pt x="351" y="876"/>
                </a:lnTo>
                <a:lnTo>
                  <a:pt x="352" y="872"/>
                </a:lnTo>
                <a:lnTo>
                  <a:pt x="353" y="872"/>
                </a:lnTo>
                <a:lnTo>
                  <a:pt x="353" y="875"/>
                </a:lnTo>
                <a:lnTo>
                  <a:pt x="354" y="878"/>
                </a:lnTo>
                <a:lnTo>
                  <a:pt x="355" y="883"/>
                </a:lnTo>
                <a:lnTo>
                  <a:pt x="357" y="888"/>
                </a:lnTo>
                <a:lnTo>
                  <a:pt x="357" y="893"/>
                </a:lnTo>
                <a:lnTo>
                  <a:pt x="358" y="897"/>
                </a:lnTo>
                <a:lnTo>
                  <a:pt x="359" y="899"/>
                </a:lnTo>
                <a:lnTo>
                  <a:pt x="360" y="901"/>
                </a:lnTo>
                <a:lnTo>
                  <a:pt x="360" y="899"/>
                </a:lnTo>
                <a:lnTo>
                  <a:pt x="362" y="893"/>
                </a:lnTo>
                <a:lnTo>
                  <a:pt x="363" y="882"/>
                </a:lnTo>
                <a:lnTo>
                  <a:pt x="364" y="867"/>
                </a:lnTo>
                <a:lnTo>
                  <a:pt x="364" y="852"/>
                </a:lnTo>
                <a:lnTo>
                  <a:pt x="365" y="841"/>
                </a:lnTo>
                <a:lnTo>
                  <a:pt x="367" y="839"/>
                </a:lnTo>
                <a:lnTo>
                  <a:pt x="368" y="841"/>
                </a:lnTo>
                <a:lnTo>
                  <a:pt x="368" y="847"/>
                </a:lnTo>
                <a:lnTo>
                  <a:pt x="369" y="854"/>
                </a:lnTo>
                <a:lnTo>
                  <a:pt x="370" y="856"/>
                </a:lnTo>
                <a:lnTo>
                  <a:pt x="372" y="856"/>
                </a:lnTo>
                <a:lnTo>
                  <a:pt x="372" y="855"/>
                </a:lnTo>
                <a:lnTo>
                  <a:pt x="373" y="854"/>
                </a:lnTo>
                <a:lnTo>
                  <a:pt x="374" y="854"/>
                </a:lnTo>
                <a:lnTo>
                  <a:pt x="375" y="856"/>
                </a:lnTo>
                <a:lnTo>
                  <a:pt x="375" y="860"/>
                </a:lnTo>
                <a:lnTo>
                  <a:pt x="377" y="863"/>
                </a:lnTo>
                <a:lnTo>
                  <a:pt x="378" y="863"/>
                </a:lnTo>
                <a:lnTo>
                  <a:pt x="379" y="860"/>
                </a:lnTo>
                <a:lnTo>
                  <a:pt x="379" y="850"/>
                </a:lnTo>
                <a:lnTo>
                  <a:pt x="380" y="839"/>
                </a:lnTo>
                <a:lnTo>
                  <a:pt x="382" y="835"/>
                </a:lnTo>
                <a:lnTo>
                  <a:pt x="383" y="845"/>
                </a:lnTo>
                <a:lnTo>
                  <a:pt x="383" y="862"/>
                </a:lnTo>
                <a:lnTo>
                  <a:pt x="384" y="880"/>
                </a:lnTo>
                <a:lnTo>
                  <a:pt x="385" y="890"/>
                </a:lnTo>
                <a:lnTo>
                  <a:pt x="387" y="882"/>
                </a:lnTo>
                <a:lnTo>
                  <a:pt x="387" y="857"/>
                </a:lnTo>
                <a:lnTo>
                  <a:pt x="388" y="826"/>
                </a:lnTo>
                <a:lnTo>
                  <a:pt x="389" y="810"/>
                </a:lnTo>
                <a:lnTo>
                  <a:pt x="390" y="820"/>
                </a:lnTo>
                <a:lnTo>
                  <a:pt x="390" y="845"/>
                </a:lnTo>
                <a:lnTo>
                  <a:pt x="391" y="870"/>
                </a:lnTo>
                <a:lnTo>
                  <a:pt x="393" y="886"/>
                </a:lnTo>
                <a:lnTo>
                  <a:pt x="394" y="896"/>
                </a:lnTo>
                <a:lnTo>
                  <a:pt x="395" y="902"/>
                </a:lnTo>
                <a:lnTo>
                  <a:pt x="395" y="904"/>
                </a:lnTo>
                <a:lnTo>
                  <a:pt x="396" y="906"/>
                </a:lnTo>
                <a:lnTo>
                  <a:pt x="398" y="906"/>
                </a:lnTo>
                <a:lnTo>
                  <a:pt x="399" y="904"/>
                </a:lnTo>
                <a:lnTo>
                  <a:pt x="399" y="904"/>
                </a:lnTo>
                <a:lnTo>
                  <a:pt x="400" y="903"/>
                </a:lnTo>
                <a:lnTo>
                  <a:pt x="401" y="902"/>
                </a:lnTo>
                <a:lnTo>
                  <a:pt x="403" y="901"/>
                </a:lnTo>
                <a:lnTo>
                  <a:pt x="403" y="899"/>
                </a:lnTo>
                <a:lnTo>
                  <a:pt x="404" y="899"/>
                </a:lnTo>
                <a:lnTo>
                  <a:pt x="405" y="898"/>
                </a:lnTo>
                <a:lnTo>
                  <a:pt x="406" y="898"/>
                </a:lnTo>
                <a:lnTo>
                  <a:pt x="406" y="898"/>
                </a:lnTo>
                <a:lnTo>
                  <a:pt x="408" y="898"/>
                </a:lnTo>
                <a:lnTo>
                  <a:pt x="409" y="898"/>
                </a:lnTo>
                <a:lnTo>
                  <a:pt x="410" y="898"/>
                </a:lnTo>
                <a:lnTo>
                  <a:pt x="410" y="898"/>
                </a:lnTo>
                <a:lnTo>
                  <a:pt x="411" y="898"/>
                </a:lnTo>
                <a:lnTo>
                  <a:pt x="413" y="898"/>
                </a:lnTo>
                <a:lnTo>
                  <a:pt x="414" y="897"/>
                </a:lnTo>
                <a:lnTo>
                  <a:pt x="414" y="897"/>
                </a:lnTo>
                <a:lnTo>
                  <a:pt x="415" y="896"/>
                </a:lnTo>
                <a:lnTo>
                  <a:pt x="416" y="895"/>
                </a:lnTo>
                <a:lnTo>
                  <a:pt x="418" y="893"/>
                </a:lnTo>
                <a:lnTo>
                  <a:pt x="418" y="892"/>
                </a:lnTo>
                <a:lnTo>
                  <a:pt x="419" y="890"/>
                </a:lnTo>
                <a:lnTo>
                  <a:pt x="420" y="888"/>
                </a:lnTo>
                <a:lnTo>
                  <a:pt x="421" y="888"/>
                </a:lnTo>
                <a:lnTo>
                  <a:pt x="421" y="890"/>
                </a:lnTo>
                <a:lnTo>
                  <a:pt x="423" y="893"/>
                </a:lnTo>
                <a:lnTo>
                  <a:pt x="424" y="897"/>
                </a:lnTo>
                <a:lnTo>
                  <a:pt x="425" y="897"/>
                </a:lnTo>
                <a:lnTo>
                  <a:pt x="425" y="888"/>
                </a:lnTo>
                <a:lnTo>
                  <a:pt x="426" y="870"/>
                </a:lnTo>
                <a:lnTo>
                  <a:pt x="427" y="844"/>
                </a:lnTo>
                <a:lnTo>
                  <a:pt x="429" y="811"/>
                </a:lnTo>
                <a:lnTo>
                  <a:pt x="429" y="777"/>
                </a:lnTo>
                <a:lnTo>
                  <a:pt x="430" y="750"/>
                </a:lnTo>
                <a:lnTo>
                  <a:pt x="431" y="753"/>
                </a:lnTo>
                <a:lnTo>
                  <a:pt x="432" y="790"/>
                </a:lnTo>
                <a:lnTo>
                  <a:pt x="432" y="850"/>
                </a:lnTo>
                <a:lnTo>
                  <a:pt x="434" y="906"/>
                </a:lnTo>
                <a:lnTo>
                  <a:pt x="435" y="945"/>
                </a:lnTo>
                <a:lnTo>
                  <a:pt x="436" y="967"/>
                </a:lnTo>
                <a:lnTo>
                  <a:pt x="436" y="976"/>
                </a:lnTo>
                <a:lnTo>
                  <a:pt x="437" y="979"/>
                </a:lnTo>
                <a:lnTo>
                  <a:pt x="439" y="978"/>
                </a:lnTo>
                <a:lnTo>
                  <a:pt x="440" y="973"/>
                </a:lnTo>
                <a:lnTo>
                  <a:pt x="440" y="967"/>
                </a:lnTo>
                <a:lnTo>
                  <a:pt x="441" y="959"/>
                </a:lnTo>
                <a:lnTo>
                  <a:pt x="442" y="950"/>
                </a:lnTo>
                <a:lnTo>
                  <a:pt x="444" y="940"/>
                </a:lnTo>
                <a:lnTo>
                  <a:pt x="444" y="931"/>
                </a:lnTo>
                <a:lnTo>
                  <a:pt x="445" y="922"/>
                </a:lnTo>
                <a:lnTo>
                  <a:pt x="446" y="913"/>
                </a:lnTo>
                <a:lnTo>
                  <a:pt x="447" y="907"/>
                </a:lnTo>
                <a:lnTo>
                  <a:pt x="449" y="901"/>
                </a:lnTo>
                <a:lnTo>
                  <a:pt x="449" y="897"/>
                </a:lnTo>
                <a:lnTo>
                  <a:pt x="450" y="893"/>
                </a:lnTo>
                <a:lnTo>
                  <a:pt x="451" y="891"/>
                </a:lnTo>
                <a:lnTo>
                  <a:pt x="452" y="890"/>
                </a:lnTo>
                <a:lnTo>
                  <a:pt x="452" y="888"/>
                </a:lnTo>
                <a:lnTo>
                  <a:pt x="454" y="887"/>
                </a:lnTo>
                <a:lnTo>
                  <a:pt x="455" y="887"/>
                </a:lnTo>
                <a:lnTo>
                  <a:pt x="456" y="887"/>
                </a:lnTo>
                <a:lnTo>
                  <a:pt x="456" y="887"/>
                </a:lnTo>
                <a:lnTo>
                  <a:pt x="457" y="887"/>
                </a:lnTo>
                <a:lnTo>
                  <a:pt x="459" y="887"/>
                </a:lnTo>
                <a:lnTo>
                  <a:pt x="460" y="887"/>
                </a:lnTo>
                <a:lnTo>
                  <a:pt x="460" y="887"/>
                </a:lnTo>
                <a:lnTo>
                  <a:pt x="461" y="887"/>
                </a:lnTo>
                <a:lnTo>
                  <a:pt x="462" y="887"/>
                </a:lnTo>
                <a:lnTo>
                  <a:pt x="463" y="888"/>
                </a:lnTo>
                <a:lnTo>
                  <a:pt x="463" y="888"/>
                </a:lnTo>
                <a:lnTo>
                  <a:pt x="465" y="888"/>
                </a:lnTo>
                <a:lnTo>
                  <a:pt x="466" y="890"/>
                </a:lnTo>
                <a:lnTo>
                  <a:pt x="467" y="890"/>
                </a:lnTo>
                <a:lnTo>
                  <a:pt x="467" y="890"/>
                </a:lnTo>
                <a:lnTo>
                  <a:pt x="468" y="888"/>
                </a:lnTo>
                <a:lnTo>
                  <a:pt x="470" y="888"/>
                </a:lnTo>
                <a:lnTo>
                  <a:pt x="471" y="888"/>
                </a:lnTo>
                <a:lnTo>
                  <a:pt x="471" y="888"/>
                </a:lnTo>
                <a:lnTo>
                  <a:pt x="472" y="888"/>
                </a:lnTo>
                <a:lnTo>
                  <a:pt x="473" y="890"/>
                </a:lnTo>
                <a:lnTo>
                  <a:pt x="475" y="888"/>
                </a:lnTo>
                <a:lnTo>
                  <a:pt x="475" y="887"/>
                </a:lnTo>
                <a:lnTo>
                  <a:pt x="476" y="886"/>
                </a:lnTo>
                <a:lnTo>
                  <a:pt x="477" y="885"/>
                </a:lnTo>
                <a:lnTo>
                  <a:pt x="478" y="885"/>
                </a:lnTo>
                <a:lnTo>
                  <a:pt x="478" y="886"/>
                </a:lnTo>
                <a:lnTo>
                  <a:pt x="480" y="890"/>
                </a:lnTo>
                <a:lnTo>
                  <a:pt x="481" y="893"/>
                </a:lnTo>
                <a:lnTo>
                  <a:pt x="482" y="896"/>
                </a:lnTo>
                <a:lnTo>
                  <a:pt x="482" y="898"/>
                </a:lnTo>
                <a:lnTo>
                  <a:pt x="483" y="899"/>
                </a:lnTo>
                <a:lnTo>
                  <a:pt x="485" y="899"/>
                </a:lnTo>
                <a:lnTo>
                  <a:pt x="486" y="901"/>
                </a:lnTo>
                <a:lnTo>
                  <a:pt x="486" y="901"/>
                </a:lnTo>
                <a:lnTo>
                  <a:pt x="487" y="901"/>
                </a:lnTo>
                <a:lnTo>
                  <a:pt x="488" y="901"/>
                </a:lnTo>
                <a:lnTo>
                  <a:pt x="490" y="901"/>
                </a:lnTo>
                <a:lnTo>
                  <a:pt x="490" y="901"/>
                </a:lnTo>
                <a:lnTo>
                  <a:pt x="491" y="901"/>
                </a:lnTo>
                <a:lnTo>
                  <a:pt x="492" y="901"/>
                </a:lnTo>
                <a:lnTo>
                  <a:pt x="493" y="901"/>
                </a:lnTo>
                <a:lnTo>
                  <a:pt x="493" y="901"/>
                </a:lnTo>
                <a:lnTo>
                  <a:pt x="495" y="901"/>
                </a:lnTo>
                <a:lnTo>
                  <a:pt x="496" y="899"/>
                </a:lnTo>
                <a:lnTo>
                  <a:pt x="497" y="899"/>
                </a:lnTo>
                <a:lnTo>
                  <a:pt x="497" y="898"/>
                </a:lnTo>
                <a:lnTo>
                  <a:pt x="498" y="896"/>
                </a:lnTo>
                <a:lnTo>
                  <a:pt x="499" y="893"/>
                </a:lnTo>
                <a:lnTo>
                  <a:pt x="501" y="890"/>
                </a:lnTo>
                <a:lnTo>
                  <a:pt x="501" y="887"/>
                </a:lnTo>
                <a:lnTo>
                  <a:pt x="502" y="886"/>
                </a:lnTo>
                <a:lnTo>
                  <a:pt x="503" y="887"/>
                </a:lnTo>
                <a:lnTo>
                  <a:pt x="504" y="890"/>
                </a:lnTo>
                <a:lnTo>
                  <a:pt x="506" y="893"/>
                </a:lnTo>
                <a:lnTo>
                  <a:pt x="506" y="896"/>
                </a:lnTo>
                <a:lnTo>
                  <a:pt x="507" y="899"/>
                </a:lnTo>
                <a:lnTo>
                  <a:pt x="508" y="902"/>
                </a:lnTo>
                <a:lnTo>
                  <a:pt x="509" y="903"/>
                </a:lnTo>
                <a:lnTo>
                  <a:pt x="509" y="903"/>
                </a:lnTo>
                <a:lnTo>
                  <a:pt x="511" y="903"/>
                </a:lnTo>
                <a:lnTo>
                  <a:pt x="512" y="903"/>
                </a:lnTo>
                <a:lnTo>
                  <a:pt x="513" y="904"/>
                </a:lnTo>
                <a:lnTo>
                  <a:pt x="513" y="904"/>
                </a:lnTo>
                <a:lnTo>
                  <a:pt x="514" y="906"/>
                </a:lnTo>
                <a:lnTo>
                  <a:pt x="516" y="906"/>
                </a:lnTo>
                <a:lnTo>
                  <a:pt x="517" y="906"/>
                </a:lnTo>
                <a:lnTo>
                  <a:pt x="517" y="904"/>
                </a:lnTo>
                <a:lnTo>
                  <a:pt x="518" y="903"/>
                </a:lnTo>
                <a:lnTo>
                  <a:pt x="519" y="902"/>
                </a:lnTo>
                <a:lnTo>
                  <a:pt x="521" y="901"/>
                </a:lnTo>
                <a:lnTo>
                  <a:pt x="521" y="899"/>
                </a:lnTo>
                <a:lnTo>
                  <a:pt x="522" y="898"/>
                </a:lnTo>
                <a:lnTo>
                  <a:pt x="523" y="897"/>
                </a:lnTo>
                <a:lnTo>
                  <a:pt x="524" y="897"/>
                </a:lnTo>
                <a:lnTo>
                  <a:pt x="524" y="897"/>
                </a:lnTo>
                <a:lnTo>
                  <a:pt x="526" y="897"/>
                </a:lnTo>
                <a:lnTo>
                  <a:pt x="527" y="897"/>
                </a:lnTo>
                <a:lnTo>
                  <a:pt x="528" y="897"/>
                </a:lnTo>
                <a:lnTo>
                  <a:pt x="528" y="897"/>
                </a:lnTo>
                <a:lnTo>
                  <a:pt x="529" y="897"/>
                </a:lnTo>
                <a:lnTo>
                  <a:pt x="531" y="897"/>
                </a:lnTo>
                <a:lnTo>
                  <a:pt x="532" y="896"/>
                </a:lnTo>
                <a:lnTo>
                  <a:pt x="532" y="896"/>
                </a:lnTo>
                <a:lnTo>
                  <a:pt x="533" y="896"/>
                </a:lnTo>
                <a:lnTo>
                  <a:pt x="534" y="897"/>
                </a:lnTo>
                <a:lnTo>
                  <a:pt x="535" y="897"/>
                </a:lnTo>
                <a:lnTo>
                  <a:pt x="535" y="898"/>
                </a:lnTo>
                <a:lnTo>
                  <a:pt x="537" y="898"/>
                </a:lnTo>
                <a:lnTo>
                  <a:pt x="538" y="899"/>
                </a:lnTo>
                <a:lnTo>
                  <a:pt x="539" y="899"/>
                </a:lnTo>
                <a:lnTo>
                  <a:pt x="539" y="901"/>
                </a:lnTo>
                <a:lnTo>
                  <a:pt x="540" y="901"/>
                </a:lnTo>
                <a:lnTo>
                  <a:pt x="542" y="901"/>
                </a:lnTo>
                <a:lnTo>
                  <a:pt x="543" y="901"/>
                </a:lnTo>
                <a:lnTo>
                  <a:pt x="543" y="901"/>
                </a:lnTo>
                <a:lnTo>
                  <a:pt x="544" y="901"/>
                </a:lnTo>
                <a:lnTo>
                  <a:pt x="545" y="901"/>
                </a:lnTo>
                <a:lnTo>
                  <a:pt x="547" y="901"/>
                </a:lnTo>
                <a:lnTo>
                  <a:pt x="547" y="901"/>
                </a:lnTo>
                <a:lnTo>
                  <a:pt x="548" y="901"/>
                </a:lnTo>
                <a:lnTo>
                  <a:pt x="549" y="901"/>
                </a:lnTo>
                <a:lnTo>
                  <a:pt x="550" y="901"/>
                </a:lnTo>
                <a:lnTo>
                  <a:pt x="550" y="901"/>
                </a:lnTo>
                <a:lnTo>
                  <a:pt x="552" y="901"/>
                </a:lnTo>
                <a:lnTo>
                  <a:pt x="553" y="901"/>
                </a:lnTo>
                <a:lnTo>
                  <a:pt x="554" y="901"/>
                </a:lnTo>
                <a:lnTo>
                  <a:pt x="554" y="901"/>
                </a:lnTo>
                <a:lnTo>
                  <a:pt x="555" y="901"/>
                </a:lnTo>
                <a:lnTo>
                  <a:pt x="557" y="901"/>
                </a:lnTo>
                <a:lnTo>
                  <a:pt x="558" y="901"/>
                </a:lnTo>
                <a:lnTo>
                  <a:pt x="558" y="901"/>
                </a:lnTo>
                <a:lnTo>
                  <a:pt x="559" y="901"/>
                </a:lnTo>
                <a:lnTo>
                  <a:pt x="560" y="901"/>
                </a:lnTo>
                <a:lnTo>
                  <a:pt x="562" y="899"/>
                </a:lnTo>
                <a:lnTo>
                  <a:pt x="563" y="899"/>
                </a:lnTo>
                <a:lnTo>
                  <a:pt x="563" y="899"/>
                </a:lnTo>
                <a:lnTo>
                  <a:pt x="564" y="899"/>
                </a:lnTo>
                <a:lnTo>
                  <a:pt x="565" y="899"/>
                </a:lnTo>
                <a:lnTo>
                  <a:pt x="567" y="899"/>
                </a:lnTo>
                <a:lnTo>
                  <a:pt x="567" y="899"/>
                </a:lnTo>
                <a:lnTo>
                  <a:pt x="568" y="899"/>
                </a:lnTo>
                <a:lnTo>
                  <a:pt x="569" y="899"/>
                </a:lnTo>
                <a:lnTo>
                  <a:pt x="570" y="899"/>
                </a:lnTo>
                <a:lnTo>
                  <a:pt x="570" y="899"/>
                </a:lnTo>
                <a:lnTo>
                  <a:pt x="571" y="901"/>
                </a:lnTo>
                <a:lnTo>
                  <a:pt x="573" y="901"/>
                </a:lnTo>
                <a:lnTo>
                  <a:pt x="574" y="901"/>
                </a:lnTo>
                <a:lnTo>
                  <a:pt x="574" y="901"/>
                </a:lnTo>
                <a:lnTo>
                  <a:pt x="575" y="901"/>
                </a:lnTo>
                <a:lnTo>
                  <a:pt x="576" y="901"/>
                </a:lnTo>
                <a:lnTo>
                  <a:pt x="578" y="901"/>
                </a:lnTo>
                <a:lnTo>
                  <a:pt x="578" y="901"/>
                </a:lnTo>
                <a:lnTo>
                  <a:pt x="579" y="901"/>
                </a:lnTo>
                <a:lnTo>
                  <a:pt x="580" y="901"/>
                </a:lnTo>
                <a:lnTo>
                  <a:pt x="581" y="901"/>
                </a:lnTo>
                <a:lnTo>
                  <a:pt x="581" y="901"/>
                </a:lnTo>
                <a:lnTo>
                  <a:pt x="583" y="901"/>
                </a:lnTo>
                <a:lnTo>
                  <a:pt x="584" y="901"/>
                </a:lnTo>
                <a:lnTo>
                  <a:pt x="585" y="901"/>
                </a:lnTo>
                <a:lnTo>
                  <a:pt x="585" y="901"/>
                </a:lnTo>
                <a:lnTo>
                  <a:pt x="586" y="901"/>
                </a:lnTo>
                <a:lnTo>
                  <a:pt x="588" y="901"/>
                </a:lnTo>
                <a:lnTo>
                  <a:pt x="589" y="899"/>
                </a:lnTo>
                <a:lnTo>
                  <a:pt x="589" y="899"/>
                </a:lnTo>
                <a:lnTo>
                  <a:pt x="590" y="899"/>
                </a:lnTo>
                <a:lnTo>
                  <a:pt x="591" y="899"/>
                </a:lnTo>
                <a:lnTo>
                  <a:pt x="593" y="901"/>
                </a:lnTo>
                <a:lnTo>
                  <a:pt x="593" y="901"/>
                </a:lnTo>
                <a:lnTo>
                  <a:pt x="594" y="901"/>
                </a:lnTo>
                <a:lnTo>
                  <a:pt x="595" y="901"/>
                </a:lnTo>
                <a:lnTo>
                  <a:pt x="596" y="901"/>
                </a:lnTo>
                <a:lnTo>
                  <a:pt x="596" y="901"/>
                </a:lnTo>
                <a:lnTo>
                  <a:pt x="598" y="901"/>
                </a:lnTo>
                <a:lnTo>
                  <a:pt x="599" y="901"/>
                </a:lnTo>
                <a:lnTo>
                  <a:pt x="600" y="901"/>
                </a:lnTo>
                <a:lnTo>
                  <a:pt x="600" y="901"/>
                </a:lnTo>
                <a:lnTo>
                  <a:pt x="601" y="901"/>
                </a:lnTo>
                <a:lnTo>
                  <a:pt x="603" y="901"/>
                </a:lnTo>
                <a:lnTo>
                  <a:pt x="604" y="901"/>
                </a:lnTo>
                <a:lnTo>
                  <a:pt x="604" y="901"/>
                </a:lnTo>
                <a:lnTo>
                  <a:pt x="605" y="901"/>
                </a:lnTo>
                <a:lnTo>
                  <a:pt x="606" y="901"/>
                </a:lnTo>
                <a:lnTo>
                  <a:pt x="607" y="901"/>
                </a:lnTo>
                <a:lnTo>
                  <a:pt x="607" y="899"/>
                </a:lnTo>
                <a:lnTo>
                  <a:pt x="609" y="899"/>
                </a:lnTo>
                <a:lnTo>
                  <a:pt x="610" y="899"/>
                </a:lnTo>
                <a:lnTo>
                  <a:pt x="611" y="899"/>
                </a:lnTo>
                <a:lnTo>
                  <a:pt x="611" y="898"/>
                </a:lnTo>
                <a:lnTo>
                  <a:pt x="612" y="898"/>
                </a:lnTo>
                <a:lnTo>
                  <a:pt x="614" y="898"/>
                </a:lnTo>
                <a:lnTo>
                  <a:pt x="615" y="898"/>
                </a:lnTo>
                <a:lnTo>
                  <a:pt x="616" y="898"/>
                </a:lnTo>
                <a:lnTo>
                  <a:pt x="616" y="898"/>
                </a:lnTo>
                <a:lnTo>
                  <a:pt x="617" y="897"/>
                </a:lnTo>
                <a:lnTo>
                  <a:pt x="619" y="897"/>
                </a:lnTo>
                <a:lnTo>
                  <a:pt x="620" y="897"/>
                </a:lnTo>
                <a:lnTo>
                  <a:pt x="620" y="896"/>
                </a:lnTo>
                <a:lnTo>
                  <a:pt x="621" y="896"/>
                </a:lnTo>
                <a:lnTo>
                  <a:pt x="622" y="896"/>
                </a:lnTo>
                <a:lnTo>
                  <a:pt x="624" y="896"/>
                </a:lnTo>
                <a:lnTo>
                  <a:pt x="624" y="896"/>
                </a:lnTo>
                <a:lnTo>
                  <a:pt x="625" y="896"/>
                </a:lnTo>
                <a:lnTo>
                  <a:pt x="626" y="896"/>
                </a:lnTo>
                <a:lnTo>
                  <a:pt x="627" y="896"/>
                </a:lnTo>
                <a:lnTo>
                  <a:pt x="627" y="897"/>
                </a:lnTo>
                <a:lnTo>
                  <a:pt x="629" y="897"/>
                </a:lnTo>
                <a:lnTo>
                  <a:pt x="630" y="897"/>
                </a:lnTo>
                <a:lnTo>
                  <a:pt x="631" y="897"/>
                </a:lnTo>
                <a:lnTo>
                  <a:pt x="631" y="898"/>
                </a:lnTo>
                <a:lnTo>
                  <a:pt x="632" y="898"/>
                </a:lnTo>
                <a:lnTo>
                  <a:pt x="634" y="899"/>
                </a:lnTo>
                <a:lnTo>
                  <a:pt x="635" y="899"/>
                </a:lnTo>
                <a:lnTo>
                  <a:pt x="635" y="901"/>
                </a:lnTo>
                <a:lnTo>
                  <a:pt x="636" y="901"/>
                </a:lnTo>
                <a:lnTo>
                  <a:pt x="637" y="901"/>
                </a:lnTo>
                <a:lnTo>
                  <a:pt x="638" y="901"/>
                </a:lnTo>
                <a:lnTo>
                  <a:pt x="638" y="902"/>
                </a:lnTo>
                <a:lnTo>
                  <a:pt x="640" y="902"/>
                </a:lnTo>
                <a:lnTo>
                  <a:pt x="641" y="902"/>
                </a:lnTo>
                <a:lnTo>
                  <a:pt x="642" y="902"/>
                </a:lnTo>
                <a:lnTo>
                  <a:pt x="642" y="902"/>
                </a:lnTo>
                <a:lnTo>
                  <a:pt x="643" y="902"/>
                </a:lnTo>
                <a:lnTo>
                  <a:pt x="645" y="902"/>
                </a:lnTo>
                <a:lnTo>
                  <a:pt x="646" y="901"/>
                </a:lnTo>
                <a:lnTo>
                  <a:pt x="646" y="901"/>
                </a:lnTo>
                <a:lnTo>
                  <a:pt x="647" y="901"/>
                </a:lnTo>
                <a:lnTo>
                  <a:pt x="648" y="901"/>
                </a:lnTo>
                <a:lnTo>
                  <a:pt x="650" y="901"/>
                </a:lnTo>
                <a:lnTo>
                  <a:pt x="650" y="901"/>
                </a:lnTo>
                <a:lnTo>
                  <a:pt x="651" y="901"/>
                </a:lnTo>
                <a:lnTo>
                  <a:pt x="652" y="901"/>
                </a:lnTo>
                <a:lnTo>
                  <a:pt x="653" y="902"/>
                </a:lnTo>
                <a:lnTo>
                  <a:pt x="653" y="902"/>
                </a:lnTo>
                <a:lnTo>
                  <a:pt x="655" y="901"/>
                </a:lnTo>
                <a:lnTo>
                  <a:pt x="656" y="901"/>
                </a:lnTo>
                <a:lnTo>
                  <a:pt x="657" y="901"/>
                </a:lnTo>
                <a:lnTo>
                  <a:pt x="657" y="899"/>
                </a:lnTo>
                <a:lnTo>
                  <a:pt x="658" y="899"/>
                </a:lnTo>
                <a:lnTo>
                  <a:pt x="660" y="898"/>
                </a:lnTo>
                <a:lnTo>
                  <a:pt x="661" y="898"/>
                </a:lnTo>
                <a:lnTo>
                  <a:pt x="661" y="897"/>
                </a:lnTo>
                <a:lnTo>
                  <a:pt x="662" y="896"/>
                </a:lnTo>
                <a:lnTo>
                  <a:pt x="663" y="896"/>
                </a:lnTo>
                <a:lnTo>
                  <a:pt x="665" y="895"/>
                </a:lnTo>
                <a:lnTo>
                  <a:pt x="665" y="893"/>
                </a:lnTo>
                <a:lnTo>
                  <a:pt x="666" y="893"/>
                </a:lnTo>
                <a:lnTo>
                  <a:pt x="667" y="892"/>
                </a:lnTo>
                <a:lnTo>
                  <a:pt x="668" y="892"/>
                </a:lnTo>
                <a:lnTo>
                  <a:pt x="668" y="891"/>
                </a:lnTo>
                <a:lnTo>
                  <a:pt x="670" y="891"/>
                </a:lnTo>
                <a:lnTo>
                  <a:pt x="671" y="891"/>
                </a:lnTo>
                <a:lnTo>
                  <a:pt x="672" y="891"/>
                </a:lnTo>
                <a:lnTo>
                  <a:pt x="673" y="891"/>
                </a:lnTo>
                <a:lnTo>
                  <a:pt x="673" y="890"/>
                </a:lnTo>
                <a:lnTo>
                  <a:pt x="674" y="890"/>
                </a:lnTo>
                <a:lnTo>
                  <a:pt x="676" y="890"/>
                </a:lnTo>
                <a:lnTo>
                  <a:pt x="677" y="890"/>
                </a:lnTo>
                <a:lnTo>
                  <a:pt x="677" y="891"/>
                </a:lnTo>
                <a:lnTo>
                  <a:pt x="678" y="892"/>
                </a:lnTo>
                <a:lnTo>
                  <a:pt x="679" y="893"/>
                </a:lnTo>
                <a:lnTo>
                  <a:pt x="681" y="895"/>
                </a:lnTo>
                <a:lnTo>
                  <a:pt x="681" y="897"/>
                </a:lnTo>
                <a:lnTo>
                  <a:pt x="682" y="898"/>
                </a:lnTo>
                <a:lnTo>
                  <a:pt x="683" y="899"/>
                </a:lnTo>
                <a:lnTo>
                  <a:pt x="684" y="901"/>
                </a:lnTo>
                <a:lnTo>
                  <a:pt x="684" y="902"/>
                </a:lnTo>
                <a:lnTo>
                  <a:pt x="686" y="902"/>
                </a:lnTo>
                <a:lnTo>
                  <a:pt x="687" y="901"/>
                </a:lnTo>
                <a:lnTo>
                  <a:pt x="688" y="901"/>
                </a:lnTo>
                <a:lnTo>
                  <a:pt x="688" y="899"/>
                </a:lnTo>
                <a:lnTo>
                  <a:pt x="689" y="899"/>
                </a:lnTo>
                <a:lnTo>
                  <a:pt x="691" y="898"/>
                </a:lnTo>
                <a:lnTo>
                  <a:pt x="692" y="897"/>
                </a:lnTo>
                <a:lnTo>
                  <a:pt x="692" y="896"/>
                </a:lnTo>
                <a:lnTo>
                  <a:pt x="693" y="895"/>
                </a:lnTo>
                <a:lnTo>
                  <a:pt x="694" y="893"/>
                </a:lnTo>
                <a:lnTo>
                  <a:pt x="696" y="892"/>
                </a:lnTo>
                <a:lnTo>
                  <a:pt x="696" y="892"/>
                </a:lnTo>
                <a:lnTo>
                  <a:pt x="697" y="892"/>
                </a:lnTo>
                <a:lnTo>
                  <a:pt x="698" y="892"/>
                </a:lnTo>
                <a:lnTo>
                  <a:pt x="699" y="892"/>
                </a:lnTo>
                <a:lnTo>
                  <a:pt x="699" y="892"/>
                </a:lnTo>
                <a:lnTo>
                  <a:pt x="701" y="893"/>
                </a:lnTo>
                <a:lnTo>
                  <a:pt x="702" y="895"/>
                </a:lnTo>
                <a:lnTo>
                  <a:pt x="703" y="895"/>
                </a:lnTo>
                <a:lnTo>
                  <a:pt x="703" y="896"/>
                </a:lnTo>
                <a:lnTo>
                  <a:pt x="704" y="896"/>
                </a:lnTo>
                <a:lnTo>
                  <a:pt x="706" y="897"/>
                </a:lnTo>
                <a:lnTo>
                  <a:pt x="707" y="898"/>
                </a:lnTo>
                <a:lnTo>
                  <a:pt x="707" y="898"/>
                </a:lnTo>
                <a:lnTo>
                  <a:pt x="708" y="899"/>
                </a:lnTo>
                <a:lnTo>
                  <a:pt x="709" y="899"/>
                </a:lnTo>
                <a:lnTo>
                  <a:pt x="710" y="901"/>
                </a:lnTo>
                <a:lnTo>
                  <a:pt x="710" y="902"/>
                </a:lnTo>
                <a:lnTo>
                  <a:pt x="712" y="902"/>
                </a:lnTo>
                <a:lnTo>
                  <a:pt x="713" y="902"/>
                </a:lnTo>
                <a:lnTo>
                  <a:pt x="714" y="902"/>
                </a:lnTo>
                <a:lnTo>
                  <a:pt x="714" y="901"/>
                </a:lnTo>
                <a:lnTo>
                  <a:pt x="715" y="901"/>
                </a:lnTo>
                <a:lnTo>
                  <a:pt x="717" y="899"/>
                </a:lnTo>
                <a:lnTo>
                  <a:pt x="718" y="897"/>
                </a:lnTo>
                <a:lnTo>
                  <a:pt x="718" y="896"/>
                </a:lnTo>
                <a:lnTo>
                  <a:pt x="719" y="895"/>
                </a:lnTo>
                <a:lnTo>
                  <a:pt x="720" y="893"/>
                </a:lnTo>
                <a:lnTo>
                  <a:pt x="722" y="892"/>
                </a:lnTo>
                <a:lnTo>
                  <a:pt x="722" y="891"/>
                </a:lnTo>
                <a:lnTo>
                  <a:pt x="723" y="891"/>
                </a:lnTo>
                <a:lnTo>
                  <a:pt x="724" y="892"/>
                </a:lnTo>
                <a:lnTo>
                  <a:pt x="725" y="892"/>
                </a:lnTo>
                <a:lnTo>
                  <a:pt x="725" y="893"/>
                </a:lnTo>
                <a:lnTo>
                  <a:pt x="727" y="895"/>
                </a:lnTo>
                <a:lnTo>
                  <a:pt x="728" y="895"/>
                </a:lnTo>
                <a:lnTo>
                  <a:pt x="729" y="896"/>
                </a:lnTo>
                <a:lnTo>
                  <a:pt x="730" y="897"/>
                </a:lnTo>
                <a:lnTo>
                  <a:pt x="730" y="897"/>
                </a:lnTo>
                <a:lnTo>
                  <a:pt x="732" y="898"/>
                </a:lnTo>
                <a:lnTo>
                  <a:pt x="733" y="899"/>
                </a:lnTo>
                <a:lnTo>
                  <a:pt x="734" y="899"/>
                </a:lnTo>
                <a:lnTo>
                  <a:pt x="734" y="901"/>
                </a:lnTo>
                <a:lnTo>
                  <a:pt x="735" y="901"/>
                </a:lnTo>
                <a:lnTo>
                  <a:pt x="737" y="901"/>
                </a:lnTo>
                <a:lnTo>
                  <a:pt x="738" y="901"/>
                </a:lnTo>
                <a:lnTo>
                  <a:pt x="738" y="899"/>
                </a:lnTo>
                <a:lnTo>
                  <a:pt x="739" y="898"/>
                </a:lnTo>
                <a:lnTo>
                  <a:pt x="740" y="897"/>
                </a:lnTo>
                <a:lnTo>
                  <a:pt x="742" y="896"/>
                </a:lnTo>
                <a:lnTo>
                  <a:pt x="742" y="895"/>
                </a:lnTo>
                <a:lnTo>
                  <a:pt x="743" y="893"/>
                </a:lnTo>
                <a:lnTo>
                  <a:pt x="744" y="892"/>
                </a:lnTo>
                <a:lnTo>
                  <a:pt x="745" y="892"/>
                </a:lnTo>
                <a:lnTo>
                  <a:pt x="745" y="892"/>
                </a:lnTo>
                <a:lnTo>
                  <a:pt x="746" y="892"/>
                </a:lnTo>
                <a:lnTo>
                  <a:pt x="748" y="893"/>
                </a:lnTo>
                <a:lnTo>
                  <a:pt x="749" y="895"/>
                </a:lnTo>
                <a:lnTo>
                  <a:pt x="749" y="896"/>
                </a:lnTo>
                <a:lnTo>
                  <a:pt x="750" y="898"/>
                </a:lnTo>
                <a:lnTo>
                  <a:pt x="751" y="899"/>
                </a:lnTo>
                <a:lnTo>
                  <a:pt x="753" y="901"/>
                </a:lnTo>
                <a:lnTo>
                  <a:pt x="753" y="902"/>
                </a:lnTo>
                <a:lnTo>
                  <a:pt x="754" y="903"/>
                </a:lnTo>
                <a:lnTo>
                  <a:pt x="755" y="903"/>
                </a:lnTo>
                <a:lnTo>
                  <a:pt x="756" y="904"/>
                </a:lnTo>
                <a:lnTo>
                  <a:pt x="756" y="903"/>
                </a:lnTo>
                <a:lnTo>
                  <a:pt x="758" y="903"/>
                </a:lnTo>
                <a:lnTo>
                  <a:pt x="759" y="902"/>
                </a:lnTo>
                <a:lnTo>
                  <a:pt x="760" y="901"/>
                </a:lnTo>
                <a:lnTo>
                  <a:pt x="760" y="899"/>
                </a:lnTo>
                <a:lnTo>
                  <a:pt x="761" y="898"/>
                </a:lnTo>
                <a:lnTo>
                  <a:pt x="763" y="898"/>
                </a:lnTo>
                <a:lnTo>
                  <a:pt x="764" y="898"/>
                </a:lnTo>
                <a:lnTo>
                  <a:pt x="764" y="898"/>
                </a:lnTo>
                <a:lnTo>
                  <a:pt x="765" y="898"/>
                </a:lnTo>
                <a:lnTo>
                  <a:pt x="766" y="899"/>
                </a:lnTo>
                <a:lnTo>
                  <a:pt x="768" y="899"/>
                </a:lnTo>
                <a:lnTo>
                  <a:pt x="768" y="901"/>
                </a:lnTo>
                <a:lnTo>
                  <a:pt x="769" y="902"/>
                </a:lnTo>
                <a:lnTo>
                  <a:pt x="770" y="903"/>
                </a:lnTo>
                <a:lnTo>
                  <a:pt x="771" y="903"/>
                </a:lnTo>
                <a:lnTo>
                  <a:pt x="771" y="903"/>
                </a:lnTo>
                <a:lnTo>
                  <a:pt x="773" y="903"/>
                </a:lnTo>
                <a:lnTo>
                  <a:pt x="774" y="903"/>
                </a:lnTo>
                <a:lnTo>
                  <a:pt x="775" y="903"/>
                </a:lnTo>
                <a:lnTo>
                  <a:pt x="775" y="902"/>
                </a:lnTo>
                <a:lnTo>
                  <a:pt x="776" y="902"/>
                </a:lnTo>
                <a:lnTo>
                  <a:pt x="778" y="901"/>
                </a:lnTo>
                <a:lnTo>
                  <a:pt x="779" y="901"/>
                </a:lnTo>
                <a:lnTo>
                  <a:pt x="779" y="901"/>
                </a:lnTo>
                <a:lnTo>
                  <a:pt x="780" y="901"/>
                </a:lnTo>
                <a:lnTo>
                  <a:pt x="781" y="901"/>
                </a:lnTo>
                <a:lnTo>
                  <a:pt x="782" y="902"/>
                </a:lnTo>
                <a:lnTo>
                  <a:pt x="782" y="902"/>
                </a:lnTo>
                <a:lnTo>
                  <a:pt x="784" y="903"/>
                </a:lnTo>
                <a:lnTo>
                  <a:pt x="785" y="904"/>
                </a:lnTo>
                <a:lnTo>
                  <a:pt x="786" y="906"/>
                </a:lnTo>
                <a:lnTo>
                  <a:pt x="787" y="907"/>
                </a:lnTo>
                <a:lnTo>
                  <a:pt x="787" y="907"/>
                </a:lnTo>
                <a:lnTo>
                  <a:pt x="789" y="907"/>
                </a:lnTo>
                <a:lnTo>
                  <a:pt x="790" y="906"/>
                </a:lnTo>
                <a:lnTo>
                  <a:pt x="791" y="904"/>
                </a:lnTo>
                <a:lnTo>
                  <a:pt x="791" y="903"/>
                </a:lnTo>
                <a:lnTo>
                  <a:pt x="792" y="902"/>
                </a:lnTo>
                <a:lnTo>
                  <a:pt x="794" y="899"/>
                </a:lnTo>
                <a:lnTo>
                  <a:pt x="795" y="898"/>
                </a:lnTo>
                <a:lnTo>
                  <a:pt x="795" y="897"/>
                </a:lnTo>
                <a:lnTo>
                  <a:pt x="796" y="896"/>
                </a:lnTo>
                <a:lnTo>
                  <a:pt x="797" y="896"/>
                </a:lnTo>
                <a:lnTo>
                  <a:pt x="799" y="896"/>
                </a:lnTo>
                <a:lnTo>
                  <a:pt x="799" y="897"/>
                </a:lnTo>
                <a:lnTo>
                  <a:pt x="800" y="897"/>
                </a:lnTo>
                <a:lnTo>
                  <a:pt x="801" y="898"/>
                </a:lnTo>
                <a:lnTo>
                  <a:pt x="802" y="899"/>
                </a:lnTo>
                <a:lnTo>
                  <a:pt x="802" y="899"/>
                </a:lnTo>
                <a:lnTo>
                  <a:pt x="804" y="899"/>
                </a:lnTo>
                <a:lnTo>
                  <a:pt x="805" y="899"/>
                </a:lnTo>
                <a:lnTo>
                  <a:pt x="806" y="898"/>
                </a:lnTo>
                <a:lnTo>
                  <a:pt x="806" y="898"/>
                </a:lnTo>
                <a:lnTo>
                  <a:pt x="807" y="897"/>
                </a:lnTo>
                <a:lnTo>
                  <a:pt x="809" y="897"/>
                </a:lnTo>
                <a:lnTo>
                  <a:pt x="810" y="898"/>
                </a:lnTo>
                <a:lnTo>
                  <a:pt x="810" y="898"/>
                </a:lnTo>
                <a:lnTo>
                  <a:pt x="811" y="899"/>
                </a:lnTo>
                <a:lnTo>
                  <a:pt x="812" y="899"/>
                </a:lnTo>
                <a:lnTo>
                  <a:pt x="814" y="901"/>
                </a:lnTo>
                <a:lnTo>
                  <a:pt x="814" y="901"/>
                </a:lnTo>
                <a:lnTo>
                  <a:pt x="815" y="902"/>
                </a:lnTo>
                <a:lnTo>
                  <a:pt x="816" y="902"/>
                </a:lnTo>
                <a:lnTo>
                  <a:pt x="817" y="901"/>
                </a:lnTo>
                <a:lnTo>
                  <a:pt x="817" y="901"/>
                </a:lnTo>
                <a:lnTo>
                  <a:pt x="818" y="899"/>
                </a:lnTo>
                <a:lnTo>
                  <a:pt x="820" y="899"/>
                </a:lnTo>
                <a:lnTo>
                  <a:pt x="821" y="898"/>
                </a:lnTo>
                <a:lnTo>
                  <a:pt x="821" y="898"/>
                </a:lnTo>
                <a:lnTo>
                  <a:pt x="822" y="898"/>
                </a:lnTo>
                <a:lnTo>
                  <a:pt x="823" y="898"/>
                </a:lnTo>
                <a:lnTo>
                  <a:pt x="825" y="898"/>
                </a:lnTo>
                <a:lnTo>
                  <a:pt x="825" y="899"/>
                </a:lnTo>
                <a:lnTo>
                  <a:pt x="826" y="899"/>
                </a:lnTo>
                <a:lnTo>
                  <a:pt x="827" y="899"/>
                </a:lnTo>
                <a:lnTo>
                  <a:pt x="828" y="899"/>
                </a:lnTo>
                <a:lnTo>
                  <a:pt x="828" y="899"/>
                </a:lnTo>
                <a:lnTo>
                  <a:pt x="830" y="899"/>
                </a:lnTo>
                <a:lnTo>
                  <a:pt x="831" y="899"/>
                </a:lnTo>
                <a:lnTo>
                  <a:pt x="832" y="899"/>
                </a:lnTo>
                <a:lnTo>
                  <a:pt x="832" y="899"/>
                </a:lnTo>
                <a:lnTo>
                  <a:pt x="833" y="898"/>
                </a:lnTo>
                <a:lnTo>
                  <a:pt x="835" y="898"/>
                </a:lnTo>
                <a:lnTo>
                  <a:pt x="836" y="898"/>
                </a:lnTo>
                <a:lnTo>
                  <a:pt x="836" y="898"/>
                </a:lnTo>
                <a:lnTo>
                  <a:pt x="837" y="898"/>
                </a:lnTo>
                <a:lnTo>
                  <a:pt x="838" y="898"/>
                </a:lnTo>
                <a:lnTo>
                  <a:pt x="840" y="898"/>
                </a:lnTo>
                <a:lnTo>
                  <a:pt x="841" y="898"/>
                </a:lnTo>
                <a:lnTo>
                  <a:pt x="841" y="899"/>
                </a:lnTo>
                <a:lnTo>
                  <a:pt x="842" y="899"/>
                </a:lnTo>
                <a:lnTo>
                  <a:pt x="843" y="901"/>
                </a:lnTo>
                <a:lnTo>
                  <a:pt x="845" y="901"/>
                </a:lnTo>
                <a:lnTo>
                  <a:pt x="845" y="901"/>
                </a:lnTo>
                <a:lnTo>
                  <a:pt x="846" y="901"/>
                </a:lnTo>
                <a:lnTo>
                  <a:pt x="847" y="901"/>
                </a:lnTo>
                <a:lnTo>
                  <a:pt x="848" y="901"/>
                </a:lnTo>
                <a:lnTo>
                  <a:pt x="848" y="899"/>
                </a:lnTo>
                <a:lnTo>
                  <a:pt x="850" y="899"/>
                </a:lnTo>
                <a:lnTo>
                  <a:pt x="851" y="899"/>
                </a:lnTo>
                <a:lnTo>
                  <a:pt x="852" y="899"/>
                </a:lnTo>
                <a:lnTo>
                  <a:pt x="852" y="899"/>
                </a:lnTo>
                <a:lnTo>
                  <a:pt x="853" y="899"/>
                </a:lnTo>
                <a:lnTo>
                  <a:pt x="854" y="901"/>
                </a:lnTo>
                <a:lnTo>
                  <a:pt x="856" y="901"/>
                </a:lnTo>
                <a:lnTo>
                  <a:pt x="856" y="901"/>
                </a:lnTo>
                <a:lnTo>
                  <a:pt x="857" y="901"/>
                </a:lnTo>
                <a:lnTo>
                  <a:pt x="858" y="901"/>
                </a:lnTo>
                <a:lnTo>
                  <a:pt x="859" y="901"/>
                </a:lnTo>
                <a:lnTo>
                  <a:pt x="859" y="901"/>
                </a:lnTo>
                <a:lnTo>
                  <a:pt x="861" y="901"/>
                </a:lnTo>
                <a:lnTo>
                  <a:pt x="862" y="899"/>
                </a:lnTo>
                <a:lnTo>
                  <a:pt x="863" y="899"/>
                </a:lnTo>
                <a:lnTo>
                  <a:pt x="863" y="899"/>
                </a:lnTo>
                <a:lnTo>
                  <a:pt x="864" y="899"/>
                </a:lnTo>
                <a:lnTo>
                  <a:pt x="866" y="899"/>
                </a:lnTo>
                <a:lnTo>
                  <a:pt x="867" y="899"/>
                </a:lnTo>
                <a:lnTo>
                  <a:pt x="867" y="899"/>
                </a:lnTo>
                <a:lnTo>
                  <a:pt x="868" y="899"/>
                </a:lnTo>
                <a:lnTo>
                  <a:pt x="869" y="901"/>
                </a:lnTo>
                <a:lnTo>
                  <a:pt x="871" y="901"/>
                </a:lnTo>
                <a:lnTo>
                  <a:pt x="871" y="901"/>
                </a:lnTo>
                <a:lnTo>
                  <a:pt x="872" y="901"/>
                </a:lnTo>
                <a:lnTo>
                  <a:pt x="873" y="901"/>
                </a:lnTo>
                <a:lnTo>
                  <a:pt x="874" y="901"/>
                </a:lnTo>
                <a:lnTo>
                  <a:pt x="874" y="899"/>
                </a:lnTo>
                <a:lnTo>
                  <a:pt x="876" y="899"/>
                </a:lnTo>
                <a:lnTo>
                  <a:pt x="877" y="899"/>
                </a:lnTo>
                <a:lnTo>
                  <a:pt x="878" y="899"/>
                </a:lnTo>
                <a:lnTo>
                  <a:pt x="878" y="899"/>
                </a:lnTo>
                <a:lnTo>
                  <a:pt x="879" y="899"/>
                </a:lnTo>
                <a:lnTo>
                  <a:pt x="881" y="899"/>
                </a:lnTo>
                <a:lnTo>
                  <a:pt x="882" y="899"/>
                </a:lnTo>
                <a:lnTo>
                  <a:pt x="882" y="899"/>
                </a:lnTo>
                <a:lnTo>
                  <a:pt x="883" y="899"/>
                </a:lnTo>
                <a:lnTo>
                  <a:pt x="884" y="899"/>
                </a:lnTo>
                <a:lnTo>
                  <a:pt x="886" y="899"/>
                </a:lnTo>
                <a:lnTo>
                  <a:pt x="886" y="899"/>
                </a:lnTo>
                <a:lnTo>
                  <a:pt x="887" y="899"/>
                </a:lnTo>
                <a:lnTo>
                  <a:pt x="888" y="899"/>
                </a:lnTo>
                <a:lnTo>
                  <a:pt x="889" y="899"/>
                </a:lnTo>
                <a:lnTo>
                  <a:pt x="889" y="899"/>
                </a:lnTo>
                <a:lnTo>
                  <a:pt x="890" y="899"/>
                </a:lnTo>
                <a:lnTo>
                  <a:pt x="892" y="899"/>
                </a:lnTo>
                <a:lnTo>
                  <a:pt x="893" y="899"/>
                </a:lnTo>
                <a:lnTo>
                  <a:pt x="893" y="899"/>
                </a:lnTo>
                <a:lnTo>
                  <a:pt x="894" y="899"/>
                </a:lnTo>
                <a:lnTo>
                  <a:pt x="895" y="899"/>
                </a:lnTo>
                <a:lnTo>
                  <a:pt x="897" y="899"/>
                </a:lnTo>
                <a:lnTo>
                  <a:pt x="898" y="901"/>
                </a:lnTo>
                <a:lnTo>
                  <a:pt x="898" y="901"/>
                </a:lnTo>
                <a:lnTo>
                  <a:pt x="899" y="901"/>
                </a:lnTo>
                <a:lnTo>
                  <a:pt x="900" y="901"/>
                </a:lnTo>
                <a:lnTo>
                  <a:pt x="902" y="901"/>
                </a:lnTo>
                <a:lnTo>
                  <a:pt x="902" y="901"/>
                </a:lnTo>
                <a:lnTo>
                  <a:pt x="903" y="901"/>
                </a:lnTo>
                <a:lnTo>
                  <a:pt x="904" y="901"/>
                </a:lnTo>
                <a:lnTo>
                  <a:pt x="905" y="901"/>
                </a:lnTo>
                <a:lnTo>
                  <a:pt x="905" y="901"/>
                </a:lnTo>
                <a:lnTo>
                  <a:pt x="907" y="901"/>
                </a:lnTo>
                <a:lnTo>
                  <a:pt x="908" y="901"/>
                </a:lnTo>
                <a:lnTo>
                  <a:pt x="909" y="899"/>
                </a:lnTo>
                <a:lnTo>
                  <a:pt x="909" y="899"/>
                </a:lnTo>
                <a:lnTo>
                  <a:pt x="910" y="899"/>
                </a:lnTo>
                <a:lnTo>
                  <a:pt x="912" y="898"/>
                </a:lnTo>
                <a:lnTo>
                  <a:pt x="913" y="898"/>
                </a:lnTo>
                <a:lnTo>
                  <a:pt x="913" y="898"/>
                </a:lnTo>
                <a:lnTo>
                  <a:pt x="914" y="898"/>
                </a:lnTo>
                <a:lnTo>
                  <a:pt x="915" y="898"/>
                </a:lnTo>
                <a:lnTo>
                  <a:pt x="917" y="898"/>
                </a:lnTo>
                <a:lnTo>
                  <a:pt x="917" y="899"/>
                </a:lnTo>
                <a:lnTo>
                  <a:pt x="918" y="899"/>
                </a:lnTo>
                <a:lnTo>
                  <a:pt x="919" y="899"/>
                </a:lnTo>
                <a:lnTo>
                  <a:pt x="920" y="899"/>
                </a:lnTo>
                <a:lnTo>
                  <a:pt x="920" y="899"/>
                </a:lnTo>
                <a:lnTo>
                  <a:pt x="922" y="899"/>
                </a:lnTo>
                <a:lnTo>
                  <a:pt x="923" y="899"/>
                </a:lnTo>
                <a:lnTo>
                  <a:pt x="924" y="901"/>
                </a:lnTo>
                <a:lnTo>
                  <a:pt x="924" y="901"/>
                </a:lnTo>
                <a:lnTo>
                  <a:pt x="925" y="901"/>
                </a:lnTo>
                <a:lnTo>
                  <a:pt x="926" y="901"/>
                </a:lnTo>
                <a:lnTo>
                  <a:pt x="928" y="901"/>
                </a:lnTo>
                <a:lnTo>
                  <a:pt x="928" y="901"/>
                </a:lnTo>
                <a:lnTo>
                  <a:pt x="929" y="901"/>
                </a:lnTo>
                <a:lnTo>
                  <a:pt x="930" y="901"/>
                </a:lnTo>
                <a:lnTo>
                  <a:pt x="931" y="901"/>
                </a:lnTo>
                <a:lnTo>
                  <a:pt x="931" y="901"/>
                </a:lnTo>
                <a:lnTo>
                  <a:pt x="933" y="902"/>
                </a:lnTo>
                <a:lnTo>
                  <a:pt x="934" y="902"/>
                </a:lnTo>
                <a:lnTo>
                  <a:pt x="935" y="902"/>
                </a:lnTo>
                <a:lnTo>
                  <a:pt x="935" y="902"/>
                </a:lnTo>
                <a:lnTo>
                  <a:pt x="936" y="902"/>
                </a:lnTo>
                <a:lnTo>
                  <a:pt x="938" y="902"/>
                </a:lnTo>
                <a:lnTo>
                  <a:pt x="939" y="902"/>
                </a:lnTo>
                <a:lnTo>
                  <a:pt x="939" y="902"/>
                </a:lnTo>
                <a:lnTo>
                  <a:pt x="940" y="901"/>
                </a:lnTo>
                <a:lnTo>
                  <a:pt x="941" y="901"/>
                </a:lnTo>
                <a:lnTo>
                  <a:pt x="943" y="901"/>
                </a:lnTo>
                <a:lnTo>
                  <a:pt x="943" y="901"/>
                </a:lnTo>
                <a:lnTo>
                  <a:pt x="944" y="901"/>
                </a:lnTo>
                <a:lnTo>
                  <a:pt x="945" y="901"/>
                </a:lnTo>
                <a:lnTo>
                  <a:pt x="946" y="901"/>
                </a:lnTo>
                <a:lnTo>
                  <a:pt x="946" y="901"/>
                </a:lnTo>
                <a:lnTo>
                  <a:pt x="948" y="901"/>
                </a:lnTo>
                <a:lnTo>
                  <a:pt x="949" y="901"/>
                </a:lnTo>
                <a:lnTo>
                  <a:pt x="950" y="901"/>
                </a:lnTo>
                <a:lnTo>
                  <a:pt x="950" y="899"/>
                </a:lnTo>
                <a:lnTo>
                  <a:pt x="951" y="899"/>
                </a:lnTo>
                <a:lnTo>
                  <a:pt x="953" y="899"/>
                </a:lnTo>
                <a:lnTo>
                  <a:pt x="954" y="899"/>
                </a:lnTo>
                <a:lnTo>
                  <a:pt x="955" y="899"/>
                </a:lnTo>
                <a:lnTo>
                  <a:pt x="955" y="899"/>
                </a:lnTo>
                <a:lnTo>
                  <a:pt x="956" y="899"/>
                </a:lnTo>
                <a:lnTo>
                  <a:pt x="958" y="899"/>
                </a:lnTo>
                <a:lnTo>
                  <a:pt x="959" y="899"/>
                </a:lnTo>
                <a:lnTo>
                  <a:pt x="959" y="901"/>
                </a:lnTo>
                <a:lnTo>
                  <a:pt x="960" y="901"/>
                </a:lnTo>
                <a:lnTo>
                  <a:pt x="961" y="901"/>
                </a:lnTo>
                <a:lnTo>
                  <a:pt x="962" y="901"/>
                </a:lnTo>
                <a:lnTo>
                  <a:pt x="962" y="901"/>
                </a:lnTo>
                <a:lnTo>
                  <a:pt x="964" y="901"/>
                </a:lnTo>
                <a:lnTo>
                  <a:pt x="965" y="901"/>
                </a:lnTo>
                <a:lnTo>
                  <a:pt x="966" y="901"/>
                </a:lnTo>
                <a:lnTo>
                  <a:pt x="966" y="901"/>
                </a:lnTo>
                <a:lnTo>
                  <a:pt x="967" y="901"/>
                </a:lnTo>
                <a:lnTo>
                  <a:pt x="969" y="901"/>
                </a:lnTo>
                <a:lnTo>
                  <a:pt x="970" y="901"/>
                </a:lnTo>
                <a:lnTo>
                  <a:pt x="970" y="901"/>
                </a:lnTo>
                <a:lnTo>
                  <a:pt x="971" y="901"/>
                </a:lnTo>
                <a:lnTo>
                  <a:pt x="972" y="901"/>
                </a:lnTo>
                <a:lnTo>
                  <a:pt x="974" y="901"/>
                </a:lnTo>
                <a:lnTo>
                  <a:pt x="974" y="901"/>
                </a:lnTo>
                <a:lnTo>
                  <a:pt x="975" y="901"/>
                </a:lnTo>
                <a:lnTo>
                  <a:pt x="976" y="901"/>
                </a:lnTo>
                <a:lnTo>
                  <a:pt x="977" y="901"/>
                </a:lnTo>
                <a:lnTo>
                  <a:pt x="977" y="901"/>
                </a:lnTo>
                <a:lnTo>
                  <a:pt x="979" y="901"/>
                </a:lnTo>
                <a:lnTo>
                  <a:pt x="980" y="901"/>
                </a:lnTo>
                <a:lnTo>
                  <a:pt x="981" y="901"/>
                </a:lnTo>
                <a:lnTo>
                  <a:pt x="981" y="901"/>
                </a:lnTo>
                <a:lnTo>
                  <a:pt x="982" y="901"/>
                </a:lnTo>
                <a:lnTo>
                  <a:pt x="984" y="901"/>
                </a:lnTo>
                <a:lnTo>
                  <a:pt x="985" y="901"/>
                </a:lnTo>
                <a:lnTo>
                  <a:pt x="985" y="901"/>
                </a:lnTo>
                <a:lnTo>
                  <a:pt x="986" y="901"/>
                </a:lnTo>
                <a:lnTo>
                  <a:pt x="987" y="901"/>
                </a:lnTo>
                <a:lnTo>
                  <a:pt x="989" y="901"/>
                </a:lnTo>
                <a:lnTo>
                  <a:pt x="989" y="902"/>
                </a:lnTo>
                <a:lnTo>
                  <a:pt x="990" y="902"/>
                </a:lnTo>
                <a:lnTo>
                  <a:pt x="991" y="902"/>
                </a:lnTo>
                <a:lnTo>
                  <a:pt x="992" y="902"/>
                </a:lnTo>
                <a:lnTo>
                  <a:pt x="992" y="902"/>
                </a:lnTo>
                <a:lnTo>
                  <a:pt x="994" y="902"/>
                </a:lnTo>
                <a:lnTo>
                  <a:pt x="995" y="902"/>
                </a:lnTo>
                <a:lnTo>
                  <a:pt x="996" y="902"/>
                </a:lnTo>
                <a:lnTo>
                  <a:pt x="996" y="902"/>
                </a:lnTo>
                <a:lnTo>
                  <a:pt x="997" y="902"/>
                </a:lnTo>
                <a:lnTo>
                  <a:pt x="998" y="902"/>
                </a:lnTo>
                <a:lnTo>
                  <a:pt x="1000" y="903"/>
                </a:lnTo>
                <a:lnTo>
                  <a:pt x="1000" y="902"/>
                </a:lnTo>
                <a:lnTo>
                  <a:pt x="1001" y="902"/>
                </a:lnTo>
                <a:lnTo>
                  <a:pt x="1002" y="901"/>
                </a:lnTo>
                <a:lnTo>
                  <a:pt x="1003" y="901"/>
                </a:lnTo>
                <a:lnTo>
                  <a:pt x="1003" y="899"/>
                </a:lnTo>
                <a:lnTo>
                  <a:pt x="1005" y="899"/>
                </a:lnTo>
                <a:lnTo>
                  <a:pt x="1006" y="899"/>
                </a:lnTo>
                <a:lnTo>
                  <a:pt x="1007" y="899"/>
                </a:lnTo>
                <a:lnTo>
                  <a:pt x="1008" y="899"/>
                </a:lnTo>
                <a:lnTo>
                  <a:pt x="1008" y="899"/>
                </a:lnTo>
                <a:lnTo>
                  <a:pt x="1010" y="899"/>
                </a:lnTo>
                <a:lnTo>
                  <a:pt x="1011" y="901"/>
                </a:lnTo>
                <a:lnTo>
                  <a:pt x="1012" y="901"/>
                </a:lnTo>
                <a:lnTo>
                  <a:pt x="1012" y="901"/>
                </a:lnTo>
                <a:lnTo>
                  <a:pt x="1013" y="901"/>
                </a:lnTo>
                <a:lnTo>
                  <a:pt x="1015" y="901"/>
                </a:lnTo>
                <a:lnTo>
                  <a:pt x="1016" y="899"/>
                </a:lnTo>
                <a:lnTo>
                  <a:pt x="1016" y="899"/>
                </a:lnTo>
                <a:lnTo>
                  <a:pt x="1017" y="899"/>
                </a:lnTo>
                <a:lnTo>
                  <a:pt x="1018" y="899"/>
                </a:lnTo>
                <a:lnTo>
                  <a:pt x="1020" y="901"/>
                </a:lnTo>
                <a:lnTo>
                  <a:pt x="1020" y="901"/>
                </a:lnTo>
                <a:lnTo>
                  <a:pt x="1021" y="901"/>
                </a:lnTo>
                <a:lnTo>
                  <a:pt x="1022" y="901"/>
                </a:lnTo>
                <a:lnTo>
                  <a:pt x="1023" y="901"/>
                </a:lnTo>
                <a:lnTo>
                  <a:pt x="1023" y="901"/>
                </a:lnTo>
                <a:lnTo>
                  <a:pt x="1025" y="901"/>
                </a:lnTo>
                <a:lnTo>
                  <a:pt x="1026" y="899"/>
                </a:lnTo>
                <a:lnTo>
                  <a:pt x="1027" y="898"/>
                </a:lnTo>
                <a:lnTo>
                  <a:pt x="1027" y="897"/>
                </a:lnTo>
                <a:lnTo>
                  <a:pt x="1028" y="896"/>
                </a:lnTo>
                <a:lnTo>
                  <a:pt x="1029" y="895"/>
                </a:lnTo>
                <a:lnTo>
                  <a:pt x="1031" y="892"/>
                </a:lnTo>
                <a:lnTo>
                  <a:pt x="1031" y="888"/>
                </a:lnTo>
                <a:lnTo>
                  <a:pt x="1032" y="885"/>
                </a:lnTo>
                <a:lnTo>
                  <a:pt x="1033" y="883"/>
                </a:lnTo>
                <a:lnTo>
                  <a:pt x="1034" y="882"/>
                </a:lnTo>
                <a:lnTo>
                  <a:pt x="1034" y="882"/>
                </a:lnTo>
                <a:lnTo>
                  <a:pt x="1036" y="885"/>
                </a:lnTo>
                <a:lnTo>
                  <a:pt x="1037" y="886"/>
                </a:lnTo>
                <a:lnTo>
                  <a:pt x="1038" y="890"/>
                </a:lnTo>
                <a:lnTo>
                  <a:pt x="1038" y="892"/>
                </a:lnTo>
                <a:lnTo>
                  <a:pt x="1039" y="895"/>
                </a:lnTo>
                <a:lnTo>
                  <a:pt x="1041" y="896"/>
                </a:lnTo>
                <a:lnTo>
                  <a:pt x="1042" y="897"/>
                </a:lnTo>
                <a:lnTo>
                  <a:pt x="1042" y="898"/>
                </a:lnTo>
                <a:lnTo>
                  <a:pt x="1043" y="899"/>
                </a:lnTo>
                <a:lnTo>
                  <a:pt x="1044" y="899"/>
                </a:lnTo>
                <a:lnTo>
                  <a:pt x="1046" y="899"/>
                </a:lnTo>
                <a:lnTo>
                  <a:pt x="1046" y="899"/>
                </a:lnTo>
                <a:lnTo>
                  <a:pt x="1047" y="899"/>
                </a:lnTo>
                <a:lnTo>
                  <a:pt x="1048" y="899"/>
                </a:lnTo>
                <a:lnTo>
                  <a:pt x="1049" y="901"/>
                </a:lnTo>
                <a:lnTo>
                  <a:pt x="1049" y="901"/>
                </a:lnTo>
                <a:lnTo>
                  <a:pt x="1051" y="901"/>
                </a:lnTo>
                <a:lnTo>
                  <a:pt x="1052" y="901"/>
                </a:lnTo>
                <a:lnTo>
                  <a:pt x="1053" y="901"/>
                </a:lnTo>
                <a:lnTo>
                  <a:pt x="1053" y="901"/>
                </a:lnTo>
                <a:lnTo>
                  <a:pt x="1054" y="899"/>
                </a:lnTo>
                <a:lnTo>
                  <a:pt x="1056" y="899"/>
                </a:lnTo>
                <a:lnTo>
                  <a:pt x="1057" y="899"/>
                </a:lnTo>
                <a:lnTo>
                  <a:pt x="1057" y="899"/>
                </a:lnTo>
                <a:lnTo>
                  <a:pt x="1058" y="899"/>
                </a:lnTo>
                <a:lnTo>
                  <a:pt x="1059" y="899"/>
                </a:lnTo>
                <a:lnTo>
                  <a:pt x="1061" y="901"/>
                </a:lnTo>
                <a:lnTo>
                  <a:pt x="1061" y="901"/>
                </a:lnTo>
                <a:lnTo>
                  <a:pt x="1062" y="901"/>
                </a:lnTo>
                <a:lnTo>
                  <a:pt x="1063" y="901"/>
                </a:lnTo>
                <a:lnTo>
                  <a:pt x="1064" y="901"/>
                </a:lnTo>
                <a:lnTo>
                  <a:pt x="1065" y="901"/>
                </a:lnTo>
                <a:lnTo>
                  <a:pt x="1065" y="899"/>
                </a:lnTo>
                <a:lnTo>
                  <a:pt x="1067" y="899"/>
                </a:lnTo>
                <a:lnTo>
                  <a:pt x="1068" y="899"/>
                </a:lnTo>
                <a:lnTo>
                  <a:pt x="1069" y="899"/>
                </a:lnTo>
                <a:lnTo>
                  <a:pt x="1069" y="899"/>
                </a:lnTo>
                <a:lnTo>
                  <a:pt x="1070" y="899"/>
                </a:lnTo>
                <a:lnTo>
                  <a:pt x="1072" y="899"/>
                </a:lnTo>
                <a:lnTo>
                  <a:pt x="1073" y="899"/>
                </a:lnTo>
                <a:lnTo>
                  <a:pt x="1073" y="901"/>
                </a:lnTo>
                <a:lnTo>
                  <a:pt x="1074" y="901"/>
                </a:lnTo>
                <a:lnTo>
                  <a:pt x="1075" y="901"/>
                </a:lnTo>
                <a:lnTo>
                  <a:pt x="1077" y="901"/>
                </a:lnTo>
                <a:lnTo>
                  <a:pt x="1077" y="901"/>
                </a:lnTo>
                <a:lnTo>
                  <a:pt x="1078" y="901"/>
                </a:lnTo>
                <a:lnTo>
                  <a:pt x="1079" y="899"/>
                </a:lnTo>
                <a:lnTo>
                  <a:pt x="1080" y="901"/>
                </a:lnTo>
                <a:lnTo>
                  <a:pt x="1080" y="901"/>
                </a:lnTo>
                <a:lnTo>
                  <a:pt x="1082" y="901"/>
                </a:lnTo>
                <a:lnTo>
                  <a:pt x="1083" y="901"/>
                </a:lnTo>
                <a:lnTo>
                  <a:pt x="1084" y="901"/>
                </a:lnTo>
                <a:lnTo>
                  <a:pt x="1084" y="901"/>
                </a:lnTo>
                <a:lnTo>
                  <a:pt x="1085" y="901"/>
                </a:lnTo>
                <a:lnTo>
                  <a:pt x="1087" y="902"/>
                </a:lnTo>
                <a:lnTo>
                  <a:pt x="1088" y="902"/>
                </a:lnTo>
                <a:lnTo>
                  <a:pt x="1088" y="903"/>
                </a:lnTo>
                <a:lnTo>
                  <a:pt x="1089" y="904"/>
                </a:lnTo>
                <a:lnTo>
                  <a:pt x="1090" y="906"/>
                </a:lnTo>
                <a:lnTo>
                  <a:pt x="1092" y="906"/>
                </a:lnTo>
                <a:lnTo>
                  <a:pt x="1092" y="906"/>
                </a:lnTo>
                <a:lnTo>
                  <a:pt x="1093" y="904"/>
                </a:lnTo>
                <a:lnTo>
                  <a:pt x="1094" y="901"/>
                </a:lnTo>
                <a:lnTo>
                  <a:pt x="1095" y="898"/>
                </a:lnTo>
                <a:lnTo>
                  <a:pt x="1095" y="896"/>
                </a:lnTo>
                <a:lnTo>
                  <a:pt x="1097" y="895"/>
                </a:lnTo>
                <a:lnTo>
                  <a:pt x="1098" y="895"/>
                </a:lnTo>
                <a:lnTo>
                  <a:pt x="1099" y="896"/>
                </a:lnTo>
                <a:lnTo>
                  <a:pt x="1099" y="897"/>
                </a:lnTo>
                <a:lnTo>
                  <a:pt x="1100" y="898"/>
                </a:lnTo>
                <a:lnTo>
                  <a:pt x="1101" y="898"/>
                </a:lnTo>
                <a:lnTo>
                  <a:pt x="1103" y="899"/>
                </a:lnTo>
                <a:lnTo>
                  <a:pt x="1103" y="899"/>
                </a:lnTo>
                <a:lnTo>
                  <a:pt x="1104" y="899"/>
                </a:lnTo>
                <a:lnTo>
                  <a:pt x="1105" y="899"/>
                </a:lnTo>
                <a:lnTo>
                  <a:pt x="1106" y="899"/>
                </a:lnTo>
                <a:lnTo>
                  <a:pt x="1106" y="901"/>
                </a:lnTo>
                <a:lnTo>
                  <a:pt x="1108" y="901"/>
                </a:lnTo>
                <a:lnTo>
                  <a:pt x="1109" y="899"/>
                </a:lnTo>
                <a:lnTo>
                  <a:pt x="1110" y="899"/>
                </a:lnTo>
                <a:lnTo>
                  <a:pt x="1110" y="899"/>
                </a:lnTo>
                <a:lnTo>
                  <a:pt x="1111" y="898"/>
                </a:lnTo>
                <a:lnTo>
                  <a:pt x="1113" y="898"/>
                </a:lnTo>
                <a:lnTo>
                  <a:pt x="1114" y="897"/>
                </a:lnTo>
                <a:lnTo>
                  <a:pt x="1114" y="895"/>
                </a:lnTo>
                <a:lnTo>
                  <a:pt x="1115" y="892"/>
                </a:lnTo>
                <a:lnTo>
                  <a:pt x="1116" y="890"/>
                </a:lnTo>
                <a:lnTo>
                  <a:pt x="1118" y="886"/>
                </a:lnTo>
                <a:lnTo>
                  <a:pt x="1118" y="883"/>
                </a:lnTo>
                <a:lnTo>
                  <a:pt x="1119" y="882"/>
                </a:lnTo>
                <a:lnTo>
                  <a:pt x="1120" y="881"/>
                </a:lnTo>
                <a:lnTo>
                  <a:pt x="1121" y="882"/>
                </a:lnTo>
                <a:lnTo>
                  <a:pt x="1123" y="885"/>
                </a:lnTo>
                <a:lnTo>
                  <a:pt x="1123" y="887"/>
                </a:lnTo>
                <a:lnTo>
                  <a:pt x="1124" y="888"/>
                </a:lnTo>
                <a:lnTo>
                  <a:pt x="1125" y="891"/>
                </a:lnTo>
                <a:lnTo>
                  <a:pt x="1126" y="892"/>
                </a:lnTo>
                <a:lnTo>
                  <a:pt x="1126" y="893"/>
                </a:lnTo>
                <a:lnTo>
                  <a:pt x="1128" y="895"/>
                </a:lnTo>
                <a:lnTo>
                  <a:pt x="1129" y="896"/>
                </a:lnTo>
                <a:lnTo>
                  <a:pt x="1130" y="897"/>
                </a:lnTo>
                <a:lnTo>
                  <a:pt x="1130" y="897"/>
                </a:lnTo>
                <a:lnTo>
                  <a:pt x="1131" y="898"/>
                </a:lnTo>
                <a:lnTo>
                  <a:pt x="1133" y="899"/>
                </a:lnTo>
                <a:lnTo>
                  <a:pt x="1134" y="899"/>
                </a:lnTo>
                <a:lnTo>
                  <a:pt x="1134" y="899"/>
                </a:lnTo>
                <a:lnTo>
                  <a:pt x="1135" y="899"/>
                </a:lnTo>
                <a:lnTo>
                  <a:pt x="1136" y="899"/>
                </a:lnTo>
                <a:lnTo>
                  <a:pt x="1137" y="899"/>
                </a:lnTo>
                <a:lnTo>
                  <a:pt x="1137" y="899"/>
                </a:lnTo>
                <a:lnTo>
                  <a:pt x="1139" y="899"/>
                </a:lnTo>
                <a:lnTo>
                  <a:pt x="1140" y="901"/>
                </a:lnTo>
                <a:lnTo>
                  <a:pt x="1141" y="901"/>
                </a:lnTo>
                <a:lnTo>
                  <a:pt x="1141" y="901"/>
                </a:lnTo>
                <a:lnTo>
                  <a:pt x="1142" y="901"/>
                </a:lnTo>
                <a:lnTo>
                  <a:pt x="1144" y="901"/>
                </a:lnTo>
                <a:lnTo>
                  <a:pt x="1145" y="901"/>
                </a:lnTo>
                <a:lnTo>
                  <a:pt x="1145" y="901"/>
                </a:lnTo>
                <a:lnTo>
                  <a:pt x="1146" y="901"/>
                </a:lnTo>
                <a:lnTo>
                  <a:pt x="1147" y="901"/>
                </a:lnTo>
                <a:lnTo>
                  <a:pt x="1149" y="901"/>
                </a:lnTo>
                <a:lnTo>
                  <a:pt x="1149" y="901"/>
                </a:lnTo>
                <a:lnTo>
                  <a:pt x="1150" y="901"/>
                </a:lnTo>
                <a:lnTo>
                  <a:pt x="1151" y="901"/>
                </a:lnTo>
                <a:lnTo>
                  <a:pt x="1152" y="901"/>
                </a:lnTo>
                <a:lnTo>
                  <a:pt x="1152" y="901"/>
                </a:lnTo>
                <a:lnTo>
                  <a:pt x="1154" y="901"/>
                </a:lnTo>
                <a:lnTo>
                  <a:pt x="1155" y="901"/>
                </a:lnTo>
                <a:lnTo>
                  <a:pt x="1156" y="901"/>
                </a:lnTo>
                <a:lnTo>
                  <a:pt x="1156" y="901"/>
                </a:lnTo>
                <a:lnTo>
                  <a:pt x="1157" y="901"/>
                </a:lnTo>
                <a:lnTo>
                  <a:pt x="1159" y="901"/>
                </a:lnTo>
                <a:lnTo>
                  <a:pt x="1160" y="901"/>
                </a:lnTo>
                <a:lnTo>
                  <a:pt x="1160" y="901"/>
                </a:lnTo>
                <a:lnTo>
                  <a:pt x="1161" y="901"/>
                </a:lnTo>
                <a:lnTo>
                  <a:pt x="1162" y="901"/>
                </a:lnTo>
                <a:lnTo>
                  <a:pt x="1164" y="901"/>
                </a:lnTo>
                <a:lnTo>
                  <a:pt x="1164" y="901"/>
                </a:lnTo>
                <a:lnTo>
                  <a:pt x="1165" y="901"/>
                </a:lnTo>
                <a:lnTo>
                  <a:pt x="1166" y="901"/>
                </a:lnTo>
                <a:lnTo>
                  <a:pt x="1167" y="901"/>
                </a:lnTo>
                <a:lnTo>
                  <a:pt x="1167" y="901"/>
                </a:lnTo>
                <a:lnTo>
                  <a:pt x="1169" y="901"/>
                </a:lnTo>
                <a:lnTo>
                  <a:pt x="1170" y="901"/>
                </a:lnTo>
                <a:lnTo>
                  <a:pt x="1171" y="901"/>
                </a:lnTo>
                <a:lnTo>
                  <a:pt x="1171" y="901"/>
                </a:lnTo>
                <a:lnTo>
                  <a:pt x="1172" y="899"/>
                </a:lnTo>
                <a:lnTo>
                  <a:pt x="1173" y="899"/>
                </a:lnTo>
                <a:lnTo>
                  <a:pt x="1175" y="898"/>
                </a:lnTo>
                <a:lnTo>
                  <a:pt x="1176" y="898"/>
                </a:lnTo>
                <a:lnTo>
                  <a:pt x="1176" y="897"/>
                </a:lnTo>
                <a:lnTo>
                  <a:pt x="1177" y="897"/>
                </a:lnTo>
                <a:lnTo>
                  <a:pt x="1178" y="898"/>
                </a:lnTo>
                <a:lnTo>
                  <a:pt x="1180" y="898"/>
                </a:lnTo>
                <a:lnTo>
                  <a:pt x="1180" y="898"/>
                </a:lnTo>
                <a:lnTo>
                  <a:pt x="1181" y="899"/>
                </a:lnTo>
                <a:lnTo>
                  <a:pt x="1182" y="899"/>
                </a:lnTo>
                <a:lnTo>
                  <a:pt x="1183" y="899"/>
                </a:lnTo>
                <a:lnTo>
                  <a:pt x="1183" y="901"/>
                </a:lnTo>
                <a:lnTo>
                  <a:pt x="1185" y="901"/>
                </a:lnTo>
                <a:lnTo>
                  <a:pt x="1186" y="901"/>
                </a:lnTo>
                <a:lnTo>
                  <a:pt x="1187" y="901"/>
                </a:lnTo>
                <a:lnTo>
                  <a:pt x="1187" y="901"/>
                </a:lnTo>
                <a:lnTo>
                  <a:pt x="1188" y="901"/>
                </a:lnTo>
                <a:lnTo>
                  <a:pt x="1190" y="901"/>
                </a:lnTo>
                <a:lnTo>
                  <a:pt x="1191" y="901"/>
                </a:lnTo>
                <a:lnTo>
                  <a:pt x="1191" y="901"/>
                </a:lnTo>
                <a:lnTo>
                  <a:pt x="1192" y="901"/>
                </a:lnTo>
                <a:lnTo>
                  <a:pt x="1193" y="901"/>
                </a:lnTo>
                <a:lnTo>
                  <a:pt x="1195" y="901"/>
                </a:lnTo>
                <a:lnTo>
                  <a:pt x="1195" y="901"/>
                </a:lnTo>
                <a:lnTo>
                  <a:pt x="1196" y="901"/>
                </a:lnTo>
                <a:lnTo>
                  <a:pt x="1197" y="901"/>
                </a:lnTo>
                <a:lnTo>
                  <a:pt x="1198" y="901"/>
                </a:lnTo>
                <a:lnTo>
                  <a:pt x="1198" y="901"/>
                </a:lnTo>
                <a:lnTo>
                  <a:pt x="1200" y="901"/>
                </a:lnTo>
                <a:lnTo>
                  <a:pt x="1201" y="901"/>
                </a:lnTo>
                <a:lnTo>
                  <a:pt x="1202" y="901"/>
                </a:lnTo>
                <a:lnTo>
                  <a:pt x="1202" y="901"/>
                </a:lnTo>
                <a:lnTo>
                  <a:pt x="1203" y="901"/>
                </a:lnTo>
                <a:lnTo>
                  <a:pt x="1205" y="901"/>
                </a:lnTo>
                <a:lnTo>
                  <a:pt x="1206" y="901"/>
                </a:lnTo>
                <a:lnTo>
                  <a:pt x="1206" y="901"/>
                </a:lnTo>
                <a:lnTo>
                  <a:pt x="1207" y="901"/>
                </a:lnTo>
                <a:lnTo>
                  <a:pt x="1208" y="901"/>
                </a:lnTo>
                <a:lnTo>
                  <a:pt x="1209" y="901"/>
                </a:lnTo>
                <a:lnTo>
                  <a:pt x="1209" y="901"/>
                </a:lnTo>
                <a:lnTo>
                  <a:pt x="1211" y="901"/>
                </a:lnTo>
                <a:lnTo>
                  <a:pt x="1212" y="901"/>
                </a:lnTo>
                <a:lnTo>
                  <a:pt x="1213" y="901"/>
                </a:lnTo>
                <a:lnTo>
                  <a:pt x="1213" y="901"/>
                </a:lnTo>
                <a:lnTo>
                  <a:pt x="1214" y="901"/>
                </a:lnTo>
                <a:lnTo>
                  <a:pt x="1216" y="901"/>
                </a:lnTo>
                <a:lnTo>
                  <a:pt x="1217" y="901"/>
                </a:lnTo>
                <a:lnTo>
                  <a:pt x="1217" y="901"/>
                </a:lnTo>
                <a:lnTo>
                  <a:pt x="1218" y="901"/>
                </a:lnTo>
                <a:lnTo>
                  <a:pt x="1219" y="901"/>
                </a:lnTo>
                <a:lnTo>
                  <a:pt x="1221" y="901"/>
                </a:lnTo>
                <a:lnTo>
                  <a:pt x="1221" y="901"/>
                </a:lnTo>
                <a:lnTo>
                  <a:pt x="1222" y="901"/>
                </a:lnTo>
                <a:lnTo>
                  <a:pt x="1223" y="901"/>
                </a:lnTo>
                <a:lnTo>
                  <a:pt x="1224" y="901"/>
                </a:lnTo>
                <a:lnTo>
                  <a:pt x="1224" y="901"/>
                </a:lnTo>
                <a:lnTo>
                  <a:pt x="1226" y="901"/>
                </a:lnTo>
                <a:lnTo>
                  <a:pt x="1227" y="901"/>
                </a:lnTo>
                <a:lnTo>
                  <a:pt x="1228" y="901"/>
                </a:lnTo>
                <a:lnTo>
                  <a:pt x="1228" y="901"/>
                </a:lnTo>
                <a:lnTo>
                  <a:pt x="1229" y="901"/>
                </a:lnTo>
                <a:lnTo>
                  <a:pt x="1231" y="901"/>
                </a:lnTo>
                <a:lnTo>
                  <a:pt x="1232" y="901"/>
                </a:lnTo>
                <a:lnTo>
                  <a:pt x="1233" y="901"/>
                </a:lnTo>
                <a:lnTo>
                  <a:pt x="1233" y="901"/>
                </a:lnTo>
                <a:lnTo>
                  <a:pt x="1234" y="901"/>
                </a:lnTo>
                <a:lnTo>
                  <a:pt x="1236" y="901"/>
                </a:lnTo>
                <a:lnTo>
                  <a:pt x="1237" y="901"/>
                </a:lnTo>
                <a:lnTo>
                  <a:pt x="1237" y="901"/>
                </a:lnTo>
                <a:lnTo>
                  <a:pt x="1238" y="901"/>
                </a:lnTo>
                <a:lnTo>
                  <a:pt x="1239" y="901"/>
                </a:lnTo>
                <a:lnTo>
                  <a:pt x="1241" y="901"/>
                </a:lnTo>
                <a:lnTo>
                  <a:pt x="1241" y="901"/>
                </a:lnTo>
                <a:lnTo>
                  <a:pt x="1242" y="901"/>
                </a:lnTo>
                <a:lnTo>
                  <a:pt x="1243" y="901"/>
                </a:lnTo>
                <a:lnTo>
                  <a:pt x="1244" y="901"/>
                </a:lnTo>
                <a:lnTo>
                  <a:pt x="1244" y="901"/>
                </a:lnTo>
                <a:lnTo>
                  <a:pt x="1245" y="901"/>
                </a:lnTo>
                <a:lnTo>
                  <a:pt x="1247" y="901"/>
                </a:lnTo>
                <a:lnTo>
                  <a:pt x="1248" y="901"/>
                </a:lnTo>
                <a:lnTo>
                  <a:pt x="1248" y="901"/>
                </a:lnTo>
                <a:lnTo>
                  <a:pt x="1249" y="901"/>
                </a:lnTo>
                <a:lnTo>
                  <a:pt x="1250" y="901"/>
                </a:lnTo>
                <a:lnTo>
                  <a:pt x="1252" y="901"/>
                </a:lnTo>
                <a:lnTo>
                  <a:pt x="1252" y="901"/>
                </a:lnTo>
                <a:lnTo>
                  <a:pt x="1253" y="901"/>
                </a:lnTo>
                <a:lnTo>
                  <a:pt x="1254" y="901"/>
                </a:lnTo>
                <a:lnTo>
                  <a:pt x="1255" y="901"/>
                </a:lnTo>
                <a:lnTo>
                  <a:pt x="1255" y="901"/>
                </a:lnTo>
                <a:lnTo>
                  <a:pt x="1257" y="901"/>
                </a:lnTo>
                <a:lnTo>
                  <a:pt x="1258" y="901"/>
                </a:lnTo>
                <a:lnTo>
                  <a:pt x="1259" y="901"/>
                </a:lnTo>
                <a:lnTo>
                  <a:pt x="1259" y="901"/>
                </a:lnTo>
                <a:lnTo>
                  <a:pt x="1260" y="901"/>
                </a:lnTo>
                <a:lnTo>
                  <a:pt x="1262" y="901"/>
                </a:lnTo>
                <a:lnTo>
                  <a:pt x="1263" y="901"/>
                </a:lnTo>
                <a:lnTo>
                  <a:pt x="1263" y="901"/>
                </a:lnTo>
                <a:lnTo>
                  <a:pt x="1264" y="901"/>
                </a:lnTo>
                <a:lnTo>
                  <a:pt x="1265" y="901"/>
                </a:lnTo>
                <a:lnTo>
                  <a:pt x="1267" y="901"/>
                </a:lnTo>
                <a:lnTo>
                  <a:pt x="1267" y="901"/>
                </a:lnTo>
                <a:lnTo>
                  <a:pt x="1268" y="901"/>
                </a:lnTo>
                <a:lnTo>
                  <a:pt x="1269" y="901"/>
                </a:lnTo>
                <a:lnTo>
                  <a:pt x="1270" y="901"/>
                </a:lnTo>
                <a:lnTo>
                  <a:pt x="1270" y="901"/>
                </a:lnTo>
                <a:lnTo>
                  <a:pt x="1272" y="901"/>
                </a:lnTo>
                <a:lnTo>
                  <a:pt x="1273" y="901"/>
                </a:lnTo>
                <a:lnTo>
                  <a:pt x="1274" y="901"/>
                </a:lnTo>
                <a:lnTo>
                  <a:pt x="1274" y="901"/>
                </a:lnTo>
                <a:lnTo>
                  <a:pt x="1275" y="901"/>
                </a:lnTo>
                <a:lnTo>
                  <a:pt x="1277" y="901"/>
                </a:lnTo>
                <a:lnTo>
                  <a:pt x="1278" y="901"/>
                </a:lnTo>
                <a:lnTo>
                  <a:pt x="1278" y="901"/>
                </a:lnTo>
                <a:lnTo>
                  <a:pt x="1279" y="901"/>
                </a:lnTo>
                <a:lnTo>
                  <a:pt x="1280" y="901"/>
                </a:lnTo>
                <a:lnTo>
                  <a:pt x="1281" y="901"/>
                </a:lnTo>
                <a:lnTo>
                  <a:pt x="1281" y="901"/>
                </a:lnTo>
                <a:lnTo>
                  <a:pt x="1283" y="901"/>
                </a:lnTo>
                <a:lnTo>
                  <a:pt x="1284" y="901"/>
                </a:lnTo>
                <a:lnTo>
                  <a:pt x="1285" y="901"/>
                </a:lnTo>
                <a:lnTo>
                  <a:pt x="1285" y="901"/>
                </a:lnTo>
                <a:lnTo>
                  <a:pt x="1286" y="901"/>
                </a:lnTo>
                <a:lnTo>
                  <a:pt x="1288" y="901"/>
                </a:lnTo>
                <a:lnTo>
                  <a:pt x="1289" y="901"/>
                </a:lnTo>
                <a:lnTo>
                  <a:pt x="1290" y="901"/>
                </a:lnTo>
                <a:lnTo>
                  <a:pt x="1290" y="901"/>
                </a:lnTo>
                <a:lnTo>
                  <a:pt x="1291" y="901"/>
                </a:lnTo>
                <a:lnTo>
                  <a:pt x="1293" y="901"/>
                </a:lnTo>
                <a:lnTo>
                  <a:pt x="1294" y="899"/>
                </a:lnTo>
                <a:lnTo>
                  <a:pt x="1294" y="899"/>
                </a:lnTo>
                <a:lnTo>
                  <a:pt x="1295" y="897"/>
                </a:lnTo>
                <a:lnTo>
                  <a:pt x="1296" y="896"/>
                </a:lnTo>
                <a:lnTo>
                  <a:pt x="1298" y="892"/>
                </a:lnTo>
                <a:lnTo>
                  <a:pt x="1298" y="887"/>
                </a:lnTo>
                <a:lnTo>
                  <a:pt x="1299" y="882"/>
                </a:lnTo>
                <a:lnTo>
                  <a:pt x="1300" y="876"/>
                </a:lnTo>
                <a:lnTo>
                  <a:pt x="1301" y="870"/>
                </a:lnTo>
                <a:lnTo>
                  <a:pt x="1301" y="866"/>
                </a:lnTo>
                <a:lnTo>
                  <a:pt x="1303" y="863"/>
                </a:lnTo>
                <a:lnTo>
                  <a:pt x="1304" y="863"/>
                </a:lnTo>
                <a:lnTo>
                  <a:pt x="1305" y="866"/>
                </a:lnTo>
                <a:lnTo>
                  <a:pt x="1305" y="871"/>
                </a:lnTo>
                <a:lnTo>
                  <a:pt x="1306" y="877"/>
                </a:lnTo>
                <a:lnTo>
                  <a:pt x="1308" y="883"/>
                </a:lnTo>
                <a:lnTo>
                  <a:pt x="1309" y="890"/>
                </a:lnTo>
                <a:lnTo>
                  <a:pt x="1309" y="893"/>
                </a:lnTo>
                <a:lnTo>
                  <a:pt x="1310" y="897"/>
                </a:lnTo>
                <a:lnTo>
                  <a:pt x="1311" y="898"/>
                </a:lnTo>
                <a:lnTo>
                  <a:pt x="1313" y="899"/>
                </a:lnTo>
                <a:lnTo>
                  <a:pt x="1313" y="898"/>
                </a:lnTo>
                <a:lnTo>
                  <a:pt x="1314" y="897"/>
                </a:lnTo>
                <a:lnTo>
                  <a:pt x="1315" y="897"/>
                </a:lnTo>
                <a:lnTo>
                  <a:pt x="1316" y="897"/>
                </a:lnTo>
                <a:lnTo>
                  <a:pt x="1316" y="897"/>
                </a:lnTo>
                <a:lnTo>
                  <a:pt x="1317" y="897"/>
                </a:lnTo>
                <a:lnTo>
                  <a:pt x="1319" y="898"/>
                </a:lnTo>
                <a:lnTo>
                  <a:pt x="1320" y="898"/>
                </a:lnTo>
                <a:lnTo>
                  <a:pt x="1320" y="897"/>
                </a:lnTo>
                <a:lnTo>
                  <a:pt x="1321" y="897"/>
                </a:lnTo>
                <a:lnTo>
                  <a:pt x="1322" y="896"/>
                </a:lnTo>
                <a:lnTo>
                  <a:pt x="1324" y="893"/>
                </a:lnTo>
                <a:lnTo>
                  <a:pt x="1324" y="891"/>
                </a:lnTo>
                <a:lnTo>
                  <a:pt x="1325" y="888"/>
                </a:lnTo>
                <a:lnTo>
                  <a:pt x="1326" y="885"/>
                </a:lnTo>
                <a:lnTo>
                  <a:pt x="1327" y="882"/>
                </a:lnTo>
                <a:lnTo>
                  <a:pt x="1327" y="880"/>
                </a:lnTo>
                <a:lnTo>
                  <a:pt x="1329" y="878"/>
                </a:lnTo>
                <a:lnTo>
                  <a:pt x="1330" y="878"/>
                </a:lnTo>
                <a:lnTo>
                  <a:pt x="1331" y="880"/>
                </a:lnTo>
                <a:lnTo>
                  <a:pt x="1331" y="882"/>
                </a:lnTo>
                <a:lnTo>
                  <a:pt x="1332" y="885"/>
                </a:lnTo>
                <a:lnTo>
                  <a:pt x="1334" y="888"/>
                </a:lnTo>
                <a:lnTo>
                  <a:pt x="1335" y="891"/>
                </a:lnTo>
                <a:lnTo>
                  <a:pt x="1335" y="893"/>
                </a:lnTo>
                <a:lnTo>
                  <a:pt x="1336" y="896"/>
                </a:lnTo>
                <a:lnTo>
                  <a:pt x="1337" y="897"/>
                </a:lnTo>
                <a:lnTo>
                  <a:pt x="1339" y="898"/>
                </a:lnTo>
                <a:lnTo>
                  <a:pt x="1339" y="899"/>
                </a:lnTo>
                <a:lnTo>
                  <a:pt x="1340" y="899"/>
                </a:lnTo>
                <a:lnTo>
                  <a:pt x="1341" y="899"/>
                </a:lnTo>
                <a:lnTo>
                  <a:pt x="1342" y="901"/>
                </a:lnTo>
                <a:lnTo>
                  <a:pt x="1344" y="901"/>
                </a:lnTo>
                <a:lnTo>
                  <a:pt x="1344" y="901"/>
                </a:lnTo>
                <a:lnTo>
                  <a:pt x="1345" y="901"/>
                </a:lnTo>
                <a:lnTo>
                  <a:pt x="1346" y="901"/>
                </a:lnTo>
                <a:lnTo>
                  <a:pt x="1347" y="901"/>
                </a:lnTo>
                <a:lnTo>
                  <a:pt x="1347" y="901"/>
                </a:lnTo>
                <a:lnTo>
                  <a:pt x="1349" y="901"/>
                </a:lnTo>
                <a:lnTo>
                  <a:pt x="1350" y="901"/>
                </a:lnTo>
                <a:lnTo>
                  <a:pt x="1351" y="902"/>
                </a:lnTo>
                <a:lnTo>
                  <a:pt x="1351" y="902"/>
                </a:lnTo>
                <a:lnTo>
                  <a:pt x="1352" y="902"/>
                </a:lnTo>
                <a:lnTo>
                  <a:pt x="1353" y="903"/>
                </a:lnTo>
                <a:lnTo>
                  <a:pt x="1355" y="903"/>
                </a:lnTo>
                <a:lnTo>
                  <a:pt x="1355" y="903"/>
                </a:lnTo>
                <a:lnTo>
                  <a:pt x="1356" y="903"/>
                </a:lnTo>
                <a:lnTo>
                  <a:pt x="1357" y="903"/>
                </a:lnTo>
                <a:lnTo>
                  <a:pt x="1358" y="902"/>
                </a:lnTo>
                <a:lnTo>
                  <a:pt x="1358" y="899"/>
                </a:lnTo>
                <a:lnTo>
                  <a:pt x="1360" y="899"/>
                </a:lnTo>
                <a:lnTo>
                  <a:pt x="1361" y="898"/>
                </a:lnTo>
                <a:lnTo>
                  <a:pt x="1362" y="898"/>
                </a:lnTo>
                <a:lnTo>
                  <a:pt x="1362" y="898"/>
                </a:lnTo>
                <a:lnTo>
                  <a:pt x="1363" y="899"/>
                </a:lnTo>
                <a:lnTo>
                  <a:pt x="1365" y="899"/>
                </a:lnTo>
                <a:lnTo>
                  <a:pt x="1366" y="901"/>
                </a:lnTo>
                <a:lnTo>
                  <a:pt x="1366" y="901"/>
                </a:lnTo>
                <a:lnTo>
                  <a:pt x="1367" y="901"/>
                </a:lnTo>
                <a:lnTo>
                  <a:pt x="1368" y="901"/>
                </a:lnTo>
                <a:lnTo>
                  <a:pt x="1370" y="901"/>
                </a:lnTo>
                <a:lnTo>
                  <a:pt x="1370" y="901"/>
                </a:lnTo>
                <a:lnTo>
                  <a:pt x="1371" y="902"/>
                </a:lnTo>
                <a:lnTo>
                  <a:pt x="1372" y="902"/>
                </a:lnTo>
                <a:lnTo>
                  <a:pt x="1373" y="902"/>
                </a:lnTo>
                <a:lnTo>
                  <a:pt x="1373" y="902"/>
                </a:lnTo>
                <a:lnTo>
                  <a:pt x="1375" y="902"/>
                </a:lnTo>
                <a:lnTo>
                  <a:pt x="1376" y="901"/>
                </a:lnTo>
                <a:lnTo>
                  <a:pt x="1377" y="901"/>
                </a:lnTo>
                <a:lnTo>
                  <a:pt x="1377" y="901"/>
                </a:lnTo>
                <a:lnTo>
                  <a:pt x="1378" y="901"/>
                </a:lnTo>
                <a:lnTo>
                  <a:pt x="1380" y="901"/>
                </a:lnTo>
                <a:lnTo>
                  <a:pt x="1381" y="901"/>
                </a:lnTo>
                <a:lnTo>
                  <a:pt x="1381" y="901"/>
                </a:lnTo>
                <a:lnTo>
                  <a:pt x="1382" y="901"/>
                </a:lnTo>
                <a:lnTo>
                  <a:pt x="1383" y="901"/>
                </a:lnTo>
                <a:lnTo>
                  <a:pt x="1385" y="901"/>
                </a:lnTo>
                <a:lnTo>
                  <a:pt x="1385" y="901"/>
                </a:lnTo>
                <a:lnTo>
                  <a:pt x="1386" y="901"/>
                </a:lnTo>
                <a:lnTo>
                  <a:pt x="1387" y="899"/>
                </a:lnTo>
                <a:lnTo>
                  <a:pt x="1388" y="899"/>
                </a:lnTo>
                <a:lnTo>
                  <a:pt x="1388" y="899"/>
                </a:lnTo>
                <a:lnTo>
                  <a:pt x="1389" y="898"/>
                </a:lnTo>
                <a:lnTo>
                  <a:pt x="1391" y="898"/>
                </a:lnTo>
                <a:lnTo>
                  <a:pt x="1392" y="898"/>
                </a:lnTo>
                <a:lnTo>
                  <a:pt x="1392" y="898"/>
                </a:lnTo>
                <a:lnTo>
                  <a:pt x="1393" y="898"/>
                </a:lnTo>
                <a:lnTo>
                  <a:pt x="1394" y="897"/>
                </a:lnTo>
                <a:lnTo>
                  <a:pt x="1396" y="898"/>
                </a:lnTo>
                <a:lnTo>
                  <a:pt x="1396" y="898"/>
                </a:lnTo>
                <a:lnTo>
                  <a:pt x="1397" y="898"/>
                </a:lnTo>
                <a:lnTo>
                  <a:pt x="1398" y="898"/>
                </a:lnTo>
                <a:lnTo>
                  <a:pt x="1399" y="899"/>
                </a:lnTo>
                <a:lnTo>
                  <a:pt x="1401" y="899"/>
                </a:lnTo>
                <a:lnTo>
                  <a:pt x="1401" y="899"/>
                </a:lnTo>
                <a:lnTo>
                  <a:pt x="1402" y="899"/>
                </a:lnTo>
                <a:lnTo>
                  <a:pt x="1403" y="901"/>
                </a:lnTo>
                <a:lnTo>
                  <a:pt x="1404" y="901"/>
                </a:lnTo>
                <a:lnTo>
                  <a:pt x="1404" y="901"/>
                </a:lnTo>
                <a:lnTo>
                  <a:pt x="1406" y="901"/>
                </a:lnTo>
                <a:lnTo>
                  <a:pt x="1407" y="901"/>
                </a:lnTo>
                <a:lnTo>
                  <a:pt x="1408" y="901"/>
                </a:lnTo>
                <a:lnTo>
                  <a:pt x="1408" y="901"/>
                </a:lnTo>
                <a:lnTo>
                  <a:pt x="1409" y="901"/>
                </a:lnTo>
                <a:lnTo>
                  <a:pt x="1411" y="901"/>
                </a:lnTo>
                <a:lnTo>
                  <a:pt x="1412" y="901"/>
                </a:lnTo>
                <a:lnTo>
                  <a:pt x="1412" y="901"/>
                </a:lnTo>
                <a:lnTo>
                  <a:pt x="1413" y="901"/>
                </a:lnTo>
                <a:lnTo>
                  <a:pt x="1414" y="901"/>
                </a:lnTo>
                <a:lnTo>
                  <a:pt x="1416" y="901"/>
                </a:lnTo>
                <a:lnTo>
                  <a:pt x="1416" y="901"/>
                </a:lnTo>
                <a:lnTo>
                  <a:pt x="1417" y="901"/>
                </a:lnTo>
                <a:lnTo>
                  <a:pt x="1418" y="901"/>
                </a:lnTo>
                <a:lnTo>
                  <a:pt x="1419" y="901"/>
                </a:lnTo>
                <a:lnTo>
                  <a:pt x="1419" y="899"/>
                </a:lnTo>
                <a:lnTo>
                  <a:pt x="1420" y="899"/>
                </a:lnTo>
                <a:lnTo>
                  <a:pt x="1422" y="899"/>
                </a:lnTo>
                <a:lnTo>
                  <a:pt x="1423" y="898"/>
                </a:lnTo>
                <a:lnTo>
                  <a:pt x="1423" y="898"/>
                </a:lnTo>
                <a:lnTo>
                  <a:pt x="1424" y="898"/>
                </a:lnTo>
                <a:lnTo>
                  <a:pt x="1425" y="898"/>
                </a:lnTo>
                <a:lnTo>
                  <a:pt x="1427" y="898"/>
                </a:lnTo>
                <a:lnTo>
                  <a:pt x="1427" y="898"/>
                </a:lnTo>
                <a:lnTo>
                  <a:pt x="1428" y="898"/>
                </a:lnTo>
                <a:lnTo>
                  <a:pt x="1429" y="898"/>
                </a:lnTo>
                <a:lnTo>
                  <a:pt x="1430" y="899"/>
                </a:lnTo>
                <a:lnTo>
                  <a:pt x="1430" y="899"/>
                </a:lnTo>
                <a:lnTo>
                  <a:pt x="1432" y="899"/>
                </a:lnTo>
                <a:lnTo>
                  <a:pt x="1433" y="901"/>
                </a:lnTo>
                <a:lnTo>
                  <a:pt x="1434" y="901"/>
                </a:lnTo>
                <a:lnTo>
                  <a:pt x="1434" y="901"/>
                </a:lnTo>
                <a:lnTo>
                  <a:pt x="1435" y="901"/>
                </a:lnTo>
                <a:lnTo>
                  <a:pt x="1437" y="901"/>
                </a:lnTo>
                <a:lnTo>
                  <a:pt x="1438" y="901"/>
                </a:lnTo>
                <a:lnTo>
                  <a:pt x="1438" y="901"/>
                </a:lnTo>
                <a:lnTo>
                  <a:pt x="1439" y="901"/>
                </a:lnTo>
                <a:lnTo>
                  <a:pt x="1440" y="901"/>
                </a:lnTo>
                <a:lnTo>
                  <a:pt x="1442" y="901"/>
                </a:lnTo>
                <a:lnTo>
                  <a:pt x="1442" y="901"/>
                </a:lnTo>
                <a:lnTo>
                  <a:pt x="1443" y="901"/>
                </a:lnTo>
                <a:lnTo>
                  <a:pt x="1444" y="901"/>
                </a:lnTo>
                <a:lnTo>
                  <a:pt x="1445" y="901"/>
                </a:lnTo>
                <a:lnTo>
                  <a:pt x="1445" y="901"/>
                </a:lnTo>
                <a:lnTo>
                  <a:pt x="1447" y="901"/>
                </a:lnTo>
                <a:lnTo>
                  <a:pt x="1448" y="901"/>
                </a:lnTo>
                <a:lnTo>
                  <a:pt x="1449" y="901"/>
                </a:lnTo>
                <a:lnTo>
                  <a:pt x="1449" y="901"/>
                </a:lnTo>
                <a:lnTo>
                  <a:pt x="1450" y="901"/>
                </a:lnTo>
                <a:lnTo>
                  <a:pt x="1452" y="901"/>
                </a:lnTo>
                <a:lnTo>
                  <a:pt x="1453" y="901"/>
                </a:lnTo>
                <a:lnTo>
                  <a:pt x="1453" y="901"/>
                </a:lnTo>
                <a:lnTo>
                  <a:pt x="1454" y="901"/>
                </a:lnTo>
                <a:lnTo>
                  <a:pt x="1455" y="901"/>
                </a:lnTo>
                <a:lnTo>
                  <a:pt x="1456" y="901"/>
                </a:lnTo>
                <a:lnTo>
                  <a:pt x="1458" y="901"/>
                </a:lnTo>
                <a:lnTo>
                  <a:pt x="1458" y="901"/>
                </a:lnTo>
                <a:lnTo>
                  <a:pt x="1459" y="901"/>
                </a:lnTo>
                <a:lnTo>
                  <a:pt x="1460" y="901"/>
                </a:lnTo>
                <a:lnTo>
                  <a:pt x="1461" y="901"/>
                </a:lnTo>
                <a:lnTo>
                  <a:pt x="1461" y="901"/>
                </a:lnTo>
                <a:lnTo>
                  <a:pt x="1463" y="901"/>
                </a:lnTo>
                <a:lnTo>
                  <a:pt x="1464" y="901"/>
                </a:lnTo>
                <a:lnTo>
                  <a:pt x="1465" y="901"/>
                </a:lnTo>
                <a:lnTo>
                  <a:pt x="1465" y="901"/>
                </a:lnTo>
                <a:lnTo>
                  <a:pt x="1466" y="901"/>
                </a:lnTo>
                <a:lnTo>
                  <a:pt x="1468" y="901"/>
                </a:lnTo>
                <a:lnTo>
                  <a:pt x="1469" y="901"/>
                </a:lnTo>
                <a:lnTo>
                  <a:pt x="1469" y="901"/>
                </a:lnTo>
                <a:lnTo>
                  <a:pt x="1470" y="901"/>
                </a:lnTo>
                <a:lnTo>
                  <a:pt x="1471" y="901"/>
                </a:lnTo>
                <a:lnTo>
                  <a:pt x="1473" y="901"/>
                </a:lnTo>
                <a:lnTo>
                  <a:pt x="1473" y="901"/>
                </a:lnTo>
                <a:lnTo>
                  <a:pt x="1474" y="901"/>
                </a:lnTo>
                <a:lnTo>
                  <a:pt x="1475" y="901"/>
                </a:lnTo>
                <a:lnTo>
                  <a:pt x="1476" y="901"/>
                </a:lnTo>
                <a:lnTo>
                  <a:pt x="1476" y="901"/>
                </a:lnTo>
                <a:lnTo>
                  <a:pt x="1478" y="901"/>
                </a:lnTo>
                <a:lnTo>
                  <a:pt x="1479" y="901"/>
                </a:lnTo>
                <a:lnTo>
                  <a:pt x="1480" y="901"/>
                </a:lnTo>
                <a:lnTo>
                  <a:pt x="1480" y="901"/>
                </a:lnTo>
                <a:lnTo>
                  <a:pt x="1481" y="899"/>
                </a:lnTo>
                <a:lnTo>
                  <a:pt x="1483" y="899"/>
                </a:lnTo>
                <a:lnTo>
                  <a:pt x="1484" y="899"/>
                </a:lnTo>
                <a:lnTo>
                  <a:pt x="1484" y="899"/>
                </a:lnTo>
                <a:lnTo>
                  <a:pt x="1485" y="899"/>
                </a:lnTo>
                <a:lnTo>
                  <a:pt x="1486" y="899"/>
                </a:lnTo>
                <a:lnTo>
                  <a:pt x="1488" y="898"/>
                </a:lnTo>
                <a:lnTo>
                  <a:pt x="1488" y="898"/>
                </a:lnTo>
                <a:lnTo>
                  <a:pt x="1489" y="898"/>
                </a:lnTo>
                <a:lnTo>
                  <a:pt x="1490" y="898"/>
                </a:lnTo>
                <a:lnTo>
                  <a:pt x="1491" y="898"/>
                </a:lnTo>
                <a:lnTo>
                  <a:pt x="1491" y="898"/>
                </a:lnTo>
                <a:lnTo>
                  <a:pt x="1492" y="898"/>
                </a:lnTo>
                <a:lnTo>
                  <a:pt x="1494" y="899"/>
                </a:lnTo>
                <a:lnTo>
                  <a:pt x="1495" y="899"/>
                </a:lnTo>
                <a:lnTo>
                  <a:pt x="1495" y="899"/>
                </a:lnTo>
                <a:lnTo>
                  <a:pt x="1496" y="899"/>
                </a:lnTo>
                <a:lnTo>
                  <a:pt x="1497" y="899"/>
                </a:lnTo>
                <a:lnTo>
                  <a:pt x="1499" y="899"/>
                </a:lnTo>
                <a:lnTo>
                  <a:pt x="1499" y="899"/>
                </a:lnTo>
                <a:lnTo>
                  <a:pt x="1500" y="899"/>
                </a:lnTo>
                <a:lnTo>
                  <a:pt x="1501" y="899"/>
                </a:lnTo>
                <a:lnTo>
                  <a:pt x="1502" y="899"/>
                </a:lnTo>
                <a:lnTo>
                  <a:pt x="1502" y="899"/>
                </a:lnTo>
                <a:lnTo>
                  <a:pt x="1504" y="899"/>
                </a:lnTo>
                <a:lnTo>
                  <a:pt x="1505" y="899"/>
                </a:lnTo>
                <a:lnTo>
                  <a:pt x="1506" y="899"/>
                </a:lnTo>
                <a:lnTo>
                  <a:pt x="1506" y="899"/>
                </a:lnTo>
                <a:lnTo>
                  <a:pt x="1507" y="899"/>
                </a:lnTo>
                <a:lnTo>
                  <a:pt x="1509" y="899"/>
                </a:lnTo>
                <a:lnTo>
                  <a:pt x="1510" y="899"/>
                </a:lnTo>
                <a:lnTo>
                  <a:pt x="1511" y="898"/>
                </a:lnTo>
                <a:lnTo>
                  <a:pt x="1511" y="898"/>
                </a:lnTo>
                <a:lnTo>
                  <a:pt x="1512" y="898"/>
                </a:lnTo>
                <a:lnTo>
                  <a:pt x="1514" y="898"/>
                </a:lnTo>
                <a:lnTo>
                  <a:pt x="1515" y="898"/>
                </a:lnTo>
                <a:lnTo>
                  <a:pt x="1515" y="898"/>
                </a:lnTo>
                <a:lnTo>
                  <a:pt x="1516" y="899"/>
                </a:lnTo>
                <a:lnTo>
                  <a:pt x="1517" y="899"/>
                </a:lnTo>
                <a:lnTo>
                  <a:pt x="1519" y="899"/>
                </a:lnTo>
                <a:lnTo>
                  <a:pt x="1519" y="901"/>
                </a:lnTo>
                <a:lnTo>
                  <a:pt x="1520" y="901"/>
                </a:lnTo>
                <a:lnTo>
                  <a:pt x="1521" y="901"/>
                </a:lnTo>
                <a:lnTo>
                  <a:pt x="1522" y="901"/>
                </a:lnTo>
                <a:lnTo>
                  <a:pt x="1522" y="901"/>
                </a:lnTo>
                <a:lnTo>
                  <a:pt x="1524" y="901"/>
                </a:lnTo>
                <a:lnTo>
                  <a:pt x="1525" y="899"/>
                </a:lnTo>
                <a:lnTo>
                  <a:pt x="1526" y="898"/>
                </a:lnTo>
                <a:lnTo>
                  <a:pt x="1526" y="898"/>
                </a:lnTo>
                <a:lnTo>
                  <a:pt x="1527" y="897"/>
                </a:lnTo>
                <a:lnTo>
                  <a:pt x="1528" y="897"/>
                </a:lnTo>
                <a:lnTo>
                  <a:pt x="1530" y="897"/>
                </a:lnTo>
                <a:lnTo>
                  <a:pt x="1530" y="897"/>
                </a:lnTo>
                <a:lnTo>
                  <a:pt x="1531" y="897"/>
                </a:lnTo>
                <a:lnTo>
                  <a:pt x="1532" y="898"/>
                </a:lnTo>
                <a:lnTo>
                  <a:pt x="1533" y="898"/>
                </a:lnTo>
                <a:lnTo>
                  <a:pt x="1533" y="898"/>
                </a:lnTo>
                <a:lnTo>
                  <a:pt x="1535" y="898"/>
                </a:lnTo>
                <a:lnTo>
                  <a:pt x="1536" y="899"/>
                </a:lnTo>
                <a:lnTo>
                  <a:pt x="1537" y="899"/>
                </a:lnTo>
                <a:lnTo>
                  <a:pt x="1537" y="899"/>
                </a:lnTo>
                <a:lnTo>
                  <a:pt x="1538" y="899"/>
                </a:lnTo>
                <a:lnTo>
                  <a:pt x="1540" y="901"/>
                </a:lnTo>
                <a:lnTo>
                  <a:pt x="1541" y="899"/>
                </a:lnTo>
                <a:lnTo>
                  <a:pt x="1541" y="899"/>
                </a:lnTo>
                <a:lnTo>
                  <a:pt x="1542" y="899"/>
                </a:lnTo>
                <a:lnTo>
                  <a:pt x="1543" y="898"/>
                </a:lnTo>
                <a:lnTo>
                  <a:pt x="1545" y="898"/>
                </a:lnTo>
                <a:lnTo>
                  <a:pt x="1545" y="898"/>
                </a:lnTo>
                <a:lnTo>
                  <a:pt x="1546" y="897"/>
                </a:lnTo>
                <a:lnTo>
                  <a:pt x="1547" y="898"/>
                </a:lnTo>
                <a:lnTo>
                  <a:pt x="1548" y="898"/>
                </a:lnTo>
                <a:lnTo>
                  <a:pt x="1548" y="898"/>
                </a:lnTo>
                <a:lnTo>
                  <a:pt x="1550" y="898"/>
                </a:lnTo>
                <a:lnTo>
                  <a:pt x="1551" y="898"/>
                </a:lnTo>
                <a:lnTo>
                  <a:pt x="1552" y="898"/>
                </a:lnTo>
                <a:lnTo>
                  <a:pt x="1552" y="899"/>
                </a:lnTo>
                <a:lnTo>
                  <a:pt x="1553" y="899"/>
                </a:lnTo>
                <a:lnTo>
                  <a:pt x="1555" y="899"/>
                </a:lnTo>
                <a:lnTo>
                  <a:pt x="1556" y="899"/>
                </a:lnTo>
                <a:lnTo>
                  <a:pt x="1556" y="899"/>
                </a:lnTo>
                <a:lnTo>
                  <a:pt x="1557" y="899"/>
                </a:lnTo>
                <a:lnTo>
                  <a:pt x="1558" y="899"/>
                </a:lnTo>
                <a:lnTo>
                  <a:pt x="1560" y="899"/>
                </a:lnTo>
                <a:lnTo>
                  <a:pt x="1560" y="899"/>
                </a:lnTo>
                <a:lnTo>
                  <a:pt x="1561" y="899"/>
                </a:lnTo>
                <a:lnTo>
                  <a:pt x="1562" y="899"/>
                </a:lnTo>
                <a:lnTo>
                  <a:pt x="1563" y="899"/>
                </a:lnTo>
                <a:lnTo>
                  <a:pt x="1563" y="901"/>
                </a:lnTo>
                <a:lnTo>
                  <a:pt x="1564" y="901"/>
                </a:lnTo>
                <a:lnTo>
                  <a:pt x="1566" y="901"/>
                </a:lnTo>
                <a:lnTo>
                  <a:pt x="1567" y="901"/>
                </a:lnTo>
                <a:lnTo>
                  <a:pt x="1568" y="901"/>
                </a:lnTo>
                <a:lnTo>
                  <a:pt x="1568" y="901"/>
                </a:lnTo>
                <a:lnTo>
                  <a:pt x="1569" y="901"/>
                </a:lnTo>
                <a:lnTo>
                  <a:pt x="1571" y="901"/>
                </a:lnTo>
                <a:lnTo>
                  <a:pt x="1572" y="901"/>
                </a:lnTo>
                <a:lnTo>
                  <a:pt x="1572" y="901"/>
                </a:lnTo>
                <a:lnTo>
                  <a:pt x="1573" y="901"/>
                </a:lnTo>
                <a:lnTo>
                  <a:pt x="1574" y="901"/>
                </a:lnTo>
                <a:lnTo>
                  <a:pt x="1576" y="901"/>
                </a:lnTo>
                <a:lnTo>
                  <a:pt x="1576" y="901"/>
                </a:lnTo>
                <a:lnTo>
                  <a:pt x="1577" y="901"/>
                </a:lnTo>
                <a:lnTo>
                  <a:pt x="1578" y="901"/>
                </a:lnTo>
                <a:lnTo>
                  <a:pt x="1579" y="901"/>
                </a:lnTo>
                <a:lnTo>
                  <a:pt x="1579" y="901"/>
                </a:lnTo>
                <a:lnTo>
                  <a:pt x="1581" y="901"/>
                </a:lnTo>
                <a:lnTo>
                  <a:pt x="1582" y="901"/>
                </a:lnTo>
                <a:lnTo>
                  <a:pt x="1583" y="901"/>
                </a:lnTo>
                <a:lnTo>
                  <a:pt x="1583" y="901"/>
                </a:lnTo>
                <a:lnTo>
                  <a:pt x="1584" y="901"/>
                </a:lnTo>
                <a:lnTo>
                  <a:pt x="1586" y="901"/>
                </a:lnTo>
                <a:lnTo>
                  <a:pt x="1587" y="901"/>
                </a:lnTo>
                <a:lnTo>
                  <a:pt x="1587" y="901"/>
                </a:lnTo>
                <a:lnTo>
                  <a:pt x="1588" y="901"/>
                </a:lnTo>
                <a:lnTo>
                  <a:pt x="1589" y="901"/>
                </a:lnTo>
                <a:lnTo>
                  <a:pt x="1591" y="901"/>
                </a:lnTo>
                <a:lnTo>
                  <a:pt x="1591" y="901"/>
                </a:lnTo>
                <a:lnTo>
                  <a:pt x="1592" y="901"/>
                </a:lnTo>
                <a:lnTo>
                  <a:pt x="1593" y="901"/>
                </a:lnTo>
                <a:lnTo>
                  <a:pt x="1594" y="901"/>
                </a:lnTo>
                <a:lnTo>
                  <a:pt x="1594" y="901"/>
                </a:lnTo>
                <a:lnTo>
                  <a:pt x="1596" y="901"/>
                </a:lnTo>
                <a:lnTo>
                  <a:pt x="1597" y="901"/>
                </a:lnTo>
                <a:lnTo>
                  <a:pt x="1598" y="901"/>
                </a:lnTo>
                <a:lnTo>
                  <a:pt x="1598" y="901"/>
                </a:lnTo>
                <a:lnTo>
                  <a:pt x="1599" y="901"/>
                </a:lnTo>
                <a:lnTo>
                  <a:pt x="1600" y="901"/>
                </a:lnTo>
                <a:lnTo>
                  <a:pt x="1602" y="901"/>
                </a:lnTo>
                <a:lnTo>
                  <a:pt x="1602" y="901"/>
                </a:lnTo>
                <a:lnTo>
                  <a:pt x="1603" y="901"/>
                </a:lnTo>
                <a:lnTo>
                  <a:pt x="1604" y="901"/>
                </a:lnTo>
                <a:lnTo>
                  <a:pt x="1605" y="901"/>
                </a:lnTo>
                <a:lnTo>
                  <a:pt x="1605" y="901"/>
                </a:lnTo>
                <a:lnTo>
                  <a:pt x="1607" y="901"/>
                </a:lnTo>
                <a:lnTo>
                  <a:pt x="1608" y="901"/>
                </a:lnTo>
                <a:lnTo>
                  <a:pt x="1609" y="902"/>
                </a:lnTo>
                <a:lnTo>
                  <a:pt x="1609" y="902"/>
                </a:lnTo>
                <a:lnTo>
                  <a:pt x="1610" y="902"/>
                </a:lnTo>
                <a:lnTo>
                  <a:pt x="1612" y="903"/>
                </a:lnTo>
                <a:lnTo>
                  <a:pt x="1613" y="903"/>
                </a:lnTo>
                <a:lnTo>
                  <a:pt x="1613" y="903"/>
                </a:lnTo>
                <a:lnTo>
                  <a:pt x="1614" y="902"/>
                </a:lnTo>
                <a:lnTo>
                  <a:pt x="1615" y="901"/>
                </a:lnTo>
                <a:lnTo>
                  <a:pt x="1617" y="899"/>
                </a:lnTo>
                <a:lnTo>
                  <a:pt x="1617" y="898"/>
                </a:lnTo>
                <a:lnTo>
                  <a:pt x="1618" y="897"/>
                </a:lnTo>
                <a:lnTo>
                  <a:pt x="1619" y="897"/>
                </a:lnTo>
                <a:lnTo>
                  <a:pt x="1620" y="897"/>
                </a:lnTo>
                <a:lnTo>
                  <a:pt x="1620" y="897"/>
                </a:lnTo>
                <a:lnTo>
                  <a:pt x="1622" y="897"/>
                </a:lnTo>
                <a:lnTo>
                  <a:pt x="1623" y="897"/>
                </a:lnTo>
                <a:lnTo>
                  <a:pt x="1624" y="898"/>
                </a:lnTo>
                <a:lnTo>
                  <a:pt x="1625" y="898"/>
                </a:lnTo>
                <a:lnTo>
                  <a:pt x="1625" y="898"/>
                </a:lnTo>
                <a:lnTo>
                  <a:pt x="1627" y="898"/>
                </a:lnTo>
                <a:lnTo>
                  <a:pt x="1628" y="898"/>
                </a:lnTo>
                <a:lnTo>
                  <a:pt x="1629" y="897"/>
                </a:lnTo>
                <a:lnTo>
                  <a:pt x="1629" y="897"/>
                </a:lnTo>
                <a:lnTo>
                  <a:pt x="1630" y="897"/>
                </a:lnTo>
                <a:lnTo>
                  <a:pt x="1632" y="896"/>
                </a:lnTo>
                <a:lnTo>
                  <a:pt x="1633" y="896"/>
                </a:lnTo>
                <a:lnTo>
                  <a:pt x="1633" y="895"/>
                </a:lnTo>
                <a:lnTo>
                  <a:pt x="1634" y="893"/>
                </a:lnTo>
                <a:lnTo>
                  <a:pt x="1635" y="892"/>
                </a:lnTo>
                <a:lnTo>
                  <a:pt x="1636" y="891"/>
                </a:lnTo>
                <a:lnTo>
                  <a:pt x="1636" y="890"/>
                </a:lnTo>
                <a:lnTo>
                  <a:pt x="1638" y="888"/>
                </a:lnTo>
                <a:lnTo>
                  <a:pt x="1639" y="888"/>
                </a:lnTo>
                <a:lnTo>
                  <a:pt x="1640" y="890"/>
                </a:lnTo>
                <a:lnTo>
                  <a:pt x="1640" y="891"/>
                </a:lnTo>
                <a:lnTo>
                  <a:pt x="1641" y="893"/>
                </a:lnTo>
                <a:lnTo>
                  <a:pt x="1643" y="895"/>
                </a:lnTo>
                <a:lnTo>
                  <a:pt x="1644" y="897"/>
                </a:lnTo>
                <a:lnTo>
                  <a:pt x="1644" y="898"/>
                </a:lnTo>
                <a:lnTo>
                  <a:pt x="1645" y="899"/>
                </a:lnTo>
                <a:lnTo>
                  <a:pt x="1646" y="901"/>
                </a:lnTo>
                <a:lnTo>
                  <a:pt x="1648" y="901"/>
                </a:lnTo>
                <a:lnTo>
                  <a:pt x="1648" y="902"/>
                </a:lnTo>
                <a:lnTo>
                  <a:pt x="1649" y="902"/>
                </a:lnTo>
                <a:lnTo>
                  <a:pt x="1650" y="902"/>
                </a:lnTo>
                <a:lnTo>
                  <a:pt x="1651" y="902"/>
                </a:lnTo>
                <a:lnTo>
                  <a:pt x="1651" y="901"/>
                </a:lnTo>
                <a:lnTo>
                  <a:pt x="1653" y="901"/>
                </a:lnTo>
                <a:lnTo>
                  <a:pt x="1654" y="899"/>
                </a:lnTo>
                <a:lnTo>
                  <a:pt x="1655" y="899"/>
                </a:lnTo>
                <a:lnTo>
                  <a:pt x="1655" y="899"/>
                </a:lnTo>
                <a:lnTo>
                  <a:pt x="1656" y="898"/>
                </a:lnTo>
                <a:lnTo>
                  <a:pt x="1658" y="898"/>
                </a:lnTo>
                <a:lnTo>
                  <a:pt x="1659" y="898"/>
                </a:lnTo>
                <a:lnTo>
                  <a:pt x="1659" y="898"/>
                </a:lnTo>
                <a:lnTo>
                  <a:pt x="1660" y="898"/>
                </a:lnTo>
                <a:lnTo>
                  <a:pt x="1661" y="898"/>
                </a:lnTo>
                <a:lnTo>
                  <a:pt x="1663" y="898"/>
                </a:lnTo>
                <a:lnTo>
                  <a:pt x="1663" y="898"/>
                </a:lnTo>
                <a:lnTo>
                  <a:pt x="1664" y="898"/>
                </a:lnTo>
                <a:lnTo>
                  <a:pt x="1665" y="898"/>
                </a:lnTo>
                <a:lnTo>
                  <a:pt x="1666" y="898"/>
                </a:lnTo>
                <a:lnTo>
                  <a:pt x="1666" y="898"/>
                </a:lnTo>
                <a:lnTo>
                  <a:pt x="1668" y="898"/>
                </a:lnTo>
                <a:lnTo>
                  <a:pt x="1669" y="898"/>
                </a:lnTo>
                <a:lnTo>
                  <a:pt x="1670" y="898"/>
                </a:lnTo>
                <a:lnTo>
                  <a:pt x="1670" y="898"/>
                </a:lnTo>
                <a:lnTo>
                  <a:pt x="1671" y="899"/>
                </a:lnTo>
                <a:lnTo>
                  <a:pt x="1672" y="899"/>
                </a:lnTo>
                <a:lnTo>
                  <a:pt x="1674" y="899"/>
                </a:lnTo>
                <a:lnTo>
                  <a:pt x="1674" y="899"/>
                </a:lnTo>
                <a:lnTo>
                  <a:pt x="1675" y="899"/>
                </a:lnTo>
                <a:lnTo>
                  <a:pt x="1676" y="899"/>
                </a:lnTo>
                <a:lnTo>
                  <a:pt x="1677" y="899"/>
                </a:lnTo>
                <a:lnTo>
                  <a:pt x="1679" y="899"/>
                </a:lnTo>
                <a:lnTo>
                  <a:pt x="1679" y="899"/>
                </a:lnTo>
                <a:lnTo>
                  <a:pt x="1680" y="899"/>
                </a:lnTo>
                <a:lnTo>
                  <a:pt x="1681" y="898"/>
                </a:lnTo>
                <a:lnTo>
                  <a:pt x="1682" y="898"/>
                </a:lnTo>
                <a:lnTo>
                  <a:pt x="1682" y="898"/>
                </a:lnTo>
                <a:lnTo>
                  <a:pt x="1684" y="897"/>
                </a:lnTo>
                <a:lnTo>
                  <a:pt x="1685" y="898"/>
                </a:lnTo>
                <a:lnTo>
                  <a:pt x="1686" y="898"/>
                </a:lnTo>
                <a:lnTo>
                  <a:pt x="1686" y="899"/>
                </a:lnTo>
                <a:lnTo>
                  <a:pt x="1687" y="899"/>
                </a:lnTo>
                <a:lnTo>
                  <a:pt x="1689" y="899"/>
                </a:lnTo>
                <a:lnTo>
                  <a:pt x="1690" y="901"/>
                </a:lnTo>
                <a:lnTo>
                  <a:pt x="1690" y="901"/>
                </a:lnTo>
                <a:lnTo>
                  <a:pt x="1691" y="901"/>
                </a:lnTo>
                <a:lnTo>
                  <a:pt x="1692" y="901"/>
                </a:lnTo>
                <a:lnTo>
                  <a:pt x="1694" y="901"/>
                </a:lnTo>
                <a:lnTo>
                  <a:pt x="1694" y="901"/>
                </a:lnTo>
                <a:lnTo>
                  <a:pt x="1695" y="902"/>
                </a:lnTo>
                <a:lnTo>
                  <a:pt x="1696" y="901"/>
                </a:lnTo>
                <a:lnTo>
                  <a:pt x="1697" y="901"/>
                </a:lnTo>
                <a:lnTo>
                  <a:pt x="1697" y="901"/>
                </a:lnTo>
                <a:lnTo>
                  <a:pt x="1699" y="901"/>
                </a:lnTo>
                <a:lnTo>
                  <a:pt x="1700" y="901"/>
                </a:lnTo>
                <a:lnTo>
                  <a:pt x="1701" y="901"/>
                </a:lnTo>
                <a:lnTo>
                  <a:pt x="1701" y="901"/>
                </a:lnTo>
                <a:lnTo>
                  <a:pt x="1702" y="901"/>
                </a:lnTo>
                <a:lnTo>
                  <a:pt x="1704" y="901"/>
                </a:lnTo>
                <a:lnTo>
                  <a:pt x="1705" y="901"/>
                </a:lnTo>
                <a:lnTo>
                  <a:pt x="1705" y="901"/>
                </a:lnTo>
                <a:lnTo>
                  <a:pt x="1706" y="901"/>
                </a:lnTo>
                <a:lnTo>
                  <a:pt x="1707" y="901"/>
                </a:lnTo>
                <a:lnTo>
                  <a:pt x="1708" y="901"/>
                </a:lnTo>
                <a:lnTo>
                  <a:pt x="1708" y="901"/>
                </a:lnTo>
                <a:lnTo>
                  <a:pt x="1710" y="901"/>
                </a:lnTo>
                <a:lnTo>
                  <a:pt x="1711" y="901"/>
                </a:lnTo>
                <a:lnTo>
                  <a:pt x="1712" y="901"/>
                </a:lnTo>
                <a:lnTo>
                  <a:pt x="1712" y="901"/>
                </a:lnTo>
                <a:lnTo>
                  <a:pt x="1713" y="902"/>
                </a:lnTo>
                <a:lnTo>
                  <a:pt x="1715" y="902"/>
                </a:lnTo>
                <a:lnTo>
                  <a:pt x="1716" y="902"/>
                </a:lnTo>
                <a:lnTo>
                  <a:pt x="1716" y="902"/>
                </a:lnTo>
                <a:lnTo>
                  <a:pt x="1717" y="902"/>
                </a:lnTo>
                <a:lnTo>
                  <a:pt x="1718" y="902"/>
                </a:lnTo>
                <a:lnTo>
                  <a:pt x="1720" y="902"/>
                </a:lnTo>
                <a:lnTo>
                  <a:pt x="1720" y="902"/>
                </a:lnTo>
                <a:lnTo>
                  <a:pt x="1721" y="902"/>
                </a:lnTo>
                <a:lnTo>
                  <a:pt x="1722" y="902"/>
                </a:lnTo>
                <a:lnTo>
                  <a:pt x="1723" y="902"/>
                </a:lnTo>
                <a:lnTo>
                  <a:pt x="1723" y="901"/>
                </a:lnTo>
                <a:lnTo>
                  <a:pt x="1725" y="901"/>
                </a:lnTo>
                <a:lnTo>
                  <a:pt x="1726" y="901"/>
                </a:lnTo>
                <a:lnTo>
                  <a:pt x="1727" y="901"/>
                </a:lnTo>
                <a:lnTo>
                  <a:pt x="1727" y="901"/>
                </a:lnTo>
                <a:lnTo>
                  <a:pt x="1728" y="901"/>
                </a:lnTo>
                <a:lnTo>
                  <a:pt x="1730" y="901"/>
                </a:lnTo>
                <a:lnTo>
                  <a:pt x="1731" y="901"/>
                </a:lnTo>
                <a:lnTo>
                  <a:pt x="1731" y="901"/>
                </a:lnTo>
                <a:lnTo>
                  <a:pt x="1732" y="901"/>
                </a:lnTo>
                <a:lnTo>
                  <a:pt x="1733" y="901"/>
                </a:lnTo>
                <a:lnTo>
                  <a:pt x="1735" y="901"/>
                </a:lnTo>
                <a:lnTo>
                  <a:pt x="1736" y="901"/>
                </a:lnTo>
                <a:lnTo>
                  <a:pt x="1736" y="901"/>
                </a:lnTo>
                <a:lnTo>
                  <a:pt x="1737" y="901"/>
                </a:lnTo>
                <a:lnTo>
                  <a:pt x="1738" y="901"/>
                </a:lnTo>
                <a:lnTo>
                  <a:pt x="1740" y="901"/>
                </a:lnTo>
                <a:lnTo>
                  <a:pt x="1740" y="901"/>
                </a:lnTo>
                <a:lnTo>
                  <a:pt x="1741" y="901"/>
                </a:lnTo>
                <a:lnTo>
                  <a:pt x="1742" y="901"/>
                </a:lnTo>
                <a:lnTo>
                  <a:pt x="1743" y="901"/>
                </a:lnTo>
                <a:lnTo>
                  <a:pt x="1743" y="901"/>
                </a:lnTo>
                <a:lnTo>
                  <a:pt x="1744" y="901"/>
                </a:lnTo>
                <a:lnTo>
                  <a:pt x="1746" y="901"/>
                </a:lnTo>
                <a:lnTo>
                  <a:pt x="1747" y="901"/>
                </a:lnTo>
                <a:lnTo>
                  <a:pt x="1747" y="901"/>
                </a:lnTo>
                <a:lnTo>
                  <a:pt x="1748" y="901"/>
                </a:lnTo>
                <a:lnTo>
                  <a:pt x="1749" y="901"/>
                </a:lnTo>
                <a:lnTo>
                  <a:pt x="1751" y="901"/>
                </a:lnTo>
                <a:lnTo>
                  <a:pt x="1751" y="901"/>
                </a:lnTo>
                <a:lnTo>
                  <a:pt x="1752" y="901"/>
                </a:lnTo>
                <a:lnTo>
                  <a:pt x="1753" y="901"/>
                </a:lnTo>
                <a:lnTo>
                  <a:pt x="1754" y="902"/>
                </a:lnTo>
                <a:lnTo>
                  <a:pt x="1754" y="902"/>
                </a:lnTo>
                <a:lnTo>
                  <a:pt x="1756" y="902"/>
                </a:lnTo>
                <a:lnTo>
                  <a:pt x="1757" y="902"/>
                </a:lnTo>
                <a:lnTo>
                  <a:pt x="1758" y="902"/>
                </a:lnTo>
                <a:lnTo>
                  <a:pt x="1758" y="902"/>
                </a:lnTo>
                <a:lnTo>
                  <a:pt x="1759" y="901"/>
                </a:lnTo>
                <a:lnTo>
                  <a:pt x="1761" y="901"/>
                </a:lnTo>
                <a:lnTo>
                  <a:pt x="1762" y="901"/>
                </a:lnTo>
                <a:lnTo>
                  <a:pt x="1762" y="899"/>
                </a:lnTo>
                <a:lnTo>
                  <a:pt x="1763" y="899"/>
                </a:lnTo>
                <a:lnTo>
                  <a:pt x="1764" y="899"/>
                </a:lnTo>
                <a:lnTo>
                  <a:pt x="1766" y="899"/>
                </a:lnTo>
                <a:lnTo>
                  <a:pt x="1766" y="899"/>
                </a:lnTo>
                <a:lnTo>
                  <a:pt x="1767" y="899"/>
                </a:lnTo>
                <a:lnTo>
                  <a:pt x="1768" y="899"/>
                </a:lnTo>
                <a:lnTo>
                  <a:pt x="1769" y="899"/>
                </a:lnTo>
                <a:lnTo>
                  <a:pt x="1769" y="901"/>
                </a:lnTo>
                <a:lnTo>
                  <a:pt x="1771" y="901"/>
                </a:lnTo>
                <a:lnTo>
                  <a:pt x="1772" y="901"/>
                </a:lnTo>
                <a:lnTo>
                  <a:pt x="1773" y="901"/>
                </a:lnTo>
                <a:lnTo>
                  <a:pt x="1773" y="901"/>
                </a:lnTo>
                <a:lnTo>
                  <a:pt x="1774" y="901"/>
                </a:lnTo>
                <a:lnTo>
                  <a:pt x="1776" y="901"/>
                </a:lnTo>
                <a:lnTo>
                  <a:pt x="1777" y="901"/>
                </a:lnTo>
                <a:lnTo>
                  <a:pt x="1777" y="901"/>
                </a:lnTo>
                <a:lnTo>
                  <a:pt x="1778" y="901"/>
                </a:lnTo>
                <a:lnTo>
                  <a:pt x="1779" y="901"/>
                </a:lnTo>
                <a:lnTo>
                  <a:pt x="1780" y="901"/>
                </a:lnTo>
                <a:lnTo>
                  <a:pt x="1780" y="901"/>
                </a:lnTo>
                <a:lnTo>
                  <a:pt x="1782" y="901"/>
                </a:lnTo>
                <a:lnTo>
                  <a:pt x="1783" y="901"/>
                </a:lnTo>
                <a:lnTo>
                  <a:pt x="1784" y="901"/>
                </a:lnTo>
                <a:lnTo>
                  <a:pt x="1784" y="901"/>
                </a:lnTo>
                <a:lnTo>
                  <a:pt x="1785" y="901"/>
                </a:lnTo>
                <a:lnTo>
                  <a:pt x="1787" y="901"/>
                </a:lnTo>
                <a:lnTo>
                  <a:pt x="1788" y="901"/>
                </a:lnTo>
                <a:lnTo>
                  <a:pt x="1788" y="901"/>
                </a:lnTo>
                <a:lnTo>
                  <a:pt x="1789" y="901"/>
                </a:lnTo>
                <a:lnTo>
                  <a:pt x="1790" y="901"/>
                </a:lnTo>
                <a:lnTo>
                  <a:pt x="1792" y="902"/>
                </a:lnTo>
                <a:lnTo>
                  <a:pt x="1793" y="902"/>
                </a:lnTo>
                <a:lnTo>
                  <a:pt x="1793" y="902"/>
                </a:lnTo>
                <a:lnTo>
                  <a:pt x="1794" y="902"/>
                </a:lnTo>
                <a:lnTo>
                  <a:pt x="1795" y="902"/>
                </a:lnTo>
                <a:lnTo>
                  <a:pt x="1797" y="901"/>
                </a:lnTo>
                <a:lnTo>
                  <a:pt x="1797" y="901"/>
                </a:lnTo>
                <a:lnTo>
                  <a:pt x="1798" y="901"/>
                </a:lnTo>
                <a:lnTo>
                  <a:pt x="1799" y="899"/>
                </a:lnTo>
                <a:lnTo>
                  <a:pt x="1800" y="899"/>
                </a:lnTo>
                <a:lnTo>
                  <a:pt x="1800" y="898"/>
                </a:lnTo>
                <a:lnTo>
                  <a:pt x="1802" y="898"/>
                </a:lnTo>
                <a:lnTo>
                  <a:pt x="1803" y="897"/>
                </a:lnTo>
                <a:lnTo>
                  <a:pt x="1804" y="897"/>
                </a:lnTo>
                <a:lnTo>
                  <a:pt x="1804" y="898"/>
                </a:lnTo>
                <a:lnTo>
                  <a:pt x="1805" y="898"/>
                </a:lnTo>
                <a:lnTo>
                  <a:pt x="1807" y="898"/>
                </a:lnTo>
                <a:lnTo>
                  <a:pt x="1808" y="899"/>
                </a:lnTo>
                <a:lnTo>
                  <a:pt x="1808" y="899"/>
                </a:lnTo>
                <a:lnTo>
                  <a:pt x="1809" y="901"/>
                </a:lnTo>
                <a:lnTo>
                  <a:pt x="1810" y="901"/>
                </a:lnTo>
                <a:lnTo>
                  <a:pt x="1811" y="901"/>
                </a:lnTo>
                <a:lnTo>
                  <a:pt x="1811" y="901"/>
                </a:lnTo>
                <a:lnTo>
                  <a:pt x="1813" y="901"/>
                </a:lnTo>
                <a:lnTo>
                  <a:pt x="1814" y="901"/>
                </a:lnTo>
                <a:lnTo>
                  <a:pt x="1815" y="901"/>
                </a:lnTo>
                <a:lnTo>
                  <a:pt x="1815" y="901"/>
                </a:lnTo>
                <a:lnTo>
                  <a:pt x="1816" y="901"/>
                </a:lnTo>
                <a:lnTo>
                  <a:pt x="1818" y="901"/>
                </a:lnTo>
                <a:lnTo>
                  <a:pt x="1819" y="901"/>
                </a:lnTo>
                <a:lnTo>
                  <a:pt x="1819" y="901"/>
                </a:lnTo>
                <a:lnTo>
                  <a:pt x="1820" y="901"/>
                </a:lnTo>
                <a:lnTo>
                  <a:pt x="1821" y="901"/>
                </a:lnTo>
                <a:lnTo>
                  <a:pt x="1823" y="901"/>
                </a:lnTo>
                <a:lnTo>
                  <a:pt x="1823" y="901"/>
                </a:lnTo>
                <a:lnTo>
                  <a:pt x="1824" y="901"/>
                </a:lnTo>
                <a:lnTo>
                  <a:pt x="1825" y="901"/>
                </a:lnTo>
                <a:lnTo>
                  <a:pt x="1826" y="901"/>
                </a:lnTo>
                <a:lnTo>
                  <a:pt x="1826" y="901"/>
                </a:lnTo>
                <a:lnTo>
                  <a:pt x="1828" y="899"/>
                </a:lnTo>
                <a:lnTo>
                  <a:pt x="1829" y="899"/>
                </a:lnTo>
                <a:lnTo>
                  <a:pt x="1830" y="899"/>
                </a:lnTo>
                <a:lnTo>
                  <a:pt x="1830" y="899"/>
                </a:lnTo>
                <a:lnTo>
                  <a:pt x="1831" y="899"/>
                </a:lnTo>
                <a:lnTo>
                  <a:pt x="1833" y="899"/>
                </a:lnTo>
                <a:lnTo>
                  <a:pt x="1834" y="899"/>
                </a:lnTo>
                <a:lnTo>
                  <a:pt x="1834" y="899"/>
                </a:lnTo>
                <a:lnTo>
                  <a:pt x="1835" y="899"/>
                </a:lnTo>
                <a:lnTo>
                  <a:pt x="1836" y="899"/>
                </a:lnTo>
                <a:lnTo>
                  <a:pt x="1838" y="899"/>
                </a:lnTo>
                <a:lnTo>
                  <a:pt x="1838" y="899"/>
                </a:lnTo>
                <a:lnTo>
                  <a:pt x="1839" y="899"/>
                </a:lnTo>
                <a:lnTo>
                  <a:pt x="1840" y="899"/>
                </a:lnTo>
                <a:lnTo>
                  <a:pt x="1841" y="899"/>
                </a:lnTo>
                <a:lnTo>
                  <a:pt x="1841" y="899"/>
                </a:lnTo>
                <a:lnTo>
                  <a:pt x="1843" y="899"/>
                </a:lnTo>
                <a:lnTo>
                  <a:pt x="1844" y="899"/>
                </a:lnTo>
                <a:lnTo>
                  <a:pt x="1845" y="899"/>
                </a:lnTo>
                <a:lnTo>
                  <a:pt x="1846" y="899"/>
                </a:lnTo>
                <a:lnTo>
                  <a:pt x="1846" y="899"/>
                </a:lnTo>
                <a:lnTo>
                  <a:pt x="1847" y="899"/>
                </a:lnTo>
                <a:lnTo>
                  <a:pt x="1849" y="899"/>
                </a:lnTo>
                <a:lnTo>
                  <a:pt x="1850" y="899"/>
                </a:lnTo>
                <a:lnTo>
                  <a:pt x="1850" y="899"/>
                </a:lnTo>
                <a:lnTo>
                  <a:pt x="1851" y="899"/>
                </a:lnTo>
                <a:lnTo>
                  <a:pt x="1852" y="899"/>
                </a:lnTo>
                <a:lnTo>
                  <a:pt x="1854" y="899"/>
                </a:lnTo>
                <a:lnTo>
                  <a:pt x="1854" y="899"/>
                </a:lnTo>
                <a:lnTo>
                  <a:pt x="1855" y="899"/>
                </a:lnTo>
                <a:lnTo>
                  <a:pt x="1856" y="899"/>
                </a:lnTo>
                <a:lnTo>
                  <a:pt x="1857" y="898"/>
                </a:lnTo>
                <a:lnTo>
                  <a:pt x="1857" y="898"/>
                </a:lnTo>
                <a:lnTo>
                  <a:pt x="1859" y="898"/>
                </a:lnTo>
                <a:lnTo>
                  <a:pt x="1860" y="898"/>
                </a:lnTo>
                <a:lnTo>
                  <a:pt x="1861" y="898"/>
                </a:lnTo>
                <a:lnTo>
                  <a:pt x="1861" y="898"/>
                </a:lnTo>
                <a:lnTo>
                  <a:pt x="1862" y="898"/>
                </a:lnTo>
                <a:lnTo>
                  <a:pt x="1864" y="898"/>
                </a:lnTo>
                <a:lnTo>
                  <a:pt x="1865" y="897"/>
                </a:lnTo>
                <a:lnTo>
                  <a:pt x="1865" y="897"/>
                </a:lnTo>
                <a:lnTo>
                  <a:pt x="1866" y="897"/>
                </a:lnTo>
                <a:lnTo>
                  <a:pt x="1867" y="897"/>
                </a:lnTo>
                <a:lnTo>
                  <a:pt x="1869" y="897"/>
                </a:lnTo>
                <a:lnTo>
                  <a:pt x="1869" y="897"/>
                </a:lnTo>
                <a:lnTo>
                  <a:pt x="1870" y="897"/>
                </a:lnTo>
                <a:lnTo>
                  <a:pt x="1871" y="896"/>
                </a:lnTo>
                <a:lnTo>
                  <a:pt x="1872" y="896"/>
                </a:lnTo>
                <a:lnTo>
                  <a:pt x="1872" y="896"/>
                </a:lnTo>
                <a:lnTo>
                  <a:pt x="1874" y="896"/>
                </a:lnTo>
                <a:lnTo>
                  <a:pt x="1875" y="896"/>
                </a:lnTo>
                <a:lnTo>
                  <a:pt x="1876" y="896"/>
                </a:lnTo>
                <a:lnTo>
                  <a:pt x="1876" y="896"/>
                </a:lnTo>
                <a:lnTo>
                  <a:pt x="1877" y="896"/>
                </a:lnTo>
                <a:lnTo>
                  <a:pt x="1879" y="896"/>
                </a:lnTo>
                <a:lnTo>
                  <a:pt x="1880" y="896"/>
                </a:lnTo>
                <a:lnTo>
                  <a:pt x="1880" y="896"/>
                </a:lnTo>
                <a:lnTo>
                  <a:pt x="1881" y="896"/>
                </a:lnTo>
                <a:lnTo>
                  <a:pt x="1882" y="896"/>
                </a:lnTo>
                <a:lnTo>
                  <a:pt x="1883" y="896"/>
                </a:lnTo>
                <a:lnTo>
                  <a:pt x="1883" y="896"/>
                </a:lnTo>
                <a:lnTo>
                  <a:pt x="1885" y="896"/>
                </a:lnTo>
                <a:lnTo>
                  <a:pt x="1886" y="896"/>
                </a:lnTo>
                <a:lnTo>
                  <a:pt x="1887" y="896"/>
                </a:lnTo>
                <a:lnTo>
                  <a:pt x="1887" y="896"/>
                </a:lnTo>
                <a:lnTo>
                  <a:pt x="1888" y="896"/>
                </a:lnTo>
                <a:lnTo>
                  <a:pt x="1890" y="896"/>
                </a:lnTo>
                <a:lnTo>
                  <a:pt x="1891" y="896"/>
                </a:lnTo>
                <a:lnTo>
                  <a:pt x="1891" y="896"/>
                </a:lnTo>
                <a:lnTo>
                  <a:pt x="1892" y="896"/>
                </a:lnTo>
                <a:lnTo>
                  <a:pt x="1893" y="896"/>
                </a:lnTo>
                <a:lnTo>
                  <a:pt x="1895" y="896"/>
                </a:lnTo>
                <a:lnTo>
                  <a:pt x="1895" y="896"/>
                </a:lnTo>
                <a:lnTo>
                  <a:pt x="1896" y="896"/>
                </a:lnTo>
                <a:lnTo>
                  <a:pt x="1897" y="896"/>
                </a:lnTo>
                <a:lnTo>
                  <a:pt x="1898" y="896"/>
                </a:lnTo>
                <a:lnTo>
                  <a:pt x="1898" y="896"/>
                </a:lnTo>
                <a:lnTo>
                  <a:pt x="1900" y="896"/>
                </a:lnTo>
                <a:lnTo>
                  <a:pt x="1901" y="896"/>
                </a:lnTo>
                <a:lnTo>
                  <a:pt x="1902" y="896"/>
                </a:lnTo>
                <a:lnTo>
                  <a:pt x="1903" y="896"/>
                </a:lnTo>
                <a:lnTo>
                  <a:pt x="1903" y="896"/>
                </a:lnTo>
                <a:lnTo>
                  <a:pt x="1905" y="896"/>
                </a:lnTo>
                <a:lnTo>
                  <a:pt x="1906" y="896"/>
                </a:lnTo>
                <a:lnTo>
                  <a:pt x="1907" y="897"/>
                </a:lnTo>
                <a:lnTo>
                  <a:pt x="1907" y="897"/>
                </a:lnTo>
                <a:lnTo>
                  <a:pt x="1908" y="897"/>
                </a:lnTo>
                <a:lnTo>
                  <a:pt x="1910" y="897"/>
                </a:lnTo>
                <a:lnTo>
                  <a:pt x="1911" y="897"/>
                </a:lnTo>
                <a:lnTo>
                  <a:pt x="1911" y="898"/>
                </a:lnTo>
                <a:lnTo>
                  <a:pt x="1912" y="898"/>
                </a:lnTo>
                <a:lnTo>
                  <a:pt x="1913" y="898"/>
                </a:lnTo>
                <a:lnTo>
                  <a:pt x="1915" y="898"/>
                </a:lnTo>
                <a:lnTo>
                  <a:pt x="1915" y="898"/>
                </a:lnTo>
                <a:lnTo>
                  <a:pt x="1916" y="899"/>
                </a:lnTo>
                <a:lnTo>
                  <a:pt x="1917" y="899"/>
                </a:lnTo>
                <a:lnTo>
                  <a:pt x="1918" y="899"/>
                </a:lnTo>
                <a:lnTo>
                  <a:pt x="1918" y="899"/>
                </a:lnTo>
                <a:lnTo>
                  <a:pt x="1919" y="899"/>
                </a:lnTo>
                <a:lnTo>
                  <a:pt x="1921" y="899"/>
                </a:lnTo>
                <a:lnTo>
                  <a:pt x="1922" y="899"/>
                </a:lnTo>
                <a:lnTo>
                  <a:pt x="1922" y="899"/>
                </a:lnTo>
                <a:lnTo>
                  <a:pt x="1923" y="901"/>
                </a:lnTo>
                <a:lnTo>
                  <a:pt x="1924" y="901"/>
                </a:lnTo>
                <a:lnTo>
                  <a:pt x="1926" y="901"/>
                </a:lnTo>
                <a:lnTo>
                  <a:pt x="1926" y="901"/>
                </a:lnTo>
                <a:lnTo>
                  <a:pt x="1927" y="901"/>
                </a:lnTo>
                <a:lnTo>
                  <a:pt x="1928" y="901"/>
                </a:lnTo>
                <a:lnTo>
                  <a:pt x="1929" y="901"/>
                </a:lnTo>
                <a:lnTo>
                  <a:pt x="1929" y="901"/>
                </a:lnTo>
                <a:lnTo>
                  <a:pt x="1931" y="901"/>
                </a:lnTo>
                <a:lnTo>
                  <a:pt x="1932" y="901"/>
                </a:lnTo>
                <a:lnTo>
                  <a:pt x="1933" y="901"/>
                </a:lnTo>
                <a:lnTo>
                  <a:pt x="1933" y="901"/>
                </a:lnTo>
                <a:lnTo>
                  <a:pt x="1934" y="901"/>
                </a:lnTo>
                <a:lnTo>
                  <a:pt x="1936" y="901"/>
                </a:lnTo>
                <a:lnTo>
                  <a:pt x="1937" y="901"/>
                </a:lnTo>
                <a:lnTo>
                  <a:pt x="1937" y="901"/>
                </a:lnTo>
                <a:lnTo>
                  <a:pt x="1938" y="901"/>
                </a:lnTo>
                <a:lnTo>
                  <a:pt x="1939" y="901"/>
                </a:lnTo>
                <a:lnTo>
                  <a:pt x="1941" y="901"/>
                </a:lnTo>
                <a:lnTo>
                  <a:pt x="1941" y="901"/>
                </a:lnTo>
                <a:lnTo>
                  <a:pt x="1942" y="901"/>
                </a:lnTo>
                <a:lnTo>
                  <a:pt x="1943" y="901"/>
                </a:lnTo>
                <a:lnTo>
                  <a:pt x="1944" y="901"/>
                </a:lnTo>
                <a:lnTo>
                  <a:pt x="1944" y="901"/>
                </a:lnTo>
                <a:lnTo>
                  <a:pt x="1946" y="901"/>
                </a:lnTo>
                <a:lnTo>
                  <a:pt x="1947" y="901"/>
                </a:lnTo>
                <a:lnTo>
                  <a:pt x="1948" y="901"/>
                </a:lnTo>
                <a:lnTo>
                  <a:pt x="1948" y="901"/>
                </a:lnTo>
                <a:lnTo>
                  <a:pt x="1949" y="901"/>
                </a:lnTo>
                <a:lnTo>
                  <a:pt x="1951" y="901"/>
                </a:lnTo>
                <a:lnTo>
                  <a:pt x="1952" y="902"/>
                </a:lnTo>
                <a:lnTo>
                  <a:pt x="1952" y="902"/>
                </a:lnTo>
                <a:lnTo>
                  <a:pt x="1953" y="902"/>
                </a:lnTo>
                <a:lnTo>
                  <a:pt x="1954" y="902"/>
                </a:lnTo>
                <a:lnTo>
                  <a:pt x="1955" y="902"/>
                </a:lnTo>
                <a:lnTo>
                  <a:pt x="1955" y="902"/>
                </a:lnTo>
                <a:lnTo>
                  <a:pt x="1957" y="902"/>
                </a:lnTo>
                <a:lnTo>
                  <a:pt x="1958" y="902"/>
                </a:lnTo>
                <a:lnTo>
                  <a:pt x="1959" y="902"/>
                </a:lnTo>
                <a:lnTo>
                  <a:pt x="1960" y="902"/>
                </a:lnTo>
                <a:lnTo>
                  <a:pt x="1960" y="902"/>
                </a:lnTo>
                <a:lnTo>
                  <a:pt x="1962" y="902"/>
                </a:lnTo>
                <a:lnTo>
                  <a:pt x="1963" y="902"/>
                </a:lnTo>
                <a:lnTo>
                  <a:pt x="1964" y="902"/>
                </a:lnTo>
                <a:lnTo>
                  <a:pt x="1964" y="902"/>
                </a:lnTo>
                <a:lnTo>
                  <a:pt x="1965" y="902"/>
                </a:lnTo>
                <a:lnTo>
                  <a:pt x="1967" y="902"/>
                </a:lnTo>
                <a:lnTo>
                  <a:pt x="1968" y="902"/>
                </a:lnTo>
                <a:lnTo>
                  <a:pt x="1968" y="902"/>
                </a:lnTo>
                <a:lnTo>
                  <a:pt x="1969" y="902"/>
                </a:lnTo>
                <a:lnTo>
                  <a:pt x="1970" y="902"/>
                </a:lnTo>
                <a:lnTo>
                  <a:pt x="1972" y="902"/>
                </a:lnTo>
                <a:lnTo>
                  <a:pt x="1972" y="902"/>
                </a:lnTo>
                <a:lnTo>
                  <a:pt x="1973" y="901"/>
                </a:lnTo>
                <a:lnTo>
                  <a:pt x="1974" y="901"/>
                </a:lnTo>
                <a:lnTo>
                  <a:pt x="1975" y="901"/>
                </a:lnTo>
                <a:lnTo>
                  <a:pt x="1975" y="901"/>
                </a:lnTo>
                <a:lnTo>
                  <a:pt x="1977" y="901"/>
                </a:lnTo>
                <a:lnTo>
                  <a:pt x="1978" y="901"/>
                </a:lnTo>
                <a:lnTo>
                  <a:pt x="1979" y="901"/>
                </a:lnTo>
                <a:lnTo>
                  <a:pt x="1979" y="901"/>
                </a:lnTo>
                <a:lnTo>
                  <a:pt x="1980" y="901"/>
                </a:lnTo>
                <a:lnTo>
                  <a:pt x="1982" y="901"/>
                </a:lnTo>
                <a:lnTo>
                  <a:pt x="1983" y="901"/>
                </a:lnTo>
                <a:lnTo>
                  <a:pt x="1983" y="901"/>
                </a:lnTo>
                <a:lnTo>
                  <a:pt x="1984" y="902"/>
                </a:lnTo>
                <a:lnTo>
                  <a:pt x="1985" y="902"/>
                </a:lnTo>
                <a:lnTo>
                  <a:pt x="1987" y="902"/>
                </a:lnTo>
                <a:lnTo>
                  <a:pt x="1987" y="902"/>
                </a:lnTo>
                <a:lnTo>
                  <a:pt x="1988" y="902"/>
                </a:lnTo>
                <a:lnTo>
                  <a:pt x="1989" y="901"/>
                </a:lnTo>
                <a:lnTo>
                  <a:pt x="1990" y="901"/>
                </a:lnTo>
                <a:lnTo>
                  <a:pt x="1990" y="901"/>
                </a:lnTo>
                <a:lnTo>
                  <a:pt x="1991" y="901"/>
                </a:lnTo>
                <a:lnTo>
                  <a:pt x="1993" y="901"/>
                </a:lnTo>
                <a:lnTo>
                  <a:pt x="1994" y="901"/>
                </a:lnTo>
                <a:lnTo>
                  <a:pt x="1994" y="901"/>
                </a:lnTo>
                <a:lnTo>
                  <a:pt x="1995" y="901"/>
                </a:lnTo>
                <a:lnTo>
                  <a:pt x="1996" y="901"/>
                </a:lnTo>
                <a:lnTo>
                  <a:pt x="1998" y="901"/>
                </a:lnTo>
                <a:lnTo>
                  <a:pt x="1998" y="901"/>
                </a:lnTo>
                <a:lnTo>
                  <a:pt x="1999" y="901"/>
                </a:lnTo>
                <a:lnTo>
                  <a:pt x="2000" y="901"/>
                </a:lnTo>
                <a:lnTo>
                  <a:pt x="2001" y="901"/>
                </a:lnTo>
                <a:lnTo>
                  <a:pt x="2001" y="901"/>
                </a:lnTo>
                <a:lnTo>
                  <a:pt x="2003" y="902"/>
                </a:lnTo>
                <a:lnTo>
                  <a:pt x="2004" y="902"/>
                </a:lnTo>
                <a:lnTo>
                  <a:pt x="2005" y="902"/>
                </a:lnTo>
                <a:lnTo>
                  <a:pt x="2005" y="902"/>
                </a:lnTo>
                <a:lnTo>
                  <a:pt x="2006" y="902"/>
                </a:lnTo>
                <a:lnTo>
                  <a:pt x="2008" y="902"/>
                </a:lnTo>
                <a:lnTo>
                  <a:pt x="2009" y="902"/>
                </a:lnTo>
                <a:lnTo>
                  <a:pt x="2009" y="902"/>
                </a:lnTo>
                <a:lnTo>
                  <a:pt x="2010" y="902"/>
                </a:lnTo>
                <a:lnTo>
                  <a:pt x="2011" y="902"/>
                </a:lnTo>
                <a:lnTo>
                  <a:pt x="2013" y="902"/>
                </a:lnTo>
                <a:lnTo>
                  <a:pt x="2014" y="901"/>
                </a:lnTo>
                <a:lnTo>
                  <a:pt x="2014" y="901"/>
                </a:lnTo>
                <a:lnTo>
                  <a:pt x="2015" y="901"/>
                </a:lnTo>
                <a:lnTo>
                  <a:pt x="2016" y="901"/>
                </a:lnTo>
                <a:lnTo>
                  <a:pt x="2018" y="901"/>
                </a:lnTo>
                <a:lnTo>
                  <a:pt x="2018" y="901"/>
                </a:lnTo>
                <a:lnTo>
                  <a:pt x="2019" y="901"/>
                </a:lnTo>
                <a:lnTo>
                  <a:pt x="2020" y="901"/>
                </a:lnTo>
                <a:lnTo>
                  <a:pt x="2021" y="901"/>
                </a:lnTo>
                <a:lnTo>
                  <a:pt x="2021" y="901"/>
                </a:lnTo>
                <a:lnTo>
                  <a:pt x="2023" y="901"/>
                </a:lnTo>
                <a:lnTo>
                  <a:pt x="2024" y="901"/>
                </a:lnTo>
                <a:lnTo>
                  <a:pt x="2025" y="901"/>
                </a:lnTo>
                <a:lnTo>
                  <a:pt x="2025" y="901"/>
                </a:lnTo>
                <a:lnTo>
                  <a:pt x="2026" y="901"/>
                </a:lnTo>
                <a:lnTo>
                  <a:pt x="2027" y="901"/>
                </a:lnTo>
                <a:lnTo>
                  <a:pt x="2029" y="901"/>
                </a:lnTo>
                <a:lnTo>
                  <a:pt x="2029" y="901"/>
                </a:lnTo>
                <a:lnTo>
                  <a:pt x="2030" y="901"/>
                </a:lnTo>
                <a:lnTo>
                  <a:pt x="2031" y="901"/>
                </a:lnTo>
                <a:lnTo>
                  <a:pt x="2032" y="901"/>
                </a:lnTo>
                <a:lnTo>
                  <a:pt x="2032" y="901"/>
                </a:lnTo>
                <a:lnTo>
                  <a:pt x="2034" y="901"/>
                </a:lnTo>
                <a:lnTo>
                  <a:pt x="2035" y="901"/>
                </a:lnTo>
                <a:lnTo>
                  <a:pt x="2036" y="901"/>
                </a:lnTo>
                <a:lnTo>
                  <a:pt x="2036" y="901"/>
                </a:lnTo>
                <a:lnTo>
                  <a:pt x="2037" y="901"/>
                </a:lnTo>
                <a:lnTo>
                  <a:pt x="2039" y="901"/>
                </a:lnTo>
                <a:lnTo>
                  <a:pt x="2040" y="901"/>
                </a:lnTo>
                <a:lnTo>
                  <a:pt x="2040" y="901"/>
                </a:lnTo>
                <a:lnTo>
                  <a:pt x="2041" y="901"/>
                </a:lnTo>
                <a:lnTo>
                  <a:pt x="2042" y="901"/>
                </a:lnTo>
                <a:lnTo>
                  <a:pt x="2044" y="902"/>
                </a:lnTo>
                <a:lnTo>
                  <a:pt x="2044" y="902"/>
                </a:lnTo>
                <a:lnTo>
                  <a:pt x="2045" y="901"/>
                </a:lnTo>
                <a:lnTo>
                  <a:pt x="2046" y="901"/>
                </a:lnTo>
                <a:lnTo>
                  <a:pt x="2047" y="901"/>
                </a:lnTo>
                <a:lnTo>
                  <a:pt x="2047" y="901"/>
                </a:lnTo>
                <a:lnTo>
                  <a:pt x="2049" y="901"/>
                </a:lnTo>
                <a:lnTo>
                  <a:pt x="2050" y="901"/>
                </a:lnTo>
                <a:lnTo>
                  <a:pt x="2051" y="901"/>
                </a:lnTo>
                <a:lnTo>
                  <a:pt x="2051" y="901"/>
                </a:lnTo>
                <a:lnTo>
                  <a:pt x="2052" y="901"/>
                </a:lnTo>
                <a:lnTo>
                  <a:pt x="2054" y="901"/>
                </a:lnTo>
                <a:lnTo>
                  <a:pt x="2055" y="901"/>
                </a:lnTo>
                <a:lnTo>
                  <a:pt x="2055" y="901"/>
                </a:lnTo>
                <a:lnTo>
                  <a:pt x="2056" y="901"/>
                </a:lnTo>
                <a:lnTo>
                  <a:pt x="2057" y="901"/>
                </a:lnTo>
                <a:lnTo>
                  <a:pt x="2059" y="901"/>
                </a:lnTo>
                <a:lnTo>
                  <a:pt x="2059" y="901"/>
                </a:lnTo>
                <a:lnTo>
                  <a:pt x="2060" y="901"/>
                </a:lnTo>
                <a:lnTo>
                  <a:pt x="2061" y="901"/>
                </a:lnTo>
                <a:lnTo>
                  <a:pt x="2062" y="901"/>
                </a:lnTo>
                <a:lnTo>
                  <a:pt x="2062" y="901"/>
                </a:lnTo>
                <a:lnTo>
                  <a:pt x="2063" y="901"/>
                </a:lnTo>
                <a:lnTo>
                  <a:pt x="2065" y="901"/>
                </a:lnTo>
                <a:lnTo>
                  <a:pt x="2066" y="901"/>
                </a:lnTo>
                <a:lnTo>
                  <a:pt x="2066" y="901"/>
                </a:lnTo>
                <a:lnTo>
                  <a:pt x="2067" y="901"/>
                </a:lnTo>
                <a:lnTo>
                  <a:pt x="2068" y="901"/>
                </a:lnTo>
                <a:lnTo>
                  <a:pt x="2070" y="901"/>
                </a:lnTo>
                <a:lnTo>
                  <a:pt x="2071" y="901"/>
                </a:lnTo>
                <a:lnTo>
                  <a:pt x="2071" y="901"/>
                </a:lnTo>
                <a:lnTo>
                  <a:pt x="2072" y="901"/>
                </a:lnTo>
                <a:lnTo>
                  <a:pt x="2073" y="901"/>
                </a:lnTo>
                <a:lnTo>
                  <a:pt x="2075" y="901"/>
                </a:lnTo>
                <a:lnTo>
                  <a:pt x="2075" y="899"/>
                </a:lnTo>
                <a:lnTo>
                  <a:pt x="2076" y="898"/>
                </a:lnTo>
                <a:lnTo>
                  <a:pt x="2077" y="896"/>
                </a:lnTo>
                <a:lnTo>
                  <a:pt x="2078" y="891"/>
                </a:lnTo>
                <a:lnTo>
                  <a:pt x="2078" y="885"/>
                </a:lnTo>
                <a:lnTo>
                  <a:pt x="2080" y="875"/>
                </a:lnTo>
                <a:lnTo>
                  <a:pt x="2081" y="863"/>
                </a:lnTo>
                <a:lnTo>
                  <a:pt x="2082" y="852"/>
                </a:lnTo>
                <a:lnTo>
                  <a:pt x="2082" y="841"/>
                </a:lnTo>
                <a:lnTo>
                  <a:pt x="2083" y="832"/>
                </a:lnTo>
                <a:lnTo>
                  <a:pt x="2085" y="827"/>
                </a:lnTo>
                <a:lnTo>
                  <a:pt x="2086" y="825"/>
                </a:lnTo>
                <a:lnTo>
                  <a:pt x="2086" y="826"/>
                </a:lnTo>
                <a:lnTo>
                  <a:pt x="2087" y="830"/>
                </a:lnTo>
                <a:lnTo>
                  <a:pt x="2088" y="836"/>
                </a:lnTo>
                <a:lnTo>
                  <a:pt x="2090" y="842"/>
                </a:lnTo>
                <a:lnTo>
                  <a:pt x="2090" y="849"/>
                </a:lnTo>
                <a:lnTo>
                  <a:pt x="2091" y="855"/>
                </a:lnTo>
                <a:lnTo>
                  <a:pt x="2092" y="859"/>
                </a:lnTo>
                <a:lnTo>
                  <a:pt x="2093" y="861"/>
                </a:lnTo>
                <a:lnTo>
                  <a:pt x="2093" y="863"/>
                </a:lnTo>
                <a:lnTo>
                  <a:pt x="2095" y="865"/>
                </a:lnTo>
                <a:lnTo>
                  <a:pt x="2096" y="867"/>
                </a:lnTo>
                <a:lnTo>
                  <a:pt x="2097" y="870"/>
                </a:lnTo>
                <a:lnTo>
                  <a:pt x="2097" y="873"/>
                </a:lnTo>
                <a:lnTo>
                  <a:pt x="2098" y="877"/>
                </a:lnTo>
                <a:lnTo>
                  <a:pt x="2099" y="882"/>
                </a:lnTo>
                <a:lnTo>
                  <a:pt x="2101" y="887"/>
                </a:lnTo>
                <a:lnTo>
                  <a:pt x="2101" y="892"/>
                </a:lnTo>
                <a:lnTo>
                  <a:pt x="2102" y="895"/>
                </a:lnTo>
                <a:lnTo>
                  <a:pt x="2103" y="896"/>
                </a:lnTo>
                <a:lnTo>
                  <a:pt x="2104" y="898"/>
                </a:lnTo>
                <a:lnTo>
                  <a:pt x="2104" y="898"/>
                </a:lnTo>
                <a:lnTo>
                  <a:pt x="2106" y="898"/>
                </a:lnTo>
                <a:lnTo>
                  <a:pt x="2107" y="898"/>
                </a:lnTo>
                <a:lnTo>
                  <a:pt x="2108" y="898"/>
                </a:lnTo>
                <a:lnTo>
                  <a:pt x="2108" y="898"/>
                </a:lnTo>
                <a:lnTo>
                  <a:pt x="2109" y="898"/>
                </a:lnTo>
                <a:lnTo>
                  <a:pt x="2111" y="898"/>
                </a:lnTo>
                <a:lnTo>
                  <a:pt x="2112" y="898"/>
                </a:lnTo>
                <a:lnTo>
                  <a:pt x="2112" y="898"/>
                </a:lnTo>
                <a:lnTo>
                  <a:pt x="2113" y="898"/>
                </a:lnTo>
                <a:lnTo>
                  <a:pt x="2114" y="898"/>
                </a:lnTo>
                <a:lnTo>
                  <a:pt x="2116" y="898"/>
                </a:lnTo>
                <a:lnTo>
                  <a:pt x="2116" y="898"/>
                </a:lnTo>
                <a:lnTo>
                  <a:pt x="2117" y="898"/>
                </a:lnTo>
                <a:lnTo>
                  <a:pt x="2118" y="898"/>
                </a:lnTo>
                <a:lnTo>
                  <a:pt x="2119" y="898"/>
                </a:lnTo>
                <a:lnTo>
                  <a:pt x="2119" y="899"/>
                </a:lnTo>
                <a:lnTo>
                  <a:pt x="2121" y="899"/>
                </a:lnTo>
                <a:lnTo>
                  <a:pt x="2122" y="899"/>
                </a:lnTo>
                <a:lnTo>
                  <a:pt x="2123" y="899"/>
                </a:lnTo>
                <a:lnTo>
                  <a:pt x="2123" y="899"/>
                </a:lnTo>
                <a:lnTo>
                  <a:pt x="2124" y="899"/>
                </a:lnTo>
                <a:lnTo>
                  <a:pt x="2126" y="899"/>
                </a:lnTo>
                <a:lnTo>
                  <a:pt x="2127" y="899"/>
                </a:lnTo>
                <a:lnTo>
                  <a:pt x="2128" y="899"/>
                </a:lnTo>
                <a:lnTo>
                  <a:pt x="2128" y="901"/>
                </a:lnTo>
                <a:lnTo>
                  <a:pt x="2129" y="901"/>
                </a:lnTo>
                <a:lnTo>
                  <a:pt x="2131" y="901"/>
                </a:lnTo>
                <a:lnTo>
                  <a:pt x="2132" y="901"/>
                </a:lnTo>
                <a:lnTo>
                  <a:pt x="2132" y="901"/>
                </a:lnTo>
                <a:lnTo>
                  <a:pt x="2133" y="901"/>
                </a:lnTo>
                <a:lnTo>
                  <a:pt x="2134" y="901"/>
                </a:lnTo>
                <a:lnTo>
                  <a:pt x="2135" y="901"/>
                </a:lnTo>
                <a:lnTo>
                  <a:pt x="2135" y="901"/>
                </a:lnTo>
                <a:lnTo>
                  <a:pt x="2137" y="901"/>
                </a:lnTo>
                <a:lnTo>
                  <a:pt x="2138" y="901"/>
                </a:lnTo>
                <a:lnTo>
                  <a:pt x="2139" y="901"/>
                </a:lnTo>
                <a:lnTo>
                  <a:pt x="2139" y="901"/>
                </a:lnTo>
                <a:lnTo>
                  <a:pt x="2140" y="901"/>
                </a:lnTo>
                <a:lnTo>
                  <a:pt x="2142" y="901"/>
                </a:lnTo>
                <a:lnTo>
                  <a:pt x="2143" y="901"/>
                </a:lnTo>
                <a:lnTo>
                  <a:pt x="2143" y="901"/>
                </a:lnTo>
                <a:lnTo>
                  <a:pt x="2144" y="901"/>
                </a:lnTo>
                <a:lnTo>
                  <a:pt x="2145" y="901"/>
                </a:lnTo>
                <a:lnTo>
                  <a:pt x="2147" y="901"/>
                </a:lnTo>
                <a:lnTo>
                  <a:pt x="2147" y="901"/>
                </a:lnTo>
                <a:lnTo>
                  <a:pt x="2148" y="901"/>
                </a:lnTo>
                <a:lnTo>
                  <a:pt x="2149" y="901"/>
                </a:lnTo>
                <a:lnTo>
                  <a:pt x="2150" y="901"/>
                </a:lnTo>
                <a:lnTo>
                  <a:pt x="2150" y="901"/>
                </a:lnTo>
                <a:lnTo>
                  <a:pt x="2152" y="901"/>
                </a:lnTo>
                <a:lnTo>
                  <a:pt x="2153" y="901"/>
                </a:lnTo>
                <a:lnTo>
                  <a:pt x="2154" y="901"/>
                </a:lnTo>
                <a:lnTo>
                  <a:pt x="2154" y="901"/>
                </a:lnTo>
                <a:lnTo>
                  <a:pt x="2155" y="901"/>
                </a:lnTo>
                <a:lnTo>
                  <a:pt x="2157" y="901"/>
                </a:lnTo>
                <a:lnTo>
                  <a:pt x="2158" y="901"/>
                </a:lnTo>
                <a:lnTo>
                  <a:pt x="2158" y="901"/>
                </a:lnTo>
                <a:lnTo>
                  <a:pt x="2159" y="901"/>
                </a:lnTo>
                <a:lnTo>
                  <a:pt x="2160" y="901"/>
                </a:lnTo>
                <a:lnTo>
                  <a:pt x="2162" y="901"/>
                </a:lnTo>
                <a:lnTo>
                  <a:pt x="2162" y="901"/>
                </a:lnTo>
                <a:lnTo>
                  <a:pt x="2163" y="901"/>
                </a:lnTo>
                <a:lnTo>
                  <a:pt x="2164" y="901"/>
                </a:lnTo>
                <a:lnTo>
                  <a:pt x="2165" y="901"/>
                </a:lnTo>
                <a:lnTo>
                  <a:pt x="2165" y="901"/>
                </a:lnTo>
                <a:lnTo>
                  <a:pt x="2167" y="901"/>
                </a:lnTo>
                <a:lnTo>
                  <a:pt x="2168" y="901"/>
                </a:lnTo>
                <a:lnTo>
                  <a:pt x="2169" y="901"/>
                </a:lnTo>
                <a:lnTo>
                  <a:pt x="2169" y="901"/>
                </a:lnTo>
                <a:lnTo>
                  <a:pt x="2170" y="901"/>
                </a:lnTo>
                <a:lnTo>
                  <a:pt x="2171" y="901"/>
                </a:lnTo>
                <a:lnTo>
                  <a:pt x="2173" y="901"/>
                </a:lnTo>
                <a:lnTo>
                  <a:pt x="2173" y="901"/>
                </a:lnTo>
                <a:lnTo>
                  <a:pt x="2174" y="901"/>
                </a:lnTo>
                <a:lnTo>
                  <a:pt x="2175" y="901"/>
                </a:lnTo>
                <a:lnTo>
                  <a:pt x="2176" y="901"/>
                </a:lnTo>
                <a:lnTo>
                  <a:pt x="2176" y="901"/>
                </a:lnTo>
                <a:lnTo>
                  <a:pt x="2178" y="901"/>
                </a:lnTo>
                <a:lnTo>
                  <a:pt x="2179" y="901"/>
                </a:lnTo>
                <a:lnTo>
                  <a:pt x="2180" y="901"/>
                </a:lnTo>
                <a:lnTo>
                  <a:pt x="2180" y="901"/>
                </a:lnTo>
                <a:lnTo>
                  <a:pt x="2181" y="901"/>
                </a:lnTo>
                <a:lnTo>
                  <a:pt x="2183" y="901"/>
                </a:lnTo>
                <a:lnTo>
                  <a:pt x="2184" y="901"/>
                </a:lnTo>
                <a:lnTo>
                  <a:pt x="2185" y="901"/>
                </a:lnTo>
                <a:lnTo>
                  <a:pt x="2185" y="901"/>
                </a:lnTo>
                <a:lnTo>
                  <a:pt x="2186" y="901"/>
                </a:lnTo>
                <a:lnTo>
                  <a:pt x="2188" y="901"/>
                </a:lnTo>
                <a:lnTo>
                  <a:pt x="2189" y="901"/>
                </a:lnTo>
                <a:lnTo>
                  <a:pt x="2189" y="901"/>
                </a:lnTo>
                <a:lnTo>
                  <a:pt x="2190" y="901"/>
                </a:lnTo>
                <a:lnTo>
                  <a:pt x="2191" y="901"/>
                </a:lnTo>
                <a:lnTo>
                  <a:pt x="2193" y="901"/>
                </a:lnTo>
                <a:lnTo>
                  <a:pt x="2193" y="901"/>
                </a:lnTo>
                <a:lnTo>
                  <a:pt x="2194" y="901"/>
                </a:lnTo>
                <a:lnTo>
                  <a:pt x="2195" y="901"/>
                </a:lnTo>
                <a:lnTo>
                  <a:pt x="2196" y="901"/>
                </a:lnTo>
                <a:lnTo>
                  <a:pt x="2196" y="901"/>
                </a:lnTo>
                <a:lnTo>
                  <a:pt x="2198" y="901"/>
                </a:lnTo>
                <a:lnTo>
                  <a:pt x="2199" y="899"/>
                </a:lnTo>
                <a:lnTo>
                  <a:pt x="2200" y="899"/>
                </a:lnTo>
                <a:lnTo>
                  <a:pt x="2200" y="899"/>
                </a:lnTo>
                <a:lnTo>
                  <a:pt x="2201" y="898"/>
                </a:lnTo>
                <a:lnTo>
                  <a:pt x="2203" y="898"/>
                </a:lnTo>
                <a:lnTo>
                  <a:pt x="2204" y="898"/>
                </a:lnTo>
                <a:lnTo>
                  <a:pt x="2204" y="898"/>
                </a:lnTo>
                <a:lnTo>
                  <a:pt x="2205" y="898"/>
                </a:lnTo>
                <a:lnTo>
                  <a:pt x="2206" y="899"/>
                </a:lnTo>
                <a:lnTo>
                  <a:pt x="2207" y="899"/>
                </a:lnTo>
                <a:lnTo>
                  <a:pt x="2207" y="899"/>
                </a:lnTo>
                <a:lnTo>
                  <a:pt x="2209" y="899"/>
                </a:lnTo>
                <a:lnTo>
                  <a:pt x="2210" y="901"/>
                </a:lnTo>
                <a:lnTo>
                  <a:pt x="2211" y="901"/>
                </a:lnTo>
                <a:lnTo>
                  <a:pt x="2211" y="901"/>
                </a:lnTo>
                <a:lnTo>
                  <a:pt x="2212" y="901"/>
                </a:lnTo>
                <a:lnTo>
                  <a:pt x="2214" y="901"/>
                </a:lnTo>
                <a:lnTo>
                  <a:pt x="2215" y="901"/>
                </a:lnTo>
                <a:lnTo>
                  <a:pt x="2215" y="901"/>
                </a:lnTo>
                <a:lnTo>
                  <a:pt x="2216" y="901"/>
                </a:lnTo>
                <a:lnTo>
                  <a:pt x="2217" y="901"/>
                </a:lnTo>
                <a:lnTo>
                  <a:pt x="2219" y="901"/>
                </a:lnTo>
                <a:lnTo>
                  <a:pt x="2219" y="901"/>
                </a:lnTo>
                <a:lnTo>
                  <a:pt x="2220" y="901"/>
                </a:lnTo>
                <a:lnTo>
                  <a:pt x="2221" y="902"/>
                </a:lnTo>
                <a:lnTo>
                  <a:pt x="2222" y="902"/>
                </a:lnTo>
                <a:lnTo>
                  <a:pt x="2222" y="902"/>
                </a:lnTo>
                <a:lnTo>
                  <a:pt x="2224" y="902"/>
                </a:lnTo>
                <a:lnTo>
                  <a:pt x="2225" y="902"/>
                </a:lnTo>
                <a:lnTo>
                  <a:pt x="2226" y="902"/>
                </a:lnTo>
                <a:lnTo>
                  <a:pt x="2226" y="902"/>
                </a:lnTo>
                <a:lnTo>
                  <a:pt x="2227" y="901"/>
                </a:lnTo>
                <a:lnTo>
                  <a:pt x="2229" y="901"/>
                </a:lnTo>
                <a:lnTo>
                  <a:pt x="2230" y="901"/>
                </a:lnTo>
                <a:lnTo>
                  <a:pt x="2230" y="899"/>
                </a:lnTo>
                <a:lnTo>
                  <a:pt x="2231" y="899"/>
                </a:lnTo>
                <a:lnTo>
                  <a:pt x="2232" y="899"/>
                </a:lnTo>
                <a:lnTo>
                  <a:pt x="2234" y="899"/>
                </a:lnTo>
                <a:lnTo>
                  <a:pt x="2234" y="899"/>
                </a:lnTo>
                <a:lnTo>
                  <a:pt x="2235" y="899"/>
                </a:lnTo>
                <a:lnTo>
                  <a:pt x="2236" y="899"/>
                </a:lnTo>
                <a:lnTo>
                  <a:pt x="2237" y="899"/>
                </a:lnTo>
                <a:lnTo>
                  <a:pt x="2238" y="899"/>
                </a:lnTo>
                <a:lnTo>
                  <a:pt x="2238" y="899"/>
                </a:lnTo>
                <a:lnTo>
                  <a:pt x="2240" y="899"/>
                </a:lnTo>
                <a:lnTo>
                  <a:pt x="2241" y="899"/>
                </a:lnTo>
                <a:lnTo>
                  <a:pt x="2242" y="899"/>
                </a:lnTo>
                <a:lnTo>
                  <a:pt x="2242" y="899"/>
                </a:lnTo>
                <a:lnTo>
                  <a:pt x="2243" y="898"/>
                </a:lnTo>
                <a:lnTo>
                  <a:pt x="2245" y="899"/>
                </a:lnTo>
                <a:lnTo>
                  <a:pt x="2246" y="899"/>
                </a:lnTo>
                <a:lnTo>
                  <a:pt x="2246" y="899"/>
                </a:lnTo>
                <a:lnTo>
                  <a:pt x="2247" y="899"/>
                </a:lnTo>
                <a:lnTo>
                  <a:pt x="2248" y="899"/>
                </a:lnTo>
                <a:lnTo>
                  <a:pt x="2250" y="899"/>
                </a:lnTo>
                <a:lnTo>
                  <a:pt x="2250" y="901"/>
                </a:lnTo>
                <a:lnTo>
                  <a:pt x="2251" y="901"/>
                </a:lnTo>
                <a:lnTo>
                  <a:pt x="2252" y="901"/>
                </a:lnTo>
                <a:lnTo>
                  <a:pt x="2253" y="901"/>
                </a:lnTo>
                <a:lnTo>
                  <a:pt x="2253" y="901"/>
                </a:lnTo>
                <a:lnTo>
                  <a:pt x="2255" y="901"/>
                </a:lnTo>
                <a:lnTo>
                  <a:pt x="2256" y="901"/>
                </a:lnTo>
                <a:lnTo>
                  <a:pt x="2257" y="901"/>
                </a:lnTo>
                <a:lnTo>
                  <a:pt x="2257" y="901"/>
                </a:lnTo>
                <a:lnTo>
                  <a:pt x="2258" y="901"/>
                </a:lnTo>
                <a:lnTo>
                  <a:pt x="2260" y="901"/>
                </a:lnTo>
                <a:lnTo>
                  <a:pt x="2261" y="901"/>
                </a:lnTo>
                <a:lnTo>
                  <a:pt x="2261" y="901"/>
                </a:lnTo>
                <a:lnTo>
                  <a:pt x="2262" y="901"/>
                </a:lnTo>
                <a:lnTo>
                  <a:pt x="2263" y="901"/>
                </a:lnTo>
                <a:lnTo>
                  <a:pt x="2265" y="901"/>
                </a:lnTo>
                <a:lnTo>
                  <a:pt x="2265" y="901"/>
                </a:lnTo>
                <a:lnTo>
                  <a:pt x="2266" y="901"/>
                </a:lnTo>
                <a:lnTo>
                  <a:pt x="2267" y="901"/>
                </a:lnTo>
                <a:lnTo>
                  <a:pt x="2268" y="901"/>
                </a:lnTo>
                <a:lnTo>
                  <a:pt x="2268" y="901"/>
                </a:lnTo>
                <a:lnTo>
                  <a:pt x="2270" y="901"/>
                </a:lnTo>
                <a:lnTo>
                  <a:pt x="2271" y="901"/>
                </a:lnTo>
                <a:lnTo>
                  <a:pt x="2272" y="901"/>
                </a:lnTo>
                <a:lnTo>
                  <a:pt x="2272" y="901"/>
                </a:lnTo>
                <a:lnTo>
                  <a:pt x="2273" y="901"/>
                </a:lnTo>
                <a:lnTo>
                  <a:pt x="2274" y="901"/>
                </a:lnTo>
                <a:lnTo>
                  <a:pt x="2276" y="901"/>
                </a:lnTo>
                <a:lnTo>
                  <a:pt x="2276" y="901"/>
                </a:lnTo>
                <a:lnTo>
                  <a:pt x="2277" y="901"/>
                </a:lnTo>
                <a:lnTo>
                  <a:pt x="2278" y="901"/>
                </a:lnTo>
                <a:lnTo>
                  <a:pt x="2279" y="901"/>
                </a:lnTo>
                <a:lnTo>
                  <a:pt x="2279" y="901"/>
                </a:lnTo>
                <a:lnTo>
                  <a:pt x="2281" y="901"/>
                </a:lnTo>
                <a:lnTo>
                  <a:pt x="2282" y="902"/>
                </a:lnTo>
                <a:lnTo>
                  <a:pt x="2283" y="902"/>
                </a:lnTo>
                <a:lnTo>
                  <a:pt x="2283" y="902"/>
                </a:lnTo>
                <a:lnTo>
                  <a:pt x="2284" y="902"/>
                </a:lnTo>
                <a:lnTo>
                  <a:pt x="2286" y="901"/>
                </a:lnTo>
                <a:lnTo>
                  <a:pt x="2287" y="901"/>
                </a:lnTo>
                <a:lnTo>
                  <a:pt x="2287" y="902"/>
                </a:lnTo>
                <a:lnTo>
                  <a:pt x="2288" y="902"/>
                </a:lnTo>
                <a:lnTo>
                  <a:pt x="2289" y="902"/>
                </a:lnTo>
                <a:lnTo>
                  <a:pt x="2291" y="902"/>
                </a:lnTo>
                <a:lnTo>
                  <a:pt x="2291" y="902"/>
                </a:lnTo>
                <a:lnTo>
                  <a:pt x="2292" y="901"/>
                </a:lnTo>
                <a:lnTo>
                  <a:pt x="2293" y="901"/>
                </a:lnTo>
                <a:lnTo>
                  <a:pt x="2294" y="901"/>
                </a:lnTo>
                <a:lnTo>
                  <a:pt x="2296" y="901"/>
                </a:lnTo>
                <a:lnTo>
                  <a:pt x="2296" y="901"/>
                </a:lnTo>
                <a:lnTo>
                  <a:pt x="2297" y="901"/>
                </a:lnTo>
                <a:lnTo>
                  <a:pt x="2298" y="901"/>
                </a:lnTo>
                <a:lnTo>
                  <a:pt x="2299" y="901"/>
                </a:lnTo>
                <a:lnTo>
                  <a:pt x="2299" y="901"/>
                </a:lnTo>
                <a:lnTo>
                  <a:pt x="2301" y="901"/>
                </a:lnTo>
                <a:lnTo>
                  <a:pt x="2302" y="901"/>
                </a:lnTo>
                <a:lnTo>
                  <a:pt x="2303" y="901"/>
                </a:lnTo>
                <a:lnTo>
                  <a:pt x="2303" y="901"/>
                </a:lnTo>
                <a:lnTo>
                  <a:pt x="2304" y="901"/>
                </a:lnTo>
                <a:lnTo>
                  <a:pt x="2306" y="901"/>
                </a:lnTo>
                <a:lnTo>
                  <a:pt x="2307" y="901"/>
                </a:lnTo>
                <a:lnTo>
                  <a:pt x="2307" y="901"/>
                </a:lnTo>
                <a:lnTo>
                  <a:pt x="2308" y="901"/>
                </a:lnTo>
                <a:lnTo>
                  <a:pt x="2309" y="901"/>
                </a:lnTo>
                <a:lnTo>
                  <a:pt x="2310" y="901"/>
                </a:lnTo>
                <a:lnTo>
                  <a:pt x="2310" y="901"/>
                </a:lnTo>
                <a:lnTo>
                  <a:pt x="2312" y="901"/>
                </a:lnTo>
                <a:lnTo>
                  <a:pt x="2313" y="901"/>
                </a:lnTo>
                <a:lnTo>
                  <a:pt x="2314" y="901"/>
                </a:lnTo>
                <a:lnTo>
                  <a:pt x="2314" y="901"/>
                </a:lnTo>
                <a:lnTo>
                  <a:pt x="2315" y="901"/>
                </a:lnTo>
                <a:lnTo>
                  <a:pt x="2317" y="901"/>
                </a:lnTo>
                <a:lnTo>
                  <a:pt x="2318" y="901"/>
                </a:lnTo>
                <a:lnTo>
                  <a:pt x="2318" y="901"/>
                </a:lnTo>
                <a:lnTo>
                  <a:pt x="2319" y="901"/>
                </a:lnTo>
                <a:lnTo>
                  <a:pt x="2320" y="901"/>
                </a:lnTo>
                <a:lnTo>
                  <a:pt x="2322" y="901"/>
                </a:lnTo>
                <a:lnTo>
                  <a:pt x="2322" y="901"/>
                </a:lnTo>
                <a:lnTo>
                  <a:pt x="2323" y="901"/>
                </a:lnTo>
                <a:lnTo>
                  <a:pt x="2324" y="901"/>
                </a:lnTo>
                <a:lnTo>
                  <a:pt x="2325" y="901"/>
                </a:lnTo>
                <a:lnTo>
                  <a:pt x="2325" y="901"/>
                </a:lnTo>
                <a:lnTo>
                  <a:pt x="2327" y="901"/>
                </a:lnTo>
                <a:lnTo>
                  <a:pt x="2328" y="901"/>
                </a:lnTo>
                <a:lnTo>
                  <a:pt x="2329" y="901"/>
                </a:lnTo>
                <a:lnTo>
                  <a:pt x="2329" y="901"/>
                </a:lnTo>
                <a:lnTo>
                  <a:pt x="2330" y="901"/>
                </a:lnTo>
                <a:lnTo>
                  <a:pt x="2332" y="901"/>
                </a:lnTo>
                <a:lnTo>
                  <a:pt x="2333" y="901"/>
                </a:lnTo>
                <a:lnTo>
                  <a:pt x="2333" y="901"/>
                </a:lnTo>
                <a:lnTo>
                  <a:pt x="2334" y="901"/>
                </a:lnTo>
                <a:lnTo>
                  <a:pt x="2335" y="901"/>
                </a:lnTo>
                <a:lnTo>
                  <a:pt x="2337" y="901"/>
                </a:lnTo>
                <a:lnTo>
                  <a:pt x="2337" y="901"/>
                </a:lnTo>
                <a:lnTo>
                  <a:pt x="2338" y="901"/>
                </a:lnTo>
                <a:lnTo>
                  <a:pt x="2339" y="901"/>
                </a:lnTo>
                <a:lnTo>
                  <a:pt x="2340" y="901"/>
                </a:lnTo>
                <a:lnTo>
                  <a:pt x="2340" y="901"/>
                </a:lnTo>
                <a:lnTo>
                  <a:pt x="2342" y="901"/>
                </a:lnTo>
                <a:lnTo>
                  <a:pt x="2343" y="901"/>
                </a:lnTo>
                <a:lnTo>
                  <a:pt x="2344" y="901"/>
                </a:lnTo>
                <a:lnTo>
                  <a:pt x="2344" y="901"/>
                </a:lnTo>
                <a:lnTo>
                  <a:pt x="2345" y="901"/>
                </a:lnTo>
                <a:lnTo>
                  <a:pt x="2346" y="901"/>
                </a:lnTo>
                <a:lnTo>
                  <a:pt x="2348" y="901"/>
                </a:lnTo>
                <a:lnTo>
                  <a:pt x="2348" y="901"/>
                </a:lnTo>
                <a:lnTo>
                  <a:pt x="2349" y="901"/>
                </a:lnTo>
                <a:lnTo>
                  <a:pt x="2350" y="901"/>
                </a:lnTo>
                <a:lnTo>
                  <a:pt x="2351" y="901"/>
                </a:lnTo>
                <a:lnTo>
                  <a:pt x="2353" y="901"/>
                </a:lnTo>
                <a:lnTo>
                  <a:pt x="2353" y="901"/>
                </a:lnTo>
                <a:lnTo>
                  <a:pt x="2354" y="901"/>
                </a:lnTo>
                <a:lnTo>
                  <a:pt x="2355" y="899"/>
                </a:lnTo>
                <a:lnTo>
                  <a:pt x="2356" y="899"/>
                </a:lnTo>
                <a:lnTo>
                  <a:pt x="2356" y="899"/>
                </a:lnTo>
                <a:lnTo>
                  <a:pt x="2358" y="899"/>
                </a:lnTo>
                <a:lnTo>
                  <a:pt x="2359" y="899"/>
                </a:lnTo>
                <a:lnTo>
                  <a:pt x="2360" y="899"/>
                </a:lnTo>
                <a:lnTo>
                  <a:pt x="2360" y="899"/>
                </a:lnTo>
                <a:lnTo>
                  <a:pt x="2361" y="899"/>
                </a:lnTo>
                <a:lnTo>
                  <a:pt x="2363" y="901"/>
                </a:lnTo>
                <a:lnTo>
                  <a:pt x="2364" y="901"/>
                </a:lnTo>
                <a:lnTo>
                  <a:pt x="2364" y="901"/>
                </a:lnTo>
                <a:lnTo>
                  <a:pt x="2365" y="901"/>
                </a:lnTo>
                <a:lnTo>
                  <a:pt x="2366" y="901"/>
                </a:lnTo>
                <a:lnTo>
                  <a:pt x="2368" y="901"/>
                </a:lnTo>
                <a:lnTo>
                  <a:pt x="2368" y="901"/>
                </a:lnTo>
                <a:lnTo>
                  <a:pt x="2369" y="901"/>
                </a:lnTo>
                <a:lnTo>
                  <a:pt x="2370" y="901"/>
                </a:lnTo>
                <a:lnTo>
                  <a:pt x="2371" y="901"/>
                </a:lnTo>
                <a:lnTo>
                  <a:pt x="2371" y="901"/>
                </a:lnTo>
                <a:lnTo>
                  <a:pt x="2373" y="901"/>
                </a:lnTo>
                <a:lnTo>
                  <a:pt x="2374" y="901"/>
                </a:lnTo>
                <a:lnTo>
                  <a:pt x="2375" y="901"/>
                </a:lnTo>
                <a:lnTo>
                  <a:pt x="2375" y="901"/>
                </a:lnTo>
                <a:lnTo>
                  <a:pt x="2376" y="901"/>
                </a:lnTo>
                <a:lnTo>
                  <a:pt x="2378" y="901"/>
                </a:lnTo>
                <a:lnTo>
                  <a:pt x="2379" y="901"/>
                </a:lnTo>
                <a:lnTo>
                  <a:pt x="2379" y="901"/>
                </a:lnTo>
                <a:lnTo>
                  <a:pt x="2380" y="901"/>
                </a:lnTo>
                <a:lnTo>
                  <a:pt x="2381" y="901"/>
                </a:lnTo>
                <a:lnTo>
                  <a:pt x="2382" y="901"/>
                </a:lnTo>
                <a:lnTo>
                  <a:pt x="2382" y="901"/>
                </a:lnTo>
                <a:lnTo>
                  <a:pt x="2384" y="901"/>
                </a:lnTo>
                <a:lnTo>
                  <a:pt x="2385" y="901"/>
                </a:lnTo>
                <a:lnTo>
                  <a:pt x="2386" y="901"/>
                </a:lnTo>
                <a:lnTo>
                  <a:pt x="2386" y="901"/>
                </a:lnTo>
                <a:lnTo>
                  <a:pt x="2387" y="901"/>
                </a:lnTo>
                <a:lnTo>
                  <a:pt x="2389" y="901"/>
                </a:lnTo>
                <a:lnTo>
                  <a:pt x="2390" y="901"/>
                </a:lnTo>
                <a:lnTo>
                  <a:pt x="2390" y="901"/>
                </a:lnTo>
                <a:lnTo>
                  <a:pt x="2391" y="901"/>
                </a:lnTo>
                <a:lnTo>
                  <a:pt x="2392" y="901"/>
                </a:lnTo>
                <a:lnTo>
                  <a:pt x="2394" y="901"/>
                </a:lnTo>
                <a:lnTo>
                  <a:pt x="2394" y="901"/>
                </a:lnTo>
                <a:lnTo>
                  <a:pt x="2395" y="901"/>
                </a:lnTo>
                <a:lnTo>
                  <a:pt x="2396" y="901"/>
                </a:lnTo>
                <a:lnTo>
                  <a:pt x="2397" y="901"/>
                </a:lnTo>
                <a:lnTo>
                  <a:pt x="2397" y="901"/>
                </a:lnTo>
                <a:lnTo>
                  <a:pt x="2399" y="901"/>
                </a:lnTo>
                <a:lnTo>
                  <a:pt x="2400" y="901"/>
                </a:lnTo>
                <a:lnTo>
                  <a:pt x="2401" y="901"/>
                </a:lnTo>
                <a:lnTo>
                  <a:pt x="2401" y="901"/>
                </a:lnTo>
                <a:lnTo>
                  <a:pt x="2402" y="901"/>
                </a:lnTo>
                <a:lnTo>
                  <a:pt x="2404" y="901"/>
                </a:lnTo>
                <a:lnTo>
                  <a:pt x="2405" y="901"/>
                </a:lnTo>
                <a:lnTo>
                  <a:pt x="2406" y="901"/>
                </a:lnTo>
                <a:lnTo>
                  <a:pt x="2406" y="899"/>
                </a:lnTo>
                <a:lnTo>
                  <a:pt x="2407" y="899"/>
                </a:lnTo>
                <a:lnTo>
                  <a:pt x="2409" y="899"/>
                </a:lnTo>
                <a:lnTo>
                  <a:pt x="2410" y="899"/>
                </a:lnTo>
                <a:lnTo>
                  <a:pt x="2410" y="899"/>
                </a:lnTo>
                <a:lnTo>
                  <a:pt x="2411" y="899"/>
                </a:lnTo>
                <a:lnTo>
                  <a:pt x="2412" y="899"/>
                </a:lnTo>
                <a:lnTo>
                  <a:pt x="2414" y="899"/>
                </a:lnTo>
                <a:lnTo>
                  <a:pt x="2414" y="899"/>
                </a:lnTo>
                <a:lnTo>
                  <a:pt x="2415" y="901"/>
                </a:lnTo>
                <a:lnTo>
                  <a:pt x="2416" y="901"/>
                </a:lnTo>
                <a:lnTo>
                  <a:pt x="2417" y="901"/>
                </a:lnTo>
                <a:lnTo>
                  <a:pt x="2417" y="901"/>
                </a:lnTo>
                <a:lnTo>
                  <a:pt x="2418" y="901"/>
                </a:lnTo>
                <a:lnTo>
                  <a:pt x="2420" y="901"/>
                </a:lnTo>
                <a:lnTo>
                  <a:pt x="2421" y="901"/>
                </a:lnTo>
                <a:lnTo>
                  <a:pt x="2421" y="901"/>
                </a:lnTo>
                <a:lnTo>
                  <a:pt x="2422" y="901"/>
                </a:lnTo>
                <a:lnTo>
                  <a:pt x="2423" y="901"/>
                </a:lnTo>
                <a:lnTo>
                  <a:pt x="2425" y="901"/>
                </a:lnTo>
                <a:lnTo>
                  <a:pt x="2425" y="901"/>
                </a:lnTo>
                <a:lnTo>
                  <a:pt x="2426" y="901"/>
                </a:lnTo>
                <a:lnTo>
                  <a:pt x="2427" y="901"/>
                </a:lnTo>
                <a:lnTo>
                  <a:pt x="2428" y="901"/>
                </a:lnTo>
                <a:lnTo>
                  <a:pt x="2428" y="901"/>
                </a:lnTo>
                <a:lnTo>
                  <a:pt x="2430" y="901"/>
                </a:lnTo>
                <a:lnTo>
                  <a:pt x="2431" y="899"/>
                </a:lnTo>
                <a:lnTo>
                  <a:pt x="2432" y="899"/>
                </a:lnTo>
                <a:lnTo>
                  <a:pt x="2432" y="899"/>
                </a:lnTo>
                <a:lnTo>
                  <a:pt x="2433" y="899"/>
                </a:lnTo>
                <a:lnTo>
                  <a:pt x="2435" y="899"/>
                </a:lnTo>
                <a:lnTo>
                  <a:pt x="2436" y="899"/>
                </a:lnTo>
                <a:lnTo>
                  <a:pt x="2436" y="899"/>
                </a:lnTo>
                <a:lnTo>
                  <a:pt x="2437" y="899"/>
                </a:lnTo>
                <a:lnTo>
                  <a:pt x="2438" y="899"/>
                </a:lnTo>
                <a:lnTo>
                  <a:pt x="2440" y="899"/>
                </a:lnTo>
                <a:lnTo>
                  <a:pt x="2440" y="899"/>
                </a:lnTo>
                <a:lnTo>
                  <a:pt x="2441" y="901"/>
                </a:lnTo>
                <a:lnTo>
                  <a:pt x="2442" y="901"/>
                </a:lnTo>
                <a:lnTo>
                  <a:pt x="2443" y="901"/>
                </a:lnTo>
                <a:lnTo>
                  <a:pt x="2443" y="901"/>
                </a:lnTo>
                <a:lnTo>
                  <a:pt x="2445" y="901"/>
                </a:lnTo>
                <a:lnTo>
                  <a:pt x="2446" y="901"/>
                </a:lnTo>
                <a:lnTo>
                  <a:pt x="2447" y="901"/>
                </a:lnTo>
                <a:lnTo>
                  <a:pt x="2447" y="901"/>
                </a:lnTo>
                <a:lnTo>
                  <a:pt x="2448" y="901"/>
                </a:lnTo>
                <a:lnTo>
                  <a:pt x="2450" y="901"/>
                </a:lnTo>
                <a:lnTo>
                  <a:pt x="2451" y="901"/>
                </a:lnTo>
                <a:lnTo>
                  <a:pt x="2451" y="901"/>
                </a:lnTo>
                <a:lnTo>
                  <a:pt x="2452" y="901"/>
                </a:lnTo>
                <a:lnTo>
                  <a:pt x="2453" y="901"/>
                </a:lnTo>
                <a:lnTo>
                  <a:pt x="2454" y="901"/>
                </a:lnTo>
                <a:lnTo>
                  <a:pt x="2454" y="901"/>
                </a:lnTo>
                <a:lnTo>
                  <a:pt x="2456" y="901"/>
                </a:lnTo>
                <a:lnTo>
                  <a:pt x="2457" y="901"/>
                </a:lnTo>
                <a:lnTo>
                  <a:pt x="2458" y="901"/>
                </a:lnTo>
                <a:lnTo>
                  <a:pt x="2458" y="901"/>
                </a:lnTo>
                <a:lnTo>
                  <a:pt x="2459" y="901"/>
                </a:lnTo>
                <a:lnTo>
                  <a:pt x="2461" y="901"/>
                </a:lnTo>
                <a:lnTo>
                  <a:pt x="2462" y="901"/>
                </a:lnTo>
                <a:lnTo>
                  <a:pt x="2463" y="901"/>
                </a:lnTo>
                <a:lnTo>
                  <a:pt x="2463" y="901"/>
                </a:lnTo>
                <a:lnTo>
                  <a:pt x="2464" y="901"/>
                </a:lnTo>
                <a:lnTo>
                  <a:pt x="2466" y="901"/>
                </a:lnTo>
                <a:lnTo>
                  <a:pt x="2467" y="901"/>
                </a:lnTo>
                <a:lnTo>
                  <a:pt x="2467" y="901"/>
                </a:lnTo>
                <a:lnTo>
                  <a:pt x="2468" y="901"/>
                </a:lnTo>
                <a:lnTo>
                  <a:pt x="2469" y="901"/>
                </a:lnTo>
                <a:lnTo>
                  <a:pt x="2471" y="901"/>
                </a:lnTo>
                <a:lnTo>
                  <a:pt x="2471" y="901"/>
                </a:lnTo>
                <a:lnTo>
                  <a:pt x="2472" y="901"/>
                </a:lnTo>
                <a:lnTo>
                  <a:pt x="2473" y="901"/>
                </a:lnTo>
                <a:lnTo>
                  <a:pt x="2474" y="901"/>
                </a:lnTo>
                <a:lnTo>
                  <a:pt x="2474" y="901"/>
                </a:lnTo>
                <a:lnTo>
                  <a:pt x="2476" y="901"/>
                </a:lnTo>
                <a:lnTo>
                  <a:pt x="2477" y="901"/>
                </a:lnTo>
                <a:lnTo>
                  <a:pt x="2478" y="899"/>
                </a:lnTo>
                <a:lnTo>
                  <a:pt x="2478" y="899"/>
                </a:lnTo>
                <a:lnTo>
                  <a:pt x="2479" y="899"/>
                </a:lnTo>
                <a:lnTo>
                  <a:pt x="2481" y="899"/>
                </a:lnTo>
                <a:lnTo>
                  <a:pt x="2482" y="899"/>
                </a:lnTo>
                <a:lnTo>
                  <a:pt x="2482" y="899"/>
                </a:lnTo>
                <a:lnTo>
                  <a:pt x="2483" y="899"/>
                </a:lnTo>
                <a:lnTo>
                  <a:pt x="2484" y="899"/>
                </a:lnTo>
                <a:lnTo>
                  <a:pt x="2486" y="899"/>
                </a:lnTo>
                <a:lnTo>
                  <a:pt x="2486" y="899"/>
                </a:lnTo>
                <a:lnTo>
                  <a:pt x="2487" y="899"/>
                </a:lnTo>
                <a:lnTo>
                  <a:pt x="2488" y="899"/>
                </a:lnTo>
                <a:lnTo>
                  <a:pt x="2489" y="899"/>
                </a:lnTo>
                <a:lnTo>
                  <a:pt x="2489" y="899"/>
                </a:lnTo>
                <a:lnTo>
                  <a:pt x="2490" y="899"/>
                </a:lnTo>
                <a:lnTo>
                  <a:pt x="2492" y="899"/>
                </a:lnTo>
                <a:lnTo>
                  <a:pt x="2493" y="899"/>
                </a:lnTo>
                <a:lnTo>
                  <a:pt x="2493" y="899"/>
                </a:lnTo>
                <a:lnTo>
                  <a:pt x="2494" y="899"/>
                </a:lnTo>
                <a:lnTo>
                  <a:pt x="2495" y="899"/>
                </a:lnTo>
                <a:lnTo>
                  <a:pt x="2497" y="899"/>
                </a:lnTo>
                <a:lnTo>
                  <a:pt x="2497" y="899"/>
                </a:lnTo>
                <a:lnTo>
                  <a:pt x="2498" y="899"/>
                </a:lnTo>
                <a:lnTo>
                  <a:pt x="2499" y="899"/>
                </a:lnTo>
                <a:lnTo>
                  <a:pt x="2500" y="899"/>
                </a:lnTo>
                <a:lnTo>
                  <a:pt x="2500" y="901"/>
                </a:lnTo>
                <a:lnTo>
                  <a:pt x="2502" y="901"/>
                </a:lnTo>
                <a:lnTo>
                  <a:pt x="2503" y="901"/>
                </a:lnTo>
                <a:lnTo>
                  <a:pt x="2504" y="901"/>
                </a:lnTo>
                <a:lnTo>
                  <a:pt x="2504" y="901"/>
                </a:lnTo>
                <a:lnTo>
                  <a:pt x="2505" y="901"/>
                </a:lnTo>
                <a:lnTo>
                  <a:pt x="2507" y="901"/>
                </a:lnTo>
                <a:lnTo>
                  <a:pt x="2508" y="901"/>
                </a:lnTo>
                <a:lnTo>
                  <a:pt x="2508" y="901"/>
                </a:lnTo>
                <a:lnTo>
                  <a:pt x="2509" y="901"/>
                </a:lnTo>
                <a:lnTo>
                  <a:pt x="2510" y="901"/>
                </a:lnTo>
                <a:lnTo>
                  <a:pt x="2512" y="901"/>
                </a:lnTo>
                <a:lnTo>
                  <a:pt x="2512" y="901"/>
                </a:lnTo>
                <a:lnTo>
                  <a:pt x="2513" y="901"/>
                </a:lnTo>
                <a:lnTo>
                  <a:pt x="2514" y="901"/>
                </a:lnTo>
                <a:lnTo>
                  <a:pt x="2515" y="901"/>
                </a:lnTo>
                <a:lnTo>
                  <a:pt x="2515" y="901"/>
                </a:lnTo>
                <a:lnTo>
                  <a:pt x="2517" y="901"/>
                </a:lnTo>
                <a:lnTo>
                  <a:pt x="2518" y="901"/>
                </a:lnTo>
                <a:lnTo>
                  <a:pt x="2519" y="901"/>
                </a:lnTo>
                <a:lnTo>
                  <a:pt x="2520" y="901"/>
                </a:lnTo>
                <a:lnTo>
                  <a:pt x="2520" y="901"/>
                </a:lnTo>
                <a:lnTo>
                  <a:pt x="2522" y="901"/>
                </a:lnTo>
                <a:lnTo>
                  <a:pt x="2523" y="901"/>
                </a:lnTo>
                <a:lnTo>
                  <a:pt x="2524" y="901"/>
                </a:lnTo>
                <a:lnTo>
                  <a:pt x="2524" y="901"/>
                </a:lnTo>
                <a:lnTo>
                  <a:pt x="2525" y="901"/>
                </a:lnTo>
                <a:lnTo>
                  <a:pt x="2526" y="901"/>
                </a:lnTo>
                <a:lnTo>
                  <a:pt x="2528" y="901"/>
                </a:lnTo>
                <a:lnTo>
                  <a:pt x="2528" y="901"/>
                </a:lnTo>
                <a:lnTo>
                  <a:pt x="2529" y="901"/>
                </a:lnTo>
                <a:lnTo>
                  <a:pt x="2530" y="901"/>
                </a:lnTo>
                <a:lnTo>
                  <a:pt x="2531" y="901"/>
                </a:lnTo>
                <a:lnTo>
                  <a:pt x="2531" y="901"/>
                </a:lnTo>
                <a:lnTo>
                  <a:pt x="2533" y="901"/>
                </a:lnTo>
                <a:lnTo>
                  <a:pt x="2534" y="901"/>
                </a:lnTo>
                <a:lnTo>
                  <a:pt x="2535" y="901"/>
                </a:lnTo>
                <a:lnTo>
                  <a:pt x="2535" y="901"/>
                </a:lnTo>
                <a:lnTo>
                  <a:pt x="2536" y="901"/>
                </a:lnTo>
                <a:lnTo>
                  <a:pt x="2538" y="901"/>
                </a:lnTo>
                <a:lnTo>
                  <a:pt x="2539" y="901"/>
                </a:lnTo>
                <a:lnTo>
                  <a:pt x="2539" y="901"/>
                </a:lnTo>
                <a:lnTo>
                  <a:pt x="2540" y="901"/>
                </a:lnTo>
                <a:lnTo>
                  <a:pt x="2541" y="901"/>
                </a:lnTo>
                <a:lnTo>
                  <a:pt x="2543" y="901"/>
                </a:lnTo>
                <a:lnTo>
                  <a:pt x="2543" y="902"/>
                </a:lnTo>
                <a:lnTo>
                  <a:pt x="2544" y="902"/>
                </a:lnTo>
                <a:lnTo>
                  <a:pt x="2545" y="902"/>
                </a:lnTo>
                <a:lnTo>
                  <a:pt x="2546" y="902"/>
                </a:lnTo>
                <a:lnTo>
                  <a:pt x="2546" y="902"/>
                </a:lnTo>
                <a:lnTo>
                  <a:pt x="2548" y="902"/>
                </a:lnTo>
                <a:lnTo>
                  <a:pt x="2549" y="902"/>
                </a:lnTo>
                <a:lnTo>
                  <a:pt x="2550" y="902"/>
                </a:lnTo>
                <a:lnTo>
                  <a:pt x="2550" y="901"/>
                </a:lnTo>
                <a:lnTo>
                  <a:pt x="2551" y="901"/>
                </a:lnTo>
                <a:lnTo>
                  <a:pt x="2553" y="901"/>
                </a:lnTo>
                <a:lnTo>
                  <a:pt x="2554" y="901"/>
                </a:lnTo>
                <a:lnTo>
                  <a:pt x="2554" y="901"/>
                </a:lnTo>
                <a:lnTo>
                  <a:pt x="2555" y="901"/>
                </a:lnTo>
                <a:lnTo>
                  <a:pt x="2556" y="901"/>
                </a:lnTo>
                <a:lnTo>
                  <a:pt x="2558" y="901"/>
                </a:lnTo>
                <a:lnTo>
                  <a:pt x="2558" y="901"/>
                </a:lnTo>
                <a:lnTo>
                  <a:pt x="2559" y="901"/>
                </a:lnTo>
                <a:lnTo>
                  <a:pt x="2560" y="901"/>
                </a:lnTo>
                <a:lnTo>
                  <a:pt x="2561" y="899"/>
                </a:lnTo>
                <a:lnTo>
                  <a:pt x="2561" y="899"/>
                </a:lnTo>
                <a:lnTo>
                  <a:pt x="2562" y="899"/>
                </a:lnTo>
                <a:lnTo>
                  <a:pt x="2564" y="899"/>
                </a:lnTo>
                <a:lnTo>
                  <a:pt x="2565" y="901"/>
                </a:lnTo>
                <a:lnTo>
                  <a:pt x="2565" y="901"/>
                </a:lnTo>
                <a:lnTo>
                  <a:pt x="2566" y="901"/>
                </a:lnTo>
                <a:lnTo>
                  <a:pt x="2567" y="901"/>
                </a:lnTo>
                <a:lnTo>
                  <a:pt x="2569" y="901"/>
                </a:lnTo>
                <a:lnTo>
                  <a:pt x="2569" y="901"/>
                </a:lnTo>
                <a:lnTo>
                  <a:pt x="2570" y="899"/>
                </a:lnTo>
                <a:lnTo>
                  <a:pt x="2571" y="899"/>
                </a:lnTo>
                <a:lnTo>
                  <a:pt x="2572" y="898"/>
                </a:lnTo>
                <a:lnTo>
                  <a:pt x="2574" y="896"/>
                </a:lnTo>
                <a:lnTo>
                  <a:pt x="2574" y="895"/>
                </a:lnTo>
                <a:lnTo>
                  <a:pt x="2575" y="893"/>
                </a:lnTo>
                <a:lnTo>
                  <a:pt x="2576" y="893"/>
                </a:lnTo>
                <a:lnTo>
                  <a:pt x="2577" y="895"/>
                </a:lnTo>
                <a:lnTo>
                  <a:pt x="2577" y="896"/>
                </a:lnTo>
                <a:lnTo>
                  <a:pt x="2579" y="897"/>
                </a:lnTo>
                <a:lnTo>
                  <a:pt x="2580" y="898"/>
                </a:lnTo>
                <a:lnTo>
                  <a:pt x="2581" y="898"/>
                </a:lnTo>
                <a:lnTo>
                  <a:pt x="2581" y="899"/>
                </a:lnTo>
                <a:lnTo>
                  <a:pt x="2582" y="899"/>
                </a:lnTo>
                <a:lnTo>
                  <a:pt x="2584" y="899"/>
                </a:lnTo>
                <a:lnTo>
                  <a:pt x="2585" y="901"/>
                </a:lnTo>
                <a:lnTo>
                  <a:pt x="2585" y="901"/>
                </a:lnTo>
                <a:lnTo>
                  <a:pt x="2586" y="901"/>
                </a:lnTo>
                <a:lnTo>
                  <a:pt x="2587" y="899"/>
                </a:lnTo>
                <a:lnTo>
                  <a:pt x="2589" y="899"/>
                </a:lnTo>
                <a:lnTo>
                  <a:pt x="2589" y="898"/>
                </a:lnTo>
                <a:lnTo>
                  <a:pt x="2590" y="896"/>
                </a:lnTo>
                <a:lnTo>
                  <a:pt x="2591" y="895"/>
                </a:lnTo>
                <a:lnTo>
                  <a:pt x="2592" y="893"/>
                </a:lnTo>
                <a:lnTo>
                  <a:pt x="2592" y="893"/>
                </a:lnTo>
                <a:lnTo>
                  <a:pt x="2594" y="895"/>
                </a:lnTo>
                <a:lnTo>
                  <a:pt x="2595" y="896"/>
                </a:lnTo>
                <a:lnTo>
                  <a:pt x="2596" y="897"/>
                </a:lnTo>
                <a:lnTo>
                  <a:pt x="2596" y="898"/>
                </a:lnTo>
                <a:lnTo>
                  <a:pt x="2597" y="898"/>
                </a:lnTo>
                <a:lnTo>
                  <a:pt x="2598" y="899"/>
                </a:lnTo>
                <a:lnTo>
                  <a:pt x="2600" y="899"/>
                </a:lnTo>
                <a:lnTo>
                  <a:pt x="2600" y="901"/>
                </a:lnTo>
                <a:lnTo>
                  <a:pt x="2601" y="901"/>
                </a:lnTo>
                <a:lnTo>
                  <a:pt x="2602" y="901"/>
                </a:lnTo>
                <a:lnTo>
                  <a:pt x="2603" y="901"/>
                </a:lnTo>
                <a:lnTo>
                  <a:pt x="2603" y="901"/>
                </a:lnTo>
                <a:lnTo>
                  <a:pt x="2605" y="901"/>
                </a:lnTo>
                <a:lnTo>
                  <a:pt x="2606" y="901"/>
                </a:lnTo>
                <a:lnTo>
                  <a:pt x="2607" y="901"/>
                </a:lnTo>
                <a:lnTo>
                  <a:pt x="2607" y="901"/>
                </a:lnTo>
                <a:lnTo>
                  <a:pt x="2608" y="901"/>
                </a:lnTo>
                <a:lnTo>
                  <a:pt x="2610" y="901"/>
                </a:lnTo>
                <a:lnTo>
                  <a:pt x="2611" y="901"/>
                </a:lnTo>
                <a:lnTo>
                  <a:pt x="2611" y="901"/>
                </a:lnTo>
                <a:lnTo>
                  <a:pt x="2612" y="901"/>
                </a:lnTo>
                <a:lnTo>
                  <a:pt x="2613" y="901"/>
                </a:lnTo>
                <a:lnTo>
                  <a:pt x="2615" y="899"/>
                </a:lnTo>
                <a:lnTo>
                  <a:pt x="2615" y="899"/>
                </a:lnTo>
                <a:lnTo>
                  <a:pt x="2616" y="899"/>
                </a:lnTo>
                <a:lnTo>
                  <a:pt x="2617" y="899"/>
                </a:lnTo>
                <a:lnTo>
                  <a:pt x="2618" y="899"/>
                </a:lnTo>
                <a:lnTo>
                  <a:pt x="2618" y="899"/>
                </a:lnTo>
                <a:lnTo>
                  <a:pt x="2620" y="899"/>
                </a:lnTo>
                <a:lnTo>
                  <a:pt x="2621" y="901"/>
                </a:lnTo>
                <a:lnTo>
                  <a:pt x="2622" y="901"/>
                </a:lnTo>
                <a:lnTo>
                  <a:pt x="2622" y="901"/>
                </a:lnTo>
                <a:lnTo>
                  <a:pt x="2623" y="901"/>
                </a:lnTo>
                <a:lnTo>
                  <a:pt x="2625" y="901"/>
                </a:lnTo>
                <a:lnTo>
                  <a:pt x="2626" y="901"/>
                </a:lnTo>
                <a:lnTo>
                  <a:pt x="2626" y="901"/>
                </a:lnTo>
                <a:lnTo>
                  <a:pt x="2627" y="901"/>
                </a:lnTo>
                <a:lnTo>
                  <a:pt x="2628" y="901"/>
                </a:lnTo>
                <a:lnTo>
                  <a:pt x="2629" y="901"/>
                </a:lnTo>
                <a:lnTo>
                  <a:pt x="2631" y="901"/>
                </a:lnTo>
                <a:lnTo>
                  <a:pt x="2631" y="901"/>
                </a:lnTo>
                <a:lnTo>
                  <a:pt x="2632" y="901"/>
                </a:lnTo>
                <a:lnTo>
                  <a:pt x="2633" y="901"/>
                </a:lnTo>
                <a:lnTo>
                  <a:pt x="2634" y="901"/>
                </a:lnTo>
                <a:lnTo>
                  <a:pt x="2634" y="901"/>
                </a:lnTo>
                <a:lnTo>
                  <a:pt x="2636" y="901"/>
                </a:lnTo>
                <a:lnTo>
                  <a:pt x="2637" y="901"/>
                </a:lnTo>
                <a:lnTo>
                  <a:pt x="2638" y="901"/>
                </a:lnTo>
                <a:lnTo>
                  <a:pt x="2638" y="901"/>
                </a:lnTo>
                <a:lnTo>
                  <a:pt x="2639" y="901"/>
                </a:lnTo>
                <a:lnTo>
                  <a:pt x="2641" y="901"/>
                </a:lnTo>
                <a:lnTo>
                  <a:pt x="2642" y="901"/>
                </a:lnTo>
                <a:lnTo>
                  <a:pt x="2642" y="901"/>
                </a:lnTo>
                <a:lnTo>
                  <a:pt x="2643" y="899"/>
                </a:lnTo>
                <a:lnTo>
                  <a:pt x="2644" y="899"/>
                </a:lnTo>
                <a:lnTo>
                  <a:pt x="2646" y="899"/>
                </a:lnTo>
                <a:lnTo>
                  <a:pt x="2646" y="899"/>
                </a:lnTo>
                <a:lnTo>
                  <a:pt x="2647" y="899"/>
                </a:lnTo>
                <a:lnTo>
                  <a:pt x="2648" y="899"/>
                </a:lnTo>
                <a:lnTo>
                  <a:pt x="2649" y="901"/>
                </a:lnTo>
                <a:lnTo>
                  <a:pt x="2649" y="901"/>
                </a:lnTo>
                <a:lnTo>
                  <a:pt x="2651" y="901"/>
                </a:lnTo>
                <a:lnTo>
                  <a:pt x="2652" y="901"/>
                </a:lnTo>
                <a:lnTo>
                  <a:pt x="2653" y="901"/>
                </a:lnTo>
                <a:lnTo>
                  <a:pt x="2653" y="901"/>
                </a:lnTo>
                <a:lnTo>
                  <a:pt x="2654" y="901"/>
                </a:lnTo>
                <a:lnTo>
                  <a:pt x="2656" y="901"/>
                </a:lnTo>
                <a:lnTo>
                  <a:pt x="2657" y="901"/>
                </a:lnTo>
                <a:lnTo>
                  <a:pt x="2657" y="901"/>
                </a:lnTo>
                <a:lnTo>
                  <a:pt x="2658" y="901"/>
                </a:lnTo>
                <a:lnTo>
                  <a:pt x="2659" y="901"/>
                </a:lnTo>
                <a:lnTo>
                  <a:pt x="2661" y="901"/>
                </a:lnTo>
                <a:lnTo>
                  <a:pt x="2661" y="901"/>
                </a:lnTo>
                <a:lnTo>
                  <a:pt x="2662" y="901"/>
                </a:lnTo>
                <a:lnTo>
                  <a:pt x="2663" y="901"/>
                </a:lnTo>
                <a:lnTo>
                  <a:pt x="2664" y="901"/>
                </a:lnTo>
                <a:lnTo>
                  <a:pt x="2664" y="901"/>
                </a:lnTo>
                <a:lnTo>
                  <a:pt x="2665" y="901"/>
                </a:lnTo>
                <a:lnTo>
                  <a:pt x="2667" y="901"/>
                </a:lnTo>
                <a:lnTo>
                  <a:pt x="2668" y="901"/>
                </a:lnTo>
                <a:lnTo>
                  <a:pt x="2668" y="901"/>
                </a:lnTo>
                <a:lnTo>
                  <a:pt x="2669" y="901"/>
                </a:lnTo>
                <a:lnTo>
                  <a:pt x="2670" y="901"/>
                </a:lnTo>
                <a:lnTo>
                  <a:pt x="2672" y="901"/>
                </a:lnTo>
                <a:lnTo>
                  <a:pt x="2672" y="901"/>
                </a:lnTo>
                <a:lnTo>
                  <a:pt x="2673" y="901"/>
                </a:lnTo>
                <a:lnTo>
                  <a:pt x="2674" y="901"/>
                </a:lnTo>
                <a:lnTo>
                  <a:pt x="2675" y="901"/>
                </a:lnTo>
                <a:lnTo>
                  <a:pt x="2675" y="901"/>
                </a:lnTo>
                <a:lnTo>
                  <a:pt x="2677" y="901"/>
                </a:lnTo>
                <a:lnTo>
                  <a:pt x="2678" y="901"/>
                </a:lnTo>
                <a:lnTo>
                  <a:pt x="2679" y="901"/>
                </a:lnTo>
                <a:lnTo>
                  <a:pt x="2679" y="901"/>
                </a:lnTo>
                <a:lnTo>
                  <a:pt x="2680" y="901"/>
                </a:lnTo>
                <a:lnTo>
                  <a:pt x="2682" y="901"/>
                </a:lnTo>
                <a:lnTo>
                  <a:pt x="2683" y="901"/>
                </a:lnTo>
                <a:lnTo>
                  <a:pt x="2683" y="901"/>
                </a:lnTo>
                <a:lnTo>
                  <a:pt x="2684" y="901"/>
                </a:lnTo>
                <a:lnTo>
                  <a:pt x="2685" y="901"/>
                </a:lnTo>
                <a:lnTo>
                  <a:pt x="2687" y="901"/>
                </a:lnTo>
                <a:lnTo>
                  <a:pt x="2688" y="901"/>
                </a:lnTo>
                <a:lnTo>
                  <a:pt x="2688" y="901"/>
                </a:lnTo>
                <a:lnTo>
                  <a:pt x="2689" y="901"/>
                </a:lnTo>
                <a:lnTo>
                  <a:pt x="2690" y="901"/>
                </a:lnTo>
                <a:lnTo>
                  <a:pt x="2692" y="901"/>
                </a:lnTo>
                <a:lnTo>
                  <a:pt x="2692" y="901"/>
                </a:lnTo>
                <a:lnTo>
                  <a:pt x="2693" y="901"/>
                </a:lnTo>
                <a:lnTo>
                  <a:pt x="2694" y="901"/>
                </a:lnTo>
                <a:lnTo>
                  <a:pt x="2695" y="901"/>
                </a:lnTo>
                <a:lnTo>
                  <a:pt x="2695" y="901"/>
                </a:lnTo>
                <a:lnTo>
                  <a:pt x="2697" y="901"/>
                </a:lnTo>
                <a:lnTo>
                  <a:pt x="2698" y="901"/>
                </a:lnTo>
                <a:lnTo>
                  <a:pt x="2699" y="901"/>
                </a:lnTo>
                <a:lnTo>
                  <a:pt x="2699" y="901"/>
                </a:lnTo>
                <a:lnTo>
                  <a:pt x="2700" y="901"/>
                </a:lnTo>
                <a:lnTo>
                  <a:pt x="2701" y="901"/>
                </a:lnTo>
                <a:lnTo>
                  <a:pt x="2703" y="901"/>
                </a:lnTo>
                <a:lnTo>
                  <a:pt x="2703" y="901"/>
                </a:lnTo>
                <a:lnTo>
                  <a:pt x="2704" y="901"/>
                </a:lnTo>
                <a:lnTo>
                  <a:pt x="2705" y="901"/>
                </a:lnTo>
                <a:lnTo>
                  <a:pt x="2706" y="901"/>
                </a:lnTo>
                <a:lnTo>
                  <a:pt x="2706" y="901"/>
                </a:lnTo>
                <a:lnTo>
                  <a:pt x="2708" y="901"/>
                </a:lnTo>
                <a:lnTo>
                  <a:pt x="2709" y="901"/>
                </a:lnTo>
                <a:lnTo>
                  <a:pt x="2710" y="901"/>
                </a:lnTo>
                <a:lnTo>
                  <a:pt x="2710" y="901"/>
                </a:lnTo>
                <a:lnTo>
                  <a:pt x="2711" y="901"/>
                </a:lnTo>
                <a:lnTo>
                  <a:pt x="2713" y="901"/>
                </a:lnTo>
                <a:lnTo>
                  <a:pt x="2714" y="901"/>
                </a:lnTo>
                <a:lnTo>
                  <a:pt x="2714" y="901"/>
                </a:lnTo>
                <a:lnTo>
                  <a:pt x="2715" y="899"/>
                </a:lnTo>
                <a:lnTo>
                  <a:pt x="2716" y="899"/>
                </a:lnTo>
                <a:lnTo>
                  <a:pt x="2718" y="899"/>
                </a:lnTo>
                <a:lnTo>
                  <a:pt x="2718" y="899"/>
                </a:lnTo>
                <a:lnTo>
                  <a:pt x="2719" y="899"/>
                </a:lnTo>
                <a:lnTo>
                  <a:pt x="2720" y="899"/>
                </a:lnTo>
                <a:lnTo>
                  <a:pt x="2721" y="899"/>
                </a:lnTo>
                <a:lnTo>
                  <a:pt x="2721" y="901"/>
                </a:lnTo>
                <a:lnTo>
                  <a:pt x="2723" y="901"/>
                </a:lnTo>
                <a:lnTo>
                  <a:pt x="2724" y="901"/>
                </a:lnTo>
                <a:lnTo>
                  <a:pt x="2725" y="901"/>
                </a:lnTo>
                <a:lnTo>
                  <a:pt x="2725" y="901"/>
                </a:lnTo>
                <a:lnTo>
                  <a:pt x="2726" y="901"/>
                </a:lnTo>
                <a:lnTo>
                  <a:pt x="2728" y="901"/>
                </a:lnTo>
                <a:lnTo>
                  <a:pt x="2729" y="901"/>
                </a:lnTo>
                <a:lnTo>
                  <a:pt x="2729" y="899"/>
                </a:lnTo>
                <a:lnTo>
                  <a:pt x="2730" y="899"/>
                </a:lnTo>
                <a:lnTo>
                  <a:pt x="2731" y="899"/>
                </a:lnTo>
                <a:lnTo>
                  <a:pt x="2733" y="899"/>
                </a:lnTo>
                <a:lnTo>
                  <a:pt x="2733" y="899"/>
                </a:lnTo>
                <a:lnTo>
                  <a:pt x="2734" y="901"/>
                </a:lnTo>
                <a:lnTo>
                  <a:pt x="2735" y="901"/>
                </a:lnTo>
                <a:lnTo>
                  <a:pt x="2736" y="901"/>
                </a:lnTo>
                <a:lnTo>
                  <a:pt x="2736" y="901"/>
                </a:lnTo>
                <a:lnTo>
                  <a:pt x="2737" y="901"/>
                </a:lnTo>
                <a:lnTo>
                  <a:pt x="2739" y="901"/>
                </a:lnTo>
                <a:lnTo>
                  <a:pt x="2740" y="901"/>
                </a:lnTo>
                <a:lnTo>
                  <a:pt x="2741" y="901"/>
                </a:lnTo>
                <a:lnTo>
                  <a:pt x="2741" y="901"/>
                </a:lnTo>
                <a:lnTo>
                  <a:pt x="2742" y="901"/>
                </a:lnTo>
                <a:lnTo>
                  <a:pt x="2744" y="901"/>
                </a:lnTo>
                <a:lnTo>
                  <a:pt x="2745" y="901"/>
                </a:lnTo>
                <a:lnTo>
                  <a:pt x="2745" y="901"/>
                </a:lnTo>
                <a:lnTo>
                  <a:pt x="2746" y="901"/>
                </a:lnTo>
                <a:lnTo>
                  <a:pt x="2747" y="901"/>
                </a:lnTo>
                <a:lnTo>
                  <a:pt x="2749" y="901"/>
                </a:lnTo>
                <a:lnTo>
                  <a:pt x="2749" y="899"/>
                </a:lnTo>
                <a:lnTo>
                  <a:pt x="2750" y="899"/>
                </a:lnTo>
                <a:lnTo>
                  <a:pt x="2751" y="899"/>
                </a:lnTo>
                <a:lnTo>
                  <a:pt x="2752" y="899"/>
                </a:lnTo>
                <a:lnTo>
                  <a:pt x="2752" y="899"/>
                </a:lnTo>
                <a:lnTo>
                  <a:pt x="2754" y="899"/>
                </a:lnTo>
                <a:lnTo>
                  <a:pt x="2755" y="899"/>
                </a:lnTo>
                <a:lnTo>
                  <a:pt x="2756" y="899"/>
                </a:lnTo>
                <a:lnTo>
                  <a:pt x="2756" y="899"/>
                </a:lnTo>
                <a:lnTo>
                  <a:pt x="2757" y="899"/>
                </a:lnTo>
                <a:lnTo>
                  <a:pt x="2759" y="901"/>
                </a:lnTo>
                <a:lnTo>
                  <a:pt x="2760" y="901"/>
                </a:lnTo>
                <a:lnTo>
                  <a:pt x="2760" y="901"/>
                </a:lnTo>
                <a:lnTo>
                  <a:pt x="2761" y="901"/>
                </a:lnTo>
                <a:lnTo>
                  <a:pt x="2762" y="901"/>
                </a:lnTo>
                <a:lnTo>
                  <a:pt x="2764" y="901"/>
                </a:lnTo>
                <a:lnTo>
                  <a:pt x="2764" y="901"/>
                </a:lnTo>
                <a:lnTo>
                  <a:pt x="2765" y="901"/>
                </a:lnTo>
                <a:lnTo>
                  <a:pt x="2766" y="901"/>
                </a:lnTo>
                <a:lnTo>
                  <a:pt x="2767" y="901"/>
                </a:lnTo>
                <a:lnTo>
                  <a:pt x="2767" y="901"/>
                </a:lnTo>
                <a:lnTo>
                  <a:pt x="2769" y="901"/>
                </a:lnTo>
                <a:lnTo>
                  <a:pt x="2770" y="901"/>
                </a:lnTo>
                <a:lnTo>
                  <a:pt x="2771" y="901"/>
                </a:lnTo>
                <a:lnTo>
                  <a:pt x="2771" y="901"/>
                </a:lnTo>
                <a:lnTo>
                  <a:pt x="2772" y="901"/>
                </a:lnTo>
                <a:lnTo>
                  <a:pt x="2773" y="901"/>
                </a:lnTo>
                <a:lnTo>
                  <a:pt x="2775" y="901"/>
                </a:lnTo>
                <a:lnTo>
                  <a:pt x="2775" y="901"/>
                </a:lnTo>
                <a:lnTo>
                  <a:pt x="2776" y="901"/>
                </a:lnTo>
                <a:lnTo>
                  <a:pt x="2777" y="901"/>
                </a:lnTo>
                <a:lnTo>
                  <a:pt x="2778" y="901"/>
                </a:lnTo>
                <a:lnTo>
                  <a:pt x="2778" y="901"/>
                </a:lnTo>
                <a:lnTo>
                  <a:pt x="2780" y="901"/>
                </a:lnTo>
                <a:lnTo>
                  <a:pt x="2781" y="901"/>
                </a:lnTo>
                <a:lnTo>
                  <a:pt x="2782" y="901"/>
                </a:lnTo>
                <a:lnTo>
                  <a:pt x="2782" y="901"/>
                </a:lnTo>
                <a:lnTo>
                  <a:pt x="2783" y="901"/>
                </a:lnTo>
                <a:lnTo>
                  <a:pt x="2785" y="901"/>
                </a:lnTo>
                <a:lnTo>
                  <a:pt x="2786" y="901"/>
                </a:lnTo>
                <a:lnTo>
                  <a:pt x="2786" y="901"/>
                </a:lnTo>
                <a:lnTo>
                  <a:pt x="2787" y="901"/>
                </a:lnTo>
                <a:lnTo>
                  <a:pt x="2788" y="901"/>
                </a:lnTo>
                <a:lnTo>
                  <a:pt x="2790" y="901"/>
                </a:lnTo>
                <a:lnTo>
                  <a:pt x="2790" y="901"/>
                </a:lnTo>
                <a:lnTo>
                  <a:pt x="2791" y="901"/>
                </a:lnTo>
                <a:lnTo>
                  <a:pt x="2792" y="901"/>
                </a:lnTo>
                <a:lnTo>
                  <a:pt x="2793" y="901"/>
                </a:lnTo>
                <a:lnTo>
                  <a:pt x="2793" y="901"/>
                </a:lnTo>
                <a:lnTo>
                  <a:pt x="2795" y="901"/>
                </a:lnTo>
                <a:lnTo>
                  <a:pt x="2796" y="901"/>
                </a:lnTo>
                <a:lnTo>
                  <a:pt x="2797" y="901"/>
                </a:lnTo>
                <a:lnTo>
                  <a:pt x="2798" y="901"/>
                </a:lnTo>
                <a:lnTo>
                  <a:pt x="2798" y="901"/>
                </a:lnTo>
                <a:lnTo>
                  <a:pt x="2800" y="901"/>
                </a:lnTo>
                <a:lnTo>
                  <a:pt x="2801" y="901"/>
                </a:lnTo>
                <a:lnTo>
                  <a:pt x="2802" y="901"/>
                </a:lnTo>
                <a:lnTo>
                  <a:pt x="2802" y="901"/>
                </a:lnTo>
                <a:lnTo>
                  <a:pt x="2803" y="901"/>
                </a:lnTo>
                <a:lnTo>
                  <a:pt x="2805" y="901"/>
                </a:lnTo>
                <a:lnTo>
                  <a:pt x="2806" y="901"/>
                </a:lnTo>
                <a:lnTo>
                  <a:pt x="2806" y="901"/>
                </a:lnTo>
                <a:lnTo>
                  <a:pt x="2807" y="901"/>
                </a:lnTo>
                <a:lnTo>
                  <a:pt x="2808" y="901"/>
                </a:lnTo>
                <a:lnTo>
                  <a:pt x="2809" y="901"/>
                </a:lnTo>
                <a:lnTo>
                  <a:pt x="2809" y="901"/>
                </a:lnTo>
                <a:lnTo>
                  <a:pt x="2811" y="901"/>
                </a:lnTo>
                <a:lnTo>
                  <a:pt x="2812" y="901"/>
                </a:lnTo>
                <a:lnTo>
                  <a:pt x="2813" y="901"/>
                </a:lnTo>
                <a:lnTo>
                  <a:pt x="2813" y="901"/>
                </a:lnTo>
                <a:lnTo>
                  <a:pt x="2814" y="901"/>
                </a:lnTo>
                <a:lnTo>
                  <a:pt x="2816" y="901"/>
                </a:lnTo>
                <a:lnTo>
                  <a:pt x="2817" y="901"/>
                </a:lnTo>
                <a:lnTo>
                  <a:pt x="2817" y="901"/>
                </a:lnTo>
                <a:lnTo>
                  <a:pt x="2818" y="901"/>
                </a:lnTo>
                <a:lnTo>
                  <a:pt x="2819" y="901"/>
                </a:lnTo>
                <a:lnTo>
                  <a:pt x="2821" y="901"/>
                </a:lnTo>
                <a:lnTo>
                  <a:pt x="2821" y="901"/>
                </a:lnTo>
                <a:lnTo>
                  <a:pt x="2822" y="901"/>
                </a:lnTo>
                <a:lnTo>
                  <a:pt x="2823" y="901"/>
                </a:lnTo>
                <a:lnTo>
                  <a:pt x="2824" y="901"/>
                </a:lnTo>
                <a:lnTo>
                  <a:pt x="2824" y="901"/>
                </a:lnTo>
                <a:lnTo>
                  <a:pt x="2826" y="901"/>
                </a:lnTo>
                <a:lnTo>
                  <a:pt x="2827" y="901"/>
                </a:lnTo>
                <a:lnTo>
                  <a:pt x="2828" y="901"/>
                </a:lnTo>
                <a:lnTo>
                  <a:pt x="2828" y="899"/>
                </a:lnTo>
                <a:lnTo>
                  <a:pt x="2829" y="899"/>
                </a:lnTo>
                <a:lnTo>
                  <a:pt x="2831" y="899"/>
                </a:lnTo>
                <a:lnTo>
                  <a:pt x="2832" y="899"/>
                </a:lnTo>
                <a:lnTo>
                  <a:pt x="2832" y="899"/>
                </a:lnTo>
                <a:lnTo>
                  <a:pt x="2833" y="899"/>
                </a:lnTo>
                <a:lnTo>
                  <a:pt x="2834" y="899"/>
                </a:lnTo>
                <a:lnTo>
                  <a:pt x="2836" y="898"/>
                </a:lnTo>
                <a:lnTo>
                  <a:pt x="2836" y="898"/>
                </a:lnTo>
                <a:lnTo>
                  <a:pt x="2837" y="898"/>
                </a:lnTo>
                <a:lnTo>
                  <a:pt x="2838" y="898"/>
                </a:lnTo>
                <a:lnTo>
                  <a:pt x="2839" y="898"/>
                </a:lnTo>
                <a:lnTo>
                  <a:pt x="2839" y="898"/>
                </a:lnTo>
                <a:lnTo>
                  <a:pt x="2841" y="898"/>
                </a:lnTo>
                <a:lnTo>
                  <a:pt x="2842" y="898"/>
                </a:lnTo>
                <a:lnTo>
                  <a:pt x="2843" y="898"/>
                </a:lnTo>
                <a:lnTo>
                  <a:pt x="2843" y="898"/>
                </a:lnTo>
                <a:lnTo>
                  <a:pt x="2844" y="898"/>
                </a:lnTo>
                <a:lnTo>
                  <a:pt x="2845" y="898"/>
                </a:lnTo>
                <a:lnTo>
                  <a:pt x="2847" y="898"/>
                </a:lnTo>
                <a:lnTo>
                  <a:pt x="2847" y="898"/>
                </a:lnTo>
                <a:lnTo>
                  <a:pt x="2848" y="899"/>
                </a:lnTo>
                <a:lnTo>
                  <a:pt x="2849" y="899"/>
                </a:lnTo>
                <a:lnTo>
                  <a:pt x="2850" y="899"/>
                </a:lnTo>
                <a:lnTo>
                  <a:pt x="2850" y="899"/>
                </a:lnTo>
                <a:lnTo>
                  <a:pt x="2852" y="899"/>
                </a:lnTo>
                <a:lnTo>
                  <a:pt x="2853" y="899"/>
                </a:lnTo>
                <a:lnTo>
                  <a:pt x="2854" y="899"/>
                </a:lnTo>
                <a:lnTo>
                  <a:pt x="2855" y="899"/>
                </a:lnTo>
                <a:lnTo>
                  <a:pt x="2855" y="899"/>
                </a:lnTo>
                <a:lnTo>
                  <a:pt x="2857" y="899"/>
                </a:lnTo>
                <a:lnTo>
                  <a:pt x="2858" y="901"/>
                </a:lnTo>
                <a:lnTo>
                  <a:pt x="2859" y="901"/>
                </a:lnTo>
                <a:lnTo>
                  <a:pt x="2859" y="901"/>
                </a:lnTo>
                <a:lnTo>
                  <a:pt x="2860" y="901"/>
                </a:lnTo>
                <a:lnTo>
                  <a:pt x="2862" y="901"/>
                </a:lnTo>
                <a:lnTo>
                  <a:pt x="2863" y="901"/>
                </a:lnTo>
                <a:lnTo>
                  <a:pt x="2863" y="901"/>
                </a:lnTo>
                <a:lnTo>
                  <a:pt x="2864" y="901"/>
                </a:lnTo>
                <a:lnTo>
                  <a:pt x="2865" y="901"/>
                </a:lnTo>
                <a:lnTo>
                  <a:pt x="2867" y="901"/>
                </a:lnTo>
                <a:lnTo>
                  <a:pt x="2867" y="901"/>
                </a:lnTo>
                <a:lnTo>
                  <a:pt x="2868" y="901"/>
                </a:lnTo>
                <a:lnTo>
                  <a:pt x="2869" y="901"/>
                </a:lnTo>
                <a:lnTo>
                  <a:pt x="2870" y="901"/>
                </a:lnTo>
                <a:lnTo>
                  <a:pt x="2870" y="901"/>
                </a:lnTo>
                <a:lnTo>
                  <a:pt x="2872" y="901"/>
                </a:lnTo>
                <a:lnTo>
                  <a:pt x="2873" y="901"/>
                </a:lnTo>
                <a:lnTo>
                  <a:pt x="2874" y="901"/>
                </a:lnTo>
                <a:lnTo>
                  <a:pt x="2874" y="901"/>
                </a:lnTo>
                <a:lnTo>
                  <a:pt x="2875" y="901"/>
                </a:lnTo>
                <a:lnTo>
                  <a:pt x="2877" y="901"/>
                </a:lnTo>
                <a:lnTo>
                  <a:pt x="2878" y="901"/>
                </a:lnTo>
                <a:lnTo>
                  <a:pt x="2878" y="901"/>
                </a:lnTo>
                <a:lnTo>
                  <a:pt x="2879" y="901"/>
                </a:lnTo>
                <a:lnTo>
                  <a:pt x="2880" y="901"/>
                </a:lnTo>
                <a:lnTo>
                  <a:pt x="2881" y="901"/>
                </a:lnTo>
                <a:lnTo>
                  <a:pt x="2881" y="901"/>
                </a:lnTo>
                <a:lnTo>
                  <a:pt x="2883" y="901"/>
                </a:lnTo>
                <a:lnTo>
                  <a:pt x="2884" y="901"/>
                </a:lnTo>
                <a:lnTo>
                  <a:pt x="2885" y="901"/>
                </a:lnTo>
                <a:lnTo>
                  <a:pt x="2885" y="901"/>
                </a:lnTo>
                <a:lnTo>
                  <a:pt x="2886" y="901"/>
                </a:lnTo>
                <a:lnTo>
                  <a:pt x="2888" y="901"/>
                </a:lnTo>
                <a:lnTo>
                  <a:pt x="2889" y="901"/>
                </a:lnTo>
                <a:lnTo>
                  <a:pt x="2889" y="901"/>
                </a:lnTo>
                <a:lnTo>
                  <a:pt x="2890" y="901"/>
                </a:lnTo>
                <a:lnTo>
                  <a:pt x="2891" y="901"/>
                </a:lnTo>
                <a:lnTo>
                  <a:pt x="2893" y="901"/>
                </a:lnTo>
                <a:lnTo>
                  <a:pt x="2893" y="901"/>
                </a:lnTo>
                <a:lnTo>
                  <a:pt x="2894" y="901"/>
                </a:lnTo>
                <a:lnTo>
                  <a:pt x="2895" y="901"/>
                </a:lnTo>
                <a:lnTo>
                  <a:pt x="2896" y="901"/>
                </a:lnTo>
                <a:lnTo>
                  <a:pt x="2896" y="901"/>
                </a:lnTo>
                <a:lnTo>
                  <a:pt x="2898" y="901"/>
                </a:lnTo>
                <a:lnTo>
                  <a:pt x="2899" y="901"/>
                </a:lnTo>
                <a:lnTo>
                  <a:pt x="2900" y="901"/>
                </a:lnTo>
                <a:lnTo>
                  <a:pt x="2900" y="901"/>
                </a:lnTo>
                <a:lnTo>
                  <a:pt x="2901" y="901"/>
                </a:lnTo>
                <a:lnTo>
                  <a:pt x="2903" y="901"/>
                </a:lnTo>
                <a:lnTo>
                  <a:pt x="2904" y="901"/>
                </a:lnTo>
                <a:lnTo>
                  <a:pt x="2904" y="901"/>
                </a:lnTo>
                <a:lnTo>
                  <a:pt x="2905" y="901"/>
                </a:lnTo>
                <a:lnTo>
                  <a:pt x="2906" y="901"/>
                </a:lnTo>
                <a:lnTo>
                  <a:pt x="2908" y="901"/>
                </a:lnTo>
                <a:lnTo>
                  <a:pt x="2909" y="901"/>
                </a:lnTo>
                <a:lnTo>
                  <a:pt x="2909" y="901"/>
                </a:lnTo>
                <a:lnTo>
                  <a:pt x="2910" y="901"/>
                </a:lnTo>
                <a:lnTo>
                  <a:pt x="2911" y="901"/>
                </a:lnTo>
                <a:lnTo>
                  <a:pt x="2913" y="901"/>
                </a:lnTo>
                <a:lnTo>
                  <a:pt x="2913" y="901"/>
                </a:lnTo>
                <a:lnTo>
                  <a:pt x="2914" y="901"/>
                </a:lnTo>
                <a:lnTo>
                  <a:pt x="2915" y="901"/>
                </a:lnTo>
                <a:lnTo>
                  <a:pt x="2916" y="901"/>
                </a:lnTo>
                <a:lnTo>
                  <a:pt x="2916" y="901"/>
                </a:lnTo>
                <a:lnTo>
                  <a:pt x="2917" y="901"/>
                </a:lnTo>
                <a:lnTo>
                  <a:pt x="2919" y="899"/>
                </a:lnTo>
                <a:lnTo>
                  <a:pt x="2920" y="899"/>
                </a:lnTo>
                <a:lnTo>
                  <a:pt x="2920" y="898"/>
                </a:lnTo>
                <a:lnTo>
                  <a:pt x="2921" y="898"/>
                </a:lnTo>
                <a:lnTo>
                  <a:pt x="2922" y="897"/>
                </a:lnTo>
                <a:lnTo>
                  <a:pt x="2924" y="897"/>
                </a:lnTo>
                <a:lnTo>
                  <a:pt x="2924" y="897"/>
                </a:lnTo>
                <a:lnTo>
                  <a:pt x="2925" y="898"/>
                </a:lnTo>
                <a:lnTo>
                  <a:pt x="2926" y="898"/>
                </a:lnTo>
                <a:lnTo>
                  <a:pt x="2927" y="898"/>
                </a:lnTo>
                <a:lnTo>
                  <a:pt x="2927" y="899"/>
                </a:lnTo>
                <a:lnTo>
                  <a:pt x="2929" y="899"/>
                </a:lnTo>
                <a:lnTo>
                  <a:pt x="2930" y="899"/>
                </a:lnTo>
                <a:lnTo>
                  <a:pt x="2931" y="899"/>
                </a:lnTo>
                <a:lnTo>
                  <a:pt x="2931" y="899"/>
                </a:lnTo>
                <a:lnTo>
                  <a:pt x="2932" y="899"/>
                </a:lnTo>
                <a:lnTo>
                  <a:pt x="2934" y="901"/>
                </a:lnTo>
                <a:lnTo>
                  <a:pt x="2935" y="901"/>
                </a:lnTo>
                <a:lnTo>
                  <a:pt x="2935" y="901"/>
                </a:lnTo>
                <a:lnTo>
                  <a:pt x="2936" y="901"/>
                </a:lnTo>
                <a:lnTo>
                  <a:pt x="2937" y="901"/>
                </a:lnTo>
                <a:lnTo>
                  <a:pt x="2939" y="901"/>
                </a:lnTo>
                <a:lnTo>
                  <a:pt x="2939" y="901"/>
                </a:lnTo>
                <a:lnTo>
                  <a:pt x="2940" y="901"/>
                </a:lnTo>
                <a:lnTo>
                  <a:pt x="2941" y="901"/>
                </a:lnTo>
                <a:lnTo>
                  <a:pt x="2942" y="901"/>
                </a:lnTo>
                <a:lnTo>
                  <a:pt x="2942" y="901"/>
                </a:lnTo>
                <a:lnTo>
                  <a:pt x="2944" y="901"/>
                </a:lnTo>
                <a:lnTo>
                  <a:pt x="2945" y="901"/>
                </a:lnTo>
                <a:lnTo>
                  <a:pt x="2946" y="901"/>
                </a:lnTo>
                <a:lnTo>
                  <a:pt x="2946" y="901"/>
                </a:lnTo>
                <a:lnTo>
                  <a:pt x="2947" y="901"/>
                </a:lnTo>
                <a:lnTo>
                  <a:pt x="2949" y="901"/>
                </a:lnTo>
                <a:lnTo>
                  <a:pt x="2950" y="901"/>
                </a:lnTo>
                <a:lnTo>
                  <a:pt x="2950" y="901"/>
                </a:lnTo>
                <a:lnTo>
                  <a:pt x="2951" y="901"/>
                </a:lnTo>
                <a:lnTo>
                  <a:pt x="2952" y="901"/>
                </a:lnTo>
                <a:lnTo>
                  <a:pt x="2953" y="901"/>
                </a:lnTo>
                <a:lnTo>
                  <a:pt x="2953" y="901"/>
                </a:lnTo>
                <a:lnTo>
                  <a:pt x="2955" y="901"/>
                </a:lnTo>
                <a:lnTo>
                  <a:pt x="2956" y="901"/>
                </a:lnTo>
                <a:lnTo>
                  <a:pt x="2957" y="901"/>
                </a:lnTo>
                <a:lnTo>
                  <a:pt x="2957" y="901"/>
                </a:lnTo>
                <a:lnTo>
                  <a:pt x="2958" y="901"/>
                </a:lnTo>
                <a:lnTo>
                  <a:pt x="2960" y="901"/>
                </a:lnTo>
                <a:lnTo>
                  <a:pt x="2961" y="901"/>
                </a:lnTo>
                <a:lnTo>
                  <a:pt x="2961" y="901"/>
                </a:lnTo>
                <a:lnTo>
                  <a:pt x="2962" y="901"/>
                </a:lnTo>
                <a:lnTo>
                  <a:pt x="2963" y="901"/>
                </a:lnTo>
                <a:lnTo>
                  <a:pt x="2965" y="901"/>
                </a:lnTo>
                <a:lnTo>
                  <a:pt x="2966" y="901"/>
                </a:lnTo>
                <a:lnTo>
                  <a:pt x="2966" y="901"/>
                </a:lnTo>
                <a:lnTo>
                  <a:pt x="2967" y="901"/>
                </a:lnTo>
                <a:lnTo>
                  <a:pt x="2968" y="901"/>
                </a:lnTo>
                <a:lnTo>
                  <a:pt x="2970" y="901"/>
                </a:lnTo>
                <a:lnTo>
                  <a:pt x="2970" y="901"/>
                </a:lnTo>
                <a:lnTo>
                  <a:pt x="2971" y="901"/>
                </a:lnTo>
                <a:lnTo>
                  <a:pt x="2972" y="901"/>
                </a:lnTo>
                <a:lnTo>
                  <a:pt x="2973" y="901"/>
                </a:lnTo>
                <a:lnTo>
                  <a:pt x="2973" y="901"/>
                </a:lnTo>
                <a:lnTo>
                  <a:pt x="2975" y="901"/>
                </a:lnTo>
                <a:lnTo>
                  <a:pt x="2976" y="901"/>
                </a:lnTo>
                <a:lnTo>
                  <a:pt x="2977" y="901"/>
                </a:lnTo>
                <a:lnTo>
                  <a:pt x="2977" y="901"/>
                </a:lnTo>
                <a:lnTo>
                  <a:pt x="2978" y="901"/>
                </a:lnTo>
                <a:lnTo>
                  <a:pt x="2980" y="901"/>
                </a:lnTo>
                <a:lnTo>
                  <a:pt x="2981" y="901"/>
                </a:lnTo>
                <a:lnTo>
                  <a:pt x="2981" y="901"/>
                </a:lnTo>
                <a:lnTo>
                  <a:pt x="2982" y="901"/>
                </a:lnTo>
                <a:lnTo>
                  <a:pt x="2983" y="901"/>
                </a:lnTo>
                <a:lnTo>
                  <a:pt x="2985" y="901"/>
                </a:lnTo>
                <a:lnTo>
                  <a:pt x="2985" y="901"/>
                </a:lnTo>
                <a:lnTo>
                  <a:pt x="2986" y="901"/>
                </a:lnTo>
                <a:lnTo>
                  <a:pt x="2987" y="901"/>
                </a:lnTo>
                <a:lnTo>
                  <a:pt x="2988" y="901"/>
                </a:lnTo>
                <a:lnTo>
                  <a:pt x="2988" y="901"/>
                </a:lnTo>
                <a:lnTo>
                  <a:pt x="2989" y="901"/>
                </a:lnTo>
                <a:lnTo>
                  <a:pt x="2991" y="899"/>
                </a:lnTo>
                <a:lnTo>
                  <a:pt x="2992" y="898"/>
                </a:lnTo>
                <a:lnTo>
                  <a:pt x="2992" y="897"/>
                </a:lnTo>
                <a:lnTo>
                  <a:pt x="2993" y="896"/>
                </a:lnTo>
                <a:lnTo>
                  <a:pt x="2994" y="895"/>
                </a:lnTo>
                <a:lnTo>
                  <a:pt x="2996" y="893"/>
                </a:lnTo>
                <a:lnTo>
                  <a:pt x="2996" y="895"/>
                </a:lnTo>
                <a:lnTo>
                  <a:pt x="2997" y="896"/>
                </a:lnTo>
                <a:lnTo>
                  <a:pt x="2998" y="896"/>
                </a:lnTo>
                <a:lnTo>
                  <a:pt x="2999" y="897"/>
                </a:lnTo>
                <a:lnTo>
                  <a:pt x="2999" y="898"/>
                </a:lnTo>
                <a:lnTo>
                  <a:pt x="3001" y="898"/>
                </a:lnTo>
                <a:lnTo>
                  <a:pt x="3002" y="899"/>
                </a:lnTo>
                <a:lnTo>
                  <a:pt x="3003" y="899"/>
                </a:lnTo>
                <a:lnTo>
                  <a:pt x="3003" y="899"/>
                </a:lnTo>
                <a:lnTo>
                  <a:pt x="3004" y="899"/>
                </a:lnTo>
                <a:lnTo>
                  <a:pt x="3006" y="899"/>
                </a:lnTo>
                <a:lnTo>
                  <a:pt x="3007" y="899"/>
                </a:lnTo>
                <a:lnTo>
                  <a:pt x="3007" y="901"/>
                </a:lnTo>
                <a:lnTo>
                  <a:pt x="3008" y="901"/>
                </a:lnTo>
                <a:lnTo>
                  <a:pt x="3009" y="901"/>
                </a:lnTo>
                <a:lnTo>
                  <a:pt x="3011" y="901"/>
                </a:lnTo>
                <a:lnTo>
                  <a:pt x="3011" y="901"/>
                </a:lnTo>
                <a:lnTo>
                  <a:pt x="3012" y="901"/>
                </a:lnTo>
                <a:lnTo>
                  <a:pt x="3013" y="901"/>
                </a:lnTo>
                <a:lnTo>
                  <a:pt x="3014" y="901"/>
                </a:lnTo>
                <a:lnTo>
                  <a:pt x="3014" y="901"/>
                </a:lnTo>
                <a:lnTo>
                  <a:pt x="3016" y="901"/>
                </a:lnTo>
                <a:lnTo>
                  <a:pt x="3017" y="901"/>
                </a:lnTo>
                <a:lnTo>
                  <a:pt x="3018" y="901"/>
                </a:lnTo>
                <a:lnTo>
                  <a:pt x="3018" y="901"/>
                </a:lnTo>
                <a:lnTo>
                  <a:pt x="3019" y="901"/>
                </a:lnTo>
                <a:lnTo>
                  <a:pt x="3020" y="901"/>
                </a:lnTo>
                <a:lnTo>
                  <a:pt x="3022" y="901"/>
                </a:lnTo>
                <a:lnTo>
                  <a:pt x="3023" y="901"/>
                </a:lnTo>
                <a:lnTo>
                  <a:pt x="3023" y="901"/>
                </a:lnTo>
                <a:lnTo>
                  <a:pt x="3024" y="901"/>
                </a:lnTo>
                <a:lnTo>
                  <a:pt x="3025" y="901"/>
                </a:lnTo>
                <a:lnTo>
                  <a:pt x="3027" y="901"/>
                </a:lnTo>
                <a:lnTo>
                  <a:pt x="3027" y="901"/>
                </a:lnTo>
                <a:lnTo>
                  <a:pt x="3028" y="901"/>
                </a:lnTo>
                <a:lnTo>
                  <a:pt x="3029" y="901"/>
                </a:lnTo>
                <a:lnTo>
                  <a:pt x="3030" y="901"/>
                </a:lnTo>
                <a:lnTo>
                  <a:pt x="3030" y="901"/>
                </a:lnTo>
                <a:lnTo>
                  <a:pt x="3032" y="901"/>
                </a:lnTo>
                <a:lnTo>
                  <a:pt x="3033" y="901"/>
                </a:lnTo>
                <a:lnTo>
                  <a:pt x="3034" y="901"/>
                </a:lnTo>
                <a:lnTo>
                  <a:pt x="3034" y="901"/>
                </a:lnTo>
                <a:lnTo>
                  <a:pt x="3035" y="901"/>
                </a:lnTo>
                <a:lnTo>
                  <a:pt x="3037" y="901"/>
                </a:lnTo>
                <a:lnTo>
                  <a:pt x="3038" y="901"/>
                </a:lnTo>
                <a:lnTo>
                  <a:pt x="3038" y="901"/>
                </a:lnTo>
                <a:lnTo>
                  <a:pt x="3039" y="901"/>
                </a:lnTo>
                <a:lnTo>
                  <a:pt x="3040" y="901"/>
                </a:lnTo>
                <a:lnTo>
                  <a:pt x="3042" y="901"/>
                </a:lnTo>
                <a:lnTo>
                  <a:pt x="3042" y="901"/>
                </a:lnTo>
                <a:lnTo>
                  <a:pt x="3043" y="901"/>
                </a:lnTo>
                <a:lnTo>
                  <a:pt x="3044" y="901"/>
                </a:lnTo>
                <a:lnTo>
                  <a:pt x="3045" y="901"/>
                </a:lnTo>
                <a:lnTo>
                  <a:pt x="3045" y="901"/>
                </a:lnTo>
                <a:lnTo>
                  <a:pt x="3047" y="901"/>
                </a:lnTo>
                <a:lnTo>
                  <a:pt x="3048" y="901"/>
                </a:lnTo>
                <a:lnTo>
                  <a:pt x="3049" y="901"/>
                </a:lnTo>
                <a:lnTo>
                  <a:pt x="3049" y="901"/>
                </a:lnTo>
                <a:lnTo>
                  <a:pt x="3050" y="901"/>
                </a:lnTo>
                <a:lnTo>
                  <a:pt x="3052" y="901"/>
                </a:lnTo>
                <a:lnTo>
                  <a:pt x="3053" y="901"/>
                </a:lnTo>
                <a:lnTo>
                  <a:pt x="3053" y="901"/>
                </a:lnTo>
                <a:lnTo>
                  <a:pt x="3054" y="901"/>
                </a:lnTo>
                <a:lnTo>
                  <a:pt x="3055" y="901"/>
                </a:lnTo>
                <a:lnTo>
                  <a:pt x="3056" y="901"/>
                </a:lnTo>
                <a:lnTo>
                  <a:pt x="3056" y="901"/>
                </a:lnTo>
                <a:lnTo>
                  <a:pt x="3058" y="899"/>
                </a:lnTo>
                <a:lnTo>
                  <a:pt x="3059" y="899"/>
                </a:lnTo>
                <a:lnTo>
                  <a:pt x="3060" y="899"/>
                </a:lnTo>
                <a:lnTo>
                  <a:pt x="3060" y="899"/>
                </a:lnTo>
                <a:lnTo>
                  <a:pt x="3061" y="899"/>
                </a:lnTo>
                <a:lnTo>
                  <a:pt x="3063" y="899"/>
                </a:lnTo>
                <a:lnTo>
                  <a:pt x="3064" y="899"/>
                </a:lnTo>
                <a:lnTo>
                  <a:pt x="3064" y="899"/>
                </a:lnTo>
                <a:lnTo>
                  <a:pt x="3065" y="899"/>
                </a:lnTo>
                <a:lnTo>
                  <a:pt x="3066" y="901"/>
                </a:lnTo>
                <a:lnTo>
                  <a:pt x="3068" y="901"/>
                </a:lnTo>
                <a:lnTo>
                  <a:pt x="3068" y="901"/>
                </a:lnTo>
                <a:lnTo>
                  <a:pt x="3069" y="901"/>
                </a:lnTo>
                <a:lnTo>
                  <a:pt x="3070" y="901"/>
                </a:lnTo>
                <a:lnTo>
                  <a:pt x="3071" y="901"/>
                </a:lnTo>
                <a:lnTo>
                  <a:pt x="3071" y="901"/>
                </a:lnTo>
                <a:lnTo>
                  <a:pt x="3073" y="901"/>
                </a:lnTo>
                <a:lnTo>
                  <a:pt x="3074" y="901"/>
                </a:lnTo>
                <a:lnTo>
                  <a:pt x="3075" y="901"/>
                </a:lnTo>
                <a:lnTo>
                  <a:pt x="3076" y="901"/>
                </a:lnTo>
                <a:lnTo>
                  <a:pt x="3076" y="901"/>
                </a:lnTo>
                <a:lnTo>
                  <a:pt x="3078" y="901"/>
                </a:lnTo>
                <a:lnTo>
                  <a:pt x="3079" y="901"/>
                </a:lnTo>
                <a:lnTo>
                  <a:pt x="3080" y="901"/>
                </a:lnTo>
                <a:lnTo>
                  <a:pt x="3080" y="901"/>
                </a:lnTo>
                <a:lnTo>
                  <a:pt x="3081" y="901"/>
                </a:lnTo>
                <a:lnTo>
                  <a:pt x="3083" y="901"/>
                </a:lnTo>
                <a:lnTo>
                  <a:pt x="3084" y="901"/>
                </a:lnTo>
                <a:lnTo>
                  <a:pt x="3084" y="901"/>
                </a:lnTo>
                <a:lnTo>
                  <a:pt x="3085" y="901"/>
                </a:lnTo>
                <a:lnTo>
                  <a:pt x="3086" y="901"/>
                </a:lnTo>
                <a:lnTo>
                  <a:pt x="3088" y="901"/>
                </a:lnTo>
                <a:lnTo>
                  <a:pt x="3088" y="901"/>
                </a:lnTo>
                <a:lnTo>
                  <a:pt x="3089" y="901"/>
                </a:lnTo>
                <a:lnTo>
                  <a:pt x="3090" y="901"/>
                </a:lnTo>
                <a:lnTo>
                  <a:pt x="3091" y="901"/>
                </a:lnTo>
                <a:lnTo>
                  <a:pt x="3091" y="901"/>
                </a:lnTo>
                <a:lnTo>
                  <a:pt x="3092" y="901"/>
                </a:lnTo>
                <a:lnTo>
                  <a:pt x="3094" y="901"/>
                </a:lnTo>
                <a:lnTo>
                  <a:pt x="3095" y="901"/>
                </a:lnTo>
                <a:lnTo>
                  <a:pt x="3095" y="901"/>
                </a:lnTo>
                <a:lnTo>
                  <a:pt x="3096" y="901"/>
                </a:lnTo>
                <a:lnTo>
                  <a:pt x="3097" y="901"/>
                </a:lnTo>
                <a:lnTo>
                  <a:pt x="3099" y="901"/>
                </a:lnTo>
                <a:lnTo>
                  <a:pt x="3099" y="901"/>
                </a:lnTo>
                <a:lnTo>
                  <a:pt x="3100" y="901"/>
                </a:lnTo>
                <a:lnTo>
                  <a:pt x="3101" y="899"/>
                </a:lnTo>
                <a:lnTo>
                  <a:pt x="3102" y="899"/>
                </a:lnTo>
                <a:lnTo>
                  <a:pt x="3102" y="899"/>
                </a:lnTo>
                <a:lnTo>
                  <a:pt x="3104" y="899"/>
                </a:lnTo>
                <a:lnTo>
                  <a:pt x="3105" y="899"/>
                </a:lnTo>
                <a:lnTo>
                  <a:pt x="3106" y="899"/>
                </a:lnTo>
                <a:lnTo>
                  <a:pt x="3106" y="899"/>
                </a:lnTo>
                <a:lnTo>
                  <a:pt x="3107" y="901"/>
                </a:lnTo>
                <a:lnTo>
                  <a:pt x="3109" y="901"/>
                </a:lnTo>
                <a:lnTo>
                  <a:pt x="3110" y="901"/>
                </a:lnTo>
                <a:lnTo>
                  <a:pt x="3110" y="901"/>
                </a:lnTo>
                <a:lnTo>
                  <a:pt x="3111" y="901"/>
                </a:lnTo>
                <a:lnTo>
                  <a:pt x="3112" y="901"/>
                </a:lnTo>
                <a:lnTo>
                  <a:pt x="3114" y="901"/>
                </a:lnTo>
                <a:lnTo>
                  <a:pt x="3114" y="901"/>
                </a:lnTo>
                <a:lnTo>
                  <a:pt x="3115" y="901"/>
                </a:lnTo>
                <a:lnTo>
                  <a:pt x="3116" y="901"/>
                </a:lnTo>
                <a:lnTo>
                  <a:pt x="3117" y="901"/>
                </a:lnTo>
                <a:lnTo>
                  <a:pt x="3117" y="901"/>
                </a:lnTo>
                <a:lnTo>
                  <a:pt x="3119" y="901"/>
                </a:lnTo>
                <a:lnTo>
                  <a:pt x="3120" y="901"/>
                </a:lnTo>
                <a:lnTo>
                  <a:pt x="3121" y="901"/>
                </a:lnTo>
                <a:lnTo>
                  <a:pt x="3121" y="901"/>
                </a:lnTo>
                <a:lnTo>
                  <a:pt x="3122" y="901"/>
                </a:lnTo>
                <a:lnTo>
                  <a:pt x="3124" y="901"/>
                </a:lnTo>
                <a:lnTo>
                  <a:pt x="3125" y="901"/>
                </a:lnTo>
                <a:lnTo>
                  <a:pt x="3125" y="901"/>
                </a:lnTo>
                <a:lnTo>
                  <a:pt x="3126" y="901"/>
                </a:lnTo>
                <a:lnTo>
                  <a:pt x="3127" y="901"/>
                </a:lnTo>
                <a:lnTo>
                  <a:pt x="3128" y="901"/>
                </a:lnTo>
                <a:lnTo>
                  <a:pt x="3128" y="901"/>
                </a:lnTo>
                <a:lnTo>
                  <a:pt x="3130" y="901"/>
                </a:lnTo>
                <a:lnTo>
                  <a:pt x="3131" y="901"/>
                </a:lnTo>
                <a:lnTo>
                  <a:pt x="3132" y="901"/>
                </a:lnTo>
                <a:lnTo>
                  <a:pt x="3133" y="901"/>
                </a:lnTo>
                <a:lnTo>
                  <a:pt x="3133" y="901"/>
                </a:lnTo>
                <a:lnTo>
                  <a:pt x="3135" y="901"/>
                </a:lnTo>
                <a:lnTo>
                  <a:pt x="3136" y="901"/>
                </a:lnTo>
                <a:lnTo>
                  <a:pt x="3137" y="901"/>
                </a:lnTo>
                <a:lnTo>
                  <a:pt x="3137" y="901"/>
                </a:lnTo>
                <a:lnTo>
                  <a:pt x="3138" y="901"/>
                </a:lnTo>
                <a:lnTo>
                  <a:pt x="3140" y="901"/>
                </a:lnTo>
                <a:lnTo>
                  <a:pt x="3141" y="901"/>
                </a:lnTo>
                <a:lnTo>
                  <a:pt x="3141" y="901"/>
                </a:lnTo>
                <a:lnTo>
                  <a:pt x="3142" y="901"/>
                </a:lnTo>
                <a:lnTo>
                  <a:pt x="3143" y="901"/>
                </a:lnTo>
                <a:lnTo>
                  <a:pt x="3145" y="901"/>
                </a:lnTo>
                <a:lnTo>
                  <a:pt x="3145" y="901"/>
                </a:lnTo>
                <a:lnTo>
                  <a:pt x="3146" y="901"/>
                </a:lnTo>
                <a:lnTo>
                  <a:pt x="3147" y="901"/>
                </a:lnTo>
                <a:lnTo>
                  <a:pt x="3148" y="901"/>
                </a:lnTo>
                <a:lnTo>
                  <a:pt x="3148" y="901"/>
                </a:lnTo>
                <a:lnTo>
                  <a:pt x="3150" y="901"/>
                </a:lnTo>
                <a:lnTo>
                  <a:pt x="3151" y="901"/>
                </a:lnTo>
                <a:lnTo>
                  <a:pt x="3152" y="901"/>
                </a:lnTo>
                <a:lnTo>
                  <a:pt x="3152" y="901"/>
                </a:lnTo>
                <a:lnTo>
                  <a:pt x="3153" y="901"/>
                </a:lnTo>
                <a:lnTo>
                  <a:pt x="3155" y="901"/>
                </a:lnTo>
                <a:lnTo>
                  <a:pt x="3156" y="901"/>
                </a:lnTo>
                <a:lnTo>
                  <a:pt x="3156" y="901"/>
                </a:lnTo>
                <a:lnTo>
                  <a:pt x="3157" y="901"/>
                </a:lnTo>
                <a:lnTo>
                  <a:pt x="3158" y="901"/>
                </a:lnTo>
                <a:lnTo>
                  <a:pt x="3160" y="901"/>
                </a:lnTo>
                <a:lnTo>
                  <a:pt x="3160" y="901"/>
                </a:lnTo>
                <a:lnTo>
                  <a:pt x="3161" y="901"/>
                </a:lnTo>
                <a:lnTo>
                  <a:pt x="3162" y="901"/>
                </a:lnTo>
                <a:lnTo>
                  <a:pt x="3163" y="901"/>
                </a:lnTo>
                <a:lnTo>
                  <a:pt x="3163" y="901"/>
                </a:lnTo>
                <a:lnTo>
                  <a:pt x="3164" y="901"/>
                </a:lnTo>
                <a:lnTo>
                  <a:pt x="3166" y="901"/>
                </a:lnTo>
                <a:lnTo>
                  <a:pt x="3167" y="901"/>
                </a:lnTo>
                <a:lnTo>
                  <a:pt x="3167" y="901"/>
                </a:lnTo>
                <a:lnTo>
                  <a:pt x="3168" y="901"/>
                </a:lnTo>
                <a:lnTo>
                  <a:pt x="3169" y="901"/>
                </a:lnTo>
                <a:lnTo>
                  <a:pt x="3171" y="901"/>
                </a:lnTo>
                <a:lnTo>
                  <a:pt x="3171" y="901"/>
                </a:lnTo>
                <a:lnTo>
                  <a:pt x="3172" y="901"/>
                </a:lnTo>
                <a:lnTo>
                  <a:pt x="3173" y="901"/>
                </a:lnTo>
                <a:lnTo>
                  <a:pt x="3174" y="901"/>
                </a:lnTo>
                <a:lnTo>
                  <a:pt x="3174" y="901"/>
                </a:lnTo>
                <a:lnTo>
                  <a:pt x="3176" y="901"/>
                </a:lnTo>
                <a:lnTo>
                  <a:pt x="3177" y="901"/>
                </a:lnTo>
                <a:lnTo>
                  <a:pt x="3178" y="901"/>
                </a:lnTo>
                <a:lnTo>
                  <a:pt x="3178" y="901"/>
                </a:lnTo>
                <a:lnTo>
                  <a:pt x="3179" y="901"/>
                </a:lnTo>
                <a:lnTo>
                  <a:pt x="3181" y="901"/>
                </a:lnTo>
                <a:lnTo>
                  <a:pt x="3182" y="901"/>
                </a:lnTo>
                <a:lnTo>
                  <a:pt x="3182" y="901"/>
                </a:lnTo>
                <a:lnTo>
                  <a:pt x="3183" y="901"/>
                </a:lnTo>
                <a:lnTo>
                  <a:pt x="3184" y="901"/>
                </a:lnTo>
                <a:lnTo>
                  <a:pt x="3186" y="901"/>
                </a:lnTo>
                <a:lnTo>
                  <a:pt x="3186" y="901"/>
                </a:lnTo>
                <a:lnTo>
                  <a:pt x="3187" y="901"/>
                </a:lnTo>
                <a:lnTo>
                  <a:pt x="3188" y="901"/>
                </a:lnTo>
                <a:lnTo>
                  <a:pt x="3189" y="901"/>
                </a:lnTo>
                <a:lnTo>
                  <a:pt x="3191" y="901"/>
                </a:lnTo>
                <a:lnTo>
                  <a:pt x="3191" y="901"/>
                </a:lnTo>
                <a:lnTo>
                  <a:pt x="3192" y="901"/>
                </a:lnTo>
                <a:lnTo>
                  <a:pt x="3193" y="901"/>
                </a:lnTo>
                <a:lnTo>
                  <a:pt x="3194" y="901"/>
                </a:lnTo>
                <a:lnTo>
                  <a:pt x="3194" y="901"/>
                </a:lnTo>
                <a:lnTo>
                  <a:pt x="3196" y="901"/>
                </a:lnTo>
                <a:lnTo>
                  <a:pt x="3197" y="901"/>
                </a:lnTo>
                <a:lnTo>
                  <a:pt x="3198" y="901"/>
                </a:lnTo>
                <a:lnTo>
                  <a:pt x="3198" y="901"/>
                </a:lnTo>
                <a:lnTo>
                  <a:pt x="3199" y="901"/>
                </a:lnTo>
                <a:lnTo>
                  <a:pt x="3200" y="901"/>
                </a:lnTo>
                <a:lnTo>
                  <a:pt x="3202" y="901"/>
                </a:lnTo>
                <a:lnTo>
                  <a:pt x="3202" y="901"/>
                </a:lnTo>
                <a:lnTo>
                  <a:pt x="3203" y="901"/>
                </a:lnTo>
                <a:lnTo>
                  <a:pt x="3204" y="901"/>
                </a:lnTo>
                <a:lnTo>
                  <a:pt x="3205" y="901"/>
                </a:lnTo>
                <a:lnTo>
                  <a:pt x="3205" y="901"/>
                </a:lnTo>
                <a:lnTo>
                  <a:pt x="3207" y="901"/>
                </a:lnTo>
                <a:lnTo>
                  <a:pt x="3208" y="901"/>
                </a:lnTo>
                <a:lnTo>
                  <a:pt x="3209" y="901"/>
                </a:lnTo>
                <a:lnTo>
                  <a:pt x="3209" y="901"/>
                </a:lnTo>
                <a:lnTo>
                  <a:pt x="3210" y="901"/>
                </a:lnTo>
                <a:lnTo>
                  <a:pt x="3212" y="901"/>
                </a:lnTo>
                <a:lnTo>
                  <a:pt x="3213" y="901"/>
                </a:lnTo>
                <a:lnTo>
                  <a:pt x="3213" y="901"/>
                </a:lnTo>
                <a:lnTo>
                  <a:pt x="3214" y="901"/>
                </a:lnTo>
                <a:lnTo>
                  <a:pt x="3215" y="901"/>
                </a:lnTo>
                <a:lnTo>
                  <a:pt x="3217" y="901"/>
                </a:lnTo>
                <a:lnTo>
                  <a:pt x="3217" y="901"/>
                </a:lnTo>
                <a:lnTo>
                  <a:pt x="3218" y="901"/>
                </a:lnTo>
                <a:lnTo>
                  <a:pt x="3219" y="901"/>
                </a:lnTo>
                <a:lnTo>
                  <a:pt x="3220" y="901"/>
                </a:lnTo>
                <a:lnTo>
                  <a:pt x="3220" y="901"/>
                </a:lnTo>
                <a:lnTo>
                  <a:pt x="3222" y="901"/>
                </a:lnTo>
                <a:lnTo>
                  <a:pt x="3223" y="901"/>
                </a:lnTo>
                <a:lnTo>
                  <a:pt x="3224" y="901"/>
                </a:lnTo>
                <a:lnTo>
                  <a:pt x="3224" y="901"/>
                </a:lnTo>
                <a:lnTo>
                  <a:pt x="3225" y="901"/>
                </a:lnTo>
                <a:lnTo>
                  <a:pt x="3227" y="901"/>
                </a:lnTo>
                <a:lnTo>
                  <a:pt x="3228" y="901"/>
                </a:lnTo>
                <a:lnTo>
                  <a:pt x="3228" y="901"/>
                </a:lnTo>
                <a:lnTo>
                  <a:pt x="3229" y="901"/>
                </a:lnTo>
                <a:lnTo>
                  <a:pt x="3230" y="901"/>
                </a:lnTo>
                <a:lnTo>
                  <a:pt x="3232" y="901"/>
                </a:lnTo>
                <a:lnTo>
                  <a:pt x="3232" y="901"/>
                </a:lnTo>
                <a:lnTo>
                  <a:pt x="3233" y="901"/>
                </a:lnTo>
                <a:lnTo>
                  <a:pt x="3234" y="901"/>
                </a:lnTo>
                <a:lnTo>
                  <a:pt x="3235" y="901"/>
                </a:lnTo>
                <a:lnTo>
                  <a:pt x="3235" y="901"/>
                </a:lnTo>
                <a:lnTo>
                  <a:pt x="3236" y="901"/>
                </a:lnTo>
                <a:lnTo>
                  <a:pt x="3238" y="901"/>
                </a:lnTo>
                <a:lnTo>
                  <a:pt x="3239" y="901"/>
                </a:lnTo>
                <a:lnTo>
                  <a:pt x="3239" y="901"/>
                </a:lnTo>
                <a:lnTo>
                  <a:pt x="3240" y="901"/>
                </a:lnTo>
                <a:lnTo>
                  <a:pt x="3241" y="901"/>
                </a:lnTo>
                <a:lnTo>
                  <a:pt x="3243" y="901"/>
                </a:lnTo>
                <a:lnTo>
                  <a:pt x="3244" y="901"/>
                </a:lnTo>
                <a:lnTo>
                  <a:pt x="3244" y="901"/>
                </a:lnTo>
                <a:lnTo>
                  <a:pt x="3245" y="901"/>
                </a:lnTo>
                <a:lnTo>
                  <a:pt x="3246" y="901"/>
                </a:lnTo>
                <a:lnTo>
                  <a:pt x="3248" y="901"/>
                </a:lnTo>
                <a:lnTo>
                  <a:pt x="3248" y="901"/>
                </a:lnTo>
                <a:lnTo>
                  <a:pt x="3249" y="901"/>
                </a:lnTo>
                <a:lnTo>
                  <a:pt x="3250" y="901"/>
                </a:lnTo>
                <a:lnTo>
                  <a:pt x="3251" y="901"/>
                </a:lnTo>
                <a:lnTo>
                  <a:pt x="3251" y="901"/>
                </a:lnTo>
                <a:lnTo>
                  <a:pt x="3253" y="901"/>
                </a:lnTo>
                <a:lnTo>
                  <a:pt x="3254" y="901"/>
                </a:lnTo>
                <a:lnTo>
                  <a:pt x="3255" y="901"/>
                </a:lnTo>
                <a:lnTo>
                  <a:pt x="3255" y="901"/>
                </a:lnTo>
                <a:lnTo>
                  <a:pt x="3256" y="901"/>
                </a:lnTo>
                <a:lnTo>
                  <a:pt x="3258" y="901"/>
                </a:lnTo>
                <a:lnTo>
                  <a:pt x="3259" y="901"/>
                </a:lnTo>
                <a:lnTo>
                  <a:pt x="3259" y="901"/>
                </a:lnTo>
                <a:lnTo>
                  <a:pt x="3260" y="901"/>
                </a:lnTo>
                <a:lnTo>
                  <a:pt x="3261" y="901"/>
                </a:lnTo>
                <a:lnTo>
                  <a:pt x="3263" y="901"/>
                </a:lnTo>
                <a:lnTo>
                  <a:pt x="3263" y="901"/>
                </a:lnTo>
                <a:lnTo>
                  <a:pt x="3264" y="901"/>
                </a:lnTo>
                <a:lnTo>
                  <a:pt x="3265" y="901"/>
                </a:lnTo>
                <a:lnTo>
                  <a:pt x="3266" y="901"/>
                </a:lnTo>
                <a:lnTo>
                  <a:pt x="3266" y="901"/>
                </a:lnTo>
                <a:lnTo>
                  <a:pt x="3268" y="901"/>
                </a:lnTo>
                <a:lnTo>
                  <a:pt x="3269" y="901"/>
                </a:lnTo>
                <a:lnTo>
                  <a:pt x="3270" y="901"/>
                </a:lnTo>
                <a:lnTo>
                  <a:pt x="3270" y="901"/>
                </a:lnTo>
                <a:lnTo>
                  <a:pt x="3271" y="901"/>
                </a:lnTo>
                <a:lnTo>
                  <a:pt x="3272" y="901"/>
                </a:lnTo>
                <a:lnTo>
                  <a:pt x="3274" y="901"/>
                </a:lnTo>
                <a:lnTo>
                  <a:pt x="3274" y="901"/>
                </a:lnTo>
                <a:lnTo>
                  <a:pt x="3275" y="901"/>
                </a:lnTo>
                <a:lnTo>
                  <a:pt x="3276" y="901"/>
                </a:lnTo>
                <a:lnTo>
                  <a:pt x="3277" y="901"/>
                </a:lnTo>
                <a:lnTo>
                  <a:pt x="3277" y="901"/>
                </a:lnTo>
                <a:lnTo>
                  <a:pt x="3279" y="901"/>
                </a:lnTo>
                <a:lnTo>
                  <a:pt x="3280" y="901"/>
                </a:lnTo>
                <a:lnTo>
                  <a:pt x="3281" y="901"/>
                </a:lnTo>
                <a:lnTo>
                  <a:pt x="3281" y="901"/>
                </a:lnTo>
                <a:lnTo>
                  <a:pt x="3282" y="901"/>
                </a:lnTo>
                <a:lnTo>
                  <a:pt x="3284" y="901"/>
                </a:lnTo>
                <a:lnTo>
                  <a:pt x="3285" y="901"/>
                </a:lnTo>
                <a:lnTo>
                  <a:pt x="3285" y="901"/>
                </a:lnTo>
                <a:lnTo>
                  <a:pt x="3286" y="901"/>
                </a:lnTo>
                <a:lnTo>
                  <a:pt x="3287" y="901"/>
                </a:lnTo>
                <a:lnTo>
                  <a:pt x="3289" y="901"/>
                </a:lnTo>
                <a:lnTo>
                  <a:pt x="3289" y="901"/>
                </a:lnTo>
                <a:lnTo>
                  <a:pt x="3290" y="901"/>
                </a:lnTo>
                <a:lnTo>
                  <a:pt x="3291" y="901"/>
                </a:lnTo>
                <a:lnTo>
                  <a:pt x="3292" y="901"/>
                </a:lnTo>
                <a:lnTo>
                  <a:pt x="3292" y="901"/>
                </a:lnTo>
                <a:lnTo>
                  <a:pt x="3294" y="901"/>
                </a:lnTo>
                <a:lnTo>
                  <a:pt x="3295" y="901"/>
                </a:lnTo>
                <a:lnTo>
                  <a:pt x="3296" y="901"/>
                </a:lnTo>
                <a:lnTo>
                  <a:pt x="3296" y="901"/>
                </a:lnTo>
                <a:lnTo>
                  <a:pt x="3297" y="901"/>
                </a:lnTo>
                <a:lnTo>
                  <a:pt x="3299" y="901"/>
                </a:lnTo>
                <a:lnTo>
                  <a:pt x="3300" y="901"/>
                </a:lnTo>
                <a:lnTo>
                  <a:pt x="3301" y="901"/>
                </a:lnTo>
                <a:lnTo>
                  <a:pt x="3301" y="901"/>
                </a:lnTo>
                <a:lnTo>
                  <a:pt x="3302" y="901"/>
                </a:lnTo>
                <a:lnTo>
                  <a:pt x="3304" y="901"/>
                </a:lnTo>
                <a:lnTo>
                  <a:pt x="3305" y="901"/>
                </a:lnTo>
                <a:lnTo>
                  <a:pt x="3305" y="901"/>
                </a:lnTo>
                <a:lnTo>
                  <a:pt x="3306" y="901"/>
                </a:lnTo>
                <a:lnTo>
                  <a:pt x="3307" y="901"/>
                </a:lnTo>
                <a:lnTo>
                  <a:pt x="3308" y="901"/>
                </a:lnTo>
                <a:lnTo>
                  <a:pt x="3308" y="901"/>
                </a:lnTo>
                <a:lnTo>
                  <a:pt x="3310" y="901"/>
                </a:lnTo>
                <a:lnTo>
                  <a:pt x="3311" y="901"/>
                </a:lnTo>
                <a:lnTo>
                  <a:pt x="3312" y="901"/>
                </a:lnTo>
                <a:lnTo>
                  <a:pt x="3312" y="901"/>
                </a:lnTo>
                <a:lnTo>
                  <a:pt x="3313" y="901"/>
                </a:lnTo>
                <a:lnTo>
                  <a:pt x="3315" y="901"/>
                </a:lnTo>
                <a:lnTo>
                  <a:pt x="3316" y="901"/>
                </a:lnTo>
                <a:lnTo>
                  <a:pt x="3316" y="901"/>
                </a:lnTo>
                <a:lnTo>
                  <a:pt x="3317" y="901"/>
                </a:lnTo>
                <a:lnTo>
                  <a:pt x="3318" y="901"/>
                </a:lnTo>
                <a:lnTo>
                  <a:pt x="3320" y="901"/>
                </a:lnTo>
                <a:lnTo>
                  <a:pt x="3320" y="901"/>
                </a:lnTo>
                <a:lnTo>
                  <a:pt x="3321" y="901"/>
                </a:lnTo>
                <a:lnTo>
                  <a:pt x="3322" y="901"/>
                </a:lnTo>
                <a:lnTo>
                  <a:pt x="3323" y="901"/>
                </a:lnTo>
                <a:lnTo>
                  <a:pt x="3323" y="901"/>
                </a:lnTo>
                <a:lnTo>
                  <a:pt x="3325" y="901"/>
                </a:lnTo>
                <a:lnTo>
                  <a:pt x="3326" y="901"/>
                </a:lnTo>
                <a:lnTo>
                  <a:pt x="3327" y="901"/>
                </a:lnTo>
                <a:lnTo>
                  <a:pt x="3327" y="901"/>
                </a:lnTo>
                <a:lnTo>
                  <a:pt x="3328" y="901"/>
                </a:lnTo>
                <a:lnTo>
                  <a:pt x="3330" y="901"/>
                </a:lnTo>
                <a:lnTo>
                  <a:pt x="3331" y="901"/>
                </a:lnTo>
                <a:lnTo>
                  <a:pt x="3331" y="901"/>
                </a:lnTo>
                <a:lnTo>
                  <a:pt x="3332" y="901"/>
                </a:lnTo>
                <a:lnTo>
                  <a:pt x="3333" y="901"/>
                </a:lnTo>
                <a:lnTo>
                  <a:pt x="3335" y="901"/>
                </a:lnTo>
                <a:lnTo>
                  <a:pt x="3335" y="901"/>
                </a:lnTo>
                <a:lnTo>
                  <a:pt x="3336" y="901"/>
                </a:lnTo>
                <a:lnTo>
                  <a:pt x="3337" y="901"/>
                </a:lnTo>
                <a:lnTo>
                  <a:pt x="3338" y="901"/>
                </a:lnTo>
                <a:lnTo>
                  <a:pt x="3338" y="901"/>
                </a:lnTo>
                <a:lnTo>
                  <a:pt x="3340" y="901"/>
                </a:lnTo>
                <a:lnTo>
                  <a:pt x="3341" y="901"/>
                </a:lnTo>
                <a:lnTo>
                  <a:pt x="3342" y="901"/>
                </a:lnTo>
                <a:lnTo>
                  <a:pt x="3342" y="901"/>
                </a:lnTo>
                <a:lnTo>
                  <a:pt x="3343" y="901"/>
                </a:lnTo>
                <a:lnTo>
                  <a:pt x="3344" y="901"/>
                </a:lnTo>
                <a:lnTo>
                  <a:pt x="3346" y="901"/>
                </a:lnTo>
                <a:lnTo>
                  <a:pt x="3346" y="901"/>
                </a:lnTo>
                <a:lnTo>
                  <a:pt x="3347" y="901"/>
                </a:lnTo>
                <a:lnTo>
                  <a:pt x="3348" y="901"/>
                </a:lnTo>
                <a:lnTo>
                  <a:pt x="3349" y="901"/>
                </a:lnTo>
                <a:lnTo>
                  <a:pt x="3349" y="901"/>
                </a:lnTo>
                <a:lnTo>
                  <a:pt x="3351" y="901"/>
                </a:lnTo>
                <a:lnTo>
                  <a:pt x="3352" y="901"/>
                </a:lnTo>
                <a:lnTo>
                  <a:pt x="3353" y="901"/>
                </a:lnTo>
                <a:lnTo>
                  <a:pt x="3353" y="901"/>
                </a:lnTo>
                <a:lnTo>
                  <a:pt x="3354" y="901"/>
                </a:lnTo>
                <a:lnTo>
                  <a:pt x="3356" y="901"/>
                </a:lnTo>
                <a:lnTo>
                  <a:pt x="3357" y="901"/>
                </a:lnTo>
                <a:lnTo>
                  <a:pt x="3358" y="901"/>
                </a:lnTo>
                <a:lnTo>
                  <a:pt x="3358" y="901"/>
                </a:lnTo>
                <a:lnTo>
                  <a:pt x="3359" y="901"/>
                </a:lnTo>
                <a:lnTo>
                  <a:pt x="3361" y="901"/>
                </a:lnTo>
                <a:lnTo>
                  <a:pt x="3362" y="901"/>
                </a:lnTo>
                <a:lnTo>
                  <a:pt x="3362" y="901"/>
                </a:lnTo>
                <a:lnTo>
                  <a:pt x="3363" y="901"/>
                </a:lnTo>
                <a:lnTo>
                  <a:pt x="3364" y="901"/>
                </a:lnTo>
                <a:lnTo>
                  <a:pt x="3366" y="901"/>
                </a:lnTo>
                <a:lnTo>
                  <a:pt x="3366" y="901"/>
                </a:lnTo>
                <a:lnTo>
                  <a:pt x="3367" y="901"/>
                </a:lnTo>
                <a:lnTo>
                  <a:pt x="3368" y="901"/>
                </a:lnTo>
                <a:lnTo>
                  <a:pt x="3369" y="901"/>
                </a:lnTo>
                <a:lnTo>
                  <a:pt x="3369" y="901"/>
                </a:lnTo>
                <a:lnTo>
                  <a:pt x="3371" y="901"/>
                </a:lnTo>
                <a:lnTo>
                  <a:pt x="3372" y="901"/>
                </a:lnTo>
                <a:lnTo>
                  <a:pt x="3373" y="901"/>
                </a:lnTo>
                <a:lnTo>
                  <a:pt x="3373" y="901"/>
                </a:lnTo>
                <a:lnTo>
                  <a:pt x="3374" y="901"/>
                </a:lnTo>
                <a:lnTo>
                  <a:pt x="3376" y="901"/>
                </a:lnTo>
                <a:lnTo>
                  <a:pt x="3377" y="901"/>
                </a:lnTo>
                <a:lnTo>
                  <a:pt x="3377" y="901"/>
                </a:lnTo>
                <a:lnTo>
                  <a:pt x="3378" y="901"/>
                </a:lnTo>
                <a:lnTo>
                  <a:pt x="3379" y="901"/>
                </a:lnTo>
                <a:lnTo>
                  <a:pt x="3380" y="901"/>
                </a:lnTo>
                <a:lnTo>
                  <a:pt x="3380" y="901"/>
                </a:lnTo>
                <a:lnTo>
                  <a:pt x="3382" y="901"/>
                </a:lnTo>
                <a:lnTo>
                  <a:pt x="3383" y="901"/>
                </a:lnTo>
                <a:lnTo>
                  <a:pt x="3384" y="901"/>
                </a:lnTo>
                <a:lnTo>
                  <a:pt x="3384" y="901"/>
                </a:lnTo>
                <a:lnTo>
                  <a:pt x="3385" y="901"/>
                </a:lnTo>
                <a:lnTo>
                  <a:pt x="3387" y="901"/>
                </a:lnTo>
                <a:lnTo>
                  <a:pt x="3388" y="901"/>
                </a:lnTo>
                <a:lnTo>
                  <a:pt x="3388" y="901"/>
                </a:lnTo>
                <a:lnTo>
                  <a:pt x="3389" y="901"/>
                </a:lnTo>
                <a:lnTo>
                  <a:pt x="3390" y="901"/>
                </a:lnTo>
                <a:lnTo>
                  <a:pt x="3392" y="901"/>
                </a:lnTo>
                <a:lnTo>
                  <a:pt x="3392" y="901"/>
                </a:lnTo>
                <a:lnTo>
                  <a:pt x="3393" y="901"/>
                </a:lnTo>
                <a:lnTo>
                  <a:pt x="3394" y="901"/>
                </a:lnTo>
                <a:lnTo>
                  <a:pt x="3395" y="901"/>
                </a:lnTo>
                <a:lnTo>
                  <a:pt x="3395" y="901"/>
                </a:lnTo>
                <a:lnTo>
                  <a:pt x="3397" y="901"/>
                </a:lnTo>
                <a:lnTo>
                  <a:pt x="3398" y="901"/>
                </a:lnTo>
                <a:lnTo>
                  <a:pt x="3399" y="901"/>
                </a:lnTo>
                <a:lnTo>
                  <a:pt x="3399" y="901"/>
                </a:lnTo>
                <a:lnTo>
                  <a:pt x="3400" y="901"/>
                </a:lnTo>
                <a:lnTo>
                  <a:pt x="3402" y="901"/>
                </a:lnTo>
                <a:lnTo>
                  <a:pt x="3403" y="901"/>
                </a:lnTo>
                <a:lnTo>
                  <a:pt x="3403" y="901"/>
                </a:lnTo>
                <a:lnTo>
                  <a:pt x="3404" y="901"/>
                </a:lnTo>
                <a:lnTo>
                  <a:pt x="3405" y="901"/>
                </a:lnTo>
                <a:lnTo>
                  <a:pt x="3407" y="901"/>
                </a:lnTo>
                <a:lnTo>
                  <a:pt x="3407" y="901"/>
                </a:lnTo>
                <a:lnTo>
                  <a:pt x="3408" y="901"/>
                </a:lnTo>
                <a:lnTo>
                  <a:pt x="3409" y="901"/>
                </a:lnTo>
                <a:lnTo>
                  <a:pt x="3410" y="901"/>
                </a:lnTo>
                <a:lnTo>
                  <a:pt x="3411" y="901"/>
                </a:lnTo>
                <a:lnTo>
                  <a:pt x="3411" y="901"/>
                </a:lnTo>
                <a:lnTo>
                  <a:pt x="3413" y="901"/>
                </a:lnTo>
                <a:lnTo>
                  <a:pt x="3414" y="901"/>
                </a:lnTo>
                <a:lnTo>
                  <a:pt x="3415" y="901"/>
                </a:lnTo>
                <a:lnTo>
                  <a:pt x="3415" y="901"/>
                </a:lnTo>
                <a:lnTo>
                  <a:pt x="3416" y="901"/>
                </a:lnTo>
                <a:lnTo>
                  <a:pt x="3418" y="901"/>
                </a:lnTo>
                <a:lnTo>
                  <a:pt x="3419" y="901"/>
                </a:lnTo>
                <a:lnTo>
                  <a:pt x="3419" y="901"/>
                </a:lnTo>
                <a:lnTo>
                  <a:pt x="3420" y="901"/>
                </a:lnTo>
                <a:lnTo>
                  <a:pt x="3421" y="901"/>
                </a:lnTo>
                <a:lnTo>
                  <a:pt x="3423" y="901"/>
                </a:lnTo>
                <a:lnTo>
                  <a:pt x="3423" y="901"/>
                </a:lnTo>
                <a:lnTo>
                  <a:pt x="3424" y="901"/>
                </a:lnTo>
                <a:lnTo>
                  <a:pt x="3425" y="901"/>
                </a:lnTo>
                <a:lnTo>
                  <a:pt x="3426" y="901"/>
                </a:lnTo>
                <a:lnTo>
                  <a:pt x="3426" y="901"/>
                </a:lnTo>
                <a:lnTo>
                  <a:pt x="3428" y="901"/>
                </a:lnTo>
                <a:lnTo>
                  <a:pt x="3429" y="901"/>
                </a:lnTo>
                <a:lnTo>
                  <a:pt x="3430" y="901"/>
                </a:lnTo>
                <a:lnTo>
                  <a:pt x="3430" y="901"/>
                </a:lnTo>
                <a:lnTo>
                  <a:pt x="3431" y="901"/>
                </a:lnTo>
                <a:lnTo>
                  <a:pt x="3433" y="901"/>
                </a:lnTo>
                <a:lnTo>
                  <a:pt x="3434" y="901"/>
                </a:lnTo>
                <a:lnTo>
                  <a:pt x="3434" y="901"/>
                </a:lnTo>
                <a:lnTo>
                  <a:pt x="3435" y="901"/>
                </a:lnTo>
                <a:lnTo>
                  <a:pt x="3436" y="901"/>
                </a:lnTo>
                <a:lnTo>
                  <a:pt x="3438" y="901"/>
                </a:lnTo>
                <a:lnTo>
                  <a:pt x="3438" y="901"/>
                </a:lnTo>
                <a:lnTo>
                  <a:pt x="3439" y="901"/>
                </a:lnTo>
                <a:lnTo>
                  <a:pt x="3440" y="901"/>
                </a:lnTo>
                <a:lnTo>
                  <a:pt x="3441" y="901"/>
                </a:lnTo>
                <a:lnTo>
                  <a:pt x="3441" y="901"/>
                </a:lnTo>
                <a:lnTo>
                  <a:pt x="3443" y="901"/>
                </a:lnTo>
                <a:lnTo>
                  <a:pt x="3444" y="901"/>
                </a:lnTo>
                <a:lnTo>
                  <a:pt x="3445" y="901"/>
                </a:lnTo>
                <a:lnTo>
                  <a:pt x="3445" y="901"/>
                </a:lnTo>
                <a:lnTo>
                  <a:pt x="3446" y="901"/>
                </a:lnTo>
                <a:lnTo>
                  <a:pt x="3447" y="901"/>
                </a:lnTo>
                <a:lnTo>
                  <a:pt x="3449" y="901"/>
                </a:lnTo>
                <a:lnTo>
                  <a:pt x="3449" y="901"/>
                </a:lnTo>
                <a:lnTo>
                  <a:pt x="3450" y="901"/>
                </a:lnTo>
                <a:lnTo>
                  <a:pt x="3451" y="901"/>
                </a:lnTo>
                <a:lnTo>
                  <a:pt x="3452" y="901"/>
                </a:lnTo>
                <a:lnTo>
                  <a:pt x="3452" y="901"/>
                </a:lnTo>
                <a:lnTo>
                  <a:pt x="3454" y="901"/>
                </a:lnTo>
                <a:lnTo>
                  <a:pt x="3455" y="901"/>
                </a:lnTo>
                <a:lnTo>
                  <a:pt x="3456" y="901"/>
                </a:lnTo>
                <a:lnTo>
                  <a:pt x="3456" y="901"/>
                </a:lnTo>
                <a:lnTo>
                  <a:pt x="3457" y="901"/>
                </a:lnTo>
                <a:lnTo>
                  <a:pt x="3459" y="901"/>
                </a:lnTo>
                <a:lnTo>
                  <a:pt x="3460" y="901"/>
                </a:lnTo>
                <a:lnTo>
                  <a:pt x="3460" y="901"/>
                </a:lnTo>
                <a:lnTo>
                  <a:pt x="3461" y="901"/>
                </a:lnTo>
                <a:lnTo>
                  <a:pt x="3462" y="901"/>
                </a:lnTo>
                <a:lnTo>
                  <a:pt x="3464" y="901"/>
                </a:lnTo>
                <a:lnTo>
                  <a:pt x="3464" y="901"/>
                </a:lnTo>
                <a:lnTo>
                  <a:pt x="3465" y="901"/>
                </a:lnTo>
                <a:lnTo>
                  <a:pt x="3466" y="901"/>
                </a:lnTo>
                <a:lnTo>
                  <a:pt x="3467" y="901"/>
                </a:lnTo>
                <a:lnTo>
                  <a:pt x="3469" y="901"/>
                </a:lnTo>
                <a:lnTo>
                  <a:pt x="3469" y="901"/>
                </a:lnTo>
                <a:lnTo>
                  <a:pt x="3470" y="901"/>
                </a:lnTo>
                <a:lnTo>
                  <a:pt x="3471" y="901"/>
                </a:lnTo>
                <a:lnTo>
                  <a:pt x="3472" y="901"/>
                </a:lnTo>
                <a:lnTo>
                  <a:pt x="3472" y="901"/>
                </a:lnTo>
                <a:lnTo>
                  <a:pt x="3474" y="901"/>
                </a:lnTo>
                <a:lnTo>
                  <a:pt x="3475" y="901"/>
                </a:lnTo>
                <a:lnTo>
                  <a:pt x="3476" y="901"/>
                </a:lnTo>
                <a:lnTo>
                  <a:pt x="3476" y="901"/>
                </a:lnTo>
                <a:lnTo>
                  <a:pt x="3477" y="901"/>
                </a:lnTo>
                <a:lnTo>
                  <a:pt x="3479" y="901"/>
                </a:lnTo>
                <a:lnTo>
                  <a:pt x="3480" y="901"/>
                </a:lnTo>
                <a:lnTo>
                  <a:pt x="3480" y="901"/>
                </a:lnTo>
                <a:lnTo>
                  <a:pt x="3481" y="901"/>
                </a:lnTo>
                <a:lnTo>
                  <a:pt x="3482" y="901"/>
                </a:lnTo>
                <a:lnTo>
                  <a:pt x="3483" y="901"/>
                </a:lnTo>
                <a:lnTo>
                  <a:pt x="3483" y="901"/>
                </a:lnTo>
                <a:lnTo>
                  <a:pt x="3485" y="901"/>
                </a:lnTo>
                <a:lnTo>
                  <a:pt x="3486" y="901"/>
                </a:lnTo>
                <a:lnTo>
                  <a:pt x="3487" y="901"/>
                </a:lnTo>
                <a:lnTo>
                  <a:pt x="3487" y="901"/>
                </a:lnTo>
                <a:lnTo>
                  <a:pt x="3488" y="901"/>
                </a:lnTo>
                <a:lnTo>
                  <a:pt x="3490" y="901"/>
                </a:lnTo>
                <a:lnTo>
                  <a:pt x="3491" y="901"/>
                </a:lnTo>
                <a:lnTo>
                  <a:pt x="3491" y="901"/>
                </a:lnTo>
                <a:lnTo>
                  <a:pt x="3492" y="901"/>
                </a:lnTo>
                <a:lnTo>
                  <a:pt x="3493" y="901"/>
                </a:lnTo>
                <a:lnTo>
                  <a:pt x="3495" y="901"/>
                </a:lnTo>
                <a:lnTo>
                  <a:pt x="3495" y="901"/>
                </a:lnTo>
                <a:lnTo>
                  <a:pt x="3496" y="901"/>
                </a:lnTo>
                <a:lnTo>
                  <a:pt x="3497" y="901"/>
                </a:lnTo>
                <a:lnTo>
                  <a:pt x="3498" y="901"/>
                </a:lnTo>
                <a:lnTo>
                  <a:pt x="3498" y="901"/>
                </a:lnTo>
                <a:lnTo>
                  <a:pt x="3500" y="899"/>
                </a:lnTo>
                <a:lnTo>
                  <a:pt x="3501" y="899"/>
                </a:lnTo>
                <a:lnTo>
                  <a:pt x="3502" y="899"/>
                </a:lnTo>
                <a:lnTo>
                  <a:pt x="3502" y="899"/>
                </a:lnTo>
                <a:lnTo>
                  <a:pt x="3503" y="899"/>
                </a:lnTo>
                <a:lnTo>
                  <a:pt x="3505" y="899"/>
                </a:lnTo>
                <a:lnTo>
                  <a:pt x="3506" y="899"/>
                </a:lnTo>
                <a:lnTo>
                  <a:pt x="3506" y="899"/>
                </a:lnTo>
                <a:lnTo>
                  <a:pt x="3507" y="899"/>
                </a:lnTo>
                <a:lnTo>
                  <a:pt x="3508" y="899"/>
                </a:lnTo>
                <a:lnTo>
                  <a:pt x="3510" y="899"/>
                </a:lnTo>
                <a:lnTo>
                  <a:pt x="3510" y="899"/>
                </a:lnTo>
                <a:lnTo>
                  <a:pt x="3511" y="899"/>
                </a:lnTo>
                <a:lnTo>
                  <a:pt x="3512" y="899"/>
                </a:lnTo>
                <a:lnTo>
                  <a:pt x="3513" y="899"/>
                </a:lnTo>
                <a:lnTo>
                  <a:pt x="3513" y="899"/>
                </a:lnTo>
                <a:lnTo>
                  <a:pt x="3515" y="899"/>
                </a:lnTo>
                <a:lnTo>
                  <a:pt x="3516" y="899"/>
                </a:lnTo>
                <a:lnTo>
                  <a:pt x="3517" y="899"/>
                </a:lnTo>
                <a:lnTo>
                  <a:pt x="3517" y="899"/>
                </a:lnTo>
                <a:lnTo>
                  <a:pt x="3518" y="899"/>
                </a:lnTo>
                <a:lnTo>
                  <a:pt x="3519" y="899"/>
                </a:lnTo>
                <a:lnTo>
                  <a:pt x="3521" y="899"/>
                </a:lnTo>
                <a:lnTo>
                  <a:pt x="3521" y="901"/>
                </a:lnTo>
                <a:lnTo>
                  <a:pt x="3522" y="901"/>
                </a:lnTo>
                <a:lnTo>
                  <a:pt x="3523" y="901"/>
                </a:lnTo>
                <a:lnTo>
                  <a:pt x="3524" y="901"/>
                </a:lnTo>
                <a:lnTo>
                  <a:pt x="3526" y="901"/>
                </a:lnTo>
                <a:lnTo>
                  <a:pt x="3526" y="901"/>
                </a:lnTo>
                <a:lnTo>
                  <a:pt x="3527" y="901"/>
                </a:lnTo>
                <a:lnTo>
                  <a:pt x="3528" y="901"/>
                </a:lnTo>
                <a:lnTo>
                  <a:pt x="3529" y="901"/>
                </a:lnTo>
                <a:lnTo>
                  <a:pt x="3529" y="901"/>
                </a:lnTo>
                <a:lnTo>
                  <a:pt x="3531" y="901"/>
                </a:lnTo>
                <a:lnTo>
                  <a:pt x="3532" y="901"/>
                </a:lnTo>
                <a:lnTo>
                  <a:pt x="3533" y="901"/>
                </a:lnTo>
                <a:lnTo>
                  <a:pt x="3533" y="901"/>
                </a:lnTo>
                <a:lnTo>
                  <a:pt x="3534" y="901"/>
                </a:lnTo>
                <a:lnTo>
                  <a:pt x="3536" y="901"/>
                </a:lnTo>
                <a:lnTo>
                  <a:pt x="3537" y="901"/>
                </a:lnTo>
                <a:lnTo>
                  <a:pt x="3537" y="901"/>
                </a:lnTo>
                <a:lnTo>
                  <a:pt x="3538" y="901"/>
                </a:lnTo>
                <a:lnTo>
                  <a:pt x="3539" y="901"/>
                </a:lnTo>
                <a:lnTo>
                  <a:pt x="3541" y="901"/>
                </a:lnTo>
                <a:lnTo>
                  <a:pt x="3541" y="901"/>
                </a:lnTo>
                <a:lnTo>
                  <a:pt x="3542" y="901"/>
                </a:lnTo>
                <a:lnTo>
                  <a:pt x="3543" y="901"/>
                </a:lnTo>
                <a:lnTo>
                  <a:pt x="3544" y="901"/>
                </a:lnTo>
                <a:lnTo>
                  <a:pt x="3544" y="901"/>
                </a:lnTo>
                <a:lnTo>
                  <a:pt x="3546" y="901"/>
                </a:lnTo>
                <a:lnTo>
                  <a:pt x="3547" y="901"/>
                </a:lnTo>
                <a:lnTo>
                  <a:pt x="3548" y="901"/>
                </a:lnTo>
                <a:lnTo>
                  <a:pt x="3548" y="901"/>
                </a:lnTo>
                <a:lnTo>
                  <a:pt x="3549" y="901"/>
                </a:lnTo>
                <a:lnTo>
                  <a:pt x="3551" y="901"/>
                </a:lnTo>
                <a:lnTo>
                  <a:pt x="3552" y="901"/>
                </a:lnTo>
                <a:lnTo>
                  <a:pt x="3552" y="901"/>
                </a:lnTo>
                <a:lnTo>
                  <a:pt x="3553" y="901"/>
                </a:lnTo>
                <a:lnTo>
                  <a:pt x="3554" y="901"/>
                </a:lnTo>
                <a:lnTo>
                  <a:pt x="3555" y="901"/>
                </a:lnTo>
                <a:lnTo>
                  <a:pt x="3555" y="901"/>
                </a:lnTo>
                <a:lnTo>
                  <a:pt x="3557" y="901"/>
                </a:lnTo>
                <a:lnTo>
                  <a:pt x="3558" y="901"/>
                </a:lnTo>
                <a:lnTo>
                  <a:pt x="3559" y="901"/>
                </a:lnTo>
                <a:lnTo>
                  <a:pt x="3559" y="901"/>
                </a:lnTo>
                <a:lnTo>
                  <a:pt x="3560" y="901"/>
                </a:lnTo>
                <a:lnTo>
                  <a:pt x="3562" y="901"/>
                </a:lnTo>
                <a:lnTo>
                  <a:pt x="3563" y="901"/>
                </a:lnTo>
                <a:lnTo>
                  <a:pt x="3563" y="901"/>
                </a:lnTo>
                <a:lnTo>
                  <a:pt x="3564" y="901"/>
                </a:lnTo>
                <a:lnTo>
                  <a:pt x="3565" y="901"/>
                </a:lnTo>
                <a:lnTo>
                  <a:pt x="3567" y="901"/>
                </a:lnTo>
                <a:lnTo>
                  <a:pt x="3567" y="901"/>
                </a:lnTo>
                <a:lnTo>
                  <a:pt x="3568" y="901"/>
                </a:lnTo>
                <a:lnTo>
                  <a:pt x="3569" y="901"/>
                </a:lnTo>
                <a:lnTo>
                  <a:pt x="3570" y="901"/>
                </a:lnTo>
                <a:lnTo>
                  <a:pt x="3570" y="901"/>
                </a:lnTo>
                <a:lnTo>
                  <a:pt x="3572" y="901"/>
                </a:lnTo>
                <a:lnTo>
                  <a:pt x="3573" y="901"/>
                </a:lnTo>
                <a:lnTo>
                  <a:pt x="3574" y="901"/>
                </a:lnTo>
                <a:lnTo>
                  <a:pt x="3574" y="901"/>
                </a:lnTo>
                <a:lnTo>
                  <a:pt x="3575" y="901"/>
                </a:lnTo>
                <a:lnTo>
                  <a:pt x="3577" y="901"/>
                </a:lnTo>
                <a:lnTo>
                  <a:pt x="3578" y="901"/>
                </a:lnTo>
                <a:lnTo>
                  <a:pt x="3578" y="901"/>
                </a:lnTo>
                <a:lnTo>
                  <a:pt x="3579" y="901"/>
                </a:lnTo>
                <a:lnTo>
                  <a:pt x="3580" y="901"/>
                </a:lnTo>
                <a:lnTo>
                  <a:pt x="3582" y="901"/>
                </a:lnTo>
                <a:lnTo>
                  <a:pt x="3583" y="901"/>
                </a:lnTo>
                <a:lnTo>
                  <a:pt x="3583" y="901"/>
                </a:lnTo>
                <a:lnTo>
                  <a:pt x="3584" y="901"/>
                </a:lnTo>
                <a:lnTo>
                  <a:pt x="3585" y="901"/>
                </a:lnTo>
                <a:lnTo>
                  <a:pt x="3587" y="901"/>
                </a:lnTo>
                <a:lnTo>
                  <a:pt x="3587" y="901"/>
                </a:lnTo>
                <a:lnTo>
                  <a:pt x="3588" y="901"/>
                </a:lnTo>
                <a:lnTo>
                  <a:pt x="3589" y="901"/>
                </a:lnTo>
                <a:lnTo>
                  <a:pt x="3590" y="901"/>
                </a:lnTo>
                <a:lnTo>
                  <a:pt x="3590" y="901"/>
                </a:lnTo>
                <a:lnTo>
                  <a:pt x="3591" y="901"/>
                </a:lnTo>
                <a:lnTo>
                  <a:pt x="3593" y="901"/>
                </a:lnTo>
                <a:lnTo>
                  <a:pt x="3594" y="901"/>
                </a:lnTo>
                <a:lnTo>
                  <a:pt x="3594" y="901"/>
                </a:lnTo>
                <a:lnTo>
                  <a:pt x="3595" y="901"/>
                </a:lnTo>
                <a:lnTo>
                  <a:pt x="3596" y="901"/>
                </a:lnTo>
                <a:lnTo>
                  <a:pt x="3598" y="901"/>
                </a:lnTo>
                <a:lnTo>
                  <a:pt x="3598" y="901"/>
                </a:lnTo>
                <a:lnTo>
                  <a:pt x="3599" y="901"/>
                </a:lnTo>
                <a:lnTo>
                  <a:pt x="3600" y="901"/>
                </a:lnTo>
                <a:lnTo>
                  <a:pt x="3601" y="901"/>
                </a:lnTo>
                <a:lnTo>
                  <a:pt x="3601" y="901"/>
                </a:lnTo>
                <a:lnTo>
                  <a:pt x="3603" y="901"/>
                </a:lnTo>
                <a:lnTo>
                  <a:pt x="3604" y="901"/>
                </a:lnTo>
                <a:lnTo>
                  <a:pt x="3605" y="901"/>
                </a:lnTo>
                <a:lnTo>
                  <a:pt x="3605" y="901"/>
                </a:lnTo>
                <a:lnTo>
                  <a:pt x="3606" y="901"/>
                </a:lnTo>
                <a:lnTo>
                  <a:pt x="3608" y="901"/>
                </a:lnTo>
                <a:lnTo>
                  <a:pt x="3609" y="901"/>
                </a:lnTo>
                <a:lnTo>
                  <a:pt x="3609" y="901"/>
                </a:lnTo>
                <a:lnTo>
                  <a:pt x="3610" y="901"/>
                </a:lnTo>
                <a:lnTo>
                  <a:pt x="3611" y="901"/>
                </a:lnTo>
                <a:lnTo>
                  <a:pt x="3613" y="901"/>
                </a:lnTo>
                <a:lnTo>
                  <a:pt x="3613" y="901"/>
                </a:lnTo>
                <a:lnTo>
                  <a:pt x="3614" y="901"/>
                </a:lnTo>
                <a:lnTo>
                  <a:pt x="3615" y="901"/>
                </a:lnTo>
                <a:lnTo>
                  <a:pt x="3616" y="901"/>
                </a:lnTo>
                <a:lnTo>
                  <a:pt x="3616" y="901"/>
                </a:lnTo>
                <a:lnTo>
                  <a:pt x="3618" y="901"/>
                </a:lnTo>
                <a:lnTo>
                  <a:pt x="3619" y="901"/>
                </a:lnTo>
                <a:lnTo>
                  <a:pt x="3620" y="901"/>
                </a:lnTo>
                <a:lnTo>
                  <a:pt x="3620" y="901"/>
                </a:lnTo>
                <a:lnTo>
                  <a:pt x="3621" y="901"/>
                </a:lnTo>
                <a:lnTo>
                  <a:pt x="3623" y="901"/>
                </a:lnTo>
                <a:lnTo>
                  <a:pt x="3624" y="901"/>
                </a:lnTo>
                <a:lnTo>
                  <a:pt x="3624" y="901"/>
                </a:lnTo>
                <a:lnTo>
                  <a:pt x="3625" y="901"/>
                </a:lnTo>
                <a:lnTo>
                  <a:pt x="3626" y="901"/>
                </a:lnTo>
                <a:lnTo>
                  <a:pt x="3627" y="901"/>
                </a:lnTo>
                <a:lnTo>
                  <a:pt x="3627" y="901"/>
                </a:lnTo>
                <a:lnTo>
                  <a:pt x="3629" y="901"/>
                </a:lnTo>
                <a:lnTo>
                  <a:pt x="3630" y="901"/>
                </a:lnTo>
                <a:lnTo>
                  <a:pt x="3631" y="901"/>
                </a:lnTo>
                <a:lnTo>
                  <a:pt x="3631" y="901"/>
                </a:lnTo>
                <a:lnTo>
                  <a:pt x="3632" y="901"/>
                </a:lnTo>
                <a:lnTo>
                  <a:pt x="3634" y="901"/>
                </a:lnTo>
                <a:lnTo>
                  <a:pt x="3635" y="901"/>
                </a:lnTo>
                <a:lnTo>
                  <a:pt x="3636" y="901"/>
                </a:lnTo>
                <a:lnTo>
                  <a:pt x="3636" y="901"/>
                </a:lnTo>
                <a:lnTo>
                  <a:pt x="3637" y="901"/>
                </a:lnTo>
                <a:lnTo>
                  <a:pt x="3639" y="901"/>
                </a:lnTo>
                <a:lnTo>
                  <a:pt x="3640" y="901"/>
                </a:lnTo>
                <a:lnTo>
                  <a:pt x="3640" y="901"/>
                </a:lnTo>
                <a:lnTo>
                  <a:pt x="3641" y="901"/>
                </a:lnTo>
                <a:lnTo>
                  <a:pt x="3642" y="901"/>
                </a:lnTo>
                <a:lnTo>
                  <a:pt x="3644" y="901"/>
                </a:lnTo>
                <a:lnTo>
                  <a:pt x="3644" y="901"/>
                </a:lnTo>
                <a:lnTo>
                  <a:pt x="3645" y="901"/>
                </a:lnTo>
                <a:lnTo>
                  <a:pt x="3646" y="901"/>
                </a:lnTo>
                <a:lnTo>
                  <a:pt x="3647" y="901"/>
                </a:lnTo>
                <a:lnTo>
                  <a:pt x="3647" y="901"/>
                </a:lnTo>
                <a:lnTo>
                  <a:pt x="3649" y="901"/>
                </a:lnTo>
                <a:lnTo>
                  <a:pt x="3650" y="901"/>
                </a:lnTo>
                <a:lnTo>
                  <a:pt x="3651" y="901"/>
                </a:lnTo>
                <a:lnTo>
                  <a:pt x="3651" y="901"/>
                </a:lnTo>
                <a:lnTo>
                  <a:pt x="3652" y="901"/>
                </a:lnTo>
                <a:lnTo>
                  <a:pt x="3654" y="901"/>
                </a:lnTo>
                <a:lnTo>
                  <a:pt x="3655" y="901"/>
                </a:lnTo>
                <a:lnTo>
                  <a:pt x="3655" y="901"/>
                </a:lnTo>
                <a:lnTo>
                  <a:pt x="3656" y="901"/>
                </a:lnTo>
                <a:lnTo>
                  <a:pt x="3657" y="901"/>
                </a:lnTo>
                <a:lnTo>
                  <a:pt x="3659" y="901"/>
                </a:lnTo>
                <a:lnTo>
                  <a:pt x="3659" y="901"/>
                </a:lnTo>
                <a:lnTo>
                  <a:pt x="3660" y="901"/>
                </a:lnTo>
                <a:lnTo>
                  <a:pt x="3661" y="901"/>
                </a:lnTo>
                <a:lnTo>
                  <a:pt x="3662" y="901"/>
                </a:lnTo>
                <a:lnTo>
                  <a:pt x="3662" y="901"/>
                </a:lnTo>
                <a:lnTo>
                  <a:pt x="3663" y="901"/>
                </a:lnTo>
                <a:lnTo>
                  <a:pt x="3665" y="901"/>
                </a:lnTo>
                <a:lnTo>
                  <a:pt x="3666" y="901"/>
                </a:lnTo>
                <a:lnTo>
                  <a:pt x="3666" y="901"/>
                </a:lnTo>
                <a:lnTo>
                  <a:pt x="3667" y="901"/>
                </a:lnTo>
                <a:lnTo>
                  <a:pt x="3668" y="901"/>
                </a:lnTo>
                <a:lnTo>
                  <a:pt x="3670" y="901"/>
                </a:lnTo>
                <a:lnTo>
                  <a:pt x="3670" y="901"/>
                </a:lnTo>
                <a:lnTo>
                  <a:pt x="3671" y="901"/>
                </a:lnTo>
                <a:lnTo>
                  <a:pt x="3672" y="901"/>
                </a:lnTo>
                <a:lnTo>
                  <a:pt x="3673" y="901"/>
                </a:lnTo>
                <a:lnTo>
                  <a:pt x="3673" y="901"/>
                </a:lnTo>
                <a:lnTo>
                  <a:pt x="3675" y="901"/>
                </a:lnTo>
                <a:lnTo>
                  <a:pt x="3676" y="901"/>
                </a:lnTo>
                <a:lnTo>
                  <a:pt x="3677" y="901"/>
                </a:lnTo>
                <a:lnTo>
                  <a:pt x="3677" y="901"/>
                </a:lnTo>
                <a:lnTo>
                  <a:pt x="3678" y="901"/>
                </a:lnTo>
                <a:lnTo>
                  <a:pt x="3680" y="901"/>
                </a:lnTo>
                <a:lnTo>
                  <a:pt x="3681" y="901"/>
                </a:lnTo>
                <a:lnTo>
                  <a:pt x="3681" y="901"/>
                </a:lnTo>
                <a:lnTo>
                  <a:pt x="3682" y="901"/>
                </a:lnTo>
                <a:lnTo>
                  <a:pt x="3683" y="901"/>
                </a:lnTo>
                <a:lnTo>
                  <a:pt x="3685" y="901"/>
                </a:lnTo>
                <a:lnTo>
                  <a:pt x="3685" y="901"/>
                </a:lnTo>
                <a:lnTo>
                  <a:pt x="3686" y="901"/>
                </a:lnTo>
                <a:lnTo>
                  <a:pt x="3687" y="901"/>
                </a:lnTo>
                <a:lnTo>
                  <a:pt x="3688" y="901"/>
                </a:lnTo>
                <a:lnTo>
                  <a:pt x="3688" y="901"/>
                </a:lnTo>
                <a:lnTo>
                  <a:pt x="3690" y="901"/>
                </a:lnTo>
                <a:lnTo>
                  <a:pt x="3691" y="901"/>
                </a:lnTo>
                <a:lnTo>
                  <a:pt x="3692" y="901"/>
                </a:lnTo>
                <a:lnTo>
                  <a:pt x="3693" y="901"/>
                </a:lnTo>
                <a:lnTo>
                  <a:pt x="3693" y="901"/>
                </a:lnTo>
                <a:lnTo>
                  <a:pt x="3695" y="901"/>
                </a:lnTo>
                <a:lnTo>
                  <a:pt x="3696" y="902"/>
                </a:lnTo>
                <a:lnTo>
                  <a:pt x="3697" y="904"/>
                </a:lnTo>
                <a:lnTo>
                  <a:pt x="3697" y="907"/>
                </a:lnTo>
                <a:lnTo>
                  <a:pt x="3698" y="913"/>
                </a:lnTo>
                <a:lnTo>
                  <a:pt x="3699" y="921"/>
                </a:lnTo>
                <a:lnTo>
                  <a:pt x="3701" y="929"/>
                </a:lnTo>
                <a:lnTo>
                  <a:pt x="3701" y="937"/>
                </a:lnTo>
                <a:lnTo>
                  <a:pt x="3702" y="943"/>
                </a:lnTo>
                <a:lnTo>
                  <a:pt x="3703" y="945"/>
                </a:lnTo>
                <a:lnTo>
                  <a:pt x="3704" y="944"/>
                </a:lnTo>
                <a:lnTo>
                  <a:pt x="3704" y="939"/>
                </a:lnTo>
                <a:lnTo>
                  <a:pt x="3706" y="933"/>
                </a:lnTo>
                <a:lnTo>
                  <a:pt x="3707" y="924"/>
                </a:lnTo>
                <a:lnTo>
                  <a:pt x="3708" y="917"/>
                </a:lnTo>
                <a:lnTo>
                  <a:pt x="3708" y="911"/>
                </a:lnTo>
                <a:lnTo>
                  <a:pt x="3709" y="904"/>
                </a:lnTo>
                <a:lnTo>
                  <a:pt x="3711" y="899"/>
                </a:lnTo>
                <a:lnTo>
                  <a:pt x="3712" y="896"/>
                </a:lnTo>
                <a:lnTo>
                  <a:pt x="3712" y="893"/>
                </a:lnTo>
                <a:lnTo>
                  <a:pt x="3713" y="891"/>
                </a:lnTo>
                <a:lnTo>
                  <a:pt x="3714" y="890"/>
                </a:lnTo>
                <a:lnTo>
                  <a:pt x="3716" y="888"/>
                </a:lnTo>
                <a:lnTo>
                  <a:pt x="3716" y="887"/>
                </a:lnTo>
                <a:lnTo>
                  <a:pt x="3717" y="886"/>
                </a:lnTo>
                <a:lnTo>
                  <a:pt x="3718" y="886"/>
                </a:lnTo>
                <a:lnTo>
                  <a:pt x="3719" y="886"/>
                </a:lnTo>
                <a:lnTo>
                  <a:pt x="3719" y="886"/>
                </a:lnTo>
                <a:lnTo>
                  <a:pt x="3721" y="886"/>
                </a:lnTo>
                <a:lnTo>
                  <a:pt x="3722" y="886"/>
                </a:lnTo>
                <a:lnTo>
                  <a:pt x="3723" y="886"/>
                </a:lnTo>
                <a:lnTo>
                  <a:pt x="3723" y="887"/>
                </a:lnTo>
                <a:lnTo>
                  <a:pt x="3724" y="887"/>
                </a:lnTo>
                <a:lnTo>
                  <a:pt x="3726" y="887"/>
                </a:lnTo>
                <a:lnTo>
                  <a:pt x="3727" y="888"/>
                </a:lnTo>
                <a:lnTo>
                  <a:pt x="3727" y="888"/>
                </a:lnTo>
                <a:lnTo>
                  <a:pt x="3728" y="890"/>
                </a:lnTo>
                <a:lnTo>
                  <a:pt x="3729" y="890"/>
                </a:lnTo>
                <a:lnTo>
                  <a:pt x="3731" y="891"/>
                </a:lnTo>
                <a:lnTo>
                  <a:pt x="3731" y="891"/>
                </a:lnTo>
                <a:lnTo>
                  <a:pt x="3732" y="891"/>
                </a:lnTo>
                <a:lnTo>
                  <a:pt x="3733" y="891"/>
                </a:lnTo>
                <a:lnTo>
                  <a:pt x="3734" y="891"/>
                </a:lnTo>
                <a:lnTo>
                  <a:pt x="3734" y="891"/>
                </a:lnTo>
                <a:lnTo>
                  <a:pt x="3735" y="891"/>
                </a:lnTo>
                <a:lnTo>
                  <a:pt x="3737" y="891"/>
                </a:lnTo>
                <a:lnTo>
                  <a:pt x="3738" y="891"/>
                </a:lnTo>
                <a:lnTo>
                  <a:pt x="3738" y="891"/>
                </a:lnTo>
                <a:lnTo>
                  <a:pt x="3739" y="891"/>
                </a:lnTo>
                <a:lnTo>
                  <a:pt x="3740" y="892"/>
                </a:lnTo>
                <a:lnTo>
                  <a:pt x="3742" y="892"/>
                </a:lnTo>
                <a:lnTo>
                  <a:pt x="3742" y="892"/>
                </a:lnTo>
                <a:lnTo>
                  <a:pt x="3743" y="893"/>
                </a:lnTo>
                <a:lnTo>
                  <a:pt x="3744" y="893"/>
                </a:lnTo>
                <a:lnTo>
                  <a:pt x="3745" y="895"/>
                </a:lnTo>
                <a:lnTo>
                  <a:pt x="3745" y="895"/>
                </a:lnTo>
                <a:lnTo>
                  <a:pt x="3747" y="896"/>
                </a:lnTo>
                <a:lnTo>
                  <a:pt x="3748" y="896"/>
                </a:lnTo>
                <a:lnTo>
                  <a:pt x="3749" y="897"/>
                </a:lnTo>
                <a:lnTo>
                  <a:pt x="3750" y="897"/>
                </a:lnTo>
                <a:lnTo>
                  <a:pt x="3750" y="898"/>
                </a:lnTo>
                <a:lnTo>
                  <a:pt x="3752" y="898"/>
                </a:lnTo>
                <a:lnTo>
                  <a:pt x="3753" y="899"/>
                </a:lnTo>
                <a:lnTo>
                  <a:pt x="3754" y="899"/>
                </a:lnTo>
                <a:lnTo>
                  <a:pt x="3754" y="901"/>
                </a:lnTo>
                <a:lnTo>
                  <a:pt x="3755" y="901"/>
                </a:lnTo>
                <a:lnTo>
                  <a:pt x="3757" y="901"/>
                </a:lnTo>
                <a:lnTo>
                  <a:pt x="3758" y="901"/>
                </a:lnTo>
                <a:lnTo>
                  <a:pt x="3758" y="899"/>
                </a:lnTo>
                <a:lnTo>
                  <a:pt x="3759" y="899"/>
                </a:lnTo>
                <a:lnTo>
                  <a:pt x="3760" y="899"/>
                </a:lnTo>
                <a:lnTo>
                  <a:pt x="3762" y="899"/>
                </a:lnTo>
                <a:lnTo>
                  <a:pt x="3762" y="899"/>
                </a:lnTo>
                <a:lnTo>
                  <a:pt x="3763" y="899"/>
                </a:lnTo>
                <a:lnTo>
                  <a:pt x="3764" y="899"/>
                </a:lnTo>
                <a:lnTo>
                  <a:pt x="3765" y="899"/>
                </a:lnTo>
                <a:lnTo>
                  <a:pt x="3765" y="899"/>
                </a:lnTo>
                <a:lnTo>
                  <a:pt x="3767" y="899"/>
                </a:lnTo>
                <a:lnTo>
                  <a:pt x="3768" y="901"/>
                </a:lnTo>
                <a:lnTo>
                  <a:pt x="3769" y="901"/>
                </a:lnTo>
                <a:lnTo>
                  <a:pt x="3769" y="901"/>
                </a:lnTo>
                <a:lnTo>
                  <a:pt x="3770" y="901"/>
                </a:lnTo>
                <a:lnTo>
                  <a:pt x="3771" y="901"/>
                </a:lnTo>
                <a:lnTo>
                  <a:pt x="3773" y="901"/>
                </a:lnTo>
                <a:lnTo>
                  <a:pt x="3773" y="901"/>
                </a:lnTo>
                <a:lnTo>
                  <a:pt x="3774" y="901"/>
                </a:lnTo>
                <a:lnTo>
                  <a:pt x="3775" y="901"/>
                </a:lnTo>
                <a:lnTo>
                  <a:pt x="3776" y="901"/>
                </a:lnTo>
                <a:lnTo>
                  <a:pt x="3776" y="901"/>
                </a:lnTo>
                <a:lnTo>
                  <a:pt x="3778" y="901"/>
                </a:lnTo>
                <a:lnTo>
                  <a:pt x="3779" y="901"/>
                </a:lnTo>
                <a:lnTo>
                  <a:pt x="3780" y="901"/>
                </a:lnTo>
                <a:lnTo>
                  <a:pt x="3780" y="901"/>
                </a:lnTo>
                <a:lnTo>
                  <a:pt x="3781" y="901"/>
                </a:lnTo>
                <a:lnTo>
                  <a:pt x="3783" y="901"/>
                </a:lnTo>
                <a:lnTo>
                  <a:pt x="3784" y="901"/>
                </a:lnTo>
                <a:lnTo>
                  <a:pt x="3784" y="901"/>
                </a:lnTo>
                <a:lnTo>
                  <a:pt x="3785" y="901"/>
                </a:lnTo>
                <a:lnTo>
                  <a:pt x="3786" y="901"/>
                </a:lnTo>
                <a:lnTo>
                  <a:pt x="3788" y="901"/>
                </a:lnTo>
                <a:lnTo>
                  <a:pt x="3788" y="901"/>
                </a:lnTo>
                <a:lnTo>
                  <a:pt x="3789" y="901"/>
                </a:lnTo>
                <a:lnTo>
                  <a:pt x="3790" y="901"/>
                </a:lnTo>
                <a:lnTo>
                  <a:pt x="3791" y="901"/>
                </a:lnTo>
                <a:lnTo>
                  <a:pt x="3791" y="901"/>
                </a:lnTo>
                <a:lnTo>
                  <a:pt x="3793" y="901"/>
                </a:lnTo>
                <a:lnTo>
                  <a:pt x="3794" y="901"/>
                </a:lnTo>
                <a:lnTo>
                  <a:pt x="3795" y="901"/>
                </a:lnTo>
                <a:lnTo>
                  <a:pt x="3795" y="901"/>
                </a:lnTo>
                <a:lnTo>
                  <a:pt x="3796" y="901"/>
                </a:lnTo>
                <a:lnTo>
                  <a:pt x="3798" y="901"/>
                </a:lnTo>
                <a:lnTo>
                  <a:pt x="3799" y="901"/>
                </a:lnTo>
                <a:lnTo>
                  <a:pt x="3799" y="901"/>
                </a:lnTo>
                <a:lnTo>
                  <a:pt x="3800" y="901"/>
                </a:lnTo>
                <a:lnTo>
                  <a:pt x="3801" y="901"/>
                </a:lnTo>
                <a:lnTo>
                  <a:pt x="3803" y="901"/>
                </a:lnTo>
                <a:lnTo>
                  <a:pt x="3804" y="901"/>
                </a:lnTo>
                <a:lnTo>
                  <a:pt x="3804" y="901"/>
                </a:lnTo>
                <a:lnTo>
                  <a:pt x="3805" y="901"/>
                </a:lnTo>
                <a:lnTo>
                  <a:pt x="3806" y="901"/>
                </a:lnTo>
                <a:lnTo>
                  <a:pt x="3807" y="901"/>
                </a:lnTo>
                <a:lnTo>
                  <a:pt x="3807" y="901"/>
                </a:lnTo>
                <a:lnTo>
                  <a:pt x="3809" y="901"/>
                </a:lnTo>
                <a:lnTo>
                  <a:pt x="3810" y="901"/>
                </a:lnTo>
                <a:lnTo>
                  <a:pt x="3811" y="901"/>
                </a:lnTo>
                <a:lnTo>
                  <a:pt x="3811" y="899"/>
                </a:lnTo>
                <a:lnTo>
                  <a:pt x="3812" y="899"/>
                </a:lnTo>
                <a:lnTo>
                  <a:pt x="3814" y="899"/>
                </a:lnTo>
                <a:lnTo>
                  <a:pt x="3815" y="899"/>
                </a:lnTo>
                <a:lnTo>
                  <a:pt x="3815" y="899"/>
                </a:lnTo>
                <a:lnTo>
                  <a:pt x="3816" y="899"/>
                </a:lnTo>
                <a:lnTo>
                  <a:pt x="3817" y="898"/>
                </a:lnTo>
                <a:lnTo>
                  <a:pt x="3819" y="898"/>
                </a:lnTo>
                <a:lnTo>
                  <a:pt x="3819" y="898"/>
                </a:lnTo>
                <a:lnTo>
                  <a:pt x="3820" y="897"/>
                </a:lnTo>
                <a:lnTo>
                  <a:pt x="3821" y="897"/>
                </a:lnTo>
                <a:lnTo>
                  <a:pt x="3822" y="897"/>
                </a:lnTo>
                <a:lnTo>
                  <a:pt x="3822" y="896"/>
                </a:lnTo>
                <a:lnTo>
                  <a:pt x="3824" y="896"/>
                </a:lnTo>
                <a:lnTo>
                  <a:pt x="3825" y="895"/>
                </a:lnTo>
                <a:lnTo>
                  <a:pt x="3826" y="895"/>
                </a:lnTo>
                <a:lnTo>
                  <a:pt x="3826" y="893"/>
                </a:lnTo>
                <a:lnTo>
                  <a:pt x="3827" y="893"/>
                </a:lnTo>
                <a:lnTo>
                  <a:pt x="3829" y="892"/>
                </a:lnTo>
                <a:lnTo>
                  <a:pt x="3830" y="891"/>
                </a:lnTo>
                <a:lnTo>
                  <a:pt x="3830" y="890"/>
                </a:lnTo>
                <a:lnTo>
                  <a:pt x="3831" y="888"/>
                </a:lnTo>
                <a:lnTo>
                  <a:pt x="3832" y="888"/>
                </a:lnTo>
                <a:lnTo>
                  <a:pt x="3834" y="887"/>
                </a:lnTo>
                <a:lnTo>
                  <a:pt x="3834" y="887"/>
                </a:lnTo>
                <a:lnTo>
                  <a:pt x="3835" y="886"/>
                </a:lnTo>
                <a:lnTo>
                  <a:pt x="3836" y="886"/>
                </a:lnTo>
                <a:lnTo>
                  <a:pt x="3837" y="886"/>
                </a:lnTo>
                <a:lnTo>
                  <a:pt x="3837" y="887"/>
                </a:lnTo>
                <a:lnTo>
                  <a:pt x="3838" y="887"/>
                </a:lnTo>
                <a:lnTo>
                  <a:pt x="3840" y="888"/>
                </a:lnTo>
                <a:lnTo>
                  <a:pt x="3841" y="891"/>
                </a:lnTo>
                <a:lnTo>
                  <a:pt x="3841" y="892"/>
                </a:lnTo>
                <a:lnTo>
                  <a:pt x="3842" y="893"/>
                </a:lnTo>
                <a:lnTo>
                  <a:pt x="3843" y="895"/>
                </a:lnTo>
                <a:lnTo>
                  <a:pt x="3845" y="896"/>
                </a:lnTo>
                <a:lnTo>
                  <a:pt x="3845" y="896"/>
                </a:lnTo>
                <a:lnTo>
                  <a:pt x="3846" y="897"/>
                </a:lnTo>
                <a:lnTo>
                  <a:pt x="3847" y="898"/>
                </a:lnTo>
                <a:lnTo>
                  <a:pt x="3848" y="898"/>
                </a:lnTo>
                <a:lnTo>
                  <a:pt x="3848" y="899"/>
                </a:lnTo>
                <a:lnTo>
                  <a:pt x="3850" y="899"/>
                </a:lnTo>
                <a:lnTo>
                  <a:pt x="3851" y="901"/>
                </a:lnTo>
                <a:lnTo>
                  <a:pt x="3852" y="902"/>
                </a:lnTo>
                <a:lnTo>
                  <a:pt x="3852" y="903"/>
                </a:lnTo>
                <a:lnTo>
                  <a:pt x="3853" y="903"/>
                </a:lnTo>
                <a:lnTo>
                  <a:pt x="3855" y="903"/>
                </a:lnTo>
                <a:lnTo>
                  <a:pt x="3856" y="902"/>
                </a:lnTo>
                <a:lnTo>
                  <a:pt x="3856" y="902"/>
                </a:lnTo>
                <a:lnTo>
                  <a:pt x="3857" y="902"/>
                </a:lnTo>
                <a:lnTo>
                  <a:pt x="3858" y="902"/>
                </a:lnTo>
                <a:lnTo>
                  <a:pt x="3860" y="901"/>
                </a:lnTo>
                <a:lnTo>
                  <a:pt x="3861" y="901"/>
                </a:lnTo>
                <a:lnTo>
                  <a:pt x="3861" y="901"/>
                </a:lnTo>
                <a:lnTo>
                  <a:pt x="3862" y="901"/>
                </a:lnTo>
                <a:lnTo>
                  <a:pt x="3863" y="901"/>
                </a:lnTo>
                <a:lnTo>
                  <a:pt x="3865" y="901"/>
                </a:lnTo>
                <a:lnTo>
                  <a:pt x="3865" y="901"/>
                </a:lnTo>
                <a:lnTo>
                  <a:pt x="3866" y="901"/>
                </a:lnTo>
                <a:lnTo>
                  <a:pt x="3867" y="901"/>
                </a:lnTo>
                <a:lnTo>
                  <a:pt x="3868" y="901"/>
                </a:lnTo>
                <a:lnTo>
                  <a:pt x="3868" y="899"/>
                </a:lnTo>
                <a:lnTo>
                  <a:pt x="3870" y="899"/>
                </a:lnTo>
                <a:lnTo>
                  <a:pt x="3871" y="899"/>
                </a:lnTo>
                <a:lnTo>
                  <a:pt x="3872" y="899"/>
                </a:lnTo>
                <a:lnTo>
                  <a:pt x="3872" y="899"/>
                </a:lnTo>
                <a:lnTo>
                  <a:pt x="3873" y="899"/>
                </a:lnTo>
                <a:lnTo>
                  <a:pt x="3874" y="899"/>
                </a:lnTo>
                <a:lnTo>
                  <a:pt x="3876" y="899"/>
                </a:lnTo>
                <a:lnTo>
                  <a:pt x="3876" y="899"/>
                </a:lnTo>
                <a:lnTo>
                  <a:pt x="3877" y="899"/>
                </a:lnTo>
                <a:lnTo>
                  <a:pt x="3878" y="899"/>
                </a:lnTo>
                <a:lnTo>
                  <a:pt x="3879" y="899"/>
                </a:lnTo>
                <a:lnTo>
                  <a:pt x="3879" y="899"/>
                </a:lnTo>
                <a:lnTo>
                  <a:pt x="3881" y="899"/>
                </a:lnTo>
                <a:lnTo>
                  <a:pt x="3882" y="899"/>
                </a:lnTo>
                <a:lnTo>
                  <a:pt x="3883" y="899"/>
                </a:lnTo>
                <a:lnTo>
                  <a:pt x="3883" y="899"/>
                </a:lnTo>
                <a:lnTo>
                  <a:pt x="3884" y="899"/>
                </a:lnTo>
                <a:lnTo>
                  <a:pt x="3886" y="899"/>
                </a:lnTo>
                <a:lnTo>
                  <a:pt x="3887" y="899"/>
                </a:lnTo>
                <a:lnTo>
                  <a:pt x="3887" y="899"/>
                </a:lnTo>
                <a:lnTo>
                  <a:pt x="3888" y="899"/>
                </a:lnTo>
                <a:lnTo>
                  <a:pt x="3889" y="899"/>
                </a:lnTo>
                <a:lnTo>
                  <a:pt x="3891" y="899"/>
                </a:lnTo>
                <a:lnTo>
                  <a:pt x="3891" y="899"/>
                </a:lnTo>
                <a:lnTo>
                  <a:pt x="3892" y="899"/>
                </a:lnTo>
                <a:lnTo>
                  <a:pt x="3893" y="901"/>
                </a:lnTo>
                <a:lnTo>
                  <a:pt x="3894" y="901"/>
                </a:lnTo>
                <a:lnTo>
                  <a:pt x="3894" y="901"/>
                </a:lnTo>
                <a:lnTo>
                  <a:pt x="3896" y="901"/>
                </a:lnTo>
                <a:lnTo>
                  <a:pt x="3897" y="901"/>
                </a:lnTo>
                <a:lnTo>
                  <a:pt x="3898" y="901"/>
                </a:lnTo>
                <a:lnTo>
                  <a:pt x="3898" y="901"/>
                </a:lnTo>
                <a:lnTo>
                  <a:pt x="3899" y="901"/>
                </a:lnTo>
                <a:lnTo>
                  <a:pt x="3901" y="901"/>
                </a:lnTo>
                <a:lnTo>
                  <a:pt x="3902" y="901"/>
                </a:lnTo>
                <a:lnTo>
                  <a:pt x="3902" y="901"/>
                </a:lnTo>
                <a:lnTo>
                  <a:pt x="3903" y="901"/>
                </a:lnTo>
                <a:lnTo>
                  <a:pt x="3904" y="901"/>
                </a:lnTo>
                <a:lnTo>
                  <a:pt x="3906" y="901"/>
                </a:lnTo>
                <a:lnTo>
                  <a:pt x="3906" y="901"/>
                </a:lnTo>
                <a:lnTo>
                  <a:pt x="3907" y="901"/>
                </a:lnTo>
                <a:lnTo>
                  <a:pt x="3908" y="901"/>
                </a:lnTo>
                <a:lnTo>
                  <a:pt x="3909" y="901"/>
                </a:lnTo>
                <a:lnTo>
                  <a:pt x="3909" y="901"/>
                </a:lnTo>
                <a:lnTo>
                  <a:pt x="3910" y="901"/>
                </a:lnTo>
                <a:lnTo>
                  <a:pt x="3912" y="901"/>
                </a:lnTo>
                <a:lnTo>
                  <a:pt x="3913" y="901"/>
                </a:lnTo>
                <a:lnTo>
                  <a:pt x="3913" y="901"/>
                </a:lnTo>
                <a:lnTo>
                  <a:pt x="3914" y="901"/>
                </a:lnTo>
                <a:lnTo>
                  <a:pt x="3915" y="901"/>
                </a:lnTo>
                <a:lnTo>
                  <a:pt x="3917" y="901"/>
                </a:lnTo>
                <a:lnTo>
                  <a:pt x="3918" y="901"/>
                </a:lnTo>
                <a:lnTo>
                  <a:pt x="3918" y="901"/>
                </a:lnTo>
                <a:lnTo>
                  <a:pt x="3919" y="901"/>
                </a:lnTo>
                <a:lnTo>
                  <a:pt x="3920" y="901"/>
                </a:lnTo>
                <a:lnTo>
                  <a:pt x="3922" y="901"/>
                </a:lnTo>
                <a:lnTo>
                  <a:pt x="3922" y="901"/>
                </a:lnTo>
                <a:lnTo>
                  <a:pt x="3923" y="901"/>
                </a:lnTo>
                <a:lnTo>
                  <a:pt x="3924" y="901"/>
                </a:lnTo>
                <a:lnTo>
                  <a:pt x="3925" y="901"/>
                </a:lnTo>
                <a:lnTo>
                  <a:pt x="3925" y="901"/>
                </a:lnTo>
                <a:lnTo>
                  <a:pt x="3927" y="901"/>
                </a:lnTo>
                <a:lnTo>
                  <a:pt x="3928" y="901"/>
                </a:lnTo>
                <a:lnTo>
                  <a:pt x="3929" y="901"/>
                </a:lnTo>
                <a:lnTo>
                  <a:pt x="3929" y="901"/>
                </a:lnTo>
                <a:lnTo>
                  <a:pt x="3930" y="901"/>
                </a:lnTo>
                <a:lnTo>
                  <a:pt x="3932" y="901"/>
                </a:lnTo>
                <a:lnTo>
                  <a:pt x="3933" y="901"/>
                </a:lnTo>
                <a:lnTo>
                  <a:pt x="3933" y="901"/>
                </a:lnTo>
                <a:lnTo>
                  <a:pt x="3934" y="901"/>
                </a:lnTo>
                <a:lnTo>
                  <a:pt x="3935" y="901"/>
                </a:lnTo>
                <a:lnTo>
                  <a:pt x="3937" y="901"/>
                </a:lnTo>
                <a:lnTo>
                  <a:pt x="3937" y="901"/>
                </a:lnTo>
                <a:lnTo>
                  <a:pt x="3938" y="901"/>
                </a:lnTo>
                <a:lnTo>
                  <a:pt x="3939" y="901"/>
                </a:lnTo>
                <a:lnTo>
                  <a:pt x="3940" y="901"/>
                </a:lnTo>
                <a:lnTo>
                  <a:pt x="3940" y="901"/>
                </a:lnTo>
                <a:lnTo>
                  <a:pt x="3942" y="901"/>
                </a:lnTo>
                <a:lnTo>
                  <a:pt x="3943" y="901"/>
                </a:lnTo>
                <a:lnTo>
                  <a:pt x="3944" y="901"/>
                </a:lnTo>
                <a:lnTo>
                  <a:pt x="3944" y="901"/>
                </a:lnTo>
                <a:lnTo>
                  <a:pt x="3945" y="901"/>
                </a:lnTo>
                <a:lnTo>
                  <a:pt x="3946" y="899"/>
                </a:lnTo>
                <a:lnTo>
                  <a:pt x="3948" y="899"/>
                </a:lnTo>
                <a:lnTo>
                  <a:pt x="3948" y="899"/>
                </a:lnTo>
                <a:lnTo>
                  <a:pt x="3949" y="899"/>
                </a:lnTo>
                <a:lnTo>
                  <a:pt x="3950" y="899"/>
                </a:lnTo>
                <a:lnTo>
                  <a:pt x="3951" y="899"/>
                </a:lnTo>
                <a:lnTo>
                  <a:pt x="3951" y="899"/>
                </a:lnTo>
                <a:lnTo>
                  <a:pt x="3953" y="899"/>
                </a:lnTo>
                <a:lnTo>
                  <a:pt x="3954" y="899"/>
                </a:lnTo>
                <a:lnTo>
                  <a:pt x="3955" y="899"/>
                </a:lnTo>
                <a:lnTo>
                  <a:pt x="3955" y="899"/>
                </a:lnTo>
                <a:lnTo>
                  <a:pt x="3956" y="899"/>
                </a:lnTo>
                <a:lnTo>
                  <a:pt x="3958" y="899"/>
                </a:lnTo>
                <a:lnTo>
                  <a:pt x="3959" y="899"/>
                </a:lnTo>
                <a:lnTo>
                  <a:pt x="3959" y="899"/>
                </a:lnTo>
                <a:lnTo>
                  <a:pt x="3960" y="899"/>
                </a:lnTo>
                <a:lnTo>
                  <a:pt x="3961" y="899"/>
                </a:lnTo>
                <a:lnTo>
                  <a:pt x="3963" y="899"/>
                </a:lnTo>
                <a:lnTo>
                  <a:pt x="3963" y="899"/>
                </a:lnTo>
                <a:lnTo>
                  <a:pt x="3964" y="899"/>
                </a:lnTo>
                <a:lnTo>
                  <a:pt x="3965" y="899"/>
                </a:lnTo>
                <a:lnTo>
                  <a:pt x="3966" y="899"/>
                </a:lnTo>
                <a:lnTo>
                  <a:pt x="3966" y="899"/>
                </a:lnTo>
                <a:lnTo>
                  <a:pt x="3968" y="899"/>
                </a:lnTo>
                <a:lnTo>
                  <a:pt x="3969" y="899"/>
                </a:lnTo>
                <a:lnTo>
                  <a:pt x="3970" y="899"/>
                </a:lnTo>
                <a:lnTo>
                  <a:pt x="3971" y="899"/>
                </a:lnTo>
                <a:lnTo>
                  <a:pt x="3971" y="901"/>
                </a:lnTo>
                <a:lnTo>
                  <a:pt x="3973" y="901"/>
                </a:lnTo>
                <a:lnTo>
                  <a:pt x="3974" y="901"/>
                </a:lnTo>
                <a:lnTo>
                  <a:pt x="3975" y="901"/>
                </a:lnTo>
                <a:lnTo>
                  <a:pt x="3975" y="901"/>
                </a:lnTo>
                <a:lnTo>
                  <a:pt x="3976" y="901"/>
                </a:lnTo>
                <a:lnTo>
                  <a:pt x="3978" y="901"/>
                </a:lnTo>
                <a:lnTo>
                  <a:pt x="3979" y="901"/>
                </a:lnTo>
                <a:lnTo>
                  <a:pt x="3979" y="901"/>
                </a:lnTo>
                <a:lnTo>
                  <a:pt x="3980" y="901"/>
                </a:lnTo>
                <a:lnTo>
                  <a:pt x="3981" y="901"/>
                </a:lnTo>
                <a:lnTo>
                  <a:pt x="3982" y="901"/>
                </a:lnTo>
                <a:lnTo>
                  <a:pt x="3982" y="901"/>
                </a:lnTo>
                <a:lnTo>
                  <a:pt x="3984" y="901"/>
                </a:lnTo>
                <a:lnTo>
                  <a:pt x="3985" y="901"/>
                </a:lnTo>
                <a:lnTo>
                  <a:pt x="3986" y="901"/>
                </a:lnTo>
                <a:lnTo>
                  <a:pt x="3986" y="901"/>
                </a:lnTo>
                <a:lnTo>
                  <a:pt x="3987" y="901"/>
                </a:lnTo>
                <a:lnTo>
                  <a:pt x="3989" y="902"/>
                </a:lnTo>
                <a:lnTo>
                  <a:pt x="3990" y="902"/>
                </a:lnTo>
                <a:lnTo>
                  <a:pt x="3990" y="902"/>
                </a:lnTo>
                <a:lnTo>
                  <a:pt x="3991" y="902"/>
                </a:lnTo>
                <a:lnTo>
                  <a:pt x="3992" y="902"/>
                </a:lnTo>
                <a:lnTo>
                  <a:pt x="3994" y="901"/>
                </a:lnTo>
                <a:lnTo>
                  <a:pt x="3994" y="901"/>
                </a:lnTo>
                <a:lnTo>
                  <a:pt x="3995" y="901"/>
                </a:lnTo>
                <a:lnTo>
                  <a:pt x="3996" y="901"/>
                </a:lnTo>
                <a:lnTo>
                  <a:pt x="3997" y="901"/>
                </a:lnTo>
                <a:lnTo>
                  <a:pt x="3997" y="901"/>
                </a:lnTo>
                <a:lnTo>
                  <a:pt x="3999" y="901"/>
                </a:lnTo>
                <a:lnTo>
                  <a:pt x="4000" y="901"/>
                </a:lnTo>
                <a:lnTo>
                  <a:pt x="4001" y="899"/>
                </a:lnTo>
                <a:lnTo>
                  <a:pt x="4001" y="899"/>
                </a:lnTo>
                <a:lnTo>
                  <a:pt x="4002" y="898"/>
                </a:lnTo>
                <a:lnTo>
                  <a:pt x="4004" y="896"/>
                </a:lnTo>
                <a:lnTo>
                  <a:pt x="4005" y="893"/>
                </a:lnTo>
                <a:lnTo>
                  <a:pt x="4005" y="890"/>
                </a:lnTo>
                <a:lnTo>
                  <a:pt x="4006" y="886"/>
                </a:lnTo>
                <a:lnTo>
                  <a:pt x="4007" y="881"/>
                </a:lnTo>
                <a:lnTo>
                  <a:pt x="4009" y="875"/>
                </a:lnTo>
                <a:lnTo>
                  <a:pt x="4009" y="868"/>
                </a:lnTo>
                <a:lnTo>
                  <a:pt x="4010" y="861"/>
                </a:lnTo>
                <a:lnTo>
                  <a:pt x="4011" y="852"/>
                </a:lnTo>
                <a:lnTo>
                  <a:pt x="4012" y="844"/>
                </a:lnTo>
                <a:lnTo>
                  <a:pt x="4012" y="834"/>
                </a:lnTo>
                <a:lnTo>
                  <a:pt x="4014" y="824"/>
                </a:lnTo>
                <a:lnTo>
                  <a:pt x="4015" y="813"/>
                </a:lnTo>
                <a:lnTo>
                  <a:pt x="4016" y="800"/>
                </a:lnTo>
                <a:lnTo>
                  <a:pt x="4016" y="786"/>
                </a:lnTo>
                <a:lnTo>
                  <a:pt x="4017" y="773"/>
                </a:lnTo>
                <a:lnTo>
                  <a:pt x="4018" y="758"/>
                </a:lnTo>
                <a:lnTo>
                  <a:pt x="4020" y="742"/>
                </a:lnTo>
                <a:lnTo>
                  <a:pt x="4020" y="724"/>
                </a:lnTo>
                <a:lnTo>
                  <a:pt x="4021" y="706"/>
                </a:lnTo>
                <a:lnTo>
                  <a:pt x="4022" y="685"/>
                </a:lnTo>
                <a:lnTo>
                  <a:pt x="4023" y="664"/>
                </a:lnTo>
                <a:lnTo>
                  <a:pt x="4023" y="642"/>
                </a:lnTo>
                <a:lnTo>
                  <a:pt x="4025" y="619"/>
                </a:lnTo>
                <a:lnTo>
                  <a:pt x="4026" y="595"/>
                </a:lnTo>
                <a:lnTo>
                  <a:pt x="4027" y="570"/>
                </a:lnTo>
                <a:lnTo>
                  <a:pt x="4028" y="544"/>
                </a:lnTo>
                <a:lnTo>
                  <a:pt x="4028" y="517"/>
                </a:lnTo>
                <a:lnTo>
                  <a:pt x="4030" y="490"/>
                </a:lnTo>
                <a:lnTo>
                  <a:pt x="4031" y="460"/>
                </a:lnTo>
                <a:lnTo>
                  <a:pt x="4032" y="428"/>
                </a:lnTo>
                <a:lnTo>
                  <a:pt x="4032" y="393"/>
                </a:lnTo>
                <a:lnTo>
                  <a:pt x="4033" y="352"/>
                </a:lnTo>
                <a:lnTo>
                  <a:pt x="4035" y="306"/>
                </a:lnTo>
                <a:lnTo>
                  <a:pt x="4036" y="255"/>
                </a:lnTo>
                <a:lnTo>
                  <a:pt x="4036" y="212"/>
                </a:lnTo>
                <a:lnTo>
                  <a:pt x="4037" y="188"/>
                </a:lnTo>
                <a:lnTo>
                  <a:pt x="4038" y="197"/>
                </a:lnTo>
                <a:lnTo>
                  <a:pt x="4040" y="244"/>
                </a:lnTo>
                <a:lnTo>
                  <a:pt x="4040" y="330"/>
                </a:lnTo>
                <a:lnTo>
                  <a:pt x="4041" y="449"/>
                </a:lnTo>
                <a:lnTo>
                  <a:pt x="4042" y="584"/>
                </a:lnTo>
                <a:lnTo>
                  <a:pt x="4043" y="717"/>
                </a:lnTo>
                <a:lnTo>
                  <a:pt x="4043" y="824"/>
                </a:lnTo>
                <a:lnTo>
                  <a:pt x="4045" y="906"/>
                </a:lnTo>
                <a:lnTo>
                  <a:pt x="4046" y="954"/>
                </a:lnTo>
                <a:lnTo>
                  <a:pt x="4047" y="976"/>
                </a:lnTo>
                <a:lnTo>
                  <a:pt x="4047" y="978"/>
                </a:lnTo>
                <a:lnTo>
                  <a:pt x="4048" y="964"/>
                </a:lnTo>
                <a:lnTo>
                  <a:pt x="4050" y="940"/>
                </a:lnTo>
                <a:lnTo>
                  <a:pt x="4051" y="913"/>
                </a:lnTo>
                <a:lnTo>
                  <a:pt x="4051" y="886"/>
                </a:lnTo>
                <a:lnTo>
                  <a:pt x="4052" y="860"/>
                </a:lnTo>
                <a:lnTo>
                  <a:pt x="4053" y="835"/>
                </a:lnTo>
                <a:lnTo>
                  <a:pt x="4054" y="814"/>
                </a:lnTo>
                <a:lnTo>
                  <a:pt x="4054" y="796"/>
                </a:lnTo>
                <a:lnTo>
                  <a:pt x="4056" y="782"/>
                </a:lnTo>
                <a:lnTo>
                  <a:pt x="4057" y="769"/>
                </a:lnTo>
                <a:lnTo>
                  <a:pt x="4058" y="760"/>
                </a:lnTo>
                <a:lnTo>
                  <a:pt x="4058" y="753"/>
                </a:lnTo>
                <a:lnTo>
                  <a:pt x="4059" y="747"/>
                </a:lnTo>
                <a:lnTo>
                  <a:pt x="4061" y="743"/>
                </a:lnTo>
                <a:lnTo>
                  <a:pt x="4062" y="739"/>
                </a:lnTo>
                <a:lnTo>
                  <a:pt x="4062" y="738"/>
                </a:lnTo>
                <a:lnTo>
                  <a:pt x="4063" y="737"/>
                </a:lnTo>
                <a:lnTo>
                  <a:pt x="4064" y="737"/>
                </a:lnTo>
                <a:lnTo>
                  <a:pt x="4066" y="737"/>
                </a:lnTo>
                <a:lnTo>
                  <a:pt x="4066" y="738"/>
                </a:lnTo>
                <a:lnTo>
                  <a:pt x="4067" y="741"/>
                </a:lnTo>
                <a:lnTo>
                  <a:pt x="4068" y="743"/>
                </a:lnTo>
                <a:lnTo>
                  <a:pt x="4069" y="746"/>
                </a:lnTo>
                <a:lnTo>
                  <a:pt x="4069" y="750"/>
                </a:lnTo>
                <a:lnTo>
                  <a:pt x="4071" y="754"/>
                </a:lnTo>
                <a:lnTo>
                  <a:pt x="4072" y="759"/>
                </a:lnTo>
                <a:lnTo>
                  <a:pt x="4073" y="765"/>
                </a:lnTo>
                <a:lnTo>
                  <a:pt x="4073" y="774"/>
                </a:lnTo>
                <a:lnTo>
                  <a:pt x="4074" y="784"/>
                </a:lnTo>
                <a:lnTo>
                  <a:pt x="4076" y="796"/>
                </a:lnTo>
                <a:lnTo>
                  <a:pt x="4077" y="810"/>
                </a:lnTo>
                <a:lnTo>
                  <a:pt x="4077" y="824"/>
                </a:lnTo>
                <a:lnTo>
                  <a:pt x="4078" y="837"/>
                </a:lnTo>
                <a:lnTo>
                  <a:pt x="4079" y="846"/>
                </a:lnTo>
                <a:lnTo>
                  <a:pt x="4081" y="857"/>
                </a:lnTo>
                <a:lnTo>
                  <a:pt x="4081" y="86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05" name="Freeform 53"/>
          <p:cNvSpPr>
            <a:spLocks/>
          </p:cNvSpPr>
          <p:nvPr/>
        </p:nvSpPr>
        <p:spPr bwMode="auto">
          <a:xfrm>
            <a:off x="2689225" y="1127125"/>
            <a:ext cx="3121025" cy="723900"/>
          </a:xfrm>
          <a:custGeom>
            <a:avLst/>
            <a:gdLst/>
            <a:ahLst/>
            <a:cxnLst>
              <a:cxn ang="0">
                <a:pos x="64" y="878"/>
              </a:cxn>
              <a:cxn ang="0">
                <a:pos x="128" y="876"/>
              </a:cxn>
              <a:cxn ang="0">
                <a:pos x="193" y="539"/>
              </a:cxn>
              <a:cxn ang="0">
                <a:pos x="257" y="882"/>
              </a:cxn>
              <a:cxn ang="0">
                <a:pos x="322" y="796"/>
              </a:cxn>
              <a:cxn ang="0">
                <a:pos x="387" y="846"/>
              </a:cxn>
              <a:cxn ang="0">
                <a:pos x="451" y="867"/>
              </a:cxn>
              <a:cxn ang="0">
                <a:pos x="516" y="876"/>
              </a:cxn>
              <a:cxn ang="0">
                <a:pos x="580" y="876"/>
              </a:cxn>
              <a:cxn ang="0">
                <a:pos x="645" y="876"/>
              </a:cxn>
              <a:cxn ang="0">
                <a:pos x="709" y="873"/>
              </a:cxn>
              <a:cxn ang="0">
                <a:pos x="774" y="875"/>
              </a:cxn>
              <a:cxn ang="0">
                <a:pos x="838" y="872"/>
              </a:cxn>
              <a:cxn ang="0">
                <a:pos x="903" y="875"/>
              </a:cxn>
              <a:cxn ang="0">
                <a:pos x="967" y="876"/>
              </a:cxn>
              <a:cxn ang="0">
                <a:pos x="1032" y="835"/>
              </a:cxn>
              <a:cxn ang="0">
                <a:pos x="1097" y="868"/>
              </a:cxn>
              <a:cxn ang="0">
                <a:pos x="1161" y="876"/>
              </a:cxn>
              <a:cxn ang="0">
                <a:pos x="1226" y="875"/>
              </a:cxn>
              <a:cxn ang="0">
                <a:pos x="1290" y="876"/>
              </a:cxn>
              <a:cxn ang="0">
                <a:pos x="1355" y="878"/>
              </a:cxn>
              <a:cxn ang="0">
                <a:pos x="1419" y="877"/>
              </a:cxn>
              <a:cxn ang="0">
                <a:pos x="1484" y="876"/>
              </a:cxn>
              <a:cxn ang="0">
                <a:pos x="1548" y="875"/>
              </a:cxn>
              <a:cxn ang="0">
                <a:pos x="1613" y="878"/>
              </a:cxn>
              <a:cxn ang="0">
                <a:pos x="1679" y="873"/>
              </a:cxn>
              <a:cxn ang="0">
                <a:pos x="1743" y="875"/>
              </a:cxn>
              <a:cxn ang="0">
                <a:pos x="1808" y="876"/>
              </a:cxn>
              <a:cxn ang="0">
                <a:pos x="1872" y="875"/>
              </a:cxn>
              <a:cxn ang="0">
                <a:pos x="1937" y="876"/>
              </a:cxn>
              <a:cxn ang="0">
                <a:pos x="2001" y="876"/>
              </a:cxn>
              <a:cxn ang="0">
                <a:pos x="2066" y="876"/>
              </a:cxn>
              <a:cxn ang="0">
                <a:pos x="2131" y="876"/>
              </a:cxn>
              <a:cxn ang="0">
                <a:pos x="2195" y="876"/>
              </a:cxn>
              <a:cxn ang="0">
                <a:pos x="2260" y="876"/>
              </a:cxn>
              <a:cxn ang="0">
                <a:pos x="2324" y="876"/>
              </a:cxn>
              <a:cxn ang="0">
                <a:pos x="2389" y="876"/>
              </a:cxn>
              <a:cxn ang="0">
                <a:pos x="2453" y="876"/>
              </a:cxn>
              <a:cxn ang="0">
                <a:pos x="2518" y="876"/>
              </a:cxn>
              <a:cxn ang="0">
                <a:pos x="2582" y="876"/>
              </a:cxn>
              <a:cxn ang="0">
                <a:pos x="2647" y="882"/>
              </a:cxn>
              <a:cxn ang="0">
                <a:pos x="2711" y="875"/>
              </a:cxn>
              <a:cxn ang="0">
                <a:pos x="2776" y="876"/>
              </a:cxn>
              <a:cxn ang="0">
                <a:pos x="2841" y="875"/>
              </a:cxn>
              <a:cxn ang="0">
                <a:pos x="2905" y="876"/>
              </a:cxn>
              <a:cxn ang="0">
                <a:pos x="2970" y="876"/>
              </a:cxn>
              <a:cxn ang="0">
                <a:pos x="3034" y="876"/>
              </a:cxn>
              <a:cxn ang="0">
                <a:pos x="3099" y="876"/>
              </a:cxn>
              <a:cxn ang="0">
                <a:pos x="3163" y="876"/>
              </a:cxn>
              <a:cxn ang="0">
                <a:pos x="3228" y="876"/>
              </a:cxn>
              <a:cxn ang="0">
                <a:pos x="3292" y="876"/>
              </a:cxn>
              <a:cxn ang="0">
                <a:pos x="3358" y="876"/>
              </a:cxn>
              <a:cxn ang="0">
                <a:pos x="3423" y="876"/>
              </a:cxn>
              <a:cxn ang="0">
                <a:pos x="3487" y="876"/>
              </a:cxn>
              <a:cxn ang="0">
                <a:pos x="3552" y="876"/>
              </a:cxn>
              <a:cxn ang="0">
                <a:pos x="3616" y="877"/>
              </a:cxn>
              <a:cxn ang="0">
                <a:pos x="3681" y="876"/>
              </a:cxn>
              <a:cxn ang="0">
                <a:pos x="3745" y="871"/>
              </a:cxn>
              <a:cxn ang="0">
                <a:pos x="3810" y="875"/>
              </a:cxn>
              <a:cxn ang="0">
                <a:pos x="3874" y="877"/>
              </a:cxn>
              <a:cxn ang="0">
                <a:pos x="3939" y="876"/>
              </a:cxn>
              <a:cxn ang="0">
                <a:pos x="4004" y="820"/>
              </a:cxn>
              <a:cxn ang="0">
                <a:pos x="4068" y="633"/>
              </a:cxn>
            </a:cxnLst>
            <a:rect l="0" t="0" r="r" b="b"/>
            <a:pathLst>
              <a:path w="4081" h="1037">
                <a:moveTo>
                  <a:pt x="0" y="876"/>
                </a:moveTo>
                <a:lnTo>
                  <a:pt x="0" y="876"/>
                </a:lnTo>
                <a:lnTo>
                  <a:pt x="2" y="861"/>
                </a:lnTo>
                <a:lnTo>
                  <a:pt x="3" y="861"/>
                </a:lnTo>
                <a:lnTo>
                  <a:pt x="3" y="862"/>
                </a:lnTo>
                <a:lnTo>
                  <a:pt x="4" y="863"/>
                </a:lnTo>
                <a:lnTo>
                  <a:pt x="5" y="865"/>
                </a:lnTo>
                <a:lnTo>
                  <a:pt x="7" y="867"/>
                </a:lnTo>
                <a:lnTo>
                  <a:pt x="7" y="870"/>
                </a:lnTo>
                <a:lnTo>
                  <a:pt x="8" y="872"/>
                </a:lnTo>
                <a:lnTo>
                  <a:pt x="9" y="873"/>
                </a:lnTo>
                <a:lnTo>
                  <a:pt x="10" y="875"/>
                </a:lnTo>
                <a:lnTo>
                  <a:pt x="10" y="876"/>
                </a:lnTo>
                <a:lnTo>
                  <a:pt x="12" y="876"/>
                </a:lnTo>
                <a:lnTo>
                  <a:pt x="13" y="877"/>
                </a:lnTo>
                <a:lnTo>
                  <a:pt x="14" y="876"/>
                </a:lnTo>
                <a:lnTo>
                  <a:pt x="14" y="876"/>
                </a:lnTo>
                <a:lnTo>
                  <a:pt x="15" y="876"/>
                </a:lnTo>
                <a:lnTo>
                  <a:pt x="17" y="876"/>
                </a:lnTo>
                <a:lnTo>
                  <a:pt x="18" y="876"/>
                </a:lnTo>
                <a:lnTo>
                  <a:pt x="18" y="876"/>
                </a:lnTo>
                <a:lnTo>
                  <a:pt x="19" y="876"/>
                </a:lnTo>
                <a:lnTo>
                  <a:pt x="20" y="876"/>
                </a:lnTo>
                <a:lnTo>
                  <a:pt x="22" y="876"/>
                </a:lnTo>
                <a:lnTo>
                  <a:pt x="22" y="876"/>
                </a:lnTo>
                <a:lnTo>
                  <a:pt x="23" y="876"/>
                </a:lnTo>
                <a:lnTo>
                  <a:pt x="24" y="876"/>
                </a:lnTo>
                <a:lnTo>
                  <a:pt x="25" y="876"/>
                </a:lnTo>
                <a:lnTo>
                  <a:pt x="25" y="876"/>
                </a:lnTo>
                <a:lnTo>
                  <a:pt x="27" y="876"/>
                </a:lnTo>
                <a:lnTo>
                  <a:pt x="28" y="877"/>
                </a:lnTo>
                <a:lnTo>
                  <a:pt x="29" y="877"/>
                </a:lnTo>
                <a:lnTo>
                  <a:pt x="29" y="877"/>
                </a:lnTo>
                <a:lnTo>
                  <a:pt x="30" y="877"/>
                </a:lnTo>
                <a:lnTo>
                  <a:pt x="32" y="878"/>
                </a:lnTo>
                <a:lnTo>
                  <a:pt x="33" y="878"/>
                </a:lnTo>
                <a:lnTo>
                  <a:pt x="33" y="878"/>
                </a:lnTo>
                <a:lnTo>
                  <a:pt x="34" y="878"/>
                </a:lnTo>
                <a:lnTo>
                  <a:pt x="35" y="878"/>
                </a:lnTo>
                <a:lnTo>
                  <a:pt x="36" y="878"/>
                </a:lnTo>
                <a:lnTo>
                  <a:pt x="36" y="878"/>
                </a:lnTo>
                <a:lnTo>
                  <a:pt x="38" y="878"/>
                </a:lnTo>
                <a:lnTo>
                  <a:pt x="39" y="880"/>
                </a:lnTo>
                <a:lnTo>
                  <a:pt x="40" y="880"/>
                </a:lnTo>
                <a:lnTo>
                  <a:pt x="40" y="880"/>
                </a:lnTo>
                <a:lnTo>
                  <a:pt x="41" y="880"/>
                </a:lnTo>
                <a:lnTo>
                  <a:pt x="43" y="880"/>
                </a:lnTo>
                <a:lnTo>
                  <a:pt x="44" y="880"/>
                </a:lnTo>
                <a:lnTo>
                  <a:pt x="44" y="880"/>
                </a:lnTo>
                <a:lnTo>
                  <a:pt x="45" y="878"/>
                </a:lnTo>
                <a:lnTo>
                  <a:pt x="46" y="878"/>
                </a:lnTo>
                <a:lnTo>
                  <a:pt x="48" y="878"/>
                </a:lnTo>
                <a:lnTo>
                  <a:pt x="48" y="878"/>
                </a:lnTo>
                <a:lnTo>
                  <a:pt x="49" y="878"/>
                </a:lnTo>
                <a:lnTo>
                  <a:pt x="50" y="878"/>
                </a:lnTo>
                <a:lnTo>
                  <a:pt x="51" y="878"/>
                </a:lnTo>
                <a:lnTo>
                  <a:pt x="51" y="878"/>
                </a:lnTo>
                <a:lnTo>
                  <a:pt x="53" y="877"/>
                </a:lnTo>
                <a:lnTo>
                  <a:pt x="54" y="877"/>
                </a:lnTo>
                <a:lnTo>
                  <a:pt x="55" y="877"/>
                </a:lnTo>
                <a:lnTo>
                  <a:pt x="55" y="877"/>
                </a:lnTo>
                <a:lnTo>
                  <a:pt x="56" y="877"/>
                </a:lnTo>
                <a:lnTo>
                  <a:pt x="58" y="877"/>
                </a:lnTo>
                <a:lnTo>
                  <a:pt x="59" y="877"/>
                </a:lnTo>
                <a:lnTo>
                  <a:pt x="60" y="877"/>
                </a:lnTo>
                <a:lnTo>
                  <a:pt x="60" y="877"/>
                </a:lnTo>
                <a:lnTo>
                  <a:pt x="61" y="878"/>
                </a:lnTo>
                <a:lnTo>
                  <a:pt x="63" y="878"/>
                </a:lnTo>
                <a:lnTo>
                  <a:pt x="64" y="878"/>
                </a:lnTo>
                <a:lnTo>
                  <a:pt x="64" y="878"/>
                </a:lnTo>
                <a:lnTo>
                  <a:pt x="65" y="877"/>
                </a:lnTo>
                <a:lnTo>
                  <a:pt x="66" y="877"/>
                </a:lnTo>
                <a:lnTo>
                  <a:pt x="68" y="877"/>
                </a:lnTo>
                <a:lnTo>
                  <a:pt x="68" y="877"/>
                </a:lnTo>
                <a:lnTo>
                  <a:pt x="69" y="877"/>
                </a:lnTo>
                <a:lnTo>
                  <a:pt x="70" y="877"/>
                </a:lnTo>
                <a:lnTo>
                  <a:pt x="71" y="877"/>
                </a:lnTo>
                <a:lnTo>
                  <a:pt x="71" y="877"/>
                </a:lnTo>
                <a:lnTo>
                  <a:pt x="72" y="877"/>
                </a:lnTo>
                <a:lnTo>
                  <a:pt x="74" y="877"/>
                </a:lnTo>
                <a:lnTo>
                  <a:pt x="75" y="877"/>
                </a:lnTo>
                <a:lnTo>
                  <a:pt x="75" y="877"/>
                </a:lnTo>
                <a:lnTo>
                  <a:pt x="76" y="877"/>
                </a:lnTo>
                <a:lnTo>
                  <a:pt x="77" y="877"/>
                </a:lnTo>
                <a:lnTo>
                  <a:pt x="79" y="877"/>
                </a:lnTo>
                <a:lnTo>
                  <a:pt x="79" y="877"/>
                </a:lnTo>
                <a:lnTo>
                  <a:pt x="80" y="877"/>
                </a:lnTo>
                <a:lnTo>
                  <a:pt x="81" y="877"/>
                </a:lnTo>
                <a:lnTo>
                  <a:pt x="82" y="877"/>
                </a:lnTo>
                <a:lnTo>
                  <a:pt x="82" y="877"/>
                </a:lnTo>
                <a:lnTo>
                  <a:pt x="84" y="877"/>
                </a:lnTo>
                <a:lnTo>
                  <a:pt x="85" y="877"/>
                </a:lnTo>
                <a:lnTo>
                  <a:pt x="86" y="877"/>
                </a:lnTo>
                <a:lnTo>
                  <a:pt x="86" y="877"/>
                </a:lnTo>
                <a:lnTo>
                  <a:pt x="87" y="877"/>
                </a:lnTo>
                <a:lnTo>
                  <a:pt x="89" y="877"/>
                </a:lnTo>
                <a:lnTo>
                  <a:pt x="90" y="877"/>
                </a:lnTo>
                <a:lnTo>
                  <a:pt x="90" y="876"/>
                </a:lnTo>
                <a:lnTo>
                  <a:pt x="91" y="876"/>
                </a:lnTo>
                <a:lnTo>
                  <a:pt x="92" y="876"/>
                </a:lnTo>
                <a:lnTo>
                  <a:pt x="94" y="876"/>
                </a:lnTo>
                <a:lnTo>
                  <a:pt x="94" y="876"/>
                </a:lnTo>
                <a:lnTo>
                  <a:pt x="95" y="876"/>
                </a:lnTo>
                <a:lnTo>
                  <a:pt x="96" y="876"/>
                </a:lnTo>
                <a:lnTo>
                  <a:pt x="97" y="876"/>
                </a:lnTo>
                <a:lnTo>
                  <a:pt x="97" y="876"/>
                </a:lnTo>
                <a:lnTo>
                  <a:pt x="99" y="876"/>
                </a:lnTo>
                <a:lnTo>
                  <a:pt x="100" y="876"/>
                </a:lnTo>
                <a:lnTo>
                  <a:pt x="101" y="876"/>
                </a:lnTo>
                <a:lnTo>
                  <a:pt x="101" y="876"/>
                </a:lnTo>
                <a:lnTo>
                  <a:pt x="102" y="876"/>
                </a:lnTo>
                <a:lnTo>
                  <a:pt x="104" y="876"/>
                </a:lnTo>
                <a:lnTo>
                  <a:pt x="105" y="876"/>
                </a:lnTo>
                <a:lnTo>
                  <a:pt x="105" y="876"/>
                </a:lnTo>
                <a:lnTo>
                  <a:pt x="106" y="876"/>
                </a:lnTo>
                <a:lnTo>
                  <a:pt x="107" y="876"/>
                </a:lnTo>
                <a:lnTo>
                  <a:pt x="108" y="876"/>
                </a:lnTo>
                <a:lnTo>
                  <a:pt x="108" y="876"/>
                </a:lnTo>
                <a:lnTo>
                  <a:pt x="110" y="876"/>
                </a:lnTo>
                <a:lnTo>
                  <a:pt x="111" y="877"/>
                </a:lnTo>
                <a:lnTo>
                  <a:pt x="112" y="876"/>
                </a:lnTo>
                <a:lnTo>
                  <a:pt x="113" y="876"/>
                </a:lnTo>
                <a:lnTo>
                  <a:pt x="113" y="876"/>
                </a:lnTo>
                <a:lnTo>
                  <a:pt x="115" y="876"/>
                </a:lnTo>
                <a:lnTo>
                  <a:pt x="116" y="876"/>
                </a:lnTo>
                <a:lnTo>
                  <a:pt x="117" y="876"/>
                </a:lnTo>
                <a:lnTo>
                  <a:pt x="117" y="876"/>
                </a:lnTo>
                <a:lnTo>
                  <a:pt x="118" y="876"/>
                </a:lnTo>
                <a:lnTo>
                  <a:pt x="120" y="876"/>
                </a:lnTo>
                <a:lnTo>
                  <a:pt x="121" y="876"/>
                </a:lnTo>
                <a:lnTo>
                  <a:pt x="121" y="876"/>
                </a:lnTo>
                <a:lnTo>
                  <a:pt x="122" y="876"/>
                </a:lnTo>
                <a:lnTo>
                  <a:pt x="123" y="876"/>
                </a:lnTo>
                <a:lnTo>
                  <a:pt x="125" y="876"/>
                </a:lnTo>
                <a:lnTo>
                  <a:pt x="125" y="876"/>
                </a:lnTo>
                <a:lnTo>
                  <a:pt x="126" y="876"/>
                </a:lnTo>
                <a:lnTo>
                  <a:pt x="127" y="876"/>
                </a:lnTo>
                <a:lnTo>
                  <a:pt x="128" y="876"/>
                </a:lnTo>
                <a:lnTo>
                  <a:pt x="128" y="876"/>
                </a:lnTo>
                <a:lnTo>
                  <a:pt x="130" y="876"/>
                </a:lnTo>
                <a:lnTo>
                  <a:pt x="131" y="876"/>
                </a:lnTo>
                <a:lnTo>
                  <a:pt x="132" y="876"/>
                </a:lnTo>
                <a:lnTo>
                  <a:pt x="132" y="876"/>
                </a:lnTo>
                <a:lnTo>
                  <a:pt x="133" y="876"/>
                </a:lnTo>
                <a:lnTo>
                  <a:pt x="135" y="876"/>
                </a:lnTo>
                <a:lnTo>
                  <a:pt x="136" y="876"/>
                </a:lnTo>
                <a:lnTo>
                  <a:pt x="136" y="876"/>
                </a:lnTo>
                <a:lnTo>
                  <a:pt x="137" y="876"/>
                </a:lnTo>
                <a:lnTo>
                  <a:pt x="138" y="876"/>
                </a:lnTo>
                <a:lnTo>
                  <a:pt x="140" y="876"/>
                </a:lnTo>
                <a:lnTo>
                  <a:pt x="140" y="876"/>
                </a:lnTo>
                <a:lnTo>
                  <a:pt x="141" y="876"/>
                </a:lnTo>
                <a:lnTo>
                  <a:pt x="142" y="876"/>
                </a:lnTo>
                <a:lnTo>
                  <a:pt x="143" y="876"/>
                </a:lnTo>
                <a:lnTo>
                  <a:pt x="143" y="875"/>
                </a:lnTo>
                <a:lnTo>
                  <a:pt x="144" y="875"/>
                </a:lnTo>
                <a:lnTo>
                  <a:pt x="146" y="875"/>
                </a:lnTo>
                <a:lnTo>
                  <a:pt x="147" y="875"/>
                </a:lnTo>
                <a:lnTo>
                  <a:pt x="147" y="875"/>
                </a:lnTo>
                <a:lnTo>
                  <a:pt x="148" y="875"/>
                </a:lnTo>
                <a:lnTo>
                  <a:pt x="149" y="875"/>
                </a:lnTo>
                <a:lnTo>
                  <a:pt x="151" y="875"/>
                </a:lnTo>
                <a:lnTo>
                  <a:pt x="151" y="875"/>
                </a:lnTo>
                <a:lnTo>
                  <a:pt x="152" y="875"/>
                </a:lnTo>
                <a:lnTo>
                  <a:pt x="153" y="875"/>
                </a:lnTo>
                <a:lnTo>
                  <a:pt x="154" y="875"/>
                </a:lnTo>
                <a:lnTo>
                  <a:pt x="154" y="875"/>
                </a:lnTo>
                <a:lnTo>
                  <a:pt x="156" y="873"/>
                </a:lnTo>
                <a:lnTo>
                  <a:pt x="157" y="873"/>
                </a:lnTo>
                <a:lnTo>
                  <a:pt x="158" y="873"/>
                </a:lnTo>
                <a:lnTo>
                  <a:pt x="158" y="873"/>
                </a:lnTo>
                <a:lnTo>
                  <a:pt x="159" y="873"/>
                </a:lnTo>
                <a:lnTo>
                  <a:pt x="161" y="873"/>
                </a:lnTo>
                <a:lnTo>
                  <a:pt x="162" y="873"/>
                </a:lnTo>
                <a:lnTo>
                  <a:pt x="162" y="872"/>
                </a:lnTo>
                <a:lnTo>
                  <a:pt x="163" y="872"/>
                </a:lnTo>
                <a:lnTo>
                  <a:pt x="164" y="871"/>
                </a:lnTo>
                <a:lnTo>
                  <a:pt x="166" y="871"/>
                </a:lnTo>
                <a:lnTo>
                  <a:pt x="166" y="872"/>
                </a:lnTo>
                <a:lnTo>
                  <a:pt x="167" y="873"/>
                </a:lnTo>
                <a:lnTo>
                  <a:pt x="168" y="875"/>
                </a:lnTo>
                <a:lnTo>
                  <a:pt x="169" y="876"/>
                </a:lnTo>
                <a:lnTo>
                  <a:pt x="171" y="877"/>
                </a:lnTo>
                <a:lnTo>
                  <a:pt x="171" y="877"/>
                </a:lnTo>
                <a:lnTo>
                  <a:pt x="172" y="877"/>
                </a:lnTo>
                <a:lnTo>
                  <a:pt x="173" y="882"/>
                </a:lnTo>
                <a:lnTo>
                  <a:pt x="174" y="913"/>
                </a:lnTo>
                <a:lnTo>
                  <a:pt x="174" y="1006"/>
                </a:lnTo>
                <a:lnTo>
                  <a:pt x="176" y="1037"/>
                </a:lnTo>
                <a:lnTo>
                  <a:pt x="177" y="1037"/>
                </a:lnTo>
                <a:lnTo>
                  <a:pt x="178" y="1037"/>
                </a:lnTo>
                <a:lnTo>
                  <a:pt x="178" y="1037"/>
                </a:lnTo>
                <a:lnTo>
                  <a:pt x="179" y="1037"/>
                </a:lnTo>
                <a:lnTo>
                  <a:pt x="180" y="1037"/>
                </a:lnTo>
                <a:lnTo>
                  <a:pt x="182" y="1037"/>
                </a:lnTo>
                <a:lnTo>
                  <a:pt x="182" y="1037"/>
                </a:lnTo>
                <a:lnTo>
                  <a:pt x="183" y="1037"/>
                </a:lnTo>
                <a:lnTo>
                  <a:pt x="184" y="1037"/>
                </a:lnTo>
                <a:lnTo>
                  <a:pt x="185" y="1037"/>
                </a:lnTo>
                <a:lnTo>
                  <a:pt x="185" y="1037"/>
                </a:lnTo>
                <a:lnTo>
                  <a:pt x="187" y="861"/>
                </a:lnTo>
                <a:lnTo>
                  <a:pt x="188" y="308"/>
                </a:lnTo>
                <a:lnTo>
                  <a:pt x="189" y="28"/>
                </a:lnTo>
                <a:lnTo>
                  <a:pt x="189" y="45"/>
                </a:lnTo>
                <a:lnTo>
                  <a:pt x="190" y="215"/>
                </a:lnTo>
                <a:lnTo>
                  <a:pt x="192" y="399"/>
                </a:lnTo>
                <a:lnTo>
                  <a:pt x="193" y="539"/>
                </a:lnTo>
                <a:lnTo>
                  <a:pt x="193" y="634"/>
                </a:lnTo>
                <a:lnTo>
                  <a:pt x="194" y="693"/>
                </a:lnTo>
                <a:lnTo>
                  <a:pt x="195" y="731"/>
                </a:lnTo>
                <a:lnTo>
                  <a:pt x="197" y="755"/>
                </a:lnTo>
                <a:lnTo>
                  <a:pt x="197" y="772"/>
                </a:lnTo>
                <a:lnTo>
                  <a:pt x="198" y="783"/>
                </a:lnTo>
                <a:lnTo>
                  <a:pt x="199" y="793"/>
                </a:lnTo>
                <a:lnTo>
                  <a:pt x="200" y="800"/>
                </a:lnTo>
                <a:lnTo>
                  <a:pt x="200" y="806"/>
                </a:lnTo>
                <a:lnTo>
                  <a:pt x="202" y="813"/>
                </a:lnTo>
                <a:lnTo>
                  <a:pt x="203" y="818"/>
                </a:lnTo>
                <a:lnTo>
                  <a:pt x="204" y="824"/>
                </a:lnTo>
                <a:lnTo>
                  <a:pt x="204" y="827"/>
                </a:lnTo>
                <a:lnTo>
                  <a:pt x="205" y="832"/>
                </a:lnTo>
                <a:lnTo>
                  <a:pt x="207" y="836"/>
                </a:lnTo>
                <a:lnTo>
                  <a:pt x="208" y="840"/>
                </a:lnTo>
                <a:lnTo>
                  <a:pt x="208" y="842"/>
                </a:lnTo>
                <a:lnTo>
                  <a:pt x="209" y="846"/>
                </a:lnTo>
                <a:lnTo>
                  <a:pt x="210" y="849"/>
                </a:lnTo>
                <a:lnTo>
                  <a:pt x="211" y="851"/>
                </a:lnTo>
                <a:lnTo>
                  <a:pt x="211" y="854"/>
                </a:lnTo>
                <a:lnTo>
                  <a:pt x="213" y="856"/>
                </a:lnTo>
                <a:lnTo>
                  <a:pt x="214" y="857"/>
                </a:lnTo>
                <a:lnTo>
                  <a:pt x="215" y="860"/>
                </a:lnTo>
                <a:lnTo>
                  <a:pt x="215" y="861"/>
                </a:lnTo>
                <a:lnTo>
                  <a:pt x="216" y="863"/>
                </a:lnTo>
                <a:lnTo>
                  <a:pt x="218" y="865"/>
                </a:lnTo>
                <a:lnTo>
                  <a:pt x="219" y="867"/>
                </a:lnTo>
                <a:lnTo>
                  <a:pt x="219" y="868"/>
                </a:lnTo>
                <a:lnTo>
                  <a:pt x="220" y="870"/>
                </a:lnTo>
                <a:lnTo>
                  <a:pt x="221" y="871"/>
                </a:lnTo>
                <a:lnTo>
                  <a:pt x="223" y="872"/>
                </a:lnTo>
                <a:lnTo>
                  <a:pt x="223" y="873"/>
                </a:lnTo>
                <a:lnTo>
                  <a:pt x="224" y="873"/>
                </a:lnTo>
                <a:lnTo>
                  <a:pt x="225" y="875"/>
                </a:lnTo>
                <a:lnTo>
                  <a:pt x="226" y="876"/>
                </a:lnTo>
                <a:lnTo>
                  <a:pt x="228" y="876"/>
                </a:lnTo>
                <a:lnTo>
                  <a:pt x="228" y="877"/>
                </a:lnTo>
                <a:lnTo>
                  <a:pt x="229" y="878"/>
                </a:lnTo>
                <a:lnTo>
                  <a:pt x="230" y="880"/>
                </a:lnTo>
                <a:lnTo>
                  <a:pt x="231" y="880"/>
                </a:lnTo>
                <a:lnTo>
                  <a:pt x="231" y="880"/>
                </a:lnTo>
                <a:lnTo>
                  <a:pt x="233" y="878"/>
                </a:lnTo>
                <a:lnTo>
                  <a:pt x="234" y="876"/>
                </a:lnTo>
                <a:lnTo>
                  <a:pt x="235" y="867"/>
                </a:lnTo>
                <a:lnTo>
                  <a:pt x="235" y="847"/>
                </a:lnTo>
                <a:lnTo>
                  <a:pt x="236" y="809"/>
                </a:lnTo>
                <a:lnTo>
                  <a:pt x="238" y="758"/>
                </a:lnTo>
                <a:lnTo>
                  <a:pt x="239" y="710"/>
                </a:lnTo>
                <a:lnTo>
                  <a:pt x="239" y="686"/>
                </a:lnTo>
                <a:lnTo>
                  <a:pt x="240" y="695"/>
                </a:lnTo>
                <a:lnTo>
                  <a:pt x="241" y="728"/>
                </a:lnTo>
                <a:lnTo>
                  <a:pt x="243" y="769"/>
                </a:lnTo>
                <a:lnTo>
                  <a:pt x="243" y="805"/>
                </a:lnTo>
                <a:lnTo>
                  <a:pt x="244" y="832"/>
                </a:lnTo>
                <a:lnTo>
                  <a:pt x="245" y="850"/>
                </a:lnTo>
                <a:lnTo>
                  <a:pt x="246" y="860"/>
                </a:lnTo>
                <a:lnTo>
                  <a:pt x="246" y="866"/>
                </a:lnTo>
                <a:lnTo>
                  <a:pt x="247" y="868"/>
                </a:lnTo>
                <a:lnTo>
                  <a:pt x="249" y="868"/>
                </a:lnTo>
                <a:lnTo>
                  <a:pt x="250" y="870"/>
                </a:lnTo>
                <a:lnTo>
                  <a:pt x="250" y="872"/>
                </a:lnTo>
                <a:lnTo>
                  <a:pt x="251" y="877"/>
                </a:lnTo>
                <a:lnTo>
                  <a:pt x="252" y="885"/>
                </a:lnTo>
                <a:lnTo>
                  <a:pt x="254" y="888"/>
                </a:lnTo>
                <a:lnTo>
                  <a:pt x="254" y="888"/>
                </a:lnTo>
                <a:lnTo>
                  <a:pt x="255" y="886"/>
                </a:lnTo>
                <a:lnTo>
                  <a:pt x="256" y="883"/>
                </a:lnTo>
                <a:lnTo>
                  <a:pt x="257" y="882"/>
                </a:lnTo>
                <a:lnTo>
                  <a:pt x="257" y="881"/>
                </a:lnTo>
                <a:lnTo>
                  <a:pt x="259" y="880"/>
                </a:lnTo>
                <a:lnTo>
                  <a:pt x="260" y="880"/>
                </a:lnTo>
                <a:lnTo>
                  <a:pt x="261" y="878"/>
                </a:lnTo>
                <a:lnTo>
                  <a:pt x="261" y="878"/>
                </a:lnTo>
                <a:lnTo>
                  <a:pt x="262" y="877"/>
                </a:lnTo>
                <a:lnTo>
                  <a:pt x="264" y="877"/>
                </a:lnTo>
                <a:lnTo>
                  <a:pt x="265" y="877"/>
                </a:lnTo>
                <a:lnTo>
                  <a:pt x="265" y="876"/>
                </a:lnTo>
                <a:lnTo>
                  <a:pt x="266" y="876"/>
                </a:lnTo>
                <a:lnTo>
                  <a:pt x="267" y="876"/>
                </a:lnTo>
                <a:lnTo>
                  <a:pt x="269" y="876"/>
                </a:lnTo>
                <a:lnTo>
                  <a:pt x="269" y="876"/>
                </a:lnTo>
                <a:lnTo>
                  <a:pt x="270" y="876"/>
                </a:lnTo>
                <a:lnTo>
                  <a:pt x="271" y="876"/>
                </a:lnTo>
                <a:lnTo>
                  <a:pt x="272" y="876"/>
                </a:lnTo>
                <a:lnTo>
                  <a:pt x="272" y="876"/>
                </a:lnTo>
                <a:lnTo>
                  <a:pt x="274" y="876"/>
                </a:lnTo>
                <a:lnTo>
                  <a:pt x="275" y="875"/>
                </a:lnTo>
                <a:lnTo>
                  <a:pt x="276" y="875"/>
                </a:lnTo>
                <a:lnTo>
                  <a:pt x="276" y="873"/>
                </a:lnTo>
                <a:lnTo>
                  <a:pt x="277" y="873"/>
                </a:lnTo>
                <a:lnTo>
                  <a:pt x="279" y="873"/>
                </a:lnTo>
                <a:lnTo>
                  <a:pt x="280" y="875"/>
                </a:lnTo>
                <a:lnTo>
                  <a:pt x="281" y="876"/>
                </a:lnTo>
                <a:lnTo>
                  <a:pt x="281" y="873"/>
                </a:lnTo>
                <a:lnTo>
                  <a:pt x="282" y="870"/>
                </a:lnTo>
                <a:lnTo>
                  <a:pt x="283" y="868"/>
                </a:lnTo>
                <a:lnTo>
                  <a:pt x="285" y="870"/>
                </a:lnTo>
                <a:lnTo>
                  <a:pt x="285" y="876"/>
                </a:lnTo>
                <a:lnTo>
                  <a:pt x="286" y="881"/>
                </a:lnTo>
                <a:lnTo>
                  <a:pt x="287" y="885"/>
                </a:lnTo>
                <a:lnTo>
                  <a:pt x="288" y="883"/>
                </a:lnTo>
                <a:lnTo>
                  <a:pt x="288" y="882"/>
                </a:lnTo>
                <a:lnTo>
                  <a:pt x="290" y="878"/>
                </a:lnTo>
                <a:lnTo>
                  <a:pt x="291" y="875"/>
                </a:lnTo>
                <a:lnTo>
                  <a:pt x="292" y="870"/>
                </a:lnTo>
                <a:lnTo>
                  <a:pt x="292" y="865"/>
                </a:lnTo>
                <a:lnTo>
                  <a:pt x="293" y="863"/>
                </a:lnTo>
                <a:lnTo>
                  <a:pt x="295" y="875"/>
                </a:lnTo>
                <a:lnTo>
                  <a:pt x="296" y="900"/>
                </a:lnTo>
                <a:lnTo>
                  <a:pt x="296" y="928"/>
                </a:lnTo>
                <a:lnTo>
                  <a:pt x="297" y="939"/>
                </a:lnTo>
                <a:lnTo>
                  <a:pt x="298" y="923"/>
                </a:lnTo>
                <a:lnTo>
                  <a:pt x="300" y="886"/>
                </a:lnTo>
                <a:lnTo>
                  <a:pt x="300" y="852"/>
                </a:lnTo>
                <a:lnTo>
                  <a:pt x="301" y="841"/>
                </a:lnTo>
                <a:lnTo>
                  <a:pt x="302" y="851"/>
                </a:lnTo>
                <a:lnTo>
                  <a:pt x="303" y="868"/>
                </a:lnTo>
                <a:lnTo>
                  <a:pt x="303" y="881"/>
                </a:lnTo>
                <a:lnTo>
                  <a:pt x="305" y="885"/>
                </a:lnTo>
                <a:lnTo>
                  <a:pt x="306" y="882"/>
                </a:lnTo>
                <a:lnTo>
                  <a:pt x="307" y="877"/>
                </a:lnTo>
                <a:lnTo>
                  <a:pt x="307" y="873"/>
                </a:lnTo>
                <a:lnTo>
                  <a:pt x="308" y="870"/>
                </a:lnTo>
                <a:lnTo>
                  <a:pt x="310" y="866"/>
                </a:lnTo>
                <a:lnTo>
                  <a:pt x="311" y="861"/>
                </a:lnTo>
                <a:lnTo>
                  <a:pt x="311" y="855"/>
                </a:lnTo>
                <a:lnTo>
                  <a:pt x="312" y="850"/>
                </a:lnTo>
                <a:lnTo>
                  <a:pt x="313" y="845"/>
                </a:lnTo>
                <a:lnTo>
                  <a:pt x="315" y="844"/>
                </a:lnTo>
                <a:lnTo>
                  <a:pt x="315" y="842"/>
                </a:lnTo>
                <a:lnTo>
                  <a:pt x="316" y="844"/>
                </a:lnTo>
                <a:lnTo>
                  <a:pt x="317" y="844"/>
                </a:lnTo>
                <a:lnTo>
                  <a:pt x="318" y="844"/>
                </a:lnTo>
                <a:lnTo>
                  <a:pt x="318" y="844"/>
                </a:lnTo>
                <a:lnTo>
                  <a:pt x="319" y="841"/>
                </a:lnTo>
                <a:lnTo>
                  <a:pt x="321" y="827"/>
                </a:lnTo>
                <a:lnTo>
                  <a:pt x="322" y="796"/>
                </a:lnTo>
                <a:lnTo>
                  <a:pt x="322" y="760"/>
                </a:lnTo>
                <a:lnTo>
                  <a:pt x="323" y="744"/>
                </a:lnTo>
                <a:lnTo>
                  <a:pt x="324" y="760"/>
                </a:lnTo>
                <a:lnTo>
                  <a:pt x="326" y="799"/>
                </a:lnTo>
                <a:lnTo>
                  <a:pt x="326" y="831"/>
                </a:lnTo>
                <a:lnTo>
                  <a:pt x="327" y="844"/>
                </a:lnTo>
                <a:lnTo>
                  <a:pt x="328" y="835"/>
                </a:lnTo>
                <a:lnTo>
                  <a:pt x="329" y="804"/>
                </a:lnTo>
                <a:lnTo>
                  <a:pt x="329" y="742"/>
                </a:lnTo>
                <a:lnTo>
                  <a:pt x="331" y="657"/>
                </a:lnTo>
                <a:lnTo>
                  <a:pt x="332" y="592"/>
                </a:lnTo>
                <a:lnTo>
                  <a:pt x="333" y="589"/>
                </a:lnTo>
                <a:lnTo>
                  <a:pt x="333" y="652"/>
                </a:lnTo>
                <a:lnTo>
                  <a:pt x="334" y="743"/>
                </a:lnTo>
                <a:lnTo>
                  <a:pt x="336" y="816"/>
                </a:lnTo>
                <a:lnTo>
                  <a:pt x="337" y="860"/>
                </a:lnTo>
                <a:lnTo>
                  <a:pt x="338" y="880"/>
                </a:lnTo>
                <a:lnTo>
                  <a:pt x="338" y="885"/>
                </a:lnTo>
                <a:lnTo>
                  <a:pt x="339" y="883"/>
                </a:lnTo>
                <a:lnTo>
                  <a:pt x="341" y="877"/>
                </a:lnTo>
                <a:lnTo>
                  <a:pt x="342" y="870"/>
                </a:lnTo>
                <a:lnTo>
                  <a:pt x="342" y="862"/>
                </a:lnTo>
                <a:lnTo>
                  <a:pt x="343" y="855"/>
                </a:lnTo>
                <a:lnTo>
                  <a:pt x="344" y="847"/>
                </a:lnTo>
                <a:lnTo>
                  <a:pt x="346" y="841"/>
                </a:lnTo>
                <a:lnTo>
                  <a:pt x="346" y="834"/>
                </a:lnTo>
                <a:lnTo>
                  <a:pt x="347" y="827"/>
                </a:lnTo>
                <a:lnTo>
                  <a:pt x="348" y="820"/>
                </a:lnTo>
                <a:lnTo>
                  <a:pt x="349" y="814"/>
                </a:lnTo>
                <a:lnTo>
                  <a:pt x="349" y="808"/>
                </a:lnTo>
                <a:lnTo>
                  <a:pt x="351" y="805"/>
                </a:lnTo>
                <a:lnTo>
                  <a:pt x="352" y="805"/>
                </a:lnTo>
                <a:lnTo>
                  <a:pt x="353" y="808"/>
                </a:lnTo>
                <a:lnTo>
                  <a:pt x="353" y="814"/>
                </a:lnTo>
                <a:lnTo>
                  <a:pt x="354" y="823"/>
                </a:lnTo>
                <a:lnTo>
                  <a:pt x="355" y="832"/>
                </a:lnTo>
                <a:lnTo>
                  <a:pt x="357" y="841"/>
                </a:lnTo>
                <a:lnTo>
                  <a:pt x="357" y="850"/>
                </a:lnTo>
                <a:lnTo>
                  <a:pt x="358" y="857"/>
                </a:lnTo>
                <a:lnTo>
                  <a:pt x="359" y="862"/>
                </a:lnTo>
                <a:lnTo>
                  <a:pt x="360" y="866"/>
                </a:lnTo>
                <a:lnTo>
                  <a:pt x="360" y="865"/>
                </a:lnTo>
                <a:lnTo>
                  <a:pt x="362" y="857"/>
                </a:lnTo>
                <a:lnTo>
                  <a:pt x="363" y="844"/>
                </a:lnTo>
                <a:lnTo>
                  <a:pt x="364" y="824"/>
                </a:lnTo>
                <a:lnTo>
                  <a:pt x="364" y="805"/>
                </a:lnTo>
                <a:lnTo>
                  <a:pt x="365" y="794"/>
                </a:lnTo>
                <a:lnTo>
                  <a:pt x="367" y="793"/>
                </a:lnTo>
                <a:lnTo>
                  <a:pt x="368" y="800"/>
                </a:lnTo>
                <a:lnTo>
                  <a:pt x="368" y="809"/>
                </a:lnTo>
                <a:lnTo>
                  <a:pt x="369" y="816"/>
                </a:lnTo>
                <a:lnTo>
                  <a:pt x="370" y="820"/>
                </a:lnTo>
                <a:lnTo>
                  <a:pt x="372" y="820"/>
                </a:lnTo>
                <a:lnTo>
                  <a:pt x="372" y="819"/>
                </a:lnTo>
                <a:lnTo>
                  <a:pt x="373" y="818"/>
                </a:lnTo>
                <a:lnTo>
                  <a:pt x="374" y="818"/>
                </a:lnTo>
                <a:lnTo>
                  <a:pt x="375" y="821"/>
                </a:lnTo>
                <a:lnTo>
                  <a:pt x="375" y="826"/>
                </a:lnTo>
                <a:lnTo>
                  <a:pt x="377" y="829"/>
                </a:lnTo>
                <a:lnTo>
                  <a:pt x="378" y="829"/>
                </a:lnTo>
                <a:lnTo>
                  <a:pt x="379" y="821"/>
                </a:lnTo>
                <a:lnTo>
                  <a:pt x="379" y="806"/>
                </a:lnTo>
                <a:lnTo>
                  <a:pt x="380" y="795"/>
                </a:lnTo>
                <a:lnTo>
                  <a:pt x="382" y="795"/>
                </a:lnTo>
                <a:lnTo>
                  <a:pt x="383" y="811"/>
                </a:lnTo>
                <a:lnTo>
                  <a:pt x="383" y="836"/>
                </a:lnTo>
                <a:lnTo>
                  <a:pt x="384" y="856"/>
                </a:lnTo>
                <a:lnTo>
                  <a:pt x="385" y="863"/>
                </a:lnTo>
                <a:lnTo>
                  <a:pt x="387" y="846"/>
                </a:lnTo>
                <a:lnTo>
                  <a:pt x="387" y="809"/>
                </a:lnTo>
                <a:lnTo>
                  <a:pt x="388" y="773"/>
                </a:lnTo>
                <a:lnTo>
                  <a:pt x="389" y="763"/>
                </a:lnTo>
                <a:lnTo>
                  <a:pt x="390" y="784"/>
                </a:lnTo>
                <a:lnTo>
                  <a:pt x="390" y="819"/>
                </a:lnTo>
                <a:lnTo>
                  <a:pt x="391" y="847"/>
                </a:lnTo>
                <a:lnTo>
                  <a:pt x="393" y="863"/>
                </a:lnTo>
                <a:lnTo>
                  <a:pt x="394" y="872"/>
                </a:lnTo>
                <a:lnTo>
                  <a:pt x="395" y="876"/>
                </a:lnTo>
                <a:lnTo>
                  <a:pt x="395" y="878"/>
                </a:lnTo>
                <a:lnTo>
                  <a:pt x="396" y="880"/>
                </a:lnTo>
                <a:lnTo>
                  <a:pt x="398" y="880"/>
                </a:lnTo>
                <a:lnTo>
                  <a:pt x="399" y="878"/>
                </a:lnTo>
                <a:lnTo>
                  <a:pt x="399" y="878"/>
                </a:lnTo>
                <a:lnTo>
                  <a:pt x="400" y="877"/>
                </a:lnTo>
                <a:lnTo>
                  <a:pt x="401" y="876"/>
                </a:lnTo>
                <a:lnTo>
                  <a:pt x="403" y="875"/>
                </a:lnTo>
                <a:lnTo>
                  <a:pt x="403" y="873"/>
                </a:lnTo>
                <a:lnTo>
                  <a:pt x="404" y="873"/>
                </a:lnTo>
                <a:lnTo>
                  <a:pt x="405" y="873"/>
                </a:lnTo>
                <a:lnTo>
                  <a:pt x="406" y="873"/>
                </a:lnTo>
                <a:lnTo>
                  <a:pt x="406" y="873"/>
                </a:lnTo>
                <a:lnTo>
                  <a:pt x="408" y="873"/>
                </a:lnTo>
                <a:lnTo>
                  <a:pt x="409" y="872"/>
                </a:lnTo>
                <a:lnTo>
                  <a:pt x="410" y="872"/>
                </a:lnTo>
                <a:lnTo>
                  <a:pt x="410" y="872"/>
                </a:lnTo>
                <a:lnTo>
                  <a:pt x="411" y="872"/>
                </a:lnTo>
                <a:lnTo>
                  <a:pt x="413" y="872"/>
                </a:lnTo>
                <a:lnTo>
                  <a:pt x="414" y="872"/>
                </a:lnTo>
                <a:lnTo>
                  <a:pt x="414" y="872"/>
                </a:lnTo>
                <a:lnTo>
                  <a:pt x="415" y="871"/>
                </a:lnTo>
                <a:lnTo>
                  <a:pt x="416" y="870"/>
                </a:lnTo>
                <a:lnTo>
                  <a:pt x="418" y="867"/>
                </a:lnTo>
                <a:lnTo>
                  <a:pt x="418" y="866"/>
                </a:lnTo>
                <a:lnTo>
                  <a:pt x="419" y="863"/>
                </a:lnTo>
                <a:lnTo>
                  <a:pt x="420" y="862"/>
                </a:lnTo>
                <a:lnTo>
                  <a:pt x="421" y="863"/>
                </a:lnTo>
                <a:lnTo>
                  <a:pt x="421" y="866"/>
                </a:lnTo>
                <a:lnTo>
                  <a:pt x="423" y="871"/>
                </a:lnTo>
                <a:lnTo>
                  <a:pt x="424" y="876"/>
                </a:lnTo>
                <a:lnTo>
                  <a:pt x="425" y="875"/>
                </a:lnTo>
                <a:lnTo>
                  <a:pt x="425" y="862"/>
                </a:lnTo>
                <a:lnTo>
                  <a:pt x="426" y="837"/>
                </a:lnTo>
                <a:lnTo>
                  <a:pt x="427" y="803"/>
                </a:lnTo>
                <a:lnTo>
                  <a:pt x="429" y="759"/>
                </a:lnTo>
                <a:lnTo>
                  <a:pt x="429" y="712"/>
                </a:lnTo>
                <a:lnTo>
                  <a:pt x="430" y="682"/>
                </a:lnTo>
                <a:lnTo>
                  <a:pt x="431" y="693"/>
                </a:lnTo>
                <a:lnTo>
                  <a:pt x="432" y="749"/>
                </a:lnTo>
                <a:lnTo>
                  <a:pt x="432" y="827"/>
                </a:lnTo>
                <a:lnTo>
                  <a:pt x="434" y="893"/>
                </a:lnTo>
                <a:lnTo>
                  <a:pt x="435" y="934"/>
                </a:lnTo>
                <a:lnTo>
                  <a:pt x="436" y="954"/>
                </a:lnTo>
                <a:lnTo>
                  <a:pt x="436" y="963"/>
                </a:lnTo>
                <a:lnTo>
                  <a:pt x="437" y="965"/>
                </a:lnTo>
                <a:lnTo>
                  <a:pt x="439" y="963"/>
                </a:lnTo>
                <a:lnTo>
                  <a:pt x="440" y="958"/>
                </a:lnTo>
                <a:lnTo>
                  <a:pt x="440" y="950"/>
                </a:lnTo>
                <a:lnTo>
                  <a:pt x="441" y="940"/>
                </a:lnTo>
                <a:lnTo>
                  <a:pt x="442" y="931"/>
                </a:lnTo>
                <a:lnTo>
                  <a:pt x="444" y="919"/>
                </a:lnTo>
                <a:lnTo>
                  <a:pt x="444" y="908"/>
                </a:lnTo>
                <a:lnTo>
                  <a:pt x="445" y="898"/>
                </a:lnTo>
                <a:lnTo>
                  <a:pt x="446" y="890"/>
                </a:lnTo>
                <a:lnTo>
                  <a:pt x="447" y="882"/>
                </a:lnTo>
                <a:lnTo>
                  <a:pt x="449" y="876"/>
                </a:lnTo>
                <a:lnTo>
                  <a:pt x="449" y="872"/>
                </a:lnTo>
                <a:lnTo>
                  <a:pt x="450" y="868"/>
                </a:lnTo>
                <a:lnTo>
                  <a:pt x="451" y="867"/>
                </a:lnTo>
                <a:lnTo>
                  <a:pt x="452" y="865"/>
                </a:lnTo>
                <a:lnTo>
                  <a:pt x="452" y="865"/>
                </a:lnTo>
                <a:lnTo>
                  <a:pt x="454" y="863"/>
                </a:lnTo>
                <a:lnTo>
                  <a:pt x="455" y="862"/>
                </a:lnTo>
                <a:lnTo>
                  <a:pt x="456" y="862"/>
                </a:lnTo>
                <a:lnTo>
                  <a:pt x="456" y="861"/>
                </a:lnTo>
                <a:lnTo>
                  <a:pt x="457" y="861"/>
                </a:lnTo>
                <a:lnTo>
                  <a:pt x="459" y="861"/>
                </a:lnTo>
                <a:lnTo>
                  <a:pt x="460" y="861"/>
                </a:lnTo>
                <a:lnTo>
                  <a:pt x="460" y="861"/>
                </a:lnTo>
                <a:lnTo>
                  <a:pt x="461" y="861"/>
                </a:lnTo>
                <a:lnTo>
                  <a:pt x="462" y="862"/>
                </a:lnTo>
                <a:lnTo>
                  <a:pt x="463" y="862"/>
                </a:lnTo>
                <a:lnTo>
                  <a:pt x="463" y="862"/>
                </a:lnTo>
                <a:lnTo>
                  <a:pt x="465" y="863"/>
                </a:lnTo>
                <a:lnTo>
                  <a:pt x="466" y="863"/>
                </a:lnTo>
                <a:lnTo>
                  <a:pt x="467" y="863"/>
                </a:lnTo>
                <a:lnTo>
                  <a:pt x="467" y="863"/>
                </a:lnTo>
                <a:lnTo>
                  <a:pt x="468" y="863"/>
                </a:lnTo>
                <a:lnTo>
                  <a:pt x="470" y="863"/>
                </a:lnTo>
                <a:lnTo>
                  <a:pt x="471" y="863"/>
                </a:lnTo>
                <a:lnTo>
                  <a:pt x="471" y="863"/>
                </a:lnTo>
                <a:lnTo>
                  <a:pt x="472" y="863"/>
                </a:lnTo>
                <a:lnTo>
                  <a:pt x="473" y="863"/>
                </a:lnTo>
                <a:lnTo>
                  <a:pt x="475" y="862"/>
                </a:lnTo>
                <a:lnTo>
                  <a:pt x="475" y="860"/>
                </a:lnTo>
                <a:lnTo>
                  <a:pt x="476" y="857"/>
                </a:lnTo>
                <a:lnTo>
                  <a:pt x="477" y="855"/>
                </a:lnTo>
                <a:lnTo>
                  <a:pt x="478" y="856"/>
                </a:lnTo>
                <a:lnTo>
                  <a:pt x="478" y="859"/>
                </a:lnTo>
                <a:lnTo>
                  <a:pt x="480" y="862"/>
                </a:lnTo>
                <a:lnTo>
                  <a:pt x="481" y="867"/>
                </a:lnTo>
                <a:lnTo>
                  <a:pt x="482" y="870"/>
                </a:lnTo>
                <a:lnTo>
                  <a:pt x="482" y="872"/>
                </a:lnTo>
                <a:lnTo>
                  <a:pt x="483" y="873"/>
                </a:lnTo>
                <a:lnTo>
                  <a:pt x="485" y="875"/>
                </a:lnTo>
                <a:lnTo>
                  <a:pt x="486" y="875"/>
                </a:lnTo>
                <a:lnTo>
                  <a:pt x="486" y="875"/>
                </a:lnTo>
                <a:lnTo>
                  <a:pt x="487" y="875"/>
                </a:lnTo>
                <a:lnTo>
                  <a:pt x="488" y="875"/>
                </a:lnTo>
                <a:lnTo>
                  <a:pt x="490" y="875"/>
                </a:lnTo>
                <a:lnTo>
                  <a:pt x="490" y="875"/>
                </a:lnTo>
                <a:lnTo>
                  <a:pt x="491" y="875"/>
                </a:lnTo>
                <a:lnTo>
                  <a:pt x="492" y="875"/>
                </a:lnTo>
                <a:lnTo>
                  <a:pt x="493" y="875"/>
                </a:lnTo>
                <a:lnTo>
                  <a:pt x="493" y="875"/>
                </a:lnTo>
                <a:lnTo>
                  <a:pt x="495" y="875"/>
                </a:lnTo>
                <a:lnTo>
                  <a:pt x="496" y="875"/>
                </a:lnTo>
                <a:lnTo>
                  <a:pt x="497" y="875"/>
                </a:lnTo>
                <a:lnTo>
                  <a:pt x="497" y="873"/>
                </a:lnTo>
                <a:lnTo>
                  <a:pt x="498" y="872"/>
                </a:lnTo>
                <a:lnTo>
                  <a:pt x="499" y="871"/>
                </a:lnTo>
                <a:lnTo>
                  <a:pt x="501" y="870"/>
                </a:lnTo>
                <a:lnTo>
                  <a:pt x="501" y="870"/>
                </a:lnTo>
                <a:lnTo>
                  <a:pt x="502" y="868"/>
                </a:lnTo>
                <a:lnTo>
                  <a:pt x="503" y="870"/>
                </a:lnTo>
                <a:lnTo>
                  <a:pt x="504" y="871"/>
                </a:lnTo>
                <a:lnTo>
                  <a:pt x="506" y="872"/>
                </a:lnTo>
                <a:lnTo>
                  <a:pt x="506" y="873"/>
                </a:lnTo>
                <a:lnTo>
                  <a:pt x="507" y="875"/>
                </a:lnTo>
                <a:lnTo>
                  <a:pt x="508" y="876"/>
                </a:lnTo>
                <a:lnTo>
                  <a:pt x="509" y="877"/>
                </a:lnTo>
                <a:lnTo>
                  <a:pt x="509" y="877"/>
                </a:lnTo>
                <a:lnTo>
                  <a:pt x="511" y="877"/>
                </a:lnTo>
                <a:lnTo>
                  <a:pt x="512" y="877"/>
                </a:lnTo>
                <a:lnTo>
                  <a:pt x="513" y="876"/>
                </a:lnTo>
                <a:lnTo>
                  <a:pt x="513" y="876"/>
                </a:lnTo>
                <a:lnTo>
                  <a:pt x="514" y="876"/>
                </a:lnTo>
                <a:lnTo>
                  <a:pt x="516" y="876"/>
                </a:lnTo>
                <a:lnTo>
                  <a:pt x="517" y="876"/>
                </a:lnTo>
                <a:lnTo>
                  <a:pt x="517" y="876"/>
                </a:lnTo>
                <a:lnTo>
                  <a:pt x="518" y="876"/>
                </a:lnTo>
                <a:lnTo>
                  <a:pt x="519" y="876"/>
                </a:lnTo>
                <a:lnTo>
                  <a:pt x="521" y="876"/>
                </a:lnTo>
                <a:lnTo>
                  <a:pt x="521" y="875"/>
                </a:lnTo>
                <a:lnTo>
                  <a:pt x="522" y="875"/>
                </a:lnTo>
                <a:lnTo>
                  <a:pt x="523" y="873"/>
                </a:lnTo>
                <a:lnTo>
                  <a:pt x="524" y="873"/>
                </a:lnTo>
                <a:lnTo>
                  <a:pt x="524" y="873"/>
                </a:lnTo>
                <a:lnTo>
                  <a:pt x="526" y="873"/>
                </a:lnTo>
                <a:lnTo>
                  <a:pt x="527" y="873"/>
                </a:lnTo>
                <a:lnTo>
                  <a:pt x="528" y="873"/>
                </a:lnTo>
                <a:lnTo>
                  <a:pt x="528" y="875"/>
                </a:lnTo>
                <a:lnTo>
                  <a:pt x="529" y="876"/>
                </a:lnTo>
                <a:lnTo>
                  <a:pt x="531" y="877"/>
                </a:lnTo>
                <a:lnTo>
                  <a:pt x="532" y="880"/>
                </a:lnTo>
                <a:lnTo>
                  <a:pt x="532" y="881"/>
                </a:lnTo>
                <a:lnTo>
                  <a:pt x="533" y="882"/>
                </a:lnTo>
                <a:lnTo>
                  <a:pt x="534" y="882"/>
                </a:lnTo>
                <a:lnTo>
                  <a:pt x="535" y="880"/>
                </a:lnTo>
                <a:lnTo>
                  <a:pt x="535" y="878"/>
                </a:lnTo>
                <a:lnTo>
                  <a:pt x="537" y="875"/>
                </a:lnTo>
                <a:lnTo>
                  <a:pt x="538" y="872"/>
                </a:lnTo>
                <a:lnTo>
                  <a:pt x="539" y="871"/>
                </a:lnTo>
                <a:lnTo>
                  <a:pt x="539" y="871"/>
                </a:lnTo>
                <a:lnTo>
                  <a:pt x="540" y="871"/>
                </a:lnTo>
                <a:lnTo>
                  <a:pt x="542" y="872"/>
                </a:lnTo>
                <a:lnTo>
                  <a:pt x="543" y="873"/>
                </a:lnTo>
                <a:lnTo>
                  <a:pt x="543" y="875"/>
                </a:lnTo>
                <a:lnTo>
                  <a:pt x="544" y="875"/>
                </a:lnTo>
                <a:lnTo>
                  <a:pt x="545" y="875"/>
                </a:lnTo>
                <a:lnTo>
                  <a:pt x="547" y="876"/>
                </a:lnTo>
                <a:lnTo>
                  <a:pt x="547" y="876"/>
                </a:lnTo>
                <a:lnTo>
                  <a:pt x="548" y="876"/>
                </a:lnTo>
                <a:lnTo>
                  <a:pt x="549" y="876"/>
                </a:lnTo>
                <a:lnTo>
                  <a:pt x="550" y="876"/>
                </a:lnTo>
                <a:lnTo>
                  <a:pt x="550" y="876"/>
                </a:lnTo>
                <a:lnTo>
                  <a:pt x="552" y="876"/>
                </a:lnTo>
                <a:lnTo>
                  <a:pt x="553" y="876"/>
                </a:lnTo>
                <a:lnTo>
                  <a:pt x="554" y="876"/>
                </a:lnTo>
                <a:lnTo>
                  <a:pt x="554" y="876"/>
                </a:lnTo>
                <a:lnTo>
                  <a:pt x="555" y="876"/>
                </a:lnTo>
                <a:lnTo>
                  <a:pt x="557" y="876"/>
                </a:lnTo>
                <a:lnTo>
                  <a:pt x="558" y="876"/>
                </a:lnTo>
                <a:lnTo>
                  <a:pt x="558" y="876"/>
                </a:lnTo>
                <a:lnTo>
                  <a:pt x="559" y="876"/>
                </a:lnTo>
                <a:lnTo>
                  <a:pt x="560" y="875"/>
                </a:lnTo>
                <a:lnTo>
                  <a:pt x="562" y="875"/>
                </a:lnTo>
                <a:lnTo>
                  <a:pt x="563" y="875"/>
                </a:lnTo>
                <a:lnTo>
                  <a:pt x="563" y="875"/>
                </a:lnTo>
                <a:lnTo>
                  <a:pt x="564" y="875"/>
                </a:lnTo>
                <a:lnTo>
                  <a:pt x="565" y="875"/>
                </a:lnTo>
                <a:lnTo>
                  <a:pt x="567" y="876"/>
                </a:lnTo>
                <a:lnTo>
                  <a:pt x="567" y="876"/>
                </a:lnTo>
                <a:lnTo>
                  <a:pt x="568" y="876"/>
                </a:lnTo>
                <a:lnTo>
                  <a:pt x="569" y="876"/>
                </a:lnTo>
                <a:lnTo>
                  <a:pt x="570" y="876"/>
                </a:lnTo>
                <a:lnTo>
                  <a:pt x="570" y="876"/>
                </a:lnTo>
                <a:lnTo>
                  <a:pt x="571" y="876"/>
                </a:lnTo>
                <a:lnTo>
                  <a:pt x="573" y="876"/>
                </a:lnTo>
                <a:lnTo>
                  <a:pt x="574" y="876"/>
                </a:lnTo>
                <a:lnTo>
                  <a:pt x="574" y="876"/>
                </a:lnTo>
                <a:lnTo>
                  <a:pt x="575" y="876"/>
                </a:lnTo>
                <a:lnTo>
                  <a:pt x="576" y="876"/>
                </a:lnTo>
                <a:lnTo>
                  <a:pt x="578" y="876"/>
                </a:lnTo>
                <a:lnTo>
                  <a:pt x="578" y="876"/>
                </a:lnTo>
                <a:lnTo>
                  <a:pt x="579" y="876"/>
                </a:lnTo>
                <a:lnTo>
                  <a:pt x="580" y="876"/>
                </a:lnTo>
                <a:lnTo>
                  <a:pt x="581" y="876"/>
                </a:lnTo>
                <a:lnTo>
                  <a:pt x="581" y="876"/>
                </a:lnTo>
                <a:lnTo>
                  <a:pt x="583" y="876"/>
                </a:lnTo>
                <a:lnTo>
                  <a:pt x="584" y="876"/>
                </a:lnTo>
                <a:lnTo>
                  <a:pt x="585" y="876"/>
                </a:lnTo>
                <a:lnTo>
                  <a:pt x="585" y="876"/>
                </a:lnTo>
                <a:lnTo>
                  <a:pt x="586" y="876"/>
                </a:lnTo>
                <a:lnTo>
                  <a:pt x="588" y="875"/>
                </a:lnTo>
                <a:lnTo>
                  <a:pt x="589" y="875"/>
                </a:lnTo>
                <a:lnTo>
                  <a:pt x="589" y="875"/>
                </a:lnTo>
                <a:lnTo>
                  <a:pt x="590" y="875"/>
                </a:lnTo>
                <a:lnTo>
                  <a:pt x="591" y="875"/>
                </a:lnTo>
                <a:lnTo>
                  <a:pt x="593" y="875"/>
                </a:lnTo>
                <a:lnTo>
                  <a:pt x="593" y="876"/>
                </a:lnTo>
                <a:lnTo>
                  <a:pt x="594" y="876"/>
                </a:lnTo>
                <a:lnTo>
                  <a:pt x="595" y="876"/>
                </a:lnTo>
                <a:lnTo>
                  <a:pt x="596" y="876"/>
                </a:lnTo>
                <a:lnTo>
                  <a:pt x="596" y="876"/>
                </a:lnTo>
                <a:lnTo>
                  <a:pt x="598" y="876"/>
                </a:lnTo>
                <a:lnTo>
                  <a:pt x="599" y="876"/>
                </a:lnTo>
                <a:lnTo>
                  <a:pt x="600" y="876"/>
                </a:lnTo>
                <a:lnTo>
                  <a:pt x="600" y="876"/>
                </a:lnTo>
                <a:lnTo>
                  <a:pt x="601" y="876"/>
                </a:lnTo>
                <a:lnTo>
                  <a:pt x="603" y="876"/>
                </a:lnTo>
                <a:lnTo>
                  <a:pt x="604" y="876"/>
                </a:lnTo>
                <a:lnTo>
                  <a:pt x="604" y="876"/>
                </a:lnTo>
                <a:lnTo>
                  <a:pt x="605" y="876"/>
                </a:lnTo>
                <a:lnTo>
                  <a:pt x="606" y="876"/>
                </a:lnTo>
                <a:lnTo>
                  <a:pt x="607" y="876"/>
                </a:lnTo>
                <a:lnTo>
                  <a:pt x="607" y="875"/>
                </a:lnTo>
                <a:lnTo>
                  <a:pt x="609" y="875"/>
                </a:lnTo>
                <a:lnTo>
                  <a:pt x="610" y="875"/>
                </a:lnTo>
                <a:lnTo>
                  <a:pt x="611" y="875"/>
                </a:lnTo>
                <a:lnTo>
                  <a:pt x="611" y="875"/>
                </a:lnTo>
                <a:lnTo>
                  <a:pt x="612" y="873"/>
                </a:lnTo>
                <a:lnTo>
                  <a:pt x="614" y="873"/>
                </a:lnTo>
                <a:lnTo>
                  <a:pt x="615" y="873"/>
                </a:lnTo>
                <a:lnTo>
                  <a:pt x="616" y="872"/>
                </a:lnTo>
                <a:lnTo>
                  <a:pt x="616" y="872"/>
                </a:lnTo>
                <a:lnTo>
                  <a:pt x="617" y="872"/>
                </a:lnTo>
                <a:lnTo>
                  <a:pt x="619" y="872"/>
                </a:lnTo>
                <a:lnTo>
                  <a:pt x="620" y="871"/>
                </a:lnTo>
                <a:lnTo>
                  <a:pt x="620" y="871"/>
                </a:lnTo>
                <a:lnTo>
                  <a:pt x="621" y="871"/>
                </a:lnTo>
                <a:lnTo>
                  <a:pt x="622" y="871"/>
                </a:lnTo>
                <a:lnTo>
                  <a:pt x="624" y="870"/>
                </a:lnTo>
                <a:lnTo>
                  <a:pt x="624" y="870"/>
                </a:lnTo>
                <a:lnTo>
                  <a:pt x="625" y="870"/>
                </a:lnTo>
                <a:lnTo>
                  <a:pt x="626" y="870"/>
                </a:lnTo>
                <a:lnTo>
                  <a:pt x="627" y="870"/>
                </a:lnTo>
                <a:lnTo>
                  <a:pt x="627" y="870"/>
                </a:lnTo>
                <a:lnTo>
                  <a:pt x="629" y="871"/>
                </a:lnTo>
                <a:lnTo>
                  <a:pt x="630" y="871"/>
                </a:lnTo>
                <a:lnTo>
                  <a:pt x="631" y="871"/>
                </a:lnTo>
                <a:lnTo>
                  <a:pt x="631" y="871"/>
                </a:lnTo>
                <a:lnTo>
                  <a:pt x="632" y="872"/>
                </a:lnTo>
                <a:lnTo>
                  <a:pt x="634" y="872"/>
                </a:lnTo>
                <a:lnTo>
                  <a:pt x="635" y="873"/>
                </a:lnTo>
                <a:lnTo>
                  <a:pt x="635" y="873"/>
                </a:lnTo>
                <a:lnTo>
                  <a:pt x="636" y="873"/>
                </a:lnTo>
                <a:lnTo>
                  <a:pt x="637" y="875"/>
                </a:lnTo>
                <a:lnTo>
                  <a:pt x="638" y="875"/>
                </a:lnTo>
                <a:lnTo>
                  <a:pt x="638" y="875"/>
                </a:lnTo>
                <a:lnTo>
                  <a:pt x="640" y="875"/>
                </a:lnTo>
                <a:lnTo>
                  <a:pt x="641" y="875"/>
                </a:lnTo>
                <a:lnTo>
                  <a:pt x="642" y="876"/>
                </a:lnTo>
                <a:lnTo>
                  <a:pt x="642" y="876"/>
                </a:lnTo>
                <a:lnTo>
                  <a:pt x="643" y="876"/>
                </a:lnTo>
                <a:lnTo>
                  <a:pt x="645" y="876"/>
                </a:lnTo>
                <a:lnTo>
                  <a:pt x="646" y="876"/>
                </a:lnTo>
                <a:lnTo>
                  <a:pt x="646" y="876"/>
                </a:lnTo>
                <a:lnTo>
                  <a:pt x="647" y="876"/>
                </a:lnTo>
                <a:lnTo>
                  <a:pt x="648" y="876"/>
                </a:lnTo>
                <a:lnTo>
                  <a:pt x="650" y="876"/>
                </a:lnTo>
                <a:lnTo>
                  <a:pt x="650" y="876"/>
                </a:lnTo>
                <a:lnTo>
                  <a:pt x="651" y="876"/>
                </a:lnTo>
                <a:lnTo>
                  <a:pt x="652" y="876"/>
                </a:lnTo>
                <a:lnTo>
                  <a:pt x="653" y="876"/>
                </a:lnTo>
                <a:lnTo>
                  <a:pt x="653" y="876"/>
                </a:lnTo>
                <a:lnTo>
                  <a:pt x="655" y="876"/>
                </a:lnTo>
                <a:lnTo>
                  <a:pt x="656" y="876"/>
                </a:lnTo>
                <a:lnTo>
                  <a:pt x="657" y="875"/>
                </a:lnTo>
                <a:lnTo>
                  <a:pt x="657" y="875"/>
                </a:lnTo>
                <a:lnTo>
                  <a:pt x="658" y="873"/>
                </a:lnTo>
                <a:lnTo>
                  <a:pt x="660" y="873"/>
                </a:lnTo>
                <a:lnTo>
                  <a:pt x="661" y="872"/>
                </a:lnTo>
                <a:lnTo>
                  <a:pt x="661" y="871"/>
                </a:lnTo>
                <a:lnTo>
                  <a:pt x="662" y="870"/>
                </a:lnTo>
                <a:lnTo>
                  <a:pt x="663" y="868"/>
                </a:lnTo>
                <a:lnTo>
                  <a:pt x="665" y="868"/>
                </a:lnTo>
                <a:lnTo>
                  <a:pt x="665" y="867"/>
                </a:lnTo>
                <a:lnTo>
                  <a:pt x="666" y="866"/>
                </a:lnTo>
                <a:lnTo>
                  <a:pt x="667" y="865"/>
                </a:lnTo>
                <a:lnTo>
                  <a:pt x="668" y="865"/>
                </a:lnTo>
                <a:lnTo>
                  <a:pt x="668" y="863"/>
                </a:lnTo>
                <a:lnTo>
                  <a:pt x="670" y="863"/>
                </a:lnTo>
                <a:lnTo>
                  <a:pt x="671" y="863"/>
                </a:lnTo>
                <a:lnTo>
                  <a:pt x="672" y="863"/>
                </a:lnTo>
                <a:lnTo>
                  <a:pt x="673" y="865"/>
                </a:lnTo>
                <a:lnTo>
                  <a:pt x="673" y="865"/>
                </a:lnTo>
                <a:lnTo>
                  <a:pt x="674" y="866"/>
                </a:lnTo>
                <a:lnTo>
                  <a:pt x="676" y="866"/>
                </a:lnTo>
                <a:lnTo>
                  <a:pt x="677" y="867"/>
                </a:lnTo>
                <a:lnTo>
                  <a:pt x="677" y="868"/>
                </a:lnTo>
                <a:lnTo>
                  <a:pt x="678" y="870"/>
                </a:lnTo>
                <a:lnTo>
                  <a:pt x="679" y="871"/>
                </a:lnTo>
                <a:lnTo>
                  <a:pt x="681" y="872"/>
                </a:lnTo>
                <a:lnTo>
                  <a:pt x="681" y="873"/>
                </a:lnTo>
                <a:lnTo>
                  <a:pt x="682" y="875"/>
                </a:lnTo>
                <a:lnTo>
                  <a:pt x="683" y="876"/>
                </a:lnTo>
                <a:lnTo>
                  <a:pt x="684" y="876"/>
                </a:lnTo>
                <a:lnTo>
                  <a:pt x="684" y="876"/>
                </a:lnTo>
                <a:lnTo>
                  <a:pt x="686" y="876"/>
                </a:lnTo>
                <a:lnTo>
                  <a:pt x="687" y="876"/>
                </a:lnTo>
                <a:lnTo>
                  <a:pt x="688" y="876"/>
                </a:lnTo>
                <a:lnTo>
                  <a:pt x="688" y="875"/>
                </a:lnTo>
                <a:lnTo>
                  <a:pt x="689" y="873"/>
                </a:lnTo>
                <a:lnTo>
                  <a:pt x="691" y="872"/>
                </a:lnTo>
                <a:lnTo>
                  <a:pt x="692" y="871"/>
                </a:lnTo>
                <a:lnTo>
                  <a:pt x="692" y="870"/>
                </a:lnTo>
                <a:lnTo>
                  <a:pt x="693" y="868"/>
                </a:lnTo>
                <a:lnTo>
                  <a:pt x="694" y="867"/>
                </a:lnTo>
                <a:lnTo>
                  <a:pt x="696" y="866"/>
                </a:lnTo>
                <a:lnTo>
                  <a:pt x="696" y="865"/>
                </a:lnTo>
                <a:lnTo>
                  <a:pt x="697" y="865"/>
                </a:lnTo>
                <a:lnTo>
                  <a:pt x="698" y="865"/>
                </a:lnTo>
                <a:lnTo>
                  <a:pt x="699" y="865"/>
                </a:lnTo>
                <a:lnTo>
                  <a:pt x="699" y="866"/>
                </a:lnTo>
                <a:lnTo>
                  <a:pt x="701" y="866"/>
                </a:lnTo>
                <a:lnTo>
                  <a:pt x="702" y="867"/>
                </a:lnTo>
                <a:lnTo>
                  <a:pt x="703" y="867"/>
                </a:lnTo>
                <a:lnTo>
                  <a:pt x="703" y="868"/>
                </a:lnTo>
                <a:lnTo>
                  <a:pt x="704" y="870"/>
                </a:lnTo>
                <a:lnTo>
                  <a:pt x="706" y="870"/>
                </a:lnTo>
                <a:lnTo>
                  <a:pt x="707" y="871"/>
                </a:lnTo>
                <a:lnTo>
                  <a:pt x="707" y="872"/>
                </a:lnTo>
                <a:lnTo>
                  <a:pt x="708" y="872"/>
                </a:lnTo>
                <a:lnTo>
                  <a:pt x="709" y="873"/>
                </a:lnTo>
                <a:lnTo>
                  <a:pt x="710" y="875"/>
                </a:lnTo>
                <a:lnTo>
                  <a:pt x="710" y="876"/>
                </a:lnTo>
                <a:lnTo>
                  <a:pt x="712" y="876"/>
                </a:lnTo>
                <a:lnTo>
                  <a:pt x="713" y="877"/>
                </a:lnTo>
                <a:lnTo>
                  <a:pt x="714" y="876"/>
                </a:lnTo>
                <a:lnTo>
                  <a:pt x="714" y="876"/>
                </a:lnTo>
                <a:lnTo>
                  <a:pt x="715" y="875"/>
                </a:lnTo>
                <a:lnTo>
                  <a:pt x="717" y="872"/>
                </a:lnTo>
                <a:lnTo>
                  <a:pt x="718" y="870"/>
                </a:lnTo>
                <a:lnTo>
                  <a:pt x="718" y="868"/>
                </a:lnTo>
                <a:lnTo>
                  <a:pt x="719" y="866"/>
                </a:lnTo>
                <a:lnTo>
                  <a:pt x="720" y="865"/>
                </a:lnTo>
                <a:lnTo>
                  <a:pt x="722" y="863"/>
                </a:lnTo>
                <a:lnTo>
                  <a:pt x="722" y="863"/>
                </a:lnTo>
                <a:lnTo>
                  <a:pt x="723" y="863"/>
                </a:lnTo>
                <a:lnTo>
                  <a:pt x="724" y="865"/>
                </a:lnTo>
                <a:lnTo>
                  <a:pt x="725" y="865"/>
                </a:lnTo>
                <a:lnTo>
                  <a:pt x="725" y="866"/>
                </a:lnTo>
                <a:lnTo>
                  <a:pt x="727" y="867"/>
                </a:lnTo>
                <a:lnTo>
                  <a:pt x="728" y="868"/>
                </a:lnTo>
                <a:lnTo>
                  <a:pt x="729" y="870"/>
                </a:lnTo>
                <a:lnTo>
                  <a:pt x="730" y="871"/>
                </a:lnTo>
                <a:lnTo>
                  <a:pt x="730" y="872"/>
                </a:lnTo>
                <a:lnTo>
                  <a:pt x="732" y="872"/>
                </a:lnTo>
                <a:lnTo>
                  <a:pt x="733" y="873"/>
                </a:lnTo>
                <a:lnTo>
                  <a:pt x="734" y="875"/>
                </a:lnTo>
                <a:lnTo>
                  <a:pt x="734" y="875"/>
                </a:lnTo>
                <a:lnTo>
                  <a:pt x="735" y="876"/>
                </a:lnTo>
                <a:lnTo>
                  <a:pt x="737" y="876"/>
                </a:lnTo>
                <a:lnTo>
                  <a:pt x="738" y="875"/>
                </a:lnTo>
                <a:lnTo>
                  <a:pt x="738" y="873"/>
                </a:lnTo>
                <a:lnTo>
                  <a:pt x="739" y="872"/>
                </a:lnTo>
                <a:lnTo>
                  <a:pt x="740" y="871"/>
                </a:lnTo>
                <a:lnTo>
                  <a:pt x="742" y="868"/>
                </a:lnTo>
                <a:lnTo>
                  <a:pt x="742" y="867"/>
                </a:lnTo>
                <a:lnTo>
                  <a:pt x="743" y="865"/>
                </a:lnTo>
                <a:lnTo>
                  <a:pt x="744" y="863"/>
                </a:lnTo>
                <a:lnTo>
                  <a:pt x="745" y="863"/>
                </a:lnTo>
                <a:lnTo>
                  <a:pt x="745" y="863"/>
                </a:lnTo>
                <a:lnTo>
                  <a:pt x="746" y="863"/>
                </a:lnTo>
                <a:lnTo>
                  <a:pt x="748" y="865"/>
                </a:lnTo>
                <a:lnTo>
                  <a:pt x="749" y="866"/>
                </a:lnTo>
                <a:lnTo>
                  <a:pt x="749" y="867"/>
                </a:lnTo>
                <a:lnTo>
                  <a:pt x="750" y="870"/>
                </a:lnTo>
                <a:lnTo>
                  <a:pt x="751" y="871"/>
                </a:lnTo>
                <a:lnTo>
                  <a:pt x="753" y="872"/>
                </a:lnTo>
                <a:lnTo>
                  <a:pt x="753" y="873"/>
                </a:lnTo>
                <a:lnTo>
                  <a:pt x="754" y="875"/>
                </a:lnTo>
                <a:lnTo>
                  <a:pt x="755" y="875"/>
                </a:lnTo>
                <a:lnTo>
                  <a:pt x="756" y="876"/>
                </a:lnTo>
                <a:lnTo>
                  <a:pt x="756" y="875"/>
                </a:lnTo>
                <a:lnTo>
                  <a:pt x="758" y="875"/>
                </a:lnTo>
                <a:lnTo>
                  <a:pt x="759" y="873"/>
                </a:lnTo>
                <a:lnTo>
                  <a:pt x="760" y="872"/>
                </a:lnTo>
                <a:lnTo>
                  <a:pt x="760" y="871"/>
                </a:lnTo>
                <a:lnTo>
                  <a:pt x="761" y="870"/>
                </a:lnTo>
                <a:lnTo>
                  <a:pt x="763" y="870"/>
                </a:lnTo>
                <a:lnTo>
                  <a:pt x="764" y="868"/>
                </a:lnTo>
                <a:lnTo>
                  <a:pt x="764" y="870"/>
                </a:lnTo>
                <a:lnTo>
                  <a:pt x="765" y="870"/>
                </a:lnTo>
                <a:lnTo>
                  <a:pt x="766" y="871"/>
                </a:lnTo>
                <a:lnTo>
                  <a:pt x="768" y="871"/>
                </a:lnTo>
                <a:lnTo>
                  <a:pt x="768" y="872"/>
                </a:lnTo>
                <a:lnTo>
                  <a:pt x="769" y="873"/>
                </a:lnTo>
                <a:lnTo>
                  <a:pt x="770" y="875"/>
                </a:lnTo>
                <a:lnTo>
                  <a:pt x="771" y="875"/>
                </a:lnTo>
                <a:lnTo>
                  <a:pt x="771" y="876"/>
                </a:lnTo>
                <a:lnTo>
                  <a:pt x="773" y="875"/>
                </a:lnTo>
                <a:lnTo>
                  <a:pt x="774" y="875"/>
                </a:lnTo>
                <a:lnTo>
                  <a:pt x="775" y="873"/>
                </a:lnTo>
                <a:lnTo>
                  <a:pt x="775" y="872"/>
                </a:lnTo>
                <a:lnTo>
                  <a:pt x="776" y="872"/>
                </a:lnTo>
                <a:lnTo>
                  <a:pt x="778" y="871"/>
                </a:lnTo>
                <a:lnTo>
                  <a:pt x="779" y="871"/>
                </a:lnTo>
                <a:lnTo>
                  <a:pt x="779" y="871"/>
                </a:lnTo>
                <a:lnTo>
                  <a:pt x="780" y="871"/>
                </a:lnTo>
                <a:lnTo>
                  <a:pt x="781" y="871"/>
                </a:lnTo>
                <a:lnTo>
                  <a:pt x="782" y="872"/>
                </a:lnTo>
                <a:lnTo>
                  <a:pt x="782" y="873"/>
                </a:lnTo>
                <a:lnTo>
                  <a:pt x="784" y="876"/>
                </a:lnTo>
                <a:lnTo>
                  <a:pt x="785" y="877"/>
                </a:lnTo>
                <a:lnTo>
                  <a:pt x="786" y="878"/>
                </a:lnTo>
                <a:lnTo>
                  <a:pt x="787" y="880"/>
                </a:lnTo>
                <a:lnTo>
                  <a:pt x="787" y="880"/>
                </a:lnTo>
                <a:lnTo>
                  <a:pt x="789" y="880"/>
                </a:lnTo>
                <a:lnTo>
                  <a:pt x="790" y="878"/>
                </a:lnTo>
                <a:lnTo>
                  <a:pt x="791" y="877"/>
                </a:lnTo>
                <a:lnTo>
                  <a:pt x="791" y="875"/>
                </a:lnTo>
                <a:lnTo>
                  <a:pt x="792" y="872"/>
                </a:lnTo>
                <a:lnTo>
                  <a:pt x="794" y="870"/>
                </a:lnTo>
                <a:lnTo>
                  <a:pt x="795" y="868"/>
                </a:lnTo>
                <a:lnTo>
                  <a:pt x="795" y="867"/>
                </a:lnTo>
                <a:lnTo>
                  <a:pt x="796" y="867"/>
                </a:lnTo>
                <a:lnTo>
                  <a:pt x="797" y="867"/>
                </a:lnTo>
                <a:lnTo>
                  <a:pt x="799" y="868"/>
                </a:lnTo>
                <a:lnTo>
                  <a:pt x="799" y="870"/>
                </a:lnTo>
                <a:lnTo>
                  <a:pt x="800" y="871"/>
                </a:lnTo>
                <a:lnTo>
                  <a:pt x="801" y="871"/>
                </a:lnTo>
                <a:lnTo>
                  <a:pt x="802" y="872"/>
                </a:lnTo>
                <a:lnTo>
                  <a:pt x="802" y="872"/>
                </a:lnTo>
                <a:lnTo>
                  <a:pt x="804" y="872"/>
                </a:lnTo>
                <a:lnTo>
                  <a:pt x="805" y="872"/>
                </a:lnTo>
                <a:lnTo>
                  <a:pt x="806" y="871"/>
                </a:lnTo>
                <a:lnTo>
                  <a:pt x="806" y="871"/>
                </a:lnTo>
                <a:lnTo>
                  <a:pt x="807" y="871"/>
                </a:lnTo>
                <a:lnTo>
                  <a:pt x="809" y="871"/>
                </a:lnTo>
                <a:lnTo>
                  <a:pt x="810" y="871"/>
                </a:lnTo>
                <a:lnTo>
                  <a:pt x="810" y="871"/>
                </a:lnTo>
                <a:lnTo>
                  <a:pt x="811" y="872"/>
                </a:lnTo>
                <a:lnTo>
                  <a:pt x="812" y="873"/>
                </a:lnTo>
                <a:lnTo>
                  <a:pt x="814" y="875"/>
                </a:lnTo>
                <a:lnTo>
                  <a:pt x="814" y="875"/>
                </a:lnTo>
                <a:lnTo>
                  <a:pt x="815" y="876"/>
                </a:lnTo>
                <a:lnTo>
                  <a:pt x="816" y="876"/>
                </a:lnTo>
                <a:lnTo>
                  <a:pt x="817" y="875"/>
                </a:lnTo>
                <a:lnTo>
                  <a:pt x="817" y="875"/>
                </a:lnTo>
                <a:lnTo>
                  <a:pt x="818" y="873"/>
                </a:lnTo>
                <a:lnTo>
                  <a:pt x="820" y="873"/>
                </a:lnTo>
                <a:lnTo>
                  <a:pt x="821" y="872"/>
                </a:lnTo>
                <a:lnTo>
                  <a:pt x="821" y="872"/>
                </a:lnTo>
                <a:lnTo>
                  <a:pt x="822" y="872"/>
                </a:lnTo>
                <a:lnTo>
                  <a:pt x="823" y="872"/>
                </a:lnTo>
                <a:lnTo>
                  <a:pt x="825" y="872"/>
                </a:lnTo>
                <a:lnTo>
                  <a:pt x="825" y="872"/>
                </a:lnTo>
                <a:lnTo>
                  <a:pt x="826" y="873"/>
                </a:lnTo>
                <a:lnTo>
                  <a:pt x="827" y="873"/>
                </a:lnTo>
                <a:lnTo>
                  <a:pt x="828" y="875"/>
                </a:lnTo>
                <a:lnTo>
                  <a:pt x="828" y="875"/>
                </a:lnTo>
                <a:lnTo>
                  <a:pt x="830" y="875"/>
                </a:lnTo>
                <a:lnTo>
                  <a:pt x="831" y="875"/>
                </a:lnTo>
                <a:lnTo>
                  <a:pt x="832" y="873"/>
                </a:lnTo>
                <a:lnTo>
                  <a:pt x="832" y="873"/>
                </a:lnTo>
                <a:lnTo>
                  <a:pt x="833" y="872"/>
                </a:lnTo>
                <a:lnTo>
                  <a:pt x="835" y="872"/>
                </a:lnTo>
                <a:lnTo>
                  <a:pt x="836" y="872"/>
                </a:lnTo>
                <a:lnTo>
                  <a:pt x="836" y="871"/>
                </a:lnTo>
                <a:lnTo>
                  <a:pt x="837" y="872"/>
                </a:lnTo>
                <a:lnTo>
                  <a:pt x="838" y="872"/>
                </a:lnTo>
                <a:lnTo>
                  <a:pt x="840" y="872"/>
                </a:lnTo>
                <a:lnTo>
                  <a:pt x="841" y="873"/>
                </a:lnTo>
                <a:lnTo>
                  <a:pt x="841" y="873"/>
                </a:lnTo>
                <a:lnTo>
                  <a:pt x="842" y="875"/>
                </a:lnTo>
                <a:lnTo>
                  <a:pt x="843" y="875"/>
                </a:lnTo>
                <a:lnTo>
                  <a:pt x="845" y="875"/>
                </a:lnTo>
                <a:lnTo>
                  <a:pt x="845" y="875"/>
                </a:lnTo>
                <a:lnTo>
                  <a:pt x="846" y="875"/>
                </a:lnTo>
                <a:lnTo>
                  <a:pt x="847" y="875"/>
                </a:lnTo>
                <a:lnTo>
                  <a:pt x="848" y="875"/>
                </a:lnTo>
                <a:lnTo>
                  <a:pt x="848" y="875"/>
                </a:lnTo>
                <a:lnTo>
                  <a:pt x="850" y="875"/>
                </a:lnTo>
                <a:lnTo>
                  <a:pt x="851" y="875"/>
                </a:lnTo>
                <a:lnTo>
                  <a:pt x="852" y="875"/>
                </a:lnTo>
                <a:lnTo>
                  <a:pt x="852" y="875"/>
                </a:lnTo>
                <a:lnTo>
                  <a:pt x="853" y="875"/>
                </a:lnTo>
                <a:lnTo>
                  <a:pt x="854" y="876"/>
                </a:lnTo>
                <a:lnTo>
                  <a:pt x="856" y="876"/>
                </a:lnTo>
                <a:lnTo>
                  <a:pt x="856" y="876"/>
                </a:lnTo>
                <a:lnTo>
                  <a:pt x="857" y="876"/>
                </a:lnTo>
                <a:lnTo>
                  <a:pt x="858" y="876"/>
                </a:lnTo>
                <a:lnTo>
                  <a:pt x="859" y="876"/>
                </a:lnTo>
                <a:lnTo>
                  <a:pt x="859" y="875"/>
                </a:lnTo>
                <a:lnTo>
                  <a:pt x="861" y="875"/>
                </a:lnTo>
                <a:lnTo>
                  <a:pt x="862" y="873"/>
                </a:lnTo>
                <a:lnTo>
                  <a:pt x="863" y="873"/>
                </a:lnTo>
                <a:lnTo>
                  <a:pt x="863" y="873"/>
                </a:lnTo>
                <a:lnTo>
                  <a:pt x="864" y="873"/>
                </a:lnTo>
                <a:lnTo>
                  <a:pt x="866" y="873"/>
                </a:lnTo>
                <a:lnTo>
                  <a:pt x="867" y="873"/>
                </a:lnTo>
                <a:lnTo>
                  <a:pt x="867" y="875"/>
                </a:lnTo>
                <a:lnTo>
                  <a:pt x="868" y="875"/>
                </a:lnTo>
                <a:lnTo>
                  <a:pt x="869" y="876"/>
                </a:lnTo>
                <a:lnTo>
                  <a:pt x="871" y="876"/>
                </a:lnTo>
                <a:lnTo>
                  <a:pt x="871" y="876"/>
                </a:lnTo>
                <a:lnTo>
                  <a:pt x="872" y="876"/>
                </a:lnTo>
                <a:lnTo>
                  <a:pt x="873" y="876"/>
                </a:lnTo>
                <a:lnTo>
                  <a:pt x="874" y="875"/>
                </a:lnTo>
                <a:lnTo>
                  <a:pt x="874" y="875"/>
                </a:lnTo>
                <a:lnTo>
                  <a:pt x="876" y="875"/>
                </a:lnTo>
                <a:lnTo>
                  <a:pt x="877" y="873"/>
                </a:lnTo>
                <a:lnTo>
                  <a:pt x="878" y="873"/>
                </a:lnTo>
                <a:lnTo>
                  <a:pt x="878" y="873"/>
                </a:lnTo>
                <a:lnTo>
                  <a:pt x="879" y="873"/>
                </a:lnTo>
                <a:lnTo>
                  <a:pt x="881" y="875"/>
                </a:lnTo>
                <a:lnTo>
                  <a:pt x="882" y="875"/>
                </a:lnTo>
                <a:lnTo>
                  <a:pt x="882" y="875"/>
                </a:lnTo>
                <a:lnTo>
                  <a:pt x="883" y="875"/>
                </a:lnTo>
                <a:lnTo>
                  <a:pt x="884" y="875"/>
                </a:lnTo>
                <a:lnTo>
                  <a:pt x="886" y="875"/>
                </a:lnTo>
                <a:lnTo>
                  <a:pt x="886" y="875"/>
                </a:lnTo>
                <a:lnTo>
                  <a:pt x="887" y="875"/>
                </a:lnTo>
                <a:lnTo>
                  <a:pt x="888" y="875"/>
                </a:lnTo>
                <a:lnTo>
                  <a:pt x="889" y="875"/>
                </a:lnTo>
                <a:lnTo>
                  <a:pt x="889" y="873"/>
                </a:lnTo>
                <a:lnTo>
                  <a:pt x="890" y="873"/>
                </a:lnTo>
                <a:lnTo>
                  <a:pt x="892" y="873"/>
                </a:lnTo>
                <a:lnTo>
                  <a:pt x="893" y="875"/>
                </a:lnTo>
                <a:lnTo>
                  <a:pt x="893" y="875"/>
                </a:lnTo>
                <a:lnTo>
                  <a:pt x="894" y="875"/>
                </a:lnTo>
                <a:lnTo>
                  <a:pt x="895" y="875"/>
                </a:lnTo>
                <a:lnTo>
                  <a:pt x="897" y="875"/>
                </a:lnTo>
                <a:lnTo>
                  <a:pt x="898" y="875"/>
                </a:lnTo>
                <a:lnTo>
                  <a:pt x="898" y="875"/>
                </a:lnTo>
                <a:lnTo>
                  <a:pt x="899" y="875"/>
                </a:lnTo>
                <a:lnTo>
                  <a:pt x="900" y="875"/>
                </a:lnTo>
                <a:lnTo>
                  <a:pt x="902" y="875"/>
                </a:lnTo>
                <a:lnTo>
                  <a:pt x="902" y="875"/>
                </a:lnTo>
                <a:lnTo>
                  <a:pt x="903" y="875"/>
                </a:lnTo>
                <a:lnTo>
                  <a:pt x="904" y="875"/>
                </a:lnTo>
                <a:lnTo>
                  <a:pt x="905" y="876"/>
                </a:lnTo>
                <a:lnTo>
                  <a:pt x="905" y="876"/>
                </a:lnTo>
                <a:lnTo>
                  <a:pt x="907" y="875"/>
                </a:lnTo>
                <a:lnTo>
                  <a:pt x="908" y="875"/>
                </a:lnTo>
                <a:lnTo>
                  <a:pt x="909" y="875"/>
                </a:lnTo>
                <a:lnTo>
                  <a:pt x="909" y="875"/>
                </a:lnTo>
                <a:lnTo>
                  <a:pt x="910" y="875"/>
                </a:lnTo>
                <a:lnTo>
                  <a:pt x="912" y="875"/>
                </a:lnTo>
                <a:lnTo>
                  <a:pt x="913" y="875"/>
                </a:lnTo>
                <a:lnTo>
                  <a:pt x="913" y="873"/>
                </a:lnTo>
                <a:lnTo>
                  <a:pt x="914" y="873"/>
                </a:lnTo>
                <a:lnTo>
                  <a:pt x="915" y="873"/>
                </a:lnTo>
                <a:lnTo>
                  <a:pt x="917" y="875"/>
                </a:lnTo>
                <a:lnTo>
                  <a:pt x="917" y="875"/>
                </a:lnTo>
                <a:lnTo>
                  <a:pt x="918" y="875"/>
                </a:lnTo>
                <a:lnTo>
                  <a:pt x="919" y="875"/>
                </a:lnTo>
                <a:lnTo>
                  <a:pt x="920" y="875"/>
                </a:lnTo>
                <a:lnTo>
                  <a:pt x="920" y="875"/>
                </a:lnTo>
                <a:lnTo>
                  <a:pt x="922" y="875"/>
                </a:lnTo>
                <a:lnTo>
                  <a:pt x="923" y="875"/>
                </a:lnTo>
                <a:lnTo>
                  <a:pt x="924" y="875"/>
                </a:lnTo>
                <a:lnTo>
                  <a:pt x="924" y="875"/>
                </a:lnTo>
                <a:lnTo>
                  <a:pt x="925" y="875"/>
                </a:lnTo>
                <a:lnTo>
                  <a:pt x="926" y="875"/>
                </a:lnTo>
                <a:lnTo>
                  <a:pt x="928" y="873"/>
                </a:lnTo>
                <a:lnTo>
                  <a:pt x="928" y="873"/>
                </a:lnTo>
                <a:lnTo>
                  <a:pt x="929" y="875"/>
                </a:lnTo>
                <a:lnTo>
                  <a:pt x="930" y="875"/>
                </a:lnTo>
                <a:lnTo>
                  <a:pt x="931" y="875"/>
                </a:lnTo>
                <a:lnTo>
                  <a:pt x="931" y="876"/>
                </a:lnTo>
                <a:lnTo>
                  <a:pt x="933" y="876"/>
                </a:lnTo>
                <a:lnTo>
                  <a:pt x="934" y="876"/>
                </a:lnTo>
                <a:lnTo>
                  <a:pt x="935" y="876"/>
                </a:lnTo>
                <a:lnTo>
                  <a:pt x="935" y="876"/>
                </a:lnTo>
                <a:lnTo>
                  <a:pt x="936" y="876"/>
                </a:lnTo>
                <a:lnTo>
                  <a:pt x="938" y="876"/>
                </a:lnTo>
                <a:lnTo>
                  <a:pt x="939" y="876"/>
                </a:lnTo>
                <a:lnTo>
                  <a:pt x="939" y="876"/>
                </a:lnTo>
                <a:lnTo>
                  <a:pt x="940" y="876"/>
                </a:lnTo>
                <a:lnTo>
                  <a:pt x="941" y="876"/>
                </a:lnTo>
                <a:lnTo>
                  <a:pt x="943" y="876"/>
                </a:lnTo>
                <a:lnTo>
                  <a:pt x="943" y="876"/>
                </a:lnTo>
                <a:lnTo>
                  <a:pt x="944" y="876"/>
                </a:lnTo>
                <a:lnTo>
                  <a:pt x="945" y="876"/>
                </a:lnTo>
                <a:lnTo>
                  <a:pt x="946" y="876"/>
                </a:lnTo>
                <a:lnTo>
                  <a:pt x="946" y="876"/>
                </a:lnTo>
                <a:lnTo>
                  <a:pt x="948" y="876"/>
                </a:lnTo>
                <a:lnTo>
                  <a:pt x="949" y="876"/>
                </a:lnTo>
                <a:lnTo>
                  <a:pt x="950" y="875"/>
                </a:lnTo>
                <a:lnTo>
                  <a:pt x="950" y="875"/>
                </a:lnTo>
                <a:lnTo>
                  <a:pt x="951" y="875"/>
                </a:lnTo>
                <a:lnTo>
                  <a:pt x="953" y="875"/>
                </a:lnTo>
                <a:lnTo>
                  <a:pt x="954" y="875"/>
                </a:lnTo>
                <a:lnTo>
                  <a:pt x="955" y="875"/>
                </a:lnTo>
                <a:lnTo>
                  <a:pt x="955" y="875"/>
                </a:lnTo>
                <a:lnTo>
                  <a:pt x="956" y="875"/>
                </a:lnTo>
                <a:lnTo>
                  <a:pt x="958" y="875"/>
                </a:lnTo>
                <a:lnTo>
                  <a:pt x="959" y="875"/>
                </a:lnTo>
                <a:lnTo>
                  <a:pt x="959" y="876"/>
                </a:lnTo>
                <a:lnTo>
                  <a:pt x="960" y="876"/>
                </a:lnTo>
                <a:lnTo>
                  <a:pt x="961" y="876"/>
                </a:lnTo>
                <a:lnTo>
                  <a:pt x="962" y="876"/>
                </a:lnTo>
                <a:lnTo>
                  <a:pt x="962" y="876"/>
                </a:lnTo>
                <a:lnTo>
                  <a:pt x="964" y="876"/>
                </a:lnTo>
                <a:lnTo>
                  <a:pt x="965" y="876"/>
                </a:lnTo>
                <a:lnTo>
                  <a:pt x="966" y="876"/>
                </a:lnTo>
                <a:lnTo>
                  <a:pt x="966" y="876"/>
                </a:lnTo>
                <a:lnTo>
                  <a:pt x="967" y="876"/>
                </a:lnTo>
                <a:lnTo>
                  <a:pt x="969" y="876"/>
                </a:lnTo>
                <a:lnTo>
                  <a:pt x="970" y="876"/>
                </a:lnTo>
                <a:lnTo>
                  <a:pt x="970" y="876"/>
                </a:lnTo>
                <a:lnTo>
                  <a:pt x="971" y="876"/>
                </a:lnTo>
                <a:lnTo>
                  <a:pt x="972" y="876"/>
                </a:lnTo>
                <a:lnTo>
                  <a:pt x="974" y="876"/>
                </a:lnTo>
                <a:lnTo>
                  <a:pt x="974" y="876"/>
                </a:lnTo>
                <a:lnTo>
                  <a:pt x="975" y="876"/>
                </a:lnTo>
                <a:lnTo>
                  <a:pt x="976" y="876"/>
                </a:lnTo>
                <a:lnTo>
                  <a:pt x="977" y="875"/>
                </a:lnTo>
                <a:lnTo>
                  <a:pt x="977" y="875"/>
                </a:lnTo>
                <a:lnTo>
                  <a:pt x="979" y="875"/>
                </a:lnTo>
                <a:lnTo>
                  <a:pt x="980" y="876"/>
                </a:lnTo>
                <a:lnTo>
                  <a:pt x="981" y="876"/>
                </a:lnTo>
                <a:lnTo>
                  <a:pt x="981" y="876"/>
                </a:lnTo>
                <a:lnTo>
                  <a:pt x="982" y="876"/>
                </a:lnTo>
                <a:lnTo>
                  <a:pt x="984" y="876"/>
                </a:lnTo>
                <a:lnTo>
                  <a:pt x="985" y="876"/>
                </a:lnTo>
                <a:lnTo>
                  <a:pt x="985" y="876"/>
                </a:lnTo>
                <a:lnTo>
                  <a:pt x="986" y="876"/>
                </a:lnTo>
                <a:lnTo>
                  <a:pt x="987" y="876"/>
                </a:lnTo>
                <a:lnTo>
                  <a:pt x="989" y="876"/>
                </a:lnTo>
                <a:lnTo>
                  <a:pt x="989" y="876"/>
                </a:lnTo>
                <a:lnTo>
                  <a:pt x="990" y="876"/>
                </a:lnTo>
                <a:lnTo>
                  <a:pt x="991" y="876"/>
                </a:lnTo>
                <a:lnTo>
                  <a:pt x="992" y="876"/>
                </a:lnTo>
                <a:lnTo>
                  <a:pt x="992" y="876"/>
                </a:lnTo>
                <a:lnTo>
                  <a:pt x="994" y="876"/>
                </a:lnTo>
                <a:lnTo>
                  <a:pt x="995" y="876"/>
                </a:lnTo>
                <a:lnTo>
                  <a:pt x="996" y="876"/>
                </a:lnTo>
                <a:lnTo>
                  <a:pt x="996" y="877"/>
                </a:lnTo>
                <a:lnTo>
                  <a:pt x="997" y="877"/>
                </a:lnTo>
                <a:lnTo>
                  <a:pt x="998" y="877"/>
                </a:lnTo>
                <a:lnTo>
                  <a:pt x="1000" y="878"/>
                </a:lnTo>
                <a:lnTo>
                  <a:pt x="1000" y="878"/>
                </a:lnTo>
                <a:lnTo>
                  <a:pt x="1001" y="877"/>
                </a:lnTo>
                <a:lnTo>
                  <a:pt x="1002" y="877"/>
                </a:lnTo>
                <a:lnTo>
                  <a:pt x="1003" y="876"/>
                </a:lnTo>
                <a:lnTo>
                  <a:pt x="1003" y="873"/>
                </a:lnTo>
                <a:lnTo>
                  <a:pt x="1005" y="872"/>
                </a:lnTo>
                <a:lnTo>
                  <a:pt x="1006" y="872"/>
                </a:lnTo>
                <a:lnTo>
                  <a:pt x="1007" y="872"/>
                </a:lnTo>
                <a:lnTo>
                  <a:pt x="1008" y="873"/>
                </a:lnTo>
                <a:lnTo>
                  <a:pt x="1008" y="875"/>
                </a:lnTo>
                <a:lnTo>
                  <a:pt x="1010" y="876"/>
                </a:lnTo>
                <a:lnTo>
                  <a:pt x="1011" y="876"/>
                </a:lnTo>
                <a:lnTo>
                  <a:pt x="1012" y="876"/>
                </a:lnTo>
                <a:lnTo>
                  <a:pt x="1012" y="876"/>
                </a:lnTo>
                <a:lnTo>
                  <a:pt x="1013" y="876"/>
                </a:lnTo>
                <a:lnTo>
                  <a:pt x="1015" y="875"/>
                </a:lnTo>
                <a:lnTo>
                  <a:pt x="1016" y="875"/>
                </a:lnTo>
                <a:lnTo>
                  <a:pt x="1016" y="875"/>
                </a:lnTo>
                <a:lnTo>
                  <a:pt x="1017" y="875"/>
                </a:lnTo>
                <a:lnTo>
                  <a:pt x="1018" y="876"/>
                </a:lnTo>
                <a:lnTo>
                  <a:pt x="1020" y="876"/>
                </a:lnTo>
                <a:lnTo>
                  <a:pt x="1020" y="876"/>
                </a:lnTo>
                <a:lnTo>
                  <a:pt x="1021" y="876"/>
                </a:lnTo>
                <a:lnTo>
                  <a:pt x="1022" y="876"/>
                </a:lnTo>
                <a:lnTo>
                  <a:pt x="1023" y="876"/>
                </a:lnTo>
                <a:lnTo>
                  <a:pt x="1023" y="875"/>
                </a:lnTo>
                <a:lnTo>
                  <a:pt x="1025" y="875"/>
                </a:lnTo>
                <a:lnTo>
                  <a:pt x="1026" y="873"/>
                </a:lnTo>
                <a:lnTo>
                  <a:pt x="1027" y="871"/>
                </a:lnTo>
                <a:lnTo>
                  <a:pt x="1027" y="868"/>
                </a:lnTo>
                <a:lnTo>
                  <a:pt x="1028" y="865"/>
                </a:lnTo>
                <a:lnTo>
                  <a:pt x="1029" y="860"/>
                </a:lnTo>
                <a:lnTo>
                  <a:pt x="1031" y="852"/>
                </a:lnTo>
                <a:lnTo>
                  <a:pt x="1031" y="845"/>
                </a:lnTo>
                <a:lnTo>
                  <a:pt x="1032" y="835"/>
                </a:lnTo>
                <a:lnTo>
                  <a:pt x="1033" y="830"/>
                </a:lnTo>
                <a:lnTo>
                  <a:pt x="1034" y="829"/>
                </a:lnTo>
                <a:lnTo>
                  <a:pt x="1034" y="830"/>
                </a:lnTo>
                <a:lnTo>
                  <a:pt x="1036" y="835"/>
                </a:lnTo>
                <a:lnTo>
                  <a:pt x="1037" y="841"/>
                </a:lnTo>
                <a:lnTo>
                  <a:pt x="1038" y="849"/>
                </a:lnTo>
                <a:lnTo>
                  <a:pt x="1038" y="856"/>
                </a:lnTo>
                <a:lnTo>
                  <a:pt x="1039" y="862"/>
                </a:lnTo>
                <a:lnTo>
                  <a:pt x="1041" y="867"/>
                </a:lnTo>
                <a:lnTo>
                  <a:pt x="1042" y="871"/>
                </a:lnTo>
                <a:lnTo>
                  <a:pt x="1042" y="873"/>
                </a:lnTo>
                <a:lnTo>
                  <a:pt x="1043" y="875"/>
                </a:lnTo>
                <a:lnTo>
                  <a:pt x="1044" y="876"/>
                </a:lnTo>
                <a:lnTo>
                  <a:pt x="1046" y="876"/>
                </a:lnTo>
                <a:lnTo>
                  <a:pt x="1046" y="876"/>
                </a:lnTo>
                <a:lnTo>
                  <a:pt x="1047" y="876"/>
                </a:lnTo>
                <a:lnTo>
                  <a:pt x="1048" y="876"/>
                </a:lnTo>
                <a:lnTo>
                  <a:pt x="1049" y="876"/>
                </a:lnTo>
                <a:lnTo>
                  <a:pt x="1049" y="876"/>
                </a:lnTo>
                <a:lnTo>
                  <a:pt x="1051" y="876"/>
                </a:lnTo>
                <a:lnTo>
                  <a:pt x="1052" y="876"/>
                </a:lnTo>
                <a:lnTo>
                  <a:pt x="1053" y="876"/>
                </a:lnTo>
                <a:lnTo>
                  <a:pt x="1053" y="876"/>
                </a:lnTo>
                <a:lnTo>
                  <a:pt x="1054" y="876"/>
                </a:lnTo>
                <a:lnTo>
                  <a:pt x="1056" y="876"/>
                </a:lnTo>
                <a:lnTo>
                  <a:pt x="1057" y="876"/>
                </a:lnTo>
                <a:lnTo>
                  <a:pt x="1057" y="876"/>
                </a:lnTo>
                <a:lnTo>
                  <a:pt x="1058" y="876"/>
                </a:lnTo>
                <a:lnTo>
                  <a:pt x="1059" y="876"/>
                </a:lnTo>
                <a:lnTo>
                  <a:pt x="1061" y="876"/>
                </a:lnTo>
                <a:lnTo>
                  <a:pt x="1061" y="876"/>
                </a:lnTo>
                <a:lnTo>
                  <a:pt x="1062" y="876"/>
                </a:lnTo>
                <a:lnTo>
                  <a:pt x="1063" y="876"/>
                </a:lnTo>
                <a:lnTo>
                  <a:pt x="1064" y="876"/>
                </a:lnTo>
                <a:lnTo>
                  <a:pt x="1065" y="876"/>
                </a:lnTo>
                <a:lnTo>
                  <a:pt x="1065" y="876"/>
                </a:lnTo>
                <a:lnTo>
                  <a:pt x="1067" y="876"/>
                </a:lnTo>
                <a:lnTo>
                  <a:pt x="1068" y="876"/>
                </a:lnTo>
                <a:lnTo>
                  <a:pt x="1069" y="876"/>
                </a:lnTo>
                <a:lnTo>
                  <a:pt x="1069" y="876"/>
                </a:lnTo>
                <a:lnTo>
                  <a:pt x="1070" y="876"/>
                </a:lnTo>
                <a:lnTo>
                  <a:pt x="1072" y="876"/>
                </a:lnTo>
                <a:lnTo>
                  <a:pt x="1073" y="876"/>
                </a:lnTo>
                <a:lnTo>
                  <a:pt x="1073" y="876"/>
                </a:lnTo>
                <a:lnTo>
                  <a:pt x="1074" y="876"/>
                </a:lnTo>
                <a:lnTo>
                  <a:pt x="1075" y="876"/>
                </a:lnTo>
                <a:lnTo>
                  <a:pt x="1077" y="876"/>
                </a:lnTo>
                <a:lnTo>
                  <a:pt x="1077" y="876"/>
                </a:lnTo>
                <a:lnTo>
                  <a:pt x="1078" y="876"/>
                </a:lnTo>
                <a:lnTo>
                  <a:pt x="1079" y="876"/>
                </a:lnTo>
                <a:lnTo>
                  <a:pt x="1080" y="876"/>
                </a:lnTo>
                <a:lnTo>
                  <a:pt x="1080" y="876"/>
                </a:lnTo>
                <a:lnTo>
                  <a:pt x="1082" y="876"/>
                </a:lnTo>
                <a:lnTo>
                  <a:pt x="1083" y="876"/>
                </a:lnTo>
                <a:lnTo>
                  <a:pt x="1084" y="876"/>
                </a:lnTo>
                <a:lnTo>
                  <a:pt x="1084" y="876"/>
                </a:lnTo>
                <a:lnTo>
                  <a:pt x="1085" y="877"/>
                </a:lnTo>
                <a:lnTo>
                  <a:pt x="1087" y="877"/>
                </a:lnTo>
                <a:lnTo>
                  <a:pt x="1088" y="878"/>
                </a:lnTo>
                <a:lnTo>
                  <a:pt x="1088" y="880"/>
                </a:lnTo>
                <a:lnTo>
                  <a:pt x="1089" y="881"/>
                </a:lnTo>
                <a:lnTo>
                  <a:pt x="1090" y="882"/>
                </a:lnTo>
                <a:lnTo>
                  <a:pt x="1092" y="883"/>
                </a:lnTo>
                <a:lnTo>
                  <a:pt x="1092" y="882"/>
                </a:lnTo>
                <a:lnTo>
                  <a:pt x="1093" y="880"/>
                </a:lnTo>
                <a:lnTo>
                  <a:pt x="1094" y="876"/>
                </a:lnTo>
                <a:lnTo>
                  <a:pt x="1095" y="872"/>
                </a:lnTo>
                <a:lnTo>
                  <a:pt x="1095" y="870"/>
                </a:lnTo>
                <a:lnTo>
                  <a:pt x="1097" y="868"/>
                </a:lnTo>
                <a:lnTo>
                  <a:pt x="1098" y="870"/>
                </a:lnTo>
                <a:lnTo>
                  <a:pt x="1099" y="871"/>
                </a:lnTo>
                <a:lnTo>
                  <a:pt x="1099" y="873"/>
                </a:lnTo>
                <a:lnTo>
                  <a:pt x="1100" y="875"/>
                </a:lnTo>
                <a:lnTo>
                  <a:pt x="1101" y="875"/>
                </a:lnTo>
                <a:lnTo>
                  <a:pt x="1103" y="876"/>
                </a:lnTo>
                <a:lnTo>
                  <a:pt x="1103" y="876"/>
                </a:lnTo>
                <a:lnTo>
                  <a:pt x="1104" y="876"/>
                </a:lnTo>
                <a:lnTo>
                  <a:pt x="1105" y="876"/>
                </a:lnTo>
                <a:lnTo>
                  <a:pt x="1106" y="876"/>
                </a:lnTo>
                <a:lnTo>
                  <a:pt x="1106" y="876"/>
                </a:lnTo>
                <a:lnTo>
                  <a:pt x="1108" y="876"/>
                </a:lnTo>
                <a:lnTo>
                  <a:pt x="1109" y="876"/>
                </a:lnTo>
                <a:lnTo>
                  <a:pt x="1110" y="876"/>
                </a:lnTo>
                <a:lnTo>
                  <a:pt x="1110" y="876"/>
                </a:lnTo>
                <a:lnTo>
                  <a:pt x="1111" y="876"/>
                </a:lnTo>
                <a:lnTo>
                  <a:pt x="1113" y="876"/>
                </a:lnTo>
                <a:lnTo>
                  <a:pt x="1114" y="876"/>
                </a:lnTo>
                <a:lnTo>
                  <a:pt x="1114" y="876"/>
                </a:lnTo>
                <a:lnTo>
                  <a:pt x="1115" y="876"/>
                </a:lnTo>
                <a:lnTo>
                  <a:pt x="1116" y="876"/>
                </a:lnTo>
                <a:lnTo>
                  <a:pt x="1118" y="875"/>
                </a:lnTo>
                <a:lnTo>
                  <a:pt x="1118" y="875"/>
                </a:lnTo>
                <a:lnTo>
                  <a:pt x="1119" y="875"/>
                </a:lnTo>
                <a:lnTo>
                  <a:pt x="1120" y="875"/>
                </a:lnTo>
                <a:lnTo>
                  <a:pt x="1121" y="875"/>
                </a:lnTo>
                <a:lnTo>
                  <a:pt x="1123" y="875"/>
                </a:lnTo>
                <a:lnTo>
                  <a:pt x="1123" y="875"/>
                </a:lnTo>
                <a:lnTo>
                  <a:pt x="1124" y="875"/>
                </a:lnTo>
                <a:lnTo>
                  <a:pt x="1125" y="873"/>
                </a:lnTo>
                <a:lnTo>
                  <a:pt x="1126" y="873"/>
                </a:lnTo>
                <a:lnTo>
                  <a:pt x="1126" y="872"/>
                </a:lnTo>
                <a:lnTo>
                  <a:pt x="1128" y="872"/>
                </a:lnTo>
                <a:lnTo>
                  <a:pt x="1129" y="871"/>
                </a:lnTo>
                <a:lnTo>
                  <a:pt x="1130" y="871"/>
                </a:lnTo>
                <a:lnTo>
                  <a:pt x="1130" y="872"/>
                </a:lnTo>
                <a:lnTo>
                  <a:pt x="1131" y="873"/>
                </a:lnTo>
                <a:lnTo>
                  <a:pt x="1133" y="875"/>
                </a:lnTo>
                <a:lnTo>
                  <a:pt x="1134" y="876"/>
                </a:lnTo>
                <a:lnTo>
                  <a:pt x="1134" y="877"/>
                </a:lnTo>
                <a:lnTo>
                  <a:pt x="1135" y="877"/>
                </a:lnTo>
                <a:lnTo>
                  <a:pt x="1136" y="877"/>
                </a:lnTo>
                <a:lnTo>
                  <a:pt x="1137" y="877"/>
                </a:lnTo>
                <a:lnTo>
                  <a:pt x="1137" y="877"/>
                </a:lnTo>
                <a:lnTo>
                  <a:pt x="1139" y="877"/>
                </a:lnTo>
                <a:lnTo>
                  <a:pt x="1140" y="876"/>
                </a:lnTo>
                <a:lnTo>
                  <a:pt x="1141" y="876"/>
                </a:lnTo>
                <a:lnTo>
                  <a:pt x="1141" y="876"/>
                </a:lnTo>
                <a:lnTo>
                  <a:pt x="1142" y="876"/>
                </a:lnTo>
                <a:lnTo>
                  <a:pt x="1144" y="876"/>
                </a:lnTo>
                <a:lnTo>
                  <a:pt x="1145" y="876"/>
                </a:lnTo>
                <a:lnTo>
                  <a:pt x="1145" y="876"/>
                </a:lnTo>
                <a:lnTo>
                  <a:pt x="1146" y="876"/>
                </a:lnTo>
                <a:lnTo>
                  <a:pt x="1147" y="876"/>
                </a:lnTo>
                <a:lnTo>
                  <a:pt x="1149" y="876"/>
                </a:lnTo>
                <a:lnTo>
                  <a:pt x="1149" y="876"/>
                </a:lnTo>
                <a:lnTo>
                  <a:pt x="1150" y="876"/>
                </a:lnTo>
                <a:lnTo>
                  <a:pt x="1151" y="876"/>
                </a:lnTo>
                <a:lnTo>
                  <a:pt x="1152" y="876"/>
                </a:lnTo>
                <a:lnTo>
                  <a:pt x="1152" y="876"/>
                </a:lnTo>
                <a:lnTo>
                  <a:pt x="1154" y="876"/>
                </a:lnTo>
                <a:lnTo>
                  <a:pt x="1155" y="876"/>
                </a:lnTo>
                <a:lnTo>
                  <a:pt x="1156" y="876"/>
                </a:lnTo>
                <a:lnTo>
                  <a:pt x="1156" y="876"/>
                </a:lnTo>
                <a:lnTo>
                  <a:pt x="1157" y="876"/>
                </a:lnTo>
                <a:lnTo>
                  <a:pt x="1159" y="876"/>
                </a:lnTo>
                <a:lnTo>
                  <a:pt x="1160" y="876"/>
                </a:lnTo>
                <a:lnTo>
                  <a:pt x="1160" y="876"/>
                </a:lnTo>
                <a:lnTo>
                  <a:pt x="1161" y="876"/>
                </a:lnTo>
                <a:lnTo>
                  <a:pt x="1162" y="876"/>
                </a:lnTo>
                <a:lnTo>
                  <a:pt x="1164" y="876"/>
                </a:lnTo>
                <a:lnTo>
                  <a:pt x="1164" y="876"/>
                </a:lnTo>
                <a:lnTo>
                  <a:pt x="1165" y="876"/>
                </a:lnTo>
                <a:lnTo>
                  <a:pt x="1166" y="876"/>
                </a:lnTo>
                <a:lnTo>
                  <a:pt x="1167" y="876"/>
                </a:lnTo>
                <a:lnTo>
                  <a:pt x="1167" y="876"/>
                </a:lnTo>
                <a:lnTo>
                  <a:pt x="1169" y="876"/>
                </a:lnTo>
                <a:lnTo>
                  <a:pt x="1170" y="876"/>
                </a:lnTo>
                <a:lnTo>
                  <a:pt x="1171" y="876"/>
                </a:lnTo>
                <a:lnTo>
                  <a:pt x="1171" y="876"/>
                </a:lnTo>
                <a:lnTo>
                  <a:pt x="1172" y="876"/>
                </a:lnTo>
                <a:lnTo>
                  <a:pt x="1173" y="876"/>
                </a:lnTo>
                <a:lnTo>
                  <a:pt x="1175" y="876"/>
                </a:lnTo>
                <a:lnTo>
                  <a:pt x="1176" y="876"/>
                </a:lnTo>
                <a:lnTo>
                  <a:pt x="1176" y="876"/>
                </a:lnTo>
                <a:lnTo>
                  <a:pt x="1177" y="876"/>
                </a:lnTo>
                <a:lnTo>
                  <a:pt x="1178" y="876"/>
                </a:lnTo>
                <a:lnTo>
                  <a:pt x="1180" y="875"/>
                </a:lnTo>
                <a:lnTo>
                  <a:pt x="1180" y="875"/>
                </a:lnTo>
                <a:lnTo>
                  <a:pt x="1181" y="875"/>
                </a:lnTo>
                <a:lnTo>
                  <a:pt x="1182" y="875"/>
                </a:lnTo>
                <a:lnTo>
                  <a:pt x="1183" y="876"/>
                </a:lnTo>
                <a:lnTo>
                  <a:pt x="1183" y="876"/>
                </a:lnTo>
                <a:lnTo>
                  <a:pt x="1185" y="876"/>
                </a:lnTo>
                <a:lnTo>
                  <a:pt x="1186" y="876"/>
                </a:lnTo>
                <a:lnTo>
                  <a:pt x="1187" y="876"/>
                </a:lnTo>
                <a:lnTo>
                  <a:pt x="1187" y="876"/>
                </a:lnTo>
                <a:lnTo>
                  <a:pt x="1188" y="876"/>
                </a:lnTo>
                <a:lnTo>
                  <a:pt x="1190" y="876"/>
                </a:lnTo>
                <a:lnTo>
                  <a:pt x="1191" y="876"/>
                </a:lnTo>
                <a:lnTo>
                  <a:pt x="1191" y="876"/>
                </a:lnTo>
                <a:lnTo>
                  <a:pt x="1192" y="876"/>
                </a:lnTo>
                <a:lnTo>
                  <a:pt x="1193" y="876"/>
                </a:lnTo>
                <a:lnTo>
                  <a:pt x="1195" y="876"/>
                </a:lnTo>
                <a:lnTo>
                  <a:pt x="1195" y="876"/>
                </a:lnTo>
                <a:lnTo>
                  <a:pt x="1196" y="876"/>
                </a:lnTo>
                <a:lnTo>
                  <a:pt x="1197" y="876"/>
                </a:lnTo>
                <a:lnTo>
                  <a:pt x="1198" y="876"/>
                </a:lnTo>
                <a:lnTo>
                  <a:pt x="1198" y="876"/>
                </a:lnTo>
                <a:lnTo>
                  <a:pt x="1200" y="876"/>
                </a:lnTo>
                <a:lnTo>
                  <a:pt x="1201" y="876"/>
                </a:lnTo>
                <a:lnTo>
                  <a:pt x="1202" y="876"/>
                </a:lnTo>
                <a:lnTo>
                  <a:pt x="1202" y="876"/>
                </a:lnTo>
                <a:lnTo>
                  <a:pt x="1203" y="876"/>
                </a:lnTo>
                <a:lnTo>
                  <a:pt x="1205" y="876"/>
                </a:lnTo>
                <a:lnTo>
                  <a:pt x="1206" y="876"/>
                </a:lnTo>
                <a:lnTo>
                  <a:pt x="1206" y="876"/>
                </a:lnTo>
                <a:lnTo>
                  <a:pt x="1207" y="876"/>
                </a:lnTo>
                <a:lnTo>
                  <a:pt x="1208" y="876"/>
                </a:lnTo>
                <a:lnTo>
                  <a:pt x="1209" y="876"/>
                </a:lnTo>
                <a:lnTo>
                  <a:pt x="1209" y="876"/>
                </a:lnTo>
                <a:lnTo>
                  <a:pt x="1211" y="876"/>
                </a:lnTo>
                <a:lnTo>
                  <a:pt x="1212" y="876"/>
                </a:lnTo>
                <a:lnTo>
                  <a:pt x="1213" y="876"/>
                </a:lnTo>
                <a:lnTo>
                  <a:pt x="1213" y="876"/>
                </a:lnTo>
                <a:lnTo>
                  <a:pt x="1214" y="876"/>
                </a:lnTo>
                <a:lnTo>
                  <a:pt x="1216" y="876"/>
                </a:lnTo>
                <a:lnTo>
                  <a:pt x="1217" y="876"/>
                </a:lnTo>
                <a:lnTo>
                  <a:pt x="1217" y="876"/>
                </a:lnTo>
                <a:lnTo>
                  <a:pt x="1218" y="876"/>
                </a:lnTo>
                <a:lnTo>
                  <a:pt x="1219" y="876"/>
                </a:lnTo>
                <a:lnTo>
                  <a:pt x="1221" y="876"/>
                </a:lnTo>
                <a:lnTo>
                  <a:pt x="1221" y="876"/>
                </a:lnTo>
                <a:lnTo>
                  <a:pt x="1222" y="876"/>
                </a:lnTo>
                <a:lnTo>
                  <a:pt x="1223" y="876"/>
                </a:lnTo>
                <a:lnTo>
                  <a:pt x="1224" y="876"/>
                </a:lnTo>
                <a:lnTo>
                  <a:pt x="1224" y="875"/>
                </a:lnTo>
                <a:lnTo>
                  <a:pt x="1226" y="875"/>
                </a:lnTo>
                <a:lnTo>
                  <a:pt x="1227" y="875"/>
                </a:lnTo>
                <a:lnTo>
                  <a:pt x="1228" y="876"/>
                </a:lnTo>
                <a:lnTo>
                  <a:pt x="1228" y="876"/>
                </a:lnTo>
                <a:lnTo>
                  <a:pt x="1229" y="876"/>
                </a:lnTo>
                <a:lnTo>
                  <a:pt x="1231" y="876"/>
                </a:lnTo>
                <a:lnTo>
                  <a:pt x="1232" y="876"/>
                </a:lnTo>
                <a:lnTo>
                  <a:pt x="1233" y="876"/>
                </a:lnTo>
                <a:lnTo>
                  <a:pt x="1233" y="876"/>
                </a:lnTo>
                <a:lnTo>
                  <a:pt x="1234" y="876"/>
                </a:lnTo>
                <a:lnTo>
                  <a:pt x="1236" y="876"/>
                </a:lnTo>
                <a:lnTo>
                  <a:pt x="1237" y="876"/>
                </a:lnTo>
                <a:lnTo>
                  <a:pt x="1237" y="876"/>
                </a:lnTo>
                <a:lnTo>
                  <a:pt x="1238" y="876"/>
                </a:lnTo>
                <a:lnTo>
                  <a:pt x="1239" y="876"/>
                </a:lnTo>
                <a:lnTo>
                  <a:pt x="1241" y="876"/>
                </a:lnTo>
                <a:lnTo>
                  <a:pt x="1241" y="876"/>
                </a:lnTo>
                <a:lnTo>
                  <a:pt x="1242" y="876"/>
                </a:lnTo>
                <a:lnTo>
                  <a:pt x="1243" y="876"/>
                </a:lnTo>
                <a:lnTo>
                  <a:pt x="1244" y="876"/>
                </a:lnTo>
                <a:lnTo>
                  <a:pt x="1244" y="876"/>
                </a:lnTo>
                <a:lnTo>
                  <a:pt x="1245" y="876"/>
                </a:lnTo>
                <a:lnTo>
                  <a:pt x="1247" y="876"/>
                </a:lnTo>
                <a:lnTo>
                  <a:pt x="1248" y="876"/>
                </a:lnTo>
                <a:lnTo>
                  <a:pt x="1248" y="876"/>
                </a:lnTo>
                <a:lnTo>
                  <a:pt x="1249" y="876"/>
                </a:lnTo>
                <a:lnTo>
                  <a:pt x="1250" y="876"/>
                </a:lnTo>
                <a:lnTo>
                  <a:pt x="1252" y="876"/>
                </a:lnTo>
                <a:lnTo>
                  <a:pt x="1252" y="876"/>
                </a:lnTo>
                <a:lnTo>
                  <a:pt x="1253" y="876"/>
                </a:lnTo>
                <a:lnTo>
                  <a:pt x="1254" y="876"/>
                </a:lnTo>
                <a:lnTo>
                  <a:pt x="1255" y="876"/>
                </a:lnTo>
                <a:lnTo>
                  <a:pt x="1255" y="876"/>
                </a:lnTo>
                <a:lnTo>
                  <a:pt x="1257" y="876"/>
                </a:lnTo>
                <a:lnTo>
                  <a:pt x="1258" y="876"/>
                </a:lnTo>
                <a:lnTo>
                  <a:pt x="1259" y="876"/>
                </a:lnTo>
                <a:lnTo>
                  <a:pt x="1259" y="876"/>
                </a:lnTo>
                <a:lnTo>
                  <a:pt x="1260" y="876"/>
                </a:lnTo>
                <a:lnTo>
                  <a:pt x="1262" y="876"/>
                </a:lnTo>
                <a:lnTo>
                  <a:pt x="1263" y="876"/>
                </a:lnTo>
                <a:lnTo>
                  <a:pt x="1263" y="876"/>
                </a:lnTo>
                <a:lnTo>
                  <a:pt x="1264" y="876"/>
                </a:lnTo>
                <a:lnTo>
                  <a:pt x="1265" y="876"/>
                </a:lnTo>
                <a:lnTo>
                  <a:pt x="1267" y="876"/>
                </a:lnTo>
                <a:lnTo>
                  <a:pt x="1267" y="876"/>
                </a:lnTo>
                <a:lnTo>
                  <a:pt x="1268" y="876"/>
                </a:lnTo>
                <a:lnTo>
                  <a:pt x="1269" y="876"/>
                </a:lnTo>
                <a:lnTo>
                  <a:pt x="1270" y="876"/>
                </a:lnTo>
                <a:lnTo>
                  <a:pt x="1270" y="876"/>
                </a:lnTo>
                <a:lnTo>
                  <a:pt x="1272" y="876"/>
                </a:lnTo>
                <a:lnTo>
                  <a:pt x="1273" y="876"/>
                </a:lnTo>
                <a:lnTo>
                  <a:pt x="1274" y="876"/>
                </a:lnTo>
                <a:lnTo>
                  <a:pt x="1274" y="876"/>
                </a:lnTo>
                <a:lnTo>
                  <a:pt x="1275" y="876"/>
                </a:lnTo>
                <a:lnTo>
                  <a:pt x="1277" y="876"/>
                </a:lnTo>
                <a:lnTo>
                  <a:pt x="1278" y="876"/>
                </a:lnTo>
                <a:lnTo>
                  <a:pt x="1278" y="876"/>
                </a:lnTo>
                <a:lnTo>
                  <a:pt x="1279" y="876"/>
                </a:lnTo>
                <a:lnTo>
                  <a:pt x="1280" y="876"/>
                </a:lnTo>
                <a:lnTo>
                  <a:pt x="1281" y="876"/>
                </a:lnTo>
                <a:lnTo>
                  <a:pt x="1281" y="876"/>
                </a:lnTo>
                <a:lnTo>
                  <a:pt x="1283" y="876"/>
                </a:lnTo>
                <a:lnTo>
                  <a:pt x="1284" y="876"/>
                </a:lnTo>
                <a:lnTo>
                  <a:pt x="1285" y="876"/>
                </a:lnTo>
                <a:lnTo>
                  <a:pt x="1285" y="876"/>
                </a:lnTo>
                <a:lnTo>
                  <a:pt x="1286" y="876"/>
                </a:lnTo>
                <a:lnTo>
                  <a:pt x="1288" y="876"/>
                </a:lnTo>
                <a:lnTo>
                  <a:pt x="1289" y="876"/>
                </a:lnTo>
                <a:lnTo>
                  <a:pt x="1290" y="876"/>
                </a:lnTo>
                <a:lnTo>
                  <a:pt x="1290" y="876"/>
                </a:lnTo>
                <a:lnTo>
                  <a:pt x="1291" y="876"/>
                </a:lnTo>
                <a:lnTo>
                  <a:pt x="1293" y="876"/>
                </a:lnTo>
                <a:lnTo>
                  <a:pt x="1294" y="876"/>
                </a:lnTo>
                <a:lnTo>
                  <a:pt x="1294" y="876"/>
                </a:lnTo>
                <a:lnTo>
                  <a:pt x="1295" y="876"/>
                </a:lnTo>
                <a:lnTo>
                  <a:pt x="1296" y="875"/>
                </a:lnTo>
                <a:lnTo>
                  <a:pt x="1298" y="875"/>
                </a:lnTo>
                <a:lnTo>
                  <a:pt x="1298" y="873"/>
                </a:lnTo>
                <a:lnTo>
                  <a:pt x="1299" y="872"/>
                </a:lnTo>
                <a:lnTo>
                  <a:pt x="1300" y="871"/>
                </a:lnTo>
                <a:lnTo>
                  <a:pt x="1301" y="870"/>
                </a:lnTo>
                <a:lnTo>
                  <a:pt x="1301" y="868"/>
                </a:lnTo>
                <a:lnTo>
                  <a:pt x="1303" y="868"/>
                </a:lnTo>
                <a:lnTo>
                  <a:pt x="1304" y="868"/>
                </a:lnTo>
                <a:lnTo>
                  <a:pt x="1305" y="868"/>
                </a:lnTo>
                <a:lnTo>
                  <a:pt x="1305" y="871"/>
                </a:lnTo>
                <a:lnTo>
                  <a:pt x="1306" y="872"/>
                </a:lnTo>
                <a:lnTo>
                  <a:pt x="1308" y="873"/>
                </a:lnTo>
                <a:lnTo>
                  <a:pt x="1309" y="876"/>
                </a:lnTo>
                <a:lnTo>
                  <a:pt x="1309" y="877"/>
                </a:lnTo>
                <a:lnTo>
                  <a:pt x="1310" y="878"/>
                </a:lnTo>
                <a:lnTo>
                  <a:pt x="1311" y="878"/>
                </a:lnTo>
                <a:lnTo>
                  <a:pt x="1313" y="877"/>
                </a:lnTo>
                <a:lnTo>
                  <a:pt x="1313" y="876"/>
                </a:lnTo>
                <a:lnTo>
                  <a:pt x="1314" y="875"/>
                </a:lnTo>
                <a:lnTo>
                  <a:pt x="1315" y="875"/>
                </a:lnTo>
                <a:lnTo>
                  <a:pt x="1316" y="873"/>
                </a:lnTo>
                <a:lnTo>
                  <a:pt x="1316" y="873"/>
                </a:lnTo>
                <a:lnTo>
                  <a:pt x="1317" y="875"/>
                </a:lnTo>
                <a:lnTo>
                  <a:pt x="1319" y="875"/>
                </a:lnTo>
                <a:lnTo>
                  <a:pt x="1320" y="875"/>
                </a:lnTo>
                <a:lnTo>
                  <a:pt x="1320" y="876"/>
                </a:lnTo>
                <a:lnTo>
                  <a:pt x="1321" y="876"/>
                </a:lnTo>
                <a:lnTo>
                  <a:pt x="1322" y="876"/>
                </a:lnTo>
                <a:lnTo>
                  <a:pt x="1324" y="876"/>
                </a:lnTo>
                <a:lnTo>
                  <a:pt x="1324" y="876"/>
                </a:lnTo>
                <a:lnTo>
                  <a:pt x="1325" y="876"/>
                </a:lnTo>
                <a:lnTo>
                  <a:pt x="1326" y="876"/>
                </a:lnTo>
                <a:lnTo>
                  <a:pt x="1327" y="876"/>
                </a:lnTo>
                <a:lnTo>
                  <a:pt x="1327" y="876"/>
                </a:lnTo>
                <a:lnTo>
                  <a:pt x="1329" y="876"/>
                </a:lnTo>
                <a:lnTo>
                  <a:pt x="1330" y="876"/>
                </a:lnTo>
                <a:lnTo>
                  <a:pt x="1331" y="876"/>
                </a:lnTo>
                <a:lnTo>
                  <a:pt x="1331" y="876"/>
                </a:lnTo>
                <a:lnTo>
                  <a:pt x="1332" y="876"/>
                </a:lnTo>
                <a:lnTo>
                  <a:pt x="1334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6" y="875"/>
                </a:lnTo>
                <a:lnTo>
                  <a:pt x="1337" y="875"/>
                </a:lnTo>
                <a:lnTo>
                  <a:pt x="1339" y="875"/>
                </a:lnTo>
                <a:lnTo>
                  <a:pt x="1339" y="875"/>
                </a:lnTo>
                <a:lnTo>
                  <a:pt x="1340" y="875"/>
                </a:lnTo>
                <a:lnTo>
                  <a:pt x="1341" y="875"/>
                </a:lnTo>
                <a:lnTo>
                  <a:pt x="1342" y="875"/>
                </a:lnTo>
                <a:lnTo>
                  <a:pt x="1344" y="875"/>
                </a:lnTo>
                <a:lnTo>
                  <a:pt x="1344" y="876"/>
                </a:lnTo>
                <a:lnTo>
                  <a:pt x="1345" y="876"/>
                </a:lnTo>
                <a:lnTo>
                  <a:pt x="1346" y="876"/>
                </a:lnTo>
                <a:lnTo>
                  <a:pt x="1347" y="876"/>
                </a:lnTo>
                <a:lnTo>
                  <a:pt x="1347" y="876"/>
                </a:lnTo>
                <a:lnTo>
                  <a:pt x="1349" y="876"/>
                </a:lnTo>
                <a:lnTo>
                  <a:pt x="1350" y="876"/>
                </a:lnTo>
                <a:lnTo>
                  <a:pt x="1351" y="876"/>
                </a:lnTo>
                <a:lnTo>
                  <a:pt x="1351" y="877"/>
                </a:lnTo>
                <a:lnTo>
                  <a:pt x="1352" y="877"/>
                </a:lnTo>
                <a:lnTo>
                  <a:pt x="1353" y="878"/>
                </a:lnTo>
                <a:lnTo>
                  <a:pt x="1355" y="878"/>
                </a:lnTo>
                <a:lnTo>
                  <a:pt x="1355" y="878"/>
                </a:lnTo>
                <a:lnTo>
                  <a:pt x="1356" y="877"/>
                </a:lnTo>
                <a:lnTo>
                  <a:pt x="1357" y="876"/>
                </a:lnTo>
                <a:lnTo>
                  <a:pt x="1358" y="875"/>
                </a:lnTo>
                <a:lnTo>
                  <a:pt x="1358" y="873"/>
                </a:lnTo>
                <a:lnTo>
                  <a:pt x="1360" y="873"/>
                </a:lnTo>
                <a:lnTo>
                  <a:pt x="1361" y="875"/>
                </a:lnTo>
                <a:lnTo>
                  <a:pt x="1362" y="875"/>
                </a:lnTo>
                <a:lnTo>
                  <a:pt x="1362" y="876"/>
                </a:lnTo>
                <a:lnTo>
                  <a:pt x="1363" y="876"/>
                </a:lnTo>
                <a:lnTo>
                  <a:pt x="1365" y="876"/>
                </a:lnTo>
                <a:lnTo>
                  <a:pt x="1366" y="876"/>
                </a:lnTo>
                <a:lnTo>
                  <a:pt x="1366" y="876"/>
                </a:lnTo>
                <a:lnTo>
                  <a:pt x="1367" y="876"/>
                </a:lnTo>
                <a:lnTo>
                  <a:pt x="1368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1" y="876"/>
                </a:lnTo>
                <a:lnTo>
                  <a:pt x="1372" y="876"/>
                </a:lnTo>
                <a:lnTo>
                  <a:pt x="1373" y="876"/>
                </a:lnTo>
                <a:lnTo>
                  <a:pt x="1373" y="876"/>
                </a:lnTo>
                <a:lnTo>
                  <a:pt x="1375" y="876"/>
                </a:lnTo>
                <a:lnTo>
                  <a:pt x="1376" y="876"/>
                </a:lnTo>
                <a:lnTo>
                  <a:pt x="1377" y="876"/>
                </a:lnTo>
                <a:lnTo>
                  <a:pt x="1377" y="876"/>
                </a:lnTo>
                <a:lnTo>
                  <a:pt x="1378" y="876"/>
                </a:lnTo>
                <a:lnTo>
                  <a:pt x="1380" y="876"/>
                </a:lnTo>
                <a:lnTo>
                  <a:pt x="1381" y="876"/>
                </a:lnTo>
                <a:lnTo>
                  <a:pt x="1381" y="876"/>
                </a:lnTo>
                <a:lnTo>
                  <a:pt x="1382" y="875"/>
                </a:lnTo>
                <a:lnTo>
                  <a:pt x="1383" y="875"/>
                </a:lnTo>
                <a:lnTo>
                  <a:pt x="1385" y="873"/>
                </a:lnTo>
                <a:lnTo>
                  <a:pt x="1385" y="872"/>
                </a:lnTo>
                <a:lnTo>
                  <a:pt x="1386" y="871"/>
                </a:lnTo>
                <a:lnTo>
                  <a:pt x="1387" y="868"/>
                </a:lnTo>
                <a:lnTo>
                  <a:pt x="1388" y="866"/>
                </a:lnTo>
                <a:lnTo>
                  <a:pt x="1388" y="862"/>
                </a:lnTo>
                <a:lnTo>
                  <a:pt x="1389" y="859"/>
                </a:lnTo>
                <a:lnTo>
                  <a:pt x="1391" y="855"/>
                </a:lnTo>
                <a:lnTo>
                  <a:pt x="1392" y="852"/>
                </a:lnTo>
                <a:lnTo>
                  <a:pt x="1392" y="850"/>
                </a:lnTo>
                <a:lnTo>
                  <a:pt x="1393" y="850"/>
                </a:lnTo>
                <a:lnTo>
                  <a:pt x="1394" y="850"/>
                </a:lnTo>
                <a:lnTo>
                  <a:pt x="1396" y="851"/>
                </a:lnTo>
                <a:lnTo>
                  <a:pt x="1396" y="852"/>
                </a:lnTo>
                <a:lnTo>
                  <a:pt x="1397" y="855"/>
                </a:lnTo>
                <a:lnTo>
                  <a:pt x="1398" y="859"/>
                </a:lnTo>
                <a:lnTo>
                  <a:pt x="1399" y="861"/>
                </a:lnTo>
                <a:lnTo>
                  <a:pt x="1401" y="865"/>
                </a:lnTo>
                <a:lnTo>
                  <a:pt x="1401" y="867"/>
                </a:lnTo>
                <a:lnTo>
                  <a:pt x="1402" y="870"/>
                </a:lnTo>
                <a:lnTo>
                  <a:pt x="1403" y="871"/>
                </a:lnTo>
                <a:lnTo>
                  <a:pt x="1404" y="872"/>
                </a:lnTo>
                <a:lnTo>
                  <a:pt x="1404" y="873"/>
                </a:lnTo>
                <a:lnTo>
                  <a:pt x="1406" y="875"/>
                </a:lnTo>
                <a:lnTo>
                  <a:pt x="1407" y="875"/>
                </a:lnTo>
                <a:lnTo>
                  <a:pt x="1408" y="875"/>
                </a:lnTo>
                <a:lnTo>
                  <a:pt x="1408" y="876"/>
                </a:lnTo>
                <a:lnTo>
                  <a:pt x="1409" y="876"/>
                </a:lnTo>
                <a:lnTo>
                  <a:pt x="1411" y="876"/>
                </a:lnTo>
                <a:lnTo>
                  <a:pt x="1412" y="876"/>
                </a:lnTo>
                <a:lnTo>
                  <a:pt x="1412" y="876"/>
                </a:lnTo>
                <a:lnTo>
                  <a:pt x="1413" y="876"/>
                </a:lnTo>
                <a:lnTo>
                  <a:pt x="1414" y="876"/>
                </a:lnTo>
                <a:lnTo>
                  <a:pt x="1416" y="876"/>
                </a:lnTo>
                <a:lnTo>
                  <a:pt x="1416" y="877"/>
                </a:lnTo>
                <a:lnTo>
                  <a:pt x="1417" y="877"/>
                </a:lnTo>
                <a:lnTo>
                  <a:pt x="1418" y="877"/>
                </a:lnTo>
                <a:lnTo>
                  <a:pt x="1419" y="877"/>
                </a:lnTo>
                <a:lnTo>
                  <a:pt x="1419" y="877"/>
                </a:lnTo>
                <a:lnTo>
                  <a:pt x="1420" y="877"/>
                </a:lnTo>
                <a:lnTo>
                  <a:pt x="1422" y="877"/>
                </a:lnTo>
                <a:lnTo>
                  <a:pt x="1423" y="877"/>
                </a:lnTo>
                <a:lnTo>
                  <a:pt x="1423" y="877"/>
                </a:lnTo>
                <a:lnTo>
                  <a:pt x="1424" y="876"/>
                </a:lnTo>
                <a:lnTo>
                  <a:pt x="1425" y="876"/>
                </a:lnTo>
                <a:lnTo>
                  <a:pt x="1427" y="876"/>
                </a:lnTo>
                <a:lnTo>
                  <a:pt x="1427" y="876"/>
                </a:lnTo>
                <a:lnTo>
                  <a:pt x="1428" y="876"/>
                </a:lnTo>
                <a:lnTo>
                  <a:pt x="1429" y="876"/>
                </a:lnTo>
                <a:lnTo>
                  <a:pt x="1430" y="876"/>
                </a:lnTo>
                <a:lnTo>
                  <a:pt x="1430" y="876"/>
                </a:lnTo>
                <a:lnTo>
                  <a:pt x="1432" y="877"/>
                </a:lnTo>
                <a:lnTo>
                  <a:pt x="1433" y="877"/>
                </a:lnTo>
                <a:lnTo>
                  <a:pt x="1434" y="877"/>
                </a:lnTo>
                <a:lnTo>
                  <a:pt x="1434" y="877"/>
                </a:lnTo>
                <a:lnTo>
                  <a:pt x="1435" y="877"/>
                </a:lnTo>
                <a:lnTo>
                  <a:pt x="1437" y="877"/>
                </a:lnTo>
                <a:lnTo>
                  <a:pt x="1438" y="877"/>
                </a:lnTo>
                <a:lnTo>
                  <a:pt x="1438" y="877"/>
                </a:lnTo>
                <a:lnTo>
                  <a:pt x="1439" y="877"/>
                </a:lnTo>
                <a:lnTo>
                  <a:pt x="1440" y="876"/>
                </a:lnTo>
                <a:lnTo>
                  <a:pt x="1442" y="876"/>
                </a:lnTo>
                <a:lnTo>
                  <a:pt x="1442" y="876"/>
                </a:lnTo>
                <a:lnTo>
                  <a:pt x="1443" y="876"/>
                </a:lnTo>
                <a:lnTo>
                  <a:pt x="1444" y="876"/>
                </a:lnTo>
                <a:lnTo>
                  <a:pt x="1445" y="876"/>
                </a:lnTo>
                <a:lnTo>
                  <a:pt x="1445" y="876"/>
                </a:lnTo>
                <a:lnTo>
                  <a:pt x="1447" y="876"/>
                </a:lnTo>
                <a:lnTo>
                  <a:pt x="1448" y="876"/>
                </a:lnTo>
                <a:lnTo>
                  <a:pt x="1449" y="876"/>
                </a:lnTo>
                <a:lnTo>
                  <a:pt x="1449" y="876"/>
                </a:lnTo>
                <a:lnTo>
                  <a:pt x="1450" y="876"/>
                </a:lnTo>
                <a:lnTo>
                  <a:pt x="1452" y="876"/>
                </a:lnTo>
                <a:lnTo>
                  <a:pt x="1453" y="876"/>
                </a:lnTo>
                <a:lnTo>
                  <a:pt x="1453" y="875"/>
                </a:lnTo>
                <a:lnTo>
                  <a:pt x="1454" y="875"/>
                </a:lnTo>
                <a:lnTo>
                  <a:pt x="1455" y="875"/>
                </a:lnTo>
                <a:lnTo>
                  <a:pt x="1456" y="875"/>
                </a:lnTo>
                <a:lnTo>
                  <a:pt x="1458" y="873"/>
                </a:lnTo>
                <a:lnTo>
                  <a:pt x="1458" y="873"/>
                </a:lnTo>
                <a:lnTo>
                  <a:pt x="1459" y="873"/>
                </a:lnTo>
                <a:lnTo>
                  <a:pt x="1460" y="873"/>
                </a:lnTo>
                <a:lnTo>
                  <a:pt x="1461" y="873"/>
                </a:lnTo>
                <a:lnTo>
                  <a:pt x="1461" y="875"/>
                </a:lnTo>
                <a:lnTo>
                  <a:pt x="1463" y="875"/>
                </a:lnTo>
                <a:lnTo>
                  <a:pt x="1464" y="875"/>
                </a:lnTo>
                <a:lnTo>
                  <a:pt x="1465" y="875"/>
                </a:lnTo>
                <a:lnTo>
                  <a:pt x="1465" y="875"/>
                </a:lnTo>
                <a:lnTo>
                  <a:pt x="1466" y="875"/>
                </a:lnTo>
                <a:lnTo>
                  <a:pt x="1468" y="875"/>
                </a:lnTo>
                <a:lnTo>
                  <a:pt x="1469" y="876"/>
                </a:lnTo>
                <a:lnTo>
                  <a:pt x="1469" y="876"/>
                </a:lnTo>
                <a:lnTo>
                  <a:pt x="1470" y="876"/>
                </a:lnTo>
                <a:lnTo>
                  <a:pt x="1471" y="876"/>
                </a:lnTo>
                <a:lnTo>
                  <a:pt x="1473" y="876"/>
                </a:lnTo>
                <a:lnTo>
                  <a:pt x="1473" y="876"/>
                </a:lnTo>
                <a:lnTo>
                  <a:pt x="1474" y="876"/>
                </a:lnTo>
                <a:lnTo>
                  <a:pt x="1475" y="876"/>
                </a:lnTo>
                <a:lnTo>
                  <a:pt x="1476" y="876"/>
                </a:lnTo>
                <a:lnTo>
                  <a:pt x="1476" y="876"/>
                </a:lnTo>
                <a:lnTo>
                  <a:pt x="1478" y="876"/>
                </a:lnTo>
                <a:lnTo>
                  <a:pt x="1479" y="876"/>
                </a:lnTo>
                <a:lnTo>
                  <a:pt x="1480" y="876"/>
                </a:lnTo>
                <a:lnTo>
                  <a:pt x="1480" y="876"/>
                </a:lnTo>
                <a:lnTo>
                  <a:pt x="1481" y="876"/>
                </a:lnTo>
                <a:lnTo>
                  <a:pt x="1483" y="876"/>
                </a:lnTo>
                <a:lnTo>
                  <a:pt x="1484" y="876"/>
                </a:lnTo>
                <a:lnTo>
                  <a:pt x="1484" y="876"/>
                </a:lnTo>
                <a:lnTo>
                  <a:pt x="1485" y="876"/>
                </a:lnTo>
                <a:lnTo>
                  <a:pt x="1486" y="876"/>
                </a:lnTo>
                <a:lnTo>
                  <a:pt x="1488" y="875"/>
                </a:lnTo>
                <a:lnTo>
                  <a:pt x="1488" y="875"/>
                </a:lnTo>
                <a:lnTo>
                  <a:pt x="1489" y="875"/>
                </a:lnTo>
                <a:lnTo>
                  <a:pt x="1490" y="873"/>
                </a:lnTo>
                <a:lnTo>
                  <a:pt x="1491" y="873"/>
                </a:lnTo>
                <a:lnTo>
                  <a:pt x="1491" y="872"/>
                </a:lnTo>
                <a:lnTo>
                  <a:pt x="1492" y="872"/>
                </a:lnTo>
                <a:lnTo>
                  <a:pt x="1494" y="871"/>
                </a:lnTo>
                <a:lnTo>
                  <a:pt x="1495" y="871"/>
                </a:lnTo>
                <a:lnTo>
                  <a:pt x="1495" y="871"/>
                </a:lnTo>
                <a:lnTo>
                  <a:pt x="1496" y="871"/>
                </a:lnTo>
                <a:lnTo>
                  <a:pt x="1497" y="871"/>
                </a:lnTo>
                <a:lnTo>
                  <a:pt x="1499" y="871"/>
                </a:lnTo>
                <a:lnTo>
                  <a:pt x="1499" y="871"/>
                </a:lnTo>
                <a:lnTo>
                  <a:pt x="1500" y="871"/>
                </a:lnTo>
                <a:lnTo>
                  <a:pt x="1501" y="872"/>
                </a:lnTo>
                <a:lnTo>
                  <a:pt x="1502" y="872"/>
                </a:lnTo>
                <a:lnTo>
                  <a:pt x="1502" y="872"/>
                </a:lnTo>
                <a:lnTo>
                  <a:pt x="1504" y="873"/>
                </a:lnTo>
                <a:lnTo>
                  <a:pt x="1505" y="873"/>
                </a:lnTo>
                <a:lnTo>
                  <a:pt x="1506" y="873"/>
                </a:lnTo>
                <a:lnTo>
                  <a:pt x="1506" y="873"/>
                </a:lnTo>
                <a:lnTo>
                  <a:pt x="1507" y="875"/>
                </a:lnTo>
                <a:lnTo>
                  <a:pt x="1509" y="875"/>
                </a:lnTo>
                <a:lnTo>
                  <a:pt x="1510" y="875"/>
                </a:lnTo>
                <a:lnTo>
                  <a:pt x="1511" y="875"/>
                </a:lnTo>
                <a:lnTo>
                  <a:pt x="1511" y="875"/>
                </a:lnTo>
                <a:lnTo>
                  <a:pt x="1512" y="875"/>
                </a:lnTo>
                <a:lnTo>
                  <a:pt x="1514" y="875"/>
                </a:lnTo>
                <a:lnTo>
                  <a:pt x="1515" y="876"/>
                </a:lnTo>
                <a:lnTo>
                  <a:pt x="1515" y="876"/>
                </a:lnTo>
                <a:lnTo>
                  <a:pt x="1516" y="876"/>
                </a:lnTo>
                <a:lnTo>
                  <a:pt x="1517" y="877"/>
                </a:lnTo>
                <a:lnTo>
                  <a:pt x="1519" y="877"/>
                </a:lnTo>
                <a:lnTo>
                  <a:pt x="1519" y="878"/>
                </a:lnTo>
                <a:lnTo>
                  <a:pt x="1520" y="878"/>
                </a:lnTo>
                <a:lnTo>
                  <a:pt x="1521" y="878"/>
                </a:lnTo>
                <a:lnTo>
                  <a:pt x="1522" y="878"/>
                </a:lnTo>
                <a:lnTo>
                  <a:pt x="1522" y="877"/>
                </a:lnTo>
                <a:lnTo>
                  <a:pt x="1524" y="877"/>
                </a:lnTo>
                <a:lnTo>
                  <a:pt x="1525" y="876"/>
                </a:lnTo>
                <a:lnTo>
                  <a:pt x="1526" y="876"/>
                </a:lnTo>
                <a:lnTo>
                  <a:pt x="1526" y="875"/>
                </a:lnTo>
                <a:lnTo>
                  <a:pt x="1527" y="875"/>
                </a:lnTo>
                <a:lnTo>
                  <a:pt x="1528" y="875"/>
                </a:lnTo>
                <a:lnTo>
                  <a:pt x="1530" y="876"/>
                </a:lnTo>
                <a:lnTo>
                  <a:pt x="1530" y="876"/>
                </a:lnTo>
                <a:lnTo>
                  <a:pt x="1531" y="876"/>
                </a:lnTo>
                <a:lnTo>
                  <a:pt x="1532" y="876"/>
                </a:lnTo>
                <a:lnTo>
                  <a:pt x="1533" y="876"/>
                </a:lnTo>
                <a:lnTo>
                  <a:pt x="1533" y="876"/>
                </a:lnTo>
                <a:lnTo>
                  <a:pt x="1535" y="877"/>
                </a:lnTo>
                <a:lnTo>
                  <a:pt x="1536" y="877"/>
                </a:lnTo>
                <a:lnTo>
                  <a:pt x="1537" y="878"/>
                </a:lnTo>
                <a:lnTo>
                  <a:pt x="1537" y="878"/>
                </a:lnTo>
                <a:lnTo>
                  <a:pt x="1538" y="878"/>
                </a:lnTo>
                <a:lnTo>
                  <a:pt x="1540" y="878"/>
                </a:lnTo>
                <a:lnTo>
                  <a:pt x="1541" y="877"/>
                </a:lnTo>
                <a:lnTo>
                  <a:pt x="1541" y="877"/>
                </a:lnTo>
                <a:lnTo>
                  <a:pt x="1542" y="876"/>
                </a:lnTo>
                <a:lnTo>
                  <a:pt x="1543" y="876"/>
                </a:lnTo>
                <a:lnTo>
                  <a:pt x="1545" y="875"/>
                </a:lnTo>
                <a:lnTo>
                  <a:pt x="1545" y="875"/>
                </a:lnTo>
                <a:lnTo>
                  <a:pt x="1546" y="875"/>
                </a:lnTo>
                <a:lnTo>
                  <a:pt x="1547" y="875"/>
                </a:lnTo>
                <a:lnTo>
                  <a:pt x="1548" y="875"/>
                </a:lnTo>
                <a:lnTo>
                  <a:pt x="1548" y="875"/>
                </a:lnTo>
                <a:lnTo>
                  <a:pt x="1550" y="875"/>
                </a:lnTo>
                <a:lnTo>
                  <a:pt x="1551" y="875"/>
                </a:lnTo>
                <a:lnTo>
                  <a:pt x="1552" y="876"/>
                </a:lnTo>
                <a:lnTo>
                  <a:pt x="1552" y="876"/>
                </a:lnTo>
                <a:lnTo>
                  <a:pt x="1553" y="876"/>
                </a:lnTo>
                <a:lnTo>
                  <a:pt x="1555" y="876"/>
                </a:lnTo>
                <a:lnTo>
                  <a:pt x="1556" y="876"/>
                </a:lnTo>
                <a:lnTo>
                  <a:pt x="1556" y="876"/>
                </a:lnTo>
                <a:lnTo>
                  <a:pt x="1557" y="876"/>
                </a:lnTo>
                <a:lnTo>
                  <a:pt x="1558" y="876"/>
                </a:lnTo>
                <a:lnTo>
                  <a:pt x="1560" y="876"/>
                </a:lnTo>
                <a:lnTo>
                  <a:pt x="1560" y="876"/>
                </a:lnTo>
                <a:lnTo>
                  <a:pt x="1561" y="876"/>
                </a:lnTo>
                <a:lnTo>
                  <a:pt x="1562" y="876"/>
                </a:lnTo>
                <a:lnTo>
                  <a:pt x="1563" y="876"/>
                </a:lnTo>
                <a:lnTo>
                  <a:pt x="1563" y="876"/>
                </a:lnTo>
                <a:lnTo>
                  <a:pt x="1564" y="876"/>
                </a:lnTo>
                <a:lnTo>
                  <a:pt x="1566" y="876"/>
                </a:lnTo>
                <a:lnTo>
                  <a:pt x="1567" y="876"/>
                </a:lnTo>
                <a:lnTo>
                  <a:pt x="1568" y="876"/>
                </a:lnTo>
                <a:lnTo>
                  <a:pt x="1568" y="876"/>
                </a:lnTo>
                <a:lnTo>
                  <a:pt x="1569" y="876"/>
                </a:lnTo>
                <a:lnTo>
                  <a:pt x="1571" y="876"/>
                </a:lnTo>
                <a:lnTo>
                  <a:pt x="1572" y="876"/>
                </a:lnTo>
                <a:lnTo>
                  <a:pt x="1572" y="876"/>
                </a:lnTo>
                <a:lnTo>
                  <a:pt x="1573" y="876"/>
                </a:lnTo>
                <a:lnTo>
                  <a:pt x="1574" y="876"/>
                </a:lnTo>
                <a:lnTo>
                  <a:pt x="1576" y="876"/>
                </a:lnTo>
                <a:lnTo>
                  <a:pt x="1576" y="876"/>
                </a:lnTo>
                <a:lnTo>
                  <a:pt x="1577" y="876"/>
                </a:lnTo>
                <a:lnTo>
                  <a:pt x="1578" y="876"/>
                </a:lnTo>
                <a:lnTo>
                  <a:pt x="1579" y="876"/>
                </a:lnTo>
                <a:lnTo>
                  <a:pt x="1579" y="876"/>
                </a:lnTo>
                <a:lnTo>
                  <a:pt x="1581" y="876"/>
                </a:lnTo>
                <a:lnTo>
                  <a:pt x="1582" y="876"/>
                </a:lnTo>
                <a:lnTo>
                  <a:pt x="1583" y="876"/>
                </a:lnTo>
                <a:lnTo>
                  <a:pt x="1583" y="876"/>
                </a:lnTo>
                <a:lnTo>
                  <a:pt x="1584" y="876"/>
                </a:lnTo>
                <a:lnTo>
                  <a:pt x="1586" y="876"/>
                </a:lnTo>
                <a:lnTo>
                  <a:pt x="1587" y="876"/>
                </a:lnTo>
                <a:lnTo>
                  <a:pt x="1587" y="876"/>
                </a:lnTo>
                <a:lnTo>
                  <a:pt x="1588" y="876"/>
                </a:lnTo>
                <a:lnTo>
                  <a:pt x="1589" y="876"/>
                </a:lnTo>
                <a:lnTo>
                  <a:pt x="1591" y="876"/>
                </a:lnTo>
                <a:lnTo>
                  <a:pt x="1591" y="876"/>
                </a:lnTo>
                <a:lnTo>
                  <a:pt x="1592" y="876"/>
                </a:lnTo>
                <a:lnTo>
                  <a:pt x="1593" y="876"/>
                </a:lnTo>
                <a:lnTo>
                  <a:pt x="1594" y="876"/>
                </a:lnTo>
                <a:lnTo>
                  <a:pt x="1594" y="876"/>
                </a:lnTo>
                <a:lnTo>
                  <a:pt x="1596" y="876"/>
                </a:lnTo>
                <a:lnTo>
                  <a:pt x="1597" y="876"/>
                </a:lnTo>
                <a:lnTo>
                  <a:pt x="1598" y="876"/>
                </a:lnTo>
                <a:lnTo>
                  <a:pt x="1598" y="876"/>
                </a:lnTo>
                <a:lnTo>
                  <a:pt x="1599" y="876"/>
                </a:lnTo>
                <a:lnTo>
                  <a:pt x="1600" y="876"/>
                </a:lnTo>
                <a:lnTo>
                  <a:pt x="1602" y="876"/>
                </a:lnTo>
                <a:lnTo>
                  <a:pt x="1602" y="876"/>
                </a:lnTo>
                <a:lnTo>
                  <a:pt x="1603" y="876"/>
                </a:lnTo>
                <a:lnTo>
                  <a:pt x="1604" y="876"/>
                </a:lnTo>
                <a:lnTo>
                  <a:pt x="1605" y="876"/>
                </a:lnTo>
                <a:lnTo>
                  <a:pt x="1605" y="876"/>
                </a:lnTo>
                <a:lnTo>
                  <a:pt x="1607" y="876"/>
                </a:lnTo>
                <a:lnTo>
                  <a:pt x="1608" y="877"/>
                </a:lnTo>
                <a:lnTo>
                  <a:pt x="1609" y="877"/>
                </a:lnTo>
                <a:lnTo>
                  <a:pt x="1609" y="877"/>
                </a:lnTo>
                <a:lnTo>
                  <a:pt x="1610" y="878"/>
                </a:lnTo>
                <a:lnTo>
                  <a:pt x="1612" y="878"/>
                </a:lnTo>
                <a:lnTo>
                  <a:pt x="1613" y="878"/>
                </a:lnTo>
                <a:lnTo>
                  <a:pt x="1613" y="878"/>
                </a:lnTo>
                <a:lnTo>
                  <a:pt x="1614" y="877"/>
                </a:lnTo>
                <a:lnTo>
                  <a:pt x="1615" y="876"/>
                </a:lnTo>
                <a:lnTo>
                  <a:pt x="1617" y="875"/>
                </a:lnTo>
                <a:lnTo>
                  <a:pt x="1617" y="872"/>
                </a:lnTo>
                <a:lnTo>
                  <a:pt x="1618" y="872"/>
                </a:lnTo>
                <a:lnTo>
                  <a:pt x="1619" y="871"/>
                </a:lnTo>
                <a:lnTo>
                  <a:pt x="1620" y="872"/>
                </a:lnTo>
                <a:lnTo>
                  <a:pt x="1620" y="872"/>
                </a:lnTo>
                <a:lnTo>
                  <a:pt x="1622" y="872"/>
                </a:lnTo>
                <a:lnTo>
                  <a:pt x="1623" y="873"/>
                </a:lnTo>
                <a:lnTo>
                  <a:pt x="1624" y="873"/>
                </a:lnTo>
                <a:lnTo>
                  <a:pt x="1625" y="873"/>
                </a:lnTo>
                <a:lnTo>
                  <a:pt x="1625" y="873"/>
                </a:lnTo>
                <a:lnTo>
                  <a:pt x="1627" y="873"/>
                </a:lnTo>
                <a:lnTo>
                  <a:pt x="1628" y="873"/>
                </a:lnTo>
                <a:lnTo>
                  <a:pt x="1629" y="873"/>
                </a:lnTo>
                <a:lnTo>
                  <a:pt x="1629" y="872"/>
                </a:lnTo>
                <a:lnTo>
                  <a:pt x="1630" y="872"/>
                </a:lnTo>
                <a:lnTo>
                  <a:pt x="1632" y="871"/>
                </a:lnTo>
                <a:lnTo>
                  <a:pt x="1633" y="871"/>
                </a:lnTo>
                <a:lnTo>
                  <a:pt x="1633" y="870"/>
                </a:lnTo>
                <a:lnTo>
                  <a:pt x="1634" y="867"/>
                </a:lnTo>
                <a:lnTo>
                  <a:pt x="1635" y="866"/>
                </a:lnTo>
                <a:lnTo>
                  <a:pt x="1636" y="865"/>
                </a:lnTo>
                <a:lnTo>
                  <a:pt x="1636" y="865"/>
                </a:lnTo>
                <a:lnTo>
                  <a:pt x="1638" y="865"/>
                </a:lnTo>
                <a:lnTo>
                  <a:pt x="1639" y="865"/>
                </a:lnTo>
                <a:lnTo>
                  <a:pt x="1640" y="867"/>
                </a:lnTo>
                <a:lnTo>
                  <a:pt x="1640" y="868"/>
                </a:lnTo>
                <a:lnTo>
                  <a:pt x="1641" y="871"/>
                </a:lnTo>
                <a:lnTo>
                  <a:pt x="1643" y="873"/>
                </a:lnTo>
                <a:lnTo>
                  <a:pt x="1644" y="875"/>
                </a:lnTo>
                <a:lnTo>
                  <a:pt x="1644" y="876"/>
                </a:lnTo>
                <a:lnTo>
                  <a:pt x="1645" y="876"/>
                </a:lnTo>
                <a:lnTo>
                  <a:pt x="1646" y="876"/>
                </a:lnTo>
                <a:lnTo>
                  <a:pt x="1648" y="877"/>
                </a:lnTo>
                <a:lnTo>
                  <a:pt x="1648" y="876"/>
                </a:lnTo>
                <a:lnTo>
                  <a:pt x="1649" y="876"/>
                </a:lnTo>
                <a:lnTo>
                  <a:pt x="1650" y="876"/>
                </a:lnTo>
                <a:lnTo>
                  <a:pt x="1651" y="875"/>
                </a:lnTo>
                <a:lnTo>
                  <a:pt x="1651" y="875"/>
                </a:lnTo>
                <a:lnTo>
                  <a:pt x="1653" y="875"/>
                </a:lnTo>
                <a:lnTo>
                  <a:pt x="1654" y="873"/>
                </a:lnTo>
                <a:lnTo>
                  <a:pt x="1655" y="873"/>
                </a:lnTo>
                <a:lnTo>
                  <a:pt x="1655" y="872"/>
                </a:lnTo>
                <a:lnTo>
                  <a:pt x="1656" y="872"/>
                </a:lnTo>
                <a:lnTo>
                  <a:pt x="1658" y="872"/>
                </a:lnTo>
                <a:lnTo>
                  <a:pt x="1659" y="872"/>
                </a:lnTo>
                <a:lnTo>
                  <a:pt x="1659" y="872"/>
                </a:lnTo>
                <a:lnTo>
                  <a:pt x="1660" y="872"/>
                </a:lnTo>
                <a:lnTo>
                  <a:pt x="1661" y="872"/>
                </a:lnTo>
                <a:lnTo>
                  <a:pt x="1663" y="872"/>
                </a:lnTo>
                <a:lnTo>
                  <a:pt x="1663" y="872"/>
                </a:lnTo>
                <a:lnTo>
                  <a:pt x="1664" y="872"/>
                </a:lnTo>
                <a:lnTo>
                  <a:pt x="1665" y="872"/>
                </a:lnTo>
                <a:lnTo>
                  <a:pt x="1666" y="872"/>
                </a:lnTo>
                <a:lnTo>
                  <a:pt x="1666" y="872"/>
                </a:lnTo>
                <a:lnTo>
                  <a:pt x="1668" y="872"/>
                </a:lnTo>
                <a:lnTo>
                  <a:pt x="1669" y="872"/>
                </a:lnTo>
                <a:lnTo>
                  <a:pt x="1670" y="872"/>
                </a:lnTo>
                <a:lnTo>
                  <a:pt x="1670" y="872"/>
                </a:lnTo>
                <a:lnTo>
                  <a:pt x="1671" y="872"/>
                </a:lnTo>
                <a:lnTo>
                  <a:pt x="1672" y="873"/>
                </a:lnTo>
                <a:lnTo>
                  <a:pt x="1674" y="873"/>
                </a:lnTo>
                <a:lnTo>
                  <a:pt x="1674" y="873"/>
                </a:lnTo>
                <a:lnTo>
                  <a:pt x="1675" y="873"/>
                </a:lnTo>
                <a:lnTo>
                  <a:pt x="1676" y="873"/>
                </a:lnTo>
                <a:lnTo>
                  <a:pt x="1677" y="873"/>
                </a:lnTo>
                <a:lnTo>
                  <a:pt x="1679" y="873"/>
                </a:lnTo>
                <a:lnTo>
                  <a:pt x="1679" y="873"/>
                </a:lnTo>
                <a:lnTo>
                  <a:pt x="1680" y="873"/>
                </a:lnTo>
                <a:lnTo>
                  <a:pt x="1681" y="873"/>
                </a:lnTo>
                <a:lnTo>
                  <a:pt x="1682" y="873"/>
                </a:lnTo>
                <a:lnTo>
                  <a:pt x="1682" y="873"/>
                </a:lnTo>
                <a:lnTo>
                  <a:pt x="1684" y="873"/>
                </a:lnTo>
                <a:lnTo>
                  <a:pt x="1685" y="873"/>
                </a:lnTo>
                <a:lnTo>
                  <a:pt x="1686" y="875"/>
                </a:lnTo>
                <a:lnTo>
                  <a:pt x="1686" y="875"/>
                </a:lnTo>
                <a:lnTo>
                  <a:pt x="1687" y="875"/>
                </a:lnTo>
                <a:lnTo>
                  <a:pt x="1689" y="875"/>
                </a:lnTo>
                <a:lnTo>
                  <a:pt x="1690" y="875"/>
                </a:lnTo>
                <a:lnTo>
                  <a:pt x="1690" y="875"/>
                </a:lnTo>
                <a:lnTo>
                  <a:pt x="1691" y="875"/>
                </a:lnTo>
                <a:lnTo>
                  <a:pt x="1692" y="876"/>
                </a:lnTo>
                <a:lnTo>
                  <a:pt x="1694" y="876"/>
                </a:lnTo>
                <a:lnTo>
                  <a:pt x="1694" y="876"/>
                </a:lnTo>
                <a:lnTo>
                  <a:pt x="1695" y="876"/>
                </a:lnTo>
                <a:lnTo>
                  <a:pt x="1696" y="875"/>
                </a:lnTo>
                <a:lnTo>
                  <a:pt x="1697" y="875"/>
                </a:lnTo>
                <a:lnTo>
                  <a:pt x="1697" y="875"/>
                </a:lnTo>
                <a:lnTo>
                  <a:pt x="1699" y="875"/>
                </a:lnTo>
                <a:lnTo>
                  <a:pt x="1700" y="875"/>
                </a:lnTo>
                <a:lnTo>
                  <a:pt x="1701" y="875"/>
                </a:lnTo>
                <a:lnTo>
                  <a:pt x="1701" y="875"/>
                </a:lnTo>
                <a:lnTo>
                  <a:pt x="1702" y="875"/>
                </a:lnTo>
                <a:lnTo>
                  <a:pt x="1704" y="875"/>
                </a:lnTo>
                <a:lnTo>
                  <a:pt x="1705" y="875"/>
                </a:lnTo>
                <a:lnTo>
                  <a:pt x="1705" y="875"/>
                </a:lnTo>
                <a:lnTo>
                  <a:pt x="1706" y="875"/>
                </a:lnTo>
                <a:lnTo>
                  <a:pt x="1707" y="876"/>
                </a:lnTo>
                <a:lnTo>
                  <a:pt x="1708" y="876"/>
                </a:lnTo>
                <a:lnTo>
                  <a:pt x="1708" y="876"/>
                </a:lnTo>
                <a:lnTo>
                  <a:pt x="1710" y="876"/>
                </a:lnTo>
                <a:lnTo>
                  <a:pt x="1711" y="876"/>
                </a:lnTo>
                <a:lnTo>
                  <a:pt x="1712" y="876"/>
                </a:lnTo>
                <a:lnTo>
                  <a:pt x="1712" y="876"/>
                </a:lnTo>
                <a:lnTo>
                  <a:pt x="1713" y="876"/>
                </a:lnTo>
                <a:lnTo>
                  <a:pt x="1715" y="876"/>
                </a:lnTo>
                <a:lnTo>
                  <a:pt x="1716" y="876"/>
                </a:lnTo>
                <a:lnTo>
                  <a:pt x="1716" y="876"/>
                </a:lnTo>
                <a:lnTo>
                  <a:pt x="1717" y="876"/>
                </a:lnTo>
                <a:lnTo>
                  <a:pt x="1718" y="876"/>
                </a:lnTo>
                <a:lnTo>
                  <a:pt x="1720" y="876"/>
                </a:lnTo>
                <a:lnTo>
                  <a:pt x="1720" y="876"/>
                </a:lnTo>
                <a:lnTo>
                  <a:pt x="1721" y="876"/>
                </a:lnTo>
                <a:lnTo>
                  <a:pt x="1722" y="876"/>
                </a:lnTo>
                <a:lnTo>
                  <a:pt x="1723" y="876"/>
                </a:lnTo>
                <a:lnTo>
                  <a:pt x="1723" y="876"/>
                </a:lnTo>
                <a:lnTo>
                  <a:pt x="1725" y="875"/>
                </a:lnTo>
                <a:lnTo>
                  <a:pt x="1726" y="875"/>
                </a:lnTo>
                <a:lnTo>
                  <a:pt x="1727" y="875"/>
                </a:lnTo>
                <a:lnTo>
                  <a:pt x="1727" y="875"/>
                </a:lnTo>
                <a:lnTo>
                  <a:pt x="1728" y="875"/>
                </a:lnTo>
                <a:lnTo>
                  <a:pt x="1730" y="875"/>
                </a:lnTo>
                <a:lnTo>
                  <a:pt x="1731" y="875"/>
                </a:lnTo>
                <a:lnTo>
                  <a:pt x="1731" y="875"/>
                </a:lnTo>
                <a:lnTo>
                  <a:pt x="1732" y="875"/>
                </a:lnTo>
                <a:lnTo>
                  <a:pt x="1733" y="875"/>
                </a:lnTo>
                <a:lnTo>
                  <a:pt x="1735" y="875"/>
                </a:lnTo>
                <a:lnTo>
                  <a:pt x="1736" y="875"/>
                </a:lnTo>
                <a:lnTo>
                  <a:pt x="1736" y="875"/>
                </a:lnTo>
                <a:lnTo>
                  <a:pt x="1737" y="875"/>
                </a:lnTo>
                <a:lnTo>
                  <a:pt x="1738" y="875"/>
                </a:lnTo>
                <a:lnTo>
                  <a:pt x="1740" y="875"/>
                </a:lnTo>
                <a:lnTo>
                  <a:pt x="1740" y="875"/>
                </a:lnTo>
                <a:lnTo>
                  <a:pt x="1741" y="875"/>
                </a:lnTo>
                <a:lnTo>
                  <a:pt x="1742" y="875"/>
                </a:lnTo>
                <a:lnTo>
                  <a:pt x="1743" y="875"/>
                </a:lnTo>
                <a:lnTo>
                  <a:pt x="1743" y="875"/>
                </a:lnTo>
                <a:lnTo>
                  <a:pt x="1744" y="875"/>
                </a:lnTo>
                <a:lnTo>
                  <a:pt x="1746" y="875"/>
                </a:lnTo>
                <a:lnTo>
                  <a:pt x="1747" y="875"/>
                </a:lnTo>
                <a:lnTo>
                  <a:pt x="1747" y="875"/>
                </a:lnTo>
                <a:lnTo>
                  <a:pt x="1748" y="875"/>
                </a:lnTo>
                <a:lnTo>
                  <a:pt x="1749" y="875"/>
                </a:lnTo>
                <a:lnTo>
                  <a:pt x="1751" y="875"/>
                </a:lnTo>
                <a:lnTo>
                  <a:pt x="1751" y="875"/>
                </a:lnTo>
                <a:lnTo>
                  <a:pt x="1752" y="875"/>
                </a:lnTo>
                <a:lnTo>
                  <a:pt x="1753" y="875"/>
                </a:lnTo>
                <a:lnTo>
                  <a:pt x="1754" y="875"/>
                </a:lnTo>
                <a:lnTo>
                  <a:pt x="1754" y="876"/>
                </a:lnTo>
                <a:lnTo>
                  <a:pt x="1756" y="876"/>
                </a:lnTo>
                <a:lnTo>
                  <a:pt x="1757" y="876"/>
                </a:lnTo>
                <a:lnTo>
                  <a:pt x="1758" y="876"/>
                </a:lnTo>
                <a:lnTo>
                  <a:pt x="1758" y="876"/>
                </a:lnTo>
                <a:lnTo>
                  <a:pt x="1759" y="876"/>
                </a:lnTo>
                <a:lnTo>
                  <a:pt x="1761" y="875"/>
                </a:lnTo>
                <a:lnTo>
                  <a:pt x="1762" y="875"/>
                </a:lnTo>
                <a:lnTo>
                  <a:pt x="1762" y="873"/>
                </a:lnTo>
                <a:lnTo>
                  <a:pt x="1763" y="873"/>
                </a:lnTo>
                <a:lnTo>
                  <a:pt x="1764" y="873"/>
                </a:lnTo>
                <a:lnTo>
                  <a:pt x="1766" y="873"/>
                </a:lnTo>
                <a:lnTo>
                  <a:pt x="1766" y="873"/>
                </a:lnTo>
                <a:lnTo>
                  <a:pt x="1767" y="873"/>
                </a:lnTo>
                <a:lnTo>
                  <a:pt x="1768" y="875"/>
                </a:lnTo>
                <a:lnTo>
                  <a:pt x="1769" y="875"/>
                </a:lnTo>
                <a:lnTo>
                  <a:pt x="1769" y="875"/>
                </a:lnTo>
                <a:lnTo>
                  <a:pt x="1771" y="875"/>
                </a:lnTo>
                <a:lnTo>
                  <a:pt x="1772" y="875"/>
                </a:lnTo>
                <a:lnTo>
                  <a:pt x="1773" y="875"/>
                </a:lnTo>
                <a:lnTo>
                  <a:pt x="1773" y="875"/>
                </a:lnTo>
                <a:lnTo>
                  <a:pt x="1774" y="875"/>
                </a:lnTo>
                <a:lnTo>
                  <a:pt x="1776" y="875"/>
                </a:lnTo>
                <a:lnTo>
                  <a:pt x="1777" y="875"/>
                </a:lnTo>
                <a:lnTo>
                  <a:pt x="1777" y="875"/>
                </a:lnTo>
                <a:lnTo>
                  <a:pt x="1778" y="875"/>
                </a:lnTo>
                <a:lnTo>
                  <a:pt x="1779" y="875"/>
                </a:lnTo>
                <a:lnTo>
                  <a:pt x="1780" y="876"/>
                </a:lnTo>
                <a:lnTo>
                  <a:pt x="1780" y="876"/>
                </a:lnTo>
                <a:lnTo>
                  <a:pt x="1782" y="876"/>
                </a:lnTo>
                <a:lnTo>
                  <a:pt x="1783" y="876"/>
                </a:lnTo>
                <a:lnTo>
                  <a:pt x="1784" y="876"/>
                </a:lnTo>
                <a:lnTo>
                  <a:pt x="1784" y="876"/>
                </a:lnTo>
                <a:lnTo>
                  <a:pt x="1785" y="876"/>
                </a:lnTo>
                <a:lnTo>
                  <a:pt x="1787" y="876"/>
                </a:lnTo>
                <a:lnTo>
                  <a:pt x="1788" y="876"/>
                </a:lnTo>
                <a:lnTo>
                  <a:pt x="1788" y="876"/>
                </a:lnTo>
                <a:lnTo>
                  <a:pt x="1789" y="876"/>
                </a:lnTo>
                <a:lnTo>
                  <a:pt x="1790" y="876"/>
                </a:lnTo>
                <a:lnTo>
                  <a:pt x="1792" y="876"/>
                </a:lnTo>
                <a:lnTo>
                  <a:pt x="1793" y="876"/>
                </a:lnTo>
                <a:lnTo>
                  <a:pt x="1793" y="876"/>
                </a:lnTo>
                <a:lnTo>
                  <a:pt x="1794" y="876"/>
                </a:lnTo>
                <a:lnTo>
                  <a:pt x="1795" y="876"/>
                </a:lnTo>
                <a:lnTo>
                  <a:pt x="1797" y="876"/>
                </a:lnTo>
                <a:lnTo>
                  <a:pt x="1797" y="876"/>
                </a:lnTo>
                <a:lnTo>
                  <a:pt x="1798" y="876"/>
                </a:lnTo>
                <a:lnTo>
                  <a:pt x="1799" y="876"/>
                </a:lnTo>
                <a:lnTo>
                  <a:pt x="1800" y="876"/>
                </a:lnTo>
                <a:lnTo>
                  <a:pt x="1800" y="876"/>
                </a:lnTo>
                <a:lnTo>
                  <a:pt x="1802" y="876"/>
                </a:lnTo>
                <a:lnTo>
                  <a:pt x="1803" y="876"/>
                </a:lnTo>
                <a:lnTo>
                  <a:pt x="1804" y="876"/>
                </a:lnTo>
                <a:lnTo>
                  <a:pt x="1804" y="876"/>
                </a:lnTo>
                <a:lnTo>
                  <a:pt x="1805" y="876"/>
                </a:lnTo>
                <a:lnTo>
                  <a:pt x="1807" y="876"/>
                </a:lnTo>
                <a:lnTo>
                  <a:pt x="1808" y="876"/>
                </a:lnTo>
                <a:lnTo>
                  <a:pt x="1808" y="876"/>
                </a:lnTo>
                <a:lnTo>
                  <a:pt x="1809" y="876"/>
                </a:lnTo>
                <a:lnTo>
                  <a:pt x="1810" y="876"/>
                </a:lnTo>
                <a:lnTo>
                  <a:pt x="1811" y="876"/>
                </a:lnTo>
                <a:lnTo>
                  <a:pt x="1811" y="876"/>
                </a:lnTo>
                <a:lnTo>
                  <a:pt x="1813" y="876"/>
                </a:lnTo>
                <a:lnTo>
                  <a:pt x="1814" y="876"/>
                </a:lnTo>
                <a:lnTo>
                  <a:pt x="1815" y="876"/>
                </a:lnTo>
                <a:lnTo>
                  <a:pt x="1815" y="876"/>
                </a:lnTo>
                <a:lnTo>
                  <a:pt x="1816" y="876"/>
                </a:lnTo>
                <a:lnTo>
                  <a:pt x="1818" y="877"/>
                </a:lnTo>
                <a:lnTo>
                  <a:pt x="1819" y="877"/>
                </a:lnTo>
                <a:lnTo>
                  <a:pt x="1819" y="877"/>
                </a:lnTo>
                <a:lnTo>
                  <a:pt x="1820" y="877"/>
                </a:lnTo>
                <a:lnTo>
                  <a:pt x="1821" y="877"/>
                </a:lnTo>
                <a:lnTo>
                  <a:pt x="1823" y="877"/>
                </a:lnTo>
                <a:lnTo>
                  <a:pt x="1823" y="876"/>
                </a:lnTo>
                <a:lnTo>
                  <a:pt x="1824" y="876"/>
                </a:lnTo>
                <a:lnTo>
                  <a:pt x="1825" y="876"/>
                </a:lnTo>
                <a:lnTo>
                  <a:pt x="1826" y="876"/>
                </a:lnTo>
                <a:lnTo>
                  <a:pt x="1826" y="876"/>
                </a:lnTo>
                <a:lnTo>
                  <a:pt x="1828" y="876"/>
                </a:lnTo>
                <a:lnTo>
                  <a:pt x="1829" y="876"/>
                </a:lnTo>
                <a:lnTo>
                  <a:pt x="1830" y="876"/>
                </a:lnTo>
                <a:lnTo>
                  <a:pt x="1830" y="876"/>
                </a:lnTo>
                <a:lnTo>
                  <a:pt x="1831" y="876"/>
                </a:lnTo>
                <a:lnTo>
                  <a:pt x="1833" y="876"/>
                </a:lnTo>
                <a:lnTo>
                  <a:pt x="1834" y="876"/>
                </a:lnTo>
                <a:lnTo>
                  <a:pt x="1834" y="876"/>
                </a:lnTo>
                <a:lnTo>
                  <a:pt x="1835" y="876"/>
                </a:lnTo>
                <a:lnTo>
                  <a:pt x="1836" y="876"/>
                </a:lnTo>
                <a:lnTo>
                  <a:pt x="1838" y="876"/>
                </a:lnTo>
                <a:lnTo>
                  <a:pt x="1838" y="877"/>
                </a:lnTo>
                <a:lnTo>
                  <a:pt x="1839" y="877"/>
                </a:lnTo>
                <a:lnTo>
                  <a:pt x="1840" y="877"/>
                </a:lnTo>
                <a:lnTo>
                  <a:pt x="1841" y="877"/>
                </a:lnTo>
                <a:lnTo>
                  <a:pt x="1841" y="877"/>
                </a:lnTo>
                <a:lnTo>
                  <a:pt x="1843" y="877"/>
                </a:lnTo>
                <a:lnTo>
                  <a:pt x="1844" y="877"/>
                </a:lnTo>
                <a:lnTo>
                  <a:pt x="1845" y="876"/>
                </a:lnTo>
                <a:lnTo>
                  <a:pt x="1846" y="876"/>
                </a:lnTo>
                <a:lnTo>
                  <a:pt x="1846" y="876"/>
                </a:lnTo>
                <a:lnTo>
                  <a:pt x="1847" y="876"/>
                </a:lnTo>
                <a:lnTo>
                  <a:pt x="1849" y="876"/>
                </a:lnTo>
                <a:lnTo>
                  <a:pt x="1850" y="876"/>
                </a:lnTo>
                <a:lnTo>
                  <a:pt x="1850" y="876"/>
                </a:lnTo>
                <a:lnTo>
                  <a:pt x="1851" y="876"/>
                </a:lnTo>
                <a:lnTo>
                  <a:pt x="1852" y="876"/>
                </a:lnTo>
                <a:lnTo>
                  <a:pt x="1854" y="876"/>
                </a:lnTo>
                <a:lnTo>
                  <a:pt x="1854" y="876"/>
                </a:lnTo>
                <a:lnTo>
                  <a:pt x="1855" y="876"/>
                </a:lnTo>
                <a:lnTo>
                  <a:pt x="1856" y="876"/>
                </a:lnTo>
                <a:lnTo>
                  <a:pt x="1857" y="876"/>
                </a:lnTo>
                <a:lnTo>
                  <a:pt x="1857" y="876"/>
                </a:lnTo>
                <a:lnTo>
                  <a:pt x="1859" y="876"/>
                </a:lnTo>
                <a:lnTo>
                  <a:pt x="1860" y="876"/>
                </a:lnTo>
                <a:lnTo>
                  <a:pt x="1861" y="876"/>
                </a:lnTo>
                <a:lnTo>
                  <a:pt x="1861" y="876"/>
                </a:lnTo>
                <a:lnTo>
                  <a:pt x="1862" y="876"/>
                </a:lnTo>
                <a:lnTo>
                  <a:pt x="1864" y="876"/>
                </a:lnTo>
                <a:lnTo>
                  <a:pt x="1865" y="876"/>
                </a:lnTo>
                <a:lnTo>
                  <a:pt x="1865" y="876"/>
                </a:lnTo>
                <a:lnTo>
                  <a:pt x="1866" y="876"/>
                </a:lnTo>
                <a:lnTo>
                  <a:pt x="1867" y="876"/>
                </a:lnTo>
                <a:lnTo>
                  <a:pt x="1869" y="876"/>
                </a:lnTo>
                <a:lnTo>
                  <a:pt x="1869" y="876"/>
                </a:lnTo>
                <a:lnTo>
                  <a:pt x="1870" y="876"/>
                </a:lnTo>
                <a:lnTo>
                  <a:pt x="1871" y="875"/>
                </a:lnTo>
                <a:lnTo>
                  <a:pt x="1872" y="875"/>
                </a:lnTo>
                <a:lnTo>
                  <a:pt x="1872" y="875"/>
                </a:lnTo>
                <a:lnTo>
                  <a:pt x="1874" y="875"/>
                </a:lnTo>
                <a:lnTo>
                  <a:pt x="1875" y="875"/>
                </a:lnTo>
                <a:lnTo>
                  <a:pt x="1876" y="875"/>
                </a:lnTo>
                <a:lnTo>
                  <a:pt x="1876" y="876"/>
                </a:lnTo>
                <a:lnTo>
                  <a:pt x="1877" y="876"/>
                </a:lnTo>
                <a:lnTo>
                  <a:pt x="1879" y="876"/>
                </a:lnTo>
                <a:lnTo>
                  <a:pt x="1880" y="876"/>
                </a:lnTo>
                <a:lnTo>
                  <a:pt x="1880" y="876"/>
                </a:lnTo>
                <a:lnTo>
                  <a:pt x="1881" y="876"/>
                </a:lnTo>
                <a:lnTo>
                  <a:pt x="1882" y="876"/>
                </a:lnTo>
                <a:lnTo>
                  <a:pt x="1883" y="876"/>
                </a:lnTo>
                <a:lnTo>
                  <a:pt x="1883" y="876"/>
                </a:lnTo>
                <a:lnTo>
                  <a:pt x="1885" y="876"/>
                </a:lnTo>
                <a:lnTo>
                  <a:pt x="1886" y="876"/>
                </a:lnTo>
                <a:lnTo>
                  <a:pt x="1887" y="876"/>
                </a:lnTo>
                <a:lnTo>
                  <a:pt x="1887" y="876"/>
                </a:lnTo>
                <a:lnTo>
                  <a:pt x="1888" y="876"/>
                </a:lnTo>
                <a:lnTo>
                  <a:pt x="1890" y="876"/>
                </a:lnTo>
                <a:lnTo>
                  <a:pt x="1891" y="876"/>
                </a:lnTo>
                <a:lnTo>
                  <a:pt x="1891" y="876"/>
                </a:lnTo>
                <a:lnTo>
                  <a:pt x="1892" y="876"/>
                </a:lnTo>
                <a:lnTo>
                  <a:pt x="1893" y="876"/>
                </a:lnTo>
                <a:lnTo>
                  <a:pt x="1895" y="876"/>
                </a:lnTo>
                <a:lnTo>
                  <a:pt x="1895" y="876"/>
                </a:lnTo>
                <a:lnTo>
                  <a:pt x="1896" y="876"/>
                </a:lnTo>
                <a:lnTo>
                  <a:pt x="1897" y="876"/>
                </a:lnTo>
                <a:lnTo>
                  <a:pt x="1898" y="876"/>
                </a:lnTo>
                <a:lnTo>
                  <a:pt x="1898" y="876"/>
                </a:lnTo>
                <a:lnTo>
                  <a:pt x="1900" y="876"/>
                </a:lnTo>
                <a:lnTo>
                  <a:pt x="1901" y="876"/>
                </a:lnTo>
                <a:lnTo>
                  <a:pt x="1902" y="876"/>
                </a:lnTo>
                <a:lnTo>
                  <a:pt x="1903" y="876"/>
                </a:lnTo>
                <a:lnTo>
                  <a:pt x="1903" y="876"/>
                </a:lnTo>
                <a:lnTo>
                  <a:pt x="1905" y="876"/>
                </a:lnTo>
                <a:lnTo>
                  <a:pt x="1906" y="876"/>
                </a:lnTo>
                <a:lnTo>
                  <a:pt x="1907" y="876"/>
                </a:lnTo>
                <a:lnTo>
                  <a:pt x="1907" y="876"/>
                </a:lnTo>
                <a:lnTo>
                  <a:pt x="1908" y="876"/>
                </a:lnTo>
                <a:lnTo>
                  <a:pt x="1910" y="876"/>
                </a:lnTo>
                <a:lnTo>
                  <a:pt x="1911" y="876"/>
                </a:lnTo>
                <a:lnTo>
                  <a:pt x="1911" y="876"/>
                </a:lnTo>
                <a:lnTo>
                  <a:pt x="1912" y="876"/>
                </a:lnTo>
                <a:lnTo>
                  <a:pt x="1913" y="876"/>
                </a:lnTo>
                <a:lnTo>
                  <a:pt x="1915" y="876"/>
                </a:lnTo>
                <a:lnTo>
                  <a:pt x="1915" y="876"/>
                </a:lnTo>
                <a:lnTo>
                  <a:pt x="1916" y="876"/>
                </a:lnTo>
                <a:lnTo>
                  <a:pt x="1917" y="876"/>
                </a:lnTo>
                <a:lnTo>
                  <a:pt x="1918" y="876"/>
                </a:lnTo>
                <a:lnTo>
                  <a:pt x="1918" y="876"/>
                </a:lnTo>
                <a:lnTo>
                  <a:pt x="1919" y="876"/>
                </a:lnTo>
                <a:lnTo>
                  <a:pt x="1921" y="876"/>
                </a:lnTo>
                <a:lnTo>
                  <a:pt x="1922" y="876"/>
                </a:lnTo>
                <a:lnTo>
                  <a:pt x="1922" y="876"/>
                </a:lnTo>
                <a:lnTo>
                  <a:pt x="1923" y="876"/>
                </a:lnTo>
                <a:lnTo>
                  <a:pt x="1924" y="876"/>
                </a:lnTo>
                <a:lnTo>
                  <a:pt x="1926" y="876"/>
                </a:lnTo>
                <a:lnTo>
                  <a:pt x="1926" y="876"/>
                </a:lnTo>
                <a:lnTo>
                  <a:pt x="1927" y="876"/>
                </a:lnTo>
                <a:lnTo>
                  <a:pt x="1928" y="876"/>
                </a:lnTo>
                <a:lnTo>
                  <a:pt x="1929" y="876"/>
                </a:lnTo>
                <a:lnTo>
                  <a:pt x="1929" y="876"/>
                </a:lnTo>
                <a:lnTo>
                  <a:pt x="1931" y="876"/>
                </a:lnTo>
                <a:lnTo>
                  <a:pt x="1932" y="876"/>
                </a:lnTo>
                <a:lnTo>
                  <a:pt x="1933" y="876"/>
                </a:lnTo>
                <a:lnTo>
                  <a:pt x="1933" y="876"/>
                </a:lnTo>
                <a:lnTo>
                  <a:pt x="1934" y="876"/>
                </a:lnTo>
                <a:lnTo>
                  <a:pt x="1936" y="876"/>
                </a:lnTo>
                <a:lnTo>
                  <a:pt x="1937" y="876"/>
                </a:lnTo>
                <a:lnTo>
                  <a:pt x="1937" y="876"/>
                </a:lnTo>
                <a:lnTo>
                  <a:pt x="1938" y="876"/>
                </a:lnTo>
                <a:lnTo>
                  <a:pt x="1939" y="876"/>
                </a:lnTo>
                <a:lnTo>
                  <a:pt x="1941" y="876"/>
                </a:lnTo>
                <a:lnTo>
                  <a:pt x="1941" y="876"/>
                </a:lnTo>
                <a:lnTo>
                  <a:pt x="1942" y="876"/>
                </a:lnTo>
                <a:lnTo>
                  <a:pt x="1943" y="876"/>
                </a:lnTo>
                <a:lnTo>
                  <a:pt x="1944" y="876"/>
                </a:lnTo>
                <a:lnTo>
                  <a:pt x="1944" y="876"/>
                </a:lnTo>
                <a:lnTo>
                  <a:pt x="1946" y="876"/>
                </a:lnTo>
                <a:lnTo>
                  <a:pt x="1947" y="876"/>
                </a:lnTo>
                <a:lnTo>
                  <a:pt x="1948" y="876"/>
                </a:lnTo>
                <a:lnTo>
                  <a:pt x="1948" y="876"/>
                </a:lnTo>
                <a:lnTo>
                  <a:pt x="1949" y="876"/>
                </a:lnTo>
                <a:lnTo>
                  <a:pt x="1951" y="876"/>
                </a:lnTo>
                <a:lnTo>
                  <a:pt x="1952" y="876"/>
                </a:lnTo>
                <a:lnTo>
                  <a:pt x="1952" y="876"/>
                </a:lnTo>
                <a:lnTo>
                  <a:pt x="1953" y="876"/>
                </a:lnTo>
                <a:lnTo>
                  <a:pt x="1954" y="876"/>
                </a:lnTo>
                <a:lnTo>
                  <a:pt x="1955" y="876"/>
                </a:lnTo>
                <a:lnTo>
                  <a:pt x="1955" y="876"/>
                </a:lnTo>
                <a:lnTo>
                  <a:pt x="1957" y="876"/>
                </a:lnTo>
                <a:lnTo>
                  <a:pt x="1958" y="876"/>
                </a:lnTo>
                <a:lnTo>
                  <a:pt x="1959" y="876"/>
                </a:lnTo>
                <a:lnTo>
                  <a:pt x="1960" y="876"/>
                </a:lnTo>
                <a:lnTo>
                  <a:pt x="1960" y="876"/>
                </a:lnTo>
                <a:lnTo>
                  <a:pt x="1962" y="876"/>
                </a:lnTo>
                <a:lnTo>
                  <a:pt x="1963" y="876"/>
                </a:lnTo>
                <a:lnTo>
                  <a:pt x="1964" y="876"/>
                </a:lnTo>
                <a:lnTo>
                  <a:pt x="1964" y="876"/>
                </a:lnTo>
                <a:lnTo>
                  <a:pt x="1965" y="876"/>
                </a:lnTo>
                <a:lnTo>
                  <a:pt x="1967" y="876"/>
                </a:lnTo>
                <a:lnTo>
                  <a:pt x="1968" y="876"/>
                </a:lnTo>
                <a:lnTo>
                  <a:pt x="1968" y="876"/>
                </a:lnTo>
                <a:lnTo>
                  <a:pt x="1969" y="876"/>
                </a:lnTo>
                <a:lnTo>
                  <a:pt x="1970" y="876"/>
                </a:lnTo>
                <a:lnTo>
                  <a:pt x="1972" y="876"/>
                </a:lnTo>
                <a:lnTo>
                  <a:pt x="1972" y="876"/>
                </a:lnTo>
                <a:lnTo>
                  <a:pt x="1973" y="876"/>
                </a:lnTo>
                <a:lnTo>
                  <a:pt x="1974" y="876"/>
                </a:lnTo>
                <a:lnTo>
                  <a:pt x="1975" y="876"/>
                </a:lnTo>
                <a:lnTo>
                  <a:pt x="1975" y="876"/>
                </a:lnTo>
                <a:lnTo>
                  <a:pt x="1977" y="876"/>
                </a:lnTo>
                <a:lnTo>
                  <a:pt x="1978" y="876"/>
                </a:lnTo>
                <a:lnTo>
                  <a:pt x="1979" y="876"/>
                </a:lnTo>
                <a:lnTo>
                  <a:pt x="1979" y="876"/>
                </a:lnTo>
                <a:lnTo>
                  <a:pt x="1980" y="876"/>
                </a:lnTo>
                <a:lnTo>
                  <a:pt x="1982" y="876"/>
                </a:lnTo>
                <a:lnTo>
                  <a:pt x="1983" y="876"/>
                </a:lnTo>
                <a:lnTo>
                  <a:pt x="1983" y="876"/>
                </a:lnTo>
                <a:lnTo>
                  <a:pt x="1984" y="876"/>
                </a:lnTo>
                <a:lnTo>
                  <a:pt x="1985" y="876"/>
                </a:lnTo>
                <a:lnTo>
                  <a:pt x="1987" y="876"/>
                </a:lnTo>
                <a:lnTo>
                  <a:pt x="1987" y="876"/>
                </a:lnTo>
                <a:lnTo>
                  <a:pt x="1988" y="876"/>
                </a:lnTo>
                <a:lnTo>
                  <a:pt x="1989" y="876"/>
                </a:lnTo>
                <a:lnTo>
                  <a:pt x="1990" y="876"/>
                </a:lnTo>
                <a:lnTo>
                  <a:pt x="1990" y="876"/>
                </a:lnTo>
                <a:lnTo>
                  <a:pt x="1991" y="876"/>
                </a:lnTo>
                <a:lnTo>
                  <a:pt x="1993" y="876"/>
                </a:lnTo>
                <a:lnTo>
                  <a:pt x="1994" y="876"/>
                </a:lnTo>
                <a:lnTo>
                  <a:pt x="1994" y="876"/>
                </a:lnTo>
                <a:lnTo>
                  <a:pt x="1995" y="876"/>
                </a:lnTo>
                <a:lnTo>
                  <a:pt x="1996" y="876"/>
                </a:lnTo>
                <a:lnTo>
                  <a:pt x="1998" y="876"/>
                </a:lnTo>
                <a:lnTo>
                  <a:pt x="1998" y="876"/>
                </a:lnTo>
                <a:lnTo>
                  <a:pt x="1999" y="876"/>
                </a:lnTo>
                <a:lnTo>
                  <a:pt x="2000" y="876"/>
                </a:lnTo>
                <a:lnTo>
                  <a:pt x="2001" y="876"/>
                </a:lnTo>
                <a:lnTo>
                  <a:pt x="2001" y="876"/>
                </a:lnTo>
                <a:lnTo>
                  <a:pt x="2003" y="876"/>
                </a:lnTo>
                <a:lnTo>
                  <a:pt x="2004" y="876"/>
                </a:lnTo>
                <a:lnTo>
                  <a:pt x="2005" y="876"/>
                </a:lnTo>
                <a:lnTo>
                  <a:pt x="2005" y="876"/>
                </a:lnTo>
                <a:lnTo>
                  <a:pt x="2006" y="876"/>
                </a:lnTo>
                <a:lnTo>
                  <a:pt x="2008" y="876"/>
                </a:lnTo>
                <a:lnTo>
                  <a:pt x="2009" y="876"/>
                </a:lnTo>
                <a:lnTo>
                  <a:pt x="2009" y="876"/>
                </a:lnTo>
                <a:lnTo>
                  <a:pt x="2010" y="876"/>
                </a:lnTo>
                <a:lnTo>
                  <a:pt x="2011" y="876"/>
                </a:lnTo>
                <a:lnTo>
                  <a:pt x="2013" y="876"/>
                </a:lnTo>
                <a:lnTo>
                  <a:pt x="2014" y="876"/>
                </a:lnTo>
                <a:lnTo>
                  <a:pt x="2014" y="876"/>
                </a:lnTo>
                <a:lnTo>
                  <a:pt x="2015" y="876"/>
                </a:lnTo>
                <a:lnTo>
                  <a:pt x="2016" y="876"/>
                </a:lnTo>
                <a:lnTo>
                  <a:pt x="2018" y="876"/>
                </a:lnTo>
                <a:lnTo>
                  <a:pt x="2018" y="876"/>
                </a:lnTo>
                <a:lnTo>
                  <a:pt x="2019" y="876"/>
                </a:lnTo>
                <a:lnTo>
                  <a:pt x="2020" y="876"/>
                </a:lnTo>
                <a:lnTo>
                  <a:pt x="2021" y="876"/>
                </a:lnTo>
                <a:lnTo>
                  <a:pt x="2021" y="876"/>
                </a:lnTo>
                <a:lnTo>
                  <a:pt x="2023" y="876"/>
                </a:lnTo>
                <a:lnTo>
                  <a:pt x="2024" y="876"/>
                </a:lnTo>
                <a:lnTo>
                  <a:pt x="2025" y="876"/>
                </a:lnTo>
                <a:lnTo>
                  <a:pt x="2025" y="876"/>
                </a:lnTo>
                <a:lnTo>
                  <a:pt x="2026" y="876"/>
                </a:lnTo>
                <a:lnTo>
                  <a:pt x="2027" y="876"/>
                </a:lnTo>
                <a:lnTo>
                  <a:pt x="2029" y="876"/>
                </a:lnTo>
                <a:lnTo>
                  <a:pt x="2029" y="876"/>
                </a:lnTo>
                <a:lnTo>
                  <a:pt x="2030" y="876"/>
                </a:lnTo>
                <a:lnTo>
                  <a:pt x="2031" y="876"/>
                </a:lnTo>
                <a:lnTo>
                  <a:pt x="2032" y="876"/>
                </a:lnTo>
                <a:lnTo>
                  <a:pt x="2032" y="876"/>
                </a:lnTo>
                <a:lnTo>
                  <a:pt x="2034" y="876"/>
                </a:lnTo>
                <a:lnTo>
                  <a:pt x="2035" y="876"/>
                </a:lnTo>
                <a:lnTo>
                  <a:pt x="2036" y="876"/>
                </a:lnTo>
                <a:lnTo>
                  <a:pt x="2036" y="876"/>
                </a:lnTo>
                <a:lnTo>
                  <a:pt x="2037" y="876"/>
                </a:lnTo>
                <a:lnTo>
                  <a:pt x="2039" y="876"/>
                </a:lnTo>
                <a:lnTo>
                  <a:pt x="2040" y="876"/>
                </a:lnTo>
                <a:lnTo>
                  <a:pt x="2040" y="876"/>
                </a:lnTo>
                <a:lnTo>
                  <a:pt x="2041" y="876"/>
                </a:lnTo>
                <a:lnTo>
                  <a:pt x="2042" y="876"/>
                </a:lnTo>
                <a:lnTo>
                  <a:pt x="2044" y="876"/>
                </a:lnTo>
                <a:lnTo>
                  <a:pt x="2044" y="876"/>
                </a:lnTo>
                <a:lnTo>
                  <a:pt x="2045" y="876"/>
                </a:lnTo>
                <a:lnTo>
                  <a:pt x="2046" y="876"/>
                </a:lnTo>
                <a:lnTo>
                  <a:pt x="2047" y="876"/>
                </a:lnTo>
                <a:lnTo>
                  <a:pt x="2047" y="876"/>
                </a:lnTo>
                <a:lnTo>
                  <a:pt x="2049" y="876"/>
                </a:lnTo>
                <a:lnTo>
                  <a:pt x="2050" y="876"/>
                </a:lnTo>
                <a:lnTo>
                  <a:pt x="2051" y="876"/>
                </a:lnTo>
                <a:lnTo>
                  <a:pt x="2051" y="876"/>
                </a:lnTo>
                <a:lnTo>
                  <a:pt x="2052" y="876"/>
                </a:lnTo>
                <a:lnTo>
                  <a:pt x="2054" y="876"/>
                </a:lnTo>
                <a:lnTo>
                  <a:pt x="2055" y="876"/>
                </a:lnTo>
                <a:lnTo>
                  <a:pt x="2055" y="876"/>
                </a:lnTo>
                <a:lnTo>
                  <a:pt x="2056" y="876"/>
                </a:lnTo>
                <a:lnTo>
                  <a:pt x="2057" y="876"/>
                </a:lnTo>
                <a:lnTo>
                  <a:pt x="2059" y="876"/>
                </a:lnTo>
                <a:lnTo>
                  <a:pt x="2059" y="876"/>
                </a:lnTo>
                <a:lnTo>
                  <a:pt x="2060" y="876"/>
                </a:lnTo>
                <a:lnTo>
                  <a:pt x="2061" y="876"/>
                </a:lnTo>
                <a:lnTo>
                  <a:pt x="2062" y="876"/>
                </a:lnTo>
                <a:lnTo>
                  <a:pt x="2062" y="876"/>
                </a:lnTo>
                <a:lnTo>
                  <a:pt x="2063" y="876"/>
                </a:lnTo>
                <a:lnTo>
                  <a:pt x="2065" y="876"/>
                </a:lnTo>
                <a:lnTo>
                  <a:pt x="2066" y="876"/>
                </a:lnTo>
                <a:lnTo>
                  <a:pt x="2066" y="876"/>
                </a:lnTo>
                <a:lnTo>
                  <a:pt x="2067" y="876"/>
                </a:lnTo>
                <a:lnTo>
                  <a:pt x="2068" y="876"/>
                </a:lnTo>
                <a:lnTo>
                  <a:pt x="2070" y="876"/>
                </a:lnTo>
                <a:lnTo>
                  <a:pt x="2071" y="876"/>
                </a:lnTo>
                <a:lnTo>
                  <a:pt x="2071" y="876"/>
                </a:lnTo>
                <a:lnTo>
                  <a:pt x="2072" y="876"/>
                </a:lnTo>
                <a:lnTo>
                  <a:pt x="2073" y="876"/>
                </a:lnTo>
                <a:lnTo>
                  <a:pt x="2075" y="876"/>
                </a:lnTo>
                <a:lnTo>
                  <a:pt x="2075" y="876"/>
                </a:lnTo>
                <a:lnTo>
                  <a:pt x="2076" y="875"/>
                </a:lnTo>
                <a:lnTo>
                  <a:pt x="2077" y="875"/>
                </a:lnTo>
                <a:lnTo>
                  <a:pt x="2078" y="873"/>
                </a:lnTo>
                <a:lnTo>
                  <a:pt x="2078" y="872"/>
                </a:lnTo>
                <a:lnTo>
                  <a:pt x="2080" y="870"/>
                </a:lnTo>
                <a:lnTo>
                  <a:pt x="2081" y="867"/>
                </a:lnTo>
                <a:lnTo>
                  <a:pt x="2082" y="865"/>
                </a:lnTo>
                <a:lnTo>
                  <a:pt x="2082" y="862"/>
                </a:lnTo>
                <a:lnTo>
                  <a:pt x="2083" y="862"/>
                </a:lnTo>
                <a:lnTo>
                  <a:pt x="2085" y="862"/>
                </a:lnTo>
                <a:lnTo>
                  <a:pt x="2086" y="865"/>
                </a:lnTo>
                <a:lnTo>
                  <a:pt x="2086" y="867"/>
                </a:lnTo>
                <a:lnTo>
                  <a:pt x="2087" y="870"/>
                </a:lnTo>
                <a:lnTo>
                  <a:pt x="2088" y="872"/>
                </a:lnTo>
                <a:lnTo>
                  <a:pt x="2090" y="875"/>
                </a:lnTo>
                <a:lnTo>
                  <a:pt x="2090" y="875"/>
                </a:lnTo>
                <a:lnTo>
                  <a:pt x="2091" y="873"/>
                </a:lnTo>
                <a:lnTo>
                  <a:pt x="2092" y="872"/>
                </a:lnTo>
                <a:lnTo>
                  <a:pt x="2093" y="870"/>
                </a:lnTo>
                <a:lnTo>
                  <a:pt x="2093" y="867"/>
                </a:lnTo>
                <a:lnTo>
                  <a:pt x="2095" y="865"/>
                </a:lnTo>
                <a:lnTo>
                  <a:pt x="2096" y="863"/>
                </a:lnTo>
                <a:lnTo>
                  <a:pt x="2097" y="863"/>
                </a:lnTo>
                <a:lnTo>
                  <a:pt x="2097" y="865"/>
                </a:lnTo>
                <a:lnTo>
                  <a:pt x="2098" y="868"/>
                </a:lnTo>
                <a:lnTo>
                  <a:pt x="2099" y="872"/>
                </a:lnTo>
                <a:lnTo>
                  <a:pt x="2101" y="876"/>
                </a:lnTo>
                <a:lnTo>
                  <a:pt x="2101" y="880"/>
                </a:lnTo>
                <a:lnTo>
                  <a:pt x="2102" y="882"/>
                </a:lnTo>
                <a:lnTo>
                  <a:pt x="2103" y="883"/>
                </a:lnTo>
                <a:lnTo>
                  <a:pt x="2104" y="883"/>
                </a:lnTo>
                <a:lnTo>
                  <a:pt x="2104" y="883"/>
                </a:lnTo>
                <a:lnTo>
                  <a:pt x="2106" y="882"/>
                </a:lnTo>
                <a:lnTo>
                  <a:pt x="2107" y="881"/>
                </a:lnTo>
                <a:lnTo>
                  <a:pt x="2108" y="881"/>
                </a:lnTo>
                <a:lnTo>
                  <a:pt x="2108" y="880"/>
                </a:lnTo>
                <a:lnTo>
                  <a:pt x="2109" y="878"/>
                </a:lnTo>
                <a:lnTo>
                  <a:pt x="2111" y="878"/>
                </a:lnTo>
                <a:lnTo>
                  <a:pt x="2112" y="877"/>
                </a:lnTo>
                <a:lnTo>
                  <a:pt x="2112" y="877"/>
                </a:lnTo>
                <a:lnTo>
                  <a:pt x="2113" y="877"/>
                </a:lnTo>
                <a:lnTo>
                  <a:pt x="2114" y="876"/>
                </a:lnTo>
                <a:lnTo>
                  <a:pt x="2116" y="876"/>
                </a:lnTo>
                <a:lnTo>
                  <a:pt x="2116" y="876"/>
                </a:lnTo>
                <a:lnTo>
                  <a:pt x="2117" y="876"/>
                </a:lnTo>
                <a:lnTo>
                  <a:pt x="2118" y="876"/>
                </a:lnTo>
                <a:lnTo>
                  <a:pt x="2119" y="876"/>
                </a:lnTo>
                <a:lnTo>
                  <a:pt x="2119" y="876"/>
                </a:lnTo>
                <a:lnTo>
                  <a:pt x="2121" y="876"/>
                </a:lnTo>
                <a:lnTo>
                  <a:pt x="2122" y="876"/>
                </a:lnTo>
                <a:lnTo>
                  <a:pt x="2123" y="876"/>
                </a:lnTo>
                <a:lnTo>
                  <a:pt x="2123" y="876"/>
                </a:lnTo>
                <a:lnTo>
                  <a:pt x="2124" y="876"/>
                </a:lnTo>
                <a:lnTo>
                  <a:pt x="2126" y="876"/>
                </a:lnTo>
                <a:lnTo>
                  <a:pt x="2127" y="876"/>
                </a:lnTo>
                <a:lnTo>
                  <a:pt x="2128" y="876"/>
                </a:lnTo>
                <a:lnTo>
                  <a:pt x="2128" y="876"/>
                </a:lnTo>
                <a:lnTo>
                  <a:pt x="2129" y="876"/>
                </a:lnTo>
                <a:lnTo>
                  <a:pt x="2131" y="876"/>
                </a:lnTo>
                <a:lnTo>
                  <a:pt x="2132" y="876"/>
                </a:lnTo>
                <a:lnTo>
                  <a:pt x="2132" y="876"/>
                </a:lnTo>
                <a:lnTo>
                  <a:pt x="2133" y="876"/>
                </a:lnTo>
                <a:lnTo>
                  <a:pt x="2134" y="876"/>
                </a:lnTo>
                <a:lnTo>
                  <a:pt x="2135" y="876"/>
                </a:lnTo>
                <a:lnTo>
                  <a:pt x="2135" y="876"/>
                </a:lnTo>
                <a:lnTo>
                  <a:pt x="2137" y="876"/>
                </a:lnTo>
                <a:lnTo>
                  <a:pt x="2138" y="876"/>
                </a:lnTo>
                <a:lnTo>
                  <a:pt x="2139" y="876"/>
                </a:lnTo>
                <a:lnTo>
                  <a:pt x="2139" y="876"/>
                </a:lnTo>
                <a:lnTo>
                  <a:pt x="2140" y="876"/>
                </a:lnTo>
                <a:lnTo>
                  <a:pt x="2142" y="876"/>
                </a:lnTo>
                <a:lnTo>
                  <a:pt x="2143" y="876"/>
                </a:lnTo>
                <a:lnTo>
                  <a:pt x="2143" y="876"/>
                </a:lnTo>
                <a:lnTo>
                  <a:pt x="2144" y="876"/>
                </a:lnTo>
                <a:lnTo>
                  <a:pt x="2145" y="876"/>
                </a:lnTo>
                <a:lnTo>
                  <a:pt x="2147" y="876"/>
                </a:lnTo>
                <a:lnTo>
                  <a:pt x="2147" y="876"/>
                </a:lnTo>
                <a:lnTo>
                  <a:pt x="2148" y="876"/>
                </a:lnTo>
                <a:lnTo>
                  <a:pt x="2149" y="876"/>
                </a:lnTo>
                <a:lnTo>
                  <a:pt x="2150" y="876"/>
                </a:lnTo>
                <a:lnTo>
                  <a:pt x="2150" y="876"/>
                </a:lnTo>
                <a:lnTo>
                  <a:pt x="2152" y="876"/>
                </a:lnTo>
                <a:lnTo>
                  <a:pt x="2153" y="876"/>
                </a:lnTo>
                <a:lnTo>
                  <a:pt x="2154" y="876"/>
                </a:lnTo>
                <a:lnTo>
                  <a:pt x="2154" y="876"/>
                </a:lnTo>
                <a:lnTo>
                  <a:pt x="2155" y="876"/>
                </a:lnTo>
                <a:lnTo>
                  <a:pt x="2157" y="876"/>
                </a:lnTo>
                <a:lnTo>
                  <a:pt x="2158" y="876"/>
                </a:lnTo>
                <a:lnTo>
                  <a:pt x="2158" y="876"/>
                </a:lnTo>
                <a:lnTo>
                  <a:pt x="2159" y="876"/>
                </a:lnTo>
                <a:lnTo>
                  <a:pt x="2160" y="876"/>
                </a:lnTo>
                <a:lnTo>
                  <a:pt x="2162" y="876"/>
                </a:lnTo>
                <a:lnTo>
                  <a:pt x="2162" y="876"/>
                </a:lnTo>
                <a:lnTo>
                  <a:pt x="2163" y="876"/>
                </a:lnTo>
                <a:lnTo>
                  <a:pt x="2164" y="876"/>
                </a:lnTo>
                <a:lnTo>
                  <a:pt x="2165" y="876"/>
                </a:lnTo>
                <a:lnTo>
                  <a:pt x="2165" y="876"/>
                </a:lnTo>
                <a:lnTo>
                  <a:pt x="2167" y="876"/>
                </a:lnTo>
                <a:lnTo>
                  <a:pt x="2168" y="876"/>
                </a:lnTo>
                <a:lnTo>
                  <a:pt x="2169" y="876"/>
                </a:lnTo>
                <a:lnTo>
                  <a:pt x="2169" y="876"/>
                </a:lnTo>
                <a:lnTo>
                  <a:pt x="2170" y="876"/>
                </a:lnTo>
                <a:lnTo>
                  <a:pt x="2171" y="876"/>
                </a:lnTo>
                <a:lnTo>
                  <a:pt x="2173" y="876"/>
                </a:lnTo>
                <a:lnTo>
                  <a:pt x="2173" y="876"/>
                </a:lnTo>
                <a:lnTo>
                  <a:pt x="2174" y="876"/>
                </a:lnTo>
                <a:lnTo>
                  <a:pt x="2175" y="876"/>
                </a:lnTo>
                <a:lnTo>
                  <a:pt x="2176" y="876"/>
                </a:lnTo>
                <a:lnTo>
                  <a:pt x="2176" y="876"/>
                </a:lnTo>
                <a:lnTo>
                  <a:pt x="2178" y="876"/>
                </a:lnTo>
                <a:lnTo>
                  <a:pt x="2179" y="876"/>
                </a:lnTo>
                <a:lnTo>
                  <a:pt x="2180" y="876"/>
                </a:lnTo>
                <a:lnTo>
                  <a:pt x="2180" y="876"/>
                </a:lnTo>
                <a:lnTo>
                  <a:pt x="2181" y="876"/>
                </a:lnTo>
                <a:lnTo>
                  <a:pt x="2183" y="876"/>
                </a:lnTo>
                <a:lnTo>
                  <a:pt x="2184" y="876"/>
                </a:lnTo>
                <a:lnTo>
                  <a:pt x="2185" y="876"/>
                </a:lnTo>
                <a:lnTo>
                  <a:pt x="2185" y="876"/>
                </a:lnTo>
                <a:lnTo>
                  <a:pt x="2186" y="876"/>
                </a:lnTo>
                <a:lnTo>
                  <a:pt x="2188" y="876"/>
                </a:lnTo>
                <a:lnTo>
                  <a:pt x="2189" y="876"/>
                </a:lnTo>
                <a:lnTo>
                  <a:pt x="2189" y="876"/>
                </a:lnTo>
                <a:lnTo>
                  <a:pt x="2190" y="876"/>
                </a:lnTo>
                <a:lnTo>
                  <a:pt x="2191" y="876"/>
                </a:lnTo>
                <a:lnTo>
                  <a:pt x="2193" y="876"/>
                </a:lnTo>
                <a:lnTo>
                  <a:pt x="2193" y="876"/>
                </a:lnTo>
                <a:lnTo>
                  <a:pt x="2194" y="876"/>
                </a:lnTo>
                <a:lnTo>
                  <a:pt x="2195" y="876"/>
                </a:lnTo>
                <a:lnTo>
                  <a:pt x="2196" y="876"/>
                </a:lnTo>
                <a:lnTo>
                  <a:pt x="2196" y="876"/>
                </a:lnTo>
                <a:lnTo>
                  <a:pt x="2198" y="876"/>
                </a:lnTo>
                <a:lnTo>
                  <a:pt x="2199" y="876"/>
                </a:lnTo>
                <a:lnTo>
                  <a:pt x="2200" y="876"/>
                </a:lnTo>
                <a:lnTo>
                  <a:pt x="2200" y="876"/>
                </a:lnTo>
                <a:lnTo>
                  <a:pt x="2201" y="876"/>
                </a:lnTo>
                <a:lnTo>
                  <a:pt x="2203" y="876"/>
                </a:lnTo>
                <a:lnTo>
                  <a:pt x="2204" y="876"/>
                </a:lnTo>
                <a:lnTo>
                  <a:pt x="2204" y="876"/>
                </a:lnTo>
                <a:lnTo>
                  <a:pt x="2205" y="876"/>
                </a:lnTo>
                <a:lnTo>
                  <a:pt x="2206" y="876"/>
                </a:lnTo>
                <a:lnTo>
                  <a:pt x="2207" y="876"/>
                </a:lnTo>
                <a:lnTo>
                  <a:pt x="2207" y="876"/>
                </a:lnTo>
                <a:lnTo>
                  <a:pt x="2209" y="876"/>
                </a:lnTo>
                <a:lnTo>
                  <a:pt x="2210" y="876"/>
                </a:lnTo>
                <a:lnTo>
                  <a:pt x="2211" y="876"/>
                </a:lnTo>
                <a:lnTo>
                  <a:pt x="2211" y="876"/>
                </a:lnTo>
                <a:lnTo>
                  <a:pt x="2212" y="876"/>
                </a:lnTo>
                <a:lnTo>
                  <a:pt x="2214" y="876"/>
                </a:lnTo>
                <a:lnTo>
                  <a:pt x="2215" y="876"/>
                </a:lnTo>
                <a:lnTo>
                  <a:pt x="2215" y="876"/>
                </a:lnTo>
                <a:lnTo>
                  <a:pt x="2216" y="876"/>
                </a:lnTo>
                <a:lnTo>
                  <a:pt x="2217" y="876"/>
                </a:lnTo>
                <a:lnTo>
                  <a:pt x="2219" y="876"/>
                </a:lnTo>
                <a:lnTo>
                  <a:pt x="2219" y="876"/>
                </a:lnTo>
                <a:lnTo>
                  <a:pt x="2220" y="876"/>
                </a:lnTo>
                <a:lnTo>
                  <a:pt x="2221" y="876"/>
                </a:lnTo>
                <a:lnTo>
                  <a:pt x="2222" y="876"/>
                </a:lnTo>
                <a:lnTo>
                  <a:pt x="2222" y="876"/>
                </a:lnTo>
                <a:lnTo>
                  <a:pt x="2224" y="876"/>
                </a:lnTo>
                <a:lnTo>
                  <a:pt x="2225" y="876"/>
                </a:lnTo>
                <a:lnTo>
                  <a:pt x="2226" y="876"/>
                </a:lnTo>
                <a:lnTo>
                  <a:pt x="2226" y="876"/>
                </a:lnTo>
                <a:lnTo>
                  <a:pt x="2227" y="876"/>
                </a:lnTo>
                <a:lnTo>
                  <a:pt x="2229" y="876"/>
                </a:lnTo>
                <a:lnTo>
                  <a:pt x="2230" y="876"/>
                </a:lnTo>
                <a:lnTo>
                  <a:pt x="2230" y="876"/>
                </a:lnTo>
                <a:lnTo>
                  <a:pt x="2231" y="876"/>
                </a:lnTo>
                <a:lnTo>
                  <a:pt x="2232" y="876"/>
                </a:lnTo>
                <a:lnTo>
                  <a:pt x="2234" y="876"/>
                </a:lnTo>
                <a:lnTo>
                  <a:pt x="2234" y="876"/>
                </a:lnTo>
                <a:lnTo>
                  <a:pt x="2235" y="876"/>
                </a:lnTo>
                <a:lnTo>
                  <a:pt x="2236" y="876"/>
                </a:lnTo>
                <a:lnTo>
                  <a:pt x="2237" y="876"/>
                </a:lnTo>
                <a:lnTo>
                  <a:pt x="2238" y="876"/>
                </a:lnTo>
                <a:lnTo>
                  <a:pt x="2238" y="876"/>
                </a:lnTo>
                <a:lnTo>
                  <a:pt x="2240" y="876"/>
                </a:lnTo>
                <a:lnTo>
                  <a:pt x="2241" y="876"/>
                </a:lnTo>
                <a:lnTo>
                  <a:pt x="2242" y="876"/>
                </a:lnTo>
                <a:lnTo>
                  <a:pt x="2242" y="876"/>
                </a:lnTo>
                <a:lnTo>
                  <a:pt x="2243" y="876"/>
                </a:lnTo>
                <a:lnTo>
                  <a:pt x="2245" y="876"/>
                </a:lnTo>
                <a:lnTo>
                  <a:pt x="2246" y="876"/>
                </a:lnTo>
                <a:lnTo>
                  <a:pt x="2246" y="876"/>
                </a:lnTo>
                <a:lnTo>
                  <a:pt x="2247" y="876"/>
                </a:lnTo>
                <a:lnTo>
                  <a:pt x="2248" y="876"/>
                </a:lnTo>
                <a:lnTo>
                  <a:pt x="2250" y="876"/>
                </a:lnTo>
                <a:lnTo>
                  <a:pt x="2250" y="876"/>
                </a:lnTo>
                <a:lnTo>
                  <a:pt x="2251" y="876"/>
                </a:lnTo>
                <a:lnTo>
                  <a:pt x="2252" y="876"/>
                </a:lnTo>
                <a:lnTo>
                  <a:pt x="2253" y="876"/>
                </a:lnTo>
                <a:lnTo>
                  <a:pt x="2253" y="876"/>
                </a:lnTo>
                <a:lnTo>
                  <a:pt x="2255" y="876"/>
                </a:lnTo>
                <a:lnTo>
                  <a:pt x="2256" y="876"/>
                </a:lnTo>
                <a:lnTo>
                  <a:pt x="2257" y="876"/>
                </a:lnTo>
                <a:lnTo>
                  <a:pt x="2257" y="876"/>
                </a:lnTo>
                <a:lnTo>
                  <a:pt x="2258" y="876"/>
                </a:lnTo>
                <a:lnTo>
                  <a:pt x="2260" y="876"/>
                </a:lnTo>
                <a:lnTo>
                  <a:pt x="2261" y="876"/>
                </a:lnTo>
                <a:lnTo>
                  <a:pt x="2261" y="876"/>
                </a:lnTo>
                <a:lnTo>
                  <a:pt x="2262" y="875"/>
                </a:lnTo>
                <a:lnTo>
                  <a:pt x="2263" y="875"/>
                </a:lnTo>
                <a:lnTo>
                  <a:pt x="2265" y="875"/>
                </a:lnTo>
                <a:lnTo>
                  <a:pt x="2265" y="875"/>
                </a:lnTo>
                <a:lnTo>
                  <a:pt x="2266" y="875"/>
                </a:lnTo>
                <a:lnTo>
                  <a:pt x="2267" y="875"/>
                </a:lnTo>
                <a:lnTo>
                  <a:pt x="2268" y="875"/>
                </a:lnTo>
                <a:lnTo>
                  <a:pt x="2268" y="875"/>
                </a:lnTo>
                <a:lnTo>
                  <a:pt x="2270" y="875"/>
                </a:lnTo>
                <a:lnTo>
                  <a:pt x="2271" y="875"/>
                </a:lnTo>
                <a:lnTo>
                  <a:pt x="2272" y="875"/>
                </a:lnTo>
                <a:lnTo>
                  <a:pt x="2272" y="876"/>
                </a:lnTo>
                <a:lnTo>
                  <a:pt x="2273" y="876"/>
                </a:lnTo>
                <a:lnTo>
                  <a:pt x="2274" y="876"/>
                </a:lnTo>
                <a:lnTo>
                  <a:pt x="2276" y="876"/>
                </a:lnTo>
                <a:lnTo>
                  <a:pt x="2276" y="876"/>
                </a:lnTo>
                <a:lnTo>
                  <a:pt x="2277" y="876"/>
                </a:lnTo>
                <a:lnTo>
                  <a:pt x="2278" y="875"/>
                </a:lnTo>
                <a:lnTo>
                  <a:pt x="2279" y="875"/>
                </a:lnTo>
                <a:lnTo>
                  <a:pt x="2279" y="873"/>
                </a:lnTo>
                <a:lnTo>
                  <a:pt x="2281" y="873"/>
                </a:lnTo>
                <a:lnTo>
                  <a:pt x="2282" y="873"/>
                </a:lnTo>
                <a:lnTo>
                  <a:pt x="2283" y="875"/>
                </a:lnTo>
                <a:lnTo>
                  <a:pt x="2283" y="875"/>
                </a:lnTo>
                <a:lnTo>
                  <a:pt x="2284" y="876"/>
                </a:lnTo>
                <a:lnTo>
                  <a:pt x="2286" y="876"/>
                </a:lnTo>
                <a:lnTo>
                  <a:pt x="2287" y="876"/>
                </a:lnTo>
                <a:lnTo>
                  <a:pt x="2287" y="876"/>
                </a:lnTo>
                <a:lnTo>
                  <a:pt x="2288" y="876"/>
                </a:lnTo>
                <a:lnTo>
                  <a:pt x="2289" y="876"/>
                </a:lnTo>
                <a:lnTo>
                  <a:pt x="2291" y="876"/>
                </a:lnTo>
                <a:lnTo>
                  <a:pt x="2291" y="876"/>
                </a:lnTo>
                <a:lnTo>
                  <a:pt x="2292" y="876"/>
                </a:lnTo>
                <a:lnTo>
                  <a:pt x="2293" y="876"/>
                </a:lnTo>
                <a:lnTo>
                  <a:pt x="2294" y="876"/>
                </a:lnTo>
                <a:lnTo>
                  <a:pt x="2296" y="876"/>
                </a:lnTo>
                <a:lnTo>
                  <a:pt x="2296" y="876"/>
                </a:lnTo>
                <a:lnTo>
                  <a:pt x="2297" y="875"/>
                </a:lnTo>
                <a:lnTo>
                  <a:pt x="2298" y="875"/>
                </a:lnTo>
                <a:lnTo>
                  <a:pt x="2299" y="876"/>
                </a:lnTo>
                <a:lnTo>
                  <a:pt x="2299" y="876"/>
                </a:lnTo>
                <a:lnTo>
                  <a:pt x="2301" y="876"/>
                </a:lnTo>
                <a:lnTo>
                  <a:pt x="2302" y="876"/>
                </a:lnTo>
                <a:lnTo>
                  <a:pt x="2303" y="876"/>
                </a:lnTo>
                <a:lnTo>
                  <a:pt x="2303" y="876"/>
                </a:lnTo>
                <a:lnTo>
                  <a:pt x="2304" y="876"/>
                </a:lnTo>
                <a:lnTo>
                  <a:pt x="2306" y="876"/>
                </a:lnTo>
                <a:lnTo>
                  <a:pt x="2307" y="876"/>
                </a:lnTo>
                <a:lnTo>
                  <a:pt x="2307" y="876"/>
                </a:lnTo>
                <a:lnTo>
                  <a:pt x="2308" y="876"/>
                </a:lnTo>
                <a:lnTo>
                  <a:pt x="2309" y="876"/>
                </a:lnTo>
                <a:lnTo>
                  <a:pt x="2310" y="876"/>
                </a:lnTo>
                <a:lnTo>
                  <a:pt x="2310" y="876"/>
                </a:lnTo>
                <a:lnTo>
                  <a:pt x="2312" y="876"/>
                </a:lnTo>
                <a:lnTo>
                  <a:pt x="2313" y="876"/>
                </a:lnTo>
                <a:lnTo>
                  <a:pt x="2314" y="876"/>
                </a:lnTo>
                <a:lnTo>
                  <a:pt x="2314" y="876"/>
                </a:lnTo>
                <a:lnTo>
                  <a:pt x="2315" y="876"/>
                </a:lnTo>
                <a:lnTo>
                  <a:pt x="2317" y="876"/>
                </a:lnTo>
                <a:lnTo>
                  <a:pt x="2318" y="876"/>
                </a:lnTo>
                <a:lnTo>
                  <a:pt x="2318" y="876"/>
                </a:lnTo>
                <a:lnTo>
                  <a:pt x="2319" y="876"/>
                </a:lnTo>
                <a:lnTo>
                  <a:pt x="2320" y="876"/>
                </a:lnTo>
                <a:lnTo>
                  <a:pt x="2322" y="876"/>
                </a:lnTo>
                <a:lnTo>
                  <a:pt x="2322" y="876"/>
                </a:lnTo>
                <a:lnTo>
                  <a:pt x="2323" y="876"/>
                </a:lnTo>
                <a:lnTo>
                  <a:pt x="2324" y="876"/>
                </a:lnTo>
                <a:lnTo>
                  <a:pt x="2325" y="876"/>
                </a:lnTo>
                <a:lnTo>
                  <a:pt x="2325" y="876"/>
                </a:lnTo>
                <a:lnTo>
                  <a:pt x="2327" y="876"/>
                </a:lnTo>
                <a:lnTo>
                  <a:pt x="2328" y="876"/>
                </a:lnTo>
                <a:lnTo>
                  <a:pt x="2329" y="876"/>
                </a:lnTo>
                <a:lnTo>
                  <a:pt x="2329" y="876"/>
                </a:lnTo>
                <a:lnTo>
                  <a:pt x="2330" y="876"/>
                </a:lnTo>
                <a:lnTo>
                  <a:pt x="2332" y="876"/>
                </a:lnTo>
                <a:lnTo>
                  <a:pt x="2333" y="876"/>
                </a:lnTo>
                <a:lnTo>
                  <a:pt x="2333" y="876"/>
                </a:lnTo>
                <a:lnTo>
                  <a:pt x="2334" y="876"/>
                </a:lnTo>
                <a:lnTo>
                  <a:pt x="2335" y="876"/>
                </a:lnTo>
                <a:lnTo>
                  <a:pt x="2337" y="876"/>
                </a:lnTo>
                <a:lnTo>
                  <a:pt x="2337" y="876"/>
                </a:lnTo>
                <a:lnTo>
                  <a:pt x="2338" y="876"/>
                </a:lnTo>
                <a:lnTo>
                  <a:pt x="2339" y="876"/>
                </a:lnTo>
                <a:lnTo>
                  <a:pt x="2340" y="876"/>
                </a:lnTo>
                <a:lnTo>
                  <a:pt x="2340" y="876"/>
                </a:lnTo>
                <a:lnTo>
                  <a:pt x="2342" y="876"/>
                </a:lnTo>
                <a:lnTo>
                  <a:pt x="2343" y="876"/>
                </a:lnTo>
                <a:lnTo>
                  <a:pt x="2344" y="876"/>
                </a:lnTo>
                <a:lnTo>
                  <a:pt x="2344" y="876"/>
                </a:lnTo>
                <a:lnTo>
                  <a:pt x="2345" y="876"/>
                </a:lnTo>
                <a:lnTo>
                  <a:pt x="2346" y="876"/>
                </a:lnTo>
                <a:lnTo>
                  <a:pt x="2348" y="876"/>
                </a:lnTo>
                <a:lnTo>
                  <a:pt x="2348" y="876"/>
                </a:lnTo>
                <a:lnTo>
                  <a:pt x="2349" y="876"/>
                </a:lnTo>
                <a:lnTo>
                  <a:pt x="2350" y="876"/>
                </a:lnTo>
                <a:lnTo>
                  <a:pt x="2351" y="876"/>
                </a:lnTo>
                <a:lnTo>
                  <a:pt x="2353" y="876"/>
                </a:lnTo>
                <a:lnTo>
                  <a:pt x="2353" y="876"/>
                </a:lnTo>
                <a:lnTo>
                  <a:pt x="2354" y="876"/>
                </a:lnTo>
                <a:lnTo>
                  <a:pt x="2355" y="876"/>
                </a:lnTo>
                <a:lnTo>
                  <a:pt x="2356" y="876"/>
                </a:lnTo>
                <a:lnTo>
                  <a:pt x="2356" y="876"/>
                </a:lnTo>
                <a:lnTo>
                  <a:pt x="2358" y="876"/>
                </a:lnTo>
                <a:lnTo>
                  <a:pt x="2359" y="876"/>
                </a:lnTo>
                <a:lnTo>
                  <a:pt x="2360" y="876"/>
                </a:lnTo>
                <a:lnTo>
                  <a:pt x="2360" y="876"/>
                </a:lnTo>
                <a:lnTo>
                  <a:pt x="2361" y="876"/>
                </a:lnTo>
                <a:lnTo>
                  <a:pt x="2363" y="875"/>
                </a:lnTo>
                <a:lnTo>
                  <a:pt x="2364" y="875"/>
                </a:lnTo>
                <a:lnTo>
                  <a:pt x="2364" y="875"/>
                </a:lnTo>
                <a:lnTo>
                  <a:pt x="2365" y="875"/>
                </a:lnTo>
                <a:lnTo>
                  <a:pt x="2366" y="875"/>
                </a:lnTo>
                <a:lnTo>
                  <a:pt x="2368" y="875"/>
                </a:lnTo>
                <a:lnTo>
                  <a:pt x="2368" y="875"/>
                </a:lnTo>
                <a:lnTo>
                  <a:pt x="2369" y="875"/>
                </a:lnTo>
                <a:lnTo>
                  <a:pt x="2370" y="875"/>
                </a:lnTo>
                <a:lnTo>
                  <a:pt x="2371" y="875"/>
                </a:lnTo>
                <a:lnTo>
                  <a:pt x="2371" y="876"/>
                </a:lnTo>
                <a:lnTo>
                  <a:pt x="2373" y="876"/>
                </a:lnTo>
                <a:lnTo>
                  <a:pt x="2374" y="876"/>
                </a:lnTo>
                <a:lnTo>
                  <a:pt x="2375" y="876"/>
                </a:lnTo>
                <a:lnTo>
                  <a:pt x="2375" y="876"/>
                </a:lnTo>
                <a:lnTo>
                  <a:pt x="2376" y="876"/>
                </a:lnTo>
                <a:lnTo>
                  <a:pt x="2378" y="876"/>
                </a:lnTo>
                <a:lnTo>
                  <a:pt x="2379" y="876"/>
                </a:lnTo>
                <a:lnTo>
                  <a:pt x="2379" y="876"/>
                </a:lnTo>
                <a:lnTo>
                  <a:pt x="2380" y="876"/>
                </a:lnTo>
                <a:lnTo>
                  <a:pt x="2381" y="876"/>
                </a:lnTo>
                <a:lnTo>
                  <a:pt x="2382" y="876"/>
                </a:lnTo>
                <a:lnTo>
                  <a:pt x="2382" y="876"/>
                </a:lnTo>
                <a:lnTo>
                  <a:pt x="2384" y="876"/>
                </a:lnTo>
                <a:lnTo>
                  <a:pt x="2385" y="876"/>
                </a:lnTo>
                <a:lnTo>
                  <a:pt x="2386" y="876"/>
                </a:lnTo>
                <a:lnTo>
                  <a:pt x="2386" y="876"/>
                </a:lnTo>
                <a:lnTo>
                  <a:pt x="2387" y="876"/>
                </a:lnTo>
                <a:lnTo>
                  <a:pt x="2389" y="876"/>
                </a:lnTo>
                <a:lnTo>
                  <a:pt x="2390" y="876"/>
                </a:lnTo>
                <a:lnTo>
                  <a:pt x="2390" y="876"/>
                </a:lnTo>
                <a:lnTo>
                  <a:pt x="2391" y="876"/>
                </a:lnTo>
                <a:lnTo>
                  <a:pt x="2392" y="876"/>
                </a:lnTo>
                <a:lnTo>
                  <a:pt x="2394" y="876"/>
                </a:lnTo>
                <a:lnTo>
                  <a:pt x="2394" y="876"/>
                </a:lnTo>
                <a:lnTo>
                  <a:pt x="2395" y="876"/>
                </a:lnTo>
                <a:lnTo>
                  <a:pt x="2396" y="876"/>
                </a:lnTo>
                <a:lnTo>
                  <a:pt x="2397" y="876"/>
                </a:lnTo>
                <a:lnTo>
                  <a:pt x="2397" y="876"/>
                </a:lnTo>
                <a:lnTo>
                  <a:pt x="2399" y="876"/>
                </a:lnTo>
                <a:lnTo>
                  <a:pt x="2400" y="876"/>
                </a:lnTo>
                <a:lnTo>
                  <a:pt x="2401" y="876"/>
                </a:lnTo>
                <a:lnTo>
                  <a:pt x="2401" y="876"/>
                </a:lnTo>
                <a:lnTo>
                  <a:pt x="2402" y="876"/>
                </a:lnTo>
                <a:lnTo>
                  <a:pt x="2404" y="876"/>
                </a:lnTo>
                <a:lnTo>
                  <a:pt x="2405" y="876"/>
                </a:lnTo>
                <a:lnTo>
                  <a:pt x="2406" y="876"/>
                </a:lnTo>
                <a:lnTo>
                  <a:pt x="2406" y="876"/>
                </a:lnTo>
                <a:lnTo>
                  <a:pt x="2407" y="876"/>
                </a:lnTo>
                <a:lnTo>
                  <a:pt x="2409" y="876"/>
                </a:lnTo>
                <a:lnTo>
                  <a:pt x="2410" y="876"/>
                </a:lnTo>
                <a:lnTo>
                  <a:pt x="2410" y="876"/>
                </a:lnTo>
                <a:lnTo>
                  <a:pt x="2411" y="876"/>
                </a:lnTo>
                <a:lnTo>
                  <a:pt x="2412" y="876"/>
                </a:lnTo>
                <a:lnTo>
                  <a:pt x="2414" y="876"/>
                </a:lnTo>
                <a:lnTo>
                  <a:pt x="2414" y="876"/>
                </a:lnTo>
                <a:lnTo>
                  <a:pt x="2415" y="876"/>
                </a:lnTo>
                <a:lnTo>
                  <a:pt x="2416" y="876"/>
                </a:lnTo>
                <a:lnTo>
                  <a:pt x="2417" y="876"/>
                </a:lnTo>
                <a:lnTo>
                  <a:pt x="2417" y="876"/>
                </a:lnTo>
                <a:lnTo>
                  <a:pt x="2418" y="876"/>
                </a:lnTo>
                <a:lnTo>
                  <a:pt x="2420" y="876"/>
                </a:lnTo>
                <a:lnTo>
                  <a:pt x="2421" y="876"/>
                </a:lnTo>
                <a:lnTo>
                  <a:pt x="2421" y="876"/>
                </a:lnTo>
                <a:lnTo>
                  <a:pt x="2422" y="876"/>
                </a:lnTo>
                <a:lnTo>
                  <a:pt x="2423" y="876"/>
                </a:lnTo>
                <a:lnTo>
                  <a:pt x="2425" y="876"/>
                </a:lnTo>
                <a:lnTo>
                  <a:pt x="2425" y="876"/>
                </a:lnTo>
                <a:lnTo>
                  <a:pt x="2426" y="876"/>
                </a:lnTo>
                <a:lnTo>
                  <a:pt x="2427" y="876"/>
                </a:lnTo>
                <a:lnTo>
                  <a:pt x="2428" y="876"/>
                </a:lnTo>
                <a:lnTo>
                  <a:pt x="2428" y="876"/>
                </a:lnTo>
                <a:lnTo>
                  <a:pt x="2430" y="876"/>
                </a:lnTo>
                <a:lnTo>
                  <a:pt x="2431" y="876"/>
                </a:lnTo>
                <a:lnTo>
                  <a:pt x="2432" y="876"/>
                </a:lnTo>
                <a:lnTo>
                  <a:pt x="2432" y="876"/>
                </a:lnTo>
                <a:lnTo>
                  <a:pt x="2433" y="876"/>
                </a:lnTo>
                <a:lnTo>
                  <a:pt x="2435" y="876"/>
                </a:lnTo>
                <a:lnTo>
                  <a:pt x="2436" y="876"/>
                </a:lnTo>
                <a:lnTo>
                  <a:pt x="2436" y="876"/>
                </a:lnTo>
                <a:lnTo>
                  <a:pt x="2437" y="876"/>
                </a:lnTo>
                <a:lnTo>
                  <a:pt x="2438" y="876"/>
                </a:lnTo>
                <a:lnTo>
                  <a:pt x="2440" y="876"/>
                </a:lnTo>
                <a:lnTo>
                  <a:pt x="2440" y="876"/>
                </a:lnTo>
                <a:lnTo>
                  <a:pt x="2441" y="876"/>
                </a:lnTo>
                <a:lnTo>
                  <a:pt x="2442" y="876"/>
                </a:lnTo>
                <a:lnTo>
                  <a:pt x="2443" y="876"/>
                </a:lnTo>
                <a:lnTo>
                  <a:pt x="2443" y="876"/>
                </a:lnTo>
                <a:lnTo>
                  <a:pt x="2445" y="876"/>
                </a:lnTo>
                <a:lnTo>
                  <a:pt x="2446" y="876"/>
                </a:lnTo>
                <a:lnTo>
                  <a:pt x="2447" y="876"/>
                </a:lnTo>
                <a:lnTo>
                  <a:pt x="2447" y="876"/>
                </a:lnTo>
                <a:lnTo>
                  <a:pt x="2448" y="876"/>
                </a:lnTo>
                <a:lnTo>
                  <a:pt x="2450" y="876"/>
                </a:lnTo>
                <a:lnTo>
                  <a:pt x="2451" y="876"/>
                </a:lnTo>
                <a:lnTo>
                  <a:pt x="2451" y="876"/>
                </a:lnTo>
                <a:lnTo>
                  <a:pt x="2452" y="876"/>
                </a:lnTo>
                <a:lnTo>
                  <a:pt x="2453" y="876"/>
                </a:lnTo>
                <a:lnTo>
                  <a:pt x="2454" y="876"/>
                </a:lnTo>
                <a:lnTo>
                  <a:pt x="2454" y="876"/>
                </a:lnTo>
                <a:lnTo>
                  <a:pt x="2456" y="876"/>
                </a:lnTo>
                <a:lnTo>
                  <a:pt x="2457" y="876"/>
                </a:lnTo>
                <a:lnTo>
                  <a:pt x="2458" y="876"/>
                </a:lnTo>
                <a:lnTo>
                  <a:pt x="2458" y="876"/>
                </a:lnTo>
                <a:lnTo>
                  <a:pt x="2459" y="876"/>
                </a:lnTo>
                <a:lnTo>
                  <a:pt x="2461" y="876"/>
                </a:lnTo>
                <a:lnTo>
                  <a:pt x="2462" y="876"/>
                </a:lnTo>
                <a:lnTo>
                  <a:pt x="2463" y="876"/>
                </a:lnTo>
                <a:lnTo>
                  <a:pt x="2463" y="876"/>
                </a:lnTo>
                <a:lnTo>
                  <a:pt x="2464" y="876"/>
                </a:lnTo>
                <a:lnTo>
                  <a:pt x="2466" y="876"/>
                </a:lnTo>
                <a:lnTo>
                  <a:pt x="2467" y="876"/>
                </a:lnTo>
                <a:lnTo>
                  <a:pt x="2467" y="876"/>
                </a:lnTo>
                <a:lnTo>
                  <a:pt x="2468" y="876"/>
                </a:lnTo>
                <a:lnTo>
                  <a:pt x="2469" y="876"/>
                </a:lnTo>
                <a:lnTo>
                  <a:pt x="2471" y="876"/>
                </a:lnTo>
                <a:lnTo>
                  <a:pt x="2471" y="876"/>
                </a:lnTo>
                <a:lnTo>
                  <a:pt x="2472" y="876"/>
                </a:lnTo>
                <a:lnTo>
                  <a:pt x="2473" y="876"/>
                </a:lnTo>
                <a:lnTo>
                  <a:pt x="2474" y="876"/>
                </a:lnTo>
                <a:lnTo>
                  <a:pt x="2474" y="876"/>
                </a:lnTo>
                <a:lnTo>
                  <a:pt x="2476" y="876"/>
                </a:lnTo>
                <a:lnTo>
                  <a:pt x="2477" y="876"/>
                </a:lnTo>
                <a:lnTo>
                  <a:pt x="2478" y="876"/>
                </a:lnTo>
                <a:lnTo>
                  <a:pt x="2478" y="876"/>
                </a:lnTo>
                <a:lnTo>
                  <a:pt x="2479" y="876"/>
                </a:lnTo>
                <a:lnTo>
                  <a:pt x="2481" y="876"/>
                </a:lnTo>
                <a:lnTo>
                  <a:pt x="2482" y="876"/>
                </a:lnTo>
                <a:lnTo>
                  <a:pt x="2482" y="876"/>
                </a:lnTo>
                <a:lnTo>
                  <a:pt x="2483" y="876"/>
                </a:lnTo>
                <a:lnTo>
                  <a:pt x="2484" y="876"/>
                </a:lnTo>
                <a:lnTo>
                  <a:pt x="2486" y="876"/>
                </a:lnTo>
                <a:lnTo>
                  <a:pt x="2486" y="876"/>
                </a:lnTo>
                <a:lnTo>
                  <a:pt x="2487" y="876"/>
                </a:lnTo>
                <a:lnTo>
                  <a:pt x="2488" y="876"/>
                </a:lnTo>
                <a:lnTo>
                  <a:pt x="2489" y="876"/>
                </a:lnTo>
                <a:lnTo>
                  <a:pt x="2489" y="876"/>
                </a:lnTo>
                <a:lnTo>
                  <a:pt x="2490" y="876"/>
                </a:lnTo>
                <a:lnTo>
                  <a:pt x="2492" y="876"/>
                </a:lnTo>
                <a:lnTo>
                  <a:pt x="2493" y="876"/>
                </a:lnTo>
                <a:lnTo>
                  <a:pt x="2493" y="876"/>
                </a:lnTo>
                <a:lnTo>
                  <a:pt x="2494" y="876"/>
                </a:lnTo>
                <a:lnTo>
                  <a:pt x="2495" y="876"/>
                </a:lnTo>
                <a:lnTo>
                  <a:pt x="2497" y="876"/>
                </a:lnTo>
                <a:lnTo>
                  <a:pt x="2497" y="876"/>
                </a:lnTo>
                <a:lnTo>
                  <a:pt x="2498" y="876"/>
                </a:lnTo>
                <a:lnTo>
                  <a:pt x="2499" y="876"/>
                </a:lnTo>
                <a:lnTo>
                  <a:pt x="2500" y="876"/>
                </a:lnTo>
                <a:lnTo>
                  <a:pt x="2500" y="876"/>
                </a:lnTo>
                <a:lnTo>
                  <a:pt x="2502" y="876"/>
                </a:lnTo>
                <a:lnTo>
                  <a:pt x="2503" y="876"/>
                </a:lnTo>
                <a:lnTo>
                  <a:pt x="2504" y="876"/>
                </a:lnTo>
                <a:lnTo>
                  <a:pt x="2504" y="876"/>
                </a:lnTo>
                <a:lnTo>
                  <a:pt x="2505" y="876"/>
                </a:lnTo>
                <a:lnTo>
                  <a:pt x="2507" y="876"/>
                </a:lnTo>
                <a:lnTo>
                  <a:pt x="2508" y="876"/>
                </a:lnTo>
                <a:lnTo>
                  <a:pt x="2508" y="876"/>
                </a:lnTo>
                <a:lnTo>
                  <a:pt x="2509" y="876"/>
                </a:lnTo>
                <a:lnTo>
                  <a:pt x="2510" y="876"/>
                </a:lnTo>
                <a:lnTo>
                  <a:pt x="2512" y="876"/>
                </a:lnTo>
                <a:lnTo>
                  <a:pt x="2512" y="876"/>
                </a:lnTo>
                <a:lnTo>
                  <a:pt x="2513" y="876"/>
                </a:lnTo>
                <a:lnTo>
                  <a:pt x="2514" y="876"/>
                </a:lnTo>
                <a:lnTo>
                  <a:pt x="2515" y="876"/>
                </a:lnTo>
                <a:lnTo>
                  <a:pt x="2515" y="876"/>
                </a:lnTo>
                <a:lnTo>
                  <a:pt x="2517" y="876"/>
                </a:lnTo>
                <a:lnTo>
                  <a:pt x="2518" y="876"/>
                </a:lnTo>
                <a:lnTo>
                  <a:pt x="2519" y="876"/>
                </a:lnTo>
                <a:lnTo>
                  <a:pt x="2520" y="876"/>
                </a:lnTo>
                <a:lnTo>
                  <a:pt x="2520" y="876"/>
                </a:lnTo>
                <a:lnTo>
                  <a:pt x="2522" y="876"/>
                </a:lnTo>
                <a:lnTo>
                  <a:pt x="2523" y="876"/>
                </a:lnTo>
                <a:lnTo>
                  <a:pt x="2524" y="876"/>
                </a:lnTo>
                <a:lnTo>
                  <a:pt x="2524" y="876"/>
                </a:lnTo>
                <a:lnTo>
                  <a:pt x="2525" y="876"/>
                </a:lnTo>
                <a:lnTo>
                  <a:pt x="2526" y="876"/>
                </a:lnTo>
                <a:lnTo>
                  <a:pt x="2528" y="876"/>
                </a:lnTo>
                <a:lnTo>
                  <a:pt x="2528" y="876"/>
                </a:lnTo>
                <a:lnTo>
                  <a:pt x="2529" y="876"/>
                </a:lnTo>
                <a:lnTo>
                  <a:pt x="2530" y="876"/>
                </a:lnTo>
                <a:lnTo>
                  <a:pt x="2531" y="876"/>
                </a:lnTo>
                <a:lnTo>
                  <a:pt x="2531" y="876"/>
                </a:lnTo>
                <a:lnTo>
                  <a:pt x="2533" y="876"/>
                </a:lnTo>
                <a:lnTo>
                  <a:pt x="2534" y="876"/>
                </a:lnTo>
                <a:lnTo>
                  <a:pt x="2535" y="876"/>
                </a:lnTo>
                <a:lnTo>
                  <a:pt x="2535" y="876"/>
                </a:lnTo>
                <a:lnTo>
                  <a:pt x="2536" y="876"/>
                </a:lnTo>
                <a:lnTo>
                  <a:pt x="2538" y="876"/>
                </a:lnTo>
                <a:lnTo>
                  <a:pt x="2539" y="876"/>
                </a:lnTo>
                <a:lnTo>
                  <a:pt x="2539" y="876"/>
                </a:lnTo>
                <a:lnTo>
                  <a:pt x="2540" y="876"/>
                </a:lnTo>
                <a:lnTo>
                  <a:pt x="2541" y="876"/>
                </a:lnTo>
                <a:lnTo>
                  <a:pt x="2543" y="876"/>
                </a:lnTo>
                <a:lnTo>
                  <a:pt x="2543" y="876"/>
                </a:lnTo>
                <a:lnTo>
                  <a:pt x="2544" y="876"/>
                </a:lnTo>
                <a:lnTo>
                  <a:pt x="2545" y="876"/>
                </a:lnTo>
                <a:lnTo>
                  <a:pt x="2546" y="876"/>
                </a:lnTo>
                <a:lnTo>
                  <a:pt x="2546" y="876"/>
                </a:lnTo>
                <a:lnTo>
                  <a:pt x="2548" y="876"/>
                </a:lnTo>
                <a:lnTo>
                  <a:pt x="2549" y="876"/>
                </a:lnTo>
                <a:lnTo>
                  <a:pt x="2550" y="876"/>
                </a:lnTo>
                <a:lnTo>
                  <a:pt x="2550" y="876"/>
                </a:lnTo>
                <a:lnTo>
                  <a:pt x="2551" y="876"/>
                </a:lnTo>
                <a:lnTo>
                  <a:pt x="2553" y="876"/>
                </a:lnTo>
                <a:lnTo>
                  <a:pt x="2554" y="876"/>
                </a:lnTo>
                <a:lnTo>
                  <a:pt x="2554" y="876"/>
                </a:lnTo>
                <a:lnTo>
                  <a:pt x="2555" y="876"/>
                </a:lnTo>
                <a:lnTo>
                  <a:pt x="2556" y="876"/>
                </a:lnTo>
                <a:lnTo>
                  <a:pt x="2558" y="876"/>
                </a:lnTo>
                <a:lnTo>
                  <a:pt x="2558" y="876"/>
                </a:lnTo>
                <a:lnTo>
                  <a:pt x="2559" y="876"/>
                </a:lnTo>
                <a:lnTo>
                  <a:pt x="2560" y="876"/>
                </a:lnTo>
                <a:lnTo>
                  <a:pt x="2561" y="876"/>
                </a:lnTo>
                <a:lnTo>
                  <a:pt x="2561" y="876"/>
                </a:lnTo>
                <a:lnTo>
                  <a:pt x="2562" y="876"/>
                </a:lnTo>
                <a:lnTo>
                  <a:pt x="2564" y="876"/>
                </a:lnTo>
                <a:lnTo>
                  <a:pt x="2565" y="876"/>
                </a:lnTo>
                <a:lnTo>
                  <a:pt x="2565" y="876"/>
                </a:lnTo>
                <a:lnTo>
                  <a:pt x="2566" y="876"/>
                </a:lnTo>
                <a:lnTo>
                  <a:pt x="2567" y="876"/>
                </a:lnTo>
                <a:lnTo>
                  <a:pt x="2569" y="876"/>
                </a:lnTo>
                <a:lnTo>
                  <a:pt x="2569" y="876"/>
                </a:lnTo>
                <a:lnTo>
                  <a:pt x="2570" y="876"/>
                </a:lnTo>
                <a:lnTo>
                  <a:pt x="2571" y="876"/>
                </a:lnTo>
                <a:lnTo>
                  <a:pt x="2572" y="875"/>
                </a:lnTo>
                <a:lnTo>
                  <a:pt x="2574" y="875"/>
                </a:lnTo>
                <a:lnTo>
                  <a:pt x="2574" y="875"/>
                </a:lnTo>
                <a:lnTo>
                  <a:pt x="2575" y="873"/>
                </a:lnTo>
                <a:lnTo>
                  <a:pt x="2576" y="873"/>
                </a:lnTo>
                <a:lnTo>
                  <a:pt x="2577" y="875"/>
                </a:lnTo>
                <a:lnTo>
                  <a:pt x="2577" y="875"/>
                </a:lnTo>
                <a:lnTo>
                  <a:pt x="2579" y="875"/>
                </a:lnTo>
                <a:lnTo>
                  <a:pt x="2580" y="875"/>
                </a:lnTo>
                <a:lnTo>
                  <a:pt x="2581" y="876"/>
                </a:lnTo>
                <a:lnTo>
                  <a:pt x="2581" y="876"/>
                </a:lnTo>
                <a:lnTo>
                  <a:pt x="2582" y="876"/>
                </a:lnTo>
                <a:lnTo>
                  <a:pt x="2584" y="876"/>
                </a:lnTo>
                <a:lnTo>
                  <a:pt x="2585" y="876"/>
                </a:lnTo>
                <a:lnTo>
                  <a:pt x="2585" y="876"/>
                </a:lnTo>
                <a:lnTo>
                  <a:pt x="2586" y="876"/>
                </a:lnTo>
                <a:lnTo>
                  <a:pt x="2587" y="876"/>
                </a:lnTo>
                <a:lnTo>
                  <a:pt x="2589" y="875"/>
                </a:lnTo>
                <a:lnTo>
                  <a:pt x="2589" y="875"/>
                </a:lnTo>
                <a:lnTo>
                  <a:pt x="2590" y="873"/>
                </a:lnTo>
                <a:lnTo>
                  <a:pt x="2591" y="873"/>
                </a:lnTo>
                <a:lnTo>
                  <a:pt x="2592" y="873"/>
                </a:lnTo>
                <a:lnTo>
                  <a:pt x="2592" y="873"/>
                </a:lnTo>
                <a:lnTo>
                  <a:pt x="2594" y="873"/>
                </a:lnTo>
                <a:lnTo>
                  <a:pt x="2595" y="873"/>
                </a:lnTo>
                <a:lnTo>
                  <a:pt x="2596" y="875"/>
                </a:lnTo>
                <a:lnTo>
                  <a:pt x="2596" y="875"/>
                </a:lnTo>
                <a:lnTo>
                  <a:pt x="2597" y="875"/>
                </a:lnTo>
                <a:lnTo>
                  <a:pt x="2598" y="876"/>
                </a:lnTo>
                <a:lnTo>
                  <a:pt x="2600" y="876"/>
                </a:lnTo>
                <a:lnTo>
                  <a:pt x="2600" y="876"/>
                </a:lnTo>
                <a:lnTo>
                  <a:pt x="2601" y="876"/>
                </a:lnTo>
                <a:lnTo>
                  <a:pt x="2602" y="876"/>
                </a:lnTo>
                <a:lnTo>
                  <a:pt x="2603" y="876"/>
                </a:lnTo>
                <a:lnTo>
                  <a:pt x="2603" y="876"/>
                </a:lnTo>
                <a:lnTo>
                  <a:pt x="2605" y="876"/>
                </a:lnTo>
                <a:lnTo>
                  <a:pt x="2606" y="876"/>
                </a:lnTo>
                <a:lnTo>
                  <a:pt x="2607" y="876"/>
                </a:lnTo>
                <a:lnTo>
                  <a:pt x="2607" y="876"/>
                </a:lnTo>
                <a:lnTo>
                  <a:pt x="2608" y="876"/>
                </a:lnTo>
                <a:lnTo>
                  <a:pt x="2610" y="876"/>
                </a:lnTo>
                <a:lnTo>
                  <a:pt x="2611" y="876"/>
                </a:lnTo>
                <a:lnTo>
                  <a:pt x="2611" y="876"/>
                </a:lnTo>
                <a:lnTo>
                  <a:pt x="2612" y="876"/>
                </a:lnTo>
                <a:lnTo>
                  <a:pt x="2613" y="876"/>
                </a:lnTo>
                <a:lnTo>
                  <a:pt x="2615" y="876"/>
                </a:lnTo>
                <a:lnTo>
                  <a:pt x="2615" y="876"/>
                </a:lnTo>
                <a:lnTo>
                  <a:pt x="2616" y="875"/>
                </a:lnTo>
                <a:lnTo>
                  <a:pt x="2617" y="875"/>
                </a:lnTo>
                <a:lnTo>
                  <a:pt x="2618" y="875"/>
                </a:lnTo>
                <a:lnTo>
                  <a:pt x="2618" y="875"/>
                </a:lnTo>
                <a:lnTo>
                  <a:pt x="2620" y="875"/>
                </a:lnTo>
                <a:lnTo>
                  <a:pt x="2621" y="875"/>
                </a:lnTo>
                <a:lnTo>
                  <a:pt x="2622" y="875"/>
                </a:lnTo>
                <a:lnTo>
                  <a:pt x="2622" y="875"/>
                </a:lnTo>
                <a:lnTo>
                  <a:pt x="2623" y="875"/>
                </a:lnTo>
                <a:lnTo>
                  <a:pt x="2625" y="875"/>
                </a:lnTo>
                <a:lnTo>
                  <a:pt x="2626" y="876"/>
                </a:lnTo>
                <a:lnTo>
                  <a:pt x="2626" y="876"/>
                </a:lnTo>
                <a:lnTo>
                  <a:pt x="2627" y="876"/>
                </a:lnTo>
                <a:lnTo>
                  <a:pt x="2628" y="876"/>
                </a:lnTo>
                <a:lnTo>
                  <a:pt x="2629" y="876"/>
                </a:lnTo>
                <a:lnTo>
                  <a:pt x="2631" y="876"/>
                </a:lnTo>
                <a:lnTo>
                  <a:pt x="2631" y="876"/>
                </a:lnTo>
                <a:lnTo>
                  <a:pt x="2632" y="876"/>
                </a:lnTo>
                <a:lnTo>
                  <a:pt x="2633" y="876"/>
                </a:lnTo>
                <a:lnTo>
                  <a:pt x="2634" y="876"/>
                </a:lnTo>
                <a:lnTo>
                  <a:pt x="2634" y="876"/>
                </a:lnTo>
                <a:lnTo>
                  <a:pt x="2636" y="876"/>
                </a:lnTo>
                <a:lnTo>
                  <a:pt x="2637" y="876"/>
                </a:lnTo>
                <a:lnTo>
                  <a:pt x="2638" y="876"/>
                </a:lnTo>
                <a:lnTo>
                  <a:pt x="2638" y="876"/>
                </a:lnTo>
                <a:lnTo>
                  <a:pt x="2639" y="876"/>
                </a:lnTo>
                <a:lnTo>
                  <a:pt x="2641" y="876"/>
                </a:lnTo>
                <a:lnTo>
                  <a:pt x="2642" y="878"/>
                </a:lnTo>
                <a:lnTo>
                  <a:pt x="2642" y="880"/>
                </a:lnTo>
                <a:lnTo>
                  <a:pt x="2643" y="881"/>
                </a:lnTo>
                <a:lnTo>
                  <a:pt x="2644" y="882"/>
                </a:lnTo>
                <a:lnTo>
                  <a:pt x="2646" y="882"/>
                </a:lnTo>
                <a:lnTo>
                  <a:pt x="2646" y="882"/>
                </a:lnTo>
                <a:lnTo>
                  <a:pt x="2647" y="882"/>
                </a:lnTo>
                <a:lnTo>
                  <a:pt x="2648" y="882"/>
                </a:lnTo>
                <a:lnTo>
                  <a:pt x="2649" y="881"/>
                </a:lnTo>
                <a:lnTo>
                  <a:pt x="2649" y="881"/>
                </a:lnTo>
                <a:lnTo>
                  <a:pt x="2651" y="881"/>
                </a:lnTo>
                <a:lnTo>
                  <a:pt x="2652" y="880"/>
                </a:lnTo>
                <a:lnTo>
                  <a:pt x="2653" y="880"/>
                </a:lnTo>
                <a:lnTo>
                  <a:pt x="2653" y="880"/>
                </a:lnTo>
                <a:lnTo>
                  <a:pt x="2654" y="878"/>
                </a:lnTo>
                <a:lnTo>
                  <a:pt x="2656" y="878"/>
                </a:lnTo>
                <a:lnTo>
                  <a:pt x="2657" y="877"/>
                </a:lnTo>
                <a:lnTo>
                  <a:pt x="2657" y="877"/>
                </a:lnTo>
                <a:lnTo>
                  <a:pt x="2658" y="877"/>
                </a:lnTo>
                <a:lnTo>
                  <a:pt x="2659" y="877"/>
                </a:lnTo>
                <a:lnTo>
                  <a:pt x="2661" y="877"/>
                </a:lnTo>
                <a:lnTo>
                  <a:pt x="2661" y="876"/>
                </a:lnTo>
                <a:lnTo>
                  <a:pt x="2662" y="876"/>
                </a:lnTo>
                <a:lnTo>
                  <a:pt x="2663" y="876"/>
                </a:lnTo>
                <a:lnTo>
                  <a:pt x="2664" y="876"/>
                </a:lnTo>
                <a:lnTo>
                  <a:pt x="2664" y="876"/>
                </a:lnTo>
                <a:lnTo>
                  <a:pt x="2665" y="876"/>
                </a:lnTo>
                <a:lnTo>
                  <a:pt x="2667" y="876"/>
                </a:lnTo>
                <a:lnTo>
                  <a:pt x="2668" y="876"/>
                </a:lnTo>
                <a:lnTo>
                  <a:pt x="2668" y="876"/>
                </a:lnTo>
                <a:lnTo>
                  <a:pt x="2669" y="876"/>
                </a:lnTo>
                <a:lnTo>
                  <a:pt x="2670" y="875"/>
                </a:lnTo>
                <a:lnTo>
                  <a:pt x="2672" y="875"/>
                </a:lnTo>
                <a:lnTo>
                  <a:pt x="2672" y="875"/>
                </a:lnTo>
                <a:lnTo>
                  <a:pt x="2673" y="875"/>
                </a:lnTo>
                <a:lnTo>
                  <a:pt x="2674" y="875"/>
                </a:lnTo>
                <a:lnTo>
                  <a:pt x="2675" y="873"/>
                </a:lnTo>
                <a:lnTo>
                  <a:pt x="2675" y="872"/>
                </a:lnTo>
                <a:lnTo>
                  <a:pt x="2677" y="871"/>
                </a:lnTo>
                <a:lnTo>
                  <a:pt x="2678" y="870"/>
                </a:lnTo>
                <a:lnTo>
                  <a:pt x="2679" y="868"/>
                </a:lnTo>
                <a:lnTo>
                  <a:pt x="2679" y="868"/>
                </a:lnTo>
                <a:lnTo>
                  <a:pt x="2680" y="868"/>
                </a:lnTo>
                <a:lnTo>
                  <a:pt x="2682" y="868"/>
                </a:lnTo>
                <a:lnTo>
                  <a:pt x="2683" y="868"/>
                </a:lnTo>
                <a:lnTo>
                  <a:pt x="2683" y="868"/>
                </a:lnTo>
                <a:lnTo>
                  <a:pt x="2684" y="868"/>
                </a:lnTo>
                <a:lnTo>
                  <a:pt x="2685" y="870"/>
                </a:lnTo>
                <a:lnTo>
                  <a:pt x="2687" y="870"/>
                </a:lnTo>
                <a:lnTo>
                  <a:pt x="2688" y="870"/>
                </a:lnTo>
                <a:lnTo>
                  <a:pt x="2688" y="870"/>
                </a:lnTo>
                <a:lnTo>
                  <a:pt x="2689" y="870"/>
                </a:lnTo>
                <a:lnTo>
                  <a:pt x="2690" y="871"/>
                </a:lnTo>
                <a:lnTo>
                  <a:pt x="2692" y="871"/>
                </a:lnTo>
                <a:lnTo>
                  <a:pt x="2692" y="871"/>
                </a:lnTo>
                <a:lnTo>
                  <a:pt x="2693" y="871"/>
                </a:lnTo>
                <a:lnTo>
                  <a:pt x="2694" y="871"/>
                </a:lnTo>
                <a:lnTo>
                  <a:pt x="2695" y="871"/>
                </a:lnTo>
                <a:lnTo>
                  <a:pt x="2695" y="872"/>
                </a:lnTo>
                <a:lnTo>
                  <a:pt x="2697" y="872"/>
                </a:lnTo>
                <a:lnTo>
                  <a:pt x="2698" y="872"/>
                </a:lnTo>
                <a:lnTo>
                  <a:pt x="2699" y="872"/>
                </a:lnTo>
                <a:lnTo>
                  <a:pt x="2699" y="872"/>
                </a:lnTo>
                <a:lnTo>
                  <a:pt x="2700" y="872"/>
                </a:lnTo>
                <a:lnTo>
                  <a:pt x="2701" y="873"/>
                </a:lnTo>
                <a:lnTo>
                  <a:pt x="2703" y="873"/>
                </a:lnTo>
                <a:lnTo>
                  <a:pt x="2703" y="873"/>
                </a:lnTo>
                <a:lnTo>
                  <a:pt x="2704" y="873"/>
                </a:lnTo>
                <a:lnTo>
                  <a:pt x="2705" y="873"/>
                </a:lnTo>
                <a:lnTo>
                  <a:pt x="2706" y="873"/>
                </a:lnTo>
                <a:lnTo>
                  <a:pt x="2706" y="873"/>
                </a:lnTo>
                <a:lnTo>
                  <a:pt x="2708" y="873"/>
                </a:lnTo>
                <a:lnTo>
                  <a:pt x="2709" y="873"/>
                </a:lnTo>
                <a:lnTo>
                  <a:pt x="2710" y="875"/>
                </a:lnTo>
                <a:lnTo>
                  <a:pt x="2710" y="875"/>
                </a:lnTo>
                <a:lnTo>
                  <a:pt x="2711" y="875"/>
                </a:lnTo>
                <a:lnTo>
                  <a:pt x="2713" y="875"/>
                </a:lnTo>
                <a:lnTo>
                  <a:pt x="2714" y="875"/>
                </a:lnTo>
                <a:lnTo>
                  <a:pt x="2714" y="875"/>
                </a:lnTo>
                <a:lnTo>
                  <a:pt x="2715" y="875"/>
                </a:lnTo>
                <a:lnTo>
                  <a:pt x="2716" y="875"/>
                </a:lnTo>
                <a:lnTo>
                  <a:pt x="2718" y="875"/>
                </a:lnTo>
                <a:lnTo>
                  <a:pt x="2718" y="875"/>
                </a:lnTo>
                <a:lnTo>
                  <a:pt x="2719" y="875"/>
                </a:lnTo>
                <a:lnTo>
                  <a:pt x="2720" y="875"/>
                </a:lnTo>
                <a:lnTo>
                  <a:pt x="2721" y="875"/>
                </a:lnTo>
                <a:lnTo>
                  <a:pt x="2721" y="875"/>
                </a:lnTo>
                <a:lnTo>
                  <a:pt x="2723" y="875"/>
                </a:lnTo>
                <a:lnTo>
                  <a:pt x="2724" y="875"/>
                </a:lnTo>
                <a:lnTo>
                  <a:pt x="2725" y="876"/>
                </a:lnTo>
                <a:lnTo>
                  <a:pt x="2725" y="876"/>
                </a:lnTo>
                <a:lnTo>
                  <a:pt x="2726" y="876"/>
                </a:lnTo>
                <a:lnTo>
                  <a:pt x="2728" y="876"/>
                </a:lnTo>
                <a:lnTo>
                  <a:pt x="2729" y="876"/>
                </a:lnTo>
                <a:lnTo>
                  <a:pt x="2729" y="876"/>
                </a:lnTo>
                <a:lnTo>
                  <a:pt x="2730" y="875"/>
                </a:lnTo>
                <a:lnTo>
                  <a:pt x="2731" y="875"/>
                </a:lnTo>
                <a:lnTo>
                  <a:pt x="2733" y="875"/>
                </a:lnTo>
                <a:lnTo>
                  <a:pt x="2733" y="875"/>
                </a:lnTo>
                <a:lnTo>
                  <a:pt x="2734" y="875"/>
                </a:lnTo>
                <a:lnTo>
                  <a:pt x="2735" y="876"/>
                </a:lnTo>
                <a:lnTo>
                  <a:pt x="2736" y="876"/>
                </a:lnTo>
                <a:lnTo>
                  <a:pt x="2736" y="877"/>
                </a:lnTo>
                <a:lnTo>
                  <a:pt x="2737" y="877"/>
                </a:lnTo>
                <a:lnTo>
                  <a:pt x="2739" y="877"/>
                </a:lnTo>
                <a:lnTo>
                  <a:pt x="2740" y="877"/>
                </a:lnTo>
                <a:lnTo>
                  <a:pt x="2741" y="877"/>
                </a:lnTo>
                <a:lnTo>
                  <a:pt x="2741" y="877"/>
                </a:lnTo>
                <a:lnTo>
                  <a:pt x="2742" y="876"/>
                </a:lnTo>
                <a:lnTo>
                  <a:pt x="2744" y="876"/>
                </a:lnTo>
                <a:lnTo>
                  <a:pt x="2745" y="876"/>
                </a:lnTo>
                <a:lnTo>
                  <a:pt x="2745" y="876"/>
                </a:lnTo>
                <a:lnTo>
                  <a:pt x="2746" y="876"/>
                </a:lnTo>
                <a:lnTo>
                  <a:pt x="2747" y="876"/>
                </a:lnTo>
                <a:lnTo>
                  <a:pt x="2749" y="876"/>
                </a:lnTo>
                <a:lnTo>
                  <a:pt x="2749" y="876"/>
                </a:lnTo>
                <a:lnTo>
                  <a:pt x="2750" y="876"/>
                </a:lnTo>
                <a:lnTo>
                  <a:pt x="2751" y="876"/>
                </a:lnTo>
                <a:lnTo>
                  <a:pt x="2752" y="875"/>
                </a:lnTo>
                <a:lnTo>
                  <a:pt x="2752" y="875"/>
                </a:lnTo>
                <a:lnTo>
                  <a:pt x="2754" y="875"/>
                </a:lnTo>
                <a:lnTo>
                  <a:pt x="2755" y="875"/>
                </a:lnTo>
                <a:lnTo>
                  <a:pt x="2756" y="875"/>
                </a:lnTo>
                <a:lnTo>
                  <a:pt x="2756" y="875"/>
                </a:lnTo>
                <a:lnTo>
                  <a:pt x="2757" y="876"/>
                </a:lnTo>
                <a:lnTo>
                  <a:pt x="2759" y="876"/>
                </a:lnTo>
                <a:lnTo>
                  <a:pt x="2760" y="876"/>
                </a:lnTo>
                <a:lnTo>
                  <a:pt x="2760" y="876"/>
                </a:lnTo>
                <a:lnTo>
                  <a:pt x="2761" y="876"/>
                </a:lnTo>
                <a:lnTo>
                  <a:pt x="2762" y="876"/>
                </a:lnTo>
                <a:lnTo>
                  <a:pt x="2764" y="876"/>
                </a:lnTo>
                <a:lnTo>
                  <a:pt x="2764" y="876"/>
                </a:lnTo>
                <a:lnTo>
                  <a:pt x="2765" y="876"/>
                </a:lnTo>
                <a:lnTo>
                  <a:pt x="2766" y="876"/>
                </a:lnTo>
                <a:lnTo>
                  <a:pt x="2767" y="876"/>
                </a:lnTo>
                <a:lnTo>
                  <a:pt x="2767" y="876"/>
                </a:lnTo>
                <a:lnTo>
                  <a:pt x="2769" y="876"/>
                </a:lnTo>
                <a:lnTo>
                  <a:pt x="2770" y="876"/>
                </a:lnTo>
                <a:lnTo>
                  <a:pt x="2771" y="876"/>
                </a:lnTo>
                <a:lnTo>
                  <a:pt x="2771" y="876"/>
                </a:lnTo>
                <a:lnTo>
                  <a:pt x="2772" y="876"/>
                </a:lnTo>
                <a:lnTo>
                  <a:pt x="2773" y="876"/>
                </a:lnTo>
                <a:lnTo>
                  <a:pt x="2775" y="876"/>
                </a:lnTo>
                <a:lnTo>
                  <a:pt x="2775" y="876"/>
                </a:lnTo>
                <a:lnTo>
                  <a:pt x="2776" y="876"/>
                </a:lnTo>
                <a:lnTo>
                  <a:pt x="2777" y="876"/>
                </a:lnTo>
                <a:lnTo>
                  <a:pt x="2778" y="876"/>
                </a:lnTo>
                <a:lnTo>
                  <a:pt x="2778" y="876"/>
                </a:lnTo>
                <a:lnTo>
                  <a:pt x="2780" y="876"/>
                </a:lnTo>
                <a:lnTo>
                  <a:pt x="2781" y="876"/>
                </a:lnTo>
                <a:lnTo>
                  <a:pt x="2782" y="876"/>
                </a:lnTo>
                <a:lnTo>
                  <a:pt x="2782" y="876"/>
                </a:lnTo>
                <a:lnTo>
                  <a:pt x="2783" y="876"/>
                </a:lnTo>
                <a:lnTo>
                  <a:pt x="2785" y="876"/>
                </a:lnTo>
                <a:lnTo>
                  <a:pt x="2786" y="876"/>
                </a:lnTo>
                <a:lnTo>
                  <a:pt x="2786" y="876"/>
                </a:lnTo>
                <a:lnTo>
                  <a:pt x="2787" y="876"/>
                </a:lnTo>
                <a:lnTo>
                  <a:pt x="2788" y="876"/>
                </a:lnTo>
                <a:lnTo>
                  <a:pt x="2790" y="876"/>
                </a:lnTo>
                <a:lnTo>
                  <a:pt x="2790" y="876"/>
                </a:lnTo>
                <a:lnTo>
                  <a:pt x="2791" y="876"/>
                </a:lnTo>
                <a:lnTo>
                  <a:pt x="2792" y="876"/>
                </a:lnTo>
                <a:lnTo>
                  <a:pt x="2793" y="876"/>
                </a:lnTo>
                <a:lnTo>
                  <a:pt x="2793" y="876"/>
                </a:lnTo>
                <a:lnTo>
                  <a:pt x="2795" y="876"/>
                </a:lnTo>
                <a:lnTo>
                  <a:pt x="2796" y="876"/>
                </a:lnTo>
                <a:lnTo>
                  <a:pt x="2797" y="876"/>
                </a:lnTo>
                <a:lnTo>
                  <a:pt x="2798" y="876"/>
                </a:lnTo>
                <a:lnTo>
                  <a:pt x="2798" y="876"/>
                </a:lnTo>
                <a:lnTo>
                  <a:pt x="2800" y="876"/>
                </a:lnTo>
                <a:lnTo>
                  <a:pt x="2801" y="876"/>
                </a:lnTo>
                <a:lnTo>
                  <a:pt x="2802" y="876"/>
                </a:lnTo>
                <a:lnTo>
                  <a:pt x="2802" y="876"/>
                </a:lnTo>
                <a:lnTo>
                  <a:pt x="2803" y="876"/>
                </a:lnTo>
                <a:lnTo>
                  <a:pt x="2805" y="876"/>
                </a:lnTo>
                <a:lnTo>
                  <a:pt x="2806" y="876"/>
                </a:lnTo>
                <a:lnTo>
                  <a:pt x="2806" y="876"/>
                </a:lnTo>
                <a:lnTo>
                  <a:pt x="2807" y="876"/>
                </a:lnTo>
                <a:lnTo>
                  <a:pt x="2808" y="876"/>
                </a:lnTo>
                <a:lnTo>
                  <a:pt x="2809" y="876"/>
                </a:lnTo>
                <a:lnTo>
                  <a:pt x="2809" y="876"/>
                </a:lnTo>
                <a:lnTo>
                  <a:pt x="2811" y="876"/>
                </a:lnTo>
                <a:lnTo>
                  <a:pt x="2812" y="876"/>
                </a:lnTo>
                <a:lnTo>
                  <a:pt x="2813" y="876"/>
                </a:lnTo>
                <a:lnTo>
                  <a:pt x="2813" y="876"/>
                </a:lnTo>
                <a:lnTo>
                  <a:pt x="2814" y="876"/>
                </a:lnTo>
                <a:lnTo>
                  <a:pt x="2816" y="876"/>
                </a:lnTo>
                <a:lnTo>
                  <a:pt x="2817" y="876"/>
                </a:lnTo>
                <a:lnTo>
                  <a:pt x="2817" y="876"/>
                </a:lnTo>
                <a:lnTo>
                  <a:pt x="2818" y="876"/>
                </a:lnTo>
                <a:lnTo>
                  <a:pt x="2819" y="876"/>
                </a:lnTo>
                <a:lnTo>
                  <a:pt x="2821" y="876"/>
                </a:lnTo>
                <a:lnTo>
                  <a:pt x="2821" y="876"/>
                </a:lnTo>
                <a:lnTo>
                  <a:pt x="2822" y="876"/>
                </a:lnTo>
                <a:lnTo>
                  <a:pt x="2823" y="876"/>
                </a:lnTo>
                <a:lnTo>
                  <a:pt x="2824" y="876"/>
                </a:lnTo>
                <a:lnTo>
                  <a:pt x="2824" y="876"/>
                </a:lnTo>
                <a:lnTo>
                  <a:pt x="2826" y="876"/>
                </a:lnTo>
                <a:lnTo>
                  <a:pt x="2827" y="876"/>
                </a:lnTo>
                <a:lnTo>
                  <a:pt x="2828" y="876"/>
                </a:lnTo>
                <a:lnTo>
                  <a:pt x="2828" y="876"/>
                </a:lnTo>
                <a:lnTo>
                  <a:pt x="2829" y="876"/>
                </a:lnTo>
                <a:lnTo>
                  <a:pt x="2831" y="876"/>
                </a:lnTo>
                <a:lnTo>
                  <a:pt x="2832" y="876"/>
                </a:lnTo>
                <a:lnTo>
                  <a:pt x="2832" y="876"/>
                </a:lnTo>
                <a:lnTo>
                  <a:pt x="2833" y="876"/>
                </a:lnTo>
                <a:lnTo>
                  <a:pt x="2834" y="876"/>
                </a:lnTo>
                <a:lnTo>
                  <a:pt x="2836" y="876"/>
                </a:lnTo>
                <a:lnTo>
                  <a:pt x="2836" y="876"/>
                </a:lnTo>
                <a:lnTo>
                  <a:pt x="2837" y="875"/>
                </a:lnTo>
                <a:lnTo>
                  <a:pt x="2838" y="875"/>
                </a:lnTo>
                <a:lnTo>
                  <a:pt x="2839" y="875"/>
                </a:lnTo>
                <a:lnTo>
                  <a:pt x="2839" y="875"/>
                </a:lnTo>
                <a:lnTo>
                  <a:pt x="2841" y="875"/>
                </a:lnTo>
                <a:lnTo>
                  <a:pt x="2842" y="875"/>
                </a:lnTo>
                <a:lnTo>
                  <a:pt x="2843" y="875"/>
                </a:lnTo>
                <a:lnTo>
                  <a:pt x="2843" y="875"/>
                </a:lnTo>
                <a:lnTo>
                  <a:pt x="2844" y="875"/>
                </a:lnTo>
                <a:lnTo>
                  <a:pt x="2845" y="875"/>
                </a:lnTo>
                <a:lnTo>
                  <a:pt x="2847" y="875"/>
                </a:lnTo>
                <a:lnTo>
                  <a:pt x="2847" y="876"/>
                </a:lnTo>
                <a:lnTo>
                  <a:pt x="2848" y="876"/>
                </a:lnTo>
                <a:lnTo>
                  <a:pt x="2849" y="876"/>
                </a:lnTo>
                <a:lnTo>
                  <a:pt x="2850" y="876"/>
                </a:lnTo>
                <a:lnTo>
                  <a:pt x="2850" y="876"/>
                </a:lnTo>
                <a:lnTo>
                  <a:pt x="2852" y="876"/>
                </a:lnTo>
                <a:lnTo>
                  <a:pt x="2853" y="876"/>
                </a:lnTo>
                <a:lnTo>
                  <a:pt x="2854" y="876"/>
                </a:lnTo>
                <a:lnTo>
                  <a:pt x="2855" y="876"/>
                </a:lnTo>
                <a:lnTo>
                  <a:pt x="2855" y="876"/>
                </a:lnTo>
                <a:lnTo>
                  <a:pt x="2857" y="876"/>
                </a:lnTo>
                <a:lnTo>
                  <a:pt x="2858" y="876"/>
                </a:lnTo>
                <a:lnTo>
                  <a:pt x="2859" y="876"/>
                </a:lnTo>
                <a:lnTo>
                  <a:pt x="2859" y="876"/>
                </a:lnTo>
                <a:lnTo>
                  <a:pt x="2860" y="876"/>
                </a:lnTo>
                <a:lnTo>
                  <a:pt x="2862" y="876"/>
                </a:lnTo>
                <a:lnTo>
                  <a:pt x="2863" y="876"/>
                </a:lnTo>
                <a:lnTo>
                  <a:pt x="2863" y="876"/>
                </a:lnTo>
                <a:lnTo>
                  <a:pt x="2864" y="876"/>
                </a:lnTo>
                <a:lnTo>
                  <a:pt x="2865" y="876"/>
                </a:lnTo>
                <a:lnTo>
                  <a:pt x="2867" y="876"/>
                </a:lnTo>
                <a:lnTo>
                  <a:pt x="2867" y="876"/>
                </a:lnTo>
                <a:lnTo>
                  <a:pt x="2868" y="876"/>
                </a:lnTo>
                <a:lnTo>
                  <a:pt x="2869" y="876"/>
                </a:lnTo>
                <a:lnTo>
                  <a:pt x="2870" y="876"/>
                </a:lnTo>
                <a:lnTo>
                  <a:pt x="2870" y="876"/>
                </a:lnTo>
                <a:lnTo>
                  <a:pt x="2872" y="876"/>
                </a:lnTo>
                <a:lnTo>
                  <a:pt x="2873" y="876"/>
                </a:lnTo>
                <a:lnTo>
                  <a:pt x="2874" y="876"/>
                </a:lnTo>
                <a:lnTo>
                  <a:pt x="2874" y="876"/>
                </a:lnTo>
                <a:lnTo>
                  <a:pt x="2875" y="876"/>
                </a:lnTo>
                <a:lnTo>
                  <a:pt x="2877" y="876"/>
                </a:lnTo>
                <a:lnTo>
                  <a:pt x="2878" y="876"/>
                </a:lnTo>
                <a:lnTo>
                  <a:pt x="2878" y="876"/>
                </a:lnTo>
                <a:lnTo>
                  <a:pt x="2879" y="876"/>
                </a:lnTo>
                <a:lnTo>
                  <a:pt x="2880" y="876"/>
                </a:lnTo>
                <a:lnTo>
                  <a:pt x="2881" y="876"/>
                </a:lnTo>
                <a:lnTo>
                  <a:pt x="2881" y="876"/>
                </a:lnTo>
                <a:lnTo>
                  <a:pt x="2883" y="877"/>
                </a:lnTo>
                <a:lnTo>
                  <a:pt x="2884" y="878"/>
                </a:lnTo>
                <a:lnTo>
                  <a:pt x="2885" y="881"/>
                </a:lnTo>
                <a:lnTo>
                  <a:pt x="2885" y="881"/>
                </a:lnTo>
                <a:lnTo>
                  <a:pt x="2886" y="882"/>
                </a:lnTo>
                <a:lnTo>
                  <a:pt x="2888" y="882"/>
                </a:lnTo>
                <a:lnTo>
                  <a:pt x="2889" y="882"/>
                </a:lnTo>
                <a:lnTo>
                  <a:pt x="2889" y="882"/>
                </a:lnTo>
                <a:lnTo>
                  <a:pt x="2890" y="882"/>
                </a:lnTo>
                <a:lnTo>
                  <a:pt x="2891" y="882"/>
                </a:lnTo>
                <a:lnTo>
                  <a:pt x="2893" y="882"/>
                </a:lnTo>
                <a:lnTo>
                  <a:pt x="2893" y="881"/>
                </a:lnTo>
                <a:lnTo>
                  <a:pt x="2894" y="881"/>
                </a:lnTo>
                <a:lnTo>
                  <a:pt x="2895" y="880"/>
                </a:lnTo>
                <a:lnTo>
                  <a:pt x="2896" y="877"/>
                </a:lnTo>
                <a:lnTo>
                  <a:pt x="2896" y="876"/>
                </a:lnTo>
                <a:lnTo>
                  <a:pt x="2898" y="875"/>
                </a:lnTo>
                <a:lnTo>
                  <a:pt x="2899" y="875"/>
                </a:lnTo>
                <a:lnTo>
                  <a:pt x="2900" y="873"/>
                </a:lnTo>
                <a:lnTo>
                  <a:pt x="2900" y="873"/>
                </a:lnTo>
                <a:lnTo>
                  <a:pt x="2901" y="873"/>
                </a:lnTo>
                <a:lnTo>
                  <a:pt x="2903" y="873"/>
                </a:lnTo>
                <a:lnTo>
                  <a:pt x="2904" y="875"/>
                </a:lnTo>
                <a:lnTo>
                  <a:pt x="2904" y="875"/>
                </a:lnTo>
                <a:lnTo>
                  <a:pt x="2905" y="876"/>
                </a:lnTo>
                <a:lnTo>
                  <a:pt x="2906" y="877"/>
                </a:lnTo>
                <a:lnTo>
                  <a:pt x="2908" y="877"/>
                </a:lnTo>
                <a:lnTo>
                  <a:pt x="2909" y="877"/>
                </a:lnTo>
                <a:lnTo>
                  <a:pt x="2909" y="876"/>
                </a:lnTo>
                <a:lnTo>
                  <a:pt x="2910" y="876"/>
                </a:lnTo>
                <a:lnTo>
                  <a:pt x="2911" y="876"/>
                </a:lnTo>
                <a:lnTo>
                  <a:pt x="2913" y="875"/>
                </a:lnTo>
                <a:lnTo>
                  <a:pt x="2913" y="876"/>
                </a:lnTo>
                <a:lnTo>
                  <a:pt x="2914" y="876"/>
                </a:lnTo>
                <a:lnTo>
                  <a:pt x="2915" y="876"/>
                </a:lnTo>
                <a:lnTo>
                  <a:pt x="2916" y="876"/>
                </a:lnTo>
                <a:lnTo>
                  <a:pt x="2916" y="876"/>
                </a:lnTo>
                <a:lnTo>
                  <a:pt x="2917" y="876"/>
                </a:lnTo>
                <a:lnTo>
                  <a:pt x="2919" y="876"/>
                </a:lnTo>
                <a:lnTo>
                  <a:pt x="2920" y="876"/>
                </a:lnTo>
                <a:lnTo>
                  <a:pt x="2920" y="876"/>
                </a:lnTo>
                <a:lnTo>
                  <a:pt x="2921" y="876"/>
                </a:lnTo>
                <a:lnTo>
                  <a:pt x="2922" y="876"/>
                </a:lnTo>
                <a:lnTo>
                  <a:pt x="2924" y="876"/>
                </a:lnTo>
                <a:lnTo>
                  <a:pt x="2924" y="876"/>
                </a:lnTo>
                <a:lnTo>
                  <a:pt x="2925" y="876"/>
                </a:lnTo>
                <a:lnTo>
                  <a:pt x="2926" y="876"/>
                </a:lnTo>
                <a:lnTo>
                  <a:pt x="2927" y="876"/>
                </a:lnTo>
                <a:lnTo>
                  <a:pt x="2927" y="876"/>
                </a:lnTo>
                <a:lnTo>
                  <a:pt x="2929" y="876"/>
                </a:lnTo>
                <a:lnTo>
                  <a:pt x="2930" y="876"/>
                </a:lnTo>
                <a:lnTo>
                  <a:pt x="2931" y="876"/>
                </a:lnTo>
                <a:lnTo>
                  <a:pt x="2931" y="876"/>
                </a:lnTo>
                <a:lnTo>
                  <a:pt x="2932" y="876"/>
                </a:lnTo>
                <a:lnTo>
                  <a:pt x="2934" y="876"/>
                </a:lnTo>
                <a:lnTo>
                  <a:pt x="2935" y="876"/>
                </a:lnTo>
                <a:lnTo>
                  <a:pt x="2935" y="876"/>
                </a:lnTo>
                <a:lnTo>
                  <a:pt x="2936" y="876"/>
                </a:lnTo>
                <a:lnTo>
                  <a:pt x="2937" y="876"/>
                </a:lnTo>
                <a:lnTo>
                  <a:pt x="2939" y="876"/>
                </a:lnTo>
                <a:lnTo>
                  <a:pt x="2939" y="876"/>
                </a:lnTo>
                <a:lnTo>
                  <a:pt x="2940" y="876"/>
                </a:lnTo>
                <a:lnTo>
                  <a:pt x="2941" y="876"/>
                </a:lnTo>
                <a:lnTo>
                  <a:pt x="2942" y="876"/>
                </a:lnTo>
                <a:lnTo>
                  <a:pt x="2942" y="876"/>
                </a:lnTo>
                <a:lnTo>
                  <a:pt x="2944" y="876"/>
                </a:lnTo>
                <a:lnTo>
                  <a:pt x="2945" y="876"/>
                </a:lnTo>
                <a:lnTo>
                  <a:pt x="2946" y="876"/>
                </a:lnTo>
                <a:lnTo>
                  <a:pt x="2946" y="876"/>
                </a:lnTo>
                <a:lnTo>
                  <a:pt x="2947" y="876"/>
                </a:lnTo>
                <a:lnTo>
                  <a:pt x="2949" y="876"/>
                </a:lnTo>
                <a:lnTo>
                  <a:pt x="2950" y="876"/>
                </a:lnTo>
                <a:lnTo>
                  <a:pt x="2950" y="876"/>
                </a:lnTo>
                <a:lnTo>
                  <a:pt x="2951" y="876"/>
                </a:lnTo>
                <a:lnTo>
                  <a:pt x="2952" y="876"/>
                </a:lnTo>
                <a:lnTo>
                  <a:pt x="2953" y="876"/>
                </a:lnTo>
                <a:lnTo>
                  <a:pt x="2953" y="876"/>
                </a:lnTo>
                <a:lnTo>
                  <a:pt x="2955" y="876"/>
                </a:lnTo>
                <a:lnTo>
                  <a:pt x="2956" y="876"/>
                </a:lnTo>
                <a:lnTo>
                  <a:pt x="2957" y="876"/>
                </a:lnTo>
                <a:lnTo>
                  <a:pt x="2957" y="876"/>
                </a:lnTo>
                <a:lnTo>
                  <a:pt x="2958" y="876"/>
                </a:lnTo>
                <a:lnTo>
                  <a:pt x="2960" y="876"/>
                </a:lnTo>
                <a:lnTo>
                  <a:pt x="2961" y="876"/>
                </a:lnTo>
                <a:lnTo>
                  <a:pt x="2961" y="876"/>
                </a:lnTo>
                <a:lnTo>
                  <a:pt x="2962" y="876"/>
                </a:lnTo>
                <a:lnTo>
                  <a:pt x="2963" y="876"/>
                </a:lnTo>
                <a:lnTo>
                  <a:pt x="2965" y="876"/>
                </a:lnTo>
                <a:lnTo>
                  <a:pt x="2966" y="876"/>
                </a:lnTo>
                <a:lnTo>
                  <a:pt x="2966" y="876"/>
                </a:lnTo>
                <a:lnTo>
                  <a:pt x="2967" y="876"/>
                </a:lnTo>
                <a:lnTo>
                  <a:pt x="2968" y="876"/>
                </a:lnTo>
                <a:lnTo>
                  <a:pt x="2970" y="876"/>
                </a:lnTo>
                <a:lnTo>
                  <a:pt x="2970" y="876"/>
                </a:lnTo>
                <a:lnTo>
                  <a:pt x="2971" y="876"/>
                </a:lnTo>
                <a:lnTo>
                  <a:pt x="2972" y="876"/>
                </a:lnTo>
                <a:lnTo>
                  <a:pt x="2973" y="876"/>
                </a:lnTo>
                <a:lnTo>
                  <a:pt x="2973" y="876"/>
                </a:lnTo>
                <a:lnTo>
                  <a:pt x="2975" y="876"/>
                </a:lnTo>
                <a:lnTo>
                  <a:pt x="2976" y="876"/>
                </a:lnTo>
                <a:lnTo>
                  <a:pt x="2977" y="876"/>
                </a:lnTo>
                <a:lnTo>
                  <a:pt x="2977" y="876"/>
                </a:lnTo>
                <a:lnTo>
                  <a:pt x="2978" y="876"/>
                </a:lnTo>
                <a:lnTo>
                  <a:pt x="2980" y="876"/>
                </a:lnTo>
                <a:lnTo>
                  <a:pt x="2981" y="876"/>
                </a:lnTo>
                <a:lnTo>
                  <a:pt x="2981" y="876"/>
                </a:lnTo>
                <a:lnTo>
                  <a:pt x="2982" y="876"/>
                </a:lnTo>
                <a:lnTo>
                  <a:pt x="2983" y="876"/>
                </a:lnTo>
                <a:lnTo>
                  <a:pt x="2985" y="876"/>
                </a:lnTo>
                <a:lnTo>
                  <a:pt x="2985" y="876"/>
                </a:lnTo>
                <a:lnTo>
                  <a:pt x="2986" y="876"/>
                </a:lnTo>
                <a:lnTo>
                  <a:pt x="2987" y="876"/>
                </a:lnTo>
                <a:lnTo>
                  <a:pt x="2988" y="876"/>
                </a:lnTo>
                <a:lnTo>
                  <a:pt x="2988" y="876"/>
                </a:lnTo>
                <a:lnTo>
                  <a:pt x="2989" y="876"/>
                </a:lnTo>
                <a:lnTo>
                  <a:pt x="2991" y="876"/>
                </a:lnTo>
                <a:lnTo>
                  <a:pt x="2992" y="876"/>
                </a:lnTo>
                <a:lnTo>
                  <a:pt x="2992" y="876"/>
                </a:lnTo>
                <a:lnTo>
                  <a:pt x="2993" y="876"/>
                </a:lnTo>
                <a:lnTo>
                  <a:pt x="2994" y="875"/>
                </a:lnTo>
                <a:lnTo>
                  <a:pt x="2996" y="875"/>
                </a:lnTo>
                <a:lnTo>
                  <a:pt x="2996" y="875"/>
                </a:lnTo>
                <a:lnTo>
                  <a:pt x="2997" y="875"/>
                </a:lnTo>
                <a:lnTo>
                  <a:pt x="2998" y="875"/>
                </a:lnTo>
                <a:lnTo>
                  <a:pt x="2999" y="876"/>
                </a:lnTo>
                <a:lnTo>
                  <a:pt x="2999" y="876"/>
                </a:lnTo>
                <a:lnTo>
                  <a:pt x="3001" y="876"/>
                </a:lnTo>
                <a:lnTo>
                  <a:pt x="3002" y="876"/>
                </a:lnTo>
                <a:lnTo>
                  <a:pt x="3003" y="876"/>
                </a:lnTo>
                <a:lnTo>
                  <a:pt x="3003" y="876"/>
                </a:lnTo>
                <a:lnTo>
                  <a:pt x="3004" y="876"/>
                </a:lnTo>
                <a:lnTo>
                  <a:pt x="3006" y="876"/>
                </a:lnTo>
                <a:lnTo>
                  <a:pt x="3007" y="876"/>
                </a:lnTo>
                <a:lnTo>
                  <a:pt x="3007" y="876"/>
                </a:lnTo>
                <a:lnTo>
                  <a:pt x="3008" y="876"/>
                </a:lnTo>
                <a:lnTo>
                  <a:pt x="3009" y="876"/>
                </a:lnTo>
                <a:lnTo>
                  <a:pt x="3011" y="876"/>
                </a:lnTo>
                <a:lnTo>
                  <a:pt x="3011" y="876"/>
                </a:lnTo>
                <a:lnTo>
                  <a:pt x="3012" y="876"/>
                </a:lnTo>
                <a:lnTo>
                  <a:pt x="3013" y="876"/>
                </a:lnTo>
                <a:lnTo>
                  <a:pt x="3014" y="876"/>
                </a:lnTo>
                <a:lnTo>
                  <a:pt x="3014" y="876"/>
                </a:lnTo>
                <a:lnTo>
                  <a:pt x="3016" y="876"/>
                </a:lnTo>
                <a:lnTo>
                  <a:pt x="3017" y="876"/>
                </a:lnTo>
                <a:lnTo>
                  <a:pt x="3018" y="876"/>
                </a:lnTo>
                <a:lnTo>
                  <a:pt x="3018" y="876"/>
                </a:lnTo>
                <a:lnTo>
                  <a:pt x="3019" y="876"/>
                </a:lnTo>
                <a:lnTo>
                  <a:pt x="3020" y="876"/>
                </a:lnTo>
                <a:lnTo>
                  <a:pt x="3022" y="876"/>
                </a:lnTo>
                <a:lnTo>
                  <a:pt x="3023" y="876"/>
                </a:lnTo>
                <a:lnTo>
                  <a:pt x="3023" y="876"/>
                </a:lnTo>
                <a:lnTo>
                  <a:pt x="3024" y="876"/>
                </a:lnTo>
                <a:lnTo>
                  <a:pt x="3025" y="876"/>
                </a:lnTo>
                <a:lnTo>
                  <a:pt x="3027" y="876"/>
                </a:lnTo>
                <a:lnTo>
                  <a:pt x="3027" y="876"/>
                </a:lnTo>
                <a:lnTo>
                  <a:pt x="3028" y="876"/>
                </a:lnTo>
                <a:lnTo>
                  <a:pt x="3029" y="876"/>
                </a:lnTo>
                <a:lnTo>
                  <a:pt x="3030" y="876"/>
                </a:lnTo>
                <a:lnTo>
                  <a:pt x="3030" y="876"/>
                </a:lnTo>
                <a:lnTo>
                  <a:pt x="3032" y="876"/>
                </a:lnTo>
                <a:lnTo>
                  <a:pt x="3033" y="876"/>
                </a:lnTo>
                <a:lnTo>
                  <a:pt x="3034" y="876"/>
                </a:lnTo>
                <a:lnTo>
                  <a:pt x="3034" y="876"/>
                </a:lnTo>
                <a:lnTo>
                  <a:pt x="3035" y="876"/>
                </a:lnTo>
                <a:lnTo>
                  <a:pt x="3037" y="876"/>
                </a:lnTo>
                <a:lnTo>
                  <a:pt x="3038" y="876"/>
                </a:lnTo>
                <a:lnTo>
                  <a:pt x="3038" y="876"/>
                </a:lnTo>
                <a:lnTo>
                  <a:pt x="3039" y="876"/>
                </a:lnTo>
                <a:lnTo>
                  <a:pt x="3040" y="876"/>
                </a:lnTo>
                <a:lnTo>
                  <a:pt x="3042" y="876"/>
                </a:lnTo>
                <a:lnTo>
                  <a:pt x="3042" y="876"/>
                </a:lnTo>
                <a:lnTo>
                  <a:pt x="3043" y="876"/>
                </a:lnTo>
                <a:lnTo>
                  <a:pt x="3044" y="876"/>
                </a:lnTo>
                <a:lnTo>
                  <a:pt x="3045" y="876"/>
                </a:lnTo>
                <a:lnTo>
                  <a:pt x="3045" y="876"/>
                </a:lnTo>
                <a:lnTo>
                  <a:pt x="3047" y="876"/>
                </a:lnTo>
                <a:lnTo>
                  <a:pt x="3048" y="876"/>
                </a:lnTo>
                <a:lnTo>
                  <a:pt x="3049" y="876"/>
                </a:lnTo>
                <a:lnTo>
                  <a:pt x="3049" y="876"/>
                </a:lnTo>
                <a:lnTo>
                  <a:pt x="3050" y="876"/>
                </a:lnTo>
                <a:lnTo>
                  <a:pt x="3052" y="876"/>
                </a:lnTo>
                <a:lnTo>
                  <a:pt x="3053" y="876"/>
                </a:lnTo>
                <a:lnTo>
                  <a:pt x="3053" y="876"/>
                </a:lnTo>
                <a:lnTo>
                  <a:pt x="3054" y="876"/>
                </a:lnTo>
                <a:lnTo>
                  <a:pt x="3055" y="876"/>
                </a:lnTo>
                <a:lnTo>
                  <a:pt x="3056" y="876"/>
                </a:lnTo>
                <a:lnTo>
                  <a:pt x="3056" y="876"/>
                </a:lnTo>
                <a:lnTo>
                  <a:pt x="3058" y="876"/>
                </a:lnTo>
                <a:lnTo>
                  <a:pt x="3059" y="876"/>
                </a:lnTo>
                <a:lnTo>
                  <a:pt x="3060" y="876"/>
                </a:lnTo>
                <a:lnTo>
                  <a:pt x="3060" y="876"/>
                </a:lnTo>
                <a:lnTo>
                  <a:pt x="3061" y="876"/>
                </a:lnTo>
                <a:lnTo>
                  <a:pt x="3063" y="876"/>
                </a:lnTo>
                <a:lnTo>
                  <a:pt x="3064" y="876"/>
                </a:lnTo>
                <a:lnTo>
                  <a:pt x="3064" y="876"/>
                </a:lnTo>
                <a:lnTo>
                  <a:pt x="3065" y="876"/>
                </a:lnTo>
                <a:lnTo>
                  <a:pt x="3066" y="876"/>
                </a:lnTo>
                <a:lnTo>
                  <a:pt x="3068" y="876"/>
                </a:lnTo>
                <a:lnTo>
                  <a:pt x="3068" y="876"/>
                </a:lnTo>
                <a:lnTo>
                  <a:pt x="3069" y="876"/>
                </a:lnTo>
                <a:lnTo>
                  <a:pt x="3070" y="876"/>
                </a:lnTo>
                <a:lnTo>
                  <a:pt x="3071" y="876"/>
                </a:lnTo>
                <a:lnTo>
                  <a:pt x="3071" y="876"/>
                </a:lnTo>
                <a:lnTo>
                  <a:pt x="3073" y="876"/>
                </a:lnTo>
                <a:lnTo>
                  <a:pt x="3074" y="876"/>
                </a:lnTo>
                <a:lnTo>
                  <a:pt x="3075" y="876"/>
                </a:lnTo>
                <a:lnTo>
                  <a:pt x="3076" y="876"/>
                </a:lnTo>
                <a:lnTo>
                  <a:pt x="3076" y="876"/>
                </a:lnTo>
                <a:lnTo>
                  <a:pt x="3078" y="876"/>
                </a:lnTo>
                <a:lnTo>
                  <a:pt x="3079" y="876"/>
                </a:lnTo>
                <a:lnTo>
                  <a:pt x="3080" y="876"/>
                </a:lnTo>
                <a:lnTo>
                  <a:pt x="3080" y="876"/>
                </a:lnTo>
                <a:lnTo>
                  <a:pt x="3081" y="876"/>
                </a:lnTo>
                <a:lnTo>
                  <a:pt x="3083" y="876"/>
                </a:lnTo>
                <a:lnTo>
                  <a:pt x="3084" y="876"/>
                </a:lnTo>
                <a:lnTo>
                  <a:pt x="3084" y="876"/>
                </a:lnTo>
                <a:lnTo>
                  <a:pt x="3085" y="876"/>
                </a:lnTo>
                <a:lnTo>
                  <a:pt x="3086" y="876"/>
                </a:lnTo>
                <a:lnTo>
                  <a:pt x="3088" y="876"/>
                </a:lnTo>
                <a:lnTo>
                  <a:pt x="3088" y="876"/>
                </a:lnTo>
                <a:lnTo>
                  <a:pt x="3089" y="876"/>
                </a:lnTo>
                <a:lnTo>
                  <a:pt x="3090" y="876"/>
                </a:lnTo>
                <a:lnTo>
                  <a:pt x="3091" y="876"/>
                </a:lnTo>
                <a:lnTo>
                  <a:pt x="3091" y="876"/>
                </a:lnTo>
                <a:lnTo>
                  <a:pt x="3092" y="876"/>
                </a:lnTo>
                <a:lnTo>
                  <a:pt x="3094" y="876"/>
                </a:lnTo>
                <a:lnTo>
                  <a:pt x="3095" y="876"/>
                </a:lnTo>
                <a:lnTo>
                  <a:pt x="3095" y="876"/>
                </a:lnTo>
                <a:lnTo>
                  <a:pt x="3096" y="876"/>
                </a:lnTo>
                <a:lnTo>
                  <a:pt x="3097" y="876"/>
                </a:lnTo>
                <a:lnTo>
                  <a:pt x="3099" y="876"/>
                </a:lnTo>
                <a:lnTo>
                  <a:pt x="3099" y="876"/>
                </a:lnTo>
                <a:lnTo>
                  <a:pt x="3100" y="876"/>
                </a:lnTo>
                <a:lnTo>
                  <a:pt x="3101" y="876"/>
                </a:lnTo>
                <a:lnTo>
                  <a:pt x="3102" y="876"/>
                </a:lnTo>
                <a:lnTo>
                  <a:pt x="3102" y="876"/>
                </a:lnTo>
                <a:lnTo>
                  <a:pt x="3104" y="876"/>
                </a:lnTo>
                <a:lnTo>
                  <a:pt x="3105" y="876"/>
                </a:lnTo>
                <a:lnTo>
                  <a:pt x="3106" y="876"/>
                </a:lnTo>
                <a:lnTo>
                  <a:pt x="3106" y="876"/>
                </a:lnTo>
                <a:lnTo>
                  <a:pt x="3107" y="876"/>
                </a:lnTo>
                <a:lnTo>
                  <a:pt x="3109" y="876"/>
                </a:lnTo>
                <a:lnTo>
                  <a:pt x="3110" y="876"/>
                </a:lnTo>
                <a:lnTo>
                  <a:pt x="3110" y="876"/>
                </a:lnTo>
                <a:lnTo>
                  <a:pt x="3111" y="876"/>
                </a:lnTo>
                <a:lnTo>
                  <a:pt x="3112" y="876"/>
                </a:lnTo>
                <a:lnTo>
                  <a:pt x="3114" y="876"/>
                </a:lnTo>
                <a:lnTo>
                  <a:pt x="3114" y="876"/>
                </a:lnTo>
                <a:lnTo>
                  <a:pt x="3115" y="876"/>
                </a:lnTo>
                <a:lnTo>
                  <a:pt x="3116" y="876"/>
                </a:lnTo>
                <a:lnTo>
                  <a:pt x="3117" y="876"/>
                </a:lnTo>
                <a:lnTo>
                  <a:pt x="3117" y="876"/>
                </a:lnTo>
                <a:lnTo>
                  <a:pt x="3119" y="876"/>
                </a:lnTo>
                <a:lnTo>
                  <a:pt x="3120" y="876"/>
                </a:lnTo>
                <a:lnTo>
                  <a:pt x="3121" y="876"/>
                </a:lnTo>
                <a:lnTo>
                  <a:pt x="3121" y="876"/>
                </a:lnTo>
                <a:lnTo>
                  <a:pt x="3122" y="876"/>
                </a:lnTo>
                <a:lnTo>
                  <a:pt x="3124" y="876"/>
                </a:lnTo>
                <a:lnTo>
                  <a:pt x="3125" y="876"/>
                </a:lnTo>
                <a:lnTo>
                  <a:pt x="3125" y="876"/>
                </a:lnTo>
                <a:lnTo>
                  <a:pt x="3126" y="876"/>
                </a:lnTo>
                <a:lnTo>
                  <a:pt x="3127" y="876"/>
                </a:lnTo>
                <a:lnTo>
                  <a:pt x="3128" y="876"/>
                </a:lnTo>
                <a:lnTo>
                  <a:pt x="3128" y="876"/>
                </a:lnTo>
                <a:lnTo>
                  <a:pt x="3130" y="876"/>
                </a:lnTo>
                <a:lnTo>
                  <a:pt x="3131" y="876"/>
                </a:lnTo>
                <a:lnTo>
                  <a:pt x="3132" y="876"/>
                </a:lnTo>
                <a:lnTo>
                  <a:pt x="3133" y="876"/>
                </a:lnTo>
                <a:lnTo>
                  <a:pt x="3133" y="876"/>
                </a:lnTo>
                <a:lnTo>
                  <a:pt x="3135" y="876"/>
                </a:lnTo>
                <a:lnTo>
                  <a:pt x="3136" y="876"/>
                </a:lnTo>
                <a:lnTo>
                  <a:pt x="3137" y="876"/>
                </a:lnTo>
                <a:lnTo>
                  <a:pt x="3137" y="876"/>
                </a:lnTo>
                <a:lnTo>
                  <a:pt x="3138" y="876"/>
                </a:lnTo>
                <a:lnTo>
                  <a:pt x="3140" y="876"/>
                </a:lnTo>
                <a:lnTo>
                  <a:pt x="3141" y="876"/>
                </a:lnTo>
                <a:lnTo>
                  <a:pt x="3141" y="876"/>
                </a:lnTo>
                <a:lnTo>
                  <a:pt x="3142" y="876"/>
                </a:lnTo>
                <a:lnTo>
                  <a:pt x="3143" y="876"/>
                </a:lnTo>
                <a:lnTo>
                  <a:pt x="3145" y="876"/>
                </a:lnTo>
                <a:lnTo>
                  <a:pt x="3145" y="876"/>
                </a:lnTo>
                <a:lnTo>
                  <a:pt x="3146" y="876"/>
                </a:lnTo>
                <a:lnTo>
                  <a:pt x="3147" y="876"/>
                </a:lnTo>
                <a:lnTo>
                  <a:pt x="3148" y="876"/>
                </a:lnTo>
                <a:lnTo>
                  <a:pt x="3148" y="876"/>
                </a:lnTo>
                <a:lnTo>
                  <a:pt x="3150" y="876"/>
                </a:lnTo>
                <a:lnTo>
                  <a:pt x="3151" y="876"/>
                </a:lnTo>
                <a:lnTo>
                  <a:pt x="3152" y="876"/>
                </a:lnTo>
                <a:lnTo>
                  <a:pt x="3152" y="876"/>
                </a:lnTo>
                <a:lnTo>
                  <a:pt x="3153" y="876"/>
                </a:lnTo>
                <a:lnTo>
                  <a:pt x="3155" y="876"/>
                </a:lnTo>
                <a:lnTo>
                  <a:pt x="3156" y="876"/>
                </a:lnTo>
                <a:lnTo>
                  <a:pt x="3156" y="876"/>
                </a:lnTo>
                <a:lnTo>
                  <a:pt x="3157" y="876"/>
                </a:lnTo>
                <a:lnTo>
                  <a:pt x="3158" y="876"/>
                </a:lnTo>
                <a:lnTo>
                  <a:pt x="3160" y="876"/>
                </a:lnTo>
                <a:lnTo>
                  <a:pt x="3160" y="876"/>
                </a:lnTo>
                <a:lnTo>
                  <a:pt x="3161" y="876"/>
                </a:lnTo>
                <a:lnTo>
                  <a:pt x="3162" y="876"/>
                </a:lnTo>
                <a:lnTo>
                  <a:pt x="3163" y="876"/>
                </a:lnTo>
                <a:lnTo>
                  <a:pt x="3163" y="876"/>
                </a:lnTo>
                <a:lnTo>
                  <a:pt x="3164" y="876"/>
                </a:lnTo>
                <a:lnTo>
                  <a:pt x="3166" y="876"/>
                </a:lnTo>
                <a:lnTo>
                  <a:pt x="3167" y="876"/>
                </a:lnTo>
                <a:lnTo>
                  <a:pt x="3167" y="876"/>
                </a:lnTo>
                <a:lnTo>
                  <a:pt x="3168" y="876"/>
                </a:lnTo>
                <a:lnTo>
                  <a:pt x="3169" y="876"/>
                </a:lnTo>
                <a:lnTo>
                  <a:pt x="3171" y="876"/>
                </a:lnTo>
                <a:lnTo>
                  <a:pt x="3171" y="876"/>
                </a:lnTo>
                <a:lnTo>
                  <a:pt x="3172" y="876"/>
                </a:lnTo>
                <a:lnTo>
                  <a:pt x="3173" y="876"/>
                </a:lnTo>
                <a:lnTo>
                  <a:pt x="3174" y="876"/>
                </a:lnTo>
                <a:lnTo>
                  <a:pt x="3174" y="876"/>
                </a:lnTo>
                <a:lnTo>
                  <a:pt x="3176" y="876"/>
                </a:lnTo>
                <a:lnTo>
                  <a:pt x="3177" y="876"/>
                </a:lnTo>
                <a:lnTo>
                  <a:pt x="3178" y="876"/>
                </a:lnTo>
                <a:lnTo>
                  <a:pt x="3178" y="876"/>
                </a:lnTo>
                <a:lnTo>
                  <a:pt x="3179" y="876"/>
                </a:lnTo>
                <a:lnTo>
                  <a:pt x="3181" y="876"/>
                </a:lnTo>
                <a:lnTo>
                  <a:pt x="3182" y="876"/>
                </a:lnTo>
                <a:lnTo>
                  <a:pt x="3182" y="876"/>
                </a:lnTo>
                <a:lnTo>
                  <a:pt x="3183" y="876"/>
                </a:lnTo>
                <a:lnTo>
                  <a:pt x="3184" y="876"/>
                </a:lnTo>
                <a:lnTo>
                  <a:pt x="3186" y="876"/>
                </a:lnTo>
                <a:lnTo>
                  <a:pt x="3186" y="876"/>
                </a:lnTo>
                <a:lnTo>
                  <a:pt x="3187" y="876"/>
                </a:lnTo>
                <a:lnTo>
                  <a:pt x="3188" y="876"/>
                </a:lnTo>
                <a:lnTo>
                  <a:pt x="3189" y="876"/>
                </a:lnTo>
                <a:lnTo>
                  <a:pt x="3191" y="876"/>
                </a:lnTo>
                <a:lnTo>
                  <a:pt x="3191" y="876"/>
                </a:lnTo>
                <a:lnTo>
                  <a:pt x="3192" y="876"/>
                </a:lnTo>
                <a:lnTo>
                  <a:pt x="3193" y="876"/>
                </a:lnTo>
                <a:lnTo>
                  <a:pt x="3194" y="876"/>
                </a:lnTo>
                <a:lnTo>
                  <a:pt x="3194" y="876"/>
                </a:lnTo>
                <a:lnTo>
                  <a:pt x="3196" y="876"/>
                </a:lnTo>
                <a:lnTo>
                  <a:pt x="3197" y="876"/>
                </a:lnTo>
                <a:lnTo>
                  <a:pt x="3198" y="876"/>
                </a:lnTo>
                <a:lnTo>
                  <a:pt x="3198" y="876"/>
                </a:lnTo>
                <a:lnTo>
                  <a:pt x="3199" y="876"/>
                </a:lnTo>
                <a:lnTo>
                  <a:pt x="3200" y="876"/>
                </a:lnTo>
                <a:lnTo>
                  <a:pt x="3202" y="876"/>
                </a:lnTo>
                <a:lnTo>
                  <a:pt x="3202" y="876"/>
                </a:lnTo>
                <a:lnTo>
                  <a:pt x="3203" y="876"/>
                </a:lnTo>
                <a:lnTo>
                  <a:pt x="3204" y="876"/>
                </a:lnTo>
                <a:lnTo>
                  <a:pt x="3205" y="876"/>
                </a:lnTo>
                <a:lnTo>
                  <a:pt x="3205" y="876"/>
                </a:lnTo>
                <a:lnTo>
                  <a:pt x="3207" y="876"/>
                </a:lnTo>
                <a:lnTo>
                  <a:pt x="3208" y="876"/>
                </a:lnTo>
                <a:lnTo>
                  <a:pt x="3209" y="876"/>
                </a:lnTo>
                <a:lnTo>
                  <a:pt x="3209" y="876"/>
                </a:lnTo>
                <a:lnTo>
                  <a:pt x="3210" y="876"/>
                </a:lnTo>
                <a:lnTo>
                  <a:pt x="3212" y="876"/>
                </a:lnTo>
                <a:lnTo>
                  <a:pt x="3213" y="876"/>
                </a:lnTo>
                <a:lnTo>
                  <a:pt x="3213" y="876"/>
                </a:lnTo>
                <a:lnTo>
                  <a:pt x="3214" y="876"/>
                </a:lnTo>
                <a:lnTo>
                  <a:pt x="3215" y="876"/>
                </a:lnTo>
                <a:lnTo>
                  <a:pt x="3217" y="876"/>
                </a:lnTo>
                <a:lnTo>
                  <a:pt x="3217" y="876"/>
                </a:lnTo>
                <a:lnTo>
                  <a:pt x="3218" y="876"/>
                </a:lnTo>
                <a:lnTo>
                  <a:pt x="3219" y="876"/>
                </a:lnTo>
                <a:lnTo>
                  <a:pt x="3220" y="876"/>
                </a:lnTo>
                <a:lnTo>
                  <a:pt x="3220" y="876"/>
                </a:lnTo>
                <a:lnTo>
                  <a:pt x="3222" y="876"/>
                </a:lnTo>
                <a:lnTo>
                  <a:pt x="3223" y="876"/>
                </a:lnTo>
                <a:lnTo>
                  <a:pt x="3224" y="876"/>
                </a:lnTo>
                <a:lnTo>
                  <a:pt x="3224" y="876"/>
                </a:lnTo>
                <a:lnTo>
                  <a:pt x="3225" y="876"/>
                </a:lnTo>
                <a:lnTo>
                  <a:pt x="3227" y="876"/>
                </a:lnTo>
                <a:lnTo>
                  <a:pt x="3228" y="876"/>
                </a:lnTo>
                <a:lnTo>
                  <a:pt x="3228" y="876"/>
                </a:lnTo>
                <a:lnTo>
                  <a:pt x="3229" y="876"/>
                </a:lnTo>
                <a:lnTo>
                  <a:pt x="3230" y="876"/>
                </a:lnTo>
                <a:lnTo>
                  <a:pt x="3232" y="876"/>
                </a:lnTo>
                <a:lnTo>
                  <a:pt x="3232" y="876"/>
                </a:lnTo>
                <a:lnTo>
                  <a:pt x="3233" y="876"/>
                </a:lnTo>
                <a:lnTo>
                  <a:pt x="3234" y="876"/>
                </a:lnTo>
                <a:lnTo>
                  <a:pt x="3235" y="876"/>
                </a:lnTo>
                <a:lnTo>
                  <a:pt x="3235" y="876"/>
                </a:lnTo>
                <a:lnTo>
                  <a:pt x="3236" y="876"/>
                </a:lnTo>
                <a:lnTo>
                  <a:pt x="3238" y="876"/>
                </a:lnTo>
                <a:lnTo>
                  <a:pt x="3239" y="876"/>
                </a:lnTo>
                <a:lnTo>
                  <a:pt x="3239" y="876"/>
                </a:lnTo>
                <a:lnTo>
                  <a:pt x="3240" y="876"/>
                </a:lnTo>
                <a:lnTo>
                  <a:pt x="3241" y="876"/>
                </a:lnTo>
                <a:lnTo>
                  <a:pt x="3243" y="876"/>
                </a:lnTo>
                <a:lnTo>
                  <a:pt x="3244" y="876"/>
                </a:lnTo>
                <a:lnTo>
                  <a:pt x="3244" y="876"/>
                </a:lnTo>
                <a:lnTo>
                  <a:pt x="3245" y="876"/>
                </a:lnTo>
                <a:lnTo>
                  <a:pt x="3246" y="876"/>
                </a:lnTo>
                <a:lnTo>
                  <a:pt x="3248" y="876"/>
                </a:lnTo>
                <a:lnTo>
                  <a:pt x="3248" y="876"/>
                </a:lnTo>
                <a:lnTo>
                  <a:pt x="3249" y="876"/>
                </a:lnTo>
                <a:lnTo>
                  <a:pt x="3250" y="876"/>
                </a:lnTo>
                <a:lnTo>
                  <a:pt x="3251" y="876"/>
                </a:lnTo>
                <a:lnTo>
                  <a:pt x="3251" y="876"/>
                </a:lnTo>
                <a:lnTo>
                  <a:pt x="3253" y="876"/>
                </a:lnTo>
                <a:lnTo>
                  <a:pt x="3254" y="876"/>
                </a:lnTo>
                <a:lnTo>
                  <a:pt x="3255" y="876"/>
                </a:lnTo>
                <a:lnTo>
                  <a:pt x="3255" y="876"/>
                </a:lnTo>
                <a:lnTo>
                  <a:pt x="3256" y="876"/>
                </a:lnTo>
                <a:lnTo>
                  <a:pt x="3258" y="876"/>
                </a:lnTo>
                <a:lnTo>
                  <a:pt x="3259" y="876"/>
                </a:lnTo>
                <a:lnTo>
                  <a:pt x="3259" y="876"/>
                </a:lnTo>
                <a:lnTo>
                  <a:pt x="3260" y="876"/>
                </a:lnTo>
                <a:lnTo>
                  <a:pt x="3261" y="876"/>
                </a:lnTo>
                <a:lnTo>
                  <a:pt x="3263" y="876"/>
                </a:lnTo>
                <a:lnTo>
                  <a:pt x="3263" y="876"/>
                </a:lnTo>
                <a:lnTo>
                  <a:pt x="3264" y="876"/>
                </a:lnTo>
                <a:lnTo>
                  <a:pt x="3265" y="876"/>
                </a:lnTo>
                <a:lnTo>
                  <a:pt x="3266" y="876"/>
                </a:lnTo>
                <a:lnTo>
                  <a:pt x="3266" y="876"/>
                </a:lnTo>
                <a:lnTo>
                  <a:pt x="3268" y="876"/>
                </a:lnTo>
                <a:lnTo>
                  <a:pt x="3269" y="876"/>
                </a:lnTo>
                <a:lnTo>
                  <a:pt x="3270" y="876"/>
                </a:lnTo>
                <a:lnTo>
                  <a:pt x="3270" y="876"/>
                </a:lnTo>
                <a:lnTo>
                  <a:pt x="3271" y="876"/>
                </a:lnTo>
                <a:lnTo>
                  <a:pt x="3272" y="876"/>
                </a:lnTo>
                <a:lnTo>
                  <a:pt x="3274" y="876"/>
                </a:lnTo>
                <a:lnTo>
                  <a:pt x="3274" y="876"/>
                </a:lnTo>
                <a:lnTo>
                  <a:pt x="3275" y="876"/>
                </a:lnTo>
                <a:lnTo>
                  <a:pt x="3276" y="876"/>
                </a:lnTo>
                <a:lnTo>
                  <a:pt x="3277" y="876"/>
                </a:lnTo>
                <a:lnTo>
                  <a:pt x="3277" y="876"/>
                </a:lnTo>
                <a:lnTo>
                  <a:pt x="3279" y="876"/>
                </a:lnTo>
                <a:lnTo>
                  <a:pt x="3280" y="876"/>
                </a:lnTo>
                <a:lnTo>
                  <a:pt x="3281" y="876"/>
                </a:lnTo>
                <a:lnTo>
                  <a:pt x="3281" y="876"/>
                </a:lnTo>
                <a:lnTo>
                  <a:pt x="3282" y="876"/>
                </a:lnTo>
                <a:lnTo>
                  <a:pt x="3284" y="876"/>
                </a:lnTo>
                <a:lnTo>
                  <a:pt x="3285" y="876"/>
                </a:lnTo>
                <a:lnTo>
                  <a:pt x="3285" y="876"/>
                </a:lnTo>
                <a:lnTo>
                  <a:pt x="3286" y="876"/>
                </a:lnTo>
                <a:lnTo>
                  <a:pt x="3287" y="876"/>
                </a:lnTo>
                <a:lnTo>
                  <a:pt x="3289" y="876"/>
                </a:lnTo>
                <a:lnTo>
                  <a:pt x="3289" y="876"/>
                </a:lnTo>
                <a:lnTo>
                  <a:pt x="3290" y="876"/>
                </a:lnTo>
                <a:lnTo>
                  <a:pt x="3291" y="876"/>
                </a:lnTo>
                <a:lnTo>
                  <a:pt x="3292" y="876"/>
                </a:lnTo>
                <a:lnTo>
                  <a:pt x="3292" y="876"/>
                </a:lnTo>
                <a:lnTo>
                  <a:pt x="3294" y="876"/>
                </a:lnTo>
                <a:lnTo>
                  <a:pt x="3295" y="876"/>
                </a:lnTo>
                <a:lnTo>
                  <a:pt x="3296" y="876"/>
                </a:lnTo>
                <a:lnTo>
                  <a:pt x="3296" y="876"/>
                </a:lnTo>
                <a:lnTo>
                  <a:pt x="3297" y="876"/>
                </a:lnTo>
                <a:lnTo>
                  <a:pt x="3299" y="876"/>
                </a:lnTo>
                <a:lnTo>
                  <a:pt x="3300" y="876"/>
                </a:lnTo>
                <a:lnTo>
                  <a:pt x="3301" y="876"/>
                </a:lnTo>
                <a:lnTo>
                  <a:pt x="3301" y="876"/>
                </a:lnTo>
                <a:lnTo>
                  <a:pt x="3302" y="876"/>
                </a:lnTo>
                <a:lnTo>
                  <a:pt x="3304" y="876"/>
                </a:lnTo>
                <a:lnTo>
                  <a:pt x="3305" y="876"/>
                </a:lnTo>
                <a:lnTo>
                  <a:pt x="3305" y="876"/>
                </a:lnTo>
                <a:lnTo>
                  <a:pt x="3306" y="876"/>
                </a:lnTo>
                <a:lnTo>
                  <a:pt x="3307" y="876"/>
                </a:lnTo>
                <a:lnTo>
                  <a:pt x="3308" y="876"/>
                </a:lnTo>
                <a:lnTo>
                  <a:pt x="3308" y="876"/>
                </a:lnTo>
                <a:lnTo>
                  <a:pt x="3310" y="876"/>
                </a:lnTo>
                <a:lnTo>
                  <a:pt x="3311" y="876"/>
                </a:lnTo>
                <a:lnTo>
                  <a:pt x="3312" y="876"/>
                </a:lnTo>
                <a:lnTo>
                  <a:pt x="3312" y="876"/>
                </a:lnTo>
                <a:lnTo>
                  <a:pt x="3313" y="876"/>
                </a:lnTo>
                <a:lnTo>
                  <a:pt x="3315" y="876"/>
                </a:lnTo>
                <a:lnTo>
                  <a:pt x="3316" y="876"/>
                </a:lnTo>
                <a:lnTo>
                  <a:pt x="3316" y="876"/>
                </a:lnTo>
                <a:lnTo>
                  <a:pt x="3317" y="876"/>
                </a:lnTo>
                <a:lnTo>
                  <a:pt x="3318" y="876"/>
                </a:lnTo>
                <a:lnTo>
                  <a:pt x="3320" y="876"/>
                </a:lnTo>
                <a:lnTo>
                  <a:pt x="3320" y="876"/>
                </a:lnTo>
                <a:lnTo>
                  <a:pt x="3321" y="876"/>
                </a:lnTo>
                <a:lnTo>
                  <a:pt x="3322" y="876"/>
                </a:lnTo>
                <a:lnTo>
                  <a:pt x="3323" y="876"/>
                </a:lnTo>
                <a:lnTo>
                  <a:pt x="3323" y="876"/>
                </a:lnTo>
                <a:lnTo>
                  <a:pt x="3325" y="876"/>
                </a:lnTo>
                <a:lnTo>
                  <a:pt x="3326" y="876"/>
                </a:lnTo>
                <a:lnTo>
                  <a:pt x="3327" y="876"/>
                </a:lnTo>
                <a:lnTo>
                  <a:pt x="3327" y="876"/>
                </a:lnTo>
                <a:lnTo>
                  <a:pt x="3328" y="876"/>
                </a:lnTo>
                <a:lnTo>
                  <a:pt x="3330" y="876"/>
                </a:lnTo>
                <a:lnTo>
                  <a:pt x="3331" y="876"/>
                </a:lnTo>
                <a:lnTo>
                  <a:pt x="3331" y="876"/>
                </a:lnTo>
                <a:lnTo>
                  <a:pt x="3332" y="876"/>
                </a:lnTo>
                <a:lnTo>
                  <a:pt x="3333" y="876"/>
                </a:lnTo>
                <a:lnTo>
                  <a:pt x="3335" y="876"/>
                </a:lnTo>
                <a:lnTo>
                  <a:pt x="3335" y="876"/>
                </a:lnTo>
                <a:lnTo>
                  <a:pt x="3336" y="876"/>
                </a:lnTo>
                <a:lnTo>
                  <a:pt x="3337" y="876"/>
                </a:lnTo>
                <a:lnTo>
                  <a:pt x="3338" y="876"/>
                </a:lnTo>
                <a:lnTo>
                  <a:pt x="3338" y="876"/>
                </a:lnTo>
                <a:lnTo>
                  <a:pt x="3340" y="876"/>
                </a:lnTo>
                <a:lnTo>
                  <a:pt x="3341" y="876"/>
                </a:lnTo>
                <a:lnTo>
                  <a:pt x="3342" y="876"/>
                </a:lnTo>
                <a:lnTo>
                  <a:pt x="3342" y="876"/>
                </a:lnTo>
                <a:lnTo>
                  <a:pt x="3343" y="876"/>
                </a:lnTo>
                <a:lnTo>
                  <a:pt x="3344" y="876"/>
                </a:lnTo>
                <a:lnTo>
                  <a:pt x="3346" y="876"/>
                </a:lnTo>
                <a:lnTo>
                  <a:pt x="3346" y="876"/>
                </a:lnTo>
                <a:lnTo>
                  <a:pt x="3347" y="876"/>
                </a:lnTo>
                <a:lnTo>
                  <a:pt x="3348" y="876"/>
                </a:lnTo>
                <a:lnTo>
                  <a:pt x="3349" y="876"/>
                </a:lnTo>
                <a:lnTo>
                  <a:pt x="3349" y="876"/>
                </a:lnTo>
                <a:lnTo>
                  <a:pt x="3351" y="876"/>
                </a:lnTo>
                <a:lnTo>
                  <a:pt x="3352" y="876"/>
                </a:lnTo>
                <a:lnTo>
                  <a:pt x="3353" y="876"/>
                </a:lnTo>
                <a:lnTo>
                  <a:pt x="3353" y="876"/>
                </a:lnTo>
                <a:lnTo>
                  <a:pt x="3354" y="876"/>
                </a:lnTo>
                <a:lnTo>
                  <a:pt x="3356" y="876"/>
                </a:lnTo>
                <a:lnTo>
                  <a:pt x="3357" y="876"/>
                </a:lnTo>
                <a:lnTo>
                  <a:pt x="3358" y="876"/>
                </a:lnTo>
                <a:lnTo>
                  <a:pt x="3358" y="876"/>
                </a:lnTo>
                <a:lnTo>
                  <a:pt x="3359" y="876"/>
                </a:lnTo>
                <a:lnTo>
                  <a:pt x="3361" y="876"/>
                </a:lnTo>
                <a:lnTo>
                  <a:pt x="3362" y="876"/>
                </a:lnTo>
                <a:lnTo>
                  <a:pt x="3362" y="876"/>
                </a:lnTo>
                <a:lnTo>
                  <a:pt x="3363" y="876"/>
                </a:lnTo>
                <a:lnTo>
                  <a:pt x="3364" y="876"/>
                </a:lnTo>
                <a:lnTo>
                  <a:pt x="3366" y="876"/>
                </a:lnTo>
                <a:lnTo>
                  <a:pt x="3366" y="876"/>
                </a:lnTo>
                <a:lnTo>
                  <a:pt x="3367" y="876"/>
                </a:lnTo>
                <a:lnTo>
                  <a:pt x="3368" y="876"/>
                </a:lnTo>
                <a:lnTo>
                  <a:pt x="3369" y="876"/>
                </a:lnTo>
                <a:lnTo>
                  <a:pt x="3369" y="876"/>
                </a:lnTo>
                <a:lnTo>
                  <a:pt x="3371" y="876"/>
                </a:lnTo>
                <a:lnTo>
                  <a:pt x="3372" y="876"/>
                </a:lnTo>
                <a:lnTo>
                  <a:pt x="3373" y="876"/>
                </a:lnTo>
                <a:lnTo>
                  <a:pt x="3373" y="876"/>
                </a:lnTo>
                <a:lnTo>
                  <a:pt x="3374" y="876"/>
                </a:lnTo>
                <a:lnTo>
                  <a:pt x="3376" y="876"/>
                </a:lnTo>
                <a:lnTo>
                  <a:pt x="3377" y="876"/>
                </a:lnTo>
                <a:lnTo>
                  <a:pt x="3377" y="876"/>
                </a:lnTo>
                <a:lnTo>
                  <a:pt x="3378" y="876"/>
                </a:lnTo>
                <a:lnTo>
                  <a:pt x="3379" y="876"/>
                </a:lnTo>
                <a:lnTo>
                  <a:pt x="3380" y="876"/>
                </a:lnTo>
                <a:lnTo>
                  <a:pt x="3380" y="876"/>
                </a:lnTo>
                <a:lnTo>
                  <a:pt x="3382" y="876"/>
                </a:lnTo>
                <a:lnTo>
                  <a:pt x="3383" y="876"/>
                </a:lnTo>
                <a:lnTo>
                  <a:pt x="3384" y="876"/>
                </a:lnTo>
                <a:lnTo>
                  <a:pt x="3384" y="876"/>
                </a:lnTo>
                <a:lnTo>
                  <a:pt x="3385" y="876"/>
                </a:lnTo>
                <a:lnTo>
                  <a:pt x="3387" y="876"/>
                </a:lnTo>
                <a:lnTo>
                  <a:pt x="3388" y="876"/>
                </a:lnTo>
                <a:lnTo>
                  <a:pt x="3388" y="876"/>
                </a:lnTo>
                <a:lnTo>
                  <a:pt x="3389" y="876"/>
                </a:lnTo>
                <a:lnTo>
                  <a:pt x="3390" y="876"/>
                </a:lnTo>
                <a:lnTo>
                  <a:pt x="3392" y="876"/>
                </a:lnTo>
                <a:lnTo>
                  <a:pt x="3392" y="876"/>
                </a:lnTo>
                <a:lnTo>
                  <a:pt x="3393" y="876"/>
                </a:lnTo>
                <a:lnTo>
                  <a:pt x="3394" y="876"/>
                </a:lnTo>
                <a:lnTo>
                  <a:pt x="3395" y="876"/>
                </a:lnTo>
                <a:lnTo>
                  <a:pt x="3395" y="876"/>
                </a:lnTo>
                <a:lnTo>
                  <a:pt x="3397" y="876"/>
                </a:lnTo>
                <a:lnTo>
                  <a:pt x="3398" y="876"/>
                </a:lnTo>
                <a:lnTo>
                  <a:pt x="3399" y="876"/>
                </a:lnTo>
                <a:lnTo>
                  <a:pt x="3399" y="876"/>
                </a:lnTo>
                <a:lnTo>
                  <a:pt x="3400" y="876"/>
                </a:lnTo>
                <a:lnTo>
                  <a:pt x="3402" y="876"/>
                </a:lnTo>
                <a:lnTo>
                  <a:pt x="3403" y="876"/>
                </a:lnTo>
                <a:lnTo>
                  <a:pt x="3403" y="876"/>
                </a:lnTo>
                <a:lnTo>
                  <a:pt x="3404" y="876"/>
                </a:lnTo>
                <a:lnTo>
                  <a:pt x="3405" y="876"/>
                </a:lnTo>
                <a:lnTo>
                  <a:pt x="3407" y="876"/>
                </a:lnTo>
                <a:lnTo>
                  <a:pt x="3407" y="876"/>
                </a:lnTo>
                <a:lnTo>
                  <a:pt x="3408" y="876"/>
                </a:lnTo>
                <a:lnTo>
                  <a:pt x="3409" y="876"/>
                </a:lnTo>
                <a:lnTo>
                  <a:pt x="3410" y="876"/>
                </a:lnTo>
                <a:lnTo>
                  <a:pt x="3411" y="876"/>
                </a:lnTo>
                <a:lnTo>
                  <a:pt x="3411" y="876"/>
                </a:lnTo>
                <a:lnTo>
                  <a:pt x="3413" y="876"/>
                </a:lnTo>
                <a:lnTo>
                  <a:pt x="3414" y="876"/>
                </a:lnTo>
                <a:lnTo>
                  <a:pt x="3415" y="876"/>
                </a:lnTo>
                <a:lnTo>
                  <a:pt x="3415" y="876"/>
                </a:lnTo>
                <a:lnTo>
                  <a:pt x="3416" y="876"/>
                </a:lnTo>
                <a:lnTo>
                  <a:pt x="3418" y="876"/>
                </a:lnTo>
                <a:lnTo>
                  <a:pt x="3419" y="876"/>
                </a:lnTo>
                <a:lnTo>
                  <a:pt x="3419" y="876"/>
                </a:lnTo>
                <a:lnTo>
                  <a:pt x="3420" y="876"/>
                </a:lnTo>
                <a:lnTo>
                  <a:pt x="3421" y="876"/>
                </a:lnTo>
                <a:lnTo>
                  <a:pt x="3423" y="876"/>
                </a:lnTo>
                <a:lnTo>
                  <a:pt x="3423" y="876"/>
                </a:lnTo>
                <a:lnTo>
                  <a:pt x="3424" y="876"/>
                </a:lnTo>
                <a:lnTo>
                  <a:pt x="3425" y="876"/>
                </a:lnTo>
                <a:lnTo>
                  <a:pt x="3426" y="876"/>
                </a:lnTo>
                <a:lnTo>
                  <a:pt x="3426" y="876"/>
                </a:lnTo>
                <a:lnTo>
                  <a:pt x="3428" y="876"/>
                </a:lnTo>
                <a:lnTo>
                  <a:pt x="3429" y="876"/>
                </a:lnTo>
                <a:lnTo>
                  <a:pt x="3430" y="876"/>
                </a:lnTo>
                <a:lnTo>
                  <a:pt x="3430" y="876"/>
                </a:lnTo>
                <a:lnTo>
                  <a:pt x="3431" y="876"/>
                </a:lnTo>
                <a:lnTo>
                  <a:pt x="3433" y="876"/>
                </a:lnTo>
                <a:lnTo>
                  <a:pt x="3434" y="876"/>
                </a:lnTo>
                <a:lnTo>
                  <a:pt x="3434" y="876"/>
                </a:lnTo>
                <a:lnTo>
                  <a:pt x="3435" y="876"/>
                </a:lnTo>
                <a:lnTo>
                  <a:pt x="3436" y="876"/>
                </a:lnTo>
                <a:lnTo>
                  <a:pt x="3438" y="876"/>
                </a:lnTo>
                <a:lnTo>
                  <a:pt x="3438" y="876"/>
                </a:lnTo>
                <a:lnTo>
                  <a:pt x="3439" y="876"/>
                </a:lnTo>
                <a:lnTo>
                  <a:pt x="3440" y="876"/>
                </a:lnTo>
                <a:lnTo>
                  <a:pt x="3441" y="876"/>
                </a:lnTo>
                <a:lnTo>
                  <a:pt x="3441" y="876"/>
                </a:lnTo>
                <a:lnTo>
                  <a:pt x="3443" y="876"/>
                </a:lnTo>
                <a:lnTo>
                  <a:pt x="3444" y="876"/>
                </a:lnTo>
                <a:lnTo>
                  <a:pt x="3445" y="876"/>
                </a:lnTo>
                <a:lnTo>
                  <a:pt x="3445" y="876"/>
                </a:lnTo>
                <a:lnTo>
                  <a:pt x="3446" y="876"/>
                </a:lnTo>
                <a:lnTo>
                  <a:pt x="3447" y="876"/>
                </a:lnTo>
                <a:lnTo>
                  <a:pt x="3449" y="876"/>
                </a:lnTo>
                <a:lnTo>
                  <a:pt x="3449" y="876"/>
                </a:lnTo>
                <a:lnTo>
                  <a:pt x="3450" y="876"/>
                </a:lnTo>
                <a:lnTo>
                  <a:pt x="3451" y="876"/>
                </a:lnTo>
                <a:lnTo>
                  <a:pt x="3452" y="876"/>
                </a:lnTo>
                <a:lnTo>
                  <a:pt x="3452" y="876"/>
                </a:lnTo>
                <a:lnTo>
                  <a:pt x="3454" y="876"/>
                </a:lnTo>
                <a:lnTo>
                  <a:pt x="3455" y="876"/>
                </a:lnTo>
                <a:lnTo>
                  <a:pt x="3456" y="876"/>
                </a:lnTo>
                <a:lnTo>
                  <a:pt x="3456" y="876"/>
                </a:lnTo>
                <a:lnTo>
                  <a:pt x="3457" y="876"/>
                </a:lnTo>
                <a:lnTo>
                  <a:pt x="3459" y="876"/>
                </a:lnTo>
                <a:lnTo>
                  <a:pt x="3460" y="876"/>
                </a:lnTo>
                <a:lnTo>
                  <a:pt x="3460" y="876"/>
                </a:lnTo>
                <a:lnTo>
                  <a:pt x="3461" y="876"/>
                </a:lnTo>
                <a:lnTo>
                  <a:pt x="3462" y="876"/>
                </a:lnTo>
                <a:lnTo>
                  <a:pt x="3464" y="876"/>
                </a:lnTo>
                <a:lnTo>
                  <a:pt x="3464" y="876"/>
                </a:lnTo>
                <a:lnTo>
                  <a:pt x="3465" y="876"/>
                </a:lnTo>
                <a:lnTo>
                  <a:pt x="3466" y="876"/>
                </a:lnTo>
                <a:lnTo>
                  <a:pt x="3467" y="876"/>
                </a:lnTo>
                <a:lnTo>
                  <a:pt x="3469" y="876"/>
                </a:lnTo>
                <a:lnTo>
                  <a:pt x="3469" y="876"/>
                </a:lnTo>
                <a:lnTo>
                  <a:pt x="3470" y="876"/>
                </a:lnTo>
                <a:lnTo>
                  <a:pt x="3471" y="876"/>
                </a:lnTo>
                <a:lnTo>
                  <a:pt x="3472" y="876"/>
                </a:lnTo>
                <a:lnTo>
                  <a:pt x="3472" y="876"/>
                </a:lnTo>
                <a:lnTo>
                  <a:pt x="3474" y="876"/>
                </a:lnTo>
                <a:lnTo>
                  <a:pt x="3475" y="876"/>
                </a:lnTo>
                <a:lnTo>
                  <a:pt x="3476" y="876"/>
                </a:lnTo>
                <a:lnTo>
                  <a:pt x="3476" y="876"/>
                </a:lnTo>
                <a:lnTo>
                  <a:pt x="3477" y="876"/>
                </a:lnTo>
                <a:lnTo>
                  <a:pt x="3479" y="876"/>
                </a:lnTo>
                <a:lnTo>
                  <a:pt x="3480" y="876"/>
                </a:lnTo>
                <a:lnTo>
                  <a:pt x="3480" y="876"/>
                </a:lnTo>
                <a:lnTo>
                  <a:pt x="3481" y="876"/>
                </a:lnTo>
                <a:lnTo>
                  <a:pt x="3482" y="876"/>
                </a:lnTo>
                <a:lnTo>
                  <a:pt x="3483" y="876"/>
                </a:lnTo>
                <a:lnTo>
                  <a:pt x="3483" y="876"/>
                </a:lnTo>
                <a:lnTo>
                  <a:pt x="3485" y="876"/>
                </a:lnTo>
                <a:lnTo>
                  <a:pt x="3486" y="876"/>
                </a:lnTo>
                <a:lnTo>
                  <a:pt x="3487" y="876"/>
                </a:lnTo>
                <a:lnTo>
                  <a:pt x="3487" y="876"/>
                </a:lnTo>
                <a:lnTo>
                  <a:pt x="3488" y="876"/>
                </a:lnTo>
                <a:lnTo>
                  <a:pt x="3490" y="876"/>
                </a:lnTo>
                <a:lnTo>
                  <a:pt x="3491" y="876"/>
                </a:lnTo>
                <a:lnTo>
                  <a:pt x="3491" y="876"/>
                </a:lnTo>
                <a:lnTo>
                  <a:pt x="3492" y="876"/>
                </a:lnTo>
                <a:lnTo>
                  <a:pt x="3493" y="876"/>
                </a:lnTo>
                <a:lnTo>
                  <a:pt x="3495" y="876"/>
                </a:lnTo>
                <a:lnTo>
                  <a:pt x="3495" y="876"/>
                </a:lnTo>
                <a:lnTo>
                  <a:pt x="3496" y="876"/>
                </a:lnTo>
                <a:lnTo>
                  <a:pt x="3497" y="876"/>
                </a:lnTo>
                <a:lnTo>
                  <a:pt x="3498" y="876"/>
                </a:lnTo>
                <a:lnTo>
                  <a:pt x="3498" y="876"/>
                </a:lnTo>
                <a:lnTo>
                  <a:pt x="3500" y="876"/>
                </a:lnTo>
                <a:lnTo>
                  <a:pt x="3501" y="876"/>
                </a:lnTo>
                <a:lnTo>
                  <a:pt x="3502" y="876"/>
                </a:lnTo>
                <a:lnTo>
                  <a:pt x="3502" y="876"/>
                </a:lnTo>
                <a:lnTo>
                  <a:pt x="3503" y="876"/>
                </a:lnTo>
                <a:lnTo>
                  <a:pt x="3505" y="876"/>
                </a:lnTo>
                <a:lnTo>
                  <a:pt x="3506" y="876"/>
                </a:lnTo>
                <a:lnTo>
                  <a:pt x="3506" y="876"/>
                </a:lnTo>
                <a:lnTo>
                  <a:pt x="3507" y="876"/>
                </a:lnTo>
                <a:lnTo>
                  <a:pt x="3508" y="876"/>
                </a:lnTo>
                <a:lnTo>
                  <a:pt x="3510" y="876"/>
                </a:lnTo>
                <a:lnTo>
                  <a:pt x="3510" y="876"/>
                </a:lnTo>
                <a:lnTo>
                  <a:pt x="3511" y="876"/>
                </a:lnTo>
                <a:lnTo>
                  <a:pt x="3512" y="876"/>
                </a:lnTo>
                <a:lnTo>
                  <a:pt x="3513" y="876"/>
                </a:lnTo>
                <a:lnTo>
                  <a:pt x="3513" y="876"/>
                </a:lnTo>
                <a:lnTo>
                  <a:pt x="3515" y="876"/>
                </a:lnTo>
                <a:lnTo>
                  <a:pt x="3516" y="876"/>
                </a:lnTo>
                <a:lnTo>
                  <a:pt x="3517" y="876"/>
                </a:lnTo>
                <a:lnTo>
                  <a:pt x="3517" y="876"/>
                </a:lnTo>
                <a:lnTo>
                  <a:pt x="3518" y="876"/>
                </a:lnTo>
                <a:lnTo>
                  <a:pt x="3519" y="876"/>
                </a:lnTo>
                <a:lnTo>
                  <a:pt x="3521" y="876"/>
                </a:lnTo>
                <a:lnTo>
                  <a:pt x="3521" y="876"/>
                </a:lnTo>
                <a:lnTo>
                  <a:pt x="3522" y="876"/>
                </a:lnTo>
                <a:lnTo>
                  <a:pt x="3523" y="876"/>
                </a:lnTo>
                <a:lnTo>
                  <a:pt x="3524" y="876"/>
                </a:lnTo>
                <a:lnTo>
                  <a:pt x="3526" y="876"/>
                </a:lnTo>
                <a:lnTo>
                  <a:pt x="3526" y="876"/>
                </a:lnTo>
                <a:lnTo>
                  <a:pt x="3527" y="876"/>
                </a:lnTo>
                <a:lnTo>
                  <a:pt x="3528" y="876"/>
                </a:lnTo>
                <a:lnTo>
                  <a:pt x="3529" y="876"/>
                </a:lnTo>
                <a:lnTo>
                  <a:pt x="3529" y="876"/>
                </a:lnTo>
                <a:lnTo>
                  <a:pt x="3531" y="876"/>
                </a:lnTo>
                <a:lnTo>
                  <a:pt x="3532" y="876"/>
                </a:lnTo>
                <a:lnTo>
                  <a:pt x="3533" y="876"/>
                </a:lnTo>
                <a:lnTo>
                  <a:pt x="3533" y="876"/>
                </a:lnTo>
                <a:lnTo>
                  <a:pt x="3534" y="876"/>
                </a:lnTo>
                <a:lnTo>
                  <a:pt x="3536" y="876"/>
                </a:lnTo>
                <a:lnTo>
                  <a:pt x="3537" y="876"/>
                </a:lnTo>
                <a:lnTo>
                  <a:pt x="3537" y="876"/>
                </a:lnTo>
                <a:lnTo>
                  <a:pt x="3538" y="876"/>
                </a:lnTo>
                <a:lnTo>
                  <a:pt x="3539" y="876"/>
                </a:lnTo>
                <a:lnTo>
                  <a:pt x="3541" y="876"/>
                </a:lnTo>
                <a:lnTo>
                  <a:pt x="3541" y="876"/>
                </a:lnTo>
                <a:lnTo>
                  <a:pt x="3542" y="876"/>
                </a:lnTo>
                <a:lnTo>
                  <a:pt x="3543" y="876"/>
                </a:lnTo>
                <a:lnTo>
                  <a:pt x="3544" y="876"/>
                </a:lnTo>
                <a:lnTo>
                  <a:pt x="3544" y="876"/>
                </a:lnTo>
                <a:lnTo>
                  <a:pt x="3546" y="876"/>
                </a:lnTo>
                <a:lnTo>
                  <a:pt x="3547" y="876"/>
                </a:lnTo>
                <a:lnTo>
                  <a:pt x="3548" y="876"/>
                </a:lnTo>
                <a:lnTo>
                  <a:pt x="3548" y="876"/>
                </a:lnTo>
                <a:lnTo>
                  <a:pt x="3549" y="876"/>
                </a:lnTo>
                <a:lnTo>
                  <a:pt x="3551" y="876"/>
                </a:lnTo>
                <a:lnTo>
                  <a:pt x="3552" y="876"/>
                </a:lnTo>
                <a:lnTo>
                  <a:pt x="3552" y="876"/>
                </a:lnTo>
                <a:lnTo>
                  <a:pt x="3553" y="876"/>
                </a:lnTo>
                <a:lnTo>
                  <a:pt x="3554" y="876"/>
                </a:lnTo>
                <a:lnTo>
                  <a:pt x="3555" y="876"/>
                </a:lnTo>
                <a:lnTo>
                  <a:pt x="3555" y="876"/>
                </a:lnTo>
                <a:lnTo>
                  <a:pt x="3557" y="876"/>
                </a:lnTo>
                <a:lnTo>
                  <a:pt x="3558" y="876"/>
                </a:lnTo>
                <a:lnTo>
                  <a:pt x="3559" y="876"/>
                </a:lnTo>
                <a:lnTo>
                  <a:pt x="3559" y="876"/>
                </a:lnTo>
                <a:lnTo>
                  <a:pt x="3560" y="876"/>
                </a:lnTo>
                <a:lnTo>
                  <a:pt x="3562" y="876"/>
                </a:lnTo>
                <a:lnTo>
                  <a:pt x="3563" y="876"/>
                </a:lnTo>
                <a:lnTo>
                  <a:pt x="3563" y="876"/>
                </a:lnTo>
                <a:lnTo>
                  <a:pt x="3564" y="876"/>
                </a:lnTo>
                <a:lnTo>
                  <a:pt x="3565" y="876"/>
                </a:lnTo>
                <a:lnTo>
                  <a:pt x="3567" y="876"/>
                </a:lnTo>
                <a:lnTo>
                  <a:pt x="3567" y="876"/>
                </a:lnTo>
                <a:lnTo>
                  <a:pt x="3568" y="876"/>
                </a:lnTo>
                <a:lnTo>
                  <a:pt x="3569" y="876"/>
                </a:lnTo>
                <a:lnTo>
                  <a:pt x="3570" y="876"/>
                </a:lnTo>
                <a:lnTo>
                  <a:pt x="3570" y="876"/>
                </a:lnTo>
                <a:lnTo>
                  <a:pt x="3572" y="876"/>
                </a:lnTo>
                <a:lnTo>
                  <a:pt x="3573" y="876"/>
                </a:lnTo>
                <a:lnTo>
                  <a:pt x="3574" y="876"/>
                </a:lnTo>
                <a:lnTo>
                  <a:pt x="3574" y="876"/>
                </a:lnTo>
                <a:lnTo>
                  <a:pt x="3575" y="876"/>
                </a:lnTo>
                <a:lnTo>
                  <a:pt x="3577" y="876"/>
                </a:lnTo>
                <a:lnTo>
                  <a:pt x="3578" y="876"/>
                </a:lnTo>
                <a:lnTo>
                  <a:pt x="3578" y="876"/>
                </a:lnTo>
                <a:lnTo>
                  <a:pt x="3579" y="876"/>
                </a:lnTo>
                <a:lnTo>
                  <a:pt x="3580" y="876"/>
                </a:lnTo>
                <a:lnTo>
                  <a:pt x="3582" y="876"/>
                </a:lnTo>
                <a:lnTo>
                  <a:pt x="3583" y="877"/>
                </a:lnTo>
                <a:lnTo>
                  <a:pt x="3583" y="877"/>
                </a:lnTo>
                <a:lnTo>
                  <a:pt x="3584" y="877"/>
                </a:lnTo>
                <a:lnTo>
                  <a:pt x="3585" y="876"/>
                </a:lnTo>
                <a:lnTo>
                  <a:pt x="3587" y="876"/>
                </a:lnTo>
                <a:lnTo>
                  <a:pt x="3587" y="876"/>
                </a:lnTo>
                <a:lnTo>
                  <a:pt x="3588" y="876"/>
                </a:lnTo>
                <a:lnTo>
                  <a:pt x="3589" y="876"/>
                </a:lnTo>
                <a:lnTo>
                  <a:pt x="3590" y="876"/>
                </a:lnTo>
                <a:lnTo>
                  <a:pt x="3590" y="876"/>
                </a:lnTo>
                <a:lnTo>
                  <a:pt x="3591" y="876"/>
                </a:lnTo>
                <a:lnTo>
                  <a:pt x="3593" y="876"/>
                </a:lnTo>
                <a:lnTo>
                  <a:pt x="3594" y="876"/>
                </a:lnTo>
                <a:lnTo>
                  <a:pt x="3594" y="876"/>
                </a:lnTo>
                <a:lnTo>
                  <a:pt x="3595" y="876"/>
                </a:lnTo>
                <a:lnTo>
                  <a:pt x="3596" y="876"/>
                </a:lnTo>
                <a:lnTo>
                  <a:pt x="3598" y="876"/>
                </a:lnTo>
                <a:lnTo>
                  <a:pt x="3598" y="876"/>
                </a:lnTo>
                <a:lnTo>
                  <a:pt x="3599" y="876"/>
                </a:lnTo>
                <a:lnTo>
                  <a:pt x="3600" y="876"/>
                </a:lnTo>
                <a:lnTo>
                  <a:pt x="3601" y="876"/>
                </a:lnTo>
                <a:lnTo>
                  <a:pt x="3601" y="876"/>
                </a:lnTo>
                <a:lnTo>
                  <a:pt x="3603" y="876"/>
                </a:lnTo>
                <a:lnTo>
                  <a:pt x="3604" y="876"/>
                </a:lnTo>
                <a:lnTo>
                  <a:pt x="3605" y="876"/>
                </a:lnTo>
                <a:lnTo>
                  <a:pt x="3605" y="876"/>
                </a:lnTo>
                <a:lnTo>
                  <a:pt x="3606" y="876"/>
                </a:lnTo>
                <a:lnTo>
                  <a:pt x="3608" y="876"/>
                </a:lnTo>
                <a:lnTo>
                  <a:pt x="3609" y="876"/>
                </a:lnTo>
                <a:lnTo>
                  <a:pt x="3609" y="876"/>
                </a:lnTo>
                <a:lnTo>
                  <a:pt x="3610" y="877"/>
                </a:lnTo>
                <a:lnTo>
                  <a:pt x="3611" y="877"/>
                </a:lnTo>
                <a:lnTo>
                  <a:pt x="3613" y="877"/>
                </a:lnTo>
                <a:lnTo>
                  <a:pt x="3613" y="877"/>
                </a:lnTo>
                <a:lnTo>
                  <a:pt x="3614" y="877"/>
                </a:lnTo>
                <a:lnTo>
                  <a:pt x="3615" y="877"/>
                </a:lnTo>
                <a:lnTo>
                  <a:pt x="3616" y="877"/>
                </a:lnTo>
                <a:lnTo>
                  <a:pt x="3616" y="877"/>
                </a:lnTo>
                <a:lnTo>
                  <a:pt x="3618" y="877"/>
                </a:lnTo>
                <a:lnTo>
                  <a:pt x="3619" y="877"/>
                </a:lnTo>
                <a:lnTo>
                  <a:pt x="3620" y="877"/>
                </a:lnTo>
                <a:lnTo>
                  <a:pt x="3620" y="877"/>
                </a:lnTo>
                <a:lnTo>
                  <a:pt x="3621" y="877"/>
                </a:lnTo>
                <a:lnTo>
                  <a:pt x="3623" y="877"/>
                </a:lnTo>
                <a:lnTo>
                  <a:pt x="3624" y="877"/>
                </a:lnTo>
                <a:lnTo>
                  <a:pt x="3624" y="877"/>
                </a:lnTo>
                <a:lnTo>
                  <a:pt x="3625" y="877"/>
                </a:lnTo>
                <a:lnTo>
                  <a:pt x="3626" y="877"/>
                </a:lnTo>
                <a:lnTo>
                  <a:pt x="3627" y="877"/>
                </a:lnTo>
                <a:lnTo>
                  <a:pt x="3627" y="876"/>
                </a:lnTo>
                <a:lnTo>
                  <a:pt x="3629" y="876"/>
                </a:lnTo>
                <a:lnTo>
                  <a:pt x="3630" y="876"/>
                </a:lnTo>
                <a:lnTo>
                  <a:pt x="3631" y="876"/>
                </a:lnTo>
                <a:lnTo>
                  <a:pt x="3631" y="876"/>
                </a:lnTo>
                <a:lnTo>
                  <a:pt x="3632" y="876"/>
                </a:lnTo>
                <a:lnTo>
                  <a:pt x="3634" y="876"/>
                </a:lnTo>
                <a:lnTo>
                  <a:pt x="3635" y="876"/>
                </a:lnTo>
                <a:lnTo>
                  <a:pt x="3636" y="876"/>
                </a:lnTo>
                <a:lnTo>
                  <a:pt x="3636" y="876"/>
                </a:lnTo>
                <a:lnTo>
                  <a:pt x="3637" y="876"/>
                </a:lnTo>
                <a:lnTo>
                  <a:pt x="3639" y="876"/>
                </a:lnTo>
                <a:lnTo>
                  <a:pt x="3640" y="876"/>
                </a:lnTo>
                <a:lnTo>
                  <a:pt x="3640" y="876"/>
                </a:lnTo>
                <a:lnTo>
                  <a:pt x="3641" y="876"/>
                </a:lnTo>
                <a:lnTo>
                  <a:pt x="3642" y="876"/>
                </a:lnTo>
                <a:lnTo>
                  <a:pt x="3644" y="876"/>
                </a:lnTo>
                <a:lnTo>
                  <a:pt x="3644" y="877"/>
                </a:lnTo>
                <a:lnTo>
                  <a:pt x="3645" y="877"/>
                </a:lnTo>
                <a:lnTo>
                  <a:pt x="3646" y="877"/>
                </a:lnTo>
                <a:lnTo>
                  <a:pt x="3647" y="877"/>
                </a:lnTo>
                <a:lnTo>
                  <a:pt x="3647" y="876"/>
                </a:lnTo>
                <a:lnTo>
                  <a:pt x="3649" y="876"/>
                </a:lnTo>
                <a:lnTo>
                  <a:pt x="3650" y="876"/>
                </a:lnTo>
                <a:lnTo>
                  <a:pt x="3651" y="876"/>
                </a:lnTo>
                <a:lnTo>
                  <a:pt x="3651" y="876"/>
                </a:lnTo>
                <a:lnTo>
                  <a:pt x="3652" y="876"/>
                </a:lnTo>
                <a:lnTo>
                  <a:pt x="3654" y="876"/>
                </a:lnTo>
                <a:lnTo>
                  <a:pt x="3655" y="876"/>
                </a:lnTo>
                <a:lnTo>
                  <a:pt x="3655" y="876"/>
                </a:lnTo>
                <a:lnTo>
                  <a:pt x="3656" y="876"/>
                </a:lnTo>
                <a:lnTo>
                  <a:pt x="3657" y="875"/>
                </a:lnTo>
                <a:lnTo>
                  <a:pt x="3659" y="875"/>
                </a:lnTo>
                <a:lnTo>
                  <a:pt x="3659" y="875"/>
                </a:lnTo>
                <a:lnTo>
                  <a:pt x="3660" y="875"/>
                </a:lnTo>
                <a:lnTo>
                  <a:pt x="3661" y="875"/>
                </a:lnTo>
                <a:lnTo>
                  <a:pt x="3662" y="875"/>
                </a:lnTo>
                <a:lnTo>
                  <a:pt x="3662" y="876"/>
                </a:lnTo>
                <a:lnTo>
                  <a:pt x="3663" y="876"/>
                </a:lnTo>
                <a:lnTo>
                  <a:pt x="3665" y="876"/>
                </a:lnTo>
                <a:lnTo>
                  <a:pt x="3666" y="876"/>
                </a:lnTo>
                <a:lnTo>
                  <a:pt x="3666" y="876"/>
                </a:lnTo>
                <a:lnTo>
                  <a:pt x="3667" y="876"/>
                </a:lnTo>
                <a:lnTo>
                  <a:pt x="3668" y="876"/>
                </a:lnTo>
                <a:lnTo>
                  <a:pt x="3670" y="876"/>
                </a:lnTo>
                <a:lnTo>
                  <a:pt x="3670" y="876"/>
                </a:lnTo>
                <a:lnTo>
                  <a:pt x="3671" y="876"/>
                </a:lnTo>
                <a:lnTo>
                  <a:pt x="3672" y="876"/>
                </a:lnTo>
                <a:lnTo>
                  <a:pt x="3673" y="876"/>
                </a:lnTo>
                <a:lnTo>
                  <a:pt x="3673" y="876"/>
                </a:lnTo>
                <a:lnTo>
                  <a:pt x="3675" y="876"/>
                </a:lnTo>
                <a:lnTo>
                  <a:pt x="3676" y="876"/>
                </a:lnTo>
                <a:lnTo>
                  <a:pt x="3677" y="876"/>
                </a:lnTo>
                <a:lnTo>
                  <a:pt x="3677" y="876"/>
                </a:lnTo>
                <a:lnTo>
                  <a:pt x="3678" y="876"/>
                </a:lnTo>
                <a:lnTo>
                  <a:pt x="3680" y="876"/>
                </a:lnTo>
                <a:lnTo>
                  <a:pt x="3681" y="876"/>
                </a:lnTo>
                <a:lnTo>
                  <a:pt x="3681" y="876"/>
                </a:lnTo>
                <a:lnTo>
                  <a:pt x="3682" y="876"/>
                </a:lnTo>
                <a:lnTo>
                  <a:pt x="3683" y="876"/>
                </a:lnTo>
                <a:lnTo>
                  <a:pt x="3685" y="876"/>
                </a:lnTo>
                <a:lnTo>
                  <a:pt x="3685" y="876"/>
                </a:lnTo>
                <a:lnTo>
                  <a:pt x="3686" y="876"/>
                </a:lnTo>
                <a:lnTo>
                  <a:pt x="3687" y="876"/>
                </a:lnTo>
                <a:lnTo>
                  <a:pt x="3688" y="876"/>
                </a:lnTo>
                <a:lnTo>
                  <a:pt x="3688" y="876"/>
                </a:lnTo>
                <a:lnTo>
                  <a:pt x="3690" y="876"/>
                </a:lnTo>
                <a:lnTo>
                  <a:pt x="3691" y="876"/>
                </a:lnTo>
                <a:lnTo>
                  <a:pt x="3692" y="876"/>
                </a:lnTo>
                <a:lnTo>
                  <a:pt x="3693" y="876"/>
                </a:lnTo>
                <a:lnTo>
                  <a:pt x="3693" y="876"/>
                </a:lnTo>
                <a:lnTo>
                  <a:pt x="3695" y="876"/>
                </a:lnTo>
                <a:lnTo>
                  <a:pt x="3696" y="876"/>
                </a:lnTo>
                <a:lnTo>
                  <a:pt x="3697" y="877"/>
                </a:lnTo>
                <a:lnTo>
                  <a:pt x="3697" y="880"/>
                </a:lnTo>
                <a:lnTo>
                  <a:pt x="3698" y="883"/>
                </a:lnTo>
                <a:lnTo>
                  <a:pt x="3699" y="891"/>
                </a:lnTo>
                <a:lnTo>
                  <a:pt x="3701" y="898"/>
                </a:lnTo>
                <a:lnTo>
                  <a:pt x="3701" y="904"/>
                </a:lnTo>
                <a:lnTo>
                  <a:pt x="3702" y="911"/>
                </a:lnTo>
                <a:lnTo>
                  <a:pt x="3703" y="913"/>
                </a:lnTo>
                <a:lnTo>
                  <a:pt x="3704" y="913"/>
                </a:lnTo>
                <a:lnTo>
                  <a:pt x="3704" y="911"/>
                </a:lnTo>
                <a:lnTo>
                  <a:pt x="3706" y="906"/>
                </a:lnTo>
                <a:lnTo>
                  <a:pt x="3707" y="900"/>
                </a:lnTo>
                <a:lnTo>
                  <a:pt x="3708" y="893"/>
                </a:lnTo>
                <a:lnTo>
                  <a:pt x="3708" y="888"/>
                </a:lnTo>
                <a:lnTo>
                  <a:pt x="3709" y="883"/>
                </a:lnTo>
                <a:lnTo>
                  <a:pt x="3711" y="880"/>
                </a:lnTo>
                <a:lnTo>
                  <a:pt x="3712" y="876"/>
                </a:lnTo>
                <a:lnTo>
                  <a:pt x="3712" y="873"/>
                </a:lnTo>
                <a:lnTo>
                  <a:pt x="3713" y="872"/>
                </a:lnTo>
                <a:lnTo>
                  <a:pt x="3714" y="870"/>
                </a:lnTo>
                <a:lnTo>
                  <a:pt x="3716" y="868"/>
                </a:lnTo>
                <a:lnTo>
                  <a:pt x="3716" y="867"/>
                </a:lnTo>
                <a:lnTo>
                  <a:pt x="3717" y="867"/>
                </a:lnTo>
                <a:lnTo>
                  <a:pt x="3718" y="866"/>
                </a:lnTo>
                <a:lnTo>
                  <a:pt x="3719" y="866"/>
                </a:lnTo>
                <a:lnTo>
                  <a:pt x="3719" y="865"/>
                </a:lnTo>
                <a:lnTo>
                  <a:pt x="3721" y="865"/>
                </a:lnTo>
                <a:lnTo>
                  <a:pt x="3722" y="865"/>
                </a:lnTo>
                <a:lnTo>
                  <a:pt x="3723" y="865"/>
                </a:lnTo>
                <a:lnTo>
                  <a:pt x="3723" y="863"/>
                </a:lnTo>
                <a:lnTo>
                  <a:pt x="3724" y="863"/>
                </a:lnTo>
                <a:lnTo>
                  <a:pt x="3726" y="863"/>
                </a:lnTo>
                <a:lnTo>
                  <a:pt x="3727" y="865"/>
                </a:lnTo>
                <a:lnTo>
                  <a:pt x="3727" y="865"/>
                </a:lnTo>
                <a:lnTo>
                  <a:pt x="3728" y="865"/>
                </a:lnTo>
                <a:lnTo>
                  <a:pt x="3729" y="865"/>
                </a:lnTo>
                <a:lnTo>
                  <a:pt x="3731" y="865"/>
                </a:lnTo>
                <a:lnTo>
                  <a:pt x="3731" y="866"/>
                </a:lnTo>
                <a:lnTo>
                  <a:pt x="3732" y="866"/>
                </a:lnTo>
                <a:lnTo>
                  <a:pt x="3733" y="866"/>
                </a:lnTo>
                <a:lnTo>
                  <a:pt x="3734" y="866"/>
                </a:lnTo>
                <a:lnTo>
                  <a:pt x="3734" y="866"/>
                </a:lnTo>
                <a:lnTo>
                  <a:pt x="3735" y="867"/>
                </a:lnTo>
                <a:lnTo>
                  <a:pt x="3737" y="867"/>
                </a:lnTo>
                <a:lnTo>
                  <a:pt x="3738" y="867"/>
                </a:lnTo>
                <a:lnTo>
                  <a:pt x="3738" y="867"/>
                </a:lnTo>
                <a:lnTo>
                  <a:pt x="3739" y="868"/>
                </a:lnTo>
                <a:lnTo>
                  <a:pt x="3740" y="868"/>
                </a:lnTo>
                <a:lnTo>
                  <a:pt x="3742" y="868"/>
                </a:lnTo>
                <a:lnTo>
                  <a:pt x="3742" y="870"/>
                </a:lnTo>
                <a:lnTo>
                  <a:pt x="3743" y="870"/>
                </a:lnTo>
                <a:lnTo>
                  <a:pt x="3744" y="871"/>
                </a:lnTo>
                <a:lnTo>
                  <a:pt x="3745" y="871"/>
                </a:lnTo>
                <a:lnTo>
                  <a:pt x="3745" y="871"/>
                </a:lnTo>
                <a:lnTo>
                  <a:pt x="3747" y="872"/>
                </a:lnTo>
                <a:lnTo>
                  <a:pt x="3748" y="872"/>
                </a:lnTo>
                <a:lnTo>
                  <a:pt x="3749" y="873"/>
                </a:lnTo>
                <a:lnTo>
                  <a:pt x="3750" y="873"/>
                </a:lnTo>
                <a:lnTo>
                  <a:pt x="3750" y="873"/>
                </a:lnTo>
                <a:lnTo>
                  <a:pt x="3752" y="875"/>
                </a:lnTo>
                <a:lnTo>
                  <a:pt x="3753" y="875"/>
                </a:lnTo>
                <a:lnTo>
                  <a:pt x="3754" y="875"/>
                </a:lnTo>
                <a:lnTo>
                  <a:pt x="3754" y="876"/>
                </a:lnTo>
                <a:lnTo>
                  <a:pt x="3755" y="876"/>
                </a:lnTo>
                <a:lnTo>
                  <a:pt x="3757" y="876"/>
                </a:lnTo>
                <a:lnTo>
                  <a:pt x="3758" y="875"/>
                </a:lnTo>
                <a:lnTo>
                  <a:pt x="3758" y="875"/>
                </a:lnTo>
                <a:lnTo>
                  <a:pt x="3759" y="875"/>
                </a:lnTo>
                <a:lnTo>
                  <a:pt x="3760" y="875"/>
                </a:lnTo>
                <a:lnTo>
                  <a:pt x="3762" y="875"/>
                </a:lnTo>
                <a:lnTo>
                  <a:pt x="3762" y="875"/>
                </a:lnTo>
                <a:lnTo>
                  <a:pt x="3763" y="875"/>
                </a:lnTo>
                <a:lnTo>
                  <a:pt x="3764" y="875"/>
                </a:lnTo>
                <a:lnTo>
                  <a:pt x="3765" y="875"/>
                </a:lnTo>
                <a:lnTo>
                  <a:pt x="3765" y="875"/>
                </a:lnTo>
                <a:lnTo>
                  <a:pt x="3767" y="875"/>
                </a:lnTo>
                <a:lnTo>
                  <a:pt x="3768" y="876"/>
                </a:lnTo>
                <a:lnTo>
                  <a:pt x="3769" y="876"/>
                </a:lnTo>
                <a:lnTo>
                  <a:pt x="3769" y="876"/>
                </a:lnTo>
                <a:lnTo>
                  <a:pt x="3770" y="876"/>
                </a:lnTo>
                <a:lnTo>
                  <a:pt x="3771" y="876"/>
                </a:lnTo>
                <a:lnTo>
                  <a:pt x="3773" y="876"/>
                </a:lnTo>
                <a:lnTo>
                  <a:pt x="3773" y="877"/>
                </a:lnTo>
                <a:lnTo>
                  <a:pt x="3774" y="876"/>
                </a:lnTo>
                <a:lnTo>
                  <a:pt x="3775" y="876"/>
                </a:lnTo>
                <a:lnTo>
                  <a:pt x="3776" y="876"/>
                </a:lnTo>
                <a:lnTo>
                  <a:pt x="3776" y="876"/>
                </a:lnTo>
                <a:lnTo>
                  <a:pt x="3778" y="876"/>
                </a:lnTo>
                <a:lnTo>
                  <a:pt x="3779" y="876"/>
                </a:lnTo>
                <a:lnTo>
                  <a:pt x="3780" y="876"/>
                </a:lnTo>
                <a:lnTo>
                  <a:pt x="3780" y="876"/>
                </a:lnTo>
                <a:lnTo>
                  <a:pt x="3781" y="876"/>
                </a:lnTo>
                <a:lnTo>
                  <a:pt x="3783" y="876"/>
                </a:lnTo>
                <a:lnTo>
                  <a:pt x="3784" y="876"/>
                </a:lnTo>
                <a:lnTo>
                  <a:pt x="3784" y="876"/>
                </a:lnTo>
                <a:lnTo>
                  <a:pt x="3785" y="876"/>
                </a:lnTo>
                <a:lnTo>
                  <a:pt x="3786" y="876"/>
                </a:lnTo>
                <a:lnTo>
                  <a:pt x="3788" y="876"/>
                </a:lnTo>
                <a:lnTo>
                  <a:pt x="3788" y="876"/>
                </a:lnTo>
                <a:lnTo>
                  <a:pt x="3789" y="876"/>
                </a:lnTo>
                <a:lnTo>
                  <a:pt x="3790" y="876"/>
                </a:lnTo>
                <a:lnTo>
                  <a:pt x="3791" y="876"/>
                </a:lnTo>
                <a:lnTo>
                  <a:pt x="3791" y="876"/>
                </a:lnTo>
                <a:lnTo>
                  <a:pt x="3793" y="876"/>
                </a:lnTo>
                <a:lnTo>
                  <a:pt x="3794" y="876"/>
                </a:lnTo>
                <a:lnTo>
                  <a:pt x="3795" y="876"/>
                </a:lnTo>
                <a:lnTo>
                  <a:pt x="3795" y="876"/>
                </a:lnTo>
                <a:lnTo>
                  <a:pt x="3796" y="876"/>
                </a:lnTo>
                <a:lnTo>
                  <a:pt x="3798" y="876"/>
                </a:lnTo>
                <a:lnTo>
                  <a:pt x="3799" y="876"/>
                </a:lnTo>
                <a:lnTo>
                  <a:pt x="3799" y="875"/>
                </a:lnTo>
                <a:lnTo>
                  <a:pt x="3800" y="875"/>
                </a:lnTo>
                <a:lnTo>
                  <a:pt x="3801" y="875"/>
                </a:lnTo>
                <a:lnTo>
                  <a:pt x="3803" y="875"/>
                </a:lnTo>
                <a:lnTo>
                  <a:pt x="3804" y="875"/>
                </a:lnTo>
                <a:lnTo>
                  <a:pt x="3804" y="875"/>
                </a:lnTo>
                <a:lnTo>
                  <a:pt x="3805" y="875"/>
                </a:lnTo>
                <a:lnTo>
                  <a:pt x="3806" y="875"/>
                </a:lnTo>
                <a:lnTo>
                  <a:pt x="3807" y="875"/>
                </a:lnTo>
                <a:lnTo>
                  <a:pt x="3807" y="875"/>
                </a:lnTo>
                <a:lnTo>
                  <a:pt x="3809" y="875"/>
                </a:lnTo>
                <a:lnTo>
                  <a:pt x="3810" y="875"/>
                </a:lnTo>
                <a:lnTo>
                  <a:pt x="3811" y="875"/>
                </a:lnTo>
                <a:lnTo>
                  <a:pt x="3811" y="875"/>
                </a:lnTo>
                <a:lnTo>
                  <a:pt x="3812" y="875"/>
                </a:lnTo>
                <a:lnTo>
                  <a:pt x="3814" y="875"/>
                </a:lnTo>
                <a:lnTo>
                  <a:pt x="3815" y="875"/>
                </a:lnTo>
                <a:lnTo>
                  <a:pt x="3815" y="875"/>
                </a:lnTo>
                <a:lnTo>
                  <a:pt x="3816" y="875"/>
                </a:lnTo>
                <a:lnTo>
                  <a:pt x="3817" y="875"/>
                </a:lnTo>
                <a:lnTo>
                  <a:pt x="3819" y="873"/>
                </a:lnTo>
                <a:lnTo>
                  <a:pt x="3819" y="873"/>
                </a:lnTo>
                <a:lnTo>
                  <a:pt x="3820" y="873"/>
                </a:lnTo>
                <a:lnTo>
                  <a:pt x="3821" y="873"/>
                </a:lnTo>
                <a:lnTo>
                  <a:pt x="3822" y="872"/>
                </a:lnTo>
                <a:lnTo>
                  <a:pt x="3822" y="872"/>
                </a:lnTo>
                <a:lnTo>
                  <a:pt x="3824" y="872"/>
                </a:lnTo>
                <a:lnTo>
                  <a:pt x="3825" y="871"/>
                </a:lnTo>
                <a:lnTo>
                  <a:pt x="3826" y="871"/>
                </a:lnTo>
                <a:lnTo>
                  <a:pt x="3826" y="870"/>
                </a:lnTo>
                <a:lnTo>
                  <a:pt x="3827" y="868"/>
                </a:lnTo>
                <a:lnTo>
                  <a:pt x="3829" y="868"/>
                </a:lnTo>
                <a:lnTo>
                  <a:pt x="3830" y="867"/>
                </a:lnTo>
                <a:lnTo>
                  <a:pt x="3830" y="867"/>
                </a:lnTo>
                <a:lnTo>
                  <a:pt x="3831" y="866"/>
                </a:lnTo>
                <a:lnTo>
                  <a:pt x="3832" y="866"/>
                </a:lnTo>
                <a:lnTo>
                  <a:pt x="3834" y="865"/>
                </a:lnTo>
                <a:lnTo>
                  <a:pt x="3834" y="865"/>
                </a:lnTo>
                <a:lnTo>
                  <a:pt x="3835" y="863"/>
                </a:lnTo>
                <a:lnTo>
                  <a:pt x="3836" y="863"/>
                </a:lnTo>
                <a:lnTo>
                  <a:pt x="3837" y="863"/>
                </a:lnTo>
                <a:lnTo>
                  <a:pt x="3837" y="863"/>
                </a:lnTo>
                <a:lnTo>
                  <a:pt x="3838" y="863"/>
                </a:lnTo>
                <a:lnTo>
                  <a:pt x="3840" y="863"/>
                </a:lnTo>
                <a:lnTo>
                  <a:pt x="3841" y="865"/>
                </a:lnTo>
                <a:lnTo>
                  <a:pt x="3841" y="866"/>
                </a:lnTo>
                <a:lnTo>
                  <a:pt x="3842" y="867"/>
                </a:lnTo>
                <a:lnTo>
                  <a:pt x="3843" y="867"/>
                </a:lnTo>
                <a:lnTo>
                  <a:pt x="3845" y="867"/>
                </a:lnTo>
                <a:lnTo>
                  <a:pt x="3845" y="868"/>
                </a:lnTo>
                <a:lnTo>
                  <a:pt x="3846" y="870"/>
                </a:lnTo>
                <a:lnTo>
                  <a:pt x="3847" y="870"/>
                </a:lnTo>
                <a:lnTo>
                  <a:pt x="3848" y="871"/>
                </a:lnTo>
                <a:lnTo>
                  <a:pt x="3848" y="872"/>
                </a:lnTo>
                <a:lnTo>
                  <a:pt x="3850" y="872"/>
                </a:lnTo>
                <a:lnTo>
                  <a:pt x="3851" y="873"/>
                </a:lnTo>
                <a:lnTo>
                  <a:pt x="3852" y="875"/>
                </a:lnTo>
                <a:lnTo>
                  <a:pt x="3852" y="876"/>
                </a:lnTo>
                <a:lnTo>
                  <a:pt x="3853" y="876"/>
                </a:lnTo>
                <a:lnTo>
                  <a:pt x="3855" y="876"/>
                </a:lnTo>
                <a:lnTo>
                  <a:pt x="3856" y="876"/>
                </a:lnTo>
                <a:lnTo>
                  <a:pt x="3856" y="876"/>
                </a:lnTo>
                <a:lnTo>
                  <a:pt x="3857" y="876"/>
                </a:lnTo>
                <a:lnTo>
                  <a:pt x="3858" y="876"/>
                </a:lnTo>
                <a:lnTo>
                  <a:pt x="3860" y="877"/>
                </a:lnTo>
                <a:lnTo>
                  <a:pt x="3861" y="877"/>
                </a:lnTo>
                <a:lnTo>
                  <a:pt x="3861" y="877"/>
                </a:lnTo>
                <a:lnTo>
                  <a:pt x="3862" y="877"/>
                </a:lnTo>
                <a:lnTo>
                  <a:pt x="3863" y="877"/>
                </a:lnTo>
                <a:lnTo>
                  <a:pt x="3865" y="877"/>
                </a:lnTo>
                <a:lnTo>
                  <a:pt x="3865" y="877"/>
                </a:lnTo>
                <a:lnTo>
                  <a:pt x="3866" y="877"/>
                </a:lnTo>
                <a:lnTo>
                  <a:pt x="3867" y="877"/>
                </a:lnTo>
                <a:lnTo>
                  <a:pt x="3868" y="877"/>
                </a:lnTo>
                <a:lnTo>
                  <a:pt x="3868" y="877"/>
                </a:lnTo>
                <a:lnTo>
                  <a:pt x="3870" y="877"/>
                </a:lnTo>
                <a:lnTo>
                  <a:pt x="3871" y="877"/>
                </a:lnTo>
                <a:lnTo>
                  <a:pt x="3872" y="877"/>
                </a:lnTo>
                <a:lnTo>
                  <a:pt x="3872" y="877"/>
                </a:lnTo>
                <a:lnTo>
                  <a:pt x="3873" y="877"/>
                </a:lnTo>
                <a:lnTo>
                  <a:pt x="3874" y="877"/>
                </a:lnTo>
                <a:lnTo>
                  <a:pt x="3876" y="877"/>
                </a:lnTo>
                <a:lnTo>
                  <a:pt x="3876" y="877"/>
                </a:lnTo>
                <a:lnTo>
                  <a:pt x="3877" y="877"/>
                </a:lnTo>
                <a:lnTo>
                  <a:pt x="3878" y="877"/>
                </a:lnTo>
                <a:lnTo>
                  <a:pt x="3879" y="877"/>
                </a:lnTo>
                <a:lnTo>
                  <a:pt x="3879" y="876"/>
                </a:lnTo>
                <a:lnTo>
                  <a:pt x="3881" y="876"/>
                </a:lnTo>
                <a:lnTo>
                  <a:pt x="3882" y="876"/>
                </a:lnTo>
                <a:lnTo>
                  <a:pt x="3883" y="876"/>
                </a:lnTo>
                <a:lnTo>
                  <a:pt x="3883" y="876"/>
                </a:lnTo>
                <a:lnTo>
                  <a:pt x="3884" y="876"/>
                </a:lnTo>
                <a:lnTo>
                  <a:pt x="3886" y="876"/>
                </a:lnTo>
                <a:lnTo>
                  <a:pt x="3887" y="876"/>
                </a:lnTo>
                <a:lnTo>
                  <a:pt x="3887" y="876"/>
                </a:lnTo>
                <a:lnTo>
                  <a:pt x="3888" y="876"/>
                </a:lnTo>
                <a:lnTo>
                  <a:pt x="3889" y="876"/>
                </a:lnTo>
                <a:lnTo>
                  <a:pt x="3891" y="876"/>
                </a:lnTo>
                <a:lnTo>
                  <a:pt x="3891" y="876"/>
                </a:lnTo>
                <a:lnTo>
                  <a:pt x="3892" y="876"/>
                </a:lnTo>
                <a:lnTo>
                  <a:pt x="3893" y="876"/>
                </a:lnTo>
                <a:lnTo>
                  <a:pt x="3894" y="876"/>
                </a:lnTo>
                <a:lnTo>
                  <a:pt x="3894" y="876"/>
                </a:lnTo>
                <a:lnTo>
                  <a:pt x="3896" y="876"/>
                </a:lnTo>
                <a:lnTo>
                  <a:pt x="3897" y="876"/>
                </a:lnTo>
                <a:lnTo>
                  <a:pt x="3898" y="876"/>
                </a:lnTo>
                <a:lnTo>
                  <a:pt x="3898" y="876"/>
                </a:lnTo>
                <a:lnTo>
                  <a:pt x="3899" y="876"/>
                </a:lnTo>
                <a:lnTo>
                  <a:pt x="3901" y="876"/>
                </a:lnTo>
                <a:lnTo>
                  <a:pt x="3902" y="876"/>
                </a:lnTo>
                <a:lnTo>
                  <a:pt x="3902" y="876"/>
                </a:lnTo>
                <a:lnTo>
                  <a:pt x="3903" y="876"/>
                </a:lnTo>
                <a:lnTo>
                  <a:pt x="3904" y="876"/>
                </a:lnTo>
                <a:lnTo>
                  <a:pt x="3906" y="876"/>
                </a:lnTo>
                <a:lnTo>
                  <a:pt x="3906" y="876"/>
                </a:lnTo>
                <a:lnTo>
                  <a:pt x="3907" y="876"/>
                </a:lnTo>
                <a:lnTo>
                  <a:pt x="3908" y="876"/>
                </a:lnTo>
                <a:lnTo>
                  <a:pt x="3909" y="875"/>
                </a:lnTo>
                <a:lnTo>
                  <a:pt x="3909" y="875"/>
                </a:lnTo>
                <a:lnTo>
                  <a:pt x="3910" y="875"/>
                </a:lnTo>
                <a:lnTo>
                  <a:pt x="3912" y="875"/>
                </a:lnTo>
                <a:lnTo>
                  <a:pt x="3913" y="876"/>
                </a:lnTo>
                <a:lnTo>
                  <a:pt x="3913" y="876"/>
                </a:lnTo>
                <a:lnTo>
                  <a:pt x="3914" y="876"/>
                </a:lnTo>
                <a:lnTo>
                  <a:pt x="3915" y="876"/>
                </a:lnTo>
                <a:lnTo>
                  <a:pt x="3917" y="876"/>
                </a:lnTo>
                <a:lnTo>
                  <a:pt x="3918" y="875"/>
                </a:lnTo>
                <a:lnTo>
                  <a:pt x="3918" y="875"/>
                </a:lnTo>
                <a:lnTo>
                  <a:pt x="3919" y="875"/>
                </a:lnTo>
                <a:lnTo>
                  <a:pt x="3920" y="875"/>
                </a:lnTo>
                <a:lnTo>
                  <a:pt x="3922" y="875"/>
                </a:lnTo>
                <a:lnTo>
                  <a:pt x="3922" y="875"/>
                </a:lnTo>
                <a:lnTo>
                  <a:pt x="3923" y="875"/>
                </a:lnTo>
                <a:lnTo>
                  <a:pt x="3924" y="875"/>
                </a:lnTo>
                <a:lnTo>
                  <a:pt x="3925" y="876"/>
                </a:lnTo>
                <a:lnTo>
                  <a:pt x="3925" y="876"/>
                </a:lnTo>
                <a:lnTo>
                  <a:pt x="3927" y="876"/>
                </a:lnTo>
                <a:lnTo>
                  <a:pt x="3928" y="876"/>
                </a:lnTo>
                <a:lnTo>
                  <a:pt x="3929" y="876"/>
                </a:lnTo>
                <a:lnTo>
                  <a:pt x="3929" y="876"/>
                </a:lnTo>
                <a:lnTo>
                  <a:pt x="3930" y="876"/>
                </a:lnTo>
                <a:lnTo>
                  <a:pt x="3932" y="876"/>
                </a:lnTo>
                <a:lnTo>
                  <a:pt x="3933" y="876"/>
                </a:lnTo>
                <a:lnTo>
                  <a:pt x="3933" y="876"/>
                </a:lnTo>
                <a:lnTo>
                  <a:pt x="3934" y="876"/>
                </a:lnTo>
                <a:lnTo>
                  <a:pt x="3935" y="876"/>
                </a:lnTo>
                <a:lnTo>
                  <a:pt x="3937" y="876"/>
                </a:lnTo>
                <a:lnTo>
                  <a:pt x="3937" y="876"/>
                </a:lnTo>
                <a:lnTo>
                  <a:pt x="3938" y="876"/>
                </a:lnTo>
                <a:lnTo>
                  <a:pt x="3939" y="876"/>
                </a:lnTo>
                <a:lnTo>
                  <a:pt x="3940" y="876"/>
                </a:lnTo>
                <a:lnTo>
                  <a:pt x="3940" y="876"/>
                </a:lnTo>
                <a:lnTo>
                  <a:pt x="3942" y="876"/>
                </a:lnTo>
                <a:lnTo>
                  <a:pt x="3943" y="876"/>
                </a:lnTo>
                <a:lnTo>
                  <a:pt x="3944" y="876"/>
                </a:lnTo>
                <a:lnTo>
                  <a:pt x="3944" y="876"/>
                </a:lnTo>
                <a:lnTo>
                  <a:pt x="3945" y="876"/>
                </a:lnTo>
                <a:lnTo>
                  <a:pt x="3946" y="876"/>
                </a:lnTo>
                <a:lnTo>
                  <a:pt x="3948" y="876"/>
                </a:lnTo>
                <a:lnTo>
                  <a:pt x="3948" y="876"/>
                </a:lnTo>
                <a:lnTo>
                  <a:pt x="3949" y="876"/>
                </a:lnTo>
                <a:lnTo>
                  <a:pt x="3950" y="876"/>
                </a:lnTo>
                <a:lnTo>
                  <a:pt x="3951" y="876"/>
                </a:lnTo>
                <a:lnTo>
                  <a:pt x="3951" y="876"/>
                </a:lnTo>
                <a:lnTo>
                  <a:pt x="3953" y="876"/>
                </a:lnTo>
                <a:lnTo>
                  <a:pt x="3954" y="876"/>
                </a:lnTo>
                <a:lnTo>
                  <a:pt x="3955" y="876"/>
                </a:lnTo>
                <a:lnTo>
                  <a:pt x="3955" y="875"/>
                </a:lnTo>
                <a:lnTo>
                  <a:pt x="3956" y="875"/>
                </a:lnTo>
                <a:lnTo>
                  <a:pt x="3958" y="875"/>
                </a:lnTo>
                <a:lnTo>
                  <a:pt x="3959" y="875"/>
                </a:lnTo>
                <a:lnTo>
                  <a:pt x="3959" y="875"/>
                </a:lnTo>
                <a:lnTo>
                  <a:pt x="3960" y="875"/>
                </a:lnTo>
                <a:lnTo>
                  <a:pt x="3961" y="875"/>
                </a:lnTo>
                <a:lnTo>
                  <a:pt x="3963" y="875"/>
                </a:lnTo>
                <a:lnTo>
                  <a:pt x="3963" y="875"/>
                </a:lnTo>
                <a:lnTo>
                  <a:pt x="3964" y="875"/>
                </a:lnTo>
                <a:lnTo>
                  <a:pt x="3965" y="876"/>
                </a:lnTo>
                <a:lnTo>
                  <a:pt x="3966" y="876"/>
                </a:lnTo>
                <a:lnTo>
                  <a:pt x="3966" y="876"/>
                </a:lnTo>
                <a:lnTo>
                  <a:pt x="3968" y="875"/>
                </a:lnTo>
                <a:lnTo>
                  <a:pt x="3969" y="875"/>
                </a:lnTo>
                <a:lnTo>
                  <a:pt x="3970" y="875"/>
                </a:lnTo>
                <a:lnTo>
                  <a:pt x="3971" y="876"/>
                </a:lnTo>
                <a:lnTo>
                  <a:pt x="3971" y="876"/>
                </a:lnTo>
                <a:lnTo>
                  <a:pt x="3973" y="876"/>
                </a:lnTo>
                <a:lnTo>
                  <a:pt x="3974" y="876"/>
                </a:lnTo>
                <a:lnTo>
                  <a:pt x="3975" y="876"/>
                </a:lnTo>
                <a:lnTo>
                  <a:pt x="3975" y="876"/>
                </a:lnTo>
                <a:lnTo>
                  <a:pt x="3976" y="876"/>
                </a:lnTo>
                <a:lnTo>
                  <a:pt x="3978" y="876"/>
                </a:lnTo>
                <a:lnTo>
                  <a:pt x="3979" y="876"/>
                </a:lnTo>
                <a:lnTo>
                  <a:pt x="3979" y="876"/>
                </a:lnTo>
                <a:lnTo>
                  <a:pt x="3980" y="876"/>
                </a:lnTo>
                <a:lnTo>
                  <a:pt x="3981" y="876"/>
                </a:lnTo>
                <a:lnTo>
                  <a:pt x="3982" y="876"/>
                </a:lnTo>
                <a:lnTo>
                  <a:pt x="3982" y="876"/>
                </a:lnTo>
                <a:lnTo>
                  <a:pt x="3984" y="876"/>
                </a:lnTo>
                <a:lnTo>
                  <a:pt x="3985" y="876"/>
                </a:lnTo>
                <a:lnTo>
                  <a:pt x="3986" y="876"/>
                </a:lnTo>
                <a:lnTo>
                  <a:pt x="3986" y="876"/>
                </a:lnTo>
                <a:lnTo>
                  <a:pt x="3987" y="877"/>
                </a:lnTo>
                <a:lnTo>
                  <a:pt x="3989" y="877"/>
                </a:lnTo>
                <a:lnTo>
                  <a:pt x="3990" y="877"/>
                </a:lnTo>
                <a:lnTo>
                  <a:pt x="3990" y="877"/>
                </a:lnTo>
                <a:lnTo>
                  <a:pt x="3991" y="877"/>
                </a:lnTo>
                <a:lnTo>
                  <a:pt x="3992" y="876"/>
                </a:lnTo>
                <a:lnTo>
                  <a:pt x="3994" y="876"/>
                </a:lnTo>
                <a:lnTo>
                  <a:pt x="3994" y="875"/>
                </a:lnTo>
                <a:lnTo>
                  <a:pt x="3995" y="872"/>
                </a:lnTo>
                <a:lnTo>
                  <a:pt x="3996" y="870"/>
                </a:lnTo>
                <a:lnTo>
                  <a:pt x="3997" y="866"/>
                </a:lnTo>
                <a:lnTo>
                  <a:pt x="3997" y="861"/>
                </a:lnTo>
                <a:lnTo>
                  <a:pt x="3999" y="856"/>
                </a:lnTo>
                <a:lnTo>
                  <a:pt x="4000" y="851"/>
                </a:lnTo>
                <a:lnTo>
                  <a:pt x="4001" y="844"/>
                </a:lnTo>
                <a:lnTo>
                  <a:pt x="4001" y="837"/>
                </a:lnTo>
                <a:lnTo>
                  <a:pt x="4002" y="829"/>
                </a:lnTo>
                <a:lnTo>
                  <a:pt x="4004" y="820"/>
                </a:lnTo>
                <a:lnTo>
                  <a:pt x="4005" y="810"/>
                </a:lnTo>
                <a:lnTo>
                  <a:pt x="4005" y="800"/>
                </a:lnTo>
                <a:lnTo>
                  <a:pt x="4006" y="789"/>
                </a:lnTo>
                <a:lnTo>
                  <a:pt x="4007" y="778"/>
                </a:lnTo>
                <a:lnTo>
                  <a:pt x="4009" y="765"/>
                </a:lnTo>
                <a:lnTo>
                  <a:pt x="4009" y="752"/>
                </a:lnTo>
                <a:lnTo>
                  <a:pt x="4010" y="738"/>
                </a:lnTo>
                <a:lnTo>
                  <a:pt x="4011" y="723"/>
                </a:lnTo>
                <a:lnTo>
                  <a:pt x="4012" y="707"/>
                </a:lnTo>
                <a:lnTo>
                  <a:pt x="4012" y="691"/>
                </a:lnTo>
                <a:lnTo>
                  <a:pt x="4014" y="674"/>
                </a:lnTo>
                <a:lnTo>
                  <a:pt x="4015" y="656"/>
                </a:lnTo>
                <a:lnTo>
                  <a:pt x="4016" y="639"/>
                </a:lnTo>
                <a:lnTo>
                  <a:pt x="4016" y="620"/>
                </a:lnTo>
                <a:lnTo>
                  <a:pt x="4017" y="601"/>
                </a:lnTo>
                <a:lnTo>
                  <a:pt x="4018" y="583"/>
                </a:lnTo>
                <a:lnTo>
                  <a:pt x="4020" y="564"/>
                </a:lnTo>
                <a:lnTo>
                  <a:pt x="4020" y="544"/>
                </a:lnTo>
                <a:lnTo>
                  <a:pt x="4021" y="525"/>
                </a:lnTo>
                <a:lnTo>
                  <a:pt x="4022" y="503"/>
                </a:lnTo>
                <a:lnTo>
                  <a:pt x="4023" y="482"/>
                </a:lnTo>
                <a:lnTo>
                  <a:pt x="4023" y="459"/>
                </a:lnTo>
                <a:lnTo>
                  <a:pt x="4025" y="436"/>
                </a:lnTo>
                <a:lnTo>
                  <a:pt x="4026" y="412"/>
                </a:lnTo>
                <a:lnTo>
                  <a:pt x="4027" y="387"/>
                </a:lnTo>
                <a:lnTo>
                  <a:pt x="4028" y="359"/>
                </a:lnTo>
                <a:lnTo>
                  <a:pt x="4028" y="332"/>
                </a:lnTo>
                <a:lnTo>
                  <a:pt x="4030" y="303"/>
                </a:lnTo>
                <a:lnTo>
                  <a:pt x="4031" y="271"/>
                </a:lnTo>
                <a:lnTo>
                  <a:pt x="4032" y="238"/>
                </a:lnTo>
                <a:lnTo>
                  <a:pt x="4032" y="199"/>
                </a:lnTo>
                <a:lnTo>
                  <a:pt x="4033" y="156"/>
                </a:lnTo>
                <a:lnTo>
                  <a:pt x="4035" y="105"/>
                </a:lnTo>
                <a:lnTo>
                  <a:pt x="4036" y="53"/>
                </a:lnTo>
                <a:lnTo>
                  <a:pt x="4036" y="12"/>
                </a:lnTo>
                <a:lnTo>
                  <a:pt x="4037" y="0"/>
                </a:lnTo>
                <a:lnTo>
                  <a:pt x="4038" y="32"/>
                </a:lnTo>
                <a:lnTo>
                  <a:pt x="4040" y="105"/>
                </a:lnTo>
                <a:lnTo>
                  <a:pt x="4040" y="217"/>
                </a:lnTo>
                <a:lnTo>
                  <a:pt x="4041" y="356"/>
                </a:lnTo>
                <a:lnTo>
                  <a:pt x="4042" y="503"/>
                </a:lnTo>
                <a:lnTo>
                  <a:pt x="4043" y="642"/>
                </a:lnTo>
                <a:lnTo>
                  <a:pt x="4043" y="762"/>
                </a:lnTo>
                <a:lnTo>
                  <a:pt x="4045" y="855"/>
                </a:lnTo>
                <a:lnTo>
                  <a:pt x="4046" y="918"/>
                </a:lnTo>
                <a:lnTo>
                  <a:pt x="4047" y="952"/>
                </a:lnTo>
                <a:lnTo>
                  <a:pt x="4047" y="958"/>
                </a:lnTo>
                <a:lnTo>
                  <a:pt x="4048" y="945"/>
                </a:lnTo>
                <a:lnTo>
                  <a:pt x="4050" y="921"/>
                </a:lnTo>
                <a:lnTo>
                  <a:pt x="4051" y="888"/>
                </a:lnTo>
                <a:lnTo>
                  <a:pt x="4051" y="855"/>
                </a:lnTo>
                <a:lnTo>
                  <a:pt x="4052" y="820"/>
                </a:lnTo>
                <a:lnTo>
                  <a:pt x="4053" y="788"/>
                </a:lnTo>
                <a:lnTo>
                  <a:pt x="4054" y="757"/>
                </a:lnTo>
                <a:lnTo>
                  <a:pt x="4054" y="729"/>
                </a:lnTo>
                <a:lnTo>
                  <a:pt x="4056" y="706"/>
                </a:lnTo>
                <a:lnTo>
                  <a:pt x="4057" y="687"/>
                </a:lnTo>
                <a:lnTo>
                  <a:pt x="4058" y="671"/>
                </a:lnTo>
                <a:lnTo>
                  <a:pt x="4058" y="657"/>
                </a:lnTo>
                <a:lnTo>
                  <a:pt x="4059" y="647"/>
                </a:lnTo>
                <a:lnTo>
                  <a:pt x="4061" y="639"/>
                </a:lnTo>
                <a:lnTo>
                  <a:pt x="4062" y="633"/>
                </a:lnTo>
                <a:lnTo>
                  <a:pt x="4062" y="628"/>
                </a:lnTo>
                <a:lnTo>
                  <a:pt x="4063" y="625"/>
                </a:lnTo>
                <a:lnTo>
                  <a:pt x="4064" y="624"/>
                </a:lnTo>
                <a:lnTo>
                  <a:pt x="4066" y="624"/>
                </a:lnTo>
                <a:lnTo>
                  <a:pt x="4066" y="625"/>
                </a:lnTo>
                <a:lnTo>
                  <a:pt x="4067" y="629"/>
                </a:lnTo>
                <a:lnTo>
                  <a:pt x="4068" y="633"/>
                </a:lnTo>
                <a:lnTo>
                  <a:pt x="4069" y="638"/>
                </a:lnTo>
                <a:lnTo>
                  <a:pt x="4069" y="644"/>
                </a:lnTo>
                <a:lnTo>
                  <a:pt x="4071" y="651"/>
                </a:lnTo>
                <a:lnTo>
                  <a:pt x="4072" y="659"/>
                </a:lnTo>
                <a:lnTo>
                  <a:pt x="4073" y="669"/>
                </a:lnTo>
                <a:lnTo>
                  <a:pt x="4073" y="681"/>
                </a:lnTo>
                <a:lnTo>
                  <a:pt x="4074" y="697"/>
                </a:lnTo>
                <a:lnTo>
                  <a:pt x="4076" y="714"/>
                </a:lnTo>
                <a:lnTo>
                  <a:pt x="4077" y="734"/>
                </a:lnTo>
                <a:lnTo>
                  <a:pt x="4077" y="753"/>
                </a:lnTo>
                <a:lnTo>
                  <a:pt x="4078" y="770"/>
                </a:lnTo>
                <a:lnTo>
                  <a:pt x="4079" y="782"/>
                </a:lnTo>
                <a:lnTo>
                  <a:pt x="4081" y="796"/>
                </a:lnTo>
                <a:lnTo>
                  <a:pt x="4081" y="8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pic>
        <p:nvPicPr>
          <p:cNvPr id="16438" name="Picture 54" descr="HM00361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7025" y="733425"/>
            <a:ext cx="1160463" cy="1047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39" name="Picture 5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869113" y="714375"/>
            <a:ext cx="2249487" cy="592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440" name="Group 56"/>
          <p:cNvGrpSpPr>
            <a:grpSpLocks/>
          </p:cNvGrpSpPr>
          <p:nvPr/>
        </p:nvGrpSpPr>
        <p:grpSpPr bwMode="auto">
          <a:xfrm>
            <a:off x="4976813" y="3136900"/>
            <a:ext cx="1000125" cy="917575"/>
            <a:chOff x="3148" y="1796"/>
            <a:chExt cx="617" cy="762"/>
          </a:xfrm>
        </p:grpSpPr>
        <p:sp>
          <p:nvSpPr>
            <p:cNvPr id="842809" name="Line 57"/>
            <p:cNvSpPr>
              <a:spLocks noChangeShapeType="1"/>
            </p:cNvSpPr>
            <p:nvPr/>
          </p:nvSpPr>
          <p:spPr bwMode="auto">
            <a:xfrm>
              <a:off x="3253" y="2149"/>
              <a:ext cx="512" cy="0"/>
            </a:xfrm>
            <a:prstGeom prst="line">
              <a:avLst/>
            </a:prstGeom>
            <a:noFill/>
            <a:ln w="57150">
              <a:solidFill>
                <a:srgbClr val="000066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0" name="Freeform 58"/>
            <p:cNvSpPr>
              <a:spLocks/>
            </p:cNvSpPr>
            <p:nvPr/>
          </p:nvSpPr>
          <p:spPr bwMode="auto">
            <a:xfrm>
              <a:off x="3602" y="2078"/>
              <a:ext cx="118" cy="22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86" y="0"/>
                </a:cxn>
                <a:cxn ang="0">
                  <a:pos x="86" y="132"/>
                </a:cxn>
                <a:cxn ang="0">
                  <a:pos x="0" y="132"/>
                </a:cxn>
              </a:cxnLst>
              <a:rect l="0" t="0" r="r" b="b"/>
              <a:pathLst>
                <a:path w="86" h="132">
                  <a:moveTo>
                    <a:pt x="58" y="0"/>
                  </a:moveTo>
                  <a:lnTo>
                    <a:pt x="86" y="0"/>
                  </a:lnTo>
                  <a:lnTo>
                    <a:pt x="86" y="132"/>
                  </a:lnTo>
                  <a:lnTo>
                    <a:pt x="0" y="132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1" name="Freeform 59"/>
            <p:cNvSpPr>
              <a:spLocks/>
            </p:cNvSpPr>
            <p:nvPr/>
          </p:nvSpPr>
          <p:spPr bwMode="auto">
            <a:xfrm>
              <a:off x="3240" y="2029"/>
              <a:ext cx="443" cy="100"/>
            </a:xfrm>
            <a:custGeom>
              <a:avLst/>
              <a:gdLst/>
              <a:ahLst/>
              <a:cxnLst>
                <a:cxn ang="0">
                  <a:pos x="309" y="0"/>
                </a:cxn>
                <a:cxn ang="0">
                  <a:pos x="317" y="0"/>
                </a:cxn>
                <a:cxn ang="0">
                  <a:pos x="317" y="61"/>
                </a:cxn>
                <a:cxn ang="0">
                  <a:pos x="0" y="61"/>
                </a:cxn>
              </a:cxnLst>
              <a:rect l="0" t="0" r="r" b="b"/>
              <a:pathLst>
                <a:path w="317" h="61">
                  <a:moveTo>
                    <a:pt x="309" y="0"/>
                  </a:moveTo>
                  <a:lnTo>
                    <a:pt x="317" y="0"/>
                  </a:lnTo>
                  <a:lnTo>
                    <a:pt x="317" y="61"/>
                  </a:lnTo>
                  <a:lnTo>
                    <a:pt x="0" y="61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2" name="Freeform 60"/>
            <p:cNvSpPr>
              <a:spLocks/>
            </p:cNvSpPr>
            <p:nvPr/>
          </p:nvSpPr>
          <p:spPr bwMode="auto">
            <a:xfrm>
              <a:off x="3240" y="1967"/>
              <a:ext cx="430" cy="119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309" y="0"/>
                </a:cxn>
                <a:cxn ang="0">
                  <a:pos x="309" y="71"/>
                </a:cxn>
                <a:cxn ang="0">
                  <a:pos x="0" y="71"/>
                </a:cxn>
              </a:cxnLst>
              <a:rect l="0" t="0" r="r" b="b"/>
              <a:pathLst>
                <a:path w="309" h="71">
                  <a:moveTo>
                    <a:pt x="278" y="0"/>
                  </a:moveTo>
                  <a:lnTo>
                    <a:pt x="309" y="0"/>
                  </a:lnTo>
                  <a:lnTo>
                    <a:pt x="309" y="71"/>
                  </a:lnTo>
                  <a:lnTo>
                    <a:pt x="0" y="71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3" name="Freeform 61"/>
            <p:cNvSpPr>
              <a:spLocks/>
            </p:cNvSpPr>
            <p:nvPr/>
          </p:nvSpPr>
          <p:spPr bwMode="auto">
            <a:xfrm>
              <a:off x="3554" y="1916"/>
              <a:ext cx="71" cy="104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2" y="0"/>
                </a:cxn>
                <a:cxn ang="0">
                  <a:pos x="52" y="63"/>
                </a:cxn>
                <a:cxn ang="0">
                  <a:pos x="0" y="63"/>
                </a:cxn>
              </a:cxnLst>
              <a:rect l="0" t="0" r="r" b="b"/>
              <a:pathLst>
                <a:path w="52" h="63">
                  <a:moveTo>
                    <a:pt x="49" y="0"/>
                  </a:moveTo>
                  <a:lnTo>
                    <a:pt x="52" y="0"/>
                  </a:lnTo>
                  <a:lnTo>
                    <a:pt x="52" y="63"/>
                  </a:lnTo>
                  <a:lnTo>
                    <a:pt x="0" y="63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4" name="Freeform 62"/>
            <p:cNvSpPr>
              <a:spLocks/>
            </p:cNvSpPr>
            <p:nvPr/>
          </p:nvSpPr>
          <p:spPr bwMode="auto">
            <a:xfrm>
              <a:off x="3240" y="1878"/>
              <a:ext cx="383" cy="78"/>
            </a:xfrm>
            <a:custGeom>
              <a:avLst/>
              <a:gdLst/>
              <a:ahLst/>
              <a:cxnLst>
                <a:cxn ang="0">
                  <a:pos x="268" y="0"/>
                </a:cxn>
                <a:cxn ang="0">
                  <a:pos x="275" y="0"/>
                </a:cxn>
                <a:cxn ang="0">
                  <a:pos x="275" y="46"/>
                </a:cxn>
                <a:cxn ang="0">
                  <a:pos x="0" y="46"/>
                </a:cxn>
              </a:cxnLst>
              <a:rect l="0" t="0" r="r" b="b"/>
              <a:pathLst>
                <a:path w="275" h="46">
                  <a:moveTo>
                    <a:pt x="268" y="0"/>
                  </a:moveTo>
                  <a:lnTo>
                    <a:pt x="275" y="0"/>
                  </a:lnTo>
                  <a:lnTo>
                    <a:pt x="275" y="46"/>
                  </a:lnTo>
                  <a:lnTo>
                    <a:pt x="0" y="46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5" name="Freeform 63"/>
            <p:cNvSpPr>
              <a:spLocks/>
            </p:cNvSpPr>
            <p:nvPr/>
          </p:nvSpPr>
          <p:spPr bwMode="auto">
            <a:xfrm>
              <a:off x="3240" y="1843"/>
              <a:ext cx="374" cy="66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68" y="0"/>
                </a:cxn>
                <a:cxn ang="0">
                  <a:pos x="268" y="40"/>
                </a:cxn>
                <a:cxn ang="0">
                  <a:pos x="0" y="40"/>
                </a:cxn>
              </a:cxnLst>
              <a:rect l="0" t="0" r="r" b="b"/>
              <a:pathLst>
                <a:path w="268" h="40">
                  <a:moveTo>
                    <a:pt x="255" y="0"/>
                  </a:moveTo>
                  <a:lnTo>
                    <a:pt x="268" y="0"/>
                  </a:lnTo>
                  <a:lnTo>
                    <a:pt x="268" y="40"/>
                  </a:lnTo>
                  <a:lnTo>
                    <a:pt x="0" y="40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6" name="Rectangle 64"/>
            <p:cNvSpPr>
              <a:spLocks noChangeArrowheads="1"/>
            </p:cNvSpPr>
            <p:nvPr/>
          </p:nvSpPr>
          <p:spPr bwMode="auto">
            <a:xfrm>
              <a:off x="3240" y="1822"/>
              <a:ext cx="355" cy="44"/>
            </a:xfrm>
            <a:prstGeom prst="rect">
              <a:avLst/>
            </a:prstGeom>
            <a:noFill/>
            <a:ln w="15875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7" name="Rectangle 65"/>
            <p:cNvSpPr>
              <a:spLocks noChangeArrowheads="1"/>
            </p:cNvSpPr>
            <p:nvPr/>
          </p:nvSpPr>
          <p:spPr bwMode="auto">
            <a:xfrm>
              <a:off x="3240" y="1996"/>
              <a:ext cx="314" cy="46"/>
            </a:xfrm>
            <a:prstGeom prst="rect">
              <a:avLst/>
            </a:prstGeom>
            <a:noFill/>
            <a:ln w="15875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8" name="Freeform 66"/>
            <p:cNvSpPr>
              <a:spLocks/>
            </p:cNvSpPr>
            <p:nvPr/>
          </p:nvSpPr>
          <p:spPr bwMode="auto">
            <a:xfrm>
              <a:off x="3585" y="2207"/>
              <a:ext cx="20" cy="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11" y="109"/>
                </a:cxn>
                <a:cxn ang="0">
                  <a:pos x="6" y="109"/>
                </a:cxn>
              </a:cxnLst>
              <a:rect l="0" t="0" r="r" b="b"/>
              <a:pathLst>
                <a:path w="11" h="109">
                  <a:moveTo>
                    <a:pt x="0" y="0"/>
                  </a:moveTo>
                  <a:lnTo>
                    <a:pt x="11" y="0"/>
                  </a:lnTo>
                  <a:lnTo>
                    <a:pt x="11" y="109"/>
                  </a:lnTo>
                  <a:lnTo>
                    <a:pt x="6" y="109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19" name="Freeform 67"/>
            <p:cNvSpPr>
              <a:spLocks/>
            </p:cNvSpPr>
            <p:nvPr/>
          </p:nvSpPr>
          <p:spPr bwMode="auto">
            <a:xfrm>
              <a:off x="3240" y="2174"/>
              <a:ext cx="345" cy="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8" y="0"/>
                </a:cxn>
                <a:cxn ang="0">
                  <a:pos x="248" y="39"/>
                </a:cxn>
                <a:cxn ang="0">
                  <a:pos x="222" y="39"/>
                </a:cxn>
              </a:cxnLst>
              <a:rect l="0" t="0" r="r" b="b"/>
              <a:pathLst>
                <a:path w="248" h="39">
                  <a:moveTo>
                    <a:pt x="0" y="0"/>
                  </a:moveTo>
                  <a:lnTo>
                    <a:pt x="248" y="0"/>
                  </a:lnTo>
                  <a:lnTo>
                    <a:pt x="248" y="39"/>
                  </a:lnTo>
                  <a:lnTo>
                    <a:pt x="222" y="39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20" name="Rectangle 68"/>
            <p:cNvSpPr>
              <a:spLocks noChangeArrowheads="1"/>
            </p:cNvSpPr>
            <p:nvPr/>
          </p:nvSpPr>
          <p:spPr bwMode="auto">
            <a:xfrm>
              <a:off x="3240" y="2218"/>
              <a:ext cx="308" cy="44"/>
            </a:xfrm>
            <a:prstGeom prst="rect">
              <a:avLst/>
            </a:prstGeom>
            <a:noFill/>
            <a:ln w="15875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21" name="Freeform 69"/>
            <p:cNvSpPr>
              <a:spLocks/>
            </p:cNvSpPr>
            <p:nvPr/>
          </p:nvSpPr>
          <p:spPr bwMode="auto">
            <a:xfrm>
              <a:off x="3531" y="2329"/>
              <a:ext cx="64" cy="12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45" y="0"/>
                </a:cxn>
                <a:cxn ang="0">
                  <a:pos x="45" y="72"/>
                </a:cxn>
                <a:cxn ang="0">
                  <a:pos x="0" y="72"/>
                </a:cxn>
              </a:cxnLst>
              <a:rect l="0" t="0" r="r" b="b"/>
              <a:pathLst>
                <a:path w="45" h="72">
                  <a:moveTo>
                    <a:pt x="29" y="0"/>
                  </a:moveTo>
                  <a:lnTo>
                    <a:pt x="45" y="0"/>
                  </a:lnTo>
                  <a:lnTo>
                    <a:pt x="45" y="72"/>
                  </a:lnTo>
                  <a:lnTo>
                    <a:pt x="0" y="72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22" name="Rectangle 70"/>
            <p:cNvSpPr>
              <a:spLocks noChangeArrowheads="1"/>
            </p:cNvSpPr>
            <p:nvPr/>
          </p:nvSpPr>
          <p:spPr bwMode="auto">
            <a:xfrm>
              <a:off x="3240" y="2308"/>
              <a:ext cx="332" cy="41"/>
            </a:xfrm>
            <a:prstGeom prst="rect">
              <a:avLst/>
            </a:prstGeom>
            <a:noFill/>
            <a:ln w="15875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23" name="Freeform 71"/>
            <p:cNvSpPr>
              <a:spLocks/>
            </p:cNvSpPr>
            <p:nvPr/>
          </p:nvSpPr>
          <p:spPr bwMode="auto">
            <a:xfrm>
              <a:off x="3240" y="2417"/>
              <a:ext cx="291" cy="63"/>
            </a:xfrm>
            <a:custGeom>
              <a:avLst/>
              <a:gdLst/>
              <a:ahLst/>
              <a:cxnLst>
                <a:cxn ang="0">
                  <a:pos x="196" y="0"/>
                </a:cxn>
                <a:cxn ang="0">
                  <a:pos x="209" y="0"/>
                </a:cxn>
                <a:cxn ang="0">
                  <a:pos x="209" y="39"/>
                </a:cxn>
                <a:cxn ang="0">
                  <a:pos x="0" y="39"/>
                </a:cxn>
              </a:cxnLst>
              <a:rect l="0" t="0" r="r" b="b"/>
              <a:pathLst>
                <a:path w="209" h="39">
                  <a:moveTo>
                    <a:pt x="196" y="0"/>
                  </a:moveTo>
                  <a:lnTo>
                    <a:pt x="209" y="0"/>
                  </a:lnTo>
                  <a:lnTo>
                    <a:pt x="209" y="39"/>
                  </a:lnTo>
                  <a:lnTo>
                    <a:pt x="0" y="39"/>
                  </a:lnTo>
                </a:path>
              </a:pathLst>
            </a:custGeom>
            <a:noFill/>
            <a:ln w="15875">
              <a:solidFill>
                <a:srgbClr val="000066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24" name="Rectangle 72"/>
            <p:cNvSpPr>
              <a:spLocks noChangeArrowheads="1"/>
            </p:cNvSpPr>
            <p:nvPr/>
          </p:nvSpPr>
          <p:spPr bwMode="auto">
            <a:xfrm>
              <a:off x="3240" y="2393"/>
              <a:ext cx="273" cy="45"/>
            </a:xfrm>
            <a:prstGeom prst="rect">
              <a:avLst/>
            </a:prstGeom>
            <a:noFill/>
            <a:ln w="15875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25" name="Rectangle 73"/>
            <p:cNvSpPr>
              <a:spLocks noChangeArrowheads="1"/>
            </p:cNvSpPr>
            <p:nvPr/>
          </p:nvSpPr>
          <p:spPr bwMode="auto">
            <a:xfrm>
              <a:off x="3148" y="1796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AL8</a:t>
              </a:r>
            </a:p>
          </p:txBody>
        </p:sp>
        <p:sp>
          <p:nvSpPr>
            <p:cNvPr id="842826" name="Rectangle 74"/>
            <p:cNvSpPr>
              <a:spLocks noChangeArrowheads="1"/>
            </p:cNvSpPr>
            <p:nvPr/>
          </p:nvSpPr>
          <p:spPr bwMode="auto">
            <a:xfrm>
              <a:off x="3148" y="1840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AL7</a:t>
              </a:r>
            </a:p>
          </p:txBody>
        </p:sp>
        <p:sp>
          <p:nvSpPr>
            <p:cNvPr id="842827" name="Rectangle 75"/>
            <p:cNvSpPr>
              <a:spLocks noChangeArrowheads="1"/>
            </p:cNvSpPr>
            <p:nvPr/>
          </p:nvSpPr>
          <p:spPr bwMode="auto">
            <a:xfrm>
              <a:off x="3148" y="1886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AL5</a:t>
              </a:r>
            </a:p>
          </p:txBody>
        </p:sp>
        <p:sp>
          <p:nvSpPr>
            <p:cNvPr id="842828" name="Rectangle 76"/>
            <p:cNvSpPr>
              <a:spLocks noChangeArrowheads="1"/>
            </p:cNvSpPr>
            <p:nvPr/>
          </p:nvSpPr>
          <p:spPr bwMode="auto">
            <a:xfrm>
              <a:off x="3148" y="1929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AL1</a:t>
              </a:r>
            </a:p>
          </p:txBody>
        </p:sp>
        <p:sp>
          <p:nvSpPr>
            <p:cNvPr id="842829" name="Rectangle 77"/>
            <p:cNvSpPr>
              <a:spLocks noChangeArrowheads="1"/>
            </p:cNvSpPr>
            <p:nvPr/>
          </p:nvSpPr>
          <p:spPr bwMode="auto">
            <a:xfrm>
              <a:off x="3148" y="1971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AL4</a:t>
              </a:r>
            </a:p>
          </p:txBody>
        </p:sp>
        <p:sp>
          <p:nvSpPr>
            <p:cNvPr id="842830" name="Rectangle 78"/>
            <p:cNvSpPr>
              <a:spLocks noChangeArrowheads="1"/>
            </p:cNvSpPr>
            <p:nvPr/>
          </p:nvSpPr>
          <p:spPr bwMode="auto">
            <a:xfrm>
              <a:off x="3148" y="2017"/>
              <a:ext cx="73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AL3</a:t>
              </a:r>
            </a:p>
          </p:txBody>
        </p:sp>
        <p:sp>
          <p:nvSpPr>
            <p:cNvPr id="842831" name="Rectangle 79"/>
            <p:cNvSpPr>
              <a:spLocks noChangeArrowheads="1"/>
            </p:cNvSpPr>
            <p:nvPr/>
          </p:nvSpPr>
          <p:spPr bwMode="auto">
            <a:xfrm>
              <a:off x="3148" y="2058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AL2</a:t>
              </a:r>
            </a:p>
          </p:txBody>
        </p:sp>
        <p:sp>
          <p:nvSpPr>
            <p:cNvPr id="842832" name="Rectangle 80"/>
            <p:cNvSpPr>
              <a:spLocks noChangeArrowheads="1"/>
            </p:cNvSpPr>
            <p:nvPr/>
          </p:nvSpPr>
          <p:spPr bwMode="auto">
            <a:xfrm>
              <a:off x="3148" y="2103"/>
              <a:ext cx="73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AL6</a:t>
              </a:r>
            </a:p>
          </p:txBody>
        </p:sp>
        <p:sp>
          <p:nvSpPr>
            <p:cNvPr id="842833" name="Rectangle 81"/>
            <p:cNvSpPr>
              <a:spLocks noChangeArrowheads="1"/>
            </p:cNvSpPr>
            <p:nvPr/>
          </p:nvSpPr>
          <p:spPr bwMode="auto">
            <a:xfrm>
              <a:off x="3148" y="2148"/>
              <a:ext cx="78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DR8</a:t>
              </a:r>
            </a:p>
          </p:txBody>
        </p:sp>
        <p:sp>
          <p:nvSpPr>
            <p:cNvPr id="842834" name="Rectangle 82"/>
            <p:cNvSpPr>
              <a:spLocks noChangeArrowheads="1"/>
            </p:cNvSpPr>
            <p:nvPr/>
          </p:nvSpPr>
          <p:spPr bwMode="auto">
            <a:xfrm>
              <a:off x="3148" y="2193"/>
              <a:ext cx="78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DR6</a:t>
              </a:r>
            </a:p>
          </p:txBody>
        </p:sp>
        <p:sp>
          <p:nvSpPr>
            <p:cNvPr id="842835" name="Rectangle 83"/>
            <p:cNvSpPr>
              <a:spLocks noChangeArrowheads="1"/>
            </p:cNvSpPr>
            <p:nvPr/>
          </p:nvSpPr>
          <p:spPr bwMode="auto">
            <a:xfrm>
              <a:off x="3148" y="2235"/>
              <a:ext cx="78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DR5</a:t>
              </a:r>
            </a:p>
          </p:txBody>
        </p:sp>
        <p:sp>
          <p:nvSpPr>
            <p:cNvPr id="842836" name="Rectangle 84"/>
            <p:cNvSpPr>
              <a:spLocks noChangeArrowheads="1"/>
            </p:cNvSpPr>
            <p:nvPr/>
          </p:nvSpPr>
          <p:spPr bwMode="auto">
            <a:xfrm>
              <a:off x="3148" y="2282"/>
              <a:ext cx="78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DR7</a:t>
              </a:r>
            </a:p>
          </p:txBody>
        </p:sp>
        <p:sp>
          <p:nvSpPr>
            <p:cNvPr id="842837" name="Rectangle 85"/>
            <p:cNvSpPr>
              <a:spLocks noChangeArrowheads="1"/>
            </p:cNvSpPr>
            <p:nvPr/>
          </p:nvSpPr>
          <p:spPr bwMode="auto">
            <a:xfrm>
              <a:off x="3148" y="2325"/>
              <a:ext cx="78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DR1</a:t>
              </a:r>
            </a:p>
          </p:txBody>
        </p:sp>
        <p:sp>
          <p:nvSpPr>
            <p:cNvPr id="842838" name="Rectangle 86"/>
            <p:cNvSpPr>
              <a:spLocks noChangeArrowheads="1"/>
            </p:cNvSpPr>
            <p:nvPr/>
          </p:nvSpPr>
          <p:spPr bwMode="auto">
            <a:xfrm>
              <a:off x="3148" y="2368"/>
              <a:ext cx="78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DR4</a:t>
              </a:r>
            </a:p>
          </p:txBody>
        </p:sp>
        <p:sp>
          <p:nvSpPr>
            <p:cNvPr id="842839" name="Rectangle 87"/>
            <p:cNvSpPr>
              <a:spLocks noChangeArrowheads="1"/>
            </p:cNvSpPr>
            <p:nvPr/>
          </p:nvSpPr>
          <p:spPr bwMode="auto">
            <a:xfrm>
              <a:off x="3148" y="2413"/>
              <a:ext cx="78" cy="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DR2</a:t>
              </a:r>
            </a:p>
          </p:txBody>
        </p:sp>
        <p:sp>
          <p:nvSpPr>
            <p:cNvPr id="842840" name="Rectangle 88"/>
            <p:cNvSpPr>
              <a:spLocks noChangeArrowheads="1"/>
            </p:cNvSpPr>
            <p:nvPr/>
          </p:nvSpPr>
          <p:spPr bwMode="auto">
            <a:xfrm>
              <a:off x="3148" y="2456"/>
              <a:ext cx="78" cy="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DR3</a:t>
              </a:r>
            </a:p>
          </p:txBody>
        </p:sp>
        <p:sp>
          <p:nvSpPr>
            <p:cNvPr id="842841" name="Rectangle 89"/>
            <p:cNvSpPr>
              <a:spLocks noChangeArrowheads="1"/>
            </p:cNvSpPr>
            <p:nvPr/>
          </p:nvSpPr>
          <p:spPr bwMode="auto">
            <a:xfrm>
              <a:off x="3703" y="2487"/>
              <a:ext cx="60" cy="7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0.0</a:t>
              </a:r>
            </a:p>
          </p:txBody>
        </p:sp>
        <p:sp>
          <p:nvSpPr>
            <p:cNvPr id="842842" name="Rectangle 90"/>
            <p:cNvSpPr>
              <a:spLocks noChangeArrowheads="1"/>
            </p:cNvSpPr>
            <p:nvPr/>
          </p:nvSpPr>
          <p:spPr bwMode="auto">
            <a:xfrm>
              <a:off x="3607" y="2487"/>
              <a:ext cx="60" cy="7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0.2</a:t>
              </a:r>
            </a:p>
          </p:txBody>
        </p:sp>
        <p:sp>
          <p:nvSpPr>
            <p:cNvPr id="842843" name="Rectangle 91"/>
            <p:cNvSpPr>
              <a:spLocks noChangeArrowheads="1"/>
            </p:cNvSpPr>
            <p:nvPr/>
          </p:nvSpPr>
          <p:spPr bwMode="auto">
            <a:xfrm>
              <a:off x="3511" y="2487"/>
              <a:ext cx="60" cy="7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0.4</a:t>
              </a:r>
            </a:p>
          </p:txBody>
        </p:sp>
        <p:sp>
          <p:nvSpPr>
            <p:cNvPr id="842844" name="Rectangle 92"/>
            <p:cNvSpPr>
              <a:spLocks noChangeArrowheads="1"/>
            </p:cNvSpPr>
            <p:nvPr/>
          </p:nvSpPr>
          <p:spPr bwMode="auto">
            <a:xfrm>
              <a:off x="3413" y="2487"/>
              <a:ext cx="60" cy="7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0.6</a:t>
              </a:r>
            </a:p>
          </p:txBody>
        </p:sp>
        <p:sp>
          <p:nvSpPr>
            <p:cNvPr id="842845" name="Rectangle 93"/>
            <p:cNvSpPr>
              <a:spLocks noChangeArrowheads="1"/>
            </p:cNvSpPr>
            <p:nvPr/>
          </p:nvSpPr>
          <p:spPr bwMode="auto">
            <a:xfrm>
              <a:off x="3318" y="2487"/>
              <a:ext cx="60" cy="7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0.8</a:t>
              </a:r>
            </a:p>
          </p:txBody>
        </p:sp>
        <p:sp>
          <p:nvSpPr>
            <p:cNvPr id="842846" name="Rectangle 94"/>
            <p:cNvSpPr>
              <a:spLocks noChangeArrowheads="1"/>
            </p:cNvSpPr>
            <p:nvPr/>
          </p:nvSpPr>
          <p:spPr bwMode="auto">
            <a:xfrm>
              <a:off x="3222" y="2487"/>
              <a:ext cx="60" cy="71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5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1.0</a:t>
              </a:r>
            </a:p>
          </p:txBody>
        </p:sp>
        <p:sp>
          <p:nvSpPr>
            <p:cNvPr id="842847" name="Rectangle 95"/>
            <p:cNvSpPr>
              <a:spLocks noChangeArrowheads="1"/>
            </p:cNvSpPr>
            <p:nvPr/>
          </p:nvSpPr>
          <p:spPr bwMode="auto">
            <a:xfrm>
              <a:off x="3552" y="2016"/>
              <a:ext cx="6" cy="7"/>
            </a:xfrm>
            <a:prstGeom prst="rect">
              <a:avLst/>
            </a:prstGeom>
            <a:noFill/>
            <a:ln w="15875">
              <a:solidFill>
                <a:srgbClr val="000066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48" name="Rectangle 96"/>
            <p:cNvSpPr>
              <a:spLocks noChangeArrowheads="1"/>
            </p:cNvSpPr>
            <p:nvPr/>
          </p:nvSpPr>
          <p:spPr bwMode="auto">
            <a:xfrm>
              <a:off x="3227" y="1814"/>
              <a:ext cx="23" cy="67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842849" name="AutoShape 97"/>
          <p:cNvSpPr>
            <a:spLocks noChangeArrowheads="1"/>
          </p:cNvSpPr>
          <p:nvPr/>
        </p:nvSpPr>
        <p:spPr bwMode="auto">
          <a:xfrm>
            <a:off x="1646238" y="1004888"/>
            <a:ext cx="517525" cy="396875"/>
          </a:xfrm>
          <a:prstGeom prst="rightArrow">
            <a:avLst>
              <a:gd name="adj1" fmla="val 50000"/>
              <a:gd name="adj2" fmla="val 326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0" name="AutoShape 98"/>
          <p:cNvSpPr>
            <a:spLocks noChangeArrowheads="1"/>
          </p:cNvSpPr>
          <p:nvPr/>
        </p:nvSpPr>
        <p:spPr bwMode="auto">
          <a:xfrm>
            <a:off x="6265863" y="900113"/>
            <a:ext cx="517525" cy="396875"/>
          </a:xfrm>
          <a:prstGeom prst="rightArrow">
            <a:avLst>
              <a:gd name="adj1" fmla="val 50000"/>
              <a:gd name="adj2" fmla="val 32600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1" name="AutoShape 99"/>
          <p:cNvSpPr>
            <a:spLocks noChangeArrowheads="1"/>
          </p:cNvSpPr>
          <p:nvPr/>
        </p:nvSpPr>
        <p:spPr bwMode="auto">
          <a:xfrm rot="-8118769">
            <a:off x="7469188" y="1477963"/>
            <a:ext cx="1035050" cy="1052512"/>
          </a:xfrm>
          <a:custGeom>
            <a:avLst/>
            <a:gdLst>
              <a:gd name="G0" fmla="+- 9257 0 0"/>
              <a:gd name="G1" fmla="+- 18514 0 0"/>
              <a:gd name="G2" fmla="+- 6171 0 0"/>
              <a:gd name="G3" fmla="*/ 9257 1 2"/>
              <a:gd name="G4" fmla="+- G3 10800 0"/>
              <a:gd name="G5" fmla="+- 21600 9257 18514"/>
              <a:gd name="G6" fmla="+- 18514 6171 0"/>
              <a:gd name="G7" fmla="*/ G6 1 2"/>
              <a:gd name="G8" fmla="*/ 18514 2 1"/>
              <a:gd name="G9" fmla="+- G8 0 21600"/>
              <a:gd name="G10" fmla="+- G5 0 G4"/>
              <a:gd name="G11" fmla="+- 9257 0 G4"/>
              <a:gd name="G12" fmla="*/ G2 G10 G11"/>
              <a:gd name="T0" fmla="*/ 15429 w 21600"/>
              <a:gd name="T1" fmla="*/ 0 h 21600"/>
              <a:gd name="T2" fmla="*/ 9257 w 21600"/>
              <a:gd name="T3" fmla="*/ 6171 h 21600"/>
              <a:gd name="T4" fmla="*/ 6171 w 21600"/>
              <a:gd name="T5" fmla="*/ 9257 h 21600"/>
              <a:gd name="T6" fmla="*/ 0 w 21600"/>
              <a:gd name="T7" fmla="*/ 15429 h 21600"/>
              <a:gd name="T8" fmla="*/ 6171 w 21600"/>
              <a:gd name="T9" fmla="*/ 21600 h 21600"/>
              <a:gd name="T10" fmla="*/ 12343 w 21600"/>
              <a:gd name="T11" fmla="*/ 18514 h 21600"/>
              <a:gd name="T12" fmla="*/ 18514 w 21600"/>
              <a:gd name="T13" fmla="*/ 12343 h 21600"/>
              <a:gd name="T14" fmla="*/ 21600 w 21600"/>
              <a:gd name="T15" fmla="*/ 6171 h 21600"/>
              <a:gd name="T16" fmla="*/ 17694720 60000 65536"/>
              <a:gd name="T17" fmla="*/ 11796480 60000 65536"/>
              <a:gd name="T18" fmla="*/ 17694720 60000 65536"/>
              <a:gd name="T19" fmla="*/ 11796480 60000 65536"/>
              <a:gd name="T20" fmla="*/ 5898240 60000 65536"/>
              <a:gd name="T21" fmla="*/ 5898240 60000 65536"/>
              <a:gd name="T22" fmla="*/ 0 60000 65536"/>
              <a:gd name="T23" fmla="*/ 0 60000 65536"/>
              <a:gd name="T24" fmla="*/ G12 w 21600"/>
              <a:gd name="T25" fmla="*/ G5 h 21600"/>
              <a:gd name="T26" fmla="*/ G1 w 21600"/>
              <a:gd name="T27" fmla="*/ G1 h 216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00" h="21600">
                <a:moveTo>
                  <a:pt x="15429" y="0"/>
                </a:moveTo>
                <a:lnTo>
                  <a:pt x="9257" y="6171"/>
                </a:lnTo>
                <a:lnTo>
                  <a:pt x="12343" y="6171"/>
                </a:lnTo>
                <a:lnTo>
                  <a:pt x="12343" y="12343"/>
                </a:lnTo>
                <a:lnTo>
                  <a:pt x="6171" y="12343"/>
                </a:lnTo>
                <a:lnTo>
                  <a:pt x="6171" y="9257"/>
                </a:lnTo>
                <a:lnTo>
                  <a:pt x="0" y="15429"/>
                </a:lnTo>
                <a:lnTo>
                  <a:pt x="6171" y="21600"/>
                </a:lnTo>
                <a:lnTo>
                  <a:pt x="6171" y="18514"/>
                </a:lnTo>
                <a:lnTo>
                  <a:pt x="18514" y="18514"/>
                </a:lnTo>
                <a:lnTo>
                  <a:pt x="18514" y="6171"/>
                </a:lnTo>
                <a:lnTo>
                  <a:pt x="21600" y="6171"/>
                </a:lnTo>
                <a:close/>
              </a:path>
            </a:pathLst>
          </a:cu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2" name="Rectangle 100"/>
          <p:cNvSpPr>
            <a:spLocks noChangeArrowheads="1"/>
          </p:cNvSpPr>
          <p:nvPr/>
        </p:nvSpPr>
        <p:spPr bwMode="auto">
          <a:xfrm>
            <a:off x="6797675" y="3910013"/>
            <a:ext cx="1588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3" name="Line 101"/>
          <p:cNvSpPr>
            <a:spLocks noChangeShapeType="1"/>
          </p:cNvSpPr>
          <p:nvPr/>
        </p:nvSpPr>
        <p:spPr bwMode="auto">
          <a:xfrm>
            <a:off x="6651625" y="385127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4" name="Line 102"/>
          <p:cNvSpPr>
            <a:spLocks noChangeShapeType="1"/>
          </p:cNvSpPr>
          <p:nvPr/>
        </p:nvSpPr>
        <p:spPr bwMode="auto">
          <a:xfrm>
            <a:off x="6651625" y="378142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5" name="Line 103"/>
          <p:cNvSpPr>
            <a:spLocks noChangeShapeType="1"/>
          </p:cNvSpPr>
          <p:nvPr/>
        </p:nvSpPr>
        <p:spPr bwMode="auto">
          <a:xfrm>
            <a:off x="6651625" y="3713163"/>
            <a:ext cx="1419225" cy="1587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6" name="Line 104"/>
          <p:cNvSpPr>
            <a:spLocks noChangeShapeType="1"/>
          </p:cNvSpPr>
          <p:nvPr/>
        </p:nvSpPr>
        <p:spPr bwMode="auto">
          <a:xfrm>
            <a:off x="6651625" y="364172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7" name="Line 105"/>
          <p:cNvSpPr>
            <a:spLocks noChangeShapeType="1"/>
          </p:cNvSpPr>
          <p:nvPr/>
        </p:nvSpPr>
        <p:spPr bwMode="auto">
          <a:xfrm>
            <a:off x="6651625" y="357187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8" name="Line 106"/>
          <p:cNvSpPr>
            <a:spLocks noChangeShapeType="1"/>
          </p:cNvSpPr>
          <p:nvPr/>
        </p:nvSpPr>
        <p:spPr bwMode="auto">
          <a:xfrm>
            <a:off x="6651625" y="350202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59" name="Line 107"/>
          <p:cNvSpPr>
            <a:spLocks noChangeShapeType="1"/>
          </p:cNvSpPr>
          <p:nvPr/>
        </p:nvSpPr>
        <p:spPr bwMode="auto">
          <a:xfrm>
            <a:off x="6651625" y="343217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0" name="Line 108"/>
          <p:cNvSpPr>
            <a:spLocks noChangeShapeType="1"/>
          </p:cNvSpPr>
          <p:nvPr/>
        </p:nvSpPr>
        <p:spPr bwMode="auto">
          <a:xfrm>
            <a:off x="6651625" y="3363913"/>
            <a:ext cx="1419225" cy="1587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1" name="Line 109"/>
          <p:cNvSpPr>
            <a:spLocks noChangeShapeType="1"/>
          </p:cNvSpPr>
          <p:nvPr/>
        </p:nvSpPr>
        <p:spPr bwMode="auto">
          <a:xfrm>
            <a:off x="6651625" y="329247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2" name="Line 110"/>
          <p:cNvSpPr>
            <a:spLocks noChangeShapeType="1"/>
          </p:cNvSpPr>
          <p:nvPr/>
        </p:nvSpPr>
        <p:spPr bwMode="auto">
          <a:xfrm>
            <a:off x="6651625" y="3222625"/>
            <a:ext cx="1419225" cy="158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3" name="Rectangle 111"/>
          <p:cNvSpPr>
            <a:spLocks noChangeArrowheads="1"/>
          </p:cNvSpPr>
          <p:nvPr/>
        </p:nvSpPr>
        <p:spPr bwMode="auto">
          <a:xfrm>
            <a:off x="6651625" y="3149600"/>
            <a:ext cx="1419225" cy="7938"/>
          </a:xfrm>
          <a:prstGeom prst="rect">
            <a:avLst/>
          </a:prstGeom>
          <a:solidFill>
            <a:srgbClr val="00FF00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4" name="Line 112"/>
          <p:cNvSpPr>
            <a:spLocks noChangeShapeType="1"/>
          </p:cNvSpPr>
          <p:nvPr/>
        </p:nvSpPr>
        <p:spPr bwMode="auto">
          <a:xfrm>
            <a:off x="6691313" y="3117850"/>
            <a:ext cx="1587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5" name="Line 113"/>
          <p:cNvSpPr>
            <a:spLocks noChangeShapeType="1"/>
          </p:cNvSpPr>
          <p:nvPr/>
        </p:nvSpPr>
        <p:spPr bwMode="auto">
          <a:xfrm>
            <a:off x="6784975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6" name="Line 114"/>
          <p:cNvSpPr>
            <a:spLocks noChangeShapeType="1"/>
          </p:cNvSpPr>
          <p:nvPr/>
        </p:nvSpPr>
        <p:spPr bwMode="auto">
          <a:xfrm>
            <a:off x="6878638" y="3117850"/>
            <a:ext cx="1587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7" name="Line 115"/>
          <p:cNvSpPr>
            <a:spLocks noChangeShapeType="1"/>
          </p:cNvSpPr>
          <p:nvPr/>
        </p:nvSpPr>
        <p:spPr bwMode="auto">
          <a:xfrm>
            <a:off x="6972300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8" name="Line 116"/>
          <p:cNvSpPr>
            <a:spLocks noChangeShapeType="1"/>
          </p:cNvSpPr>
          <p:nvPr/>
        </p:nvSpPr>
        <p:spPr bwMode="auto">
          <a:xfrm>
            <a:off x="7067550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69" name="Line 117"/>
          <p:cNvSpPr>
            <a:spLocks noChangeShapeType="1"/>
          </p:cNvSpPr>
          <p:nvPr/>
        </p:nvSpPr>
        <p:spPr bwMode="auto">
          <a:xfrm>
            <a:off x="7161213" y="3117850"/>
            <a:ext cx="1587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0" name="Line 118"/>
          <p:cNvSpPr>
            <a:spLocks noChangeShapeType="1"/>
          </p:cNvSpPr>
          <p:nvPr/>
        </p:nvSpPr>
        <p:spPr bwMode="auto">
          <a:xfrm>
            <a:off x="7253288" y="3117850"/>
            <a:ext cx="1587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1" name="Rectangle 119"/>
          <p:cNvSpPr>
            <a:spLocks noChangeArrowheads="1"/>
          </p:cNvSpPr>
          <p:nvPr/>
        </p:nvSpPr>
        <p:spPr bwMode="auto">
          <a:xfrm>
            <a:off x="7346950" y="3117850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2" name="Rectangle 120"/>
          <p:cNvSpPr>
            <a:spLocks noChangeArrowheads="1"/>
          </p:cNvSpPr>
          <p:nvPr/>
        </p:nvSpPr>
        <p:spPr bwMode="auto">
          <a:xfrm>
            <a:off x="7346950" y="3133725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3" name="Rectangle 121"/>
          <p:cNvSpPr>
            <a:spLocks noChangeArrowheads="1"/>
          </p:cNvSpPr>
          <p:nvPr/>
        </p:nvSpPr>
        <p:spPr bwMode="auto">
          <a:xfrm>
            <a:off x="7346950" y="3151188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4" name="Rectangle 122"/>
          <p:cNvSpPr>
            <a:spLocks noChangeArrowheads="1"/>
          </p:cNvSpPr>
          <p:nvPr/>
        </p:nvSpPr>
        <p:spPr bwMode="auto">
          <a:xfrm>
            <a:off x="7346950" y="3167063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5" name="Rectangle 123"/>
          <p:cNvSpPr>
            <a:spLocks noChangeArrowheads="1"/>
          </p:cNvSpPr>
          <p:nvPr/>
        </p:nvSpPr>
        <p:spPr bwMode="auto">
          <a:xfrm>
            <a:off x="7346950" y="3182938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6" name="Rectangle 124"/>
          <p:cNvSpPr>
            <a:spLocks noChangeArrowheads="1"/>
          </p:cNvSpPr>
          <p:nvPr/>
        </p:nvSpPr>
        <p:spPr bwMode="auto">
          <a:xfrm>
            <a:off x="7346950" y="3200400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7" name="Rectangle 125"/>
          <p:cNvSpPr>
            <a:spLocks noChangeArrowheads="1"/>
          </p:cNvSpPr>
          <p:nvPr/>
        </p:nvSpPr>
        <p:spPr bwMode="auto">
          <a:xfrm>
            <a:off x="7346950" y="3216275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8" name="Rectangle 126"/>
          <p:cNvSpPr>
            <a:spLocks noChangeArrowheads="1"/>
          </p:cNvSpPr>
          <p:nvPr/>
        </p:nvSpPr>
        <p:spPr bwMode="auto">
          <a:xfrm>
            <a:off x="7346950" y="3232150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79" name="Rectangle 127"/>
          <p:cNvSpPr>
            <a:spLocks noChangeArrowheads="1"/>
          </p:cNvSpPr>
          <p:nvPr/>
        </p:nvSpPr>
        <p:spPr bwMode="auto">
          <a:xfrm>
            <a:off x="7346950" y="3249613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0" name="Rectangle 128"/>
          <p:cNvSpPr>
            <a:spLocks noChangeArrowheads="1"/>
          </p:cNvSpPr>
          <p:nvPr/>
        </p:nvSpPr>
        <p:spPr bwMode="auto">
          <a:xfrm>
            <a:off x="7346950" y="3265488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1" name="Rectangle 129"/>
          <p:cNvSpPr>
            <a:spLocks noChangeArrowheads="1"/>
          </p:cNvSpPr>
          <p:nvPr/>
        </p:nvSpPr>
        <p:spPr bwMode="auto">
          <a:xfrm>
            <a:off x="7346950" y="3281363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2" name="Rectangle 130"/>
          <p:cNvSpPr>
            <a:spLocks noChangeArrowheads="1"/>
          </p:cNvSpPr>
          <p:nvPr/>
        </p:nvSpPr>
        <p:spPr bwMode="auto">
          <a:xfrm>
            <a:off x="7346950" y="3298825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3" name="Rectangle 131"/>
          <p:cNvSpPr>
            <a:spLocks noChangeArrowheads="1"/>
          </p:cNvSpPr>
          <p:nvPr/>
        </p:nvSpPr>
        <p:spPr bwMode="auto">
          <a:xfrm>
            <a:off x="7346950" y="3314700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4" name="Rectangle 132"/>
          <p:cNvSpPr>
            <a:spLocks noChangeArrowheads="1"/>
          </p:cNvSpPr>
          <p:nvPr/>
        </p:nvSpPr>
        <p:spPr bwMode="auto">
          <a:xfrm>
            <a:off x="7346950" y="3330575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5" name="Rectangle 133"/>
          <p:cNvSpPr>
            <a:spLocks noChangeArrowheads="1"/>
          </p:cNvSpPr>
          <p:nvPr/>
        </p:nvSpPr>
        <p:spPr bwMode="auto">
          <a:xfrm>
            <a:off x="7346950" y="3348038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6" name="Rectangle 134"/>
          <p:cNvSpPr>
            <a:spLocks noChangeArrowheads="1"/>
          </p:cNvSpPr>
          <p:nvPr/>
        </p:nvSpPr>
        <p:spPr bwMode="auto">
          <a:xfrm>
            <a:off x="7346950" y="3363913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7" name="Rectangle 135"/>
          <p:cNvSpPr>
            <a:spLocks noChangeArrowheads="1"/>
          </p:cNvSpPr>
          <p:nvPr/>
        </p:nvSpPr>
        <p:spPr bwMode="auto">
          <a:xfrm>
            <a:off x="7346950" y="3379788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8" name="Rectangle 136"/>
          <p:cNvSpPr>
            <a:spLocks noChangeArrowheads="1"/>
          </p:cNvSpPr>
          <p:nvPr/>
        </p:nvSpPr>
        <p:spPr bwMode="auto">
          <a:xfrm>
            <a:off x="7346950" y="3397250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89" name="Rectangle 137"/>
          <p:cNvSpPr>
            <a:spLocks noChangeArrowheads="1"/>
          </p:cNvSpPr>
          <p:nvPr/>
        </p:nvSpPr>
        <p:spPr bwMode="auto">
          <a:xfrm>
            <a:off x="7346950" y="3413125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0" name="Rectangle 138"/>
          <p:cNvSpPr>
            <a:spLocks noChangeArrowheads="1"/>
          </p:cNvSpPr>
          <p:nvPr/>
        </p:nvSpPr>
        <p:spPr bwMode="auto">
          <a:xfrm>
            <a:off x="7346950" y="3429000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1" name="Rectangle 139"/>
          <p:cNvSpPr>
            <a:spLocks noChangeArrowheads="1"/>
          </p:cNvSpPr>
          <p:nvPr/>
        </p:nvSpPr>
        <p:spPr bwMode="auto">
          <a:xfrm>
            <a:off x="7346950" y="3446463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2" name="Rectangle 140"/>
          <p:cNvSpPr>
            <a:spLocks noChangeArrowheads="1"/>
          </p:cNvSpPr>
          <p:nvPr/>
        </p:nvSpPr>
        <p:spPr bwMode="auto">
          <a:xfrm>
            <a:off x="7346950" y="3462338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3" name="Rectangle 141"/>
          <p:cNvSpPr>
            <a:spLocks noChangeArrowheads="1"/>
          </p:cNvSpPr>
          <p:nvPr/>
        </p:nvSpPr>
        <p:spPr bwMode="auto">
          <a:xfrm>
            <a:off x="7346950" y="3478213"/>
            <a:ext cx="1588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4" name="Freeform 142"/>
          <p:cNvSpPr>
            <a:spLocks/>
          </p:cNvSpPr>
          <p:nvPr/>
        </p:nvSpPr>
        <p:spPr bwMode="auto">
          <a:xfrm>
            <a:off x="7346950" y="3495675"/>
            <a:ext cx="3175" cy="9525"/>
          </a:xfrm>
          <a:custGeom>
            <a:avLst/>
            <a:gdLst/>
            <a:ahLst/>
            <a:cxnLst>
              <a:cxn ang="0">
                <a:pos x="5" y="0"/>
              </a:cxn>
              <a:cxn ang="0">
                <a:pos x="0" y="0"/>
              </a:cxn>
              <a:cxn ang="0">
                <a:pos x="2" y="18"/>
              </a:cxn>
              <a:cxn ang="0">
                <a:pos x="6" y="18"/>
              </a:cxn>
              <a:cxn ang="0">
                <a:pos x="5" y="0"/>
              </a:cxn>
            </a:cxnLst>
            <a:rect l="0" t="0" r="r" b="b"/>
            <a:pathLst>
              <a:path w="6" h="18">
                <a:moveTo>
                  <a:pt x="5" y="0"/>
                </a:moveTo>
                <a:lnTo>
                  <a:pt x="0" y="0"/>
                </a:lnTo>
                <a:lnTo>
                  <a:pt x="2" y="18"/>
                </a:lnTo>
                <a:lnTo>
                  <a:pt x="6" y="18"/>
                </a:lnTo>
                <a:lnTo>
                  <a:pt x="5" y="0"/>
                </a:lnTo>
                <a:close/>
              </a:path>
            </a:pathLst>
          </a:custGeom>
          <a:solidFill>
            <a:srgbClr val="F8F8F8"/>
          </a:solidFill>
          <a:ln w="9525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5" name="Rectangle 143"/>
          <p:cNvSpPr>
            <a:spLocks noChangeArrowheads="1"/>
          </p:cNvSpPr>
          <p:nvPr/>
        </p:nvSpPr>
        <p:spPr bwMode="auto">
          <a:xfrm>
            <a:off x="7346950" y="3511550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6" name="Rectangle 144"/>
          <p:cNvSpPr>
            <a:spLocks noChangeArrowheads="1"/>
          </p:cNvSpPr>
          <p:nvPr/>
        </p:nvSpPr>
        <p:spPr bwMode="auto">
          <a:xfrm>
            <a:off x="7346950" y="3527425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7" name="Rectangle 145"/>
          <p:cNvSpPr>
            <a:spLocks noChangeArrowheads="1"/>
          </p:cNvSpPr>
          <p:nvPr/>
        </p:nvSpPr>
        <p:spPr bwMode="auto">
          <a:xfrm>
            <a:off x="7346950" y="3544888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8" name="Rectangle 146"/>
          <p:cNvSpPr>
            <a:spLocks noChangeArrowheads="1"/>
          </p:cNvSpPr>
          <p:nvPr/>
        </p:nvSpPr>
        <p:spPr bwMode="auto">
          <a:xfrm>
            <a:off x="7346950" y="3560763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899" name="Rectangle 147"/>
          <p:cNvSpPr>
            <a:spLocks noChangeArrowheads="1"/>
          </p:cNvSpPr>
          <p:nvPr/>
        </p:nvSpPr>
        <p:spPr bwMode="auto">
          <a:xfrm>
            <a:off x="7346950" y="3576638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0" name="Rectangle 148"/>
          <p:cNvSpPr>
            <a:spLocks noChangeArrowheads="1"/>
          </p:cNvSpPr>
          <p:nvPr/>
        </p:nvSpPr>
        <p:spPr bwMode="auto">
          <a:xfrm>
            <a:off x="7346950" y="3594100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1" name="Rectangle 149"/>
          <p:cNvSpPr>
            <a:spLocks noChangeArrowheads="1"/>
          </p:cNvSpPr>
          <p:nvPr/>
        </p:nvSpPr>
        <p:spPr bwMode="auto">
          <a:xfrm>
            <a:off x="7346950" y="3609975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2" name="Rectangle 150"/>
          <p:cNvSpPr>
            <a:spLocks noChangeArrowheads="1"/>
          </p:cNvSpPr>
          <p:nvPr/>
        </p:nvSpPr>
        <p:spPr bwMode="auto">
          <a:xfrm>
            <a:off x="7346950" y="3625850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3" name="Rectangle 151"/>
          <p:cNvSpPr>
            <a:spLocks noChangeArrowheads="1"/>
          </p:cNvSpPr>
          <p:nvPr/>
        </p:nvSpPr>
        <p:spPr bwMode="auto">
          <a:xfrm>
            <a:off x="7346950" y="3643313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4" name="Rectangle 152"/>
          <p:cNvSpPr>
            <a:spLocks noChangeArrowheads="1"/>
          </p:cNvSpPr>
          <p:nvPr/>
        </p:nvSpPr>
        <p:spPr bwMode="auto">
          <a:xfrm>
            <a:off x="7346950" y="3659188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5" name="Rectangle 153"/>
          <p:cNvSpPr>
            <a:spLocks noChangeArrowheads="1"/>
          </p:cNvSpPr>
          <p:nvPr/>
        </p:nvSpPr>
        <p:spPr bwMode="auto">
          <a:xfrm>
            <a:off x="7346950" y="3675063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6" name="Rectangle 154"/>
          <p:cNvSpPr>
            <a:spLocks noChangeArrowheads="1"/>
          </p:cNvSpPr>
          <p:nvPr/>
        </p:nvSpPr>
        <p:spPr bwMode="auto">
          <a:xfrm>
            <a:off x="7346950" y="3692525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7" name="Rectangle 155"/>
          <p:cNvSpPr>
            <a:spLocks noChangeArrowheads="1"/>
          </p:cNvSpPr>
          <p:nvPr/>
        </p:nvSpPr>
        <p:spPr bwMode="auto">
          <a:xfrm>
            <a:off x="7346950" y="3708400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8" name="Rectangle 156"/>
          <p:cNvSpPr>
            <a:spLocks noChangeArrowheads="1"/>
          </p:cNvSpPr>
          <p:nvPr/>
        </p:nvSpPr>
        <p:spPr bwMode="auto">
          <a:xfrm>
            <a:off x="7346950" y="3724275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09" name="Rectangle 157"/>
          <p:cNvSpPr>
            <a:spLocks noChangeArrowheads="1"/>
          </p:cNvSpPr>
          <p:nvPr/>
        </p:nvSpPr>
        <p:spPr bwMode="auto">
          <a:xfrm>
            <a:off x="7346950" y="3741738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0" name="Rectangle 158"/>
          <p:cNvSpPr>
            <a:spLocks noChangeArrowheads="1"/>
          </p:cNvSpPr>
          <p:nvPr/>
        </p:nvSpPr>
        <p:spPr bwMode="auto">
          <a:xfrm>
            <a:off x="7346950" y="3757613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1" name="Rectangle 159"/>
          <p:cNvSpPr>
            <a:spLocks noChangeArrowheads="1"/>
          </p:cNvSpPr>
          <p:nvPr/>
        </p:nvSpPr>
        <p:spPr bwMode="auto">
          <a:xfrm>
            <a:off x="7346950" y="3773488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2" name="Rectangle 160"/>
          <p:cNvSpPr>
            <a:spLocks noChangeArrowheads="1"/>
          </p:cNvSpPr>
          <p:nvPr/>
        </p:nvSpPr>
        <p:spPr bwMode="auto">
          <a:xfrm>
            <a:off x="7346950" y="3790950"/>
            <a:ext cx="3175" cy="9525"/>
          </a:xfrm>
          <a:prstGeom prst="rect">
            <a:avLst/>
          </a:prstGeom>
          <a:solidFill>
            <a:srgbClr val="FF0066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3" name="Rectangle 161"/>
          <p:cNvSpPr>
            <a:spLocks noChangeArrowheads="1"/>
          </p:cNvSpPr>
          <p:nvPr/>
        </p:nvSpPr>
        <p:spPr bwMode="auto">
          <a:xfrm>
            <a:off x="7346950" y="3806825"/>
            <a:ext cx="3175" cy="9525"/>
          </a:xfrm>
          <a:prstGeom prst="rect">
            <a:avLst/>
          </a:prstGeom>
          <a:solidFill>
            <a:srgbClr val="FF0066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4" name="Rectangle 162"/>
          <p:cNvSpPr>
            <a:spLocks noChangeArrowheads="1"/>
          </p:cNvSpPr>
          <p:nvPr/>
        </p:nvSpPr>
        <p:spPr bwMode="auto">
          <a:xfrm>
            <a:off x="7346950" y="3822700"/>
            <a:ext cx="3175" cy="9525"/>
          </a:xfrm>
          <a:prstGeom prst="rect">
            <a:avLst/>
          </a:prstGeom>
          <a:solidFill>
            <a:srgbClr val="FF0066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5" name="Rectangle 163"/>
          <p:cNvSpPr>
            <a:spLocks noChangeArrowheads="1"/>
          </p:cNvSpPr>
          <p:nvPr/>
        </p:nvSpPr>
        <p:spPr bwMode="auto">
          <a:xfrm>
            <a:off x="7346950" y="3840163"/>
            <a:ext cx="3175" cy="9525"/>
          </a:xfrm>
          <a:prstGeom prst="rect">
            <a:avLst/>
          </a:prstGeom>
          <a:solidFill>
            <a:srgbClr val="FF0066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6" name="Rectangle 164"/>
          <p:cNvSpPr>
            <a:spLocks noChangeArrowheads="1"/>
          </p:cNvSpPr>
          <p:nvPr/>
        </p:nvSpPr>
        <p:spPr bwMode="auto">
          <a:xfrm>
            <a:off x="7346950" y="3856038"/>
            <a:ext cx="3175" cy="9525"/>
          </a:xfrm>
          <a:prstGeom prst="rect">
            <a:avLst/>
          </a:prstGeom>
          <a:solidFill>
            <a:srgbClr val="FF0066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7" name="Rectangle 165"/>
          <p:cNvSpPr>
            <a:spLocks noChangeArrowheads="1"/>
          </p:cNvSpPr>
          <p:nvPr/>
        </p:nvSpPr>
        <p:spPr bwMode="auto">
          <a:xfrm>
            <a:off x="7346950" y="3871913"/>
            <a:ext cx="3175" cy="9525"/>
          </a:xfrm>
          <a:prstGeom prst="rect">
            <a:avLst/>
          </a:prstGeom>
          <a:solidFill>
            <a:srgbClr val="F8F8F8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8" name="Line 166"/>
          <p:cNvSpPr>
            <a:spLocks noChangeShapeType="1"/>
          </p:cNvSpPr>
          <p:nvPr/>
        </p:nvSpPr>
        <p:spPr bwMode="auto">
          <a:xfrm>
            <a:off x="7440613" y="3117850"/>
            <a:ext cx="1587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19" name="Line 167"/>
          <p:cNvSpPr>
            <a:spLocks noChangeShapeType="1"/>
          </p:cNvSpPr>
          <p:nvPr/>
        </p:nvSpPr>
        <p:spPr bwMode="auto">
          <a:xfrm>
            <a:off x="7534275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0" name="Line 168"/>
          <p:cNvSpPr>
            <a:spLocks noChangeShapeType="1"/>
          </p:cNvSpPr>
          <p:nvPr/>
        </p:nvSpPr>
        <p:spPr bwMode="auto">
          <a:xfrm>
            <a:off x="7629525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1" name="Line 169"/>
          <p:cNvSpPr>
            <a:spLocks noChangeShapeType="1"/>
          </p:cNvSpPr>
          <p:nvPr/>
        </p:nvSpPr>
        <p:spPr bwMode="auto">
          <a:xfrm>
            <a:off x="7721600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2" name="Freeform 170"/>
          <p:cNvSpPr>
            <a:spLocks/>
          </p:cNvSpPr>
          <p:nvPr/>
        </p:nvSpPr>
        <p:spPr bwMode="auto">
          <a:xfrm>
            <a:off x="7812088" y="3117850"/>
            <a:ext cx="7937" cy="769938"/>
          </a:xfrm>
          <a:custGeom>
            <a:avLst/>
            <a:gdLst/>
            <a:ahLst/>
            <a:cxnLst>
              <a:cxn ang="0">
                <a:pos x="13" y="0"/>
              </a:cxn>
              <a:cxn ang="0">
                <a:pos x="0" y="0"/>
              </a:cxn>
              <a:cxn ang="0">
                <a:pos x="1" y="1455"/>
              </a:cxn>
              <a:cxn ang="0">
                <a:pos x="14" y="1455"/>
              </a:cxn>
              <a:cxn ang="0">
                <a:pos x="13" y="0"/>
              </a:cxn>
            </a:cxnLst>
            <a:rect l="0" t="0" r="r" b="b"/>
            <a:pathLst>
              <a:path w="14" h="1455">
                <a:moveTo>
                  <a:pt x="13" y="0"/>
                </a:moveTo>
                <a:lnTo>
                  <a:pt x="0" y="0"/>
                </a:lnTo>
                <a:lnTo>
                  <a:pt x="1" y="1455"/>
                </a:lnTo>
                <a:lnTo>
                  <a:pt x="14" y="1455"/>
                </a:lnTo>
                <a:lnTo>
                  <a:pt x="13" y="0"/>
                </a:lnTo>
                <a:close/>
              </a:path>
            </a:pathLst>
          </a:custGeom>
          <a:solidFill>
            <a:srgbClr val="00FF00"/>
          </a:solidFill>
          <a:ln w="9525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3" name="Line 171"/>
          <p:cNvSpPr>
            <a:spLocks noChangeShapeType="1"/>
          </p:cNvSpPr>
          <p:nvPr/>
        </p:nvSpPr>
        <p:spPr bwMode="auto">
          <a:xfrm>
            <a:off x="7908925" y="3117850"/>
            <a:ext cx="1588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4" name="Line 172"/>
          <p:cNvSpPr>
            <a:spLocks noChangeShapeType="1"/>
          </p:cNvSpPr>
          <p:nvPr/>
        </p:nvSpPr>
        <p:spPr bwMode="auto">
          <a:xfrm>
            <a:off x="8002588" y="3117850"/>
            <a:ext cx="1587" cy="769938"/>
          </a:xfrm>
          <a:prstGeom prst="line">
            <a:avLst/>
          </a:prstGeom>
          <a:noFill/>
          <a:ln w="0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5" name="Line 173"/>
          <p:cNvSpPr>
            <a:spLocks noChangeShapeType="1"/>
          </p:cNvSpPr>
          <p:nvPr/>
        </p:nvSpPr>
        <p:spPr bwMode="auto">
          <a:xfrm>
            <a:off x="6646863" y="3363913"/>
            <a:ext cx="9525" cy="1587"/>
          </a:xfrm>
          <a:prstGeom prst="line">
            <a:avLst/>
          </a:prstGeom>
          <a:noFill/>
          <a:ln w="0">
            <a:noFill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6" name="Freeform 174"/>
          <p:cNvSpPr>
            <a:spLocks/>
          </p:cNvSpPr>
          <p:nvPr/>
        </p:nvSpPr>
        <p:spPr bwMode="auto">
          <a:xfrm>
            <a:off x="6651625" y="3111500"/>
            <a:ext cx="1417638" cy="7762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2679" y="0"/>
              </a:cxn>
              <a:cxn ang="0">
                <a:pos x="2679" y="1466"/>
              </a:cxn>
              <a:cxn ang="0">
                <a:pos x="0" y="1466"/>
              </a:cxn>
              <a:cxn ang="0">
                <a:pos x="0" y="0"/>
              </a:cxn>
              <a:cxn ang="0">
                <a:pos x="4" y="0"/>
              </a:cxn>
            </a:cxnLst>
            <a:rect l="0" t="0" r="r" b="b"/>
            <a:pathLst>
              <a:path w="2679" h="1466">
                <a:moveTo>
                  <a:pt x="0" y="0"/>
                </a:moveTo>
                <a:lnTo>
                  <a:pt x="2679" y="0"/>
                </a:lnTo>
                <a:lnTo>
                  <a:pt x="2679" y="1466"/>
                </a:lnTo>
                <a:lnTo>
                  <a:pt x="0" y="1466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noFill/>
          <a:ln w="0">
            <a:solidFill>
              <a:schemeClr val="folHlink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7" name="Freeform 175"/>
          <p:cNvSpPr>
            <a:spLocks/>
          </p:cNvSpPr>
          <p:nvPr/>
        </p:nvSpPr>
        <p:spPr bwMode="auto">
          <a:xfrm>
            <a:off x="6875463" y="3117850"/>
            <a:ext cx="7937" cy="769938"/>
          </a:xfrm>
          <a:custGeom>
            <a:avLst/>
            <a:gdLst/>
            <a:ahLst/>
            <a:cxnLst>
              <a:cxn ang="0">
                <a:pos x="0" y="1455"/>
              </a:cxn>
              <a:cxn ang="0">
                <a:pos x="13" y="1455"/>
              </a:cxn>
              <a:cxn ang="0">
                <a:pos x="14" y="0"/>
              </a:cxn>
              <a:cxn ang="0">
                <a:pos x="1" y="0"/>
              </a:cxn>
              <a:cxn ang="0">
                <a:pos x="0" y="1455"/>
              </a:cxn>
            </a:cxnLst>
            <a:rect l="0" t="0" r="r" b="b"/>
            <a:pathLst>
              <a:path w="14" h="1455">
                <a:moveTo>
                  <a:pt x="0" y="1455"/>
                </a:moveTo>
                <a:lnTo>
                  <a:pt x="13" y="1455"/>
                </a:lnTo>
                <a:lnTo>
                  <a:pt x="14" y="0"/>
                </a:lnTo>
                <a:lnTo>
                  <a:pt x="1" y="0"/>
                </a:lnTo>
                <a:lnTo>
                  <a:pt x="0" y="1455"/>
                </a:lnTo>
                <a:close/>
              </a:path>
            </a:pathLst>
          </a:custGeom>
          <a:solidFill>
            <a:srgbClr val="CC6600"/>
          </a:solidFill>
          <a:ln w="9525">
            <a:solidFill>
              <a:schemeClr val="folHlink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8" name="Rectangle 176"/>
          <p:cNvSpPr>
            <a:spLocks noChangeArrowheads="1"/>
          </p:cNvSpPr>
          <p:nvPr/>
        </p:nvSpPr>
        <p:spPr bwMode="auto">
          <a:xfrm>
            <a:off x="6651625" y="3848100"/>
            <a:ext cx="1417638" cy="6350"/>
          </a:xfrm>
          <a:prstGeom prst="rect">
            <a:avLst/>
          </a:prstGeom>
          <a:solidFill>
            <a:srgbClr val="CC6600"/>
          </a:solidFill>
          <a:ln w="9525">
            <a:solidFill>
              <a:schemeClr val="folHlink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29" name="Freeform 177"/>
          <p:cNvSpPr>
            <a:spLocks/>
          </p:cNvSpPr>
          <p:nvPr/>
        </p:nvSpPr>
        <p:spPr bwMode="auto">
          <a:xfrm>
            <a:off x="7862888" y="3162300"/>
            <a:ext cx="26987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0" y="15"/>
              </a:cxn>
              <a:cxn ang="0">
                <a:pos x="50" y="1"/>
              </a:cxn>
              <a:cxn ang="0">
                <a:pos x="0" y="0"/>
              </a:cxn>
            </a:cxnLst>
            <a:rect l="0" t="0" r="r" b="b"/>
            <a:pathLst>
              <a:path w="50" h="15">
                <a:moveTo>
                  <a:pt x="0" y="0"/>
                </a:moveTo>
                <a:lnTo>
                  <a:pt x="0" y="14"/>
                </a:lnTo>
                <a:lnTo>
                  <a:pt x="50" y="15"/>
                </a:lnTo>
                <a:lnTo>
                  <a:pt x="5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0" name="Freeform 178"/>
          <p:cNvSpPr>
            <a:spLocks/>
          </p:cNvSpPr>
          <p:nvPr/>
        </p:nvSpPr>
        <p:spPr bwMode="auto">
          <a:xfrm>
            <a:off x="7861300" y="3138488"/>
            <a:ext cx="17463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5" y="6"/>
              </a:cxn>
              <a:cxn ang="0">
                <a:pos x="25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0" y="57"/>
                </a:lnTo>
                <a:lnTo>
                  <a:pt x="35" y="6"/>
                </a:lnTo>
                <a:lnTo>
                  <a:pt x="25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1" name="Freeform 179"/>
          <p:cNvSpPr>
            <a:spLocks/>
          </p:cNvSpPr>
          <p:nvPr/>
        </p:nvSpPr>
        <p:spPr bwMode="auto">
          <a:xfrm>
            <a:off x="7874000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2" name="Freeform 180"/>
          <p:cNvSpPr>
            <a:spLocks/>
          </p:cNvSpPr>
          <p:nvPr/>
        </p:nvSpPr>
        <p:spPr bwMode="auto">
          <a:xfrm>
            <a:off x="7780338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3" name="Freeform 181"/>
          <p:cNvSpPr>
            <a:spLocks/>
          </p:cNvSpPr>
          <p:nvPr/>
        </p:nvSpPr>
        <p:spPr bwMode="auto">
          <a:xfrm>
            <a:off x="7777163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7"/>
              </a:cxn>
              <a:cxn ang="0">
                <a:pos x="35" y="6"/>
              </a:cxn>
              <a:cxn ang="0">
                <a:pos x="24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1" y="57"/>
                </a:lnTo>
                <a:lnTo>
                  <a:pt x="35" y="6"/>
                </a:lnTo>
                <a:lnTo>
                  <a:pt x="24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4" name="Freeform 182"/>
          <p:cNvSpPr>
            <a:spLocks/>
          </p:cNvSpPr>
          <p:nvPr/>
        </p:nvSpPr>
        <p:spPr bwMode="auto">
          <a:xfrm>
            <a:off x="7789863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5" name="Freeform 183"/>
          <p:cNvSpPr>
            <a:spLocks/>
          </p:cNvSpPr>
          <p:nvPr/>
        </p:nvSpPr>
        <p:spPr bwMode="auto">
          <a:xfrm>
            <a:off x="7697788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6" name="Freeform 184"/>
          <p:cNvSpPr>
            <a:spLocks/>
          </p:cNvSpPr>
          <p:nvPr/>
        </p:nvSpPr>
        <p:spPr bwMode="auto">
          <a:xfrm>
            <a:off x="7694613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5" y="6"/>
              </a:cxn>
              <a:cxn ang="0">
                <a:pos x="25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0" y="57"/>
                </a:lnTo>
                <a:lnTo>
                  <a:pt x="35" y="6"/>
                </a:lnTo>
                <a:lnTo>
                  <a:pt x="25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7" name="Freeform 185"/>
          <p:cNvSpPr>
            <a:spLocks/>
          </p:cNvSpPr>
          <p:nvPr/>
        </p:nvSpPr>
        <p:spPr bwMode="auto">
          <a:xfrm>
            <a:off x="7707313" y="3138488"/>
            <a:ext cx="19050" cy="30162"/>
          </a:xfrm>
          <a:custGeom>
            <a:avLst/>
            <a:gdLst/>
            <a:ahLst/>
            <a:cxnLst>
              <a:cxn ang="0">
                <a:pos x="23" y="56"/>
              </a:cxn>
              <a:cxn ang="0">
                <a:pos x="34" y="51"/>
              </a:cxn>
              <a:cxn ang="0">
                <a:pos x="11" y="0"/>
              </a:cxn>
              <a:cxn ang="0">
                <a:pos x="0" y="5"/>
              </a:cxn>
              <a:cxn ang="0">
                <a:pos x="23" y="56"/>
              </a:cxn>
            </a:cxnLst>
            <a:rect l="0" t="0" r="r" b="b"/>
            <a:pathLst>
              <a:path w="34" h="56">
                <a:moveTo>
                  <a:pt x="23" y="56"/>
                </a:moveTo>
                <a:lnTo>
                  <a:pt x="34" y="51"/>
                </a:lnTo>
                <a:lnTo>
                  <a:pt x="11" y="0"/>
                </a:lnTo>
                <a:lnTo>
                  <a:pt x="0" y="5"/>
                </a:lnTo>
                <a:lnTo>
                  <a:pt x="23" y="56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8" name="Freeform 186"/>
          <p:cNvSpPr>
            <a:spLocks/>
          </p:cNvSpPr>
          <p:nvPr/>
        </p:nvSpPr>
        <p:spPr bwMode="auto">
          <a:xfrm>
            <a:off x="7689850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39" name="Freeform 187"/>
          <p:cNvSpPr>
            <a:spLocks/>
          </p:cNvSpPr>
          <p:nvPr/>
        </p:nvSpPr>
        <p:spPr bwMode="auto">
          <a:xfrm>
            <a:off x="768667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0" name="Freeform 188"/>
          <p:cNvSpPr>
            <a:spLocks/>
          </p:cNvSpPr>
          <p:nvPr/>
        </p:nvSpPr>
        <p:spPr bwMode="auto">
          <a:xfrm>
            <a:off x="7700963" y="3138488"/>
            <a:ext cx="17462" cy="30162"/>
          </a:xfrm>
          <a:custGeom>
            <a:avLst/>
            <a:gdLst/>
            <a:ahLst/>
            <a:cxnLst>
              <a:cxn ang="0">
                <a:pos x="23" y="56"/>
              </a:cxn>
              <a:cxn ang="0">
                <a:pos x="34" y="51"/>
              </a:cxn>
              <a:cxn ang="0">
                <a:pos x="11" y="0"/>
              </a:cxn>
              <a:cxn ang="0">
                <a:pos x="0" y="5"/>
              </a:cxn>
              <a:cxn ang="0">
                <a:pos x="23" y="56"/>
              </a:cxn>
            </a:cxnLst>
            <a:rect l="0" t="0" r="r" b="b"/>
            <a:pathLst>
              <a:path w="34" h="56">
                <a:moveTo>
                  <a:pt x="23" y="56"/>
                </a:moveTo>
                <a:lnTo>
                  <a:pt x="34" y="51"/>
                </a:lnTo>
                <a:lnTo>
                  <a:pt x="11" y="0"/>
                </a:lnTo>
                <a:lnTo>
                  <a:pt x="0" y="5"/>
                </a:lnTo>
                <a:lnTo>
                  <a:pt x="23" y="56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1" name="Freeform 189"/>
          <p:cNvSpPr>
            <a:spLocks/>
          </p:cNvSpPr>
          <p:nvPr/>
        </p:nvSpPr>
        <p:spPr bwMode="auto">
          <a:xfrm>
            <a:off x="7797800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2" name="Freeform 190"/>
          <p:cNvSpPr>
            <a:spLocks/>
          </p:cNvSpPr>
          <p:nvPr/>
        </p:nvSpPr>
        <p:spPr bwMode="auto">
          <a:xfrm>
            <a:off x="779462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7"/>
              </a:cxn>
              <a:cxn ang="0">
                <a:pos x="35" y="6"/>
              </a:cxn>
              <a:cxn ang="0">
                <a:pos x="24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1" y="57"/>
                </a:lnTo>
                <a:lnTo>
                  <a:pt x="35" y="6"/>
                </a:lnTo>
                <a:lnTo>
                  <a:pt x="24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3" name="Freeform 191"/>
          <p:cNvSpPr>
            <a:spLocks/>
          </p:cNvSpPr>
          <p:nvPr/>
        </p:nvSpPr>
        <p:spPr bwMode="auto">
          <a:xfrm>
            <a:off x="7807325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4" name="Freeform 192"/>
          <p:cNvSpPr>
            <a:spLocks/>
          </p:cNvSpPr>
          <p:nvPr/>
        </p:nvSpPr>
        <p:spPr bwMode="auto">
          <a:xfrm>
            <a:off x="7886700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5" name="Freeform 193"/>
          <p:cNvSpPr>
            <a:spLocks/>
          </p:cNvSpPr>
          <p:nvPr/>
        </p:nvSpPr>
        <p:spPr bwMode="auto">
          <a:xfrm>
            <a:off x="788352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6" name="Freeform 194"/>
          <p:cNvSpPr>
            <a:spLocks/>
          </p:cNvSpPr>
          <p:nvPr/>
        </p:nvSpPr>
        <p:spPr bwMode="auto">
          <a:xfrm>
            <a:off x="7896225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2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2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7" name="Freeform 195"/>
          <p:cNvSpPr>
            <a:spLocks/>
          </p:cNvSpPr>
          <p:nvPr/>
        </p:nvSpPr>
        <p:spPr bwMode="auto">
          <a:xfrm>
            <a:off x="7672388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8" y="15"/>
              </a:cxn>
              <a:cxn ang="0">
                <a:pos x="48" y="1"/>
              </a:cxn>
              <a:cxn ang="0">
                <a:pos x="0" y="0"/>
              </a:cxn>
            </a:cxnLst>
            <a:rect l="0" t="0" r="r" b="b"/>
            <a:pathLst>
              <a:path w="48" h="15">
                <a:moveTo>
                  <a:pt x="0" y="0"/>
                </a:moveTo>
                <a:lnTo>
                  <a:pt x="0" y="14"/>
                </a:lnTo>
                <a:lnTo>
                  <a:pt x="48" y="15"/>
                </a:lnTo>
                <a:lnTo>
                  <a:pt x="48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8" name="Freeform 196"/>
          <p:cNvSpPr>
            <a:spLocks/>
          </p:cNvSpPr>
          <p:nvPr/>
        </p:nvSpPr>
        <p:spPr bwMode="auto">
          <a:xfrm>
            <a:off x="7670800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49" name="Freeform 197"/>
          <p:cNvSpPr>
            <a:spLocks/>
          </p:cNvSpPr>
          <p:nvPr/>
        </p:nvSpPr>
        <p:spPr bwMode="auto">
          <a:xfrm>
            <a:off x="7683500" y="3138488"/>
            <a:ext cx="17463" cy="30162"/>
          </a:xfrm>
          <a:custGeom>
            <a:avLst/>
            <a:gdLst/>
            <a:ahLst/>
            <a:cxnLst>
              <a:cxn ang="0">
                <a:pos x="23" y="56"/>
              </a:cxn>
              <a:cxn ang="0">
                <a:pos x="34" y="51"/>
              </a:cxn>
              <a:cxn ang="0">
                <a:pos x="11" y="0"/>
              </a:cxn>
              <a:cxn ang="0">
                <a:pos x="0" y="5"/>
              </a:cxn>
              <a:cxn ang="0">
                <a:pos x="23" y="56"/>
              </a:cxn>
            </a:cxnLst>
            <a:rect l="0" t="0" r="r" b="b"/>
            <a:pathLst>
              <a:path w="34" h="56">
                <a:moveTo>
                  <a:pt x="23" y="56"/>
                </a:moveTo>
                <a:lnTo>
                  <a:pt x="34" y="51"/>
                </a:lnTo>
                <a:lnTo>
                  <a:pt x="11" y="0"/>
                </a:lnTo>
                <a:lnTo>
                  <a:pt x="0" y="5"/>
                </a:lnTo>
                <a:lnTo>
                  <a:pt x="23" y="56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0" name="Freeform 198"/>
          <p:cNvSpPr>
            <a:spLocks/>
          </p:cNvSpPr>
          <p:nvPr/>
        </p:nvSpPr>
        <p:spPr bwMode="auto">
          <a:xfrm>
            <a:off x="7929563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0" y="15"/>
              </a:cxn>
              <a:cxn ang="0">
                <a:pos x="50" y="1"/>
              </a:cxn>
              <a:cxn ang="0">
                <a:pos x="0" y="0"/>
              </a:cxn>
            </a:cxnLst>
            <a:rect l="0" t="0" r="r" b="b"/>
            <a:pathLst>
              <a:path w="50" h="15">
                <a:moveTo>
                  <a:pt x="0" y="0"/>
                </a:moveTo>
                <a:lnTo>
                  <a:pt x="0" y="14"/>
                </a:lnTo>
                <a:lnTo>
                  <a:pt x="50" y="15"/>
                </a:lnTo>
                <a:lnTo>
                  <a:pt x="5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1" name="Freeform 199"/>
          <p:cNvSpPr>
            <a:spLocks/>
          </p:cNvSpPr>
          <p:nvPr/>
        </p:nvSpPr>
        <p:spPr bwMode="auto">
          <a:xfrm>
            <a:off x="7926388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5" y="6"/>
              </a:cxn>
              <a:cxn ang="0">
                <a:pos x="25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0" y="57"/>
                </a:lnTo>
                <a:lnTo>
                  <a:pt x="35" y="6"/>
                </a:lnTo>
                <a:lnTo>
                  <a:pt x="25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2" name="Freeform 200"/>
          <p:cNvSpPr>
            <a:spLocks/>
          </p:cNvSpPr>
          <p:nvPr/>
        </p:nvSpPr>
        <p:spPr bwMode="auto">
          <a:xfrm>
            <a:off x="7939088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3" name="Freeform 201"/>
          <p:cNvSpPr>
            <a:spLocks/>
          </p:cNvSpPr>
          <p:nvPr/>
        </p:nvSpPr>
        <p:spPr bwMode="auto">
          <a:xfrm>
            <a:off x="7897813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0" y="15"/>
              </a:cxn>
              <a:cxn ang="0">
                <a:pos x="50" y="1"/>
              </a:cxn>
              <a:cxn ang="0">
                <a:pos x="0" y="0"/>
              </a:cxn>
            </a:cxnLst>
            <a:rect l="0" t="0" r="r" b="b"/>
            <a:pathLst>
              <a:path w="50" h="15">
                <a:moveTo>
                  <a:pt x="0" y="0"/>
                </a:moveTo>
                <a:lnTo>
                  <a:pt x="0" y="14"/>
                </a:lnTo>
                <a:lnTo>
                  <a:pt x="50" y="15"/>
                </a:lnTo>
                <a:lnTo>
                  <a:pt x="5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4" name="Freeform 202"/>
          <p:cNvSpPr>
            <a:spLocks/>
          </p:cNvSpPr>
          <p:nvPr/>
        </p:nvSpPr>
        <p:spPr bwMode="auto">
          <a:xfrm>
            <a:off x="7894638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5" name="Freeform 203"/>
          <p:cNvSpPr>
            <a:spLocks/>
          </p:cNvSpPr>
          <p:nvPr/>
        </p:nvSpPr>
        <p:spPr bwMode="auto">
          <a:xfrm>
            <a:off x="7908925" y="3138488"/>
            <a:ext cx="17463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5" y="51"/>
              </a:cxn>
              <a:cxn ang="0">
                <a:pos x="10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5" h="57">
                <a:moveTo>
                  <a:pt x="25" y="57"/>
                </a:moveTo>
                <a:lnTo>
                  <a:pt x="35" y="51"/>
                </a:lnTo>
                <a:lnTo>
                  <a:pt x="10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6" name="Freeform 204"/>
          <p:cNvSpPr>
            <a:spLocks/>
          </p:cNvSpPr>
          <p:nvPr/>
        </p:nvSpPr>
        <p:spPr bwMode="auto">
          <a:xfrm>
            <a:off x="7772400" y="3162300"/>
            <a:ext cx="26988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7" name="Freeform 205"/>
          <p:cNvSpPr>
            <a:spLocks/>
          </p:cNvSpPr>
          <p:nvPr/>
        </p:nvSpPr>
        <p:spPr bwMode="auto">
          <a:xfrm>
            <a:off x="776922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2" y="57"/>
              </a:cxn>
              <a:cxn ang="0">
                <a:pos x="36" y="6"/>
              </a:cxn>
              <a:cxn ang="0">
                <a:pos x="25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2" y="57"/>
                </a:lnTo>
                <a:lnTo>
                  <a:pt x="36" y="6"/>
                </a:lnTo>
                <a:lnTo>
                  <a:pt x="25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8" name="Freeform 206"/>
          <p:cNvSpPr>
            <a:spLocks/>
          </p:cNvSpPr>
          <p:nvPr/>
        </p:nvSpPr>
        <p:spPr bwMode="auto">
          <a:xfrm>
            <a:off x="7783513" y="3138488"/>
            <a:ext cx="17462" cy="30162"/>
          </a:xfrm>
          <a:custGeom>
            <a:avLst/>
            <a:gdLst/>
            <a:ahLst/>
            <a:cxnLst>
              <a:cxn ang="0">
                <a:pos x="24" y="57"/>
              </a:cxn>
              <a:cxn ang="0">
                <a:pos x="35" y="51"/>
              </a:cxn>
              <a:cxn ang="0">
                <a:pos x="11" y="0"/>
              </a:cxn>
              <a:cxn ang="0">
                <a:pos x="0" y="6"/>
              </a:cxn>
              <a:cxn ang="0">
                <a:pos x="24" y="57"/>
              </a:cxn>
            </a:cxnLst>
            <a:rect l="0" t="0" r="r" b="b"/>
            <a:pathLst>
              <a:path w="35" h="57">
                <a:moveTo>
                  <a:pt x="24" y="57"/>
                </a:moveTo>
                <a:lnTo>
                  <a:pt x="35" y="51"/>
                </a:lnTo>
                <a:lnTo>
                  <a:pt x="11" y="0"/>
                </a:lnTo>
                <a:lnTo>
                  <a:pt x="0" y="6"/>
                </a:lnTo>
                <a:lnTo>
                  <a:pt x="24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59" name="Freeform 207"/>
          <p:cNvSpPr>
            <a:spLocks/>
          </p:cNvSpPr>
          <p:nvPr/>
        </p:nvSpPr>
        <p:spPr bwMode="auto">
          <a:xfrm>
            <a:off x="7762875" y="3162300"/>
            <a:ext cx="26988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0" name="Freeform 208"/>
          <p:cNvSpPr>
            <a:spLocks/>
          </p:cNvSpPr>
          <p:nvPr/>
        </p:nvSpPr>
        <p:spPr bwMode="auto">
          <a:xfrm>
            <a:off x="7761288" y="3138488"/>
            <a:ext cx="17462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7"/>
              </a:cxn>
              <a:cxn ang="0">
                <a:pos x="35" y="6"/>
              </a:cxn>
              <a:cxn ang="0">
                <a:pos x="24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1" y="57"/>
                </a:lnTo>
                <a:lnTo>
                  <a:pt x="35" y="6"/>
                </a:lnTo>
                <a:lnTo>
                  <a:pt x="24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1" name="Freeform 209"/>
          <p:cNvSpPr>
            <a:spLocks/>
          </p:cNvSpPr>
          <p:nvPr/>
        </p:nvSpPr>
        <p:spPr bwMode="auto">
          <a:xfrm>
            <a:off x="7773988" y="3138488"/>
            <a:ext cx="17462" cy="30162"/>
          </a:xfrm>
          <a:custGeom>
            <a:avLst/>
            <a:gdLst/>
            <a:ahLst/>
            <a:cxnLst>
              <a:cxn ang="0">
                <a:pos x="24" y="57"/>
              </a:cxn>
              <a:cxn ang="0">
                <a:pos x="35" y="51"/>
              </a:cxn>
              <a:cxn ang="0">
                <a:pos x="11" y="0"/>
              </a:cxn>
              <a:cxn ang="0">
                <a:pos x="0" y="6"/>
              </a:cxn>
              <a:cxn ang="0">
                <a:pos x="24" y="57"/>
              </a:cxn>
            </a:cxnLst>
            <a:rect l="0" t="0" r="r" b="b"/>
            <a:pathLst>
              <a:path w="35" h="57">
                <a:moveTo>
                  <a:pt x="24" y="57"/>
                </a:moveTo>
                <a:lnTo>
                  <a:pt x="35" y="51"/>
                </a:lnTo>
                <a:lnTo>
                  <a:pt x="11" y="0"/>
                </a:lnTo>
                <a:lnTo>
                  <a:pt x="0" y="6"/>
                </a:lnTo>
                <a:lnTo>
                  <a:pt x="24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2" name="Freeform 210"/>
          <p:cNvSpPr>
            <a:spLocks/>
          </p:cNvSpPr>
          <p:nvPr/>
        </p:nvSpPr>
        <p:spPr bwMode="auto">
          <a:xfrm>
            <a:off x="7624763" y="3162300"/>
            <a:ext cx="26987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3" name="Freeform 211"/>
          <p:cNvSpPr>
            <a:spLocks/>
          </p:cNvSpPr>
          <p:nvPr/>
        </p:nvSpPr>
        <p:spPr bwMode="auto">
          <a:xfrm>
            <a:off x="762317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5" y="6"/>
              </a:cxn>
              <a:cxn ang="0">
                <a:pos x="25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0" y="57"/>
                </a:lnTo>
                <a:lnTo>
                  <a:pt x="35" y="6"/>
                </a:lnTo>
                <a:lnTo>
                  <a:pt x="25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4" name="Freeform 212"/>
          <p:cNvSpPr>
            <a:spLocks/>
          </p:cNvSpPr>
          <p:nvPr/>
        </p:nvSpPr>
        <p:spPr bwMode="auto">
          <a:xfrm>
            <a:off x="7635875" y="3138488"/>
            <a:ext cx="17463" cy="30162"/>
          </a:xfrm>
          <a:custGeom>
            <a:avLst/>
            <a:gdLst/>
            <a:ahLst/>
            <a:cxnLst>
              <a:cxn ang="0">
                <a:pos x="23" y="56"/>
              </a:cxn>
              <a:cxn ang="0">
                <a:pos x="34" y="51"/>
              </a:cxn>
              <a:cxn ang="0">
                <a:pos x="11" y="0"/>
              </a:cxn>
              <a:cxn ang="0">
                <a:pos x="0" y="5"/>
              </a:cxn>
              <a:cxn ang="0">
                <a:pos x="23" y="56"/>
              </a:cxn>
            </a:cxnLst>
            <a:rect l="0" t="0" r="r" b="b"/>
            <a:pathLst>
              <a:path w="34" h="56">
                <a:moveTo>
                  <a:pt x="23" y="56"/>
                </a:moveTo>
                <a:lnTo>
                  <a:pt x="34" y="51"/>
                </a:lnTo>
                <a:lnTo>
                  <a:pt x="11" y="0"/>
                </a:lnTo>
                <a:lnTo>
                  <a:pt x="0" y="5"/>
                </a:lnTo>
                <a:lnTo>
                  <a:pt x="23" y="56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5" name="Freeform 213"/>
          <p:cNvSpPr>
            <a:spLocks/>
          </p:cNvSpPr>
          <p:nvPr/>
        </p:nvSpPr>
        <p:spPr bwMode="auto">
          <a:xfrm>
            <a:off x="7551738" y="3162300"/>
            <a:ext cx="26987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0" y="15"/>
              </a:cxn>
              <a:cxn ang="0">
                <a:pos x="50" y="1"/>
              </a:cxn>
              <a:cxn ang="0">
                <a:pos x="0" y="0"/>
              </a:cxn>
            </a:cxnLst>
            <a:rect l="0" t="0" r="r" b="b"/>
            <a:pathLst>
              <a:path w="50" h="15">
                <a:moveTo>
                  <a:pt x="0" y="0"/>
                </a:moveTo>
                <a:lnTo>
                  <a:pt x="0" y="14"/>
                </a:lnTo>
                <a:lnTo>
                  <a:pt x="50" y="15"/>
                </a:lnTo>
                <a:lnTo>
                  <a:pt x="5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6" name="Freeform 214"/>
          <p:cNvSpPr>
            <a:spLocks/>
          </p:cNvSpPr>
          <p:nvPr/>
        </p:nvSpPr>
        <p:spPr bwMode="auto">
          <a:xfrm>
            <a:off x="7548563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7" name="Freeform 215"/>
          <p:cNvSpPr>
            <a:spLocks/>
          </p:cNvSpPr>
          <p:nvPr/>
        </p:nvSpPr>
        <p:spPr bwMode="auto">
          <a:xfrm>
            <a:off x="7562850" y="3138488"/>
            <a:ext cx="17463" cy="30162"/>
          </a:xfrm>
          <a:custGeom>
            <a:avLst/>
            <a:gdLst/>
            <a:ahLst/>
            <a:cxnLst>
              <a:cxn ang="0">
                <a:pos x="24" y="57"/>
              </a:cxn>
              <a:cxn ang="0">
                <a:pos x="35" y="51"/>
              </a:cxn>
              <a:cxn ang="0">
                <a:pos x="11" y="0"/>
              </a:cxn>
              <a:cxn ang="0">
                <a:pos x="0" y="6"/>
              </a:cxn>
              <a:cxn ang="0">
                <a:pos x="24" y="57"/>
              </a:cxn>
            </a:cxnLst>
            <a:rect l="0" t="0" r="r" b="b"/>
            <a:pathLst>
              <a:path w="35" h="57">
                <a:moveTo>
                  <a:pt x="24" y="57"/>
                </a:moveTo>
                <a:lnTo>
                  <a:pt x="35" y="51"/>
                </a:lnTo>
                <a:lnTo>
                  <a:pt x="11" y="0"/>
                </a:lnTo>
                <a:lnTo>
                  <a:pt x="0" y="6"/>
                </a:lnTo>
                <a:lnTo>
                  <a:pt x="24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8" name="Freeform 216"/>
          <p:cNvSpPr>
            <a:spLocks/>
          </p:cNvSpPr>
          <p:nvPr/>
        </p:nvSpPr>
        <p:spPr bwMode="auto">
          <a:xfrm>
            <a:off x="7913688" y="3162300"/>
            <a:ext cx="26987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1" y="15"/>
              </a:cxn>
              <a:cxn ang="0">
                <a:pos x="51" y="1"/>
              </a:cxn>
              <a:cxn ang="0">
                <a:pos x="0" y="0"/>
              </a:cxn>
            </a:cxnLst>
            <a:rect l="0" t="0" r="r" b="b"/>
            <a:pathLst>
              <a:path w="51" h="15">
                <a:moveTo>
                  <a:pt x="0" y="0"/>
                </a:moveTo>
                <a:lnTo>
                  <a:pt x="0" y="14"/>
                </a:lnTo>
                <a:lnTo>
                  <a:pt x="51" y="15"/>
                </a:lnTo>
                <a:lnTo>
                  <a:pt x="5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69" name="Freeform 217"/>
          <p:cNvSpPr>
            <a:spLocks/>
          </p:cNvSpPr>
          <p:nvPr/>
        </p:nvSpPr>
        <p:spPr bwMode="auto">
          <a:xfrm>
            <a:off x="7912100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0" name="Freeform 218"/>
          <p:cNvSpPr>
            <a:spLocks/>
          </p:cNvSpPr>
          <p:nvPr/>
        </p:nvSpPr>
        <p:spPr bwMode="auto">
          <a:xfrm>
            <a:off x="7924800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5" y="51"/>
              </a:cxn>
              <a:cxn ang="0">
                <a:pos x="10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5" h="57">
                <a:moveTo>
                  <a:pt x="25" y="57"/>
                </a:moveTo>
                <a:lnTo>
                  <a:pt x="35" y="51"/>
                </a:lnTo>
                <a:lnTo>
                  <a:pt x="10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1" name="Freeform 219"/>
          <p:cNvSpPr>
            <a:spLocks/>
          </p:cNvSpPr>
          <p:nvPr/>
        </p:nvSpPr>
        <p:spPr bwMode="auto">
          <a:xfrm>
            <a:off x="7888288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0" y="15"/>
              </a:cxn>
              <a:cxn ang="0">
                <a:pos x="50" y="1"/>
              </a:cxn>
              <a:cxn ang="0">
                <a:pos x="0" y="0"/>
              </a:cxn>
            </a:cxnLst>
            <a:rect l="0" t="0" r="r" b="b"/>
            <a:pathLst>
              <a:path w="50" h="15">
                <a:moveTo>
                  <a:pt x="0" y="0"/>
                </a:moveTo>
                <a:lnTo>
                  <a:pt x="0" y="14"/>
                </a:lnTo>
                <a:lnTo>
                  <a:pt x="50" y="15"/>
                </a:lnTo>
                <a:lnTo>
                  <a:pt x="5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2" name="Freeform 220"/>
          <p:cNvSpPr>
            <a:spLocks/>
          </p:cNvSpPr>
          <p:nvPr/>
        </p:nvSpPr>
        <p:spPr bwMode="auto">
          <a:xfrm>
            <a:off x="7885113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3" name="Freeform 221"/>
          <p:cNvSpPr>
            <a:spLocks/>
          </p:cNvSpPr>
          <p:nvPr/>
        </p:nvSpPr>
        <p:spPr bwMode="auto">
          <a:xfrm>
            <a:off x="7897813" y="3138488"/>
            <a:ext cx="19050" cy="30162"/>
          </a:xfrm>
          <a:custGeom>
            <a:avLst/>
            <a:gdLst/>
            <a:ahLst/>
            <a:cxnLst>
              <a:cxn ang="0">
                <a:pos x="24" y="57"/>
              </a:cxn>
              <a:cxn ang="0">
                <a:pos x="35" y="51"/>
              </a:cxn>
              <a:cxn ang="0">
                <a:pos x="11" y="0"/>
              </a:cxn>
              <a:cxn ang="0">
                <a:pos x="0" y="6"/>
              </a:cxn>
              <a:cxn ang="0">
                <a:pos x="24" y="57"/>
              </a:cxn>
            </a:cxnLst>
            <a:rect l="0" t="0" r="r" b="b"/>
            <a:pathLst>
              <a:path w="35" h="57">
                <a:moveTo>
                  <a:pt x="24" y="57"/>
                </a:moveTo>
                <a:lnTo>
                  <a:pt x="35" y="51"/>
                </a:lnTo>
                <a:lnTo>
                  <a:pt x="11" y="0"/>
                </a:lnTo>
                <a:lnTo>
                  <a:pt x="0" y="6"/>
                </a:lnTo>
                <a:lnTo>
                  <a:pt x="24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4" name="Freeform 222"/>
          <p:cNvSpPr>
            <a:spLocks/>
          </p:cNvSpPr>
          <p:nvPr/>
        </p:nvSpPr>
        <p:spPr bwMode="auto">
          <a:xfrm>
            <a:off x="7847013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5" name="Freeform 223"/>
          <p:cNvSpPr>
            <a:spLocks/>
          </p:cNvSpPr>
          <p:nvPr/>
        </p:nvSpPr>
        <p:spPr bwMode="auto">
          <a:xfrm>
            <a:off x="7843838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7"/>
              </a:cxn>
              <a:cxn ang="0">
                <a:pos x="35" y="6"/>
              </a:cxn>
              <a:cxn ang="0">
                <a:pos x="24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1" y="57"/>
                </a:lnTo>
                <a:lnTo>
                  <a:pt x="35" y="6"/>
                </a:lnTo>
                <a:lnTo>
                  <a:pt x="24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6" name="Freeform 224"/>
          <p:cNvSpPr>
            <a:spLocks/>
          </p:cNvSpPr>
          <p:nvPr/>
        </p:nvSpPr>
        <p:spPr bwMode="auto">
          <a:xfrm>
            <a:off x="7856538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7" name="Freeform 225"/>
          <p:cNvSpPr>
            <a:spLocks/>
          </p:cNvSpPr>
          <p:nvPr/>
        </p:nvSpPr>
        <p:spPr bwMode="auto">
          <a:xfrm>
            <a:off x="7991475" y="3162300"/>
            <a:ext cx="26988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0" y="15"/>
              </a:cxn>
              <a:cxn ang="0">
                <a:pos x="50" y="1"/>
              </a:cxn>
              <a:cxn ang="0">
                <a:pos x="0" y="0"/>
              </a:cxn>
            </a:cxnLst>
            <a:rect l="0" t="0" r="r" b="b"/>
            <a:pathLst>
              <a:path w="50" h="15">
                <a:moveTo>
                  <a:pt x="0" y="0"/>
                </a:moveTo>
                <a:lnTo>
                  <a:pt x="0" y="14"/>
                </a:lnTo>
                <a:lnTo>
                  <a:pt x="50" y="15"/>
                </a:lnTo>
                <a:lnTo>
                  <a:pt x="50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8" name="Freeform 226"/>
          <p:cNvSpPr>
            <a:spLocks/>
          </p:cNvSpPr>
          <p:nvPr/>
        </p:nvSpPr>
        <p:spPr bwMode="auto">
          <a:xfrm>
            <a:off x="7988300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6"/>
              </a:cxn>
              <a:cxn ang="0">
                <a:pos x="35" y="5"/>
              </a:cxn>
              <a:cxn ang="0">
                <a:pos x="23" y="0"/>
              </a:cxn>
              <a:cxn ang="0">
                <a:pos x="0" y="51"/>
              </a:cxn>
            </a:cxnLst>
            <a:rect l="0" t="0" r="r" b="b"/>
            <a:pathLst>
              <a:path w="35" h="56">
                <a:moveTo>
                  <a:pt x="0" y="51"/>
                </a:moveTo>
                <a:lnTo>
                  <a:pt x="11" y="56"/>
                </a:lnTo>
                <a:lnTo>
                  <a:pt x="35" y="5"/>
                </a:lnTo>
                <a:lnTo>
                  <a:pt x="23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79" name="Freeform 227"/>
          <p:cNvSpPr>
            <a:spLocks/>
          </p:cNvSpPr>
          <p:nvPr/>
        </p:nvSpPr>
        <p:spPr bwMode="auto">
          <a:xfrm>
            <a:off x="8002588" y="3138488"/>
            <a:ext cx="19050" cy="30162"/>
          </a:xfrm>
          <a:custGeom>
            <a:avLst/>
            <a:gdLst/>
            <a:ahLst/>
            <a:cxnLst>
              <a:cxn ang="0">
                <a:pos x="26" y="58"/>
              </a:cxn>
              <a:cxn ang="0">
                <a:pos x="36" y="51"/>
              </a:cxn>
              <a:cxn ang="0">
                <a:pos x="10" y="0"/>
              </a:cxn>
              <a:cxn ang="0">
                <a:pos x="0" y="7"/>
              </a:cxn>
              <a:cxn ang="0">
                <a:pos x="26" y="58"/>
              </a:cxn>
            </a:cxnLst>
            <a:rect l="0" t="0" r="r" b="b"/>
            <a:pathLst>
              <a:path w="36" h="58">
                <a:moveTo>
                  <a:pt x="26" y="58"/>
                </a:moveTo>
                <a:lnTo>
                  <a:pt x="36" y="51"/>
                </a:lnTo>
                <a:lnTo>
                  <a:pt x="10" y="0"/>
                </a:lnTo>
                <a:lnTo>
                  <a:pt x="0" y="7"/>
                </a:lnTo>
                <a:lnTo>
                  <a:pt x="26" y="58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0" name="Freeform 228"/>
          <p:cNvSpPr>
            <a:spLocks/>
          </p:cNvSpPr>
          <p:nvPr/>
        </p:nvSpPr>
        <p:spPr bwMode="auto">
          <a:xfrm>
            <a:off x="7829550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1" name="Freeform 229"/>
          <p:cNvSpPr>
            <a:spLocks/>
          </p:cNvSpPr>
          <p:nvPr/>
        </p:nvSpPr>
        <p:spPr bwMode="auto">
          <a:xfrm>
            <a:off x="782637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7"/>
              </a:cxn>
              <a:cxn ang="0">
                <a:pos x="35" y="6"/>
              </a:cxn>
              <a:cxn ang="0">
                <a:pos x="24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1" y="57"/>
                </a:lnTo>
                <a:lnTo>
                  <a:pt x="35" y="6"/>
                </a:lnTo>
                <a:lnTo>
                  <a:pt x="24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2" name="Freeform 230"/>
          <p:cNvSpPr>
            <a:spLocks/>
          </p:cNvSpPr>
          <p:nvPr/>
        </p:nvSpPr>
        <p:spPr bwMode="auto">
          <a:xfrm>
            <a:off x="7839075" y="3138488"/>
            <a:ext cx="19050" cy="30162"/>
          </a:xfrm>
          <a:custGeom>
            <a:avLst/>
            <a:gdLst/>
            <a:ahLst/>
            <a:cxnLst>
              <a:cxn ang="0">
                <a:pos x="24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4" y="57"/>
              </a:cxn>
            </a:cxnLst>
            <a:rect l="0" t="0" r="r" b="b"/>
            <a:pathLst>
              <a:path w="36" h="57">
                <a:moveTo>
                  <a:pt x="24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4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3" name="Freeform 231"/>
          <p:cNvSpPr>
            <a:spLocks/>
          </p:cNvSpPr>
          <p:nvPr/>
        </p:nvSpPr>
        <p:spPr bwMode="auto">
          <a:xfrm>
            <a:off x="7512050" y="3162300"/>
            <a:ext cx="26988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51" y="15"/>
              </a:cxn>
              <a:cxn ang="0">
                <a:pos x="51" y="1"/>
              </a:cxn>
              <a:cxn ang="0">
                <a:pos x="0" y="0"/>
              </a:cxn>
            </a:cxnLst>
            <a:rect l="0" t="0" r="r" b="b"/>
            <a:pathLst>
              <a:path w="51" h="15">
                <a:moveTo>
                  <a:pt x="0" y="0"/>
                </a:moveTo>
                <a:lnTo>
                  <a:pt x="0" y="14"/>
                </a:lnTo>
                <a:lnTo>
                  <a:pt x="51" y="15"/>
                </a:lnTo>
                <a:lnTo>
                  <a:pt x="5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4" name="Freeform 232"/>
          <p:cNvSpPr>
            <a:spLocks/>
          </p:cNvSpPr>
          <p:nvPr/>
        </p:nvSpPr>
        <p:spPr bwMode="auto">
          <a:xfrm>
            <a:off x="7508875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5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0" y="57"/>
                </a:lnTo>
                <a:lnTo>
                  <a:pt x="35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5" name="Freeform 233"/>
          <p:cNvSpPr>
            <a:spLocks/>
          </p:cNvSpPr>
          <p:nvPr/>
        </p:nvSpPr>
        <p:spPr bwMode="auto">
          <a:xfrm>
            <a:off x="7523163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5" y="51"/>
              </a:cxn>
              <a:cxn ang="0">
                <a:pos x="9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5" h="57">
                <a:moveTo>
                  <a:pt x="25" y="57"/>
                </a:moveTo>
                <a:lnTo>
                  <a:pt x="35" y="51"/>
                </a:lnTo>
                <a:lnTo>
                  <a:pt x="9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6" name="Freeform 234"/>
          <p:cNvSpPr>
            <a:spLocks/>
          </p:cNvSpPr>
          <p:nvPr/>
        </p:nvSpPr>
        <p:spPr bwMode="auto">
          <a:xfrm>
            <a:off x="7702550" y="3162300"/>
            <a:ext cx="26988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7" name="Freeform 235"/>
          <p:cNvSpPr>
            <a:spLocks/>
          </p:cNvSpPr>
          <p:nvPr/>
        </p:nvSpPr>
        <p:spPr bwMode="auto">
          <a:xfrm>
            <a:off x="7700963" y="3138488"/>
            <a:ext cx="17462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6"/>
              </a:cxn>
              <a:cxn ang="0">
                <a:pos x="34" y="5"/>
              </a:cxn>
              <a:cxn ang="0">
                <a:pos x="23" y="0"/>
              </a:cxn>
              <a:cxn ang="0">
                <a:pos x="0" y="51"/>
              </a:cxn>
            </a:cxnLst>
            <a:rect l="0" t="0" r="r" b="b"/>
            <a:pathLst>
              <a:path w="34" h="56">
                <a:moveTo>
                  <a:pt x="0" y="51"/>
                </a:moveTo>
                <a:lnTo>
                  <a:pt x="11" y="56"/>
                </a:lnTo>
                <a:lnTo>
                  <a:pt x="34" y="5"/>
                </a:lnTo>
                <a:lnTo>
                  <a:pt x="23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8" name="Freeform 236"/>
          <p:cNvSpPr>
            <a:spLocks/>
          </p:cNvSpPr>
          <p:nvPr/>
        </p:nvSpPr>
        <p:spPr bwMode="auto">
          <a:xfrm>
            <a:off x="7713663" y="3138488"/>
            <a:ext cx="19050" cy="30162"/>
          </a:xfrm>
          <a:custGeom>
            <a:avLst/>
            <a:gdLst/>
            <a:ahLst/>
            <a:cxnLst>
              <a:cxn ang="0">
                <a:pos x="26" y="57"/>
              </a:cxn>
              <a:cxn ang="0">
                <a:pos x="36" y="51"/>
              </a:cxn>
              <a:cxn ang="0">
                <a:pos x="10" y="0"/>
              </a:cxn>
              <a:cxn ang="0">
                <a:pos x="0" y="6"/>
              </a:cxn>
              <a:cxn ang="0">
                <a:pos x="26" y="57"/>
              </a:cxn>
            </a:cxnLst>
            <a:rect l="0" t="0" r="r" b="b"/>
            <a:pathLst>
              <a:path w="36" h="57">
                <a:moveTo>
                  <a:pt x="26" y="57"/>
                </a:moveTo>
                <a:lnTo>
                  <a:pt x="36" y="51"/>
                </a:lnTo>
                <a:lnTo>
                  <a:pt x="10" y="0"/>
                </a:lnTo>
                <a:lnTo>
                  <a:pt x="0" y="6"/>
                </a:lnTo>
                <a:lnTo>
                  <a:pt x="26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89" name="Freeform 237"/>
          <p:cNvSpPr>
            <a:spLocks/>
          </p:cNvSpPr>
          <p:nvPr/>
        </p:nvSpPr>
        <p:spPr bwMode="auto">
          <a:xfrm>
            <a:off x="7707313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0" name="Freeform 238"/>
          <p:cNvSpPr>
            <a:spLocks/>
          </p:cNvSpPr>
          <p:nvPr/>
        </p:nvSpPr>
        <p:spPr bwMode="auto">
          <a:xfrm>
            <a:off x="7704138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9" y="57"/>
              </a:cxn>
              <a:cxn ang="0">
                <a:pos x="35" y="6"/>
              </a:cxn>
              <a:cxn ang="0">
                <a:pos x="25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9" y="57"/>
                </a:lnTo>
                <a:lnTo>
                  <a:pt x="35" y="6"/>
                </a:lnTo>
                <a:lnTo>
                  <a:pt x="25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1" name="Freeform 239"/>
          <p:cNvSpPr>
            <a:spLocks/>
          </p:cNvSpPr>
          <p:nvPr/>
        </p:nvSpPr>
        <p:spPr bwMode="auto">
          <a:xfrm>
            <a:off x="7716838" y="3138488"/>
            <a:ext cx="19050" cy="30162"/>
          </a:xfrm>
          <a:custGeom>
            <a:avLst/>
            <a:gdLst/>
            <a:ahLst/>
            <a:cxnLst>
              <a:cxn ang="0">
                <a:pos x="23" y="56"/>
              </a:cxn>
              <a:cxn ang="0">
                <a:pos x="34" y="51"/>
              </a:cxn>
              <a:cxn ang="0">
                <a:pos x="11" y="0"/>
              </a:cxn>
              <a:cxn ang="0">
                <a:pos x="0" y="5"/>
              </a:cxn>
              <a:cxn ang="0">
                <a:pos x="23" y="56"/>
              </a:cxn>
            </a:cxnLst>
            <a:rect l="0" t="0" r="r" b="b"/>
            <a:pathLst>
              <a:path w="34" h="56">
                <a:moveTo>
                  <a:pt x="23" y="56"/>
                </a:moveTo>
                <a:lnTo>
                  <a:pt x="34" y="51"/>
                </a:lnTo>
                <a:lnTo>
                  <a:pt x="11" y="0"/>
                </a:lnTo>
                <a:lnTo>
                  <a:pt x="0" y="5"/>
                </a:lnTo>
                <a:lnTo>
                  <a:pt x="23" y="56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2" name="Freeform 240"/>
          <p:cNvSpPr>
            <a:spLocks/>
          </p:cNvSpPr>
          <p:nvPr/>
        </p:nvSpPr>
        <p:spPr bwMode="auto">
          <a:xfrm>
            <a:off x="7780338" y="3162300"/>
            <a:ext cx="25400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3" name="Freeform 241"/>
          <p:cNvSpPr>
            <a:spLocks/>
          </p:cNvSpPr>
          <p:nvPr/>
        </p:nvSpPr>
        <p:spPr bwMode="auto">
          <a:xfrm>
            <a:off x="7777163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1" y="57"/>
              </a:cxn>
              <a:cxn ang="0">
                <a:pos x="35" y="6"/>
              </a:cxn>
              <a:cxn ang="0">
                <a:pos x="24" y="0"/>
              </a:cxn>
              <a:cxn ang="0">
                <a:pos x="0" y="51"/>
              </a:cxn>
            </a:cxnLst>
            <a:rect l="0" t="0" r="r" b="b"/>
            <a:pathLst>
              <a:path w="35" h="57">
                <a:moveTo>
                  <a:pt x="0" y="51"/>
                </a:moveTo>
                <a:lnTo>
                  <a:pt x="11" y="57"/>
                </a:lnTo>
                <a:lnTo>
                  <a:pt x="35" y="6"/>
                </a:lnTo>
                <a:lnTo>
                  <a:pt x="24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4" name="Freeform 242"/>
          <p:cNvSpPr>
            <a:spLocks/>
          </p:cNvSpPr>
          <p:nvPr/>
        </p:nvSpPr>
        <p:spPr bwMode="auto">
          <a:xfrm>
            <a:off x="7789863" y="3138488"/>
            <a:ext cx="19050" cy="30162"/>
          </a:xfrm>
          <a:custGeom>
            <a:avLst/>
            <a:gdLst/>
            <a:ahLst/>
            <a:cxnLst>
              <a:cxn ang="0">
                <a:pos x="25" y="57"/>
              </a:cxn>
              <a:cxn ang="0">
                <a:pos x="36" y="51"/>
              </a:cxn>
              <a:cxn ang="0">
                <a:pos x="11" y="0"/>
              </a:cxn>
              <a:cxn ang="0">
                <a:pos x="0" y="6"/>
              </a:cxn>
              <a:cxn ang="0">
                <a:pos x="25" y="57"/>
              </a:cxn>
            </a:cxnLst>
            <a:rect l="0" t="0" r="r" b="b"/>
            <a:pathLst>
              <a:path w="36" h="57">
                <a:moveTo>
                  <a:pt x="25" y="57"/>
                </a:moveTo>
                <a:lnTo>
                  <a:pt x="36" y="51"/>
                </a:lnTo>
                <a:lnTo>
                  <a:pt x="11" y="0"/>
                </a:lnTo>
                <a:lnTo>
                  <a:pt x="0" y="6"/>
                </a:lnTo>
                <a:lnTo>
                  <a:pt x="25" y="57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5" name="Freeform 243"/>
          <p:cNvSpPr>
            <a:spLocks/>
          </p:cNvSpPr>
          <p:nvPr/>
        </p:nvSpPr>
        <p:spPr bwMode="auto">
          <a:xfrm>
            <a:off x="7623175" y="3162300"/>
            <a:ext cx="26988" cy="793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14"/>
              </a:cxn>
              <a:cxn ang="0">
                <a:pos x="49" y="15"/>
              </a:cxn>
              <a:cxn ang="0">
                <a:pos x="49" y="1"/>
              </a:cxn>
              <a:cxn ang="0">
                <a:pos x="0" y="0"/>
              </a:cxn>
            </a:cxnLst>
            <a:rect l="0" t="0" r="r" b="b"/>
            <a:pathLst>
              <a:path w="49" h="15">
                <a:moveTo>
                  <a:pt x="0" y="0"/>
                </a:moveTo>
                <a:lnTo>
                  <a:pt x="0" y="14"/>
                </a:lnTo>
                <a:lnTo>
                  <a:pt x="49" y="15"/>
                </a:lnTo>
                <a:lnTo>
                  <a:pt x="49" y="1"/>
                </a:lnTo>
                <a:lnTo>
                  <a:pt x="0" y="0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6" name="Freeform 244"/>
          <p:cNvSpPr>
            <a:spLocks/>
          </p:cNvSpPr>
          <p:nvPr/>
        </p:nvSpPr>
        <p:spPr bwMode="auto">
          <a:xfrm>
            <a:off x="7621588" y="3138488"/>
            <a:ext cx="19050" cy="30162"/>
          </a:xfrm>
          <a:custGeom>
            <a:avLst/>
            <a:gdLst/>
            <a:ahLst/>
            <a:cxnLst>
              <a:cxn ang="0">
                <a:pos x="0" y="51"/>
              </a:cxn>
              <a:cxn ang="0">
                <a:pos x="10" y="57"/>
              </a:cxn>
              <a:cxn ang="0">
                <a:pos x="36" y="6"/>
              </a:cxn>
              <a:cxn ang="0">
                <a:pos x="26" y="0"/>
              </a:cxn>
              <a:cxn ang="0">
                <a:pos x="0" y="51"/>
              </a:cxn>
            </a:cxnLst>
            <a:rect l="0" t="0" r="r" b="b"/>
            <a:pathLst>
              <a:path w="36" h="57">
                <a:moveTo>
                  <a:pt x="0" y="51"/>
                </a:moveTo>
                <a:lnTo>
                  <a:pt x="10" y="57"/>
                </a:lnTo>
                <a:lnTo>
                  <a:pt x="36" y="6"/>
                </a:lnTo>
                <a:lnTo>
                  <a:pt x="26" y="0"/>
                </a:lnTo>
                <a:lnTo>
                  <a:pt x="0" y="51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7" name="Freeform 245"/>
          <p:cNvSpPr>
            <a:spLocks/>
          </p:cNvSpPr>
          <p:nvPr/>
        </p:nvSpPr>
        <p:spPr bwMode="auto">
          <a:xfrm>
            <a:off x="7634288" y="3138488"/>
            <a:ext cx="17462" cy="30162"/>
          </a:xfrm>
          <a:custGeom>
            <a:avLst/>
            <a:gdLst/>
            <a:ahLst/>
            <a:cxnLst>
              <a:cxn ang="0">
                <a:pos x="23" y="56"/>
              </a:cxn>
              <a:cxn ang="0">
                <a:pos x="34" y="51"/>
              </a:cxn>
              <a:cxn ang="0">
                <a:pos x="11" y="0"/>
              </a:cxn>
              <a:cxn ang="0">
                <a:pos x="0" y="5"/>
              </a:cxn>
              <a:cxn ang="0">
                <a:pos x="23" y="56"/>
              </a:cxn>
            </a:cxnLst>
            <a:rect l="0" t="0" r="r" b="b"/>
            <a:pathLst>
              <a:path w="34" h="56">
                <a:moveTo>
                  <a:pt x="23" y="56"/>
                </a:moveTo>
                <a:lnTo>
                  <a:pt x="34" y="51"/>
                </a:lnTo>
                <a:lnTo>
                  <a:pt x="11" y="0"/>
                </a:lnTo>
                <a:lnTo>
                  <a:pt x="0" y="5"/>
                </a:lnTo>
                <a:lnTo>
                  <a:pt x="23" y="56"/>
                </a:lnTo>
                <a:close/>
              </a:path>
            </a:pathLst>
          </a:custGeom>
          <a:solidFill>
            <a:srgbClr val="00FF00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8" name="Freeform 246"/>
          <p:cNvSpPr>
            <a:spLocks/>
          </p:cNvSpPr>
          <p:nvPr/>
        </p:nvSpPr>
        <p:spPr bwMode="auto">
          <a:xfrm>
            <a:off x="6937375" y="3838575"/>
            <a:ext cx="26988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6" y="0"/>
              </a:cxn>
              <a:cxn ang="0">
                <a:pos x="51" y="48"/>
              </a:cxn>
              <a:cxn ang="0">
                <a:pos x="0" y="48"/>
              </a:cxn>
            </a:cxnLst>
            <a:rect l="0" t="0" r="r" b="b"/>
            <a:pathLst>
              <a:path w="51" h="48">
                <a:moveTo>
                  <a:pt x="0" y="48"/>
                </a:moveTo>
                <a:lnTo>
                  <a:pt x="26" y="0"/>
                </a:lnTo>
                <a:lnTo>
                  <a:pt x="51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2999" name="Freeform 247"/>
          <p:cNvSpPr>
            <a:spLocks/>
          </p:cNvSpPr>
          <p:nvPr/>
        </p:nvSpPr>
        <p:spPr bwMode="auto">
          <a:xfrm>
            <a:off x="6819900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4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4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0" name="Freeform 248"/>
          <p:cNvSpPr>
            <a:spLocks/>
          </p:cNvSpPr>
          <p:nvPr/>
        </p:nvSpPr>
        <p:spPr bwMode="auto">
          <a:xfrm>
            <a:off x="6904038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5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1" name="Freeform 249"/>
          <p:cNvSpPr>
            <a:spLocks/>
          </p:cNvSpPr>
          <p:nvPr/>
        </p:nvSpPr>
        <p:spPr bwMode="auto">
          <a:xfrm>
            <a:off x="7104063" y="3838575"/>
            <a:ext cx="26987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4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4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2" name="Freeform 250"/>
          <p:cNvSpPr>
            <a:spLocks/>
          </p:cNvSpPr>
          <p:nvPr/>
        </p:nvSpPr>
        <p:spPr bwMode="auto">
          <a:xfrm>
            <a:off x="6969125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48" y="48"/>
              </a:cxn>
              <a:cxn ang="0">
                <a:pos x="0" y="48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5" y="0"/>
                </a:lnTo>
                <a:lnTo>
                  <a:pt x="48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3" name="Freeform 251"/>
          <p:cNvSpPr>
            <a:spLocks/>
          </p:cNvSpPr>
          <p:nvPr/>
        </p:nvSpPr>
        <p:spPr bwMode="auto">
          <a:xfrm>
            <a:off x="6777038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3" y="0"/>
              </a:cxn>
              <a:cxn ang="0">
                <a:pos x="48" y="48"/>
              </a:cxn>
              <a:cxn ang="0">
                <a:pos x="0" y="48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3" y="0"/>
                </a:lnTo>
                <a:lnTo>
                  <a:pt x="48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4" name="Freeform 252"/>
          <p:cNvSpPr>
            <a:spLocks/>
          </p:cNvSpPr>
          <p:nvPr/>
        </p:nvSpPr>
        <p:spPr bwMode="auto">
          <a:xfrm>
            <a:off x="6846888" y="3838575"/>
            <a:ext cx="26987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51" y="48"/>
              </a:cxn>
              <a:cxn ang="0">
                <a:pos x="0" y="48"/>
              </a:cxn>
            </a:cxnLst>
            <a:rect l="0" t="0" r="r" b="b"/>
            <a:pathLst>
              <a:path w="51" h="48">
                <a:moveTo>
                  <a:pt x="0" y="48"/>
                </a:moveTo>
                <a:lnTo>
                  <a:pt x="25" y="0"/>
                </a:lnTo>
                <a:lnTo>
                  <a:pt x="51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5" name="Freeform 253"/>
          <p:cNvSpPr>
            <a:spLocks/>
          </p:cNvSpPr>
          <p:nvPr/>
        </p:nvSpPr>
        <p:spPr bwMode="auto">
          <a:xfrm>
            <a:off x="6831013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48" y="48"/>
              </a:cxn>
              <a:cxn ang="0">
                <a:pos x="0" y="48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5" y="0"/>
                </a:lnTo>
                <a:lnTo>
                  <a:pt x="48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6" name="Freeform 254"/>
          <p:cNvSpPr>
            <a:spLocks/>
          </p:cNvSpPr>
          <p:nvPr/>
        </p:nvSpPr>
        <p:spPr bwMode="auto">
          <a:xfrm>
            <a:off x="6850063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4" y="0"/>
              </a:cxn>
              <a:cxn ang="0">
                <a:pos x="50" y="48"/>
              </a:cxn>
              <a:cxn ang="0">
                <a:pos x="0" y="48"/>
              </a:cxn>
            </a:cxnLst>
            <a:rect l="0" t="0" r="r" b="b"/>
            <a:pathLst>
              <a:path w="50" h="48">
                <a:moveTo>
                  <a:pt x="0" y="48"/>
                </a:moveTo>
                <a:lnTo>
                  <a:pt x="24" y="0"/>
                </a:lnTo>
                <a:lnTo>
                  <a:pt x="5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7" name="Freeform 255"/>
          <p:cNvSpPr>
            <a:spLocks/>
          </p:cNvSpPr>
          <p:nvPr/>
        </p:nvSpPr>
        <p:spPr bwMode="auto">
          <a:xfrm>
            <a:off x="6813550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6" y="0"/>
              </a:cxn>
              <a:cxn ang="0">
                <a:pos x="50" y="48"/>
              </a:cxn>
              <a:cxn ang="0">
                <a:pos x="0" y="48"/>
              </a:cxn>
            </a:cxnLst>
            <a:rect l="0" t="0" r="r" b="b"/>
            <a:pathLst>
              <a:path w="50" h="48">
                <a:moveTo>
                  <a:pt x="0" y="48"/>
                </a:moveTo>
                <a:lnTo>
                  <a:pt x="26" y="0"/>
                </a:lnTo>
                <a:lnTo>
                  <a:pt x="5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8" name="Freeform 256"/>
          <p:cNvSpPr>
            <a:spLocks/>
          </p:cNvSpPr>
          <p:nvPr/>
        </p:nvSpPr>
        <p:spPr bwMode="auto">
          <a:xfrm>
            <a:off x="6834188" y="3838575"/>
            <a:ext cx="26987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50" y="48"/>
              </a:cxn>
              <a:cxn ang="0">
                <a:pos x="0" y="48"/>
              </a:cxn>
            </a:cxnLst>
            <a:rect l="0" t="0" r="r" b="b"/>
            <a:pathLst>
              <a:path w="50" h="48">
                <a:moveTo>
                  <a:pt x="0" y="48"/>
                </a:moveTo>
                <a:lnTo>
                  <a:pt x="25" y="0"/>
                </a:lnTo>
                <a:lnTo>
                  <a:pt x="5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09" name="Freeform 257"/>
          <p:cNvSpPr>
            <a:spLocks/>
          </p:cNvSpPr>
          <p:nvPr/>
        </p:nvSpPr>
        <p:spPr bwMode="auto">
          <a:xfrm>
            <a:off x="6958013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4" y="0"/>
              </a:cxn>
              <a:cxn ang="0">
                <a:pos x="48" y="48"/>
              </a:cxn>
              <a:cxn ang="0">
                <a:pos x="0" y="48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4" y="0"/>
                </a:lnTo>
                <a:lnTo>
                  <a:pt x="48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0" name="Freeform 258"/>
          <p:cNvSpPr>
            <a:spLocks/>
          </p:cNvSpPr>
          <p:nvPr/>
        </p:nvSpPr>
        <p:spPr bwMode="auto">
          <a:xfrm>
            <a:off x="6892925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4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4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1" name="Freeform 259"/>
          <p:cNvSpPr>
            <a:spLocks/>
          </p:cNvSpPr>
          <p:nvPr/>
        </p:nvSpPr>
        <p:spPr bwMode="auto">
          <a:xfrm>
            <a:off x="6702425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4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4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2" name="Freeform 260"/>
          <p:cNvSpPr>
            <a:spLocks/>
          </p:cNvSpPr>
          <p:nvPr/>
        </p:nvSpPr>
        <p:spPr bwMode="auto">
          <a:xfrm>
            <a:off x="6886575" y="3838575"/>
            <a:ext cx="26988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5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3" name="Freeform 261"/>
          <p:cNvSpPr>
            <a:spLocks/>
          </p:cNvSpPr>
          <p:nvPr/>
        </p:nvSpPr>
        <p:spPr bwMode="auto">
          <a:xfrm>
            <a:off x="6710363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3" y="0"/>
              </a:cxn>
              <a:cxn ang="0">
                <a:pos x="48" y="48"/>
              </a:cxn>
              <a:cxn ang="0">
                <a:pos x="0" y="48"/>
              </a:cxn>
            </a:cxnLst>
            <a:rect l="0" t="0" r="r" b="b"/>
            <a:pathLst>
              <a:path w="48" h="48">
                <a:moveTo>
                  <a:pt x="0" y="48"/>
                </a:moveTo>
                <a:lnTo>
                  <a:pt x="23" y="0"/>
                </a:lnTo>
                <a:lnTo>
                  <a:pt x="48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4" name="Freeform 262"/>
          <p:cNvSpPr>
            <a:spLocks/>
          </p:cNvSpPr>
          <p:nvPr/>
        </p:nvSpPr>
        <p:spPr bwMode="auto">
          <a:xfrm>
            <a:off x="6992938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6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6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5" name="Freeform 263"/>
          <p:cNvSpPr>
            <a:spLocks/>
          </p:cNvSpPr>
          <p:nvPr/>
        </p:nvSpPr>
        <p:spPr bwMode="auto">
          <a:xfrm>
            <a:off x="7064375" y="3838575"/>
            <a:ext cx="26988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3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3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6" name="Freeform 264"/>
          <p:cNvSpPr>
            <a:spLocks/>
          </p:cNvSpPr>
          <p:nvPr/>
        </p:nvSpPr>
        <p:spPr bwMode="auto">
          <a:xfrm>
            <a:off x="6926263" y="3838575"/>
            <a:ext cx="26987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6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6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7" name="Freeform 265"/>
          <p:cNvSpPr>
            <a:spLocks/>
          </p:cNvSpPr>
          <p:nvPr/>
        </p:nvSpPr>
        <p:spPr bwMode="auto">
          <a:xfrm>
            <a:off x="7004050" y="3838575"/>
            <a:ext cx="26988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50" y="48"/>
              </a:cxn>
              <a:cxn ang="0">
                <a:pos x="0" y="48"/>
              </a:cxn>
            </a:cxnLst>
            <a:rect l="0" t="0" r="r" b="b"/>
            <a:pathLst>
              <a:path w="50" h="48">
                <a:moveTo>
                  <a:pt x="0" y="48"/>
                </a:moveTo>
                <a:lnTo>
                  <a:pt x="25" y="0"/>
                </a:lnTo>
                <a:lnTo>
                  <a:pt x="50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8" name="Freeform 266"/>
          <p:cNvSpPr>
            <a:spLocks/>
          </p:cNvSpPr>
          <p:nvPr/>
        </p:nvSpPr>
        <p:spPr bwMode="auto">
          <a:xfrm>
            <a:off x="6854825" y="3838575"/>
            <a:ext cx="25400" cy="25400"/>
          </a:xfrm>
          <a:custGeom>
            <a:avLst/>
            <a:gdLst/>
            <a:ahLst/>
            <a:cxnLst>
              <a:cxn ang="0">
                <a:pos x="0" y="48"/>
              </a:cxn>
              <a:cxn ang="0">
                <a:pos x="25" y="0"/>
              </a:cxn>
              <a:cxn ang="0">
                <a:pos x="49" y="48"/>
              </a:cxn>
              <a:cxn ang="0">
                <a:pos x="0" y="48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25" y="0"/>
                </a:lnTo>
                <a:lnTo>
                  <a:pt x="49" y="48"/>
                </a:lnTo>
                <a:lnTo>
                  <a:pt x="0" y="48"/>
                </a:lnTo>
                <a:close/>
              </a:path>
            </a:pathLst>
          </a:custGeom>
          <a:solidFill>
            <a:srgbClr val="FF0066"/>
          </a:solidFill>
          <a:ln w="381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19" name="Rectangle 267"/>
          <p:cNvSpPr>
            <a:spLocks noChangeArrowheads="1"/>
          </p:cNvSpPr>
          <p:nvPr/>
        </p:nvSpPr>
        <p:spPr bwMode="auto">
          <a:xfrm>
            <a:off x="7165975" y="4005263"/>
            <a:ext cx="541338" cy="57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20" name="Rectangle 268"/>
          <p:cNvSpPr>
            <a:spLocks noChangeArrowheads="1"/>
          </p:cNvSpPr>
          <p:nvPr/>
        </p:nvSpPr>
        <p:spPr bwMode="auto">
          <a:xfrm>
            <a:off x="6997700" y="3924300"/>
            <a:ext cx="693738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>
              <a:defRPr/>
            </a:pPr>
            <a:r>
              <a:rPr lang="en-US" sz="1200">
                <a:solidFill>
                  <a:srgbClr val="000000"/>
                </a:solidFill>
                <a:latin typeface="Arial" charset="0"/>
                <a:cs typeface="+mn-cs"/>
              </a:rPr>
              <a:t>Predicted</a:t>
            </a:r>
            <a:endParaRPr lang="en-US" sz="1200" b="0">
              <a:solidFill>
                <a:srgbClr val="00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+mn-cs"/>
            </a:endParaRPr>
          </a:p>
        </p:txBody>
      </p:sp>
      <p:sp>
        <p:nvSpPr>
          <p:cNvPr id="843021" name="Rectangle 269"/>
          <p:cNvSpPr>
            <a:spLocks noChangeArrowheads="1"/>
          </p:cNvSpPr>
          <p:nvPr/>
        </p:nvSpPr>
        <p:spPr bwMode="auto">
          <a:xfrm>
            <a:off x="6710363" y="2779713"/>
            <a:ext cx="1268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Observed Values vs. </a:t>
            </a:r>
          </a:p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Predicted Values</a:t>
            </a:r>
            <a:endParaRPr lang="en-US" sz="1000" b="0">
              <a:solidFill>
                <a:srgbClr val="01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+mn-cs"/>
            </a:endParaRPr>
          </a:p>
        </p:txBody>
      </p:sp>
      <p:grpSp>
        <p:nvGrpSpPr>
          <p:cNvPr id="16614" name="Group 270"/>
          <p:cNvGrpSpPr>
            <a:grpSpLocks/>
          </p:cNvGrpSpPr>
          <p:nvPr/>
        </p:nvGrpSpPr>
        <p:grpSpPr bwMode="auto">
          <a:xfrm>
            <a:off x="8474075" y="4446588"/>
            <a:ext cx="1560513" cy="1647825"/>
            <a:chOff x="431" y="1008"/>
            <a:chExt cx="2257" cy="2851"/>
          </a:xfrm>
        </p:grpSpPr>
        <p:pic>
          <p:nvPicPr>
            <p:cNvPr id="18688" name="Picture 271" descr="Heat 1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431" y="1008"/>
              <a:ext cx="2257" cy="28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18689" name="Group 272"/>
            <p:cNvGrpSpPr>
              <a:grpSpLocks/>
            </p:cNvGrpSpPr>
            <p:nvPr/>
          </p:nvGrpSpPr>
          <p:grpSpPr bwMode="auto">
            <a:xfrm>
              <a:off x="676" y="1840"/>
              <a:ext cx="1428" cy="1440"/>
              <a:chOff x="676" y="1840"/>
              <a:chExt cx="1428" cy="1440"/>
            </a:xfrm>
          </p:grpSpPr>
          <p:sp>
            <p:nvSpPr>
              <p:cNvPr id="843025" name="Rectangle 273"/>
              <p:cNvSpPr>
                <a:spLocks noChangeArrowheads="1"/>
              </p:cNvSpPr>
              <p:nvPr/>
            </p:nvSpPr>
            <p:spPr bwMode="auto">
              <a:xfrm>
                <a:off x="1065" y="2241"/>
                <a:ext cx="482" cy="478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26" name="Rectangle 274"/>
              <p:cNvSpPr>
                <a:spLocks noChangeArrowheads="1"/>
              </p:cNvSpPr>
              <p:nvPr/>
            </p:nvSpPr>
            <p:spPr bwMode="auto">
              <a:xfrm>
                <a:off x="1547" y="2719"/>
                <a:ext cx="558" cy="560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27" name="Rectangle 275"/>
              <p:cNvSpPr>
                <a:spLocks noChangeArrowheads="1"/>
              </p:cNvSpPr>
              <p:nvPr/>
            </p:nvSpPr>
            <p:spPr bwMode="auto">
              <a:xfrm>
                <a:off x="1228" y="2401"/>
                <a:ext cx="319" cy="319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28" name="Rectangle 276"/>
              <p:cNvSpPr>
                <a:spLocks noChangeArrowheads="1"/>
              </p:cNvSpPr>
              <p:nvPr/>
            </p:nvSpPr>
            <p:spPr bwMode="auto">
              <a:xfrm>
                <a:off x="785" y="1953"/>
                <a:ext cx="211" cy="203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29" name="Rectangle 277"/>
              <p:cNvSpPr>
                <a:spLocks noChangeArrowheads="1"/>
              </p:cNvSpPr>
              <p:nvPr/>
            </p:nvSpPr>
            <p:spPr bwMode="auto">
              <a:xfrm>
                <a:off x="677" y="1840"/>
                <a:ext cx="319" cy="319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30" name="Rectangle 278"/>
              <p:cNvSpPr>
                <a:spLocks noChangeArrowheads="1"/>
              </p:cNvSpPr>
              <p:nvPr/>
            </p:nvSpPr>
            <p:spPr bwMode="auto">
              <a:xfrm>
                <a:off x="1072" y="2200"/>
                <a:ext cx="916" cy="956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31" name="Rectangle 279"/>
              <p:cNvSpPr>
                <a:spLocks noChangeArrowheads="1"/>
              </p:cNvSpPr>
              <p:nvPr/>
            </p:nvSpPr>
            <p:spPr bwMode="auto">
              <a:xfrm>
                <a:off x="1829" y="2997"/>
                <a:ext cx="152" cy="159"/>
              </a:xfrm>
              <a:prstGeom prst="rect">
                <a:avLst/>
              </a:prstGeom>
              <a:noFill/>
              <a:ln w="38100">
                <a:solidFill>
                  <a:srgbClr val="3333FF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</p:grpSp>
      <p:sp>
        <p:nvSpPr>
          <p:cNvPr id="843032" name="AutoShape 280"/>
          <p:cNvSpPr>
            <a:spLocks noChangeArrowheads="1"/>
          </p:cNvSpPr>
          <p:nvPr/>
        </p:nvSpPr>
        <p:spPr bwMode="auto">
          <a:xfrm>
            <a:off x="6735763" y="4465638"/>
            <a:ext cx="1214437" cy="1214437"/>
          </a:xfrm>
          <a:custGeom>
            <a:avLst/>
            <a:gdLst>
              <a:gd name="G0" fmla="+- 5400 0 0"/>
              <a:gd name="G1" fmla="+- 8100 0 0"/>
              <a:gd name="G2" fmla="+- 2700 0 0"/>
              <a:gd name="G3" fmla="+- 9450 0 0"/>
              <a:gd name="G4" fmla="+- 21600 0 8100"/>
              <a:gd name="G5" fmla="+- 21600 0 9450"/>
              <a:gd name="G6" fmla="+- 5400 21600 0"/>
              <a:gd name="G7" fmla="*/ G6 1 2"/>
              <a:gd name="G8" fmla="+- 21600 0 5400"/>
              <a:gd name="G9" fmla="+- 21600 0 2700"/>
              <a:gd name="T0" fmla="*/ G0 w 21600"/>
              <a:gd name="T1" fmla="*/ G0 h 21600"/>
              <a:gd name="T2" fmla="*/ G8 w 21600"/>
              <a:gd name="T3" fmla="*/ G8 h 21600"/>
            </a:gdLst>
            <a:ahLst/>
            <a:cxnLst>
              <a:cxn ang="0">
                <a:pos x="r" y="vc"/>
              </a:cxn>
              <a:cxn ang="5400000">
                <a:pos x="hc" y="b"/>
              </a:cxn>
              <a:cxn ang="10800000">
                <a:pos x="l" y="vc"/>
              </a:cxn>
              <a:cxn ang="16200000">
                <a:pos x="hc" y="t"/>
              </a:cxn>
            </a:cxnLst>
            <a:rect l="T0" t="T1" r="T2" b="T3"/>
            <a:pathLst>
              <a:path w="21600" h="21600">
                <a:moveTo>
                  <a:pt x="5400" y="5400"/>
                </a:moveTo>
                <a:lnTo>
                  <a:pt x="9450" y="5400"/>
                </a:lnTo>
                <a:lnTo>
                  <a:pt x="9450" y="2700"/>
                </a:lnTo>
                <a:lnTo>
                  <a:pt x="8100" y="2700"/>
                </a:lnTo>
                <a:lnTo>
                  <a:pt x="10800" y="0"/>
                </a:lnTo>
                <a:lnTo>
                  <a:pt x="13500" y="2700"/>
                </a:lnTo>
                <a:lnTo>
                  <a:pt x="12150" y="2700"/>
                </a:lnTo>
                <a:lnTo>
                  <a:pt x="12150" y="5400"/>
                </a:lnTo>
                <a:lnTo>
                  <a:pt x="16200" y="5400"/>
                </a:lnTo>
                <a:lnTo>
                  <a:pt x="16200" y="9450"/>
                </a:lnTo>
                <a:lnTo>
                  <a:pt x="18900" y="9450"/>
                </a:lnTo>
                <a:lnTo>
                  <a:pt x="18900" y="8100"/>
                </a:lnTo>
                <a:lnTo>
                  <a:pt x="21600" y="10800"/>
                </a:lnTo>
                <a:lnTo>
                  <a:pt x="18900" y="13500"/>
                </a:lnTo>
                <a:lnTo>
                  <a:pt x="18900" y="12150"/>
                </a:lnTo>
                <a:lnTo>
                  <a:pt x="16200" y="12150"/>
                </a:lnTo>
                <a:lnTo>
                  <a:pt x="16200" y="16200"/>
                </a:lnTo>
                <a:lnTo>
                  <a:pt x="12150" y="16200"/>
                </a:lnTo>
                <a:lnTo>
                  <a:pt x="12150" y="18900"/>
                </a:lnTo>
                <a:lnTo>
                  <a:pt x="13500" y="18900"/>
                </a:lnTo>
                <a:lnTo>
                  <a:pt x="10800" y="21600"/>
                </a:lnTo>
                <a:lnTo>
                  <a:pt x="8100" y="18900"/>
                </a:lnTo>
                <a:lnTo>
                  <a:pt x="9450" y="18900"/>
                </a:lnTo>
                <a:lnTo>
                  <a:pt x="9450" y="16200"/>
                </a:lnTo>
                <a:lnTo>
                  <a:pt x="5400" y="16200"/>
                </a:lnTo>
                <a:lnTo>
                  <a:pt x="5400" y="12150"/>
                </a:lnTo>
                <a:lnTo>
                  <a:pt x="2700" y="12150"/>
                </a:lnTo>
                <a:lnTo>
                  <a:pt x="2700" y="13500"/>
                </a:lnTo>
                <a:lnTo>
                  <a:pt x="0" y="10800"/>
                </a:lnTo>
                <a:lnTo>
                  <a:pt x="2700" y="8100"/>
                </a:lnTo>
                <a:lnTo>
                  <a:pt x="2700" y="9450"/>
                </a:lnTo>
                <a:lnTo>
                  <a:pt x="5400" y="9450"/>
                </a:lnTo>
                <a:close/>
              </a:path>
            </a:pathLst>
          </a:cu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33" name="AutoShape 281"/>
          <p:cNvSpPr>
            <a:spLocks noChangeArrowheads="1"/>
          </p:cNvSpPr>
          <p:nvPr/>
        </p:nvSpPr>
        <p:spPr bwMode="auto">
          <a:xfrm flipH="1">
            <a:off x="3003550" y="4062413"/>
            <a:ext cx="517525" cy="396875"/>
          </a:xfrm>
          <a:prstGeom prst="rightArrow">
            <a:avLst>
              <a:gd name="adj1" fmla="val 50000"/>
              <a:gd name="adj2" fmla="val 32600"/>
            </a:avLst>
          </a:prstGeom>
          <a:solidFill>
            <a:srgbClr val="00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34" name="Text Box 282"/>
          <p:cNvSpPr txBox="1">
            <a:spLocks noChangeArrowheads="1"/>
          </p:cNvSpPr>
          <p:nvPr/>
        </p:nvSpPr>
        <p:spPr bwMode="auto">
          <a:xfrm>
            <a:off x="592138" y="3344863"/>
            <a:ext cx="2865437" cy="253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Mechanistic Insight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Drug Development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Toxicology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Classification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Prediction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Functional genomics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Sub-threshold studies</a:t>
            </a:r>
          </a:p>
          <a:p>
            <a:pPr eaLnBrk="0" hangingPunct="0">
              <a:defRPr/>
            </a:pPr>
            <a:r>
              <a:rPr lang="en-US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Others</a:t>
            </a:r>
          </a:p>
        </p:txBody>
      </p:sp>
      <p:sp>
        <p:nvSpPr>
          <p:cNvPr id="843035" name="Text Box 283"/>
          <p:cNvSpPr txBox="1">
            <a:spLocks noChangeArrowheads="1"/>
          </p:cNvSpPr>
          <p:nvPr/>
        </p:nvSpPr>
        <p:spPr bwMode="auto">
          <a:xfrm>
            <a:off x="417513" y="0"/>
            <a:ext cx="223361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Sample Collection</a:t>
            </a:r>
          </a:p>
        </p:txBody>
      </p:sp>
      <p:sp>
        <p:nvSpPr>
          <p:cNvPr id="843036" name="Text Box 284"/>
          <p:cNvSpPr txBox="1">
            <a:spLocks noChangeArrowheads="1"/>
          </p:cNvSpPr>
          <p:nvPr/>
        </p:nvSpPr>
        <p:spPr bwMode="auto">
          <a:xfrm>
            <a:off x="3398838" y="-3175"/>
            <a:ext cx="20637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Sample Analysis</a:t>
            </a:r>
          </a:p>
        </p:txBody>
      </p:sp>
      <p:sp>
        <p:nvSpPr>
          <p:cNvPr id="843037" name="Text Box 285"/>
          <p:cNvSpPr txBox="1">
            <a:spLocks noChangeArrowheads="1"/>
          </p:cNvSpPr>
          <p:nvPr/>
        </p:nvSpPr>
        <p:spPr bwMode="auto">
          <a:xfrm>
            <a:off x="7010400" y="73025"/>
            <a:ext cx="23018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Database Curation</a:t>
            </a:r>
          </a:p>
        </p:txBody>
      </p:sp>
      <p:sp>
        <p:nvSpPr>
          <p:cNvPr id="843038" name="Text Box 286"/>
          <p:cNvSpPr txBox="1">
            <a:spLocks noChangeArrowheads="1"/>
          </p:cNvSpPr>
          <p:nvPr/>
        </p:nvSpPr>
        <p:spPr bwMode="auto">
          <a:xfrm>
            <a:off x="6503988" y="5894388"/>
            <a:ext cx="177958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charset="0"/>
                <a:cs typeface="+mn-cs"/>
              </a:rPr>
              <a:t>Bioinformatics</a:t>
            </a:r>
          </a:p>
        </p:txBody>
      </p:sp>
      <p:pic>
        <p:nvPicPr>
          <p:cNvPr id="16622" name="Picture 287" descr="glycopath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878388" y="4492625"/>
            <a:ext cx="1341437" cy="174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623" name="Rectangle 288"/>
          <p:cNvSpPr>
            <a:spLocks noChangeArrowheads="1"/>
          </p:cNvSpPr>
          <p:nvPr/>
        </p:nvSpPr>
        <p:spPr bwMode="auto">
          <a:xfrm rot="-5400000">
            <a:off x="6234907" y="3418681"/>
            <a:ext cx="5080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US" sz="1200">
                <a:solidFill>
                  <a:srgbClr val="000000"/>
                </a:solidFill>
              </a:rPr>
              <a:t>Actual </a:t>
            </a:r>
          </a:p>
        </p:txBody>
      </p:sp>
      <p:sp>
        <p:nvSpPr>
          <p:cNvPr id="843041" name="AutoShape 289"/>
          <p:cNvSpPr>
            <a:spLocks noChangeAspect="1" noChangeArrowheads="1" noTextEdit="1"/>
          </p:cNvSpPr>
          <p:nvPr/>
        </p:nvSpPr>
        <p:spPr bwMode="auto">
          <a:xfrm>
            <a:off x="8374063" y="2909888"/>
            <a:ext cx="1698625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43042" name="Rectangle 290"/>
          <p:cNvSpPr>
            <a:spLocks noChangeArrowheads="1"/>
          </p:cNvSpPr>
          <p:nvPr/>
        </p:nvSpPr>
        <p:spPr bwMode="auto">
          <a:xfrm>
            <a:off x="8374063" y="2909888"/>
            <a:ext cx="1700212" cy="1192212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6626" name="Group 291"/>
          <p:cNvGrpSpPr>
            <a:grpSpLocks/>
          </p:cNvGrpSpPr>
          <p:nvPr/>
        </p:nvGrpSpPr>
        <p:grpSpPr bwMode="auto">
          <a:xfrm>
            <a:off x="8345488" y="3125788"/>
            <a:ext cx="1612900" cy="773112"/>
            <a:chOff x="5337" y="1941"/>
            <a:chExt cx="996" cy="519"/>
          </a:xfrm>
        </p:grpSpPr>
        <p:sp>
          <p:nvSpPr>
            <p:cNvPr id="843044" name="Line 292"/>
            <p:cNvSpPr>
              <a:spLocks noChangeShapeType="1"/>
            </p:cNvSpPr>
            <p:nvPr/>
          </p:nvSpPr>
          <p:spPr bwMode="auto">
            <a:xfrm>
              <a:off x="5337" y="2424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5" name="Line 293"/>
            <p:cNvSpPr>
              <a:spLocks noChangeShapeType="1"/>
            </p:cNvSpPr>
            <p:nvPr/>
          </p:nvSpPr>
          <p:spPr bwMode="auto">
            <a:xfrm>
              <a:off x="5337" y="2396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6" name="Line 294"/>
            <p:cNvSpPr>
              <a:spLocks noChangeShapeType="1"/>
            </p:cNvSpPr>
            <p:nvPr/>
          </p:nvSpPr>
          <p:spPr bwMode="auto">
            <a:xfrm>
              <a:off x="5337" y="2368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7" name="Line 295"/>
            <p:cNvSpPr>
              <a:spLocks noChangeShapeType="1"/>
            </p:cNvSpPr>
            <p:nvPr/>
          </p:nvSpPr>
          <p:spPr bwMode="auto">
            <a:xfrm>
              <a:off x="5337" y="2339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8" name="Line 296"/>
            <p:cNvSpPr>
              <a:spLocks noChangeShapeType="1"/>
            </p:cNvSpPr>
            <p:nvPr/>
          </p:nvSpPr>
          <p:spPr bwMode="auto">
            <a:xfrm>
              <a:off x="5337" y="2312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9" name="Line 297"/>
            <p:cNvSpPr>
              <a:spLocks noChangeShapeType="1"/>
            </p:cNvSpPr>
            <p:nvPr/>
          </p:nvSpPr>
          <p:spPr bwMode="auto">
            <a:xfrm>
              <a:off x="5337" y="2284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0" name="Line 298"/>
            <p:cNvSpPr>
              <a:spLocks noChangeShapeType="1"/>
            </p:cNvSpPr>
            <p:nvPr/>
          </p:nvSpPr>
          <p:spPr bwMode="auto">
            <a:xfrm>
              <a:off x="5337" y="2256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1" name="Line 299"/>
            <p:cNvSpPr>
              <a:spLocks noChangeShapeType="1"/>
            </p:cNvSpPr>
            <p:nvPr/>
          </p:nvSpPr>
          <p:spPr bwMode="auto">
            <a:xfrm>
              <a:off x="5337" y="2228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2" name="Line 300"/>
            <p:cNvSpPr>
              <a:spLocks noChangeShapeType="1"/>
            </p:cNvSpPr>
            <p:nvPr/>
          </p:nvSpPr>
          <p:spPr bwMode="auto">
            <a:xfrm>
              <a:off x="5337" y="2201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3" name="Line 301"/>
            <p:cNvSpPr>
              <a:spLocks noChangeShapeType="1"/>
            </p:cNvSpPr>
            <p:nvPr/>
          </p:nvSpPr>
          <p:spPr bwMode="auto">
            <a:xfrm>
              <a:off x="5337" y="2172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4" name="Line 302"/>
            <p:cNvSpPr>
              <a:spLocks noChangeShapeType="1"/>
            </p:cNvSpPr>
            <p:nvPr/>
          </p:nvSpPr>
          <p:spPr bwMode="auto">
            <a:xfrm>
              <a:off x="5337" y="2143"/>
              <a:ext cx="996" cy="0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5" name="Line 303"/>
            <p:cNvSpPr>
              <a:spLocks noChangeShapeType="1"/>
            </p:cNvSpPr>
            <p:nvPr/>
          </p:nvSpPr>
          <p:spPr bwMode="auto">
            <a:xfrm>
              <a:off x="5337" y="2116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6" name="Line 304"/>
            <p:cNvSpPr>
              <a:spLocks noChangeShapeType="1"/>
            </p:cNvSpPr>
            <p:nvPr/>
          </p:nvSpPr>
          <p:spPr bwMode="auto">
            <a:xfrm>
              <a:off x="5337" y="2088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7" name="Line 305"/>
            <p:cNvSpPr>
              <a:spLocks noChangeShapeType="1"/>
            </p:cNvSpPr>
            <p:nvPr/>
          </p:nvSpPr>
          <p:spPr bwMode="auto">
            <a:xfrm>
              <a:off x="5337" y="2061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8" name="Line 306"/>
            <p:cNvSpPr>
              <a:spLocks noChangeShapeType="1"/>
            </p:cNvSpPr>
            <p:nvPr/>
          </p:nvSpPr>
          <p:spPr bwMode="auto">
            <a:xfrm>
              <a:off x="5337" y="2032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59" name="Line 307"/>
            <p:cNvSpPr>
              <a:spLocks noChangeShapeType="1"/>
            </p:cNvSpPr>
            <p:nvPr/>
          </p:nvSpPr>
          <p:spPr bwMode="auto">
            <a:xfrm>
              <a:off x="5337" y="2004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0" name="Line 308"/>
            <p:cNvSpPr>
              <a:spLocks noChangeShapeType="1"/>
            </p:cNvSpPr>
            <p:nvPr/>
          </p:nvSpPr>
          <p:spPr bwMode="auto">
            <a:xfrm>
              <a:off x="5337" y="1976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1" name="Line 309"/>
            <p:cNvSpPr>
              <a:spLocks noChangeShapeType="1"/>
            </p:cNvSpPr>
            <p:nvPr/>
          </p:nvSpPr>
          <p:spPr bwMode="auto">
            <a:xfrm>
              <a:off x="5337" y="1948"/>
              <a:ext cx="996" cy="1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2" name="Line 310"/>
            <p:cNvSpPr>
              <a:spLocks noChangeShapeType="1"/>
            </p:cNvSpPr>
            <p:nvPr/>
          </p:nvSpPr>
          <p:spPr bwMode="auto">
            <a:xfrm>
              <a:off x="5381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3" name="Line 311"/>
            <p:cNvSpPr>
              <a:spLocks noChangeShapeType="1"/>
            </p:cNvSpPr>
            <p:nvPr/>
          </p:nvSpPr>
          <p:spPr bwMode="auto">
            <a:xfrm>
              <a:off x="5427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4" name="Line 312"/>
            <p:cNvSpPr>
              <a:spLocks noChangeShapeType="1"/>
            </p:cNvSpPr>
            <p:nvPr/>
          </p:nvSpPr>
          <p:spPr bwMode="auto">
            <a:xfrm>
              <a:off x="5472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5" name="Line 313"/>
            <p:cNvSpPr>
              <a:spLocks noChangeShapeType="1"/>
            </p:cNvSpPr>
            <p:nvPr/>
          </p:nvSpPr>
          <p:spPr bwMode="auto">
            <a:xfrm>
              <a:off x="5517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6" name="Line 314"/>
            <p:cNvSpPr>
              <a:spLocks noChangeShapeType="1"/>
            </p:cNvSpPr>
            <p:nvPr/>
          </p:nvSpPr>
          <p:spPr bwMode="auto">
            <a:xfrm>
              <a:off x="5562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7" name="Line 315"/>
            <p:cNvSpPr>
              <a:spLocks noChangeShapeType="1"/>
            </p:cNvSpPr>
            <p:nvPr/>
          </p:nvSpPr>
          <p:spPr bwMode="auto">
            <a:xfrm>
              <a:off x="5608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8" name="Line 316"/>
            <p:cNvSpPr>
              <a:spLocks noChangeShapeType="1"/>
            </p:cNvSpPr>
            <p:nvPr/>
          </p:nvSpPr>
          <p:spPr bwMode="auto">
            <a:xfrm>
              <a:off x="5652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69" name="Line 317"/>
            <p:cNvSpPr>
              <a:spLocks noChangeShapeType="1"/>
            </p:cNvSpPr>
            <p:nvPr/>
          </p:nvSpPr>
          <p:spPr bwMode="auto">
            <a:xfrm>
              <a:off x="5698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0" name="Line 318"/>
            <p:cNvSpPr>
              <a:spLocks noChangeShapeType="1"/>
            </p:cNvSpPr>
            <p:nvPr/>
          </p:nvSpPr>
          <p:spPr bwMode="auto">
            <a:xfrm>
              <a:off x="5743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1" name="Line 319"/>
            <p:cNvSpPr>
              <a:spLocks noChangeShapeType="1"/>
            </p:cNvSpPr>
            <p:nvPr/>
          </p:nvSpPr>
          <p:spPr bwMode="auto">
            <a:xfrm>
              <a:off x="5789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2" name="Line 320"/>
            <p:cNvSpPr>
              <a:spLocks noChangeShapeType="1"/>
            </p:cNvSpPr>
            <p:nvPr/>
          </p:nvSpPr>
          <p:spPr bwMode="auto">
            <a:xfrm>
              <a:off x="5833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3" name="Line 321"/>
            <p:cNvSpPr>
              <a:spLocks noChangeShapeType="1"/>
            </p:cNvSpPr>
            <p:nvPr/>
          </p:nvSpPr>
          <p:spPr bwMode="auto">
            <a:xfrm>
              <a:off x="5879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4" name="Line 322"/>
            <p:cNvSpPr>
              <a:spLocks noChangeShapeType="1"/>
            </p:cNvSpPr>
            <p:nvPr/>
          </p:nvSpPr>
          <p:spPr bwMode="auto">
            <a:xfrm>
              <a:off x="5925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5" name="Line 323"/>
            <p:cNvSpPr>
              <a:spLocks noChangeShapeType="1"/>
            </p:cNvSpPr>
            <p:nvPr/>
          </p:nvSpPr>
          <p:spPr bwMode="auto">
            <a:xfrm>
              <a:off x="5969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6" name="Line 324"/>
            <p:cNvSpPr>
              <a:spLocks noChangeShapeType="1"/>
            </p:cNvSpPr>
            <p:nvPr/>
          </p:nvSpPr>
          <p:spPr bwMode="auto">
            <a:xfrm>
              <a:off x="6015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7" name="Line 325"/>
            <p:cNvSpPr>
              <a:spLocks noChangeShapeType="1"/>
            </p:cNvSpPr>
            <p:nvPr/>
          </p:nvSpPr>
          <p:spPr bwMode="auto">
            <a:xfrm>
              <a:off x="6060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8" name="Line 326"/>
            <p:cNvSpPr>
              <a:spLocks noChangeShapeType="1"/>
            </p:cNvSpPr>
            <p:nvPr/>
          </p:nvSpPr>
          <p:spPr bwMode="auto">
            <a:xfrm>
              <a:off x="6106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79" name="Line 327"/>
            <p:cNvSpPr>
              <a:spLocks noChangeShapeType="1"/>
            </p:cNvSpPr>
            <p:nvPr/>
          </p:nvSpPr>
          <p:spPr bwMode="auto">
            <a:xfrm>
              <a:off x="6150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0" name="Line 328"/>
            <p:cNvSpPr>
              <a:spLocks noChangeShapeType="1"/>
            </p:cNvSpPr>
            <p:nvPr/>
          </p:nvSpPr>
          <p:spPr bwMode="auto">
            <a:xfrm>
              <a:off x="6196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1" name="Line 329"/>
            <p:cNvSpPr>
              <a:spLocks noChangeShapeType="1"/>
            </p:cNvSpPr>
            <p:nvPr/>
          </p:nvSpPr>
          <p:spPr bwMode="auto">
            <a:xfrm>
              <a:off x="6241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2" name="Line 330"/>
            <p:cNvSpPr>
              <a:spLocks noChangeShapeType="1"/>
            </p:cNvSpPr>
            <p:nvPr/>
          </p:nvSpPr>
          <p:spPr bwMode="auto">
            <a:xfrm>
              <a:off x="6286" y="1941"/>
              <a:ext cx="1" cy="519"/>
            </a:xfrm>
            <a:prstGeom prst="line">
              <a:avLst/>
            </a:prstGeom>
            <a:noFill/>
            <a:ln w="0">
              <a:solidFill>
                <a:srgbClr val="E5E5E5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3" name="Freeform 331"/>
            <p:cNvSpPr>
              <a:spLocks/>
            </p:cNvSpPr>
            <p:nvPr/>
          </p:nvSpPr>
          <p:spPr bwMode="auto">
            <a:xfrm>
              <a:off x="5337" y="1941"/>
              <a:ext cx="994" cy="5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94" y="0"/>
                </a:cxn>
                <a:cxn ang="0">
                  <a:pos x="994" y="518"/>
                </a:cxn>
                <a:cxn ang="0">
                  <a:pos x="0" y="518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994" h="518">
                  <a:moveTo>
                    <a:pt x="0" y="0"/>
                  </a:moveTo>
                  <a:lnTo>
                    <a:pt x="994" y="0"/>
                  </a:lnTo>
                  <a:lnTo>
                    <a:pt x="994" y="518"/>
                  </a:lnTo>
                  <a:lnTo>
                    <a:pt x="0" y="518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4" name="Line 332"/>
            <p:cNvSpPr>
              <a:spLocks noChangeShapeType="1"/>
            </p:cNvSpPr>
            <p:nvPr/>
          </p:nvSpPr>
          <p:spPr bwMode="auto">
            <a:xfrm>
              <a:off x="5337" y="2044"/>
              <a:ext cx="994" cy="1"/>
            </a:xfrm>
            <a:prstGeom prst="line">
              <a:avLst/>
            </a:prstGeom>
            <a:noFill/>
            <a:ln w="3175">
              <a:solidFill>
                <a:srgbClr val="00FF00"/>
              </a:solidFill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5" name="Line 333"/>
            <p:cNvSpPr>
              <a:spLocks noChangeShapeType="1"/>
            </p:cNvSpPr>
            <p:nvPr/>
          </p:nvSpPr>
          <p:spPr bwMode="auto">
            <a:xfrm>
              <a:off x="5337" y="2357"/>
              <a:ext cx="994" cy="1"/>
            </a:xfrm>
            <a:prstGeom prst="line">
              <a:avLst/>
            </a:prstGeom>
            <a:noFill/>
            <a:ln w="3175">
              <a:solidFill>
                <a:srgbClr val="00FF00"/>
              </a:solidFill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6" name="Line 334"/>
            <p:cNvSpPr>
              <a:spLocks noChangeShapeType="1"/>
            </p:cNvSpPr>
            <p:nvPr/>
          </p:nvSpPr>
          <p:spPr bwMode="auto">
            <a:xfrm>
              <a:off x="5337" y="1966"/>
              <a:ext cx="994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bevel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7" name="Line 335"/>
            <p:cNvSpPr>
              <a:spLocks noChangeShapeType="1"/>
            </p:cNvSpPr>
            <p:nvPr/>
          </p:nvSpPr>
          <p:spPr bwMode="auto">
            <a:xfrm flipV="1">
              <a:off x="5381" y="1941"/>
              <a:ext cx="1" cy="5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8" name="Line 336"/>
            <p:cNvSpPr>
              <a:spLocks noChangeShapeType="1"/>
            </p:cNvSpPr>
            <p:nvPr/>
          </p:nvSpPr>
          <p:spPr bwMode="auto">
            <a:xfrm>
              <a:off x="5337" y="2201"/>
              <a:ext cx="9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89" name="Rectangle 337"/>
            <p:cNvSpPr>
              <a:spLocks noChangeArrowheads="1"/>
            </p:cNvSpPr>
            <p:nvPr/>
          </p:nvSpPr>
          <p:spPr bwMode="auto">
            <a:xfrm>
              <a:off x="5380" y="2136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0" name="Rectangle 338"/>
            <p:cNvSpPr>
              <a:spLocks noChangeArrowheads="1"/>
            </p:cNvSpPr>
            <p:nvPr/>
          </p:nvSpPr>
          <p:spPr bwMode="auto">
            <a:xfrm>
              <a:off x="5380" y="2141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1" name="Rectangle 339"/>
            <p:cNvSpPr>
              <a:spLocks noChangeArrowheads="1"/>
            </p:cNvSpPr>
            <p:nvPr/>
          </p:nvSpPr>
          <p:spPr bwMode="auto">
            <a:xfrm>
              <a:off x="5380" y="2131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2" name="Rectangle 340"/>
            <p:cNvSpPr>
              <a:spLocks noChangeArrowheads="1"/>
            </p:cNvSpPr>
            <p:nvPr/>
          </p:nvSpPr>
          <p:spPr bwMode="auto">
            <a:xfrm>
              <a:off x="5381" y="2132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3" name="Rectangle 341"/>
            <p:cNvSpPr>
              <a:spLocks noChangeArrowheads="1"/>
            </p:cNvSpPr>
            <p:nvPr/>
          </p:nvSpPr>
          <p:spPr bwMode="auto">
            <a:xfrm>
              <a:off x="5381" y="2122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4" name="Rectangle 342"/>
            <p:cNvSpPr>
              <a:spLocks noChangeArrowheads="1"/>
            </p:cNvSpPr>
            <p:nvPr/>
          </p:nvSpPr>
          <p:spPr bwMode="auto">
            <a:xfrm>
              <a:off x="5382" y="2120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5" name="Rectangle 343"/>
            <p:cNvSpPr>
              <a:spLocks noChangeArrowheads="1"/>
            </p:cNvSpPr>
            <p:nvPr/>
          </p:nvSpPr>
          <p:spPr bwMode="auto">
            <a:xfrm>
              <a:off x="5382" y="2073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6" name="Rectangle 344"/>
            <p:cNvSpPr>
              <a:spLocks noChangeArrowheads="1"/>
            </p:cNvSpPr>
            <p:nvPr/>
          </p:nvSpPr>
          <p:spPr bwMode="auto">
            <a:xfrm>
              <a:off x="5382" y="2173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7" name="Rectangle 345"/>
            <p:cNvSpPr>
              <a:spLocks noChangeArrowheads="1"/>
            </p:cNvSpPr>
            <p:nvPr/>
          </p:nvSpPr>
          <p:spPr bwMode="auto">
            <a:xfrm>
              <a:off x="5383" y="2105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8" name="Rectangle 346"/>
            <p:cNvSpPr>
              <a:spLocks noChangeArrowheads="1"/>
            </p:cNvSpPr>
            <p:nvPr/>
          </p:nvSpPr>
          <p:spPr bwMode="auto">
            <a:xfrm>
              <a:off x="5383" y="2156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99" name="Rectangle 347"/>
            <p:cNvSpPr>
              <a:spLocks noChangeArrowheads="1"/>
            </p:cNvSpPr>
            <p:nvPr/>
          </p:nvSpPr>
          <p:spPr bwMode="auto">
            <a:xfrm>
              <a:off x="5384" y="2086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0" name="Rectangle 348"/>
            <p:cNvSpPr>
              <a:spLocks noChangeArrowheads="1"/>
            </p:cNvSpPr>
            <p:nvPr/>
          </p:nvSpPr>
          <p:spPr bwMode="auto">
            <a:xfrm>
              <a:off x="5384" y="2145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1" name="Rectangle 349"/>
            <p:cNvSpPr>
              <a:spLocks noChangeArrowheads="1"/>
            </p:cNvSpPr>
            <p:nvPr/>
          </p:nvSpPr>
          <p:spPr bwMode="auto">
            <a:xfrm>
              <a:off x="5384" y="2126"/>
              <a:ext cx="6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2" name="Rectangle 350"/>
            <p:cNvSpPr>
              <a:spLocks noChangeArrowheads="1"/>
            </p:cNvSpPr>
            <p:nvPr/>
          </p:nvSpPr>
          <p:spPr bwMode="auto">
            <a:xfrm>
              <a:off x="5386" y="2113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3" name="Rectangle 351"/>
            <p:cNvSpPr>
              <a:spLocks noChangeArrowheads="1"/>
            </p:cNvSpPr>
            <p:nvPr/>
          </p:nvSpPr>
          <p:spPr bwMode="auto">
            <a:xfrm>
              <a:off x="5386" y="2113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4" name="Rectangle 352"/>
            <p:cNvSpPr>
              <a:spLocks noChangeArrowheads="1"/>
            </p:cNvSpPr>
            <p:nvPr/>
          </p:nvSpPr>
          <p:spPr bwMode="auto">
            <a:xfrm>
              <a:off x="5387" y="2108"/>
              <a:ext cx="5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5" name="Rectangle 353"/>
            <p:cNvSpPr>
              <a:spLocks noChangeArrowheads="1"/>
            </p:cNvSpPr>
            <p:nvPr/>
          </p:nvSpPr>
          <p:spPr bwMode="auto">
            <a:xfrm>
              <a:off x="5387" y="2130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6" name="Rectangle 354"/>
            <p:cNvSpPr>
              <a:spLocks noChangeArrowheads="1"/>
            </p:cNvSpPr>
            <p:nvPr/>
          </p:nvSpPr>
          <p:spPr bwMode="auto">
            <a:xfrm>
              <a:off x="5387" y="2103"/>
              <a:ext cx="5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7" name="Rectangle 355"/>
            <p:cNvSpPr>
              <a:spLocks noChangeArrowheads="1"/>
            </p:cNvSpPr>
            <p:nvPr/>
          </p:nvSpPr>
          <p:spPr bwMode="auto">
            <a:xfrm>
              <a:off x="5388" y="2127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8" name="Rectangle 356"/>
            <p:cNvSpPr>
              <a:spLocks noChangeArrowheads="1"/>
            </p:cNvSpPr>
            <p:nvPr/>
          </p:nvSpPr>
          <p:spPr bwMode="auto">
            <a:xfrm>
              <a:off x="5388" y="2126"/>
              <a:ext cx="6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09" name="Rectangle 357"/>
            <p:cNvSpPr>
              <a:spLocks noChangeArrowheads="1"/>
            </p:cNvSpPr>
            <p:nvPr/>
          </p:nvSpPr>
          <p:spPr bwMode="auto">
            <a:xfrm>
              <a:off x="5389" y="2120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0" name="Rectangle 358"/>
            <p:cNvSpPr>
              <a:spLocks noChangeArrowheads="1"/>
            </p:cNvSpPr>
            <p:nvPr/>
          </p:nvSpPr>
          <p:spPr bwMode="auto">
            <a:xfrm>
              <a:off x="5389" y="2156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1" name="Rectangle 359"/>
            <p:cNvSpPr>
              <a:spLocks noChangeArrowheads="1"/>
            </p:cNvSpPr>
            <p:nvPr/>
          </p:nvSpPr>
          <p:spPr bwMode="auto">
            <a:xfrm>
              <a:off x="5389" y="2143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2" name="Rectangle 360"/>
            <p:cNvSpPr>
              <a:spLocks noChangeArrowheads="1"/>
            </p:cNvSpPr>
            <p:nvPr/>
          </p:nvSpPr>
          <p:spPr bwMode="auto">
            <a:xfrm>
              <a:off x="5390" y="2088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3" name="Rectangle 361"/>
            <p:cNvSpPr>
              <a:spLocks noChangeArrowheads="1"/>
            </p:cNvSpPr>
            <p:nvPr/>
          </p:nvSpPr>
          <p:spPr bwMode="auto">
            <a:xfrm>
              <a:off x="5390" y="2119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4" name="Rectangle 362"/>
            <p:cNvSpPr>
              <a:spLocks noChangeArrowheads="1"/>
            </p:cNvSpPr>
            <p:nvPr/>
          </p:nvSpPr>
          <p:spPr bwMode="auto">
            <a:xfrm>
              <a:off x="5391" y="2112"/>
              <a:ext cx="6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5" name="Rectangle 363"/>
            <p:cNvSpPr>
              <a:spLocks noChangeArrowheads="1"/>
            </p:cNvSpPr>
            <p:nvPr/>
          </p:nvSpPr>
          <p:spPr bwMode="auto">
            <a:xfrm>
              <a:off x="5391" y="2122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6" name="Rectangle 364"/>
            <p:cNvSpPr>
              <a:spLocks noChangeArrowheads="1"/>
            </p:cNvSpPr>
            <p:nvPr/>
          </p:nvSpPr>
          <p:spPr bwMode="auto">
            <a:xfrm>
              <a:off x="5391" y="2097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7" name="Rectangle 365"/>
            <p:cNvSpPr>
              <a:spLocks noChangeArrowheads="1"/>
            </p:cNvSpPr>
            <p:nvPr/>
          </p:nvSpPr>
          <p:spPr bwMode="auto">
            <a:xfrm>
              <a:off x="5392" y="2148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8" name="Rectangle 366"/>
            <p:cNvSpPr>
              <a:spLocks noChangeArrowheads="1"/>
            </p:cNvSpPr>
            <p:nvPr/>
          </p:nvSpPr>
          <p:spPr bwMode="auto">
            <a:xfrm>
              <a:off x="5392" y="2104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19" name="Rectangle 367"/>
            <p:cNvSpPr>
              <a:spLocks noChangeArrowheads="1"/>
            </p:cNvSpPr>
            <p:nvPr/>
          </p:nvSpPr>
          <p:spPr bwMode="auto">
            <a:xfrm>
              <a:off x="5394" y="2143"/>
              <a:ext cx="5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0" name="Rectangle 368"/>
            <p:cNvSpPr>
              <a:spLocks noChangeArrowheads="1"/>
            </p:cNvSpPr>
            <p:nvPr/>
          </p:nvSpPr>
          <p:spPr bwMode="auto">
            <a:xfrm>
              <a:off x="5394" y="2072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1" name="Rectangle 369"/>
            <p:cNvSpPr>
              <a:spLocks noChangeArrowheads="1"/>
            </p:cNvSpPr>
            <p:nvPr/>
          </p:nvSpPr>
          <p:spPr bwMode="auto">
            <a:xfrm>
              <a:off x="5394" y="2145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2" name="Rectangle 370"/>
            <p:cNvSpPr>
              <a:spLocks noChangeArrowheads="1"/>
            </p:cNvSpPr>
            <p:nvPr/>
          </p:nvSpPr>
          <p:spPr bwMode="auto">
            <a:xfrm>
              <a:off x="5395" y="2140"/>
              <a:ext cx="5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3" name="Rectangle 371"/>
            <p:cNvSpPr>
              <a:spLocks noChangeArrowheads="1"/>
            </p:cNvSpPr>
            <p:nvPr/>
          </p:nvSpPr>
          <p:spPr bwMode="auto">
            <a:xfrm>
              <a:off x="5395" y="2136"/>
              <a:ext cx="5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4" name="Rectangle 372"/>
            <p:cNvSpPr>
              <a:spLocks noChangeArrowheads="1"/>
            </p:cNvSpPr>
            <p:nvPr/>
          </p:nvSpPr>
          <p:spPr bwMode="auto">
            <a:xfrm>
              <a:off x="5396" y="2145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5" name="Rectangle 373"/>
            <p:cNvSpPr>
              <a:spLocks noChangeArrowheads="1"/>
            </p:cNvSpPr>
            <p:nvPr/>
          </p:nvSpPr>
          <p:spPr bwMode="auto">
            <a:xfrm>
              <a:off x="5396" y="2166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6" name="Rectangle 374"/>
            <p:cNvSpPr>
              <a:spLocks noChangeArrowheads="1"/>
            </p:cNvSpPr>
            <p:nvPr/>
          </p:nvSpPr>
          <p:spPr bwMode="auto">
            <a:xfrm>
              <a:off x="5396" y="2143"/>
              <a:ext cx="6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7" name="Rectangle 375"/>
            <p:cNvSpPr>
              <a:spLocks noChangeArrowheads="1"/>
            </p:cNvSpPr>
            <p:nvPr/>
          </p:nvSpPr>
          <p:spPr bwMode="auto">
            <a:xfrm>
              <a:off x="5397" y="2159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8" name="Rectangle 376"/>
            <p:cNvSpPr>
              <a:spLocks noChangeArrowheads="1"/>
            </p:cNvSpPr>
            <p:nvPr/>
          </p:nvSpPr>
          <p:spPr bwMode="auto">
            <a:xfrm>
              <a:off x="5397" y="2163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29" name="Rectangle 377"/>
            <p:cNvSpPr>
              <a:spLocks noChangeArrowheads="1"/>
            </p:cNvSpPr>
            <p:nvPr/>
          </p:nvSpPr>
          <p:spPr bwMode="auto">
            <a:xfrm>
              <a:off x="5398" y="2139"/>
              <a:ext cx="6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0" name="Rectangle 378"/>
            <p:cNvSpPr>
              <a:spLocks noChangeArrowheads="1"/>
            </p:cNvSpPr>
            <p:nvPr/>
          </p:nvSpPr>
          <p:spPr bwMode="auto">
            <a:xfrm>
              <a:off x="5398" y="2153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1" name="Rectangle 379"/>
            <p:cNvSpPr>
              <a:spLocks noChangeArrowheads="1"/>
            </p:cNvSpPr>
            <p:nvPr/>
          </p:nvSpPr>
          <p:spPr bwMode="auto">
            <a:xfrm>
              <a:off x="5398" y="2155"/>
              <a:ext cx="6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2" name="Rectangle 380"/>
            <p:cNvSpPr>
              <a:spLocks noChangeArrowheads="1"/>
            </p:cNvSpPr>
            <p:nvPr/>
          </p:nvSpPr>
          <p:spPr bwMode="auto">
            <a:xfrm>
              <a:off x="5399" y="2126"/>
              <a:ext cx="6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3" name="Rectangle 381"/>
            <p:cNvSpPr>
              <a:spLocks noChangeArrowheads="1"/>
            </p:cNvSpPr>
            <p:nvPr/>
          </p:nvSpPr>
          <p:spPr bwMode="auto">
            <a:xfrm>
              <a:off x="5399" y="2112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4" name="Rectangle 382"/>
            <p:cNvSpPr>
              <a:spLocks noChangeArrowheads="1"/>
            </p:cNvSpPr>
            <p:nvPr/>
          </p:nvSpPr>
          <p:spPr bwMode="auto">
            <a:xfrm>
              <a:off x="5400" y="2161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5" name="Rectangle 383"/>
            <p:cNvSpPr>
              <a:spLocks noChangeArrowheads="1"/>
            </p:cNvSpPr>
            <p:nvPr/>
          </p:nvSpPr>
          <p:spPr bwMode="auto">
            <a:xfrm>
              <a:off x="5400" y="2114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6" name="Rectangle 384"/>
            <p:cNvSpPr>
              <a:spLocks noChangeArrowheads="1"/>
            </p:cNvSpPr>
            <p:nvPr/>
          </p:nvSpPr>
          <p:spPr bwMode="auto">
            <a:xfrm>
              <a:off x="5400" y="2139"/>
              <a:ext cx="6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7" name="Rectangle 385"/>
            <p:cNvSpPr>
              <a:spLocks noChangeArrowheads="1"/>
            </p:cNvSpPr>
            <p:nvPr/>
          </p:nvSpPr>
          <p:spPr bwMode="auto">
            <a:xfrm>
              <a:off x="5402" y="2103"/>
              <a:ext cx="5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8" name="Rectangle 386"/>
            <p:cNvSpPr>
              <a:spLocks noChangeArrowheads="1"/>
            </p:cNvSpPr>
            <p:nvPr/>
          </p:nvSpPr>
          <p:spPr bwMode="auto">
            <a:xfrm>
              <a:off x="5402" y="2166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39" name="Rectangle 387"/>
            <p:cNvSpPr>
              <a:spLocks noChangeArrowheads="1"/>
            </p:cNvSpPr>
            <p:nvPr/>
          </p:nvSpPr>
          <p:spPr bwMode="auto">
            <a:xfrm>
              <a:off x="5403" y="2182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0" name="Rectangle 388"/>
            <p:cNvSpPr>
              <a:spLocks noChangeArrowheads="1"/>
            </p:cNvSpPr>
            <p:nvPr/>
          </p:nvSpPr>
          <p:spPr bwMode="auto">
            <a:xfrm>
              <a:off x="5403" y="2087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1" name="Rectangle 389"/>
            <p:cNvSpPr>
              <a:spLocks noChangeArrowheads="1"/>
            </p:cNvSpPr>
            <p:nvPr/>
          </p:nvSpPr>
          <p:spPr bwMode="auto">
            <a:xfrm>
              <a:off x="5403" y="2122"/>
              <a:ext cx="5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2" name="Rectangle 390"/>
            <p:cNvSpPr>
              <a:spLocks noChangeArrowheads="1"/>
            </p:cNvSpPr>
            <p:nvPr/>
          </p:nvSpPr>
          <p:spPr bwMode="auto">
            <a:xfrm>
              <a:off x="5404" y="2121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3" name="Rectangle 391"/>
            <p:cNvSpPr>
              <a:spLocks noChangeArrowheads="1"/>
            </p:cNvSpPr>
            <p:nvPr/>
          </p:nvSpPr>
          <p:spPr bwMode="auto">
            <a:xfrm>
              <a:off x="5404" y="2104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4" name="Rectangle 392"/>
            <p:cNvSpPr>
              <a:spLocks noChangeArrowheads="1"/>
            </p:cNvSpPr>
            <p:nvPr/>
          </p:nvSpPr>
          <p:spPr bwMode="auto">
            <a:xfrm>
              <a:off x="5405" y="2115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5" name="Rectangle 393"/>
            <p:cNvSpPr>
              <a:spLocks noChangeArrowheads="1"/>
            </p:cNvSpPr>
            <p:nvPr/>
          </p:nvSpPr>
          <p:spPr bwMode="auto">
            <a:xfrm>
              <a:off x="5405" y="2116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6" name="Rectangle 394"/>
            <p:cNvSpPr>
              <a:spLocks noChangeArrowheads="1"/>
            </p:cNvSpPr>
            <p:nvPr/>
          </p:nvSpPr>
          <p:spPr bwMode="auto">
            <a:xfrm>
              <a:off x="5405" y="2143"/>
              <a:ext cx="6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7" name="Rectangle 395"/>
            <p:cNvSpPr>
              <a:spLocks noChangeArrowheads="1"/>
            </p:cNvSpPr>
            <p:nvPr/>
          </p:nvSpPr>
          <p:spPr bwMode="auto">
            <a:xfrm>
              <a:off x="5406" y="2113"/>
              <a:ext cx="9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8" name="Rectangle 396"/>
            <p:cNvSpPr>
              <a:spLocks noChangeArrowheads="1"/>
            </p:cNvSpPr>
            <p:nvPr/>
          </p:nvSpPr>
          <p:spPr bwMode="auto">
            <a:xfrm>
              <a:off x="5406" y="2127"/>
              <a:ext cx="9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49" name="Rectangle 397"/>
            <p:cNvSpPr>
              <a:spLocks noChangeArrowheads="1"/>
            </p:cNvSpPr>
            <p:nvPr/>
          </p:nvSpPr>
          <p:spPr bwMode="auto">
            <a:xfrm>
              <a:off x="5407" y="2135"/>
              <a:ext cx="9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0" name="Rectangle 398"/>
            <p:cNvSpPr>
              <a:spLocks noChangeArrowheads="1"/>
            </p:cNvSpPr>
            <p:nvPr/>
          </p:nvSpPr>
          <p:spPr bwMode="auto">
            <a:xfrm>
              <a:off x="5407" y="2096"/>
              <a:ext cx="9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1" name="Rectangle 399"/>
            <p:cNvSpPr>
              <a:spLocks noChangeArrowheads="1"/>
            </p:cNvSpPr>
            <p:nvPr/>
          </p:nvSpPr>
          <p:spPr bwMode="auto">
            <a:xfrm>
              <a:off x="5407" y="2143"/>
              <a:ext cx="9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2" name="Rectangle 400"/>
            <p:cNvSpPr>
              <a:spLocks noChangeArrowheads="1"/>
            </p:cNvSpPr>
            <p:nvPr/>
          </p:nvSpPr>
          <p:spPr bwMode="auto">
            <a:xfrm>
              <a:off x="5408" y="2069"/>
              <a:ext cx="9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3" name="Rectangle 401"/>
            <p:cNvSpPr>
              <a:spLocks noChangeArrowheads="1"/>
            </p:cNvSpPr>
            <p:nvPr/>
          </p:nvSpPr>
          <p:spPr bwMode="auto">
            <a:xfrm>
              <a:off x="5408" y="2107"/>
              <a:ext cx="9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4" name="Rectangle 402"/>
            <p:cNvSpPr>
              <a:spLocks noChangeArrowheads="1"/>
            </p:cNvSpPr>
            <p:nvPr/>
          </p:nvSpPr>
          <p:spPr bwMode="auto">
            <a:xfrm>
              <a:off x="5408" y="2126"/>
              <a:ext cx="9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5" name="Rectangle 403"/>
            <p:cNvSpPr>
              <a:spLocks noChangeArrowheads="1"/>
            </p:cNvSpPr>
            <p:nvPr/>
          </p:nvSpPr>
          <p:spPr bwMode="auto">
            <a:xfrm>
              <a:off x="5409" y="2133"/>
              <a:ext cx="9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6" name="Rectangle 404"/>
            <p:cNvSpPr>
              <a:spLocks noChangeArrowheads="1"/>
            </p:cNvSpPr>
            <p:nvPr/>
          </p:nvSpPr>
          <p:spPr bwMode="auto">
            <a:xfrm>
              <a:off x="5409" y="2106"/>
              <a:ext cx="9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7" name="Rectangle 405"/>
            <p:cNvSpPr>
              <a:spLocks noChangeArrowheads="1"/>
            </p:cNvSpPr>
            <p:nvPr/>
          </p:nvSpPr>
          <p:spPr bwMode="auto">
            <a:xfrm>
              <a:off x="5411" y="2112"/>
              <a:ext cx="8" cy="4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8" name="Rectangle 406"/>
            <p:cNvSpPr>
              <a:spLocks noChangeArrowheads="1"/>
            </p:cNvSpPr>
            <p:nvPr/>
          </p:nvSpPr>
          <p:spPr bwMode="auto">
            <a:xfrm>
              <a:off x="5411" y="2157"/>
              <a:ext cx="8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59" name="Rectangle 407"/>
            <p:cNvSpPr>
              <a:spLocks noChangeArrowheads="1"/>
            </p:cNvSpPr>
            <p:nvPr/>
          </p:nvSpPr>
          <p:spPr bwMode="auto">
            <a:xfrm>
              <a:off x="5411" y="2136"/>
              <a:ext cx="8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0" name="Rectangle 408"/>
            <p:cNvSpPr>
              <a:spLocks noChangeArrowheads="1"/>
            </p:cNvSpPr>
            <p:nvPr/>
          </p:nvSpPr>
          <p:spPr bwMode="auto">
            <a:xfrm>
              <a:off x="5412" y="2098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1" name="Rectangle 409"/>
            <p:cNvSpPr>
              <a:spLocks noChangeArrowheads="1"/>
            </p:cNvSpPr>
            <p:nvPr/>
          </p:nvSpPr>
          <p:spPr bwMode="auto">
            <a:xfrm>
              <a:off x="5412" y="2116"/>
              <a:ext cx="5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2" name="Rectangle 410"/>
            <p:cNvSpPr>
              <a:spLocks noChangeArrowheads="1"/>
            </p:cNvSpPr>
            <p:nvPr/>
          </p:nvSpPr>
          <p:spPr bwMode="auto">
            <a:xfrm>
              <a:off x="5413" y="2163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3" name="Rectangle 411"/>
            <p:cNvSpPr>
              <a:spLocks noChangeArrowheads="1"/>
            </p:cNvSpPr>
            <p:nvPr/>
          </p:nvSpPr>
          <p:spPr bwMode="auto">
            <a:xfrm>
              <a:off x="5413" y="2112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4" name="Rectangle 412"/>
            <p:cNvSpPr>
              <a:spLocks noChangeArrowheads="1"/>
            </p:cNvSpPr>
            <p:nvPr/>
          </p:nvSpPr>
          <p:spPr bwMode="auto">
            <a:xfrm>
              <a:off x="5413" y="2130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5" name="Rectangle 413"/>
            <p:cNvSpPr>
              <a:spLocks noChangeArrowheads="1"/>
            </p:cNvSpPr>
            <p:nvPr/>
          </p:nvSpPr>
          <p:spPr bwMode="auto">
            <a:xfrm>
              <a:off x="5414" y="2115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6" name="Rectangle 414"/>
            <p:cNvSpPr>
              <a:spLocks noChangeArrowheads="1"/>
            </p:cNvSpPr>
            <p:nvPr/>
          </p:nvSpPr>
          <p:spPr bwMode="auto">
            <a:xfrm>
              <a:off x="5414" y="2157"/>
              <a:ext cx="6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7" name="Rectangle 415"/>
            <p:cNvSpPr>
              <a:spLocks noChangeArrowheads="1"/>
            </p:cNvSpPr>
            <p:nvPr/>
          </p:nvSpPr>
          <p:spPr bwMode="auto">
            <a:xfrm>
              <a:off x="5415" y="2130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8" name="Rectangle 416"/>
            <p:cNvSpPr>
              <a:spLocks noChangeArrowheads="1"/>
            </p:cNvSpPr>
            <p:nvPr/>
          </p:nvSpPr>
          <p:spPr bwMode="auto">
            <a:xfrm>
              <a:off x="5415" y="2100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69" name="Rectangle 417"/>
            <p:cNvSpPr>
              <a:spLocks noChangeArrowheads="1"/>
            </p:cNvSpPr>
            <p:nvPr/>
          </p:nvSpPr>
          <p:spPr bwMode="auto">
            <a:xfrm>
              <a:off x="5415" y="2131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70" name="Rectangle 418"/>
            <p:cNvSpPr>
              <a:spLocks noChangeArrowheads="1"/>
            </p:cNvSpPr>
            <p:nvPr/>
          </p:nvSpPr>
          <p:spPr bwMode="auto">
            <a:xfrm>
              <a:off x="5416" y="2098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71" name="Rectangle 419"/>
            <p:cNvSpPr>
              <a:spLocks noChangeArrowheads="1"/>
            </p:cNvSpPr>
            <p:nvPr/>
          </p:nvSpPr>
          <p:spPr bwMode="auto">
            <a:xfrm>
              <a:off x="5416" y="2136"/>
              <a:ext cx="6" cy="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72" name="Rectangle 420"/>
            <p:cNvSpPr>
              <a:spLocks noChangeArrowheads="1"/>
            </p:cNvSpPr>
            <p:nvPr/>
          </p:nvSpPr>
          <p:spPr bwMode="auto">
            <a:xfrm>
              <a:off x="5417" y="2121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73" name="Rectangle 421"/>
            <p:cNvSpPr>
              <a:spLocks noChangeArrowheads="1"/>
            </p:cNvSpPr>
            <p:nvPr/>
          </p:nvSpPr>
          <p:spPr bwMode="auto">
            <a:xfrm>
              <a:off x="5417" y="2094"/>
              <a:ext cx="6" cy="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74" name="Rectangle 422"/>
            <p:cNvSpPr>
              <a:spLocks noChangeArrowheads="1"/>
            </p:cNvSpPr>
            <p:nvPr/>
          </p:nvSpPr>
          <p:spPr bwMode="auto">
            <a:xfrm>
              <a:off x="5417" y="2121"/>
              <a:ext cx="6" cy="6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175" name="Rectangle 423"/>
            <p:cNvSpPr>
              <a:spLocks noChangeArrowheads="1"/>
            </p:cNvSpPr>
            <p:nvPr/>
          </p:nvSpPr>
          <p:spPr bwMode="auto">
            <a:xfrm>
              <a:off x="5419" y="2127"/>
              <a:ext cx="5" cy="3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16763" name="Group 424"/>
            <p:cNvGrpSpPr>
              <a:grpSpLocks/>
            </p:cNvGrpSpPr>
            <p:nvPr/>
          </p:nvGrpSpPr>
          <p:grpSpPr bwMode="auto">
            <a:xfrm>
              <a:off x="5419" y="2066"/>
              <a:ext cx="95" cy="132"/>
              <a:chOff x="5419" y="2066"/>
              <a:chExt cx="95" cy="132"/>
            </a:xfrm>
          </p:grpSpPr>
          <p:sp>
            <p:nvSpPr>
              <p:cNvPr id="843177" name="Rectangle 425"/>
              <p:cNvSpPr>
                <a:spLocks noChangeArrowheads="1"/>
              </p:cNvSpPr>
              <p:nvPr/>
            </p:nvSpPr>
            <p:spPr bwMode="auto">
              <a:xfrm>
                <a:off x="5419" y="212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8" name="Rectangle 426"/>
              <p:cNvSpPr>
                <a:spLocks noChangeArrowheads="1"/>
              </p:cNvSpPr>
              <p:nvPr/>
            </p:nvSpPr>
            <p:spPr bwMode="auto">
              <a:xfrm>
                <a:off x="5420" y="21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9" name="Rectangle 427"/>
              <p:cNvSpPr>
                <a:spLocks noChangeArrowheads="1"/>
              </p:cNvSpPr>
              <p:nvPr/>
            </p:nvSpPr>
            <p:spPr bwMode="auto">
              <a:xfrm>
                <a:off x="5420" y="210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0" name="Rectangle 428"/>
              <p:cNvSpPr>
                <a:spLocks noChangeArrowheads="1"/>
              </p:cNvSpPr>
              <p:nvPr/>
            </p:nvSpPr>
            <p:spPr bwMode="auto">
              <a:xfrm>
                <a:off x="5420" y="210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1" name="Rectangle 429"/>
              <p:cNvSpPr>
                <a:spLocks noChangeArrowheads="1"/>
              </p:cNvSpPr>
              <p:nvPr/>
            </p:nvSpPr>
            <p:spPr bwMode="auto">
              <a:xfrm>
                <a:off x="5421" y="212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2" name="Rectangle 430"/>
              <p:cNvSpPr>
                <a:spLocks noChangeArrowheads="1"/>
              </p:cNvSpPr>
              <p:nvPr/>
            </p:nvSpPr>
            <p:spPr bwMode="auto">
              <a:xfrm>
                <a:off x="5421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3" name="Rectangle 431"/>
              <p:cNvSpPr>
                <a:spLocks noChangeArrowheads="1"/>
              </p:cNvSpPr>
              <p:nvPr/>
            </p:nvSpPr>
            <p:spPr bwMode="auto">
              <a:xfrm>
                <a:off x="5422" y="209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4" name="Rectangle 432"/>
              <p:cNvSpPr>
                <a:spLocks noChangeArrowheads="1"/>
              </p:cNvSpPr>
              <p:nvPr/>
            </p:nvSpPr>
            <p:spPr bwMode="auto">
              <a:xfrm>
                <a:off x="5422" y="212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5" name="Rectangle 433"/>
              <p:cNvSpPr>
                <a:spLocks noChangeArrowheads="1"/>
              </p:cNvSpPr>
              <p:nvPr/>
            </p:nvSpPr>
            <p:spPr bwMode="auto">
              <a:xfrm>
                <a:off x="5422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6" name="Rectangle 434"/>
              <p:cNvSpPr>
                <a:spLocks noChangeArrowheads="1"/>
              </p:cNvSpPr>
              <p:nvPr/>
            </p:nvSpPr>
            <p:spPr bwMode="auto">
              <a:xfrm>
                <a:off x="5423" y="215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7" name="Rectangle 435"/>
              <p:cNvSpPr>
                <a:spLocks noChangeArrowheads="1"/>
              </p:cNvSpPr>
              <p:nvPr/>
            </p:nvSpPr>
            <p:spPr bwMode="auto">
              <a:xfrm>
                <a:off x="5423" y="216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8" name="Rectangle 436"/>
              <p:cNvSpPr>
                <a:spLocks noChangeArrowheads="1"/>
              </p:cNvSpPr>
              <p:nvPr/>
            </p:nvSpPr>
            <p:spPr bwMode="auto">
              <a:xfrm>
                <a:off x="5424" y="2123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89" name="Rectangle 437"/>
              <p:cNvSpPr>
                <a:spLocks noChangeArrowheads="1"/>
              </p:cNvSpPr>
              <p:nvPr/>
            </p:nvSpPr>
            <p:spPr bwMode="auto">
              <a:xfrm>
                <a:off x="5424" y="214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0" name="Rectangle 438"/>
              <p:cNvSpPr>
                <a:spLocks noChangeArrowheads="1"/>
              </p:cNvSpPr>
              <p:nvPr/>
            </p:nvSpPr>
            <p:spPr bwMode="auto">
              <a:xfrm>
                <a:off x="5424" y="212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1" name="Rectangle 439"/>
              <p:cNvSpPr>
                <a:spLocks noChangeArrowheads="1"/>
              </p:cNvSpPr>
              <p:nvPr/>
            </p:nvSpPr>
            <p:spPr bwMode="auto">
              <a:xfrm>
                <a:off x="5425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2" name="Rectangle 440"/>
              <p:cNvSpPr>
                <a:spLocks noChangeArrowheads="1"/>
              </p:cNvSpPr>
              <p:nvPr/>
            </p:nvSpPr>
            <p:spPr bwMode="auto">
              <a:xfrm>
                <a:off x="5425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3" name="Rectangle 441"/>
              <p:cNvSpPr>
                <a:spLocks noChangeArrowheads="1"/>
              </p:cNvSpPr>
              <p:nvPr/>
            </p:nvSpPr>
            <p:spPr bwMode="auto">
              <a:xfrm>
                <a:off x="5427" y="212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4" name="Rectangle 442"/>
              <p:cNvSpPr>
                <a:spLocks noChangeArrowheads="1"/>
              </p:cNvSpPr>
              <p:nvPr/>
            </p:nvSpPr>
            <p:spPr bwMode="auto">
              <a:xfrm>
                <a:off x="5427" y="211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5" name="Rectangle 443"/>
              <p:cNvSpPr>
                <a:spLocks noChangeArrowheads="1"/>
              </p:cNvSpPr>
              <p:nvPr/>
            </p:nvSpPr>
            <p:spPr bwMode="auto">
              <a:xfrm>
                <a:off x="5427" y="210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6" name="Rectangle 444"/>
              <p:cNvSpPr>
                <a:spLocks noChangeArrowheads="1"/>
              </p:cNvSpPr>
              <p:nvPr/>
            </p:nvSpPr>
            <p:spPr bwMode="auto">
              <a:xfrm>
                <a:off x="5428" y="20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7" name="Rectangle 445"/>
              <p:cNvSpPr>
                <a:spLocks noChangeArrowheads="1"/>
              </p:cNvSpPr>
              <p:nvPr/>
            </p:nvSpPr>
            <p:spPr bwMode="auto">
              <a:xfrm>
                <a:off x="5428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8" name="Rectangle 446"/>
              <p:cNvSpPr>
                <a:spLocks noChangeArrowheads="1"/>
              </p:cNvSpPr>
              <p:nvPr/>
            </p:nvSpPr>
            <p:spPr bwMode="auto">
              <a:xfrm>
                <a:off x="5429" y="212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99" name="Rectangle 447"/>
              <p:cNvSpPr>
                <a:spLocks noChangeArrowheads="1"/>
              </p:cNvSpPr>
              <p:nvPr/>
            </p:nvSpPr>
            <p:spPr bwMode="auto">
              <a:xfrm>
                <a:off x="5429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0" name="Rectangle 448"/>
              <p:cNvSpPr>
                <a:spLocks noChangeArrowheads="1"/>
              </p:cNvSpPr>
              <p:nvPr/>
            </p:nvSpPr>
            <p:spPr bwMode="auto">
              <a:xfrm>
                <a:off x="5429" y="210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1" name="Rectangle 449"/>
              <p:cNvSpPr>
                <a:spLocks noChangeArrowheads="1"/>
              </p:cNvSpPr>
              <p:nvPr/>
            </p:nvSpPr>
            <p:spPr bwMode="auto">
              <a:xfrm>
                <a:off x="5430" y="2123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2" name="Rectangle 450"/>
              <p:cNvSpPr>
                <a:spLocks noChangeArrowheads="1"/>
              </p:cNvSpPr>
              <p:nvPr/>
            </p:nvSpPr>
            <p:spPr bwMode="auto">
              <a:xfrm>
                <a:off x="5430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3" name="Rectangle 451"/>
              <p:cNvSpPr>
                <a:spLocks noChangeArrowheads="1"/>
              </p:cNvSpPr>
              <p:nvPr/>
            </p:nvSpPr>
            <p:spPr bwMode="auto">
              <a:xfrm>
                <a:off x="5431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4" name="Rectangle 452"/>
              <p:cNvSpPr>
                <a:spLocks noChangeArrowheads="1"/>
              </p:cNvSpPr>
              <p:nvPr/>
            </p:nvSpPr>
            <p:spPr bwMode="auto">
              <a:xfrm>
                <a:off x="5431" y="213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5" name="Rectangle 453"/>
              <p:cNvSpPr>
                <a:spLocks noChangeArrowheads="1"/>
              </p:cNvSpPr>
              <p:nvPr/>
            </p:nvSpPr>
            <p:spPr bwMode="auto">
              <a:xfrm>
                <a:off x="5431" y="210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6" name="Rectangle 454"/>
              <p:cNvSpPr>
                <a:spLocks noChangeArrowheads="1"/>
              </p:cNvSpPr>
              <p:nvPr/>
            </p:nvSpPr>
            <p:spPr bwMode="auto">
              <a:xfrm>
                <a:off x="5432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7" name="Rectangle 455"/>
              <p:cNvSpPr>
                <a:spLocks noChangeArrowheads="1"/>
              </p:cNvSpPr>
              <p:nvPr/>
            </p:nvSpPr>
            <p:spPr bwMode="auto">
              <a:xfrm>
                <a:off x="5432" y="210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8" name="Rectangle 456"/>
              <p:cNvSpPr>
                <a:spLocks noChangeArrowheads="1"/>
              </p:cNvSpPr>
              <p:nvPr/>
            </p:nvSpPr>
            <p:spPr bwMode="auto">
              <a:xfrm>
                <a:off x="5433" y="210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09" name="Rectangle 457"/>
              <p:cNvSpPr>
                <a:spLocks noChangeArrowheads="1"/>
              </p:cNvSpPr>
              <p:nvPr/>
            </p:nvSpPr>
            <p:spPr bwMode="auto">
              <a:xfrm>
                <a:off x="5433" y="2123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0" name="Rectangle 458"/>
              <p:cNvSpPr>
                <a:spLocks noChangeArrowheads="1"/>
              </p:cNvSpPr>
              <p:nvPr/>
            </p:nvSpPr>
            <p:spPr bwMode="auto">
              <a:xfrm>
                <a:off x="5433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1" name="Rectangle 459"/>
              <p:cNvSpPr>
                <a:spLocks noChangeArrowheads="1"/>
              </p:cNvSpPr>
              <p:nvPr/>
            </p:nvSpPr>
            <p:spPr bwMode="auto">
              <a:xfrm>
                <a:off x="5435" y="214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2" name="Rectangle 460"/>
              <p:cNvSpPr>
                <a:spLocks noChangeArrowheads="1"/>
              </p:cNvSpPr>
              <p:nvPr/>
            </p:nvSpPr>
            <p:spPr bwMode="auto">
              <a:xfrm>
                <a:off x="5435" y="214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3" name="Rectangle 461"/>
              <p:cNvSpPr>
                <a:spLocks noChangeArrowheads="1"/>
              </p:cNvSpPr>
              <p:nvPr/>
            </p:nvSpPr>
            <p:spPr bwMode="auto">
              <a:xfrm>
                <a:off x="5436" y="2121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4" name="Rectangle 462"/>
              <p:cNvSpPr>
                <a:spLocks noChangeArrowheads="1"/>
              </p:cNvSpPr>
              <p:nvPr/>
            </p:nvSpPr>
            <p:spPr bwMode="auto">
              <a:xfrm>
                <a:off x="5436" y="209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5" name="Rectangle 463"/>
              <p:cNvSpPr>
                <a:spLocks noChangeArrowheads="1"/>
              </p:cNvSpPr>
              <p:nvPr/>
            </p:nvSpPr>
            <p:spPr bwMode="auto">
              <a:xfrm>
                <a:off x="5436" y="210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6" name="Rectangle 464"/>
              <p:cNvSpPr>
                <a:spLocks noChangeArrowheads="1"/>
              </p:cNvSpPr>
              <p:nvPr/>
            </p:nvSpPr>
            <p:spPr bwMode="auto">
              <a:xfrm>
                <a:off x="5437" y="2119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7" name="Rectangle 465"/>
              <p:cNvSpPr>
                <a:spLocks noChangeArrowheads="1"/>
              </p:cNvSpPr>
              <p:nvPr/>
            </p:nvSpPr>
            <p:spPr bwMode="auto">
              <a:xfrm>
                <a:off x="5437" y="2141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8" name="Rectangle 466"/>
              <p:cNvSpPr>
                <a:spLocks noChangeArrowheads="1"/>
              </p:cNvSpPr>
              <p:nvPr/>
            </p:nvSpPr>
            <p:spPr bwMode="auto">
              <a:xfrm>
                <a:off x="5437" y="2149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19" name="Rectangle 467"/>
              <p:cNvSpPr>
                <a:spLocks noChangeArrowheads="1"/>
              </p:cNvSpPr>
              <p:nvPr/>
            </p:nvSpPr>
            <p:spPr bwMode="auto">
              <a:xfrm>
                <a:off x="5438" y="207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0" name="Rectangle 468"/>
              <p:cNvSpPr>
                <a:spLocks noChangeArrowheads="1"/>
              </p:cNvSpPr>
              <p:nvPr/>
            </p:nvSpPr>
            <p:spPr bwMode="auto">
              <a:xfrm>
                <a:off x="5438" y="2165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1" name="Rectangle 469"/>
              <p:cNvSpPr>
                <a:spLocks noChangeArrowheads="1"/>
              </p:cNvSpPr>
              <p:nvPr/>
            </p:nvSpPr>
            <p:spPr bwMode="auto">
              <a:xfrm>
                <a:off x="5439" y="2123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2" name="Rectangle 470"/>
              <p:cNvSpPr>
                <a:spLocks noChangeArrowheads="1"/>
              </p:cNvSpPr>
              <p:nvPr/>
            </p:nvSpPr>
            <p:spPr bwMode="auto">
              <a:xfrm>
                <a:off x="5439" y="213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3" name="Rectangle 471"/>
              <p:cNvSpPr>
                <a:spLocks noChangeArrowheads="1"/>
              </p:cNvSpPr>
              <p:nvPr/>
            </p:nvSpPr>
            <p:spPr bwMode="auto">
              <a:xfrm>
                <a:off x="5439" y="2168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4" name="Rectangle 472"/>
              <p:cNvSpPr>
                <a:spLocks noChangeArrowheads="1"/>
              </p:cNvSpPr>
              <p:nvPr/>
            </p:nvSpPr>
            <p:spPr bwMode="auto">
              <a:xfrm>
                <a:off x="5440" y="215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5" name="Rectangle 473"/>
              <p:cNvSpPr>
                <a:spLocks noChangeArrowheads="1"/>
              </p:cNvSpPr>
              <p:nvPr/>
            </p:nvSpPr>
            <p:spPr bwMode="auto">
              <a:xfrm>
                <a:off x="5440" y="2121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6" name="Rectangle 474"/>
              <p:cNvSpPr>
                <a:spLocks noChangeArrowheads="1"/>
              </p:cNvSpPr>
              <p:nvPr/>
            </p:nvSpPr>
            <p:spPr bwMode="auto">
              <a:xfrm>
                <a:off x="5441" y="2154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7" name="Rectangle 475"/>
              <p:cNvSpPr>
                <a:spLocks noChangeArrowheads="1"/>
              </p:cNvSpPr>
              <p:nvPr/>
            </p:nvSpPr>
            <p:spPr bwMode="auto">
              <a:xfrm>
                <a:off x="5441" y="208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8" name="Rectangle 476"/>
              <p:cNvSpPr>
                <a:spLocks noChangeArrowheads="1"/>
              </p:cNvSpPr>
              <p:nvPr/>
            </p:nvSpPr>
            <p:spPr bwMode="auto">
              <a:xfrm>
                <a:off x="5441" y="213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29" name="Rectangle 477"/>
              <p:cNvSpPr>
                <a:spLocks noChangeArrowheads="1"/>
              </p:cNvSpPr>
              <p:nvPr/>
            </p:nvSpPr>
            <p:spPr bwMode="auto">
              <a:xfrm>
                <a:off x="5446" y="211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0" name="Rectangle 478"/>
              <p:cNvSpPr>
                <a:spLocks noChangeArrowheads="1"/>
              </p:cNvSpPr>
              <p:nvPr/>
            </p:nvSpPr>
            <p:spPr bwMode="auto">
              <a:xfrm>
                <a:off x="5446" y="214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1" name="Rectangle 479"/>
              <p:cNvSpPr>
                <a:spLocks noChangeArrowheads="1"/>
              </p:cNvSpPr>
              <p:nvPr/>
            </p:nvSpPr>
            <p:spPr bwMode="auto">
              <a:xfrm>
                <a:off x="5447" y="206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2" name="Rectangle 480"/>
              <p:cNvSpPr>
                <a:spLocks noChangeArrowheads="1"/>
              </p:cNvSpPr>
              <p:nvPr/>
            </p:nvSpPr>
            <p:spPr bwMode="auto">
              <a:xfrm>
                <a:off x="5447" y="211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3" name="Rectangle 481"/>
              <p:cNvSpPr>
                <a:spLocks noChangeArrowheads="1"/>
              </p:cNvSpPr>
              <p:nvPr/>
            </p:nvSpPr>
            <p:spPr bwMode="auto">
              <a:xfrm>
                <a:off x="5447" y="21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4" name="Rectangle 482"/>
              <p:cNvSpPr>
                <a:spLocks noChangeArrowheads="1"/>
              </p:cNvSpPr>
              <p:nvPr/>
            </p:nvSpPr>
            <p:spPr bwMode="auto">
              <a:xfrm>
                <a:off x="5448" y="213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5" name="Rectangle 483"/>
              <p:cNvSpPr>
                <a:spLocks noChangeArrowheads="1"/>
              </p:cNvSpPr>
              <p:nvPr/>
            </p:nvSpPr>
            <p:spPr bwMode="auto">
              <a:xfrm>
                <a:off x="5448" y="215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6" name="Rectangle 484"/>
              <p:cNvSpPr>
                <a:spLocks noChangeArrowheads="1"/>
              </p:cNvSpPr>
              <p:nvPr/>
            </p:nvSpPr>
            <p:spPr bwMode="auto">
              <a:xfrm>
                <a:off x="5449" y="2152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7" name="Rectangle 485"/>
              <p:cNvSpPr>
                <a:spLocks noChangeArrowheads="1"/>
              </p:cNvSpPr>
              <p:nvPr/>
            </p:nvSpPr>
            <p:spPr bwMode="auto">
              <a:xfrm>
                <a:off x="5449" y="208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8" name="Rectangle 486"/>
              <p:cNvSpPr>
                <a:spLocks noChangeArrowheads="1"/>
              </p:cNvSpPr>
              <p:nvPr/>
            </p:nvSpPr>
            <p:spPr bwMode="auto">
              <a:xfrm>
                <a:off x="5449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39" name="Rectangle 487"/>
              <p:cNvSpPr>
                <a:spLocks noChangeArrowheads="1"/>
              </p:cNvSpPr>
              <p:nvPr/>
            </p:nvSpPr>
            <p:spPr bwMode="auto">
              <a:xfrm>
                <a:off x="5450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0" name="Rectangle 488"/>
              <p:cNvSpPr>
                <a:spLocks noChangeArrowheads="1"/>
              </p:cNvSpPr>
              <p:nvPr/>
            </p:nvSpPr>
            <p:spPr bwMode="auto">
              <a:xfrm>
                <a:off x="5450" y="215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1" name="Rectangle 489"/>
              <p:cNvSpPr>
                <a:spLocks noChangeArrowheads="1"/>
              </p:cNvSpPr>
              <p:nvPr/>
            </p:nvSpPr>
            <p:spPr bwMode="auto">
              <a:xfrm>
                <a:off x="5451" y="214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2" name="Rectangle 490"/>
              <p:cNvSpPr>
                <a:spLocks noChangeArrowheads="1"/>
              </p:cNvSpPr>
              <p:nvPr/>
            </p:nvSpPr>
            <p:spPr bwMode="auto">
              <a:xfrm>
                <a:off x="5451" y="2105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3" name="Rectangle 491"/>
              <p:cNvSpPr>
                <a:spLocks noChangeArrowheads="1"/>
              </p:cNvSpPr>
              <p:nvPr/>
            </p:nvSpPr>
            <p:spPr bwMode="auto">
              <a:xfrm>
                <a:off x="5451" y="217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4" name="Rectangle 492"/>
              <p:cNvSpPr>
                <a:spLocks noChangeArrowheads="1"/>
              </p:cNvSpPr>
              <p:nvPr/>
            </p:nvSpPr>
            <p:spPr bwMode="auto">
              <a:xfrm>
                <a:off x="5452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5" name="Rectangle 493"/>
              <p:cNvSpPr>
                <a:spLocks noChangeArrowheads="1"/>
              </p:cNvSpPr>
              <p:nvPr/>
            </p:nvSpPr>
            <p:spPr bwMode="auto">
              <a:xfrm>
                <a:off x="5452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6" name="Rectangle 494"/>
              <p:cNvSpPr>
                <a:spLocks noChangeArrowheads="1"/>
              </p:cNvSpPr>
              <p:nvPr/>
            </p:nvSpPr>
            <p:spPr bwMode="auto">
              <a:xfrm>
                <a:off x="5454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7" name="Rectangle 495"/>
              <p:cNvSpPr>
                <a:spLocks noChangeArrowheads="1"/>
              </p:cNvSpPr>
              <p:nvPr/>
            </p:nvSpPr>
            <p:spPr bwMode="auto">
              <a:xfrm>
                <a:off x="5454" y="213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8" name="Rectangle 496"/>
              <p:cNvSpPr>
                <a:spLocks noChangeArrowheads="1"/>
              </p:cNvSpPr>
              <p:nvPr/>
            </p:nvSpPr>
            <p:spPr bwMode="auto">
              <a:xfrm>
                <a:off x="5454" y="214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49" name="Rectangle 497"/>
              <p:cNvSpPr>
                <a:spLocks noChangeArrowheads="1"/>
              </p:cNvSpPr>
              <p:nvPr/>
            </p:nvSpPr>
            <p:spPr bwMode="auto">
              <a:xfrm>
                <a:off x="5455" y="2089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0" name="Rectangle 498"/>
              <p:cNvSpPr>
                <a:spLocks noChangeArrowheads="1"/>
              </p:cNvSpPr>
              <p:nvPr/>
            </p:nvSpPr>
            <p:spPr bwMode="auto">
              <a:xfrm>
                <a:off x="5455" y="211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1" name="Rectangle 499"/>
              <p:cNvSpPr>
                <a:spLocks noChangeArrowheads="1"/>
              </p:cNvSpPr>
              <p:nvPr/>
            </p:nvSpPr>
            <p:spPr bwMode="auto">
              <a:xfrm>
                <a:off x="5456" y="213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2" name="Rectangle 500"/>
              <p:cNvSpPr>
                <a:spLocks noChangeArrowheads="1"/>
              </p:cNvSpPr>
              <p:nvPr/>
            </p:nvSpPr>
            <p:spPr bwMode="auto">
              <a:xfrm>
                <a:off x="5456" y="211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3" name="Rectangle 501"/>
              <p:cNvSpPr>
                <a:spLocks noChangeArrowheads="1"/>
              </p:cNvSpPr>
              <p:nvPr/>
            </p:nvSpPr>
            <p:spPr bwMode="auto">
              <a:xfrm>
                <a:off x="5456" y="209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4" name="Rectangle 502"/>
              <p:cNvSpPr>
                <a:spLocks noChangeArrowheads="1"/>
              </p:cNvSpPr>
              <p:nvPr/>
            </p:nvSpPr>
            <p:spPr bwMode="auto">
              <a:xfrm>
                <a:off x="5457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5" name="Rectangle 503"/>
              <p:cNvSpPr>
                <a:spLocks noChangeArrowheads="1"/>
              </p:cNvSpPr>
              <p:nvPr/>
            </p:nvSpPr>
            <p:spPr bwMode="auto">
              <a:xfrm>
                <a:off x="5457" y="212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6" name="Rectangle 504"/>
              <p:cNvSpPr>
                <a:spLocks noChangeArrowheads="1"/>
              </p:cNvSpPr>
              <p:nvPr/>
            </p:nvSpPr>
            <p:spPr bwMode="auto">
              <a:xfrm>
                <a:off x="5458" y="212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7" name="Rectangle 505"/>
              <p:cNvSpPr>
                <a:spLocks noChangeArrowheads="1"/>
              </p:cNvSpPr>
              <p:nvPr/>
            </p:nvSpPr>
            <p:spPr bwMode="auto">
              <a:xfrm>
                <a:off x="5458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8" name="Rectangle 506"/>
              <p:cNvSpPr>
                <a:spLocks noChangeArrowheads="1"/>
              </p:cNvSpPr>
              <p:nvPr/>
            </p:nvSpPr>
            <p:spPr bwMode="auto">
              <a:xfrm>
                <a:off x="5458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59" name="Rectangle 507"/>
              <p:cNvSpPr>
                <a:spLocks noChangeArrowheads="1"/>
              </p:cNvSpPr>
              <p:nvPr/>
            </p:nvSpPr>
            <p:spPr bwMode="auto">
              <a:xfrm>
                <a:off x="5459" y="212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0" name="Rectangle 508"/>
              <p:cNvSpPr>
                <a:spLocks noChangeArrowheads="1"/>
              </p:cNvSpPr>
              <p:nvPr/>
            </p:nvSpPr>
            <p:spPr bwMode="auto">
              <a:xfrm>
                <a:off x="5459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1" name="Rectangle 509"/>
              <p:cNvSpPr>
                <a:spLocks noChangeArrowheads="1"/>
              </p:cNvSpPr>
              <p:nvPr/>
            </p:nvSpPr>
            <p:spPr bwMode="auto">
              <a:xfrm>
                <a:off x="5460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2" name="Rectangle 510"/>
              <p:cNvSpPr>
                <a:spLocks noChangeArrowheads="1"/>
              </p:cNvSpPr>
              <p:nvPr/>
            </p:nvSpPr>
            <p:spPr bwMode="auto">
              <a:xfrm>
                <a:off x="5460" y="217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3" name="Rectangle 511"/>
              <p:cNvSpPr>
                <a:spLocks noChangeArrowheads="1"/>
              </p:cNvSpPr>
              <p:nvPr/>
            </p:nvSpPr>
            <p:spPr bwMode="auto">
              <a:xfrm>
                <a:off x="5460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4" name="Rectangle 512"/>
              <p:cNvSpPr>
                <a:spLocks noChangeArrowheads="1"/>
              </p:cNvSpPr>
              <p:nvPr/>
            </p:nvSpPr>
            <p:spPr bwMode="auto">
              <a:xfrm>
                <a:off x="5461" y="207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5" name="Rectangle 513"/>
              <p:cNvSpPr>
                <a:spLocks noChangeArrowheads="1"/>
              </p:cNvSpPr>
              <p:nvPr/>
            </p:nvSpPr>
            <p:spPr bwMode="auto">
              <a:xfrm>
                <a:off x="5461" y="207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6" name="Rectangle 514"/>
              <p:cNvSpPr>
                <a:spLocks noChangeArrowheads="1"/>
              </p:cNvSpPr>
              <p:nvPr/>
            </p:nvSpPr>
            <p:spPr bwMode="auto">
              <a:xfrm>
                <a:off x="5461" y="210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7" name="Rectangle 515"/>
              <p:cNvSpPr>
                <a:spLocks noChangeArrowheads="1"/>
              </p:cNvSpPr>
              <p:nvPr/>
            </p:nvSpPr>
            <p:spPr bwMode="auto">
              <a:xfrm>
                <a:off x="5461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8" name="Rectangle 516"/>
              <p:cNvSpPr>
                <a:spLocks noChangeArrowheads="1"/>
              </p:cNvSpPr>
              <p:nvPr/>
            </p:nvSpPr>
            <p:spPr bwMode="auto">
              <a:xfrm>
                <a:off x="5461" y="21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69" name="Rectangle 517"/>
              <p:cNvSpPr>
                <a:spLocks noChangeArrowheads="1"/>
              </p:cNvSpPr>
              <p:nvPr/>
            </p:nvSpPr>
            <p:spPr bwMode="auto">
              <a:xfrm>
                <a:off x="5461" y="215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0" name="Rectangle 518"/>
              <p:cNvSpPr>
                <a:spLocks noChangeArrowheads="1"/>
              </p:cNvSpPr>
              <p:nvPr/>
            </p:nvSpPr>
            <p:spPr bwMode="auto">
              <a:xfrm>
                <a:off x="5461" y="216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1" name="Rectangle 519"/>
              <p:cNvSpPr>
                <a:spLocks noChangeArrowheads="1"/>
              </p:cNvSpPr>
              <p:nvPr/>
            </p:nvSpPr>
            <p:spPr bwMode="auto">
              <a:xfrm>
                <a:off x="5462" y="215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2" name="Rectangle 520"/>
              <p:cNvSpPr>
                <a:spLocks noChangeArrowheads="1"/>
              </p:cNvSpPr>
              <p:nvPr/>
            </p:nvSpPr>
            <p:spPr bwMode="auto">
              <a:xfrm>
                <a:off x="5462" y="213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3" name="Rectangle 521"/>
              <p:cNvSpPr>
                <a:spLocks noChangeArrowheads="1"/>
              </p:cNvSpPr>
              <p:nvPr/>
            </p:nvSpPr>
            <p:spPr bwMode="auto">
              <a:xfrm>
                <a:off x="5462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4" name="Rectangle 522"/>
              <p:cNvSpPr>
                <a:spLocks noChangeArrowheads="1"/>
              </p:cNvSpPr>
              <p:nvPr/>
            </p:nvSpPr>
            <p:spPr bwMode="auto">
              <a:xfrm>
                <a:off x="5463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5" name="Rectangle 523"/>
              <p:cNvSpPr>
                <a:spLocks noChangeArrowheads="1"/>
              </p:cNvSpPr>
              <p:nvPr/>
            </p:nvSpPr>
            <p:spPr bwMode="auto">
              <a:xfrm>
                <a:off x="5463" y="219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6" name="Rectangle 524"/>
              <p:cNvSpPr>
                <a:spLocks noChangeArrowheads="1"/>
              </p:cNvSpPr>
              <p:nvPr/>
            </p:nvSpPr>
            <p:spPr bwMode="auto">
              <a:xfrm>
                <a:off x="5464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7" name="Rectangle 525"/>
              <p:cNvSpPr>
                <a:spLocks noChangeArrowheads="1"/>
              </p:cNvSpPr>
              <p:nvPr/>
            </p:nvSpPr>
            <p:spPr bwMode="auto">
              <a:xfrm>
                <a:off x="5464" y="209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8" name="Rectangle 526"/>
              <p:cNvSpPr>
                <a:spLocks noChangeArrowheads="1"/>
              </p:cNvSpPr>
              <p:nvPr/>
            </p:nvSpPr>
            <p:spPr bwMode="auto">
              <a:xfrm>
                <a:off x="5464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79" name="Rectangle 527"/>
              <p:cNvSpPr>
                <a:spLocks noChangeArrowheads="1"/>
              </p:cNvSpPr>
              <p:nvPr/>
            </p:nvSpPr>
            <p:spPr bwMode="auto">
              <a:xfrm>
                <a:off x="5465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0" name="Rectangle 528"/>
              <p:cNvSpPr>
                <a:spLocks noChangeArrowheads="1"/>
              </p:cNvSpPr>
              <p:nvPr/>
            </p:nvSpPr>
            <p:spPr bwMode="auto">
              <a:xfrm>
                <a:off x="5465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1" name="Rectangle 529"/>
              <p:cNvSpPr>
                <a:spLocks noChangeArrowheads="1"/>
              </p:cNvSpPr>
              <p:nvPr/>
            </p:nvSpPr>
            <p:spPr bwMode="auto">
              <a:xfrm>
                <a:off x="5466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2" name="Rectangle 530"/>
              <p:cNvSpPr>
                <a:spLocks noChangeArrowheads="1"/>
              </p:cNvSpPr>
              <p:nvPr/>
            </p:nvSpPr>
            <p:spPr bwMode="auto">
              <a:xfrm>
                <a:off x="5466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3" name="Rectangle 531"/>
              <p:cNvSpPr>
                <a:spLocks noChangeArrowheads="1"/>
              </p:cNvSpPr>
              <p:nvPr/>
            </p:nvSpPr>
            <p:spPr bwMode="auto">
              <a:xfrm>
                <a:off x="5466" y="213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4" name="Rectangle 532"/>
              <p:cNvSpPr>
                <a:spLocks noChangeArrowheads="1"/>
              </p:cNvSpPr>
              <p:nvPr/>
            </p:nvSpPr>
            <p:spPr bwMode="auto">
              <a:xfrm>
                <a:off x="5468" y="208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5" name="Rectangle 533"/>
              <p:cNvSpPr>
                <a:spLocks noChangeArrowheads="1"/>
              </p:cNvSpPr>
              <p:nvPr/>
            </p:nvSpPr>
            <p:spPr bwMode="auto">
              <a:xfrm>
                <a:off x="5468" y="214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6" name="Rectangle 534"/>
              <p:cNvSpPr>
                <a:spLocks noChangeArrowheads="1"/>
              </p:cNvSpPr>
              <p:nvPr/>
            </p:nvSpPr>
            <p:spPr bwMode="auto">
              <a:xfrm>
                <a:off x="5468" y="21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7" name="Rectangle 535"/>
              <p:cNvSpPr>
                <a:spLocks noChangeArrowheads="1"/>
              </p:cNvSpPr>
              <p:nvPr/>
            </p:nvSpPr>
            <p:spPr bwMode="auto">
              <a:xfrm>
                <a:off x="5469" y="21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8" name="Rectangle 536"/>
              <p:cNvSpPr>
                <a:spLocks noChangeArrowheads="1"/>
              </p:cNvSpPr>
              <p:nvPr/>
            </p:nvSpPr>
            <p:spPr bwMode="auto">
              <a:xfrm>
                <a:off x="5469" y="21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89" name="Rectangle 537"/>
              <p:cNvSpPr>
                <a:spLocks noChangeArrowheads="1"/>
              </p:cNvSpPr>
              <p:nvPr/>
            </p:nvSpPr>
            <p:spPr bwMode="auto">
              <a:xfrm>
                <a:off x="5470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0" name="Rectangle 538"/>
              <p:cNvSpPr>
                <a:spLocks noChangeArrowheads="1"/>
              </p:cNvSpPr>
              <p:nvPr/>
            </p:nvSpPr>
            <p:spPr bwMode="auto">
              <a:xfrm>
                <a:off x="5470" y="210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1" name="Rectangle 539"/>
              <p:cNvSpPr>
                <a:spLocks noChangeArrowheads="1"/>
              </p:cNvSpPr>
              <p:nvPr/>
            </p:nvSpPr>
            <p:spPr bwMode="auto">
              <a:xfrm>
                <a:off x="5470" y="214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2" name="Rectangle 540"/>
              <p:cNvSpPr>
                <a:spLocks noChangeArrowheads="1"/>
              </p:cNvSpPr>
              <p:nvPr/>
            </p:nvSpPr>
            <p:spPr bwMode="auto">
              <a:xfrm>
                <a:off x="5471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3" name="Rectangle 541"/>
              <p:cNvSpPr>
                <a:spLocks noChangeArrowheads="1"/>
              </p:cNvSpPr>
              <p:nvPr/>
            </p:nvSpPr>
            <p:spPr bwMode="auto">
              <a:xfrm>
                <a:off x="5471" y="214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4" name="Rectangle 542"/>
              <p:cNvSpPr>
                <a:spLocks noChangeArrowheads="1"/>
              </p:cNvSpPr>
              <p:nvPr/>
            </p:nvSpPr>
            <p:spPr bwMode="auto">
              <a:xfrm>
                <a:off x="5472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5" name="Rectangle 543"/>
              <p:cNvSpPr>
                <a:spLocks noChangeArrowheads="1"/>
              </p:cNvSpPr>
              <p:nvPr/>
            </p:nvSpPr>
            <p:spPr bwMode="auto">
              <a:xfrm>
                <a:off x="5472" y="215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6" name="Rectangle 544"/>
              <p:cNvSpPr>
                <a:spLocks noChangeArrowheads="1"/>
              </p:cNvSpPr>
              <p:nvPr/>
            </p:nvSpPr>
            <p:spPr bwMode="auto">
              <a:xfrm>
                <a:off x="5472" y="211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7" name="Rectangle 545"/>
              <p:cNvSpPr>
                <a:spLocks noChangeArrowheads="1"/>
              </p:cNvSpPr>
              <p:nvPr/>
            </p:nvSpPr>
            <p:spPr bwMode="auto">
              <a:xfrm>
                <a:off x="5473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8" name="Rectangle 546"/>
              <p:cNvSpPr>
                <a:spLocks noChangeArrowheads="1"/>
              </p:cNvSpPr>
              <p:nvPr/>
            </p:nvSpPr>
            <p:spPr bwMode="auto">
              <a:xfrm>
                <a:off x="5473" y="210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299" name="Rectangle 547"/>
              <p:cNvSpPr>
                <a:spLocks noChangeArrowheads="1"/>
              </p:cNvSpPr>
              <p:nvPr/>
            </p:nvSpPr>
            <p:spPr bwMode="auto">
              <a:xfrm>
                <a:off x="5474" y="2138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0" name="Rectangle 548"/>
              <p:cNvSpPr>
                <a:spLocks noChangeArrowheads="1"/>
              </p:cNvSpPr>
              <p:nvPr/>
            </p:nvSpPr>
            <p:spPr bwMode="auto">
              <a:xfrm>
                <a:off x="5474" y="213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1" name="Rectangle 549"/>
              <p:cNvSpPr>
                <a:spLocks noChangeArrowheads="1"/>
              </p:cNvSpPr>
              <p:nvPr/>
            </p:nvSpPr>
            <p:spPr bwMode="auto">
              <a:xfrm>
                <a:off x="5474" y="213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2" name="Rectangle 550"/>
              <p:cNvSpPr>
                <a:spLocks noChangeArrowheads="1"/>
              </p:cNvSpPr>
              <p:nvPr/>
            </p:nvSpPr>
            <p:spPr bwMode="auto">
              <a:xfrm>
                <a:off x="5476" y="210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3" name="Rectangle 551"/>
              <p:cNvSpPr>
                <a:spLocks noChangeArrowheads="1"/>
              </p:cNvSpPr>
              <p:nvPr/>
            </p:nvSpPr>
            <p:spPr bwMode="auto">
              <a:xfrm>
                <a:off x="5476" y="212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4" name="Rectangle 552"/>
              <p:cNvSpPr>
                <a:spLocks noChangeArrowheads="1"/>
              </p:cNvSpPr>
              <p:nvPr/>
            </p:nvSpPr>
            <p:spPr bwMode="auto">
              <a:xfrm>
                <a:off x="5477" y="2122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5" name="Rectangle 553"/>
              <p:cNvSpPr>
                <a:spLocks noChangeArrowheads="1"/>
              </p:cNvSpPr>
              <p:nvPr/>
            </p:nvSpPr>
            <p:spPr bwMode="auto">
              <a:xfrm>
                <a:off x="5477" y="214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6" name="Rectangle 554"/>
              <p:cNvSpPr>
                <a:spLocks noChangeArrowheads="1"/>
              </p:cNvSpPr>
              <p:nvPr/>
            </p:nvSpPr>
            <p:spPr bwMode="auto">
              <a:xfrm>
                <a:off x="5477" y="2122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7" name="Rectangle 555"/>
              <p:cNvSpPr>
                <a:spLocks noChangeArrowheads="1"/>
              </p:cNvSpPr>
              <p:nvPr/>
            </p:nvSpPr>
            <p:spPr bwMode="auto">
              <a:xfrm>
                <a:off x="5478" y="214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8" name="Rectangle 556"/>
              <p:cNvSpPr>
                <a:spLocks noChangeArrowheads="1"/>
              </p:cNvSpPr>
              <p:nvPr/>
            </p:nvSpPr>
            <p:spPr bwMode="auto">
              <a:xfrm>
                <a:off x="5478" y="212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09" name="Rectangle 557"/>
              <p:cNvSpPr>
                <a:spLocks noChangeArrowheads="1"/>
              </p:cNvSpPr>
              <p:nvPr/>
            </p:nvSpPr>
            <p:spPr bwMode="auto">
              <a:xfrm>
                <a:off x="5479" y="216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0" name="Rectangle 558"/>
              <p:cNvSpPr>
                <a:spLocks noChangeArrowheads="1"/>
              </p:cNvSpPr>
              <p:nvPr/>
            </p:nvSpPr>
            <p:spPr bwMode="auto">
              <a:xfrm>
                <a:off x="5479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1" name="Rectangle 559"/>
              <p:cNvSpPr>
                <a:spLocks noChangeArrowheads="1"/>
              </p:cNvSpPr>
              <p:nvPr/>
            </p:nvSpPr>
            <p:spPr bwMode="auto">
              <a:xfrm>
                <a:off x="5479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2" name="Rectangle 560"/>
              <p:cNvSpPr>
                <a:spLocks noChangeArrowheads="1"/>
              </p:cNvSpPr>
              <p:nvPr/>
            </p:nvSpPr>
            <p:spPr bwMode="auto">
              <a:xfrm>
                <a:off x="5480" y="214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3" name="Rectangle 561"/>
              <p:cNvSpPr>
                <a:spLocks noChangeArrowheads="1"/>
              </p:cNvSpPr>
              <p:nvPr/>
            </p:nvSpPr>
            <p:spPr bwMode="auto">
              <a:xfrm>
                <a:off x="5480" y="210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4" name="Rectangle 562"/>
              <p:cNvSpPr>
                <a:spLocks noChangeArrowheads="1"/>
              </p:cNvSpPr>
              <p:nvPr/>
            </p:nvSpPr>
            <p:spPr bwMode="auto">
              <a:xfrm>
                <a:off x="5481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5" name="Rectangle 563"/>
              <p:cNvSpPr>
                <a:spLocks noChangeArrowheads="1"/>
              </p:cNvSpPr>
              <p:nvPr/>
            </p:nvSpPr>
            <p:spPr bwMode="auto">
              <a:xfrm>
                <a:off x="5481" y="216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6" name="Rectangle 564"/>
              <p:cNvSpPr>
                <a:spLocks noChangeArrowheads="1"/>
              </p:cNvSpPr>
              <p:nvPr/>
            </p:nvSpPr>
            <p:spPr bwMode="auto">
              <a:xfrm>
                <a:off x="5481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7" name="Rectangle 565"/>
              <p:cNvSpPr>
                <a:spLocks noChangeArrowheads="1"/>
              </p:cNvSpPr>
              <p:nvPr/>
            </p:nvSpPr>
            <p:spPr bwMode="auto">
              <a:xfrm>
                <a:off x="5482" y="207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8" name="Rectangle 566"/>
              <p:cNvSpPr>
                <a:spLocks noChangeArrowheads="1"/>
              </p:cNvSpPr>
              <p:nvPr/>
            </p:nvSpPr>
            <p:spPr bwMode="auto">
              <a:xfrm>
                <a:off x="5482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19" name="Rectangle 567"/>
              <p:cNvSpPr>
                <a:spLocks noChangeArrowheads="1"/>
              </p:cNvSpPr>
              <p:nvPr/>
            </p:nvSpPr>
            <p:spPr bwMode="auto">
              <a:xfrm>
                <a:off x="5484" y="212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0" name="Rectangle 568"/>
              <p:cNvSpPr>
                <a:spLocks noChangeArrowheads="1"/>
              </p:cNvSpPr>
              <p:nvPr/>
            </p:nvSpPr>
            <p:spPr bwMode="auto">
              <a:xfrm>
                <a:off x="5484" y="21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1" name="Rectangle 569"/>
              <p:cNvSpPr>
                <a:spLocks noChangeArrowheads="1"/>
              </p:cNvSpPr>
              <p:nvPr/>
            </p:nvSpPr>
            <p:spPr bwMode="auto">
              <a:xfrm>
                <a:off x="5484" y="211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2" name="Rectangle 570"/>
              <p:cNvSpPr>
                <a:spLocks noChangeArrowheads="1"/>
              </p:cNvSpPr>
              <p:nvPr/>
            </p:nvSpPr>
            <p:spPr bwMode="auto">
              <a:xfrm>
                <a:off x="5485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3" name="Rectangle 571"/>
              <p:cNvSpPr>
                <a:spLocks noChangeArrowheads="1"/>
              </p:cNvSpPr>
              <p:nvPr/>
            </p:nvSpPr>
            <p:spPr bwMode="auto">
              <a:xfrm>
                <a:off x="5485" y="207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4" name="Rectangle 572"/>
              <p:cNvSpPr>
                <a:spLocks noChangeArrowheads="1"/>
              </p:cNvSpPr>
              <p:nvPr/>
            </p:nvSpPr>
            <p:spPr bwMode="auto">
              <a:xfrm>
                <a:off x="5486" y="2140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5" name="Rectangle 573"/>
              <p:cNvSpPr>
                <a:spLocks noChangeArrowheads="1"/>
              </p:cNvSpPr>
              <p:nvPr/>
            </p:nvSpPr>
            <p:spPr bwMode="auto">
              <a:xfrm>
                <a:off x="5486" y="2148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6" name="Rectangle 574"/>
              <p:cNvSpPr>
                <a:spLocks noChangeArrowheads="1"/>
              </p:cNvSpPr>
              <p:nvPr/>
            </p:nvSpPr>
            <p:spPr bwMode="auto">
              <a:xfrm>
                <a:off x="5486" y="2074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7" name="Rectangle 575"/>
              <p:cNvSpPr>
                <a:spLocks noChangeArrowheads="1"/>
              </p:cNvSpPr>
              <p:nvPr/>
            </p:nvSpPr>
            <p:spPr bwMode="auto">
              <a:xfrm>
                <a:off x="5487" y="2104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8" name="Rectangle 576"/>
              <p:cNvSpPr>
                <a:spLocks noChangeArrowheads="1"/>
              </p:cNvSpPr>
              <p:nvPr/>
            </p:nvSpPr>
            <p:spPr bwMode="auto">
              <a:xfrm>
                <a:off x="5487" y="2132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29" name="Rectangle 577"/>
              <p:cNvSpPr>
                <a:spLocks noChangeArrowheads="1"/>
              </p:cNvSpPr>
              <p:nvPr/>
            </p:nvSpPr>
            <p:spPr bwMode="auto">
              <a:xfrm>
                <a:off x="5488" y="2140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0" name="Rectangle 578"/>
              <p:cNvSpPr>
                <a:spLocks noChangeArrowheads="1"/>
              </p:cNvSpPr>
              <p:nvPr/>
            </p:nvSpPr>
            <p:spPr bwMode="auto">
              <a:xfrm>
                <a:off x="5488" y="2105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1" name="Rectangle 579"/>
              <p:cNvSpPr>
                <a:spLocks noChangeArrowheads="1"/>
              </p:cNvSpPr>
              <p:nvPr/>
            </p:nvSpPr>
            <p:spPr bwMode="auto">
              <a:xfrm>
                <a:off x="5488" y="2120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2" name="Rectangle 580"/>
              <p:cNvSpPr>
                <a:spLocks noChangeArrowheads="1"/>
              </p:cNvSpPr>
              <p:nvPr/>
            </p:nvSpPr>
            <p:spPr bwMode="auto">
              <a:xfrm>
                <a:off x="5489" y="2157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3" name="Rectangle 581"/>
              <p:cNvSpPr>
                <a:spLocks noChangeArrowheads="1"/>
              </p:cNvSpPr>
              <p:nvPr/>
            </p:nvSpPr>
            <p:spPr bwMode="auto">
              <a:xfrm>
                <a:off x="5489" y="2091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4" name="Rectangle 582"/>
              <p:cNvSpPr>
                <a:spLocks noChangeArrowheads="1"/>
              </p:cNvSpPr>
              <p:nvPr/>
            </p:nvSpPr>
            <p:spPr bwMode="auto">
              <a:xfrm>
                <a:off x="5490" y="2107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5" name="Rectangle 583"/>
              <p:cNvSpPr>
                <a:spLocks noChangeArrowheads="1"/>
              </p:cNvSpPr>
              <p:nvPr/>
            </p:nvSpPr>
            <p:spPr bwMode="auto">
              <a:xfrm>
                <a:off x="5490" y="213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6" name="Rectangle 584"/>
              <p:cNvSpPr>
                <a:spLocks noChangeArrowheads="1"/>
              </p:cNvSpPr>
              <p:nvPr/>
            </p:nvSpPr>
            <p:spPr bwMode="auto">
              <a:xfrm>
                <a:off x="5490" y="2165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7" name="Rectangle 585"/>
              <p:cNvSpPr>
                <a:spLocks noChangeArrowheads="1"/>
              </p:cNvSpPr>
              <p:nvPr/>
            </p:nvSpPr>
            <p:spPr bwMode="auto">
              <a:xfrm>
                <a:off x="5495" y="212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8" name="Rectangle 586"/>
              <p:cNvSpPr>
                <a:spLocks noChangeArrowheads="1"/>
              </p:cNvSpPr>
              <p:nvPr/>
            </p:nvSpPr>
            <p:spPr bwMode="auto">
              <a:xfrm>
                <a:off x="5495" y="212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39" name="Rectangle 587"/>
              <p:cNvSpPr>
                <a:spLocks noChangeArrowheads="1"/>
              </p:cNvSpPr>
              <p:nvPr/>
            </p:nvSpPr>
            <p:spPr bwMode="auto">
              <a:xfrm>
                <a:off x="5496" y="212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0" name="Rectangle 588"/>
              <p:cNvSpPr>
                <a:spLocks noChangeArrowheads="1"/>
              </p:cNvSpPr>
              <p:nvPr/>
            </p:nvSpPr>
            <p:spPr bwMode="auto">
              <a:xfrm>
                <a:off x="5496" y="215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1" name="Rectangle 589"/>
              <p:cNvSpPr>
                <a:spLocks noChangeArrowheads="1"/>
              </p:cNvSpPr>
              <p:nvPr/>
            </p:nvSpPr>
            <p:spPr bwMode="auto">
              <a:xfrm>
                <a:off x="5496" y="210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2" name="Rectangle 590"/>
              <p:cNvSpPr>
                <a:spLocks noChangeArrowheads="1"/>
              </p:cNvSpPr>
              <p:nvPr/>
            </p:nvSpPr>
            <p:spPr bwMode="auto">
              <a:xfrm>
                <a:off x="5497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3" name="Rectangle 591"/>
              <p:cNvSpPr>
                <a:spLocks noChangeArrowheads="1"/>
              </p:cNvSpPr>
              <p:nvPr/>
            </p:nvSpPr>
            <p:spPr bwMode="auto">
              <a:xfrm>
                <a:off x="5497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4" name="Rectangle 592"/>
              <p:cNvSpPr>
                <a:spLocks noChangeArrowheads="1"/>
              </p:cNvSpPr>
              <p:nvPr/>
            </p:nvSpPr>
            <p:spPr bwMode="auto">
              <a:xfrm>
                <a:off x="5498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5" name="Rectangle 593"/>
              <p:cNvSpPr>
                <a:spLocks noChangeArrowheads="1"/>
              </p:cNvSpPr>
              <p:nvPr/>
            </p:nvSpPr>
            <p:spPr bwMode="auto">
              <a:xfrm>
                <a:off x="5498" y="209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6" name="Rectangle 594"/>
              <p:cNvSpPr>
                <a:spLocks noChangeArrowheads="1"/>
              </p:cNvSpPr>
              <p:nvPr/>
            </p:nvSpPr>
            <p:spPr bwMode="auto">
              <a:xfrm>
                <a:off x="5498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7" name="Rectangle 595"/>
              <p:cNvSpPr>
                <a:spLocks noChangeArrowheads="1"/>
              </p:cNvSpPr>
              <p:nvPr/>
            </p:nvSpPr>
            <p:spPr bwMode="auto">
              <a:xfrm>
                <a:off x="5499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8" name="Rectangle 596"/>
              <p:cNvSpPr>
                <a:spLocks noChangeArrowheads="1"/>
              </p:cNvSpPr>
              <p:nvPr/>
            </p:nvSpPr>
            <p:spPr bwMode="auto">
              <a:xfrm>
                <a:off x="5499" y="209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49" name="Rectangle 597"/>
              <p:cNvSpPr>
                <a:spLocks noChangeArrowheads="1"/>
              </p:cNvSpPr>
              <p:nvPr/>
            </p:nvSpPr>
            <p:spPr bwMode="auto">
              <a:xfrm>
                <a:off x="5500" y="212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0" name="Rectangle 598"/>
              <p:cNvSpPr>
                <a:spLocks noChangeArrowheads="1"/>
              </p:cNvSpPr>
              <p:nvPr/>
            </p:nvSpPr>
            <p:spPr bwMode="auto">
              <a:xfrm>
                <a:off x="5500" y="210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1" name="Rectangle 599"/>
              <p:cNvSpPr>
                <a:spLocks noChangeArrowheads="1"/>
              </p:cNvSpPr>
              <p:nvPr/>
            </p:nvSpPr>
            <p:spPr bwMode="auto">
              <a:xfrm>
                <a:off x="5500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2" name="Rectangle 600"/>
              <p:cNvSpPr>
                <a:spLocks noChangeArrowheads="1"/>
              </p:cNvSpPr>
              <p:nvPr/>
            </p:nvSpPr>
            <p:spPr bwMode="auto">
              <a:xfrm>
                <a:off x="5501" y="208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3" name="Rectangle 601"/>
              <p:cNvSpPr>
                <a:spLocks noChangeArrowheads="1"/>
              </p:cNvSpPr>
              <p:nvPr/>
            </p:nvSpPr>
            <p:spPr bwMode="auto">
              <a:xfrm>
                <a:off x="5501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4" name="Rectangle 602"/>
              <p:cNvSpPr>
                <a:spLocks noChangeArrowheads="1"/>
              </p:cNvSpPr>
              <p:nvPr/>
            </p:nvSpPr>
            <p:spPr bwMode="auto">
              <a:xfrm>
                <a:off x="5501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5" name="Rectangle 603"/>
              <p:cNvSpPr>
                <a:spLocks noChangeArrowheads="1"/>
              </p:cNvSpPr>
              <p:nvPr/>
            </p:nvSpPr>
            <p:spPr bwMode="auto">
              <a:xfrm>
                <a:off x="5503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6" name="Rectangle 604"/>
              <p:cNvSpPr>
                <a:spLocks noChangeArrowheads="1"/>
              </p:cNvSpPr>
              <p:nvPr/>
            </p:nvSpPr>
            <p:spPr bwMode="auto">
              <a:xfrm>
                <a:off x="5503" y="21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7" name="Rectangle 605"/>
              <p:cNvSpPr>
                <a:spLocks noChangeArrowheads="1"/>
              </p:cNvSpPr>
              <p:nvPr/>
            </p:nvSpPr>
            <p:spPr bwMode="auto">
              <a:xfrm>
                <a:off x="5504" y="21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8" name="Rectangle 606"/>
              <p:cNvSpPr>
                <a:spLocks noChangeArrowheads="1"/>
              </p:cNvSpPr>
              <p:nvPr/>
            </p:nvSpPr>
            <p:spPr bwMode="auto">
              <a:xfrm>
                <a:off x="5504" y="212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59" name="Rectangle 607"/>
              <p:cNvSpPr>
                <a:spLocks noChangeArrowheads="1"/>
              </p:cNvSpPr>
              <p:nvPr/>
            </p:nvSpPr>
            <p:spPr bwMode="auto">
              <a:xfrm>
                <a:off x="5504" y="209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0" name="Rectangle 608"/>
              <p:cNvSpPr>
                <a:spLocks noChangeArrowheads="1"/>
              </p:cNvSpPr>
              <p:nvPr/>
            </p:nvSpPr>
            <p:spPr bwMode="auto">
              <a:xfrm>
                <a:off x="5505" y="21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1" name="Rectangle 609"/>
              <p:cNvSpPr>
                <a:spLocks noChangeArrowheads="1"/>
              </p:cNvSpPr>
              <p:nvPr/>
            </p:nvSpPr>
            <p:spPr bwMode="auto">
              <a:xfrm>
                <a:off x="5505" y="21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2" name="Rectangle 610"/>
              <p:cNvSpPr>
                <a:spLocks noChangeArrowheads="1"/>
              </p:cNvSpPr>
              <p:nvPr/>
            </p:nvSpPr>
            <p:spPr bwMode="auto">
              <a:xfrm>
                <a:off x="5506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3" name="Rectangle 611"/>
              <p:cNvSpPr>
                <a:spLocks noChangeArrowheads="1"/>
              </p:cNvSpPr>
              <p:nvPr/>
            </p:nvSpPr>
            <p:spPr bwMode="auto">
              <a:xfrm>
                <a:off x="5506" y="208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4" name="Rectangle 612"/>
              <p:cNvSpPr>
                <a:spLocks noChangeArrowheads="1"/>
              </p:cNvSpPr>
              <p:nvPr/>
            </p:nvSpPr>
            <p:spPr bwMode="auto">
              <a:xfrm>
                <a:off x="5506" y="215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5" name="Rectangle 613"/>
              <p:cNvSpPr>
                <a:spLocks noChangeArrowheads="1"/>
              </p:cNvSpPr>
              <p:nvPr/>
            </p:nvSpPr>
            <p:spPr bwMode="auto">
              <a:xfrm>
                <a:off x="5507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6" name="Rectangle 614"/>
              <p:cNvSpPr>
                <a:spLocks noChangeArrowheads="1"/>
              </p:cNvSpPr>
              <p:nvPr/>
            </p:nvSpPr>
            <p:spPr bwMode="auto">
              <a:xfrm>
                <a:off x="5507" y="2105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7" name="Rectangle 615"/>
              <p:cNvSpPr>
                <a:spLocks noChangeArrowheads="1"/>
              </p:cNvSpPr>
              <p:nvPr/>
            </p:nvSpPr>
            <p:spPr bwMode="auto">
              <a:xfrm>
                <a:off x="5508" y="215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8" name="Rectangle 616"/>
              <p:cNvSpPr>
                <a:spLocks noChangeArrowheads="1"/>
              </p:cNvSpPr>
              <p:nvPr/>
            </p:nvSpPr>
            <p:spPr bwMode="auto">
              <a:xfrm>
                <a:off x="5508" y="2123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69" name="Rectangle 617"/>
              <p:cNvSpPr>
                <a:spLocks noChangeArrowheads="1"/>
              </p:cNvSpPr>
              <p:nvPr/>
            </p:nvSpPr>
            <p:spPr bwMode="auto">
              <a:xfrm>
                <a:off x="5508" y="2122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0" name="Rectangle 618"/>
              <p:cNvSpPr>
                <a:spLocks noChangeArrowheads="1"/>
              </p:cNvSpPr>
              <p:nvPr/>
            </p:nvSpPr>
            <p:spPr bwMode="auto">
              <a:xfrm>
                <a:off x="5509" y="216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1" name="Rectangle 619"/>
              <p:cNvSpPr>
                <a:spLocks noChangeArrowheads="1"/>
              </p:cNvSpPr>
              <p:nvPr/>
            </p:nvSpPr>
            <p:spPr bwMode="auto">
              <a:xfrm>
                <a:off x="5509" y="210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2" name="Rectangle 620"/>
              <p:cNvSpPr>
                <a:spLocks noChangeArrowheads="1"/>
              </p:cNvSpPr>
              <p:nvPr/>
            </p:nvSpPr>
            <p:spPr bwMode="auto">
              <a:xfrm>
                <a:off x="5510" y="214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3" name="Rectangle 621"/>
              <p:cNvSpPr>
                <a:spLocks noChangeArrowheads="1"/>
              </p:cNvSpPr>
              <p:nvPr/>
            </p:nvSpPr>
            <p:spPr bwMode="auto">
              <a:xfrm>
                <a:off x="5510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4" name="Rectangle 622"/>
              <p:cNvSpPr>
                <a:spLocks noChangeArrowheads="1"/>
              </p:cNvSpPr>
              <p:nvPr/>
            </p:nvSpPr>
            <p:spPr bwMode="auto">
              <a:xfrm>
                <a:off x="5510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5" name="Rectangle 623"/>
              <p:cNvSpPr>
                <a:spLocks noChangeArrowheads="1"/>
              </p:cNvSpPr>
              <p:nvPr/>
            </p:nvSpPr>
            <p:spPr bwMode="auto">
              <a:xfrm>
                <a:off x="5511" y="21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6" name="Rectangle 624"/>
              <p:cNvSpPr>
                <a:spLocks noChangeArrowheads="1"/>
              </p:cNvSpPr>
              <p:nvPr/>
            </p:nvSpPr>
            <p:spPr bwMode="auto">
              <a:xfrm>
                <a:off x="5511" y="211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64" name="Group 625"/>
            <p:cNvGrpSpPr>
              <a:grpSpLocks/>
            </p:cNvGrpSpPr>
            <p:nvPr/>
          </p:nvGrpSpPr>
          <p:grpSpPr bwMode="auto">
            <a:xfrm>
              <a:off x="5510" y="2056"/>
              <a:ext cx="95" cy="146"/>
              <a:chOff x="5510" y="2056"/>
              <a:chExt cx="95" cy="146"/>
            </a:xfrm>
          </p:grpSpPr>
          <p:sp>
            <p:nvSpPr>
              <p:cNvPr id="843378" name="Rectangle 626"/>
              <p:cNvSpPr>
                <a:spLocks noChangeArrowheads="1"/>
              </p:cNvSpPr>
              <p:nvPr/>
            </p:nvSpPr>
            <p:spPr bwMode="auto">
              <a:xfrm>
                <a:off x="5510" y="212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79" name="Rectangle 627"/>
              <p:cNvSpPr>
                <a:spLocks noChangeArrowheads="1"/>
              </p:cNvSpPr>
              <p:nvPr/>
            </p:nvSpPr>
            <p:spPr bwMode="auto">
              <a:xfrm>
                <a:off x="5510" y="213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0" name="Rectangle 628"/>
              <p:cNvSpPr>
                <a:spLocks noChangeArrowheads="1"/>
              </p:cNvSpPr>
              <p:nvPr/>
            </p:nvSpPr>
            <p:spPr bwMode="auto">
              <a:xfrm>
                <a:off x="5510" y="207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1" name="Rectangle 629"/>
              <p:cNvSpPr>
                <a:spLocks noChangeArrowheads="1"/>
              </p:cNvSpPr>
              <p:nvPr/>
            </p:nvSpPr>
            <p:spPr bwMode="auto">
              <a:xfrm>
                <a:off x="5511" y="213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2" name="Rectangle 630"/>
              <p:cNvSpPr>
                <a:spLocks noChangeArrowheads="1"/>
              </p:cNvSpPr>
              <p:nvPr/>
            </p:nvSpPr>
            <p:spPr bwMode="auto">
              <a:xfrm>
                <a:off x="5511" y="211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3" name="Rectangle 631"/>
              <p:cNvSpPr>
                <a:spLocks noChangeArrowheads="1"/>
              </p:cNvSpPr>
              <p:nvPr/>
            </p:nvSpPr>
            <p:spPr bwMode="auto">
              <a:xfrm>
                <a:off x="5511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4" name="Rectangle 632"/>
              <p:cNvSpPr>
                <a:spLocks noChangeArrowheads="1"/>
              </p:cNvSpPr>
              <p:nvPr/>
            </p:nvSpPr>
            <p:spPr bwMode="auto">
              <a:xfrm>
                <a:off x="5511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5" name="Rectangle 633"/>
              <p:cNvSpPr>
                <a:spLocks noChangeArrowheads="1"/>
              </p:cNvSpPr>
              <p:nvPr/>
            </p:nvSpPr>
            <p:spPr bwMode="auto">
              <a:xfrm>
                <a:off x="5511" y="212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6" name="Rectangle 634"/>
              <p:cNvSpPr>
                <a:spLocks noChangeArrowheads="1"/>
              </p:cNvSpPr>
              <p:nvPr/>
            </p:nvSpPr>
            <p:spPr bwMode="auto">
              <a:xfrm>
                <a:off x="5511" y="218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7" name="Rectangle 635"/>
              <p:cNvSpPr>
                <a:spLocks noChangeArrowheads="1"/>
              </p:cNvSpPr>
              <p:nvPr/>
            </p:nvSpPr>
            <p:spPr bwMode="auto">
              <a:xfrm>
                <a:off x="5511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8" name="Rectangle 636"/>
              <p:cNvSpPr>
                <a:spLocks noChangeArrowheads="1"/>
              </p:cNvSpPr>
              <p:nvPr/>
            </p:nvSpPr>
            <p:spPr bwMode="auto">
              <a:xfrm>
                <a:off x="5511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89" name="Rectangle 637"/>
              <p:cNvSpPr>
                <a:spLocks noChangeArrowheads="1"/>
              </p:cNvSpPr>
              <p:nvPr/>
            </p:nvSpPr>
            <p:spPr bwMode="auto">
              <a:xfrm>
                <a:off x="5511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0" name="Rectangle 638"/>
              <p:cNvSpPr>
                <a:spLocks noChangeArrowheads="1"/>
              </p:cNvSpPr>
              <p:nvPr/>
            </p:nvSpPr>
            <p:spPr bwMode="auto">
              <a:xfrm>
                <a:off x="5511" y="209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1" name="Rectangle 639"/>
              <p:cNvSpPr>
                <a:spLocks noChangeArrowheads="1"/>
              </p:cNvSpPr>
              <p:nvPr/>
            </p:nvSpPr>
            <p:spPr bwMode="auto">
              <a:xfrm>
                <a:off x="5512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2" name="Rectangle 640"/>
              <p:cNvSpPr>
                <a:spLocks noChangeArrowheads="1"/>
              </p:cNvSpPr>
              <p:nvPr/>
            </p:nvSpPr>
            <p:spPr bwMode="auto">
              <a:xfrm>
                <a:off x="5512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3" name="Rectangle 641"/>
              <p:cNvSpPr>
                <a:spLocks noChangeArrowheads="1"/>
              </p:cNvSpPr>
              <p:nvPr/>
            </p:nvSpPr>
            <p:spPr bwMode="auto">
              <a:xfrm>
                <a:off x="5514" y="213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4" name="Rectangle 642"/>
              <p:cNvSpPr>
                <a:spLocks noChangeArrowheads="1"/>
              </p:cNvSpPr>
              <p:nvPr/>
            </p:nvSpPr>
            <p:spPr bwMode="auto">
              <a:xfrm>
                <a:off x="5514" y="214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5" name="Rectangle 643"/>
              <p:cNvSpPr>
                <a:spLocks noChangeArrowheads="1"/>
              </p:cNvSpPr>
              <p:nvPr/>
            </p:nvSpPr>
            <p:spPr bwMode="auto">
              <a:xfrm>
                <a:off x="5514" y="208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6" name="Rectangle 644"/>
              <p:cNvSpPr>
                <a:spLocks noChangeArrowheads="1"/>
              </p:cNvSpPr>
              <p:nvPr/>
            </p:nvSpPr>
            <p:spPr bwMode="auto">
              <a:xfrm>
                <a:off x="5515" y="213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7" name="Rectangle 645"/>
              <p:cNvSpPr>
                <a:spLocks noChangeArrowheads="1"/>
              </p:cNvSpPr>
              <p:nvPr/>
            </p:nvSpPr>
            <p:spPr bwMode="auto">
              <a:xfrm>
                <a:off x="5515" y="211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8" name="Rectangle 646"/>
              <p:cNvSpPr>
                <a:spLocks noChangeArrowheads="1"/>
              </p:cNvSpPr>
              <p:nvPr/>
            </p:nvSpPr>
            <p:spPr bwMode="auto">
              <a:xfrm>
                <a:off x="5516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399" name="Rectangle 647"/>
              <p:cNvSpPr>
                <a:spLocks noChangeArrowheads="1"/>
              </p:cNvSpPr>
              <p:nvPr/>
            </p:nvSpPr>
            <p:spPr bwMode="auto">
              <a:xfrm>
                <a:off x="5516" y="215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0" name="Rectangle 648"/>
              <p:cNvSpPr>
                <a:spLocks noChangeArrowheads="1"/>
              </p:cNvSpPr>
              <p:nvPr/>
            </p:nvSpPr>
            <p:spPr bwMode="auto">
              <a:xfrm>
                <a:off x="5516" y="2159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1" name="Rectangle 649"/>
              <p:cNvSpPr>
                <a:spLocks noChangeArrowheads="1"/>
              </p:cNvSpPr>
              <p:nvPr/>
            </p:nvSpPr>
            <p:spPr bwMode="auto">
              <a:xfrm>
                <a:off x="5517" y="205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2" name="Rectangle 650"/>
              <p:cNvSpPr>
                <a:spLocks noChangeArrowheads="1"/>
              </p:cNvSpPr>
              <p:nvPr/>
            </p:nvSpPr>
            <p:spPr bwMode="auto">
              <a:xfrm>
                <a:off x="5517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3" name="Rectangle 651"/>
              <p:cNvSpPr>
                <a:spLocks noChangeArrowheads="1"/>
              </p:cNvSpPr>
              <p:nvPr/>
            </p:nvSpPr>
            <p:spPr bwMode="auto">
              <a:xfrm>
                <a:off x="5518" y="211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4" name="Rectangle 652"/>
              <p:cNvSpPr>
                <a:spLocks noChangeArrowheads="1"/>
              </p:cNvSpPr>
              <p:nvPr/>
            </p:nvSpPr>
            <p:spPr bwMode="auto">
              <a:xfrm>
                <a:off x="5518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5" name="Rectangle 653"/>
              <p:cNvSpPr>
                <a:spLocks noChangeArrowheads="1"/>
              </p:cNvSpPr>
              <p:nvPr/>
            </p:nvSpPr>
            <p:spPr bwMode="auto">
              <a:xfrm>
                <a:off x="5518" y="210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6" name="Rectangle 654"/>
              <p:cNvSpPr>
                <a:spLocks noChangeArrowheads="1"/>
              </p:cNvSpPr>
              <p:nvPr/>
            </p:nvSpPr>
            <p:spPr bwMode="auto">
              <a:xfrm>
                <a:off x="5519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7" name="Rectangle 655"/>
              <p:cNvSpPr>
                <a:spLocks noChangeArrowheads="1"/>
              </p:cNvSpPr>
              <p:nvPr/>
            </p:nvSpPr>
            <p:spPr bwMode="auto">
              <a:xfrm>
                <a:off x="5519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8" name="Rectangle 656"/>
              <p:cNvSpPr>
                <a:spLocks noChangeArrowheads="1"/>
              </p:cNvSpPr>
              <p:nvPr/>
            </p:nvSpPr>
            <p:spPr bwMode="auto">
              <a:xfrm>
                <a:off x="5520" y="215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09" name="Rectangle 657"/>
              <p:cNvSpPr>
                <a:spLocks noChangeArrowheads="1"/>
              </p:cNvSpPr>
              <p:nvPr/>
            </p:nvSpPr>
            <p:spPr bwMode="auto">
              <a:xfrm>
                <a:off x="5520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0" name="Rectangle 658"/>
              <p:cNvSpPr>
                <a:spLocks noChangeArrowheads="1"/>
              </p:cNvSpPr>
              <p:nvPr/>
            </p:nvSpPr>
            <p:spPr bwMode="auto">
              <a:xfrm>
                <a:off x="5520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1" name="Rectangle 659"/>
              <p:cNvSpPr>
                <a:spLocks noChangeArrowheads="1"/>
              </p:cNvSpPr>
              <p:nvPr/>
            </p:nvSpPr>
            <p:spPr bwMode="auto">
              <a:xfrm>
                <a:off x="5522" y="214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2" name="Rectangle 660"/>
              <p:cNvSpPr>
                <a:spLocks noChangeArrowheads="1"/>
              </p:cNvSpPr>
              <p:nvPr/>
            </p:nvSpPr>
            <p:spPr bwMode="auto">
              <a:xfrm>
                <a:off x="5522" y="21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3" name="Rectangle 661"/>
              <p:cNvSpPr>
                <a:spLocks noChangeArrowheads="1"/>
              </p:cNvSpPr>
              <p:nvPr/>
            </p:nvSpPr>
            <p:spPr bwMode="auto">
              <a:xfrm>
                <a:off x="5523" y="206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4" name="Rectangle 662"/>
              <p:cNvSpPr>
                <a:spLocks noChangeArrowheads="1"/>
              </p:cNvSpPr>
              <p:nvPr/>
            </p:nvSpPr>
            <p:spPr bwMode="auto">
              <a:xfrm>
                <a:off x="5523" y="21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5" name="Rectangle 663"/>
              <p:cNvSpPr>
                <a:spLocks noChangeArrowheads="1"/>
              </p:cNvSpPr>
              <p:nvPr/>
            </p:nvSpPr>
            <p:spPr bwMode="auto">
              <a:xfrm>
                <a:off x="5523" y="21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6" name="Rectangle 664"/>
              <p:cNvSpPr>
                <a:spLocks noChangeArrowheads="1"/>
              </p:cNvSpPr>
              <p:nvPr/>
            </p:nvSpPr>
            <p:spPr bwMode="auto">
              <a:xfrm>
                <a:off x="5524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7" name="Rectangle 665"/>
              <p:cNvSpPr>
                <a:spLocks noChangeArrowheads="1"/>
              </p:cNvSpPr>
              <p:nvPr/>
            </p:nvSpPr>
            <p:spPr bwMode="auto">
              <a:xfrm>
                <a:off x="5524" y="213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8" name="Rectangle 666"/>
              <p:cNvSpPr>
                <a:spLocks noChangeArrowheads="1"/>
              </p:cNvSpPr>
              <p:nvPr/>
            </p:nvSpPr>
            <p:spPr bwMode="auto">
              <a:xfrm>
                <a:off x="5525" y="2119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19" name="Rectangle 667"/>
              <p:cNvSpPr>
                <a:spLocks noChangeArrowheads="1"/>
              </p:cNvSpPr>
              <p:nvPr/>
            </p:nvSpPr>
            <p:spPr bwMode="auto">
              <a:xfrm>
                <a:off x="5525" y="213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0" name="Rectangle 668"/>
              <p:cNvSpPr>
                <a:spLocks noChangeArrowheads="1"/>
              </p:cNvSpPr>
              <p:nvPr/>
            </p:nvSpPr>
            <p:spPr bwMode="auto">
              <a:xfrm>
                <a:off x="5525" y="2118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1" name="Rectangle 669"/>
              <p:cNvSpPr>
                <a:spLocks noChangeArrowheads="1"/>
              </p:cNvSpPr>
              <p:nvPr/>
            </p:nvSpPr>
            <p:spPr bwMode="auto">
              <a:xfrm>
                <a:off x="5526" y="213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2" name="Rectangle 670"/>
              <p:cNvSpPr>
                <a:spLocks noChangeArrowheads="1"/>
              </p:cNvSpPr>
              <p:nvPr/>
            </p:nvSpPr>
            <p:spPr bwMode="auto">
              <a:xfrm>
                <a:off x="5526" y="2091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3" name="Rectangle 671"/>
              <p:cNvSpPr>
                <a:spLocks noChangeArrowheads="1"/>
              </p:cNvSpPr>
              <p:nvPr/>
            </p:nvSpPr>
            <p:spPr bwMode="auto">
              <a:xfrm>
                <a:off x="5526" y="216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4" name="Rectangle 672"/>
              <p:cNvSpPr>
                <a:spLocks noChangeArrowheads="1"/>
              </p:cNvSpPr>
              <p:nvPr/>
            </p:nvSpPr>
            <p:spPr bwMode="auto">
              <a:xfrm>
                <a:off x="5527" y="2118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5" name="Rectangle 673"/>
              <p:cNvSpPr>
                <a:spLocks noChangeArrowheads="1"/>
              </p:cNvSpPr>
              <p:nvPr/>
            </p:nvSpPr>
            <p:spPr bwMode="auto">
              <a:xfrm>
                <a:off x="5527" y="213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6" name="Rectangle 674"/>
              <p:cNvSpPr>
                <a:spLocks noChangeArrowheads="1"/>
              </p:cNvSpPr>
              <p:nvPr/>
            </p:nvSpPr>
            <p:spPr bwMode="auto">
              <a:xfrm>
                <a:off x="5528" y="2102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7" name="Rectangle 675"/>
              <p:cNvSpPr>
                <a:spLocks noChangeArrowheads="1"/>
              </p:cNvSpPr>
              <p:nvPr/>
            </p:nvSpPr>
            <p:spPr bwMode="auto">
              <a:xfrm>
                <a:off x="5528" y="2114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8" name="Rectangle 676"/>
              <p:cNvSpPr>
                <a:spLocks noChangeArrowheads="1"/>
              </p:cNvSpPr>
              <p:nvPr/>
            </p:nvSpPr>
            <p:spPr bwMode="auto">
              <a:xfrm>
                <a:off x="5528" y="2130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29" name="Rectangle 677"/>
              <p:cNvSpPr>
                <a:spLocks noChangeArrowheads="1"/>
              </p:cNvSpPr>
              <p:nvPr/>
            </p:nvSpPr>
            <p:spPr bwMode="auto">
              <a:xfrm>
                <a:off x="5530" y="2087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0" name="Rectangle 678"/>
              <p:cNvSpPr>
                <a:spLocks noChangeArrowheads="1"/>
              </p:cNvSpPr>
              <p:nvPr/>
            </p:nvSpPr>
            <p:spPr bwMode="auto">
              <a:xfrm>
                <a:off x="5530" y="2140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1" name="Rectangle 679"/>
              <p:cNvSpPr>
                <a:spLocks noChangeArrowheads="1"/>
              </p:cNvSpPr>
              <p:nvPr/>
            </p:nvSpPr>
            <p:spPr bwMode="auto">
              <a:xfrm>
                <a:off x="5534" y="209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2" name="Rectangle 680"/>
              <p:cNvSpPr>
                <a:spLocks noChangeArrowheads="1"/>
              </p:cNvSpPr>
              <p:nvPr/>
            </p:nvSpPr>
            <p:spPr bwMode="auto">
              <a:xfrm>
                <a:off x="5534" y="21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3" name="Rectangle 681"/>
              <p:cNvSpPr>
                <a:spLocks noChangeArrowheads="1"/>
              </p:cNvSpPr>
              <p:nvPr/>
            </p:nvSpPr>
            <p:spPr bwMode="auto">
              <a:xfrm>
                <a:off x="5534" y="209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4" name="Rectangle 682"/>
              <p:cNvSpPr>
                <a:spLocks noChangeArrowheads="1"/>
              </p:cNvSpPr>
              <p:nvPr/>
            </p:nvSpPr>
            <p:spPr bwMode="auto">
              <a:xfrm>
                <a:off x="5535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5" name="Rectangle 683"/>
              <p:cNvSpPr>
                <a:spLocks noChangeArrowheads="1"/>
              </p:cNvSpPr>
              <p:nvPr/>
            </p:nvSpPr>
            <p:spPr bwMode="auto">
              <a:xfrm>
                <a:off x="5535" y="208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6" name="Rectangle 684"/>
              <p:cNvSpPr>
                <a:spLocks noChangeArrowheads="1"/>
              </p:cNvSpPr>
              <p:nvPr/>
            </p:nvSpPr>
            <p:spPr bwMode="auto">
              <a:xfrm>
                <a:off x="5536" y="217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7" name="Rectangle 685"/>
              <p:cNvSpPr>
                <a:spLocks noChangeArrowheads="1"/>
              </p:cNvSpPr>
              <p:nvPr/>
            </p:nvSpPr>
            <p:spPr bwMode="auto">
              <a:xfrm>
                <a:off x="5536" y="21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8" name="Rectangle 686"/>
              <p:cNvSpPr>
                <a:spLocks noChangeArrowheads="1"/>
              </p:cNvSpPr>
              <p:nvPr/>
            </p:nvSpPr>
            <p:spPr bwMode="auto">
              <a:xfrm>
                <a:off x="5536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39" name="Rectangle 687"/>
              <p:cNvSpPr>
                <a:spLocks noChangeArrowheads="1"/>
              </p:cNvSpPr>
              <p:nvPr/>
            </p:nvSpPr>
            <p:spPr bwMode="auto">
              <a:xfrm>
                <a:off x="5537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0" name="Rectangle 688"/>
              <p:cNvSpPr>
                <a:spLocks noChangeArrowheads="1"/>
              </p:cNvSpPr>
              <p:nvPr/>
            </p:nvSpPr>
            <p:spPr bwMode="auto">
              <a:xfrm>
                <a:off x="5537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1" name="Rectangle 689"/>
              <p:cNvSpPr>
                <a:spLocks noChangeArrowheads="1"/>
              </p:cNvSpPr>
              <p:nvPr/>
            </p:nvSpPr>
            <p:spPr bwMode="auto">
              <a:xfrm>
                <a:off x="5538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2" name="Rectangle 690"/>
              <p:cNvSpPr>
                <a:spLocks noChangeArrowheads="1"/>
              </p:cNvSpPr>
              <p:nvPr/>
            </p:nvSpPr>
            <p:spPr bwMode="auto">
              <a:xfrm>
                <a:off x="5538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3" name="Rectangle 691"/>
              <p:cNvSpPr>
                <a:spLocks noChangeArrowheads="1"/>
              </p:cNvSpPr>
              <p:nvPr/>
            </p:nvSpPr>
            <p:spPr bwMode="auto">
              <a:xfrm>
                <a:off x="5538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4" name="Rectangle 692"/>
              <p:cNvSpPr>
                <a:spLocks noChangeArrowheads="1"/>
              </p:cNvSpPr>
              <p:nvPr/>
            </p:nvSpPr>
            <p:spPr bwMode="auto">
              <a:xfrm>
                <a:off x="5539" y="219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5" name="Rectangle 693"/>
              <p:cNvSpPr>
                <a:spLocks noChangeArrowheads="1"/>
              </p:cNvSpPr>
              <p:nvPr/>
            </p:nvSpPr>
            <p:spPr bwMode="auto">
              <a:xfrm>
                <a:off x="5539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6" name="Rectangle 694"/>
              <p:cNvSpPr>
                <a:spLocks noChangeArrowheads="1"/>
              </p:cNvSpPr>
              <p:nvPr/>
            </p:nvSpPr>
            <p:spPr bwMode="auto">
              <a:xfrm>
                <a:off x="5541" y="21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7" name="Rectangle 695"/>
              <p:cNvSpPr>
                <a:spLocks noChangeArrowheads="1"/>
              </p:cNvSpPr>
              <p:nvPr/>
            </p:nvSpPr>
            <p:spPr bwMode="auto">
              <a:xfrm>
                <a:off x="5541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8" name="Rectangle 696"/>
              <p:cNvSpPr>
                <a:spLocks noChangeArrowheads="1"/>
              </p:cNvSpPr>
              <p:nvPr/>
            </p:nvSpPr>
            <p:spPr bwMode="auto">
              <a:xfrm>
                <a:off x="5541" y="212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49" name="Rectangle 697"/>
              <p:cNvSpPr>
                <a:spLocks noChangeArrowheads="1"/>
              </p:cNvSpPr>
              <p:nvPr/>
            </p:nvSpPr>
            <p:spPr bwMode="auto">
              <a:xfrm>
                <a:off x="5542" y="213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0" name="Rectangle 698"/>
              <p:cNvSpPr>
                <a:spLocks noChangeArrowheads="1"/>
              </p:cNvSpPr>
              <p:nvPr/>
            </p:nvSpPr>
            <p:spPr bwMode="auto">
              <a:xfrm>
                <a:off x="5542" y="210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1" name="Rectangle 699"/>
              <p:cNvSpPr>
                <a:spLocks noChangeArrowheads="1"/>
              </p:cNvSpPr>
              <p:nvPr/>
            </p:nvSpPr>
            <p:spPr bwMode="auto">
              <a:xfrm>
                <a:off x="5543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2" name="Rectangle 700"/>
              <p:cNvSpPr>
                <a:spLocks noChangeArrowheads="1"/>
              </p:cNvSpPr>
              <p:nvPr/>
            </p:nvSpPr>
            <p:spPr bwMode="auto">
              <a:xfrm>
                <a:off x="5543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3" name="Rectangle 701"/>
              <p:cNvSpPr>
                <a:spLocks noChangeArrowheads="1"/>
              </p:cNvSpPr>
              <p:nvPr/>
            </p:nvSpPr>
            <p:spPr bwMode="auto">
              <a:xfrm>
                <a:off x="5543" y="211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4" name="Rectangle 702"/>
              <p:cNvSpPr>
                <a:spLocks noChangeArrowheads="1"/>
              </p:cNvSpPr>
              <p:nvPr/>
            </p:nvSpPr>
            <p:spPr bwMode="auto">
              <a:xfrm>
                <a:off x="5544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5" name="Rectangle 703"/>
              <p:cNvSpPr>
                <a:spLocks noChangeArrowheads="1"/>
              </p:cNvSpPr>
              <p:nvPr/>
            </p:nvSpPr>
            <p:spPr bwMode="auto">
              <a:xfrm>
                <a:off x="5544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6" name="Rectangle 704"/>
              <p:cNvSpPr>
                <a:spLocks noChangeArrowheads="1"/>
              </p:cNvSpPr>
              <p:nvPr/>
            </p:nvSpPr>
            <p:spPr bwMode="auto">
              <a:xfrm>
                <a:off x="5545" y="208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7" name="Rectangle 705"/>
              <p:cNvSpPr>
                <a:spLocks noChangeArrowheads="1"/>
              </p:cNvSpPr>
              <p:nvPr/>
            </p:nvSpPr>
            <p:spPr bwMode="auto">
              <a:xfrm>
                <a:off x="5545" y="2108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8" name="Rectangle 706"/>
              <p:cNvSpPr>
                <a:spLocks noChangeArrowheads="1"/>
              </p:cNvSpPr>
              <p:nvPr/>
            </p:nvSpPr>
            <p:spPr bwMode="auto">
              <a:xfrm>
                <a:off x="5545" y="209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59" name="Rectangle 707"/>
              <p:cNvSpPr>
                <a:spLocks noChangeArrowheads="1"/>
              </p:cNvSpPr>
              <p:nvPr/>
            </p:nvSpPr>
            <p:spPr bwMode="auto">
              <a:xfrm>
                <a:off x="5546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0" name="Rectangle 708"/>
              <p:cNvSpPr>
                <a:spLocks noChangeArrowheads="1"/>
              </p:cNvSpPr>
              <p:nvPr/>
            </p:nvSpPr>
            <p:spPr bwMode="auto">
              <a:xfrm>
                <a:off x="5546" y="212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1" name="Rectangle 709"/>
              <p:cNvSpPr>
                <a:spLocks noChangeArrowheads="1"/>
              </p:cNvSpPr>
              <p:nvPr/>
            </p:nvSpPr>
            <p:spPr bwMode="auto">
              <a:xfrm>
                <a:off x="5547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2" name="Rectangle 710"/>
              <p:cNvSpPr>
                <a:spLocks noChangeArrowheads="1"/>
              </p:cNvSpPr>
              <p:nvPr/>
            </p:nvSpPr>
            <p:spPr bwMode="auto">
              <a:xfrm>
                <a:off x="5547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3" name="Rectangle 711"/>
              <p:cNvSpPr>
                <a:spLocks noChangeArrowheads="1"/>
              </p:cNvSpPr>
              <p:nvPr/>
            </p:nvSpPr>
            <p:spPr bwMode="auto">
              <a:xfrm>
                <a:off x="5547" y="208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4" name="Rectangle 712"/>
              <p:cNvSpPr>
                <a:spLocks noChangeArrowheads="1"/>
              </p:cNvSpPr>
              <p:nvPr/>
            </p:nvSpPr>
            <p:spPr bwMode="auto">
              <a:xfrm>
                <a:off x="5549" y="208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5" name="Rectangle 713"/>
              <p:cNvSpPr>
                <a:spLocks noChangeArrowheads="1"/>
              </p:cNvSpPr>
              <p:nvPr/>
            </p:nvSpPr>
            <p:spPr bwMode="auto">
              <a:xfrm>
                <a:off x="5549" y="209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6" name="Rectangle 714"/>
              <p:cNvSpPr>
                <a:spLocks noChangeArrowheads="1"/>
              </p:cNvSpPr>
              <p:nvPr/>
            </p:nvSpPr>
            <p:spPr bwMode="auto">
              <a:xfrm>
                <a:off x="5550" y="213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7" name="Rectangle 715"/>
              <p:cNvSpPr>
                <a:spLocks noChangeArrowheads="1"/>
              </p:cNvSpPr>
              <p:nvPr/>
            </p:nvSpPr>
            <p:spPr bwMode="auto">
              <a:xfrm>
                <a:off x="5550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8" name="Rectangle 716"/>
              <p:cNvSpPr>
                <a:spLocks noChangeArrowheads="1"/>
              </p:cNvSpPr>
              <p:nvPr/>
            </p:nvSpPr>
            <p:spPr bwMode="auto">
              <a:xfrm>
                <a:off x="5550" y="210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69" name="Rectangle 717"/>
              <p:cNvSpPr>
                <a:spLocks noChangeArrowheads="1"/>
              </p:cNvSpPr>
              <p:nvPr/>
            </p:nvSpPr>
            <p:spPr bwMode="auto">
              <a:xfrm>
                <a:off x="5551" y="208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0" name="Rectangle 718"/>
              <p:cNvSpPr>
                <a:spLocks noChangeArrowheads="1"/>
              </p:cNvSpPr>
              <p:nvPr/>
            </p:nvSpPr>
            <p:spPr bwMode="auto">
              <a:xfrm>
                <a:off x="5551" y="212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1" name="Rectangle 719"/>
              <p:cNvSpPr>
                <a:spLocks noChangeArrowheads="1"/>
              </p:cNvSpPr>
              <p:nvPr/>
            </p:nvSpPr>
            <p:spPr bwMode="auto">
              <a:xfrm>
                <a:off x="5552" y="207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2" name="Rectangle 720"/>
              <p:cNvSpPr>
                <a:spLocks noChangeArrowheads="1"/>
              </p:cNvSpPr>
              <p:nvPr/>
            </p:nvSpPr>
            <p:spPr bwMode="auto">
              <a:xfrm>
                <a:off x="5552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3" name="Rectangle 721"/>
              <p:cNvSpPr>
                <a:spLocks noChangeArrowheads="1"/>
              </p:cNvSpPr>
              <p:nvPr/>
            </p:nvSpPr>
            <p:spPr bwMode="auto">
              <a:xfrm>
                <a:off x="5552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4" name="Rectangle 722"/>
              <p:cNvSpPr>
                <a:spLocks noChangeArrowheads="1"/>
              </p:cNvSpPr>
              <p:nvPr/>
            </p:nvSpPr>
            <p:spPr bwMode="auto">
              <a:xfrm>
                <a:off x="5553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5" name="Rectangle 723"/>
              <p:cNvSpPr>
                <a:spLocks noChangeArrowheads="1"/>
              </p:cNvSpPr>
              <p:nvPr/>
            </p:nvSpPr>
            <p:spPr bwMode="auto">
              <a:xfrm>
                <a:off x="5553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6" name="Rectangle 724"/>
              <p:cNvSpPr>
                <a:spLocks noChangeArrowheads="1"/>
              </p:cNvSpPr>
              <p:nvPr/>
            </p:nvSpPr>
            <p:spPr bwMode="auto">
              <a:xfrm>
                <a:off x="5554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7" name="Rectangle 725"/>
              <p:cNvSpPr>
                <a:spLocks noChangeArrowheads="1"/>
              </p:cNvSpPr>
              <p:nvPr/>
            </p:nvSpPr>
            <p:spPr bwMode="auto">
              <a:xfrm>
                <a:off x="5554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8" name="Rectangle 726"/>
              <p:cNvSpPr>
                <a:spLocks noChangeArrowheads="1"/>
              </p:cNvSpPr>
              <p:nvPr/>
            </p:nvSpPr>
            <p:spPr bwMode="auto">
              <a:xfrm>
                <a:off x="5554" y="214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79" name="Rectangle 727"/>
              <p:cNvSpPr>
                <a:spLocks noChangeArrowheads="1"/>
              </p:cNvSpPr>
              <p:nvPr/>
            </p:nvSpPr>
            <p:spPr bwMode="auto">
              <a:xfrm>
                <a:off x="5555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0" name="Rectangle 728"/>
              <p:cNvSpPr>
                <a:spLocks noChangeArrowheads="1"/>
              </p:cNvSpPr>
              <p:nvPr/>
            </p:nvSpPr>
            <p:spPr bwMode="auto">
              <a:xfrm>
                <a:off x="5555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1" name="Rectangle 729"/>
              <p:cNvSpPr>
                <a:spLocks noChangeArrowheads="1"/>
              </p:cNvSpPr>
              <p:nvPr/>
            </p:nvSpPr>
            <p:spPr bwMode="auto">
              <a:xfrm>
                <a:off x="5556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2" name="Rectangle 730"/>
              <p:cNvSpPr>
                <a:spLocks noChangeArrowheads="1"/>
              </p:cNvSpPr>
              <p:nvPr/>
            </p:nvSpPr>
            <p:spPr bwMode="auto">
              <a:xfrm>
                <a:off x="5556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3" name="Rectangle 731"/>
              <p:cNvSpPr>
                <a:spLocks noChangeArrowheads="1"/>
              </p:cNvSpPr>
              <p:nvPr/>
            </p:nvSpPr>
            <p:spPr bwMode="auto">
              <a:xfrm>
                <a:off x="5556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4" name="Rectangle 732"/>
              <p:cNvSpPr>
                <a:spLocks noChangeArrowheads="1"/>
              </p:cNvSpPr>
              <p:nvPr/>
            </p:nvSpPr>
            <p:spPr bwMode="auto">
              <a:xfrm>
                <a:off x="5558" y="207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5" name="Rectangle 733"/>
              <p:cNvSpPr>
                <a:spLocks noChangeArrowheads="1"/>
              </p:cNvSpPr>
              <p:nvPr/>
            </p:nvSpPr>
            <p:spPr bwMode="auto">
              <a:xfrm>
                <a:off x="5558" y="213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6" name="Rectangle 734"/>
              <p:cNvSpPr>
                <a:spLocks noChangeArrowheads="1"/>
              </p:cNvSpPr>
              <p:nvPr/>
            </p:nvSpPr>
            <p:spPr bwMode="auto">
              <a:xfrm>
                <a:off x="5559" y="214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7" name="Rectangle 735"/>
              <p:cNvSpPr>
                <a:spLocks noChangeArrowheads="1"/>
              </p:cNvSpPr>
              <p:nvPr/>
            </p:nvSpPr>
            <p:spPr bwMode="auto">
              <a:xfrm>
                <a:off x="5559" y="217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8" name="Rectangle 736"/>
              <p:cNvSpPr>
                <a:spLocks noChangeArrowheads="1"/>
              </p:cNvSpPr>
              <p:nvPr/>
            </p:nvSpPr>
            <p:spPr bwMode="auto">
              <a:xfrm>
                <a:off x="5559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89" name="Rectangle 737"/>
              <p:cNvSpPr>
                <a:spLocks noChangeArrowheads="1"/>
              </p:cNvSpPr>
              <p:nvPr/>
            </p:nvSpPr>
            <p:spPr bwMode="auto">
              <a:xfrm>
                <a:off x="5560" y="213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0" name="Rectangle 738"/>
              <p:cNvSpPr>
                <a:spLocks noChangeArrowheads="1"/>
              </p:cNvSpPr>
              <p:nvPr/>
            </p:nvSpPr>
            <p:spPr bwMode="auto">
              <a:xfrm>
                <a:off x="5560" y="215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1" name="Rectangle 739"/>
              <p:cNvSpPr>
                <a:spLocks noChangeArrowheads="1"/>
              </p:cNvSpPr>
              <p:nvPr/>
            </p:nvSpPr>
            <p:spPr bwMode="auto">
              <a:xfrm>
                <a:off x="5560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2" name="Rectangle 740"/>
              <p:cNvSpPr>
                <a:spLocks noChangeArrowheads="1"/>
              </p:cNvSpPr>
              <p:nvPr/>
            </p:nvSpPr>
            <p:spPr bwMode="auto">
              <a:xfrm>
                <a:off x="5561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3" name="Rectangle 741"/>
              <p:cNvSpPr>
                <a:spLocks noChangeArrowheads="1"/>
              </p:cNvSpPr>
              <p:nvPr/>
            </p:nvSpPr>
            <p:spPr bwMode="auto">
              <a:xfrm>
                <a:off x="5561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4" name="Rectangle 742"/>
              <p:cNvSpPr>
                <a:spLocks noChangeArrowheads="1"/>
              </p:cNvSpPr>
              <p:nvPr/>
            </p:nvSpPr>
            <p:spPr bwMode="auto">
              <a:xfrm>
                <a:off x="5561" y="210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5" name="Rectangle 743"/>
              <p:cNvSpPr>
                <a:spLocks noChangeArrowheads="1"/>
              </p:cNvSpPr>
              <p:nvPr/>
            </p:nvSpPr>
            <p:spPr bwMode="auto">
              <a:xfrm>
                <a:off x="5561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6" name="Rectangle 744"/>
              <p:cNvSpPr>
                <a:spLocks noChangeArrowheads="1"/>
              </p:cNvSpPr>
              <p:nvPr/>
            </p:nvSpPr>
            <p:spPr bwMode="auto">
              <a:xfrm>
                <a:off x="5561" y="217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7" name="Rectangle 745"/>
              <p:cNvSpPr>
                <a:spLocks noChangeArrowheads="1"/>
              </p:cNvSpPr>
              <p:nvPr/>
            </p:nvSpPr>
            <p:spPr bwMode="auto">
              <a:xfrm>
                <a:off x="5561" y="2110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8" name="Rectangle 746"/>
              <p:cNvSpPr>
                <a:spLocks noChangeArrowheads="1"/>
              </p:cNvSpPr>
              <p:nvPr/>
            </p:nvSpPr>
            <p:spPr bwMode="auto">
              <a:xfrm>
                <a:off x="5561" y="209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499" name="Rectangle 747"/>
              <p:cNvSpPr>
                <a:spLocks noChangeArrowheads="1"/>
              </p:cNvSpPr>
              <p:nvPr/>
            </p:nvSpPr>
            <p:spPr bwMode="auto">
              <a:xfrm>
                <a:off x="5561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0" name="Rectangle 748"/>
              <p:cNvSpPr>
                <a:spLocks noChangeArrowheads="1"/>
              </p:cNvSpPr>
              <p:nvPr/>
            </p:nvSpPr>
            <p:spPr bwMode="auto">
              <a:xfrm>
                <a:off x="5561" y="212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1" name="Rectangle 749"/>
              <p:cNvSpPr>
                <a:spLocks noChangeArrowheads="1"/>
              </p:cNvSpPr>
              <p:nvPr/>
            </p:nvSpPr>
            <p:spPr bwMode="auto">
              <a:xfrm>
                <a:off x="5561" y="218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2" name="Rectangle 750"/>
              <p:cNvSpPr>
                <a:spLocks noChangeArrowheads="1"/>
              </p:cNvSpPr>
              <p:nvPr/>
            </p:nvSpPr>
            <p:spPr bwMode="auto">
              <a:xfrm>
                <a:off x="5563" y="208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3" name="Rectangle 751"/>
              <p:cNvSpPr>
                <a:spLocks noChangeArrowheads="1"/>
              </p:cNvSpPr>
              <p:nvPr/>
            </p:nvSpPr>
            <p:spPr bwMode="auto">
              <a:xfrm>
                <a:off x="5563" y="216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4" name="Rectangle 752"/>
              <p:cNvSpPr>
                <a:spLocks noChangeArrowheads="1"/>
              </p:cNvSpPr>
              <p:nvPr/>
            </p:nvSpPr>
            <p:spPr bwMode="auto">
              <a:xfrm>
                <a:off x="5564" y="210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5" name="Rectangle 753"/>
              <p:cNvSpPr>
                <a:spLocks noChangeArrowheads="1"/>
              </p:cNvSpPr>
              <p:nvPr/>
            </p:nvSpPr>
            <p:spPr bwMode="auto">
              <a:xfrm>
                <a:off x="5564" y="21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6" name="Rectangle 754"/>
              <p:cNvSpPr>
                <a:spLocks noChangeArrowheads="1"/>
              </p:cNvSpPr>
              <p:nvPr/>
            </p:nvSpPr>
            <p:spPr bwMode="auto">
              <a:xfrm>
                <a:off x="5564" y="214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7" name="Rectangle 755"/>
              <p:cNvSpPr>
                <a:spLocks noChangeArrowheads="1"/>
              </p:cNvSpPr>
              <p:nvPr/>
            </p:nvSpPr>
            <p:spPr bwMode="auto">
              <a:xfrm>
                <a:off x="5565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8" name="Rectangle 756"/>
              <p:cNvSpPr>
                <a:spLocks noChangeArrowheads="1"/>
              </p:cNvSpPr>
              <p:nvPr/>
            </p:nvSpPr>
            <p:spPr bwMode="auto">
              <a:xfrm>
                <a:off x="5565" y="210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09" name="Rectangle 757"/>
              <p:cNvSpPr>
                <a:spLocks noChangeArrowheads="1"/>
              </p:cNvSpPr>
              <p:nvPr/>
            </p:nvSpPr>
            <p:spPr bwMode="auto">
              <a:xfrm>
                <a:off x="5566" y="213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0" name="Rectangle 758"/>
              <p:cNvSpPr>
                <a:spLocks noChangeArrowheads="1"/>
              </p:cNvSpPr>
              <p:nvPr/>
            </p:nvSpPr>
            <p:spPr bwMode="auto">
              <a:xfrm>
                <a:off x="5566" y="211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1" name="Rectangle 759"/>
              <p:cNvSpPr>
                <a:spLocks noChangeArrowheads="1"/>
              </p:cNvSpPr>
              <p:nvPr/>
            </p:nvSpPr>
            <p:spPr bwMode="auto">
              <a:xfrm>
                <a:off x="5566" y="210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2" name="Rectangle 760"/>
              <p:cNvSpPr>
                <a:spLocks noChangeArrowheads="1"/>
              </p:cNvSpPr>
              <p:nvPr/>
            </p:nvSpPr>
            <p:spPr bwMode="auto">
              <a:xfrm>
                <a:off x="5567" y="208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3" name="Rectangle 761"/>
              <p:cNvSpPr>
                <a:spLocks noChangeArrowheads="1"/>
              </p:cNvSpPr>
              <p:nvPr/>
            </p:nvSpPr>
            <p:spPr bwMode="auto">
              <a:xfrm>
                <a:off x="5567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4" name="Rectangle 762"/>
              <p:cNvSpPr>
                <a:spLocks noChangeArrowheads="1"/>
              </p:cNvSpPr>
              <p:nvPr/>
            </p:nvSpPr>
            <p:spPr bwMode="auto">
              <a:xfrm>
                <a:off x="5568" y="210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5" name="Rectangle 763"/>
              <p:cNvSpPr>
                <a:spLocks noChangeArrowheads="1"/>
              </p:cNvSpPr>
              <p:nvPr/>
            </p:nvSpPr>
            <p:spPr bwMode="auto">
              <a:xfrm>
                <a:off x="5568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6" name="Rectangle 764"/>
              <p:cNvSpPr>
                <a:spLocks noChangeArrowheads="1"/>
              </p:cNvSpPr>
              <p:nvPr/>
            </p:nvSpPr>
            <p:spPr bwMode="auto">
              <a:xfrm>
                <a:off x="5568" y="212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7" name="Rectangle 765"/>
              <p:cNvSpPr>
                <a:spLocks noChangeArrowheads="1"/>
              </p:cNvSpPr>
              <p:nvPr/>
            </p:nvSpPr>
            <p:spPr bwMode="auto">
              <a:xfrm>
                <a:off x="5569" y="210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8" name="Rectangle 766"/>
              <p:cNvSpPr>
                <a:spLocks noChangeArrowheads="1"/>
              </p:cNvSpPr>
              <p:nvPr/>
            </p:nvSpPr>
            <p:spPr bwMode="auto">
              <a:xfrm>
                <a:off x="5569" y="215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19" name="Rectangle 767"/>
              <p:cNvSpPr>
                <a:spLocks noChangeArrowheads="1"/>
              </p:cNvSpPr>
              <p:nvPr/>
            </p:nvSpPr>
            <p:spPr bwMode="auto">
              <a:xfrm>
                <a:off x="5571" y="217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0" name="Rectangle 768"/>
              <p:cNvSpPr>
                <a:spLocks noChangeArrowheads="1"/>
              </p:cNvSpPr>
              <p:nvPr/>
            </p:nvSpPr>
            <p:spPr bwMode="auto">
              <a:xfrm>
                <a:off x="5571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1" name="Rectangle 769"/>
              <p:cNvSpPr>
                <a:spLocks noChangeArrowheads="1"/>
              </p:cNvSpPr>
              <p:nvPr/>
            </p:nvSpPr>
            <p:spPr bwMode="auto">
              <a:xfrm>
                <a:off x="5571" y="212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2" name="Rectangle 770"/>
              <p:cNvSpPr>
                <a:spLocks noChangeArrowheads="1"/>
              </p:cNvSpPr>
              <p:nvPr/>
            </p:nvSpPr>
            <p:spPr bwMode="auto">
              <a:xfrm>
                <a:off x="5572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3" name="Rectangle 771"/>
              <p:cNvSpPr>
                <a:spLocks noChangeArrowheads="1"/>
              </p:cNvSpPr>
              <p:nvPr/>
            </p:nvSpPr>
            <p:spPr bwMode="auto">
              <a:xfrm>
                <a:off x="5572" y="211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4" name="Rectangle 772"/>
              <p:cNvSpPr>
                <a:spLocks noChangeArrowheads="1"/>
              </p:cNvSpPr>
              <p:nvPr/>
            </p:nvSpPr>
            <p:spPr bwMode="auto">
              <a:xfrm>
                <a:off x="5573" y="2152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5" name="Rectangle 773"/>
              <p:cNvSpPr>
                <a:spLocks noChangeArrowheads="1"/>
              </p:cNvSpPr>
              <p:nvPr/>
            </p:nvSpPr>
            <p:spPr bwMode="auto">
              <a:xfrm>
                <a:off x="5573" y="2103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6" name="Rectangle 774"/>
              <p:cNvSpPr>
                <a:spLocks noChangeArrowheads="1"/>
              </p:cNvSpPr>
              <p:nvPr/>
            </p:nvSpPr>
            <p:spPr bwMode="auto">
              <a:xfrm>
                <a:off x="5573" y="2148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7" name="Rectangle 775"/>
              <p:cNvSpPr>
                <a:spLocks noChangeArrowheads="1"/>
              </p:cNvSpPr>
              <p:nvPr/>
            </p:nvSpPr>
            <p:spPr bwMode="auto">
              <a:xfrm>
                <a:off x="5574" y="2162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8" name="Rectangle 776"/>
              <p:cNvSpPr>
                <a:spLocks noChangeArrowheads="1"/>
              </p:cNvSpPr>
              <p:nvPr/>
            </p:nvSpPr>
            <p:spPr bwMode="auto">
              <a:xfrm>
                <a:off x="5574" y="2121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29" name="Rectangle 777"/>
              <p:cNvSpPr>
                <a:spLocks noChangeArrowheads="1"/>
              </p:cNvSpPr>
              <p:nvPr/>
            </p:nvSpPr>
            <p:spPr bwMode="auto">
              <a:xfrm>
                <a:off x="5575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0" name="Rectangle 778"/>
              <p:cNvSpPr>
                <a:spLocks noChangeArrowheads="1"/>
              </p:cNvSpPr>
              <p:nvPr/>
            </p:nvSpPr>
            <p:spPr bwMode="auto">
              <a:xfrm>
                <a:off x="5575" y="2141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1" name="Rectangle 779"/>
              <p:cNvSpPr>
                <a:spLocks noChangeArrowheads="1"/>
              </p:cNvSpPr>
              <p:nvPr/>
            </p:nvSpPr>
            <p:spPr bwMode="auto">
              <a:xfrm>
                <a:off x="5575" y="2118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2" name="Rectangle 780"/>
              <p:cNvSpPr>
                <a:spLocks noChangeArrowheads="1"/>
              </p:cNvSpPr>
              <p:nvPr/>
            </p:nvSpPr>
            <p:spPr bwMode="auto">
              <a:xfrm>
                <a:off x="5576" y="2131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3" name="Rectangle 781"/>
              <p:cNvSpPr>
                <a:spLocks noChangeArrowheads="1"/>
              </p:cNvSpPr>
              <p:nvPr/>
            </p:nvSpPr>
            <p:spPr bwMode="auto">
              <a:xfrm>
                <a:off x="5576" y="2088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4" name="Rectangle 782"/>
              <p:cNvSpPr>
                <a:spLocks noChangeArrowheads="1"/>
              </p:cNvSpPr>
              <p:nvPr/>
            </p:nvSpPr>
            <p:spPr bwMode="auto">
              <a:xfrm>
                <a:off x="5577" y="2124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5" name="Rectangle 783"/>
              <p:cNvSpPr>
                <a:spLocks noChangeArrowheads="1"/>
              </p:cNvSpPr>
              <p:nvPr/>
            </p:nvSpPr>
            <p:spPr bwMode="auto">
              <a:xfrm>
                <a:off x="5577" y="2116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6" name="Rectangle 784"/>
              <p:cNvSpPr>
                <a:spLocks noChangeArrowheads="1"/>
              </p:cNvSpPr>
              <p:nvPr/>
            </p:nvSpPr>
            <p:spPr bwMode="auto">
              <a:xfrm>
                <a:off x="5577" y="2097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7" name="Rectangle 785"/>
              <p:cNvSpPr>
                <a:spLocks noChangeArrowheads="1"/>
              </p:cNvSpPr>
              <p:nvPr/>
            </p:nvSpPr>
            <p:spPr bwMode="auto">
              <a:xfrm>
                <a:off x="5582" y="21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8" name="Rectangle 786"/>
              <p:cNvSpPr>
                <a:spLocks noChangeArrowheads="1"/>
              </p:cNvSpPr>
              <p:nvPr/>
            </p:nvSpPr>
            <p:spPr bwMode="auto">
              <a:xfrm>
                <a:off x="5582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39" name="Rectangle 787"/>
              <p:cNvSpPr>
                <a:spLocks noChangeArrowheads="1"/>
              </p:cNvSpPr>
              <p:nvPr/>
            </p:nvSpPr>
            <p:spPr bwMode="auto">
              <a:xfrm>
                <a:off x="5583" y="212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0" name="Rectangle 788"/>
              <p:cNvSpPr>
                <a:spLocks noChangeArrowheads="1"/>
              </p:cNvSpPr>
              <p:nvPr/>
            </p:nvSpPr>
            <p:spPr bwMode="auto">
              <a:xfrm>
                <a:off x="5583" y="208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1" name="Rectangle 789"/>
              <p:cNvSpPr>
                <a:spLocks noChangeArrowheads="1"/>
              </p:cNvSpPr>
              <p:nvPr/>
            </p:nvSpPr>
            <p:spPr bwMode="auto">
              <a:xfrm>
                <a:off x="5583" y="216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2" name="Rectangle 790"/>
              <p:cNvSpPr>
                <a:spLocks noChangeArrowheads="1"/>
              </p:cNvSpPr>
              <p:nvPr/>
            </p:nvSpPr>
            <p:spPr bwMode="auto">
              <a:xfrm>
                <a:off x="5584" y="2141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3" name="Rectangle 791"/>
              <p:cNvSpPr>
                <a:spLocks noChangeArrowheads="1"/>
              </p:cNvSpPr>
              <p:nvPr/>
            </p:nvSpPr>
            <p:spPr bwMode="auto">
              <a:xfrm>
                <a:off x="5584" y="215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4" name="Rectangle 792"/>
              <p:cNvSpPr>
                <a:spLocks noChangeArrowheads="1"/>
              </p:cNvSpPr>
              <p:nvPr/>
            </p:nvSpPr>
            <p:spPr bwMode="auto">
              <a:xfrm>
                <a:off x="5585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5" name="Rectangle 793"/>
              <p:cNvSpPr>
                <a:spLocks noChangeArrowheads="1"/>
              </p:cNvSpPr>
              <p:nvPr/>
            </p:nvSpPr>
            <p:spPr bwMode="auto">
              <a:xfrm>
                <a:off x="5585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6" name="Rectangle 794"/>
              <p:cNvSpPr>
                <a:spLocks noChangeArrowheads="1"/>
              </p:cNvSpPr>
              <p:nvPr/>
            </p:nvSpPr>
            <p:spPr bwMode="auto">
              <a:xfrm>
                <a:off x="5585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7" name="Rectangle 795"/>
              <p:cNvSpPr>
                <a:spLocks noChangeArrowheads="1"/>
              </p:cNvSpPr>
              <p:nvPr/>
            </p:nvSpPr>
            <p:spPr bwMode="auto">
              <a:xfrm>
                <a:off x="5586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8" name="Rectangle 796"/>
              <p:cNvSpPr>
                <a:spLocks noChangeArrowheads="1"/>
              </p:cNvSpPr>
              <p:nvPr/>
            </p:nvSpPr>
            <p:spPr bwMode="auto">
              <a:xfrm>
                <a:off x="5586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49" name="Rectangle 797"/>
              <p:cNvSpPr>
                <a:spLocks noChangeArrowheads="1"/>
              </p:cNvSpPr>
              <p:nvPr/>
            </p:nvSpPr>
            <p:spPr bwMode="auto">
              <a:xfrm>
                <a:off x="5587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0" name="Rectangle 798"/>
              <p:cNvSpPr>
                <a:spLocks noChangeArrowheads="1"/>
              </p:cNvSpPr>
              <p:nvPr/>
            </p:nvSpPr>
            <p:spPr bwMode="auto">
              <a:xfrm>
                <a:off x="5587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1" name="Rectangle 799"/>
              <p:cNvSpPr>
                <a:spLocks noChangeArrowheads="1"/>
              </p:cNvSpPr>
              <p:nvPr/>
            </p:nvSpPr>
            <p:spPr bwMode="auto">
              <a:xfrm>
                <a:off x="5587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2" name="Rectangle 800"/>
              <p:cNvSpPr>
                <a:spLocks noChangeArrowheads="1"/>
              </p:cNvSpPr>
              <p:nvPr/>
            </p:nvSpPr>
            <p:spPr bwMode="auto">
              <a:xfrm>
                <a:off x="5588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3" name="Rectangle 801"/>
              <p:cNvSpPr>
                <a:spLocks noChangeArrowheads="1"/>
              </p:cNvSpPr>
              <p:nvPr/>
            </p:nvSpPr>
            <p:spPr bwMode="auto">
              <a:xfrm>
                <a:off x="5588" y="21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4" name="Rectangle 802"/>
              <p:cNvSpPr>
                <a:spLocks noChangeArrowheads="1"/>
              </p:cNvSpPr>
              <p:nvPr/>
            </p:nvSpPr>
            <p:spPr bwMode="auto">
              <a:xfrm>
                <a:off x="5590" y="213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5" name="Rectangle 803"/>
              <p:cNvSpPr>
                <a:spLocks noChangeArrowheads="1"/>
              </p:cNvSpPr>
              <p:nvPr/>
            </p:nvSpPr>
            <p:spPr bwMode="auto">
              <a:xfrm>
                <a:off x="5590" y="21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6" name="Rectangle 804"/>
              <p:cNvSpPr>
                <a:spLocks noChangeArrowheads="1"/>
              </p:cNvSpPr>
              <p:nvPr/>
            </p:nvSpPr>
            <p:spPr bwMode="auto">
              <a:xfrm>
                <a:off x="5590" y="2110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7" name="Rectangle 805"/>
              <p:cNvSpPr>
                <a:spLocks noChangeArrowheads="1"/>
              </p:cNvSpPr>
              <p:nvPr/>
            </p:nvSpPr>
            <p:spPr bwMode="auto">
              <a:xfrm>
                <a:off x="5591" y="210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8" name="Rectangle 806"/>
              <p:cNvSpPr>
                <a:spLocks noChangeArrowheads="1"/>
              </p:cNvSpPr>
              <p:nvPr/>
            </p:nvSpPr>
            <p:spPr bwMode="auto">
              <a:xfrm>
                <a:off x="5591" y="214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59" name="Rectangle 807"/>
              <p:cNvSpPr>
                <a:spLocks noChangeArrowheads="1"/>
              </p:cNvSpPr>
              <p:nvPr/>
            </p:nvSpPr>
            <p:spPr bwMode="auto">
              <a:xfrm>
                <a:off x="5591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0" name="Rectangle 808"/>
              <p:cNvSpPr>
                <a:spLocks noChangeArrowheads="1"/>
              </p:cNvSpPr>
              <p:nvPr/>
            </p:nvSpPr>
            <p:spPr bwMode="auto">
              <a:xfrm>
                <a:off x="5592" y="215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1" name="Rectangle 809"/>
              <p:cNvSpPr>
                <a:spLocks noChangeArrowheads="1"/>
              </p:cNvSpPr>
              <p:nvPr/>
            </p:nvSpPr>
            <p:spPr bwMode="auto">
              <a:xfrm>
                <a:off x="5592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2" name="Rectangle 810"/>
              <p:cNvSpPr>
                <a:spLocks noChangeArrowheads="1"/>
              </p:cNvSpPr>
              <p:nvPr/>
            </p:nvSpPr>
            <p:spPr bwMode="auto">
              <a:xfrm>
                <a:off x="5593" y="215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3" name="Rectangle 811"/>
              <p:cNvSpPr>
                <a:spLocks noChangeArrowheads="1"/>
              </p:cNvSpPr>
              <p:nvPr/>
            </p:nvSpPr>
            <p:spPr bwMode="auto">
              <a:xfrm>
                <a:off x="5593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4" name="Rectangle 812"/>
              <p:cNvSpPr>
                <a:spLocks noChangeArrowheads="1"/>
              </p:cNvSpPr>
              <p:nvPr/>
            </p:nvSpPr>
            <p:spPr bwMode="auto">
              <a:xfrm>
                <a:off x="5593" y="209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5" name="Rectangle 813"/>
              <p:cNvSpPr>
                <a:spLocks noChangeArrowheads="1"/>
              </p:cNvSpPr>
              <p:nvPr/>
            </p:nvSpPr>
            <p:spPr bwMode="auto">
              <a:xfrm>
                <a:off x="5594" y="2094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6" name="Rectangle 814"/>
              <p:cNvSpPr>
                <a:spLocks noChangeArrowheads="1"/>
              </p:cNvSpPr>
              <p:nvPr/>
            </p:nvSpPr>
            <p:spPr bwMode="auto">
              <a:xfrm>
                <a:off x="5594" y="213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7" name="Rectangle 815"/>
              <p:cNvSpPr>
                <a:spLocks noChangeArrowheads="1"/>
              </p:cNvSpPr>
              <p:nvPr/>
            </p:nvSpPr>
            <p:spPr bwMode="auto">
              <a:xfrm>
                <a:off x="5595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8" name="Rectangle 816"/>
              <p:cNvSpPr>
                <a:spLocks noChangeArrowheads="1"/>
              </p:cNvSpPr>
              <p:nvPr/>
            </p:nvSpPr>
            <p:spPr bwMode="auto">
              <a:xfrm>
                <a:off x="5595" y="212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69" name="Rectangle 817"/>
              <p:cNvSpPr>
                <a:spLocks noChangeArrowheads="1"/>
              </p:cNvSpPr>
              <p:nvPr/>
            </p:nvSpPr>
            <p:spPr bwMode="auto">
              <a:xfrm>
                <a:off x="5595" y="2110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0" name="Rectangle 818"/>
              <p:cNvSpPr>
                <a:spLocks noChangeArrowheads="1"/>
              </p:cNvSpPr>
              <p:nvPr/>
            </p:nvSpPr>
            <p:spPr bwMode="auto">
              <a:xfrm>
                <a:off x="5596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1" name="Rectangle 819"/>
              <p:cNvSpPr>
                <a:spLocks noChangeArrowheads="1"/>
              </p:cNvSpPr>
              <p:nvPr/>
            </p:nvSpPr>
            <p:spPr bwMode="auto">
              <a:xfrm>
                <a:off x="5596" y="211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2" name="Rectangle 820"/>
              <p:cNvSpPr>
                <a:spLocks noChangeArrowheads="1"/>
              </p:cNvSpPr>
              <p:nvPr/>
            </p:nvSpPr>
            <p:spPr bwMode="auto">
              <a:xfrm>
                <a:off x="5598" y="215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3" name="Rectangle 821"/>
              <p:cNvSpPr>
                <a:spLocks noChangeArrowheads="1"/>
              </p:cNvSpPr>
              <p:nvPr/>
            </p:nvSpPr>
            <p:spPr bwMode="auto">
              <a:xfrm>
                <a:off x="5598" y="212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4" name="Rectangle 822"/>
              <p:cNvSpPr>
                <a:spLocks noChangeArrowheads="1"/>
              </p:cNvSpPr>
              <p:nvPr/>
            </p:nvSpPr>
            <p:spPr bwMode="auto">
              <a:xfrm>
                <a:off x="5598" y="212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5" name="Rectangle 823"/>
              <p:cNvSpPr>
                <a:spLocks noChangeArrowheads="1"/>
              </p:cNvSpPr>
              <p:nvPr/>
            </p:nvSpPr>
            <p:spPr bwMode="auto">
              <a:xfrm>
                <a:off x="5599" y="213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6" name="Rectangle 824"/>
              <p:cNvSpPr>
                <a:spLocks noChangeArrowheads="1"/>
              </p:cNvSpPr>
              <p:nvPr/>
            </p:nvSpPr>
            <p:spPr bwMode="auto">
              <a:xfrm>
                <a:off x="5599" y="2094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77" name="Rectangle 825"/>
              <p:cNvSpPr>
                <a:spLocks noChangeArrowheads="1"/>
              </p:cNvSpPr>
              <p:nvPr/>
            </p:nvSpPr>
            <p:spPr bwMode="auto">
              <a:xfrm>
                <a:off x="5600" y="210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65" name="Group 826"/>
            <p:cNvGrpSpPr>
              <a:grpSpLocks/>
            </p:cNvGrpSpPr>
            <p:nvPr/>
          </p:nvGrpSpPr>
          <p:grpSpPr bwMode="auto">
            <a:xfrm>
              <a:off x="5600" y="2041"/>
              <a:ext cx="96" cy="144"/>
              <a:chOff x="5600" y="2041"/>
              <a:chExt cx="96" cy="144"/>
            </a:xfrm>
          </p:grpSpPr>
          <p:sp>
            <p:nvSpPr>
              <p:cNvPr id="843579" name="Rectangle 827"/>
              <p:cNvSpPr>
                <a:spLocks noChangeArrowheads="1"/>
              </p:cNvSpPr>
              <p:nvPr/>
            </p:nvSpPr>
            <p:spPr bwMode="auto">
              <a:xfrm>
                <a:off x="5600" y="215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0" name="Rectangle 828"/>
              <p:cNvSpPr>
                <a:spLocks noChangeArrowheads="1"/>
              </p:cNvSpPr>
              <p:nvPr/>
            </p:nvSpPr>
            <p:spPr bwMode="auto">
              <a:xfrm>
                <a:off x="5600" y="214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1" name="Rectangle 829"/>
              <p:cNvSpPr>
                <a:spLocks noChangeArrowheads="1"/>
              </p:cNvSpPr>
              <p:nvPr/>
            </p:nvSpPr>
            <p:spPr bwMode="auto">
              <a:xfrm>
                <a:off x="5601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2" name="Rectangle 830"/>
              <p:cNvSpPr>
                <a:spLocks noChangeArrowheads="1"/>
              </p:cNvSpPr>
              <p:nvPr/>
            </p:nvSpPr>
            <p:spPr bwMode="auto">
              <a:xfrm>
                <a:off x="5601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3" name="Rectangle 831"/>
              <p:cNvSpPr>
                <a:spLocks noChangeArrowheads="1"/>
              </p:cNvSpPr>
              <p:nvPr/>
            </p:nvSpPr>
            <p:spPr bwMode="auto">
              <a:xfrm>
                <a:off x="5602" y="210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4" name="Rectangle 832"/>
              <p:cNvSpPr>
                <a:spLocks noChangeArrowheads="1"/>
              </p:cNvSpPr>
              <p:nvPr/>
            </p:nvSpPr>
            <p:spPr bwMode="auto">
              <a:xfrm>
                <a:off x="5602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5" name="Rectangle 833"/>
              <p:cNvSpPr>
                <a:spLocks noChangeArrowheads="1"/>
              </p:cNvSpPr>
              <p:nvPr/>
            </p:nvSpPr>
            <p:spPr bwMode="auto">
              <a:xfrm>
                <a:off x="5602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6" name="Rectangle 834"/>
              <p:cNvSpPr>
                <a:spLocks noChangeArrowheads="1"/>
              </p:cNvSpPr>
              <p:nvPr/>
            </p:nvSpPr>
            <p:spPr bwMode="auto">
              <a:xfrm>
                <a:off x="5603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7" name="Rectangle 835"/>
              <p:cNvSpPr>
                <a:spLocks noChangeArrowheads="1"/>
              </p:cNvSpPr>
              <p:nvPr/>
            </p:nvSpPr>
            <p:spPr bwMode="auto">
              <a:xfrm>
                <a:off x="5603" y="209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8" name="Rectangle 836"/>
              <p:cNvSpPr>
                <a:spLocks noChangeArrowheads="1"/>
              </p:cNvSpPr>
              <p:nvPr/>
            </p:nvSpPr>
            <p:spPr bwMode="auto">
              <a:xfrm>
                <a:off x="5604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89" name="Rectangle 837"/>
              <p:cNvSpPr>
                <a:spLocks noChangeArrowheads="1"/>
              </p:cNvSpPr>
              <p:nvPr/>
            </p:nvSpPr>
            <p:spPr bwMode="auto">
              <a:xfrm>
                <a:off x="5604" y="2077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0" name="Rectangle 838"/>
              <p:cNvSpPr>
                <a:spLocks noChangeArrowheads="1"/>
              </p:cNvSpPr>
              <p:nvPr/>
            </p:nvSpPr>
            <p:spPr bwMode="auto">
              <a:xfrm>
                <a:off x="5604" y="210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1" name="Rectangle 839"/>
              <p:cNvSpPr>
                <a:spLocks noChangeArrowheads="1"/>
              </p:cNvSpPr>
              <p:nvPr/>
            </p:nvSpPr>
            <p:spPr bwMode="auto">
              <a:xfrm>
                <a:off x="5605" y="208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2" name="Rectangle 840"/>
              <p:cNvSpPr>
                <a:spLocks noChangeArrowheads="1"/>
              </p:cNvSpPr>
              <p:nvPr/>
            </p:nvSpPr>
            <p:spPr bwMode="auto">
              <a:xfrm>
                <a:off x="5605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3" name="Rectangle 841"/>
              <p:cNvSpPr>
                <a:spLocks noChangeArrowheads="1"/>
              </p:cNvSpPr>
              <p:nvPr/>
            </p:nvSpPr>
            <p:spPr bwMode="auto">
              <a:xfrm>
                <a:off x="5607" y="209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4" name="Rectangle 842"/>
              <p:cNvSpPr>
                <a:spLocks noChangeArrowheads="1"/>
              </p:cNvSpPr>
              <p:nvPr/>
            </p:nvSpPr>
            <p:spPr bwMode="auto">
              <a:xfrm>
                <a:off x="5607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5" name="Rectangle 843"/>
              <p:cNvSpPr>
                <a:spLocks noChangeArrowheads="1"/>
              </p:cNvSpPr>
              <p:nvPr/>
            </p:nvSpPr>
            <p:spPr bwMode="auto">
              <a:xfrm>
                <a:off x="5607" y="212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6" name="Rectangle 844"/>
              <p:cNvSpPr>
                <a:spLocks noChangeArrowheads="1"/>
              </p:cNvSpPr>
              <p:nvPr/>
            </p:nvSpPr>
            <p:spPr bwMode="auto">
              <a:xfrm>
                <a:off x="5608" y="211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7" name="Rectangle 845"/>
              <p:cNvSpPr>
                <a:spLocks noChangeArrowheads="1"/>
              </p:cNvSpPr>
              <p:nvPr/>
            </p:nvSpPr>
            <p:spPr bwMode="auto">
              <a:xfrm>
                <a:off x="5608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8" name="Rectangle 846"/>
              <p:cNvSpPr>
                <a:spLocks noChangeArrowheads="1"/>
              </p:cNvSpPr>
              <p:nvPr/>
            </p:nvSpPr>
            <p:spPr bwMode="auto">
              <a:xfrm>
                <a:off x="5609" y="2082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599" name="Rectangle 847"/>
              <p:cNvSpPr>
                <a:spLocks noChangeArrowheads="1"/>
              </p:cNvSpPr>
              <p:nvPr/>
            </p:nvSpPr>
            <p:spPr bwMode="auto">
              <a:xfrm>
                <a:off x="5609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0" name="Rectangle 848"/>
              <p:cNvSpPr>
                <a:spLocks noChangeArrowheads="1"/>
              </p:cNvSpPr>
              <p:nvPr/>
            </p:nvSpPr>
            <p:spPr bwMode="auto">
              <a:xfrm>
                <a:off x="5609" y="210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1" name="Rectangle 849"/>
              <p:cNvSpPr>
                <a:spLocks noChangeArrowheads="1"/>
              </p:cNvSpPr>
              <p:nvPr/>
            </p:nvSpPr>
            <p:spPr bwMode="auto">
              <a:xfrm>
                <a:off x="5610" y="211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2" name="Rectangle 850"/>
              <p:cNvSpPr>
                <a:spLocks noChangeArrowheads="1"/>
              </p:cNvSpPr>
              <p:nvPr/>
            </p:nvSpPr>
            <p:spPr bwMode="auto">
              <a:xfrm>
                <a:off x="5610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3" name="Rectangle 851"/>
              <p:cNvSpPr>
                <a:spLocks noChangeArrowheads="1"/>
              </p:cNvSpPr>
              <p:nvPr/>
            </p:nvSpPr>
            <p:spPr bwMode="auto">
              <a:xfrm>
                <a:off x="5611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4" name="Rectangle 852"/>
              <p:cNvSpPr>
                <a:spLocks noChangeArrowheads="1"/>
              </p:cNvSpPr>
              <p:nvPr/>
            </p:nvSpPr>
            <p:spPr bwMode="auto">
              <a:xfrm>
                <a:off x="5611" y="208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5" name="Rectangle 853"/>
              <p:cNvSpPr>
                <a:spLocks noChangeArrowheads="1"/>
              </p:cNvSpPr>
              <p:nvPr/>
            </p:nvSpPr>
            <p:spPr bwMode="auto">
              <a:xfrm>
                <a:off x="5611" y="207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6" name="Rectangle 854"/>
              <p:cNvSpPr>
                <a:spLocks noChangeArrowheads="1"/>
              </p:cNvSpPr>
              <p:nvPr/>
            </p:nvSpPr>
            <p:spPr bwMode="auto">
              <a:xfrm>
                <a:off x="5611" y="209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7" name="Rectangle 855"/>
              <p:cNvSpPr>
                <a:spLocks noChangeArrowheads="1"/>
              </p:cNvSpPr>
              <p:nvPr/>
            </p:nvSpPr>
            <p:spPr bwMode="auto">
              <a:xfrm>
                <a:off x="5611" y="210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8" name="Rectangle 856"/>
              <p:cNvSpPr>
                <a:spLocks noChangeArrowheads="1"/>
              </p:cNvSpPr>
              <p:nvPr/>
            </p:nvSpPr>
            <p:spPr bwMode="auto">
              <a:xfrm>
                <a:off x="5611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09" name="Rectangle 857"/>
              <p:cNvSpPr>
                <a:spLocks noChangeArrowheads="1"/>
              </p:cNvSpPr>
              <p:nvPr/>
            </p:nvSpPr>
            <p:spPr bwMode="auto">
              <a:xfrm>
                <a:off x="5611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0" name="Rectangle 858"/>
              <p:cNvSpPr>
                <a:spLocks noChangeArrowheads="1"/>
              </p:cNvSpPr>
              <p:nvPr/>
            </p:nvSpPr>
            <p:spPr bwMode="auto">
              <a:xfrm>
                <a:off x="5611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1" name="Rectangle 859"/>
              <p:cNvSpPr>
                <a:spLocks noChangeArrowheads="1"/>
              </p:cNvSpPr>
              <p:nvPr/>
            </p:nvSpPr>
            <p:spPr bwMode="auto">
              <a:xfrm>
                <a:off x="5612" y="213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2" name="Rectangle 860"/>
              <p:cNvSpPr>
                <a:spLocks noChangeArrowheads="1"/>
              </p:cNvSpPr>
              <p:nvPr/>
            </p:nvSpPr>
            <p:spPr bwMode="auto">
              <a:xfrm>
                <a:off x="5612" y="212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3" name="Rectangle 861"/>
              <p:cNvSpPr>
                <a:spLocks noChangeArrowheads="1"/>
              </p:cNvSpPr>
              <p:nvPr/>
            </p:nvSpPr>
            <p:spPr bwMode="auto">
              <a:xfrm>
                <a:off x="5613" y="211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4" name="Rectangle 862"/>
              <p:cNvSpPr>
                <a:spLocks noChangeArrowheads="1"/>
              </p:cNvSpPr>
              <p:nvPr/>
            </p:nvSpPr>
            <p:spPr bwMode="auto">
              <a:xfrm>
                <a:off x="5613" y="215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5" name="Rectangle 863"/>
              <p:cNvSpPr>
                <a:spLocks noChangeArrowheads="1"/>
              </p:cNvSpPr>
              <p:nvPr/>
            </p:nvSpPr>
            <p:spPr bwMode="auto">
              <a:xfrm>
                <a:off x="5613" y="21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6" name="Rectangle 864"/>
              <p:cNvSpPr>
                <a:spLocks noChangeArrowheads="1"/>
              </p:cNvSpPr>
              <p:nvPr/>
            </p:nvSpPr>
            <p:spPr bwMode="auto">
              <a:xfrm>
                <a:off x="5614" y="208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7" name="Rectangle 865"/>
              <p:cNvSpPr>
                <a:spLocks noChangeArrowheads="1"/>
              </p:cNvSpPr>
              <p:nvPr/>
            </p:nvSpPr>
            <p:spPr bwMode="auto">
              <a:xfrm>
                <a:off x="5614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8" name="Rectangle 866"/>
              <p:cNvSpPr>
                <a:spLocks noChangeArrowheads="1"/>
              </p:cNvSpPr>
              <p:nvPr/>
            </p:nvSpPr>
            <p:spPr bwMode="auto">
              <a:xfrm>
                <a:off x="5615" y="2098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19" name="Rectangle 867"/>
              <p:cNvSpPr>
                <a:spLocks noChangeArrowheads="1"/>
              </p:cNvSpPr>
              <p:nvPr/>
            </p:nvSpPr>
            <p:spPr bwMode="auto">
              <a:xfrm>
                <a:off x="5615" y="2130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0" name="Rectangle 868"/>
              <p:cNvSpPr>
                <a:spLocks noChangeArrowheads="1"/>
              </p:cNvSpPr>
              <p:nvPr/>
            </p:nvSpPr>
            <p:spPr bwMode="auto">
              <a:xfrm>
                <a:off x="5615" y="2172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1" name="Rectangle 869"/>
              <p:cNvSpPr>
                <a:spLocks noChangeArrowheads="1"/>
              </p:cNvSpPr>
              <p:nvPr/>
            </p:nvSpPr>
            <p:spPr bwMode="auto">
              <a:xfrm>
                <a:off x="5616" y="2164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2" name="Rectangle 870"/>
              <p:cNvSpPr>
                <a:spLocks noChangeArrowheads="1"/>
              </p:cNvSpPr>
              <p:nvPr/>
            </p:nvSpPr>
            <p:spPr bwMode="auto">
              <a:xfrm>
                <a:off x="5616" y="2127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3" name="Rectangle 871"/>
              <p:cNvSpPr>
                <a:spLocks noChangeArrowheads="1"/>
              </p:cNvSpPr>
              <p:nvPr/>
            </p:nvSpPr>
            <p:spPr bwMode="auto">
              <a:xfrm>
                <a:off x="5616" y="2121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4" name="Rectangle 872"/>
              <p:cNvSpPr>
                <a:spLocks noChangeArrowheads="1"/>
              </p:cNvSpPr>
              <p:nvPr/>
            </p:nvSpPr>
            <p:spPr bwMode="auto">
              <a:xfrm>
                <a:off x="5617" y="2127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5" name="Rectangle 873"/>
              <p:cNvSpPr>
                <a:spLocks noChangeArrowheads="1"/>
              </p:cNvSpPr>
              <p:nvPr/>
            </p:nvSpPr>
            <p:spPr bwMode="auto">
              <a:xfrm>
                <a:off x="5617" y="2114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6" name="Rectangle 874"/>
              <p:cNvSpPr>
                <a:spLocks noChangeArrowheads="1"/>
              </p:cNvSpPr>
              <p:nvPr/>
            </p:nvSpPr>
            <p:spPr bwMode="auto">
              <a:xfrm>
                <a:off x="5618" y="2098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7" name="Rectangle 875"/>
              <p:cNvSpPr>
                <a:spLocks noChangeArrowheads="1"/>
              </p:cNvSpPr>
              <p:nvPr/>
            </p:nvSpPr>
            <p:spPr bwMode="auto">
              <a:xfrm>
                <a:off x="5618" y="2102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8" name="Rectangle 876"/>
              <p:cNvSpPr>
                <a:spLocks noChangeArrowheads="1"/>
              </p:cNvSpPr>
              <p:nvPr/>
            </p:nvSpPr>
            <p:spPr bwMode="auto">
              <a:xfrm>
                <a:off x="5618" y="2124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29" name="Rectangle 877"/>
              <p:cNvSpPr>
                <a:spLocks noChangeArrowheads="1"/>
              </p:cNvSpPr>
              <p:nvPr/>
            </p:nvSpPr>
            <p:spPr bwMode="auto">
              <a:xfrm>
                <a:off x="5620" y="2104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0" name="Rectangle 878"/>
              <p:cNvSpPr>
                <a:spLocks noChangeArrowheads="1"/>
              </p:cNvSpPr>
              <p:nvPr/>
            </p:nvSpPr>
            <p:spPr bwMode="auto">
              <a:xfrm>
                <a:off x="5620" y="2123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1" name="Rectangle 879"/>
              <p:cNvSpPr>
                <a:spLocks noChangeArrowheads="1"/>
              </p:cNvSpPr>
              <p:nvPr/>
            </p:nvSpPr>
            <p:spPr bwMode="auto">
              <a:xfrm>
                <a:off x="5624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2" name="Rectangle 880"/>
              <p:cNvSpPr>
                <a:spLocks noChangeArrowheads="1"/>
              </p:cNvSpPr>
              <p:nvPr/>
            </p:nvSpPr>
            <p:spPr bwMode="auto">
              <a:xfrm>
                <a:off x="5624" y="210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3" name="Rectangle 881"/>
              <p:cNvSpPr>
                <a:spLocks noChangeArrowheads="1"/>
              </p:cNvSpPr>
              <p:nvPr/>
            </p:nvSpPr>
            <p:spPr bwMode="auto">
              <a:xfrm>
                <a:off x="5624" y="214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4" name="Rectangle 882"/>
              <p:cNvSpPr>
                <a:spLocks noChangeArrowheads="1"/>
              </p:cNvSpPr>
              <p:nvPr/>
            </p:nvSpPr>
            <p:spPr bwMode="auto">
              <a:xfrm>
                <a:off x="5625" y="211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5" name="Rectangle 883"/>
              <p:cNvSpPr>
                <a:spLocks noChangeArrowheads="1"/>
              </p:cNvSpPr>
              <p:nvPr/>
            </p:nvSpPr>
            <p:spPr bwMode="auto">
              <a:xfrm>
                <a:off x="5625" y="215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6" name="Rectangle 884"/>
              <p:cNvSpPr>
                <a:spLocks noChangeArrowheads="1"/>
              </p:cNvSpPr>
              <p:nvPr/>
            </p:nvSpPr>
            <p:spPr bwMode="auto">
              <a:xfrm>
                <a:off x="5626" y="216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7" name="Rectangle 885"/>
              <p:cNvSpPr>
                <a:spLocks noChangeArrowheads="1"/>
              </p:cNvSpPr>
              <p:nvPr/>
            </p:nvSpPr>
            <p:spPr bwMode="auto">
              <a:xfrm>
                <a:off x="5626" y="2141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8" name="Rectangle 886"/>
              <p:cNvSpPr>
                <a:spLocks noChangeArrowheads="1"/>
              </p:cNvSpPr>
              <p:nvPr/>
            </p:nvSpPr>
            <p:spPr bwMode="auto">
              <a:xfrm>
                <a:off x="5626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39" name="Rectangle 887"/>
              <p:cNvSpPr>
                <a:spLocks noChangeArrowheads="1"/>
              </p:cNvSpPr>
              <p:nvPr/>
            </p:nvSpPr>
            <p:spPr bwMode="auto">
              <a:xfrm>
                <a:off x="5627" y="212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0" name="Rectangle 888"/>
              <p:cNvSpPr>
                <a:spLocks noChangeArrowheads="1"/>
              </p:cNvSpPr>
              <p:nvPr/>
            </p:nvSpPr>
            <p:spPr bwMode="auto">
              <a:xfrm>
                <a:off x="5627" y="210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1" name="Rectangle 889"/>
              <p:cNvSpPr>
                <a:spLocks noChangeArrowheads="1"/>
              </p:cNvSpPr>
              <p:nvPr/>
            </p:nvSpPr>
            <p:spPr bwMode="auto">
              <a:xfrm>
                <a:off x="5628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2" name="Rectangle 890"/>
              <p:cNvSpPr>
                <a:spLocks noChangeArrowheads="1"/>
              </p:cNvSpPr>
              <p:nvPr/>
            </p:nvSpPr>
            <p:spPr bwMode="auto">
              <a:xfrm>
                <a:off x="5628" y="208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3" name="Rectangle 891"/>
              <p:cNvSpPr>
                <a:spLocks noChangeArrowheads="1"/>
              </p:cNvSpPr>
              <p:nvPr/>
            </p:nvSpPr>
            <p:spPr bwMode="auto">
              <a:xfrm>
                <a:off x="5628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4" name="Rectangle 892"/>
              <p:cNvSpPr>
                <a:spLocks noChangeArrowheads="1"/>
              </p:cNvSpPr>
              <p:nvPr/>
            </p:nvSpPr>
            <p:spPr bwMode="auto">
              <a:xfrm>
                <a:off x="5629" y="213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5" name="Rectangle 893"/>
              <p:cNvSpPr>
                <a:spLocks noChangeArrowheads="1"/>
              </p:cNvSpPr>
              <p:nvPr/>
            </p:nvSpPr>
            <p:spPr bwMode="auto">
              <a:xfrm>
                <a:off x="5629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6" name="Rectangle 894"/>
              <p:cNvSpPr>
                <a:spLocks noChangeArrowheads="1"/>
              </p:cNvSpPr>
              <p:nvPr/>
            </p:nvSpPr>
            <p:spPr bwMode="auto">
              <a:xfrm>
                <a:off x="5631" y="212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7" name="Rectangle 895"/>
              <p:cNvSpPr>
                <a:spLocks noChangeArrowheads="1"/>
              </p:cNvSpPr>
              <p:nvPr/>
            </p:nvSpPr>
            <p:spPr bwMode="auto">
              <a:xfrm>
                <a:off x="5631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8" name="Rectangle 896"/>
              <p:cNvSpPr>
                <a:spLocks noChangeArrowheads="1"/>
              </p:cNvSpPr>
              <p:nvPr/>
            </p:nvSpPr>
            <p:spPr bwMode="auto">
              <a:xfrm>
                <a:off x="5631" y="209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49" name="Rectangle 897"/>
              <p:cNvSpPr>
                <a:spLocks noChangeArrowheads="1"/>
              </p:cNvSpPr>
              <p:nvPr/>
            </p:nvSpPr>
            <p:spPr bwMode="auto">
              <a:xfrm>
                <a:off x="5632" y="211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0" name="Rectangle 898"/>
              <p:cNvSpPr>
                <a:spLocks noChangeArrowheads="1"/>
              </p:cNvSpPr>
              <p:nvPr/>
            </p:nvSpPr>
            <p:spPr bwMode="auto">
              <a:xfrm>
                <a:off x="5632" y="213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1" name="Rectangle 899"/>
              <p:cNvSpPr>
                <a:spLocks noChangeArrowheads="1"/>
              </p:cNvSpPr>
              <p:nvPr/>
            </p:nvSpPr>
            <p:spPr bwMode="auto">
              <a:xfrm>
                <a:off x="5633" y="217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2" name="Rectangle 900"/>
              <p:cNvSpPr>
                <a:spLocks noChangeArrowheads="1"/>
              </p:cNvSpPr>
              <p:nvPr/>
            </p:nvSpPr>
            <p:spPr bwMode="auto">
              <a:xfrm>
                <a:off x="5633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3" name="Rectangle 901"/>
              <p:cNvSpPr>
                <a:spLocks noChangeArrowheads="1"/>
              </p:cNvSpPr>
              <p:nvPr/>
            </p:nvSpPr>
            <p:spPr bwMode="auto">
              <a:xfrm>
                <a:off x="5633" y="214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4" name="Rectangle 902"/>
              <p:cNvSpPr>
                <a:spLocks noChangeArrowheads="1"/>
              </p:cNvSpPr>
              <p:nvPr/>
            </p:nvSpPr>
            <p:spPr bwMode="auto">
              <a:xfrm>
                <a:off x="5634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5" name="Rectangle 903"/>
              <p:cNvSpPr>
                <a:spLocks noChangeArrowheads="1"/>
              </p:cNvSpPr>
              <p:nvPr/>
            </p:nvSpPr>
            <p:spPr bwMode="auto">
              <a:xfrm>
                <a:off x="5634" y="215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6" name="Rectangle 904"/>
              <p:cNvSpPr>
                <a:spLocks noChangeArrowheads="1"/>
              </p:cNvSpPr>
              <p:nvPr/>
            </p:nvSpPr>
            <p:spPr bwMode="auto">
              <a:xfrm>
                <a:off x="5635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7" name="Rectangle 905"/>
              <p:cNvSpPr>
                <a:spLocks noChangeArrowheads="1"/>
              </p:cNvSpPr>
              <p:nvPr/>
            </p:nvSpPr>
            <p:spPr bwMode="auto">
              <a:xfrm>
                <a:off x="5635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8" name="Rectangle 906"/>
              <p:cNvSpPr>
                <a:spLocks noChangeArrowheads="1"/>
              </p:cNvSpPr>
              <p:nvPr/>
            </p:nvSpPr>
            <p:spPr bwMode="auto">
              <a:xfrm>
                <a:off x="5635" y="2141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59" name="Rectangle 907"/>
              <p:cNvSpPr>
                <a:spLocks noChangeArrowheads="1"/>
              </p:cNvSpPr>
              <p:nvPr/>
            </p:nvSpPr>
            <p:spPr bwMode="auto">
              <a:xfrm>
                <a:off x="5636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0" name="Rectangle 908"/>
              <p:cNvSpPr>
                <a:spLocks noChangeArrowheads="1"/>
              </p:cNvSpPr>
              <p:nvPr/>
            </p:nvSpPr>
            <p:spPr bwMode="auto">
              <a:xfrm>
                <a:off x="5636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1" name="Rectangle 909"/>
              <p:cNvSpPr>
                <a:spLocks noChangeArrowheads="1"/>
              </p:cNvSpPr>
              <p:nvPr/>
            </p:nvSpPr>
            <p:spPr bwMode="auto">
              <a:xfrm>
                <a:off x="5637" y="213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2" name="Rectangle 910"/>
              <p:cNvSpPr>
                <a:spLocks noChangeArrowheads="1"/>
              </p:cNvSpPr>
              <p:nvPr/>
            </p:nvSpPr>
            <p:spPr bwMode="auto">
              <a:xfrm>
                <a:off x="5637" y="2159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3" name="Rectangle 911"/>
              <p:cNvSpPr>
                <a:spLocks noChangeArrowheads="1"/>
              </p:cNvSpPr>
              <p:nvPr/>
            </p:nvSpPr>
            <p:spPr bwMode="auto">
              <a:xfrm>
                <a:off x="5637" y="2159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4" name="Rectangle 912"/>
              <p:cNvSpPr>
                <a:spLocks noChangeArrowheads="1"/>
              </p:cNvSpPr>
              <p:nvPr/>
            </p:nvSpPr>
            <p:spPr bwMode="auto">
              <a:xfrm>
                <a:off x="5639" y="215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5" name="Rectangle 913"/>
              <p:cNvSpPr>
                <a:spLocks noChangeArrowheads="1"/>
              </p:cNvSpPr>
              <p:nvPr/>
            </p:nvSpPr>
            <p:spPr bwMode="auto">
              <a:xfrm>
                <a:off x="5639" y="2130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6" name="Rectangle 914"/>
              <p:cNvSpPr>
                <a:spLocks noChangeArrowheads="1"/>
              </p:cNvSpPr>
              <p:nvPr/>
            </p:nvSpPr>
            <p:spPr bwMode="auto">
              <a:xfrm>
                <a:off x="5640" y="216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7" name="Rectangle 915"/>
              <p:cNvSpPr>
                <a:spLocks noChangeArrowheads="1"/>
              </p:cNvSpPr>
              <p:nvPr/>
            </p:nvSpPr>
            <p:spPr bwMode="auto">
              <a:xfrm>
                <a:off x="5640" y="212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8" name="Rectangle 916"/>
              <p:cNvSpPr>
                <a:spLocks noChangeArrowheads="1"/>
              </p:cNvSpPr>
              <p:nvPr/>
            </p:nvSpPr>
            <p:spPr bwMode="auto">
              <a:xfrm>
                <a:off x="5640" y="214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69" name="Rectangle 917"/>
              <p:cNvSpPr>
                <a:spLocks noChangeArrowheads="1"/>
              </p:cNvSpPr>
              <p:nvPr/>
            </p:nvSpPr>
            <p:spPr bwMode="auto">
              <a:xfrm>
                <a:off x="5641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0" name="Rectangle 918"/>
              <p:cNvSpPr>
                <a:spLocks noChangeArrowheads="1"/>
              </p:cNvSpPr>
              <p:nvPr/>
            </p:nvSpPr>
            <p:spPr bwMode="auto">
              <a:xfrm>
                <a:off x="5641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1" name="Rectangle 919"/>
              <p:cNvSpPr>
                <a:spLocks noChangeArrowheads="1"/>
              </p:cNvSpPr>
              <p:nvPr/>
            </p:nvSpPr>
            <p:spPr bwMode="auto">
              <a:xfrm>
                <a:off x="5642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2" name="Rectangle 920"/>
              <p:cNvSpPr>
                <a:spLocks noChangeArrowheads="1"/>
              </p:cNvSpPr>
              <p:nvPr/>
            </p:nvSpPr>
            <p:spPr bwMode="auto">
              <a:xfrm>
                <a:off x="5642" y="211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3" name="Rectangle 921"/>
              <p:cNvSpPr>
                <a:spLocks noChangeArrowheads="1"/>
              </p:cNvSpPr>
              <p:nvPr/>
            </p:nvSpPr>
            <p:spPr bwMode="auto">
              <a:xfrm>
                <a:off x="5642" y="215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4" name="Rectangle 922"/>
              <p:cNvSpPr>
                <a:spLocks noChangeArrowheads="1"/>
              </p:cNvSpPr>
              <p:nvPr/>
            </p:nvSpPr>
            <p:spPr bwMode="auto">
              <a:xfrm>
                <a:off x="5643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5" name="Rectangle 923"/>
              <p:cNvSpPr>
                <a:spLocks noChangeArrowheads="1"/>
              </p:cNvSpPr>
              <p:nvPr/>
            </p:nvSpPr>
            <p:spPr bwMode="auto">
              <a:xfrm>
                <a:off x="5643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6" name="Rectangle 924"/>
              <p:cNvSpPr>
                <a:spLocks noChangeArrowheads="1"/>
              </p:cNvSpPr>
              <p:nvPr/>
            </p:nvSpPr>
            <p:spPr bwMode="auto">
              <a:xfrm>
                <a:off x="5644" y="215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7" name="Rectangle 925"/>
              <p:cNvSpPr>
                <a:spLocks noChangeArrowheads="1"/>
              </p:cNvSpPr>
              <p:nvPr/>
            </p:nvSpPr>
            <p:spPr bwMode="auto">
              <a:xfrm>
                <a:off x="5644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8" name="Rectangle 926"/>
              <p:cNvSpPr>
                <a:spLocks noChangeArrowheads="1"/>
              </p:cNvSpPr>
              <p:nvPr/>
            </p:nvSpPr>
            <p:spPr bwMode="auto">
              <a:xfrm>
                <a:off x="5644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79" name="Rectangle 927"/>
              <p:cNvSpPr>
                <a:spLocks noChangeArrowheads="1"/>
              </p:cNvSpPr>
              <p:nvPr/>
            </p:nvSpPr>
            <p:spPr bwMode="auto">
              <a:xfrm>
                <a:off x="5645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0" name="Rectangle 928"/>
              <p:cNvSpPr>
                <a:spLocks noChangeArrowheads="1"/>
              </p:cNvSpPr>
              <p:nvPr/>
            </p:nvSpPr>
            <p:spPr bwMode="auto">
              <a:xfrm>
                <a:off x="5645" y="214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1" name="Rectangle 929"/>
              <p:cNvSpPr>
                <a:spLocks noChangeArrowheads="1"/>
              </p:cNvSpPr>
              <p:nvPr/>
            </p:nvSpPr>
            <p:spPr bwMode="auto">
              <a:xfrm>
                <a:off x="5647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2" name="Rectangle 930"/>
              <p:cNvSpPr>
                <a:spLocks noChangeArrowheads="1"/>
              </p:cNvSpPr>
              <p:nvPr/>
            </p:nvSpPr>
            <p:spPr bwMode="auto">
              <a:xfrm>
                <a:off x="5647" y="210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3" name="Rectangle 931"/>
              <p:cNvSpPr>
                <a:spLocks noChangeArrowheads="1"/>
              </p:cNvSpPr>
              <p:nvPr/>
            </p:nvSpPr>
            <p:spPr bwMode="auto">
              <a:xfrm>
                <a:off x="5647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4" name="Rectangle 932"/>
              <p:cNvSpPr>
                <a:spLocks noChangeArrowheads="1"/>
              </p:cNvSpPr>
              <p:nvPr/>
            </p:nvSpPr>
            <p:spPr bwMode="auto">
              <a:xfrm>
                <a:off x="5648" y="2098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5" name="Rectangle 933"/>
              <p:cNvSpPr>
                <a:spLocks noChangeArrowheads="1"/>
              </p:cNvSpPr>
              <p:nvPr/>
            </p:nvSpPr>
            <p:spPr bwMode="auto">
              <a:xfrm>
                <a:off x="5648" y="213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6" name="Rectangle 934"/>
              <p:cNvSpPr>
                <a:spLocks noChangeArrowheads="1"/>
              </p:cNvSpPr>
              <p:nvPr/>
            </p:nvSpPr>
            <p:spPr bwMode="auto">
              <a:xfrm>
                <a:off x="5649" y="211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7" name="Rectangle 935"/>
              <p:cNvSpPr>
                <a:spLocks noChangeArrowheads="1"/>
              </p:cNvSpPr>
              <p:nvPr/>
            </p:nvSpPr>
            <p:spPr bwMode="auto">
              <a:xfrm>
                <a:off x="5649" y="2151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8" name="Rectangle 936"/>
              <p:cNvSpPr>
                <a:spLocks noChangeArrowheads="1"/>
              </p:cNvSpPr>
              <p:nvPr/>
            </p:nvSpPr>
            <p:spPr bwMode="auto">
              <a:xfrm>
                <a:off x="5649" y="213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89" name="Rectangle 937"/>
              <p:cNvSpPr>
                <a:spLocks noChangeArrowheads="1"/>
              </p:cNvSpPr>
              <p:nvPr/>
            </p:nvSpPr>
            <p:spPr bwMode="auto">
              <a:xfrm>
                <a:off x="5650" y="211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0" name="Rectangle 938"/>
              <p:cNvSpPr>
                <a:spLocks noChangeArrowheads="1"/>
              </p:cNvSpPr>
              <p:nvPr/>
            </p:nvSpPr>
            <p:spPr bwMode="auto">
              <a:xfrm>
                <a:off x="5650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1" name="Rectangle 939"/>
              <p:cNvSpPr>
                <a:spLocks noChangeArrowheads="1"/>
              </p:cNvSpPr>
              <p:nvPr/>
            </p:nvSpPr>
            <p:spPr bwMode="auto">
              <a:xfrm>
                <a:off x="5650" y="214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2" name="Rectangle 940"/>
              <p:cNvSpPr>
                <a:spLocks noChangeArrowheads="1"/>
              </p:cNvSpPr>
              <p:nvPr/>
            </p:nvSpPr>
            <p:spPr bwMode="auto">
              <a:xfrm>
                <a:off x="5651" y="209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3" name="Rectangle 941"/>
              <p:cNvSpPr>
                <a:spLocks noChangeArrowheads="1"/>
              </p:cNvSpPr>
              <p:nvPr/>
            </p:nvSpPr>
            <p:spPr bwMode="auto">
              <a:xfrm>
                <a:off x="5651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4" name="Rectangle 942"/>
              <p:cNvSpPr>
                <a:spLocks noChangeArrowheads="1"/>
              </p:cNvSpPr>
              <p:nvPr/>
            </p:nvSpPr>
            <p:spPr bwMode="auto">
              <a:xfrm>
                <a:off x="5652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5" name="Rectangle 943"/>
              <p:cNvSpPr>
                <a:spLocks noChangeArrowheads="1"/>
              </p:cNvSpPr>
              <p:nvPr/>
            </p:nvSpPr>
            <p:spPr bwMode="auto">
              <a:xfrm>
                <a:off x="5652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6" name="Rectangle 944"/>
              <p:cNvSpPr>
                <a:spLocks noChangeArrowheads="1"/>
              </p:cNvSpPr>
              <p:nvPr/>
            </p:nvSpPr>
            <p:spPr bwMode="auto">
              <a:xfrm>
                <a:off x="5652" y="211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7" name="Rectangle 945"/>
              <p:cNvSpPr>
                <a:spLocks noChangeArrowheads="1"/>
              </p:cNvSpPr>
              <p:nvPr/>
            </p:nvSpPr>
            <p:spPr bwMode="auto">
              <a:xfrm>
                <a:off x="5653" y="2159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8" name="Rectangle 946"/>
              <p:cNvSpPr>
                <a:spLocks noChangeArrowheads="1"/>
              </p:cNvSpPr>
              <p:nvPr/>
            </p:nvSpPr>
            <p:spPr bwMode="auto">
              <a:xfrm>
                <a:off x="5653" y="208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699" name="Rectangle 947"/>
              <p:cNvSpPr>
                <a:spLocks noChangeArrowheads="1"/>
              </p:cNvSpPr>
              <p:nvPr/>
            </p:nvSpPr>
            <p:spPr bwMode="auto">
              <a:xfrm>
                <a:off x="5654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0" name="Rectangle 948"/>
              <p:cNvSpPr>
                <a:spLocks noChangeArrowheads="1"/>
              </p:cNvSpPr>
              <p:nvPr/>
            </p:nvSpPr>
            <p:spPr bwMode="auto">
              <a:xfrm>
                <a:off x="5654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1" name="Rectangle 949"/>
              <p:cNvSpPr>
                <a:spLocks noChangeArrowheads="1"/>
              </p:cNvSpPr>
              <p:nvPr/>
            </p:nvSpPr>
            <p:spPr bwMode="auto">
              <a:xfrm>
                <a:off x="5654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2" name="Rectangle 950"/>
              <p:cNvSpPr>
                <a:spLocks noChangeArrowheads="1"/>
              </p:cNvSpPr>
              <p:nvPr/>
            </p:nvSpPr>
            <p:spPr bwMode="auto">
              <a:xfrm>
                <a:off x="5656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3" name="Rectangle 951"/>
              <p:cNvSpPr>
                <a:spLocks noChangeArrowheads="1"/>
              </p:cNvSpPr>
              <p:nvPr/>
            </p:nvSpPr>
            <p:spPr bwMode="auto">
              <a:xfrm>
                <a:off x="5656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4" name="Rectangle 952"/>
              <p:cNvSpPr>
                <a:spLocks noChangeArrowheads="1"/>
              </p:cNvSpPr>
              <p:nvPr/>
            </p:nvSpPr>
            <p:spPr bwMode="auto">
              <a:xfrm>
                <a:off x="5657" y="206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5" name="Rectangle 953"/>
              <p:cNvSpPr>
                <a:spLocks noChangeArrowheads="1"/>
              </p:cNvSpPr>
              <p:nvPr/>
            </p:nvSpPr>
            <p:spPr bwMode="auto">
              <a:xfrm>
                <a:off x="5657" y="2082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6" name="Rectangle 954"/>
              <p:cNvSpPr>
                <a:spLocks noChangeArrowheads="1"/>
              </p:cNvSpPr>
              <p:nvPr/>
            </p:nvSpPr>
            <p:spPr bwMode="auto">
              <a:xfrm>
                <a:off x="5657" y="21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7" name="Rectangle 955"/>
              <p:cNvSpPr>
                <a:spLocks noChangeArrowheads="1"/>
              </p:cNvSpPr>
              <p:nvPr/>
            </p:nvSpPr>
            <p:spPr bwMode="auto">
              <a:xfrm>
                <a:off x="5658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8" name="Rectangle 956"/>
              <p:cNvSpPr>
                <a:spLocks noChangeArrowheads="1"/>
              </p:cNvSpPr>
              <p:nvPr/>
            </p:nvSpPr>
            <p:spPr bwMode="auto">
              <a:xfrm>
                <a:off x="5658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09" name="Rectangle 957"/>
              <p:cNvSpPr>
                <a:spLocks noChangeArrowheads="1"/>
              </p:cNvSpPr>
              <p:nvPr/>
            </p:nvSpPr>
            <p:spPr bwMode="auto">
              <a:xfrm>
                <a:off x="5659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0" name="Rectangle 958"/>
              <p:cNvSpPr>
                <a:spLocks noChangeArrowheads="1"/>
              </p:cNvSpPr>
              <p:nvPr/>
            </p:nvSpPr>
            <p:spPr bwMode="auto">
              <a:xfrm>
                <a:off x="5659" y="21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1" name="Rectangle 959"/>
              <p:cNvSpPr>
                <a:spLocks noChangeArrowheads="1"/>
              </p:cNvSpPr>
              <p:nvPr/>
            </p:nvSpPr>
            <p:spPr bwMode="auto">
              <a:xfrm>
                <a:off x="5659" y="206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2" name="Rectangle 960"/>
              <p:cNvSpPr>
                <a:spLocks noChangeArrowheads="1"/>
              </p:cNvSpPr>
              <p:nvPr/>
            </p:nvSpPr>
            <p:spPr bwMode="auto">
              <a:xfrm>
                <a:off x="5660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3" name="Rectangle 961"/>
              <p:cNvSpPr>
                <a:spLocks noChangeArrowheads="1"/>
              </p:cNvSpPr>
              <p:nvPr/>
            </p:nvSpPr>
            <p:spPr bwMode="auto">
              <a:xfrm>
                <a:off x="5660" y="214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4" name="Rectangle 962"/>
              <p:cNvSpPr>
                <a:spLocks noChangeArrowheads="1"/>
              </p:cNvSpPr>
              <p:nvPr/>
            </p:nvSpPr>
            <p:spPr bwMode="auto">
              <a:xfrm>
                <a:off x="5661" y="208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5" name="Rectangle 963"/>
              <p:cNvSpPr>
                <a:spLocks noChangeArrowheads="1"/>
              </p:cNvSpPr>
              <p:nvPr/>
            </p:nvSpPr>
            <p:spPr bwMode="auto">
              <a:xfrm>
                <a:off x="5661" y="214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6" name="Rectangle 964"/>
              <p:cNvSpPr>
                <a:spLocks noChangeArrowheads="1"/>
              </p:cNvSpPr>
              <p:nvPr/>
            </p:nvSpPr>
            <p:spPr bwMode="auto">
              <a:xfrm>
                <a:off x="5661" y="217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7" name="Rectangle 965"/>
              <p:cNvSpPr>
                <a:spLocks noChangeArrowheads="1"/>
              </p:cNvSpPr>
              <p:nvPr/>
            </p:nvSpPr>
            <p:spPr bwMode="auto">
              <a:xfrm>
                <a:off x="5661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8" name="Rectangle 966"/>
              <p:cNvSpPr>
                <a:spLocks noChangeArrowheads="1"/>
              </p:cNvSpPr>
              <p:nvPr/>
            </p:nvSpPr>
            <p:spPr bwMode="auto">
              <a:xfrm>
                <a:off x="5661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19" name="Rectangle 967"/>
              <p:cNvSpPr>
                <a:spLocks noChangeArrowheads="1"/>
              </p:cNvSpPr>
              <p:nvPr/>
            </p:nvSpPr>
            <p:spPr bwMode="auto">
              <a:xfrm>
                <a:off x="5661" y="2114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0" name="Rectangle 968"/>
              <p:cNvSpPr>
                <a:spLocks noChangeArrowheads="1"/>
              </p:cNvSpPr>
              <p:nvPr/>
            </p:nvSpPr>
            <p:spPr bwMode="auto">
              <a:xfrm>
                <a:off x="5661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1" name="Rectangle 969"/>
              <p:cNvSpPr>
                <a:spLocks noChangeArrowheads="1"/>
              </p:cNvSpPr>
              <p:nvPr/>
            </p:nvSpPr>
            <p:spPr bwMode="auto">
              <a:xfrm>
                <a:off x="5661" y="21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2" name="Rectangle 970"/>
              <p:cNvSpPr>
                <a:spLocks noChangeArrowheads="1"/>
              </p:cNvSpPr>
              <p:nvPr/>
            </p:nvSpPr>
            <p:spPr bwMode="auto">
              <a:xfrm>
                <a:off x="5662" y="217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3" name="Rectangle 971"/>
              <p:cNvSpPr>
                <a:spLocks noChangeArrowheads="1"/>
              </p:cNvSpPr>
              <p:nvPr/>
            </p:nvSpPr>
            <p:spPr bwMode="auto">
              <a:xfrm>
                <a:off x="5662" y="214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4" name="Rectangle 972"/>
              <p:cNvSpPr>
                <a:spLocks noChangeArrowheads="1"/>
              </p:cNvSpPr>
              <p:nvPr/>
            </p:nvSpPr>
            <p:spPr bwMode="auto">
              <a:xfrm>
                <a:off x="5663" y="2105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5" name="Rectangle 973"/>
              <p:cNvSpPr>
                <a:spLocks noChangeArrowheads="1"/>
              </p:cNvSpPr>
              <p:nvPr/>
            </p:nvSpPr>
            <p:spPr bwMode="auto">
              <a:xfrm>
                <a:off x="5663" y="2107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6" name="Rectangle 974"/>
              <p:cNvSpPr>
                <a:spLocks noChangeArrowheads="1"/>
              </p:cNvSpPr>
              <p:nvPr/>
            </p:nvSpPr>
            <p:spPr bwMode="auto">
              <a:xfrm>
                <a:off x="5663" y="214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7" name="Rectangle 975"/>
              <p:cNvSpPr>
                <a:spLocks noChangeArrowheads="1"/>
              </p:cNvSpPr>
              <p:nvPr/>
            </p:nvSpPr>
            <p:spPr bwMode="auto">
              <a:xfrm>
                <a:off x="5664" y="2124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8" name="Rectangle 976"/>
              <p:cNvSpPr>
                <a:spLocks noChangeArrowheads="1"/>
              </p:cNvSpPr>
              <p:nvPr/>
            </p:nvSpPr>
            <p:spPr bwMode="auto">
              <a:xfrm>
                <a:off x="5664" y="2168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29" name="Rectangle 977"/>
              <p:cNvSpPr>
                <a:spLocks noChangeArrowheads="1"/>
              </p:cNvSpPr>
              <p:nvPr/>
            </p:nvSpPr>
            <p:spPr bwMode="auto">
              <a:xfrm>
                <a:off x="5665" y="213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0" name="Rectangle 978"/>
              <p:cNvSpPr>
                <a:spLocks noChangeArrowheads="1"/>
              </p:cNvSpPr>
              <p:nvPr/>
            </p:nvSpPr>
            <p:spPr bwMode="auto">
              <a:xfrm>
                <a:off x="5665" y="2155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1" name="Rectangle 979"/>
              <p:cNvSpPr>
                <a:spLocks noChangeArrowheads="1"/>
              </p:cNvSpPr>
              <p:nvPr/>
            </p:nvSpPr>
            <p:spPr bwMode="auto">
              <a:xfrm>
                <a:off x="5665" y="2108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2" name="Rectangle 980"/>
              <p:cNvSpPr>
                <a:spLocks noChangeArrowheads="1"/>
              </p:cNvSpPr>
              <p:nvPr/>
            </p:nvSpPr>
            <p:spPr bwMode="auto">
              <a:xfrm>
                <a:off x="5666" y="2110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3" name="Rectangle 981"/>
              <p:cNvSpPr>
                <a:spLocks noChangeArrowheads="1"/>
              </p:cNvSpPr>
              <p:nvPr/>
            </p:nvSpPr>
            <p:spPr bwMode="auto">
              <a:xfrm>
                <a:off x="5666" y="212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4" name="Rectangle 982"/>
              <p:cNvSpPr>
                <a:spLocks noChangeArrowheads="1"/>
              </p:cNvSpPr>
              <p:nvPr/>
            </p:nvSpPr>
            <p:spPr bwMode="auto">
              <a:xfrm>
                <a:off x="5667" y="2098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5" name="Rectangle 983"/>
              <p:cNvSpPr>
                <a:spLocks noChangeArrowheads="1"/>
              </p:cNvSpPr>
              <p:nvPr/>
            </p:nvSpPr>
            <p:spPr bwMode="auto">
              <a:xfrm>
                <a:off x="5667" y="2110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6" name="Rectangle 984"/>
              <p:cNvSpPr>
                <a:spLocks noChangeArrowheads="1"/>
              </p:cNvSpPr>
              <p:nvPr/>
            </p:nvSpPr>
            <p:spPr bwMode="auto">
              <a:xfrm>
                <a:off x="5667" y="2138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7" name="Rectangle 985"/>
              <p:cNvSpPr>
                <a:spLocks noChangeArrowheads="1"/>
              </p:cNvSpPr>
              <p:nvPr/>
            </p:nvSpPr>
            <p:spPr bwMode="auto">
              <a:xfrm>
                <a:off x="5672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8" name="Rectangle 986"/>
              <p:cNvSpPr>
                <a:spLocks noChangeArrowheads="1"/>
              </p:cNvSpPr>
              <p:nvPr/>
            </p:nvSpPr>
            <p:spPr bwMode="auto">
              <a:xfrm>
                <a:off x="5672" y="214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39" name="Rectangle 987"/>
              <p:cNvSpPr>
                <a:spLocks noChangeArrowheads="1"/>
              </p:cNvSpPr>
              <p:nvPr/>
            </p:nvSpPr>
            <p:spPr bwMode="auto">
              <a:xfrm>
                <a:off x="5673" y="210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0" name="Rectangle 988"/>
              <p:cNvSpPr>
                <a:spLocks noChangeArrowheads="1"/>
              </p:cNvSpPr>
              <p:nvPr/>
            </p:nvSpPr>
            <p:spPr bwMode="auto">
              <a:xfrm>
                <a:off x="5673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1" name="Rectangle 989"/>
              <p:cNvSpPr>
                <a:spLocks noChangeArrowheads="1"/>
              </p:cNvSpPr>
              <p:nvPr/>
            </p:nvSpPr>
            <p:spPr bwMode="auto">
              <a:xfrm>
                <a:off x="5673" y="210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2" name="Rectangle 990"/>
              <p:cNvSpPr>
                <a:spLocks noChangeArrowheads="1"/>
              </p:cNvSpPr>
              <p:nvPr/>
            </p:nvSpPr>
            <p:spPr bwMode="auto">
              <a:xfrm>
                <a:off x="5674" y="214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3" name="Rectangle 991"/>
              <p:cNvSpPr>
                <a:spLocks noChangeArrowheads="1"/>
              </p:cNvSpPr>
              <p:nvPr/>
            </p:nvSpPr>
            <p:spPr bwMode="auto">
              <a:xfrm>
                <a:off x="5674" y="210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4" name="Rectangle 992"/>
              <p:cNvSpPr>
                <a:spLocks noChangeArrowheads="1"/>
              </p:cNvSpPr>
              <p:nvPr/>
            </p:nvSpPr>
            <p:spPr bwMode="auto">
              <a:xfrm>
                <a:off x="5675" y="208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5" name="Rectangle 993"/>
              <p:cNvSpPr>
                <a:spLocks noChangeArrowheads="1"/>
              </p:cNvSpPr>
              <p:nvPr/>
            </p:nvSpPr>
            <p:spPr bwMode="auto">
              <a:xfrm>
                <a:off x="5675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6" name="Rectangle 994"/>
              <p:cNvSpPr>
                <a:spLocks noChangeArrowheads="1"/>
              </p:cNvSpPr>
              <p:nvPr/>
            </p:nvSpPr>
            <p:spPr bwMode="auto">
              <a:xfrm>
                <a:off x="5675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7" name="Rectangle 995"/>
              <p:cNvSpPr>
                <a:spLocks noChangeArrowheads="1"/>
              </p:cNvSpPr>
              <p:nvPr/>
            </p:nvSpPr>
            <p:spPr bwMode="auto">
              <a:xfrm>
                <a:off x="5676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8" name="Rectangle 996"/>
              <p:cNvSpPr>
                <a:spLocks noChangeArrowheads="1"/>
              </p:cNvSpPr>
              <p:nvPr/>
            </p:nvSpPr>
            <p:spPr bwMode="auto">
              <a:xfrm>
                <a:off x="5676" y="2114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49" name="Rectangle 997"/>
              <p:cNvSpPr>
                <a:spLocks noChangeArrowheads="1"/>
              </p:cNvSpPr>
              <p:nvPr/>
            </p:nvSpPr>
            <p:spPr bwMode="auto">
              <a:xfrm>
                <a:off x="5677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0" name="Rectangle 998"/>
              <p:cNvSpPr>
                <a:spLocks noChangeArrowheads="1"/>
              </p:cNvSpPr>
              <p:nvPr/>
            </p:nvSpPr>
            <p:spPr bwMode="auto">
              <a:xfrm>
                <a:off x="5677" y="208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1" name="Rectangle 999"/>
              <p:cNvSpPr>
                <a:spLocks noChangeArrowheads="1"/>
              </p:cNvSpPr>
              <p:nvPr/>
            </p:nvSpPr>
            <p:spPr bwMode="auto">
              <a:xfrm>
                <a:off x="5677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2" name="Rectangle 1000"/>
              <p:cNvSpPr>
                <a:spLocks noChangeArrowheads="1"/>
              </p:cNvSpPr>
              <p:nvPr/>
            </p:nvSpPr>
            <p:spPr bwMode="auto">
              <a:xfrm>
                <a:off x="5678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3" name="Rectangle 1001"/>
              <p:cNvSpPr>
                <a:spLocks noChangeArrowheads="1"/>
              </p:cNvSpPr>
              <p:nvPr/>
            </p:nvSpPr>
            <p:spPr bwMode="auto">
              <a:xfrm>
                <a:off x="5678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4" name="Rectangle 1002"/>
              <p:cNvSpPr>
                <a:spLocks noChangeArrowheads="1"/>
              </p:cNvSpPr>
              <p:nvPr/>
            </p:nvSpPr>
            <p:spPr bwMode="auto">
              <a:xfrm>
                <a:off x="5680" y="210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5" name="Rectangle 1003"/>
              <p:cNvSpPr>
                <a:spLocks noChangeArrowheads="1"/>
              </p:cNvSpPr>
              <p:nvPr/>
            </p:nvSpPr>
            <p:spPr bwMode="auto">
              <a:xfrm>
                <a:off x="5680" y="204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6" name="Rectangle 1004"/>
              <p:cNvSpPr>
                <a:spLocks noChangeArrowheads="1"/>
              </p:cNvSpPr>
              <p:nvPr/>
            </p:nvSpPr>
            <p:spPr bwMode="auto">
              <a:xfrm>
                <a:off x="5680" y="216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7" name="Rectangle 1005"/>
              <p:cNvSpPr>
                <a:spLocks noChangeArrowheads="1"/>
              </p:cNvSpPr>
              <p:nvPr/>
            </p:nvSpPr>
            <p:spPr bwMode="auto">
              <a:xfrm>
                <a:off x="5681" y="211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8" name="Rectangle 1006"/>
              <p:cNvSpPr>
                <a:spLocks noChangeArrowheads="1"/>
              </p:cNvSpPr>
              <p:nvPr/>
            </p:nvSpPr>
            <p:spPr bwMode="auto">
              <a:xfrm>
                <a:off x="5681" y="209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59" name="Rectangle 1007"/>
              <p:cNvSpPr>
                <a:spLocks noChangeArrowheads="1"/>
              </p:cNvSpPr>
              <p:nvPr/>
            </p:nvSpPr>
            <p:spPr bwMode="auto">
              <a:xfrm>
                <a:off x="5681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0" name="Rectangle 1008"/>
              <p:cNvSpPr>
                <a:spLocks noChangeArrowheads="1"/>
              </p:cNvSpPr>
              <p:nvPr/>
            </p:nvSpPr>
            <p:spPr bwMode="auto">
              <a:xfrm>
                <a:off x="5682" y="210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1" name="Rectangle 1009"/>
              <p:cNvSpPr>
                <a:spLocks noChangeArrowheads="1"/>
              </p:cNvSpPr>
              <p:nvPr/>
            </p:nvSpPr>
            <p:spPr bwMode="auto">
              <a:xfrm>
                <a:off x="5682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2" name="Rectangle 1010"/>
              <p:cNvSpPr>
                <a:spLocks noChangeArrowheads="1"/>
              </p:cNvSpPr>
              <p:nvPr/>
            </p:nvSpPr>
            <p:spPr bwMode="auto">
              <a:xfrm>
                <a:off x="5683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3" name="Rectangle 1011"/>
              <p:cNvSpPr>
                <a:spLocks noChangeArrowheads="1"/>
              </p:cNvSpPr>
              <p:nvPr/>
            </p:nvSpPr>
            <p:spPr bwMode="auto">
              <a:xfrm>
                <a:off x="5683" y="212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4" name="Rectangle 1012"/>
              <p:cNvSpPr>
                <a:spLocks noChangeArrowheads="1"/>
              </p:cNvSpPr>
              <p:nvPr/>
            </p:nvSpPr>
            <p:spPr bwMode="auto">
              <a:xfrm>
                <a:off x="5683" y="2141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5" name="Rectangle 1013"/>
              <p:cNvSpPr>
                <a:spLocks noChangeArrowheads="1"/>
              </p:cNvSpPr>
              <p:nvPr/>
            </p:nvSpPr>
            <p:spPr bwMode="auto">
              <a:xfrm>
                <a:off x="5684" y="212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6" name="Rectangle 1014"/>
              <p:cNvSpPr>
                <a:spLocks noChangeArrowheads="1"/>
              </p:cNvSpPr>
              <p:nvPr/>
            </p:nvSpPr>
            <p:spPr bwMode="auto">
              <a:xfrm>
                <a:off x="5684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7" name="Rectangle 1015"/>
              <p:cNvSpPr>
                <a:spLocks noChangeArrowheads="1"/>
              </p:cNvSpPr>
              <p:nvPr/>
            </p:nvSpPr>
            <p:spPr bwMode="auto">
              <a:xfrm>
                <a:off x="5685" y="214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8" name="Rectangle 1016"/>
              <p:cNvSpPr>
                <a:spLocks noChangeArrowheads="1"/>
              </p:cNvSpPr>
              <p:nvPr/>
            </p:nvSpPr>
            <p:spPr bwMode="auto">
              <a:xfrm>
                <a:off x="5685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69" name="Rectangle 1017"/>
              <p:cNvSpPr>
                <a:spLocks noChangeArrowheads="1"/>
              </p:cNvSpPr>
              <p:nvPr/>
            </p:nvSpPr>
            <p:spPr bwMode="auto">
              <a:xfrm>
                <a:off x="5685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0" name="Rectangle 1018"/>
              <p:cNvSpPr>
                <a:spLocks noChangeArrowheads="1"/>
              </p:cNvSpPr>
              <p:nvPr/>
            </p:nvSpPr>
            <p:spPr bwMode="auto">
              <a:xfrm>
                <a:off x="5686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1" name="Rectangle 1019"/>
              <p:cNvSpPr>
                <a:spLocks noChangeArrowheads="1"/>
              </p:cNvSpPr>
              <p:nvPr/>
            </p:nvSpPr>
            <p:spPr bwMode="auto">
              <a:xfrm>
                <a:off x="5686" y="214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2" name="Rectangle 1020"/>
              <p:cNvSpPr>
                <a:spLocks noChangeArrowheads="1"/>
              </p:cNvSpPr>
              <p:nvPr/>
            </p:nvSpPr>
            <p:spPr bwMode="auto">
              <a:xfrm>
                <a:off x="5688" y="2114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3" name="Rectangle 1021"/>
              <p:cNvSpPr>
                <a:spLocks noChangeArrowheads="1"/>
              </p:cNvSpPr>
              <p:nvPr/>
            </p:nvSpPr>
            <p:spPr bwMode="auto">
              <a:xfrm>
                <a:off x="5688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4" name="Rectangle 1022"/>
              <p:cNvSpPr>
                <a:spLocks noChangeArrowheads="1"/>
              </p:cNvSpPr>
              <p:nvPr/>
            </p:nvSpPr>
            <p:spPr bwMode="auto">
              <a:xfrm>
                <a:off x="5688" y="2114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5" name="Rectangle 1023"/>
              <p:cNvSpPr>
                <a:spLocks noChangeArrowheads="1"/>
              </p:cNvSpPr>
              <p:nvPr/>
            </p:nvSpPr>
            <p:spPr bwMode="auto">
              <a:xfrm>
                <a:off x="5689" y="210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6" name="Rectangle 1024"/>
              <p:cNvSpPr>
                <a:spLocks noChangeArrowheads="1"/>
              </p:cNvSpPr>
              <p:nvPr/>
            </p:nvSpPr>
            <p:spPr bwMode="auto">
              <a:xfrm>
                <a:off x="5689" y="216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7" name="Rectangle 1025"/>
              <p:cNvSpPr>
                <a:spLocks noChangeArrowheads="1"/>
              </p:cNvSpPr>
              <p:nvPr/>
            </p:nvSpPr>
            <p:spPr bwMode="auto">
              <a:xfrm>
                <a:off x="5690" y="2098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78" name="Rectangle 1026"/>
              <p:cNvSpPr>
                <a:spLocks noChangeArrowheads="1"/>
              </p:cNvSpPr>
              <p:nvPr/>
            </p:nvSpPr>
            <p:spPr bwMode="auto">
              <a:xfrm>
                <a:off x="5690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66" name="Group 1027"/>
            <p:cNvGrpSpPr>
              <a:grpSpLocks/>
            </p:cNvGrpSpPr>
            <p:nvPr/>
          </p:nvGrpSpPr>
          <p:grpSpPr bwMode="auto">
            <a:xfrm>
              <a:off x="5690" y="2050"/>
              <a:ext cx="96" cy="138"/>
              <a:chOff x="5690" y="2050"/>
              <a:chExt cx="96" cy="138"/>
            </a:xfrm>
          </p:grpSpPr>
          <p:sp>
            <p:nvSpPr>
              <p:cNvPr id="843780" name="Rectangle 1028"/>
              <p:cNvSpPr>
                <a:spLocks noChangeArrowheads="1"/>
              </p:cNvSpPr>
              <p:nvPr/>
            </p:nvSpPr>
            <p:spPr bwMode="auto">
              <a:xfrm>
                <a:off x="5690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1" name="Rectangle 1029"/>
              <p:cNvSpPr>
                <a:spLocks noChangeArrowheads="1"/>
              </p:cNvSpPr>
              <p:nvPr/>
            </p:nvSpPr>
            <p:spPr bwMode="auto">
              <a:xfrm>
                <a:off x="5691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2" name="Rectangle 1030"/>
              <p:cNvSpPr>
                <a:spLocks noChangeArrowheads="1"/>
              </p:cNvSpPr>
              <p:nvPr/>
            </p:nvSpPr>
            <p:spPr bwMode="auto">
              <a:xfrm>
                <a:off x="5691" y="207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3" name="Rectangle 1031"/>
              <p:cNvSpPr>
                <a:spLocks noChangeArrowheads="1"/>
              </p:cNvSpPr>
              <p:nvPr/>
            </p:nvSpPr>
            <p:spPr bwMode="auto">
              <a:xfrm>
                <a:off x="5692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4" name="Rectangle 1032"/>
              <p:cNvSpPr>
                <a:spLocks noChangeArrowheads="1"/>
              </p:cNvSpPr>
              <p:nvPr/>
            </p:nvSpPr>
            <p:spPr bwMode="auto">
              <a:xfrm>
                <a:off x="5692" y="2145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5" name="Rectangle 1033"/>
              <p:cNvSpPr>
                <a:spLocks noChangeArrowheads="1"/>
              </p:cNvSpPr>
              <p:nvPr/>
            </p:nvSpPr>
            <p:spPr bwMode="auto">
              <a:xfrm>
                <a:off x="5692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6" name="Rectangle 1034"/>
              <p:cNvSpPr>
                <a:spLocks noChangeArrowheads="1"/>
              </p:cNvSpPr>
              <p:nvPr/>
            </p:nvSpPr>
            <p:spPr bwMode="auto">
              <a:xfrm>
                <a:off x="5693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7" name="Rectangle 1035"/>
              <p:cNvSpPr>
                <a:spLocks noChangeArrowheads="1"/>
              </p:cNvSpPr>
              <p:nvPr/>
            </p:nvSpPr>
            <p:spPr bwMode="auto">
              <a:xfrm>
                <a:off x="5693" y="2071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8" name="Rectangle 1036"/>
              <p:cNvSpPr>
                <a:spLocks noChangeArrowheads="1"/>
              </p:cNvSpPr>
              <p:nvPr/>
            </p:nvSpPr>
            <p:spPr bwMode="auto">
              <a:xfrm>
                <a:off x="5694" y="210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89" name="Rectangle 1037"/>
              <p:cNvSpPr>
                <a:spLocks noChangeArrowheads="1"/>
              </p:cNvSpPr>
              <p:nvPr/>
            </p:nvSpPr>
            <p:spPr bwMode="auto">
              <a:xfrm>
                <a:off x="5694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0" name="Rectangle 1038"/>
              <p:cNvSpPr>
                <a:spLocks noChangeArrowheads="1"/>
              </p:cNvSpPr>
              <p:nvPr/>
            </p:nvSpPr>
            <p:spPr bwMode="auto">
              <a:xfrm>
                <a:off x="5694" y="215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1" name="Rectangle 1039"/>
              <p:cNvSpPr>
                <a:spLocks noChangeArrowheads="1"/>
              </p:cNvSpPr>
              <p:nvPr/>
            </p:nvSpPr>
            <p:spPr bwMode="auto">
              <a:xfrm>
                <a:off x="5696" y="210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2" name="Rectangle 1040"/>
              <p:cNvSpPr>
                <a:spLocks noChangeArrowheads="1"/>
              </p:cNvSpPr>
              <p:nvPr/>
            </p:nvSpPr>
            <p:spPr bwMode="auto">
              <a:xfrm>
                <a:off x="5696" y="210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3" name="Rectangle 1041"/>
              <p:cNvSpPr>
                <a:spLocks noChangeArrowheads="1"/>
              </p:cNvSpPr>
              <p:nvPr/>
            </p:nvSpPr>
            <p:spPr bwMode="auto">
              <a:xfrm>
                <a:off x="5697" y="209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4" name="Rectangle 1042"/>
              <p:cNvSpPr>
                <a:spLocks noChangeArrowheads="1"/>
              </p:cNvSpPr>
              <p:nvPr/>
            </p:nvSpPr>
            <p:spPr bwMode="auto">
              <a:xfrm>
                <a:off x="5697" y="210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5" name="Rectangle 1043"/>
              <p:cNvSpPr>
                <a:spLocks noChangeArrowheads="1"/>
              </p:cNvSpPr>
              <p:nvPr/>
            </p:nvSpPr>
            <p:spPr bwMode="auto">
              <a:xfrm>
                <a:off x="5697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6" name="Rectangle 1044"/>
              <p:cNvSpPr>
                <a:spLocks noChangeArrowheads="1"/>
              </p:cNvSpPr>
              <p:nvPr/>
            </p:nvSpPr>
            <p:spPr bwMode="auto">
              <a:xfrm>
                <a:off x="5698" y="212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7" name="Rectangle 1045"/>
              <p:cNvSpPr>
                <a:spLocks noChangeArrowheads="1"/>
              </p:cNvSpPr>
              <p:nvPr/>
            </p:nvSpPr>
            <p:spPr bwMode="auto">
              <a:xfrm>
                <a:off x="5698" y="212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8" name="Rectangle 1046"/>
              <p:cNvSpPr>
                <a:spLocks noChangeArrowheads="1"/>
              </p:cNvSpPr>
              <p:nvPr/>
            </p:nvSpPr>
            <p:spPr bwMode="auto">
              <a:xfrm>
                <a:off x="5699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799" name="Rectangle 1047"/>
              <p:cNvSpPr>
                <a:spLocks noChangeArrowheads="1"/>
              </p:cNvSpPr>
              <p:nvPr/>
            </p:nvSpPr>
            <p:spPr bwMode="auto">
              <a:xfrm>
                <a:off x="5699" y="209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0" name="Rectangle 1048"/>
              <p:cNvSpPr>
                <a:spLocks noChangeArrowheads="1"/>
              </p:cNvSpPr>
              <p:nvPr/>
            </p:nvSpPr>
            <p:spPr bwMode="auto">
              <a:xfrm>
                <a:off x="5699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1" name="Rectangle 1049"/>
              <p:cNvSpPr>
                <a:spLocks noChangeArrowheads="1"/>
              </p:cNvSpPr>
              <p:nvPr/>
            </p:nvSpPr>
            <p:spPr bwMode="auto">
              <a:xfrm>
                <a:off x="5700" y="2108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2" name="Rectangle 1050"/>
              <p:cNvSpPr>
                <a:spLocks noChangeArrowheads="1"/>
              </p:cNvSpPr>
              <p:nvPr/>
            </p:nvSpPr>
            <p:spPr bwMode="auto">
              <a:xfrm>
                <a:off x="5700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3" name="Rectangle 1051"/>
              <p:cNvSpPr>
                <a:spLocks noChangeArrowheads="1"/>
              </p:cNvSpPr>
              <p:nvPr/>
            </p:nvSpPr>
            <p:spPr bwMode="auto">
              <a:xfrm>
                <a:off x="570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4" name="Rectangle 1052"/>
              <p:cNvSpPr>
                <a:spLocks noChangeArrowheads="1"/>
              </p:cNvSpPr>
              <p:nvPr/>
            </p:nvSpPr>
            <p:spPr bwMode="auto">
              <a:xfrm>
                <a:off x="5701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5" name="Rectangle 1053"/>
              <p:cNvSpPr>
                <a:spLocks noChangeArrowheads="1"/>
              </p:cNvSpPr>
              <p:nvPr/>
            </p:nvSpPr>
            <p:spPr bwMode="auto">
              <a:xfrm>
                <a:off x="5701" y="2093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6" name="Rectangle 1054"/>
              <p:cNvSpPr>
                <a:spLocks noChangeArrowheads="1"/>
              </p:cNvSpPr>
              <p:nvPr/>
            </p:nvSpPr>
            <p:spPr bwMode="auto">
              <a:xfrm>
                <a:off x="5702" y="209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7" name="Rectangle 1055"/>
              <p:cNvSpPr>
                <a:spLocks noChangeArrowheads="1"/>
              </p:cNvSpPr>
              <p:nvPr/>
            </p:nvSpPr>
            <p:spPr bwMode="auto">
              <a:xfrm>
                <a:off x="5702" y="210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8" name="Rectangle 1056"/>
              <p:cNvSpPr>
                <a:spLocks noChangeArrowheads="1"/>
              </p:cNvSpPr>
              <p:nvPr/>
            </p:nvSpPr>
            <p:spPr bwMode="auto">
              <a:xfrm>
                <a:off x="5703" y="2179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09" name="Rectangle 1057"/>
              <p:cNvSpPr>
                <a:spLocks noChangeArrowheads="1"/>
              </p:cNvSpPr>
              <p:nvPr/>
            </p:nvSpPr>
            <p:spPr bwMode="auto">
              <a:xfrm>
                <a:off x="5703" y="214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0" name="Rectangle 1058"/>
              <p:cNvSpPr>
                <a:spLocks noChangeArrowheads="1"/>
              </p:cNvSpPr>
              <p:nvPr/>
            </p:nvSpPr>
            <p:spPr bwMode="auto">
              <a:xfrm>
                <a:off x="5703" y="210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1" name="Rectangle 1059"/>
              <p:cNvSpPr>
                <a:spLocks noChangeArrowheads="1"/>
              </p:cNvSpPr>
              <p:nvPr/>
            </p:nvSpPr>
            <p:spPr bwMode="auto">
              <a:xfrm>
                <a:off x="5705" y="210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2" name="Rectangle 1060"/>
              <p:cNvSpPr>
                <a:spLocks noChangeArrowheads="1"/>
              </p:cNvSpPr>
              <p:nvPr/>
            </p:nvSpPr>
            <p:spPr bwMode="auto">
              <a:xfrm>
                <a:off x="5705" y="214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3" name="Rectangle 1061"/>
              <p:cNvSpPr>
                <a:spLocks noChangeArrowheads="1"/>
              </p:cNvSpPr>
              <p:nvPr/>
            </p:nvSpPr>
            <p:spPr bwMode="auto">
              <a:xfrm>
                <a:off x="5706" y="216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4" name="Rectangle 1062"/>
              <p:cNvSpPr>
                <a:spLocks noChangeArrowheads="1"/>
              </p:cNvSpPr>
              <p:nvPr/>
            </p:nvSpPr>
            <p:spPr bwMode="auto">
              <a:xfrm>
                <a:off x="5706" y="212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5" name="Rectangle 1063"/>
              <p:cNvSpPr>
                <a:spLocks noChangeArrowheads="1"/>
              </p:cNvSpPr>
              <p:nvPr/>
            </p:nvSpPr>
            <p:spPr bwMode="auto">
              <a:xfrm>
                <a:off x="570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6" name="Rectangle 1064"/>
              <p:cNvSpPr>
                <a:spLocks noChangeArrowheads="1"/>
              </p:cNvSpPr>
              <p:nvPr/>
            </p:nvSpPr>
            <p:spPr bwMode="auto">
              <a:xfrm>
                <a:off x="5707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7" name="Rectangle 1065"/>
              <p:cNvSpPr>
                <a:spLocks noChangeArrowheads="1"/>
              </p:cNvSpPr>
              <p:nvPr/>
            </p:nvSpPr>
            <p:spPr bwMode="auto">
              <a:xfrm>
                <a:off x="5707" y="215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8" name="Rectangle 1066"/>
              <p:cNvSpPr>
                <a:spLocks noChangeArrowheads="1"/>
              </p:cNvSpPr>
              <p:nvPr/>
            </p:nvSpPr>
            <p:spPr bwMode="auto">
              <a:xfrm>
                <a:off x="5708" y="2116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19" name="Rectangle 1067"/>
              <p:cNvSpPr>
                <a:spLocks noChangeArrowheads="1"/>
              </p:cNvSpPr>
              <p:nvPr/>
            </p:nvSpPr>
            <p:spPr bwMode="auto">
              <a:xfrm>
                <a:off x="5708" y="2145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0" name="Rectangle 1068"/>
              <p:cNvSpPr>
                <a:spLocks noChangeArrowheads="1"/>
              </p:cNvSpPr>
              <p:nvPr/>
            </p:nvSpPr>
            <p:spPr bwMode="auto">
              <a:xfrm>
                <a:off x="5708" y="2098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1" name="Rectangle 1069"/>
              <p:cNvSpPr>
                <a:spLocks noChangeArrowheads="1"/>
              </p:cNvSpPr>
              <p:nvPr/>
            </p:nvSpPr>
            <p:spPr bwMode="auto">
              <a:xfrm>
                <a:off x="5709" y="2123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2" name="Rectangle 1070"/>
              <p:cNvSpPr>
                <a:spLocks noChangeArrowheads="1"/>
              </p:cNvSpPr>
              <p:nvPr/>
            </p:nvSpPr>
            <p:spPr bwMode="auto">
              <a:xfrm>
                <a:off x="5709" y="2070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3" name="Rectangle 1071"/>
              <p:cNvSpPr>
                <a:spLocks noChangeArrowheads="1"/>
              </p:cNvSpPr>
              <p:nvPr/>
            </p:nvSpPr>
            <p:spPr bwMode="auto">
              <a:xfrm>
                <a:off x="5710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4" name="Rectangle 1072"/>
              <p:cNvSpPr>
                <a:spLocks noChangeArrowheads="1"/>
              </p:cNvSpPr>
              <p:nvPr/>
            </p:nvSpPr>
            <p:spPr bwMode="auto">
              <a:xfrm>
                <a:off x="5710" y="2145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5" name="Rectangle 1073"/>
              <p:cNvSpPr>
                <a:spLocks noChangeArrowheads="1"/>
              </p:cNvSpPr>
              <p:nvPr/>
            </p:nvSpPr>
            <p:spPr bwMode="auto">
              <a:xfrm>
                <a:off x="5710" y="2143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6" name="Rectangle 1074"/>
              <p:cNvSpPr>
                <a:spLocks noChangeArrowheads="1"/>
              </p:cNvSpPr>
              <p:nvPr/>
            </p:nvSpPr>
            <p:spPr bwMode="auto">
              <a:xfrm>
                <a:off x="5710" y="2110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7" name="Rectangle 1075"/>
              <p:cNvSpPr>
                <a:spLocks noChangeArrowheads="1"/>
              </p:cNvSpPr>
              <p:nvPr/>
            </p:nvSpPr>
            <p:spPr bwMode="auto">
              <a:xfrm>
                <a:off x="5710" y="2082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8" name="Rectangle 1076"/>
              <p:cNvSpPr>
                <a:spLocks noChangeArrowheads="1"/>
              </p:cNvSpPr>
              <p:nvPr/>
            </p:nvSpPr>
            <p:spPr bwMode="auto">
              <a:xfrm>
                <a:off x="5710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29" name="Rectangle 1077"/>
              <p:cNvSpPr>
                <a:spLocks noChangeArrowheads="1"/>
              </p:cNvSpPr>
              <p:nvPr/>
            </p:nvSpPr>
            <p:spPr bwMode="auto">
              <a:xfrm>
                <a:off x="5710" y="2104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0" name="Rectangle 1078"/>
              <p:cNvSpPr>
                <a:spLocks noChangeArrowheads="1"/>
              </p:cNvSpPr>
              <p:nvPr/>
            </p:nvSpPr>
            <p:spPr bwMode="auto">
              <a:xfrm>
                <a:off x="5710" y="2115"/>
                <a:ext cx="8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1" name="Rectangle 1079"/>
              <p:cNvSpPr>
                <a:spLocks noChangeArrowheads="1"/>
              </p:cNvSpPr>
              <p:nvPr/>
            </p:nvSpPr>
            <p:spPr bwMode="auto">
              <a:xfrm>
                <a:off x="5714" y="2091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2" name="Rectangle 1080"/>
              <p:cNvSpPr>
                <a:spLocks noChangeArrowheads="1"/>
              </p:cNvSpPr>
              <p:nvPr/>
            </p:nvSpPr>
            <p:spPr bwMode="auto">
              <a:xfrm>
                <a:off x="5714" y="213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3" name="Rectangle 1081"/>
              <p:cNvSpPr>
                <a:spLocks noChangeArrowheads="1"/>
              </p:cNvSpPr>
              <p:nvPr/>
            </p:nvSpPr>
            <p:spPr bwMode="auto">
              <a:xfrm>
                <a:off x="5714" y="21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4" name="Rectangle 1082"/>
              <p:cNvSpPr>
                <a:spLocks noChangeArrowheads="1"/>
              </p:cNvSpPr>
              <p:nvPr/>
            </p:nvSpPr>
            <p:spPr bwMode="auto">
              <a:xfrm>
                <a:off x="5715" y="215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5" name="Rectangle 1083"/>
              <p:cNvSpPr>
                <a:spLocks noChangeArrowheads="1"/>
              </p:cNvSpPr>
              <p:nvPr/>
            </p:nvSpPr>
            <p:spPr bwMode="auto">
              <a:xfrm>
                <a:off x="5715" y="208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6" name="Rectangle 1084"/>
              <p:cNvSpPr>
                <a:spLocks noChangeArrowheads="1"/>
              </p:cNvSpPr>
              <p:nvPr/>
            </p:nvSpPr>
            <p:spPr bwMode="auto">
              <a:xfrm>
                <a:off x="5716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7" name="Rectangle 1085"/>
              <p:cNvSpPr>
                <a:spLocks noChangeArrowheads="1"/>
              </p:cNvSpPr>
              <p:nvPr/>
            </p:nvSpPr>
            <p:spPr bwMode="auto">
              <a:xfrm>
                <a:off x="5716" y="215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8" name="Rectangle 1086"/>
              <p:cNvSpPr>
                <a:spLocks noChangeArrowheads="1"/>
              </p:cNvSpPr>
              <p:nvPr/>
            </p:nvSpPr>
            <p:spPr bwMode="auto">
              <a:xfrm>
                <a:off x="5716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39" name="Rectangle 1087"/>
              <p:cNvSpPr>
                <a:spLocks noChangeArrowheads="1"/>
              </p:cNvSpPr>
              <p:nvPr/>
            </p:nvSpPr>
            <p:spPr bwMode="auto">
              <a:xfrm>
                <a:off x="5717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0" name="Rectangle 1088"/>
              <p:cNvSpPr>
                <a:spLocks noChangeArrowheads="1"/>
              </p:cNvSpPr>
              <p:nvPr/>
            </p:nvSpPr>
            <p:spPr bwMode="auto">
              <a:xfrm>
                <a:off x="5717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1" name="Rectangle 1089"/>
              <p:cNvSpPr>
                <a:spLocks noChangeArrowheads="1"/>
              </p:cNvSpPr>
              <p:nvPr/>
            </p:nvSpPr>
            <p:spPr bwMode="auto">
              <a:xfrm>
                <a:off x="5718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2" name="Rectangle 1090"/>
              <p:cNvSpPr>
                <a:spLocks noChangeArrowheads="1"/>
              </p:cNvSpPr>
              <p:nvPr/>
            </p:nvSpPr>
            <p:spPr bwMode="auto">
              <a:xfrm>
                <a:off x="5718" y="209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3" name="Rectangle 1091"/>
              <p:cNvSpPr>
                <a:spLocks noChangeArrowheads="1"/>
              </p:cNvSpPr>
              <p:nvPr/>
            </p:nvSpPr>
            <p:spPr bwMode="auto">
              <a:xfrm>
                <a:off x="5718" y="210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4" name="Rectangle 1092"/>
              <p:cNvSpPr>
                <a:spLocks noChangeArrowheads="1"/>
              </p:cNvSpPr>
              <p:nvPr/>
            </p:nvSpPr>
            <p:spPr bwMode="auto">
              <a:xfrm>
                <a:off x="5719" y="209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5" name="Rectangle 1093"/>
              <p:cNvSpPr>
                <a:spLocks noChangeArrowheads="1"/>
              </p:cNvSpPr>
              <p:nvPr/>
            </p:nvSpPr>
            <p:spPr bwMode="auto">
              <a:xfrm>
                <a:off x="5719" y="217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6" name="Rectangle 1094"/>
              <p:cNvSpPr>
                <a:spLocks noChangeArrowheads="1"/>
              </p:cNvSpPr>
              <p:nvPr/>
            </p:nvSpPr>
            <p:spPr bwMode="auto">
              <a:xfrm>
                <a:off x="5721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7" name="Rectangle 1095"/>
              <p:cNvSpPr>
                <a:spLocks noChangeArrowheads="1"/>
              </p:cNvSpPr>
              <p:nvPr/>
            </p:nvSpPr>
            <p:spPr bwMode="auto">
              <a:xfrm>
                <a:off x="5721" y="213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8" name="Rectangle 1096"/>
              <p:cNvSpPr>
                <a:spLocks noChangeArrowheads="1"/>
              </p:cNvSpPr>
              <p:nvPr/>
            </p:nvSpPr>
            <p:spPr bwMode="auto">
              <a:xfrm>
                <a:off x="5721" y="21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49" name="Rectangle 1097"/>
              <p:cNvSpPr>
                <a:spLocks noChangeArrowheads="1"/>
              </p:cNvSpPr>
              <p:nvPr/>
            </p:nvSpPr>
            <p:spPr bwMode="auto">
              <a:xfrm>
                <a:off x="5722" y="207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0" name="Rectangle 1098"/>
              <p:cNvSpPr>
                <a:spLocks noChangeArrowheads="1"/>
              </p:cNvSpPr>
              <p:nvPr/>
            </p:nvSpPr>
            <p:spPr bwMode="auto">
              <a:xfrm>
                <a:off x="5722" y="2163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1" name="Rectangle 1099"/>
              <p:cNvSpPr>
                <a:spLocks noChangeArrowheads="1"/>
              </p:cNvSpPr>
              <p:nvPr/>
            </p:nvSpPr>
            <p:spPr bwMode="auto">
              <a:xfrm>
                <a:off x="5723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2" name="Rectangle 1100"/>
              <p:cNvSpPr>
                <a:spLocks noChangeArrowheads="1"/>
              </p:cNvSpPr>
              <p:nvPr/>
            </p:nvSpPr>
            <p:spPr bwMode="auto">
              <a:xfrm>
                <a:off x="5723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3" name="Rectangle 1101"/>
              <p:cNvSpPr>
                <a:spLocks noChangeArrowheads="1"/>
              </p:cNvSpPr>
              <p:nvPr/>
            </p:nvSpPr>
            <p:spPr bwMode="auto">
              <a:xfrm>
                <a:off x="5723" y="208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4" name="Rectangle 1102"/>
              <p:cNvSpPr>
                <a:spLocks noChangeArrowheads="1"/>
              </p:cNvSpPr>
              <p:nvPr/>
            </p:nvSpPr>
            <p:spPr bwMode="auto">
              <a:xfrm>
                <a:off x="5724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5" name="Rectangle 1103"/>
              <p:cNvSpPr>
                <a:spLocks noChangeArrowheads="1"/>
              </p:cNvSpPr>
              <p:nvPr/>
            </p:nvSpPr>
            <p:spPr bwMode="auto">
              <a:xfrm>
                <a:off x="5724" y="214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6" name="Rectangle 1104"/>
              <p:cNvSpPr>
                <a:spLocks noChangeArrowheads="1"/>
              </p:cNvSpPr>
              <p:nvPr/>
            </p:nvSpPr>
            <p:spPr bwMode="auto">
              <a:xfrm>
                <a:off x="5725" y="213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7" name="Rectangle 1105"/>
              <p:cNvSpPr>
                <a:spLocks noChangeArrowheads="1"/>
              </p:cNvSpPr>
              <p:nvPr/>
            </p:nvSpPr>
            <p:spPr bwMode="auto">
              <a:xfrm>
                <a:off x="5725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8" name="Rectangle 1106"/>
              <p:cNvSpPr>
                <a:spLocks noChangeArrowheads="1"/>
              </p:cNvSpPr>
              <p:nvPr/>
            </p:nvSpPr>
            <p:spPr bwMode="auto">
              <a:xfrm>
                <a:off x="5725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59" name="Rectangle 1107"/>
              <p:cNvSpPr>
                <a:spLocks noChangeArrowheads="1"/>
              </p:cNvSpPr>
              <p:nvPr/>
            </p:nvSpPr>
            <p:spPr bwMode="auto">
              <a:xfrm>
                <a:off x="5726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0" name="Rectangle 1108"/>
              <p:cNvSpPr>
                <a:spLocks noChangeArrowheads="1"/>
              </p:cNvSpPr>
              <p:nvPr/>
            </p:nvSpPr>
            <p:spPr bwMode="auto">
              <a:xfrm>
                <a:off x="5726" y="2127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1" name="Rectangle 1109"/>
              <p:cNvSpPr>
                <a:spLocks noChangeArrowheads="1"/>
              </p:cNvSpPr>
              <p:nvPr/>
            </p:nvSpPr>
            <p:spPr bwMode="auto">
              <a:xfrm>
                <a:off x="5727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2" name="Rectangle 1110"/>
              <p:cNvSpPr>
                <a:spLocks noChangeArrowheads="1"/>
              </p:cNvSpPr>
              <p:nvPr/>
            </p:nvSpPr>
            <p:spPr bwMode="auto">
              <a:xfrm>
                <a:off x="5727" y="208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3" name="Rectangle 1111"/>
              <p:cNvSpPr>
                <a:spLocks noChangeArrowheads="1"/>
              </p:cNvSpPr>
              <p:nvPr/>
            </p:nvSpPr>
            <p:spPr bwMode="auto">
              <a:xfrm>
                <a:off x="5727" y="214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4" name="Rectangle 1112"/>
              <p:cNvSpPr>
                <a:spLocks noChangeArrowheads="1"/>
              </p:cNvSpPr>
              <p:nvPr/>
            </p:nvSpPr>
            <p:spPr bwMode="auto">
              <a:xfrm>
                <a:off x="5729" y="210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5" name="Rectangle 1113"/>
              <p:cNvSpPr>
                <a:spLocks noChangeArrowheads="1"/>
              </p:cNvSpPr>
              <p:nvPr/>
            </p:nvSpPr>
            <p:spPr bwMode="auto">
              <a:xfrm>
                <a:off x="5729" y="214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6" name="Rectangle 1114"/>
              <p:cNvSpPr>
                <a:spLocks noChangeArrowheads="1"/>
              </p:cNvSpPr>
              <p:nvPr/>
            </p:nvSpPr>
            <p:spPr bwMode="auto">
              <a:xfrm>
                <a:off x="5730" y="210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7" name="Rectangle 1115"/>
              <p:cNvSpPr>
                <a:spLocks noChangeArrowheads="1"/>
              </p:cNvSpPr>
              <p:nvPr/>
            </p:nvSpPr>
            <p:spPr bwMode="auto">
              <a:xfrm>
                <a:off x="5730" y="208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8" name="Rectangle 1116"/>
              <p:cNvSpPr>
                <a:spLocks noChangeArrowheads="1"/>
              </p:cNvSpPr>
              <p:nvPr/>
            </p:nvSpPr>
            <p:spPr bwMode="auto">
              <a:xfrm>
                <a:off x="5730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69" name="Rectangle 1117"/>
              <p:cNvSpPr>
                <a:spLocks noChangeArrowheads="1"/>
              </p:cNvSpPr>
              <p:nvPr/>
            </p:nvSpPr>
            <p:spPr bwMode="auto">
              <a:xfrm>
                <a:off x="5731" y="216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0" name="Rectangle 1118"/>
              <p:cNvSpPr>
                <a:spLocks noChangeArrowheads="1"/>
              </p:cNvSpPr>
              <p:nvPr/>
            </p:nvSpPr>
            <p:spPr bwMode="auto">
              <a:xfrm>
                <a:off x="5731" y="2075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1" name="Rectangle 1119"/>
              <p:cNvSpPr>
                <a:spLocks noChangeArrowheads="1"/>
              </p:cNvSpPr>
              <p:nvPr/>
            </p:nvSpPr>
            <p:spPr bwMode="auto">
              <a:xfrm>
                <a:off x="5732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2" name="Rectangle 1120"/>
              <p:cNvSpPr>
                <a:spLocks noChangeArrowheads="1"/>
              </p:cNvSpPr>
              <p:nvPr/>
            </p:nvSpPr>
            <p:spPr bwMode="auto">
              <a:xfrm>
                <a:off x="5732" y="2145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3" name="Rectangle 1121"/>
              <p:cNvSpPr>
                <a:spLocks noChangeArrowheads="1"/>
              </p:cNvSpPr>
              <p:nvPr/>
            </p:nvSpPr>
            <p:spPr bwMode="auto">
              <a:xfrm>
                <a:off x="5732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4" name="Rectangle 1122"/>
              <p:cNvSpPr>
                <a:spLocks noChangeArrowheads="1"/>
              </p:cNvSpPr>
              <p:nvPr/>
            </p:nvSpPr>
            <p:spPr bwMode="auto">
              <a:xfrm>
                <a:off x="5733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5" name="Rectangle 1123"/>
              <p:cNvSpPr>
                <a:spLocks noChangeArrowheads="1"/>
              </p:cNvSpPr>
              <p:nvPr/>
            </p:nvSpPr>
            <p:spPr bwMode="auto">
              <a:xfrm>
                <a:off x="5733" y="217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6" name="Rectangle 1124"/>
              <p:cNvSpPr>
                <a:spLocks noChangeArrowheads="1"/>
              </p:cNvSpPr>
              <p:nvPr/>
            </p:nvSpPr>
            <p:spPr bwMode="auto">
              <a:xfrm>
                <a:off x="5734" y="209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7" name="Rectangle 1125"/>
              <p:cNvSpPr>
                <a:spLocks noChangeArrowheads="1"/>
              </p:cNvSpPr>
              <p:nvPr/>
            </p:nvSpPr>
            <p:spPr bwMode="auto">
              <a:xfrm>
                <a:off x="5734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8" name="Rectangle 1126"/>
              <p:cNvSpPr>
                <a:spLocks noChangeArrowheads="1"/>
              </p:cNvSpPr>
              <p:nvPr/>
            </p:nvSpPr>
            <p:spPr bwMode="auto">
              <a:xfrm>
                <a:off x="5734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79" name="Rectangle 1127"/>
              <p:cNvSpPr>
                <a:spLocks noChangeArrowheads="1"/>
              </p:cNvSpPr>
              <p:nvPr/>
            </p:nvSpPr>
            <p:spPr bwMode="auto">
              <a:xfrm>
                <a:off x="5735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0" name="Rectangle 1128"/>
              <p:cNvSpPr>
                <a:spLocks noChangeArrowheads="1"/>
              </p:cNvSpPr>
              <p:nvPr/>
            </p:nvSpPr>
            <p:spPr bwMode="auto">
              <a:xfrm>
                <a:off x="5735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1" name="Rectangle 1129"/>
              <p:cNvSpPr>
                <a:spLocks noChangeArrowheads="1"/>
              </p:cNvSpPr>
              <p:nvPr/>
            </p:nvSpPr>
            <p:spPr bwMode="auto">
              <a:xfrm>
                <a:off x="5737" y="21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2" name="Rectangle 1130"/>
              <p:cNvSpPr>
                <a:spLocks noChangeArrowheads="1"/>
              </p:cNvSpPr>
              <p:nvPr/>
            </p:nvSpPr>
            <p:spPr bwMode="auto">
              <a:xfrm>
                <a:off x="5737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3" name="Rectangle 1131"/>
              <p:cNvSpPr>
                <a:spLocks noChangeArrowheads="1"/>
              </p:cNvSpPr>
              <p:nvPr/>
            </p:nvSpPr>
            <p:spPr bwMode="auto">
              <a:xfrm>
                <a:off x="5737" y="211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4" name="Rectangle 1132"/>
              <p:cNvSpPr>
                <a:spLocks noChangeArrowheads="1"/>
              </p:cNvSpPr>
              <p:nvPr/>
            </p:nvSpPr>
            <p:spPr bwMode="auto">
              <a:xfrm>
                <a:off x="5738" y="213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5" name="Rectangle 1133"/>
              <p:cNvSpPr>
                <a:spLocks noChangeArrowheads="1"/>
              </p:cNvSpPr>
              <p:nvPr/>
            </p:nvSpPr>
            <p:spPr bwMode="auto">
              <a:xfrm>
                <a:off x="5738" y="212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6" name="Rectangle 1134"/>
              <p:cNvSpPr>
                <a:spLocks noChangeArrowheads="1"/>
              </p:cNvSpPr>
              <p:nvPr/>
            </p:nvSpPr>
            <p:spPr bwMode="auto">
              <a:xfrm>
                <a:off x="5739" y="215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7" name="Rectangle 1135"/>
              <p:cNvSpPr>
                <a:spLocks noChangeArrowheads="1"/>
              </p:cNvSpPr>
              <p:nvPr/>
            </p:nvSpPr>
            <p:spPr bwMode="auto">
              <a:xfrm>
                <a:off x="5739" y="212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8" name="Rectangle 1136"/>
              <p:cNvSpPr>
                <a:spLocks noChangeArrowheads="1"/>
              </p:cNvSpPr>
              <p:nvPr/>
            </p:nvSpPr>
            <p:spPr bwMode="auto">
              <a:xfrm>
                <a:off x="5739" y="2127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89" name="Rectangle 1137"/>
              <p:cNvSpPr>
                <a:spLocks noChangeArrowheads="1"/>
              </p:cNvSpPr>
              <p:nvPr/>
            </p:nvSpPr>
            <p:spPr bwMode="auto">
              <a:xfrm>
                <a:off x="5740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0" name="Rectangle 1138"/>
              <p:cNvSpPr>
                <a:spLocks noChangeArrowheads="1"/>
              </p:cNvSpPr>
              <p:nvPr/>
            </p:nvSpPr>
            <p:spPr bwMode="auto">
              <a:xfrm>
                <a:off x="5740" y="209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1" name="Rectangle 1139"/>
              <p:cNvSpPr>
                <a:spLocks noChangeArrowheads="1"/>
              </p:cNvSpPr>
              <p:nvPr/>
            </p:nvSpPr>
            <p:spPr bwMode="auto">
              <a:xfrm>
                <a:off x="5741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2" name="Rectangle 1140"/>
              <p:cNvSpPr>
                <a:spLocks noChangeArrowheads="1"/>
              </p:cNvSpPr>
              <p:nvPr/>
            </p:nvSpPr>
            <p:spPr bwMode="auto">
              <a:xfrm>
                <a:off x="5741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3" name="Rectangle 1141"/>
              <p:cNvSpPr>
                <a:spLocks noChangeArrowheads="1"/>
              </p:cNvSpPr>
              <p:nvPr/>
            </p:nvSpPr>
            <p:spPr bwMode="auto">
              <a:xfrm>
                <a:off x="5741" y="212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4" name="Rectangle 1142"/>
              <p:cNvSpPr>
                <a:spLocks noChangeArrowheads="1"/>
              </p:cNvSpPr>
              <p:nvPr/>
            </p:nvSpPr>
            <p:spPr bwMode="auto">
              <a:xfrm>
                <a:off x="5742" y="2145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5" name="Rectangle 1143"/>
              <p:cNvSpPr>
                <a:spLocks noChangeArrowheads="1"/>
              </p:cNvSpPr>
              <p:nvPr/>
            </p:nvSpPr>
            <p:spPr bwMode="auto">
              <a:xfrm>
                <a:off x="5742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6" name="Rectangle 1144"/>
              <p:cNvSpPr>
                <a:spLocks noChangeArrowheads="1"/>
              </p:cNvSpPr>
              <p:nvPr/>
            </p:nvSpPr>
            <p:spPr bwMode="auto">
              <a:xfrm>
                <a:off x="5742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7" name="Rectangle 1145"/>
              <p:cNvSpPr>
                <a:spLocks noChangeArrowheads="1"/>
              </p:cNvSpPr>
              <p:nvPr/>
            </p:nvSpPr>
            <p:spPr bwMode="auto">
              <a:xfrm>
                <a:off x="5743" y="214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8" name="Rectangle 1146"/>
              <p:cNvSpPr>
                <a:spLocks noChangeArrowheads="1"/>
              </p:cNvSpPr>
              <p:nvPr/>
            </p:nvSpPr>
            <p:spPr bwMode="auto">
              <a:xfrm>
                <a:off x="5743" y="210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899" name="Rectangle 1147"/>
              <p:cNvSpPr>
                <a:spLocks noChangeArrowheads="1"/>
              </p:cNvSpPr>
              <p:nvPr/>
            </p:nvSpPr>
            <p:spPr bwMode="auto">
              <a:xfrm>
                <a:off x="5745" y="2127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0" name="Rectangle 1148"/>
              <p:cNvSpPr>
                <a:spLocks noChangeArrowheads="1"/>
              </p:cNvSpPr>
              <p:nvPr/>
            </p:nvSpPr>
            <p:spPr bwMode="auto">
              <a:xfrm>
                <a:off x="5745" y="213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1" name="Rectangle 1149"/>
              <p:cNvSpPr>
                <a:spLocks noChangeArrowheads="1"/>
              </p:cNvSpPr>
              <p:nvPr/>
            </p:nvSpPr>
            <p:spPr bwMode="auto">
              <a:xfrm>
                <a:off x="5745" y="216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2" name="Rectangle 1150"/>
              <p:cNvSpPr>
                <a:spLocks noChangeArrowheads="1"/>
              </p:cNvSpPr>
              <p:nvPr/>
            </p:nvSpPr>
            <p:spPr bwMode="auto">
              <a:xfrm>
                <a:off x="5746" y="212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3" name="Rectangle 1151"/>
              <p:cNvSpPr>
                <a:spLocks noChangeArrowheads="1"/>
              </p:cNvSpPr>
              <p:nvPr/>
            </p:nvSpPr>
            <p:spPr bwMode="auto">
              <a:xfrm>
                <a:off x="5746" y="216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4" name="Rectangle 1152"/>
              <p:cNvSpPr>
                <a:spLocks noChangeArrowheads="1"/>
              </p:cNvSpPr>
              <p:nvPr/>
            </p:nvSpPr>
            <p:spPr bwMode="auto">
              <a:xfrm>
                <a:off x="5747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5" name="Rectangle 1153"/>
              <p:cNvSpPr>
                <a:spLocks noChangeArrowheads="1"/>
              </p:cNvSpPr>
              <p:nvPr/>
            </p:nvSpPr>
            <p:spPr bwMode="auto">
              <a:xfrm>
                <a:off x="5747" y="21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6" name="Rectangle 1154"/>
              <p:cNvSpPr>
                <a:spLocks noChangeArrowheads="1"/>
              </p:cNvSpPr>
              <p:nvPr/>
            </p:nvSpPr>
            <p:spPr bwMode="auto">
              <a:xfrm>
                <a:off x="5747" y="21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7" name="Rectangle 1155"/>
              <p:cNvSpPr>
                <a:spLocks noChangeArrowheads="1"/>
              </p:cNvSpPr>
              <p:nvPr/>
            </p:nvSpPr>
            <p:spPr bwMode="auto">
              <a:xfrm>
                <a:off x="5748" y="2127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8" name="Rectangle 1156"/>
              <p:cNvSpPr>
                <a:spLocks noChangeArrowheads="1"/>
              </p:cNvSpPr>
              <p:nvPr/>
            </p:nvSpPr>
            <p:spPr bwMode="auto">
              <a:xfrm>
                <a:off x="5748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09" name="Rectangle 1157"/>
              <p:cNvSpPr>
                <a:spLocks noChangeArrowheads="1"/>
              </p:cNvSpPr>
              <p:nvPr/>
            </p:nvSpPr>
            <p:spPr bwMode="auto">
              <a:xfrm>
                <a:off x="5749" y="214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0" name="Rectangle 1158"/>
              <p:cNvSpPr>
                <a:spLocks noChangeArrowheads="1"/>
              </p:cNvSpPr>
              <p:nvPr/>
            </p:nvSpPr>
            <p:spPr bwMode="auto">
              <a:xfrm>
                <a:off x="5749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1" name="Rectangle 1159"/>
              <p:cNvSpPr>
                <a:spLocks noChangeArrowheads="1"/>
              </p:cNvSpPr>
              <p:nvPr/>
            </p:nvSpPr>
            <p:spPr bwMode="auto">
              <a:xfrm>
                <a:off x="5749" y="213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2" name="Rectangle 1160"/>
              <p:cNvSpPr>
                <a:spLocks noChangeArrowheads="1"/>
              </p:cNvSpPr>
              <p:nvPr/>
            </p:nvSpPr>
            <p:spPr bwMode="auto">
              <a:xfrm>
                <a:off x="5750" y="210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3" name="Rectangle 1161"/>
              <p:cNvSpPr>
                <a:spLocks noChangeArrowheads="1"/>
              </p:cNvSpPr>
              <p:nvPr/>
            </p:nvSpPr>
            <p:spPr bwMode="auto">
              <a:xfrm>
                <a:off x="5750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4" name="Rectangle 1162"/>
              <p:cNvSpPr>
                <a:spLocks noChangeArrowheads="1"/>
              </p:cNvSpPr>
              <p:nvPr/>
            </p:nvSpPr>
            <p:spPr bwMode="auto">
              <a:xfrm>
                <a:off x="5751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5" name="Rectangle 1163"/>
              <p:cNvSpPr>
                <a:spLocks noChangeArrowheads="1"/>
              </p:cNvSpPr>
              <p:nvPr/>
            </p:nvSpPr>
            <p:spPr bwMode="auto">
              <a:xfrm>
                <a:off x="5751" y="209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6" name="Rectangle 1164"/>
              <p:cNvSpPr>
                <a:spLocks noChangeArrowheads="1"/>
              </p:cNvSpPr>
              <p:nvPr/>
            </p:nvSpPr>
            <p:spPr bwMode="auto">
              <a:xfrm>
                <a:off x="5751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7" name="Rectangle 1165"/>
              <p:cNvSpPr>
                <a:spLocks noChangeArrowheads="1"/>
              </p:cNvSpPr>
              <p:nvPr/>
            </p:nvSpPr>
            <p:spPr bwMode="auto">
              <a:xfrm>
                <a:off x="5752" y="207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8" name="Rectangle 1166"/>
              <p:cNvSpPr>
                <a:spLocks noChangeArrowheads="1"/>
              </p:cNvSpPr>
              <p:nvPr/>
            </p:nvSpPr>
            <p:spPr bwMode="auto">
              <a:xfrm>
                <a:off x="5752" y="215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19" name="Rectangle 1167"/>
              <p:cNvSpPr>
                <a:spLocks noChangeArrowheads="1"/>
              </p:cNvSpPr>
              <p:nvPr/>
            </p:nvSpPr>
            <p:spPr bwMode="auto">
              <a:xfrm>
                <a:off x="5754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0" name="Rectangle 1168"/>
              <p:cNvSpPr>
                <a:spLocks noChangeArrowheads="1"/>
              </p:cNvSpPr>
              <p:nvPr/>
            </p:nvSpPr>
            <p:spPr bwMode="auto">
              <a:xfrm>
                <a:off x="5754" y="2118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1" name="Rectangle 1169"/>
              <p:cNvSpPr>
                <a:spLocks noChangeArrowheads="1"/>
              </p:cNvSpPr>
              <p:nvPr/>
            </p:nvSpPr>
            <p:spPr bwMode="auto">
              <a:xfrm>
                <a:off x="5754" y="2056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2" name="Rectangle 1170"/>
              <p:cNvSpPr>
                <a:spLocks noChangeArrowheads="1"/>
              </p:cNvSpPr>
              <p:nvPr/>
            </p:nvSpPr>
            <p:spPr bwMode="auto">
              <a:xfrm>
                <a:off x="5755" y="2126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3" name="Rectangle 1171"/>
              <p:cNvSpPr>
                <a:spLocks noChangeArrowheads="1"/>
              </p:cNvSpPr>
              <p:nvPr/>
            </p:nvSpPr>
            <p:spPr bwMode="auto">
              <a:xfrm>
                <a:off x="5755" y="214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4" name="Rectangle 1172"/>
              <p:cNvSpPr>
                <a:spLocks noChangeArrowheads="1"/>
              </p:cNvSpPr>
              <p:nvPr/>
            </p:nvSpPr>
            <p:spPr bwMode="auto">
              <a:xfrm>
                <a:off x="5756" y="210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5" name="Rectangle 1173"/>
              <p:cNvSpPr>
                <a:spLocks noChangeArrowheads="1"/>
              </p:cNvSpPr>
              <p:nvPr/>
            </p:nvSpPr>
            <p:spPr bwMode="auto">
              <a:xfrm>
                <a:off x="5756" y="2100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6" name="Rectangle 1174"/>
              <p:cNvSpPr>
                <a:spLocks noChangeArrowheads="1"/>
              </p:cNvSpPr>
              <p:nvPr/>
            </p:nvSpPr>
            <p:spPr bwMode="auto">
              <a:xfrm>
                <a:off x="5756" y="213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7" name="Rectangle 1175"/>
              <p:cNvSpPr>
                <a:spLocks noChangeArrowheads="1"/>
              </p:cNvSpPr>
              <p:nvPr/>
            </p:nvSpPr>
            <p:spPr bwMode="auto">
              <a:xfrm>
                <a:off x="5757" y="2102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8" name="Rectangle 1176"/>
              <p:cNvSpPr>
                <a:spLocks noChangeArrowheads="1"/>
              </p:cNvSpPr>
              <p:nvPr/>
            </p:nvSpPr>
            <p:spPr bwMode="auto">
              <a:xfrm>
                <a:off x="5757" y="2182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29" name="Rectangle 1177"/>
              <p:cNvSpPr>
                <a:spLocks noChangeArrowheads="1"/>
              </p:cNvSpPr>
              <p:nvPr/>
            </p:nvSpPr>
            <p:spPr bwMode="auto">
              <a:xfrm>
                <a:off x="5758" y="208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0" name="Rectangle 1178"/>
              <p:cNvSpPr>
                <a:spLocks noChangeArrowheads="1"/>
              </p:cNvSpPr>
              <p:nvPr/>
            </p:nvSpPr>
            <p:spPr bwMode="auto">
              <a:xfrm>
                <a:off x="5758" y="2093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1" name="Rectangle 1179"/>
              <p:cNvSpPr>
                <a:spLocks noChangeArrowheads="1"/>
              </p:cNvSpPr>
              <p:nvPr/>
            </p:nvSpPr>
            <p:spPr bwMode="auto">
              <a:xfrm>
                <a:off x="5758" y="2131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2" name="Rectangle 1180"/>
              <p:cNvSpPr>
                <a:spLocks noChangeArrowheads="1"/>
              </p:cNvSpPr>
              <p:nvPr/>
            </p:nvSpPr>
            <p:spPr bwMode="auto">
              <a:xfrm>
                <a:off x="5759" y="2140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3" name="Rectangle 1181"/>
              <p:cNvSpPr>
                <a:spLocks noChangeArrowheads="1"/>
              </p:cNvSpPr>
              <p:nvPr/>
            </p:nvSpPr>
            <p:spPr bwMode="auto">
              <a:xfrm>
                <a:off x="5759" y="2169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4" name="Rectangle 1182"/>
              <p:cNvSpPr>
                <a:spLocks noChangeArrowheads="1"/>
              </p:cNvSpPr>
              <p:nvPr/>
            </p:nvSpPr>
            <p:spPr bwMode="auto">
              <a:xfrm>
                <a:off x="5760" y="2110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5" name="Rectangle 1183"/>
              <p:cNvSpPr>
                <a:spLocks noChangeArrowheads="1"/>
              </p:cNvSpPr>
              <p:nvPr/>
            </p:nvSpPr>
            <p:spPr bwMode="auto">
              <a:xfrm>
                <a:off x="5760" y="213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6" name="Rectangle 1184"/>
              <p:cNvSpPr>
                <a:spLocks noChangeArrowheads="1"/>
              </p:cNvSpPr>
              <p:nvPr/>
            </p:nvSpPr>
            <p:spPr bwMode="auto">
              <a:xfrm>
                <a:off x="5760" y="2116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7" name="Rectangle 1185"/>
              <p:cNvSpPr>
                <a:spLocks noChangeArrowheads="1"/>
              </p:cNvSpPr>
              <p:nvPr/>
            </p:nvSpPr>
            <p:spPr bwMode="auto">
              <a:xfrm>
                <a:off x="5762" y="2126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8" name="Rectangle 1186"/>
              <p:cNvSpPr>
                <a:spLocks noChangeArrowheads="1"/>
              </p:cNvSpPr>
              <p:nvPr/>
            </p:nvSpPr>
            <p:spPr bwMode="auto">
              <a:xfrm>
                <a:off x="5762" y="212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39" name="Rectangle 1187"/>
              <p:cNvSpPr>
                <a:spLocks noChangeArrowheads="1"/>
              </p:cNvSpPr>
              <p:nvPr/>
            </p:nvSpPr>
            <p:spPr bwMode="auto">
              <a:xfrm>
                <a:off x="5763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0" name="Rectangle 1188"/>
              <p:cNvSpPr>
                <a:spLocks noChangeArrowheads="1"/>
              </p:cNvSpPr>
              <p:nvPr/>
            </p:nvSpPr>
            <p:spPr bwMode="auto">
              <a:xfrm>
                <a:off x="5763" y="205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1" name="Rectangle 1189"/>
              <p:cNvSpPr>
                <a:spLocks noChangeArrowheads="1"/>
              </p:cNvSpPr>
              <p:nvPr/>
            </p:nvSpPr>
            <p:spPr bwMode="auto">
              <a:xfrm>
                <a:off x="5763" y="216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2" name="Rectangle 1190"/>
              <p:cNvSpPr>
                <a:spLocks noChangeArrowheads="1"/>
              </p:cNvSpPr>
              <p:nvPr/>
            </p:nvSpPr>
            <p:spPr bwMode="auto">
              <a:xfrm>
                <a:off x="5764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3" name="Rectangle 1191"/>
              <p:cNvSpPr>
                <a:spLocks noChangeArrowheads="1"/>
              </p:cNvSpPr>
              <p:nvPr/>
            </p:nvSpPr>
            <p:spPr bwMode="auto">
              <a:xfrm>
                <a:off x="5764" y="2108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4" name="Rectangle 1192"/>
              <p:cNvSpPr>
                <a:spLocks noChangeArrowheads="1"/>
              </p:cNvSpPr>
              <p:nvPr/>
            </p:nvSpPr>
            <p:spPr bwMode="auto">
              <a:xfrm>
                <a:off x="5765" y="211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5" name="Rectangle 1193"/>
              <p:cNvSpPr>
                <a:spLocks noChangeArrowheads="1"/>
              </p:cNvSpPr>
              <p:nvPr/>
            </p:nvSpPr>
            <p:spPr bwMode="auto">
              <a:xfrm>
                <a:off x="5765" y="212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6" name="Rectangle 1194"/>
              <p:cNvSpPr>
                <a:spLocks noChangeArrowheads="1"/>
              </p:cNvSpPr>
              <p:nvPr/>
            </p:nvSpPr>
            <p:spPr bwMode="auto">
              <a:xfrm>
                <a:off x="5765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7" name="Rectangle 1195"/>
              <p:cNvSpPr>
                <a:spLocks noChangeArrowheads="1"/>
              </p:cNvSpPr>
              <p:nvPr/>
            </p:nvSpPr>
            <p:spPr bwMode="auto">
              <a:xfrm>
                <a:off x="5766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8" name="Rectangle 1196"/>
              <p:cNvSpPr>
                <a:spLocks noChangeArrowheads="1"/>
              </p:cNvSpPr>
              <p:nvPr/>
            </p:nvSpPr>
            <p:spPr bwMode="auto">
              <a:xfrm>
                <a:off x="5766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49" name="Rectangle 1197"/>
              <p:cNvSpPr>
                <a:spLocks noChangeArrowheads="1"/>
              </p:cNvSpPr>
              <p:nvPr/>
            </p:nvSpPr>
            <p:spPr bwMode="auto">
              <a:xfrm>
                <a:off x="5767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0" name="Rectangle 1198"/>
              <p:cNvSpPr>
                <a:spLocks noChangeArrowheads="1"/>
              </p:cNvSpPr>
              <p:nvPr/>
            </p:nvSpPr>
            <p:spPr bwMode="auto">
              <a:xfrm>
                <a:off x="5767" y="208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1" name="Rectangle 1199"/>
              <p:cNvSpPr>
                <a:spLocks noChangeArrowheads="1"/>
              </p:cNvSpPr>
              <p:nvPr/>
            </p:nvSpPr>
            <p:spPr bwMode="auto">
              <a:xfrm>
                <a:off x="5767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2" name="Rectangle 1200"/>
              <p:cNvSpPr>
                <a:spLocks noChangeArrowheads="1"/>
              </p:cNvSpPr>
              <p:nvPr/>
            </p:nvSpPr>
            <p:spPr bwMode="auto">
              <a:xfrm>
                <a:off x="5768" y="217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3" name="Rectangle 1201"/>
              <p:cNvSpPr>
                <a:spLocks noChangeArrowheads="1"/>
              </p:cNvSpPr>
              <p:nvPr/>
            </p:nvSpPr>
            <p:spPr bwMode="auto">
              <a:xfrm>
                <a:off x="5768" y="212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4" name="Rectangle 1202"/>
              <p:cNvSpPr>
                <a:spLocks noChangeArrowheads="1"/>
              </p:cNvSpPr>
              <p:nvPr/>
            </p:nvSpPr>
            <p:spPr bwMode="auto">
              <a:xfrm>
                <a:off x="5770" y="208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5" name="Rectangle 1203"/>
              <p:cNvSpPr>
                <a:spLocks noChangeArrowheads="1"/>
              </p:cNvSpPr>
              <p:nvPr/>
            </p:nvSpPr>
            <p:spPr bwMode="auto">
              <a:xfrm>
                <a:off x="5770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6" name="Rectangle 1204"/>
              <p:cNvSpPr>
                <a:spLocks noChangeArrowheads="1"/>
              </p:cNvSpPr>
              <p:nvPr/>
            </p:nvSpPr>
            <p:spPr bwMode="auto">
              <a:xfrm>
                <a:off x="5770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7" name="Rectangle 1205"/>
              <p:cNvSpPr>
                <a:spLocks noChangeArrowheads="1"/>
              </p:cNvSpPr>
              <p:nvPr/>
            </p:nvSpPr>
            <p:spPr bwMode="auto">
              <a:xfrm>
                <a:off x="5771" y="210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8" name="Rectangle 1206"/>
              <p:cNvSpPr>
                <a:spLocks noChangeArrowheads="1"/>
              </p:cNvSpPr>
              <p:nvPr/>
            </p:nvSpPr>
            <p:spPr bwMode="auto">
              <a:xfrm>
                <a:off x="5771" y="212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59" name="Rectangle 1207"/>
              <p:cNvSpPr>
                <a:spLocks noChangeArrowheads="1"/>
              </p:cNvSpPr>
              <p:nvPr/>
            </p:nvSpPr>
            <p:spPr bwMode="auto">
              <a:xfrm>
                <a:off x="5771" y="212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0" name="Rectangle 1208"/>
              <p:cNvSpPr>
                <a:spLocks noChangeArrowheads="1"/>
              </p:cNvSpPr>
              <p:nvPr/>
            </p:nvSpPr>
            <p:spPr bwMode="auto">
              <a:xfrm>
                <a:off x="5772" y="2108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1" name="Rectangle 1209"/>
              <p:cNvSpPr>
                <a:spLocks noChangeArrowheads="1"/>
              </p:cNvSpPr>
              <p:nvPr/>
            </p:nvSpPr>
            <p:spPr bwMode="auto">
              <a:xfrm>
                <a:off x="5772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2" name="Rectangle 1210"/>
              <p:cNvSpPr>
                <a:spLocks noChangeArrowheads="1"/>
              </p:cNvSpPr>
              <p:nvPr/>
            </p:nvSpPr>
            <p:spPr bwMode="auto">
              <a:xfrm>
                <a:off x="5773" y="215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3" name="Rectangle 1211"/>
              <p:cNvSpPr>
                <a:spLocks noChangeArrowheads="1"/>
              </p:cNvSpPr>
              <p:nvPr/>
            </p:nvSpPr>
            <p:spPr bwMode="auto">
              <a:xfrm>
                <a:off x="5773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4" name="Rectangle 1212"/>
              <p:cNvSpPr>
                <a:spLocks noChangeArrowheads="1"/>
              </p:cNvSpPr>
              <p:nvPr/>
            </p:nvSpPr>
            <p:spPr bwMode="auto">
              <a:xfrm>
                <a:off x="5773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5" name="Rectangle 1213"/>
              <p:cNvSpPr>
                <a:spLocks noChangeArrowheads="1"/>
              </p:cNvSpPr>
              <p:nvPr/>
            </p:nvSpPr>
            <p:spPr bwMode="auto">
              <a:xfrm>
                <a:off x="5774" y="212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6" name="Rectangle 1214"/>
              <p:cNvSpPr>
                <a:spLocks noChangeArrowheads="1"/>
              </p:cNvSpPr>
              <p:nvPr/>
            </p:nvSpPr>
            <p:spPr bwMode="auto">
              <a:xfrm>
                <a:off x="5774" y="210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7" name="Rectangle 1215"/>
              <p:cNvSpPr>
                <a:spLocks noChangeArrowheads="1"/>
              </p:cNvSpPr>
              <p:nvPr/>
            </p:nvSpPr>
            <p:spPr bwMode="auto">
              <a:xfrm>
                <a:off x="5775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8" name="Rectangle 1216"/>
              <p:cNvSpPr>
                <a:spLocks noChangeArrowheads="1"/>
              </p:cNvSpPr>
              <p:nvPr/>
            </p:nvSpPr>
            <p:spPr bwMode="auto">
              <a:xfrm>
                <a:off x="5775" y="211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69" name="Rectangle 1217"/>
              <p:cNvSpPr>
                <a:spLocks noChangeArrowheads="1"/>
              </p:cNvSpPr>
              <p:nvPr/>
            </p:nvSpPr>
            <p:spPr bwMode="auto">
              <a:xfrm>
                <a:off x="5775" y="215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0" name="Rectangle 1218"/>
              <p:cNvSpPr>
                <a:spLocks noChangeArrowheads="1"/>
              </p:cNvSpPr>
              <p:nvPr/>
            </p:nvSpPr>
            <p:spPr bwMode="auto">
              <a:xfrm>
                <a:off x="5776" y="209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1" name="Rectangle 1219"/>
              <p:cNvSpPr>
                <a:spLocks noChangeArrowheads="1"/>
              </p:cNvSpPr>
              <p:nvPr/>
            </p:nvSpPr>
            <p:spPr bwMode="auto">
              <a:xfrm>
                <a:off x="5776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2" name="Rectangle 1220"/>
              <p:cNvSpPr>
                <a:spLocks noChangeArrowheads="1"/>
              </p:cNvSpPr>
              <p:nvPr/>
            </p:nvSpPr>
            <p:spPr bwMode="auto">
              <a:xfrm>
                <a:off x="5778" y="2126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3" name="Rectangle 1221"/>
              <p:cNvSpPr>
                <a:spLocks noChangeArrowheads="1"/>
              </p:cNvSpPr>
              <p:nvPr/>
            </p:nvSpPr>
            <p:spPr bwMode="auto">
              <a:xfrm>
                <a:off x="5778" y="216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4" name="Rectangle 1222"/>
              <p:cNvSpPr>
                <a:spLocks noChangeArrowheads="1"/>
              </p:cNvSpPr>
              <p:nvPr/>
            </p:nvSpPr>
            <p:spPr bwMode="auto">
              <a:xfrm>
                <a:off x="5778" y="21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5" name="Rectangle 1223"/>
              <p:cNvSpPr>
                <a:spLocks noChangeArrowheads="1"/>
              </p:cNvSpPr>
              <p:nvPr/>
            </p:nvSpPr>
            <p:spPr bwMode="auto">
              <a:xfrm>
                <a:off x="5779" y="214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6" name="Rectangle 1224"/>
              <p:cNvSpPr>
                <a:spLocks noChangeArrowheads="1"/>
              </p:cNvSpPr>
              <p:nvPr/>
            </p:nvSpPr>
            <p:spPr bwMode="auto">
              <a:xfrm>
                <a:off x="5779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7" name="Rectangle 1225"/>
              <p:cNvSpPr>
                <a:spLocks noChangeArrowheads="1"/>
              </p:cNvSpPr>
              <p:nvPr/>
            </p:nvSpPr>
            <p:spPr bwMode="auto">
              <a:xfrm>
                <a:off x="5780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8" name="Rectangle 1226"/>
              <p:cNvSpPr>
                <a:spLocks noChangeArrowheads="1"/>
              </p:cNvSpPr>
              <p:nvPr/>
            </p:nvSpPr>
            <p:spPr bwMode="auto">
              <a:xfrm>
                <a:off x="5780" y="213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79" name="Rectangle 1227"/>
              <p:cNvSpPr>
                <a:spLocks noChangeArrowheads="1"/>
              </p:cNvSpPr>
              <p:nvPr/>
            </p:nvSpPr>
            <p:spPr bwMode="auto">
              <a:xfrm>
                <a:off x="5780" y="210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67" name="Group 1228"/>
            <p:cNvGrpSpPr>
              <a:grpSpLocks/>
            </p:cNvGrpSpPr>
            <p:nvPr/>
          </p:nvGrpSpPr>
          <p:grpSpPr bwMode="auto">
            <a:xfrm>
              <a:off x="5781" y="2065"/>
              <a:ext cx="96" cy="270"/>
              <a:chOff x="5781" y="2065"/>
              <a:chExt cx="96" cy="270"/>
            </a:xfrm>
          </p:grpSpPr>
          <p:sp>
            <p:nvSpPr>
              <p:cNvPr id="843981" name="Rectangle 1229"/>
              <p:cNvSpPr>
                <a:spLocks noChangeArrowheads="1"/>
              </p:cNvSpPr>
              <p:nvPr/>
            </p:nvSpPr>
            <p:spPr bwMode="auto">
              <a:xfrm>
                <a:off x="5781" y="212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2" name="Rectangle 1230"/>
              <p:cNvSpPr>
                <a:spLocks noChangeArrowheads="1"/>
              </p:cNvSpPr>
              <p:nvPr/>
            </p:nvSpPr>
            <p:spPr bwMode="auto">
              <a:xfrm>
                <a:off x="5781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3" name="Rectangle 1231"/>
              <p:cNvSpPr>
                <a:spLocks noChangeArrowheads="1"/>
              </p:cNvSpPr>
              <p:nvPr/>
            </p:nvSpPr>
            <p:spPr bwMode="auto">
              <a:xfrm>
                <a:off x="5782" y="213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4" name="Rectangle 1232"/>
              <p:cNvSpPr>
                <a:spLocks noChangeArrowheads="1"/>
              </p:cNvSpPr>
              <p:nvPr/>
            </p:nvSpPr>
            <p:spPr bwMode="auto">
              <a:xfrm>
                <a:off x="5782" y="208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5" name="Rectangle 1233"/>
              <p:cNvSpPr>
                <a:spLocks noChangeArrowheads="1"/>
              </p:cNvSpPr>
              <p:nvPr/>
            </p:nvSpPr>
            <p:spPr bwMode="auto">
              <a:xfrm>
                <a:off x="5782" y="2138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6" name="Rectangle 1234"/>
              <p:cNvSpPr>
                <a:spLocks noChangeArrowheads="1"/>
              </p:cNvSpPr>
              <p:nvPr/>
            </p:nvSpPr>
            <p:spPr bwMode="auto">
              <a:xfrm>
                <a:off x="5783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7" name="Rectangle 1235"/>
              <p:cNvSpPr>
                <a:spLocks noChangeArrowheads="1"/>
              </p:cNvSpPr>
              <p:nvPr/>
            </p:nvSpPr>
            <p:spPr bwMode="auto">
              <a:xfrm>
                <a:off x="5783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8" name="Rectangle 1236"/>
              <p:cNvSpPr>
                <a:spLocks noChangeArrowheads="1"/>
              </p:cNvSpPr>
              <p:nvPr/>
            </p:nvSpPr>
            <p:spPr bwMode="auto">
              <a:xfrm>
                <a:off x="5784" y="2090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89" name="Rectangle 1237"/>
              <p:cNvSpPr>
                <a:spLocks noChangeArrowheads="1"/>
              </p:cNvSpPr>
              <p:nvPr/>
            </p:nvSpPr>
            <p:spPr bwMode="auto">
              <a:xfrm>
                <a:off x="5784" y="212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0" name="Rectangle 1238"/>
              <p:cNvSpPr>
                <a:spLocks noChangeArrowheads="1"/>
              </p:cNvSpPr>
              <p:nvPr/>
            </p:nvSpPr>
            <p:spPr bwMode="auto">
              <a:xfrm>
                <a:off x="5784" y="2155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1" name="Rectangle 1239"/>
              <p:cNvSpPr>
                <a:spLocks noChangeArrowheads="1"/>
              </p:cNvSpPr>
              <p:nvPr/>
            </p:nvSpPr>
            <p:spPr bwMode="auto">
              <a:xfrm>
                <a:off x="5786" y="216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2" name="Rectangle 1240"/>
              <p:cNvSpPr>
                <a:spLocks noChangeArrowheads="1"/>
              </p:cNvSpPr>
              <p:nvPr/>
            </p:nvSpPr>
            <p:spPr bwMode="auto">
              <a:xfrm>
                <a:off x="5786" y="210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3" name="Rectangle 1241"/>
              <p:cNvSpPr>
                <a:spLocks noChangeArrowheads="1"/>
              </p:cNvSpPr>
              <p:nvPr/>
            </p:nvSpPr>
            <p:spPr bwMode="auto">
              <a:xfrm>
                <a:off x="5787" y="2119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4" name="Rectangle 1242"/>
              <p:cNvSpPr>
                <a:spLocks noChangeArrowheads="1"/>
              </p:cNvSpPr>
              <p:nvPr/>
            </p:nvSpPr>
            <p:spPr bwMode="auto">
              <a:xfrm>
                <a:off x="5787" y="211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5" name="Rectangle 1243"/>
              <p:cNvSpPr>
                <a:spLocks noChangeArrowheads="1"/>
              </p:cNvSpPr>
              <p:nvPr/>
            </p:nvSpPr>
            <p:spPr bwMode="auto">
              <a:xfrm>
                <a:off x="5787" y="209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6" name="Rectangle 1244"/>
              <p:cNvSpPr>
                <a:spLocks noChangeArrowheads="1"/>
              </p:cNvSpPr>
              <p:nvPr/>
            </p:nvSpPr>
            <p:spPr bwMode="auto">
              <a:xfrm>
                <a:off x="5788" y="210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7" name="Rectangle 1245"/>
              <p:cNvSpPr>
                <a:spLocks noChangeArrowheads="1"/>
              </p:cNvSpPr>
              <p:nvPr/>
            </p:nvSpPr>
            <p:spPr bwMode="auto">
              <a:xfrm>
                <a:off x="5788" y="214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8" name="Rectangle 1246"/>
              <p:cNvSpPr>
                <a:spLocks noChangeArrowheads="1"/>
              </p:cNvSpPr>
              <p:nvPr/>
            </p:nvSpPr>
            <p:spPr bwMode="auto">
              <a:xfrm>
                <a:off x="5789" y="215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999" name="Rectangle 1247"/>
              <p:cNvSpPr>
                <a:spLocks noChangeArrowheads="1"/>
              </p:cNvSpPr>
              <p:nvPr/>
            </p:nvSpPr>
            <p:spPr bwMode="auto">
              <a:xfrm>
                <a:off x="5789" y="210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0" name="Rectangle 1248"/>
              <p:cNvSpPr>
                <a:spLocks noChangeArrowheads="1"/>
              </p:cNvSpPr>
              <p:nvPr/>
            </p:nvSpPr>
            <p:spPr bwMode="auto">
              <a:xfrm>
                <a:off x="5789" y="214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1" name="Rectangle 1249"/>
              <p:cNvSpPr>
                <a:spLocks noChangeArrowheads="1"/>
              </p:cNvSpPr>
              <p:nvPr/>
            </p:nvSpPr>
            <p:spPr bwMode="auto">
              <a:xfrm>
                <a:off x="5790" y="215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2" name="Rectangle 1250"/>
              <p:cNvSpPr>
                <a:spLocks noChangeArrowheads="1"/>
              </p:cNvSpPr>
              <p:nvPr/>
            </p:nvSpPr>
            <p:spPr bwMode="auto">
              <a:xfrm>
                <a:off x="5790" y="2105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3" name="Rectangle 1251"/>
              <p:cNvSpPr>
                <a:spLocks noChangeArrowheads="1"/>
              </p:cNvSpPr>
              <p:nvPr/>
            </p:nvSpPr>
            <p:spPr bwMode="auto">
              <a:xfrm>
                <a:off x="5791" y="209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4" name="Rectangle 1252"/>
              <p:cNvSpPr>
                <a:spLocks noChangeArrowheads="1"/>
              </p:cNvSpPr>
              <p:nvPr/>
            </p:nvSpPr>
            <p:spPr bwMode="auto">
              <a:xfrm>
                <a:off x="5791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5" name="Rectangle 1253"/>
              <p:cNvSpPr>
                <a:spLocks noChangeArrowheads="1"/>
              </p:cNvSpPr>
              <p:nvPr/>
            </p:nvSpPr>
            <p:spPr bwMode="auto">
              <a:xfrm>
                <a:off x="5791" y="212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6" name="Rectangle 1254"/>
              <p:cNvSpPr>
                <a:spLocks noChangeArrowheads="1"/>
              </p:cNvSpPr>
              <p:nvPr/>
            </p:nvSpPr>
            <p:spPr bwMode="auto">
              <a:xfrm>
                <a:off x="5792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7" name="Rectangle 1255"/>
              <p:cNvSpPr>
                <a:spLocks noChangeArrowheads="1"/>
              </p:cNvSpPr>
              <p:nvPr/>
            </p:nvSpPr>
            <p:spPr bwMode="auto">
              <a:xfrm>
                <a:off x="5792" y="2122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8" name="Rectangle 1256"/>
              <p:cNvSpPr>
                <a:spLocks noChangeArrowheads="1"/>
              </p:cNvSpPr>
              <p:nvPr/>
            </p:nvSpPr>
            <p:spPr bwMode="auto">
              <a:xfrm>
                <a:off x="5794" y="21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09" name="Rectangle 1257"/>
              <p:cNvSpPr>
                <a:spLocks noChangeArrowheads="1"/>
              </p:cNvSpPr>
              <p:nvPr/>
            </p:nvSpPr>
            <p:spPr bwMode="auto">
              <a:xfrm>
                <a:off x="5794" y="217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0" name="Rectangle 1258"/>
              <p:cNvSpPr>
                <a:spLocks noChangeArrowheads="1"/>
              </p:cNvSpPr>
              <p:nvPr/>
            </p:nvSpPr>
            <p:spPr bwMode="auto">
              <a:xfrm>
                <a:off x="5794" y="21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1" name="Rectangle 1259"/>
              <p:cNvSpPr>
                <a:spLocks noChangeArrowheads="1"/>
              </p:cNvSpPr>
              <p:nvPr/>
            </p:nvSpPr>
            <p:spPr bwMode="auto">
              <a:xfrm>
                <a:off x="5795" y="21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2" name="Rectangle 1260"/>
              <p:cNvSpPr>
                <a:spLocks noChangeArrowheads="1"/>
              </p:cNvSpPr>
              <p:nvPr/>
            </p:nvSpPr>
            <p:spPr bwMode="auto">
              <a:xfrm>
                <a:off x="5795" y="2157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3" name="Rectangle 1261"/>
              <p:cNvSpPr>
                <a:spLocks noChangeArrowheads="1"/>
              </p:cNvSpPr>
              <p:nvPr/>
            </p:nvSpPr>
            <p:spPr bwMode="auto">
              <a:xfrm>
                <a:off x="5796" y="215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4" name="Rectangle 1262"/>
              <p:cNvSpPr>
                <a:spLocks noChangeArrowheads="1"/>
              </p:cNvSpPr>
              <p:nvPr/>
            </p:nvSpPr>
            <p:spPr bwMode="auto">
              <a:xfrm>
                <a:off x="5796" y="213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5" name="Rectangle 1263"/>
              <p:cNvSpPr>
                <a:spLocks noChangeArrowheads="1"/>
              </p:cNvSpPr>
              <p:nvPr/>
            </p:nvSpPr>
            <p:spPr bwMode="auto">
              <a:xfrm>
                <a:off x="5796" y="215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6" name="Rectangle 1264"/>
              <p:cNvSpPr>
                <a:spLocks noChangeArrowheads="1"/>
              </p:cNvSpPr>
              <p:nvPr/>
            </p:nvSpPr>
            <p:spPr bwMode="auto">
              <a:xfrm>
                <a:off x="5797" y="216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7" name="Rectangle 1265"/>
              <p:cNvSpPr>
                <a:spLocks noChangeArrowheads="1"/>
              </p:cNvSpPr>
              <p:nvPr/>
            </p:nvSpPr>
            <p:spPr bwMode="auto">
              <a:xfrm>
                <a:off x="5797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8" name="Rectangle 1266"/>
              <p:cNvSpPr>
                <a:spLocks noChangeArrowheads="1"/>
              </p:cNvSpPr>
              <p:nvPr/>
            </p:nvSpPr>
            <p:spPr bwMode="auto">
              <a:xfrm>
                <a:off x="5798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19" name="Rectangle 1267"/>
              <p:cNvSpPr>
                <a:spLocks noChangeArrowheads="1"/>
              </p:cNvSpPr>
              <p:nvPr/>
            </p:nvSpPr>
            <p:spPr bwMode="auto">
              <a:xfrm>
                <a:off x="5798" y="214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0" name="Rectangle 1268"/>
              <p:cNvSpPr>
                <a:spLocks noChangeArrowheads="1"/>
              </p:cNvSpPr>
              <p:nvPr/>
            </p:nvSpPr>
            <p:spPr bwMode="auto">
              <a:xfrm>
                <a:off x="5798" y="2124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1" name="Rectangle 1269"/>
              <p:cNvSpPr>
                <a:spLocks noChangeArrowheads="1"/>
              </p:cNvSpPr>
              <p:nvPr/>
            </p:nvSpPr>
            <p:spPr bwMode="auto">
              <a:xfrm>
                <a:off x="5799" y="2098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2" name="Rectangle 1270"/>
              <p:cNvSpPr>
                <a:spLocks noChangeArrowheads="1"/>
              </p:cNvSpPr>
              <p:nvPr/>
            </p:nvSpPr>
            <p:spPr bwMode="auto">
              <a:xfrm>
                <a:off x="5799" y="2065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3" name="Rectangle 1271"/>
              <p:cNvSpPr>
                <a:spLocks noChangeArrowheads="1"/>
              </p:cNvSpPr>
              <p:nvPr/>
            </p:nvSpPr>
            <p:spPr bwMode="auto">
              <a:xfrm>
                <a:off x="5800" y="2120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4" name="Rectangle 1272"/>
              <p:cNvSpPr>
                <a:spLocks noChangeArrowheads="1"/>
              </p:cNvSpPr>
              <p:nvPr/>
            </p:nvSpPr>
            <p:spPr bwMode="auto">
              <a:xfrm>
                <a:off x="5800" y="2120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5" name="Rectangle 1273"/>
              <p:cNvSpPr>
                <a:spLocks noChangeArrowheads="1"/>
              </p:cNvSpPr>
              <p:nvPr/>
            </p:nvSpPr>
            <p:spPr bwMode="auto">
              <a:xfrm>
                <a:off x="5800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6" name="Rectangle 1274"/>
              <p:cNvSpPr>
                <a:spLocks noChangeArrowheads="1"/>
              </p:cNvSpPr>
              <p:nvPr/>
            </p:nvSpPr>
            <p:spPr bwMode="auto">
              <a:xfrm>
                <a:off x="5801" y="2132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7" name="Rectangle 1275"/>
              <p:cNvSpPr>
                <a:spLocks noChangeArrowheads="1"/>
              </p:cNvSpPr>
              <p:nvPr/>
            </p:nvSpPr>
            <p:spPr bwMode="auto">
              <a:xfrm>
                <a:off x="5801" y="212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8" name="Rectangle 1276"/>
              <p:cNvSpPr>
                <a:spLocks noChangeArrowheads="1"/>
              </p:cNvSpPr>
              <p:nvPr/>
            </p:nvSpPr>
            <p:spPr bwMode="auto">
              <a:xfrm>
                <a:off x="5801" y="213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29" name="Rectangle 1277"/>
              <p:cNvSpPr>
                <a:spLocks noChangeArrowheads="1"/>
              </p:cNvSpPr>
              <p:nvPr/>
            </p:nvSpPr>
            <p:spPr bwMode="auto">
              <a:xfrm>
                <a:off x="5803" y="2125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0" name="Rectangle 1278"/>
              <p:cNvSpPr>
                <a:spLocks noChangeArrowheads="1"/>
              </p:cNvSpPr>
              <p:nvPr/>
            </p:nvSpPr>
            <p:spPr bwMode="auto">
              <a:xfrm>
                <a:off x="5803" y="2156"/>
                <a:ext cx="8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1" name="Rectangle 1279"/>
              <p:cNvSpPr>
                <a:spLocks noChangeArrowheads="1"/>
              </p:cNvSpPr>
              <p:nvPr/>
            </p:nvSpPr>
            <p:spPr bwMode="auto">
              <a:xfrm>
                <a:off x="5804" y="2124"/>
                <a:ext cx="8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2" name="Rectangle 1280"/>
              <p:cNvSpPr>
                <a:spLocks noChangeArrowheads="1"/>
              </p:cNvSpPr>
              <p:nvPr/>
            </p:nvSpPr>
            <p:spPr bwMode="auto">
              <a:xfrm>
                <a:off x="5804" y="2138"/>
                <a:ext cx="8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3" name="Rectangle 1281"/>
              <p:cNvSpPr>
                <a:spLocks noChangeArrowheads="1"/>
              </p:cNvSpPr>
              <p:nvPr/>
            </p:nvSpPr>
            <p:spPr bwMode="auto">
              <a:xfrm>
                <a:off x="5804" y="2092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4" name="Rectangle 1282"/>
              <p:cNvSpPr>
                <a:spLocks noChangeArrowheads="1"/>
              </p:cNvSpPr>
              <p:nvPr/>
            </p:nvSpPr>
            <p:spPr bwMode="auto">
              <a:xfrm>
                <a:off x="5808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5" name="Rectangle 1283"/>
              <p:cNvSpPr>
                <a:spLocks noChangeArrowheads="1"/>
              </p:cNvSpPr>
              <p:nvPr/>
            </p:nvSpPr>
            <p:spPr bwMode="auto">
              <a:xfrm>
                <a:off x="5808" y="210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6" name="Rectangle 1284"/>
              <p:cNvSpPr>
                <a:spLocks noChangeArrowheads="1"/>
              </p:cNvSpPr>
              <p:nvPr/>
            </p:nvSpPr>
            <p:spPr bwMode="auto">
              <a:xfrm>
                <a:off x="5809" y="207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7" name="Rectangle 1285"/>
              <p:cNvSpPr>
                <a:spLocks noChangeArrowheads="1"/>
              </p:cNvSpPr>
              <p:nvPr/>
            </p:nvSpPr>
            <p:spPr bwMode="auto">
              <a:xfrm>
                <a:off x="5809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8" name="Rectangle 1286"/>
              <p:cNvSpPr>
                <a:spLocks noChangeArrowheads="1"/>
              </p:cNvSpPr>
              <p:nvPr/>
            </p:nvSpPr>
            <p:spPr bwMode="auto">
              <a:xfrm>
                <a:off x="5809" y="213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39" name="Rectangle 1287"/>
              <p:cNvSpPr>
                <a:spLocks noChangeArrowheads="1"/>
              </p:cNvSpPr>
              <p:nvPr/>
            </p:nvSpPr>
            <p:spPr bwMode="auto">
              <a:xfrm>
                <a:off x="5810" y="212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0" name="Rectangle 1288"/>
              <p:cNvSpPr>
                <a:spLocks noChangeArrowheads="1"/>
              </p:cNvSpPr>
              <p:nvPr/>
            </p:nvSpPr>
            <p:spPr bwMode="auto">
              <a:xfrm>
                <a:off x="5810" y="212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1" name="Rectangle 1289"/>
              <p:cNvSpPr>
                <a:spLocks noChangeArrowheads="1"/>
              </p:cNvSpPr>
              <p:nvPr/>
            </p:nvSpPr>
            <p:spPr bwMode="auto">
              <a:xfrm>
                <a:off x="5810" y="213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2" name="Rectangle 1290"/>
              <p:cNvSpPr>
                <a:spLocks noChangeArrowheads="1"/>
              </p:cNvSpPr>
              <p:nvPr/>
            </p:nvSpPr>
            <p:spPr bwMode="auto">
              <a:xfrm>
                <a:off x="5810" y="215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3" name="Rectangle 1291"/>
              <p:cNvSpPr>
                <a:spLocks noChangeArrowheads="1"/>
              </p:cNvSpPr>
              <p:nvPr/>
            </p:nvSpPr>
            <p:spPr bwMode="auto">
              <a:xfrm>
                <a:off x="5810" y="2136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4" name="Rectangle 1292"/>
              <p:cNvSpPr>
                <a:spLocks noChangeArrowheads="1"/>
              </p:cNvSpPr>
              <p:nvPr/>
            </p:nvSpPr>
            <p:spPr bwMode="auto">
              <a:xfrm>
                <a:off x="5810" y="209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5" name="Rectangle 1293"/>
              <p:cNvSpPr>
                <a:spLocks noChangeArrowheads="1"/>
              </p:cNvSpPr>
              <p:nvPr/>
            </p:nvSpPr>
            <p:spPr bwMode="auto">
              <a:xfrm>
                <a:off x="5810" y="212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6" name="Rectangle 1294"/>
              <p:cNvSpPr>
                <a:spLocks noChangeArrowheads="1"/>
              </p:cNvSpPr>
              <p:nvPr/>
            </p:nvSpPr>
            <p:spPr bwMode="auto">
              <a:xfrm>
                <a:off x="5811" y="2136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7" name="Rectangle 1295"/>
              <p:cNvSpPr>
                <a:spLocks noChangeArrowheads="1"/>
              </p:cNvSpPr>
              <p:nvPr/>
            </p:nvSpPr>
            <p:spPr bwMode="auto">
              <a:xfrm>
                <a:off x="5811" y="2121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8" name="Rectangle 1296"/>
              <p:cNvSpPr>
                <a:spLocks noChangeArrowheads="1"/>
              </p:cNvSpPr>
              <p:nvPr/>
            </p:nvSpPr>
            <p:spPr bwMode="auto">
              <a:xfrm>
                <a:off x="5811" y="210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49" name="Rectangle 1297"/>
              <p:cNvSpPr>
                <a:spLocks noChangeArrowheads="1"/>
              </p:cNvSpPr>
              <p:nvPr/>
            </p:nvSpPr>
            <p:spPr bwMode="auto">
              <a:xfrm>
                <a:off x="5812" y="217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0" name="Rectangle 1298"/>
              <p:cNvSpPr>
                <a:spLocks noChangeArrowheads="1"/>
              </p:cNvSpPr>
              <p:nvPr/>
            </p:nvSpPr>
            <p:spPr bwMode="auto">
              <a:xfrm>
                <a:off x="5812" y="210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1" name="Rectangle 1299"/>
              <p:cNvSpPr>
                <a:spLocks noChangeArrowheads="1"/>
              </p:cNvSpPr>
              <p:nvPr/>
            </p:nvSpPr>
            <p:spPr bwMode="auto">
              <a:xfrm>
                <a:off x="5813" y="208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2" name="Rectangle 1300"/>
              <p:cNvSpPr>
                <a:spLocks noChangeArrowheads="1"/>
              </p:cNvSpPr>
              <p:nvPr/>
            </p:nvSpPr>
            <p:spPr bwMode="auto">
              <a:xfrm>
                <a:off x="5813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3" name="Rectangle 1301"/>
              <p:cNvSpPr>
                <a:spLocks noChangeArrowheads="1"/>
              </p:cNvSpPr>
              <p:nvPr/>
            </p:nvSpPr>
            <p:spPr bwMode="auto">
              <a:xfrm>
                <a:off x="5813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4" name="Rectangle 1302"/>
              <p:cNvSpPr>
                <a:spLocks noChangeArrowheads="1"/>
              </p:cNvSpPr>
              <p:nvPr/>
            </p:nvSpPr>
            <p:spPr bwMode="auto">
              <a:xfrm>
                <a:off x="5814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5" name="Rectangle 1303"/>
              <p:cNvSpPr>
                <a:spLocks noChangeArrowheads="1"/>
              </p:cNvSpPr>
              <p:nvPr/>
            </p:nvSpPr>
            <p:spPr bwMode="auto">
              <a:xfrm>
                <a:off x="5814" y="2105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6" name="Rectangle 1304"/>
              <p:cNvSpPr>
                <a:spLocks noChangeArrowheads="1"/>
              </p:cNvSpPr>
              <p:nvPr/>
            </p:nvSpPr>
            <p:spPr bwMode="auto">
              <a:xfrm>
                <a:off x="5815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7" name="Rectangle 1305"/>
              <p:cNvSpPr>
                <a:spLocks noChangeArrowheads="1"/>
              </p:cNvSpPr>
              <p:nvPr/>
            </p:nvSpPr>
            <p:spPr bwMode="auto">
              <a:xfrm>
                <a:off x="5815" y="210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8" name="Rectangle 1306"/>
              <p:cNvSpPr>
                <a:spLocks noChangeArrowheads="1"/>
              </p:cNvSpPr>
              <p:nvPr/>
            </p:nvSpPr>
            <p:spPr bwMode="auto">
              <a:xfrm>
                <a:off x="5815" y="2168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59" name="Rectangle 1307"/>
              <p:cNvSpPr>
                <a:spLocks noChangeArrowheads="1"/>
              </p:cNvSpPr>
              <p:nvPr/>
            </p:nvSpPr>
            <p:spPr bwMode="auto">
              <a:xfrm>
                <a:off x="5816" y="215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0" name="Rectangle 1308"/>
              <p:cNvSpPr>
                <a:spLocks noChangeArrowheads="1"/>
              </p:cNvSpPr>
              <p:nvPr/>
            </p:nvSpPr>
            <p:spPr bwMode="auto">
              <a:xfrm>
                <a:off x="5816" y="2149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1" name="Rectangle 1309"/>
              <p:cNvSpPr>
                <a:spLocks noChangeArrowheads="1"/>
              </p:cNvSpPr>
              <p:nvPr/>
            </p:nvSpPr>
            <p:spPr bwMode="auto">
              <a:xfrm>
                <a:off x="5817" y="213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2" name="Rectangle 1310"/>
              <p:cNvSpPr>
                <a:spLocks noChangeArrowheads="1"/>
              </p:cNvSpPr>
              <p:nvPr/>
            </p:nvSpPr>
            <p:spPr bwMode="auto">
              <a:xfrm>
                <a:off x="5817" y="2122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3" name="Rectangle 1311"/>
              <p:cNvSpPr>
                <a:spLocks noChangeArrowheads="1"/>
              </p:cNvSpPr>
              <p:nvPr/>
            </p:nvSpPr>
            <p:spPr bwMode="auto">
              <a:xfrm>
                <a:off x="5817" y="214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4" name="Rectangle 1312"/>
              <p:cNvSpPr>
                <a:spLocks noChangeArrowheads="1"/>
              </p:cNvSpPr>
              <p:nvPr/>
            </p:nvSpPr>
            <p:spPr bwMode="auto">
              <a:xfrm>
                <a:off x="5819" y="214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5" name="Rectangle 1313"/>
              <p:cNvSpPr>
                <a:spLocks noChangeArrowheads="1"/>
              </p:cNvSpPr>
              <p:nvPr/>
            </p:nvSpPr>
            <p:spPr bwMode="auto">
              <a:xfrm>
                <a:off x="5819" y="2149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6" name="Rectangle 1314"/>
              <p:cNvSpPr>
                <a:spLocks noChangeArrowheads="1"/>
              </p:cNvSpPr>
              <p:nvPr/>
            </p:nvSpPr>
            <p:spPr bwMode="auto">
              <a:xfrm>
                <a:off x="5820" y="210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7" name="Rectangle 1315"/>
              <p:cNvSpPr>
                <a:spLocks noChangeArrowheads="1"/>
              </p:cNvSpPr>
              <p:nvPr/>
            </p:nvSpPr>
            <p:spPr bwMode="auto">
              <a:xfrm>
                <a:off x="5820" y="2124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8" name="Rectangle 1316"/>
              <p:cNvSpPr>
                <a:spLocks noChangeArrowheads="1"/>
              </p:cNvSpPr>
              <p:nvPr/>
            </p:nvSpPr>
            <p:spPr bwMode="auto">
              <a:xfrm>
                <a:off x="5820" y="2135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69" name="Rectangle 1317"/>
              <p:cNvSpPr>
                <a:spLocks noChangeArrowheads="1"/>
              </p:cNvSpPr>
              <p:nvPr/>
            </p:nvSpPr>
            <p:spPr bwMode="auto">
              <a:xfrm>
                <a:off x="5821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0" name="Rectangle 1318"/>
              <p:cNvSpPr>
                <a:spLocks noChangeArrowheads="1"/>
              </p:cNvSpPr>
              <p:nvPr/>
            </p:nvSpPr>
            <p:spPr bwMode="auto">
              <a:xfrm>
                <a:off x="5821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1" name="Rectangle 1319"/>
              <p:cNvSpPr>
                <a:spLocks noChangeArrowheads="1"/>
              </p:cNvSpPr>
              <p:nvPr/>
            </p:nvSpPr>
            <p:spPr bwMode="auto">
              <a:xfrm>
                <a:off x="5822" y="2103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2" name="Rectangle 1320"/>
              <p:cNvSpPr>
                <a:spLocks noChangeArrowheads="1"/>
              </p:cNvSpPr>
              <p:nvPr/>
            </p:nvSpPr>
            <p:spPr bwMode="auto">
              <a:xfrm>
                <a:off x="5822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3" name="Rectangle 1321"/>
              <p:cNvSpPr>
                <a:spLocks noChangeArrowheads="1"/>
              </p:cNvSpPr>
              <p:nvPr/>
            </p:nvSpPr>
            <p:spPr bwMode="auto">
              <a:xfrm>
                <a:off x="5822" y="2125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4" name="Rectangle 1322"/>
              <p:cNvSpPr>
                <a:spLocks noChangeArrowheads="1"/>
              </p:cNvSpPr>
              <p:nvPr/>
            </p:nvSpPr>
            <p:spPr bwMode="auto">
              <a:xfrm>
                <a:off x="5823" y="2107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5" name="Rectangle 1323"/>
              <p:cNvSpPr>
                <a:spLocks noChangeArrowheads="1"/>
              </p:cNvSpPr>
              <p:nvPr/>
            </p:nvSpPr>
            <p:spPr bwMode="auto">
              <a:xfrm>
                <a:off x="5823" y="2140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6" name="Rectangle 1324"/>
              <p:cNvSpPr>
                <a:spLocks noChangeArrowheads="1"/>
              </p:cNvSpPr>
              <p:nvPr/>
            </p:nvSpPr>
            <p:spPr bwMode="auto">
              <a:xfrm>
                <a:off x="5824" y="209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7" name="Rectangle 1325"/>
              <p:cNvSpPr>
                <a:spLocks noChangeArrowheads="1"/>
              </p:cNvSpPr>
              <p:nvPr/>
            </p:nvSpPr>
            <p:spPr bwMode="auto">
              <a:xfrm>
                <a:off x="5824" y="211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8" name="Rectangle 1326"/>
              <p:cNvSpPr>
                <a:spLocks noChangeArrowheads="1"/>
              </p:cNvSpPr>
              <p:nvPr/>
            </p:nvSpPr>
            <p:spPr bwMode="auto">
              <a:xfrm>
                <a:off x="5824" y="213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79" name="Rectangle 1327"/>
              <p:cNvSpPr>
                <a:spLocks noChangeArrowheads="1"/>
              </p:cNvSpPr>
              <p:nvPr/>
            </p:nvSpPr>
            <p:spPr bwMode="auto">
              <a:xfrm>
                <a:off x="5825" y="2120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0" name="Rectangle 1328"/>
              <p:cNvSpPr>
                <a:spLocks noChangeArrowheads="1"/>
              </p:cNvSpPr>
              <p:nvPr/>
            </p:nvSpPr>
            <p:spPr bwMode="auto">
              <a:xfrm>
                <a:off x="5825" y="213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1" name="Rectangle 1329"/>
              <p:cNvSpPr>
                <a:spLocks noChangeArrowheads="1"/>
              </p:cNvSpPr>
              <p:nvPr/>
            </p:nvSpPr>
            <p:spPr bwMode="auto">
              <a:xfrm>
                <a:off x="5827" y="2122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2" name="Rectangle 1330"/>
              <p:cNvSpPr>
                <a:spLocks noChangeArrowheads="1"/>
              </p:cNvSpPr>
              <p:nvPr/>
            </p:nvSpPr>
            <p:spPr bwMode="auto">
              <a:xfrm>
                <a:off x="5827" y="211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3" name="Rectangle 1331"/>
              <p:cNvSpPr>
                <a:spLocks noChangeArrowheads="1"/>
              </p:cNvSpPr>
              <p:nvPr/>
            </p:nvSpPr>
            <p:spPr bwMode="auto">
              <a:xfrm>
                <a:off x="5827" y="211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4" name="Rectangle 1332"/>
              <p:cNvSpPr>
                <a:spLocks noChangeArrowheads="1"/>
              </p:cNvSpPr>
              <p:nvPr/>
            </p:nvSpPr>
            <p:spPr bwMode="auto">
              <a:xfrm>
                <a:off x="5828" y="2122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5" name="Rectangle 1333"/>
              <p:cNvSpPr>
                <a:spLocks noChangeArrowheads="1"/>
              </p:cNvSpPr>
              <p:nvPr/>
            </p:nvSpPr>
            <p:spPr bwMode="auto">
              <a:xfrm>
                <a:off x="5828" y="2157"/>
                <a:ext cx="5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6" name="Rectangle 1334"/>
              <p:cNvSpPr>
                <a:spLocks noChangeArrowheads="1"/>
              </p:cNvSpPr>
              <p:nvPr/>
            </p:nvSpPr>
            <p:spPr bwMode="auto">
              <a:xfrm>
                <a:off x="5829" y="212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7" name="Rectangle 1335"/>
              <p:cNvSpPr>
                <a:spLocks noChangeArrowheads="1"/>
              </p:cNvSpPr>
              <p:nvPr/>
            </p:nvSpPr>
            <p:spPr bwMode="auto">
              <a:xfrm>
                <a:off x="5829" y="2124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8" name="Rectangle 1336"/>
              <p:cNvSpPr>
                <a:spLocks noChangeArrowheads="1"/>
              </p:cNvSpPr>
              <p:nvPr/>
            </p:nvSpPr>
            <p:spPr bwMode="auto">
              <a:xfrm>
                <a:off x="5829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89" name="Rectangle 1337"/>
              <p:cNvSpPr>
                <a:spLocks noChangeArrowheads="1"/>
              </p:cNvSpPr>
              <p:nvPr/>
            </p:nvSpPr>
            <p:spPr bwMode="auto">
              <a:xfrm>
                <a:off x="5830" y="213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0" name="Rectangle 1338"/>
              <p:cNvSpPr>
                <a:spLocks noChangeArrowheads="1"/>
              </p:cNvSpPr>
              <p:nvPr/>
            </p:nvSpPr>
            <p:spPr bwMode="auto">
              <a:xfrm>
                <a:off x="5830" y="2072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1" name="Rectangle 1339"/>
              <p:cNvSpPr>
                <a:spLocks noChangeArrowheads="1"/>
              </p:cNvSpPr>
              <p:nvPr/>
            </p:nvSpPr>
            <p:spPr bwMode="auto">
              <a:xfrm>
                <a:off x="5831" y="210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2" name="Rectangle 1340"/>
              <p:cNvSpPr>
                <a:spLocks noChangeArrowheads="1"/>
              </p:cNvSpPr>
              <p:nvPr/>
            </p:nvSpPr>
            <p:spPr bwMode="auto">
              <a:xfrm>
                <a:off x="5831" y="2154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3" name="Rectangle 1341"/>
              <p:cNvSpPr>
                <a:spLocks noChangeArrowheads="1"/>
              </p:cNvSpPr>
              <p:nvPr/>
            </p:nvSpPr>
            <p:spPr bwMode="auto">
              <a:xfrm>
                <a:off x="5831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4" name="Oval 1342"/>
              <p:cNvSpPr>
                <a:spLocks noChangeArrowheads="1"/>
              </p:cNvSpPr>
              <p:nvPr/>
            </p:nvSpPr>
            <p:spPr bwMode="auto">
              <a:xfrm>
                <a:off x="5832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5" name="Oval 1343"/>
              <p:cNvSpPr>
                <a:spLocks noChangeArrowheads="1"/>
              </p:cNvSpPr>
              <p:nvPr/>
            </p:nvSpPr>
            <p:spPr bwMode="auto">
              <a:xfrm>
                <a:off x="5832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6" name="Oval 1344"/>
              <p:cNvSpPr>
                <a:spLocks noChangeArrowheads="1"/>
              </p:cNvSpPr>
              <p:nvPr/>
            </p:nvSpPr>
            <p:spPr bwMode="auto">
              <a:xfrm>
                <a:off x="5832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7" name="Oval 1345"/>
              <p:cNvSpPr>
                <a:spLocks noChangeArrowheads="1"/>
              </p:cNvSpPr>
              <p:nvPr/>
            </p:nvSpPr>
            <p:spPr bwMode="auto">
              <a:xfrm>
                <a:off x="5833" y="2243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8" name="Oval 1346"/>
              <p:cNvSpPr>
                <a:spLocks noChangeArrowheads="1"/>
              </p:cNvSpPr>
              <p:nvPr/>
            </p:nvSpPr>
            <p:spPr bwMode="auto">
              <a:xfrm>
                <a:off x="5833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099" name="Oval 1347"/>
              <p:cNvSpPr>
                <a:spLocks noChangeArrowheads="1"/>
              </p:cNvSpPr>
              <p:nvPr/>
            </p:nvSpPr>
            <p:spPr bwMode="auto">
              <a:xfrm>
                <a:off x="5835" y="229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0" name="Oval 1348"/>
              <p:cNvSpPr>
                <a:spLocks noChangeArrowheads="1"/>
              </p:cNvSpPr>
              <p:nvPr/>
            </p:nvSpPr>
            <p:spPr bwMode="auto">
              <a:xfrm>
                <a:off x="5835" y="2263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1" name="Oval 1349"/>
              <p:cNvSpPr>
                <a:spLocks noChangeArrowheads="1"/>
              </p:cNvSpPr>
              <p:nvPr/>
            </p:nvSpPr>
            <p:spPr bwMode="auto">
              <a:xfrm>
                <a:off x="5835" y="2329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2" name="Oval 1350"/>
              <p:cNvSpPr>
                <a:spLocks noChangeArrowheads="1"/>
              </p:cNvSpPr>
              <p:nvPr/>
            </p:nvSpPr>
            <p:spPr bwMode="auto">
              <a:xfrm>
                <a:off x="5836" y="2293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3" name="Oval 1351"/>
              <p:cNvSpPr>
                <a:spLocks noChangeArrowheads="1"/>
              </p:cNvSpPr>
              <p:nvPr/>
            </p:nvSpPr>
            <p:spPr bwMode="auto">
              <a:xfrm>
                <a:off x="5836" y="219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4" name="Oval 1352"/>
              <p:cNvSpPr>
                <a:spLocks noChangeArrowheads="1"/>
              </p:cNvSpPr>
              <p:nvPr/>
            </p:nvSpPr>
            <p:spPr bwMode="auto">
              <a:xfrm>
                <a:off x="5837" y="227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5" name="Oval 1353"/>
              <p:cNvSpPr>
                <a:spLocks noChangeArrowheads="1"/>
              </p:cNvSpPr>
              <p:nvPr/>
            </p:nvSpPr>
            <p:spPr bwMode="auto">
              <a:xfrm>
                <a:off x="5837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6" name="Oval 1354"/>
              <p:cNvSpPr>
                <a:spLocks noChangeArrowheads="1"/>
              </p:cNvSpPr>
              <p:nvPr/>
            </p:nvSpPr>
            <p:spPr bwMode="auto">
              <a:xfrm>
                <a:off x="5837" y="228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7" name="Oval 1355"/>
              <p:cNvSpPr>
                <a:spLocks noChangeArrowheads="1"/>
              </p:cNvSpPr>
              <p:nvPr/>
            </p:nvSpPr>
            <p:spPr bwMode="auto">
              <a:xfrm>
                <a:off x="5838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8" name="Oval 1356"/>
              <p:cNvSpPr>
                <a:spLocks noChangeArrowheads="1"/>
              </p:cNvSpPr>
              <p:nvPr/>
            </p:nvSpPr>
            <p:spPr bwMode="auto">
              <a:xfrm>
                <a:off x="5838" y="226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09" name="Oval 1357"/>
              <p:cNvSpPr>
                <a:spLocks noChangeArrowheads="1"/>
              </p:cNvSpPr>
              <p:nvPr/>
            </p:nvSpPr>
            <p:spPr bwMode="auto">
              <a:xfrm>
                <a:off x="5839" y="2243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0" name="Oval 1358"/>
              <p:cNvSpPr>
                <a:spLocks noChangeArrowheads="1"/>
              </p:cNvSpPr>
              <p:nvPr/>
            </p:nvSpPr>
            <p:spPr bwMode="auto">
              <a:xfrm>
                <a:off x="5839" y="224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1" name="Oval 1359"/>
              <p:cNvSpPr>
                <a:spLocks noChangeArrowheads="1"/>
              </p:cNvSpPr>
              <p:nvPr/>
            </p:nvSpPr>
            <p:spPr bwMode="auto">
              <a:xfrm>
                <a:off x="5839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2" name="Oval 1360"/>
              <p:cNvSpPr>
                <a:spLocks noChangeArrowheads="1"/>
              </p:cNvSpPr>
              <p:nvPr/>
            </p:nvSpPr>
            <p:spPr bwMode="auto">
              <a:xfrm>
                <a:off x="5840" y="227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3" name="Oval 1361"/>
              <p:cNvSpPr>
                <a:spLocks noChangeArrowheads="1"/>
              </p:cNvSpPr>
              <p:nvPr/>
            </p:nvSpPr>
            <p:spPr bwMode="auto">
              <a:xfrm>
                <a:off x="5840" y="225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4" name="Oval 1362"/>
              <p:cNvSpPr>
                <a:spLocks noChangeArrowheads="1"/>
              </p:cNvSpPr>
              <p:nvPr/>
            </p:nvSpPr>
            <p:spPr bwMode="auto">
              <a:xfrm>
                <a:off x="5841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5" name="Oval 1363"/>
              <p:cNvSpPr>
                <a:spLocks noChangeArrowheads="1"/>
              </p:cNvSpPr>
              <p:nvPr/>
            </p:nvSpPr>
            <p:spPr bwMode="auto">
              <a:xfrm>
                <a:off x="5841" y="229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6" name="Oval 1364"/>
              <p:cNvSpPr>
                <a:spLocks noChangeArrowheads="1"/>
              </p:cNvSpPr>
              <p:nvPr/>
            </p:nvSpPr>
            <p:spPr bwMode="auto">
              <a:xfrm>
                <a:off x="5841" y="225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7" name="Oval 1365"/>
              <p:cNvSpPr>
                <a:spLocks noChangeArrowheads="1"/>
              </p:cNvSpPr>
              <p:nvPr/>
            </p:nvSpPr>
            <p:spPr bwMode="auto">
              <a:xfrm>
                <a:off x="5843" y="2267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8" name="Oval 1366"/>
              <p:cNvSpPr>
                <a:spLocks noChangeArrowheads="1"/>
              </p:cNvSpPr>
              <p:nvPr/>
            </p:nvSpPr>
            <p:spPr bwMode="auto">
              <a:xfrm>
                <a:off x="5843" y="227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19" name="Oval 1367"/>
              <p:cNvSpPr>
                <a:spLocks noChangeArrowheads="1"/>
              </p:cNvSpPr>
              <p:nvPr/>
            </p:nvSpPr>
            <p:spPr bwMode="auto">
              <a:xfrm>
                <a:off x="5844" y="2271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0" name="Oval 1368"/>
              <p:cNvSpPr>
                <a:spLocks noChangeArrowheads="1"/>
              </p:cNvSpPr>
              <p:nvPr/>
            </p:nvSpPr>
            <p:spPr bwMode="auto">
              <a:xfrm>
                <a:off x="5844" y="230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1" name="Oval 1369"/>
              <p:cNvSpPr>
                <a:spLocks noChangeArrowheads="1"/>
              </p:cNvSpPr>
              <p:nvPr/>
            </p:nvSpPr>
            <p:spPr bwMode="auto">
              <a:xfrm>
                <a:off x="5844" y="21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2" name="Oval 1370"/>
              <p:cNvSpPr>
                <a:spLocks noChangeArrowheads="1"/>
              </p:cNvSpPr>
              <p:nvPr/>
            </p:nvSpPr>
            <p:spPr bwMode="auto">
              <a:xfrm>
                <a:off x="5845" y="227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3" name="Oval 1371"/>
              <p:cNvSpPr>
                <a:spLocks noChangeArrowheads="1"/>
              </p:cNvSpPr>
              <p:nvPr/>
            </p:nvSpPr>
            <p:spPr bwMode="auto">
              <a:xfrm>
                <a:off x="5845" y="2255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4" name="Oval 1372"/>
              <p:cNvSpPr>
                <a:spLocks noChangeArrowheads="1"/>
              </p:cNvSpPr>
              <p:nvPr/>
            </p:nvSpPr>
            <p:spPr bwMode="auto">
              <a:xfrm>
                <a:off x="5846" y="222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5" name="Oval 1373"/>
              <p:cNvSpPr>
                <a:spLocks noChangeArrowheads="1"/>
              </p:cNvSpPr>
              <p:nvPr/>
            </p:nvSpPr>
            <p:spPr bwMode="auto">
              <a:xfrm>
                <a:off x="5846" y="228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6" name="Oval 1374"/>
              <p:cNvSpPr>
                <a:spLocks noChangeArrowheads="1"/>
              </p:cNvSpPr>
              <p:nvPr/>
            </p:nvSpPr>
            <p:spPr bwMode="auto">
              <a:xfrm>
                <a:off x="5846" y="231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7" name="Oval 1375"/>
              <p:cNvSpPr>
                <a:spLocks noChangeArrowheads="1"/>
              </p:cNvSpPr>
              <p:nvPr/>
            </p:nvSpPr>
            <p:spPr bwMode="auto">
              <a:xfrm>
                <a:off x="5847" y="226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8" name="Oval 1376"/>
              <p:cNvSpPr>
                <a:spLocks noChangeArrowheads="1"/>
              </p:cNvSpPr>
              <p:nvPr/>
            </p:nvSpPr>
            <p:spPr bwMode="auto">
              <a:xfrm>
                <a:off x="5847" y="2288"/>
                <a:ext cx="9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29" name="Oval 1377"/>
              <p:cNvSpPr>
                <a:spLocks noChangeArrowheads="1"/>
              </p:cNvSpPr>
              <p:nvPr/>
            </p:nvSpPr>
            <p:spPr bwMode="auto">
              <a:xfrm>
                <a:off x="5848" y="226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0" name="Oval 1378"/>
              <p:cNvSpPr>
                <a:spLocks noChangeArrowheads="1"/>
              </p:cNvSpPr>
              <p:nvPr/>
            </p:nvSpPr>
            <p:spPr bwMode="auto">
              <a:xfrm>
                <a:off x="5848" y="229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1" name="Oval 1379"/>
              <p:cNvSpPr>
                <a:spLocks noChangeArrowheads="1"/>
              </p:cNvSpPr>
              <p:nvPr/>
            </p:nvSpPr>
            <p:spPr bwMode="auto">
              <a:xfrm>
                <a:off x="5848" y="2250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2" name="Oval 1380"/>
              <p:cNvSpPr>
                <a:spLocks noChangeArrowheads="1"/>
              </p:cNvSpPr>
              <p:nvPr/>
            </p:nvSpPr>
            <p:spPr bwMode="auto">
              <a:xfrm>
                <a:off x="5849" y="226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3" name="Oval 1381"/>
              <p:cNvSpPr>
                <a:spLocks noChangeArrowheads="1"/>
              </p:cNvSpPr>
              <p:nvPr/>
            </p:nvSpPr>
            <p:spPr bwMode="auto">
              <a:xfrm>
                <a:off x="5849" y="227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4" name="Oval 1382"/>
              <p:cNvSpPr>
                <a:spLocks noChangeArrowheads="1"/>
              </p:cNvSpPr>
              <p:nvPr/>
            </p:nvSpPr>
            <p:spPr bwMode="auto">
              <a:xfrm>
                <a:off x="5850" y="2309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5" name="Oval 1383"/>
              <p:cNvSpPr>
                <a:spLocks noChangeArrowheads="1"/>
              </p:cNvSpPr>
              <p:nvPr/>
            </p:nvSpPr>
            <p:spPr bwMode="auto">
              <a:xfrm>
                <a:off x="5850" y="2310"/>
                <a:ext cx="9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6" name="Oval 1384"/>
              <p:cNvSpPr>
                <a:spLocks noChangeArrowheads="1"/>
              </p:cNvSpPr>
              <p:nvPr/>
            </p:nvSpPr>
            <p:spPr bwMode="auto">
              <a:xfrm>
                <a:off x="5850" y="2276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7" name="Oval 1385"/>
              <p:cNvSpPr>
                <a:spLocks noChangeArrowheads="1"/>
              </p:cNvSpPr>
              <p:nvPr/>
            </p:nvSpPr>
            <p:spPr bwMode="auto">
              <a:xfrm>
                <a:off x="5852" y="2280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8" name="Oval 1386"/>
              <p:cNvSpPr>
                <a:spLocks noChangeArrowheads="1"/>
              </p:cNvSpPr>
              <p:nvPr/>
            </p:nvSpPr>
            <p:spPr bwMode="auto">
              <a:xfrm>
                <a:off x="5852" y="2316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39" name="Oval 1387"/>
              <p:cNvSpPr>
                <a:spLocks noChangeArrowheads="1"/>
              </p:cNvSpPr>
              <p:nvPr/>
            </p:nvSpPr>
            <p:spPr bwMode="auto">
              <a:xfrm>
                <a:off x="5856" y="226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0" name="Oval 1388"/>
              <p:cNvSpPr>
                <a:spLocks noChangeArrowheads="1"/>
              </p:cNvSpPr>
              <p:nvPr/>
            </p:nvSpPr>
            <p:spPr bwMode="auto">
              <a:xfrm>
                <a:off x="5856" y="2279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1" name="Oval 1389"/>
              <p:cNvSpPr>
                <a:spLocks noChangeArrowheads="1"/>
              </p:cNvSpPr>
              <p:nvPr/>
            </p:nvSpPr>
            <p:spPr bwMode="auto">
              <a:xfrm>
                <a:off x="5856" y="2255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2" name="Oval 1390"/>
              <p:cNvSpPr>
                <a:spLocks noChangeArrowheads="1"/>
              </p:cNvSpPr>
              <p:nvPr/>
            </p:nvSpPr>
            <p:spPr bwMode="auto">
              <a:xfrm>
                <a:off x="5857" y="232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3" name="Oval 1391"/>
              <p:cNvSpPr>
                <a:spLocks noChangeArrowheads="1"/>
              </p:cNvSpPr>
              <p:nvPr/>
            </p:nvSpPr>
            <p:spPr bwMode="auto">
              <a:xfrm>
                <a:off x="5857" y="228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4" name="Oval 1392"/>
              <p:cNvSpPr>
                <a:spLocks noChangeArrowheads="1"/>
              </p:cNvSpPr>
              <p:nvPr/>
            </p:nvSpPr>
            <p:spPr bwMode="auto">
              <a:xfrm>
                <a:off x="5858" y="229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5" name="Oval 1393"/>
              <p:cNvSpPr>
                <a:spLocks noChangeArrowheads="1"/>
              </p:cNvSpPr>
              <p:nvPr/>
            </p:nvSpPr>
            <p:spPr bwMode="auto">
              <a:xfrm>
                <a:off x="5858" y="227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6" name="Oval 1394"/>
              <p:cNvSpPr>
                <a:spLocks noChangeArrowheads="1"/>
              </p:cNvSpPr>
              <p:nvPr/>
            </p:nvSpPr>
            <p:spPr bwMode="auto">
              <a:xfrm>
                <a:off x="5858" y="229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7" name="Oval 1395"/>
              <p:cNvSpPr>
                <a:spLocks noChangeArrowheads="1"/>
              </p:cNvSpPr>
              <p:nvPr/>
            </p:nvSpPr>
            <p:spPr bwMode="auto">
              <a:xfrm>
                <a:off x="5859" y="225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8" name="Oval 1396"/>
              <p:cNvSpPr>
                <a:spLocks noChangeArrowheads="1"/>
              </p:cNvSpPr>
              <p:nvPr/>
            </p:nvSpPr>
            <p:spPr bwMode="auto">
              <a:xfrm>
                <a:off x="5859" y="230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49" name="Oval 1397"/>
              <p:cNvSpPr>
                <a:spLocks noChangeArrowheads="1"/>
              </p:cNvSpPr>
              <p:nvPr/>
            </p:nvSpPr>
            <p:spPr bwMode="auto">
              <a:xfrm>
                <a:off x="5860" y="232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0" name="Oval 1398"/>
              <p:cNvSpPr>
                <a:spLocks noChangeArrowheads="1"/>
              </p:cNvSpPr>
              <p:nvPr/>
            </p:nvSpPr>
            <p:spPr bwMode="auto">
              <a:xfrm>
                <a:off x="5860" y="222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1" name="Oval 1399"/>
              <p:cNvSpPr>
                <a:spLocks noChangeArrowheads="1"/>
              </p:cNvSpPr>
              <p:nvPr/>
            </p:nvSpPr>
            <p:spPr bwMode="auto">
              <a:xfrm>
                <a:off x="5860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2" name="Oval 1400"/>
              <p:cNvSpPr>
                <a:spLocks noChangeArrowheads="1"/>
              </p:cNvSpPr>
              <p:nvPr/>
            </p:nvSpPr>
            <p:spPr bwMode="auto">
              <a:xfrm>
                <a:off x="5860" y="227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3" name="Oval 1401"/>
              <p:cNvSpPr>
                <a:spLocks noChangeArrowheads="1"/>
              </p:cNvSpPr>
              <p:nvPr/>
            </p:nvSpPr>
            <p:spPr bwMode="auto">
              <a:xfrm>
                <a:off x="5860" y="223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4" name="Oval 1402"/>
              <p:cNvSpPr>
                <a:spLocks noChangeArrowheads="1"/>
              </p:cNvSpPr>
              <p:nvPr/>
            </p:nvSpPr>
            <p:spPr bwMode="auto">
              <a:xfrm>
                <a:off x="5860" y="231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5" name="Oval 1403"/>
              <p:cNvSpPr>
                <a:spLocks noChangeArrowheads="1"/>
              </p:cNvSpPr>
              <p:nvPr/>
            </p:nvSpPr>
            <p:spPr bwMode="auto">
              <a:xfrm>
                <a:off x="5860" y="2271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6" name="Oval 1404"/>
              <p:cNvSpPr>
                <a:spLocks noChangeArrowheads="1"/>
              </p:cNvSpPr>
              <p:nvPr/>
            </p:nvSpPr>
            <p:spPr bwMode="auto">
              <a:xfrm>
                <a:off x="5860" y="224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7" name="Oval 1405"/>
              <p:cNvSpPr>
                <a:spLocks noChangeArrowheads="1"/>
              </p:cNvSpPr>
              <p:nvPr/>
            </p:nvSpPr>
            <p:spPr bwMode="auto">
              <a:xfrm>
                <a:off x="5861" y="226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8" name="Oval 1406"/>
              <p:cNvSpPr>
                <a:spLocks noChangeArrowheads="1"/>
              </p:cNvSpPr>
              <p:nvPr/>
            </p:nvSpPr>
            <p:spPr bwMode="auto">
              <a:xfrm>
                <a:off x="5861" y="226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59" name="Oval 1407"/>
              <p:cNvSpPr>
                <a:spLocks noChangeArrowheads="1"/>
              </p:cNvSpPr>
              <p:nvPr/>
            </p:nvSpPr>
            <p:spPr bwMode="auto">
              <a:xfrm>
                <a:off x="5862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0" name="Oval 1408"/>
              <p:cNvSpPr>
                <a:spLocks noChangeArrowheads="1"/>
              </p:cNvSpPr>
              <p:nvPr/>
            </p:nvSpPr>
            <p:spPr bwMode="auto">
              <a:xfrm>
                <a:off x="5862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1" name="Oval 1409"/>
              <p:cNvSpPr>
                <a:spLocks noChangeArrowheads="1"/>
              </p:cNvSpPr>
              <p:nvPr/>
            </p:nvSpPr>
            <p:spPr bwMode="auto">
              <a:xfrm>
                <a:off x="5862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2" name="Oval 1410"/>
              <p:cNvSpPr>
                <a:spLocks noChangeArrowheads="1"/>
              </p:cNvSpPr>
              <p:nvPr/>
            </p:nvSpPr>
            <p:spPr bwMode="auto">
              <a:xfrm>
                <a:off x="5863" y="227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3" name="Oval 1411"/>
              <p:cNvSpPr>
                <a:spLocks noChangeArrowheads="1"/>
              </p:cNvSpPr>
              <p:nvPr/>
            </p:nvSpPr>
            <p:spPr bwMode="auto">
              <a:xfrm>
                <a:off x="5863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4" name="Oval 1412"/>
              <p:cNvSpPr>
                <a:spLocks noChangeArrowheads="1"/>
              </p:cNvSpPr>
              <p:nvPr/>
            </p:nvSpPr>
            <p:spPr bwMode="auto">
              <a:xfrm>
                <a:off x="5863" y="229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5" name="Oval 1413"/>
              <p:cNvSpPr>
                <a:spLocks noChangeArrowheads="1"/>
              </p:cNvSpPr>
              <p:nvPr/>
            </p:nvSpPr>
            <p:spPr bwMode="auto">
              <a:xfrm>
                <a:off x="5864" y="232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6" name="Oval 1414"/>
              <p:cNvSpPr>
                <a:spLocks noChangeArrowheads="1"/>
              </p:cNvSpPr>
              <p:nvPr/>
            </p:nvSpPr>
            <p:spPr bwMode="auto">
              <a:xfrm>
                <a:off x="5864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7" name="Oval 1415"/>
              <p:cNvSpPr>
                <a:spLocks noChangeArrowheads="1"/>
              </p:cNvSpPr>
              <p:nvPr/>
            </p:nvSpPr>
            <p:spPr bwMode="auto">
              <a:xfrm>
                <a:off x="5865" y="226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8" name="Oval 1416"/>
              <p:cNvSpPr>
                <a:spLocks noChangeArrowheads="1"/>
              </p:cNvSpPr>
              <p:nvPr/>
            </p:nvSpPr>
            <p:spPr bwMode="auto">
              <a:xfrm>
                <a:off x="5865" y="2327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69" name="Oval 1417"/>
              <p:cNvSpPr>
                <a:spLocks noChangeArrowheads="1"/>
              </p:cNvSpPr>
              <p:nvPr/>
            </p:nvSpPr>
            <p:spPr bwMode="auto">
              <a:xfrm>
                <a:off x="5865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0" name="Oval 1418"/>
              <p:cNvSpPr>
                <a:spLocks noChangeArrowheads="1"/>
              </p:cNvSpPr>
              <p:nvPr/>
            </p:nvSpPr>
            <p:spPr bwMode="auto">
              <a:xfrm>
                <a:off x="5866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1" name="Oval 1419"/>
              <p:cNvSpPr>
                <a:spLocks noChangeArrowheads="1"/>
              </p:cNvSpPr>
              <p:nvPr/>
            </p:nvSpPr>
            <p:spPr bwMode="auto">
              <a:xfrm>
                <a:off x="5866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2" name="Oval 1420"/>
              <p:cNvSpPr>
                <a:spLocks noChangeArrowheads="1"/>
              </p:cNvSpPr>
              <p:nvPr/>
            </p:nvSpPr>
            <p:spPr bwMode="auto">
              <a:xfrm>
                <a:off x="5868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3" name="Oval 1421"/>
              <p:cNvSpPr>
                <a:spLocks noChangeArrowheads="1"/>
              </p:cNvSpPr>
              <p:nvPr/>
            </p:nvSpPr>
            <p:spPr bwMode="auto">
              <a:xfrm>
                <a:off x="5868" y="2229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4" name="Oval 1422"/>
              <p:cNvSpPr>
                <a:spLocks noChangeArrowheads="1"/>
              </p:cNvSpPr>
              <p:nvPr/>
            </p:nvSpPr>
            <p:spPr bwMode="auto">
              <a:xfrm>
                <a:off x="5868" y="231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5" name="Oval 1423"/>
              <p:cNvSpPr>
                <a:spLocks noChangeArrowheads="1"/>
              </p:cNvSpPr>
              <p:nvPr/>
            </p:nvSpPr>
            <p:spPr bwMode="auto">
              <a:xfrm>
                <a:off x="5869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6" name="Oval 1424"/>
              <p:cNvSpPr>
                <a:spLocks noChangeArrowheads="1"/>
              </p:cNvSpPr>
              <p:nvPr/>
            </p:nvSpPr>
            <p:spPr bwMode="auto">
              <a:xfrm>
                <a:off x="5869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7" name="Oval 1425"/>
              <p:cNvSpPr>
                <a:spLocks noChangeArrowheads="1"/>
              </p:cNvSpPr>
              <p:nvPr/>
            </p:nvSpPr>
            <p:spPr bwMode="auto">
              <a:xfrm>
                <a:off x="5870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8" name="Oval 1426"/>
              <p:cNvSpPr>
                <a:spLocks noChangeArrowheads="1"/>
              </p:cNvSpPr>
              <p:nvPr/>
            </p:nvSpPr>
            <p:spPr bwMode="auto">
              <a:xfrm>
                <a:off x="5870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79" name="Oval 1427"/>
              <p:cNvSpPr>
                <a:spLocks noChangeArrowheads="1"/>
              </p:cNvSpPr>
              <p:nvPr/>
            </p:nvSpPr>
            <p:spPr bwMode="auto">
              <a:xfrm>
                <a:off x="5870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0" name="Oval 1428"/>
              <p:cNvSpPr>
                <a:spLocks noChangeArrowheads="1"/>
              </p:cNvSpPr>
              <p:nvPr/>
            </p:nvSpPr>
            <p:spPr bwMode="auto">
              <a:xfrm>
                <a:off x="5871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68" name="Group 1429"/>
            <p:cNvGrpSpPr>
              <a:grpSpLocks/>
            </p:cNvGrpSpPr>
            <p:nvPr/>
          </p:nvGrpSpPr>
          <p:grpSpPr bwMode="auto">
            <a:xfrm>
              <a:off x="5871" y="2202"/>
              <a:ext cx="96" cy="143"/>
              <a:chOff x="5871" y="2202"/>
              <a:chExt cx="96" cy="143"/>
            </a:xfrm>
          </p:grpSpPr>
          <p:sp>
            <p:nvSpPr>
              <p:cNvPr id="844182" name="Oval 1430"/>
              <p:cNvSpPr>
                <a:spLocks noChangeArrowheads="1"/>
              </p:cNvSpPr>
              <p:nvPr/>
            </p:nvSpPr>
            <p:spPr bwMode="auto">
              <a:xfrm>
                <a:off x="5871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3" name="Oval 1431"/>
              <p:cNvSpPr>
                <a:spLocks noChangeArrowheads="1"/>
              </p:cNvSpPr>
              <p:nvPr/>
            </p:nvSpPr>
            <p:spPr bwMode="auto">
              <a:xfrm>
                <a:off x="5872" y="224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4" name="Oval 1432"/>
              <p:cNvSpPr>
                <a:spLocks noChangeArrowheads="1"/>
              </p:cNvSpPr>
              <p:nvPr/>
            </p:nvSpPr>
            <p:spPr bwMode="auto">
              <a:xfrm>
                <a:off x="5872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5" name="Oval 1433"/>
              <p:cNvSpPr>
                <a:spLocks noChangeArrowheads="1"/>
              </p:cNvSpPr>
              <p:nvPr/>
            </p:nvSpPr>
            <p:spPr bwMode="auto">
              <a:xfrm>
                <a:off x="5872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6" name="Oval 1434"/>
              <p:cNvSpPr>
                <a:spLocks noChangeArrowheads="1"/>
              </p:cNvSpPr>
              <p:nvPr/>
            </p:nvSpPr>
            <p:spPr bwMode="auto">
              <a:xfrm>
                <a:off x="5873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7" name="Oval 1435"/>
              <p:cNvSpPr>
                <a:spLocks noChangeArrowheads="1"/>
              </p:cNvSpPr>
              <p:nvPr/>
            </p:nvSpPr>
            <p:spPr bwMode="auto">
              <a:xfrm>
                <a:off x="5873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8" name="Oval 1436"/>
              <p:cNvSpPr>
                <a:spLocks noChangeArrowheads="1"/>
              </p:cNvSpPr>
              <p:nvPr/>
            </p:nvSpPr>
            <p:spPr bwMode="auto">
              <a:xfrm>
                <a:off x="5874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89" name="Oval 1437"/>
              <p:cNvSpPr>
                <a:spLocks noChangeArrowheads="1"/>
              </p:cNvSpPr>
              <p:nvPr/>
            </p:nvSpPr>
            <p:spPr bwMode="auto">
              <a:xfrm>
                <a:off x="5874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0" name="Oval 1438"/>
              <p:cNvSpPr>
                <a:spLocks noChangeArrowheads="1"/>
              </p:cNvSpPr>
              <p:nvPr/>
            </p:nvSpPr>
            <p:spPr bwMode="auto">
              <a:xfrm>
                <a:off x="5874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1" name="Oval 1439"/>
              <p:cNvSpPr>
                <a:spLocks noChangeArrowheads="1"/>
              </p:cNvSpPr>
              <p:nvPr/>
            </p:nvSpPr>
            <p:spPr bwMode="auto">
              <a:xfrm>
                <a:off x="5876" y="231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2" name="Oval 1440"/>
              <p:cNvSpPr>
                <a:spLocks noChangeArrowheads="1"/>
              </p:cNvSpPr>
              <p:nvPr/>
            </p:nvSpPr>
            <p:spPr bwMode="auto">
              <a:xfrm>
                <a:off x="5876" y="2275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3" name="Oval 1441"/>
              <p:cNvSpPr>
                <a:spLocks noChangeArrowheads="1"/>
              </p:cNvSpPr>
              <p:nvPr/>
            </p:nvSpPr>
            <p:spPr bwMode="auto">
              <a:xfrm>
                <a:off x="5877" y="223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4" name="Oval 1442"/>
              <p:cNvSpPr>
                <a:spLocks noChangeArrowheads="1"/>
              </p:cNvSpPr>
              <p:nvPr/>
            </p:nvSpPr>
            <p:spPr bwMode="auto">
              <a:xfrm>
                <a:off x="5877" y="229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5" name="Oval 1443"/>
              <p:cNvSpPr>
                <a:spLocks noChangeArrowheads="1"/>
              </p:cNvSpPr>
              <p:nvPr/>
            </p:nvSpPr>
            <p:spPr bwMode="auto">
              <a:xfrm>
                <a:off x="5877" y="227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6" name="Oval 1444"/>
              <p:cNvSpPr>
                <a:spLocks noChangeArrowheads="1"/>
              </p:cNvSpPr>
              <p:nvPr/>
            </p:nvSpPr>
            <p:spPr bwMode="auto">
              <a:xfrm>
                <a:off x="5878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7" name="Oval 1445"/>
              <p:cNvSpPr>
                <a:spLocks noChangeArrowheads="1"/>
              </p:cNvSpPr>
              <p:nvPr/>
            </p:nvSpPr>
            <p:spPr bwMode="auto">
              <a:xfrm>
                <a:off x="5878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8" name="Oval 1446"/>
              <p:cNvSpPr>
                <a:spLocks noChangeArrowheads="1"/>
              </p:cNvSpPr>
              <p:nvPr/>
            </p:nvSpPr>
            <p:spPr bwMode="auto">
              <a:xfrm>
                <a:off x="5879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199" name="Oval 1447"/>
              <p:cNvSpPr>
                <a:spLocks noChangeArrowheads="1"/>
              </p:cNvSpPr>
              <p:nvPr/>
            </p:nvSpPr>
            <p:spPr bwMode="auto">
              <a:xfrm>
                <a:off x="5879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0" name="Oval 1448"/>
              <p:cNvSpPr>
                <a:spLocks noChangeArrowheads="1"/>
              </p:cNvSpPr>
              <p:nvPr/>
            </p:nvSpPr>
            <p:spPr bwMode="auto">
              <a:xfrm>
                <a:off x="5879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1" name="Oval 1449"/>
              <p:cNvSpPr>
                <a:spLocks noChangeArrowheads="1"/>
              </p:cNvSpPr>
              <p:nvPr/>
            </p:nvSpPr>
            <p:spPr bwMode="auto">
              <a:xfrm>
                <a:off x="5880" y="223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2" name="Oval 1450"/>
              <p:cNvSpPr>
                <a:spLocks noChangeArrowheads="1"/>
              </p:cNvSpPr>
              <p:nvPr/>
            </p:nvSpPr>
            <p:spPr bwMode="auto">
              <a:xfrm>
                <a:off x="5880" y="230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3" name="Oval 1451"/>
              <p:cNvSpPr>
                <a:spLocks noChangeArrowheads="1"/>
              </p:cNvSpPr>
              <p:nvPr/>
            </p:nvSpPr>
            <p:spPr bwMode="auto">
              <a:xfrm>
                <a:off x="5881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4" name="Oval 1452"/>
              <p:cNvSpPr>
                <a:spLocks noChangeArrowheads="1"/>
              </p:cNvSpPr>
              <p:nvPr/>
            </p:nvSpPr>
            <p:spPr bwMode="auto">
              <a:xfrm>
                <a:off x="5881" y="224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5" name="Oval 1453"/>
              <p:cNvSpPr>
                <a:spLocks noChangeArrowheads="1"/>
              </p:cNvSpPr>
              <p:nvPr/>
            </p:nvSpPr>
            <p:spPr bwMode="auto">
              <a:xfrm>
                <a:off x="5881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6" name="Oval 1454"/>
              <p:cNvSpPr>
                <a:spLocks noChangeArrowheads="1"/>
              </p:cNvSpPr>
              <p:nvPr/>
            </p:nvSpPr>
            <p:spPr bwMode="auto">
              <a:xfrm>
                <a:off x="5882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7" name="Oval 1455"/>
              <p:cNvSpPr>
                <a:spLocks noChangeArrowheads="1"/>
              </p:cNvSpPr>
              <p:nvPr/>
            </p:nvSpPr>
            <p:spPr bwMode="auto">
              <a:xfrm>
                <a:off x="5882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8" name="Oval 1456"/>
              <p:cNvSpPr>
                <a:spLocks noChangeArrowheads="1"/>
              </p:cNvSpPr>
              <p:nvPr/>
            </p:nvSpPr>
            <p:spPr bwMode="auto">
              <a:xfrm>
                <a:off x="5884" y="2217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09" name="Oval 1457"/>
              <p:cNvSpPr>
                <a:spLocks noChangeArrowheads="1"/>
              </p:cNvSpPr>
              <p:nvPr/>
            </p:nvSpPr>
            <p:spPr bwMode="auto">
              <a:xfrm>
                <a:off x="5884" y="221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0" name="Oval 1458"/>
              <p:cNvSpPr>
                <a:spLocks noChangeArrowheads="1"/>
              </p:cNvSpPr>
              <p:nvPr/>
            </p:nvSpPr>
            <p:spPr bwMode="auto">
              <a:xfrm>
                <a:off x="5884" y="2259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1" name="Oval 1459"/>
              <p:cNvSpPr>
                <a:spLocks noChangeArrowheads="1"/>
              </p:cNvSpPr>
              <p:nvPr/>
            </p:nvSpPr>
            <p:spPr bwMode="auto">
              <a:xfrm>
                <a:off x="5885" y="225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2" name="Oval 1460"/>
              <p:cNvSpPr>
                <a:spLocks noChangeArrowheads="1"/>
              </p:cNvSpPr>
              <p:nvPr/>
            </p:nvSpPr>
            <p:spPr bwMode="auto">
              <a:xfrm>
                <a:off x="5885" y="228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3" name="Oval 1461"/>
              <p:cNvSpPr>
                <a:spLocks noChangeArrowheads="1"/>
              </p:cNvSpPr>
              <p:nvPr/>
            </p:nvSpPr>
            <p:spPr bwMode="auto">
              <a:xfrm>
                <a:off x="5886" y="231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4" name="Oval 1462"/>
              <p:cNvSpPr>
                <a:spLocks noChangeArrowheads="1"/>
              </p:cNvSpPr>
              <p:nvPr/>
            </p:nvSpPr>
            <p:spPr bwMode="auto">
              <a:xfrm>
                <a:off x="5886" y="226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5" name="Oval 1463"/>
              <p:cNvSpPr>
                <a:spLocks noChangeArrowheads="1"/>
              </p:cNvSpPr>
              <p:nvPr/>
            </p:nvSpPr>
            <p:spPr bwMode="auto">
              <a:xfrm>
                <a:off x="5886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6" name="Oval 1464"/>
              <p:cNvSpPr>
                <a:spLocks noChangeArrowheads="1"/>
              </p:cNvSpPr>
              <p:nvPr/>
            </p:nvSpPr>
            <p:spPr bwMode="auto">
              <a:xfrm>
                <a:off x="5887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7" name="Oval 1465"/>
              <p:cNvSpPr>
                <a:spLocks noChangeArrowheads="1"/>
              </p:cNvSpPr>
              <p:nvPr/>
            </p:nvSpPr>
            <p:spPr bwMode="auto">
              <a:xfrm>
                <a:off x="5887" y="231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8" name="Oval 1466"/>
              <p:cNvSpPr>
                <a:spLocks noChangeArrowheads="1"/>
              </p:cNvSpPr>
              <p:nvPr/>
            </p:nvSpPr>
            <p:spPr bwMode="auto">
              <a:xfrm>
                <a:off x="5888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19" name="Oval 1467"/>
              <p:cNvSpPr>
                <a:spLocks noChangeArrowheads="1"/>
              </p:cNvSpPr>
              <p:nvPr/>
            </p:nvSpPr>
            <p:spPr bwMode="auto">
              <a:xfrm>
                <a:off x="5888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0" name="Oval 1468"/>
              <p:cNvSpPr>
                <a:spLocks noChangeArrowheads="1"/>
              </p:cNvSpPr>
              <p:nvPr/>
            </p:nvSpPr>
            <p:spPr bwMode="auto">
              <a:xfrm>
                <a:off x="5888" y="223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1" name="Oval 1469"/>
              <p:cNvSpPr>
                <a:spLocks noChangeArrowheads="1"/>
              </p:cNvSpPr>
              <p:nvPr/>
            </p:nvSpPr>
            <p:spPr bwMode="auto">
              <a:xfrm>
                <a:off x="5889" y="2263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2" name="Oval 1470"/>
              <p:cNvSpPr>
                <a:spLocks noChangeArrowheads="1"/>
              </p:cNvSpPr>
              <p:nvPr/>
            </p:nvSpPr>
            <p:spPr bwMode="auto">
              <a:xfrm>
                <a:off x="5889" y="229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3" name="Oval 1471"/>
              <p:cNvSpPr>
                <a:spLocks noChangeArrowheads="1"/>
              </p:cNvSpPr>
              <p:nvPr/>
            </p:nvSpPr>
            <p:spPr bwMode="auto">
              <a:xfrm>
                <a:off x="5890" y="2253"/>
                <a:ext cx="9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4" name="Oval 1472"/>
              <p:cNvSpPr>
                <a:spLocks noChangeArrowheads="1"/>
              </p:cNvSpPr>
              <p:nvPr/>
            </p:nvSpPr>
            <p:spPr bwMode="auto">
              <a:xfrm>
                <a:off x="5890" y="228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5" name="Oval 1473"/>
              <p:cNvSpPr>
                <a:spLocks noChangeArrowheads="1"/>
              </p:cNvSpPr>
              <p:nvPr/>
            </p:nvSpPr>
            <p:spPr bwMode="auto">
              <a:xfrm>
                <a:off x="5890" y="227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6" name="Oval 1474"/>
              <p:cNvSpPr>
                <a:spLocks noChangeArrowheads="1"/>
              </p:cNvSpPr>
              <p:nvPr/>
            </p:nvSpPr>
            <p:spPr bwMode="auto">
              <a:xfrm>
                <a:off x="5892" y="2305"/>
                <a:ext cx="8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7" name="Oval 1475"/>
              <p:cNvSpPr>
                <a:spLocks noChangeArrowheads="1"/>
              </p:cNvSpPr>
              <p:nvPr/>
            </p:nvSpPr>
            <p:spPr bwMode="auto">
              <a:xfrm>
                <a:off x="5892" y="2278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8" name="Oval 1476"/>
              <p:cNvSpPr>
                <a:spLocks noChangeArrowheads="1"/>
              </p:cNvSpPr>
              <p:nvPr/>
            </p:nvSpPr>
            <p:spPr bwMode="auto">
              <a:xfrm>
                <a:off x="5893" y="2263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29" name="Oval 1477"/>
              <p:cNvSpPr>
                <a:spLocks noChangeArrowheads="1"/>
              </p:cNvSpPr>
              <p:nvPr/>
            </p:nvSpPr>
            <p:spPr bwMode="auto">
              <a:xfrm>
                <a:off x="5893" y="2268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0" name="Oval 1478"/>
              <p:cNvSpPr>
                <a:spLocks noChangeArrowheads="1"/>
              </p:cNvSpPr>
              <p:nvPr/>
            </p:nvSpPr>
            <p:spPr bwMode="auto">
              <a:xfrm>
                <a:off x="5893" y="2294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1" name="Oval 1479"/>
              <p:cNvSpPr>
                <a:spLocks noChangeArrowheads="1"/>
              </p:cNvSpPr>
              <p:nvPr/>
            </p:nvSpPr>
            <p:spPr bwMode="auto">
              <a:xfrm>
                <a:off x="5894" y="2244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2" name="Oval 1480"/>
              <p:cNvSpPr>
                <a:spLocks noChangeArrowheads="1"/>
              </p:cNvSpPr>
              <p:nvPr/>
            </p:nvSpPr>
            <p:spPr bwMode="auto">
              <a:xfrm>
                <a:off x="5894" y="2301"/>
                <a:ext cx="8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3" name="Oval 1481"/>
              <p:cNvSpPr>
                <a:spLocks noChangeArrowheads="1"/>
              </p:cNvSpPr>
              <p:nvPr/>
            </p:nvSpPr>
            <p:spPr bwMode="auto">
              <a:xfrm>
                <a:off x="5894" y="2258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4" name="Oval 1482"/>
              <p:cNvSpPr>
                <a:spLocks noChangeArrowheads="1"/>
              </p:cNvSpPr>
              <p:nvPr/>
            </p:nvSpPr>
            <p:spPr bwMode="auto">
              <a:xfrm>
                <a:off x="5898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5" name="Oval 1483"/>
              <p:cNvSpPr>
                <a:spLocks noChangeArrowheads="1"/>
              </p:cNvSpPr>
              <p:nvPr/>
            </p:nvSpPr>
            <p:spPr bwMode="auto">
              <a:xfrm>
                <a:off x="5898" y="227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6" name="Oval 1484"/>
              <p:cNvSpPr>
                <a:spLocks noChangeArrowheads="1"/>
              </p:cNvSpPr>
              <p:nvPr/>
            </p:nvSpPr>
            <p:spPr bwMode="auto">
              <a:xfrm>
                <a:off x="5899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7" name="Oval 1485"/>
              <p:cNvSpPr>
                <a:spLocks noChangeArrowheads="1"/>
              </p:cNvSpPr>
              <p:nvPr/>
            </p:nvSpPr>
            <p:spPr bwMode="auto">
              <a:xfrm>
                <a:off x="5899" y="230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8" name="Oval 1486"/>
              <p:cNvSpPr>
                <a:spLocks noChangeArrowheads="1"/>
              </p:cNvSpPr>
              <p:nvPr/>
            </p:nvSpPr>
            <p:spPr bwMode="auto">
              <a:xfrm>
                <a:off x="5899" y="221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39" name="Oval 1487"/>
              <p:cNvSpPr>
                <a:spLocks noChangeArrowheads="1"/>
              </p:cNvSpPr>
              <p:nvPr/>
            </p:nvSpPr>
            <p:spPr bwMode="auto">
              <a:xfrm>
                <a:off x="5900" y="226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0" name="Oval 1488"/>
              <p:cNvSpPr>
                <a:spLocks noChangeArrowheads="1"/>
              </p:cNvSpPr>
              <p:nvPr/>
            </p:nvSpPr>
            <p:spPr bwMode="auto">
              <a:xfrm>
                <a:off x="5900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1" name="Oval 1489"/>
              <p:cNvSpPr>
                <a:spLocks noChangeArrowheads="1"/>
              </p:cNvSpPr>
              <p:nvPr/>
            </p:nvSpPr>
            <p:spPr bwMode="auto">
              <a:xfrm>
                <a:off x="5901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2" name="Oval 1490"/>
              <p:cNvSpPr>
                <a:spLocks noChangeArrowheads="1"/>
              </p:cNvSpPr>
              <p:nvPr/>
            </p:nvSpPr>
            <p:spPr bwMode="auto">
              <a:xfrm>
                <a:off x="5901" y="224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3" name="Oval 1491"/>
              <p:cNvSpPr>
                <a:spLocks noChangeArrowheads="1"/>
              </p:cNvSpPr>
              <p:nvPr/>
            </p:nvSpPr>
            <p:spPr bwMode="auto">
              <a:xfrm>
                <a:off x="5901" y="220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4" name="Oval 1492"/>
              <p:cNvSpPr>
                <a:spLocks noChangeArrowheads="1"/>
              </p:cNvSpPr>
              <p:nvPr/>
            </p:nvSpPr>
            <p:spPr bwMode="auto">
              <a:xfrm>
                <a:off x="5902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5" name="Oval 1493"/>
              <p:cNvSpPr>
                <a:spLocks noChangeArrowheads="1"/>
              </p:cNvSpPr>
              <p:nvPr/>
            </p:nvSpPr>
            <p:spPr bwMode="auto">
              <a:xfrm>
                <a:off x="5902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6" name="Oval 1494"/>
              <p:cNvSpPr>
                <a:spLocks noChangeArrowheads="1"/>
              </p:cNvSpPr>
              <p:nvPr/>
            </p:nvSpPr>
            <p:spPr bwMode="auto">
              <a:xfrm>
                <a:off x="5904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7" name="Oval 1495"/>
              <p:cNvSpPr>
                <a:spLocks noChangeArrowheads="1"/>
              </p:cNvSpPr>
              <p:nvPr/>
            </p:nvSpPr>
            <p:spPr bwMode="auto">
              <a:xfrm>
                <a:off x="5904" y="221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8" name="Oval 1496"/>
              <p:cNvSpPr>
                <a:spLocks noChangeArrowheads="1"/>
              </p:cNvSpPr>
              <p:nvPr/>
            </p:nvSpPr>
            <p:spPr bwMode="auto">
              <a:xfrm>
                <a:off x="5904" y="225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49" name="Oval 1497"/>
              <p:cNvSpPr>
                <a:spLocks noChangeArrowheads="1"/>
              </p:cNvSpPr>
              <p:nvPr/>
            </p:nvSpPr>
            <p:spPr bwMode="auto">
              <a:xfrm>
                <a:off x="5905" y="226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0" name="Oval 1498"/>
              <p:cNvSpPr>
                <a:spLocks noChangeArrowheads="1"/>
              </p:cNvSpPr>
              <p:nvPr/>
            </p:nvSpPr>
            <p:spPr bwMode="auto">
              <a:xfrm>
                <a:off x="5905" y="2269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1" name="Oval 1499"/>
              <p:cNvSpPr>
                <a:spLocks noChangeArrowheads="1"/>
              </p:cNvSpPr>
              <p:nvPr/>
            </p:nvSpPr>
            <p:spPr bwMode="auto">
              <a:xfrm>
                <a:off x="5906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2" name="Oval 1500"/>
              <p:cNvSpPr>
                <a:spLocks noChangeArrowheads="1"/>
              </p:cNvSpPr>
              <p:nvPr/>
            </p:nvSpPr>
            <p:spPr bwMode="auto">
              <a:xfrm>
                <a:off x="5906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3" name="Oval 1501"/>
              <p:cNvSpPr>
                <a:spLocks noChangeArrowheads="1"/>
              </p:cNvSpPr>
              <p:nvPr/>
            </p:nvSpPr>
            <p:spPr bwMode="auto">
              <a:xfrm>
                <a:off x="5906" y="2253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4" name="Oval 1502"/>
              <p:cNvSpPr>
                <a:spLocks noChangeArrowheads="1"/>
              </p:cNvSpPr>
              <p:nvPr/>
            </p:nvSpPr>
            <p:spPr bwMode="auto">
              <a:xfrm>
                <a:off x="5907" y="224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5" name="Oval 1503"/>
              <p:cNvSpPr>
                <a:spLocks noChangeArrowheads="1"/>
              </p:cNvSpPr>
              <p:nvPr/>
            </p:nvSpPr>
            <p:spPr bwMode="auto">
              <a:xfrm>
                <a:off x="5907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6" name="Oval 1504"/>
              <p:cNvSpPr>
                <a:spLocks noChangeArrowheads="1"/>
              </p:cNvSpPr>
              <p:nvPr/>
            </p:nvSpPr>
            <p:spPr bwMode="auto">
              <a:xfrm>
                <a:off x="5908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7" name="Oval 1505"/>
              <p:cNvSpPr>
                <a:spLocks noChangeArrowheads="1"/>
              </p:cNvSpPr>
              <p:nvPr/>
            </p:nvSpPr>
            <p:spPr bwMode="auto">
              <a:xfrm>
                <a:off x="5908" y="229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8" name="Oval 1506"/>
              <p:cNvSpPr>
                <a:spLocks noChangeArrowheads="1"/>
              </p:cNvSpPr>
              <p:nvPr/>
            </p:nvSpPr>
            <p:spPr bwMode="auto">
              <a:xfrm>
                <a:off x="5908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59" name="Oval 1507"/>
              <p:cNvSpPr>
                <a:spLocks noChangeArrowheads="1"/>
              </p:cNvSpPr>
              <p:nvPr/>
            </p:nvSpPr>
            <p:spPr bwMode="auto">
              <a:xfrm>
                <a:off x="5909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0" name="Oval 1508"/>
              <p:cNvSpPr>
                <a:spLocks noChangeArrowheads="1"/>
              </p:cNvSpPr>
              <p:nvPr/>
            </p:nvSpPr>
            <p:spPr bwMode="auto">
              <a:xfrm>
                <a:off x="5909" y="2321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1" name="Oval 1509"/>
              <p:cNvSpPr>
                <a:spLocks noChangeArrowheads="1"/>
              </p:cNvSpPr>
              <p:nvPr/>
            </p:nvSpPr>
            <p:spPr bwMode="auto">
              <a:xfrm>
                <a:off x="5910" y="231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2" name="Oval 1510"/>
              <p:cNvSpPr>
                <a:spLocks noChangeArrowheads="1"/>
              </p:cNvSpPr>
              <p:nvPr/>
            </p:nvSpPr>
            <p:spPr bwMode="auto">
              <a:xfrm>
                <a:off x="5910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3" name="Oval 1511"/>
              <p:cNvSpPr>
                <a:spLocks noChangeArrowheads="1"/>
              </p:cNvSpPr>
              <p:nvPr/>
            </p:nvSpPr>
            <p:spPr bwMode="auto">
              <a:xfrm>
                <a:off x="5910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4" name="Oval 1512"/>
              <p:cNvSpPr>
                <a:spLocks noChangeArrowheads="1"/>
              </p:cNvSpPr>
              <p:nvPr/>
            </p:nvSpPr>
            <p:spPr bwMode="auto">
              <a:xfrm>
                <a:off x="5910" y="228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5" name="Oval 1513"/>
              <p:cNvSpPr>
                <a:spLocks noChangeArrowheads="1"/>
              </p:cNvSpPr>
              <p:nvPr/>
            </p:nvSpPr>
            <p:spPr bwMode="auto">
              <a:xfrm>
                <a:off x="5910" y="224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6" name="Oval 1514"/>
              <p:cNvSpPr>
                <a:spLocks noChangeArrowheads="1"/>
              </p:cNvSpPr>
              <p:nvPr/>
            </p:nvSpPr>
            <p:spPr bwMode="auto">
              <a:xfrm>
                <a:off x="5910" y="233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7" name="Oval 1515"/>
              <p:cNvSpPr>
                <a:spLocks noChangeArrowheads="1"/>
              </p:cNvSpPr>
              <p:nvPr/>
            </p:nvSpPr>
            <p:spPr bwMode="auto">
              <a:xfrm>
                <a:off x="5910" y="223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8" name="Oval 1516"/>
              <p:cNvSpPr>
                <a:spLocks noChangeArrowheads="1"/>
              </p:cNvSpPr>
              <p:nvPr/>
            </p:nvSpPr>
            <p:spPr bwMode="auto">
              <a:xfrm>
                <a:off x="5910" y="225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69" name="Oval 1517"/>
              <p:cNvSpPr>
                <a:spLocks noChangeArrowheads="1"/>
              </p:cNvSpPr>
              <p:nvPr/>
            </p:nvSpPr>
            <p:spPr bwMode="auto">
              <a:xfrm>
                <a:off x="5911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0" name="Oval 1518"/>
              <p:cNvSpPr>
                <a:spLocks noChangeArrowheads="1"/>
              </p:cNvSpPr>
              <p:nvPr/>
            </p:nvSpPr>
            <p:spPr bwMode="auto">
              <a:xfrm>
                <a:off x="5911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1" name="Oval 1519"/>
              <p:cNvSpPr>
                <a:spLocks noChangeArrowheads="1"/>
              </p:cNvSpPr>
              <p:nvPr/>
            </p:nvSpPr>
            <p:spPr bwMode="auto">
              <a:xfrm>
                <a:off x="5912" y="230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2" name="Oval 1520"/>
              <p:cNvSpPr>
                <a:spLocks noChangeArrowheads="1"/>
              </p:cNvSpPr>
              <p:nvPr/>
            </p:nvSpPr>
            <p:spPr bwMode="auto">
              <a:xfrm>
                <a:off x="5912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3" name="Oval 1521"/>
              <p:cNvSpPr>
                <a:spLocks noChangeArrowheads="1"/>
              </p:cNvSpPr>
              <p:nvPr/>
            </p:nvSpPr>
            <p:spPr bwMode="auto">
              <a:xfrm>
                <a:off x="5912" y="229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4" name="Oval 1522"/>
              <p:cNvSpPr>
                <a:spLocks noChangeArrowheads="1"/>
              </p:cNvSpPr>
              <p:nvPr/>
            </p:nvSpPr>
            <p:spPr bwMode="auto">
              <a:xfrm>
                <a:off x="5913" y="223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5" name="Oval 1523"/>
              <p:cNvSpPr>
                <a:spLocks noChangeArrowheads="1"/>
              </p:cNvSpPr>
              <p:nvPr/>
            </p:nvSpPr>
            <p:spPr bwMode="auto">
              <a:xfrm>
                <a:off x="5913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6" name="Oval 1524"/>
              <p:cNvSpPr>
                <a:spLocks noChangeArrowheads="1"/>
              </p:cNvSpPr>
              <p:nvPr/>
            </p:nvSpPr>
            <p:spPr bwMode="auto">
              <a:xfrm>
                <a:off x="5914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7" name="Oval 1525"/>
              <p:cNvSpPr>
                <a:spLocks noChangeArrowheads="1"/>
              </p:cNvSpPr>
              <p:nvPr/>
            </p:nvSpPr>
            <p:spPr bwMode="auto">
              <a:xfrm>
                <a:off x="5914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8" name="Oval 1526"/>
              <p:cNvSpPr>
                <a:spLocks noChangeArrowheads="1"/>
              </p:cNvSpPr>
              <p:nvPr/>
            </p:nvSpPr>
            <p:spPr bwMode="auto">
              <a:xfrm>
                <a:off x="5914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79" name="Oval 1527"/>
              <p:cNvSpPr>
                <a:spLocks noChangeArrowheads="1"/>
              </p:cNvSpPr>
              <p:nvPr/>
            </p:nvSpPr>
            <p:spPr bwMode="auto">
              <a:xfrm>
                <a:off x="5915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0" name="Oval 1528"/>
              <p:cNvSpPr>
                <a:spLocks noChangeArrowheads="1"/>
              </p:cNvSpPr>
              <p:nvPr/>
            </p:nvSpPr>
            <p:spPr bwMode="auto">
              <a:xfrm>
                <a:off x="5915" y="223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1" name="Oval 1529"/>
              <p:cNvSpPr>
                <a:spLocks noChangeArrowheads="1"/>
              </p:cNvSpPr>
              <p:nvPr/>
            </p:nvSpPr>
            <p:spPr bwMode="auto">
              <a:xfrm>
                <a:off x="5917" y="2237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2" name="Oval 1530"/>
              <p:cNvSpPr>
                <a:spLocks noChangeArrowheads="1"/>
              </p:cNvSpPr>
              <p:nvPr/>
            </p:nvSpPr>
            <p:spPr bwMode="auto">
              <a:xfrm>
                <a:off x="5917" y="228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3" name="Oval 1531"/>
              <p:cNvSpPr>
                <a:spLocks noChangeArrowheads="1"/>
              </p:cNvSpPr>
              <p:nvPr/>
            </p:nvSpPr>
            <p:spPr bwMode="auto">
              <a:xfrm>
                <a:off x="5917" y="225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4" name="Oval 1532"/>
              <p:cNvSpPr>
                <a:spLocks noChangeArrowheads="1"/>
              </p:cNvSpPr>
              <p:nvPr/>
            </p:nvSpPr>
            <p:spPr bwMode="auto">
              <a:xfrm>
                <a:off x="5918" y="2269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5" name="Oval 1533"/>
              <p:cNvSpPr>
                <a:spLocks noChangeArrowheads="1"/>
              </p:cNvSpPr>
              <p:nvPr/>
            </p:nvSpPr>
            <p:spPr bwMode="auto">
              <a:xfrm>
                <a:off x="5918" y="223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6" name="Oval 1534"/>
              <p:cNvSpPr>
                <a:spLocks noChangeArrowheads="1"/>
              </p:cNvSpPr>
              <p:nvPr/>
            </p:nvSpPr>
            <p:spPr bwMode="auto">
              <a:xfrm>
                <a:off x="5919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7" name="Oval 1535"/>
              <p:cNvSpPr>
                <a:spLocks noChangeArrowheads="1"/>
              </p:cNvSpPr>
              <p:nvPr/>
            </p:nvSpPr>
            <p:spPr bwMode="auto">
              <a:xfrm>
                <a:off x="5919" y="227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8" name="Oval 1536"/>
              <p:cNvSpPr>
                <a:spLocks noChangeArrowheads="1"/>
              </p:cNvSpPr>
              <p:nvPr/>
            </p:nvSpPr>
            <p:spPr bwMode="auto">
              <a:xfrm>
                <a:off x="5919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89" name="Oval 1537"/>
              <p:cNvSpPr>
                <a:spLocks noChangeArrowheads="1"/>
              </p:cNvSpPr>
              <p:nvPr/>
            </p:nvSpPr>
            <p:spPr bwMode="auto">
              <a:xfrm>
                <a:off x="5920" y="229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0" name="Oval 1538"/>
              <p:cNvSpPr>
                <a:spLocks noChangeArrowheads="1"/>
              </p:cNvSpPr>
              <p:nvPr/>
            </p:nvSpPr>
            <p:spPr bwMode="auto">
              <a:xfrm>
                <a:off x="5920" y="220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1" name="Oval 1539"/>
              <p:cNvSpPr>
                <a:spLocks noChangeArrowheads="1"/>
              </p:cNvSpPr>
              <p:nvPr/>
            </p:nvSpPr>
            <p:spPr bwMode="auto">
              <a:xfrm>
                <a:off x="5921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2" name="Oval 1540"/>
              <p:cNvSpPr>
                <a:spLocks noChangeArrowheads="1"/>
              </p:cNvSpPr>
              <p:nvPr/>
            </p:nvSpPr>
            <p:spPr bwMode="auto">
              <a:xfrm>
                <a:off x="5921" y="224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3" name="Oval 1541"/>
              <p:cNvSpPr>
                <a:spLocks noChangeArrowheads="1"/>
              </p:cNvSpPr>
              <p:nvPr/>
            </p:nvSpPr>
            <p:spPr bwMode="auto">
              <a:xfrm>
                <a:off x="5921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4" name="Oval 1542"/>
              <p:cNvSpPr>
                <a:spLocks noChangeArrowheads="1"/>
              </p:cNvSpPr>
              <p:nvPr/>
            </p:nvSpPr>
            <p:spPr bwMode="auto">
              <a:xfrm>
                <a:off x="5922" y="224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5" name="Oval 1543"/>
              <p:cNvSpPr>
                <a:spLocks noChangeArrowheads="1"/>
              </p:cNvSpPr>
              <p:nvPr/>
            </p:nvSpPr>
            <p:spPr bwMode="auto">
              <a:xfrm>
                <a:off x="5922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6" name="Oval 1544"/>
              <p:cNvSpPr>
                <a:spLocks noChangeArrowheads="1"/>
              </p:cNvSpPr>
              <p:nvPr/>
            </p:nvSpPr>
            <p:spPr bwMode="auto">
              <a:xfrm>
                <a:off x="5922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7" name="Oval 1545"/>
              <p:cNvSpPr>
                <a:spLocks noChangeArrowheads="1"/>
              </p:cNvSpPr>
              <p:nvPr/>
            </p:nvSpPr>
            <p:spPr bwMode="auto">
              <a:xfrm>
                <a:off x="5923" y="2221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8" name="Oval 1546"/>
              <p:cNvSpPr>
                <a:spLocks noChangeArrowheads="1"/>
              </p:cNvSpPr>
              <p:nvPr/>
            </p:nvSpPr>
            <p:spPr bwMode="auto">
              <a:xfrm>
                <a:off x="5923" y="223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299" name="Oval 1547"/>
              <p:cNvSpPr>
                <a:spLocks noChangeArrowheads="1"/>
              </p:cNvSpPr>
              <p:nvPr/>
            </p:nvSpPr>
            <p:spPr bwMode="auto">
              <a:xfrm>
                <a:off x="5925" y="226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0" name="Oval 1548"/>
              <p:cNvSpPr>
                <a:spLocks noChangeArrowheads="1"/>
              </p:cNvSpPr>
              <p:nvPr/>
            </p:nvSpPr>
            <p:spPr bwMode="auto">
              <a:xfrm>
                <a:off x="5925" y="228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1" name="Oval 1549"/>
              <p:cNvSpPr>
                <a:spLocks noChangeArrowheads="1"/>
              </p:cNvSpPr>
              <p:nvPr/>
            </p:nvSpPr>
            <p:spPr bwMode="auto">
              <a:xfrm>
                <a:off x="5925" y="224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2" name="Oval 1550"/>
              <p:cNvSpPr>
                <a:spLocks noChangeArrowheads="1"/>
              </p:cNvSpPr>
              <p:nvPr/>
            </p:nvSpPr>
            <p:spPr bwMode="auto">
              <a:xfrm>
                <a:off x="5926" y="221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3" name="Oval 1551"/>
              <p:cNvSpPr>
                <a:spLocks noChangeArrowheads="1"/>
              </p:cNvSpPr>
              <p:nvPr/>
            </p:nvSpPr>
            <p:spPr bwMode="auto">
              <a:xfrm>
                <a:off x="5926" y="229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4" name="Oval 1552"/>
              <p:cNvSpPr>
                <a:spLocks noChangeArrowheads="1"/>
              </p:cNvSpPr>
              <p:nvPr/>
            </p:nvSpPr>
            <p:spPr bwMode="auto">
              <a:xfrm>
                <a:off x="5927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5" name="Oval 1553"/>
              <p:cNvSpPr>
                <a:spLocks noChangeArrowheads="1"/>
              </p:cNvSpPr>
              <p:nvPr/>
            </p:nvSpPr>
            <p:spPr bwMode="auto">
              <a:xfrm>
                <a:off x="5927" y="231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6" name="Oval 1554"/>
              <p:cNvSpPr>
                <a:spLocks noChangeArrowheads="1"/>
              </p:cNvSpPr>
              <p:nvPr/>
            </p:nvSpPr>
            <p:spPr bwMode="auto">
              <a:xfrm>
                <a:off x="5927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7" name="Oval 1555"/>
              <p:cNvSpPr>
                <a:spLocks noChangeArrowheads="1"/>
              </p:cNvSpPr>
              <p:nvPr/>
            </p:nvSpPr>
            <p:spPr bwMode="auto">
              <a:xfrm>
                <a:off x="5928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8" name="Oval 1556"/>
              <p:cNvSpPr>
                <a:spLocks noChangeArrowheads="1"/>
              </p:cNvSpPr>
              <p:nvPr/>
            </p:nvSpPr>
            <p:spPr bwMode="auto">
              <a:xfrm>
                <a:off x="5928" y="223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09" name="Oval 1557"/>
              <p:cNvSpPr>
                <a:spLocks noChangeArrowheads="1"/>
              </p:cNvSpPr>
              <p:nvPr/>
            </p:nvSpPr>
            <p:spPr bwMode="auto">
              <a:xfrm>
                <a:off x="5929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0" name="Oval 1558"/>
              <p:cNvSpPr>
                <a:spLocks noChangeArrowheads="1"/>
              </p:cNvSpPr>
              <p:nvPr/>
            </p:nvSpPr>
            <p:spPr bwMode="auto">
              <a:xfrm>
                <a:off x="5929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1" name="Oval 1559"/>
              <p:cNvSpPr>
                <a:spLocks noChangeArrowheads="1"/>
              </p:cNvSpPr>
              <p:nvPr/>
            </p:nvSpPr>
            <p:spPr bwMode="auto">
              <a:xfrm>
                <a:off x="5929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2" name="Oval 1560"/>
              <p:cNvSpPr>
                <a:spLocks noChangeArrowheads="1"/>
              </p:cNvSpPr>
              <p:nvPr/>
            </p:nvSpPr>
            <p:spPr bwMode="auto">
              <a:xfrm>
                <a:off x="5930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3" name="Oval 1561"/>
              <p:cNvSpPr>
                <a:spLocks noChangeArrowheads="1"/>
              </p:cNvSpPr>
              <p:nvPr/>
            </p:nvSpPr>
            <p:spPr bwMode="auto">
              <a:xfrm>
                <a:off x="5930" y="226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4" name="Oval 1562"/>
              <p:cNvSpPr>
                <a:spLocks noChangeArrowheads="1"/>
              </p:cNvSpPr>
              <p:nvPr/>
            </p:nvSpPr>
            <p:spPr bwMode="auto">
              <a:xfrm>
                <a:off x="5931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5" name="Oval 1563"/>
              <p:cNvSpPr>
                <a:spLocks noChangeArrowheads="1"/>
              </p:cNvSpPr>
              <p:nvPr/>
            </p:nvSpPr>
            <p:spPr bwMode="auto">
              <a:xfrm>
                <a:off x="5931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6" name="Oval 1564"/>
              <p:cNvSpPr>
                <a:spLocks noChangeArrowheads="1"/>
              </p:cNvSpPr>
              <p:nvPr/>
            </p:nvSpPr>
            <p:spPr bwMode="auto">
              <a:xfrm>
                <a:off x="5931" y="229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7" name="Oval 1565"/>
              <p:cNvSpPr>
                <a:spLocks noChangeArrowheads="1"/>
              </p:cNvSpPr>
              <p:nvPr/>
            </p:nvSpPr>
            <p:spPr bwMode="auto">
              <a:xfrm>
                <a:off x="5933" y="2305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8" name="Oval 1566"/>
              <p:cNvSpPr>
                <a:spLocks noChangeArrowheads="1"/>
              </p:cNvSpPr>
              <p:nvPr/>
            </p:nvSpPr>
            <p:spPr bwMode="auto">
              <a:xfrm>
                <a:off x="5933" y="233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19" name="Oval 1567"/>
              <p:cNvSpPr>
                <a:spLocks noChangeArrowheads="1"/>
              </p:cNvSpPr>
              <p:nvPr/>
            </p:nvSpPr>
            <p:spPr bwMode="auto">
              <a:xfrm>
                <a:off x="5934" y="2237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0" name="Oval 1568"/>
              <p:cNvSpPr>
                <a:spLocks noChangeArrowheads="1"/>
              </p:cNvSpPr>
              <p:nvPr/>
            </p:nvSpPr>
            <p:spPr bwMode="auto">
              <a:xfrm>
                <a:off x="5934" y="229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1" name="Oval 1569"/>
              <p:cNvSpPr>
                <a:spLocks noChangeArrowheads="1"/>
              </p:cNvSpPr>
              <p:nvPr/>
            </p:nvSpPr>
            <p:spPr bwMode="auto">
              <a:xfrm>
                <a:off x="5934" y="2279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2" name="Oval 1570"/>
              <p:cNvSpPr>
                <a:spLocks noChangeArrowheads="1"/>
              </p:cNvSpPr>
              <p:nvPr/>
            </p:nvSpPr>
            <p:spPr bwMode="auto">
              <a:xfrm>
                <a:off x="5935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3" name="Oval 1571"/>
              <p:cNvSpPr>
                <a:spLocks noChangeArrowheads="1"/>
              </p:cNvSpPr>
              <p:nvPr/>
            </p:nvSpPr>
            <p:spPr bwMode="auto">
              <a:xfrm>
                <a:off x="5935" y="227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4" name="Oval 1572"/>
              <p:cNvSpPr>
                <a:spLocks noChangeArrowheads="1"/>
              </p:cNvSpPr>
              <p:nvPr/>
            </p:nvSpPr>
            <p:spPr bwMode="auto">
              <a:xfrm>
                <a:off x="5936" y="229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5" name="Oval 1573"/>
              <p:cNvSpPr>
                <a:spLocks noChangeArrowheads="1"/>
              </p:cNvSpPr>
              <p:nvPr/>
            </p:nvSpPr>
            <p:spPr bwMode="auto">
              <a:xfrm>
                <a:off x="5936" y="229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6" name="Oval 1574"/>
              <p:cNvSpPr>
                <a:spLocks noChangeArrowheads="1"/>
              </p:cNvSpPr>
              <p:nvPr/>
            </p:nvSpPr>
            <p:spPr bwMode="auto">
              <a:xfrm>
                <a:off x="5936" y="231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7" name="Oval 1575"/>
              <p:cNvSpPr>
                <a:spLocks noChangeArrowheads="1"/>
              </p:cNvSpPr>
              <p:nvPr/>
            </p:nvSpPr>
            <p:spPr bwMode="auto">
              <a:xfrm>
                <a:off x="5937" y="227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8" name="Oval 1576"/>
              <p:cNvSpPr>
                <a:spLocks noChangeArrowheads="1"/>
              </p:cNvSpPr>
              <p:nvPr/>
            </p:nvSpPr>
            <p:spPr bwMode="auto">
              <a:xfrm>
                <a:off x="5937" y="2283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29" name="Oval 1577"/>
              <p:cNvSpPr>
                <a:spLocks noChangeArrowheads="1"/>
              </p:cNvSpPr>
              <p:nvPr/>
            </p:nvSpPr>
            <p:spPr bwMode="auto">
              <a:xfrm>
                <a:off x="5938" y="2263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0" name="Oval 1578"/>
              <p:cNvSpPr>
                <a:spLocks noChangeArrowheads="1"/>
              </p:cNvSpPr>
              <p:nvPr/>
            </p:nvSpPr>
            <p:spPr bwMode="auto">
              <a:xfrm>
                <a:off x="5938" y="2232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1" name="Oval 1579"/>
              <p:cNvSpPr>
                <a:spLocks noChangeArrowheads="1"/>
              </p:cNvSpPr>
              <p:nvPr/>
            </p:nvSpPr>
            <p:spPr bwMode="auto">
              <a:xfrm>
                <a:off x="5938" y="228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2" name="Oval 1580"/>
              <p:cNvSpPr>
                <a:spLocks noChangeArrowheads="1"/>
              </p:cNvSpPr>
              <p:nvPr/>
            </p:nvSpPr>
            <p:spPr bwMode="auto">
              <a:xfrm>
                <a:off x="5939" y="231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3" name="Oval 1581"/>
              <p:cNvSpPr>
                <a:spLocks noChangeArrowheads="1"/>
              </p:cNvSpPr>
              <p:nvPr/>
            </p:nvSpPr>
            <p:spPr bwMode="auto">
              <a:xfrm>
                <a:off x="5939" y="222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4" name="Oval 1582"/>
              <p:cNvSpPr>
                <a:spLocks noChangeArrowheads="1"/>
              </p:cNvSpPr>
              <p:nvPr/>
            </p:nvSpPr>
            <p:spPr bwMode="auto">
              <a:xfrm>
                <a:off x="5941" y="2260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5" name="Oval 1583"/>
              <p:cNvSpPr>
                <a:spLocks noChangeArrowheads="1"/>
              </p:cNvSpPr>
              <p:nvPr/>
            </p:nvSpPr>
            <p:spPr bwMode="auto">
              <a:xfrm>
                <a:off x="5941" y="2281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6" name="Oval 1584"/>
              <p:cNvSpPr>
                <a:spLocks noChangeArrowheads="1"/>
              </p:cNvSpPr>
              <p:nvPr/>
            </p:nvSpPr>
            <p:spPr bwMode="auto">
              <a:xfrm>
                <a:off x="5941" y="2276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7" name="Oval 1585"/>
              <p:cNvSpPr>
                <a:spLocks noChangeArrowheads="1"/>
              </p:cNvSpPr>
              <p:nvPr/>
            </p:nvSpPr>
            <p:spPr bwMode="auto">
              <a:xfrm>
                <a:off x="5942" y="2313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8" name="Oval 1586"/>
              <p:cNvSpPr>
                <a:spLocks noChangeArrowheads="1"/>
              </p:cNvSpPr>
              <p:nvPr/>
            </p:nvSpPr>
            <p:spPr bwMode="auto">
              <a:xfrm>
                <a:off x="5942" y="2284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39" name="Oval 1587"/>
              <p:cNvSpPr>
                <a:spLocks noChangeArrowheads="1"/>
              </p:cNvSpPr>
              <p:nvPr/>
            </p:nvSpPr>
            <p:spPr bwMode="auto">
              <a:xfrm>
                <a:off x="5946" y="228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0" name="Oval 1588"/>
              <p:cNvSpPr>
                <a:spLocks noChangeArrowheads="1"/>
              </p:cNvSpPr>
              <p:nvPr/>
            </p:nvSpPr>
            <p:spPr bwMode="auto">
              <a:xfrm>
                <a:off x="5946" y="224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1" name="Oval 1589"/>
              <p:cNvSpPr>
                <a:spLocks noChangeArrowheads="1"/>
              </p:cNvSpPr>
              <p:nvPr/>
            </p:nvSpPr>
            <p:spPr bwMode="auto">
              <a:xfrm>
                <a:off x="5946" y="2339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2" name="Oval 1590"/>
              <p:cNvSpPr>
                <a:spLocks noChangeArrowheads="1"/>
              </p:cNvSpPr>
              <p:nvPr/>
            </p:nvSpPr>
            <p:spPr bwMode="auto">
              <a:xfrm>
                <a:off x="5947" y="232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3" name="Oval 1591"/>
              <p:cNvSpPr>
                <a:spLocks noChangeArrowheads="1"/>
              </p:cNvSpPr>
              <p:nvPr/>
            </p:nvSpPr>
            <p:spPr bwMode="auto">
              <a:xfrm>
                <a:off x="5947" y="2253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4" name="Oval 1592"/>
              <p:cNvSpPr>
                <a:spLocks noChangeArrowheads="1"/>
              </p:cNvSpPr>
              <p:nvPr/>
            </p:nvSpPr>
            <p:spPr bwMode="auto">
              <a:xfrm>
                <a:off x="5948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5" name="Oval 1593"/>
              <p:cNvSpPr>
                <a:spLocks noChangeArrowheads="1"/>
              </p:cNvSpPr>
              <p:nvPr/>
            </p:nvSpPr>
            <p:spPr bwMode="auto">
              <a:xfrm>
                <a:off x="5948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6" name="Oval 1594"/>
              <p:cNvSpPr>
                <a:spLocks noChangeArrowheads="1"/>
              </p:cNvSpPr>
              <p:nvPr/>
            </p:nvSpPr>
            <p:spPr bwMode="auto">
              <a:xfrm>
                <a:off x="5948" y="2333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7" name="Oval 1595"/>
              <p:cNvSpPr>
                <a:spLocks noChangeArrowheads="1"/>
              </p:cNvSpPr>
              <p:nvPr/>
            </p:nvSpPr>
            <p:spPr bwMode="auto">
              <a:xfrm>
                <a:off x="5949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8" name="Oval 1596"/>
              <p:cNvSpPr>
                <a:spLocks noChangeArrowheads="1"/>
              </p:cNvSpPr>
              <p:nvPr/>
            </p:nvSpPr>
            <p:spPr bwMode="auto">
              <a:xfrm>
                <a:off x="5949" y="221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49" name="Oval 1597"/>
              <p:cNvSpPr>
                <a:spLocks noChangeArrowheads="1"/>
              </p:cNvSpPr>
              <p:nvPr/>
            </p:nvSpPr>
            <p:spPr bwMode="auto">
              <a:xfrm>
                <a:off x="5950" y="224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0" name="Oval 1598"/>
              <p:cNvSpPr>
                <a:spLocks noChangeArrowheads="1"/>
              </p:cNvSpPr>
              <p:nvPr/>
            </p:nvSpPr>
            <p:spPr bwMode="auto">
              <a:xfrm>
                <a:off x="5950" y="227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1" name="Oval 1599"/>
              <p:cNvSpPr>
                <a:spLocks noChangeArrowheads="1"/>
              </p:cNvSpPr>
              <p:nvPr/>
            </p:nvSpPr>
            <p:spPr bwMode="auto">
              <a:xfrm>
                <a:off x="5950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2" name="Oval 1600"/>
              <p:cNvSpPr>
                <a:spLocks noChangeArrowheads="1"/>
              </p:cNvSpPr>
              <p:nvPr/>
            </p:nvSpPr>
            <p:spPr bwMode="auto">
              <a:xfrm>
                <a:off x="5951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3" name="Oval 1601"/>
              <p:cNvSpPr>
                <a:spLocks noChangeArrowheads="1"/>
              </p:cNvSpPr>
              <p:nvPr/>
            </p:nvSpPr>
            <p:spPr bwMode="auto">
              <a:xfrm>
                <a:off x="5951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4" name="Oval 1602"/>
              <p:cNvSpPr>
                <a:spLocks noChangeArrowheads="1"/>
              </p:cNvSpPr>
              <p:nvPr/>
            </p:nvSpPr>
            <p:spPr bwMode="auto">
              <a:xfrm>
                <a:off x="5953" y="232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5" name="Oval 1603"/>
              <p:cNvSpPr>
                <a:spLocks noChangeArrowheads="1"/>
              </p:cNvSpPr>
              <p:nvPr/>
            </p:nvSpPr>
            <p:spPr bwMode="auto">
              <a:xfrm>
                <a:off x="5953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6" name="Oval 1604"/>
              <p:cNvSpPr>
                <a:spLocks noChangeArrowheads="1"/>
              </p:cNvSpPr>
              <p:nvPr/>
            </p:nvSpPr>
            <p:spPr bwMode="auto">
              <a:xfrm>
                <a:off x="5953" y="2275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7" name="Oval 1605"/>
              <p:cNvSpPr>
                <a:spLocks noChangeArrowheads="1"/>
              </p:cNvSpPr>
              <p:nvPr/>
            </p:nvSpPr>
            <p:spPr bwMode="auto">
              <a:xfrm>
                <a:off x="5954" y="226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8" name="Oval 1606"/>
              <p:cNvSpPr>
                <a:spLocks noChangeArrowheads="1"/>
              </p:cNvSpPr>
              <p:nvPr/>
            </p:nvSpPr>
            <p:spPr bwMode="auto">
              <a:xfrm>
                <a:off x="5954" y="225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59" name="Oval 1607"/>
              <p:cNvSpPr>
                <a:spLocks noChangeArrowheads="1"/>
              </p:cNvSpPr>
              <p:nvPr/>
            </p:nvSpPr>
            <p:spPr bwMode="auto">
              <a:xfrm>
                <a:off x="5955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0" name="Oval 1608"/>
              <p:cNvSpPr>
                <a:spLocks noChangeArrowheads="1"/>
              </p:cNvSpPr>
              <p:nvPr/>
            </p:nvSpPr>
            <p:spPr bwMode="auto">
              <a:xfrm>
                <a:off x="5955" y="222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1" name="Oval 1609"/>
              <p:cNvSpPr>
                <a:spLocks noChangeArrowheads="1"/>
              </p:cNvSpPr>
              <p:nvPr/>
            </p:nvSpPr>
            <p:spPr bwMode="auto">
              <a:xfrm>
                <a:off x="5955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2" name="Oval 1610"/>
              <p:cNvSpPr>
                <a:spLocks noChangeArrowheads="1"/>
              </p:cNvSpPr>
              <p:nvPr/>
            </p:nvSpPr>
            <p:spPr bwMode="auto">
              <a:xfrm>
                <a:off x="5956" y="223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3" name="Oval 1611"/>
              <p:cNvSpPr>
                <a:spLocks noChangeArrowheads="1"/>
              </p:cNvSpPr>
              <p:nvPr/>
            </p:nvSpPr>
            <p:spPr bwMode="auto">
              <a:xfrm>
                <a:off x="5956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4" name="Oval 1612"/>
              <p:cNvSpPr>
                <a:spLocks noChangeArrowheads="1"/>
              </p:cNvSpPr>
              <p:nvPr/>
            </p:nvSpPr>
            <p:spPr bwMode="auto">
              <a:xfrm>
                <a:off x="5956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5" name="Oval 1613"/>
              <p:cNvSpPr>
                <a:spLocks noChangeArrowheads="1"/>
              </p:cNvSpPr>
              <p:nvPr/>
            </p:nvSpPr>
            <p:spPr bwMode="auto">
              <a:xfrm>
                <a:off x="5957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6" name="Oval 1614"/>
              <p:cNvSpPr>
                <a:spLocks noChangeArrowheads="1"/>
              </p:cNvSpPr>
              <p:nvPr/>
            </p:nvSpPr>
            <p:spPr bwMode="auto">
              <a:xfrm>
                <a:off x="5957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7" name="Oval 1615"/>
              <p:cNvSpPr>
                <a:spLocks noChangeArrowheads="1"/>
              </p:cNvSpPr>
              <p:nvPr/>
            </p:nvSpPr>
            <p:spPr bwMode="auto">
              <a:xfrm>
                <a:off x="5958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8" name="Oval 1616"/>
              <p:cNvSpPr>
                <a:spLocks noChangeArrowheads="1"/>
              </p:cNvSpPr>
              <p:nvPr/>
            </p:nvSpPr>
            <p:spPr bwMode="auto">
              <a:xfrm>
                <a:off x="5958" y="228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69" name="Oval 1617"/>
              <p:cNvSpPr>
                <a:spLocks noChangeArrowheads="1"/>
              </p:cNvSpPr>
              <p:nvPr/>
            </p:nvSpPr>
            <p:spPr bwMode="auto">
              <a:xfrm>
                <a:off x="5958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0" name="Oval 1618"/>
              <p:cNvSpPr>
                <a:spLocks noChangeArrowheads="1"/>
              </p:cNvSpPr>
              <p:nvPr/>
            </p:nvSpPr>
            <p:spPr bwMode="auto">
              <a:xfrm>
                <a:off x="5959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1" name="Oval 1619"/>
              <p:cNvSpPr>
                <a:spLocks noChangeArrowheads="1"/>
              </p:cNvSpPr>
              <p:nvPr/>
            </p:nvSpPr>
            <p:spPr bwMode="auto">
              <a:xfrm>
                <a:off x="5959" y="230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2" name="Oval 1620"/>
              <p:cNvSpPr>
                <a:spLocks noChangeArrowheads="1"/>
              </p:cNvSpPr>
              <p:nvPr/>
            </p:nvSpPr>
            <p:spPr bwMode="auto">
              <a:xfrm>
                <a:off x="5959" y="225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3" name="Oval 1621"/>
              <p:cNvSpPr>
                <a:spLocks noChangeArrowheads="1"/>
              </p:cNvSpPr>
              <p:nvPr/>
            </p:nvSpPr>
            <p:spPr bwMode="auto">
              <a:xfrm>
                <a:off x="5959" y="225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4" name="Oval 1622"/>
              <p:cNvSpPr>
                <a:spLocks noChangeArrowheads="1"/>
              </p:cNvSpPr>
              <p:nvPr/>
            </p:nvSpPr>
            <p:spPr bwMode="auto">
              <a:xfrm>
                <a:off x="5959" y="228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5" name="Oval 1623"/>
              <p:cNvSpPr>
                <a:spLocks noChangeArrowheads="1"/>
              </p:cNvSpPr>
              <p:nvPr/>
            </p:nvSpPr>
            <p:spPr bwMode="auto">
              <a:xfrm>
                <a:off x="5959" y="228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6" name="Oval 1624"/>
              <p:cNvSpPr>
                <a:spLocks noChangeArrowheads="1"/>
              </p:cNvSpPr>
              <p:nvPr/>
            </p:nvSpPr>
            <p:spPr bwMode="auto">
              <a:xfrm>
                <a:off x="5959" y="225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7" name="Oval 1625"/>
              <p:cNvSpPr>
                <a:spLocks noChangeArrowheads="1"/>
              </p:cNvSpPr>
              <p:nvPr/>
            </p:nvSpPr>
            <p:spPr bwMode="auto">
              <a:xfrm>
                <a:off x="5960" y="222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8" name="Oval 1626"/>
              <p:cNvSpPr>
                <a:spLocks noChangeArrowheads="1"/>
              </p:cNvSpPr>
              <p:nvPr/>
            </p:nvSpPr>
            <p:spPr bwMode="auto">
              <a:xfrm>
                <a:off x="5960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79" name="Oval 1627"/>
              <p:cNvSpPr>
                <a:spLocks noChangeArrowheads="1"/>
              </p:cNvSpPr>
              <p:nvPr/>
            </p:nvSpPr>
            <p:spPr bwMode="auto">
              <a:xfrm>
                <a:off x="5960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0" name="Oval 1628"/>
              <p:cNvSpPr>
                <a:spLocks noChangeArrowheads="1"/>
              </p:cNvSpPr>
              <p:nvPr/>
            </p:nvSpPr>
            <p:spPr bwMode="auto">
              <a:xfrm>
                <a:off x="5961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1" name="Oval 1629"/>
              <p:cNvSpPr>
                <a:spLocks noChangeArrowheads="1"/>
              </p:cNvSpPr>
              <p:nvPr/>
            </p:nvSpPr>
            <p:spPr bwMode="auto">
              <a:xfrm>
                <a:off x="5961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69" name="Group 1630"/>
            <p:cNvGrpSpPr>
              <a:grpSpLocks/>
            </p:cNvGrpSpPr>
            <p:nvPr/>
          </p:nvGrpSpPr>
          <p:grpSpPr bwMode="auto">
            <a:xfrm>
              <a:off x="5962" y="2207"/>
              <a:ext cx="96" cy="136"/>
              <a:chOff x="5962" y="2207"/>
              <a:chExt cx="96" cy="136"/>
            </a:xfrm>
          </p:grpSpPr>
          <p:sp>
            <p:nvSpPr>
              <p:cNvPr id="844383" name="Oval 1631"/>
              <p:cNvSpPr>
                <a:spLocks noChangeArrowheads="1"/>
              </p:cNvSpPr>
              <p:nvPr/>
            </p:nvSpPr>
            <p:spPr bwMode="auto">
              <a:xfrm>
                <a:off x="5962" y="232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4" name="Oval 1632"/>
              <p:cNvSpPr>
                <a:spLocks noChangeArrowheads="1"/>
              </p:cNvSpPr>
              <p:nvPr/>
            </p:nvSpPr>
            <p:spPr bwMode="auto">
              <a:xfrm>
                <a:off x="5962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5" name="Oval 1633"/>
              <p:cNvSpPr>
                <a:spLocks noChangeArrowheads="1"/>
              </p:cNvSpPr>
              <p:nvPr/>
            </p:nvSpPr>
            <p:spPr bwMode="auto">
              <a:xfrm>
                <a:off x="5962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6" name="Oval 1634"/>
              <p:cNvSpPr>
                <a:spLocks noChangeArrowheads="1"/>
              </p:cNvSpPr>
              <p:nvPr/>
            </p:nvSpPr>
            <p:spPr bwMode="auto">
              <a:xfrm>
                <a:off x="5963" y="232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7" name="Oval 1635"/>
              <p:cNvSpPr>
                <a:spLocks noChangeArrowheads="1"/>
              </p:cNvSpPr>
              <p:nvPr/>
            </p:nvSpPr>
            <p:spPr bwMode="auto">
              <a:xfrm>
                <a:off x="5963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8" name="Oval 1636"/>
              <p:cNvSpPr>
                <a:spLocks noChangeArrowheads="1"/>
              </p:cNvSpPr>
              <p:nvPr/>
            </p:nvSpPr>
            <p:spPr bwMode="auto">
              <a:xfrm>
                <a:off x="5964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89" name="Oval 1637"/>
              <p:cNvSpPr>
                <a:spLocks noChangeArrowheads="1"/>
              </p:cNvSpPr>
              <p:nvPr/>
            </p:nvSpPr>
            <p:spPr bwMode="auto">
              <a:xfrm>
                <a:off x="5964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0" name="Oval 1638"/>
              <p:cNvSpPr>
                <a:spLocks noChangeArrowheads="1"/>
              </p:cNvSpPr>
              <p:nvPr/>
            </p:nvSpPr>
            <p:spPr bwMode="auto">
              <a:xfrm>
                <a:off x="5964" y="229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1" name="Oval 1639"/>
              <p:cNvSpPr>
                <a:spLocks noChangeArrowheads="1"/>
              </p:cNvSpPr>
              <p:nvPr/>
            </p:nvSpPr>
            <p:spPr bwMode="auto">
              <a:xfrm>
                <a:off x="5966" y="2288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2" name="Oval 1640"/>
              <p:cNvSpPr>
                <a:spLocks noChangeArrowheads="1"/>
              </p:cNvSpPr>
              <p:nvPr/>
            </p:nvSpPr>
            <p:spPr bwMode="auto">
              <a:xfrm>
                <a:off x="5966" y="226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3" name="Oval 1641"/>
              <p:cNvSpPr>
                <a:spLocks noChangeArrowheads="1"/>
              </p:cNvSpPr>
              <p:nvPr/>
            </p:nvSpPr>
            <p:spPr bwMode="auto">
              <a:xfrm>
                <a:off x="5967" y="227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4" name="Oval 1642"/>
              <p:cNvSpPr>
                <a:spLocks noChangeArrowheads="1"/>
              </p:cNvSpPr>
              <p:nvPr/>
            </p:nvSpPr>
            <p:spPr bwMode="auto">
              <a:xfrm>
                <a:off x="5967" y="2276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5" name="Oval 1643"/>
              <p:cNvSpPr>
                <a:spLocks noChangeArrowheads="1"/>
              </p:cNvSpPr>
              <p:nvPr/>
            </p:nvSpPr>
            <p:spPr bwMode="auto">
              <a:xfrm>
                <a:off x="5967" y="228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6" name="Oval 1644"/>
              <p:cNvSpPr>
                <a:spLocks noChangeArrowheads="1"/>
              </p:cNvSpPr>
              <p:nvPr/>
            </p:nvSpPr>
            <p:spPr bwMode="auto">
              <a:xfrm>
                <a:off x="5968" y="228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7" name="Oval 1645"/>
              <p:cNvSpPr>
                <a:spLocks noChangeArrowheads="1"/>
              </p:cNvSpPr>
              <p:nvPr/>
            </p:nvSpPr>
            <p:spPr bwMode="auto">
              <a:xfrm>
                <a:off x="5968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8" name="Oval 1646"/>
              <p:cNvSpPr>
                <a:spLocks noChangeArrowheads="1"/>
              </p:cNvSpPr>
              <p:nvPr/>
            </p:nvSpPr>
            <p:spPr bwMode="auto">
              <a:xfrm>
                <a:off x="5969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399" name="Oval 1647"/>
              <p:cNvSpPr>
                <a:spLocks noChangeArrowheads="1"/>
              </p:cNvSpPr>
              <p:nvPr/>
            </p:nvSpPr>
            <p:spPr bwMode="auto">
              <a:xfrm>
                <a:off x="5969" y="227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0" name="Oval 1648"/>
              <p:cNvSpPr>
                <a:spLocks noChangeArrowheads="1"/>
              </p:cNvSpPr>
              <p:nvPr/>
            </p:nvSpPr>
            <p:spPr bwMode="auto">
              <a:xfrm>
                <a:off x="5969" y="2301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1" name="Oval 1649"/>
              <p:cNvSpPr>
                <a:spLocks noChangeArrowheads="1"/>
              </p:cNvSpPr>
              <p:nvPr/>
            </p:nvSpPr>
            <p:spPr bwMode="auto">
              <a:xfrm>
                <a:off x="5970" y="2271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2" name="Oval 1650"/>
              <p:cNvSpPr>
                <a:spLocks noChangeArrowheads="1"/>
              </p:cNvSpPr>
              <p:nvPr/>
            </p:nvSpPr>
            <p:spPr bwMode="auto">
              <a:xfrm>
                <a:off x="5970" y="226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3" name="Oval 1651"/>
              <p:cNvSpPr>
                <a:spLocks noChangeArrowheads="1"/>
              </p:cNvSpPr>
              <p:nvPr/>
            </p:nvSpPr>
            <p:spPr bwMode="auto">
              <a:xfrm>
                <a:off x="5971" y="231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4" name="Oval 1652"/>
              <p:cNvSpPr>
                <a:spLocks noChangeArrowheads="1"/>
              </p:cNvSpPr>
              <p:nvPr/>
            </p:nvSpPr>
            <p:spPr bwMode="auto">
              <a:xfrm>
                <a:off x="5971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5" name="Oval 1653"/>
              <p:cNvSpPr>
                <a:spLocks noChangeArrowheads="1"/>
              </p:cNvSpPr>
              <p:nvPr/>
            </p:nvSpPr>
            <p:spPr bwMode="auto">
              <a:xfrm>
                <a:off x="5971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6" name="Oval 1654"/>
              <p:cNvSpPr>
                <a:spLocks noChangeArrowheads="1"/>
              </p:cNvSpPr>
              <p:nvPr/>
            </p:nvSpPr>
            <p:spPr bwMode="auto">
              <a:xfrm>
                <a:off x="5972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7" name="Oval 1655"/>
              <p:cNvSpPr>
                <a:spLocks noChangeArrowheads="1"/>
              </p:cNvSpPr>
              <p:nvPr/>
            </p:nvSpPr>
            <p:spPr bwMode="auto">
              <a:xfrm>
                <a:off x="5972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8" name="Oval 1656"/>
              <p:cNvSpPr>
                <a:spLocks noChangeArrowheads="1"/>
              </p:cNvSpPr>
              <p:nvPr/>
            </p:nvSpPr>
            <p:spPr bwMode="auto">
              <a:xfrm>
                <a:off x="5974" y="223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09" name="Oval 1657"/>
              <p:cNvSpPr>
                <a:spLocks noChangeArrowheads="1"/>
              </p:cNvSpPr>
              <p:nvPr/>
            </p:nvSpPr>
            <p:spPr bwMode="auto">
              <a:xfrm>
                <a:off x="5974" y="2333"/>
                <a:ext cx="5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0" name="Oval 1658"/>
              <p:cNvSpPr>
                <a:spLocks noChangeArrowheads="1"/>
              </p:cNvSpPr>
              <p:nvPr/>
            </p:nvSpPr>
            <p:spPr bwMode="auto">
              <a:xfrm>
                <a:off x="5974" y="230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1" name="Oval 1659"/>
              <p:cNvSpPr>
                <a:spLocks noChangeArrowheads="1"/>
              </p:cNvSpPr>
              <p:nvPr/>
            </p:nvSpPr>
            <p:spPr bwMode="auto">
              <a:xfrm>
                <a:off x="5975" y="226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2" name="Oval 1660"/>
              <p:cNvSpPr>
                <a:spLocks noChangeArrowheads="1"/>
              </p:cNvSpPr>
              <p:nvPr/>
            </p:nvSpPr>
            <p:spPr bwMode="auto">
              <a:xfrm>
                <a:off x="5975" y="232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3" name="Oval 1661"/>
              <p:cNvSpPr>
                <a:spLocks noChangeArrowheads="1"/>
              </p:cNvSpPr>
              <p:nvPr/>
            </p:nvSpPr>
            <p:spPr bwMode="auto">
              <a:xfrm>
                <a:off x="5976" y="227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4" name="Oval 1662"/>
              <p:cNvSpPr>
                <a:spLocks noChangeArrowheads="1"/>
              </p:cNvSpPr>
              <p:nvPr/>
            </p:nvSpPr>
            <p:spPr bwMode="auto">
              <a:xfrm>
                <a:off x="5976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5" name="Oval 1663"/>
              <p:cNvSpPr>
                <a:spLocks noChangeArrowheads="1"/>
              </p:cNvSpPr>
              <p:nvPr/>
            </p:nvSpPr>
            <p:spPr bwMode="auto">
              <a:xfrm>
                <a:off x="5976" y="225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6" name="Oval 1664"/>
              <p:cNvSpPr>
                <a:spLocks noChangeArrowheads="1"/>
              </p:cNvSpPr>
              <p:nvPr/>
            </p:nvSpPr>
            <p:spPr bwMode="auto">
              <a:xfrm>
                <a:off x="5977" y="230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7" name="Oval 1665"/>
              <p:cNvSpPr>
                <a:spLocks noChangeArrowheads="1"/>
              </p:cNvSpPr>
              <p:nvPr/>
            </p:nvSpPr>
            <p:spPr bwMode="auto">
              <a:xfrm>
                <a:off x="5977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8" name="Oval 1666"/>
              <p:cNvSpPr>
                <a:spLocks noChangeArrowheads="1"/>
              </p:cNvSpPr>
              <p:nvPr/>
            </p:nvSpPr>
            <p:spPr bwMode="auto">
              <a:xfrm>
                <a:off x="5978" y="231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19" name="Oval 1667"/>
              <p:cNvSpPr>
                <a:spLocks noChangeArrowheads="1"/>
              </p:cNvSpPr>
              <p:nvPr/>
            </p:nvSpPr>
            <p:spPr bwMode="auto">
              <a:xfrm>
                <a:off x="5978" y="225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0" name="Oval 1668"/>
              <p:cNvSpPr>
                <a:spLocks noChangeArrowheads="1"/>
              </p:cNvSpPr>
              <p:nvPr/>
            </p:nvSpPr>
            <p:spPr bwMode="auto">
              <a:xfrm>
                <a:off x="5978" y="227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1" name="Oval 1669"/>
              <p:cNvSpPr>
                <a:spLocks noChangeArrowheads="1"/>
              </p:cNvSpPr>
              <p:nvPr/>
            </p:nvSpPr>
            <p:spPr bwMode="auto">
              <a:xfrm>
                <a:off x="5979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2" name="Oval 1670"/>
              <p:cNvSpPr>
                <a:spLocks noChangeArrowheads="1"/>
              </p:cNvSpPr>
              <p:nvPr/>
            </p:nvSpPr>
            <p:spPr bwMode="auto">
              <a:xfrm>
                <a:off x="5979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3" name="Oval 1671"/>
              <p:cNvSpPr>
                <a:spLocks noChangeArrowheads="1"/>
              </p:cNvSpPr>
              <p:nvPr/>
            </p:nvSpPr>
            <p:spPr bwMode="auto">
              <a:xfrm>
                <a:off x="5980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4" name="Oval 1672"/>
              <p:cNvSpPr>
                <a:spLocks noChangeArrowheads="1"/>
              </p:cNvSpPr>
              <p:nvPr/>
            </p:nvSpPr>
            <p:spPr bwMode="auto">
              <a:xfrm>
                <a:off x="5980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5" name="Oval 1673"/>
              <p:cNvSpPr>
                <a:spLocks noChangeArrowheads="1"/>
              </p:cNvSpPr>
              <p:nvPr/>
            </p:nvSpPr>
            <p:spPr bwMode="auto">
              <a:xfrm>
                <a:off x="5980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6" name="Oval 1674"/>
              <p:cNvSpPr>
                <a:spLocks noChangeArrowheads="1"/>
              </p:cNvSpPr>
              <p:nvPr/>
            </p:nvSpPr>
            <p:spPr bwMode="auto">
              <a:xfrm>
                <a:off x="5982" y="224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7" name="Oval 1675"/>
              <p:cNvSpPr>
                <a:spLocks noChangeArrowheads="1"/>
              </p:cNvSpPr>
              <p:nvPr/>
            </p:nvSpPr>
            <p:spPr bwMode="auto">
              <a:xfrm>
                <a:off x="5982" y="2304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8" name="Oval 1676"/>
              <p:cNvSpPr>
                <a:spLocks noChangeArrowheads="1"/>
              </p:cNvSpPr>
              <p:nvPr/>
            </p:nvSpPr>
            <p:spPr bwMode="auto">
              <a:xfrm>
                <a:off x="5983" y="228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29" name="Oval 1677"/>
              <p:cNvSpPr>
                <a:spLocks noChangeArrowheads="1"/>
              </p:cNvSpPr>
              <p:nvPr/>
            </p:nvSpPr>
            <p:spPr bwMode="auto">
              <a:xfrm>
                <a:off x="5983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0" name="Oval 1678"/>
              <p:cNvSpPr>
                <a:spLocks noChangeArrowheads="1"/>
              </p:cNvSpPr>
              <p:nvPr/>
            </p:nvSpPr>
            <p:spPr bwMode="auto">
              <a:xfrm>
                <a:off x="5983" y="230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1" name="Oval 1679"/>
              <p:cNvSpPr>
                <a:spLocks noChangeArrowheads="1"/>
              </p:cNvSpPr>
              <p:nvPr/>
            </p:nvSpPr>
            <p:spPr bwMode="auto">
              <a:xfrm>
                <a:off x="5984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2" name="Oval 1680"/>
              <p:cNvSpPr>
                <a:spLocks noChangeArrowheads="1"/>
              </p:cNvSpPr>
              <p:nvPr/>
            </p:nvSpPr>
            <p:spPr bwMode="auto">
              <a:xfrm>
                <a:off x="5984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3" name="Oval 1681"/>
              <p:cNvSpPr>
                <a:spLocks noChangeArrowheads="1"/>
              </p:cNvSpPr>
              <p:nvPr/>
            </p:nvSpPr>
            <p:spPr bwMode="auto">
              <a:xfrm>
                <a:off x="5984" y="226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4" name="Oval 1682"/>
              <p:cNvSpPr>
                <a:spLocks noChangeArrowheads="1"/>
              </p:cNvSpPr>
              <p:nvPr/>
            </p:nvSpPr>
            <p:spPr bwMode="auto">
              <a:xfrm>
                <a:off x="5985" y="226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5" name="Oval 1683"/>
              <p:cNvSpPr>
                <a:spLocks noChangeArrowheads="1"/>
              </p:cNvSpPr>
              <p:nvPr/>
            </p:nvSpPr>
            <p:spPr bwMode="auto">
              <a:xfrm>
                <a:off x="5985" y="222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6" name="Oval 1684"/>
              <p:cNvSpPr>
                <a:spLocks noChangeArrowheads="1"/>
              </p:cNvSpPr>
              <p:nvPr/>
            </p:nvSpPr>
            <p:spPr bwMode="auto">
              <a:xfrm>
                <a:off x="5986" y="231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7" name="Oval 1685"/>
              <p:cNvSpPr>
                <a:spLocks noChangeArrowheads="1"/>
              </p:cNvSpPr>
              <p:nvPr/>
            </p:nvSpPr>
            <p:spPr bwMode="auto">
              <a:xfrm>
                <a:off x="5986" y="224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8" name="Oval 1686"/>
              <p:cNvSpPr>
                <a:spLocks noChangeArrowheads="1"/>
              </p:cNvSpPr>
              <p:nvPr/>
            </p:nvSpPr>
            <p:spPr bwMode="auto">
              <a:xfrm>
                <a:off x="5986" y="226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39" name="Oval 1687"/>
              <p:cNvSpPr>
                <a:spLocks noChangeArrowheads="1"/>
              </p:cNvSpPr>
              <p:nvPr/>
            </p:nvSpPr>
            <p:spPr bwMode="auto">
              <a:xfrm>
                <a:off x="5987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0" name="Oval 1688"/>
              <p:cNvSpPr>
                <a:spLocks noChangeArrowheads="1"/>
              </p:cNvSpPr>
              <p:nvPr/>
            </p:nvSpPr>
            <p:spPr bwMode="auto">
              <a:xfrm>
                <a:off x="5987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1" name="Oval 1689"/>
              <p:cNvSpPr>
                <a:spLocks noChangeArrowheads="1"/>
              </p:cNvSpPr>
              <p:nvPr/>
            </p:nvSpPr>
            <p:spPr bwMode="auto">
              <a:xfrm>
                <a:off x="5988" y="2304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2" name="Oval 1690"/>
              <p:cNvSpPr>
                <a:spLocks noChangeArrowheads="1"/>
              </p:cNvSpPr>
              <p:nvPr/>
            </p:nvSpPr>
            <p:spPr bwMode="auto">
              <a:xfrm>
                <a:off x="5988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3" name="Oval 1691"/>
              <p:cNvSpPr>
                <a:spLocks noChangeArrowheads="1"/>
              </p:cNvSpPr>
              <p:nvPr/>
            </p:nvSpPr>
            <p:spPr bwMode="auto">
              <a:xfrm>
                <a:off x="5988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4" name="Oval 1692"/>
              <p:cNvSpPr>
                <a:spLocks noChangeArrowheads="1"/>
              </p:cNvSpPr>
              <p:nvPr/>
            </p:nvSpPr>
            <p:spPr bwMode="auto">
              <a:xfrm>
                <a:off x="5990" y="2217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5" name="Oval 1693"/>
              <p:cNvSpPr>
                <a:spLocks noChangeArrowheads="1"/>
              </p:cNvSpPr>
              <p:nvPr/>
            </p:nvSpPr>
            <p:spPr bwMode="auto">
              <a:xfrm>
                <a:off x="5990" y="226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6" name="Oval 1694"/>
              <p:cNvSpPr>
                <a:spLocks noChangeArrowheads="1"/>
              </p:cNvSpPr>
              <p:nvPr/>
            </p:nvSpPr>
            <p:spPr bwMode="auto">
              <a:xfrm>
                <a:off x="5991" y="2305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7" name="Oval 1695"/>
              <p:cNvSpPr>
                <a:spLocks noChangeArrowheads="1"/>
              </p:cNvSpPr>
              <p:nvPr/>
            </p:nvSpPr>
            <p:spPr bwMode="auto">
              <a:xfrm>
                <a:off x="5991" y="226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8" name="Oval 1696"/>
              <p:cNvSpPr>
                <a:spLocks noChangeArrowheads="1"/>
              </p:cNvSpPr>
              <p:nvPr/>
            </p:nvSpPr>
            <p:spPr bwMode="auto">
              <a:xfrm>
                <a:off x="5991" y="224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49" name="Oval 1697"/>
              <p:cNvSpPr>
                <a:spLocks noChangeArrowheads="1"/>
              </p:cNvSpPr>
              <p:nvPr/>
            </p:nvSpPr>
            <p:spPr bwMode="auto">
              <a:xfrm>
                <a:off x="5992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0" name="Oval 1698"/>
              <p:cNvSpPr>
                <a:spLocks noChangeArrowheads="1"/>
              </p:cNvSpPr>
              <p:nvPr/>
            </p:nvSpPr>
            <p:spPr bwMode="auto">
              <a:xfrm>
                <a:off x="5992" y="2288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1" name="Oval 1699"/>
              <p:cNvSpPr>
                <a:spLocks noChangeArrowheads="1"/>
              </p:cNvSpPr>
              <p:nvPr/>
            </p:nvSpPr>
            <p:spPr bwMode="auto">
              <a:xfrm>
                <a:off x="5993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2" name="Oval 1700"/>
              <p:cNvSpPr>
                <a:spLocks noChangeArrowheads="1"/>
              </p:cNvSpPr>
              <p:nvPr/>
            </p:nvSpPr>
            <p:spPr bwMode="auto">
              <a:xfrm>
                <a:off x="5993" y="232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3" name="Oval 1701"/>
              <p:cNvSpPr>
                <a:spLocks noChangeArrowheads="1"/>
              </p:cNvSpPr>
              <p:nvPr/>
            </p:nvSpPr>
            <p:spPr bwMode="auto">
              <a:xfrm>
                <a:off x="5993" y="224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4" name="Oval 1702"/>
              <p:cNvSpPr>
                <a:spLocks noChangeArrowheads="1"/>
              </p:cNvSpPr>
              <p:nvPr/>
            </p:nvSpPr>
            <p:spPr bwMode="auto">
              <a:xfrm>
                <a:off x="5994" y="226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5" name="Oval 1703"/>
              <p:cNvSpPr>
                <a:spLocks noChangeArrowheads="1"/>
              </p:cNvSpPr>
              <p:nvPr/>
            </p:nvSpPr>
            <p:spPr bwMode="auto">
              <a:xfrm>
                <a:off x="5994" y="226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6" name="Oval 1704"/>
              <p:cNvSpPr>
                <a:spLocks noChangeArrowheads="1"/>
              </p:cNvSpPr>
              <p:nvPr/>
            </p:nvSpPr>
            <p:spPr bwMode="auto">
              <a:xfrm>
                <a:off x="5995" y="230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7" name="Oval 1705"/>
              <p:cNvSpPr>
                <a:spLocks noChangeArrowheads="1"/>
              </p:cNvSpPr>
              <p:nvPr/>
            </p:nvSpPr>
            <p:spPr bwMode="auto">
              <a:xfrm>
                <a:off x="5995" y="232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8" name="Oval 1706"/>
              <p:cNvSpPr>
                <a:spLocks noChangeArrowheads="1"/>
              </p:cNvSpPr>
              <p:nvPr/>
            </p:nvSpPr>
            <p:spPr bwMode="auto">
              <a:xfrm>
                <a:off x="5995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59" name="Oval 1707"/>
              <p:cNvSpPr>
                <a:spLocks noChangeArrowheads="1"/>
              </p:cNvSpPr>
              <p:nvPr/>
            </p:nvSpPr>
            <p:spPr bwMode="auto">
              <a:xfrm>
                <a:off x="5996" y="2245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0" name="Oval 1708"/>
              <p:cNvSpPr>
                <a:spLocks noChangeArrowheads="1"/>
              </p:cNvSpPr>
              <p:nvPr/>
            </p:nvSpPr>
            <p:spPr bwMode="auto">
              <a:xfrm>
                <a:off x="5996" y="227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1" name="Oval 1709"/>
              <p:cNvSpPr>
                <a:spLocks noChangeArrowheads="1"/>
              </p:cNvSpPr>
              <p:nvPr/>
            </p:nvSpPr>
            <p:spPr bwMode="auto">
              <a:xfrm>
                <a:off x="5997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2" name="Oval 1710"/>
              <p:cNvSpPr>
                <a:spLocks noChangeArrowheads="1"/>
              </p:cNvSpPr>
              <p:nvPr/>
            </p:nvSpPr>
            <p:spPr bwMode="auto">
              <a:xfrm>
                <a:off x="5997" y="229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3" name="Oval 1711"/>
              <p:cNvSpPr>
                <a:spLocks noChangeArrowheads="1"/>
              </p:cNvSpPr>
              <p:nvPr/>
            </p:nvSpPr>
            <p:spPr bwMode="auto">
              <a:xfrm>
                <a:off x="5997" y="223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4" name="Oval 1712"/>
              <p:cNvSpPr>
                <a:spLocks noChangeArrowheads="1"/>
              </p:cNvSpPr>
              <p:nvPr/>
            </p:nvSpPr>
            <p:spPr bwMode="auto">
              <a:xfrm>
                <a:off x="5999" y="2240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5" name="Oval 1713"/>
              <p:cNvSpPr>
                <a:spLocks noChangeArrowheads="1"/>
              </p:cNvSpPr>
              <p:nvPr/>
            </p:nvSpPr>
            <p:spPr bwMode="auto">
              <a:xfrm>
                <a:off x="5999" y="223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6" name="Oval 1714"/>
              <p:cNvSpPr>
                <a:spLocks noChangeArrowheads="1"/>
              </p:cNvSpPr>
              <p:nvPr/>
            </p:nvSpPr>
            <p:spPr bwMode="auto">
              <a:xfrm>
                <a:off x="6000" y="2255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7" name="Oval 1715"/>
              <p:cNvSpPr>
                <a:spLocks noChangeArrowheads="1"/>
              </p:cNvSpPr>
              <p:nvPr/>
            </p:nvSpPr>
            <p:spPr bwMode="auto">
              <a:xfrm>
                <a:off x="6000" y="227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8" name="Oval 1716"/>
              <p:cNvSpPr>
                <a:spLocks noChangeArrowheads="1"/>
              </p:cNvSpPr>
              <p:nvPr/>
            </p:nvSpPr>
            <p:spPr bwMode="auto">
              <a:xfrm>
                <a:off x="6000" y="231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69" name="Oval 1717"/>
              <p:cNvSpPr>
                <a:spLocks noChangeArrowheads="1"/>
              </p:cNvSpPr>
              <p:nvPr/>
            </p:nvSpPr>
            <p:spPr bwMode="auto">
              <a:xfrm>
                <a:off x="6001" y="227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0" name="Oval 1718"/>
              <p:cNvSpPr>
                <a:spLocks noChangeArrowheads="1"/>
              </p:cNvSpPr>
              <p:nvPr/>
            </p:nvSpPr>
            <p:spPr bwMode="auto">
              <a:xfrm>
                <a:off x="6001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1" name="Oval 1719"/>
              <p:cNvSpPr>
                <a:spLocks noChangeArrowheads="1"/>
              </p:cNvSpPr>
              <p:nvPr/>
            </p:nvSpPr>
            <p:spPr bwMode="auto">
              <a:xfrm>
                <a:off x="6002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2" name="Oval 1720"/>
              <p:cNvSpPr>
                <a:spLocks noChangeArrowheads="1"/>
              </p:cNvSpPr>
              <p:nvPr/>
            </p:nvSpPr>
            <p:spPr bwMode="auto">
              <a:xfrm>
                <a:off x="6002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3" name="Oval 1721"/>
              <p:cNvSpPr>
                <a:spLocks noChangeArrowheads="1"/>
              </p:cNvSpPr>
              <p:nvPr/>
            </p:nvSpPr>
            <p:spPr bwMode="auto">
              <a:xfrm>
                <a:off x="6002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4" name="Oval 1722"/>
              <p:cNvSpPr>
                <a:spLocks noChangeArrowheads="1"/>
              </p:cNvSpPr>
              <p:nvPr/>
            </p:nvSpPr>
            <p:spPr bwMode="auto">
              <a:xfrm>
                <a:off x="6003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5" name="Oval 1723"/>
              <p:cNvSpPr>
                <a:spLocks noChangeArrowheads="1"/>
              </p:cNvSpPr>
              <p:nvPr/>
            </p:nvSpPr>
            <p:spPr bwMode="auto">
              <a:xfrm>
                <a:off x="6003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6" name="Oval 1724"/>
              <p:cNvSpPr>
                <a:spLocks noChangeArrowheads="1"/>
              </p:cNvSpPr>
              <p:nvPr/>
            </p:nvSpPr>
            <p:spPr bwMode="auto">
              <a:xfrm>
                <a:off x="6004" y="2276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7" name="Oval 1725"/>
              <p:cNvSpPr>
                <a:spLocks noChangeArrowheads="1"/>
              </p:cNvSpPr>
              <p:nvPr/>
            </p:nvSpPr>
            <p:spPr bwMode="auto">
              <a:xfrm>
                <a:off x="6004" y="229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8" name="Oval 1726"/>
              <p:cNvSpPr>
                <a:spLocks noChangeArrowheads="1"/>
              </p:cNvSpPr>
              <p:nvPr/>
            </p:nvSpPr>
            <p:spPr bwMode="auto">
              <a:xfrm>
                <a:off x="6004" y="2234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79" name="Oval 1727"/>
              <p:cNvSpPr>
                <a:spLocks noChangeArrowheads="1"/>
              </p:cNvSpPr>
              <p:nvPr/>
            </p:nvSpPr>
            <p:spPr bwMode="auto">
              <a:xfrm>
                <a:off x="6005" y="2267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0" name="Oval 1728"/>
              <p:cNvSpPr>
                <a:spLocks noChangeArrowheads="1"/>
              </p:cNvSpPr>
              <p:nvPr/>
            </p:nvSpPr>
            <p:spPr bwMode="auto">
              <a:xfrm>
                <a:off x="6005" y="2267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1" name="Oval 1729"/>
              <p:cNvSpPr>
                <a:spLocks noChangeArrowheads="1"/>
              </p:cNvSpPr>
              <p:nvPr/>
            </p:nvSpPr>
            <p:spPr bwMode="auto">
              <a:xfrm>
                <a:off x="6007" y="2229"/>
                <a:ext cx="8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2" name="Oval 1730"/>
              <p:cNvSpPr>
                <a:spLocks noChangeArrowheads="1"/>
              </p:cNvSpPr>
              <p:nvPr/>
            </p:nvSpPr>
            <p:spPr bwMode="auto">
              <a:xfrm>
                <a:off x="6007" y="2268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3" name="Oval 1731"/>
              <p:cNvSpPr>
                <a:spLocks noChangeArrowheads="1"/>
              </p:cNvSpPr>
              <p:nvPr/>
            </p:nvSpPr>
            <p:spPr bwMode="auto">
              <a:xfrm>
                <a:off x="6007" y="2293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4" name="Oval 1732"/>
              <p:cNvSpPr>
                <a:spLocks noChangeArrowheads="1"/>
              </p:cNvSpPr>
              <p:nvPr/>
            </p:nvSpPr>
            <p:spPr bwMode="auto">
              <a:xfrm>
                <a:off x="6008" y="2237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5" name="Oval 1733"/>
              <p:cNvSpPr>
                <a:spLocks noChangeArrowheads="1"/>
              </p:cNvSpPr>
              <p:nvPr/>
            </p:nvSpPr>
            <p:spPr bwMode="auto">
              <a:xfrm>
                <a:off x="6008" y="2260"/>
                <a:ext cx="8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6" name="Oval 1734"/>
              <p:cNvSpPr>
                <a:spLocks noChangeArrowheads="1"/>
              </p:cNvSpPr>
              <p:nvPr/>
            </p:nvSpPr>
            <p:spPr bwMode="auto">
              <a:xfrm>
                <a:off x="6009" y="2276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7" name="Oval 1735"/>
              <p:cNvSpPr>
                <a:spLocks noChangeArrowheads="1"/>
              </p:cNvSpPr>
              <p:nvPr/>
            </p:nvSpPr>
            <p:spPr bwMode="auto">
              <a:xfrm>
                <a:off x="6009" y="2252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8" name="Oval 1736"/>
              <p:cNvSpPr>
                <a:spLocks noChangeArrowheads="1"/>
              </p:cNvSpPr>
              <p:nvPr/>
            </p:nvSpPr>
            <p:spPr bwMode="auto">
              <a:xfrm>
                <a:off x="6009" y="228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89" name="Oval 1737"/>
              <p:cNvSpPr>
                <a:spLocks noChangeArrowheads="1"/>
              </p:cNvSpPr>
              <p:nvPr/>
            </p:nvSpPr>
            <p:spPr bwMode="auto">
              <a:xfrm>
                <a:off x="6010" y="230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0" name="Oval 1738"/>
              <p:cNvSpPr>
                <a:spLocks noChangeArrowheads="1"/>
              </p:cNvSpPr>
              <p:nvPr/>
            </p:nvSpPr>
            <p:spPr bwMode="auto">
              <a:xfrm>
                <a:off x="6010" y="226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1" name="Oval 1739"/>
              <p:cNvSpPr>
                <a:spLocks noChangeArrowheads="1"/>
              </p:cNvSpPr>
              <p:nvPr/>
            </p:nvSpPr>
            <p:spPr bwMode="auto">
              <a:xfrm>
                <a:off x="6011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2" name="Oval 1740"/>
              <p:cNvSpPr>
                <a:spLocks noChangeArrowheads="1"/>
              </p:cNvSpPr>
              <p:nvPr/>
            </p:nvSpPr>
            <p:spPr bwMode="auto">
              <a:xfrm>
                <a:off x="6011" y="229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3" name="Oval 1741"/>
              <p:cNvSpPr>
                <a:spLocks noChangeArrowheads="1"/>
              </p:cNvSpPr>
              <p:nvPr/>
            </p:nvSpPr>
            <p:spPr bwMode="auto">
              <a:xfrm>
                <a:off x="6011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4" name="Oval 1742"/>
              <p:cNvSpPr>
                <a:spLocks noChangeArrowheads="1"/>
              </p:cNvSpPr>
              <p:nvPr/>
            </p:nvSpPr>
            <p:spPr bwMode="auto">
              <a:xfrm>
                <a:off x="6012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5" name="Oval 1743"/>
              <p:cNvSpPr>
                <a:spLocks noChangeArrowheads="1"/>
              </p:cNvSpPr>
              <p:nvPr/>
            </p:nvSpPr>
            <p:spPr bwMode="auto">
              <a:xfrm>
                <a:off x="6012" y="226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6" name="Oval 1744"/>
              <p:cNvSpPr>
                <a:spLocks noChangeArrowheads="1"/>
              </p:cNvSpPr>
              <p:nvPr/>
            </p:nvSpPr>
            <p:spPr bwMode="auto">
              <a:xfrm>
                <a:off x="6013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7" name="Oval 1745"/>
              <p:cNvSpPr>
                <a:spLocks noChangeArrowheads="1"/>
              </p:cNvSpPr>
              <p:nvPr/>
            </p:nvSpPr>
            <p:spPr bwMode="auto">
              <a:xfrm>
                <a:off x="6013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8" name="Oval 1746"/>
              <p:cNvSpPr>
                <a:spLocks noChangeArrowheads="1"/>
              </p:cNvSpPr>
              <p:nvPr/>
            </p:nvSpPr>
            <p:spPr bwMode="auto">
              <a:xfrm>
                <a:off x="6013" y="227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499" name="Oval 1747"/>
              <p:cNvSpPr>
                <a:spLocks noChangeArrowheads="1"/>
              </p:cNvSpPr>
              <p:nvPr/>
            </p:nvSpPr>
            <p:spPr bwMode="auto">
              <a:xfrm>
                <a:off x="6015" y="2267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0" name="Oval 1748"/>
              <p:cNvSpPr>
                <a:spLocks noChangeArrowheads="1"/>
              </p:cNvSpPr>
              <p:nvPr/>
            </p:nvSpPr>
            <p:spPr bwMode="auto">
              <a:xfrm>
                <a:off x="6015" y="2253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1" name="Oval 1749"/>
              <p:cNvSpPr>
                <a:spLocks noChangeArrowheads="1"/>
              </p:cNvSpPr>
              <p:nvPr/>
            </p:nvSpPr>
            <p:spPr bwMode="auto">
              <a:xfrm>
                <a:off x="6015" y="228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2" name="Oval 1750"/>
              <p:cNvSpPr>
                <a:spLocks noChangeArrowheads="1"/>
              </p:cNvSpPr>
              <p:nvPr/>
            </p:nvSpPr>
            <p:spPr bwMode="auto">
              <a:xfrm>
                <a:off x="6016" y="223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3" name="Oval 1751"/>
              <p:cNvSpPr>
                <a:spLocks noChangeArrowheads="1"/>
              </p:cNvSpPr>
              <p:nvPr/>
            </p:nvSpPr>
            <p:spPr bwMode="auto">
              <a:xfrm>
                <a:off x="6016" y="226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4" name="Oval 1752"/>
              <p:cNvSpPr>
                <a:spLocks noChangeArrowheads="1"/>
              </p:cNvSpPr>
              <p:nvPr/>
            </p:nvSpPr>
            <p:spPr bwMode="auto">
              <a:xfrm>
                <a:off x="6017" y="226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5" name="Oval 1753"/>
              <p:cNvSpPr>
                <a:spLocks noChangeArrowheads="1"/>
              </p:cNvSpPr>
              <p:nvPr/>
            </p:nvSpPr>
            <p:spPr bwMode="auto">
              <a:xfrm>
                <a:off x="6017" y="226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6" name="Oval 1754"/>
              <p:cNvSpPr>
                <a:spLocks noChangeArrowheads="1"/>
              </p:cNvSpPr>
              <p:nvPr/>
            </p:nvSpPr>
            <p:spPr bwMode="auto">
              <a:xfrm>
                <a:off x="6017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7" name="Oval 1755"/>
              <p:cNvSpPr>
                <a:spLocks noChangeArrowheads="1"/>
              </p:cNvSpPr>
              <p:nvPr/>
            </p:nvSpPr>
            <p:spPr bwMode="auto">
              <a:xfrm>
                <a:off x="6018" y="225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8" name="Oval 1756"/>
              <p:cNvSpPr>
                <a:spLocks noChangeArrowheads="1"/>
              </p:cNvSpPr>
              <p:nvPr/>
            </p:nvSpPr>
            <p:spPr bwMode="auto">
              <a:xfrm>
                <a:off x="6018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09" name="Oval 1757"/>
              <p:cNvSpPr>
                <a:spLocks noChangeArrowheads="1"/>
              </p:cNvSpPr>
              <p:nvPr/>
            </p:nvSpPr>
            <p:spPr bwMode="auto">
              <a:xfrm>
                <a:off x="6019" y="229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0" name="Oval 1758"/>
              <p:cNvSpPr>
                <a:spLocks noChangeArrowheads="1"/>
              </p:cNvSpPr>
              <p:nvPr/>
            </p:nvSpPr>
            <p:spPr bwMode="auto">
              <a:xfrm>
                <a:off x="6019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1" name="Oval 1759"/>
              <p:cNvSpPr>
                <a:spLocks noChangeArrowheads="1"/>
              </p:cNvSpPr>
              <p:nvPr/>
            </p:nvSpPr>
            <p:spPr bwMode="auto">
              <a:xfrm>
                <a:off x="6019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2" name="Oval 1760"/>
              <p:cNvSpPr>
                <a:spLocks noChangeArrowheads="1"/>
              </p:cNvSpPr>
              <p:nvPr/>
            </p:nvSpPr>
            <p:spPr bwMode="auto">
              <a:xfrm>
                <a:off x="6020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3" name="Oval 1761"/>
              <p:cNvSpPr>
                <a:spLocks noChangeArrowheads="1"/>
              </p:cNvSpPr>
              <p:nvPr/>
            </p:nvSpPr>
            <p:spPr bwMode="auto">
              <a:xfrm>
                <a:off x="6020" y="23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4" name="Oval 1762"/>
              <p:cNvSpPr>
                <a:spLocks noChangeArrowheads="1"/>
              </p:cNvSpPr>
              <p:nvPr/>
            </p:nvSpPr>
            <p:spPr bwMode="auto">
              <a:xfrm>
                <a:off x="6021" y="224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5" name="Oval 1763"/>
              <p:cNvSpPr>
                <a:spLocks noChangeArrowheads="1"/>
              </p:cNvSpPr>
              <p:nvPr/>
            </p:nvSpPr>
            <p:spPr bwMode="auto">
              <a:xfrm>
                <a:off x="6021" y="230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6" name="Oval 1764"/>
              <p:cNvSpPr>
                <a:spLocks noChangeArrowheads="1"/>
              </p:cNvSpPr>
              <p:nvPr/>
            </p:nvSpPr>
            <p:spPr bwMode="auto">
              <a:xfrm>
                <a:off x="6021" y="228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7" name="Oval 1765"/>
              <p:cNvSpPr>
                <a:spLocks noChangeArrowheads="1"/>
              </p:cNvSpPr>
              <p:nvPr/>
            </p:nvSpPr>
            <p:spPr bwMode="auto">
              <a:xfrm>
                <a:off x="6023" y="224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8" name="Oval 1766"/>
              <p:cNvSpPr>
                <a:spLocks noChangeArrowheads="1"/>
              </p:cNvSpPr>
              <p:nvPr/>
            </p:nvSpPr>
            <p:spPr bwMode="auto">
              <a:xfrm>
                <a:off x="6023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19" name="Oval 1767"/>
              <p:cNvSpPr>
                <a:spLocks noChangeArrowheads="1"/>
              </p:cNvSpPr>
              <p:nvPr/>
            </p:nvSpPr>
            <p:spPr bwMode="auto">
              <a:xfrm>
                <a:off x="6024" y="227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0" name="Oval 1768"/>
              <p:cNvSpPr>
                <a:spLocks noChangeArrowheads="1"/>
              </p:cNvSpPr>
              <p:nvPr/>
            </p:nvSpPr>
            <p:spPr bwMode="auto">
              <a:xfrm>
                <a:off x="6024" y="2285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1" name="Oval 1769"/>
              <p:cNvSpPr>
                <a:spLocks noChangeArrowheads="1"/>
              </p:cNvSpPr>
              <p:nvPr/>
            </p:nvSpPr>
            <p:spPr bwMode="auto">
              <a:xfrm>
                <a:off x="6024" y="224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2" name="Oval 1770"/>
              <p:cNvSpPr>
                <a:spLocks noChangeArrowheads="1"/>
              </p:cNvSpPr>
              <p:nvPr/>
            </p:nvSpPr>
            <p:spPr bwMode="auto">
              <a:xfrm>
                <a:off x="6025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3" name="Oval 1771"/>
              <p:cNvSpPr>
                <a:spLocks noChangeArrowheads="1"/>
              </p:cNvSpPr>
              <p:nvPr/>
            </p:nvSpPr>
            <p:spPr bwMode="auto">
              <a:xfrm>
                <a:off x="6025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4" name="Oval 1772"/>
              <p:cNvSpPr>
                <a:spLocks noChangeArrowheads="1"/>
              </p:cNvSpPr>
              <p:nvPr/>
            </p:nvSpPr>
            <p:spPr bwMode="auto">
              <a:xfrm>
                <a:off x="6026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5" name="Oval 1773"/>
              <p:cNvSpPr>
                <a:spLocks noChangeArrowheads="1"/>
              </p:cNvSpPr>
              <p:nvPr/>
            </p:nvSpPr>
            <p:spPr bwMode="auto">
              <a:xfrm>
                <a:off x="6026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6" name="Oval 1774"/>
              <p:cNvSpPr>
                <a:spLocks noChangeArrowheads="1"/>
              </p:cNvSpPr>
              <p:nvPr/>
            </p:nvSpPr>
            <p:spPr bwMode="auto">
              <a:xfrm>
                <a:off x="6026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7" name="Oval 1775"/>
              <p:cNvSpPr>
                <a:spLocks noChangeArrowheads="1"/>
              </p:cNvSpPr>
              <p:nvPr/>
            </p:nvSpPr>
            <p:spPr bwMode="auto">
              <a:xfrm>
                <a:off x="6027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8" name="Oval 1776"/>
              <p:cNvSpPr>
                <a:spLocks noChangeArrowheads="1"/>
              </p:cNvSpPr>
              <p:nvPr/>
            </p:nvSpPr>
            <p:spPr bwMode="auto">
              <a:xfrm>
                <a:off x="6027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29" name="Oval 1777"/>
              <p:cNvSpPr>
                <a:spLocks noChangeArrowheads="1"/>
              </p:cNvSpPr>
              <p:nvPr/>
            </p:nvSpPr>
            <p:spPr bwMode="auto">
              <a:xfrm>
                <a:off x="6028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0" name="Oval 1778"/>
              <p:cNvSpPr>
                <a:spLocks noChangeArrowheads="1"/>
              </p:cNvSpPr>
              <p:nvPr/>
            </p:nvSpPr>
            <p:spPr bwMode="auto">
              <a:xfrm>
                <a:off x="6028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1" name="Oval 1779"/>
              <p:cNvSpPr>
                <a:spLocks noChangeArrowheads="1"/>
              </p:cNvSpPr>
              <p:nvPr/>
            </p:nvSpPr>
            <p:spPr bwMode="auto">
              <a:xfrm>
                <a:off x="6028" y="228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2" name="Oval 1780"/>
              <p:cNvSpPr>
                <a:spLocks noChangeArrowheads="1"/>
              </p:cNvSpPr>
              <p:nvPr/>
            </p:nvSpPr>
            <p:spPr bwMode="auto">
              <a:xfrm>
                <a:off x="6029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3" name="Oval 1781"/>
              <p:cNvSpPr>
                <a:spLocks noChangeArrowheads="1"/>
              </p:cNvSpPr>
              <p:nvPr/>
            </p:nvSpPr>
            <p:spPr bwMode="auto">
              <a:xfrm>
                <a:off x="6029" y="227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4" name="Oval 1782"/>
              <p:cNvSpPr>
                <a:spLocks noChangeArrowheads="1"/>
              </p:cNvSpPr>
              <p:nvPr/>
            </p:nvSpPr>
            <p:spPr bwMode="auto">
              <a:xfrm>
                <a:off x="6031" y="2286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5" name="Oval 1783"/>
              <p:cNvSpPr>
                <a:spLocks noChangeArrowheads="1"/>
              </p:cNvSpPr>
              <p:nvPr/>
            </p:nvSpPr>
            <p:spPr bwMode="auto">
              <a:xfrm>
                <a:off x="6031" y="225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6" name="Oval 1784"/>
              <p:cNvSpPr>
                <a:spLocks noChangeArrowheads="1"/>
              </p:cNvSpPr>
              <p:nvPr/>
            </p:nvSpPr>
            <p:spPr bwMode="auto">
              <a:xfrm>
                <a:off x="6031" y="228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7" name="Oval 1785"/>
              <p:cNvSpPr>
                <a:spLocks noChangeArrowheads="1"/>
              </p:cNvSpPr>
              <p:nvPr/>
            </p:nvSpPr>
            <p:spPr bwMode="auto">
              <a:xfrm>
                <a:off x="6032" y="229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8" name="Oval 1786"/>
              <p:cNvSpPr>
                <a:spLocks noChangeArrowheads="1"/>
              </p:cNvSpPr>
              <p:nvPr/>
            </p:nvSpPr>
            <p:spPr bwMode="auto">
              <a:xfrm>
                <a:off x="6032" y="225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39" name="Oval 1787"/>
              <p:cNvSpPr>
                <a:spLocks noChangeArrowheads="1"/>
              </p:cNvSpPr>
              <p:nvPr/>
            </p:nvSpPr>
            <p:spPr bwMode="auto">
              <a:xfrm>
                <a:off x="6033" y="223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0" name="Oval 1788"/>
              <p:cNvSpPr>
                <a:spLocks noChangeArrowheads="1"/>
              </p:cNvSpPr>
              <p:nvPr/>
            </p:nvSpPr>
            <p:spPr bwMode="auto">
              <a:xfrm>
                <a:off x="6033" y="230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1" name="Oval 1789"/>
              <p:cNvSpPr>
                <a:spLocks noChangeArrowheads="1"/>
              </p:cNvSpPr>
              <p:nvPr/>
            </p:nvSpPr>
            <p:spPr bwMode="auto">
              <a:xfrm>
                <a:off x="6033" y="229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2" name="Oval 1790"/>
              <p:cNvSpPr>
                <a:spLocks noChangeArrowheads="1"/>
              </p:cNvSpPr>
              <p:nvPr/>
            </p:nvSpPr>
            <p:spPr bwMode="auto">
              <a:xfrm>
                <a:off x="6034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3" name="Oval 1791"/>
              <p:cNvSpPr>
                <a:spLocks noChangeArrowheads="1"/>
              </p:cNvSpPr>
              <p:nvPr/>
            </p:nvSpPr>
            <p:spPr bwMode="auto">
              <a:xfrm>
                <a:off x="6034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4" name="Oval 1792"/>
              <p:cNvSpPr>
                <a:spLocks noChangeArrowheads="1"/>
              </p:cNvSpPr>
              <p:nvPr/>
            </p:nvSpPr>
            <p:spPr bwMode="auto">
              <a:xfrm>
                <a:off x="6035" y="226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5" name="Oval 1793"/>
              <p:cNvSpPr>
                <a:spLocks noChangeArrowheads="1"/>
              </p:cNvSpPr>
              <p:nvPr/>
            </p:nvSpPr>
            <p:spPr bwMode="auto">
              <a:xfrm>
                <a:off x="6035" y="223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6" name="Oval 1794"/>
              <p:cNvSpPr>
                <a:spLocks noChangeArrowheads="1"/>
              </p:cNvSpPr>
              <p:nvPr/>
            </p:nvSpPr>
            <p:spPr bwMode="auto">
              <a:xfrm>
                <a:off x="6035" y="228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7" name="Oval 1795"/>
              <p:cNvSpPr>
                <a:spLocks noChangeArrowheads="1"/>
              </p:cNvSpPr>
              <p:nvPr/>
            </p:nvSpPr>
            <p:spPr bwMode="auto">
              <a:xfrm>
                <a:off x="6036" y="225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8" name="Oval 1796"/>
              <p:cNvSpPr>
                <a:spLocks noChangeArrowheads="1"/>
              </p:cNvSpPr>
              <p:nvPr/>
            </p:nvSpPr>
            <p:spPr bwMode="auto">
              <a:xfrm>
                <a:off x="6036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49" name="Oval 1797"/>
              <p:cNvSpPr>
                <a:spLocks noChangeArrowheads="1"/>
              </p:cNvSpPr>
              <p:nvPr/>
            </p:nvSpPr>
            <p:spPr bwMode="auto">
              <a:xfrm>
                <a:off x="6037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0" name="Oval 1798"/>
              <p:cNvSpPr>
                <a:spLocks noChangeArrowheads="1"/>
              </p:cNvSpPr>
              <p:nvPr/>
            </p:nvSpPr>
            <p:spPr bwMode="auto">
              <a:xfrm>
                <a:off x="6037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1" name="Oval 1799"/>
              <p:cNvSpPr>
                <a:spLocks noChangeArrowheads="1"/>
              </p:cNvSpPr>
              <p:nvPr/>
            </p:nvSpPr>
            <p:spPr bwMode="auto">
              <a:xfrm>
                <a:off x="6037" y="221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2" name="Oval 1800"/>
              <p:cNvSpPr>
                <a:spLocks noChangeArrowheads="1"/>
              </p:cNvSpPr>
              <p:nvPr/>
            </p:nvSpPr>
            <p:spPr bwMode="auto">
              <a:xfrm>
                <a:off x="6039" y="226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3" name="Oval 1801"/>
              <p:cNvSpPr>
                <a:spLocks noChangeArrowheads="1"/>
              </p:cNvSpPr>
              <p:nvPr/>
            </p:nvSpPr>
            <p:spPr bwMode="auto">
              <a:xfrm>
                <a:off x="6039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4" name="Oval 1802"/>
              <p:cNvSpPr>
                <a:spLocks noChangeArrowheads="1"/>
              </p:cNvSpPr>
              <p:nvPr/>
            </p:nvSpPr>
            <p:spPr bwMode="auto">
              <a:xfrm>
                <a:off x="6040" y="2271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5" name="Oval 1803"/>
              <p:cNvSpPr>
                <a:spLocks noChangeArrowheads="1"/>
              </p:cNvSpPr>
              <p:nvPr/>
            </p:nvSpPr>
            <p:spPr bwMode="auto">
              <a:xfrm>
                <a:off x="6040" y="229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6" name="Oval 1804"/>
              <p:cNvSpPr>
                <a:spLocks noChangeArrowheads="1"/>
              </p:cNvSpPr>
              <p:nvPr/>
            </p:nvSpPr>
            <p:spPr bwMode="auto">
              <a:xfrm>
                <a:off x="6040" y="227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7" name="Oval 1805"/>
              <p:cNvSpPr>
                <a:spLocks noChangeArrowheads="1"/>
              </p:cNvSpPr>
              <p:nvPr/>
            </p:nvSpPr>
            <p:spPr bwMode="auto">
              <a:xfrm>
                <a:off x="6041" y="228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8" name="Oval 1806"/>
              <p:cNvSpPr>
                <a:spLocks noChangeArrowheads="1"/>
              </p:cNvSpPr>
              <p:nvPr/>
            </p:nvSpPr>
            <p:spPr bwMode="auto">
              <a:xfrm>
                <a:off x="6041" y="2288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59" name="Oval 1807"/>
              <p:cNvSpPr>
                <a:spLocks noChangeArrowheads="1"/>
              </p:cNvSpPr>
              <p:nvPr/>
            </p:nvSpPr>
            <p:spPr bwMode="auto">
              <a:xfrm>
                <a:off x="6042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0" name="Oval 1808"/>
              <p:cNvSpPr>
                <a:spLocks noChangeArrowheads="1"/>
              </p:cNvSpPr>
              <p:nvPr/>
            </p:nvSpPr>
            <p:spPr bwMode="auto">
              <a:xfrm>
                <a:off x="6042" y="226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1" name="Oval 1809"/>
              <p:cNvSpPr>
                <a:spLocks noChangeArrowheads="1"/>
              </p:cNvSpPr>
              <p:nvPr/>
            </p:nvSpPr>
            <p:spPr bwMode="auto">
              <a:xfrm>
                <a:off x="6042" y="230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2" name="Oval 1810"/>
              <p:cNvSpPr>
                <a:spLocks noChangeArrowheads="1"/>
              </p:cNvSpPr>
              <p:nvPr/>
            </p:nvSpPr>
            <p:spPr bwMode="auto">
              <a:xfrm>
                <a:off x="6043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3" name="Oval 1811"/>
              <p:cNvSpPr>
                <a:spLocks noChangeArrowheads="1"/>
              </p:cNvSpPr>
              <p:nvPr/>
            </p:nvSpPr>
            <p:spPr bwMode="auto">
              <a:xfrm>
                <a:off x="6043" y="231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4" name="Oval 1812"/>
              <p:cNvSpPr>
                <a:spLocks noChangeArrowheads="1"/>
              </p:cNvSpPr>
              <p:nvPr/>
            </p:nvSpPr>
            <p:spPr bwMode="auto">
              <a:xfrm>
                <a:off x="6044" y="2229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5" name="Oval 1813"/>
              <p:cNvSpPr>
                <a:spLocks noChangeArrowheads="1"/>
              </p:cNvSpPr>
              <p:nvPr/>
            </p:nvSpPr>
            <p:spPr bwMode="auto">
              <a:xfrm>
                <a:off x="6044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6" name="Oval 1814"/>
              <p:cNvSpPr>
                <a:spLocks noChangeArrowheads="1"/>
              </p:cNvSpPr>
              <p:nvPr/>
            </p:nvSpPr>
            <p:spPr bwMode="auto">
              <a:xfrm>
                <a:off x="6044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7" name="Oval 1815"/>
              <p:cNvSpPr>
                <a:spLocks noChangeArrowheads="1"/>
              </p:cNvSpPr>
              <p:nvPr/>
            </p:nvSpPr>
            <p:spPr bwMode="auto">
              <a:xfrm>
                <a:off x="6045" y="223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8" name="Oval 1816"/>
              <p:cNvSpPr>
                <a:spLocks noChangeArrowheads="1"/>
              </p:cNvSpPr>
              <p:nvPr/>
            </p:nvSpPr>
            <p:spPr bwMode="auto">
              <a:xfrm>
                <a:off x="6045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69" name="Oval 1817"/>
              <p:cNvSpPr>
                <a:spLocks noChangeArrowheads="1"/>
              </p:cNvSpPr>
              <p:nvPr/>
            </p:nvSpPr>
            <p:spPr bwMode="auto">
              <a:xfrm>
                <a:off x="6045" y="228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0" name="Oval 1818"/>
              <p:cNvSpPr>
                <a:spLocks noChangeArrowheads="1"/>
              </p:cNvSpPr>
              <p:nvPr/>
            </p:nvSpPr>
            <p:spPr bwMode="auto">
              <a:xfrm>
                <a:off x="6046" y="226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1" name="Oval 1819"/>
              <p:cNvSpPr>
                <a:spLocks noChangeArrowheads="1"/>
              </p:cNvSpPr>
              <p:nvPr/>
            </p:nvSpPr>
            <p:spPr bwMode="auto">
              <a:xfrm>
                <a:off x="6046" y="2271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2" name="Oval 1820"/>
              <p:cNvSpPr>
                <a:spLocks noChangeArrowheads="1"/>
              </p:cNvSpPr>
              <p:nvPr/>
            </p:nvSpPr>
            <p:spPr bwMode="auto">
              <a:xfrm>
                <a:off x="6048" y="220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3" name="Oval 1821"/>
              <p:cNvSpPr>
                <a:spLocks noChangeArrowheads="1"/>
              </p:cNvSpPr>
              <p:nvPr/>
            </p:nvSpPr>
            <p:spPr bwMode="auto">
              <a:xfrm>
                <a:off x="6048" y="2286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4" name="Oval 1822"/>
              <p:cNvSpPr>
                <a:spLocks noChangeArrowheads="1"/>
              </p:cNvSpPr>
              <p:nvPr/>
            </p:nvSpPr>
            <p:spPr bwMode="auto">
              <a:xfrm>
                <a:off x="6048" y="226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5" name="Oval 1823"/>
              <p:cNvSpPr>
                <a:spLocks noChangeArrowheads="1"/>
              </p:cNvSpPr>
              <p:nvPr/>
            </p:nvSpPr>
            <p:spPr bwMode="auto">
              <a:xfrm>
                <a:off x="6049" y="2223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6" name="Oval 1824"/>
              <p:cNvSpPr>
                <a:spLocks noChangeArrowheads="1"/>
              </p:cNvSpPr>
              <p:nvPr/>
            </p:nvSpPr>
            <p:spPr bwMode="auto">
              <a:xfrm>
                <a:off x="6049" y="226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7" name="Oval 1825"/>
              <p:cNvSpPr>
                <a:spLocks noChangeArrowheads="1"/>
              </p:cNvSpPr>
              <p:nvPr/>
            </p:nvSpPr>
            <p:spPr bwMode="auto">
              <a:xfrm>
                <a:off x="6050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8" name="Oval 1826"/>
              <p:cNvSpPr>
                <a:spLocks noChangeArrowheads="1"/>
              </p:cNvSpPr>
              <p:nvPr/>
            </p:nvSpPr>
            <p:spPr bwMode="auto">
              <a:xfrm>
                <a:off x="6050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79" name="Oval 1827"/>
              <p:cNvSpPr>
                <a:spLocks noChangeArrowheads="1"/>
              </p:cNvSpPr>
              <p:nvPr/>
            </p:nvSpPr>
            <p:spPr bwMode="auto">
              <a:xfrm>
                <a:off x="6050" y="224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0" name="Oval 1828"/>
              <p:cNvSpPr>
                <a:spLocks noChangeArrowheads="1"/>
              </p:cNvSpPr>
              <p:nvPr/>
            </p:nvSpPr>
            <p:spPr bwMode="auto">
              <a:xfrm>
                <a:off x="6051" y="231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1" name="Oval 1829"/>
              <p:cNvSpPr>
                <a:spLocks noChangeArrowheads="1"/>
              </p:cNvSpPr>
              <p:nvPr/>
            </p:nvSpPr>
            <p:spPr bwMode="auto">
              <a:xfrm>
                <a:off x="6051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2" name="Oval 1830"/>
              <p:cNvSpPr>
                <a:spLocks noChangeArrowheads="1"/>
              </p:cNvSpPr>
              <p:nvPr/>
            </p:nvSpPr>
            <p:spPr bwMode="auto">
              <a:xfrm>
                <a:off x="6052" y="227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70" name="Group 1831"/>
            <p:cNvGrpSpPr>
              <a:grpSpLocks/>
            </p:cNvGrpSpPr>
            <p:nvPr/>
          </p:nvGrpSpPr>
          <p:grpSpPr bwMode="auto">
            <a:xfrm>
              <a:off x="6052" y="2212"/>
              <a:ext cx="96" cy="129"/>
              <a:chOff x="6052" y="2212"/>
              <a:chExt cx="96" cy="129"/>
            </a:xfrm>
          </p:grpSpPr>
          <p:sp>
            <p:nvSpPr>
              <p:cNvPr id="844584" name="Oval 1832"/>
              <p:cNvSpPr>
                <a:spLocks noChangeArrowheads="1"/>
              </p:cNvSpPr>
              <p:nvPr/>
            </p:nvSpPr>
            <p:spPr bwMode="auto">
              <a:xfrm>
                <a:off x="6052" y="228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5" name="Oval 1833"/>
              <p:cNvSpPr>
                <a:spLocks noChangeArrowheads="1"/>
              </p:cNvSpPr>
              <p:nvPr/>
            </p:nvSpPr>
            <p:spPr bwMode="auto">
              <a:xfrm>
                <a:off x="6052" y="223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6" name="Oval 1834"/>
              <p:cNvSpPr>
                <a:spLocks noChangeArrowheads="1"/>
              </p:cNvSpPr>
              <p:nvPr/>
            </p:nvSpPr>
            <p:spPr bwMode="auto">
              <a:xfrm>
                <a:off x="6053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7" name="Oval 1835"/>
              <p:cNvSpPr>
                <a:spLocks noChangeArrowheads="1"/>
              </p:cNvSpPr>
              <p:nvPr/>
            </p:nvSpPr>
            <p:spPr bwMode="auto">
              <a:xfrm>
                <a:off x="6053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8" name="Oval 1836"/>
              <p:cNvSpPr>
                <a:spLocks noChangeArrowheads="1"/>
              </p:cNvSpPr>
              <p:nvPr/>
            </p:nvSpPr>
            <p:spPr bwMode="auto">
              <a:xfrm>
                <a:off x="6054" y="227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89" name="Oval 1837"/>
              <p:cNvSpPr>
                <a:spLocks noChangeArrowheads="1"/>
              </p:cNvSpPr>
              <p:nvPr/>
            </p:nvSpPr>
            <p:spPr bwMode="auto">
              <a:xfrm>
                <a:off x="6054" y="227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0" name="Oval 1838"/>
              <p:cNvSpPr>
                <a:spLocks noChangeArrowheads="1"/>
              </p:cNvSpPr>
              <p:nvPr/>
            </p:nvSpPr>
            <p:spPr bwMode="auto">
              <a:xfrm>
                <a:off x="6054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1" name="Oval 1839"/>
              <p:cNvSpPr>
                <a:spLocks noChangeArrowheads="1"/>
              </p:cNvSpPr>
              <p:nvPr/>
            </p:nvSpPr>
            <p:spPr bwMode="auto">
              <a:xfrm>
                <a:off x="6056" y="221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2" name="Oval 1840"/>
              <p:cNvSpPr>
                <a:spLocks noChangeArrowheads="1"/>
              </p:cNvSpPr>
              <p:nvPr/>
            </p:nvSpPr>
            <p:spPr bwMode="auto">
              <a:xfrm>
                <a:off x="6056" y="228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3" name="Oval 1841"/>
              <p:cNvSpPr>
                <a:spLocks noChangeArrowheads="1"/>
              </p:cNvSpPr>
              <p:nvPr/>
            </p:nvSpPr>
            <p:spPr bwMode="auto">
              <a:xfrm>
                <a:off x="6057" y="2251"/>
                <a:ext cx="5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4" name="Oval 1842"/>
              <p:cNvSpPr>
                <a:spLocks noChangeArrowheads="1"/>
              </p:cNvSpPr>
              <p:nvPr/>
            </p:nvSpPr>
            <p:spPr bwMode="auto">
              <a:xfrm>
                <a:off x="6057" y="230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5" name="Oval 1843"/>
              <p:cNvSpPr>
                <a:spLocks noChangeArrowheads="1"/>
              </p:cNvSpPr>
              <p:nvPr/>
            </p:nvSpPr>
            <p:spPr bwMode="auto">
              <a:xfrm>
                <a:off x="6057" y="228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6" name="Oval 1844"/>
              <p:cNvSpPr>
                <a:spLocks noChangeArrowheads="1"/>
              </p:cNvSpPr>
              <p:nvPr/>
            </p:nvSpPr>
            <p:spPr bwMode="auto">
              <a:xfrm>
                <a:off x="6058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7" name="Oval 1845"/>
              <p:cNvSpPr>
                <a:spLocks noChangeArrowheads="1"/>
              </p:cNvSpPr>
              <p:nvPr/>
            </p:nvSpPr>
            <p:spPr bwMode="auto">
              <a:xfrm>
                <a:off x="6058" y="231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8" name="Oval 1846"/>
              <p:cNvSpPr>
                <a:spLocks noChangeArrowheads="1"/>
              </p:cNvSpPr>
              <p:nvPr/>
            </p:nvSpPr>
            <p:spPr bwMode="auto">
              <a:xfrm>
                <a:off x="6059" y="226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599" name="Oval 1847"/>
              <p:cNvSpPr>
                <a:spLocks noChangeArrowheads="1"/>
              </p:cNvSpPr>
              <p:nvPr/>
            </p:nvSpPr>
            <p:spPr bwMode="auto">
              <a:xfrm>
                <a:off x="6059" y="2314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0" name="Oval 1848"/>
              <p:cNvSpPr>
                <a:spLocks noChangeArrowheads="1"/>
              </p:cNvSpPr>
              <p:nvPr/>
            </p:nvSpPr>
            <p:spPr bwMode="auto">
              <a:xfrm>
                <a:off x="6059" y="230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1" name="Oval 1849"/>
              <p:cNvSpPr>
                <a:spLocks noChangeArrowheads="1"/>
              </p:cNvSpPr>
              <p:nvPr/>
            </p:nvSpPr>
            <p:spPr bwMode="auto">
              <a:xfrm>
                <a:off x="6059" y="226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2" name="Oval 1850"/>
              <p:cNvSpPr>
                <a:spLocks noChangeArrowheads="1"/>
              </p:cNvSpPr>
              <p:nvPr/>
            </p:nvSpPr>
            <p:spPr bwMode="auto">
              <a:xfrm>
                <a:off x="6059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3" name="Oval 1851"/>
              <p:cNvSpPr>
                <a:spLocks noChangeArrowheads="1"/>
              </p:cNvSpPr>
              <p:nvPr/>
            </p:nvSpPr>
            <p:spPr bwMode="auto">
              <a:xfrm>
                <a:off x="6059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4" name="Oval 1852"/>
              <p:cNvSpPr>
                <a:spLocks noChangeArrowheads="1"/>
              </p:cNvSpPr>
              <p:nvPr/>
            </p:nvSpPr>
            <p:spPr bwMode="auto">
              <a:xfrm>
                <a:off x="6059" y="2284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5" name="Oval 1853"/>
              <p:cNvSpPr>
                <a:spLocks noChangeArrowheads="1"/>
              </p:cNvSpPr>
              <p:nvPr/>
            </p:nvSpPr>
            <p:spPr bwMode="auto">
              <a:xfrm>
                <a:off x="6059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6" name="Oval 1854"/>
              <p:cNvSpPr>
                <a:spLocks noChangeArrowheads="1"/>
              </p:cNvSpPr>
              <p:nvPr/>
            </p:nvSpPr>
            <p:spPr bwMode="auto">
              <a:xfrm>
                <a:off x="6059" y="222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7" name="Oval 1855"/>
              <p:cNvSpPr>
                <a:spLocks noChangeArrowheads="1"/>
              </p:cNvSpPr>
              <p:nvPr/>
            </p:nvSpPr>
            <p:spPr bwMode="auto">
              <a:xfrm>
                <a:off x="6059" y="230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8" name="Oval 1856"/>
              <p:cNvSpPr>
                <a:spLocks noChangeArrowheads="1"/>
              </p:cNvSpPr>
              <p:nvPr/>
            </p:nvSpPr>
            <p:spPr bwMode="auto">
              <a:xfrm>
                <a:off x="6061" y="223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09" name="Oval 1857"/>
              <p:cNvSpPr>
                <a:spLocks noChangeArrowheads="1"/>
              </p:cNvSpPr>
              <p:nvPr/>
            </p:nvSpPr>
            <p:spPr bwMode="auto">
              <a:xfrm>
                <a:off x="6061" y="2300"/>
                <a:ext cx="5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0" name="Oval 1858"/>
              <p:cNvSpPr>
                <a:spLocks noChangeArrowheads="1"/>
              </p:cNvSpPr>
              <p:nvPr/>
            </p:nvSpPr>
            <p:spPr bwMode="auto">
              <a:xfrm>
                <a:off x="6061" y="2264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1" name="Oval 1859"/>
              <p:cNvSpPr>
                <a:spLocks noChangeArrowheads="1"/>
              </p:cNvSpPr>
              <p:nvPr/>
            </p:nvSpPr>
            <p:spPr bwMode="auto">
              <a:xfrm>
                <a:off x="6062" y="228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2" name="Oval 1860"/>
              <p:cNvSpPr>
                <a:spLocks noChangeArrowheads="1"/>
              </p:cNvSpPr>
              <p:nvPr/>
            </p:nvSpPr>
            <p:spPr bwMode="auto">
              <a:xfrm>
                <a:off x="6062" y="222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3" name="Oval 1861"/>
              <p:cNvSpPr>
                <a:spLocks noChangeArrowheads="1"/>
              </p:cNvSpPr>
              <p:nvPr/>
            </p:nvSpPr>
            <p:spPr bwMode="auto">
              <a:xfrm>
                <a:off x="6063" y="227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4" name="Oval 1862"/>
              <p:cNvSpPr>
                <a:spLocks noChangeArrowheads="1"/>
              </p:cNvSpPr>
              <p:nvPr/>
            </p:nvSpPr>
            <p:spPr bwMode="auto">
              <a:xfrm>
                <a:off x="6063" y="228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5" name="Oval 1863"/>
              <p:cNvSpPr>
                <a:spLocks noChangeArrowheads="1"/>
              </p:cNvSpPr>
              <p:nvPr/>
            </p:nvSpPr>
            <p:spPr bwMode="auto">
              <a:xfrm>
                <a:off x="6063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6" name="Oval 1864"/>
              <p:cNvSpPr>
                <a:spLocks noChangeArrowheads="1"/>
              </p:cNvSpPr>
              <p:nvPr/>
            </p:nvSpPr>
            <p:spPr bwMode="auto">
              <a:xfrm>
                <a:off x="6064" y="228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7" name="Oval 1865"/>
              <p:cNvSpPr>
                <a:spLocks noChangeArrowheads="1"/>
              </p:cNvSpPr>
              <p:nvPr/>
            </p:nvSpPr>
            <p:spPr bwMode="auto">
              <a:xfrm>
                <a:off x="6064" y="2252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8" name="Oval 1866"/>
              <p:cNvSpPr>
                <a:spLocks noChangeArrowheads="1"/>
              </p:cNvSpPr>
              <p:nvPr/>
            </p:nvSpPr>
            <p:spPr bwMode="auto">
              <a:xfrm>
                <a:off x="6065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19" name="Oval 1867"/>
              <p:cNvSpPr>
                <a:spLocks noChangeArrowheads="1"/>
              </p:cNvSpPr>
              <p:nvPr/>
            </p:nvSpPr>
            <p:spPr bwMode="auto">
              <a:xfrm>
                <a:off x="6065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0" name="Oval 1868"/>
              <p:cNvSpPr>
                <a:spLocks noChangeArrowheads="1"/>
              </p:cNvSpPr>
              <p:nvPr/>
            </p:nvSpPr>
            <p:spPr bwMode="auto">
              <a:xfrm>
                <a:off x="6065" y="2248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1" name="Oval 1869"/>
              <p:cNvSpPr>
                <a:spLocks noChangeArrowheads="1"/>
              </p:cNvSpPr>
              <p:nvPr/>
            </p:nvSpPr>
            <p:spPr bwMode="auto">
              <a:xfrm>
                <a:off x="6066" y="223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2" name="Oval 1870"/>
              <p:cNvSpPr>
                <a:spLocks noChangeArrowheads="1"/>
              </p:cNvSpPr>
              <p:nvPr/>
            </p:nvSpPr>
            <p:spPr bwMode="auto">
              <a:xfrm>
                <a:off x="6066" y="225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3" name="Oval 1871"/>
              <p:cNvSpPr>
                <a:spLocks noChangeArrowheads="1"/>
              </p:cNvSpPr>
              <p:nvPr/>
            </p:nvSpPr>
            <p:spPr bwMode="auto">
              <a:xfrm>
                <a:off x="6067" y="2324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4" name="Oval 1872"/>
              <p:cNvSpPr>
                <a:spLocks noChangeArrowheads="1"/>
              </p:cNvSpPr>
              <p:nvPr/>
            </p:nvSpPr>
            <p:spPr bwMode="auto">
              <a:xfrm>
                <a:off x="6067" y="2284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5" name="Oval 1873"/>
              <p:cNvSpPr>
                <a:spLocks noChangeArrowheads="1"/>
              </p:cNvSpPr>
              <p:nvPr/>
            </p:nvSpPr>
            <p:spPr bwMode="auto">
              <a:xfrm>
                <a:off x="6067" y="226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6" name="Oval 1874"/>
              <p:cNvSpPr>
                <a:spLocks noChangeArrowheads="1"/>
              </p:cNvSpPr>
              <p:nvPr/>
            </p:nvSpPr>
            <p:spPr bwMode="auto">
              <a:xfrm>
                <a:off x="6069" y="2247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7" name="Oval 1875"/>
              <p:cNvSpPr>
                <a:spLocks noChangeArrowheads="1"/>
              </p:cNvSpPr>
              <p:nvPr/>
            </p:nvSpPr>
            <p:spPr bwMode="auto">
              <a:xfrm>
                <a:off x="6069" y="2252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8" name="Oval 1876"/>
              <p:cNvSpPr>
                <a:spLocks noChangeArrowheads="1"/>
              </p:cNvSpPr>
              <p:nvPr/>
            </p:nvSpPr>
            <p:spPr bwMode="auto">
              <a:xfrm>
                <a:off x="6070" y="2253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29" name="Oval 1877"/>
              <p:cNvSpPr>
                <a:spLocks noChangeArrowheads="1"/>
              </p:cNvSpPr>
              <p:nvPr/>
            </p:nvSpPr>
            <p:spPr bwMode="auto">
              <a:xfrm>
                <a:off x="6070" y="2270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0" name="Oval 1878"/>
              <p:cNvSpPr>
                <a:spLocks noChangeArrowheads="1"/>
              </p:cNvSpPr>
              <p:nvPr/>
            </p:nvSpPr>
            <p:spPr bwMode="auto">
              <a:xfrm>
                <a:off x="6070" y="2332"/>
                <a:ext cx="8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1" name="Oval 1879"/>
              <p:cNvSpPr>
                <a:spLocks noChangeArrowheads="1"/>
              </p:cNvSpPr>
              <p:nvPr/>
            </p:nvSpPr>
            <p:spPr bwMode="auto">
              <a:xfrm>
                <a:off x="6071" y="2286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2" name="Oval 1880"/>
              <p:cNvSpPr>
                <a:spLocks noChangeArrowheads="1"/>
              </p:cNvSpPr>
              <p:nvPr/>
            </p:nvSpPr>
            <p:spPr bwMode="auto">
              <a:xfrm>
                <a:off x="6071" y="2285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3" name="Oval 1881"/>
              <p:cNvSpPr>
                <a:spLocks noChangeArrowheads="1"/>
              </p:cNvSpPr>
              <p:nvPr/>
            </p:nvSpPr>
            <p:spPr bwMode="auto">
              <a:xfrm>
                <a:off x="6071" y="2284"/>
                <a:ext cx="9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4" name="Oval 1882"/>
              <p:cNvSpPr>
                <a:spLocks noChangeArrowheads="1"/>
              </p:cNvSpPr>
              <p:nvPr/>
            </p:nvSpPr>
            <p:spPr bwMode="auto">
              <a:xfrm>
                <a:off x="6072" y="2265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5" name="Oval 1883"/>
              <p:cNvSpPr>
                <a:spLocks noChangeArrowheads="1"/>
              </p:cNvSpPr>
              <p:nvPr/>
            </p:nvSpPr>
            <p:spPr bwMode="auto">
              <a:xfrm>
                <a:off x="6072" y="2248"/>
                <a:ext cx="9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6" name="Oval 1884"/>
              <p:cNvSpPr>
                <a:spLocks noChangeArrowheads="1"/>
              </p:cNvSpPr>
              <p:nvPr/>
            </p:nvSpPr>
            <p:spPr bwMode="auto">
              <a:xfrm>
                <a:off x="6076" y="229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7" name="Oval 1885"/>
              <p:cNvSpPr>
                <a:spLocks noChangeArrowheads="1"/>
              </p:cNvSpPr>
              <p:nvPr/>
            </p:nvSpPr>
            <p:spPr bwMode="auto">
              <a:xfrm>
                <a:off x="6076" y="223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8" name="Oval 1886"/>
              <p:cNvSpPr>
                <a:spLocks noChangeArrowheads="1"/>
              </p:cNvSpPr>
              <p:nvPr/>
            </p:nvSpPr>
            <p:spPr bwMode="auto">
              <a:xfrm>
                <a:off x="6076" y="228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39" name="Oval 1887"/>
              <p:cNvSpPr>
                <a:spLocks noChangeArrowheads="1"/>
              </p:cNvSpPr>
              <p:nvPr/>
            </p:nvSpPr>
            <p:spPr bwMode="auto">
              <a:xfrm>
                <a:off x="6077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0" name="Oval 1888"/>
              <p:cNvSpPr>
                <a:spLocks noChangeArrowheads="1"/>
              </p:cNvSpPr>
              <p:nvPr/>
            </p:nvSpPr>
            <p:spPr bwMode="auto">
              <a:xfrm>
                <a:off x="6077" y="225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1" name="Oval 1889"/>
              <p:cNvSpPr>
                <a:spLocks noChangeArrowheads="1"/>
              </p:cNvSpPr>
              <p:nvPr/>
            </p:nvSpPr>
            <p:spPr bwMode="auto">
              <a:xfrm>
                <a:off x="6078" y="226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2" name="Oval 1890"/>
              <p:cNvSpPr>
                <a:spLocks noChangeArrowheads="1"/>
              </p:cNvSpPr>
              <p:nvPr/>
            </p:nvSpPr>
            <p:spPr bwMode="auto">
              <a:xfrm>
                <a:off x="6078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3" name="Oval 1891"/>
              <p:cNvSpPr>
                <a:spLocks noChangeArrowheads="1"/>
              </p:cNvSpPr>
              <p:nvPr/>
            </p:nvSpPr>
            <p:spPr bwMode="auto">
              <a:xfrm>
                <a:off x="6078" y="221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4" name="Oval 1892"/>
              <p:cNvSpPr>
                <a:spLocks noChangeArrowheads="1"/>
              </p:cNvSpPr>
              <p:nvPr/>
            </p:nvSpPr>
            <p:spPr bwMode="auto">
              <a:xfrm>
                <a:off x="6080" y="228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5" name="Oval 1893"/>
              <p:cNvSpPr>
                <a:spLocks noChangeArrowheads="1"/>
              </p:cNvSpPr>
              <p:nvPr/>
            </p:nvSpPr>
            <p:spPr bwMode="auto">
              <a:xfrm>
                <a:off x="6080" y="2275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6" name="Oval 1894"/>
              <p:cNvSpPr>
                <a:spLocks noChangeArrowheads="1"/>
              </p:cNvSpPr>
              <p:nvPr/>
            </p:nvSpPr>
            <p:spPr bwMode="auto">
              <a:xfrm>
                <a:off x="6081" y="225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7" name="Oval 1895"/>
              <p:cNvSpPr>
                <a:spLocks noChangeArrowheads="1"/>
              </p:cNvSpPr>
              <p:nvPr/>
            </p:nvSpPr>
            <p:spPr bwMode="auto">
              <a:xfrm>
                <a:off x="6081" y="2313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8" name="Oval 1896"/>
              <p:cNvSpPr>
                <a:spLocks noChangeArrowheads="1"/>
              </p:cNvSpPr>
              <p:nvPr/>
            </p:nvSpPr>
            <p:spPr bwMode="auto">
              <a:xfrm>
                <a:off x="6081" y="2295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49" name="Oval 1897"/>
              <p:cNvSpPr>
                <a:spLocks noChangeArrowheads="1"/>
              </p:cNvSpPr>
              <p:nvPr/>
            </p:nvSpPr>
            <p:spPr bwMode="auto">
              <a:xfrm>
                <a:off x="6082" y="226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0" name="Oval 1898"/>
              <p:cNvSpPr>
                <a:spLocks noChangeArrowheads="1"/>
              </p:cNvSpPr>
              <p:nvPr/>
            </p:nvSpPr>
            <p:spPr bwMode="auto">
              <a:xfrm>
                <a:off x="6082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1" name="Oval 1899"/>
              <p:cNvSpPr>
                <a:spLocks noChangeArrowheads="1"/>
              </p:cNvSpPr>
              <p:nvPr/>
            </p:nvSpPr>
            <p:spPr bwMode="auto">
              <a:xfrm>
                <a:off x="6083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2" name="Oval 1900"/>
              <p:cNvSpPr>
                <a:spLocks noChangeArrowheads="1"/>
              </p:cNvSpPr>
              <p:nvPr/>
            </p:nvSpPr>
            <p:spPr bwMode="auto">
              <a:xfrm>
                <a:off x="6083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3" name="Oval 1901"/>
              <p:cNvSpPr>
                <a:spLocks noChangeArrowheads="1"/>
              </p:cNvSpPr>
              <p:nvPr/>
            </p:nvSpPr>
            <p:spPr bwMode="auto">
              <a:xfrm>
                <a:off x="6083" y="230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4" name="Oval 1902"/>
              <p:cNvSpPr>
                <a:spLocks noChangeArrowheads="1"/>
              </p:cNvSpPr>
              <p:nvPr/>
            </p:nvSpPr>
            <p:spPr bwMode="auto">
              <a:xfrm>
                <a:off x="6084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5" name="Oval 1903"/>
              <p:cNvSpPr>
                <a:spLocks noChangeArrowheads="1"/>
              </p:cNvSpPr>
              <p:nvPr/>
            </p:nvSpPr>
            <p:spPr bwMode="auto">
              <a:xfrm>
                <a:off x="6084" y="223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6" name="Oval 1904"/>
              <p:cNvSpPr>
                <a:spLocks noChangeArrowheads="1"/>
              </p:cNvSpPr>
              <p:nvPr/>
            </p:nvSpPr>
            <p:spPr bwMode="auto">
              <a:xfrm>
                <a:off x="6085" y="2268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7" name="Oval 1905"/>
              <p:cNvSpPr>
                <a:spLocks noChangeArrowheads="1"/>
              </p:cNvSpPr>
              <p:nvPr/>
            </p:nvSpPr>
            <p:spPr bwMode="auto">
              <a:xfrm>
                <a:off x="6085" y="2316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8" name="Oval 1906"/>
              <p:cNvSpPr>
                <a:spLocks noChangeArrowheads="1"/>
              </p:cNvSpPr>
              <p:nvPr/>
            </p:nvSpPr>
            <p:spPr bwMode="auto">
              <a:xfrm>
                <a:off x="6085" y="2252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59" name="Oval 1907"/>
              <p:cNvSpPr>
                <a:spLocks noChangeArrowheads="1"/>
              </p:cNvSpPr>
              <p:nvPr/>
            </p:nvSpPr>
            <p:spPr bwMode="auto">
              <a:xfrm>
                <a:off x="6086" y="230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0" name="Oval 1908"/>
              <p:cNvSpPr>
                <a:spLocks noChangeArrowheads="1"/>
              </p:cNvSpPr>
              <p:nvPr/>
            </p:nvSpPr>
            <p:spPr bwMode="auto">
              <a:xfrm>
                <a:off x="6086" y="226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1" name="Oval 1909"/>
              <p:cNvSpPr>
                <a:spLocks noChangeArrowheads="1"/>
              </p:cNvSpPr>
              <p:nvPr/>
            </p:nvSpPr>
            <p:spPr bwMode="auto">
              <a:xfrm>
                <a:off x="6088" y="2264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2" name="Oval 1910"/>
              <p:cNvSpPr>
                <a:spLocks noChangeArrowheads="1"/>
              </p:cNvSpPr>
              <p:nvPr/>
            </p:nvSpPr>
            <p:spPr bwMode="auto">
              <a:xfrm>
                <a:off x="6088" y="231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3" name="Oval 1911"/>
              <p:cNvSpPr>
                <a:spLocks noChangeArrowheads="1"/>
              </p:cNvSpPr>
              <p:nvPr/>
            </p:nvSpPr>
            <p:spPr bwMode="auto">
              <a:xfrm>
                <a:off x="6088" y="2325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4" name="Oval 1912"/>
              <p:cNvSpPr>
                <a:spLocks noChangeArrowheads="1"/>
              </p:cNvSpPr>
              <p:nvPr/>
            </p:nvSpPr>
            <p:spPr bwMode="auto">
              <a:xfrm>
                <a:off x="6089" y="2312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5" name="Oval 1913"/>
              <p:cNvSpPr>
                <a:spLocks noChangeArrowheads="1"/>
              </p:cNvSpPr>
              <p:nvPr/>
            </p:nvSpPr>
            <p:spPr bwMode="auto">
              <a:xfrm>
                <a:off x="6089" y="2276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6" name="Oval 1914"/>
              <p:cNvSpPr>
                <a:spLocks noChangeArrowheads="1"/>
              </p:cNvSpPr>
              <p:nvPr/>
            </p:nvSpPr>
            <p:spPr bwMode="auto">
              <a:xfrm>
                <a:off x="6090" y="2313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7" name="Oval 1915"/>
              <p:cNvSpPr>
                <a:spLocks noChangeArrowheads="1"/>
              </p:cNvSpPr>
              <p:nvPr/>
            </p:nvSpPr>
            <p:spPr bwMode="auto">
              <a:xfrm>
                <a:off x="6090" y="225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8" name="Oval 1916"/>
              <p:cNvSpPr>
                <a:spLocks noChangeArrowheads="1"/>
              </p:cNvSpPr>
              <p:nvPr/>
            </p:nvSpPr>
            <p:spPr bwMode="auto">
              <a:xfrm>
                <a:off x="6090" y="2283"/>
                <a:ext cx="5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69" name="Oval 1917"/>
              <p:cNvSpPr>
                <a:spLocks noChangeArrowheads="1"/>
              </p:cNvSpPr>
              <p:nvPr/>
            </p:nvSpPr>
            <p:spPr bwMode="auto">
              <a:xfrm>
                <a:off x="6091" y="2314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0" name="Oval 1918"/>
              <p:cNvSpPr>
                <a:spLocks noChangeArrowheads="1"/>
              </p:cNvSpPr>
              <p:nvPr/>
            </p:nvSpPr>
            <p:spPr bwMode="auto">
              <a:xfrm>
                <a:off x="6091" y="224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1" name="Oval 1919"/>
              <p:cNvSpPr>
                <a:spLocks noChangeArrowheads="1"/>
              </p:cNvSpPr>
              <p:nvPr/>
            </p:nvSpPr>
            <p:spPr bwMode="auto">
              <a:xfrm>
                <a:off x="6092" y="230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2" name="Oval 1920"/>
              <p:cNvSpPr>
                <a:spLocks noChangeArrowheads="1"/>
              </p:cNvSpPr>
              <p:nvPr/>
            </p:nvSpPr>
            <p:spPr bwMode="auto">
              <a:xfrm>
                <a:off x="6092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3" name="Oval 1921"/>
              <p:cNvSpPr>
                <a:spLocks noChangeArrowheads="1"/>
              </p:cNvSpPr>
              <p:nvPr/>
            </p:nvSpPr>
            <p:spPr bwMode="auto">
              <a:xfrm>
                <a:off x="6092" y="2284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4" name="Oval 1922"/>
              <p:cNvSpPr>
                <a:spLocks noChangeArrowheads="1"/>
              </p:cNvSpPr>
              <p:nvPr/>
            </p:nvSpPr>
            <p:spPr bwMode="auto">
              <a:xfrm>
                <a:off x="6093" y="228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5" name="Oval 1923"/>
              <p:cNvSpPr>
                <a:spLocks noChangeArrowheads="1"/>
              </p:cNvSpPr>
              <p:nvPr/>
            </p:nvSpPr>
            <p:spPr bwMode="auto">
              <a:xfrm>
                <a:off x="6093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6" name="Oval 1924"/>
              <p:cNvSpPr>
                <a:spLocks noChangeArrowheads="1"/>
              </p:cNvSpPr>
              <p:nvPr/>
            </p:nvSpPr>
            <p:spPr bwMode="auto">
              <a:xfrm>
                <a:off x="6094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7" name="Oval 1925"/>
              <p:cNvSpPr>
                <a:spLocks noChangeArrowheads="1"/>
              </p:cNvSpPr>
              <p:nvPr/>
            </p:nvSpPr>
            <p:spPr bwMode="auto">
              <a:xfrm>
                <a:off x="6094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8" name="Oval 1926"/>
              <p:cNvSpPr>
                <a:spLocks noChangeArrowheads="1"/>
              </p:cNvSpPr>
              <p:nvPr/>
            </p:nvSpPr>
            <p:spPr bwMode="auto">
              <a:xfrm>
                <a:off x="6094" y="224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79" name="Oval 1927"/>
              <p:cNvSpPr>
                <a:spLocks noChangeArrowheads="1"/>
              </p:cNvSpPr>
              <p:nvPr/>
            </p:nvSpPr>
            <p:spPr bwMode="auto">
              <a:xfrm>
                <a:off x="6095" y="227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0" name="Oval 1928"/>
              <p:cNvSpPr>
                <a:spLocks noChangeArrowheads="1"/>
              </p:cNvSpPr>
              <p:nvPr/>
            </p:nvSpPr>
            <p:spPr bwMode="auto">
              <a:xfrm>
                <a:off x="6095" y="2312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1" name="Oval 1929"/>
              <p:cNvSpPr>
                <a:spLocks noChangeArrowheads="1"/>
              </p:cNvSpPr>
              <p:nvPr/>
            </p:nvSpPr>
            <p:spPr bwMode="auto">
              <a:xfrm>
                <a:off x="6097" y="2316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2" name="Oval 1930"/>
              <p:cNvSpPr>
                <a:spLocks noChangeArrowheads="1"/>
              </p:cNvSpPr>
              <p:nvPr/>
            </p:nvSpPr>
            <p:spPr bwMode="auto">
              <a:xfrm>
                <a:off x="6097" y="226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3" name="Oval 1931"/>
              <p:cNvSpPr>
                <a:spLocks noChangeArrowheads="1"/>
              </p:cNvSpPr>
              <p:nvPr/>
            </p:nvSpPr>
            <p:spPr bwMode="auto">
              <a:xfrm>
                <a:off x="6097" y="2248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4" name="Oval 1932"/>
              <p:cNvSpPr>
                <a:spLocks noChangeArrowheads="1"/>
              </p:cNvSpPr>
              <p:nvPr/>
            </p:nvSpPr>
            <p:spPr bwMode="auto">
              <a:xfrm>
                <a:off x="6098" y="224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5" name="Oval 1933"/>
              <p:cNvSpPr>
                <a:spLocks noChangeArrowheads="1"/>
              </p:cNvSpPr>
              <p:nvPr/>
            </p:nvSpPr>
            <p:spPr bwMode="auto">
              <a:xfrm>
                <a:off x="6098" y="228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6" name="Oval 1934"/>
              <p:cNvSpPr>
                <a:spLocks noChangeArrowheads="1"/>
              </p:cNvSpPr>
              <p:nvPr/>
            </p:nvSpPr>
            <p:spPr bwMode="auto">
              <a:xfrm>
                <a:off x="6099" y="227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7" name="Oval 1935"/>
              <p:cNvSpPr>
                <a:spLocks noChangeArrowheads="1"/>
              </p:cNvSpPr>
              <p:nvPr/>
            </p:nvSpPr>
            <p:spPr bwMode="auto">
              <a:xfrm>
                <a:off x="6099" y="230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8" name="Oval 1936"/>
              <p:cNvSpPr>
                <a:spLocks noChangeArrowheads="1"/>
              </p:cNvSpPr>
              <p:nvPr/>
            </p:nvSpPr>
            <p:spPr bwMode="auto">
              <a:xfrm>
                <a:off x="6099" y="225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89" name="Oval 1937"/>
              <p:cNvSpPr>
                <a:spLocks noChangeArrowheads="1"/>
              </p:cNvSpPr>
              <p:nvPr/>
            </p:nvSpPr>
            <p:spPr bwMode="auto">
              <a:xfrm>
                <a:off x="6100" y="2251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0" name="Oval 1938"/>
              <p:cNvSpPr>
                <a:spLocks noChangeArrowheads="1"/>
              </p:cNvSpPr>
              <p:nvPr/>
            </p:nvSpPr>
            <p:spPr bwMode="auto">
              <a:xfrm>
                <a:off x="6100" y="2268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1" name="Oval 1939"/>
              <p:cNvSpPr>
                <a:spLocks noChangeArrowheads="1"/>
              </p:cNvSpPr>
              <p:nvPr/>
            </p:nvSpPr>
            <p:spPr bwMode="auto">
              <a:xfrm>
                <a:off x="6101" y="2284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2" name="Oval 1940"/>
              <p:cNvSpPr>
                <a:spLocks noChangeArrowheads="1"/>
              </p:cNvSpPr>
              <p:nvPr/>
            </p:nvSpPr>
            <p:spPr bwMode="auto">
              <a:xfrm>
                <a:off x="6101" y="228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3" name="Oval 1941"/>
              <p:cNvSpPr>
                <a:spLocks noChangeArrowheads="1"/>
              </p:cNvSpPr>
              <p:nvPr/>
            </p:nvSpPr>
            <p:spPr bwMode="auto">
              <a:xfrm>
                <a:off x="6101" y="228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4" name="Oval 1942"/>
              <p:cNvSpPr>
                <a:spLocks noChangeArrowheads="1"/>
              </p:cNvSpPr>
              <p:nvPr/>
            </p:nvSpPr>
            <p:spPr bwMode="auto">
              <a:xfrm>
                <a:off x="6102" y="2280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5" name="Oval 1943"/>
              <p:cNvSpPr>
                <a:spLocks noChangeArrowheads="1"/>
              </p:cNvSpPr>
              <p:nvPr/>
            </p:nvSpPr>
            <p:spPr bwMode="auto">
              <a:xfrm>
                <a:off x="6102" y="231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6" name="Oval 1944"/>
              <p:cNvSpPr>
                <a:spLocks noChangeArrowheads="1"/>
              </p:cNvSpPr>
              <p:nvPr/>
            </p:nvSpPr>
            <p:spPr bwMode="auto">
              <a:xfrm>
                <a:off x="6103" y="229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7" name="Oval 1945"/>
              <p:cNvSpPr>
                <a:spLocks noChangeArrowheads="1"/>
              </p:cNvSpPr>
              <p:nvPr/>
            </p:nvSpPr>
            <p:spPr bwMode="auto">
              <a:xfrm>
                <a:off x="6103" y="227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8" name="Oval 1946"/>
              <p:cNvSpPr>
                <a:spLocks noChangeArrowheads="1"/>
              </p:cNvSpPr>
              <p:nvPr/>
            </p:nvSpPr>
            <p:spPr bwMode="auto">
              <a:xfrm>
                <a:off x="6103" y="231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699" name="Oval 1947"/>
              <p:cNvSpPr>
                <a:spLocks noChangeArrowheads="1"/>
              </p:cNvSpPr>
              <p:nvPr/>
            </p:nvSpPr>
            <p:spPr bwMode="auto">
              <a:xfrm>
                <a:off x="6105" y="225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0" name="Oval 1948"/>
              <p:cNvSpPr>
                <a:spLocks noChangeArrowheads="1"/>
              </p:cNvSpPr>
              <p:nvPr/>
            </p:nvSpPr>
            <p:spPr bwMode="auto">
              <a:xfrm>
                <a:off x="6105" y="2269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1" name="Oval 1949"/>
              <p:cNvSpPr>
                <a:spLocks noChangeArrowheads="1"/>
              </p:cNvSpPr>
              <p:nvPr/>
            </p:nvSpPr>
            <p:spPr bwMode="auto">
              <a:xfrm>
                <a:off x="6105" y="2236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2" name="Oval 1950"/>
              <p:cNvSpPr>
                <a:spLocks noChangeArrowheads="1"/>
              </p:cNvSpPr>
              <p:nvPr/>
            </p:nvSpPr>
            <p:spPr bwMode="auto">
              <a:xfrm>
                <a:off x="6106" y="229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3" name="Oval 1951"/>
              <p:cNvSpPr>
                <a:spLocks noChangeArrowheads="1"/>
              </p:cNvSpPr>
              <p:nvPr/>
            </p:nvSpPr>
            <p:spPr bwMode="auto">
              <a:xfrm>
                <a:off x="6106" y="2267"/>
                <a:ext cx="5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4" name="Oval 1952"/>
              <p:cNvSpPr>
                <a:spLocks noChangeArrowheads="1"/>
              </p:cNvSpPr>
              <p:nvPr/>
            </p:nvSpPr>
            <p:spPr bwMode="auto">
              <a:xfrm>
                <a:off x="6107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5" name="Oval 1953"/>
              <p:cNvSpPr>
                <a:spLocks noChangeArrowheads="1"/>
              </p:cNvSpPr>
              <p:nvPr/>
            </p:nvSpPr>
            <p:spPr bwMode="auto">
              <a:xfrm>
                <a:off x="6107" y="232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6" name="Oval 1954"/>
              <p:cNvSpPr>
                <a:spLocks noChangeArrowheads="1"/>
              </p:cNvSpPr>
              <p:nvPr/>
            </p:nvSpPr>
            <p:spPr bwMode="auto">
              <a:xfrm>
                <a:off x="6107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7" name="Oval 1955"/>
              <p:cNvSpPr>
                <a:spLocks noChangeArrowheads="1"/>
              </p:cNvSpPr>
              <p:nvPr/>
            </p:nvSpPr>
            <p:spPr bwMode="auto">
              <a:xfrm>
                <a:off x="6108" y="230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8" name="Oval 1956"/>
              <p:cNvSpPr>
                <a:spLocks noChangeArrowheads="1"/>
              </p:cNvSpPr>
              <p:nvPr/>
            </p:nvSpPr>
            <p:spPr bwMode="auto">
              <a:xfrm>
                <a:off x="6108" y="2251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09" name="Oval 1957"/>
              <p:cNvSpPr>
                <a:spLocks noChangeArrowheads="1"/>
              </p:cNvSpPr>
              <p:nvPr/>
            </p:nvSpPr>
            <p:spPr bwMode="auto">
              <a:xfrm>
                <a:off x="6109" y="2284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0" name="Oval 1958"/>
              <p:cNvSpPr>
                <a:spLocks noChangeArrowheads="1"/>
              </p:cNvSpPr>
              <p:nvPr/>
            </p:nvSpPr>
            <p:spPr bwMode="auto">
              <a:xfrm>
                <a:off x="6109" y="222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1" name="Oval 1959"/>
              <p:cNvSpPr>
                <a:spLocks noChangeArrowheads="1"/>
              </p:cNvSpPr>
              <p:nvPr/>
            </p:nvSpPr>
            <p:spPr bwMode="auto">
              <a:xfrm>
                <a:off x="6109" y="226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2" name="Oval 1960"/>
              <p:cNvSpPr>
                <a:spLocks noChangeArrowheads="1"/>
              </p:cNvSpPr>
              <p:nvPr/>
            </p:nvSpPr>
            <p:spPr bwMode="auto">
              <a:xfrm>
                <a:off x="6109" y="2236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3" name="Oval 1961"/>
              <p:cNvSpPr>
                <a:spLocks noChangeArrowheads="1"/>
              </p:cNvSpPr>
              <p:nvPr/>
            </p:nvSpPr>
            <p:spPr bwMode="auto">
              <a:xfrm>
                <a:off x="6109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4" name="Oval 1962"/>
              <p:cNvSpPr>
                <a:spLocks noChangeArrowheads="1"/>
              </p:cNvSpPr>
              <p:nvPr/>
            </p:nvSpPr>
            <p:spPr bwMode="auto">
              <a:xfrm>
                <a:off x="6109" y="228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5" name="Oval 1963"/>
              <p:cNvSpPr>
                <a:spLocks noChangeArrowheads="1"/>
              </p:cNvSpPr>
              <p:nvPr/>
            </p:nvSpPr>
            <p:spPr bwMode="auto">
              <a:xfrm>
                <a:off x="6109" y="223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6" name="Oval 1964"/>
              <p:cNvSpPr>
                <a:spLocks noChangeArrowheads="1"/>
              </p:cNvSpPr>
              <p:nvPr/>
            </p:nvSpPr>
            <p:spPr bwMode="auto">
              <a:xfrm>
                <a:off x="6109" y="230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7" name="Oval 1965"/>
              <p:cNvSpPr>
                <a:spLocks noChangeArrowheads="1"/>
              </p:cNvSpPr>
              <p:nvPr/>
            </p:nvSpPr>
            <p:spPr bwMode="auto">
              <a:xfrm>
                <a:off x="6110" y="230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8" name="Oval 1966"/>
              <p:cNvSpPr>
                <a:spLocks noChangeArrowheads="1"/>
              </p:cNvSpPr>
              <p:nvPr/>
            </p:nvSpPr>
            <p:spPr bwMode="auto">
              <a:xfrm>
                <a:off x="6110" y="230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19" name="Oval 1967"/>
              <p:cNvSpPr>
                <a:spLocks noChangeArrowheads="1"/>
              </p:cNvSpPr>
              <p:nvPr/>
            </p:nvSpPr>
            <p:spPr bwMode="auto">
              <a:xfrm>
                <a:off x="6111" y="228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0" name="Oval 1968"/>
              <p:cNvSpPr>
                <a:spLocks noChangeArrowheads="1"/>
              </p:cNvSpPr>
              <p:nvPr/>
            </p:nvSpPr>
            <p:spPr bwMode="auto">
              <a:xfrm>
                <a:off x="6111" y="2253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1" name="Oval 1969"/>
              <p:cNvSpPr>
                <a:spLocks noChangeArrowheads="1"/>
              </p:cNvSpPr>
              <p:nvPr/>
            </p:nvSpPr>
            <p:spPr bwMode="auto">
              <a:xfrm>
                <a:off x="6111" y="2251"/>
                <a:ext cx="5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2" name="Oval 1970"/>
              <p:cNvSpPr>
                <a:spLocks noChangeArrowheads="1"/>
              </p:cNvSpPr>
              <p:nvPr/>
            </p:nvSpPr>
            <p:spPr bwMode="auto">
              <a:xfrm>
                <a:off x="6112" y="229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3" name="Oval 1971"/>
              <p:cNvSpPr>
                <a:spLocks noChangeArrowheads="1"/>
              </p:cNvSpPr>
              <p:nvPr/>
            </p:nvSpPr>
            <p:spPr bwMode="auto">
              <a:xfrm>
                <a:off x="6112" y="2268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4" name="Oval 1972"/>
              <p:cNvSpPr>
                <a:spLocks noChangeArrowheads="1"/>
              </p:cNvSpPr>
              <p:nvPr/>
            </p:nvSpPr>
            <p:spPr bwMode="auto">
              <a:xfrm>
                <a:off x="6113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5" name="Oval 1973"/>
              <p:cNvSpPr>
                <a:spLocks noChangeArrowheads="1"/>
              </p:cNvSpPr>
              <p:nvPr/>
            </p:nvSpPr>
            <p:spPr bwMode="auto">
              <a:xfrm>
                <a:off x="6113" y="228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6" name="Oval 1974"/>
              <p:cNvSpPr>
                <a:spLocks noChangeArrowheads="1"/>
              </p:cNvSpPr>
              <p:nvPr/>
            </p:nvSpPr>
            <p:spPr bwMode="auto">
              <a:xfrm>
                <a:off x="6113" y="229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7" name="Oval 1975"/>
              <p:cNvSpPr>
                <a:spLocks noChangeArrowheads="1"/>
              </p:cNvSpPr>
              <p:nvPr/>
            </p:nvSpPr>
            <p:spPr bwMode="auto">
              <a:xfrm>
                <a:off x="6114" y="2235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8" name="Oval 1976"/>
              <p:cNvSpPr>
                <a:spLocks noChangeArrowheads="1"/>
              </p:cNvSpPr>
              <p:nvPr/>
            </p:nvSpPr>
            <p:spPr bwMode="auto">
              <a:xfrm>
                <a:off x="6114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29" name="Oval 1977"/>
              <p:cNvSpPr>
                <a:spLocks noChangeArrowheads="1"/>
              </p:cNvSpPr>
              <p:nvPr/>
            </p:nvSpPr>
            <p:spPr bwMode="auto">
              <a:xfrm>
                <a:off x="6115" y="2276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0" name="Oval 1978"/>
              <p:cNvSpPr>
                <a:spLocks noChangeArrowheads="1"/>
              </p:cNvSpPr>
              <p:nvPr/>
            </p:nvSpPr>
            <p:spPr bwMode="auto">
              <a:xfrm>
                <a:off x="6115" y="223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1" name="Oval 1979"/>
              <p:cNvSpPr>
                <a:spLocks noChangeArrowheads="1"/>
              </p:cNvSpPr>
              <p:nvPr/>
            </p:nvSpPr>
            <p:spPr bwMode="auto">
              <a:xfrm>
                <a:off x="6115" y="2279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2" name="Oval 1980"/>
              <p:cNvSpPr>
                <a:spLocks noChangeArrowheads="1"/>
              </p:cNvSpPr>
              <p:nvPr/>
            </p:nvSpPr>
            <p:spPr bwMode="auto">
              <a:xfrm>
                <a:off x="6116" y="2284"/>
                <a:ext cx="9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3" name="Oval 1981"/>
              <p:cNvSpPr>
                <a:spLocks noChangeArrowheads="1"/>
              </p:cNvSpPr>
              <p:nvPr/>
            </p:nvSpPr>
            <p:spPr bwMode="auto">
              <a:xfrm>
                <a:off x="6116" y="229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4" name="Oval 1982"/>
              <p:cNvSpPr>
                <a:spLocks noChangeArrowheads="1"/>
              </p:cNvSpPr>
              <p:nvPr/>
            </p:nvSpPr>
            <p:spPr bwMode="auto">
              <a:xfrm>
                <a:off x="6118" y="2252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5" name="Oval 1983"/>
              <p:cNvSpPr>
                <a:spLocks noChangeArrowheads="1"/>
              </p:cNvSpPr>
              <p:nvPr/>
            </p:nvSpPr>
            <p:spPr bwMode="auto">
              <a:xfrm>
                <a:off x="6118" y="2300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6" name="Oval 1984"/>
              <p:cNvSpPr>
                <a:spLocks noChangeArrowheads="1"/>
              </p:cNvSpPr>
              <p:nvPr/>
            </p:nvSpPr>
            <p:spPr bwMode="auto">
              <a:xfrm>
                <a:off x="6118" y="2264"/>
                <a:ext cx="8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7" name="Oval 1985"/>
              <p:cNvSpPr>
                <a:spLocks noChangeArrowheads="1"/>
              </p:cNvSpPr>
              <p:nvPr/>
            </p:nvSpPr>
            <p:spPr bwMode="auto">
              <a:xfrm>
                <a:off x="6119" y="2281"/>
                <a:ext cx="8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8" name="Oval 1986"/>
              <p:cNvSpPr>
                <a:spLocks noChangeArrowheads="1"/>
              </p:cNvSpPr>
              <p:nvPr/>
            </p:nvSpPr>
            <p:spPr bwMode="auto">
              <a:xfrm>
                <a:off x="6119" y="2248"/>
                <a:ext cx="8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39" name="Oval 1987"/>
              <p:cNvSpPr>
                <a:spLocks noChangeArrowheads="1"/>
              </p:cNvSpPr>
              <p:nvPr/>
            </p:nvSpPr>
            <p:spPr bwMode="auto">
              <a:xfrm>
                <a:off x="6120" y="2270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0" name="Oval 1988"/>
              <p:cNvSpPr>
                <a:spLocks noChangeArrowheads="1"/>
              </p:cNvSpPr>
              <p:nvPr/>
            </p:nvSpPr>
            <p:spPr bwMode="auto">
              <a:xfrm>
                <a:off x="6120" y="226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1" name="Oval 1989"/>
              <p:cNvSpPr>
                <a:spLocks noChangeArrowheads="1"/>
              </p:cNvSpPr>
              <p:nvPr/>
            </p:nvSpPr>
            <p:spPr bwMode="auto">
              <a:xfrm>
                <a:off x="6120" y="2300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2" name="Oval 1990"/>
              <p:cNvSpPr>
                <a:spLocks noChangeArrowheads="1"/>
              </p:cNvSpPr>
              <p:nvPr/>
            </p:nvSpPr>
            <p:spPr bwMode="auto">
              <a:xfrm>
                <a:off x="6124" y="2218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3" name="Oval 1991"/>
              <p:cNvSpPr>
                <a:spLocks noChangeArrowheads="1"/>
              </p:cNvSpPr>
              <p:nvPr/>
            </p:nvSpPr>
            <p:spPr bwMode="auto">
              <a:xfrm>
                <a:off x="6124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4" name="Oval 1992"/>
              <p:cNvSpPr>
                <a:spLocks noChangeArrowheads="1"/>
              </p:cNvSpPr>
              <p:nvPr/>
            </p:nvSpPr>
            <p:spPr bwMode="auto">
              <a:xfrm>
                <a:off x="6125" y="2314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5" name="Oval 1993"/>
              <p:cNvSpPr>
                <a:spLocks noChangeArrowheads="1"/>
              </p:cNvSpPr>
              <p:nvPr/>
            </p:nvSpPr>
            <p:spPr bwMode="auto">
              <a:xfrm>
                <a:off x="6125" y="230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6" name="Oval 1994"/>
              <p:cNvSpPr>
                <a:spLocks noChangeArrowheads="1"/>
              </p:cNvSpPr>
              <p:nvPr/>
            </p:nvSpPr>
            <p:spPr bwMode="auto">
              <a:xfrm>
                <a:off x="6125" y="224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7" name="Oval 1995"/>
              <p:cNvSpPr>
                <a:spLocks noChangeArrowheads="1"/>
              </p:cNvSpPr>
              <p:nvPr/>
            </p:nvSpPr>
            <p:spPr bwMode="auto">
              <a:xfrm>
                <a:off x="6126" y="233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8" name="Oval 1996"/>
              <p:cNvSpPr>
                <a:spLocks noChangeArrowheads="1"/>
              </p:cNvSpPr>
              <p:nvPr/>
            </p:nvSpPr>
            <p:spPr bwMode="auto">
              <a:xfrm>
                <a:off x="6126" y="2250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49" name="Oval 1997"/>
              <p:cNvSpPr>
                <a:spLocks noChangeArrowheads="1"/>
              </p:cNvSpPr>
              <p:nvPr/>
            </p:nvSpPr>
            <p:spPr bwMode="auto">
              <a:xfrm>
                <a:off x="6127" y="228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0" name="Oval 1998"/>
              <p:cNvSpPr>
                <a:spLocks noChangeArrowheads="1"/>
              </p:cNvSpPr>
              <p:nvPr/>
            </p:nvSpPr>
            <p:spPr bwMode="auto">
              <a:xfrm>
                <a:off x="6127" y="222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1" name="Oval 1999"/>
              <p:cNvSpPr>
                <a:spLocks noChangeArrowheads="1"/>
              </p:cNvSpPr>
              <p:nvPr/>
            </p:nvSpPr>
            <p:spPr bwMode="auto">
              <a:xfrm>
                <a:off x="6127" y="224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2" name="Oval 2000"/>
              <p:cNvSpPr>
                <a:spLocks noChangeArrowheads="1"/>
              </p:cNvSpPr>
              <p:nvPr/>
            </p:nvSpPr>
            <p:spPr bwMode="auto">
              <a:xfrm>
                <a:off x="6129" y="227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3" name="Oval 2001"/>
              <p:cNvSpPr>
                <a:spLocks noChangeArrowheads="1"/>
              </p:cNvSpPr>
              <p:nvPr/>
            </p:nvSpPr>
            <p:spPr bwMode="auto">
              <a:xfrm>
                <a:off x="6129" y="230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4" name="Oval 2002"/>
              <p:cNvSpPr>
                <a:spLocks noChangeArrowheads="1"/>
              </p:cNvSpPr>
              <p:nvPr/>
            </p:nvSpPr>
            <p:spPr bwMode="auto">
              <a:xfrm>
                <a:off x="6130" y="223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5" name="Oval 2003"/>
              <p:cNvSpPr>
                <a:spLocks noChangeArrowheads="1"/>
              </p:cNvSpPr>
              <p:nvPr/>
            </p:nvSpPr>
            <p:spPr bwMode="auto">
              <a:xfrm>
                <a:off x="6130" y="224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6" name="Oval 2004"/>
              <p:cNvSpPr>
                <a:spLocks noChangeArrowheads="1"/>
              </p:cNvSpPr>
              <p:nvPr/>
            </p:nvSpPr>
            <p:spPr bwMode="auto">
              <a:xfrm>
                <a:off x="6130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7" name="Oval 2005"/>
              <p:cNvSpPr>
                <a:spLocks noChangeArrowheads="1"/>
              </p:cNvSpPr>
              <p:nvPr/>
            </p:nvSpPr>
            <p:spPr bwMode="auto">
              <a:xfrm>
                <a:off x="6131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8" name="Oval 2006"/>
              <p:cNvSpPr>
                <a:spLocks noChangeArrowheads="1"/>
              </p:cNvSpPr>
              <p:nvPr/>
            </p:nvSpPr>
            <p:spPr bwMode="auto">
              <a:xfrm>
                <a:off x="6131" y="228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59" name="Oval 2007"/>
              <p:cNvSpPr>
                <a:spLocks noChangeArrowheads="1"/>
              </p:cNvSpPr>
              <p:nvPr/>
            </p:nvSpPr>
            <p:spPr bwMode="auto">
              <a:xfrm>
                <a:off x="6132" y="227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0" name="Oval 2008"/>
              <p:cNvSpPr>
                <a:spLocks noChangeArrowheads="1"/>
              </p:cNvSpPr>
              <p:nvPr/>
            </p:nvSpPr>
            <p:spPr bwMode="auto">
              <a:xfrm>
                <a:off x="6132" y="230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1" name="Oval 2009"/>
              <p:cNvSpPr>
                <a:spLocks noChangeArrowheads="1"/>
              </p:cNvSpPr>
              <p:nvPr/>
            </p:nvSpPr>
            <p:spPr bwMode="auto">
              <a:xfrm>
                <a:off x="6132" y="226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2" name="Oval 2010"/>
              <p:cNvSpPr>
                <a:spLocks noChangeArrowheads="1"/>
              </p:cNvSpPr>
              <p:nvPr/>
            </p:nvSpPr>
            <p:spPr bwMode="auto">
              <a:xfrm>
                <a:off x="6133" y="229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3" name="Oval 2011"/>
              <p:cNvSpPr>
                <a:spLocks noChangeArrowheads="1"/>
              </p:cNvSpPr>
              <p:nvPr/>
            </p:nvSpPr>
            <p:spPr bwMode="auto">
              <a:xfrm>
                <a:off x="6133" y="227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4" name="Oval 2012"/>
              <p:cNvSpPr>
                <a:spLocks noChangeArrowheads="1"/>
              </p:cNvSpPr>
              <p:nvPr/>
            </p:nvSpPr>
            <p:spPr bwMode="auto">
              <a:xfrm>
                <a:off x="6134" y="2314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5" name="Oval 2013"/>
              <p:cNvSpPr>
                <a:spLocks noChangeArrowheads="1"/>
              </p:cNvSpPr>
              <p:nvPr/>
            </p:nvSpPr>
            <p:spPr bwMode="auto">
              <a:xfrm>
                <a:off x="6134" y="224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6" name="Oval 2014"/>
              <p:cNvSpPr>
                <a:spLocks noChangeArrowheads="1"/>
              </p:cNvSpPr>
              <p:nvPr/>
            </p:nvSpPr>
            <p:spPr bwMode="auto">
              <a:xfrm>
                <a:off x="6134" y="2283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7" name="Oval 2015"/>
              <p:cNvSpPr>
                <a:spLocks noChangeArrowheads="1"/>
              </p:cNvSpPr>
              <p:nvPr/>
            </p:nvSpPr>
            <p:spPr bwMode="auto">
              <a:xfrm>
                <a:off x="6135" y="2328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8" name="Oval 2016"/>
              <p:cNvSpPr>
                <a:spLocks noChangeArrowheads="1"/>
              </p:cNvSpPr>
              <p:nvPr/>
            </p:nvSpPr>
            <p:spPr bwMode="auto">
              <a:xfrm>
                <a:off x="6135" y="227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69" name="Oval 2017"/>
              <p:cNvSpPr>
                <a:spLocks noChangeArrowheads="1"/>
              </p:cNvSpPr>
              <p:nvPr/>
            </p:nvSpPr>
            <p:spPr bwMode="auto">
              <a:xfrm>
                <a:off x="6135" y="230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0" name="Oval 2018"/>
              <p:cNvSpPr>
                <a:spLocks noChangeArrowheads="1"/>
              </p:cNvSpPr>
              <p:nvPr/>
            </p:nvSpPr>
            <p:spPr bwMode="auto">
              <a:xfrm>
                <a:off x="6137" y="228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1" name="Oval 2019"/>
              <p:cNvSpPr>
                <a:spLocks noChangeArrowheads="1"/>
              </p:cNvSpPr>
              <p:nvPr/>
            </p:nvSpPr>
            <p:spPr bwMode="auto">
              <a:xfrm>
                <a:off x="6137" y="222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2" name="Oval 2020"/>
              <p:cNvSpPr>
                <a:spLocks noChangeArrowheads="1"/>
              </p:cNvSpPr>
              <p:nvPr/>
            </p:nvSpPr>
            <p:spPr bwMode="auto">
              <a:xfrm>
                <a:off x="6138" y="228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3" name="Oval 2021"/>
              <p:cNvSpPr>
                <a:spLocks noChangeArrowheads="1"/>
              </p:cNvSpPr>
              <p:nvPr/>
            </p:nvSpPr>
            <p:spPr bwMode="auto">
              <a:xfrm>
                <a:off x="6138" y="226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4" name="Oval 2022"/>
              <p:cNvSpPr>
                <a:spLocks noChangeArrowheads="1"/>
              </p:cNvSpPr>
              <p:nvPr/>
            </p:nvSpPr>
            <p:spPr bwMode="auto">
              <a:xfrm>
                <a:off x="6138" y="226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5" name="Oval 2023"/>
              <p:cNvSpPr>
                <a:spLocks noChangeArrowheads="1"/>
              </p:cNvSpPr>
              <p:nvPr/>
            </p:nvSpPr>
            <p:spPr bwMode="auto">
              <a:xfrm>
                <a:off x="6139" y="2298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6" name="Oval 2024"/>
              <p:cNvSpPr>
                <a:spLocks noChangeArrowheads="1"/>
              </p:cNvSpPr>
              <p:nvPr/>
            </p:nvSpPr>
            <p:spPr bwMode="auto">
              <a:xfrm>
                <a:off x="6139" y="230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7" name="Oval 2025"/>
              <p:cNvSpPr>
                <a:spLocks noChangeArrowheads="1"/>
              </p:cNvSpPr>
              <p:nvPr/>
            </p:nvSpPr>
            <p:spPr bwMode="auto">
              <a:xfrm>
                <a:off x="6140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8" name="Oval 2026"/>
              <p:cNvSpPr>
                <a:spLocks noChangeArrowheads="1"/>
              </p:cNvSpPr>
              <p:nvPr/>
            </p:nvSpPr>
            <p:spPr bwMode="auto">
              <a:xfrm>
                <a:off x="6140" y="231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79" name="Oval 2027"/>
              <p:cNvSpPr>
                <a:spLocks noChangeArrowheads="1"/>
              </p:cNvSpPr>
              <p:nvPr/>
            </p:nvSpPr>
            <p:spPr bwMode="auto">
              <a:xfrm>
                <a:off x="6140" y="231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0" name="Oval 2028"/>
              <p:cNvSpPr>
                <a:spLocks noChangeArrowheads="1"/>
              </p:cNvSpPr>
              <p:nvPr/>
            </p:nvSpPr>
            <p:spPr bwMode="auto">
              <a:xfrm>
                <a:off x="6141" y="226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1" name="Oval 2029"/>
              <p:cNvSpPr>
                <a:spLocks noChangeArrowheads="1"/>
              </p:cNvSpPr>
              <p:nvPr/>
            </p:nvSpPr>
            <p:spPr bwMode="auto">
              <a:xfrm>
                <a:off x="6141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2" name="Oval 2030"/>
              <p:cNvSpPr>
                <a:spLocks noChangeArrowheads="1"/>
              </p:cNvSpPr>
              <p:nvPr/>
            </p:nvSpPr>
            <p:spPr bwMode="auto">
              <a:xfrm>
                <a:off x="6142" y="231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3" name="Oval 2031"/>
              <p:cNvSpPr>
                <a:spLocks noChangeArrowheads="1"/>
              </p:cNvSpPr>
              <p:nvPr/>
            </p:nvSpPr>
            <p:spPr bwMode="auto">
              <a:xfrm>
                <a:off x="6142" y="224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grpSp>
          <p:nvGrpSpPr>
            <p:cNvPr id="16771" name="Group 2032"/>
            <p:cNvGrpSpPr>
              <a:grpSpLocks/>
            </p:cNvGrpSpPr>
            <p:nvPr/>
          </p:nvGrpSpPr>
          <p:grpSpPr bwMode="auto">
            <a:xfrm>
              <a:off x="6142" y="2206"/>
              <a:ext cx="96" cy="135"/>
              <a:chOff x="6142" y="2206"/>
              <a:chExt cx="96" cy="135"/>
            </a:xfrm>
          </p:grpSpPr>
          <p:sp>
            <p:nvSpPr>
              <p:cNvPr id="844785" name="Oval 2033"/>
              <p:cNvSpPr>
                <a:spLocks noChangeArrowheads="1"/>
              </p:cNvSpPr>
              <p:nvPr/>
            </p:nvSpPr>
            <p:spPr bwMode="auto">
              <a:xfrm>
                <a:off x="6142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6" name="Oval 2034"/>
              <p:cNvSpPr>
                <a:spLocks noChangeArrowheads="1"/>
              </p:cNvSpPr>
              <p:nvPr/>
            </p:nvSpPr>
            <p:spPr bwMode="auto">
              <a:xfrm>
                <a:off x="6143" y="226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7" name="Oval 2035"/>
              <p:cNvSpPr>
                <a:spLocks noChangeArrowheads="1"/>
              </p:cNvSpPr>
              <p:nvPr/>
            </p:nvSpPr>
            <p:spPr bwMode="auto">
              <a:xfrm>
                <a:off x="6143" y="226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8" name="Oval 2036"/>
              <p:cNvSpPr>
                <a:spLocks noChangeArrowheads="1"/>
              </p:cNvSpPr>
              <p:nvPr/>
            </p:nvSpPr>
            <p:spPr bwMode="auto">
              <a:xfrm>
                <a:off x="6144" y="224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89" name="Oval 2037"/>
              <p:cNvSpPr>
                <a:spLocks noChangeArrowheads="1"/>
              </p:cNvSpPr>
              <p:nvPr/>
            </p:nvSpPr>
            <p:spPr bwMode="auto">
              <a:xfrm>
                <a:off x="6144" y="227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0" name="Oval 2038"/>
              <p:cNvSpPr>
                <a:spLocks noChangeArrowheads="1"/>
              </p:cNvSpPr>
              <p:nvPr/>
            </p:nvSpPr>
            <p:spPr bwMode="auto">
              <a:xfrm>
                <a:off x="6144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1" name="Oval 2039"/>
              <p:cNvSpPr>
                <a:spLocks noChangeArrowheads="1"/>
              </p:cNvSpPr>
              <p:nvPr/>
            </p:nvSpPr>
            <p:spPr bwMode="auto">
              <a:xfrm>
                <a:off x="6146" y="225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2" name="Oval 2040"/>
              <p:cNvSpPr>
                <a:spLocks noChangeArrowheads="1"/>
              </p:cNvSpPr>
              <p:nvPr/>
            </p:nvSpPr>
            <p:spPr bwMode="auto">
              <a:xfrm>
                <a:off x="6146" y="224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3" name="Oval 2041"/>
              <p:cNvSpPr>
                <a:spLocks noChangeArrowheads="1"/>
              </p:cNvSpPr>
              <p:nvPr/>
            </p:nvSpPr>
            <p:spPr bwMode="auto">
              <a:xfrm>
                <a:off x="6147" y="225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4" name="Oval 2042"/>
              <p:cNvSpPr>
                <a:spLocks noChangeArrowheads="1"/>
              </p:cNvSpPr>
              <p:nvPr/>
            </p:nvSpPr>
            <p:spPr bwMode="auto">
              <a:xfrm>
                <a:off x="6147" y="2292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5" name="Oval 2043"/>
              <p:cNvSpPr>
                <a:spLocks noChangeArrowheads="1"/>
              </p:cNvSpPr>
              <p:nvPr/>
            </p:nvSpPr>
            <p:spPr bwMode="auto">
              <a:xfrm>
                <a:off x="6147" y="2263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6" name="Oval 2044"/>
              <p:cNvSpPr>
                <a:spLocks noChangeArrowheads="1"/>
              </p:cNvSpPr>
              <p:nvPr/>
            </p:nvSpPr>
            <p:spPr bwMode="auto">
              <a:xfrm>
                <a:off x="6148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7" name="Oval 2045"/>
              <p:cNvSpPr>
                <a:spLocks noChangeArrowheads="1"/>
              </p:cNvSpPr>
              <p:nvPr/>
            </p:nvSpPr>
            <p:spPr bwMode="auto">
              <a:xfrm>
                <a:off x="6148" y="231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8" name="Oval 2046"/>
              <p:cNvSpPr>
                <a:spLocks noChangeArrowheads="1"/>
              </p:cNvSpPr>
              <p:nvPr/>
            </p:nvSpPr>
            <p:spPr bwMode="auto">
              <a:xfrm>
                <a:off x="6149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799" name="Oval 2047"/>
              <p:cNvSpPr>
                <a:spLocks noChangeArrowheads="1"/>
              </p:cNvSpPr>
              <p:nvPr/>
            </p:nvSpPr>
            <p:spPr bwMode="auto">
              <a:xfrm>
                <a:off x="6149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0" name="Oval 2048"/>
              <p:cNvSpPr>
                <a:spLocks noChangeArrowheads="1"/>
              </p:cNvSpPr>
              <p:nvPr/>
            </p:nvSpPr>
            <p:spPr bwMode="auto">
              <a:xfrm>
                <a:off x="6149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1" name="Oval 2049"/>
              <p:cNvSpPr>
                <a:spLocks noChangeArrowheads="1"/>
              </p:cNvSpPr>
              <p:nvPr/>
            </p:nvSpPr>
            <p:spPr bwMode="auto">
              <a:xfrm>
                <a:off x="6150" y="221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2" name="Oval 2050"/>
              <p:cNvSpPr>
                <a:spLocks noChangeArrowheads="1"/>
              </p:cNvSpPr>
              <p:nvPr/>
            </p:nvSpPr>
            <p:spPr bwMode="auto">
              <a:xfrm>
                <a:off x="6150" y="222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3" name="Oval 2051"/>
              <p:cNvSpPr>
                <a:spLocks noChangeArrowheads="1"/>
              </p:cNvSpPr>
              <p:nvPr/>
            </p:nvSpPr>
            <p:spPr bwMode="auto">
              <a:xfrm>
                <a:off x="6151" y="2301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4" name="Oval 2052"/>
              <p:cNvSpPr>
                <a:spLocks noChangeArrowheads="1"/>
              </p:cNvSpPr>
              <p:nvPr/>
            </p:nvSpPr>
            <p:spPr bwMode="auto">
              <a:xfrm>
                <a:off x="6151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5" name="Oval 2053"/>
              <p:cNvSpPr>
                <a:spLocks noChangeArrowheads="1"/>
              </p:cNvSpPr>
              <p:nvPr/>
            </p:nvSpPr>
            <p:spPr bwMode="auto">
              <a:xfrm>
                <a:off x="6151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6" name="Oval 2054"/>
              <p:cNvSpPr>
                <a:spLocks noChangeArrowheads="1"/>
              </p:cNvSpPr>
              <p:nvPr/>
            </p:nvSpPr>
            <p:spPr bwMode="auto">
              <a:xfrm>
                <a:off x="6152" y="223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7" name="Oval 2055"/>
              <p:cNvSpPr>
                <a:spLocks noChangeArrowheads="1"/>
              </p:cNvSpPr>
              <p:nvPr/>
            </p:nvSpPr>
            <p:spPr bwMode="auto">
              <a:xfrm>
                <a:off x="6152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8" name="Oval 2056"/>
              <p:cNvSpPr>
                <a:spLocks noChangeArrowheads="1"/>
              </p:cNvSpPr>
              <p:nvPr/>
            </p:nvSpPr>
            <p:spPr bwMode="auto">
              <a:xfrm>
                <a:off x="6154" y="2230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09" name="Oval 2057"/>
              <p:cNvSpPr>
                <a:spLocks noChangeArrowheads="1"/>
              </p:cNvSpPr>
              <p:nvPr/>
            </p:nvSpPr>
            <p:spPr bwMode="auto">
              <a:xfrm>
                <a:off x="6154" y="2288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0" name="Oval 2058"/>
              <p:cNvSpPr>
                <a:spLocks noChangeArrowheads="1"/>
              </p:cNvSpPr>
              <p:nvPr/>
            </p:nvSpPr>
            <p:spPr bwMode="auto">
              <a:xfrm>
                <a:off x="6154" y="2255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1" name="Oval 2059"/>
              <p:cNvSpPr>
                <a:spLocks noChangeArrowheads="1"/>
              </p:cNvSpPr>
              <p:nvPr/>
            </p:nvSpPr>
            <p:spPr bwMode="auto">
              <a:xfrm>
                <a:off x="6155" y="2285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2" name="Oval 2060"/>
              <p:cNvSpPr>
                <a:spLocks noChangeArrowheads="1"/>
              </p:cNvSpPr>
              <p:nvPr/>
            </p:nvSpPr>
            <p:spPr bwMode="auto">
              <a:xfrm>
                <a:off x="6155" y="2284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3" name="Oval 2061"/>
              <p:cNvSpPr>
                <a:spLocks noChangeArrowheads="1"/>
              </p:cNvSpPr>
              <p:nvPr/>
            </p:nvSpPr>
            <p:spPr bwMode="auto">
              <a:xfrm>
                <a:off x="6156" y="2271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4" name="Oval 2062"/>
              <p:cNvSpPr>
                <a:spLocks noChangeArrowheads="1"/>
              </p:cNvSpPr>
              <p:nvPr/>
            </p:nvSpPr>
            <p:spPr bwMode="auto">
              <a:xfrm>
                <a:off x="6156" y="225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5" name="Oval 2063"/>
              <p:cNvSpPr>
                <a:spLocks noChangeArrowheads="1"/>
              </p:cNvSpPr>
              <p:nvPr/>
            </p:nvSpPr>
            <p:spPr bwMode="auto">
              <a:xfrm>
                <a:off x="6156" y="2245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6" name="Oval 2064"/>
              <p:cNvSpPr>
                <a:spLocks noChangeArrowheads="1"/>
              </p:cNvSpPr>
              <p:nvPr/>
            </p:nvSpPr>
            <p:spPr bwMode="auto">
              <a:xfrm>
                <a:off x="6157" y="228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7" name="Oval 2065"/>
              <p:cNvSpPr>
                <a:spLocks noChangeArrowheads="1"/>
              </p:cNvSpPr>
              <p:nvPr/>
            </p:nvSpPr>
            <p:spPr bwMode="auto">
              <a:xfrm>
                <a:off x="6157" y="231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8" name="Oval 2066"/>
              <p:cNvSpPr>
                <a:spLocks noChangeArrowheads="1"/>
              </p:cNvSpPr>
              <p:nvPr/>
            </p:nvSpPr>
            <p:spPr bwMode="auto">
              <a:xfrm>
                <a:off x="6158" y="225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19" name="Oval 2067"/>
              <p:cNvSpPr>
                <a:spLocks noChangeArrowheads="1"/>
              </p:cNvSpPr>
              <p:nvPr/>
            </p:nvSpPr>
            <p:spPr bwMode="auto">
              <a:xfrm>
                <a:off x="6158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0" name="Oval 2068"/>
              <p:cNvSpPr>
                <a:spLocks noChangeArrowheads="1"/>
              </p:cNvSpPr>
              <p:nvPr/>
            </p:nvSpPr>
            <p:spPr bwMode="auto">
              <a:xfrm>
                <a:off x="6158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1" name="Oval 2069"/>
              <p:cNvSpPr>
                <a:spLocks noChangeArrowheads="1"/>
              </p:cNvSpPr>
              <p:nvPr/>
            </p:nvSpPr>
            <p:spPr bwMode="auto">
              <a:xfrm>
                <a:off x="6159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2" name="Oval 2070"/>
              <p:cNvSpPr>
                <a:spLocks noChangeArrowheads="1"/>
              </p:cNvSpPr>
              <p:nvPr/>
            </p:nvSpPr>
            <p:spPr bwMode="auto">
              <a:xfrm>
                <a:off x="6159" y="221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3" name="Oval 2071"/>
              <p:cNvSpPr>
                <a:spLocks noChangeArrowheads="1"/>
              </p:cNvSpPr>
              <p:nvPr/>
            </p:nvSpPr>
            <p:spPr bwMode="auto">
              <a:xfrm>
                <a:off x="6159" y="224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4" name="Oval 2072"/>
              <p:cNvSpPr>
                <a:spLocks noChangeArrowheads="1"/>
              </p:cNvSpPr>
              <p:nvPr/>
            </p:nvSpPr>
            <p:spPr bwMode="auto">
              <a:xfrm>
                <a:off x="6159" y="226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5" name="Oval 2073"/>
              <p:cNvSpPr>
                <a:spLocks noChangeArrowheads="1"/>
              </p:cNvSpPr>
              <p:nvPr/>
            </p:nvSpPr>
            <p:spPr bwMode="auto">
              <a:xfrm>
                <a:off x="6159" y="2262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6" name="Oval 2074"/>
              <p:cNvSpPr>
                <a:spLocks noChangeArrowheads="1"/>
              </p:cNvSpPr>
              <p:nvPr/>
            </p:nvSpPr>
            <p:spPr bwMode="auto">
              <a:xfrm>
                <a:off x="6159" y="2252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7" name="Oval 2075"/>
              <p:cNvSpPr>
                <a:spLocks noChangeArrowheads="1"/>
              </p:cNvSpPr>
              <p:nvPr/>
            </p:nvSpPr>
            <p:spPr bwMode="auto">
              <a:xfrm>
                <a:off x="6159" y="2281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8" name="Oval 2076"/>
              <p:cNvSpPr>
                <a:spLocks noChangeArrowheads="1"/>
              </p:cNvSpPr>
              <p:nvPr/>
            </p:nvSpPr>
            <p:spPr bwMode="auto">
              <a:xfrm>
                <a:off x="6160" y="2267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29" name="Oval 2077"/>
              <p:cNvSpPr>
                <a:spLocks noChangeArrowheads="1"/>
              </p:cNvSpPr>
              <p:nvPr/>
            </p:nvSpPr>
            <p:spPr bwMode="auto">
              <a:xfrm>
                <a:off x="6160" y="2252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0" name="Oval 2078"/>
              <p:cNvSpPr>
                <a:spLocks noChangeArrowheads="1"/>
              </p:cNvSpPr>
              <p:nvPr/>
            </p:nvSpPr>
            <p:spPr bwMode="auto">
              <a:xfrm>
                <a:off x="6160" y="2274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1" name="Oval 2079"/>
              <p:cNvSpPr>
                <a:spLocks noChangeArrowheads="1"/>
              </p:cNvSpPr>
              <p:nvPr/>
            </p:nvSpPr>
            <p:spPr bwMode="auto">
              <a:xfrm>
                <a:off x="6161" y="2280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2" name="Oval 2080"/>
              <p:cNvSpPr>
                <a:spLocks noChangeArrowheads="1"/>
              </p:cNvSpPr>
              <p:nvPr/>
            </p:nvSpPr>
            <p:spPr bwMode="auto">
              <a:xfrm>
                <a:off x="6161" y="2283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3" name="Oval 2081"/>
              <p:cNvSpPr>
                <a:spLocks noChangeArrowheads="1"/>
              </p:cNvSpPr>
              <p:nvPr/>
            </p:nvSpPr>
            <p:spPr bwMode="auto">
              <a:xfrm>
                <a:off x="6162" y="2319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4" name="Oval 2082"/>
              <p:cNvSpPr>
                <a:spLocks noChangeArrowheads="1"/>
              </p:cNvSpPr>
              <p:nvPr/>
            </p:nvSpPr>
            <p:spPr bwMode="auto">
              <a:xfrm>
                <a:off x="6162" y="2253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5" name="Oval 2083"/>
              <p:cNvSpPr>
                <a:spLocks noChangeArrowheads="1"/>
              </p:cNvSpPr>
              <p:nvPr/>
            </p:nvSpPr>
            <p:spPr bwMode="auto">
              <a:xfrm>
                <a:off x="6162" y="2246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6" name="Oval 2084"/>
              <p:cNvSpPr>
                <a:spLocks noChangeArrowheads="1"/>
              </p:cNvSpPr>
              <p:nvPr/>
            </p:nvSpPr>
            <p:spPr bwMode="auto">
              <a:xfrm>
                <a:off x="6166" y="223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7" name="Oval 2085"/>
              <p:cNvSpPr>
                <a:spLocks noChangeArrowheads="1"/>
              </p:cNvSpPr>
              <p:nvPr/>
            </p:nvSpPr>
            <p:spPr bwMode="auto">
              <a:xfrm>
                <a:off x="6166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8" name="Oval 2086"/>
              <p:cNvSpPr>
                <a:spLocks noChangeArrowheads="1"/>
              </p:cNvSpPr>
              <p:nvPr/>
            </p:nvSpPr>
            <p:spPr bwMode="auto">
              <a:xfrm>
                <a:off x="6166" y="2318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39" name="Oval 2087"/>
              <p:cNvSpPr>
                <a:spLocks noChangeArrowheads="1"/>
              </p:cNvSpPr>
              <p:nvPr/>
            </p:nvSpPr>
            <p:spPr bwMode="auto">
              <a:xfrm>
                <a:off x="6167" y="231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0" name="Oval 2088"/>
              <p:cNvSpPr>
                <a:spLocks noChangeArrowheads="1"/>
              </p:cNvSpPr>
              <p:nvPr/>
            </p:nvSpPr>
            <p:spPr bwMode="auto">
              <a:xfrm>
                <a:off x="6167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1" name="Oval 2089"/>
              <p:cNvSpPr>
                <a:spLocks noChangeArrowheads="1"/>
              </p:cNvSpPr>
              <p:nvPr/>
            </p:nvSpPr>
            <p:spPr bwMode="auto">
              <a:xfrm>
                <a:off x="6168" y="225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2" name="Oval 2090"/>
              <p:cNvSpPr>
                <a:spLocks noChangeArrowheads="1"/>
              </p:cNvSpPr>
              <p:nvPr/>
            </p:nvSpPr>
            <p:spPr bwMode="auto">
              <a:xfrm>
                <a:off x="6168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3" name="Oval 2091"/>
              <p:cNvSpPr>
                <a:spLocks noChangeArrowheads="1"/>
              </p:cNvSpPr>
              <p:nvPr/>
            </p:nvSpPr>
            <p:spPr bwMode="auto">
              <a:xfrm>
                <a:off x="6168" y="233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4" name="Oval 2092"/>
              <p:cNvSpPr>
                <a:spLocks noChangeArrowheads="1"/>
              </p:cNvSpPr>
              <p:nvPr/>
            </p:nvSpPr>
            <p:spPr bwMode="auto">
              <a:xfrm>
                <a:off x="6170" y="225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5" name="Oval 2093"/>
              <p:cNvSpPr>
                <a:spLocks noChangeArrowheads="1"/>
              </p:cNvSpPr>
              <p:nvPr/>
            </p:nvSpPr>
            <p:spPr bwMode="auto">
              <a:xfrm>
                <a:off x="6170" y="229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6" name="Oval 2094"/>
              <p:cNvSpPr>
                <a:spLocks noChangeArrowheads="1"/>
              </p:cNvSpPr>
              <p:nvPr/>
            </p:nvSpPr>
            <p:spPr bwMode="auto">
              <a:xfrm>
                <a:off x="6171" y="220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7" name="Oval 2095"/>
              <p:cNvSpPr>
                <a:spLocks noChangeArrowheads="1"/>
              </p:cNvSpPr>
              <p:nvPr/>
            </p:nvSpPr>
            <p:spPr bwMode="auto">
              <a:xfrm>
                <a:off x="6171" y="226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8" name="Oval 2096"/>
              <p:cNvSpPr>
                <a:spLocks noChangeArrowheads="1"/>
              </p:cNvSpPr>
              <p:nvPr/>
            </p:nvSpPr>
            <p:spPr bwMode="auto">
              <a:xfrm>
                <a:off x="6171" y="230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49" name="Oval 2097"/>
              <p:cNvSpPr>
                <a:spLocks noChangeArrowheads="1"/>
              </p:cNvSpPr>
              <p:nvPr/>
            </p:nvSpPr>
            <p:spPr bwMode="auto">
              <a:xfrm>
                <a:off x="6172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0" name="Oval 2098"/>
              <p:cNvSpPr>
                <a:spLocks noChangeArrowheads="1"/>
              </p:cNvSpPr>
              <p:nvPr/>
            </p:nvSpPr>
            <p:spPr bwMode="auto">
              <a:xfrm>
                <a:off x="6172" y="2228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1" name="Oval 2099"/>
              <p:cNvSpPr>
                <a:spLocks noChangeArrowheads="1"/>
              </p:cNvSpPr>
              <p:nvPr/>
            </p:nvSpPr>
            <p:spPr bwMode="auto">
              <a:xfrm>
                <a:off x="6173" y="229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2" name="Oval 2100"/>
              <p:cNvSpPr>
                <a:spLocks noChangeArrowheads="1"/>
              </p:cNvSpPr>
              <p:nvPr/>
            </p:nvSpPr>
            <p:spPr bwMode="auto">
              <a:xfrm>
                <a:off x="6173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3" name="Oval 2101"/>
              <p:cNvSpPr>
                <a:spLocks noChangeArrowheads="1"/>
              </p:cNvSpPr>
              <p:nvPr/>
            </p:nvSpPr>
            <p:spPr bwMode="auto">
              <a:xfrm>
                <a:off x="6173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4" name="Oval 2102"/>
              <p:cNvSpPr>
                <a:spLocks noChangeArrowheads="1"/>
              </p:cNvSpPr>
              <p:nvPr/>
            </p:nvSpPr>
            <p:spPr bwMode="auto">
              <a:xfrm>
                <a:off x="6174" y="225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5" name="Oval 2103"/>
              <p:cNvSpPr>
                <a:spLocks noChangeArrowheads="1"/>
              </p:cNvSpPr>
              <p:nvPr/>
            </p:nvSpPr>
            <p:spPr bwMode="auto">
              <a:xfrm>
                <a:off x="6174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6" name="Oval 2104"/>
              <p:cNvSpPr>
                <a:spLocks noChangeArrowheads="1"/>
              </p:cNvSpPr>
              <p:nvPr/>
            </p:nvSpPr>
            <p:spPr bwMode="auto">
              <a:xfrm>
                <a:off x="6175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7" name="Oval 2105"/>
              <p:cNvSpPr>
                <a:spLocks noChangeArrowheads="1"/>
              </p:cNvSpPr>
              <p:nvPr/>
            </p:nvSpPr>
            <p:spPr bwMode="auto">
              <a:xfrm>
                <a:off x="6175" y="227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8" name="Oval 2106"/>
              <p:cNvSpPr>
                <a:spLocks noChangeArrowheads="1"/>
              </p:cNvSpPr>
              <p:nvPr/>
            </p:nvSpPr>
            <p:spPr bwMode="auto">
              <a:xfrm>
                <a:off x="6175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59" name="Oval 2107"/>
              <p:cNvSpPr>
                <a:spLocks noChangeArrowheads="1"/>
              </p:cNvSpPr>
              <p:nvPr/>
            </p:nvSpPr>
            <p:spPr bwMode="auto">
              <a:xfrm>
                <a:off x="6176" y="223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0" name="Oval 2108"/>
              <p:cNvSpPr>
                <a:spLocks noChangeArrowheads="1"/>
              </p:cNvSpPr>
              <p:nvPr/>
            </p:nvSpPr>
            <p:spPr bwMode="auto">
              <a:xfrm>
                <a:off x="6176" y="225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1" name="Oval 2109"/>
              <p:cNvSpPr>
                <a:spLocks noChangeArrowheads="1"/>
              </p:cNvSpPr>
              <p:nvPr/>
            </p:nvSpPr>
            <p:spPr bwMode="auto">
              <a:xfrm>
                <a:off x="6178" y="229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2" name="Oval 2110"/>
              <p:cNvSpPr>
                <a:spLocks noChangeArrowheads="1"/>
              </p:cNvSpPr>
              <p:nvPr/>
            </p:nvSpPr>
            <p:spPr bwMode="auto">
              <a:xfrm>
                <a:off x="6178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3" name="Oval 2111"/>
              <p:cNvSpPr>
                <a:spLocks noChangeArrowheads="1"/>
              </p:cNvSpPr>
              <p:nvPr/>
            </p:nvSpPr>
            <p:spPr bwMode="auto">
              <a:xfrm>
                <a:off x="6178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4" name="Oval 2112"/>
              <p:cNvSpPr>
                <a:spLocks noChangeArrowheads="1"/>
              </p:cNvSpPr>
              <p:nvPr/>
            </p:nvSpPr>
            <p:spPr bwMode="auto">
              <a:xfrm>
                <a:off x="6179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5" name="Oval 2113"/>
              <p:cNvSpPr>
                <a:spLocks noChangeArrowheads="1"/>
              </p:cNvSpPr>
              <p:nvPr/>
            </p:nvSpPr>
            <p:spPr bwMode="auto">
              <a:xfrm>
                <a:off x="6179" y="227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6" name="Oval 2114"/>
              <p:cNvSpPr>
                <a:spLocks noChangeArrowheads="1"/>
              </p:cNvSpPr>
              <p:nvPr/>
            </p:nvSpPr>
            <p:spPr bwMode="auto">
              <a:xfrm>
                <a:off x="6180" y="230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7" name="Oval 2115"/>
              <p:cNvSpPr>
                <a:spLocks noChangeArrowheads="1"/>
              </p:cNvSpPr>
              <p:nvPr/>
            </p:nvSpPr>
            <p:spPr bwMode="auto">
              <a:xfrm>
                <a:off x="6180" y="228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8" name="Oval 2116"/>
              <p:cNvSpPr>
                <a:spLocks noChangeArrowheads="1"/>
              </p:cNvSpPr>
              <p:nvPr/>
            </p:nvSpPr>
            <p:spPr bwMode="auto">
              <a:xfrm>
                <a:off x="6180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69" name="Oval 2117"/>
              <p:cNvSpPr>
                <a:spLocks noChangeArrowheads="1"/>
              </p:cNvSpPr>
              <p:nvPr/>
            </p:nvSpPr>
            <p:spPr bwMode="auto">
              <a:xfrm>
                <a:off x="6181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0" name="Oval 2118"/>
              <p:cNvSpPr>
                <a:spLocks noChangeArrowheads="1"/>
              </p:cNvSpPr>
              <p:nvPr/>
            </p:nvSpPr>
            <p:spPr bwMode="auto">
              <a:xfrm>
                <a:off x="6181" y="230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1" name="Oval 2119"/>
              <p:cNvSpPr>
                <a:spLocks noChangeArrowheads="1"/>
              </p:cNvSpPr>
              <p:nvPr/>
            </p:nvSpPr>
            <p:spPr bwMode="auto">
              <a:xfrm>
                <a:off x="6182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2" name="Oval 2120"/>
              <p:cNvSpPr>
                <a:spLocks noChangeArrowheads="1"/>
              </p:cNvSpPr>
              <p:nvPr/>
            </p:nvSpPr>
            <p:spPr bwMode="auto">
              <a:xfrm>
                <a:off x="6182" y="228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3" name="Oval 2121"/>
              <p:cNvSpPr>
                <a:spLocks noChangeArrowheads="1"/>
              </p:cNvSpPr>
              <p:nvPr/>
            </p:nvSpPr>
            <p:spPr bwMode="auto">
              <a:xfrm>
                <a:off x="6182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4" name="Oval 2122"/>
              <p:cNvSpPr>
                <a:spLocks noChangeArrowheads="1"/>
              </p:cNvSpPr>
              <p:nvPr/>
            </p:nvSpPr>
            <p:spPr bwMode="auto">
              <a:xfrm>
                <a:off x="6183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5" name="Oval 2123"/>
              <p:cNvSpPr>
                <a:spLocks noChangeArrowheads="1"/>
              </p:cNvSpPr>
              <p:nvPr/>
            </p:nvSpPr>
            <p:spPr bwMode="auto">
              <a:xfrm>
                <a:off x="6183" y="230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6" name="Oval 2124"/>
              <p:cNvSpPr>
                <a:spLocks noChangeArrowheads="1"/>
              </p:cNvSpPr>
              <p:nvPr/>
            </p:nvSpPr>
            <p:spPr bwMode="auto">
              <a:xfrm>
                <a:off x="6184" y="229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7" name="Oval 2125"/>
              <p:cNvSpPr>
                <a:spLocks noChangeArrowheads="1"/>
              </p:cNvSpPr>
              <p:nvPr/>
            </p:nvSpPr>
            <p:spPr bwMode="auto">
              <a:xfrm>
                <a:off x="6184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8" name="Oval 2126"/>
              <p:cNvSpPr>
                <a:spLocks noChangeArrowheads="1"/>
              </p:cNvSpPr>
              <p:nvPr/>
            </p:nvSpPr>
            <p:spPr bwMode="auto">
              <a:xfrm>
                <a:off x="6184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79" name="Oval 2127"/>
              <p:cNvSpPr>
                <a:spLocks noChangeArrowheads="1"/>
              </p:cNvSpPr>
              <p:nvPr/>
            </p:nvSpPr>
            <p:spPr bwMode="auto">
              <a:xfrm>
                <a:off x="6186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0" name="Oval 2128"/>
              <p:cNvSpPr>
                <a:spLocks noChangeArrowheads="1"/>
              </p:cNvSpPr>
              <p:nvPr/>
            </p:nvSpPr>
            <p:spPr bwMode="auto">
              <a:xfrm>
                <a:off x="6186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1" name="Oval 2129"/>
              <p:cNvSpPr>
                <a:spLocks noChangeArrowheads="1"/>
              </p:cNvSpPr>
              <p:nvPr/>
            </p:nvSpPr>
            <p:spPr bwMode="auto">
              <a:xfrm>
                <a:off x="6187" y="2259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2" name="Oval 2130"/>
              <p:cNvSpPr>
                <a:spLocks noChangeArrowheads="1"/>
              </p:cNvSpPr>
              <p:nvPr/>
            </p:nvSpPr>
            <p:spPr bwMode="auto">
              <a:xfrm>
                <a:off x="6187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3" name="Oval 2131"/>
              <p:cNvSpPr>
                <a:spLocks noChangeArrowheads="1"/>
              </p:cNvSpPr>
              <p:nvPr/>
            </p:nvSpPr>
            <p:spPr bwMode="auto">
              <a:xfrm>
                <a:off x="6187" y="2244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4" name="Oval 2132"/>
              <p:cNvSpPr>
                <a:spLocks noChangeArrowheads="1"/>
              </p:cNvSpPr>
              <p:nvPr/>
            </p:nvSpPr>
            <p:spPr bwMode="auto">
              <a:xfrm>
                <a:off x="6188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5" name="Oval 2133"/>
              <p:cNvSpPr>
                <a:spLocks noChangeArrowheads="1"/>
              </p:cNvSpPr>
              <p:nvPr/>
            </p:nvSpPr>
            <p:spPr bwMode="auto">
              <a:xfrm>
                <a:off x="6188" y="224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6" name="Oval 2134"/>
              <p:cNvSpPr>
                <a:spLocks noChangeArrowheads="1"/>
              </p:cNvSpPr>
              <p:nvPr/>
            </p:nvSpPr>
            <p:spPr bwMode="auto">
              <a:xfrm>
                <a:off x="6189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7" name="Oval 2135"/>
              <p:cNvSpPr>
                <a:spLocks noChangeArrowheads="1"/>
              </p:cNvSpPr>
              <p:nvPr/>
            </p:nvSpPr>
            <p:spPr bwMode="auto">
              <a:xfrm>
                <a:off x="6189" y="231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8" name="Oval 2136"/>
              <p:cNvSpPr>
                <a:spLocks noChangeArrowheads="1"/>
              </p:cNvSpPr>
              <p:nvPr/>
            </p:nvSpPr>
            <p:spPr bwMode="auto">
              <a:xfrm>
                <a:off x="6189" y="232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89" name="Oval 2137"/>
              <p:cNvSpPr>
                <a:spLocks noChangeArrowheads="1"/>
              </p:cNvSpPr>
              <p:nvPr/>
            </p:nvSpPr>
            <p:spPr bwMode="auto">
              <a:xfrm>
                <a:off x="6190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0" name="Oval 2138"/>
              <p:cNvSpPr>
                <a:spLocks noChangeArrowheads="1"/>
              </p:cNvSpPr>
              <p:nvPr/>
            </p:nvSpPr>
            <p:spPr bwMode="auto">
              <a:xfrm>
                <a:off x="6190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1" name="Oval 2139"/>
              <p:cNvSpPr>
                <a:spLocks noChangeArrowheads="1"/>
              </p:cNvSpPr>
              <p:nvPr/>
            </p:nvSpPr>
            <p:spPr bwMode="auto">
              <a:xfrm>
                <a:off x="6191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2" name="Oval 2140"/>
              <p:cNvSpPr>
                <a:spLocks noChangeArrowheads="1"/>
              </p:cNvSpPr>
              <p:nvPr/>
            </p:nvSpPr>
            <p:spPr bwMode="auto">
              <a:xfrm>
                <a:off x="6191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3" name="Oval 2141"/>
              <p:cNvSpPr>
                <a:spLocks noChangeArrowheads="1"/>
              </p:cNvSpPr>
              <p:nvPr/>
            </p:nvSpPr>
            <p:spPr bwMode="auto">
              <a:xfrm>
                <a:off x="6191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4" name="Oval 2142"/>
              <p:cNvSpPr>
                <a:spLocks noChangeArrowheads="1"/>
              </p:cNvSpPr>
              <p:nvPr/>
            </p:nvSpPr>
            <p:spPr bwMode="auto">
              <a:xfrm>
                <a:off x="6192" y="229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5" name="Oval 2143"/>
              <p:cNvSpPr>
                <a:spLocks noChangeArrowheads="1"/>
              </p:cNvSpPr>
              <p:nvPr/>
            </p:nvSpPr>
            <p:spPr bwMode="auto">
              <a:xfrm>
                <a:off x="6192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6" name="Oval 2144"/>
              <p:cNvSpPr>
                <a:spLocks noChangeArrowheads="1"/>
              </p:cNvSpPr>
              <p:nvPr/>
            </p:nvSpPr>
            <p:spPr bwMode="auto">
              <a:xfrm>
                <a:off x="6193" y="228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7" name="Oval 2145"/>
              <p:cNvSpPr>
                <a:spLocks noChangeArrowheads="1"/>
              </p:cNvSpPr>
              <p:nvPr/>
            </p:nvSpPr>
            <p:spPr bwMode="auto">
              <a:xfrm>
                <a:off x="6193" y="223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8" name="Oval 2146"/>
              <p:cNvSpPr>
                <a:spLocks noChangeArrowheads="1"/>
              </p:cNvSpPr>
              <p:nvPr/>
            </p:nvSpPr>
            <p:spPr bwMode="auto">
              <a:xfrm>
                <a:off x="6193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899" name="Oval 2147"/>
              <p:cNvSpPr>
                <a:spLocks noChangeArrowheads="1"/>
              </p:cNvSpPr>
              <p:nvPr/>
            </p:nvSpPr>
            <p:spPr bwMode="auto">
              <a:xfrm>
                <a:off x="6195" y="224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0" name="Oval 2148"/>
              <p:cNvSpPr>
                <a:spLocks noChangeArrowheads="1"/>
              </p:cNvSpPr>
              <p:nvPr/>
            </p:nvSpPr>
            <p:spPr bwMode="auto">
              <a:xfrm>
                <a:off x="6195" y="2318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1" name="Oval 2149"/>
              <p:cNvSpPr>
                <a:spLocks noChangeArrowheads="1"/>
              </p:cNvSpPr>
              <p:nvPr/>
            </p:nvSpPr>
            <p:spPr bwMode="auto">
              <a:xfrm>
                <a:off x="6196" y="2250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2" name="Oval 2150"/>
              <p:cNvSpPr>
                <a:spLocks noChangeArrowheads="1"/>
              </p:cNvSpPr>
              <p:nvPr/>
            </p:nvSpPr>
            <p:spPr bwMode="auto">
              <a:xfrm>
                <a:off x="6196" y="224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3" name="Oval 2151"/>
              <p:cNvSpPr>
                <a:spLocks noChangeArrowheads="1"/>
              </p:cNvSpPr>
              <p:nvPr/>
            </p:nvSpPr>
            <p:spPr bwMode="auto">
              <a:xfrm>
                <a:off x="6196" y="229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4" name="Oval 2152"/>
              <p:cNvSpPr>
                <a:spLocks noChangeArrowheads="1"/>
              </p:cNvSpPr>
              <p:nvPr/>
            </p:nvSpPr>
            <p:spPr bwMode="auto">
              <a:xfrm>
                <a:off x="6197" y="230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5" name="Oval 2153"/>
              <p:cNvSpPr>
                <a:spLocks noChangeArrowheads="1"/>
              </p:cNvSpPr>
              <p:nvPr/>
            </p:nvSpPr>
            <p:spPr bwMode="auto">
              <a:xfrm>
                <a:off x="6197" y="229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6" name="Oval 2154"/>
              <p:cNvSpPr>
                <a:spLocks noChangeArrowheads="1"/>
              </p:cNvSpPr>
              <p:nvPr/>
            </p:nvSpPr>
            <p:spPr bwMode="auto">
              <a:xfrm>
                <a:off x="6197" y="231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7" name="Oval 2155"/>
              <p:cNvSpPr>
                <a:spLocks noChangeArrowheads="1"/>
              </p:cNvSpPr>
              <p:nvPr/>
            </p:nvSpPr>
            <p:spPr bwMode="auto">
              <a:xfrm>
                <a:off x="6198" y="230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8" name="Oval 2156"/>
              <p:cNvSpPr>
                <a:spLocks noChangeArrowheads="1"/>
              </p:cNvSpPr>
              <p:nvPr/>
            </p:nvSpPr>
            <p:spPr bwMode="auto">
              <a:xfrm>
                <a:off x="6198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09" name="Oval 2157"/>
              <p:cNvSpPr>
                <a:spLocks noChangeArrowheads="1"/>
              </p:cNvSpPr>
              <p:nvPr/>
            </p:nvSpPr>
            <p:spPr bwMode="auto">
              <a:xfrm>
                <a:off x="6199" y="230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0" name="Oval 2158"/>
              <p:cNvSpPr>
                <a:spLocks noChangeArrowheads="1"/>
              </p:cNvSpPr>
              <p:nvPr/>
            </p:nvSpPr>
            <p:spPr bwMode="auto">
              <a:xfrm>
                <a:off x="6199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1" name="Oval 2159"/>
              <p:cNvSpPr>
                <a:spLocks noChangeArrowheads="1"/>
              </p:cNvSpPr>
              <p:nvPr/>
            </p:nvSpPr>
            <p:spPr bwMode="auto">
              <a:xfrm>
                <a:off x="6199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2" name="Oval 2160"/>
              <p:cNvSpPr>
                <a:spLocks noChangeArrowheads="1"/>
              </p:cNvSpPr>
              <p:nvPr/>
            </p:nvSpPr>
            <p:spPr bwMode="auto">
              <a:xfrm>
                <a:off x="6200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3" name="Oval 2161"/>
              <p:cNvSpPr>
                <a:spLocks noChangeArrowheads="1"/>
              </p:cNvSpPr>
              <p:nvPr/>
            </p:nvSpPr>
            <p:spPr bwMode="auto">
              <a:xfrm>
                <a:off x="6200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4" name="Oval 2162"/>
              <p:cNvSpPr>
                <a:spLocks noChangeArrowheads="1"/>
              </p:cNvSpPr>
              <p:nvPr/>
            </p:nvSpPr>
            <p:spPr bwMode="auto">
              <a:xfrm>
                <a:off x="6201" y="224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5" name="Oval 2163"/>
              <p:cNvSpPr>
                <a:spLocks noChangeArrowheads="1"/>
              </p:cNvSpPr>
              <p:nvPr/>
            </p:nvSpPr>
            <p:spPr bwMode="auto">
              <a:xfrm>
                <a:off x="6201" y="230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6" name="Oval 2164"/>
              <p:cNvSpPr>
                <a:spLocks noChangeArrowheads="1"/>
              </p:cNvSpPr>
              <p:nvPr/>
            </p:nvSpPr>
            <p:spPr bwMode="auto">
              <a:xfrm>
                <a:off x="6201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7" name="Oval 2165"/>
              <p:cNvSpPr>
                <a:spLocks noChangeArrowheads="1"/>
              </p:cNvSpPr>
              <p:nvPr/>
            </p:nvSpPr>
            <p:spPr bwMode="auto">
              <a:xfrm>
                <a:off x="6203" y="223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8" name="Oval 2166"/>
              <p:cNvSpPr>
                <a:spLocks noChangeArrowheads="1"/>
              </p:cNvSpPr>
              <p:nvPr/>
            </p:nvSpPr>
            <p:spPr bwMode="auto">
              <a:xfrm>
                <a:off x="6203" y="2288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19" name="Oval 2167"/>
              <p:cNvSpPr>
                <a:spLocks noChangeArrowheads="1"/>
              </p:cNvSpPr>
              <p:nvPr/>
            </p:nvSpPr>
            <p:spPr bwMode="auto">
              <a:xfrm>
                <a:off x="6204" y="2251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0" name="Oval 2168"/>
              <p:cNvSpPr>
                <a:spLocks noChangeArrowheads="1"/>
              </p:cNvSpPr>
              <p:nvPr/>
            </p:nvSpPr>
            <p:spPr bwMode="auto">
              <a:xfrm>
                <a:off x="6204" y="231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1" name="Oval 2169"/>
              <p:cNvSpPr>
                <a:spLocks noChangeArrowheads="1"/>
              </p:cNvSpPr>
              <p:nvPr/>
            </p:nvSpPr>
            <p:spPr bwMode="auto">
              <a:xfrm>
                <a:off x="6204" y="2246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2" name="Oval 2170"/>
              <p:cNvSpPr>
                <a:spLocks noChangeArrowheads="1"/>
              </p:cNvSpPr>
              <p:nvPr/>
            </p:nvSpPr>
            <p:spPr bwMode="auto">
              <a:xfrm>
                <a:off x="6205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3" name="Oval 2171"/>
              <p:cNvSpPr>
                <a:spLocks noChangeArrowheads="1"/>
              </p:cNvSpPr>
              <p:nvPr/>
            </p:nvSpPr>
            <p:spPr bwMode="auto">
              <a:xfrm>
                <a:off x="6205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4" name="Oval 2172"/>
              <p:cNvSpPr>
                <a:spLocks noChangeArrowheads="1"/>
              </p:cNvSpPr>
              <p:nvPr/>
            </p:nvSpPr>
            <p:spPr bwMode="auto">
              <a:xfrm>
                <a:off x="6206" y="224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5" name="Oval 2173"/>
              <p:cNvSpPr>
                <a:spLocks noChangeArrowheads="1"/>
              </p:cNvSpPr>
              <p:nvPr/>
            </p:nvSpPr>
            <p:spPr bwMode="auto">
              <a:xfrm>
                <a:off x="6206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6" name="Oval 2174"/>
              <p:cNvSpPr>
                <a:spLocks noChangeArrowheads="1"/>
              </p:cNvSpPr>
              <p:nvPr/>
            </p:nvSpPr>
            <p:spPr bwMode="auto">
              <a:xfrm>
                <a:off x="6206" y="224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7" name="Oval 2175"/>
              <p:cNvSpPr>
                <a:spLocks noChangeArrowheads="1"/>
              </p:cNvSpPr>
              <p:nvPr/>
            </p:nvSpPr>
            <p:spPr bwMode="auto">
              <a:xfrm>
                <a:off x="6207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8" name="Oval 2176"/>
              <p:cNvSpPr>
                <a:spLocks noChangeArrowheads="1"/>
              </p:cNvSpPr>
              <p:nvPr/>
            </p:nvSpPr>
            <p:spPr bwMode="auto">
              <a:xfrm>
                <a:off x="6207" y="225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29" name="Oval 2177"/>
              <p:cNvSpPr>
                <a:spLocks noChangeArrowheads="1"/>
              </p:cNvSpPr>
              <p:nvPr/>
            </p:nvSpPr>
            <p:spPr bwMode="auto">
              <a:xfrm>
                <a:off x="6208" y="2276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0" name="Oval 2178"/>
              <p:cNvSpPr>
                <a:spLocks noChangeArrowheads="1"/>
              </p:cNvSpPr>
              <p:nvPr/>
            </p:nvSpPr>
            <p:spPr bwMode="auto">
              <a:xfrm>
                <a:off x="6208" y="2267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1" name="Oval 2179"/>
              <p:cNvSpPr>
                <a:spLocks noChangeArrowheads="1"/>
              </p:cNvSpPr>
              <p:nvPr/>
            </p:nvSpPr>
            <p:spPr bwMode="auto">
              <a:xfrm>
                <a:off x="6208" y="2313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2" name="Oval 2180"/>
              <p:cNvSpPr>
                <a:spLocks noChangeArrowheads="1"/>
              </p:cNvSpPr>
              <p:nvPr/>
            </p:nvSpPr>
            <p:spPr bwMode="auto">
              <a:xfrm>
                <a:off x="6208" y="2300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3" name="Oval 2181"/>
              <p:cNvSpPr>
                <a:spLocks noChangeArrowheads="1"/>
              </p:cNvSpPr>
              <p:nvPr/>
            </p:nvSpPr>
            <p:spPr bwMode="auto">
              <a:xfrm>
                <a:off x="6208" y="2278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4" name="Oval 2182"/>
              <p:cNvSpPr>
                <a:spLocks noChangeArrowheads="1"/>
              </p:cNvSpPr>
              <p:nvPr/>
            </p:nvSpPr>
            <p:spPr bwMode="auto">
              <a:xfrm>
                <a:off x="6208" y="2296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5" name="Oval 2183"/>
              <p:cNvSpPr>
                <a:spLocks noChangeArrowheads="1"/>
              </p:cNvSpPr>
              <p:nvPr/>
            </p:nvSpPr>
            <p:spPr bwMode="auto">
              <a:xfrm>
                <a:off x="6208" y="2236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6" name="Oval 2184"/>
              <p:cNvSpPr>
                <a:spLocks noChangeArrowheads="1"/>
              </p:cNvSpPr>
              <p:nvPr/>
            </p:nvSpPr>
            <p:spPr bwMode="auto">
              <a:xfrm>
                <a:off x="6208" y="2250"/>
                <a:ext cx="8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7" name="Oval 2185"/>
              <p:cNvSpPr>
                <a:spLocks noChangeArrowheads="1"/>
              </p:cNvSpPr>
              <p:nvPr/>
            </p:nvSpPr>
            <p:spPr bwMode="auto">
              <a:xfrm>
                <a:off x="6209" y="2264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8" name="Oval 2186"/>
              <p:cNvSpPr>
                <a:spLocks noChangeArrowheads="1"/>
              </p:cNvSpPr>
              <p:nvPr/>
            </p:nvSpPr>
            <p:spPr bwMode="auto">
              <a:xfrm>
                <a:off x="6209" y="2219"/>
                <a:ext cx="8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39" name="Oval 2187"/>
              <p:cNvSpPr>
                <a:spLocks noChangeArrowheads="1"/>
              </p:cNvSpPr>
              <p:nvPr/>
            </p:nvSpPr>
            <p:spPr bwMode="auto">
              <a:xfrm>
                <a:off x="6210" y="226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0" name="Oval 2188"/>
              <p:cNvSpPr>
                <a:spLocks noChangeArrowheads="1"/>
              </p:cNvSpPr>
              <p:nvPr/>
            </p:nvSpPr>
            <p:spPr bwMode="auto">
              <a:xfrm>
                <a:off x="6210" y="2275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1" name="Oval 2189"/>
              <p:cNvSpPr>
                <a:spLocks noChangeArrowheads="1"/>
              </p:cNvSpPr>
              <p:nvPr/>
            </p:nvSpPr>
            <p:spPr bwMode="auto">
              <a:xfrm>
                <a:off x="6210" y="2318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2" name="Oval 2190"/>
              <p:cNvSpPr>
                <a:spLocks noChangeArrowheads="1"/>
              </p:cNvSpPr>
              <p:nvPr/>
            </p:nvSpPr>
            <p:spPr bwMode="auto">
              <a:xfrm>
                <a:off x="6214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3" name="Oval 2191"/>
              <p:cNvSpPr>
                <a:spLocks noChangeArrowheads="1"/>
              </p:cNvSpPr>
              <p:nvPr/>
            </p:nvSpPr>
            <p:spPr bwMode="auto">
              <a:xfrm>
                <a:off x="6214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4" name="Oval 2192"/>
              <p:cNvSpPr>
                <a:spLocks noChangeArrowheads="1"/>
              </p:cNvSpPr>
              <p:nvPr/>
            </p:nvSpPr>
            <p:spPr bwMode="auto">
              <a:xfrm>
                <a:off x="6215" y="225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5" name="Oval 2193"/>
              <p:cNvSpPr>
                <a:spLocks noChangeArrowheads="1"/>
              </p:cNvSpPr>
              <p:nvPr/>
            </p:nvSpPr>
            <p:spPr bwMode="auto">
              <a:xfrm>
                <a:off x="6215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6" name="Oval 2194"/>
              <p:cNvSpPr>
                <a:spLocks noChangeArrowheads="1"/>
              </p:cNvSpPr>
              <p:nvPr/>
            </p:nvSpPr>
            <p:spPr bwMode="auto">
              <a:xfrm>
                <a:off x="6215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7" name="Oval 2195"/>
              <p:cNvSpPr>
                <a:spLocks noChangeArrowheads="1"/>
              </p:cNvSpPr>
              <p:nvPr/>
            </p:nvSpPr>
            <p:spPr bwMode="auto">
              <a:xfrm>
                <a:off x="6216" y="2317"/>
                <a:ext cx="6" cy="2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8" name="Oval 2196"/>
              <p:cNvSpPr>
                <a:spLocks noChangeArrowheads="1"/>
              </p:cNvSpPr>
              <p:nvPr/>
            </p:nvSpPr>
            <p:spPr bwMode="auto">
              <a:xfrm>
                <a:off x="6216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49" name="Oval 2197"/>
              <p:cNvSpPr>
                <a:spLocks noChangeArrowheads="1"/>
              </p:cNvSpPr>
              <p:nvPr/>
            </p:nvSpPr>
            <p:spPr bwMode="auto">
              <a:xfrm>
                <a:off x="6217" y="228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0" name="Oval 2198"/>
              <p:cNvSpPr>
                <a:spLocks noChangeArrowheads="1"/>
              </p:cNvSpPr>
              <p:nvPr/>
            </p:nvSpPr>
            <p:spPr bwMode="auto">
              <a:xfrm>
                <a:off x="6217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1" name="Oval 2199"/>
              <p:cNvSpPr>
                <a:spLocks noChangeArrowheads="1"/>
              </p:cNvSpPr>
              <p:nvPr/>
            </p:nvSpPr>
            <p:spPr bwMode="auto">
              <a:xfrm>
                <a:off x="6217" y="225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2" name="Oval 2200"/>
              <p:cNvSpPr>
                <a:spLocks noChangeArrowheads="1"/>
              </p:cNvSpPr>
              <p:nvPr/>
            </p:nvSpPr>
            <p:spPr bwMode="auto">
              <a:xfrm>
                <a:off x="6219" y="2276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3" name="Oval 2201"/>
              <p:cNvSpPr>
                <a:spLocks noChangeArrowheads="1"/>
              </p:cNvSpPr>
              <p:nvPr/>
            </p:nvSpPr>
            <p:spPr bwMode="auto">
              <a:xfrm>
                <a:off x="6219" y="229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4" name="Oval 2202"/>
              <p:cNvSpPr>
                <a:spLocks noChangeArrowheads="1"/>
              </p:cNvSpPr>
              <p:nvPr/>
            </p:nvSpPr>
            <p:spPr bwMode="auto">
              <a:xfrm>
                <a:off x="6220" y="223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5" name="Oval 2203"/>
              <p:cNvSpPr>
                <a:spLocks noChangeArrowheads="1"/>
              </p:cNvSpPr>
              <p:nvPr/>
            </p:nvSpPr>
            <p:spPr bwMode="auto">
              <a:xfrm>
                <a:off x="6220" y="227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6" name="Oval 2204"/>
              <p:cNvSpPr>
                <a:spLocks noChangeArrowheads="1"/>
              </p:cNvSpPr>
              <p:nvPr/>
            </p:nvSpPr>
            <p:spPr bwMode="auto">
              <a:xfrm>
                <a:off x="6220" y="2259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7" name="Oval 2205"/>
              <p:cNvSpPr>
                <a:spLocks noChangeArrowheads="1"/>
              </p:cNvSpPr>
              <p:nvPr/>
            </p:nvSpPr>
            <p:spPr bwMode="auto">
              <a:xfrm>
                <a:off x="6221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8" name="Oval 2206"/>
              <p:cNvSpPr>
                <a:spLocks noChangeArrowheads="1"/>
              </p:cNvSpPr>
              <p:nvPr/>
            </p:nvSpPr>
            <p:spPr bwMode="auto">
              <a:xfrm>
                <a:off x="6221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59" name="Oval 2207"/>
              <p:cNvSpPr>
                <a:spLocks noChangeArrowheads="1"/>
              </p:cNvSpPr>
              <p:nvPr/>
            </p:nvSpPr>
            <p:spPr bwMode="auto">
              <a:xfrm>
                <a:off x="6222" y="223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0" name="Oval 2208"/>
              <p:cNvSpPr>
                <a:spLocks noChangeArrowheads="1"/>
              </p:cNvSpPr>
              <p:nvPr/>
            </p:nvSpPr>
            <p:spPr bwMode="auto">
              <a:xfrm>
                <a:off x="6222" y="225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1" name="Oval 2209"/>
              <p:cNvSpPr>
                <a:spLocks noChangeArrowheads="1"/>
              </p:cNvSpPr>
              <p:nvPr/>
            </p:nvSpPr>
            <p:spPr bwMode="auto">
              <a:xfrm>
                <a:off x="6222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2" name="Oval 2210"/>
              <p:cNvSpPr>
                <a:spLocks noChangeArrowheads="1"/>
              </p:cNvSpPr>
              <p:nvPr/>
            </p:nvSpPr>
            <p:spPr bwMode="auto">
              <a:xfrm>
                <a:off x="6223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3" name="Oval 2211"/>
              <p:cNvSpPr>
                <a:spLocks noChangeArrowheads="1"/>
              </p:cNvSpPr>
              <p:nvPr/>
            </p:nvSpPr>
            <p:spPr bwMode="auto">
              <a:xfrm>
                <a:off x="6223" y="228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4" name="Oval 2212"/>
              <p:cNvSpPr>
                <a:spLocks noChangeArrowheads="1"/>
              </p:cNvSpPr>
              <p:nvPr/>
            </p:nvSpPr>
            <p:spPr bwMode="auto">
              <a:xfrm>
                <a:off x="6224" y="225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5" name="Oval 2213"/>
              <p:cNvSpPr>
                <a:spLocks noChangeArrowheads="1"/>
              </p:cNvSpPr>
              <p:nvPr/>
            </p:nvSpPr>
            <p:spPr bwMode="auto">
              <a:xfrm>
                <a:off x="6224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6" name="Oval 2214"/>
              <p:cNvSpPr>
                <a:spLocks noChangeArrowheads="1"/>
              </p:cNvSpPr>
              <p:nvPr/>
            </p:nvSpPr>
            <p:spPr bwMode="auto">
              <a:xfrm>
                <a:off x="6224" y="2254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7" name="Oval 2215"/>
              <p:cNvSpPr>
                <a:spLocks noChangeArrowheads="1"/>
              </p:cNvSpPr>
              <p:nvPr/>
            </p:nvSpPr>
            <p:spPr bwMode="auto">
              <a:xfrm>
                <a:off x="6225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8" name="Oval 2216"/>
              <p:cNvSpPr>
                <a:spLocks noChangeArrowheads="1"/>
              </p:cNvSpPr>
              <p:nvPr/>
            </p:nvSpPr>
            <p:spPr bwMode="auto">
              <a:xfrm>
                <a:off x="6225" y="225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69" name="Oval 2217"/>
              <p:cNvSpPr>
                <a:spLocks noChangeArrowheads="1"/>
              </p:cNvSpPr>
              <p:nvPr/>
            </p:nvSpPr>
            <p:spPr bwMode="auto">
              <a:xfrm>
                <a:off x="6227" y="231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0" name="Oval 2218"/>
              <p:cNvSpPr>
                <a:spLocks noChangeArrowheads="1"/>
              </p:cNvSpPr>
              <p:nvPr/>
            </p:nvSpPr>
            <p:spPr bwMode="auto">
              <a:xfrm>
                <a:off x="6227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1" name="Oval 2219"/>
              <p:cNvSpPr>
                <a:spLocks noChangeArrowheads="1"/>
              </p:cNvSpPr>
              <p:nvPr/>
            </p:nvSpPr>
            <p:spPr bwMode="auto">
              <a:xfrm>
                <a:off x="6227" y="227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2" name="Oval 2220"/>
              <p:cNvSpPr>
                <a:spLocks noChangeArrowheads="1"/>
              </p:cNvSpPr>
              <p:nvPr/>
            </p:nvSpPr>
            <p:spPr bwMode="auto">
              <a:xfrm>
                <a:off x="6228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3" name="Oval 2221"/>
              <p:cNvSpPr>
                <a:spLocks noChangeArrowheads="1"/>
              </p:cNvSpPr>
              <p:nvPr/>
            </p:nvSpPr>
            <p:spPr bwMode="auto">
              <a:xfrm>
                <a:off x="6228" y="2263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4" name="Oval 2222"/>
              <p:cNvSpPr>
                <a:spLocks noChangeArrowheads="1"/>
              </p:cNvSpPr>
              <p:nvPr/>
            </p:nvSpPr>
            <p:spPr bwMode="auto">
              <a:xfrm>
                <a:off x="6228" y="2244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5" name="Oval 2223"/>
              <p:cNvSpPr>
                <a:spLocks noChangeArrowheads="1"/>
              </p:cNvSpPr>
              <p:nvPr/>
            </p:nvSpPr>
            <p:spPr bwMode="auto">
              <a:xfrm>
                <a:off x="6229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6" name="Oval 2224"/>
              <p:cNvSpPr>
                <a:spLocks noChangeArrowheads="1"/>
              </p:cNvSpPr>
              <p:nvPr/>
            </p:nvSpPr>
            <p:spPr bwMode="auto">
              <a:xfrm>
                <a:off x="6229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7" name="Oval 2225"/>
              <p:cNvSpPr>
                <a:spLocks noChangeArrowheads="1"/>
              </p:cNvSpPr>
              <p:nvPr/>
            </p:nvSpPr>
            <p:spPr bwMode="auto">
              <a:xfrm>
                <a:off x="6230" y="228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8" name="Oval 2226"/>
              <p:cNvSpPr>
                <a:spLocks noChangeArrowheads="1"/>
              </p:cNvSpPr>
              <p:nvPr/>
            </p:nvSpPr>
            <p:spPr bwMode="auto">
              <a:xfrm>
                <a:off x="6230" y="231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79" name="Oval 2227"/>
              <p:cNvSpPr>
                <a:spLocks noChangeArrowheads="1"/>
              </p:cNvSpPr>
              <p:nvPr/>
            </p:nvSpPr>
            <p:spPr bwMode="auto">
              <a:xfrm>
                <a:off x="6230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0" name="Oval 2228"/>
              <p:cNvSpPr>
                <a:spLocks noChangeArrowheads="1"/>
              </p:cNvSpPr>
              <p:nvPr/>
            </p:nvSpPr>
            <p:spPr bwMode="auto">
              <a:xfrm>
                <a:off x="6231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1" name="Oval 2229"/>
              <p:cNvSpPr>
                <a:spLocks noChangeArrowheads="1"/>
              </p:cNvSpPr>
              <p:nvPr/>
            </p:nvSpPr>
            <p:spPr bwMode="auto">
              <a:xfrm>
                <a:off x="6231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2" name="Oval 2230"/>
              <p:cNvSpPr>
                <a:spLocks noChangeArrowheads="1"/>
              </p:cNvSpPr>
              <p:nvPr/>
            </p:nvSpPr>
            <p:spPr bwMode="auto">
              <a:xfrm>
                <a:off x="6232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3" name="Oval 2231"/>
              <p:cNvSpPr>
                <a:spLocks noChangeArrowheads="1"/>
              </p:cNvSpPr>
              <p:nvPr/>
            </p:nvSpPr>
            <p:spPr bwMode="auto">
              <a:xfrm>
                <a:off x="6232" y="229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4" name="Oval 2232"/>
              <p:cNvSpPr>
                <a:spLocks noChangeArrowheads="1"/>
              </p:cNvSpPr>
              <p:nvPr/>
            </p:nvSpPr>
            <p:spPr bwMode="auto">
              <a:xfrm>
                <a:off x="6232" y="230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844985" name="Oval 2233"/>
            <p:cNvSpPr>
              <a:spLocks noChangeArrowheads="1"/>
            </p:cNvSpPr>
            <p:nvPr/>
          </p:nvSpPr>
          <p:spPr bwMode="auto">
            <a:xfrm>
              <a:off x="6233" y="2256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86" name="Oval 2234"/>
            <p:cNvSpPr>
              <a:spLocks noChangeArrowheads="1"/>
            </p:cNvSpPr>
            <p:nvPr/>
          </p:nvSpPr>
          <p:spPr bwMode="auto">
            <a:xfrm>
              <a:off x="6233" y="2259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87" name="Oval 2235"/>
            <p:cNvSpPr>
              <a:spLocks noChangeArrowheads="1"/>
            </p:cNvSpPr>
            <p:nvPr/>
          </p:nvSpPr>
          <p:spPr bwMode="auto">
            <a:xfrm>
              <a:off x="6235" y="2270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88" name="Oval 2236"/>
            <p:cNvSpPr>
              <a:spLocks noChangeArrowheads="1"/>
            </p:cNvSpPr>
            <p:nvPr/>
          </p:nvSpPr>
          <p:spPr bwMode="auto">
            <a:xfrm>
              <a:off x="6235" y="2274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89" name="Oval 2237"/>
            <p:cNvSpPr>
              <a:spLocks noChangeArrowheads="1"/>
            </p:cNvSpPr>
            <p:nvPr/>
          </p:nvSpPr>
          <p:spPr bwMode="auto">
            <a:xfrm>
              <a:off x="6235" y="2243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0" name="Oval 2238"/>
            <p:cNvSpPr>
              <a:spLocks noChangeArrowheads="1"/>
            </p:cNvSpPr>
            <p:nvPr/>
          </p:nvSpPr>
          <p:spPr bwMode="auto">
            <a:xfrm>
              <a:off x="6236" y="2295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1" name="Oval 2239"/>
            <p:cNvSpPr>
              <a:spLocks noChangeArrowheads="1"/>
            </p:cNvSpPr>
            <p:nvPr/>
          </p:nvSpPr>
          <p:spPr bwMode="auto">
            <a:xfrm>
              <a:off x="6236" y="2268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2" name="Oval 2240"/>
            <p:cNvSpPr>
              <a:spLocks noChangeArrowheads="1"/>
            </p:cNvSpPr>
            <p:nvPr/>
          </p:nvSpPr>
          <p:spPr bwMode="auto">
            <a:xfrm>
              <a:off x="6237" y="2255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3" name="Oval 2241"/>
            <p:cNvSpPr>
              <a:spLocks noChangeArrowheads="1"/>
            </p:cNvSpPr>
            <p:nvPr/>
          </p:nvSpPr>
          <p:spPr bwMode="auto">
            <a:xfrm>
              <a:off x="6237" y="2239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4" name="Oval 2242"/>
            <p:cNvSpPr>
              <a:spLocks noChangeArrowheads="1"/>
            </p:cNvSpPr>
            <p:nvPr/>
          </p:nvSpPr>
          <p:spPr bwMode="auto">
            <a:xfrm>
              <a:off x="6237" y="2283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5" name="Oval 2243"/>
            <p:cNvSpPr>
              <a:spLocks noChangeArrowheads="1"/>
            </p:cNvSpPr>
            <p:nvPr/>
          </p:nvSpPr>
          <p:spPr bwMode="auto">
            <a:xfrm>
              <a:off x="6238" y="2217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6" name="Oval 2244"/>
            <p:cNvSpPr>
              <a:spLocks noChangeArrowheads="1"/>
            </p:cNvSpPr>
            <p:nvPr/>
          </p:nvSpPr>
          <p:spPr bwMode="auto">
            <a:xfrm>
              <a:off x="6238" y="2252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7" name="Oval 2245"/>
            <p:cNvSpPr>
              <a:spLocks noChangeArrowheads="1"/>
            </p:cNvSpPr>
            <p:nvPr/>
          </p:nvSpPr>
          <p:spPr bwMode="auto">
            <a:xfrm>
              <a:off x="6239" y="2247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8" name="Oval 2246"/>
            <p:cNvSpPr>
              <a:spLocks noChangeArrowheads="1"/>
            </p:cNvSpPr>
            <p:nvPr/>
          </p:nvSpPr>
          <p:spPr bwMode="auto">
            <a:xfrm>
              <a:off x="6239" y="2268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4999" name="Oval 2247"/>
            <p:cNvSpPr>
              <a:spLocks noChangeArrowheads="1"/>
            </p:cNvSpPr>
            <p:nvPr/>
          </p:nvSpPr>
          <p:spPr bwMode="auto">
            <a:xfrm>
              <a:off x="6239" y="2235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0" name="Oval 2248"/>
            <p:cNvSpPr>
              <a:spLocks noChangeArrowheads="1"/>
            </p:cNvSpPr>
            <p:nvPr/>
          </p:nvSpPr>
          <p:spPr bwMode="auto">
            <a:xfrm>
              <a:off x="6240" y="2287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1" name="Oval 2249"/>
            <p:cNvSpPr>
              <a:spLocks noChangeArrowheads="1"/>
            </p:cNvSpPr>
            <p:nvPr/>
          </p:nvSpPr>
          <p:spPr bwMode="auto">
            <a:xfrm>
              <a:off x="6240" y="2284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2" name="Oval 2250"/>
            <p:cNvSpPr>
              <a:spLocks noChangeArrowheads="1"/>
            </p:cNvSpPr>
            <p:nvPr/>
          </p:nvSpPr>
          <p:spPr bwMode="auto">
            <a:xfrm>
              <a:off x="6241" y="2324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3" name="Oval 2251"/>
            <p:cNvSpPr>
              <a:spLocks noChangeArrowheads="1"/>
            </p:cNvSpPr>
            <p:nvPr/>
          </p:nvSpPr>
          <p:spPr bwMode="auto">
            <a:xfrm>
              <a:off x="6241" y="2288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4" name="Oval 2252"/>
            <p:cNvSpPr>
              <a:spLocks noChangeArrowheads="1"/>
            </p:cNvSpPr>
            <p:nvPr/>
          </p:nvSpPr>
          <p:spPr bwMode="auto">
            <a:xfrm>
              <a:off x="6241" y="2305"/>
              <a:ext cx="6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5" name="Oval 2253"/>
            <p:cNvSpPr>
              <a:spLocks noChangeArrowheads="1"/>
            </p:cNvSpPr>
            <p:nvPr/>
          </p:nvSpPr>
          <p:spPr bwMode="auto">
            <a:xfrm>
              <a:off x="6242" y="2267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6" name="Oval 2254"/>
            <p:cNvSpPr>
              <a:spLocks noChangeArrowheads="1"/>
            </p:cNvSpPr>
            <p:nvPr/>
          </p:nvSpPr>
          <p:spPr bwMode="auto">
            <a:xfrm>
              <a:off x="6242" y="2236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7" name="Oval 2255"/>
            <p:cNvSpPr>
              <a:spLocks noChangeArrowheads="1"/>
            </p:cNvSpPr>
            <p:nvPr/>
          </p:nvSpPr>
          <p:spPr bwMode="auto">
            <a:xfrm>
              <a:off x="6244" y="2298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8" name="Oval 2256"/>
            <p:cNvSpPr>
              <a:spLocks noChangeArrowheads="1"/>
            </p:cNvSpPr>
            <p:nvPr/>
          </p:nvSpPr>
          <p:spPr bwMode="auto">
            <a:xfrm>
              <a:off x="6244" y="2274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09" name="Oval 2257"/>
            <p:cNvSpPr>
              <a:spLocks noChangeArrowheads="1"/>
            </p:cNvSpPr>
            <p:nvPr/>
          </p:nvSpPr>
          <p:spPr bwMode="auto">
            <a:xfrm>
              <a:off x="6244" y="2308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0" name="Oval 2258"/>
            <p:cNvSpPr>
              <a:spLocks noChangeArrowheads="1"/>
            </p:cNvSpPr>
            <p:nvPr/>
          </p:nvSpPr>
          <p:spPr bwMode="auto">
            <a:xfrm>
              <a:off x="6245" y="2253"/>
              <a:ext cx="5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1" name="Oval 2259"/>
            <p:cNvSpPr>
              <a:spLocks noChangeArrowheads="1"/>
            </p:cNvSpPr>
            <p:nvPr/>
          </p:nvSpPr>
          <p:spPr bwMode="auto">
            <a:xfrm>
              <a:off x="6245" y="2287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2" name="Oval 2260"/>
            <p:cNvSpPr>
              <a:spLocks noChangeArrowheads="1"/>
            </p:cNvSpPr>
            <p:nvPr/>
          </p:nvSpPr>
          <p:spPr bwMode="auto">
            <a:xfrm>
              <a:off x="6246" y="2275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3" name="Oval 2261"/>
            <p:cNvSpPr>
              <a:spLocks noChangeArrowheads="1"/>
            </p:cNvSpPr>
            <p:nvPr/>
          </p:nvSpPr>
          <p:spPr bwMode="auto">
            <a:xfrm>
              <a:off x="6246" y="2294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4" name="Oval 2262"/>
            <p:cNvSpPr>
              <a:spLocks noChangeArrowheads="1"/>
            </p:cNvSpPr>
            <p:nvPr/>
          </p:nvSpPr>
          <p:spPr bwMode="auto">
            <a:xfrm>
              <a:off x="6246" y="2277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5" name="Oval 2263"/>
            <p:cNvSpPr>
              <a:spLocks noChangeArrowheads="1"/>
            </p:cNvSpPr>
            <p:nvPr/>
          </p:nvSpPr>
          <p:spPr bwMode="auto">
            <a:xfrm>
              <a:off x="6247" y="2219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6" name="Oval 2264"/>
            <p:cNvSpPr>
              <a:spLocks noChangeArrowheads="1"/>
            </p:cNvSpPr>
            <p:nvPr/>
          </p:nvSpPr>
          <p:spPr bwMode="auto">
            <a:xfrm>
              <a:off x="6247" y="2247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7" name="Oval 2265"/>
            <p:cNvSpPr>
              <a:spLocks noChangeArrowheads="1"/>
            </p:cNvSpPr>
            <p:nvPr/>
          </p:nvSpPr>
          <p:spPr bwMode="auto">
            <a:xfrm>
              <a:off x="6248" y="2263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8" name="Oval 2266"/>
            <p:cNvSpPr>
              <a:spLocks noChangeArrowheads="1"/>
            </p:cNvSpPr>
            <p:nvPr/>
          </p:nvSpPr>
          <p:spPr bwMode="auto">
            <a:xfrm>
              <a:off x="6248" y="2230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19" name="Oval 2267"/>
            <p:cNvSpPr>
              <a:spLocks noChangeArrowheads="1"/>
            </p:cNvSpPr>
            <p:nvPr/>
          </p:nvSpPr>
          <p:spPr bwMode="auto">
            <a:xfrm>
              <a:off x="6248" y="2255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0" name="Oval 2268"/>
            <p:cNvSpPr>
              <a:spLocks noChangeArrowheads="1"/>
            </p:cNvSpPr>
            <p:nvPr/>
          </p:nvSpPr>
          <p:spPr bwMode="auto">
            <a:xfrm>
              <a:off x="6249" y="2302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1" name="Oval 2269"/>
            <p:cNvSpPr>
              <a:spLocks noChangeArrowheads="1"/>
            </p:cNvSpPr>
            <p:nvPr/>
          </p:nvSpPr>
          <p:spPr bwMode="auto">
            <a:xfrm>
              <a:off x="6249" y="2281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2" name="Oval 2270"/>
            <p:cNvSpPr>
              <a:spLocks noChangeArrowheads="1"/>
            </p:cNvSpPr>
            <p:nvPr/>
          </p:nvSpPr>
          <p:spPr bwMode="auto">
            <a:xfrm>
              <a:off x="6250" y="2218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3" name="Oval 2271"/>
            <p:cNvSpPr>
              <a:spLocks noChangeArrowheads="1"/>
            </p:cNvSpPr>
            <p:nvPr/>
          </p:nvSpPr>
          <p:spPr bwMode="auto">
            <a:xfrm>
              <a:off x="6250" y="2277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4" name="Oval 2272"/>
            <p:cNvSpPr>
              <a:spLocks noChangeArrowheads="1"/>
            </p:cNvSpPr>
            <p:nvPr/>
          </p:nvSpPr>
          <p:spPr bwMode="auto">
            <a:xfrm>
              <a:off x="6250" y="2227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5" name="Oval 2273"/>
            <p:cNvSpPr>
              <a:spLocks noChangeArrowheads="1"/>
            </p:cNvSpPr>
            <p:nvPr/>
          </p:nvSpPr>
          <p:spPr bwMode="auto">
            <a:xfrm>
              <a:off x="6252" y="2261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6" name="Oval 2274"/>
            <p:cNvSpPr>
              <a:spLocks noChangeArrowheads="1"/>
            </p:cNvSpPr>
            <p:nvPr/>
          </p:nvSpPr>
          <p:spPr bwMode="auto">
            <a:xfrm>
              <a:off x="6252" y="2294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7" name="Oval 2275"/>
            <p:cNvSpPr>
              <a:spLocks noChangeArrowheads="1"/>
            </p:cNvSpPr>
            <p:nvPr/>
          </p:nvSpPr>
          <p:spPr bwMode="auto">
            <a:xfrm>
              <a:off x="6253" y="2302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8" name="Oval 2276"/>
            <p:cNvSpPr>
              <a:spLocks noChangeArrowheads="1"/>
            </p:cNvSpPr>
            <p:nvPr/>
          </p:nvSpPr>
          <p:spPr bwMode="auto">
            <a:xfrm>
              <a:off x="6253" y="2289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29" name="Oval 2277"/>
            <p:cNvSpPr>
              <a:spLocks noChangeArrowheads="1"/>
            </p:cNvSpPr>
            <p:nvPr/>
          </p:nvSpPr>
          <p:spPr bwMode="auto">
            <a:xfrm>
              <a:off x="6253" y="2287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0" name="Oval 2278"/>
            <p:cNvSpPr>
              <a:spLocks noChangeArrowheads="1"/>
            </p:cNvSpPr>
            <p:nvPr/>
          </p:nvSpPr>
          <p:spPr bwMode="auto">
            <a:xfrm>
              <a:off x="6254" y="2287"/>
              <a:ext cx="9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1" name="Oval 2279"/>
            <p:cNvSpPr>
              <a:spLocks noChangeArrowheads="1"/>
            </p:cNvSpPr>
            <p:nvPr/>
          </p:nvSpPr>
          <p:spPr bwMode="auto">
            <a:xfrm>
              <a:off x="6254" y="2247"/>
              <a:ext cx="9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2" name="Oval 2280"/>
            <p:cNvSpPr>
              <a:spLocks noChangeArrowheads="1"/>
            </p:cNvSpPr>
            <p:nvPr/>
          </p:nvSpPr>
          <p:spPr bwMode="auto">
            <a:xfrm>
              <a:off x="6255" y="2281"/>
              <a:ext cx="9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3" name="Oval 2281"/>
            <p:cNvSpPr>
              <a:spLocks noChangeArrowheads="1"/>
            </p:cNvSpPr>
            <p:nvPr/>
          </p:nvSpPr>
          <p:spPr bwMode="auto">
            <a:xfrm>
              <a:off x="6255" y="2258"/>
              <a:ext cx="9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4" name="Oval 2282"/>
            <p:cNvSpPr>
              <a:spLocks noChangeArrowheads="1"/>
            </p:cNvSpPr>
            <p:nvPr/>
          </p:nvSpPr>
          <p:spPr bwMode="auto">
            <a:xfrm>
              <a:off x="6255" y="2274"/>
              <a:ext cx="9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5" name="Oval 2283"/>
            <p:cNvSpPr>
              <a:spLocks noChangeArrowheads="1"/>
            </p:cNvSpPr>
            <p:nvPr/>
          </p:nvSpPr>
          <p:spPr bwMode="auto">
            <a:xfrm>
              <a:off x="6256" y="2286"/>
              <a:ext cx="9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6" name="Oval 2284"/>
            <p:cNvSpPr>
              <a:spLocks noChangeArrowheads="1"/>
            </p:cNvSpPr>
            <p:nvPr/>
          </p:nvSpPr>
          <p:spPr bwMode="auto">
            <a:xfrm>
              <a:off x="6256" y="2250"/>
              <a:ext cx="9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7" name="Oval 2285"/>
            <p:cNvSpPr>
              <a:spLocks noChangeArrowheads="1"/>
            </p:cNvSpPr>
            <p:nvPr/>
          </p:nvSpPr>
          <p:spPr bwMode="auto">
            <a:xfrm>
              <a:off x="6256" y="2244"/>
              <a:ext cx="9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8" name="Oval 2286"/>
            <p:cNvSpPr>
              <a:spLocks noChangeArrowheads="1"/>
            </p:cNvSpPr>
            <p:nvPr/>
          </p:nvSpPr>
          <p:spPr bwMode="auto">
            <a:xfrm>
              <a:off x="6257" y="2337"/>
              <a:ext cx="9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39" name="Oval 2287"/>
            <p:cNvSpPr>
              <a:spLocks noChangeArrowheads="1"/>
            </p:cNvSpPr>
            <p:nvPr/>
          </p:nvSpPr>
          <p:spPr bwMode="auto">
            <a:xfrm>
              <a:off x="6257" y="2258"/>
              <a:ext cx="9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0" name="Oval 2288"/>
            <p:cNvSpPr>
              <a:spLocks noChangeArrowheads="1"/>
            </p:cNvSpPr>
            <p:nvPr/>
          </p:nvSpPr>
          <p:spPr bwMode="auto">
            <a:xfrm>
              <a:off x="6258" y="2245"/>
              <a:ext cx="9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1" name="Oval 2289"/>
            <p:cNvSpPr>
              <a:spLocks noChangeArrowheads="1"/>
            </p:cNvSpPr>
            <p:nvPr/>
          </p:nvSpPr>
          <p:spPr bwMode="auto">
            <a:xfrm>
              <a:off x="6258" y="2264"/>
              <a:ext cx="9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2" name="Oval 2290"/>
            <p:cNvSpPr>
              <a:spLocks noChangeArrowheads="1"/>
            </p:cNvSpPr>
            <p:nvPr/>
          </p:nvSpPr>
          <p:spPr bwMode="auto">
            <a:xfrm>
              <a:off x="6258" y="2246"/>
              <a:ext cx="9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3" name="Oval 2291"/>
            <p:cNvSpPr>
              <a:spLocks noChangeArrowheads="1"/>
            </p:cNvSpPr>
            <p:nvPr/>
          </p:nvSpPr>
          <p:spPr bwMode="auto">
            <a:xfrm>
              <a:off x="6260" y="2269"/>
              <a:ext cx="5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4" name="Oval 2292"/>
            <p:cNvSpPr>
              <a:spLocks noChangeArrowheads="1"/>
            </p:cNvSpPr>
            <p:nvPr/>
          </p:nvSpPr>
          <p:spPr bwMode="auto">
            <a:xfrm>
              <a:off x="6260" y="2220"/>
              <a:ext cx="5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5" name="Oval 2293"/>
            <p:cNvSpPr>
              <a:spLocks noChangeArrowheads="1"/>
            </p:cNvSpPr>
            <p:nvPr/>
          </p:nvSpPr>
          <p:spPr bwMode="auto">
            <a:xfrm>
              <a:off x="6261" y="2276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6" name="Oval 2294"/>
            <p:cNvSpPr>
              <a:spLocks noChangeArrowheads="1"/>
            </p:cNvSpPr>
            <p:nvPr/>
          </p:nvSpPr>
          <p:spPr bwMode="auto">
            <a:xfrm>
              <a:off x="6261" y="2253"/>
              <a:ext cx="5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7" name="Oval 2295"/>
            <p:cNvSpPr>
              <a:spLocks noChangeArrowheads="1"/>
            </p:cNvSpPr>
            <p:nvPr/>
          </p:nvSpPr>
          <p:spPr bwMode="auto">
            <a:xfrm>
              <a:off x="6261" y="2264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8" name="Oval 2296"/>
            <p:cNvSpPr>
              <a:spLocks noChangeArrowheads="1"/>
            </p:cNvSpPr>
            <p:nvPr/>
          </p:nvSpPr>
          <p:spPr bwMode="auto">
            <a:xfrm>
              <a:off x="6262" y="2276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49" name="Oval 2297"/>
            <p:cNvSpPr>
              <a:spLocks noChangeArrowheads="1"/>
            </p:cNvSpPr>
            <p:nvPr/>
          </p:nvSpPr>
          <p:spPr bwMode="auto">
            <a:xfrm>
              <a:off x="6262" y="2251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0" name="Oval 2298"/>
            <p:cNvSpPr>
              <a:spLocks noChangeArrowheads="1"/>
            </p:cNvSpPr>
            <p:nvPr/>
          </p:nvSpPr>
          <p:spPr bwMode="auto">
            <a:xfrm>
              <a:off x="6263" y="2267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1" name="Oval 2299"/>
            <p:cNvSpPr>
              <a:spLocks noChangeArrowheads="1"/>
            </p:cNvSpPr>
            <p:nvPr/>
          </p:nvSpPr>
          <p:spPr bwMode="auto">
            <a:xfrm>
              <a:off x="6263" y="2326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2" name="Oval 2300"/>
            <p:cNvSpPr>
              <a:spLocks noChangeArrowheads="1"/>
            </p:cNvSpPr>
            <p:nvPr/>
          </p:nvSpPr>
          <p:spPr bwMode="auto">
            <a:xfrm>
              <a:off x="6263" y="2277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3" name="Oval 2301"/>
            <p:cNvSpPr>
              <a:spLocks noChangeArrowheads="1"/>
            </p:cNvSpPr>
            <p:nvPr/>
          </p:nvSpPr>
          <p:spPr bwMode="auto">
            <a:xfrm>
              <a:off x="6264" y="2222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4" name="Oval 2302"/>
            <p:cNvSpPr>
              <a:spLocks noChangeArrowheads="1"/>
            </p:cNvSpPr>
            <p:nvPr/>
          </p:nvSpPr>
          <p:spPr bwMode="auto">
            <a:xfrm>
              <a:off x="6264" y="2267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5" name="Oval 2303"/>
            <p:cNvSpPr>
              <a:spLocks noChangeArrowheads="1"/>
            </p:cNvSpPr>
            <p:nvPr/>
          </p:nvSpPr>
          <p:spPr bwMode="auto">
            <a:xfrm>
              <a:off x="6265" y="2283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6" name="Oval 2304"/>
            <p:cNvSpPr>
              <a:spLocks noChangeArrowheads="1"/>
            </p:cNvSpPr>
            <p:nvPr/>
          </p:nvSpPr>
          <p:spPr bwMode="auto">
            <a:xfrm>
              <a:off x="6265" y="2239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7" name="Oval 2305"/>
            <p:cNvSpPr>
              <a:spLocks noChangeArrowheads="1"/>
            </p:cNvSpPr>
            <p:nvPr/>
          </p:nvSpPr>
          <p:spPr bwMode="auto">
            <a:xfrm>
              <a:off x="6265" y="2269"/>
              <a:ext cx="6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8" name="Oval 2306"/>
            <p:cNvSpPr>
              <a:spLocks noChangeArrowheads="1"/>
            </p:cNvSpPr>
            <p:nvPr/>
          </p:nvSpPr>
          <p:spPr bwMode="auto">
            <a:xfrm>
              <a:off x="6266" y="2264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59" name="Oval 2307"/>
            <p:cNvSpPr>
              <a:spLocks noChangeArrowheads="1"/>
            </p:cNvSpPr>
            <p:nvPr/>
          </p:nvSpPr>
          <p:spPr bwMode="auto">
            <a:xfrm>
              <a:off x="6266" y="2280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0" name="Oval 2308"/>
            <p:cNvSpPr>
              <a:spLocks noChangeArrowheads="1"/>
            </p:cNvSpPr>
            <p:nvPr/>
          </p:nvSpPr>
          <p:spPr bwMode="auto">
            <a:xfrm>
              <a:off x="6268" y="2234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1" name="Oval 2309"/>
            <p:cNvSpPr>
              <a:spLocks noChangeArrowheads="1"/>
            </p:cNvSpPr>
            <p:nvPr/>
          </p:nvSpPr>
          <p:spPr bwMode="auto">
            <a:xfrm>
              <a:off x="6268" y="2271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2" name="Oval 2310"/>
            <p:cNvSpPr>
              <a:spLocks noChangeArrowheads="1"/>
            </p:cNvSpPr>
            <p:nvPr/>
          </p:nvSpPr>
          <p:spPr bwMode="auto">
            <a:xfrm>
              <a:off x="6268" y="2295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3" name="Oval 2311"/>
            <p:cNvSpPr>
              <a:spLocks noChangeArrowheads="1"/>
            </p:cNvSpPr>
            <p:nvPr/>
          </p:nvSpPr>
          <p:spPr bwMode="auto">
            <a:xfrm>
              <a:off x="6269" y="2293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4" name="Oval 2312"/>
            <p:cNvSpPr>
              <a:spLocks noChangeArrowheads="1"/>
            </p:cNvSpPr>
            <p:nvPr/>
          </p:nvSpPr>
          <p:spPr bwMode="auto">
            <a:xfrm>
              <a:off x="6269" y="2262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5" name="Oval 2313"/>
            <p:cNvSpPr>
              <a:spLocks noChangeArrowheads="1"/>
            </p:cNvSpPr>
            <p:nvPr/>
          </p:nvSpPr>
          <p:spPr bwMode="auto">
            <a:xfrm>
              <a:off x="6270" y="2274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6" name="Oval 2314"/>
            <p:cNvSpPr>
              <a:spLocks noChangeArrowheads="1"/>
            </p:cNvSpPr>
            <p:nvPr/>
          </p:nvSpPr>
          <p:spPr bwMode="auto">
            <a:xfrm>
              <a:off x="6270" y="2279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7" name="Oval 2315"/>
            <p:cNvSpPr>
              <a:spLocks noChangeArrowheads="1"/>
            </p:cNvSpPr>
            <p:nvPr/>
          </p:nvSpPr>
          <p:spPr bwMode="auto">
            <a:xfrm>
              <a:off x="6270" y="2296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8" name="Oval 2316"/>
            <p:cNvSpPr>
              <a:spLocks noChangeArrowheads="1"/>
            </p:cNvSpPr>
            <p:nvPr/>
          </p:nvSpPr>
          <p:spPr bwMode="auto">
            <a:xfrm>
              <a:off x="6271" y="2285"/>
              <a:ext cx="6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69" name="Oval 2317"/>
            <p:cNvSpPr>
              <a:spLocks noChangeArrowheads="1"/>
            </p:cNvSpPr>
            <p:nvPr/>
          </p:nvSpPr>
          <p:spPr bwMode="auto">
            <a:xfrm>
              <a:off x="6271" y="2269"/>
              <a:ext cx="6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0" name="Oval 2318"/>
            <p:cNvSpPr>
              <a:spLocks noChangeArrowheads="1"/>
            </p:cNvSpPr>
            <p:nvPr/>
          </p:nvSpPr>
          <p:spPr bwMode="auto">
            <a:xfrm>
              <a:off x="6272" y="2319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1" name="Oval 2319"/>
            <p:cNvSpPr>
              <a:spLocks noChangeArrowheads="1"/>
            </p:cNvSpPr>
            <p:nvPr/>
          </p:nvSpPr>
          <p:spPr bwMode="auto">
            <a:xfrm>
              <a:off x="6272" y="2280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2" name="Oval 2320"/>
            <p:cNvSpPr>
              <a:spLocks noChangeArrowheads="1"/>
            </p:cNvSpPr>
            <p:nvPr/>
          </p:nvSpPr>
          <p:spPr bwMode="auto">
            <a:xfrm>
              <a:off x="6272" y="2248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3" name="Oval 2321"/>
            <p:cNvSpPr>
              <a:spLocks noChangeArrowheads="1"/>
            </p:cNvSpPr>
            <p:nvPr/>
          </p:nvSpPr>
          <p:spPr bwMode="auto">
            <a:xfrm>
              <a:off x="6273" y="2258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4" name="Oval 2322"/>
            <p:cNvSpPr>
              <a:spLocks noChangeArrowheads="1"/>
            </p:cNvSpPr>
            <p:nvPr/>
          </p:nvSpPr>
          <p:spPr bwMode="auto">
            <a:xfrm>
              <a:off x="6273" y="2285"/>
              <a:ext cx="6" cy="4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5" name="Oval 2323"/>
            <p:cNvSpPr>
              <a:spLocks noChangeArrowheads="1"/>
            </p:cNvSpPr>
            <p:nvPr/>
          </p:nvSpPr>
          <p:spPr bwMode="auto">
            <a:xfrm>
              <a:off x="6274" y="2258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6" name="Oval 2324"/>
            <p:cNvSpPr>
              <a:spLocks noChangeArrowheads="1"/>
            </p:cNvSpPr>
            <p:nvPr/>
          </p:nvSpPr>
          <p:spPr bwMode="auto">
            <a:xfrm>
              <a:off x="6274" y="2272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7" name="Oval 2325"/>
            <p:cNvSpPr>
              <a:spLocks noChangeArrowheads="1"/>
            </p:cNvSpPr>
            <p:nvPr/>
          </p:nvSpPr>
          <p:spPr bwMode="auto">
            <a:xfrm>
              <a:off x="6274" y="2262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8" name="Oval 2326"/>
            <p:cNvSpPr>
              <a:spLocks noChangeArrowheads="1"/>
            </p:cNvSpPr>
            <p:nvPr/>
          </p:nvSpPr>
          <p:spPr bwMode="auto">
            <a:xfrm>
              <a:off x="6276" y="2224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79" name="Oval 2327"/>
            <p:cNvSpPr>
              <a:spLocks noChangeArrowheads="1"/>
            </p:cNvSpPr>
            <p:nvPr/>
          </p:nvSpPr>
          <p:spPr bwMode="auto">
            <a:xfrm>
              <a:off x="6276" y="2262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0" name="Oval 2328"/>
            <p:cNvSpPr>
              <a:spLocks noChangeArrowheads="1"/>
            </p:cNvSpPr>
            <p:nvPr/>
          </p:nvSpPr>
          <p:spPr bwMode="auto">
            <a:xfrm>
              <a:off x="6277" y="2319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1" name="Oval 2329"/>
            <p:cNvSpPr>
              <a:spLocks noChangeArrowheads="1"/>
            </p:cNvSpPr>
            <p:nvPr/>
          </p:nvSpPr>
          <p:spPr bwMode="auto">
            <a:xfrm>
              <a:off x="6277" y="2302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2" name="Oval 2330"/>
            <p:cNvSpPr>
              <a:spLocks noChangeArrowheads="1"/>
            </p:cNvSpPr>
            <p:nvPr/>
          </p:nvSpPr>
          <p:spPr bwMode="auto">
            <a:xfrm>
              <a:off x="6277" y="2231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3" name="Oval 2331"/>
            <p:cNvSpPr>
              <a:spLocks noChangeArrowheads="1"/>
            </p:cNvSpPr>
            <p:nvPr/>
          </p:nvSpPr>
          <p:spPr bwMode="auto">
            <a:xfrm>
              <a:off x="6278" y="2276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4" name="Oval 2332"/>
            <p:cNvSpPr>
              <a:spLocks noChangeArrowheads="1"/>
            </p:cNvSpPr>
            <p:nvPr/>
          </p:nvSpPr>
          <p:spPr bwMode="auto">
            <a:xfrm>
              <a:off x="6278" y="2296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5" name="Oval 2333"/>
            <p:cNvSpPr>
              <a:spLocks noChangeArrowheads="1"/>
            </p:cNvSpPr>
            <p:nvPr/>
          </p:nvSpPr>
          <p:spPr bwMode="auto">
            <a:xfrm>
              <a:off x="6279" y="2262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6" name="Oval 2334"/>
            <p:cNvSpPr>
              <a:spLocks noChangeArrowheads="1"/>
            </p:cNvSpPr>
            <p:nvPr/>
          </p:nvSpPr>
          <p:spPr bwMode="auto">
            <a:xfrm>
              <a:off x="6279" y="2242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7" name="Oval 2335"/>
            <p:cNvSpPr>
              <a:spLocks noChangeArrowheads="1"/>
            </p:cNvSpPr>
            <p:nvPr/>
          </p:nvSpPr>
          <p:spPr bwMode="auto">
            <a:xfrm>
              <a:off x="6279" y="2272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8" name="Oval 2336"/>
            <p:cNvSpPr>
              <a:spLocks noChangeArrowheads="1"/>
            </p:cNvSpPr>
            <p:nvPr/>
          </p:nvSpPr>
          <p:spPr bwMode="auto">
            <a:xfrm>
              <a:off x="6280" y="2275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89" name="Oval 2337"/>
            <p:cNvSpPr>
              <a:spLocks noChangeArrowheads="1"/>
            </p:cNvSpPr>
            <p:nvPr/>
          </p:nvSpPr>
          <p:spPr bwMode="auto">
            <a:xfrm>
              <a:off x="6280" y="2276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0" name="Oval 2338"/>
            <p:cNvSpPr>
              <a:spLocks noChangeArrowheads="1"/>
            </p:cNvSpPr>
            <p:nvPr/>
          </p:nvSpPr>
          <p:spPr bwMode="auto">
            <a:xfrm>
              <a:off x="6281" y="2300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1" name="Oval 2339"/>
            <p:cNvSpPr>
              <a:spLocks noChangeArrowheads="1"/>
            </p:cNvSpPr>
            <p:nvPr/>
          </p:nvSpPr>
          <p:spPr bwMode="auto">
            <a:xfrm>
              <a:off x="6281" y="2303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2" name="Oval 2340"/>
            <p:cNvSpPr>
              <a:spLocks noChangeArrowheads="1"/>
            </p:cNvSpPr>
            <p:nvPr/>
          </p:nvSpPr>
          <p:spPr bwMode="auto">
            <a:xfrm>
              <a:off x="6281" y="2235"/>
              <a:ext cx="6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3" name="Oval 2341"/>
            <p:cNvSpPr>
              <a:spLocks noChangeArrowheads="1"/>
            </p:cNvSpPr>
            <p:nvPr/>
          </p:nvSpPr>
          <p:spPr bwMode="auto">
            <a:xfrm>
              <a:off x="6282" y="2279"/>
              <a:ext cx="6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4" name="Oval 2342"/>
            <p:cNvSpPr>
              <a:spLocks noChangeArrowheads="1"/>
            </p:cNvSpPr>
            <p:nvPr/>
          </p:nvSpPr>
          <p:spPr bwMode="auto">
            <a:xfrm>
              <a:off x="6282" y="2270"/>
              <a:ext cx="6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5" name="Oval 2343"/>
            <p:cNvSpPr>
              <a:spLocks noChangeArrowheads="1"/>
            </p:cNvSpPr>
            <p:nvPr/>
          </p:nvSpPr>
          <p:spPr bwMode="auto">
            <a:xfrm>
              <a:off x="6284" y="2271"/>
              <a:ext cx="5" cy="3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6" name="Oval 2344"/>
            <p:cNvSpPr>
              <a:spLocks noChangeArrowheads="1"/>
            </p:cNvSpPr>
            <p:nvPr/>
          </p:nvSpPr>
          <p:spPr bwMode="auto">
            <a:xfrm>
              <a:off x="6284" y="2297"/>
              <a:ext cx="5" cy="6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7" name="Oval 2345"/>
            <p:cNvSpPr>
              <a:spLocks noChangeArrowheads="1"/>
            </p:cNvSpPr>
            <p:nvPr/>
          </p:nvSpPr>
          <p:spPr bwMode="auto">
            <a:xfrm>
              <a:off x="6284" y="2293"/>
              <a:ext cx="5" cy="5"/>
            </a:xfrm>
            <a:prstGeom prst="ellipse">
              <a:avLst/>
            </a:prstGeom>
            <a:solidFill>
              <a:srgbClr val="FF0000"/>
            </a:solidFill>
            <a:ln w="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5098" name="Rectangle 2346"/>
            <p:cNvSpPr>
              <a:spLocks noChangeArrowheads="1"/>
            </p:cNvSpPr>
            <p:nvPr/>
          </p:nvSpPr>
          <p:spPr bwMode="auto">
            <a:xfrm>
              <a:off x="5346" y="2047"/>
              <a:ext cx="3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00" b="0">
                  <a:solidFill>
                    <a:srgbClr val="000000"/>
                  </a:solidFill>
                  <a:latin typeface="Arial" charset="0"/>
                  <a:cs typeface="+mn-cs"/>
                </a:rPr>
                <a:t>2 SD</a:t>
              </a:r>
              <a:endParaRPr lang="en-US" b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099" name="Rectangle 2347"/>
            <p:cNvSpPr>
              <a:spLocks noChangeArrowheads="1"/>
            </p:cNvSpPr>
            <p:nvPr/>
          </p:nvSpPr>
          <p:spPr bwMode="auto">
            <a:xfrm>
              <a:off x="5346" y="2361"/>
              <a:ext cx="3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00" b="0">
                  <a:solidFill>
                    <a:srgbClr val="000000"/>
                  </a:solidFill>
                  <a:latin typeface="Arial" charset="0"/>
                  <a:cs typeface="+mn-cs"/>
                </a:rPr>
                <a:t>2 SD</a:t>
              </a:r>
              <a:endParaRPr lang="en-US" b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0" name="Rectangle 2348"/>
            <p:cNvSpPr>
              <a:spLocks noChangeArrowheads="1"/>
            </p:cNvSpPr>
            <p:nvPr/>
          </p:nvSpPr>
          <p:spPr bwMode="auto">
            <a:xfrm>
              <a:off x="5346" y="1969"/>
              <a:ext cx="35" cy="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200" b="0">
                  <a:solidFill>
                    <a:srgbClr val="000000"/>
                  </a:solidFill>
                  <a:latin typeface="Arial" charset="0"/>
                  <a:cs typeface="+mn-cs"/>
                </a:rPr>
                <a:t>3 SD</a:t>
              </a:r>
              <a:endParaRPr lang="en-US" b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</p:grpSp>
      <p:sp>
        <p:nvSpPr>
          <p:cNvPr id="845101" name="Rectangle 2349"/>
          <p:cNvSpPr>
            <a:spLocks noChangeArrowheads="1"/>
          </p:cNvSpPr>
          <p:nvPr/>
        </p:nvSpPr>
        <p:spPr bwMode="auto">
          <a:xfrm>
            <a:off x="8483600" y="2728913"/>
            <a:ext cx="15160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Computational Modeling </a:t>
            </a:r>
          </a:p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of Metabolic Serotypes</a:t>
            </a:r>
            <a:endParaRPr lang="en-US" sz="1000" b="0">
              <a:solidFill>
                <a:srgbClr val="01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+mn-cs"/>
            </a:endParaRPr>
          </a:p>
        </p:txBody>
      </p:sp>
      <p:sp>
        <p:nvSpPr>
          <p:cNvPr id="845102" name="Rectangle 2350"/>
          <p:cNvSpPr>
            <a:spLocks noChangeArrowheads="1"/>
          </p:cNvSpPr>
          <p:nvPr/>
        </p:nvSpPr>
        <p:spPr bwMode="auto">
          <a:xfrm>
            <a:off x="8545513" y="4087813"/>
            <a:ext cx="13366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Modeling </a:t>
            </a:r>
          </a:p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Metabolic Interactions</a:t>
            </a:r>
            <a:endParaRPr lang="en-US" sz="1000" b="0">
              <a:solidFill>
                <a:srgbClr val="01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+mn-cs"/>
            </a:endParaRPr>
          </a:p>
        </p:txBody>
      </p:sp>
      <p:sp>
        <p:nvSpPr>
          <p:cNvPr id="845103" name="Rectangle 2351"/>
          <p:cNvSpPr>
            <a:spLocks noChangeArrowheads="1"/>
          </p:cNvSpPr>
          <p:nvPr/>
        </p:nvSpPr>
        <p:spPr bwMode="auto">
          <a:xfrm>
            <a:off x="4849813" y="2767013"/>
            <a:ext cx="12509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Objectively Defining </a:t>
            </a:r>
          </a:p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Class Identity</a:t>
            </a:r>
            <a:endParaRPr lang="en-US" sz="1000" b="0">
              <a:solidFill>
                <a:srgbClr val="01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+mn-cs"/>
            </a:endParaRPr>
          </a:p>
        </p:txBody>
      </p:sp>
      <p:sp>
        <p:nvSpPr>
          <p:cNvPr id="845104" name="Rectangle 2352"/>
          <p:cNvSpPr>
            <a:spLocks noChangeArrowheads="1"/>
          </p:cNvSpPr>
          <p:nvPr/>
        </p:nvSpPr>
        <p:spPr bwMode="auto">
          <a:xfrm>
            <a:off x="4568825" y="4271963"/>
            <a:ext cx="198913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0" hangingPunct="0">
              <a:defRPr/>
            </a:pPr>
            <a:r>
              <a:rPr lang="en-US" sz="1000">
                <a:solidFill>
                  <a:srgbClr val="010000"/>
                </a:solidFill>
                <a:latin typeface="Arial" charset="0"/>
                <a:cs typeface="+mn-cs"/>
              </a:rPr>
              <a:t>Following Biochemical Pathways</a:t>
            </a:r>
            <a:endParaRPr lang="en-US" sz="1000" b="0">
              <a:solidFill>
                <a:srgbClr val="01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8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528638" y="381000"/>
            <a:ext cx="9220200" cy="647700"/>
          </a:xfrm>
        </p:spPr>
        <p:txBody>
          <a:bodyPr/>
          <a:lstStyle/>
          <a:p>
            <a:pPr>
              <a:defRPr/>
            </a:pP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What we measure -- biochemically</a:t>
            </a:r>
          </a:p>
        </p:txBody>
      </p:sp>
      <p:sp>
        <p:nvSpPr>
          <p:cNvPr id="847875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688975" y="1333500"/>
            <a:ext cx="8899525" cy="2009775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Metabolites – small molecules</a:t>
            </a:r>
          </a:p>
          <a:p>
            <a:pPr marL="0" indent="0">
              <a:buFontTx/>
              <a:buNone/>
              <a:defRPr/>
            </a:pP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Pathways (eg, purine catabolites)</a:t>
            </a:r>
          </a:p>
          <a:p>
            <a:pPr marL="0" indent="0">
              <a:buFontTx/>
              <a:buNone/>
              <a:defRPr/>
            </a:pP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Interactive pathways 	(eg, amino acid metabolism)</a:t>
            </a:r>
          </a:p>
          <a:p>
            <a:pPr marL="0" indent="0">
              <a:buFontTx/>
              <a:buNone/>
              <a:defRPr/>
            </a:pP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Compound classes (eg, lipids)</a:t>
            </a:r>
          </a:p>
          <a:p>
            <a:pPr marL="0" indent="0">
              <a:buFontTx/>
              <a:buNone/>
              <a:defRPr/>
            </a:pP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Conceptually linked systems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eg antioxidants, redox damage products</a:t>
            </a: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 marL="0" indent="0">
              <a:buFontTx/>
              <a:buNone/>
              <a:defRPr/>
            </a:pPr>
            <a:endParaRPr lang="en-US" sz="28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757238" y="296863"/>
            <a:ext cx="8763000" cy="736600"/>
          </a:xfrm>
        </p:spPr>
        <p:txBody>
          <a:bodyPr/>
          <a:lstStyle/>
          <a:p>
            <a:r>
              <a:rPr lang="en-US" sz="3600" b="1" smtClean="0">
                <a:latin typeface="Arial" pitchFamily="34" charset="0"/>
              </a:rPr>
              <a:t>What we measure -- conceptually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909638" y="1096963"/>
            <a:ext cx="9067800" cy="2246312"/>
          </a:xfrm>
        </p:spPr>
        <p:txBody>
          <a:bodyPr/>
          <a:lstStyle/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Biochemical constituents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Excretion products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Precursor – product 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Balances (eg, redox systems)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“collection depots”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Flux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Snapshot view of biochemistry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Integrated signal from genome and environment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Short and long term status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Temporal image </a:t>
            </a:r>
          </a:p>
          <a:p>
            <a:pPr marL="0" indent="0">
              <a:buFontTx/>
              <a:buNone/>
            </a:pPr>
            <a:r>
              <a:rPr lang="en-US" sz="2800" b="1" smtClean="0">
                <a:latin typeface="Arial" pitchFamily="34" charset="0"/>
              </a:rPr>
              <a:t>Sub-threshold changes (eg (toxicology, nutrition)</a:t>
            </a:r>
          </a:p>
          <a:p>
            <a:pPr marL="0" indent="0">
              <a:buFontTx/>
              <a:buNone/>
            </a:pPr>
            <a:endParaRPr lang="en-US" sz="2800" b="1" smtClean="0">
              <a:latin typeface="Arial" pitchFamily="34" charset="0"/>
            </a:endParaRPr>
          </a:p>
          <a:p>
            <a:pPr marL="0" indent="0">
              <a:buFontTx/>
              <a:buNone/>
            </a:pPr>
            <a:endParaRPr lang="en-US" sz="2800" b="1" smtClean="0"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70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757238" y="298450"/>
            <a:ext cx="8763000" cy="508000"/>
          </a:xfrm>
        </p:spPr>
        <p:txBody>
          <a:bodyPr/>
          <a:lstStyle/>
          <a:p>
            <a:pPr>
              <a:defRPr/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Metabolomics – Some Advantages</a:t>
            </a:r>
          </a:p>
        </p:txBody>
      </p:sp>
      <p:sp>
        <p:nvSpPr>
          <p:cNvPr id="851971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579438" y="1120775"/>
            <a:ext cx="9118600" cy="1752600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Sensitivity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“silent phenotypes”/sub-threshold effects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Discovery</a:t>
            </a: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Knowledge base (ie, metabolic pathways)</a:t>
            </a:r>
          </a:p>
          <a:p>
            <a:pPr marL="0" indent="0">
              <a:buFontTx/>
              <a:buNone/>
              <a:defRPr/>
            </a:pPr>
            <a:endParaRPr lang="en-US" sz="10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Limited repertoire – simplifies possibilities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(2500 non-lipid endogenous metabolites??)</a:t>
            </a:r>
          </a:p>
          <a:p>
            <a:pPr marL="0" indent="0">
              <a:buFontTx/>
              <a:buNone/>
              <a:defRPr/>
            </a:pPr>
            <a:endParaRPr lang="en-US" sz="10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Metabolome integrates signal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Nature and Nurture -- genome and environment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Measurement of system status/defects</a:t>
            </a:r>
          </a:p>
          <a:p>
            <a:pPr marL="0" indent="0">
              <a:buFontTx/>
              <a:buNone/>
              <a:defRPr/>
            </a:pPr>
            <a:endParaRPr lang="en-US" sz="1000" b="1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Metabolome has the fastest response time</a:t>
            </a:r>
          </a:p>
          <a:p>
            <a:pPr marL="0" indent="0">
              <a:buFontTx/>
              <a:buNone/>
              <a:defRPr/>
            </a:pPr>
            <a:endParaRPr lang="en-US" sz="10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endParaRPr lang="en-US" sz="2400" b="1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</a:p>
          <a:p>
            <a:pPr marL="0" indent="0">
              <a:buFontTx/>
              <a:buNone/>
              <a:defRPr/>
            </a:pPr>
            <a:r>
              <a:rPr lang="en-US" sz="20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99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757238" y="298450"/>
            <a:ext cx="8763000" cy="508000"/>
          </a:xfrm>
        </p:spPr>
        <p:txBody>
          <a:bodyPr/>
          <a:lstStyle/>
          <a:p>
            <a:pPr>
              <a:defRPr/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Metabolomics – Some Disadvantages</a:t>
            </a:r>
          </a:p>
        </p:txBody>
      </p:sp>
      <p:sp>
        <p:nvSpPr>
          <p:cNvPr id="852995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579438" y="1069975"/>
            <a:ext cx="9118600" cy="1752600"/>
          </a:xfrm>
        </p:spPr>
        <p:txBody>
          <a:bodyPr/>
          <a:lstStyle/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Too Sensitive?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cohort effects, site effects, time effects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sample handling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individual metabolites responsive to multiple factors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	genes, environment, health status, location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experiment design must account for all factors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	controlled or fuzzy, multiple sources	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Practical </a:t>
            </a:r>
          </a:p>
          <a:p>
            <a:pPr marL="0" indent="0"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Set-up costs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Possible need for multiple platforms (NMR, MS, HPLC)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early industry dominance – lots of propriety data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incompatible data standards </a:t>
            </a: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endParaRPr lang="en-US" sz="10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endParaRPr lang="en-US" sz="2400" b="1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0" indent="0">
              <a:buFontTx/>
              <a:buNone/>
              <a:defRPr/>
            </a:pPr>
            <a:r>
              <a:rPr lang="en-US" sz="24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</a:p>
          <a:p>
            <a:pPr marL="0" indent="0">
              <a:buFontTx/>
              <a:buNone/>
              <a:defRPr/>
            </a:pPr>
            <a:r>
              <a:rPr lang="en-US" sz="2000" b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266700" y="2771775"/>
            <a:ext cx="965517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 kern="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Metabolomics</a:t>
            </a:r>
            <a:r>
              <a:rPr lang="en-US" sz="4400" kern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Technology </a:t>
            </a:r>
          </a:p>
          <a:p>
            <a:pPr algn="ctr" eaLnBrk="0" hangingPunct="0">
              <a:defRPr/>
            </a:pPr>
            <a:endParaRPr lang="en-US" sz="4400" kern="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+mj-cs"/>
            </a:endParaRPr>
          </a:p>
          <a:p>
            <a:pPr algn="ctr" eaLnBrk="0" hangingPunct="0">
              <a:defRPr/>
            </a:pPr>
            <a:r>
              <a:rPr lang="en-US" sz="4400" kern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= </a:t>
            </a:r>
          </a:p>
          <a:p>
            <a:pPr algn="ctr" eaLnBrk="0" hangingPunct="0">
              <a:defRPr/>
            </a:pPr>
            <a:endParaRPr lang="en-US" sz="4400" kern="0" dirty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+mj-cs"/>
            </a:endParaRPr>
          </a:p>
          <a:p>
            <a:pPr algn="ctr" eaLnBrk="0" hangingPunct="0">
              <a:defRPr/>
            </a:pPr>
            <a:r>
              <a:rPr lang="en-US" sz="4400" kern="0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Metabolomics</a:t>
            </a:r>
            <a:r>
              <a:rPr lang="en-US" sz="4400" kern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  <a:r>
              <a:rPr lang="en-US" sz="4400" i="1" kern="0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Platform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2219325" y="1112838"/>
            <a:ext cx="5724525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Biology</a:t>
            </a:r>
            <a:endParaRPr lang="en-US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12707" name="AutoShape 3"/>
          <p:cNvSpPr>
            <a:spLocks noChangeArrowheads="1"/>
          </p:cNvSpPr>
          <p:nvPr/>
        </p:nvSpPr>
        <p:spPr bwMode="auto">
          <a:xfrm>
            <a:off x="3446463" y="2149475"/>
            <a:ext cx="3270250" cy="2549525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 sz="28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12708" name="Rectangle 4"/>
          <p:cNvSpPr>
            <a:spLocks noChangeArrowheads="1"/>
          </p:cNvSpPr>
          <p:nvPr/>
        </p:nvSpPr>
        <p:spPr bwMode="auto">
          <a:xfrm>
            <a:off x="314325" y="4219575"/>
            <a:ext cx="3148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Analytical</a:t>
            </a:r>
            <a:b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</a:b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Chemistry</a:t>
            </a:r>
          </a:p>
        </p:txBody>
      </p:sp>
      <p:sp>
        <p:nvSpPr>
          <p:cNvPr id="712709" name="Rectangle 5"/>
          <p:cNvSpPr>
            <a:spLocks noChangeArrowheads="1"/>
          </p:cNvSpPr>
          <p:nvPr/>
        </p:nvSpPr>
        <p:spPr bwMode="auto">
          <a:xfrm>
            <a:off x="6804025" y="4219575"/>
            <a:ext cx="29210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Data Analysis</a:t>
            </a:r>
          </a:p>
        </p:txBody>
      </p:sp>
      <p:cxnSp>
        <p:nvCxnSpPr>
          <p:cNvPr id="24582" name="Straight Arrow Connector 6"/>
          <p:cNvCxnSpPr>
            <a:cxnSpLocks noChangeShapeType="1"/>
            <a:stCxn id="712707" idx="0"/>
            <a:endCxn id="712707" idx="2"/>
          </p:cNvCxnSpPr>
          <p:nvPr/>
        </p:nvCxnSpPr>
        <p:spPr bwMode="auto">
          <a:xfrm rot="-5400000" flipH="1" flipV="1">
            <a:off x="2989263" y="2606675"/>
            <a:ext cx="2549525" cy="1635125"/>
          </a:xfrm>
          <a:prstGeom prst="straightConnector1">
            <a:avLst/>
          </a:prstGeom>
          <a:noFill/>
          <a:ln w="60325" algn="ctr">
            <a:solidFill>
              <a:srgbClr val="FFC000"/>
            </a:solidFill>
            <a:round/>
            <a:headEnd type="arrow" w="med" len="med"/>
            <a:tailEnd type="arrow" w="med" len="med"/>
          </a:ln>
        </p:spPr>
      </p:cxnSp>
      <p:cxnSp>
        <p:nvCxnSpPr>
          <p:cNvPr id="24583" name="Straight Arrow Connector 8"/>
          <p:cNvCxnSpPr>
            <a:cxnSpLocks noChangeShapeType="1"/>
            <a:endCxn id="712707" idx="4"/>
          </p:cNvCxnSpPr>
          <p:nvPr/>
        </p:nvCxnSpPr>
        <p:spPr bwMode="auto">
          <a:xfrm>
            <a:off x="3459163" y="4697413"/>
            <a:ext cx="3257550" cy="1587"/>
          </a:xfrm>
          <a:prstGeom prst="straightConnector1">
            <a:avLst/>
          </a:prstGeom>
          <a:noFill/>
          <a:ln w="60325" algn="ctr">
            <a:solidFill>
              <a:srgbClr val="FFC000"/>
            </a:solidFill>
            <a:round/>
            <a:headEnd type="arrow" w="med" len="med"/>
            <a:tailEnd type="arrow" w="med" len="med"/>
          </a:ln>
        </p:spPr>
      </p:cxnSp>
      <p:cxnSp>
        <p:nvCxnSpPr>
          <p:cNvPr id="24584" name="Straight Arrow Connector 9"/>
          <p:cNvCxnSpPr>
            <a:cxnSpLocks noChangeShapeType="1"/>
            <a:stCxn id="712707" idx="4"/>
          </p:cNvCxnSpPr>
          <p:nvPr/>
        </p:nvCxnSpPr>
        <p:spPr bwMode="auto">
          <a:xfrm rot="5400000" flipH="1">
            <a:off x="4629151" y="2611437"/>
            <a:ext cx="2552700" cy="1622425"/>
          </a:xfrm>
          <a:prstGeom prst="straightConnector1">
            <a:avLst/>
          </a:prstGeom>
          <a:noFill/>
          <a:ln w="60325" algn="ctr">
            <a:solidFill>
              <a:srgbClr val="FFC000"/>
            </a:solidFill>
            <a:round/>
            <a:headEnd type="arrow" w="med" len="med"/>
            <a:tailEnd type="arrow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0075" y="1828800"/>
            <a:ext cx="9158288" cy="4648200"/>
          </a:xfrm>
        </p:spPr>
        <p:txBody>
          <a:bodyPr/>
          <a:lstStyle/>
          <a:p>
            <a:pPr marL="0" indent="7938">
              <a:lnSpc>
                <a:spcPct val="90000"/>
              </a:lnSpc>
              <a:buFontTx/>
              <a:buNone/>
            </a:pPr>
            <a:r>
              <a:rPr lang="en-US" b="1">
                <a:latin typeface="Arial" charset="0"/>
                <a:cs typeface="Times New Roman" pitchFamily="18" charset="0"/>
              </a:rPr>
              <a:t>BMI of 26 vs 21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800" b="1">
                <a:latin typeface="Arial" charset="0"/>
                <a:cs typeface="Times New Roman" pitchFamily="18" charset="0"/>
              </a:rPr>
              <a:t>	</a:t>
            </a:r>
            <a:r>
              <a:rPr lang="en-US" sz="2800" b="1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Coronary Heart Disease:		2x increase 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	Hypertension:				2-3x increase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	Type II Diabetes:			8x increase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endParaRPr lang="en-US" sz="2800" b="1">
              <a:solidFill>
                <a:schemeClr val="accent2"/>
              </a:solidFill>
              <a:latin typeface="Arial" charset="0"/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b="1">
                <a:latin typeface="Arial" charset="0"/>
                <a:cs typeface="Times New Roman" pitchFamily="18" charset="0"/>
              </a:rPr>
              <a:t>Weight Change of 15 kg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800" b="1">
                <a:latin typeface="Arial" charset="0"/>
                <a:cs typeface="Times New Roman" pitchFamily="18" charset="0"/>
              </a:rPr>
              <a:t>	</a:t>
            </a:r>
            <a:r>
              <a:rPr lang="en-US" sz="2800" b="1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Coronary Heart Disease:		2x increase 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	Hypertension:				2-3x increase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r>
              <a:rPr lang="en-US" sz="2800" b="1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	Type II Diabetes:			6x increase</a:t>
            </a:r>
          </a:p>
          <a:p>
            <a:pPr marL="0" indent="7938">
              <a:lnSpc>
                <a:spcPct val="90000"/>
              </a:lnSpc>
              <a:buFontTx/>
              <a:buNone/>
            </a:pPr>
            <a:endParaRPr lang="en-US" sz="2800" b="1">
              <a:latin typeface="Arial" charset="0"/>
              <a:cs typeface="Times New Roman" pitchFamily="18" charset="0"/>
            </a:endParaRPr>
          </a:p>
          <a:p>
            <a:pPr marL="0" indent="7938">
              <a:lnSpc>
                <a:spcPct val="90000"/>
              </a:lnSpc>
              <a:buFontTx/>
              <a:buNone/>
            </a:pPr>
            <a:endParaRPr lang="en-US" sz="2800" b="1">
              <a:latin typeface="Arial" charset="0"/>
            </a:endParaRPr>
          </a:p>
        </p:txBody>
      </p:sp>
      <p:sp>
        <p:nvSpPr>
          <p:cNvPr id="386051" name="Rectangle 3"/>
          <p:cNvSpPr>
            <a:spLocks noChangeArrowheads="1"/>
          </p:cNvSpPr>
          <p:nvPr/>
        </p:nvSpPr>
        <p:spPr bwMode="auto">
          <a:xfrm>
            <a:off x="342900" y="304800"/>
            <a:ext cx="9686925" cy="115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4000">
                <a:solidFill>
                  <a:schemeClr val="tx2"/>
                </a:solidFill>
                <a:effectLst/>
                <a:cs typeface="Times New Roman" pitchFamily="18" charset="0"/>
              </a:rPr>
              <a:t>Guidelines for Healthy Weight</a:t>
            </a:r>
          </a:p>
          <a:p>
            <a:pPr algn="ctr" eaLnBrk="1" hangingPunct="1">
              <a:lnSpc>
                <a:spcPct val="90000"/>
              </a:lnSpc>
              <a:spcBef>
                <a:spcPct val="50000"/>
              </a:spcBef>
            </a:pPr>
            <a:r>
              <a:rPr lang="en-US" sz="2400" i="1">
                <a:effectLst/>
                <a:cs typeface="Times New Roman" pitchFamily="18" charset="0"/>
              </a:rPr>
              <a:t>Nurses’ Health Study:  Willett et al., NEJM, 341:427-434, 1999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/>
          <p:cNvGrpSpPr>
            <a:grpSpLocks/>
          </p:cNvGrpSpPr>
          <p:nvPr/>
        </p:nvGrpSpPr>
        <p:grpSpPr bwMode="auto">
          <a:xfrm>
            <a:off x="327025" y="-3175"/>
            <a:ext cx="9747250" cy="6294438"/>
            <a:chOff x="206" y="-2"/>
            <a:chExt cx="6140" cy="3965"/>
          </a:xfrm>
        </p:grpSpPr>
        <p:sp>
          <p:nvSpPr>
            <p:cNvPr id="842754" name="Line 2"/>
            <p:cNvSpPr>
              <a:spLocks noChangeShapeType="1"/>
            </p:cNvSpPr>
            <p:nvPr/>
          </p:nvSpPr>
          <p:spPr bwMode="auto">
            <a:xfrm>
              <a:off x="1694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06" name="Rectangle 3"/>
            <p:cNvSpPr>
              <a:spLocks noChangeArrowheads="1"/>
            </p:cNvSpPr>
            <p:nvPr/>
          </p:nvSpPr>
          <p:spPr bwMode="auto">
            <a:xfrm>
              <a:off x="1649" y="117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0.0</a:t>
              </a:r>
            </a:p>
          </p:txBody>
        </p:sp>
        <p:sp>
          <p:nvSpPr>
            <p:cNvPr id="842756" name="Line 4"/>
            <p:cNvSpPr>
              <a:spLocks noChangeShapeType="1"/>
            </p:cNvSpPr>
            <p:nvPr/>
          </p:nvSpPr>
          <p:spPr bwMode="auto">
            <a:xfrm>
              <a:off x="2055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08" name="Rectangle 5"/>
            <p:cNvSpPr>
              <a:spLocks noChangeArrowheads="1"/>
            </p:cNvSpPr>
            <p:nvPr/>
          </p:nvSpPr>
          <p:spPr bwMode="auto">
            <a:xfrm>
              <a:off x="1992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20.0</a:t>
              </a:r>
            </a:p>
          </p:txBody>
        </p:sp>
        <p:sp>
          <p:nvSpPr>
            <p:cNvPr id="842758" name="Line 6"/>
            <p:cNvSpPr>
              <a:spLocks noChangeShapeType="1"/>
            </p:cNvSpPr>
            <p:nvPr/>
          </p:nvSpPr>
          <p:spPr bwMode="auto">
            <a:xfrm>
              <a:off x="1874" y="1168"/>
              <a:ext cx="1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59" name="Line 7"/>
            <p:cNvSpPr>
              <a:spLocks noChangeShapeType="1"/>
            </p:cNvSpPr>
            <p:nvPr/>
          </p:nvSpPr>
          <p:spPr bwMode="auto">
            <a:xfrm>
              <a:off x="2416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11" name="Rectangle 8"/>
            <p:cNvSpPr>
              <a:spLocks noChangeArrowheads="1"/>
            </p:cNvSpPr>
            <p:nvPr/>
          </p:nvSpPr>
          <p:spPr bwMode="auto">
            <a:xfrm>
              <a:off x="2353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40.0</a:t>
              </a:r>
            </a:p>
          </p:txBody>
        </p:sp>
        <p:sp>
          <p:nvSpPr>
            <p:cNvPr id="842761" name="Line 9"/>
            <p:cNvSpPr>
              <a:spLocks noChangeShapeType="1"/>
            </p:cNvSpPr>
            <p:nvPr/>
          </p:nvSpPr>
          <p:spPr bwMode="auto">
            <a:xfrm>
              <a:off x="2236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2" name="Line 10"/>
            <p:cNvSpPr>
              <a:spLocks noChangeShapeType="1"/>
            </p:cNvSpPr>
            <p:nvPr/>
          </p:nvSpPr>
          <p:spPr bwMode="auto">
            <a:xfrm>
              <a:off x="2777" y="1168"/>
              <a:ext cx="0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14" name="Rectangle 11"/>
            <p:cNvSpPr>
              <a:spLocks noChangeArrowheads="1"/>
            </p:cNvSpPr>
            <p:nvPr/>
          </p:nvSpPr>
          <p:spPr bwMode="auto">
            <a:xfrm>
              <a:off x="2714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60.0</a:t>
              </a:r>
            </a:p>
          </p:txBody>
        </p:sp>
        <p:sp>
          <p:nvSpPr>
            <p:cNvPr id="842764" name="Line 12"/>
            <p:cNvSpPr>
              <a:spLocks noChangeShapeType="1"/>
            </p:cNvSpPr>
            <p:nvPr/>
          </p:nvSpPr>
          <p:spPr bwMode="auto">
            <a:xfrm>
              <a:off x="2596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5" name="Line 13"/>
            <p:cNvSpPr>
              <a:spLocks noChangeShapeType="1"/>
            </p:cNvSpPr>
            <p:nvPr/>
          </p:nvSpPr>
          <p:spPr bwMode="auto">
            <a:xfrm>
              <a:off x="3137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17" name="Rectangle 14"/>
            <p:cNvSpPr>
              <a:spLocks noChangeArrowheads="1"/>
            </p:cNvSpPr>
            <p:nvPr/>
          </p:nvSpPr>
          <p:spPr bwMode="auto">
            <a:xfrm>
              <a:off x="3074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80.0</a:t>
              </a:r>
            </a:p>
          </p:txBody>
        </p:sp>
        <p:sp>
          <p:nvSpPr>
            <p:cNvPr id="842767" name="Line 15"/>
            <p:cNvSpPr>
              <a:spLocks noChangeShapeType="1"/>
            </p:cNvSpPr>
            <p:nvPr/>
          </p:nvSpPr>
          <p:spPr bwMode="auto">
            <a:xfrm>
              <a:off x="2957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8" name="Line 16"/>
            <p:cNvSpPr>
              <a:spLocks noChangeShapeType="1"/>
            </p:cNvSpPr>
            <p:nvPr/>
          </p:nvSpPr>
          <p:spPr bwMode="auto">
            <a:xfrm>
              <a:off x="3498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20" name="Rectangle 17"/>
            <p:cNvSpPr>
              <a:spLocks noChangeArrowheads="1"/>
            </p:cNvSpPr>
            <p:nvPr/>
          </p:nvSpPr>
          <p:spPr bwMode="auto">
            <a:xfrm>
              <a:off x="3417" y="1173"/>
              <a:ext cx="162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100.0</a:t>
              </a:r>
            </a:p>
          </p:txBody>
        </p:sp>
        <p:sp>
          <p:nvSpPr>
            <p:cNvPr id="842770" name="Line 18"/>
            <p:cNvSpPr>
              <a:spLocks noChangeShapeType="1"/>
            </p:cNvSpPr>
            <p:nvPr/>
          </p:nvSpPr>
          <p:spPr bwMode="auto">
            <a:xfrm>
              <a:off x="3318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1" name="Line 19"/>
            <p:cNvSpPr>
              <a:spLocks noChangeShapeType="1"/>
            </p:cNvSpPr>
            <p:nvPr/>
          </p:nvSpPr>
          <p:spPr bwMode="auto">
            <a:xfrm flipH="1">
              <a:off x="1688" y="1096"/>
              <a:ext cx="5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23" name="Rectangle 20"/>
            <p:cNvSpPr>
              <a:spLocks noChangeArrowheads="1"/>
            </p:cNvSpPr>
            <p:nvPr/>
          </p:nvSpPr>
          <p:spPr bwMode="auto">
            <a:xfrm>
              <a:off x="1576" y="1061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0.00</a:t>
              </a:r>
            </a:p>
          </p:txBody>
        </p:sp>
        <p:sp>
          <p:nvSpPr>
            <p:cNvPr id="842773" name="Line 21"/>
            <p:cNvSpPr>
              <a:spLocks noChangeShapeType="1"/>
            </p:cNvSpPr>
            <p:nvPr/>
          </p:nvSpPr>
          <p:spPr bwMode="auto">
            <a:xfrm flipH="1">
              <a:off x="1688" y="953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25" name="Rectangle 22"/>
            <p:cNvSpPr>
              <a:spLocks noChangeArrowheads="1"/>
            </p:cNvSpPr>
            <p:nvPr/>
          </p:nvSpPr>
          <p:spPr bwMode="auto">
            <a:xfrm>
              <a:off x="1576" y="919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0.20</a:t>
              </a:r>
            </a:p>
          </p:txBody>
        </p:sp>
        <p:sp>
          <p:nvSpPr>
            <p:cNvPr id="842775" name="Line 23"/>
            <p:cNvSpPr>
              <a:spLocks noChangeShapeType="1"/>
            </p:cNvSpPr>
            <p:nvPr/>
          </p:nvSpPr>
          <p:spPr bwMode="auto">
            <a:xfrm flipH="1">
              <a:off x="1690" y="1166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6" name="Line 24"/>
            <p:cNvSpPr>
              <a:spLocks noChangeShapeType="1"/>
            </p:cNvSpPr>
            <p:nvPr/>
          </p:nvSpPr>
          <p:spPr bwMode="auto">
            <a:xfrm flipH="1">
              <a:off x="1690" y="1024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7" name="Line 25"/>
            <p:cNvSpPr>
              <a:spLocks noChangeShapeType="1"/>
            </p:cNvSpPr>
            <p:nvPr/>
          </p:nvSpPr>
          <p:spPr bwMode="auto">
            <a:xfrm flipH="1">
              <a:off x="1688" y="811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29" name="Rectangle 26"/>
            <p:cNvSpPr>
              <a:spLocks noChangeArrowheads="1"/>
            </p:cNvSpPr>
            <p:nvPr/>
          </p:nvSpPr>
          <p:spPr bwMode="auto">
            <a:xfrm>
              <a:off x="1576" y="776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0.40</a:t>
              </a:r>
            </a:p>
          </p:txBody>
        </p:sp>
        <p:sp>
          <p:nvSpPr>
            <p:cNvPr id="842779" name="Line 27"/>
            <p:cNvSpPr>
              <a:spLocks noChangeShapeType="1"/>
            </p:cNvSpPr>
            <p:nvPr/>
          </p:nvSpPr>
          <p:spPr bwMode="auto">
            <a:xfrm flipH="1">
              <a:off x="1690" y="882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0" name="Line 28"/>
            <p:cNvSpPr>
              <a:spLocks noChangeShapeType="1"/>
            </p:cNvSpPr>
            <p:nvPr/>
          </p:nvSpPr>
          <p:spPr bwMode="auto">
            <a:xfrm flipH="1">
              <a:off x="1688" y="669"/>
              <a:ext cx="5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32" name="Rectangle 29"/>
            <p:cNvSpPr>
              <a:spLocks noChangeArrowheads="1"/>
            </p:cNvSpPr>
            <p:nvPr/>
          </p:nvSpPr>
          <p:spPr bwMode="auto">
            <a:xfrm>
              <a:off x="1576" y="635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0.60</a:t>
              </a:r>
            </a:p>
          </p:txBody>
        </p:sp>
        <p:sp>
          <p:nvSpPr>
            <p:cNvPr id="842782" name="Line 30"/>
            <p:cNvSpPr>
              <a:spLocks noChangeShapeType="1"/>
            </p:cNvSpPr>
            <p:nvPr/>
          </p:nvSpPr>
          <p:spPr bwMode="auto">
            <a:xfrm flipH="1">
              <a:off x="1690" y="740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3" name="Line 31"/>
            <p:cNvSpPr>
              <a:spLocks noChangeShapeType="1"/>
            </p:cNvSpPr>
            <p:nvPr/>
          </p:nvSpPr>
          <p:spPr bwMode="auto">
            <a:xfrm flipH="1">
              <a:off x="1688" y="527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25635" name="Rectangle 32"/>
            <p:cNvSpPr>
              <a:spLocks noChangeArrowheads="1"/>
            </p:cNvSpPr>
            <p:nvPr/>
          </p:nvSpPr>
          <p:spPr bwMode="auto">
            <a:xfrm>
              <a:off x="1576" y="49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0.80</a:t>
              </a:r>
            </a:p>
          </p:txBody>
        </p:sp>
        <p:sp>
          <p:nvSpPr>
            <p:cNvPr id="842785" name="Line 33"/>
            <p:cNvSpPr>
              <a:spLocks noChangeShapeType="1"/>
            </p:cNvSpPr>
            <p:nvPr/>
          </p:nvSpPr>
          <p:spPr bwMode="auto">
            <a:xfrm flipH="1">
              <a:off x="1690" y="456"/>
              <a:ext cx="3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6" name="Line 34"/>
            <p:cNvSpPr>
              <a:spLocks noChangeShapeType="1"/>
            </p:cNvSpPr>
            <p:nvPr/>
          </p:nvSpPr>
          <p:spPr bwMode="auto">
            <a:xfrm flipH="1">
              <a:off x="1690" y="598"/>
              <a:ext cx="3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7" name="Rectangle 35"/>
            <p:cNvSpPr>
              <a:spLocks noChangeArrowheads="1"/>
            </p:cNvSpPr>
            <p:nvPr/>
          </p:nvSpPr>
          <p:spPr bwMode="auto">
            <a:xfrm>
              <a:off x="2303" y="1245"/>
              <a:ext cx="75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8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Retention time (minutes)</a:t>
              </a:r>
            </a:p>
          </p:txBody>
        </p:sp>
        <p:sp>
          <p:nvSpPr>
            <p:cNvPr id="842788" name="Rectangle 36"/>
            <p:cNvSpPr>
              <a:spLocks noChangeArrowheads="1"/>
            </p:cNvSpPr>
            <p:nvPr/>
          </p:nvSpPr>
          <p:spPr bwMode="auto">
            <a:xfrm rot="16200000">
              <a:off x="1253" y="759"/>
              <a:ext cx="45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8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Response (µA)</a:t>
              </a:r>
            </a:p>
          </p:txBody>
        </p:sp>
        <p:sp>
          <p:nvSpPr>
            <p:cNvPr id="25640" name="Rectangle 37"/>
            <p:cNvSpPr>
              <a:spLocks noChangeArrowheads="1"/>
            </p:cNvSpPr>
            <p:nvPr/>
          </p:nvSpPr>
          <p:spPr bwMode="auto">
            <a:xfrm>
              <a:off x="3723" y="1132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1</a:t>
              </a:r>
            </a:p>
          </p:txBody>
        </p:sp>
        <p:sp>
          <p:nvSpPr>
            <p:cNvPr id="842790" name="Freeform 38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881"/>
                </a:cxn>
                <a:cxn ang="0">
                  <a:pos x="128" y="909"/>
                </a:cxn>
                <a:cxn ang="0">
                  <a:pos x="193" y="0"/>
                </a:cxn>
                <a:cxn ang="0">
                  <a:pos x="257" y="356"/>
                </a:cxn>
                <a:cxn ang="0">
                  <a:pos x="322" y="1020"/>
                </a:cxn>
                <a:cxn ang="0">
                  <a:pos x="387" y="742"/>
                </a:cxn>
                <a:cxn ang="0">
                  <a:pos x="451" y="904"/>
                </a:cxn>
                <a:cxn ang="0">
                  <a:pos x="516" y="0"/>
                </a:cxn>
                <a:cxn ang="0">
                  <a:pos x="580" y="935"/>
                </a:cxn>
                <a:cxn ang="0">
                  <a:pos x="645" y="907"/>
                </a:cxn>
                <a:cxn ang="0">
                  <a:pos x="709" y="876"/>
                </a:cxn>
                <a:cxn ang="0">
                  <a:pos x="774" y="907"/>
                </a:cxn>
                <a:cxn ang="0">
                  <a:pos x="838" y="0"/>
                </a:cxn>
                <a:cxn ang="0">
                  <a:pos x="903" y="919"/>
                </a:cxn>
                <a:cxn ang="0">
                  <a:pos x="967" y="522"/>
                </a:cxn>
                <a:cxn ang="0">
                  <a:pos x="1032" y="929"/>
                </a:cxn>
                <a:cxn ang="0">
                  <a:pos x="1097" y="913"/>
                </a:cxn>
                <a:cxn ang="0">
                  <a:pos x="1161" y="0"/>
                </a:cxn>
                <a:cxn ang="0">
                  <a:pos x="1226" y="909"/>
                </a:cxn>
                <a:cxn ang="0">
                  <a:pos x="1290" y="903"/>
                </a:cxn>
                <a:cxn ang="0">
                  <a:pos x="1355" y="142"/>
                </a:cxn>
                <a:cxn ang="0">
                  <a:pos x="1419" y="878"/>
                </a:cxn>
                <a:cxn ang="0">
                  <a:pos x="1484" y="883"/>
                </a:cxn>
                <a:cxn ang="0">
                  <a:pos x="1548" y="620"/>
                </a:cxn>
                <a:cxn ang="0">
                  <a:pos x="1613" y="906"/>
                </a:cxn>
                <a:cxn ang="0">
                  <a:pos x="1679" y="909"/>
                </a:cxn>
                <a:cxn ang="0">
                  <a:pos x="1743" y="821"/>
                </a:cxn>
                <a:cxn ang="0">
                  <a:pos x="1808" y="908"/>
                </a:cxn>
                <a:cxn ang="0">
                  <a:pos x="1872" y="878"/>
                </a:cxn>
                <a:cxn ang="0">
                  <a:pos x="1937" y="0"/>
                </a:cxn>
                <a:cxn ang="0">
                  <a:pos x="2001" y="944"/>
                </a:cxn>
                <a:cxn ang="0">
                  <a:pos x="2066" y="872"/>
                </a:cxn>
                <a:cxn ang="0">
                  <a:pos x="2131" y="0"/>
                </a:cxn>
                <a:cxn ang="0">
                  <a:pos x="2195" y="1004"/>
                </a:cxn>
                <a:cxn ang="0">
                  <a:pos x="2260" y="898"/>
                </a:cxn>
                <a:cxn ang="0">
                  <a:pos x="2324" y="939"/>
                </a:cxn>
                <a:cxn ang="0">
                  <a:pos x="2389" y="957"/>
                </a:cxn>
                <a:cxn ang="0">
                  <a:pos x="2453" y="906"/>
                </a:cxn>
                <a:cxn ang="0">
                  <a:pos x="2518" y="911"/>
                </a:cxn>
                <a:cxn ang="0">
                  <a:pos x="2582" y="796"/>
                </a:cxn>
                <a:cxn ang="0">
                  <a:pos x="2647" y="916"/>
                </a:cxn>
                <a:cxn ang="0">
                  <a:pos x="2711" y="570"/>
                </a:cxn>
                <a:cxn ang="0">
                  <a:pos x="2776" y="902"/>
                </a:cxn>
                <a:cxn ang="0">
                  <a:pos x="2841" y="911"/>
                </a:cxn>
                <a:cxn ang="0">
                  <a:pos x="2905" y="903"/>
                </a:cxn>
                <a:cxn ang="0">
                  <a:pos x="2970" y="907"/>
                </a:cxn>
                <a:cxn ang="0">
                  <a:pos x="3034" y="908"/>
                </a:cxn>
                <a:cxn ang="0">
                  <a:pos x="3099" y="916"/>
                </a:cxn>
                <a:cxn ang="0">
                  <a:pos x="3163" y="909"/>
                </a:cxn>
                <a:cxn ang="0">
                  <a:pos x="3228" y="904"/>
                </a:cxn>
                <a:cxn ang="0">
                  <a:pos x="3292" y="906"/>
                </a:cxn>
                <a:cxn ang="0">
                  <a:pos x="3358" y="913"/>
                </a:cxn>
                <a:cxn ang="0">
                  <a:pos x="3423" y="911"/>
                </a:cxn>
                <a:cxn ang="0">
                  <a:pos x="3487" y="923"/>
                </a:cxn>
                <a:cxn ang="0">
                  <a:pos x="3552" y="876"/>
                </a:cxn>
                <a:cxn ang="0">
                  <a:pos x="3616" y="901"/>
                </a:cxn>
                <a:cxn ang="0">
                  <a:pos x="3681" y="914"/>
                </a:cxn>
                <a:cxn ang="0">
                  <a:pos x="3745" y="913"/>
                </a:cxn>
                <a:cxn ang="0">
                  <a:pos x="3810" y="909"/>
                </a:cxn>
                <a:cxn ang="0">
                  <a:pos x="3874" y="908"/>
                </a:cxn>
                <a:cxn ang="0">
                  <a:pos x="3939" y="907"/>
                </a:cxn>
                <a:cxn ang="0">
                  <a:pos x="4004" y="919"/>
                </a:cxn>
                <a:cxn ang="0">
                  <a:pos x="4068" y="1351"/>
                </a:cxn>
              </a:cxnLst>
              <a:rect l="0" t="0" r="r" b="b"/>
              <a:pathLst>
                <a:path w="4081" h="1777">
                  <a:moveTo>
                    <a:pt x="0" y="1026"/>
                  </a:moveTo>
                  <a:lnTo>
                    <a:pt x="0" y="1026"/>
                  </a:lnTo>
                  <a:lnTo>
                    <a:pt x="2" y="1050"/>
                  </a:lnTo>
                  <a:lnTo>
                    <a:pt x="3" y="1047"/>
                  </a:lnTo>
                  <a:lnTo>
                    <a:pt x="3" y="1036"/>
                  </a:lnTo>
                  <a:lnTo>
                    <a:pt x="4" y="1015"/>
                  </a:lnTo>
                  <a:lnTo>
                    <a:pt x="5" y="995"/>
                  </a:lnTo>
                  <a:lnTo>
                    <a:pt x="7" y="974"/>
                  </a:lnTo>
                  <a:lnTo>
                    <a:pt x="7" y="954"/>
                  </a:lnTo>
                  <a:lnTo>
                    <a:pt x="8" y="933"/>
                  </a:lnTo>
                  <a:lnTo>
                    <a:pt x="9" y="912"/>
                  </a:lnTo>
                  <a:lnTo>
                    <a:pt x="10" y="890"/>
                  </a:lnTo>
                  <a:lnTo>
                    <a:pt x="10" y="868"/>
                  </a:lnTo>
                  <a:lnTo>
                    <a:pt x="12" y="851"/>
                  </a:lnTo>
                  <a:lnTo>
                    <a:pt x="13" y="837"/>
                  </a:lnTo>
                  <a:lnTo>
                    <a:pt x="14" y="829"/>
                  </a:lnTo>
                  <a:lnTo>
                    <a:pt x="14" y="825"/>
                  </a:lnTo>
                  <a:lnTo>
                    <a:pt x="15" y="824"/>
                  </a:lnTo>
                  <a:lnTo>
                    <a:pt x="17" y="822"/>
                  </a:lnTo>
                  <a:lnTo>
                    <a:pt x="18" y="821"/>
                  </a:lnTo>
                  <a:lnTo>
                    <a:pt x="18" y="821"/>
                  </a:lnTo>
                  <a:lnTo>
                    <a:pt x="19" y="821"/>
                  </a:lnTo>
                  <a:lnTo>
                    <a:pt x="20" y="821"/>
                  </a:lnTo>
                  <a:lnTo>
                    <a:pt x="22" y="821"/>
                  </a:lnTo>
                  <a:lnTo>
                    <a:pt x="22" y="822"/>
                  </a:lnTo>
                  <a:lnTo>
                    <a:pt x="23" y="822"/>
                  </a:lnTo>
                  <a:lnTo>
                    <a:pt x="24" y="824"/>
                  </a:lnTo>
                  <a:lnTo>
                    <a:pt x="25" y="825"/>
                  </a:lnTo>
                  <a:lnTo>
                    <a:pt x="25" y="826"/>
                  </a:lnTo>
                  <a:lnTo>
                    <a:pt x="27" y="827"/>
                  </a:lnTo>
                  <a:lnTo>
                    <a:pt x="28" y="830"/>
                  </a:lnTo>
                  <a:lnTo>
                    <a:pt x="29" y="831"/>
                  </a:lnTo>
                  <a:lnTo>
                    <a:pt x="29" y="834"/>
                  </a:lnTo>
                  <a:lnTo>
                    <a:pt x="30" y="836"/>
                  </a:lnTo>
                  <a:lnTo>
                    <a:pt x="32" y="839"/>
                  </a:lnTo>
                  <a:lnTo>
                    <a:pt x="33" y="842"/>
                  </a:lnTo>
                  <a:lnTo>
                    <a:pt x="33" y="847"/>
                  </a:lnTo>
                  <a:lnTo>
                    <a:pt x="34" y="851"/>
                  </a:lnTo>
                  <a:lnTo>
                    <a:pt x="35" y="855"/>
                  </a:lnTo>
                  <a:lnTo>
                    <a:pt x="36" y="858"/>
                  </a:lnTo>
                  <a:lnTo>
                    <a:pt x="36" y="861"/>
                  </a:lnTo>
                  <a:lnTo>
                    <a:pt x="38" y="863"/>
                  </a:lnTo>
                  <a:lnTo>
                    <a:pt x="39" y="867"/>
                  </a:lnTo>
                  <a:lnTo>
                    <a:pt x="40" y="870"/>
                  </a:lnTo>
                  <a:lnTo>
                    <a:pt x="40" y="871"/>
                  </a:lnTo>
                  <a:lnTo>
                    <a:pt x="41" y="873"/>
                  </a:lnTo>
                  <a:lnTo>
                    <a:pt x="43" y="876"/>
                  </a:lnTo>
                  <a:lnTo>
                    <a:pt x="44" y="877"/>
                  </a:lnTo>
                  <a:lnTo>
                    <a:pt x="44" y="880"/>
                  </a:lnTo>
                  <a:lnTo>
                    <a:pt x="45" y="881"/>
                  </a:lnTo>
                  <a:lnTo>
                    <a:pt x="46" y="882"/>
                  </a:lnTo>
                  <a:lnTo>
                    <a:pt x="48" y="882"/>
                  </a:lnTo>
                  <a:lnTo>
                    <a:pt x="48" y="883"/>
                  </a:lnTo>
                  <a:lnTo>
                    <a:pt x="49" y="885"/>
                  </a:lnTo>
                  <a:lnTo>
                    <a:pt x="50" y="885"/>
                  </a:lnTo>
                  <a:lnTo>
                    <a:pt x="51" y="885"/>
                  </a:lnTo>
                  <a:lnTo>
                    <a:pt x="51" y="885"/>
                  </a:lnTo>
                  <a:lnTo>
                    <a:pt x="53" y="883"/>
                  </a:lnTo>
                  <a:lnTo>
                    <a:pt x="54" y="883"/>
                  </a:lnTo>
                  <a:lnTo>
                    <a:pt x="55" y="882"/>
                  </a:lnTo>
                  <a:lnTo>
                    <a:pt x="55" y="882"/>
                  </a:lnTo>
                  <a:lnTo>
                    <a:pt x="56" y="882"/>
                  </a:lnTo>
                  <a:lnTo>
                    <a:pt x="58" y="881"/>
                  </a:lnTo>
                  <a:lnTo>
                    <a:pt x="59" y="881"/>
                  </a:lnTo>
                  <a:lnTo>
                    <a:pt x="60" y="881"/>
                  </a:lnTo>
                  <a:lnTo>
                    <a:pt x="60" y="881"/>
                  </a:lnTo>
                  <a:lnTo>
                    <a:pt x="61" y="881"/>
                  </a:lnTo>
                  <a:lnTo>
                    <a:pt x="63" y="881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5" y="881"/>
                  </a:lnTo>
                  <a:lnTo>
                    <a:pt x="66" y="882"/>
                  </a:lnTo>
                  <a:lnTo>
                    <a:pt x="68" y="882"/>
                  </a:lnTo>
                  <a:lnTo>
                    <a:pt x="68" y="883"/>
                  </a:lnTo>
                  <a:lnTo>
                    <a:pt x="69" y="883"/>
                  </a:lnTo>
                  <a:lnTo>
                    <a:pt x="70" y="885"/>
                  </a:lnTo>
                  <a:lnTo>
                    <a:pt x="71" y="886"/>
                  </a:lnTo>
                  <a:lnTo>
                    <a:pt x="71" y="887"/>
                  </a:lnTo>
                  <a:lnTo>
                    <a:pt x="72" y="887"/>
                  </a:lnTo>
                  <a:lnTo>
                    <a:pt x="74" y="888"/>
                  </a:lnTo>
                  <a:lnTo>
                    <a:pt x="75" y="888"/>
                  </a:lnTo>
                  <a:lnTo>
                    <a:pt x="75" y="890"/>
                  </a:lnTo>
                  <a:lnTo>
                    <a:pt x="76" y="890"/>
                  </a:lnTo>
                  <a:lnTo>
                    <a:pt x="77" y="890"/>
                  </a:lnTo>
                  <a:lnTo>
                    <a:pt x="79" y="891"/>
                  </a:lnTo>
                  <a:lnTo>
                    <a:pt x="79" y="892"/>
                  </a:lnTo>
                  <a:lnTo>
                    <a:pt x="80" y="892"/>
                  </a:lnTo>
                  <a:lnTo>
                    <a:pt x="81" y="893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4" y="897"/>
                  </a:lnTo>
                  <a:lnTo>
                    <a:pt x="85" y="898"/>
                  </a:lnTo>
                  <a:lnTo>
                    <a:pt x="86" y="899"/>
                  </a:lnTo>
                  <a:lnTo>
                    <a:pt x="86" y="901"/>
                  </a:lnTo>
                  <a:lnTo>
                    <a:pt x="87" y="902"/>
                  </a:lnTo>
                  <a:lnTo>
                    <a:pt x="89" y="903"/>
                  </a:lnTo>
                  <a:lnTo>
                    <a:pt x="90" y="904"/>
                  </a:lnTo>
                  <a:lnTo>
                    <a:pt x="90" y="906"/>
                  </a:lnTo>
                  <a:lnTo>
                    <a:pt x="91" y="907"/>
                  </a:lnTo>
                  <a:lnTo>
                    <a:pt x="92" y="907"/>
                  </a:lnTo>
                  <a:lnTo>
                    <a:pt x="94" y="907"/>
                  </a:lnTo>
                  <a:lnTo>
                    <a:pt x="94" y="907"/>
                  </a:lnTo>
                  <a:lnTo>
                    <a:pt x="95" y="907"/>
                  </a:lnTo>
                  <a:lnTo>
                    <a:pt x="96" y="907"/>
                  </a:lnTo>
                  <a:lnTo>
                    <a:pt x="97" y="907"/>
                  </a:lnTo>
                  <a:lnTo>
                    <a:pt x="97" y="907"/>
                  </a:lnTo>
                  <a:lnTo>
                    <a:pt x="99" y="907"/>
                  </a:lnTo>
                  <a:lnTo>
                    <a:pt x="100" y="907"/>
                  </a:lnTo>
                  <a:lnTo>
                    <a:pt x="101" y="906"/>
                  </a:lnTo>
                  <a:lnTo>
                    <a:pt x="101" y="906"/>
                  </a:lnTo>
                  <a:lnTo>
                    <a:pt x="102" y="906"/>
                  </a:lnTo>
                  <a:lnTo>
                    <a:pt x="104" y="906"/>
                  </a:lnTo>
                  <a:lnTo>
                    <a:pt x="105" y="906"/>
                  </a:lnTo>
                  <a:lnTo>
                    <a:pt x="105" y="906"/>
                  </a:lnTo>
                  <a:lnTo>
                    <a:pt x="106" y="906"/>
                  </a:lnTo>
                  <a:lnTo>
                    <a:pt x="107" y="906"/>
                  </a:lnTo>
                  <a:lnTo>
                    <a:pt x="108" y="906"/>
                  </a:lnTo>
                  <a:lnTo>
                    <a:pt x="108" y="906"/>
                  </a:lnTo>
                  <a:lnTo>
                    <a:pt x="110" y="906"/>
                  </a:lnTo>
                  <a:lnTo>
                    <a:pt x="111" y="906"/>
                  </a:lnTo>
                  <a:lnTo>
                    <a:pt x="112" y="907"/>
                  </a:lnTo>
                  <a:lnTo>
                    <a:pt x="113" y="907"/>
                  </a:lnTo>
                  <a:lnTo>
                    <a:pt x="113" y="907"/>
                  </a:lnTo>
                  <a:lnTo>
                    <a:pt x="115" y="907"/>
                  </a:lnTo>
                  <a:lnTo>
                    <a:pt x="116" y="907"/>
                  </a:lnTo>
                  <a:lnTo>
                    <a:pt x="117" y="908"/>
                  </a:lnTo>
                  <a:lnTo>
                    <a:pt x="117" y="908"/>
                  </a:lnTo>
                  <a:lnTo>
                    <a:pt x="118" y="908"/>
                  </a:lnTo>
                  <a:lnTo>
                    <a:pt x="120" y="908"/>
                  </a:lnTo>
                  <a:lnTo>
                    <a:pt x="121" y="908"/>
                  </a:lnTo>
                  <a:lnTo>
                    <a:pt x="121" y="909"/>
                  </a:lnTo>
                  <a:lnTo>
                    <a:pt x="122" y="909"/>
                  </a:lnTo>
                  <a:lnTo>
                    <a:pt x="123" y="909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6" y="909"/>
                  </a:lnTo>
                  <a:lnTo>
                    <a:pt x="127" y="909"/>
                  </a:lnTo>
                  <a:lnTo>
                    <a:pt x="128" y="909"/>
                  </a:lnTo>
                  <a:lnTo>
                    <a:pt x="128" y="909"/>
                  </a:lnTo>
                  <a:lnTo>
                    <a:pt x="130" y="909"/>
                  </a:lnTo>
                  <a:lnTo>
                    <a:pt x="131" y="909"/>
                  </a:lnTo>
                  <a:lnTo>
                    <a:pt x="132" y="909"/>
                  </a:lnTo>
                  <a:lnTo>
                    <a:pt x="132" y="909"/>
                  </a:lnTo>
                  <a:lnTo>
                    <a:pt x="133" y="909"/>
                  </a:lnTo>
                  <a:lnTo>
                    <a:pt x="135" y="909"/>
                  </a:lnTo>
                  <a:lnTo>
                    <a:pt x="136" y="909"/>
                  </a:lnTo>
                  <a:lnTo>
                    <a:pt x="136" y="909"/>
                  </a:lnTo>
                  <a:lnTo>
                    <a:pt x="137" y="909"/>
                  </a:lnTo>
                  <a:lnTo>
                    <a:pt x="138" y="909"/>
                  </a:lnTo>
                  <a:lnTo>
                    <a:pt x="140" y="909"/>
                  </a:lnTo>
                  <a:lnTo>
                    <a:pt x="140" y="909"/>
                  </a:lnTo>
                  <a:lnTo>
                    <a:pt x="141" y="909"/>
                  </a:lnTo>
                  <a:lnTo>
                    <a:pt x="142" y="908"/>
                  </a:lnTo>
                  <a:lnTo>
                    <a:pt x="143" y="908"/>
                  </a:lnTo>
                  <a:lnTo>
                    <a:pt x="143" y="908"/>
                  </a:lnTo>
                  <a:lnTo>
                    <a:pt x="144" y="908"/>
                  </a:lnTo>
                  <a:lnTo>
                    <a:pt x="146" y="907"/>
                  </a:lnTo>
                  <a:lnTo>
                    <a:pt x="147" y="907"/>
                  </a:lnTo>
                  <a:lnTo>
                    <a:pt x="147" y="907"/>
                  </a:lnTo>
                  <a:lnTo>
                    <a:pt x="148" y="906"/>
                  </a:lnTo>
                  <a:lnTo>
                    <a:pt x="149" y="906"/>
                  </a:lnTo>
                  <a:lnTo>
                    <a:pt x="151" y="906"/>
                  </a:lnTo>
                  <a:lnTo>
                    <a:pt x="151" y="904"/>
                  </a:lnTo>
                  <a:lnTo>
                    <a:pt x="152" y="904"/>
                  </a:lnTo>
                  <a:lnTo>
                    <a:pt x="153" y="904"/>
                  </a:lnTo>
                  <a:lnTo>
                    <a:pt x="154" y="904"/>
                  </a:lnTo>
                  <a:lnTo>
                    <a:pt x="154" y="903"/>
                  </a:lnTo>
                  <a:lnTo>
                    <a:pt x="156" y="903"/>
                  </a:lnTo>
                  <a:lnTo>
                    <a:pt x="157" y="903"/>
                  </a:lnTo>
                  <a:lnTo>
                    <a:pt x="158" y="904"/>
                  </a:lnTo>
                  <a:lnTo>
                    <a:pt x="158" y="907"/>
                  </a:lnTo>
                  <a:lnTo>
                    <a:pt x="159" y="914"/>
                  </a:lnTo>
                  <a:lnTo>
                    <a:pt x="161" y="926"/>
                  </a:lnTo>
                  <a:lnTo>
                    <a:pt x="162" y="940"/>
                  </a:lnTo>
                  <a:lnTo>
                    <a:pt x="162" y="960"/>
                  </a:lnTo>
                  <a:lnTo>
                    <a:pt x="163" y="984"/>
                  </a:lnTo>
                  <a:lnTo>
                    <a:pt x="164" y="1012"/>
                  </a:lnTo>
                  <a:lnTo>
                    <a:pt x="166" y="1046"/>
                  </a:lnTo>
                  <a:lnTo>
                    <a:pt x="166" y="1086"/>
                  </a:lnTo>
                  <a:lnTo>
                    <a:pt x="167" y="1130"/>
                  </a:lnTo>
                  <a:lnTo>
                    <a:pt x="168" y="1180"/>
                  </a:lnTo>
                  <a:lnTo>
                    <a:pt x="169" y="1230"/>
                  </a:lnTo>
                  <a:lnTo>
                    <a:pt x="171" y="1279"/>
                  </a:lnTo>
                  <a:lnTo>
                    <a:pt x="171" y="1330"/>
                  </a:lnTo>
                  <a:lnTo>
                    <a:pt x="172" y="1385"/>
                  </a:lnTo>
                  <a:lnTo>
                    <a:pt x="173" y="1443"/>
                  </a:lnTo>
                  <a:lnTo>
                    <a:pt x="174" y="1509"/>
                  </a:lnTo>
                  <a:lnTo>
                    <a:pt x="174" y="1582"/>
                  </a:lnTo>
                  <a:lnTo>
                    <a:pt x="176" y="1672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632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1" y="76"/>
                  </a:lnTo>
                  <a:lnTo>
                    <a:pt x="233" y="243"/>
                  </a:lnTo>
                  <a:lnTo>
                    <a:pt x="234" y="344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6" y="370"/>
                  </a:lnTo>
                  <a:lnTo>
                    <a:pt x="238" y="336"/>
                  </a:lnTo>
                  <a:lnTo>
                    <a:pt x="239" y="226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48"/>
                  </a:lnTo>
                  <a:lnTo>
                    <a:pt x="255" y="146"/>
                  </a:lnTo>
                  <a:lnTo>
                    <a:pt x="256" y="249"/>
                  </a:lnTo>
                  <a:lnTo>
                    <a:pt x="257" y="356"/>
                  </a:lnTo>
                  <a:lnTo>
                    <a:pt x="257" y="455"/>
                  </a:lnTo>
                  <a:lnTo>
                    <a:pt x="259" y="536"/>
                  </a:lnTo>
                  <a:lnTo>
                    <a:pt x="260" y="595"/>
                  </a:lnTo>
                  <a:lnTo>
                    <a:pt x="261" y="635"/>
                  </a:lnTo>
                  <a:lnTo>
                    <a:pt x="261" y="662"/>
                  </a:lnTo>
                  <a:lnTo>
                    <a:pt x="262" y="682"/>
                  </a:lnTo>
                  <a:lnTo>
                    <a:pt x="264" y="701"/>
                  </a:lnTo>
                  <a:lnTo>
                    <a:pt x="265" y="721"/>
                  </a:lnTo>
                  <a:lnTo>
                    <a:pt x="265" y="740"/>
                  </a:lnTo>
                  <a:lnTo>
                    <a:pt x="266" y="762"/>
                  </a:lnTo>
                  <a:lnTo>
                    <a:pt x="267" y="783"/>
                  </a:lnTo>
                  <a:lnTo>
                    <a:pt x="269" y="808"/>
                  </a:lnTo>
                  <a:lnTo>
                    <a:pt x="269" y="834"/>
                  </a:lnTo>
                  <a:lnTo>
                    <a:pt x="270" y="862"/>
                  </a:lnTo>
                  <a:lnTo>
                    <a:pt x="271" y="892"/>
                  </a:lnTo>
                  <a:lnTo>
                    <a:pt x="272" y="919"/>
                  </a:lnTo>
                  <a:lnTo>
                    <a:pt x="272" y="939"/>
                  </a:lnTo>
                  <a:lnTo>
                    <a:pt x="274" y="947"/>
                  </a:lnTo>
                  <a:lnTo>
                    <a:pt x="275" y="943"/>
                  </a:lnTo>
                  <a:lnTo>
                    <a:pt x="276" y="939"/>
                  </a:lnTo>
                  <a:lnTo>
                    <a:pt x="276" y="940"/>
                  </a:lnTo>
                  <a:lnTo>
                    <a:pt x="277" y="948"/>
                  </a:lnTo>
                  <a:lnTo>
                    <a:pt x="279" y="955"/>
                  </a:lnTo>
                  <a:lnTo>
                    <a:pt x="280" y="948"/>
                  </a:lnTo>
                  <a:lnTo>
                    <a:pt x="281" y="909"/>
                  </a:lnTo>
                  <a:lnTo>
                    <a:pt x="281" y="825"/>
                  </a:lnTo>
                  <a:lnTo>
                    <a:pt x="282" y="707"/>
                  </a:lnTo>
                  <a:lnTo>
                    <a:pt x="283" y="569"/>
                  </a:lnTo>
                  <a:lnTo>
                    <a:pt x="285" y="445"/>
                  </a:lnTo>
                  <a:lnTo>
                    <a:pt x="285" y="362"/>
                  </a:lnTo>
                  <a:lnTo>
                    <a:pt x="286" y="334"/>
                  </a:lnTo>
                  <a:lnTo>
                    <a:pt x="287" y="358"/>
                  </a:lnTo>
                  <a:lnTo>
                    <a:pt x="288" y="420"/>
                  </a:lnTo>
                  <a:lnTo>
                    <a:pt x="288" y="498"/>
                  </a:lnTo>
                  <a:lnTo>
                    <a:pt x="290" y="580"/>
                  </a:lnTo>
                  <a:lnTo>
                    <a:pt x="291" y="660"/>
                  </a:lnTo>
                  <a:lnTo>
                    <a:pt x="292" y="734"/>
                  </a:lnTo>
                  <a:lnTo>
                    <a:pt x="292" y="805"/>
                  </a:lnTo>
                  <a:lnTo>
                    <a:pt x="293" y="868"/>
                  </a:lnTo>
                  <a:lnTo>
                    <a:pt x="295" y="919"/>
                  </a:lnTo>
                  <a:lnTo>
                    <a:pt x="296" y="955"/>
                  </a:lnTo>
                  <a:lnTo>
                    <a:pt x="296" y="974"/>
                  </a:lnTo>
                  <a:lnTo>
                    <a:pt x="297" y="966"/>
                  </a:lnTo>
                  <a:lnTo>
                    <a:pt x="298" y="909"/>
                  </a:lnTo>
                  <a:lnTo>
                    <a:pt x="300" y="769"/>
                  </a:lnTo>
                  <a:lnTo>
                    <a:pt x="300" y="527"/>
                  </a:lnTo>
                  <a:lnTo>
                    <a:pt x="301" y="214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6" y="156"/>
                  </a:lnTo>
                  <a:lnTo>
                    <a:pt x="307" y="198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192"/>
                  </a:lnTo>
                  <a:lnTo>
                    <a:pt x="318" y="587"/>
                  </a:lnTo>
                  <a:lnTo>
                    <a:pt x="318" y="819"/>
                  </a:lnTo>
                  <a:lnTo>
                    <a:pt x="319" y="944"/>
                  </a:lnTo>
                  <a:lnTo>
                    <a:pt x="321" y="1000"/>
                  </a:lnTo>
                  <a:lnTo>
                    <a:pt x="322" y="1020"/>
                  </a:lnTo>
                  <a:lnTo>
                    <a:pt x="322" y="1014"/>
                  </a:lnTo>
                  <a:lnTo>
                    <a:pt x="323" y="1000"/>
                  </a:lnTo>
                  <a:lnTo>
                    <a:pt x="324" y="989"/>
                  </a:lnTo>
                  <a:lnTo>
                    <a:pt x="326" y="981"/>
                  </a:lnTo>
                  <a:lnTo>
                    <a:pt x="326" y="980"/>
                  </a:lnTo>
                  <a:lnTo>
                    <a:pt x="327" y="980"/>
                  </a:lnTo>
                  <a:lnTo>
                    <a:pt x="328" y="976"/>
                  </a:lnTo>
                  <a:lnTo>
                    <a:pt x="329" y="960"/>
                  </a:lnTo>
                  <a:lnTo>
                    <a:pt x="329" y="914"/>
                  </a:lnTo>
                  <a:lnTo>
                    <a:pt x="331" y="810"/>
                  </a:lnTo>
                  <a:lnTo>
                    <a:pt x="332" y="635"/>
                  </a:lnTo>
                  <a:lnTo>
                    <a:pt x="333" y="374"/>
                  </a:lnTo>
                  <a:lnTo>
                    <a:pt x="333" y="75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9" y="117"/>
                  </a:lnTo>
                  <a:lnTo>
                    <a:pt x="341" y="226"/>
                  </a:lnTo>
                  <a:lnTo>
                    <a:pt x="342" y="311"/>
                  </a:lnTo>
                  <a:lnTo>
                    <a:pt x="342" y="377"/>
                  </a:lnTo>
                  <a:lnTo>
                    <a:pt x="343" y="430"/>
                  </a:lnTo>
                  <a:lnTo>
                    <a:pt x="344" y="475"/>
                  </a:lnTo>
                  <a:lnTo>
                    <a:pt x="346" y="514"/>
                  </a:lnTo>
                  <a:lnTo>
                    <a:pt x="346" y="552"/>
                  </a:lnTo>
                  <a:lnTo>
                    <a:pt x="347" y="588"/>
                  </a:lnTo>
                  <a:lnTo>
                    <a:pt x="348" y="621"/>
                  </a:lnTo>
                  <a:lnTo>
                    <a:pt x="349" y="655"/>
                  </a:lnTo>
                  <a:lnTo>
                    <a:pt x="349" y="685"/>
                  </a:lnTo>
                  <a:lnTo>
                    <a:pt x="351" y="711"/>
                  </a:lnTo>
                  <a:lnTo>
                    <a:pt x="352" y="732"/>
                  </a:lnTo>
                  <a:lnTo>
                    <a:pt x="353" y="747"/>
                  </a:lnTo>
                  <a:lnTo>
                    <a:pt x="353" y="757"/>
                  </a:lnTo>
                  <a:lnTo>
                    <a:pt x="354" y="762"/>
                  </a:lnTo>
                  <a:lnTo>
                    <a:pt x="355" y="765"/>
                  </a:lnTo>
                  <a:lnTo>
                    <a:pt x="357" y="772"/>
                  </a:lnTo>
                  <a:lnTo>
                    <a:pt x="357" y="780"/>
                  </a:lnTo>
                  <a:lnTo>
                    <a:pt x="358" y="795"/>
                  </a:lnTo>
                  <a:lnTo>
                    <a:pt x="359" y="814"/>
                  </a:lnTo>
                  <a:lnTo>
                    <a:pt x="360" y="835"/>
                  </a:lnTo>
                  <a:lnTo>
                    <a:pt x="360" y="858"/>
                  </a:lnTo>
                  <a:lnTo>
                    <a:pt x="362" y="882"/>
                  </a:lnTo>
                  <a:lnTo>
                    <a:pt x="363" y="902"/>
                  </a:lnTo>
                  <a:lnTo>
                    <a:pt x="364" y="914"/>
                  </a:lnTo>
                  <a:lnTo>
                    <a:pt x="364" y="918"/>
                  </a:lnTo>
                  <a:lnTo>
                    <a:pt x="365" y="909"/>
                  </a:lnTo>
                  <a:lnTo>
                    <a:pt x="367" y="887"/>
                  </a:lnTo>
                  <a:lnTo>
                    <a:pt x="368" y="855"/>
                  </a:lnTo>
                  <a:lnTo>
                    <a:pt x="368" y="817"/>
                  </a:lnTo>
                  <a:lnTo>
                    <a:pt x="369" y="783"/>
                  </a:lnTo>
                  <a:lnTo>
                    <a:pt x="370" y="755"/>
                  </a:lnTo>
                  <a:lnTo>
                    <a:pt x="372" y="739"/>
                  </a:lnTo>
                  <a:lnTo>
                    <a:pt x="372" y="732"/>
                  </a:lnTo>
                  <a:lnTo>
                    <a:pt x="373" y="731"/>
                  </a:lnTo>
                  <a:lnTo>
                    <a:pt x="374" y="731"/>
                  </a:lnTo>
                  <a:lnTo>
                    <a:pt x="375" y="726"/>
                  </a:lnTo>
                  <a:lnTo>
                    <a:pt x="375" y="713"/>
                  </a:lnTo>
                  <a:lnTo>
                    <a:pt x="377" y="690"/>
                  </a:lnTo>
                  <a:lnTo>
                    <a:pt x="378" y="657"/>
                  </a:lnTo>
                  <a:lnTo>
                    <a:pt x="379" y="624"/>
                  </a:lnTo>
                  <a:lnTo>
                    <a:pt x="379" y="596"/>
                  </a:lnTo>
                  <a:lnTo>
                    <a:pt x="380" y="583"/>
                  </a:lnTo>
                  <a:lnTo>
                    <a:pt x="382" y="585"/>
                  </a:lnTo>
                  <a:lnTo>
                    <a:pt x="383" y="600"/>
                  </a:lnTo>
                  <a:lnTo>
                    <a:pt x="383" y="626"/>
                  </a:lnTo>
                  <a:lnTo>
                    <a:pt x="384" y="659"/>
                  </a:lnTo>
                  <a:lnTo>
                    <a:pt x="385" y="697"/>
                  </a:lnTo>
                  <a:lnTo>
                    <a:pt x="387" y="742"/>
                  </a:lnTo>
                  <a:lnTo>
                    <a:pt x="387" y="786"/>
                  </a:lnTo>
                  <a:lnTo>
                    <a:pt x="388" y="825"/>
                  </a:lnTo>
                  <a:lnTo>
                    <a:pt x="389" y="851"/>
                  </a:lnTo>
                  <a:lnTo>
                    <a:pt x="390" y="857"/>
                  </a:lnTo>
                  <a:lnTo>
                    <a:pt x="390" y="847"/>
                  </a:lnTo>
                  <a:lnTo>
                    <a:pt x="391" y="831"/>
                  </a:lnTo>
                  <a:lnTo>
                    <a:pt x="393" y="822"/>
                  </a:lnTo>
                  <a:lnTo>
                    <a:pt x="394" y="827"/>
                  </a:lnTo>
                  <a:lnTo>
                    <a:pt x="395" y="842"/>
                  </a:lnTo>
                  <a:lnTo>
                    <a:pt x="395" y="861"/>
                  </a:lnTo>
                  <a:lnTo>
                    <a:pt x="396" y="878"/>
                  </a:lnTo>
                  <a:lnTo>
                    <a:pt x="398" y="893"/>
                  </a:lnTo>
                  <a:lnTo>
                    <a:pt x="399" y="902"/>
                  </a:lnTo>
                  <a:lnTo>
                    <a:pt x="399" y="907"/>
                  </a:lnTo>
                  <a:lnTo>
                    <a:pt x="400" y="906"/>
                  </a:lnTo>
                  <a:lnTo>
                    <a:pt x="401" y="898"/>
                  </a:lnTo>
                  <a:lnTo>
                    <a:pt x="403" y="886"/>
                  </a:lnTo>
                  <a:lnTo>
                    <a:pt x="403" y="871"/>
                  </a:lnTo>
                  <a:lnTo>
                    <a:pt x="404" y="858"/>
                  </a:lnTo>
                  <a:lnTo>
                    <a:pt x="405" y="850"/>
                  </a:lnTo>
                  <a:lnTo>
                    <a:pt x="406" y="850"/>
                  </a:lnTo>
                  <a:lnTo>
                    <a:pt x="406" y="857"/>
                  </a:lnTo>
                  <a:lnTo>
                    <a:pt x="408" y="871"/>
                  </a:lnTo>
                  <a:lnTo>
                    <a:pt x="409" y="886"/>
                  </a:lnTo>
                  <a:lnTo>
                    <a:pt x="410" y="901"/>
                  </a:lnTo>
                  <a:lnTo>
                    <a:pt x="410" y="912"/>
                  </a:lnTo>
                  <a:lnTo>
                    <a:pt x="411" y="922"/>
                  </a:lnTo>
                  <a:lnTo>
                    <a:pt x="413" y="928"/>
                  </a:lnTo>
                  <a:lnTo>
                    <a:pt x="414" y="933"/>
                  </a:lnTo>
                  <a:lnTo>
                    <a:pt x="414" y="934"/>
                  </a:lnTo>
                  <a:lnTo>
                    <a:pt x="415" y="935"/>
                  </a:lnTo>
                  <a:lnTo>
                    <a:pt x="416" y="934"/>
                  </a:lnTo>
                  <a:lnTo>
                    <a:pt x="418" y="932"/>
                  </a:lnTo>
                  <a:lnTo>
                    <a:pt x="418" y="927"/>
                  </a:lnTo>
                  <a:lnTo>
                    <a:pt x="419" y="921"/>
                  </a:lnTo>
                  <a:lnTo>
                    <a:pt x="420" y="913"/>
                  </a:lnTo>
                  <a:lnTo>
                    <a:pt x="421" y="902"/>
                  </a:lnTo>
                  <a:lnTo>
                    <a:pt x="421" y="891"/>
                  </a:lnTo>
                  <a:lnTo>
                    <a:pt x="423" y="877"/>
                  </a:lnTo>
                  <a:lnTo>
                    <a:pt x="424" y="863"/>
                  </a:lnTo>
                  <a:lnTo>
                    <a:pt x="425" y="851"/>
                  </a:lnTo>
                  <a:lnTo>
                    <a:pt x="425" y="840"/>
                  </a:lnTo>
                  <a:lnTo>
                    <a:pt x="426" y="830"/>
                  </a:lnTo>
                  <a:lnTo>
                    <a:pt x="427" y="821"/>
                  </a:lnTo>
                  <a:lnTo>
                    <a:pt x="429" y="805"/>
                  </a:lnTo>
                  <a:lnTo>
                    <a:pt x="429" y="772"/>
                  </a:lnTo>
                  <a:lnTo>
                    <a:pt x="430" y="703"/>
                  </a:lnTo>
                  <a:lnTo>
                    <a:pt x="431" y="584"/>
                  </a:lnTo>
                  <a:lnTo>
                    <a:pt x="432" y="410"/>
                  </a:lnTo>
                  <a:lnTo>
                    <a:pt x="432" y="214"/>
                  </a:lnTo>
                  <a:lnTo>
                    <a:pt x="434" y="59"/>
                  </a:lnTo>
                  <a:lnTo>
                    <a:pt x="435" y="2"/>
                  </a:lnTo>
                  <a:lnTo>
                    <a:pt x="436" y="51"/>
                  </a:lnTo>
                  <a:lnTo>
                    <a:pt x="436" y="169"/>
                  </a:lnTo>
                  <a:lnTo>
                    <a:pt x="437" y="307"/>
                  </a:lnTo>
                  <a:lnTo>
                    <a:pt x="439" y="436"/>
                  </a:lnTo>
                  <a:lnTo>
                    <a:pt x="440" y="546"/>
                  </a:lnTo>
                  <a:lnTo>
                    <a:pt x="440" y="637"/>
                  </a:lnTo>
                  <a:lnTo>
                    <a:pt x="441" y="712"/>
                  </a:lnTo>
                  <a:lnTo>
                    <a:pt x="442" y="774"/>
                  </a:lnTo>
                  <a:lnTo>
                    <a:pt x="444" y="824"/>
                  </a:lnTo>
                  <a:lnTo>
                    <a:pt x="444" y="861"/>
                  </a:lnTo>
                  <a:lnTo>
                    <a:pt x="445" y="888"/>
                  </a:lnTo>
                  <a:lnTo>
                    <a:pt x="446" y="906"/>
                  </a:lnTo>
                  <a:lnTo>
                    <a:pt x="447" y="914"/>
                  </a:lnTo>
                  <a:lnTo>
                    <a:pt x="449" y="916"/>
                  </a:lnTo>
                  <a:lnTo>
                    <a:pt x="449" y="913"/>
                  </a:lnTo>
                  <a:lnTo>
                    <a:pt x="450" y="909"/>
                  </a:lnTo>
                  <a:lnTo>
                    <a:pt x="451" y="904"/>
                  </a:lnTo>
                  <a:lnTo>
                    <a:pt x="452" y="899"/>
                  </a:lnTo>
                  <a:lnTo>
                    <a:pt x="452" y="897"/>
                  </a:lnTo>
                  <a:lnTo>
                    <a:pt x="454" y="894"/>
                  </a:lnTo>
                  <a:lnTo>
                    <a:pt x="455" y="893"/>
                  </a:lnTo>
                  <a:lnTo>
                    <a:pt x="456" y="893"/>
                  </a:lnTo>
                  <a:lnTo>
                    <a:pt x="456" y="893"/>
                  </a:lnTo>
                  <a:lnTo>
                    <a:pt x="457" y="894"/>
                  </a:lnTo>
                  <a:lnTo>
                    <a:pt x="459" y="898"/>
                  </a:lnTo>
                  <a:lnTo>
                    <a:pt x="460" y="902"/>
                  </a:lnTo>
                  <a:lnTo>
                    <a:pt x="460" y="906"/>
                  </a:lnTo>
                  <a:lnTo>
                    <a:pt x="461" y="909"/>
                  </a:lnTo>
                  <a:lnTo>
                    <a:pt x="462" y="912"/>
                  </a:lnTo>
                  <a:lnTo>
                    <a:pt x="463" y="913"/>
                  </a:lnTo>
                  <a:lnTo>
                    <a:pt x="463" y="914"/>
                  </a:lnTo>
                  <a:lnTo>
                    <a:pt x="465" y="916"/>
                  </a:lnTo>
                  <a:lnTo>
                    <a:pt x="466" y="916"/>
                  </a:lnTo>
                  <a:lnTo>
                    <a:pt x="467" y="916"/>
                  </a:lnTo>
                  <a:lnTo>
                    <a:pt x="467" y="914"/>
                  </a:lnTo>
                  <a:lnTo>
                    <a:pt x="468" y="913"/>
                  </a:lnTo>
                  <a:lnTo>
                    <a:pt x="470" y="912"/>
                  </a:lnTo>
                  <a:lnTo>
                    <a:pt x="471" y="911"/>
                  </a:lnTo>
                  <a:lnTo>
                    <a:pt x="471" y="909"/>
                  </a:lnTo>
                  <a:lnTo>
                    <a:pt x="472" y="907"/>
                  </a:lnTo>
                  <a:lnTo>
                    <a:pt x="473" y="906"/>
                  </a:lnTo>
                  <a:lnTo>
                    <a:pt x="475" y="903"/>
                  </a:lnTo>
                  <a:lnTo>
                    <a:pt x="475" y="901"/>
                  </a:lnTo>
                  <a:lnTo>
                    <a:pt x="476" y="899"/>
                  </a:lnTo>
                  <a:lnTo>
                    <a:pt x="477" y="898"/>
                  </a:lnTo>
                  <a:lnTo>
                    <a:pt x="478" y="897"/>
                  </a:lnTo>
                  <a:lnTo>
                    <a:pt x="478" y="894"/>
                  </a:lnTo>
                  <a:lnTo>
                    <a:pt x="480" y="894"/>
                  </a:lnTo>
                  <a:lnTo>
                    <a:pt x="481" y="893"/>
                  </a:lnTo>
                  <a:lnTo>
                    <a:pt x="482" y="893"/>
                  </a:lnTo>
                  <a:lnTo>
                    <a:pt x="482" y="894"/>
                  </a:lnTo>
                  <a:lnTo>
                    <a:pt x="483" y="897"/>
                  </a:lnTo>
                  <a:lnTo>
                    <a:pt x="485" y="899"/>
                  </a:lnTo>
                  <a:lnTo>
                    <a:pt x="486" y="903"/>
                  </a:lnTo>
                  <a:lnTo>
                    <a:pt x="486" y="907"/>
                  </a:lnTo>
                  <a:lnTo>
                    <a:pt x="487" y="909"/>
                  </a:lnTo>
                  <a:lnTo>
                    <a:pt x="488" y="914"/>
                  </a:lnTo>
                  <a:lnTo>
                    <a:pt x="490" y="921"/>
                  </a:lnTo>
                  <a:lnTo>
                    <a:pt x="490" y="928"/>
                  </a:lnTo>
                  <a:lnTo>
                    <a:pt x="491" y="939"/>
                  </a:lnTo>
                  <a:lnTo>
                    <a:pt x="492" y="953"/>
                  </a:lnTo>
                  <a:lnTo>
                    <a:pt x="493" y="968"/>
                  </a:lnTo>
                  <a:lnTo>
                    <a:pt x="493" y="988"/>
                  </a:lnTo>
                  <a:lnTo>
                    <a:pt x="495" y="1009"/>
                  </a:lnTo>
                  <a:lnTo>
                    <a:pt x="496" y="1034"/>
                  </a:lnTo>
                  <a:lnTo>
                    <a:pt x="497" y="1061"/>
                  </a:lnTo>
                  <a:lnTo>
                    <a:pt x="497" y="1089"/>
                  </a:lnTo>
                  <a:lnTo>
                    <a:pt x="498" y="1119"/>
                  </a:lnTo>
                  <a:lnTo>
                    <a:pt x="499" y="1147"/>
                  </a:lnTo>
                  <a:lnTo>
                    <a:pt x="501" y="1159"/>
                  </a:lnTo>
                  <a:lnTo>
                    <a:pt x="501" y="1138"/>
                  </a:lnTo>
                  <a:lnTo>
                    <a:pt x="502" y="1037"/>
                  </a:lnTo>
                  <a:lnTo>
                    <a:pt x="503" y="772"/>
                  </a:lnTo>
                  <a:lnTo>
                    <a:pt x="504" y="286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6" y="0"/>
                  </a:lnTo>
                  <a:lnTo>
                    <a:pt x="527" y="81"/>
                  </a:lnTo>
                  <a:lnTo>
                    <a:pt x="528" y="229"/>
                  </a:lnTo>
                  <a:lnTo>
                    <a:pt x="528" y="353"/>
                  </a:lnTo>
                  <a:lnTo>
                    <a:pt x="529" y="451"/>
                  </a:lnTo>
                  <a:lnTo>
                    <a:pt x="531" y="519"/>
                  </a:lnTo>
                  <a:lnTo>
                    <a:pt x="532" y="544"/>
                  </a:lnTo>
                  <a:lnTo>
                    <a:pt x="532" y="508"/>
                  </a:lnTo>
                  <a:lnTo>
                    <a:pt x="533" y="394"/>
                  </a:lnTo>
                  <a:lnTo>
                    <a:pt x="534" y="194"/>
                  </a:lnTo>
                  <a:lnTo>
                    <a:pt x="535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210"/>
                  </a:lnTo>
                  <a:lnTo>
                    <a:pt x="547" y="488"/>
                  </a:lnTo>
                  <a:lnTo>
                    <a:pt x="547" y="711"/>
                  </a:lnTo>
                  <a:lnTo>
                    <a:pt x="548" y="872"/>
                  </a:lnTo>
                  <a:lnTo>
                    <a:pt x="549" y="989"/>
                  </a:lnTo>
                  <a:lnTo>
                    <a:pt x="550" y="1063"/>
                  </a:lnTo>
                  <a:lnTo>
                    <a:pt x="550" y="1111"/>
                  </a:lnTo>
                  <a:lnTo>
                    <a:pt x="552" y="1138"/>
                  </a:lnTo>
                  <a:lnTo>
                    <a:pt x="553" y="1153"/>
                  </a:lnTo>
                  <a:lnTo>
                    <a:pt x="554" y="1160"/>
                  </a:lnTo>
                  <a:lnTo>
                    <a:pt x="554" y="1161"/>
                  </a:lnTo>
                  <a:lnTo>
                    <a:pt x="555" y="1160"/>
                  </a:lnTo>
                  <a:lnTo>
                    <a:pt x="557" y="1155"/>
                  </a:lnTo>
                  <a:lnTo>
                    <a:pt x="558" y="1149"/>
                  </a:lnTo>
                  <a:lnTo>
                    <a:pt x="558" y="1140"/>
                  </a:lnTo>
                  <a:lnTo>
                    <a:pt x="559" y="1130"/>
                  </a:lnTo>
                  <a:lnTo>
                    <a:pt x="560" y="1118"/>
                  </a:lnTo>
                  <a:lnTo>
                    <a:pt x="562" y="1107"/>
                  </a:lnTo>
                  <a:lnTo>
                    <a:pt x="563" y="1094"/>
                  </a:lnTo>
                  <a:lnTo>
                    <a:pt x="563" y="1084"/>
                  </a:lnTo>
                  <a:lnTo>
                    <a:pt x="564" y="1075"/>
                  </a:lnTo>
                  <a:lnTo>
                    <a:pt x="565" y="1068"/>
                  </a:lnTo>
                  <a:lnTo>
                    <a:pt x="567" y="1062"/>
                  </a:lnTo>
                  <a:lnTo>
                    <a:pt x="567" y="1057"/>
                  </a:lnTo>
                  <a:lnTo>
                    <a:pt x="568" y="1052"/>
                  </a:lnTo>
                  <a:lnTo>
                    <a:pt x="569" y="1046"/>
                  </a:lnTo>
                  <a:lnTo>
                    <a:pt x="570" y="1039"/>
                  </a:lnTo>
                  <a:lnTo>
                    <a:pt x="570" y="1031"/>
                  </a:lnTo>
                  <a:lnTo>
                    <a:pt x="571" y="1022"/>
                  </a:lnTo>
                  <a:lnTo>
                    <a:pt x="573" y="1012"/>
                  </a:lnTo>
                  <a:lnTo>
                    <a:pt x="574" y="1002"/>
                  </a:lnTo>
                  <a:lnTo>
                    <a:pt x="574" y="993"/>
                  </a:lnTo>
                  <a:lnTo>
                    <a:pt x="575" y="983"/>
                  </a:lnTo>
                  <a:lnTo>
                    <a:pt x="576" y="973"/>
                  </a:lnTo>
                  <a:lnTo>
                    <a:pt x="578" y="963"/>
                  </a:lnTo>
                  <a:lnTo>
                    <a:pt x="578" y="954"/>
                  </a:lnTo>
                  <a:lnTo>
                    <a:pt x="579" y="944"/>
                  </a:lnTo>
                  <a:lnTo>
                    <a:pt x="580" y="935"/>
                  </a:lnTo>
                  <a:lnTo>
                    <a:pt x="581" y="928"/>
                  </a:lnTo>
                  <a:lnTo>
                    <a:pt x="581" y="921"/>
                  </a:lnTo>
                  <a:lnTo>
                    <a:pt x="583" y="916"/>
                  </a:lnTo>
                  <a:lnTo>
                    <a:pt x="584" y="913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86" y="909"/>
                  </a:lnTo>
                  <a:lnTo>
                    <a:pt x="588" y="909"/>
                  </a:lnTo>
                  <a:lnTo>
                    <a:pt x="589" y="909"/>
                  </a:lnTo>
                  <a:lnTo>
                    <a:pt x="589" y="908"/>
                  </a:lnTo>
                  <a:lnTo>
                    <a:pt x="590" y="908"/>
                  </a:lnTo>
                  <a:lnTo>
                    <a:pt x="591" y="908"/>
                  </a:lnTo>
                  <a:lnTo>
                    <a:pt x="593" y="908"/>
                  </a:lnTo>
                  <a:lnTo>
                    <a:pt x="593" y="909"/>
                  </a:lnTo>
                  <a:lnTo>
                    <a:pt x="594" y="912"/>
                  </a:lnTo>
                  <a:lnTo>
                    <a:pt x="595" y="913"/>
                  </a:lnTo>
                  <a:lnTo>
                    <a:pt x="596" y="916"/>
                  </a:lnTo>
                  <a:lnTo>
                    <a:pt x="596" y="918"/>
                  </a:lnTo>
                  <a:lnTo>
                    <a:pt x="598" y="919"/>
                  </a:lnTo>
                  <a:lnTo>
                    <a:pt x="599" y="921"/>
                  </a:lnTo>
                  <a:lnTo>
                    <a:pt x="600" y="922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3" y="922"/>
                  </a:lnTo>
                  <a:lnTo>
                    <a:pt x="604" y="921"/>
                  </a:lnTo>
                  <a:lnTo>
                    <a:pt x="604" y="919"/>
                  </a:lnTo>
                  <a:lnTo>
                    <a:pt x="605" y="918"/>
                  </a:lnTo>
                  <a:lnTo>
                    <a:pt x="606" y="918"/>
                  </a:lnTo>
                  <a:lnTo>
                    <a:pt x="607" y="917"/>
                  </a:lnTo>
                  <a:lnTo>
                    <a:pt x="607" y="917"/>
                  </a:lnTo>
                  <a:lnTo>
                    <a:pt x="609" y="917"/>
                  </a:lnTo>
                  <a:lnTo>
                    <a:pt x="610" y="916"/>
                  </a:lnTo>
                  <a:lnTo>
                    <a:pt x="611" y="916"/>
                  </a:lnTo>
                  <a:lnTo>
                    <a:pt x="611" y="914"/>
                  </a:lnTo>
                  <a:lnTo>
                    <a:pt x="612" y="913"/>
                  </a:lnTo>
                  <a:lnTo>
                    <a:pt x="614" y="912"/>
                  </a:lnTo>
                  <a:lnTo>
                    <a:pt x="615" y="911"/>
                  </a:lnTo>
                  <a:lnTo>
                    <a:pt x="616" y="908"/>
                  </a:lnTo>
                  <a:lnTo>
                    <a:pt x="616" y="907"/>
                  </a:lnTo>
                  <a:lnTo>
                    <a:pt x="617" y="906"/>
                  </a:lnTo>
                  <a:lnTo>
                    <a:pt x="619" y="904"/>
                  </a:lnTo>
                  <a:lnTo>
                    <a:pt x="620" y="903"/>
                  </a:lnTo>
                  <a:lnTo>
                    <a:pt x="620" y="902"/>
                  </a:lnTo>
                  <a:lnTo>
                    <a:pt x="621" y="901"/>
                  </a:lnTo>
                  <a:lnTo>
                    <a:pt x="622" y="898"/>
                  </a:lnTo>
                  <a:lnTo>
                    <a:pt x="624" y="897"/>
                  </a:lnTo>
                  <a:lnTo>
                    <a:pt x="624" y="894"/>
                  </a:lnTo>
                  <a:lnTo>
                    <a:pt x="625" y="892"/>
                  </a:lnTo>
                  <a:lnTo>
                    <a:pt x="626" y="888"/>
                  </a:lnTo>
                  <a:lnTo>
                    <a:pt x="627" y="885"/>
                  </a:lnTo>
                  <a:lnTo>
                    <a:pt x="627" y="880"/>
                  </a:lnTo>
                  <a:lnTo>
                    <a:pt x="629" y="873"/>
                  </a:lnTo>
                  <a:lnTo>
                    <a:pt x="630" y="868"/>
                  </a:lnTo>
                  <a:lnTo>
                    <a:pt x="631" y="862"/>
                  </a:lnTo>
                  <a:lnTo>
                    <a:pt x="631" y="857"/>
                  </a:lnTo>
                  <a:lnTo>
                    <a:pt x="632" y="853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9"/>
                  </a:lnTo>
                  <a:lnTo>
                    <a:pt x="636" y="850"/>
                  </a:lnTo>
                  <a:lnTo>
                    <a:pt x="637" y="853"/>
                  </a:lnTo>
                  <a:lnTo>
                    <a:pt x="638" y="858"/>
                  </a:lnTo>
                  <a:lnTo>
                    <a:pt x="638" y="866"/>
                  </a:lnTo>
                  <a:lnTo>
                    <a:pt x="640" y="873"/>
                  </a:lnTo>
                  <a:lnTo>
                    <a:pt x="641" y="881"/>
                  </a:lnTo>
                  <a:lnTo>
                    <a:pt x="642" y="888"/>
                  </a:lnTo>
                  <a:lnTo>
                    <a:pt x="642" y="894"/>
                  </a:lnTo>
                  <a:lnTo>
                    <a:pt x="643" y="901"/>
                  </a:lnTo>
                  <a:lnTo>
                    <a:pt x="645" y="907"/>
                  </a:lnTo>
                  <a:lnTo>
                    <a:pt x="646" y="912"/>
                  </a:lnTo>
                  <a:lnTo>
                    <a:pt x="646" y="916"/>
                  </a:lnTo>
                  <a:lnTo>
                    <a:pt x="647" y="918"/>
                  </a:lnTo>
                  <a:lnTo>
                    <a:pt x="648" y="919"/>
                  </a:lnTo>
                  <a:lnTo>
                    <a:pt x="650" y="919"/>
                  </a:lnTo>
                  <a:lnTo>
                    <a:pt x="650" y="917"/>
                  </a:lnTo>
                  <a:lnTo>
                    <a:pt x="651" y="913"/>
                  </a:lnTo>
                  <a:lnTo>
                    <a:pt x="652" y="907"/>
                  </a:lnTo>
                  <a:lnTo>
                    <a:pt x="653" y="899"/>
                  </a:lnTo>
                  <a:lnTo>
                    <a:pt x="653" y="890"/>
                  </a:lnTo>
                  <a:lnTo>
                    <a:pt x="655" y="877"/>
                  </a:lnTo>
                  <a:lnTo>
                    <a:pt x="656" y="865"/>
                  </a:lnTo>
                  <a:lnTo>
                    <a:pt x="657" y="852"/>
                  </a:lnTo>
                  <a:lnTo>
                    <a:pt x="657" y="842"/>
                  </a:lnTo>
                  <a:lnTo>
                    <a:pt x="658" y="835"/>
                  </a:lnTo>
                  <a:lnTo>
                    <a:pt x="660" y="831"/>
                  </a:lnTo>
                  <a:lnTo>
                    <a:pt x="661" y="831"/>
                  </a:lnTo>
                  <a:lnTo>
                    <a:pt x="661" y="836"/>
                  </a:lnTo>
                  <a:lnTo>
                    <a:pt x="662" y="842"/>
                  </a:lnTo>
                  <a:lnTo>
                    <a:pt x="663" y="852"/>
                  </a:lnTo>
                  <a:lnTo>
                    <a:pt x="665" y="861"/>
                  </a:lnTo>
                  <a:lnTo>
                    <a:pt x="665" y="870"/>
                  </a:lnTo>
                  <a:lnTo>
                    <a:pt x="666" y="876"/>
                  </a:lnTo>
                  <a:lnTo>
                    <a:pt x="667" y="882"/>
                  </a:lnTo>
                  <a:lnTo>
                    <a:pt x="668" y="887"/>
                  </a:lnTo>
                  <a:lnTo>
                    <a:pt x="668" y="890"/>
                  </a:lnTo>
                  <a:lnTo>
                    <a:pt x="670" y="892"/>
                  </a:lnTo>
                  <a:lnTo>
                    <a:pt x="671" y="894"/>
                  </a:lnTo>
                  <a:lnTo>
                    <a:pt x="672" y="897"/>
                  </a:lnTo>
                  <a:lnTo>
                    <a:pt x="673" y="898"/>
                  </a:lnTo>
                  <a:lnTo>
                    <a:pt x="673" y="899"/>
                  </a:lnTo>
                  <a:lnTo>
                    <a:pt x="674" y="901"/>
                  </a:lnTo>
                  <a:lnTo>
                    <a:pt x="676" y="902"/>
                  </a:lnTo>
                  <a:lnTo>
                    <a:pt x="677" y="902"/>
                  </a:lnTo>
                  <a:lnTo>
                    <a:pt x="677" y="902"/>
                  </a:lnTo>
                  <a:lnTo>
                    <a:pt x="678" y="901"/>
                  </a:lnTo>
                  <a:lnTo>
                    <a:pt x="679" y="898"/>
                  </a:lnTo>
                  <a:lnTo>
                    <a:pt x="681" y="896"/>
                  </a:lnTo>
                  <a:lnTo>
                    <a:pt x="681" y="894"/>
                  </a:lnTo>
                  <a:lnTo>
                    <a:pt x="682" y="892"/>
                  </a:lnTo>
                  <a:lnTo>
                    <a:pt x="683" y="890"/>
                  </a:lnTo>
                  <a:lnTo>
                    <a:pt x="684" y="886"/>
                  </a:lnTo>
                  <a:lnTo>
                    <a:pt x="684" y="883"/>
                  </a:lnTo>
                  <a:lnTo>
                    <a:pt x="686" y="880"/>
                  </a:lnTo>
                  <a:lnTo>
                    <a:pt x="687" y="876"/>
                  </a:lnTo>
                  <a:lnTo>
                    <a:pt x="688" y="872"/>
                  </a:lnTo>
                  <a:lnTo>
                    <a:pt x="688" y="870"/>
                  </a:lnTo>
                  <a:lnTo>
                    <a:pt x="689" y="868"/>
                  </a:lnTo>
                  <a:lnTo>
                    <a:pt x="691" y="867"/>
                  </a:lnTo>
                  <a:lnTo>
                    <a:pt x="692" y="867"/>
                  </a:lnTo>
                  <a:lnTo>
                    <a:pt x="692" y="867"/>
                  </a:lnTo>
                  <a:lnTo>
                    <a:pt x="693" y="868"/>
                  </a:lnTo>
                  <a:lnTo>
                    <a:pt x="694" y="870"/>
                  </a:lnTo>
                  <a:lnTo>
                    <a:pt x="696" y="872"/>
                  </a:lnTo>
                  <a:lnTo>
                    <a:pt x="696" y="873"/>
                  </a:lnTo>
                  <a:lnTo>
                    <a:pt x="697" y="875"/>
                  </a:lnTo>
                  <a:lnTo>
                    <a:pt x="698" y="876"/>
                  </a:lnTo>
                  <a:lnTo>
                    <a:pt x="699" y="876"/>
                  </a:lnTo>
                  <a:lnTo>
                    <a:pt x="699" y="876"/>
                  </a:lnTo>
                  <a:lnTo>
                    <a:pt x="701" y="876"/>
                  </a:lnTo>
                  <a:lnTo>
                    <a:pt x="702" y="876"/>
                  </a:lnTo>
                  <a:lnTo>
                    <a:pt x="703" y="877"/>
                  </a:lnTo>
                  <a:lnTo>
                    <a:pt x="703" y="877"/>
                  </a:lnTo>
                  <a:lnTo>
                    <a:pt x="704" y="877"/>
                  </a:lnTo>
                  <a:lnTo>
                    <a:pt x="706" y="877"/>
                  </a:lnTo>
                  <a:lnTo>
                    <a:pt x="707" y="877"/>
                  </a:lnTo>
                  <a:lnTo>
                    <a:pt x="707" y="877"/>
                  </a:lnTo>
                  <a:lnTo>
                    <a:pt x="708" y="876"/>
                  </a:lnTo>
                  <a:lnTo>
                    <a:pt x="709" y="876"/>
                  </a:lnTo>
                  <a:lnTo>
                    <a:pt x="710" y="876"/>
                  </a:lnTo>
                  <a:lnTo>
                    <a:pt x="710" y="877"/>
                  </a:lnTo>
                  <a:lnTo>
                    <a:pt x="712" y="877"/>
                  </a:lnTo>
                  <a:lnTo>
                    <a:pt x="713" y="878"/>
                  </a:lnTo>
                  <a:lnTo>
                    <a:pt x="714" y="880"/>
                  </a:lnTo>
                  <a:lnTo>
                    <a:pt x="714" y="881"/>
                  </a:lnTo>
                  <a:lnTo>
                    <a:pt x="715" y="883"/>
                  </a:lnTo>
                  <a:lnTo>
                    <a:pt x="717" y="886"/>
                  </a:lnTo>
                  <a:lnTo>
                    <a:pt x="718" y="890"/>
                  </a:lnTo>
                  <a:lnTo>
                    <a:pt x="718" y="892"/>
                  </a:lnTo>
                  <a:lnTo>
                    <a:pt x="719" y="893"/>
                  </a:lnTo>
                  <a:lnTo>
                    <a:pt x="720" y="894"/>
                  </a:lnTo>
                  <a:lnTo>
                    <a:pt x="722" y="893"/>
                  </a:lnTo>
                  <a:lnTo>
                    <a:pt x="722" y="892"/>
                  </a:lnTo>
                  <a:lnTo>
                    <a:pt x="723" y="891"/>
                  </a:lnTo>
                  <a:lnTo>
                    <a:pt x="724" y="888"/>
                  </a:lnTo>
                  <a:lnTo>
                    <a:pt x="725" y="888"/>
                  </a:lnTo>
                  <a:lnTo>
                    <a:pt x="725" y="890"/>
                  </a:lnTo>
                  <a:lnTo>
                    <a:pt x="727" y="891"/>
                  </a:lnTo>
                  <a:lnTo>
                    <a:pt x="728" y="894"/>
                  </a:lnTo>
                  <a:lnTo>
                    <a:pt x="729" y="897"/>
                  </a:lnTo>
                  <a:lnTo>
                    <a:pt x="730" y="901"/>
                  </a:lnTo>
                  <a:lnTo>
                    <a:pt x="730" y="903"/>
                  </a:lnTo>
                  <a:lnTo>
                    <a:pt x="732" y="907"/>
                  </a:lnTo>
                  <a:lnTo>
                    <a:pt x="733" y="909"/>
                  </a:lnTo>
                  <a:lnTo>
                    <a:pt x="734" y="912"/>
                  </a:lnTo>
                  <a:lnTo>
                    <a:pt x="734" y="913"/>
                  </a:lnTo>
                  <a:lnTo>
                    <a:pt x="735" y="916"/>
                  </a:lnTo>
                  <a:lnTo>
                    <a:pt x="737" y="917"/>
                  </a:lnTo>
                  <a:lnTo>
                    <a:pt x="738" y="919"/>
                  </a:lnTo>
                  <a:lnTo>
                    <a:pt x="738" y="921"/>
                  </a:lnTo>
                  <a:lnTo>
                    <a:pt x="739" y="923"/>
                  </a:lnTo>
                  <a:lnTo>
                    <a:pt x="740" y="924"/>
                  </a:lnTo>
                  <a:lnTo>
                    <a:pt x="742" y="924"/>
                  </a:lnTo>
                  <a:lnTo>
                    <a:pt x="742" y="924"/>
                  </a:lnTo>
                  <a:lnTo>
                    <a:pt x="743" y="924"/>
                  </a:lnTo>
                  <a:lnTo>
                    <a:pt x="744" y="923"/>
                  </a:lnTo>
                  <a:lnTo>
                    <a:pt x="745" y="921"/>
                  </a:lnTo>
                  <a:lnTo>
                    <a:pt x="745" y="918"/>
                  </a:lnTo>
                  <a:lnTo>
                    <a:pt x="746" y="914"/>
                  </a:lnTo>
                  <a:lnTo>
                    <a:pt x="748" y="909"/>
                  </a:lnTo>
                  <a:lnTo>
                    <a:pt x="749" y="903"/>
                  </a:lnTo>
                  <a:lnTo>
                    <a:pt x="749" y="894"/>
                  </a:lnTo>
                  <a:lnTo>
                    <a:pt x="750" y="885"/>
                  </a:lnTo>
                  <a:lnTo>
                    <a:pt x="751" y="872"/>
                  </a:lnTo>
                  <a:lnTo>
                    <a:pt x="753" y="858"/>
                  </a:lnTo>
                  <a:lnTo>
                    <a:pt x="753" y="846"/>
                  </a:lnTo>
                  <a:lnTo>
                    <a:pt x="754" y="835"/>
                  </a:lnTo>
                  <a:lnTo>
                    <a:pt x="755" y="827"/>
                  </a:lnTo>
                  <a:lnTo>
                    <a:pt x="756" y="824"/>
                  </a:lnTo>
                  <a:lnTo>
                    <a:pt x="756" y="825"/>
                  </a:lnTo>
                  <a:lnTo>
                    <a:pt x="758" y="830"/>
                  </a:lnTo>
                  <a:lnTo>
                    <a:pt x="759" y="836"/>
                  </a:lnTo>
                  <a:lnTo>
                    <a:pt x="760" y="845"/>
                  </a:lnTo>
                  <a:lnTo>
                    <a:pt x="760" y="855"/>
                  </a:lnTo>
                  <a:lnTo>
                    <a:pt x="761" y="863"/>
                  </a:lnTo>
                  <a:lnTo>
                    <a:pt x="763" y="871"/>
                  </a:lnTo>
                  <a:lnTo>
                    <a:pt x="764" y="878"/>
                  </a:lnTo>
                  <a:lnTo>
                    <a:pt x="764" y="886"/>
                  </a:lnTo>
                  <a:lnTo>
                    <a:pt x="765" y="891"/>
                  </a:lnTo>
                  <a:lnTo>
                    <a:pt x="766" y="894"/>
                  </a:lnTo>
                  <a:lnTo>
                    <a:pt x="768" y="898"/>
                  </a:lnTo>
                  <a:lnTo>
                    <a:pt x="768" y="901"/>
                  </a:lnTo>
                  <a:lnTo>
                    <a:pt x="769" y="903"/>
                  </a:lnTo>
                  <a:lnTo>
                    <a:pt x="770" y="904"/>
                  </a:lnTo>
                  <a:lnTo>
                    <a:pt x="771" y="906"/>
                  </a:lnTo>
                  <a:lnTo>
                    <a:pt x="771" y="907"/>
                  </a:lnTo>
                  <a:lnTo>
                    <a:pt x="773" y="907"/>
                  </a:lnTo>
                  <a:lnTo>
                    <a:pt x="774" y="907"/>
                  </a:lnTo>
                  <a:lnTo>
                    <a:pt x="775" y="906"/>
                  </a:lnTo>
                  <a:lnTo>
                    <a:pt x="775" y="903"/>
                  </a:lnTo>
                  <a:lnTo>
                    <a:pt x="776" y="902"/>
                  </a:lnTo>
                  <a:lnTo>
                    <a:pt x="778" y="901"/>
                  </a:lnTo>
                  <a:lnTo>
                    <a:pt x="779" y="901"/>
                  </a:lnTo>
                  <a:lnTo>
                    <a:pt x="779" y="902"/>
                  </a:lnTo>
                  <a:lnTo>
                    <a:pt x="780" y="904"/>
                  </a:lnTo>
                  <a:lnTo>
                    <a:pt x="781" y="907"/>
                  </a:lnTo>
                  <a:lnTo>
                    <a:pt x="782" y="911"/>
                  </a:lnTo>
                  <a:lnTo>
                    <a:pt x="782" y="912"/>
                  </a:lnTo>
                  <a:lnTo>
                    <a:pt x="784" y="913"/>
                  </a:lnTo>
                  <a:lnTo>
                    <a:pt x="785" y="914"/>
                  </a:lnTo>
                  <a:lnTo>
                    <a:pt x="786" y="912"/>
                  </a:lnTo>
                  <a:lnTo>
                    <a:pt x="787" y="909"/>
                  </a:lnTo>
                  <a:lnTo>
                    <a:pt x="787" y="903"/>
                  </a:lnTo>
                  <a:lnTo>
                    <a:pt x="789" y="896"/>
                  </a:lnTo>
                  <a:lnTo>
                    <a:pt x="790" y="886"/>
                  </a:lnTo>
                  <a:lnTo>
                    <a:pt x="791" y="873"/>
                  </a:lnTo>
                  <a:lnTo>
                    <a:pt x="791" y="861"/>
                  </a:lnTo>
                  <a:lnTo>
                    <a:pt x="792" y="847"/>
                  </a:lnTo>
                  <a:lnTo>
                    <a:pt x="794" y="836"/>
                  </a:lnTo>
                  <a:lnTo>
                    <a:pt x="795" y="825"/>
                  </a:lnTo>
                  <a:lnTo>
                    <a:pt x="795" y="817"/>
                  </a:lnTo>
                  <a:lnTo>
                    <a:pt x="796" y="813"/>
                  </a:lnTo>
                  <a:lnTo>
                    <a:pt x="797" y="810"/>
                  </a:lnTo>
                  <a:lnTo>
                    <a:pt x="799" y="813"/>
                  </a:lnTo>
                  <a:lnTo>
                    <a:pt x="799" y="819"/>
                  </a:lnTo>
                  <a:lnTo>
                    <a:pt x="800" y="827"/>
                  </a:lnTo>
                  <a:lnTo>
                    <a:pt x="801" y="839"/>
                  </a:lnTo>
                  <a:lnTo>
                    <a:pt x="802" y="850"/>
                  </a:lnTo>
                  <a:lnTo>
                    <a:pt x="802" y="862"/>
                  </a:lnTo>
                  <a:lnTo>
                    <a:pt x="804" y="872"/>
                  </a:lnTo>
                  <a:lnTo>
                    <a:pt x="805" y="882"/>
                  </a:lnTo>
                  <a:lnTo>
                    <a:pt x="806" y="888"/>
                  </a:lnTo>
                  <a:lnTo>
                    <a:pt x="806" y="893"/>
                  </a:lnTo>
                  <a:lnTo>
                    <a:pt x="807" y="894"/>
                  </a:lnTo>
                  <a:lnTo>
                    <a:pt x="809" y="896"/>
                  </a:lnTo>
                  <a:lnTo>
                    <a:pt x="810" y="896"/>
                  </a:lnTo>
                  <a:lnTo>
                    <a:pt x="810" y="896"/>
                  </a:lnTo>
                  <a:lnTo>
                    <a:pt x="811" y="897"/>
                  </a:lnTo>
                  <a:lnTo>
                    <a:pt x="812" y="899"/>
                  </a:lnTo>
                  <a:lnTo>
                    <a:pt x="814" y="902"/>
                  </a:lnTo>
                  <a:lnTo>
                    <a:pt x="814" y="904"/>
                  </a:lnTo>
                  <a:lnTo>
                    <a:pt x="815" y="906"/>
                  </a:lnTo>
                  <a:lnTo>
                    <a:pt x="816" y="903"/>
                  </a:lnTo>
                  <a:lnTo>
                    <a:pt x="817" y="896"/>
                  </a:lnTo>
                  <a:lnTo>
                    <a:pt x="817" y="878"/>
                  </a:lnTo>
                  <a:lnTo>
                    <a:pt x="818" y="849"/>
                  </a:lnTo>
                  <a:lnTo>
                    <a:pt x="820" y="804"/>
                  </a:lnTo>
                  <a:lnTo>
                    <a:pt x="821" y="739"/>
                  </a:lnTo>
                  <a:lnTo>
                    <a:pt x="821" y="652"/>
                  </a:lnTo>
                  <a:lnTo>
                    <a:pt x="822" y="539"/>
                  </a:lnTo>
                  <a:lnTo>
                    <a:pt x="823" y="400"/>
                  </a:lnTo>
                  <a:lnTo>
                    <a:pt x="825" y="236"/>
                  </a:lnTo>
                  <a:lnTo>
                    <a:pt x="825" y="51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0"/>
                  </a:lnTo>
                  <a:lnTo>
                    <a:pt x="841" y="0"/>
                  </a:lnTo>
                  <a:lnTo>
                    <a:pt x="841" y="77"/>
                  </a:lnTo>
                  <a:lnTo>
                    <a:pt x="842" y="184"/>
                  </a:lnTo>
                  <a:lnTo>
                    <a:pt x="843" y="280"/>
                  </a:lnTo>
                  <a:lnTo>
                    <a:pt x="845" y="365"/>
                  </a:lnTo>
                  <a:lnTo>
                    <a:pt x="845" y="445"/>
                  </a:lnTo>
                  <a:lnTo>
                    <a:pt x="846" y="518"/>
                  </a:lnTo>
                  <a:lnTo>
                    <a:pt x="847" y="587"/>
                  </a:lnTo>
                  <a:lnTo>
                    <a:pt x="848" y="647"/>
                  </a:lnTo>
                  <a:lnTo>
                    <a:pt x="848" y="701"/>
                  </a:lnTo>
                  <a:lnTo>
                    <a:pt x="850" y="748"/>
                  </a:lnTo>
                  <a:lnTo>
                    <a:pt x="851" y="786"/>
                  </a:lnTo>
                  <a:lnTo>
                    <a:pt x="852" y="819"/>
                  </a:lnTo>
                  <a:lnTo>
                    <a:pt x="852" y="844"/>
                  </a:lnTo>
                  <a:lnTo>
                    <a:pt x="853" y="863"/>
                  </a:lnTo>
                  <a:lnTo>
                    <a:pt x="854" y="880"/>
                  </a:lnTo>
                  <a:lnTo>
                    <a:pt x="856" y="891"/>
                  </a:lnTo>
                  <a:lnTo>
                    <a:pt x="856" y="898"/>
                  </a:lnTo>
                  <a:lnTo>
                    <a:pt x="857" y="904"/>
                  </a:lnTo>
                  <a:lnTo>
                    <a:pt x="858" y="908"/>
                  </a:lnTo>
                  <a:lnTo>
                    <a:pt x="859" y="911"/>
                  </a:lnTo>
                  <a:lnTo>
                    <a:pt x="859" y="911"/>
                  </a:lnTo>
                  <a:lnTo>
                    <a:pt x="861" y="908"/>
                  </a:lnTo>
                  <a:lnTo>
                    <a:pt x="862" y="903"/>
                  </a:lnTo>
                  <a:lnTo>
                    <a:pt x="863" y="896"/>
                  </a:lnTo>
                  <a:lnTo>
                    <a:pt x="863" y="882"/>
                  </a:lnTo>
                  <a:lnTo>
                    <a:pt x="864" y="870"/>
                  </a:lnTo>
                  <a:lnTo>
                    <a:pt x="866" y="852"/>
                  </a:lnTo>
                  <a:lnTo>
                    <a:pt x="867" y="832"/>
                  </a:lnTo>
                  <a:lnTo>
                    <a:pt x="867" y="808"/>
                  </a:lnTo>
                  <a:lnTo>
                    <a:pt x="868" y="778"/>
                  </a:lnTo>
                  <a:lnTo>
                    <a:pt x="869" y="743"/>
                  </a:lnTo>
                  <a:lnTo>
                    <a:pt x="871" y="702"/>
                  </a:lnTo>
                  <a:lnTo>
                    <a:pt x="871" y="655"/>
                  </a:lnTo>
                  <a:lnTo>
                    <a:pt x="872" y="601"/>
                  </a:lnTo>
                  <a:lnTo>
                    <a:pt x="873" y="542"/>
                  </a:lnTo>
                  <a:lnTo>
                    <a:pt x="874" y="480"/>
                  </a:lnTo>
                  <a:lnTo>
                    <a:pt x="874" y="416"/>
                  </a:lnTo>
                  <a:lnTo>
                    <a:pt x="876" y="359"/>
                  </a:lnTo>
                  <a:lnTo>
                    <a:pt x="877" y="313"/>
                  </a:lnTo>
                  <a:lnTo>
                    <a:pt x="878" y="286"/>
                  </a:lnTo>
                  <a:lnTo>
                    <a:pt x="878" y="285"/>
                  </a:lnTo>
                  <a:lnTo>
                    <a:pt x="879" y="308"/>
                  </a:lnTo>
                  <a:lnTo>
                    <a:pt x="881" y="358"/>
                  </a:lnTo>
                  <a:lnTo>
                    <a:pt x="882" y="428"/>
                  </a:lnTo>
                  <a:lnTo>
                    <a:pt x="882" y="508"/>
                  </a:lnTo>
                  <a:lnTo>
                    <a:pt x="883" y="590"/>
                  </a:lnTo>
                  <a:lnTo>
                    <a:pt x="884" y="667"/>
                  </a:lnTo>
                  <a:lnTo>
                    <a:pt x="886" y="733"/>
                  </a:lnTo>
                  <a:lnTo>
                    <a:pt x="886" y="786"/>
                  </a:lnTo>
                  <a:lnTo>
                    <a:pt x="887" y="826"/>
                  </a:lnTo>
                  <a:lnTo>
                    <a:pt x="888" y="856"/>
                  </a:lnTo>
                  <a:lnTo>
                    <a:pt x="889" y="877"/>
                  </a:lnTo>
                  <a:lnTo>
                    <a:pt x="889" y="891"/>
                  </a:lnTo>
                  <a:lnTo>
                    <a:pt x="890" y="901"/>
                  </a:lnTo>
                  <a:lnTo>
                    <a:pt x="892" y="908"/>
                  </a:lnTo>
                  <a:lnTo>
                    <a:pt x="893" y="913"/>
                  </a:lnTo>
                  <a:lnTo>
                    <a:pt x="893" y="917"/>
                  </a:lnTo>
                  <a:lnTo>
                    <a:pt x="894" y="919"/>
                  </a:lnTo>
                  <a:lnTo>
                    <a:pt x="895" y="922"/>
                  </a:lnTo>
                  <a:lnTo>
                    <a:pt x="897" y="922"/>
                  </a:lnTo>
                  <a:lnTo>
                    <a:pt x="898" y="923"/>
                  </a:lnTo>
                  <a:lnTo>
                    <a:pt x="898" y="923"/>
                  </a:lnTo>
                  <a:lnTo>
                    <a:pt x="899" y="922"/>
                  </a:lnTo>
                  <a:lnTo>
                    <a:pt x="900" y="921"/>
                  </a:lnTo>
                  <a:lnTo>
                    <a:pt x="902" y="921"/>
                  </a:lnTo>
                  <a:lnTo>
                    <a:pt x="902" y="919"/>
                  </a:lnTo>
                  <a:lnTo>
                    <a:pt x="903" y="919"/>
                  </a:lnTo>
                  <a:lnTo>
                    <a:pt x="904" y="921"/>
                  </a:lnTo>
                  <a:lnTo>
                    <a:pt x="905" y="924"/>
                  </a:lnTo>
                  <a:lnTo>
                    <a:pt x="905" y="929"/>
                  </a:lnTo>
                  <a:lnTo>
                    <a:pt x="907" y="935"/>
                  </a:lnTo>
                  <a:lnTo>
                    <a:pt x="908" y="944"/>
                  </a:lnTo>
                  <a:lnTo>
                    <a:pt x="909" y="953"/>
                  </a:lnTo>
                  <a:lnTo>
                    <a:pt x="909" y="960"/>
                  </a:lnTo>
                  <a:lnTo>
                    <a:pt x="910" y="966"/>
                  </a:lnTo>
                  <a:lnTo>
                    <a:pt x="912" y="969"/>
                  </a:lnTo>
                  <a:lnTo>
                    <a:pt x="913" y="968"/>
                  </a:lnTo>
                  <a:lnTo>
                    <a:pt x="913" y="965"/>
                  </a:lnTo>
                  <a:lnTo>
                    <a:pt x="914" y="960"/>
                  </a:lnTo>
                  <a:lnTo>
                    <a:pt x="915" y="954"/>
                  </a:lnTo>
                  <a:lnTo>
                    <a:pt x="917" y="947"/>
                  </a:lnTo>
                  <a:lnTo>
                    <a:pt x="917" y="939"/>
                  </a:lnTo>
                  <a:lnTo>
                    <a:pt x="918" y="930"/>
                  </a:lnTo>
                  <a:lnTo>
                    <a:pt x="919" y="921"/>
                  </a:lnTo>
                  <a:lnTo>
                    <a:pt x="920" y="911"/>
                  </a:lnTo>
                  <a:lnTo>
                    <a:pt x="920" y="902"/>
                  </a:lnTo>
                  <a:lnTo>
                    <a:pt x="922" y="894"/>
                  </a:lnTo>
                  <a:lnTo>
                    <a:pt x="923" y="890"/>
                  </a:lnTo>
                  <a:lnTo>
                    <a:pt x="924" y="890"/>
                  </a:lnTo>
                  <a:lnTo>
                    <a:pt x="924" y="891"/>
                  </a:lnTo>
                  <a:lnTo>
                    <a:pt x="925" y="897"/>
                  </a:lnTo>
                  <a:lnTo>
                    <a:pt x="926" y="902"/>
                  </a:lnTo>
                  <a:lnTo>
                    <a:pt x="928" y="907"/>
                  </a:lnTo>
                  <a:lnTo>
                    <a:pt x="928" y="912"/>
                  </a:lnTo>
                  <a:lnTo>
                    <a:pt x="929" y="914"/>
                  </a:lnTo>
                  <a:lnTo>
                    <a:pt x="930" y="916"/>
                  </a:lnTo>
                  <a:lnTo>
                    <a:pt x="931" y="917"/>
                  </a:lnTo>
                  <a:lnTo>
                    <a:pt x="931" y="916"/>
                  </a:lnTo>
                  <a:lnTo>
                    <a:pt x="933" y="914"/>
                  </a:lnTo>
                  <a:lnTo>
                    <a:pt x="934" y="912"/>
                  </a:lnTo>
                  <a:lnTo>
                    <a:pt x="935" y="908"/>
                  </a:lnTo>
                  <a:lnTo>
                    <a:pt x="935" y="903"/>
                  </a:lnTo>
                  <a:lnTo>
                    <a:pt x="936" y="894"/>
                  </a:lnTo>
                  <a:lnTo>
                    <a:pt x="938" y="883"/>
                  </a:lnTo>
                  <a:lnTo>
                    <a:pt x="939" y="868"/>
                  </a:lnTo>
                  <a:lnTo>
                    <a:pt x="939" y="846"/>
                  </a:lnTo>
                  <a:lnTo>
                    <a:pt x="940" y="815"/>
                  </a:lnTo>
                  <a:lnTo>
                    <a:pt x="941" y="772"/>
                  </a:lnTo>
                  <a:lnTo>
                    <a:pt x="943" y="711"/>
                  </a:lnTo>
                  <a:lnTo>
                    <a:pt x="943" y="627"/>
                  </a:lnTo>
                  <a:lnTo>
                    <a:pt x="944" y="517"/>
                  </a:lnTo>
                  <a:lnTo>
                    <a:pt x="945" y="368"/>
                  </a:lnTo>
                  <a:lnTo>
                    <a:pt x="946" y="173"/>
                  </a:lnTo>
                  <a:lnTo>
                    <a:pt x="946" y="0"/>
                  </a:lnTo>
                  <a:lnTo>
                    <a:pt x="948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64" y="0"/>
                  </a:lnTo>
                  <a:lnTo>
                    <a:pt x="965" y="23"/>
                  </a:lnTo>
                  <a:lnTo>
                    <a:pt x="966" y="238"/>
                  </a:lnTo>
                  <a:lnTo>
                    <a:pt x="966" y="400"/>
                  </a:lnTo>
                  <a:lnTo>
                    <a:pt x="967" y="522"/>
                  </a:lnTo>
                  <a:lnTo>
                    <a:pt x="969" y="614"/>
                  </a:lnTo>
                  <a:lnTo>
                    <a:pt x="970" y="683"/>
                  </a:lnTo>
                  <a:lnTo>
                    <a:pt x="970" y="737"/>
                  </a:lnTo>
                  <a:lnTo>
                    <a:pt x="971" y="779"/>
                  </a:lnTo>
                  <a:lnTo>
                    <a:pt x="972" y="813"/>
                  </a:lnTo>
                  <a:lnTo>
                    <a:pt x="974" y="837"/>
                  </a:lnTo>
                  <a:lnTo>
                    <a:pt x="974" y="858"/>
                  </a:lnTo>
                  <a:lnTo>
                    <a:pt x="975" y="875"/>
                  </a:lnTo>
                  <a:lnTo>
                    <a:pt x="976" y="886"/>
                  </a:lnTo>
                  <a:lnTo>
                    <a:pt x="977" y="896"/>
                  </a:lnTo>
                  <a:lnTo>
                    <a:pt x="977" y="904"/>
                  </a:lnTo>
                  <a:lnTo>
                    <a:pt x="979" y="911"/>
                  </a:lnTo>
                  <a:lnTo>
                    <a:pt x="980" y="914"/>
                  </a:lnTo>
                  <a:lnTo>
                    <a:pt x="981" y="918"/>
                  </a:lnTo>
                  <a:lnTo>
                    <a:pt x="981" y="922"/>
                  </a:lnTo>
                  <a:lnTo>
                    <a:pt x="982" y="922"/>
                  </a:lnTo>
                  <a:lnTo>
                    <a:pt x="984" y="922"/>
                  </a:lnTo>
                  <a:lnTo>
                    <a:pt x="985" y="921"/>
                  </a:lnTo>
                  <a:lnTo>
                    <a:pt x="985" y="919"/>
                  </a:lnTo>
                  <a:lnTo>
                    <a:pt x="986" y="917"/>
                  </a:lnTo>
                  <a:lnTo>
                    <a:pt x="987" y="916"/>
                  </a:lnTo>
                  <a:lnTo>
                    <a:pt x="989" y="913"/>
                  </a:lnTo>
                  <a:lnTo>
                    <a:pt x="989" y="911"/>
                  </a:lnTo>
                  <a:lnTo>
                    <a:pt x="990" y="909"/>
                  </a:lnTo>
                  <a:lnTo>
                    <a:pt x="991" y="907"/>
                  </a:lnTo>
                  <a:lnTo>
                    <a:pt x="992" y="907"/>
                  </a:lnTo>
                  <a:lnTo>
                    <a:pt x="992" y="907"/>
                  </a:lnTo>
                  <a:lnTo>
                    <a:pt x="994" y="907"/>
                  </a:lnTo>
                  <a:lnTo>
                    <a:pt x="995" y="907"/>
                  </a:lnTo>
                  <a:lnTo>
                    <a:pt x="996" y="907"/>
                  </a:lnTo>
                  <a:lnTo>
                    <a:pt x="996" y="908"/>
                  </a:lnTo>
                  <a:lnTo>
                    <a:pt x="997" y="909"/>
                  </a:lnTo>
                  <a:lnTo>
                    <a:pt x="998" y="909"/>
                  </a:lnTo>
                  <a:lnTo>
                    <a:pt x="1000" y="911"/>
                  </a:lnTo>
                  <a:lnTo>
                    <a:pt x="1000" y="912"/>
                  </a:lnTo>
                  <a:lnTo>
                    <a:pt x="1001" y="911"/>
                  </a:lnTo>
                  <a:lnTo>
                    <a:pt x="1002" y="911"/>
                  </a:lnTo>
                  <a:lnTo>
                    <a:pt x="1003" y="908"/>
                  </a:lnTo>
                  <a:lnTo>
                    <a:pt x="1003" y="907"/>
                  </a:lnTo>
                  <a:lnTo>
                    <a:pt x="1005" y="904"/>
                  </a:lnTo>
                  <a:lnTo>
                    <a:pt x="1006" y="901"/>
                  </a:lnTo>
                  <a:lnTo>
                    <a:pt x="1007" y="896"/>
                  </a:lnTo>
                  <a:lnTo>
                    <a:pt x="1008" y="890"/>
                  </a:lnTo>
                  <a:lnTo>
                    <a:pt x="1008" y="878"/>
                  </a:lnTo>
                  <a:lnTo>
                    <a:pt x="1010" y="861"/>
                  </a:lnTo>
                  <a:lnTo>
                    <a:pt x="1011" y="834"/>
                  </a:lnTo>
                  <a:lnTo>
                    <a:pt x="1012" y="791"/>
                  </a:lnTo>
                  <a:lnTo>
                    <a:pt x="1012" y="737"/>
                  </a:lnTo>
                  <a:lnTo>
                    <a:pt x="1013" y="675"/>
                  </a:lnTo>
                  <a:lnTo>
                    <a:pt x="1015" y="613"/>
                  </a:lnTo>
                  <a:lnTo>
                    <a:pt x="1016" y="565"/>
                  </a:lnTo>
                  <a:lnTo>
                    <a:pt x="1016" y="544"/>
                  </a:lnTo>
                  <a:lnTo>
                    <a:pt x="1017" y="553"/>
                  </a:lnTo>
                  <a:lnTo>
                    <a:pt x="1018" y="589"/>
                  </a:lnTo>
                  <a:lnTo>
                    <a:pt x="1020" y="644"/>
                  </a:lnTo>
                  <a:lnTo>
                    <a:pt x="1020" y="704"/>
                  </a:lnTo>
                  <a:lnTo>
                    <a:pt x="1021" y="762"/>
                  </a:lnTo>
                  <a:lnTo>
                    <a:pt x="1022" y="809"/>
                  </a:lnTo>
                  <a:lnTo>
                    <a:pt x="1023" y="845"/>
                  </a:lnTo>
                  <a:lnTo>
                    <a:pt x="1023" y="871"/>
                  </a:lnTo>
                  <a:lnTo>
                    <a:pt x="1025" y="887"/>
                  </a:lnTo>
                  <a:lnTo>
                    <a:pt x="1026" y="898"/>
                  </a:lnTo>
                  <a:lnTo>
                    <a:pt x="1027" y="906"/>
                  </a:lnTo>
                  <a:lnTo>
                    <a:pt x="1027" y="911"/>
                  </a:lnTo>
                  <a:lnTo>
                    <a:pt x="1028" y="916"/>
                  </a:lnTo>
                  <a:lnTo>
                    <a:pt x="1029" y="919"/>
                  </a:lnTo>
                  <a:lnTo>
                    <a:pt x="1031" y="923"/>
                  </a:lnTo>
                  <a:lnTo>
                    <a:pt x="1031" y="927"/>
                  </a:lnTo>
                  <a:lnTo>
                    <a:pt x="1032" y="929"/>
                  </a:lnTo>
                  <a:lnTo>
                    <a:pt x="1033" y="932"/>
                  </a:lnTo>
                  <a:lnTo>
                    <a:pt x="1034" y="932"/>
                  </a:lnTo>
                  <a:lnTo>
                    <a:pt x="1034" y="933"/>
                  </a:lnTo>
                  <a:lnTo>
                    <a:pt x="1036" y="933"/>
                  </a:lnTo>
                  <a:lnTo>
                    <a:pt x="1037" y="934"/>
                  </a:lnTo>
                  <a:lnTo>
                    <a:pt x="1038" y="933"/>
                  </a:lnTo>
                  <a:lnTo>
                    <a:pt x="1038" y="933"/>
                  </a:lnTo>
                  <a:lnTo>
                    <a:pt x="1039" y="930"/>
                  </a:lnTo>
                  <a:lnTo>
                    <a:pt x="1041" y="929"/>
                  </a:lnTo>
                  <a:lnTo>
                    <a:pt x="1042" y="928"/>
                  </a:lnTo>
                  <a:lnTo>
                    <a:pt x="1042" y="928"/>
                  </a:lnTo>
                  <a:lnTo>
                    <a:pt x="1043" y="927"/>
                  </a:lnTo>
                  <a:lnTo>
                    <a:pt x="1044" y="926"/>
                  </a:lnTo>
                  <a:lnTo>
                    <a:pt x="1046" y="924"/>
                  </a:lnTo>
                  <a:lnTo>
                    <a:pt x="1046" y="922"/>
                  </a:lnTo>
                  <a:lnTo>
                    <a:pt x="1047" y="918"/>
                  </a:lnTo>
                  <a:lnTo>
                    <a:pt x="1048" y="916"/>
                  </a:lnTo>
                  <a:lnTo>
                    <a:pt x="1049" y="912"/>
                  </a:lnTo>
                  <a:lnTo>
                    <a:pt x="1049" y="908"/>
                  </a:lnTo>
                  <a:lnTo>
                    <a:pt x="1051" y="904"/>
                  </a:lnTo>
                  <a:lnTo>
                    <a:pt x="1052" y="902"/>
                  </a:lnTo>
                  <a:lnTo>
                    <a:pt x="1053" y="899"/>
                  </a:lnTo>
                  <a:lnTo>
                    <a:pt x="1053" y="898"/>
                  </a:lnTo>
                  <a:lnTo>
                    <a:pt x="1054" y="897"/>
                  </a:lnTo>
                  <a:lnTo>
                    <a:pt x="1056" y="896"/>
                  </a:lnTo>
                  <a:lnTo>
                    <a:pt x="1057" y="896"/>
                  </a:lnTo>
                  <a:lnTo>
                    <a:pt x="1057" y="897"/>
                  </a:lnTo>
                  <a:lnTo>
                    <a:pt x="1058" y="899"/>
                  </a:lnTo>
                  <a:lnTo>
                    <a:pt x="1059" y="902"/>
                  </a:lnTo>
                  <a:lnTo>
                    <a:pt x="1061" y="904"/>
                  </a:lnTo>
                  <a:lnTo>
                    <a:pt x="1061" y="908"/>
                  </a:lnTo>
                  <a:lnTo>
                    <a:pt x="1062" y="911"/>
                  </a:lnTo>
                  <a:lnTo>
                    <a:pt x="1063" y="913"/>
                  </a:lnTo>
                  <a:lnTo>
                    <a:pt x="1064" y="914"/>
                  </a:lnTo>
                  <a:lnTo>
                    <a:pt x="1065" y="917"/>
                  </a:lnTo>
                  <a:lnTo>
                    <a:pt x="1065" y="917"/>
                  </a:lnTo>
                  <a:lnTo>
                    <a:pt x="1067" y="917"/>
                  </a:lnTo>
                  <a:lnTo>
                    <a:pt x="1068" y="917"/>
                  </a:lnTo>
                  <a:lnTo>
                    <a:pt x="1069" y="916"/>
                  </a:lnTo>
                  <a:lnTo>
                    <a:pt x="1069" y="916"/>
                  </a:lnTo>
                  <a:lnTo>
                    <a:pt x="1070" y="913"/>
                  </a:lnTo>
                  <a:lnTo>
                    <a:pt x="1072" y="912"/>
                  </a:lnTo>
                  <a:lnTo>
                    <a:pt x="1073" y="911"/>
                  </a:lnTo>
                  <a:lnTo>
                    <a:pt x="1073" y="908"/>
                  </a:lnTo>
                  <a:lnTo>
                    <a:pt x="1074" y="908"/>
                  </a:lnTo>
                  <a:lnTo>
                    <a:pt x="1075" y="908"/>
                  </a:lnTo>
                  <a:lnTo>
                    <a:pt x="1077" y="908"/>
                  </a:lnTo>
                  <a:lnTo>
                    <a:pt x="1077" y="909"/>
                  </a:lnTo>
                  <a:lnTo>
                    <a:pt x="1078" y="909"/>
                  </a:lnTo>
                  <a:lnTo>
                    <a:pt x="1079" y="909"/>
                  </a:lnTo>
                  <a:lnTo>
                    <a:pt x="1080" y="909"/>
                  </a:lnTo>
                  <a:lnTo>
                    <a:pt x="1080" y="908"/>
                  </a:lnTo>
                  <a:lnTo>
                    <a:pt x="1082" y="907"/>
                  </a:lnTo>
                  <a:lnTo>
                    <a:pt x="1083" y="906"/>
                  </a:lnTo>
                  <a:lnTo>
                    <a:pt x="1084" y="906"/>
                  </a:lnTo>
                  <a:lnTo>
                    <a:pt x="1084" y="906"/>
                  </a:lnTo>
                  <a:lnTo>
                    <a:pt x="1085" y="906"/>
                  </a:lnTo>
                  <a:lnTo>
                    <a:pt x="1087" y="906"/>
                  </a:lnTo>
                  <a:lnTo>
                    <a:pt x="1088" y="907"/>
                  </a:lnTo>
                  <a:lnTo>
                    <a:pt x="1088" y="907"/>
                  </a:lnTo>
                  <a:lnTo>
                    <a:pt x="1089" y="908"/>
                  </a:lnTo>
                  <a:lnTo>
                    <a:pt x="1090" y="911"/>
                  </a:lnTo>
                  <a:lnTo>
                    <a:pt x="1092" y="912"/>
                  </a:lnTo>
                  <a:lnTo>
                    <a:pt x="1092" y="914"/>
                  </a:lnTo>
                  <a:lnTo>
                    <a:pt x="1093" y="917"/>
                  </a:lnTo>
                  <a:lnTo>
                    <a:pt x="1094" y="918"/>
                  </a:lnTo>
                  <a:lnTo>
                    <a:pt x="1095" y="918"/>
                  </a:lnTo>
                  <a:lnTo>
                    <a:pt x="1095" y="917"/>
                  </a:lnTo>
                  <a:lnTo>
                    <a:pt x="1097" y="913"/>
                  </a:lnTo>
                  <a:lnTo>
                    <a:pt x="1098" y="908"/>
                  </a:lnTo>
                  <a:lnTo>
                    <a:pt x="1099" y="903"/>
                  </a:lnTo>
                  <a:lnTo>
                    <a:pt x="1099" y="899"/>
                  </a:lnTo>
                  <a:lnTo>
                    <a:pt x="1100" y="898"/>
                  </a:lnTo>
                  <a:lnTo>
                    <a:pt x="1101" y="898"/>
                  </a:lnTo>
                  <a:lnTo>
                    <a:pt x="1103" y="901"/>
                  </a:lnTo>
                  <a:lnTo>
                    <a:pt x="1103" y="903"/>
                  </a:lnTo>
                  <a:lnTo>
                    <a:pt x="1104" y="906"/>
                  </a:lnTo>
                  <a:lnTo>
                    <a:pt x="1105" y="909"/>
                  </a:lnTo>
                  <a:lnTo>
                    <a:pt x="1106" y="912"/>
                  </a:lnTo>
                  <a:lnTo>
                    <a:pt x="1106" y="914"/>
                  </a:lnTo>
                  <a:lnTo>
                    <a:pt x="1108" y="917"/>
                  </a:lnTo>
                  <a:lnTo>
                    <a:pt x="1109" y="919"/>
                  </a:lnTo>
                  <a:lnTo>
                    <a:pt x="1110" y="922"/>
                  </a:lnTo>
                  <a:lnTo>
                    <a:pt x="1110" y="923"/>
                  </a:lnTo>
                  <a:lnTo>
                    <a:pt x="1111" y="923"/>
                  </a:lnTo>
                  <a:lnTo>
                    <a:pt x="1113" y="922"/>
                  </a:lnTo>
                  <a:lnTo>
                    <a:pt x="1114" y="922"/>
                  </a:lnTo>
                  <a:lnTo>
                    <a:pt x="1114" y="919"/>
                  </a:lnTo>
                  <a:lnTo>
                    <a:pt x="1115" y="918"/>
                  </a:lnTo>
                  <a:lnTo>
                    <a:pt x="1116" y="916"/>
                  </a:lnTo>
                  <a:lnTo>
                    <a:pt x="1118" y="913"/>
                  </a:lnTo>
                  <a:lnTo>
                    <a:pt x="1118" y="909"/>
                  </a:lnTo>
                  <a:lnTo>
                    <a:pt x="1119" y="903"/>
                  </a:lnTo>
                  <a:lnTo>
                    <a:pt x="1120" y="893"/>
                  </a:lnTo>
                  <a:lnTo>
                    <a:pt x="1121" y="880"/>
                  </a:lnTo>
                  <a:lnTo>
                    <a:pt x="1123" y="856"/>
                  </a:lnTo>
                  <a:lnTo>
                    <a:pt x="1123" y="816"/>
                  </a:lnTo>
                  <a:lnTo>
                    <a:pt x="1124" y="752"/>
                  </a:lnTo>
                  <a:lnTo>
                    <a:pt x="1125" y="630"/>
                  </a:lnTo>
                  <a:lnTo>
                    <a:pt x="1126" y="393"/>
                  </a:lnTo>
                  <a:lnTo>
                    <a:pt x="1126" y="0"/>
                  </a:lnTo>
                  <a:lnTo>
                    <a:pt x="1128" y="0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1142" y="0"/>
                  </a:lnTo>
                  <a:lnTo>
                    <a:pt x="1144" y="0"/>
                  </a:lnTo>
                  <a:lnTo>
                    <a:pt x="1145" y="0"/>
                  </a:lnTo>
                  <a:lnTo>
                    <a:pt x="1145" y="0"/>
                  </a:lnTo>
                  <a:lnTo>
                    <a:pt x="1146" y="0"/>
                  </a:lnTo>
                  <a:lnTo>
                    <a:pt x="1147" y="0"/>
                  </a:lnTo>
                  <a:lnTo>
                    <a:pt x="1149" y="0"/>
                  </a:lnTo>
                  <a:lnTo>
                    <a:pt x="1149" y="0"/>
                  </a:lnTo>
                  <a:lnTo>
                    <a:pt x="1150" y="0"/>
                  </a:lnTo>
                  <a:lnTo>
                    <a:pt x="1151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4" y="0"/>
                  </a:lnTo>
                  <a:lnTo>
                    <a:pt x="1155" y="0"/>
                  </a:lnTo>
                  <a:lnTo>
                    <a:pt x="1156" y="0"/>
                  </a:lnTo>
                  <a:lnTo>
                    <a:pt x="1156" y="0"/>
                  </a:lnTo>
                  <a:lnTo>
                    <a:pt x="1157" y="0"/>
                  </a:lnTo>
                  <a:lnTo>
                    <a:pt x="1159" y="0"/>
                  </a:lnTo>
                  <a:lnTo>
                    <a:pt x="1160" y="0"/>
                  </a:lnTo>
                  <a:lnTo>
                    <a:pt x="1160" y="0"/>
                  </a:lnTo>
                  <a:lnTo>
                    <a:pt x="1161" y="0"/>
                  </a:lnTo>
                  <a:lnTo>
                    <a:pt x="1162" y="0"/>
                  </a:lnTo>
                  <a:lnTo>
                    <a:pt x="1164" y="40"/>
                  </a:lnTo>
                  <a:lnTo>
                    <a:pt x="1164" y="120"/>
                  </a:lnTo>
                  <a:lnTo>
                    <a:pt x="1165" y="210"/>
                  </a:lnTo>
                  <a:lnTo>
                    <a:pt x="1166" y="303"/>
                  </a:lnTo>
                  <a:lnTo>
                    <a:pt x="1167" y="395"/>
                  </a:lnTo>
                  <a:lnTo>
                    <a:pt x="1167" y="480"/>
                  </a:lnTo>
                  <a:lnTo>
                    <a:pt x="1169" y="554"/>
                  </a:lnTo>
                  <a:lnTo>
                    <a:pt x="1170" y="616"/>
                  </a:lnTo>
                  <a:lnTo>
                    <a:pt x="1171" y="667"/>
                  </a:lnTo>
                  <a:lnTo>
                    <a:pt x="1171" y="706"/>
                  </a:lnTo>
                  <a:lnTo>
                    <a:pt x="1172" y="734"/>
                  </a:lnTo>
                  <a:lnTo>
                    <a:pt x="1173" y="753"/>
                  </a:lnTo>
                  <a:lnTo>
                    <a:pt x="1175" y="759"/>
                  </a:lnTo>
                  <a:lnTo>
                    <a:pt x="1176" y="748"/>
                  </a:lnTo>
                  <a:lnTo>
                    <a:pt x="1176" y="722"/>
                  </a:lnTo>
                  <a:lnTo>
                    <a:pt x="1177" y="676"/>
                  </a:lnTo>
                  <a:lnTo>
                    <a:pt x="1178" y="610"/>
                  </a:lnTo>
                  <a:lnTo>
                    <a:pt x="1180" y="524"/>
                  </a:lnTo>
                  <a:lnTo>
                    <a:pt x="1180" y="423"/>
                  </a:lnTo>
                  <a:lnTo>
                    <a:pt x="1181" y="317"/>
                  </a:lnTo>
                  <a:lnTo>
                    <a:pt x="1182" y="219"/>
                  </a:lnTo>
                  <a:lnTo>
                    <a:pt x="1183" y="147"/>
                  </a:lnTo>
                  <a:lnTo>
                    <a:pt x="1183" y="112"/>
                  </a:lnTo>
                  <a:lnTo>
                    <a:pt x="1185" y="121"/>
                  </a:lnTo>
                  <a:lnTo>
                    <a:pt x="1186" y="172"/>
                  </a:lnTo>
                  <a:lnTo>
                    <a:pt x="1187" y="255"/>
                  </a:lnTo>
                  <a:lnTo>
                    <a:pt x="1187" y="357"/>
                  </a:lnTo>
                  <a:lnTo>
                    <a:pt x="1188" y="462"/>
                  </a:lnTo>
                  <a:lnTo>
                    <a:pt x="1190" y="562"/>
                  </a:lnTo>
                  <a:lnTo>
                    <a:pt x="1191" y="647"/>
                  </a:lnTo>
                  <a:lnTo>
                    <a:pt x="1191" y="714"/>
                  </a:lnTo>
                  <a:lnTo>
                    <a:pt x="1192" y="765"/>
                  </a:lnTo>
                  <a:lnTo>
                    <a:pt x="1193" y="803"/>
                  </a:lnTo>
                  <a:lnTo>
                    <a:pt x="1195" y="829"/>
                  </a:lnTo>
                  <a:lnTo>
                    <a:pt x="1195" y="849"/>
                  </a:lnTo>
                  <a:lnTo>
                    <a:pt x="1196" y="862"/>
                  </a:lnTo>
                  <a:lnTo>
                    <a:pt x="1197" y="875"/>
                  </a:lnTo>
                  <a:lnTo>
                    <a:pt x="1198" y="885"/>
                  </a:lnTo>
                  <a:lnTo>
                    <a:pt x="1198" y="894"/>
                  </a:lnTo>
                  <a:lnTo>
                    <a:pt x="1200" y="901"/>
                  </a:lnTo>
                  <a:lnTo>
                    <a:pt x="1201" y="906"/>
                  </a:lnTo>
                  <a:lnTo>
                    <a:pt x="1202" y="909"/>
                  </a:lnTo>
                  <a:lnTo>
                    <a:pt x="1202" y="912"/>
                  </a:lnTo>
                  <a:lnTo>
                    <a:pt x="1203" y="912"/>
                  </a:lnTo>
                  <a:lnTo>
                    <a:pt x="1205" y="912"/>
                  </a:lnTo>
                  <a:lnTo>
                    <a:pt x="1206" y="912"/>
                  </a:lnTo>
                  <a:lnTo>
                    <a:pt x="1206" y="911"/>
                  </a:lnTo>
                  <a:lnTo>
                    <a:pt x="1207" y="911"/>
                  </a:lnTo>
                  <a:lnTo>
                    <a:pt x="1208" y="911"/>
                  </a:lnTo>
                  <a:lnTo>
                    <a:pt x="1209" y="911"/>
                  </a:lnTo>
                  <a:lnTo>
                    <a:pt x="1209" y="909"/>
                  </a:lnTo>
                  <a:lnTo>
                    <a:pt x="1211" y="909"/>
                  </a:lnTo>
                  <a:lnTo>
                    <a:pt x="1212" y="909"/>
                  </a:lnTo>
                  <a:lnTo>
                    <a:pt x="1213" y="911"/>
                  </a:lnTo>
                  <a:lnTo>
                    <a:pt x="1213" y="911"/>
                  </a:lnTo>
                  <a:lnTo>
                    <a:pt x="1214" y="911"/>
                  </a:lnTo>
                  <a:lnTo>
                    <a:pt x="1216" y="912"/>
                  </a:lnTo>
                  <a:lnTo>
                    <a:pt x="1217" y="913"/>
                  </a:lnTo>
                  <a:lnTo>
                    <a:pt x="1217" y="916"/>
                  </a:lnTo>
                  <a:lnTo>
                    <a:pt x="1218" y="918"/>
                  </a:lnTo>
                  <a:lnTo>
                    <a:pt x="1219" y="919"/>
                  </a:lnTo>
                  <a:lnTo>
                    <a:pt x="1221" y="921"/>
                  </a:lnTo>
                  <a:lnTo>
                    <a:pt x="1221" y="922"/>
                  </a:lnTo>
                  <a:lnTo>
                    <a:pt x="1222" y="922"/>
                  </a:lnTo>
                  <a:lnTo>
                    <a:pt x="1223" y="921"/>
                  </a:lnTo>
                  <a:lnTo>
                    <a:pt x="1224" y="917"/>
                  </a:lnTo>
                  <a:lnTo>
                    <a:pt x="1224" y="913"/>
                  </a:lnTo>
                  <a:lnTo>
                    <a:pt x="1226" y="909"/>
                  </a:lnTo>
                  <a:lnTo>
                    <a:pt x="1227" y="907"/>
                  </a:lnTo>
                  <a:lnTo>
                    <a:pt x="1228" y="904"/>
                  </a:lnTo>
                  <a:lnTo>
                    <a:pt x="1228" y="903"/>
                  </a:lnTo>
                  <a:lnTo>
                    <a:pt x="1229" y="902"/>
                  </a:lnTo>
                  <a:lnTo>
                    <a:pt x="1231" y="901"/>
                  </a:lnTo>
                  <a:lnTo>
                    <a:pt x="1232" y="897"/>
                  </a:lnTo>
                  <a:lnTo>
                    <a:pt x="1233" y="892"/>
                  </a:lnTo>
                  <a:lnTo>
                    <a:pt x="1233" y="882"/>
                  </a:lnTo>
                  <a:lnTo>
                    <a:pt x="1234" y="866"/>
                  </a:lnTo>
                  <a:lnTo>
                    <a:pt x="1236" y="844"/>
                  </a:lnTo>
                  <a:lnTo>
                    <a:pt x="1237" y="815"/>
                  </a:lnTo>
                  <a:lnTo>
                    <a:pt x="1237" y="781"/>
                  </a:lnTo>
                  <a:lnTo>
                    <a:pt x="1238" y="745"/>
                  </a:lnTo>
                  <a:lnTo>
                    <a:pt x="1239" y="709"/>
                  </a:lnTo>
                  <a:lnTo>
                    <a:pt x="1241" y="676"/>
                  </a:lnTo>
                  <a:lnTo>
                    <a:pt x="1241" y="647"/>
                  </a:lnTo>
                  <a:lnTo>
                    <a:pt x="1242" y="625"/>
                  </a:lnTo>
                  <a:lnTo>
                    <a:pt x="1243" y="609"/>
                  </a:lnTo>
                  <a:lnTo>
                    <a:pt x="1244" y="599"/>
                  </a:lnTo>
                  <a:lnTo>
                    <a:pt x="1244" y="594"/>
                  </a:lnTo>
                  <a:lnTo>
                    <a:pt x="1245" y="594"/>
                  </a:lnTo>
                  <a:lnTo>
                    <a:pt x="1247" y="598"/>
                  </a:lnTo>
                  <a:lnTo>
                    <a:pt x="1248" y="603"/>
                  </a:lnTo>
                  <a:lnTo>
                    <a:pt x="1248" y="609"/>
                  </a:lnTo>
                  <a:lnTo>
                    <a:pt x="1249" y="616"/>
                  </a:lnTo>
                  <a:lnTo>
                    <a:pt x="1250" y="624"/>
                  </a:lnTo>
                  <a:lnTo>
                    <a:pt x="1252" y="634"/>
                  </a:lnTo>
                  <a:lnTo>
                    <a:pt x="1252" y="645"/>
                  </a:lnTo>
                  <a:lnTo>
                    <a:pt x="1253" y="656"/>
                  </a:lnTo>
                  <a:lnTo>
                    <a:pt x="1254" y="668"/>
                  </a:lnTo>
                  <a:lnTo>
                    <a:pt x="1255" y="680"/>
                  </a:lnTo>
                  <a:lnTo>
                    <a:pt x="1255" y="691"/>
                  </a:lnTo>
                  <a:lnTo>
                    <a:pt x="1257" y="702"/>
                  </a:lnTo>
                  <a:lnTo>
                    <a:pt x="1258" y="713"/>
                  </a:lnTo>
                  <a:lnTo>
                    <a:pt x="1259" y="723"/>
                  </a:lnTo>
                  <a:lnTo>
                    <a:pt x="1259" y="733"/>
                  </a:lnTo>
                  <a:lnTo>
                    <a:pt x="1260" y="742"/>
                  </a:lnTo>
                  <a:lnTo>
                    <a:pt x="1262" y="749"/>
                  </a:lnTo>
                  <a:lnTo>
                    <a:pt x="1263" y="758"/>
                  </a:lnTo>
                  <a:lnTo>
                    <a:pt x="1263" y="765"/>
                  </a:lnTo>
                  <a:lnTo>
                    <a:pt x="1264" y="773"/>
                  </a:lnTo>
                  <a:lnTo>
                    <a:pt x="1265" y="780"/>
                  </a:lnTo>
                  <a:lnTo>
                    <a:pt x="1267" y="789"/>
                  </a:lnTo>
                  <a:lnTo>
                    <a:pt x="1267" y="799"/>
                  </a:lnTo>
                  <a:lnTo>
                    <a:pt x="1268" y="806"/>
                  </a:lnTo>
                  <a:lnTo>
                    <a:pt x="1269" y="813"/>
                  </a:lnTo>
                  <a:lnTo>
                    <a:pt x="1270" y="819"/>
                  </a:lnTo>
                  <a:lnTo>
                    <a:pt x="1270" y="824"/>
                  </a:lnTo>
                  <a:lnTo>
                    <a:pt x="1272" y="830"/>
                  </a:lnTo>
                  <a:lnTo>
                    <a:pt x="1273" y="836"/>
                  </a:lnTo>
                  <a:lnTo>
                    <a:pt x="1274" y="841"/>
                  </a:lnTo>
                  <a:lnTo>
                    <a:pt x="1274" y="846"/>
                  </a:lnTo>
                  <a:lnTo>
                    <a:pt x="1275" y="850"/>
                  </a:lnTo>
                  <a:lnTo>
                    <a:pt x="1277" y="855"/>
                  </a:lnTo>
                  <a:lnTo>
                    <a:pt x="1278" y="858"/>
                  </a:lnTo>
                  <a:lnTo>
                    <a:pt x="1278" y="863"/>
                  </a:lnTo>
                  <a:lnTo>
                    <a:pt x="1279" y="867"/>
                  </a:lnTo>
                  <a:lnTo>
                    <a:pt x="1280" y="872"/>
                  </a:lnTo>
                  <a:lnTo>
                    <a:pt x="1281" y="876"/>
                  </a:lnTo>
                  <a:lnTo>
                    <a:pt x="1281" y="880"/>
                  </a:lnTo>
                  <a:lnTo>
                    <a:pt x="1283" y="883"/>
                  </a:lnTo>
                  <a:lnTo>
                    <a:pt x="1284" y="887"/>
                  </a:lnTo>
                  <a:lnTo>
                    <a:pt x="1285" y="891"/>
                  </a:lnTo>
                  <a:lnTo>
                    <a:pt x="1285" y="894"/>
                  </a:lnTo>
                  <a:lnTo>
                    <a:pt x="1286" y="897"/>
                  </a:lnTo>
                  <a:lnTo>
                    <a:pt x="1288" y="899"/>
                  </a:lnTo>
                  <a:lnTo>
                    <a:pt x="1289" y="902"/>
                  </a:lnTo>
                  <a:lnTo>
                    <a:pt x="1290" y="903"/>
                  </a:lnTo>
                  <a:lnTo>
                    <a:pt x="1290" y="903"/>
                  </a:lnTo>
                  <a:lnTo>
                    <a:pt x="1291" y="903"/>
                  </a:lnTo>
                  <a:lnTo>
                    <a:pt x="1293" y="903"/>
                  </a:lnTo>
                  <a:lnTo>
                    <a:pt x="1294" y="902"/>
                  </a:lnTo>
                  <a:lnTo>
                    <a:pt x="1294" y="901"/>
                  </a:lnTo>
                  <a:lnTo>
                    <a:pt x="1295" y="898"/>
                  </a:lnTo>
                  <a:lnTo>
                    <a:pt x="1296" y="894"/>
                  </a:lnTo>
                  <a:lnTo>
                    <a:pt x="1298" y="888"/>
                  </a:lnTo>
                  <a:lnTo>
                    <a:pt x="1298" y="881"/>
                  </a:lnTo>
                  <a:lnTo>
                    <a:pt x="1299" y="870"/>
                  </a:lnTo>
                  <a:lnTo>
                    <a:pt x="1300" y="855"/>
                  </a:lnTo>
                  <a:lnTo>
                    <a:pt x="1301" y="837"/>
                  </a:lnTo>
                  <a:lnTo>
                    <a:pt x="1301" y="819"/>
                  </a:lnTo>
                  <a:lnTo>
                    <a:pt x="1303" y="798"/>
                  </a:lnTo>
                  <a:lnTo>
                    <a:pt x="1304" y="779"/>
                  </a:lnTo>
                  <a:lnTo>
                    <a:pt x="1305" y="764"/>
                  </a:lnTo>
                  <a:lnTo>
                    <a:pt x="1305" y="753"/>
                  </a:lnTo>
                  <a:lnTo>
                    <a:pt x="1306" y="747"/>
                  </a:lnTo>
                  <a:lnTo>
                    <a:pt x="1308" y="745"/>
                  </a:lnTo>
                  <a:lnTo>
                    <a:pt x="1309" y="748"/>
                  </a:lnTo>
                  <a:lnTo>
                    <a:pt x="1309" y="755"/>
                  </a:lnTo>
                  <a:lnTo>
                    <a:pt x="1310" y="765"/>
                  </a:lnTo>
                  <a:lnTo>
                    <a:pt x="1311" y="778"/>
                  </a:lnTo>
                  <a:lnTo>
                    <a:pt x="1313" y="789"/>
                  </a:lnTo>
                  <a:lnTo>
                    <a:pt x="1313" y="806"/>
                  </a:lnTo>
                  <a:lnTo>
                    <a:pt x="1314" y="819"/>
                  </a:lnTo>
                  <a:lnTo>
                    <a:pt x="1315" y="832"/>
                  </a:lnTo>
                  <a:lnTo>
                    <a:pt x="1316" y="847"/>
                  </a:lnTo>
                  <a:lnTo>
                    <a:pt x="1316" y="862"/>
                  </a:lnTo>
                  <a:lnTo>
                    <a:pt x="1317" y="876"/>
                  </a:lnTo>
                  <a:lnTo>
                    <a:pt x="1319" y="888"/>
                  </a:lnTo>
                  <a:lnTo>
                    <a:pt x="1320" y="899"/>
                  </a:lnTo>
                  <a:lnTo>
                    <a:pt x="1320" y="907"/>
                  </a:lnTo>
                  <a:lnTo>
                    <a:pt x="1321" y="912"/>
                  </a:lnTo>
                  <a:lnTo>
                    <a:pt x="1322" y="913"/>
                  </a:lnTo>
                  <a:lnTo>
                    <a:pt x="1324" y="913"/>
                  </a:lnTo>
                  <a:lnTo>
                    <a:pt x="1324" y="912"/>
                  </a:lnTo>
                  <a:lnTo>
                    <a:pt x="1325" y="909"/>
                  </a:lnTo>
                  <a:lnTo>
                    <a:pt x="1326" y="907"/>
                  </a:lnTo>
                  <a:lnTo>
                    <a:pt x="1327" y="904"/>
                  </a:lnTo>
                  <a:lnTo>
                    <a:pt x="1327" y="901"/>
                  </a:lnTo>
                  <a:lnTo>
                    <a:pt x="1329" y="897"/>
                  </a:lnTo>
                  <a:lnTo>
                    <a:pt x="1330" y="894"/>
                  </a:lnTo>
                  <a:lnTo>
                    <a:pt x="1331" y="891"/>
                  </a:lnTo>
                  <a:lnTo>
                    <a:pt x="1331" y="890"/>
                  </a:lnTo>
                  <a:lnTo>
                    <a:pt x="1332" y="891"/>
                  </a:lnTo>
                  <a:lnTo>
                    <a:pt x="1334" y="893"/>
                  </a:lnTo>
                  <a:lnTo>
                    <a:pt x="1335" y="899"/>
                  </a:lnTo>
                  <a:lnTo>
                    <a:pt x="1335" y="907"/>
                  </a:lnTo>
                  <a:lnTo>
                    <a:pt x="1336" y="917"/>
                  </a:lnTo>
                  <a:lnTo>
                    <a:pt x="1337" y="924"/>
                  </a:lnTo>
                  <a:lnTo>
                    <a:pt x="1339" y="932"/>
                  </a:lnTo>
                  <a:lnTo>
                    <a:pt x="1339" y="937"/>
                  </a:lnTo>
                  <a:lnTo>
                    <a:pt x="1340" y="939"/>
                  </a:lnTo>
                  <a:lnTo>
                    <a:pt x="1341" y="940"/>
                  </a:lnTo>
                  <a:lnTo>
                    <a:pt x="1342" y="938"/>
                  </a:lnTo>
                  <a:lnTo>
                    <a:pt x="1344" y="933"/>
                  </a:lnTo>
                  <a:lnTo>
                    <a:pt x="1344" y="926"/>
                  </a:lnTo>
                  <a:lnTo>
                    <a:pt x="1345" y="917"/>
                  </a:lnTo>
                  <a:lnTo>
                    <a:pt x="1346" y="907"/>
                  </a:lnTo>
                  <a:lnTo>
                    <a:pt x="1347" y="897"/>
                  </a:lnTo>
                  <a:lnTo>
                    <a:pt x="1347" y="887"/>
                  </a:lnTo>
                  <a:lnTo>
                    <a:pt x="1349" y="880"/>
                  </a:lnTo>
                  <a:lnTo>
                    <a:pt x="1350" y="875"/>
                  </a:lnTo>
                  <a:lnTo>
                    <a:pt x="1351" y="867"/>
                  </a:lnTo>
                  <a:lnTo>
                    <a:pt x="1351" y="853"/>
                  </a:lnTo>
                  <a:lnTo>
                    <a:pt x="1352" y="814"/>
                  </a:lnTo>
                  <a:lnTo>
                    <a:pt x="1353" y="726"/>
                  </a:lnTo>
                  <a:lnTo>
                    <a:pt x="1355" y="527"/>
                  </a:lnTo>
                  <a:lnTo>
                    <a:pt x="1355" y="142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0"/>
                  </a:lnTo>
                  <a:lnTo>
                    <a:pt x="1370" y="0"/>
                  </a:lnTo>
                  <a:lnTo>
                    <a:pt x="1371" y="0"/>
                  </a:lnTo>
                  <a:lnTo>
                    <a:pt x="1372" y="0"/>
                  </a:lnTo>
                  <a:lnTo>
                    <a:pt x="1373" y="0"/>
                  </a:lnTo>
                  <a:lnTo>
                    <a:pt x="1373" y="0"/>
                  </a:lnTo>
                  <a:lnTo>
                    <a:pt x="1375" y="117"/>
                  </a:lnTo>
                  <a:lnTo>
                    <a:pt x="1376" y="213"/>
                  </a:lnTo>
                  <a:lnTo>
                    <a:pt x="1377" y="287"/>
                  </a:lnTo>
                  <a:lnTo>
                    <a:pt x="1377" y="346"/>
                  </a:lnTo>
                  <a:lnTo>
                    <a:pt x="1378" y="392"/>
                  </a:lnTo>
                  <a:lnTo>
                    <a:pt x="1380" y="430"/>
                  </a:lnTo>
                  <a:lnTo>
                    <a:pt x="1381" y="465"/>
                  </a:lnTo>
                  <a:lnTo>
                    <a:pt x="1381" y="495"/>
                  </a:lnTo>
                  <a:lnTo>
                    <a:pt x="1382" y="524"/>
                  </a:lnTo>
                  <a:lnTo>
                    <a:pt x="1383" y="552"/>
                  </a:lnTo>
                  <a:lnTo>
                    <a:pt x="1385" y="579"/>
                  </a:lnTo>
                  <a:lnTo>
                    <a:pt x="1385" y="605"/>
                  </a:lnTo>
                  <a:lnTo>
                    <a:pt x="1386" y="630"/>
                  </a:lnTo>
                  <a:lnTo>
                    <a:pt x="1387" y="655"/>
                  </a:lnTo>
                  <a:lnTo>
                    <a:pt x="1388" y="677"/>
                  </a:lnTo>
                  <a:lnTo>
                    <a:pt x="1388" y="697"/>
                  </a:lnTo>
                  <a:lnTo>
                    <a:pt x="1389" y="719"/>
                  </a:lnTo>
                  <a:lnTo>
                    <a:pt x="1391" y="732"/>
                  </a:lnTo>
                  <a:lnTo>
                    <a:pt x="1392" y="739"/>
                  </a:lnTo>
                  <a:lnTo>
                    <a:pt x="1392" y="740"/>
                  </a:lnTo>
                  <a:lnTo>
                    <a:pt x="1393" y="734"/>
                  </a:lnTo>
                  <a:lnTo>
                    <a:pt x="1394" y="721"/>
                  </a:lnTo>
                  <a:lnTo>
                    <a:pt x="1396" y="698"/>
                  </a:lnTo>
                  <a:lnTo>
                    <a:pt x="1396" y="672"/>
                  </a:lnTo>
                  <a:lnTo>
                    <a:pt x="1397" y="645"/>
                  </a:lnTo>
                  <a:lnTo>
                    <a:pt x="1398" y="624"/>
                  </a:lnTo>
                  <a:lnTo>
                    <a:pt x="1399" y="610"/>
                  </a:lnTo>
                  <a:lnTo>
                    <a:pt x="1401" y="608"/>
                  </a:lnTo>
                  <a:lnTo>
                    <a:pt x="1401" y="616"/>
                  </a:lnTo>
                  <a:lnTo>
                    <a:pt x="1402" y="635"/>
                  </a:lnTo>
                  <a:lnTo>
                    <a:pt x="1403" y="661"/>
                  </a:lnTo>
                  <a:lnTo>
                    <a:pt x="1404" y="690"/>
                  </a:lnTo>
                  <a:lnTo>
                    <a:pt x="1404" y="717"/>
                  </a:lnTo>
                  <a:lnTo>
                    <a:pt x="1406" y="742"/>
                  </a:lnTo>
                  <a:lnTo>
                    <a:pt x="1407" y="763"/>
                  </a:lnTo>
                  <a:lnTo>
                    <a:pt x="1408" y="779"/>
                  </a:lnTo>
                  <a:lnTo>
                    <a:pt x="1408" y="791"/>
                  </a:lnTo>
                  <a:lnTo>
                    <a:pt x="1409" y="801"/>
                  </a:lnTo>
                  <a:lnTo>
                    <a:pt x="1411" y="809"/>
                  </a:lnTo>
                  <a:lnTo>
                    <a:pt x="1412" y="816"/>
                  </a:lnTo>
                  <a:lnTo>
                    <a:pt x="1412" y="822"/>
                  </a:lnTo>
                  <a:lnTo>
                    <a:pt x="1413" y="830"/>
                  </a:lnTo>
                  <a:lnTo>
                    <a:pt x="1414" y="836"/>
                  </a:lnTo>
                  <a:lnTo>
                    <a:pt x="1416" y="844"/>
                  </a:lnTo>
                  <a:lnTo>
                    <a:pt x="1416" y="851"/>
                  </a:lnTo>
                  <a:lnTo>
                    <a:pt x="1417" y="858"/>
                  </a:lnTo>
                  <a:lnTo>
                    <a:pt x="1418" y="866"/>
                  </a:lnTo>
                  <a:lnTo>
                    <a:pt x="1419" y="872"/>
                  </a:lnTo>
                  <a:lnTo>
                    <a:pt x="1419" y="878"/>
                  </a:lnTo>
                  <a:lnTo>
                    <a:pt x="1420" y="883"/>
                  </a:lnTo>
                  <a:lnTo>
                    <a:pt x="1422" y="886"/>
                  </a:lnTo>
                  <a:lnTo>
                    <a:pt x="1423" y="888"/>
                  </a:lnTo>
                  <a:lnTo>
                    <a:pt x="1423" y="891"/>
                  </a:lnTo>
                  <a:lnTo>
                    <a:pt x="1424" y="892"/>
                  </a:lnTo>
                  <a:lnTo>
                    <a:pt x="1425" y="893"/>
                  </a:lnTo>
                  <a:lnTo>
                    <a:pt x="1427" y="893"/>
                  </a:lnTo>
                  <a:lnTo>
                    <a:pt x="1427" y="893"/>
                  </a:lnTo>
                  <a:lnTo>
                    <a:pt x="1428" y="893"/>
                  </a:lnTo>
                  <a:lnTo>
                    <a:pt x="1429" y="894"/>
                  </a:lnTo>
                  <a:lnTo>
                    <a:pt x="1430" y="896"/>
                  </a:lnTo>
                  <a:lnTo>
                    <a:pt x="1430" y="897"/>
                  </a:lnTo>
                  <a:lnTo>
                    <a:pt x="1432" y="899"/>
                  </a:lnTo>
                  <a:lnTo>
                    <a:pt x="1433" y="902"/>
                  </a:lnTo>
                  <a:lnTo>
                    <a:pt x="1434" y="903"/>
                  </a:lnTo>
                  <a:lnTo>
                    <a:pt x="1434" y="906"/>
                  </a:lnTo>
                  <a:lnTo>
                    <a:pt x="1435" y="906"/>
                  </a:lnTo>
                  <a:lnTo>
                    <a:pt x="1437" y="906"/>
                  </a:lnTo>
                  <a:lnTo>
                    <a:pt x="1438" y="906"/>
                  </a:lnTo>
                  <a:lnTo>
                    <a:pt x="1438" y="904"/>
                  </a:lnTo>
                  <a:lnTo>
                    <a:pt x="1439" y="903"/>
                  </a:lnTo>
                  <a:lnTo>
                    <a:pt x="1440" y="902"/>
                  </a:lnTo>
                  <a:lnTo>
                    <a:pt x="1442" y="901"/>
                  </a:lnTo>
                  <a:lnTo>
                    <a:pt x="1442" y="899"/>
                  </a:lnTo>
                  <a:lnTo>
                    <a:pt x="1443" y="897"/>
                  </a:lnTo>
                  <a:lnTo>
                    <a:pt x="1444" y="896"/>
                  </a:lnTo>
                  <a:lnTo>
                    <a:pt x="1445" y="894"/>
                  </a:lnTo>
                  <a:lnTo>
                    <a:pt x="1445" y="893"/>
                  </a:lnTo>
                  <a:lnTo>
                    <a:pt x="1447" y="892"/>
                  </a:lnTo>
                  <a:lnTo>
                    <a:pt x="1448" y="892"/>
                  </a:lnTo>
                  <a:lnTo>
                    <a:pt x="1449" y="892"/>
                  </a:lnTo>
                  <a:lnTo>
                    <a:pt x="1449" y="893"/>
                  </a:lnTo>
                  <a:lnTo>
                    <a:pt x="1450" y="893"/>
                  </a:lnTo>
                  <a:lnTo>
                    <a:pt x="1452" y="893"/>
                  </a:lnTo>
                  <a:lnTo>
                    <a:pt x="1453" y="894"/>
                  </a:lnTo>
                  <a:lnTo>
                    <a:pt x="1453" y="894"/>
                  </a:lnTo>
                  <a:lnTo>
                    <a:pt x="1454" y="896"/>
                  </a:lnTo>
                  <a:lnTo>
                    <a:pt x="1455" y="894"/>
                  </a:lnTo>
                  <a:lnTo>
                    <a:pt x="1456" y="894"/>
                  </a:lnTo>
                  <a:lnTo>
                    <a:pt x="1458" y="893"/>
                  </a:lnTo>
                  <a:lnTo>
                    <a:pt x="1458" y="891"/>
                  </a:lnTo>
                  <a:lnTo>
                    <a:pt x="1459" y="888"/>
                  </a:lnTo>
                  <a:lnTo>
                    <a:pt x="1460" y="886"/>
                  </a:lnTo>
                  <a:lnTo>
                    <a:pt x="1461" y="883"/>
                  </a:lnTo>
                  <a:lnTo>
                    <a:pt x="1461" y="881"/>
                  </a:lnTo>
                  <a:lnTo>
                    <a:pt x="1463" y="878"/>
                  </a:lnTo>
                  <a:lnTo>
                    <a:pt x="1464" y="877"/>
                  </a:lnTo>
                  <a:lnTo>
                    <a:pt x="1465" y="877"/>
                  </a:lnTo>
                  <a:lnTo>
                    <a:pt x="1465" y="877"/>
                  </a:lnTo>
                  <a:lnTo>
                    <a:pt x="1466" y="878"/>
                  </a:lnTo>
                  <a:lnTo>
                    <a:pt x="1468" y="881"/>
                  </a:lnTo>
                  <a:lnTo>
                    <a:pt x="1469" y="883"/>
                  </a:lnTo>
                  <a:lnTo>
                    <a:pt x="1469" y="886"/>
                  </a:lnTo>
                  <a:lnTo>
                    <a:pt x="1470" y="886"/>
                  </a:lnTo>
                  <a:lnTo>
                    <a:pt x="1471" y="886"/>
                  </a:lnTo>
                  <a:lnTo>
                    <a:pt x="1473" y="885"/>
                  </a:lnTo>
                  <a:lnTo>
                    <a:pt x="1473" y="883"/>
                  </a:lnTo>
                  <a:lnTo>
                    <a:pt x="1474" y="881"/>
                  </a:lnTo>
                  <a:lnTo>
                    <a:pt x="1475" y="880"/>
                  </a:lnTo>
                  <a:lnTo>
                    <a:pt x="1476" y="878"/>
                  </a:lnTo>
                  <a:lnTo>
                    <a:pt x="1476" y="877"/>
                  </a:lnTo>
                  <a:lnTo>
                    <a:pt x="1478" y="876"/>
                  </a:lnTo>
                  <a:lnTo>
                    <a:pt x="1479" y="877"/>
                  </a:lnTo>
                  <a:lnTo>
                    <a:pt x="1480" y="881"/>
                  </a:lnTo>
                  <a:lnTo>
                    <a:pt x="1480" y="883"/>
                  </a:lnTo>
                  <a:lnTo>
                    <a:pt x="1481" y="886"/>
                  </a:lnTo>
                  <a:lnTo>
                    <a:pt x="1483" y="887"/>
                  </a:lnTo>
                  <a:lnTo>
                    <a:pt x="1484" y="887"/>
                  </a:lnTo>
                  <a:lnTo>
                    <a:pt x="1484" y="883"/>
                  </a:lnTo>
                  <a:lnTo>
                    <a:pt x="1485" y="878"/>
                  </a:lnTo>
                  <a:lnTo>
                    <a:pt x="1486" y="872"/>
                  </a:lnTo>
                  <a:lnTo>
                    <a:pt x="1488" y="867"/>
                  </a:lnTo>
                  <a:lnTo>
                    <a:pt x="1488" y="863"/>
                  </a:lnTo>
                  <a:lnTo>
                    <a:pt x="1489" y="861"/>
                  </a:lnTo>
                  <a:lnTo>
                    <a:pt x="1490" y="862"/>
                  </a:lnTo>
                  <a:lnTo>
                    <a:pt x="1491" y="863"/>
                  </a:lnTo>
                  <a:lnTo>
                    <a:pt x="1491" y="865"/>
                  </a:lnTo>
                  <a:lnTo>
                    <a:pt x="1492" y="866"/>
                  </a:lnTo>
                  <a:lnTo>
                    <a:pt x="1494" y="870"/>
                  </a:lnTo>
                  <a:lnTo>
                    <a:pt x="1495" y="873"/>
                  </a:lnTo>
                  <a:lnTo>
                    <a:pt x="1495" y="877"/>
                  </a:lnTo>
                  <a:lnTo>
                    <a:pt x="1496" y="882"/>
                  </a:lnTo>
                  <a:lnTo>
                    <a:pt x="1497" y="886"/>
                  </a:lnTo>
                  <a:lnTo>
                    <a:pt x="1499" y="890"/>
                  </a:lnTo>
                  <a:lnTo>
                    <a:pt x="1499" y="894"/>
                  </a:lnTo>
                  <a:lnTo>
                    <a:pt x="1500" y="898"/>
                  </a:lnTo>
                  <a:lnTo>
                    <a:pt x="1501" y="902"/>
                  </a:lnTo>
                  <a:lnTo>
                    <a:pt x="1502" y="904"/>
                  </a:lnTo>
                  <a:lnTo>
                    <a:pt x="1502" y="907"/>
                  </a:lnTo>
                  <a:lnTo>
                    <a:pt x="1504" y="908"/>
                  </a:lnTo>
                  <a:lnTo>
                    <a:pt x="1505" y="907"/>
                  </a:lnTo>
                  <a:lnTo>
                    <a:pt x="1506" y="904"/>
                  </a:lnTo>
                  <a:lnTo>
                    <a:pt x="1506" y="898"/>
                  </a:lnTo>
                  <a:lnTo>
                    <a:pt x="1507" y="890"/>
                  </a:lnTo>
                  <a:lnTo>
                    <a:pt x="1509" y="877"/>
                  </a:lnTo>
                  <a:lnTo>
                    <a:pt x="1510" y="861"/>
                  </a:lnTo>
                  <a:lnTo>
                    <a:pt x="1511" y="852"/>
                  </a:lnTo>
                  <a:lnTo>
                    <a:pt x="1511" y="842"/>
                  </a:lnTo>
                  <a:lnTo>
                    <a:pt x="1512" y="835"/>
                  </a:lnTo>
                  <a:lnTo>
                    <a:pt x="1514" y="832"/>
                  </a:lnTo>
                  <a:lnTo>
                    <a:pt x="1515" y="835"/>
                  </a:lnTo>
                  <a:lnTo>
                    <a:pt x="1515" y="841"/>
                  </a:lnTo>
                  <a:lnTo>
                    <a:pt x="1516" y="850"/>
                  </a:lnTo>
                  <a:lnTo>
                    <a:pt x="1517" y="860"/>
                  </a:lnTo>
                  <a:lnTo>
                    <a:pt x="1519" y="871"/>
                  </a:lnTo>
                  <a:lnTo>
                    <a:pt x="1519" y="881"/>
                  </a:lnTo>
                  <a:lnTo>
                    <a:pt x="1520" y="891"/>
                  </a:lnTo>
                  <a:lnTo>
                    <a:pt x="1521" y="901"/>
                  </a:lnTo>
                  <a:lnTo>
                    <a:pt x="1522" y="911"/>
                  </a:lnTo>
                  <a:lnTo>
                    <a:pt x="1522" y="919"/>
                  </a:lnTo>
                  <a:lnTo>
                    <a:pt x="1524" y="928"/>
                  </a:lnTo>
                  <a:lnTo>
                    <a:pt x="1525" y="937"/>
                  </a:lnTo>
                  <a:lnTo>
                    <a:pt x="1526" y="943"/>
                  </a:lnTo>
                  <a:lnTo>
                    <a:pt x="1526" y="949"/>
                  </a:lnTo>
                  <a:lnTo>
                    <a:pt x="1527" y="953"/>
                  </a:lnTo>
                  <a:lnTo>
                    <a:pt x="1528" y="955"/>
                  </a:lnTo>
                  <a:lnTo>
                    <a:pt x="1530" y="955"/>
                  </a:lnTo>
                  <a:lnTo>
                    <a:pt x="1530" y="954"/>
                  </a:lnTo>
                  <a:lnTo>
                    <a:pt x="1531" y="950"/>
                  </a:lnTo>
                  <a:lnTo>
                    <a:pt x="1532" y="944"/>
                  </a:lnTo>
                  <a:lnTo>
                    <a:pt x="1533" y="935"/>
                  </a:lnTo>
                  <a:lnTo>
                    <a:pt x="1533" y="924"/>
                  </a:lnTo>
                  <a:lnTo>
                    <a:pt x="1535" y="912"/>
                  </a:lnTo>
                  <a:lnTo>
                    <a:pt x="1536" y="899"/>
                  </a:lnTo>
                  <a:lnTo>
                    <a:pt x="1537" y="888"/>
                  </a:lnTo>
                  <a:lnTo>
                    <a:pt x="1537" y="881"/>
                  </a:lnTo>
                  <a:lnTo>
                    <a:pt x="1538" y="876"/>
                  </a:lnTo>
                  <a:lnTo>
                    <a:pt x="1540" y="875"/>
                  </a:lnTo>
                  <a:lnTo>
                    <a:pt x="1541" y="873"/>
                  </a:lnTo>
                  <a:lnTo>
                    <a:pt x="1541" y="870"/>
                  </a:lnTo>
                  <a:lnTo>
                    <a:pt x="1542" y="861"/>
                  </a:lnTo>
                  <a:lnTo>
                    <a:pt x="1543" y="847"/>
                  </a:lnTo>
                  <a:lnTo>
                    <a:pt x="1545" y="825"/>
                  </a:lnTo>
                  <a:lnTo>
                    <a:pt x="1545" y="795"/>
                  </a:lnTo>
                  <a:lnTo>
                    <a:pt x="1546" y="758"/>
                  </a:lnTo>
                  <a:lnTo>
                    <a:pt x="1547" y="716"/>
                  </a:lnTo>
                  <a:lnTo>
                    <a:pt x="1548" y="668"/>
                  </a:lnTo>
                  <a:lnTo>
                    <a:pt x="1548" y="620"/>
                  </a:lnTo>
                  <a:lnTo>
                    <a:pt x="1550" y="572"/>
                  </a:lnTo>
                  <a:lnTo>
                    <a:pt x="1551" y="523"/>
                  </a:lnTo>
                  <a:lnTo>
                    <a:pt x="1552" y="493"/>
                  </a:lnTo>
                  <a:lnTo>
                    <a:pt x="1552" y="451"/>
                  </a:lnTo>
                  <a:lnTo>
                    <a:pt x="1553" y="415"/>
                  </a:lnTo>
                  <a:lnTo>
                    <a:pt x="1555" y="385"/>
                  </a:lnTo>
                  <a:lnTo>
                    <a:pt x="1556" y="364"/>
                  </a:lnTo>
                  <a:lnTo>
                    <a:pt x="1556" y="352"/>
                  </a:lnTo>
                  <a:lnTo>
                    <a:pt x="1557" y="348"/>
                  </a:lnTo>
                  <a:lnTo>
                    <a:pt x="1558" y="353"/>
                  </a:lnTo>
                  <a:lnTo>
                    <a:pt x="1560" y="365"/>
                  </a:lnTo>
                  <a:lnTo>
                    <a:pt x="1560" y="385"/>
                  </a:lnTo>
                  <a:lnTo>
                    <a:pt x="1561" y="411"/>
                  </a:lnTo>
                  <a:lnTo>
                    <a:pt x="1562" y="442"/>
                  </a:lnTo>
                  <a:lnTo>
                    <a:pt x="1563" y="477"/>
                  </a:lnTo>
                  <a:lnTo>
                    <a:pt x="1563" y="513"/>
                  </a:lnTo>
                  <a:lnTo>
                    <a:pt x="1564" y="551"/>
                  </a:lnTo>
                  <a:lnTo>
                    <a:pt x="1566" y="589"/>
                  </a:lnTo>
                  <a:lnTo>
                    <a:pt x="1567" y="626"/>
                  </a:lnTo>
                  <a:lnTo>
                    <a:pt x="1568" y="664"/>
                  </a:lnTo>
                  <a:lnTo>
                    <a:pt x="1568" y="698"/>
                  </a:lnTo>
                  <a:lnTo>
                    <a:pt x="1569" y="732"/>
                  </a:lnTo>
                  <a:lnTo>
                    <a:pt x="1571" y="762"/>
                  </a:lnTo>
                  <a:lnTo>
                    <a:pt x="1572" y="788"/>
                  </a:lnTo>
                  <a:lnTo>
                    <a:pt x="1572" y="813"/>
                  </a:lnTo>
                  <a:lnTo>
                    <a:pt x="1573" y="827"/>
                  </a:lnTo>
                  <a:lnTo>
                    <a:pt x="1574" y="846"/>
                  </a:lnTo>
                  <a:lnTo>
                    <a:pt x="1576" y="862"/>
                  </a:lnTo>
                  <a:lnTo>
                    <a:pt x="1576" y="876"/>
                  </a:lnTo>
                  <a:lnTo>
                    <a:pt x="1577" y="887"/>
                  </a:lnTo>
                  <a:lnTo>
                    <a:pt x="1578" y="896"/>
                  </a:lnTo>
                  <a:lnTo>
                    <a:pt x="1579" y="903"/>
                  </a:lnTo>
                  <a:lnTo>
                    <a:pt x="1579" y="908"/>
                  </a:lnTo>
                  <a:lnTo>
                    <a:pt x="1581" y="912"/>
                  </a:lnTo>
                  <a:lnTo>
                    <a:pt x="1582" y="914"/>
                  </a:lnTo>
                  <a:lnTo>
                    <a:pt x="1583" y="917"/>
                  </a:lnTo>
                  <a:lnTo>
                    <a:pt x="1583" y="918"/>
                  </a:lnTo>
                  <a:lnTo>
                    <a:pt x="1584" y="918"/>
                  </a:lnTo>
                  <a:lnTo>
                    <a:pt x="1586" y="918"/>
                  </a:lnTo>
                  <a:lnTo>
                    <a:pt x="1587" y="918"/>
                  </a:lnTo>
                  <a:lnTo>
                    <a:pt x="1587" y="918"/>
                  </a:lnTo>
                  <a:lnTo>
                    <a:pt x="1588" y="918"/>
                  </a:lnTo>
                  <a:lnTo>
                    <a:pt x="1589" y="918"/>
                  </a:lnTo>
                  <a:lnTo>
                    <a:pt x="1591" y="918"/>
                  </a:lnTo>
                  <a:lnTo>
                    <a:pt x="1591" y="918"/>
                  </a:lnTo>
                  <a:lnTo>
                    <a:pt x="1592" y="917"/>
                  </a:lnTo>
                  <a:lnTo>
                    <a:pt x="1593" y="917"/>
                  </a:lnTo>
                  <a:lnTo>
                    <a:pt x="1594" y="917"/>
                  </a:lnTo>
                  <a:lnTo>
                    <a:pt x="1594" y="917"/>
                  </a:lnTo>
                  <a:lnTo>
                    <a:pt x="1596" y="917"/>
                  </a:lnTo>
                  <a:lnTo>
                    <a:pt x="1597" y="918"/>
                  </a:lnTo>
                  <a:lnTo>
                    <a:pt x="1598" y="918"/>
                  </a:lnTo>
                  <a:lnTo>
                    <a:pt x="1598" y="918"/>
                  </a:lnTo>
                  <a:lnTo>
                    <a:pt x="1599" y="918"/>
                  </a:lnTo>
                  <a:lnTo>
                    <a:pt x="1600" y="919"/>
                  </a:lnTo>
                  <a:lnTo>
                    <a:pt x="1602" y="919"/>
                  </a:lnTo>
                  <a:lnTo>
                    <a:pt x="1602" y="919"/>
                  </a:lnTo>
                  <a:lnTo>
                    <a:pt x="1603" y="918"/>
                  </a:lnTo>
                  <a:lnTo>
                    <a:pt x="1604" y="918"/>
                  </a:lnTo>
                  <a:lnTo>
                    <a:pt x="1605" y="917"/>
                  </a:lnTo>
                  <a:lnTo>
                    <a:pt x="1605" y="916"/>
                  </a:lnTo>
                  <a:lnTo>
                    <a:pt x="1607" y="914"/>
                  </a:lnTo>
                  <a:lnTo>
                    <a:pt x="1608" y="913"/>
                  </a:lnTo>
                  <a:lnTo>
                    <a:pt x="1609" y="911"/>
                  </a:lnTo>
                  <a:lnTo>
                    <a:pt x="1609" y="909"/>
                  </a:lnTo>
                  <a:lnTo>
                    <a:pt x="1610" y="907"/>
                  </a:lnTo>
                  <a:lnTo>
                    <a:pt x="1612" y="906"/>
                  </a:lnTo>
                  <a:lnTo>
                    <a:pt x="1613" y="906"/>
                  </a:lnTo>
                  <a:lnTo>
                    <a:pt x="1613" y="906"/>
                  </a:lnTo>
                  <a:lnTo>
                    <a:pt x="1614" y="908"/>
                  </a:lnTo>
                  <a:lnTo>
                    <a:pt x="1615" y="909"/>
                  </a:lnTo>
                  <a:lnTo>
                    <a:pt x="1617" y="912"/>
                  </a:lnTo>
                  <a:lnTo>
                    <a:pt x="1617" y="914"/>
                  </a:lnTo>
                  <a:lnTo>
                    <a:pt x="1618" y="917"/>
                  </a:lnTo>
                  <a:lnTo>
                    <a:pt x="1619" y="918"/>
                  </a:lnTo>
                  <a:lnTo>
                    <a:pt x="1620" y="921"/>
                  </a:lnTo>
                  <a:lnTo>
                    <a:pt x="1620" y="921"/>
                  </a:lnTo>
                  <a:lnTo>
                    <a:pt x="1622" y="919"/>
                  </a:lnTo>
                  <a:lnTo>
                    <a:pt x="1623" y="917"/>
                  </a:lnTo>
                  <a:lnTo>
                    <a:pt x="1624" y="914"/>
                  </a:lnTo>
                  <a:lnTo>
                    <a:pt x="1625" y="911"/>
                  </a:lnTo>
                  <a:lnTo>
                    <a:pt x="1625" y="906"/>
                  </a:lnTo>
                  <a:lnTo>
                    <a:pt x="1627" y="901"/>
                  </a:lnTo>
                  <a:lnTo>
                    <a:pt x="1628" y="894"/>
                  </a:lnTo>
                  <a:lnTo>
                    <a:pt x="1629" y="887"/>
                  </a:lnTo>
                  <a:lnTo>
                    <a:pt x="1629" y="880"/>
                  </a:lnTo>
                  <a:lnTo>
                    <a:pt x="1630" y="872"/>
                  </a:lnTo>
                  <a:lnTo>
                    <a:pt x="1632" y="862"/>
                  </a:lnTo>
                  <a:lnTo>
                    <a:pt x="1633" y="851"/>
                  </a:lnTo>
                  <a:lnTo>
                    <a:pt x="1633" y="839"/>
                  </a:lnTo>
                  <a:lnTo>
                    <a:pt x="1634" y="821"/>
                  </a:lnTo>
                  <a:lnTo>
                    <a:pt x="1635" y="801"/>
                  </a:lnTo>
                  <a:lnTo>
                    <a:pt x="1636" y="786"/>
                  </a:lnTo>
                  <a:lnTo>
                    <a:pt x="1636" y="759"/>
                  </a:lnTo>
                  <a:lnTo>
                    <a:pt x="1638" y="731"/>
                  </a:lnTo>
                  <a:lnTo>
                    <a:pt x="1639" y="700"/>
                  </a:lnTo>
                  <a:lnTo>
                    <a:pt x="1640" y="670"/>
                  </a:lnTo>
                  <a:lnTo>
                    <a:pt x="1640" y="645"/>
                  </a:lnTo>
                  <a:lnTo>
                    <a:pt x="1641" y="631"/>
                  </a:lnTo>
                  <a:lnTo>
                    <a:pt x="1643" y="629"/>
                  </a:lnTo>
                  <a:lnTo>
                    <a:pt x="1644" y="641"/>
                  </a:lnTo>
                  <a:lnTo>
                    <a:pt x="1644" y="667"/>
                  </a:lnTo>
                  <a:lnTo>
                    <a:pt x="1645" y="701"/>
                  </a:lnTo>
                  <a:lnTo>
                    <a:pt x="1646" y="737"/>
                  </a:lnTo>
                  <a:lnTo>
                    <a:pt x="1648" y="774"/>
                  </a:lnTo>
                  <a:lnTo>
                    <a:pt x="1648" y="805"/>
                  </a:lnTo>
                  <a:lnTo>
                    <a:pt x="1649" y="830"/>
                  </a:lnTo>
                  <a:lnTo>
                    <a:pt x="1650" y="850"/>
                  </a:lnTo>
                  <a:lnTo>
                    <a:pt x="1651" y="862"/>
                  </a:lnTo>
                  <a:lnTo>
                    <a:pt x="1651" y="870"/>
                  </a:lnTo>
                  <a:lnTo>
                    <a:pt x="1653" y="875"/>
                  </a:lnTo>
                  <a:lnTo>
                    <a:pt x="1654" y="878"/>
                  </a:lnTo>
                  <a:lnTo>
                    <a:pt x="1655" y="881"/>
                  </a:lnTo>
                  <a:lnTo>
                    <a:pt x="1655" y="883"/>
                  </a:lnTo>
                  <a:lnTo>
                    <a:pt x="1656" y="886"/>
                  </a:lnTo>
                  <a:lnTo>
                    <a:pt x="1658" y="887"/>
                  </a:lnTo>
                  <a:lnTo>
                    <a:pt x="1659" y="888"/>
                  </a:lnTo>
                  <a:lnTo>
                    <a:pt x="1659" y="890"/>
                  </a:lnTo>
                  <a:lnTo>
                    <a:pt x="1660" y="891"/>
                  </a:lnTo>
                  <a:lnTo>
                    <a:pt x="1661" y="892"/>
                  </a:lnTo>
                  <a:lnTo>
                    <a:pt x="1663" y="893"/>
                  </a:lnTo>
                  <a:lnTo>
                    <a:pt x="1663" y="894"/>
                  </a:lnTo>
                  <a:lnTo>
                    <a:pt x="1664" y="897"/>
                  </a:lnTo>
                  <a:lnTo>
                    <a:pt x="1665" y="898"/>
                  </a:lnTo>
                  <a:lnTo>
                    <a:pt x="1666" y="901"/>
                  </a:lnTo>
                  <a:lnTo>
                    <a:pt x="1666" y="902"/>
                  </a:lnTo>
                  <a:lnTo>
                    <a:pt x="1668" y="903"/>
                  </a:lnTo>
                  <a:lnTo>
                    <a:pt x="1669" y="903"/>
                  </a:lnTo>
                  <a:lnTo>
                    <a:pt x="1670" y="904"/>
                  </a:lnTo>
                  <a:lnTo>
                    <a:pt x="1670" y="906"/>
                  </a:lnTo>
                  <a:lnTo>
                    <a:pt x="1671" y="906"/>
                  </a:lnTo>
                  <a:lnTo>
                    <a:pt x="1672" y="906"/>
                  </a:lnTo>
                  <a:lnTo>
                    <a:pt x="1674" y="907"/>
                  </a:lnTo>
                  <a:lnTo>
                    <a:pt x="1674" y="907"/>
                  </a:lnTo>
                  <a:lnTo>
                    <a:pt x="1675" y="907"/>
                  </a:lnTo>
                  <a:lnTo>
                    <a:pt x="1676" y="908"/>
                  </a:lnTo>
                  <a:lnTo>
                    <a:pt x="1677" y="908"/>
                  </a:lnTo>
                  <a:lnTo>
                    <a:pt x="1679" y="909"/>
                  </a:lnTo>
                  <a:lnTo>
                    <a:pt x="1679" y="911"/>
                  </a:lnTo>
                  <a:lnTo>
                    <a:pt x="1680" y="912"/>
                  </a:lnTo>
                  <a:lnTo>
                    <a:pt x="1681" y="912"/>
                  </a:lnTo>
                  <a:lnTo>
                    <a:pt x="1682" y="913"/>
                  </a:lnTo>
                  <a:lnTo>
                    <a:pt x="1682" y="913"/>
                  </a:lnTo>
                  <a:lnTo>
                    <a:pt x="1684" y="913"/>
                  </a:lnTo>
                  <a:lnTo>
                    <a:pt x="1685" y="913"/>
                  </a:lnTo>
                  <a:lnTo>
                    <a:pt x="1686" y="914"/>
                  </a:lnTo>
                  <a:lnTo>
                    <a:pt x="1686" y="914"/>
                  </a:lnTo>
                  <a:lnTo>
                    <a:pt x="1687" y="916"/>
                  </a:lnTo>
                  <a:lnTo>
                    <a:pt x="1689" y="916"/>
                  </a:lnTo>
                  <a:lnTo>
                    <a:pt x="1690" y="916"/>
                  </a:lnTo>
                  <a:lnTo>
                    <a:pt x="1690" y="914"/>
                  </a:lnTo>
                  <a:lnTo>
                    <a:pt x="1691" y="911"/>
                  </a:lnTo>
                  <a:lnTo>
                    <a:pt x="1692" y="904"/>
                  </a:lnTo>
                  <a:lnTo>
                    <a:pt x="1694" y="891"/>
                  </a:lnTo>
                  <a:lnTo>
                    <a:pt x="1694" y="867"/>
                  </a:lnTo>
                  <a:lnTo>
                    <a:pt x="1695" y="830"/>
                  </a:lnTo>
                  <a:lnTo>
                    <a:pt x="1696" y="777"/>
                  </a:lnTo>
                  <a:lnTo>
                    <a:pt x="1697" y="703"/>
                  </a:lnTo>
                  <a:lnTo>
                    <a:pt x="1697" y="611"/>
                  </a:lnTo>
                  <a:lnTo>
                    <a:pt x="1699" y="507"/>
                  </a:lnTo>
                  <a:lnTo>
                    <a:pt x="1700" y="400"/>
                  </a:lnTo>
                  <a:lnTo>
                    <a:pt x="1701" y="303"/>
                  </a:lnTo>
                  <a:lnTo>
                    <a:pt x="1701" y="231"/>
                  </a:lnTo>
                  <a:lnTo>
                    <a:pt x="1702" y="193"/>
                  </a:lnTo>
                  <a:lnTo>
                    <a:pt x="1704" y="194"/>
                  </a:lnTo>
                  <a:lnTo>
                    <a:pt x="1705" y="231"/>
                  </a:lnTo>
                  <a:lnTo>
                    <a:pt x="1705" y="296"/>
                  </a:lnTo>
                  <a:lnTo>
                    <a:pt x="1706" y="375"/>
                  </a:lnTo>
                  <a:lnTo>
                    <a:pt x="1707" y="460"/>
                  </a:lnTo>
                  <a:lnTo>
                    <a:pt x="1708" y="541"/>
                  </a:lnTo>
                  <a:lnTo>
                    <a:pt x="1708" y="611"/>
                  </a:lnTo>
                  <a:lnTo>
                    <a:pt x="1710" y="651"/>
                  </a:lnTo>
                  <a:lnTo>
                    <a:pt x="1711" y="701"/>
                  </a:lnTo>
                  <a:lnTo>
                    <a:pt x="1712" y="740"/>
                  </a:lnTo>
                  <a:lnTo>
                    <a:pt x="1712" y="773"/>
                  </a:lnTo>
                  <a:lnTo>
                    <a:pt x="1713" y="799"/>
                  </a:lnTo>
                  <a:lnTo>
                    <a:pt x="1715" y="821"/>
                  </a:lnTo>
                  <a:lnTo>
                    <a:pt x="1716" y="840"/>
                  </a:lnTo>
                  <a:lnTo>
                    <a:pt x="1716" y="856"/>
                  </a:lnTo>
                  <a:lnTo>
                    <a:pt x="1717" y="868"/>
                  </a:lnTo>
                  <a:lnTo>
                    <a:pt x="1718" y="875"/>
                  </a:lnTo>
                  <a:lnTo>
                    <a:pt x="1720" y="875"/>
                  </a:lnTo>
                  <a:lnTo>
                    <a:pt x="1720" y="861"/>
                  </a:lnTo>
                  <a:lnTo>
                    <a:pt x="1721" y="827"/>
                  </a:lnTo>
                  <a:lnTo>
                    <a:pt x="1722" y="762"/>
                  </a:lnTo>
                  <a:lnTo>
                    <a:pt x="1723" y="650"/>
                  </a:lnTo>
                  <a:lnTo>
                    <a:pt x="1723" y="487"/>
                  </a:lnTo>
                  <a:lnTo>
                    <a:pt x="1725" y="284"/>
                  </a:lnTo>
                  <a:lnTo>
                    <a:pt x="1726" y="64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0"/>
                  </a:lnTo>
                  <a:lnTo>
                    <a:pt x="1731" y="0"/>
                  </a:lnTo>
                  <a:lnTo>
                    <a:pt x="1732" y="106"/>
                  </a:lnTo>
                  <a:lnTo>
                    <a:pt x="1733" y="250"/>
                  </a:lnTo>
                  <a:lnTo>
                    <a:pt x="1735" y="378"/>
                  </a:lnTo>
                  <a:lnTo>
                    <a:pt x="1736" y="486"/>
                  </a:lnTo>
                  <a:lnTo>
                    <a:pt x="1736" y="573"/>
                  </a:lnTo>
                  <a:lnTo>
                    <a:pt x="1737" y="641"/>
                  </a:lnTo>
                  <a:lnTo>
                    <a:pt x="1738" y="695"/>
                  </a:lnTo>
                  <a:lnTo>
                    <a:pt x="1740" y="736"/>
                  </a:lnTo>
                  <a:lnTo>
                    <a:pt x="1740" y="768"/>
                  </a:lnTo>
                  <a:lnTo>
                    <a:pt x="1741" y="791"/>
                  </a:lnTo>
                  <a:lnTo>
                    <a:pt x="1742" y="809"/>
                  </a:lnTo>
                  <a:lnTo>
                    <a:pt x="1743" y="821"/>
                  </a:lnTo>
                  <a:lnTo>
                    <a:pt x="1743" y="831"/>
                  </a:lnTo>
                  <a:lnTo>
                    <a:pt x="1744" y="839"/>
                  </a:lnTo>
                  <a:lnTo>
                    <a:pt x="1746" y="844"/>
                  </a:lnTo>
                  <a:lnTo>
                    <a:pt x="1747" y="849"/>
                  </a:lnTo>
                  <a:lnTo>
                    <a:pt x="1747" y="851"/>
                  </a:lnTo>
                  <a:lnTo>
                    <a:pt x="1748" y="853"/>
                  </a:lnTo>
                  <a:lnTo>
                    <a:pt x="1749" y="855"/>
                  </a:lnTo>
                  <a:lnTo>
                    <a:pt x="1751" y="856"/>
                  </a:lnTo>
                  <a:lnTo>
                    <a:pt x="1751" y="857"/>
                  </a:lnTo>
                  <a:lnTo>
                    <a:pt x="1752" y="860"/>
                  </a:lnTo>
                  <a:lnTo>
                    <a:pt x="1753" y="862"/>
                  </a:lnTo>
                  <a:lnTo>
                    <a:pt x="1754" y="867"/>
                  </a:lnTo>
                  <a:lnTo>
                    <a:pt x="1754" y="872"/>
                  </a:lnTo>
                  <a:lnTo>
                    <a:pt x="1756" y="878"/>
                  </a:lnTo>
                  <a:lnTo>
                    <a:pt x="1757" y="885"/>
                  </a:lnTo>
                  <a:lnTo>
                    <a:pt x="1758" y="891"/>
                  </a:lnTo>
                  <a:lnTo>
                    <a:pt x="1758" y="896"/>
                  </a:lnTo>
                  <a:lnTo>
                    <a:pt x="1759" y="901"/>
                  </a:lnTo>
                  <a:lnTo>
                    <a:pt x="1761" y="904"/>
                  </a:lnTo>
                  <a:lnTo>
                    <a:pt x="1762" y="906"/>
                  </a:lnTo>
                  <a:lnTo>
                    <a:pt x="1762" y="904"/>
                  </a:lnTo>
                  <a:lnTo>
                    <a:pt x="1763" y="902"/>
                  </a:lnTo>
                  <a:lnTo>
                    <a:pt x="1764" y="896"/>
                  </a:lnTo>
                  <a:lnTo>
                    <a:pt x="1766" y="886"/>
                  </a:lnTo>
                  <a:lnTo>
                    <a:pt x="1766" y="872"/>
                  </a:lnTo>
                  <a:lnTo>
                    <a:pt x="1767" y="855"/>
                  </a:lnTo>
                  <a:lnTo>
                    <a:pt x="1768" y="835"/>
                  </a:lnTo>
                  <a:lnTo>
                    <a:pt x="1769" y="821"/>
                  </a:lnTo>
                  <a:lnTo>
                    <a:pt x="1769" y="801"/>
                  </a:lnTo>
                  <a:lnTo>
                    <a:pt x="1771" y="781"/>
                  </a:lnTo>
                  <a:lnTo>
                    <a:pt x="1772" y="764"/>
                  </a:lnTo>
                  <a:lnTo>
                    <a:pt x="1773" y="744"/>
                  </a:lnTo>
                  <a:lnTo>
                    <a:pt x="1773" y="723"/>
                  </a:lnTo>
                  <a:lnTo>
                    <a:pt x="1774" y="697"/>
                  </a:lnTo>
                  <a:lnTo>
                    <a:pt x="1776" y="670"/>
                  </a:lnTo>
                  <a:lnTo>
                    <a:pt x="1777" y="645"/>
                  </a:lnTo>
                  <a:lnTo>
                    <a:pt x="1777" y="625"/>
                  </a:lnTo>
                  <a:lnTo>
                    <a:pt x="1778" y="618"/>
                  </a:lnTo>
                  <a:lnTo>
                    <a:pt x="1779" y="625"/>
                  </a:lnTo>
                  <a:lnTo>
                    <a:pt x="1780" y="647"/>
                  </a:lnTo>
                  <a:lnTo>
                    <a:pt x="1780" y="681"/>
                  </a:lnTo>
                  <a:lnTo>
                    <a:pt x="1782" y="721"/>
                  </a:lnTo>
                  <a:lnTo>
                    <a:pt x="1783" y="762"/>
                  </a:lnTo>
                  <a:lnTo>
                    <a:pt x="1784" y="799"/>
                  </a:lnTo>
                  <a:lnTo>
                    <a:pt x="1784" y="829"/>
                  </a:lnTo>
                  <a:lnTo>
                    <a:pt x="1785" y="853"/>
                  </a:lnTo>
                  <a:lnTo>
                    <a:pt x="1787" y="872"/>
                  </a:lnTo>
                  <a:lnTo>
                    <a:pt x="1788" y="885"/>
                  </a:lnTo>
                  <a:lnTo>
                    <a:pt x="1788" y="894"/>
                  </a:lnTo>
                  <a:lnTo>
                    <a:pt x="1789" y="901"/>
                  </a:lnTo>
                  <a:lnTo>
                    <a:pt x="1790" y="904"/>
                  </a:lnTo>
                  <a:lnTo>
                    <a:pt x="1792" y="907"/>
                  </a:lnTo>
                  <a:lnTo>
                    <a:pt x="1793" y="908"/>
                  </a:lnTo>
                  <a:lnTo>
                    <a:pt x="1793" y="907"/>
                  </a:lnTo>
                  <a:lnTo>
                    <a:pt x="1794" y="904"/>
                  </a:lnTo>
                  <a:lnTo>
                    <a:pt x="1795" y="902"/>
                  </a:lnTo>
                  <a:lnTo>
                    <a:pt x="1797" y="899"/>
                  </a:lnTo>
                  <a:lnTo>
                    <a:pt x="1797" y="897"/>
                  </a:lnTo>
                  <a:lnTo>
                    <a:pt x="1798" y="896"/>
                  </a:lnTo>
                  <a:lnTo>
                    <a:pt x="1799" y="896"/>
                  </a:lnTo>
                  <a:lnTo>
                    <a:pt x="1800" y="896"/>
                  </a:lnTo>
                  <a:lnTo>
                    <a:pt x="1800" y="896"/>
                  </a:lnTo>
                  <a:lnTo>
                    <a:pt x="1802" y="897"/>
                  </a:lnTo>
                  <a:lnTo>
                    <a:pt x="1803" y="898"/>
                  </a:lnTo>
                  <a:lnTo>
                    <a:pt x="1804" y="901"/>
                  </a:lnTo>
                  <a:lnTo>
                    <a:pt x="1804" y="902"/>
                  </a:lnTo>
                  <a:lnTo>
                    <a:pt x="1805" y="904"/>
                  </a:lnTo>
                  <a:lnTo>
                    <a:pt x="1807" y="907"/>
                  </a:lnTo>
                  <a:lnTo>
                    <a:pt x="1808" y="908"/>
                  </a:lnTo>
                  <a:lnTo>
                    <a:pt x="1808" y="909"/>
                  </a:lnTo>
                  <a:lnTo>
                    <a:pt x="1809" y="911"/>
                  </a:lnTo>
                  <a:lnTo>
                    <a:pt x="1810" y="912"/>
                  </a:lnTo>
                  <a:lnTo>
                    <a:pt x="1811" y="912"/>
                  </a:lnTo>
                  <a:lnTo>
                    <a:pt x="1811" y="911"/>
                  </a:lnTo>
                  <a:lnTo>
                    <a:pt x="1813" y="908"/>
                  </a:lnTo>
                  <a:lnTo>
                    <a:pt x="1814" y="903"/>
                  </a:lnTo>
                  <a:lnTo>
                    <a:pt x="1815" y="897"/>
                  </a:lnTo>
                  <a:lnTo>
                    <a:pt x="1815" y="888"/>
                  </a:lnTo>
                  <a:lnTo>
                    <a:pt x="1816" y="876"/>
                  </a:lnTo>
                  <a:lnTo>
                    <a:pt x="1818" y="860"/>
                  </a:lnTo>
                  <a:lnTo>
                    <a:pt x="1819" y="842"/>
                  </a:lnTo>
                  <a:lnTo>
                    <a:pt x="1819" y="825"/>
                  </a:lnTo>
                  <a:lnTo>
                    <a:pt x="1820" y="808"/>
                  </a:lnTo>
                  <a:lnTo>
                    <a:pt x="1821" y="795"/>
                  </a:lnTo>
                  <a:lnTo>
                    <a:pt x="1823" y="788"/>
                  </a:lnTo>
                  <a:lnTo>
                    <a:pt x="1823" y="785"/>
                  </a:lnTo>
                  <a:lnTo>
                    <a:pt x="1824" y="789"/>
                  </a:lnTo>
                  <a:lnTo>
                    <a:pt x="1825" y="796"/>
                  </a:lnTo>
                  <a:lnTo>
                    <a:pt x="1826" y="808"/>
                  </a:lnTo>
                  <a:lnTo>
                    <a:pt x="1826" y="819"/>
                  </a:lnTo>
                  <a:lnTo>
                    <a:pt x="1828" y="830"/>
                  </a:lnTo>
                  <a:lnTo>
                    <a:pt x="1829" y="840"/>
                  </a:lnTo>
                  <a:lnTo>
                    <a:pt x="1830" y="849"/>
                  </a:lnTo>
                  <a:lnTo>
                    <a:pt x="1830" y="856"/>
                  </a:lnTo>
                  <a:lnTo>
                    <a:pt x="1831" y="862"/>
                  </a:lnTo>
                  <a:lnTo>
                    <a:pt x="1833" y="868"/>
                  </a:lnTo>
                  <a:lnTo>
                    <a:pt x="1834" y="873"/>
                  </a:lnTo>
                  <a:lnTo>
                    <a:pt x="1834" y="878"/>
                  </a:lnTo>
                  <a:lnTo>
                    <a:pt x="1835" y="882"/>
                  </a:lnTo>
                  <a:lnTo>
                    <a:pt x="1836" y="886"/>
                  </a:lnTo>
                  <a:lnTo>
                    <a:pt x="1838" y="888"/>
                  </a:lnTo>
                  <a:lnTo>
                    <a:pt x="1838" y="891"/>
                  </a:lnTo>
                  <a:lnTo>
                    <a:pt x="1839" y="893"/>
                  </a:lnTo>
                  <a:lnTo>
                    <a:pt x="1840" y="894"/>
                  </a:lnTo>
                  <a:lnTo>
                    <a:pt x="1841" y="897"/>
                  </a:lnTo>
                  <a:lnTo>
                    <a:pt x="1841" y="898"/>
                  </a:lnTo>
                  <a:lnTo>
                    <a:pt x="1843" y="901"/>
                  </a:lnTo>
                  <a:lnTo>
                    <a:pt x="1844" y="902"/>
                  </a:lnTo>
                  <a:lnTo>
                    <a:pt x="1845" y="903"/>
                  </a:lnTo>
                  <a:lnTo>
                    <a:pt x="1846" y="904"/>
                  </a:lnTo>
                  <a:lnTo>
                    <a:pt x="1846" y="906"/>
                  </a:lnTo>
                  <a:lnTo>
                    <a:pt x="1847" y="906"/>
                  </a:lnTo>
                  <a:lnTo>
                    <a:pt x="1849" y="906"/>
                  </a:lnTo>
                  <a:lnTo>
                    <a:pt x="1850" y="904"/>
                  </a:lnTo>
                  <a:lnTo>
                    <a:pt x="1850" y="902"/>
                  </a:lnTo>
                  <a:lnTo>
                    <a:pt x="1851" y="896"/>
                  </a:lnTo>
                  <a:lnTo>
                    <a:pt x="1852" y="883"/>
                  </a:lnTo>
                  <a:lnTo>
                    <a:pt x="1854" y="866"/>
                  </a:lnTo>
                  <a:lnTo>
                    <a:pt x="1854" y="844"/>
                  </a:lnTo>
                  <a:lnTo>
                    <a:pt x="1855" y="817"/>
                  </a:lnTo>
                  <a:lnTo>
                    <a:pt x="1856" y="790"/>
                  </a:lnTo>
                  <a:lnTo>
                    <a:pt x="1857" y="768"/>
                  </a:lnTo>
                  <a:lnTo>
                    <a:pt x="1857" y="752"/>
                  </a:lnTo>
                  <a:lnTo>
                    <a:pt x="1859" y="747"/>
                  </a:lnTo>
                  <a:lnTo>
                    <a:pt x="1860" y="750"/>
                  </a:lnTo>
                  <a:lnTo>
                    <a:pt x="1861" y="762"/>
                  </a:lnTo>
                  <a:lnTo>
                    <a:pt x="1861" y="779"/>
                  </a:lnTo>
                  <a:lnTo>
                    <a:pt x="1862" y="796"/>
                  </a:lnTo>
                  <a:lnTo>
                    <a:pt x="1864" y="815"/>
                  </a:lnTo>
                  <a:lnTo>
                    <a:pt x="1865" y="830"/>
                  </a:lnTo>
                  <a:lnTo>
                    <a:pt x="1865" y="842"/>
                  </a:lnTo>
                  <a:lnTo>
                    <a:pt x="1866" y="852"/>
                  </a:lnTo>
                  <a:lnTo>
                    <a:pt x="1867" y="860"/>
                  </a:lnTo>
                  <a:lnTo>
                    <a:pt x="1869" y="865"/>
                  </a:lnTo>
                  <a:lnTo>
                    <a:pt x="1869" y="868"/>
                  </a:lnTo>
                  <a:lnTo>
                    <a:pt x="1870" y="872"/>
                  </a:lnTo>
                  <a:lnTo>
                    <a:pt x="1871" y="875"/>
                  </a:lnTo>
                  <a:lnTo>
                    <a:pt x="1872" y="878"/>
                  </a:lnTo>
                  <a:lnTo>
                    <a:pt x="1872" y="882"/>
                  </a:lnTo>
                  <a:lnTo>
                    <a:pt x="1874" y="886"/>
                  </a:lnTo>
                  <a:lnTo>
                    <a:pt x="1875" y="891"/>
                  </a:lnTo>
                  <a:lnTo>
                    <a:pt x="1876" y="893"/>
                  </a:lnTo>
                  <a:lnTo>
                    <a:pt x="1876" y="897"/>
                  </a:lnTo>
                  <a:lnTo>
                    <a:pt x="1877" y="901"/>
                  </a:lnTo>
                  <a:lnTo>
                    <a:pt x="1879" y="902"/>
                  </a:lnTo>
                  <a:lnTo>
                    <a:pt x="1880" y="903"/>
                  </a:lnTo>
                  <a:lnTo>
                    <a:pt x="1880" y="904"/>
                  </a:lnTo>
                  <a:lnTo>
                    <a:pt x="1881" y="904"/>
                  </a:lnTo>
                  <a:lnTo>
                    <a:pt x="1882" y="903"/>
                  </a:lnTo>
                  <a:lnTo>
                    <a:pt x="1883" y="902"/>
                  </a:lnTo>
                  <a:lnTo>
                    <a:pt x="1883" y="902"/>
                  </a:lnTo>
                  <a:lnTo>
                    <a:pt x="1885" y="901"/>
                  </a:lnTo>
                  <a:lnTo>
                    <a:pt x="1886" y="901"/>
                  </a:lnTo>
                  <a:lnTo>
                    <a:pt x="1887" y="899"/>
                  </a:lnTo>
                  <a:lnTo>
                    <a:pt x="1887" y="899"/>
                  </a:lnTo>
                  <a:lnTo>
                    <a:pt x="1888" y="899"/>
                  </a:lnTo>
                  <a:lnTo>
                    <a:pt x="1890" y="899"/>
                  </a:lnTo>
                  <a:lnTo>
                    <a:pt x="1891" y="899"/>
                  </a:lnTo>
                  <a:lnTo>
                    <a:pt x="1891" y="901"/>
                  </a:lnTo>
                  <a:lnTo>
                    <a:pt x="1892" y="902"/>
                  </a:lnTo>
                  <a:lnTo>
                    <a:pt x="1893" y="903"/>
                  </a:lnTo>
                  <a:lnTo>
                    <a:pt x="1895" y="906"/>
                  </a:lnTo>
                  <a:lnTo>
                    <a:pt x="1895" y="907"/>
                  </a:lnTo>
                  <a:lnTo>
                    <a:pt x="1896" y="908"/>
                  </a:lnTo>
                  <a:lnTo>
                    <a:pt x="1897" y="909"/>
                  </a:lnTo>
                  <a:lnTo>
                    <a:pt x="1898" y="911"/>
                  </a:lnTo>
                  <a:lnTo>
                    <a:pt x="1898" y="912"/>
                  </a:lnTo>
                  <a:lnTo>
                    <a:pt x="1900" y="913"/>
                  </a:lnTo>
                  <a:lnTo>
                    <a:pt x="1901" y="914"/>
                  </a:lnTo>
                  <a:lnTo>
                    <a:pt x="1902" y="913"/>
                  </a:lnTo>
                  <a:lnTo>
                    <a:pt x="1903" y="911"/>
                  </a:lnTo>
                  <a:lnTo>
                    <a:pt x="1903" y="902"/>
                  </a:lnTo>
                  <a:lnTo>
                    <a:pt x="1905" y="885"/>
                  </a:lnTo>
                  <a:lnTo>
                    <a:pt x="1906" y="850"/>
                  </a:lnTo>
                  <a:lnTo>
                    <a:pt x="1907" y="790"/>
                  </a:lnTo>
                  <a:lnTo>
                    <a:pt x="1907" y="692"/>
                  </a:lnTo>
                  <a:lnTo>
                    <a:pt x="1908" y="546"/>
                  </a:lnTo>
                  <a:lnTo>
                    <a:pt x="1910" y="344"/>
                  </a:lnTo>
                  <a:lnTo>
                    <a:pt x="1911" y="92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0"/>
                  </a:lnTo>
                  <a:lnTo>
                    <a:pt x="1923" y="0"/>
                  </a:lnTo>
                  <a:lnTo>
                    <a:pt x="1924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7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1" y="0"/>
                  </a:lnTo>
                  <a:lnTo>
                    <a:pt x="193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4" y="0"/>
                  </a:lnTo>
                  <a:lnTo>
                    <a:pt x="1936" y="0"/>
                  </a:lnTo>
                  <a:lnTo>
                    <a:pt x="1937" y="0"/>
                  </a:lnTo>
                  <a:lnTo>
                    <a:pt x="1937" y="0"/>
                  </a:lnTo>
                  <a:lnTo>
                    <a:pt x="1938" y="0"/>
                  </a:lnTo>
                  <a:lnTo>
                    <a:pt x="1939" y="20"/>
                  </a:lnTo>
                  <a:lnTo>
                    <a:pt x="1941" y="64"/>
                  </a:lnTo>
                  <a:lnTo>
                    <a:pt x="1941" y="105"/>
                  </a:lnTo>
                  <a:lnTo>
                    <a:pt x="1942" y="146"/>
                  </a:lnTo>
                  <a:lnTo>
                    <a:pt x="1943" y="185"/>
                  </a:lnTo>
                  <a:lnTo>
                    <a:pt x="1944" y="223"/>
                  </a:lnTo>
                  <a:lnTo>
                    <a:pt x="1944" y="259"/>
                  </a:lnTo>
                  <a:lnTo>
                    <a:pt x="1946" y="292"/>
                  </a:lnTo>
                  <a:lnTo>
                    <a:pt x="1947" y="323"/>
                  </a:lnTo>
                  <a:lnTo>
                    <a:pt x="1948" y="351"/>
                  </a:lnTo>
                  <a:lnTo>
                    <a:pt x="1948" y="378"/>
                  </a:lnTo>
                  <a:lnTo>
                    <a:pt x="1949" y="402"/>
                  </a:lnTo>
                  <a:lnTo>
                    <a:pt x="1951" y="424"/>
                  </a:lnTo>
                  <a:lnTo>
                    <a:pt x="1952" y="445"/>
                  </a:lnTo>
                  <a:lnTo>
                    <a:pt x="1952" y="464"/>
                  </a:lnTo>
                  <a:lnTo>
                    <a:pt x="1953" y="480"/>
                  </a:lnTo>
                  <a:lnTo>
                    <a:pt x="1954" y="496"/>
                  </a:lnTo>
                  <a:lnTo>
                    <a:pt x="1955" y="512"/>
                  </a:lnTo>
                  <a:lnTo>
                    <a:pt x="1955" y="528"/>
                  </a:lnTo>
                  <a:lnTo>
                    <a:pt x="1957" y="544"/>
                  </a:lnTo>
                  <a:lnTo>
                    <a:pt x="1958" y="560"/>
                  </a:lnTo>
                  <a:lnTo>
                    <a:pt x="1959" y="578"/>
                  </a:lnTo>
                  <a:lnTo>
                    <a:pt x="1960" y="596"/>
                  </a:lnTo>
                  <a:lnTo>
                    <a:pt x="1960" y="614"/>
                  </a:lnTo>
                  <a:lnTo>
                    <a:pt x="1962" y="631"/>
                  </a:lnTo>
                  <a:lnTo>
                    <a:pt x="1963" y="649"/>
                  </a:lnTo>
                  <a:lnTo>
                    <a:pt x="1964" y="665"/>
                  </a:lnTo>
                  <a:lnTo>
                    <a:pt x="1964" y="680"/>
                  </a:lnTo>
                  <a:lnTo>
                    <a:pt x="1965" y="695"/>
                  </a:lnTo>
                  <a:lnTo>
                    <a:pt x="1967" y="709"/>
                  </a:lnTo>
                  <a:lnTo>
                    <a:pt x="1968" y="723"/>
                  </a:lnTo>
                  <a:lnTo>
                    <a:pt x="1968" y="737"/>
                  </a:lnTo>
                  <a:lnTo>
                    <a:pt x="1969" y="753"/>
                  </a:lnTo>
                  <a:lnTo>
                    <a:pt x="1970" y="765"/>
                  </a:lnTo>
                  <a:lnTo>
                    <a:pt x="1972" y="778"/>
                  </a:lnTo>
                  <a:lnTo>
                    <a:pt x="1972" y="790"/>
                  </a:lnTo>
                  <a:lnTo>
                    <a:pt x="1973" y="803"/>
                  </a:lnTo>
                  <a:lnTo>
                    <a:pt x="1974" y="814"/>
                  </a:lnTo>
                  <a:lnTo>
                    <a:pt x="1975" y="825"/>
                  </a:lnTo>
                  <a:lnTo>
                    <a:pt x="1975" y="836"/>
                  </a:lnTo>
                  <a:lnTo>
                    <a:pt x="1977" y="846"/>
                  </a:lnTo>
                  <a:lnTo>
                    <a:pt x="1978" y="856"/>
                  </a:lnTo>
                  <a:lnTo>
                    <a:pt x="1979" y="863"/>
                  </a:lnTo>
                  <a:lnTo>
                    <a:pt x="1979" y="871"/>
                  </a:lnTo>
                  <a:lnTo>
                    <a:pt x="1980" y="877"/>
                  </a:lnTo>
                  <a:lnTo>
                    <a:pt x="1982" y="883"/>
                  </a:lnTo>
                  <a:lnTo>
                    <a:pt x="1983" y="888"/>
                  </a:lnTo>
                  <a:lnTo>
                    <a:pt x="1983" y="893"/>
                  </a:lnTo>
                  <a:lnTo>
                    <a:pt x="1984" y="898"/>
                  </a:lnTo>
                  <a:lnTo>
                    <a:pt x="1985" y="903"/>
                  </a:lnTo>
                  <a:lnTo>
                    <a:pt x="1987" y="908"/>
                  </a:lnTo>
                  <a:lnTo>
                    <a:pt x="1987" y="913"/>
                  </a:lnTo>
                  <a:lnTo>
                    <a:pt x="1988" y="918"/>
                  </a:lnTo>
                  <a:lnTo>
                    <a:pt x="1989" y="923"/>
                  </a:lnTo>
                  <a:lnTo>
                    <a:pt x="1990" y="928"/>
                  </a:lnTo>
                  <a:lnTo>
                    <a:pt x="1990" y="932"/>
                  </a:lnTo>
                  <a:lnTo>
                    <a:pt x="1991" y="935"/>
                  </a:lnTo>
                  <a:lnTo>
                    <a:pt x="1993" y="939"/>
                  </a:lnTo>
                  <a:lnTo>
                    <a:pt x="1994" y="943"/>
                  </a:lnTo>
                  <a:lnTo>
                    <a:pt x="1994" y="945"/>
                  </a:lnTo>
                  <a:lnTo>
                    <a:pt x="1995" y="948"/>
                  </a:lnTo>
                  <a:lnTo>
                    <a:pt x="1996" y="949"/>
                  </a:lnTo>
                  <a:lnTo>
                    <a:pt x="1998" y="949"/>
                  </a:lnTo>
                  <a:lnTo>
                    <a:pt x="1998" y="949"/>
                  </a:lnTo>
                  <a:lnTo>
                    <a:pt x="1999" y="948"/>
                  </a:lnTo>
                  <a:lnTo>
                    <a:pt x="2000" y="947"/>
                  </a:lnTo>
                  <a:lnTo>
                    <a:pt x="2001" y="944"/>
                  </a:lnTo>
                  <a:lnTo>
                    <a:pt x="2001" y="943"/>
                  </a:lnTo>
                  <a:lnTo>
                    <a:pt x="2003" y="940"/>
                  </a:lnTo>
                  <a:lnTo>
                    <a:pt x="2004" y="939"/>
                  </a:lnTo>
                  <a:lnTo>
                    <a:pt x="2005" y="939"/>
                  </a:lnTo>
                  <a:lnTo>
                    <a:pt x="2005" y="939"/>
                  </a:lnTo>
                  <a:lnTo>
                    <a:pt x="2006" y="939"/>
                  </a:lnTo>
                  <a:lnTo>
                    <a:pt x="2008" y="940"/>
                  </a:lnTo>
                  <a:lnTo>
                    <a:pt x="2009" y="940"/>
                  </a:lnTo>
                  <a:lnTo>
                    <a:pt x="2009" y="940"/>
                  </a:lnTo>
                  <a:lnTo>
                    <a:pt x="2010" y="940"/>
                  </a:lnTo>
                  <a:lnTo>
                    <a:pt x="2011" y="940"/>
                  </a:lnTo>
                  <a:lnTo>
                    <a:pt x="2013" y="940"/>
                  </a:lnTo>
                  <a:lnTo>
                    <a:pt x="2014" y="939"/>
                  </a:lnTo>
                  <a:lnTo>
                    <a:pt x="2014" y="939"/>
                  </a:lnTo>
                  <a:lnTo>
                    <a:pt x="2015" y="939"/>
                  </a:lnTo>
                  <a:lnTo>
                    <a:pt x="2016" y="939"/>
                  </a:lnTo>
                  <a:lnTo>
                    <a:pt x="2018" y="939"/>
                  </a:lnTo>
                  <a:lnTo>
                    <a:pt x="2018" y="938"/>
                  </a:lnTo>
                  <a:lnTo>
                    <a:pt x="2019" y="937"/>
                  </a:lnTo>
                  <a:lnTo>
                    <a:pt x="2020" y="934"/>
                  </a:lnTo>
                  <a:lnTo>
                    <a:pt x="2021" y="930"/>
                  </a:lnTo>
                  <a:lnTo>
                    <a:pt x="2021" y="928"/>
                  </a:lnTo>
                  <a:lnTo>
                    <a:pt x="2023" y="923"/>
                  </a:lnTo>
                  <a:lnTo>
                    <a:pt x="2024" y="918"/>
                  </a:lnTo>
                  <a:lnTo>
                    <a:pt x="2025" y="913"/>
                  </a:lnTo>
                  <a:lnTo>
                    <a:pt x="2025" y="907"/>
                  </a:lnTo>
                  <a:lnTo>
                    <a:pt x="2026" y="901"/>
                  </a:lnTo>
                  <a:lnTo>
                    <a:pt x="2027" y="891"/>
                  </a:lnTo>
                  <a:lnTo>
                    <a:pt x="2029" y="883"/>
                  </a:lnTo>
                  <a:lnTo>
                    <a:pt x="2029" y="876"/>
                  </a:lnTo>
                  <a:lnTo>
                    <a:pt x="2030" y="867"/>
                  </a:lnTo>
                  <a:lnTo>
                    <a:pt x="2031" y="860"/>
                  </a:lnTo>
                  <a:lnTo>
                    <a:pt x="2032" y="852"/>
                  </a:lnTo>
                  <a:lnTo>
                    <a:pt x="2032" y="847"/>
                  </a:lnTo>
                  <a:lnTo>
                    <a:pt x="2034" y="844"/>
                  </a:lnTo>
                  <a:lnTo>
                    <a:pt x="2035" y="842"/>
                  </a:lnTo>
                  <a:lnTo>
                    <a:pt x="2036" y="842"/>
                  </a:lnTo>
                  <a:lnTo>
                    <a:pt x="2036" y="845"/>
                  </a:lnTo>
                  <a:lnTo>
                    <a:pt x="2037" y="847"/>
                  </a:lnTo>
                  <a:lnTo>
                    <a:pt x="2039" y="850"/>
                  </a:lnTo>
                  <a:lnTo>
                    <a:pt x="2040" y="853"/>
                  </a:lnTo>
                  <a:lnTo>
                    <a:pt x="2040" y="858"/>
                  </a:lnTo>
                  <a:lnTo>
                    <a:pt x="2041" y="862"/>
                  </a:lnTo>
                  <a:lnTo>
                    <a:pt x="2042" y="867"/>
                  </a:lnTo>
                  <a:lnTo>
                    <a:pt x="2044" y="872"/>
                  </a:lnTo>
                  <a:lnTo>
                    <a:pt x="2044" y="877"/>
                  </a:lnTo>
                  <a:lnTo>
                    <a:pt x="2045" y="881"/>
                  </a:lnTo>
                  <a:lnTo>
                    <a:pt x="2046" y="883"/>
                  </a:lnTo>
                  <a:lnTo>
                    <a:pt x="2047" y="883"/>
                  </a:lnTo>
                  <a:lnTo>
                    <a:pt x="2047" y="881"/>
                  </a:lnTo>
                  <a:lnTo>
                    <a:pt x="2049" y="873"/>
                  </a:lnTo>
                  <a:lnTo>
                    <a:pt x="2050" y="861"/>
                  </a:lnTo>
                  <a:lnTo>
                    <a:pt x="2051" y="841"/>
                  </a:lnTo>
                  <a:lnTo>
                    <a:pt x="2051" y="816"/>
                  </a:lnTo>
                  <a:lnTo>
                    <a:pt x="2052" y="786"/>
                  </a:lnTo>
                  <a:lnTo>
                    <a:pt x="2054" y="755"/>
                  </a:lnTo>
                  <a:lnTo>
                    <a:pt x="2055" y="724"/>
                  </a:lnTo>
                  <a:lnTo>
                    <a:pt x="2055" y="701"/>
                  </a:lnTo>
                  <a:lnTo>
                    <a:pt x="2056" y="686"/>
                  </a:lnTo>
                  <a:lnTo>
                    <a:pt x="2057" y="682"/>
                  </a:lnTo>
                  <a:lnTo>
                    <a:pt x="2059" y="691"/>
                  </a:lnTo>
                  <a:lnTo>
                    <a:pt x="2059" y="709"/>
                  </a:lnTo>
                  <a:lnTo>
                    <a:pt x="2060" y="734"/>
                  </a:lnTo>
                  <a:lnTo>
                    <a:pt x="2061" y="763"/>
                  </a:lnTo>
                  <a:lnTo>
                    <a:pt x="2062" y="791"/>
                  </a:lnTo>
                  <a:lnTo>
                    <a:pt x="2062" y="816"/>
                  </a:lnTo>
                  <a:lnTo>
                    <a:pt x="2063" y="839"/>
                  </a:lnTo>
                  <a:lnTo>
                    <a:pt x="2065" y="857"/>
                  </a:lnTo>
                  <a:lnTo>
                    <a:pt x="2066" y="872"/>
                  </a:lnTo>
                  <a:lnTo>
                    <a:pt x="2066" y="883"/>
                  </a:lnTo>
                  <a:lnTo>
                    <a:pt x="2067" y="891"/>
                  </a:lnTo>
                  <a:lnTo>
                    <a:pt x="2068" y="898"/>
                  </a:lnTo>
                  <a:lnTo>
                    <a:pt x="2070" y="906"/>
                  </a:lnTo>
                  <a:lnTo>
                    <a:pt x="2071" y="914"/>
                  </a:lnTo>
                  <a:lnTo>
                    <a:pt x="2071" y="926"/>
                  </a:lnTo>
                  <a:lnTo>
                    <a:pt x="2072" y="943"/>
                  </a:lnTo>
                  <a:lnTo>
                    <a:pt x="2073" y="965"/>
                  </a:lnTo>
                  <a:lnTo>
                    <a:pt x="2075" y="994"/>
                  </a:lnTo>
                  <a:lnTo>
                    <a:pt x="2075" y="1026"/>
                  </a:lnTo>
                  <a:lnTo>
                    <a:pt x="2076" y="1066"/>
                  </a:lnTo>
                  <a:lnTo>
                    <a:pt x="2077" y="1109"/>
                  </a:lnTo>
                  <a:lnTo>
                    <a:pt x="2078" y="1160"/>
                  </a:lnTo>
                  <a:lnTo>
                    <a:pt x="2078" y="1216"/>
                  </a:lnTo>
                  <a:lnTo>
                    <a:pt x="2080" y="1276"/>
                  </a:lnTo>
                  <a:lnTo>
                    <a:pt x="2081" y="1340"/>
                  </a:lnTo>
                  <a:lnTo>
                    <a:pt x="2082" y="1405"/>
                  </a:lnTo>
                  <a:lnTo>
                    <a:pt x="2082" y="1466"/>
                  </a:lnTo>
                  <a:lnTo>
                    <a:pt x="2083" y="1514"/>
                  </a:lnTo>
                  <a:lnTo>
                    <a:pt x="2085" y="1538"/>
                  </a:lnTo>
                  <a:lnTo>
                    <a:pt x="2086" y="1525"/>
                  </a:lnTo>
                  <a:lnTo>
                    <a:pt x="2086" y="1468"/>
                  </a:lnTo>
                  <a:lnTo>
                    <a:pt x="2087" y="1365"/>
                  </a:lnTo>
                  <a:lnTo>
                    <a:pt x="2088" y="1221"/>
                  </a:lnTo>
                  <a:lnTo>
                    <a:pt x="2090" y="1057"/>
                  </a:lnTo>
                  <a:lnTo>
                    <a:pt x="2090" y="897"/>
                  </a:lnTo>
                  <a:lnTo>
                    <a:pt x="2091" y="762"/>
                  </a:lnTo>
                  <a:lnTo>
                    <a:pt x="2092" y="667"/>
                  </a:lnTo>
                  <a:lnTo>
                    <a:pt x="2093" y="605"/>
                  </a:lnTo>
                  <a:lnTo>
                    <a:pt x="2093" y="560"/>
                  </a:lnTo>
                  <a:lnTo>
                    <a:pt x="2095" y="424"/>
                  </a:lnTo>
                  <a:lnTo>
                    <a:pt x="2096" y="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0"/>
                  </a:lnTo>
                  <a:lnTo>
                    <a:pt x="2128" y="0"/>
                  </a:lnTo>
                  <a:lnTo>
                    <a:pt x="2129" y="0"/>
                  </a:lnTo>
                  <a:lnTo>
                    <a:pt x="213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2133" y="0"/>
                  </a:lnTo>
                  <a:lnTo>
                    <a:pt x="2134" y="0"/>
                  </a:lnTo>
                  <a:lnTo>
                    <a:pt x="2135" y="0"/>
                  </a:lnTo>
                  <a:lnTo>
                    <a:pt x="2135" y="0"/>
                  </a:lnTo>
                  <a:lnTo>
                    <a:pt x="2137" y="0"/>
                  </a:lnTo>
                  <a:lnTo>
                    <a:pt x="2138" y="0"/>
                  </a:lnTo>
                  <a:lnTo>
                    <a:pt x="2139" y="0"/>
                  </a:lnTo>
                  <a:lnTo>
                    <a:pt x="2139" y="0"/>
                  </a:lnTo>
                  <a:lnTo>
                    <a:pt x="2140" y="0"/>
                  </a:lnTo>
                  <a:lnTo>
                    <a:pt x="2142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144" y="0"/>
                  </a:lnTo>
                  <a:lnTo>
                    <a:pt x="2145" y="3"/>
                  </a:lnTo>
                  <a:lnTo>
                    <a:pt x="2147" y="139"/>
                  </a:lnTo>
                  <a:lnTo>
                    <a:pt x="2147" y="266"/>
                  </a:lnTo>
                  <a:lnTo>
                    <a:pt x="2148" y="382"/>
                  </a:lnTo>
                  <a:lnTo>
                    <a:pt x="2149" y="485"/>
                  </a:lnTo>
                  <a:lnTo>
                    <a:pt x="2150" y="572"/>
                  </a:lnTo>
                  <a:lnTo>
                    <a:pt x="2150" y="639"/>
                  </a:lnTo>
                  <a:lnTo>
                    <a:pt x="2152" y="681"/>
                  </a:lnTo>
                  <a:lnTo>
                    <a:pt x="2153" y="695"/>
                  </a:lnTo>
                  <a:lnTo>
                    <a:pt x="2154" y="677"/>
                  </a:lnTo>
                  <a:lnTo>
                    <a:pt x="2154" y="630"/>
                  </a:lnTo>
                  <a:lnTo>
                    <a:pt x="2155" y="559"/>
                  </a:lnTo>
                  <a:lnTo>
                    <a:pt x="2157" y="477"/>
                  </a:lnTo>
                  <a:lnTo>
                    <a:pt x="2158" y="400"/>
                  </a:lnTo>
                  <a:lnTo>
                    <a:pt x="2158" y="339"/>
                  </a:lnTo>
                  <a:lnTo>
                    <a:pt x="2159" y="307"/>
                  </a:lnTo>
                  <a:lnTo>
                    <a:pt x="2160" y="308"/>
                  </a:lnTo>
                  <a:lnTo>
                    <a:pt x="2162" y="343"/>
                  </a:lnTo>
                  <a:lnTo>
                    <a:pt x="2162" y="404"/>
                  </a:lnTo>
                  <a:lnTo>
                    <a:pt x="2163" y="481"/>
                  </a:lnTo>
                  <a:lnTo>
                    <a:pt x="2164" y="567"/>
                  </a:lnTo>
                  <a:lnTo>
                    <a:pt x="2165" y="652"/>
                  </a:lnTo>
                  <a:lnTo>
                    <a:pt x="2165" y="734"/>
                  </a:lnTo>
                  <a:lnTo>
                    <a:pt x="2167" y="806"/>
                  </a:lnTo>
                  <a:lnTo>
                    <a:pt x="2168" y="870"/>
                  </a:lnTo>
                  <a:lnTo>
                    <a:pt x="2169" y="922"/>
                  </a:lnTo>
                  <a:lnTo>
                    <a:pt x="2169" y="952"/>
                  </a:lnTo>
                  <a:lnTo>
                    <a:pt x="2170" y="989"/>
                  </a:lnTo>
                  <a:lnTo>
                    <a:pt x="2171" y="1019"/>
                  </a:lnTo>
                  <a:lnTo>
                    <a:pt x="2173" y="1043"/>
                  </a:lnTo>
                  <a:lnTo>
                    <a:pt x="2173" y="1063"/>
                  </a:lnTo>
                  <a:lnTo>
                    <a:pt x="2174" y="1079"/>
                  </a:lnTo>
                  <a:lnTo>
                    <a:pt x="2175" y="1092"/>
                  </a:lnTo>
                  <a:lnTo>
                    <a:pt x="2176" y="1103"/>
                  </a:lnTo>
                  <a:lnTo>
                    <a:pt x="2176" y="1112"/>
                  </a:lnTo>
                  <a:lnTo>
                    <a:pt x="2178" y="1118"/>
                  </a:lnTo>
                  <a:lnTo>
                    <a:pt x="2179" y="1122"/>
                  </a:lnTo>
                  <a:lnTo>
                    <a:pt x="2180" y="1124"/>
                  </a:lnTo>
                  <a:lnTo>
                    <a:pt x="2180" y="1123"/>
                  </a:lnTo>
                  <a:lnTo>
                    <a:pt x="2181" y="1122"/>
                  </a:lnTo>
                  <a:lnTo>
                    <a:pt x="2183" y="1117"/>
                  </a:lnTo>
                  <a:lnTo>
                    <a:pt x="2184" y="1111"/>
                  </a:lnTo>
                  <a:lnTo>
                    <a:pt x="2185" y="1104"/>
                  </a:lnTo>
                  <a:lnTo>
                    <a:pt x="2185" y="1096"/>
                  </a:lnTo>
                  <a:lnTo>
                    <a:pt x="2186" y="1087"/>
                  </a:lnTo>
                  <a:lnTo>
                    <a:pt x="2188" y="1077"/>
                  </a:lnTo>
                  <a:lnTo>
                    <a:pt x="2189" y="1067"/>
                  </a:lnTo>
                  <a:lnTo>
                    <a:pt x="2189" y="1057"/>
                  </a:lnTo>
                  <a:lnTo>
                    <a:pt x="2190" y="1047"/>
                  </a:lnTo>
                  <a:lnTo>
                    <a:pt x="2191" y="1037"/>
                  </a:lnTo>
                  <a:lnTo>
                    <a:pt x="2193" y="1027"/>
                  </a:lnTo>
                  <a:lnTo>
                    <a:pt x="2193" y="1019"/>
                  </a:lnTo>
                  <a:lnTo>
                    <a:pt x="2194" y="1011"/>
                  </a:lnTo>
                  <a:lnTo>
                    <a:pt x="2195" y="1004"/>
                  </a:lnTo>
                  <a:lnTo>
                    <a:pt x="2196" y="998"/>
                  </a:lnTo>
                  <a:lnTo>
                    <a:pt x="2196" y="993"/>
                  </a:lnTo>
                  <a:lnTo>
                    <a:pt x="2198" y="988"/>
                  </a:lnTo>
                  <a:lnTo>
                    <a:pt x="2199" y="984"/>
                  </a:lnTo>
                  <a:lnTo>
                    <a:pt x="2200" y="980"/>
                  </a:lnTo>
                  <a:lnTo>
                    <a:pt x="2200" y="978"/>
                  </a:lnTo>
                  <a:lnTo>
                    <a:pt x="2201" y="975"/>
                  </a:lnTo>
                  <a:lnTo>
                    <a:pt x="2203" y="971"/>
                  </a:lnTo>
                  <a:lnTo>
                    <a:pt x="2204" y="970"/>
                  </a:lnTo>
                  <a:lnTo>
                    <a:pt x="2204" y="969"/>
                  </a:lnTo>
                  <a:lnTo>
                    <a:pt x="2205" y="968"/>
                  </a:lnTo>
                  <a:lnTo>
                    <a:pt x="2206" y="968"/>
                  </a:lnTo>
                  <a:lnTo>
                    <a:pt x="2207" y="968"/>
                  </a:lnTo>
                  <a:lnTo>
                    <a:pt x="2207" y="968"/>
                  </a:lnTo>
                  <a:lnTo>
                    <a:pt x="2209" y="968"/>
                  </a:lnTo>
                  <a:lnTo>
                    <a:pt x="2210" y="968"/>
                  </a:lnTo>
                  <a:lnTo>
                    <a:pt x="2211" y="966"/>
                  </a:lnTo>
                  <a:lnTo>
                    <a:pt x="2211" y="965"/>
                  </a:lnTo>
                  <a:lnTo>
                    <a:pt x="2212" y="964"/>
                  </a:lnTo>
                  <a:lnTo>
                    <a:pt x="2214" y="963"/>
                  </a:lnTo>
                  <a:lnTo>
                    <a:pt x="2215" y="960"/>
                  </a:lnTo>
                  <a:lnTo>
                    <a:pt x="2215" y="959"/>
                  </a:lnTo>
                  <a:lnTo>
                    <a:pt x="2216" y="957"/>
                  </a:lnTo>
                  <a:lnTo>
                    <a:pt x="2217" y="954"/>
                  </a:lnTo>
                  <a:lnTo>
                    <a:pt x="2219" y="953"/>
                  </a:lnTo>
                  <a:lnTo>
                    <a:pt x="2219" y="950"/>
                  </a:lnTo>
                  <a:lnTo>
                    <a:pt x="2220" y="949"/>
                  </a:lnTo>
                  <a:lnTo>
                    <a:pt x="2221" y="945"/>
                  </a:lnTo>
                  <a:lnTo>
                    <a:pt x="2222" y="943"/>
                  </a:lnTo>
                  <a:lnTo>
                    <a:pt x="2222" y="940"/>
                  </a:lnTo>
                  <a:lnTo>
                    <a:pt x="2224" y="937"/>
                  </a:lnTo>
                  <a:lnTo>
                    <a:pt x="2225" y="933"/>
                  </a:lnTo>
                  <a:lnTo>
                    <a:pt x="2226" y="929"/>
                  </a:lnTo>
                  <a:lnTo>
                    <a:pt x="2226" y="926"/>
                  </a:lnTo>
                  <a:lnTo>
                    <a:pt x="2227" y="922"/>
                  </a:lnTo>
                  <a:lnTo>
                    <a:pt x="2229" y="918"/>
                  </a:lnTo>
                  <a:lnTo>
                    <a:pt x="2230" y="916"/>
                  </a:lnTo>
                  <a:lnTo>
                    <a:pt x="2230" y="913"/>
                  </a:lnTo>
                  <a:lnTo>
                    <a:pt x="2231" y="912"/>
                  </a:lnTo>
                  <a:lnTo>
                    <a:pt x="2232" y="912"/>
                  </a:lnTo>
                  <a:lnTo>
                    <a:pt x="2234" y="912"/>
                  </a:lnTo>
                  <a:lnTo>
                    <a:pt x="2234" y="911"/>
                  </a:lnTo>
                  <a:lnTo>
                    <a:pt x="2235" y="911"/>
                  </a:lnTo>
                  <a:lnTo>
                    <a:pt x="2236" y="911"/>
                  </a:lnTo>
                  <a:lnTo>
                    <a:pt x="2237" y="911"/>
                  </a:lnTo>
                  <a:lnTo>
                    <a:pt x="2238" y="909"/>
                  </a:lnTo>
                  <a:lnTo>
                    <a:pt x="2238" y="909"/>
                  </a:lnTo>
                  <a:lnTo>
                    <a:pt x="2240" y="908"/>
                  </a:lnTo>
                  <a:lnTo>
                    <a:pt x="2241" y="908"/>
                  </a:lnTo>
                  <a:lnTo>
                    <a:pt x="2242" y="907"/>
                  </a:lnTo>
                  <a:lnTo>
                    <a:pt x="2242" y="907"/>
                  </a:lnTo>
                  <a:lnTo>
                    <a:pt x="2243" y="906"/>
                  </a:lnTo>
                  <a:lnTo>
                    <a:pt x="2245" y="904"/>
                  </a:lnTo>
                  <a:lnTo>
                    <a:pt x="2246" y="904"/>
                  </a:lnTo>
                  <a:lnTo>
                    <a:pt x="2246" y="903"/>
                  </a:lnTo>
                  <a:lnTo>
                    <a:pt x="2247" y="902"/>
                  </a:lnTo>
                  <a:lnTo>
                    <a:pt x="2248" y="901"/>
                  </a:lnTo>
                  <a:lnTo>
                    <a:pt x="2250" y="901"/>
                  </a:lnTo>
                  <a:lnTo>
                    <a:pt x="2250" y="899"/>
                  </a:lnTo>
                  <a:lnTo>
                    <a:pt x="2251" y="899"/>
                  </a:lnTo>
                  <a:lnTo>
                    <a:pt x="2252" y="898"/>
                  </a:lnTo>
                  <a:lnTo>
                    <a:pt x="2253" y="898"/>
                  </a:lnTo>
                  <a:lnTo>
                    <a:pt x="2253" y="898"/>
                  </a:lnTo>
                  <a:lnTo>
                    <a:pt x="2255" y="898"/>
                  </a:lnTo>
                  <a:lnTo>
                    <a:pt x="2256" y="898"/>
                  </a:lnTo>
                  <a:lnTo>
                    <a:pt x="2257" y="898"/>
                  </a:lnTo>
                  <a:lnTo>
                    <a:pt x="2257" y="898"/>
                  </a:lnTo>
                  <a:lnTo>
                    <a:pt x="2258" y="898"/>
                  </a:lnTo>
                  <a:lnTo>
                    <a:pt x="2260" y="898"/>
                  </a:lnTo>
                  <a:lnTo>
                    <a:pt x="2261" y="899"/>
                  </a:lnTo>
                  <a:lnTo>
                    <a:pt x="2261" y="899"/>
                  </a:lnTo>
                  <a:lnTo>
                    <a:pt x="2262" y="899"/>
                  </a:lnTo>
                  <a:lnTo>
                    <a:pt x="2263" y="901"/>
                  </a:lnTo>
                  <a:lnTo>
                    <a:pt x="2265" y="902"/>
                  </a:lnTo>
                  <a:lnTo>
                    <a:pt x="2265" y="902"/>
                  </a:lnTo>
                  <a:lnTo>
                    <a:pt x="2266" y="903"/>
                  </a:lnTo>
                  <a:lnTo>
                    <a:pt x="2267" y="903"/>
                  </a:lnTo>
                  <a:lnTo>
                    <a:pt x="2268" y="904"/>
                  </a:lnTo>
                  <a:lnTo>
                    <a:pt x="2268" y="906"/>
                  </a:lnTo>
                  <a:lnTo>
                    <a:pt x="2270" y="906"/>
                  </a:lnTo>
                  <a:lnTo>
                    <a:pt x="2271" y="906"/>
                  </a:lnTo>
                  <a:lnTo>
                    <a:pt x="2272" y="906"/>
                  </a:lnTo>
                  <a:lnTo>
                    <a:pt x="2272" y="907"/>
                  </a:lnTo>
                  <a:lnTo>
                    <a:pt x="2273" y="907"/>
                  </a:lnTo>
                  <a:lnTo>
                    <a:pt x="2274" y="906"/>
                  </a:lnTo>
                  <a:lnTo>
                    <a:pt x="2276" y="906"/>
                  </a:lnTo>
                  <a:lnTo>
                    <a:pt x="2276" y="906"/>
                  </a:lnTo>
                  <a:lnTo>
                    <a:pt x="2277" y="904"/>
                  </a:lnTo>
                  <a:lnTo>
                    <a:pt x="2278" y="906"/>
                  </a:lnTo>
                  <a:lnTo>
                    <a:pt x="2279" y="906"/>
                  </a:lnTo>
                  <a:lnTo>
                    <a:pt x="2279" y="907"/>
                  </a:lnTo>
                  <a:lnTo>
                    <a:pt x="2281" y="908"/>
                  </a:lnTo>
                  <a:lnTo>
                    <a:pt x="2282" y="909"/>
                  </a:lnTo>
                  <a:lnTo>
                    <a:pt x="2283" y="909"/>
                  </a:lnTo>
                  <a:lnTo>
                    <a:pt x="2283" y="909"/>
                  </a:lnTo>
                  <a:lnTo>
                    <a:pt x="2284" y="909"/>
                  </a:lnTo>
                  <a:lnTo>
                    <a:pt x="2286" y="908"/>
                  </a:lnTo>
                  <a:lnTo>
                    <a:pt x="2287" y="906"/>
                  </a:lnTo>
                  <a:lnTo>
                    <a:pt x="2287" y="903"/>
                  </a:lnTo>
                  <a:lnTo>
                    <a:pt x="2288" y="899"/>
                  </a:lnTo>
                  <a:lnTo>
                    <a:pt x="2289" y="897"/>
                  </a:lnTo>
                  <a:lnTo>
                    <a:pt x="2291" y="896"/>
                  </a:lnTo>
                  <a:lnTo>
                    <a:pt x="2291" y="894"/>
                  </a:lnTo>
                  <a:lnTo>
                    <a:pt x="2292" y="893"/>
                  </a:lnTo>
                  <a:lnTo>
                    <a:pt x="2293" y="894"/>
                  </a:lnTo>
                  <a:lnTo>
                    <a:pt x="2294" y="896"/>
                  </a:lnTo>
                  <a:lnTo>
                    <a:pt x="2296" y="898"/>
                  </a:lnTo>
                  <a:lnTo>
                    <a:pt x="2296" y="901"/>
                  </a:lnTo>
                  <a:lnTo>
                    <a:pt x="2297" y="904"/>
                  </a:lnTo>
                  <a:lnTo>
                    <a:pt x="2298" y="907"/>
                  </a:lnTo>
                  <a:lnTo>
                    <a:pt x="2299" y="909"/>
                  </a:lnTo>
                  <a:lnTo>
                    <a:pt x="2299" y="912"/>
                  </a:lnTo>
                  <a:lnTo>
                    <a:pt x="2301" y="914"/>
                  </a:lnTo>
                  <a:lnTo>
                    <a:pt x="2302" y="917"/>
                  </a:lnTo>
                  <a:lnTo>
                    <a:pt x="2303" y="919"/>
                  </a:lnTo>
                  <a:lnTo>
                    <a:pt x="2303" y="921"/>
                  </a:lnTo>
                  <a:lnTo>
                    <a:pt x="2304" y="922"/>
                  </a:lnTo>
                  <a:lnTo>
                    <a:pt x="2306" y="923"/>
                  </a:lnTo>
                  <a:lnTo>
                    <a:pt x="2307" y="926"/>
                  </a:lnTo>
                  <a:lnTo>
                    <a:pt x="2307" y="927"/>
                  </a:lnTo>
                  <a:lnTo>
                    <a:pt x="2308" y="929"/>
                  </a:lnTo>
                  <a:lnTo>
                    <a:pt x="2309" y="930"/>
                  </a:lnTo>
                  <a:lnTo>
                    <a:pt x="2310" y="932"/>
                  </a:lnTo>
                  <a:lnTo>
                    <a:pt x="2310" y="933"/>
                  </a:lnTo>
                  <a:lnTo>
                    <a:pt x="2312" y="934"/>
                  </a:lnTo>
                  <a:lnTo>
                    <a:pt x="2313" y="934"/>
                  </a:lnTo>
                  <a:lnTo>
                    <a:pt x="2314" y="935"/>
                  </a:lnTo>
                  <a:lnTo>
                    <a:pt x="2314" y="935"/>
                  </a:lnTo>
                  <a:lnTo>
                    <a:pt x="2315" y="937"/>
                  </a:lnTo>
                  <a:lnTo>
                    <a:pt x="2317" y="938"/>
                  </a:lnTo>
                  <a:lnTo>
                    <a:pt x="2318" y="938"/>
                  </a:lnTo>
                  <a:lnTo>
                    <a:pt x="2318" y="939"/>
                  </a:lnTo>
                  <a:lnTo>
                    <a:pt x="2319" y="939"/>
                  </a:lnTo>
                  <a:lnTo>
                    <a:pt x="2320" y="940"/>
                  </a:lnTo>
                  <a:lnTo>
                    <a:pt x="2322" y="940"/>
                  </a:lnTo>
                  <a:lnTo>
                    <a:pt x="2322" y="940"/>
                  </a:lnTo>
                  <a:lnTo>
                    <a:pt x="2323" y="940"/>
                  </a:lnTo>
                  <a:lnTo>
                    <a:pt x="2324" y="939"/>
                  </a:lnTo>
                  <a:lnTo>
                    <a:pt x="2325" y="937"/>
                  </a:lnTo>
                  <a:lnTo>
                    <a:pt x="2325" y="934"/>
                  </a:lnTo>
                  <a:lnTo>
                    <a:pt x="2327" y="930"/>
                  </a:lnTo>
                  <a:lnTo>
                    <a:pt x="2328" y="927"/>
                  </a:lnTo>
                  <a:lnTo>
                    <a:pt x="2329" y="923"/>
                  </a:lnTo>
                  <a:lnTo>
                    <a:pt x="2329" y="921"/>
                  </a:lnTo>
                  <a:lnTo>
                    <a:pt x="2330" y="918"/>
                  </a:lnTo>
                  <a:lnTo>
                    <a:pt x="2332" y="917"/>
                  </a:lnTo>
                  <a:lnTo>
                    <a:pt x="2333" y="917"/>
                  </a:lnTo>
                  <a:lnTo>
                    <a:pt x="2333" y="917"/>
                  </a:lnTo>
                  <a:lnTo>
                    <a:pt x="2334" y="917"/>
                  </a:lnTo>
                  <a:lnTo>
                    <a:pt x="2335" y="918"/>
                  </a:lnTo>
                  <a:lnTo>
                    <a:pt x="2337" y="918"/>
                  </a:lnTo>
                  <a:lnTo>
                    <a:pt x="2337" y="919"/>
                  </a:lnTo>
                  <a:lnTo>
                    <a:pt x="2338" y="919"/>
                  </a:lnTo>
                  <a:lnTo>
                    <a:pt x="2339" y="918"/>
                  </a:lnTo>
                  <a:lnTo>
                    <a:pt x="2340" y="917"/>
                  </a:lnTo>
                  <a:lnTo>
                    <a:pt x="2340" y="913"/>
                  </a:lnTo>
                  <a:lnTo>
                    <a:pt x="2342" y="908"/>
                  </a:lnTo>
                  <a:lnTo>
                    <a:pt x="2343" y="902"/>
                  </a:lnTo>
                  <a:lnTo>
                    <a:pt x="2344" y="896"/>
                  </a:lnTo>
                  <a:lnTo>
                    <a:pt x="2344" y="891"/>
                  </a:lnTo>
                  <a:lnTo>
                    <a:pt x="2345" y="887"/>
                  </a:lnTo>
                  <a:lnTo>
                    <a:pt x="2346" y="886"/>
                  </a:lnTo>
                  <a:lnTo>
                    <a:pt x="2348" y="886"/>
                  </a:lnTo>
                  <a:lnTo>
                    <a:pt x="2348" y="888"/>
                  </a:lnTo>
                  <a:lnTo>
                    <a:pt x="2349" y="891"/>
                  </a:lnTo>
                  <a:lnTo>
                    <a:pt x="2350" y="893"/>
                  </a:lnTo>
                  <a:lnTo>
                    <a:pt x="2351" y="894"/>
                  </a:lnTo>
                  <a:lnTo>
                    <a:pt x="2353" y="893"/>
                  </a:lnTo>
                  <a:lnTo>
                    <a:pt x="2353" y="890"/>
                  </a:lnTo>
                  <a:lnTo>
                    <a:pt x="2354" y="883"/>
                  </a:lnTo>
                  <a:lnTo>
                    <a:pt x="2355" y="873"/>
                  </a:lnTo>
                  <a:lnTo>
                    <a:pt x="2356" y="861"/>
                  </a:lnTo>
                  <a:lnTo>
                    <a:pt x="2356" y="849"/>
                  </a:lnTo>
                  <a:lnTo>
                    <a:pt x="2358" y="837"/>
                  </a:lnTo>
                  <a:lnTo>
                    <a:pt x="2359" y="829"/>
                  </a:lnTo>
                  <a:lnTo>
                    <a:pt x="2360" y="826"/>
                  </a:lnTo>
                  <a:lnTo>
                    <a:pt x="2360" y="829"/>
                  </a:lnTo>
                  <a:lnTo>
                    <a:pt x="2361" y="837"/>
                  </a:lnTo>
                  <a:lnTo>
                    <a:pt x="2363" y="849"/>
                  </a:lnTo>
                  <a:lnTo>
                    <a:pt x="2364" y="862"/>
                  </a:lnTo>
                  <a:lnTo>
                    <a:pt x="2364" y="876"/>
                  </a:lnTo>
                  <a:lnTo>
                    <a:pt x="2365" y="888"/>
                  </a:lnTo>
                  <a:lnTo>
                    <a:pt x="2366" y="897"/>
                  </a:lnTo>
                  <a:lnTo>
                    <a:pt x="2368" y="903"/>
                  </a:lnTo>
                  <a:lnTo>
                    <a:pt x="2368" y="907"/>
                  </a:lnTo>
                  <a:lnTo>
                    <a:pt x="2369" y="907"/>
                  </a:lnTo>
                  <a:lnTo>
                    <a:pt x="2370" y="907"/>
                  </a:lnTo>
                  <a:lnTo>
                    <a:pt x="2371" y="904"/>
                  </a:lnTo>
                  <a:lnTo>
                    <a:pt x="2371" y="901"/>
                  </a:lnTo>
                  <a:lnTo>
                    <a:pt x="2373" y="896"/>
                  </a:lnTo>
                  <a:lnTo>
                    <a:pt x="2374" y="888"/>
                  </a:lnTo>
                  <a:lnTo>
                    <a:pt x="2375" y="880"/>
                  </a:lnTo>
                  <a:lnTo>
                    <a:pt x="2375" y="870"/>
                  </a:lnTo>
                  <a:lnTo>
                    <a:pt x="2376" y="862"/>
                  </a:lnTo>
                  <a:lnTo>
                    <a:pt x="2378" y="857"/>
                  </a:lnTo>
                  <a:lnTo>
                    <a:pt x="2379" y="857"/>
                  </a:lnTo>
                  <a:lnTo>
                    <a:pt x="2379" y="861"/>
                  </a:lnTo>
                  <a:lnTo>
                    <a:pt x="2380" y="870"/>
                  </a:lnTo>
                  <a:lnTo>
                    <a:pt x="2381" y="882"/>
                  </a:lnTo>
                  <a:lnTo>
                    <a:pt x="2382" y="894"/>
                  </a:lnTo>
                  <a:lnTo>
                    <a:pt x="2382" y="907"/>
                  </a:lnTo>
                  <a:lnTo>
                    <a:pt x="2384" y="919"/>
                  </a:lnTo>
                  <a:lnTo>
                    <a:pt x="2385" y="930"/>
                  </a:lnTo>
                  <a:lnTo>
                    <a:pt x="2386" y="939"/>
                  </a:lnTo>
                  <a:lnTo>
                    <a:pt x="2386" y="947"/>
                  </a:lnTo>
                  <a:lnTo>
                    <a:pt x="2387" y="952"/>
                  </a:lnTo>
                  <a:lnTo>
                    <a:pt x="2389" y="957"/>
                  </a:lnTo>
                  <a:lnTo>
                    <a:pt x="2390" y="960"/>
                  </a:lnTo>
                  <a:lnTo>
                    <a:pt x="2390" y="963"/>
                  </a:lnTo>
                  <a:lnTo>
                    <a:pt x="2391" y="965"/>
                  </a:lnTo>
                  <a:lnTo>
                    <a:pt x="2392" y="966"/>
                  </a:lnTo>
                  <a:lnTo>
                    <a:pt x="2394" y="966"/>
                  </a:lnTo>
                  <a:lnTo>
                    <a:pt x="2394" y="966"/>
                  </a:lnTo>
                  <a:lnTo>
                    <a:pt x="2395" y="965"/>
                  </a:lnTo>
                  <a:lnTo>
                    <a:pt x="2396" y="964"/>
                  </a:lnTo>
                  <a:lnTo>
                    <a:pt x="2397" y="963"/>
                  </a:lnTo>
                  <a:lnTo>
                    <a:pt x="2397" y="962"/>
                  </a:lnTo>
                  <a:lnTo>
                    <a:pt x="2399" y="959"/>
                  </a:lnTo>
                  <a:lnTo>
                    <a:pt x="2400" y="957"/>
                  </a:lnTo>
                  <a:lnTo>
                    <a:pt x="2401" y="954"/>
                  </a:lnTo>
                  <a:lnTo>
                    <a:pt x="2401" y="952"/>
                  </a:lnTo>
                  <a:lnTo>
                    <a:pt x="2402" y="948"/>
                  </a:lnTo>
                  <a:lnTo>
                    <a:pt x="2404" y="945"/>
                  </a:lnTo>
                  <a:lnTo>
                    <a:pt x="2405" y="942"/>
                  </a:lnTo>
                  <a:lnTo>
                    <a:pt x="2406" y="938"/>
                  </a:lnTo>
                  <a:lnTo>
                    <a:pt x="2406" y="934"/>
                  </a:lnTo>
                  <a:lnTo>
                    <a:pt x="2407" y="930"/>
                  </a:lnTo>
                  <a:lnTo>
                    <a:pt x="2409" y="928"/>
                  </a:lnTo>
                  <a:lnTo>
                    <a:pt x="2410" y="924"/>
                  </a:lnTo>
                  <a:lnTo>
                    <a:pt x="2410" y="922"/>
                  </a:lnTo>
                  <a:lnTo>
                    <a:pt x="2411" y="919"/>
                  </a:lnTo>
                  <a:lnTo>
                    <a:pt x="2412" y="917"/>
                  </a:lnTo>
                  <a:lnTo>
                    <a:pt x="2414" y="914"/>
                  </a:lnTo>
                  <a:lnTo>
                    <a:pt x="2414" y="912"/>
                  </a:lnTo>
                  <a:lnTo>
                    <a:pt x="2415" y="909"/>
                  </a:lnTo>
                  <a:lnTo>
                    <a:pt x="2416" y="906"/>
                  </a:lnTo>
                  <a:lnTo>
                    <a:pt x="2417" y="901"/>
                  </a:lnTo>
                  <a:lnTo>
                    <a:pt x="2417" y="894"/>
                  </a:lnTo>
                  <a:lnTo>
                    <a:pt x="2418" y="887"/>
                  </a:lnTo>
                  <a:lnTo>
                    <a:pt x="2420" y="878"/>
                  </a:lnTo>
                  <a:lnTo>
                    <a:pt x="2421" y="868"/>
                  </a:lnTo>
                  <a:lnTo>
                    <a:pt x="2421" y="861"/>
                  </a:lnTo>
                  <a:lnTo>
                    <a:pt x="2422" y="855"/>
                  </a:lnTo>
                  <a:lnTo>
                    <a:pt x="2423" y="851"/>
                  </a:lnTo>
                  <a:lnTo>
                    <a:pt x="2425" y="849"/>
                  </a:lnTo>
                  <a:lnTo>
                    <a:pt x="2425" y="849"/>
                  </a:lnTo>
                  <a:lnTo>
                    <a:pt x="2426" y="849"/>
                  </a:lnTo>
                  <a:lnTo>
                    <a:pt x="2427" y="849"/>
                  </a:lnTo>
                  <a:lnTo>
                    <a:pt x="2428" y="847"/>
                  </a:lnTo>
                  <a:lnTo>
                    <a:pt x="2428" y="847"/>
                  </a:lnTo>
                  <a:lnTo>
                    <a:pt x="2430" y="846"/>
                  </a:lnTo>
                  <a:lnTo>
                    <a:pt x="2431" y="847"/>
                  </a:lnTo>
                  <a:lnTo>
                    <a:pt x="2432" y="850"/>
                  </a:lnTo>
                  <a:lnTo>
                    <a:pt x="2432" y="853"/>
                  </a:lnTo>
                  <a:lnTo>
                    <a:pt x="2433" y="860"/>
                  </a:lnTo>
                  <a:lnTo>
                    <a:pt x="2435" y="866"/>
                  </a:lnTo>
                  <a:lnTo>
                    <a:pt x="2436" y="873"/>
                  </a:lnTo>
                  <a:lnTo>
                    <a:pt x="2436" y="878"/>
                  </a:lnTo>
                  <a:lnTo>
                    <a:pt x="2437" y="886"/>
                  </a:lnTo>
                  <a:lnTo>
                    <a:pt x="2438" y="892"/>
                  </a:lnTo>
                  <a:lnTo>
                    <a:pt x="2440" y="897"/>
                  </a:lnTo>
                  <a:lnTo>
                    <a:pt x="2440" y="901"/>
                  </a:lnTo>
                  <a:lnTo>
                    <a:pt x="2441" y="904"/>
                  </a:lnTo>
                  <a:lnTo>
                    <a:pt x="2442" y="906"/>
                  </a:lnTo>
                  <a:lnTo>
                    <a:pt x="2443" y="908"/>
                  </a:lnTo>
                  <a:lnTo>
                    <a:pt x="2443" y="909"/>
                  </a:lnTo>
                  <a:lnTo>
                    <a:pt x="2445" y="911"/>
                  </a:lnTo>
                  <a:lnTo>
                    <a:pt x="2446" y="911"/>
                  </a:lnTo>
                  <a:lnTo>
                    <a:pt x="2447" y="912"/>
                  </a:lnTo>
                  <a:lnTo>
                    <a:pt x="2447" y="912"/>
                  </a:lnTo>
                  <a:lnTo>
                    <a:pt x="2448" y="912"/>
                  </a:lnTo>
                  <a:lnTo>
                    <a:pt x="2450" y="912"/>
                  </a:lnTo>
                  <a:lnTo>
                    <a:pt x="2451" y="912"/>
                  </a:lnTo>
                  <a:lnTo>
                    <a:pt x="2451" y="911"/>
                  </a:lnTo>
                  <a:lnTo>
                    <a:pt x="2452" y="908"/>
                  </a:lnTo>
                  <a:lnTo>
                    <a:pt x="2453" y="906"/>
                  </a:lnTo>
                  <a:lnTo>
                    <a:pt x="2454" y="904"/>
                  </a:lnTo>
                  <a:lnTo>
                    <a:pt x="2454" y="902"/>
                  </a:lnTo>
                  <a:lnTo>
                    <a:pt x="2456" y="899"/>
                  </a:lnTo>
                  <a:lnTo>
                    <a:pt x="2457" y="897"/>
                  </a:lnTo>
                  <a:lnTo>
                    <a:pt x="2458" y="896"/>
                  </a:lnTo>
                  <a:lnTo>
                    <a:pt x="2458" y="893"/>
                  </a:lnTo>
                  <a:lnTo>
                    <a:pt x="2459" y="892"/>
                  </a:lnTo>
                  <a:lnTo>
                    <a:pt x="2461" y="892"/>
                  </a:lnTo>
                  <a:lnTo>
                    <a:pt x="2462" y="892"/>
                  </a:lnTo>
                  <a:lnTo>
                    <a:pt x="2463" y="892"/>
                  </a:lnTo>
                  <a:lnTo>
                    <a:pt x="2463" y="893"/>
                  </a:lnTo>
                  <a:lnTo>
                    <a:pt x="2464" y="896"/>
                  </a:lnTo>
                  <a:lnTo>
                    <a:pt x="2466" y="897"/>
                  </a:lnTo>
                  <a:lnTo>
                    <a:pt x="2467" y="898"/>
                  </a:lnTo>
                  <a:lnTo>
                    <a:pt x="2467" y="901"/>
                  </a:lnTo>
                  <a:lnTo>
                    <a:pt x="2468" y="902"/>
                  </a:lnTo>
                  <a:lnTo>
                    <a:pt x="2469" y="903"/>
                  </a:lnTo>
                  <a:lnTo>
                    <a:pt x="2471" y="904"/>
                  </a:lnTo>
                  <a:lnTo>
                    <a:pt x="2471" y="906"/>
                  </a:lnTo>
                  <a:lnTo>
                    <a:pt x="2472" y="907"/>
                  </a:lnTo>
                  <a:lnTo>
                    <a:pt x="2473" y="908"/>
                  </a:lnTo>
                  <a:lnTo>
                    <a:pt x="2474" y="909"/>
                  </a:lnTo>
                  <a:lnTo>
                    <a:pt x="2474" y="911"/>
                  </a:lnTo>
                  <a:lnTo>
                    <a:pt x="2476" y="912"/>
                  </a:lnTo>
                  <a:lnTo>
                    <a:pt x="2477" y="912"/>
                  </a:lnTo>
                  <a:lnTo>
                    <a:pt x="2478" y="912"/>
                  </a:lnTo>
                  <a:lnTo>
                    <a:pt x="2478" y="911"/>
                  </a:lnTo>
                  <a:lnTo>
                    <a:pt x="2479" y="909"/>
                  </a:lnTo>
                  <a:lnTo>
                    <a:pt x="2481" y="908"/>
                  </a:lnTo>
                  <a:lnTo>
                    <a:pt x="2482" y="907"/>
                  </a:lnTo>
                  <a:lnTo>
                    <a:pt x="2482" y="907"/>
                  </a:lnTo>
                  <a:lnTo>
                    <a:pt x="2483" y="907"/>
                  </a:lnTo>
                  <a:lnTo>
                    <a:pt x="2484" y="907"/>
                  </a:lnTo>
                  <a:lnTo>
                    <a:pt x="2486" y="907"/>
                  </a:lnTo>
                  <a:lnTo>
                    <a:pt x="2486" y="908"/>
                  </a:lnTo>
                  <a:lnTo>
                    <a:pt x="2487" y="908"/>
                  </a:lnTo>
                  <a:lnTo>
                    <a:pt x="2488" y="909"/>
                  </a:lnTo>
                  <a:lnTo>
                    <a:pt x="2489" y="911"/>
                  </a:lnTo>
                  <a:lnTo>
                    <a:pt x="2489" y="912"/>
                  </a:lnTo>
                  <a:lnTo>
                    <a:pt x="2490" y="913"/>
                  </a:lnTo>
                  <a:lnTo>
                    <a:pt x="2492" y="914"/>
                  </a:lnTo>
                  <a:lnTo>
                    <a:pt x="2493" y="916"/>
                  </a:lnTo>
                  <a:lnTo>
                    <a:pt x="2493" y="916"/>
                  </a:lnTo>
                  <a:lnTo>
                    <a:pt x="2494" y="914"/>
                  </a:lnTo>
                  <a:lnTo>
                    <a:pt x="2495" y="912"/>
                  </a:lnTo>
                  <a:lnTo>
                    <a:pt x="2497" y="909"/>
                  </a:lnTo>
                  <a:lnTo>
                    <a:pt x="2497" y="908"/>
                  </a:lnTo>
                  <a:lnTo>
                    <a:pt x="2498" y="907"/>
                  </a:lnTo>
                  <a:lnTo>
                    <a:pt x="2499" y="907"/>
                  </a:lnTo>
                  <a:lnTo>
                    <a:pt x="2500" y="907"/>
                  </a:lnTo>
                  <a:lnTo>
                    <a:pt x="2500" y="907"/>
                  </a:lnTo>
                  <a:lnTo>
                    <a:pt x="2502" y="907"/>
                  </a:lnTo>
                  <a:lnTo>
                    <a:pt x="2503" y="907"/>
                  </a:lnTo>
                  <a:lnTo>
                    <a:pt x="2504" y="908"/>
                  </a:lnTo>
                  <a:lnTo>
                    <a:pt x="2504" y="909"/>
                  </a:lnTo>
                  <a:lnTo>
                    <a:pt x="2505" y="911"/>
                  </a:lnTo>
                  <a:lnTo>
                    <a:pt x="2507" y="912"/>
                  </a:lnTo>
                  <a:lnTo>
                    <a:pt x="2508" y="913"/>
                  </a:lnTo>
                  <a:lnTo>
                    <a:pt x="2508" y="913"/>
                  </a:lnTo>
                  <a:lnTo>
                    <a:pt x="2509" y="913"/>
                  </a:lnTo>
                  <a:lnTo>
                    <a:pt x="2510" y="913"/>
                  </a:lnTo>
                  <a:lnTo>
                    <a:pt x="2512" y="913"/>
                  </a:lnTo>
                  <a:lnTo>
                    <a:pt x="2512" y="913"/>
                  </a:lnTo>
                  <a:lnTo>
                    <a:pt x="2513" y="913"/>
                  </a:lnTo>
                  <a:lnTo>
                    <a:pt x="2514" y="913"/>
                  </a:lnTo>
                  <a:lnTo>
                    <a:pt x="2515" y="912"/>
                  </a:lnTo>
                  <a:lnTo>
                    <a:pt x="2515" y="912"/>
                  </a:lnTo>
                  <a:lnTo>
                    <a:pt x="2517" y="912"/>
                  </a:lnTo>
                  <a:lnTo>
                    <a:pt x="2518" y="911"/>
                  </a:lnTo>
                  <a:lnTo>
                    <a:pt x="2519" y="909"/>
                  </a:lnTo>
                  <a:lnTo>
                    <a:pt x="2520" y="908"/>
                  </a:lnTo>
                  <a:lnTo>
                    <a:pt x="2520" y="908"/>
                  </a:lnTo>
                  <a:lnTo>
                    <a:pt x="2522" y="907"/>
                  </a:lnTo>
                  <a:lnTo>
                    <a:pt x="2523" y="907"/>
                  </a:lnTo>
                  <a:lnTo>
                    <a:pt x="2524" y="907"/>
                  </a:lnTo>
                  <a:lnTo>
                    <a:pt x="2524" y="907"/>
                  </a:lnTo>
                  <a:lnTo>
                    <a:pt x="2525" y="907"/>
                  </a:lnTo>
                  <a:lnTo>
                    <a:pt x="2526" y="908"/>
                  </a:lnTo>
                  <a:lnTo>
                    <a:pt x="2528" y="908"/>
                  </a:lnTo>
                  <a:lnTo>
                    <a:pt x="2528" y="908"/>
                  </a:lnTo>
                  <a:lnTo>
                    <a:pt x="2529" y="909"/>
                  </a:lnTo>
                  <a:lnTo>
                    <a:pt x="2530" y="909"/>
                  </a:lnTo>
                  <a:lnTo>
                    <a:pt x="2531" y="908"/>
                  </a:lnTo>
                  <a:lnTo>
                    <a:pt x="2531" y="908"/>
                  </a:lnTo>
                  <a:lnTo>
                    <a:pt x="2533" y="907"/>
                  </a:lnTo>
                  <a:lnTo>
                    <a:pt x="2534" y="907"/>
                  </a:lnTo>
                  <a:lnTo>
                    <a:pt x="2535" y="907"/>
                  </a:lnTo>
                  <a:lnTo>
                    <a:pt x="2535" y="907"/>
                  </a:lnTo>
                  <a:lnTo>
                    <a:pt x="2536" y="907"/>
                  </a:lnTo>
                  <a:lnTo>
                    <a:pt x="2538" y="907"/>
                  </a:lnTo>
                  <a:lnTo>
                    <a:pt x="2539" y="907"/>
                  </a:lnTo>
                  <a:lnTo>
                    <a:pt x="2539" y="908"/>
                  </a:lnTo>
                  <a:lnTo>
                    <a:pt x="2540" y="909"/>
                  </a:lnTo>
                  <a:lnTo>
                    <a:pt x="2541" y="911"/>
                  </a:lnTo>
                  <a:lnTo>
                    <a:pt x="2543" y="912"/>
                  </a:lnTo>
                  <a:lnTo>
                    <a:pt x="2543" y="913"/>
                  </a:lnTo>
                  <a:lnTo>
                    <a:pt x="2544" y="913"/>
                  </a:lnTo>
                  <a:lnTo>
                    <a:pt x="2545" y="914"/>
                  </a:lnTo>
                  <a:lnTo>
                    <a:pt x="2546" y="916"/>
                  </a:lnTo>
                  <a:lnTo>
                    <a:pt x="2546" y="916"/>
                  </a:lnTo>
                  <a:lnTo>
                    <a:pt x="2548" y="916"/>
                  </a:lnTo>
                  <a:lnTo>
                    <a:pt x="2549" y="917"/>
                  </a:lnTo>
                  <a:lnTo>
                    <a:pt x="2550" y="917"/>
                  </a:lnTo>
                  <a:lnTo>
                    <a:pt x="2550" y="917"/>
                  </a:lnTo>
                  <a:lnTo>
                    <a:pt x="2551" y="917"/>
                  </a:lnTo>
                  <a:lnTo>
                    <a:pt x="2553" y="916"/>
                  </a:lnTo>
                  <a:lnTo>
                    <a:pt x="2554" y="916"/>
                  </a:lnTo>
                  <a:lnTo>
                    <a:pt x="2554" y="916"/>
                  </a:lnTo>
                  <a:lnTo>
                    <a:pt x="2555" y="914"/>
                  </a:lnTo>
                  <a:lnTo>
                    <a:pt x="2556" y="913"/>
                  </a:lnTo>
                  <a:lnTo>
                    <a:pt x="2558" y="912"/>
                  </a:lnTo>
                  <a:lnTo>
                    <a:pt x="2558" y="911"/>
                  </a:lnTo>
                  <a:lnTo>
                    <a:pt x="2559" y="909"/>
                  </a:lnTo>
                  <a:lnTo>
                    <a:pt x="2560" y="909"/>
                  </a:lnTo>
                  <a:lnTo>
                    <a:pt x="2561" y="908"/>
                  </a:lnTo>
                  <a:lnTo>
                    <a:pt x="2561" y="906"/>
                  </a:lnTo>
                  <a:lnTo>
                    <a:pt x="2562" y="903"/>
                  </a:lnTo>
                  <a:lnTo>
                    <a:pt x="2564" y="899"/>
                  </a:lnTo>
                  <a:lnTo>
                    <a:pt x="2565" y="892"/>
                  </a:lnTo>
                  <a:lnTo>
                    <a:pt x="2565" y="880"/>
                  </a:lnTo>
                  <a:lnTo>
                    <a:pt x="2566" y="858"/>
                  </a:lnTo>
                  <a:lnTo>
                    <a:pt x="2567" y="824"/>
                  </a:lnTo>
                  <a:lnTo>
                    <a:pt x="2569" y="777"/>
                  </a:lnTo>
                  <a:lnTo>
                    <a:pt x="2569" y="714"/>
                  </a:lnTo>
                  <a:lnTo>
                    <a:pt x="2570" y="668"/>
                  </a:lnTo>
                  <a:lnTo>
                    <a:pt x="2571" y="601"/>
                  </a:lnTo>
                  <a:lnTo>
                    <a:pt x="2572" y="546"/>
                  </a:lnTo>
                  <a:lnTo>
                    <a:pt x="2574" y="513"/>
                  </a:lnTo>
                  <a:lnTo>
                    <a:pt x="2574" y="507"/>
                  </a:lnTo>
                  <a:lnTo>
                    <a:pt x="2575" y="526"/>
                  </a:lnTo>
                  <a:lnTo>
                    <a:pt x="2576" y="560"/>
                  </a:lnTo>
                  <a:lnTo>
                    <a:pt x="2577" y="604"/>
                  </a:lnTo>
                  <a:lnTo>
                    <a:pt x="2577" y="650"/>
                  </a:lnTo>
                  <a:lnTo>
                    <a:pt x="2579" y="691"/>
                  </a:lnTo>
                  <a:lnTo>
                    <a:pt x="2580" y="727"/>
                  </a:lnTo>
                  <a:lnTo>
                    <a:pt x="2581" y="757"/>
                  </a:lnTo>
                  <a:lnTo>
                    <a:pt x="2581" y="779"/>
                  </a:lnTo>
                  <a:lnTo>
                    <a:pt x="2582" y="796"/>
                  </a:lnTo>
                  <a:lnTo>
                    <a:pt x="2584" y="810"/>
                  </a:lnTo>
                  <a:lnTo>
                    <a:pt x="2585" y="819"/>
                  </a:lnTo>
                  <a:lnTo>
                    <a:pt x="2585" y="825"/>
                  </a:lnTo>
                  <a:lnTo>
                    <a:pt x="2586" y="830"/>
                  </a:lnTo>
                  <a:lnTo>
                    <a:pt x="2587" y="834"/>
                  </a:lnTo>
                  <a:lnTo>
                    <a:pt x="2589" y="837"/>
                  </a:lnTo>
                  <a:lnTo>
                    <a:pt x="2589" y="841"/>
                  </a:lnTo>
                  <a:lnTo>
                    <a:pt x="2590" y="845"/>
                  </a:lnTo>
                  <a:lnTo>
                    <a:pt x="2591" y="850"/>
                  </a:lnTo>
                  <a:lnTo>
                    <a:pt x="2592" y="856"/>
                  </a:lnTo>
                  <a:lnTo>
                    <a:pt x="2592" y="862"/>
                  </a:lnTo>
                  <a:lnTo>
                    <a:pt x="2594" y="868"/>
                  </a:lnTo>
                  <a:lnTo>
                    <a:pt x="2595" y="875"/>
                  </a:lnTo>
                  <a:lnTo>
                    <a:pt x="2596" y="880"/>
                  </a:lnTo>
                  <a:lnTo>
                    <a:pt x="2596" y="885"/>
                  </a:lnTo>
                  <a:lnTo>
                    <a:pt x="2597" y="888"/>
                  </a:lnTo>
                  <a:lnTo>
                    <a:pt x="2598" y="891"/>
                  </a:lnTo>
                  <a:lnTo>
                    <a:pt x="2600" y="894"/>
                  </a:lnTo>
                  <a:lnTo>
                    <a:pt x="2600" y="897"/>
                  </a:lnTo>
                  <a:lnTo>
                    <a:pt x="2601" y="899"/>
                  </a:lnTo>
                  <a:lnTo>
                    <a:pt x="2602" y="903"/>
                  </a:lnTo>
                  <a:lnTo>
                    <a:pt x="2603" y="907"/>
                  </a:lnTo>
                  <a:lnTo>
                    <a:pt x="2603" y="909"/>
                  </a:lnTo>
                  <a:lnTo>
                    <a:pt x="2605" y="912"/>
                  </a:lnTo>
                  <a:lnTo>
                    <a:pt x="2606" y="913"/>
                  </a:lnTo>
                  <a:lnTo>
                    <a:pt x="2607" y="913"/>
                  </a:lnTo>
                  <a:lnTo>
                    <a:pt x="2607" y="914"/>
                  </a:lnTo>
                  <a:lnTo>
                    <a:pt x="2608" y="914"/>
                  </a:lnTo>
                  <a:lnTo>
                    <a:pt x="2610" y="913"/>
                  </a:lnTo>
                  <a:lnTo>
                    <a:pt x="2611" y="913"/>
                  </a:lnTo>
                  <a:lnTo>
                    <a:pt x="2611" y="913"/>
                  </a:lnTo>
                  <a:lnTo>
                    <a:pt x="2612" y="914"/>
                  </a:lnTo>
                  <a:lnTo>
                    <a:pt x="2613" y="914"/>
                  </a:lnTo>
                  <a:lnTo>
                    <a:pt x="2615" y="916"/>
                  </a:lnTo>
                  <a:lnTo>
                    <a:pt x="2615" y="916"/>
                  </a:lnTo>
                  <a:lnTo>
                    <a:pt x="2616" y="917"/>
                  </a:lnTo>
                  <a:lnTo>
                    <a:pt x="2617" y="918"/>
                  </a:lnTo>
                  <a:lnTo>
                    <a:pt x="2618" y="918"/>
                  </a:lnTo>
                  <a:lnTo>
                    <a:pt x="2618" y="917"/>
                  </a:lnTo>
                  <a:lnTo>
                    <a:pt x="2620" y="917"/>
                  </a:lnTo>
                  <a:lnTo>
                    <a:pt x="2621" y="914"/>
                  </a:lnTo>
                  <a:lnTo>
                    <a:pt x="2622" y="913"/>
                  </a:lnTo>
                  <a:lnTo>
                    <a:pt x="2622" y="912"/>
                  </a:lnTo>
                  <a:lnTo>
                    <a:pt x="2623" y="912"/>
                  </a:lnTo>
                  <a:lnTo>
                    <a:pt x="2625" y="911"/>
                  </a:lnTo>
                  <a:lnTo>
                    <a:pt x="2626" y="911"/>
                  </a:lnTo>
                  <a:lnTo>
                    <a:pt x="2626" y="911"/>
                  </a:lnTo>
                  <a:lnTo>
                    <a:pt x="2627" y="911"/>
                  </a:lnTo>
                  <a:lnTo>
                    <a:pt x="2628" y="911"/>
                  </a:lnTo>
                  <a:lnTo>
                    <a:pt x="2629" y="911"/>
                  </a:lnTo>
                  <a:lnTo>
                    <a:pt x="2631" y="911"/>
                  </a:lnTo>
                  <a:lnTo>
                    <a:pt x="2631" y="909"/>
                  </a:lnTo>
                  <a:lnTo>
                    <a:pt x="2632" y="911"/>
                  </a:lnTo>
                  <a:lnTo>
                    <a:pt x="2633" y="911"/>
                  </a:lnTo>
                  <a:lnTo>
                    <a:pt x="2634" y="911"/>
                  </a:lnTo>
                  <a:lnTo>
                    <a:pt x="2634" y="911"/>
                  </a:lnTo>
                  <a:lnTo>
                    <a:pt x="2636" y="911"/>
                  </a:lnTo>
                  <a:lnTo>
                    <a:pt x="2637" y="912"/>
                  </a:lnTo>
                  <a:lnTo>
                    <a:pt x="2638" y="912"/>
                  </a:lnTo>
                  <a:lnTo>
                    <a:pt x="2638" y="912"/>
                  </a:lnTo>
                  <a:lnTo>
                    <a:pt x="2639" y="913"/>
                  </a:lnTo>
                  <a:lnTo>
                    <a:pt x="2641" y="913"/>
                  </a:lnTo>
                  <a:lnTo>
                    <a:pt x="2642" y="913"/>
                  </a:lnTo>
                  <a:lnTo>
                    <a:pt x="2642" y="914"/>
                  </a:lnTo>
                  <a:lnTo>
                    <a:pt x="2643" y="914"/>
                  </a:lnTo>
                  <a:lnTo>
                    <a:pt x="2644" y="914"/>
                  </a:lnTo>
                  <a:lnTo>
                    <a:pt x="2646" y="916"/>
                  </a:lnTo>
                  <a:lnTo>
                    <a:pt x="2646" y="916"/>
                  </a:lnTo>
                  <a:lnTo>
                    <a:pt x="2647" y="916"/>
                  </a:lnTo>
                  <a:lnTo>
                    <a:pt x="2648" y="917"/>
                  </a:lnTo>
                  <a:lnTo>
                    <a:pt x="2649" y="917"/>
                  </a:lnTo>
                  <a:lnTo>
                    <a:pt x="2649" y="917"/>
                  </a:lnTo>
                  <a:lnTo>
                    <a:pt x="2651" y="917"/>
                  </a:lnTo>
                  <a:lnTo>
                    <a:pt x="2652" y="917"/>
                  </a:lnTo>
                  <a:lnTo>
                    <a:pt x="2653" y="917"/>
                  </a:lnTo>
                  <a:lnTo>
                    <a:pt x="2653" y="916"/>
                  </a:lnTo>
                  <a:lnTo>
                    <a:pt x="2654" y="916"/>
                  </a:lnTo>
                  <a:lnTo>
                    <a:pt x="2656" y="914"/>
                  </a:lnTo>
                  <a:lnTo>
                    <a:pt x="2657" y="914"/>
                  </a:lnTo>
                  <a:lnTo>
                    <a:pt x="2657" y="916"/>
                  </a:lnTo>
                  <a:lnTo>
                    <a:pt x="2658" y="917"/>
                  </a:lnTo>
                  <a:lnTo>
                    <a:pt x="2659" y="918"/>
                  </a:lnTo>
                  <a:lnTo>
                    <a:pt x="2661" y="919"/>
                  </a:lnTo>
                  <a:lnTo>
                    <a:pt x="2661" y="919"/>
                  </a:lnTo>
                  <a:lnTo>
                    <a:pt x="2662" y="921"/>
                  </a:lnTo>
                  <a:lnTo>
                    <a:pt x="2663" y="921"/>
                  </a:lnTo>
                  <a:lnTo>
                    <a:pt x="2664" y="919"/>
                  </a:lnTo>
                  <a:lnTo>
                    <a:pt x="2664" y="919"/>
                  </a:lnTo>
                  <a:lnTo>
                    <a:pt x="2665" y="918"/>
                  </a:lnTo>
                  <a:lnTo>
                    <a:pt x="2667" y="918"/>
                  </a:lnTo>
                  <a:lnTo>
                    <a:pt x="2668" y="917"/>
                  </a:lnTo>
                  <a:lnTo>
                    <a:pt x="2668" y="917"/>
                  </a:lnTo>
                  <a:lnTo>
                    <a:pt x="2669" y="917"/>
                  </a:lnTo>
                  <a:lnTo>
                    <a:pt x="2670" y="917"/>
                  </a:lnTo>
                  <a:lnTo>
                    <a:pt x="2672" y="918"/>
                  </a:lnTo>
                  <a:lnTo>
                    <a:pt x="2672" y="918"/>
                  </a:lnTo>
                  <a:lnTo>
                    <a:pt x="2673" y="918"/>
                  </a:lnTo>
                  <a:lnTo>
                    <a:pt x="2674" y="917"/>
                  </a:lnTo>
                  <a:lnTo>
                    <a:pt x="2675" y="917"/>
                  </a:lnTo>
                  <a:lnTo>
                    <a:pt x="2675" y="916"/>
                  </a:lnTo>
                  <a:lnTo>
                    <a:pt x="2677" y="914"/>
                  </a:lnTo>
                  <a:lnTo>
                    <a:pt x="2678" y="913"/>
                  </a:lnTo>
                  <a:lnTo>
                    <a:pt x="2679" y="912"/>
                  </a:lnTo>
                  <a:lnTo>
                    <a:pt x="2679" y="911"/>
                  </a:lnTo>
                  <a:lnTo>
                    <a:pt x="2680" y="909"/>
                  </a:lnTo>
                  <a:lnTo>
                    <a:pt x="2682" y="908"/>
                  </a:lnTo>
                  <a:lnTo>
                    <a:pt x="2683" y="907"/>
                  </a:lnTo>
                  <a:lnTo>
                    <a:pt x="2683" y="907"/>
                  </a:lnTo>
                  <a:lnTo>
                    <a:pt x="2684" y="906"/>
                  </a:lnTo>
                  <a:lnTo>
                    <a:pt x="2685" y="906"/>
                  </a:lnTo>
                  <a:lnTo>
                    <a:pt x="2687" y="906"/>
                  </a:lnTo>
                  <a:lnTo>
                    <a:pt x="2688" y="907"/>
                  </a:lnTo>
                  <a:lnTo>
                    <a:pt x="2688" y="907"/>
                  </a:lnTo>
                  <a:lnTo>
                    <a:pt x="2689" y="908"/>
                  </a:lnTo>
                  <a:lnTo>
                    <a:pt x="2690" y="908"/>
                  </a:lnTo>
                  <a:lnTo>
                    <a:pt x="2692" y="909"/>
                  </a:lnTo>
                  <a:lnTo>
                    <a:pt x="2692" y="909"/>
                  </a:lnTo>
                  <a:lnTo>
                    <a:pt x="2693" y="911"/>
                  </a:lnTo>
                  <a:lnTo>
                    <a:pt x="2694" y="911"/>
                  </a:lnTo>
                  <a:lnTo>
                    <a:pt x="2695" y="912"/>
                  </a:lnTo>
                  <a:lnTo>
                    <a:pt x="2695" y="912"/>
                  </a:lnTo>
                  <a:lnTo>
                    <a:pt x="2697" y="913"/>
                  </a:lnTo>
                  <a:lnTo>
                    <a:pt x="2698" y="914"/>
                  </a:lnTo>
                  <a:lnTo>
                    <a:pt x="2699" y="914"/>
                  </a:lnTo>
                  <a:lnTo>
                    <a:pt x="2699" y="916"/>
                  </a:lnTo>
                  <a:lnTo>
                    <a:pt x="2700" y="916"/>
                  </a:lnTo>
                  <a:lnTo>
                    <a:pt x="2701" y="914"/>
                  </a:lnTo>
                  <a:lnTo>
                    <a:pt x="2703" y="911"/>
                  </a:lnTo>
                  <a:lnTo>
                    <a:pt x="2703" y="898"/>
                  </a:lnTo>
                  <a:lnTo>
                    <a:pt x="2704" y="873"/>
                  </a:lnTo>
                  <a:lnTo>
                    <a:pt x="2705" y="830"/>
                  </a:lnTo>
                  <a:lnTo>
                    <a:pt x="2706" y="768"/>
                  </a:lnTo>
                  <a:lnTo>
                    <a:pt x="2706" y="692"/>
                  </a:lnTo>
                  <a:lnTo>
                    <a:pt x="2708" y="619"/>
                  </a:lnTo>
                  <a:lnTo>
                    <a:pt x="2709" y="562"/>
                  </a:lnTo>
                  <a:lnTo>
                    <a:pt x="2710" y="536"/>
                  </a:lnTo>
                  <a:lnTo>
                    <a:pt x="2710" y="541"/>
                  </a:lnTo>
                  <a:lnTo>
                    <a:pt x="2711" y="570"/>
                  </a:lnTo>
                  <a:lnTo>
                    <a:pt x="2713" y="615"/>
                  </a:lnTo>
                  <a:lnTo>
                    <a:pt x="2714" y="662"/>
                  </a:lnTo>
                  <a:lnTo>
                    <a:pt x="2714" y="704"/>
                  </a:lnTo>
                  <a:lnTo>
                    <a:pt x="2715" y="740"/>
                  </a:lnTo>
                  <a:lnTo>
                    <a:pt x="2716" y="769"/>
                  </a:lnTo>
                  <a:lnTo>
                    <a:pt x="2718" y="790"/>
                  </a:lnTo>
                  <a:lnTo>
                    <a:pt x="2718" y="806"/>
                  </a:lnTo>
                  <a:lnTo>
                    <a:pt x="2719" y="819"/>
                  </a:lnTo>
                  <a:lnTo>
                    <a:pt x="2720" y="830"/>
                  </a:lnTo>
                  <a:lnTo>
                    <a:pt x="2721" y="839"/>
                  </a:lnTo>
                  <a:lnTo>
                    <a:pt x="2721" y="846"/>
                  </a:lnTo>
                  <a:lnTo>
                    <a:pt x="2723" y="853"/>
                  </a:lnTo>
                  <a:lnTo>
                    <a:pt x="2724" y="861"/>
                  </a:lnTo>
                  <a:lnTo>
                    <a:pt x="2725" y="868"/>
                  </a:lnTo>
                  <a:lnTo>
                    <a:pt x="2725" y="876"/>
                  </a:lnTo>
                  <a:lnTo>
                    <a:pt x="2726" y="883"/>
                  </a:lnTo>
                  <a:lnTo>
                    <a:pt x="2728" y="890"/>
                  </a:lnTo>
                  <a:lnTo>
                    <a:pt x="2729" y="896"/>
                  </a:lnTo>
                  <a:lnTo>
                    <a:pt x="2729" y="902"/>
                  </a:lnTo>
                  <a:lnTo>
                    <a:pt x="2730" y="907"/>
                  </a:lnTo>
                  <a:lnTo>
                    <a:pt x="2731" y="911"/>
                  </a:lnTo>
                  <a:lnTo>
                    <a:pt x="2733" y="908"/>
                  </a:lnTo>
                  <a:lnTo>
                    <a:pt x="2733" y="894"/>
                  </a:lnTo>
                  <a:lnTo>
                    <a:pt x="2734" y="852"/>
                  </a:lnTo>
                  <a:lnTo>
                    <a:pt x="2735" y="763"/>
                  </a:lnTo>
                  <a:lnTo>
                    <a:pt x="2736" y="611"/>
                  </a:lnTo>
                  <a:lnTo>
                    <a:pt x="2736" y="405"/>
                  </a:lnTo>
                  <a:lnTo>
                    <a:pt x="2737" y="250"/>
                  </a:lnTo>
                  <a:lnTo>
                    <a:pt x="2739" y="29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0"/>
                  </a:lnTo>
                  <a:lnTo>
                    <a:pt x="2744" y="63"/>
                  </a:lnTo>
                  <a:lnTo>
                    <a:pt x="2745" y="214"/>
                  </a:lnTo>
                  <a:lnTo>
                    <a:pt x="2745" y="356"/>
                  </a:lnTo>
                  <a:lnTo>
                    <a:pt x="2746" y="476"/>
                  </a:lnTo>
                  <a:lnTo>
                    <a:pt x="2747" y="573"/>
                  </a:lnTo>
                  <a:lnTo>
                    <a:pt x="2749" y="649"/>
                  </a:lnTo>
                  <a:lnTo>
                    <a:pt x="2749" y="707"/>
                  </a:lnTo>
                  <a:lnTo>
                    <a:pt x="2750" y="752"/>
                  </a:lnTo>
                  <a:lnTo>
                    <a:pt x="2751" y="786"/>
                  </a:lnTo>
                  <a:lnTo>
                    <a:pt x="2752" y="814"/>
                  </a:lnTo>
                  <a:lnTo>
                    <a:pt x="2752" y="834"/>
                  </a:lnTo>
                  <a:lnTo>
                    <a:pt x="2754" y="850"/>
                  </a:lnTo>
                  <a:lnTo>
                    <a:pt x="2755" y="862"/>
                  </a:lnTo>
                  <a:lnTo>
                    <a:pt x="2756" y="872"/>
                  </a:lnTo>
                  <a:lnTo>
                    <a:pt x="2756" y="878"/>
                  </a:lnTo>
                  <a:lnTo>
                    <a:pt x="2757" y="883"/>
                  </a:lnTo>
                  <a:lnTo>
                    <a:pt x="2759" y="887"/>
                  </a:lnTo>
                  <a:lnTo>
                    <a:pt x="2760" y="891"/>
                  </a:lnTo>
                  <a:lnTo>
                    <a:pt x="2760" y="894"/>
                  </a:lnTo>
                  <a:lnTo>
                    <a:pt x="2761" y="897"/>
                  </a:lnTo>
                  <a:lnTo>
                    <a:pt x="2762" y="899"/>
                  </a:lnTo>
                  <a:lnTo>
                    <a:pt x="2764" y="901"/>
                  </a:lnTo>
                  <a:lnTo>
                    <a:pt x="2764" y="901"/>
                  </a:lnTo>
                  <a:lnTo>
                    <a:pt x="2765" y="901"/>
                  </a:lnTo>
                  <a:lnTo>
                    <a:pt x="2766" y="898"/>
                  </a:lnTo>
                  <a:lnTo>
                    <a:pt x="2767" y="897"/>
                  </a:lnTo>
                  <a:lnTo>
                    <a:pt x="2767" y="896"/>
                  </a:lnTo>
                  <a:lnTo>
                    <a:pt x="2769" y="894"/>
                  </a:lnTo>
                  <a:lnTo>
                    <a:pt x="2770" y="893"/>
                  </a:lnTo>
                  <a:lnTo>
                    <a:pt x="2771" y="893"/>
                  </a:lnTo>
                  <a:lnTo>
                    <a:pt x="2771" y="893"/>
                  </a:lnTo>
                  <a:lnTo>
                    <a:pt x="2772" y="894"/>
                  </a:lnTo>
                  <a:lnTo>
                    <a:pt x="2773" y="896"/>
                  </a:lnTo>
                  <a:lnTo>
                    <a:pt x="2775" y="897"/>
                  </a:lnTo>
                  <a:lnTo>
                    <a:pt x="2775" y="899"/>
                  </a:lnTo>
                  <a:lnTo>
                    <a:pt x="2776" y="902"/>
                  </a:lnTo>
                  <a:lnTo>
                    <a:pt x="2777" y="904"/>
                  </a:lnTo>
                  <a:lnTo>
                    <a:pt x="2778" y="907"/>
                  </a:lnTo>
                  <a:lnTo>
                    <a:pt x="2778" y="909"/>
                  </a:lnTo>
                  <a:lnTo>
                    <a:pt x="2780" y="911"/>
                  </a:lnTo>
                  <a:lnTo>
                    <a:pt x="2781" y="911"/>
                  </a:lnTo>
                  <a:lnTo>
                    <a:pt x="2782" y="912"/>
                  </a:lnTo>
                  <a:lnTo>
                    <a:pt x="2782" y="912"/>
                  </a:lnTo>
                  <a:lnTo>
                    <a:pt x="2783" y="913"/>
                  </a:lnTo>
                  <a:lnTo>
                    <a:pt x="2785" y="913"/>
                  </a:lnTo>
                  <a:lnTo>
                    <a:pt x="2786" y="913"/>
                  </a:lnTo>
                  <a:lnTo>
                    <a:pt x="2786" y="914"/>
                  </a:lnTo>
                  <a:lnTo>
                    <a:pt x="2787" y="914"/>
                  </a:lnTo>
                  <a:lnTo>
                    <a:pt x="2788" y="914"/>
                  </a:lnTo>
                  <a:lnTo>
                    <a:pt x="2790" y="913"/>
                  </a:lnTo>
                  <a:lnTo>
                    <a:pt x="2790" y="913"/>
                  </a:lnTo>
                  <a:lnTo>
                    <a:pt x="2791" y="913"/>
                  </a:lnTo>
                  <a:lnTo>
                    <a:pt x="2792" y="913"/>
                  </a:lnTo>
                  <a:lnTo>
                    <a:pt x="2793" y="912"/>
                  </a:lnTo>
                  <a:lnTo>
                    <a:pt x="2793" y="912"/>
                  </a:lnTo>
                  <a:lnTo>
                    <a:pt x="2795" y="912"/>
                  </a:lnTo>
                  <a:lnTo>
                    <a:pt x="2796" y="912"/>
                  </a:lnTo>
                  <a:lnTo>
                    <a:pt x="2797" y="912"/>
                  </a:lnTo>
                  <a:lnTo>
                    <a:pt x="2798" y="912"/>
                  </a:lnTo>
                  <a:lnTo>
                    <a:pt x="2798" y="912"/>
                  </a:lnTo>
                  <a:lnTo>
                    <a:pt x="2800" y="912"/>
                  </a:lnTo>
                  <a:lnTo>
                    <a:pt x="2801" y="913"/>
                  </a:lnTo>
                  <a:lnTo>
                    <a:pt x="2802" y="913"/>
                  </a:lnTo>
                  <a:lnTo>
                    <a:pt x="2802" y="913"/>
                  </a:lnTo>
                  <a:lnTo>
                    <a:pt x="2803" y="913"/>
                  </a:lnTo>
                  <a:lnTo>
                    <a:pt x="2805" y="913"/>
                  </a:lnTo>
                  <a:lnTo>
                    <a:pt x="2806" y="914"/>
                  </a:lnTo>
                  <a:lnTo>
                    <a:pt x="2806" y="914"/>
                  </a:lnTo>
                  <a:lnTo>
                    <a:pt x="2807" y="914"/>
                  </a:lnTo>
                  <a:lnTo>
                    <a:pt x="2808" y="914"/>
                  </a:lnTo>
                  <a:lnTo>
                    <a:pt x="2809" y="914"/>
                  </a:lnTo>
                  <a:lnTo>
                    <a:pt x="2809" y="914"/>
                  </a:lnTo>
                  <a:lnTo>
                    <a:pt x="2811" y="914"/>
                  </a:lnTo>
                  <a:lnTo>
                    <a:pt x="2812" y="914"/>
                  </a:lnTo>
                  <a:lnTo>
                    <a:pt x="2813" y="914"/>
                  </a:lnTo>
                  <a:lnTo>
                    <a:pt x="2813" y="914"/>
                  </a:lnTo>
                  <a:lnTo>
                    <a:pt x="2814" y="914"/>
                  </a:lnTo>
                  <a:lnTo>
                    <a:pt x="2816" y="913"/>
                  </a:lnTo>
                  <a:lnTo>
                    <a:pt x="2817" y="913"/>
                  </a:lnTo>
                  <a:lnTo>
                    <a:pt x="2817" y="912"/>
                  </a:lnTo>
                  <a:lnTo>
                    <a:pt x="2818" y="912"/>
                  </a:lnTo>
                  <a:lnTo>
                    <a:pt x="2819" y="911"/>
                  </a:lnTo>
                  <a:lnTo>
                    <a:pt x="2821" y="909"/>
                  </a:lnTo>
                  <a:lnTo>
                    <a:pt x="2821" y="908"/>
                  </a:lnTo>
                  <a:lnTo>
                    <a:pt x="2822" y="907"/>
                  </a:lnTo>
                  <a:lnTo>
                    <a:pt x="2823" y="906"/>
                  </a:lnTo>
                  <a:lnTo>
                    <a:pt x="2824" y="906"/>
                  </a:lnTo>
                  <a:lnTo>
                    <a:pt x="2824" y="906"/>
                  </a:lnTo>
                  <a:lnTo>
                    <a:pt x="2826" y="906"/>
                  </a:lnTo>
                  <a:lnTo>
                    <a:pt x="2827" y="906"/>
                  </a:lnTo>
                  <a:lnTo>
                    <a:pt x="2828" y="907"/>
                  </a:lnTo>
                  <a:lnTo>
                    <a:pt x="2828" y="907"/>
                  </a:lnTo>
                  <a:lnTo>
                    <a:pt x="2829" y="907"/>
                  </a:lnTo>
                  <a:lnTo>
                    <a:pt x="2831" y="907"/>
                  </a:lnTo>
                  <a:lnTo>
                    <a:pt x="2832" y="906"/>
                  </a:lnTo>
                  <a:lnTo>
                    <a:pt x="2832" y="906"/>
                  </a:lnTo>
                  <a:lnTo>
                    <a:pt x="2833" y="906"/>
                  </a:lnTo>
                  <a:lnTo>
                    <a:pt x="2834" y="906"/>
                  </a:lnTo>
                  <a:lnTo>
                    <a:pt x="2836" y="906"/>
                  </a:lnTo>
                  <a:lnTo>
                    <a:pt x="2836" y="906"/>
                  </a:lnTo>
                  <a:lnTo>
                    <a:pt x="2837" y="907"/>
                  </a:lnTo>
                  <a:lnTo>
                    <a:pt x="2838" y="908"/>
                  </a:lnTo>
                  <a:lnTo>
                    <a:pt x="2839" y="909"/>
                  </a:lnTo>
                  <a:lnTo>
                    <a:pt x="2839" y="911"/>
                  </a:lnTo>
                  <a:lnTo>
                    <a:pt x="2841" y="911"/>
                  </a:lnTo>
                  <a:lnTo>
                    <a:pt x="2842" y="912"/>
                  </a:lnTo>
                  <a:lnTo>
                    <a:pt x="2843" y="912"/>
                  </a:lnTo>
                  <a:lnTo>
                    <a:pt x="2843" y="912"/>
                  </a:lnTo>
                  <a:lnTo>
                    <a:pt x="2844" y="912"/>
                  </a:lnTo>
                  <a:lnTo>
                    <a:pt x="2845" y="912"/>
                  </a:lnTo>
                  <a:lnTo>
                    <a:pt x="2847" y="912"/>
                  </a:lnTo>
                  <a:lnTo>
                    <a:pt x="2847" y="912"/>
                  </a:lnTo>
                  <a:lnTo>
                    <a:pt x="2848" y="911"/>
                  </a:lnTo>
                  <a:lnTo>
                    <a:pt x="2849" y="911"/>
                  </a:lnTo>
                  <a:lnTo>
                    <a:pt x="2850" y="909"/>
                  </a:lnTo>
                  <a:lnTo>
                    <a:pt x="2850" y="908"/>
                  </a:lnTo>
                  <a:lnTo>
                    <a:pt x="2852" y="908"/>
                  </a:lnTo>
                  <a:lnTo>
                    <a:pt x="2853" y="907"/>
                  </a:lnTo>
                  <a:lnTo>
                    <a:pt x="2854" y="906"/>
                  </a:lnTo>
                  <a:lnTo>
                    <a:pt x="2855" y="906"/>
                  </a:lnTo>
                  <a:lnTo>
                    <a:pt x="2855" y="907"/>
                  </a:lnTo>
                  <a:lnTo>
                    <a:pt x="2857" y="908"/>
                  </a:lnTo>
                  <a:lnTo>
                    <a:pt x="2858" y="909"/>
                  </a:lnTo>
                  <a:lnTo>
                    <a:pt x="2859" y="912"/>
                  </a:lnTo>
                  <a:lnTo>
                    <a:pt x="2859" y="913"/>
                  </a:lnTo>
                  <a:lnTo>
                    <a:pt x="2860" y="914"/>
                  </a:lnTo>
                  <a:lnTo>
                    <a:pt x="2862" y="916"/>
                  </a:lnTo>
                  <a:lnTo>
                    <a:pt x="2863" y="917"/>
                  </a:lnTo>
                  <a:lnTo>
                    <a:pt x="2863" y="917"/>
                  </a:lnTo>
                  <a:lnTo>
                    <a:pt x="2864" y="918"/>
                  </a:lnTo>
                  <a:lnTo>
                    <a:pt x="2865" y="918"/>
                  </a:lnTo>
                  <a:lnTo>
                    <a:pt x="2867" y="918"/>
                  </a:lnTo>
                  <a:lnTo>
                    <a:pt x="2867" y="919"/>
                  </a:lnTo>
                  <a:lnTo>
                    <a:pt x="2868" y="919"/>
                  </a:lnTo>
                  <a:lnTo>
                    <a:pt x="2869" y="919"/>
                  </a:lnTo>
                  <a:lnTo>
                    <a:pt x="2870" y="919"/>
                  </a:lnTo>
                  <a:lnTo>
                    <a:pt x="2870" y="919"/>
                  </a:lnTo>
                  <a:lnTo>
                    <a:pt x="2872" y="919"/>
                  </a:lnTo>
                  <a:lnTo>
                    <a:pt x="2873" y="919"/>
                  </a:lnTo>
                  <a:lnTo>
                    <a:pt x="2874" y="919"/>
                  </a:lnTo>
                  <a:lnTo>
                    <a:pt x="2874" y="919"/>
                  </a:lnTo>
                  <a:lnTo>
                    <a:pt x="2875" y="919"/>
                  </a:lnTo>
                  <a:lnTo>
                    <a:pt x="2877" y="919"/>
                  </a:lnTo>
                  <a:lnTo>
                    <a:pt x="2878" y="918"/>
                  </a:lnTo>
                  <a:lnTo>
                    <a:pt x="2878" y="918"/>
                  </a:lnTo>
                  <a:lnTo>
                    <a:pt x="2879" y="917"/>
                  </a:lnTo>
                  <a:lnTo>
                    <a:pt x="2880" y="917"/>
                  </a:lnTo>
                  <a:lnTo>
                    <a:pt x="2881" y="916"/>
                  </a:lnTo>
                  <a:lnTo>
                    <a:pt x="2881" y="914"/>
                  </a:lnTo>
                  <a:lnTo>
                    <a:pt x="2883" y="914"/>
                  </a:lnTo>
                  <a:lnTo>
                    <a:pt x="2884" y="914"/>
                  </a:lnTo>
                  <a:lnTo>
                    <a:pt x="2885" y="914"/>
                  </a:lnTo>
                  <a:lnTo>
                    <a:pt x="2885" y="913"/>
                  </a:lnTo>
                  <a:lnTo>
                    <a:pt x="2886" y="913"/>
                  </a:lnTo>
                  <a:lnTo>
                    <a:pt x="2888" y="912"/>
                  </a:lnTo>
                  <a:lnTo>
                    <a:pt x="2889" y="911"/>
                  </a:lnTo>
                  <a:lnTo>
                    <a:pt x="2889" y="909"/>
                  </a:lnTo>
                  <a:lnTo>
                    <a:pt x="2890" y="908"/>
                  </a:lnTo>
                  <a:lnTo>
                    <a:pt x="2891" y="908"/>
                  </a:lnTo>
                  <a:lnTo>
                    <a:pt x="2893" y="907"/>
                  </a:lnTo>
                  <a:lnTo>
                    <a:pt x="2893" y="907"/>
                  </a:lnTo>
                  <a:lnTo>
                    <a:pt x="2894" y="906"/>
                  </a:lnTo>
                  <a:lnTo>
                    <a:pt x="2895" y="906"/>
                  </a:lnTo>
                  <a:lnTo>
                    <a:pt x="2896" y="904"/>
                  </a:lnTo>
                  <a:lnTo>
                    <a:pt x="2896" y="904"/>
                  </a:lnTo>
                  <a:lnTo>
                    <a:pt x="2898" y="904"/>
                  </a:lnTo>
                  <a:lnTo>
                    <a:pt x="2899" y="904"/>
                  </a:lnTo>
                  <a:lnTo>
                    <a:pt x="2900" y="904"/>
                  </a:lnTo>
                  <a:lnTo>
                    <a:pt x="2900" y="904"/>
                  </a:lnTo>
                  <a:lnTo>
                    <a:pt x="2901" y="904"/>
                  </a:lnTo>
                  <a:lnTo>
                    <a:pt x="2903" y="903"/>
                  </a:lnTo>
                  <a:lnTo>
                    <a:pt x="2904" y="903"/>
                  </a:lnTo>
                  <a:lnTo>
                    <a:pt x="2904" y="903"/>
                  </a:lnTo>
                  <a:lnTo>
                    <a:pt x="2905" y="903"/>
                  </a:lnTo>
                  <a:lnTo>
                    <a:pt x="2906" y="903"/>
                  </a:lnTo>
                  <a:lnTo>
                    <a:pt x="2908" y="903"/>
                  </a:lnTo>
                  <a:lnTo>
                    <a:pt x="2909" y="902"/>
                  </a:lnTo>
                  <a:lnTo>
                    <a:pt x="2909" y="902"/>
                  </a:lnTo>
                  <a:lnTo>
                    <a:pt x="2910" y="902"/>
                  </a:lnTo>
                  <a:lnTo>
                    <a:pt x="2911" y="902"/>
                  </a:lnTo>
                  <a:lnTo>
                    <a:pt x="2913" y="901"/>
                  </a:lnTo>
                  <a:lnTo>
                    <a:pt x="2913" y="901"/>
                  </a:lnTo>
                  <a:lnTo>
                    <a:pt x="2914" y="899"/>
                  </a:lnTo>
                  <a:lnTo>
                    <a:pt x="2915" y="899"/>
                  </a:lnTo>
                  <a:lnTo>
                    <a:pt x="2916" y="898"/>
                  </a:lnTo>
                  <a:lnTo>
                    <a:pt x="2916" y="898"/>
                  </a:lnTo>
                  <a:lnTo>
                    <a:pt x="2917" y="898"/>
                  </a:lnTo>
                  <a:lnTo>
                    <a:pt x="2919" y="899"/>
                  </a:lnTo>
                  <a:lnTo>
                    <a:pt x="2920" y="899"/>
                  </a:lnTo>
                  <a:lnTo>
                    <a:pt x="2920" y="899"/>
                  </a:lnTo>
                  <a:lnTo>
                    <a:pt x="2921" y="901"/>
                  </a:lnTo>
                  <a:lnTo>
                    <a:pt x="2922" y="902"/>
                  </a:lnTo>
                  <a:lnTo>
                    <a:pt x="2924" y="902"/>
                  </a:lnTo>
                  <a:lnTo>
                    <a:pt x="2924" y="902"/>
                  </a:lnTo>
                  <a:lnTo>
                    <a:pt x="2925" y="903"/>
                  </a:lnTo>
                  <a:lnTo>
                    <a:pt x="2926" y="903"/>
                  </a:lnTo>
                  <a:lnTo>
                    <a:pt x="2927" y="903"/>
                  </a:lnTo>
                  <a:lnTo>
                    <a:pt x="2927" y="903"/>
                  </a:lnTo>
                  <a:lnTo>
                    <a:pt x="2929" y="904"/>
                  </a:lnTo>
                  <a:lnTo>
                    <a:pt x="2930" y="904"/>
                  </a:lnTo>
                  <a:lnTo>
                    <a:pt x="2931" y="904"/>
                  </a:lnTo>
                  <a:lnTo>
                    <a:pt x="2931" y="906"/>
                  </a:lnTo>
                  <a:lnTo>
                    <a:pt x="2932" y="906"/>
                  </a:lnTo>
                  <a:lnTo>
                    <a:pt x="2934" y="907"/>
                  </a:lnTo>
                  <a:lnTo>
                    <a:pt x="2935" y="907"/>
                  </a:lnTo>
                  <a:lnTo>
                    <a:pt x="2935" y="908"/>
                  </a:lnTo>
                  <a:lnTo>
                    <a:pt x="2936" y="909"/>
                  </a:lnTo>
                  <a:lnTo>
                    <a:pt x="2937" y="911"/>
                  </a:lnTo>
                  <a:lnTo>
                    <a:pt x="2939" y="911"/>
                  </a:lnTo>
                  <a:lnTo>
                    <a:pt x="2939" y="912"/>
                  </a:lnTo>
                  <a:lnTo>
                    <a:pt x="2940" y="912"/>
                  </a:lnTo>
                  <a:lnTo>
                    <a:pt x="2941" y="913"/>
                  </a:lnTo>
                  <a:lnTo>
                    <a:pt x="2942" y="913"/>
                  </a:lnTo>
                  <a:lnTo>
                    <a:pt x="2942" y="913"/>
                  </a:lnTo>
                  <a:lnTo>
                    <a:pt x="2944" y="913"/>
                  </a:lnTo>
                  <a:lnTo>
                    <a:pt x="2945" y="913"/>
                  </a:lnTo>
                  <a:lnTo>
                    <a:pt x="2946" y="913"/>
                  </a:lnTo>
                  <a:lnTo>
                    <a:pt x="2946" y="914"/>
                  </a:lnTo>
                  <a:lnTo>
                    <a:pt x="2947" y="914"/>
                  </a:lnTo>
                  <a:lnTo>
                    <a:pt x="2949" y="914"/>
                  </a:lnTo>
                  <a:lnTo>
                    <a:pt x="2950" y="914"/>
                  </a:lnTo>
                  <a:lnTo>
                    <a:pt x="2950" y="913"/>
                  </a:lnTo>
                  <a:lnTo>
                    <a:pt x="2951" y="911"/>
                  </a:lnTo>
                  <a:lnTo>
                    <a:pt x="2952" y="909"/>
                  </a:lnTo>
                  <a:lnTo>
                    <a:pt x="2953" y="908"/>
                  </a:lnTo>
                  <a:lnTo>
                    <a:pt x="2953" y="907"/>
                  </a:lnTo>
                  <a:lnTo>
                    <a:pt x="2955" y="907"/>
                  </a:lnTo>
                  <a:lnTo>
                    <a:pt x="2956" y="906"/>
                  </a:lnTo>
                  <a:lnTo>
                    <a:pt x="2957" y="906"/>
                  </a:lnTo>
                  <a:lnTo>
                    <a:pt x="2957" y="904"/>
                  </a:lnTo>
                  <a:lnTo>
                    <a:pt x="2958" y="904"/>
                  </a:lnTo>
                  <a:lnTo>
                    <a:pt x="2960" y="903"/>
                  </a:lnTo>
                  <a:lnTo>
                    <a:pt x="2961" y="903"/>
                  </a:lnTo>
                  <a:lnTo>
                    <a:pt x="2961" y="904"/>
                  </a:lnTo>
                  <a:lnTo>
                    <a:pt x="2962" y="904"/>
                  </a:lnTo>
                  <a:lnTo>
                    <a:pt x="2963" y="904"/>
                  </a:lnTo>
                  <a:lnTo>
                    <a:pt x="2965" y="906"/>
                  </a:lnTo>
                  <a:lnTo>
                    <a:pt x="2966" y="906"/>
                  </a:lnTo>
                  <a:lnTo>
                    <a:pt x="2966" y="907"/>
                  </a:lnTo>
                  <a:lnTo>
                    <a:pt x="2967" y="907"/>
                  </a:lnTo>
                  <a:lnTo>
                    <a:pt x="2968" y="907"/>
                  </a:lnTo>
                  <a:lnTo>
                    <a:pt x="2970" y="907"/>
                  </a:lnTo>
                  <a:lnTo>
                    <a:pt x="2970" y="907"/>
                  </a:lnTo>
                  <a:lnTo>
                    <a:pt x="2971" y="906"/>
                  </a:lnTo>
                  <a:lnTo>
                    <a:pt x="2972" y="906"/>
                  </a:lnTo>
                  <a:lnTo>
                    <a:pt x="2973" y="904"/>
                  </a:lnTo>
                  <a:lnTo>
                    <a:pt x="2973" y="904"/>
                  </a:lnTo>
                  <a:lnTo>
                    <a:pt x="2975" y="904"/>
                  </a:lnTo>
                  <a:lnTo>
                    <a:pt x="2976" y="904"/>
                  </a:lnTo>
                  <a:lnTo>
                    <a:pt x="2977" y="904"/>
                  </a:lnTo>
                  <a:lnTo>
                    <a:pt x="2977" y="904"/>
                  </a:lnTo>
                  <a:lnTo>
                    <a:pt x="2978" y="906"/>
                  </a:lnTo>
                  <a:lnTo>
                    <a:pt x="2980" y="906"/>
                  </a:lnTo>
                  <a:lnTo>
                    <a:pt x="2981" y="907"/>
                  </a:lnTo>
                  <a:lnTo>
                    <a:pt x="2981" y="908"/>
                  </a:lnTo>
                  <a:lnTo>
                    <a:pt x="2982" y="908"/>
                  </a:lnTo>
                  <a:lnTo>
                    <a:pt x="2983" y="909"/>
                  </a:lnTo>
                  <a:lnTo>
                    <a:pt x="2985" y="911"/>
                  </a:lnTo>
                  <a:lnTo>
                    <a:pt x="2985" y="911"/>
                  </a:lnTo>
                  <a:lnTo>
                    <a:pt x="2986" y="911"/>
                  </a:lnTo>
                  <a:lnTo>
                    <a:pt x="2987" y="911"/>
                  </a:lnTo>
                  <a:lnTo>
                    <a:pt x="2988" y="911"/>
                  </a:lnTo>
                  <a:lnTo>
                    <a:pt x="2988" y="909"/>
                  </a:lnTo>
                  <a:lnTo>
                    <a:pt x="2989" y="908"/>
                  </a:lnTo>
                  <a:lnTo>
                    <a:pt x="2991" y="908"/>
                  </a:lnTo>
                  <a:lnTo>
                    <a:pt x="2992" y="908"/>
                  </a:lnTo>
                  <a:lnTo>
                    <a:pt x="2992" y="907"/>
                  </a:lnTo>
                  <a:lnTo>
                    <a:pt x="2993" y="907"/>
                  </a:lnTo>
                  <a:lnTo>
                    <a:pt x="2994" y="907"/>
                  </a:lnTo>
                  <a:lnTo>
                    <a:pt x="2996" y="907"/>
                  </a:lnTo>
                  <a:lnTo>
                    <a:pt x="2996" y="907"/>
                  </a:lnTo>
                  <a:lnTo>
                    <a:pt x="2997" y="907"/>
                  </a:lnTo>
                  <a:lnTo>
                    <a:pt x="2998" y="907"/>
                  </a:lnTo>
                  <a:lnTo>
                    <a:pt x="2999" y="907"/>
                  </a:lnTo>
                  <a:lnTo>
                    <a:pt x="2999" y="907"/>
                  </a:lnTo>
                  <a:lnTo>
                    <a:pt x="3001" y="907"/>
                  </a:lnTo>
                  <a:lnTo>
                    <a:pt x="3002" y="907"/>
                  </a:lnTo>
                  <a:lnTo>
                    <a:pt x="3003" y="907"/>
                  </a:lnTo>
                  <a:lnTo>
                    <a:pt x="3003" y="907"/>
                  </a:lnTo>
                  <a:lnTo>
                    <a:pt x="3004" y="907"/>
                  </a:lnTo>
                  <a:lnTo>
                    <a:pt x="3006" y="908"/>
                  </a:lnTo>
                  <a:lnTo>
                    <a:pt x="3007" y="908"/>
                  </a:lnTo>
                  <a:lnTo>
                    <a:pt x="3007" y="908"/>
                  </a:lnTo>
                  <a:lnTo>
                    <a:pt x="3008" y="908"/>
                  </a:lnTo>
                  <a:lnTo>
                    <a:pt x="3009" y="907"/>
                  </a:lnTo>
                  <a:lnTo>
                    <a:pt x="3011" y="907"/>
                  </a:lnTo>
                  <a:lnTo>
                    <a:pt x="3011" y="907"/>
                  </a:lnTo>
                  <a:lnTo>
                    <a:pt x="3012" y="907"/>
                  </a:lnTo>
                  <a:lnTo>
                    <a:pt x="3013" y="907"/>
                  </a:lnTo>
                  <a:lnTo>
                    <a:pt x="3014" y="907"/>
                  </a:lnTo>
                  <a:lnTo>
                    <a:pt x="3014" y="907"/>
                  </a:lnTo>
                  <a:lnTo>
                    <a:pt x="3016" y="907"/>
                  </a:lnTo>
                  <a:lnTo>
                    <a:pt x="3017" y="908"/>
                  </a:lnTo>
                  <a:lnTo>
                    <a:pt x="3018" y="908"/>
                  </a:lnTo>
                  <a:lnTo>
                    <a:pt x="3018" y="908"/>
                  </a:lnTo>
                  <a:lnTo>
                    <a:pt x="3019" y="908"/>
                  </a:lnTo>
                  <a:lnTo>
                    <a:pt x="3020" y="908"/>
                  </a:lnTo>
                  <a:lnTo>
                    <a:pt x="3022" y="908"/>
                  </a:lnTo>
                  <a:lnTo>
                    <a:pt x="3023" y="908"/>
                  </a:lnTo>
                  <a:lnTo>
                    <a:pt x="3023" y="908"/>
                  </a:lnTo>
                  <a:lnTo>
                    <a:pt x="3024" y="908"/>
                  </a:lnTo>
                  <a:lnTo>
                    <a:pt x="3025" y="908"/>
                  </a:lnTo>
                  <a:lnTo>
                    <a:pt x="3027" y="908"/>
                  </a:lnTo>
                  <a:lnTo>
                    <a:pt x="3027" y="908"/>
                  </a:lnTo>
                  <a:lnTo>
                    <a:pt x="3028" y="908"/>
                  </a:lnTo>
                  <a:lnTo>
                    <a:pt x="3029" y="908"/>
                  </a:lnTo>
                  <a:lnTo>
                    <a:pt x="3030" y="909"/>
                  </a:lnTo>
                  <a:lnTo>
                    <a:pt x="3030" y="909"/>
                  </a:lnTo>
                  <a:lnTo>
                    <a:pt x="3032" y="909"/>
                  </a:lnTo>
                  <a:lnTo>
                    <a:pt x="3033" y="908"/>
                  </a:lnTo>
                  <a:lnTo>
                    <a:pt x="3034" y="908"/>
                  </a:lnTo>
                  <a:lnTo>
                    <a:pt x="3034" y="908"/>
                  </a:lnTo>
                  <a:lnTo>
                    <a:pt x="3035" y="908"/>
                  </a:lnTo>
                  <a:lnTo>
                    <a:pt x="3037" y="908"/>
                  </a:lnTo>
                  <a:lnTo>
                    <a:pt x="3038" y="908"/>
                  </a:lnTo>
                  <a:lnTo>
                    <a:pt x="3038" y="908"/>
                  </a:lnTo>
                  <a:lnTo>
                    <a:pt x="3039" y="908"/>
                  </a:lnTo>
                  <a:lnTo>
                    <a:pt x="3040" y="908"/>
                  </a:lnTo>
                  <a:lnTo>
                    <a:pt x="3042" y="909"/>
                  </a:lnTo>
                  <a:lnTo>
                    <a:pt x="3042" y="909"/>
                  </a:lnTo>
                  <a:lnTo>
                    <a:pt x="3043" y="908"/>
                  </a:lnTo>
                  <a:lnTo>
                    <a:pt x="3044" y="908"/>
                  </a:lnTo>
                  <a:lnTo>
                    <a:pt x="3045" y="908"/>
                  </a:lnTo>
                  <a:lnTo>
                    <a:pt x="3045" y="908"/>
                  </a:lnTo>
                  <a:lnTo>
                    <a:pt x="3047" y="908"/>
                  </a:lnTo>
                  <a:lnTo>
                    <a:pt x="3048" y="908"/>
                  </a:lnTo>
                  <a:lnTo>
                    <a:pt x="3049" y="908"/>
                  </a:lnTo>
                  <a:lnTo>
                    <a:pt x="3049" y="908"/>
                  </a:lnTo>
                  <a:lnTo>
                    <a:pt x="3050" y="908"/>
                  </a:lnTo>
                  <a:lnTo>
                    <a:pt x="3052" y="909"/>
                  </a:lnTo>
                  <a:lnTo>
                    <a:pt x="3053" y="909"/>
                  </a:lnTo>
                  <a:lnTo>
                    <a:pt x="3053" y="911"/>
                  </a:lnTo>
                  <a:lnTo>
                    <a:pt x="3054" y="912"/>
                  </a:lnTo>
                  <a:lnTo>
                    <a:pt x="3055" y="913"/>
                  </a:lnTo>
                  <a:lnTo>
                    <a:pt x="3056" y="914"/>
                  </a:lnTo>
                  <a:lnTo>
                    <a:pt x="3056" y="916"/>
                  </a:lnTo>
                  <a:lnTo>
                    <a:pt x="3058" y="917"/>
                  </a:lnTo>
                  <a:lnTo>
                    <a:pt x="3059" y="918"/>
                  </a:lnTo>
                  <a:lnTo>
                    <a:pt x="3060" y="919"/>
                  </a:lnTo>
                  <a:lnTo>
                    <a:pt x="3060" y="921"/>
                  </a:lnTo>
                  <a:lnTo>
                    <a:pt x="3061" y="921"/>
                  </a:lnTo>
                  <a:lnTo>
                    <a:pt x="3063" y="921"/>
                  </a:lnTo>
                  <a:lnTo>
                    <a:pt x="3064" y="918"/>
                  </a:lnTo>
                  <a:lnTo>
                    <a:pt x="3064" y="914"/>
                  </a:lnTo>
                  <a:lnTo>
                    <a:pt x="3065" y="908"/>
                  </a:lnTo>
                  <a:lnTo>
                    <a:pt x="3066" y="901"/>
                  </a:lnTo>
                  <a:lnTo>
                    <a:pt x="3068" y="893"/>
                  </a:lnTo>
                  <a:lnTo>
                    <a:pt x="3068" y="887"/>
                  </a:lnTo>
                  <a:lnTo>
                    <a:pt x="3069" y="883"/>
                  </a:lnTo>
                  <a:lnTo>
                    <a:pt x="3070" y="883"/>
                  </a:lnTo>
                  <a:lnTo>
                    <a:pt x="3071" y="885"/>
                  </a:lnTo>
                  <a:lnTo>
                    <a:pt x="3071" y="887"/>
                  </a:lnTo>
                  <a:lnTo>
                    <a:pt x="3073" y="891"/>
                  </a:lnTo>
                  <a:lnTo>
                    <a:pt x="3074" y="894"/>
                  </a:lnTo>
                  <a:lnTo>
                    <a:pt x="3075" y="898"/>
                  </a:lnTo>
                  <a:lnTo>
                    <a:pt x="3076" y="901"/>
                  </a:lnTo>
                  <a:lnTo>
                    <a:pt x="3076" y="903"/>
                  </a:lnTo>
                  <a:lnTo>
                    <a:pt x="3078" y="904"/>
                  </a:lnTo>
                  <a:lnTo>
                    <a:pt x="3079" y="906"/>
                  </a:lnTo>
                  <a:lnTo>
                    <a:pt x="3080" y="906"/>
                  </a:lnTo>
                  <a:lnTo>
                    <a:pt x="3080" y="904"/>
                  </a:lnTo>
                  <a:lnTo>
                    <a:pt x="3081" y="899"/>
                  </a:lnTo>
                  <a:lnTo>
                    <a:pt x="3083" y="892"/>
                  </a:lnTo>
                  <a:lnTo>
                    <a:pt x="3084" y="882"/>
                  </a:lnTo>
                  <a:lnTo>
                    <a:pt x="3084" y="873"/>
                  </a:lnTo>
                  <a:lnTo>
                    <a:pt x="3085" y="867"/>
                  </a:lnTo>
                  <a:lnTo>
                    <a:pt x="3086" y="866"/>
                  </a:lnTo>
                  <a:lnTo>
                    <a:pt x="3088" y="867"/>
                  </a:lnTo>
                  <a:lnTo>
                    <a:pt x="3088" y="873"/>
                  </a:lnTo>
                  <a:lnTo>
                    <a:pt x="3089" y="880"/>
                  </a:lnTo>
                  <a:lnTo>
                    <a:pt x="3090" y="887"/>
                  </a:lnTo>
                  <a:lnTo>
                    <a:pt x="3091" y="893"/>
                  </a:lnTo>
                  <a:lnTo>
                    <a:pt x="3091" y="898"/>
                  </a:lnTo>
                  <a:lnTo>
                    <a:pt x="3092" y="903"/>
                  </a:lnTo>
                  <a:lnTo>
                    <a:pt x="3094" y="906"/>
                  </a:lnTo>
                  <a:lnTo>
                    <a:pt x="3095" y="909"/>
                  </a:lnTo>
                  <a:lnTo>
                    <a:pt x="3095" y="912"/>
                  </a:lnTo>
                  <a:lnTo>
                    <a:pt x="3096" y="913"/>
                  </a:lnTo>
                  <a:lnTo>
                    <a:pt x="3097" y="914"/>
                  </a:lnTo>
                  <a:lnTo>
                    <a:pt x="3099" y="914"/>
                  </a:lnTo>
                  <a:lnTo>
                    <a:pt x="3099" y="916"/>
                  </a:lnTo>
                  <a:lnTo>
                    <a:pt x="3100" y="916"/>
                  </a:lnTo>
                  <a:lnTo>
                    <a:pt x="3101" y="916"/>
                  </a:lnTo>
                  <a:lnTo>
                    <a:pt x="3102" y="916"/>
                  </a:lnTo>
                  <a:lnTo>
                    <a:pt x="3102" y="917"/>
                  </a:lnTo>
                  <a:lnTo>
                    <a:pt x="3104" y="917"/>
                  </a:lnTo>
                  <a:lnTo>
                    <a:pt x="3105" y="918"/>
                  </a:lnTo>
                  <a:lnTo>
                    <a:pt x="3106" y="918"/>
                  </a:lnTo>
                  <a:lnTo>
                    <a:pt x="3106" y="919"/>
                  </a:lnTo>
                  <a:lnTo>
                    <a:pt x="3107" y="919"/>
                  </a:lnTo>
                  <a:lnTo>
                    <a:pt x="3109" y="917"/>
                  </a:lnTo>
                  <a:lnTo>
                    <a:pt x="3110" y="912"/>
                  </a:lnTo>
                  <a:lnTo>
                    <a:pt x="3110" y="902"/>
                  </a:lnTo>
                  <a:lnTo>
                    <a:pt x="3111" y="888"/>
                  </a:lnTo>
                  <a:lnTo>
                    <a:pt x="3112" y="872"/>
                  </a:lnTo>
                  <a:lnTo>
                    <a:pt x="3114" y="858"/>
                  </a:lnTo>
                  <a:lnTo>
                    <a:pt x="3114" y="853"/>
                  </a:lnTo>
                  <a:lnTo>
                    <a:pt x="3115" y="850"/>
                  </a:lnTo>
                  <a:lnTo>
                    <a:pt x="3116" y="853"/>
                  </a:lnTo>
                  <a:lnTo>
                    <a:pt x="3117" y="860"/>
                  </a:lnTo>
                  <a:lnTo>
                    <a:pt x="3117" y="868"/>
                  </a:lnTo>
                  <a:lnTo>
                    <a:pt x="3119" y="876"/>
                  </a:lnTo>
                  <a:lnTo>
                    <a:pt x="3120" y="883"/>
                  </a:lnTo>
                  <a:lnTo>
                    <a:pt x="3121" y="888"/>
                  </a:lnTo>
                  <a:lnTo>
                    <a:pt x="3121" y="893"/>
                  </a:lnTo>
                  <a:lnTo>
                    <a:pt x="3122" y="897"/>
                  </a:lnTo>
                  <a:lnTo>
                    <a:pt x="3124" y="899"/>
                  </a:lnTo>
                  <a:lnTo>
                    <a:pt x="3125" y="902"/>
                  </a:lnTo>
                  <a:lnTo>
                    <a:pt x="3125" y="904"/>
                  </a:lnTo>
                  <a:lnTo>
                    <a:pt x="3126" y="907"/>
                  </a:lnTo>
                  <a:lnTo>
                    <a:pt x="3127" y="908"/>
                  </a:lnTo>
                  <a:lnTo>
                    <a:pt x="3128" y="909"/>
                  </a:lnTo>
                  <a:lnTo>
                    <a:pt x="3128" y="909"/>
                  </a:lnTo>
                  <a:lnTo>
                    <a:pt x="3130" y="911"/>
                  </a:lnTo>
                  <a:lnTo>
                    <a:pt x="3131" y="909"/>
                  </a:lnTo>
                  <a:lnTo>
                    <a:pt x="3132" y="909"/>
                  </a:lnTo>
                  <a:lnTo>
                    <a:pt x="3133" y="909"/>
                  </a:lnTo>
                  <a:lnTo>
                    <a:pt x="3133" y="909"/>
                  </a:lnTo>
                  <a:lnTo>
                    <a:pt x="3135" y="908"/>
                  </a:lnTo>
                  <a:lnTo>
                    <a:pt x="3136" y="908"/>
                  </a:lnTo>
                  <a:lnTo>
                    <a:pt x="3137" y="908"/>
                  </a:lnTo>
                  <a:lnTo>
                    <a:pt x="3137" y="909"/>
                  </a:lnTo>
                  <a:lnTo>
                    <a:pt x="3138" y="909"/>
                  </a:lnTo>
                  <a:lnTo>
                    <a:pt x="3140" y="909"/>
                  </a:lnTo>
                  <a:lnTo>
                    <a:pt x="3141" y="911"/>
                  </a:lnTo>
                  <a:lnTo>
                    <a:pt x="3141" y="911"/>
                  </a:lnTo>
                  <a:lnTo>
                    <a:pt x="3142" y="911"/>
                  </a:lnTo>
                  <a:lnTo>
                    <a:pt x="3143" y="912"/>
                  </a:lnTo>
                  <a:lnTo>
                    <a:pt x="3145" y="912"/>
                  </a:lnTo>
                  <a:lnTo>
                    <a:pt x="3145" y="912"/>
                  </a:lnTo>
                  <a:lnTo>
                    <a:pt x="3146" y="912"/>
                  </a:lnTo>
                  <a:lnTo>
                    <a:pt x="3147" y="912"/>
                  </a:lnTo>
                  <a:lnTo>
                    <a:pt x="3148" y="912"/>
                  </a:lnTo>
                  <a:lnTo>
                    <a:pt x="3148" y="912"/>
                  </a:lnTo>
                  <a:lnTo>
                    <a:pt x="3150" y="912"/>
                  </a:lnTo>
                  <a:lnTo>
                    <a:pt x="3151" y="912"/>
                  </a:lnTo>
                  <a:lnTo>
                    <a:pt x="3152" y="912"/>
                  </a:lnTo>
                  <a:lnTo>
                    <a:pt x="3152" y="912"/>
                  </a:lnTo>
                  <a:lnTo>
                    <a:pt x="3153" y="912"/>
                  </a:lnTo>
                  <a:lnTo>
                    <a:pt x="3155" y="911"/>
                  </a:lnTo>
                  <a:lnTo>
                    <a:pt x="3156" y="908"/>
                  </a:lnTo>
                  <a:lnTo>
                    <a:pt x="3156" y="907"/>
                  </a:lnTo>
                  <a:lnTo>
                    <a:pt x="3157" y="906"/>
                  </a:lnTo>
                  <a:lnTo>
                    <a:pt x="3158" y="904"/>
                  </a:lnTo>
                  <a:lnTo>
                    <a:pt x="3160" y="906"/>
                  </a:lnTo>
                  <a:lnTo>
                    <a:pt x="3160" y="906"/>
                  </a:lnTo>
                  <a:lnTo>
                    <a:pt x="3161" y="907"/>
                  </a:lnTo>
                  <a:lnTo>
                    <a:pt x="3162" y="908"/>
                  </a:lnTo>
                  <a:lnTo>
                    <a:pt x="3163" y="909"/>
                  </a:lnTo>
                  <a:lnTo>
                    <a:pt x="3163" y="909"/>
                  </a:lnTo>
                  <a:lnTo>
                    <a:pt x="3164" y="911"/>
                  </a:lnTo>
                  <a:lnTo>
                    <a:pt x="3166" y="912"/>
                  </a:lnTo>
                  <a:lnTo>
                    <a:pt x="3167" y="912"/>
                  </a:lnTo>
                  <a:lnTo>
                    <a:pt x="3167" y="912"/>
                  </a:lnTo>
                  <a:lnTo>
                    <a:pt x="3168" y="911"/>
                  </a:lnTo>
                  <a:lnTo>
                    <a:pt x="3169" y="911"/>
                  </a:lnTo>
                  <a:lnTo>
                    <a:pt x="3171" y="911"/>
                  </a:lnTo>
                  <a:lnTo>
                    <a:pt x="3171" y="911"/>
                  </a:lnTo>
                  <a:lnTo>
                    <a:pt x="3172" y="911"/>
                  </a:lnTo>
                  <a:lnTo>
                    <a:pt x="3173" y="909"/>
                  </a:lnTo>
                  <a:lnTo>
                    <a:pt x="3174" y="909"/>
                  </a:lnTo>
                  <a:lnTo>
                    <a:pt x="3174" y="909"/>
                  </a:lnTo>
                  <a:lnTo>
                    <a:pt x="3176" y="909"/>
                  </a:lnTo>
                  <a:lnTo>
                    <a:pt x="3177" y="909"/>
                  </a:lnTo>
                  <a:lnTo>
                    <a:pt x="3178" y="909"/>
                  </a:lnTo>
                  <a:lnTo>
                    <a:pt x="3178" y="909"/>
                  </a:lnTo>
                  <a:lnTo>
                    <a:pt x="3179" y="908"/>
                  </a:lnTo>
                  <a:lnTo>
                    <a:pt x="3181" y="908"/>
                  </a:lnTo>
                  <a:lnTo>
                    <a:pt x="3182" y="908"/>
                  </a:lnTo>
                  <a:lnTo>
                    <a:pt x="3182" y="907"/>
                  </a:lnTo>
                  <a:lnTo>
                    <a:pt x="3183" y="904"/>
                  </a:lnTo>
                  <a:lnTo>
                    <a:pt x="3184" y="901"/>
                  </a:lnTo>
                  <a:lnTo>
                    <a:pt x="3186" y="894"/>
                  </a:lnTo>
                  <a:lnTo>
                    <a:pt x="3186" y="885"/>
                  </a:lnTo>
                  <a:lnTo>
                    <a:pt x="3187" y="875"/>
                  </a:lnTo>
                  <a:lnTo>
                    <a:pt x="3188" y="866"/>
                  </a:lnTo>
                  <a:lnTo>
                    <a:pt x="3189" y="860"/>
                  </a:lnTo>
                  <a:lnTo>
                    <a:pt x="3191" y="860"/>
                  </a:lnTo>
                  <a:lnTo>
                    <a:pt x="3191" y="865"/>
                  </a:lnTo>
                  <a:lnTo>
                    <a:pt x="3192" y="872"/>
                  </a:lnTo>
                  <a:lnTo>
                    <a:pt x="3193" y="881"/>
                  </a:lnTo>
                  <a:lnTo>
                    <a:pt x="3194" y="888"/>
                  </a:lnTo>
                  <a:lnTo>
                    <a:pt x="3194" y="893"/>
                  </a:lnTo>
                  <a:lnTo>
                    <a:pt x="3196" y="898"/>
                  </a:lnTo>
                  <a:lnTo>
                    <a:pt x="3197" y="902"/>
                  </a:lnTo>
                  <a:lnTo>
                    <a:pt x="3198" y="904"/>
                  </a:lnTo>
                  <a:lnTo>
                    <a:pt x="3198" y="907"/>
                  </a:lnTo>
                  <a:lnTo>
                    <a:pt x="3199" y="908"/>
                  </a:lnTo>
                  <a:lnTo>
                    <a:pt x="3200" y="909"/>
                  </a:lnTo>
                  <a:lnTo>
                    <a:pt x="3202" y="911"/>
                  </a:lnTo>
                  <a:lnTo>
                    <a:pt x="3202" y="912"/>
                  </a:lnTo>
                  <a:lnTo>
                    <a:pt x="3203" y="912"/>
                  </a:lnTo>
                  <a:lnTo>
                    <a:pt x="3204" y="912"/>
                  </a:lnTo>
                  <a:lnTo>
                    <a:pt x="3205" y="912"/>
                  </a:lnTo>
                  <a:lnTo>
                    <a:pt x="3205" y="912"/>
                  </a:lnTo>
                  <a:lnTo>
                    <a:pt x="3207" y="911"/>
                  </a:lnTo>
                  <a:lnTo>
                    <a:pt x="3208" y="911"/>
                  </a:lnTo>
                  <a:lnTo>
                    <a:pt x="3209" y="911"/>
                  </a:lnTo>
                  <a:lnTo>
                    <a:pt x="3209" y="909"/>
                  </a:lnTo>
                  <a:lnTo>
                    <a:pt x="3210" y="908"/>
                  </a:lnTo>
                  <a:lnTo>
                    <a:pt x="3212" y="908"/>
                  </a:lnTo>
                  <a:lnTo>
                    <a:pt x="3213" y="908"/>
                  </a:lnTo>
                  <a:lnTo>
                    <a:pt x="3213" y="908"/>
                  </a:lnTo>
                  <a:lnTo>
                    <a:pt x="3214" y="909"/>
                  </a:lnTo>
                  <a:lnTo>
                    <a:pt x="3215" y="911"/>
                  </a:lnTo>
                  <a:lnTo>
                    <a:pt x="3217" y="912"/>
                  </a:lnTo>
                  <a:lnTo>
                    <a:pt x="3217" y="912"/>
                  </a:lnTo>
                  <a:lnTo>
                    <a:pt x="3218" y="913"/>
                  </a:lnTo>
                  <a:lnTo>
                    <a:pt x="3219" y="913"/>
                  </a:lnTo>
                  <a:lnTo>
                    <a:pt x="3220" y="914"/>
                  </a:lnTo>
                  <a:lnTo>
                    <a:pt x="3220" y="913"/>
                  </a:lnTo>
                  <a:lnTo>
                    <a:pt x="3222" y="913"/>
                  </a:lnTo>
                  <a:lnTo>
                    <a:pt x="3223" y="913"/>
                  </a:lnTo>
                  <a:lnTo>
                    <a:pt x="3224" y="913"/>
                  </a:lnTo>
                  <a:lnTo>
                    <a:pt x="3224" y="913"/>
                  </a:lnTo>
                  <a:lnTo>
                    <a:pt x="3225" y="912"/>
                  </a:lnTo>
                  <a:lnTo>
                    <a:pt x="3227" y="911"/>
                  </a:lnTo>
                  <a:lnTo>
                    <a:pt x="3228" y="908"/>
                  </a:lnTo>
                  <a:lnTo>
                    <a:pt x="3228" y="904"/>
                  </a:lnTo>
                  <a:lnTo>
                    <a:pt x="3229" y="901"/>
                  </a:lnTo>
                  <a:lnTo>
                    <a:pt x="3230" y="898"/>
                  </a:lnTo>
                  <a:lnTo>
                    <a:pt x="3232" y="898"/>
                  </a:lnTo>
                  <a:lnTo>
                    <a:pt x="3232" y="901"/>
                  </a:lnTo>
                  <a:lnTo>
                    <a:pt x="3233" y="903"/>
                  </a:lnTo>
                  <a:lnTo>
                    <a:pt x="3234" y="907"/>
                  </a:lnTo>
                  <a:lnTo>
                    <a:pt x="3235" y="909"/>
                  </a:lnTo>
                  <a:lnTo>
                    <a:pt x="3235" y="912"/>
                  </a:lnTo>
                  <a:lnTo>
                    <a:pt x="3236" y="913"/>
                  </a:lnTo>
                  <a:lnTo>
                    <a:pt x="3238" y="914"/>
                  </a:lnTo>
                  <a:lnTo>
                    <a:pt x="3239" y="914"/>
                  </a:lnTo>
                  <a:lnTo>
                    <a:pt x="3239" y="914"/>
                  </a:lnTo>
                  <a:lnTo>
                    <a:pt x="3240" y="914"/>
                  </a:lnTo>
                  <a:lnTo>
                    <a:pt x="3241" y="914"/>
                  </a:lnTo>
                  <a:lnTo>
                    <a:pt x="3243" y="914"/>
                  </a:lnTo>
                  <a:lnTo>
                    <a:pt x="3244" y="914"/>
                  </a:lnTo>
                  <a:lnTo>
                    <a:pt x="3244" y="914"/>
                  </a:lnTo>
                  <a:lnTo>
                    <a:pt x="3245" y="914"/>
                  </a:lnTo>
                  <a:lnTo>
                    <a:pt x="3246" y="913"/>
                  </a:lnTo>
                  <a:lnTo>
                    <a:pt x="3248" y="912"/>
                  </a:lnTo>
                  <a:lnTo>
                    <a:pt x="3248" y="911"/>
                  </a:lnTo>
                  <a:lnTo>
                    <a:pt x="3249" y="908"/>
                  </a:lnTo>
                  <a:lnTo>
                    <a:pt x="3250" y="906"/>
                  </a:lnTo>
                  <a:lnTo>
                    <a:pt x="3251" y="903"/>
                  </a:lnTo>
                  <a:lnTo>
                    <a:pt x="3251" y="902"/>
                  </a:lnTo>
                  <a:lnTo>
                    <a:pt x="3253" y="902"/>
                  </a:lnTo>
                  <a:lnTo>
                    <a:pt x="3254" y="903"/>
                  </a:lnTo>
                  <a:lnTo>
                    <a:pt x="3255" y="904"/>
                  </a:lnTo>
                  <a:lnTo>
                    <a:pt x="3255" y="907"/>
                  </a:lnTo>
                  <a:lnTo>
                    <a:pt x="3256" y="908"/>
                  </a:lnTo>
                  <a:lnTo>
                    <a:pt x="3258" y="909"/>
                  </a:lnTo>
                  <a:lnTo>
                    <a:pt x="3259" y="911"/>
                  </a:lnTo>
                  <a:lnTo>
                    <a:pt x="3259" y="912"/>
                  </a:lnTo>
                  <a:lnTo>
                    <a:pt x="3260" y="912"/>
                  </a:lnTo>
                  <a:lnTo>
                    <a:pt x="3261" y="913"/>
                  </a:lnTo>
                  <a:lnTo>
                    <a:pt x="3263" y="913"/>
                  </a:lnTo>
                  <a:lnTo>
                    <a:pt x="3263" y="914"/>
                  </a:lnTo>
                  <a:lnTo>
                    <a:pt x="3264" y="914"/>
                  </a:lnTo>
                  <a:lnTo>
                    <a:pt x="3265" y="914"/>
                  </a:lnTo>
                  <a:lnTo>
                    <a:pt x="3266" y="914"/>
                  </a:lnTo>
                  <a:lnTo>
                    <a:pt x="3266" y="914"/>
                  </a:lnTo>
                  <a:lnTo>
                    <a:pt x="3268" y="914"/>
                  </a:lnTo>
                  <a:lnTo>
                    <a:pt x="3269" y="913"/>
                  </a:lnTo>
                  <a:lnTo>
                    <a:pt x="3270" y="913"/>
                  </a:lnTo>
                  <a:lnTo>
                    <a:pt x="3270" y="913"/>
                  </a:lnTo>
                  <a:lnTo>
                    <a:pt x="3271" y="913"/>
                  </a:lnTo>
                  <a:lnTo>
                    <a:pt x="3272" y="913"/>
                  </a:lnTo>
                  <a:lnTo>
                    <a:pt x="3274" y="912"/>
                  </a:lnTo>
                  <a:lnTo>
                    <a:pt x="3274" y="912"/>
                  </a:lnTo>
                  <a:lnTo>
                    <a:pt x="3275" y="912"/>
                  </a:lnTo>
                  <a:lnTo>
                    <a:pt x="3276" y="912"/>
                  </a:lnTo>
                  <a:lnTo>
                    <a:pt x="3277" y="912"/>
                  </a:lnTo>
                  <a:lnTo>
                    <a:pt x="3277" y="912"/>
                  </a:lnTo>
                  <a:lnTo>
                    <a:pt x="3279" y="912"/>
                  </a:lnTo>
                  <a:lnTo>
                    <a:pt x="3280" y="912"/>
                  </a:lnTo>
                  <a:lnTo>
                    <a:pt x="3281" y="912"/>
                  </a:lnTo>
                  <a:lnTo>
                    <a:pt x="3281" y="912"/>
                  </a:lnTo>
                  <a:lnTo>
                    <a:pt x="3282" y="911"/>
                  </a:lnTo>
                  <a:lnTo>
                    <a:pt x="3284" y="911"/>
                  </a:lnTo>
                  <a:lnTo>
                    <a:pt x="3285" y="911"/>
                  </a:lnTo>
                  <a:lnTo>
                    <a:pt x="3285" y="909"/>
                  </a:lnTo>
                  <a:lnTo>
                    <a:pt x="3286" y="909"/>
                  </a:lnTo>
                  <a:lnTo>
                    <a:pt x="3287" y="908"/>
                  </a:lnTo>
                  <a:lnTo>
                    <a:pt x="3289" y="908"/>
                  </a:lnTo>
                  <a:lnTo>
                    <a:pt x="3289" y="907"/>
                  </a:lnTo>
                  <a:lnTo>
                    <a:pt x="3290" y="907"/>
                  </a:lnTo>
                  <a:lnTo>
                    <a:pt x="3291" y="906"/>
                  </a:lnTo>
                  <a:lnTo>
                    <a:pt x="3292" y="906"/>
                  </a:lnTo>
                  <a:lnTo>
                    <a:pt x="3292" y="906"/>
                  </a:lnTo>
                  <a:lnTo>
                    <a:pt x="3294" y="906"/>
                  </a:lnTo>
                  <a:lnTo>
                    <a:pt x="3295" y="906"/>
                  </a:lnTo>
                  <a:lnTo>
                    <a:pt x="3296" y="907"/>
                  </a:lnTo>
                  <a:lnTo>
                    <a:pt x="3296" y="907"/>
                  </a:lnTo>
                  <a:lnTo>
                    <a:pt x="3297" y="908"/>
                  </a:lnTo>
                  <a:lnTo>
                    <a:pt x="3299" y="908"/>
                  </a:lnTo>
                  <a:lnTo>
                    <a:pt x="3300" y="908"/>
                  </a:lnTo>
                  <a:lnTo>
                    <a:pt x="3301" y="909"/>
                  </a:lnTo>
                  <a:lnTo>
                    <a:pt x="3301" y="909"/>
                  </a:lnTo>
                  <a:lnTo>
                    <a:pt x="3302" y="909"/>
                  </a:lnTo>
                  <a:lnTo>
                    <a:pt x="3304" y="911"/>
                  </a:lnTo>
                  <a:lnTo>
                    <a:pt x="3305" y="911"/>
                  </a:lnTo>
                  <a:lnTo>
                    <a:pt x="3305" y="911"/>
                  </a:lnTo>
                  <a:lnTo>
                    <a:pt x="3306" y="911"/>
                  </a:lnTo>
                  <a:lnTo>
                    <a:pt x="3307" y="911"/>
                  </a:lnTo>
                  <a:lnTo>
                    <a:pt x="3308" y="911"/>
                  </a:lnTo>
                  <a:lnTo>
                    <a:pt x="3308" y="909"/>
                  </a:lnTo>
                  <a:lnTo>
                    <a:pt x="3310" y="909"/>
                  </a:lnTo>
                  <a:lnTo>
                    <a:pt x="3311" y="908"/>
                  </a:lnTo>
                  <a:lnTo>
                    <a:pt x="3312" y="908"/>
                  </a:lnTo>
                  <a:lnTo>
                    <a:pt x="3312" y="908"/>
                  </a:lnTo>
                  <a:lnTo>
                    <a:pt x="3313" y="908"/>
                  </a:lnTo>
                  <a:lnTo>
                    <a:pt x="3315" y="908"/>
                  </a:lnTo>
                  <a:lnTo>
                    <a:pt x="3316" y="908"/>
                  </a:lnTo>
                  <a:lnTo>
                    <a:pt x="3316" y="909"/>
                  </a:lnTo>
                  <a:lnTo>
                    <a:pt x="3317" y="909"/>
                  </a:lnTo>
                  <a:lnTo>
                    <a:pt x="3318" y="909"/>
                  </a:lnTo>
                  <a:lnTo>
                    <a:pt x="3320" y="909"/>
                  </a:lnTo>
                  <a:lnTo>
                    <a:pt x="3320" y="909"/>
                  </a:lnTo>
                  <a:lnTo>
                    <a:pt x="3321" y="908"/>
                  </a:lnTo>
                  <a:lnTo>
                    <a:pt x="3322" y="908"/>
                  </a:lnTo>
                  <a:lnTo>
                    <a:pt x="3323" y="908"/>
                  </a:lnTo>
                  <a:lnTo>
                    <a:pt x="3323" y="908"/>
                  </a:lnTo>
                  <a:lnTo>
                    <a:pt x="3325" y="908"/>
                  </a:lnTo>
                  <a:lnTo>
                    <a:pt x="3326" y="908"/>
                  </a:lnTo>
                  <a:lnTo>
                    <a:pt x="3327" y="908"/>
                  </a:lnTo>
                  <a:lnTo>
                    <a:pt x="3327" y="908"/>
                  </a:lnTo>
                  <a:lnTo>
                    <a:pt x="3328" y="908"/>
                  </a:lnTo>
                  <a:lnTo>
                    <a:pt x="3330" y="908"/>
                  </a:lnTo>
                  <a:lnTo>
                    <a:pt x="3331" y="908"/>
                  </a:lnTo>
                  <a:lnTo>
                    <a:pt x="3331" y="909"/>
                  </a:lnTo>
                  <a:lnTo>
                    <a:pt x="3332" y="909"/>
                  </a:lnTo>
                  <a:lnTo>
                    <a:pt x="3333" y="909"/>
                  </a:lnTo>
                  <a:lnTo>
                    <a:pt x="3335" y="911"/>
                  </a:lnTo>
                  <a:lnTo>
                    <a:pt x="3335" y="911"/>
                  </a:lnTo>
                  <a:lnTo>
                    <a:pt x="3336" y="912"/>
                  </a:lnTo>
                  <a:lnTo>
                    <a:pt x="3337" y="912"/>
                  </a:lnTo>
                  <a:lnTo>
                    <a:pt x="3338" y="913"/>
                  </a:lnTo>
                  <a:lnTo>
                    <a:pt x="3338" y="913"/>
                  </a:lnTo>
                  <a:lnTo>
                    <a:pt x="3340" y="914"/>
                  </a:lnTo>
                  <a:lnTo>
                    <a:pt x="3341" y="914"/>
                  </a:lnTo>
                  <a:lnTo>
                    <a:pt x="3342" y="914"/>
                  </a:lnTo>
                  <a:lnTo>
                    <a:pt x="3342" y="916"/>
                  </a:lnTo>
                  <a:lnTo>
                    <a:pt x="3343" y="916"/>
                  </a:lnTo>
                  <a:lnTo>
                    <a:pt x="3344" y="916"/>
                  </a:lnTo>
                  <a:lnTo>
                    <a:pt x="3346" y="914"/>
                  </a:lnTo>
                  <a:lnTo>
                    <a:pt x="3346" y="914"/>
                  </a:lnTo>
                  <a:lnTo>
                    <a:pt x="3347" y="914"/>
                  </a:lnTo>
                  <a:lnTo>
                    <a:pt x="3348" y="914"/>
                  </a:lnTo>
                  <a:lnTo>
                    <a:pt x="3349" y="914"/>
                  </a:lnTo>
                  <a:lnTo>
                    <a:pt x="3349" y="913"/>
                  </a:lnTo>
                  <a:lnTo>
                    <a:pt x="3351" y="913"/>
                  </a:lnTo>
                  <a:lnTo>
                    <a:pt x="3352" y="913"/>
                  </a:lnTo>
                  <a:lnTo>
                    <a:pt x="3353" y="913"/>
                  </a:lnTo>
                  <a:lnTo>
                    <a:pt x="3353" y="913"/>
                  </a:lnTo>
                  <a:lnTo>
                    <a:pt x="3354" y="913"/>
                  </a:lnTo>
                  <a:lnTo>
                    <a:pt x="3356" y="913"/>
                  </a:lnTo>
                  <a:lnTo>
                    <a:pt x="3357" y="913"/>
                  </a:lnTo>
                  <a:lnTo>
                    <a:pt x="3358" y="913"/>
                  </a:lnTo>
                  <a:lnTo>
                    <a:pt x="3358" y="912"/>
                  </a:lnTo>
                  <a:lnTo>
                    <a:pt x="3359" y="911"/>
                  </a:lnTo>
                  <a:lnTo>
                    <a:pt x="3361" y="909"/>
                  </a:lnTo>
                  <a:lnTo>
                    <a:pt x="3362" y="909"/>
                  </a:lnTo>
                  <a:lnTo>
                    <a:pt x="3362" y="909"/>
                  </a:lnTo>
                  <a:lnTo>
                    <a:pt x="3363" y="909"/>
                  </a:lnTo>
                  <a:lnTo>
                    <a:pt x="3364" y="909"/>
                  </a:lnTo>
                  <a:lnTo>
                    <a:pt x="3366" y="909"/>
                  </a:lnTo>
                  <a:lnTo>
                    <a:pt x="3366" y="909"/>
                  </a:lnTo>
                  <a:lnTo>
                    <a:pt x="3367" y="911"/>
                  </a:lnTo>
                  <a:lnTo>
                    <a:pt x="3368" y="911"/>
                  </a:lnTo>
                  <a:lnTo>
                    <a:pt x="3369" y="912"/>
                  </a:lnTo>
                  <a:lnTo>
                    <a:pt x="3369" y="912"/>
                  </a:lnTo>
                  <a:lnTo>
                    <a:pt x="3371" y="912"/>
                  </a:lnTo>
                  <a:lnTo>
                    <a:pt x="3372" y="912"/>
                  </a:lnTo>
                  <a:lnTo>
                    <a:pt x="3373" y="912"/>
                  </a:lnTo>
                  <a:lnTo>
                    <a:pt x="3373" y="911"/>
                  </a:lnTo>
                  <a:lnTo>
                    <a:pt x="3374" y="911"/>
                  </a:lnTo>
                  <a:lnTo>
                    <a:pt x="3376" y="909"/>
                  </a:lnTo>
                  <a:lnTo>
                    <a:pt x="3377" y="909"/>
                  </a:lnTo>
                  <a:lnTo>
                    <a:pt x="3377" y="909"/>
                  </a:lnTo>
                  <a:lnTo>
                    <a:pt x="3378" y="908"/>
                  </a:lnTo>
                  <a:lnTo>
                    <a:pt x="3379" y="908"/>
                  </a:lnTo>
                  <a:lnTo>
                    <a:pt x="3380" y="908"/>
                  </a:lnTo>
                  <a:lnTo>
                    <a:pt x="3380" y="907"/>
                  </a:lnTo>
                  <a:lnTo>
                    <a:pt x="3382" y="907"/>
                  </a:lnTo>
                  <a:lnTo>
                    <a:pt x="3383" y="907"/>
                  </a:lnTo>
                  <a:lnTo>
                    <a:pt x="3384" y="907"/>
                  </a:lnTo>
                  <a:lnTo>
                    <a:pt x="3384" y="907"/>
                  </a:lnTo>
                  <a:lnTo>
                    <a:pt x="3385" y="907"/>
                  </a:lnTo>
                  <a:lnTo>
                    <a:pt x="3387" y="907"/>
                  </a:lnTo>
                  <a:lnTo>
                    <a:pt x="3388" y="907"/>
                  </a:lnTo>
                  <a:lnTo>
                    <a:pt x="3388" y="907"/>
                  </a:lnTo>
                  <a:lnTo>
                    <a:pt x="3389" y="906"/>
                  </a:lnTo>
                  <a:lnTo>
                    <a:pt x="3390" y="906"/>
                  </a:lnTo>
                  <a:lnTo>
                    <a:pt x="3392" y="907"/>
                  </a:lnTo>
                  <a:lnTo>
                    <a:pt x="3392" y="907"/>
                  </a:lnTo>
                  <a:lnTo>
                    <a:pt x="3393" y="907"/>
                  </a:lnTo>
                  <a:lnTo>
                    <a:pt x="3394" y="907"/>
                  </a:lnTo>
                  <a:lnTo>
                    <a:pt x="3395" y="908"/>
                  </a:lnTo>
                  <a:lnTo>
                    <a:pt x="3395" y="908"/>
                  </a:lnTo>
                  <a:lnTo>
                    <a:pt x="3397" y="907"/>
                  </a:lnTo>
                  <a:lnTo>
                    <a:pt x="3398" y="907"/>
                  </a:lnTo>
                  <a:lnTo>
                    <a:pt x="3399" y="907"/>
                  </a:lnTo>
                  <a:lnTo>
                    <a:pt x="3399" y="907"/>
                  </a:lnTo>
                  <a:lnTo>
                    <a:pt x="3400" y="907"/>
                  </a:lnTo>
                  <a:lnTo>
                    <a:pt x="3402" y="907"/>
                  </a:lnTo>
                  <a:lnTo>
                    <a:pt x="3403" y="907"/>
                  </a:lnTo>
                  <a:lnTo>
                    <a:pt x="3403" y="907"/>
                  </a:lnTo>
                  <a:lnTo>
                    <a:pt x="3404" y="907"/>
                  </a:lnTo>
                  <a:lnTo>
                    <a:pt x="3405" y="907"/>
                  </a:lnTo>
                  <a:lnTo>
                    <a:pt x="3407" y="907"/>
                  </a:lnTo>
                  <a:lnTo>
                    <a:pt x="3407" y="907"/>
                  </a:lnTo>
                  <a:lnTo>
                    <a:pt x="3408" y="907"/>
                  </a:lnTo>
                  <a:lnTo>
                    <a:pt x="3409" y="907"/>
                  </a:lnTo>
                  <a:lnTo>
                    <a:pt x="3410" y="907"/>
                  </a:lnTo>
                  <a:lnTo>
                    <a:pt x="3411" y="907"/>
                  </a:lnTo>
                  <a:lnTo>
                    <a:pt x="3411" y="908"/>
                  </a:lnTo>
                  <a:lnTo>
                    <a:pt x="3413" y="908"/>
                  </a:lnTo>
                  <a:lnTo>
                    <a:pt x="3414" y="908"/>
                  </a:lnTo>
                  <a:lnTo>
                    <a:pt x="3415" y="909"/>
                  </a:lnTo>
                  <a:lnTo>
                    <a:pt x="3415" y="909"/>
                  </a:lnTo>
                  <a:lnTo>
                    <a:pt x="3416" y="911"/>
                  </a:lnTo>
                  <a:lnTo>
                    <a:pt x="3418" y="911"/>
                  </a:lnTo>
                  <a:lnTo>
                    <a:pt x="3419" y="911"/>
                  </a:lnTo>
                  <a:lnTo>
                    <a:pt x="3419" y="911"/>
                  </a:lnTo>
                  <a:lnTo>
                    <a:pt x="3420" y="911"/>
                  </a:lnTo>
                  <a:lnTo>
                    <a:pt x="3421" y="911"/>
                  </a:lnTo>
                  <a:lnTo>
                    <a:pt x="3423" y="911"/>
                  </a:lnTo>
                  <a:lnTo>
                    <a:pt x="3423" y="911"/>
                  </a:lnTo>
                  <a:lnTo>
                    <a:pt x="3424" y="911"/>
                  </a:lnTo>
                  <a:lnTo>
                    <a:pt x="3425" y="911"/>
                  </a:lnTo>
                  <a:lnTo>
                    <a:pt x="3426" y="911"/>
                  </a:lnTo>
                  <a:lnTo>
                    <a:pt x="3426" y="911"/>
                  </a:lnTo>
                  <a:lnTo>
                    <a:pt x="3428" y="911"/>
                  </a:lnTo>
                  <a:lnTo>
                    <a:pt x="3429" y="911"/>
                  </a:lnTo>
                  <a:lnTo>
                    <a:pt x="3430" y="911"/>
                  </a:lnTo>
                  <a:lnTo>
                    <a:pt x="3430" y="912"/>
                  </a:lnTo>
                  <a:lnTo>
                    <a:pt x="3431" y="912"/>
                  </a:lnTo>
                  <a:lnTo>
                    <a:pt x="3433" y="912"/>
                  </a:lnTo>
                  <a:lnTo>
                    <a:pt x="3434" y="912"/>
                  </a:lnTo>
                  <a:lnTo>
                    <a:pt x="3434" y="912"/>
                  </a:lnTo>
                  <a:lnTo>
                    <a:pt x="3435" y="912"/>
                  </a:lnTo>
                  <a:lnTo>
                    <a:pt x="3436" y="912"/>
                  </a:lnTo>
                  <a:lnTo>
                    <a:pt x="3438" y="912"/>
                  </a:lnTo>
                  <a:lnTo>
                    <a:pt x="3438" y="912"/>
                  </a:lnTo>
                  <a:lnTo>
                    <a:pt x="3439" y="911"/>
                  </a:lnTo>
                  <a:lnTo>
                    <a:pt x="3440" y="911"/>
                  </a:lnTo>
                  <a:lnTo>
                    <a:pt x="3441" y="909"/>
                  </a:lnTo>
                  <a:lnTo>
                    <a:pt x="3441" y="909"/>
                  </a:lnTo>
                  <a:lnTo>
                    <a:pt x="3443" y="909"/>
                  </a:lnTo>
                  <a:lnTo>
                    <a:pt x="3444" y="908"/>
                  </a:lnTo>
                  <a:lnTo>
                    <a:pt x="3445" y="908"/>
                  </a:lnTo>
                  <a:lnTo>
                    <a:pt x="3445" y="908"/>
                  </a:lnTo>
                  <a:lnTo>
                    <a:pt x="3446" y="908"/>
                  </a:lnTo>
                  <a:lnTo>
                    <a:pt x="3447" y="908"/>
                  </a:lnTo>
                  <a:lnTo>
                    <a:pt x="3449" y="908"/>
                  </a:lnTo>
                  <a:lnTo>
                    <a:pt x="3449" y="908"/>
                  </a:lnTo>
                  <a:lnTo>
                    <a:pt x="3450" y="908"/>
                  </a:lnTo>
                  <a:lnTo>
                    <a:pt x="3451" y="908"/>
                  </a:lnTo>
                  <a:lnTo>
                    <a:pt x="3452" y="908"/>
                  </a:lnTo>
                  <a:lnTo>
                    <a:pt x="3452" y="908"/>
                  </a:lnTo>
                  <a:lnTo>
                    <a:pt x="3454" y="908"/>
                  </a:lnTo>
                  <a:lnTo>
                    <a:pt x="3455" y="908"/>
                  </a:lnTo>
                  <a:lnTo>
                    <a:pt x="3456" y="908"/>
                  </a:lnTo>
                  <a:lnTo>
                    <a:pt x="3456" y="908"/>
                  </a:lnTo>
                  <a:lnTo>
                    <a:pt x="3457" y="908"/>
                  </a:lnTo>
                  <a:lnTo>
                    <a:pt x="3459" y="908"/>
                  </a:lnTo>
                  <a:lnTo>
                    <a:pt x="3460" y="908"/>
                  </a:lnTo>
                  <a:lnTo>
                    <a:pt x="3460" y="907"/>
                  </a:lnTo>
                  <a:lnTo>
                    <a:pt x="3461" y="907"/>
                  </a:lnTo>
                  <a:lnTo>
                    <a:pt x="3462" y="907"/>
                  </a:lnTo>
                  <a:lnTo>
                    <a:pt x="3464" y="907"/>
                  </a:lnTo>
                  <a:lnTo>
                    <a:pt x="3464" y="906"/>
                  </a:lnTo>
                  <a:lnTo>
                    <a:pt x="3465" y="906"/>
                  </a:lnTo>
                  <a:lnTo>
                    <a:pt x="3466" y="906"/>
                  </a:lnTo>
                  <a:lnTo>
                    <a:pt x="3467" y="906"/>
                  </a:lnTo>
                  <a:lnTo>
                    <a:pt x="3469" y="907"/>
                  </a:lnTo>
                  <a:lnTo>
                    <a:pt x="3469" y="908"/>
                  </a:lnTo>
                  <a:lnTo>
                    <a:pt x="3470" y="908"/>
                  </a:lnTo>
                  <a:lnTo>
                    <a:pt x="3471" y="908"/>
                  </a:lnTo>
                  <a:lnTo>
                    <a:pt x="3472" y="908"/>
                  </a:lnTo>
                  <a:lnTo>
                    <a:pt x="3472" y="908"/>
                  </a:lnTo>
                  <a:lnTo>
                    <a:pt x="3474" y="908"/>
                  </a:lnTo>
                  <a:lnTo>
                    <a:pt x="3475" y="908"/>
                  </a:lnTo>
                  <a:lnTo>
                    <a:pt x="3476" y="909"/>
                  </a:lnTo>
                  <a:lnTo>
                    <a:pt x="3476" y="911"/>
                  </a:lnTo>
                  <a:lnTo>
                    <a:pt x="3477" y="911"/>
                  </a:lnTo>
                  <a:lnTo>
                    <a:pt x="3479" y="912"/>
                  </a:lnTo>
                  <a:lnTo>
                    <a:pt x="3480" y="914"/>
                  </a:lnTo>
                  <a:lnTo>
                    <a:pt x="3480" y="916"/>
                  </a:lnTo>
                  <a:lnTo>
                    <a:pt x="3481" y="917"/>
                  </a:lnTo>
                  <a:lnTo>
                    <a:pt x="3482" y="918"/>
                  </a:lnTo>
                  <a:lnTo>
                    <a:pt x="3483" y="919"/>
                  </a:lnTo>
                  <a:lnTo>
                    <a:pt x="3483" y="921"/>
                  </a:lnTo>
                  <a:lnTo>
                    <a:pt x="3485" y="922"/>
                  </a:lnTo>
                  <a:lnTo>
                    <a:pt x="3486" y="923"/>
                  </a:lnTo>
                  <a:lnTo>
                    <a:pt x="3487" y="923"/>
                  </a:lnTo>
                  <a:lnTo>
                    <a:pt x="3487" y="924"/>
                  </a:lnTo>
                  <a:lnTo>
                    <a:pt x="3488" y="924"/>
                  </a:lnTo>
                  <a:lnTo>
                    <a:pt x="3490" y="923"/>
                  </a:lnTo>
                  <a:lnTo>
                    <a:pt x="3491" y="922"/>
                  </a:lnTo>
                  <a:lnTo>
                    <a:pt x="3491" y="921"/>
                  </a:lnTo>
                  <a:lnTo>
                    <a:pt x="3492" y="918"/>
                  </a:lnTo>
                  <a:lnTo>
                    <a:pt x="3493" y="916"/>
                  </a:lnTo>
                  <a:lnTo>
                    <a:pt x="3495" y="913"/>
                  </a:lnTo>
                  <a:lnTo>
                    <a:pt x="3495" y="909"/>
                  </a:lnTo>
                  <a:lnTo>
                    <a:pt x="3496" y="907"/>
                  </a:lnTo>
                  <a:lnTo>
                    <a:pt x="3497" y="903"/>
                  </a:lnTo>
                  <a:lnTo>
                    <a:pt x="3498" y="901"/>
                  </a:lnTo>
                  <a:lnTo>
                    <a:pt x="3498" y="898"/>
                  </a:lnTo>
                  <a:lnTo>
                    <a:pt x="3500" y="896"/>
                  </a:lnTo>
                  <a:lnTo>
                    <a:pt x="3501" y="894"/>
                  </a:lnTo>
                  <a:lnTo>
                    <a:pt x="3502" y="893"/>
                  </a:lnTo>
                  <a:lnTo>
                    <a:pt x="3502" y="893"/>
                  </a:lnTo>
                  <a:lnTo>
                    <a:pt x="3503" y="892"/>
                  </a:lnTo>
                  <a:lnTo>
                    <a:pt x="3505" y="892"/>
                  </a:lnTo>
                  <a:lnTo>
                    <a:pt x="3506" y="891"/>
                  </a:lnTo>
                  <a:lnTo>
                    <a:pt x="3506" y="890"/>
                  </a:lnTo>
                  <a:lnTo>
                    <a:pt x="3507" y="888"/>
                  </a:lnTo>
                  <a:lnTo>
                    <a:pt x="3508" y="887"/>
                  </a:lnTo>
                  <a:lnTo>
                    <a:pt x="3510" y="886"/>
                  </a:lnTo>
                  <a:lnTo>
                    <a:pt x="3510" y="886"/>
                  </a:lnTo>
                  <a:lnTo>
                    <a:pt x="3511" y="886"/>
                  </a:lnTo>
                  <a:lnTo>
                    <a:pt x="3512" y="886"/>
                  </a:lnTo>
                  <a:lnTo>
                    <a:pt x="3513" y="886"/>
                  </a:lnTo>
                  <a:lnTo>
                    <a:pt x="3513" y="886"/>
                  </a:lnTo>
                  <a:lnTo>
                    <a:pt x="3515" y="887"/>
                  </a:lnTo>
                  <a:lnTo>
                    <a:pt x="3516" y="888"/>
                  </a:lnTo>
                  <a:lnTo>
                    <a:pt x="3517" y="890"/>
                  </a:lnTo>
                  <a:lnTo>
                    <a:pt x="3517" y="891"/>
                  </a:lnTo>
                  <a:lnTo>
                    <a:pt x="3518" y="892"/>
                  </a:lnTo>
                  <a:lnTo>
                    <a:pt x="3519" y="893"/>
                  </a:lnTo>
                  <a:lnTo>
                    <a:pt x="3521" y="894"/>
                  </a:lnTo>
                  <a:lnTo>
                    <a:pt x="3521" y="896"/>
                  </a:lnTo>
                  <a:lnTo>
                    <a:pt x="3522" y="897"/>
                  </a:lnTo>
                  <a:lnTo>
                    <a:pt x="3523" y="897"/>
                  </a:lnTo>
                  <a:lnTo>
                    <a:pt x="3524" y="896"/>
                  </a:lnTo>
                  <a:lnTo>
                    <a:pt x="3526" y="896"/>
                  </a:lnTo>
                  <a:lnTo>
                    <a:pt x="3526" y="894"/>
                  </a:lnTo>
                  <a:lnTo>
                    <a:pt x="3527" y="894"/>
                  </a:lnTo>
                  <a:lnTo>
                    <a:pt x="3528" y="893"/>
                  </a:lnTo>
                  <a:lnTo>
                    <a:pt x="3529" y="893"/>
                  </a:lnTo>
                  <a:lnTo>
                    <a:pt x="3529" y="892"/>
                  </a:lnTo>
                  <a:lnTo>
                    <a:pt x="3531" y="890"/>
                  </a:lnTo>
                  <a:lnTo>
                    <a:pt x="3532" y="887"/>
                  </a:lnTo>
                  <a:lnTo>
                    <a:pt x="3533" y="885"/>
                  </a:lnTo>
                  <a:lnTo>
                    <a:pt x="3533" y="881"/>
                  </a:lnTo>
                  <a:lnTo>
                    <a:pt x="3534" y="877"/>
                  </a:lnTo>
                  <a:lnTo>
                    <a:pt x="3536" y="875"/>
                  </a:lnTo>
                  <a:lnTo>
                    <a:pt x="3537" y="871"/>
                  </a:lnTo>
                  <a:lnTo>
                    <a:pt x="3537" y="868"/>
                  </a:lnTo>
                  <a:lnTo>
                    <a:pt x="3538" y="867"/>
                  </a:lnTo>
                  <a:lnTo>
                    <a:pt x="3539" y="867"/>
                  </a:lnTo>
                  <a:lnTo>
                    <a:pt x="3541" y="868"/>
                  </a:lnTo>
                  <a:lnTo>
                    <a:pt x="3541" y="868"/>
                  </a:lnTo>
                  <a:lnTo>
                    <a:pt x="3542" y="868"/>
                  </a:lnTo>
                  <a:lnTo>
                    <a:pt x="3543" y="870"/>
                  </a:lnTo>
                  <a:lnTo>
                    <a:pt x="3544" y="870"/>
                  </a:lnTo>
                  <a:lnTo>
                    <a:pt x="3544" y="870"/>
                  </a:lnTo>
                  <a:lnTo>
                    <a:pt x="3546" y="871"/>
                  </a:lnTo>
                  <a:lnTo>
                    <a:pt x="3547" y="871"/>
                  </a:lnTo>
                  <a:lnTo>
                    <a:pt x="3548" y="872"/>
                  </a:lnTo>
                  <a:lnTo>
                    <a:pt x="3548" y="873"/>
                  </a:lnTo>
                  <a:lnTo>
                    <a:pt x="3549" y="875"/>
                  </a:lnTo>
                  <a:lnTo>
                    <a:pt x="3551" y="875"/>
                  </a:lnTo>
                  <a:lnTo>
                    <a:pt x="3552" y="876"/>
                  </a:lnTo>
                  <a:lnTo>
                    <a:pt x="3552" y="877"/>
                  </a:lnTo>
                  <a:lnTo>
                    <a:pt x="3553" y="878"/>
                  </a:lnTo>
                  <a:lnTo>
                    <a:pt x="3554" y="880"/>
                  </a:lnTo>
                  <a:lnTo>
                    <a:pt x="3555" y="881"/>
                  </a:lnTo>
                  <a:lnTo>
                    <a:pt x="3555" y="882"/>
                  </a:lnTo>
                  <a:lnTo>
                    <a:pt x="3557" y="883"/>
                  </a:lnTo>
                  <a:lnTo>
                    <a:pt x="3558" y="885"/>
                  </a:lnTo>
                  <a:lnTo>
                    <a:pt x="3559" y="885"/>
                  </a:lnTo>
                  <a:lnTo>
                    <a:pt x="3559" y="886"/>
                  </a:lnTo>
                  <a:lnTo>
                    <a:pt x="3560" y="886"/>
                  </a:lnTo>
                  <a:lnTo>
                    <a:pt x="3562" y="887"/>
                  </a:lnTo>
                  <a:lnTo>
                    <a:pt x="3563" y="887"/>
                  </a:lnTo>
                  <a:lnTo>
                    <a:pt x="3563" y="890"/>
                  </a:lnTo>
                  <a:lnTo>
                    <a:pt x="3564" y="891"/>
                  </a:lnTo>
                  <a:lnTo>
                    <a:pt x="3565" y="893"/>
                  </a:lnTo>
                  <a:lnTo>
                    <a:pt x="3567" y="894"/>
                  </a:lnTo>
                  <a:lnTo>
                    <a:pt x="3567" y="896"/>
                  </a:lnTo>
                  <a:lnTo>
                    <a:pt x="3568" y="898"/>
                  </a:lnTo>
                  <a:lnTo>
                    <a:pt x="3569" y="899"/>
                  </a:lnTo>
                  <a:lnTo>
                    <a:pt x="3570" y="901"/>
                  </a:lnTo>
                  <a:lnTo>
                    <a:pt x="3570" y="902"/>
                  </a:lnTo>
                  <a:lnTo>
                    <a:pt x="3572" y="903"/>
                  </a:lnTo>
                  <a:lnTo>
                    <a:pt x="3573" y="903"/>
                  </a:lnTo>
                  <a:lnTo>
                    <a:pt x="3574" y="903"/>
                  </a:lnTo>
                  <a:lnTo>
                    <a:pt x="3574" y="904"/>
                  </a:lnTo>
                  <a:lnTo>
                    <a:pt x="3575" y="904"/>
                  </a:lnTo>
                  <a:lnTo>
                    <a:pt x="3577" y="906"/>
                  </a:lnTo>
                  <a:lnTo>
                    <a:pt x="3578" y="906"/>
                  </a:lnTo>
                  <a:lnTo>
                    <a:pt x="3578" y="907"/>
                  </a:lnTo>
                  <a:lnTo>
                    <a:pt x="3579" y="907"/>
                  </a:lnTo>
                  <a:lnTo>
                    <a:pt x="3580" y="907"/>
                  </a:lnTo>
                  <a:lnTo>
                    <a:pt x="3582" y="907"/>
                  </a:lnTo>
                  <a:lnTo>
                    <a:pt x="3583" y="907"/>
                  </a:lnTo>
                  <a:lnTo>
                    <a:pt x="3583" y="907"/>
                  </a:lnTo>
                  <a:lnTo>
                    <a:pt x="3584" y="907"/>
                  </a:lnTo>
                  <a:lnTo>
                    <a:pt x="3585" y="907"/>
                  </a:lnTo>
                  <a:lnTo>
                    <a:pt x="3587" y="906"/>
                  </a:lnTo>
                  <a:lnTo>
                    <a:pt x="3587" y="906"/>
                  </a:lnTo>
                  <a:lnTo>
                    <a:pt x="3588" y="906"/>
                  </a:lnTo>
                  <a:lnTo>
                    <a:pt x="3589" y="904"/>
                  </a:lnTo>
                  <a:lnTo>
                    <a:pt x="3590" y="904"/>
                  </a:lnTo>
                  <a:lnTo>
                    <a:pt x="3590" y="904"/>
                  </a:lnTo>
                  <a:lnTo>
                    <a:pt x="3591" y="904"/>
                  </a:lnTo>
                  <a:lnTo>
                    <a:pt x="3593" y="904"/>
                  </a:lnTo>
                  <a:lnTo>
                    <a:pt x="3594" y="904"/>
                  </a:lnTo>
                  <a:lnTo>
                    <a:pt x="3594" y="904"/>
                  </a:lnTo>
                  <a:lnTo>
                    <a:pt x="3595" y="903"/>
                  </a:lnTo>
                  <a:lnTo>
                    <a:pt x="3596" y="903"/>
                  </a:lnTo>
                  <a:lnTo>
                    <a:pt x="3598" y="903"/>
                  </a:lnTo>
                  <a:lnTo>
                    <a:pt x="3598" y="903"/>
                  </a:lnTo>
                  <a:lnTo>
                    <a:pt x="3599" y="903"/>
                  </a:lnTo>
                  <a:lnTo>
                    <a:pt x="3600" y="903"/>
                  </a:lnTo>
                  <a:lnTo>
                    <a:pt x="3601" y="903"/>
                  </a:lnTo>
                  <a:lnTo>
                    <a:pt x="3601" y="903"/>
                  </a:lnTo>
                  <a:lnTo>
                    <a:pt x="3603" y="903"/>
                  </a:lnTo>
                  <a:lnTo>
                    <a:pt x="3604" y="903"/>
                  </a:lnTo>
                  <a:lnTo>
                    <a:pt x="3605" y="903"/>
                  </a:lnTo>
                  <a:lnTo>
                    <a:pt x="3605" y="902"/>
                  </a:lnTo>
                  <a:lnTo>
                    <a:pt x="3606" y="902"/>
                  </a:lnTo>
                  <a:lnTo>
                    <a:pt x="3608" y="902"/>
                  </a:lnTo>
                  <a:lnTo>
                    <a:pt x="3609" y="902"/>
                  </a:lnTo>
                  <a:lnTo>
                    <a:pt x="3609" y="902"/>
                  </a:lnTo>
                  <a:lnTo>
                    <a:pt x="3610" y="902"/>
                  </a:lnTo>
                  <a:lnTo>
                    <a:pt x="3611" y="901"/>
                  </a:lnTo>
                  <a:lnTo>
                    <a:pt x="3613" y="899"/>
                  </a:lnTo>
                  <a:lnTo>
                    <a:pt x="3613" y="898"/>
                  </a:lnTo>
                  <a:lnTo>
                    <a:pt x="3614" y="898"/>
                  </a:lnTo>
                  <a:lnTo>
                    <a:pt x="3615" y="899"/>
                  </a:lnTo>
                  <a:lnTo>
                    <a:pt x="3616" y="901"/>
                  </a:lnTo>
                  <a:lnTo>
                    <a:pt x="3616" y="904"/>
                  </a:lnTo>
                  <a:lnTo>
                    <a:pt x="3618" y="907"/>
                  </a:lnTo>
                  <a:lnTo>
                    <a:pt x="3619" y="909"/>
                  </a:lnTo>
                  <a:lnTo>
                    <a:pt x="3620" y="911"/>
                  </a:lnTo>
                  <a:lnTo>
                    <a:pt x="3620" y="912"/>
                  </a:lnTo>
                  <a:lnTo>
                    <a:pt x="3621" y="913"/>
                  </a:lnTo>
                  <a:lnTo>
                    <a:pt x="3623" y="913"/>
                  </a:lnTo>
                  <a:lnTo>
                    <a:pt x="3624" y="913"/>
                  </a:lnTo>
                  <a:lnTo>
                    <a:pt x="3624" y="912"/>
                  </a:lnTo>
                  <a:lnTo>
                    <a:pt x="3625" y="911"/>
                  </a:lnTo>
                  <a:lnTo>
                    <a:pt x="3626" y="909"/>
                  </a:lnTo>
                  <a:lnTo>
                    <a:pt x="3627" y="908"/>
                  </a:lnTo>
                  <a:lnTo>
                    <a:pt x="3627" y="907"/>
                  </a:lnTo>
                  <a:lnTo>
                    <a:pt x="3629" y="907"/>
                  </a:lnTo>
                  <a:lnTo>
                    <a:pt x="3630" y="904"/>
                  </a:lnTo>
                  <a:lnTo>
                    <a:pt x="3631" y="902"/>
                  </a:lnTo>
                  <a:lnTo>
                    <a:pt x="3631" y="898"/>
                  </a:lnTo>
                  <a:lnTo>
                    <a:pt x="3632" y="893"/>
                  </a:lnTo>
                  <a:lnTo>
                    <a:pt x="3634" y="891"/>
                  </a:lnTo>
                  <a:lnTo>
                    <a:pt x="3635" y="890"/>
                  </a:lnTo>
                  <a:lnTo>
                    <a:pt x="3636" y="890"/>
                  </a:lnTo>
                  <a:lnTo>
                    <a:pt x="3636" y="891"/>
                  </a:lnTo>
                  <a:lnTo>
                    <a:pt x="3637" y="892"/>
                  </a:lnTo>
                  <a:lnTo>
                    <a:pt x="3639" y="892"/>
                  </a:lnTo>
                  <a:lnTo>
                    <a:pt x="3640" y="893"/>
                  </a:lnTo>
                  <a:lnTo>
                    <a:pt x="3640" y="893"/>
                  </a:lnTo>
                  <a:lnTo>
                    <a:pt x="3641" y="894"/>
                  </a:lnTo>
                  <a:lnTo>
                    <a:pt x="3642" y="896"/>
                  </a:lnTo>
                  <a:lnTo>
                    <a:pt x="3644" y="897"/>
                  </a:lnTo>
                  <a:lnTo>
                    <a:pt x="3644" y="898"/>
                  </a:lnTo>
                  <a:lnTo>
                    <a:pt x="3645" y="899"/>
                  </a:lnTo>
                  <a:lnTo>
                    <a:pt x="3646" y="902"/>
                  </a:lnTo>
                  <a:lnTo>
                    <a:pt x="3647" y="903"/>
                  </a:lnTo>
                  <a:lnTo>
                    <a:pt x="3647" y="904"/>
                  </a:lnTo>
                  <a:lnTo>
                    <a:pt x="3649" y="906"/>
                  </a:lnTo>
                  <a:lnTo>
                    <a:pt x="3650" y="907"/>
                  </a:lnTo>
                  <a:lnTo>
                    <a:pt x="3651" y="908"/>
                  </a:lnTo>
                  <a:lnTo>
                    <a:pt x="3651" y="909"/>
                  </a:lnTo>
                  <a:lnTo>
                    <a:pt x="3652" y="909"/>
                  </a:lnTo>
                  <a:lnTo>
                    <a:pt x="3654" y="911"/>
                  </a:lnTo>
                  <a:lnTo>
                    <a:pt x="3655" y="911"/>
                  </a:lnTo>
                  <a:lnTo>
                    <a:pt x="3655" y="911"/>
                  </a:lnTo>
                  <a:lnTo>
                    <a:pt x="3656" y="911"/>
                  </a:lnTo>
                  <a:lnTo>
                    <a:pt x="3657" y="911"/>
                  </a:lnTo>
                  <a:lnTo>
                    <a:pt x="3659" y="911"/>
                  </a:lnTo>
                  <a:lnTo>
                    <a:pt x="3659" y="911"/>
                  </a:lnTo>
                  <a:lnTo>
                    <a:pt x="3660" y="911"/>
                  </a:lnTo>
                  <a:lnTo>
                    <a:pt x="3661" y="911"/>
                  </a:lnTo>
                  <a:lnTo>
                    <a:pt x="3662" y="911"/>
                  </a:lnTo>
                  <a:lnTo>
                    <a:pt x="3662" y="912"/>
                  </a:lnTo>
                  <a:lnTo>
                    <a:pt x="3663" y="912"/>
                  </a:lnTo>
                  <a:lnTo>
                    <a:pt x="3665" y="913"/>
                  </a:lnTo>
                  <a:lnTo>
                    <a:pt x="3666" y="913"/>
                  </a:lnTo>
                  <a:lnTo>
                    <a:pt x="3666" y="914"/>
                  </a:lnTo>
                  <a:lnTo>
                    <a:pt x="3667" y="914"/>
                  </a:lnTo>
                  <a:lnTo>
                    <a:pt x="3668" y="914"/>
                  </a:lnTo>
                  <a:lnTo>
                    <a:pt x="3670" y="913"/>
                  </a:lnTo>
                  <a:lnTo>
                    <a:pt x="3670" y="913"/>
                  </a:lnTo>
                  <a:lnTo>
                    <a:pt x="3671" y="912"/>
                  </a:lnTo>
                  <a:lnTo>
                    <a:pt x="3672" y="912"/>
                  </a:lnTo>
                  <a:lnTo>
                    <a:pt x="3673" y="911"/>
                  </a:lnTo>
                  <a:lnTo>
                    <a:pt x="3673" y="911"/>
                  </a:lnTo>
                  <a:lnTo>
                    <a:pt x="3675" y="911"/>
                  </a:lnTo>
                  <a:lnTo>
                    <a:pt x="3676" y="912"/>
                  </a:lnTo>
                  <a:lnTo>
                    <a:pt x="3677" y="912"/>
                  </a:lnTo>
                  <a:lnTo>
                    <a:pt x="3677" y="913"/>
                  </a:lnTo>
                  <a:lnTo>
                    <a:pt x="3678" y="913"/>
                  </a:lnTo>
                  <a:lnTo>
                    <a:pt x="3680" y="914"/>
                  </a:lnTo>
                  <a:lnTo>
                    <a:pt x="3681" y="914"/>
                  </a:lnTo>
                  <a:lnTo>
                    <a:pt x="3681" y="916"/>
                  </a:lnTo>
                  <a:lnTo>
                    <a:pt x="3682" y="916"/>
                  </a:lnTo>
                  <a:lnTo>
                    <a:pt x="3683" y="916"/>
                  </a:lnTo>
                  <a:lnTo>
                    <a:pt x="3685" y="917"/>
                  </a:lnTo>
                  <a:lnTo>
                    <a:pt x="3685" y="917"/>
                  </a:lnTo>
                  <a:lnTo>
                    <a:pt x="3686" y="918"/>
                  </a:lnTo>
                  <a:lnTo>
                    <a:pt x="3687" y="919"/>
                  </a:lnTo>
                  <a:lnTo>
                    <a:pt x="3688" y="919"/>
                  </a:lnTo>
                  <a:lnTo>
                    <a:pt x="3688" y="921"/>
                  </a:lnTo>
                  <a:lnTo>
                    <a:pt x="3690" y="921"/>
                  </a:lnTo>
                  <a:lnTo>
                    <a:pt x="3691" y="921"/>
                  </a:lnTo>
                  <a:lnTo>
                    <a:pt x="3692" y="919"/>
                  </a:lnTo>
                  <a:lnTo>
                    <a:pt x="3693" y="917"/>
                  </a:lnTo>
                  <a:lnTo>
                    <a:pt x="3693" y="916"/>
                  </a:lnTo>
                  <a:lnTo>
                    <a:pt x="3695" y="913"/>
                  </a:lnTo>
                  <a:lnTo>
                    <a:pt x="3696" y="911"/>
                  </a:lnTo>
                  <a:lnTo>
                    <a:pt x="3697" y="908"/>
                  </a:lnTo>
                  <a:lnTo>
                    <a:pt x="3697" y="907"/>
                  </a:lnTo>
                  <a:lnTo>
                    <a:pt x="3698" y="902"/>
                  </a:lnTo>
                  <a:lnTo>
                    <a:pt x="3699" y="893"/>
                  </a:lnTo>
                  <a:lnTo>
                    <a:pt x="3701" y="882"/>
                  </a:lnTo>
                  <a:lnTo>
                    <a:pt x="3701" y="870"/>
                  </a:lnTo>
                  <a:lnTo>
                    <a:pt x="3702" y="856"/>
                  </a:lnTo>
                  <a:lnTo>
                    <a:pt x="3703" y="846"/>
                  </a:lnTo>
                  <a:lnTo>
                    <a:pt x="3704" y="839"/>
                  </a:lnTo>
                  <a:lnTo>
                    <a:pt x="3704" y="835"/>
                  </a:lnTo>
                  <a:lnTo>
                    <a:pt x="3706" y="834"/>
                  </a:lnTo>
                  <a:lnTo>
                    <a:pt x="3707" y="835"/>
                  </a:lnTo>
                  <a:lnTo>
                    <a:pt x="3708" y="835"/>
                  </a:lnTo>
                  <a:lnTo>
                    <a:pt x="3708" y="836"/>
                  </a:lnTo>
                  <a:lnTo>
                    <a:pt x="3709" y="837"/>
                  </a:lnTo>
                  <a:lnTo>
                    <a:pt x="3711" y="839"/>
                  </a:lnTo>
                  <a:lnTo>
                    <a:pt x="3712" y="840"/>
                  </a:lnTo>
                  <a:lnTo>
                    <a:pt x="3712" y="842"/>
                  </a:lnTo>
                  <a:lnTo>
                    <a:pt x="3713" y="846"/>
                  </a:lnTo>
                  <a:lnTo>
                    <a:pt x="3714" y="850"/>
                  </a:lnTo>
                  <a:lnTo>
                    <a:pt x="3716" y="853"/>
                  </a:lnTo>
                  <a:lnTo>
                    <a:pt x="3716" y="858"/>
                  </a:lnTo>
                  <a:lnTo>
                    <a:pt x="3717" y="863"/>
                  </a:lnTo>
                  <a:lnTo>
                    <a:pt x="3718" y="867"/>
                  </a:lnTo>
                  <a:lnTo>
                    <a:pt x="3719" y="871"/>
                  </a:lnTo>
                  <a:lnTo>
                    <a:pt x="3719" y="875"/>
                  </a:lnTo>
                  <a:lnTo>
                    <a:pt x="3721" y="878"/>
                  </a:lnTo>
                  <a:lnTo>
                    <a:pt x="3722" y="882"/>
                  </a:lnTo>
                  <a:lnTo>
                    <a:pt x="3723" y="885"/>
                  </a:lnTo>
                  <a:lnTo>
                    <a:pt x="3723" y="887"/>
                  </a:lnTo>
                  <a:lnTo>
                    <a:pt x="3724" y="890"/>
                  </a:lnTo>
                  <a:lnTo>
                    <a:pt x="3726" y="891"/>
                  </a:lnTo>
                  <a:lnTo>
                    <a:pt x="3727" y="892"/>
                  </a:lnTo>
                  <a:lnTo>
                    <a:pt x="3727" y="894"/>
                  </a:lnTo>
                  <a:lnTo>
                    <a:pt x="3728" y="896"/>
                  </a:lnTo>
                  <a:lnTo>
                    <a:pt x="3729" y="897"/>
                  </a:lnTo>
                  <a:lnTo>
                    <a:pt x="3731" y="899"/>
                  </a:lnTo>
                  <a:lnTo>
                    <a:pt x="3731" y="901"/>
                  </a:lnTo>
                  <a:lnTo>
                    <a:pt x="3732" y="902"/>
                  </a:lnTo>
                  <a:lnTo>
                    <a:pt x="3733" y="903"/>
                  </a:lnTo>
                  <a:lnTo>
                    <a:pt x="3734" y="904"/>
                  </a:lnTo>
                  <a:lnTo>
                    <a:pt x="3734" y="906"/>
                  </a:lnTo>
                  <a:lnTo>
                    <a:pt x="3735" y="907"/>
                  </a:lnTo>
                  <a:lnTo>
                    <a:pt x="3737" y="907"/>
                  </a:lnTo>
                  <a:lnTo>
                    <a:pt x="3738" y="908"/>
                  </a:lnTo>
                  <a:lnTo>
                    <a:pt x="3738" y="909"/>
                  </a:lnTo>
                  <a:lnTo>
                    <a:pt x="3739" y="911"/>
                  </a:lnTo>
                  <a:lnTo>
                    <a:pt x="3740" y="911"/>
                  </a:lnTo>
                  <a:lnTo>
                    <a:pt x="3742" y="912"/>
                  </a:lnTo>
                  <a:lnTo>
                    <a:pt x="3742" y="912"/>
                  </a:lnTo>
                  <a:lnTo>
                    <a:pt x="3743" y="913"/>
                  </a:lnTo>
                  <a:lnTo>
                    <a:pt x="3744" y="913"/>
                  </a:lnTo>
                  <a:lnTo>
                    <a:pt x="3745" y="913"/>
                  </a:lnTo>
                  <a:lnTo>
                    <a:pt x="3745" y="913"/>
                  </a:lnTo>
                  <a:lnTo>
                    <a:pt x="3747" y="913"/>
                  </a:lnTo>
                  <a:lnTo>
                    <a:pt x="3748" y="914"/>
                  </a:lnTo>
                  <a:lnTo>
                    <a:pt x="3749" y="914"/>
                  </a:lnTo>
                  <a:lnTo>
                    <a:pt x="3750" y="914"/>
                  </a:lnTo>
                  <a:lnTo>
                    <a:pt x="3750" y="913"/>
                  </a:lnTo>
                  <a:lnTo>
                    <a:pt x="3752" y="911"/>
                  </a:lnTo>
                  <a:lnTo>
                    <a:pt x="3753" y="907"/>
                  </a:lnTo>
                  <a:lnTo>
                    <a:pt x="3754" y="899"/>
                  </a:lnTo>
                  <a:lnTo>
                    <a:pt x="3754" y="893"/>
                  </a:lnTo>
                  <a:lnTo>
                    <a:pt x="3755" y="886"/>
                  </a:lnTo>
                  <a:lnTo>
                    <a:pt x="3757" y="882"/>
                  </a:lnTo>
                  <a:lnTo>
                    <a:pt x="3758" y="881"/>
                  </a:lnTo>
                  <a:lnTo>
                    <a:pt x="3758" y="883"/>
                  </a:lnTo>
                  <a:lnTo>
                    <a:pt x="3759" y="888"/>
                  </a:lnTo>
                  <a:lnTo>
                    <a:pt x="3760" y="893"/>
                  </a:lnTo>
                  <a:lnTo>
                    <a:pt x="3762" y="898"/>
                  </a:lnTo>
                  <a:lnTo>
                    <a:pt x="3762" y="904"/>
                  </a:lnTo>
                  <a:lnTo>
                    <a:pt x="3763" y="908"/>
                  </a:lnTo>
                  <a:lnTo>
                    <a:pt x="3764" y="912"/>
                  </a:lnTo>
                  <a:lnTo>
                    <a:pt x="3765" y="916"/>
                  </a:lnTo>
                  <a:lnTo>
                    <a:pt x="3765" y="918"/>
                  </a:lnTo>
                  <a:lnTo>
                    <a:pt x="3767" y="919"/>
                  </a:lnTo>
                  <a:lnTo>
                    <a:pt x="3768" y="921"/>
                  </a:lnTo>
                  <a:lnTo>
                    <a:pt x="3769" y="922"/>
                  </a:lnTo>
                  <a:lnTo>
                    <a:pt x="3769" y="923"/>
                  </a:lnTo>
                  <a:lnTo>
                    <a:pt x="3770" y="923"/>
                  </a:lnTo>
                  <a:lnTo>
                    <a:pt x="3771" y="923"/>
                  </a:lnTo>
                  <a:lnTo>
                    <a:pt x="3773" y="924"/>
                  </a:lnTo>
                  <a:lnTo>
                    <a:pt x="3773" y="924"/>
                  </a:lnTo>
                  <a:lnTo>
                    <a:pt x="3774" y="923"/>
                  </a:lnTo>
                  <a:lnTo>
                    <a:pt x="3775" y="923"/>
                  </a:lnTo>
                  <a:lnTo>
                    <a:pt x="3776" y="923"/>
                  </a:lnTo>
                  <a:lnTo>
                    <a:pt x="3776" y="922"/>
                  </a:lnTo>
                  <a:lnTo>
                    <a:pt x="3778" y="922"/>
                  </a:lnTo>
                  <a:lnTo>
                    <a:pt x="3779" y="922"/>
                  </a:lnTo>
                  <a:lnTo>
                    <a:pt x="3780" y="922"/>
                  </a:lnTo>
                  <a:lnTo>
                    <a:pt x="3780" y="921"/>
                  </a:lnTo>
                  <a:lnTo>
                    <a:pt x="3781" y="919"/>
                  </a:lnTo>
                  <a:lnTo>
                    <a:pt x="3783" y="919"/>
                  </a:lnTo>
                  <a:lnTo>
                    <a:pt x="3784" y="918"/>
                  </a:lnTo>
                  <a:lnTo>
                    <a:pt x="3784" y="918"/>
                  </a:lnTo>
                  <a:lnTo>
                    <a:pt x="3785" y="917"/>
                  </a:lnTo>
                  <a:lnTo>
                    <a:pt x="3786" y="916"/>
                  </a:lnTo>
                  <a:lnTo>
                    <a:pt x="3788" y="916"/>
                  </a:lnTo>
                  <a:lnTo>
                    <a:pt x="3788" y="914"/>
                  </a:lnTo>
                  <a:lnTo>
                    <a:pt x="3789" y="913"/>
                  </a:lnTo>
                  <a:lnTo>
                    <a:pt x="3790" y="912"/>
                  </a:lnTo>
                  <a:lnTo>
                    <a:pt x="3791" y="911"/>
                  </a:lnTo>
                  <a:lnTo>
                    <a:pt x="3791" y="909"/>
                  </a:lnTo>
                  <a:lnTo>
                    <a:pt x="3793" y="909"/>
                  </a:lnTo>
                  <a:lnTo>
                    <a:pt x="3794" y="908"/>
                  </a:lnTo>
                  <a:lnTo>
                    <a:pt x="3795" y="909"/>
                  </a:lnTo>
                  <a:lnTo>
                    <a:pt x="3795" y="909"/>
                  </a:lnTo>
                  <a:lnTo>
                    <a:pt x="3796" y="909"/>
                  </a:lnTo>
                  <a:lnTo>
                    <a:pt x="3798" y="909"/>
                  </a:lnTo>
                  <a:lnTo>
                    <a:pt x="3799" y="911"/>
                  </a:lnTo>
                  <a:lnTo>
                    <a:pt x="3799" y="911"/>
                  </a:lnTo>
                  <a:lnTo>
                    <a:pt x="3800" y="911"/>
                  </a:lnTo>
                  <a:lnTo>
                    <a:pt x="3801" y="911"/>
                  </a:lnTo>
                  <a:lnTo>
                    <a:pt x="3803" y="911"/>
                  </a:lnTo>
                  <a:lnTo>
                    <a:pt x="3804" y="911"/>
                  </a:lnTo>
                  <a:lnTo>
                    <a:pt x="3804" y="911"/>
                  </a:lnTo>
                  <a:lnTo>
                    <a:pt x="3805" y="911"/>
                  </a:lnTo>
                  <a:lnTo>
                    <a:pt x="3806" y="911"/>
                  </a:lnTo>
                  <a:lnTo>
                    <a:pt x="3807" y="911"/>
                  </a:lnTo>
                  <a:lnTo>
                    <a:pt x="3807" y="911"/>
                  </a:lnTo>
                  <a:lnTo>
                    <a:pt x="3809" y="911"/>
                  </a:lnTo>
                  <a:lnTo>
                    <a:pt x="3810" y="909"/>
                  </a:lnTo>
                  <a:lnTo>
                    <a:pt x="3811" y="909"/>
                  </a:lnTo>
                  <a:lnTo>
                    <a:pt x="3811" y="908"/>
                  </a:lnTo>
                  <a:lnTo>
                    <a:pt x="3812" y="908"/>
                  </a:lnTo>
                  <a:lnTo>
                    <a:pt x="3814" y="907"/>
                  </a:lnTo>
                  <a:lnTo>
                    <a:pt x="3815" y="907"/>
                  </a:lnTo>
                  <a:lnTo>
                    <a:pt x="3815" y="907"/>
                  </a:lnTo>
                  <a:lnTo>
                    <a:pt x="3816" y="906"/>
                  </a:lnTo>
                  <a:lnTo>
                    <a:pt x="3817" y="904"/>
                  </a:lnTo>
                  <a:lnTo>
                    <a:pt x="3819" y="904"/>
                  </a:lnTo>
                  <a:lnTo>
                    <a:pt x="3819" y="903"/>
                  </a:lnTo>
                  <a:lnTo>
                    <a:pt x="3820" y="903"/>
                  </a:lnTo>
                  <a:lnTo>
                    <a:pt x="3821" y="903"/>
                  </a:lnTo>
                  <a:lnTo>
                    <a:pt x="3822" y="902"/>
                  </a:lnTo>
                  <a:lnTo>
                    <a:pt x="3822" y="902"/>
                  </a:lnTo>
                  <a:lnTo>
                    <a:pt x="3824" y="901"/>
                  </a:lnTo>
                  <a:lnTo>
                    <a:pt x="3825" y="901"/>
                  </a:lnTo>
                  <a:lnTo>
                    <a:pt x="3826" y="899"/>
                  </a:lnTo>
                  <a:lnTo>
                    <a:pt x="3826" y="898"/>
                  </a:lnTo>
                  <a:lnTo>
                    <a:pt x="3827" y="898"/>
                  </a:lnTo>
                  <a:lnTo>
                    <a:pt x="3829" y="897"/>
                  </a:lnTo>
                  <a:lnTo>
                    <a:pt x="3830" y="897"/>
                  </a:lnTo>
                  <a:lnTo>
                    <a:pt x="3830" y="897"/>
                  </a:lnTo>
                  <a:lnTo>
                    <a:pt x="3831" y="897"/>
                  </a:lnTo>
                  <a:lnTo>
                    <a:pt x="3832" y="898"/>
                  </a:lnTo>
                  <a:lnTo>
                    <a:pt x="3834" y="899"/>
                  </a:lnTo>
                  <a:lnTo>
                    <a:pt x="3834" y="902"/>
                  </a:lnTo>
                  <a:lnTo>
                    <a:pt x="3835" y="904"/>
                  </a:lnTo>
                  <a:lnTo>
                    <a:pt x="3836" y="907"/>
                  </a:lnTo>
                  <a:lnTo>
                    <a:pt x="3837" y="909"/>
                  </a:lnTo>
                  <a:lnTo>
                    <a:pt x="3837" y="911"/>
                  </a:lnTo>
                  <a:lnTo>
                    <a:pt x="3838" y="913"/>
                  </a:lnTo>
                  <a:lnTo>
                    <a:pt x="3840" y="914"/>
                  </a:lnTo>
                  <a:lnTo>
                    <a:pt x="3841" y="916"/>
                  </a:lnTo>
                  <a:lnTo>
                    <a:pt x="3841" y="916"/>
                  </a:lnTo>
                  <a:lnTo>
                    <a:pt x="3842" y="916"/>
                  </a:lnTo>
                  <a:lnTo>
                    <a:pt x="3843" y="916"/>
                  </a:lnTo>
                  <a:lnTo>
                    <a:pt x="3845" y="916"/>
                  </a:lnTo>
                  <a:lnTo>
                    <a:pt x="3845" y="916"/>
                  </a:lnTo>
                  <a:lnTo>
                    <a:pt x="3846" y="914"/>
                  </a:lnTo>
                  <a:lnTo>
                    <a:pt x="3847" y="914"/>
                  </a:lnTo>
                  <a:lnTo>
                    <a:pt x="3848" y="914"/>
                  </a:lnTo>
                  <a:lnTo>
                    <a:pt x="3848" y="914"/>
                  </a:lnTo>
                  <a:lnTo>
                    <a:pt x="3850" y="913"/>
                  </a:lnTo>
                  <a:lnTo>
                    <a:pt x="3851" y="913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3" y="912"/>
                  </a:lnTo>
                  <a:lnTo>
                    <a:pt x="3855" y="912"/>
                  </a:lnTo>
                  <a:lnTo>
                    <a:pt x="3856" y="912"/>
                  </a:lnTo>
                  <a:lnTo>
                    <a:pt x="3856" y="912"/>
                  </a:lnTo>
                  <a:lnTo>
                    <a:pt x="3857" y="912"/>
                  </a:lnTo>
                  <a:lnTo>
                    <a:pt x="3858" y="912"/>
                  </a:lnTo>
                  <a:lnTo>
                    <a:pt x="3860" y="912"/>
                  </a:lnTo>
                  <a:lnTo>
                    <a:pt x="3861" y="912"/>
                  </a:lnTo>
                  <a:lnTo>
                    <a:pt x="3861" y="911"/>
                  </a:lnTo>
                  <a:lnTo>
                    <a:pt x="3862" y="911"/>
                  </a:lnTo>
                  <a:lnTo>
                    <a:pt x="3863" y="911"/>
                  </a:lnTo>
                  <a:lnTo>
                    <a:pt x="3865" y="911"/>
                  </a:lnTo>
                  <a:lnTo>
                    <a:pt x="3865" y="911"/>
                  </a:lnTo>
                  <a:lnTo>
                    <a:pt x="3866" y="911"/>
                  </a:lnTo>
                  <a:lnTo>
                    <a:pt x="3867" y="911"/>
                  </a:lnTo>
                  <a:lnTo>
                    <a:pt x="3868" y="911"/>
                  </a:lnTo>
                  <a:lnTo>
                    <a:pt x="3868" y="911"/>
                  </a:lnTo>
                  <a:lnTo>
                    <a:pt x="3870" y="911"/>
                  </a:lnTo>
                  <a:lnTo>
                    <a:pt x="3871" y="911"/>
                  </a:lnTo>
                  <a:lnTo>
                    <a:pt x="3872" y="911"/>
                  </a:lnTo>
                  <a:lnTo>
                    <a:pt x="3872" y="909"/>
                  </a:lnTo>
                  <a:lnTo>
                    <a:pt x="3873" y="909"/>
                  </a:lnTo>
                  <a:lnTo>
                    <a:pt x="3874" y="908"/>
                  </a:lnTo>
                  <a:lnTo>
                    <a:pt x="3876" y="907"/>
                  </a:lnTo>
                  <a:lnTo>
                    <a:pt x="3876" y="907"/>
                  </a:lnTo>
                  <a:lnTo>
                    <a:pt x="3877" y="907"/>
                  </a:lnTo>
                  <a:lnTo>
                    <a:pt x="3878" y="907"/>
                  </a:lnTo>
                  <a:lnTo>
                    <a:pt x="3879" y="907"/>
                  </a:lnTo>
                  <a:lnTo>
                    <a:pt x="3879" y="907"/>
                  </a:lnTo>
                  <a:lnTo>
                    <a:pt x="3881" y="908"/>
                  </a:lnTo>
                  <a:lnTo>
                    <a:pt x="3882" y="908"/>
                  </a:lnTo>
                  <a:lnTo>
                    <a:pt x="3883" y="908"/>
                  </a:lnTo>
                  <a:lnTo>
                    <a:pt x="3883" y="908"/>
                  </a:lnTo>
                  <a:lnTo>
                    <a:pt x="3884" y="907"/>
                  </a:lnTo>
                  <a:lnTo>
                    <a:pt x="3886" y="907"/>
                  </a:lnTo>
                  <a:lnTo>
                    <a:pt x="3887" y="907"/>
                  </a:lnTo>
                  <a:lnTo>
                    <a:pt x="3887" y="907"/>
                  </a:lnTo>
                  <a:lnTo>
                    <a:pt x="3888" y="907"/>
                  </a:lnTo>
                  <a:lnTo>
                    <a:pt x="3889" y="907"/>
                  </a:lnTo>
                  <a:lnTo>
                    <a:pt x="3891" y="907"/>
                  </a:lnTo>
                  <a:lnTo>
                    <a:pt x="3891" y="907"/>
                  </a:lnTo>
                  <a:lnTo>
                    <a:pt x="3892" y="907"/>
                  </a:lnTo>
                  <a:lnTo>
                    <a:pt x="3893" y="907"/>
                  </a:lnTo>
                  <a:lnTo>
                    <a:pt x="3894" y="907"/>
                  </a:lnTo>
                  <a:lnTo>
                    <a:pt x="3894" y="907"/>
                  </a:lnTo>
                  <a:lnTo>
                    <a:pt x="3896" y="908"/>
                  </a:lnTo>
                  <a:lnTo>
                    <a:pt x="3897" y="908"/>
                  </a:lnTo>
                  <a:lnTo>
                    <a:pt x="3898" y="908"/>
                  </a:lnTo>
                  <a:lnTo>
                    <a:pt x="3898" y="908"/>
                  </a:lnTo>
                  <a:lnTo>
                    <a:pt x="3899" y="908"/>
                  </a:lnTo>
                  <a:lnTo>
                    <a:pt x="3901" y="908"/>
                  </a:lnTo>
                  <a:lnTo>
                    <a:pt x="3902" y="908"/>
                  </a:lnTo>
                  <a:lnTo>
                    <a:pt x="3902" y="907"/>
                  </a:lnTo>
                  <a:lnTo>
                    <a:pt x="3903" y="907"/>
                  </a:lnTo>
                  <a:lnTo>
                    <a:pt x="3904" y="907"/>
                  </a:lnTo>
                  <a:lnTo>
                    <a:pt x="3906" y="907"/>
                  </a:lnTo>
                  <a:lnTo>
                    <a:pt x="3906" y="907"/>
                  </a:lnTo>
                  <a:lnTo>
                    <a:pt x="3907" y="907"/>
                  </a:lnTo>
                  <a:lnTo>
                    <a:pt x="3908" y="907"/>
                  </a:lnTo>
                  <a:lnTo>
                    <a:pt x="3909" y="907"/>
                  </a:lnTo>
                  <a:lnTo>
                    <a:pt x="3909" y="907"/>
                  </a:lnTo>
                  <a:lnTo>
                    <a:pt x="3910" y="907"/>
                  </a:lnTo>
                  <a:lnTo>
                    <a:pt x="3912" y="907"/>
                  </a:lnTo>
                  <a:lnTo>
                    <a:pt x="3913" y="907"/>
                  </a:lnTo>
                  <a:lnTo>
                    <a:pt x="3913" y="908"/>
                  </a:lnTo>
                  <a:lnTo>
                    <a:pt x="3914" y="908"/>
                  </a:lnTo>
                  <a:lnTo>
                    <a:pt x="3915" y="908"/>
                  </a:lnTo>
                  <a:lnTo>
                    <a:pt x="3917" y="908"/>
                  </a:lnTo>
                  <a:lnTo>
                    <a:pt x="3918" y="908"/>
                  </a:lnTo>
                  <a:lnTo>
                    <a:pt x="3918" y="907"/>
                  </a:lnTo>
                  <a:lnTo>
                    <a:pt x="3919" y="907"/>
                  </a:lnTo>
                  <a:lnTo>
                    <a:pt x="3920" y="907"/>
                  </a:lnTo>
                  <a:lnTo>
                    <a:pt x="3922" y="907"/>
                  </a:lnTo>
                  <a:lnTo>
                    <a:pt x="3922" y="907"/>
                  </a:lnTo>
                  <a:lnTo>
                    <a:pt x="3923" y="907"/>
                  </a:lnTo>
                  <a:lnTo>
                    <a:pt x="3924" y="907"/>
                  </a:lnTo>
                  <a:lnTo>
                    <a:pt x="3925" y="908"/>
                  </a:lnTo>
                  <a:lnTo>
                    <a:pt x="3925" y="908"/>
                  </a:lnTo>
                  <a:lnTo>
                    <a:pt x="3927" y="908"/>
                  </a:lnTo>
                  <a:lnTo>
                    <a:pt x="3928" y="908"/>
                  </a:lnTo>
                  <a:lnTo>
                    <a:pt x="3929" y="908"/>
                  </a:lnTo>
                  <a:lnTo>
                    <a:pt x="3929" y="908"/>
                  </a:lnTo>
                  <a:lnTo>
                    <a:pt x="3930" y="908"/>
                  </a:lnTo>
                  <a:lnTo>
                    <a:pt x="3932" y="908"/>
                  </a:lnTo>
                  <a:lnTo>
                    <a:pt x="3933" y="908"/>
                  </a:lnTo>
                  <a:lnTo>
                    <a:pt x="3933" y="908"/>
                  </a:lnTo>
                  <a:lnTo>
                    <a:pt x="3934" y="908"/>
                  </a:lnTo>
                  <a:lnTo>
                    <a:pt x="3935" y="907"/>
                  </a:lnTo>
                  <a:lnTo>
                    <a:pt x="3937" y="907"/>
                  </a:lnTo>
                  <a:lnTo>
                    <a:pt x="3937" y="907"/>
                  </a:lnTo>
                  <a:lnTo>
                    <a:pt x="3938" y="907"/>
                  </a:lnTo>
                  <a:lnTo>
                    <a:pt x="3939" y="907"/>
                  </a:lnTo>
                  <a:lnTo>
                    <a:pt x="3940" y="906"/>
                  </a:lnTo>
                  <a:lnTo>
                    <a:pt x="3940" y="906"/>
                  </a:lnTo>
                  <a:lnTo>
                    <a:pt x="3942" y="906"/>
                  </a:lnTo>
                  <a:lnTo>
                    <a:pt x="3943" y="906"/>
                  </a:lnTo>
                  <a:lnTo>
                    <a:pt x="3944" y="906"/>
                  </a:lnTo>
                  <a:lnTo>
                    <a:pt x="3944" y="907"/>
                  </a:lnTo>
                  <a:lnTo>
                    <a:pt x="3945" y="907"/>
                  </a:lnTo>
                  <a:lnTo>
                    <a:pt x="3946" y="908"/>
                  </a:lnTo>
                  <a:lnTo>
                    <a:pt x="3948" y="908"/>
                  </a:lnTo>
                  <a:lnTo>
                    <a:pt x="3948" y="909"/>
                  </a:lnTo>
                  <a:lnTo>
                    <a:pt x="3949" y="909"/>
                  </a:lnTo>
                  <a:lnTo>
                    <a:pt x="3950" y="909"/>
                  </a:lnTo>
                  <a:lnTo>
                    <a:pt x="3951" y="909"/>
                  </a:lnTo>
                  <a:lnTo>
                    <a:pt x="3951" y="908"/>
                  </a:lnTo>
                  <a:lnTo>
                    <a:pt x="3953" y="908"/>
                  </a:lnTo>
                  <a:lnTo>
                    <a:pt x="3954" y="908"/>
                  </a:lnTo>
                  <a:lnTo>
                    <a:pt x="3955" y="907"/>
                  </a:lnTo>
                  <a:lnTo>
                    <a:pt x="3955" y="907"/>
                  </a:lnTo>
                  <a:lnTo>
                    <a:pt x="3956" y="907"/>
                  </a:lnTo>
                  <a:lnTo>
                    <a:pt x="3958" y="907"/>
                  </a:lnTo>
                  <a:lnTo>
                    <a:pt x="3959" y="907"/>
                  </a:lnTo>
                  <a:lnTo>
                    <a:pt x="3959" y="907"/>
                  </a:lnTo>
                  <a:lnTo>
                    <a:pt x="3960" y="907"/>
                  </a:lnTo>
                  <a:lnTo>
                    <a:pt x="3961" y="908"/>
                  </a:lnTo>
                  <a:lnTo>
                    <a:pt x="3963" y="908"/>
                  </a:lnTo>
                  <a:lnTo>
                    <a:pt x="3963" y="908"/>
                  </a:lnTo>
                  <a:lnTo>
                    <a:pt x="3964" y="909"/>
                  </a:lnTo>
                  <a:lnTo>
                    <a:pt x="3965" y="909"/>
                  </a:lnTo>
                  <a:lnTo>
                    <a:pt x="3966" y="911"/>
                  </a:lnTo>
                  <a:lnTo>
                    <a:pt x="3966" y="912"/>
                  </a:lnTo>
                  <a:lnTo>
                    <a:pt x="3968" y="912"/>
                  </a:lnTo>
                  <a:lnTo>
                    <a:pt x="3969" y="913"/>
                  </a:lnTo>
                  <a:lnTo>
                    <a:pt x="3970" y="913"/>
                  </a:lnTo>
                  <a:lnTo>
                    <a:pt x="3971" y="914"/>
                  </a:lnTo>
                  <a:lnTo>
                    <a:pt x="3971" y="916"/>
                  </a:lnTo>
                  <a:lnTo>
                    <a:pt x="3973" y="917"/>
                  </a:lnTo>
                  <a:lnTo>
                    <a:pt x="3974" y="917"/>
                  </a:lnTo>
                  <a:lnTo>
                    <a:pt x="3975" y="918"/>
                  </a:lnTo>
                  <a:lnTo>
                    <a:pt x="3975" y="918"/>
                  </a:lnTo>
                  <a:lnTo>
                    <a:pt x="3976" y="918"/>
                  </a:lnTo>
                  <a:lnTo>
                    <a:pt x="3978" y="918"/>
                  </a:lnTo>
                  <a:lnTo>
                    <a:pt x="3979" y="918"/>
                  </a:lnTo>
                  <a:lnTo>
                    <a:pt x="3979" y="918"/>
                  </a:lnTo>
                  <a:lnTo>
                    <a:pt x="3980" y="917"/>
                  </a:lnTo>
                  <a:lnTo>
                    <a:pt x="3981" y="917"/>
                  </a:lnTo>
                  <a:lnTo>
                    <a:pt x="3982" y="917"/>
                  </a:lnTo>
                  <a:lnTo>
                    <a:pt x="3982" y="917"/>
                  </a:lnTo>
                  <a:lnTo>
                    <a:pt x="3984" y="917"/>
                  </a:lnTo>
                  <a:lnTo>
                    <a:pt x="3985" y="917"/>
                  </a:lnTo>
                  <a:lnTo>
                    <a:pt x="3986" y="917"/>
                  </a:lnTo>
                  <a:lnTo>
                    <a:pt x="3986" y="917"/>
                  </a:lnTo>
                  <a:lnTo>
                    <a:pt x="3987" y="917"/>
                  </a:lnTo>
                  <a:lnTo>
                    <a:pt x="3989" y="917"/>
                  </a:lnTo>
                  <a:lnTo>
                    <a:pt x="3990" y="917"/>
                  </a:lnTo>
                  <a:lnTo>
                    <a:pt x="3990" y="917"/>
                  </a:lnTo>
                  <a:lnTo>
                    <a:pt x="3991" y="917"/>
                  </a:lnTo>
                  <a:lnTo>
                    <a:pt x="3992" y="917"/>
                  </a:lnTo>
                  <a:lnTo>
                    <a:pt x="3994" y="916"/>
                  </a:lnTo>
                  <a:lnTo>
                    <a:pt x="3994" y="917"/>
                  </a:lnTo>
                  <a:lnTo>
                    <a:pt x="3995" y="917"/>
                  </a:lnTo>
                  <a:lnTo>
                    <a:pt x="3996" y="917"/>
                  </a:lnTo>
                  <a:lnTo>
                    <a:pt x="3997" y="917"/>
                  </a:lnTo>
                  <a:lnTo>
                    <a:pt x="3997" y="917"/>
                  </a:lnTo>
                  <a:lnTo>
                    <a:pt x="3999" y="918"/>
                  </a:lnTo>
                  <a:lnTo>
                    <a:pt x="4000" y="918"/>
                  </a:lnTo>
                  <a:lnTo>
                    <a:pt x="4001" y="918"/>
                  </a:lnTo>
                  <a:lnTo>
                    <a:pt x="4001" y="918"/>
                  </a:lnTo>
                  <a:lnTo>
                    <a:pt x="4002" y="918"/>
                  </a:lnTo>
                  <a:lnTo>
                    <a:pt x="4004" y="919"/>
                  </a:lnTo>
                  <a:lnTo>
                    <a:pt x="4005" y="919"/>
                  </a:lnTo>
                  <a:lnTo>
                    <a:pt x="4005" y="921"/>
                  </a:lnTo>
                  <a:lnTo>
                    <a:pt x="4006" y="922"/>
                  </a:lnTo>
                  <a:lnTo>
                    <a:pt x="4007" y="923"/>
                  </a:lnTo>
                  <a:lnTo>
                    <a:pt x="4009" y="922"/>
                  </a:lnTo>
                  <a:lnTo>
                    <a:pt x="4009" y="918"/>
                  </a:lnTo>
                  <a:lnTo>
                    <a:pt x="4010" y="909"/>
                  </a:lnTo>
                  <a:lnTo>
                    <a:pt x="4011" y="893"/>
                  </a:lnTo>
                  <a:lnTo>
                    <a:pt x="4012" y="870"/>
                  </a:lnTo>
                  <a:lnTo>
                    <a:pt x="4012" y="840"/>
                  </a:lnTo>
                  <a:lnTo>
                    <a:pt x="4014" y="801"/>
                  </a:lnTo>
                  <a:lnTo>
                    <a:pt x="4015" y="754"/>
                  </a:lnTo>
                  <a:lnTo>
                    <a:pt x="4016" y="700"/>
                  </a:lnTo>
                  <a:lnTo>
                    <a:pt x="4016" y="636"/>
                  </a:lnTo>
                  <a:lnTo>
                    <a:pt x="4017" y="565"/>
                  </a:lnTo>
                  <a:lnTo>
                    <a:pt x="4018" y="485"/>
                  </a:lnTo>
                  <a:lnTo>
                    <a:pt x="4020" y="394"/>
                  </a:lnTo>
                  <a:lnTo>
                    <a:pt x="4020" y="293"/>
                  </a:lnTo>
                  <a:lnTo>
                    <a:pt x="4021" y="180"/>
                  </a:lnTo>
                  <a:lnTo>
                    <a:pt x="4022" y="54"/>
                  </a:lnTo>
                  <a:lnTo>
                    <a:pt x="4023" y="0"/>
                  </a:lnTo>
                  <a:lnTo>
                    <a:pt x="4023" y="0"/>
                  </a:lnTo>
                  <a:lnTo>
                    <a:pt x="4025" y="0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0"/>
                  </a:lnTo>
                  <a:lnTo>
                    <a:pt x="4053" y="0"/>
                  </a:lnTo>
                  <a:lnTo>
                    <a:pt x="4054" y="0"/>
                  </a:lnTo>
                  <a:lnTo>
                    <a:pt x="4054" y="0"/>
                  </a:lnTo>
                  <a:lnTo>
                    <a:pt x="4056" y="13"/>
                  </a:lnTo>
                  <a:lnTo>
                    <a:pt x="4057" y="244"/>
                  </a:lnTo>
                  <a:lnTo>
                    <a:pt x="4058" y="442"/>
                  </a:lnTo>
                  <a:lnTo>
                    <a:pt x="4058" y="611"/>
                  </a:lnTo>
                  <a:lnTo>
                    <a:pt x="4059" y="755"/>
                  </a:lnTo>
                  <a:lnTo>
                    <a:pt x="4061" y="877"/>
                  </a:lnTo>
                  <a:lnTo>
                    <a:pt x="4062" y="980"/>
                  </a:lnTo>
                  <a:lnTo>
                    <a:pt x="4062" y="1066"/>
                  </a:lnTo>
                  <a:lnTo>
                    <a:pt x="4063" y="1139"/>
                  </a:lnTo>
                  <a:lnTo>
                    <a:pt x="4064" y="1200"/>
                  </a:lnTo>
                  <a:lnTo>
                    <a:pt x="4066" y="1251"/>
                  </a:lnTo>
                  <a:lnTo>
                    <a:pt x="4066" y="1292"/>
                  </a:lnTo>
                  <a:lnTo>
                    <a:pt x="4067" y="1325"/>
                  </a:lnTo>
                  <a:lnTo>
                    <a:pt x="4068" y="1351"/>
                  </a:lnTo>
                  <a:lnTo>
                    <a:pt x="4069" y="1373"/>
                  </a:lnTo>
                  <a:lnTo>
                    <a:pt x="4069" y="1389"/>
                  </a:lnTo>
                  <a:lnTo>
                    <a:pt x="4071" y="1401"/>
                  </a:lnTo>
                  <a:lnTo>
                    <a:pt x="4072" y="1410"/>
                  </a:lnTo>
                  <a:lnTo>
                    <a:pt x="4073" y="1412"/>
                  </a:lnTo>
                  <a:lnTo>
                    <a:pt x="4073" y="1402"/>
                  </a:lnTo>
                  <a:lnTo>
                    <a:pt x="4074" y="1381"/>
                  </a:lnTo>
                  <a:lnTo>
                    <a:pt x="4076" y="1348"/>
                  </a:lnTo>
                  <a:lnTo>
                    <a:pt x="4077" y="1307"/>
                  </a:lnTo>
                  <a:lnTo>
                    <a:pt x="4077" y="1263"/>
                  </a:lnTo>
                  <a:lnTo>
                    <a:pt x="4078" y="1221"/>
                  </a:lnTo>
                  <a:lnTo>
                    <a:pt x="4079" y="1192"/>
                  </a:lnTo>
                  <a:lnTo>
                    <a:pt x="4081" y="1153"/>
                  </a:lnTo>
                  <a:lnTo>
                    <a:pt x="4081" y="11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1" name="Freeform 39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942"/>
                </a:cxn>
                <a:cxn ang="0">
                  <a:pos x="128" y="959"/>
                </a:cxn>
                <a:cxn ang="0">
                  <a:pos x="193" y="0"/>
                </a:cxn>
                <a:cxn ang="0">
                  <a:pos x="257" y="698"/>
                </a:cxn>
                <a:cxn ang="0">
                  <a:pos x="322" y="975"/>
                </a:cxn>
                <a:cxn ang="0">
                  <a:pos x="387" y="886"/>
                </a:cxn>
                <a:cxn ang="0">
                  <a:pos x="451" y="975"/>
                </a:cxn>
                <a:cxn ang="0">
                  <a:pos x="516" y="0"/>
                </a:cxn>
                <a:cxn ang="0">
                  <a:pos x="580" y="973"/>
                </a:cxn>
                <a:cxn ang="0">
                  <a:pos x="645" y="945"/>
                </a:cxn>
                <a:cxn ang="0">
                  <a:pos x="709" y="953"/>
                </a:cxn>
                <a:cxn ang="0">
                  <a:pos x="774" y="957"/>
                </a:cxn>
                <a:cxn ang="0">
                  <a:pos x="838" y="0"/>
                </a:cxn>
                <a:cxn ang="0">
                  <a:pos x="903" y="960"/>
                </a:cxn>
                <a:cxn ang="0">
                  <a:pos x="967" y="507"/>
                </a:cxn>
                <a:cxn ang="0">
                  <a:pos x="1032" y="952"/>
                </a:cxn>
                <a:cxn ang="0">
                  <a:pos x="1097" y="962"/>
                </a:cxn>
                <a:cxn ang="0">
                  <a:pos x="1161" y="939"/>
                </a:cxn>
                <a:cxn ang="0">
                  <a:pos x="1226" y="955"/>
                </a:cxn>
                <a:cxn ang="0">
                  <a:pos x="1290" y="953"/>
                </a:cxn>
                <a:cxn ang="0">
                  <a:pos x="1355" y="501"/>
                </a:cxn>
                <a:cxn ang="0">
                  <a:pos x="1419" y="914"/>
                </a:cxn>
                <a:cxn ang="0">
                  <a:pos x="1484" y="943"/>
                </a:cxn>
                <a:cxn ang="0">
                  <a:pos x="1548" y="646"/>
                </a:cxn>
                <a:cxn ang="0">
                  <a:pos x="1613" y="955"/>
                </a:cxn>
                <a:cxn ang="0">
                  <a:pos x="1679" y="958"/>
                </a:cxn>
                <a:cxn ang="0">
                  <a:pos x="1743" y="878"/>
                </a:cxn>
                <a:cxn ang="0">
                  <a:pos x="1808" y="958"/>
                </a:cxn>
                <a:cxn ang="0">
                  <a:pos x="1872" y="939"/>
                </a:cxn>
                <a:cxn ang="0">
                  <a:pos x="1937" y="223"/>
                </a:cxn>
                <a:cxn ang="0">
                  <a:pos x="2001" y="963"/>
                </a:cxn>
                <a:cxn ang="0">
                  <a:pos x="2066" y="906"/>
                </a:cxn>
                <a:cxn ang="0">
                  <a:pos x="2131" y="0"/>
                </a:cxn>
                <a:cxn ang="0">
                  <a:pos x="2195" y="974"/>
                </a:cxn>
                <a:cxn ang="0">
                  <a:pos x="2260" y="944"/>
                </a:cxn>
                <a:cxn ang="0">
                  <a:pos x="2324" y="965"/>
                </a:cxn>
                <a:cxn ang="0">
                  <a:pos x="2389" y="968"/>
                </a:cxn>
                <a:cxn ang="0">
                  <a:pos x="2453" y="954"/>
                </a:cxn>
                <a:cxn ang="0">
                  <a:pos x="2518" y="955"/>
                </a:cxn>
                <a:cxn ang="0">
                  <a:pos x="2582" y="890"/>
                </a:cxn>
                <a:cxn ang="0">
                  <a:pos x="2647" y="966"/>
                </a:cxn>
                <a:cxn ang="0">
                  <a:pos x="2711" y="803"/>
                </a:cxn>
                <a:cxn ang="0">
                  <a:pos x="2776" y="957"/>
                </a:cxn>
                <a:cxn ang="0">
                  <a:pos x="2841" y="958"/>
                </a:cxn>
                <a:cxn ang="0">
                  <a:pos x="2905" y="949"/>
                </a:cxn>
                <a:cxn ang="0">
                  <a:pos x="2970" y="954"/>
                </a:cxn>
                <a:cxn ang="0">
                  <a:pos x="3034" y="954"/>
                </a:cxn>
                <a:cxn ang="0">
                  <a:pos x="3099" y="974"/>
                </a:cxn>
                <a:cxn ang="0">
                  <a:pos x="3163" y="958"/>
                </a:cxn>
                <a:cxn ang="0">
                  <a:pos x="3228" y="957"/>
                </a:cxn>
                <a:cxn ang="0">
                  <a:pos x="3292" y="953"/>
                </a:cxn>
                <a:cxn ang="0">
                  <a:pos x="3358" y="955"/>
                </a:cxn>
                <a:cxn ang="0">
                  <a:pos x="3423" y="957"/>
                </a:cxn>
                <a:cxn ang="0">
                  <a:pos x="3487" y="979"/>
                </a:cxn>
                <a:cxn ang="0">
                  <a:pos x="3552" y="938"/>
                </a:cxn>
                <a:cxn ang="0">
                  <a:pos x="3616" y="944"/>
                </a:cxn>
                <a:cxn ang="0">
                  <a:pos x="3681" y="968"/>
                </a:cxn>
                <a:cxn ang="0">
                  <a:pos x="3745" y="958"/>
                </a:cxn>
                <a:cxn ang="0">
                  <a:pos x="3810" y="955"/>
                </a:cxn>
                <a:cxn ang="0">
                  <a:pos x="3874" y="955"/>
                </a:cxn>
                <a:cxn ang="0">
                  <a:pos x="3939" y="957"/>
                </a:cxn>
                <a:cxn ang="0">
                  <a:pos x="4004" y="952"/>
                </a:cxn>
                <a:cxn ang="0">
                  <a:pos x="4068" y="1209"/>
                </a:cxn>
              </a:cxnLst>
              <a:rect l="0" t="0" r="r" b="b"/>
              <a:pathLst>
                <a:path w="4081" h="1777">
                  <a:moveTo>
                    <a:pt x="0" y="1088"/>
                  </a:moveTo>
                  <a:lnTo>
                    <a:pt x="0" y="1088"/>
                  </a:lnTo>
                  <a:lnTo>
                    <a:pt x="2" y="999"/>
                  </a:lnTo>
                  <a:lnTo>
                    <a:pt x="3" y="998"/>
                  </a:lnTo>
                  <a:lnTo>
                    <a:pt x="3" y="995"/>
                  </a:lnTo>
                  <a:lnTo>
                    <a:pt x="4" y="989"/>
                  </a:lnTo>
                  <a:lnTo>
                    <a:pt x="5" y="983"/>
                  </a:lnTo>
                  <a:lnTo>
                    <a:pt x="7" y="976"/>
                  </a:lnTo>
                  <a:lnTo>
                    <a:pt x="7" y="970"/>
                  </a:lnTo>
                  <a:lnTo>
                    <a:pt x="8" y="964"/>
                  </a:lnTo>
                  <a:lnTo>
                    <a:pt x="9" y="958"/>
                  </a:lnTo>
                  <a:lnTo>
                    <a:pt x="10" y="950"/>
                  </a:lnTo>
                  <a:lnTo>
                    <a:pt x="10" y="943"/>
                  </a:lnTo>
                  <a:lnTo>
                    <a:pt x="12" y="938"/>
                  </a:lnTo>
                  <a:lnTo>
                    <a:pt x="13" y="933"/>
                  </a:lnTo>
                  <a:lnTo>
                    <a:pt x="14" y="930"/>
                  </a:lnTo>
                  <a:lnTo>
                    <a:pt x="14" y="930"/>
                  </a:lnTo>
                  <a:lnTo>
                    <a:pt x="15" y="930"/>
                  </a:lnTo>
                  <a:lnTo>
                    <a:pt x="17" y="932"/>
                  </a:lnTo>
                  <a:lnTo>
                    <a:pt x="18" y="933"/>
                  </a:lnTo>
                  <a:lnTo>
                    <a:pt x="18" y="933"/>
                  </a:lnTo>
                  <a:lnTo>
                    <a:pt x="19" y="934"/>
                  </a:lnTo>
                  <a:lnTo>
                    <a:pt x="20" y="935"/>
                  </a:lnTo>
                  <a:lnTo>
                    <a:pt x="22" y="935"/>
                  </a:lnTo>
                  <a:lnTo>
                    <a:pt x="22" y="935"/>
                  </a:lnTo>
                  <a:lnTo>
                    <a:pt x="23" y="935"/>
                  </a:lnTo>
                  <a:lnTo>
                    <a:pt x="24" y="937"/>
                  </a:lnTo>
                  <a:lnTo>
                    <a:pt x="25" y="938"/>
                  </a:lnTo>
                  <a:lnTo>
                    <a:pt x="25" y="939"/>
                  </a:lnTo>
                  <a:lnTo>
                    <a:pt x="27" y="942"/>
                  </a:lnTo>
                  <a:lnTo>
                    <a:pt x="28" y="942"/>
                  </a:lnTo>
                  <a:lnTo>
                    <a:pt x="29" y="943"/>
                  </a:lnTo>
                  <a:lnTo>
                    <a:pt x="29" y="943"/>
                  </a:lnTo>
                  <a:lnTo>
                    <a:pt x="30" y="943"/>
                  </a:lnTo>
                  <a:lnTo>
                    <a:pt x="32" y="943"/>
                  </a:lnTo>
                  <a:lnTo>
                    <a:pt x="33" y="943"/>
                  </a:lnTo>
                  <a:lnTo>
                    <a:pt x="33" y="944"/>
                  </a:lnTo>
                  <a:lnTo>
                    <a:pt x="34" y="945"/>
                  </a:lnTo>
                  <a:lnTo>
                    <a:pt x="35" y="947"/>
                  </a:lnTo>
                  <a:lnTo>
                    <a:pt x="36" y="947"/>
                  </a:lnTo>
                  <a:lnTo>
                    <a:pt x="36" y="948"/>
                  </a:lnTo>
                  <a:lnTo>
                    <a:pt x="38" y="948"/>
                  </a:lnTo>
                  <a:lnTo>
                    <a:pt x="39" y="948"/>
                  </a:lnTo>
                  <a:lnTo>
                    <a:pt x="40" y="948"/>
                  </a:lnTo>
                  <a:lnTo>
                    <a:pt x="40" y="948"/>
                  </a:lnTo>
                  <a:lnTo>
                    <a:pt x="41" y="947"/>
                  </a:lnTo>
                  <a:lnTo>
                    <a:pt x="43" y="947"/>
                  </a:lnTo>
                  <a:lnTo>
                    <a:pt x="44" y="947"/>
                  </a:lnTo>
                  <a:lnTo>
                    <a:pt x="44" y="945"/>
                  </a:lnTo>
                  <a:lnTo>
                    <a:pt x="45" y="945"/>
                  </a:lnTo>
                  <a:lnTo>
                    <a:pt x="46" y="945"/>
                  </a:lnTo>
                  <a:lnTo>
                    <a:pt x="48" y="945"/>
                  </a:lnTo>
                  <a:lnTo>
                    <a:pt x="48" y="944"/>
                  </a:lnTo>
                  <a:lnTo>
                    <a:pt x="49" y="944"/>
                  </a:lnTo>
                  <a:lnTo>
                    <a:pt x="50" y="944"/>
                  </a:lnTo>
                  <a:lnTo>
                    <a:pt x="51" y="943"/>
                  </a:lnTo>
                  <a:lnTo>
                    <a:pt x="51" y="942"/>
                  </a:lnTo>
                  <a:lnTo>
                    <a:pt x="53" y="940"/>
                  </a:lnTo>
                  <a:lnTo>
                    <a:pt x="54" y="939"/>
                  </a:lnTo>
                  <a:lnTo>
                    <a:pt x="55" y="938"/>
                  </a:lnTo>
                  <a:lnTo>
                    <a:pt x="55" y="938"/>
                  </a:lnTo>
                  <a:lnTo>
                    <a:pt x="56" y="939"/>
                  </a:lnTo>
                  <a:lnTo>
                    <a:pt x="58" y="940"/>
                  </a:lnTo>
                  <a:lnTo>
                    <a:pt x="59" y="942"/>
                  </a:lnTo>
                  <a:lnTo>
                    <a:pt x="60" y="943"/>
                  </a:lnTo>
                  <a:lnTo>
                    <a:pt x="60" y="943"/>
                  </a:lnTo>
                  <a:lnTo>
                    <a:pt x="61" y="943"/>
                  </a:lnTo>
                  <a:lnTo>
                    <a:pt x="63" y="942"/>
                  </a:lnTo>
                  <a:lnTo>
                    <a:pt x="64" y="942"/>
                  </a:lnTo>
                  <a:lnTo>
                    <a:pt x="64" y="942"/>
                  </a:lnTo>
                  <a:lnTo>
                    <a:pt x="65" y="943"/>
                  </a:lnTo>
                  <a:lnTo>
                    <a:pt x="66" y="943"/>
                  </a:lnTo>
                  <a:lnTo>
                    <a:pt x="68" y="944"/>
                  </a:lnTo>
                  <a:lnTo>
                    <a:pt x="68" y="947"/>
                  </a:lnTo>
                  <a:lnTo>
                    <a:pt x="69" y="948"/>
                  </a:lnTo>
                  <a:lnTo>
                    <a:pt x="70" y="950"/>
                  </a:lnTo>
                  <a:lnTo>
                    <a:pt x="71" y="952"/>
                  </a:lnTo>
                  <a:lnTo>
                    <a:pt x="71" y="952"/>
                  </a:lnTo>
                  <a:lnTo>
                    <a:pt x="72" y="952"/>
                  </a:lnTo>
                  <a:lnTo>
                    <a:pt x="74" y="949"/>
                  </a:lnTo>
                  <a:lnTo>
                    <a:pt x="75" y="947"/>
                  </a:lnTo>
                  <a:lnTo>
                    <a:pt x="75" y="945"/>
                  </a:lnTo>
                  <a:lnTo>
                    <a:pt x="76" y="945"/>
                  </a:lnTo>
                  <a:lnTo>
                    <a:pt x="77" y="948"/>
                  </a:lnTo>
                  <a:lnTo>
                    <a:pt x="79" y="950"/>
                  </a:lnTo>
                  <a:lnTo>
                    <a:pt x="79" y="953"/>
                  </a:lnTo>
                  <a:lnTo>
                    <a:pt x="80" y="954"/>
                  </a:lnTo>
                  <a:lnTo>
                    <a:pt x="81" y="955"/>
                  </a:lnTo>
                  <a:lnTo>
                    <a:pt x="82" y="955"/>
                  </a:lnTo>
                  <a:lnTo>
                    <a:pt x="82" y="957"/>
                  </a:lnTo>
                  <a:lnTo>
                    <a:pt x="84" y="955"/>
                  </a:lnTo>
                  <a:lnTo>
                    <a:pt x="85" y="953"/>
                  </a:lnTo>
                  <a:lnTo>
                    <a:pt x="86" y="950"/>
                  </a:lnTo>
                  <a:lnTo>
                    <a:pt x="86" y="949"/>
                  </a:lnTo>
                  <a:lnTo>
                    <a:pt x="87" y="948"/>
                  </a:lnTo>
                  <a:lnTo>
                    <a:pt x="89" y="950"/>
                  </a:lnTo>
                  <a:lnTo>
                    <a:pt x="90" y="953"/>
                  </a:lnTo>
                  <a:lnTo>
                    <a:pt x="90" y="955"/>
                  </a:lnTo>
                  <a:lnTo>
                    <a:pt x="91" y="955"/>
                  </a:lnTo>
                  <a:lnTo>
                    <a:pt x="92" y="954"/>
                  </a:lnTo>
                  <a:lnTo>
                    <a:pt x="94" y="953"/>
                  </a:lnTo>
                  <a:lnTo>
                    <a:pt x="94" y="953"/>
                  </a:lnTo>
                  <a:lnTo>
                    <a:pt x="95" y="954"/>
                  </a:lnTo>
                  <a:lnTo>
                    <a:pt x="96" y="957"/>
                  </a:lnTo>
                  <a:lnTo>
                    <a:pt x="97" y="957"/>
                  </a:lnTo>
                  <a:lnTo>
                    <a:pt x="97" y="955"/>
                  </a:lnTo>
                  <a:lnTo>
                    <a:pt x="99" y="954"/>
                  </a:lnTo>
                  <a:lnTo>
                    <a:pt x="100" y="952"/>
                  </a:lnTo>
                  <a:lnTo>
                    <a:pt x="101" y="950"/>
                  </a:lnTo>
                  <a:lnTo>
                    <a:pt x="101" y="949"/>
                  </a:lnTo>
                  <a:lnTo>
                    <a:pt x="102" y="950"/>
                  </a:lnTo>
                  <a:lnTo>
                    <a:pt x="104" y="952"/>
                  </a:lnTo>
                  <a:lnTo>
                    <a:pt x="105" y="953"/>
                  </a:lnTo>
                  <a:lnTo>
                    <a:pt x="105" y="954"/>
                  </a:lnTo>
                  <a:lnTo>
                    <a:pt x="106" y="954"/>
                  </a:lnTo>
                  <a:lnTo>
                    <a:pt x="107" y="953"/>
                  </a:lnTo>
                  <a:lnTo>
                    <a:pt x="108" y="952"/>
                  </a:lnTo>
                  <a:lnTo>
                    <a:pt x="108" y="949"/>
                  </a:lnTo>
                  <a:lnTo>
                    <a:pt x="110" y="948"/>
                  </a:lnTo>
                  <a:lnTo>
                    <a:pt x="111" y="948"/>
                  </a:lnTo>
                  <a:lnTo>
                    <a:pt x="112" y="950"/>
                  </a:lnTo>
                  <a:lnTo>
                    <a:pt x="113" y="952"/>
                  </a:lnTo>
                  <a:lnTo>
                    <a:pt x="113" y="954"/>
                  </a:lnTo>
                  <a:lnTo>
                    <a:pt x="115" y="955"/>
                  </a:lnTo>
                  <a:lnTo>
                    <a:pt x="116" y="957"/>
                  </a:lnTo>
                  <a:lnTo>
                    <a:pt x="117" y="957"/>
                  </a:lnTo>
                  <a:lnTo>
                    <a:pt x="117" y="957"/>
                  </a:lnTo>
                  <a:lnTo>
                    <a:pt x="118" y="958"/>
                  </a:lnTo>
                  <a:lnTo>
                    <a:pt x="120" y="958"/>
                  </a:lnTo>
                  <a:lnTo>
                    <a:pt x="121" y="958"/>
                  </a:lnTo>
                  <a:lnTo>
                    <a:pt x="121" y="958"/>
                  </a:lnTo>
                  <a:lnTo>
                    <a:pt x="122" y="958"/>
                  </a:lnTo>
                  <a:lnTo>
                    <a:pt x="123" y="958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6" y="959"/>
                  </a:lnTo>
                  <a:lnTo>
                    <a:pt x="127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0" y="959"/>
                  </a:lnTo>
                  <a:lnTo>
                    <a:pt x="131" y="959"/>
                  </a:lnTo>
                  <a:lnTo>
                    <a:pt x="132" y="959"/>
                  </a:lnTo>
                  <a:lnTo>
                    <a:pt x="132" y="959"/>
                  </a:lnTo>
                  <a:lnTo>
                    <a:pt x="133" y="959"/>
                  </a:lnTo>
                  <a:lnTo>
                    <a:pt x="135" y="959"/>
                  </a:lnTo>
                  <a:lnTo>
                    <a:pt x="136" y="959"/>
                  </a:lnTo>
                  <a:lnTo>
                    <a:pt x="136" y="959"/>
                  </a:lnTo>
                  <a:lnTo>
                    <a:pt x="137" y="959"/>
                  </a:lnTo>
                  <a:lnTo>
                    <a:pt x="138" y="959"/>
                  </a:lnTo>
                  <a:lnTo>
                    <a:pt x="140" y="959"/>
                  </a:lnTo>
                  <a:lnTo>
                    <a:pt x="140" y="958"/>
                  </a:lnTo>
                  <a:lnTo>
                    <a:pt x="141" y="958"/>
                  </a:lnTo>
                  <a:lnTo>
                    <a:pt x="142" y="958"/>
                  </a:lnTo>
                  <a:lnTo>
                    <a:pt x="143" y="958"/>
                  </a:lnTo>
                  <a:lnTo>
                    <a:pt x="143" y="958"/>
                  </a:lnTo>
                  <a:lnTo>
                    <a:pt x="144" y="958"/>
                  </a:lnTo>
                  <a:lnTo>
                    <a:pt x="146" y="958"/>
                  </a:lnTo>
                  <a:lnTo>
                    <a:pt x="147" y="958"/>
                  </a:lnTo>
                  <a:lnTo>
                    <a:pt x="147" y="958"/>
                  </a:lnTo>
                  <a:lnTo>
                    <a:pt x="148" y="958"/>
                  </a:lnTo>
                  <a:lnTo>
                    <a:pt x="149" y="958"/>
                  </a:lnTo>
                  <a:lnTo>
                    <a:pt x="151" y="958"/>
                  </a:lnTo>
                  <a:lnTo>
                    <a:pt x="151" y="958"/>
                  </a:lnTo>
                  <a:lnTo>
                    <a:pt x="152" y="957"/>
                  </a:lnTo>
                  <a:lnTo>
                    <a:pt x="153" y="957"/>
                  </a:lnTo>
                  <a:lnTo>
                    <a:pt x="154" y="957"/>
                  </a:lnTo>
                  <a:lnTo>
                    <a:pt x="154" y="957"/>
                  </a:lnTo>
                  <a:lnTo>
                    <a:pt x="156" y="957"/>
                  </a:lnTo>
                  <a:lnTo>
                    <a:pt x="157" y="955"/>
                  </a:lnTo>
                  <a:lnTo>
                    <a:pt x="158" y="955"/>
                  </a:lnTo>
                  <a:lnTo>
                    <a:pt x="158" y="955"/>
                  </a:lnTo>
                  <a:lnTo>
                    <a:pt x="159" y="955"/>
                  </a:lnTo>
                  <a:lnTo>
                    <a:pt x="161" y="954"/>
                  </a:lnTo>
                  <a:lnTo>
                    <a:pt x="162" y="954"/>
                  </a:lnTo>
                  <a:lnTo>
                    <a:pt x="162" y="955"/>
                  </a:lnTo>
                  <a:lnTo>
                    <a:pt x="163" y="955"/>
                  </a:lnTo>
                  <a:lnTo>
                    <a:pt x="164" y="957"/>
                  </a:lnTo>
                  <a:lnTo>
                    <a:pt x="166" y="958"/>
                  </a:lnTo>
                  <a:lnTo>
                    <a:pt x="166" y="960"/>
                  </a:lnTo>
                  <a:lnTo>
                    <a:pt x="167" y="962"/>
                  </a:lnTo>
                  <a:lnTo>
                    <a:pt x="168" y="964"/>
                  </a:lnTo>
                  <a:lnTo>
                    <a:pt x="169" y="965"/>
                  </a:lnTo>
                  <a:lnTo>
                    <a:pt x="171" y="964"/>
                  </a:lnTo>
                  <a:lnTo>
                    <a:pt x="171" y="963"/>
                  </a:lnTo>
                  <a:lnTo>
                    <a:pt x="172" y="960"/>
                  </a:lnTo>
                  <a:lnTo>
                    <a:pt x="173" y="959"/>
                  </a:lnTo>
                  <a:lnTo>
                    <a:pt x="174" y="958"/>
                  </a:lnTo>
                  <a:lnTo>
                    <a:pt x="174" y="959"/>
                  </a:lnTo>
                  <a:lnTo>
                    <a:pt x="176" y="970"/>
                  </a:lnTo>
                  <a:lnTo>
                    <a:pt x="177" y="1019"/>
                  </a:lnTo>
                  <a:lnTo>
                    <a:pt x="178" y="1166"/>
                  </a:lnTo>
                  <a:lnTo>
                    <a:pt x="178" y="1466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508"/>
                  </a:lnTo>
                  <a:lnTo>
                    <a:pt x="187" y="316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94"/>
                  </a:lnTo>
                  <a:lnTo>
                    <a:pt x="208" y="195"/>
                  </a:lnTo>
                  <a:lnTo>
                    <a:pt x="209" y="267"/>
                  </a:lnTo>
                  <a:lnTo>
                    <a:pt x="210" y="315"/>
                  </a:lnTo>
                  <a:lnTo>
                    <a:pt x="211" y="343"/>
                  </a:lnTo>
                  <a:lnTo>
                    <a:pt x="211" y="344"/>
                  </a:lnTo>
                  <a:lnTo>
                    <a:pt x="213" y="298"/>
                  </a:lnTo>
                  <a:lnTo>
                    <a:pt x="214" y="177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20" y="38"/>
                  </a:lnTo>
                  <a:lnTo>
                    <a:pt x="221" y="117"/>
                  </a:lnTo>
                  <a:lnTo>
                    <a:pt x="223" y="103"/>
                  </a:lnTo>
                  <a:lnTo>
                    <a:pt x="223" y="58"/>
                  </a:lnTo>
                  <a:lnTo>
                    <a:pt x="224" y="59"/>
                  </a:lnTo>
                  <a:lnTo>
                    <a:pt x="225" y="149"/>
                  </a:lnTo>
                  <a:lnTo>
                    <a:pt x="226" y="308"/>
                  </a:lnTo>
                  <a:lnTo>
                    <a:pt x="228" y="485"/>
                  </a:lnTo>
                  <a:lnTo>
                    <a:pt x="228" y="636"/>
                  </a:lnTo>
                  <a:lnTo>
                    <a:pt x="229" y="747"/>
                  </a:lnTo>
                  <a:lnTo>
                    <a:pt x="230" y="822"/>
                  </a:lnTo>
                  <a:lnTo>
                    <a:pt x="231" y="875"/>
                  </a:lnTo>
                  <a:lnTo>
                    <a:pt x="231" y="909"/>
                  </a:lnTo>
                  <a:lnTo>
                    <a:pt x="233" y="926"/>
                  </a:lnTo>
                  <a:lnTo>
                    <a:pt x="234" y="914"/>
                  </a:lnTo>
                  <a:lnTo>
                    <a:pt x="235" y="878"/>
                  </a:lnTo>
                  <a:lnTo>
                    <a:pt x="235" y="824"/>
                  </a:lnTo>
                  <a:lnTo>
                    <a:pt x="236" y="767"/>
                  </a:lnTo>
                  <a:lnTo>
                    <a:pt x="238" y="690"/>
                  </a:lnTo>
                  <a:lnTo>
                    <a:pt x="239" y="512"/>
                  </a:lnTo>
                  <a:lnTo>
                    <a:pt x="239" y="9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61"/>
                  </a:lnTo>
                  <a:lnTo>
                    <a:pt x="250" y="229"/>
                  </a:lnTo>
                  <a:lnTo>
                    <a:pt x="251" y="353"/>
                  </a:lnTo>
                  <a:lnTo>
                    <a:pt x="252" y="447"/>
                  </a:lnTo>
                  <a:lnTo>
                    <a:pt x="254" y="521"/>
                  </a:lnTo>
                  <a:lnTo>
                    <a:pt x="254" y="578"/>
                  </a:lnTo>
                  <a:lnTo>
                    <a:pt x="255" y="624"/>
                  </a:lnTo>
                  <a:lnTo>
                    <a:pt x="256" y="664"/>
                  </a:lnTo>
                  <a:lnTo>
                    <a:pt x="257" y="698"/>
                  </a:lnTo>
                  <a:lnTo>
                    <a:pt x="257" y="728"/>
                  </a:lnTo>
                  <a:lnTo>
                    <a:pt x="259" y="752"/>
                  </a:lnTo>
                  <a:lnTo>
                    <a:pt x="260" y="772"/>
                  </a:lnTo>
                  <a:lnTo>
                    <a:pt x="261" y="789"/>
                  </a:lnTo>
                  <a:lnTo>
                    <a:pt x="261" y="805"/>
                  </a:lnTo>
                  <a:lnTo>
                    <a:pt x="262" y="821"/>
                  </a:lnTo>
                  <a:lnTo>
                    <a:pt x="264" y="835"/>
                  </a:lnTo>
                  <a:lnTo>
                    <a:pt x="265" y="850"/>
                  </a:lnTo>
                  <a:lnTo>
                    <a:pt x="265" y="863"/>
                  </a:lnTo>
                  <a:lnTo>
                    <a:pt x="266" y="877"/>
                  </a:lnTo>
                  <a:lnTo>
                    <a:pt x="267" y="890"/>
                  </a:lnTo>
                  <a:lnTo>
                    <a:pt x="269" y="902"/>
                  </a:lnTo>
                  <a:lnTo>
                    <a:pt x="269" y="913"/>
                  </a:lnTo>
                  <a:lnTo>
                    <a:pt x="270" y="923"/>
                  </a:lnTo>
                  <a:lnTo>
                    <a:pt x="271" y="933"/>
                  </a:lnTo>
                  <a:lnTo>
                    <a:pt x="272" y="937"/>
                  </a:lnTo>
                  <a:lnTo>
                    <a:pt x="272" y="935"/>
                  </a:lnTo>
                  <a:lnTo>
                    <a:pt x="274" y="926"/>
                  </a:lnTo>
                  <a:lnTo>
                    <a:pt x="275" y="912"/>
                  </a:lnTo>
                  <a:lnTo>
                    <a:pt x="276" y="898"/>
                  </a:lnTo>
                  <a:lnTo>
                    <a:pt x="276" y="893"/>
                  </a:lnTo>
                  <a:lnTo>
                    <a:pt x="277" y="893"/>
                  </a:lnTo>
                  <a:lnTo>
                    <a:pt x="279" y="897"/>
                  </a:lnTo>
                  <a:lnTo>
                    <a:pt x="280" y="897"/>
                  </a:lnTo>
                  <a:lnTo>
                    <a:pt x="281" y="887"/>
                  </a:lnTo>
                  <a:lnTo>
                    <a:pt x="281" y="866"/>
                  </a:lnTo>
                  <a:lnTo>
                    <a:pt x="282" y="836"/>
                  </a:lnTo>
                  <a:lnTo>
                    <a:pt x="283" y="798"/>
                  </a:lnTo>
                  <a:lnTo>
                    <a:pt x="285" y="762"/>
                  </a:lnTo>
                  <a:lnTo>
                    <a:pt x="285" y="736"/>
                  </a:lnTo>
                  <a:lnTo>
                    <a:pt x="286" y="724"/>
                  </a:lnTo>
                  <a:lnTo>
                    <a:pt x="287" y="731"/>
                  </a:lnTo>
                  <a:lnTo>
                    <a:pt x="288" y="750"/>
                  </a:lnTo>
                  <a:lnTo>
                    <a:pt x="288" y="777"/>
                  </a:lnTo>
                  <a:lnTo>
                    <a:pt x="290" y="806"/>
                  </a:lnTo>
                  <a:lnTo>
                    <a:pt x="291" y="836"/>
                  </a:lnTo>
                  <a:lnTo>
                    <a:pt x="292" y="862"/>
                  </a:lnTo>
                  <a:lnTo>
                    <a:pt x="292" y="886"/>
                  </a:lnTo>
                  <a:lnTo>
                    <a:pt x="293" y="906"/>
                  </a:lnTo>
                  <a:lnTo>
                    <a:pt x="295" y="922"/>
                  </a:lnTo>
                  <a:lnTo>
                    <a:pt x="296" y="934"/>
                  </a:lnTo>
                  <a:lnTo>
                    <a:pt x="296" y="944"/>
                  </a:lnTo>
                  <a:lnTo>
                    <a:pt x="297" y="948"/>
                  </a:lnTo>
                  <a:lnTo>
                    <a:pt x="298" y="942"/>
                  </a:lnTo>
                  <a:lnTo>
                    <a:pt x="300" y="913"/>
                  </a:lnTo>
                  <a:lnTo>
                    <a:pt x="300" y="852"/>
                  </a:lnTo>
                  <a:lnTo>
                    <a:pt x="301" y="767"/>
                  </a:lnTo>
                  <a:lnTo>
                    <a:pt x="302" y="676"/>
                  </a:lnTo>
                  <a:lnTo>
                    <a:pt x="303" y="615"/>
                  </a:lnTo>
                  <a:lnTo>
                    <a:pt x="303" y="608"/>
                  </a:lnTo>
                  <a:lnTo>
                    <a:pt x="305" y="645"/>
                  </a:lnTo>
                  <a:lnTo>
                    <a:pt x="306" y="695"/>
                  </a:lnTo>
                  <a:lnTo>
                    <a:pt x="307" y="716"/>
                  </a:lnTo>
                  <a:lnTo>
                    <a:pt x="307" y="678"/>
                  </a:lnTo>
                  <a:lnTo>
                    <a:pt x="308" y="572"/>
                  </a:lnTo>
                  <a:lnTo>
                    <a:pt x="310" y="404"/>
                  </a:lnTo>
                  <a:lnTo>
                    <a:pt x="311" y="208"/>
                  </a:lnTo>
                  <a:lnTo>
                    <a:pt x="311" y="41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130"/>
                  </a:lnTo>
                  <a:lnTo>
                    <a:pt x="315" y="322"/>
                  </a:lnTo>
                  <a:lnTo>
                    <a:pt x="316" y="517"/>
                  </a:lnTo>
                  <a:lnTo>
                    <a:pt x="317" y="680"/>
                  </a:lnTo>
                  <a:lnTo>
                    <a:pt x="318" y="798"/>
                  </a:lnTo>
                  <a:lnTo>
                    <a:pt x="318" y="876"/>
                  </a:lnTo>
                  <a:lnTo>
                    <a:pt x="319" y="929"/>
                  </a:lnTo>
                  <a:lnTo>
                    <a:pt x="321" y="959"/>
                  </a:lnTo>
                  <a:lnTo>
                    <a:pt x="322" y="975"/>
                  </a:lnTo>
                  <a:lnTo>
                    <a:pt x="322" y="984"/>
                  </a:lnTo>
                  <a:lnTo>
                    <a:pt x="323" y="988"/>
                  </a:lnTo>
                  <a:lnTo>
                    <a:pt x="324" y="990"/>
                  </a:lnTo>
                  <a:lnTo>
                    <a:pt x="326" y="990"/>
                  </a:lnTo>
                  <a:lnTo>
                    <a:pt x="326" y="989"/>
                  </a:lnTo>
                  <a:lnTo>
                    <a:pt x="327" y="984"/>
                  </a:lnTo>
                  <a:lnTo>
                    <a:pt x="328" y="968"/>
                  </a:lnTo>
                  <a:lnTo>
                    <a:pt x="329" y="933"/>
                  </a:lnTo>
                  <a:lnTo>
                    <a:pt x="329" y="858"/>
                  </a:lnTo>
                  <a:lnTo>
                    <a:pt x="331" y="732"/>
                  </a:lnTo>
                  <a:lnTo>
                    <a:pt x="332" y="518"/>
                  </a:lnTo>
                  <a:lnTo>
                    <a:pt x="333" y="226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8" y="133"/>
                  </a:lnTo>
                  <a:lnTo>
                    <a:pt x="339" y="296"/>
                  </a:lnTo>
                  <a:lnTo>
                    <a:pt x="341" y="425"/>
                  </a:lnTo>
                  <a:lnTo>
                    <a:pt x="342" y="524"/>
                  </a:lnTo>
                  <a:lnTo>
                    <a:pt x="342" y="603"/>
                  </a:lnTo>
                  <a:lnTo>
                    <a:pt x="343" y="664"/>
                  </a:lnTo>
                  <a:lnTo>
                    <a:pt x="344" y="712"/>
                  </a:lnTo>
                  <a:lnTo>
                    <a:pt x="346" y="750"/>
                  </a:lnTo>
                  <a:lnTo>
                    <a:pt x="346" y="781"/>
                  </a:lnTo>
                  <a:lnTo>
                    <a:pt x="347" y="809"/>
                  </a:lnTo>
                  <a:lnTo>
                    <a:pt x="348" y="831"/>
                  </a:lnTo>
                  <a:lnTo>
                    <a:pt x="349" y="851"/>
                  </a:lnTo>
                  <a:lnTo>
                    <a:pt x="349" y="868"/>
                  </a:lnTo>
                  <a:lnTo>
                    <a:pt x="351" y="882"/>
                  </a:lnTo>
                  <a:lnTo>
                    <a:pt x="352" y="893"/>
                  </a:lnTo>
                  <a:lnTo>
                    <a:pt x="353" y="899"/>
                  </a:lnTo>
                  <a:lnTo>
                    <a:pt x="353" y="903"/>
                  </a:lnTo>
                  <a:lnTo>
                    <a:pt x="354" y="906"/>
                  </a:lnTo>
                  <a:lnTo>
                    <a:pt x="355" y="908"/>
                  </a:lnTo>
                  <a:lnTo>
                    <a:pt x="357" y="914"/>
                  </a:lnTo>
                  <a:lnTo>
                    <a:pt x="357" y="923"/>
                  </a:lnTo>
                  <a:lnTo>
                    <a:pt x="358" y="935"/>
                  </a:lnTo>
                  <a:lnTo>
                    <a:pt x="359" y="953"/>
                  </a:lnTo>
                  <a:lnTo>
                    <a:pt x="360" y="971"/>
                  </a:lnTo>
                  <a:lnTo>
                    <a:pt x="360" y="991"/>
                  </a:lnTo>
                  <a:lnTo>
                    <a:pt x="362" y="1010"/>
                  </a:lnTo>
                  <a:lnTo>
                    <a:pt x="363" y="1025"/>
                  </a:lnTo>
                  <a:lnTo>
                    <a:pt x="364" y="1034"/>
                  </a:lnTo>
                  <a:lnTo>
                    <a:pt x="364" y="1032"/>
                  </a:lnTo>
                  <a:lnTo>
                    <a:pt x="365" y="1022"/>
                  </a:lnTo>
                  <a:lnTo>
                    <a:pt x="367" y="1002"/>
                  </a:lnTo>
                  <a:lnTo>
                    <a:pt x="368" y="976"/>
                  </a:lnTo>
                  <a:lnTo>
                    <a:pt x="368" y="949"/>
                  </a:lnTo>
                  <a:lnTo>
                    <a:pt x="369" y="927"/>
                  </a:lnTo>
                  <a:lnTo>
                    <a:pt x="370" y="912"/>
                  </a:lnTo>
                  <a:lnTo>
                    <a:pt x="372" y="904"/>
                  </a:lnTo>
                  <a:lnTo>
                    <a:pt x="372" y="901"/>
                  </a:lnTo>
                  <a:lnTo>
                    <a:pt x="373" y="896"/>
                  </a:lnTo>
                  <a:lnTo>
                    <a:pt x="374" y="886"/>
                  </a:lnTo>
                  <a:lnTo>
                    <a:pt x="375" y="866"/>
                  </a:lnTo>
                  <a:lnTo>
                    <a:pt x="375" y="834"/>
                  </a:lnTo>
                  <a:lnTo>
                    <a:pt x="377" y="790"/>
                  </a:lnTo>
                  <a:lnTo>
                    <a:pt x="378" y="742"/>
                  </a:lnTo>
                  <a:lnTo>
                    <a:pt x="379" y="696"/>
                  </a:lnTo>
                  <a:lnTo>
                    <a:pt x="379" y="664"/>
                  </a:lnTo>
                  <a:lnTo>
                    <a:pt x="380" y="656"/>
                  </a:lnTo>
                  <a:lnTo>
                    <a:pt x="382" y="672"/>
                  </a:lnTo>
                  <a:lnTo>
                    <a:pt x="383" y="706"/>
                  </a:lnTo>
                  <a:lnTo>
                    <a:pt x="383" y="749"/>
                  </a:lnTo>
                  <a:lnTo>
                    <a:pt x="384" y="796"/>
                  </a:lnTo>
                  <a:lnTo>
                    <a:pt x="385" y="844"/>
                  </a:lnTo>
                  <a:lnTo>
                    <a:pt x="387" y="886"/>
                  </a:lnTo>
                  <a:lnTo>
                    <a:pt x="387" y="923"/>
                  </a:lnTo>
                  <a:lnTo>
                    <a:pt x="388" y="952"/>
                  </a:lnTo>
                  <a:lnTo>
                    <a:pt x="389" y="968"/>
                  </a:lnTo>
                  <a:lnTo>
                    <a:pt x="390" y="971"/>
                  </a:lnTo>
                  <a:lnTo>
                    <a:pt x="390" y="964"/>
                  </a:lnTo>
                  <a:lnTo>
                    <a:pt x="391" y="955"/>
                  </a:lnTo>
                  <a:lnTo>
                    <a:pt x="393" y="950"/>
                  </a:lnTo>
                  <a:lnTo>
                    <a:pt x="394" y="952"/>
                  </a:lnTo>
                  <a:lnTo>
                    <a:pt x="395" y="958"/>
                  </a:lnTo>
                  <a:lnTo>
                    <a:pt x="395" y="964"/>
                  </a:lnTo>
                  <a:lnTo>
                    <a:pt x="396" y="970"/>
                  </a:lnTo>
                  <a:lnTo>
                    <a:pt x="398" y="973"/>
                  </a:lnTo>
                  <a:lnTo>
                    <a:pt x="399" y="973"/>
                  </a:lnTo>
                  <a:lnTo>
                    <a:pt x="399" y="968"/>
                  </a:lnTo>
                  <a:lnTo>
                    <a:pt x="400" y="958"/>
                  </a:lnTo>
                  <a:lnTo>
                    <a:pt x="401" y="943"/>
                  </a:lnTo>
                  <a:lnTo>
                    <a:pt x="403" y="924"/>
                  </a:lnTo>
                  <a:lnTo>
                    <a:pt x="403" y="907"/>
                  </a:lnTo>
                  <a:lnTo>
                    <a:pt x="404" y="892"/>
                  </a:lnTo>
                  <a:lnTo>
                    <a:pt x="405" y="887"/>
                  </a:lnTo>
                  <a:lnTo>
                    <a:pt x="406" y="890"/>
                  </a:lnTo>
                  <a:lnTo>
                    <a:pt x="406" y="899"/>
                  </a:lnTo>
                  <a:lnTo>
                    <a:pt x="408" y="914"/>
                  </a:lnTo>
                  <a:lnTo>
                    <a:pt x="409" y="929"/>
                  </a:lnTo>
                  <a:lnTo>
                    <a:pt x="410" y="942"/>
                  </a:lnTo>
                  <a:lnTo>
                    <a:pt x="410" y="952"/>
                  </a:lnTo>
                  <a:lnTo>
                    <a:pt x="411" y="959"/>
                  </a:lnTo>
                  <a:lnTo>
                    <a:pt x="413" y="963"/>
                  </a:lnTo>
                  <a:lnTo>
                    <a:pt x="414" y="965"/>
                  </a:lnTo>
                  <a:lnTo>
                    <a:pt x="414" y="966"/>
                  </a:lnTo>
                  <a:lnTo>
                    <a:pt x="415" y="966"/>
                  </a:lnTo>
                  <a:lnTo>
                    <a:pt x="416" y="965"/>
                  </a:lnTo>
                  <a:lnTo>
                    <a:pt x="418" y="963"/>
                  </a:lnTo>
                  <a:lnTo>
                    <a:pt x="418" y="960"/>
                  </a:lnTo>
                  <a:lnTo>
                    <a:pt x="419" y="955"/>
                  </a:lnTo>
                  <a:lnTo>
                    <a:pt x="420" y="950"/>
                  </a:lnTo>
                  <a:lnTo>
                    <a:pt x="421" y="943"/>
                  </a:lnTo>
                  <a:lnTo>
                    <a:pt x="421" y="937"/>
                  </a:lnTo>
                  <a:lnTo>
                    <a:pt x="423" y="929"/>
                  </a:lnTo>
                  <a:lnTo>
                    <a:pt x="424" y="922"/>
                  </a:lnTo>
                  <a:lnTo>
                    <a:pt x="425" y="916"/>
                  </a:lnTo>
                  <a:lnTo>
                    <a:pt x="425" y="911"/>
                  </a:lnTo>
                  <a:lnTo>
                    <a:pt x="426" y="907"/>
                  </a:lnTo>
                  <a:lnTo>
                    <a:pt x="427" y="902"/>
                  </a:lnTo>
                  <a:lnTo>
                    <a:pt x="429" y="891"/>
                  </a:lnTo>
                  <a:lnTo>
                    <a:pt x="429" y="868"/>
                  </a:lnTo>
                  <a:lnTo>
                    <a:pt x="430" y="834"/>
                  </a:lnTo>
                  <a:lnTo>
                    <a:pt x="431" y="778"/>
                  </a:lnTo>
                  <a:lnTo>
                    <a:pt x="432" y="704"/>
                  </a:lnTo>
                  <a:lnTo>
                    <a:pt x="432" y="630"/>
                  </a:lnTo>
                  <a:lnTo>
                    <a:pt x="434" y="580"/>
                  </a:lnTo>
                  <a:lnTo>
                    <a:pt x="435" y="578"/>
                  </a:lnTo>
                  <a:lnTo>
                    <a:pt x="436" y="623"/>
                  </a:lnTo>
                  <a:lnTo>
                    <a:pt x="436" y="695"/>
                  </a:lnTo>
                  <a:lnTo>
                    <a:pt x="437" y="769"/>
                  </a:lnTo>
                  <a:lnTo>
                    <a:pt x="439" y="834"/>
                  </a:lnTo>
                  <a:lnTo>
                    <a:pt x="440" y="885"/>
                  </a:lnTo>
                  <a:lnTo>
                    <a:pt x="440" y="926"/>
                  </a:lnTo>
                  <a:lnTo>
                    <a:pt x="441" y="955"/>
                  </a:lnTo>
                  <a:lnTo>
                    <a:pt x="442" y="976"/>
                  </a:lnTo>
                  <a:lnTo>
                    <a:pt x="444" y="990"/>
                  </a:lnTo>
                  <a:lnTo>
                    <a:pt x="444" y="999"/>
                  </a:lnTo>
                  <a:lnTo>
                    <a:pt x="445" y="1000"/>
                  </a:lnTo>
                  <a:lnTo>
                    <a:pt x="446" y="999"/>
                  </a:lnTo>
                  <a:lnTo>
                    <a:pt x="447" y="995"/>
                  </a:lnTo>
                  <a:lnTo>
                    <a:pt x="449" y="990"/>
                  </a:lnTo>
                  <a:lnTo>
                    <a:pt x="449" y="985"/>
                  </a:lnTo>
                  <a:lnTo>
                    <a:pt x="450" y="980"/>
                  </a:lnTo>
                  <a:lnTo>
                    <a:pt x="451" y="975"/>
                  </a:lnTo>
                  <a:lnTo>
                    <a:pt x="452" y="970"/>
                  </a:lnTo>
                  <a:lnTo>
                    <a:pt x="452" y="966"/>
                  </a:lnTo>
                  <a:lnTo>
                    <a:pt x="454" y="963"/>
                  </a:lnTo>
                  <a:lnTo>
                    <a:pt x="455" y="960"/>
                  </a:lnTo>
                  <a:lnTo>
                    <a:pt x="456" y="959"/>
                  </a:lnTo>
                  <a:lnTo>
                    <a:pt x="456" y="959"/>
                  </a:lnTo>
                  <a:lnTo>
                    <a:pt x="457" y="959"/>
                  </a:lnTo>
                  <a:lnTo>
                    <a:pt x="459" y="958"/>
                  </a:lnTo>
                  <a:lnTo>
                    <a:pt x="460" y="958"/>
                  </a:lnTo>
                  <a:lnTo>
                    <a:pt x="460" y="957"/>
                  </a:lnTo>
                  <a:lnTo>
                    <a:pt x="461" y="954"/>
                  </a:lnTo>
                  <a:lnTo>
                    <a:pt x="462" y="953"/>
                  </a:lnTo>
                  <a:lnTo>
                    <a:pt x="463" y="952"/>
                  </a:lnTo>
                  <a:lnTo>
                    <a:pt x="463" y="950"/>
                  </a:lnTo>
                  <a:lnTo>
                    <a:pt x="465" y="950"/>
                  </a:lnTo>
                  <a:lnTo>
                    <a:pt x="466" y="952"/>
                  </a:lnTo>
                  <a:lnTo>
                    <a:pt x="467" y="953"/>
                  </a:lnTo>
                  <a:lnTo>
                    <a:pt x="467" y="954"/>
                  </a:lnTo>
                  <a:lnTo>
                    <a:pt x="468" y="955"/>
                  </a:lnTo>
                  <a:lnTo>
                    <a:pt x="470" y="957"/>
                  </a:lnTo>
                  <a:lnTo>
                    <a:pt x="471" y="957"/>
                  </a:lnTo>
                  <a:lnTo>
                    <a:pt x="471" y="957"/>
                  </a:lnTo>
                  <a:lnTo>
                    <a:pt x="472" y="957"/>
                  </a:lnTo>
                  <a:lnTo>
                    <a:pt x="473" y="955"/>
                  </a:lnTo>
                  <a:lnTo>
                    <a:pt x="475" y="955"/>
                  </a:lnTo>
                  <a:lnTo>
                    <a:pt x="475" y="953"/>
                  </a:lnTo>
                  <a:lnTo>
                    <a:pt x="476" y="952"/>
                  </a:lnTo>
                  <a:lnTo>
                    <a:pt x="477" y="949"/>
                  </a:lnTo>
                  <a:lnTo>
                    <a:pt x="478" y="945"/>
                  </a:lnTo>
                  <a:lnTo>
                    <a:pt x="478" y="943"/>
                  </a:lnTo>
                  <a:lnTo>
                    <a:pt x="480" y="942"/>
                  </a:lnTo>
                  <a:lnTo>
                    <a:pt x="481" y="942"/>
                  </a:lnTo>
                  <a:lnTo>
                    <a:pt x="482" y="943"/>
                  </a:lnTo>
                  <a:lnTo>
                    <a:pt x="482" y="945"/>
                  </a:lnTo>
                  <a:lnTo>
                    <a:pt x="483" y="947"/>
                  </a:lnTo>
                  <a:lnTo>
                    <a:pt x="485" y="949"/>
                  </a:lnTo>
                  <a:lnTo>
                    <a:pt x="486" y="952"/>
                  </a:lnTo>
                  <a:lnTo>
                    <a:pt x="486" y="954"/>
                  </a:lnTo>
                  <a:lnTo>
                    <a:pt x="487" y="955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90" y="958"/>
                  </a:lnTo>
                  <a:lnTo>
                    <a:pt x="491" y="959"/>
                  </a:lnTo>
                  <a:lnTo>
                    <a:pt x="492" y="959"/>
                  </a:lnTo>
                  <a:lnTo>
                    <a:pt x="493" y="960"/>
                  </a:lnTo>
                  <a:lnTo>
                    <a:pt x="493" y="962"/>
                  </a:lnTo>
                  <a:lnTo>
                    <a:pt x="495" y="962"/>
                  </a:lnTo>
                  <a:lnTo>
                    <a:pt x="496" y="963"/>
                  </a:lnTo>
                  <a:lnTo>
                    <a:pt x="497" y="964"/>
                  </a:lnTo>
                  <a:lnTo>
                    <a:pt x="497" y="964"/>
                  </a:lnTo>
                  <a:lnTo>
                    <a:pt x="498" y="963"/>
                  </a:lnTo>
                  <a:lnTo>
                    <a:pt x="499" y="955"/>
                  </a:lnTo>
                  <a:lnTo>
                    <a:pt x="501" y="933"/>
                  </a:lnTo>
                  <a:lnTo>
                    <a:pt x="501" y="870"/>
                  </a:lnTo>
                  <a:lnTo>
                    <a:pt x="502" y="737"/>
                  </a:lnTo>
                  <a:lnTo>
                    <a:pt x="503" y="469"/>
                  </a:lnTo>
                  <a:lnTo>
                    <a:pt x="504" y="13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25"/>
                  </a:lnTo>
                  <a:lnTo>
                    <a:pt x="521" y="172"/>
                  </a:lnTo>
                  <a:lnTo>
                    <a:pt x="522" y="286"/>
                  </a:lnTo>
                  <a:lnTo>
                    <a:pt x="523" y="375"/>
                  </a:lnTo>
                  <a:lnTo>
                    <a:pt x="524" y="447"/>
                  </a:lnTo>
                  <a:lnTo>
                    <a:pt x="524" y="506"/>
                  </a:lnTo>
                  <a:lnTo>
                    <a:pt x="526" y="552"/>
                  </a:lnTo>
                  <a:lnTo>
                    <a:pt x="527" y="589"/>
                  </a:lnTo>
                  <a:lnTo>
                    <a:pt x="528" y="618"/>
                  </a:lnTo>
                  <a:lnTo>
                    <a:pt x="528" y="639"/>
                  </a:lnTo>
                  <a:lnTo>
                    <a:pt x="529" y="649"/>
                  </a:lnTo>
                  <a:lnTo>
                    <a:pt x="531" y="645"/>
                  </a:lnTo>
                  <a:lnTo>
                    <a:pt x="532" y="621"/>
                  </a:lnTo>
                  <a:lnTo>
                    <a:pt x="532" y="568"/>
                  </a:lnTo>
                  <a:lnTo>
                    <a:pt x="533" y="477"/>
                  </a:lnTo>
                  <a:lnTo>
                    <a:pt x="534" y="344"/>
                  </a:lnTo>
                  <a:lnTo>
                    <a:pt x="535" y="172"/>
                  </a:lnTo>
                  <a:lnTo>
                    <a:pt x="535" y="44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80"/>
                  </a:lnTo>
                  <a:lnTo>
                    <a:pt x="547" y="349"/>
                  </a:lnTo>
                  <a:lnTo>
                    <a:pt x="547" y="491"/>
                  </a:lnTo>
                  <a:lnTo>
                    <a:pt x="548" y="601"/>
                  </a:lnTo>
                  <a:lnTo>
                    <a:pt x="549" y="687"/>
                  </a:lnTo>
                  <a:lnTo>
                    <a:pt x="550" y="749"/>
                  </a:lnTo>
                  <a:lnTo>
                    <a:pt x="550" y="795"/>
                  </a:lnTo>
                  <a:lnTo>
                    <a:pt x="552" y="830"/>
                  </a:lnTo>
                  <a:lnTo>
                    <a:pt x="553" y="856"/>
                  </a:lnTo>
                  <a:lnTo>
                    <a:pt x="554" y="876"/>
                  </a:lnTo>
                  <a:lnTo>
                    <a:pt x="554" y="892"/>
                  </a:lnTo>
                  <a:lnTo>
                    <a:pt x="555" y="906"/>
                  </a:lnTo>
                  <a:lnTo>
                    <a:pt x="557" y="916"/>
                  </a:lnTo>
                  <a:lnTo>
                    <a:pt x="558" y="926"/>
                  </a:lnTo>
                  <a:lnTo>
                    <a:pt x="558" y="933"/>
                  </a:lnTo>
                  <a:lnTo>
                    <a:pt x="559" y="938"/>
                  </a:lnTo>
                  <a:lnTo>
                    <a:pt x="560" y="943"/>
                  </a:lnTo>
                  <a:lnTo>
                    <a:pt x="562" y="945"/>
                  </a:lnTo>
                  <a:lnTo>
                    <a:pt x="563" y="948"/>
                  </a:lnTo>
                  <a:lnTo>
                    <a:pt x="563" y="950"/>
                  </a:lnTo>
                  <a:lnTo>
                    <a:pt x="564" y="954"/>
                  </a:lnTo>
                  <a:lnTo>
                    <a:pt x="565" y="958"/>
                  </a:lnTo>
                  <a:lnTo>
                    <a:pt x="567" y="963"/>
                  </a:lnTo>
                  <a:lnTo>
                    <a:pt x="567" y="968"/>
                  </a:lnTo>
                  <a:lnTo>
                    <a:pt x="568" y="971"/>
                  </a:lnTo>
                  <a:lnTo>
                    <a:pt x="569" y="974"/>
                  </a:lnTo>
                  <a:lnTo>
                    <a:pt x="570" y="976"/>
                  </a:lnTo>
                  <a:lnTo>
                    <a:pt x="570" y="979"/>
                  </a:lnTo>
                  <a:lnTo>
                    <a:pt x="571" y="980"/>
                  </a:lnTo>
                  <a:lnTo>
                    <a:pt x="573" y="981"/>
                  </a:lnTo>
                  <a:lnTo>
                    <a:pt x="574" y="981"/>
                  </a:lnTo>
                  <a:lnTo>
                    <a:pt x="574" y="981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8" y="979"/>
                  </a:lnTo>
                  <a:lnTo>
                    <a:pt x="578" y="976"/>
                  </a:lnTo>
                  <a:lnTo>
                    <a:pt x="579" y="975"/>
                  </a:lnTo>
                  <a:lnTo>
                    <a:pt x="580" y="973"/>
                  </a:lnTo>
                  <a:lnTo>
                    <a:pt x="581" y="970"/>
                  </a:lnTo>
                  <a:lnTo>
                    <a:pt x="581" y="968"/>
                  </a:lnTo>
                  <a:lnTo>
                    <a:pt x="583" y="966"/>
                  </a:lnTo>
                  <a:lnTo>
                    <a:pt x="584" y="965"/>
                  </a:lnTo>
                  <a:lnTo>
                    <a:pt x="585" y="964"/>
                  </a:lnTo>
                  <a:lnTo>
                    <a:pt x="585" y="963"/>
                  </a:lnTo>
                  <a:lnTo>
                    <a:pt x="586" y="962"/>
                  </a:lnTo>
                  <a:lnTo>
                    <a:pt x="588" y="960"/>
                  </a:lnTo>
                  <a:lnTo>
                    <a:pt x="589" y="958"/>
                  </a:lnTo>
                  <a:lnTo>
                    <a:pt x="589" y="957"/>
                  </a:lnTo>
                  <a:lnTo>
                    <a:pt x="590" y="955"/>
                  </a:lnTo>
                  <a:lnTo>
                    <a:pt x="591" y="954"/>
                  </a:lnTo>
                  <a:lnTo>
                    <a:pt x="593" y="954"/>
                  </a:lnTo>
                  <a:lnTo>
                    <a:pt x="593" y="955"/>
                  </a:lnTo>
                  <a:lnTo>
                    <a:pt x="594" y="955"/>
                  </a:lnTo>
                  <a:lnTo>
                    <a:pt x="595" y="957"/>
                  </a:lnTo>
                  <a:lnTo>
                    <a:pt x="596" y="958"/>
                  </a:lnTo>
                  <a:lnTo>
                    <a:pt x="596" y="958"/>
                  </a:lnTo>
                  <a:lnTo>
                    <a:pt x="598" y="959"/>
                  </a:lnTo>
                  <a:lnTo>
                    <a:pt x="599" y="959"/>
                  </a:lnTo>
                  <a:lnTo>
                    <a:pt x="600" y="959"/>
                  </a:lnTo>
                  <a:lnTo>
                    <a:pt x="600" y="959"/>
                  </a:lnTo>
                  <a:lnTo>
                    <a:pt x="601" y="958"/>
                  </a:lnTo>
                  <a:lnTo>
                    <a:pt x="603" y="958"/>
                  </a:lnTo>
                  <a:lnTo>
                    <a:pt x="604" y="958"/>
                  </a:lnTo>
                  <a:lnTo>
                    <a:pt x="604" y="958"/>
                  </a:lnTo>
                  <a:lnTo>
                    <a:pt x="605" y="957"/>
                  </a:lnTo>
                  <a:lnTo>
                    <a:pt x="606" y="957"/>
                  </a:lnTo>
                  <a:lnTo>
                    <a:pt x="607" y="957"/>
                  </a:lnTo>
                  <a:lnTo>
                    <a:pt x="607" y="955"/>
                  </a:lnTo>
                  <a:lnTo>
                    <a:pt x="609" y="955"/>
                  </a:lnTo>
                  <a:lnTo>
                    <a:pt x="610" y="955"/>
                  </a:lnTo>
                  <a:lnTo>
                    <a:pt x="611" y="954"/>
                  </a:lnTo>
                  <a:lnTo>
                    <a:pt x="611" y="954"/>
                  </a:lnTo>
                  <a:lnTo>
                    <a:pt x="612" y="953"/>
                  </a:lnTo>
                  <a:lnTo>
                    <a:pt x="614" y="952"/>
                  </a:lnTo>
                  <a:lnTo>
                    <a:pt x="615" y="952"/>
                  </a:lnTo>
                  <a:lnTo>
                    <a:pt x="616" y="950"/>
                  </a:lnTo>
                  <a:lnTo>
                    <a:pt x="616" y="949"/>
                  </a:lnTo>
                  <a:lnTo>
                    <a:pt x="617" y="949"/>
                  </a:lnTo>
                  <a:lnTo>
                    <a:pt x="619" y="948"/>
                  </a:lnTo>
                  <a:lnTo>
                    <a:pt x="620" y="948"/>
                  </a:lnTo>
                  <a:lnTo>
                    <a:pt x="620" y="947"/>
                  </a:lnTo>
                  <a:lnTo>
                    <a:pt x="621" y="947"/>
                  </a:lnTo>
                  <a:lnTo>
                    <a:pt x="622" y="947"/>
                  </a:lnTo>
                  <a:lnTo>
                    <a:pt x="624" y="945"/>
                  </a:lnTo>
                  <a:lnTo>
                    <a:pt x="624" y="945"/>
                  </a:lnTo>
                  <a:lnTo>
                    <a:pt x="625" y="944"/>
                  </a:lnTo>
                  <a:lnTo>
                    <a:pt x="626" y="943"/>
                  </a:lnTo>
                  <a:lnTo>
                    <a:pt x="627" y="940"/>
                  </a:lnTo>
                  <a:lnTo>
                    <a:pt x="627" y="938"/>
                  </a:lnTo>
                  <a:lnTo>
                    <a:pt x="629" y="934"/>
                  </a:lnTo>
                  <a:lnTo>
                    <a:pt x="630" y="929"/>
                  </a:lnTo>
                  <a:lnTo>
                    <a:pt x="631" y="924"/>
                  </a:lnTo>
                  <a:lnTo>
                    <a:pt x="631" y="918"/>
                  </a:lnTo>
                  <a:lnTo>
                    <a:pt x="632" y="914"/>
                  </a:lnTo>
                  <a:lnTo>
                    <a:pt x="634" y="909"/>
                  </a:lnTo>
                  <a:lnTo>
                    <a:pt x="635" y="907"/>
                  </a:lnTo>
                  <a:lnTo>
                    <a:pt x="635" y="907"/>
                  </a:lnTo>
                  <a:lnTo>
                    <a:pt x="636" y="907"/>
                  </a:lnTo>
                  <a:lnTo>
                    <a:pt x="637" y="909"/>
                  </a:lnTo>
                  <a:lnTo>
                    <a:pt x="638" y="913"/>
                  </a:lnTo>
                  <a:lnTo>
                    <a:pt x="638" y="917"/>
                  </a:lnTo>
                  <a:lnTo>
                    <a:pt x="640" y="923"/>
                  </a:lnTo>
                  <a:lnTo>
                    <a:pt x="641" y="928"/>
                  </a:lnTo>
                  <a:lnTo>
                    <a:pt x="642" y="933"/>
                  </a:lnTo>
                  <a:lnTo>
                    <a:pt x="642" y="938"/>
                  </a:lnTo>
                  <a:lnTo>
                    <a:pt x="643" y="942"/>
                  </a:lnTo>
                  <a:lnTo>
                    <a:pt x="645" y="945"/>
                  </a:lnTo>
                  <a:lnTo>
                    <a:pt x="646" y="949"/>
                  </a:lnTo>
                  <a:lnTo>
                    <a:pt x="646" y="952"/>
                  </a:lnTo>
                  <a:lnTo>
                    <a:pt x="647" y="954"/>
                  </a:lnTo>
                  <a:lnTo>
                    <a:pt x="648" y="955"/>
                  </a:lnTo>
                  <a:lnTo>
                    <a:pt x="650" y="955"/>
                  </a:lnTo>
                  <a:lnTo>
                    <a:pt x="650" y="954"/>
                  </a:lnTo>
                  <a:lnTo>
                    <a:pt x="651" y="952"/>
                  </a:lnTo>
                  <a:lnTo>
                    <a:pt x="652" y="948"/>
                  </a:lnTo>
                  <a:lnTo>
                    <a:pt x="653" y="943"/>
                  </a:lnTo>
                  <a:lnTo>
                    <a:pt x="653" y="937"/>
                  </a:lnTo>
                  <a:lnTo>
                    <a:pt x="655" y="928"/>
                  </a:lnTo>
                  <a:lnTo>
                    <a:pt x="656" y="921"/>
                  </a:lnTo>
                  <a:lnTo>
                    <a:pt x="657" y="912"/>
                  </a:lnTo>
                  <a:lnTo>
                    <a:pt x="657" y="904"/>
                  </a:lnTo>
                  <a:lnTo>
                    <a:pt x="658" y="899"/>
                  </a:lnTo>
                  <a:lnTo>
                    <a:pt x="660" y="896"/>
                  </a:lnTo>
                  <a:lnTo>
                    <a:pt x="661" y="896"/>
                  </a:lnTo>
                  <a:lnTo>
                    <a:pt x="661" y="898"/>
                  </a:lnTo>
                  <a:lnTo>
                    <a:pt x="662" y="902"/>
                  </a:lnTo>
                  <a:lnTo>
                    <a:pt x="663" y="907"/>
                  </a:lnTo>
                  <a:lnTo>
                    <a:pt x="665" y="912"/>
                  </a:lnTo>
                  <a:lnTo>
                    <a:pt x="665" y="916"/>
                  </a:lnTo>
                  <a:lnTo>
                    <a:pt x="666" y="919"/>
                  </a:lnTo>
                  <a:lnTo>
                    <a:pt x="667" y="922"/>
                  </a:lnTo>
                  <a:lnTo>
                    <a:pt x="668" y="924"/>
                  </a:lnTo>
                  <a:lnTo>
                    <a:pt x="668" y="927"/>
                  </a:lnTo>
                  <a:lnTo>
                    <a:pt x="670" y="929"/>
                  </a:lnTo>
                  <a:lnTo>
                    <a:pt x="671" y="932"/>
                  </a:lnTo>
                  <a:lnTo>
                    <a:pt x="672" y="934"/>
                  </a:lnTo>
                  <a:lnTo>
                    <a:pt x="673" y="938"/>
                  </a:lnTo>
                  <a:lnTo>
                    <a:pt x="673" y="940"/>
                  </a:lnTo>
                  <a:lnTo>
                    <a:pt x="674" y="944"/>
                  </a:lnTo>
                  <a:lnTo>
                    <a:pt x="676" y="947"/>
                  </a:lnTo>
                  <a:lnTo>
                    <a:pt x="677" y="949"/>
                  </a:lnTo>
                  <a:lnTo>
                    <a:pt x="677" y="950"/>
                  </a:lnTo>
                  <a:lnTo>
                    <a:pt x="678" y="952"/>
                  </a:lnTo>
                  <a:lnTo>
                    <a:pt x="679" y="952"/>
                  </a:lnTo>
                  <a:lnTo>
                    <a:pt x="681" y="953"/>
                  </a:lnTo>
                  <a:lnTo>
                    <a:pt x="681" y="953"/>
                  </a:lnTo>
                  <a:lnTo>
                    <a:pt x="682" y="953"/>
                  </a:lnTo>
                  <a:lnTo>
                    <a:pt x="683" y="953"/>
                  </a:lnTo>
                  <a:lnTo>
                    <a:pt x="684" y="953"/>
                  </a:lnTo>
                  <a:lnTo>
                    <a:pt x="684" y="952"/>
                  </a:lnTo>
                  <a:lnTo>
                    <a:pt x="686" y="952"/>
                  </a:lnTo>
                  <a:lnTo>
                    <a:pt x="687" y="952"/>
                  </a:lnTo>
                  <a:lnTo>
                    <a:pt x="688" y="950"/>
                  </a:lnTo>
                  <a:lnTo>
                    <a:pt x="688" y="950"/>
                  </a:lnTo>
                  <a:lnTo>
                    <a:pt x="689" y="950"/>
                  </a:lnTo>
                  <a:lnTo>
                    <a:pt x="691" y="952"/>
                  </a:lnTo>
                  <a:lnTo>
                    <a:pt x="692" y="953"/>
                  </a:lnTo>
                  <a:lnTo>
                    <a:pt x="692" y="954"/>
                  </a:lnTo>
                  <a:lnTo>
                    <a:pt x="693" y="955"/>
                  </a:lnTo>
                  <a:lnTo>
                    <a:pt x="694" y="957"/>
                  </a:lnTo>
                  <a:lnTo>
                    <a:pt x="696" y="957"/>
                  </a:lnTo>
                  <a:lnTo>
                    <a:pt x="696" y="957"/>
                  </a:lnTo>
                  <a:lnTo>
                    <a:pt x="697" y="955"/>
                  </a:lnTo>
                  <a:lnTo>
                    <a:pt x="698" y="954"/>
                  </a:lnTo>
                  <a:lnTo>
                    <a:pt x="699" y="953"/>
                  </a:lnTo>
                  <a:lnTo>
                    <a:pt x="699" y="952"/>
                  </a:lnTo>
                  <a:lnTo>
                    <a:pt x="701" y="950"/>
                  </a:lnTo>
                  <a:lnTo>
                    <a:pt x="702" y="948"/>
                  </a:lnTo>
                  <a:lnTo>
                    <a:pt x="703" y="948"/>
                  </a:lnTo>
                  <a:lnTo>
                    <a:pt x="703" y="947"/>
                  </a:lnTo>
                  <a:lnTo>
                    <a:pt x="704" y="948"/>
                  </a:lnTo>
                  <a:lnTo>
                    <a:pt x="706" y="948"/>
                  </a:lnTo>
                  <a:lnTo>
                    <a:pt x="707" y="950"/>
                  </a:lnTo>
                  <a:lnTo>
                    <a:pt x="707" y="952"/>
                  </a:lnTo>
                  <a:lnTo>
                    <a:pt x="708" y="953"/>
                  </a:lnTo>
                  <a:lnTo>
                    <a:pt x="709" y="953"/>
                  </a:lnTo>
                  <a:lnTo>
                    <a:pt x="710" y="954"/>
                  </a:lnTo>
                  <a:lnTo>
                    <a:pt x="710" y="955"/>
                  </a:lnTo>
                  <a:lnTo>
                    <a:pt x="712" y="957"/>
                  </a:lnTo>
                  <a:lnTo>
                    <a:pt x="713" y="958"/>
                  </a:lnTo>
                  <a:lnTo>
                    <a:pt x="714" y="959"/>
                  </a:lnTo>
                  <a:lnTo>
                    <a:pt x="714" y="960"/>
                  </a:lnTo>
                  <a:lnTo>
                    <a:pt x="715" y="962"/>
                  </a:lnTo>
                  <a:lnTo>
                    <a:pt x="717" y="963"/>
                  </a:lnTo>
                  <a:lnTo>
                    <a:pt x="718" y="964"/>
                  </a:lnTo>
                  <a:lnTo>
                    <a:pt x="718" y="964"/>
                  </a:lnTo>
                  <a:lnTo>
                    <a:pt x="719" y="965"/>
                  </a:lnTo>
                  <a:lnTo>
                    <a:pt x="720" y="965"/>
                  </a:lnTo>
                  <a:lnTo>
                    <a:pt x="722" y="964"/>
                  </a:lnTo>
                  <a:lnTo>
                    <a:pt x="722" y="963"/>
                  </a:lnTo>
                  <a:lnTo>
                    <a:pt x="723" y="962"/>
                  </a:lnTo>
                  <a:lnTo>
                    <a:pt x="724" y="959"/>
                  </a:lnTo>
                  <a:lnTo>
                    <a:pt x="725" y="957"/>
                  </a:lnTo>
                  <a:lnTo>
                    <a:pt x="725" y="955"/>
                  </a:lnTo>
                  <a:lnTo>
                    <a:pt x="727" y="954"/>
                  </a:lnTo>
                  <a:lnTo>
                    <a:pt x="728" y="953"/>
                  </a:lnTo>
                  <a:lnTo>
                    <a:pt x="729" y="953"/>
                  </a:lnTo>
                  <a:lnTo>
                    <a:pt x="730" y="953"/>
                  </a:lnTo>
                  <a:lnTo>
                    <a:pt x="730" y="953"/>
                  </a:lnTo>
                  <a:lnTo>
                    <a:pt x="732" y="952"/>
                  </a:lnTo>
                  <a:lnTo>
                    <a:pt x="733" y="952"/>
                  </a:lnTo>
                  <a:lnTo>
                    <a:pt x="734" y="953"/>
                  </a:lnTo>
                  <a:lnTo>
                    <a:pt x="734" y="953"/>
                  </a:lnTo>
                  <a:lnTo>
                    <a:pt x="735" y="953"/>
                  </a:lnTo>
                  <a:lnTo>
                    <a:pt x="737" y="954"/>
                  </a:lnTo>
                  <a:lnTo>
                    <a:pt x="738" y="955"/>
                  </a:lnTo>
                  <a:lnTo>
                    <a:pt x="738" y="957"/>
                  </a:lnTo>
                  <a:lnTo>
                    <a:pt x="739" y="958"/>
                  </a:lnTo>
                  <a:lnTo>
                    <a:pt x="740" y="960"/>
                  </a:lnTo>
                  <a:lnTo>
                    <a:pt x="742" y="962"/>
                  </a:lnTo>
                  <a:lnTo>
                    <a:pt x="742" y="963"/>
                  </a:lnTo>
                  <a:lnTo>
                    <a:pt x="743" y="963"/>
                  </a:lnTo>
                  <a:lnTo>
                    <a:pt x="744" y="963"/>
                  </a:lnTo>
                  <a:lnTo>
                    <a:pt x="745" y="963"/>
                  </a:lnTo>
                  <a:lnTo>
                    <a:pt x="745" y="962"/>
                  </a:lnTo>
                  <a:lnTo>
                    <a:pt x="746" y="960"/>
                  </a:lnTo>
                  <a:lnTo>
                    <a:pt x="748" y="958"/>
                  </a:lnTo>
                  <a:lnTo>
                    <a:pt x="749" y="954"/>
                  </a:lnTo>
                  <a:lnTo>
                    <a:pt x="749" y="950"/>
                  </a:lnTo>
                  <a:lnTo>
                    <a:pt x="750" y="944"/>
                  </a:lnTo>
                  <a:lnTo>
                    <a:pt x="751" y="937"/>
                  </a:lnTo>
                  <a:lnTo>
                    <a:pt x="753" y="929"/>
                  </a:lnTo>
                  <a:lnTo>
                    <a:pt x="753" y="921"/>
                  </a:lnTo>
                  <a:lnTo>
                    <a:pt x="754" y="913"/>
                  </a:lnTo>
                  <a:lnTo>
                    <a:pt x="755" y="907"/>
                  </a:lnTo>
                  <a:lnTo>
                    <a:pt x="756" y="903"/>
                  </a:lnTo>
                  <a:lnTo>
                    <a:pt x="756" y="903"/>
                  </a:lnTo>
                  <a:lnTo>
                    <a:pt x="758" y="904"/>
                  </a:lnTo>
                  <a:lnTo>
                    <a:pt x="759" y="907"/>
                  </a:lnTo>
                  <a:lnTo>
                    <a:pt x="760" y="912"/>
                  </a:lnTo>
                  <a:lnTo>
                    <a:pt x="760" y="917"/>
                  </a:lnTo>
                  <a:lnTo>
                    <a:pt x="761" y="922"/>
                  </a:lnTo>
                  <a:lnTo>
                    <a:pt x="763" y="927"/>
                  </a:lnTo>
                  <a:lnTo>
                    <a:pt x="764" y="930"/>
                  </a:lnTo>
                  <a:lnTo>
                    <a:pt x="764" y="935"/>
                  </a:lnTo>
                  <a:lnTo>
                    <a:pt x="765" y="939"/>
                  </a:lnTo>
                  <a:lnTo>
                    <a:pt x="766" y="943"/>
                  </a:lnTo>
                  <a:lnTo>
                    <a:pt x="768" y="945"/>
                  </a:lnTo>
                  <a:lnTo>
                    <a:pt x="768" y="948"/>
                  </a:lnTo>
                  <a:lnTo>
                    <a:pt x="769" y="950"/>
                  </a:lnTo>
                  <a:lnTo>
                    <a:pt x="770" y="952"/>
                  </a:lnTo>
                  <a:lnTo>
                    <a:pt x="771" y="954"/>
                  </a:lnTo>
                  <a:lnTo>
                    <a:pt x="771" y="955"/>
                  </a:lnTo>
                  <a:lnTo>
                    <a:pt x="773" y="957"/>
                  </a:lnTo>
                  <a:lnTo>
                    <a:pt x="774" y="957"/>
                  </a:lnTo>
                  <a:lnTo>
                    <a:pt x="775" y="955"/>
                  </a:lnTo>
                  <a:lnTo>
                    <a:pt x="775" y="954"/>
                  </a:lnTo>
                  <a:lnTo>
                    <a:pt x="776" y="953"/>
                  </a:lnTo>
                  <a:lnTo>
                    <a:pt x="778" y="952"/>
                  </a:lnTo>
                  <a:lnTo>
                    <a:pt x="779" y="950"/>
                  </a:lnTo>
                  <a:lnTo>
                    <a:pt x="779" y="949"/>
                  </a:lnTo>
                  <a:lnTo>
                    <a:pt x="780" y="949"/>
                  </a:lnTo>
                  <a:lnTo>
                    <a:pt x="781" y="950"/>
                  </a:lnTo>
                  <a:lnTo>
                    <a:pt x="782" y="952"/>
                  </a:lnTo>
                  <a:lnTo>
                    <a:pt x="782" y="953"/>
                  </a:lnTo>
                  <a:lnTo>
                    <a:pt x="784" y="954"/>
                  </a:lnTo>
                  <a:lnTo>
                    <a:pt x="785" y="955"/>
                  </a:lnTo>
                  <a:lnTo>
                    <a:pt x="786" y="955"/>
                  </a:lnTo>
                  <a:lnTo>
                    <a:pt x="787" y="955"/>
                  </a:lnTo>
                  <a:lnTo>
                    <a:pt x="787" y="955"/>
                  </a:lnTo>
                  <a:lnTo>
                    <a:pt x="789" y="955"/>
                  </a:lnTo>
                  <a:lnTo>
                    <a:pt x="790" y="954"/>
                  </a:lnTo>
                  <a:lnTo>
                    <a:pt x="791" y="953"/>
                  </a:lnTo>
                  <a:lnTo>
                    <a:pt x="791" y="950"/>
                  </a:lnTo>
                  <a:lnTo>
                    <a:pt x="792" y="948"/>
                  </a:lnTo>
                  <a:lnTo>
                    <a:pt x="794" y="947"/>
                  </a:lnTo>
                  <a:lnTo>
                    <a:pt x="795" y="944"/>
                  </a:lnTo>
                  <a:lnTo>
                    <a:pt x="795" y="943"/>
                  </a:lnTo>
                  <a:lnTo>
                    <a:pt x="796" y="942"/>
                  </a:lnTo>
                  <a:lnTo>
                    <a:pt x="797" y="942"/>
                  </a:lnTo>
                  <a:lnTo>
                    <a:pt x="799" y="942"/>
                  </a:lnTo>
                  <a:lnTo>
                    <a:pt x="799" y="942"/>
                  </a:lnTo>
                  <a:lnTo>
                    <a:pt x="800" y="943"/>
                  </a:lnTo>
                  <a:lnTo>
                    <a:pt x="801" y="944"/>
                  </a:lnTo>
                  <a:lnTo>
                    <a:pt x="802" y="945"/>
                  </a:lnTo>
                  <a:lnTo>
                    <a:pt x="802" y="947"/>
                  </a:lnTo>
                  <a:lnTo>
                    <a:pt x="804" y="948"/>
                  </a:lnTo>
                  <a:lnTo>
                    <a:pt x="805" y="949"/>
                  </a:lnTo>
                  <a:lnTo>
                    <a:pt x="806" y="950"/>
                  </a:lnTo>
                  <a:lnTo>
                    <a:pt x="806" y="952"/>
                  </a:lnTo>
                  <a:lnTo>
                    <a:pt x="807" y="952"/>
                  </a:lnTo>
                  <a:lnTo>
                    <a:pt x="809" y="953"/>
                  </a:lnTo>
                  <a:lnTo>
                    <a:pt x="810" y="954"/>
                  </a:lnTo>
                  <a:lnTo>
                    <a:pt x="810" y="954"/>
                  </a:lnTo>
                  <a:lnTo>
                    <a:pt x="811" y="954"/>
                  </a:lnTo>
                  <a:lnTo>
                    <a:pt x="812" y="954"/>
                  </a:lnTo>
                  <a:lnTo>
                    <a:pt x="814" y="952"/>
                  </a:lnTo>
                  <a:lnTo>
                    <a:pt x="814" y="947"/>
                  </a:lnTo>
                  <a:lnTo>
                    <a:pt x="815" y="938"/>
                  </a:lnTo>
                  <a:lnTo>
                    <a:pt x="816" y="921"/>
                  </a:lnTo>
                  <a:lnTo>
                    <a:pt x="817" y="893"/>
                  </a:lnTo>
                  <a:lnTo>
                    <a:pt x="817" y="849"/>
                  </a:lnTo>
                  <a:lnTo>
                    <a:pt x="818" y="781"/>
                  </a:lnTo>
                  <a:lnTo>
                    <a:pt x="820" y="686"/>
                  </a:lnTo>
                  <a:lnTo>
                    <a:pt x="821" y="557"/>
                  </a:lnTo>
                  <a:lnTo>
                    <a:pt x="821" y="387"/>
                  </a:lnTo>
                  <a:lnTo>
                    <a:pt x="822" y="173"/>
                  </a:lnTo>
                  <a:lnTo>
                    <a:pt x="823" y="0"/>
                  </a:lnTo>
                  <a:lnTo>
                    <a:pt x="825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2" y="174"/>
                  </a:lnTo>
                  <a:lnTo>
                    <a:pt x="843" y="333"/>
                  </a:lnTo>
                  <a:lnTo>
                    <a:pt x="845" y="462"/>
                  </a:lnTo>
                  <a:lnTo>
                    <a:pt x="845" y="567"/>
                  </a:lnTo>
                  <a:lnTo>
                    <a:pt x="846" y="649"/>
                  </a:lnTo>
                  <a:lnTo>
                    <a:pt x="847" y="714"/>
                  </a:lnTo>
                  <a:lnTo>
                    <a:pt x="848" y="765"/>
                  </a:lnTo>
                  <a:lnTo>
                    <a:pt x="848" y="806"/>
                  </a:lnTo>
                  <a:lnTo>
                    <a:pt x="850" y="839"/>
                  </a:lnTo>
                  <a:lnTo>
                    <a:pt x="851" y="865"/>
                  </a:lnTo>
                  <a:lnTo>
                    <a:pt x="852" y="886"/>
                  </a:lnTo>
                  <a:lnTo>
                    <a:pt x="852" y="902"/>
                  </a:lnTo>
                  <a:lnTo>
                    <a:pt x="853" y="914"/>
                  </a:lnTo>
                  <a:lnTo>
                    <a:pt x="854" y="926"/>
                  </a:lnTo>
                  <a:lnTo>
                    <a:pt x="856" y="933"/>
                  </a:lnTo>
                  <a:lnTo>
                    <a:pt x="856" y="940"/>
                  </a:lnTo>
                  <a:lnTo>
                    <a:pt x="857" y="945"/>
                  </a:lnTo>
                  <a:lnTo>
                    <a:pt x="858" y="950"/>
                  </a:lnTo>
                  <a:lnTo>
                    <a:pt x="859" y="953"/>
                  </a:lnTo>
                  <a:lnTo>
                    <a:pt x="859" y="954"/>
                  </a:lnTo>
                  <a:lnTo>
                    <a:pt x="861" y="955"/>
                  </a:lnTo>
                  <a:lnTo>
                    <a:pt x="862" y="954"/>
                  </a:lnTo>
                  <a:lnTo>
                    <a:pt x="863" y="952"/>
                  </a:lnTo>
                  <a:lnTo>
                    <a:pt x="863" y="947"/>
                  </a:lnTo>
                  <a:lnTo>
                    <a:pt x="864" y="942"/>
                  </a:lnTo>
                  <a:lnTo>
                    <a:pt x="866" y="934"/>
                  </a:lnTo>
                  <a:lnTo>
                    <a:pt x="867" y="924"/>
                  </a:lnTo>
                  <a:lnTo>
                    <a:pt x="867" y="913"/>
                  </a:lnTo>
                  <a:lnTo>
                    <a:pt x="868" y="899"/>
                  </a:lnTo>
                  <a:lnTo>
                    <a:pt x="869" y="883"/>
                  </a:lnTo>
                  <a:lnTo>
                    <a:pt x="871" y="863"/>
                  </a:lnTo>
                  <a:lnTo>
                    <a:pt x="871" y="841"/>
                  </a:lnTo>
                  <a:lnTo>
                    <a:pt x="872" y="815"/>
                  </a:lnTo>
                  <a:lnTo>
                    <a:pt x="873" y="786"/>
                  </a:lnTo>
                  <a:lnTo>
                    <a:pt x="874" y="754"/>
                  </a:lnTo>
                  <a:lnTo>
                    <a:pt x="874" y="723"/>
                  </a:lnTo>
                  <a:lnTo>
                    <a:pt x="876" y="692"/>
                  </a:lnTo>
                  <a:lnTo>
                    <a:pt x="877" y="667"/>
                  </a:lnTo>
                  <a:lnTo>
                    <a:pt x="878" y="650"/>
                  </a:lnTo>
                  <a:lnTo>
                    <a:pt x="878" y="644"/>
                  </a:lnTo>
                  <a:lnTo>
                    <a:pt x="879" y="650"/>
                  </a:lnTo>
                  <a:lnTo>
                    <a:pt x="881" y="668"/>
                  </a:lnTo>
                  <a:lnTo>
                    <a:pt x="882" y="697"/>
                  </a:lnTo>
                  <a:lnTo>
                    <a:pt x="882" y="732"/>
                  </a:lnTo>
                  <a:lnTo>
                    <a:pt x="883" y="769"/>
                  </a:lnTo>
                  <a:lnTo>
                    <a:pt x="884" y="805"/>
                  </a:lnTo>
                  <a:lnTo>
                    <a:pt x="886" y="837"/>
                  </a:lnTo>
                  <a:lnTo>
                    <a:pt x="886" y="865"/>
                  </a:lnTo>
                  <a:lnTo>
                    <a:pt x="887" y="887"/>
                  </a:lnTo>
                  <a:lnTo>
                    <a:pt x="888" y="904"/>
                  </a:lnTo>
                  <a:lnTo>
                    <a:pt x="889" y="917"/>
                  </a:lnTo>
                  <a:lnTo>
                    <a:pt x="889" y="926"/>
                  </a:lnTo>
                  <a:lnTo>
                    <a:pt x="890" y="933"/>
                  </a:lnTo>
                  <a:lnTo>
                    <a:pt x="892" y="938"/>
                  </a:lnTo>
                  <a:lnTo>
                    <a:pt x="893" y="943"/>
                  </a:lnTo>
                  <a:lnTo>
                    <a:pt x="893" y="947"/>
                  </a:lnTo>
                  <a:lnTo>
                    <a:pt x="894" y="949"/>
                  </a:lnTo>
                  <a:lnTo>
                    <a:pt x="895" y="952"/>
                  </a:lnTo>
                  <a:lnTo>
                    <a:pt x="897" y="954"/>
                  </a:lnTo>
                  <a:lnTo>
                    <a:pt x="898" y="955"/>
                  </a:lnTo>
                  <a:lnTo>
                    <a:pt x="898" y="957"/>
                  </a:lnTo>
                  <a:lnTo>
                    <a:pt x="899" y="957"/>
                  </a:lnTo>
                  <a:lnTo>
                    <a:pt x="900" y="958"/>
                  </a:lnTo>
                  <a:lnTo>
                    <a:pt x="902" y="958"/>
                  </a:lnTo>
                  <a:lnTo>
                    <a:pt x="902" y="959"/>
                  </a:lnTo>
                  <a:lnTo>
                    <a:pt x="903" y="960"/>
                  </a:lnTo>
                  <a:lnTo>
                    <a:pt x="904" y="962"/>
                  </a:lnTo>
                  <a:lnTo>
                    <a:pt x="905" y="964"/>
                  </a:lnTo>
                  <a:lnTo>
                    <a:pt x="905" y="968"/>
                  </a:lnTo>
                  <a:lnTo>
                    <a:pt x="907" y="971"/>
                  </a:lnTo>
                  <a:lnTo>
                    <a:pt x="908" y="975"/>
                  </a:lnTo>
                  <a:lnTo>
                    <a:pt x="909" y="979"/>
                  </a:lnTo>
                  <a:lnTo>
                    <a:pt x="909" y="981"/>
                  </a:lnTo>
                  <a:lnTo>
                    <a:pt x="910" y="981"/>
                  </a:lnTo>
                  <a:lnTo>
                    <a:pt x="912" y="981"/>
                  </a:lnTo>
                  <a:lnTo>
                    <a:pt x="913" y="979"/>
                  </a:lnTo>
                  <a:lnTo>
                    <a:pt x="913" y="976"/>
                  </a:lnTo>
                  <a:lnTo>
                    <a:pt x="914" y="973"/>
                  </a:lnTo>
                  <a:lnTo>
                    <a:pt x="915" y="969"/>
                  </a:lnTo>
                  <a:lnTo>
                    <a:pt x="917" y="966"/>
                  </a:lnTo>
                  <a:lnTo>
                    <a:pt x="917" y="964"/>
                  </a:lnTo>
                  <a:lnTo>
                    <a:pt x="918" y="963"/>
                  </a:lnTo>
                  <a:lnTo>
                    <a:pt x="919" y="960"/>
                  </a:lnTo>
                  <a:lnTo>
                    <a:pt x="920" y="959"/>
                  </a:lnTo>
                  <a:lnTo>
                    <a:pt x="920" y="958"/>
                  </a:lnTo>
                  <a:lnTo>
                    <a:pt x="922" y="957"/>
                  </a:lnTo>
                  <a:lnTo>
                    <a:pt x="923" y="955"/>
                  </a:lnTo>
                  <a:lnTo>
                    <a:pt x="924" y="955"/>
                  </a:lnTo>
                  <a:lnTo>
                    <a:pt x="924" y="955"/>
                  </a:lnTo>
                  <a:lnTo>
                    <a:pt x="925" y="957"/>
                  </a:lnTo>
                  <a:lnTo>
                    <a:pt x="926" y="957"/>
                  </a:lnTo>
                  <a:lnTo>
                    <a:pt x="928" y="958"/>
                  </a:lnTo>
                  <a:lnTo>
                    <a:pt x="928" y="958"/>
                  </a:lnTo>
                  <a:lnTo>
                    <a:pt x="929" y="959"/>
                  </a:lnTo>
                  <a:lnTo>
                    <a:pt x="930" y="959"/>
                  </a:lnTo>
                  <a:lnTo>
                    <a:pt x="931" y="959"/>
                  </a:lnTo>
                  <a:lnTo>
                    <a:pt x="931" y="959"/>
                  </a:lnTo>
                  <a:lnTo>
                    <a:pt x="933" y="959"/>
                  </a:lnTo>
                  <a:lnTo>
                    <a:pt x="934" y="958"/>
                  </a:lnTo>
                  <a:lnTo>
                    <a:pt x="935" y="957"/>
                  </a:lnTo>
                  <a:lnTo>
                    <a:pt x="935" y="954"/>
                  </a:lnTo>
                  <a:lnTo>
                    <a:pt x="936" y="949"/>
                  </a:lnTo>
                  <a:lnTo>
                    <a:pt x="938" y="943"/>
                  </a:lnTo>
                  <a:lnTo>
                    <a:pt x="939" y="933"/>
                  </a:lnTo>
                  <a:lnTo>
                    <a:pt x="939" y="919"/>
                  </a:lnTo>
                  <a:lnTo>
                    <a:pt x="940" y="898"/>
                  </a:lnTo>
                  <a:lnTo>
                    <a:pt x="941" y="867"/>
                  </a:lnTo>
                  <a:lnTo>
                    <a:pt x="943" y="824"/>
                  </a:lnTo>
                  <a:lnTo>
                    <a:pt x="943" y="762"/>
                  </a:lnTo>
                  <a:lnTo>
                    <a:pt x="944" y="673"/>
                  </a:lnTo>
                  <a:lnTo>
                    <a:pt x="945" y="548"/>
                  </a:lnTo>
                  <a:lnTo>
                    <a:pt x="946" y="375"/>
                  </a:lnTo>
                  <a:lnTo>
                    <a:pt x="946" y="136"/>
                  </a:lnTo>
                  <a:lnTo>
                    <a:pt x="948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64" y="0"/>
                  </a:lnTo>
                  <a:lnTo>
                    <a:pt x="965" y="0"/>
                  </a:lnTo>
                  <a:lnTo>
                    <a:pt x="966" y="214"/>
                  </a:lnTo>
                  <a:lnTo>
                    <a:pt x="966" y="382"/>
                  </a:lnTo>
                  <a:lnTo>
                    <a:pt x="967" y="507"/>
                  </a:lnTo>
                  <a:lnTo>
                    <a:pt x="969" y="603"/>
                  </a:lnTo>
                  <a:lnTo>
                    <a:pt x="970" y="676"/>
                  </a:lnTo>
                  <a:lnTo>
                    <a:pt x="970" y="732"/>
                  </a:lnTo>
                  <a:lnTo>
                    <a:pt x="971" y="777"/>
                  </a:lnTo>
                  <a:lnTo>
                    <a:pt x="972" y="811"/>
                  </a:lnTo>
                  <a:lnTo>
                    <a:pt x="974" y="840"/>
                  </a:lnTo>
                  <a:lnTo>
                    <a:pt x="974" y="863"/>
                  </a:lnTo>
                  <a:lnTo>
                    <a:pt x="975" y="882"/>
                  </a:lnTo>
                  <a:lnTo>
                    <a:pt x="976" y="897"/>
                  </a:lnTo>
                  <a:lnTo>
                    <a:pt x="977" y="909"/>
                  </a:lnTo>
                  <a:lnTo>
                    <a:pt x="977" y="921"/>
                  </a:lnTo>
                  <a:lnTo>
                    <a:pt x="979" y="929"/>
                  </a:lnTo>
                  <a:lnTo>
                    <a:pt x="980" y="937"/>
                  </a:lnTo>
                  <a:lnTo>
                    <a:pt x="981" y="943"/>
                  </a:lnTo>
                  <a:lnTo>
                    <a:pt x="981" y="949"/>
                  </a:lnTo>
                  <a:lnTo>
                    <a:pt x="982" y="953"/>
                  </a:lnTo>
                  <a:lnTo>
                    <a:pt x="984" y="955"/>
                  </a:lnTo>
                  <a:lnTo>
                    <a:pt x="985" y="957"/>
                  </a:lnTo>
                  <a:lnTo>
                    <a:pt x="985" y="959"/>
                  </a:lnTo>
                  <a:lnTo>
                    <a:pt x="986" y="960"/>
                  </a:lnTo>
                  <a:lnTo>
                    <a:pt x="987" y="960"/>
                  </a:lnTo>
                  <a:lnTo>
                    <a:pt x="989" y="962"/>
                  </a:lnTo>
                  <a:lnTo>
                    <a:pt x="989" y="962"/>
                  </a:lnTo>
                  <a:lnTo>
                    <a:pt x="990" y="960"/>
                  </a:lnTo>
                  <a:lnTo>
                    <a:pt x="991" y="960"/>
                  </a:lnTo>
                  <a:lnTo>
                    <a:pt x="992" y="960"/>
                  </a:lnTo>
                  <a:lnTo>
                    <a:pt x="992" y="959"/>
                  </a:lnTo>
                  <a:lnTo>
                    <a:pt x="994" y="959"/>
                  </a:lnTo>
                  <a:lnTo>
                    <a:pt x="995" y="959"/>
                  </a:lnTo>
                  <a:lnTo>
                    <a:pt x="996" y="959"/>
                  </a:lnTo>
                  <a:lnTo>
                    <a:pt x="996" y="959"/>
                  </a:lnTo>
                  <a:lnTo>
                    <a:pt x="997" y="959"/>
                  </a:lnTo>
                  <a:lnTo>
                    <a:pt x="998" y="960"/>
                  </a:lnTo>
                  <a:lnTo>
                    <a:pt x="1000" y="960"/>
                  </a:lnTo>
                  <a:lnTo>
                    <a:pt x="1000" y="960"/>
                  </a:lnTo>
                  <a:lnTo>
                    <a:pt x="1001" y="959"/>
                  </a:lnTo>
                  <a:lnTo>
                    <a:pt x="1002" y="959"/>
                  </a:lnTo>
                  <a:lnTo>
                    <a:pt x="1003" y="958"/>
                  </a:lnTo>
                  <a:lnTo>
                    <a:pt x="1003" y="957"/>
                  </a:lnTo>
                  <a:lnTo>
                    <a:pt x="1005" y="955"/>
                  </a:lnTo>
                  <a:lnTo>
                    <a:pt x="1006" y="954"/>
                  </a:lnTo>
                  <a:lnTo>
                    <a:pt x="1007" y="952"/>
                  </a:lnTo>
                  <a:lnTo>
                    <a:pt x="1008" y="950"/>
                  </a:lnTo>
                  <a:lnTo>
                    <a:pt x="1008" y="949"/>
                  </a:lnTo>
                  <a:lnTo>
                    <a:pt x="1010" y="945"/>
                  </a:lnTo>
                  <a:lnTo>
                    <a:pt x="1011" y="940"/>
                  </a:lnTo>
                  <a:lnTo>
                    <a:pt x="1012" y="934"/>
                  </a:lnTo>
                  <a:lnTo>
                    <a:pt x="1012" y="927"/>
                  </a:lnTo>
                  <a:lnTo>
                    <a:pt x="1013" y="918"/>
                  </a:lnTo>
                  <a:lnTo>
                    <a:pt x="1015" y="909"/>
                  </a:lnTo>
                  <a:lnTo>
                    <a:pt x="1016" y="902"/>
                  </a:lnTo>
                  <a:lnTo>
                    <a:pt x="1016" y="898"/>
                  </a:lnTo>
                  <a:lnTo>
                    <a:pt x="1017" y="897"/>
                  </a:lnTo>
                  <a:lnTo>
                    <a:pt x="1018" y="899"/>
                  </a:lnTo>
                  <a:lnTo>
                    <a:pt x="1020" y="904"/>
                  </a:lnTo>
                  <a:lnTo>
                    <a:pt x="1020" y="911"/>
                  </a:lnTo>
                  <a:lnTo>
                    <a:pt x="1021" y="917"/>
                  </a:lnTo>
                  <a:lnTo>
                    <a:pt x="1022" y="923"/>
                  </a:lnTo>
                  <a:lnTo>
                    <a:pt x="1023" y="928"/>
                  </a:lnTo>
                  <a:lnTo>
                    <a:pt x="1023" y="932"/>
                  </a:lnTo>
                  <a:lnTo>
                    <a:pt x="1025" y="935"/>
                  </a:lnTo>
                  <a:lnTo>
                    <a:pt x="1026" y="938"/>
                  </a:lnTo>
                  <a:lnTo>
                    <a:pt x="1027" y="939"/>
                  </a:lnTo>
                  <a:lnTo>
                    <a:pt x="1027" y="942"/>
                  </a:lnTo>
                  <a:lnTo>
                    <a:pt x="1028" y="943"/>
                  </a:lnTo>
                  <a:lnTo>
                    <a:pt x="1029" y="945"/>
                  </a:lnTo>
                  <a:lnTo>
                    <a:pt x="1031" y="948"/>
                  </a:lnTo>
                  <a:lnTo>
                    <a:pt x="1031" y="949"/>
                  </a:lnTo>
                  <a:lnTo>
                    <a:pt x="1032" y="952"/>
                  </a:lnTo>
                  <a:lnTo>
                    <a:pt x="1033" y="954"/>
                  </a:lnTo>
                  <a:lnTo>
                    <a:pt x="1034" y="955"/>
                  </a:lnTo>
                  <a:lnTo>
                    <a:pt x="1034" y="955"/>
                  </a:lnTo>
                  <a:lnTo>
                    <a:pt x="1036" y="957"/>
                  </a:lnTo>
                  <a:lnTo>
                    <a:pt x="1037" y="957"/>
                  </a:lnTo>
                  <a:lnTo>
                    <a:pt x="1038" y="957"/>
                  </a:lnTo>
                  <a:lnTo>
                    <a:pt x="1038" y="957"/>
                  </a:lnTo>
                  <a:lnTo>
                    <a:pt x="1039" y="955"/>
                  </a:lnTo>
                  <a:lnTo>
                    <a:pt x="1041" y="954"/>
                  </a:lnTo>
                  <a:lnTo>
                    <a:pt x="1042" y="953"/>
                  </a:lnTo>
                  <a:lnTo>
                    <a:pt x="1042" y="952"/>
                  </a:lnTo>
                  <a:lnTo>
                    <a:pt x="1043" y="952"/>
                  </a:lnTo>
                  <a:lnTo>
                    <a:pt x="1044" y="949"/>
                  </a:lnTo>
                  <a:lnTo>
                    <a:pt x="1046" y="948"/>
                  </a:lnTo>
                  <a:lnTo>
                    <a:pt x="1046" y="947"/>
                  </a:lnTo>
                  <a:lnTo>
                    <a:pt x="1047" y="944"/>
                  </a:lnTo>
                  <a:lnTo>
                    <a:pt x="1048" y="942"/>
                  </a:lnTo>
                  <a:lnTo>
                    <a:pt x="1049" y="939"/>
                  </a:lnTo>
                  <a:lnTo>
                    <a:pt x="1049" y="937"/>
                  </a:lnTo>
                  <a:lnTo>
                    <a:pt x="1051" y="934"/>
                  </a:lnTo>
                  <a:lnTo>
                    <a:pt x="1052" y="933"/>
                  </a:lnTo>
                  <a:lnTo>
                    <a:pt x="1053" y="933"/>
                  </a:lnTo>
                  <a:lnTo>
                    <a:pt x="1053" y="933"/>
                  </a:lnTo>
                  <a:lnTo>
                    <a:pt x="1054" y="934"/>
                  </a:lnTo>
                  <a:lnTo>
                    <a:pt x="1056" y="935"/>
                  </a:lnTo>
                  <a:lnTo>
                    <a:pt x="1057" y="937"/>
                  </a:lnTo>
                  <a:lnTo>
                    <a:pt x="1057" y="939"/>
                  </a:lnTo>
                  <a:lnTo>
                    <a:pt x="1058" y="942"/>
                  </a:lnTo>
                  <a:lnTo>
                    <a:pt x="1059" y="944"/>
                  </a:lnTo>
                  <a:lnTo>
                    <a:pt x="1061" y="947"/>
                  </a:lnTo>
                  <a:lnTo>
                    <a:pt x="1061" y="948"/>
                  </a:lnTo>
                  <a:lnTo>
                    <a:pt x="1062" y="950"/>
                  </a:lnTo>
                  <a:lnTo>
                    <a:pt x="1063" y="952"/>
                  </a:lnTo>
                  <a:lnTo>
                    <a:pt x="1064" y="952"/>
                  </a:lnTo>
                  <a:lnTo>
                    <a:pt x="1065" y="953"/>
                  </a:lnTo>
                  <a:lnTo>
                    <a:pt x="1065" y="954"/>
                  </a:lnTo>
                  <a:lnTo>
                    <a:pt x="1067" y="954"/>
                  </a:lnTo>
                  <a:lnTo>
                    <a:pt x="1068" y="955"/>
                  </a:lnTo>
                  <a:lnTo>
                    <a:pt x="1069" y="954"/>
                  </a:lnTo>
                  <a:lnTo>
                    <a:pt x="1069" y="954"/>
                  </a:lnTo>
                  <a:lnTo>
                    <a:pt x="1070" y="954"/>
                  </a:lnTo>
                  <a:lnTo>
                    <a:pt x="1072" y="954"/>
                  </a:lnTo>
                  <a:lnTo>
                    <a:pt x="1073" y="954"/>
                  </a:lnTo>
                  <a:lnTo>
                    <a:pt x="1073" y="953"/>
                  </a:lnTo>
                  <a:lnTo>
                    <a:pt x="1074" y="953"/>
                  </a:lnTo>
                  <a:lnTo>
                    <a:pt x="1075" y="952"/>
                  </a:lnTo>
                  <a:lnTo>
                    <a:pt x="1077" y="952"/>
                  </a:lnTo>
                  <a:lnTo>
                    <a:pt x="1077" y="950"/>
                  </a:lnTo>
                  <a:lnTo>
                    <a:pt x="1078" y="950"/>
                  </a:lnTo>
                  <a:lnTo>
                    <a:pt x="1079" y="949"/>
                  </a:lnTo>
                  <a:lnTo>
                    <a:pt x="1080" y="948"/>
                  </a:lnTo>
                  <a:lnTo>
                    <a:pt x="1080" y="947"/>
                  </a:lnTo>
                  <a:lnTo>
                    <a:pt x="1082" y="944"/>
                  </a:lnTo>
                  <a:lnTo>
                    <a:pt x="1083" y="943"/>
                  </a:lnTo>
                  <a:lnTo>
                    <a:pt x="1084" y="943"/>
                  </a:lnTo>
                  <a:lnTo>
                    <a:pt x="1084" y="943"/>
                  </a:lnTo>
                  <a:lnTo>
                    <a:pt x="1085" y="943"/>
                  </a:lnTo>
                  <a:lnTo>
                    <a:pt x="1087" y="944"/>
                  </a:lnTo>
                  <a:lnTo>
                    <a:pt x="1088" y="945"/>
                  </a:lnTo>
                  <a:lnTo>
                    <a:pt x="1088" y="948"/>
                  </a:lnTo>
                  <a:lnTo>
                    <a:pt x="1089" y="950"/>
                  </a:lnTo>
                  <a:lnTo>
                    <a:pt x="1090" y="953"/>
                  </a:lnTo>
                  <a:lnTo>
                    <a:pt x="1092" y="955"/>
                  </a:lnTo>
                  <a:lnTo>
                    <a:pt x="1092" y="957"/>
                  </a:lnTo>
                  <a:lnTo>
                    <a:pt x="1093" y="959"/>
                  </a:lnTo>
                  <a:lnTo>
                    <a:pt x="1094" y="960"/>
                  </a:lnTo>
                  <a:lnTo>
                    <a:pt x="1095" y="962"/>
                  </a:lnTo>
                  <a:lnTo>
                    <a:pt x="1095" y="963"/>
                  </a:lnTo>
                  <a:lnTo>
                    <a:pt x="1097" y="962"/>
                  </a:lnTo>
                  <a:lnTo>
                    <a:pt x="1098" y="962"/>
                  </a:lnTo>
                  <a:lnTo>
                    <a:pt x="1099" y="960"/>
                  </a:lnTo>
                  <a:lnTo>
                    <a:pt x="1099" y="959"/>
                  </a:lnTo>
                  <a:lnTo>
                    <a:pt x="1100" y="958"/>
                  </a:lnTo>
                  <a:lnTo>
                    <a:pt x="1101" y="957"/>
                  </a:lnTo>
                  <a:lnTo>
                    <a:pt x="1103" y="957"/>
                  </a:lnTo>
                  <a:lnTo>
                    <a:pt x="1103" y="955"/>
                  </a:lnTo>
                  <a:lnTo>
                    <a:pt x="1104" y="954"/>
                  </a:lnTo>
                  <a:lnTo>
                    <a:pt x="1105" y="954"/>
                  </a:lnTo>
                  <a:lnTo>
                    <a:pt x="1106" y="954"/>
                  </a:lnTo>
                  <a:lnTo>
                    <a:pt x="1106" y="955"/>
                  </a:lnTo>
                  <a:lnTo>
                    <a:pt x="1108" y="959"/>
                  </a:lnTo>
                  <a:lnTo>
                    <a:pt x="1109" y="963"/>
                  </a:lnTo>
                  <a:lnTo>
                    <a:pt x="1110" y="969"/>
                  </a:lnTo>
                  <a:lnTo>
                    <a:pt x="1110" y="975"/>
                  </a:lnTo>
                  <a:lnTo>
                    <a:pt x="1111" y="983"/>
                  </a:lnTo>
                  <a:lnTo>
                    <a:pt x="1113" y="991"/>
                  </a:lnTo>
                  <a:lnTo>
                    <a:pt x="1114" y="1001"/>
                  </a:lnTo>
                  <a:lnTo>
                    <a:pt x="1114" y="1011"/>
                  </a:lnTo>
                  <a:lnTo>
                    <a:pt x="1115" y="1022"/>
                  </a:lnTo>
                  <a:lnTo>
                    <a:pt x="1116" y="1035"/>
                  </a:lnTo>
                  <a:lnTo>
                    <a:pt x="1118" y="1047"/>
                  </a:lnTo>
                  <a:lnTo>
                    <a:pt x="1118" y="1058"/>
                  </a:lnTo>
                  <a:lnTo>
                    <a:pt x="1119" y="1070"/>
                  </a:lnTo>
                  <a:lnTo>
                    <a:pt x="1120" y="1077"/>
                  </a:lnTo>
                  <a:lnTo>
                    <a:pt x="1121" y="1079"/>
                  </a:lnTo>
                  <a:lnTo>
                    <a:pt x="1123" y="1072"/>
                  </a:lnTo>
                  <a:lnTo>
                    <a:pt x="1123" y="1048"/>
                  </a:lnTo>
                  <a:lnTo>
                    <a:pt x="1124" y="994"/>
                  </a:lnTo>
                  <a:lnTo>
                    <a:pt x="1125" y="867"/>
                  </a:lnTo>
                  <a:lnTo>
                    <a:pt x="1126" y="629"/>
                  </a:lnTo>
                  <a:lnTo>
                    <a:pt x="1126" y="153"/>
                  </a:lnTo>
                  <a:lnTo>
                    <a:pt x="1128" y="0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1142" y="0"/>
                  </a:lnTo>
                  <a:lnTo>
                    <a:pt x="1144" y="0"/>
                  </a:lnTo>
                  <a:lnTo>
                    <a:pt x="1145" y="162"/>
                  </a:lnTo>
                  <a:lnTo>
                    <a:pt x="1145" y="369"/>
                  </a:lnTo>
                  <a:lnTo>
                    <a:pt x="1146" y="534"/>
                  </a:lnTo>
                  <a:lnTo>
                    <a:pt x="1147" y="587"/>
                  </a:lnTo>
                  <a:lnTo>
                    <a:pt x="1149" y="594"/>
                  </a:lnTo>
                  <a:lnTo>
                    <a:pt x="1149" y="569"/>
                  </a:lnTo>
                  <a:lnTo>
                    <a:pt x="1150" y="527"/>
                  </a:lnTo>
                  <a:lnTo>
                    <a:pt x="1151" y="483"/>
                  </a:lnTo>
                  <a:lnTo>
                    <a:pt x="1152" y="441"/>
                  </a:lnTo>
                  <a:lnTo>
                    <a:pt x="1152" y="431"/>
                  </a:lnTo>
                  <a:lnTo>
                    <a:pt x="1154" y="444"/>
                  </a:lnTo>
                  <a:lnTo>
                    <a:pt x="1155" y="477"/>
                  </a:lnTo>
                  <a:lnTo>
                    <a:pt x="1156" y="531"/>
                  </a:lnTo>
                  <a:lnTo>
                    <a:pt x="1156" y="595"/>
                  </a:lnTo>
                  <a:lnTo>
                    <a:pt x="1157" y="667"/>
                  </a:lnTo>
                  <a:lnTo>
                    <a:pt x="1159" y="739"/>
                  </a:lnTo>
                  <a:lnTo>
                    <a:pt x="1160" y="809"/>
                  </a:lnTo>
                  <a:lnTo>
                    <a:pt x="1160" y="873"/>
                  </a:lnTo>
                  <a:lnTo>
                    <a:pt x="1161" y="939"/>
                  </a:lnTo>
                  <a:lnTo>
                    <a:pt x="1162" y="1009"/>
                  </a:lnTo>
                  <a:lnTo>
                    <a:pt x="1164" y="1086"/>
                  </a:lnTo>
                  <a:lnTo>
                    <a:pt x="1164" y="1170"/>
                  </a:lnTo>
                  <a:lnTo>
                    <a:pt x="1165" y="1258"/>
                  </a:lnTo>
                  <a:lnTo>
                    <a:pt x="1166" y="1345"/>
                  </a:lnTo>
                  <a:lnTo>
                    <a:pt x="1167" y="1423"/>
                  </a:lnTo>
                  <a:lnTo>
                    <a:pt x="1167" y="1490"/>
                  </a:lnTo>
                  <a:lnTo>
                    <a:pt x="1169" y="1544"/>
                  </a:lnTo>
                  <a:lnTo>
                    <a:pt x="1170" y="1585"/>
                  </a:lnTo>
                  <a:lnTo>
                    <a:pt x="1171" y="1615"/>
                  </a:lnTo>
                  <a:lnTo>
                    <a:pt x="1171" y="1632"/>
                  </a:lnTo>
                  <a:lnTo>
                    <a:pt x="1172" y="1642"/>
                  </a:lnTo>
                  <a:lnTo>
                    <a:pt x="1173" y="1643"/>
                  </a:lnTo>
                  <a:lnTo>
                    <a:pt x="1175" y="1636"/>
                  </a:lnTo>
                  <a:lnTo>
                    <a:pt x="1176" y="1616"/>
                  </a:lnTo>
                  <a:lnTo>
                    <a:pt x="1176" y="1591"/>
                  </a:lnTo>
                  <a:lnTo>
                    <a:pt x="1177" y="1558"/>
                  </a:lnTo>
                  <a:lnTo>
                    <a:pt x="1178" y="1515"/>
                  </a:lnTo>
                  <a:lnTo>
                    <a:pt x="1180" y="1466"/>
                  </a:lnTo>
                  <a:lnTo>
                    <a:pt x="1180" y="1409"/>
                  </a:lnTo>
                  <a:lnTo>
                    <a:pt x="1181" y="1348"/>
                  </a:lnTo>
                  <a:lnTo>
                    <a:pt x="1182" y="1289"/>
                  </a:lnTo>
                  <a:lnTo>
                    <a:pt x="1183" y="1237"/>
                  </a:lnTo>
                  <a:lnTo>
                    <a:pt x="1183" y="1197"/>
                  </a:lnTo>
                  <a:lnTo>
                    <a:pt x="1185" y="1171"/>
                  </a:lnTo>
                  <a:lnTo>
                    <a:pt x="1186" y="1160"/>
                  </a:lnTo>
                  <a:lnTo>
                    <a:pt x="1187" y="1160"/>
                  </a:lnTo>
                  <a:lnTo>
                    <a:pt x="1187" y="1168"/>
                  </a:lnTo>
                  <a:lnTo>
                    <a:pt x="1188" y="1178"/>
                  </a:lnTo>
                  <a:lnTo>
                    <a:pt x="1190" y="1184"/>
                  </a:lnTo>
                  <a:lnTo>
                    <a:pt x="1191" y="1188"/>
                  </a:lnTo>
                  <a:lnTo>
                    <a:pt x="1191" y="1184"/>
                  </a:lnTo>
                  <a:lnTo>
                    <a:pt x="1192" y="1175"/>
                  </a:lnTo>
                  <a:lnTo>
                    <a:pt x="1193" y="1164"/>
                  </a:lnTo>
                  <a:lnTo>
                    <a:pt x="1195" y="1152"/>
                  </a:lnTo>
                  <a:lnTo>
                    <a:pt x="1195" y="1138"/>
                  </a:lnTo>
                  <a:lnTo>
                    <a:pt x="1196" y="1124"/>
                  </a:lnTo>
                  <a:lnTo>
                    <a:pt x="1197" y="1112"/>
                  </a:lnTo>
                  <a:lnTo>
                    <a:pt x="1198" y="1099"/>
                  </a:lnTo>
                  <a:lnTo>
                    <a:pt x="1198" y="1083"/>
                  </a:lnTo>
                  <a:lnTo>
                    <a:pt x="1200" y="1072"/>
                  </a:lnTo>
                  <a:lnTo>
                    <a:pt x="1201" y="1061"/>
                  </a:lnTo>
                  <a:lnTo>
                    <a:pt x="1202" y="1048"/>
                  </a:lnTo>
                  <a:lnTo>
                    <a:pt x="1202" y="1037"/>
                  </a:lnTo>
                  <a:lnTo>
                    <a:pt x="1203" y="1025"/>
                  </a:lnTo>
                  <a:lnTo>
                    <a:pt x="1205" y="1014"/>
                  </a:lnTo>
                  <a:lnTo>
                    <a:pt x="1206" y="1004"/>
                  </a:lnTo>
                  <a:lnTo>
                    <a:pt x="1206" y="994"/>
                  </a:lnTo>
                  <a:lnTo>
                    <a:pt x="1207" y="985"/>
                  </a:lnTo>
                  <a:lnTo>
                    <a:pt x="1208" y="978"/>
                  </a:lnTo>
                  <a:lnTo>
                    <a:pt x="1209" y="971"/>
                  </a:lnTo>
                  <a:lnTo>
                    <a:pt x="1209" y="966"/>
                  </a:lnTo>
                  <a:lnTo>
                    <a:pt x="1211" y="963"/>
                  </a:lnTo>
                  <a:lnTo>
                    <a:pt x="1212" y="960"/>
                  </a:lnTo>
                  <a:lnTo>
                    <a:pt x="1213" y="959"/>
                  </a:lnTo>
                  <a:lnTo>
                    <a:pt x="1213" y="958"/>
                  </a:lnTo>
                  <a:lnTo>
                    <a:pt x="1214" y="959"/>
                  </a:lnTo>
                  <a:lnTo>
                    <a:pt x="1216" y="960"/>
                  </a:lnTo>
                  <a:lnTo>
                    <a:pt x="1217" y="962"/>
                  </a:lnTo>
                  <a:lnTo>
                    <a:pt x="1217" y="963"/>
                  </a:lnTo>
                  <a:lnTo>
                    <a:pt x="1218" y="964"/>
                  </a:lnTo>
                  <a:lnTo>
                    <a:pt x="1219" y="966"/>
                  </a:lnTo>
                  <a:lnTo>
                    <a:pt x="1221" y="966"/>
                  </a:lnTo>
                  <a:lnTo>
                    <a:pt x="1221" y="968"/>
                  </a:lnTo>
                  <a:lnTo>
                    <a:pt x="1222" y="966"/>
                  </a:lnTo>
                  <a:lnTo>
                    <a:pt x="1223" y="965"/>
                  </a:lnTo>
                  <a:lnTo>
                    <a:pt x="1224" y="962"/>
                  </a:lnTo>
                  <a:lnTo>
                    <a:pt x="1224" y="959"/>
                  </a:lnTo>
                  <a:lnTo>
                    <a:pt x="1226" y="955"/>
                  </a:lnTo>
                  <a:lnTo>
                    <a:pt x="1227" y="953"/>
                  </a:lnTo>
                  <a:lnTo>
                    <a:pt x="1228" y="950"/>
                  </a:lnTo>
                  <a:lnTo>
                    <a:pt x="1228" y="949"/>
                  </a:lnTo>
                  <a:lnTo>
                    <a:pt x="1229" y="948"/>
                  </a:lnTo>
                  <a:lnTo>
                    <a:pt x="1231" y="945"/>
                  </a:lnTo>
                  <a:lnTo>
                    <a:pt x="1232" y="942"/>
                  </a:lnTo>
                  <a:lnTo>
                    <a:pt x="1233" y="934"/>
                  </a:lnTo>
                  <a:lnTo>
                    <a:pt x="1233" y="923"/>
                  </a:lnTo>
                  <a:lnTo>
                    <a:pt x="1234" y="906"/>
                  </a:lnTo>
                  <a:lnTo>
                    <a:pt x="1236" y="882"/>
                  </a:lnTo>
                  <a:lnTo>
                    <a:pt x="1237" y="856"/>
                  </a:lnTo>
                  <a:lnTo>
                    <a:pt x="1237" y="826"/>
                  </a:lnTo>
                  <a:lnTo>
                    <a:pt x="1238" y="795"/>
                  </a:lnTo>
                  <a:lnTo>
                    <a:pt x="1239" y="767"/>
                  </a:lnTo>
                  <a:lnTo>
                    <a:pt x="1241" y="742"/>
                  </a:lnTo>
                  <a:lnTo>
                    <a:pt x="1241" y="723"/>
                  </a:lnTo>
                  <a:lnTo>
                    <a:pt x="1242" y="712"/>
                  </a:lnTo>
                  <a:lnTo>
                    <a:pt x="1243" y="706"/>
                  </a:lnTo>
                  <a:lnTo>
                    <a:pt x="1244" y="707"/>
                  </a:lnTo>
                  <a:lnTo>
                    <a:pt x="1244" y="713"/>
                  </a:lnTo>
                  <a:lnTo>
                    <a:pt x="1245" y="722"/>
                  </a:lnTo>
                  <a:lnTo>
                    <a:pt x="1247" y="732"/>
                  </a:lnTo>
                  <a:lnTo>
                    <a:pt x="1248" y="743"/>
                  </a:lnTo>
                  <a:lnTo>
                    <a:pt x="1248" y="755"/>
                  </a:lnTo>
                  <a:lnTo>
                    <a:pt x="1249" y="767"/>
                  </a:lnTo>
                  <a:lnTo>
                    <a:pt x="1250" y="779"/>
                  </a:lnTo>
                  <a:lnTo>
                    <a:pt x="1252" y="791"/>
                  </a:lnTo>
                  <a:lnTo>
                    <a:pt x="1252" y="804"/>
                  </a:lnTo>
                  <a:lnTo>
                    <a:pt x="1253" y="816"/>
                  </a:lnTo>
                  <a:lnTo>
                    <a:pt x="1254" y="827"/>
                  </a:lnTo>
                  <a:lnTo>
                    <a:pt x="1255" y="839"/>
                  </a:lnTo>
                  <a:lnTo>
                    <a:pt x="1255" y="849"/>
                  </a:lnTo>
                  <a:lnTo>
                    <a:pt x="1257" y="857"/>
                  </a:lnTo>
                  <a:lnTo>
                    <a:pt x="1258" y="866"/>
                  </a:lnTo>
                  <a:lnTo>
                    <a:pt x="1259" y="873"/>
                  </a:lnTo>
                  <a:lnTo>
                    <a:pt x="1259" y="880"/>
                  </a:lnTo>
                  <a:lnTo>
                    <a:pt x="1260" y="886"/>
                  </a:lnTo>
                  <a:lnTo>
                    <a:pt x="1262" y="892"/>
                  </a:lnTo>
                  <a:lnTo>
                    <a:pt x="1263" y="897"/>
                  </a:lnTo>
                  <a:lnTo>
                    <a:pt x="1263" y="903"/>
                  </a:lnTo>
                  <a:lnTo>
                    <a:pt x="1264" y="908"/>
                  </a:lnTo>
                  <a:lnTo>
                    <a:pt x="1265" y="912"/>
                  </a:lnTo>
                  <a:lnTo>
                    <a:pt x="1267" y="917"/>
                  </a:lnTo>
                  <a:lnTo>
                    <a:pt x="1267" y="922"/>
                  </a:lnTo>
                  <a:lnTo>
                    <a:pt x="1268" y="926"/>
                  </a:lnTo>
                  <a:lnTo>
                    <a:pt x="1269" y="929"/>
                  </a:lnTo>
                  <a:lnTo>
                    <a:pt x="1270" y="932"/>
                  </a:lnTo>
                  <a:lnTo>
                    <a:pt x="1270" y="934"/>
                  </a:lnTo>
                  <a:lnTo>
                    <a:pt x="1272" y="937"/>
                  </a:lnTo>
                  <a:lnTo>
                    <a:pt x="1273" y="938"/>
                  </a:lnTo>
                  <a:lnTo>
                    <a:pt x="1274" y="940"/>
                  </a:lnTo>
                  <a:lnTo>
                    <a:pt x="1274" y="942"/>
                  </a:lnTo>
                  <a:lnTo>
                    <a:pt x="1275" y="943"/>
                  </a:lnTo>
                  <a:lnTo>
                    <a:pt x="1277" y="945"/>
                  </a:lnTo>
                  <a:lnTo>
                    <a:pt x="1278" y="947"/>
                  </a:lnTo>
                  <a:lnTo>
                    <a:pt x="1278" y="948"/>
                  </a:lnTo>
                  <a:lnTo>
                    <a:pt x="1279" y="950"/>
                  </a:lnTo>
                  <a:lnTo>
                    <a:pt x="1280" y="952"/>
                  </a:lnTo>
                  <a:lnTo>
                    <a:pt x="1281" y="953"/>
                  </a:lnTo>
                  <a:lnTo>
                    <a:pt x="1281" y="954"/>
                  </a:lnTo>
                  <a:lnTo>
                    <a:pt x="1283" y="954"/>
                  </a:lnTo>
                  <a:lnTo>
                    <a:pt x="1284" y="955"/>
                  </a:lnTo>
                  <a:lnTo>
                    <a:pt x="1285" y="957"/>
                  </a:lnTo>
                  <a:lnTo>
                    <a:pt x="1285" y="958"/>
                  </a:lnTo>
                  <a:lnTo>
                    <a:pt x="1286" y="958"/>
                  </a:lnTo>
                  <a:lnTo>
                    <a:pt x="1288" y="958"/>
                  </a:lnTo>
                  <a:lnTo>
                    <a:pt x="1289" y="957"/>
                  </a:lnTo>
                  <a:lnTo>
                    <a:pt x="1290" y="955"/>
                  </a:lnTo>
                  <a:lnTo>
                    <a:pt x="1290" y="953"/>
                  </a:lnTo>
                  <a:lnTo>
                    <a:pt x="1291" y="952"/>
                  </a:lnTo>
                  <a:lnTo>
                    <a:pt x="1293" y="950"/>
                  </a:lnTo>
                  <a:lnTo>
                    <a:pt x="1294" y="948"/>
                  </a:lnTo>
                  <a:lnTo>
                    <a:pt x="1294" y="947"/>
                  </a:lnTo>
                  <a:lnTo>
                    <a:pt x="1295" y="947"/>
                  </a:lnTo>
                  <a:lnTo>
                    <a:pt x="1296" y="945"/>
                  </a:lnTo>
                  <a:lnTo>
                    <a:pt x="1298" y="943"/>
                  </a:lnTo>
                  <a:lnTo>
                    <a:pt x="1298" y="939"/>
                  </a:lnTo>
                  <a:lnTo>
                    <a:pt x="1299" y="934"/>
                  </a:lnTo>
                  <a:lnTo>
                    <a:pt x="1300" y="928"/>
                  </a:lnTo>
                  <a:lnTo>
                    <a:pt x="1301" y="919"/>
                  </a:lnTo>
                  <a:lnTo>
                    <a:pt x="1301" y="909"/>
                  </a:lnTo>
                  <a:lnTo>
                    <a:pt x="1303" y="899"/>
                  </a:lnTo>
                  <a:lnTo>
                    <a:pt x="1304" y="890"/>
                  </a:lnTo>
                  <a:lnTo>
                    <a:pt x="1305" y="881"/>
                  </a:lnTo>
                  <a:lnTo>
                    <a:pt x="1305" y="875"/>
                  </a:lnTo>
                  <a:lnTo>
                    <a:pt x="1306" y="870"/>
                  </a:lnTo>
                  <a:lnTo>
                    <a:pt x="1308" y="868"/>
                  </a:lnTo>
                  <a:lnTo>
                    <a:pt x="1309" y="870"/>
                  </a:lnTo>
                  <a:lnTo>
                    <a:pt x="1309" y="873"/>
                  </a:lnTo>
                  <a:lnTo>
                    <a:pt x="1310" y="880"/>
                  </a:lnTo>
                  <a:lnTo>
                    <a:pt x="1311" y="886"/>
                  </a:lnTo>
                  <a:lnTo>
                    <a:pt x="1313" y="893"/>
                  </a:lnTo>
                  <a:lnTo>
                    <a:pt x="1313" y="903"/>
                  </a:lnTo>
                  <a:lnTo>
                    <a:pt x="1314" y="912"/>
                  </a:lnTo>
                  <a:lnTo>
                    <a:pt x="1315" y="919"/>
                  </a:lnTo>
                  <a:lnTo>
                    <a:pt x="1316" y="928"/>
                  </a:lnTo>
                  <a:lnTo>
                    <a:pt x="1316" y="935"/>
                  </a:lnTo>
                  <a:lnTo>
                    <a:pt x="1317" y="943"/>
                  </a:lnTo>
                  <a:lnTo>
                    <a:pt x="1319" y="948"/>
                  </a:lnTo>
                  <a:lnTo>
                    <a:pt x="1320" y="952"/>
                  </a:lnTo>
                  <a:lnTo>
                    <a:pt x="1320" y="955"/>
                  </a:lnTo>
                  <a:lnTo>
                    <a:pt x="1321" y="955"/>
                  </a:lnTo>
                  <a:lnTo>
                    <a:pt x="1322" y="955"/>
                  </a:lnTo>
                  <a:lnTo>
                    <a:pt x="1324" y="955"/>
                  </a:lnTo>
                  <a:lnTo>
                    <a:pt x="1324" y="954"/>
                  </a:lnTo>
                  <a:lnTo>
                    <a:pt x="1325" y="952"/>
                  </a:lnTo>
                  <a:lnTo>
                    <a:pt x="1326" y="949"/>
                  </a:lnTo>
                  <a:lnTo>
                    <a:pt x="1327" y="947"/>
                  </a:lnTo>
                  <a:lnTo>
                    <a:pt x="1327" y="944"/>
                  </a:lnTo>
                  <a:lnTo>
                    <a:pt x="1329" y="942"/>
                  </a:lnTo>
                  <a:lnTo>
                    <a:pt x="1330" y="939"/>
                  </a:lnTo>
                  <a:lnTo>
                    <a:pt x="1331" y="938"/>
                  </a:lnTo>
                  <a:lnTo>
                    <a:pt x="1331" y="938"/>
                  </a:lnTo>
                  <a:lnTo>
                    <a:pt x="1332" y="939"/>
                  </a:lnTo>
                  <a:lnTo>
                    <a:pt x="1334" y="942"/>
                  </a:lnTo>
                  <a:lnTo>
                    <a:pt x="1335" y="945"/>
                  </a:lnTo>
                  <a:lnTo>
                    <a:pt x="1335" y="950"/>
                  </a:lnTo>
                  <a:lnTo>
                    <a:pt x="1336" y="957"/>
                  </a:lnTo>
                  <a:lnTo>
                    <a:pt x="1337" y="960"/>
                  </a:lnTo>
                  <a:lnTo>
                    <a:pt x="1339" y="964"/>
                  </a:lnTo>
                  <a:lnTo>
                    <a:pt x="1339" y="968"/>
                  </a:lnTo>
                  <a:lnTo>
                    <a:pt x="1340" y="969"/>
                  </a:lnTo>
                  <a:lnTo>
                    <a:pt x="1341" y="969"/>
                  </a:lnTo>
                  <a:lnTo>
                    <a:pt x="1342" y="968"/>
                  </a:lnTo>
                  <a:lnTo>
                    <a:pt x="1344" y="965"/>
                  </a:lnTo>
                  <a:lnTo>
                    <a:pt x="1344" y="962"/>
                  </a:lnTo>
                  <a:lnTo>
                    <a:pt x="1345" y="957"/>
                  </a:lnTo>
                  <a:lnTo>
                    <a:pt x="1346" y="952"/>
                  </a:lnTo>
                  <a:lnTo>
                    <a:pt x="1347" y="948"/>
                  </a:lnTo>
                  <a:lnTo>
                    <a:pt x="1347" y="943"/>
                  </a:lnTo>
                  <a:lnTo>
                    <a:pt x="1349" y="938"/>
                  </a:lnTo>
                  <a:lnTo>
                    <a:pt x="1350" y="933"/>
                  </a:lnTo>
                  <a:lnTo>
                    <a:pt x="1351" y="927"/>
                  </a:lnTo>
                  <a:lnTo>
                    <a:pt x="1351" y="916"/>
                  </a:lnTo>
                  <a:lnTo>
                    <a:pt x="1352" y="891"/>
                  </a:lnTo>
                  <a:lnTo>
                    <a:pt x="1353" y="835"/>
                  </a:lnTo>
                  <a:lnTo>
                    <a:pt x="1355" y="718"/>
                  </a:lnTo>
                  <a:lnTo>
                    <a:pt x="1355" y="501"/>
                  </a:lnTo>
                  <a:lnTo>
                    <a:pt x="1356" y="136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0"/>
                  </a:lnTo>
                  <a:lnTo>
                    <a:pt x="1370" y="0"/>
                  </a:lnTo>
                  <a:lnTo>
                    <a:pt x="1371" y="0"/>
                  </a:lnTo>
                  <a:lnTo>
                    <a:pt x="1372" y="0"/>
                  </a:lnTo>
                  <a:lnTo>
                    <a:pt x="1373" y="108"/>
                  </a:lnTo>
                  <a:lnTo>
                    <a:pt x="1373" y="224"/>
                  </a:lnTo>
                  <a:lnTo>
                    <a:pt x="1375" y="317"/>
                  </a:lnTo>
                  <a:lnTo>
                    <a:pt x="1376" y="390"/>
                  </a:lnTo>
                  <a:lnTo>
                    <a:pt x="1377" y="449"/>
                  </a:lnTo>
                  <a:lnTo>
                    <a:pt x="1377" y="497"/>
                  </a:lnTo>
                  <a:lnTo>
                    <a:pt x="1378" y="537"/>
                  </a:lnTo>
                  <a:lnTo>
                    <a:pt x="1380" y="570"/>
                  </a:lnTo>
                  <a:lnTo>
                    <a:pt x="1381" y="599"/>
                  </a:lnTo>
                  <a:lnTo>
                    <a:pt x="1381" y="625"/>
                  </a:lnTo>
                  <a:lnTo>
                    <a:pt x="1382" y="647"/>
                  </a:lnTo>
                  <a:lnTo>
                    <a:pt x="1383" y="670"/>
                  </a:lnTo>
                  <a:lnTo>
                    <a:pt x="1385" y="690"/>
                  </a:lnTo>
                  <a:lnTo>
                    <a:pt x="1385" y="709"/>
                  </a:lnTo>
                  <a:lnTo>
                    <a:pt x="1386" y="727"/>
                  </a:lnTo>
                  <a:lnTo>
                    <a:pt x="1387" y="743"/>
                  </a:lnTo>
                  <a:lnTo>
                    <a:pt x="1388" y="758"/>
                  </a:lnTo>
                  <a:lnTo>
                    <a:pt x="1388" y="770"/>
                  </a:lnTo>
                  <a:lnTo>
                    <a:pt x="1389" y="785"/>
                  </a:lnTo>
                  <a:lnTo>
                    <a:pt x="1391" y="794"/>
                  </a:lnTo>
                  <a:lnTo>
                    <a:pt x="1392" y="803"/>
                  </a:lnTo>
                  <a:lnTo>
                    <a:pt x="1392" y="809"/>
                  </a:lnTo>
                  <a:lnTo>
                    <a:pt x="1393" y="814"/>
                  </a:lnTo>
                  <a:lnTo>
                    <a:pt x="1394" y="819"/>
                  </a:lnTo>
                  <a:lnTo>
                    <a:pt x="1396" y="821"/>
                  </a:lnTo>
                  <a:lnTo>
                    <a:pt x="1396" y="822"/>
                  </a:lnTo>
                  <a:lnTo>
                    <a:pt x="1397" y="824"/>
                  </a:lnTo>
                  <a:lnTo>
                    <a:pt x="1398" y="825"/>
                  </a:lnTo>
                  <a:lnTo>
                    <a:pt x="1399" y="825"/>
                  </a:lnTo>
                  <a:lnTo>
                    <a:pt x="1401" y="826"/>
                  </a:lnTo>
                  <a:lnTo>
                    <a:pt x="1401" y="829"/>
                  </a:lnTo>
                  <a:lnTo>
                    <a:pt x="1402" y="830"/>
                  </a:lnTo>
                  <a:lnTo>
                    <a:pt x="1403" y="832"/>
                  </a:lnTo>
                  <a:lnTo>
                    <a:pt x="1404" y="834"/>
                  </a:lnTo>
                  <a:lnTo>
                    <a:pt x="1404" y="834"/>
                  </a:lnTo>
                  <a:lnTo>
                    <a:pt x="1406" y="832"/>
                  </a:lnTo>
                  <a:lnTo>
                    <a:pt x="1407" y="831"/>
                  </a:lnTo>
                  <a:lnTo>
                    <a:pt x="1408" y="829"/>
                  </a:lnTo>
                  <a:lnTo>
                    <a:pt x="1408" y="826"/>
                  </a:lnTo>
                  <a:lnTo>
                    <a:pt x="1409" y="824"/>
                  </a:lnTo>
                  <a:lnTo>
                    <a:pt x="1411" y="822"/>
                  </a:lnTo>
                  <a:lnTo>
                    <a:pt x="1412" y="824"/>
                  </a:lnTo>
                  <a:lnTo>
                    <a:pt x="1412" y="827"/>
                  </a:lnTo>
                  <a:lnTo>
                    <a:pt x="1413" y="835"/>
                  </a:lnTo>
                  <a:lnTo>
                    <a:pt x="1414" y="844"/>
                  </a:lnTo>
                  <a:lnTo>
                    <a:pt x="1416" y="855"/>
                  </a:lnTo>
                  <a:lnTo>
                    <a:pt x="1416" y="867"/>
                  </a:lnTo>
                  <a:lnTo>
                    <a:pt x="1417" y="878"/>
                  </a:lnTo>
                  <a:lnTo>
                    <a:pt x="1418" y="891"/>
                  </a:lnTo>
                  <a:lnTo>
                    <a:pt x="1419" y="902"/>
                  </a:lnTo>
                  <a:lnTo>
                    <a:pt x="1419" y="914"/>
                  </a:lnTo>
                  <a:lnTo>
                    <a:pt x="1420" y="922"/>
                  </a:lnTo>
                  <a:lnTo>
                    <a:pt x="1422" y="928"/>
                  </a:lnTo>
                  <a:lnTo>
                    <a:pt x="1423" y="933"/>
                  </a:lnTo>
                  <a:lnTo>
                    <a:pt x="1423" y="937"/>
                  </a:lnTo>
                  <a:lnTo>
                    <a:pt x="1424" y="939"/>
                  </a:lnTo>
                  <a:lnTo>
                    <a:pt x="1425" y="942"/>
                  </a:lnTo>
                  <a:lnTo>
                    <a:pt x="1427" y="943"/>
                  </a:lnTo>
                  <a:lnTo>
                    <a:pt x="1427" y="943"/>
                  </a:lnTo>
                  <a:lnTo>
                    <a:pt x="1428" y="944"/>
                  </a:lnTo>
                  <a:lnTo>
                    <a:pt x="1429" y="944"/>
                  </a:lnTo>
                  <a:lnTo>
                    <a:pt x="1430" y="945"/>
                  </a:lnTo>
                  <a:lnTo>
                    <a:pt x="1430" y="945"/>
                  </a:lnTo>
                  <a:lnTo>
                    <a:pt x="1432" y="947"/>
                  </a:lnTo>
                  <a:lnTo>
                    <a:pt x="1433" y="948"/>
                  </a:lnTo>
                  <a:lnTo>
                    <a:pt x="1434" y="948"/>
                  </a:lnTo>
                  <a:lnTo>
                    <a:pt x="1434" y="949"/>
                  </a:lnTo>
                  <a:lnTo>
                    <a:pt x="1435" y="950"/>
                  </a:lnTo>
                  <a:lnTo>
                    <a:pt x="1437" y="952"/>
                  </a:lnTo>
                  <a:lnTo>
                    <a:pt x="1438" y="952"/>
                  </a:lnTo>
                  <a:lnTo>
                    <a:pt x="1438" y="953"/>
                  </a:lnTo>
                  <a:lnTo>
                    <a:pt x="1439" y="952"/>
                  </a:lnTo>
                  <a:lnTo>
                    <a:pt x="1440" y="950"/>
                  </a:lnTo>
                  <a:lnTo>
                    <a:pt x="1442" y="949"/>
                  </a:lnTo>
                  <a:lnTo>
                    <a:pt x="1442" y="948"/>
                  </a:lnTo>
                  <a:lnTo>
                    <a:pt x="1443" y="947"/>
                  </a:lnTo>
                  <a:lnTo>
                    <a:pt x="1444" y="945"/>
                  </a:lnTo>
                  <a:lnTo>
                    <a:pt x="1445" y="945"/>
                  </a:lnTo>
                  <a:lnTo>
                    <a:pt x="1445" y="944"/>
                  </a:lnTo>
                  <a:lnTo>
                    <a:pt x="1447" y="944"/>
                  </a:lnTo>
                  <a:lnTo>
                    <a:pt x="1448" y="944"/>
                  </a:lnTo>
                  <a:lnTo>
                    <a:pt x="1449" y="944"/>
                  </a:lnTo>
                  <a:lnTo>
                    <a:pt x="1449" y="944"/>
                  </a:lnTo>
                  <a:lnTo>
                    <a:pt x="1450" y="944"/>
                  </a:lnTo>
                  <a:lnTo>
                    <a:pt x="1452" y="944"/>
                  </a:lnTo>
                  <a:lnTo>
                    <a:pt x="1453" y="944"/>
                  </a:lnTo>
                  <a:lnTo>
                    <a:pt x="1453" y="944"/>
                  </a:lnTo>
                  <a:lnTo>
                    <a:pt x="1454" y="944"/>
                  </a:lnTo>
                  <a:lnTo>
                    <a:pt x="1455" y="944"/>
                  </a:lnTo>
                  <a:lnTo>
                    <a:pt x="1456" y="944"/>
                  </a:lnTo>
                  <a:lnTo>
                    <a:pt x="1458" y="943"/>
                  </a:lnTo>
                  <a:lnTo>
                    <a:pt x="1458" y="943"/>
                  </a:lnTo>
                  <a:lnTo>
                    <a:pt x="1459" y="942"/>
                  </a:lnTo>
                  <a:lnTo>
                    <a:pt x="1460" y="942"/>
                  </a:lnTo>
                  <a:lnTo>
                    <a:pt x="1461" y="940"/>
                  </a:lnTo>
                  <a:lnTo>
                    <a:pt x="1461" y="940"/>
                  </a:lnTo>
                  <a:lnTo>
                    <a:pt x="1463" y="939"/>
                  </a:lnTo>
                  <a:lnTo>
                    <a:pt x="1464" y="939"/>
                  </a:lnTo>
                  <a:lnTo>
                    <a:pt x="1465" y="938"/>
                  </a:lnTo>
                  <a:lnTo>
                    <a:pt x="1465" y="939"/>
                  </a:lnTo>
                  <a:lnTo>
                    <a:pt x="1466" y="939"/>
                  </a:lnTo>
                  <a:lnTo>
                    <a:pt x="1468" y="940"/>
                  </a:lnTo>
                  <a:lnTo>
                    <a:pt x="1469" y="940"/>
                  </a:lnTo>
                  <a:lnTo>
                    <a:pt x="1469" y="942"/>
                  </a:lnTo>
                  <a:lnTo>
                    <a:pt x="1470" y="943"/>
                  </a:lnTo>
                  <a:lnTo>
                    <a:pt x="1471" y="943"/>
                  </a:lnTo>
                  <a:lnTo>
                    <a:pt x="1473" y="943"/>
                  </a:lnTo>
                  <a:lnTo>
                    <a:pt x="1473" y="943"/>
                  </a:lnTo>
                  <a:lnTo>
                    <a:pt x="1474" y="942"/>
                  </a:lnTo>
                  <a:lnTo>
                    <a:pt x="1475" y="940"/>
                  </a:lnTo>
                  <a:lnTo>
                    <a:pt x="1476" y="938"/>
                  </a:lnTo>
                  <a:lnTo>
                    <a:pt x="1476" y="935"/>
                  </a:lnTo>
                  <a:lnTo>
                    <a:pt x="1478" y="934"/>
                  </a:lnTo>
                  <a:lnTo>
                    <a:pt x="1479" y="933"/>
                  </a:lnTo>
                  <a:lnTo>
                    <a:pt x="1480" y="932"/>
                  </a:lnTo>
                  <a:lnTo>
                    <a:pt x="1480" y="933"/>
                  </a:lnTo>
                  <a:lnTo>
                    <a:pt x="1481" y="935"/>
                  </a:lnTo>
                  <a:lnTo>
                    <a:pt x="1483" y="938"/>
                  </a:lnTo>
                  <a:lnTo>
                    <a:pt x="1484" y="940"/>
                  </a:lnTo>
                  <a:lnTo>
                    <a:pt x="1484" y="943"/>
                  </a:lnTo>
                  <a:lnTo>
                    <a:pt x="1485" y="945"/>
                  </a:lnTo>
                  <a:lnTo>
                    <a:pt x="1486" y="947"/>
                  </a:lnTo>
                  <a:lnTo>
                    <a:pt x="1488" y="947"/>
                  </a:lnTo>
                  <a:lnTo>
                    <a:pt x="1488" y="947"/>
                  </a:lnTo>
                  <a:lnTo>
                    <a:pt x="1489" y="944"/>
                  </a:lnTo>
                  <a:lnTo>
                    <a:pt x="1490" y="942"/>
                  </a:lnTo>
                  <a:lnTo>
                    <a:pt x="1491" y="939"/>
                  </a:lnTo>
                  <a:lnTo>
                    <a:pt x="1491" y="937"/>
                  </a:lnTo>
                  <a:lnTo>
                    <a:pt x="1492" y="935"/>
                  </a:lnTo>
                  <a:lnTo>
                    <a:pt x="1494" y="934"/>
                  </a:lnTo>
                  <a:lnTo>
                    <a:pt x="1495" y="933"/>
                  </a:lnTo>
                  <a:lnTo>
                    <a:pt x="1495" y="934"/>
                  </a:lnTo>
                  <a:lnTo>
                    <a:pt x="1496" y="935"/>
                  </a:lnTo>
                  <a:lnTo>
                    <a:pt x="1497" y="937"/>
                  </a:lnTo>
                  <a:lnTo>
                    <a:pt x="1499" y="939"/>
                  </a:lnTo>
                  <a:lnTo>
                    <a:pt x="1499" y="942"/>
                  </a:lnTo>
                  <a:lnTo>
                    <a:pt x="1500" y="944"/>
                  </a:lnTo>
                  <a:lnTo>
                    <a:pt x="1501" y="945"/>
                  </a:lnTo>
                  <a:lnTo>
                    <a:pt x="1502" y="948"/>
                  </a:lnTo>
                  <a:lnTo>
                    <a:pt x="1502" y="949"/>
                  </a:lnTo>
                  <a:lnTo>
                    <a:pt x="1504" y="950"/>
                  </a:lnTo>
                  <a:lnTo>
                    <a:pt x="1505" y="950"/>
                  </a:lnTo>
                  <a:lnTo>
                    <a:pt x="1506" y="949"/>
                  </a:lnTo>
                  <a:lnTo>
                    <a:pt x="1506" y="945"/>
                  </a:lnTo>
                  <a:lnTo>
                    <a:pt x="1507" y="939"/>
                  </a:lnTo>
                  <a:lnTo>
                    <a:pt x="1509" y="933"/>
                  </a:lnTo>
                  <a:lnTo>
                    <a:pt x="1510" y="922"/>
                  </a:lnTo>
                  <a:lnTo>
                    <a:pt x="1511" y="917"/>
                  </a:lnTo>
                  <a:lnTo>
                    <a:pt x="1511" y="911"/>
                  </a:lnTo>
                  <a:lnTo>
                    <a:pt x="1512" y="906"/>
                  </a:lnTo>
                  <a:lnTo>
                    <a:pt x="1514" y="904"/>
                  </a:lnTo>
                  <a:lnTo>
                    <a:pt x="1515" y="906"/>
                  </a:lnTo>
                  <a:lnTo>
                    <a:pt x="1515" y="909"/>
                  </a:lnTo>
                  <a:lnTo>
                    <a:pt x="1516" y="916"/>
                  </a:lnTo>
                  <a:lnTo>
                    <a:pt x="1517" y="923"/>
                  </a:lnTo>
                  <a:lnTo>
                    <a:pt x="1519" y="929"/>
                  </a:lnTo>
                  <a:lnTo>
                    <a:pt x="1519" y="937"/>
                  </a:lnTo>
                  <a:lnTo>
                    <a:pt x="1520" y="944"/>
                  </a:lnTo>
                  <a:lnTo>
                    <a:pt x="1521" y="950"/>
                  </a:lnTo>
                  <a:lnTo>
                    <a:pt x="1522" y="955"/>
                  </a:lnTo>
                  <a:lnTo>
                    <a:pt x="1522" y="960"/>
                  </a:lnTo>
                  <a:lnTo>
                    <a:pt x="1524" y="964"/>
                  </a:lnTo>
                  <a:lnTo>
                    <a:pt x="1525" y="966"/>
                  </a:lnTo>
                  <a:lnTo>
                    <a:pt x="1526" y="968"/>
                  </a:lnTo>
                  <a:lnTo>
                    <a:pt x="1526" y="968"/>
                  </a:lnTo>
                  <a:lnTo>
                    <a:pt x="1527" y="968"/>
                  </a:lnTo>
                  <a:lnTo>
                    <a:pt x="1528" y="966"/>
                  </a:lnTo>
                  <a:lnTo>
                    <a:pt x="1530" y="964"/>
                  </a:lnTo>
                  <a:lnTo>
                    <a:pt x="1530" y="963"/>
                  </a:lnTo>
                  <a:lnTo>
                    <a:pt x="1531" y="962"/>
                  </a:lnTo>
                  <a:lnTo>
                    <a:pt x="1532" y="960"/>
                  </a:lnTo>
                  <a:lnTo>
                    <a:pt x="1533" y="959"/>
                  </a:lnTo>
                  <a:lnTo>
                    <a:pt x="1533" y="958"/>
                  </a:lnTo>
                  <a:lnTo>
                    <a:pt x="1535" y="955"/>
                  </a:lnTo>
                  <a:lnTo>
                    <a:pt x="1536" y="952"/>
                  </a:lnTo>
                  <a:lnTo>
                    <a:pt x="1537" y="948"/>
                  </a:lnTo>
                  <a:lnTo>
                    <a:pt x="1537" y="943"/>
                  </a:lnTo>
                  <a:lnTo>
                    <a:pt x="1538" y="935"/>
                  </a:lnTo>
                  <a:lnTo>
                    <a:pt x="1540" y="927"/>
                  </a:lnTo>
                  <a:lnTo>
                    <a:pt x="1541" y="916"/>
                  </a:lnTo>
                  <a:lnTo>
                    <a:pt x="1541" y="901"/>
                  </a:lnTo>
                  <a:lnTo>
                    <a:pt x="1542" y="882"/>
                  </a:lnTo>
                  <a:lnTo>
                    <a:pt x="1543" y="860"/>
                  </a:lnTo>
                  <a:lnTo>
                    <a:pt x="1545" y="832"/>
                  </a:lnTo>
                  <a:lnTo>
                    <a:pt x="1545" y="801"/>
                  </a:lnTo>
                  <a:lnTo>
                    <a:pt x="1546" y="767"/>
                  </a:lnTo>
                  <a:lnTo>
                    <a:pt x="1547" y="728"/>
                  </a:lnTo>
                  <a:lnTo>
                    <a:pt x="1548" y="687"/>
                  </a:lnTo>
                  <a:lnTo>
                    <a:pt x="1548" y="646"/>
                  </a:lnTo>
                  <a:lnTo>
                    <a:pt x="1550" y="604"/>
                  </a:lnTo>
                  <a:lnTo>
                    <a:pt x="1551" y="564"/>
                  </a:lnTo>
                  <a:lnTo>
                    <a:pt x="1552" y="539"/>
                  </a:lnTo>
                  <a:lnTo>
                    <a:pt x="1552" y="506"/>
                  </a:lnTo>
                  <a:lnTo>
                    <a:pt x="1553" y="476"/>
                  </a:lnTo>
                  <a:lnTo>
                    <a:pt x="1555" y="452"/>
                  </a:lnTo>
                  <a:lnTo>
                    <a:pt x="1556" y="435"/>
                  </a:lnTo>
                  <a:lnTo>
                    <a:pt x="1556" y="425"/>
                  </a:lnTo>
                  <a:lnTo>
                    <a:pt x="1557" y="423"/>
                  </a:lnTo>
                  <a:lnTo>
                    <a:pt x="1558" y="426"/>
                  </a:lnTo>
                  <a:lnTo>
                    <a:pt x="1560" y="438"/>
                  </a:lnTo>
                  <a:lnTo>
                    <a:pt x="1560" y="454"/>
                  </a:lnTo>
                  <a:lnTo>
                    <a:pt x="1561" y="476"/>
                  </a:lnTo>
                  <a:lnTo>
                    <a:pt x="1562" y="502"/>
                  </a:lnTo>
                  <a:lnTo>
                    <a:pt x="1563" y="531"/>
                  </a:lnTo>
                  <a:lnTo>
                    <a:pt x="1563" y="562"/>
                  </a:lnTo>
                  <a:lnTo>
                    <a:pt x="1564" y="595"/>
                  </a:lnTo>
                  <a:lnTo>
                    <a:pt x="1566" y="629"/>
                  </a:lnTo>
                  <a:lnTo>
                    <a:pt x="1567" y="662"/>
                  </a:lnTo>
                  <a:lnTo>
                    <a:pt x="1568" y="696"/>
                  </a:lnTo>
                  <a:lnTo>
                    <a:pt x="1568" y="727"/>
                  </a:lnTo>
                  <a:lnTo>
                    <a:pt x="1569" y="757"/>
                  </a:lnTo>
                  <a:lnTo>
                    <a:pt x="1571" y="785"/>
                  </a:lnTo>
                  <a:lnTo>
                    <a:pt x="1572" y="810"/>
                  </a:lnTo>
                  <a:lnTo>
                    <a:pt x="1572" y="834"/>
                  </a:lnTo>
                  <a:lnTo>
                    <a:pt x="1573" y="849"/>
                  </a:lnTo>
                  <a:lnTo>
                    <a:pt x="1574" y="867"/>
                  </a:lnTo>
                  <a:lnTo>
                    <a:pt x="1576" y="885"/>
                  </a:lnTo>
                  <a:lnTo>
                    <a:pt x="1576" y="899"/>
                  </a:lnTo>
                  <a:lnTo>
                    <a:pt x="1577" y="912"/>
                  </a:lnTo>
                  <a:lnTo>
                    <a:pt x="1578" y="922"/>
                  </a:lnTo>
                  <a:lnTo>
                    <a:pt x="1579" y="930"/>
                  </a:lnTo>
                  <a:lnTo>
                    <a:pt x="1579" y="938"/>
                  </a:lnTo>
                  <a:lnTo>
                    <a:pt x="1581" y="943"/>
                  </a:lnTo>
                  <a:lnTo>
                    <a:pt x="1582" y="947"/>
                  </a:lnTo>
                  <a:lnTo>
                    <a:pt x="1583" y="950"/>
                  </a:lnTo>
                  <a:lnTo>
                    <a:pt x="1583" y="953"/>
                  </a:lnTo>
                  <a:lnTo>
                    <a:pt x="1584" y="954"/>
                  </a:lnTo>
                  <a:lnTo>
                    <a:pt x="1586" y="955"/>
                  </a:lnTo>
                  <a:lnTo>
                    <a:pt x="1587" y="957"/>
                  </a:lnTo>
                  <a:lnTo>
                    <a:pt x="1587" y="958"/>
                  </a:lnTo>
                  <a:lnTo>
                    <a:pt x="1588" y="958"/>
                  </a:lnTo>
                  <a:lnTo>
                    <a:pt x="1589" y="959"/>
                  </a:lnTo>
                  <a:lnTo>
                    <a:pt x="1591" y="959"/>
                  </a:lnTo>
                  <a:lnTo>
                    <a:pt x="1591" y="960"/>
                  </a:lnTo>
                  <a:lnTo>
                    <a:pt x="1592" y="960"/>
                  </a:lnTo>
                  <a:lnTo>
                    <a:pt x="1593" y="962"/>
                  </a:lnTo>
                  <a:lnTo>
                    <a:pt x="1594" y="962"/>
                  </a:lnTo>
                  <a:lnTo>
                    <a:pt x="1594" y="963"/>
                  </a:lnTo>
                  <a:lnTo>
                    <a:pt x="1596" y="963"/>
                  </a:lnTo>
                  <a:lnTo>
                    <a:pt x="1597" y="963"/>
                  </a:lnTo>
                  <a:lnTo>
                    <a:pt x="1598" y="964"/>
                  </a:lnTo>
                  <a:lnTo>
                    <a:pt x="1598" y="964"/>
                  </a:lnTo>
                  <a:lnTo>
                    <a:pt x="1599" y="964"/>
                  </a:lnTo>
                  <a:lnTo>
                    <a:pt x="1600" y="964"/>
                  </a:lnTo>
                  <a:lnTo>
                    <a:pt x="1602" y="964"/>
                  </a:lnTo>
                  <a:lnTo>
                    <a:pt x="1602" y="964"/>
                  </a:lnTo>
                  <a:lnTo>
                    <a:pt x="1603" y="964"/>
                  </a:lnTo>
                  <a:lnTo>
                    <a:pt x="1604" y="964"/>
                  </a:lnTo>
                  <a:lnTo>
                    <a:pt x="1605" y="963"/>
                  </a:lnTo>
                  <a:lnTo>
                    <a:pt x="1605" y="963"/>
                  </a:lnTo>
                  <a:lnTo>
                    <a:pt x="1607" y="962"/>
                  </a:lnTo>
                  <a:lnTo>
                    <a:pt x="1608" y="960"/>
                  </a:lnTo>
                  <a:lnTo>
                    <a:pt x="1609" y="958"/>
                  </a:lnTo>
                  <a:lnTo>
                    <a:pt x="1609" y="957"/>
                  </a:lnTo>
                  <a:lnTo>
                    <a:pt x="1610" y="955"/>
                  </a:lnTo>
                  <a:lnTo>
                    <a:pt x="1612" y="954"/>
                  </a:lnTo>
                  <a:lnTo>
                    <a:pt x="1613" y="954"/>
                  </a:lnTo>
                  <a:lnTo>
                    <a:pt x="1613" y="955"/>
                  </a:lnTo>
                  <a:lnTo>
                    <a:pt x="1614" y="957"/>
                  </a:lnTo>
                  <a:lnTo>
                    <a:pt x="1615" y="958"/>
                  </a:lnTo>
                  <a:lnTo>
                    <a:pt x="1617" y="960"/>
                  </a:lnTo>
                  <a:lnTo>
                    <a:pt x="1617" y="964"/>
                  </a:lnTo>
                  <a:lnTo>
                    <a:pt x="1618" y="966"/>
                  </a:lnTo>
                  <a:lnTo>
                    <a:pt x="1619" y="969"/>
                  </a:lnTo>
                  <a:lnTo>
                    <a:pt x="1620" y="970"/>
                  </a:lnTo>
                  <a:lnTo>
                    <a:pt x="1620" y="970"/>
                  </a:lnTo>
                  <a:lnTo>
                    <a:pt x="1622" y="970"/>
                  </a:lnTo>
                  <a:lnTo>
                    <a:pt x="1623" y="969"/>
                  </a:lnTo>
                  <a:lnTo>
                    <a:pt x="1624" y="968"/>
                  </a:lnTo>
                  <a:lnTo>
                    <a:pt x="1625" y="965"/>
                  </a:lnTo>
                  <a:lnTo>
                    <a:pt x="1625" y="963"/>
                  </a:lnTo>
                  <a:lnTo>
                    <a:pt x="1627" y="960"/>
                  </a:lnTo>
                  <a:lnTo>
                    <a:pt x="1628" y="958"/>
                  </a:lnTo>
                  <a:lnTo>
                    <a:pt x="1629" y="954"/>
                  </a:lnTo>
                  <a:lnTo>
                    <a:pt x="1629" y="952"/>
                  </a:lnTo>
                  <a:lnTo>
                    <a:pt x="1630" y="949"/>
                  </a:lnTo>
                  <a:lnTo>
                    <a:pt x="1632" y="947"/>
                  </a:lnTo>
                  <a:lnTo>
                    <a:pt x="1633" y="943"/>
                  </a:lnTo>
                  <a:lnTo>
                    <a:pt x="1633" y="939"/>
                  </a:lnTo>
                  <a:lnTo>
                    <a:pt x="1634" y="935"/>
                  </a:lnTo>
                  <a:lnTo>
                    <a:pt x="1635" y="930"/>
                  </a:lnTo>
                  <a:lnTo>
                    <a:pt x="1636" y="926"/>
                  </a:lnTo>
                  <a:lnTo>
                    <a:pt x="1636" y="918"/>
                  </a:lnTo>
                  <a:lnTo>
                    <a:pt x="1638" y="911"/>
                  </a:lnTo>
                  <a:lnTo>
                    <a:pt x="1639" y="901"/>
                  </a:lnTo>
                  <a:lnTo>
                    <a:pt x="1640" y="891"/>
                  </a:lnTo>
                  <a:lnTo>
                    <a:pt x="1640" y="882"/>
                  </a:lnTo>
                  <a:lnTo>
                    <a:pt x="1641" y="877"/>
                  </a:lnTo>
                  <a:lnTo>
                    <a:pt x="1643" y="876"/>
                  </a:lnTo>
                  <a:lnTo>
                    <a:pt x="1644" y="880"/>
                  </a:lnTo>
                  <a:lnTo>
                    <a:pt x="1644" y="887"/>
                  </a:lnTo>
                  <a:lnTo>
                    <a:pt x="1645" y="898"/>
                  </a:lnTo>
                  <a:lnTo>
                    <a:pt x="1646" y="909"/>
                  </a:lnTo>
                  <a:lnTo>
                    <a:pt x="1648" y="921"/>
                  </a:lnTo>
                  <a:lnTo>
                    <a:pt x="1648" y="930"/>
                  </a:lnTo>
                  <a:lnTo>
                    <a:pt x="1649" y="938"/>
                  </a:lnTo>
                  <a:lnTo>
                    <a:pt x="1650" y="943"/>
                  </a:lnTo>
                  <a:lnTo>
                    <a:pt x="1651" y="947"/>
                  </a:lnTo>
                  <a:lnTo>
                    <a:pt x="1651" y="949"/>
                  </a:lnTo>
                  <a:lnTo>
                    <a:pt x="1653" y="952"/>
                  </a:lnTo>
                  <a:lnTo>
                    <a:pt x="1654" y="953"/>
                  </a:lnTo>
                  <a:lnTo>
                    <a:pt x="1655" y="954"/>
                  </a:lnTo>
                  <a:lnTo>
                    <a:pt x="1655" y="955"/>
                  </a:lnTo>
                  <a:lnTo>
                    <a:pt x="1656" y="957"/>
                  </a:lnTo>
                  <a:lnTo>
                    <a:pt x="1658" y="957"/>
                  </a:lnTo>
                  <a:lnTo>
                    <a:pt x="1659" y="957"/>
                  </a:lnTo>
                  <a:lnTo>
                    <a:pt x="1659" y="957"/>
                  </a:lnTo>
                  <a:lnTo>
                    <a:pt x="1660" y="955"/>
                  </a:lnTo>
                  <a:lnTo>
                    <a:pt x="1661" y="954"/>
                  </a:lnTo>
                  <a:lnTo>
                    <a:pt x="1663" y="954"/>
                  </a:lnTo>
                  <a:lnTo>
                    <a:pt x="1663" y="953"/>
                  </a:lnTo>
                  <a:lnTo>
                    <a:pt x="1664" y="953"/>
                  </a:lnTo>
                  <a:lnTo>
                    <a:pt x="1665" y="952"/>
                  </a:lnTo>
                  <a:lnTo>
                    <a:pt x="1666" y="952"/>
                  </a:lnTo>
                  <a:lnTo>
                    <a:pt x="1666" y="953"/>
                  </a:lnTo>
                  <a:lnTo>
                    <a:pt x="1668" y="953"/>
                  </a:lnTo>
                  <a:lnTo>
                    <a:pt x="1669" y="953"/>
                  </a:lnTo>
                  <a:lnTo>
                    <a:pt x="1670" y="954"/>
                  </a:lnTo>
                  <a:lnTo>
                    <a:pt x="1670" y="954"/>
                  </a:lnTo>
                  <a:lnTo>
                    <a:pt x="1671" y="954"/>
                  </a:lnTo>
                  <a:lnTo>
                    <a:pt x="1672" y="954"/>
                  </a:lnTo>
                  <a:lnTo>
                    <a:pt x="1674" y="955"/>
                  </a:lnTo>
                  <a:lnTo>
                    <a:pt x="1674" y="955"/>
                  </a:lnTo>
                  <a:lnTo>
                    <a:pt x="1675" y="957"/>
                  </a:lnTo>
                  <a:lnTo>
                    <a:pt x="1676" y="957"/>
                  </a:lnTo>
                  <a:lnTo>
                    <a:pt x="1677" y="958"/>
                  </a:lnTo>
                  <a:lnTo>
                    <a:pt x="1679" y="958"/>
                  </a:lnTo>
                  <a:lnTo>
                    <a:pt x="1679" y="959"/>
                  </a:lnTo>
                  <a:lnTo>
                    <a:pt x="1680" y="959"/>
                  </a:lnTo>
                  <a:lnTo>
                    <a:pt x="1681" y="960"/>
                  </a:lnTo>
                  <a:lnTo>
                    <a:pt x="1682" y="959"/>
                  </a:lnTo>
                  <a:lnTo>
                    <a:pt x="1682" y="959"/>
                  </a:lnTo>
                  <a:lnTo>
                    <a:pt x="1684" y="958"/>
                  </a:lnTo>
                  <a:lnTo>
                    <a:pt x="1685" y="957"/>
                  </a:lnTo>
                  <a:lnTo>
                    <a:pt x="1686" y="957"/>
                  </a:lnTo>
                  <a:lnTo>
                    <a:pt x="1686" y="955"/>
                  </a:lnTo>
                  <a:lnTo>
                    <a:pt x="1687" y="955"/>
                  </a:lnTo>
                  <a:lnTo>
                    <a:pt x="1689" y="955"/>
                  </a:lnTo>
                  <a:lnTo>
                    <a:pt x="1690" y="955"/>
                  </a:lnTo>
                  <a:lnTo>
                    <a:pt x="1690" y="950"/>
                  </a:lnTo>
                  <a:lnTo>
                    <a:pt x="1691" y="943"/>
                  </a:lnTo>
                  <a:lnTo>
                    <a:pt x="1692" y="933"/>
                  </a:lnTo>
                  <a:lnTo>
                    <a:pt x="1694" y="908"/>
                  </a:lnTo>
                  <a:lnTo>
                    <a:pt x="1694" y="867"/>
                  </a:lnTo>
                  <a:lnTo>
                    <a:pt x="1695" y="806"/>
                  </a:lnTo>
                  <a:lnTo>
                    <a:pt x="1696" y="718"/>
                  </a:lnTo>
                  <a:lnTo>
                    <a:pt x="1697" y="600"/>
                  </a:lnTo>
                  <a:lnTo>
                    <a:pt x="1697" y="460"/>
                  </a:lnTo>
                  <a:lnTo>
                    <a:pt x="1699" y="305"/>
                  </a:lnTo>
                  <a:lnTo>
                    <a:pt x="1700" y="156"/>
                  </a:lnTo>
                  <a:lnTo>
                    <a:pt x="1701" y="30"/>
                  </a:lnTo>
                  <a:lnTo>
                    <a:pt x="1701" y="0"/>
                  </a:lnTo>
                  <a:lnTo>
                    <a:pt x="1702" y="0"/>
                  </a:lnTo>
                  <a:lnTo>
                    <a:pt x="1704" y="0"/>
                  </a:lnTo>
                  <a:lnTo>
                    <a:pt x="1705" y="41"/>
                  </a:lnTo>
                  <a:lnTo>
                    <a:pt x="1705" y="159"/>
                  </a:lnTo>
                  <a:lnTo>
                    <a:pt x="1706" y="293"/>
                  </a:lnTo>
                  <a:lnTo>
                    <a:pt x="1707" y="425"/>
                  </a:lnTo>
                  <a:lnTo>
                    <a:pt x="1708" y="546"/>
                  </a:lnTo>
                  <a:lnTo>
                    <a:pt x="1708" y="646"/>
                  </a:lnTo>
                  <a:lnTo>
                    <a:pt x="1710" y="702"/>
                  </a:lnTo>
                  <a:lnTo>
                    <a:pt x="1711" y="769"/>
                  </a:lnTo>
                  <a:lnTo>
                    <a:pt x="1712" y="819"/>
                  </a:lnTo>
                  <a:lnTo>
                    <a:pt x="1712" y="857"/>
                  </a:lnTo>
                  <a:lnTo>
                    <a:pt x="1713" y="885"/>
                  </a:lnTo>
                  <a:lnTo>
                    <a:pt x="1715" y="906"/>
                  </a:lnTo>
                  <a:lnTo>
                    <a:pt x="1716" y="921"/>
                  </a:lnTo>
                  <a:lnTo>
                    <a:pt x="1716" y="932"/>
                  </a:lnTo>
                  <a:lnTo>
                    <a:pt x="1717" y="939"/>
                  </a:lnTo>
                  <a:lnTo>
                    <a:pt x="1718" y="940"/>
                  </a:lnTo>
                  <a:lnTo>
                    <a:pt x="1720" y="937"/>
                  </a:lnTo>
                  <a:lnTo>
                    <a:pt x="1720" y="922"/>
                  </a:lnTo>
                  <a:lnTo>
                    <a:pt x="1721" y="890"/>
                  </a:lnTo>
                  <a:lnTo>
                    <a:pt x="1722" y="830"/>
                  </a:lnTo>
                  <a:lnTo>
                    <a:pt x="1723" y="733"/>
                  </a:lnTo>
                  <a:lnTo>
                    <a:pt x="1723" y="596"/>
                  </a:lnTo>
                  <a:lnTo>
                    <a:pt x="1725" y="430"/>
                  </a:lnTo>
                  <a:lnTo>
                    <a:pt x="1726" y="257"/>
                  </a:lnTo>
                  <a:lnTo>
                    <a:pt x="1727" y="108"/>
                  </a:lnTo>
                  <a:lnTo>
                    <a:pt x="1727" y="14"/>
                  </a:lnTo>
                  <a:lnTo>
                    <a:pt x="1728" y="0"/>
                  </a:lnTo>
                  <a:lnTo>
                    <a:pt x="1730" y="19"/>
                  </a:lnTo>
                  <a:lnTo>
                    <a:pt x="1731" y="101"/>
                  </a:lnTo>
                  <a:lnTo>
                    <a:pt x="1731" y="209"/>
                  </a:lnTo>
                  <a:lnTo>
                    <a:pt x="1732" y="325"/>
                  </a:lnTo>
                  <a:lnTo>
                    <a:pt x="1733" y="435"/>
                  </a:lnTo>
                  <a:lnTo>
                    <a:pt x="1735" y="532"/>
                  </a:lnTo>
                  <a:lnTo>
                    <a:pt x="1736" y="613"/>
                  </a:lnTo>
                  <a:lnTo>
                    <a:pt x="1736" y="680"/>
                  </a:lnTo>
                  <a:lnTo>
                    <a:pt x="1737" y="732"/>
                  </a:lnTo>
                  <a:lnTo>
                    <a:pt x="1738" y="774"/>
                  </a:lnTo>
                  <a:lnTo>
                    <a:pt x="1740" y="806"/>
                  </a:lnTo>
                  <a:lnTo>
                    <a:pt x="1740" y="832"/>
                  </a:lnTo>
                  <a:lnTo>
                    <a:pt x="1741" y="852"/>
                  </a:lnTo>
                  <a:lnTo>
                    <a:pt x="1742" y="867"/>
                  </a:lnTo>
                  <a:lnTo>
                    <a:pt x="1743" y="878"/>
                  </a:lnTo>
                  <a:lnTo>
                    <a:pt x="1743" y="887"/>
                  </a:lnTo>
                  <a:lnTo>
                    <a:pt x="1744" y="893"/>
                  </a:lnTo>
                  <a:lnTo>
                    <a:pt x="1746" y="899"/>
                  </a:lnTo>
                  <a:lnTo>
                    <a:pt x="1747" y="903"/>
                  </a:lnTo>
                  <a:lnTo>
                    <a:pt x="1747" y="907"/>
                  </a:lnTo>
                  <a:lnTo>
                    <a:pt x="1748" y="909"/>
                  </a:lnTo>
                  <a:lnTo>
                    <a:pt x="1749" y="911"/>
                  </a:lnTo>
                  <a:lnTo>
                    <a:pt x="1751" y="912"/>
                  </a:lnTo>
                  <a:lnTo>
                    <a:pt x="1751" y="913"/>
                  </a:lnTo>
                  <a:lnTo>
                    <a:pt x="1752" y="916"/>
                  </a:lnTo>
                  <a:lnTo>
                    <a:pt x="1753" y="917"/>
                  </a:lnTo>
                  <a:lnTo>
                    <a:pt x="1754" y="921"/>
                  </a:lnTo>
                  <a:lnTo>
                    <a:pt x="1754" y="924"/>
                  </a:lnTo>
                  <a:lnTo>
                    <a:pt x="1756" y="929"/>
                  </a:lnTo>
                  <a:lnTo>
                    <a:pt x="1757" y="934"/>
                  </a:lnTo>
                  <a:lnTo>
                    <a:pt x="1758" y="939"/>
                  </a:lnTo>
                  <a:lnTo>
                    <a:pt x="1758" y="943"/>
                  </a:lnTo>
                  <a:lnTo>
                    <a:pt x="1759" y="947"/>
                  </a:lnTo>
                  <a:lnTo>
                    <a:pt x="1761" y="949"/>
                  </a:lnTo>
                  <a:lnTo>
                    <a:pt x="1762" y="950"/>
                  </a:lnTo>
                  <a:lnTo>
                    <a:pt x="1762" y="950"/>
                  </a:lnTo>
                  <a:lnTo>
                    <a:pt x="1763" y="945"/>
                  </a:lnTo>
                  <a:lnTo>
                    <a:pt x="1764" y="938"/>
                  </a:lnTo>
                  <a:lnTo>
                    <a:pt x="1766" y="926"/>
                  </a:lnTo>
                  <a:lnTo>
                    <a:pt x="1766" y="909"/>
                  </a:lnTo>
                  <a:lnTo>
                    <a:pt x="1767" y="888"/>
                  </a:lnTo>
                  <a:lnTo>
                    <a:pt x="1768" y="866"/>
                  </a:lnTo>
                  <a:lnTo>
                    <a:pt x="1769" y="852"/>
                  </a:lnTo>
                  <a:lnTo>
                    <a:pt x="1769" y="834"/>
                  </a:lnTo>
                  <a:lnTo>
                    <a:pt x="1771" y="820"/>
                  </a:lnTo>
                  <a:lnTo>
                    <a:pt x="1772" y="813"/>
                  </a:lnTo>
                  <a:lnTo>
                    <a:pt x="1773" y="813"/>
                  </a:lnTo>
                  <a:lnTo>
                    <a:pt x="1773" y="816"/>
                  </a:lnTo>
                  <a:lnTo>
                    <a:pt x="1774" y="825"/>
                  </a:lnTo>
                  <a:lnTo>
                    <a:pt x="1776" y="835"/>
                  </a:lnTo>
                  <a:lnTo>
                    <a:pt x="1777" y="847"/>
                  </a:lnTo>
                  <a:lnTo>
                    <a:pt x="1777" y="860"/>
                  </a:lnTo>
                  <a:lnTo>
                    <a:pt x="1778" y="872"/>
                  </a:lnTo>
                  <a:lnTo>
                    <a:pt x="1779" y="885"/>
                  </a:lnTo>
                  <a:lnTo>
                    <a:pt x="1780" y="896"/>
                  </a:lnTo>
                  <a:lnTo>
                    <a:pt x="1780" y="907"/>
                  </a:lnTo>
                  <a:lnTo>
                    <a:pt x="1782" y="917"/>
                  </a:lnTo>
                  <a:lnTo>
                    <a:pt x="1783" y="926"/>
                  </a:lnTo>
                  <a:lnTo>
                    <a:pt x="1784" y="933"/>
                  </a:lnTo>
                  <a:lnTo>
                    <a:pt x="1784" y="939"/>
                  </a:lnTo>
                  <a:lnTo>
                    <a:pt x="1785" y="945"/>
                  </a:lnTo>
                  <a:lnTo>
                    <a:pt x="1787" y="949"/>
                  </a:lnTo>
                  <a:lnTo>
                    <a:pt x="1788" y="953"/>
                  </a:lnTo>
                  <a:lnTo>
                    <a:pt x="1788" y="955"/>
                  </a:lnTo>
                  <a:lnTo>
                    <a:pt x="1789" y="957"/>
                  </a:lnTo>
                  <a:lnTo>
                    <a:pt x="1790" y="958"/>
                  </a:lnTo>
                  <a:lnTo>
                    <a:pt x="1792" y="958"/>
                  </a:lnTo>
                  <a:lnTo>
                    <a:pt x="1793" y="958"/>
                  </a:lnTo>
                  <a:lnTo>
                    <a:pt x="1793" y="957"/>
                  </a:lnTo>
                  <a:lnTo>
                    <a:pt x="1794" y="954"/>
                  </a:lnTo>
                  <a:lnTo>
                    <a:pt x="1795" y="952"/>
                  </a:lnTo>
                  <a:lnTo>
                    <a:pt x="1797" y="949"/>
                  </a:lnTo>
                  <a:lnTo>
                    <a:pt x="1797" y="948"/>
                  </a:lnTo>
                  <a:lnTo>
                    <a:pt x="1798" y="947"/>
                  </a:lnTo>
                  <a:lnTo>
                    <a:pt x="1799" y="945"/>
                  </a:lnTo>
                  <a:lnTo>
                    <a:pt x="1800" y="945"/>
                  </a:lnTo>
                  <a:lnTo>
                    <a:pt x="1800" y="947"/>
                  </a:lnTo>
                  <a:lnTo>
                    <a:pt x="1802" y="948"/>
                  </a:lnTo>
                  <a:lnTo>
                    <a:pt x="1803" y="950"/>
                  </a:lnTo>
                  <a:lnTo>
                    <a:pt x="1804" y="952"/>
                  </a:lnTo>
                  <a:lnTo>
                    <a:pt x="1804" y="953"/>
                  </a:lnTo>
                  <a:lnTo>
                    <a:pt x="1805" y="955"/>
                  </a:lnTo>
                  <a:lnTo>
                    <a:pt x="1807" y="957"/>
                  </a:lnTo>
                  <a:lnTo>
                    <a:pt x="1808" y="958"/>
                  </a:lnTo>
                  <a:lnTo>
                    <a:pt x="1808" y="959"/>
                  </a:lnTo>
                  <a:lnTo>
                    <a:pt x="1809" y="960"/>
                  </a:lnTo>
                  <a:lnTo>
                    <a:pt x="1810" y="962"/>
                  </a:lnTo>
                  <a:lnTo>
                    <a:pt x="1811" y="963"/>
                  </a:lnTo>
                  <a:lnTo>
                    <a:pt x="1811" y="963"/>
                  </a:lnTo>
                  <a:lnTo>
                    <a:pt x="1813" y="962"/>
                  </a:lnTo>
                  <a:lnTo>
                    <a:pt x="1814" y="959"/>
                  </a:lnTo>
                  <a:lnTo>
                    <a:pt x="1815" y="954"/>
                  </a:lnTo>
                  <a:lnTo>
                    <a:pt x="1815" y="947"/>
                  </a:lnTo>
                  <a:lnTo>
                    <a:pt x="1816" y="937"/>
                  </a:lnTo>
                  <a:lnTo>
                    <a:pt x="1818" y="924"/>
                  </a:lnTo>
                  <a:lnTo>
                    <a:pt x="1819" y="912"/>
                  </a:lnTo>
                  <a:lnTo>
                    <a:pt x="1819" y="898"/>
                  </a:lnTo>
                  <a:lnTo>
                    <a:pt x="1820" y="887"/>
                  </a:lnTo>
                  <a:lnTo>
                    <a:pt x="1821" y="878"/>
                  </a:lnTo>
                  <a:lnTo>
                    <a:pt x="1823" y="875"/>
                  </a:lnTo>
                  <a:lnTo>
                    <a:pt x="1823" y="875"/>
                  </a:lnTo>
                  <a:lnTo>
                    <a:pt x="1824" y="877"/>
                  </a:lnTo>
                  <a:lnTo>
                    <a:pt x="1825" y="885"/>
                  </a:lnTo>
                  <a:lnTo>
                    <a:pt x="1826" y="892"/>
                  </a:lnTo>
                  <a:lnTo>
                    <a:pt x="1826" y="901"/>
                  </a:lnTo>
                  <a:lnTo>
                    <a:pt x="1828" y="909"/>
                  </a:lnTo>
                  <a:lnTo>
                    <a:pt x="1829" y="916"/>
                  </a:lnTo>
                  <a:lnTo>
                    <a:pt x="1830" y="922"/>
                  </a:lnTo>
                  <a:lnTo>
                    <a:pt x="1830" y="927"/>
                  </a:lnTo>
                  <a:lnTo>
                    <a:pt x="1831" y="932"/>
                  </a:lnTo>
                  <a:lnTo>
                    <a:pt x="1833" y="937"/>
                  </a:lnTo>
                  <a:lnTo>
                    <a:pt x="1834" y="940"/>
                  </a:lnTo>
                  <a:lnTo>
                    <a:pt x="1834" y="944"/>
                  </a:lnTo>
                  <a:lnTo>
                    <a:pt x="1835" y="948"/>
                  </a:lnTo>
                  <a:lnTo>
                    <a:pt x="1836" y="950"/>
                  </a:lnTo>
                  <a:lnTo>
                    <a:pt x="1838" y="953"/>
                  </a:lnTo>
                  <a:lnTo>
                    <a:pt x="1838" y="955"/>
                  </a:lnTo>
                  <a:lnTo>
                    <a:pt x="1839" y="958"/>
                  </a:lnTo>
                  <a:lnTo>
                    <a:pt x="1840" y="959"/>
                  </a:lnTo>
                  <a:lnTo>
                    <a:pt x="1841" y="960"/>
                  </a:lnTo>
                  <a:lnTo>
                    <a:pt x="1841" y="962"/>
                  </a:lnTo>
                  <a:lnTo>
                    <a:pt x="1843" y="963"/>
                  </a:lnTo>
                  <a:lnTo>
                    <a:pt x="1844" y="964"/>
                  </a:lnTo>
                  <a:lnTo>
                    <a:pt x="1845" y="965"/>
                  </a:lnTo>
                  <a:lnTo>
                    <a:pt x="1846" y="965"/>
                  </a:lnTo>
                  <a:lnTo>
                    <a:pt x="1846" y="965"/>
                  </a:lnTo>
                  <a:lnTo>
                    <a:pt x="1847" y="965"/>
                  </a:lnTo>
                  <a:lnTo>
                    <a:pt x="1849" y="964"/>
                  </a:lnTo>
                  <a:lnTo>
                    <a:pt x="1850" y="960"/>
                  </a:lnTo>
                  <a:lnTo>
                    <a:pt x="1850" y="953"/>
                  </a:lnTo>
                  <a:lnTo>
                    <a:pt x="1851" y="939"/>
                  </a:lnTo>
                  <a:lnTo>
                    <a:pt x="1852" y="918"/>
                  </a:lnTo>
                  <a:lnTo>
                    <a:pt x="1854" y="887"/>
                  </a:lnTo>
                  <a:lnTo>
                    <a:pt x="1854" y="850"/>
                  </a:lnTo>
                  <a:lnTo>
                    <a:pt x="1855" y="809"/>
                  </a:lnTo>
                  <a:lnTo>
                    <a:pt x="1856" y="772"/>
                  </a:lnTo>
                  <a:lnTo>
                    <a:pt x="1857" y="745"/>
                  </a:lnTo>
                  <a:lnTo>
                    <a:pt x="1857" y="734"/>
                  </a:lnTo>
                  <a:lnTo>
                    <a:pt x="1859" y="738"/>
                  </a:lnTo>
                  <a:lnTo>
                    <a:pt x="1860" y="755"/>
                  </a:lnTo>
                  <a:lnTo>
                    <a:pt x="1861" y="780"/>
                  </a:lnTo>
                  <a:lnTo>
                    <a:pt x="1861" y="808"/>
                  </a:lnTo>
                  <a:lnTo>
                    <a:pt x="1862" y="835"/>
                  </a:lnTo>
                  <a:lnTo>
                    <a:pt x="1864" y="860"/>
                  </a:lnTo>
                  <a:lnTo>
                    <a:pt x="1865" y="880"/>
                  </a:lnTo>
                  <a:lnTo>
                    <a:pt x="1865" y="896"/>
                  </a:lnTo>
                  <a:lnTo>
                    <a:pt x="1866" y="908"/>
                  </a:lnTo>
                  <a:lnTo>
                    <a:pt x="1867" y="917"/>
                  </a:lnTo>
                  <a:lnTo>
                    <a:pt x="1869" y="924"/>
                  </a:lnTo>
                  <a:lnTo>
                    <a:pt x="1869" y="929"/>
                  </a:lnTo>
                  <a:lnTo>
                    <a:pt x="1870" y="933"/>
                  </a:lnTo>
                  <a:lnTo>
                    <a:pt x="1871" y="935"/>
                  </a:lnTo>
                  <a:lnTo>
                    <a:pt x="1872" y="939"/>
                  </a:lnTo>
                  <a:lnTo>
                    <a:pt x="1872" y="942"/>
                  </a:lnTo>
                  <a:lnTo>
                    <a:pt x="1874" y="944"/>
                  </a:lnTo>
                  <a:lnTo>
                    <a:pt x="1875" y="947"/>
                  </a:lnTo>
                  <a:lnTo>
                    <a:pt x="1876" y="948"/>
                  </a:lnTo>
                  <a:lnTo>
                    <a:pt x="1876" y="949"/>
                  </a:lnTo>
                  <a:lnTo>
                    <a:pt x="1877" y="950"/>
                  </a:lnTo>
                  <a:lnTo>
                    <a:pt x="1879" y="952"/>
                  </a:lnTo>
                  <a:lnTo>
                    <a:pt x="1880" y="952"/>
                  </a:lnTo>
                  <a:lnTo>
                    <a:pt x="1880" y="950"/>
                  </a:lnTo>
                  <a:lnTo>
                    <a:pt x="1881" y="949"/>
                  </a:lnTo>
                  <a:lnTo>
                    <a:pt x="1882" y="949"/>
                  </a:lnTo>
                  <a:lnTo>
                    <a:pt x="1883" y="948"/>
                  </a:lnTo>
                  <a:lnTo>
                    <a:pt x="1883" y="947"/>
                  </a:lnTo>
                  <a:lnTo>
                    <a:pt x="1885" y="945"/>
                  </a:lnTo>
                  <a:lnTo>
                    <a:pt x="1886" y="944"/>
                  </a:lnTo>
                  <a:lnTo>
                    <a:pt x="1887" y="943"/>
                  </a:lnTo>
                  <a:lnTo>
                    <a:pt x="1887" y="943"/>
                  </a:lnTo>
                  <a:lnTo>
                    <a:pt x="1888" y="943"/>
                  </a:lnTo>
                  <a:lnTo>
                    <a:pt x="1890" y="943"/>
                  </a:lnTo>
                  <a:lnTo>
                    <a:pt x="1891" y="944"/>
                  </a:lnTo>
                  <a:lnTo>
                    <a:pt x="1891" y="945"/>
                  </a:lnTo>
                  <a:lnTo>
                    <a:pt x="1892" y="947"/>
                  </a:lnTo>
                  <a:lnTo>
                    <a:pt x="1893" y="948"/>
                  </a:lnTo>
                  <a:lnTo>
                    <a:pt x="1895" y="949"/>
                  </a:lnTo>
                  <a:lnTo>
                    <a:pt x="1895" y="950"/>
                  </a:lnTo>
                  <a:lnTo>
                    <a:pt x="1896" y="950"/>
                  </a:lnTo>
                  <a:lnTo>
                    <a:pt x="1897" y="952"/>
                  </a:lnTo>
                  <a:lnTo>
                    <a:pt x="1898" y="953"/>
                  </a:lnTo>
                  <a:lnTo>
                    <a:pt x="1898" y="954"/>
                  </a:lnTo>
                  <a:lnTo>
                    <a:pt x="1900" y="955"/>
                  </a:lnTo>
                  <a:lnTo>
                    <a:pt x="1901" y="955"/>
                  </a:lnTo>
                  <a:lnTo>
                    <a:pt x="1902" y="954"/>
                  </a:lnTo>
                  <a:lnTo>
                    <a:pt x="1903" y="950"/>
                  </a:lnTo>
                  <a:lnTo>
                    <a:pt x="1903" y="940"/>
                  </a:lnTo>
                  <a:lnTo>
                    <a:pt x="1905" y="922"/>
                  </a:lnTo>
                  <a:lnTo>
                    <a:pt x="1906" y="887"/>
                  </a:lnTo>
                  <a:lnTo>
                    <a:pt x="1907" y="826"/>
                  </a:lnTo>
                  <a:lnTo>
                    <a:pt x="1907" y="732"/>
                  </a:lnTo>
                  <a:lnTo>
                    <a:pt x="1908" y="595"/>
                  </a:lnTo>
                  <a:lnTo>
                    <a:pt x="1910" y="413"/>
                  </a:lnTo>
                  <a:lnTo>
                    <a:pt x="1911" y="188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0"/>
                  </a:lnTo>
                  <a:lnTo>
                    <a:pt x="1923" y="0"/>
                  </a:lnTo>
                  <a:lnTo>
                    <a:pt x="1924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7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1" y="0"/>
                  </a:lnTo>
                  <a:lnTo>
                    <a:pt x="1932" y="0"/>
                  </a:lnTo>
                  <a:lnTo>
                    <a:pt x="1933" y="0"/>
                  </a:lnTo>
                  <a:lnTo>
                    <a:pt x="1933" y="56"/>
                  </a:lnTo>
                  <a:lnTo>
                    <a:pt x="1934" y="117"/>
                  </a:lnTo>
                  <a:lnTo>
                    <a:pt x="1936" y="172"/>
                  </a:lnTo>
                  <a:lnTo>
                    <a:pt x="1937" y="223"/>
                  </a:lnTo>
                  <a:lnTo>
                    <a:pt x="1937" y="271"/>
                  </a:lnTo>
                  <a:lnTo>
                    <a:pt x="1938" y="315"/>
                  </a:lnTo>
                  <a:lnTo>
                    <a:pt x="1939" y="357"/>
                  </a:lnTo>
                  <a:lnTo>
                    <a:pt x="1941" y="394"/>
                  </a:lnTo>
                  <a:lnTo>
                    <a:pt x="1941" y="430"/>
                  </a:lnTo>
                  <a:lnTo>
                    <a:pt x="1942" y="464"/>
                  </a:lnTo>
                  <a:lnTo>
                    <a:pt x="1943" y="495"/>
                  </a:lnTo>
                  <a:lnTo>
                    <a:pt x="1944" y="523"/>
                  </a:lnTo>
                  <a:lnTo>
                    <a:pt x="1944" y="549"/>
                  </a:lnTo>
                  <a:lnTo>
                    <a:pt x="1946" y="573"/>
                  </a:lnTo>
                  <a:lnTo>
                    <a:pt x="1947" y="595"/>
                  </a:lnTo>
                  <a:lnTo>
                    <a:pt x="1948" y="615"/>
                  </a:lnTo>
                  <a:lnTo>
                    <a:pt x="1948" y="631"/>
                  </a:lnTo>
                  <a:lnTo>
                    <a:pt x="1949" y="647"/>
                  </a:lnTo>
                  <a:lnTo>
                    <a:pt x="1951" y="661"/>
                  </a:lnTo>
                  <a:lnTo>
                    <a:pt x="1952" y="672"/>
                  </a:lnTo>
                  <a:lnTo>
                    <a:pt x="1952" y="682"/>
                  </a:lnTo>
                  <a:lnTo>
                    <a:pt x="1953" y="692"/>
                  </a:lnTo>
                  <a:lnTo>
                    <a:pt x="1954" y="701"/>
                  </a:lnTo>
                  <a:lnTo>
                    <a:pt x="1955" y="708"/>
                  </a:lnTo>
                  <a:lnTo>
                    <a:pt x="1955" y="718"/>
                  </a:lnTo>
                  <a:lnTo>
                    <a:pt x="1957" y="727"/>
                  </a:lnTo>
                  <a:lnTo>
                    <a:pt x="1958" y="738"/>
                  </a:lnTo>
                  <a:lnTo>
                    <a:pt x="1959" y="749"/>
                  </a:lnTo>
                  <a:lnTo>
                    <a:pt x="1960" y="760"/>
                  </a:lnTo>
                  <a:lnTo>
                    <a:pt x="1960" y="772"/>
                  </a:lnTo>
                  <a:lnTo>
                    <a:pt x="1962" y="783"/>
                  </a:lnTo>
                  <a:lnTo>
                    <a:pt x="1963" y="794"/>
                  </a:lnTo>
                  <a:lnTo>
                    <a:pt x="1964" y="805"/>
                  </a:lnTo>
                  <a:lnTo>
                    <a:pt x="1964" y="815"/>
                  </a:lnTo>
                  <a:lnTo>
                    <a:pt x="1965" y="825"/>
                  </a:lnTo>
                  <a:lnTo>
                    <a:pt x="1967" y="835"/>
                  </a:lnTo>
                  <a:lnTo>
                    <a:pt x="1968" y="844"/>
                  </a:lnTo>
                  <a:lnTo>
                    <a:pt x="1968" y="851"/>
                  </a:lnTo>
                  <a:lnTo>
                    <a:pt x="1969" y="862"/>
                  </a:lnTo>
                  <a:lnTo>
                    <a:pt x="1970" y="871"/>
                  </a:lnTo>
                  <a:lnTo>
                    <a:pt x="1972" y="878"/>
                  </a:lnTo>
                  <a:lnTo>
                    <a:pt x="1972" y="887"/>
                  </a:lnTo>
                  <a:lnTo>
                    <a:pt x="1973" y="894"/>
                  </a:lnTo>
                  <a:lnTo>
                    <a:pt x="1974" y="902"/>
                  </a:lnTo>
                  <a:lnTo>
                    <a:pt x="1975" y="908"/>
                  </a:lnTo>
                  <a:lnTo>
                    <a:pt x="1975" y="916"/>
                  </a:lnTo>
                  <a:lnTo>
                    <a:pt x="1977" y="921"/>
                  </a:lnTo>
                  <a:lnTo>
                    <a:pt x="1978" y="926"/>
                  </a:lnTo>
                  <a:lnTo>
                    <a:pt x="1979" y="930"/>
                  </a:lnTo>
                  <a:lnTo>
                    <a:pt x="1979" y="934"/>
                  </a:lnTo>
                  <a:lnTo>
                    <a:pt x="1980" y="937"/>
                  </a:lnTo>
                  <a:lnTo>
                    <a:pt x="1982" y="939"/>
                  </a:lnTo>
                  <a:lnTo>
                    <a:pt x="1983" y="943"/>
                  </a:lnTo>
                  <a:lnTo>
                    <a:pt x="1983" y="945"/>
                  </a:lnTo>
                  <a:lnTo>
                    <a:pt x="1984" y="947"/>
                  </a:lnTo>
                  <a:lnTo>
                    <a:pt x="1985" y="949"/>
                  </a:lnTo>
                  <a:lnTo>
                    <a:pt x="1987" y="952"/>
                  </a:lnTo>
                  <a:lnTo>
                    <a:pt x="1987" y="954"/>
                  </a:lnTo>
                  <a:lnTo>
                    <a:pt x="1988" y="957"/>
                  </a:lnTo>
                  <a:lnTo>
                    <a:pt x="1989" y="959"/>
                  </a:lnTo>
                  <a:lnTo>
                    <a:pt x="1990" y="960"/>
                  </a:lnTo>
                  <a:lnTo>
                    <a:pt x="1990" y="963"/>
                  </a:lnTo>
                  <a:lnTo>
                    <a:pt x="1991" y="964"/>
                  </a:lnTo>
                  <a:lnTo>
                    <a:pt x="1993" y="966"/>
                  </a:lnTo>
                  <a:lnTo>
                    <a:pt x="1994" y="968"/>
                  </a:lnTo>
                  <a:lnTo>
                    <a:pt x="1994" y="969"/>
                  </a:lnTo>
                  <a:lnTo>
                    <a:pt x="1995" y="969"/>
                  </a:lnTo>
                  <a:lnTo>
                    <a:pt x="1996" y="969"/>
                  </a:lnTo>
                  <a:lnTo>
                    <a:pt x="1998" y="969"/>
                  </a:lnTo>
                  <a:lnTo>
                    <a:pt x="1998" y="968"/>
                  </a:lnTo>
                  <a:lnTo>
                    <a:pt x="1999" y="966"/>
                  </a:lnTo>
                  <a:lnTo>
                    <a:pt x="2000" y="964"/>
                  </a:lnTo>
                  <a:lnTo>
                    <a:pt x="2001" y="963"/>
                  </a:lnTo>
                  <a:lnTo>
                    <a:pt x="2001" y="960"/>
                  </a:lnTo>
                  <a:lnTo>
                    <a:pt x="2003" y="959"/>
                  </a:lnTo>
                  <a:lnTo>
                    <a:pt x="2004" y="958"/>
                  </a:lnTo>
                  <a:lnTo>
                    <a:pt x="2005" y="957"/>
                  </a:lnTo>
                  <a:lnTo>
                    <a:pt x="2005" y="957"/>
                  </a:lnTo>
                  <a:lnTo>
                    <a:pt x="2006" y="955"/>
                  </a:lnTo>
                  <a:lnTo>
                    <a:pt x="2008" y="954"/>
                  </a:lnTo>
                  <a:lnTo>
                    <a:pt x="2009" y="954"/>
                  </a:lnTo>
                  <a:lnTo>
                    <a:pt x="2009" y="954"/>
                  </a:lnTo>
                  <a:lnTo>
                    <a:pt x="2010" y="954"/>
                  </a:lnTo>
                  <a:lnTo>
                    <a:pt x="2011" y="955"/>
                  </a:lnTo>
                  <a:lnTo>
                    <a:pt x="2013" y="957"/>
                  </a:lnTo>
                  <a:lnTo>
                    <a:pt x="2014" y="957"/>
                  </a:lnTo>
                  <a:lnTo>
                    <a:pt x="2014" y="958"/>
                  </a:lnTo>
                  <a:lnTo>
                    <a:pt x="2015" y="959"/>
                  </a:lnTo>
                  <a:lnTo>
                    <a:pt x="2016" y="960"/>
                  </a:lnTo>
                  <a:lnTo>
                    <a:pt x="2018" y="960"/>
                  </a:lnTo>
                  <a:lnTo>
                    <a:pt x="2018" y="960"/>
                  </a:lnTo>
                  <a:lnTo>
                    <a:pt x="2019" y="960"/>
                  </a:lnTo>
                  <a:lnTo>
                    <a:pt x="2020" y="959"/>
                  </a:lnTo>
                  <a:lnTo>
                    <a:pt x="2021" y="958"/>
                  </a:lnTo>
                  <a:lnTo>
                    <a:pt x="2021" y="955"/>
                  </a:lnTo>
                  <a:lnTo>
                    <a:pt x="2023" y="952"/>
                  </a:lnTo>
                  <a:lnTo>
                    <a:pt x="2024" y="949"/>
                  </a:lnTo>
                  <a:lnTo>
                    <a:pt x="2025" y="944"/>
                  </a:lnTo>
                  <a:lnTo>
                    <a:pt x="2025" y="940"/>
                  </a:lnTo>
                  <a:lnTo>
                    <a:pt x="2026" y="934"/>
                  </a:lnTo>
                  <a:lnTo>
                    <a:pt x="2027" y="927"/>
                  </a:lnTo>
                  <a:lnTo>
                    <a:pt x="2029" y="919"/>
                  </a:lnTo>
                  <a:lnTo>
                    <a:pt x="2029" y="912"/>
                  </a:lnTo>
                  <a:lnTo>
                    <a:pt x="2030" y="904"/>
                  </a:lnTo>
                  <a:lnTo>
                    <a:pt x="2031" y="898"/>
                  </a:lnTo>
                  <a:lnTo>
                    <a:pt x="2032" y="891"/>
                  </a:lnTo>
                  <a:lnTo>
                    <a:pt x="2032" y="886"/>
                  </a:lnTo>
                  <a:lnTo>
                    <a:pt x="2034" y="882"/>
                  </a:lnTo>
                  <a:lnTo>
                    <a:pt x="2035" y="880"/>
                  </a:lnTo>
                  <a:lnTo>
                    <a:pt x="2036" y="878"/>
                  </a:lnTo>
                  <a:lnTo>
                    <a:pt x="2036" y="880"/>
                  </a:lnTo>
                  <a:lnTo>
                    <a:pt x="2037" y="881"/>
                  </a:lnTo>
                  <a:lnTo>
                    <a:pt x="2039" y="883"/>
                  </a:lnTo>
                  <a:lnTo>
                    <a:pt x="2040" y="887"/>
                  </a:lnTo>
                  <a:lnTo>
                    <a:pt x="2040" y="891"/>
                  </a:lnTo>
                  <a:lnTo>
                    <a:pt x="2041" y="894"/>
                  </a:lnTo>
                  <a:lnTo>
                    <a:pt x="2042" y="899"/>
                  </a:lnTo>
                  <a:lnTo>
                    <a:pt x="2044" y="903"/>
                  </a:lnTo>
                  <a:lnTo>
                    <a:pt x="2044" y="907"/>
                  </a:lnTo>
                  <a:lnTo>
                    <a:pt x="2045" y="911"/>
                  </a:lnTo>
                  <a:lnTo>
                    <a:pt x="2046" y="912"/>
                  </a:lnTo>
                  <a:lnTo>
                    <a:pt x="2047" y="911"/>
                  </a:lnTo>
                  <a:lnTo>
                    <a:pt x="2047" y="906"/>
                  </a:lnTo>
                  <a:lnTo>
                    <a:pt x="2049" y="896"/>
                  </a:lnTo>
                  <a:lnTo>
                    <a:pt x="2050" y="880"/>
                  </a:lnTo>
                  <a:lnTo>
                    <a:pt x="2051" y="856"/>
                  </a:lnTo>
                  <a:lnTo>
                    <a:pt x="2051" y="826"/>
                  </a:lnTo>
                  <a:lnTo>
                    <a:pt x="2052" y="794"/>
                  </a:lnTo>
                  <a:lnTo>
                    <a:pt x="2054" y="760"/>
                  </a:lnTo>
                  <a:lnTo>
                    <a:pt x="2055" y="732"/>
                  </a:lnTo>
                  <a:lnTo>
                    <a:pt x="2055" y="712"/>
                  </a:lnTo>
                  <a:lnTo>
                    <a:pt x="2056" y="703"/>
                  </a:lnTo>
                  <a:lnTo>
                    <a:pt x="2057" y="707"/>
                  </a:lnTo>
                  <a:lnTo>
                    <a:pt x="2059" y="722"/>
                  </a:lnTo>
                  <a:lnTo>
                    <a:pt x="2059" y="744"/>
                  </a:lnTo>
                  <a:lnTo>
                    <a:pt x="2060" y="772"/>
                  </a:lnTo>
                  <a:lnTo>
                    <a:pt x="2061" y="800"/>
                  </a:lnTo>
                  <a:lnTo>
                    <a:pt x="2062" y="829"/>
                  </a:lnTo>
                  <a:lnTo>
                    <a:pt x="2062" y="853"/>
                  </a:lnTo>
                  <a:lnTo>
                    <a:pt x="2063" y="875"/>
                  </a:lnTo>
                  <a:lnTo>
                    <a:pt x="2065" y="892"/>
                  </a:lnTo>
                  <a:lnTo>
                    <a:pt x="2066" y="906"/>
                  </a:lnTo>
                  <a:lnTo>
                    <a:pt x="2066" y="917"/>
                  </a:lnTo>
                  <a:lnTo>
                    <a:pt x="2067" y="926"/>
                  </a:lnTo>
                  <a:lnTo>
                    <a:pt x="2068" y="933"/>
                  </a:lnTo>
                  <a:lnTo>
                    <a:pt x="2070" y="940"/>
                  </a:lnTo>
                  <a:lnTo>
                    <a:pt x="2071" y="948"/>
                  </a:lnTo>
                  <a:lnTo>
                    <a:pt x="2071" y="959"/>
                  </a:lnTo>
                  <a:lnTo>
                    <a:pt x="2072" y="973"/>
                  </a:lnTo>
                  <a:lnTo>
                    <a:pt x="2073" y="993"/>
                  </a:lnTo>
                  <a:lnTo>
                    <a:pt x="2075" y="1016"/>
                  </a:lnTo>
                  <a:lnTo>
                    <a:pt x="2075" y="1045"/>
                  </a:lnTo>
                  <a:lnTo>
                    <a:pt x="2076" y="1077"/>
                  </a:lnTo>
                  <a:lnTo>
                    <a:pt x="2077" y="1114"/>
                  </a:lnTo>
                  <a:lnTo>
                    <a:pt x="2078" y="1156"/>
                  </a:lnTo>
                  <a:lnTo>
                    <a:pt x="2078" y="1202"/>
                  </a:lnTo>
                  <a:lnTo>
                    <a:pt x="2080" y="1253"/>
                  </a:lnTo>
                  <a:lnTo>
                    <a:pt x="2081" y="1307"/>
                  </a:lnTo>
                  <a:lnTo>
                    <a:pt x="2082" y="1361"/>
                  </a:lnTo>
                  <a:lnTo>
                    <a:pt x="2082" y="1412"/>
                  </a:lnTo>
                  <a:lnTo>
                    <a:pt x="2083" y="1453"/>
                  </a:lnTo>
                  <a:lnTo>
                    <a:pt x="2085" y="1474"/>
                  </a:lnTo>
                  <a:lnTo>
                    <a:pt x="2086" y="1467"/>
                  </a:lnTo>
                  <a:lnTo>
                    <a:pt x="2086" y="1425"/>
                  </a:lnTo>
                  <a:lnTo>
                    <a:pt x="2087" y="1344"/>
                  </a:lnTo>
                  <a:lnTo>
                    <a:pt x="2088" y="1232"/>
                  </a:lnTo>
                  <a:lnTo>
                    <a:pt x="2090" y="1102"/>
                  </a:lnTo>
                  <a:lnTo>
                    <a:pt x="2090" y="971"/>
                  </a:lnTo>
                  <a:lnTo>
                    <a:pt x="2091" y="860"/>
                  </a:lnTo>
                  <a:lnTo>
                    <a:pt x="2092" y="773"/>
                  </a:lnTo>
                  <a:lnTo>
                    <a:pt x="2093" y="707"/>
                  </a:lnTo>
                  <a:lnTo>
                    <a:pt x="2093" y="655"/>
                  </a:lnTo>
                  <a:lnTo>
                    <a:pt x="2095" y="508"/>
                  </a:lnTo>
                  <a:lnTo>
                    <a:pt x="2096" y="1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0"/>
                  </a:lnTo>
                  <a:lnTo>
                    <a:pt x="2128" y="0"/>
                  </a:lnTo>
                  <a:lnTo>
                    <a:pt x="2129" y="0"/>
                  </a:lnTo>
                  <a:lnTo>
                    <a:pt x="213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2133" y="0"/>
                  </a:lnTo>
                  <a:lnTo>
                    <a:pt x="2134" y="0"/>
                  </a:lnTo>
                  <a:lnTo>
                    <a:pt x="2135" y="0"/>
                  </a:lnTo>
                  <a:lnTo>
                    <a:pt x="2135" y="0"/>
                  </a:lnTo>
                  <a:lnTo>
                    <a:pt x="2137" y="0"/>
                  </a:lnTo>
                  <a:lnTo>
                    <a:pt x="2138" y="0"/>
                  </a:lnTo>
                  <a:lnTo>
                    <a:pt x="2139" y="0"/>
                  </a:lnTo>
                  <a:lnTo>
                    <a:pt x="2139" y="0"/>
                  </a:lnTo>
                  <a:lnTo>
                    <a:pt x="2140" y="85"/>
                  </a:lnTo>
                  <a:lnTo>
                    <a:pt x="2142" y="195"/>
                  </a:lnTo>
                  <a:lnTo>
                    <a:pt x="2143" y="298"/>
                  </a:lnTo>
                  <a:lnTo>
                    <a:pt x="2143" y="394"/>
                  </a:lnTo>
                  <a:lnTo>
                    <a:pt x="2144" y="483"/>
                  </a:lnTo>
                  <a:lnTo>
                    <a:pt x="2145" y="565"/>
                  </a:lnTo>
                  <a:lnTo>
                    <a:pt x="2147" y="641"/>
                  </a:lnTo>
                  <a:lnTo>
                    <a:pt x="2147" y="708"/>
                  </a:lnTo>
                  <a:lnTo>
                    <a:pt x="2148" y="765"/>
                  </a:lnTo>
                  <a:lnTo>
                    <a:pt x="2149" y="809"/>
                  </a:lnTo>
                  <a:lnTo>
                    <a:pt x="2150" y="836"/>
                  </a:lnTo>
                  <a:lnTo>
                    <a:pt x="2150" y="839"/>
                  </a:lnTo>
                  <a:lnTo>
                    <a:pt x="2152" y="813"/>
                  </a:lnTo>
                  <a:lnTo>
                    <a:pt x="2153" y="752"/>
                  </a:lnTo>
                  <a:lnTo>
                    <a:pt x="2154" y="659"/>
                  </a:lnTo>
                  <a:lnTo>
                    <a:pt x="2154" y="536"/>
                  </a:lnTo>
                  <a:lnTo>
                    <a:pt x="2155" y="398"/>
                  </a:lnTo>
                  <a:lnTo>
                    <a:pt x="2157" y="260"/>
                  </a:lnTo>
                  <a:lnTo>
                    <a:pt x="2158" y="143"/>
                  </a:lnTo>
                  <a:lnTo>
                    <a:pt x="2158" y="64"/>
                  </a:lnTo>
                  <a:lnTo>
                    <a:pt x="2159" y="29"/>
                  </a:lnTo>
                  <a:lnTo>
                    <a:pt x="2160" y="41"/>
                  </a:lnTo>
                  <a:lnTo>
                    <a:pt x="2162" y="95"/>
                  </a:lnTo>
                  <a:lnTo>
                    <a:pt x="2162" y="178"/>
                  </a:lnTo>
                  <a:lnTo>
                    <a:pt x="2163" y="277"/>
                  </a:lnTo>
                  <a:lnTo>
                    <a:pt x="2164" y="382"/>
                  </a:lnTo>
                  <a:lnTo>
                    <a:pt x="2165" y="483"/>
                  </a:lnTo>
                  <a:lnTo>
                    <a:pt x="2165" y="575"/>
                  </a:lnTo>
                  <a:lnTo>
                    <a:pt x="2167" y="655"/>
                  </a:lnTo>
                  <a:lnTo>
                    <a:pt x="2168" y="723"/>
                  </a:lnTo>
                  <a:lnTo>
                    <a:pt x="2169" y="778"/>
                  </a:lnTo>
                  <a:lnTo>
                    <a:pt x="2169" y="810"/>
                  </a:lnTo>
                  <a:lnTo>
                    <a:pt x="2170" y="850"/>
                  </a:lnTo>
                  <a:lnTo>
                    <a:pt x="2171" y="881"/>
                  </a:lnTo>
                  <a:lnTo>
                    <a:pt x="2173" y="908"/>
                  </a:lnTo>
                  <a:lnTo>
                    <a:pt x="2173" y="929"/>
                  </a:lnTo>
                  <a:lnTo>
                    <a:pt x="2174" y="947"/>
                  </a:lnTo>
                  <a:lnTo>
                    <a:pt x="2175" y="962"/>
                  </a:lnTo>
                  <a:lnTo>
                    <a:pt x="2176" y="973"/>
                  </a:lnTo>
                  <a:lnTo>
                    <a:pt x="2176" y="983"/>
                  </a:lnTo>
                  <a:lnTo>
                    <a:pt x="2178" y="991"/>
                  </a:lnTo>
                  <a:lnTo>
                    <a:pt x="2179" y="996"/>
                  </a:lnTo>
                  <a:lnTo>
                    <a:pt x="2180" y="1000"/>
                  </a:lnTo>
                  <a:lnTo>
                    <a:pt x="2180" y="1004"/>
                  </a:lnTo>
                  <a:lnTo>
                    <a:pt x="2181" y="1005"/>
                  </a:lnTo>
                  <a:lnTo>
                    <a:pt x="2183" y="1005"/>
                  </a:lnTo>
                  <a:lnTo>
                    <a:pt x="2184" y="1005"/>
                  </a:lnTo>
                  <a:lnTo>
                    <a:pt x="2185" y="1004"/>
                  </a:lnTo>
                  <a:lnTo>
                    <a:pt x="2185" y="1001"/>
                  </a:lnTo>
                  <a:lnTo>
                    <a:pt x="2186" y="999"/>
                  </a:lnTo>
                  <a:lnTo>
                    <a:pt x="2188" y="996"/>
                  </a:lnTo>
                  <a:lnTo>
                    <a:pt x="2189" y="993"/>
                  </a:lnTo>
                  <a:lnTo>
                    <a:pt x="2189" y="990"/>
                  </a:lnTo>
                  <a:lnTo>
                    <a:pt x="2190" y="986"/>
                  </a:lnTo>
                  <a:lnTo>
                    <a:pt x="2191" y="984"/>
                  </a:lnTo>
                  <a:lnTo>
                    <a:pt x="2193" y="981"/>
                  </a:lnTo>
                  <a:lnTo>
                    <a:pt x="2193" y="979"/>
                  </a:lnTo>
                  <a:lnTo>
                    <a:pt x="2194" y="976"/>
                  </a:lnTo>
                  <a:lnTo>
                    <a:pt x="2195" y="974"/>
                  </a:lnTo>
                  <a:lnTo>
                    <a:pt x="2196" y="973"/>
                  </a:lnTo>
                  <a:lnTo>
                    <a:pt x="2196" y="971"/>
                  </a:lnTo>
                  <a:lnTo>
                    <a:pt x="2198" y="970"/>
                  </a:lnTo>
                  <a:lnTo>
                    <a:pt x="2199" y="969"/>
                  </a:lnTo>
                  <a:lnTo>
                    <a:pt x="2200" y="968"/>
                  </a:lnTo>
                  <a:lnTo>
                    <a:pt x="2200" y="968"/>
                  </a:lnTo>
                  <a:lnTo>
                    <a:pt x="2201" y="966"/>
                  </a:lnTo>
                  <a:lnTo>
                    <a:pt x="2203" y="966"/>
                  </a:lnTo>
                  <a:lnTo>
                    <a:pt x="2204" y="966"/>
                  </a:lnTo>
                  <a:lnTo>
                    <a:pt x="2204" y="965"/>
                  </a:lnTo>
                  <a:lnTo>
                    <a:pt x="2205" y="965"/>
                  </a:lnTo>
                  <a:lnTo>
                    <a:pt x="2206" y="965"/>
                  </a:lnTo>
                  <a:lnTo>
                    <a:pt x="2207" y="965"/>
                  </a:lnTo>
                  <a:lnTo>
                    <a:pt x="2207" y="965"/>
                  </a:lnTo>
                  <a:lnTo>
                    <a:pt x="2209" y="965"/>
                  </a:lnTo>
                  <a:lnTo>
                    <a:pt x="2210" y="965"/>
                  </a:lnTo>
                  <a:lnTo>
                    <a:pt x="2211" y="964"/>
                  </a:lnTo>
                  <a:lnTo>
                    <a:pt x="2211" y="964"/>
                  </a:lnTo>
                  <a:lnTo>
                    <a:pt x="2212" y="963"/>
                  </a:lnTo>
                  <a:lnTo>
                    <a:pt x="2214" y="962"/>
                  </a:lnTo>
                  <a:lnTo>
                    <a:pt x="2215" y="962"/>
                  </a:lnTo>
                  <a:lnTo>
                    <a:pt x="2215" y="960"/>
                  </a:lnTo>
                  <a:lnTo>
                    <a:pt x="2216" y="960"/>
                  </a:lnTo>
                  <a:lnTo>
                    <a:pt x="2217" y="959"/>
                  </a:lnTo>
                  <a:lnTo>
                    <a:pt x="2219" y="959"/>
                  </a:lnTo>
                  <a:lnTo>
                    <a:pt x="2219" y="959"/>
                  </a:lnTo>
                  <a:lnTo>
                    <a:pt x="2220" y="959"/>
                  </a:lnTo>
                  <a:lnTo>
                    <a:pt x="2221" y="958"/>
                  </a:lnTo>
                  <a:lnTo>
                    <a:pt x="2222" y="958"/>
                  </a:lnTo>
                  <a:lnTo>
                    <a:pt x="2222" y="957"/>
                  </a:lnTo>
                  <a:lnTo>
                    <a:pt x="2224" y="955"/>
                  </a:lnTo>
                  <a:lnTo>
                    <a:pt x="2225" y="954"/>
                  </a:lnTo>
                  <a:lnTo>
                    <a:pt x="2226" y="953"/>
                  </a:lnTo>
                  <a:lnTo>
                    <a:pt x="2226" y="950"/>
                  </a:lnTo>
                  <a:lnTo>
                    <a:pt x="2227" y="949"/>
                  </a:lnTo>
                  <a:lnTo>
                    <a:pt x="2229" y="948"/>
                  </a:lnTo>
                  <a:lnTo>
                    <a:pt x="2230" y="947"/>
                  </a:lnTo>
                  <a:lnTo>
                    <a:pt x="2230" y="945"/>
                  </a:lnTo>
                  <a:lnTo>
                    <a:pt x="2231" y="945"/>
                  </a:lnTo>
                  <a:lnTo>
                    <a:pt x="2232" y="945"/>
                  </a:lnTo>
                  <a:lnTo>
                    <a:pt x="2234" y="947"/>
                  </a:lnTo>
                  <a:lnTo>
                    <a:pt x="2234" y="947"/>
                  </a:lnTo>
                  <a:lnTo>
                    <a:pt x="2235" y="948"/>
                  </a:lnTo>
                  <a:lnTo>
                    <a:pt x="2236" y="948"/>
                  </a:lnTo>
                  <a:lnTo>
                    <a:pt x="2237" y="948"/>
                  </a:lnTo>
                  <a:lnTo>
                    <a:pt x="2238" y="948"/>
                  </a:lnTo>
                  <a:lnTo>
                    <a:pt x="2238" y="948"/>
                  </a:lnTo>
                  <a:lnTo>
                    <a:pt x="2240" y="948"/>
                  </a:lnTo>
                  <a:lnTo>
                    <a:pt x="2241" y="948"/>
                  </a:lnTo>
                  <a:lnTo>
                    <a:pt x="2242" y="948"/>
                  </a:lnTo>
                  <a:lnTo>
                    <a:pt x="2242" y="947"/>
                  </a:lnTo>
                  <a:lnTo>
                    <a:pt x="2243" y="947"/>
                  </a:lnTo>
                  <a:lnTo>
                    <a:pt x="2245" y="945"/>
                  </a:lnTo>
                  <a:lnTo>
                    <a:pt x="2246" y="945"/>
                  </a:lnTo>
                  <a:lnTo>
                    <a:pt x="2246" y="944"/>
                  </a:lnTo>
                  <a:lnTo>
                    <a:pt x="2247" y="944"/>
                  </a:lnTo>
                  <a:lnTo>
                    <a:pt x="2248" y="943"/>
                  </a:lnTo>
                  <a:lnTo>
                    <a:pt x="2250" y="943"/>
                  </a:lnTo>
                  <a:lnTo>
                    <a:pt x="2250" y="943"/>
                  </a:lnTo>
                  <a:lnTo>
                    <a:pt x="2251" y="943"/>
                  </a:lnTo>
                  <a:lnTo>
                    <a:pt x="2252" y="943"/>
                  </a:lnTo>
                  <a:lnTo>
                    <a:pt x="2253" y="943"/>
                  </a:lnTo>
                  <a:lnTo>
                    <a:pt x="2253" y="943"/>
                  </a:lnTo>
                  <a:lnTo>
                    <a:pt x="2255" y="944"/>
                  </a:lnTo>
                  <a:lnTo>
                    <a:pt x="2256" y="944"/>
                  </a:lnTo>
                  <a:lnTo>
                    <a:pt x="2257" y="944"/>
                  </a:lnTo>
                  <a:lnTo>
                    <a:pt x="2257" y="944"/>
                  </a:lnTo>
                  <a:lnTo>
                    <a:pt x="2258" y="944"/>
                  </a:lnTo>
                  <a:lnTo>
                    <a:pt x="2260" y="944"/>
                  </a:lnTo>
                  <a:lnTo>
                    <a:pt x="2261" y="944"/>
                  </a:lnTo>
                  <a:lnTo>
                    <a:pt x="2261" y="944"/>
                  </a:lnTo>
                  <a:lnTo>
                    <a:pt x="2262" y="945"/>
                  </a:lnTo>
                  <a:lnTo>
                    <a:pt x="2263" y="945"/>
                  </a:lnTo>
                  <a:lnTo>
                    <a:pt x="2265" y="947"/>
                  </a:lnTo>
                  <a:lnTo>
                    <a:pt x="2265" y="947"/>
                  </a:lnTo>
                  <a:lnTo>
                    <a:pt x="2266" y="948"/>
                  </a:lnTo>
                  <a:lnTo>
                    <a:pt x="2267" y="948"/>
                  </a:lnTo>
                  <a:lnTo>
                    <a:pt x="2268" y="948"/>
                  </a:lnTo>
                  <a:lnTo>
                    <a:pt x="2268" y="948"/>
                  </a:lnTo>
                  <a:lnTo>
                    <a:pt x="2270" y="948"/>
                  </a:lnTo>
                  <a:lnTo>
                    <a:pt x="2271" y="949"/>
                  </a:lnTo>
                  <a:lnTo>
                    <a:pt x="2272" y="949"/>
                  </a:lnTo>
                  <a:lnTo>
                    <a:pt x="2272" y="949"/>
                  </a:lnTo>
                  <a:lnTo>
                    <a:pt x="2273" y="948"/>
                  </a:lnTo>
                  <a:lnTo>
                    <a:pt x="2274" y="948"/>
                  </a:lnTo>
                  <a:lnTo>
                    <a:pt x="2276" y="947"/>
                  </a:lnTo>
                  <a:lnTo>
                    <a:pt x="2276" y="947"/>
                  </a:lnTo>
                  <a:lnTo>
                    <a:pt x="2277" y="944"/>
                  </a:lnTo>
                  <a:lnTo>
                    <a:pt x="2278" y="943"/>
                  </a:lnTo>
                  <a:lnTo>
                    <a:pt x="2279" y="942"/>
                  </a:lnTo>
                  <a:lnTo>
                    <a:pt x="2279" y="939"/>
                  </a:lnTo>
                  <a:lnTo>
                    <a:pt x="2281" y="937"/>
                  </a:lnTo>
                  <a:lnTo>
                    <a:pt x="2282" y="934"/>
                  </a:lnTo>
                  <a:lnTo>
                    <a:pt x="2283" y="930"/>
                  </a:lnTo>
                  <a:lnTo>
                    <a:pt x="2283" y="928"/>
                  </a:lnTo>
                  <a:lnTo>
                    <a:pt x="2284" y="924"/>
                  </a:lnTo>
                  <a:lnTo>
                    <a:pt x="2286" y="921"/>
                  </a:lnTo>
                  <a:lnTo>
                    <a:pt x="2287" y="917"/>
                  </a:lnTo>
                  <a:lnTo>
                    <a:pt x="2287" y="913"/>
                  </a:lnTo>
                  <a:lnTo>
                    <a:pt x="2288" y="909"/>
                  </a:lnTo>
                  <a:lnTo>
                    <a:pt x="2289" y="906"/>
                  </a:lnTo>
                  <a:lnTo>
                    <a:pt x="2291" y="903"/>
                  </a:lnTo>
                  <a:lnTo>
                    <a:pt x="2291" y="901"/>
                  </a:lnTo>
                  <a:lnTo>
                    <a:pt x="2292" y="901"/>
                  </a:lnTo>
                  <a:lnTo>
                    <a:pt x="2293" y="901"/>
                  </a:lnTo>
                  <a:lnTo>
                    <a:pt x="2294" y="902"/>
                  </a:lnTo>
                  <a:lnTo>
                    <a:pt x="2296" y="904"/>
                  </a:lnTo>
                  <a:lnTo>
                    <a:pt x="2296" y="907"/>
                  </a:lnTo>
                  <a:lnTo>
                    <a:pt x="2297" y="909"/>
                  </a:lnTo>
                  <a:lnTo>
                    <a:pt x="2298" y="913"/>
                  </a:lnTo>
                  <a:lnTo>
                    <a:pt x="2299" y="917"/>
                  </a:lnTo>
                  <a:lnTo>
                    <a:pt x="2299" y="919"/>
                  </a:lnTo>
                  <a:lnTo>
                    <a:pt x="2301" y="923"/>
                  </a:lnTo>
                  <a:lnTo>
                    <a:pt x="2302" y="926"/>
                  </a:lnTo>
                  <a:lnTo>
                    <a:pt x="2303" y="928"/>
                  </a:lnTo>
                  <a:lnTo>
                    <a:pt x="2303" y="929"/>
                  </a:lnTo>
                  <a:lnTo>
                    <a:pt x="2304" y="932"/>
                  </a:lnTo>
                  <a:lnTo>
                    <a:pt x="2306" y="934"/>
                  </a:lnTo>
                  <a:lnTo>
                    <a:pt x="2307" y="937"/>
                  </a:lnTo>
                  <a:lnTo>
                    <a:pt x="2307" y="939"/>
                  </a:lnTo>
                  <a:lnTo>
                    <a:pt x="2308" y="942"/>
                  </a:lnTo>
                  <a:lnTo>
                    <a:pt x="2309" y="943"/>
                  </a:lnTo>
                  <a:lnTo>
                    <a:pt x="2310" y="945"/>
                  </a:lnTo>
                  <a:lnTo>
                    <a:pt x="2310" y="947"/>
                  </a:lnTo>
                  <a:lnTo>
                    <a:pt x="2312" y="948"/>
                  </a:lnTo>
                  <a:lnTo>
                    <a:pt x="2313" y="949"/>
                  </a:lnTo>
                  <a:lnTo>
                    <a:pt x="2314" y="950"/>
                  </a:lnTo>
                  <a:lnTo>
                    <a:pt x="2314" y="952"/>
                  </a:lnTo>
                  <a:lnTo>
                    <a:pt x="2315" y="953"/>
                  </a:lnTo>
                  <a:lnTo>
                    <a:pt x="2317" y="954"/>
                  </a:lnTo>
                  <a:lnTo>
                    <a:pt x="2318" y="955"/>
                  </a:lnTo>
                  <a:lnTo>
                    <a:pt x="2318" y="957"/>
                  </a:lnTo>
                  <a:lnTo>
                    <a:pt x="2319" y="959"/>
                  </a:lnTo>
                  <a:lnTo>
                    <a:pt x="2320" y="960"/>
                  </a:lnTo>
                  <a:lnTo>
                    <a:pt x="2322" y="963"/>
                  </a:lnTo>
                  <a:lnTo>
                    <a:pt x="2322" y="964"/>
                  </a:lnTo>
                  <a:lnTo>
                    <a:pt x="2323" y="965"/>
                  </a:lnTo>
                  <a:lnTo>
                    <a:pt x="2324" y="965"/>
                  </a:lnTo>
                  <a:lnTo>
                    <a:pt x="2325" y="964"/>
                  </a:lnTo>
                  <a:lnTo>
                    <a:pt x="2325" y="962"/>
                  </a:lnTo>
                  <a:lnTo>
                    <a:pt x="2327" y="959"/>
                  </a:lnTo>
                  <a:lnTo>
                    <a:pt x="2328" y="957"/>
                  </a:lnTo>
                  <a:lnTo>
                    <a:pt x="2329" y="953"/>
                  </a:lnTo>
                  <a:lnTo>
                    <a:pt x="2329" y="950"/>
                  </a:lnTo>
                  <a:lnTo>
                    <a:pt x="2330" y="949"/>
                  </a:lnTo>
                  <a:lnTo>
                    <a:pt x="2332" y="948"/>
                  </a:lnTo>
                  <a:lnTo>
                    <a:pt x="2333" y="947"/>
                  </a:lnTo>
                  <a:lnTo>
                    <a:pt x="2333" y="947"/>
                  </a:lnTo>
                  <a:lnTo>
                    <a:pt x="2334" y="948"/>
                  </a:lnTo>
                  <a:lnTo>
                    <a:pt x="2335" y="949"/>
                  </a:lnTo>
                  <a:lnTo>
                    <a:pt x="2337" y="950"/>
                  </a:lnTo>
                  <a:lnTo>
                    <a:pt x="2337" y="950"/>
                  </a:lnTo>
                  <a:lnTo>
                    <a:pt x="2338" y="950"/>
                  </a:lnTo>
                  <a:lnTo>
                    <a:pt x="2339" y="949"/>
                  </a:lnTo>
                  <a:lnTo>
                    <a:pt x="2340" y="947"/>
                  </a:lnTo>
                  <a:lnTo>
                    <a:pt x="2340" y="942"/>
                  </a:lnTo>
                  <a:lnTo>
                    <a:pt x="2342" y="935"/>
                  </a:lnTo>
                  <a:lnTo>
                    <a:pt x="2343" y="928"/>
                  </a:lnTo>
                  <a:lnTo>
                    <a:pt x="2344" y="919"/>
                  </a:lnTo>
                  <a:lnTo>
                    <a:pt x="2344" y="913"/>
                  </a:lnTo>
                  <a:lnTo>
                    <a:pt x="2345" y="908"/>
                  </a:lnTo>
                  <a:lnTo>
                    <a:pt x="2346" y="906"/>
                  </a:lnTo>
                  <a:lnTo>
                    <a:pt x="2348" y="904"/>
                  </a:lnTo>
                  <a:lnTo>
                    <a:pt x="2348" y="907"/>
                  </a:lnTo>
                  <a:lnTo>
                    <a:pt x="2349" y="909"/>
                  </a:lnTo>
                  <a:lnTo>
                    <a:pt x="2350" y="912"/>
                  </a:lnTo>
                  <a:lnTo>
                    <a:pt x="2351" y="913"/>
                  </a:lnTo>
                  <a:lnTo>
                    <a:pt x="2353" y="912"/>
                  </a:lnTo>
                  <a:lnTo>
                    <a:pt x="2353" y="908"/>
                  </a:lnTo>
                  <a:lnTo>
                    <a:pt x="2354" y="902"/>
                  </a:lnTo>
                  <a:lnTo>
                    <a:pt x="2355" y="893"/>
                  </a:lnTo>
                  <a:lnTo>
                    <a:pt x="2356" y="882"/>
                  </a:lnTo>
                  <a:lnTo>
                    <a:pt x="2356" y="872"/>
                  </a:lnTo>
                  <a:lnTo>
                    <a:pt x="2358" y="865"/>
                  </a:lnTo>
                  <a:lnTo>
                    <a:pt x="2359" y="861"/>
                  </a:lnTo>
                  <a:lnTo>
                    <a:pt x="2360" y="862"/>
                  </a:lnTo>
                  <a:lnTo>
                    <a:pt x="2360" y="868"/>
                  </a:lnTo>
                  <a:lnTo>
                    <a:pt x="2361" y="878"/>
                  </a:lnTo>
                  <a:lnTo>
                    <a:pt x="2363" y="891"/>
                  </a:lnTo>
                  <a:lnTo>
                    <a:pt x="2364" y="904"/>
                  </a:lnTo>
                  <a:lnTo>
                    <a:pt x="2364" y="918"/>
                  </a:lnTo>
                  <a:lnTo>
                    <a:pt x="2365" y="929"/>
                  </a:lnTo>
                  <a:lnTo>
                    <a:pt x="2366" y="938"/>
                  </a:lnTo>
                  <a:lnTo>
                    <a:pt x="2368" y="944"/>
                  </a:lnTo>
                  <a:lnTo>
                    <a:pt x="2368" y="948"/>
                  </a:lnTo>
                  <a:lnTo>
                    <a:pt x="2369" y="949"/>
                  </a:lnTo>
                  <a:lnTo>
                    <a:pt x="2370" y="949"/>
                  </a:lnTo>
                  <a:lnTo>
                    <a:pt x="2371" y="948"/>
                  </a:lnTo>
                  <a:lnTo>
                    <a:pt x="2371" y="944"/>
                  </a:lnTo>
                  <a:lnTo>
                    <a:pt x="2373" y="939"/>
                  </a:lnTo>
                  <a:lnTo>
                    <a:pt x="2374" y="932"/>
                  </a:lnTo>
                  <a:lnTo>
                    <a:pt x="2375" y="924"/>
                  </a:lnTo>
                  <a:lnTo>
                    <a:pt x="2375" y="916"/>
                  </a:lnTo>
                  <a:lnTo>
                    <a:pt x="2376" y="909"/>
                  </a:lnTo>
                  <a:lnTo>
                    <a:pt x="2378" y="906"/>
                  </a:lnTo>
                  <a:lnTo>
                    <a:pt x="2379" y="906"/>
                  </a:lnTo>
                  <a:lnTo>
                    <a:pt x="2379" y="908"/>
                  </a:lnTo>
                  <a:lnTo>
                    <a:pt x="2380" y="916"/>
                  </a:lnTo>
                  <a:lnTo>
                    <a:pt x="2381" y="923"/>
                  </a:lnTo>
                  <a:lnTo>
                    <a:pt x="2382" y="932"/>
                  </a:lnTo>
                  <a:lnTo>
                    <a:pt x="2382" y="940"/>
                  </a:lnTo>
                  <a:lnTo>
                    <a:pt x="2384" y="949"/>
                  </a:lnTo>
                  <a:lnTo>
                    <a:pt x="2385" y="955"/>
                  </a:lnTo>
                  <a:lnTo>
                    <a:pt x="2386" y="960"/>
                  </a:lnTo>
                  <a:lnTo>
                    <a:pt x="2386" y="964"/>
                  </a:lnTo>
                  <a:lnTo>
                    <a:pt x="2387" y="966"/>
                  </a:lnTo>
                  <a:lnTo>
                    <a:pt x="2389" y="968"/>
                  </a:lnTo>
                  <a:lnTo>
                    <a:pt x="2390" y="969"/>
                  </a:lnTo>
                  <a:lnTo>
                    <a:pt x="2390" y="969"/>
                  </a:lnTo>
                  <a:lnTo>
                    <a:pt x="2391" y="969"/>
                  </a:lnTo>
                  <a:lnTo>
                    <a:pt x="2392" y="969"/>
                  </a:lnTo>
                  <a:lnTo>
                    <a:pt x="2394" y="968"/>
                  </a:lnTo>
                  <a:lnTo>
                    <a:pt x="2394" y="966"/>
                  </a:lnTo>
                  <a:lnTo>
                    <a:pt x="2395" y="965"/>
                  </a:lnTo>
                  <a:lnTo>
                    <a:pt x="2396" y="963"/>
                  </a:lnTo>
                  <a:lnTo>
                    <a:pt x="2397" y="962"/>
                  </a:lnTo>
                  <a:lnTo>
                    <a:pt x="2397" y="959"/>
                  </a:lnTo>
                  <a:lnTo>
                    <a:pt x="2399" y="957"/>
                  </a:lnTo>
                  <a:lnTo>
                    <a:pt x="2400" y="954"/>
                  </a:lnTo>
                  <a:lnTo>
                    <a:pt x="2401" y="952"/>
                  </a:lnTo>
                  <a:lnTo>
                    <a:pt x="2401" y="948"/>
                  </a:lnTo>
                  <a:lnTo>
                    <a:pt x="2402" y="945"/>
                  </a:lnTo>
                  <a:lnTo>
                    <a:pt x="2404" y="943"/>
                  </a:lnTo>
                  <a:lnTo>
                    <a:pt x="2405" y="940"/>
                  </a:lnTo>
                  <a:lnTo>
                    <a:pt x="2406" y="938"/>
                  </a:lnTo>
                  <a:lnTo>
                    <a:pt x="2406" y="935"/>
                  </a:lnTo>
                  <a:lnTo>
                    <a:pt x="2407" y="933"/>
                  </a:lnTo>
                  <a:lnTo>
                    <a:pt x="2409" y="932"/>
                  </a:lnTo>
                  <a:lnTo>
                    <a:pt x="2410" y="929"/>
                  </a:lnTo>
                  <a:lnTo>
                    <a:pt x="2410" y="928"/>
                  </a:lnTo>
                  <a:lnTo>
                    <a:pt x="2411" y="928"/>
                  </a:lnTo>
                  <a:lnTo>
                    <a:pt x="2412" y="927"/>
                  </a:lnTo>
                  <a:lnTo>
                    <a:pt x="2414" y="926"/>
                  </a:lnTo>
                  <a:lnTo>
                    <a:pt x="2414" y="924"/>
                  </a:lnTo>
                  <a:lnTo>
                    <a:pt x="2415" y="923"/>
                  </a:lnTo>
                  <a:lnTo>
                    <a:pt x="2416" y="919"/>
                  </a:lnTo>
                  <a:lnTo>
                    <a:pt x="2417" y="914"/>
                  </a:lnTo>
                  <a:lnTo>
                    <a:pt x="2417" y="908"/>
                  </a:lnTo>
                  <a:lnTo>
                    <a:pt x="2418" y="901"/>
                  </a:lnTo>
                  <a:lnTo>
                    <a:pt x="2420" y="892"/>
                  </a:lnTo>
                  <a:lnTo>
                    <a:pt x="2421" y="885"/>
                  </a:lnTo>
                  <a:lnTo>
                    <a:pt x="2421" y="880"/>
                  </a:lnTo>
                  <a:lnTo>
                    <a:pt x="2422" y="876"/>
                  </a:lnTo>
                  <a:lnTo>
                    <a:pt x="2423" y="875"/>
                  </a:lnTo>
                  <a:lnTo>
                    <a:pt x="2425" y="875"/>
                  </a:lnTo>
                  <a:lnTo>
                    <a:pt x="2425" y="877"/>
                  </a:lnTo>
                  <a:lnTo>
                    <a:pt x="2426" y="880"/>
                  </a:lnTo>
                  <a:lnTo>
                    <a:pt x="2427" y="881"/>
                  </a:lnTo>
                  <a:lnTo>
                    <a:pt x="2428" y="883"/>
                  </a:lnTo>
                  <a:lnTo>
                    <a:pt x="2428" y="886"/>
                  </a:lnTo>
                  <a:lnTo>
                    <a:pt x="2430" y="888"/>
                  </a:lnTo>
                  <a:lnTo>
                    <a:pt x="2431" y="892"/>
                  </a:lnTo>
                  <a:lnTo>
                    <a:pt x="2432" y="897"/>
                  </a:lnTo>
                  <a:lnTo>
                    <a:pt x="2432" y="903"/>
                  </a:lnTo>
                  <a:lnTo>
                    <a:pt x="2433" y="911"/>
                  </a:lnTo>
                  <a:lnTo>
                    <a:pt x="2435" y="918"/>
                  </a:lnTo>
                  <a:lnTo>
                    <a:pt x="2436" y="926"/>
                  </a:lnTo>
                  <a:lnTo>
                    <a:pt x="2436" y="930"/>
                  </a:lnTo>
                  <a:lnTo>
                    <a:pt x="2437" y="938"/>
                  </a:lnTo>
                  <a:lnTo>
                    <a:pt x="2438" y="943"/>
                  </a:lnTo>
                  <a:lnTo>
                    <a:pt x="2440" y="948"/>
                  </a:lnTo>
                  <a:lnTo>
                    <a:pt x="2440" y="952"/>
                  </a:lnTo>
                  <a:lnTo>
                    <a:pt x="2441" y="954"/>
                  </a:lnTo>
                  <a:lnTo>
                    <a:pt x="2442" y="957"/>
                  </a:lnTo>
                  <a:lnTo>
                    <a:pt x="2443" y="958"/>
                  </a:lnTo>
                  <a:lnTo>
                    <a:pt x="2443" y="959"/>
                  </a:lnTo>
                  <a:lnTo>
                    <a:pt x="2445" y="960"/>
                  </a:lnTo>
                  <a:lnTo>
                    <a:pt x="2446" y="962"/>
                  </a:lnTo>
                  <a:lnTo>
                    <a:pt x="2447" y="962"/>
                  </a:lnTo>
                  <a:lnTo>
                    <a:pt x="2447" y="962"/>
                  </a:lnTo>
                  <a:lnTo>
                    <a:pt x="2448" y="962"/>
                  </a:lnTo>
                  <a:lnTo>
                    <a:pt x="2450" y="962"/>
                  </a:lnTo>
                  <a:lnTo>
                    <a:pt x="2451" y="960"/>
                  </a:lnTo>
                  <a:lnTo>
                    <a:pt x="2451" y="959"/>
                  </a:lnTo>
                  <a:lnTo>
                    <a:pt x="2452" y="957"/>
                  </a:lnTo>
                  <a:lnTo>
                    <a:pt x="2453" y="954"/>
                  </a:lnTo>
                  <a:lnTo>
                    <a:pt x="2454" y="953"/>
                  </a:lnTo>
                  <a:lnTo>
                    <a:pt x="2454" y="950"/>
                  </a:lnTo>
                  <a:lnTo>
                    <a:pt x="2456" y="949"/>
                  </a:lnTo>
                  <a:lnTo>
                    <a:pt x="2457" y="947"/>
                  </a:lnTo>
                  <a:lnTo>
                    <a:pt x="2458" y="945"/>
                  </a:lnTo>
                  <a:lnTo>
                    <a:pt x="2458" y="944"/>
                  </a:lnTo>
                  <a:lnTo>
                    <a:pt x="2459" y="943"/>
                  </a:lnTo>
                  <a:lnTo>
                    <a:pt x="2461" y="942"/>
                  </a:lnTo>
                  <a:lnTo>
                    <a:pt x="2462" y="942"/>
                  </a:lnTo>
                  <a:lnTo>
                    <a:pt x="2463" y="942"/>
                  </a:lnTo>
                  <a:lnTo>
                    <a:pt x="2463" y="943"/>
                  </a:lnTo>
                  <a:lnTo>
                    <a:pt x="2464" y="944"/>
                  </a:lnTo>
                  <a:lnTo>
                    <a:pt x="2466" y="945"/>
                  </a:lnTo>
                  <a:lnTo>
                    <a:pt x="2467" y="947"/>
                  </a:lnTo>
                  <a:lnTo>
                    <a:pt x="2467" y="948"/>
                  </a:lnTo>
                  <a:lnTo>
                    <a:pt x="2468" y="949"/>
                  </a:lnTo>
                  <a:lnTo>
                    <a:pt x="2469" y="950"/>
                  </a:lnTo>
                  <a:lnTo>
                    <a:pt x="2471" y="952"/>
                  </a:lnTo>
                  <a:lnTo>
                    <a:pt x="2471" y="952"/>
                  </a:lnTo>
                  <a:lnTo>
                    <a:pt x="2472" y="953"/>
                  </a:lnTo>
                  <a:lnTo>
                    <a:pt x="2473" y="954"/>
                  </a:lnTo>
                  <a:lnTo>
                    <a:pt x="2474" y="954"/>
                  </a:lnTo>
                  <a:lnTo>
                    <a:pt x="2474" y="955"/>
                  </a:lnTo>
                  <a:lnTo>
                    <a:pt x="2476" y="955"/>
                  </a:lnTo>
                  <a:lnTo>
                    <a:pt x="2477" y="955"/>
                  </a:lnTo>
                  <a:lnTo>
                    <a:pt x="2478" y="955"/>
                  </a:lnTo>
                  <a:lnTo>
                    <a:pt x="2478" y="955"/>
                  </a:lnTo>
                  <a:lnTo>
                    <a:pt x="2479" y="954"/>
                  </a:lnTo>
                  <a:lnTo>
                    <a:pt x="2481" y="953"/>
                  </a:lnTo>
                  <a:lnTo>
                    <a:pt x="2482" y="950"/>
                  </a:lnTo>
                  <a:lnTo>
                    <a:pt x="2482" y="948"/>
                  </a:lnTo>
                  <a:lnTo>
                    <a:pt x="2483" y="947"/>
                  </a:lnTo>
                  <a:lnTo>
                    <a:pt x="2484" y="947"/>
                  </a:lnTo>
                  <a:lnTo>
                    <a:pt x="2486" y="945"/>
                  </a:lnTo>
                  <a:lnTo>
                    <a:pt x="2486" y="947"/>
                  </a:lnTo>
                  <a:lnTo>
                    <a:pt x="2487" y="947"/>
                  </a:lnTo>
                  <a:lnTo>
                    <a:pt x="2488" y="948"/>
                  </a:lnTo>
                  <a:lnTo>
                    <a:pt x="2489" y="949"/>
                  </a:lnTo>
                  <a:lnTo>
                    <a:pt x="2489" y="950"/>
                  </a:lnTo>
                  <a:lnTo>
                    <a:pt x="2490" y="950"/>
                  </a:lnTo>
                  <a:lnTo>
                    <a:pt x="2492" y="952"/>
                  </a:lnTo>
                  <a:lnTo>
                    <a:pt x="2493" y="950"/>
                  </a:lnTo>
                  <a:lnTo>
                    <a:pt x="2493" y="950"/>
                  </a:lnTo>
                  <a:lnTo>
                    <a:pt x="2494" y="949"/>
                  </a:lnTo>
                  <a:lnTo>
                    <a:pt x="2495" y="947"/>
                  </a:lnTo>
                  <a:lnTo>
                    <a:pt x="2497" y="945"/>
                  </a:lnTo>
                  <a:lnTo>
                    <a:pt x="2497" y="943"/>
                  </a:lnTo>
                  <a:lnTo>
                    <a:pt x="2498" y="942"/>
                  </a:lnTo>
                  <a:lnTo>
                    <a:pt x="2499" y="942"/>
                  </a:lnTo>
                  <a:lnTo>
                    <a:pt x="2500" y="942"/>
                  </a:lnTo>
                  <a:lnTo>
                    <a:pt x="2500" y="943"/>
                  </a:lnTo>
                  <a:lnTo>
                    <a:pt x="2502" y="944"/>
                  </a:lnTo>
                  <a:lnTo>
                    <a:pt x="2503" y="945"/>
                  </a:lnTo>
                  <a:lnTo>
                    <a:pt x="2504" y="947"/>
                  </a:lnTo>
                  <a:lnTo>
                    <a:pt x="2504" y="948"/>
                  </a:lnTo>
                  <a:lnTo>
                    <a:pt x="2505" y="948"/>
                  </a:lnTo>
                  <a:lnTo>
                    <a:pt x="2507" y="949"/>
                  </a:lnTo>
                  <a:lnTo>
                    <a:pt x="2508" y="950"/>
                  </a:lnTo>
                  <a:lnTo>
                    <a:pt x="2508" y="950"/>
                  </a:lnTo>
                  <a:lnTo>
                    <a:pt x="2509" y="952"/>
                  </a:lnTo>
                  <a:lnTo>
                    <a:pt x="2510" y="953"/>
                  </a:lnTo>
                  <a:lnTo>
                    <a:pt x="2512" y="953"/>
                  </a:lnTo>
                  <a:lnTo>
                    <a:pt x="2512" y="954"/>
                  </a:lnTo>
                  <a:lnTo>
                    <a:pt x="2513" y="955"/>
                  </a:lnTo>
                  <a:lnTo>
                    <a:pt x="2514" y="955"/>
                  </a:lnTo>
                  <a:lnTo>
                    <a:pt x="2515" y="955"/>
                  </a:lnTo>
                  <a:lnTo>
                    <a:pt x="2515" y="955"/>
                  </a:lnTo>
                  <a:lnTo>
                    <a:pt x="2517" y="955"/>
                  </a:lnTo>
                  <a:lnTo>
                    <a:pt x="2518" y="955"/>
                  </a:lnTo>
                  <a:lnTo>
                    <a:pt x="2519" y="955"/>
                  </a:lnTo>
                  <a:lnTo>
                    <a:pt x="2520" y="954"/>
                  </a:lnTo>
                  <a:lnTo>
                    <a:pt x="2520" y="954"/>
                  </a:lnTo>
                  <a:lnTo>
                    <a:pt x="2522" y="954"/>
                  </a:lnTo>
                  <a:lnTo>
                    <a:pt x="2523" y="953"/>
                  </a:lnTo>
                  <a:lnTo>
                    <a:pt x="2524" y="953"/>
                  </a:lnTo>
                  <a:lnTo>
                    <a:pt x="2524" y="953"/>
                  </a:lnTo>
                  <a:lnTo>
                    <a:pt x="2525" y="953"/>
                  </a:lnTo>
                  <a:lnTo>
                    <a:pt x="2526" y="954"/>
                  </a:lnTo>
                  <a:lnTo>
                    <a:pt x="2528" y="954"/>
                  </a:lnTo>
                  <a:lnTo>
                    <a:pt x="2528" y="954"/>
                  </a:lnTo>
                  <a:lnTo>
                    <a:pt x="2529" y="954"/>
                  </a:lnTo>
                  <a:lnTo>
                    <a:pt x="2530" y="954"/>
                  </a:lnTo>
                  <a:lnTo>
                    <a:pt x="2531" y="953"/>
                  </a:lnTo>
                  <a:lnTo>
                    <a:pt x="2531" y="953"/>
                  </a:lnTo>
                  <a:lnTo>
                    <a:pt x="2533" y="953"/>
                  </a:lnTo>
                  <a:lnTo>
                    <a:pt x="2534" y="952"/>
                  </a:lnTo>
                  <a:lnTo>
                    <a:pt x="2535" y="952"/>
                  </a:lnTo>
                  <a:lnTo>
                    <a:pt x="2535" y="952"/>
                  </a:lnTo>
                  <a:lnTo>
                    <a:pt x="2536" y="952"/>
                  </a:lnTo>
                  <a:lnTo>
                    <a:pt x="2538" y="952"/>
                  </a:lnTo>
                  <a:lnTo>
                    <a:pt x="2539" y="953"/>
                  </a:lnTo>
                  <a:lnTo>
                    <a:pt x="2539" y="953"/>
                  </a:lnTo>
                  <a:lnTo>
                    <a:pt x="2540" y="954"/>
                  </a:lnTo>
                  <a:lnTo>
                    <a:pt x="2541" y="954"/>
                  </a:lnTo>
                  <a:lnTo>
                    <a:pt x="2543" y="954"/>
                  </a:lnTo>
                  <a:lnTo>
                    <a:pt x="2543" y="955"/>
                  </a:lnTo>
                  <a:lnTo>
                    <a:pt x="2544" y="955"/>
                  </a:lnTo>
                  <a:lnTo>
                    <a:pt x="2545" y="957"/>
                  </a:lnTo>
                  <a:lnTo>
                    <a:pt x="2546" y="957"/>
                  </a:lnTo>
                  <a:lnTo>
                    <a:pt x="2546" y="957"/>
                  </a:lnTo>
                  <a:lnTo>
                    <a:pt x="2548" y="957"/>
                  </a:lnTo>
                  <a:lnTo>
                    <a:pt x="2549" y="957"/>
                  </a:lnTo>
                  <a:lnTo>
                    <a:pt x="2550" y="957"/>
                  </a:lnTo>
                  <a:lnTo>
                    <a:pt x="2550" y="957"/>
                  </a:lnTo>
                  <a:lnTo>
                    <a:pt x="2551" y="957"/>
                  </a:lnTo>
                  <a:lnTo>
                    <a:pt x="2553" y="957"/>
                  </a:lnTo>
                  <a:lnTo>
                    <a:pt x="2554" y="957"/>
                  </a:lnTo>
                  <a:lnTo>
                    <a:pt x="2554" y="957"/>
                  </a:lnTo>
                  <a:lnTo>
                    <a:pt x="2555" y="955"/>
                  </a:lnTo>
                  <a:lnTo>
                    <a:pt x="2556" y="954"/>
                  </a:lnTo>
                  <a:lnTo>
                    <a:pt x="2558" y="953"/>
                  </a:lnTo>
                  <a:lnTo>
                    <a:pt x="2558" y="952"/>
                  </a:lnTo>
                  <a:lnTo>
                    <a:pt x="2559" y="950"/>
                  </a:lnTo>
                  <a:lnTo>
                    <a:pt x="2560" y="950"/>
                  </a:lnTo>
                  <a:lnTo>
                    <a:pt x="2561" y="950"/>
                  </a:lnTo>
                  <a:lnTo>
                    <a:pt x="2561" y="949"/>
                  </a:lnTo>
                  <a:lnTo>
                    <a:pt x="2562" y="948"/>
                  </a:lnTo>
                  <a:lnTo>
                    <a:pt x="2564" y="947"/>
                  </a:lnTo>
                  <a:lnTo>
                    <a:pt x="2565" y="940"/>
                  </a:lnTo>
                  <a:lnTo>
                    <a:pt x="2565" y="932"/>
                  </a:lnTo>
                  <a:lnTo>
                    <a:pt x="2566" y="914"/>
                  </a:lnTo>
                  <a:lnTo>
                    <a:pt x="2567" y="888"/>
                  </a:lnTo>
                  <a:lnTo>
                    <a:pt x="2569" y="852"/>
                  </a:lnTo>
                  <a:lnTo>
                    <a:pt x="2569" y="808"/>
                  </a:lnTo>
                  <a:lnTo>
                    <a:pt x="2570" y="777"/>
                  </a:lnTo>
                  <a:lnTo>
                    <a:pt x="2571" y="733"/>
                  </a:lnTo>
                  <a:lnTo>
                    <a:pt x="2572" y="700"/>
                  </a:lnTo>
                  <a:lnTo>
                    <a:pt x="2574" y="683"/>
                  </a:lnTo>
                  <a:lnTo>
                    <a:pt x="2574" y="683"/>
                  </a:lnTo>
                  <a:lnTo>
                    <a:pt x="2575" y="700"/>
                  </a:lnTo>
                  <a:lnTo>
                    <a:pt x="2576" y="724"/>
                  </a:lnTo>
                  <a:lnTo>
                    <a:pt x="2577" y="755"/>
                  </a:lnTo>
                  <a:lnTo>
                    <a:pt x="2577" y="786"/>
                  </a:lnTo>
                  <a:lnTo>
                    <a:pt x="2579" y="815"/>
                  </a:lnTo>
                  <a:lnTo>
                    <a:pt x="2580" y="840"/>
                  </a:lnTo>
                  <a:lnTo>
                    <a:pt x="2581" y="860"/>
                  </a:lnTo>
                  <a:lnTo>
                    <a:pt x="2581" y="876"/>
                  </a:lnTo>
                  <a:lnTo>
                    <a:pt x="2582" y="890"/>
                  </a:lnTo>
                  <a:lnTo>
                    <a:pt x="2584" y="898"/>
                  </a:lnTo>
                  <a:lnTo>
                    <a:pt x="2585" y="906"/>
                  </a:lnTo>
                  <a:lnTo>
                    <a:pt x="2585" y="909"/>
                  </a:lnTo>
                  <a:lnTo>
                    <a:pt x="2586" y="911"/>
                  </a:lnTo>
                  <a:lnTo>
                    <a:pt x="2587" y="912"/>
                  </a:lnTo>
                  <a:lnTo>
                    <a:pt x="2589" y="912"/>
                  </a:lnTo>
                  <a:lnTo>
                    <a:pt x="2589" y="913"/>
                  </a:lnTo>
                  <a:lnTo>
                    <a:pt x="2590" y="914"/>
                  </a:lnTo>
                  <a:lnTo>
                    <a:pt x="2591" y="917"/>
                  </a:lnTo>
                  <a:lnTo>
                    <a:pt x="2592" y="921"/>
                  </a:lnTo>
                  <a:lnTo>
                    <a:pt x="2592" y="926"/>
                  </a:lnTo>
                  <a:lnTo>
                    <a:pt x="2594" y="929"/>
                  </a:lnTo>
                  <a:lnTo>
                    <a:pt x="2595" y="934"/>
                  </a:lnTo>
                  <a:lnTo>
                    <a:pt x="2596" y="939"/>
                  </a:lnTo>
                  <a:lnTo>
                    <a:pt x="2596" y="943"/>
                  </a:lnTo>
                  <a:lnTo>
                    <a:pt x="2597" y="945"/>
                  </a:lnTo>
                  <a:lnTo>
                    <a:pt x="2598" y="949"/>
                  </a:lnTo>
                  <a:lnTo>
                    <a:pt x="2600" y="952"/>
                  </a:lnTo>
                  <a:lnTo>
                    <a:pt x="2600" y="954"/>
                  </a:lnTo>
                  <a:lnTo>
                    <a:pt x="2601" y="957"/>
                  </a:lnTo>
                  <a:lnTo>
                    <a:pt x="2602" y="959"/>
                  </a:lnTo>
                  <a:lnTo>
                    <a:pt x="2603" y="960"/>
                  </a:lnTo>
                  <a:lnTo>
                    <a:pt x="2603" y="963"/>
                  </a:lnTo>
                  <a:lnTo>
                    <a:pt x="2605" y="964"/>
                  </a:lnTo>
                  <a:lnTo>
                    <a:pt x="2606" y="964"/>
                  </a:lnTo>
                  <a:lnTo>
                    <a:pt x="2607" y="964"/>
                  </a:lnTo>
                  <a:lnTo>
                    <a:pt x="2607" y="962"/>
                  </a:lnTo>
                  <a:lnTo>
                    <a:pt x="2608" y="960"/>
                  </a:lnTo>
                  <a:lnTo>
                    <a:pt x="2610" y="958"/>
                  </a:lnTo>
                  <a:lnTo>
                    <a:pt x="2611" y="957"/>
                  </a:lnTo>
                  <a:lnTo>
                    <a:pt x="2611" y="957"/>
                  </a:lnTo>
                  <a:lnTo>
                    <a:pt x="2612" y="957"/>
                  </a:lnTo>
                  <a:lnTo>
                    <a:pt x="2613" y="958"/>
                  </a:lnTo>
                  <a:lnTo>
                    <a:pt x="2615" y="959"/>
                  </a:lnTo>
                  <a:lnTo>
                    <a:pt x="2615" y="960"/>
                  </a:lnTo>
                  <a:lnTo>
                    <a:pt x="2616" y="960"/>
                  </a:lnTo>
                  <a:lnTo>
                    <a:pt x="2617" y="962"/>
                  </a:lnTo>
                  <a:lnTo>
                    <a:pt x="2618" y="960"/>
                  </a:lnTo>
                  <a:lnTo>
                    <a:pt x="2618" y="960"/>
                  </a:lnTo>
                  <a:lnTo>
                    <a:pt x="2620" y="959"/>
                  </a:lnTo>
                  <a:lnTo>
                    <a:pt x="2621" y="958"/>
                  </a:lnTo>
                  <a:lnTo>
                    <a:pt x="2622" y="957"/>
                  </a:lnTo>
                  <a:lnTo>
                    <a:pt x="2622" y="955"/>
                  </a:lnTo>
                  <a:lnTo>
                    <a:pt x="2623" y="954"/>
                  </a:lnTo>
                  <a:lnTo>
                    <a:pt x="2625" y="953"/>
                  </a:lnTo>
                  <a:lnTo>
                    <a:pt x="2626" y="953"/>
                  </a:lnTo>
                  <a:lnTo>
                    <a:pt x="2626" y="953"/>
                  </a:lnTo>
                  <a:lnTo>
                    <a:pt x="2627" y="953"/>
                  </a:lnTo>
                  <a:lnTo>
                    <a:pt x="2628" y="953"/>
                  </a:lnTo>
                  <a:lnTo>
                    <a:pt x="2629" y="954"/>
                  </a:lnTo>
                  <a:lnTo>
                    <a:pt x="2631" y="955"/>
                  </a:lnTo>
                  <a:lnTo>
                    <a:pt x="2631" y="955"/>
                  </a:lnTo>
                  <a:lnTo>
                    <a:pt x="2632" y="957"/>
                  </a:lnTo>
                  <a:lnTo>
                    <a:pt x="2633" y="958"/>
                  </a:lnTo>
                  <a:lnTo>
                    <a:pt x="2634" y="958"/>
                  </a:lnTo>
                  <a:lnTo>
                    <a:pt x="2634" y="959"/>
                  </a:lnTo>
                  <a:lnTo>
                    <a:pt x="2636" y="959"/>
                  </a:lnTo>
                  <a:lnTo>
                    <a:pt x="2637" y="960"/>
                  </a:lnTo>
                  <a:lnTo>
                    <a:pt x="2638" y="960"/>
                  </a:lnTo>
                  <a:lnTo>
                    <a:pt x="2638" y="962"/>
                  </a:lnTo>
                  <a:lnTo>
                    <a:pt x="2639" y="962"/>
                  </a:lnTo>
                  <a:lnTo>
                    <a:pt x="2641" y="962"/>
                  </a:lnTo>
                  <a:lnTo>
                    <a:pt x="2642" y="963"/>
                  </a:lnTo>
                  <a:lnTo>
                    <a:pt x="2642" y="963"/>
                  </a:lnTo>
                  <a:lnTo>
                    <a:pt x="2643" y="964"/>
                  </a:lnTo>
                  <a:lnTo>
                    <a:pt x="2644" y="964"/>
                  </a:lnTo>
                  <a:lnTo>
                    <a:pt x="2646" y="965"/>
                  </a:lnTo>
                  <a:lnTo>
                    <a:pt x="2646" y="965"/>
                  </a:lnTo>
                  <a:lnTo>
                    <a:pt x="2647" y="966"/>
                  </a:lnTo>
                  <a:lnTo>
                    <a:pt x="2648" y="966"/>
                  </a:lnTo>
                  <a:lnTo>
                    <a:pt x="2649" y="968"/>
                  </a:lnTo>
                  <a:lnTo>
                    <a:pt x="2649" y="968"/>
                  </a:lnTo>
                  <a:lnTo>
                    <a:pt x="2651" y="968"/>
                  </a:lnTo>
                  <a:lnTo>
                    <a:pt x="2652" y="968"/>
                  </a:lnTo>
                  <a:lnTo>
                    <a:pt x="2653" y="968"/>
                  </a:lnTo>
                  <a:lnTo>
                    <a:pt x="2653" y="966"/>
                  </a:lnTo>
                  <a:lnTo>
                    <a:pt x="2654" y="965"/>
                  </a:lnTo>
                  <a:lnTo>
                    <a:pt x="2656" y="965"/>
                  </a:lnTo>
                  <a:lnTo>
                    <a:pt x="2657" y="964"/>
                  </a:lnTo>
                  <a:lnTo>
                    <a:pt x="2657" y="964"/>
                  </a:lnTo>
                  <a:lnTo>
                    <a:pt x="2658" y="964"/>
                  </a:lnTo>
                  <a:lnTo>
                    <a:pt x="2659" y="964"/>
                  </a:lnTo>
                  <a:lnTo>
                    <a:pt x="2661" y="964"/>
                  </a:lnTo>
                  <a:lnTo>
                    <a:pt x="2661" y="963"/>
                  </a:lnTo>
                  <a:lnTo>
                    <a:pt x="2662" y="962"/>
                  </a:lnTo>
                  <a:lnTo>
                    <a:pt x="2663" y="960"/>
                  </a:lnTo>
                  <a:lnTo>
                    <a:pt x="2664" y="958"/>
                  </a:lnTo>
                  <a:lnTo>
                    <a:pt x="2664" y="954"/>
                  </a:lnTo>
                  <a:lnTo>
                    <a:pt x="2665" y="953"/>
                  </a:lnTo>
                  <a:lnTo>
                    <a:pt x="2667" y="952"/>
                  </a:lnTo>
                  <a:lnTo>
                    <a:pt x="2668" y="952"/>
                  </a:lnTo>
                  <a:lnTo>
                    <a:pt x="2668" y="953"/>
                  </a:lnTo>
                  <a:lnTo>
                    <a:pt x="2669" y="954"/>
                  </a:lnTo>
                  <a:lnTo>
                    <a:pt x="2670" y="957"/>
                  </a:lnTo>
                  <a:lnTo>
                    <a:pt x="2672" y="958"/>
                  </a:lnTo>
                  <a:lnTo>
                    <a:pt x="2672" y="958"/>
                  </a:lnTo>
                  <a:lnTo>
                    <a:pt x="2673" y="959"/>
                  </a:lnTo>
                  <a:lnTo>
                    <a:pt x="2674" y="959"/>
                  </a:lnTo>
                  <a:lnTo>
                    <a:pt x="2675" y="959"/>
                  </a:lnTo>
                  <a:lnTo>
                    <a:pt x="2675" y="958"/>
                  </a:lnTo>
                  <a:lnTo>
                    <a:pt x="2677" y="958"/>
                  </a:lnTo>
                  <a:lnTo>
                    <a:pt x="2678" y="958"/>
                  </a:lnTo>
                  <a:lnTo>
                    <a:pt x="2679" y="957"/>
                  </a:lnTo>
                  <a:lnTo>
                    <a:pt x="2679" y="957"/>
                  </a:lnTo>
                  <a:lnTo>
                    <a:pt x="2680" y="955"/>
                  </a:lnTo>
                  <a:lnTo>
                    <a:pt x="2682" y="954"/>
                  </a:lnTo>
                  <a:lnTo>
                    <a:pt x="2683" y="954"/>
                  </a:lnTo>
                  <a:lnTo>
                    <a:pt x="2683" y="953"/>
                  </a:lnTo>
                  <a:lnTo>
                    <a:pt x="2684" y="953"/>
                  </a:lnTo>
                  <a:lnTo>
                    <a:pt x="2685" y="954"/>
                  </a:lnTo>
                  <a:lnTo>
                    <a:pt x="2687" y="957"/>
                  </a:lnTo>
                  <a:lnTo>
                    <a:pt x="2688" y="958"/>
                  </a:lnTo>
                  <a:lnTo>
                    <a:pt x="2688" y="960"/>
                  </a:lnTo>
                  <a:lnTo>
                    <a:pt x="2689" y="962"/>
                  </a:lnTo>
                  <a:lnTo>
                    <a:pt x="2690" y="963"/>
                  </a:lnTo>
                  <a:lnTo>
                    <a:pt x="2692" y="964"/>
                  </a:lnTo>
                  <a:lnTo>
                    <a:pt x="2692" y="966"/>
                  </a:lnTo>
                  <a:lnTo>
                    <a:pt x="2693" y="968"/>
                  </a:lnTo>
                  <a:lnTo>
                    <a:pt x="2694" y="969"/>
                  </a:lnTo>
                  <a:lnTo>
                    <a:pt x="2695" y="970"/>
                  </a:lnTo>
                  <a:lnTo>
                    <a:pt x="2695" y="973"/>
                  </a:lnTo>
                  <a:lnTo>
                    <a:pt x="2697" y="974"/>
                  </a:lnTo>
                  <a:lnTo>
                    <a:pt x="2698" y="975"/>
                  </a:lnTo>
                  <a:lnTo>
                    <a:pt x="2699" y="976"/>
                  </a:lnTo>
                  <a:lnTo>
                    <a:pt x="2699" y="978"/>
                  </a:lnTo>
                  <a:lnTo>
                    <a:pt x="2700" y="978"/>
                  </a:lnTo>
                  <a:lnTo>
                    <a:pt x="2701" y="978"/>
                  </a:lnTo>
                  <a:lnTo>
                    <a:pt x="2703" y="976"/>
                  </a:lnTo>
                  <a:lnTo>
                    <a:pt x="2703" y="970"/>
                  </a:lnTo>
                  <a:lnTo>
                    <a:pt x="2704" y="955"/>
                  </a:lnTo>
                  <a:lnTo>
                    <a:pt x="2705" y="932"/>
                  </a:lnTo>
                  <a:lnTo>
                    <a:pt x="2706" y="897"/>
                  </a:lnTo>
                  <a:lnTo>
                    <a:pt x="2706" y="857"/>
                  </a:lnTo>
                  <a:lnTo>
                    <a:pt x="2708" y="819"/>
                  </a:lnTo>
                  <a:lnTo>
                    <a:pt x="2709" y="790"/>
                  </a:lnTo>
                  <a:lnTo>
                    <a:pt x="2710" y="779"/>
                  </a:lnTo>
                  <a:lnTo>
                    <a:pt x="2710" y="785"/>
                  </a:lnTo>
                  <a:lnTo>
                    <a:pt x="2711" y="803"/>
                  </a:lnTo>
                  <a:lnTo>
                    <a:pt x="2713" y="827"/>
                  </a:lnTo>
                  <a:lnTo>
                    <a:pt x="2714" y="853"/>
                  </a:lnTo>
                  <a:lnTo>
                    <a:pt x="2714" y="876"/>
                  </a:lnTo>
                  <a:lnTo>
                    <a:pt x="2715" y="894"/>
                  </a:lnTo>
                  <a:lnTo>
                    <a:pt x="2716" y="909"/>
                  </a:lnTo>
                  <a:lnTo>
                    <a:pt x="2718" y="919"/>
                  </a:lnTo>
                  <a:lnTo>
                    <a:pt x="2718" y="928"/>
                  </a:lnTo>
                  <a:lnTo>
                    <a:pt x="2719" y="934"/>
                  </a:lnTo>
                  <a:lnTo>
                    <a:pt x="2720" y="938"/>
                  </a:lnTo>
                  <a:lnTo>
                    <a:pt x="2721" y="943"/>
                  </a:lnTo>
                  <a:lnTo>
                    <a:pt x="2721" y="947"/>
                  </a:lnTo>
                  <a:lnTo>
                    <a:pt x="2723" y="950"/>
                  </a:lnTo>
                  <a:lnTo>
                    <a:pt x="2724" y="954"/>
                  </a:lnTo>
                  <a:lnTo>
                    <a:pt x="2725" y="959"/>
                  </a:lnTo>
                  <a:lnTo>
                    <a:pt x="2725" y="963"/>
                  </a:lnTo>
                  <a:lnTo>
                    <a:pt x="2726" y="968"/>
                  </a:lnTo>
                  <a:lnTo>
                    <a:pt x="2728" y="971"/>
                  </a:lnTo>
                  <a:lnTo>
                    <a:pt x="2729" y="976"/>
                  </a:lnTo>
                  <a:lnTo>
                    <a:pt x="2729" y="980"/>
                  </a:lnTo>
                  <a:lnTo>
                    <a:pt x="2730" y="984"/>
                  </a:lnTo>
                  <a:lnTo>
                    <a:pt x="2731" y="985"/>
                  </a:lnTo>
                  <a:lnTo>
                    <a:pt x="2733" y="983"/>
                  </a:lnTo>
                  <a:lnTo>
                    <a:pt x="2733" y="968"/>
                  </a:lnTo>
                  <a:lnTo>
                    <a:pt x="2734" y="927"/>
                  </a:lnTo>
                  <a:lnTo>
                    <a:pt x="2735" y="841"/>
                  </a:lnTo>
                  <a:lnTo>
                    <a:pt x="2736" y="708"/>
                  </a:lnTo>
                  <a:lnTo>
                    <a:pt x="2736" y="528"/>
                  </a:lnTo>
                  <a:lnTo>
                    <a:pt x="2737" y="398"/>
                  </a:lnTo>
                  <a:lnTo>
                    <a:pt x="2739" y="219"/>
                  </a:lnTo>
                  <a:lnTo>
                    <a:pt x="2740" y="95"/>
                  </a:lnTo>
                  <a:lnTo>
                    <a:pt x="2741" y="50"/>
                  </a:lnTo>
                  <a:lnTo>
                    <a:pt x="2741" y="82"/>
                  </a:lnTo>
                  <a:lnTo>
                    <a:pt x="2742" y="168"/>
                  </a:lnTo>
                  <a:lnTo>
                    <a:pt x="2744" y="282"/>
                  </a:lnTo>
                  <a:lnTo>
                    <a:pt x="2745" y="400"/>
                  </a:lnTo>
                  <a:lnTo>
                    <a:pt x="2745" y="508"/>
                  </a:lnTo>
                  <a:lnTo>
                    <a:pt x="2746" y="600"/>
                  </a:lnTo>
                  <a:lnTo>
                    <a:pt x="2747" y="675"/>
                  </a:lnTo>
                  <a:lnTo>
                    <a:pt x="2749" y="734"/>
                  </a:lnTo>
                  <a:lnTo>
                    <a:pt x="2749" y="780"/>
                  </a:lnTo>
                  <a:lnTo>
                    <a:pt x="2750" y="817"/>
                  </a:lnTo>
                  <a:lnTo>
                    <a:pt x="2751" y="847"/>
                  </a:lnTo>
                  <a:lnTo>
                    <a:pt x="2752" y="870"/>
                  </a:lnTo>
                  <a:lnTo>
                    <a:pt x="2752" y="888"/>
                  </a:lnTo>
                  <a:lnTo>
                    <a:pt x="2754" y="903"/>
                  </a:lnTo>
                  <a:lnTo>
                    <a:pt x="2755" y="914"/>
                  </a:lnTo>
                  <a:lnTo>
                    <a:pt x="2756" y="924"/>
                  </a:lnTo>
                  <a:lnTo>
                    <a:pt x="2756" y="932"/>
                  </a:lnTo>
                  <a:lnTo>
                    <a:pt x="2757" y="937"/>
                  </a:lnTo>
                  <a:lnTo>
                    <a:pt x="2759" y="942"/>
                  </a:lnTo>
                  <a:lnTo>
                    <a:pt x="2760" y="945"/>
                  </a:lnTo>
                  <a:lnTo>
                    <a:pt x="2760" y="948"/>
                  </a:lnTo>
                  <a:lnTo>
                    <a:pt x="2761" y="952"/>
                  </a:lnTo>
                  <a:lnTo>
                    <a:pt x="2762" y="953"/>
                  </a:lnTo>
                  <a:lnTo>
                    <a:pt x="2764" y="954"/>
                  </a:lnTo>
                  <a:lnTo>
                    <a:pt x="2764" y="954"/>
                  </a:lnTo>
                  <a:lnTo>
                    <a:pt x="2765" y="954"/>
                  </a:lnTo>
                  <a:lnTo>
                    <a:pt x="2766" y="953"/>
                  </a:lnTo>
                  <a:lnTo>
                    <a:pt x="2767" y="953"/>
                  </a:lnTo>
                  <a:lnTo>
                    <a:pt x="2767" y="952"/>
                  </a:lnTo>
                  <a:lnTo>
                    <a:pt x="2769" y="950"/>
                  </a:lnTo>
                  <a:lnTo>
                    <a:pt x="2770" y="950"/>
                  </a:lnTo>
                  <a:lnTo>
                    <a:pt x="2771" y="950"/>
                  </a:lnTo>
                  <a:lnTo>
                    <a:pt x="2771" y="950"/>
                  </a:lnTo>
                  <a:lnTo>
                    <a:pt x="2772" y="952"/>
                  </a:lnTo>
                  <a:lnTo>
                    <a:pt x="2773" y="953"/>
                  </a:lnTo>
                  <a:lnTo>
                    <a:pt x="2775" y="954"/>
                  </a:lnTo>
                  <a:lnTo>
                    <a:pt x="2775" y="955"/>
                  </a:lnTo>
                  <a:lnTo>
                    <a:pt x="2776" y="957"/>
                  </a:lnTo>
                  <a:lnTo>
                    <a:pt x="2777" y="957"/>
                  </a:lnTo>
                  <a:lnTo>
                    <a:pt x="2778" y="958"/>
                  </a:lnTo>
                  <a:lnTo>
                    <a:pt x="2778" y="959"/>
                  </a:lnTo>
                  <a:lnTo>
                    <a:pt x="2780" y="959"/>
                  </a:lnTo>
                  <a:lnTo>
                    <a:pt x="2781" y="959"/>
                  </a:lnTo>
                  <a:lnTo>
                    <a:pt x="2782" y="960"/>
                  </a:lnTo>
                  <a:lnTo>
                    <a:pt x="2782" y="960"/>
                  </a:lnTo>
                  <a:lnTo>
                    <a:pt x="2783" y="960"/>
                  </a:lnTo>
                  <a:lnTo>
                    <a:pt x="2785" y="960"/>
                  </a:lnTo>
                  <a:lnTo>
                    <a:pt x="2786" y="959"/>
                  </a:lnTo>
                  <a:lnTo>
                    <a:pt x="2786" y="959"/>
                  </a:lnTo>
                  <a:lnTo>
                    <a:pt x="2787" y="959"/>
                  </a:lnTo>
                  <a:lnTo>
                    <a:pt x="2788" y="959"/>
                  </a:lnTo>
                  <a:lnTo>
                    <a:pt x="2790" y="959"/>
                  </a:lnTo>
                  <a:lnTo>
                    <a:pt x="2790" y="959"/>
                  </a:lnTo>
                  <a:lnTo>
                    <a:pt x="2791" y="959"/>
                  </a:lnTo>
                  <a:lnTo>
                    <a:pt x="2792" y="959"/>
                  </a:lnTo>
                  <a:lnTo>
                    <a:pt x="2793" y="959"/>
                  </a:lnTo>
                  <a:lnTo>
                    <a:pt x="2793" y="960"/>
                  </a:lnTo>
                  <a:lnTo>
                    <a:pt x="2795" y="960"/>
                  </a:lnTo>
                  <a:lnTo>
                    <a:pt x="2796" y="960"/>
                  </a:lnTo>
                  <a:lnTo>
                    <a:pt x="2797" y="960"/>
                  </a:lnTo>
                  <a:lnTo>
                    <a:pt x="2798" y="962"/>
                  </a:lnTo>
                  <a:lnTo>
                    <a:pt x="2798" y="962"/>
                  </a:lnTo>
                  <a:lnTo>
                    <a:pt x="2800" y="962"/>
                  </a:lnTo>
                  <a:lnTo>
                    <a:pt x="2801" y="962"/>
                  </a:lnTo>
                  <a:lnTo>
                    <a:pt x="2802" y="962"/>
                  </a:lnTo>
                  <a:lnTo>
                    <a:pt x="2802" y="962"/>
                  </a:lnTo>
                  <a:lnTo>
                    <a:pt x="2803" y="963"/>
                  </a:lnTo>
                  <a:lnTo>
                    <a:pt x="2805" y="963"/>
                  </a:lnTo>
                  <a:lnTo>
                    <a:pt x="2806" y="964"/>
                  </a:lnTo>
                  <a:lnTo>
                    <a:pt x="2806" y="965"/>
                  </a:lnTo>
                  <a:lnTo>
                    <a:pt x="2807" y="965"/>
                  </a:lnTo>
                  <a:lnTo>
                    <a:pt x="2808" y="966"/>
                  </a:lnTo>
                  <a:lnTo>
                    <a:pt x="2809" y="966"/>
                  </a:lnTo>
                  <a:lnTo>
                    <a:pt x="2809" y="968"/>
                  </a:lnTo>
                  <a:lnTo>
                    <a:pt x="2811" y="968"/>
                  </a:lnTo>
                  <a:lnTo>
                    <a:pt x="2812" y="969"/>
                  </a:lnTo>
                  <a:lnTo>
                    <a:pt x="2813" y="969"/>
                  </a:lnTo>
                  <a:lnTo>
                    <a:pt x="2813" y="969"/>
                  </a:lnTo>
                  <a:lnTo>
                    <a:pt x="2814" y="969"/>
                  </a:lnTo>
                  <a:lnTo>
                    <a:pt x="2816" y="969"/>
                  </a:lnTo>
                  <a:lnTo>
                    <a:pt x="2817" y="969"/>
                  </a:lnTo>
                  <a:lnTo>
                    <a:pt x="2817" y="968"/>
                  </a:lnTo>
                  <a:lnTo>
                    <a:pt x="2818" y="966"/>
                  </a:lnTo>
                  <a:lnTo>
                    <a:pt x="2819" y="964"/>
                  </a:lnTo>
                  <a:lnTo>
                    <a:pt x="2821" y="962"/>
                  </a:lnTo>
                  <a:lnTo>
                    <a:pt x="2821" y="959"/>
                  </a:lnTo>
                  <a:lnTo>
                    <a:pt x="2822" y="957"/>
                  </a:lnTo>
                  <a:lnTo>
                    <a:pt x="2823" y="957"/>
                  </a:lnTo>
                  <a:lnTo>
                    <a:pt x="2824" y="957"/>
                  </a:lnTo>
                  <a:lnTo>
                    <a:pt x="2824" y="957"/>
                  </a:lnTo>
                  <a:lnTo>
                    <a:pt x="2826" y="958"/>
                  </a:lnTo>
                  <a:lnTo>
                    <a:pt x="2827" y="959"/>
                  </a:lnTo>
                  <a:lnTo>
                    <a:pt x="2828" y="959"/>
                  </a:lnTo>
                  <a:lnTo>
                    <a:pt x="2828" y="960"/>
                  </a:lnTo>
                  <a:lnTo>
                    <a:pt x="2829" y="959"/>
                  </a:lnTo>
                  <a:lnTo>
                    <a:pt x="2831" y="959"/>
                  </a:lnTo>
                  <a:lnTo>
                    <a:pt x="2832" y="957"/>
                  </a:lnTo>
                  <a:lnTo>
                    <a:pt x="2832" y="955"/>
                  </a:lnTo>
                  <a:lnTo>
                    <a:pt x="2833" y="954"/>
                  </a:lnTo>
                  <a:lnTo>
                    <a:pt x="2834" y="952"/>
                  </a:lnTo>
                  <a:lnTo>
                    <a:pt x="2836" y="952"/>
                  </a:lnTo>
                  <a:lnTo>
                    <a:pt x="2836" y="952"/>
                  </a:lnTo>
                  <a:lnTo>
                    <a:pt x="2837" y="953"/>
                  </a:lnTo>
                  <a:lnTo>
                    <a:pt x="2838" y="954"/>
                  </a:lnTo>
                  <a:lnTo>
                    <a:pt x="2839" y="955"/>
                  </a:lnTo>
                  <a:lnTo>
                    <a:pt x="2839" y="957"/>
                  </a:lnTo>
                  <a:lnTo>
                    <a:pt x="2841" y="958"/>
                  </a:lnTo>
                  <a:lnTo>
                    <a:pt x="2842" y="959"/>
                  </a:lnTo>
                  <a:lnTo>
                    <a:pt x="2843" y="959"/>
                  </a:lnTo>
                  <a:lnTo>
                    <a:pt x="2843" y="959"/>
                  </a:lnTo>
                  <a:lnTo>
                    <a:pt x="2844" y="959"/>
                  </a:lnTo>
                  <a:lnTo>
                    <a:pt x="2845" y="959"/>
                  </a:lnTo>
                  <a:lnTo>
                    <a:pt x="2847" y="959"/>
                  </a:lnTo>
                  <a:lnTo>
                    <a:pt x="2847" y="959"/>
                  </a:lnTo>
                  <a:lnTo>
                    <a:pt x="2848" y="958"/>
                  </a:lnTo>
                  <a:lnTo>
                    <a:pt x="2849" y="958"/>
                  </a:lnTo>
                  <a:lnTo>
                    <a:pt x="2850" y="957"/>
                  </a:lnTo>
                  <a:lnTo>
                    <a:pt x="2850" y="955"/>
                  </a:lnTo>
                  <a:lnTo>
                    <a:pt x="2852" y="955"/>
                  </a:lnTo>
                  <a:lnTo>
                    <a:pt x="2853" y="954"/>
                  </a:lnTo>
                  <a:lnTo>
                    <a:pt x="2854" y="954"/>
                  </a:lnTo>
                  <a:lnTo>
                    <a:pt x="2855" y="954"/>
                  </a:lnTo>
                  <a:lnTo>
                    <a:pt x="2855" y="955"/>
                  </a:lnTo>
                  <a:lnTo>
                    <a:pt x="2857" y="955"/>
                  </a:lnTo>
                  <a:lnTo>
                    <a:pt x="2858" y="955"/>
                  </a:lnTo>
                  <a:lnTo>
                    <a:pt x="2859" y="955"/>
                  </a:lnTo>
                  <a:lnTo>
                    <a:pt x="2859" y="955"/>
                  </a:lnTo>
                  <a:lnTo>
                    <a:pt x="2860" y="955"/>
                  </a:lnTo>
                  <a:lnTo>
                    <a:pt x="2862" y="957"/>
                  </a:lnTo>
                  <a:lnTo>
                    <a:pt x="2863" y="957"/>
                  </a:lnTo>
                  <a:lnTo>
                    <a:pt x="2863" y="957"/>
                  </a:lnTo>
                  <a:lnTo>
                    <a:pt x="2864" y="957"/>
                  </a:lnTo>
                  <a:lnTo>
                    <a:pt x="2865" y="957"/>
                  </a:lnTo>
                  <a:lnTo>
                    <a:pt x="2867" y="957"/>
                  </a:lnTo>
                  <a:lnTo>
                    <a:pt x="2867" y="957"/>
                  </a:lnTo>
                  <a:lnTo>
                    <a:pt x="2868" y="957"/>
                  </a:lnTo>
                  <a:lnTo>
                    <a:pt x="2869" y="957"/>
                  </a:lnTo>
                  <a:lnTo>
                    <a:pt x="2870" y="957"/>
                  </a:lnTo>
                  <a:lnTo>
                    <a:pt x="2870" y="955"/>
                  </a:lnTo>
                  <a:lnTo>
                    <a:pt x="2872" y="955"/>
                  </a:lnTo>
                  <a:lnTo>
                    <a:pt x="2873" y="955"/>
                  </a:lnTo>
                  <a:lnTo>
                    <a:pt x="2874" y="955"/>
                  </a:lnTo>
                  <a:lnTo>
                    <a:pt x="2874" y="955"/>
                  </a:lnTo>
                  <a:lnTo>
                    <a:pt x="2875" y="954"/>
                  </a:lnTo>
                  <a:lnTo>
                    <a:pt x="2877" y="954"/>
                  </a:lnTo>
                  <a:lnTo>
                    <a:pt x="2878" y="954"/>
                  </a:lnTo>
                  <a:lnTo>
                    <a:pt x="2878" y="954"/>
                  </a:lnTo>
                  <a:lnTo>
                    <a:pt x="2879" y="954"/>
                  </a:lnTo>
                  <a:lnTo>
                    <a:pt x="2880" y="954"/>
                  </a:lnTo>
                  <a:lnTo>
                    <a:pt x="2881" y="954"/>
                  </a:lnTo>
                  <a:lnTo>
                    <a:pt x="2881" y="954"/>
                  </a:lnTo>
                  <a:lnTo>
                    <a:pt x="2883" y="954"/>
                  </a:lnTo>
                  <a:lnTo>
                    <a:pt x="2884" y="954"/>
                  </a:lnTo>
                  <a:lnTo>
                    <a:pt x="2885" y="954"/>
                  </a:lnTo>
                  <a:lnTo>
                    <a:pt x="2885" y="953"/>
                  </a:lnTo>
                  <a:lnTo>
                    <a:pt x="2886" y="953"/>
                  </a:lnTo>
                  <a:lnTo>
                    <a:pt x="2888" y="953"/>
                  </a:lnTo>
                  <a:lnTo>
                    <a:pt x="2889" y="952"/>
                  </a:lnTo>
                  <a:lnTo>
                    <a:pt x="2889" y="952"/>
                  </a:lnTo>
                  <a:lnTo>
                    <a:pt x="2890" y="952"/>
                  </a:lnTo>
                  <a:lnTo>
                    <a:pt x="2891" y="952"/>
                  </a:lnTo>
                  <a:lnTo>
                    <a:pt x="2893" y="952"/>
                  </a:lnTo>
                  <a:lnTo>
                    <a:pt x="2893" y="952"/>
                  </a:lnTo>
                  <a:lnTo>
                    <a:pt x="2894" y="952"/>
                  </a:lnTo>
                  <a:lnTo>
                    <a:pt x="2895" y="952"/>
                  </a:lnTo>
                  <a:lnTo>
                    <a:pt x="2896" y="950"/>
                  </a:lnTo>
                  <a:lnTo>
                    <a:pt x="2896" y="950"/>
                  </a:lnTo>
                  <a:lnTo>
                    <a:pt x="2898" y="950"/>
                  </a:lnTo>
                  <a:lnTo>
                    <a:pt x="2899" y="950"/>
                  </a:lnTo>
                  <a:lnTo>
                    <a:pt x="2900" y="950"/>
                  </a:lnTo>
                  <a:lnTo>
                    <a:pt x="2900" y="950"/>
                  </a:lnTo>
                  <a:lnTo>
                    <a:pt x="2901" y="949"/>
                  </a:lnTo>
                  <a:lnTo>
                    <a:pt x="2903" y="949"/>
                  </a:lnTo>
                  <a:lnTo>
                    <a:pt x="2904" y="949"/>
                  </a:lnTo>
                  <a:lnTo>
                    <a:pt x="2904" y="949"/>
                  </a:lnTo>
                  <a:lnTo>
                    <a:pt x="2905" y="949"/>
                  </a:lnTo>
                  <a:lnTo>
                    <a:pt x="2906" y="948"/>
                  </a:lnTo>
                  <a:lnTo>
                    <a:pt x="2908" y="948"/>
                  </a:lnTo>
                  <a:lnTo>
                    <a:pt x="2909" y="948"/>
                  </a:lnTo>
                  <a:lnTo>
                    <a:pt x="2909" y="947"/>
                  </a:lnTo>
                  <a:lnTo>
                    <a:pt x="2910" y="947"/>
                  </a:lnTo>
                  <a:lnTo>
                    <a:pt x="2911" y="947"/>
                  </a:lnTo>
                  <a:lnTo>
                    <a:pt x="2913" y="947"/>
                  </a:lnTo>
                  <a:lnTo>
                    <a:pt x="2913" y="945"/>
                  </a:lnTo>
                  <a:lnTo>
                    <a:pt x="2914" y="945"/>
                  </a:lnTo>
                  <a:lnTo>
                    <a:pt x="2915" y="944"/>
                  </a:lnTo>
                  <a:lnTo>
                    <a:pt x="2916" y="944"/>
                  </a:lnTo>
                  <a:lnTo>
                    <a:pt x="2916" y="943"/>
                  </a:lnTo>
                  <a:lnTo>
                    <a:pt x="2917" y="943"/>
                  </a:lnTo>
                  <a:lnTo>
                    <a:pt x="2919" y="944"/>
                  </a:lnTo>
                  <a:lnTo>
                    <a:pt x="2920" y="944"/>
                  </a:lnTo>
                  <a:lnTo>
                    <a:pt x="2920" y="944"/>
                  </a:lnTo>
                  <a:lnTo>
                    <a:pt x="2921" y="944"/>
                  </a:lnTo>
                  <a:lnTo>
                    <a:pt x="2922" y="945"/>
                  </a:lnTo>
                  <a:lnTo>
                    <a:pt x="2924" y="945"/>
                  </a:lnTo>
                  <a:lnTo>
                    <a:pt x="2924" y="945"/>
                  </a:lnTo>
                  <a:lnTo>
                    <a:pt x="2925" y="945"/>
                  </a:lnTo>
                  <a:lnTo>
                    <a:pt x="2926" y="945"/>
                  </a:lnTo>
                  <a:lnTo>
                    <a:pt x="2927" y="947"/>
                  </a:lnTo>
                  <a:lnTo>
                    <a:pt x="2927" y="947"/>
                  </a:lnTo>
                  <a:lnTo>
                    <a:pt x="2929" y="948"/>
                  </a:lnTo>
                  <a:lnTo>
                    <a:pt x="2930" y="948"/>
                  </a:lnTo>
                  <a:lnTo>
                    <a:pt x="2931" y="949"/>
                  </a:lnTo>
                  <a:lnTo>
                    <a:pt x="2931" y="950"/>
                  </a:lnTo>
                  <a:lnTo>
                    <a:pt x="2932" y="950"/>
                  </a:lnTo>
                  <a:lnTo>
                    <a:pt x="2934" y="952"/>
                  </a:lnTo>
                  <a:lnTo>
                    <a:pt x="2935" y="953"/>
                  </a:lnTo>
                  <a:lnTo>
                    <a:pt x="2935" y="954"/>
                  </a:lnTo>
                  <a:lnTo>
                    <a:pt x="2936" y="955"/>
                  </a:lnTo>
                  <a:lnTo>
                    <a:pt x="2937" y="955"/>
                  </a:lnTo>
                  <a:lnTo>
                    <a:pt x="2939" y="957"/>
                  </a:lnTo>
                  <a:lnTo>
                    <a:pt x="2939" y="957"/>
                  </a:lnTo>
                  <a:lnTo>
                    <a:pt x="2940" y="958"/>
                  </a:lnTo>
                  <a:lnTo>
                    <a:pt x="2941" y="958"/>
                  </a:lnTo>
                  <a:lnTo>
                    <a:pt x="2942" y="958"/>
                  </a:lnTo>
                  <a:lnTo>
                    <a:pt x="2942" y="958"/>
                  </a:lnTo>
                  <a:lnTo>
                    <a:pt x="2944" y="958"/>
                  </a:lnTo>
                  <a:lnTo>
                    <a:pt x="2945" y="958"/>
                  </a:lnTo>
                  <a:lnTo>
                    <a:pt x="2946" y="959"/>
                  </a:lnTo>
                  <a:lnTo>
                    <a:pt x="2946" y="959"/>
                  </a:lnTo>
                  <a:lnTo>
                    <a:pt x="2947" y="959"/>
                  </a:lnTo>
                  <a:lnTo>
                    <a:pt x="2949" y="959"/>
                  </a:lnTo>
                  <a:lnTo>
                    <a:pt x="2950" y="958"/>
                  </a:lnTo>
                  <a:lnTo>
                    <a:pt x="2950" y="957"/>
                  </a:lnTo>
                  <a:lnTo>
                    <a:pt x="2951" y="955"/>
                  </a:lnTo>
                  <a:lnTo>
                    <a:pt x="2952" y="954"/>
                  </a:lnTo>
                  <a:lnTo>
                    <a:pt x="2953" y="954"/>
                  </a:lnTo>
                  <a:lnTo>
                    <a:pt x="2953" y="954"/>
                  </a:lnTo>
                  <a:lnTo>
                    <a:pt x="2955" y="953"/>
                  </a:lnTo>
                  <a:lnTo>
                    <a:pt x="2956" y="953"/>
                  </a:lnTo>
                  <a:lnTo>
                    <a:pt x="2957" y="953"/>
                  </a:lnTo>
                  <a:lnTo>
                    <a:pt x="2957" y="953"/>
                  </a:lnTo>
                  <a:lnTo>
                    <a:pt x="2958" y="953"/>
                  </a:lnTo>
                  <a:lnTo>
                    <a:pt x="2960" y="953"/>
                  </a:lnTo>
                  <a:lnTo>
                    <a:pt x="2961" y="953"/>
                  </a:lnTo>
                  <a:lnTo>
                    <a:pt x="2961" y="953"/>
                  </a:lnTo>
                  <a:lnTo>
                    <a:pt x="2962" y="953"/>
                  </a:lnTo>
                  <a:lnTo>
                    <a:pt x="2963" y="953"/>
                  </a:lnTo>
                  <a:lnTo>
                    <a:pt x="2965" y="954"/>
                  </a:lnTo>
                  <a:lnTo>
                    <a:pt x="2966" y="954"/>
                  </a:lnTo>
                  <a:lnTo>
                    <a:pt x="2966" y="954"/>
                  </a:lnTo>
                  <a:lnTo>
                    <a:pt x="2967" y="955"/>
                  </a:lnTo>
                  <a:lnTo>
                    <a:pt x="2968" y="955"/>
                  </a:lnTo>
                  <a:lnTo>
                    <a:pt x="2970" y="955"/>
                  </a:lnTo>
                  <a:lnTo>
                    <a:pt x="2970" y="954"/>
                  </a:lnTo>
                  <a:lnTo>
                    <a:pt x="2971" y="954"/>
                  </a:lnTo>
                  <a:lnTo>
                    <a:pt x="2972" y="953"/>
                  </a:lnTo>
                  <a:lnTo>
                    <a:pt x="2973" y="953"/>
                  </a:lnTo>
                  <a:lnTo>
                    <a:pt x="2973" y="953"/>
                  </a:lnTo>
                  <a:lnTo>
                    <a:pt x="2975" y="952"/>
                  </a:lnTo>
                  <a:lnTo>
                    <a:pt x="2976" y="953"/>
                  </a:lnTo>
                  <a:lnTo>
                    <a:pt x="2977" y="953"/>
                  </a:lnTo>
                  <a:lnTo>
                    <a:pt x="2977" y="953"/>
                  </a:lnTo>
                  <a:lnTo>
                    <a:pt x="2978" y="953"/>
                  </a:lnTo>
                  <a:lnTo>
                    <a:pt x="2980" y="953"/>
                  </a:lnTo>
                  <a:lnTo>
                    <a:pt x="2981" y="954"/>
                  </a:lnTo>
                  <a:lnTo>
                    <a:pt x="2981" y="954"/>
                  </a:lnTo>
                  <a:lnTo>
                    <a:pt x="2982" y="954"/>
                  </a:lnTo>
                  <a:lnTo>
                    <a:pt x="2983" y="954"/>
                  </a:lnTo>
                  <a:lnTo>
                    <a:pt x="2985" y="955"/>
                  </a:lnTo>
                  <a:lnTo>
                    <a:pt x="2985" y="955"/>
                  </a:lnTo>
                  <a:lnTo>
                    <a:pt x="2986" y="955"/>
                  </a:lnTo>
                  <a:lnTo>
                    <a:pt x="2987" y="955"/>
                  </a:lnTo>
                  <a:lnTo>
                    <a:pt x="2988" y="955"/>
                  </a:lnTo>
                  <a:lnTo>
                    <a:pt x="2988" y="954"/>
                  </a:lnTo>
                  <a:lnTo>
                    <a:pt x="2989" y="954"/>
                  </a:lnTo>
                  <a:lnTo>
                    <a:pt x="2991" y="953"/>
                  </a:lnTo>
                  <a:lnTo>
                    <a:pt x="2992" y="952"/>
                  </a:lnTo>
                  <a:lnTo>
                    <a:pt x="2992" y="952"/>
                  </a:lnTo>
                  <a:lnTo>
                    <a:pt x="2993" y="950"/>
                  </a:lnTo>
                  <a:lnTo>
                    <a:pt x="2994" y="949"/>
                  </a:lnTo>
                  <a:lnTo>
                    <a:pt x="2996" y="949"/>
                  </a:lnTo>
                  <a:lnTo>
                    <a:pt x="2996" y="949"/>
                  </a:lnTo>
                  <a:lnTo>
                    <a:pt x="2997" y="948"/>
                  </a:lnTo>
                  <a:lnTo>
                    <a:pt x="2998" y="948"/>
                  </a:lnTo>
                  <a:lnTo>
                    <a:pt x="2999" y="948"/>
                  </a:lnTo>
                  <a:lnTo>
                    <a:pt x="2999" y="948"/>
                  </a:lnTo>
                  <a:lnTo>
                    <a:pt x="3001" y="948"/>
                  </a:lnTo>
                  <a:lnTo>
                    <a:pt x="3002" y="948"/>
                  </a:lnTo>
                  <a:lnTo>
                    <a:pt x="3003" y="948"/>
                  </a:lnTo>
                  <a:lnTo>
                    <a:pt x="3003" y="948"/>
                  </a:lnTo>
                  <a:lnTo>
                    <a:pt x="3004" y="948"/>
                  </a:lnTo>
                  <a:lnTo>
                    <a:pt x="3006" y="948"/>
                  </a:lnTo>
                  <a:lnTo>
                    <a:pt x="3007" y="949"/>
                  </a:lnTo>
                  <a:lnTo>
                    <a:pt x="3007" y="949"/>
                  </a:lnTo>
                  <a:lnTo>
                    <a:pt x="3008" y="949"/>
                  </a:lnTo>
                  <a:lnTo>
                    <a:pt x="3009" y="949"/>
                  </a:lnTo>
                  <a:lnTo>
                    <a:pt x="3011" y="950"/>
                  </a:lnTo>
                  <a:lnTo>
                    <a:pt x="3011" y="950"/>
                  </a:lnTo>
                  <a:lnTo>
                    <a:pt x="3012" y="950"/>
                  </a:lnTo>
                  <a:lnTo>
                    <a:pt x="3013" y="950"/>
                  </a:lnTo>
                  <a:lnTo>
                    <a:pt x="3014" y="950"/>
                  </a:lnTo>
                  <a:lnTo>
                    <a:pt x="3014" y="950"/>
                  </a:lnTo>
                  <a:lnTo>
                    <a:pt x="3016" y="950"/>
                  </a:lnTo>
                  <a:lnTo>
                    <a:pt x="3017" y="952"/>
                  </a:lnTo>
                  <a:lnTo>
                    <a:pt x="3018" y="952"/>
                  </a:lnTo>
                  <a:lnTo>
                    <a:pt x="3018" y="952"/>
                  </a:lnTo>
                  <a:lnTo>
                    <a:pt x="3019" y="952"/>
                  </a:lnTo>
                  <a:lnTo>
                    <a:pt x="3020" y="952"/>
                  </a:lnTo>
                  <a:lnTo>
                    <a:pt x="3022" y="952"/>
                  </a:lnTo>
                  <a:lnTo>
                    <a:pt x="3023" y="952"/>
                  </a:lnTo>
                  <a:lnTo>
                    <a:pt x="3023" y="952"/>
                  </a:lnTo>
                  <a:lnTo>
                    <a:pt x="3024" y="953"/>
                  </a:lnTo>
                  <a:lnTo>
                    <a:pt x="3025" y="953"/>
                  </a:lnTo>
                  <a:lnTo>
                    <a:pt x="3027" y="954"/>
                  </a:lnTo>
                  <a:lnTo>
                    <a:pt x="3027" y="954"/>
                  </a:lnTo>
                  <a:lnTo>
                    <a:pt x="3028" y="955"/>
                  </a:lnTo>
                  <a:lnTo>
                    <a:pt x="3029" y="955"/>
                  </a:lnTo>
                  <a:lnTo>
                    <a:pt x="3030" y="955"/>
                  </a:lnTo>
                  <a:lnTo>
                    <a:pt x="3030" y="954"/>
                  </a:lnTo>
                  <a:lnTo>
                    <a:pt x="3032" y="954"/>
                  </a:lnTo>
                  <a:lnTo>
                    <a:pt x="3033" y="954"/>
                  </a:lnTo>
                  <a:lnTo>
                    <a:pt x="3034" y="954"/>
                  </a:lnTo>
                  <a:lnTo>
                    <a:pt x="3034" y="954"/>
                  </a:lnTo>
                  <a:lnTo>
                    <a:pt x="3035" y="954"/>
                  </a:lnTo>
                  <a:lnTo>
                    <a:pt x="3037" y="954"/>
                  </a:lnTo>
                  <a:lnTo>
                    <a:pt x="3038" y="954"/>
                  </a:lnTo>
                  <a:lnTo>
                    <a:pt x="3038" y="954"/>
                  </a:lnTo>
                  <a:lnTo>
                    <a:pt x="3039" y="954"/>
                  </a:lnTo>
                  <a:lnTo>
                    <a:pt x="3040" y="955"/>
                  </a:lnTo>
                  <a:lnTo>
                    <a:pt x="3042" y="955"/>
                  </a:lnTo>
                  <a:lnTo>
                    <a:pt x="3042" y="955"/>
                  </a:lnTo>
                  <a:lnTo>
                    <a:pt x="3043" y="955"/>
                  </a:lnTo>
                  <a:lnTo>
                    <a:pt x="3044" y="955"/>
                  </a:lnTo>
                  <a:lnTo>
                    <a:pt x="3045" y="955"/>
                  </a:lnTo>
                  <a:lnTo>
                    <a:pt x="3045" y="955"/>
                  </a:lnTo>
                  <a:lnTo>
                    <a:pt x="3047" y="955"/>
                  </a:lnTo>
                  <a:lnTo>
                    <a:pt x="3048" y="955"/>
                  </a:lnTo>
                  <a:lnTo>
                    <a:pt x="3049" y="957"/>
                  </a:lnTo>
                  <a:lnTo>
                    <a:pt x="3049" y="957"/>
                  </a:lnTo>
                  <a:lnTo>
                    <a:pt x="3050" y="958"/>
                  </a:lnTo>
                  <a:lnTo>
                    <a:pt x="3052" y="959"/>
                  </a:lnTo>
                  <a:lnTo>
                    <a:pt x="3053" y="960"/>
                  </a:lnTo>
                  <a:lnTo>
                    <a:pt x="3053" y="962"/>
                  </a:lnTo>
                  <a:lnTo>
                    <a:pt x="3054" y="963"/>
                  </a:lnTo>
                  <a:lnTo>
                    <a:pt x="3055" y="964"/>
                  </a:lnTo>
                  <a:lnTo>
                    <a:pt x="3056" y="965"/>
                  </a:lnTo>
                  <a:lnTo>
                    <a:pt x="3056" y="966"/>
                  </a:lnTo>
                  <a:lnTo>
                    <a:pt x="3058" y="968"/>
                  </a:lnTo>
                  <a:lnTo>
                    <a:pt x="3059" y="969"/>
                  </a:lnTo>
                  <a:lnTo>
                    <a:pt x="3060" y="970"/>
                  </a:lnTo>
                  <a:lnTo>
                    <a:pt x="3060" y="971"/>
                  </a:lnTo>
                  <a:lnTo>
                    <a:pt x="3061" y="971"/>
                  </a:lnTo>
                  <a:lnTo>
                    <a:pt x="3063" y="971"/>
                  </a:lnTo>
                  <a:lnTo>
                    <a:pt x="3064" y="969"/>
                  </a:lnTo>
                  <a:lnTo>
                    <a:pt x="3064" y="964"/>
                  </a:lnTo>
                  <a:lnTo>
                    <a:pt x="3065" y="957"/>
                  </a:lnTo>
                  <a:lnTo>
                    <a:pt x="3066" y="948"/>
                  </a:lnTo>
                  <a:lnTo>
                    <a:pt x="3068" y="940"/>
                  </a:lnTo>
                  <a:lnTo>
                    <a:pt x="3068" y="934"/>
                  </a:lnTo>
                  <a:lnTo>
                    <a:pt x="3069" y="930"/>
                  </a:lnTo>
                  <a:lnTo>
                    <a:pt x="3070" y="930"/>
                  </a:lnTo>
                  <a:lnTo>
                    <a:pt x="3071" y="933"/>
                  </a:lnTo>
                  <a:lnTo>
                    <a:pt x="3071" y="937"/>
                  </a:lnTo>
                  <a:lnTo>
                    <a:pt x="3073" y="942"/>
                  </a:lnTo>
                  <a:lnTo>
                    <a:pt x="3074" y="945"/>
                  </a:lnTo>
                  <a:lnTo>
                    <a:pt x="3075" y="950"/>
                  </a:lnTo>
                  <a:lnTo>
                    <a:pt x="3076" y="953"/>
                  </a:lnTo>
                  <a:lnTo>
                    <a:pt x="3076" y="955"/>
                  </a:lnTo>
                  <a:lnTo>
                    <a:pt x="3078" y="958"/>
                  </a:lnTo>
                  <a:lnTo>
                    <a:pt x="3079" y="959"/>
                  </a:lnTo>
                  <a:lnTo>
                    <a:pt x="3080" y="959"/>
                  </a:lnTo>
                  <a:lnTo>
                    <a:pt x="3080" y="957"/>
                  </a:lnTo>
                  <a:lnTo>
                    <a:pt x="3081" y="952"/>
                  </a:lnTo>
                  <a:lnTo>
                    <a:pt x="3083" y="944"/>
                  </a:lnTo>
                  <a:lnTo>
                    <a:pt x="3084" y="934"/>
                  </a:lnTo>
                  <a:lnTo>
                    <a:pt x="3084" y="927"/>
                  </a:lnTo>
                  <a:lnTo>
                    <a:pt x="3085" y="923"/>
                  </a:lnTo>
                  <a:lnTo>
                    <a:pt x="3086" y="923"/>
                  </a:lnTo>
                  <a:lnTo>
                    <a:pt x="3088" y="926"/>
                  </a:lnTo>
                  <a:lnTo>
                    <a:pt x="3088" y="930"/>
                  </a:lnTo>
                  <a:lnTo>
                    <a:pt x="3089" y="938"/>
                  </a:lnTo>
                  <a:lnTo>
                    <a:pt x="3090" y="945"/>
                  </a:lnTo>
                  <a:lnTo>
                    <a:pt x="3091" y="952"/>
                  </a:lnTo>
                  <a:lnTo>
                    <a:pt x="3091" y="957"/>
                  </a:lnTo>
                  <a:lnTo>
                    <a:pt x="3092" y="960"/>
                  </a:lnTo>
                  <a:lnTo>
                    <a:pt x="3094" y="964"/>
                  </a:lnTo>
                  <a:lnTo>
                    <a:pt x="3095" y="966"/>
                  </a:lnTo>
                  <a:lnTo>
                    <a:pt x="3095" y="969"/>
                  </a:lnTo>
                  <a:lnTo>
                    <a:pt x="3096" y="970"/>
                  </a:lnTo>
                  <a:lnTo>
                    <a:pt x="3097" y="971"/>
                  </a:lnTo>
                  <a:lnTo>
                    <a:pt x="3099" y="974"/>
                  </a:lnTo>
                  <a:lnTo>
                    <a:pt x="3099" y="974"/>
                  </a:lnTo>
                  <a:lnTo>
                    <a:pt x="3100" y="975"/>
                  </a:lnTo>
                  <a:lnTo>
                    <a:pt x="3101" y="976"/>
                  </a:lnTo>
                  <a:lnTo>
                    <a:pt x="3102" y="978"/>
                  </a:lnTo>
                  <a:lnTo>
                    <a:pt x="3102" y="979"/>
                  </a:lnTo>
                  <a:lnTo>
                    <a:pt x="3104" y="980"/>
                  </a:lnTo>
                  <a:lnTo>
                    <a:pt x="3105" y="981"/>
                  </a:lnTo>
                  <a:lnTo>
                    <a:pt x="3106" y="983"/>
                  </a:lnTo>
                  <a:lnTo>
                    <a:pt x="3106" y="984"/>
                  </a:lnTo>
                  <a:lnTo>
                    <a:pt x="3107" y="984"/>
                  </a:lnTo>
                  <a:lnTo>
                    <a:pt x="3109" y="981"/>
                  </a:lnTo>
                  <a:lnTo>
                    <a:pt x="3110" y="975"/>
                  </a:lnTo>
                  <a:lnTo>
                    <a:pt x="3110" y="964"/>
                  </a:lnTo>
                  <a:lnTo>
                    <a:pt x="3111" y="948"/>
                  </a:lnTo>
                  <a:lnTo>
                    <a:pt x="3112" y="930"/>
                  </a:lnTo>
                  <a:lnTo>
                    <a:pt x="3114" y="916"/>
                  </a:lnTo>
                  <a:lnTo>
                    <a:pt x="3114" y="909"/>
                  </a:lnTo>
                  <a:lnTo>
                    <a:pt x="3115" y="907"/>
                  </a:lnTo>
                  <a:lnTo>
                    <a:pt x="3116" y="911"/>
                  </a:lnTo>
                  <a:lnTo>
                    <a:pt x="3117" y="918"/>
                  </a:lnTo>
                  <a:lnTo>
                    <a:pt x="3117" y="927"/>
                  </a:lnTo>
                  <a:lnTo>
                    <a:pt x="3119" y="934"/>
                  </a:lnTo>
                  <a:lnTo>
                    <a:pt x="3120" y="940"/>
                  </a:lnTo>
                  <a:lnTo>
                    <a:pt x="3121" y="945"/>
                  </a:lnTo>
                  <a:lnTo>
                    <a:pt x="3121" y="949"/>
                  </a:lnTo>
                  <a:lnTo>
                    <a:pt x="3122" y="952"/>
                  </a:lnTo>
                  <a:lnTo>
                    <a:pt x="3124" y="954"/>
                  </a:lnTo>
                  <a:lnTo>
                    <a:pt x="3125" y="957"/>
                  </a:lnTo>
                  <a:lnTo>
                    <a:pt x="3125" y="958"/>
                  </a:lnTo>
                  <a:lnTo>
                    <a:pt x="3126" y="959"/>
                  </a:lnTo>
                  <a:lnTo>
                    <a:pt x="3127" y="960"/>
                  </a:lnTo>
                  <a:lnTo>
                    <a:pt x="3128" y="962"/>
                  </a:lnTo>
                  <a:lnTo>
                    <a:pt x="3128" y="962"/>
                  </a:lnTo>
                  <a:lnTo>
                    <a:pt x="3130" y="962"/>
                  </a:lnTo>
                  <a:lnTo>
                    <a:pt x="3131" y="962"/>
                  </a:lnTo>
                  <a:lnTo>
                    <a:pt x="3132" y="960"/>
                  </a:lnTo>
                  <a:lnTo>
                    <a:pt x="3133" y="960"/>
                  </a:lnTo>
                  <a:lnTo>
                    <a:pt x="3133" y="959"/>
                  </a:lnTo>
                  <a:lnTo>
                    <a:pt x="3135" y="959"/>
                  </a:lnTo>
                  <a:lnTo>
                    <a:pt x="3136" y="959"/>
                  </a:lnTo>
                  <a:lnTo>
                    <a:pt x="3137" y="959"/>
                  </a:lnTo>
                  <a:lnTo>
                    <a:pt x="3137" y="959"/>
                  </a:lnTo>
                  <a:lnTo>
                    <a:pt x="3138" y="959"/>
                  </a:lnTo>
                  <a:lnTo>
                    <a:pt x="3140" y="959"/>
                  </a:lnTo>
                  <a:lnTo>
                    <a:pt x="3141" y="959"/>
                  </a:lnTo>
                  <a:lnTo>
                    <a:pt x="3141" y="959"/>
                  </a:lnTo>
                  <a:lnTo>
                    <a:pt x="3142" y="959"/>
                  </a:lnTo>
                  <a:lnTo>
                    <a:pt x="3143" y="959"/>
                  </a:lnTo>
                  <a:lnTo>
                    <a:pt x="3145" y="959"/>
                  </a:lnTo>
                  <a:lnTo>
                    <a:pt x="3145" y="959"/>
                  </a:lnTo>
                  <a:lnTo>
                    <a:pt x="3146" y="959"/>
                  </a:lnTo>
                  <a:lnTo>
                    <a:pt x="3147" y="959"/>
                  </a:lnTo>
                  <a:lnTo>
                    <a:pt x="3148" y="959"/>
                  </a:lnTo>
                  <a:lnTo>
                    <a:pt x="3148" y="959"/>
                  </a:lnTo>
                  <a:lnTo>
                    <a:pt x="3150" y="959"/>
                  </a:lnTo>
                  <a:lnTo>
                    <a:pt x="3151" y="960"/>
                  </a:lnTo>
                  <a:lnTo>
                    <a:pt x="3152" y="960"/>
                  </a:lnTo>
                  <a:lnTo>
                    <a:pt x="3152" y="960"/>
                  </a:lnTo>
                  <a:lnTo>
                    <a:pt x="3153" y="959"/>
                  </a:lnTo>
                  <a:lnTo>
                    <a:pt x="3155" y="958"/>
                  </a:lnTo>
                  <a:lnTo>
                    <a:pt x="3156" y="957"/>
                  </a:lnTo>
                  <a:lnTo>
                    <a:pt x="3156" y="954"/>
                  </a:lnTo>
                  <a:lnTo>
                    <a:pt x="3157" y="953"/>
                  </a:lnTo>
                  <a:lnTo>
                    <a:pt x="3158" y="952"/>
                  </a:lnTo>
                  <a:lnTo>
                    <a:pt x="3160" y="952"/>
                  </a:lnTo>
                  <a:lnTo>
                    <a:pt x="3160" y="953"/>
                  </a:lnTo>
                  <a:lnTo>
                    <a:pt x="3161" y="954"/>
                  </a:lnTo>
                  <a:lnTo>
                    <a:pt x="3162" y="955"/>
                  </a:lnTo>
                  <a:lnTo>
                    <a:pt x="3163" y="957"/>
                  </a:lnTo>
                  <a:lnTo>
                    <a:pt x="3163" y="958"/>
                  </a:lnTo>
                  <a:lnTo>
                    <a:pt x="3164" y="959"/>
                  </a:lnTo>
                  <a:lnTo>
                    <a:pt x="3166" y="959"/>
                  </a:lnTo>
                  <a:lnTo>
                    <a:pt x="3167" y="959"/>
                  </a:lnTo>
                  <a:lnTo>
                    <a:pt x="3167" y="960"/>
                  </a:lnTo>
                  <a:lnTo>
                    <a:pt x="3168" y="960"/>
                  </a:lnTo>
                  <a:lnTo>
                    <a:pt x="3169" y="960"/>
                  </a:lnTo>
                  <a:lnTo>
                    <a:pt x="3171" y="960"/>
                  </a:lnTo>
                  <a:lnTo>
                    <a:pt x="3171" y="960"/>
                  </a:lnTo>
                  <a:lnTo>
                    <a:pt x="3172" y="960"/>
                  </a:lnTo>
                  <a:lnTo>
                    <a:pt x="3173" y="960"/>
                  </a:lnTo>
                  <a:lnTo>
                    <a:pt x="3174" y="960"/>
                  </a:lnTo>
                  <a:lnTo>
                    <a:pt x="3174" y="960"/>
                  </a:lnTo>
                  <a:lnTo>
                    <a:pt x="3176" y="960"/>
                  </a:lnTo>
                  <a:lnTo>
                    <a:pt x="3177" y="960"/>
                  </a:lnTo>
                  <a:lnTo>
                    <a:pt x="3178" y="960"/>
                  </a:lnTo>
                  <a:lnTo>
                    <a:pt x="3178" y="962"/>
                  </a:lnTo>
                  <a:lnTo>
                    <a:pt x="3179" y="962"/>
                  </a:lnTo>
                  <a:lnTo>
                    <a:pt x="3181" y="962"/>
                  </a:lnTo>
                  <a:lnTo>
                    <a:pt x="3182" y="962"/>
                  </a:lnTo>
                  <a:lnTo>
                    <a:pt x="3182" y="962"/>
                  </a:lnTo>
                  <a:lnTo>
                    <a:pt x="3183" y="960"/>
                  </a:lnTo>
                  <a:lnTo>
                    <a:pt x="3184" y="958"/>
                  </a:lnTo>
                  <a:lnTo>
                    <a:pt x="3186" y="954"/>
                  </a:lnTo>
                  <a:lnTo>
                    <a:pt x="3186" y="948"/>
                  </a:lnTo>
                  <a:lnTo>
                    <a:pt x="3187" y="942"/>
                  </a:lnTo>
                  <a:lnTo>
                    <a:pt x="3188" y="937"/>
                  </a:lnTo>
                  <a:lnTo>
                    <a:pt x="3189" y="934"/>
                  </a:lnTo>
                  <a:lnTo>
                    <a:pt x="3191" y="934"/>
                  </a:lnTo>
                  <a:lnTo>
                    <a:pt x="3191" y="938"/>
                  </a:lnTo>
                  <a:lnTo>
                    <a:pt x="3192" y="943"/>
                  </a:lnTo>
                  <a:lnTo>
                    <a:pt x="3193" y="948"/>
                  </a:lnTo>
                  <a:lnTo>
                    <a:pt x="3194" y="952"/>
                  </a:lnTo>
                  <a:lnTo>
                    <a:pt x="3194" y="954"/>
                  </a:lnTo>
                  <a:lnTo>
                    <a:pt x="3196" y="958"/>
                  </a:lnTo>
                  <a:lnTo>
                    <a:pt x="3197" y="960"/>
                  </a:lnTo>
                  <a:lnTo>
                    <a:pt x="3198" y="962"/>
                  </a:lnTo>
                  <a:lnTo>
                    <a:pt x="3198" y="963"/>
                  </a:lnTo>
                  <a:lnTo>
                    <a:pt x="3199" y="964"/>
                  </a:lnTo>
                  <a:lnTo>
                    <a:pt x="3200" y="965"/>
                  </a:lnTo>
                  <a:lnTo>
                    <a:pt x="3202" y="965"/>
                  </a:lnTo>
                  <a:lnTo>
                    <a:pt x="3202" y="965"/>
                  </a:lnTo>
                  <a:lnTo>
                    <a:pt x="3203" y="965"/>
                  </a:lnTo>
                  <a:lnTo>
                    <a:pt x="3204" y="965"/>
                  </a:lnTo>
                  <a:lnTo>
                    <a:pt x="3205" y="965"/>
                  </a:lnTo>
                  <a:lnTo>
                    <a:pt x="3205" y="964"/>
                  </a:lnTo>
                  <a:lnTo>
                    <a:pt x="3207" y="964"/>
                  </a:lnTo>
                  <a:lnTo>
                    <a:pt x="3208" y="962"/>
                  </a:lnTo>
                  <a:lnTo>
                    <a:pt x="3209" y="959"/>
                  </a:lnTo>
                  <a:lnTo>
                    <a:pt x="3209" y="957"/>
                  </a:lnTo>
                  <a:lnTo>
                    <a:pt x="3210" y="953"/>
                  </a:lnTo>
                  <a:lnTo>
                    <a:pt x="3212" y="952"/>
                  </a:lnTo>
                  <a:lnTo>
                    <a:pt x="3213" y="952"/>
                  </a:lnTo>
                  <a:lnTo>
                    <a:pt x="3213" y="953"/>
                  </a:lnTo>
                  <a:lnTo>
                    <a:pt x="3214" y="955"/>
                  </a:lnTo>
                  <a:lnTo>
                    <a:pt x="3215" y="957"/>
                  </a:lnTo>
                  <a:lnTo>
                    <a:pt x="3217" y="959"/>
                  </a:lnTo>
                  <a:lnTo>
                    <a:pt x="3217" y="960"/>
                  </a:lnTo>
                  <a:lnTo>
                    <a:pt x="3218" y="960"/>
                  </a:lnTo>
                  <a:lnTo>
                    <a:pt x="3219" y="962"/>
                  </a:lnTo>
                  <a:lnTo>
                    <a:pt x="3220" y="962"/>
                  </a:lnTo>
                  <a:lnTo>
                    <a:pt x="3220" y="963"/>
                  </a:lnTo>
                  <a:lnTo>
                    <a:pt x="3222" y="963"/>
                  </a:lnTo>
                  <a:lnTo>
                    <a:pt x="3223" y="963"/>
                  </a:lnTo>
                  <a:lnTo>
                    <a:pt x="3224" y="963"/>
                  </a:lnTo>
                  <a:lnTo>
                    <a:pt x="3224" y="963"/>
                  </a:lnTo>
                  <a:lnTo>
                    <a:pt x="3225" y="962"/>
                  </a:lnTo>
                  <a:lnTo>
                    <a:pt x="3227" y="960"/>
                  </a:lnTo>
                  <a:lnTo>
                    <a:pt x="3228" y="959"/>
                  </a:lnTo>
                  <a:lnTo>
                    <a:pt x="3228" y="957"/>
                  </a:lnTo>
                  <a:lnTo>
                    <a:pt x="3229" y="955"/>
                  </a:lnTo>
                  <a:lnTo>
                    <a:pt x="3230" y="953"/>
                  </a:lnTo>
                  <a:lnTo>
                    <a:pt x="3232" y="953"/>
                  </a:lnTo>
                  <a:lnTo>
                    <a:pt x="3232" y="954"/>
                  </a:lnTo>
                  <a:lnTo>
                    <a:pt x="3233" y="955"/>
                  </a:lnTo>
                  <a:lnTo>
                    <a:pt x="3234" y="955"/>
                  </a:lnTo>
                  <a:lnTo>
                    <a:pt x="3235" y="957"/>
                  </a:lnTo>
                  <a:lnTo>
                    <a:pt x="3235" y="958"/>
                  </a:lnTo>
                  <a:lnTo>
                    <a:pt x="3236" y="958"/>
                  </a:lnTo>
                  <a:lnTo>
                    <a:pt x="3238" y="958"/>
                  </a:lnTo>
                  <a:lnTo>
                    <a:pt x="3239" y="958"/>
                  </a:lnTo>
                  <a:lnTo>
                    <a:pt x="3239" y="959"/>
                  </a:lnTo>
                  <a:lnTo>
                    <a:pt x="3240" y="959"/>
                  </a:lnTo>
                  <a:lnTo>
                    <a:pt x="3241" y="960"/>
                  </a:lnTo>
                  <a:lnTo>
                    <a:pt x="3243" y="962"/>
                  </a:lnTo>
                  <a:lnTo>
                    <a:pt x="3244" y="962"/>
                  </a:lnTo>
                  <a:lnTo>
                    <a:pt x="3244" y="962"/>
                  </a:lnTo>
                  <a:lnTo>
                    <a:pt x="3245" y="962"/>
                  </a:lnTo>
                  <a:lnTo>
                    <a:pt x="3246" y="962"/>
                  </a:lnTo>
                  <a:lnTo>
                    <a:pt x="3248" y="959"/>
                  </a:lnTo>
                  <a:lnTo>
                    <a:pt x="3248" y="958"/>
                  </a:lnTo>
                  <a:lnTo>
                    <a:pt x="3249" y="954"/>
                  </a:lnTo>
                  <a:lnTo>
                    <a:pt x="3250" y="950"/>
                  </a:lnTo>
                  <a:lnTo>
                    <a:pt x="3251" y="948"/>
                  </a:lnTo>
                  <a:lnTo>
                    <a:pt x="3251" y="947"/>
                  </a:lnTo>
                  <a:lnTo>
                    <a:pt x="3253" y="947"/>
                  </a:lnTo>
                  <a:lnTo>
                    <a:pt x="3254" y="948"/>
                  </a:lnTo>
                  <a:lnTo>
                    <a:pt x="3255" y="950"/>
                  </a:lnTo>
                  <a:lnTo>
                    <a:pt x="3255" y="953"/>
                  </a:lnTo>
                  <a:lnTo>
                    <a:pt x="3256" y="954"/>
                  </a:lnTo>
                  <a:lnTo>
                    <a:pt x="3258" y="957"/>
                  </a:lnTo>
                  <a:lnTo>
                    <a:pt x="3259" y="958"/>
                  </a:lnTo>
                  <a:lnTo>
                    <a:pt x="3259" y="958"/>
                  </a:lnTo>
                  <a:lnTo>
                    <a:pt x="3260" y="959"/>
                  </a:lnTo>
                  <a:lnTo>
                    <a:pt x="3261" y="959"/>
                  </a:lnTo>
                  <a:lnTo>
                    <a:pt x="3263" y="959"/>
                  </a:lnTo>
                  <a:lnTo>
                    <a:pt x="3263" y="958"/>
                  </a:lnTo>
                  <a:lnTo>
                    <a:pt x="3264" y="958"/>
                  </a:lnTo>
                  <a:lnTo>
                    <a:pt x="3265" y="958"/>
                  </a:lnTo>
                  <a:lnTo>
                    <a:pt x="3266" y="958"/>
                  </a:lnTo>
                  <a:lnTo>
                    <a:pt x="3266" y="958"/>
                  </a:lnTo>
                  <a:lnTo>
                    <a:pt x="3268" y="958"/>
                  </a:lnTo>
                  <a:lnTo>
                    <a:pt x="3269" y="958"/>
                  </a:lnTo>
                  <a:lnTo>
                    <a:pt x="3270" y="958"/>
                  </a:lnTo>
                  <a:lnTo>
                    <a:pt x="3270" y="958"/>
                  </a:lnTo>
                  <a:lnTo>
                    <a:pt x="3271" y="958"/>
                  </a:lnTo>
                  <a:lnTo>
                    <a:pt x="3272" y="958"/>
                  </a:lnTo>
                  <a:lnTo>
                    <a:pt x="3274" y="958"/>
                  </a:lnTo>
                  <a:lnTo>
                    <a:pt x="3274" y="958"/>
                  </a:lnTo>
                  <a:lnTo>
                    <a:pt x="3275" y="958"/>
                  </a:lnTo>
                  <a:lnTo>
                    <a:pt x="3276" y="958"/>
                  </a:lnTo>
                  <a:lnTo>
                    <a:pt x="3277" y="958"/>
                  </a:lnTo>
                  <a:lnTo>
                    <a:pt x="3277" y="958"/>
                  </a:lnTo>
                  <a:lnTo>
                    <a:pt x="3279" y="958"/>
                  </a:lnTo>
                  <a:lnTo>
                    <a:pt x="3280" y="958"/>
                  </a:lnTo>
                  <a:lnTo>
                    <a:pt x="3281" y="957"/>
                  </a:lnTo>
                  <a:lnTo>
                    <a:pt x="3281" y="957"/>
                  </a:lnTo>
                  <a:lnTo>
                    <a:pt x="3282" y="957"/>
                  </a:lnTo>
                  <a:lnTo>
                    <a:pt x="3284" y="957"/>
                  </a:lnTo>
                  <a:lnTo>
                    <a:pt x="3285" y="955"/>
                  </a:lnTo>
                  <a:lnTo>
                    <a:pt x="3285" y="955"/>
                  </a:lnTo>
                  <a:lnTo>
                    <a:pt x="3286" y="954"/>
                  </a:lnTo>
                  <a:lnTo>
                    <a:pt x="3287" y="954"/>
                  </a:lnTo>
                  <a:lnTo>
                    <a:pt x="3289" y="953"/>
                  </a:lnTo>
                  <a:lnTo>
                    <a:pt x="3289" y="953"/>
                  </a:lnTo>
                  <a:lnTo>
                    <a:pt x="3290" y="953"/>
                  </a:lnTo>
                  <a:lnTo>
                    <a:pt x="3291" y="953"/>
                  </a:lnTo>
                  <a:lnTo>
                    <a:pt x="3292" y="953"/>
                  </a:lnTo>
                  <a:lnTo>
                    <a:pt x="3292" y="953"/>
                  </a:lnTo>
                  <a:lnTo>
                    <a:pt x="3294" y="953"/>
                  </a:lnTo>
                  <a:lnTo>
                    <a:pt x="3295" y="954"/>
                  </a:lnTo>
                  <a:lnTo>
                    <a:pt x="3296" y="954"/>
                  </a:lnTo>
                  <a:lnTo>
                    <a:pt x="3296" y="954"/>
                  </a:lnTo>
                  <a:lnTo>
                    <a:pt x="3297" y="955"/>
                  </a:lnTo>
                  <a:lnTo>
                    <a:pt x="3299" y="955"/>
                  </a:lnTo>
                  <a:lnTo>
                    <a:pt x="3300" y="955"/>
                  </a:lnTo>
                  <a:lnTo>
                    <a:pt x="3301" y="955"/>
                  </a:lnTo>
                  <a:lnTo>
                    <a:pt x="3301" y="955"/>
                  </a:lnTo>
                  <a:lnTo>
                    <a:pt x="3302" y="955"/>
                  </a:lnTo>
                  <a:lnTo>
                    <a:pt x="3304" y="957"/>
                  </a:lnTo>
                  <a:lnTo>
                    <a:pt x="3305" y="957"/>
                  </a:lnTo>
                  <a:lnTo>
                    <a:pt x="3305" y="957"/>
                  </a:lnTo>
                  <a:lnTo>
                    <a:pt x="3306" y="957"/>
                  </a:lnTo>
                  <a:lnTo>
                    <a:pt x="3307" y="957"/>
                  </a:lnTo>
                  <a:lnTo>
                    <a:pt x="3308" y="957"/>
                  </a:lnTo>
                  <a:lnTo>
                    <a:pt x="3308" y="958"/>
                  </a:lnTo>
                  <a:lnTo>
                    <a:pt x="3310" y="959"/>
                  </a:lnTo>
                  <a:lnTo>
                    <a:pt x="3311" y="960"/>
                  </a:lnTo>
                  <a:lnTo>
                    <a:pt x="3312" y="963"/>
                  </a:lnTo>
                  <a:lnTo>
                    <a:pt x="3312" y="965"/>
                  </a:lnTo>
                  <a:lnTo>
                    <a:pt x="3313" y="968"/>
                  </a:lnTo>
                  <a:lnTo>
                    <a:pt x="3315" y="970"/>
                  </a:lnTo>
                  <a:lnTo>
                    <a:pt x="3316" y="973"/>
                  </a:lnTo>
                  <a:lnTo>
                    <a:pt x="3316" y="975"/>
                  </a:lnTo>
                  <a:lnTo>
                    <a:pt x="3317" y="973"/>
                  </a:lnTo>
                  <a:lnTo>
                    <a:pt x="3318" y="960"/>
                  </a:lnTo>
                  <a:lnTo>
                    <a:pt x="3320" y="938"/>
                  </a:lnTo>
                  <a:lnTo>
                    <a:pt x="3320" y="914"/>
                  </a:lnTo>
                  <a:lnTo>
                    <a:pt x="3321" y="898"/>
                  </a:lnTo>
                  <a:lnTo>
                    <a:pt x="3322" y="893"/>
                  </a:lnTo>
                  <a:lnTo>
                    <a:pt x="3323" y="896"/>
                  </a:lnTo>
                  <a:lnTo>
                    <a:pt x="3323" y="898"/>
                  </a:lnTo>
                  <a:lnTo>
                    <a:pt x="3325" y="902"/>
                  </a:lnTo>
                  <a:lnTo>
                    <a:pt x="3326" y="906"/>
                  </a:lnTo>
                  <a:lnTo>
                    <a:pt x="3327" y="908"/>
                  </a:lnTo>
                  <a:lnTo>
                    <a:pt x="3327" y="911"/>
                  </a:lnTo>
                  <a:lnTo>
                    <a:pt x="3328" y="913"/>
                  </a:lnTo>
                  <a:lnTo>
                    <a:pt x="3330" y="914"/>
                  </a:lnTo>
                  <a:lnTo>
                    <a:pt x="3331" y="917"/>
                  </a:lnTo>
                  <a:lnTo>
                    <a:pt x="3331" y="918"/>
                  </a:lnTo>
                  <a:lnTo>
                    <a:pt x="3332" y="921"/>
                  </a:lnTo>
                  <a:lnTo>
                    <a:pt x="3333" y="924"/>
                  </a:lnTo>
                  <a:lnTo>
                    <a:pt x="3335" y="928"/>
                  </a:lnTo>
                  <a:lnTo>
                    <a:pt x="3335" y="932"/>
                  </a:lnTo>
                  <a:lnTo>
                    <a:pt x="3336" y="935"/>
                  </a:lnTo>
                  <a:lnTo>
                    <a:pt x="3337" y="940"/>
                  </a:lnTo>
                  <a:lnTo>
                    <a:pt x="3338" y="944"/>
                  </a:lnTo>
                  <a:lnTo>
                    <a:pt x="3338" y="947"/>
                  </a:lnTo>
                  <a:lnTo>
                    <a:pt x="3340" y="950"/>
                  </a:lnTo>
                  <a:lnTo>
                    <a:pt x="3341" y="953"/>
                  </a:lnTo>
                  <a:lnTo>
                    <a:pt x="3342" y="955"/>
                  </a:lnTo>
                  <a:lnTo>
                    <a:pt x="3342" y="957"/>
                  </a:lnTo>
                  <a:lnTo>
                    <a:pt x="3343" y="959"/>
                  </a:lnTo>
                  <a:lnTo>
                    <a:pt x="3344" y="960"/>
                  </a:lnTo>
                  <a:lnTo>
                    <a:pt x="3346" y="960"/>
                  </a:lnTo>
                  <a:lnTo>
                    <a:pt x="3346" y="962"/>
                  </a:lnTo>
                  <a:lnTo>
                    <a:pt x="3347" y="963"/>
                  </a:lnTo>
                  <a:lnTo>
                    <a:pt x="3348" y="963"/>
                  </a:lnTo>
                  <a:lnTo>
                    <a:pt x="3349" y="962"/>
                  </a:lnTo>
                  <a:lnTo>
                    <a:pt x="3349" y="962"/>
                  </a:lnTo>
                  <a:lnTo>
                    <a:pt x="3351" y="960"/>
                  </a:lnTo>
                  <a:lnTo>
                    <a:pt x="3352" y="959"/>
                  </a:lnTo>
                  <a:lnTo>
                    <a:pt x="3353" y="959"/>
                  </a:lnTo>
                  <a:lnTo>
                    <a:pt x="3353" y="958"/>
                  </a:lnTo>
                  <a:lnTo>
                    <a:pt x="3354" y="958"/>
                  </a:lnTo>
                  <a:lnTo>
                    <a:pt x="3356" y="958"/>
                  </a:lnTo>
                  <a:lnTo>
                    <a:pt x="3357" y="957"/>
                  </a:lnTo>
                  <a:lnTo>
                    <a:pt x="3358" y="955"/>
                  </a:lnTo>
                  <a:lnTo>
                    <a:pt x="3358" y="955"/>
                  </a:lnTo>
                  <a:lnTo>
                    <a:pt x="3359" y="954"/>
                  </a:lnTo>
                  <a:lnTo>
                    <a:pt x="3361" y="954"/>
                  </a:lnTo>
                  <a:lnTo>
                    <a:pt x="3362" y="954"/>
                  </a:lnTo>
                  <a:lnTo>
                    <a:pt x="3362" y="954"/>
                  </a:lnTo>
                  <a:lnTo>
                    <a:pt x="3363" y="955"/>
                  </a:lnTo>
                  <a:lnTo>
                    <a:pt x="3364" y="957"/>
                  </a:lnTo>
                  <a:lnTo>
                    <a:pt x="3366" y="959"/>
                  </a:lnTo>
                  <a:lnTo>
                    <a:pt x="3366" y="960"/>
                  </a:lnTo>
                  <a:lnTo>
                    <a:pt x="3367" y="962"/>
                  </a:lnTo>
                  <a:lnTo>
                    <a:pt x="3368" y="964"/>
                  </a:lnTo>
                  <a:lnTo>
                    <a:pt x="3369" y="965"/>
                  </a:lnTo>
                  <a:lnTo>
                    <a:pt x="3369" y="965"/>
                  </a:lnTo>
                  <a:lnTo>
                    <a:pt x="3371" y="966"/>
                  </a:lnTo>
                  <a:lnTo>
                    <a:pt x="3372" y="966"/>
                  </a:lnTo>
                  <a:lnTo>
                    <a:pt x="3373" y="965"/>
                  </a:lnTo>
                  <a:lnTo>
                    <a:pt x="3373" y="964"/>
                  </a:lnTo>
                  <a:lnTo>
                    <a:pt x="3374" y="964"/>
                  </a:lnTo>
                  <a:lnTo>
                    <a:pt x="3376" y="964"/>
                  </a:lnTo>
                  <a:lnTo>
                    <a:pt x="3377" y="963"/>
                  </a:lnTo>
                  <a:lnTo>
                    <a:pt x="3377" y="962"/>
                  </a:lnTo>
                  <a:lnTo>
                    <a:pt x="3378" y="960"/>
                  </a:lnTo>
                  <a:lnTo>
                    <a:pt x="3379" y="959"/>
                  </a:lnTo>
                  <a:lnTo>
                    <a:pt x="3380" y="959"/>
                  </a:lnTo>
                  <a:lnTo>
                    <a:pt x="3380" y="958"/>
                  </a:lnTo>
                  <a:lnTo>
                    <a:pt x="3382" y="958"/>
                  </a:lnTo>
                  <a:lnTo>
                    <a:pt x="3383" y="958"/>
                  </a:lnTo>
                  <a:lnTo>
                    <a:pt x="3384" y="957"/>
                  </a:lnTo>
                  <a:lnTo>
                    <a:pt x="3384" y="957"/>
                  </a:lnTo>
                  <a:lnTo>
                    <a:pt x="3385" y="957"/>
                  </a:lnTo>
                  <a:lnTo>
                    <a:pt x="3387" y="955"/>
                  </a:lnTo>
                  <a:lnTo>
                    <a:pt x="3388" y="955"/>
                  </a:lnTo>
                  <a:lnTo>
                    <a:pt x="3388" y="954"/>
                  </a:lnTo>
                  <a:lnTo>
                    <a:pt x="3389" y="954"/>
                  </a:lnTo>
                  <a:lnTo>
                    <a:pt x="3390" y="954"/>
                  </a:lnTo>
                  <a:lnTo>
                    <a:pt x="3392" y="954"/>
                  </a:lnTo>
                  <a:lnTo>
                    <a:pt x="3392" y="954"/>
                  </a:lnTo>
                  <a:lnTo>
                    <a:pt x="3393" y="954"/>
                  </a:lnTo>
                  <a:lnTo>
                    <a:pt x="3394" y="954"/>
                  </a:lnTo>
                  <a:lnTo>
                    <a:pt x="3395" y="954"/>
                  </a:lnTo>
                  <a:lnTo>
                    <a:pt x="3395" y="954"/>
                  </a:lnTo>
                  <a:lnTo>
                    <a:pt x="3397" y="953"/>
                  </a:lnTo>
                  <a:lnTo>
                    <a:pt x="3398" y="953"/>
                  </a:lnTo>
                  <a:lnTo>
                    <a:pt x="3399" y="952"/>
                  </a:lnTo>
                  <a:lnTo>
                    <a:pt x="3399" y="950"/>
                  </a:lnTo>
                  <a:lnTo>
                    <a:pt x="3400" y="950"/>
                  </a:lnTo>
                  <a:lnTo>
                    <a:pt x="3402" y="950"/>
                  </a:lnTo>
                  <a:lnTo>
                    <a:pt x="3403" y="950"/>
                  </a:lnTo>
                  <a:lnTo>
                    <a:pt x="3403" y="950"/>
                  </a:lnTo>
                  <a:lnTo>
                    <a:pt x="3404" y="950"/>
                  </a:lnTo>
                  <a:lnTo>
                    <a:pt x="3405" y="950"/>
                  </a:lnTo>
                  <a:lnTo>
                    <a:pt x="3407" y="950"/>
                  </a:lnTo>
                  <a:lnTo>
                    <a:pt x="3407" y="950"/>
                  </a:lnTo>
                  <a:lnTo>
                    <a:pt x="3408" y="950"/>
                  </a:lnTo>
                  <a:lnTo>
                    <a:pt x="3409" y="950"/>
                  </a:lnTo>
                  <a:lnTo>
                    <a:pt x="3410" y="950"/>
                  </a:lnTo>
                  <a:lnTo>
                    <a:pt x="3411" y="952"/>
                  </a:lnTo>
                  <a:lnTo>
                    <a:pt x="3411" y="952"/>
                  </a:lnTo>
                  <a:lnTo>
                    <a:pt x="3413" y="953"/>
                  </a:lnTo>
                  <a:lnTo>
                    <a:pt x="3414" y="953"/>
                  </a:lnTo>
                  <a:lnTo>
                    <a:pt x="3415" y="954"/>
                  </a:lnTo>
                  <a:lnTo>
                    <a:pt x="3415" y="955"/>
                  </a:lnTo>
                  <a:lnTo>
                    <a:pt x="3416" y="955"/>
                  </a:lnTo>
                  <a:lnTo>
                    <a:pt x="3418" y="957"/>
                  </a:lnTo>
                  <a:lnTo>
                    <a:pt x="3419" y="957"/>
                  </a:lnTo>
                  <a:lnTo>
                    <a:pt x="3419" y="957"/>
                  </a:lnTo>
                  <a:lnTo>
                    <a:pt x="3420" y="957"/>
                  </a:lnTo>
                  <a:lnTo>
                    <a:pt x="3421" y="957"/>
                  </a:lnTo>
                  <a:lnTo>
                    <a:pt x="3423" y="957"/>
                  </a:lnTo>
                  <a:lnTo>
                    <a:pt x="3423" y="957"/>
                  </a:lnTo>
                  <a:lnTo>
                    <a:pt x="3424" y="957"/>
                  </a:lnTo>
                  <a:lnTo>
                    <a:pt x="3425" y="957"/>
                  </a:lnTo>
                  <a:lnTo>
                    <a:pt x="3426" y="957"/>
                  </a:lnTo>
                  <a:lnTo>
                    <a:pt x="3426" y="957"/>
                  </a:lnTo>
                  <a:lnTo>
                    <a:pt x="3428" y="957"/>
                  </a:lnTo>
                  <a:lnTo>
                    <a:pt x="3429" y="957"/>
                  </a:lnTo>
                  <a:lnTo>
                    <a:pt x="3430" y="958"/>
                  </a:lnTo>
                  <a:lnTo>
                    <a:pt x="3430" y="958"/>
                  </a:lnTo>
                  <a:lnTo>
                    <a:pt x="3431" y="959"/>
                  </a:lnTo>
                  <a:lnTo>
                    <a:pt x="3433" y="959"/>
                  </a:lnTo>
                  <a:lnTo>
                    <a:pt x="3434" y="960"/>
                  </a:lnTo>
                  <a:lnTo>
                    <a:pt x="3434" y="960"/>
                  </a:lnTo>
                  <a:lnTo>
                    <a:pt x="3435" y="960"/>
                  </a:lnTo>
                  <a:lnTo>
                    <a:pt x="3436" y="960"/>
                  </a:lnTo>
                  <a:lnTo>
                    <a:pt x="3438" y="960"/>
                  </a:lnTo>
                  <a:lnTo>
                    <a:pt x="3438" y="959"/>
                  </a:lnTo>
                  <a:lnTo>
                    <a:pt x="3439" y="959"/>
                  </a:lnTo>
                  <a:lnTo>
                    <a:pt x="3440" y="958"/>
                  </a:lnTo>
                  <a:lnTo>
                    <a:pt x="3441" y="957"/>
                  </a:lnTo>
                  <a:lnTo>
                    <a:pt x="3441" y="955"/>
                  </a:lnTo>
                  <a:lnTo>
                    <a:pt x="3443" y="954"/>
                  </a:lnTo>
                  <a:lnTo>
                    <a:pt x="3444" y="954"/>
                  </a:lnTo>
                  <a:lnTo>
                    <a:pt x="3445" y="954"/>
                  </a:lnTo>
                  <a:lnTo>
                    <a:pt x="3445" y="954"/>
                  </a:lnTo>
                  <a:lnTo>
                    <a:pt x="3446" y="954"/>
                  </a:lnTo>
                  <a:lnTo>
                    <a:pt x="3447" y="954"/>
                  </a:lnTo>
                  <a:lnTo>
                    <a:pt x="3449" y="955"/>
                  </a:lnTo>
                  <a:lnTo>
                    <a:pt x="3449" y="955"/>
                  </a:lnTo>
                  <a:lnTo>
                    <a:pt x="3450" y="955"/>
                  </a:lnTo>
                  <a:lnTo>
                    <a:pt x="3451" y="955"/>
                  </a:lnTo>
                  <a:lnTo>
                    <a:pt x="3452" y="955"/>
                  </a:lnTo>
                  <a:lnTo>
                    <a:pt x="3452" y="955"/>
                  </a:lnTo>
                  <a:lnTo>
                    <a:pt x="3454" y="955"/>
                  </a:lnTo>
                  <a:lnTo>
                    <a:pt x="3455" y="955"/>
                  </a:lnTo>
                  <a:lnTo>
                    <a:pt x="3456" y="957"/>
                  </a:lnTo>
                  <a:lnTo>
                    <a:pt x="3456" y="957"/>
                  </a:lnTo>
                  <a:lnTo>
                    <a:pt x="3457" y="957"/>
                  </a:lnTo>
                  <a:lnTo>
                    <a:pt x="3459" y="957"/>
                  </a:lnTo>
                  <a:lnTo>
                    <a:pt x="3460" y="957"/>
                  </a:lnTo>
                  <a:lnTo>
                    <a:pt x="3460" y="955"/>
                  </a:lnTo>
                  <a:lnTo>
                    <a:pt x="3461" y="954"/>
                  </a:lnTo>
                  <a:lnTo>
                    <a:pt x="3462" y="953"/>
                  </a:lnTo>
                  <a:lnTo>
                    <a:pt x="3464" y="953"/>
                  </a:lnTo>
                  <a:lnTo>
                    <a:pt x="3464" y="954"/>
                  </a:lnTo>
                  <a:lnTo>
                    <a:pt x="3465" y="954"/>
                  </a:lnTo>
                  <a:lnTo>
                    <a:pt x="3466" y="955"/>
                  </a:lnTo>
                  <a:lnTo>
                    <a:pt x="3467" y="957"/>
                  </a:lnTo>
                  <a:lnTo>
                    <a:pt x="3469" y="958"/>
                  </a:lnTo>
                  <a:lnTo>
                    <a:pt x="3469" y="958"/>
                  </a:lnTo>
                  <a:lnTo>
                    <a:pt x="3470" y="959"/>
                  </a:lnTo>
                  <a:lnTo>
                    <a:pt x="3471" y="959"/>
                  </a:lnTo>
                  <a:lnTo>
                    <a:pt x="3472" y="959"/>
                  </a:lnTo>
                  <a:lnTo>
                    <a:pt x="3472" y="959"/>
                  </a:lnTo>
                  <a:lnTo>
                    <a:pt x="3474" y="959"/>
                  </a:lnTo>
                  <a:lnTo>
                    <a:pt x="3475" y="960"/>
                  </a:lnTo>
                  <a:lnTo>
                    <a:pt x="3476" y="960"/>
                  </a:lnTo>
                  <a:lnTo>
                    <a:pt x="3476" y="960"/>
                  </a:lnTo>
                  <a:lnTo>
                    <a:pt x="3477" y="962"/>
                  </a:lnTo>
                  <a:lnTo>
                    <a:pt x="3479" y="963"/>
                  </a:lnTo>
                  <a:lnTo>
                    <a:pt x="3480" y="965"/>
                  </a:lnTo>
                  <a:lnTo>
                    <a:pt x="3480" y="968"/>
                  </a:lnTo>
                  <a:lnTo>
                    <a:pt x="3481" y="970"/>
                  </a:lnTo>
                  <a:lnTo>
                    <a:pt x="3482" y="973"/>
                  </a:lnTo>
                  <a:lnTo>
                    <a:pt x="3483" y="974"/>
                  </a:lnTo>
                  <a:lnTo>
                    <a:pt x="3483" y="975"/>
                  </a:lnTo>
                  <a:lnTo>
                    <a:pt x="3485" y="976"/>
                  </a:lnTo>
                  <a:lnTo>
                    <a:pt x="3486" y="978"/>
                  </a:lnTo>
                  <a:lnTo>
                    <a:pt x="3487" y="979"/>
                  </a:lnTo>
                  <a:lnTo>
                    <a:pt x="3487" y="979"/>
                  </a:lnTo>
                  <a:lnTo>
                    <a:pt x="3488" y="979"/>
                  </a:lnTo>
                  <a:lnTo>
                    <a:pt x="3490" y="978"/>
                  </a:lnTo>
                  <a:lnTo>
                    <a:pt x="3491" y="976"/>
                  </a:lnTo>
                  <a:lnTo>
                    <a:pt x="3491" y="975"/>
                  </a:lnTo>
                  <a:lnTo>
                    <a:pt x="3492" y="975"/>
                  </a:lnTo>
                  <a:lnTo>
                    <a:pt x="3493" y="973"/>
                  </a:lnTo>
                  <a:lnTo>
                    <a:pt x="3495" y="971"/>
                  </a:lnTo>
                  <a:lnTo>
                    <a:pt x="3495" y="969"/>
                  </a:lnTo>
                  <a:lnTo>
                    <a:pt x="3496" y="965"/>
                  </a:lnTo>
                  <a:lnTo>
                    <a:pt x="3497" y="963"/>
                  </a:lnTo>
                  <a:lnTo>
                    <a:pt x="3498" y="960"/>
                  </a:lnTo>
                  <a:lnTo>
                    <a:pt x="3498" y="959"/>
                  </a:lnTo>
                  <a:lnTo>
                    <a:pt x="3500" y="958"/>
                  </a:lnTo>
                  <a:lnTo>
                    <a:pt x="3501" y="957"/>
                  </a:lnTo>
                  <a:lnTo>
                    <a:pt x="3502" y="957"/>
                  </a:lnTo>
                  <a:lnTo>
                    <a:pt x="3502" y="957"/>
                  </a:lnTo>
                  <a:lnTo>
                    <a:pt x="3503" y="958"/>
                  </a:lnTo>
                  <a:lnTo>
                    <a:pt x="3505" y="958"/>
                  </a:lnTo>
                  <a:lnTo>
                    <a:pt x="3506" y="957"/>
                  </a:lnTo>
                  <a:lnTo>
                    <a:pt x="3506" y="957"/>
                  </a:lnTo>
                  <a:lnTo>
                    <a:pt x="3507" y="955"/>
                  </a:lnTo>
                  <a:lnTo>
                    <a:pt x="3508" y="953"/>
                  </a:lnTo>
                  <a:lnTo>
                    <a:pt x="3510" y="952"/>
                  </a:lnTo>
                  <a:lnTo>
                    <a:pt x="3510" y="950"/>
                  </a:lnTo>
                  <a:lnTo>
                    <a:pt x="3511" y="949"/>
                  </a:lnTo>
                  <a:lnTo>
                    <a:pt x="3512" y="949"/>
                  </a:lnTo>
                  <a:lnTo>
                    <a:pt x="3513" y="949"/>
                  </a:lnTo>
                  <a:lnTo>
                    <a:pt x="3513" y="948"/>
                  </a:lnTo>
                  <a:lnTo>
                    <a:pt x="3515" y="947"/>
                  </a:lnTo>
                  <a:lnTo>
                    <a:pt x="3516" y="947"/>
                  </a:lnTo>
                  <a:lnTo>
                    <a:pt x="3517" y="948"/>
                  </a:lnTo>
                  <a:lnTo>
                    <a:pt x="3517" y="948"/>
                  </a:lnTo>
                  <a:lnTo>
                    <a:pt x="3518" y="950"/>
                  </a:lnTo>
                  <a:lnTo>
                    <a:pt x="3519" y="953"/>
                  </a:lnTo>
                  <a:lnTo>
                    <a:pt x="3521" y="954"/>
                  </a:lnTo>
                  <a:lnTo>
                    <a:pt x="3521" y="955"/>
                  </a:lnTo>
                  <a:lnTo>
                    <a:pt x="3522" y="955"/>
                  </a:lnTo>
                  <a:lnTo>
                    <a:pt x="3523" y="954"/>
                  </a:lnTo>
                  <a:lnTo>
                    <a:pt x="3524" y="953"/>
                  </a:lnTo>
                  <a:lnTo>
                    <a:pt x="3526" y="950"/>
                  </a:lnTo>
                  <a:lnTo>
                    <a:pt x="3526" y="948"/>
                  </a:lnTo>
                  <a:lnTo>
                    <a:pt x="3527" y="947"/>
                  </a:lnTo>
                  <a:lnTo>
                    <a:pt x="3528" y="944"/>
                  </a:lnTo>
                  <a:lnTo>
                    <a:pt x="3529" y="942"/>
                  </a:lnTo>
                  <a:lnTo>
                    <a:pt x="3529" y="938"/>
                  </a:lnTo>
                  <a:lnTo>
                    <a:pt x="3531" y="933"/>
                  </a:lnTo>
                  <a:lnTo>
                    <a:pt x="3532" y="927"/>
                  </a:lnTo>
                  <a:lnTo>
                    <a:pt x="3533" y="921"/>
                  </a:lnTo>
                  <a:lnTo>
                    <a:pt x="3533" y="916"/>
                  </a:lnTo>
                  <a:lnTo>
                    <a:pt x="3534" y="912"/>
                  </a:lnTo>
                  <a:lnTo>
                    <a:pt x="3536" y="909"/>
                  </a:lnTo>
                  <a:lnTo>
                    <a:pt x="3537" y="907"/>
                  </a:lnTo>
                  <a:lnTo>
                    <a:pt x="3537" y="906"/>
                  </a:lnTo>
                  <a:lnTo>
                    <a:pt x="3538" y="906"/>
                  </a:lnTo>
                  <a:lnTo>
                    <a:pt x="3539" y="908"/>
                  </a:lnTo>
                  <a:lnTo>
                    <a:pt x="3541" y="911"/>
                  </a:lnTo>
                  <a:lnTo>
                    <a:pt x="3541" y="914"/>
                  </a:lnTo>
                  <a:lnTo>
                    <a:pt x="3542" y="918"/>
                  </a:lnTo>
                  <a:lnTo>
                    <a:pt x="3543" y="921"/>
                  </a:lnTo>
                  <a:lnTo>
                    <a:pt x="3544" y="923"/>
                  </a:lnTo>
                  <a:lnTo>
                    <a:pt x="3544" y="926"/>
                  </a:lnTo>
                  <a:lnTo>
                    <a:pt x="3546" y="927"/>
                  </a:lnTo>
                  <a:lnTo>
                    <a:pt x="3547" y="929"/>
                  </a:lnTo>
                  <a:lnTo>
                    <a:pt x="3548" y="930"/>
                  </a:lnTo>
                  <a:lnTo>
                    <a:pt x="3548" y="932"/>
                  </a:lnTo>
                  <a:lnTo>
                    <a:pt x="3549" y="933"/>
                  </a:lnTo>
                  <a:lnTo>
                    <a:pt x="3551" y="935"/>
                  </a:lnTo>
                  <a:lnTo>
                    <a:pt x="3552" y="938"/>
                  </a:lnTo>
                  <a:lnTo>
                    <a:pt x="3552" y="940"/>
                  </a:lnTo>
                  <a:lnTo>
                    <a:pt x="3553" y="943"/>
                  </a:lnTo>
                  <a:lnTo>
                    <a:pt x="3554" y="945"/>
                  </a:lnTo>
                  <a:lnTo>
                    <a:pt x="3555" y="948"/>
                  </a:lnTo>
                  <a:lnTo>
                    <a:pt x="3555" y="950"/>
                  </a:lnTo>
                  <a:lnTo>
                    <a:pt x="3557" y="952"/>
                  </a:lnTo>
                  <a:lnTo>
                    <a:pt x="3558" y="952"/>
                  </a:lnTo>
                  <a:lnTo>
                    <a:pt x="3559" y="952"/>
                  </a:lnTo>
                  <a:lnTo>
                    <a:pt x="3559" y="952"/>
                  </a:lnTo>
                  <a:lnTo>
                    <a:pt x="3560" y="952"/>
                  </a:lnTo>
                  <a:lnTo>
                    <a:pt x="3562" y="950"/>
                  </a:lnTo>
                  <a:lnTo>
                    <a:pt x="3563" y="950"/>
                  </a:lnTo>
                  <a:lnTo>
                    <a:pt x="3563" y="950"/>
                  </a:lnTo>
                  <a:lnTo>
                    <a:pt x="3564" y="952"/>
                  </a:lnTo>
                  <a:lnTo>
                    <a:pt x="3565" y="952"/>
                  </a:lnTo>
                  <a:lnTo>
                    <a:pt x="3567" y="953"/>
                  </a:lnTo>
                  <a:lnTo>
                    <a:pt x="3567" y="955"/>
                  </a:lnTo>
                  <a:lnTo>
                    <a:pt x="3568" y="957"/>
                  </a:lnTo>
                  <a:lnTo>
                    <a:pt x="3569" y="959"/>
                  </a:lnTo>
                  <a:lnTo>
                    <a:pt x="3570" y="960"/>
                  </a:lnTo>
                  <a:lnTo>
                    <a:pt x="3570" y="960"/>
                  </a:lnTo>
                  <a:lnTo>
                    <a:pt x="3572" y="959"/>
                  </a:lnTo>
                  <a:lnTo>
                    <a:pt x="3573" y="959"/>
                  </a:lnTo>
                  <a:lnTo>
                    <a:pt x="3574" y="959"/>
                  </a:lnTo>
                  <a:lnTo>
                    <a:pt x="3574" y="959"/>
                  </a:lnTo>
                  <a:lnTo>
                    <a:pt x="3575" y="959"/>
                  </a:lnTo>
                  <a:lnTo>
                    <a:pt x="3577" y="959"/>
                  </a:lnTo>
                  <a:lnTo>
                    <a:pt x="3578" y="960"/>
                  </a:lnTo>
                  <a:lnTo>
                    <a:pt x="3578" y="960"/>
                  </a:lnTo>
                  <a:lnTo>
                    <a:pt x="3579" y="959"/>
                  </a:lnTo>
                  <a:lnTo>
                    <a:pt x="3580" y="959"/>
                  </a:lnTo>
                  <a:lnTo>
                    <a:pt x="3582" y="958"/>
                  </a:lnTo>
                  <a:lnTo>
                    <a:pt x="3583" y="955"/>
                  </a:lnTo>
                  <a:lnTo>
                    <a:pt x="3583" y="954"/>
                  </a:lnTo>
                  <a:lnTo>
                    <a:pt x="3584" y="953"/>
                  </a:lnTo>
                  <a:lnTo>
                    <a:pt x="3585" y="953"/>
                  </a:lnTo>
                  <a:lnTo>
                    <a:pt x="3587" y="953"/>
                  </a:lnTo>
                  <a:lnTo>
                    <a:pt x="3587" y="953"/>
                  </a:lnTo>
                  <a:lnTo>
                    <a:pt x="3588" y="953"/>
                  </a:lnTo>
                  <a:lnTo>
                    <a:pt x="3589" y="953"/>
                  </a:lnTo>
                  <a:lnTo>
                    <a:pt x="3590" y="953"/>
                  </a:lnTo>
                  <a:lnTo>
                    <a:pt x="3590" y="954"/>
                  </a:lnTo>
                  <a:lnTo>
                    <a:pt x="3591" y="954"/>
                  </a:lnTo>
                  <a:lnTo>
                    <a:pt x="3593" y="954"/>
                  </a:lnTo>
                  <a:lnTo>
                    <a:pt x="3594" y="955"/>
                  </a:lnTo>
                  <a:lnTo>
                    <a:pt x="3594" y="955"/>
                  </a:lnTo>
                  <a:lnTo>
                    <a:pt x="3595" y="955"/>
                  </a:lnTo>
                  <a:lnTo>
                    <a:pt x="3596" y="955"/>
                  </a:lnTo>
                  <a:lnTo>
                    <a:pt x="3598" y="954"/>
                  </a:lnTo>
                  <a:lnTo>
                    <a:pt x="3598" y="954"/>
                  </a:lnTo>
                  <a:lnTo>
                    <a:pt x="3599" y="953"/>
                  </a:lnTo>
                  <a:lnTo>
                    <a:pt x="3600" y="952"/>
                  </a:lnTo>
                  <a:lnTo>
                    <a:pt x="3601" y="952"/>
                  </a:lnTo>
                  <a:lnTo>
                    <a:pt x="3601" y="950"/>
                  </a:lnTo>
                  <a:lnTo>
                    <a:pt x="3603" y="950"/>
                  </a:lnTo>
                  <a:lnTo>
                    <a:pt x="3604" y="949"/>
                  </a:lnTo>
                  <a:lnTo>
                    <a:pt x="3605" y="949"/>
                  </a:lnTo>
                  <a:lnTo>
                    <a:pt x="3605" y="949"/>
                  </a:lnTo>
                  <a:lnTo>
                    <a:pt x="3606" y="948"/>
                  </a:lnTo>
                  <a:lnTo>
                    <a:pt x="3608" y="948"/>
                  </a:lnTo>
                  <a:lnTo>
                    <a:pt x="3609" y="948"/>
                  </a:lnTo>
                  <a:lnTo>
                    <a:pt x="3609" y="947"/>
                  </a:lnTo>
                  <a:lnTo>
                    <a:pt x="3610" y="947"/>
                  </a:lnTo>
                  <a:lnTo>
                    <a:pt x="3611" y="945"/>
                  </a:lnTo>
                  <a:lnTo>
                    <a:pt x="3613" y="945"/>
                  </a:lnTo>
                  <a:lnTo>
                    <a:pt x="3613" y="944"/>
                  </a:lnTo>
                  <a:lnTo>
                    <a:pt x="3614" y="944"/>
                  </a:lnTo>
                  <a:lnTo>
                    <a:pt x="3615" y="944"/>
                  </a:lnTo>
                  <a:lnTo>
                    <a:pt x="3616" y="944"/>
                  </a:lnTo>
                  <a:lnTo>
                    <a:pt x="3616" y="945"/>
                  </a:lnTo>
                  <a:lnTo>
                    <a:pt x="3618" y="948"/>
                  </a:lnTo>
                  <a:lnTo>
                    <a:pt x="3619" y="950"/>
                  </a:lnTo>
                  <a:lnTo>
                    <a:pt x="3620" y="953"/>
                  </a:lnTo>
                  <a:lnTo>
                    <a:pt x="3620" y="954"/>
                  </a:lnTo>
                  <a:lnTo>
                    <a:pt x="3621" y="955"/>
                  </a:lnTo>
                  <a:lnTo>
                    <a:pt x="3623" y="957"/>
                  </a:lnTo>
                  <a:lnTo>
                    <a:pt x="3624" y="957"/>
                  </a:lnTo>
                  <a:lnTo>
                    <a:pt x="3624" y="955"/>
                  </a:lnTo>
                  <a:lnTo>
                    <a:pt x="3625" y="954"/>
                  </a:lnTo>
                  <a:lnTo>
                    <a:pt x="3626" y="953"/>
                  </a:lnTo>
                  <a:lnTo>
                    <a:pt x="3627" y="952"/>
                  </a:lnTo>
                  <a:lnTo>
                    <a:pt x="3627" y="950"/>
                  </a:lnTo>
                  <a:lnTo>
                    <a:pt x="3629" y="950"/>
                  </a:lnTo>
                  <a:lnTo>
                    <a:pt x="3630" y="949"/>
                  </a:lnTo>
                  <a:lnTo>
                    <a:pt x="3631" y="948"/>
                  </a:lnTo>
                  <a:lnTo>
                    <a:pt x="3631" y="945"/>
                  </a:lnTo>
                  <a:lnTo>
                    <a:pt x="3632" y="943"/>
                  </a:lnTo>
                  <a:lnTo>
                    <a:pt x="3634" y="942"/>
                  </a:lnTo>
                  <a:lnTo>
                    <a:pt x="3635" y="940"/>
                  </a:lnTo>
                  <a:lnTo>
                    <a:pt x="3636" y="940"/>
                  </a:lnTo>
                  <a:lnTo>
                    <a:pt x="3636" y="940"/>
                  </a:lnTo>
                  <a:lnTo>
                    <a:pt x="3637" y="940"/>
                  </a:lnTo>
                  <a:lnTo>
                    <a:pt x="3639" y="940"/>
                  </a:lnTo>
                  <a:lnTo>
                    <a:pt x="3640" y="940"/>
                  </a:lnTo>
                  <a:lnTo>
                    <a:pt x="3640" y="940"/>
                  </a:lnTo>
                  <a:lnTo>
                    <a:pt x="3641" y="940"/>
                  </a:lnTo>
                  <a:lnTo>
                    <a:pt x="3642" y="942"/>
                  </a:lnTo>
                  <a:lnTo>
                    <a:pt x="3644" y="943"/>
                  </a:lnTo>
                  <a:lnTo>
                    <a:pt x="3644" y="944"/>
                  </a:lnTo>
                  <a:lnTo>
                    <a:pt x="3645" y="945"/>
                  </a:lnTo>
                  <a:lnTo>
                    <a:pt x="3646" y="947"/>
                  </a:lnTo>
                  <a:lnTo>
                    <a:pt x="3647" y="948"/>
                  </a:lnTo>
                  <a:lnTo>
                    <a:pt x="3647" y="949"/>
                  </a:lnTo>
                  <a:lnTo>
                    <a:pt x="3649" y="950"/>
                  </a:lnTo>
                  <a:lnTo>
                    <a:pt x="3650" y="950"/>
                  </a:lnTo>
                  <a:lnTo>
                    <a:pt x="3651" y="952"/>
                  </a:lnTo>
                  <a:lnTo>
                    <a:pt x="3651" y="952"/>
                  </a:lnTo>
                  <a:lnTo>
                    <a:pt x="3652" y="953"/>
                  </a:lnTo>
                  <a:lnTo>
                    <a:pt x="3654" y="953"/>
                  </a:lnTo>
                  <a:lnTo>
                    <a:pt x="3655" y="953"/>
                  </a:lnTo>
                  <a:lnTo>
                    <a:pt x="3655" y="953"/>
                  </a:lnTo>
                  <a:lnTo>
                    <a:pt x="3656" y="954"/>
                  </a:lnTo>
                  <a:lnTo>
                    <a:pt x="3657" y="954"/>
                  </a:lnTo>
                  <a:lnTo>
                    <a:pt x="3659" y="954"/>
                  </a:lnTo>
                  <a:lnTo>
                    <a:pt x="3659" y="954"/>
                  </a:lnTo>
                  <a:lnTo>
                    <a:pt x="3660" y="954"/>
                  </a:lnTo>
                  <a:lnTo>
                    <a:pt x="3661" y="954"/>
                  </a:lnTo>
                  <a:lnTo>
                    <a:pt x="3662" y="954"/>
                  </a:lnTo>
                  <a:lnTo>
                    <a:pt x="3662" y="955"/>
                  </a:lnTo>
                  <a:lnTo>
                    <a:pt x="3663" y="955"/>
                  </a:lnTo>
                  <a:lnTo>
                    <a:pt x="3665" y="957"/>
                  </a:lnTo>
                  <a:lnTo>
                    <a:pt x="3666" y="959"/>
                  </a:lnTo>
                  <a:lnTo>
                    <a:pt x="3666" y="960"/>
                  </a:lnTo>
                  <a:lnTo>
                    <a:pt x="3667" y="960"/>
                  </a:lnTo>
                  <a:lnTo>
                    <a:pt x="3668" y="962"/>
                  </a:lnTo>
                  <a:lnTo>
                    <a:pt x="3670" y="962"/>
                  </a:lnTo>
                  <a:lnTo>
                    <a:pt x="3670" y="960"/>
                  </a:lnTo>
                  <a:lnTo>
                    <a:pt x="3671" y="959"/>
                  </a:lnTo>
                  <a:lnTo>
                    <a:pt x="3672" y="958"/>
                  </a:lnTo>
                  <a:lnTo>
                    <a:pt x="3673" y="958"/>
                  </a:lnTo>
                  <a:lnTo>
                    <a:pt x="3673" y="958"/>
                  </a:lnTo>
                  <a:lnTo>
                    <a:pt x="3675" y="958"/>
                  </a:lnTo>
                  <a:lnTo>
                    <a:pt x="3676" y="959"/>
                  </a:lnTo>
                  <a:lnTo>
                    <a:pt x="3677" y="960"/>
                  </a:lnTo>
                  <a:lnTo>
                    <a:pt x="3677" y="963"/>
                  </a:lnTo>
                  <a:lnTo>
                    <a:pt x="3678" y="964"/>
                  </a:lnTo>
                  <a:lnTo>
                    <a:pt x="3680" y="966"/>
                  </a:lnTo>
                  <a:lnTo>
                    <a:pt x="3681" y="968"/>
                  </a:lnTo>
                  <a:lnTo>
                    <a:pt x="3681" y="969"/>
                  </a:lnTo>
                  <a:lnTo>
                    <a:pt x="3682" y="969"/>
                  </a:lnTo>
                  <a:lnTo>
                    <a:pt x="3683" y="970"/>
                  </a:lnTo>
                  <a:lnTo>
                    <a:pt x="3685" y="970"/>
                  </a:lnTo>
                  <a:lnTo>
                    <a:pt x="3685" y="971"/>
                  </a:lnTo>
                  <a:lnTo>
                    <a:pt x="3686" y="973"/>
                  </a:lnTo>
                  <a:lnTo>
                    <a:pt x="3687" y="974"/>
                  </a:lnTo>
                  <a:lnTo>
                    <a:pt x="3688" y="975"/>
                  </a:lnTo>
                  <a:lnTo>
                    <a:pt x="3688" y="975"/>
                  </a:lnTo>
                  <a:lnTo>
                    <a:pt x="3690" y="975"/>
                  </a:lnTo>
                  <a:lnTo>
                    <a:pt x="3691" y="973"/>
                  </a:lnTo>
                  <a:lnTo>
                    <a:pt x="3692" y="969"/>
                  </a:lnTo>
                  <a:lnTo>
                    <a:pt x="3693" y="963"/>
                  </a:lnTo>
                  <a:lnTo>
                    <a:pt x="3693" y="957"/>
                  </a:lnTo>
                  <a:lnTo>
                    <a:pt x="3695" y="952"/>
                  </a:lnTo>
                  <a:lnTo>
                    <a:pt x="3696" y="949"/>
                  </a:lnTo>
                  <a:lnTo>
                    <a:pt x="3697" y="948"/>
                  </a:lnTo>
                  <a:lnTo>
                    <a:pt x="3697" y="948"/>
                  </a:lnTo>
                  <a:lnTo>
                    <a:pt x="3698" y="949"/>
                  </a:lnTo>
                  <a:lnTo>
                    <a:pt x="3699" y="950"/>
                  </a:lnTo>
                  <a:lnTo>
                    <a:pt x="3701" y="953"/>
                  </a:lnTo>
                  <a:lnTo>
                    <a:pt x="3701" y="955"/>
                  </a:lnTo>
                  <a:lnTo>
                    <a:pt x="3702" y="958"/>
                  </a:lnTo>
                  <a:lnTo>
                    <a:pt x="3703" y="962"/>
                  </a:lnTo>
                  <a:lnTo>
                    <a:pt x="3704" y="964"/>
                  </a:lnTo>
                  <a:lnTo>
                    <a:pt x="3704" y="966"/>
                  </a:lnTo>
                  <a:lnTo>
                    <a:pt x="3706" y="968"/>
                  </a:lnTo>
                  <a:lnTo>
                    <a:pt x="3707" y="968"/>
                  </a:lnTo>
                  <a:lnTo>
                    <a:pt x="3708" y="966"/>
                  </a:lnTo>
                  <a:lnTo>
                    <a:pt x="3708" y="965"/>
                  </a:lnTo>
                  <a:lnTo>
                    <a:pt x="3709" y="964"/>
                  </a:lnTo>
                  <a:lnTo>
                    <a:pt x="3711" y="963"/>
                  </a:lnTo>
                  <a:lnTo>
                    <a:pt x="3712" y="963"/>
                  </a:lnTo>
                  <a:lnTo>
                    <a:pt x="3712" y="962"/>
                  </a:lnTo>
                  <a:lnTo>
                    <a:pt x="3713" y="960"/>
                  </a:lnTo>
                  <a:lnTo>
                    <a:pt x="3714" y="960"/>
                  </a:lnTo>
                  <a:lnTo>
                    <a:pt x="3716" y="962"/>
                  </a:lnTo>
                  <a:lnTo>
                    <a:pt x="3716" y="962"/>
                  </a:lnTo>
                  <a:lnTo>
                    <a:pt x="3717" y="962"/>
                  </a:lnTo>
                  <a:lnTo>
                    <a:pt x="3718" y="963"/>
                  </a:lnTo>
                  <a:lnTo>
                    <a:pt x="3719" y="963"/>
                  </a:lnTo>
                  <a:lnTo>
                    <a:pt x="3719" y="963"/>
                  </a:lnTo>
                  <a:lnTo>
                    <a:pt x="3721" y="963"/>
                  </a:lnTo>
                  <a:lnTo>
                    <a:pt x="3722" y="962"/>
                  </a:lnTo>
                  <a:lnTo>
                    <a:pt x="3723" y="960"/>
                  </a:lnTo>
                  <a:lnTo>
                    <a:pt x="3723" y="958"/>
                  </a:lnTo>
                  <a:lnTo>
                    <a:pt x="3724" y="957"/>
                  </a:lnTo>
                  <a:lnTo>
                    <a:pt x="3726" y="955"/>
                  </a:lnTo>
                  <a:lnTo>
                    <a:pt x="3727" y="953"/>
                  </a:lnTo>
                  <a:lnTo>
                    <a:pt x="3727" y="950"/>
                  </a:lnTo>
                  <a:lnTo>
                    <a:pt x="3728" y="948"/>
                  </a:lnTo>
                  <a:lnTo>
                    <a:pt x="3729" y="947"/>
                  </a:lnTo>
                  <a:lnTo>
                    <a:pt x="3731" y="945"/>
                  </a:lnTo>
                  <a:lnTo>
                    <a:pt x="3731" y="947"/>
                  </a:lnTo>
                  <a:lnTo>
                    <a:pt x="3732" y="947"/>
                  </a:lnTo>
                  <a:lnTo>
                    <a:pt x="3733" y="947"/>
                  </a:lnTo>
                  <a:lnTo>
                    <a:pt x="3734" y="948"/>
                  </a:lnTo>
                  <a:lnTo>
                    <a:pt x="3734" y="949"/>
                  </a:lnTo>
                  <a:lnTo>
                    <a:pt x="3735" y="952"/>
                  </a:lnTo>
                  <a:lnTo>
                    <a:pt x="3737" y="953"/>
                  </a:lnTo>
                  <a:lnTo>
                    <a:pt x="3738" y="954"/>
                  </a:lnTo>
                  <a:lnTo>
                    <a:pt x="3738" y="955"/>
                  </a:lnTo>
                  <a:lnTo>
                    <a:pt x="3739" y="957"/>
                  </a:lnTo>
                  <a:lnTo>
                    <a:pt x="3740" y="958"/>
                  </a:lnTo>
                  <a:lnTo>
                    <a:pt x="3742" y="958"/>
                  </a:lnTo>
                  <a:lnTo>
                    <a:pt x="3742" y="958"/>
                  </a:lnTo>
                  <a:lnTo>
                    <a:pt x="3743" y="958"/>
                  </a:lnTo>
                  <a:lnTo>
                    <a:pt x="3744" y="958"/>
                  </a:lnTo>
                  <a:lnTo>
                    <a:pt x="3745" y="958"/>
                  </a:lnTo>
                  <a:lnTo>
                    <a:pt x="3745" y="959"/>
                  </a:lnTo>
                  <a:lnTo>
                    <a:pt x="3747" y="959"/>
                  </a:lnTo>
                  <a:lnTo>
                    <a:pt x="3748" y="959"/>
                  </a:lnTo>
                  <a:lnTo>
                    <a:pt x="3749" y="958"/>
                  </a:lnTo>
                  <a:lnTo>
                    <a:pt x="3750" y="955"/>
                  </a:lnTo>
                  <a:lnTo>
                    <a:pt x="3750" y="953"/>
                  </a:lnTo>
                  <a:lnTo>
                    <a:pt x="3752" y="947"/>
                  </a:lnTo>
                  <a:lnTo>
                    <a:pt x="3753" y="935"/>
                  </a:lnTo>
                  <a:lnTo>
                    <a:pt x="3754" y="923"/>
                  </a:lnTo>
                  <a:lnTo>
                    <a:pt x="3754" y="911"/>
                  </a:lnTo>
                  <a:lnTo>
                    <a:pt x="3755" y="902"/>
                  </a:lnTo>
                  <a:lnTo>
                    <a:pt x="3757" y="898"/>
                  </a:lnTo>
                  <a:lnTo>
                    <a:pt x="3758" y="899"/>
                  </a:lnTo>
                  <a:lnTo>
                    <a:pt x="3758" y="906"/>
                  </a:lnTo>
                  <a:lnTo>
                    <a:pt x="3759" y="913"/>
                  </a:lnTo>
                  <a:lnTo>
                    <a:pt x="3760" y="922"/>
                  </a:lnTo>
                  <a:lnTo>
                    <a:pt x="3762" y="929"/>
                  </a:lnTo>
                  <a:lnTo>
                    <a:pt x="3762" y="937"/>
                  </a:lnTo>
                  <a:lnTo>
                    <a:pt x="3763" y="943"/>
                  </a:lnTo>
                  <a:lnTo>
                    <a:pt x="3764" y="948"/>
                  </a:lnTo>
                  <a:lnTo>
                    <a:pt x="3765" y="952"/>
                  </a:lnTo>
                  <a:lnTo>
                    <a:pt x="3765" y="954"/>
                  </a:lnTo>
                  <a:lnTo>
                    <a:pt x="3767" y="955"/>
                  </a:lnTo>
                  <a:lnTo>
                    <a:pt x="3768" y="955"/>
                  </a:lnTo>
                  <a:lnTo>
                    <a:pt x="3769" y="957"/>
                  </a:lnTo>
                  <a:lnTo>
                    <a:pt x="3769" y="957"/>
                  </a:lnTo>
                  <a:lnTo>
                    <a:pt x="3770" y="958"/>
                  </a:lnTo>
                  <a:lnTo>
                    <a:pt x="3771" y="958"/>
                  </a:lnTo>
                  <a:lnTo>
                    <a:pt x="3773" y="959"/>
                  </a:lnTo>
                  <a:lnTo>
                    <a:pt x="3773" y="959"/>
                  </a:lnTo>
                  <a:lnTo>
                    <a:pt x="3774" y="960"/>
                  </a:lnTo>
                  <a:lnTo>
                    <a:pt x="3775" y="960"/>
                  </a:lnTo>
                  <a:lnTo>
                    <a:pt x="3776" y="960"/>
                  </a:lnTo>
                  <a:lnTo>
                    <a:pt x="3776" y="960"/>
                  </a:lnTo>
                  <a:lnTo>
                    <a:pt x="3778" y="960"/>
                  </a:lnTo>
                  <a:lnTo>
                    <a:pt x="3779" y="960"/>
                  </a:lnTo>
                  <a:lnTo>
                    <a:pt x="3780" y="960"/>
                  </a:lnTo>
                  <a:lnTo>
                    <a:pt x="3780" y="960"/>
                  </a:lnTo>
                  <a:lnTo>
                    <a:pt x="3781" y="962"/>
                  </a:lnTo>
                  <a:lnTo>
                    <a:pt x="3783" y="962"/>
                  </a:lnTo>
                  <a:lnTo>
                    <a:pt x="3784" y="962"/>
                  </a:lnTo>
                  <a:lnTo>
                    <a:pt x="3784" y="962"/>
                  </a:lnTo>
                  <a:lnTo>
                    <a:pt x="3785" y="962"/>
                  </a:lnTo>
                  <a:lnTo>
                    <a:pt x="3786" y="962"/>
                  </a:lnTo>
                  <a:lnTo>
                    <a:pt x="3788" y="962"/>
                  </a:lnTo>
                  <a:lnTo>
                    <a:pt x="3788" y="960"/>
                  </a:lnTo>
                  <a:lnTo>
                    <a:pt x="3789" y="959"/>
                  </a:lnTo>
                  <a:lnTo>
                    <a:pt x="3790" y="958"/>
                  </a:lnTo>
                  <a:lnTo>
                    <a:pt x="3791" y="957"/>
                  </a:lnTo>
                  <a:lnTo>
                    <a:pt x="3791" y="954"/>
                  </a:lnTo>
                  <a:lnTo>
                    <a:pt x="3793" y="953"/>
                  </a:lnTo>
                  <a:lnTo>
                    <a:pt x="3794" y="953"/>
                  </a:lnTo>
                  <a:lnTo>
                    <a:pt x="3795" y="953"/>
                  </a:lnTo>
                  <a:lnTo>
                    <a:pt x="3795" y="953"/>
                  </a:lnTo>
                  <a:lnTo>
                    <a:pt x="3796" y="954"/>
                  </a:lnTo>
                  <a:lnTo>
                    <a:pt x="3798" y="954"/>
                  </a:lnTo>
                  <a:lnTo>
                    <a:pt x="3799" y="954"/>
                  </a:lnTo>
                  <a:lnTo>
                    <a:pt x="3799" y="954"/>
                  </a:lnTo>
                  <a:lnTo>
                    <a:pt x="3800" y="954"/>
                  </a:lnTo>
                  <a:lnTo>
                    <a:pt x="3801" y="954"/>
                  </a:lnTo>
                  <a:lnTo>
                    <a:pt x="3803" y="954"/>
                  </a:lnTo>
                  <a:lnTo>
                    <a:pt x="3804" y="954"/>
                  </a:lnTo>
                  <a:lnTo>
                    <a:pt x="3804" y="954"/>
                  </a:lnTo>
                  <a:lnTo>
                    <a:pt x="3805" y="954"/>
                  </a:lnTo>
                  <a:lnTo>
                    <a:pt x="3806" y="954"/>
                  </a:lnTo>
                  <a:lnTo>
                    <a:pt x="3807" y="955"/>
                  </a:lnTo>
                  <a:lnTo>
                    <a:pt x="3807" y="955"/>
                  </a:lnTo>
                  <a:lnTo>
                    <a:pt x="3809" y="955"/>
                  </a:lnTo>
                  <a:lnTo>
                    <a:pt x="3810" y="955"/>
                  </a:lnTo>
                  <a:lnTo>
                    <a:pt x="3811" y="955"/>
                  </a:lnTo>
                  <a:lnTo>
                    <a:pt x="3811" y="955"/>
                  </a:lnTo>
                  <a:lnTo>
                    <a:pt x="3812" y="957"/>
                  </a:lnTo>
                  <a:lnTo>
                    <a:pt x="3814" y="957"/>
                  </a:lnTo>
                  <a:lnTo>
                    <a:pt x="3815" y="957"/>
                  </a:lnTo>
                  <a:lnTo>
                    <a:pt x="3815" y="957"/>
                  </a:lnTo>
                  <a:lnTo>
                    <a:pt x="3816" y="957"/>
                  </a:lnTo>
                  <a:lnTo>
                    <a:pt x="3817" y="957"/>
                  </a:lnTo>
                  <a:lnTo>
                    <a:pt x="3819" y="957"/>
                  </a:lnTo>
                  <a:lnTo>
                    <a:pt x="3819" y="957"/>
                  </a:lnTo>
                  <a:lnTo>
                    <a:pt x="3820" y="957"/>
                  </a:lnTo>
                  <a:lnTo>
                    <a:pt x="3821" y="957"/>
                  </a:lnTo>
                  <a:lnTo>
                    <a:pt x="3822" y="955"/>
                  </a:lnTo>
                  <a:lnTo>
                    <a:pt x="3822" y="955"/>
                  </a:lnTo>
                  <a:lnTo>
                    <a:pt x="3824" y="955"/>
                  </a:lnTo>
                  <a:lnTo>
                    <a:pt x="3825" y="955"/>
                  </a:lnTo>
                  <a:lnTo>
                    <a:pt x="3826" y="954"/>
                  </a:lnTo>
                  <a:lnTo>
                    <a:pt x="3826" y="952"/>
                  </a:lnTo>
                  <a:lnTo>
                    <a:pt x="3827" y="949"/>
                  </a:lnTo>
                  <a:lnTo>
                    <a:pt x="3829" y="947"/>
                  </a:lnTo>
                  <a:lnTo>
                    <a:pt x="3830" y="943"/>
                  </a:lnTo>
                  <a:lnTo>
                    <a:pt x="3830" y="940"/>
                  </a:lnTo>
                  <a:lnTo>
                    <a:pt x="3831" y="939"/>
                  </a:lnTo>
                  <a:lnTo>
                    <a:pt x="3832" y="939"/>
                  </a:lnTo>
                  <a:lnTo>
                    <a:pt x="3834" y="940"/>
                  </a:lnTo>
                  <a:lnTo>
                    <a:pt x="3834" y="942"/>
                  </a:lnTo>
                  <a:lnTo>
                    <a:pt x="3835" y="944"/>
                  </a:lnTo>
                  <a:lnTo>
                    <a:pt x="3836" y="945"/>
                  </a:lnTo>
                  <a:lnTo>
                    <a:pt x="3837" y="947"/>
                  </a:lnTo>
                  <a:lnTo>
                    <a:pt x="3837" y="948"/>
                  </a:lnTo>
                  <a:lnTo>
                    <a:pt x="3838" y="948"/>
                  </a:lnTo>
                  <a:lnTo>
                    <a:pt x="3840" y="949"/>
                  </a:lnTo>
                  <a:lnTo>
                    <a:pt x="3841" y="949"/>
                  </a:lnTo>
                  <a:lnTo>
                    <a:pt x="3841" y="950"/>
                  </a:lnTo>
                  <a:lnTo>
                    <a:pt x="3842" y="950"/>
                  </a:lnTo>
                  <a:lnTo>
                    <a:pt x="3843" y="950"/>
                  </a:lnTo>
                  <a:lnTo>
                    <a:pt x="3845" y="952"/>
                  </a:lnTo>
                  <a:lnTo>
                    <a:pt x="3845" y="952"/>
                  </a:lnTo>
                  <a:lnTo>
                    <a:pt x="3846" y="952"/>
                  </a:lnTo>
                  <a:lnTo>
                    <a:pt x="3847" y="952"/>
                  </a:lnTo>
                  <a:lnTo>
                    <a:pt x="3848" y="952"/>
                  </a:lnTo>
                  <a:lnTo>
                    <a:pt x="3848" y="953"/>
                  </a:lnTo>
                  <a:lnTo>
                    <a:pt x="3850" y="953"/>
                  </a:lnTo>
                  <a:lnTo>
                    <a:pt x="3851" y="953"/>
                  </a:lnTo>
                  <a:lnTo>
                    <a:pt x="3852" y="954"/>
                  </a:lnTo>
                  <a:lnTo>
                    <a:pt x="3852" y="955"/>
                  </a:lnTo>
                  <a:lnTo>
                    <a:pt x="3853" y="957"/>
                  </a:lnTo>
                  <a:lnTo>
                    <a:pt x="3855" y="958"/>
                  </a:lnTo>
                  <a:lnTo>
                    <a:pt x="3856" y="958"/>
                  </a:lnTo>
                  <a:lnTo>
                    <a:pt x="3856" y="959"/>
                  </a:lnTo>
                  <a:lnTo>
                    <a:pt x="3857" y="959"/>
                  </a:lnTo>
                  <a:lnTo>
                    <a:pt x="3858" y="959"/>
                  </a:lnTo>
                  <a:lnTo>
                    <a:pt x="3860" y="959"/>
                  </a:lnTo>
                  <a:lnTo>
                    <a:pt x="3861" y="959"/>
                  </a:lnTo>
                  <a:lnTo>
                    <a:pt x="3861" y="959"/>
                  </a:lnTo>
                  <a:lnTo>
                    <a:pt x="3862" y="959"/>
                  </a:lnTo>
                  <a:lnTo>
                    <a:pt x="3863" y="959"/>
                  </a:lnTo>
                  <a:lnTo>
                    <a:pt x="3865" y="959"/>
                  </a:lnTo>
                  <a:lnTo>
                    <a:pt x="3865" y="959"/>
                  </a:lnTo>
                  <a:lnTo>
                    <a:pt x="3866" y="959"/>
                  </a:lnTo>
                  <a:lnTo>
                    <a:pt x="3867" y="959"/>
                  </a:lnTo>
                  <a:lnTo>
                    <a:pt x="3868" y="959"/>
                  </a:lnTo>
                  <a:lnTo>
                    <a:pt x="3868" y="960"/>
                  </a:lnTo>
                  <a:lnTo>
                    <a:pt x="3870" y="959"/>
                  </a:lnTo>
                  <a:lnTo>
                    <a:pt x="3871" y="959"/>
                  </a:lnTo>
                  <a:lnTo>
                    <a:pt x="3872" y="958"/>
                  </a:lnTo>
                  <a:lnTo>
                    <a:pt x="3872" y="958"/>
                  </a:lnTo>
                  <a:lnTo>
                    <a:pt x="3873" y="957"/>
                  </a:lnTo>
                  <a:lnTo>
                    <a:pt x="3874" y="955"/>
                  </a:lnTo>
                  <a:lnTo>
                    <a:pt x="3876" y="954"/>
                  </a:lnTo>
                  <a:lnTo>
                    <a:pt x="3876" y="954"/>
                  </a:lnTo>
                  <a:lnTo>
                    <a:pt x="3877" y="954"/>
                  </a:lnTo>
                  <a:lnTo>
                    <a:pt x="3878" y="955"/>
                  </a:lnTo>
                  <a:lnTo>
                    <a:pt x="3879" y="955"/>
                  </a:lnTo>
                  <a:lnTo>
                    <a:pt x="3879" y="957"/>
                  </a:lnTo>
                  <a:lnTo>
                    <a:pt x="3881" y="958"/>
                  </a:lnTo>
                  <a:lnTo>
                    <a:pt x="3882" y="957"/>
                  </a:lnTo>
                  <a:lnTo>
                    <a:pt x="3883" y="957"/>
                  </a:lnTo>
                  <a:lnTo>
                    <a:pt x="3883" y="955"/>
                  </a:lnTo>
                  <a:lnTo>
                    <a:pt x="3884" y="955"/>
                  </a:lnTo>
                  <a:lnTo>
                    <a:pt x="3886" y="955"/>
                  </a:lnTo>
                  <a:lnTo>
                    <a:pt x="3887" y="954"/>
                  </a:lnTo>
                  <a:lnTo>
                    <a:pt x="3887" y="954"/>
                  </a:lnTo>
                  <a:lnTo>
                    <a:pt x="3888" y="954"/>
                  </a:lnTo>
                  <a:lnTo>
                    <a:pt x="3889" y="954"/>
                  </a:lnTo>
                  <a:lnTo>
                    <a:pt x="3891" y="954"/>
                  </a:lnTo>
                  <a:lnTo>
                    <a:pt x="3891" y="955"/>
                  </a:lnTo>
                  <a:lnTo>
                    <a:pt x="3892" y="955"/>
                  </a:lnTo>
                  <a:lnTo>
                    <a:pt x="3893" y="955"/>
                  </a:lnTo>
                  <a:lnTo>
                    <a:pt x="3894" y="955"/>
                  </a:lnTo>
                  <a:lnTo>
                    <a:pt x="3894" y="955"/>
                  </a:lnTo>
                  <a:lnTo>
                    <a:pt x="3896" y="955"/>
                  </a:lnTo>
                  <a:lnTo>
                    <a:pt x="3897" y="955"/>
                  </a:lnTo>
                  <a:lnTo>
                    <a:pt x="3898" y="955"/>
                  </a:lnTo>
                  <a:lnTo>
                    <a:pt x="3898" y="955"/>
                  </a:lnTo>
                  <a:lnTo>
                    <a:pt x="3899" y="954"/>
                  </a:lnTo>
                  <a:lnTo>
                    <a:pt x="3901" y="954"/>
                  </a:lnTo>
                  <a:lnTo>
                    <a:pt x="3902" y="953"/>
                  </a:lnTo>
                  <a:lnTo>
                    <a:pt x="3902" y="953"/>
                  </a:lnTo>
                  <a:lnTo>
                    <a:pt x="3903" y="952"/>
                  </a:lnTo>
                  <a:lnTo>
                    <a:pt x="3904" y="952"/>
                  </a:lnTo>
                  <a:lnTo>
                    <a:pt x="3906" y="953"/>
                  </a:lnTo>
                  <a:lnTo>
                    <a:pt x="3906" y="953"/>
                  </a:lnTo>
                  <a:lnTo>
                    <a:pt x="3907" y="953"/>
                  </a:lnTo>
                  <a:lnTo>
                    <a:pt x="3908" y="953"/>
                  </a:lnTo>
                  <a:lnTo>
                    <a:pt x="3909" y="953"/>
                  </a:lnTo>
                  <a:lnTo>
                    <a:pt x="3909" y="954"/>
                  </a:lnTo>
                  <a:lnTo>
                    <a:pt x="3910" y="954"/>
                  </a:lnTo>
                  <a:lnTo>
                    <a:pt x="3912" y="955"/>
                  </a:lnTo>
                  <a:lnTo>
                    <a:pt x="3913" y="957"/>
                  </a:lnTo>
                  <a:lnTo>
                    <a:pt x="3913" y="957"/>
                  </a:lnTo>
                  <a:lnTo>
                    <a:pt x="3914" y="958"/>
                  </a:lnTo>
                  <a:lnTo>
                    <a:pt x="3915" y="958"/>
                  </a:lnTo>
                  <a:lnTo>
                    <a:pt x="3917" y="958"/>
                  </a:lnTo>
                  <a:lnTo>
                    <a:pt x="3918" y="958"/>
                  </a:lnTo>
                  <a:lnTo>
                    <a:pt x="3918" y="958"/>
                  </a:lnTo>
                  <a:lnTo>
                    <a:pt x="3919" y="958"/>
                  </a:lnTo>
                  <a:lnTo>
                    <a:pt x="3920" y="957"/>
                  </a:lnTo>
                  <a:lnTo>
                    <a:pt x="3922" y="957"/>
                  </a:lnTo>
                  <a:lnTo>
                    <a:pt x="3922" y="957"/>
                  </a:lnTo>
                  <a:lnTo>
                    <a:pt x="3923" y="957"/>
                  </a:lnTo>
                  <a:lnTo>
                    <a:pt x="3924" y="957"/>
                  </a:lnTo>
                  <a:lnTo>
                    <a:pt x="3925" y="957"/>
                  </a:lnTo>
                  <a:lnTo>
                    <a:pt x="3925" y="957"/>
                  </a:lnTo>
                  <a:lnTo>
                    <a:pt x="3927" y="957"/>
                  </a:lnTo>
                  <a:lnTo>
                    <a:pt x="3928" y="957"/>
                  </a:lnTo>
                  <a:lnTo>
                    <a:pt x="3929" y="958"/>
                  </a:lnTo>
                  <a:lnTo>
                    <a:pt x="3929" y="958"/>
                  </a:lnTo>
                  <a:lnTo>
                    <a:pt x="3930" y="959"/>
                  </a:lnTo>
                  <a:lnTo>
                    <a:pt x="3932" y="959"/>
                  </a:lnTo>
                  <a:lnTo>
                    <a:pt x="3933" y="959"/>
                  </a:lnTo>
                  <a:lnTo>
                    <a:pt x="3933" y="958"/>
                  </a:lnTo>
                  <a:lnTo>
                    <a:pt x="3934" y="958"/>
                  </a:lnTo>
                  <a:lnTo>
                    <a:pt x="3935" y="958"/>
                  </a:lnTo>
                  <a:lnTo>
                    <a:pt x="3937" y="957"/>
                  </a:lnTo>
                  <a:lnTo>
                    <a:pt x="3937" y="957"/>
                  </a:lnTo>
                  <a:lnTo>
                    <a:pt x="3938" y="957"/>
                  </a:lnTo>
                  <a:lnTo>
                    <a:pt x="3939" y="957"/>
                  </a:lnTo>
                  <a:lnTo>
                    <a:pt x="3940" y="955"/>
                  </a:lnTo>
                  <a:lnTo>
                    <a:pt x="3940" y="955"/>
                  </a:lnTo>
                  <a:lnTo>
                    <a:pt x="3942" y="955"/>
                  </a:lnTo>
                  <a:lnTo>
                    <a:pt x="3943" y="955"/>
                  </a:lnTo>
                  <a:lnTo>
                    <a:pt x="3944" y="957"/>
                  </a:lnTo>
                  <a:lnTo>
                    <a:pt x="3944" y="957"/>
                  </a:lnTo>
                  <a:lnTo>
                    <a:pt x="3945" y="957"/>
                  </a:lnTo>
                  <a:lnTo>
                    <a:pt x="3946" y="958"/>
                  </a:lnTo>
                  <a:lnTo>
                    <a:pt x="3948" y="958"/>
                  </a:lnTo>
                  <a:lnTo>
                    <a:pt x="3948" y="959"/>
                  </a:lnTo>
                  <a:lnTo>
                    <a:pt x="3949" y="959"/>
                  </a:lnTo>
                  <a:lnTo>
                    <a:pt x="3950" y="959"/>
                  </a:lnTo>
                  <a:lnTo>
                    <a:pt x="3951" y="958"/>
                  </a:lnTo>
                  <a:lnTo>
                    <a:pt x="3951" y="957"/>
                  </a:lnTo>
                  <a:lnTo>
                    <a:pt x="3953" y="955"/>
                  </a:lnTo>
                  <a:lnTo>
                    <a:pt x="3954" y="953"/>
                  </a:lnTo>
                  <a:lnTo>
                    <a:pt x="3955" y="952"/>
                  </a:lnTo>
                  <a:lnTo>
                    <a:pt x="3955" y="950"/>
                  </a:lnTo>
                  <a:lnTo>
                    <a:pt x="3956" y="949"/>
                  </a:lnTo>
                  <a:lnTo>
                    <a:pt x="3958" y="949"/>
                  </a:lnTo>
                  <a:lnTo>
                    <a:pt x="3959" y="948"/>
                  </a:lnTo>
                  <a:lnTo>
                    <a:pt x="3959" y="948"/>
                  </a:lnTo>
                  <a:lnTo>
                    <a:pt x="3960" y="948"/>
                  </a:lnTo>
                  <a:lnTo>
                    <a:pt x="3961" y="948"/>
                  </a:lnTo>
                  <a:lnTo>
                    <a:pt x="3963" y="948"/>
                  </a:lnTo>
                  <a:lnTo>
                    <a:pt x="3963" y="949"/>
                  </a:lnTo>
                  <a:lnTo>
                    <a:pt x="3964" y="949"/>
                  </a:lnTo>
                  <a:lnTo>
                    <a:pt x="3965" y="950"/>
                  </a:lnTo>
                  <a:lnTo>
                    <a:pt x="3966" y="950"/>
                  </a:lnTo>
                  <a:lnTo>
                    <a:pt x="3966" y="952"/>
                  </a:lnTo>
                  <a:lnTo>
                    <a:pt x="3968" y="953"/>
                  </a:lnTo>
                  <a:lnTo>
                    <a:pt x="3969" y="953"/>
                  </a:lnTo>
                  <a:lnTo>
                    <a:pt x="3970" y="954"/>
                  </a:lnTo>
                  <a:lnTo>
                    <a:pt x="3971" y="955"/>
                  </a:lnTo>
                  <a:lnTo>
                    <a:pt x="3971" y="957"/>
                  </a:lnTo>
                  <a:lnTo>
                    <a:pt x="3973" y="958"/>
                  </a:lnTo>
                  <a:lnTo>
                    <a:pt x="3974" y="959"/>
                  </a:lnTo>
                  <a:lnTo>
                    <a:pt x="3975" y="960"/>
                  </a:lnTo>
                  <a:lnTo>
                    <a:pt x="3975" y="962"/>
                  </a:lnTo>
                  <a:lnTo>
                    <a:pt x="3976" y="962"/>
                  </a:lnTo>
                  <a:lnTo>
                    <a:pt x="3978" y="962"/>
                  </a:lnTo>
                  <a:lnTo>
                    <a:pt x="3979" y="962"/>
                  </a:lnTo>
                  <a:lnTo>
                    <a:pt x="3979" y="962"/>
                  </a:lnTo>
                  <a:lnTo>
                    <a:pt x="3980" y="963"/>
                  </a:lnTo>
                  <a:lnTo>
                    <a:pt x="3981" y="963"/>
                  </a:lnTo>
                  <a:lnTo>
                    <a:pt x="3982" y="963"/>
                  </a:lnTo>
                  <a:lnTo>
                    <a:pt x="3982" y="963"/>
                  </a:lnTo>
                  <a:lnTo>
                    <a:pt x="3984" y="964"/>
                  </a:lnTo>
                  <a:lnTo>
                    <a:pt x="3985" y="965"/>
                  </a:lnTo>
                  <a:lnTo>
                    <a:pt x="3986" y="965"/>
                  </a:lnTo>
                  <a:lnTo>
                    <a:pt x="3986" y="966"/>
                  </a:lnTo>
                  <a:lnTo>
                    <a:pt x="3987" y="966"/>
                  </a:lnTo>
                  <a:lnTo>
                    <a:pt x="3989" y="968"/>
                  </a:lnTo>
                  <a:lnTo>
                    <a:pt x="3990" y="968"/>
                  </a:lnTo>
                  <a:lnTo>
                    <a:pt x="3990" y="968"/>
                  </a:lnTo>
                  <a:lnTo>
                    <a:pt x="3991" y="969"/>
                  </a:lnTo>
                  <a:lnTo>
                    <a:pt x="3992" y="969"/>
                  </a:lnTo>
                  <a:lnTo>
                    <a:pt x="3994" y="969"/>
                  </a:lnTo>
                  <a:lnTo>
                    <a:pt x="3994" y="969"/>
                  </a:lnTo>
                  <a:lnTo>
                    <a:pt x="3995" y="969"/>
                  </a:lnTo>
                  <a:lnTo>
                    <a:pt x="3996" y="969"/>
                  </a:lnTo>
                  <a:lnTo>
                    <a:pt x="3997" y="969"/>
                  </a:lnTo>
                  <a:lnTo>
                    <a:pt x="3997" y="968"/>
                  </a:lnTo>
                  <a:lnTo>
                    <a:pt x="3999" y="968"/>
                  </a:lnTo>
                  <a:lnTo>
                    <a:pt x="4000" y="966"/>
                  </a:lnTo>
                  <a:lnTo>
                    <a:pt x="4001" y="965"/>
                  </a:lnTo>
                  <a:lnTo>
                    <a:pt x="4001" y="964"/>
                  </a:lnTo>
                  <a:lnTo>
                    <a:pt x="4002" y="959"/>
                  </a:lnTo>
                  <a:lnTo>
                    <a:pt x="4004" y="952"/>
                  </a:lnTo>
                  <a:lnTo>
                    <a:pt x="4005" y="939"/>
                  </a:lnTo>
                  <a:lnTo>
                    <a:pt x="4005" y="919"/>
                  </a:lnTo>
                  <a:lnTo>
                    <a:pt x="4006" y="896"/>
                  </a:lnTo>
                  <a:lnTo>
                    <a:pt x="4007" y="865"/>
                  </a:lnTo>
                  <a:lnTo>
                    <a:pt x="4009" y="829"/>
                  </a:lnTo>
                  <a:lnTo>
                    <a:pt x="4009" y="786"/>
                  </a:lnTo>
                  <a:lnTo>
                    <a:pt x="4010" y="737"/>
                  </a:lnTo>
                  <a:lnTo>
                    <a:pt x="4011" y="682"/>
                  </a:lnTo>
                  <a:lnTo>
                    <a:pt x="4012" y="621"/>
                  </a:lnTo>
                  <a:lnTo>
                    <a:pt x="4012" y="555"/>
                  </a:lnTo>
                  <a:lnTo>
                    <a:pt x="4014" y="483"/>
                  </a:lnTo>
                  <a:lnTo>
                    <a:pt x="4015" y="405"/>
                  </a:lnTo>
                  <a:lnTo>
                    <a:pt x="4016" y="321"/>
                  </a:lnTo>
                  <a:lnTo>
                    <a:pt x="4016" y="229"/>
                  </a:lnTo>
                  <a:lnTo>
                    <a:pt x="4017" y="131"/>
                  </a:lnTo>
                  <a:lnTo>
                    <a:pt x="4018" y="25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1" y="0"/>
                  </a:lnTo>
                  <a:lnTo>
                    <a:pt x="4022" y="0"/>
                  </a:lnTo>
                  <a:lnTo>
                    <a:pt x="4023" y="0"/>
                  </a:lnTo>
                  <a:lnTo>
                    <a:pt x="4023" y="0"/>
                  </a:lnTo>
                  <a:lnTo>
                    <a:pt x="4025" y="0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0"/>
                  </a:lnTo>
                  <a:lnTo>
                    <a:pt x="4053" y="0"/>
                  </a:lnTo>
                  <a:lnTo>
                    <a:pt x="4054" y="0"/>
                  </a:lnTo>
                  <a:lnTo>
                    <a:pt x="4054" y="0"/>
                  </a:lnTo>
                  <a:lnTo>
                    <a:pt x="4056" y="0"/>
                  </a:lnTo>
                  <a:lnTo>
                    <a:pt x="4057" y="184"/>
                  </a:lnTo>
                  <a:lnTo>
                    <a:pt x="4058" y="363"/>
                  </a:lnTo>
                  <a:lnTo>
                    <a:pt x="4058" y="516"/>
                  </a:lnTo>
                  <a:lnTo>
                    <a:pt x="4059" y="647"/>
                  </a:lnTo>
                  <a:lnTo>
                    <a:pt x="4061" y="759"/>
                  </a:lnTo>
                  <a:lnTo>
                    <a:pt x="4062" y="855"/>
                  </a:lnTo>
                  <a:lnTo>
                    <a:pt x="4062" y="935"/>
                  </a:lnTo>
                  <a:lnTo>
                    <a:pt x="4063" y="1004"/>
                  </a:lnTo>
                  <a:lnTo>
                    <a:pt x="4064" y="1061"/>
                  </a:lnTo>
                  <a:lnTo>
                    <a:pt x="4066" y="1109"/>
                  </a:lnTo>
                  <a:lnTo>
                    <a:pt x="4066" y="1149"/>
                  </a:lnTo>
                  <a:lnTo>
                    <a:pt x="4067" y="1181"/>
                  </a:lnTo>
                  <a:lnTo>
                    <a:pt x="4068" y="1209"/>
                  </a:lnTo>
                  <a:lnTo>
                    <a:pt x="4069" y="1230"/>
                  </a:lnTo>
                  <a:lnTo>
                    <a:pt x="4069" y="1247"/>
                  </a:lnTo>
                  <a:lnTo>
                    <a:pt x="4071" y="1260"/>
                  </a:lnTo>
                  <a:lnTo>
                    <a:pt x="4072" y="1269"/>
                  </a:lnTo>
                  <a:lnTo>
                    <a:pt x="4073" y="1273"/>
                  </a:lnTo>
                  <a:lnTo>
                    <a:pt x="4073" y="1267"/>
                  </a:lnTo>
                  <a:lnTo>
                    <a:pt x="4074" y="1251"/>
                  </a:lnTo>
                  <a:lnTo>
                    <a:pt x="4076" y="1227"/>
                  </a:lnTo>
                  <a:lnTo>
                    <a:pt x="4077" y="1200"/>
                  </a:lnTo>
                  <a:lnTo>
                    <a:pt x="4077" y="1173"/>
                  </a:lnTo>
                  <a:lnTo>
                    <a:pt x="4078" y="1148"/>
                  </a:lnTo>
                  <a:lnTo>
                    <a:pt x="4079" y="1133"/>
                  </a:lnTo>
                  <a:lnTo>
                    <a:pt x="4081" y="1112"/>
                  </a:lnTo>
                  <a:lnTo>
                    <a:pt x="4081" y="109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2" name="Freeform 40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004"/>
                </a:cxn>
                <a:cxn ang="0">
                  <a:pos x="128" y="1004"/>
                </a:cxn>
                <a:cxn ang="0">
                  <a:pos x="193" y="0"/>
                </a:cxn>
                <a:cxn ang="0">
                  <a:pos x="257" y="1036"/>
                </a:cxn>
                <a:cxn ang="0">
                  <a:pos x="322" y="1062"/>
                </a:cxn>
                <a:cxn ang="0">
                  <a:pos x="387" y="984"/>
                </a:cxn>
                <a:cxn ang="0">
                  <a:pos x="451" y="1009"/>
                </a:cxn>
                <a:cxn ang="0">
                  <a:pos x="516" y="2"/>
                </a:cxn>
                <a:cxn ang="0">
                  <a:pos x="580" y="1002"/>
                </a:cxn>
                <a:cxn ang="0">
                  <a:pos x="645" y="1001"/>
                </a:cxn>
                <a:cxn ang="0">
                  <a:pos x="709" y="1000"/>
                </a:cxn>
                <a:cxn ang="0">
                  <a:pos x="774" y="1002"/>
                </a:cxn>
                <a:cxn ang="0">
                  <a:pos x="838" y="0"/>
                </a:cxn>
                <a:cxn ang="0">
                  <a:pos x="903" y="1005"/>
                </a:cxn>
                <a:cxn ang="0">
                  <a:pos x="967" y="868"/>
                </a:cxn>
                <a:cxn ang="0">
                  <a:pos x="1032" y="1004"/>
                </a:cxn>
                <a:cxn ang="0">
                  <a:pos x="1097" y="1002"/>
                </a:cxn>
                <a:cxn ang="0">
                  <a:pos x="1161" y="286"/>
                </a:cxn>
                <a:cxn ang="0">
                  <a:pos x="1226" y="999"/>
                </a:cxn>
                <a:cxn ang="0">
                  <a:pos x="1290" y="994"/>
                </a:cxn>
                <a:cxn ang="0">
                  <a:pos x="1355" y="739"/>
                </a:cxn>
                <a:cxn ang="0">
                  <a:pos x="1419" y="991"/>
                </a:cxn>
                <a:cxn ang="0">
                  <a:pos x="1484" y="991"/>
                </a:cxn>
                <a:cxn ang="0">
                  <a:pos x="1548" y="795"/>
                </a:cxn>
                <a:cxn ang="0">
                  <a:pos x="1613" y="1002"/>
                </a:cxn>
                <a:cxn ang="0">
                  <a:pos x="1679" y="1007"/>
                </a:cxn>
                <a:cxn ang="0">
                  <a:pos x="1743" y="938"/>
                </a:cxn>
                <a:cxn ang="0">
                  <a:pos x="1808" y="1007"/>
                </a:cxn>
                <a:cxn ang="0">
                  <a:pos x="1872" y="991"/>
                </a:cxn>
                <a:cxn ang="0">
                  <a:pos x="1937" y="764"/>
                </a:cxn>
                <a:cxn ang="0">
                  <a:pos x="2001" y="1002"/>
                </a:cxn>
                <a:cxn ang="0">
                  <a:pos x="2066" y="958"/>
                </a:cxn>
                <a:cxn ang="0">
                  <a:pos x="2131" y="379"/>
                </a:cxn>
                <a:cxn ang="0">
                  <a:pos x="2195" y="1005"/>
                </a:cxn>
                <a:cxn ang="0">
                  <a:pos x="2260" y="998"/>
                </a:cxn>
                <a:cxn ang="0">
                  <a:pos x="2324" y="1007"/>
                </a:cxn>
                <a:cxn ang="0">
                  <a:pos x="2389" y="1012"/>
                </a:cxn>
                <a:cxn ang="0">
                  <a:pos x="2453" y="990"/>
                </a:cxn>
                <a:cxn ang="0">
                  <a:pos x="2518" y="1002"/>
                </a:cxn>
                <a:cxn ang="0">
                  <a:pos x="2582" y="964"/>
                </a:cxn>
                <a:cxn ang="0">
                  <a:pos x="2647" y="1011"/>
                </a:cxn>
                <a:cxn ang="0">
                  <a:pos x="2711" y="976"/>
                </a:cxn>
                <a:cxn ang="0">
                  <a:pos x="2776" y="1001"/>
                </a:cxn>
                <a:cxn ang="0">
                  <a:pos x="2841" y="1005"/>
                </a:cxn>
                <a:cxn ang="0">
                  <a:pos x="2905" y="1000"/>
                </a:cxn>
                <a:cxn ang="0">
                  <a:pos x="2970" y="1000"/>
                </a:cxn>
                <a:cxn ang="0">
                  <a:pos x="3034" y="1001"/>
                </a:cxn>
                <a:cxn ang="0">
                  <a:pos x="3099" y="1015"/>
                </a:cxn>
                <a:cxn ang="0">
                  <a:pos x="3163" y="1005"/>
                </a:cxn>
                <a:cxn ang="0">
                  <a:pos x="3228" y="1005"/>
                </a:cxn>
                <a:cxn ang="0">
                  <a:pos x="3292" y="1000"/>
                </a:cxn>
                <a:cxn ang="0">
                  <a:pos x="3358" y="1002"/>
                </a:cxn>
                <a:cxn ang="0">
                  <a:pos x="3423" y="1002"/>
                </a:cxn>
                <a:cxn ang="0">
                  <a:pos x="3487" y="1011"/>
                </a:cxn>
                <a:cxn ang="0">
                  <a:pos x="3552" y="942"/>
                </a:cxn>
                <a:cxn ang="0">
                  <a:pos x="3616" y="984"/>
                </a:cxn>
                <a:cxn ang="0">
                  <a:pos x="3681" y="1020"/>
                </a:cxn>
                <a:cxn ang="0">
                  <a:pos x="3745" y="1009"/>
                </a:cxn>
                <a:cxn ang="0">
                  <a:pos x="3810" y="1007"/>
                </a:cxn>
                <a:cxn ang="0">
                  <a:pos x="3874" y="1002"/>
                </a:cxn>
                <a:cxn ang="0">
                  <a:pos x="3939" y="1001"/>
                </a:cxn>
                <a:cxn ang="0">
                  <a:pos x="4004" y="1010"/>
                </a:cxn>
                <a:cxn ang="0">
                  <a:pos x="4068" y="1317"/>
                </a:cxn>
              </a:cxnLst>
              <a:rect l="0" t="0" r="r" b="b"/>
              <a:pathLst>
                <a:path w="4081" h="1777">
                  <a:moveTo>
                    <a:pt x="0" y="1017"/>
                  </a:moveTo>
                  <a:lnTo>
                    <a:pt x="0" y="1017"/>
                  </a:lnTo>
                  <a:lnTo>
                    <a:pt x="2" y="1001"/>
                  </a:lnTo>
                  <a:lnTo>
                    <a:pt x="3" y="1001"/>
                  </a:lnTo>
                  <a:lnTo>
                    <a:pt x="3" y="1000"/>
                  </a:lnTo>
                  <a:lnTo>
                    <a:pt x="4" y="1000"/>
                  </a:lnTo>
                  <a:lnTo>
                    <a:pt x="5" y="1000"/>
                  </a:lnTo>
                  <a:lnTo>
                    <a:pt x="7" y="1000"/>
                  </a:lnTo>
                  <a:lnTo>
                    <a:pt x="7" y="1000"/>
                  </a:lnTo>
                  <a:lnTo>
                    <a:pt x="8" y="1000"/>
                  </a:lnTo>
                  <a:lnTo>
                    <a:pt x="9" y="1000"/>
                  </a:lnTo>
                  <a:lnTo>
                    <a:pt x="10" y="1000"/>
                  </a:lnTo>
                  <a:lnTo>
                    <a:pt x="10" y="999"/>
                  </a:lnTo>
                  <a:lnTo>
                    <a:pt x="12" y="999"/>
                  </a:lnTo>
                  <a:lnTo>
                    <a:pt x="13" y="999"/>
                  </a:lnTo>
                  <a:lnTo>
                    <a:pt x="14" y="999"/>
                  </a:lnTo>
                  <a:lnTo>
                    <a:pt x="14" y="998"/>
                  </a:lnTo>
                  <a:lnTo>
                    <a:pt x="15" y="998"/>
                  </a:lnTo>
                  <a:lnTo>
                    <a:pt x="17" y="998"/>
                  </a:lnTo>
                  <a:lnTo>
                    <a:pt x="18" y="999"/>
                  </a:lnTo>
                  <a:lnTo>
                    <a:pt x="18" y="999"/>
                  </a:lnTo>
                  <a:lnTo>
                    <a:pt x="19" y="999"/>
                  </a:lnTo>
                  <a:lnTo>
                    <a:pt x="20" y="999"/>
                  </a:lnTo>
                  <a:lnTo>
                    <a:pt x="22" y="999"/>
                  </a:lnTo>
                  <a:lnTo>
                    <a:pt x="22" y="1000"/>
                  </a:lnTo>
                  <a:lnTo>
                    <a:pt x="23" y="1000"/>
                  </a:lnTo>
                  <a:lnTo>
                    <a:pt x="24" y="1000"/>
                  </a:lnTo>
                  <a:lnTo>
                    <a:pt x="25" y="1000"/>
                  </a:lnTo>
                  <a:lnTo>
                    <a:pt x="25" y="1000"/>
                  </a:lnTo>
                  <a:lnTo>
                    <a:pt x="27" y="1001"/>
                  </a:lnTo>
                  <a:lnTo>
                    <a:pt x="28" y="1001"/>
                  </a:lnTo>
                  <a:lnTo>
                    <a:pt x="29" y="1001"/>
                  </a:lnTo>
                  <a:lnTo>
                    <a:pt x="29" y="1001"/>
                  </a:lnTo>
                  <a:lnTo>
                    <a:pt x="30" y="1001"/>
                  </a:lnTo>
                  <a:lnTo>
                    <a:pt x="32" y="1002"/>
                  </a:lnTo>
                  <a:lnTo>
                    <a:pt x="33" y="1002"/>
                  </a:lnTo>
                  <a:lnTo>
                    <a:pt x="33" y="1002"/>
                  </a:lnTo>
                  <a:lnTo>
                    <a:pt x="34" y="1002"/>
                  </a:lnTo>
                  <a:lnTo>
                    <a:pt x="35" y="1002"/>
                  </a:lnTo>
                  <a:lnTo>
                    <a:pt x="36" y="1004"/>
                  </a:lnTo>
                  <a:lnTo>
                    <a:pt x="36" y="1004"/>
                  </a:lnTo>
                  <a:lnTo>
                    <a:pt x="38" y="1004"/>
                  </a:lnTo>
                  <a:lnTo>
                    <a:pt x="39" y="1004"/>
                  </a:lnTo>
                  <a:lnTo>
                    <a:pt x="40" y="1004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3" y="1004"/>
                  </a:lnTo>
                  <a:lnTo>
                    <a:pt x="44" y="1005"/>
                  </a:lnTo>
                  <a:lnTo>
                    <a:pt x="44" y="1005"/>
                  </a:lnTo>
                  <a:lnTo>
                    <a:pt x="45" y="1004"/>
                  </a:lnTo>
                  <a:lnTo>
                    <a:pt x="46" y="1004"/>
                  </a:lnTo>
                  <a:lnTo>
                    <a:pt x="48" y="1004"/>
                  </a:lnTo>
                  <a:lnTo>
                    <a:pt x="48" y="1004"/>
                  </a:lnTo>
                  <a:lnTo>
                    <a:pt x="49" y="1004"/>
                  </a:lnTo>
                  <a:lnTo>
                    <a:pt x="50" y="1004"/>
                  </a:lnTo>
                  <a:lnTo>
                    <a:pt x="51" y="1004"/>
                  </a:lnTo>
                  <a:lnTo>
                    <a:pt x="51" y="1004"/>
                  </a:lnTo>
                  <a:lnTo>
                    <a:pt x="53" y="1004"/>
                  </a:lnTo>
                  <a:lnTo>
                    <a:pt x="54" y="1004"/>
                  </a:lnTo>
                  <a:lnTo>
                    <a:pt x="55" y="1004"/>
                  </a:lnTo>
                  <a:lnTo>
                    <a:pt x="55" y="1004"/>
                  </a:lnTo>
                  <a:lnTo>
                    <a:pt x="56" y="1004"/>
                  </a:lnTo>
                  <a:lnTo>
                    <a:pt x="58" y="1004"/>
                  </a:lnTo>
                  <a:lnTo>
                    <a:pt x="59" y="1005"/>
                  </a:lnTo>
                  <a:lnTo>
                    <a:pt x="60" y="1005"/>
                  </a:lnTo>
                  <a:lnTo>
                    <a:pt x="60" y="1005"/>
                  </a:lnTo>
                  <a:lnTo>
                    <a:pt x="61" y="1004"/>
                  </a:lnTo>
                  <a:lnTo>
                    <a:pt x="63" y="1004"/>
                  </a:lnTo>
                  <a:lnTo>
                    <a:pt x="64" y="1004"/>
                  </a:lnTo>
                  <a:lnTo>
                    <a:pt x="64" y="1004"/>
                  </a:lnTo>
                  <a:lnTo>
                    <a:pt x="65" y="1004"/>
                  </a:lnTo>
                  <a:lnTo>
                    <a:pt x="66" y="1004"/>
                  </a:lnTo>
                  <a:lnTo>
                    <a:pt x="68" y="1004"/>
                  </a:lnTo>
                  <a:lnTo>
                    <a:pt x="68" y="1004"/>
                  </a:lnTo>
                  <a:lnTo>
                    <a:pt x="69" y="1004"/>
                  </a:lnTo>
                  <a:lnTo>
                    <a:pt x="70" y="1004"/>
                  </a:lnTo>
                  <a:lnTo>
                    <a:pt x="71" y="1004"/>
                  </a:lnTo>
                  <a:lnTo>
                    <a:pt x="71" y="1004"/>
                  </a:lnTo>
                  <a:lnTo>
                    <a:pt x="72" y="1004"/>
                  </a:lnTo>
                  <a:lnTo>
                    <a:pt x="74" y="1004"/>
                  </a:lnTo>
                  <a:lnTo>
                    <a:pt x="75" y="1004"/>
                  </a:lnTo>
                  <a:lnTo>
                    <a:pt x="75" y="1004"/>
                  </a:lnTo>
                  <a:lnTo>
                    <a:pt x="76" y="1004"/>
                  </a:lnTo>
                  <a:lnTo>
                    <a:pt x="77" y="1004"/>
                  </a:lnTo>
                  <a:lnTo>
                    <a:pt x="79" y="1004"/>
                  </a:lnTo>
                  <a:lnTo>
                    <a:pt x="79" y="1004"/>
                  </a:lnTo>
                  <a:lnTo>
                    <a:pt x="80" y="1004"/>
                  </a:lnTo>
                  <a:lnTo>
                    <a:pt x="81" y="1004"/>
                  </a:lnTo>
                  <a:lnTo>
                    <a:pt x="82" y="1004"/>
                  </a:lnTo>
                  <a:lnTo>
                    <a:pt x="82" y="1004"/>
                  </a:lnTo>
                  <a:lnTo>
                    <a:pt x="84" y="1004"/>
                  </a:lnTo>
                  <a:lnTo>
                    <a:pt x="85" y="1004"/>
                  </a:lnTo>
                  <a:lnTo>
                    <a:pt x="86" y="1004"/>
                  </a:lnTo>
                  <a:lnTo>
                    <a:pt x="86" y="1004"/>
                  </a:lnTo>
                  <a:lnTo>
                    <a:pt x="87" y="1004"/>
                  </a:lnTo>
                  <a:lnTo>
                    <a:pt x="89" y="1004"/>
                  </a:lnTo>
                  <a:lnTo>
                    <a:pt x="90" y="1004"/>
                  </a:lnTo>
                  <a:lnTo>
                    <a:pt x="90" y="1004"/>
                  </a:lnTo>
                  <a:lnTo>
                    <a:pt x="91" y="1004"/>
                  </a:lnTo>
                  <a:lnTo>
                    <a:pt x="92" y="1004"/>
                  </a:lnTo>
                  <a:lnTo>
                    <a:pt x="94" y="1004"/>
                  </a:lnTo>
                  <a:lnTo>
                    <a:pt x="94" y="1004"/>
                  </a:lnTo>
                  <a:lnTo>
                    <a:pt x="95" y="1004"/>
                  </a:lnTo>
                  <a:lnTo>
                    <a:pt x="96" y="1004"/>
                  </a:lnTo>
                  <a:lnTo>
                    <a:pt x="97" y="1004"/>
                  </a:lnTo>
                  <a:lnTo>
                    <a:pt x="97" y="1004"/>
                  </a:lnTo>
                  <a:lnTo>
                    <a:pt x="99" y="1004"/>
                  </a:lnTo>
                  <a:lnTo>
                    <a:pt x="100" y="1004"/>
                  </a:lnTo>
                  <a:lnTo>
                    <a:pt x="101" y="1004"/>
                  </a:lnTo>
                  <a:lnTo>
                    <a:pt x="101" y="1002"/>
                  </a:lnTo>
                  <a:lnTo>
                    <a:pt x="102" y="1002"/>
                  </a:lnTo>
                  <a:lnTo>
                    <a:pt x="104" y="1002"/>
                  </a:lnTo>
                  <a:lnTo>
                    <a:pt x="105" y="1002"/>
                  </a:lnTo>
                  <a:lnTo>
                    <a:pt x="105" y="1002"/>
                  </a:lnTo>
                  <a:lnTo>
                    <a:pt x="106" y="1002"/>
                  </a:lnTo>
                  <a:lnTo>
                    <a:pt x="107" y="1002"/>
                  </a:lnTo>
                  <a:lnTo>
                    <a:pt x="108" y="1002"/>
                  </a:lnTo>
                  <a:lnTo>
                    <a:pt x="108" y="1004"/>
                  </a:lnTo>
                  <a:lnTo>
                    <a:pt x="110" y="1004"/>
                  </a:lnTo>
                  <a:lnTo>
                    <a:pt x="111" y="1004"/>
                  </a:lnTo>
                  <a:lnTo>
                    <a:pt x="112" y="1004"/>
                  </a:lnTo>
                  <a:lnTo>
                    <a:pt x="113" y="1004"/>
                  </a:lnTo>
                  <a:lnTo>
                    <a:pt x="113" y="1004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7" y="1004"/>
                  </a:lnTo>
                  <a:lnTo>
                    <a:pt x="117" y="1004"/>
                  </a:lnTo>
                  <a:lnTo>
                    <a:pt x="118" y="1004"/>
                  </a:lnTo>
                  <a:lnTo>
                    <a:pt x="120" y="1004"/>
                  </a:lnTo>
                  <a:lnTo>
                    <a:pt x="121" y="1004"/>
                  </a:lnTo>
                  <a:lnTo>
                    <a:pt x="121" y="1004"/>
                  </a:lnTo>
                  <a:lnTo>
                    <a:pt x="122" y="1004"/>
                  </a:lnTo>
                  <a:lnTo>
                    <a:pt x="123" y="1004"/>
                  </a:lnTo>
                  <a:lnTo>
                    <a:pt x="125" y="1004"/>
                  </a:lnTo>
                  <a:lnTo>
                    <a:pt x="125" y="1004"/>
                  </a:lnTo>
                  <a:lnTo>
                    <a:pt x="126" y="1004"/>
                  </a:lnTo>
                  <a:lnTo>
                    <a:pt x="127" y="1004"/>
                  </a:lnTo>
                  <a:lnTo>
                    <a:pt x="128" y="1004"/>
                  </a:lnTo>
                  <a:lnTo>
                    <a:pt x="128" y="1004"/>
                  </a:lnTo>
                  <a:lnTo>
                    <a:pt x="130" y="1004"/>
                  </a:lnTo>
                  <a:lnTo>
                    <a:pt x="131" y="1004"/>
                  </a:lnTo>
                  <a:lnTo>
                    <a:pt x="132" y="1004"/>
                  </a:lnTo>
                  <a:lnTo>
                    <a:pt x="132" y="1004"/>
                  </a:lnTo>
                  <a:lnTo>
                    <a:pt x="133" y="1004"/>
                  </a:lnTo>
                  <a:lnTo>
                    <a:pt x="135" y="1004"/>
                  </a:lnTo>
                  <a:lnTo>
                    <a:pt x="136" y="1004"/>
                  </a:lnTo>
                  <a:lnTo>
                    <a:pt x="136" y="1004"/>
                  </a:lnTo>
                  <a:lnTo>
                    <a:pt x="137" y="1004"/>
                  </a:lnTo>
                  <a:lnTo>
                    <a:pt x="138" y="1004"/>
                  </a:lnTo>
                  <a:lnTo>
                    <a:pt x="140" y="1004"/>
                  </a:lnTo>
                  <a:lnTo>
                    <a:pt x="140" y="1004"/>
                  </a:lnTo>
                  <a:lnTo>
                    <a:pt x="141" y="1004"/>
                  </a:lnTo>
                  <a:lnTo>
                    <a:pt x="142" y="1004"/>
                  </a:lnTo>
                  <a:lnTo>
                    <a:pt x="143" y="1004"/>
                  </a:lnTo>
                  <a:lnTo>
                    <a:pt x="143" y="1004"/>
                  </a:lnTo>
                  <a:lnTo>
                    <a:pt x="144" y="1004"/>
                  </a:lnTo>
                  <a:lnTo>
                    <a:pt x="146" y="1004"/>
                  </a:lnTo>
                  <a:lnTo>
                    <a:pt x="147" y="1004"/>
                  </a:lnTo>
                  <a:lnTo>
                    <a:pt x="147" y="1004"/>
                  </a:lnTo>
                  <a:lnTo>
                    <a:pt x="148" y="1004"/>
                  </a:lnTo>
                  <a:lnTo>
                    <a:pt x="149" y="1004"/>
                  </a:lnTo>
                  <a:lnTo>
                    <a:pt x="151" y="1004"/>
                  </a:lnTo>
                  <a:lnTo>
                    <a:pt x="151" y="1004"/>
                  </a:lnTo>
                  <a:lnTo>
                    <a:pt x="152" y="1004"/>
                  </a:lnTo>
                  <a:lnTo>
                    <a:pt x="153" y="1002"/>
                  </a:lnTo>
                  <a:lnTo>
                    <a:pt x="154" y="1002"/>
                  </a:lnTo>
                  <a:lnTo>
                    <a:pt x="154" y="1002"/>
                  </a:lnTo>
                  <a:lnTo>
                    <a:pt x="156" y="1002"/>
                  </a:lnTo>
                  <a:lnTo>
                    <a:pt x="157" y="1002"/>
                  </a:lnTo>
                  <a:lnTo>
                    <a:pt x="158" y="1002"/>
                  </a:lnTo>
                  <a:lnTo>
                    <a:pt x="158" y="1002"/>
                  </a:lnTo>
                  <a:lnTo>
                    <a:pt x="159" y="1002"/>
                  </a:lnTo>
                  <a:lnTo>
                    <a:pt x="161" y="1002"/>
                  </a:lnTo>
                  <a:lnTo>
                    <a:pt x="162" y="1002"/>
                  </a:lnTo>
                  <a:lnTo>
                    <a:pt x="162" y="1002"/>
                  </a:lnTo>
                  <a:lnTo>
                    <a:pt x="163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66" y="1005"/>
                  </a:lnTo>
                  <a:lnTo>
                    <a:pt x="167" y="1005"/>
                  </a:lnTo>
                  <a:lnTo>
                    <a:pt x="168" y="1006"/>
                  </a:lnTo>
                  <a:lnTo>
                    <a:pt x="169" y="1007"/>
                  </a:lnTo>
                  <a:lnTo>
                    <a:pt x="171" y="1007"/>
                  </a:lnTo>
                  <a:lnTo>
                    <a:pt x="171" y="1009"/>
                  </a:lnTo>
                  <a:lnTo>
                    <a:pt x="172" y="1009"/>
                  </a:lnTo>
                  <a:lnTo>
                    <a:pt x="173" y="1010"/>
                  </a:lnTo>
                  <a:lnTo>
                    <a:pt x="174" y="1011"/>
                  </a:lnTo>
                  <a:lnTo>
                    <a:pt x="174" y="1014"/>
                  </a:lnTo>
                  <a:lnTo>
                    <a:pt x="176" y="1024"/>
                  </a:lnTo>
                  <a:lnTo>
                    <a:pt x="177" y="1067"/>
                  </a:lnTo>
                  <a:lnTo>
                    <a:pt x="178" y="1181"/>
                  </a:lnTo>
                  <a:lnTo>
                    <a:pt x="178" y="1392"/>
                  </a:lnTo>
                  <a:lnTo>
                    <a:pt x="179" y="1673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283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125"/>
                  </a:lnTo>
                  <a:lnTo>
                    <a:pt x="204" y="243"/>
                  </a:lnTo>
                  <a:lnTo>
                    <a:pt x="205" y="339"/>
                  </a:lnTo>
                  <a:lnTo>
                    <a:pt x="207" y="419"/>
                  </a:lnTo>
                  <a:lnTo>
                    <a:pt x="208" y="482"/>
                  </a:lnTo>
                  <a:lnTo>
                    <a:pt x="208" y="529"/>
                  </a:lnTo>
                  <a:lnTo>
                    <a:pt x="209" y="563"/>
                  </a:lnTo>
                  <a:lnTo>
                    <a:pt x="210" y="587"/>
                  </a:lnTo>
                  <a:lnTo>
                    <a:pt x="211" y="606"/>
                  </a:lnTo>
                  <a:lnTo>
                    <a:pt x="211" y="623"/>
                  </a:lnTo>
                  <a:lnTo>
                    <a:pt x="213" y="630"/>
                  </a:lnTo>
                  <a:lnTo>
                    <a:pt x="214" y="620"/>
                  </a:lnTo>
                  <a:lnTo>
                    <a:pt x="215" y="593"/>
                  </a:lnTo>
                  <a:lnTo>
                    <a:pt x="215" y="560"/>
                  </a:lnTo>
                  <a:lnTo>
                    <a:pt x="216" y="546"/>
                  </a:lnTo>
                  <a:lnTo>
                    <a:pt x="218" y="572"/>
                  </a:lnTo>
                  <a:lnTo>
                    <a:pt x="219" y="625"/>
                  </a:lnTo>
                  <a:lnTo>
                    <a:pt x="219" y="687"/>
                  </a:lnTo>
                  <a:lnTo>
                    <a:pt x="220" y="734"/>
                  </a:lnTo>
                  <a:lnTo>
                    <a:pt x="221" y="753"/>
                  </a:lnTo>
                  <a:lnTo>
                    <a:pt x="223" y="745"/>
                  </a:lnTo>
                  <a:lnTo>
                    <a:pt x="223" y="734"/>
                  </a:lnTo>
                  <a:lnTo>
                    <a:pt x="224" y="743"/>
                  </a:lnTo>
                  <a:lnTo>
                    <a:pt x="225" y="779"/>
                  </a:lnTo>
                  <a:lnTo>
                    <a:pt x="226" y="831"/>
                  </a:lnTo>
                  <a:lnTo>
                    <a:pt x="228" y="882"/>
                  </a:lnTo>
                  <a:lnTo>
                    <a:pt x="228" y="922"/>
                  </a:lnTo>
                  <a:lnTo>
                    <a:pt x="229" y="947"/>
                  </a:lnTo>
                  <a:lnTo>
                    <a:pt x="230" y="962"/>
                  </a:lnTo>
                  <a:lnTo>
                    <a:pt x="231" y="970"/>
                  </a:lnTo>
                  <a:lnTo>
                    <a:pt x="231" y="975"/>
                  </a:lnTo>
                  <a:lnTo>
                    <a:pt x="233" y="975"/>
                  </a:lnTo>
                  <a:lnTo>
                    <a:pt x="234" y="968"/>
                  </a:lnTo>
                  <a:lnTo>
                    <a:pt x="235" y="950"/>
                  </a:lnTo>
                  <a:lnTo>
                    <a:pt x="235" y="927"/>
                  </a:lnTo>
                  <a:lnTo>
                    <a:pt x="236" y="893"/>
                  </a:lnTo>
                  <a:lnTo>
                    <a:pt x="238" y="815"/>
                  </a:lnTo>
                  <a:lnTo>
                    <a:pt x="239" y="591"/>
                  </a:lnTo>
                  <a:lnTo>
                    <a:pt x="239" y="9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132"/>
                  </a:lnTo>
                  <a:lnTo>
                    <a:pt x="247" y="487"/>
                  </a:lnTo>
                  <a:lnTo>
                    <a:pt x="249" y="691"/>
                  </a:lnTo>
                  <a:lnTo>
                    <a:pt x="250" y="808"/>
                  </a:lnTo>
                  <a:lnTo>
                    <a:pt x="250" y="883"/>
                  </a:lnTo>
                  <a:lnTo>
                    <a:pt x="251" y="935"/>
                  </a:lnTo>
                  <a:lnTo>
                    <a:pt x="252" y="974"/>
                  </a:lnTo>
                  <a:lnTo>
                    <a:pt x="254" y="1001"/>
                  </a:lnTo>
                  <a:lnTo>
                    <a:pt x="254" y="1019"/>
                  </a:lnTo>
                  <a:lnTo>
                    <a:pt x="255" y="1030"/>
                  </a:lnTo>
                  <a:lnTo>
                    <a:pt x="256" y="1035"/>
                  </a:lnTo>
                  <a:lnTo>
                    <a:pt x="257" y="1036"/>
                  </a:lnTo>
                  <a:lnTo>
                    <a:pt x="257" y="1035"/>
                  </a:lnTo>
                  <a:lnTo>
                    <a:pt x="259" y="1030"/>
                  </a:lnTo>
                  <a:lnTo>
                    <a:pt x="260" y="1026"/>
                  </a:lnTo>
                  <a:lnTo>
                    <a:pt x="261" y="1022"/>
                  </a:lnTo>
                  <a:lnTo>
                    <a:pt x="261" y="1021"/>
                  </a:lnTo>
                  <a:lnTo>
                    <a:pt x="262" y="1020"/>
                  </a:lnTo>
                  <a:lnTo>
                    <a:pt x="264" y="1020"/>
                  </a:lnTo>
                  <a:lnTo>
                    <a:pt x="265" y="1019"/>
                  </a:lnTo>
                  <a:lnTo>
                    <a:pt x="265" y="1016"/>
                  </a:lnTo>
                  <a:lnTo>
                    <a:pt x="266" y="1014"/>
                  </a:lnTo>
                  <a:lnTo>
                    <a:pt x="267" y="1012"/>
                  </a:lnTo>
                  <a:lnTo>
                    <a:pt x="269" y="1010"/>
                  </a:lnTo>
                  <a:lnTo>
                    <a:pt x="269" y="1009"/>
                  </a:lnTo>
                  <a:lnTo>
                    <a:pt x="270" y="1006"/>
                  </a:lnTo>
                  <a:lnTo>
                    <a:pt x="271" y="1005"/>
                  </a:lnTo>
                  <a:lnTo>
                    <a:pt x="272" y="1001"/>
                  </a:lnTo>
                  <a:lnTo>
                    <a:pt x="272" y="995"/>
                  </a:lnTo>
                  <a:lnTo>
                    <a:pt x="274" y="986"/>
                  </a:lnTo>
                  <a:lnTo>
                    <a:pt x="275" y="976"/>
                  </a:lnTo>
                  <a:lnTo>
                    <a:pt x="276" y="969"/>
                  </a:lnTo>
                  <a:lnTo>
                    <a:pt x="276" y="964"/>
                  </a:lnTo>
                  <a:lnTo>
                    <a:pt x="277" y="963"/>
                  </a:lnTo>
                  <a:lnTo>
                    <a:pt x="279" y="963"/>
                  </a:lnTo>
                  <a:lnTo>
                    <a:pt x="280" y="963"/>
                  </a:lnTo>
                  <a:lnTo>
                    <a:pt x="281" y="960"/>
                  </a:lnTo>
                  <a:lnTo>
                    <a:pt x="281" y="957"/>
                  </a:lnTo>
                  <a:lnTo>
                    <a:pt x="282" y="952"/>
                  </a:lnTo>
                  <a:lnTo>
                    <a:pt x="283" y="945"/>
                  </a:lnTo>
                  <a:lnTo>
                    <a:pt x="285" y="940"/>
                  </a:lnTo>
                  <a:lnTo>
                    <a:pt x="285" y="937"/>
                  </a:lnTo>
                  <a:lnTo>
                    <a:pt x="286" y="938"/>
                  </a:lnTo>
                  <a:lnTo>
                    <a:pt x="287" y="944"/>
                  </a:lnTo>
                  <a:lnTo>
                    <a:pt x="288" y="953"/>
                  </a:lnTo>
                  <a:lnTo>
                    <a:pt x="288" y="963"/>
                  </a:lnTo>
                  <a:lnTo>
                    <a:pt x="290" y="973"/>
                  </a:lnTo>
                  <a:lnTo>
                    <a:pt x="291" y="980"/>
                  </a:lnTo>
                  <a:lnTo>
                    <a:pt x="292" y="988"/>
                  </a:lnTo>
                  <a:lnTo>
                    <a:pt x="292" y="993"/>
                  </a:lnTo>
                  <a:lnTo>
                    <a:pt x="293" y="998"/>
                  </a:lnTo>
                  <a:lnTo>
                    <a:pt x="295" y="1002"/>
                  </a:lnTo>
                  <a:lnTo>
                    <a:pt x="296" y="1007"/>
                  </a:lnTo>
                  <a:lnTo>
                    <a:pt x="296" y="1012"/>
                  </a:lnTo>
                  <a:lnTo>
                    <a:pt x="297" y="1019"/>
                  </a:lnTo>
                  <a:lnTo>
                    <a:pt x="298" y="1025"/>
                  </a:lnTo>
                  <a:lnTo>
                    <a:pt x="300" y="1026"/>
                  </a:lnTo>
                  <a:lnTo>
                    <a:pt x="300" y="1016"/>
                  </a:lnTo>
                  <a:lnTo>
                    <a:pt x="301" y="994"/>
                  </a:lnTo>
                  <a:lnTo>
                    <a:pt x="302" y="966"/>
                  </a:lnTo>
                  <a:lnTo>
                    <a:pt x="303" y="947"/>
                  </a:lnTo>
                  <a:lnTo>
                    <a:pt x="303" y="944"/>
                  </a:lnTo>
                  <a:lnTo>
                    <a:pt x="305" y="958"/>
                  </a:lnTo>
                  <a:lnTo>
                    <a:pt x="306" y="976"/>
                  </a:lnTo>
                  <a:lnTo>
                    <a:pt x="307" y="988"/>
                  </a:lnTo>
                  <a:lnTo>
                    <a:pt x="307" y="988"/>
                  </a:lnTo>
                  <a:lnTo>
                    <a:pt x="308" y="975"/>
                  </a:lnTo>
                  <a:lnTo>
                    <a:pt x="310" y="957"/>
                  </a:lnTo>
                  <a:lnTo>
                    <a:pt x="311" y="935"/>
                  </a:lnTo>
                  <a:lnTo>
                    <a:pt x="311" y="922"/>
                  </a:lnTo>
                  <a:lnTo>
                    <a:pt x="312" y="921"/>
                  </a:lnTo>
                  <a:lnTo>
                    <a:pt x="313" y="932"/>
                  </a:lnTo>
                  <a:lnTo>
                    <a:pt x="315" y="955"/>
                  </a:lnTo>
                  <a:lnTo>
                    <a:pt x="315" y="983"/>
                  </a:lnTo>
                  <a:lnTo>
                    <a:pt x="316" y="1007"/>
                  </a:lnTo>
                  <a:lnTo>
                    <a:pt x="317" y="1029"/>
                  </a:lnTo>
                  <a:lnTo>
                    <a:pt x="318" y="1043"/>
                  </a:lnTo>
                  <a:lnTo>
                    <a:pt x="318" y="1053"/>
                  </a:lnTo>
                  <a:lnTo>
                    <a:pt x="319" y="1060"/>
                  </a:lnTo>
                  <a:lnTo>
                    <a:pt x="321" y="1062"/>
                  </a:lnTo>
                  <a:lnTo>
                    <a:pt x="322" y="1062"/>
                  </a:lnTo>
                  <a:lnTo>
                    <a:pt x="322" y="1060"/>
                  </a:lnTo>
                  <a:lnTo>
                    <a:pt x="323" y="1058"/>
                  </a:lnTo>
                  <a:lnTo>
                    <a:pt x="324" y="1056"/>
                  </a:lnTo>
                  <a:lnTo>
                    <a:pt x="326" y="1052"/>
                  </a:lnTo>
                  <a:lnTo>
                    <a:pt x="326" y="1047"/>
                  </a:lnTo>
                  <a:lnTo>
                    <a:pt x="327" y="1041"/>
                  </a:lnTo>
                  <a:lnTo>
                    <a:pt x="328" y="1027"/>
                  </a:lnTo>
                  <a:lnTo>
                    <a:pt x="329" y="1001"/>
                  </a:lnTo>
                  <a:lnTo>
                    <a:pt x="329" y="950"/>
                  </a:lnTo>
                  <a:lnTo>
                    <a:pt x="331" y="861"/>
                  </a:lnTo>
                  <a:lnTo>
                    <a:pt x="332" y="721"/>
                  </a:lnTo>
                  <a:lnTo>
                    <a:pt x="333" y="542"/>
                  </a:lnTo>
                  <a:lnTo>
                    <a:pt x="333" y="372"/>
                  </a:lnTo>
                  <a:lnTo>
                    <a:pt x="334" y="275"/>
                  </a:lnTo>
                  <a:lnTo>
                    <a:pt x="336" y="289"/>
                  </a:lnTo>
                  <a:lnTo>
                    <a:pt x="337" y="393"/>
                  </a:lnTo>
                  <a:lnTo>
                    <a:pt x="338" y="531"/>
                  </a:lnTo>
                  <a:lnTo>
                    <a:pt x="338" y="652"/>
                  </a:lnTo>
                  <a:lnTo>
                    <a:pt x="339" y="742"/>
                  </a:lnTo>
                  <a:lnTo>
                    <a:pt x="341" y="801"/>
                  </a:lnTo>
                  <a:lnTo>
                    <a:pt x="342" y="841"/>
                  </a:lnTo>
                  <a:lnTo>
                    <a:pt x="342" y="866"/>
                  </a:lnTo>
                  <a:lnTo>
                    <a:pt x="343" y="883"/>
                  </a:lnTo>
                  <a:lnTo>
                    <a:pt x="344" y="894"/>
                  </a:lnTo>
                  <a:lnTo>
                    <a:pt x="346" y="902"/>
                  </a:lnTo>
                  <a:lnTo>
                    <a:pt x="346" y="907"/>
                  </a:lnTo>
                  <a:lnTo>
                    <a:pt x="347" y="911"/>
                  </a:lnTo>
                  <a:lnTo>
                    <a:pt x="348" y="913"/>
                  </a:lnTo>
                  <a:lnTo>
                    <a:pt x="349" y="914"/>
                  </a:lnTo>
                  <a:lnTo>
                    <a:pt x="349" y="916"/>
                  </a:lnTo>
                  <a:lnTo>
                    <a:pt x="351" y="916"/>
                  </a:lnTo>
                  <a:lnTo>
                    <a:pt x="352" y="916"/>
                  </a:lnTo>
                  <a:lnTo>
                    <a:pt x="353" y="913"/>
                  </a:lnTo>
                  <a:lnTo>
                    <a:pt x="353" y="911"/>
                  </a:lnTo>
                  <a:lnTo>
                    <a:pt x="354" y="909"/>
                  </a:lnTo>
                  <a:lnTo>
                    <a:pt x="355" y="909"/>
                  </a:lnTo>
                  <a:lnTo>
                    <a:pt x="357" y="913"/>
                  </a:lnTo>
                  <a:lnTo>
                    <a:pt x="357" y="921"/>
                  </a:lnTo>
                  <a:lnTo>
                    <a:pt x="358" y="930"/>
                  </a:lnTo>
                  <a:lnTo>
                    <a:pt x="359" y="943"/>
                  </a:lnTo>
                  <a:lnTo>
                    <a:pt x="360" y="957"/>
                  </a:lnTo>
                  <a:lnTo>
                    <a:pt x="360" y="969"/>
                  </a:lnTo>
                  <a:lnTo>
                    <a:pt x="362" y="979"/>
                  </a:lnTo>
                  <a:lnTo>
                    <a:pt x="363" y="984"/>
                  </a:lnTo>
                  <a:lnTo>
                    <a:pt x="364" y="983"/>
                  </a:lnTo>
                  <a:lnTo>
                    <a:pt x="364" y="974"/>
                  </a:lnTo>
                  <a:lnTo>
                    <a:pt x="365" y="955"/>
                  </a:lnTo>
                  <a:lnTo>
                    <a:pt x="367" y="929"/>
                  </a:lnTo>
                  <a:lnTo>
                    <a:pt x="368" y="903"/>
                  </a:lnTo>
                  <a:lnTo>
                    <a:pt x="368" y="883"/>
                  </a:lnTo>
                  <a:lnTo>
                    <a:pt x="369" y="873"/>
                  </a:lnTo>
                  <a:lnTo>
                    <a:pt x="370" y="873"/>
                  </a:lnTo>
                  <a:lnTo>
                    <a:pt x="372" y="880"/>
                  </a:lnTo>
                  <a:lnTo>
                    <a:pt x="372" y="888"/>
                  </a:lnTo>
                  <a:lnTo>
                    <a:pt x="373" y="894"/>
                  </a:lnTo>
                  <a:lnTo>
                    <a:pt x="374" y="893"/>
                  </a:lnTo>
                  <a:lnTo>
                    <a:pt x="375" y="883"/>
                  </a:lnTo>
                  <a:lnTo>
                    <a:pt x="375" y="862"/>
                  </a:lnTo>
                  <a:lnTo>
                    <a:pt x="377" y="834"/>
                  </a:lnTo>
                  <a:lnTo>
                    <a:pt x="378" y="801"/>
                  </a:lnTo>
                  <a:lnTo>
                    <a:pt x="379" y="777"/>
                  </a:lnTo>
                  <a:lnTo>
                    <a:pt x="379" y="767"/>
                  </a:lnTo>
                  <a:lnTo>
                    <a:pt x="380" y="778"/>
                  </a:lnTo>
                  <a:lnTo>
                    <a:pt x="382" y="806"/>
                  </a:lnTo>
                  <a:lnTo>
                    <a:pt x="383" y="842"/>
                  </a:lnTo>
                  <a:lnTo>
                    <a:pt x="383" y="881"/>
                  </a:lnTo>
                  <a:lnTo>
                    <a:pt x="384" y="918"/>
                  </a:lnTo>
                  <a:lnTo>
                    <a:pt x="385" y="953"/>
                  </a:lnTo>
                  <a:lnTo>
                    <a:pt x="387" y="984"/>
                  </a:lnTo>
                  <a:lnTo>
                    <a:pt x="387" y="1009"/>
                  </a:lnTo>
                  <a:lnTo>
                    <a:pt x="388" y="1024"/>
                  </a:lnTo>
                  <a:lnTo>
                    <a:pt x="389" y="1027"/>
                  </a:lnTo>
                  <a:lnTo>
                    <a:pt x="390" y="1021"/>
                  </a:lnTo>
                  <a:lnTo>
                    <a:pt x="390" y="1009"/>
                  </a:lnTo>
                  <a:lnTo>
                    <a:pt x="391" y="1001"/>
                  </a:lnTo>
                  <a:lnTo>
                    <a:pt x="393" y="1004"/>
                  </a:lnTo>
                  <a:lnTo>
                    <a:pt x="394" y="1015"/>
                  </a:lnTo>
                  <a:lnTo>
                    <a:pt x="395" y="1027"/>
                  </a:lnTo>
                  <a:lnTo>
                    <a:pt x="395" y="1036"/>
                  </a:lnTo>
                  <a:lnTo>
                    <a:pt x="396" y="1040"/>
                  </a:lnTo>
                  <a:lnTo>
                    <a:pt x="398" y="1041"/>
                  </a:lnTo>
                  <a:lnTo>
                    <a:pt x="399" y="1039"/>
                  </a:lnTo>
                  <a:lnTo>
                    <a:pt x="399" y="1032"/>
                  </a:lnTo>
                  <a:lnTo>
                    <a:pt x="400" y="1024"/>
                  </a:lnTo>
                  <a:lnTo>
                    <a:pt x="401" y="1011"/>
                  </a:lnTo>
                  <a:lnTo>
                    <a:pt x="403" y="999"/>
                  </a:lnTo>
                  <a:lnTo>
                    <a:pt x="403" y="989"/>
                  </a:lnTo>
                  <a:lnTo>
                    <a:pt x="404" y="981"/>
                  </a:lnTo>
                  <a:lnTo>
                    <a:pt x="405" y="980"/>
                  </a:lnTo>
                  <a:lnTo>
                    <a:pt x="406" y="984"/>
                  </a:lnTo>
                  <a:lnTo>
                    <a:pt x="406" y="991"/>
                  </a:lnTo>
                  <a:lnTo>
                    <a:pt x="408" y="999"/>
                  </a:lnTo>
                  <a:lnTo>
                    <a:pt x="409" y="1005"/>
                  </a:lnTo>
                  <a:lnTo>
                    <a:pt x="410" y="1010"/>
                  </a:lnTo>
                  <a:lnTo>
                    <a:pt x="410" y="1012"/>
                  </a:lnTo>
                  <a:lnTo>
                    <a:pt x="411" y="1014"/>
                  </a:lnTo>
                  <a:lnTo>
                    <a:pt x="413" y="1012"/>
                  </a:lnTo>
                  <a:lnTo>
                    <a:pt x="414" y="1011"/>
                  </a:lnTo>
                  <a:lnTo>
                    <a:pt x="414" y="1010"/>
                  </a:lnTo>
                  <a:lnTo>
                    <a:pt x="415" y="1009"/>
                  </a:lnTo>
                  <a:lnTo>
                    <a:pt x="416" y="1006"/>
                  </a:lnTo>
                  <a:lnTo>
                    <a:pt x="418" y="1004"/>
                  </a:lnTo>
                  <a:lnTo>
                    <a:pt x="418" y="1001"/>
                  </a:lnTo>
                  <a:lnTo>
                    <a:pt x="419" y="998"/>
                  </a:lnTo>
                  <a:lnTo>
                    <a:pt x="420" y="994"/>
                  </a:lnTo>
                  <a:lnTo>
                    <a:pt x="421" y="989"/>
                  </a:lnTo>
                  <a:lnTo>
                    <a:pt x="421" y="984"/>
                  </a:lnTo>
                  <a:lnTo>
                    <a:pt x="423" y="980"/>
                  </a:lnTo>
                  <a:lnTo>
                    <a:pt x="424" y="975"/>
                  </a:lnTo>
                  <a:lnTo>
                    <a:pt x="425" y="973"/>
                  </a:lnTo>
                  <a:lnTo>
                    <a:pt x="425" y="970"/>
                  </a:lnTo>
                  <a:lnTo>
                    <a:pt x="426" y="968"/>
                  </a:lnTo>
                  <a:lnTo>
                    <a:pt x="427" y="963"/>
                  </a:lnTo>
                  <a:lnTo>
                    <a:pt x="429" y="952"/>
                  </a:lnTo>
                  <a:lnTo>
                    <a:pt x="429" y="930"/>
                  </a:lnTo>
                  <a:lnTo>
                    <a:pt x="430" y="903"/>
                  </a:lnTo>
                  <a:lnTo>
                    <a:pt x="431" y="871"/>
                  </a:lnTo>
                  <a:lnTo>
                    <a:pt x="432" y="839"/>
                  </a:lnTo>
                  <a:lnTo>
                    <a:pt x="432" y="817"/>
                  </a:lnTo>
                  <a:lnTo>
                    <a:pt x="434" y="817"/>
                  </a:lnTo>
                  <a:lnTo>
                    <a:pt x="435" y="846"/>
                  </a:lnTo>
                  <a:lnTo>
                    <a:pt x="436" y="893"/>
                  </a:lnTo>
                  <a:lnTo>
                    <a:pt x="436" y="943"/>
                  </a:lnTo>
                  <a:lnTo>
                    <a:pt x="437" y="981"/>
                  </a:lnTo>
                  <a:lnTo>
                    <a:pt x="439" y="1007"/>
                  </a:lnTo>
                  <a:lnTo>
                    <a:pt x="440" y="1022"/>
                  </a:lnTo>
                  <a:lnTo>
                    <a:pt x="440" y="1032"/>
                  </a:lnTo>
                  <a:lnTo>
                    <a:pt x="441" y="1037"/>
                  </a:lnTo>
                  <a:lnTo>
                    <a:pt x="442" y="1040"/>
                  </a:lnTo>
                  <a:lnTo>
                    <a:pt x="444" y="1039"/>
                  </a:lnTo>
                  <a:lnTo>
                    <a:pt x="444" y="1037"/>
                  </a:lnTo>
                  <a:lnTo>
                    <a:pt x="445" y="1034"/>
                  </a:lnTo>
                  <a:lnTo>
                    <a:pt x="446" y="1029"/>
                  </a:lnTo>
                  <a:lnTo>
                    <a:pt x="447" y="1024"/>
                  </a:lnTo>
                  <a:lnTo>
                    <a:pt x="449" y="1019"/>
                  </a:lnTo>
                  <a:lnTo>
                    <a:pt x="449" y="1015"/>
                  </a:lnTo>
                  <a:lnTo>
                    <a:pt x="450" y="1011"/>
                  </a:lnTo>
                  <a:lnTo>
                    <a:pt x="451" y="1009"/>
                  </a:lnTo>
                  <a:lnTo>
                    <a:pt x="452" y="1006"/>
                  </a:lnTo>
                  <a:lnTo>
                    <a:pt x="452" y="1004"/>
                  </a:lnTo>
                  <a:lnTo>
                    <a:pt x="454" y="1002"/>
                  </a:lnTo>
                  <a:lnTo>
                    <a:pt x="455" y="1002"/>
                  </a:lnTo>
                  <a:lnTo>
                    <a:pt x="456" y="1001"/>
                  </a:lnTo>
                  <a:lnTo>
                    <a:pt x="456" y="1001"/>
                  </a:lnTo>
                  <a:lnTo>
                    <a:pt x="457" y="1001"/>
                  </a:lnTo>
                  <a:lnTo>
                    <a:pt x="459" y="1000"/>
                  </a:lnTo>
                  <a:lnTo>
                    <a:pt x="460" y="999"/>
                  </a:lnTo>
                  <a:lnTo>
                    <a:pt x="460" y="998"/>
                  </a:lnTo>
                  <a:lnTo>
                    <a:pt x="461" y="996"/>
                  </a:lnTo>
                  <a:lnTo>
                    <a:pt x="462" y="994"/>
                  </a:lnTo>
                  <a:lnTo>
                    <a:pt x="463" y="994"/>
                  </a:lnTo>
                  <a:lnTo>
                    <a:pt x="463" y="993"/>
                  </a:lnTo>
                  <a:lnTo>
                    <a:pt x="465" y="993"/>
                  </a:lnTo>
                  <a:lnTo>
                    <a:pt x="466" y="993"/>
                  </a:lnTo>
                  <a:lnTo>
                    <a:pt x="467" y="994"/>
                  </a:lnTo>
                  <a:lnTo>
                    <a:pt x="467" y="995"/>
                  </a:lnTo>
                  <a:lnTo>
                    <a:pt x="468" y="995"/>
                  </a:lnTo>
                  <a:lnTo>
                    <a:pt x="470" y="996"/>
                  </a:lnTo>
                  <a:lnTo>
                    <a:pt x="471" y="996"/>
                  </a:lnTo>
                  <a:lnTo>
                    <a:pt x="471" y="995"/>
                  </a:lnTo>
                  <a:lnTo>
                    <a:pt x="472" y="995"/>
                  </a:lnTo>
                  <a:lnTo>
                    <a:pt x="473" y="994"/>
                  </a:lnTo>
                  <a:lnTo>
                    <a:pt x="475" y="993"/>
                  </a:lnTo>
                  <a:lnTo>
                    <a:pt x="475" y="991"/>
                  </a:lnTo>
                  <a:lnTo>
                    <a:pt x="476" y="991"/>
                  </a:lnTo>
                  <a:lnTo>
                    <a:pt x="477" y="990"/>
                  </a:lnTo>
                  <a:lnTo>
                    <a:pt x="478" y="989"/>
                  </a:lnTo>
                  <a:lnTo>
                    <a:pt x="478" y="989"/>
                  </a:lnTo>
                  <a:lnTo>
                    <a:pt x="480" y="989"/>
                  </a:lnTo>
                  <a:lnTo>
                    <a:pt x="481" y="990"/>
                  </a:lnTo>
                  <a:lnTo>
                    <a:pt x="482" y="991"/>
                  </a:lnTo>
                  <a:lnTo>
                    <a:pt x="482" y="994"/>
                  </a:lnTo>
                  <a:lnTo>
                    <a:pt x="483" y="996"/>
                  </a:lnTo>
                  <a:lnTo>
                    <a:pt x="485" y="999"/>
                  </a:lnTo>
                  <a:lnTo>
                    <a:pt x="486" y="1000"/>
                  </a:lnTo>
                  <a:lnTo>
                    <a:pt x="486" y="1001"/>
                  </a:lnTo>
                  <a:lnTo>
                    <a:pt x="487" y="1002"/>
                  </a:lnTo>
                  <a:lnTo>
                    <a:pt x="488" y="1004"/>
                  </a:lnTo>
                  <a:lnTo>
                    <a:pt x="490" y="1005"/>
                  </a:lnTo>
                  <a:lnTo>
                    <a:pt x="490" y="1005"/>
                  </a:lnTo>
                  <a:lnTo>
                    <a:pt x="491" y="1006"/>
                  </a:lnTo>
                  <a:lnTo>
                    <a:pt x="492" y="1007"/>
                  </a:lnTo>
                  <a:lnTo>
                    <a:pt x="493" y="1009"/>
                  </a:lnTo>
                  <a:lnTo>
                    <a:pt x="493" y="1009"/>
                  </a:lnTo>
                  <a:lnTo>
                    <a:pt x="495" y="1010"/>
                  </a:lnTo>
                  <a:lnTo>
                    <a:pt x="496" y="1012"/>
                  </a:lnTo>
                  <a:lnTo>
                    <a:pt x="497" y="1012"/>
                  </a:lnTo>
                  <a:lnTo>
                    <a:pt x="497" y="1014"/>
                  </a:lnTo>
                  <a:lnTo>
                    <a:pt x="498" y="1012"/>
                  </a:lnTo>
                  <a:lnTo>
                    <a:pt x="499" y="1005"/>
                  </a:lnTo>
                  <a:lnTo>
                    <a:pt x="501" y="984"/>
                  </a:lnTo>
                  <a:lnTo>
                    <a:pt x="501" y="932"/>
                  </a:lnTo>
                  <a:lnTo>
                    <a:pt x="502" y="820"/>
                  </a:lnTo>
                  <a:lnTo>
                    <a:pt x="503" y="615"/>
                  </a:lnTo>
                  <a:lnTo>
                    <a:pt x="504" y="292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2"/>
                  </a:lnTo>
                  <a:lnTo>
                    <a:pt x="517" y="244"/>
                  </a:lnTo>
                  <a:lnTo>
                    <a:pt x="517" y="431"/>
                  </a:lnTo>
                  <a:lnTo>
                    <a:pt x="518" y="574"/>
                  </a:lnTo>
                  <a:lnTo>
                    <a:pt x="519" y="680"/>
                  </a:lnTo>
                  <a:lnTo>
                    <a:pt x="521" y="758"/>
                  </a:lnTo>
                  <a:lnTo>
                    <a:pt x="521" y="816"/>
                  </a:lnTo>
                  <a:lnTo>
                    <a:pt x="522" y="860"/>
                  </a:lnTo>
                  <a:lnTo>
                    <a:pt x="523" y="893"/>
                  </a:lnTo>
                  <a:lnTo>
                    <a:pt x="524" y="919"/>
                  </a:lnTo>
                  <a:lnTo>
                    <a:pt x="524" y="940"/>
                  </a:lnTo>
                  <a:lnTo>
                    <a:pt x="526" y="957"/>
                  </a:lnTo>
                  <a:lnTo>
                    <a:pt x="527" y="969"/>
                  </a:lnTo>
                  <a:lnTo>
                    <a:pt x="528" y="979"/>
                  </a:lnTo>
                  <a:lnTo>
                    <a:pt x="528" y="984"/>
                  </a:lnTo>
                  <a:lnTo>
                    <a:pt x="529" y="985"/>
                  </a:lnTo>
                  <a:lnTo>
                    <a:pt x="531" y="980"/>
                  </a:lnTo>
                  <a:lnTo>
                    <a:pt x="532" y="965"/>
                  </a:lnTo>
                  <a:lnTo>
                    <a:pt x="532" y="934"/>
                  </a:lnTo>
                  <a:lnTo>
                    <a:pt x="533" y="883"/>
                  </a:lnTo>
                  <a:lnTo>
                    <a:pt x="534" y="813"/>
                  </a:lnTo>
                  <a:lnTo>
                    <a:pt x="535" y="723"/>
                  </a:lnTo>
                  <a:lnTo>
                    <a:pt x="535" y="657"/>
                  </a:lnTo>
                  <a:lnTo>
                    <a:pt x="537" y="563"/>
                  </a:lnTo>
                  <a:lnTo>
                    <a:pt x="538" y="482"/>
                  </a:lnTo>
                  <a:lnTo>
                    <a:pt x="539" y="426"/>
                  </a:lnTo>
                  <a:lnTo>
                    <a:pt x="539" y="402"/>
                  </a:lnTo>
                  <a:lnTo>
                    <a:pt x="540" y="411"/>
                  </a:lnTo>
                  <a:lnTo>
                    <a:pt x="542" y="451"/>
                  </a:lnTo>
                  <a:lnTo>
                    <a:pt x="543" y="517"/>
                  </a:lnTo>
                  <a:lnTo>
                    <a:pt x="543" y="599"/>
                  </a:lnTo>
                  <a:lnTo>
                    <a:pt x="544" y="686"/>
                  </a:lnTo>
                  <a:lnTo>
                    <a:pt x="545" y="768"/>
                  </a:lnTo>
                  <a:lnTo>
                    <a:pt x="547" y="835"/>
                  </a:lnTo>
                  <a:lnTo>
                    <a:pt x="547" y="888"/>
                  </a:lnTo>
                  <a:lnTo>
                    <a:pt x="548" y="926"/>
                  </a:lnTo>
                  <a:lnTo>
                    <a:pt x="549" y="952"/>
                  </a:lnTo>
                  <a:lnTo>
                    <a:pt x="550" y="970"/>
                  </a:lnTo>
                  <a:lnTo>
                    <a:pt x="550" y="981"/>
                  </a:lnTo>
                  <a:lnTo>
                    <a:pt x="552" y="989"/>
                  </a:lnTo>
                  <a:lnTo>
                    <a:pt x="553" y="995"/>
                  </a:lnTo>
                  <a:lnTo>
                    <a:pt x="554" y="999"/>
                  </a:lnTo>
                  <a:lnTo>
                    <a:pt x="554" y="1002"/>
                  </a:lnTo>
                  <a:lnTo>
                    <a:pt x="555" y="1005"/>
                  </a:lnTo>
                  <a:lnTo>
                    <a:pt x="557" y="1006"/>
                  </a:lnTo>
                  <a:lnTo>
                    <a:pt x="558" y="1006"/>
                  </a:lnTo>
                  <a:lnTo>
                    <a:pt x="558" y="1006"/>
                  </a:lnTo>
                  <a:lnTo>
                    <a:pt x="559" y="1005"/>
                  </a:lnTo>
                  <a:lnTo>
                    <a:pt x="560" y="1002"/>
                  </a:lnTo>
                  <a:lnTo>
                    <a:pt x="562" y="1001"/>
                  </a:lnTo>
                  <a:lnTo>
                    <a:pt x="563" y="999"/>
                  </a:lnTo>
                  <a:lnTo>
                    <a:pt x="563" y="998"/>
                  </a:lnTo>
                  <a:lnTo>
                    <a:pt x="564" y="998"/>
                  </a:lnTo>
                  <a:lnTo>
                    <a:pt x="565" y="999"/>
                  </a:lnTo>
                  <a:lnTo>
                    <a:pt x="567" y="1000"/>
                  </a:lnTo>
                  <a:lnTo>
                    <a:pt x="567" y="1002"/>
                  </a:lnTo>
                  <a:lnTo>
                    <a:pt x="568" y="1004"/>
                  </a:lnTo>
                  <a:lnTo>
                    <a:pt x="569" y="1005"/>
                  </a:lnTo>
                  <a:lnTo>
                    <a:pt x="570" y="1005"/>
                  </a:lnTo>
                  <a:lnTo>
                    <a:pt x="570" y="1006"/>
                  </a:lnTo>
                  <a:lnTo>
                    <a:pt x="571" y="1006"/>
                  </a:lnTo>
                  <a:lnTo>
                    <a:pt x="573" y="1006"/>
                  </a:lnTo>
                  <a:lnTo>
                    <a:pt x="574" y="1006"/>
                  </a:lnTo>
                  <a:lnTo>
                    <a:pt x="574" y="1006"/>
                  </a:lnTo>
                  <a:lnTo>
                    <a:pt x="575" y="1006"/>
                  </a:lnTo>
                  <a:lnTo>
                    <a:pt x="576" y="1006"/>
                  </a:lnTo>
                  <a:lnTo>
                    <a:pt x="578" y="1005"/>
                  </a:lnTo>
                  <a:lnTo>
                    <a:pt x="578" y="1004"/>
                  </a:lnTo>
                  <a:lnTo>
                    <a:pt x="579" y="1004"/>
                  </a:lnTo>
                  <a:lnTo>
                    <a:pt x="580" y="1002"/>
                  </a:lnTo>
                  <a:lnTo>
                    <a:pt x="581" y="1001"/>
                  </a:lnTo>
                  <a:lnTo>
                    <a:pt x="581" y="1001"/>
                  </a:lnTo>
                  <a:lnTo>
                    <a:pt x="583" y="1001"/>
                  </a:lnTo>
                  <a:lnTo>
                    <a:pt x="584" y="1000"/>
                  </a:lnTo>
                  <a:lnTo>
                    <a:pt x="585" y="1000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8" y="999"/>
                  </a:lnTo>
                  <a:lnTo>
                    <a:pt x="589" y="998"/>
                  </a:lnTo>
                  <a:lnTo>
                    <a:pt x="589" y="998"/>
                  </a:lnTo>
                  <a:lnTo>
                    <a:pt x="590" y="998"/>
                  </a:lnTo>
                  <a:lnTo>
                    <a:pt x="591" y="998"/>
                  </a:lnTo>
                  <a:lnTo>
                    <a:pt x="593" y="998"/>
                  </a:lnTo>
                  <a:lnTo>
                    <a:pt x="593" y="999"/>
                  </a:lnTo>
                  <a:lnTo>
                    <a:pt x="594" y="1000"/>
                  </a:lnTo>
                  <a:lnTo>
                    <a:pt x="595" y="1001"/>
                  </a:lnTo>
                  <a:lnTo>
                    <a:pt x="596" y="1001"/>
                  </a:lnTo>
                  <a:lnTo>
                    <a:pt x="596" y="1002"/>
                  </a:lnTo>
                  <a:lnTo>
                    <a:pt x="598" y="1002"/>
                  </a:lnTo>
                  <a:lnTo>
                    <a:pt x="599" y="1004"/>
                  </a:lnTo>
                  <a:lnTo>
                    <a:pt x="600" y="1004"/>
                  </a:lnTo>
                  <a:lnTo>
                    <a:pt x="600" y="1004"/>
                  </a:lnTo>
                  <a:lnTo>
                    <a:pt x="601" y="1004"/>
                  </a:lnTo>
                  <a:lnTo>
                    <a:pt x="603" y="1005"/>
                  </a:lnTo>
                  <a:lnTo>
                    <a:pt x="604" y="1005"/>
                  </a:lnTo>
                  <a:lnTo>
                    <a:pt x="604" y="1005"/>
                  </a:lnTo>
                  <a:lnTo>
                    <a:pt x="605" y="1004"/>
                  </a:lnTo>
                  <a:lnTo>
                    <a:pt x="606" y="1004"/>
                  </a:lnTo>
                  <a:lnTo>
                    <a:pt x="607" y="1004"/>
                  </a:lnTo>
                  <a:lnTo>
                    <a:pt x="607" y="1004"/>
                  </a:lnTo>
                  <a:lnTo>
                    <a:pt x="609" y="1004"/>
                  </a:lnTo>
                  <a:lnTo>
                    <a:pt x="610" y="1004"/>
                  </a:lnTo>
                  <a:lnTo>
                    <a:pt x="611" y="1002"/>
                  </a:lnTo>
                  <a:lnTo>
                    <a:pt x="611" y="1002"/>
                  </a:lnTo>
                  <a:lnTo>
                    <a:pt x="612" y="1001"/>
                  </a:lnTo>
                  <a:lnTo>
                    <a:pt x="614" y="1001"/>
                  </a:lnTo>
                  <a:lnTo>
                    <a:pt x="615" y="1000"/>
                  </a:lnTo>
                  <a:lnTo>
                    <a:pt x="616" y="999"/>
                  </a:lnTo>
                  <a:lnTo>
                    <a:pt x="616" y="999"/>
                  </a:lnTo>
                  <a:lnTo>
                    <a:pt x="617" y="998"/>
                  </a:lnTo>
                  <a:lnTo>
                    <a:pt x="619" y="998"/>
                  </a:lnTo>
                  <a:lnTo>
                    <a:pt x="620" y="998"/>
                  </a:lnTo>
                  <a:lnTo>
                    <a:pt x="620" y="996"/>
                  </a:lnTo>
                  <a:lnTo>
                    <a:pt x="621" y="996"/>
                  </a:lnTo>
                  <a:lnTo>
                    <a:pt x="622" y="996"/>
                  </a:lnTo>
                  <a:lnTo>
                    <a:pt x="624" y="996"/>
                  </a:lnTo>
                  <a:lnTo>
                    <a:pt x="624" y="998"/>
                  </a:lnTo>
                  <a:lnTo>
                    <a:pt x="625" y="998"/>
                  </a:lnTo>
                  <a:lnTo>
                    <a:pt x="626" y="996"/>
                  </a:lnTo>
                  <a:lnTo>
                    <a:pt x="627" y="996"/>
                  </a:lnTo>
                  <a:lnTo>
                    <a:pt x="627" y="996"/>
                  </a:lnTo>
                  <a:lnTo>
                    <a:pt x="629" y="995"/>
                  </a:lnTo>
                  <a:lnTo>
                    <a:pt x="630" y="994"/>
                  </a:lnTo>
                  <a:lnTo>
                    <a:pt x="631" y="993"/>
                  </a:lnTo>
                  <a:lnTo>
                    <a:pt x="631" y="991"/>
                  </a:lnTo>
                  <a:lnTo>
                    <a:pt x="632" y="991"/>
                  </a:lnTo>
                  <a:lnTo>
                    <a:pt x="634" y="990"/>
                  </a:lnTo>
                  <a:lnTo>
                    <a:pt x="635" y="990"/>
                  </a:lnTo>
                  <a:lnTo>
                    <a:pt x="635" y="990"/>
                  </a:lnTo>
                  <a:lnTo>
                    <a:pt x="636" y="990"/>
                  </a:lnTo>
                  <a:lnTo>
                    <a:pt x="637" y="991"/>
                  </a:lnTo>
                  <a:lnTo>
                    <a:pt x="638" y="993"/>
                  </a:lnTo>
                  <a:lnTo>
                    <a:pt x="638" y="994"/>
                  </a:lnTo>
                  <a:lnTo>
                    <a:pt x="640" y="995"/>
                  </a:lnTo>
                  <a:lnTo>
                    <a:pt x="641" y="998"/>
                  </a:lnTo>
                  <a:lnTo>
                    <a:pt x="642" y="999"/>
                  </a:lnTo>
                  <a:lnTo>
                    <a:pt x="642" y="1000"/>
                  </a:lnTo>
                  <a:lnTo>
                    <a:pt x="643" y="1000"/>
                  </a:lnTo>
                  <a:lnTo>
                    <a:pt x="645" y="1001"/>
                  </a:lnTo>
                  <a:lnTo>
                    <a:pt x="646" y="1001"/>
                  </a:lnTo>
                  <a:lnTo>
                    <a:pt x="646" y="1001"/>
                  </a:lnTo>
                  <a:lnTo>
                    <a:pt x="647" y="1001"/>
                  </a:lnTo>
                  <a:lnTo>
                    <a:pt x="648" y="1000"/>
                  </a:lnTo>
                  <a:lnTo>
                    <a:pt x="650" y="999"/>
                  </a:lnTo>
                  <a:lnTo>
                    <a:pt x="650" y="996"/>
                  </a:lnTo>
                  <a:lnTo>
                    <a:pt x="651" y="994"/>
                  </a:lnTo>
                  <a:lnTo>
                    <a:pt x="652" y="990"/>
                  </a:lnTo>
                  <a:lnTo>
                    <a:pt x="653" y="986"/>
                  </a:lnTo>
                  <a:lnTo>
                    <a:pt x="653" y="981"/>
                  </a:lnTo>
                  <a:lnTo>
                    <a:pt x="655" y="978"/>
                  </a:lnTo>
                  <a:lnTo>
                    <a:pt x="656" y="974"/>
                  </a:lnTo>
                  <a:lnTo>
                    <a:pt x="657" y="970"/>
                  </a:lnTo>
                  <a:lnTo>
                    <a:pt x="657" y="968"/>
                  </a:lnTo>
                  <a:lnTo>
                    <a:pt x="658" y="966"/>
                  </a:lnTo>
                  <a:lnTo>
                    <a:pt x="660" y="966"/>
                  </a:lnTo>
                  <a:lnTo>
                    <a:pt x="661" y="968"/>
                  </a:lnTo>
                  <a:lnTo>
                    <a:pt x="661" y="969"/>
                  </a:lnTo>
                  <a:lnTo>
                    <a:pt x="662" y="971"/>
                  </a:lnTo>
                  <a:lnTo>
                    <a:pt x="663" y="974"/>
                  </a:lnTo>
                  <a:lnTo>
                    <a:pt x="665" y="975"/>
                  </a:lnTo>
                  <a:lnTo>
                    <a:pt x="665" y="978"/>
                  </a:lnTo>
                  <a:lnTo>
                    <a:pt x="666" y="979"/>
                  </a:lnTo>
                  <a:lnTo>
                    <a:pt x="667" y="979"/>
                  </a:lnTo>
                  <a:lnTo>
                    <a:pt x="668" y="979"/>
                  </a:lnTo>
                  <a:lnTo>
                    <a:pt x="668" y="980"/>
                  </a:lnTo>
                  <a:lnTo>
                    <a:pt x="670" y="981"/>
                  </a:lnTo>
                  <a:lnTo>
                    <a:pt x="671" y="983"/>
                  </a:lnTo>
                  <a:lnTo>
                    <a:pt x="672" y="985"/>
                  </a:lnTo>
                  <a:lnTo>
                    <a:pt x="673" y="988"/>
                  </a:lnTo>
                  <a:lnTo>
                    <a:pt x="673" y="990"/>
                  </a:lnTo>
                  <a:lnTo>
                    <a:pt x="674" y="993"/>
                  </a:lnTo>
                  <a:lnTo>
                    <a:pt x="676" y="995"/>
                  </a:lnTo>
                  <a:lnTo>
                    <a:pt x="677" y="996"/>
                  </a:lnTo>
                  <a:lnTo>
                    <a:pt x="677" y="998"/>
                  </a:lnTo>
                  <a:lnTo>
                    <a:pt x="678" y="999"/>
                  </a:lnTo>
                  <a:lnTo>
                    <a:pt x="679" y="999"/>
                  </a:lnTo>
                  <a:lnTo>
                    <a:pt x="681" y="999"/>
                  </a:lnTo>
                  <a:lnTo>
                    <a:pt x="681" y="1000"/>
                  </a:lnTo>
                  <a:lnTo>
                    <a:pt x="682" y="1000"/>
                  </a:lnTo>
                  <a:lnTo>
                    <a:pt x="683" y="1001"/>
                  </a:lnTo>
                  <a:lnTo>
                    <a:pt x="684" y="1001"/>
                  </a:lnTo>
                  <a:lnTo>
                    <a:pt x="684" y="1002"/>
                  </a:lnTo>
                  <a:lnTo>
                    <a:pt x="686" y="1002"/>
                  </a:lnTo>
                  <a:lnTo>
                    <a:pt x="687" y="1002"/>
                  </a:lnTo>
                  <a:lnTo>
                    <a:pt x="688" y="1002"/>
                  </a:lnTo>
                  <a:lnTo>
                    <a:pt x="688" y="1002"/>
                  </a:lnTo>
                  <a:lnTo>
                    <a:pt x="689" y="1002"/>
                  </a:lnTo>
                  <a:lnTo>
                    <a:pt x="691" y="1002"/>
                  </a:lnTo>
                  <a:lnTo>
                    <a:pt x="692" y="1001"/>
                  </a:lnTo>
                  <a:lnTo>
                    <a:pt x="692" y="1001"/>
                  </a:lnTo>
                  <a:lnTo>
                    <a:pt x="693" y="1000"/>
                  </a:lnTo>
                  <a:lnTo>
                    <a:pt x="694" y="1000"/>
                  </a:lnTo>
                  <a:lnTo>
                    <a:pt x="696" y="999"/>
                  </a:lnTo>
                  <a:lnTo>
                    <a:pt x="696" y="999"/>
                  </a:lnTo>
                  <a:lnTo>
                    <a:pt x="697" y="998"/>
                  </a:lnTo>
                  <a:lnTo>
                    <a:pt x="698" y="996"/>
                  </a:lnTo>
                  <a:lnTo>
                    <a:pt x="699" y="996"/>
                  </a:lnTo>
                  <a:lnTo>
                    <a:pt x="699" y="995"/>
                  </a:lnTo>
                  <a:lnTo>
                    <a:pt x="701" y="995"/>
                  </a:lnTo>
                  <a:lnTo>
                    <a:pt x="702" y="995"/>
                  </a:lnTo>
                  <a:lnTo>
                    <a:pt x="703" y="996"/>
                  </a:lnTo>
                  <a:lnTo>
                    <a:pt x="703" y="996"/>
                  </a:lnTo>
                  <a:lnTo>
                    <a:pt x="704" y="998"/>
                  </a:lnTo>
                  <a:lnTo>
                    <a:pt x="706" y="998"/>
                  </a:lnTo>
                  <a:lnTo>
                    <a:pt x="707" y="998"/>
                  </a:lnTo>
                  <a:lnTo>
                    <a:pt x="707" y="999"/>
                  </a:lnTo>
                  <a:lnTo>
                    <a:pt x="708" y="999"/>
                  </a:lnTo>
                  <a:lnTo>
                    <a:pt x="709" y="1000"/>
                  </a:lnTo>
                  <a:lnTo>
                    <a:pt x="710" y="1000"/>
                  </a:lnTo>
                  <a:lnTo>
                    <a:pt x="710" y="1001"/>
                  </a:lnTo>
                  <a:lnTo>
                    <a:pt x="712" y="1001"/>
                  </a:lnTo>
                  <a:lnTo>
                    <a:pt x="713" y="1002"/>
                  </a:lnTo>
                  <a:lnTo>
                    <a:pt x="714" y="1002"/>
                  </a:lnTo>
                  <a:lnTo>
                    <a:pt x="714" y="1002"/>
                  </a:lnTo>
                  <a:lnTo>
                    <a:pt x="715" y="1002"/>
                  </a:lnTo>
                  <a:lnTo>
                    <a:pt x="717" y="1002"/>
                  </a:lnTo>
                  <a:lnTo>
                    <a:pt x="718" y="1001"/>
                  </a:lnTo>
                  <a:lnTo>
                    <a:pt x="718" y="1001"/>
                  </a:lnTo>
                  <a:lnTo>
                    <a:pt x="719" y="1000"/>
                  </a:lnTo>
                  <a:lnTo>
                    <a:pt x="720" y="999"/>
                  </a:lnTo>
                  <a:lnTo>
                    <a:pt x="722" y="996"/>
                  </a:lnTo>
                  <a:lnTo>
                    <a:pt x="722" y="995"/>
                  </a:lnTo>
                  <a:lnTo>
                    <a:pt x="723" y="994"/>
                  </a:lnTo>
                  <a:lnTo>
                    <a:pt x="724" y="993"/>
                  </a:lnTo>
                  <a:lnTo>
                    <a:pt x="725" y="991"/>
                  </a:lnTo>
                  <a:lnTo>
                    <a:pt x="725" y="991"/>
                  </a:lnTo>
                  <a:lnTo>
                    <a:pt x="727" y="990"/>
                  </a:lnTo>
                  <a:lnTo>
                    <a:pt x="728" y="990"/>
                  </a:lnTo>
                  <a:lnTo>
                    <a:pt x="729" y="990"/>
                  </a:lnTo>
                  <a:lnTo>
                    <a:pt x="730" y="990"/>
                  </a:lnTo>
                  <a:lnTo>
                    <a:pt x="730" y="990"/>
                  </a:lnTo>
                  <a:lnTo>
                    <a:pt x="732" y="990"/>
                  </a:lnTo>
                  <a:lnTo>
                    <a:pt x="733" y="990"/>
                  </a:lnTo>
                  <a:lnTo>
                    <a:pt x="734" y="989"/>
                  </a:lnTo>
                  <a:lnTo>
                    <a:pt x="734" y="989"/>
                  </a:lnTo>
                  <a:lnTo>
                    <a:pt x="735" y="989"/>
                  </a:lnTo>
                  <a:lnTo>
                    <a:pt x="737" y="990"/>
                  </a:lnTo>
                  <a:lnTo>
                    <a:pt x="738" y="991"/>
                  </a:lnTo>
                  <a:lnTo>
                    <a:pt x="738" y="993"/>
                  </a:lnTo>
                  <a:lnTo>
                    <a:pt x="739" y="994"/>
                  </a:lnTo>
                  <a:lnTo>
                    <a:pt x="740" y="995"/>
                  </a:lnTo>
                  <a:lnTo>
                    <a:pt x="742" y="996"/>
                  </a:lnTo>
                  <a:lnTo>
                    <a:pt x="742" y="998"/>
                  </a:lnTo>
                  <a:lnTo>
                    <a:pt x="743" y="998"/>
                  </a:lnTo>
                  <a:lnTo>
                    <a:pt x="744" y="998"/>
                  </a:lnTo>
                  <a:lnTo>
                    <a:pt x="745" y="998"/>
                  </a:lnTo>
                  <a:lnTo>
                    <a:pt x="745" y="998"/>
                  </a:lnTo>
                  <a:lnTo>
                    <a:pt x="746" y="998"/>
                  </a:lnTo>
                  <a:lnTo>
                    <a:pt x="748" y="996"/>
                  </a:lnTo>
                  <a:lnTo>
                    <a:pt x="749" y="996"/>
                  </a:lnTo>
                  <a:lnTo>
                    <a:pt x="749" y="996"/>
                  </a:lnTo>
                  <a:lnTo>
                    <a:pt x="750" y="995"/>
                  </a:lnTo>
                  <a:lnTo>
                    <a:pt x="751" y="994"/>
                  </a:lnTo>
                  <a:lnTo>
                    <a:pt x="753" y="993"/>
                  </a:lnTo>
                  <a:lnTo>
                    <a:pt x="753" y="991"/>
                  </a:lnTo>
                  <a:lnTo>
                    <a:pt x="754" y="990"/>
                  </a:lnTo>
                  <a:lnTo>
                    <a:pt x="755" y="989"/>
                  </a:lnTo>
                  <a:lnTo>
                    <a:pt x="756" y="989"/>
                  </a:lnTo>
                  <a:lnTo>
                    <a:pt x="756" y="989"/>
                  </a:lnTo>
                  <a:lnTo>
                    <a:pt x="758" y="989"/>
                  </a:lnTo>
                  <a:lnTo>
                    <a:pt x="759" y="990"/>
                  </a:lnTo>
                  <a:lnTo>
                    <a:pt x="760" y="990"/>
                  </a:lnTo>
                  <a:lnTo>
                    <a:pt x="760" y="991"/>
                  </a:lnTo>
                  <a:lnTo>
                    <a:pt x="761" y="991"/>
                  </a:lnTo>
                  <a:lnTo>
                    <a:pt x="763" y="993"/>
                  </a:lnTo>
                  <a:lnTo>
                    <a:pt x="764" y="994"/>
                  </a:lnTo>
                  <a:lnTo>
                    <a:pt x="764" y="995"/>
                  </a:lnTo>
                  <a:lnTo>
                    <a:pt x="765" y="995"/>
                  </a:lnTo>
                  <a:lnTo>
                    <a:pt x="766" y="996"/>
                  </a:lnTo>
                  <a:lnTo>
                    <a:pt x="768" y="998"/>
                  </a:lnTo>
                  <a:lnTo>
                    <a:pt x="768" y="998"/>
                  </a:lnTo>
                  <a:lnTo>
                    <a:pt x="769" y="999"/>
                  </a:lnTo>
                  <a:lnTo>
                    <a:pt x="770" y="1000"/>
                  </a:lnTo>
                  <a:lnTo>
                    <a:pt x="771" y="1001"/>
                  </a:lnTo>
                  <a:lnTo>
                    <a:pt x="771" y="1002"/>
                  </a:lnTo>
                  <a:lnTo>
                    <a:pt x="773" y="1002"/>
                  </a:lnTo>
                  <a:lnTo>
                    <a:pt x="774" y="1002"/>
                  </a:lnTo>
                  <a:lnTo>
                    <a:pt x="775" y="1002"/>
                  </a:lnTo>
                  <a:lnTo>
                    <a:pt x="775" y="1002"/>
                  </a:lnTo>
                  <a:lnTo>
                    <a:pt x="776" y="1001"/>
                  </a:lnTo>
                  <a:lnTo>
                    <a:pt x="778" y="1000"/>
                  </a:lnTo>
                  <a:lnTo>
                    <a:pt x="779" y="999"/>
                  </a:lnTo>
                  <a:lnTo>
                    <a:pt x="779" y="999"/>
                  </a:lnTo>
                  <a:lnTo>
                    <a:pt x="780" y="998"/>
                  </a:lnTo>
                  <a:lnTo>
                    <a:pt x="781" y="998"/>
                  </a:lnTo>
                  <a:lnTo>
                    <a:pt x="782" y="996"/>
                  </a:lnTo>
                  <a:lnTo>
                    <a:pt x="782" y="998"/>
                  </a:lnTo>
                  <a:lnTo>
                    <a:pt x="784" y="998"/>
                  </a:lnTo>
                  <a:lnTo>
                    <a:pt x="785" y="999"/>
                  </a:lnTo>
                  <a:lnTo>
                    <a:pt x="786" y="1000"/>
                  </a:lnTo>
                  <a:lnTo>
                    <a:pt x="787" y="1001"/>
                  </a:lnTo>
                  <a:lnTo>
                    <a:pt x="787" y="1004"/>
                  </a:lnTo>
                  <a:lnTo>
                    <a:pt x="789" y="1004"/>
                  </a:lnTo>
                  <a:lnTo>
                    <a:pt x="790" y="1005"/>
                  </a:lnTo>
                  <a:lnTo>
                    <a:pt x="791" y="1005"/>
                  </a:lnTo>
                  <a:lnTo>
                    <a:pt x="791" y="1005"/>
                  </a:lnTo>
                  <a:lnTo>
                    <a:pt x="792" y="1005"/>
                  </a:lnTo>
                  <a:lnTo>
                    <a:pt x="794" y="1004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796" y="1001"/>
                  </a:lnTo>
                  <a:lnTo>
                    <a:pt x="797" y="1001"/>
                  </a:lnTo>
                  <a:lnTo>
                    <a:pt x="799" y="1001"/>
                  </a:lnTo>
                  <a:lnTo>
                    <a:pt x="799" y="1002"/>
                  </a:lnTo>
                  <a:lnTo>
                    <a:pt x="800" y="1002"/>
                  </a:lnTo>
                  <a:lnTo>
                    <a:pt x="801" y="1002"/>
                  </a:lnTo>
                  <a:lnTo>
                    <a:pt x="802" y="1002"/>
                  </a:lnTo>
                  <a:lnTo>
                    <a:pt x="802" y="1002"/>
                  </a:lnTo>
                  <a:lnTo>
                    <a:pt x="804" y="1001"/>
                  </a:lnTo>
                  <a:lnTo>
                    <a:pt x="805" y="1001"/>
                  </a:lnTo>
                  <a:lnTo>
                    <a:pt x="806" y="1001"/>
                  </a:lnTo>
                  <a:lnTo>
                    <a:pt x="806" y="1001"/>
                  </a:lnTo>
                  <a:lnTo>
                    <a:pt x="807" y="1001"/>
                  </a:lnTo>
                  <a:lnTo>
                    <a:pt x="809" y="1001"/>
                  </a:lnTo>
                  <a:lnTo>
                    <a:pt x="810" y="1001"/>
                  </a:lnTo>
                  <a:lnTo>
                    <a:pt x="810" y="1000"/>
                  </a:lnTo>
                  <a:lnTo>
                    <a:pt x="811" y="999"/>
                  </a:lnTo>
                  <a:lnTo>
                    <a:pt x="812" y="998"/>
                  </a:lnTo>
                  <a:lnTo>
                    <a:pt x="814" y="993"/>
                  </a:lnTo>
                  <a:lnTo>
                    <a:pt x="814" y="985"/>
                  </a:lnTo>
                  <a:lnTo>
                    <a:pt x="815" y="973"/>
                  </a:lnTo>
                  <a:lnTo>
                    <a:pt x="816" y="952"/>
                  </a:lnTo>
                  <a:lnTo>
                    <a:pt x="817" y="918"/>
                  </a:lnTo>
                  <a:lnTo>
                    <a:pt x="817" y="871"/>
                  </a:lnTo>
                  <a:lnTo>
                    <a:pt x="818" y="801"/>
                  </a:lnTo>
                  <a:lnTo>
                    <a:pt x="820" y="704"/>
                  </a:lnTo>
                  <a:lnTo>
                    <a:pt x="821" y="577"/>
                  </a:lnTo>
                  <a:lnTo>
                    <a:pt x="821" y="414"/>
                  </a:lnTo>
                  <a:lnTo>
                    <a:pt x="822" y="216"/>
                  </a:lnTo>
                  <a:lnTo>
                    <a:pt x="823" y="0"/>
                  </a:lnTo>
                  <a:lnTo>
                    <a:pt x="825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33"/>
                  </a:lnTo>
                  <a:lnTo>
                    <a:pt x="841" y="231"/>
                  </a:lnTo>
                  <a:lnTo>
                    <a:pt x="841" y="399"/>
                  </a:lnTo>
                  <a:lnTo>
                    <a:pt x="842" y="538"/>
                  </a:lnTo>
                  <a:lnTo>
                    <a:pt x="843" y="649"/>
                  </a:lnTo>
                  <a:lnTo>
                    <a:pt x="845" y="736"/>
                  </a:lnTo>
                  <a:lnTo>
                    <a:pt x="845" y="801"/>
                  </a:lnTo>
                  <a:lnTo>
                    <a:pt x="846" y="851"/>
                  </a:lnTo>
                  <a:lnTo>
                    <a:pt x="847" y="887"/>
                  </a:lnTo>
                  <a:lnTo>
                    <a:pt x="848" y="914"/>
                  </a:lnTo>
                  <a:lnTo>
                    <a:pt x="848" y="934"/>
                  </a:lnTo>
                  <a:lnTo>
                    <a:pt x="850" y="949"/>
                  </a:lnTo>
                  <a:lnTo>
                    <a:pt x="851" y="960"/>
                  </a:lnTo>
                  <a:lnTo>
                    <a:pt x="852" y="970"/>
                  </a:lnTo>
                  <a:lnTo>
                    <a:pt x="852" y="976"/>
                  </a:lnTo>
                  <a:lnTo>
                    <a:pt x="853" y="981"/>
                  </a:lnTo>
                  <a:lnTo>
                    <a:pt x="854" y="986"/>
                  </a:lnTo>
                  <a:lnTo>
                    <a:pt x="856" y="990"/>
                  </a:lnTo>
                  <a:lnTo>
                    <a:pt x="856" y="993"/>
                  </a:lnTo>
                  <a:lnTo>
                    <a:pt x="857" y="995"/>
                  </a:lnTo>
                  <a:lnTo>
                    <a:pt x="858" y="998"/>
                  </a:lnTo>
                  <a:lnTo>
                    <a:pt x="859" y="999"/>
                  </a:lnTo>
                  <a:lnTo>
                    <a:pt x="859" y="1000"/>
                  </a:lnTo>
                  <a:lnTo>
                    <a:pt x="861" y="1000"/>
                  </a:lnTo>
                  <a:lnTo>
                    <a:pt x="862" y="1001"/>
                  </a:lnTo>
                  <a:lnTo>
                    <a:pt x="863" y="1000"/>
                  </a:lnTo>
                  <a:lnTo>
                    <a:pt x="863" y="998"/>
                  </a:lnTo>
                  <a:lnTo>
                    <a:pt x="864" y="996"/>
                  </a:lnTo>
                  <a:lnTo>
                    <a:pt x="866" y="994"/>
                  </a:lnTo>
                  <a:lnTo>
                    <a:pt x="867" y="991"/>
                  </a:lnTo>
                  <a:lnTo>
                    <a:pt x="867" y="986"/>
                  </a:lnTo>
                  <a:lnTo>
                    <a:pt x="868" y="983"/>
                  </a:lnTo>
                  <a:lnTo>
                    <a:pt x="869" y="976"/>
                  </a:lnTo>
                  <a:lnTo>
                    <a:pt x="871" y="969"/>
                  </a:lnTo>
                  <a:lnTo>
                    <a:pt x="871" y="962"/>
                  </a:lnTo>
                  <a:lnTo>
                    <a:pt x="872" y="952"/>
                  </a:lnTo>
                  <a:lnTo>
                    <a:pt x="873" y="942"/>
                  </a:lnTo>
                  <a:lnTo>
                    <a:pt x="874" y="930"/>
                  </a:lnTo>
                  <a:lnTo>
                    <a:pt x="874" y="919"/>
                  </a:lnTo>
                  <a:lnTo>
                    <a:pt x="876" y="909"/>
                  </a:lnTo>
                  <a:lnTo>
                    <a:pt x="877" y="902"/>
                  </a:lnTo>
                  <a:lnTo>
                    <a:pt x="878" y="897"/>
                  </a:lnTo>
                  <a:lnTo>
                    <a:pt x="878" y="896"/>
                  </a:lnTo>
                  <a:lnTo>
                    <a:pt x="879" y="899"/>
                  </a:lnTo>
                  <a:lnTo>
                    <a:pt x="881" y="908"/>
                  </a:lnTo>
                  <a:lnTo>
                    <a:pt x="882" y="919"/>
                  </a:lnTo>
                  <a:lnTo>
                    <a:pt x="882" y="932"/>
                  </a:lnTo>
                  <a:lnTo>
                    <a:pt x="883" y="945"/>
                  </a:lnTo>
                  <a:lnTo>
                    <a:pt x="884" y="958"/>
                  </a:lnTo>
                  <a:lnTo>
                    <a:pt x="886" y="968"/>
                  </a:lnTo>
                  <a:lnTo>
                    <a:pt x="886" y="975"/>
                  </a:lnTo>
                  <a:lnTo>
                    <a:pt x="887" y="981"/>
                  </a:lnTo>
                  <a:lnTo>
                    <a:pt x="888" y="986"/>
                  </a:lnTo>
                  <a:lnTo>
                    <a:pt x="889" y="990"/>
                  </a:lnTo>
                  <a:lnTo>
                    <a:pt x="889" y="993"/>
                  </a:lnTo>
                  <a:lnTo>
                    <a:pt x="890" y="994"/>
                  </a:lnTo>
                  <a:lnTo>
                    <a:pt x="892" y="996"/>
                  </a:lnTo>
                  <a:lnTo>
                    <a:pt x="893" y="998"/>
                  </a:lnTo>
                  <a:lnTo>
                    <a:pt x="893" y="998"/>
                  </a:lnTo>
                  <a:lnTo>
                    <a:pt x="894" y="999"/>
                  </a:lnTo>
                  <a:lnTo>
                    <a:pt x="895" y="1000"/>
                  </a:lnTo>
                  <a:lnTo>
                    <a:pt x="897" y="1001"/>
                  </a:lnTo>
                  <a:lnTo>
                    <a:pt x="898" y="1002"/>
                  </a:lnTo>
                  <a:lnTo>
                    <a:pt x="898" y="1002"/>
                  </a:lnTo>
                  <a:lnTo>
                    <a:pt x="899" y="1004"/>
                  </a:lnTo>
                  <a:lnTo>
                    <a:pt x="900" y="1004"/>
                  </a:lnTo>
                  <a:lnTo>
                    <a:pt x="902" y="1004"/>
                  </a:lnTo>
                  <a:lnTo>
                    <a:pt x="902" y="1005"/>
                  </a:lnTo>
                  <a:lnTo>
                    <a:pt x="903" y="1005"/>
                  </a:lnTo>
                  <a:lnTo>
                    <a:pt x="904" y="1006"/>
                  </a:lnTo>
                  <a:lnTo>
                    <a:pt x="905" y="1007"/>
                  </a:lnTo>
                  <a:lnTo>
                    <a:pt x="905" y="1009"/>
                  </a:lnTo>
                  <a:lnTo>
                    <a:pt x="907" y="1011"/>
                  </a:lnTo>
                  <a:lnTo>
                    <a:pt x="908" y="1012"/>
                  </a:lnTo>
                  <a:lnTo>
                    <a:pt x="909" y="1014"/>
                  </a:lnTo>
                  <a:lnTo>
                    <a:pt x="909" y="1014"/>
                  </a:lnTo>
                  <a:lnTo>
                    <a:pt x="910" y="1012"/>
                  </a:lnTo>
                  <a:lnTo>
                    <a:pt x="912" y="1011"/>
                  </a:lnTo>
                  <a:lnTo>
                    <a:pt x="913" y="1009"/>
                  </a:lnTo>
                  <a:lnTo>
                    <a:pt x="913" y="1006"/>
                  </a:lnTo>
                  <a:lnTo>
                    <a:pt x="914" y="1004"/>
                  </a:lnTo>
                  <a:lnTo>
                    <a:pt x="915" y="1002"/>
                  </a:lnTo>
                  <a:lnTo>
                    <a:pt x="917" y="1001"/>
                  </a:lnTo>
                  <a:lnTo>
                    <a:pt x="917" y="1001"/>
                  </a:lnTo>
                  <a:lnTo>
                    <a:pt x="918" y="1001"/>
                  </a:lnTo>
                  <a:lnTo>
                    <a:pt x="919" y="1001"/>
                  </a:lnTo>
                  <a:lnTo>
                    <a:pt x="920" y="1001"/>
                  </a:lnTo>
                  <a:lnTo>
                    <a:pt x="920" y="1001"/>
                  </a:lnTo>
                  <a:lnTo>
                    <a:pt x="922" y="1001"/>
                  </a:lnTo>
                  <a:lnTo>
                    <a:pt x="923" y="1001"/>
                  </a:lnTo>
                  <a:lnTo>
                    <a:pt x="924" y="1002"/>
                  </a:lnTo>
                  <a:lnTo>
                    <a:pt x="924" y="1002"/>
                  </a:lnTo>
                  <a:lnTo>
                    <a:pt x="925" y="1002"/>
                  </a:lnTo>
                  <a:lnTo>
                    <a:pt x="926" y="1004"/>
                  </a:lnTo>
                  <a:lnTo>
                    <a:pt x="928" y="1004"/>
                  </a:lnTo>
                  <a:lnTo>
                    <a:pt x="928" y="1004"/>
                  </a:lnTo>
                  <a:lnTo>
                    <a:pt x="929" y="1004"/>
                  </a:lnTo>
                  <a:lnTo>
                    <a:pt x="930" y="1004"/>
                  </a:lnTo>
                  <a:lnTo>
                    <a:pt x="931" y="1004"/>
                  </a:lnTo>
                  <a:lnTo>
                    <a:pt x="931" y="1004"/>
                  </a:lnTo>
                  <a:lnTo>
                    <a:pt x="933" y="1004"/>
                  </a:lnTo>
                  <a:lnTo>
                    <a:pt x="934" y="1002"/>
                  </a:lnTo>
                  <a:lnTo>
                    <a:pt x="935" y="1002"/>
                  </a:lnTo>
                  <a:lnTo>
                    <a:pt x="935" y="1001"/>
                  </a:lnTo>
                  <a:lnTo>
                    <a:pt x="936" y="999"/>
                  </a:lnTo>
                  <a:lnTo>
                    <a:pt x="938" y="996"/>
                  </a:lnTo>
                  <a:lnTo>
                    <a:pt x="939" y="991"/>
                  </a:lnTo>
                  <a:lnTo>
                    <a:pt x="939" y="985"/>
                  </a:lnTo>
                  <a:lnTo>
                    <a:pt x="940" y="975"/>
                  </a:lnTo>
                  <a:lnTo>
                    <a:pt x="941" y="960"/>
                  </a:lnTo>
                  <a:lnTo>
                    <a:pt x="943" y="940"/>
                  </a:lnTo>
                  <a:lnTo>
                    <a:pt x="943" y="909"/>
                  </a:lnTo>
                  <a:lnTo>
                    <a:pt x="944" y="865"/>
                  </a:lnTo>
                  <a:lnTo>
                    <a:pt x="945" y="799"/>
                  </a:lnTo>
                  <a:lnTo>
                    <a:pt x="946" y="703"/>
                  </a:lnTo>
                  <a:lnTo>
                    <a:pt x="946" y="570"/>
                  </a:lnTo>
                  <a:lnTo>
                    <a:pt x="948" y="388"/>
                  </a:lnTo>
                  <a:lnTo>
                    <a:pt x="949" y="154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180"/>
                  </a:lnTo>
                  <a:lnTo>
                    <a:pt x="962" y="388"/>
                  </a:lnTo>
                  <a:lnTo>
                    <a:pt x="964" y="551"/>
                  </a:lnTo>
                  <a:lnTo>
                    <a:pt x="965" y="672"/>
                  </a:lnTo>
                  <a:lnTo>
                    <a:pt x="966" y="760"/>
                  </a:lnTo>
                  <a:lnTo>
                    <a:pt x="966" y="824"/>
                  </a:lnTo>
                  <a:lnTo>
                    <a:pt x="967" y="868"/>
                  </a:lnTo>
                  <a:lnTo>
                    <a:pt x="969" y="901"/>
                  </a:lnTo>
                  <a:lnTo>
                    <a:pt x="970" y="923"/>
                  </a:lnTo>
                  <a:lnTo>
                    <a:pt x="970" y="942"/>
                  </a:lnTo>
                  <a:lnTo>
                    <a:pt x="971" y="955"/>
                  </a:lnTo>
                  <a:lnTo>
                    <a:pt x="972" y="965"/>
                  </a:lnTo>
                  <a:lnTo>
                    <a:pt x="974" y="974"/>
                  </a:lnTo>
                  <a:lnTo>
                    <a:pt x="974" y="981"/>
                  </a:lnTo>
                  <a:lnTo>
                    <a:pt x="975" y="986"/>
                  </a:lnTo>
                  <a:lnTo>
                    <a:pt x="976" y="991"/>
                  </a:lnTo>
                  <a:lnTo>
                    <a:pt x="977" y="995"/>
                  </a:lnTo>
                  <a:lnTo>
                    <a:pt x="977" y="998"/>
                  </a:lnTo>
                  <a:lnTo>
                    <a:pt x="979" y="1001"/>
                  </a:lnTo>
                  <a:lnTo>
                    <a:pt x="980" y="1002"/>
                  </a:lnTo>
                  <a:lnTo>
                    <a:pt x="981" y="1005"/>
                  </a:lnTo>
                  <a:lnTo>
                    <a:pt x="981" y="1006"/>
                  </a:lnTo>
                  <a:lnTo>
                    <a:pt x="982" y="1006"/>
                  </a:lnTo>
                  <a:lnTo>
                    <a:pt x="984" y="1007"/>
                  </a:lnTo>
                  <a:lnTo>
                    <a:pt x="985" y="1007"/>
                  </a:lnTo>
                  <a:lnTo>
                    <a:pt x="985" y="1007"/>
                  </a:lnTo>
                  <a:lnTo>
                    <a:pt x="986" y="1007"/>
                  </a:lnTo>
                  <a:lnTo>
                    <a:pt x="987" y="1007"/>
                  </a:lnTo>
                  <a:lnTo>
                    <a:pt x="989" y="1006"/>
                  </a:lnTo>
                  <a:lnTo>
                    <a:pt x="989" y="1006"/>
                  </a:lnTo>
                  <a:lnTo>
                    <a:pt x="990" y="1006"/>
                  </a:lnTo>
                  <a:lnTo>
                    <a:pt x="991" y="1005"/>
                  </a:lnTo>
                  <a:lnTo>
                    <a:pt x="992" y="1005"/>
                  </a:lnTo>
                  <a:lnTo>
                    <a:pt x="992" y="1005"/>
                  </a:lnTo>
                  <a:lnTo>
                    <a:pt x="994" y="1005"/>
                  </a:lnTo>
                  <a:lnTo>
                    <a:pt x="995" y="1005"/>
                  </a:lnTo>
                  <a:lnTo>
                    <a:pt x="996" y="1005"/>
                  </a:lnTo>
                  <a:lnTo>
                    <a:pt x="996" y="1005"/>
                  </a:lnTo>
                  <a:lnTo>
                    <a:pt x="997" y="1005"/>
                  </a:lnTo>
                  <a:lnTo>
                    <a:pt x="998" y="1005"/>
                  </a:lnTo>
                  <a:lnTo>
                    <a:pt x="1000" y="1005"/>
                  </a:lnTo>
                  <a:lnTo>
                    <a:pt x="1000" y="1004"/>
                  </a:lnTo>
                  <a:lnTo>
                    <a:pt x="1001" y="1004"/>
                  </a:lnTo>
                  <a:lnTo>
                    <a:pt x="1002" y="1002"/>
                  </a:lnTo>
                  <a:lnTo>
                    <a:pt x="1003" y="1001"/>
                  </a:lnTo>
                  <a:lnTo>
                    <a:pt x="1003" y="1000"/>
                  </a:lnTo>
                  <a:lnTo>
                    <a:pt x="1005" y="999"/>
                  </a:lnTo>
                  <a:lnTo>
                    <a:pt x="1006" y="998"/>
                  </a:lnTo>
                  <a:lnTo>
                    <a:pt x="1007" y="996"/>
                  </a:lnTo>
                  <a:lnTo>
                    <a:pt x="1008" y="995"/>
                  </a:lnTo>
                  <a:lnTo>
                    <a:pt x="1008" y="995"/>
                  </a:lnTo>
                  <a:lnTo>
                    <a:pt x="1010" y="994"/>
                  </a:lnTo>
                  <a:lnTo>
                    <a:pt x="1011" y="994"/>
                  </a:lnTo>
                  <a:lnTo>
                    <a:pt x="1012" y="993"/>
                  </a:lnTo>
                  <a:lnTo>
                    <a:pt x="1012" y="991"/>
                  </a:lnTo>
                  <a:lnTo>
                    <a:pt x="1013" y="990"/>
                  </a:lnTo>
                  <a:lnTo>
                    <a:pt x="1015" y="990"/>
                  </a:lnTo>
                  <a:lnTo>
                    <a:pt x="1016" y="990"/>
                  </a:lnTo>
                  <a:lnTo>
                    <a:pt x="1016" y="990"/>
                  </a:lnTo>
                  <a:lnTo>
                    <a:pt x="1017" y="991"/>
                  </a:lnTo>
                  <a:lnTo>
                    <a:pt x="1018" y="994"/>
                  </a:lnTo>
                  <a:lnTo>
                    <a:pt x="1020" y="995"/>
                  </a:lnTo>
                  <a:lnTo>
                    <a:pt x="1020" y="998"/>
                  </a:lnTo>
                  <a:lnTo>
                    <a:pt x="1021" y="999"/>
                  </a:lnTo>
                  <a:lnTo>
                    <a:pt x="1022" y="1000"/>
                  </a:lnTo>
                  <a:lnTo>
                    <a:pt x="1023" y="1000"/>
                  </a:lnTo>
                  <a:lnTo>
                    <a:pt x="1023" y="1001"/>
                  </a:lnTo>
                  <a:lnTo>
                    <a:pt x="1025" y="1001"/>
                  </a:lnTo>
                  <a:lnTo>
                    <a:pt x="1026" y="1001"/>
                  </a:lnTo>
                  <a:lnTo>
                    <a:pt x="1027" y="1002"/>
                  </a:lnTo>
                  <a:lnTo>
                    <a:pt x="1027" y="1002"/>
                  </a:lnTo>
                  <a:lnTo>
                    <a:pt x="1028" y="1002"/>
                  </a:lnTo>
                  <a:lnTo>
                    <a:pt x="1029" y="1002"/>
                  </a:lnTo>
                  <a:lnTo>
                    <a:pt x="1031" y="1004"/>
                  </a:lnTo>
                  <a:lnTo>
                    <a:pt x="1031" y="1004"/>
                  </a:lnTo>
                  <a:lnTo>
                    <a:pt x="1032" y="1004"/>
                  </a:lnTo>
                  <a:lnTo>
                    <a:pt x="1033" y="1005"/>
                  </a:lnTo>
                  <a:lnTo>
                    <a:pt x="1034" y="1005"/>
                  </a:lnTo>
                  <a:lnTo>
                    <a:pt x="1034" y="1005"/>
                  </a:lnTo>
                  <a:lnTo>
                    <a:pt x="1036" y="1005"/>
                  </a:lnTo>
                  <a:lnTo>
                    <a:pt x="1037" y="1004"/>
                  </a:lnTo>
                  <a:lnTo>
                    <a:pt x="1038" y="1004"/>
                  </a:lnTo>
                  <a:lnTo>
                    <a:pt x="1038" y="1002"/>
                  </a:lnTo>
                  <a:lnTo>
                    <a:pt x="1039" y="1002"/>
                  </a:lnTo>
                  <a:lnTo>
                    <a:pt x="1041" y="1001"/>
                  </a:lnTo>
                  <a:lnTo>
                    <a:pt x="1042" y="1001"/>
                  </a:lnTo>
                  <a:lnTo>
                    <a:pt x="1042" y="1000"/>
                  </a:lnTo>
                  <a:lnTo>
                    <a:pt x="1043" y="1000"/>
                  </a:lnTo>
                  <a:lnTo>
                    <a:pt x="1044" y="999"/>
                  </a:lnTo>
                  <a:lnTo>
                    <a:pt x="1046" y="999"/>
                  </a:lnTo>
                  <a:lnTo>
                    <a:pt x="1046" y="998"/>
                  </a:lnTo>
                  <a:lnTo>
                    <a:pt x="1047" y="995"/>
                  </a:lnTo>
                  <a:lnTo>
                    <a:pt x="1048" y="994"/>
                  </a:lnTo>
                  <a:lnTo>
                    <a:pt x="1049" y="991"/>
                  </a:lnTo>
                  <a:lnTo>
                    <a:pt x="1049" y="990"/>
                  </a:lnTo>
                  <a:lnTo>
                    <a:pt x="1051" y="989"/>
                  </a:lnTo>
                  <a:lnTo>
                    <a:pt x="1052" y="989"/>
                  </a:lnTo>
                  <a:lnTo>
                    <a:pt x="1053" y="989"/>
                  </a:lnTo>
                  <a:lnTo>
                    <a:pt x="1053" y="989"/>
                  </a:lnTo>
                  <a:lnTo>
                    <a:pt x="1054" y="991"/>
                  </a:lnTo>
                  <a:lnTo>
                    <a:pt x="1056" y="993"/>
                  </a:lnTo>
                  <a:lnTo>
                    <a:pt x="1057" y="994"/>
                  </a:lnTo>
                  <a:lnTo>
                    <a:pt x="1057" y="996"/>
                  </a:lnTo>
                  <a:lnTo>
                    <a:pt x="1058" y="998"/>
                  </a:lnTo>
                  <a:lnTo>
                    <a:pt x="1059" y="999"/>
                  </a:lnTo>
                  <a:lnTo>
                    <a:pt x="1061" y="1000"/>
                  </a:lnTo>
                  <a:lnTo>
                    <a:pt x="1061" y="1001"/>
                  </a:lnTo>
                  <a:lnTo>
                    <a:pt x="1062" y="1001"/>
                  </a:lnTo>
                  <a:lnTo>
                    <a:pt x="1063" y="1001"/>
                  </a:lnTo>
                  <a:lnTo>
                    <a:pt x="1064" y="1001"/>
                  </a:lnTo>
                  <a:lnTo>
                    <a:pt x="1065" y="1001"/>
                  </a:lnTo>
                  <a:lnTo>
                    <a:pt x="1065" y="1001"/>
                  </a:lnTo>
                  <a:lnTo>
                    <a:pt x="1067" y="1000"/>
                  </a:lnTo>
                  <a:lnTo>
                    <a:pt x="1068" y="999"/>
                  </a:lnTo>
                  <a:lnTo>
                    <a:pt x="1069" y="998"/>
                  </a:lnTo>
                  <a:lnTo>
                    <a:pt x="1069" y="996"/>
                  </a:lnTo>
                  <a:lnTo>
                    <a:pt x="1070" y="994"/>
                  </a:lnTo>
                  <a:lnTo>
                    <a:pt x="1072" y="991"/>
                  </a:lnTo>
                  <a:lnTo>
                    <a:pt x="1073" y="989"/>
                  </a:lnTo>
                  <a:lnTo>
                    <a:pt x="1073" y="986"/>
                  </a:lnTo>
                  <a:lnTo>
                    <a:pt x="1074" y="984"/>
                  </a:lnTo>
                  <a:lnTo>
                    <a:pt x="1075" y="981"/>
                  </a:lnTo>
                  <a:lnTo>
                    <a:pt x="1077" y="976"/>
                  </a:lnTo>
                  <a:lnTo>
                    <a:pt x="1077" y="970"/>
                  </a:lnTo>
                  <a:lnTo>
                    <a:pt x="1078" y="962"/>
                  </a:lnTo>
                  <a:lnTo>
                    <a:pt x="1079" y="952"/>
                  </a:lnTo>
                  <a:lnTo>
                    <a:pt x="1080" y="940"/>
                  </a:lnTo>
                  <a:lnTo>
                    <a:pt x="1080" y="930"/>
                  </a:lnTo>
                  <a:lnTo>
                    <a:pt x="1082" y="922"/>
                  </a:lnTo>
                  <a:lnTo>
                    <a:pt x="1083" y="919"/>
                  </a:lnTo>
                  <a:lnTo>
                    <a:pt x="1084" y="923"/>
                  </a:lnTo>
                  <a:lnTo>
                    <a:pt x="1084" y="929"/>
                  </a:lnTo>
                  <a:lnTo>
                    <a:pt x="1085" y="939"/>
                  </a:lnTo>
                  <a:lnTo>
                    <a:pt x="1087" y="950"/>
                  </a:lnTo>
                  <a:lnTo>
                    <a:pt x="1088" y="962"/>
                  </a:lnTo>
                  <a:lnTo>
                    <a:pt x="1088" y="971"/>
                  </a:lnTo>
                  <a:lnTo>
                    <a:pt x="1089" y="980"/>
                  </a:lnTo>
                  <a:lnTo>
                    <a:pt x="1090" y="986"/>
                  </a:lnTo>
                  <a:lnTo>
                    <a:pt x="1092" y="993"/>
                  </a:lnTo>
                  <a:lnTo>
                    <a:pt x="1092" y="996"/>
                  </a:lnTo>
                  <a:lnTo>
                    <a:pt x="1093" y="1000"/>
                  </a:lnTo>
                  <a:lnTo>
                    <a:pt x="1094" y="1001"/>
                  </a:lnTo>
                  <a:lnTo>
                    <a:pt x="1095" y="1002"/>
                  </a:lnTo>
                  <a:lnTo>
                    <a:pt x="1095" y="1004"/>
                  </a:lnTo>
                  <a:lnTo>
                    <a:pt x="1097" y="1002"/>
                  </a:lnTo>
                  <a:lnTo>
                    <a:pt x="1098" y="1001"/>
                  </a:lnTo>
                  <a:lnTo>
                    <a:pt x="1099" y="1001"/>
                  </a:lnTo>
                  <a:lnTo>
                    <a:pt x="1099" y="1000"/>
                  </a:lnTo>
                  <a:lnTo>
                    <a:pt x="1100" y="999"/>
                  </a:lnTo>
                  <a:lnTo>
                    <a:pt x="1101" y="998"/>
                  </a:lnTo>
                  <a:lnTo>
                    <a:pt x="1103" y="996"/>
                  </a:lnTo>
                  <a:lnTo>
                    <a:pt x="1103" y="995"/>
                  </a:lnTo>
                  <a:lnTo>
                    <a:pt x="1104" y="994"/>
                  </a:lnTo>
                  <a:lnTo>
                    <a:pt x="1105" y="994"/>
                  </a:lnTo>
                  <a:lnTo>
                    <a:pt x="1106" y="995"/>
                  </a:lnTo>
                  <a:lnTo>
                    <a:pt x="1106" y="998"/>
                  </a:lnTo>
                  <a:lnTo>
                    <a:pt x="1108" y="1001"/>
                  </a:lnTo>
                  <a:lnTo>
                    <a:pt x="1109" y="1006"/>
                  </a:lnTo>
                  <a:lnTo>
                    <a:pt x="1110" y="1010"/>
                  </a:lnTo>
                  <a:lnTo>
                    <a:pt x="1110" y="1016"/>
                  </a:lnTo>
                  <a:lnTo>
                    <a:pt x="1111" y="1021"/>
                  </a:lnTo>
                  <a:lnTo>
                    <a:pt x="1113" y="1029"/>
                  </a:lnTo>
                  <a:lnTo>
                    <a:pt x="1114" y="1036"/>
                  </a:lnTo>
                  <a:lnTo>
                    <a:pt x="1114" y="1043"/>
                  </a:lnTo>
                  <a:lnTo>
                    <a:pt x="1115" y="1052"/>
                  </a:lnTo>
                  <a:lnTo>
                    <a:pt x="1116" y="1061"/>
                  </a:lnTo>
                  <a:lnTo>
                    <a:pt x="1118" y="1071"/>
                  </a:lnTo>
                  <a:lnTo>
                    <a:pt x="1118" y="1079"/>
                  </a:lnTo>
                  <a:lnTo>
                    <a:pt x="1119" y="1089"/>
                  </a:lnTo>
                  <a:lnTo>
                    <a:pt x="1120" y="1098"/>
                  </a:lnTo>
                  <a:lnTo>
                    <a:pt x="1121" y="1107"/>
                  </a:lnTo>
                  <a:lnTo>
                    <a:pt x="1123" y="1111"/>
                  </a:lnTo>
                  <a:lnTo>
                    <a:pt x="1123" y="1108"/>
                  </a:lnTo>
                  <a:lnTo>
                    <a:pt x="1124" y="1092"/>
                  </a:lnTo>
                  <a:lnTo>
                    <a:pt x="1125" y="1048"/>
                  </a:lnTo>
                  <a:lnTo>
                    <a:pt x="1126" y="948"/>
                  </a:lnTo>
                  <a:lnTo>
                    <a:pt x="1126" y="749"/>
                  </a:lnTo>
                  <a:lnTo>
                    <a:pt x="1128" y="393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235"/>
                  </a:lnTo>
                  <a:lnTo>
                    <a:pt x="1141" y="539"/>
                  </a:lnTo>
                  <a:lnTo>
                    <a:pt x="1141" y="764"/>
                  </a:lnTo>
                  <a:lnTo>
                    <a:pt x="1142" y="927"/>
                  </a:lnTo>
                  <a:lnTo>
                    <a:pt x="1144" y="1050"/>
                  </a:lnTo>
                  <a:lnTo>
                    <a:pt x="1145" y="1130"/>
                  </a:lnTo>
                  <a:lnTo>
                    <a:pt x="1145" y="1176"/>
                  </a:lnTo>
                  <a:lnTo>
                    <a:pt x="1146" y="1188"/>
                  </a:lnTo>
                  <a:lnTo>
                    <a:pt x="1147" y="1164"/>
                  </a:lnTo>
                  <a:lnTo>
                    <a:pt x="1149" y="1120"/>
                  </a:lnTo>
                  <a:lnTo>
                    <a:pt x="1149" y="1066"/>
                  </a:lnTo>
                  <a:lnTo>
                    <a:pt x="1150" y="1009"/>
                  </a:lnTo>
                  <a:lnTo>
                    <a:pt x="1151" y="959"/>
                  </a:lnTo>
                  <a:lnTo>
                    <a:pt x="1152" y="917"/>
                  </a:lnTo>
                  <a:lnTo>
                    <a:pt x="1152" y="890"/>
                  </a:lnTo>
                  <a:lnTo>
                    <a:pt x="1154" y="881"/>
                  </a:lnTo>
                  <a:lnTo>
                    <a:pt x="1155" y="875"/>
                  </a:lnTo>
                  <a:lnTo>
                    <a:pt x="1156" y="857"/>
                  </a:lnTo>
                  <a:lnTo>
                    <a:pt x="1156" y="813"/>
                  </a:lnTo>
                  <a:lnTo>
                    <a:pt x="1157" y="727"/>
                  </a:lnTo>
                  <a:lnTo>
                    <a:pt x="1159" y="604"/>
                  </a:lnTo>
                  <a:lnTo>
                    <a:pt x="1160" y="464"/>
                  </a:lnTo>
                  <a:lnTo>
                    <a:pt x="1160" y="344"/>
                  </a:lnTo>
                  <a:lnTo>
                    <a:pt x="1161" y="286"/>
                  </a:lnTo>
                  <a:lnTo>
                    <a:pt x="1162" y="312"/>
                  </a:lnTo>
                  <a:lnTo>
                    <a:pt x="1164" y="418"/>
                  </a:lnTo>
                  <a:lnTo>
                    <a:pt x="1164" y="579"/>
                  </a:lnTo>
                  <a:lnTo>
                    <a:pt x="1165" y="760"/>
                  </a:lnTo>
                  <a:lnTo>
                    <a:pt x="1166" y="932"/>
                  </a:lnTo>
                  <a:lnTo>
                    <a:pt x="1167" y="1078"/>
                  </a:lnTo>
                  <a:lnTo>
                    <a:pt x="1167" y="1192"/>
                  </a:lnTo>
                  <a:lnTo>
                    <a:pt x="1169" y="1277"/>
                  </a:lnTo>
                  <a:lnTo>
                    <a:pt x="1170" y="1338"/>
                  </a:lnTo>
                  <a:lnTo>
                    <a:pt x="1171" y="1379"/>
                  </a:lnTo>
                  <a:lnTo>
                    <a:pt x="1171" y="1405"/>
                  </a:lnTo>
                  <a:lnTo>
                    <a:pt x="1172" y="1421"/>
                  </a:lnTo>
                  <a:lnTo>
                    <a:pt x="1173" y="1428"/>
                  </a:lnTo>
                  <a:lnTo>
                    <a:pt x="1175" y="1430"/>
                  </a:lnTo>
                  <a:lnTo>
                    <a:pt x="1176" y="1423"/>
                  </a:lnTo>
                  <a:lnTo>
                    <a:pt x="1176" y="1414"/>
                  </a:lnTo>
                  <a:lnTo>
                    <a:pt x="1177" y="1399"/>
                  </a:lnTo>
                  <a:lnTo>
                    <a:pt x="1178" y="1380"/>
                  </a:lnTo>
                  <a:lnTo>
                    <a:pt x="1180" y="1359"/>
                  </a:lnTo>
                  <a:lnTo>
                    <a:pt x="1180" y="1334"/>
                  </a:lnTo>
                  <a:lnTo>
                    <a:pt x="1181" y="1308"/>
                  </a:lnTo>
                  <a:lnTo>
                    <a:pt x="1182" y="1283"/>
                  </a:lnTo>
                  <a:lnTo>
                    <a:pt x="1183" y="1261"/>
                  </a:lnTo>
                  <a:lnTo>
                    <a:pt x="1183" y="1243"/>
                  </a:lnTo>
                  <a:lnTo>
                    <a:pt x="1185" y="1231"/>
                  </a:lnTo>
                  <a:lnTo>
                    <a:pt x="1186" y="1224"/>
                  </a:lnTo>
                  <a:lnTo>
                    <a:pt x="1187" y="1217"/>
                  </a:lnTo>
                  <a:lnTo>
                    <a:pt x="1187" y="1214"/>
                  </a:lnTo>
                  <a:lnTo>
                    <a:pt x="1188" y="1210"/>
                  </a:lnTo>
                  <a:lnTo>
                    <a:pt x="1190" y="1202"/>
                  </a:lnTo>
                  <a:lnTo>
                    <a:pt x="1191" y="1194"/>
                  </a:lnTo>
                  <a:lnTo>
                    <a:pt x="1191" y="1183"/>
                  </a:lnTo>
                  <a:lnTo>
                    <a:pt x="1192" y="1170"/>
                  </a:lnTo>
                  <a:lnTo>
                    <a:pt x="1193" y="1156"/>
                  </a:lnTo>
                  <a:lnTo>
                    <a:pt x="1195" y="1143"/>
                  </a:lnTo>
                  <a:lnTo>
                    <a:pt x="1195" y="1132"/>
                  </a:lnTo>
                  <a:lnTo>
                    <a:pt x="1196" y="1120"/>
                  </a:lnTo>
                  <a:lnTo>
                    <a:pt x="1197" y="1111"/>
                  </a:lnTo>
                  <a:lnTo>
                    <a:pt x="1198" y="1102"/>
                  </a:lnTo>
                  <a:lnTo>
                    <a:pt x="1198" y="1089"/>
                  </a:lnTo>
                  <a:lnTo>
                    <a:pt x="1200" y="1081"/>
                  </a:lnTo>
                  <a:lnTo>
                    <a:pt x="1201" y="1072"/>
                  </a:lnTo>
                  <a:lnTo>
                    <a:pt x="1202" y="1063"/>
                  </a:lnTo>
                  <a:lnTo>
                    <a:pt x="1202" y="1055"/>
                  </a:lnTo>
                  <a:lnTo>
                    <a:pt x="1203" y="1047"/>
                  </a:lnTo>
                  <a:lnTo>
                    <a:pt x="1205" y="1040"/>
                  </a:lnTo>
                  <a:lnTo>
                    <a:pt x="1206" y="1034"/>
                  </a:lnTo>
                  <a:lnTo>
                    <a:pt x="1206" y="1027"/>
                  </a:lnTo>
                  <a:lnTo>
                    <a:pt x="1207" y="1022"/>
                  </a:lnTo>
                  <a:lnTo>
                    <a:pt x="1208" y="1017"/>
                  </a:lnTo>
                  <a:lnTo>
                    <a:pt x="1209" y="1014"/>
                  </a:lnTo>
                  <a:lnTo>
                    <a:pt x="1209" y="1010"/>
                  </a:lnTo>
                  <a:lnTo>
                    <a:pt x="1211" y="1007"/>
                  </a:lnTo>
                  <a:lnTo>
                    <a:pt x="1212" y="1006"/>
                  </a:lnTo>
                  <a:lnTo>
                    <a:pt x="1213" y="1005"/>
                  </a:lnTo>
                  <a:lnTo>
                    <a:pt x="1213" y="1005"/>
                  </a:lnTo>
                  <a:lnTo>
                    <a:pt x="1214" y="1005"/>
                  </a:lnTo>
                  <a:lnTo>
                    <a:pt x="1216" y="1006"/>
                  </a:lnTo>
                  <a:lnTo>
                    <a:pt x="1217" y="1006"/>
                  </a:lnTo>
                  <a:lnTo>
                    <a:pt x="1217" y="1007"/>
                  </a:lnTo>
                  <a:lnTo>
                    <a:pt x="1218" y="1009"/>
                  </a:lnTo>
                  <a:lnTo>
                    <a:pt x="1219" y="1009"/>
                  </a:lnTo>
                  <a:lnTo>
                    <a:pt x="1221" y="1009"/>
                  </a:lnTo>
                  <a:lnTo>
                    <a:pt x="1221" y="1009"/>
                  </a:lnTo>
                  <a:lnTo>
                    <a:pt x="1222" y="1007"/>
                  </a:lnTo>
                  <a:lnTo>
                    <a:pt x="1223" y="1006"/>
                  </a:lnTo>
                  <a:lnTo>
                    <a:pt x="1224" y="1004"/>
                  </a:lnTo>
                  <a:lnTo>
                    <a:pt x="1224" y="1001"/>
                  </a:lnTo>
                  <a:lnTo>
                    <a:pt x="1226" y="999"/>
                  </a:lnTo>
                  <a:lnTo>
                    <a:pt x="1227" y="998"/>
                  </a:lnTo>
                  <a:lnTo>
                    <a:pt x="1228" y="996"/>
                  </a:lnTo>
                  <a:lnTo>
                    <a:pt x="1228" y="996"/>
                  </a:lnTo>
                  <a:lnTo>
                    <a:pt x="1229" y="996"/>
                  </a:lnTo>
                  <a:lnTo>
                    <a:pt x="1231" y="995"/>
                  </a:lnTo>
                  <a:lnTo>
                    <a:pt x="1232" y="993"/>
                  </a:lnTo>
                  <a:lnTo>
                    <a:pt x="1233" y="986"/>
                  </a:lnTo>
                  <a:lnTo>
                    <a:pt x="1233" y="978"/>
                  </a:lnTo>
                  <a:lnTo>
                    <a:pt x="1234" y="966"/>
                  </a:lnTo>
                  <a:lnTo>
                    <a:pt x="1236" y="950"/>
                  </a:lnTo>
                  <a:lnTo>
                    <a:pt x="1237" y="934"/>
                  </a:lnTo>
                  <a:lnTo>
                    <a:pt x="1237" y="917"/>
                  </a:lnTo>
                  <a:lnTo>
                    <a:pt x="1238" y="901"/>
                  </a:lnTo>
                  <a:lnTo>
                    <a:pt x="1239" y="888"/>
                  </a:lnTo>
                  <a:lnTo>
                    <a:pt x="1241" y="878"/>
                  </a:lnTo>
                  <a:lnTo>
                    <a:pt x="1241" y="873"/>
                  </a:lnTo>
                  <a:lnTo>
                    <a:pt x="1242" y="872"/>
                  </a:lnTo>
                  <a:lnTo>
                    <a:pt x="1243" y="875"/>
                  </a:lnTo>
                  <a:lnTo>
                    <a:pt x="1244" y="880"/>
                  </a:lnTo>
                  <a:lnTo>
                    <a:pt x="1244" y="890"/>
                  </a:lnTo>
                  <a:lnTo>
                    <a:pt x="1245" y="898"/>
                  </a:lnTo>
                  <a:lnTo>
                    <a:pt x="1247" y="908"/>
                  </a:lnTo>
                  <a:lnTo>
                    <a:pt x="1248" y="917"/>
                  </a:lnTo>
                  <a:lnTo>
                    <a:pt x="1248" y="926"/>
                  </a:lnTo>
                  <a:lnTo>
                    <a:pt x="1249" y="934"/>
                  </a:lnTo>
                  <a:lnTo>
                    <a:pt x="1250" y="942"/>
                  </a:lnTo>
                  <a:lnTo>
                    <a:pt x="1252" y="949"/>
                  </a:lnTo>
                  <a:lnTo>
                    <a:pt x="1252" y="957"/>
                  </a:lnTo>
                  <a:lnTo>
                    <a:pt x="1253" y="963"/>
                  </a:lnTo>
                  <a:lnTo>
                    <a:pt x="1254" y="969"/>
                  </a:lnTo>
                  <a:lnTo>
                    <a:pt x="1255" y="974"/>
                  </a:lnTo>
                  <a:lnTo>
                    <a:pt x="1255" y="978"/>
                  </a:lnTo>
                  <a:lnTo>
                    <a:pt x="1257" y="981"/>
                  </a:lnTo>
                  <a:lnTo>
                    <a:pt x="1258" y="985"/>
                  </a:lnTo>
                  <a:lnTo>
                    <a:pt x="1259" y="988"/>
                  </a:lnTo>
                  <a:lnTo>
                    <a:pt x="1259" y="990"/>
                  </a:lnTo>
                  <a:lnTo>
                    <a:pt x="1260" y="993"/>
                  </a:lnTo>
                  <a:lnTo>
                    <a:pt x="1262" y="995"/>
                  </a:lnTo>
                  <a:lnTo>
                    <a:pt x="1263" y="996"/>
                  </a:lnTo>
                  <a:lnTo>
                    <a:pt x="1263" y="998"/>
                  </a:lnTo>
                  <a:lnTo>
                    <a:pt x="1264" y="999"/>
                  </a:lnTo>
                  <a:lnTo>
                    <a:pt x="1265" y="1000"/>
                  </a:lnTo>
                  <a:lnTo>
                    <a:pt x="1267" y="1000"/>
                  </a:lnTo>
                  <a:lnTo>
                    <a:pt x="1267" y="1001"/>
                  </a:lnTo>
                  <a:lnTo>
                    <a:pt x="1268" y="1002"/>
                  </a:lnTo>
                  <a:lnTo>
                    <a:pt x="1269" y="1002"/>
                  </a:lnTo>
                  <a:lnTo>
                    <a:pt x="1270" y="1002"/>
                  </a:lnTo>
                  <a:lnTo>
                    <a:pt x="1270" y="1002"/>
                  </a:lnTo>
                  <a:lnTo>
                    <a:pt x="1272" y="1002"/>
                  </a:lnTo>
                  <a:lnTo>
                    <a:pt x="1273" y="1002"/>
                  </a:lnTo>
                  <a:lnTo>
                    <a:pt x="1274" y="1002"/>
                  </a:lnTo>
                  <a:lnTo>
                    <a:pt x="1274" y="1001"/>
                  </a:lnTo>
                  <a:lnTo>
                    <a:pt x="1275" y="1001"/>
                  </a:lnTo>
                  <a:lnTo>
                    <a:pt x="1277" y="1001"/>
                  </a:lnTo>
                  <a:lnTo>
                    <a:pt x="1278" y="1001"/>
                  </a:lnTo>
                  <a:lnTo>
                    <a:pt x="1278" y="1001"/>
                  </a:lnTo>
                  <a:lnTo>
                    <a:pt x="1279" y="1001"/>
                  </a:lnTo>
                  <a:lnTo>
                    <a:pt x="1280" y="1001"/>
                  </a:lnTo>
                  <a:lnTo>
                    <a:pt x="1281" y="1001"/>
                  </a:lnTo>
                  <a:lnTo>
                    <a:pt x="1281" y="1002"/>
                  </a:lnTo>
                  <a:lnTo>
                    <a:pt x="1283" y="1002"/>
                  </a:lnTo>
                  <a:lnTo>
                    <a:pt x="1284" y="1002"/>
                  </a:lnTo>
                  <a:lnTo>
                    <a:pt x="1285" y="1002"/>
                  </a:lnTo>
                  <a:lnTo>
                    <a:pt x="1285" y="1002"/>
                  </a:lnTo>
                  <a:lnTo>
                    <a:pt x="1286" y="1001"/>
                  </a:lnTo>
                  <a:lnTo>
                    <a:pt x="1288" y="1000"/>
                  </a:lnTo>
                  <a:lnTo>
                    <a:pt x="1289" y="999"/>
                  </a:lnTo>
                  <a:lnTo>
                    <a:pt x="1290" y="996"/>
                  </a:lnTo>
                  <a:lnTo>
                    <a:pt x="1290" y="994"/>
                  </a:lnTo>
                  <a:lnTo>
                    <a:pt x="1291" y="993"/>
                  </a:lnTo>
                  <a:lnTo>
                    <a:pt x="1293" y="991"/>
                  </a:lnTo>
                  <a:lnTo>
                    <a:pt x="1294" y="991"/>
                  </a:lnTo>
                  <a:lnTo>
                    <a:pt x="1294" y="991"/>
                  </a:lnTo>
                  <a:lnTo>
                    <a:pt x="1295" y="991"/>
                  </a:lnTo>
                  <a:lnTo>
                    <a:pt x="1296" y="991"/>
                  </a:lnTo>
                  <a:lnTo>
                    <a:pt x="1298" y="991"/>
                  </a:lnTo>
                  <a:lnTo>
                    <a:pt x="1298" y="991"/>
                  </a:lnTo>
                  <a:lnTo>
                    <a:pt x="1299" y="990"/>
                  </a:lnTo>
                  <a:lnTo>
                    <a:pt x="1300" y="988"/>
                  </a:lnTo>
                  <a:lnTo>
                    <a:pt x="1301" y="985"/>
                  </a:lnTo>
                  <a:lnTo>
                    <a:pt x="1301" y="981"/>
                  </a:lnTo>
                  <a:lnTo>
                    <a:pt x="1303" y="978"/>
                  </a:lnTo>
                  <a:lnTo>
                    <a:pt x="1304" y="975"/>
                  </a:lnTo>
                  <a:lnTo>
                    <a:pt x="1305" y="971"/>
                  </a:lnTo>
                  <a:lnTo>
                    <a:pt x="1305" y="970"/>
                  </a:lnTo>
                  <a:lnTo>
                    <a:pt x="1306" y="969"/>
                  </a:lnTo>
                  <a:lnTo>
                    <a:pt x="1308" y="969"/>
                  </a:lnTo>
                  <a:lnTo>
                    <a:pt x="1309" y="970"/>
                  </a:lnTo>
                  <a:lnTo>
                    <a:pt x="1309" y="971"/>
                  </a:lnTo>
                  <a:lnTo>
                    <a:pt x="1310" y="973"/>
                  </a:lnTo>
                  <a:lnTo>
                    <a:pt x="1311" y="975"/>
                  </a:lnTo>
                  <a:lnTo>
                    <a:pt x="1313" y="978"/>
                  </a:lnTo>
                  <a:lnTo>
                    <a:pt x="1313" y="981"/>
                  </a:lnTo>
                  <a:lnTo>
                    <a:pt x="1314" y="985"/>
                  </a:lnTo>
                  <a:lnTo>
                    <a:pt x="1315" y="989"/>
                  </a:lnTo>
                  <a:lnTo>
                    <a:pt x="1316" y="993"/>
                  </a:lnTo>
                  <a:lnTo>
                    <a:pt x="1316" y="995"/>
                  </a:lnTo>
                  <a:lnTo>
                    <a:pt x="1317" y="999"/>
                  </a:lnTo>
                  <a:lnTo>
                    <a:pt x="1319" y="1000"/>
                  </a:lnTo>
                  <a:lnTo>
                    <a:pt x="1320" y="1001"/>
                  </a:lnTo>
                  <a:lnTo>
                    <a:pt x="1320" y="1002"/>
                  </a:lnTo>
                  <a:lnTo>
                    <a:pt x="1321" y="1002"/>
                  </a:lnTo>
                  <a:lnTo>
                    <a:pt x="1322" y="1001"/>
                  </a:lnTo>
                  <a:lnTo>
                    <a:pt x="1324" y="1000"/>
                  </a:lnTo>
                  <a:lnTo>
                    <a:pt x="1324" y="999"/>
                  </a:lnTo>
                  <a:lnTo>
                    <a:pt x="1325" y="998"/>
                  </a:lnTo>
                  <a:lnTo>
                    <a:pt x="1326" y="996"/>
                  </a:lnTo>
                  <a:lnTo>
                    <a:pt x="1327" y="996"/>
                  </a:lnTo>
                  <a:lnTo>
                    <a:pt x="1327" y="995"/>
                  </a:lnTo>
                  <a:lnTo>
                    <a:pt x="1329" y="995"/>
                  </a:lnTo>
                  <a:lnTo>
                    <a:pt x="1330" y="995"/>
                  </a:lnTo>
                  <a:lnTo>
                    <a:pt x="1331" y="996"/>
                  </a:lnTo>
                  <a:lnTo>
                    <a:pt x="1331" y="998"/>
                  </a:lnTo>
                  <a:lnTo>
                    <a:pt x="1332" y="999"/>
                  </a:lnTo>
                  <a:lnTo>
                    <a:pt x="1334" y="1000"/>
                  </a:lnTo>
                  <a:lnTo>
                    <a:pt x="1335" y="1001"/>
                  </a:lnTo>
                  <a:lnTo>
                    <a:pt x="1335" y="1004"/>
                  </a:lnTo>
                  <a:lnTo>
                    <a:pt x="1336" y="1006"/>
                  </a:lnTo>
                  <a:lnTo>
                    <a:pt x="1337" y="1007"/>
                  </a:lnTo>
                  <a:lnTo>
                    <a:pt x="1339" y="1009"/>
                  </a:lnTo>
                  <a:lnTo>
                    <a:pt x="1339" y="1010"/>
                  </a:lnTo>
                  <a:lnTo>
                    <a:pt x="1340" y="1010"/>
                  </a:lnTo>
                  <a:lnTo>
                    <a:pt x="1341" y="1010"/>
                  </a:lnTo>
                  <a:lnTo>
                    <a:pt x="1342" y="1009"/>
                  </a:lnTo>
                  <a:lnTo>
                    <a:pt x="1344" y="1007"/>
                  </a:lnTo>
                  <a:lnTo>
                    <a:pt x="1344" y="1005"/>
                  </a:lnTo>
                  <a:lnTo>
                    <a:pt x="1345" y="1004"/>
                  </a:lnTo>
                  <a:lnTo>
                    <a:pt x="1346" y="1001"/>
                  </a:lnTo>
                  <a:lnTo>
                    <a:pt x="1347" y="999"/>
                  </a:lnTo>
                  <a:lnTo>
                    <a:pt x="1347" y="998"/>
                  </a:lnTo>
                  <a:lnTo>
                    <a:pt x="1349" y="996"/>
                  </a:lnTo>
                  <a:lnTo>
                    <a:pt x="1350" y="994"/>
                  </a:lnTo>
                  <a:lnTo>
                    <a:pt x="1351" y="991"/>
                  </a:lnTo>
                  <a:lnTo>
                    <a:pt x="1351" y="984"/>
                  </a:lnTo>
                  <a:lnTo>
                    <a:pt x="1352" y="969"/>
                  </a:lnTo>
                  <a:lnTo>
                    <a:pt x="1353" y="935"/>
                  </a:lnTo>
                  <a:lnTo>
                    <a:pt x="1355" y="866"/>
                  </a:lnTo>
                  <a:lnTo>
                    <a:pt x="1355" y="739"/>
                  </a:lnTo>
                  <a:lnTo>
                    <a:pt x="1356" y="531"/>
                  </a:lnTo>
                  <a:lnTo>
                    <a:pt x="1357" y="228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180"/>
                  </a:lnTo>
                  <a:lnTo>
                    <a:pt x="1370" y="353"/>
                  </a:lnTo>
                  <a:lnTo>
                    <a:pt x="1370" y="482"/>
                  </a:lnTo>
                  <a:lnTo>
                    <a:pt x="1371" y="577"/>
                  </a:lnTo>
                  <a:lnTo>
                    <a:pt x="1372" y="649"/>
                  </a:lnTo>
                  <a:lnTo>
                    <a:pt x="1373" y="702"/>
                  </a:lnTo>
                  <a:lnTo>
                    <a:pt x="1373" y="743"/>
                  </a:lnTo>
                  <a:lnTo>
                    <a:pt x="1375" y="777"/>
                  </a:lnTo>
                  <a:lnTo>
                    <a:pt x="1376" y="801"/>
                  </a:lnTo>
                  <a:lnTo>
                    <a:pt x="1377" y="822"/>
                  </a:lnTo>
                  <a:lnTo>
                    <a:pt x="1377" y="840"/>
                  </a:lnTo>
                  <a:lnTo>
                    <a:pt x="1378" y="855"/>
                  </a:lnTo>
                  <a:lnTo>
                    <a:pt x="1380" y="867"/>
                  </a:lnTo>
                  <a:lnTo>
                    <a:pt x="1381" y="877"/>
                  </a:lnTo>
                  <a:lnTo>
                    <a:pt x="1381" y="887"/>
                  </a:lnTo>
                  <a:lnTo>
                    <a:pt x="1382" y="896"/>
                  </a:lnTo>
                  <a:lnTo>
                    <a:pt x="1383" y="904"/>
                  </a:lnTo>
                  <a:lnTo>
                    <a:pt x="1385" y="912"/>
                  </a:lnTo>
                  <a:lnTo>
                    <a:pt x="1385" y="918"/>
                  </a:lnTo>
                  <a:lnTo>
                    <a:pt x="1386" y="924"/>
                  </a:lnTo>
                  <a:lnTo>
                    <a:pt x="1387" y="929"/>
                  </a:lnTo>
                  <a:lnTo>
                    <a:pt x="1388" y="934"/>
                  </a:lnTo>
                  <a:lnTo>
                    <a:pt x="1388" y="938"/>
                  </a:lnTo>
                  <a:lnTo>
                    <a:pt x="1389" y="943"/>
                  </a:lnTo>
                  <a:lnTo>
                    <a:pt x="1391" y="945"/>
                  </a:lnTo>
                  <a:lnTo>
                    <a:pt x="1392" y="948"/>
                  </a:lnTo>
                  <a:lnTo>
                    <a:pt x="1392" y="950"/>
                  </a:lnTo>
                  <a:lnTo>
                    <a:pt x="1393" y="953"/>
                  </a:lnTo>
                  <a:lnTo>
                    <a:pt x="1394" y="954"/>
                  </a:lnTo>
                  <a:lnTo>
                    <a:pt x="1396" y="955"/>
                  </a:lnTo>
                  <a:lnTo>
                    <a:pt x="1396" y="957"/>
                  </a:lnTo>
                  <a:lnTo>
                    <a:pt x="1397" y="957"/>
                  </a:lnTo>
                  <a:lnTo>
                    <a:pt x="1398" y="958"/>
                  </a:lnTo>
                  <a:lnTo>
                    <a:pt x="1399" y="958"/>
                  </a:lnTo>
                  <a:lnTo>
                    <a:pt x="1401" y="959"/>
                  </a:lnTo>
                  <a:lnTo>
                    <a:pt x="1401" y="960"/>
                  </a:lnTo>
                  <a:lnTo>
                    <a:pt x="1402" y="960"/>
                  </a:lnTo>
                  <a:lnTo>
                    <a:pt x="1403" y="960"/>
                  </a:lnTo>
                  <a:lnTo>
                    <a:pt x="1404" y="959"/>
                  </a:lnTo>
                  <a:lnTo>
                    <a:pt x="1404" y="958"/>
                  </a:lnTo>
                  <a:lnTo>
                    <a:pt x="1406" y="957"/>
                  </a:lnTo>
                  <a:lnTo>
                    <a:pt x="1407" y="955"/>
                  </a:lnTo>
                  <a:lnTo>
                    <a:pt x="1408" y="953"/>
                  </a:lnTo>
                  <a:lnTo>
                    <a:pt x="1408" y="952"/>
                  </a:lnTo>
                  <a:lnTo>
                    <a:pt x="1409" y="950"/>
                  </a:lnTo>
                  <a:lnTo>
                    <a:pt x="1411" y="950"/>
                  </a:lnTo>
                  <a:lnTo>
                    <a:pt x="1412" y="952"/>
                  </a:lnTo>
                  <a:lnTo>
                    <a:pt x="1412" y="954"/>
                  </a:lnTo>
                  <a:lnTo>
                    <a:pt x="1413" y="958"/>
                  </a:lnTo>
                  <a:lnTo>
                    <a:pt x="1414" y="963"/>
                  </a:lnTo>
                  <a:lnTo>
                    <a:pt x="1416" y="968"/>
                  </a:lnTo>
                  <a:lnTo>
                    <a:pt x="1416" y="973"/>
                  </a:lnTo>
                  <a:lnTo>
                    <a:pt x="1417" y="978"/>
                  </a:lnTo>
                  <a:lnTo>
                    <a:pt x="1418" y="983"/>
                  </a:lnTo>
                  <a:lnTo>
                    <a:pt x="1419" y="986"/>
                  </a:lnTo>
                  <a:lnTo>
                    <a:pt x="1419" y="991"/>
                  </a:lnTo>
                  <a:lnTo>
                    <a:pt x="1420" y="994"/>
                  </a:lnTo>
                  <a:lnTo>
                    <a:pt x="1422" y="996"/>
                  </a:lnTo>
                  <a:lnTo>
                    <a:pt x="1423" y="998"/>
                  </a:lnTo>
                  <a:lnTo>
                    <a:pt x="1423" y="999"/>
                  </a:lnTo>
                  <a:lnTo>
                    <a:pt x="1424" y="999"/>
                  </a:lnTo>
                  <a:lnTo>
                    <a:pt x="1425" y="999"/>
                  </a:lnTo>
                  <a:lnTo>
                    <a:pt x="1427" y="999"/>
                  </a:lnTo>
                  <a:lnTo>
                    <a:pt x="1427" y="999"/>
                  </a:lnTo>
                  <a:lnTo>
                    <a:pt x="1428" y="999"/>
                  </a:lnTo>
                  <a:lnTo>
                    <a:pt x="1429" y="999"/>
                  </a:lnTo>
                  <a:lnTo>
                    <a:pt x="1430" y="999"/>
                  </a:lnTo>
                  <a:lnTo>
                    <a:pt x="1430" y="999"/>
                  </a:lnTo>
                  <a:lnTo>
                    <a:pt x="1432" y="1000"/>
                  </a:lnTo>
                  <a:lnTo>
                    <a:pt x="1433" y="1000"/>
                  </a:lnTo>
                  <a:lnTo>
                    <a:pt x="1434" y="1000"/>
                  </a:lnTo>
                  <a:lnTo>
                    <a:pt x="1434" y="1000"/>
                  </a:lnTo>
                  <a:lnTo>
                    <a:pt x="1435" y="1000"/>
                  </a:lnTo>
                  <a:lnTo>
                    <a:pt x="1437" y="1000"/>
                  </a:lnTo>
                  <a:lnTo>
                    <a:pt x="1438" y="1000"/>
                  </a:lnTo>
                  <a:lnTo>
                    <a:pt x="1438" y="999"/>
                  </a:lnTo>
                  <a:lnTo>
                    <a:pt x="1439" y="999"/>
                  </a:lnTo>
                  <a:lnTo>
                    <a:pt x="1440" y="998"/>
                  </a:lnTo>
                  <a:lnTo>
                    <a:pt x="1442" y="998"/>
                  </a:lnTo>
                  <a:lnTo>
                    <a:pt x="1442" y="996"/>
                  </a:lnTo>
                  <a:lnTo>
                    <a:pt x="1443" y="996"/>
                  </a:lnTo>
                  <a:lnTo>
                    <a:pt x="1444" y="996"/>
                  </a:lnTo>
                  <a:lnTo>
                    <a:pt x="1445" y="996"/>
                  </a:lnTo>
                  <a:lnTo>
                    <a:pt x="1445" y="996"/>
                  </a:lnTo>
                  <a:lnTo>
                    <a:pt x="1447" y="996"/>
                  </a:lnTo>
                  <a:lnTo>
                    <a:pt x="1448" y="996"/>
                  </a:lnTo>
                  <a:lnTo>
                    <a:pt x="1449" y="996"/>
                  </a:lnTo>
                  <a:lnTo>
                    <a:pt x="1449" y="996"/>
                  </a:lnTo>
                  <a:lnTo>
                    <a:pt x="1450" y="998"/>
                  </a:lnTo>
                  <a:lnTo>
                    <a:pt x="1452" y="998"/>
                  </a:lnTo>
                  <a:lnTo>
                    <a:pt x="1453" y="998"/>
                  </a:lnTo>
                  <a:lnTo>
                    <a:pt x="1453" y="998"/>
                  </a:lnTo>
                  <a:lnTo>
                    <a:pt x="1454" y="999"/>
                  </a:lnTo>
                  <a:lnTo>
                    <a:pt x="1455" y="999"/>
                  </a:lnTo>
                  <a:lnTo>
                    <a:pt x="1456" y="999"/>
                  </a:lnTo>
                  <a:lnTo>
                    <a:pt x="1458" y="999"/>
                  </a:lnTo>
                  <a:lnTo>
                    <a:pt x="1458" y="999"/>
                  </a:lnTo>
                  <a:lnTo>
                    <a:pt x="1459" y="999"/>
                  </a:lnTo>
                  <a:lnTo>
                    <a:pt x="1460" y="1000"/>
                  </a:lnTo>
                  <a:lnTo>
                    <a:pt x="1461" y="1000"/>
                  </a:lnTo>
                  <a:lnTo>
                    <a:pt x="1461" y="999"/>
                  </a:lnTo>
                  <a:lnTo>
                    <a:pt x="1463" y="999"/>
                  </a:lnTo>
                  <a:lnTo>
                    <a:pt x="1464" y="1000"/>
                  </a:lnTo>
                  <a:lnTo>
                    <a:pt x="1465" y="1000"/>
                  </a:lnTo>
                  <a:lnTo>
                    <a:pt x="1465" y="1000"/>
                  </a:lnTo>
                  <a:lnTo>
                    <a:pt x="1466" y="1001"/>
                  </a:lnTo>
                  <a:lnTo>
                    <a:pt x="1468" y="1001"/>
                  </a:lnTo>
                  <a:lnTo>
                    <a:pt x="1469" y="1001"/>
                  </a:lnTo>
                  <a:lnTo>
                    <a:pt x="1469" y="1001"/>
                  </a:lnTo>
                  <a:lnTo>
                    <a:pt x="1470" y="1001"/>
                  </a:lnTo>
                  <a:lnTo>
                    <a:pt x="1471" y="1001"/>
                  </a:lnTo>
                  <a:lnTo>
                    <a:pt x="1473" y="1000"/>
                  </a:lnTo>
                  <a:lnTo>
                    <a:pt x="1473" y="999"/>
                  </a:lnTo>
                  <a:lnTo>
                    <a:pt x="1474" y="996"/>
                  </a:lnTo>
                  <a:lnTo>
                    <a:pt x="1475" y="994"/>
                  </a:lnTo>
                  <a:lnTo>
                    <a:pt x="1476" y="989"/>
                  </a:lnTo>
                  <a:lnTo>
                    <a:pt x="1476" y="985"/>
                  </a:lnTo>
                  <a:lnTo>
                    <a:pt x="1478" y="981"/>
                  </a:lnTo>
                  <a:lnTo>
                    <a:pt x="1479" y="979"/>
                  </a:lnTo>
                  <a:lnTo>
                    <a:pt x="1480" y="978"/>
                  </a:lnTo>
                  <a:lnTo>
                    <a:pt x="1480" y="978"/>
                  </a:lnTo>
                  <a:lnTo>
                    <a:pt x="1481" y="980"/>
                  </a:lnTo>
                  <a:lnTo>
                    <a:pt x="1483" y="984"/>
                  </a:lnTo>
                  <a:lnTo>
                    <a:pt x="1484" y="988"/>
                  </a:lnTo>
                  <a:lnTo>
                    <a:pt x="1484" y="991"/>
                  </a:lnTo>
                  <a:lnTo>
                    <a:pt x="1485" y="994"/>
                  </a:lnTo>
                  <a:lnTo>
                    <a:pt x="1486" y="996"/>
                  </a:lnTo>
                  <a:lnTo>
                    <a:pt x="1488" y="998"/>
                  </a:lnTo>
                  <a:lnTo>
                    <a:pt x="1488" y="998"/>
                  </a:lnTo>
                  <a:lnTo>
                    <a:pt x="1489" y="998"/>
                  </a:lnTo>
                  <a:lnTo>
                    <a:pt x="1490" y="996"/>
                  </a:lnTo>
                  <a:lnTo>
                    <a:pt x="1491" y="994"/>
                  </a:lnTo>
                  <a:lnTo>
                    <a:pt x="1491" y="993"/>
                  </a:lnTo>
                  <a:lnTo>
                    <a:pt x="1492" y="991"/>
                  </a:lnTo>
                  <a:lnTo>
                    <a:pt x="1494" y="991"/>
                  </a:lnTo>
                  <a:lnTo>
                    <a:pt x="1495" y="991"/>
                  </a:lnTo>
                  <a:lnTo>
                    <a:pt x="1495" y="993"/>
                  </a:lnTo>
                  <a:lnTo>
                    <a:pt x="1496" y="994"/>
                  </a:lnTo>
                  <a:lnTo>
                    <a:pt x="1497" y="995"/>
                  </a:lnTo>
                  <a:lnTo>
                    <a:pt x="1499" y="998"/>
                  </a:lnTo>
                  <a:lnTo>
                    <a:pt x="1499" y="999"/>
                  </a:lnTo>
                  <a:lnTo>
                    <a:pt x="1500" y="1001"/>
                  </a:lnTo>
                  <a:lnTo>
                    <a:pt x="1501" y="1002"/>
                  </a:lnTo>
                  <a:lnTo>
                    <a:pt x="1502" y="1004"/>
                  </a:lnTo>
                  <a:lnTo>
                    <a:pt x="1502" y="1004"/>
                  </a:lnTo>
                  <a:lnTo>
                    <a:pt x="1504" y="1004"/>
                  </a:lnTo>
                  <a:lnTo>
                    <a:pt x="1505" y="1002"/>
                  </a:lnTo>
                  <a:lnTo>
                    <a:pt x="1506" y="1000"/>
                  </a:lnTo>
                  <a:lnTo>
                    <a:pt x="1506" y="998"/>
                  </a:lnTo>
                  <a:lnTo>
                    <a:pt x="1507" y="993"/>
                  </a:lnTo>
                  <a:lnTo>
                    <a:pt x="1509" y="988"/>
                  </a:lnTo>
                  <a:lnTo>
                    <a:pt x="1510" y="980"/>
                  </a:lnTo>
                  <a:lnTo>
                    <a:pt x="1511" y="976"/>
                  </a:lnTo>
                  <a:lnTo>
                    <a:pt x="1511" y="971"/>
                  </a:lnTo>
                  <a:lnTo>
                    <a:pt x="1512" y="969"/>
                  </a:lnTo>
                  <a:lnTo>
                    <a:pt x="1514" y="969"/>
                  </a:lnTo>
                  <a:lnTo>
                    <a:pt x="1515" y="970"/>
                  </a:lnTo>
                  <a:lnTo>
                    <a:pt x="1515" y="973"/>
                  </a:lnTo>
                  <a:lnTo>
                    <a:pt x="1516" y="976"/>
                  </a:lnTo>
                  <a:lnTo>
                    <a:pt x="1517" y="981"/>
                  </a:lnTo>
                  <a:lnTo>
                    <a:pt x="1519" y="986"/>
                  </a:lnTo>
                  <a:lnTo>
                    <a:pt x="1519" y="990"/>
                  </a:lnTo>
                  <a:lnTo>
                    <a:pt x="1520" y="995"/>
                  </a:lnTo>
                  <a:lnTo>
                    <a:pt x="1521" y="999"/>
                  </a:lnTo>
                  <a:lnTo>
                    <a:pt x="1522" y="1002"/>
                  </a:lnTo>
                  <a:lnTo>
                    <a:pt x="1522" y="1005"/>
                  </a:lnTo>
                  <a:lnTo>
                    <a:pt x="1524" y="1007"/>
                  </a:lnTo>
                  <a:lnTo>
                    <a:pt x="1525" y="1009"/>
                  </a:lnTo>
                  <a:lnTo>
                    <a:pt x="1526" y="1009"/>
                  </a:lnTo>
                  <a:lnTo>
                    <a:pt x="1526" y="1009"/>
                  </a:lnTo>
                  <a:lnTo>
                    <a:pt x="1527" y="1007"/>
                  </a:lnTo>
                  <a:lnTo>
                    <a:pt x="1528" y="1006"/>
                  </a:lnTo>
                  <a:lnTo>
                    <a:pt x="1530" y="1005"/>
                  </a:lnTo>
                  <a:lnTo>
                    <a:pt x="1530" y="1004"/>
                  </a:lnTo>
                  <a:lnTo>
                    <a:pt x="1531" y="1002"/>
                  </a:lnTo>
                  <a:lnTo>
                    <a:pt x="1532" y="1002"/>
                  </a:lnTo>
                  <a:lnTo>
                    <a:pt x="1533" y="1001"/>
                  </a:lnTo>
                  <a:lnTo>
                    <a:pt x="1533" y="1000"/>
                  </a:lnTo>
                  <a:lnTo>
                    <a:pt x="1535" y="998"/>
                  </a:lnTo>
                  <a:lnTo>
                    <a:pt x="1536" y="994"/>
                  </a:lnTo>
                  <a:lnTo>
                    <a:pt x="1537" y="988"/>
                  </a:lnTo>
                  <a:lnTo>
                    <a:pt x="1537" y="979"/>
                  </a:lnTo>
                  <a:lnTo>
                    <a:pt x="1538" y="968"/>
                  </a:lnTo>
                  <a:lnTo>
                    <a:pt x="1540" y="954"/>
                  </a:lnTo>
                  <a:lnTo>
                    <a:pt x="1541" y="940"/>
                  </a:lnTo>
                  <a:lnTo>
                    <a:pt x="1541" y="924"/>
                  </a:lnTo>
                  <a:lnTo>
                    <a:pt x="1542" y="908"/>
                  </a:lnTo>
                  <a:lnTo>
                    <a:pt x="1543" y="893"/>
                  </a:lnTo>
                  <a:lnTo>
                    <a:pt x="1545" y="877"/>
                  </a:lnTo>
                  <a:lnTo>
                    <a:pt x="1545" y="861"/>
                  </a:lnTo>
                  <a:lnTo>
                    <a:pt x="1546" y="846"/>
                  </a:lnTo>
                  <a:lnTo>
                    <a:pt x="1547" y="830"/>
                  </a:lnTo>
                  <a:lnTo>
                    <a:pt x="1548" y="813"/>
                  </a:lnTo>
                  <a:lnTo>
                    <a:pt x="1548" y="795"/>
                  </a:lnTo>
                  <a:lnTo>
                    <a:pt x="1550" y="778"/>
                  </a:lnTo>
                  <a:lnTo>
                    <a:pt x="1551" y="760"/>
                  </a:lnTo>
                  <a:lnTo>
                    <a:pt x="1552" y="750"/>
                  </a:lnTo>
                  <a:lnTo>
                    <a:pt x="1552" y="736"/>
                  </a:lnTo>
                  <a:lnTo>
                    <a:pt x="1553" y="724"/>
                  </a:lnTo>
                  <a:lnTo>
                    <a:pt x="1555" y="716"/>
                  </a:lnTo>
                  <a:lnTo>
                    <a:pt x="1556" y="711"/>
                  </a:lnTo>
                  <a:lnTo>
                    <a:pt x="1556" y="709"/>
                  </a:lnTo>
                  <a:lnTo>
                    <a:pt x="1557" y="712"/>
                  </a:lnTo>
                  <a:lnTo>
                    <a:pt x="1558" y="718"/>
                  </a:lnTo>
                  <a:lnTo>
                    <a:pt x="1560" y="728"/>
                  </a:lnTo>
                  <a:lnTo>
                    <a:pt x="1560" y="740"/>
                  </a:lnTo>
                  <a:lnTo>
                    <a:pt x="1561" y="755"/>
                  </a:lnTo>
                  <a:lnTo>
                    <a:pt x="1562" y="773"/>
                  </a:lnTo>
                  <a:lnTo>
                    <a:pt x="1563" y="790"/>
                  </a:lnTo>
                  <a:lnTo>
                    <a:pt x="1563" y="809"/>
                  </a:lnTo>
                  <a:lnTo>
                    <a:pt x="1564" y="827"/>
                  </a:lnTo>
                  <a:lnTo>
                    <a:pt x="1566" y="846"/>
                  </a:lnTo>
                  <a:lnTo>
                    <a:pt x="1567" y="863"/>
                  </a:lnTo>
                  <a:lnTo>
                    <a:pt x="1568" y="881"/>
                  </a:lnTo>
                  <a:lnTo>
                    <a:pt x="1568" y="897"/>
                  </a:lnTo>
                  <a:lnTo>
                    <a:pt x="1569" y="912"/>
                  </a:lnTo>
                  <a:lnTo>
                    <a:pt x="1571" y="926"/>
                  </a:lnTo>
                  <a:lnTo>
                    <a:pt x="1572" y="938"/>
                  </a:lnTo>
                  <a:lnTo>
                    <a:pt x="1572" y="949"/>
                  </a:lnTo>
                  <a:lnTo>
                    <a:pt x="1573" y="955"/>
                  </a:lnTo>
                  <a:lnTo>
                    <a:pt x="1574" y="964"/>
                  </a:lnTo>
                  <a:lnTo>
                    <a:pt x="1576" y="973"/>
                  </a:lnTo>
                  <a:lnTo>
                    <a:pt x="1576" y="979"/>
                  </a:lnTo>
                  <a:lnTo>
                    <a:pt x="1577" y="984"/>
                  </a:lnTo>
                  <a:lnTo>
                    <a:pt x="1578" y="989"/>
                  </a:lnTo>
                  <a:lnTo>
                    <a:pt x="1579" y="993"/>
                  </a:lnTo>
                  <a:lnTo>
                    <a:pt x="1579" y="995"/>
                  </a:lnTo>
                  <a:lnTo>
                    <a:pt x="1581" y="998"/>
                  </a:lnTo>
                  <a:lnTo>
                    <a:pt x="1582" y="1000"/>
                  </a:lnTo>
                  <a:lnTo>
                    <a:pt x="1583" y="1001"/>
                  </a:lnTo>
                  <a:lnTo>
                    <a:pt x="1583" y="1001"/>
                  </a:lnTo>
                  <a:lnTo>
                    <a:pt x="1584" y="1002"/>
                  </a:lnTo>
                  <a:lnTo>
                    <a:pt x="1586" y="1002"/>
                  </a:lnTo>
                  <a:lnTo>
                    <a:pt x="1587" y="1002"/>
                  </a:lnTo>
                  <a:lnTo>
                    <a:pt x="1587" y="1004"/>
                  </a:lnTo>
                  <a:lnTo>
                    <a:pt x="1588" y="1004"/>
                  </a:lnTo>
                  <a:lnTo>
                    <a:pt x="1589" y="1004"/>
                  </a:lnTo>
                  <a:lnTo>
                    <a:pt x="1591" y="1004"/>
                  </a:lnTo>
                  <a:lnTo>
                    <a:pt x="1591" y="1005"/>
                  </a:lnTo>
                  <a:lnTo>
                    <a:pt x="1592" y="1005"/>
                  </a:lnTo>
                  <a:lnTo>
                    <a:pt x="1593" y="1005"/>
                  </a:lnTo>
                  <a:lnTo>
                    <a:pt x="1594" y="1005"/>
                  </a:lnTo>
                  <a:lnTo>
                    <a:pt x="1594" y="1005"/>
                  </a:lnTo>
                  <a:lnTo>
                    <a:pt x="1596" y="1006"/>
                  </a:lnTo>
                  <a:lnTo>
                    <a:pt x="1597" y="1006"/>
                  </a:lnTo>
                  <a:lnTo>
                    <a:pt x="1598" y="1006"/>
                  </a:lnTo>
                  <a:lnTo>
                    <a:pt x="1598" y="1006"/>
                  </a:lnTo>
                  <a:lnTo>
                    <a:pt x="1599" y="1006"/>
                  </a:lnTo>
                  <a:lnTo>
                    <a:pt x="1600" y="1006"/>
                  </a:lnTo>
                  <a:lnTo>
                    <a:pt x="1602" y="1006"/>
                  </a:lnTo>
                  <a:lnTo>
                    <a:pt x="1602" y="1006"/>
                  </a:lnTo>
                  <a:lnTo>
                    <a:pt x="1603" y="1006"/>
                  </a:lnTo>
                  <a:lnTo>
                    <a:pt x="1604" y="1006"/>
                  </a:lnTo>
                  <a:lnTo>
                    <a:pt x="1605" y="1005"/>
                  </a:lnTo>
                  <a:lnTo>
                    <a:pt x="1605" y="1005"/>
                  </a:lnTo>
                  <a:lnTo>
                    <a:pt x="1607" y="1005"/>
                  </a:lnTo>
                  <a:lnTo>
                    <a:pt x="1608" y="1004"/>
                  </a:lnTo>
                  <a:lnTo>
                    <a:pt x="1609" y="1004"/>
                  </a:lnTo>
                  <a:lnTo>
                    <a:pt x="1609" y="1002"/>
                  </a:lnTo>
                  <a:lnTo>
                    <a:pt x="1610" y="1002"/>
                  </a:lnTo>
                  <a:lnTo>
                    <a:pt x="1612" y="1001"/>
                  </a:lnTo>
                  <a:lnTo>
                    <a:pt x="1613" y="1002"/>
                  </a:lnTo>
                  <a:lnTo>
                    <a:pt x="1613" y="1002"/>
                  </a:lnTo>
                  <a:lnTo>
                    <a:pt x="1614" y="1002"/>
                  </a:lnTo>
                  <a:lnTo>
                    <a:pt x="1615" y="1004"/>
                  </a:lnTo>
                  <a:lnTo>
                    <a:pt x="1617" y="1004"/>
                  </a:lnTo>
                  <a:lnTo>
                    <a:pt x="1617" y="1005"/>
                  </a:lnTo>
                  <a:lnTo>
                    <a:pt x="1618" y="1005"/>
                  </a:lnTo>
                  <a:lnTo>
                    <a:pt x="1619" y="1005"/>
                  </a:lnTo>
                  <a:lnTo>
                    <a:pt x="1620" y="1005"/>
                  </a:lnTo>
                  <a:lnTo>
                    <a:pt x="1620" y="1004"/>
                  </a:lnTo>
                  <a:lnTo>
                    <a:pt x="1622" y="1002"/>
                  </a:lnTo>
                  <a:lnTo>
                    <a:pt x="1623" y="1000"/>
                  </a:lnTo>
                  <a:lnTo>
                    <a:pt x="1624" y="998"/>
                  </a:lnTo>
                  <a:lnTo>
                    <a:pt x="1625" y="995"/>
                  </a:lnTo>
                  <a:lnTo>
                    <a:pt x="1625" y="993"/>
                  </a:lnTo>
                  <a:lnTo>
                    <a:pt x="1627" y="990"/>
                  </a:lnTo>
                  <a:lnTo>
                    <a:pt x="1628" y="988"/>
                  </a:lnTo>
                  <a:lnTo>
                    <a:pt x="1629" y="986"/>
                  </a:lnTo>
                  <a:lnTo>
                    <a:pt x="1629" y="985"/>
                  </a:lnTo>
                  <a:lnTo>
                    <a:pt x="1630" y="984"/>
                  </a:lnTo>
                  <a:lnTo>
                    <a:pt x="1632" y="983"/>
                  </a:lnTo>
                  <a:lnTo>
                    <a:pt x="1633" y="983"/>
                  </a:lnTo>
                  <a:lnTo>
                    <a:pt x="1633" y="981"/>
                  </a:lnTo>
                  <a:lnTo>
                    <a:pt x="1634" y="980"/>
                  </a:lnTo>
                  <a:lnTo>
                    <a:pt x="1635" y="979"/>
                  </a:lnTo>
                  <a:lnTo>
                    <a:pt x="1636" y="978"/>
                  </a:lnTo>
                  <a:lnTo>
                    <a:pt x="1636" y="976"/>
                  </a:lnTo>
                  <a:lnTo>
                    <a:pt x="1638" y="974"/>
                  </a:lnTo>
                  <a:lnTo>
                    <a:pt x="1639" y="971"/>
                  </a:lnTo>
                  <a:lnTo>
                    <a:pt x="1640" y="970"/>
                  </a:lnTo>
                  <a:lnTo>
                    <a:pt x="1640" y="969"/>
                  </a:lnTo>
                  <a:lnTo>
                    <a:pt x="1641" y="969"/>
                  </a:lnTo>
                  <a:lnTo>
                    <a:pt x="1643" y="970"/>
                  </a:lnTo>
                  <a:lnTo>
                    <a:pt x="1644" y="974"/>
                  </a:lnTo>
                  <a:lnTo>
                    <a:pt x="1644" y="979"/>
                  </a:lnTo>
                  <a:lnTo>
                    <a:pt x="1645" y="985"/>
                  </a:lnTo>
                  <a:lnTo>
                    <a:pt x="1646" y="990"/>
                  </a:lnTo>
                  <a:lnTo>
                    <a:pt x="1648" y="995"/>
                  </a:lnTo>
                  <a:lnTo>
                    <a:pt x="1648" y="999"/>
                  </a:lnTo>
                  <a:lnTo>
                    <a:pt x="1649" y="1001"/>
                  </a:lnTo>
                  <a:lnTo>
                    <a:pt x="1650" y="1002"/>
                  </a:lnTo>
                  <a:lnTo>
                    <a:pt x="1651" y="1004"/>
                  </a:lnTo>
                  <a:lnTo>
                    <a:pt x="1651" y="1004"/>
                  </a:lnTo>
                  <a:lnTo>
                    <a:pt x="1653" y="1004"/>
                  </a:lnTo>
                  <a:lnTo>
                    <a:pt x="1654" y="1004"/>
                  </a:lnTo>
                  <a:lnTo>
                    <a:pt x="1655" y="1002"/>
                  </a:lnTo>
                  <a:lnTo>
                    <a:pt x="1655" y="1002"/>
                  </a:lnTo>
                  <a:lnTo>
                    <a:pt x="1656" y="1001"/>
                  </a:lnTo>
                  <a:lnTo>
                    <a:pt x="1658" y="1000"/>
                  </a:lnTo>
                  <a:lnTo>
                    <a:pt x="1659" y="999"/>
                  </a:lnTo>
                  <a:lnTo>
                    <a:pt x="1659" y="996"/>
                  </a:lnTo>
                  <a:lnTo>
                    <a:pt x="1660" y="995"/>
                  </a:lnTo>
                  <a:lnTo>
                    <a:pt x="1661" y="994"/>
                  </a:lnTo>
                  <a:lnTo>
                    <a:pt x="1663" y="993"/>
                  </a:lnTo>
                  <a:lnTo>
                    <a:pt x="1663" y="993"/>
                  </a:lnTo>
                  <a:lnTo>
                    <a:pt x="1664" y="993"/>
                  </a:lnTo>
                  <a:lnTo>
                    <a:pt x="1665" y="993"/>
                  </a:lnTo>
                  <a:lnTo>
                    <a:pt x="1666" y="994"/>
                  </a:lnTo>
                  <a:lnTo>
                    <a:pt x="1666" y="994"/>
                  </a:lnTo>
                  <a:lnTo>
                    <a:pt x="1668" y="995"/>
                  </a:lnTo>
                  <a:lnTo>
                    <a:pt x="1669" y="996"/>
                  </a:lnTo>
                  <a:lnTo>
                    <a:pt x="1670" y="999"/>
                  </a:lnTo>
                  <a:lnTo>
                    <a:pt x="1670" y="1000"/>
                  </a:lnTo>
                  <a:lnTo>
                    <a:pt x="1671" y="1001"/>
                  </a:lnTo>
                  <a:lnTo>
                    <a:pt x="1672" y="1002"/>
                  </a:lnTo>
                  <a:lnTo>
                    <a:pt x="1674" y="1004"/>
                  </a:lnTo>
                  <a:lnTo>
                    <a:pt x="1674" y="1004"/>
                  </a:lnTo>
                  <a:lnTo>
                    <a:pt x="1675" y="1005"/>
                  </a:lnTo>
                  <a:lnTo>
                    <a:pt x="1676" y="1006"/>
                  </a:lnTo>
                  <a:lnTo>
                    <a:pt x="1677" y="1007"/>
                  </a:lnTo>
                  <a:lnTo>
                    <a:pt x="1679" y="1007"/>
                  </a:lnTo>
                  <a:lnTo>
                    <a:pt x="1679" y="1007"/>
                  </a:lnTo>
                  <a:lnTo>
                    <a:pt x="1680" y="1007"/>
                  </a:lnTo>
                  <a:lnTo>
                    <a:pt x="1681" y="1006"/>
                  </a:lnTo>
                  <a:lnTo>
                    <a:pt x="1682" y="1004"/>
                  </a:lnTo>
                  <a:lnTo>
                    <a:pt x="1682" y="1001"/>
                  </a:lnTo>
                  <a:lnTo>
                    <a:pt x="1684" y="998"/>
                  </a:lnTo>
                  <a:lnTo>
                    <a:pt x="1685" y="995"/>
                  </a:lnTo>
                  <a:lnTo>
                    <a:pt x="1686" y="995"/>
                  </a:lnTo>
                  <a:lnTo>
                    <a:pt x="1686" y="995"/>
                  </a:lnTo>
                  <a:lnTo>
                    <a:pt x="1687" y="998"/>
                  </a:lnTo>
                  <a:lnTo>
                    <a:pt x="1689" y="999"/>
                  </a:lnTo>
                  <a:lnTo>
                    <a:pt x="1690" y="1000"/>
                  </a:lnTo>
                  <a:lnTo>
                    <a:pt x="1690" y="1000"/>
                  </a:lnTo>
                  <a:lnTo>
                    <a:pt x="1691" y="996"/>
                  </a:lnTo>
                  <a:lnTo>
                    <a:pt x="1692" y="991"/>
                  </a:lnTo>
                  <a:lnTo>
                    <a:pt x="1694" y="978"/>
                  </a:lnTo>
                  <a:lnTo>
                    <a:pt x="1694" y="958"/>
                  </a:lnTo>
                  <a:lnTo>
                    <a:pt x="1695" y="928"/>
                  </a:lnTo>
                  <a:lnTo>
                    <a:pt x="1696" y="887"/>
                  </a:lnTo>
                  <a:lnTo>
                    <a:pt x="1697" y="836"/>
                  </a:lnTo>
                  <a:lnTo>
                    <a:pt x="1697" y="777"/>
                  </a:lnTo>
                  <a:lnTo>
                    <a:pt x="1699" y="714"/>
                  </a:lnTo>
                  <a:lnTo>
                    <a:pt x="1700" y="659"/>
                  </a:lnTo>
                  <a:lnTo>
                    <a:pt x="1701" y="618"/>
                  </a:lnTo>
                  <a:lnTo>
                    <a:pt x="1701" y="596"/>
                  </a:lnTo>
                  <a:lnTo>
                    <a:pt x="1702" y="600"/>
                  </a:lnTo>
                  <a:lnTo>
                    <a:pt x="1704" y="626"/>
                  </a:lnTo>
                  <a:lnTo>
                    <a:pt x="1705" y="671"/>
                  </a:lnTo>
                  <a:lnTo>
                    <a:pt x="1705" y="726"/>
                  </a:lnTo>
                  <a:lnTo>
                    <a:pt x="1706" y="783"/>
                  </a:lnTo>
                  <a:lnTo>
                    <a:pt x="1707" y="835"/>
                  </a:lnTo>
                  <a:lnTo>
                    <a:pt x="1708" y="881"/>
                  </a:lnTo>
                  <a:lnTo>
                    <a:pt x="1708" y="917"/>
                  </a:lnTo>
                  <a:lnTo>
                    <a:pt x="1710" y="935"/>
                  </a:lnTo>
                  <a:lnTo>
                    <a:pt x="1711" y="958"/>
                  </a:lnTo>
                  <a:lnTo>
                    <a:pt x="1712" y="973"/>
                  </a:lnTo>
                  <a:lnTo>
                    <a:pt x="1712" y="984"/>
                  </a:lnTo>
                  <a:lnTo>
                    <a:pt x="1713" y="991"/>
                  </a:lnTo>
                  <a:lnTo>
                    <a:pt x="1715" y="996"/>
                  </a:lnTo>
                  <a:lnTo>
                    <a:pt x="1716" y="1000"/>
                  </a:lnTo>
                  <a:lnTo>
                    <a:pt x="1716" y="1000"/>
                  </a:lnTo>
                  <a:lnTo>
                    <a:pt x="1717" y="999"/>
                  </a:lnTo>
                  <a:lnTo>
                    <a:pt x="1718" y="990"/>
                  </a:lnTo>
                  <a:lnTo>
                    <a:pt x="1720" y="970"/>
                  </a:lnTo>
                  <a:lnTo>
                    <a:pt x="1720" y="930"/>
                  </a:lnTo>
                  <a:lnTo>
                    <a:pt x="1721" y="855"/>
                  </a:lnTo>
                  <a:lnTo>
                    <a:pt x="1722" y="733"/>
                  </a:lnTo>
                  <a:lnTo>
                    <a:pt x="1723" y="555"/>
                  </a:lnTo>
                  <a:lnTo>
                    <a:pt x="1723" y="334"/>
                  </a:lnTo>
                  <a:lnTo>
                    <a:pt x="1725" y="99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91"/>
                  </a:lnTo>
                  <a:lnTo>
                    <a:pt x="1731" y="262"/>
                  </a:lnTo>
                  <a:lnTo>
                    <a:pt x="1732" y="419"/>
                  </a:lnTo>
                  <a:lnTo>
                    <a:pt x="1733" y="548"/>
                  </a:lnTo>
                  <a:lnTo>
                    <a:pt x="1735" y="650"/>
                  </a:lnTo>
                  <a:lnTo>
                    <a:pt x="1736" y="728"/>
                  </a:lnTo>
                  <a:lnTo>
                    <a:pt x="1736" y="785"/>
                  </a:lnTo>
                  <a:lnTo>
                    <a:pt x="1737" y="830"/>
                  </a:lnTo>
                  <a:lnTo>
                    <a:pt x="1738" y="862"/>
                  </a:lnTo>
                  <a:lnTo>
                    <a:pt x="1740" y="887"/>
                  </a:lnTo>
                  <a:lnTo>
                    <a:pt x="1740" y="906"/>
                  </a:lnTo>
                  <a:lnTo>
                    <a:pt x="1741" y="919"/>
                  </a:lnTo>
                  <a:lnTo>
                    <a:pt x="1742" y="930"/>
                  </a:lnTo>
                  <a:lnTo>
                    <a:pt x="1743" y="938"/>
                  </a:lnTo>
                  <a:lnTo>
                    <a:pt x="1743" y="944"/>
                  </a:lnTo>
                  <a:lnTo>
                    <a:pt x="1744" y="949"/>
                  </a:lnTo>
                  <a:lnTo>
                    <a:pt x="1746" y="954"/>
                  </a:lnTo>
                  <a:lnTo>
                    <a:pt x="1747" y="958"/>
                  </a:lnTo>
                  <a:lnTo>
                    <a:pt x="1747" y="963"/>
                  </a:lnTo>
                  <a:lnTo>
                    <a:pt x="1748" y="966"/>
                  </a:lnTo>
                  <a:lnTo>
                    <a:pt x="1749" y="970"/>
                  </a:lnTo>
                  <a:lnTo>
                    <a:pt x="1751" y="973"/>
                  </a:lnTo>
                  <a:lnTo>
                    <a:pt x="1751" y="975"/>
                  </a:lnTo>
                  <a:lnTo>
                    <a:pt x="1752" y="978"/>
                  </a:lnTo>
                  <a:lnTo>
                    <a:pt x="1753" y="980"/>
                  </a:lnTo>
                  <a:lnTo>
                    <a:pt x="1754" y="984"/>
                  </a:lnTo>
                  <a:lnTo>
                    <a:pt x="1754" y="986"/>
                  </a:lnTo>
                  <a:lnTo>
                    <a:pt x="1756" y="989"/>
                  </a:lnTo>
                  <a:lnTo>
                    <a:pt x="1757" y="991"/>
                  </a:lnTo>
                  <a:lnTo>
                    <a:pt x="1758" y="994"/>
                  </a:lnTo>
                  <a:lnTo>
                    <a:pt x="1758" y="996"/>
                  </a:lnTo>
                  <a:lnTo>
                    <a:pt x="1759" y="999"/>
                  </a:lnTo>
                  <a:lnTo>
                    <a:pt x="1761" y="1000"/>
                  </a:lnTo>
                  <a:lnTo>
                    <a:pt x="1762" y="1001"/>
                  </a:lnTo>
                  <a:lnTo>
                    <a:pt x="1762" y="1002"/>
                  </a:lnTo>
                  <a:lnTo>
                    <a:pt x="1763" y="1001"/>
                  </a:lnTo>
                  <a:lnTo>
                    <a:pt x="1764" y="1000"/>
                  </a:lnTo>
                  <a:lnTo>
                    <a:pt x="1766" y="998"/>
                  </a:lnTo>
                  <a:lnTo>
                    <a:pt x="1766" y="994"/>
                  </a:lnTo>
                  <a:lnTo>
                    <a:pt x="1767" y="988"/>
                  </a:lnTo>
                  <a:lnTo>
                    <a:pt x="1768" y="980"/>
                  </a:lnTo>
                  <a:lnTo>
                    <a:pt x="1769" y="974"/>
                  </a:lnTo>
                  <a:lnTo>
                    <a:pt x="1769" y="963"/>
                  </a:lnTo>
                  <a:lnTo>
                    <a:pt x="1771" y="952"/>
                  </a:lnTo>
                  <a:lnTo>
                    <a:pt x="1772" y="942"/>
                  </a:lnTo>
                  <a:lnTo>
                    <a:pt x="1773" y="934"/>
                  </a:lnTo>
                  <a:lnTo>
                    <a:pt x="1773" y="930"/>
                  </a:lnTo>
                  <a:lnTo>
                    <a:pt x="1774" y="930"/>
                  </a:lnTo>
                  <a:lnTo>
                    <a:pt x="1776" y="933"/>
                  </a:lnTo>
                  <a:lnTo>
                    <a:pt x="1777" y="940"/>
                  </a:lnTo>
                  <a:lnTo>
                    <a:pt x="1777" y="948"/>
                  </a:lnTo>
                  <a:lnTo>
                    <a:pt x="1778" y="958"/>
                  </a:lnTo>
                  <a:lnTo>
                    <a:pt x="1779" y="966"/>
                  </a:lnTo>
                  <a:lnTo>
                    <a:pt x="1780" y="974"/>
                  </a:lnTo>
                  <a:lnTo>
                    <a:pt x="1780" y="981"/>
                  </a:lnTo>
                  <a:lnTo>
                    <a:pt x="1782" y="986"/>
                  </a:lnTo>
                  <a:lnTo>
                    <a:pt x="1783" y="991"/>
                  </a:lnTo>
                  <a:lnTo>
                    <a:pt x="1784" y="995"/>
                  </a:lnTo>
                  <a:lnTo>
                    <a:pt x="1784" y="999"/>
                  </a:lnTo>
                  <a:lnTo>
                    <a:pt x="1785" y="1000"/>
                  </a:lnTo>
                  <a:lnTo>
                    <a:pt x="1787" y="1002"/>
                  </a:lnTo>
                  <a:lnTo>
                    <a:pt x="1788" y="1004"/>
                  </a:lnTo>
                  <a:lnTo>
                    <a:pt x="1788" y="1004"/>
                  </a:lnTo>
                  <a:lnTo>
                    <a:pt x="1789" y="1004"/>
                  </a:lnTo>
                  <a:lnTo>
                    <a:pt x="1790" y="1004"/>
                  </a:lnTo>
                  <a:lnTo>
                    <a:pt x="1792" y="1004"/>
                  </a:lnTo>
                  <a:lnTo>
                    <a:pt x="1793" y="1002"/>
                  </a:lnTo>
                  <a:lnTo>
                    <a:pt x="1793" y="1002"/>
                  </a:lnTo>
                  <a:lnTo>
                    <a:pt x="1794" y="1001"/>
                  </a:lnTo>
                  <a:lnTo>
                    <a:pt x="1795" y="1000"/>
                  </a:lnTo>
                  <a:lnTo>
                    <a:pt x="1797" y="1000"/>
                  </a:lnTo>
                  <a:lnTo>
                    <a:pt x="1797" y="999"/>
                  </a:lnTo>
                  <a:lnTo>
                    <a:pt x="1798" y="999"/>
                  </a:lnTo>
                  <a:lnTo>
                    <a:pt x="1799" y="1000"/>
                  </a:lnTo>
                  <a:lnTo>
                    <a:pt x="1800" y="1000"/>
                  </a:lnTo>
                  <a:lnTo>
                    <a:pt x="1800" y="1001"/>
                  </a:lnTo>
                  <a:lnTo>
                    <a:pt x="1802" y="1001"/>
                  </a:lnTo>
                  <a:lnTo>
                    <a:pt x="1803" y="1002"/>
                  </a:lnTo>
                  <a:lnTo>
                    <a:pt x="1804" y="1004"/>
                  </a:lnTo>
                  <a:lnTo>
                    <a:pt x="1804" y="1005"/>
                  </a:lnTo>
                  <a:lnTo>
                    <a:pt x="1805" y="1005"/>
                  </a:lnTo>
                  <a:lnTo>
                    <a:pt x="1807" y="1006"/>
                  </a:lnTo>
                  <a:lnTo>
                    <a:pt x="1808" y="1007"/>
                  </a:lnTo>
                  <a:lnTo>
                    <a:pt x="1808" y="1007"/>
                  </a:lnTo>
                  <a:lnTo>
                    <a:pt x="1809" y="1007"/>
                  </a:lnTo>
                  <a:lnTo>
                    <a:pt x="1810" y="1007"/>
                  </a:lnTo>
                  <a:lnTo>
                    <a:pt x="1811" y="1007"/>
                  </a:lnTo>
                  <a:lnTo>
                    <a:pt x="1811" y="1006"/>
                  </a:lnTo>
                  <a:lnTo>
                    <a:pt x="1813" y="1004"/>
                  </a:lnTo>
                  <a:lnTo>
                    <a:pt x="1814" y="1000"/>
                  </a:lnTo>
                  <a:lnTo>
                    <a:pt x="1815" y="994"/>
                  </a:lnTo>
                  <a:lnTo>
                    <a:pt x="1815" y="985"/>
                  </a:lnTo>
                  <a:lnTo>
                    <a:pt x="1816" y="974"/>
                  </a:lnTo>
                  <a:lnTo>
                    <a:pt x="1818" y="963"/>
                  </a:lnTo>
                  <a:lnTo>
                    <a:pt x="1819" y="950"/>
                  </a:lnTo>
                  <a:lnTo>
                    <a:pt x="1819" y="939"/>
                  </a:lnTo>
                  <a:lnTo>
                    <a:pt x="1820" y="930"/>
                  </a:lnTo>
                  <a:lnTo>
                    <a:pt x="1821" y="926"/>
                  </a:lnTo>
                  <a:lnTo>
                    <a:pt x="1823" y="924"/>
                  </a:lnTo>
                  <a:lnTo>
                    <a:pt x="1823" y="926"/>
                  </a:lnTo>
                  <a:lnTo>
                    <a:pt x="1824" y="930"/>
                  </a:lnTo>
                  <a:lnTo>
                    <a:pt x="1825" y="938"/>
                  </a:lnTo>
                  <a:lnTo>
                    <a:pt x="1826" y="945"/>
                  </a:lnTo>
                  <a:lnTo>
                    <a:pt x="1826" y="953"/>
                  </a:lnTo>
                  <a:lnTo>
                    <a:pt x="1828" y="960"/>
                  </a:lnTo>
                  <a:lnTo>
                    <a:pt x="1829" y="965"/>
                  </a:lnTo>
                  <a:lnTo>
                    <a:pt x="1830" y="969"/>
                  </a:lnTo>
                  <a:lnTo>
                    <a:pt x="1830" y="973"/>
                  </a:lnTo>
                  <a:lnTo>
                    <a:pt x="1831" y="976"/>
                  </a:lnTo>
                  <a:lnTo>
                    <a:pt x="1833" y="980"/>
                  </a:lnTo>
                  <a:lnTo>
                    <a:pt x="1834" y="983"/>
                  </a:lnTo>
                  <a:lnTo>
                    <a:pt x="1834" y="986"/>
                  </a:lnTo>
                  <a:lnTo>
                    <a:pt x="1835" y="989"/>
                  </a:lnTo>
                  <a:lnTo>
                    <a:pt x="1836" y="991"/>
                  </a:lnTo>
                  <a:lnTo>
                    <a:pt x="1838" y="994"/>
                  </a:lnTo>
                  <a:lnTo>
                    <a:pt x="1838" y="995"/>
                  </a:lnTo>
                  <a:lnTo>
                    <a:pt x="1839" y="996"/>
                  </a:lnTo>
                  <a:lnTo>
                    <a:pt x="1840" y="998"/>
                  </a:lnTo>
                  <a:lnTo>
                    <a:pt x="1841" y="999"/>
                  </a:lnTo>
                  <a:lnTo>
                    <a:pt x="1841" y="1000"/>
                  </a:lnTo>
                  <a:lnTo>
                    <a:pt x="1843" y="1001"/>
                  </a:lnTo>
                  <a:lnTo>
                    <a:pt x="1844" y="1002"/>
                  </a:lnTo>
                  <a:lnTo>
                    <a:pt x="1845" y="1002"/>
                  </a:lnTo>
                  <a:lnTo>
                    <a:pt x="1846" y="1004"/>
                  </a:lnTo>
                  <a:lnTo>
                    <a:pt x="1846" y="1002"/>
                  </a:lnTo>
                  <a:lnTo>
                    <a:pt x="1847" y="1000"/>
                  </a:lnTo>
                  <a:lnTo>
                    <a:pt x="1849" y="995"/>
                  </a:lnTo>
                  <a:lnTo>
                    <a:pt x="1850" y="981"/>
                  </a:lnTo>
                  <a:lnTo>
                    <a:pt x="1850" y="957"/>
                  </a:lnTo>
                  <a:lnTo>
                    <a:pt x="1851" y="914"/>
                  </a:lnTo>
                  <a:lnTo>
                    <a:pt x="1852" y="852"/>
                  </a:lnTo>
                  <a:lnTo>
                    <a:pt x="1854" y="772"/>
                  </a:lnTo>
                  <a:lnTo>
                    <a:pt x="1854" y="681"/>
                  </a:lnTo>
                  <a:lnTo>
                    <a:pt x="1855" y="596"/>
                  </a:lnTo>
                  <a:lnTo>
                    <a:pt x="1856" y="534"/>
                  </a:lnTo>
                  <a:lnTo>
                    <a:pt x="1857" y="508"/>
                  </a:lnTo>
                  <a:lnTo>
                    <a:pt x="1857" y="522"/>
                  </a:lnTo>
                  <a:lnTo>
                    <a:pt x="1859" y="568"/>
                  </a:lnTo>
                  <a:lnTo>
                    <a:pt x="1860" y="636"/>
                  </a:lnTo>
                  <a:lnTo>
                    <a:pt x="1861" y="709"/>
                  </a:lnTo>
                  <a:lnTo>
                    <a:pt x="1861" y="779"/>
                  </a:lnTo>
                  <a:lnTo>
                    <a:pt x="1862" y="837"/>
                  </a:lnTo>
                  <a:lnTo>
                    <a:pt x="1864" y="882"/>
                  </a:lnTo>
                  <a:lnTo>
                    <a:pt x="1865" y="916"/>
                  </a:lnTo>
                  <a:lnTo>
                    <a:pt x="1865" y="938"/>
                  </a:lnTo>
                  <a:lnTo>
                    <a:pt x="1866" y="954"/>
                  </a:lnTo>
                  <a:lnTo>
                    <a:pt x="1867" y="966"/>
                  </a:lnTo>
                  <a:lnTo>
                    <a:pt x="1869" y="974"/>
                  </a:lnTo>
                  <a:lnTo>
                    <a:pt x="1869" y="980"/>
                  </a:lnTo>
                  <a:lnTo>
                    <a:pt x="1870" y="984"/>
                  </a:lnTo>
                  <a:lnTo>
                    <a:pt x="1871" y="988"/>
                  </a:lnTo>
                  <a:lnTo>
                    <a:pt x="1872" y="991"/>
                  </a:lnTo>
                  <a:lnTo>
                    <a:pt x="1872" y="993"/>
                  </a:lnTo>
                  <a:lnTo>
                    <a:pt x="1874" y="995"/>
                  </a:lnTo>
                  <a:lnTo>
                    <a:pt x="1875" y="996"/>
                  </a:lnTo>
                  <a:lnTo>
                    <a:pt x="1876" y="998"/>
                  </a:lnTo>
                  <a:lnTo>
                    <a:pt x="1876" y="999"/>
                  </a:lnTo>
                  <a:lnTo>
                    <a:pt x="1877" y="1000"/>
                  </a:lnTo>
                  <a:lnTo>
                    <a:pt x="1879" y="1000"/>
                  </a:lnTo>
                  <a:lnTo>
                    <a:pt x="1880" y="1000"/>
                  </a:lnTo>
                  <a:lnTo>
                    <a:pt x="1880" y="1000"/>
                  </a:lnTo>
                  <a:lnTo>
                    <a:pt x="1881" y="1000"/>
                  </a:lnTo>
                  <a:lnTo>
                    <a:pt x="1882" y="999"/>
                  </a:lnTo>
                  <a:lnTo>
                    <a:pt x="1883" y="999"/>
                  </a:lnTo>
                  <a:lnTo>
                    <a:pt x="1883" y="998"/>
                  </a:lnTo>
                  <a:lnTo>
                    <a:pt x="1885" y="996"/>
                  </a:lnTo>
                  <a:lnTo>
                    <a:pt x="1886" y="995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88" y="994"/>
                  </a:lnTo>
                  <a:lnTo>
                    <a:pt x="1890" y="995"/>
                  </a:lnTo>
                  <a:lnTo>
                    <a:pt x="1891" y="996"/>
                  </a:lnTo>
                  <a:lnTo>
                    <a:pt x="1891" y="996"/>
                  </a:lnTo>
                  <a:lnTo>
                    <a:pt x="1892" y="998"/>
                  </a:lnTo>
                  <a:lnTo>
                    <a:pt x="1893" y="999"/>
                  </a:lnTo>
                  <a:lnTo>
                    <a:pt x="1895" y="1000"/>
                  </a:lnTo>
                  <a:lnTo>
                    <a:pt x="1895" y="1000"/>
                  </a:lnTo>
                  <a:lnTo>
                    <a:pt x="1896" y="1001"/>
                  </a:lnTo>
                  <a:lnTo>
                    <a:pt x="1897" y="1001"/>
                  </a:lnTo>
                  <a:lnTo>
                    <a:pt x="1898" y="1001"/>
                  </a:lnTo>
                  <a:lnTo>
                    <a:pt x="1898" y="1002"/>
                  </a:lnTo>
                  <a:lnTo>
                    <a:pt x="1900" y="1002"/>
                  </a:lnTo>
                  <a:lnTo>
                    <a:pt x="1901" y="1001"/>
                  </a:lnTo>
                  <a:lnTo>
                    <a:pt x="1902" y="1000"/>
                  </a:lnTo>
                  <a:lnTo>
                    <a:pt x="1903" y="995"/>
                  </a:lnTo>
                  <a:lnTo>
                    <a:pt x="1903" y="988"/>
                  </a:lnTo>
                  <a:lnTo>
                    <a:pt x="1905" y="971"/>
                  </a:lnTo>
                  <a:lnTo>
                    <a:pt x="1906" y="942"/>
                  </a:lnTo>
                  <a:lnTo>
                    <a:pt x="1907" y="894"/>
                  </a:lnTo>
                  <a:lnTo>
                    <a:pt x="1907" y="822"/>
                  </a:lnTo>
                  <a:lnTo>
                    <a:pt x="1908" y="722"/>
                  </a:lnTo>
                  <a:lnTo>
                    <a:pt x="1910" y="593"/>
                  </a:lnTo>
                  <a:lnTo>
                    <a:pt x="1911" y="440"/>
                  </a:lnTo>
                  <a:lnTo>
                    <a:pt x="1911" y="274"/>
                  </a:lnTo>
                  <a:lnTo>
                    <a:pt x="1912" y="106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40"/>
                  </a:lnTo>
                  <a:lnTo>
                    <a:pt x="1923" y="127"/>
                  </a:lnTo>
                  <a:lnTo>
                    <a:pt x="1924" y="209"/>
                  </a:lnTo>
                  <a:lnTo>
                    <a:pt x="1926" y="285"/>
                  </a:lnTo>
                  <a:lnTo>
                    <a:pt x="1926" y="354"/>
                  </a:lnTo>
                  <a:lnTo>
                    <a:pt x="1927" y="416"/>
                  </a:lnTo>
                  <a:lnTo>
                    <a:pt x="1928" y="472"/>
                  </a:lnTo>
                  <a:lnTo>
                    <a:pt x="1929" y="521"/>
                  </a:lnTo>
                  <a:lnTo>
                    <a:pt x="1929" y="564"/>
                  </a:lnTo>
                  <a:lnTo>
                    <a:pt x="1931" y="601"/>
                  </a:lnTo>
                  <a:lnTo>
                    <a:pt x="1932" y="635"/>
                  </a:lnTo>
                  <a:lnTo>
                    <a:pt x="1933" y="665"/>
                  </a:lnTo>
                  <a:lnTo>
                    <a:pt x="1933" y="692"/>
                  </a:lnTo>
                  <a:lnTo>
                    <a:pt x="1934" y="718"/>
                  </a:lnTo>
                  <a:lnTo>
                    <a:pt x="1936" y="742"/>
                  </a:lnTo>
                  <a:lnTo>
                    <a:pt x="1937" y="764"/>
                  </a:lnTo>
                  <a:lnTo>
                    <a:pt x="1937" y="785"/>
                  </a:lnTo>
                  <a:lnTo>
                    <a:pt x="1938" y="805"/>
                  </a:lnTo>
                  <a:lnTo>
                    <a:pt x="1939" y="822"/>
                  </a:lnTo>
                  <a:lnTo>
                    <a:pt x="1941" y="839"/>
                  </a:lnTo>
                  <a:lnTo>
                    <a:pt x="1941" y="853"/>
                  </a:lnTo>
                  <a:lnTo>
                    <a:pt x="1942" y="866"/>
                  </a:lnTo>
                  <a:lnTo>
                    <a:pt x="1943" y="877"/>
                  </a:lnTo>
                  <a:lnTo>
                    <a:pt x="1944" y="887"/>
                  </a:lnTo>
                  <a:lnTo>
                    <a:pt x="1944" y="897"/>
                  </a:lnTo>
                  <a:lnTo>
                    <a:pt x="1946" y="904"/>
                  </a:lnTo>
                  <a:lnTo>
                    <a:pt x="1947" y="912"/>
                  </a:lnTo>
                  <a:lnTo>
                    <a:pt x="1948" y="917"/>
                  </a:lnTo>
                  <a:lnTo>
                    <a:pt x="1948" y="922"/>
                  </a:lnTo>
                  <a:lnTo>
                    <a:pt x="1949" y="927"/>
                  </a:lnTo>
                  <a:lnTo>
                    <a:pt x="1951" y="929"/>
                  </a:lnTo>
                  <a:lnTo>
                    <a:pt x="1952" y="930"/>
                  </a:lnTo>
                  <a:lnTo>
                    <a:pt x="1952" y="933"/>
                  </a:lnTo>
                  <a:lnTo>
                    <a:pt x="1953" y="933"/>
                  </a:lnTo>
                  <a:lnTo>
                    <a:pt x="1954" y="934"/>
                  </a:lnTo>
                  <a:lnTo>
                    <a:pt x="1955" y="935"/>
                  </a:lnTo>
                  <a:lnTo>
                    <a:pt x="1955" y="938"/>
                  </a:lnTo>
                  <a:lnTo>
                    <a:pt x="1957" y="940"/>
                  </a:lnTo>
                  <a:lnTo>
                    <a:pt x="1958" y="944"/>
                  </a:lnTo>
                  <a:lnTo>
                    <a:pt x="1959" y="948"/>
                  </a:lnTo>
                  <a:lnTo>
                    <a:pt x="1960" y="952"/>
                  </a:lnTo>
                  <a:lnTo>
                    <a:pt x="1960" y="957"/>
                  </a:lnTo>
                  <a:lnTo>
                    <a:pt x="1962" y="960"/>
                  </a:lnTo>
                  <a:lnTo>
                    <a:pt x="1963" y="964"/>
                  </a:lnTo>
                  <a:lnTo>
                    <a:pt x="1964" y="968"/>
                  </a:lnTo>
                  <a:lnTo>
                    <a:pt x="1964" y="971"/>
                  </a:lnTo>
                  <a:lnTo>
                    <a:pt x="1965" y="974"/>
                  </a:lnTo>
                  <a:lnTo>
                    <a:pt x="1967" y="978"/>
                  </a:lnTo>
                  <a:lnTo>
                    <a:pt x="1968" y="980"/>
                  </a:lnTo>
                  <a:lnTo>
                    <a:pt x="1968" y="983"/>
                  </a:lnTo>
                  <a:lnTo>
                    <a:pt x="1969" y="986"/>
                  </a:lnTo>
                  <a:lnTo>
                    <a:pt x="1970" y="989"/>
                  </a:lnTo>
                  <a:lnTo>
                    <a:pt x="1972" y="991"/>
                  </a:lnTo>
                  <a:lnTo>
                    <a:pt x="1972" y="994"/>
                  </a:lnTo>
                  <a:lnTo>
                    <a:pt x="1973" y="995"/>
                  </a:lnTo>
                  <a:lnTo>
                    <a:pt x="1974" y="996"/>
                  </a:lnTo>
                  <a:lnTo>
                    <a:pt x="1975" y="998"/>
                  </a:lnTo>
                  <a:lnTo>
                    <a:pt x="1975" y="999"/>
                  </a:lnTo>
                  <a:lnTo>
                    <a:pt x="1977" y="999"/>
                  </a:lnTo>
                  <a:lnTo>
                    <a:pt x="1978" y="999"/>
                  </a:lnTo>
                  <a:lnTo>
                    <a:pt x="1979" y="999"/>
                  </a:lnTo>
                  <a:lnTo>
                    <a:pt x="1979" y="999"/>
                  </a:lnTo>
                  <a:lnTo>
                    <a:pt x="1980" y="998"/>
                  </a:lnTo>
                  <a:lnTo>
                    <a:pt x="1982" y="998"/>
                  </a:lnTo>
                  <a:lnTo>
                    <a:pt x="1983" y="996"/>
                  </a:lnTo>
                  <a:lnTo>
                    <a:pt x="1983" y="996"/>
                  </a:lnTo>
                  <a:lnTo>
                    <a:pt x="1984" y="996"/>
                  </a:lnTo>
                  <a:lnTo>
                    <a:pt x="1985" y="998"/>
                  </a:lnTo>
                  <a:lnTo>
                    <a:pt x="1987" y="998"/>
                  </a:lnTo>
                  <a:lnTo>
                    <a:pt x="1987" y="999"/>
                  </a:lnTo>
                  <a:lnTo>
                    <a:pt x="1988" y="999"/>
                  </a:lnTo>
                  <a:lnTo>
                    <a:pt x="1989" y="1000"/>
                  </a:lnTo>
                  <a:lnTo>
                    <a:pt x="1990" y="1001"/>
                  </a:lnTo>
                  <a:lnTo>
                    <a:pt x="1990" y="1001"/>
                  </a:lnTo>
                  <a:lnTo>
                    <a:pt x="1991" y="1002"/>
                  </a:lnTo>
                  <a:lnTo>
                    <a:pt x="1993" y="1004"/>
                  </a:lnTo>
                  <a:lnTo>
                    <a:pt x="1994" y="1005"/>
                  </a:lnTo>
                  <a:lnTo>
                    <a:pt x="1994" y="1005"/>
                  </a:lnTo>
                  <a:lnTo>
                    <a:pt x="1995" y="1005"/>
                  </a:lnTo>
                  <a:lnTo>
                    <a:pt x="1996" y="1005"/>
                  </a:lnTo>
                  <a:lnTo>
                    <a:pt x="1998" y="1005"/>
                  </a:lnTo>
                  <a:lnTo>
                    <a:pt x="1998" y="1005"/>
                  </a:lnTo>
                  <a:lnTo>
                    <a:pt x="1999" y="1004"/>
                  </a:lnTo>
                  <a:lnTo>
                    <a:pt x="2000" y="1004"/>
                  </a:lnTo>
                  <a:lnTo>
                    <a:pt x="2001" y="1002"/>
                  </a:lnTo>
                  <a:lnTo>
                    <a:pt x="2001" y="1001"/>
                  </a:lnTo>
                  <a:lnTo>
                    <a:pt x="2003" y="1000"/>
                  </a:lnTo>
                  <a:lnTo>
                    <a:pt x="2004" y="999"/>
                  </a:lnTo>
                  <a:lnTo>
                    <a:pt x="2005" y="998"/>
                  </a:lnTo>
                  <a:lnTo>
                    <a:pt x="2005" y="995"/>
                  </a:lnTo>
                  <a:lnTo>
                    <a:pt x="2006" y="994"/>
                  </a:lnTo>
                  <a:lnTo>
                    <a:pt x="2008" y="994"/>
                  </a:lnTo>
                  <a:lnTo>
                    <a:pt x="2009" y="993"/>
                  </a:lnTo>
                  <a:lnTo>
                    <a:pt x="2009" y="993"/>
                  </a:lnTo>
                  <a:lnTo>
                    <a:pt x="2010" y="994"/>
                  </a:lnTo>
                  <a:lnTo>
                    <a:pt x="2011" y="995"/>
                  </a:lnTo>
                  <a:lnTo>
                    <a:pt x="2013" y="996"/>
                  </a:lnTo>
                  <a:lnTo>
                    <a:pt x="2014" y="999"/>
                  </a:lnTo>
                  <a:lnTo>
                    <a:pt x="2014" y="1000"/>
                  </a:lnTo>
                  <a:lnTo>
                    <a:pt x="2015" y="1002"/>
                  </a:lnTo>
                  <a:lnTo>
                    <a:pt x="2016" y="1004"/>
                  </a:lnTo>
                  <a:lnTo>
                    <a:pt x="2018" y="1005"/>
                  </a:lnTo>
                  <a:lnTo>
                    <a:pt x="2018" y="1005"/>
                  </a:lnTo>
                  <a:lnTo>
                    <a:pt x="2019" y="1005"/>
                  </a:lnTo>
                  <a:lnTo>
                    <a:pt x="2020" y="1004"/>
                  </a:lnTo>
                  <a:lnTo>
                    <a:pt x="2021" y="1001"/>
                  </a:lnTo>
                  <a:lnTo>
                    <a:pt x="2021" y="999"/>
                  </a:lnTo>
                  <a:lnTo>
                    <a:pt x="2023" y="995"/>
                  </a:lnTo>
                  <a:lnTo>
                    <a:pt x="2024" y="991"/>
                  </a:lnTo>
                  <a:lnTo>
                    <a:pt x="2025" y="985"/>
                  </a:lnTo>
                  <a:lnTo>
                    <a:pt x="2025" y="979"/>
                  </a:lnTo>
                  <a:lnTo>
                    <a:pt x="2026" y="971"/>
                  </a:lnTo>
                  <a:lnTo>
                    <a:pt x="2027" y="960"/>
                  </a:lnTo>
                  <a:lnTo>
                    <a:pt x="2029" y="950"/>
                  </a:lnTo>
                  <a:lnTo>
                    <a:pt x="2029" y="940"/>
                  </a:lnTo>
                  <a:lnTo>
                    <a:pt x="2030" y="930"/>
                  </a:lnTo>
                  <a:lnTo>
                    <a:pt x="2031" y="922"/>
                  </a:lnTo>
                  <a:lnTo>
                    <a:pt x="2032" y="914"/>
                  </a:lnTo>
                  <a:lnTo>
                    <a:pt x="2032" y="908"/>
                  </a:lnTo>
                  <a:lnTo>
                    <a:pt x="2034" y="904"/>
                  </a:lnTo>
                  <a:lnTo>
                    <a:pt x="2035" y="902"/>
                  </a:lnTo>
                  <a:lnTo>
                    <a:pt x="2036" y="902"/>
                  </a:lnTo>
                  <a:lnTo>
                    <a:pt x="2036" y="903"/>
                  </a:lnTo>
                  <a:lnTo>
                    <a:pt x="2037" y="907"/>
                  </a:lnTo>
                  <a:lnTo>
                    <a:pt x="2039" y="911"/>
                  </a:lnTo>
                  <a:lnTo>
                    <a:pt x="2040" y="916"/>
                  </a:lnTo>
                  <a:lnTo>
                    <a:pt x="2040" y="921"/>
                  </a:lnTo>
                  <a:lnTo>
                    <a:pt x="2041" y="926"/>
                  </a:lnTo>
                  <a:lnTo>
                    <a:pt x="2042" y="930"/>
                  </a:lnTo>
                  <a:lnTo>
                    <a:pt x="2044" y="935"/>
                  </a:lnTo>
                  <a:lnTo>
                    <a:pt x="2044" y="938"/>
                  </a:lnTo>
                  <a:lnTo>
                    <a:pt x="2045" y="938"/>
                  </a:lnTo>
                  <a:lnTo>
                    <a:pt x="2046" y="933"/>
                  </a:lnTo>
                  <a:lnTo>
                    <a:pt x="2047" y="921"/>
                  </a:lnTo>
                  <a:lnTo>
                    <a:pt x="2047" y="901"/>
                  </a:lnTo>
                  <a:lnTo>
                    <a:pt x="2049" y="867"/>
                  </a:lnTo>
                  <a:lnTo>
                    <a:pt x="2050" y="824"/>
                  </a:lnTo>
                  <a:lnTo>
                    <a:pt x="2051" y="769"/>
                  </a:lnTo>
                  <a:lnTo>
                    <a:pt x="2051" y="711"/>
                  </a:lnTo>
                  <a:lnTo>
                    <a:pt x="2052" y="655"/>
                  </a:lnTo>
                  <a:lnTo>
                    <a:pt x="2054" y="609"/>
                  </a:lnTo>
                  <a:lnTo>
                    <a:pt x="2055" y="579"/>
                  </a:lnTo>
                  <a:lnTo>
                    <a:pt x="2055" y="570"/>
                  </a:lnTo>
                  <a:lnTo>
                    <a:pt x="2056" y="584"/>
                  </a:lnTo>
                  <a:lnTo>
                    <a:pt x="2057" y="616"/>
                  </a:lnTo>
                  <a:lnTo>
                    <a:pt x="2059" y="664"/>
                  </a:lnTo>
                  <a:lnTo>
                    <a:pt x="2059" y="717"/>
                  </a:lnTo>
                  <a:lnTo>
                    <a:pt x="2060" y="772"/>
                  </a:lnTo>
                  <a:lnTo>
                    <a:pt x="2061" y="821"/>
                  </a:lnTo>
                  <a:lnTo>
                    <a:pt x="2062" y="863"/>
                  </a:lnTo>
                  <a:lnTo>
                    <a:pt x="2062" y="897"/>
                  </a:lnTo>
                  <a:lnTo>
                    <a:pt x="2063" y="923"/>
                  </a:lnTo>
                  <a:lnTo>
                    <a:pt x="2065" y="943"/>
                  </a:lnTo>
                  <a:lnTo>
                    <a:pt x="2066" y="958"/>
                  </a:lnTo>
                  <a:lnTo>
                    <a:pt x="2066" y="968"/>
                  </a:lnTo>
                  <a:lnTo>
                    <a:pt x="2067" y="976"/>
                  </a:lnTo>
                  <a:lnTo>
                    <a:pt x="2068" y="984"/>
                  </a:lnTo>
                  <a:lnTo>
                    <a:pt x="2070" y="994"/>
                  </a:lnTo>
                  <a:lnTo>
                    <a:pt x="2071" y="1006"/>
                  </a:lnTo>
                  <a:lnTo>
                    <a:pt x="2071" y="1022"/>
                  </a:lnTo>
                  <a:lnTo>
                    <a:pt x="2072" y="1045"/>
                  </a:lnTo>
                  <a:lnTo>
                    <a:pt x="2073" y="1072"/>
                  </a:lnTo>
                  <a:lnTo>
                    <a:pt x="2075" y="1106"/>
                  </a:lnTo>
                  <a:lnTo>
                    <a:pt x="2075" y="1144"/>
                  </a:lnTo>
                  <a:lnTo>
                    <a:pt x="2076" y="1188"/>
                  </a:lnTo>
                  <a:lnTo>
                    <a:pt x="2077" y="1237"/>
                  </a:lnTo>
                  <a:lnTo>
                    <a:pt x="2078" y="1293"/>
                  </a:lnTo>
                  <a:lnTo>
                    <a:pt x="2078" y="1354"/>
                  </a:lnTo>
                  <a:lnTo>
                    <a:pt x="2080" y="1418"/>
                  </a:lnTo>
                  <a:lnTo>
                    <a:pt x="2081" y="1488"/>
                  </a:lnTo>
                  <a:lnTo>
                    <a:pt x="2082" y="1560"/>
                  </a:lnTo>
                  <a:lnTo>
                    <a:pt x="2082" y="1628"/>
                  </a:lnTo>
                  <a:lnTo>
                    <a:pt x="2083" y="1687"/>
                  </a:lnTo>
                  <a:lnTo>
                    <a:pt x="2085" y="1724"/>
                  </a:lnTo>
                  <a:lnTo>
                    <a:pt x="2086" y="1726"/>
                  </a:lnTo>
                  <a:lnTo>
                    <a:pt x="2086" y="1680"/>
                  </a:lnTo>
                  <a:lnTo>
                    <a:pt x="2087" y="1577"/>
                  </a:lnTo>
                  <a:lnTo>
                    <a:pt x="2088" y="1420"/>
                  </a:lnTo>
                  <a:lnTo>
                    <a:pt x="2090" y="1225"/>
                  </a:lnTo>
                  <a:lnTo>
                    <a:pt x="2090" y="1022"/>
                  </a:lnTo>
                  <a:lnTo>
                    <a:pt x="2091" y="844"/>
                  </a:lnTo>
                  <a:lnTo>
                    <a:pt x="2092" y="712"/>
                  </a:lnTo>
                  <a:lnTo>
                    <a:pt x="2093" y="629"/>
                  </a:lnTo>
                  <a:lnTo>
                    <a:pt x="2093" y="587"/>
                  </a:lnTo>
                  <a:lnTo>
                    <a:pt x="2095" y="492"/>
                  </a:lnTo>
                  <a:lnTo>
                    <a:pt x="2096" y="2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2"/>
                  </a:lnTo>
                  <a:lnTo>
                    <a:pt x="2128" y="141"/>
                  </a:lnTo>
                  <a:lnTo>
                    <a:pt x="2129" y="267"/>
                  </a:lnTo>
                  <a:lnTo>
                    <a:pt x="2131" y="379"/>
                  </a:lnTo>
                  <a:lnTo>
                    <a:pt x="2132" y="481"/>
                  </a:lnTo>
                  <a:lnTo>
                    <a:pt x="2132" y="572"/>
                  </a:lnTo>
                  <a:lnTo>
                    <a:pt x="2133" y="654"/>
                  </a:lnTo>
                  <a:lnTo>
                    <a:pt x="2134" y="727"/>
                  </a:lnTo>
                  <a:lnTo>
                    <a:pt x="2135" y="793"/>
                  </a:lnTo>
                  <a:lnTo>
                    <a:pt x="2135" y="834"/>
                  </a:lnTo>
                  <a:lnTo>
                    <a:pt x="2137" y="888"/>
                  </a:lnTo>
                  <a:lnTo>
                    <a:pt x="2138" y="938"/>
                  </a:lnTo>
                  <a:lnTo>
                    <a:pt x="2139" y="983"/>
                  </a:lnTo>
                  <a:lnTo>
                    <a:pt x="2139" y="1022"/>
                  </a:lnTo>
                  <a:lnTo>
                    <a:pt x="2140" y="1057"/>
                  </a:lnTo>
                  <a:lnTo>
                    <a:pt x="2142" y="1088"/>
                  </a:lnTo>
                  <a:lnTo>
                    <a:pt x="2143" y="1115"/>
                  </a:lnTo>
                  <a:lnTo>
                    <a:pt x="2143" y="1139"/>
                  </a:lnTo>
                  <a:lnTo>
                    <a:pt x="2144" y="1159"/>
                  </a:lnTo>
                  <a:lnTo>
                    <a:pt x="2145" y="1171"/>
                  </a:lnTo>
                  <a:lnTo>
                    <a:pt x="2147" y="1176"/>
                  </a:lnTo>
                  <a:lnTo>
                    <a:pt x="2147" y="1168"/>
                  </a:lnTo>
                  <a:lnTo>
                    <a:pt x="2148" y="1140"/>
                  </a:lnTo>
                  <a:lnTo>
                    <a:pt x="2149" y="1081"/>
                  </a:lnTo>
                  <a:lnTo>
                    <a:pt x="2150" y="986"/>
                  </a:lnTo>
                  <a:lnTo>
                    <a:pt x="2150" y="844"/>
                  </a:lnTo>
                  <a:lnTo>
                    <a:pt x="2152" y="651"/>
                  </a:lnTo>
                  <a:lnTo>
                    <a:pt x="2153" y="418"/>
                  </a:lnTo>
                  <a:lnTo>
                    <a:pt x="2154" y="161"/>
                  </a:lnTo>
                  <a:lnTo>
                    <a:pt x="2154" y="0"/>
                  </a:lnTo>
                  <a:lnTo>
                    <a:pt x="2155" y="0"/>
                  </a:lnTo>
                  <a:lnTo>
                    <a:pt x="2157" y="0"/>
                  </a:lnTo>
                  <a:lnTo>
                    <a:pt x="2158" y="0"/>
                  </a:lnTo>
                  <a:lnTo>
                    <a:pt x="2158" y="0"/>
                  </a:lnTo>
                  <a:lnTo>
                    <a:pt x="2159" y="0"/>
                  </a:lnTo>
                  <a:lnTo>
                    <a:pt x="2160" y="0"/>
                  </a:lnTo>
                  <a:lnTo>
                    <a:pt x="2162" y="0"/>
                  </a:lnTo>
                  <a:lnTo>
                    <a:pt x="2162" y="106"/>
                  </a:lnTo>
                  <a:lnTo>
                    <a:pt x="2163" y="297"/>
                  </a:lnTo>
                  <a:lnTo>
                    <a:pt x="2164" y="466"/>
                  </a:lnTo>
                  <a:lnTo>
                    <a:pt x="2165" y="604"/>
                  </a:lnTo>
                  <a:lnTo>
                    <a:pt x="2165" y="712"/>
                  </a:lnTo>
                  <a:lnTo>
                    <a:pt x="2167" y="795"/>
                  </a:lnTo>
                  <a:lnTo>
                    <a:pt x="2168" y="856"/>
                  </a:lnTo>
                  <a:lnTo>
                    <a:pt x="2169" y="901"/>
                  </a:lnTo>
                  <a:lnTo>
                    <a:pt x="2169" y="924"/>
                  </a:lnTo>
                  <a:lnTo>
                    <a:pt x="2170" y="950"/>
                  </a:lnTo>
                  <a:lnTo>
                    <a:pt x="2171" y="970"/>
                  </a:lnTo>
                  <a:lnTo>
                    <a:pt x="2173" y="984"/>
                  </a:lnTo>
                  <a:lnTo>
                    <a:pt x="2173" y="995"/>
                  </a:lnTo>
                  <a:lnTo>
                    <a:pt x="2174" y="1002"/>
                  </a:lnTo>
                  <a:lnTo>
                    <a:pt x="2175" y="1007"/>
                  </a:lnTo>
                  <a:lnTo>
                    <a:pt x="2176" y="1011"/>
                  </a:lnTo>
                  <a:lnTo>
                    <a:pt x="2176" y="1014"/>
                  </a:lnTo>
                  <a:lnTo>
                    <a:pt x="2178" y="1016"/>
                  </a:lnTo>
                  <a:lnTo>
                    <a:pt x="2179" y="1016"/>
                  </a:lnTo>
                  <a:lnTo>
                    <a:pt x="2180" y="1016"/>
                  </a:lnTo>
                  <a:lnTo>
                    <a:pt x="2180" y="1016"/>
                  </a:lnTo>
                  <a:lnTo>
                    <a:pt x="2181" y="1015"/>
                  </a:lnTo>
                  <a:lnTo>
                    <a:pt x="2183" y="1014"/>
                  </a:lnTo>
                  <a:lnTo>
                    <a:pt x="2184" y="1012"/>
                  </a:lnTo>
                  <a:lnTo>
                    <a:pt x="2185" y="1011"/>
                  </a:lnTo>
                  <a:lnTo>
                    <a:pt x="2185" y="1009"/>
                  </a:lnTo>
                  <a:lnTo>
                    <a:pt x="2186" y="1007"/>
                  </a:lnTo>
                  <a:lnTo>
                    <a:pt x="2188" y="1006"/>
                  </a:lnTo>
                  <a:lnTo>
                    <a:pt x="2189" y="1005"/>
                  </a:lnTo>
                  <a:lnTo>
                    <a:pt x="2189" y="1004"/>
                  </a:lnTo>
                  <a:lnTo>
                    <a:pt x="2190" y="1004"/>
                  </a:lnTo>
                  <a:lnTo>
                    <a:pt x="2191" y="1004"/>
                  </a:lnTo>
                  <a:lnTo>
                    <a:pt x="2193" y="1004"/>
                  </a:lnTo>
                  <a:lnTo>
                    <a:pt x="2193" y="1005"/>
                  </a:lnTo>
                  <a:lnTo>
                    <a:pt x="2194" y="1005"/>
                  </a:lnTo>
                  <a:lnTo>
                    <a:pt x="2195" y="1005"/>
                  </a:lnTo>
                  <a:lnTo>
                    <a:pt x="2196" y="1006"/>
                  </a:lnTo>
                  <a:lnTo>
                    <a:pt x="2196" y="1006"/>
                  </a:lnTo>
                  <a:lnTo>
                    <a:pt x="2198" y="1007"/>
                  </a:lnTo>
                  <a:lnTo>
                    <a:pt x="2199" y="1007"/>
                  </a:lnTo>
                  <a:lnTo>
                    <a:pt x="2200" y="1009"/>
                  </a:lnTo>
                  <a:lnTo>
                    <a:pt x="2200" y="1009"/>
                  </a:lnTo>
                  <a:lnTo>
                    <a:pt x="2201" y="1010"/>
                  </a:lnTo>
                  <a:lnTo>
                    <a:pt x="2203" y="1010"/>
                  </a:lnTo>
                  <a:lnTo>
                    <a:pt x="2204" y="1010"/>
                  </a:lnTo>
                  <a:lnTo>
                    <a:pt x="2204" y="1010"/>
                  </a:lnTo>
                  <a:lnTo>
                    <a:pt x="2205" y="1010"/>
                  </a:lnTo>
                  <a:lnTo>
                    <a:pt x="2206" y="1010"/>
                  </a:lnTo>
                  <a:lnTo>
                    <a:pt x="2207" y="1010"/>
                  </a:lnTo>
                  <a:lnTo>
                    <a:pt x="2207" y="1010"/>
                  </a:lnTo>
                  <a:lnTo>
                    <a:pt x="2209" y="1010"/>
                  </a:lnTo>
                  <a:lnTo>
                    <a:pt x="2210" y="1009"/>
                  </a:lnTo>
                  <a:lnTo>
                    <a:pt x="2211" y="1009"/>
                  </a:lnTo>
                  <a:lnTo>
                    <a:pt x="2211" y="1007"/>
                  </a:lnTo>
                  <a:lnTo>
                    <a:pt x="2212" y="1007"/>
                  </a:lnTo>
                  <a:lnTo>
                    <a:pt x="2214" y="1006"/>
                  </a:lnTo>
                  <a:lnTo>
                    <a:pt x="2215" y="1006"/>
                  </a:lnTo>
                  <a:lnTo>
                    <a:pt x="2215" y="1006"/>
                  </a:lnTo>
                  <a:lnTo>
                    <a:pt x="2216" y="1005"/>
                  </a:lnTo>
                  <a:lnTo>
                    <a:pt x="2217" y="1005"/>
                  </a:lnTo>
                  <a:lnTo>
                    <a:pt x="2219" y="1005"/>
                  </a:lnTo>
                  <a:lnTo>
                    <a:pt x="2219" y="1005"/>
                  </a:lnTo>
                  <a:lnTo>
                    <a:pt x="2220" y="1005"/>
                  </a:lnTo>
                  <a:lnTo>
                    <a:pt x="2221" y="1005"/>
                  </a:lnTo>
                  <a:lnTo>
                    <a:pt x="2222" y="1005"/>
                  </a:lnTo>
                  <a:lnTo>
                    <a:pt x="2222" y="1004"/>
                  </a:lnTo>
                  <a:lnTo>
                    <a:pt x="2224" y="1004"/>
                  </a:lnTo>
                  <a:lnTo>
                    <a:pt x="2225" y="1002"/>
                  </a:lnTo>
                  <a:lnTo>
                    <a:pt x="2226" y="1001"/>
                  </a:lnTo>
                  <a:lnTo>
                    <a:pt x="2226" y="1000"/>
                  </a:lnTo>
                  <a:lnTo>
                    <a:pt x="2227" y="999"/>
                  </a:lnTo>
                  <a:lnTo>
                    <a:pt x="2229" y="999"/>
                  </a:lnTo>
                  <a:lnTo>
                    <a:pt x="2230" y="998"/>
                  </a:lnTo>
                  <a:lnTo>
                    <a:pt x="2230" y="996"/>
                  </a:lnTo>
                  <a:lnTo>
                    <a:pt x="2231" y="995"/>
                  </a:lnTo>
                  <a:lnTo>
                    <a:pt x="2232" y="995"/>
                  </a:lnTo>
                  <a:lnTo>
                    <a:pt x="2234" y="995"/>
                  </a:lnTo>
                  <a:lnTo>
                    <a:pt x="2234" y="995"/>
                  </a:lnTo>
                  <a:lnTo>
                    <a:pt x="2235" y="995"/>
                  </a:lnTo>
                  <a:lnTo>
                    <a:pt x="2236" y="996"/>
                  </a:lnTo>
                  <a:lnTo>
                    <a:pt x="2237" y="996"/>
                  </a:lnTo>
                  <a:lnTo>
                    <a:pt x="2238" y="995"/>
                  </a:lnTo>
                  <a:lnTo>
                    <a:pt x="2238" y="995"/>
                  </a:lnTo>
                  <a:lnTo>
                    <a:pt x="2240" y="995"/>
                  </a:lnTo>
                  <a:lnTo>
                    <a:pt x="2241" y="995"/>
                  </a:lnTo>
                  <a:lnTo>
                    <a:pt x="2242" y="995"/>
                  </a:lnTo>
                  <a:lnTo>
                    <a:pt x="2242" y="994"/>
                  </a:lnTo>
                  <a:lnTo>
                    <a:pt x="2243" y="994"/>
                  </a:lnTo>
                  <a:lnTo>
                    <a:pt x="2245" y="994"/>
                  </a:lnTo>
                  <a:lnTo>
                    <a:pt x="2246" y="994"/>
                  </a:lnTo>
                  <a:lnTo>
                    <a:pt x="2246" y="994"/>
                  </a:lnTo>
                  <a:lnTo>
                    <a:pt x="2247" y="994"/>
                  </a:lnTo>
                  <a:lnTo>
                    <a:pt x="2248" y="994"/>
                  </a:lnTo>
                  <a:lnTo>
                    <a:pt x="2250" y="994"/>
                  </a:lnTo>
                  <a:lnTo>
                    <a:pt x="2250" y="994"/>
                  </a:lnTo>
                  <a:lnTo>
                    <a:pt x="2251" y="995"/>
                  </a:lnTo>
                  <a:lnTo>
                    <a:pt x="2252" y="995"/>
                  </a:lnTo>
                  <a:lnTo>
                    <a:pt x="2253" y="995"/>
                  </a:lnTo>
                  <a:lnTo>
                    <a:pt x="2253" y="996"/>
                  </a:lnTo>
                  <a:lnTo>
                    <a:pt x="2255" y="996"/>
                  </a:lnTo>
                  <a:lnTo>
                    <a:pt x="2256" y="996"/>
                  </a:lnTo>
                  <a:lnTo>
                    <a:pt x="2257" y="996"/>
                  </a:lnTo>
                  <a:lnTo>
                    <a:pt x="2257" y="996"/>
                  </a:lnTo>
                  <a:lnTo>
                    <a:pt x="2258" y="996"/>
                  </a:lnTo>
                  <a:lnTo>
                    <a:pt x="2260" y="998"/>
                  </a:lnTo>
                  <a:lnTo>
                    <a:pt x="2261" y="998"/>
                  </a:lnTo>
                  <a:lnTo>
                    <a:pt x="2261" y="999"/>
                  </a:lnTo>
                  <a:lnTo>
                    <a:pt x="2262" y="999"/>
                  </a:lnTo>
                  <a:lnTo>
                    <a:pt x="2263" y="1000"/>
                  </a:lnTo>
                  <a:lnTo>
                    <a:pt x="2265" y="1000"/>
                  </a:lnTo>
                  <a:lnTo>
                    <a:pt x="2265" y="1000"/>
                  </a:lnTo>
                  <a:lnTo>
                    <a:pt x="2266" y="1000"/>
                  </a:lnTo>
                  <a:lnTo>
                    <a:pt x="2267" y="1000"/>
                  </a:lnTo>
                  <a:lnTo>
                    <a:pt x="2268" y="1000"/>
                  </a:lnTo>
                  <a:lnTo>
                    <a:pt x="2268" y="999"/>
                  </a:lnTo>
                  <a:lnTo>
                    <a:pt x="2270" y="999"/>
                  </a:lnTo>
                  <a:lnTo>
                    <a:pt x="2271" y="998"/>
                  </a:lnTo>
                  <a:lnTo>
                    <a:pt x="2272" y="996"/>
                  </a:lnTo>
                  <a:lnTo>
                    <a:pt x="2272" y="994"/>
                  </a:lnTo>
                  <a:lnTo>
                    <a:pt x="2273" y="993"/>
                  </a:lnTo>
                  <a:lnTo>
                    <a:pt x="2274" y="990"/>
                  </a:lnTo>
                  <a:lnTo>
                    <a:pt x="2276" y="988"/>
                  </a:lnTo>
                  <a:lnTo>
                    <a:pt x="2276" y="985"/>
                  </a:lnTo>
                  <a:lnTo>
                    <a:pt x="2277" y="983"/>
                  </a:lnTo>
                  <a:lnTo>
                    <a:pt x="2278" y="979"/>
                  </a:lnTo>
                  <a:lnTo>
                    <a:pt x="2279" y="976"/>
                  </a:lnTo>
                  <a:lnTo>
                    <a:pt x="2279" y="973"/>
                  </a:lnTo>
                  <a:lnTo>
                    <a:pt x="2281" y="969"/>
                  </a:lnTo>
                  <a:lnTo>
                    <a:pt x="2282" y="965"/>
                  </a:lnTo>
                  <a:lnTo>
                    <a:pt x="2283" y="962"/>
                  </a:lnTo>
                  <a:lnTo>
                    <a:pt x="2283" y="959"/>
                  </a:lnTo>
                  <a:lnTo>
                    <a:pt x="2284" y="955"/>
                  </a:lnTo>
                  <a:lnTo>
                    <a:pt x="2286" y="952"/>
                  </a:lnTo>
                  <a:lnTo>
                    <a:pt x="2287" y="949"/>
                  </a:lnTo>
                  <a:lnTo>
                    <a:pt x="2287" y="945"/>
                  </a:lnTo>
                  <a:lnTo>
                    <a:pt x="2288" y="943"/>
                  </a:lnTo>
                  <a:lnTo>
                    <a:pt x="2289" y="942"/>
                  </a:lnTo>
                  <a:lnTo>
                    <a:pt x="2291" y="940"/>
                  </a:lnTo>
                  <a:lnTo>
                    <a:pt x="2291" y="939"/>
                  </a:lnTo>
                  <a:lnTo>
                    <a:pt x="2292" y="940"/>
                  </a:lnTo>
                  <a:lnTo>
                    <a:pt x="2293" y="942"/>
                  </a:lnTo>
                  <a:lnTo>
                    <a:pt x="2294" y="944"/>
                  </a:lnTo>
                  <a:lnTo>
                    <a:pt x="2296" y="947"/>
                  </a:lnTo>
                  <a:lnTo>
                    <a:pt x="2296" y="950"/>
                  </a:lnTo>
                  <a:lnTo>
                    <a:pt x="2297" y="953"/>
                  </a:lnTo>
                  <a:lnTo>
                    <a:pt x="2298" y="957"/>
                  </a:lnTo>
                  <a:lnTo>
                    <a:pt x="2299" y="960"/>
                  </a:lnTo>
                  <a:lnTo>
                    <a:pt x="2299" y="963"/>
                  </a:lnTo>
                  <a:lnTo>
                    <a:pt x="2301" y="966"/>
                  </a:lnTo>
                  <a:lnTo>
                    <a:pt x="2302" y="969"/>
                  </a:lnTo>
                  <a:lnTo>
                    <a:pt x="2303" y="973"/>
                  </a:lnTo>
                  <a:lnTo>
                    <a:pt x="2303" y="975"/>
                  </a:lnTo>
                  <a:lnTo>
                    <a:pt x="2304" y="978"/>
                  </a:lnTo>
                  <a:lnTo>
                    <a:pt x="2306" y="980"/>
                  </a:lnTo>
                  <a:lnTo>
                    <a:pt x="2307" y="983"/>
                  </a:lnTo>
                  <a:lnTo>
                    <a:pt x="2307" y="985"/>
                  </a:lnTo>
                  <a:lnTo>
                    <a:pt x="2308" y="988"/>
                  </a:lnTo>
                  <a:lnTo>
                    <a:pt x="2309" y="989"/>
                  </a:lnTo>
                  <a:lnTo>
                    <a:pt x="2310" y="991"/>
                  </a:lnTo>
                  <a:lnTo>
                    <a:pt x="2310" y="993"/>
                  </a:lnTo>
                  <a:lnTo>
                    <a:pt x="2312" y="994"/>
                  </a:lnTo>
                  <a:lnTo>
                    <a:pt x="2313" y="995"/>
                  </a:lnTo>
                  <a:lnTo>
                    <a:pt x="2314" y="996"/>
                  </a:lnTo>
                  <a:lnTo>
                    <a:pt x="2314" y="998"/>
                  </a:lnTo>
                  <a:lnTo>
                    <a:pt x="2315" y="998"/>
                  </a:lnTo>
                  <a:lnTo>
                    <a:pt x="2317" y="1000"/>
                  </a:lnTo>
                  <a:lnTo>
                    <a:pt x="2318" y="1001"/>
                  </a:lnTo>
                  <a:lnTo>
                    <a:pt x="2318" y="1002"/>
                  </a:lnTo>
                  <a:lnTo>
                    <a:pt x="2319" y="1005"/>
                  </a:lnTo>
                  <a:lnTo>
                    <a:pt x="2320" y="1006"/>
                  </a:lnTo>
                  <a:lnTo>
                    <a:pt x="2322" y="1007"/>
                  </a:lnTo>
                  <a:lnTo>
                    <a:pt x="2322" y="1009"/>
                  </a:lnTo>
                  <a:lnTo>
                    <a:pt x="2323" y="1009"/>
                  </a:lnTo>
                  <a:lnTo>
                    <a:pt x="2324" y="1007"/>
                  </a:lnTo>
                  <a:lnTo>
                    <a:pt x="2325" y="1005"/>
                  </a:lnTo>
                  <a:lnTo>
                    <a:pt x="2325" y="1001"/>
                  </a:lnTo>
                  <a:lnTo>
                    <a:pt x="2327" y="998"/>
                  </a:lnTo>
                  <a:lnTo>
                    <a:pt x="2328" y="994"/>
                  </a:lnTo>
                  <a:lnTo>
                    <a:pt x="2329" y="990"/>
                  </a:lnTo>
                  <a:lnTo>
                    <a:pt x="2329" y="986"/>
                  </a:lnTo>
                  <a:lnTo>
                    <a:pt x="2330" y="984"/>
                  </a:lnTo>
                  <a:lnTo>
                    <a:pt x="2332" y="983"/>
                  </a:lnTo>
                  <a:lnTo>
                    <a:pt x="2333" y="983"/>
                  </a:lnTo>
                  <a:lnTo>
                    <a:pt x="2333" y="983"/>
                  </a:lnTo>
                  <a:lnTo>
                    <a:pt x="2334" y="983"/>
                  </a:lnTo>
                  <a:lnTo>
                    <a:pt x="2335" y="983"/>
                  </a:lnTo>
                  <a:lnTo>
                    <a:pt x="2337" y="981"/>
                  </a:lnTo>
                  <a:lnTo>
                    <a:pt x="2337" y="980"/>
                  </a:lnTo>
                  <a:lnTo>
                    <a:pt x="2338" y="978"/>
                  </a:lnTo>
                  <a:lnTo>
                    <a:pt x="2339" y="974"/>
                  </a:lnTo>
                  <a:lnTo>
                    <a:pt x="2340" y="968"/>
                  </a:lnTo>
                  <a:lnTo>
                    <a:pt x="2340" y="962"/>
                  </a:lnTo>
                  <a:lnTo>
                    <a:pt x="2342" y="954"/>
                  </a:lnTo>
                  <a:lnTo>
                    <a:pt x="2343" y="947"/>
                  </a:lnTo>
                  <a:lnTo>
                    <a:pt x="2344" y="940"/>
                  </a:lnTo>
                  <a:lnTo>
                    <a:pt x="2344" y="935"/>
                  </a:lnTo>
                  <a:lnTo>
                    <a:pt x="2345" y="934"/>
                  </a:lnTo>
                  <a:lnTo>
                    <a:pt x="2346" y="935"/>
                  </a:lnTo>
                  <a:lnTo>
                    <a:pt x="2348" y="938"/>
                  </a:lnTo>
                  <a:lnTo>
                    <a:pt x="2348" y="943"/>
                  </a:lnTo>
                  <a:lnTo>
                    <a:pt x="2349" y="948"/>
                  </a:lnTo>
                  <a:lnTo>
                    <a:pt x="2350" y="952"/>
                  </a:lnTo>
                  <a:lnTo>
                    <a:pt x="2351" y="954"/>
                  </a:lnTo>
                  <a:lnTo>
                    <a:pt x="2353" y="955"/>
                  </a:lnTo>
                  <a:lnTo>
                    <a:pt x="2353" y="955"/>
                  </a:lnTo>
                  <a:lnTo>
                    <a:pt x="2354" y="953"/>
                  </a:lnTo>
                  <a:lnTo>
                    <a:pt x="2355" y="949"/>
                  </a:lnTo>
                  <a:lnTo>
                    <a:pt x="2356" y="944"/>
                  </a:lnTo>
                  <a:lnTo>
                    <a:pt x="2356" y="940"/>
                  </a:lnTo>
                  <a:lnTo>
                    <a:pt x="2358" y="938"/>
                  </a:lnTo>
                  <a:lnTo>
                    <a:pt x="2359" y="937"/>
                  </a:lnTo>
                  <a:lnTo>
                    <a:pt x="2360" y="939"/>
                  </a:lnTo>
                  <a:lnTo>
                    <a:pt x="2360" y="945"/>
                  </a:lnTo>
                  <a:lnTo>
                    <a:pt x="2361" y="953"/>
                  </a:lnTo>
                  <a:lnTo>
                    <a:pt x="2363" y="962"/>
                  </a:lnTo>
                  <a:lnTo>
                    <a:pt x="2364" y="970"/>
                  </a:lnTo>
                  <a:lnTo>
                    <a:pt x="2364" y="979"/>
                  </a:lnTo>
                  <a:lnTo>
                    <a:pt x="2365" y="986"/>
                  </a:lnTo>
                  <a:lnTo>
                    <a:pt x="2366" y="991"/>
                  </a:lnTo>
                  <a:lnTo>
                    <a:pt x="2368" y="994"/>
                  </a:lnTo>
                  <a:lnTo>
                    <a:pt x="2368" y="996"/>
                  </a:lnTo>
                  <a:lnTo>
                    <a:pt x="2369" y="996"/>
                  </a:lnTo>
                  <a:lnTo>
                    <a:pt x="2370" y="996"/>
                  </a:lnTo>
                  <a:lnTo>
                    <a:pt x="2371" y="994"/>
                  </a:lnTo>
                  <a:lnTo>
                    <a:pt x="2371" y="991"/>
                  </a:lnTo>
                  <a:lnTo>
                    <a:pt x="2373" y="988"/>
                  </a:lnTo>
                  <a:lnTo>
                    <a:pt x="2374" y="983"/>
                  </a:lnTo>
                  <a:lnTo>
                    <a:pt x="2375" y="976"/>
                  </a:lnTo>
                  <a:lnTo>
                    <a:pt x="2375" y="971"/>
                  </a:lnTo>
                  <a:lnTo>
                    <a:pt x="2376" y="969"/>
                  </a:lnTo>
                  <a:lnTo>
                    <a:pt x="2378" y="969"/>
                  </a:lnTo>
                  <a:lnTo>
                    <a:pt x="2379" y="970"/>
                  </a:lnTo>
                  <a:lnTo>
                    <a:pt x="2379" y="975"/>
                  </a:lnTo>
                  <a:lnTo>
                    <a:pt x="2380" y="981"/>
                  </a:lnTo>
                  <a:lnTo>
                    <a:pt x="2381" y="988"/>
                  </a:lnTo>
                  <a:lnTo>
                    <a:pt x="2382" y="995"/>
                  </a:lnTo>
                  <a:lnTo>
                    <a:pt x="2382" y="1000"/>
                  </a:lnTo>
                  <a:lnTo>
                    <a:pt x="2384" y="1005"/>
                  </a:lnTo>
                  <a:lnTo>
                    <a:pt x="2385" y="1007"/>
                  </a:lnTo>
                  <a:lnTo>
                    <a:pt x="2386" y="1010"/>
                  </a:lnTo>
                  <a:lnTo>
                    <a:pt x="2386" y="1011"/>
                  </a:lnTo>
                  <a:lnTo>
                    <a:pt x="2387" y="1012"/>
                  </a:lnTo>
                  <a:lnTo>
                    <a:pt x="2389" y="1012"/>
                  </a:lnTo>
                  <a:lnTo>
                    <a:pt x="2390" y="1011"/>
                  </a:lnTo>
                  <a:lnTo>
                    <a:pt x="2390" y="1010"/>
                  </a:lnTo>
                  <a:lnTo>
                    <a:pt x="2391" y="1009"/>
                  </a:lnTo>
                  <a:lnTo>
                    <a:pt x="2392" y="1007"/>
                  </a:lnTo>
                  <a:lnTo>
                    <a:pt x="2394" y="1006"/>
                  </a:lnTo>
                  <a:lnTo>
                    <a:pt x="2394" y="1005"/>
                  </a:lnTo>
                  <a:lnTo>
                    <a:pt x="2395" y="1004"/>
                  </a:lnTo>
                  <a:lnTo>
                    <a:pt x="2396" y="1002"/>
                  </a:lnTo>
                  <a:lnTo>
                    <a:pt x="2397" y="1001"/>
                  </a:lnTo>
                  <a:lnTo>
                    <a:pt x="2397" y="999"/>
                  </a:lnTo>
                  <a:lnTo>
                    <a:pt x="2399" y="996"/>
                  </a:lnTo>
                  <a:lnTo>
                    <a:pt x="2400" y="995"/>
                  </a:lnTo>
                  <a:lnTo>
                    <a:pt x="2401" y="991"/>
                  </a:lnTo>
                  <a:lnTo>
                    <a:pt x="2401" y="989"/>
                  </a:lnTo>
                  <a:lnTo>
                    <a:pt x="2402" y="985"/>
                  </a:lnTo>
                  <a:lnTo>
                    <a:pt x="2404" y="984"/>
                  </a:lnTo>
                  <a:lnTo>
                    <a:pt x="2405" y="980"/>
                  </a:lnTo>
                  <a:lnTo>
                    <a:pt x="2406" y="978"/>
                  </a:lnTo>
                  <a:lnTo>
                    <a:pt x="2406" y="975"/>
                  </a:lnTo>
                  <a:lnTo>
                    <a:pt x="2407" y="974"/>
                  </a:lnTo>
                  <a:lnTo>
                    <a:pt x="2409" y="971"/>
                  </a:lnTo>
                  <a:lnTo>
                    <a:pt x="2410" y="971"/>
                  </a:lnTo>
                  <a:lnTo>
                    <a:pt x="2410" y="970"/>
                  </a:lnTo>
                  <a:lnTo>
                    <a:pt x="2411" y="969"/>
                  </a:lnTo>
                  <a:lnTo>
                    <a:pt x="2412" y="969"/>
                  </a:lnTo>
                  <a:lnTo>
                    <a:pt x="2414" y="968"/>
                  </a:lnTo>
                  <a:lnTo>
                    <a:pt x="2414" y="965"/>
                  </a:lnTo>
                  <a:lnTo>
                    <a:pt x="2415" y="963"/>
                  </a:lnTo>
                  <a:lnTo>
                    <a:pt x="2416" y="958"/>
                  </a:lnTo>
                  <a:lnTo>
                    <a:pt x="2417" y="952"/>
                  </a:lnTo>
                  <a:lnTo>
                    <a:pt x="2417" y="943"/>
                  </a:lnTo>
                  <a:lnTo>
                    <a:pt x="2418" y="935"/>
                  </a:lnTo>
                  <a:lnTo>
                    <a:pt x="2420" y="928"/>
                  </a:lnTo>
                  <a:lnTo>
                    <a:pt x="2421" y="922"/>
                  </a:lnTo>
                  <a:lnTo>
                    <a:pt x="2421" y="921"/>
                  </a:lnTo>
                  <a:lnTo>
                    <a:pt x="2422" y="921"/>
                  </a:lnTo>
                  <a:lnTo>
                    <a:pt x="2423" y="924"/>
                  </a:lnTo>
                  <a:lnTo>
                    <a:pt x="2425" y="928"/>
                  </a:lnTo>
                  <a:lnTo>
                    <a:pt x="2425" y="934"/>
                  </a:lnTo>
                  <a:lnTo>
                    <a:pt x="2426" y="939"/>
                  </a:lnTo>
                  <a:lnTo>
                    <a:pt x="2427" y="944"/>
                  </a:lnTo>
                  <a:lnTo>
                    <a:pt x="2428" y="948"/>
                  </a:lnTo>
                  <a:lnTo>
                    <a:pt x="2428" y="953"/>
                  </a:lnTo>
                  <a:lnTo>
                    <a:pt x="2430" y="957"/>
                  </a:lnTo>
                  <a:lnTo>
                    <a:pt x="2431" y="962"/>
                  </a:lnTo>
                  <a:lnTo>
                    <a:pt x="2432" y="968"/>
                  </a:lnTo>
                  <a:lnTo>
                    <a:pt x="2432" y="974"/>
                  </a:lnTo>
                  <a:lnTo>
                    <a:pt x="2433" y="980"/>
                  </a:lnTo>
                  <a:lnTo>
                    <a:pt x="2435" y="985"/>
                  </a:lnTo>
                  <a:lnTo>
                    <a:pt x="2436" y="991"/>
                  </a:lnTo>
                  <a:lnTo>
                    <a:pt x="2436" y="994"/>
                  </a:lnTo>
                  <a:lnTo>
                    <a:pt x="2437" y="998"/>
                  </a:lnTo>
                  <a:lnTo>
                    <a:pt x="2438" y="1000"/>
                  </a:lnTo>
                  <a:lnTo>
                    <a:pt x="2440" y="1002"/>
                  </a:lnTo>
                  <a:lnTo>
                    <a:pt x="2440" y="1004"/>
                  </a:lnTo>
                  <a:lnTo>
                    <a:pt x="2441" y="1005"/>
                  </a:lnTo>
                  <a:lnTo>
                    <a:pt x="2442" y="1005"/>
                  </a:lnTo>
                  <a:lnTo>
                    <a:pt x="2443" y="1005"/>
                  </a:lnTo>
                  <a:lnTo>
                    <a:pt x="2443" y="1005"/>
                  </a:lnTo>
                  <a:lnTo>
                    <a:pt x="2445" y="1004"/>
                  </a:lnTo>
                  <a:lnTo>
                    <a:pt x="2446" y="1004"/>
                  </a:lnTo>
                  <a:lnTo>
                    <a:pt x="2447" y="1004"/>
                  </a:lnTo>
                  <a:lnTo>
                    <a:pt x="2447" y="1002"/>
                  </a:lnTo>
                  <a:lnTo>
                    <a:pt x="2448" y="1001"/>
                  </a:lnTo>
                  <a:lnTo>
                    <a:pt x="2450" y="999"/>
                  </a:lnTo>
                  <a:lnTo>
                    <a:pt x="2451" y="996"/>
                  </a:lnTo>
                  <a:lnTo>
                    <a:pt x="2451" y="994"/>
                  </a:lnTo>
                  <a:lnTo>
                    <a:pt x="2452" y="993"/>
                  </a:lnTo>
                  <a:lnTo>
                    <a:pt x="2453" y="990"/>
                  </a:lnTo>
                  <a:lnTo>
                    <a:pt x="2454" y="989"/>
                  </a:lnTo>
                  <a:lnTo>
                    <a:pt x="2454" y="989"/>
                  </a:lnTo>
                  <a:lnTo>
                    <a:pt x="2456" y="989"/>
                  </a:lnTo>
                  <a:lnTo>
                    <a:pt x="2457" y="989"/>
                  </a:lnTo>
                  <a:lnTo>
                    <a:pt x="2458" y="989"/>
                  </a:lnTo>
                  <a:lnTo>
                    <a:pt x="2458" y="989"/>
                  </a:lnTo>
                  <a:lnTo>
                    <a:pt x="2459" y="989"/>
                  </a:lnTo>
                  <a:lnTo>
                    <a:pt x="2461" y="989"/>
                  </a:lnTo>
                  <a:lnTo>
                    <a:pt x="2462" y="990"/>
                  </a:lnTo>
                  <a:lnTo>
                    <a:pt x="2463" y="990"/>
                  </a:lnTo>
                  <a:lnTo>
                    <a:pt x="2463" y="991"/>
                  </a:lnTo>
                  <a:lnTo>
                    <a:pt x="2464" y="993"/>
                  </a:lnTo>
                  <a:lnTo>
                    <a:pt x="2466" y="994"/>
                  </a:lnTo>
                  <a:lnTo>
                    <a:pt x="2467" y="995"/>
                  </a:lnTo>
                  <a:lnTo>
                    <a:pt x="2467" y="995"/>
                  </a:lnTo>
                  <a:lnTo>
                    <a:pt x="2468" y="996"/>
                  </a:lnTo>
                  <a:lnTo>
                    <a:pt x="2469" y="998"/>
                  </a:lnTo>
                  <a:lnTo>
                    <a:pt x="2471" y="998"/>
                  </a:lnTo>
                  <a:lnTo>
                    <a:pt x="2471" y="999"/>
                  </a:lnTo>
                  <a:lnTo>
                    <a:pt x="2472" y="999"/>
                  </a:lnTo>
                  <a:lnTo>
                    <a:pt x="2473" y="1000"/>
                  </a:lnTo>
                  <a:lnTo>
                    <a:pt x="2474" y="1000"/>
                  </a:lnTo>
                  <a:lnTo>
                    <a:pt x="2474" y="1001"/>
                  </a:lnTo>
                  <a:lnTo>
                    <a:pt x="2476" y="1001"/>
                  </a:lnTo>
                  <a:lnTo>
                    <a:pt x="2477" y="1001"/>
                  </a:lnTo>
                  <a:lnTo>
                    <a:pt x="2478" y="1001"/>
                  </a:lnTo>
                  <a:lnTo>
                    <a:pt x="2478" y="1000"/>
                  </a:lnTo>
                  <a:lnTo>
                    <a:pt x="2479" y="999"/>
                  </a:lnTo>
                  <a:lnTo>
                    <a:pt x="2481" y="998"/>
                  </a:lnTo>
                  <a:lnTo>
                    <a:pt x="2482" y="996"/>
                  </a:lnTo>
                  <a:lnTo>
                    <a:pt x="2482" y="995"/>
                  </a:lnTo>
                  <a:lnTo>
                    <a:pt x="2483" y="995"/>
                  </a:lnTo>
                  <a:lnTo>
                    <a:pt x="2484" y="995"/>
                  </a:lnTo>
                  <a:lnTo>
                    <a:pt x="2486" y="995"/>
                  </a:lnTo>
                  <a:lnTo>
                    <a:pt x="2486" y="996"/>
                  </a:lnTo>
                  <a:lnTo>
                    <a:pt x="2487" y="998"/>
                  </a:lnTo>
                  <a:lnTo>
                    <a:pt x="2488" y="999"/>
                  </a:lnTo>
                  <a:lnTo>
                    <a:pt x="2489" y="1000"/>
                  </a:lnTo>
                  <a:lnTo>
                    <a:pt x="2489" y="1001"/>
                  </a:lnTo>
                  <a:lnTo>
                    <a:pt x="2490" y="1001"/>
                  </a:lnTo>
                  <a:lnTo>
                    <a:pt x="2492" y="1001"/>
                  </a:lnTo>
                  <a:lnTo>
                    <a:pt x="2493" y="1001"/>
                  </a:lnTo>
                  <a:lnTo>
                    <a:pt x="2493" y="1000"/>
                  </a:lnTo>
                  <a:lnTo>
                    <a:pt x="2494" y="998"/>
                  </a:lnTo>
                  <a:lnTo>
                    <a:pt x="2495" y="996"/>
                  </a:lnTo>
                  <a:lnTo>
                    <a:pt x="2497" y="994"/>
                  </a:lnTo>
                  <a:lnTo>
                    <a:pt x="2497" y="993"/>
                  </a:lnTo>
                  <a:lnTo>
                    <a:pt x="2498" y="991"/>
                  </a:lnTo>
                  <a:lnTo>
                    <a:pt x="2499" y="993"/>
                  </a:lnTo>
                  <a:lnTo>
                    <a:pt x="2500" y="994"/>
                  </a:lnTo>
                  <a:lnTo>
                    <a:pt x="2500" y="995"/>
                  </a:lnTo>
                  <a:lnTo>
                    <a:pt x="2502" y="998"/>
                  </a:lnTo>
                  <a:lnTo>
                    <a:pt x="2503" y="999"/>
                  </a:lnTo>
                  <a:lnTo>
                    <a:pt x="2504" y="999"/>
                  </a:lnTo>
                  <a:lnTo>
                    <a:pt x="2504" y="1000"/>
                  </a:lnTo>
                  <a:lnTo>
                    <a:pt x="2505" y="1000"/>
                  </a:lnTo>
                  <a:lnTo>
                    <a:pt x="2507" y="1000"/>
                  </a:lnTo>
                  <a:lnTo>
                    <a:pt x="2508" y="1000"/>
                  </a:lnTo>
                  <a:lnTo>
                    <a:pt x="2508" y="1000"/>
                  </a:lnTo>
                  <a:lnTo>
                    <a:pt x="2509" y="1000"/>
                  </a:lnTo>
                  <a:lnTo>
                    <a:pt x="2510" y="1000"/>
                  </a:lnTo>
                  <a:lnTo>
                    <a:pt x="2512" y="1001"/>
                  </a:lnTo>
                  <a:lnTo>
                    <a:pt x="2512" y="1002"/>
                  </a:lnTo>
                  <a:lnTo>
                    <a:pt x="2513" y="1004"/>
                  </a:lnTo>
                  <a:lnTo>
                    <a:pt x="2514" y="1004"/>
                  </a:lnTo>
                  <a:lnTo>
                    <a:pt x="2515" y="1004"/>
                  </a:lnTo>
                  <a:lnTo>
                    <a:pt x="2515" y="1004"/>
                  </a:lnTo>
                  <a:lnTo>
                    <a:pt x="2517" y="1004"/>
                  </a:lnTo>
                  <a:lnTo>
                    <a:pt x="2518" y="1002"/>
                  </a:lnTo>
                  <a:lnTo>
                    <a:pt x="2519" y="1002"/>
                  </a:lnTo>
                  <a:lnTo>
                    <a:pt x="2520" y="1002"/>
                  </a:lnTo>
                  <a:lnTo>
                    <a:pt x="2520" y="1001"/>
                  </a:lnTo>
                  <a:lnTo>
                    <a:pt x="2522" y="1001"/>
                  </a:lnTo>
                  <a:lnTo>
                    <a:pt x="2523" y="1001"/>
                  </a:lnTo>
                  <a:lnTo>
                    <a:pt x="2524" y="1001"/>
                  </a:lnTo>
                  <a:lnTo>
                    <a:pt x="2524" y="1001"/>
                  </a:lnTo>
                  <a:lnTo>
                    <a:pt x="2525" y="1001"/>
                  </a:lnTo>
                  <a:lnTo>
                    <a:pt x="2526" y="1001"/>
                  </a:lnTo>
                  <a:lnTo>
                    <a:pt x="2528" y="1001"/>
                  </a:lnTo>
                  <a:lnTo>
                    <a:pt x="2528" y="1002"/>
                  </a:lnTo>
                  <a:lnTo>
                    <a:pt x="2529" y="1002"/>
                  </a:lnTo>
                  <a:lnTo>
                    <a:pt x="2530" y="1002"/>
                  </a:lnTo>
                  <a:lnTo>
                    <a:pt x="2531" y="1002"/>
                  </a:lnTo>
                  <a:lnTo>
                    <a:pt x="2531" y="1002"/>
                  </a:lnTo>
                  <a:lnTo>
                    <a:pt x="2533" y="1001"/>
                  </a:lnTo>
                  <a:lnTo>
                    <a:pt x="2534" y="1001"/>
                  </a:lnTo>
                  <a:lnTo>
                    <a:pt x="2535" y="1001"/>
                  </a:lnTo>
                  <a:lnTo>
                    <a:pt x="2535" y="1001"/>
                  </a:lnTo>
                  <a:lnTo>
                    <a:pt x="2536" y="1001"/>
                  </a:lnTo>
                  <a:lnTo>
                    <a:pt x="2538" y="1001"/>
                  </a:lnTo>
                  <a:lnTo>
                    <a:pt x="2539" y="1001"/>
                  </a:lnTo>
                  <a:lnTo>
                    <a:pt x="2539" y="1001"/>
                  </a:lnTo>
                  <a:lnTo>
                    <a:pt x="2540" y="1001"/>
                  </a:lnTo>
                  <a:lnTo>
                    <a:pt x="2541" y="1001"/>
                  </a:lnTo>
                  <a:lnTo>
                    <a:pt x="2543" y="1002"/>
                  </a:lnTo>
                  <a:lnTo>
                    <a:pt x="2543" y="1002"/>
                  </a:lnTo>
                  <a:lnTo>
                    <a:pt x="2544" y="1002"/>
                  </a:lnTo>
                  <a:lnTo>
                    <a:pt x="2545" y="1002"/>
                  </a:lnTo>
                  <a:lnTo>
                    <a:pt x="2546" y="1002"/>
                  </a:lnTo>
                  <a:lnTo>
                    <a:pt x="2546" y="1002"/>
                  </a:lnTo>
                  <a:lnTo>
                    <a:pt x="2548" y="1002"/>
                  </a:lnTo>
                  <a:lnTo>
                    <a:pt x="2549" y="1001"/>
                  </a:lnTo>
                  <a:lnTo>
                    <a:pt x="2550" y="1001"/>
                  </a:lnTo>
                  <a:lnTo>
                    <a:pt x="2550" y="1000"/>
                  </a:lnTo>
                  <a:lnTo>
                    <a:pt x="2551" y="999"/>
                  </a:lnTo>
                  <a:lnTo>
                    <a:pt x="2553" y="998"/>
                  </a:lnTo>
                  <a:lnTo>
                    <a:pt x="2554" y="995"/>
                  </a:lnTo>
                  <a:lnTo>
                    <a:pt x="2554" y="991"/>
                  </a:lnTo>
                  <a:lnTo>
                    <a:pt x="2555" y="988"/>
                  </a:lnTo>
                  <a:lnTo>
                    <a:pt x="2556" y="981"/>
                  </a:lnTo>
                  <a:lnTo>
                    <a:pt x="2558" y="976"/>
                  </a:lnTo>
                  <a:lnTo>
                    <a:pt x="2558" y="974"/>
                  </a:lnTo>
                  <a:lnTo>
                    <a:pt x="2559" y="973"/>
                  </a:lnTo>
                  <a:lnTo>
                    <a:pt x="2560" y="974"/>
                  </a:lnTo>
                  <a:lnTo>
                    <a:pt x="2561" y="976"/>
                  </a:lnTo>
                  <a:lnTo>
                    <a:pt x="2561" y="979"/>
                  </a:lnTo>
                  <a:lnTo>
                    <a:pt x="2562" y="981"/>
                  </a:lnTo>
                  <a:lnTo>
                    <a:pt x="2564" y="983"/>
                  </a:lnTo>
                  <a:lnTo>
                    <a:pt x="2565" y="980"/>
                  </a:lnTo>
                  <a:lnTo>
                    <a:pt x="2565" y="973"/>
                  </a:lnTo>
                  <a:lnTo>
                    <a:pt x="2566" y="958"/>
                  </a:lnTo>
                  <a:lnTo>
                    <a:pt x="2567" y="935"/>
                  </a:lnTo>
                  <a:lnTo>
                    <a:pt x="2569" y="907"/>
                  </a:lnTo>
                  <a:lnTo>
                    <a:pt x="2569" y="873"/>
                  </a:lnTo>
                  <a:lnTo>
                    <a:pt x="2570" y="852"/>
                  </a:lnTo>
                  <a:lnTo>
                    <a:pt x="2571" y="822"/>
                  </a:lnTo>
                  <a:lnTo>
                    <a:pt x="2572" y="803"/>
                  </a:lnTo>
                  <a:lnTo>
                    <a:pt x="2574" y="793"/>
                  </a:lnTo>
                  <a:lnTo>
                    <a:pt x="2574" y="793"/>
                  </a:lnTo>
                  <a:lnTo>
                    <a:pt x="2575" y="805"/>
                  </a:lnTo>
                  <a:lnTo>
                    <a:pt x="2576" y="825"/>
                  </a:lnTo>
                  <a:lnTo>
                    <a:pt x="2577" y="850"/>
                  </a:lnTo>
                  <a:lnTo>
                    <a:pt x="2577" y="877"/>
                  </a:lnTo>
                  <a:lnTo>
                    <a:pt x="2579" y="903"/>
                  </a:lnTo>
                  <a:lnTo>
                    <a:pt x="2580" y="924"/>
                  </a:lnTo>
                  <a:lnTo>
                    <a:pt x="2581" y="942"/>
                  </a:lnTo>
                  <a:lnTo>
                    <a:pt x="2581" y="954"/>
                  </a:lnTo>
                  <a:lnTo>
                    <a:pt x="2582" y="964"/>
                  </a:lnTo>
                  <a:lnTo>
                    <a:pt x="2584" y="969"/>
                  </a:lnTo>
                  <a:lnTo>
                    <a:pt x="2585" y="971"/>
                  </a:lnTo>
                  <a:lnTo>
                    <a:pt x="2585" y="973"/>
                  </a:lnTo>
                  <a:lnTo>
                    <a:pt x="2586" y="971"/>
                  </a:lnTo>
                  <a:lnTo>
                    <a:pt x="2587" y="970"/>
                  </a:lnTo>
                  <a:lnTo>
                    <a:pt x="2589" y="969"/>
                  </a:lnTo>
                  <a:lnTo>
                    <a:pt x="2589" y="969"/>
                  </a:lnTo>
                  <a:lnTo>
                    <a:pt x="2590" y="969"/>
                  </a:lnTo>
                  <a:lnTo>
                    <a:pt x="2591" y="971"/>
                  </a:lnTo>
                  <a:lnTo>
                    <a:pt x="2592" y="975"/>
                  </a:lnTo>
                  <a:lnTo>
                    <a:pt x="2592" y="978"/>
                  </a:lnTo>
                  <a:lnTo>
                    <a:pt x="2594" y="981"/>
                  </a:lnTo>
                  <a:lnTo>
                    <a:pt x="2595" y="985"/>
                  </a:lnTo>
                  <a:lnTo>
                    <a:pt x="2596" y="989"/>
                  </a:lnTo>
                  <a:lnTo>
                    <a:pt x="2596" y="991"/>
                  </a:lnTo>
                  <a:lnTo>
                    <a:pt x="2597" y="995"/>
                  </a:lnTo>
                  <a:lnTo>
                    <a:pt x="2598" y="996"/>
                  </a:lnTo>
                  <a:lnTo>
                    <a:pt x="2600" y="999"/>
                  </a:lnTo>
                  <a:lnTo>
                    <a:pt x="2600" y="1000"/>
                  </a:lnTo>
                  <a:lnTo>
                    <a:pt x="2601" y="1001"/>
                  </a:lnTo>
                  <a:lnTo>
                    <a:pt x="2602" y="1002"/>
                  </a:lnTo>
                  <a:lnTo>
                    <a:pt x="2603" y="1004"/>
                  </a:lnTo>
                  <a:lnTo>
                    <a:pt x="2603" y="1004"/>
                  </a:lnTo>
                  <a:lnTo>
                    <a:pt x="2605" y="1004"/>
                  </a:lnTo>
                  <a:lnTo>
                    <a:pt x="2606" y="1001"/>
                  </a:lnTo>
                  <a:lnTo>
                    <a:pt x="2607" y="999"/>
                  </a:lnTo>
                  <a:lnTo>
                    <a:pt x="2607" y="994"/>
                  </a:lnTo>
                  <a:lnTo>
                    <a:pt x="2608" y="988"/>
                  </a:lnTo>
                  <a:lnTo>
                    <a:pt x="2610" y="984"/>
                  </a:lnTo>
                  <a:lnTo>
                    <a:pt x="2611" y="981"/>
                  </a:lnTo>
                  <a:lnTo>
                    <a:pt x="2611" y="981"/>
                  </a:lnTo>
                  <a:lnTo>
                    <a:pt x="2612" y="984"/>
                  </a:lnTo>
                  <a:lnTo>
                    <a:pt x="2613" y="988"/>
                  </a:lnTo>
                  <a:lnTo>
                    <a:pt x="2615" y="991"/>
                  </a:lnTo>
                  <a:lnTo>
                    <a:pt x="2615" y="995"/>
                  </a:lnTo>
                  <a:lnTo>
                    <a:pt x="2616" y="998"/>
                  </a:lnTo>
                  <a:lnTo>
                    <a:pt x="2617" y="999"/>
                  </a:lnTo>
                  <a:lnTo>
                    <a:pt x="2618" y="999"/>
                  </a:lnTo>
                  <a:lnTo>
                    <a:pt x="2618" y="998"/>
                  </a:lnTo>
                  <a:lnTo>
                    <a:pt x="2620" y="996"/>
                  </a:lnTo>
                  <a:lnTo>
                    <a:pt x="2621" y="996"/>
                  </a:lnTo>
                  <a:lnTo>
                    <a:pt x="2622" y="995"/>
                  </a:lnTo>
                  <a:lnTo>
                    <a:pt x="2622" y="995"/>
                  </a:lnTo>
                  <a:lnTo>
                    <a:pt x="2623" y="995"/>
                  </a:lnTo>
                  <a:lnTo>
                    <a:pt x="2625" y="995"/>
                  </a:lnTo>
                  <a:lnTo>
                    <a:pt x="2626" y="996"/>
                  </a:lnTo>
                  <a:lnTo>
                    <a:pt x="2626" y="996"/>
                  </a:lnTo>
                  <a:lnTo>
                    <a:pt x="2627" y="998"/>
                  </a:lnTo>
                  <a:lnTo>
                    <a:pt x="2628" y="999"/>
                  </a:lnTo>
                  <a:lnTo>
                    <a:pt x="2629" y="1000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2"/>
                  </a:lnTo>
                  <a:lnTo>
                    <a:pt x="2633" y="1004"/>
                  </a:lnTo>
                  <a:lnTo>
                    <a:pt x="2634" y="1004"/>
                  </a:lnTo>
                  <a:lnTo>
                    <a:pt x="2634" y="1005"/>
                  </a:lnTo>
                  <a:lnTo>
                    <a:pt x="2636" y="1006"/>
                  </a:lnTo>
                  <a:lnTo>
                    <a:pt x="2637" y="1006"/>
                  </a:lnTo>
                  <a:lnTo>
                    <a:pt x="2638" y="1006"/>
                  </a:lnTo>
                  <a:lnTo>
                    <a:pt x="2638" y="1007"/>
                  </a:lnTo>
                  <a:lnTo>
                    <a:pt x="2639" y="1007"/>
                  </a:lnTo>
                  <a:lnTo>
                    <a:pt x="2641" y="1007"/>
                  </a:lnTo>
                  <a:lnTo>
                    <a:pt x="2642" y="1007"/>
                  </a:lnTo>
                  <a:lnTo>
                    <a:pt x="2642" y="1009"/>
                  </a:lnTo>
                  <a:lnTo>
                    <a:pt x="2643" y="1009"/>
                  </a:lnTo>
                  <a:lnTo>
                    <a:pt x="2644" y="1009"/>
                  </a:lnTo>
                  <a:lnTo>
                    <a:pt x="2646" y="1010"/>
                  </a:lnTo>
                  <a:lnTo>
                    <a:pt x="2646" y="1010"/>
                  </a:lnTo>
                  <a:lnTo>
                    <a:pt x="2647" y="1011"/>
                  </a:lnTo>
                  <a:lnTo>
                    <a:pt x="2648" y="1011"/>
                  </a:lnTo>
                  <a:lnTo>
                    <a:pt x="2649" y="1011"/>
                  </a:lnTo>
                  <a:lnTo>
                    <a:pt x="2649" y="1011"/>
                  </a:lnTo>
                  <a:lnTo>
                    <a:pt x="2651" y="1011"/>
                  </a:lnTo>
                  <a:lnTo>
                    <a:pt x="2652" y="1011"/>
                  </a:lnTo>
                  <a:lnTo>
                    <a:pt x="2653" y="1010"/>
                  </a:lnTo>
                  <a:lnTo>
                    <a:pt x="2653" y="1009"/>
                  </a:lnTo>
                  <a:lnTo>
                    <a:pt x="2654" y="1007"/>
                  </a:lnTo>
                  <a:lnTo>
                    <a:pt x="2656" y="1007"/>
                  </a:lnTo>
                  <a:lnTo>
                    <a:pt x="2657" y="1006"/>
                  </a:lnTo>
                  <a:lnTo>
                    <a:pt x="2657" y="1006"/>
                  </a:lnTo>
                  <a:lnTo>
                    <a:pt x="2658" y="1006"/>
                  </a:lnTo>
                  <a:lnTo>
                    <a:pt x="2659" y="1007"/>
                  </a:lnTo>
                  <a:lnTo>
                    <a:pt x="2661" y="1007"/>
                  </a:lnTo>
                  <a:lnTo>
                    <a:pt x="2661" y="1006"/>
                  </a:lnTo>
                  <a:lnTo>
                    <a:pt x="2662" y="1005"/>
                  </a:lnTo>
                  <a:lnTo>
                    <a:pt x="2663" y="1004"/>
                  </a:lnTo>
                  <a:lnTo>
                    <a:pt x="2664" y="1001"/>
                  </a:lnTo>
                  <a:lnTo>
                    <a:pt x="2664" y="1000"/>
                  </a:lnTo>
                  <a:lnTo>
                    <a:pt x="2665" y="999"/>
                  </a:lnTo>
                  <a:lnTo>
                    <a:pt x="2667" y="999"/>
                  </a:lnTo>
                  <a:lnTo>
                    <a:pt x="2668" y="1000"/>
                  </a:lnTo>
                  <a:lnTo>
                    <a:pt x="2668" y="1000"/>
                  </a:lnTo>
                  <a:lnTo>
                    <a:pt x="2669" y="1001"/>
                  </a:lnTo>
                  <a:lnTo>
                    <a:pt x="2670" y="1002"/>
                  </a:lnTo>
                  <a:lnTo>
                    <a:pt x="2672" y="1004"/>
                  </a:lnTo>
                  <a:lnTo>
                    <a:pt x="2672" y="1004"/>
                  </a:lnTo>
                  <a:lnTo>
                    <a:pt x="2673" y="1004"/>
                  </a:lnTo>
                  <a:lnTo>
                    <a:pt x="2674" y="1004"/>
                  </a:lnTo>
                  <a:lnTo>
                    <a:pt x="2675" y="1004"/>
                  </a:lnTo>
                  <a:lnTo>
                    <a:pt x="2675" y="1004"/>
                  </a:lnTo>
                  <a:lnTo>
                    <a:pt x="2677" y="1002"/>
                  </a:lnTo>
                  <a:lnTo>
                    <a:pt x="2678" y="1002"/>
                  </a:lnTo>
                  <a:lnTo>
                    <a:pt x="2679" y="1001"/>
                  </a:lnTo>
                  <a:lnTo>
                    <a:pt x="2679" y="1000"/>
                  </a:lnTo>
                  <a:lnTo>
                    <a:pt x="2680" y="999"/>
                  </a:lnTo>
                  <a:lnTo>
                    <a:pt x="2682" y="998"/>
                  </a:lnTo>
                  <a:lnTo>
                    <a:pt x="2683" y="998"/>
                  </a:lnTo>
                  <a:lnTo>
                    <a:pt x="2683" y="998"/>
                  </a:lnTo>
                  <a:lnTo>
                    <a:pt x="2684" y="998"/>
                  </a:lnTo>
                  <a:lnTo>
                    <a:pt x="2685" y="999"/>
                  </a:lnTo>
                  <a:lnTo>
                    <a:pt x="2687" y="999"/>
                  </a:lnTo>
                  <a:lnTo>
                    <a:pt x="2688" y="1000"/>
                  </a:lnTo>
                  <a:lnTo>
                    <a:pt x="2688" y="1001"/>
                  </a:lnTo>
                  <a:lnTo>
                    <a:pt x="2689" y="1001"/>
                  </a:lnTo>
                  <a:lnTo>
                    <a:pt x="2690" y="1002"/>
                  </a:lnTo>
                  <a:lnTo>
                    <a:pt x="2692" y="1002"/>
                  </a:lnTo>
                  <a:lnTo>
                    <a:pt x="2692" y="1004"/>
                  </a:lnTo>
                  <a:lnTo>
                    <a:pt x="2693" y="1004"/>
                  </a:lnTo>
                  <a:lnTo>
                    <a:pt x="2694" y="1005"/>
                  </a:lnTo>
                  <a:lnTo>
                    <a:pt x="2695" y="1006"/>
                  </a:lnTo>
                  <a:lnTo>
                    <a:pt x="2695" y="1007"/>
                  </a:lnTo>
                  <a:lnTo>
                    <a:pt x="2697" y="1009"/>
                  </a:lnTo>
                  <a:lnTo>
                    <a:pt x="2698" y="1009"/>
                  </a:lnTo>
                  <a:lnTo>
                    <a:pt x="2699" y="1010"/>
                  </a:lnTo>
                  <a:lnTo>
                    <a:pt x="2699" y="1010"/>
                  </a:lnTo>
                  <a:lnTo>
                    <a:pt x="2700" y="1010"/>
                  </a:lnTo>
                  <a:lnTo>
                    <a:pt x="2701" y="1010"/>
                  </a:lnTo>
                  <a:lnTo>
                    <a:pt x="2703" y="1010"/>
                  </a:lnTo>
                  <a:lnTo>
                    <a:pt x="2703" y="1007"/>
                  </a:lnTo>
                  <a:lnTo>
                    <a:pt x="2704" y="1005"/>
                  </a:lnTo>
                  <a:lnTo>
                    <a:pt x="2705" y="999"/>
                  </a:lnTo>
                  <a:lnTo>
                    <a:pt x="2706" y="990"/>
                  </a:lnTo>
                  <a:lnTo>
                    <a:pt x="2706" y="981"/>
                  </a:lnTo>
                  <a:lnTo>
                    <a:pt x="2708" y="974"/>
                  </a:lnTo>
                  <a:lnTo>
                    <a:pt x="2709" y="969"/>
                  </a:lnTo>
                  <a:lnTo>
                    <a:pt x="2710" y="968"/>
                  </a:lnTo>
                  <a:lnTo>
                    <a:pt x="2710" y="971"/>
                  </a:lnTo>
                  <a:lnTo>
                    <a:pt x="2711" y="976"/>
                  </a:lnTo>
                  <a:lnTo>
                    <a:pt x="2713" y="983"/>
                  </a:lnTo>
                  <a:lnTo>
                    <a:pt x="2714" y="989"/>
                  </a:lnTo>
                  <a:lnTo>
                    <a:pt x="2714" y="994"/>
                  </a:lnTo>
                  <a:lnTo>
                    <a:pt x="2715" y="998"/>
                  </a:lnTo>
                  <a:lnTo>
                    <a:pt x="2716" y="1000"/>
                  </a:lnTo>
                  <a:lnTo>
                    <a:pt x="2718" y="1001"/>
                  </a:lnTo>
                  <a:lnTo>
                    <a:pt x="2718" y="1001"/>
                  </a:lnTo>
                  <a:lnTo>
                    <a:pt x="2719" y="1000"/>
                  </a:lnTo>
                  <a:lnTo>
                    <a:pt x="2720" y="1000"/>
                  </a:lnTo>
                  <a:lnTo>
                    <a:pt x="2721" y="999"/>
                  </a:lnTo>
                  <a:lnTo>
                    <a:pt x="2721" y="1000"/>
                  </a:lnTo>
                  <a:lnTo>
                    <a:pt x="2723" y="1001"/>
                  </a:lnTo>
                  <a:lnTo>
                    <a:pt x="2724" y="1004"/>
                  </a:lnTo>
                  <a:lnTo>
                    <a:pt x="2725" y="1007"/>
                  </a:lnTo>
                  <a:lnTo>
                    <a:pt x="2725" y="1010"/>
                  </a:lnTo>
                  <a:lnTo>
                    <a:pt x="2726" y="1014"/>
                  </a:lnTo>
                  <a:lnTo>
                    <a:pt x="2728" y="1016"/>
                  </a:lnTo>
                  <a:lnTo>
                    <a:pt x="2729" y="1019"/>
                  </a:lnTo>
                  <a:lnTo>
                    <a:pt x="2729" y="1021"/>
                  </a:lnTo>
                  <a:lnTo>
                    <a:pt x="2730" y="1022"/>
                  </a:lnTo>
                  <a:lnTo>
                    <a:pt x="2731" y="1021"/>
                  </a:lnTo>
                  <a:lnTo>
                    <a:pt x="2733" y="1015"/>
                  </a:lnTo>
                  <a:lnTo>
                    <a:pt x="2733" y="993"/>
                  </a:lnTo>
                  <a:lnTo>
                    <a:pt x="2734" y="939"/>
                  </a:lnTo>
                  <a:lnTo>
                    <a:pt x="2735" y="842"/>
                  </a:lnTo>
                  <a:lnTo>
                    <a:pt x="2736" y="698"/>
                  </a:lnTo>
                  <a:lnTo>
                    <a:pt x="2736" y="527"/>
                  </a:lnTo>
                  <a:lnTo>
                    <a:pt x="2737" y="414"/>
                  </a:lnTo>
                  <a:lnTo>
                    <a:pt x="2739" y="280"/>
                  </a:lnTo>
                  <a:lnTo>
                    <a:pt x="2740" y="214"/>
                  </a:lnTo>
                  <a:lnTo>
                    <a:pt x="2741" y="223"/>
                  </a:lnTo>
                  <a:lnTo>
                    <a:pt x="2741" y="292"/>
                  </a:lnTo>
                  <a:lnTo>
                    <a:pt x="2742" y="397"/>
                  </a:lnTo>
                  <a:lnTo>
                    <a:pt x="2744" y="510"/>
                  </a:lnTo>
                  <a:lnTo>
                    <a:pt x="2745" y="615"/>
                  </a:lnTo>
                  <a:lnTo>
                    <a:pt x="2745" y="703"/>
                  </a:lnTo>
                  <a:lnTo>
                    <a:pt x="2746" y="773"/>
                  </a:lnTo>
                  <a:lnTo>
                    <a:pt x="2747" y="827"/>
                  </a:lnTo>
                  <a:lnTo>
                    <a:pt x="2749" y="867"/>
                  </a:lnTo>
                  <a:lnTo>
                    <a:pt x="2749" y="898"/>
                  </a:lnTo>
                  <a:lnTo>
                    <a:pt x="2750" y="922"/>
                  </a:lnTo>
                  <a:lnTo>
                    <a:pt x="2751" y="939"/>
                  </a:lnTo>
                  <a:lnTo>
                    <a:pt x="2752" y="953"/>
                  </a:lnTo>
                  <a:lnTo>
                    <a:pt x="2752" y="964"/>
                  </a:lnTo>
                  <a:lnTo>
                    <a:pt x="2754" y="971"/>
                  </a:lnTo>
                  <a:lnTo>
                    <a:pt x="2755" y="978"/>
                  </a:lnTo>
                  <a:lnTo>
                    <a:pt x="2756" y="983"/>
                  </a:lnTo>
                  <a:lnTo>
                    <a:pt x="2756" y="986"/>
                  </a:lnTo>
                  <a:lnTo>
                    <a:pt x="2757" y="989"/>
                  </a:lnTo>
                  <a:lnTo>
                    <a:pt x="2759" y="991"/>
                  </a:lnTo>
                  <a:lnTo>
                    <a:pt x="2760" y="993"/>
                  </a:lnTo>
                  <a:lnTo>
                    <a:pt x="2760" y="995"/>
                  </a:lnTo>
                  <a:lnTo>
                    <a:pt x="2761" y="996"/>
                  </a:lnTo>
                  <a:lnTo>
                    <a:pt x="2762" y="996"/>
                  </a:lnTo>
                  <a:lnTo>
                    <a:pt x="2764" y="996"/>
                  </a:lnTo>
                  <a:lnTo>
                    <a:pt x="2764" y="995"/>
                  </a:lnTo>
                  <a:lnTo>
                    <a:pt x="2765" y="994"/>
                  </a:lnTo>
                  <a:lnTo>
                    <a:pt x="2766" y="993"/>
                  </a:lnTo>
                  <a:lnTo>
                    <a:pt x="2767" y="991"/>
                  </a:lnTo>
                  <a:lnTo>
                    <a:pt x="2767" y="990"/>
                  </a:lnTo>
                  <a:lnTo>
                    <a:pt x="2769" y="990"/>
                  </a:lnTo>
                  <a:lnTo>
                    <a:pt x="2770" y="991"/>
                  </a:lnTo>
                  <a:lnTo>
                    <a:pt x="2771" y="993"/>
                  </a:lnTo>
                  <a:lnTo>
                    <a:pt x="2771" y="994"/>
                  </a:lnTo>
                  <a:lnTo>
                    <a:pt x="2772" y="995"/>
                  </a:lnTo>
                  <a:lnTo>
                    <a:pt x="2773" y="996"/>
                  </a:lnTo>
                  <a:lnTo>
                    <a:pt x="2775" y="998"/>
                  </a:lnTo>
                  <a:lnTo>
                    <a:pt x="2775" y="1000"/>
                  </a:lnTo>
                  <a:lnTo>
                    <a:pt x="2776" y="1001"/>
                  </a:lnTo>
                  <a:lnTo>
                    <a:pt x="2777" y="1002"/>
                  </a:lnTo>
                  <a:lnTo>
                    <a:pt x="2778" y="1002"/>
                  </a:lnTo>
                  <a:lnTo>
                    <a:pt x="2778" y="1004"/>
                  </a:lnTo>
                  <a:lnTo>
                    <a:pt x="2780" y="1005"/>
                  </a:lnTo>
                  <a:lnTo>
                    <a:pt x="2781" y="1005"/>
                  </a:lnTo>
                  <a:lnTo>
                    <a:pt x="2782" y="1005"/>
                  </a:lnTo>
                  <a:lnTo>
                    <a:pt x="2782" y="1006"/>
                  </a:lnTo>
                  <a:lnTo>
                    <a:pt x="2783" y="1006"/>
                  </a:lnTo>
                  <a:lnTo>
                    <a:pt x="2785" y="1006"/>
                  </a:lnTo>
                  <a:lnTo>
                    <a:pt x="2786" y="1006"/>
                  </a:lnTo>
                  <a:lnTo>
                    <a:pt x="2786" y="1005"/>
                  </a:lnTo>
                  <a:lnTo>
                    <a:pt x="2787" y="1005"/>
                  </a:lnTo>
                  <a:lnTo>
                    <a:pt x="2788" y="1005"/>
                  </a:lnTo>
                  <a:lnTo>
                    <a:pt x="2790" y="1006"/>
                  </a:lnTo>
                  <a:lnTo>
                    <a:pt x="2790" y="1006"/>
                  </a:lnTo>
                  <a:lnTo>
                    <a:pt x="2791" y="1006"/>
                  </a:lnTo>
                  <a:lnTo>
                    <a:pt x="2792" y="1007"/>
                  </a:lnTo>
                  <a:lnTo>
                    <a:pt x="2793" y="1009"/>
                  </a:lnTo>
                  <a:lnTo>
                    <a:pt x="2793" y="1009"/>
                  </a:lnTo>
                  <a:lnTo>
                    <a:pt x="2795" y="1009"/>
                  </a:lnTo>
                  <a:lnTo>
                    <a:pt x="2796" y="1010"/>
                  </a:lnTo>
                  <a:lnTo>
                    <a:pt x="2797" y="1010"/>
                  </a:lnTo>
                  <a:lnTo>
                    <a:pt x="2798" y="1010"/>
                  </a:lnTo>
                  <a:lnTo>
                    <a:pt x="2798" y="1011"/>
                  </a:lnTo>
                  <a:lnTo>
                    <a:pt x="2800" y="1011"/>
                  </a:lnTo>
                  <a:lnTo>
                    <a:pt x="2801" y="1011"/>
                  </a:lnTo>
                  <a:lnTo>
                    <a:pt x="2802" y="1011"/>
                  </a:lnTo>
                  <a:lnTo>
                    <a:pt x="2802" y="1010"/>
                  </a:lnTo>
                  <a:lnTo>
                    <a:pt x="2803" y="1010"/>
                  </a:lnTo>
                  <a:lnTo>
                    <a:pt x="2805" y="1011"/>
                  </a:lnTo>
                  <a:lnTo>
                    <a:pt x="2806" y="1011"/>
                  </a:lnTo>
                  <a:lnTo>
                    <a:pt x="2806" y="1011"/>
                  </a:lnTo>
                  <a:lnTo>
                    <a:pt x="2807" y="1012"/>
                  </a:lnTo>
                  <a:lnTo>
                    <a:pt x="2808" y="1012"/>
                  </a:lnTo>
                  <a:lnTo>
                    <a:pt x="2809" y="1014"/>
                  </a:lnTo>
                  <a:lnTo>
                    <a:pt x="2809" y="1014"/>
                  </a:lnTo>
                  <a:lnTo>
                    <a:pt x="2811" y="1014"/>
                  </a:lnTo>
                  <a:lnTo>
                    <a:pt x="2812" y="1014"/>
                  </a:lnTo>
                  <a:lnTo>
                    <a:pt x="2813" y="1014"/>
                  </a:lnTo>
                  <a:lnTo>
                    <a:pt x="2813" y="1014"/>
                  </a:lnTo>
                  <a:lnTo>
                    <a:pt x="2814" y="1014"/>
                  </a:lnTo>
                  <a:lnTo>
                    <a:pt x="2816" y="1014"/>
                  </a:lnTo>
                  <a:lnTo>
                    <a:pt x="2817" y="1012"/>
                  </a:lnTo>
                  <a:lnTo>
                    <a:pt x="2817" y="1011"/>
                  </a:lnTo>
                  <a:lnTo>
                    <a:pt x="2818" y="1010"/>
                  </a:lnTo>
                  <a:lnTo>
                    <a:pt x="2819" y="1007"/>
                  </a:lnTo>
                  <a:lnTo>
                    <a:pt x="2821" y="1005"/>
                  </a:lnTo>
                  <a:lnTo>
                    <a:pt x="2821" y="1004"/>
                  </a:lnTo>
                  <a:lnTo>
                    <a:pt x="2822" y="1002"/>
                  </a:lnTo>
                  <a:lnTo>
                    <a:pt x="2823" y="1002"/>
                  </a:lnTo>
                  <a:lnTo>
                    <a:pt x="2824" y="1004"/>
                  </a:lnTo>
                  <a:lnTo>
                    <a:pt x="2824" y="1005"/>
                  </a:lnTo>
                  <a:lnTo>
                    <a:pt x="2826" y="1005"/>
                  </a:lnTo>
                  <a:lnTo>
                    <a:pt x="2827" y="1006"/>
                  </a:lnTo>
                  <a:lnTo>
                    <a:pt x="2828" y="1006"/>
                  </a:lnTo>
                  <a:lnTo>
                    <a:pt x="2828" y="1006"/>
                  </a:lnTo>
                  <a:lnTo>
                    <a:pt x="2829" y="1005"/>
                  </a:lnTo>
                  <a:lnTo>
                    <a:pt x="2831" y="1005"/>
                  </a:lnTo>
                  <a:lnTo>
                    <a:pt x="2832" y="1002"/>
                  </a:lnTo>
                  <a:lnTo>
                    <a:pt x="2832" y="1001"/>
                  </a:lnTo>
                  <a:lnTo>
                    <a:pt x="2833" y="1000"/>
                  </a:lnTo>
                  <a:lnTo>
                    <a:pt x="2834" y="999"/>
                  </a:lnTo>
                  <a:lnTo>
                    <a:pt x="2836" y="999"/>
                  </a:lnTo>
                  <a:lnTo>
                    <a:pt x="2836" y="1000"/>
                  </a:lnTo>
                  <a:lnTo>
                    <a:pt x="2837" y="1001"/>
                  </a:lnTo>
                  <a:lnTo>
                    <a:pt x="2838" y="1002"/>
                  </a:lnTo>
                  <a:lnTo>
                    <a:pt x="2839" y="1004"/>
                  </a:lnTo>
                  <a:lnTo>
                    <a:pt x="2839" y="1005"/>
                  </a:lnTo>
                  <a:lnTo>
                    <a:pt x="2841" y="1005"/>
                  </a:lnTo>
                  <a:lnTo>
                    <a:pt x="2842" y="1005"/>
                  </a:lnTo>
                  <a:lnTo>
                    <a:pt x="2843" y="1006"/>
                  </a:lnTo>
                  <a:lnTo>
                    <a:pt x="2843" y="1005"/>
                  </a:lnTo>
                  <a:lnTo>
                    <a:pt x="2844" y="1005"/>
                  </a:lnTo>
                  <a:lnTo>
                    <a:pt x="2845" y="1005"/>
                  </a:lnTo>
                  <a:lnTo>
                    <a:pt x="2847" y="1005"/>
                  </a:lnTo>
                  <a:lnTo>
                    <a:pt x="2847" y="1004"/>
                  </a:lnTo>
                  <a:lnTo>
                    <a:pt x="2848" y="1002"/>
                  </a:lnTo>
                  <a:lnTo>
                    <a:pt x="2849" y="1002"/>
                  </a:lnTo>
                  <a:lnTo>
                    <a:pt x="2850" y="1001"/>
                  </a:lnTo>
                  <a:lnTo>
                    <a:pt x="2850" y="1001"/>
                  </a:lnTo>
                  <a:lnTo>
                    <a:pt x="2852" y="1001"/>
                  </a:lnTo>
                  <a:lnTo>
                    <a:pt x="2853" y="1001"/>
                  </a:lnTo>
                  <a:lnTo>
                    <a:pt x="2854" y="1001"/>
                  </a:lnTo>
                  <a:lnTo>
                    <a:pt x="2855" y="1001"/>
                  </a:lnTo>
                  <a:lnTo>
                    <a:pt x="2855" y="1001"/>
                  </a:lnTo>
                  <a:lnTo>
                    <a:pt x="2857" y="1002"/>
                  </a:lnTo>
                  <a:lnTo>
                    <a:pt x="2858" y="1002"/>
                  </a:lnTo>
                  <a:lnTo>
                    <a:pt x="2859" y="1002"/>
                  </a:lnTo>
                  <a:lnTo>
                    <a:pt x="2859" y="1002"/>
                  </a:lnTo>
                  <a:lnTo>
                    <a:pt x="2860" y="1002"/>
                  </a:lnTo>
                  <a:lnTo>
                    <a:pt x="2862" y="1004"/>
                  </a:lnTo>
                  <a:lnTo>
                    <a:pt x="2863" y="1004"/>
                  </a:lnTo>
                  <a:lnTo>
                    <a:pt x="2863" y="1004"/>
                  </a:lnTo>
                  <a:lnTo>
                    <a:pt x="2864" y="1004"/>
                  </a:lnTo>
                  <a:lnTo>
                    <a:pt x="2865" y="1004"/>
                  </a:lnTo>
                  <a:lnTo>
                    <a:pt x="2867" y="1004"/>
                  </a:lnTo>
                  <a:lnTo>
                    <a:pt x="2867" y="1004"/>
                  </a:lnTo>
                  <a:lnTo>
                    <a:pt x="2868" y="1004"/>
                  </a:lnTo>
                  <a:lnTo>
                    <a:pt x="2869" y="1002"/>
                  </a:lnTo>
                  <a:lnTo>
                    <a:pt x="2870" y="1002"/>
                  </a:lnTo>
                  <a:lnTo>
                    <a:pt x="2870" y="1002"/>
                  </a:lnTo>
                  <a:lnTo>
                    <a:pt x="2872" y="1002"/>
                  </a:lnTo>
                  <a:lnTo>
                    <a:pt x="2873" y="1002"/>
                  </a:lnTo>
                  <a:lnTo>
                    <a:pt x="2874" y="1001"/>
                  </a:lnTo>
                  <a:lnTo>
                    <a:pt x="2874" y="1001"/>
                  </a:lnTo>
                  <a:lnTo>
                    <a:pt x="2875" y="1001"/>
                  </a:lnTo>
                  <a:lnTo>
                    <a:pt x="2877" y="1001"/>
                  </a:lnTo>
                  <a:lnTo>
                    <a:pt x="2878" y="1001"/>
                  </a:lnTo>
                  <a:lnTo>
                    <a:pt x="2878" y="1001"/>
                  </a:lnTo>
                  <a:lnTo>
                    <a:pt x="2879" y="1001"/>
                  </a:lnTo>
                  <a:lnTo>
                    <a:pt x="2880" y="1001"/>
                  </a:lnTo>
                  <a:lnTo>
                    <a:pt x="2881" y="1001"/>
                  </a:lnTo>
                  <a:lnTo>
                    <a:pt x="2881" y="1001"/>
                  </a:lnTo>
                  <a:lnTo>
                    <a:pt x="2883" y="1001"/>
                  </a:lnTo>
                  <a:lnTo>
                    <a:pt x="2884" y="1001"/>
                  </a:lnTo>
                  <a:lnTo>
                    <a:pt x="2885" y="1001"/>
                  </a:lnTo>
                  <a:lnTo>
                    <a:pt x="2885" y="1001"/>
                  </a:lnTo>
                  <a:lnTo>
                    <a:pt x="2886" y="1001"/>
                  </a:lnTo>
                  <a:lnTo>
                    <a:pt x="2888" y="1001"/>
                  </a:lnTo>
                  <a:lnTo>
                    <a:pt x="2889" y="1001"/>
                  </a:lnTo>
                  <a:lnTo>
                    <a:pt x="2889" y="1000"/>
                  </a:lnTo>
                  <a:lnTo>
                    <a:pt x="2890" y="1000"/>
                  </a:lnTo>
                  <a:lnTo>
                    <a:pt x="2891" y="1000"/>
                  </a:lnTo>
                  <a:lnTo>
                    <a:pt x="2893" y="1000"/>
                  </a:lnTo>
                  <a:lnTo>
                    <a:pt x="2893" y="1000"/>
                  </a:lnTo>
                  <a:lnTo>
                    <a:pt x="2894" y="1000"/>
                  </a:lnTo>
                  <a:lnTo>
                    <a:pt x="2895" y="1000"/>
                  </a:lnTo>
                  <a:lnTo>
                    <a:pt x="2896" y="1000"/>
                  </a:lnTo>
                  <a:lnTo>
                    <a:pt x="2896" y="1000"/>
                  </a:lnTo>
                  <a:lnTo>
                    <a:pt x="2898" y="1000"/>
                  </a:lnTo>
                  <a:lnTo>
                    <a:pt x="2899" y="1001"/>
                  </a:lnTo>
                  <a:lnTo>
                    <a:pt x="2900" y="1001"/>
                  </a:lnTo>
                  <a:lnTo>
                    <a:pt x="2900" y="1001"/>
                  </a:lnTo>
                  <a:lnTo>
                    <a:pt x="2901" y="1001"/>
                  </a:lnTo>
                  <a:lnTo>
                    <a:pt x="2903" y="1001"/>
                  </a:lnTo>
                  <a:lnTo>
                    <a:pt x="2904" y="1001"/>
                  </a:lnTo>
                  <a:lnTo>
                    <a:pt x="2904" y="1001"/>
                  </a:lnTo>
                  <a:lnTo>
                    <a:pt x="2905" y="1000"/>
                  </a:lnTo>
                  <a:lnTo>
                    <a:pt x="2906" y="1000"/>
                  </a:lnTo>
                  <a:lnTo>
                    <a:pt x="2908" y="1000"/>
                  </a:lnTo>
                  <a:lnTo>
                    <a:pt x="2909" y="1000"/>
                  </a:lnTo>
                  <a:lnTo>
                    <a:pt x="2909" y="1000"/>
                  </a:lnTo>
                  <a:lnTo>
                    <a:pt x="2910" y="1000"/>
                  </a:lnTo>
                  <a:lnTo>
                    <a:pt x="2911" y="1000"/>
                  </a:lnTo>
                  <a:lnTo>
                    <a:pt x="2913" y="1000"/>
                  </a:lnTo>
                  <a:lnTo>
                    <a:pt x="2913" y="1000"/>
                  </a:lnTo>
                  <a:lnTo>
                    <a:pt x="2914" y="999"/>
                  </a:lnTo>
                  <a:lnTo>
                    <a:pt x="2915" y="999"/>
                  </a:lnTo>
                  <a:lnTo>
                    <a:pt x="2916" y="999"/>
                  </a:lnTo>
                  <a:lnTo>
                    <a:pt x="2916" y="998"/>
                  </a:lnTo>
                  <a:lnTo>
                    <a:pt x="2917" y="998"/>
                  </a:lnTo>
                  <a:lnTo>
                    <a:pt x="2919" y="998"/>
                  </a:lnTo>
                  <a:lnTo>
                    <a:pt x="2920" y="999"/>
                  </a:lnTo>
                  <a:lnTo>
                    <a:pt x="2920" y="1000"/>
                  </a:lnTo>
                  <a:lnTo>
                    <a:pt x="2921" y="1001"/>
                  </a:lnTo>
                  <a:lnTo>
                    <a:pt x="2922" y="1001"/>
                  </a:lnTo>
                  <a:lnTo>
                    <a:pt x="2924" y="1002"/>
                  </a:lnTo>
                  <a:lnTo>
                    <a:pt x="2924" y="1002"/>
                  </a:lnTo>
                  <a:lnTo>
                    <a:pt x="2925" y="1002"/>
                  </a:lnTo>
                  <a:lnTo>
                    <a:pt x="2926" y="1002"/>
                  </a:lnTo>
                  <a:lnTo>
                    <a:pt x="2927" y="1002"/>
                  </a:lnTo>
                  <a:lnTo>
                    <a:pt x="2927" y="1001"/>
                  </a:lnTo>
                  <a:lnTo>
                    <a:pt x="2929" y="1001"/>
                  </a:lnTo>
                  <a:lnTo>
                    <a:pt x="2930" y="1001"/>
                  </a:lnTo>
                  <a:lnTo>
                    <a:pt x="2931" y="1001"/>
                  </a:lnTo>
                  <a:lnTo>
                    <a:pt x="2931" y="1001"/>
                  </a:lnTo>
                  <a:lnTo>
                    <a:pt x="2932" y="1002"/>
                  </a:lnTo>
                  <a:lnTo>
                    <a:pt x="2934" y="1004"/>
                  </a:lnTo>
                  <a:lnTo>
                    <a:pt x="2935" y="1004"/>
                  </a:lnTo>
                  <a:lnTo>
                    <a:pt x="2935" y="1005"/>
                  </a:lnTo>
                  <a:lnTo>
                    <a:pt x="2936" y="1005"/>
                  </a:lnTo>
                  <a:lnTo>
                    <a:pt x="2937" y="1005"/>
                  </a:lnTo>
                  <a:lnTo>
                    <a:pt x="2939" y="1005"/>
                  </a:lnTo>
                  <a:lnTo>
                    <a:pt x="2939" y="1005"/>
                  </a:lnTo>
                  <a:lnTo>
                    <a:pt x="2940" y="1005"/>
                  </a:lnTo>
                  <a:lnTo>
                    <a:pt x="2941" y="1004"/>
                  </a:lnTo>
                  <a:lnTo>
                    <a:pt x="2942" y="1004"/>
                  </a:lnTo>
                  <a:lnTo>
                    <a:pt x="2942" y="1002"/>
                  </a:lnTo>
                  <a:lnTo>
                    <a:pt x="2944" y="1002"/>
                  </a:lnTo>
                  <a:lnTo>
                    <a:pt x="2945" y="1002"/>
                  </a:lnTo>
                  <a:lnTo>
                    <a:pt x="2946" y="1002"/>
                  </a:lnTo>
                  <a:lnTo>
                    <a:pt x="2946" y="1002"/>
                  </a:lnTo>
                  <a:lnTo>
                    <a:pt x="2947" y="1002"/>
                  </a:lnTo>
                  <a:lnTo>
                    <a:pt x="2949" y="1002"/>
                  </a:lnTo>
                  <a:lnTo>
                    <a:pt x="2950" y="1001"/>
                  </a:lnTo>
                  <a:lnTo>
                    <a:pt x="2950" y="1001"/>
                  </a:lnTo>
                  <a:lnTo>
                    <a:pt x="2951" y="1000"/>
                  </a:lnTo>
                  <a:lnTo>
                    <a:pt x="2952" y="1000"/>
                  </a:lnTo>
                  <a:lnTo>
                    <a:pt x="2953" y="1000"/>
                  </a:lnTo>
                  <a:lnTo>
                    <a:pt x="2953" y="999"/>
                  </a:lnTo>
                  <a:lnTo>
                    <a:pt x="2955" y="999"/>
                  </a:lnTo>
                  <a:lnTo>
                    <a:pt x="2956" y="999"/>
                  </a:lnTo>
                  <a:lnTo>
                    <a:pt x="2957" y="999"/>
                  </a:lnTo>
                  <a:lnTo>
                    <a:pt x="2957" y="999"/>
                  </a:lnTo>
                  <a:lnTo>
                    <a:pt x="2958" y="1000"/>
                  </a:lnTo>
                  <a:lnTo>
                    <a:pt x="2960" y="1000"/>
                  </a:lnTo>
                  <a:lnTo>
                    <a:pt x="2961" y="1000"/>
                  </a:lnTo>
                  <a:lnTo>
                    <a:pt x="2961" y="1000"/>
                  </a:lnTo>
                  <a:lnTo>
                    <a:pt x="2962" y="1001"/>
                  </a:lnTo>
                  <a:lnTo>
                    <a:pt x="2963" y="1001"/>
                  </a:lnTo>
                  <a:lnTo>
                    <a:pt x="2965" y="1001"/>
                  </a:lnTo>
                  <a:lnTo>
                    <a:pt x="2966" y="1001"/>
                  </a:lnTo>
                  <a:lnTo>
                    <a:pt x="2966" y="1001"/>
                  </a:lnTo>
                  <a:lnTo>
                    <a:pt x="2967" y="1001"/>
                  </a:lnTo>
                  <a:lnTo>
                    <a:pt x="2968" y="1000"/>
                  </a:lnTo>
                  <a:lnTo>
                    <a:pt x="2970" y="1000"/>
                  </a:lnTo>
                  <a:lnTo>
                    <a:pt x="2970" y="1000"/>
                  </a:lnTo>
                  <a:lnTo>
                    <a:pt x="2971" y="999"/>
                  </a:lnTo>
                  <a:lnTo>
                    <a:pt x="2972" y="999"/>
                  </a:lnTo>
                  <a:lnTo>
                    <a:pt x="2973" y="999"/>
                  </a:lnTo>
                  <a:lnTo>
                    <a:pt x="2973" y="999"/>
                  </a:lnTo>
                  <a:lnTo>
                    <a:pt x="2975" y="999"/>
                  </a:lnTo>
                  <a:lnTo>
                    <a:pt x="2976" y="1000"/>
                  </a:lnTo>
                  <a:lnTo>
                    <a:pt x="2977" y="1001"/>
                  </a:lnTo>
                  <a:lnTo>
                    <a:pt x="2977" y="1001"/>
                  </a:lnTo>
                  <a:lnTo>
                    <a:pt x="2978" y="1002"/>
                  </a:lnTo>
                  <a:lnTo>
                    <a:pt x="2980" y="1002"/>
                  </a:lnTo>
                  <a:lnTo>
                    <a:pt x="2981" y="1002"/>
                  </a:lnTo>
                  <a:lnTo>
                    <a:pt x="2981" y="1004"/>
                  </a:lnTo>
                  <a:lnTo>
                    <a:pt x="2982" y="1004"/>
                  </a:lnTo>
                  <a:lnTo>
                    <a:pt x="2983" y="1005"/>
                  </a:lnTo>
                  <a:lnTo>
                    <a:pt x="2985" y="1005"/>
                  </a:lnTo>
                  <a:lnTo>
                    <a:pt x="2985" y="1005"/>
                  </a:lnTo>
                  <a:lnTo>
                    <a:pt x="2986" y="1004"/>
                  </a:lnTo>
                  <a:lnTo>
                    <a:pt x="2987" y="1004"/>
                  </a:lnTo>
                  <a:lnTo>
                    <a:pt x="2988" y="1002"/>
                  </a:lnTo>
                  <a:lnTo>
                    <a:pt x="2988" y="1002"/>
                  </a:lnTo>
                  <a:lnTo>
                    <a:pt x="2989" y="1001"/>
                  </a:lnTo>
                  <a:lnTo>
                    <a:pt x="2991" y="1001"/>
                  </a:lnTo>
                  <a:lnTo>
                    <a:pt x="2992" y="1000"/>
                  </a:lnTo>
                  <a:lnTo>
                    <a:pt x="2992" y="1000"/>
                  </a:lnTo>
                  <a:lnTo>
                    <a:pt x="2993" y="1000"/>
                  </a:lnTo>
                  <a:lnTo>
                    <a:pt x="2994" y="1000"/>
                  </a:lnTo>
                  <a:lnTo>
                    <a:pt x="2996" y="1000"/>
                  </a:lnTo>
                  <a:lnTo>
                    <a:pt x="2996" y="1000"/>
                  </a:lnTo>
                  <a:lnTo>
                    <a:pt x="2997" y="1000"/>
                  </a:lnTo>
                  <a:lnTo>
                    <a:pt x="2998" y="1000"/>
                  </a:lnTo>
                  <a:lnTo>
                    <a:pt x="2999" y="1000"/>
                  </a:lnTo>
                  <a:lnTo>
                    <a:pt x="2999" y="1000"/>
                  </a:lnTo>
                  <a:lnTo>
                    <a:pt x="3001" y="1001"/>
                  </a:lnTo>
                  <a:lnTo>
                    <a:pt x="3002" y="1001"/>
                  </a:lnTo>
                  <a:lnTo>
                    <a:pt x="3003" y="1001"/>
                  </a:lnTo>
                  <a:lnTo>
                    <a:pt x="3003" y="1001"/>
                  </a:lnTo>
                  <a:lnTo>
                    <a:pt x="3004" y="1001"/>
                  </a:lnTo>
                  <a:lnTo>
                    <a:pt x="3006" y="1001"/>
                  </a:lnTo>
                  <a:lnTo>
                    <a:pt x="3007" y="1001"/>
                  </a:lnTo>
                  <a:lnTo>
                    <a:pt x="3007" y="1001"/>
                  </a:lnTo>
                  <a:lnTo>
                    <a:pt x="3008" y="1001"/>
                  </a:lnTo>
                  <a:lnTo>
                    <a:pt x="3009" y="1002"/>
                  </a:lnTo>
                  <a:lnTo>
                    <a:pt x="3011" y="1002"/>
                  </a:lnTo>
                  <a:lnTo>
                    <a:pt x="3011" y="1002"/>
                  </a:lnTo>
                  <a:lnTo>
                    <a:pt x="3012" y="1002"/>
                  </a:lnTo>
                  <a:lnTo>
                    <a:pt x="3013" y="1002"/>
                  </a:lnTo>
                  <a:lnTo>
                    <a:pt x="3014" y="1002"/>
                  </a:lnTo>
                  <a:lnTo>
                    <a:pt x="3014" y="1002"/>
                  </a:lnTo>
                  <a:lnTo>
                    <a:pt x="3016" y="1002"/>
                  </a:lnTo>
                  <a:lnTo>
                    <a:pt x="3017" y="1002"/>
                  </a:lnTo>
                  <a:lnTo>
                    <a:pt x="3018" y="1002"/>
                  </a:lnTo>
                  <a:lnTo>
                    <a:pt x="3018" y="1002"/>
                  </a:lnTo>
                  <a:lnTo>
                    <a:pt x="3019" y="1002"/>
                  </a:lnTo>
                  <a:lnTo>
                    <a:pt x="3020" y="1002"/>
                  </a:lnTo>
                  <a:lnTo>
                    <a:pt x="3022" y="1002"/>
                  </a:lnTo>
                  <a:lnTo>
                    <a:pt x="3023" y="1002"/>
                  </a:lnTo>
                  <a:lnTo>
                    <a:pt x="3023" y="1002"/>
                  </a:lnTo>
                  <a:lnTo>
                    <a:pt x="3024" y="1002"/>
                  </a:lnTo>
                  <a:lnTo>
                    <a:pt x="3025" y="1004"/>
                  </a:lnTo>
                  <a:lnTo>
                    <a:pt x="3027" y="1004"/>
                  </a:lnTo>
                  <a:lnTo>
                    <a:pt x="3027" y="1004"/>
                  </a:lnTo>
                  <a:lnTo>
                    <a:pt x="3028" y="1002"/>
                  </a:lnTo>
                  <a:lnTo>
                    <a:pt x="3029" y="1002"/>
                  </a:lnTo>
                  <a:lnTo>
                    <a:pt x="3030" y="1002"/>
                  </a:lnTo>
                  <a:lnTo>
                    <a:pt x="3030" y="1001"/>
                  </a:lnTo>
                  <a:lnTo>
                    <a:pt x="3032" y="1001"/>
                  </a:lnTo>
                  <a:lnTo>
                    <a:pt x="3033" y="1001"/>
                  </a:lnTo>
                  <a:lnTo>
                    <a:pt x="3034" y="1001"/>
                  </a:lnTo>
                  <a:lnTo>
                    <a:pt x="3034" y="1001"/>
                  </a:lnTo>
                  <a:lnTo>
                    <a:pt x="3035" y="1001"/>
                  </a:lnTo>
                  <a:lnTo>
                    <a:pt x="3037" y="1001"/>
                  </a:lnTo>
                  <a:lnTo>
                    <a:pt x="3038" y="1001"/>
                  </a:lnTo>
                  <a:lnTo>
                    <a:pt x="3038" y="1001"/>
                  </a:lnTo>
                  <a:lnTo>
                    <a:pt x="3039" y="1002"/>
                  </a:lnTo>
                  <a:lnTo>
                    <a:pt x="3040" y="1002"/>
                  </a:lnTo>
                  <a:lnTo>
                    <a:pt x="3042" y="1002"/>
                  </a:lnTo>
                  <a:lnTo>
                    <a:pt x="3042" y="1002"/>
                  </a:lnTo>
                  <a:lnTo>
                    <a:pt x="3043" y="1001"/>
                  </a:lnTo>
                  <a:lnTo>
                    <a:pt x="3044" y="1001"/>
                  </a:lnTo>
                  <a:lnTo>
                    <a:pt x="3045" y="1001"/>
                  </a:lnTo>
                  <a:lnTo>
                    <a:pt x="3045" y="1001"/>
                  </a:lnTo>
                  <a:lnTo>
                    <a:pt x="3047" y="1001"/>
                  </a:lnTo>
                  <a:lnTo>
                    <a:pt x="3048" y="1001"/>
                  </a:lnTo>
                  <a:lnTo>
                    <a:pt x="3049" y="1001"/>
                  </a:lnTo>
                  <a:lnTo>
                    <a:pt x="3049" y="1002"/>
                  </a:lnTo>
                  <a:lnTo>
                    <a:pt x="3050" y="1004"/>
                  </a:lnTo>
                  <a:lnTo>
                    <a:pt x="3052" y="1004"/>
                  </a:lnTo>
                  <a:lnTo>
                    <a:pt x="3053" y="1004"/>
                  </a:lnTo>
                  <a:lnTo>
                    <a:pt x="3053" y="1005"/>
                  </a:lnTo>
                  <a:lnTo>
                    <a:pt x="3054" y="1005"/>
                  </a:lnTo>
                  <a:lnTo>
                    <a:pt x="3055" y="1005"/>
                  </a:lnTo>
                  <a:lnTo>
                    <a:pt x="3056" y="1005"/>
                  </a:lnTo>
                  <a:lnTo>
                    <a:pt x="3056" y="1005"/>
                  </a:lnTo>
                  <a:lnTo>
                    <a:pt x="3058" y="1006"/>
                  </a:lnTo>
                  <a:lnTo>
                    <a:pt x="3059" y="1006"/>
                  </a:lnTo>
                  <a:lnTo>
                    <a:pt x="3060" y="1006"/>
                  </a:lnTo>
                  <a:lnTo>
                    <a:pt x="3060" y="1006"/>
                  </a:lnTo>
                  <a:lnTo>
                    <a:pt x="3061" y="1005"/>
                  </a:lnTo>
                  <a:lnTo>
                    <a:pt x="3063" y="1002"/>
                  </a:lnTo>
                  <a:lnTo>
                    <a:pt x="3064" y="999"/>
                  </a:lnTo>
                  <a:lnTo>
                    <a:pt x="3064" y="993"/>
                  </a:lnTo>
                  <a:lnTo>
                    <a:pt x="3065" y="985"/>
                  </a:lnTo>
                  <a:lnTo>
                    <a:pt x="3066" y="978"/>
                  </a:lnTo>
                  <a:lnTo>
                    <a:pt x="3068" y="971"/>
                  </a:lnTo>
                  <a:lnTo>
                    <a:pt x="3068" y="968"/>
                  </a:lnTo>
                  <a:lnTo>
                    <a:pt x="3069" y="966"/>
                  </a:lnTo>
                  <a:lnTo>
                    <a:pt x="3070" y="969"/>
                  </a:lnTo>
                  <a:lnTo>
                    <a:pt x="3071" y="971"/>
                  </a:lnTo>
                  <a:lnTo>
                    <a:pt x="3071" y="976"/>
                  </a:lnTo>
                  <a:lnTo>
                    <a:pt x="3073" y="980"/>
                  </a:lnTo>
                  <a:lnTo>
                    <a:pt x="3074" y="985"/>
                  </a:lnTo>
                  <a:lnTo>
                    <a:pt x="3075" y="988"/>
                  </a:lnTo>
                  <a:lnTo>
                    <a:pt x="3076" y="991"/>
                  </a:lnTo>
                  <a:lnTo>
                    <a:pt x="3076" y="993"/>
                  </a:lnTo>
                  <a:lnTo>
                    <a:pt x="3078" y="994"/>
                  </a:lnTo>
                  <a:lnTo>
                    <a:pt x="3079" y="995"/>
                  </a:lnTo>
                  <a:lnTo>
                    <a:pt x="3080" y="995"/>
                  </a:lnTo>
                  <a:lnTo>
                    <a:pt x="3080" y="993"/>
                  </a:lnTo>
                  <a:lnTo>
                    <a:pt x="3081" y="989"/>
                  </a:lnTo>
                  <a:lnTo>
                    <a:pt x="3083" y="984"/>
                  </a:lnTo>
                  <a:lnTo>
                    <a:pt x="3084" y="979"/>
                  </a:lnTo>
                  <a:lnTo>
                    <a:pt x="3084" y="976"/>
                  </a:lnTo>
                  <a:lnTo>
                    <a:pt x="3085" y="975"/>
                  </a:lnTo>
                  <a:lnTo>
                    <a:pt x="3086" y="976"/>
                  </a:lnTo>
                  <a:lnTo>
                    <a:pt x="3088" y="980"/>
                  </a:lnTo>
                  <a:lnTo>
                    <a:pt x="3088" y="985"/>
                  </a:lnTo>
                  <a:lnTo>
                    <a:pt x="3089" y="990"/>
                  </a:lnTo>
                  <a:lnTo>
                    <a:pt x="3090" y="995"/>
                  </a:lnTo>
                  <a:lnTo>
                    <a:pt x="3091" y="999"/>
                  </a:lnTo>
                  <a:lnTo>
                    <a:pt x="3091" y="1002"/>
                  </a:lnTo>
                  <a:lnTo>
                    <a:pt x="3092" y="1005"/>
                  </a:lnTo>
                  <a:lnTo>
                    <a:pt x="3094" y="1007"/>
                  </a:lnTo>
                  <a:lnTo>
                    <a:pt x="3095" y="1010"/>
                  </a:lnTo>
                  <a:lnTo>
                    <a:pt x="3095" y="1011"/>
                  </a:lnTo>
                  <a:lnTo>
                    <a:pt x="3096" y="1012"/>
                  </a:lnTo>
                  <a:lnTo>
                    <a:pt x="3097" y="1012"/>
                  </a:lnTo>
                  <a:lnTo>
                    <a:pt x="3099" y="1014"/>
                  </a:lnTo>
                  <a:lnTo>
                    <a:pt x="3099" y="1015"/>
                  </a:lnTo>
                  <a:lnTo>
                    <a:pt x="3100" y="1015"/>
                  </a:lnTo>
                  <a:lnTo>
                    <a:pt x="3101" y="1016"/>
                  </a:lnTo>
                  <a:lnTo>
                    <a:pt x="3102" y="1016"/>
                  </a:lnTo>
                  <a:lnTo>
                    <a:pt x="3102" y="1017"/>
                  </a:lnTo>
                  <a:lnTo>
                    <a:pt x="3104" y="1017"/>
                  </a:lnTo>
                  <a:lnTo>
                    <a:pt x="3105" y="1019"/>
                  </a:lnTo>
                  <a:lnTo>
                    <a:pt x="3106" y="1020"/>
                  </a:lnTo>
                  <a:lnTo>
                    <a:pt x="3106" y="1020"/>
                  </a:lnTo>
                  <a:lnTo>
                    <a:pt x="3107" y="1019"/>
                  </a:lnTo>
                  <a:lnTo>
                    <a:pt x="3109" y="1016"/>
                  </a:lnTo>
                  <a:lnTo>
                    <a:pt x="3110" y="1010"/>
                  </a:lnTo>
                  <a:lnTo>
                    <a:pt x="3110" y="1000"/>
                  </a:lnTo>
                  <a:lnTo>
                    <a:pt x="3111" y="988"/>
                  </a:lnTo>
                  <a:lnTo>
                    <a:pt x="3112" y="976"/>
                  </a:lnTo>
                  <a:lnTo>
                    <a:pt x="3114" y="968"/>
                  </a:lnTo>
                  <a:lnTo>
                    <a:pt x="3114" y="965"/>
                  </a:lnTo>
                  <a:lnTo>
                    <a:pt x="3115" y="966"/>
                  </a:lnTo>
                  <a:lnTo>
                    <a:pt x="3116" y="971"/>
                  </a:lnTo>
                  <a:lnTo>
                    <a:pt x="3117" y="979"/>
                  </a:lnTo>
                  <a:lnTo>
                    <a:pt x="3117" y="986"/>
                  </a:lnTo>
                  <a:lnTo>
                    <a:pt x="3119" y="993"/>
                  </a:lnTo>
                  <a:lnTo>
                    <a:pt x="3120" y="996"/>
                  </a:lnTo>
                  <a:lnTo>
                    <a:pt x="3121" y="1000"/>
                  </a:lnTo>
                  <a:lnTo>
                    <a:pt x="3121" y="1002"/>
                  </a:lnTo>
                  <a:lnTo>
                    <a:pt x="3122" y="1004"/>
                  </a:lnTo>
                  <a:lnTo>
                    <a:pt x="3124" y="1006"/>
                  </a:lnTo>
                  <a:lnTo>
                    <a:pt x="3125" y="1007"/>
                  </a:lnTo>
                  <a:lnTo>
                    <a:pt x="3125" y="1010"/>
                  </a:lnTo>
                  <a:lnTo>
                    <a:pt x="3126" y="1011"/>
                  </a:lnTo>
                  <a:lnTo>
                    <a:pt x="3127" y="1011"/>
                  </a:lnTo>
                  <a:lnTo>
                    <a:pt x="3128" y="1011"/>
                  </a:lnTo>
                  <a:lnTo>
                    <a:pt x="3128" y="1012"/>
                  </a:lnTo>
                  <a:lnTo>
                    <a:pt x="3130" y="1011"/>
                  </a:lnTo>
                  <a:lnTo>
                    <a:pt x="3131" y="1011"/>
                  </a:lnTo>
                  <a:lnTo>
                    <a:pt x="3132" y="1011"/>
                  </a:lnTo>
                  <a:lnTo>
                    <a:pt x="3133" y="1011"/>
                  </a:lnTo>
                  <a:lnTo>
                    <a:pt x="3133" y="1011"/>
                  </a:lnTo>
                  <a:lnTo>
                    <a:pt x="3135" y="1011"/>
                  </a:lnTo>
                  <a:lnTo>
                    <a:pt x="3136" y="1010"/>
                  </a:lnTo>
                  <a:lnTo>
                    <a:pt x="3137" y="1010"/>
                  </a:lnTo>
                  <a:lnTo>
                    <a:pt x="3137" y="1010"/>
                  </a:lnTo>
                  <a:lnTo>
                    <a:pt x="3138" y="1010"/>
                  </a:lnTo>
                  <a:lnTo>
                    <a:pt x="3140" y="1009"/>
                  </a:lnTo>
                  <a:lnTo>
                    <a:pt x="3141" y="1009"/>
                  </a:lnTo>
                  <a:lnTo>
                    <a:pt x="3141" y="1009"/>
                  </a:lnTo>
                  <a:lnTo>
                    <a:pt x="3142" y="1009"/>
                  </a:lnTo>
                  <a:lnTo>
                    <a:pt x="3143" y="1009"/>
                  </a:lnTo>
                  <a:lnTo>
                    <a:pt x="3145" y="1009"/>
                  </a:lnTo>
                  <a:lnTo>
                    <a:pt x="3145" y="1009"/>
                  </a:lnTo>
                  <a:lnTo>
                    <a:pt x="3146" y="1009"/>
                  </a:lnTo>
                  <a:lnTo>
                    <a:pt x="3147" y="1007"/>
                  </a:lnTo>
                  <a:lnTo>
                    <a:pt x="3148" y="1007"/>
                  </a:lnTo>
                  <a:lnTo>
                    <a:pt x="3148" y="1007"/>
                  </a:lnTo>
                  <a:lnTo>
                    <a:pt x="3150" y="1007"/>
                  </a:lnTo>
                  <a:lnTo>
                    <a:pt x="3151" y="1007"/>
                  </a:lnTo>
                  <a:lnTo>
                    <a:pt x="3152" y="1007"/>
                  </a:lnTo>
                  <a:lnTo>
                    <a:pt x="3152" y="1007"/>
                  </a:lnTo>
                  <a:lnTo>
                    <a:pt x="3153" y="1007"/>
                  </a:lnTo>
                  <a:lnTo>
                    <a:pt x="3155" y="1006"/>
                  </a:lnTo>
                  <a:lnTo>
                    <a:pt x="3156" y="1005"/>
                  </a:lnTo>
                  <a:lnTo>
                    <a:pt x="3156" y="1004"/>
                  </a:lnTo>
                  <a:lnTo>
                    <a:pt x="3157" y="1002"/>
                  </a:lnTo>
                  <a:lnTo>
                    <a:pt x="3158" y="1002"/>
                  </a:lnTo>
                  <a:lnTo>
                    <a:pt x="3160" y="1002"/>
                  </a:lnTo>
                  <a:lnTo>
                    <a:pt x="3160" y="1002"/>
                  </a:lnTo>
                  <a:lnTo>
                    <a:pt x="3161" y="1002"/>
                  </a:lnTo>
                  <a:lnTo>
                    <a:pt x="3162" y="1004"/>
                  </a:lnTo>
                  <a:lnTo>
                    <a:pt x="3163" y="1004"/>
                  </a:lnTo>
                  <a:lnTo>
                    <a:pt x="3163" y="1005"/>
                  </a:lnTo>
                  <a:lnTo>
                    <a:pt x="3164" y="1005"/>
                  </a:lnTo>
                  <a:lnTo>
                    <a:pt x="3166" y="1005"/>
                  </a:lnTo>
                  <a:lnTo>
                    <a:pt x="3167" y="1005"/>
                  </a:lnTo>
                  <a:lnTo>
                    <a:pt x="3167" y="1004"/>
                  </a:lnTo>
                  <a:lnTo>
                    <a:pt x="3168" y="1004"/>
                  </a:lnTo>
                  <a:lnTo>
                    <a:pt x="3169" y="1005"/>
                  </a:lnTo>
                  <a:lnTo>
                    <a:pt x="3171" y="1005"/>
                  </a:lnTo>
                  <a:lnTo>
                    <a:pt x="3171" y="1005"/>
                  </a:lnTo>
                  <a:lnTo>
                    <a:pt x="3172" y="1006"/>
                  </a:lnTo>
                  <a:lnTo>
                    <a:pt x="3173" y="1006"/>
                  </a:lnTo>
                  <a:lnTo>
                    <a:pt x="3174" y="1006"/>
                  </a:lnTo>
                  <a:lnTo>
                    <a:pt x="3174" y="1007"/>
                  </a:lnTo>
                  <a:lnTo>
                    <a:pt x="3176" y="1007"/>
                  </a:lnTo>
                  <a:lnTo>
                    <a:pt x="3177" y="1007"/>
                  </a:lnTo>
                  <a:lnTo>
                    <a:pt x="3178" y="1007"/>
                  </a:lnTo>
                  <a:lnTo>
                    <a:pt x="3178" y="1007"/>
                  </a:lnTo>
                  <a:lnTo>
                    <a:pt x="3179" y="1007"/>
                  </a:lnTo>
                  <a:lnTo>
                    <a:pt x="3181" y="1007"/>
                  </a:lnTo>
                  <a:lnTo>
                    <a:pt x="3182" y="1009"/>
                  </a:lnTo>
                  <a:lnTo>
                    <a:pt x="3182" y="1007"/>
                  </a:lnTo>
                  <a:lnTo>
                    <a:pt x="3183" y="1007"/>
                  </a:lnTo>
                  <a:lnTo>
                    <a:pt x="3184" y="1005"/>
                  </a:lnTo>
                  <a:lnTo>
                    <a:pt x="3186" y="1004"/>
                  </a:lnTo>
                  <a:lnTo>
                    <a:pt x="3186" y="1001"/>
                  </a:lnTo>
                  <a:lnTo>
                    <a:pt x="3187" y="999"/>
                  </a:lnTo>
                  <a:lnTo>
                    <a:pt x="3188" y="998"/>
                  </a:lnTo>
                  <a:lnTo>
                    <a:pt x="3189" y="996"/>
                  </a:lnTo>
                  <a:lnTo>
                    <a:pt x="3191" y="998"/>
                  </a:lnTo>
                  <a:lnTo>
                    <a:pt x="3191" y="999"/>
                  </a:lnTo>
                  <a:lnTo>
                    <a:pt x="3192" y="1001"/>
                  </a:lnTo>
                  <a:lnTo>
                    <a:pt x="3193" y="1004"/>
                  </a:lnTo>
                  <a:lnTo>
                    <a:pt x="3194" y="1006"/>
                  </a:lnTo>
                  <a:lnTo>
                    <a:pt x="3194" y="1007"/>
                  </a:lnTo>
                  <a:lnTo>
                    <a:pt x="3196" y="1009"/>
                  </a:lnTo>
                  <a:lnTo>
                    <a:pt x="3197" y="1010"/>
                  </a:lnTo>
                  <a:lnTo>
                    <a:pt x="3198" y="1010"/>
                  </a:lnTo>
                  <a:lnTo>
                    <a:pt x="3198" y="1010"/>
                  </a:lnTo>
                  <a:lnTo>
                    <a:pt x="3199" y="1011"/>
                  </a:lnTo>
                  <a:lnTo>
                    <a:pt x="3200" y="1011"/>
                  </a:lnTo>
                  <a:lnTo>
                    <a:pt x="3202" y="1011"/>
                  </a:lnTo>
                  <a:lnTo>
                    <a:pt x="3202" y="1011"/>
                  </a:lnTo>
                  <a:lnTo>
                    <a:pt x="3203" y="1011"/>
                  </a:lnTo>
                  <a:lnTo>
                    <a:pt x="3204" y="1010"/>
                  </a:lnTo>
                  <a:lnTo>
                    <a:pt x="3205" y="1010"/>
                  </a:lnTo>
                  <a:lnTo>
                    <a:pt x="3205" y="1007"/>
                  </a:lnTo>
                  <a:lnTo>
                    <a:pt x="3207" y="1005"/>
                  </a:lnTo>
                  <a:lnTo>
                    <a:pt x="3208" y="1000"/>
                  </a:lnTo>
                  <a:lnTo>
                    <a:pt x="3209" y="995"/>
                  </a:lnTo>
                  <a:lnTo>
                    <a:pt x="3209" y="991"/>
                  </a:lnTo>
                  <a:lnTo>
                    <a:pt x="3210" y="988"/>
                  </a:lnTo>
                  <a:lnTo>
                    <a:pt x="3212" y="988"/>
                  </a:lnTo>
                  <a:lnTo>
                    <a:pt x="3213" y="989"/>
                  </a:lnTo>
                  <a:lnTo>
                    <a:pt x="3213" y="993"/>
                  </a:lnTo>
                  <a:lnTo>
                    <a:pt x="3214" y="996"/>
                  </a:lnTo>
                  <a:lnTo>
                    <a:pt x="3215" y="999"/>
                  </a:lnTo>
                  <a:lnTo>
                    <a:pt x="3217" y="1001"/>
                  </a:lnTo>
                  <a:lnTo>
                    <a:pt x="3217" y="1004"/>
                  </a:lnTo>
                  <a:lnTo>
                    <a:pt x="3218" y="1004"/>
                  </a:lnTo>
                  <a:lnTo>
                    <a:pt x="3219" y="1004"/>
                  </a:lnTo>
                  <a:lnTo>
                    <a:pt x="3220" y="1005"/>
                  </a:lnTo>
                  <a:lnTo>
                    <a:pt x="3220" y="1005"/>
                  </a:lnTo>
                  <a:lnTo>
                    <a:pt x="3222" y="1005"/>
                  </a:lnTo>
                  <a:lnTo>
                    <a:pt x="3223" y="1005"/>
                  </a:lnTo>
                  <a:lnTo>
                    <a:pt x="3224" y="1005"/>
                  </a:lnTo>
                  <a:lnTo>
                    <a:pt x="3224" y="1005"/>
                  </a:lnTo>
                  <a:lnTo>
                    <a:pt x="3225" y="1005"/>
                  </a:lnTo>
                  <a:lnTo>
                    <a:pt x="3227" y="1005"/>
                  </a:lnTo>
                  <a:lnTo>
                    <a:pt x="3228" y="1005"/>
                  </a:lnTo>
                  <a:lnTo>
                    <a:pt x="3228" y="1005"/>
                  </a:lnTo>
                  <a:lnTo>
                    <a:pt x="3229" y="1004"/>
                  </a:lnTo>
                  <a:lnTo>
                    <a:pt x="3230" y="1004"/>
                  </a:lnTo>
                  <a:lnTo>
                    <a:pt x="3232" y="1004"/>
                  </a:lnTo>
                  <a:lnTo>
                    <a:pt x="3232" y="1004"/>
                  </a:lnTo>
                  <a:lnTo>
                    <a:pt x="3233" y="1005"/>
                  </a:lnTo>
                  <a:lnTo>
                    <a:pt x="3234" y="1005"/>
                  </a:lnTo>
                  <a:lnTo>
                    <a:pt x="3235" y="1005"/>
                  </a:lnTo>
                  <a:lnTo>
                    <a:pt x="3235" y="1005"/>
                  </a:lnTo>
                  <a:lnTo>
                    <a:pt x="3236" y="1005"/>
                  </a:lnTo>
                  <a:lnTo>
                    <a:pt x="3238" y="1005"/>
                  </a:lnTo>
                  <a:lnTo>
                    <a:pt x="3239" y="1005"/>
                  </a:lnTo>
                  <a:lnTo>
                    <a:pt x="3239" y="1006"/>
                  </a:lnTo>
                  <a:lnTo>
                    <a:pt x="3240" y="1006"/>
                  </a:lnTo>
                  <a:lnTo>
                    <a:pt x="3241" y="1006"/>
                  </a:lnTo>
                  <a:lnTo>
                    <a:pt x="3243" y="1007"/>
                  </a:lnTo>
                  <a:lnTo>
                    <a:pt x="3244" y="1009"/>
                  </a:lnTo>
                  <a:lnTo>
                    <a:pt x="3244" y="1009"/>
                  </a:lnTo>
                  <a:lnTo>
                    <a:pt x="3245" y="1009"/>
                  </a:lnTo>
                  <a:lnTo>
                    <a:pt x="3246" y="1009"/>
                  </a:lnTo>
                  <a:lnTo>
                    <a:pt x="3248" y="1007"/>
                  </a:lnTo>
                  <a:lnTo>
                    <a:pt x="3248" y="1006"/>
                  </a:lnTo>
                  <a:lnTo>
                    <a:pt x="3249" y="1004"/>
                  </a:lnTo>
                  <a:lnTo>
                    <a:pt x="3250" y="1001"/>
                  </a:lnTo>
                  <a:lnTo>
                    <a:pt x="3251" y="999"/>
                  </a:lnTo>
                  <a:lnTo>
                    <a:pt x="3251" y="998"/>
                  </a:lnTo>
                  <a:lnTo>
                    <a:pt x="3253" y="999"/>
                  </a:lnTo>
                  <a:lnTo>
                    <a:pt x="3254" y="999"/>
                  </a:lnTo>
                  <a:lnTo>
                    <a:pt x="3255" y="1000"/>
                  </a:lnTo>
                  <a:lnTo>
                    <a:pt x="3255" y="1002"/>
                  </a:lnTo>
                  <a:lnTo>
                    <a:pt x="3256" y="1002"/>
                  </a:lnTo>
                  <a:lnTo>
                    <a:pt x="3258" y="1004"/>
                  </a:lnTo>
                  <a:lnTo>
                    <a:pt x="3259" y="1005"/>
                  </a:lnTo>
                  <a:lnTo>
                    <a:pt x="3259" y="1005"/>
                  </a:lnTo>
                  <a:lnTo>
                    <a:pt x="3260" y="1005"/>
                  </a:lnTo>
                  <a:lnTo>
                    <a:pt x="3261" y="1005"/>
                  </a:lnTo>
                  <a:lnTo>
                    <a:pt x="3263" y="1005"/>
                  </a:lnTo>
                  <a:lnTo>
                    <a:pt x="3263" y="1004"/>
                  </a:lnTo>
                  <a:lnTo>
                    <a:pt x="3264" y="1004"/>
                  </a:lnTo>
                  <a:lnTo>
                    <a:pt x="3265" y="1004"/>
                  </a:lnTo>
                  <a:lnTo>
                    <a:pt x="3266" y="1004"/>
                  </a:lnTo>
                  <a:lnTo>
                    <a:pt x="3266" y="1004"/>
                  </a:lnTo>
                  <a:lnTo>
                    <a:pt x="3268" y="1004"/>
                  </a:lnTo>
                  <a:lnTo>
                    <a:pt x="3269" y="1004"/>
                  </a:lnTo>
                  <a:lnTo>
                    <a:pt x="3270" y="1004"/>
                  </a:lnTo>
                  <a:lnTo>
                    <a:pt x="3270" y="1004"/>
                  </a:lnTo>
                  <a:lnTo>
                    <a:pt x="3271" y="1004"/>
                  </a:lnTo>
                  <a:lnTo>
                    <a:pt x="3272" y="1005"/>
                  </a:lnTo>
                  <a:lnTo>
                    <a:pt x="3274" y="1005"/>
                  </a:lnTo>
                  <a:lnTo>
                    <a:pt x="3274" y="1005"/>
                  </a:lnTo>
                  <a:lnTo>
                    <a:pt x="3275" y="1004"/>
                  </a:lnTo>
                  <a:lnTo>
                    <a:pt x="3276" y="1004"/>
                  </a:lnTo>
                  <a:lnTo>
                    <a:pt x="3277" y="1004"/>
                  </a:lnTo>
                  <a:lnTo>
                    <a:pt x="3277" y="1004"/>
                  </a:lnTo>
                  <a:lnTo>
                    <a:pt x="3279" y="1004"/>
                  </a:lnTo>
                  <a:lnTo>
                    <a:pt x="3280" y="1002"/>
                  </a:lnTo>
                  <a:lnTo>
                    <a:pt x="3281" y="1002"/>
                  </a:lnTo>
                  <a:lnTo>
                    <a:pt x="3281" y="1002"/>
                  </a:lnTo>
                  <a:lnTo>
                    <a:pt x="3282" y="1002"/>
                  </a:lnTo>
                  <a:lnTo>
                    <a:pt x="3284" y="1001"/>
                  </a:lnTo>
                  <a:lnTo>
                    <a:pt x="3285" y="1001"/>
                  </a:lnTo>
                  <a:lnTo>
                    <a:pt x="3285" y="1001"/>
                  </a:lnTo>
                  <a:lnTo>
                    <a:pt x="3286" y="1000"/>
                  </a:lnTo>
                  <a:lnTo>
                    <a:pt x="3287" y="1000"/>
                  </a:lnTo>
                  <a:lnTo>
                    <a:pt x="3289" y="1000"/>
                  </a:lnTo>
                  <a:lnTo>
                    <a:pt x="3289" y="999"/>
                  </a:lnTo>
                  <a:lnTo>
                    <a:pt x="3290" y="999"/>
                  </a:lnTo>
                  <a:lnTo>
                    <a:pt x="3291" y="999"/>
                  </a:lnTo>
                  <a:lnTo>
                    <a:pt x="3292" y="1000"/>
                  </a:lnTo>
                  <a:lnTo>
                    <a:pt x="3292" y="1000"/>
                  </a:lnTo>
                  <a:lnTo>
                    <a:pt x="3294" y="1000"/>
                  </a:lnTo>
                  <a:lnTo>
                    <a:pt x="3295" y="1001"/>
                  </a:lnTo>
                  <a:lnTo>
                    <a:pt x="3296" y="1001"/>
                  </a:lnTo>
                  <a:lnTo>
                    <a:pt x="3296" y="1002"/>
                  </a:lnTo>
                  <a:lnTo>
                    <a:pt x="3297" y="1002"/>
                  </a:lnTo>
                  <a:lnTo>
                    <a:pt x="3299" y="1002"/>
                  </a:lnTo>
                  <a:lnTo>
                    <a:pt x="3300" y="1004"/>
                  </a:lnTo>
                  <a:lnTo>
                    <a:pt x="3301" y="1004"/>
                  </a:lnTo>
                  <a:lnTo>
                    <a:pt x="3301" y="1004"/>
                  </a:lnTo>
                  <a:lnTo>
                    <a:pt x="3302" y="1004"/>
                  </a:lnTo>
                  <a:lnTo>
                    <a:pt x="3304" y="1004"/>
                  </a:lnTo>
                  <a:lnTo>
                    <a:pt x="3305" y="1002"/>
                  </a:lnTo>
                  <a:lnTo>
                    <a:pt x="3305" y="1002"/>
                  </a:lnTo>
                  <a:lnTo>
                    <a:pt x="3306" y="1001"/>
                  </a:lnTo>
                  <a:lnTo>
                    <a:pt x="3307" y="1001"/>
                  </a:lnTo>
                  <a:lnTo>
                    <a:pt x="3308" y="1000"/>
                  </a:lnTo>
                  <a:lnTo>
                    <a:pt x="3308" y="1000"/>
                  </a:lnTo>
                  <a:lnTo>
                    <a:pt x="3310" y="1000"/>
                  </a:lnTo>
                  <a:lnTo>
                    <a:pt x="3311" y="1001"/>
                  </a:lnTo>
                  <a:lnTo>
                    <a:pt x="3312" y="1001"/>
                  </a:lnTo>
                  <a:lnTo>
                    <a:pt x="3312" y="1002"/>
                  </a:lnTo>
                  <a:lnTo>
                    <a:pt x="3313" y="1002"/>
                  </a:lnTo>
                  <a:lnTo>
                    <a:pt x="3315" y="1004"/>
                  </a:lnTo>
                  <a:lnTo>
                    <a:pt x="3316" y="1004"/>
                  </a:lnTo>
                  <a:lnTo>
                    <a:pt x="3316" y="1004"/>
                  </a:lnTo>
                  <a:lnTo>
                    <a:pt x="3317" y="1004"/>
                  </a:lnTo>
                  <a:lnTo>
                    <a:pt x="3318" y="1004"/>
                  </a:lnTo>
                  <a:lnTo>
                    <a:pt x="3320" y="1004"/>
                  </a:lnTo>
                  <a:lnTo>
                    <a:pt x="3320" y="1004"/>
                  </a:lnTo>
                  <a:lnTo>
                    <a:pt x="3321" y="1004"/>
                  </a:lnTo>
                  <a:lnTo>
                    <a:pt x="3322" y="1005"/>
                  </a:lnTo>
                  <a:lnTo>
                    <a:pt x="3323" y="1005"/>
                  </a:lnTo>
                  <a:lnTo>
                    <a:pt x="3323" y="1005"/>
                  </a:lnTo>
                  <a:lnTo>
                    <a:pt x="3325" y="1005"/>
                  </a:lnTo>
                  <a:lnTo>
                    <a:pt x="3326" y="1005"/>
                  </a:lnTo>
                  <a:lnTo>
                    <a:pt x="3327" y="1005"/>
                  </a:lnTo>
                  <a:lnTo>
                    <a:pt x="3327" y="1005"/>
                  </a:lnTo>
                  <a:lnTo>
                    <a:pt x="3328" y="1005"/>
                  </a:lnTo>
                  <a:lnTo>
                    <a:pt x="3330" y="1006"/>
                  </a:lnTo>
                  <a:lnTo>
                    <a:pt x="3331" y="1006"/>
                  </a:lnTo>
                  <a:lnTo>
                    <a:pt x="3331" y="1006"/>
                  </a:lnTo>
                  <a:lnTo>
                    <a:pt x="3332" y="1006"/>
                  </a:lnTo>
                  <a:lnTo>
                    <a:pt x="3333" y="1006"/>
                  </a:lnTo>
                  <a:lnTo>
                    <a:pt x="3335" y="1006"/>
                  </a:lnTo>
                  <a:lnTo>
                    <a:pt x="3335" y="1006"/>
                  </a:lnTo>
                  <a:lnTo>
                    <a:pt x="3336" y="1006"/>
                  </a:lnTo>
                  <a:lnTo>
                    <a:pt x="3337" y="1006"/>
                  </a:lnTo>
                  <a:lnTo>
                    <a:pt x="3338" y="1007"/>
                  </a:lnTo>
                  <a:lnTo>
                    <a:pt x="3338" y="1007"/>
                  </a:lnTo>
                  <a:lnTo>
                    <a:pt x="3340" y="1006"/>
                  </a:lnTo>
                  <a:lnTo>
                    <a:pt x="3341" y="1006"/>
                  </a:lnTo>
                  <a:lnTo>
                    <a:pt x="3342" y="1006"/>
                  </a:lnTo>
                  <a:lnTo>
                    <a:pt x="3342" y="1006"/>
                  </a:lnTo>
                  <a:lnTo>
                    <a:pt x="3343" y="1005"/>
                  </a:lnTo>
                  <a:lnTo>
                    <a:pt x="3344" y="1005"/>
                  </a:lnTo>
                  <a:lnTo>
                    <a:pt x="3346" y="1004"/>
                  </a:lnTo>
                  <a:lnTo>
                    <a:pt x="3346" y="1004"/>
                  </a:lnTo>
                  <a:lnTo>
                    <a:pt x="3347" y="1002"/>
                  </a:lnTo>
                  <a:lnTo>
                    <a:pt x="3348" y="1001"/>
                  </a:lnTo>
                  <a:lnTo>
                    <a:pt x="3349" y="1001"/>
                  </a:lnTo>
                  <a:lnTo>
                    <a:pt x="3349" y="1001"/>
                  </a:lnTo>
                  <a:lnTo>
                    <a:pt x="3351" y="1002"/>
                  </a:lnTo>
                  <a:lnTo>
                    <a:pt x="3352" y="1002"/>
                  </a:lnTo>
                  <a:lnTo>
                    <a:pt x="3353" y="1004"/>
                  </a:lnTo>
                  <a:lnTo>
                    <a:pt x="3353" y="1004"/>
                  </a:lnTo>
                  <a:lnTo>
                    <a:pt x="3354" y="1004"/>
                  </a:lnTo>
                  <a:lnTo>
                    <a:pt x="3356" y="1004"/>
                  </a:lnTo>
                  <a:lnTo>
                    <a:pt x="3357" y="1004"/>
                  </a:lnTo>
                  <a:lnTo>
                    <a:pt x="3358" y="1002"/>
                  </a:lnTo>
                  <a:lnTo>
                    <a:pt x="3358" y="1002"/>
                  </a:lnTo>
                  <a:lnTo>
                    <a:pt x="3359" y="1002"/>
                  </a:lnTo>
                  <a:lnTo>
                    <a:pt x="3361" y="1002"/>
                  </a:lnTo>
                  <a:lnTo>
                    <a:pt x="3362" y="1002"/>
                  </a:lnTo>
                  <a:lnTo>
                    <a:pt x="3362" y="1004"/>
                  </a:lnTo>
                  <a:lnTo>
                    <a:pt x="3363" y="1004"/>
                  </a:lnTo>
                  <a:lnTo>
                    <a:pt x="3364" y="1005"/>
                  </a:lnTo>
                  <a:lnTo>
                    <a:pt x="3366" y="1005"/>
                  </a:lnTo>
                  <a:lnTo>
                    <a:pt x="3366" y="1006"/>
                  </a:lnTo>
                  <a:lnTo>
                    <a:pt x="3367" y="1006"/>
                  </a:lnTo>
                  <a:lnTo>
                    <a:pt x="3368" y="1007"/>
                  </a:lnTo>
                  <a:lnTo>
                    <a:pt x="3369" y="1007"/>
                  </a:lnTo>
                  <a:lnTo>
                    <a:pt x="3369" y="1007"/>
                  </a:lnTo>
                  <a:lnTo>
                    <a:pt x="3371" y="1007"/>
                  </a:lnTo>
                  <a:lnTo>
                    <a:pt x="3372" y="1007"/>
                  </a:lnTo>
                  <a:lnTo>
                    <a:pt x="3373" y="1007"/>
                  </a:lnTo>
                  <a:lnTo>
                    <a:pt x="3373" y="1009"/>
                  </a:lnTo>
                  <a:lnTo>
                    <a:pt x="3374" y="1009"/>
                  </a:lnTo>
                  <a:lnTo>
                    <a:pt x="3376" y="1009"/>
                  </a:lnTo>
                  <a:lnTo>
                    <a:pt x="3377" y="1007"/>
                  </a:lnTo>
                  <a:lnTo>
                    <a:pt x="3377" y="1007"/>
                  </a:lnTo>
                  <a:lnTo>
                    <a:pt x="3378" y="1006"/>
                  </a:lnTo>
                  <a:lnTo>
                    <a:pt x="3379" y="1006"/>
                  </a:lnTo>
                  <a:lnTo>
                    <a:pt x="3380" y="1005"/>
                  </a:lnTo>
                  <a:lnTo>
                    <a:pt x="3380" y="1005"/>
                  </a:lnTo>
                  <a:lnTo>
                    <a:pt x="3382" y="1005"/>
                  </a:lnTo>
                  <a:lnTo>
                    <a:pt x="3383" y="1005"/>
                  </a:lnTo>
                  <a:lnTo>
                    <a:pt x="3384" y="1005"/>
                  </a:lnTo>
                  <a:lnTo>
                    <a:pt x="3384" y="1005"/>
                  </a:lnTo>
                  <a:lnTo>
                    <a:pt x="3385" y="1005"/>
                  </a:lnTo>
                  <a:lnTo>
                    <a:pt x="3387" y="1004"/>
                  </a:lnTo>
                  <a:lnTo>
                    <a:pt x="3388" y="1004"/>
                  </a:lnTo>
                  <a:lnTo>
                    <a:pt x="3388" y="1002"/>
                  </a:lnTo>
                  <a:lnTo>
                    <a:pt x="3389" y="1002"/>
                  </a:lnTo>
                  <a:lnTo>
                    <a:pt x="3390" y="1001"/>
                  </a:lnTo>
                  <a:lnTo>
                    <a:pt x="3392" y="1002"/>
                  </a:lnTo>
                  <a:lnTo>
                    <a:pt x="3392" y="1002"/>
                  </a:lnTo>
                  <a:lnTo>
                    <a:pt x="3393" y="1002"/>
                  </a:lnTo>
                  <a:lnTo>
                    <a:pt x="3394" y="1002"/>
                  </a:lnTo>
                  <a:lnTo>
                    <a:pt x="3395" y="1002"/>
                  </a:lnTo>
                  <a:lnTo>
                    <a:pt x="3395" y="1002"/>
                  </a:lnTo>
                  <a:lnTo>
                    <a:pt x="3397" y="1002"/>
                  </a:lnTo>
                  <a:lnTo>
                    <a:pt x="3398" y="1001"/>
                  </a:lnTo>
                  <a:lnTo>
                    <a:pt x="3399" y="1001"/>
                  </a:lnTo>
                  <a:lnTo>
                    <a:pt x="3399" y="1001"/>
                  </a:lnTo>
                  <a:lnTo>
                    <a:pt x="3400" y="1001"/>
                  </a:lnTo>
                  <a:lnTo>
                    <a:pt x="3402" y="1001"/>
                  </a:lnTo>
                  <a:lnTo>
                    <a:pt x="3403" y="1001"/>
                  </a:lnTo>
                  <a:lnTo>
                    <a:pt x="3403" y="1001"/>
                  </a:lnTo>
                  <a:lnTo>
                    <a:pt x="3404" y="1001"/>
                  </a:lnTo>
                  <a:lnTo>
                    <a:pt x="3405" y="1002"/>
                  </a:lnTo>
                  <a:lnTo>
                    <a:pt x="3407" y="1002"/>
                  </a:lnTo>
                  <a:lnTo>
                    <a:pt x="3407" y="1002"/>
                  </a:lnTo>
                  <a:lnTo>
                    <a:pt x="3408" y="1002"/>
                  </a:lnTo>
                  <a:lnTo>
                    <a:pt x="3409" y="1002"/>
                  </a:lnTo>
                  <a:lnTo>
                    <a:pt x="3410" y="1002"/>
                  </a:lnTo>
                  <a:lnTo>
                    <a:pt x="3411" y="1002"/>
                  </a:lnTo>
                  <a:lnTo>
                    <a:pt x="3411" y="1002"/>
                  </a:lnTo>
                  <a:lnTo>
                    <a:pt x="3413" y="1002"/>
                  </a:lnTo>
                  <a:lnTo>
                    <a:pt x="3414" y="1002"/>
                  </a:lnTo>
                  <a:lnTo>
                    <a:pt x="3415" y="1002"/>
                  </a:lnTo>
                  <a:lnTo>
                    <a:pt x="3415" y="1002"/>
                  </a:lnTo>
                  <a:lnTo>
                    <a:pt x="3416" y="1002"/>
                  </a:lnTo>
                  <a:lnTo>
                    <a:pt x="3418" y="1002"/>
                  </a:lnTo>
                  <a:lnTo>
                    <a:pt x="3419" y="1002"/>
                  </a:lnTo>
                  <a:lnTo>
                    <a:pt x="3419" y="1002"/>
                  </a:lnTo>
                  <a:lnTo>
                    <a:pt x="3420" y="1002"/>
                  </a:lnTo>
                  <a:lnTo>
                    <a:pt x="3421" y="1002"/>
                  </a:lnTo>
                  <a:lnTo>
                    <a:pt x="3423" y="1002"/>
                  </a:lnTo>
                  <a:lnTo>
                    <a:pt x="3423" y="1002"/>
                  </a:lnTo>
                  <a:lnTo>
                    <a:pt x="3424" y="1002"/>
                  </a:lnTo>
                  <a:lnTo>
                    <a:pt x="3425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8" y="1002"/>
                  </a:lnTo>
                  <a:lnTo>
                    <a:pt x="3429" y="1002"/>
                  </a:lnTo>
                  <a:lnTo>
                    <a:pt x="3430" y="1002"/>
                  </a:lnTo>
                  <a:lnTo>
                    <a:pt x="3430" y="1002"/>
                  </a:lnTo>
                  <a:lnTo>
                    <a:pt x="3431" y="1002"/>
                  </a:lnTo>
                  <a:lnTo>
                    <a:pt x="3433" y="1002"/>
                  </a:lnTo>
                  <a:lnTo>
                    <a:pt x="3434" y="1002"/>
                  </a:lnTo>
                  <a:lnTo>
                    <a:pt x="3434" y="1001"/>
                  </a:lnTo>
                  <a:lnTo>
                    <a:pt x="3435" y="1001"/>
                  </a:lnTo>
                  <a:lnTo>
                    <a:pt x="3436" y="1001"/>
                  </a:lnTo>
                  <a:lnTo>
                    <a:pt x="3438" y="1000"/>
                  </a:lnTo>
                  <a:lnTo>
                    <a:pt x="3438" y="1000"/>
                  </a:lnTo>
                  <a:lnTo>
                    <a:pt x="3439" y="1000"/>
                  </a:lnTo>
                  <a:lnTo>
                    <a:pt x="3440" y="1000"/>
                  </a:lnTo>
                  <a:lnTo>
                    <a:pt x="3441" y="1000"/>
                  </a:lnTo>
                  <a:lnTo>
                    <a:pt x="3441" y="1000"/>
                  </a:lnTo>
                  <a:lnTo>
                    <a:pt x="3443" y="1000"/>
                  </a:lnTo>
                  <a:lnTo>
                    <a:pt x="3444" y="1000"/>
                  </a:lnTo>
                  <a:lnTo>
                    <a:pt x="3445" y="1000"/>
                  </a:lnTo>
                  <a:lnTo>
                    <a:pt x="3445" y="1000"/>
                  </a:lnTo>
                  <a:lnTo>
                    <a:pt x="3446" y="1001"/>
                  </a:lnTo>
                  <a:lnTo>
                    <a:pt x="3447" y="1001"/>
                  </a:lnTo>
                  <a:lnTo>
                    <a:pt x="3449" y="1001"/>
                  </a:lnTo>
                  <a:lnTo>
                    <a:pt x="3449" y="1001"/>
                  </a:lnTo>
                  <a:lnTo>
                    <a:pt x="3450" y="1001"/>
                  </a:lnTo>
                  <a:lnTo>
                    <a:pt x="3451" y="1002"/>
                  </a:lnTo>
                  <a:lnTo>
                    <a:pt x="3452" y="1002"/>
                  </a:lnTo>
                  <a:lnTo>
                    <a:pt x="3452" y="1002"/>
                  </a:lnTo>
                  <a:lnTo>
                    <a:pt x="3454" y="1002"/>
                  </a:lnTo>
                  <a:lnTo>
                    <a:pt x="3455" y="1002"/>
                  </a:lnTo>
                  <a:lnTo>
                    <a:pt x="3456" y="1004"/>
                  </a:lnTo>
                  <a:lnTo>
                    <a:pt x="3456" y="1004"/>
                  </a:lnTo>
                  <a:lnTo>
                    <a:pt x="3457" y="1004"/>
                  </a:lnTo>
                  <a:lnTo>
                    <a:pt x="3459" y="1004"/>
                  </a:lnTo>
                  <a:lnTo>
                    <a:pt x="3460" y="1004"/>
                  </a:lnTo>
                  <a:lnTo>
                    <a:pt x="3460" y="1002"/>
                  </a:lnTo>
                  <a:lnTo>
                    <a:pt x="3461" y="1002"/>
                  </a:lnTo>
                  <a:lnTo>
                    <a:pt x="3462" y="1000"/>
                  </a:lnTo>
                  <a:lnTo>
                    <a:pt x="3464" y="1000"/>
                  </a:lnTo>
                  <a:lnTo>
                    <a:pt x="3464" y="999"/>
                  </a:lnTo>
                  <a:lnTo>
                    <a:pt x="3465" y="999"/>
                  </a:lnTo>
                  <a:lnTo>
                    <a:pt x="3466" y="1000"/>
                  </a:lnTo>
                  <a:lnTo>
                    <a:pt x="3467" y="1001"/>
                  </a:lnTo>
                  <a:lnTo>
                    <a:pt x="3469" y="1002"/>
                  </a:lnTo>
                  <a:lnTo>
                    <a:pt x="3469" y="1005"/>
                  </a:lnTo>
                  <a:lnTo>
                    <a:pt x="3470" y="1005"/>
                  </a:lnTo>
                  <a:lnTo>
                    <a:pt x="3471" y="1006"/>
                  </a:lnTo>
                  <a:lnTo>
                    <a:pt x="3472" y="1005"/>
                  </a:lnTo>
                  <a:lnTo>
                    <a:pt x="3472" y="1005"/>
                  </a:lnTo>
                  <a:lnTo>
                    <a:pt x="3474" y="1004"/>
                  </a:lnTo>
                  <a:lnTo>
                    <a:pt x="3475" y="1002"/>
                  </a:lnTo>
                  <a:lnTo>
                    <a:pt x="3476" y="1001"/>
                  </a:lnTo>
                  <a:lnTo>
                    <a:pt x="3476" y="1001"/>
                  </a:lnTo>
                  <a:lnTo>
                    <a:pt x="3477" y="1001"/>
                  </a:lnTo>
                  <a:lnTo>
                    <a:pt x="3479" y="1002"/>
                  </a:lnTo>
                  <a:lnTo>
                    <a:pt x="3480" y="1004"/>
                  </a:lnTo>
                  <a:lnTo>
                    <a:pt x="3480" y="1006"/>
                  </a:lnTo>
                  <a:lnTo>
                    <a:pt x="3481" y="1007"/>
                  </a:lnTo>
                  <a:lnTo>
                    <a:pt x="3482" y="1009"/>
                  </a:lnTo>
                  <a:lnTo>
                    <a:pt x="3483" y="1010"/>
                  </a:lnTo>
                  <a:lnTo>
                    <a:pt x="3483" y="1010"/>
                  </a:lnTo>
                  <a:lnTo>
                    <a:pt x="3485" y="1011"/>
                  </a:lnTo>
                  <a:lnTo>
                    <a:pt x="3486" y="1011"/>
                  </a:lnTo>
                  <a:lnTo>
                    <a:pt x="3487" y="1011"/>
                  </a:lnTo>
                  <a:lnTo>
                    <a:pt x="3487" y="1010"/>
                  </a:lnTo>
                  <a:lnTo>
                    <a:pt x="3488" y="1010"/>
                  </a:lnTo>
                  <a:lnTo>
                    <a:pt x="3490" y="1009"/>
                  </a:lnTo>
                  <a:lnTo>
                    <a:pt x="3491" y="1009"/>
                  </a:lnTo>
                  <a:lnTo>
                    <a:pt x="3491" y="1007"/>
                  </a:lnTo>
                  <a:lnTo>
                    <a:pt x="3492" y="1006"/>
                  </a:lnTo>
                  <a:lnTo>
                    <a:pt x="3493" y="1004"/>
                  </a:lnTo>
                  <a:lnTo>
                    <a:pt x="3495" y="1002"/>
                  </a:lnTo>
                  <a:lnTo>
                    <a:pt x="3495" y="1000"/>
                  </a:lnTo>
                  <a:lnTo>
                    <a:pt x="3496" y="999"/>
                  </a:lnTo>
                  <a:lnTo>
                    <a:pt x="3497" y="998"/>
                  </a:lnTo>
                  <a:lnTo>
                    <a:pt x="3498" y="996"/>
                  </a:lnTo>
                  <a:lnTo>
                    <a:pt x="3498" y="995"/>
                  </a:lnTo>
                  <a:lnTo>
                    <a:pt x="3500" y="995"/>
                  </a:lnTo>
                  <a:lnTo>
                    <a:pt x="3501" y="995"/>
                  </a:lnTo>
                  <a:lnTo>
                    <a:pt x="3502" y="996"/>
                  </a:lnTo>
                  <a:lnTo>
                    <a:pt x="3502" y="996"/>
                  </a:lnTo>
                  <a:lnTo>
                    <a:pt x="3503" y="996"/>
                  </a:lnTo>
                  <a:lnTo>
                    <a:pt x="3505" y="998"/>
                  </a:lnTo>
                  <a:lnTo>
                    <a:pt x="3506" y="998"/>
                  </a:lnTo>
                  <a:lnTo>
                    <a:pt x="3506" y="998"/>
                  </a:lnTo>
                  <a:lnTo>
                    <a:pt x="3507" y="998"/>
                  </a:lnTo>
                  <a:lnTo>
                    <a:pt x="3508" y="998"/>
                  </a:lnTo>
                  <a:lnTo>
                    <a:pt x="3510" y="998"/>
                  </a:lnTo>
                  <a:lnTo>
                    <a:pt x="3510" y="998"/>
                  </a:lnTo>
                  <a:lnTo>
                    <a:pt x="3511" y="998"/>
                  </a:lnTo>
                  <a:lnTo>
                    <a:pt x="3512" y="998"/>
                  </a:lnTo>
                  <a:lnTo>
                    <a:pt x="3513" y="998"/>
                  </a:lnTo>
                  <a:lnTo>
                    <a:pt x="3513" y="996"/>
                  </a:lnTo>
                  <a:lnTo>
                    <a:pt x="3515" y="994"/>
                  </a:lnTo>
                  <a:lnTo>
                    <a:pt x="3516" y="991"/>
                  </a:lnTo>
                  <a:lnTo>
                    <a:pt x="3517" y="989"/>
                  </a:lnTo>
                  <a:lnTo>
                    <a:pt x="3517" y="989"/>
                  </a:lnTo>
                  <a:lnTo>
                    <a:pt x="3518" y="990"/>
                  </a:lnTo>
                  <a:lnTo>
                    <a:pt x="3519" y="993"/>
                  </a:lnTo>
                  <a:lnTo>
                    <a:pt x="3521" y="994"/>
                  </a:lnTo>
                  <a:lnTo>
                    <a:pt x="3521" y="994"/>
                  </a:lnTo>
                  <a:lnTo>
                    <a:pt x="3522" y="990"/>
                  </a:lnTo>
                  <a:lnTo>
                    <a:pt x="3523" y="983"/>
                  </a:lnTo>
                  <a:lnTo>
                    <a:pt x="3524" y="975"/>
                  </a:lnTo>
                  <a:lnTo>
                    <a:pt x="3526" y="971"/>
                  </a:lnTo>
                  <a:lnTo>
                    <a:pt x="3526" y="971"/>
                  </a:lnTo>
                  <a:lnTo>
                    <a:pt x="3527" y="974"/>
                  </a:lnTo>
                  <a:lnTo>
                    <a:pt x="3528" y="976"/>
                  </a:lnTo>
                  <a:lnTo>
                    <a:pt x="3529" y="973"/>
                  </a:lnTo>
                  <a:lnTo>
                    <a:pt x="3529" y="965"/>
                  </a:lnTo>
                  <a:lnTo>
                    <a:pt x="3531" y="954"/>
                  </a:lnTo>
                  <a:lnTo>
                    <a:pt x="3532" y="942"/>
                  </a:lnTo>
                  <a:lnTo>
                    <a:pt x="3533" y="930"/>
                  </a:lnTo>
                  <a:lnTo>
                    <a:pt x="3533" y="921"/>
                  </a:lnTo>
                  <a:lnTo>
                    <a:pt x="3534" y="913"/>
                  </a:lnTo>
                  <a:lnTo>
                    <a:pt x="3536" y="909"/>
                  </a:lnTo>
                  <a:lnTo>
                    <a:pt x="3537" y="904"/>
                  </a:lnTo>
                  <a:lnTo>
                    <a:pt x="3537" y="901"/>
                  </a:lnTo>
                  <a:lnTo>
                    <a:pt x="3538" y="899"/>
                  </a:lnTo>
                  <a:lnTo>
                    <a:pt x="3539" y="899"/>
                  </a:lnTo>
                  <a:lnTo>
                    <a:pt x="3541" y="899"/>
                  </a:lnTo>
                  <a:lnTo>
                    <a:pt x="3541" y="902"/>
                  </a:lnTo>
                  <a:lnTo>
                    <a:pt x="3542" y="904"/>
                  </a:lnTo>
                  <a:lnTo>
                    <a:pt x="3543" y="908"/>
                  </a:lnTo>
                  <a:lnTo>
                    <a:pt x="3544" y="912"/>
                  </a:lnTo>
                  <a:lnTo>
                    <a:pt x="3544" y="917"/>
                  </a:lnTo>
                  <a:lnTo>
                    <a:pt x="3546" y="921"/>
                  </a:lnTo>
                  <a:lnTo>
                    <a:pt x="3547" y="924"/>
                  </a:lnTo>
                  <a:lnTo>
                    <a:pt x="3548" y="928"/>
                  </a:lnTo>
                  <a:lnTo>
                    <a:pt x="3548" y="932"/>
                  </a:lnTo>
                  <a:lnTo>
                    <a:pt x="3549" y="935"/>
                  </a:lnTo>
                  <a:lnTo>
                    <a:pt x="3551" y="939"/>
                  </a:lnTo>
                  <a:lnTo>
                    <a:pt x="3552" y="942"/>
                  </a:lnTo>
                  <a:lnTo>
                    <a:pt x="3552" y="945"/>
                  </a:lnTo>
                  <a:lnTo>
                    <a:pt x="3553" y="947"/>
                  </a:lnTo>
                  <a:lnTo>
                    <a:pt x="3554" y="949"/>
                  </a:lnTo>
                  <a:lnTo>
                    <a:pt x="3555" y="952"/>
                  </a:lnTo>
                  <a:lnTo>
                    <a:pt x="3555" y="954"/>
                  </a:lnTo>
                  <a:lnTo>
                    <a:pt x="3557" y="957"/>
                  </a:lnTo>
                  <a:lnTo>
                    <a:pt x="3558" y="959"/>
                  </a:lnTo>
                  <a:lnTo>
                    <a:pt x="3559" y="962"/>
                  </a:lnTo>
                  <a:lnTo>
                    <a:pt x="3559" y="964"/>
                  </a:lnTo>
                  <a:lnTo>
                    <a:pt x="3560" y="968"/>
                  </a:lnTo>
                  <a:lnTo>
                    <a:pt x="3562" y="970"/>
                  </a:lnTo>
                  <a:lnTo>
                    <a:pt x="3563" y="973"/>
                  </a:lnTo>
                  <a:lnTo>
                    <a:pt x="3563" y="975"/>
                  </a:lnTo>
                  <a:lnTo>
                    <a:pt x="3564" y="978"/>
                  </a:lnTo>
                  <a:lnTo>
                    <a:pt x="3565" y="980"/>
                  </a:lnTo>
                  <a:lnTo>
                    <a:pt x="3567" y="983"/>
                  </a:lnTo>
                  <a:lnTo>
                    <a:pt x="3567" y="985"/>
                  </a:lnTo>
                  <a:lnTo>
                    <a:pt x="3568" y="988"/>
                  </a:lnTo>
                  <a:lnTo>
                    <a:pt x="3569" y="990"/>
                  </a:lnTo>
                  <a:lnTo>
                    <a:pt x="3570" y="993"/>
                  </a:lnTo>
                  <a:lnTo>
                    <a:pt x="3570" y="994"/>
                  </a:lnTo>
                  <a:lnTo>
                    <a:pt x="3572" y="995"/>
                  </a:lnTo>
                  <a:lnTo>
                    <a:pt x="3573" y="998"/>
                  </a:lnTo>
                  <a:lnTo>
                    <a:pt x="3574" y="999"/>
                  </a:lnTo>
                  <a:lnTo>
                    <a:pt x="3574" y="1000"/>
                  </a:lnTo>
                  <a:lnTo>
                    <a:pt x="3575" y="1000"/>
                  </a:lnTo>
                  <a:lnTo>
                    <a:pt x="3577" y="1001"/>
                  </a:lnTo>
                  <a:lnTo>
                    <a:pt x="3578" y="1002"/>
                  </a:lnTo>
                  <a:lnTo>
                    <a:pt x="3578" y="1002"/>
                  </a:lnTo>
                  <a:lnTo>
                    <a:pt x="3579" y="1004"/>
                  </a:lnTo>
                  <a:lnTo>
                    <a:pt x="3580" y="1004"/>
                  </a:lnTo>
                  <a:lnTo>
                    <a:pt x="3582" y="1004"/>
                  </a:lnTo>
                  <a:lnTo>
                    <a:pt x="3583" y="1004"/>
                  </a:lnTo>
                  <a:lnTo>
                    <a:pt x="3583" y="1002"/>
                  </a:lnTo>
                  <a:lnTo>
                    <a:pt x="3584" y="1002"/>
                  </a:lnTo>
                  <a:lnTo>
                    <a:pt x="3585" y="1002"/>
                  </a:lnTo>
                  <a:lnTo>
                    <a:pt x="3587" y="1001"/>
                  </a:lnTo>
                  <a:lnTo>
                    <a:pt x="3587" y="1001"/>
                  </a:lnTo>
                  <a:lnTo>
                    <a:pt x="3588" y="1001"/>
                  </a:lnTo>
                  <a:lnTo>
                    <a:pt x="3589" y="1001"/>
                  </a:lnTo>
                  <a:lnTo>
                    <a:pt x="3590" y="1001"/>
                  </a:lnTo>
                  <a:lnTo>
                    <a:pt x="3590" y="1000"/>
                  </a:lnTo>
                  <a:lnTo>
                    <a:pt x="3591" y="1000"/>
                  </a:lnTo>
                  <a:lnTo>
                    <a:pt x="3593" y="1000"/>
                  </a:lnTo>
                  <a:lnTo>
                    <a:pt x="3594" y="1000"/>
                  </a:lnTo>
                  <a:lnTo>
                    <a:pt x="3594" y="999"/>
                  </a:lnTo>
                  <a:lnTo>
                    <a:pt x="3595" y="999"/>
                  </a:lnTo>
                  <a:lnTo>
                    <a:pt x="3596" y="998"/>
                  </a:lnTo>
                  <a:lnTo>
                    <a:pt x="3598" y="998"/>
                  </a:lnTo>
                  <a:lnTo>
                    <a:pt x="3598" y="998"/>
                  </a:lnTo>
                  <a:lnTo>
                    <a:pt x="3599" y="998"/>
                  </a:lnTo>
                  <a:lnTo>
                    <a:pt x="3600" y="998"/>
                  </a:lnTo>
                  <a:lnTo>
                    <a:pt x="3601" y="998"/>
                  </a:lnTo>
                  <a:lnTo>
                    <a:pt x="3601" y="996"/>
                  </a:lnTo>
                  <a:lnTo>
                    <a:pt x="3603" y="996"/>
                  </a:lnTo>
                  <a:lnTo>
                    <a:pt x="3604" y="995"/>
                  </a:lnTo>
                  <a:lnTo>
                    <a:pt x="3605" y="995"/>
                  </a:lnTo>
                  <a:lnTo>
                    <a:pt x="3605" y="993"/>
                  </a:lnTo>
                  <a:lnTo>
                    <a:pt x="3606" y="991"/>
                  </a:lnTo>
                  <a:lnTo>
                    <a:pt x="3608" y="990"/>
                  </a:lnTo>
                  <a:lnTo>
                    <a:pt x="3609" y="990"/>
                  </a:lnTo>
                  <a:lnTo>
                    <a:pt x="3609" y="989"/>
                  </a:lnTo>
                  <a:lnTo>
                    <a:pt x="3610" y="988"/>
                  </a:lnTo>
                  <a:lnTo>
                    <a:pt x="3611" y="988"/>
                  </a:lnTo>
                  <a:lnTo>
                    <a:pt x="3613" y="986"/>
                  </a:lnTo>
                  <a:lnTo>
                    <a:pt x="3613" y="984"/>
                  </a:lnTo>
                  <a:lnTo>
                    <a:pt x="3614" y="984"/>
                  </a:lnTo>
                  <a:lnTo>
                    <a:pt x="3615" y="984"/>
                  </a:lnTo>
                  <a:lnTo>
                    <a:pt x="3616" y="984"/>
                  </a:lnTo>
                  <a:lnTo>
                    <a:pt x="3616" y="985"/>
                  </a:lnTo>
                  <a:lnTo>
                    <a:pt x="3618" y="985"/>
                  </a:lnTo>
                  <a:lnTo>
                    <a:pt x="3619" y="985"/>
                  </a:lnTo>
                  <a:lnTo>
                    <a:pt x="3620" y="985"/>
                  </a:lnTo>
                  <a:lnTo>
                    <a:pt x="3620" y="984"/>
                  </a:lnTo>
                  <a:lnTo>
                    <a:pt x="3621" y="983"/>
                  </a:lnTo>
                  <a:lnTo>
                    <a:pt x="3623" y="981"/>
                  </a:lnTo>
                  <a:lnTo>
                    <a:pt x="3624" y="979"/>
                  </a:lnTo>
                  <a:lnTo>
                    <a:pt x="3624" y="978"/>
                  </a:lnTo>
                  <a:lnTo>
                    <a:pt x="3625" y="976"/>
                  </a:lnTo>
                  <a:lnTo>
                    <a:pt x="3626" y="974"/>
                  </a:lnTo>
                  <a:lnTo>
                    <a:pt x="3627" y="974"/>
                  </a:lnTo>
                  <a:lnTo>
                    <a:pt x="3627" y="973"/>
                  </a:lnTo>
                  <a:lnTo>
                    <a:pt x="3629" y="973"/>
                  </a:lnTo>
                  <a:lnTo>
                    <a:pt x="3630" y="971"/>
                  </a:lnTo>
                  <a:lnTo>
                    <a:pt x="3631" y="969"/>
                  </a:lnTo>
                  <a:lnTo>
                    <a:pt x="3631" y="966"/>
                  </a:lnTo>
                  <a:lnTo>
                    <a:pt x="3632" y="963"/>
                  </a:lnTo>
                  <a:lnTo>
                    <a:pt x="3634" y="960"/>
                  </a:lnTo>
                  <a:lnTo>
                    <a:pt x="3635" y="960"/>
                  </a:lnTo>
                  <a:lnTo>
                    <a:pt x="3636" y="963"/>
                  </a:lnTo>
                  <a:lnTo>
                    <a:pt x="3636" y="966"/>
                  </a:lnTo>
                  <a:lnTo>
                    <a:pt x="3637" y="970"/>
                  </a:lnTo>
                  <a:lnTo>
                    <a:pt x="3639" y="974"/>
                  </a:lnTo>
                  <a:lnTo>
                    <a:pt x="3640" y="978"/>
                  </a:lnTo>
                  <a:lnTo>
                    <a:pt x="3640" y="980"/>
                  </a:lnTo>
                  <a:lnTo>
                    <a:pt x="3641" y="983"/>
                  </a:lnTo>
                  <a:lnTo>
                    <a:pt x="3642" y="986"/>
                  </a:lnTo>
                  <a:lnTo>
                    <a:pt x="3644" y="988"/>
                  </a:lnTo>
                  <a:lnTo>
                    <a:pt x="3644" y="990"/>
                  </a:lnTo>
                  <a:lnTo>
                    <a:pt x="3645" y="993"/>
                  </a:lnTo>
                  <a:lnTo>
                    <a:pt x="3646" y="994"/>
                  </a:lnTo>
                  <a:lnTo>
                    <a:pt x="3647" y="995"/>
                  </a:lnTo>
                  <a:lnTo>
                    <a:pt x="3647" y="996"/>
                  </a:lnTo>
                  <a:lnTo>
                    <a:pt x="3649" y="998"/>
                  </a:lnTo>
                  <a:lnTo>
                    <a:pt x="3650" y="998"/>
                  </a:lnTo>
                  <a:lnTo>
                    <a:pt x="3651" y="999"/>
                  </a:lnTo>
                  <a:lnTo>
                    <a:pt x="3651" y="1000"/>
                  </a:lnTo>
                  <a:lnTo>
                    <a:pt x="3652" y="1000"/>
                  </a:lnTo>
                  <a:lnTo>
                    <a:pt x="3654" y="1001"/>
                  </a:lnTo>
                  <a:lnTo>
                    <a:pt x="3655" y="1001"/>
                  </a:lnTo>
                  <a:lnTo>
                    <a:pt x="3655" y="1002"/>
                  </a:lnTo>
                  <a:lnTo>
                    <a:pt x="3656" y="1002"/>
                  </a:lnTo>
                  <a:lnTo>
                    <a:pt x="3657" y="1004"/>
                  </a:lnTo>
                  <a:lnTo>
                    <a:pt x="3659" y="1004"/>
                  </a:lnTo>
                  <a:lnTo>
                    <a:pt x="3659" y="1005"/>
                  </a:lnTo>
                  <a:lnTo>
                    <a:pt x="3660" y="1005"/>
                  </a:lnTo>
                  <a:lnTo>
                    <a:pt x="3661" y="1006"/>
                  </a:lnTo>
                  <a:lnTo>
                    <a:pt x="3662" y="1006"/>
                  </a:lnTo>
                  <a:lnTo>
                    <a:pt x="3662" y="1007"/>
                  </a:lnTo>
                  <a:lnTo>
                    <a:pt x="3663" y="1007"/>
                  </a:lnTo>
                  <a:lnTo>
                    <a:pt x="3665" y="1009"/>
                  </a:lnTo>
                  <a:lnTo>
                    <a:pt x="3666" y="1009"/>
                  </a:lnTo>
                  <a:lnTo>
                    <a:pt x="3666" y="1009"/>
                  </a:lnTo>
                  <a:lnTo>
                    <a:pt x="3667" y="1007"/>
                  </a:lnTo>
                  <a:lnTo>
                    <a:pt x="3668" y="1007"/>
                  </a:lnTo>
                  <a:lnTo>
                    <a:pt x="3670" y="1006"/>
                  </a:lnTo>
                  <a:lnTo>
                    <a:pt x="3670" y="1005"/>
                  </a:lnTo>
                  <a:lnTo>
                    <a:pt x="3671" y="1004"/>
                  </a:lnTo>
                  <a:lnTo>
                    <a:pt x="3672" y="1005"/>
                  </a:lnTo>
                  <a:lnTo>
                    <a:pt x="3673" y="1006"/>
                  </a:lnTo>
                  <a:lnTo>
                    <a:pt x="3673" y="1007"/>
                  </a:lnTo>
                  <a:lnTo>
                    <a:pt x="3675" y="1010"/>
                  </a:lnTo>
                  <a:lnTo>
                    <a:pt x="3676" y="1012"/>
                  </a:lnTo>
                  <a:lnTo>
                    <a:pt x="3677" y="1014"/>
                  </a:lnTo>
                  <a:lnTo>
                    <a:pt x="3677" y="1016"/>
                  </a:lnTo>
                  <a:lnTo>
                    <a:pt x="3678" y="1016"/>
                  </a:lnTo>
                  <a:lnTo>
                    <a:pt x="3680" y="1017"/>
                  </a:lnTo>
                  <a:lnTo>
                    <a:pt x="3681" y="1020"/>
                  </a:lnTo>
                  <a:lnTo>
                    <a:pt x="3681" y="1021"/>
                  </a:lnTo>
                  <a:lnTo>
                    <a:pt x="3682" y="1022"/>
                  </a:lnTo>
                  <a:lnTo>
                    <a:pt x="3683" y="1024"/>
                  </a:lnTo>
                  <a:lnTo>
                    <a:pt x="3685" y="1025"/>
                  </a:lnTo>
                  <a:lnTo>
                    <a:pt x="3685" y="1026"/>
                  </a:lnTo>
                  <a:lnTo>
                    <a:pt x="3686" y="1027"/>
                  </a:lnTo>
                  <a:lnTo>
                    <a:pt x="3687" y="1029"/>
                  </a:lnTo>
                  <a:lnTo>
                    <a:pt x="3688" y="1030"/>
                  </a:lnTo>
                  <a:lnTo>
                    <a:pt x="3688" y="1030"/>
                  </a:lnTo>
                  <a:lnTo>
                    <a:pt x="3690" y="1030"/>
                  </a:lnTo>
                  <a:lnTo>
                    <a:pt x="3691" y="1027"/>
                  </a:lnTo>
                  <a:lnTo>
                    <a:pt x="3692" y="1022"/>
                  </a:lnTo>
                  <a:lnTo>
                    <a:pt x="3693" y="1015"/>
                  </a:lnTo>
                  <a:lnTo>
                    <a:pt x="3693" y="1006"/>
                  </a:lnTo>
                  <a:lnTo>
                    <a:pt x="3695" y="1000"/>
                  </a:lnTo>
                  <a:lnTo>
                    <a:pt x="3696" y="999"/>
                  </a:lnTo>
                  <a:lnTo>
                    <a:pt x="3697" y="1000"/>
                  </a:lnTo>
                  <a:lnTo>
                    <a:pt x="3697" y="1002"/>
                  </a:lnTo>
                  <a:lnTo>
                    <a:pt x="3698" y="1006"/>
                  </a:lnTo>
                  <a:lnTo>
                    <a:pt x="3699" y="1011"/>
                  </a:lnTo>
                  <a:lnTo>
                    <a:pt x="3701" y="1014"/>
                  </a:lnTo>
                  <a:lnTo>
                    <a:pt x="3701" y="1015"/>
                  </a:lnTo>
                  <a:lnTo>
                    <a:pt x="3702" y="1015"/>
                  </a:lnTo>
                  <a:lnTo>
                    <a:pt x="3703" y="1014"/>
                  </a:lnTo>
                  <a:lnTo>
                    <a:pt x="3704" y="1012"/>
                  </a:lnTo>
                  <a:lnTo>
                    <a:pt x="3704" y="1011"/>
                  </a:lnTo>
                  <a:lnTo>
                    <a:pt x="3706" y="1009"/>
                  </a:lnTo>
                  <a:lnTo>
                    <a:pt x="3707" y="1006"/>
                  </a:lnTo>
                  <a:lnTo>
                    <a:pt x="3708" y="1004"/>
                  </a:lnTo>
                  <a:lnTo>
                    <a:pt x="3708" y="1002"/>
                  </a:lnTo>
                  <a:lnTo>
                    <a:pt x="3709" y="1001"/>
                  </a:lnTo>
                  <a:lnTo>
                    <a:pt x="3711" y="1000"/>
                  </a:lnTo>
                  <a:lnTo>
                    <a:pt x="3712" y="1000"/>
                  </a:lnTo>
                  <a:lnTo>
                    <a:pt x="3712" y="1000"/>
                  </a:lnTo>
                  <a:lnTo>
                    <a:pt x="3713" y="1000"/>
                  </a:lnTo>
                  <a:lnTo>
                    <a:pt x="3714" y="1002"/>
                  </a:lnTo>
                  <a:lnTo>
                    <a:pt x="3716" y="1004"/>
                  </a:lnTo>
                  <a:lnTo>
                    <a:pt x="3716" y="1006"/>
                  </a:lnTo>
                  <a:lnTo>
                    <a:pt x="3717" y="1009"/>
                  </a:lnTo>
                  <a:lnTo>
                    <a:pt x="3718" y="1011"/>
                  </a:lnTo>
                  <a:lnTo>
                    <a:pt x="3719" y="1012"/>
                  </a:lnTo>
                  <a:lnTo>
                    <a:pt x="3719" y="1012"/>
                  </a:lnTo>
                  <a:lnTo>
                    <a:pt x="3721" y="1014"/>
                  </a:lnTo>
                  <a:lnTo>
                    <a:pt x="3722" y="1014"/>
                  </a:lnTo>
                  <a:lnTo>
                    <a:pt x="3723" y="1014"/>
                  </a:lnTo>
                  <a:lnTo>
                    <a:pt x="3723" y="1012"/>
                  </a:lnTo>
                  <a:lnTo>
                    <a:pt x="3724" y="1011"/>
                  </a:lnTo>
                  <a:lnTo>
                    <a:pt x="3726" y="1010"/>
                  </a:lnTo>
                  <a:lnTo>
                    <a:pt x="3727" y="1006"/>
                  </a:lnTo>
                  <a:lnTo>
                    <a:pt x="3727" y="1004"/>
                  </a:lnTo>
                  <a:lnTo>
                    <a:pt x="3728" y="1002"/>
                  </a:lnTo>
                  <a:lnTo>
                    <a:pt x="3729" y="1002"/>
                  </a:lnTo>
                  <a:lnTo>
                    <a:pt x="3731" y="1004"/>
                  </a:lnTo>
                  <a:lnTo>
                    <a:pt x="3731" y="1005"/>
                  </a:lnTo>
                  <a:lnTo>
                    <a:pt x="3732" y="1006"/>
                  </a:lnTo>
                  <a:lnTo>
                    <a:pt x="3733" y="1007"/>
                  </a:lnTo>
                  <a:lnTo>
                    <a:pt x="3734" y="1007"/>
                  </a:lnTo>
                  <a:lnTo>
                    <a:pt x="3734" y="1009"/>
                  </a:lnTo>
                  <a:lnTo>
                    <a:pt x="3735" y="1009"/>
                  </a:lnTo>
                  <a:lnTo>
                    <a:pt x="3737" y="1009"/>
                  </a:lnTo>
                  <a:lnTo>
                    <a:pt x="3738" y="1009"/>
                  </a:lnTo>
                  <a:lnTo>
                    <a:pt x="3738" y="1010"/>
                  </a:lnTo>
                  <a:lnTo>
                    <a:pt x="3739" y="1010"/>
                  </a:lnTo>
                  <a:lnTo>
                    <a:pt x="3740" y="1010"/>
                  </a:lnTo>
                  <a:lnTo>
                    <a:pt x="3742" y="1010"/>
                  </a:lnTo>
                  <a:lnTo>
                    <a:pt x="3742" y="1010"/>
                  </a:lnTo>
                  <a:lnTo>
                    <a:pt x="3743" y="1010"/>
                  </a:lnTo>
                  <a:lnTo>
                    <a:pt x="3744" y="1010"/>
                  </a:lnTo>
                  <a:lnTo>
                    <a:pt x="3745" y="1009"/>
                  </a:lnTo>
                  <a:lnTo>
                    <a:pt x="3745" y="1007"/>
                  </a:lnTo>
                  <a:lnTo>
                    <a:pt x="3747" y="1007"/>
                  </a:lnTo>
                  <a:lnTo>
                    <a:pt x="3748" y="1006"/>
                  </a:lnTo>
                  <a:lnTo>
                    <a:pt x="3749" y="1004"/>
                  </a:lnTo>
                  <a:lnTo>
                    <a:pt x="3750" y="1000"/>
                  </a:lnTo>
                  <a:lnTo>
                    <a:pt x="3750" y="995"/>
                  </a:lnTo>
                  <a:lnTo>
                    <a:pt x="3752" y="983"/>
                  </a:lnTo>
                  <a:lnTo>
                    <a:pt x="3753" y="965"/>
                  </a:lnTo>
                  <a:lnTo>
                    <a:pt x="3754" y="944"/>
                  </a:lnTo>
                  <a:lnTo>
                    <a:pt x="3754" y="926"/>
                  </a:lnTo>
                  <a:lnTo>
                    <a:pt x="3755" y="913"/>
                  </a:lnTo>
                  <a:lnTo>
                    <a:pt x="3757" y="909"/>
                  </a:lnTo>
                  <a:lnTo>
                    <a:pt x="3758" y="916"/>
                  </a:lnTo>
                  <a:lnTo>
                    <a:pt x="3758" y="927"/>
                  </a:lnTo>
                  <a:lnTo>
                    <a:pt x="3759" y="942"/>
                  </a:lnTo>
                  <a:lnTo>
                    <a:pt x="3760" y="955"/>
                  </a:lnTo>
                  <a:lnTo>
                    <a:pt x="3762" y="968"/>
                  </a:lnTo>
                  <a:lnTo>
                    <a:pt x="3762" y="976"/>
                  </a:lnTo>
                  <a:lnTo>
                    <a:pt x="3763" y="984"/>
                  </a:lnTo>
                  <a:lnTo>
                    <a:pt x="3764" y="989"/>
                  </a:lnTo>
                  <a:lnTo>
                    <a:pt x="3765" y="993"/>
                  </a:lnTo>
                  <a:lnTo>
                    <a:pt x="3765" y="996"/>
                  </a:lnTo>
                  <a:lnTo>
                    <a:pt x="3767" y="999"/>
                  </a:lnTo>
                  <a:lnTo>
                    <a:pt x="3768" y="1000"/>
                  </a:lnTo>
                  <a:lnTo>
                    <a:pt x="3769" y="1001"/>
                  </a:lnTo>
                  <a:lnTo>
                    <a:pt x="3769" y="1002"/>
                  </a:lnTo>
                  <a:lnTo>
                    <a:pt x="3770" y="1004"/>
                  </a:lnTo>
                  <a:lnTo>
                    <a:pt x="3771" y="1005"/>
                  </a:lnTo>
                  <a:lnTo>
                    <a:pt x="3773" y="1005"/>
                  </a:lnTo>
                  <a:lnTo>
                    <a:pt x="3773" y="1006"/>
                  </a:lnTo>
                  <a:lnTo>
                    <a:pt x="3774" y="1006"/>
                  </a:lnTo>
                  <a:lnTo>
                    <a:pt x="3775" y="1006"/>
                  </a:lnTo>
                  <a:lnTo>
                    <a:pt x="3776" y="1006"/>
                  </a:lnTo>
                  <a:lnTo>
                    <a:pt x="3776" y="1007"/>
                  </a:lnTo>
                  <a:lnTo>
                    <a:pt x="3778" y="1007"/>
                  </a:lnTo>
                  <a:lnTo>
                    <a:pt x="3779" y="1006"/>
                  </a:lnTo>
                  <a:lnTo>
                    <a:pt x="3780" y="1006"/>
                  </a:lnTo>
                  <a:lnTo>
                    <a:pt x="3780" y="1006"/>
                  </a:lnTo>
                  <a:lnTo>
                    <a:pt x="3781" y="1006"/>
                  </a:lnTo>
                  <a:lnTo>
                    <a:pt x="3783" y="1006"/>
                  </a:lnTo>
                  <a:lnTo>
                    <a:pt x="3784" y="1005"/>
                  </a:lnTo>
                  <a:lnTo>
                    <a:pt x="3784" y="1005"/>
                  </a:lnTo>
                  <a:lnTo>
                    <a:pt x="3785" y="1005"/>
                  </a:lnTo>
                  <a:lnTo>
                    <a:pt x="3786" y="1005"/>
                  </a:lnTo>
                  <a:lnTo>
                    <a:pt x="3788" y="1005"/>
                  </a:lnTo>
                  <a:lnTo>
                    <a:pt x="3788" y="1005"/>
                  </a:lnTo>
                  <a:lnTo>
                    <a:pt x="3789" y="1005"/>
                  </a:lnTo>
                  <a:lnTo>
                    <a:pt x="3790" y="1005"/>
                  </a:lnTo>
                  <a:lnTo>
                    <a:pt x="3791" y="1005"/>
                  </a:lnTo>
                  <a:lnTo>
                    <a:pt x="3791" y="1005"/>
                  </a:lnTo>
                  <a:lnTo>
                    <a:pt x="3793" y="1005"/>
                  </a:lnTo>
                  <a:lnTo>
                    <a:pt x="3794" y="1005"/>
                  </a:lnTo>
                  <a:lnTo>
                    <a:pt x="3795" y="1005"/>
                  </a:lnTo>
                  <a:lnTo>
                    <a:pt x="3795" y="1005"/>
                  </a:lnTo>
                  <a:lnTo>
                    <a:pt x="3796" y="1004"/>
                  </a:lnTo>
                  <a:lnTo>
                    <a:pt x="3798" y="1004"/>
                  </a:lnTo>
                  <a:lnTo>
                    <a:pt x="3799" y="1004"/>
                  </a:lnTo>
                  <a:lnTo>
                    <a:pt x="3799" y="1004"/>
                  </a:lnTo>
                  <a:lnTo>
                    <a:pt x="3800" y="1002"/>
                  </a:lnTo>
                  <a:lnTo>
                    <a:pt x="3801" y="1002"/>
                  </a:lnTo>
                  <a:lnTo>
                    <a:pt x="3803" y="1002"/>
                  </a:lnTo>
                  <a:lnTo>
                    <a:pt x="3804" y="1002"/>
                  </a:lnTo>
                  <a:lnTo>
                    <a:pt x="3804" y="1004"/>
                  </a:lnTo>
                  <a:lnTo>
                    <a:pt x="3805" y="1004"/>
                  </a:lnTo>
                  <a:lnTo>
                    <a:pt x="3806" y="1005"/>
                  </a:lnTo>
                  <a:lnTo>
                    <a:pt x="3807" y="1005"/>
                  </a:lnTo>
                  <a:lnTo>
                    <a:pt x="3807" y="1006"/>
                  </a:lnTo>
                  <a:lnTo>
                    <a:pt x="3809" y="1006"/>
                  </a:lnTo>
                  <a:lnTo>
                    <a:pt x="3810" y="1007"/>
                  </a:lnTo>
                  <a:lnTo>
                    <a:pt x="3811" y="1007"/>
                  </a:lnTo>
                  <a:lnTo>
                    <a:pt x="3811" y="1007"/>
                  </a:lnTo>
                  <a:lnTo>
                    <a:pt x="3812" y="1007"/>
                  </a:lnTo>
                  <a:lnTo>
                    <a:pt x="3814" y="1007"/>
                  </a:lnTo>
                  <a:lnTo>
                    <a:pt x="3815" y="1007"/>
                  </a:lnTo>
                  <a:lnTo>
                    <a:pt x="3815" y="1007"/>
                  </a:lnTo>
                  <a:lnTo>
                    <a:pt x="3816" y="1007"/>
                  </a:lnTo>
                  <a:lnTo>
                    <a:pt x="3817" y="1007"/>
                  </a:lnTo>
                  <a:lnTo>
                    <a:pt x="3819" y="1006"/>
                  </a:lnTo>
                  <a:lnTo>
                    <a:pt x="3819" y="1006"/>
                  </a:lnTo>
                  <a:lnTo>
                    <a:pt x="3820" y="1006"/>
                  </a:lnTo>
                  <a:lnTo>
                    <a:pt x="3821" y="1005"/>
                  </a:lnTo>
                  <a:lnTo>
                    <a:pt x="3822" y="1005"/>
                  </a:lnTo>
                  <a:lnTo>
                    <a:pt x="3822" y="1004"/>
                  </a:lnTo>
                  <a:lnTo>
                    <a:pt x="3824" y="1004"/>
                  </a:lnTo>
                  <a:lnTo>
                    <a:pt x="3825" y="1001"/>
                  </a:lnTo>
                  <a:lnTo>
                    <a:pt x="3826" y="999"/>
                  </a:lnTo>
                  <a:lnTo>
                    <a:pt x="3826" y="996"/>
                  </a:lnTo>
                  <a:lnTo>
                    <a:pt x="3827" y="991"/>
                  </a:lnTo>
                  <a:lnTo>
                    <a:pt x="3829" y="986"/>
                  </a:lnTo>
                  <a:lnTo>
                    <a:pt x="3830" y="980"/>
                  </a:lnTo>
                  <a:lnTo>
                    <a:pt x="3830" y="975"/>
                  </a:lnTo>
                  <a:lnTo>
                    <a:pt x="3831" y="971"/>
                  </a:lnTo>
                  <a:lnTo>
                    <a:pt x="3832" y="970"/>
                  </a:lnTo>
                  <a:lnTo>
                    <a:pt x="3834" y="970"/>
                  </a:lnTo>
                  <a:lnTo>
                    <a:pt x="3834" y="971"/>
                  </a:lnTo>
                  <a:lnTo>
                    <a:pt x="3835" y="974"/>
                  </a:lnTo>
                  <a:lnTo>
                    <a:pt x="3836" y="976"/>
                  </a:lnTo>
                  <a:lnTo>
                    <a:pt x="3837" y="980"/>
                  </a:lnTo>
                  <a:lnTo>
                    <a:pt x="3837" y="983"/>
                  </a:lnTo>
                  <a:lnTo>
                    <a:pt x="3838" y="986"/>
                  </a:lnTo>
                  <a:lnTo>
                    <a:pt x="3840" y="989"/>
                  </a:lnTo>
                  <a:lnTo>
                    <a:pt x="3841" y="991"/>
                  </a:lnTo>
                  <a:lnTo>
                    <a:pt x="3841" y="993"/>
                  </a:lnTo>
                  <a:lnTo>
                    <a:pt x="3842" y="995"/>
                  </a:lnTo>
                  <a:lnTo>
                    <a:pt x="3843" y="996"/>
                  </a:lnTo>
                  <a:lnTo>
                    <a:pt x="3845" y="998"/>
                  </a:lnTo>
                  <a:lnTo>
                    <a:pt x="3845" y="999"/>
                  </a:lnTo>
                  <a:lnTo>
                    <a:pt x="3846" y="999"/>
                  </a:lnTo>
                  <a:lnTo>
                    <a:pt x="3847" y="1000"/>
                  </a:lnTo>
                  <a:lnTo>
                    <a:pt x="3848" y="1000"/>
                  </a:lnTo>
                  <a:lnTo>
                    <a:pt x="3848" y="1001"/>
                  </a:lnTo>
                  <a:lnTo>
                    <a:pt x="3850" y="1001"/>
                  </a:lnTo>
                  <a:lnTo>
                    <a:pt x="3851" y="1002"/>
                  </a:lnTo>
                  <a:lnTo>
                    <a:pt x="3852" y="1002"/>
                  </a:lnTo>
                  <a:lnTo>
                    <a:pt x="3852" y="1002"/>
                  </a:lnTo>
                  <a:lnTo>
                    <a:pt x="3853" y="1004"/>
                  </a:lnTo>
                  <a:lnTo>
                    <a:pt x="3855" y="1004"/>
                  </a:lnTo>
                  <a:lnTo>
                    <a:pt x="3856" y="1004"/>
                  </a:lnTo>
                  <a:lnTo>
                    <a:pt x="3856" y="1005"/>
                  </a:lnTo>
                  <a:lnTo>
                    <a:pt x="3857" y="1005"/>
                  </a:lnTo>
                  <a:lnTo>
                    <a:pt x="3858" y="1005"/>
                  </a:lnTo>
                  <a:lnTo>
                    <a:pt x="3860" y="1005"/>
                  </a:lnTo>
                  <a:lnTo>
                    <a:pt x="3861" y="1004"/>
                  </a:lnTo>
                  <a:lnTo>
                    <a:pt x="3861" y="1004"/>
                  </a:lnTo>
                  <a:lnTo>
                    <a:pt x="3862" y="1004"/>
                  </a:lnTo>
                  <a:lnTo>
                    <a:pt x="3863" y="1004"/>
                  </a:lnTo>
                  <a:lnTo>
                    <a:pt x="3865" y="1004"/>
                  </a:lnTo>
                  <a:lnTo>
                    <a:pt x="3865" y="1004"/>
                  </a:lnTo>
                  <a:lnTo>
                    <a:pt x="3866" y="1004"/>
                  </a:lnTo>
                  <a:lnTo>
                    <a:pt x="3867" y="1004"/>
                  </a:lnTo>
                  <a:lnTo>
                    <a:pt x="3868" y="1004"/>
                  </a:lnTo>
                  <a:lnTo>
                    <a:pt x="3868" y="1004"/>
                  </a:lnTo>
                  <a:lnTo>
                    <a:pt x="3870" y="1004"/>
                  </a:lnTo>
                  <a:lnTo>
                    <a:pt x="3871" y="1004"/>
                  </a:lnTo>
                  <a:lnTo>
                    <a:pt x="3872" y="1004"/>
                  </a:lnTo>
                  <a:lnTo>
                    <a:pt x="3872" y="1004"/>
                  </a:lnTo>
                  <a:lnTo>
                    <a:pt x="3873" y="1002"/>
                  </a:lnTo>
                  <a:lnTo>
                    <a:pt x="3874" y="1002"/>
                  </a:lnTo>
                  <a:lnTo>
                    <a:pt x="3876" y="1002"/>
                  </a:lnTo>
                  <a:lnTo>
                    <a:pt x="3876" y="1002"/>
                  </a:lnTo>
                  <a:lnTo>
                    <a:pt x="3877" y="1002"/>
                  </a:lnTo>
                  <a:lnTo>
                    <a:pt x="3878" y="1002"/>
                  </a:lnTo>
                  <a:lnTo>
                    <a:pt x="3879" y="1002"/>
                  </a:lnTo>
                  <a:lnTo>
                    <a:pt x="3879" y="1002"/>
                  </a:lnTo>
                  <a:lnTo>
                    <a:pt x="3881" y="1002"/>
                  </a:lnTo>
                  <a:lnTo>
                    <a:pt x="3882" y="1002"/>
                  </a:lnTo>
                  <a:lnTo>
                    <a:pt x="3883" y="1004"/>
                  </a:lnTo>
                  <a:lnTo>
                    <a:pt x="3883" y="1004"/>
                  </a:lnTo>
                  <a:lnTo>
                    <a:pt x="3884" y="1004"/>
                  </a:lnTo>
                  <a:lnTo>
                    <a:pt x="3886" y="1004"/>
                  </a:lnTo>
                  <a:lnTo>
                    <a:pt x="3887" y="1004"/>
                  </a:lnTo>
                  <a:lnTo>
                    <a:pt x="3887" y="1004"/>
                  </a:lnTo>
                  <a:lnTo>
                    <a:pt x="3888" y="1004"/>
                  </a:lnTo>
                  <a:lnTo>
                    <a:pt x="3889" y="1004"/>
                  </a:lnTo>
                  <a:lnTo>
                    <a:pt x="3891" y="1004"/>
                  </a:lnTo>
                  <a:lnTo>
                    <a:pt x="3891" y="1004"/>
                  </a:lnTo>
                  <a:lnTo>
                    <a:pt x="3892" y="1004"/>
                  </a:lnTo>
                  <a:lnTo>
                    <a:pt x="3893" y="1004"/>
                  </a:lnTo>
                  <a:lnTo>
                    <a:pt x="3894" y="1004"/>
                  </a:lnTo>
                  <a:lnTo>
                    <a:pt x="3894" y="1004"/>
                  </a:lnTo>
                  <a:lnTo>
                    <a:pt x="3896" y="1004"/>
                  </a:lnTo>
                  <a:lnTo>
                    <a:pt x="3897" y="1004"/>
                  </a:lnTo>
                  <a:lnTo>
                    <a:pt x="3898" y="1004"/>
                  </a:lnTo>
                  <a:lnTo>
                    <a:pt x="3898" y="1004"/>
                  </a:lnTo>
                  <a:lnTo>
                    <a:pt x="3899" y="1004"/>
                  </a:lnTo>
                  <a:lnTo>
                    <a:pt x="3901" y="1004"/>
                  </a:lnTo>
                  <a:lnTo>
                    <a:pt x="3902" y="1004"/>
                  </a:lnTo>
                  <a:lnTo>
                    <a:pt x="3902" y="1004"/>
                  </a:lnTo>
                  <a:lnTo>
                    <a:pt x="3903" y="1004"/>
                  </a:lnTo>
                  <a:lnTo>
                    <a:pt x="3904" y="1004"/>
                  </a:lnTo>
                  <a:lnTo>
                    <a:pt x="3906" y="1004"/>
                  </a:lnTo>
                  <a:lnTo>
                    <a:pt x="3906" y="1004"/>
                  </a:lnTo>
                  <a:lnTo>
                    <a:pt x="3907" y="1004"/>
                  </a:lnTo>
                  <a:lnTo>
                    <a:pt x="3908" y="1004"/>
                  </a:lnTo>
                  <a:lnTo>
                    <a:pt x="3909" y="1004"/>
                  </a:lnTo>
                  <a:lnTo>
                    <a:pt x="3909" y="1004"/>
                  </a:lnTo>
                  <a:lnTo>
                    <a:pt x="3910" y="1004"/>
                  </a:lnTo>
                  <a:lnTo>
                    <a:pt x="3912" y="1004"/>
                  </a:lnTo>
                  <a:lnTo>
                    <a:pt x="3913" y="1004"/>
                  </a:lnTo>
                  <a:lnTo>
                    <a:pt x="3913" y="1004"/>
                  </a:lnTo>
                  <a:lnTo>
                    <a:pt x="3914" y="1004"/>
                  </a:lnTo>
                  <a:lnTo>
                    <a:pt x="3915" y="1004"/>
                  </a:lnTo>
                  <a:lnTo>
                    <a:pt x="3917" y="1004"/>
                  </a:lnTo>
                  <a:lnTo>
                    <a:pt x="3918" y="1004"/>
                  </a:lnTo>
                  <a:lnTo>
                    <a:pt x="3918" y="1004"/>
                  </a:lnTo>
                  <a:lnTo>
                    <a:pt x="3919" y="1004"/>
                  </a:lnTo>
                  <a:lnTo>
                    <a:pt x="3920" y="1004"/>
                  </a:lnTo>
                  <a:lnTo>
                    <a:pt x="3922" y="1004"/>
                  </a:lnTo>
                  <a:lnTo>
                    <a:pt x="3922" y="1004"/>
                  </a:lnTo>
                  <a:lnTo>
                    <a:pt x="3923" y="1004"/>
                  </a:lnTo>
                  <a:lnTo>
                    <a:pt x="3924" y="1004"/>
                  </a:lnTo>
                  <a:lnTo>
                    <a:pt x="3925" y="1004"/>
                  </a:lnTo>
                  <a:lnTo>
                    <a:pt x="3925" y="1004"/>
                  </a:lnTo>
                  <a:lnTo>
                    <a:pt x="3927" y="1004"/>
                  </a:lnTo>
                  <a:lnTo>
                    <a:pt x="3928" y="1004"/>
                  </a:lnTo>
                  <a:lnTo>
                    <a:pt x="3929" y="1005"/>
                  </a:lnTo>
                  <a:lnTo>
                    <a:pt x="3929" y="1005"/>
                  </a:lnTo>
                  <a:lnTo>
                    <a:pt x="3930" y="1005"/>
                  </a:lnTo>
                  <a:lnTo>
                    <a:pt x="3932" y="1005"/>
                  </a:lnTo>
                  <a:lnTo>
                    <a:pt x="3933" y="1005"/>
                  </a:lnTo>
                  <a:lnTo>
                    <a:pt x="3933" y="1004"/>
                  </a:lnTo>
                  <a:lnTo>
                    <a:pt x="3934" y="1004"/>
                  </a:lnTo>
                  <a:lnTo>
                    <a:pt x="3935" y="1004"/>
                  </a:lnTo>
                  <a:lnTo>
                    <a:pt x="3937" y="1002"/>
                  </a:lnTo>
                  <a:lnTo>
                    <a:pt x="3937" y="1002"/>
                  </a:lnTo>
                  <a:lnTo>
                    <a:pt x="3938" y="1001"/>
                  </a:lnTo>
                  <a:lnTo>
                    <a:pt x="3939" y="1001"/>
                  </a:lnTo>
                  <a:lnTo>
                    <a:pt x="3940" y="1001"/>
                  </a:lnTo>
                  <a:lnTo>
                    <a:pt x="3940" y="1001"/>
                  </a:lnTo>
                  <a:lnTo>
                    <a:pt x="3942" y="1001"/>
                  </a:lnTo>
                  <a:lnTo>
                    <a:pt x="3943" y="1001"/>
                  </a:lnTo>
                  <a:lnTo>
                    <a:pt x="3944" y="1002"/>
                  </a:lnTo>
                  <a:lnTo>
                    <a:pt x="3944" y="1002"/>
                  </a:lnTo>
                  <a:lnTo>
                    <a:pt x="3945" y="1004"/>
                  </a:lnTo>
                  <a:lnTo>
                    <a:pt x="3946" y="1004"/>
                  </a:lnTo>
                  <a:lnTo>
                    <a:pt x="3948" y="1005"/>
                  </a:lnTo>
                  <a:lnTo>
                    <a:pt x="3948" y="1005"/>
                  </a:lnTo>
                  <a:lnTo>
                    <a:pt x="3949" y="1005"/>
                  </a:lnTo>
                  <a:lnTo>
                    <a:pt x="3950" y="1006"/>
                  </a:lnTo>
                  <a:lnTo>
                    <a:pt x="3951" y="1006"/>
                  </a:lnTo>
                  <a:lnTo>
                    <a:pt x="3951" y="1006"/>
                  </a:lnTo>
                  <a:lnTo>
                    <a:pt x="3953" y="1006"/>
                  </a:lnTo>
                  <a:lnTo>
                    <a:pt x="3954" y="1006"/>
                  </a:lnTo>
                  <a:lnTo>
                    <a:pt x="3955" y="1005"/>
                  </a:lnTo>
                  <a:lnTo>
                    <a:pt x="3955" y="1005"/>
                  </a:lnTo>
                  <a:lnTo>
                    <a:pt x="3956" y="1005"/>
                  </a:lnTo>
                  <a:lnTo>
                    <a:pt x="3958" y="1005"/>
                  </a:lnTo>
                  <a:lnTo>
                    <a:pt x="3959" y="1005"/>
                  </a:lnTo>
                  <a:lnTo>
                    <a:pt x="3959" y="1005"/>
                  </a:lnTo>
                  <a:lnTo>
                    <a:pt x="3960" y="1005"/>
                  </a:lnTo>
                  <a:lnTo>
                    <a:pt x="3961" y="1005"/>
                  </a:lnTo>
                  <a:lnTo>
                    <a:pt x="3963" y="1005"/>
                  </a:lnTo>
                  <a:lnTo>
                    <a:pt x="3963" y="1005"/>
                  </a:lnTo>
                  <a:lnTo>
                    <a:pt x="3964" y="1005"/>
                  </a:lnTo>
                  <a:lnTo>
                    <a:pt x="3965" y="1005"/>
                  </a:lnTo>
                  <a:lnTo>
                    <a:pt x="3966" y="1005"/>
                  </a:lnTo>
                  <a:lnTo>
                    <a:pt x="3966" y="1005"/>
                  </a:lnTo>
                  <a:lnTo>
                    <a:pt x="3968" y="1005"/>
                  </a:lnTo>
                  <a:lnTo>
                    <a:pt x="3969" y="1005"/>
                  </a:lnTo>
                  <a:lnTo>
                    <a:pt x="3970" y="1005"/>
                  </a:lnTo>
                  <a:lnTo>
                    <a:pt x="3971" y="1005"/>
                  </a:lnTo>
                  <a:lnTo>
                    <a:pt x="3971" y="1005"/>
                  </a:lnTo>
                  <a:lnTo>
                    <a:pt x="3973" y="1006"/>
                  </a:lnTo>
                  <a:lnTo>
                    <a:pt x="3974" y="1006"/>
                  </a:lnTo>
                  <a:lnTo>
                    <a:pt x="3975" y="1006"/>
                  </a:lnTo>
                  <a:lnTo>
                    <a:pt x="3975" y="1007"/>
                  </a:lnTo>
                  <a:lnTo>
                    <a:pt x="3976" y="1007"/>
                  </a:lnTo>
                  <a:lnTo>
                    <a:pt x="3978" y="1007"/>
                  </a:lnTo>
                  <a:lnTo>
                    <a:pt x="3979" y="1007"/>
                  </a:lnTo>
                  <a:lnTo>
                    <a:pt x="3979" y="1007"/>
                  </a:lnTo>
                  <a:lnTo>
                    <a:pt x="3980" y="1009"/>
                  </a:lnTo>
                  <a:lnTo>
                    <a:pt x="3981" y="1009"/>
                  </a:lnTo>
                  <a:lnTo>
                    <a:pt x="3982" y="1009"/>
                  </a:lnTo>
                  <a:lnTo>
                    <a:pt x="3982" y="1009"/>
                  </a:lnTo>
                  <a:lnTo>
                    <a:pt x="3984" y="1010"/>
                  </a:lnTo>
                  <a:lnTo>
                    <a:pt x="3985" y="1010"/>
                  </a:lnTo>
                  <a:lnTo>
                    <a:pt x="3986" y="1010"/>
                  </a:lnTo>
                  <a:lnTo>
                    <a:pt x="3986" y="1011"/>
                  </a:lnTo>
                  <a:lnTo>
                    <a:pt x="3987" y="1011"/>
                  </a:lnTo>
                  <a:lnTo>
                    <a:pt x="3989" y="1011"/>
                  </a:lnTo>
                  <a:lnTo>
                    <a:pt x="3990" y="1011"/>
                  </a:lnTo>
                  <a:lnTo>
                    <a:pt x="3990" y="1011"/>
                  </a:lnTo>
                  <a:lnTo>
                    <a:pt x="3991" y="1011"/>
                  </a:lnTo>
                  <a:lnTo>
                    <a:pt x="3992" y="1011"/>
                  </a:lnTo>
                  <a:lnTo>
                    <a:pt x="3994" y="1011"/>
                  </a:lnTo>
                  <a:lnTo>
                    <a:pt x="3994" y="1010"/>
                  </a:lnTo>
                  <a:lnTo>
                    <a:pt x="3995" y="1010"/>
                  </a:lnTo>
                  <a:lnTo>
                    <a:pt x="3996" y="1010"/>
                  </a:lnTo>
                  <a:lnTo>
                    <a:pt x="3997" y="1010"/>
                  </a:lnTo>
                  <a:lnTo>
                    <a:pt x="3997" y="1010"/>
                  </a:lnTo>
                  <a:lnTo>
                    <a:pt x="3999" y="1010"/>
                  </a:lnTo>
                  <a:lnTo>
                    <a:pt x="4000" y="1010"/>
                  </a:lnTo>
                  <a:lnTo>
                    <a:pt x="4001" y="1010"/>
                  </a:lnTo>
                  <a:lnTo>
                    <a:pt x="4001" y="1010"/>
                  </a:lnTo>
                  <a:lnTo>
                    <a:pt x="4002" y="1010"/>
                  </a:lnTo>
                  <a:lnTo>
                    <a:pt x="4004" y="1010"/>
                  </a:lnTo>
                  <a:lnTo>
                    <a:pt x="4005" y="1010"/>
                  </a:lnTo>
                  <a:lnTo>
                    <a:pt x="4005" y="1009"/>
                  </a:lnTo>
                  <a:lnTo>
                    <a:pt x="4006" y="1006"/>
                  </a:lnTo>
                  <a:lnTo>
                    <a:pt x="4007" y="1001"/>
                  </a:lnTo>
                  <a:lnTo>
                    <a:pt x="4009" y="993"/>
                  </a:lnTo>
                  <a:lnTo>
                    <a:pt x="4009" y="980"/>
                  </a:lnTo>
                  <a:lnTo>
                    <a:pt x="4010" y="964"/>
                  </a:lnTo>
                  <a:lnTo>
                    <a:pt x="4011" y="944"/>
                  </a:lnTo>
                  <a:lnTo>
                    <a:pt x="4012" y="922"/>
                  </a:lnTo>
                  <a:lnTo>
                    <a:pt x="4012" y="894"/>
                  </a:lnTo>
                  <a:lnTo>
                    <a:pt x="4014" y="863"/>
                  </a:lnTo>
                  <a:lnTo>
                    <a:pt x="4015" y="829"/>
                  </a:lnTo>
                  <a:lnTo>
                    <a:pt x="4016" y="789"/>
                  </a:lnTo>
                  <a:lnTo>
                    <a:pt x="4016" y="745"/>
                  </a:lnTo>
                  <a:lnTo>
                    <a:pt x="4017" y="698"/>
                  </a:lnTo>
                  <a:lnTo>
                    <a:pt x="4018" y="646"/>
                  </a:lnTo>
                  <a:lnTo>
                    <a:pt x="4020" y="589"/>
                  </a:lnTo>
                  <a:lnTo>
                    <a:pt x="4020" y="527"/>
                  </a:lnTo>
                  <a:lnTo>
                    <a:pt x="4021" y="457"/>
                  </a:lnTo>
                  <a:lnTo>
                    <a:pt x="4022" y="383"/>
                  </a:lnTo>
                  <a:lnTo>
                    <a:pt x="4023" y="300"/>
                  </a:lnTo>
                  <a:lnTo>
                    <a:pt x="4023" y="208"/>
                  </a:lnTo>
                  <a:lnTo>
                    <a:pt x="4025" y="108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183"/>
                  </a:lnTo>
                  <a:lnTo>
                    <a:pt x="4053" y="383"/>
                  </a:lnTo>
                  <a:lnTo>
                    <a:pt x="4054" y="551"/>
                  </a:lnTo>
                  <a:lnTo>
                    <a:pt x="4054" y="690"/>
                  </a:lnTo>
                  <a:lnTo>
                    <a:pt x="4056" y="805"/>
                  </a:lnTo>
                  <a:lnTo>
                    <a:pt x="4057" y="901"/>
                  </a:lnTo>
                  <a:lnTo>
                    <a:pt x="4058" y="981"/>
                  </a:lnTo>
                  <a:lnTo>
                    <a:pt x="4058" y="1050"/>
                  </a:lnTo>
                  <a:lnTo>
                    <a:pt x="4059" y="1106"/>
                  </a:lnTo>
                  <a:lnTo>
                    <a:pt x="4061" y="1152"/>
                  </a:lnTo>
                  <a:lnTo>
                    <a:pt x="4062" y="1190"/>
                  </a:lnTo>
                  <a:lnTo>
                    <a:pt x="4062" y="1221"/>
                  </a:lnTo>
                  <a:lnTo>
                    <a:pt x="4063" y="1247"/>
                  </a:lnTo>
                  <a:lnTo>
                    <a:pt x="4064" y="1268"/>
                  </a:lnTo>
                  <a:lnTo>
                    <a:pt x="4066" y="1286"/>
                  </a:lnTo>
                  <a:lnTo>
                    <a:pt x="4066" y="1298"/>
                  </a:lnTo>
                  <a:lnTo>
                    <a:pt x="4067" y="1309"/>
                  </a:lnTo>
                  <a:lnTo>
                    <a:pt x="4068" y="1317"/>
                  </a:lnTo>
                  <a:lnTo>
                    <a:pt x="4069" y="1324"/>
                  </a:lnTo>
                  <a:lnTo>
                    <a:pt x="4069" y="1329"/>
                  </a:lnTo>
                  <a:lnTo>
                    <a:pt x="4071" y="1333"/>
                  </a:lnTo>
                  <a:lnTo>
                    <a:pt x="4072" y="1334"/>
                  </a:lnTo>
                  <a:lnTo>
                    <a:pt x="4073" y="1332"/>
                  </a:lnTo>
                  <a:lnTo>
                    <a:pt x="4073" y="1324"/>
                  </a:lnTo>
                  <a:lnTo>
                    <a:pt x="4074" y="1309"/>
                  </a:lnTo>
                  <a:lnTo>
                    <a:pt x="4076" y="1289"/>
                  </a:lnTo>
                  <a:lnTo>
                    <a:pt x="4077" y="1266"/>
                  </a:lnTo>
                  <a:lnTo>
                    <a:pt x="4077" y="1241"/>
                  </a:lnTo>
                  <a:lnTo>
                    <a:pt x="4078" y="1214"/>
                  </a:lnTo>
                  <a:lnTo>
                    <a:pt x="4079" y="1195"/>
                  </a:lnTo>
                  <a:lnTo>
                    <a:pt x="4081" y="1170"/>
                  </a:lnTo>
                  <a:lnTo>
                    <a:pt x="4081" y="11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3" name="Freeform 41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052"/>
                </a:cxn>
                <a:cxn ang="0">
                  <a:pos x="128" y="1050"/>
                </a:cxn>
                <a:cxn ang="0">
                  <a:pos x="193" y="0"/>
                </a:cxn>
                <a:cxn ang="0">
                  <a:pos x="257" y="1091"/>
                </a:cxn>
                <a:cxn ang="0">
                  <a:pos x="322" y="1055"/>
                </a:cxn>
                <a:cxn ang="0">
                  <a:pos x="387" y="1029"/>
                </a:cxn>
                <a:cxn ang="0">
                  <a:pos x="451" y="1052"/>
                </a:cxn>
                <a:cxn ang="0">
                  <a:pos x="516" y="785"/>
                </a:cxn>
                <a:cxn ang="0">
                  <a:pos x="580" y="1048"/>
                </a:cxn>
                <a:cxn ang="0">
                  <a:pos x="645" y="1046"/>
                </a:cxn>
                <a:cxn ang="0">
                  <a:pos x="709" y="1047"/>
                </a:cxn>
                <a:cxn ang="0">
                  <a:pos x="774" y="1050"/>
                </a:cxn>
                <a:cxn ang="0">
                  <a:pos x="838" y="709"/>
                </a:cxn>
                <a:cxn ang="0">
                  <a:pos x="903" y="1052"/>
                </a:cxn>
                <a:cxn ang="0">
                  <a:pos x="967" y="1021"/>
                </a:cxn>
                <a:cxn ang="0">
                  <a:pos x="1032" y="1052"/>
                </a:cxn>
                <a:cxn ang="0">
                  <a:pos x="1097" y="1047"/>
                </a:cxn>
                <a:cxn ang="0">
                  <a:pos x="1161" y="60"/>
                </a:cxn>
                <a:cxn ang="0">
                  <a:pos x="1226" y="1032"/>
                </a:cxn>
                <a:cxn ang="0">
                  <a:pos x="1290" y="1040"/>
                </a:cxn>
                <a:cxn ang="0">
                  <a:pos x="1355" y="830"/>
                </a:cxn>
                <a:cxn ang="0">
                  <a:pos x="1419" y="1050"/>
                </a:cxn>
                <a:cxn ang="0">
                  <a:pos x="1484" y="1046"/>
                </a:cxn>
                <a:cxn ang="0">
                  <a:pos x="1548" y="965"/>
                </a:cxn>
                <a:cxn ang="0">
                  <a:pos x="1613" y="1065"/>
                </a:cxn>
                <a:cxn ang="0">
                  <a:pos x="1679" y="1052"/>
                </a:cxn>
                <a:cxn ang="0">
                  <a:pos x="1743" y="922"/>
                </a:cxn>
                <a:cxn ang="0">
                  <a:pos x="1808" y="1050"/>
                </a:cxn>
                <a:cxn ang="0">
                  <a:pos x="1872" y="1048"/>
                </a:cxn>
                <a:cxn ang="0">
                  <a:pos x="1937" y="989"/>
                </a:cxn>
                <a:cxn ang="0">
                  <a:pos x="2001" y="1051"/>
                </a:cxn>
                <a:cxn ang="0">
                  <a:pos x="2066" y="1031"/>
                </a:cxn>
                <a:cxn ang="0">
                  <a:pos x="2131" y="1232"/>
                </a:cxn>
                <a:cxn ang="0">
                  <a:pos x="2195" y="1053"/>
                </a:cxn>
                <a:cxn ang="0">
                  <a:pos x="2260" y="1050"/>
                </a:cxn>
                <a:cxn ang="0">
                  <a:pos x="2324" y="1061"/>
                </a:cxn>
                <a:cxn ang="0">
                  <a:pos x="2389" y="1050"/>
                </a:cxn>
                <a:cxn ang="0">
                  <a:pos x="2453" y="1032"/>
                </a:cxn>
                <a:cxn ang="0">
                  <a:pos x="2518" y="1048"/>
                </a:cxn>
                <a:cxn ang="0">
                  <a:pos x="2582" y="1031"/>
                </a:cxn>
                <a:cxn ang="0">
                  <a:pos x="2647" y="1052"/>
                </a:cxn>
                <a:cxn ang="0">
                  <a:pos x="2711" y="1052"/>
                </a:cxn>
                <a:cxn ang="0">
                  <a:pos x="2776" y="1042"/>
                </a:cxn>
                <a:cxn ang="0">
                  <a:pos x="2841" y="1053"/>
                </a:cxn>
                <a:cxn ang="0">
                  <a:pos x="2905" y="1047"/>
                </a:cxn>
                <a:cxn ang="0">
                  <a:pos x="2970" y="1050"/>
                </a:cxn>
                <a:cxn ang="0">
                  <a:pos x="3034" y="1048"/>
                </a:cxn>
                <a:cxn ang="0">
                  <a:pos x="3099" y="1055"/>
                </a:cxn>
                <a:cxn ang="0">
                  <a:pos x="3163" y="1048"/>
                </a:cxn>
                <a:cxn ang="0">
                  <a:pos x="3228" y="1046"/>
                </a:cxn>
                <a:cxn ang="0">
                  <a:pos x="3292" y="1048"/>
                </a:cxn>
                <a:cxn ang="0">
                  <a:pos x="3358" y="1046"/>
                </a:cxn>
                <a:cxn ang="0">
                  <a:pos x="3423" y="1051"/>
                </a:cxn>
                <a:cxn ang="0">
                  <a:pos x="3487" y="1052"/>
                </a:cxn>
                <a:cxn ang="0">
                  <a:pos x="3552" y="1016"/>
                </a:cxn>
                <a:cxn ang="0">
                  <a:pos x="3616" y="1048"/>
                </a:cxn>
                <a:cxn ang="0">
                  <a:pos x="3681" y="1048"/>
                </a:cxn>
                <a:cxn ang="0">
                  <a:pos x="3745" y="1048"/>
                </a:cxn>
                <a:cxn ang="0">
                  <a:pos x="3810" y="1052"/>
                </a:cxn>
                <a:cxn ang="0">
                  <a:pos x="3874" y="1050"/>
                </a:cxn>
                <a:cxn ang="0">
                  <a:pos x="3939" y="1037"/>
                </a:cxn>
                <a:cxn ang="0">
                  <a:pos x="4004" y="1052"/>
                </a:cxn>
                <a:cxn ang="0">
                  <a:pos x="4068" y="1107"/>
                </a:cxn>
              </a:cxnLst>
              <a:rect l="0" t="0" r="r" b="b"/>
              <a:pathLst>
                <a:path w="4081" h="1777">
                  <a:moveTo>
                    <a:pt x="0" y="1039"/>
                  </a:moveTo>
                  <a:lnTo>
                    <a:pt x="0" y="1039"/>
                  </a:lnTo>
                  <a:lnTo>
                    <a:pt x="2" y="1043"/>
                  </a:lnTo>
                  <a:lnTo>
                    <a:pt x="3" y="1043"/>
                  </a:lnTo>
                  <a:lnTo>
                    <a:pt x="3" y="1045"/>
                  </a:lnTo>
                  <a:lnTo>
                    <a:pt x="4" y="1045"/>
                  </a:lnTo>
                  <a:lnTo>
                    <a:pt x="5" y="1045"/>
                  </a:lnTo>
                  <a:lnTo>
                    <a:pt x="7" y="1046"/>
                  </a:lnTo>
                  <a:lnTo>
                    <a:pt x="7" y="1047"/>
                  </a:lnTo>
                  <a:lnTo>
                    <a:pt x="8" y="1048"/>
                  </a:lnTo>
                  <a:lnTo>
                    <a:pt x="9" y="1050"/>
                  </a:lnTo>
                  <a:lnTo>
                    <a:pt x="10" y="1051"/>
                  </a:lnTo>
                  <a:lnTo>
                    <a:pt x="10" y="1051"/>
                  </a:lnTo>
                  <a:lnTo>
                    <a:pt x="12" y="1051"/>
                  </a:lnTo>
                  <a:lnTo>
                    <a:pt x="13" y="1051"/>
                  </a:lnTo>
                  <a:lnTo>
                    <a:pt x="14" y="1051"/>
                  </a:lnTo>
                  <a:lnTo>
                    <a:pt x="14" y="1050"/>
                  </a:lnTo>
                  <a:lnTo>
                    <a:pt x="15" y="1050"/>
                  </a:lnTo>
                  <a:lnTo>
                    <a:pt x="17" y="1050"/>
                  </a:lnTo>
                  <a:lnTo>
                    <a:pt x="18" y="1048"/>
                  </a:lnTo>
                  <a:lnTo>
                    <a:pt x="18" y="1048"/>
                  </a:lnTo>
                  <a:lnTo>
                    <a:pt x="19" y="1048"/>
                  </a:lnTo>
                  <a:lnTo>
                    <a:pt x="20" y="1048"/>
                  </a:lnTo>
                  <a:lnTo>
                    <a:pt x="22" y="1048"/>
                  </a:lnTo>
                  <a:lnTo>
                    <a:pt x="22" y="1048"/>
                  </a:lnTo>
                  <a:lnTo>
                    <a:pt x="23" y="1050"/>
                  </a:lnTo>
                  <a:lnTo>
                    <a:pt x="24" y="1050"/>
                  </a:lnTo>
                  <a:lnTo>
                    <a:pt x="25" y="1050"/>
                  </a:lnTo>
                  <a:lnTo>
                    <a:pt x="25" y="1050"/>
                  </a:lnTo>
                  <a:lnTo>
                    <a:pt x="27" y="1050"/>
                  </a:lnTo>
                  <a:lnTo>
                    <a:pt x="28" y="1050"/>
                  </a:lnTo>
                  <a:lnTo>
                    <a:pt x="29" y="1050"/>
                  </a:lnTo>
                  <a:lnTo>
                    <a:pt x="29" y="1050"/>
                  </a:lnTo>
                  <a:lnTo>
                    <a:pt x="30" y="1050"/>
                  </a:lnTo>
                  <a:lnTo>
                    <a:pt x="32" y="1050"/>
                  </a:lnTo>
                  <a:lnTo>
                    <a:pt x="33" y="1050"/>
                  </a:lnTo>
                  <a:lnTo>
                    <a:pt x="33" y="1050"/>
                  </a:lnTo>
                  <a:lnTo>
                    <a:pt x="34" y="1050"/>
                  </a:lnTo>
                  <a:lnTo>
                    <a:pt x="35" y="1050"/>
                  </a:lnTo>
                  <a:lnTo>
                    <a:pt x="36" y="1050"/>
                  </a:lnTo>
                  <a:lnTo>
                    <a:pt x="36" y="1050"/>
                  </a:lnTo>
                  <a:lnTo>
                    <a:pt x="38" y="1050"/>
                  </a:lnTo>
                  <a:lnTo>
                    <a:pt x="39" y="1050"/>
                  </a:lnTo>
                  <a:lnTo>
                    <a:pt x="40" y="1050"/>
                  </a:lnTo>
                  <a:lnTo>
                    <a:pt x="40" y="1051"/>
                  </a:lnTo>
                  <a:lnTo>
                    <a:pt x="41" y="1051"/>
                  </a:lnTo>
                  <a:lnTo>
                    <a:pt x="43" y="1051"/>
                  </a:lnTo>
                  <a:lnTo>
                    <a:pt x="44" y="1051"/>
                  </a:lnTo>
                  <a:lnTo>
                    <a:pt x="44" y="1051"/>
                  </a:lnTo>
                  <a:lnTo>
                    <a:pt x="45" y="1051"/>
                  </a:lnTo>
                  <a:lnTo>
                    <a:pt x="46" y="1051"/>
                  </a:lnTo>
                  <a:lnTo>
                    <a:pt x="48" y="1051"/>
                  </a:lnTo>
                  <a:lnTo>
                    <a:pt x="48" y="1051"/>
                  </a:lnTo>
                  <a:lnTo>
                    <a:pt x="49" y="1051"/>
                  </a:lnTo>
                  <a:lnTo>
                    <a:pt x="50" y="1051"/>
                  </a:lnTo>
                  <a:lnTo>
                    <a:pt x="51" y="1051"/>
                  </a:lnTo>
                  <a:lnTo>
                    <a:pt x="51" y="1051"/>
                  </a:lnTo>
                  <a:lnTo>
                    <a:pt x="53" y="1051"/>
                  </a:lnTo>
                  <a:lnTo>
                    <a:pt x="54" y="1051"/>
                  </a:lnTo>
                  <a:lnTo>
                    <a:pt x="55" y="1051"/>
                  </a:lnTo>
                  <a:lnTo>
                    <a:pt x="55" y="1051"/>
                  </a:lnTo>
                  <a:lnTo>
                    <a:pt x="56" y="1051"/>
                  </a:lnTo>
                  <a:lnTo>
                    <a:pt x="58" y="1051"/>
                  </a:lnTo>
                  <a:lnTo>
                    <a:pt x="59" y="1051"/>
                  </a:lnTo>
                  <a:lnTo>
                    <a:pt x="60" y="1052"/>
                  </a:lnTo>
                  <a:lnTo>
                    <a:pt x="60" y="1052"/>
                  </a:lnTo>
                  <a:lnTo>
                    <a:pt x="61" y="1052"/>
                  </a:lnTo>
                  <a:lnTo>
                    <a:pt x="63" y="1052"/>
                  </a:lnTo>
                  <a:lnTo>
                    <a:pt x="64" y="1052"/>
                  </a:lnTo>
                  <a:lnTo>
                    <a:pt x="64" y="1052"/>
                  </a:lnTo>
                  <a:lnTo>
                    <a:pt x="65" y="1051"/>
                  </a:lnTo>
                  <a:lnTo>
                    <a:pt x="66" y="1051"/>
                  </a:lnTo>
                  <a:lnTo>
                    <a:pt x="68" y="1051"/>
                  </a:lnTo>
                  <a:lnTo>
                    <a:pt x="68" y="1051"/>
                  </a:lnTo>
                  <a:lnTo>
                    <a:pt x="69" y="1051"/>
                  </a:lnTo>
                  <a:lnTo>
                    <a:pt x="70" y="1051"/>
                  </a:lnTo>
                  <a:lnTo>
                    <a:pt x="71" y="1051"/>
                  </a:lnTo>
                  <a:lnTo>
                    <a:pt x="71" y="1051"/>
                  </a:lnTo>
                  <a:lnTo>
                    <a:pt x="72" y="1051"/>
                  </a:lnTo>
                  <a:lnTo>
                    <a:pt x="74" y="1051"/>
                  </a:lnTo>
                  <a:lnTo>
                    <a:pt x="75" y="1051"/>
                  </a:lnTo>
                  <a:lnTo>
                    <a:pt x="75" y="1051"/>
                  </a:lnTo>
                  <a:lnTo>
                    <a:pt x="76" y="1051"/>
                  </a:lnTo>
                  <a:lnTo>
                    <a:pt x="77" y="1051"/>
                  </a:lnTo>
                  <a:lnTo>
                    <a:pt x="79" y="1051"/>
                  </a:lnTo>
                  <a:lnTo>
                    <a:pt x="79" y="1051"/>
                  </a:lnTo>
                  <a:lnTo>
                    <a:pt x="80" y="1051"/>
                  </a:lnTo>
                  <a:lnTo>
                    <a:pt x="81" y="1051"/>
                  </a:lnTo>
                  <a:lnTo>
                    <a:pt x="82" y="1051"/>
                  </a:lnTo>
                  <a:lnTo>
                    <a:pt x="82" y="1051"/>
                  </a:lnTo>
                  <a:lnTo>
                    <a:pt x="84" y="1051"/>
                  </a:lnTo>
                  <a:lnTo>
                    <a:pt x="85" y="1050"/>
                  </a:lnTo>
                  <a:lnTo>
                    <a:pt x="86" y="1050"/>
                  </a:lnTo>
                  <a:lnTo>
                    <a:pt x="86" y="1050"/>
                  </a:lnTo>
                  <a:lnTo>
                    <a:pt x="87" y="1050"/>
                  </a:lnTo>
                  <a:lnTo>
                    <a:pt x="89" y="1050"/>
                  </a:lnTo>
                  <a:lnTo>
                    <a:pt x="90" y="1050"/>
                  </a:lnTo>
                  <a:lnTo>
                    <a:pt x="90" y="1050"/>
                  </a:lnTo>
                  <a:lnTo>
                    <a:pt x="91" y="1050"/>
                  </a:lnTo>
                  <a:lnTo>
                    <a:pt x="92" y="1050"/>
                  </a:lnTo>
                  <a:lnTo>
                    <a:pt x="94" y="1050"/>
                  </a:lnTo>
                  <a:lnTo>
                    <a:pt x="94" y="1050"/>
                  </a:lnTo>
                  <a:lnTo>
                    <a:pt x="95" y="1050"/>
                  </a:lnTo>
                  <a:lnTo>
                    <a:pt x="96" y="1050"/>
                  </a:lnTo>
                  <a:lnTo>
                    <a:pt x="97" y="1050"/>
                  </a:lnTo>
                  <a:lnTo>
                    <a:pt x="97" y="1050"/>
                  </a:lnTo>
                  <a:lnTo>
                    <a:pt x="99" y="1050"/>
                  </a:lnTo>
                  <a:lnTo>
                    <a:pt x="100" y="1050"/>
                  </a:lnTo>
                  <a:lnTo>
                    <a:pt x="101" y="1050"/>
                  </a:lnTo>
                  <a:lnTo>
                    <a:pt x="101" y="1050"/>
                  </a:lnTo>
                  <a:lnTo>
                    <a:pt x="102" y="1050"/>
                  </a:lnTo>
                  <a:lnTo>
                    <a:pt x="104" y="1050"/>
                  </a:lnTo>
                  <a:lnTo>
                    <a:pt x="105" y="1050"/>
                  </a:lnTo>
                  <a:lnTo>
                    <a:pt x="105" y="1050"/>
                  </a:lnTo>
                  <a:lnTo>
                    <a:pt x="106" y="1050"/>
                  </a:lnTo>
                  <a:lnTo>
                    <a:pt x="107" y="1050"/>
                  </a:lnTo>
                  <a:lnTo>
                    <a:pt x="108" y="1050"/>
                  </a:lnTo>
                  <a:lnTo>
                    <a:pt x="108" y="1051"/>
                  </a:lnTo>
                  <a:lnTo>
                    <a:pt x="110" y="1051"/>
                  </a:lnTo>
                  <a:lnTo>
                    <a:pt x="111" y="1051"/>
                  </a:lnTo>
                  <a:lnTo>
                    <a:pt x="112" y="1051"/>
                  </a:lnTo>
                  <a:lnTo>
                    <a:pt x="113" y="1051"/>
                  </a:lnTo>
                  <a:lnTo>
                    <a:pt x="113" y="1051"/>
                  </a:lnTo>
                  <a:lnTo>
                    <a:pt x="115" y="1051"/>
                  </a:lnTo>
                  <a:lnTo>
                    <a:pt x="116" y="1051"/>
                  </a:lnTo>
                  <a:lnTo>
                    <a:pt x="117" y="1051"/>
                  </a:lnTo>
                  <a:lnTo>
                    <a:pt x="117" y="1050"/>
                  </a:lnTo>
                  <a:lnTo>
                    <a:pt x="118" y="1050"/>
                  </a:lnTo>
                  <a:lnTo>
                    <a:pt x="120" y="1050"/>
                  </a:lnTo>
                  <a:lnTo>
                    <a:pt x="121" y="1050"/>
                  </a:lnTo>
                  <a:lnTo>
                    <a:pt x="121" y="1050"/>
                  </a:lnTo>
                  <a:lnTo>
                    <a:pt x="122" y="1050"/>
                  </a:lnTo>
                  <a:lnTo>
                    <a:pt x="123" y="1050"/>
                  </a:lnTo>
                  <a:lnTo>
                    <a:pt x="125" y="1050"/>
                  </a:lnTo>
                  <a:lnTo>
                    <a:pt x="125" y="1050"/>
                  </a:lnTo>
                  <a:lnTo>
                    <a:pt x="126" y="1050"/>
                  </a:lnTo>
                  <a:lnTo>
                    <a:pt x="127" y="1050"/>
                  </a:lnTo>
                  <a:lnTo>
                    <a:pt x="128" y="1050"/>
                  </a:lnTo>
                  <a:lnTo>
                    <a:pt x="128" y="1050"/>
                  </a:lnTo>
                  <a:lnTo>
                    <a:pt x="130" y="1050"/>
                  </a:lnTo>
                  <a:lnTo>
                    <a:pt x="131" y="1050"/>
                  </a:lnTo>
                  <a:lnTo>
                    <a:pt x="132" y="1050"/>
                  </a:lnTo>
                  <a:lnTo>
                    <a:pt x="132" y="1050"/>
                  </a:lnTo>
                  <a:lnTo>
                    <a:pt x="133" y="1050"/>
                  </a:lnTo>
                  <a:lnTo>
                    <a:pt x="135" y="1050"/>
                  </a:lnTo>
                  <a:lnTo>
                    <a:pt x="136" y="1050"/>
                  </a:lnTo>
                  <a:lnTo>
                    <a:pt x="136" y="1050"/>
                  </a:lnTo>
                  <a:lnTo>
                    <a:pt x="137" y="1050"/>
                  </a:lnTo>
                  <a:lnTo>
                    <a:pt x="138" y="1050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41" y="1050"/>
                  </a:lnTo>
                  <a:lnTo>
                    <a:pt x="142" y="1050"/>
                  </a:lnTo>
                  <a:lnTo>
                    <a:pt x="143" y="1050"/>
                  </a:lnTo>
                  <a:lnTo>
                    <a:pt x="143" y="1050"/>
                  </a:lnTo>
                  <a:lnTo>
                    <a:pt x="144" y="1050"/>
                  </a:lnTo>
                  <a:lnTo>
                    <a:pt x="146" y="1050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50"/>
                  </a:lnTo>
                  <a:lnTo>
                    <a:pt x="149" y="1050"/>
                  </a:lnTo>
                  <a:lnTo>
                    <a:pt x="151" y="1050"/>
                  </a:lnTo>
                  <a:lnTo>
                    <a:pt x="151" y="1050"/>
                  </a:lnTo>
                  <a:lnTo>
                    <a:pt x="152" y="1050"/>
                  </a:lnTo>
                  <a:lnTo>
                    <a:pt x="153" y="1050"/>
                  </a:lnTo>
                  <a:lnTo>
                    <a:pt x="154" y="1050"/>
                  </a:lnTo>
                  <a:lnTo>
                    <a:pt x="154" y="1050"/>
                  </a:lnTo>
                  <a:lnTo>
                    <a:pt x="156" y="1050"/>
                  </a:lnTo>
                  <a:lnTo>
                    <a:pt x="157" y="1050"/>
                  </a:lnTo>
                  <a:lnTo>
                    <a:pt x="158" y="1050"/>
                  </a:lnTo>
                  <a:lnTo>
                    <a:pt x="158" y="1050"/>
                  </a:lnTo>
                  <a:lnTo>
                    <a:pt x="159" y="1050"/>
                  </a:lnTo>
                  <a:lnTo>
                    <a:pt x="161" y="1050"/>
                  </a:lnTo>
                  <a:lnTo>
                    <a:pt x="162" y="1050"/>
                  </a:lnTo>
                  <a:lnTo>
                    <a:pt x="162" y="1050"/>
                  </a:lnTo>
                  <a:lnTo>
                    <a:pt x="163" y="1050"/>
                  </a:lnTo>
                  <a:lnTo>
                    <a:pt x="164" y="1050"/>
                  </a:lnTo>
                  <a:lnTo>
                    <a:pt x="166" y="1048"/>
                  </a:lnTo>
                  <a:lnTo>
                    <a:pt x="166" y="1048"/>
                  </a:lnTo>
                  <a:lnTo>
                    <a:pt x="167" y="1048"/>
                  </a:lnTo>
                  <a:lnTo>
                    <a:pt x="168" y="1050"/>
                  </a:lnTo>
                  <a:lnTo>
                    <a:pt x="169" y="1050"/>
                  </a:lnTo>
                  <a:lnTo>
                    <a:pt x="171" y="1051"/>
                  </a:lnTo>
                  <a:lnTo>
                    <a:pt x="171" y="1052"/>
                  </a:lnTo>
                  <a:lnTo>
                    <a:pt x="172" y="1053"/>
                  </a:lnTo>
                  <a:lnTo>
                    <a:pt x="173" y="1053"/>
                  </a:lnTo>
                  <a:lnTo>
                    <a:pt x="174" y="1055"/>
                  </a:lnTo>
                  <a:lnTo>
                    <a:pt x="174" y="1056"/>
                  </a:lnTo>
                  <a:lnTo>
                    <a:pt x="176" y="1065"/>
                  </a:lnTo>
                  <a:lnTo>
                    <a:pt x="177" y="1099"/>
                  </a:lnTo>
                  <a:lnTo>
                    <a:pt x="178" y="1186"/>
                  </a:lnTo>
                  <a:lnTo>
                    <a:pt x="178" y="1333"/>
                  </a:lnTo>
                  <a:lnTo>
                    <a:pt x="179" y="1513"/>
                  </a:lnTo>
                  <a:lnTo>
                    <a:pt x="180" y="1680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08"/>
                  </a:lnTo>
                  <a:lnTo>
                    <a:pt x="185" y="1554"/>
                  </a:lnTo>
                  <a:lnTo>
                    <a:pt x="187" y="758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100"/>
                  </a:lnTo>
                  <a:lnTo>
                    <a:pt x="199" y="301"/>
                  </a:lnTo>
                  <a:lnTo>
                    <a:pt x="200" y="436"/>
                  </a:lnTo>
                  <a:lnTo>
                    <a:pt x="200" y="534"/>
                  </a:lnTo>
                  <a:lnTo>
                    <a:pt x="202" y="609"/>
                  </a:lnTo>
                  <a:lnTo>
                    <a:pt x="203" y="666"/>
                  </a:lnTo>
                  <a:lnTo>
                    <a:pt x="204" y="712"/>
                  </a:lnTo>
                  <a:lnTo>
                    <a:pt x="204" y="750"/>
                  </a:lnTo>
                  <a:lnTo>
                    <a:pt x="205" y="781"/>
                  </a:lnTo>
                  <a:lnTo>
                    <a:pt x="207" y="808"/>
                  </a:lnTo>
                  <a:lnTo>
                    <a:pt x="208" y="829"/>
                  </a:lnTo>
                  <a:lnTo>
                    <a:pt x="208" y="845"/>
                  </a:lnTo>
                  <a:lnTo>
                    <a:pt x="209" y="857"/>
                  </a:lnTo>
                  <a:lnTo>
                    <a:pt x="210" y="868"/>
                  </a:lnTo>
                  <a:lnTo>
                    <a:pt x="211" y="878"/>
                  </a:lnTo>
                  <a:lnTo>
                    <a:pt x="211" y="888"/>
                  </a:lnTo>
                  <a:lnTo>
                    <a:pt x="213" y="897"/>
                  </a:lnTo>
                  <a:lnTo>
                    <a:pt x="214" y="902"/>
                  </a:lnTo>
                  <a:lnTo>
                    <a:pt x="215" y="903"/>
                  </a:lnTo>
                  <a:lnTo>
                    <a:pt x="215" y="904"/>
                  </a:lnTo>
                  <a:lnTo>
                    <a:pt x="216" y="911"/>
                  </a:lnTo>
                  <a:lnTo>
                    <a:pt x="218" y="923"/>
                  </a:lnTo>
                  <a:lnTo>
                    <a:pt x="219" y="942"/>
                  </a:lnTo>
                  <a:lnTo>
                    <a:pt x="219" y="959"/>
                  </a:lnTo>
                  <a:lnTo>
                    <a:pt x="220" y="970"/>
                  </a:lnTo>
                  <a:lnTo>
                    <a:pt x="221" y="975"/>
                  </a:lnTo>
                  <a:lnTo>
                    <a:pt x="223" y="974"/>
                  </a:lnTo>
                  <a:lnTo>
                    <a:pt x="223" y="974"/>
                  </a:lnTo>
                  <a:lnTo>
                    <a:pt x="224" y="980"/>
                  </a:lnTo>
                  <a:lnTo>
                    <a:pt x="225" y="991"/>
                  </a:lnTo>
                  <a:lnTo>
                    <a:pt x="226" y="1005"/>
                  </a:lnTo>
                  <a:lnTo>
                    <a:pt x="228" y="1019"/>
                  </a:lnTo>
                  <a:lnTo>
                    <a:pt x="228" y="1027"/>
                  </a:lnTo>
                  <a:lnTo>
                    <a:pt x="229" y="1032"/>
                  </a:lnTo>
                  <a:lnTo>
                    <a:pt x="230" y="1034"/>
                  </a:lnTo>
                  <a:lnTo>
                    <a:pt x="231" y="1034"/>
                  </a:lnTo>
                  <a:lnTo>
                    <a:pt x="231" y="1032"/>
                  </a:lnTo>
                  <a:lnTo>
                    <a:pt x="233" y="1030"/>
                  </a:lnTo>
                  <a:lnTo>
                    <a:pt x="234" y="1022"/>
                  </a:lnTo>
                  <a:lnTo>
                    <a:pt x="235" y="1010"/>
                  </a:lnTo>
                  <a:lnTo>
                    <a:pt x="235" y="995"/>
                  </a:lnTo>
                  <a:lnTo>
                    <a:pt x="236" y="974"/>
                  </a:lnTo>
                  <a:lnTo>
                    <a:pt x="238" y="924"/>
                  </a:lnTo>
                  <a:lnTo>
                    <a:pt x="239" y="788"/>
                  </a:lnTo>
                  <a:lnTo>
                    <a:pt x="239" y="513"/>
                  </a:lnTo>
                  <a:lnTo>
                    <a:pt x="240" y="128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133"/>
                  </a:lnTo>
                  <a:lnTo>
                    <a:pt x="245" y="538"/>
                  </a:lnTo>
                  <a:lnTo>
                    <a:pt x="246" y="855"/>
                  </a:lnTo>
                  <a:lnTo>
                    <a:pt x="246" y="1037"/>
                  </a:lnTo>
                  <a:lnTo>
                    <a:pt x="247" y="1117"/>
                  </a:lnTo>
                  <a:lnTo>
                    <a:pt x="249" y="1139"/>
                  </a:lnTo>
                  <a:lnTo>
                    <a:pt x="250" y="1140"/>
                  </a:lnTo>
                  <a:lnTo>
                    <a:pt x="250" y="1137"/>
                  </a:lnTo>
                  <a:lnTo>
                    <a:pt x="251" y="1133"/>
                  </a:lnTo>
                  <a:lnTo>
                    <a:pt x="252" y="1128"/>
                  </a:lnTo>
                  <a:lnTo>
                    <a:pt x="254" y="1123"/>
                  </a:lnTo>
                  <a:lnTo>
                    <a:pt x="254" y="1117"/>
                  </a:lnTo>
                  <a:lnTo>
                    <a:pt x="255" y="1109"/>
                  </a:lnTo>
                  <a:lnTo>
                    <a:pt x="256" y="1101"/>
                  </a:lnTo>
                  <a:lnTo>
                    <a:pt x="257" y="1091"/>
                  </a:lnTo>
                  <a:lnTo>
                    <a:pt x="257" y="1082"/>
                  </a:lnTo>
                  <a:lnTo>
                    <a:pt x="259" y="1075"/>
                  </a:lnTo>
                  <a:lnTo>
                    <a:pt x="260" y="1070"/>
                  </a:lnTo>
                  <a:lnTo>
                    <a:pt x="261" y="1066"/>
                  </a:lnTo>
                  <a:lnTo>
                    <a:pt x="261" y="1065"/>
                  </a:lnTo>
                  <a:lnTo>
                    <a:pt x="262" y="1062"/>
                  </a:lnTo>
                  <a:lnTo>
                    <a:pt x="264" y="1060"/>
                  </a:lnTo>
                  <a:lnTo>
                    <a:pt x="265" y="1056"/>
                  </a:lnTo>
                  <a:lnTo>
                    <a:pt x="265" y="1052"/>
                  </a:lnTo>
                  <a:lnTo>
                    <a:pt x="266" y="1050"/>
                  </a:lnTo>
                  <a:lnTo>
                    <a:pt x="267" y="1047"/>
                  </a:lnTo>
                  <a:lnTo>
                    <a:pt x="269" y="1045"/>
                  </a:lnTo>
                  <a:lnTo>
                    <a:pt x="269" y="1043"/>
                  </a:lnTo>
                  <a:lnTo>
                    <a:pt x="270" y="1042"/>
                  </a:lnTo>
                  <a:lnTo>
                    <a:pt x="271" y="1042"/>
                  </a:lnTo>
                  <a:lnTo>
                    <a:pt x="272" y="1041"/>
                  </a:lnTo>
                  <a:lnTo>
                    <a:pt x="272" y="1039"/>
                  </a:lnTo>
                  <a:lnTo>
                    <a:pt x="274" y="1036"/>
                  </a:lnTo>
                  <a:lnTo>
                    <a:pt x="275" y="1034"/>
                  </a:lnTo>
                  <a:lnTo>
                    <a:pt x="276" y="1031"/>
                  </a:lnTo>
                  <a:lnTo>
                    <a:pt x="276" y="1031"/>
                  </a:lnTo>
                  <a:lnTo>
                    <a:pt x="277" y="1031"/>
                  </a:lnTo>
                  <a:lnTo>
                    <a:pt x="279" y="1031"/>
                  </a:lnTo>
                  <a:lnTo>
                    <a:pt x="280" y="1031"/>
                  </a:lnTo>
                  <a:lnTo>
                    <a:pt x="281" y="1031"/>
                  </a:lnTo>
                  <a:lnTo>
                    <a:pt x="281" y="1031"/>
                  </a:lnTo>
                  <a:lnTo>
                    <a:pt x="282" y="1030"/>
                  </a:lnTo>
                  <a:lnTo>
                    <a:pt x="283" y="1030"/>
                  </a:lnTo>
                  <a:lnTo>
                    <a:pt x="285" y="1030"/>
                  </a:lnTo>
                  <a:lnTo>
                    <a:pt x="285" y="1030"/>
                  </a:lnTo>
                  <a:lnTo>
                    <a:pt x="286" y="1031"/>
                  </a:lnTo>
                  <a:lnTo>
                    <a:pt x="287" y="1035"/>
                  </a:lnTo>
                  <a:lnTo>
                    <a:pt x="288" y="1039"/>
                  </a:lnTo>
                  <a:lnTo>
                    <a:pt x="288" y="1042"/>
                  </a:lnTo>
                  <a:lnTo>
                    <a:pt x="290" y="1043"/>
                  </a:lnTo>
                  <a:lnTo>
                    <a:pt x="291" y="1045"/>
                  </a:lnTo>
                  <a:lnTo>
                    <a:pt x="292" y="1046"/>
                  </a:lnTo>
                  <a:lnTo>
                    <a:pt x="292" y="1046"/>
                  </a:lnTo>
                  <a:lnTo>
                    <a:pt x="293" y="1046"/>
                  </a:lnTo>
                  <a:lnTo>
                    <a:pt x="295" y="1046"/>
                  </a:lnTo>
                  <a:lnTo>
                    <a:pt x="296" y="1046"/>
                  </a:lnTo>
                  <a:lnTo>
                    <a:pt x="296" y="1048"/>
                  </a:lnTo>
                  <a:lnTo>
                    <a:pt x="297" y="1056"/>
                  </a:lnTo>
                  <a:lnTo>
                    <a:pt x="298" y="1066"/>
                  </a:lnTo>
                  <a:lnTo>
                    <a:pt x="300" y="1076"/>
                  </a:lnTo>
                  <a:lnTo>
                    <a:pt x="300" y="1076"/>
                  </a:lnTo>
                  <a:lnTo>
                    <a:pt x="301" y="1062"/>
                  </a:lnTo>
                  <a:lnTo>
                    <a:pt x="302" y="1042"/>
                  </a:lnTo>
                  <a:lnTo>
                    <a:pt x="303" y="1027"/>
                  </a:lnTo>
                  <a:lnTo>
                    <a:pt x="303" y="1022"/>
                  </a:lnTo>
                  <a:lnTo>
                    <a:pt x="305" y="1027"/>
                  </a:lnTo>
                  <a:lnTo>
                    <a:pt x="306" y="1032"/>
                  </a:lnTo>
                  <a:lnTo>
                    <a:pt x="307" y="1035"/>
                  </a:lnTo>
                  <a:lnTo>
                    <a:pt x="307" y="1032"/>
                  </a:lnTo>
                  <a:lnTo>
                    <a:pt x="308" y="1027"/>
                  </a:lnTo>
                  <a:lnTo>
                    <a:pt x="310" y="1021"/>
                  </a:lnTo>
                  <a:lnTo>
                    <a:pt x="311" y="1016"/>
                  </a:lnTo>
                  <a:lnTo>
                    <a:pt x="311" y="1014"/>
                  </a:lnTo>
                  <a:lnTo>
                    <a:pt x="312" y="1016"/>
                  </a:lnTo>
                  <a:lnTo>
                    <a:pt x="313" y="1021"/>
                  </a:lnTo>
                  <a:lnTo>
                    <a:pt x="315" y="1029"/>
                  </a:lnTo>
                  <a:lnTo>
                    <a:pt x="315" y="1036"/>
                  </a:lnTo>
                  <a:lnTo>
                    <a:pt x="316" y="1042"/>
                  </a:lnTo>
                  <a:lnTo>
                    <a:pt x="317" y="1047"/>
                  </a:lnTo>
                  <a:lnTo>
                    <a:pt x="318" y="1051"/>
                  </a:lnTo>
                  <a:lnTo>
                    <a:pt x="318" y="1053"/>
                  </a:lnTo>
                  <a:lnTo>
                    <a:pt x="319" y="1055"/>
                  </a:lnTo>
                  <a:lnTo>
                    <a:pt x="321" y="1055"/>
                  </a:lnTo>
                  <a:lnTo>
                    <a:pt x="322" y="1055"/>
                  </a:lnTo>
                  <a:lnTo>
                    <a:pt x="322" y="1055"/>
                  </a:lnTo>
                  <a:lnTo>
                    <a:pt x="323" y="1053"/>
                  </a:lnTo>
                  <a:lnTo>
                    <a:pt x="324" y="1055"/>
                  </a:lnTo>
                  <a:lnTo>
                    <a:pt x="326" y="1056"/>
                  </a:lnTo>
                  <a:lnTo>
                    <a:pt x="326" y="1057"/>
                  </a:lnTo>
                  <a:lnTo>
                    <a:pt x="327" y="1057"/>
                  </a:lnTo>
                  <a:lnTo>
                    <a:pt x="328" y="1055"/>
                  </a:lnTo>
                  <a:lnTo>
                    <a:pt x="329" y="1045"/>
                  </a:lnTo>
                  <a:lnTo>
                    <a:pt x="329" y="1027"/>
                  </a:lnTo>
                  <a:lnTo>
                    <a:pt x="331" y="998"/>
                  </a:lnTo>
                  <a:lnTo>
                    <a:pt x="332" y="952"/>
                  </a:lnTo>
                  <a:lnTo>
                    <a:pt x="333" y="892"/>
                  </a:lnTo>
                  <a:lnTo>
                    <a:pt x="333" y="837"/>
                  </a:lnTo>
                  <a:lnTo>
                    <a:pt x="334" y="814"/>
                  </a:lnTo>
                  <a:lnTo>
                    <a:pt x="336" y="832"/>
                  </a:lnTo>
                  <a:lnTo>
                    <a:pt x="337" y="885"/>
                  </a:lnTo>
                  <a:lnTo>
                    <a:pt x="338" y="943"/>
                  </a:lnTo>
                  <a:lnTo>
                    <a:pt x="338" y="988"/>
                  </a:lnTo>
                  <a:lnTo>
                    <a:pt x="339" y="1016"/>
                  </a:lnTo>
                  <a:lnTo>
                    <a:pt x="341" y="1031"/>
                  </a:lnTo>
                  <a:lnTo>
                    <a:pt x="342" y="1040"/>
                  </a:lnTo>
                  <a:lnTo>
                    <a:pt x="342" y="1043"/>
                  </a:lnTo>
                  <a:lnTo>
                    <a:pt x="343" y="1045"/>
                  </a:lnTo>
                  <a:lnTo>
                    <a:pt x="344" y="1046"/>
                  </a:lnTo>
                  <a:lnTo>
                    <a:pt x="346" y="1046"/>
                  </a:lnTo>
                  <a:lnTo>
                    <a:pt x="346" y="1045"/>
                  </a:lnTo>
                  <a:lnTo>
                    <a:pt x="347" y="1045"/>
                  </a:lnTo>
                  <a:lnTo>
                    <a:pt x="348" y="1043"/>
                  </a:lnTo>
                  <a:lnTo>
                    <a:pt x="349" y="1042"/>
                  </a:lnTo>
                  <a:lnTo>
                    <a:pt x="349" y="1041"/>
                  </a:lnTo>
                  <a:lnTo>
                    <a:pt x="351" y="1039"/>
                  </a:lnTo>
                  <a:lnTo>
                    <a:pt x="352" y="1036"/>
                  </a:lnTo>
                  <a:lnTo>
                    <a:pt x="353" y="1032"/>
                  </a:lnTo>
                  <a:lnTo>
                    <a:pt x="353" y="1029"/>
                  </a:lnTo>
                  <a:lnTo>
                    <a:pt x="354" y="1025"/>
                  </a:lnTo>
                  <a:lnTo>
                    <a:pt x="355" y="1024"/>
                  </a:lnTo>
                  <a:lnTo>
                    <a:pt x="357" y="1022"/>
                  </a:lnTo>
                  <a:lnTo>
                    <a:pt x="357" y="1025"/>
                  </a:lnTo>
                  <a:lnTo>
                    <a:pt x="358" y="1027"/>
                  </a:lnTo>
                  <a:lnTo>
                    <a:pt x="359" y="1032"/>
                  </a:lnTo>
                  <a:lnTo>
                    <a:pt x="360" y="1036"/>
                  </a:lnTo>
                  <a:lnTo>
                    <a:pt x="360" y="1037"/>
                  </a:lnTo>
                  <a:lnTo>
                    <a:pt x="362" y="1036"/>
                  </a:lnTo>
                  <a:lnTo>
                    <a:pt x="363" y="1030"/>
                  </a:lnTo>
                  <a:lnTo>
                    <a:pt x="364" y="1016"/>
                  </a:lnTo>
                  <a:lnTo>
                    <a:pt x="364" y="994"/>
                  </a:lnTo>
                  <a:lnTo>
                    <a:pt x="365" y="965"/>
                  </a:lnTo>
                  <a:lnTo>
                    <a:pt x="367" y="935"/>
                  </a:lnTo>
                  <a:lnTo>
                    <a:pt x="368" y="912"/>
                  </a:lnTo>
                  <a:lnTo>
                    <a:pt x="368" y="898"/>
                  </a:lnTo>
                  <a:lnTo>
                    <a:pt x="369" y="898"/>
                  </a:lnTo>
                  <a:lnTo>
                    <a:pt x="370" y="907"/>
                  </a:lnTo>
                  <a:lnTo>
                    <a:pt x="372" y="919"/>
                  </a:lnTo>
                  <a:lnTo>
                    <a:pt x="372" y="933"/>
                  </a:lnTo>
                  <a:lnTo>
                    <a:pt x="373" y="944"/>
                  </a:lnTo>
                  <a:lnTo>
                    <a:pt x="374" y="949"/>
                  </a:lnTo>
                  <a:lnTo>
                    <a:pt x="375" y="949"/>
                  </a:lnTo>
                  <a:lnTo>
                    <a:pt x="375" y="944"/>
                  </a:lnTo>
                  <a:lnTo>
                    <a:pt x="377" y="935"/>
                  </a:lnTo>
                  <a:lnTo>
                    <a:pt x="378" y="926"/>
                  </a:lnTo>
                  <a:lnTo>
                    <a:pt x="379" y="921"/>
                  </a:lnTo>
                  <a:lnTo>
                    <a:pt x="379" y="923"/>
                  </a:lnTo>
                  <a:lnTo>
                    <a:pt x="380" y="935"/>
                  </a:lnTo>
                  <a:lnTo>
                    <a:pt x="382" y="952"/>
                  </a:lnTo>
                  <a:lnTo>
                    <a:pt x="383" y="968"/>
                  </a:lnTo>
                  <a:lnTo>
                    <a:pt x="383" y="983"/>
                  </a:lnTo>
                  <a:lnTo>
                    <a:pt x="384" y="999"/>
                  </a:lnTo>
                  <a:lnTo>
                    <a:pt x="385" y="1014"/>
                  </a:lnTo>
                  <a:lnTo>
                    <a:pt x="387" y="1029"/>
                  </a:lnTo>
                  <a:lnTo>
                    <a:pt x="387" y="1039"/>
                  </a:lnTo>
                  <a:lnTo>
                    <a:pt x="388" y="1042"/>
                  </a:lnTo>
                  <a:lnTo>
                    <a:pt x="389" y="1039"/>
                  </a:lnTo>
                  <a:lnTo>
                    <a:pt x="390" y="1027"/>
                  </a:lnTo>
                  <a:lnTo>
                    <a:pt x="390" y="1017"/>
                  </a:lnTo>
                  <a:lnTo>
                    <a:pt x="391" y="1016"/>
                  </a:lnTo>
                  <a:lnTo>
                    <a:pt x="393" y="1024"/>
                  </a:lnTo>
                  <a:lnTo>
                    <a:pt x="394" y="1035"/>
                  </a:lnTo>
                  <a:lnTo>
                    <a:pt x="395" y="1043"/>
                  </a:lnTo>
                  <a:lnTo>
                    <a:pt x="395" y="1050"/>
                  </a:lnTo>
                  <a:lnTo>
                    <a:pt x="396" y="1052"/>
                  </a:lnTo>
                  <a:lnTo>
                    <a:pt x="398" y="1053"/>
                  </a:lnTo>
                  <a:lnTo>
                    <a:pt x="399" y="1052"/>
                  </a:lnTo>
                  <a:lnTo>
                    <a:pt x="399" y="1051"/>
                  </a:lnTo>
                  <a:lnTo>
                    <a:pt x="400" y="1047"/>
                  </a:lnTo>
                  <a:lnTo>
                    <a:pt x="401" y="1043"/>
                  </a:lnTo>
                  <a:lnTo>
                    <a:pt x="403" y="1041"/>
                  </a:lnTo>
                  <a:lnTo>
                    <a:pt x="403" y="1039"/>
                  </a:lnTo>
                  <a:lnTo>
                    <a:pt x="404" y="1037"/>
                  </a:lnTo>
                  <a:lnTo>
                    <a:pt x="405" y="1039"/>
                  </a:lnTo>
                  <a:lnTo>
                    <a:pt x="406" y="1041"/>
                  </a:lnTo>
                  <a:lnTo>
                    <a:pt x="406" y="1043"/>
                  </a:lnTo>
                  <a:lnTo>
                    <a:pt x="408" y="1046"/>
                  </a:lnTo>
                  <a:lnTo>
                    <a:pt x="409" y="1048"/>
                  </a:lnTo>
                  <a:lnTo>
                    <a:pt x="410" y="1050"/>
                  </a:lnTo>
                  <a:lnTo>
                    <a:pt x="410" y="1050"/>
                  </a:lnTo>
                  <a:lnTo>
                    <a:pt x="411" y="1050"/>
                  </a:lnTo>
                  <a:lnTo>
                    <a:pt x="413" y="1050"/>
                  </a:lnTo>
                  <a:lnTo>
                    <a:pt x="414" y="1050"/>
                  </a:lnTo>
                  <a:lnTo>
                    <a:pt x="414" y="1050"/>
                  </a:lnTo>
                  <a:lnTo>
                    <a:pt x="415" y="1048"/>
                  </a:lnTo>
                  <a:lnTo>
                    <a:pt x="416" y="1048"/>
                  </a:lnTo>
                  <a:lnTo>
                    <a:pt x="418" y="1047"/>
                  </a:lnTo>
                  <a:lnTo>
                    <a:pt x="418" y="1046"/>
                  </a:lnTo>
                  <a:lnTo>
                    <a:pt x="419" y="1043"/>
                  </a:lnTo>
                  <a:lnTo>
                    <a:pt x="420" y="1041"/>
                  </a:lnTo>
                  <a:lnTo>
                    <a:pt x="421" y="1039"/>
                  </a:lnTo>
                  <a:lnTo>
                    <a:pt x="421" y="1036"/>
                  </a:lnTo>
                  <a:lnTo>
                    <a:pt x="423" y="1035"/>
                  </a:lnTo>
                  <a:lnTo>
                    <a:pt x="424" y="1032"/>
                  </a:lnTo>
                  <a:lnTo>
                    <a:pt x="425" y="1031"/>
                  </a:lnTo>
                  <a:lnTo>
                    <a:pt x="425" y="1031"/>
                  </a:lnTo>
                  <a:lnTo>
                    <a:pt x="426" y="1030"/>
                  </a:lnTo>
                  <a:lnTo>
                    <a:pt x="427" y="1025"/>
                  </a:lnTo>
                  <a:lnTo>
                    <a:pt x="429" y="1014"/>
                  </a:lnTo>
                  <a:lnTo>
                    <a:pt x="429" y="998"/>
                  </a:lnTo>
                  <a:lnTo>
                    <a:pt x="430" y="979"/>
                  </a:lnTo>
                  <a:lnTo>
                    <a:pt x="431" y="962"/>
                  </a:lnTo>
                  <a:lnTo>
                    <a:pt x="432" y="948"/>
                  </a:lnTo>
                  <a:lnTo>
                    <a:pt x="432" y="943"/>
                  </a:lnTo>
                  <a:lnTo>
                    <a:pt x="434" y="955"/>
                  </a:lnTo>
                  <a:lnTo>
                    <a:pt x="435" y="981"/>
                  </a:lnTo>
                  <a:lnTo>
                    <a:pt x="436" y="1015"/>
                  </a:lnTo>
                  <a:lnTo>
                    <a:pt x="436" y="1043"/>
                  </a:lnTo>
                  <a:lnTo>
                    <a:pt x="437" y="1062"/>
                  </a:lnTo>
                  <a:lnTo>
                    <a:pt x="439" y="1072"/>
                  </a:lnTo>
                  <a:lnTo>
                    <a:pt x="440" y="1077"/>
                  </a:lnTo>
                  <a:lnTo>
                    <a:pt x="440" y="1078"/>
                  </a:lnTo>
                  <a:lnTo>
                    <a:pt x="441" y="1078"/>
                  </a:lnTo>
                  <a:lnTo>
                    <a:pt x="442" y="1077"/>
                  </a:lnTo>
                  <a:lnTo>
                    <a:pt x="444" y="1076"/>
                  </a:lnTo>
                  <a:lnTo>
                    <a:pt x="444" y="1072"/>
                  </a:lnTo>
                  <a:lnTo>
                    <a:pt x="445" y="1070"/>
                  </a:lnTo>
                  <a:lnTo>
                    <a:pt x="446" y="1066"/>
                  </a:lnTo>
                  <a:lnTo>
                    <a:pt x="447" y="1062"/>
                  </a:lnTo>
                  <a:lnTo>
                    <a:pt x="449" y="1058"/>
                  </a:lnTo>
                  <a:lnTo>
                    <a:pt x="449" y="1056"/>
                  </a:lnTo>
                  <a:lnTo>
                    <a:pt x="450" y="1055"/>
                  </a:lnTo>
                  <a:lnTo>
                    <a:pt x="451" y="1052"/>
                  </a:lnTo>
                  <a:lnTo>
                    <a:pt x="452" y="1051"/>
                  </a:lnTo>
                  <a:lnTo>
                    <a:pt x="452" y="1051"/>
                  </a:lnTo>
                  <a:lnTo>
                    <a:pt x="454" y="1050"/>
                  </a:lnTo>
                  <a:lnTo>
                    <a:pt x="455" y="1050"/>
                  </a:lnTo>
                  <a:lnTo>
                    <a:pt x="456" y="1048"/>
                  </a:lnTo>
                  <a:lnTo>
                    <a:pt x="456" y="1048"/>
                  </a:lnTo>
                  <a:lnTo>
                    <a:pt x="457" y="1048"/>
                  </a:lnTo>
                  <a:lnTo>
                    <a:pt x="459" y="1047"/>
                  </a:lnTo>
                  <a:lnTo>
                    <a:pt x="460" y="1046"/>
                  </a:lnTo>
                  <a:lnTo>
                    <a:pt x="460" y="1046"/>
                  </a:lnTo>
                  <a:lnTo>
                    <a:pt x="461" y="1045"/>
                  </a:lnTo>
                  <a:lnTo>
                    <a:pt x="462" y="1043"/>
                  </a:lnTo>
                  <a:lnTo>
                    <a:pt x="463" y="1043"/>
                  </a:lnTo>
                  <a:lnTo>
                    <a:pt x="463" y="1042"/>
                  </a:lnTo>
                  <a:lnTo>
                    <a:pt x="465" y="1042"/>
                  </a:lnTo>
                  <a:lnTo>
                    <a:pt x="466" y="1043"/>
                  </a:lnTo>
                  <a:lnTo>
                    <a:pt x="467" y="1043"/>
                  </a:lnTo>
                  <a:lnTo>
                    <a:pt x="467" y="1043"/>
                  </a:lnTo>
                  <a:lnTo>
                    <a:pt x="468" y="1045"/>
                  </a:lnTo>
                  <a:lnTo>
                    <a:pt x="470" y="1045"/>
                  </a:lnTo>
                  <a:lnTo>
                    <a:pt x="471" y="1043"/>
                  </a:lnTo>
                  <a:lnTo>
                    <a:pt x="471" y="1043"/>
                  </a:lnTo>
                  <a:lnTo>
                    <a:pt x="472" y="1042"/>
                  </a:lnTo>
                  <a:lnTo>
                    <a:pt x="473" y="1042"/>
                  </a:lnTo>
                  <a:lnTo>
                    <a:pt x="475" y="1041"/>
                  </a:lnTo>
                  <a:lnTo>
                    <a:pt x="475" y="1041"/>
                  </a:lnTo>
                  <a:lnTo>
                    <a:pt x="476" y="1041"/>
                  </a:lnTo>
                  <a:lnTo>
                    <a:pt x="477" y="1041"/>
                  </a:lnTo>
                  <a:lnTo>
                    <a:pt x="478" y="1041"/>
                  </a:lnTo>
                  <a:lnTo>
                    <a:pt x="478" y="1041"/>
                  </a:lnTo>
                  <a:lnTo>
                    <a:pt x="480" y="1041"/>
                  </a:lnTo>
                  <a:lnTo>
                    <a:pt x="481" y="1042"/>
                  </a:lnTo>
                  <a:lnTo>
                    <a:pt x="482" y="1043"/>
                  </a:lnTo>
                  <a:lnTo>
                    <a:pt x="482" y="1046"/>
                  </a:lnTo>
                  <a:lnTo>
                    <a:pt x="483" y="1047"/>
                  </a:lnTo>
                  <a:lnTo>
                    <a:pt x="485" y="1048"/>
                  </a:lnTo>
                  <a:lnTo>
                    <a:pt x="486" y="1050"/>
                  </a:lnTo>
                  <a:lnTo>
                    <a:pt x="486" y="1050"/>
                  </a:lnTo>
                  <a:lnTo>
                    <a:pt x="487" y="1051"/>
                  </a:lnTo>
                  <a:lnTo>
                    <a:pt x="488" y="1051"/>
                  </a:lnTo>
                  <a:lnTo>
                    <a:pt x="490" y="1051"/>
                  </a:lnTo>
                  <a:lnTo>
                    <a:pt x="490" y="1051"/>
                  </a:lnTo>
                  <a:lnTo>
                    <a:pt x="491" y="1051"/>
                  </a:lnTo>
                  <a:lnTo>
                    <a:pt x="492" y="1051"/>
                  </a:lnTo>
                  <a:lnTo>
                    <a:pt x="493" y="1051"/>
                  </a:lnTo>
                  <a:lnTo>
                    <a:pt x="493" y="1051"/>
                  </a:lnTo>
                  <a:lnTo>
                    <a:pt x="495" y="1051"/>
                  </a:lnTo>
                  <a:lnTo>
                    <a:pt x="496" y="1051"/>
                  </a:lnTo>
                  <a:lnTo>
                    <a:pt x="497" y="1052"/>
                  </a:lnTo>
                  <a:lnTo>
                    <a:pt x="497" y="1051"/>
                  </a:lnTo>
                  <a:lnTo>
                    <a:pt x="498" y="1050"/>
                  </a:lnTo>
                  <a:lnTo>
                    <a:pt x="499" y="1045"/>
                  </a:lnTo>
                  <a:lnTo>
                    <a:pt x="501" y="1032"/>
                  </a:lnTo>
                  <a:lnTo>
                    <a:pt x="501" y="1004"/>
                  </a:lnTo>
                  <a:lnTo>
                    <a:pt x="502" y="945"/>
                  </a:lnTo>
                  <a:lnTo>
                    <a:pt x="503" y="846"/>
                  </a:lnTo>
                  <a:lnTo>
                    <a:pt x="504" y="698"/>
                  </a:lnTo>
                  <a:lnTo>
                    <a:pt x="506" y="508"/>
                  </a:lnTo>
                  <a:lnTo>
                    <a:pt x="506" y="370"/>
                  </a:lnTo>
                  <a:lnTo>
                    <a:pt x="507" y="174"/>
                  </a:lnTo>
                  <a:lnTo>
                    <a:pt x="508" y="27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84"/>
                  </a:lnTo>
                  <a:lnTo>
                    <a:pt x="512" y="231"/>
                  </a:lnTo>
                  <a:lnTo>
                    <a:pt x="513" y="395"/>
                  </a:lnTo>
                  <a:lnTo>
                    <a:pt x="513" y="551"/>
                  </a:lnTo>
                  <a:lnTo>
                    <a:pt x="514" y="682"/>
                  </a:lnTo>
                  <a:lnTo>
                    <a:pt x="516" y="785"/>
                  </a:lnTo>
                  <a:lnTo>
                    <a:pt x="517" y="862"/>
                  </a:lnTo>
                  <a:lnTo>
                    <a:pt x="517" y="918"/>
                  </a:lnTo>
                  <a:lnTo>
                    <a:pt x="518" y="955"/>
                  </a:lnTo>
                  <a:lnTo>
                    <a:pt x="519" y="981"/>
                  </a:lnTo>
                  <a:lnTo>
                    <a:pt x="521" y="999"/>
                  </a:lnTo>
                  <a:lnTo>
                    <a:pt x="521" y="1011"/>
                  </a:lnTo>
                  <a:lnTo>
                    <a:pt x="522" y="1020"/>
                  </a:lnTo>
                  <a:lnTo>
                    <a:pt x="523" y="1027"/>
                  </a:lnTo>
                  <a:lnTo>
                    <a:pt x="524" y="1032"/>
                  </a:lnTo>
                  <a:lnTo>
                    <a:pt x="524" y="1036"/>
                  </a:lnTo>
                  <a:lnTo>
                    <a:pt x="526" y="1040"/>
                  </a:lnTo>
                  <a:lnTo>
                    <a:pt x="527" y="1042"/>
                  </a:lnTo>
                  <a:lnTo>
                    <a:pt x="528" y="1045"/>
                  </a:lnTo>
                  <a:lnTo>
                    <a:pt x="528" y="1045"/>
                  </a:lnTo>
                  <a:lnTo>
                    <a:pt x="529" y="1043"/>
                  </a:lnTo>
                  <a:lnTo>
                    <a:pt x="531" y="1037"/>
                  </a:lnTo>
                  <a:lnTo>
                    <a:pt x="532" y="1026"/>
                  </a:lnTo>
                  <a:lnTo>
                    <a:pt x="532" y="1006"/>
                  </a:lnTo>
                  <a:lnTo>
                    <a:pt x="533" y="975"/>
                  </a:lnTo>
                  <a:lnTo>
                    <a:pt x="534" y="933"/>
                  </a:lnTo>
                  <a:lnTo>
                    <a:pt x="535" y="883"/>
                  </a:lnTo>
                  <a:lnTo>
                    <a:pt x="535" y="850"/>
                  </a:lnTo>
                  <a:lnTo>
                    <a:pt x="537" y="801"/>
                  </a:lnTo>
                  <a:lnTo>
                    <a:pt x="538" y="765"/>
                  </a:lnTo>
                  <a:lnTo>
                    <a:pt x="539" y="744"/>
                  </a:lnTo>
                  <a:lnTo>
                    <a:pt x="539" y="739"/>
                  </a:lnTo>
                  <a:lnTo>
                    <a:pt x="540" y="754"/>
                  </a:lnTo>
                  <a:lnTo>
                    <a:pt x="542" y="783"/>
                  </a:lnTo>
                  <a:lnTo>
                    <a:pt x="543" y="824"/>
                  </a:lnTo>
                  <a:lnTo>
                    <a:pt x="543" y="870"/>
                  </a:lnTo>
                  <a:lnTo>
                    <a:pt x="544" y="916"/>
                  </a:lnTo>
                  <a:lnTo>
                    <a:pt x="545" y="954"/>
                  </a:lnTo>
                  <a:lnTo>
                    <a:pt x="547" y="985"/>
                  </a:lnTo>
                  <a:lnTo>
                    <a:pt x="547" y="1007"/>
                  </a:lnTo>
                  <a:lnTo>
                    <a:pt x="548" y="1022"/>
                  </a:lnTo>
                  <a:lnTo>
                    <a:pt x="549" y="1032"/>
                  </a:lnTo>
                  <a:lnTo>
                    <a:pt x="550" y="1037"/>
                  </a:lnTo>
                  <a:lnTo>
                    <a:pt x="550" y="1041"/>
                  </a:lnTo>
                  <a:lnTo>
                    <a:pt x="552" y="1043"/>
                  </a:lnTo>
                  <a:lnTo>
                    <a:pt x="553" y="1045"/>
                  </a:lnTo>
                  <a:lnTo>
                    <a:pt x="554" y="1046"/>
                  </a:lnTo>
                  <a:lnTo>
                    <a:pt x="554" y="1045"/>
                  </a:lnTo>
                  <a:lnTo>
                    <a:pt x="555" y="1043"/>
                  </a:lnTo>
                  <a:lnTo>
                    <a:pt x="557" y="1040"/>
                  </a:lnTo>
                  <a:lnTo>
                    <a:pt x="558" y="1034"/>
                  </a:lnTo>
                  <a:lnTo>
                    <a:pt x="558" y="1026"/>
                  </a:lnTo>
                  <a:lnTo>
                    <a:pt x="559" y="1017"/>
                  </a:lnTo>
                  <a:lnTo>
                    <a:pt x="560" y="1010"/>
                  </a:lnTo>
                  <a:lnTo>
                    <a:pt x="562" y="1005"/>
                  </a:lnTo>
                  <a:lnTo>
                    <a:pt x="563" y="1002"/>
                  </a:lnTo>
                  <a:lnTo>
                    <a:pt x="563" y="1005"/>
                  </a:lnTo>
                  <a:lnTo>
                    <a:pt x="564" y="1010"/>
                  </a:lnTo>
                  <a:lnTo>
                    <a:pt x="565" y="1017"/>
                  </a:lnTo>
                  <a:lnTo>
                    <a:pt x="567" y="1025"/>
                  </a:lnTo>
                  <a:lnTo>
                    <a:pt x="567" y="1032"/>
                  </a:lnTo>
                  <a:lnTo>
                    <a:pt x="568" y="1039"/>
                  </a:lnTo>
                  <a:lnTo>
                    <a:pt x="569" y="1042"/>
                  </a:lnTo>
                  <a:lnTo>
                    <a:pt x="570" y="1046"/>
                  </a:lnTo>
                  <a:lnTo>
                    <a:pt x="570" y="1048"/>
                  </a:lnTo>
                  <a:lnTo>
                    <a:pt x="571" y="1050"/>
                  </a:lnTo>
                  <a:lnTo>
                    <a:pt x="573" y="1051"/>
                  </a:lnTo>
                  <a:lnTo>
                    <a:pt x="574" y="1051"/>
                  </a:lnTo>
                  <a:lnTo>
                    <a:pt x="574" y="1051"/>
                  </a:lnTo>
                  <a:lnTo>
                    <a:pt x="575" y="1051"/>
                  </a:lnTo>
                  <a:lnTo>
                    <a:pt x="576" y="1051"/>
                  </a:lnTo>
                  <a:lnTo>
                    <a:pt x="578" y="1051"/>
                  </a:lnTo>
                  <a:lnTo>
                    <a:pt x="578" y="1050"/>
                  </a:lnTo>
                  <a:lnTo>
                    <a:pt x="579" y="1050"/>
                  </a:lnTo>
                  <a:lnTo>
                    <a:pt x="580" y="1048"/>
                  </a:lnTo>
                  <a:lnTo>
                    <a:pt x="581" y="1048"/>
                  </a:lnTo>
                  <a:lnTo>
                    <a:pt x="581" y="1048"/>
                  </a:lnTo>
                  <a:lnTo>
                    <a:pt x="583" y="1048"/>
                  </a:lnTo>
                  <a:lnTo>
                    <a:pt x="584" y="1048"/>
                  </a:lnTo>
                  <a:lnTo>
                    <a:pt x="585" y="1048"/>
                  </a:lnTo>
                  <a:lnTo>
                    <a:pt x="585" y="1050"/>
                  </a:lnTo>
                  <a:lnTo>
                    <a:pt x="586" y="1050"/>
                  </a:lnTo>
                  <a:lnTo>
                    <a:pt x="588" y="1050"/>
                  </a:lnTo>
                  <a:lnTo>
                    <a:pt x="589" y="1050"/>
                  </a:lnTo>
                  <a:lnTo>
                    <a:pt x="589" y="1050"/>
                  </a:lnTo>
                  <a:lnTo>
                    <a:pt x="590" y="1050"/>
                  </a:lnTo>
                  <a:lnTo>
                    <a:pt x="591" y="1050"/>
                  </a:lnTo>
                  <a:lnTo>
                    <a:pt x="593" y="1050"/>
                  </a:lnTo>
                  <a:lnTo>
                    <a:pt x="593" y="1051"/>
                  </a:lnTo>
                  <a:lnTo>
                    <a:pt x="594" y="1051"/>
                  </a:lnTo>
                  <a:lnTo>
                    <a:pt x="595" y="1052"/>
                  </a:lnTo>
                  <a:lnTo>
                    <a:pt x="596" y="1052"/>
                  </a:lnTo>
                  <a:lnTo>
                    <a:pt x="596" y="1052"/>
                  </a:lnTo>
                  <a:lnTo>
                    <a:pt x="598" y="1052"/>
                  </a:lnTo>
                  <a:lnTo>
                    <a:pt x="599" y="1053"/>
                  </a:lnTo>
                  <a:lnTo>
                    <a:pt x="600" y="1053"/>
                  </a:lnTo>
                  <a:lnTo>
                    <a:pt x="600" y="1053"/>
                  </a:lnTo>
                  <a:lnTo>
                    <a:pt x="601" y="1053"/>
                  </a:lnTo>
                  <a:lnTo>
                    <a:pt x="603" y="1053"/>
                  </a:lnTo>
                  <a:lnTo>
                    <a:pt x="604" y="1053"/>
                  </a:lnTo>
                  <a:lnTo>
                    <a:pt x="604" y="1053"/>
                  </a:lnTo>
                  <a:lnTo>
                    <a:pt x="605" y="1053"/>
                  </a:lnTo>
                  <a:lnTo>
                    <a:pt x="606" y="1053"/>
                  </a:lnTo>
                  <a:lnTo>
                    <a:pt x="607" y="1053"/>
                  </a:lnTo>
                  <a:lnTo>
                    <a:pt x="607" y="1053"/>
                  </a:lnTo>
                  <a:lnTo>
                    <a:pt x="609" y="1053"/>
                  </a:lnTo>
                  <a:lnTo>
                    <a:pt x="610" y="1053"/>
                  </a:lnTo>
                  <a:lnTo>
                    <a:pt x="611" y="1053"/>
                  </a:lnTo>
                  <a:lnTo>
                    <a:pt x="611" y="1053"/>
                  </a:lnTo>
                  <a:lnTo>
                    <a:pt x="612" y="1053"/>
                  </a:lnTo>
                  <a:lnTo>
                    <a:pt x="614" y="1052"/>
                  </a:lnTo>
                  <a:lnTo>
                    <a:pt x="615" y="1052"/>
                  </a:lnTo>
                  <a:lnTo>
                    <a:pt x="616" y="1051"/>
                  </a:lnTo>
                  <a:lnTo>
                    <a:pt x="616" y="1050"/>
                  </a:lnTo>
                  <a:lnTo>
                    <a:pt x="617" y="1050"/>
                  </a:lnTo>
                  <a:lnTo>
                    <a:pt x="619" y="1048"/>
                  </a:lnTo>
                  <a:lnTo>
                    <a:pt x="620" y="1048"/>
                  </a:lnTo>
                  <a:lnTo>
                    <a:pt x="620" y="1048"/>
                  </a:lnTo>
                  <a:lnTo>
                    <a:pt x="621" y="1048"/>
                  </a:lnTo>
                  <a:lnTo>
                    <a:pt x="622" y="1048"/>
                  </a:lnTo>
                  <a:lnTo>
                    <a:pt x="624" y="1048"/>
                  </a:lnTo>
                  <a:lnTo>
                    <a:pt x="624" y="1048"/>
                  </a:lnTo>
                  <a:lnTo>
                    <a:pt x="625" y="1048"/>
                  </a:lnTo>
                  <a:lnTo>
                    <a:pt x="626" y="1048"/>
                  </a:lnTo>
                  <a:lnTo>
                    <a:pt x="627" y="1048"/>
                  </a:lnTo>
                  <a:lnTo>
                    <a:pt x="627" y="1047"/>
                  </a:lnTo>
                  <a:lnTo>
                    <a:pt x="629" y="1047"/>
                  </a:lnTo>
                  <a:lnTo>
                    <a:pt x="630" y="1047"/>
                  </a:lnTo>
                  <a:lnTo>
                    <a:pt x="631" y="1047"/>
                  </a:lnTo>
                  <a:lnTo>
                    <a:pt x="631" y="1046"/>
                  </a:lnTo>
                  <a:lnTo>
                    <a:pt x="632" y="1046"/>
                  </a:lnTo>
                  <a:lnTo>
                    <a:pt x="634" y="1046"/>
                  </a:lnTo>
                  <a:lnTo>
                    <a:pt x="635" y="1046"/>
                  </a:lnTo>
                  <a:lnTo>
                    <a:pt x="635" y="1046"/>
                  </a:lnTo>
                  <a:lnTo>
                    <a:pt x="636" y="1047"/>
                  </a:lnTo>
                  <a:lnTo>
                    <a:pt x="637" y="1047"/>
                  </a:lnTo>
                  <a:lnTo>
                    <a:pt x="638" y="1048"/>
                  </a:lnTo>
                  <a:lnTo>
                    <a:pt x="638" y="1048"/>
                  </a:lnTo>
                  <a:lnTo>
                    <a:pt x="640" y="1050"/>
                  </a:lnTo>
                  <a:lnTo>
                    <a:pt x="641" y="1050"/>
                  </a:lnTo>
                  <a:lnTo>
                    <a:pt x="642" y="1050"/>
                  </a:lnTo>
                  <a:lnTo>
                    <a:pt x="642" y="1050"/>
                  </a:lnTo>
                  <a:lnTo>
                    <a:pt x="643" y="1048"/>
                  </a:lnTo>
                  <a:lnTo>
                    <a:pt x="645" y="1046"/>
                  </a:lnTo>
                  <a:lnTo>
                    <a:pt x="646" y="1042"/>
                  </a:lnTo>
                  <a:lnTo>
                    <a:pt x="646" y="1036"/>
                  </a:lnTo>
                  <a:lnTo>
                    <a:pt x="647" y="1027"/>
                  </a:lnTo>
                  <a:lnTo>
                    <a:pt x="648" y="1016"/>
                  </a:lnTo>
                  <a:lnTo>
                    <a:pt x="650" y="1002"/>
                  </a:lnTo>
                  <a:lnTo>
                    <a:pt x="650" y="988"/>
                  </a:lnTo>
                  <a:lnTo>
                    <a:pt x="651" y="974"/>
                  </a:lnTo>
                  <a:lnTo>
                    <a:pt x="652" y="963"/>
                  </a:lnTo>
                  <a:lnTo>
                    <a:pt x="653" y="955"/>
                  </a:lnTo>
                  <a:lnTo>
                    <a:pt x="653" y="953"/>
                  </a:lnTo>
                  <a:lnTo>
                    <a:pt x="655" y="954"/>
                  </a:lnTo>
                  <a:lnTo>
                    <a:pt x="656" y="958"/>
                  </a:lnTo>
                  <a:lnTo>
                    <a:pt x="657" y="965"/>
                  </a:lnTo>
                  <a:lnTo>
                    <a:pt x="657" y="973"/>
                  </a:lnTo>
                  <a:lnTo>
                    <a:pt x="658" y="981"/>
                  </a:lnTo>
                  <a:lnTo>
                    <a:pt x="660" y="990"/>
                  </a:lnTo>
                  <a:lnTo>
                    <a:pt x="661" y="998"/>
                  </a:lnTo>
                  <a:lnTo>
                    <a:pt x="661" y="1005"/>
                  </a:lnTo>
                  <a:lnTo>
                    <a:pt x="662" y="1011"/>
                  </a:lnTo>
                  <a:lnTo>
                    <a:pt x="663" y="1017"/>
                  </a:lnTo>
                  <a:lnTo>
                    <a:pt x="665" y="1022"/>
                  </a:lnTo>
                  <a:lnTo>
                    <a:pt x="665" y="1026"/>
                  </a:lnTo>
                  <a:lnTo>
                    <a:pt x="666" y="1029"/>
                  </a:lnTo>
                  <a:lnTo>
                    <a:pt x="667" y="1030"/>
                  </a:lnTo>
                  <a:lnTo>
                    <a:pt x="668" y="1032"/>
                  </a:lnTo>
                  <a:lnTo>
                    <a:pt x="668" y="1034"/>
                  </a:lnTo>
                  <a:lnTo>
                    <a:pt x="670" y="1036"/>
                  </a:lnTo>
                  <a:lnTo>
                    <a:pt x="671" y="1037"/>
                  </a:lnTo>
                  <a:lnTo>
                    <a:pt x="672" y="1040"/>
                  </a:lnTo>
                  <a:lnTo>
                    <a:pt x="673" y="1041"/>
                  </a:lnTo>
                  <a:lnTo>
                    <a:pt x="673" y="1043"/>
                  </a:lnTo>
                  <a:lnTo>
                    <a:pt x="674" y="1045"/>
                  </a:lnTo>
                  <a:lnTo>
                    <a:pt x="676" y="1046"/>
                  </a:lnTo>
                  <a:lnTo>
                    <a:pt x="677" y="1047"/>
                  </a:lnTo>
                  <a:lnTo>
                    <a:pt x="677" y="1048"/>
                  </a:lnTo>
                  <a:lnTo>
                    <a:pt x="678" y="1048"/>
                  </a:lnTo>
                  <a:lnTo>
                    <a:pt x="679" y="1050"/>
                  </a:lnTo>
                  <a:lnTo>
                    <a:pt x="681" y="1050"/>
                  </a:lnTo>
                  <a:lnTo>
                    <a:pt x="681" y="1050"/>
                  </a:lnTo>
                  <a:lnTo>
                    <a:pt x="682" y="1051"/>
                  </a:lnTo>
                  <a:lnTo>
                    <a:pt x="683" y="1052"/>
                  </a:lnTo>
                  <a:lnTo>
                    <a:pt x="684" y="1052"/>
                  </a:lnTo>
                  <a:lnTo>
                    <a:pt x="684" y="1053"/>
                  </a:lnTo>
                  <a:lnTo>
                    <a:pt x="686" y="1053"/>
                  </a:lnTo>
                  <a:lnTo>
                    <a:pt x="687" y="1053"/>
                  </a:lnTo>
                  <a:lnTo>
                    <a:pt x="688" y="1053"/>
                  </a:lnTo>
                  <a:lnTo>
                    <a:pt x="688" y="1053"/>
                  </a:lnTo>
                  <a:lnTo>
                    <a:pt x="689" y="1052"/>
                  </a:lnTo>
                  <a:lnTo>
                    <a:pt x="691" y="1052"/>
                  </a:lnTo>
                  <a:lnTo>
                    <a:pt x="692" y="1051"/>
                  </a:lnTo>
                  <a:lnTo>
                    <a:pt x="692" y="1051"/>
                  </a:lnTo>
                  <a:lnTo>
                    <a:pt x="693" y="1050"/>
                  </a:lnTo>
                  <a:lnTo>
                    <a:pt x="694" y="1048"/>
                  </a:lnTo>
                  <a:lnTo>
                    <a:pt x="696" y="1047"/>
                  </a:lnTo>
                  <a:lnTo>
                    <a:pt x="696" y="1046"/>
                  </a:lnTo>
                  <a:lnTo>
                    <a:pt x="697" y="1045"/>
                  </a:lnTo>
                  <a:lnTo>
                    <a:pt x="698" y="1043"/>
                  </a:lnTo>
                  <a:lnTo>
                    <a:pt x="699" y="1043"/>
                  </a:lnTo>
                  <a:lnTo>
                    <a:pt x="699" y="1042"/>
                  </a:lnTo>
                  <a:lnTo>
                    <a:pt x="701" y="1042"/>
                  </a:lnTo>
                  <a:lnTo>
                    <a:pt x="702" y="1042"/>
                  </a:lnTo>
                  <a:lnTo>
                    <a:pt x="703" y="1043"/>
                  </a:lnTo>
                  <a:lnTo>
                    <a:pt x="703" y="1043"/>
                  </a:lnTo>
                  <a:lnTo>
                    <a:pt x="704" y="1045"/>
                  </a:lnTo>
                  <a:lnTo>
                    <a:pt x="706" y="1045"/>
                  </a:lnTo>
                  <a:lnTo>
                    <a:pt x="707" y="1046"/>
                  </a:lnTo>
                  <a:lnTo>
                    <a:pt x="707" y="1046"/>
                  </a:lnTo>
                  <a:lnTo>
                    <a:pt x="708" y="1047"/>
                  </a:lnTo>
                  <a:lnTo>
                    <a:pt x="709" y="1047"/>
                  </a:lnTo>
                  <a:lnTo>
                    <a:pt x="710" y="1048"/>
                  </a:lnTo>
                  <a:lnTo>
                    <a:pt x="710" y="1048"/>
                  </a:lnTo>
                  <a:lnTo>
                    <a:pt x="712" y="1050"/>
                  </a:lnTo>
                  <a:lnTo>
                    <a:pt x="713" y="1050"/>
                  </a:lnTo>
                  <a:lnTo>
                    <a:pt x="714" y="1050"/>
                  </a:lnTo>
                  <a:lnTo>
                    <a:pt x="714" y="1050"/>
                  </a:lnTo>
                  <a:lnTo>
                    <a:pt x="715" y="1050"/>
                  </a:lnTo>
                  <a:lnTo>
                    <a:pt x="717" y="1048"/>
                  </a:lnTo>
                  <a:lnTo>
                    <a:pt x="718" y="1048"/>
                  </a:lnTo>
                  <a:lnTo>
                    <a:pt x="718" y="1047"/>
                  </a:lnTo>
                  <a:lnTo>
                    <a:pt x="719" y="1047"/>
                  </a:lnTo>
                  <a:lnTo>
                    <a:pt x="720" y="1046"/>
                  </a:lnTo>
                  <a:lnTo>
                    <a:pt x="722" y="1045"/>
                  </a:lnTo>
                  <a:lnTo>
                    <a:pt x="722" y="1043"/>
                  </a:lnTo>
                  <a:lnTo>
                    <a:pt x="723" y="1042"/>
                  </a:lnTo>
                  <a:lnTo>
                    <a:pt x="724" y="1041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727" y="1041"/>
                  </a:lnTo>
                  <a:lnTo>
                    <a:pt x="728" y="1041"/>
                  </a:lnTo>
                  <a:lnTo>
                    <a:pt x="729" y="1041"/>
                  </a:lnTo>
                  <a:lnTo>
                    <a:pt x="730" y="1041"/>
                  </a:lnTo>
                  <a:lnTo>
                    <a:pt x="730" y="1041"/>
                  </a:lnTo>
                  <a:lnTo>
                    <a:pt x="732" y="1041"/>
                  </a:lnTo>
                  <a:lnTo>
                    <a:pt x="733" y="1040"/>
                  </a:lnTo>
                  <a:lnTo>
                    <a:pt x="734" y="1040"/>
                  </a:lnTo>
                  <a:lnTo>
                    <a:pt x="734" y="1040"/>
                  </a:lnTo>
                  <a:lnTo>
                    <a:pt x="735" y="1041"/>
                  </a:lnTo>
                  <a:lnTo>
                    <a:pt x="737" y="1041"/>
                  </a:lnTo>
                  <a:lnTo>
                    <a:pt x="738" y="1042"/>
                  </a:lnTo>
                  <a:lnTo>
                    <a:pt x="738" y="1043"/>
                  </a:lnTo>
                  <a:lnTo>
                    <a:pt x="739" y="1045"/>
                  </a:lnTo>
                  <a:lnTo>
                    <a:pt x="740" y="1045"/>
                  </a:lnTo>
                  <a:lnTo>
                    <a:pt x="742" y="1046"/>
                  </a:lnTo>
                  <a:lnTo>
                    <a:pt x="742" y="1046"/>
                  </a:lnTo>
                  <a:lnTo>
                    <a:pt x="743" y="1046"/>
                  </a:lnTo>
                  <a:lnTo>
                    <a:pt x="744" y="1046"/>
                  </a:lnTo>
                  <a:lnTo>
                    <a:pt x="745" y="1046"/>
                  </a:lnTo>
                  <a:lnTo>
                    <a:pt x="745" y="1046"/>
                  </a:lnTo>
                  <a:lnTo>
                    <a:pt x="746" y="1046"/>
                  </a:lnTo>
                  <a:lnTo>
                    <a:pt x="748" y="1046"/>
                  </a:lnTo>
                  <a:lnTo>
                    <a:pt x="749" y="1046"/>
                  </a:lnTo>
                  <a:lnTo>
                    <a:pt x="749" y="1046"/>
                  </a:lnTo>
                  <a:lnTo>
                    <a:pt x="750" y="1046"/>
                  </a:lnTo>
                  <a:lnTo>
                    <a:pt x="751" y="1045"/>
                  </a:lnTo>
                  <a:lnTo>
                    <a:pt x="753" y="1045"/>
                  </a:lnTo>
                  <a:lnTo>
                    <a:pt x="753" y="1043"/>
                  </a:lnTo>
                  <a:lnTo>
                    <a:pt x="754" y="1042"/>
                  </a:lnTo>
                  <a:lnTo>
                    <a:pt x="755" y="1042"/>
                  </a:lnTo>
                  <a:lnTo>
                    <a:pt x="756" y="1041"/>
                  </a:lnTo>
                  <a:lnTo>
                    <a:pt x="756" y="1041"/>
                  </a:lnTo>
                  <a:lnTo>
                    <a:pt x="758" y="1041"/>
                  </a:lnTo>
                  <a:lnTo>
                    <a:pt x="759" y="1041"/>
                  </a:lnTo>
                  <a:lnTo>
                    <a:pt x="760" y="1042"/>
                  </a:lnTo>
                  <a:lnTo>
                    <a:pt x="760" y="1042"/>
                  </a:lnTo>
                  <a:lnTo>
                    <a:pt x="761" y="1043"/>
                  </a:lnTo>
                  <a:lnTo>
                    <a:pt x="763" y="1043"/>
                  </a:lnTo>
                  <a:lnTo>
                    <a:pt x="764" y="1045"/>
                  </a:lnTo>
                  <a:lnTo>
                    <a:pt x="764" y="1045"/>
                  </a:lnTo>
                  <a:lnTo>
                    <a:pt x="765" y="1045"/>
                  </a:lnTo>
                  <a:lnTo>
                    <a:pt x="766" y="1046"/>
                  </a:lnTo>
                  <a:lnTo>
                    <a:pt x="768" y="1046"/>
                  </a:lnTo>
                  <a:lnTo>
                    <a:pt x="768" y="1046"/>
                  </a:lnTo>
                  <a:lnTo>
                    <a:pt x="769" y="1047"/>
                  </a:lnTo>
                  <a:lnTo>
                    <a:pt x="770" y="1047"/>
                  </a:lnTo>
                  <a:lnTo>
                    <a:pt x="771" y="1048"/>
                  </a:lnTo>
                  <a:lnTo>
                    <a:pt x="771" y="1048"/>
                  </a:lnTo>
                  <a:lnTo>
                    <a:pt x="773" y="1050"/>
                  </a:lnTo>
                  <a:lnTo>
                    <a:pt x="774" y="1050"/>
                  </a:lnTo>
                  <a:lnTo>
                    <a:pt x="775" y="1050"/>
                  </a:lnTo>
                  <a:lnTo>
                    <a:pt x="775" y="1048"/>
                  </a:lnTo>
                  <a:lnTo>
                    <a:pt x="776" y="1048"/>
                  </a:lnTo>
                  <a:lnTo>
                    <a:pt x="778" y="1047"/>
                  </a:lnTo>
                  <a:lnTo>
                    <a:pt x="779" y="1046"/>
                  </a:lnTo>
                  <a:lnTo>
                    <a:pt x="779" y="1046"/>
                  </a:lnTo>
                  <a:lnTo>
                    <a:pt x="780" y="1045"/>
                  </a:lnTo>
                  <a:lnTo>
                    <a:pt x="781" y="1045"/>
                  </a:lnTo>
                  <a:lnTo>
                    <a:pt x="782" y="1045"/>
                  </a:lnTo>
                  <a:lnTo>
                    <a:pt x="782" y="1045"/>
                  </a:lnTo>
                  <a:lnTo>
                    <a:pt x="784" y="1046"/>
                  </a:lnTo>
                  <a:lnTo>
                    <a:pt x="785" y="1046"/>
                  </a:lnTo>
                  <a:lnTo>
                    <a:pt x="786" y="1047"/>
                  </a:lnTo>
                  <a:lnTo>
                    <a:pt x="787" y="1048"/>
                  </a:lnTo>
                  <a:lnTo>
                    <a:pt x="787" y="1048"/>
                  </a:lnTo>
                  <a:lnTo>
                    <a:pt x="789" y="1050"/>
                  </a:lnTo>
                  <a:lnTo>
                    <a:pt x="790" y="1050"/>
                  </a:lnTo>
                  <a:lnTo>
                    <a:pt x="791" y="1050"/>
                  </a:lnTo>
                  <a:lnTo>
                    <a:pt x="791" y="1048"/>
                  </a:lnTo>
                  <a:lnTo>
                    <a:pt x="792" y="1048"/>
                  </a:lnTo>
                  <a:lnTo>
                    <a:pt x="794" y="1047"/>
                  </a:lnTo>
                  <a:lnTo>
                    <a:pt x="795" y="1046"/>
                  </a:lnTo>
                  <a:lnTo>
                    <a:pt x="795" y="1046"/>
                  </a:lnTo>
                  <a:lnTo>
                    <a:pt x="796" y="1046"/>
                  </a:lnTo>
                  <a:lnTo>
                    <a:pt x="797" y="1046"/>
                  </a:lnTo>
                  <a:lnTo>
                    <a:pt x="799" y="1047"/>
                  </a:lnTo>
                  <a:lnTo>
                    <a:pt x="799" y="1047"/>
                  </a:lnTo>
                  <a:lnTo>
                    <a:pt x="800" y="1048"/>
                  </a:lnTo>
                  <a:lnTo>
                    <a:pt x="801" y="1048"/>
                  </a:lnTo>
                  <a:lnTo>
                    <a:pt x="802" y="1050"/>
                  </a:lnTo>
                  <a:lnTo>
                    <a:pt x="802" y="1050"/>
                  </a:lnTo>
                  <a:lnTo>
                    <a:pt x="804" y="1050"/>
                  </a:lnTo>
                  <a:lnTo>
                    <a:pt x="805" y="1050"/>
                  </a:lnTo>
                  <a:lnTo>
                    <a:pt x="806" y="1050"/>
                  </a:lnTo>
                  <a:lnTo>
                    <a:pt x="806" y="1050"/>
                  </a:lnTo>
                  <a:lnTo>
                    <a:pt x="807" y="1050"/>
                  </a:lnTo>
                  <a:lnTo>
                    <a:pt x="809" y="1050"/>
                  </a:lnTo>
                  <a:lnTo>
                    <a:pt x="810" y="1050"/>
                  </a:lnTo>
                  <a:lnTo>
                    <a:pt x="810" y="1050"/>
                  </a:lnTo>
                  <a:lnTo>
                    <a:pt x="811" y="1048"/>
                  </a:lnTo>
                  <a:lnTo>
                    <a:pt x="812" y="1047"/>
                  </a:lnTo>
                  <a:lnTo>
                    <a:pt x="814" y="1046"/>
                  </a:lnTo>
                  <a:lnTo>
                    <a:pt x="814" y="1043"/>
                  </a:lnTo>
                  <a:lnTo>
                    <a:pt x="815" y="1039"/>
                  </a:lnTo>
                  <a:lnTo>
                    <a:pt x="816" y="1030"/>
                  </a:lnTo>
                  <a:lnTo>
                    <a:pt x="817" y="1017"/>
                  </a:lnTo>
                  <a:lnTo>
                    <a:pt x="817" y="999"/>
                  </a:lnTo>
                  <a:lnTo>
                    <a:pt x="818" y="973"/>
                  </a:lnTo>
                  <a:lnTo>
                    <a:pt x="820" y="938"/>
                  </a:lnTo>
                  <a:lnTo>
                    <a:pt x="821" y="891"/>
                  </a:lnTo>
                  <a:lnTo>
                    <a:pt x="821" y="832"/>
                  </a:lnTo>
                  <a:lnTo>
                    <a:pt x="822" y="763"/>
                  </a:lnTo>
                  <a:lnTo>
                    <a:pt x="823" y="683"/>
                  </a:lnTo>
                  <a:lnTo>
                    <a:pt x="825" y="596"/>
                  </a:lnTo>
                  <a:lnTo>
                    <a:pt x="825" y="507"/>
                  </a:lnTo>
                  <a:lnTo>
                    <a:pt x="826" y="420"/>
                  </a:lnTo>
                  <a:lnTo>
                    <a:pt x="827" y="341"/>
                  </a:lnTo>
                  <a:lnTo>
                    <a:pt x="828" y="275"/>
                  </a:lnTo>
                  <a:lnTo>
                    <a:pt x="828" y="226"/>
                  </a:lnTo>
                  <a:lnTo>
                    <a:pt x="830" y="199"/>
                  </a:lnTo>
                  <a:lnTo>
                    <a:pt x="831" y="194"/>
                  </a:lnTo>
                  <a:lnTo>
                    <a:pt x="832" y="213"/>
                  </a:lnTo>
                  <a:lnTo>
                    <a:pt x="832" y="252"/>
                  </a:lnTo>
                  <a:lnTo>
                    <a:pt x="833" y="311"/>
                  </a:lnTo>
                  <a:lnTo>
                    <a:pt x="835" y="383"/>
                  </a:lnTo>
                  <a:lnTo>
                    <a:pt x="836" y="464"/>
                  </a:lnTo>
                  <a:lnTo>
                    <a:pt x="836" y="548"/>
                  </a:lnTo>
                  <a:lnTo>
                    <a:pt x="837" y="631"/>
                  </a:lnTo>
                  <a:lnTo>
                    <a:pt x="838" y="709"/>
                  </a:lnTo>
                  <a:lnTo>
                    <a:pt x="840" y="779"/>
                  </a:lnTo>
                  <a:lnTo>
                    <a:pt x="841" y="837"/>
                  </a:lnTo>
                  <a:lnTo>
                    <a:pt x="841" y="886"/>
                  </a:lnTo>
                  <a:lnTo>
                    <a:pt x="842" y="924"/>
                  </a:lnTo>
                  <a:lnTo>
                    <a:pt x="843" y="954"/>
                  </a:lnTo>
                  <a:lnTo>
                    <a:pt x="845" y="975"/>
                  </a:lnTo>
                  <a:lnTo>
                    <a:pt x="845" y="991"/>
                  </a:lnTo>
                  <a:lnTo>
                    <a:pt x="846" y="1005"/>
                  </a:lnTo>
                  <a:lnTo>
                    <a:pt x="847" y="1014"/>
                  </a:lnTo>
                  <a:lnTo>
                    <a:pt x="848" y="1021"/>
                  </a:lnTo>
                  <a:lnTo>
                    <a:pt x="848" y="1027"/>
                  </a:lnTo>
                  <a:lnTo>
                    <a:pt x="850" y="1032"/>
                  </a:lnTo>
                  <a:lnTo>
                    <a:pt x="851" y="1036"/>
                  </a:lnTo>
                  <a:lnTo>
                    <a:pt x="852" y="1039"/>
                  </a:lnTo>
                  <a:lnTo>
                    <a:pt x="852" y="1041"/>
                  </a:lnTo>
                  <a:lnTo>
                    <a:pt x="853" y="1043"/>
                  </a:lnTo>
                  <a:lnTo>
                    <a:pt x="854" y="1045"/>
                  </a:lnTo>
                  <a:lnTo>
                    <a:pt x="856" y="1046"/>
                  </a:lnTo>
                  <a:lnTo>
                    <a:pt x="856" y="1047"/>
                  </a:lnTo>
                  <a:lnTo>
                    <a:pt x="857" y="1047"/>
                  </a:lnTo>
                  <a:lnTo>
                    <a:pt x="858" y="1048"/>
                  </a:lnTo>
                  <a:lnTo>
                    <a:pt x="859" y="1048"/>
                  </a:lnTo>
                  <a:lnTo>
                    <a:pt x="859" y="1048"/>
                  </a:lnTo>
                  <a:lnTo>
                    <a:pt x="861" y="1050"/>
                  </a:lnTo>
                  <a:lnTo>
                    <a:pt x="862" y="1048"/>
                  </a:lnTo>
                  <a:lnTo>
                    <a:pt x="863" y="1048"/>
                  </a:lnTo>
                  <a:lnTo>
                    <a:pt x="863" y="1047"/>
                  </a:lnTo>
                  <a:lnTo>
                    <a:pt x="864" y="1046"/>
                  </a:lnTo>
                  <a:lnTo>
                    <a:pt x="866" y="1046"/>
                  </a:lnTo>
                  <a:lnTo>
                    <a:pt x="867" y="1045"/>
                  </a:lnTo>
                  <a:lnTo>
                    <a:pt x="867" y="1042"/>
                  </a:lnTo>
                  <a:lnTo>
                    <a:pt x="868" y="1041"/>
                  </a:lnTo>
                  <a:lnTo>
                    <a:pt x="869" y="1039"/>
                  </a:lnTo>
                  <a:lnTo>
                    <a:pt x="871" y="1036"/>
                  </a:lnTo>
                  <a:lnTo>
                    <a:pt x="871" y="1034"/>
                  </a:lnTo>
                  <a:lnTo>
                    <a:pt x="872" y="1030"/>
                  </a:lnTo>
                  <a:lnTo>
                    <a:pt x="873" y="1026"/>
                  </a:lnTo>
                  <a:lnTo>
                    <a:pt x="874" y="1022"/>
                  </a:lnTo>
                  <a:lnTo>
                    <a:pt x="874" y="1019"/>
                  </a:lnTo>
                  <a:lnTo>
                    <a:pt x="876" y="1016"/>
                  </a:lnTo>
                  <a:lnTo>
                    <a:pt x="877" y="1014"/>
                  </a:lnTo>
                  <a:lnTo>
                    <a:pt x="878" y="1012"/>
                  </a:lnTo>
                  <a:lnTo>
                    <a:pt x="878" y="1012"/>
                  </a:lnTo>
                  <a:lnTo>
                    <a:pt x="879" y="1015"/>
                  </a:lnTo>
                  <a:lnTo>
                    <a:pt x="881" y="1019"/>
                  </a:lnTo>
                  <a:lnTo>
                    <a:pt x="882" y="1024"/>
                  </a:lnTo>
                  <a:lnTo>
                    <a:pt x="882" y="1027"/>
                  </a:lnTo>
                  <a:lnTo>
                    <a:pt x="883" y="1032"/>
                  </a:lnTo>
                  <a:lnTo>
                    <a:pt x="884" y="1036"/>
                  </a:lnTo>
                  <a:lnTo>
                    <a:pt x="886" y="1040"/>
                  </a:lnTo>
                  <a:lnTo>
                    <a:pt x="886" y="1042"/>
                  </a:lnTo>
                  <a:lnTo>
                    <a:pt x="887" y="1043"/>
                  </a:lnTo>
                  <a:lnTo>
                    <a:pt x="888" y="1046"/>
                  </a:lnTo>
                  <a:lnTo>
                    <a:pt x="889" y="1046"/>
                  </a:lnTo>
                  <a:lnTo>
                    <a:pt x="889" y="1047"/>
                  </a:lnTo>
                  <a:lnTo>
                    <a:pt x="890" y="1048"/>
                  </a:lnTo>
                  <a:lnTo>
                    <a:pt x="892" y="1048"/>
                  </a:lnTo>
                  <a:lnTo>
                    <a:pt x="893" y="1048"/>
                  </a:lnTo>
                  <a:lnTo>
                    <a:pt x="893" y="1048"/>
                  </a:lnTo>
                  <a:lnTo>
                    <a:pt x="894" y="1050"/>
                  </a:lnTo>
                  <a:lnTo>
                    <a:pt x="895" y="1050"/>
                  </a:lnTo>
                  <a:lnTo>
                    <a:pt x="897" y="1050"/>
                  </a:lnTo>
                  <a:lnTo>
                    <a:pt x="898" y="1051"/>
                  </a:lnTo>
                  <a:lnTo>
                    <a:pt x="898" y="1051"/>
                  </a:lnTo>
                  <a:lnTo>
                    <a:pt x="899" y="1051"/>
                  </a:lnTo>
                  <a:lnTo>
                    <a:pt x="900" y="1051"/>
                  </a:lnTo>
                  <a:lnTo>
                    <a:pt x="902" y="1051"/>
                  </a:lnTo>
                  <a:lnTo>
                    <a:pt x="902" y="1052"/>
                  </a:lnTo>
                  <a:lnTo>
                    <a:pt x="903" y="1052"/>
                  </a:lnTo>
                  <a:lnTo>
                    <a:pt x="904" y="1052"/>
                  </a:lnTo>
                  <a:lnTo>
                    <a:pt x="905" y="1053"/>
                  </a:lnTo>
                  <a:lnTo>
                    <a:pt x="905" y="1055"/>
                  </a:lnTo>
                  <a:lnTo>
                    <a:pt x="907" y="1056"/>
                  </a:lnTo>
                  <a:lnTo>
                    <a:pt x="908" y="1056"/>
                  </a:lnTo>
                  <a:lnTo>
                    <a:pt x="909" y="1056"/>
                  </a:lnTo>
                  <a:lnTo>
                    <a:pt x="909" y="1056"/>
                  </a:lnTo>
                  <a:lnTo>
                    <a:pt x="910" y="1055"/>
                  </a:lnTo>
                  <a:lnTo>
                    <a:pt x="912" y="1053"/>
                  </a:lnTo>
                  <a:lnTo>
                    <a:pt x="913" y="1052"/>
                  </a:lnTo>
                  <a:lnTo>
                    <a:pt x="913" y="1051"/>
                  </a:lnTo>
                  <a:lnTo>
                    <a:pt x="914" y="1050"/>
                  </a:lnTo>
                  <a:lnTo>
                    <a:pt x="915" y="1048"/>
                  </a:lnTo>
                  <a:lnTo>
                    <a:pt x="917" y="1048"/>
                  </a:lnTo>
                  <a:lnTo>
                    <a:pt x="917" y="1048"/>
                  </a:lnTo>
                  <a:lnTo>
                    <a:pt x="918" y="1048"/>
                  </a:lnTo>
                  <a:lnTo>
                    <a:pt x="919" y="1050"/>
                  </a:lnTo>
                  <a:lnTo>
                    <a:pt x="920" y="1050"/>
                  </a:lnTo>
                  <a:lnTo>
                    <a:pt x="920" y="1050"/>
                  </a:lnTo>
                  <a:lnTo>
                    <a:pt x="922" y="1050"/>
                  </a:lnTo>
                  <a:lnTo>
                    <a:pt x="923" y="1051"/>
                  </a:lnTo>
                  <a:lnTo>
                    <a:pt x="924" y="1051"/>
                  </a:lnTo>
                  <a:lnTo>
                    <a:pt x="924" y="1051"/>
                  </a:lnTo>
                  <a:lnTo>
                    <a:pt x="925" y="1051"/>
                  </a:lnTo>
                  <a:lnTo>
                    <a:pt x="926" y="1051"/>
                  </a:lnTo>
                  <a:lnTo>
                    <a:pt x="928" y="1051"/>
                  </a:lnTo>
                  <a:lnTo>
                    <a:pt x="928" y="1051"/>
                  </a:lnTo>
                  <a:lnTo>
                    <a:pt x="929" y="1050"/>
                  </a:lnTo>
                  <a:lnTo>
                    <a:pt x="930" y="1050"/>
                  </a:lnTo>
                  <a:lnTo>
                    <a:pt x="931" y="1050"/>
                  </a:lnTo>
                  <a:lnTo>
                    <a:pt x="931" y="1050"/>
                  </a:lnTo>
                  <a:lnTo>
                    <a:pt x="933" y="1048"/>
                  </a:lnTo>
                  <a:lnTo>
                    <a:pt x="934" y="1048"/>
                  </a:lnTo>
                  <a:lnTo>
                    <a:pt x="935" y="1048"/>
                  </a:lnTo>
                  <a:lnTo>
                    <a:pt x="935" y="1047"/>
                  </a:lnTo>
                  <a:lnTo>
                    <a:pt x="936" y="1046"/>
                  </a:lnTo>
                  <a:lnTo>
                    <a:pt x="938" y="1045"/>
                  </a:lnTo>
                  <a:lnTo>
                    <a:pt x="939" y="1043"/>
                  </a:lnTo>
                  <a:lnTo>
                    <a:pt x="939" y="1042"/>
                  </a:lnTo>
                  <a:lnTo>
                    <a:pt x="940" y="1039"/>
                  </a:lnTo>
                  <a:lnTo>
                    <a:pt x="941" y="1035"/>
                  </a:lnTo>
                  <a:lnTo>
                    <a:pt x="943" y="1029"/>
                  </a:lnTo>
                  <a:lnTo>
                    <a:pt x="943" y="1020"/>
                  </a:lnTo>
                  <a:lnTo>
                    <a:pt x="944" y="1006"/>
                  </a:lnTo>
                  <a:lnTo>
                    <a:pt x="945" y="986"/>
                  </a:lnTo>
                  <a:lnTo>
                    <a:pt x="946" y="959"/>
                  </a:lnTo>
                  <a:lnTo>
                    <a:pt x="946" y="921"/>
                  </a:lnTo>
                  <a:lnTo>
                    <a:pt x="948" y="870"/>
                  </a:lnTo>
                  <a:lnTo>
                    <a:pt x="949" y="805"/>
                  </a:lnTo>
                  <a:lnTo>
                    <a:pt x="950" y="728"/>
                  </a:lnTo>
                  <a:lnTo>
                    <a:pt x="950" y="644"/>
                  </a:lnTo>
                  <a:lnTo>
                    <a:pt x="951" y="559"/>
                  </a:lnTo>
                  <a:lnTo>
                    <a:pt x="953" y="483"/>
                  </a:lnTo>
                  <a:lnTo>
                    <a:pt x="954" y="426"/>
                  </a:lnTo>
                  <a:lnTo>
                    <a:pt x="955" y="395"/>
                  </a:lnTo>
                  <a:lnTo>
                    <a:pt x="955" y="403"/>
                  </a:lnTo>
                  <a:lnTo>
                    <a:pt x="956" y="442"/>
                  </a:lnTo>
                  <a:lnTo>
                    <a:pt x="958" y="505"/>
                  </a:lnTo>
                  <a:lnTo>
                    <a:pt x="959" y="583"/>
                  </a:lnTo>
                  <a:lnTo>
                    <a:pt x="959" y="666"/>
                  </a:lnTo>
                  <a:lnTo>
                    <a:pt x="960" y="747"/>
                  </a:lnTo>
                  <a:lnTo>
                    <a:pt x="961" y="819"/>
                  </a:lnTo>
                  <a:lnTo>
                    <a:pt x="962" y="880"/>
                  </a:lnTo>
                  <a:lnTo>
                    <a:pt x="962" y="927"/>
                  </a:lnTo>
                  <a:lnTo>
                    <a:pt x="964" y="962"/>
                  </a:lnTo>
                  <a:lnTo>
                    <a:pt x="965" y="986"/>
                  </a:lnTo>
                  <a:lnTo>
                    <a:pt x="966" y="1002"/>
                  </a:lnTo>
                  <a:lnTo>
                    <a:pt x="966" y="1014"/>
                  </a:lnTo>
                  <a:lnTo>
                    <a:pt x="967" y="1021"/>
                  </a:lnTo>
                  <a:lnTo>
                    <a:pt x="969" y="1026"/>
                  </a:lnTo>
                  <a:lnTo>
                    <a:pt x="970" y="1030"/>
                  </a:lnTo>
                  <a:lnTo>
                    <a:pt x="970" y="1034"/>
                  </a:lnTo>
                  <a:lnTo>
                    <a:pt x="971" y="1036"/>
                  </a:lnTo>
                  <a:lnTo>
                    <a:pt x="972" y="1039"/>
                  </a:lnTo>
                  <a:lnTo>
                    <a:pt x="974" y="1041"/>
                  </a:lnTo>
                  <a:lnTo>
                    <a:pt x="974" y="1043"/>
                  </a:lnTo>
                  <a:lnTo>
                    <a:pt x="975" y="1046"/>
                  </a:lnTo>
                  <a:lnTo>
                    <a:pt x="976" y="1047"/>
                  </a:lnTo>
                  <a:lnTo>
                    <a:pt x="977" y="1048"/>
                  </a:lnTo>
                  <a:lnTo>
                    <a:pt x="977" y="1050"/>
                  </a:lnTo>
                  <a:lnTo>
                    <a:pt x="979" y="1051"/>
                  </a:lnTo>
                  <a:lnTo>
                    <a:pt x="980" y="1051"/>
                  </a:lnTo>
                  <a:lnTo>
                    <a:pt x="981" y="1052"/>
                  </a:lnTo>
                  <a:lnTo>
                    <a:pt x="981" y="1052"/>
                  </a:lnTo>
                  <a:lnTo>
                    <a:pt x="982" y="1052"/>
                  </a:lnTo>
                  <a:lnTo>
                    <a:pt x="984" y="1052"/>
                  </a:lnTo>
                  <a:lnTo>
                    <a:pt x="985" y="1052"/>
                  </a:lnTo>
                  <a:lnTo>
                    <a:pt x="985" y="1051"/>
                  </a:lnTo>
                  <a:lnTo>
                    <a:pt x="986" y="1051"/>
                  </a:lnTo>
                  <a:lnTo>
                    <a:pt x="987" y="1051"/>
                  </a:lnTo>
                  <a:lnTo>
                    <a:pt x="989" y="1051"/>
                  </a:lnTo>
                  <a:lnTo>
                    <a:pt x="989" y="1051"/>
                  </a:lnTo>
                  <a:lnTo>
                    <a:pt x="990" y="1051"/>
                  </a:lnTo>
                  <a:lnTo>
                    <a:pt x="991" y="1051"/>
                  </a:lnTo>
                  <a:lnTo>
                    <a:pt x="992" y="1051"/>
                  </a:lnTo>
                  <a:lnTo>
                    <a:pt x="992" y="1051"/>
                  </a:lnTo>
                  <a:lnTo>
                    <a:pt x="994" y="1051"/>
                  </a:lnTo>
                  <a:lnTo>
                    <a:pt x="995" y="1051"/>
                  </a:lnTo>
                  <a:lnTo>
                    <a:pt x="996" y="1051"/>
                  </a:lnTo>
                  <a:lnTo>
                    <a:pt x="996" y="1051"/>
                  </a:lnTo>
                  <a:lnTo>
                    <a:pt x="997" y="1051"/>
                  </a:lnTo>
                  <a:lnTo>
                    <a:pt x="998" y="1051"/>
                  </a:lnTo>
                  <a:lnTo>
                    <a:pt x="1000" y="1051"/>
                  </a:lnTo>
                  <a:lnTo>
                    <a:pt x="1000" y="1051"/>
                  </a:lnTo>
                  <a:lnTo>
                    <a:pt x="1001" y="1051"/>
                  </a:lnTo>
                  <a:lnTo>
                    <a:pt x="1002" y="1051"/>
                  </a:lnTo>
                  <a:lnTo>
                    <a:pt x="1003" y="1051"/>
                  </a:lnTo>
                  <a:lnTo>
                    <a:pt x="1003" y="1051"/>
                  </a:lnTo>
                  <a:lnTo>
                    <a:pt x="1005" y="1051"/>
                  </a:lnTo>
                  <a:lnTo>
                    <a:pt x="1006" y="1051"/>
                  </a:lnTo>
                  <a:lnTo>
                    <a:pt x="1007" y="1051"/>
                  </a:lnTo>
                  <a:lnTo>
                    <a:pt x="1008" y="1051"/>
                  </a:lnTo>
                  <a:lnTo>
                    <a:pt x="1008" y="1050"/>
                  </a:lnTo>
                  <a:lnTo>
                    <a:pt x="1010" y="1050"/>
                  </a:lnTo>
                  <a:lnTo>
                    <a:pt x="1011" y="1050"/>
                  </a:lnTo>
                  <a:lnTo>
                    <a:pt x="1012" y="1048"/>
                  </a:lnTo>
                  <a:lnTo>
                    <a:pt x="1012" y="1048"/>
                  </a:lnTo>
                  <a:lnTo>
                    <a:pt x="1013" y="1047"/>
                  </a:lnTo>
                  <a:lnTo>
                    <a:pt x="1015" y="1047"/>
                  </a:lnTo>
                  <a:lnTo>
                    <a:pt x="1016" y="1047"/>
                  </a:lnTo>
                  <a:lnTo>
                    <a:pt x="1016" y="1047"/>
                  </a:lnTo>
                  <a:lnTo>
                    <a:pt x="1017" y="1048"/>
                  </a:lnTo>
                  <a:lnTo>
                    <a:pt x="1018" y="1048"/>
                  </a:lnTo>
                  <a:lnTo>
                    <a:pt x="1020" y="1050"/>
                  </a:lnTo>
                  <a:lnTo>
                    <a:pt x="1020" y="1050"/>
                  </a:lnTo>
                  <a:lnTo>
                    <a:pt x="1021" y="1051"/>
                  </a:lnTo>
                  <a:lnTo>
                    <a:pt x="1022" y="1051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5" y="1051"/>
                  </a:lnTo>
                  <a:lnTo>
                    <a:pt x="1026" y="1051"/>
                  </a:lnTo>
                  <a:lnTo>
                    <a:pt x="1027" y="1051"/>
                  </a:lnTo>
                  <a:lnTo>
                    <a:pt x="1027" y="1051"/>
                  </a:lnTo>
                  <a:lnTo>
                    <a:pt x="1028" y="1051"/>
                  </a:lnTo>
                  <a:lnTo>
                    <a:pt x="1029" y="1051"/>
                  </a:lnTo>
                  <a:lnTo>
                    <a:pt x="1031" y="1052"/>
                  </a:lnTo>
                  <a:lnTo>
                    <a:pt x="1031" y="1052"/>
                  </a:lnTo>
                  <a:lnTo>
                    <a:pt x="1032" y="1052"/>
                  </a:lnTo>
                  <a:lnTo>
                    <a:pt x="1033" y="1052"/>
                  </a:lnTo>
                  <a:lnTo>
                    <a:pt x="1034" y="1052"/>
                  </a:lnTo>
                  <a:lnTo>
                    <a:pt x="1034" y="1052"/>
                  </a:lnTo>
                  <a:lnTo>
                    <a:pt x="1036" y="1052"/>
                  </a:lnTo>
                  <a:lnTo>
                    <a:pt x="1037" y="1052"/>
                  </a:lnTo>
                  <a:lnTo>
                    <a:pt x="1038" y="1052"/>
                  </a:lnTo>
                  <a:lnTo>
                    <a:pt x="1038" y="1052"/>
                  </a:lnTo>
                  <a:lnTo>
                    <a:pt x="1039" y="1052"/>
                  </a:lnTo>
                  <a:lnTo>
                    <a:pt x="1041" y="1051"/>
                  </a:lnTo>
                  <a:lnTo>
                    <a:pt x="1042" y="1051"/>
                  </a:lnTo>
                  <a:lnTo>
                    <a:pt x="1042" y="1051"/>
                  </a:lnTo>
                  <a:lnTo>
                    <a:pt x="1043" y="1051"/>
                  </a:lnTo>
                  <a:lnTo>
                    <a:pt x="1044" y="1051"/>
                  </a:lnTo>
                  <a:lnTo>
                    <a:pt x="1046" y="1050"/>
                  </a:lnTo>
                  <a:lnTo>
                    <a:pt x="1046" y="1050"/>
                  </a:lnTo>
                  <a:lnTo>
                    <a:pt x="1047" y="1050"/>
                  </a:lnTo>
                  <a:lnTo>
                    <a:pt x="1048" y="1048"/>
                  </a:lnTo>
                  <a:lnTo>
                    <a:pt x="1049" y="1048"/>
                  </a:lnTo>
                  <a:lnTo>
                    <a:pt x="1049" y="1048"/>
                  </a:lnTo>
                  <a:lnTo>
                    <a:pt x="1051" y="1047"/>
                  </a:lnTo>
                  <a:lnTo>
                    <a:pt x="1052" y="1047"/>
                  </a:lnTo>
                  <a:lnTo>
                    <a:pt x="1053" y="1048"/>
                  </a:lnTo>
                  <a:lnTo>
                    <a:pt x="1053" y="1048"/>
                  </a:lnTo>
                  <a:lnTo>
                    <a:pt x="1054" y="1048"/>
                  </a:lnTo>
                  <a:lnTo>
                    <a:pt x="1056" y="1050"/>
                  </a:lnTo>
                  <a:lnTo>
                    <a:pt x="1057" y="1050"/>
                  </a:lnTo>
                  <a:lnTo>
                    <a:pt x="1057" y="1050"/>
                  </a:lnTo>
                  <a:lnTo>
                    <a:pt x="1058" y="1050"/>
                  </a:lnTo>
                  <a:lnTo>
                    <a:pt x="1059" y="1050"/>
                  </a:lnTo>
                  <a:lnTo>
                    <a:pt x="1061" y="1050"/>
                  </a:lnTo>
                  <a:lnTo>
                    <a:pt x="1061" y="1051"/>
                  </a:lnTo>
                  <a:lnTo>
                    <a:pt x="1062" y="1050"/>
                  </a:lnTo>
                  <a:lnTo>
                    <a:pt x="1063" y="1050"/>
                  </a:lnTo>
                  <a:lnTo>
                    <a:pt x="1064" y="1050"/>
                  </a:lnTo>
                  <a:lnTo>
                    <a:pt x="1065" y="1048"/>
                  </a:lnTo>
                  <a:lnTo>
                    <a:pt x="1065" y="1048"/>
                  </a:lnTo>
                  <a:lnTo>
                    <a:pt x="1067" y="1047"/>
                  </a:lnTo>
                  <a:lnTo>
                    <a:pt x="1068" y="1046"/>
                  </a:lnTo>
                  <a:lnTo>
                    <a:pt x="1069" y="1045"/>
                  </a:lnTo>
                  <a:lnTo>
                    <a:pt x="1069" y="1043"/>
                  </a:lnTo>
                  <a:lnTo>
                    <a:pt x="1070" y="1042"/>
                  </a:lnTo>
                  <a:lnTo>
                    <a:pt x="1072" y="1041"/>
                  </a:lnTo>
                  <a:lnTo>
                    <a:pt x="1073" y="1040"/>
                  </a:lnTo>
                  <a:lnTo>
                    <a:pt x="1073" y="1037"/>
                  </a:lnTo>
                  <a:lnTo>
                    <a:pt x="1074" y="1035"/>
                  </a:lnTo>
                  <a:lnTo>
                    <a:pt x="1075" y="1030"/>
                  </a:lnTo>
                  <a:lnTo>
                    <a:pt x="1077" y="1022"/>
                  </a:lnTo>
                  <a:lnTo>
                    <a:pt x="1077" y="1011"/>
                  </a:lnTo>
                  <a:lnTo>
                    <a:pt x="1078" y="995"/>
                  </a:lnTo>
                  <a:lnTo>
                    <a:pt x="1079" y="976"/>
                  </a:lnTo>
                  <a:lnTo>
                    <a:pt x="1080" y="957"/>
                  </a:lnTo>
                  <a:lnTo>
                    <a:pt x="1080" y="939"/>
                  </a:lnTo>
                  <a:lnTo>
                    <a:pt x="1082" y="928"/>
                  </a:lnTo>
                  <a:lnTo>
                    <a:pt x="1083" y="926"/>
                  </a:lnTo>
                  <a:lnTo>
                    <a:pt x="1084" y="933"/>
                  </a:lnTo>
                  <a:lnTo>
                    <a:pt x="1084" y="947"/>
                  </a:lnTo>
                  <a:lnTo>
                    <a:pt x="1085" y="964"/>
                  </a:lnTo>
                  <a:lnTo>
                    <a:pt x="1087" y="981"/>
                  </a:lnTo>
                  <a:lnTo>
                    <a:pt x="1088" y="999"/>
                  </a:lnTo>
                  <a:lnTo>
                    <a:pt x="1088" y="1014"/>
                  </a:lnTo>
                  <a:lnTo>
                    <a:pt x="1089" y="1025"/>
                  </a:lnTo>
                  <a:lnTo>
                    <a:pt x="1090" y="1034"/>
                  </a:lnTo>
                  <a:lnTo>
                    <a:pt x="1092" y="1040"/>
                  </a:lnTo>
                  <a:lnTo>
                    <a:pt x="1092" y="1045"/>
                  </a:lnTo>
                  <a:lnTo>
                    <a:pt x="1093" y="1047"/>
                  </a:lnTo>
                  <a:lnTo>
                    <a:pt x="1094" y="1048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7" y="1047"/>
                  </a:lnTo>
                  <a:lnTo>
                    <a:pt x="1098" y="1045"/>
                  </a:lnTo>
                  <a:lnTo>
                    <a:pt x="1099" y="1041"/>
                  </a:lnTo>
                  <a:lnTo>
                    <a:pt x="1099" y="1036"/>
                  </a:lnTo>
                  <a:lnTo>
                    <a:pt x="1100" y="1030"/>
                  </a:lnTo>
                  <a:lnTo>
                    <a:pt x="1101" y="1022"/>
                  </a:lnTo>
                  <a:lnTo>
                    <a:pt x="1103" y="1016"/>
                  </a:lnTo>
                  <a:lnTo>
                    <a:pt x="1103" y="1012"/>
                  </a:lnTo>
                  <a:lnTo>
                    <a:pt x="1104" y="1012"/>
                  </a:lnTo>
                  <a:lnTo>
                    <a:pt x="1105" y="1015"/>
                  </a:lnTo>
                  <a:lnTo>
                    <a:pt x="1106" y="1021"/>
                  </a:lnTo>
                  <a:lnTo>
                    <a:pt x="1106" y="1029"/>
                  </a:lnTo>
                  <a:lnTo>
                    <a:pt x="1108" y="1036"/>
                  </a:lnTo>
                  <a:lnTo>
                    <a:pt x="1109" y="1041"/>
                  </a:lnTo>
                  <a:lnTo>
                    <a:pt x="1110" y="1045"/>
                  </a:lnTo>
                  <a:lnTo>
                    <a:pt x="1110" y="1047"/>
                  </a:lnTo>
                  <a:lnTo>
                    <a:pt x="1111" y="1050"/>
                  </a:lnTo>
                  <a:lnTo>
                    <a:pt x="1113" y="1050"/>
                  </a:lnTo>
                  <a:lnTo>
                    <a:pt x="1114" y="1051"/>
                  </a:lnTo>
                  <a:lnTo>
                    <a:pt x="1114" y="1051"/>
                  </a:lnTo>
                  <a:lnTo>
                    <a:pt x="1115" y="1052"/>
                  </a:lnTo>
                  <a:lnTo>
                    <a:pt x="1116" y="1052"/>
                  </a:lnTo>
                  <a:lnTo>
                    <a:pt x="1118" y="1052"/>
                  </a:lnTo>
                  <a:lnTo>
                    <a:pt x="1118" y="1051"/>
                  </a:lnTo>
                  <a:lnTo>
                    <a:pt x="1119" y="1051"/>
                  </a:lnTo>
                  <a:lnTo>
                    <a:pt x="1120" y="1050"/>
                  </a:lnTo>
                  <a:lnTo>
                    <a:pt x="1121" y="1047"/>
                  </a:lnTo>
                  <a:lnTo>
                    <a:pt x="1123" y="1042"/>
                  </a:lnTo>
                  <a:lnTo>
                    <a:pt x="1123" y="1036"/>
                  </a:lnTo>
                  <a:lnTo>
                    <a:pt x="1124" y="1022"/>
                  </a:lnTo>
                  <a:lnTo>
                    <a:pt x="1125" y="1000"/>
                  </a:lnTo>
                  <a:lnTo>
                    <a:pt x="1126" y="955"/>
                  </a:lnTo>
                  <a:lnTo>
                    <a:pt x="1126" y="881"/>
                  </a:lnTo>
                  <a:lnTo>
                    <a:pt x="1128" y="752"/>
                  </a:lnTo>
                  <a:lnTo>
                    <a:pt x="1129" y="558"/>
                  </a:lnTo>
                  <a:lnTo>
                    <a:pt x="1130" y="297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48"/>
                  </a:lnTo>
                  <a:lnTo>
                    <a:pt x="1137" y="285"/>
                  </a:lnTo>
                  <a:lnTo>
                    <a:pt x="1137" y="481"/>
                  </a:lnTo>
                  <a:lnTo>
                    <a:pt x="1139" y="631"/>
                  </a:lnTo>
                  <a:lnTo>
                    <a:pt x="1140" y="765"/>
                  </a:lnTo>
                  <a:lnTo>
                    <a:pt x="1141" y="830"/>
                  </a:lnTo>
                  <a:lnTo>
                    <a:pt x="1141" y="873"/>
                  </a:lnTo>
                  <a:lnTo>
                    <a:pt x="1142" y="902"/>
                  </a:lnTo>
                  <a:lnTo>
                    <a:pt x="1144" y="917"/>
                  </a:lnTo>
                  <a:lnTo>
                    <a:pt x="1145" y="921"/>
                  </a:lnTo>
                  <a:lnTo>
                    <a:pt x="1145" y="913"/>
                  </a:lnTo>
                  <a:lnTo>
                    <a:pt x="1146" y="888"/>
                  </a:lnTo>
                  <a:lnTo>
                    <a:pt x="1147" y="858"/>
                  </a:lnTo>
                  <a:lnTo>
                    <a:pt x="1149" y="824"/>
                  </a:lnTo>
                  <a:lnTo>
                    <a:pt x="1149" y="786"/>
                  </a:lnTo>
                  <a:lnTo>
                    <a:pt x="1150" y="750"/>
                  </a:lnTo>
                  <a:lnTo>
                    <a:pt x="1151" y="721"/>
                  </a:lnTo>
                  <a:lnTo>
                    <a:pt x="1152" y="692"/>
                  </a:lnTo>
                  <a:lnTo>
                    <a:pt x="1152" y="677"/>
                  </a:lnTo>
                  <a:lnTo>
                    <a:pt x="1154" y="666"/>
                  </a:lnTo>
                  <a:lnTo>
                    <a:pt x="1155" y="649"/>
                  </a:lnTo>
                  <a:lnTo>
                    <a:pt x="1156" y="613"/>
                  </a:lnTo>
                  <a:lnTo>
                    <a:pt x="1156" y="547"/>
                  </a:lnTo>
                  <a:lnTo>
                    <a:pt x="1157" y="444"/>
                  </a:lnTo>
                  <a:lnTo>
                    <a:pt x="1159" y="316"/>
                  </a:lnTo>
                  <a:lnTo>
                    <a:pt x="1160" y="185"/>
                  </a:lnTo>
                  <a:lnTo>
                    <a:pt x="1160" y="91"/>
                  </a:lnTo>
                  <a:lnTo>
                    <a:pt x="1161" y="60"/>
                  </a:lnTo>
                  <a:lnTo>
                    <a:pt x="1162" y="102"/>
                  </a:lnTo>
                  <a:lnTo>
                    <a:pt x="1164" y="207"/>
                  </a:lnTo>
                  <a:lnTo>
                    <a:pt x="1164" y="347"/>
                  </a:lnTo>
                  <a:lnTo>
                    <a:pt x="1165" y="495"/>
                  </a:lnTo>
                  <a:lnTo>
                    <a:pt x="1166" y="629"/>
                  </a:lnTo>
                  <a:lnTo>
                    <a:pt x="1167" y="740"/>
                  </a:lnTo>
                  <a:lnTo>
                    <a:pt x="1167" y="825"/>
                  </a:lnTo>
                  <a:lnTo>
                    <a:pt x="1169" y="888"/>
                  </a:lnTo>
                  <a:lnTo>
                    <a:pt x="1170" y="933"/>
                  </a:lnTo>
                  <a:lnTo>
                    <a:pt x="1171" y="965"/>
                  </a:lnTo>
                  <a:lnTo>
                    <a:pt x="1171" y="989"/>
                  </a:lnTo>
                  <a:lnTo>
                    <a:pt x="1172" y="1005"/>
                  </a:lnTo>
                  <a:lnTo>
                    <a:pt x="1173" y="1017"/>
                  </a:lnTo>
                  <a:lnTo>
                    <a:pt x="1175" y="1027"/>
                  </a:lnTo>
                  <a:lnTo>
                    <a:pt x="1176" y="1035"/>
                  </a:lnTo>
                  <a:lnTo>
                    <a:pt x="1176" y="1039"/>
                  </a:lnTo>
                  <a:lnTo>
                    <a:pt x="1177" y="1041"/>
                  </a:lnTo>
                  <a:lnTo>
                    <a:pt x="1178" y="1041"/>
                  </a:lnTo>
                  <a:lnTo>
                    <a:pt x="1180" y="1040"/>
                  </a:lnTo>
                  <a:lnTo>
                    <a:pt x="1180" y="1039"/>
                  </a:lnTo>
                  <a:lnTo>
                    <a:pt x="1181" y="1036"/>
                  </a:lnTo>
                  <a:lnTo>
                    <a:pt x="1182" y="1035"/>
                  </a:lnTo>
                  <a:lnTo>
                    <a:pt x="1183" y="1034"/>
                  </a:lnTo>
                  <a:lnTo>
                    <a:pt x="1183" y="1035"/>
                  </a:lnTo>
                  <a:lnTo>
                    <a:pt x="1185" y="1037"/>
                  </a:lnTo>
                  <a:lnTo>
                    <a:pt x="1186" y="1040"/>
                  </a:lnTo>
                  <a:lnTo>
                    <a:pt x="1187" y="1045"/>
                  </a:lnTo>
                  <a:lnTo>
                    <a:pt x="1187" y="1048"/>
                  </a:lnTo>
                  <a:lnTo>
                    <a:pt x="1188" y="1051"/>
                  </a:lnTo>
                  <a:lnTo>
                    <a:pt x="1190" y="1052"/>
                  </a:lnTo>
                  <a:lnTo>
                    <a:pt x="1191" y="1053"/>
                  </a:lnTo>
                  <a:lnTo>
                    <a:pt x="1191" y="1053"/>
                  </a:lnTo>
                  <a:lnTo>
                    <a:pt x="1192" y="1052"/>
                  </a:lnTo>
                  <a:lnTo>
                    <a:pt x="1193" y="1052"/>
                  </a:lnTo>
                  <a:lnTo>
                    <a:pt x="1195" y="1052"/>
                  </a:lnTo>
                  <a:lnTo>
                    <a:pt x="1195" y="1053"/>
                  </a:lnTo>
                  <a:lnTo>
                    <a:pt x="1196" y="1055"/>
                  </a:lnTo>
                  <a:lnTo>
                    <a:pt x="1197" y="1056"/>
                  </a:lnTo>
                  <a:lnTo>
                    <a:pt x="1198" y="1056"/>
                  </a:lnTo>
                  <a:lnTo>
                    <a:pt x="1198" y="1057"/>
                  </a:lnTo>
                  <a:lnTo>
                    <a:pt x="1200" y="1057"/>
                  </a:lnTo>
                  <a:lnTo>
                    <a:pt x="1201" y="1057"/>
                  </a:lnTo>
                  <a:lnTo>
                    <a:pt x="1202" y="1057"/>
                  </a:lnTo>
                  <a:lnTo>
                    <a:pt x="1202" y="1056"/>
                  </a:lnTo>
                  <a:lnTo>
                    <a:pt x="1203" y="1056"/>
                  </a:lnTo>
                  <a:lnTo>
                    <a:pt x="1205" y="1056"/>
                  </a:lnTo>
                  <a:lnTo>
                    <a:pt x="1206" y="1055"/>
                  </a:lnTo>
                  <a:lnTo>
                    <a:pt x="1206" y="1055"/>
                  </a:lnTo>
                  <a:lnTo>
                    <a:pt x="1207" y="1055"/>
                  </a:lnTo>
                  <a:lnTo>
                    <a:pt x="1208" y="1055"/>
                  </a:lnTo>
                  <a:lnTo>
                    <a:pt x="1209" y="1055"/>
                  </a:lnTo>
                  <a:lnTo>
                    <a:pt x="1209" y="1055"/>
                  </a:lnTo>
                  <a:lnTo>
                    <a:pt x="1211" y="1053"/>
                  </a:lnTo>
                  <a:lnTo>
                    <a:pt x="1212" y="1053"/>
                  </a:lnTo>
                  <a:lnTo>
                    <a:pt x="1213" y="1053"/>
                  </a:lnTo>
                  <a:lnTo>
                    <a:pt x="1213" y="1052"/>
                  </a:lnTo>
                  <a:lnTo>
                    <a:pt x="1214" y="1052"/>
                  </a:lnTo>
                  <a:lnTo>
                    <a:pt x="1216" y="1052"/>
                  </a:lnTo>
                  <a:lnTo>
                    <a:pt x="1217" y="1051"/>
                  </a:lnTo>
                  <a:lnTo>
                    <a:pt x="1217" y="1051"/>
                  </a:lnTo>
                  <a:lnTo>
                    <a:pt x="1218" y="1051"/>
                  </a:lnTo>
                  <a:lnTo>
                    <a:pt x="1219" y="1050"/>
                  </a:lnTo>
                  <a:lnTo>
                    <a:pt x="1221" y="1048"/>
                  </a:lnTo>
                  <a:lnTo>
                    <a:pt x="1221" y="1047"/>
                  </a:lnTo>
                  <a:lnTo>
                    <a:pt x="1222" y="1045"/>
                  </a:lnTo>
                  <a:lnTo>
                    <a:pt x="1223" y="1041"/>
                  </a:lnTo>
                  <a:lnTo>
                    <a:pt x="1224" y="1039"/>
                  </a:lnTo>
                  <a:lnTo>
                    <a:pt x="1224" y="1035"/>
                  </a:lnTo>
                  <a:lnTo>
                    <a:pt x="1226" y="1032"/>
                  </a:lnTo>
                  <a:lnTo>
                    <a:pt x="1227" y="1031"/>
                  </a:lnTo>
                  <a:lnTo>
                    <a:pt x="1228" y="1030"/>
                  </a:lnTo>
                  <a:lnTo>
                    <a:pt x="1228" y="1031"/>
                  </a:lnTo>
                  <a:lnTo>
                    <a:pt x="1229" y="1032"/>
                  </a:lnTo>
                  <a:lnTo>
                    <a:pt x="1231" y="1034"/>
                  </a:lnTo>
                  <a:lnTo>
                    <a:pt x="1232" y="1032"/>
                  </a:lnTo>
                  <a:lnTo>
                    <a:pt x="1233" y="1030"/>
                  </a:lnTo>
                  <a:lnTo>
                    <a:pt x="1233" y="1026"/>
                  </a:lnTo>
                  <a:lnTo>
                    <a:pt x="1234" y="1020"/>
                  </a:lnTo>
                  <a:lnTo>
                    <a:pt x="1236" y="1011"/>
                  </a:lnTo>
                  <a:lnTo>
                    <a:pt x="1237" y="1004"/>
                  </a:lnTo>
                  <a:lnTo>
                    <a:pt x="1237" y="995"/>
                  </a:lnTo>
                  <a:lnTo>
                    <a:pt x="1238" y="988"/>
                  </a:lnTo>
                  <a:lnTo>
                    <a:pt x="1239" y="983"/>
                  </a:lnTo>
                  <a:lnTo>
                    <a:pt x="1241" y="979"/>
                  </a:lnTo>
                  <a:lnTo>
                    <a:pt x="1241" y="978"/>
                  </a:lnTo>
                  <a:lnTo>
                    <a:pt x="1242" y="979"/>
                  </a:lnTo>
                  <a:lnTo>
                    <a:pt x="1243" y="983"/>
                  </a:lnTo>
                  <a:lnTo>
                    <a:pt x="1244" y="986"/>
                  </a:lnTo>
                  <a:lnTo>
                    <a:pt x="1244" y="993"/>
                  </a:lnTo>
                  <a:lnTo>
                    <a:pt x="1245" y="998"/>
                  </a:lnTo>
                  <a:lnTo>
                    <a:pt x="1247" y="1002"/>
                  </a:lnTo>
                  <a:lnTo>
                    <a:pt x="1248" y="1007"/>
                  </a:lnTo>
                  <a:lnTo>
                    <a:pt x="1248" y="1012"/>
                  </a:lnTo>
                  <a:lnTo>
                    <a:pt x="1249" y="1016"/>
                  </a:lnTo>
                  <a:lnTo>
                    <a:pt x="1250" y="1021"/>
                  </a:lnTo>
                  <a:lnTo>
                    <a:pt x="1252" y="1025"/>
                  </a:lnTo>
                  <a:lnTo>
                    <a:pt x="1252" y="1027"/>
                  </a:lnTo>
                  <a:lnTo>
                    <a:pt x="1253" y="1031"/>
                  </a:lnTo>
                  <a:lnTo>
                    <a:pt x="1254" y="1034"/>
                  </a:lnTo>
                  <a:lnTo>
                    <a:pt x="1255" y="1035"/>
                  </a:lnTo>
                  <a:lnTo>
                    <a:pt x="1255" y="1037"/>
                  </a:lnTo>
                  <a:lnTo>
                    <a:pt x="1257" y="1039"/>
                  </a:lnTo>
                  <a:lnTo>
                    <a:pt x="1258" y="1041"/>
                  </a:lnTo>
                  <a:lnTo>
                    <a:pt x="1259" y="1042"/>
                  </a:lnTo>
                  <a:lnTo>
                    <a:pt x="1259" y="1043"/>
                  </a:lnTo>
                  <a:lnTo>
                    <a:pt x="1260" y="1045"/>
                  </a:lnTo>
                  <a:lnTo>
                    <a:pt x="1262" y="1045"/>
                  </a:lnTo>
                  <a:lnTo>
                    <a:pt x="1263" y="1046"/>
                  </a:lnTo>
                  <a:lnTo>
                    <a:pt x="1263" y="1046"/>
                  </a:lnTo>
                  <a:lnTo>
                    <a:pt x="1264" y="1047"/>
                  </a:lnTo>
                  <a:lnTo>
                    <a:pt x="1265" y="1047"/>
                  </a:lnTo>
                  <a:lnTo>
                    <a:pt x="1267" y="1048"/>
                  </a:lnTo>
                  <a:lnTo>
                    <a:pt x="1267" y="1050"/>
                  </a:lnTo>
                  <a:lnTo>
                    <a:pt x="1268" y="1050"/>
                  </a:lnTo>
                  <a:lnTo>
                    <a:pt x="1269" y="1050"/>
                  </a:lnTo>
                  <a:lnTo>
                    <a:pt x="1270" y="1050"/>
                  </a:lnTo>
                  <a:lnTo>
                    <a:pt x="1270" y="1050"/>
                  </a:lnTo>
                  <a:lnTo>
                    <a:pt x="1272" y="1050"/>
                  </a:lnTo>
                  <a:lnTo>
                    <a:pt x="1273" y="1050"/>
                  </a:lnTo>
                  <a:lnTo>
                    <a:pt x="1274" y="1050"/>
                  </a:lnTo>
                  <a:lnTo>
                    <a:pt x="1274" y="1050"/>
                  </a:lnTo>
                  <a:lnTo>
                    <a:pt x="1275" y="1048"/>
                  </a:lnTo>
                  <a:lnTo>
                    <a:pt x="1277" y="1048"/>
                  </a:lnTo>
                  <a:lnTo>
                    <a:pt x="1278" y="1047"/>
                  </a:lnTo>
                  <a:lnTo>
                    <a:pt x="1278" y="1047"/>
                  </a:lnTo>
                  <a:lnTo>
                    <a:pt x="1279" y="1047"/>
                  </a:lnTo>
                  <a:lnTo>
                    <a:pt x="1280" y="1048"/>
                  </a:lnTo>
                  <a:lnTo>
                    <a:pt x="1281" y="1048"/>
                  </a:lnTo>
                  <a:lnTo>
                    <a:pt x="1281" y="1048"/>
                  </a:lnTo>
                  <a:lnTo>
                    <a:pt x="1283" y="1050"/>
                  </a:lnTo>
                  <a:lnTo>
                    <a:pt x="1284" y="1050"/>
                  </a:lnTo>
                  <a:lnTo>
                    <a:pt x="1285" y="1048"/>
                  </a:lnTo>
                  <a:lnTo>
                    <a:pt x="1285" y="1048"/>
                  </a:lnTo>
                  <a:lnTo>
                    <a:pt x="1286" y="1047"/>
                  </a:lnTo>
                  <a:lnTo>
                    <a:pt x="1288" y="1046"/>
                  </a:lnTo>
                  <a:lnTo>
                    <a:pt x="1289" y="1043"/>
                  </a:lnTo>
                  <a:lnTo>
                    <a:pt x="1290" y="1041"/>
                  </a:lnTo>
                  <a:lnTo>
                    <a:pt x="1290" y="1040"/>
                  </a:lnTo>
                  <a:lnTo>
                    <a:pt x="1291" y="1039"/>
                  </a:lnTo>
                  <a:lnTo>
                    <a:pt x="1293" y="1037"/>
                  </a:lnTo>
                  <a:lnTo>
                    <a:pt x="1294" y="1037"/>
                  </a:lnTo>
                  <a:lnTo>
                    <a:pt x="1294" y="1039"/>
                  </a:lnTo>
                  <a:lnTo>
                    <a:pt x="1295" y="1040"/>
                  </a:lnTo>
                  <a:lnTo>
                    <a:pt x="1296" y="1040"/>
                  </a:lnTo>
                  <a:lnTo>
                    <a:pt x="1298" y="1041"/>
                  </a:lnTo>
                  <a:lnTo>
                    <a:pt x="1298" y="1041"/>
                  </a:lnTo>
                  <a:lnTo>
                    <a:pt x="1299" y="1041"/>
                  </a:lnTo>
                  <a:lnTo>
                    <a:pt x="1300" y="1040"/>
                  </a:lnTo>
                  <a:lnTo>
                    <a:pt x="1301" y="1039"/>
                  </a:lnTo>
                  <a:lnTo>
                    <a:pt x="1301" y="1037"/>
                  </a:lnTo>
                  <a:lnTo>
                    <a:pt x="1303" y="1035"/>
                  </a:lnTo>
                  <a:lnTo>
                    <a:pt x="1304" y="1034"/>
                  </a:lnTo>
                  <a:lnTo>
                    <a:pt x="1305" y="1031"/>
                  </a:lnTo>
                  <a:lnTo>
                    <a:pt x="1305" y="1031"/>
                  </a:lnTo>
                  <a:lnTo>
                    <a:pt x="1306" y="1030"/>
                  </a:lnTo>
                  <a:lnTo>
                    <a:pt x="1308" y="1030"/>
                  </a:lnTo>
                  <a:lnTo>
                    <a:pt x="1309" y="1031"/>
                  </a:lnTo>
                  <a:lnTo>
                    <a:pt x="1309" y="1032"/>
                  </a:lnTo>
                  <a:lnTo>
                    <a:pt x="1310" y="1034"/>
                  </a:lnTo>
                  <a:lnTo>
                    <a:pt x="1311" y="1036"/>
                  </a:lnTo>
                  <a:lnTo>
                    <a:pt x="1313" y="1039"/>
                  </a:lnTo>
                  <a:lnTo>
                    <a:pt x="1313" y="1041"/>
                  </a:lnTo>
                  <a:lnTo>
                    <a:pt x="1314" y="1043"/>
                  </a:lnTo>
                  <a:lnTo>
                    <a:pt x="1315" y="1045"/>
                  </a:lnTo>
                  <a:lnTo>
                    <a:pt x="1316" y="1046"/>
                  </a:lnTo>
                  <a:lnTo>
                    <a:pt x="1316" y="1048"/>
                  </a:lnTo>
                  <a:lnTo>
                    <a:pt x="1317" y="1050"/>
                  </a:lnTo>
                  <a:lnTo>
                    <a:pt x="1319" y="1050"/>
                  </a:lnTo>
                  <a:lnTo>
                    <a:pt x="1320" y="1051"/>
                  </a:lnTo>
                  <a:lnTo>
                    <a:pt x="1320" y="1051"/>
                  </a:lnTo>
                  <a:lnTo>
                    <a:pt x="1321" y="1051"/>
                  </a:lnTo>
                  <a:lnTo>
                    <a:pt x="1322" y="1050"/>
                  </a:lnTo>
                  <a:lnTo>
                    <a:pt x="1324" y="1050"/>
                  </a:lnTo>
                  <a:lnTo>
                    <a:pt x="1324" y="1050"/>
                  </a:lnTo>
                  <a:lnTo>
                    <a:pt x="1325" y="1050"/>
                  </a:lnTo>
                  <a:lnTo>
                    <a:pt x="1326" y="1048"/>
                  </a:lnTo>
                  <a:lnTo>
                    <a:pt x="1327" y="1048"/>
                  </a:lnTo>
                  <a:lnTo>
                    <a:pt x="1327" y="1048"/>
                  </a:lnTo>
                  <a:lnTo>
                    <a:pt x="1329" y="1048"/>
                  </a:lnTo>
                  <a:lnTo>
                    <a:pt x="1330" y="1048"/>
                  </a:lnTo>
                  <a:lnTo>
                    <a:pt x="1331" y="1048"/>
                  </a:lnTo>
                  <a:lnTo>
                    <a:pt x="1331" y="1048"/>
                  </a:lnTo>
                  <a:lnTo>
                    <a:pt x="1332" y="1048"/>
                  </a:lnTo>
                  <a:lnTo>
                    <a:pt x="1334" y="1048"/>
                  </a:lnTo>
                  <a:lnTo>
                    <a:pt x="1335" y="1050"/>
                  </a:lnTo>
                  <a:lnTo>
                    <a:pt x="1335" y="1050"/>
                  </a:lnTo>
                  <a:lnTo>
                    <a:pt x="1336" y="1051"/>
                  </a:lnTo>
                  <a:lnTo>
                    <a:pt x="1337" y="1051"/>
                  </a:lnTo>
                  <a:lnTo>
                    <a:pt x="1339" y="1051"/>
                  </a:lnTo>
                  <a:lnTo>
                    <a:pt x="1339" y="1052"/>
                  </a:lnTo>
                  <a:lnTo>
                    <a:pt x="1340" y="1052"/>
                  </a:lnTo>
                  <a:lnTo>
                    <a:pt x="1341" y="1052"/>
                  </a:lnTo>
                  <a:lnTo>
                    <a:pt x="1342" y="1052"/>
                  </a:lnTo>
                  <a:lnTo>
                    <a:pt x="1344" y="1051"/>
                  </a:lnTo>
                  <a:lnTo>
                    <a:pt x="1344" y="1051"/>
                  </a:lnTo>
                  <a:lnTo>
                    <a:pt x="1345" y="1050"/>
                  </a:lnTo>
                  <a:lnTo>
                    <a:pt x="1346" y="1050"/>
                  </a:lnTo>
                  <a:lnTo>
                    <a:pt x="1347" y="1050"/>
                  </a:lnTo>
                  <a:lnTo>
                    <a:pt x="1347" y="1048"/>
                  </a:lnTo>
                  <a:lnTo>
                    <a:pt x="1349" y="1047"/>
                  </a:lnTo>
                  <a:lnTo>
                    <a:pt x="1350" y="1046"/>
                  </a:lnTo>
                  <a:lnTo>
                    <a:pt x="1351" y="1042"/>
                  </a:lnTo>
                  <a:lnTo>
                    <a:pt x="1351" y="1036"/>
                  </a:lnTo>
                  <a:lnTo>
                    <a:pt x="1352" y="1022"/>
                  </a:lnTo>
                  <a:lnTo>
                    <a:pt x="1353" y="994"/>
                  </a:lnTo>
                  <a:lnTo>
                    <a:pt x="1355" y="937"/>
                  </a:lnTo>
                  <a:lnTo>
                    <a:pt x="1355" y="830"/>
                  </a:lnTo>
                  <a:lnTo>
                    <a:pt x="1356" y="641"/>
                  </a:lnTo>
                  <a:lnTo>
                    <a:pt x="1357" y="341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159"/>
                  </a:lnTo>
                  <a:lnTo>
                    <a:pt x="1366" y="402"/>
                  </a:lnTo>
                  <a:lnTo>
                    <a:pt x="1367" y="577"/>
                  </a:lnTo>
                  <a:lnTo>
                    <a:pt x="1368" y="698"/>
                  </a:lnTo>
                  <a:lnTo>
                    <a:pt x="1370" y="783"/>
                  </a:lnTo>
                  <a:lnTo>
                    <a:pt x="1370" y="841"/>
                  </a:lnTo>
                  <a:lnTo>
                    <a:pt x="1371" y="882"/>
                  </a:lnTo>
                  <a:lnTo>
                    <a:pt x="1372" y="911"/>
                  </a:lnTo>
                  <a:lnTo>
                    <a:pt x="1373" y="932"/>
                  </a:lnTo>
                  <a:lnTo>
                    <a:pt x="1373" y="948"/>
                  </a:lnTo>
                  <a:lnTo>
                    <a:pt x="1375" y="960"/>
                  </a:lnTo>
                  <a:lnTo>
                    <a:pt x="1376" y="970"/>
                  </a:lnTo>
                  <a:lnTo>
                    <a:pt x="1377" y="978"/>
                  </a:lnTo>
                  <a:lnTo>
                    <a:pt x="1377" y="985"/>
                  </a:lnTo>
                  <a:lnTo>
                    <a:pt x="1378" y="991"/>
                  </a:lnTo>
                  <a:lnTo>
                    <a:pt x="1380" y="998"/>
                  </a:lnTo>
                  <a:lnTo>
                    <a:pt x="1381" y="1002"/>
                  </a:lnTo>
                  <a:lnTo>
                    <a:pt x="1381" y="1006"/>
                  </a:lnTo>
                  <a:lnTo>
                    <a:pt x="1382" y="1011"/>
                  </a:lnTo>
                  <a:lnTo>
                    <a:pt x="1383" y="1015"/>
                  </a:lnTo>
                  <a:lnTo>
                    <a:pt x="1385" y="1017"/>
                  </a:lnTo>
                  <a:lnTo>
                    <a:pt x="1385" y="1021"/>
                  </a:lnTo>
                  <a:lnTo>
                    <a:pt x="1386" y="1024"/>
                  </a:lnTo>
                  <a:lnTo>
                    <a:pt x="1387" y="1026"/>
                  </a:lnTo>
                  <a:lnTo>
                    <a:pt x="1388" y="1029"/>
                  </a:lnTo>
                  <a:lnTo>
                    <a:pt x="1388" y="1030"/>
                  </a:lnTo>
                  <a:lnTo>
                    <a:pt x="1389" y="1032"/>
                  </a:lnTo>
                  <a:lnTo>
                    <a:pt x="1391" y="1035"/>
                  </a:lnTo>
                  <a:lnTo>
                    <a:pt x="1392" y="1036"/>
                  </a:lnTo>
                  <a:lnTo>
                    <a:pt x="1392" y="1037"/>
                  </a:lnTo>
                  <a:lnTo>
                    <a:pt x="1393" y="1040"/>
                  </a:lnTo>
                  <a:lnTo>
                    <a:pt x="1394" y="1041"/>
                  </a:lnTo>
                  <a:lnTo>
                    <a:pt x="1396" y="1042"/>
                  </a:lnTo>
                  <a:lnTo>
                    <a:pt x="1396" y="1043"/>
                  </a:lnTo>
                  <a:lnTo>
                    <a:pt x="1397" y="1043"/>
                  </a:lnTo>
                  <a:lnTo>
                    <a:pt x="1398" y="1045"/>
                  </a:lnTo>
                  <a:lnTo>
                    <a:pt x="1399" y="1046"/>
                  </a:lnTo>
                  <a:lnTo>
                    <a:pt x="1401" y="1046"/>
                  </a:lnTo>
                  <a:lnTo>
                    <a:pt x="1401" y="1047"/>
                  </a:lnTo>
                  <a:lnTo>
                    <a:pt x="1402" y="1047"/>
                  </a:lnTo>
                  <a:lnTo>
                    <a:pt x="1403" y="1047"/>
                  </a:lnTo>
                  <a:lnTo>
                    <a:pt x="1404" y="1047"/>
                  </a:lnTo>
                  <a:lnTo>
                    <a:pt x="1404" y="1047"/>
                  </a:lnTo>
                  <a:lnTo>
                    <a:pt x="1406" y="1047"/>
                  </a:lnTo>
                  <a:lnTo>
                    <a:pt x="1407" y="1047"/>
                  </a:lnTo>
                  <a:lnTo>
                    <a:pt x="1408" y="1047"/>
                  </a:lnTo>
                  <a:lnTo>
                    <a:pt x="1408" y="1047"/>
                  </a:lnTo>
                  <a:lnTo>
                    <a:pt x="1409" y="1047"/>
                  </a:lnTo>
                  <a:lnTo>
                    <a:pt x="1411" y="1047"/>
                  </a:lnTo>
                  <a:lnTo>
                    <a:pt x="1412" y="1047"/>
                  </a:lnTo>
                  <a:lnTo>
                    <a:pt x="1412" y="1047"/>
                  </a:lnTo>
                  <a:lnTo>
                    <a:pt x="1413" y="1048"/>
                  </a:lnTo>
                  <a:lnTo>
                    <a:pt x="1414" y="1048"/>
                  </a:lnTo>
                  <a:lnTo>
                    <a:pt x="1416" y="1048"/>
                  </a:lnTo>
                  <a:lnTo>
                    <a:pt x="1416" y="1050"/>
                  </a:lnTo>
                  <a:lnTo>
                    <a:pt x="1417" y="1050"/>
                  </a:lnTo>
                  <a:lnTo>
                    <a:pt x="1418" y="1050"/>
                  </a:lnTo>
                  <a:lnTo>
                    <a:pt x="1419" y="1050"/>
                  </a:lnTo>
                  <a:lnTo>
                    <a:pt x="1419" y="1050"/>
                  </a:lnTo>
                  <a:lnTo>
                    <a:pt x="1420" y="1050"/>
                  </a:lnTo>
                  <a:lnTo>
                    <a:pt x="1422" y="1050"/>
                  </a:lnTo>
                  <a:lnTo>
                    <a:pt x="1423" y="1048"/>
                  </a:lnTo>
                  <a:lnTo>
                    <a:pt x="1423" y="1048"/>
                  </a:lnTo>
                  <a:lnTo>
                    <a:pt x="1424" y="1047"/>
                  </a:lnTo>
                  <a:lnTo>
                    <a:pt x="1425" y="1046"/>
                  </a:lnTo>
                  <a:lnTo>
                    <a:pt x="1427" y="1045"/>
                  </a:lnTo>
                  <a:lnTo>
                    <a:pt x="1427" y="1045"/>
                  </a:lnTo>
                  <a:lnTo>
                    <a:pt x="1428" y="1043"/>
                  </a:lnTo>
                  <a:lnTo>
                    <a:pt x="1429" y="1043"/>
                  </a:lnTo>
                  <a:lnTo>
                    <a:pt x="1430" y="1043"/>
                  </a:lnTo>
                  <a:lnTo>
                    <a:pt x="1430" y="1043"/>
                  </a:lnTo>
                  <a:lnTo>
                    <a:pt x="1432" y="1043"/>
                  </a:lnTo>
                  <a:lnTo>
                    <a:pt x="1433" y="1043"/>
                  </a:lnTo>
                  <a:lnTo>
                    <a:pt x="1434" y="1043"/>
                  </a:lnTo>
                  <a:lnTo>
                    <a:pt x="1434" y="1043"/>
                  </a:lnTo>
                  <a:lnTo>
                    <a:pt x="1435" y="1043"/>
                  </a:lnTo>
                  <a:lnTo>
                    <a:pt x="1437" y="1043"/>
                  </a:lnTo>
                  <a:lnTo>
                    <a:pt x="1438" y="1043"/>
                  </a:lnTo>
                  <a:lnTo>
                    <a:pt x="1438" y="1042"/>
                  </a:lnTo>
                  <a:lnTo>
                    <a:pt x="1439" y="1042"/>
                  </a:lnTo>
                  <a:lnTo>
                    <a:pt x="1440" y="1042"/>
                  </a:lnTo>
                  <a:lnTo>
                    <a:pt x="1442" y="1042"/>
                  </a:lnTo>
                  <a:lnTo>
                    <a:pt x="1442" y="1042"/>
                  </a:lnTo>
                  <a:lnTo>
                    <a:pt x="1443" y="1042"/>
                  </a:lnTo>
                  <a:lnTo>
                    <a:pt x="1444" y="1042"/>
                  </a:lnTo>
                  <a:lnTo>
                    <a:pt x="1445" y="1042"/>
                  </a:lnTo>
                  <a:lnTo>
                    <a:pt x="1445" y="1042"/>
                  </a:lnTo>
                  <a:lnTo>
                    <a:pt x="1447" y="1042"/>
                  </a:lnTo>
                  <a:lnTo>
                    <a:pt x="1448" y="1043"/>
                  </a:lnTo>
                  <a:lnTo>
                    <a:pt x="1449" y="1043"/>
                  </a:lnTo>
                  <a:lnTo>
                    <a:pt x="1449" y="1043"/>
                  </a:lnTo>
                  <a:lnTo>
                    <a:pt x="1450" y="1045"/>
                  </a:lnTo>
                  <a:lnTo>
                    <a:pt x="1452" y="1045"/>
                  </a:lnTo>
                  <a:lnTo>
                    <a:pt x="1453" y="1045"/>
                  </a:lnTo>
                  <a:lnTo>
                    <a:pt x="1453" y="1046"/>
                  </a:lnTo>
                  <a:lnTo>
                    <a:pt x="1454" y="1046"/>
                  </a:lnTo>
                  <a:lnTo>
                    <a:pt x="1455" y="1046"/>
                  </a:lnTo>
                  <a:lnTo>
                    <a:pt x="1456" y="1047"/>
                  </a:lnTo>
                  <a:lnTo>
                    <a:pt x="1458" y="1047"/>
                  </a:lnTo>
                  <a:lnTo>
                    <a:pt x="1458" y="1047"/>
                  </a:lnTo>
                  <a:lnTo>
                    <a:pt x="1459" y="1047"/>
                  </a:lnTo>
                  <a:lnTo>
                    <a:pt x="1460" y="1048"/>
                  </a:lnTo>
                  <a:lnTo>
                    <a:pt x="1461" y="1048"/>
                  </a:lnTo>
                  <a:lnTo>
                    <a:pt x="1461" y="1048"/>
                  </a:lnTo>
                  <a:lnTo>
                    <a:pt x="1463" y="1048"/>
                  </a:lnTo>
                  <a:lnTo>
                    <a:pt x="1464" y="1048"/>
                  </a:lnTo>
                  <a:lnTo>
                    <a:pt x="1465" y="1048"/>
                  </a:lnTo>
                  <a:lnTo>
                    <a:pt x="1465" y="1048"/>
                  </a:lnTo>
                  <a:lnTo>
                    <a:pt x="1466" y="1048"/>
                  </a:lnTo>
                  <a:lnTo>
                    <a:pt x="1468" y="1050"/>
                  </a:lnTo>
                  <a:lnTo>
                    <a:pt x="1469" y="1050"/>
                  </a:lnTo>
                  <a:lnTo>
                    <a:pt x="1469" y="1050"/>
                  </a:lnTo>
                  <a:lnTo>
                    <a:pt x="1470" y="1048"/>
                  </a:lnTo>
                  <a:lnTo>
                    <a:pt x="1471" y="1048"/>
                  </a:lnTo>
                  <a:lnTo>
                    <a:pt x="1473" y="1047"/>
                  </a:lnTo>
                  <a:lnTo>
                    <a:pt x="1473" y="1045"/>
                  </a:lnTo>
                  <a:lnTo>
                    <a:pt x="1474" y="1042"/>
                  </a:lnTo>
                  <a:lnTo>
                    <a:pt x="1475" y="1040"/>
                  </a:lnTo>
                  <a:lnTo>
                    <a:pt x="1476" y="1036"/>
                  </a:lnTo>
                  <a:lnTo>
                    <a:pt x="1476" y="1034"/>
                  </a:lnTo>
                  <a:lnTo>
                    <a:pt x="1478" y="1032"/>
                  </a:lnTo>
                  <a:lnTo>
                    <a:pt x="1479" y="1031"/>
                  </a:lnTo>
                  <a:lnTo>
                    <a:pt x="1480" y="1032"/>
                  </a:lnTo>
                  <a:lnTo>
                    <a:pt x="1480" y="1035"/>
                  </a:lnTo>
                  <a:lnTo>
                    <a:pt x="1481" y="1037"/>
                  </a:lnTo>
                  <a:lnTo>
                    <a:pt x="1483" y="1041"/>
                  </a:lnTo>
                  <a:lnTo>
                    <a:pt x="1484" y="1043"/>
                  </a:lnTo>
                  <a:lnTo>
                    <a:pt x="1484" y="1046"/>
                  </a:lnTo>
                  <a:lnTo>
                    <a:pt x="1485" y="1048"/>
                  </a:lnTo>
                  <a:lnTo>
                    <a:pt x="1486" y="1048"/>
                  </a:lnTo>
                  <a:lnTo>
                    <a:pt x="1488" y="1048"/>
                  </a:lnTo>
                  <a:lnTo>
                    <a:pt x="1488" y="1048"/>
                  </a:lnTo>
                  <a:lnTo>
                    <a:pt x="1489" y="1047"/>
                  </a:lnTo>
                  <a:lnTo>
                    <a:pt x="1490" y="1045"/>
                  </a:lnTo>
                  <a:lnTo>
                    <a:pt x="1491" y="1043"/>
                  </a:lnTo>
                  <a:lnTo>
                    <a:pt x="1491" y="1042"/>
                  </a:lnTo>
                  <a:lnTo>
                    <a:pt x="1492" y="1041"/>
                  </a:lnTo>
                  <a:lnTo>
                    <a:pt x="1494" y="1041"/>
                  </a:lnTo>
                  <a:lnTo>
                    <a:pt x="1495" y="1042"/>
                  </a:lnTo>
                  <a:lnTo>
                    <a:pt x="1495" y="1043"/>
                  </a:lnTo>
                  <a:lnTo>
                    <a:pt x="1496" y="1045"/>
                  </a:lnTo>
                  <a:lnTo>
                    <a:pt x="1497" y="1047"/>
                  </a:lnTo>
                  <a:lnTo>
                    <a:pt x="1499" y="1048"/>
                  </a:lnTo>
                  <a:lnTo>
                    <a:pt x="1499" y="1051"/>
                  </a:lnTo>
                  <a:lnTo>
                    <a:pt x="1500" y="1052"/>
                  </a:lnTo>
                  <a:lnTo>
                    <a:pt x="1501" y="1053"/>
                  </a:lnTo>
                  <a:lnTo>
                    <a:pt x="1502" y="1055"/>
                  </a:lnTo>
                  <a:lnTo>
                    <a:pt x="1502" y="1055"/>
                  </a:lnTo>
                  <a:lnTo>
                    <a:pt x="1504" y="1055"/>
                  </a:lnTo>
                  <a:lnTo>
                    <a:pt x="1505" y="1052"/>
                  </a:lnTo>
                  <a:lnTo>
                    <a:pt x="1506" y="1048"/>
                  </a:lnTo>
                  <a:lnTo>
                    <a:pt x="1506" y="1045"/>
                  </a:lnTo>
                  <a:lnTo>
                    <a:pt x="1507" y="1039"/>
                  </a:lnTo>
                  <a:lnTo>
                    <a:pt x="1509" y="1031"/>
                  </a:lnTo>
                  <a:lnTo>
                    <a:pt x="1510" y="1021"/>
                  </a:lnTo>
                  <a:lnTo>
                    <a:pt x="1511" y="1017"/>
                  </a:lnTo>
                  <a:lnTo>
                    <a:pt x="1511" y="1011"/>
                  </a:lnTo>
                  <a:lnTo>
                    <a:pt x="1512" y="1007"/>
                  </a:lnTo>
                  <a:lnTo>
                    <a:pt x="1514" y="1006"/>
                  </a:lnTo>
                  <a:lnTo>
                    <a:pt x="1515" y="1009"/>
                  </a:lnTo>
                  <a:lnTo>
                    <a:pt x="1515" y="1011"/>
                  </a:lnTo>
                  <a:lnTo>
                    <a:pt x="1516" y="1016"/>
                  </a:lnTo>
                  <a:lnTo>
                    <a:pt x="1517" y="1022"/>
                  </a:lnTo>
                  <a:lnTo>
                    <a:pt x="1519" y="1029"/>
                  </a:lnTo>
                  <a:lnTo>
                    <a:pt x="1519" y="1034"/>
                  </a:lnTo>
                  <a:lnTo>
                    <a:pt x="1520" y="1040"/>
                  </a:lnTo>
                  <a:lnTo>
                    <a:pt x="1521" y="1045"/>
                  </a:lnTo>
                  <a:lnTo>
                    <a:pt x="1522" y="1048"/>
                  </a:lnTo>
                  <a:lnTo>
                    <a:pt x="1522" y="1052"/>
                  </a:lnTo>
                  <a:lnTo>
                    <a:pt x="1524" y="1055"/>
                  </a:lnTo>
                  <a:lnTo>
                    <a:pt x="1525" y="1056"/>
                  </a:lnTo>
                  <a:lnTo>
                    <a:pt x="1526" y="1056"/>
                  </a:lnTo>
                  <a:lnTo>
                    <a:pt x="1526" y="1055"/>
                  </a:lnTo>
                  <a:lnTo>
                    <a:pt x="1527" y="1055"/>
                  </a:lnTo>
                  <a:lnTo>
                    <a:pt x="1528" y="1053"/>
                  </a:lnTo>
                  <a:lnTo>
                    <a:pt x="1530" y="1052"/>
                  </a:lnTo>
                  <a:lnTo>
                    <a:pt x="1530" y="1052"/>
                  </a:lnTo>
                  <a:lnTo>
                    <a:pt x="1531" y="1052"/>
                  </a:lnTo>
                  <a:lnTo>
                    <a:pt x="1532" y="1051"/>
                  </a:lnTo>
                  <a:lnTo>
                    <a:pt x="1533" y="1051"/>
                  </a:lnTo>
                  <a:lnTo>
                    <a:pt x="1533" y="1048"/>
                  </a:lnTo>
                  <a:lnTo>
                    <a:pt x="1535" y="1046"/>
                  </a:lnTo>
                  <a:lnTo>
                    <a:pt x="1536" y="1042"/>
                  </a:lnTo>
                  <a:lnTo>
                    <a:pt x="1537" y="1036"/>
                  </a:lnTo>
                  <a:lnTo>
                    <a:pt x="1537" y="1029"/>
                  </a:lnTo>
                  <a:lnTo>
                    <a:pt x="1538" y="1019"/>
                  </a:lnTo>
                  <a:lnTo>
                    <a:pt x="1540" y="1009"/>
                  </a:lnTo>
                  <a:lnTo>
                    <a:pt x="1541" y="1000"/>
                  </a:lnTo>
                  <a:lnTo>
                    <a:pt x="1541" y="990"/>
                  </a:lnTo>
                  <a:lnTo>
                    <a:pt x="1542" y="984"/>
                  </a:lnTo>
                  <a:lnTo>
                    <a:pt x="1543" y="978"/>
                  </a:lnTo>
                  <a:lnTo>
                    <a:pt x="1545" y="974"/>
                  </a:lnTo>
                  <a:lnTo>
                    <a:pt x="1545" y="971"/>
                  </a:lnTo>
                  <a:lnTo>
                    <a:pt x="1546" y="970"/>
                  </a:lnTo>
                  <a:lnTo>
                    <a:pt x="1547" y="969"/>
                  </a:lnTo>
                  <a:lnTo>
                    <a:pt x="1548" y="968"/>
                  </a:lnTo>
                  <a:lnTo>
                    <a:pt x="1548" y="965"/>
                  </a:lnTo>
                  <a:lnTo>
                    <a:pt x="1550" y="963"/>
                  </a:lnTo>
                  <a:lnTo>
                    <a:pt x="1551" y="959"/>
                  </a:lnTo>
                  <a:lnTo>
                    <a:pt x="1552" y="957"/>
                  </a:lnTo>
                  <a:lnTo>
                    <a:pt x="1552" y="954"/>
                  </a:lnTo>
                  <a:lnTo>
                    <a:pt x="1553" y="953"/>
                  </a:lnTo>
                  <a:lnTo>
                    <a:pt x="1555" y="952"/>
                  </a:lnTo>
                  <a:lnTo>
                    <a:pt x="1556" y="952"/>
                  </a:lnTo>
                  <a:lnTo>
                    <a:pt x="1556" y="953"/>
                  </a:lnTo>
                  <a:lnTo>
                    <a:pt x="1557" y="955"/>
                  </a:lnTo>
                  <a:lnTo>
                    <a:pt x="1558" y="959"/>
                  </a:lnTo>
                  <a:lnTo>
                    <a:pt x="1560" y="964"/>
                  </a:lnTo>
                  <a:lnTo>
                    <a:pt x="1560" y="970"/>
                  </a:lnTo>
                  <a:lnTo>
                    <a:pt x="1561" y="976"/>
                  </a:lnTo>
                  <a:lnTo>
                    <a:pt x="1562" y="983"/>
                  </a:lnTo>
                  <a:lnTo>
                    <a:pt x="1563" y="989"/>
                  </a:lnTo>
                  <a:lnTo>
                    <a:pt x="1563" y="995"/>
                  </a:lnTo>
                  <a:lnTo>
                    <a:pt x="1564" y="1002"/>
                  </a:lnTo>
                  <a:lnTo>
                    <a:pt x="1566" y="1007"/>
                  </a:lnTo>
                  <a:lnTo>
                    <a:pt x="1567" y="1014"/>
                  </a:lnTo>
                  <a:lnTo>
                    <a:pt x="1568" y="1020"/>
                  </a:lnTo>
                  <a:lnTo>
                    <a:pt x="1568" y="1025"/>
                  </a:lnTo>
                  <a:lnTo>
                    <a:pt x="1569" y="1029"/>
                  </a:lnTo>
                  <a:lnTo>
                    <a:pt x="1571" y="1032"/>
                  </a:lnTo>
                  <a:lnTo>
                    <a:pt x="1572" y="1036"/>
                  </a:lnTo>
                  <a:lnTo>
                    <a:pt x="1572" y="1040"/>
                  </a:lnTo>
                  <a:lnTo>
                    <a:pt x="1573" y="1041"/>
                  </a:lnTo>
                  <a:lnTo>
                    <a:pt x="1574" y="1043"/>
                  </a:lnTo>
                  <a:lnTo>
                    <a:pt x="1576" y="1045"/>
                  </a:lnTo>
                  <a:lnTo>
                    <a:pt x="1576" y="1047"/>
                  </a:lnTo>
                  <a:lnTo>
                    <a:pt x="1577" y="1048"/>
                  </a:lnTo>
                  <a:lnTo>
                    <a:pt x="1578" y="1048"/>
                  </a:lnTo>
                  <a:lnTo>
                    <a:pt x="1579" y="1050"/>
                  </a:lnTo>
                  <a:lnTo>
                    <a:pt x="1579" y="1050"/>
                  </a:lnTo>
                  <a:lnTo>
                    <a:pt x="1581" y="1051"/>
                  </a:lnTo>
                  <a:lnTo>
                    <a:pt x="1582" y="1051"/>
                  </a:lnTo>
                  <a:lnTo>
                    <a:pt x="1583" y="1051"/>
                  </a:lnTo>
                  <a:lnTo>
                    <a:pt x="1583" y="1051"/>
                  </a:lnTo>
                  <a:lnTo>
                    <a:pt x="1584" y="1051"/>
                  </a:lnTo>
                  <a:lnTo>
                    <a:pt x="1586" y="1051"/>
                  </a:lnTo>
                  <a:lnTo>
                    <a:pt x="1587" y="1051"/>
                  </a:lnTo>
                  <a:lnTo>
                    <a:pt x="1587" y="1051"/>
                  </a:lnTo>
                  <a:lnTo>
                    <a:pt x="1588" y="1052"/>
                  </a:lnTo>
                  <a:lnTo>
                    <a:pt x="1589" y="1052"/>
                  </a:lnTo>
                  <a:lnTo>
                    <a:pt x="1591" y="1052"/>
                  </a:lnTo>
                  <a:lnTo>
                    <a:pt x="1591" y="1053"/>
                  </a:lnTo>
                  <a:lnTo>
                    <a:pt x="1592" y="1053"/>
                  </a:lnTo>
                  <a:lnTo>
                    <a:pt x="1593" y="1055"/>
                  </a:lnTo>
                  <a:lnTo>
                    <a:pt x="1594" y="1055"/>
                  </a:lnTo>
                  <a:lnTo>
                    <a:pt x="1594" y="1055"/>
                  </a:lnTo>
                  <a:lnTo>
                    <a:pt x="1596" y="1056"/>
                  </a:lnTo>
                  <a:lnTo>
                    <a:pt x="1597" y="1056"/>
                  </a:lnTo>
                  <a:lnTo>
                    <a:pt x="1598" y="1057"/>
                  </a:lnTo>
                  <a:lnTo>
                    <a:pt x="1598" y="1057"/>
                  </a:lnTo>
                  <a:lnTo>
                    <a:pt x="1599" y="1058"/>
                  </a:lnTo>
                  <a:lnTo>
                    <a:pt x="1600" y="1058"/>
                  </a:lnTo>
                  <a:lnTo>
                    <a:pt x="1602" y="1060"/>
                  </a:lnTo>
                  <a:lnTo>
                    <a:pt x="1602" y="1060"/>
                  </a:lnTo>
                  <a:lnTo>
                    <a:pt x="1603" y="1061"/>
                  </a:lnTo>
                  <a:lnTo>
                    <a:pt x="1604" y="1061"/>
                  </a:lnTo>
                  <a:lnTo>
                    <a:pt x="1605" y="1062"/>
                  </a:lnTo>
                  <a:lnTo>
                    <a:pt x="1605" y="1062"/>
                  </a:lnTo>
                  <a:lnTo>
                    <a:pt x="1607" y="1062"/>
                  </a:lnTo>
                  <a:lnTo>
                    <a:pt x="1608" y="1062"/>
                  </a:lnTo>
                  <a:lnTo>
                    <a:pt x="1609" y="1062"/>
                  </a:lnTo>
                  <a:lnTo>
                    <a:pt x="1609" y="1062"/>
                  </a:lnTo>
                  <a:lnTo>
                    <a:pt x="1610" y="1063"/>
                  </a:lnTo>
                  <a:lnTo>
                    <a:pt x="1612" y="1063"/>
                  </a:lnTo>
                  <a:lnTo>
                    <a:pt x="1613" y="1063"/>
                  </a:lnTo>
                  <a:lnTo>
                    <a:pt x="1613" y="1065"/>
                  </a:lnTo>
                  <a:lnTo>
                    <a:pt x="1614" y="1065"/>
                  </a:lnTo>
                  <a:lnTo>
                    <a:pt x="1615" y="1066"/>
                  </a:lnTo>
                  <a:lnTo>
                    <a:pt x="1617" y="1066"/>
                  </a:lnTo>
                  <a:lnTo>
                    <a:pt x="1617" y="1066"/>
                  </a:lnTo>
                  <a:lnTo>
                    <a:pt x="1618" y="1066"/>
                  </a:lnTo>
                  <a:lnTo>
                    <a:pt x="1619" y="1065"/>
                  </a:lnTo>
                  <a:lnTo>
                    <a:pt x="1620" y="1063"/>
                  </a:lnTo>
                  <a:lnTo>
                    <a:pt x="1620" y="1062"/>
                  </a:lnTo>
                  <a:lnTo>
                    <a:pt x="1622" y="1058"/>
                  </a:lnTo>
                  <a:lnTo>
                    <a:pt x="1623" y="1055"/>
                  </a:lnTo>
                  <a:lnTo>
                    <a:pt x="1624" y="1051"/>
                  </a:lnTo>
                  <a:lnTo>
                    <a:pt x="1625" y="1047"/>
                  </a:lnTo>
                  <a:lnTo>
                    <a:pt x="1625" y="1043"/>
                  </a:lnTo>
                  <a:lnTo>
                    <a:pt x="1627" y="1042"/>
                  </a:lnTo>
                  <a:lnTo>
                    <a:pt x="1628" y="1041"/>
                  </a:lnTo>
                  <a:lnTo>
                    <a:pt x="1629" y="1042"/>
                  </a:lnTo>
                  <a:lnTo>
                    <a:pt x="1629" y="1043"/>
                  </a:lnTo>
                  <a:lnTo>
                    <a:pt x="1630" y="1045"/>
                  </a:lnTo>
                  <a:lnTo>
                    <a:pt x="1632" y="1046"/>
                  </a:lnTo>
                  <a:lnTo>
                    <a:pt x="1633" y="1046"/>
                  </a:lnTo>
                  <a:lnTo>
                    <a:pt x="1633" y="1047"/>
                  </a:lnTo>
                  <a:lnTo>
                    <a:pt x="1634" y="1047"/>
                  </a:lnTo>
                  <a:lnTo>
                    <a:pt x="1635" y="1048"/>
                  </a:lnTo>
                  <a:lnTo>
                    <a:pt x="1636" y="1048"/>
                  </a:lnTo>
                  <a:lnTo>
                    <a:pt x="1636" y="1050"/>
                  </a:lnTo>
                  <a:lnTo>
                    <a:pt x="1638" y="1051"/>
                  </a:lnTo>
                  <a:lnTo>
                    <a:pt x="1639" y="1051"/>
                  </a:lnTo>
                  <a:lnTo>
                    <a:pt x="1640" y="1052"/>
                  </a:lnTo>
                  <a:lnTo>
                    <a:pt x="1640" y="1052"/>
                  </a:lnTo>
                  <a:lnTo>
                    <a:pt x="1641" y="1053"/>
                  </a:lnTo>
                  <a:lnTo>
                    <a:pt x="1643" y="1055"/>
                  </a:lnTo>
                  <a:lnTo>
                    <a:pt x="1644" y="1056"/>
                  </a:lnTo>
                  <a:lnTo>
                    <a:pt x="1644" y="1057"/>
                  </a:lnTo>
                  <a:lnTo>
                    <a:pt x="1645" y="1058"/>
                  </a:lnTo>
                  <a:lnTo>
                    <a:pt x="1646" y="1060"/>
                  </a:lnTo>
                  <a:lnTo>
                    <a:pt x="1648" y="1060"/>
                  </a:lnTo>
                  <a:lnTo>
                    <a:pt x="1648" y="1060"/>
                  </a:lnTo>
                  <a:lnTo>
                    <a:pt x="1649" y="1060"/>
                  </a:lnTo>
                  <a:lnTo>
                    <a:pt x="1650" y="1061"/>
                  </a:lnTo>
                  <a:lnTo>
                    <a:pt x="1651" y="1060"/>
                  </a:lnTo>
                  <a:lnTo>
                    <a:pt x="1651" y="1060"/>
                  </a:lnTo>
                  <a:lnTo>
                    <a:pt x="1653" y="1058"/>
                  </a:lnTo>
                  <a:lnTo>
                    <a:pt x="1654" y="1057"/>
                  </a:lnTo>
                  <a:lnTo>
                    <a:pt x="1655" y="1056"/>
                  </a:lnTo>
                  <a:lnTo>
                    <a:pt x="1655" y="1053"/>
                  </a:lnTo>
                  <a:lnTo>
                    <a:pt x="1656" y="1052"/>
                  </a:lnTo>
                  <a:lnTo>
                    <a:pt x="1658" y="1051"/>
                  </a:lnTo>
                  <a:lnTo>
                    <a:pt x="1659" y="1050"/>
                  </a:lnTo>
                  <a:lnTo>
                    <a:pt x="1659" y="1048"/>
                  </a:lnTo>
                  <a:lnTo>
                    <a:pt x="1660" y="1048"/>
                  </a:lnTo>
                  <a:lnTo>
                    <a:pt x="1661" y="1047"/>
                  </a:lnTo>
                  <a:lnTo>
                    <a:pt x="1663" y="1047"/>
                  </a:lnTo>
                  <a:lnTo>
                    <a:pt x="1663" y="1046"/>
                  </a:lnTo>
                  <a:lnTo>
                    <a:pt x="1664" y="1046"/>
                  </a:lnTo>
                  <a:lnTo>
                    <a:pt x="1665" y="1046"/>
                  </a:lnTo>
                  <a:lnTo>
                    <a:pt x="1666" y="1047"/>
                  </a:lnTo>
                  <a:lnTo>
                    <a:pt x="1666" y="1047"/>
                  </a:lnTo>
                  <a:lnTo>
                    <a:pt x="1668" y="1047"/>
                  </a:lnTo>
                  <a:lnTo>
                    <a:pt x="1669" y="1048"/>
                  </a:lnTo>
                  <a:lnTo>
                    <a:pt x="1670" y="1048"/>
                  </a:lnTo>
                  <a:lnTo>
                    <a:pt x="1670" y="1050"/>
                  </a:lnTo>
                  <a:lnTo>
                    <a:pt x="1671" y="1050"/>
                  </a:lnTo>
                  <a:lnTo>
                    <a:pt x="1672" y="1050"/>
                  </a:lnTo>
                  <a:lnTo>
                    <a:pt x="1674" y="1051"/>
                  </a:lnTo>
                  <a:lnTo>
                    <a:pt x="1674" y="1051"/>
                  </a:lnTo>
                  <a:lnTo>
                    <a:pt x="1675" y="1051"/>
                  </a:lnTo>
                  <a:lnTo>
                    <a:pt x="1676" y="1052"/>
                  </a:lnTo>
                  <a:lnTo>
                    <a:pt x="1677" y="1052"/>
                  </a:lnTo>
                  <a:lnTo>
                    <a:pt x="1679" y="1052"/>
                  </a:lnTo>
                  <a:lnTo>
                    <a:pt x="1679" y="1052"/>
                  </a:lnTo>
                  <a:lnTo>
                    <a:pt x="1680" y="1052"/>
                  </a:lnTo>
                  <a:lnTo>
                    <a:pt x="1681" y="1052"/>
                  </a:lnTo>
                  <a:lnTo>
                    <a:pt x="1682" y="1051"/>
                  </a:lnTo>
                  <a:lnTo>
                    <a:pt x="1682" y="1051"/>
                  </a:lnTo>
                  <a:lnTo>
                    <a:pt x="1684" y="1050"/>
                  </a:lnTo>
                  <a:lnTo>
                    <a:pt x="1685" y="1050"/>
                  </a:lnTo>
                  <a:lnTo>
                    <a:pt x="1686" y="1050"/>
                  </a:lnTo>
                  <a:lnTo>
                    <a:pt x="1686" y="1050"/>
                  </a:lnTo>
                  <a:lnTo>
                    <a:pt x="1687" y="1048"/>
                  </a:lnTo>
                  <a:lnTo>
                    <a:pt x="1689" y="1048"/>
                  </a:lnTo>
                  <a:lnTo>
                    <a:pt x="1690" y="1047"/>
                  </a:lnTo>
                  <a:lnTo>
                    <a:pt x="1690" y="1045"/>
                  </a:lnTo>
                  <a:lnTo>
                    <a:pt x="1691" y="1041"/>
                  </a:lnTo>
                  <a:lnTo>
                    <a:pt x="1692" y="1039"/>
                  </a:lnTo>
                  <a:lnTo>
                    <a:pt x="1694" y="1034"/>
                  </a:lnTo>
                  <a:lnTo>
                    <a:pt x="1694" y="1030"/>
                  </a:lnTo>
                  <a:lnTo>
                    <a:pt x="1695" y="1025"/>
                  </a:lnTo>
                  <a:lnTo>
                    <a:pt x="1696" y="1021"/>
                  </a:lnTo>
                  <a:lnTo>
                    <a:pt x="1697" y="1017"/>
                  </a:lnTo>
                  <a:lnTo>
                    <a:pt x="1697" y="1014"/>
                  </a:lnTo>
                  <a:lnTo>
                    <a:pt x="1699" y="1011"/>
                  </a:lnTo>
                  <a:lnTo>
                    <a:pt x="1700" y="1009"/>
                  </a:lnTo>
                  <a:lnTo>
                    <a:pt x="1701" y="1007"/>
                  </a:lnTo>
                  <a:lnTo>
                    <a:pt x="1701" y="1009"/>
                  </a:lnTo>
                  <a:lnTo>
                    <a:pt x="1702" y="1012"/>
                  </a:lnTo>
                  <a:lnTo>
                    <a:pt x="1704" y="1017"/>
                  </a:lnTo>
                  <a:lnTo>
                    <a:pt x="1705" y="1022"/>
                  </a:lnTo>
                  <a:lnTo>
                    <a:pt x="1705" y="1029"/>
                  </a:lnTo>
                  <a:lnTo>
                    <a:pt x="1706" y="1034"/>
                  </a:lnTo>
                  <a:lnTo>
                    <a:pt x="1707" y="1039"/>
                  </a:lnTo>
                  <a:lnTo>
                    <a:pt x="1708" y="1042"/>
                  </a:lnTo>
                  <a:lnTo>
                    <a:pt x="1708" y="1045"/>
                  </a:lnTo>
                  <a:lnTo>
                    <a:pt x="1710" y="1046"/>
                  </a:lnTo>
                  <a:lnTo>
                    <a:pt x="1711" y="1048"/>
                  </a:lnTo>
                  <a:lnTo>
                    <a:pt x="1712" y="1048"/>
                  </a:lnTo>
                  <a:lnTo>
                    <a:pt x="1712" y="1050"/>
                  </a:lnTo>
                  <a:lnTo>
                    <a:pt x="1713" y="1050"/>
                  </a:lnTo>
                  <a:lnTo>
                    <a:pt x="1715" y="1048"/>
                  </a:lnTo>
                  <a:lnTo>
                    <a:pt x="1716" y="1046"/>
                  </a:lnTo>
                  <a:lnTo>
                    <a:pt x="1716" y="1040"/>
                  </a:lnTo>
                  <a:lnTo>
                    <a:pt x="1717" y="1024"/>
                  </a:lnTo>
                  <a:lnTo>
                    <a:pt x="1718" y="988"/>
                  </a:lnTo>
                  <a:lnTo>
                    <a:pt x="1720" y="911"/>
                  </a:lnTo>
                  <a:lnTo>
                    <a:pt x="1720" y="763"/>
                  </a:lnTo>
                  <a:lnTo>
                    <a:pt x="1721" y="514"/>
                  </a:lnTo>
                  <a:lnTo>
                    <a:pt x="1722" y="153"/>
                  </a:lnTo>
                  <a:lnTo>
                    <a:pt x="1723" y="0"/>
                  </a:lnTo>
                  <a:lnTo>
                    <a:pt x="1723" y="0"/>
                  </a:lnTo>
                  <a:lnTo>
                    <a:pt x="1725" y="0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0"/>
                  </a:lnTo>
                  <a:lnTo>
                    <a:pt x="1731" y="0"/>
                  </a:lnTo>
                  <a:lnTo>
                    <a:pt x="1732" y="250"/>
                  </a:lnTo>
                  <a:lnTo>
                    <a:pt x="1733" y="441"/>
                  </a:lnTo>
                  <a:lnTo>
                    <a:pt x="1735" y="580"/>
                  </a:lnTo>
                  <a:lnTo>
                    <a:pt x="1736" y="682"/>
                  </a:lnTo>
                  <a:lnTo>
                    <a:pt x="1736" y="754"/>
                  </a:lnTo>
                  <a:lnTo>
                    <a:pt x="1737" y="806"/>
                  </a:lnTo>
                  <a:lnTo>
                    <a:pt x="1738" y="845"/>
                  </a:lnTo>
                  <a:lnTo>
                    <a:pt x="1740" y="872"/>
                  </a:lnTo>
                  <a:lnTo>
                    <a:pt x="1740" y="892"/>
                  </a:lnTo>
                  <a:lnTo>
                    <a:pt x="1741" y="906"/>
                  </a:lnTo>
                  <a:lnTo>
                    <a:pt x="1742" y="916"/>
                  </a:lnTo>
                  <a:lnTo>
                    <a:pt x="1743" y="922"/>
                  </a:lnTo>
                  <a:lnTo>
                    <a:pt x="1743" y="928"/>
                  </a:lnTo>
                  <a:lnTo>
                    <a:pt x="1744" y="934"/>
                  </a:lnTo>
                  <a:lnTo>
                    <a:pt x="1746" y="942"/>
                  </a:lnTo>
                  <a:lnTo>
                    <a:pt x="1747" y="950"/>
                  </a:lnTo>
                  <a:lnTo>
                    <a:pt x="1747" y="960"/>
                  </a:lnTo>
                  <a:lnTo>
                    <a:pt x="1748" y="969"/>
                  </a:lnTo>
                  <a:lnTo>
                    <a:pt x="1749" y="978"/>
                  </a:lnTo>
                  <a:lnTo>
                    <a:pt x="1751" y="986"/>
                  </a:lnTo>
                  <a:lnTo>
                    <a:pt x="1751" y="993"/>
                  </a:lnTo>
                  <a:lnTo>
                    <a:pt x="1752" y="999"/>
                  </a:lnTo>
                  <a:lnTo>
                    <a:pt x="1753" y="1002"/>
                  </a:lnTo>
                  <a:lnTo>
                    <a:pt x="1754" y="1006"/>
                  </a:lnTo>
                  <a:lnTo>
                    <a:pt x="1754" y="1010"/>
                  </a:lnTo>
                  <a:lnTo>
                    <a:pt x="1756" y="1014"/>
                  </a:lnTo>
                  <a:lnTo>
                    <a:pt x="1757" y="1016"/>
                  </a:lnTo>
                  <a:lnTo>
                    <a:pt x="1758" y="1019"/>
                  </a:lnTo>
                  <a:lnTo>
                    <a:pt x="1758" y="1021"/>
                  </a:lnTo>
                  <a:lnTo>
                    <a:pt x="1759" y="1024"/>
                  </a:lnTo>
                  <a:lnTo>
                    <a:pt x="1761" y="1025"/>
                  </a:lnTo>
                  <a:lnTo>
                    <a:pt x="1762" y="1027"/>
                  </a:lnTo>
                  <a:lnTo>
                    <a:pt x="1762" y="1029"/>
                  </a:lnTo>
                  <a:lnTo>
                    <a:pt x="1763" y="1030"/>
                  </a:lnTo>
                  <a:lnTo>
                    <a:pt x="1764" y="1030"/>
                  </a:lnTo>
                  <a:lnTo>
                    <a:pt x="1766" y="1030"/>
                  </a:lnTo>
                  <a:lnTo>
                    <a:pt x="1766" y="1030"/>
                  </a:lnTo>
                  <a:lnTo>
                    <a:pt x="1767" y="1027"/>
                  </a:lnTo>
                  <a:lnTo>
                    <a:pt x="1768" y="1024"/>
                  </a:lnTo>
                  <a:lnTo>
                    <a:pt x="1769" y="1021"/>
                  </a:lnTo>
                  <a:lnTo>
                    <a:pt x="1769" y="1016"/>
                  </a:lnTo>
                  <a:lnTo>
                    <a:pt x="1771" y="1010"/>
                  </a:lnTo>
                  <a:lnTo>
                    <a:pt x="1772" y="1005"/>
                  </a:lnTo>
                  <a:lnTo>
                    <a:pt x="1773" y="1002"/>
                  </a:lnTo>
                  <a:lnTo>
                    <a:pt x="1773" y="1001"/>
                  </a:lnTo>
                  <a:lnTo>
                    <a:pt x="1774" y="1002"/>
                  </a:lnTo>
                  <a:lnTo>
                    <a:pt x="1776" y="1006"/>
                  </a:lnTo>
                  <a:lnTo>
                    <a:pt x="1777" y="1012"/>
                  </a:lnTo>
                  <a:lnTo>
                    <a:pt x="1777" y="1017"/>
                  </a:lnTo>
                  <a:lnTo>
                    <a:pt x="1778" y="1024"/>
                  </a:lnTo>
                  <a:lnTo>
                    <a:pt x="1779" y="1029"/>
                  </a:lnTo>
                  <a:lnTo>
                    <a:pt x="1780" y="1034"/>
                  </a:lnTo>
                  <a:lnTo>
                    <a:pt x="1780" y="1037"/>
                  </a:lnTo>
                  <a:lnTo>
                    <a:pt x="1782" y="1041"/>
                  </a:lnTo>
                  <a:lnTo>
                    <a:pt x="1783" y="1043"/>
                  </a:lnTo>
                  <a:lnTo>
                    <a:pt x="1784" y="1046"/>
                  </a:lnTo>
                  <a:lnTo>
                    <a:pt x="1784" y="1046"/>
                  </a:lnTo>
                  <a:lnTo>
                    <a:pt x="1785" y="1047"/>
                  </a:lnTo>
                  <a:lnTo>
                    <a:pt x="1787" y="1047"/>
                  </a:lnTo>
                  <a:lnTo>
                    <a:pt x="1788" y="1047"/>
                  </a:lnTo>
                  <a:lnTo>
                    <a:pt x="1788" y="1046"/>
                  </a:lnTo>
                  <a:lnTo>
                    <a:pt x="1789" y="1046"/>
                  </a:lnTo>
                  <a:lnTo>
                    <a:pt x="1790" y="1045"/>
                  </a:lnTo>
                  <a:lnTo>
                    <a:pt x="1792" y="1043"/>
                  </a:lnTo>
                  <a:lnTo>
                    <a:pt x="1793" y="1042"/>
                  </a:lnTo>
                  <a:lnTo>
                    <a:pt x="1793" y="1042"/>
                  </a:lnTo>
                  <a:lnTo>
                    <a:pt x="1794" y="1041"/>
                  </a:lnTo>
                  <a:lnTo>
                    <a:pt x="1795" y="1041"/>
                  </a:lnTo>
                  <a:lnTo>
                    <a:pt x="1797" y="1042"/>
                  </a:lnTo>
                  <a:lnTo>
                    <a:pt x="1797" y="1042"/>
                  </a:lnTo>
                  <a:lnTo>
                    <a:pt x="1798" y="1043"/>
                  </a:lnTo>
                  <a:lnTo>
                    <a:pt x="1799" y="1043"/>
                  </a:lnTo>
                  <a:lnTo>
                    <a:pt x="1800" y="1045"/>
                  </a:lnTo>
                  <a:lnTo>
                    <a:pt x="1800" y="1045"/>
                  </a:lnTo>
                  <a:lnTo>
                    <a:pt x="1802" y="1046"/>
                  </a:lnTo>
                  <a:lnTo>
                    <a:pt x="1803" y="1047"/>
                  </a:lnTo>
                  <a:lnTo>
                    <a:pt x="1804" y="1047"/>
                  </a:lnTo>
                  <a:lnTo>
                    <a:pt x="1804" y="1048"/>
                  </a:lnTo>
                  <a:lnTo>
                    <a:pt x="1805" y="1048"/>
                  </a:lnTo>
                  <a:lnTo>
                    <a:pt x="1807" y="1050"/>
                  </a:lnTo>
                  <a:lnTo>
                    <a:pt x="1808" y="1050"/>
                  </a:lnTo>
                  <a:lnTo>
                    <a:pt x="1808" y="1050"/>
                  </a:lnTo>
                  <a:lnTo>
                    <a:pt x="1809" y="1048"/>
                  </a:lnTo>
                  <a:lnTo>
                    <a:pt x="1810" y="1048"/>
                  </a:lnTo>
                  <a:lnTo>
                    <a:pt x="1811" y="1047"/>
                  </a:lnTo>
                  <a:lnTo>
                    <a:pt x="1811" y="1046"/>
                  </a:lnTo>
                  <a:lnTo>
                    <a:pt x="1813" y="1043"/>
                  </a:lnTo>
                  <a:lnTo>
                    <a:pt x="1814" y="1040"/>
                  </a:lnTo>
                  <a:lnTo>
                    <a:pt x="1815" y="1035"/>
                  </a:lnTo>
                  <a:lnTo>
                    <a:pt x="1815" y="1029"/>
                  </a:lnTo>
                  <a:lnTo>
                    <a:pt x="1816" y="1020"/>
                  </a:lnTo>
                  <a:lnTo>
                    <a:pt x="1818" y="1011"/>
                  </a:lnTo>
                  <a:lnTo>
                    <a:pt x="1819" y="1004"/>
                  </a:lnTo>
                  <a:lnTo>
                    <a:pt x="1819" y="996"/>
                  </a:lnTo>
                  <a:lnTo>
                    <a:pt x="1820" y="991"/>
                  </a:lnTo>
                  <a:lnTo>
                    <a:pt x="1821" y="989"/>
                  </a:lnTo>
                  <a:lnTo>
                    <a:pt x="1823" y="989"/>
                  </a:lnTo>
                  <a:lnTo>
                    <a:pt x="1823" y="993"/>
                  </a:lnTo>
                  <a:lnTo>
                    <a:pt x="1824" y="998"/>
                  </a:lnTo>
                  <a:lnTo>
                    <a:pt x="1825" y="1004"/>
                  </a:lnTo>
                  <a:lnTo>
                    <a:pt x="1826" y="1011"/>
                  </a:lnTo>
                  <a:lnTo>
                    <a:pt x="1826" y="1016"/>
                  </a:lnTo>
                  <a:lnTo>
                    <a:pt x="1828" y="1021"/>
                  </a:lnTo>
                  <a:lnTo>
                    <a:pt x="1829" y="1024"/>
                  </a:lnTo>
                  <a:lnTo>
                    <a:pt x="1830" y="1026"/>
                  </a:lnTo>
                  <a:lnTo>
                    <a:pt x="1830" y="1029"/>
                  </a:lnTo>
                  <a:lnTo>
                    <a:pt x="1831" y="1031"/>
                  </a:lnTo>
                  <a:lnTo>
                    <a:pt x="1833" y="1032"/>
                  </a:lnTo>
                  <a:lnTo>
                    <a:pt x="1834" y="1035"/>
                  </a:lnTo>
                  <a:lnTo>
                    <a:pt x="1834" y="1037"/>
                  </a:lnTo>
                  <a:lnTo>
                    <a:pt x="1835" y="1039"/>
                  </a:lnTo>
                  <a:lnTo>
                    <a:pt x="1836" y="1041"/>
                  </a:lnTo>
                  <a:lnTo>
                    <a:pt x="1838" y="1042"/>
                  </a:lnTo>
                  <a:lnTo>
                    <a:pt x="1838" y="1043"/>
                  </a:lnTo>
                  <a:lnTo>
                    <a:pt x="1839" y="1043"/>
                  </a:lnTo>
                  <a:lnTo>
                    <a:pt x="1840" y="1045"/>
                  </a:lnTo>
                  <a:lnTo>
                    <a:pt x="1841" y="1045"/>
                  </a:lnTo>
                  <a:lnTo>
                    <a:pt x="1841" y="1046"/>
                  </a:lnTo>
                  <a:lnTo>
                    <a:pt x="1843" y="1046"/>
                  </a:lnTo>
                  <a:lnTo>
                    <a:pt x="1844" y="1046"/>
                  </a:lnTo>
                  <a:lnTo>
                    <a:pt x="1845" y="1046"/>
                  </a:lnTo>
                  <a:lnTo>
                    <a:pt x="1846" y="1046"/>
                  </a:lnTo>
                  <a:lnTo>
                    <a:pt x="1846" y="1046"/>
                  </a:lnTo>
                  <a:lnTo>
                    <a:pt x="1847" y="1043"/>
                  </a:lnTo>
                  <a:lnTo>
                    <a:pt x="1849" y="1040"/>
                  </a:lnTo>
                  <a:lnTo>
                    <a:pt x="1850" y="1034"/>
                  </a:lnTo>
                  <a:lnTo>
                    <a:pt x="1850" y="1022"/>
                  </a:lnTo>
                  <a:lnTo>
                    <a:pt x="1851" y="1007"/>
                  </a:lnTo>
                  <a:lnTo>
                    <a:pt x="1852" y="989"/>
                  </a:lnTo>
                  <a:lnTo>
                    <a:pt x="1854" y="969"/>
                  </a:lnTo>
                  <a:lnTo>
                    <a:pt x="1854" y="949"/>
                  </a:lnTo>
                  <a:lnTo>
                    <a:pt x="1855" y="935"/>
                  </a:lnTo>
                  <a:lnTo>
                    <a:pt x="1856" y="929"/>
                  </a:lnTo>
                  <a:lnTo>
                    <a:pt x="1857" y="933"/>
                  </a:lnTo>
                  <a:lnTo>
                    <a:pt x="1857" y="943"/>
                  </a:lnTo>
                  <a:lnTo>
                    <a:pt x="1859" y="959"/>
                  </a:lnTo>
                  <a:lnTo>
                    <a:pt x="1860" y="978"/>
                  </a:lnTo>
                  <a:lnTo>
                    <a:pt x="1861" y="995"/>
                  </a:lnTo>
                  <a:lnTo>
                    <a:pt x="1861" y="1010"/>
                  </a:lnTo>
                  <a:lnTo>
                    <a:pt x="1862" y="1022"/>
                  </a:lnTo>
                  <a:lnTo>
                    <a:pt x="1864" y="1030"/>
                  </a:lnTo>
                  <a:lnTo>
                    <a:pt x="1865" y="1036"/>
                  </a:lnTo>
                  <a:lnTo>
                    <a:pt x="1865" y="1040"/>
                  </a:lnTo>
                  <a:lnTo>
                    <a:pt x="1866" y="1042"/>
                  </a:lnTo>
                  <a:lnTo>
                    <a:pt x="1867" y="1045"/>
                  </a:lnTo>
                  <a:lnTo>
                    <a:pt x="1869" y="1046"/>
                  </a:lnTo>
                  <a:lnTo>
                    <a:pt x="1869" y="1046"/>
                  </a:lnTo>
                  <a:lnTo>
                    <a:pt x="1870" y="1047"/>
                  </a:lnTo>
                  <a:lnTo>
                    <a:pt x="1871" y="1047"/>
                  </a:lnTo>
                  <a:lnTo>
                    <a:pt x="1872" y="1048"/>
                  </a:lnTo>
                  <a:lnTo>
                    <a:pt x="1872" y="1048"/>
                  </a:lnTo>
                  <a:lnTo>
                    <a:pt x="1874" y="1048"/>
                  </a:lnTo>
                  <a:lnTo>
                    <a:pt x="1875" y="1050"/>
                  </a:lnTo>
                  <a:lnTo>
                    <a:pt x="1876" y="1050"/>
                  </a:lnTo>
                  <a:lnTo>
                    <a:pt x="1876" y="1050"/>
                  </a:lnTo>
                  <a:lnTo>
                    <a:pt x="1877" y="1050"/>
                  </a:lnTo>
                  <a:lnTo>
                    <a:pt x="1879" y="1050"/>
                  </a:lnTo>
                  <a:lnTo>
                    <a:pt x="1880" y="1050"/>
                  </a:lnTo>
                  <a:lnTo>
                    <a:pt x="1880" y="1050"/>
                  </a:lnTo>
                  <a:lnTo>
                    <a:pt x="1881" y="1050"/>
                  </a:lnTo>
                  <a:lnTo>
                    <a:pt x="1882" y="1048"/>
                  </a:lnTo>
                  <a:lnTo>
                    <a:pt x="1883" y="1048"/>
                  </a:lnTo>
                  <a:lnTo>
                    <a:pt x="1883" y="1047"/>
                  </a:lnTo>
                  <a:lnTo>
                    <a:pt x="1885" y="1047"/>
                  </a:lnTo>
                  <a:lnTo>
                    <a:pt x="1886" y="1047"/>
                  </a:lnTo>
                  <a:lnTo>
                    <a:pt x="1887" y="1047"/>
                  </a:lnTo>
                  <a:lnTo>
                    <a:pt x="1887" y="1047"/>
                  </a:lnTo>
                  <a:lnTo>
                    <a:pt x="1888" y="1047"/>
                  </a:lnTo>
                  <a:lnTo>
                    <a:pt x="1890" y="1047"/>
                  </a:lnTo>
                  <a:lnTo>
                    <a:pt x="1891" y="1047"/>
                  </a:lnTo>
                  <a:lnTo>
                    <a:pt x="1891" y="1048"/>
                  </a:lnTo>
                  <a:lnTo>
                    <a:pt x="1892" y="1048"/>
                  </a:lnTo>
                  <a:lnTo>
                    <a:pt x="1893" y="1048"/>
                  </a:lnTo>
                  <a:lnTo>
                    <a:pt x="1895" y="1050"/>
                  </a:lnTo>
                  <a:lnTo>
                    <a:pt x="1895" y="1050"/>
                  </a:lnTo>
                  <a:lnTo>
                    <a:pt x="1896" y="1050"/>
                  </a:lnTo>
                  <a:lnTo>
                    <a:pt x="1897" y="1050"/>
                  </a:lnTo>
                  <a:lnTo>
                    <a:pt x="1898" y="1050"/>
                  </a:lnTo>
                  <a:lnTo>
                    <a:pt x="1898" y="1051"/>
                  </a:lnTo>
                  <a:lnTo>
                    <a:pt x="1900" y="1051"/>
                  </a:lnTo>
                  <a:lnTo>
                    <a:pt x="1901" y="1050"/>
                  </a:lnTo>
                  <a:lnTo>
                    <a:pt x="1902" y="1048"/>
                  </a:lnTo>
                  <a:lnTo>
                    <a:pt x="1903" y="1046"/>
                  </a:lnTo>
                  <a:lnTo>
                    <a:pt x="1903" y="1041"/>
                  </a:lnTo>
                  <a:lnTo>
                    <a:pt x="1905" y="1031"/>
                  </a:lnTo>
                  <a:lnTo>
                    <a:pt x="1906" y="1015"/>
                  </a:lnTo>
                  <a:lnTo>
                    <a:pt x="1907" y="986"/>
                  </a:lnTo>
                  <a:lnTo>
                    <a:pt x="1907" y="945"/>
                  </a:lnTo>
                  <a:lnTo>
                    <a:pt x="1908" y="890"/>
                  </a:lnTo>
                  <a:lnTo>
                    <a:pt x="1910" y="820"/>
                  </a:lnTo>
                  <a:lnTo>
                    <a:pt x="1911" y="740"/>
                  </a:lnTo>
                  <a:lnTo>
                    <a:pt x="1911" y="659"/>
                  </a:lnTo>
                  <a:lnTo>
                    <a:pt x="1912" y="583"/>
                  </a:lnTo>
                  <a:lnTo>
                    <a:pt x="1913" y="521"/>
                  </a:lnTo>
                  <a:lnTo>
                    <a:pt x="1915" y="477"/>
                  </a:lnTo>
                  <a:lnTo>
                    <a:pt x="1915" y="459"/>
                  </a:lnTo>
                  <a:lnTo>
                    <a:pt x="1916" y="461"/>
                  </a:lnTo>
                  <a:lnTo>
                    <a:pt x="1917" y="483"/>
                  </a:lnTo>
                  <a:lnTo>
                    <a:pt x="1918" y="521"/>
                  </a:lnTo>
                  <a:lnTo>
                    <a:pt x="1918" y="567"/>
                  </a:lnTo>
                  <a:lnTo>
                    <a:pt x="1919" y="616"/>
                  </a:lnTo>
                  <a:lnTo>
                    <a:pt x="1921" y="667"/>
                  </a:lnTo>
                  <a:lnTo>
                    <a:pt x="1922" y="716"/>
                  </a:lnTo>
                  <a:lnTo>
                    <a:pt x="1922" y="760"/>
                  </a:lnTo>
                  <a:lnTo>
                    <a:pt x="1923" y="800"/>
                  </a:lnTo>
                  <a:lnTo>
                    <a:pt x="1924" y="834"/>
                  </a:lnTo>
                  <a:lnTo>
                    <a:pt x="1926" y="863"/>
                  </a:lnTo>
                  <a:lnTo>
                    <a:pt x="1926" y="886"/>
                  </a:lnTo>
                  <a:lnTo>
                    <a:pt x="1927" y="904"/>
                  </a:lnTo>
                  <a:lnTo>
                    <a:pt x="1928" y="919"/>
                  </a:lnTo>
                  <a:lnTo>
                    <a:pt x="1929" y="929"/>
                  </a:lnTo>
                  <a:lnTo>
                    <a:pt x="1929" y="937"/>
                  </a:lnTo>
                  <a:lnTo>
                    <a:pt x="1931" y="943"/>
                  </a:lnTo>
                  <a:lnTo>
                    <a:pt x="1932" y="948"/>
                  </a:lnTo>
                  <a:lnTo>
                    <a:pt x="1933" y="954"/>
                  </a:lnTo>
                  <a:lnTo>
                    <a:pt x="1933" y="960"/>
                  </a:lnTo>
                  <a:lnTo>
                    <a:pt x="1934" y="969"/>
                  </a:lnTo>
                  <a:lnTo>
                    <a:pt x="1936" y="978"/>
                  </a:lnTo>
                  <a:lnTo>
                    <a:pt x="1937" y="989"/>
                  </a:lnTo>
                  <a:lnTo>
                    <a:pt x="1937" y="999"/>
                  </a:lnTo>
                  <a:lnTo>
                    <a:pt x="1938" y="1007"/>
                  </a:lnTo>
                  <a:lnTo>
                    <a:pt x="1939" y="1016"/>
                  </a:lnTo>
                  <a:lnTo>
                    <a:pt x="1941" y="1022"/>
                  </a:lnTo>
                  <a:lnTo>
                    <a:pt x="1941" y="1029"/>
                  </a:lnTo>
                  <a:lnTo>
                    <a:pt x="1942" y="1032"/>
                  </a:lnTo>
                  <a:lnTo>
                    <a:pt x="1943" y="1036"/>
                  </a:lnTo>
                  <a:lnTo>
                    <a:pt x="1944" y="1039"/>
                  </a:lnTo>
                  <a:lnTo>
                    <a:pt x="1944" y="1041"/>
                  </a:lnTo>
                  <a:lnTo>
                    <a:pt x="1946" y="1043"/>
                  </a:lnTo>
                  <a:lnTo>
                    <a:pt x="1947" y="1045"/>
                  </a:lnTo>
                  <a:lnTo>
                    <a:pt x="1948" y="1046"/>
                  </a:lnTo>
                  <a:lnTo>
                    <a:pt x="1948" y="1046"/>
                  </a:lnTo>
                  <a:lnTo>
                    <a:pt x="1949" y="1047"/>
                  </a:lnTo>
                  <a:lnTo>
                    <a:pt x="1951" y="1047"/>
                  </a:lnTo>
                  <a:lnTo>
                    <a:pt x="1952" y="1046"/>
                  </a:lnTo>
                  <a:lnTo>
                    <a:pt x="1952" y="1046"/>
                  </a:lnTo>
                  <a:lnTo>
                    <a:pt x="1953" y="1045"/>
                  </a:lnTo>
                  <a:lnTo>
                    <a:pt x="1954" y="1045"/>
                  </a:lnTo>
                  <a:lnTo>
                    <a:pt x="1955" y="1043"/>
                  </a:lnTo>
                  <a:lnTo>
                    <a:pt x="1955" y="1043"/>
                  </a:lnTo>
                  <a:lnTo>
                    <a:pt x="1957" y="1043"/>
                  </a:lnTo>
                  <a:lnTo>
                    <a:pt x="1958" y="1045"/>
                  </a:lnTo>
                  <a:lnTo>
                    <a:pt x="1959" y="1045"/>
                  </a:lnTo>
                  <a:lnTo>
                    <a:pt x="1960" y="1046"/>
                  </a:lnTo>
                  <a:lnTo>
                    <a:pt x="1960" y="1047"/>
                  </a:lnTo>
                  <a:lnTo>
                    <a:pt x="1962" y="1047"/>
                  </a:lnTo>
                  <a:lnTo>
                    <a:pt x="1963" y="1048"/>
                  </a:lnTo>
                  <a:lnTo>
                    <a:pt x="1964" y="1048"/>
                  </a:lnTo>
                  <a:lnTo>
                    <a:pt x="1964" y="1048"/>
                  </a:lnTo>
                  <a:lnTo>
                    <a:pt x="1965" y="1050"/>
                  </a:lnTo>
                  <a:lnTo>
                    <a:pt x="1967" y="1050"/>
                  </a:lnTo>
                  <a:lnTo>
                    <a:pt x="1968" y="1050"/>
                  </a:lnTo>
                  <a:lnTo>
                    <a:pt x="1968" y="1051"/>
                  </a:lnTo>
                  <a:lnTo>
                    <a:pt x="1969" y="1051"/>
                  </a:lnTo>
                  <a:lnTo>
                    <a:pt x="1970" y="1051"/>
                  </a:lnTo>
                  <a:lnTo>
                    <a:pt x="1972" y="1051"/>
                  </a:lnTo>
                  <a:lnTo>
                    <a:pt x="1972" y="1051"/>
                  </a:lnTo>
                  <a:lnTo>
                    <a:pt x="1973" y="1051"/>
                  </a:lnTo>
                  <a:lnTo>
                    <a:pt x="1974" y="1051"/>
                  </a:lnTo>
                  <a:lnTo>
                    <a:pt x="1975" y="1050"/>
                  </a:lnTo>
                  <a:lnTo>
                    <a:pt x="1975" y="1048"/>
                  </a:lnTo>
                  <a:lnTo>
                    <a:pt x="1977" y="1047"/>
                  </a:lnTo>
                  <a:lnTo>
                    <a:pt x="1978" y="1045"/>
                  </a:lnTo>
                  <a:lnTo>
                    <a:pt x="1979" y="1042"/>
                  </a:lnTo>
                  <a:lnTo>
                    <a:pt x="1979" y="1040"/>
                  </a:lnTo>
                  <a:lnTo>
                    <a:pt x="1980" y="1037"/>
                  </a:lnTo>
                  <a:lnTo>
                    <a:pt x="1982" y="1036"/>
                  </a:lnTo>
                  <a:lnTo>
                    <a:pt x="1983" y="1036"/>
                  </a:lnTo>
                  <a:lnTo>
                    <a:pt x="1983" y="1036"/>
                  </a:lnTo>
                  <a:lnTo>
                    <a:pt x="1984" y="1036"/>
                  </a:lnTo>
                  <a:lnTo>
                    <a:pt x="1985" y="1037"/>
                  </a:lnTo>
                  <a:lnTo>
                    <a:pt x="1987" y="1039"/>
                  </a:lnTo>
                  <a:lnTo>
                    <a:pt x="1987" y="1041"/>
                  </a:lnTo>
                  <a:lnTo>
                    <a:pt x="1988" y="1042"/>
                  </a:lnTo>
                  <a:lnTo>
                    <a:pt x="1989" y="1043"/>
                  </a:lnTo>
                  <a:lnTo>
                    <a:pt x="1990" y="1045"/>
                  </a:lnTo>
                  <a:lnTo>
                    <a:pt x="1990" y="1047"/>
                  </a:lnTo>
                  <a:lnTo>
                    <a:pt x="1991" y="1047"/>
                  </a:lnTo>
                  <a:lnTo>
                    <a:pt x="1993" y="1048"/>
                  </a:lnTo>
                  <a:lnTo>
                    <a:pt x="1994" y="1050"/>
                  </a:lnTo>
                  <a:lnTo>
                    <a:pt x="1994" y="1050"/>
                  </a:lnTo>
                  <a:lnTo>
                    <a:pt x="1995" y="1051"/>
                  </a:lnTo>
                  <a:lnTo>
                    <a:pt x="1996" y="1051"/>
                  </a:lnTo>
                  <a:lnTo>
                    <a:pt x="1998" y="1051"/>
                  </a:lnTo>
                  <a:lnTo>
                    <a:pt x="1998" y="1051"/>
                  </a:lnTo>
                  <a:lnTo>
                    <a:pt x="1999" y="1051"/>
                  </a:lnTo>
                  <a:lnTo>
                    <a:pt x="2000" y="1051"/>
                  </a:lnTo>
                  <a:lnTo>
                    <a:pt x="2001" y="1051"/>
                  </a:lnTo>
                  <a:lnTo>
                    <a:pt x="2001" y="1050"/>
                  </a:lnTo>
                  <a:lnTo>
                    <a:pt x="2003" y="1050"/>
                  </a:lnTo>
                  <a:lnTo>
                    <a:pt x="2004" y="1050"/>
                  </a:lnTo>
                  <a:lnTo>
                    <a:pt x="2005" y="1048"/>
                  </a:lnTo>
                  <a:lnTo>
                    <a:pt x="2005" y="1048"/>
                  </a:lnTo>
                  <a:lnTo>
                    <a:pt x="2006" y="1047"/>
                  </a:lnTo>
                  <a:lnTo>
                    <a:pt x="2008" y="1047"/>
                  </a:lnTo>
                  <a:lnTo>
                    <a:pt x="2009" y="1047"/>
                  </a:lnTo>
                  <a:lnTo>
                    <a:pt x="2009" y="1047"/>
                  </a:lnTo>
                  <a:lnTo>
                    <a:pt x="2010" y="1047"/>
                  </a:lnTo>
                  <a:lnTo>
                    <a:pt x="2011" y="1048"/>
                  </a:lnTo>
                  <a:lnTo>
                    <a:pt x="2013" y="1048"/>
                  </a:lnTo>
                  <a:lnTo>
                    <a:pt x="2014" y="1050"/>
                  </a:lnTo>
                  <a:lnTo>
                    <a:pt x="2014" y="1050"/>
                  </a:lnTo>
                  <a:lnTo>
                    <a:pt x="2015" y="1050"/>
                  </a:lnTo>
                  <a:lnTo>
                    <a:pt x="2016" y="1050"/>
                  </a:lnTo>
                  <a:lnTo>
                    <a:pt x="2018" y="1050"/>
                  </a:lnTo>
                  <a:lnTo>
                    <a:pt x="2018" y="1050"/>
                  </a:lnTo>
                  <a:lnTo>
                    <a:pt x="2019" y="1048"/>
                  </a:lnTo>
                  <a:lnTo>
                    <a:pt x="2020" y="1046"/>
                  </a:lnTo>
                  <a:lnTo>
                    <a:pt x="2021" y="1043"/>
                  </a:lnTo>
                  <a:lnTo>
                    <a:pt x="2021" y="1040"/>
                  </a:lnTo>
                  <a:lnTo>
                    <a:pt x="2023" y="1035"/>
                  </a:lnTo>
                  <a:lnTo>
                    <a:pt x="2024" y="1029"/>
                  </a:lnTo>
                  <a:lnTo>
                    <a:pt x="2025" y="1021"/>
                  </a:lnTo>
                  <a:lnTo>
                    <a:pt x="2025" y="1012"/>
                  </a:lnTo>
                  <a:lnTo>
                    <a:pt x="2026" y="1001"/>
                  </a:lnTo>
                  <a:lnTo>
                    <a:pt x="2027" y="985"/>
                  </a:lnTo>
                  <a:lnTo>
                    <a:pt x="2029" y="973"/>
                  </a:lnTo>
                  <a:lnTo>
                    <a:pt x="2029" y="960"/>
                  </a:lnTo>
                  <a:lnTo>
                    <a:pt x="2030" y="948"/>
                  </a:lnTo>
                  <a:lnTo>
                    <a:pt x="2031" y="939"/>
                  </a:lnTo>
                  <a:lnTo>
                    <a:pt x="2032" y="932"/>
                  </a:lnTo>
                  <a:lnTo>
                    <a:pt x="2032" y="927"/>
                  </a:lnTo>
                  <a:lnTo>
                    <a:pt x="2034" y="927"/>
                  </a:lnTo>
                  <a:lnTo>
                    <a:pt x="2035" y="928"/>
                  </a:lnTo>
                  <a:lnTo>
                    <a:pt x="2036" y="932"/>
                  </a:lnTo>
                  <a:lnTo>
                    <a:pt x="2036" y="937"/>
                  </a:lnTo>
                  <a:lnTo>
                    <a:pt x="2037" y="942"/>
                  </a:lnTo>
                  <a:lnTo>
                    <a:pt x="2039" y="949"/>
                  </a:lnTo>
                  <a:lnTo>
                    <a:pt x="2040" y="955"/>
                  </a:lnTo>
                  <a:lnTo>
                    <a:pt x="2040" y="962"/>
                  </a:lnTo>
                  <a:lnTo>
                    <a:pt x="2041" y="968"/>
                  </a:lnTo>
                  <a:lnTo>
                    <a:pt x="2042" y="974"/>
                  </a:lnTo>
                  <a:lnTo>
                    <a:pt x="2044" y="978"/>
                  </a:lnTo>
                  <a:lnTo>
                    <a:pt x="2044" y="980"/>
                  </a:lnTo>
                  <a:lnTo>
                    <a:pt x="2045" y="978"/>
                  </a:lnTo>
                  <a:lnTo>
                    <a:pt x="2046" y="970"/>
                  </a:lnTo>
                  <a:lnTo>
                    <a:pt x="2047" y="954"/>
                  </a:lnTo>
                  <a:lnTo>
                    <a:pt x="2047" y="928"/>
                  </a:lnTo>
                  <a:lnTo>
                    <a:pt x="2049" y="888"/>
                  </a:lnTo>
                  <a:lnTo>
                    <a:pt x="2050" y="837"/>
                  </a:lnTo>
                  <a:lnTo>
                    <a:pt x="2051" y="778"/>
                  </a:lnTo>
                  <a:lnTo>
                    <a:pt x="2051" y="717"/>
                  </a:lnTo>
                  <a:lnTo>
                    <a:pt x="2052" y="664"/>
                  </a:lnTo>
                  <a:lnTo>
                    <a:pt x="2054" y="626"/>
                  </a:lnTo>
                  <a:lnTo>
                    <a:pt x="2055" y="613"/>
                  </a:lnTo>
                  <a:lnTo>
                    <a:pt x="2055" y="625"/>
                  </a:lnTo>
                  <a:lnTo>
                    <a:pt x="2056" y="659"/>
                  </a:lnTo>
                  <a:lnTo>
                    <a:pt x="2057" y="711"/>
                  </a:lnTo>
                  <a:lnTo>
                    <a:pt x="2059" y="769"/>
                  </a:lnTo>
                  <a:lnTo>
                    <a:pt x="2059" y="829"/>
                  </a:lnTo>
                  <a:lnTo>
                    <a:pt x="2060" y="883"/>
                  </a:lnTo>
                  <a:lnTo>
                    <a:pt x="2061" y="928"/>
                  </a:lnTo>
                  <a:lnTo>
                    <a:pt x="2062" y="964"/>
                  </a:lnTo>
                  <a:lnTo>
                    <a:pt x="2062" y="990"/>
                  </a:lnTo>
                  <a:lnTo>
                    <a:pt x="2063" y="1009"/>
                  </a:lnTo>
                  <a:lnTo>
                    <a:pt x="2065" y="1022"/>
                  </a:lnTo>
                  <a:lnTo>
                    <a:pt x="2066" y="1031"/>
                  </a:lnTo>
                  <a:lnTo>
                    <a:pt x="2066" y="1037"/>
                  </a:lnTo>
                  <a:lnTo>
                    <a:pt x="2067" y="1041"/>
                  </a:lnTo>
                  <a:lnTo>
                    <a:pt x="2068" y="1046"/>
                  </a:lnTo>
                  <a:lnTo>
                    <a:pt x="2070" y="1055"/>
                  </a:lnTo>
                  <a:lnTo>
                    <a:pt x="2071" y="1067"/>
                  </a:lnTo>
                  <a:lnTo>
                    <a:pt x="2071" y="1084"/>
                  </a:lnTo>
                  <a:lnTo>
                    <a:pt x="2072" y="1109"/>
                  </a:lnTo>
                  <a:lnTo>
                    <a:pt x="2073" y="1139"/>
                  </a:lnTo>
                  <a:lnTo>
                    <a:pt x="2075" y="1175"/>
                  </a:lnTo>
                  <a:lnTo>
                    <a:pt x="2075" y="1217"/>
                  </a:lnTo>
                  <a:lnTo>
                    <a:pt x="2076" y="1266"/>
                  </a:lnTo>
                  <a:lnTo>
                    <a:pt x="2077" y="1319"/>
                  </a:lnTo>
                  <a:lnTo>
                    <a:pt x="2078" y="1380"/>
                  </a:lnTo>
                  <a:lnTo>
                    <a:pt x="2078" y="1446"/>
                  </a:lnTo>
                  <a:lnTo>
                    <a:pt x="2080" y="1517"/>
                  </a:lnTo>
                  <a:lnTo>
                    <a:pt x="2081" y="1591"/>
                  </a:lnTo>
                  <a:lnTo>
                    <a:pt x="2082" y="1668"/>
                  </a:lnTo>
                  <a:lnTo>
                    <a:pt x="2082" y="1743"/>
                  </a:lnTo>
                  <a:lnTo>
                    <a:pt x="2083" y="1777"/>
                  </a:lnTo>
                  <a:lnTo>
                    <a:pt x="2085" y="1777"/>
                  </a:lnTo>
                  <a:lnTo>
                    <a:pt x="2086" y="1777"/>
                  </a:lnTo>
                  <a:lnTo>
                    <a:pt x="2086" y="1694"/>
                  </a:lnTo>
                  <a:lnTo>
                    <a:pt x="2087" y="1498"/>
                  </a:lnTo>
                  <a:lnTo>
                    <a:pt x="2088" y="1235"/>
                  </a:lnTo>
                  <a:lnTo>
                    <a:pt x="2090" y="950"/>
                  </a:lnTo>
                  <a:lnTo>
                    <a:pt x="2090" y="693"/>
                  </a:lnTo>
                  <a:lnTo>
                    <a:pt x="2091" y="513"/>
                  </a:lnTo>
                  <a:lnTo>
                    <a:pt x="2092" y="426"/>
                  </a:lnTo>
                  <a:lnTo>
                    <a:pt x="2093" y="420"/>
                  </a:lnTo>
                  <a:lnTo>
                    <a:pt x="2093" y="441"/>
                  </a:lnTo>
                  <a:lnTo>
                    <a:pt x="2095" y="460"/>
                  </a:lnTo>
                  <a:lnTo>
                    <a:pt x="2096" y="358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255"/>
                  </a:lnTo>
                  <a:lnTo>
                    <a:pt x="2119" y="455"/>
                  </a:lnTo>
                  <a:lnTo>
                    <a:pt x="2119" y="615"/>
                  </a:lnTo>
                  <a:lnTo>
                    <a:pt x="2121" y="744"/>
                  </a:lnTo>
                  <a:lnTo>
                    <a:pt x="2122" y="849"/>
                  </a:lnTo>
                  <a:lnTo>
                    <a:pt x="2123" y="934"/>
                  </a:lnTo>
                  <a:lnTo>
                    <a:pt x="2123" y="1005"/>
                  </a:lnTo>
                  <a:lnTo>
                    <a:pt x="2124" y="1062"/>
                  </a:lnTo>
                  <a:lnTo>
                    <a:pt x="2126" y="1109"/>
                  </a:lnTo>
                  <a:lnTo>
                    <a:pt x="2127" y="1148"/>
                  </a:lnTo>
                  <a:lnTo>
                    <a:pt x="2128" y="1178"/>
                  </a:lnTo>
                  <a:lnTo>
                    <a:pt x="2128" y="1201"/>
                  </a:lnTo>
                  <a:lnTo>
                    <a:pt x="2129" y="1219"/>
                  </a:lnTo>
                  <a:lnTo>
                    <a:pt x="2131" y="1232"/>
                  </a:lnTo>
                  <a:lnTo>
                    <a:pt x="2132" y="1241"/>
                  </a:lnTo>
                  <a:lnTo>
                    <a:pt x="2132" y="1246"/>
                  </a:lnTo>
                  <a:lnTo>
                    <a:pt x="2133" y="1247"/>
                  </a:lnTo>
                  <a:lnTo>
                    <a:pt x="2134" y="1245"/>
                  </a:lnTo>
                  <a:lnTo>
                    <a:pt x="2135" y="1241"/>
                  </a:lnTo>
                  <a:lnTo>
                    <a:pt x="2135" y="1237"/>
                  </a:lnTo>
                  <a:lnTo>
                    <a:pt x="2137" y="1231"/>
                  </a:lnTo>
                  <a:lnTo>
                    <a:pt x="2138" y="1224"/>
                  </a:lnTo>
                  <a:lnTo>
                    <a:pt x="2139" y="1215"/>
                  </a:lnTo>
                  <a:lnTo>
                    <a:pt x="2139" y="1206"/>
                  </a:lnTo>
                  <a:lnTo>
                    <a:pt x="2140" y="1196"/>
                  </a:lnTo>
                  <a:lnTo>
                    <a:pt x="2142" y="1188"/>
                  </a:lnTo>
                  <a:lnTo>
                    <a:pt x="2143" y="1176"/>
                  </a:lnTo>
                  <a:lnTo>
                    <a:pt x="2143" y="1166"/>
                  </a:lnTo>
                  <a:lnTo>
                    <a:pt x="2144" y="1155"/>
                  </a:lnTo>
                  <a:lnTo>
                    <a:pt x="2145" y="1142"/>
                  </a:lnTo>
                  <a:lnTo>
                    <a:pt x="2147" y="1125"/>
                  </a:lnTo>
                  <a:lnTo>
                    <a:pt x="2147" y="1102"/>
                  </a:lnTo>
                  <a:lnTo>
                    <a:pt x="2148" y="1066"/>
                  </a:lnTo>
                  <a:lnTo>
                    <a:pt x="2149" y="1011"/>
                  </a:lnTo>
                  <a:lnTo>
                    <a:pt x="2150" y="929"/>
                  </a:lnTo>
                  <a:lnTo>
                    <a:pt x="2150" y="810"/>
                  </a:lnTo>
                  <a:lnTo>
                    <a:pt x="2152" y="652"/>
                  </a:lnTo>
                  <a:lnTo>
                    <a:pt x="2153" y="465"/>
                  </a:lnTo>
                  <a:lnTo>
                    <a:pt x="2154" y="267"/>
                  </a:lnTo>
                  <a:lnTo>
                    <a:pt x="2154" y="90"/>
                  </a:lnTo>
                  <a:lnTo>
                    <a:pt x="2155" y="0"/>
                  </a:lnTo>
                  <a:lnTo>
                    <a:pt x="2157" y="0"/>
                  </a:lnTo>
                  <a:lnTo>
                    <a:pt x="2158" y="0"/>
                  </a:lnTo>
                  <a:lnTo>
                    <a:pt x="2158" y="40"/>
                  </a:lnTo>
                  <a:lnTo>
                    <a:pt x="2159" y="189"/>
                  </a:lnTo>
                  <a:lnTo>
                    <a:pt x="2160" y="358"/>
                  </a:lnTo>
                  <a:lnTo>
                    <a:pt x="2162" y="523"/>
                  </a:lnTo>
                  <a:lnTo>
                    <a:pt x="2162" y="668"/>
                  </a:lnTo>
                  <a:lnTo>
                    <a:pt x="2163" y="785"/>
                  </a:lnTo>
                  <a:lnTo>
                    <a:pt x="2164" y="872"/>
                  </a:lnTo>
                  <a:lnTo>
                    <a:pt x="2165" y="934"/>
                  </a:lnTo>
                  <a:lnTo>
                    <a:pt x="2165" y="976"/>
                  </a:lnTo>
                  <a:lnTo>
                    <a:pt x="2167" y="1005"/>
                  </a:lnTo>
                  <a:lnTo>
                    <a:pt x="2168" y="1024"/>
                  </a:lnTo>
                  <a:lnTo>
                    <a:pt x="2169" y="1037"/>
                  </a:lnTo>
                  <a:lnTo>
                    <a:pt x="2169" y="1042"/>
                  </a:lnTo>
                  <a:lnTo>
                    <a:pt x="2170" y="1050"/>
                  </a:lnTo>
                  <a:lnTo>
                    <a:pt x="2171" y="1053"/>
                  </a:lnTo>
                  <a:lnTo>
                    <a:pt x="2173" y="1056"/>
                  </a:lnTo>
                  <a:lnTo>
                    <a:pt x="2173" y="1058"/>
                  </a:lnTo>
                  <a:lnTo>
                    <a:pt x="2174" y="1060"/>
                  </a:lnTo>
                  <a:lnTo>
                    <a:pt x="2175" y="1060"/>
                  </a:lnTo>
                  <a:lnTo>
                    <a:pt x="2176" y="1061"/>
                  </a:lnTo>
                  <a:lnTo>
                    <a:pt x="2176" y="1061"/>
                  </a:lnTo>
                  <a:lnTo>
                    <a:pt x="2178" y="1061"/>
                  </a:lnTo>
                  <a:lnTo>
                    <a:pt x="2179" y="1061"/>
                  </a:lnTo>
                  <a:lnTo>
                    <a:pt x="2180" y="1060"/>
                  </a:lnTo>
                  <a:lnTo>
                    <a:pt x="2180" y="1060"/>
                  </a:lnTo>
                  <a:lnTo>
                    <a:pt x="2181" y="1058"/>
                  </a:lnTo>
                  <a:lnTo>
                    <a:pt x="2183" y="1058"/>
                  </a:lnTo>
                  <a:lnTo>
                    <a:pt x="2184" y="1057"/>
                  </a:lnTo>
                  <a:lnTo>
                    <a:pt x="2185" y="1056"/>
                  </a:lnTo>
                  <a:lnTo>
                    <a:pt x="2185" y="1056"/>
                  </a:lnTo>
                  <a:lnTo>
                    <a:pt x="2186" y="1055"/>
                  </a:lnTo>
                  <a:lnTo>
                    <a:pt x="2188" y="1053"/>
                  </a:lnTo>
                  <a:lnTo>
                    <a:pt x="2189" y="1053"/>
                  </a:lnTo>
                  <a:lnTo>
                    <a:pt x="2189" y="1053"/>
                  </a:lnTo>
                  <a:lnTo>
                    <a:pt x="2190" y="1053"/>
                  </a:lnTo>
                  <a:lnTo>
                    <a:pt x="2191" y="1053"/>
                  </a:lnTo>
                  <a:lnTo>
                    <a:pt x="2193" y="1053"/>
                  </a:lnTo>
                  <a:lnTo>
                    <a:pt x="2193" y="1053"/>
                  </a:lnTo>
                  <a:lnTo>
                    <a:pt x="2194" y="1053"/>
                  </a:lnTo>
                  <a:lnTo>
                    <a:pt x="2195" y="1053"/>
                  </a:lnTo>
                  <a:lnTo>
                    <a:pt x="2196" y="1053"/>
                  </a:lnTo>
                  <a:lnTo>
                    <a:pt x="2196" y="1053"/>
                  </a:lnTo>
                  <a:lnTo>
                    <a:pt x="2198" y="1053"/>
                  </a:lnTo>
                  <a:lnTo>
                    <a:pt x="2199" y="1053"/>
                  </a:lnTo>
                  <a:lnTo>
                    <a:pt x="2200" y="1053"/>
                  </a:lnTo>
                  <a:lnTo>
                    <a:pt x="2200" y="1053"/>
                  </a:lnTo>
                  <a:lnTo>
                    <a:pt x="2201" y="1053"/>
                  </a:lnTo>
                  <a:lnTo>
                    <a:pt x="2203" y="1053"/>
                  </a:lnTo>
                  <a:lnTo>
                    <a:pt x="2204" y="1053"/>
                  </a:lnTo>
                  <a:lnTo>
                    <a:pt x="2204" y="1053"/>
                  </a:lnTo>
                  <a:lnTo>
                    <a:pt x="2205" y="1053"/>
                  </a:lnTo>
                  <a:lnTo>
                    <a:pt x="2206" y="1053"/>
                  </a:lnTo>
                  <a:lnTo>
                    <a:pt x="2207" y="1052"/>
                  </a:lnTo>
                  <a:lnTo>
                    <a:pt x="2207" y="1052"/>
                  </a:lnTo>
                  <a:lnTo>
                    <a:pt x="2209" y="1052"/>
                  </a:lnTo>
                  <a:lnTo>
                    <a:pt x="2210" y="1051"/>
                  </a:lnTo>
                  <a:lnTo>
                    <a:pt x="2211" y="1051"/>
                  </a:lnTo>
                  <a:lnTo>
                    <a:pt x="2211" y="1051"/>
                  </a:lnTo>
                  <a:lnTo>
                    <a:pt x="2212" y="1050"/>
                  </a:lnTo>
                  <a:lnTo>
                    <a:pt x="2214" y="1050"/>
                  </a:lnTo>
                  <a:lnTo>
                    <a:pt x="2215" y="1050"/>
                  </a:lnTo>
                  <a:lnTo>
                    <a:pt x="2215" y="1048"/>
                  </a:lnTo>
                  <a:lnTo>
                    <a:pt x="2216" y="1048"/>
                  </a:lnTo>
                  <a:lnTo>
                    <a:pt x="2217" y="1048"/>
                  </a:lnTo>
                  <a:lnTo>
                    <a:pt x="2219" y="1048"/>
                  </a:lnTo>
                  <a:lnTo>
                    <a:pt x="2219" y="1048"/>
                  </a:lnTo>
                  <a:lnTo>
                    <a:pt x="2220" y="1048"/>
                  </a:lnTo>
                  <a:lnTo>
                    <a:pt x="2221" y="1048"/>
                  </a:lnTo>
                  <a:lnTo>
                    <a:pt x="2222" y="1048"/>
                  </a:lnTo>
                  <a:lnTo>
                    <a:pt x="2222" y="1047"/>
                  </a:lnTo>
                  <a:lnTo>
                    <a:pt x="2224" y="1047"/>
                  </a:lnTo>
                  <a:lnTo>
                    <a:pt x="2225" y="1047"/>
                  </a:lnTo>
                  <a:lnTo>
                    <a:pt x="2226" y="1046"/>
                  </a:lnTo>
                  <a:lnTo>
                    <a:pt x="2226" y="1046"/>
                  </a:lnTo>
                  <a:lnTo>
                    <a:pt x="2227" y="1045"/>
                  </a:lnTo>
                  <a:lnTo>
                    <a:pt x="2229" y="1043"/>
                  </a:lnTo>
                  <a:lnTo>
                    <a:pt x="2230" y="1043"/>
                  </a:lnTo>
                  <a:lnTo>
                    <a:pt x="2230" y="1042"/>
                  </a:lnTo>
                  <a:lnTo>
                    <a:pt x="2231" y="1042"/>
                  </a:lnTo>
                  <a:lnTo>
                    <a:pt x="2232" y="1041"/>
                  </a:lnTo>
                  <a:lnTo>
                    <a:pt x="2234" y="1041"/>
                  </a:lnTo>
                  <a:lnTo>
                    <a:pt x="2234" y="1041"/>
                  </a:lnTo>
                  <a:lnTo>
                    <a:pt x="2235" y="1041"/>
                  </a:lnTo>
                  <a:lnTo>
                    <a:pt x="2236" y="1041"/>
                  </a:lnTo>
                  <a:lnTo>
                    <a:pt x="2237" y="1041"/>
                  </a:lnTo>
                  <a:lnTo>
                    <a:pt x="2238" y="1041"/>
                  </a:lnTo>
                  <a:lnTo>
                    <a:pt x="2238" y="1041"/>
                  </a:lnTo>
                  <a:lnTo>
                    <a:pt x="2240" y="1041"/>
                  </a:lnTo>
                  <a:lnTo>
                    <a:pt x="2241" y="1041"/>
                  </a:lnTo>
                  <a:lnTo>
                    <a:pt x="2242" y="1041"/>
                  </a:lnTo>
                  <a:lnTo>
                    <a:pt x="2242" y="1041"/>
                  </a:lnTo>
                  <a:lnTo>
                    <a:pt x="2243" y="1041"/>
                  </a:lnTo>
                  <a:lnTo>
                    <a:pt x="2245" y="1041"/>
                  </a:lnTo>
                  <a:lnTo>
                    <a:pt x="2246" y="1042"/>
                  </a:lnTo>
                  <a:lnTo>
                    <a:pt x="2246" y="1042"/>
                  </a:lnTo>
                  <a:lnTo>
                    <a:pt x="2247" y="1043"/>
                  </a:lnTo>
                  <a:lnTo>
                    <a:pt x="2248" y="1043"/>
                  </a:lnTo>
                  <a:lnTo>
                    <a:pt x="2250" y="1045"/>
                  </a:lnTo>
                  <a:lnTo>
                    <a:pt x="2250" y="1045"/>
                  </a:lnTo>
                  <a:lnTo>
                    <a:pt x="2251" y="1046"/>
                  </a:lnTo>
                  <a:lnTo>
                    <a:pt x="2252" y="1046"/>
                  </a:lnTo>
                  <a:lnTo>
                    <a:pt x="2253" y="1046"/>
                  </a:lnTo>
                  <a:lnTo>
                    <a:pt x="2253" y="1047"/>
                  </a:lnTo>
                  <a:lnTo>
                    <a:pt x="2255" y="1047"/>
                  </a:lnTo>
                  <a:lnTo>
                    <a:pt x="2256" y="1047"/>
                  </a:lnTo>
                  <a:lnTo>
                    <a:pt x="2257" y="1048"/>
                  </a:lnTo>
                  <a:lnTo>
                    <a:pt x="2257" y="1048"/>
                  </a:lnTo>
                  <a:lnTo>
                    <a:pt x="2258" y="1048"/>
                  </a:lnTo>
                  <a:lnTo>
                    <a:pt x="2260" y="1050"/>
                  </a:lnTo>
                  <a:lnTo>
                    <a:pt x="2261" y="1050"/>
                  </a:lnTo>
                  <a:lnTo>
                    <a:pt x="2261" y="1050"/>
                  </a:lnTo>
                  <a:lnTo>
                    <a:pt x="2262" y="1051"/>
                  </a:lnTo>
                  <a:lnTo>
                    <a:pt x="2263" y="1051"/>
                  </a:lnTo>
                  <a:lnTo>
                    <a:pt x="2265" y="1051"/>
                  </a:lnTo>
                  <a:lnTo>
                    <a:pt x="2265" y="1051"/>
                  </a:lnTo>
                  <a:lnTo>
                    <a:pt x="2266" y="1051"/>
                  </a:lnTo>
                  <a:lnTo>
                    <a:pt x="2267" y="1051"/>
                  </a:lnTo>
                  <a:lnTo>
                    <a:pt x="2268" y="1051"/>
                  </a:lnTo>
                  <a:lnTo>
                    <a:pt x="2268" y="1050"/>
                  </a:lnTo>
                  <a:lnTo>
                    <a:pt x="2270" y="1050"/>
                  </a:lnTo>
                  <a:lnTo>
                    <a:pt x="2271" y="1048"/>
                  </a:lnTo>
                  <a:lnTo>
                    <a:pt x="2272" y="1047"/>
                  </a:lnTo>
                  <a:lnTo>
                    <a:pt x="2272" y="1046"/>
                  </a:lnTo>
                  <a:lnTo>
                    <a:pt x="2273" y="1045"/>
                  </a:lnTo>
                  <a:lnTo>
                    <a:pt x="2274" y="1042"/>
                  </a:lnTo>
                  <a:lnTo>
                    <a:pt x="2276" y="1040"/>
                  </a:lnTo>
                  <a:lnTo>
                    <a:pt x="2276" y="1037"/>
                  </a:lnTo>
                  <a:lnTo>
                    <a:pt x="2277" y="1035"/>
                  </a:lnTo>
                  <a:lnTo>
                    <a:pt x="2278" y="1032"/>
                  </a:lnTo>
                  <a:lnTo>
                    <a:pt x="2279" y="1030"/>
                  </a:lnTo>
                  <a:lnTo>
                    <a:pt x="2279" y="1027"/>
                  </a:lnTo>
                  <a:lnTo>
                    <a:pt x="2281" y="1024"/>
                  </a:lnTo>
                  <a:lnTo>
                    <a:pt x="2282" y="1021"/>
                  </a:lnTo>
                  <a:lnTo>
                    <a:pt x="2283" y="1019"/>
                  </a:lnTo>
                  <a:lnTo>
                    <a:pt x="2283" y="1016"/>
                  </a:lnTo>
                  <a:lnTo>
                    <a:pt x="2284" y="1015"/>
                  </a:lnTo>
                  <a:lnTo>
                    <a:pt x="2286" y="1012"/>
                  </a:lnTo>
                  <a:lnTo>
                    <a:pt x="2287" y="1011"/>
                  </a:lnTo>
                  <a:lnTo>
                    <a:pt x="2287" y="1010"/>
                  </a:lnTo>
                  <a:lnTo>
                    <a:pt x="2288" y="1009"/>
                  </a:lnTo>
                  <a:lnTo>
                    <a:pt x="2289" y="1007"/>
                  </a:lnTo>
                  <a:lnTo>
                    <a:pt x="2291" y="1007"/>
                  </a:lnTo>
                  <a:lnTo>
                    <a:pt x="2291" y="1009"/>
                  </a:lnTo>
                  <a:lnTo>
                    <a:pt x="2292" y="1010"/>
                  </a:lnTo>
                  <a:lnTo>
                    <a:pt x="2293" y="1012"/>
                  </a:lnTo>
                  <a:lnTo>
                    <a:pt x="2294" y="1015"/>
                  </a:lnTo>
                  <a:lnTo>
                    <a:pt x="2296" y="1017"/>
                  </a:lnTo>
                  <a:lnTo>
                    <a:pt x="2296" y="1020"/>
                  </a:lnTo>
                  <a:lnTo>
                    <a:pt x="2297" y="1022"/>
                  </a:lnTo>
                  <a:lnTo>
                    <a:pt x="2298" y="1025"/>
                  </a:lnTo>
                  <a:lnTo>
                    <a:pt x="2299" y="1027"/>
                  </a:lnTo>
                  <a:lnTo>
                    <a:pt x="2299" y="1030"/>
                  </a:lnTo>
                  <a:lnTo>
                    <a:pt x="2301" y="1031"/>
                  </a:lnTo>
                  <a:lnTo>
                    <a:pt x="2302" y="1034"/>
                  </a:lnTo>
                  <a:lnTo>
                    <a:pt x="2303" y="1035"/>
                  </a:lnTo>
                  <a:lnTo>
                    <a:pt x="2303" y="1036"/>
                  </a:lnTo>
                  <a:lnTo>
                    <a:pt x="2304" y="1039"/>
                  </a:lnTo>
                  <a:lnTo>
                    <a:pt x="2306" y="1040"/>
                  </a:lnTo>
                  <a:lnTo>
                    <a:pt x="2307" y="1042"/>
                  </a:lnTo>
                  <a:lnTo>
                    <a:pt x="2307" y="1043"/>
                  </a:lnTo>
                  <a:lnTo>
                    <a:pt x="2308" y="1045"/>
                  </a:lnTo>
                  <a:lnTo>
                    <a:pt x="2309" y="1046"/>
                  </a:lnTo>
                  <a:lnTo>
                    <a:pt x="2310" y="1047"/>
                  </a:lnTo>
                  <a:lnTo>
                    <a:pt x="2310" y="1048"/>
                  </a:lnTo>
                  <a:lnTo>
                    <a:pt x="2312" y="1050"/>
                  </a:lnTo>
                  <a:lnTo>
                    <a:pt x="2313" y="1051"/>
                  </a:lnTo>
                  <a:lnTo>
                    <a:pt x="2314" y="1052"/>
                  </a:lnTo>
                  <a:lnTo>
                    <a:pt x="2314" y="1053"/>
                  </a:lnTo>
                  <a:lnTo>
                    <a:pt x="2315" y="1055"/>
                  </a:lnTo>
                  <a:lnTo>
                    <a:pt x="2317" y="1057"/>
                  </a:lnTo>
                  <a:lnTo>
                    <a:pt x="2318" y="1058"/>
                  </a:lnTo>
                  <a:lnTo>
                    <a:pt x="2318" y="1060"/>
                  </a:lnTo>
                  <a:lnTo>
                    <a:pt x="2319" y="1061"/>
                  </a:lnTo>
                  <a:lnTo>
                    <a:pt x="2320" y="1062"/>
                  </a:lnTo>
                  <a:lnTo>
                    <a:pt x="2322" y="1063"/>
                  </a:lnTo>
                  <a:lnTo>
                    <a:pt x="2322" y="1063"/>
                  </a:lnTo>
                  <a:lnTo>
                    <a:pt x="2323" y="1063"/>
                  </a:lnTo>
                  <a:lnTo>
                    <a:pt x="2324" y="1061"/>
                  </a:lnTo>
                  <a:lnTo>
                    <a:pt x="2325" y="1058"/>
                  </a:lnTo>
                  <a:lnTo>
                    <a:pt x="2325" y="1056"/>
                  </a:lnTo>
                  <a:lnTo>
                    <a:pt x="2327" y="1052"/>
                  </a:lnTo>
                  <a:lnTo>
                    <a:pt x="2328" y="1050"/>
                  </a:lnTo>
                  <a:lnTo>
                    <a:pt x="2329" y="1047"/>
                  </a:lnTo>
                  <a:lnTo>
                    <a:pt x="2329" y="1046"/>
                  </a:lnTo>
                  <a:lnTo>
                    <a:pt x="2330" y="1046"/>
                  </a:lnTo>
                  <a:lnTo>
                    <a:pt x="2332" y="1046"/>
                  </a:lnTo>
                  <a:lnTo>
                    <a:pt x="2333" y="1046"/>
                  </a:lnTo>
                  <a:lnTo>
                    <a:pt x="2333" y="1046"/>
                  </a:lnTo>
                  <a:lnTo>
                    <a:pt x="2334" y="1047"/>
                  </a:lnTo>
                  <a:lnTo>
                    <a:pt x="2335" y="1046"/>
                  </a:lnTo>
                  <a:lnTo>
                    <a:pt x="2337" y="1046"/>
                  </a:lnTo>
                  <a:lnTo>
                    <a:pt x="2337" y="1045"/>
                  </a:lnTo>
                  <a:lnTo>
                    <a:pt x="2338" y="1042"/>
                  </a:lnTo>
                  <a:lnTo>
                    <a:pt x="2339" y="1040"/>
                  </a:lnTo>
                  <a:lnTo>
                    <a:pt x="2340" y="1035"/>
                  </a:lnTo>
                  <a:lnTo>
                    <a:pt x="2340" y="1031"/>
                  </a:lnTo>
                  <a:lnTo>
                    <a:pt x="2342" y="1027"/>
                  </a:lnTo>
                  <a:lnTo>
                    <a:pt x="2343" y="1024"/>
                  </a:lnTo>
                  <a:lnTo>
                    <a:pt x="2344" y="1021"/>
                  </a:lnTo>
                  <a:lnTo>
                    <a:pt x="2344" y="1020"/>
                  </a:lnTo>
                  <a:lnTo>
                    <a:pt x="2345" y="1021"/>
                  </a:lnTo>
                  <a:lnTo>
                    <a:pt x="2346" y="1024"/>
                  </a:lnTo>
                  <a:lnTo>
                    <a:pt x="2348" y="1025"/>
                  </a:lnTo>
                  <a:lnTo>
                    <a:pt x="2348" y="1027"/>
                  </a:lnTo>
                  <a:lnTo>
                    <a:pt x="2349" y="1030"/>
                  </a:lnTo>
                  <a:lnTo>
                    <a:pt x="2350" y="1030"/>
                  </a:lnTo>
                  <a:lnTo>
                    <a:pt x="2351" y="1030"/>
                  </a:lnTo>
                  <a:lnTo>
                    <a:pt x="2353" y="1029"/>
                  </a:lnTo>
                  <a:lnTo>
                    <a:pt x="2353" y="1025"/>
                  </a:lnTo>
                  <a:lnTo>
                    <a:pt x="2354" y="1020"/>
                  </a:lnTo>
                  <a:lnTo>
                    <a:pt x="2355" y="1015"/>
                  </a:lnTo>
                  <a:lnTo>
                    <a:pt x="2356" y="1010"/>
                  </a:lnTo>
                  <a:lnTo>
                    <a:pt x="2356" y="1005"/>
                  </a:lnTo>
                  <a:lnTo>
                    <a:pt x="2358" y="1001"/>
                  </a:lnTo>
                  <a:lnTo>
                    <a:pt x="2359" y="1000"/>
                  </a:lnTo>
                  <a:lnTo>
                    <a:pt x="2360" y="1001"/>
                  </a:lnTo>
                  <a:lnTo>
                    <a:pt x="2360" y="1005"/>
                  </a:lnTo>
                  <a:lnTo>
                    <a:pt x="2361" y="1010"/>
                  </a:lnTo>
                  <a:lnTo>
                    <a:pt x="2363" y="1016"/>
                  </a:lnTo>
                  <a:lnTo>
                    <a:pt x="2364" y="1022"/>
                  </a:lnTo>
                  <a:lnTo>
                    <a:pt x="2364" y="1027"/>
                  </a:lnTo>
                  <a:lnTo>
                    <a:pt x="2365" y="1031"/>
                  </a:lnTo>
                  <a:lnTo>
                    <a:pt x="2366" y="1034"/>
                  </a:lnTo>
                  <a:lnTo>
                    <a:pt x="2368" y="1035"/>
                  </a:lnTo>
                  <a:lnTo>
                    <a:pt x="2368" y="1035"/>
                  </a:lnTo>
                  <a:lnTo>
                    <a:pt x="2369" y="1035"/>
                  </a:lnTo>
                  <a:lnTo>
                    <a:pt x="2370" y="1035"/>
                  </a:lnTo>
                  <a:lnTo>
                    <a:pt x="2371" y="1034"/>
                  </a:lnTo>
                  <a:lnTo>
                    <a:pt x="2371" y="1031"/>
                  </a:lnTo>
                  <a:lnTo>
                    <a:pt x="2373" y="1030"/>
                  </a:lnTo>
                  <a:lnTo>
                    <a:pt x="2374" y="1027"/>
                  </a:lnTo>
                  <a:lnTo>
                    <a:pt x="2375" y="1025"/>
                  </a:lnTo>
                  <a:lnTo>
                    <a:pt x="2375" y="1024"/>
                  </a:lnTo>
                  <a:lnTo>
                    <a:pt x="2376" y="1024"/>
                  </a:lnTo>
                  <a:lnTo>
                    <a:pt x="2378" y="1025"/>
                  </a:lnTo>
                  <a:lnTo>
                    <a:pt x="2379" y="1027"/>
                  </a:lnTo>
                  <a:lnTo>
                    <a:pt x="2379" y="1030"/>
                  </a:lnTo>
                  <a:lnTo>
                    <a:pt x="2380" y="1034"/>
                  </a:lnTo>
                  <a:lnTo>
                    <a:pt x="2381" y="1037"/>
                  </a:lnTo>
                  <a:lnTo>
                    <a:pt x="2382" y="1041"/>
                  </a:lnTo>
                  <a:lnTo>
                    <a:pt x="2382" y="1043"/>
                  </a:lnTo>
                  <a:lnTo>
                    <a:pt x="2384" y="1046"/>
                  </a:lnTo>
                  <a:lnTo>
                    <a:pt x="2385" y="1047"/>
                  </a:lnTo>
                  <a:lnTo>
                    <a:pt x="2386" y="1048"/>
                  </a:lnTo>
                  <a:lnTo>
                    <a:pt x="2386" y="1050"/>
                  </a:lnTo>
                  <a:lnTo>
                    <a:pt x="2387" y="1050"/>
                  </a:lnTo>
                  <a:lnTo>
                    <a:pt x="2389" y="1050"/>
                  </a:lnTo>
                  <a:lnTo>
                    <a:pt x="2390" y="1050"/>
                  </a:lnTo>
                  <a:lnTo>
                    <a:pt x="2390" y="1050"/>
                  </a:lnTo>
                  <a:lnTo>
                    <a:pt x="2391" y="1050"/>
                  </a:lnTo>
                  <a:lnTo>
                    <a:pt x="2392" y="1050"/>
                  </a:lnTo>
                  <a:lnTo>
                    <a:pt x="2394" y="1050"/>
                  </a:lnTo>
                  <a:lnTo>
                    <a:pt x="2394" y="1050"/>
                  </a:lnTo>
                  <a:lnTo>
                    <a:pt x="2395" y="1050"/>
                  </a:lnTo>
                  <a:lnTo>
                    <a:pt x="2396" y="1048"/>
                  </a:lnTo>
                  <a:lnTo>
                    <a:pt x="2397" y="1048"/>
                  </a:lnTo>
                  <a:lnTo>
                    <a:pt x="2397" y="1047"/>
                  </a:lnTo>
                  <a:lnTo>
                    <a:pt x="2399" y="1047"/>
                  </a:lnTo>
                  <a:lnTo>
                    <a:pt x="2400" y="1046"/>
                  </a:lnTo>
                  <a:lnTo>
                    <a:pt x="2401" y="1043"/>
                  </a:lnTo>
                  <a:lnTo>
                    <a:pt x="2401" y="1042"/>
                  </a:lnTo>
                  <a:lnTo>
                    <a:pt x="2402" y="1041"/>
                  </a:lnTo>
                  <a:lnTo>
                    <a:pt x="2404" y="1040"/>
                  </a:lnTo>
                  <a:lnTo>
                    <a:pt x="2405" y="1037"/>
                  </a:lnTo>
                  <a:lnTo>
                    <a:pt x="2406" y="1036"/>
                  </a:lnTo>
                  <a:lnTo>
                    <a:pt x="2406" y="1035"/>
                  </a:lnTo>
                  <a:lnTo>
                    <a:pt x="2407" y="1035"/>
                  </a:lnTo>
                  <a:lnTo>
                    <a:pt x="2409" y="1035"/>
                  </a:lnTo>
                  <a:lnTo>
                    <a:pt x="2410" y="1034"/>
                  </a:lnTo>
                  <a:lnTo>
                    <a:pt x="2410" y="1035"/>
                  </a:lnTo>
                  <a:lnTo>
                    <a:pt x="2411" y="1035"/>
                  </a:lnTo>
                  <a:lnTo>
                    <a:pt x="2412" y="1035"/>
                  </a:lnTo>
                  <a:lnTo>
                    <a:pt x="2414" y="1035"/>
                  </a:lnTo>
                  <a:lnTo>
                    <a:pt x="2414" y="1034"/>
                  </a:lnTo>
                  <a:lnTo>
                    <a:pt x="2415" y="1034"/>
                  </a:lnTo>
                  <a:lnTo>
                    <a:pt x="2416" y="1031"/>
                  </a:lnTo>
                  <a:lnTo>
                    <a:pt x="2417" y="1029"/>
                  </a:lnTo>
                  <a:lnTo>
                    <a:pt x="2417" y="1025"/>
                  </a:lnTo>
                  <a:lnTo>
                    <a:pt x="2418" y="1021"/>
                  </a:lnTo>
                  <a:lnTo>
                    <a:pt x="2420" y="1017"/>
                  </a:lnTo>
                  <a:lnTo>
                    <a:pt x="2421" y="1015"/>
                  </a:lnTo>
                  <a:lnTo>
                    <a:pt x="2421" y="1014"/>
                  </a:lnTo>
                  <a:lnTo>
                    <a:pt x="2422" y="1014"/>
                  </a:lnTo>
                  <a:lnTo>
                    <a:pt x="2423" y="1015"/>
                  </a:lnTo>
                  <a:lnTo>
                    <a:pt x="2425" y="1017"/>
                  </a:lnTo>
                  <a:lnTo>
                    <a:pt x="2425" y="1020"/>
                  </a:lnTo>
                  <a:lnTo>
                    <a:pt x="2426" y="1024"/>
                  </a:lnTo>
                  <a:lnTo>
                    <a:pt x="2427" y="1026"/>
                  </a:lnTo>
                  <a:lnTo>
                    <a:pt x="2428" y="1029"/>
                  </a:lnTo>
                  <a:lnTo>
                    <a:pt x="2428" y="1031"/>
                  </a:lnTo>
                  <a:lnTo>
                    <a:pt x="2430" y="1034"/>
                  </a:lnTo>
                  <a:lnTo>
                    <a:pt x="2431" y="1036"/>
                  </a:lnTo>
                  <a:lnTo>
                    <a:pt x="2432" y="1039"/>
                  </a:lnTo>
                  <a:lnTo>
                    <a:pt x="2432" y="1041"/>
                  </a:lnTo>
                  <a:lnTo>
                    <a:pt x="2433" y="1043"/>
                  </a:lnTo>
                  <a:lnTo>
                    <a:pt x="2435" y="1046"/>
                  </a:lnTo>
                  <a:lnTo>
                    <a:pt x="2436" y="1047"/>
                  </a:lnTo>
                  <a:lnTo>
                    <a:pt x="2436" y="1048"/>
                  </a:lnTo>
                  <a:lnTo>
                    <a:pt x="2437" y="1048"/>
                  </a:lnTo>
                  <a:lnTo>
                    <a:pt x="2438" y="1050"/>
                  </a:lnTo>
                  <a:lnTo>
                    <a:pt x="2440" y="1050"/>
                  </a:lnTo>
                  <a:lnTo>
                    <a:pt x="2440" y="1050"/>
                  </a:lnTo>
                  <a:lnTo>
                    <a:pt x="2441" y="1048"/>
                  </a:lnTo>
                  <a:lnTo>
                    <a:pt x="2442" y="1048"/>
                  </a:lnTo>
                  <a:lnTo>
                    <a:pt x="2443" y="1047"/>
                  </a:lnTo>
                  <a:lnTo>
                    <a:pt x="2443" y="1046"/>
                  </a:lnTo>
                  <a:lnTo>
                    <a:pt x="2445" y="1045"/>
                  </a:lnTo>
                  <a:lnTo>
                    <a:pt x="2446" y="1043"/>
                  </a:lnTo>
                  <a:lnTo>
                    <a:pt x="2447" y="1042"/>
                  </a:lnTo>
                  <a:lnTo>
                    <a:pt x="2447" y="1041"/>
                  </a:lnTo>
                  <a:lnTo>
                    <a:pt x="2448" y="1040"/>
                  </a:lnTo>
                  <a:lnTo>
                    <a:pt x="2450" y="1037"/>
                  </a:lnTo>
                  <a:lnTo>
                    <a:pt x="2451" y="1036"/>
                  </a:lnTo>
                  <a:lnTo>
                    <a:pt x="2451" y="1035"/>
                  </a:lnTo>
                  <a:lnTo>
                    <a:pt x="2452" y="1034"/>
                  </a:lnTo>
                  <a:lnTo>
                    <a:pt x="2453" y="1032"/>
                  </a:lnTo>
                  <a:lnTo>
                    <a:pt x="2454" y="1032"/>
                  </a:lnTo>
                  <a:lnTo>
                    <a:pt x="2454" y="1034"/>
                  </a:lnTo>
                  <a:lnTo>
                    <a:pt x="2456" y="1034"/>
                  </a:lnTo>
                  <a:lnTo>
                    <a:pt x="2457" y="1035"/>
                  </a:lnTo>
                  <a:lnTo>
                    <a:pt x="2458" y="1036"/>
                  </a:lnTo>
                  <a:lnTo>
                    <a:pt x="2458" y="1036"/>
                  </a:lnTo>
                  <a:lnTo>
                    <a:pt x="2459" y="1037"/>
                  </a:lnTo>
                  <a:lnTo>
                    <a:pt x="2461" y="1037"/>
                  </a:lnTo>
                  <a:lnTo>
                    <a:pt x="2462" y="1037"/>
                  </a:lnTo>
                  <a:lnTo>
                    <a:pt x="2463" y="1039"/>
                  </a:lnTo>
                  <a:lnTo>
                    <a:pt x="2463" y="1039"/>
                  </a:lnTo>
                  <a:lnTo>
                    <a:pt x="2464" y="1039"/>
                  </a:lnTo>
                  <a:lnTo>
                    <a:pt x="2466" y="1040"/>
                  </a:lnTo>
                  <a:lnTo>
                    <a:pt x="2467" y="1040"/>
                  </a:lnTo>
                  <a:lnTo>
                    <a:pt x="2467" y="1040"/>
                  </a:lnTo>
                  <a:lnTo>
                    <a:pt x="2468" y="1040"/>
                  </a:lnTo>
                  <a:lnTo>
                    <a:pt x="2469" y="1040"/>
                  </a:lnTo>
                  <a:lnTo>
                    <a:pt x="2471" y="1040"/>
                  </a:lnTo>
                  <a:lnTo>
                    <a:pt x="2471" y="1040"/>
                  </a:lnTo>
                  <a:lnTo>
                    <a:pt x="2472" y="1040"/>
                  </a:lnTo>
                  <a:lnTo>
                    <a:pt x="2473" y="1041"/>
                  </a:lnTo>
                  <a:lnTo>
                    <a:pt x="2474" y="1041"/>
                  </a:lnTo>
                  <a:lnTo>
                    <a:pt x="2474" y="1041"/>
                  </a:lnTo>
                  <a:lnTo>
                    <a:pt x="2476" y="1041"/>
                  </a:lnTo>
                  <a:lnTo>
                    <a:pt x="2477" y="1041"/>
                  </a:lnTo>
                  <a:lnTo>
                    <a:pt x="2478" y="1040"/>
                  </a:lnTo>
                  <a:lnTo>
                    <a:pt x="2478" y="1039"/>
                  </a:lnTo>
                  <a:lnTo>
                    <a:pt x="2479" y="1037"/>
                  </a:lnTo>
                  <a:lnTo>
                    <a:pt x="2481" y="1036"/>
                  </a:lnTo>
                  <a:lnTo>
                    <a:pt x="2482" y="1035"/>
                  </a:lnTo>
                  <a:lnTo>
                    <a:pt x="2482" y="1035"/>
                  </a:lnTo>
                  <a:lnTo>
                    <a:pt x="2483" y="1035"/>
                  </a:lnTo>
                  <a:lnTo>
                    <a:pt x="2484" y="1036"/>
                  </a:lnTo>
                  <a:lnTo>
                    <a:pt x="2486" y="1039"/>
                  </a:lnTo>
                  <a:lnTo>
                    <a:pt x="2486" y="1040"/>
                  </a:lnTo>
                  <a:lnTo>
                    <a:pt x="2487" y="1041"/>
                  </a:lnTo>
                  <a:lnTo>
                    <a:pt x="2488" y="1042"/>
                  </a:lnTo>
                  <a:lnTo>
                    <a:pt x="2489" y="1042"/>
                  </a:lnTo>
                  <a:lnTo>
                    <a:pt x="2489" y="1043"/>
                  </a:lnTo>
                  <a:lnTo>
                    <a:pt x="2490" y="1043"/>
                  </a:lnTo>
                  <a:lnTo>
                    <a:pt x="2492" y="1043"/>
                  </a:lnTo>
                  <a:lnTo>
                    <a:pt x="2493" y="1042"/>
                  </a:lnTo>
                  <a:lnTo>
                    <a:pt x="2493" y="1041"/>
                  </a:lnTo>
                  <a:lnTo>
                    <a:pt x="2494" y="1039"/>
                  </a:lnTo>
                  <a:lnTo>
                    <a:pt x="2495" y="1037"/>
                  </a:lnTo>
                  <a:lnTo>
                    <a:pt x="2497" y="1036"/>
                  </a:lnTo>
                  <a:lnTo>
                    <a:pt x="2497" y="1035"/>
                  </a:lnTo>
                  <a:lnTo>
                    <a:pt x="2498" y="1036"/>
                  </a:lnTo>
                  <a:lnTo>
                    <a:pt x="2499" y="1037"/>
                  </a:lnTo>
                  <a:lnTo>
                    <a:pt x="2500" y="1040"/>
                  </a:lnTo>
                  <a:lnTo>
                    <a:pt x="2500" y="1041"/>
                  </a:lnTo>
                  <a:lnTo>
                    <a:pt x="2502" y="1043"/>
                  </a:lnTo>
                  <a:lnTo>
                    <a:pt x="2503" y="1045"/>
                  </a:lnTo>
                  <a:lnTo>
                    <a:pt x="2504" y="1046"/>
                  </a:lnTo>
                  <a:lnTo>
                    <a:pt x="2504" y="1046"/>
                  </a:lnTo>
                  <a:lnTo>
                    <a:pt x="2505" y="1046"/>
                  </a:lnTo>
                  <a:lnTo>
                    <a:pt x="2507" y="1046"/>
                  </a:lnTo>
                  <a:lnTo>
                    <a:pt x="2508" y="1046"/>
                  </a:lnTo>
                  <a:lnTo>
                    <a:pt x="2508" y="1046"/>
                  </a:lnTo>
                  <a:lnTo>
                    <a:pt x="2509" y="1047"/>
                  </a:lnTo>
                  <a:lnTo>
                    <a:pt x="2510" y="1047"/>
                  </a:lnTo>
                  <a:lnTo>
                    <a:pt x="2512" y="1048"/>
                  </a:lnTo>
                  <a:lnTo>
                    <a:pt x="2512" y="1048"/>
                  </a:lnTo>
                  <a:lnTo>
                    <a:pt x="2513" y="1048"/>
                  </a:lnTo>
                  <a:lnTo>
                    <a:pt x="2514" y="1048"/>
                  </a:lnTo>
                  <a:lnTo>
                    <a:pt x="2515" y="1048"/>
                  </a:lnTo>
                  <a:lnTo>
                    <a:pt x="2515" y="1048"/>
                  </a:lnTo>
                  <a:lnTo>
                    <a:pt x="2517" y="1048"/>
                  </a:lnTo>
                  <a:lnTo>
                    <a:pt x="2518" y="1048"/>
                  </a:lnTo>
                  <a:lnTo>
                    <a:pt x="2519" y="1047"/>
                  </a:lnTo>
                  <a:lnTo>
                    <a:pt x="2520" y="1048"/>
                  </a:lnTo>
                  <a:lnTo>
                    <a:pt x="2520" y="1048"/>
                  </a:lnTo>
                  <a:lnTo>
                    <a:pt x="2522" y="1048"/>
                  </a:lnTo>
                  <a:lnTo>
                    <a:pt x="2523" y="1050"/>
                  </a:lnTo>
                  <a:lnTo>
                    <a:pt x="2524" y="1050"/>
                  </a:lnTo>
                  <a:lnTo>
                    <a:pt x="2524" y="1050"/>
                  </a:lnTo>
                  <a:lnTo>
                    <a:pt x="2525" y="1050"/>
                  </a:lnTo>
                  <a:lnTo>
                    <a:pt x="2526" y="1050"/>
                  </a:lnTo>
                  <a:lnTo>
                    <a:pt x="2528" y="1050"/>
                  </a:lnTo>
                  <a:lnTo>
                    <a:pt x="2528" y="1050"/>
                  </a:lnTo>
                  <a:lnTo>
                    <a:pt x="2529" y="1050"/>
                  </a:lnTo>
                  <a:lnTo>
                    <a:pt x="2530" y="1050"/>
                  </a:lnTo>
                  <a:lnTo>
                    <a:pt x="2531" y="1048"/>
                  </a:lnTo>
                  <a:lnTo>
                    <a:pt x="2531" y="1048"/>
                  </a:lnTo>
                  <a:lnTo>
                    <a:pt x="2533" y="1048"/>
                  </a:lnTo>
                  <a:lnTo>
                    <a:pt x="2534" y="1048"/>
                  </a:lnTo>
                  <a:lnTo>
                    <a:pt x="2535" y="1048"/>
                  </a:lnTo>
                  <a:lnTo>
                    <a:pt x="2535" y="1048"/>
                  </a:lnTo>
                  <a:lnTo>
                    <a:pt x="2536" y="1048"/>
                  </a:lnTo>
                  <a:lnTo>
                    <a:pt x="2538" y="1050"/>
                  </a:lnTo>
                  <a:lnTo>
                    <a:pt x="2539" y="1050"/>
                  </a:lnTo>
                  <a:lnTo>
                    <a:pt x="2539" y="1050"/>
                  </a:lnTo>
                  <a:lnTo>
                    <a:pt x="2540" y="1050"/>
                  </a:lnTo>
                  <a:lnTo>
                    <a:pt x="2541" y="1050"/>
                  </a:lnTo>
                  <a:lnTo>
                    <a:pt x="2543" y="1051"/>
                  </a:lnTo>
                  <a:lnTo>
                    <a:pt x="2543" y="1051"/>
                  </a:lnTo>
                  <a:lnTo>
                    <a:pt x="2544" y="1051"/>
                  </a:lnTo>
                  <a:lnTo>
                    <a:pt x="2545" y="1051"/>
                  </a:lnTo>
                  <a:lnTo>
                    <a:pt x="2546" y="1051"/>
                  </a:lnTo>
                  <a:lnTo>
                    <a:pt x="2546" y="1050"/>
                  </a:lnTo>
                  <a:lnTo>
                    <a:pt x="2548" y="1050"/>
                  </a:lnTo>
                  <a:lnTo>
                    <a:pt x="2549" y="1050"/>
                  </a:lnTo>
                  <a:lnTo>
                    <a:pt x="2550" y="1050"/>
                  </a:lnTo>
                  <a:lnTo>
                    <a:pt x="2550" y="1048"/>
                  </a:lnTo>
                  <a:lnTo>
                    <a:pt x="2551" y="1047"/>
                  </a:lnTo>
                  <a:lnTo>
                    <a:pt x="2553" y="1046"/>
                  </a:lnTo>
                  <a:lnTo>
                    <a:pt x="2554" y="1042"/>
                  </a:lnTo>
                  <a:lnTo>
                    <a:pt x="2554" y="1039"/>
                  </a:lnTo>
                  <a:lnTo>
                    <a:pt x="2555" y="1034"/>
                  </a:lnTo>
                  <a:lnTo>
                    <a:pt x="2556" y="1029"/>
                  </a:lnTo>
                  <a:lnTo>
                    <a:pt x="2558" y="1025"/>
                  </a:lnTo>
                  <a:lnTo>
                    <a:pt x="2558" y="1022"/>
                  </a:lnTo>
                  <a:lnTo>
                    <a:pt x="2559" y="1022"/>
                  </a:lnTo>
                  <a:lnTo>
                    <a:pt x="2560" y="1024"/>
                  </a:lnTo>
                  <a:lnTo>
                    <a:pt x="2561" y="1027"/>
                  </a:lnTo>
                  <a:lnTo>
                    <a:pt x="2561" y="1031"/>
                  </a:lnTo>
                  <a:lnTo>
                    <a:pt x="2562" y="1034"/>
                  </a:lnTo>
                  <a:lnTo>
                    <a:pt x="2564" y="1034"/>
                  </a:lnTo>
                  <a:lnTo>
                    <a:pt x="2565" y="1029"/>
                  </a:lnTo>
                  <a:lnTo>
                    <a:pt x="2565" y="1016"/>
                  </a:lnTo>
                  <a:lnTo>
                    <a:pt x="2566" y="996"/>
                  </a:lnTo>
                  <a:lnTo>
                    <a:pt x="2567" y="968"/>
                  </a:lnTo>
                  <a:lnTo>
                    <a:pt x="2569" y="937"/>
                  </a:lnTo>
                  <a:lnTo>
                    <a:pt x="2569" y="909"/>
                  </a:lnTo>
                  <a:lnTo>
                    <a:pt x="2570" y="897"/>
                  </a:lnTo>
                  <a:lnTo>
                    <a:pt x="2571" y="888"/>
                  </a:lnTo>
                  <a:lnTo>
                    <a:pt x="2572" y="892"/>
                  </a:lnTo>
                  <a:lnTo>
                    <a:pt x="2574" y="907"/>
                  </a:lnTo>
                  <a:lnTo>
                    <a:pt x="2574" y="927"/>
                  </a:lnTo>
                  <a:lnTo>
                    <a:pt x="2575" y="948"/>
                  </a:lnTo>
                  <a:lnTo>
                    <a:pt x="2576" y="969"/>
                  </a:lnTo>
                  <a:lnTo>
                    <a:pt x="2577" y="986"/>
                  </a:lnTo>
                  <a:lnTo>
                    <a:pt x="2577" y="1001"/>
                  </a:lnTo>
                  <a:lnTo>
                    <a:pt x="2579" y="1014"/>
                  </a:lnTo>
                  <a:lnTo>
                    <a:pt x="2580" y="1022"/>
                  </a:lnTo>
                  <a:lnTo>
                    <a:pt x="2581" y="1027"/>
                  </a:lnTo>
                  <a:lnTo>
                    <a:pt x="2581" y="1031"/>
                  </a:lnTo>
                  <a:lnTo>
                    <a:pt x="2582" y="1031"/>
                  </a:lnTo>
                  <a:lnTo>
                    <a:pt x="2584" y="1029"/>
                  </a:lnTo>
                  <a:lnTo>
                    <a:pt x="2585" y="1025"/>
                  </a:lnTo>
                  <a:lnTo>
                    <a:pt x="2585" y="1019"/>
                  </a:lnTo>
                  <a:lnTo>
                    <a:pt x="2586" y="1014"/>
                  </a:lnTo>
                  <a:lnTo>
                    <a:pt x="2587" y="1010"/>
                  </a:lnTo>
                  <a:lnTo>
                    <a:pt x="2589" y="1009"/>
                  </a:lnTo>
                  <a:lnTo>
                    <a:pt x="2589" y="1009"/>
                  </a:lnTo>
                  <a:lnTo>
                    <a:pt x="2590" y="1011"/>
                  </a:lnTo>
                  <a:lnTo>
                    <a:pt x="2591" y="1014"/>
                  </a:lnTo>
                  <a:lnTo>
                    <a:pt x="2592" y="1017"/>
                  </a:lnTo>
                  <a:lnTo>
                    <a:pt x="2592" y="1022"/>
                  </a:lnTo>
                  <a:lnTo>
                    <a:pt x="2594" y="1027"/>
                  </a:lnTo>
                  <a:lnTo>
                    <a:pt x="2595" y="1032"/>
                  </a:lnTo>
                  <a:lnTo>
                    <a:pt x="2596" y="1037"/>
                  </a:lnTo>
                  <a:lnTo>
                    <a:pt x="2596" y="1041"/>
                  </a:lnTo>
                  <a:lnTo>
                    <a:pt x="2597" y="1045"/>
                  </a:lnTo>
                  <a:lnTo>
                    <a:pt x="2598" y="1046"/>
                  </a:lnTo>
                  <a:lnTo>
                    <a:pt x="2600" y="1048"/>
                  </a:lnTo>
                  <a:lnTo>
                    <a:pt x="2600" y="1048"/>
                  </a:lnTo>
                  <a:lnTo>
                    <a:pt x="2601" y="1050"/>
                  </a:lnTo>
                  <a:lnTo>
                    <a:pt x="2602" y="1050"/>
                  </a:lnTo>
                  <a:lnTo>
                    <a:pt x="2603" y="1050"/>
                  </a:lnTo>
                  <a:lnTo>
                    <a:pt x="2603" y="1050"/>
                  </a:lnTo>
                  <a:lnTo>
                    <a:pt x="2605" y="1048"/>
                  </a:lnTo>
                  <a:lnTo>
                    <a:pt x="2606" y="1046"/>
                  </a:lnTo>
                  <a:lnTo>
                    <a:pt x="2607" y="1042"/>
                  </a:lnTo>
                  <a:lnTo>
                    <a:pt x="2607" y="1036"/>
                  </a:lnTo>
                  <a:lnTo>
                    <a:pt x="2608" y="1031"/>
                  </a:lnTo>
                  <a:lnTo>
                    <a:pt x="2610" y="1026"/>
                  </a:lnTo>
                  <a:lnTo>
                    <a:pt x="2611" y="1025"/>
                  </a:lnTo>
                  <a:lnTo>
                    <a:pt x="2611" y="1026"/>
                  </a:lnTo>
                  <a:lnTo>
                    <a:pt x="2612" y="1030"/>
                  </a:lnTo>
                  <a:lnTo>
                    <a:pt x="2613" y="1035"/>
                  </a:lnTo>
                  <a:lnTo>
                    <a:pt x="2615" y="1040"/>
                  </a:lnTo>
                  <a:lnTo>
                    <a:pt x="2615" y="1043"/>
                  </a:lnTo>
                  <a:lnTo>
                    <a:pt x="2616" y="1046"/>
                  </a:lnTo>
                  <a:lnTo>
                    <a:pt x="2617" y="1047"/>
                  </a:lnTo>
                  <a:lnTo>
                    <a:pt x="2618" y="1047"/>
                  </a:lnTo>
                  <a:lnTo>
                    <a:pt x="2618" y="1047"/>
                  </a:lnTo>
                  <a:lnTo>
                    <a:pt x="2620" y="1046"/>
                  </a:lnTo>
                  <a:lnTo>
                    <a:pt x="2621" y="1043"/>
                  </a:lnTo>
                  <a:lnTo>
                    <a:pt x="2622" y="1042"/>
                  </a:lnTo>
                  <a:lnTo>
                    <a:pt x="2622" y="1042"/>
                  </a:lnTo>
                  <a:lnTo>
                    <a:pt x="2623" y="1041"/>
                  </a:lnTo>
                  <a:lnTo>
                    <a:pt x="2625" y="1041"/>
                  </a:lnTo>
                  <a:lnTo>
                    <a:pt x="2626" y="1041"/>
                  </a:lnTo>
                  <a:lnTo>
                    <a:pt x="2626" y="1042"/>
                  </a:lnTo>
                  <a:lnTo>
                    <a:pt x="2627" y="1042"/>
                  </a:lnTo>
                  <a:lnTo>
                    <a:pt x="2628" y="1043"/>
                  </a:lnTo>
                  <a:lnTo>
                    <a:pt x="2629" y="1045"/>
                  </a:lnTo>
                  <a:lnTo>
                    <a:pt x="2631" y="1046"/>
                  </a:lnTo>
                  <a:lnTo>
                    <a:pt x="2631" y="1047"/>
                  </a:lnTo>
                  <a:lnTo>
                    <a:pt x="2632" y="1047"/>
                  </a:lnTo>
                  <a:lnTo>
                    <a:pt x="2633" y="1048"/>
                  </a:lnTo>
                  <a:lnTo>
                    <a:pt x="2634" y="1048"/>
                  </a:lnTo>
                  <a:lnTo>
                    <a:pt x="2634" y="1050"/>
                  </a:lnTo>
                  <a:lnTo>
                    <a:pt x="2636" y="1050"/>
                  </a:lnTo>
                  <a:lnTo>
                    <a:pt x="2637" y="1051"/>
                  </a:lnTo>
                  <a:lnTo>
                    <a:pt x="2638" y="1051"/>
                  </a:lnTo>
                  <a:lnTo>
                    <a:pt x="2638" y="1051"/>
                  </a:lnTo>
                  <a:lnTo>
                    <a:pt x="2639" y="1051"/>
                  </a:lnTo>
                  <a:lnTo>
                    <a:pt x="2641" y="1051"/>
                  </a:lnTo>
                  <a:lnTo>
                    <a:pt x="2642" y="1051"/>
                  </a:lnTo>
                  <a:lnTo>
                    <a:pt x="2642" y="1050"/>
                  </a:lnTo>
                  <a:lnTo>
                    <a:pt x="2643" y="1050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6" y="1051"/>
                  </a:lnTo>
                  <a:lnTo>
                    <a:pt x="2647" y="1052"/>
                  </a:lnTo>
                  <a:lnTo>
                    <a:pt x="2648" y="1052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1" y="1051"/>
                  </a:lnTo>
                  <a:lnTo>
                    <a:pt x="2652" y="1051"/>
                  </a:lnTo>
                  <a:lnTo>
                    <a:pt x="2653" y="1050"/>
                  </a:lnTo>
                  <a:lnTo>
                    <a:pt x="2653" y="1048"/>
                  </a:lnTo>
                  <a:lnTo>
                    <a:pt x="2654" y="1047"/>
                  </a:lnTo>
                  <a:lnTo>
                    <a:pt x="2656" y="1047"/>
                  </a:lnTo>
                  <a:lnTo>
                    <a:pt x="2657" y="1047"/>
                  </a:lnTo>
                  <a:lnTo>
                    <a:pt x="2657" y="1047"/>
                  </a:lnTo>
                  <a:lnTo>
                    <a:pt x="2658" y="1047"/>
                  </a:lnTo>
                  <a:lnTo>
                    <a:pt x="2659" y="1048"/>
                  </a:lnTo>
                  <a:lnTo>
                    <a:pt x="2661" y="1048"/>
                  </a:lnTo>
                  <a:lnTo>
                    <a:pt x="2661" y="1050"/>
                  </a:lnTo>
                  <a:lnTo>
                    <a:pt x="2662" y="1050"/>
                  </a:lnTo>
                  <a:lnTo>
                    <a:pt x="2663" y="1050"/>
                  </a:lnTo>
                  <a:lnTo>
                    <a:pt x="2664" y="1050"/>
                  </a:lnTo>
                  <a:lnTo>
                    <a:pt x="2664" y="1050"/>
                  </a:lnTo>
                  <a:lnTo>
                    <a:pt x="2665" y="1051"/>
                  </a:lnTo>
                  <a:lnTo>
                    <a:pt x="2667" y="1051"/>
                  </a:lnTo>
                  <a:lnTo>
                    <a:pt x="2668" y="1051"/>
                  </a:lnTo>
                  <a:lnTo>
                    <a:pt x="2668" y="1051"/>
                  </a:lnTo>
                  <a:lnTo>
                    <a:pt x="2669" y="1052"/>
                  </a:lnTo>
                  <a:lnTo>
                    <a:pt x="2670" y="1052"/>
                  </a:lnTo>
                  <a:lnTo>
                    <a:pt x="2672" y="1052"/>
                  </a:lnTo>
                  <a:lnTo>
                    <a:pt x="2672" y="1051"/>
                  </a:lnTo>
                  <a:lnTo>
                    <a:pt x="2673" y="1051"/>
                  </a:lnTo>
                  <a:lnTo>
                    <a:pt x="2674" y="1051"/>
                  </a:lnTo>
                  <a:lnTo>
                    <a:pt x="2675" y="1051"/>
                  </a:lnTo>
                  <a:lnTo>
                    <a:pt x="2675" y="1051"/>
                  </a:lnTo>
                  <a:lnTo>
                    <a:pt x="2677" y="1051"/>
                  </a:lnTo>
                  <a:lnTo>
                    <a:pt x="2678" y="1050"/>
                  </a:lnTo>
                  <a:lnTo>
                    <a:pt x="2679" y="1050"/>
                  </a:lnTo>
                  <a:lnTo>
                    <a:pt x="2679" y="1048"/>
                  </a:lnTo>
                  <a:lnTo>
                    <a:pt x="2680" y="1048"/>
                  </a:lnTo>
                  <a:lnTo>
                    <a:pt x="2682" y="1047"/>
                  </a:lnTo>
                  <a:lnTo>
                    <a:pt x="2683" y="1048"/>
                  </a:lnTo>
                  <a:lnTo>
                    <a:pt x="2683" y="1048"/>
                  </a:lnTo>
                  <a:lnTo>
                    <a:pt x="2684" y="1050"/>
                  </a:lnTo>
                  <a:lnTo>
                    <a:pt x="2685" y="1051"/>
                  </a:lnTo>
                  <a:lnTo>
                    <a:pt x="2687" y="1051"/>
                  </a:lnTo>
                  <a:lnTo>
                    <a:pt x="2688" y="1051"/>
                  </a:lnTo>
                  <a:lnTo>
                    <a:pt x="2688" y="1052"/>
                  </a:lnTo>
                  <a:lnTo>
                    <a:pt x="2689" y="1052"/>
                  </a:lnTo>
                  <a:lnTo>
                    <a:pt x="2690" y="1051"/>
                  </a:lnTo>
                  <a:lnTo>
                    <a:pt x="2692" y="1051"/>
                  </a:lnTo>
                  <a:lnTo>
                    <a:pt x="2692" y="1052"/>
                  </a:lnTo>
                  <a:lnTo>
                    <a:pt x="2693" y="1052"/>
                  </a:lnTo>
                  <a:lnTo>
                    <a:pt x="2694" y="1052"/>
                  </a:lnTo>
                  <a:lnTo>
                    <a:pt x="2695" y="1052"/>
                  </a:lnTo>
                  <a:lnTo>
                    <a:pt x="2695" y="1053"/>
                  </a:lnTo>
                  <a:lnTo>
                    <a:pt x="2697" y="1053"/>
                  </a:lnTo>
                  <a:lnTo>
                    <a:pt x="2698" y="1053"/>
                  </a:lnTo>
                  <a:lnTo>
                    <a:pt x="2699" y="1053"/>
                  </a:lnTo>
                  <a:lnTo>
                    <a:pt x="2699" y="1055"/>
                  </a:lnTo>
                  <a:lnTo>
                    <a:pt x="2700" y="1055"/>
                  </a:lnTo>
                  <a:lnTo>
                    <a:pt x="2701" y="1055"/>
                  </a:lnTo>
                  <a:lnTo>
                    <a:pt x="2703" y="1055"/>
                  </a:lnTo>
                  <a:lnTo>
                    <a:pt x="2703" y="1055"/>
                  </a:lnTo>
                  <a:lnTo>
                    <a:pt x="2704" y="1055"/>
                  </a:lnTo>
                  <a:lnTo>
                    <a:pt x="2705" y="1055"/>
                  </a:lnTo>
                  <a:lnTo>
                    <a:pt x="2706" y="1053"/>
                  </a:lnTo>
                  <a:lnTo>
                    <a:pt x="2706" y="1053"/>
                  </a:lnTo>
                  <a:lnTo>
                    <a:pt x="2708" y="1052"/>
                  </a:lnTo>
                  <a:lnTo>
                    <a:pt x="2709" y="1052"/>
                  </a:lnTo>
                  <a:lnTo>
                    <a:pt x="2710" y="1052"/>
                  </a:lnTo>
                  <a:lnTo>
                    <a:pt x="2710" y="1052"/>
                  </a:lnTo>
                  <a:lnTo>
                    <a:pt x="2711" y="1052"/>
                  </a:lnTo>
                  <a:lnTo>
                    <a:pt x="2713" y="1052"/>
                  </a:lnTo>
                  <a:lnTo>
                    <a:pt x="2714" y="1052"/>
                  </a:lnTo>
                  <a:lnTo>
                    <a:pt x="2714" y="1052"/>
                  </a:lnTo>
                  <a:lnTo>
                    <a:pt x="2715" y="1052"/>
                  </a:lnTo>
                  <a:lnTo>
                    <a:pt x="2716" y="1051"/>
                  </a:lnTo>
                  <a:lnTo>
                    <a:pt x="2718" y="1048"/>
                  </a:lnTo>
                  <a:lnTo>
                    <a:pt x="2718" y="1045"/>
                  </a:lnTo>
                  <a:lnTo>
                    <a:pt x="2719" y="1041"/>
                  </a:lnTo>
                  <a:lnTo>
                    <a:pt x="2720" y="1039"/>
                  </a:lnTo>
                  <a:lnTo>
                    <a:pt x="2721" y="1036"/>
                  </a:lnTo>
                  <a:lnTo>
                    <a:pt x="2721" y="1036"/>
                  </a:lnTo>
                  <a:lnTo>
                    <a:pt x="2723" y="1037"/>
                  </a:lnTo>
                  <a:lnTo>
                    <a:pt x="2724" y="1041"/>
                  </a:lnTo>
                  <a:lnTo>
                    <a:pt x="2725" y="1043"/>
                  </a:lnTo>
                  <a:lnTo>
                    <a:pt x="2725" y="1047"/>
                  </a:lnTo>
                  <a:lnTo>
                    <a:pt x="2726" y="1050"/>
                  </a:lnTo>
                  <a:lnTo>
                    <a:pt x="2728" y="1052"/>
                  </a:lnTo>
                  <a:lnTo>
                    <a:pt x="2729" y="1053"/>
                  </a:lnTo>
                  <a:lnTo>
                    <a:pt x="2729" y="1055"/>
                  </a:lnTo>
                  <a:lnTo>
                    <a:pt x="2730" y="1055"/>
                  </a:lnTo>
                  <a:lnTo>
                    <a:pt x="2731" y="1052"/>
                  </a:lnTo>
                  <a:lnTo>
                    <a:pt x="2733" y="1042"/>
                  </a:lnTo>
                  <a:lnTo>
                    <a:pt x="2733" y="1015"/>
                  </a:lnTo>
                  <a:lnTo>
                    <a:pt x="2734" y="954"/>
                  </a:lnTo>
                  <a:lnTo>
                    <a:pt x="2735" y="858"/>
                  </a:lnTo>
                  <a:lnTo>
                    <a:pt x="2736" y="727"/>
                  </a:lnTo>
                  <a:lnTo>
                    <a:pt x="2736" y="589"/>
                  </a:lnTo>
                  <a:lnTo>
                    <a:pt x="2737" y="513"/>
                  </a:lnTo>
                  <a:lnTo>
                    <a:pt x="2739" y="449"/>
                  </a:lnTo>
                  <a:lnTo>
                    <a:pt x="2740" y="454"/>
                  </a:lnTo>
                  <a:lnTo>
                    <a:pt x="2741" y="518"/>
                  </a:lnTo>
                  <a:lnTo>
                    <a:pt x="2741" y="616"/>
                  </a:lnTo>
                  <a:lnTo>
                    <a:pt x="2742" y="719"/>
                  </a:lnTo>
                  <a:lnTo>
                    <a:pt x="2744" y="810"/>
                  </a:lnTo>
                  <a:lnTo>
                    <a:pt x="2745" y="882"/>
                  </a:lnTo>
                  <a:lnTo>
                    <a:pt x="2745" y="935"/>
                  </a:lnTo>
                  <a:lnTo>
                    <a:pt x="2746" y="971"/>
                  </a:lnTo>
                  <a:lnTo>
                    <a:pt x="2747" y="998"/>
                  </a:lnTo>
                  <a:lnTo>
                    <a:pt x="2749" y="1015"/>
                  </a:lnTo>
                  <a:lnTo>
                    <a:pt x="2749" y="1027"/>
                  </a:lnTo>
                  <a:lnTo>
                    <a:pt x="2750" y="1035"/>
                  </a:lnTo>
                  <a:lnTo>
                    <a:pt x="2751" y="1040"/>
                  </a:lnTo>
                  <a:lnTo>
                    <a:pt x="2752" y="1043"/>
                  </a:lnTo>
                  <a:lnTo>
                    <a:pt x="2752" y="1045"/>
                  </a:lnTo>
                  <a:lnTo>
                    <a:pt x="2754" y="1046"/>
                  </a:lnTo>
                  <a:lnTo>
                    <a:pt x="2755" y="1046"/>
                  </a:lnTo>
                  <a:lnTo>
                    <a:pt x="2756" y="1045"/>
                  </a:lnTo>
                  <a:lnTo>
                    <a:pt x="2756" y="1043"/>
                  </a:lnTo>
                  <a:lnTo>
                    <a:pt x="2757" y="1043"/>
                  </a:lnTo>
                  <a:lnTo>
                    <a:pt x="2759" y="1043"/>
                  </a:lnTo>
                  <a:lnTo>
                    <a:pt x="2760" y="1043"/>
                  </a:lnTo>
                  <a:lnTo>
                    <a:pt x="2760" y="1042"/>
                  </a:lnTo>
                  <a:lnTo>
                    <a:pt x="2761" y="1041"/>
                  </a:lnTo>
                  <a:lnTo>
                    <a:pt x="2762" y="1039"/>
                  </a:lnTo>
                  <a:lnTo>
                    <a:pt x="2764" y="1035"/>
                  </a:lnTo>
                  <a:lnTo>
                    <a:pt x="2764" y="1031"/>
                  </a:lnTo>
                  <a:lnTo>
                    <a:pt x="2765" y="1029"/>
                  </a:lnTo>
                  <a:lnTo>
                    <a:pt x="2766" y="1026"/>
                  </a:lnTo>
                  <a:lnTo>
                    <a:pt x="2767" y="1024"/>
                  </a:lnTo>
                  <a:lnTo>
                    <a:pt x="2767" y="1024"/>
                  </a:lnTo>
                  <a:lnTo>
                    <a:pt x="2769" y="1024"/>
                  </a:lnTo>
                  <a:lnTo>
                    <a:pt x="2770" y="1026"/>
                  </a:lnTo>
                  <a:lnTo>
                    <a:pt x="2771" y="1029"/>
                  </a:lnTo>
                  <a:lnTo>
                    <a:pt x="2771" y="1031"/>
                  </a:lnTo>
                  <a:lnTo>
                    <a:pt x="2772" y="1034"/>
                  </a:lnTo>
                  <a:lnTo>
                    <a:pt x="2773" y="1036"/>
                  </a:lnTo>
                  <a:lnTo>
                    <a:pt x="2775" y="1039"/>
                  </a:lnTo>
                  <a:lnTo>
                    <a:pt x="2775" y="1040"/>
                  </a:lnTo>
                  <a:lnTo>
                    <a:pt x="2776" y="1042"/>
                  </a:lnTo>
                  <a:lnTo>
                    <a:pt x="2777" y="1043"/>
                  </a:lnTo>
                  <a:lnTo>
                    <a:pt x="2778" y="1045"/>
                  </a:lnTo>
                  <a:lnTo>
                    <a:pt x="2778" y="1046"/>
                  </a:lnTo>
                  <a:lnTo>
                    <a:pt x="2780" y="1047"/>
                  </a:lnTo>
                  <a:lnTo>
                    <a:pt x="2781" y="1048"/>
                  </a:lnTo>
                  <a:lnTo>
                    <a:pt x="2782" y="1050"/>
                  </a:lnTo>
                  <a:lnTo>
                    <a:pt x="2782" y="1050"/>
                  </a:lnTo>
                  <a:lnTo>
                    <a:pt x="2783" y="1051"/>
                  </a:lnTo>
                  <a:lnTo>
                    <a:pt x="2785" y="1051"/>
                  </a:lnTo>
                  <a:lnTo>
                    <a:pt x="2786" y="1051"/>
                  </a:lnTo>
                  <a:lnTo>
                    <a:pt x="2786" y="1050"/>
                  </a:lnTo>
                  <a:lnTo>
                    <a:pt x="2787" y="1051"/>
                  </a:lnTo>
                  <a:lnTo>
                    <a:pt x="2788" y="1051"/>
                  </a:lnTo>
                  <a:lnTo>
                    <a:pt x="2790" y="1051"/>
                  </a:lnTo>
                  <a:lnTo>
                    <a:pt x="2790" y="1051"/>
                  </a:lnTo>
                  <a:lnTo>
                    <a:pt x="2791" y="1052"/>
                  </a:lnTo>
                  <a:lnTo>
                    <a:pt x="2792" y="1052"/>
                  </a:lnTo>
                  <a:lnTo>
                    <a:pt x="2793" y="1052"/>
                  </a:lnTo>
                  <a:lnTo>
                    <a:pt x="2793" y="1052"/>
                  </a:lnTo>
                  <a:lnTo>
                    <a:pt x="2795" y="1052"/>
                  </a:lnTo>
                  <a:lnTo>
                    <a:pt x="2796" y="1052"/>
                  </a:lnTo>
                  <a:lnTo>
                    <a:pt x="2797" y="1052"/>
                  </a:lnTo>
                  <a:lnTo>
                    <a:pt x="2798" y="1052"/>
                  </a:lnTo>
                  <a:lnTo>
                    <a:pt x="2798" y="1051"/>
                  </a:lnTo>
                  <a:lnTo>
                    <a:pt x="2800" y="1050"/>
                  </a:lnTo>
                  <a:lnTo>
                    <a:pt x="2801" y="1050"/>
                  </a:lnTo>
                  <a:lnTo>
                    <a:pt x="2802" y="1050"/>
                  </a:lnTo>
                  <a:lnTo>
                    <a:pt x="2802" y="1050"/>
                  </a:lnTo>
                  <a:lnTo>
                    <a:pt x="2803" y="1050"/>
                  </a:lnTo>
                  <a:lnTo>
                    <a:pt x="2805" y="1050"/>
                  </a:lnTo>
                  <a:lnTo>
                    <a:pt x="2806" y="1051"/>
                  </a:lnTo>
                  <a:lnTo>
                    <a:pt x="2806" y="1051"/>
                  </a:lnTo>
                  <a:lnTo>
                    <a:pt x="2807" y="1052"/>
                  </a:lnTo>
                  <a:lnTo>
                    <a:pt x="2808" y="1052"/>
                  </a:lnTo>
                  <a:lnTo>
                    <a:pt x="2809" y="1053"/>
                  </a:lnTo>
                  <a:lnTo>
                    <a:pt x="2809" y="1053"/>
                  </a:lnTo>
                  <a:lnTo>
                    <a:pt x="2811" y="1053"/>
                  </a:lnTo>
                  <a:lnTo>
                    <a:pt x="2812" y="1053"/>
                  </a:lnTo>
                  <a:lnTo>
                    <a:pt x="2813" y="1053"/>
                  </a:lnTo>
                  <a:lnTo>
                    <a:pt x="2813" y="1053"/>
                  </a:lnTo>
                  <a:lnTo>
                    <a:pt x="2814" y="1053"/>
                  </a:lnTo>
                  <a:lnTo>
                    <a:pt x="2816" y="1052"/>
                  </a:lnTo>
                  <a:lnTo>
                    <a:pt x="2817" y="1052"/>
                  </a:lnTo>
                  <a:lnTo>
                    <a:pt x="2817" y="1051"/>
                  </a:lnTo>
                  <a:lnTo>
                    <a:pt x="2818" y="1050"/>
                  </a:lnTo>
                  <a:lnTo>
                    <a:pt x="2819" y="1048"/>
                  </a:lnTo>
                  <a:lnTo>
                    <a:pt x="2821" y="1047"/>
                  </a:lnTo>
                  <a:lnTo>
                    <a:pt x="2821" y="1046"/>
                  </a:lnTo>
                  <a:lnTo>
                    <a:pt x="2822" y="1047"/>
                  </a:lnTo>
                  <a:lnTo>
                    <a:pt x="2823" y="1047"/>
                  </a:lnTo>
                  <a:lnTo>
                    <a:pt x="2824" y="1048"/>
                  </a:lnTo>
                  <a:lnTo>
                    <a:pt x="2824" y="1048"/>
                  </a:lnTo>
                  <a:lnTo>
                    <a:pt x="2826" y="1048"/>
                  </a:lnTo>
                  <a:lnTo>
                    <a:pt x="2827" y="1048"/>
                  </a:lnTo>
                  <a:lnTo>
                    <a:pt x="2828" y="1048"/>
                  </a:lnTo>
                  <a:lnTo>
                    <a:pt x="2828" y="1048"/>
                  </a:lnTo>
                  <a:lnTo>
                    <a:pt x="2829" y="1047"/>
                  </a:lnTo>
                  <a:lnTo>
                    <a:pt x="2831" y="1047"/>
                  </a:lnTo>
                  <a:lnTo>
                    <a:pt x="2832" y="1047"/>
                  </a:lnTo>
                  <a:lnTo>
                    <a:pt x="2832" y="1047"/>
                  </a:lnTo>
                  <a:lnTo>
                    <a:pt x="2833" y="1048"/>
                  </a:lnTo>
                  <a:lnTo>
                    <a:pt x="2834" y="1048"/>
                  </a:lnTo>
                  <a:lnTo>
                    <a:pt x="2836" y="1050"/>
                  </a:lnTo>
                  <a:lnTo>
                    <a:pt x="2836" y="1051"/>
                  </a:lnTo>
                  <a:lnTo>
                    <a:pt x="2837" y="1052"/>
                  </a:lnTo>
                  <a:lnTo>
                    <a:pt x="2838" y="1053"/>
                  </a:lnTo>
                  <a:lnTo>
                    <a:pt x="2839" y="1053"/>
                  </a:lnTo>
                  <a:lnTo>
                    <a:pt x="2839" y="1053"/>
                  </a:lnTo>
                  <a:lnTo>
                    <a:pt x="2841" y="1053"/>
                  </a:lnTo>
                  <a:lnTo>
                    <a:pt x="2842" y="1053"/>
                  </a:lnTo>
                  <a:lnTo>
                    <a:pt x="2843" y="1053"/>
                  </a:lnTo>
                  <a:lnTo>
                    <a:pt x="2843" y="1053"/>
                  </a:lnTo>
                  <a:lnTo>
                    <a:pt x="2844" y="1052"/>
                  </a:lnTo>
                  <a:lnTo>
                    <a:pt x="2845" y="1051"/>
                  </a:lnTo>
                  <a:lnTo>
                    <a:pt x="2847" y="1048"/>
                  </a:lnTo>
                  <a:lnTo>
                    <a:pt x="2847" y="1046"/>
                  </a:lnTo>
                  <a:lnTo>
                    <a:pt x="2848" y="1043"/>
                  </a:lnTo>
                  <a:lnTo>
                    <a:pt x="2849" y="1041"/>
                  </a:lnTo>
                  <a:lnTo>
                    <a:pt x="2850" y="1041"/>
                  </a:lnTo>
                  <a:lnTo>
                    <a:pt x="2850" y="1042"/>
                  </a:lnTo>
                  <a:lnTo>
                    <a:pt x="2852" y="1045"/>
                  </a:lnTo>
                  <a:lnTo>
                    <a:pt x="2853" y="1046"/>
                  </a:lnTo>
                  <a:lnTo>
                    <a:pt x="2854" y="1048"/>
                  </a:lnTo>
                  <a:lnTo>
                    <a:pt x="2855" y="1051"/>
                  </a:lnTo>
                  <a:lnTo>
                    <a:pt x="2855" y="1052"/>
                  </a:lnTo>
                  <a:lnTo>
                    <a:pt x="2857" y="1053"/>
                  </a:lnTo>
                  <a:lnTo>
                    <a:pt x="2858" y="1053"/>
                  </a:lnTo>
                  <a:lnTo>
                    <a:pt x="2859" y="1055"/>
                  </a:lnTo>
                  <a:lnTo>
                    <a:pt x="2859" y="1055"/>
                  </a:lnTo>
                  <a:lnTo>
                    <a:pt x="2860" y="1055"/>
                  </a:lnTo>
                  <a:lnTo>
                    <a:pt x="2862" y="1055"/>
                  </a:lnTo>
                  <a:lnTo>
                    <a:pt x="2863" y="1055"/>
                  </a:lnTo>
                  <a:lnTo>
                    <a:pt x="2863" y="1055"/>
                  </a:lnTo>
                  <a:lnTo>
                    <a:pt x="2864" y="1055"/>
                  </a:lnTo>
                  <a:lnTo>
                    <a:pt x="2865" y="1055"/>
                  </a:lnTo>
                  <a:lnTo>
                    <a:pt x="2867" y="1055"/>
                  </a:lnTo>
                  <a:lnTo>
                    <a:pt x="2867" y="1053"/>
                  </a:lnTo>
                  <a:lnTo>
                    <a:pt x="2868" y="1053"/>
                  </a:lnTo>
                  <a:lnTo>
                    <a:pt x="2869" y="1053"/>
                  </a:lnTo>
                  <a:lnTo>
                    <a:pt x="2870" y="1052"/>
                  </a:lnTo>
                  <a:lnTo>
                    <a:pt x="2870" y="1052"/>
                  </a:lnTo>
                  <a:lnTo>
                    <a:pt x="2872" y="1051"/>
                  </a:lnTo>
                  <a:lnTo>
                    <a:pt x="2873" y="1051"/>
                  </a:lnTo>
                  <a:lnTo>
                    <a:pt x="2874" y="1050"/>
                  </a:lnTo>
                  <a:lnTo>
                    <a:pt x="2874" y="1050"/>
                  </a:lnTo>
                  <a:lnTo>
                    <a:pt x="2875" y="1048"/>
                  </a:lnTo>
                  <a:lnTo>
                    <a:pt x="2877" y="1048"/>
                  </a:lnTo>
                  <a:lnTo>
                    <a:pt x="2878" y="1048"/>
                  </a:lnTo>
                  <a:lnTo>
                    <a:pt x="2878" y="1048"/>
                  </a:lnTo>
                  <a:lnTo>
                    <a:pt x="2879" y="1048"/>
                  </a:lnTo>
                  <a:lnTo>
                    <a:pt x="2880" y="1048"/>
                  </a:lnTo>
                  <a:lnTo>
                    <a:pt x="2881" y="1048"/>
                  </a:lnTo>
                  <a:lnTo>
                    <a:pt x="2881" y="1048"/>
                  </a:lnTo>
                  <a:lnTo>
                    <a:pt x="2883" y="1050"/>
                  </a:lnTo>
                  <a:lnTo>
                    <a:pt x="2884" y="1050"/>
                  </a:lnTo>
                  <a:lnTo>
                    <a:pt x="2885" y="1051"/>
                  </a:lnTo>
                  <a:lnTo>
                    <a:pt x="2885" y="1051"/>
                  </a:lnTo>
                  <a:lnTo>
                    <a:pt x="2886" y="1051"/>
                  </a:lnTo>
                  <a:lnTo>
                    <a:pt x="2888" y="1050"/>
                  </a:lnTo>
                  <a:lnTo>
                    <a:pt x="2889" y="1050"/>
                  </a:lnTo>
                  <a:lnTo>
                    <a:pt x="2889" y="1050"/>
                  </a:lnTo>
                  <a:lnTo>
                    <a:pt x="2890" y="1048"/>
                  </a:lnTo>
                  <a:lnTo>
                    <a:pt x="2891" y="1048"/>
                  </a:lnTo>
                  <a:lnTo>
                    <a:pt x="2893" y="1047"/>
                  </a:lnTo>
                  <a:lnTo>
                    <a:pt x="2893" y="1047"/>
                  </a:lnTo>
                  <a:lnTo>
                    <a:pt x="2894" y="1047"/>
                  </a:lnTo>
                  <a:lnTo>
                    <a:pt x="2895" y="1048"/>
                  </a:lnTo>
                  <a:lnTo>
                    <a:pt x="2896" y="1048"/>
                  </a:lnTo>
                  <a:lnTo>
                    <a:pt x="2896" y="1048"/>
                  </a:lnTo>
                  <a:lnTo>
                    <a:pt x="2898" y="1048"/>
                  </a:lnTo>
                  <a:lnTo>
                    <a:pt x="2899" y="1048"/>
                  </a:lnTo>
                  <a:lnTo>
                    <a:pt x="2900" y="1048"/>
                  </a:lnTo>
                  <a:lnTo>
                    <a:pt x="2900" y="1048"/>
                  </a:lnTo>
                  <a:lnTo>
                    <a:pt x="2901" y="1048"/>
                  </a:lnTo>
                  <a:lnTo>
                    <a:pt x="2903" y="1048"/>
                  </a:lnTo>
                  <a:lnTo>
                    <a:pt x="2904" y="1047"/>
                  </a:lnTo>
                  <a:lnTo>
                    <a:pt x="2904" y="1047"/>
                  </a:lnTo>
                  <a:lnTo>
                    <a:pt x="2905" y="1047"/>
                  </a:lnTo>
                  <a:lnTo>
                    <a:pt x="2906" y="1046"/>
                  </a:lnTo>
                  <a:lnTo>
                    <a:pt x="2908" y="1046"/>
                  </a:lnTo>
                  <a:lnTo>
                    <a:pt x="2909" y="1046"/>
                  </a:lnTo>
                  <a:lnTo>
                    <a:pt x="2909" y="1046"/>
                  </a:lnTo>
                  <a:lnTo>
                    <a:pt x="2910" y="1046"/>
                  </a:lnTo>
                  <a:lnTo>
                    <a:pt x="2911" y="1046"/>
                  </a:lnTo>
                  <a:lnTo>
                    <a:pt x="2913" y="1045"/>
                  </a:lnTo>
                  <a:lnTo>
                    <a:pt x="2913" y="1045"/>
                  </a:lnTo>
                  <a:lnTo>
                    <a:pt x="2914" y="1043"/>
                  </a:lnTo>
                  <a:lnTo>
                    <a:pt x="2915" y="1043"/>
                  </a:lnTo>
                  <a:lnTo>
                    <a:pt x="2916" y="1043"/>
                  </a:lnTo>
                  <a:lnTo>
                    <a:pt x="2916" y="1043"/>
                  </a:lnTo>
                  <a:lnTo>
                    <a:pt x="2917" y="1045"/>
                  </a:lnTo>
                  <a:lnTo>
                    <a:pt x="2919" y="1045"/>
                  </a:lnTo>
                  <a:lnTo>
                    <a:pt x="2920" y="1047"/>
                  </a:lnTo>
                  <a:lnTo>
                    <a:pt x="2920" y="1048"/>
                  </a:lnTo>
                  <a:lnTo>
                    <a:pt x="2921" y="1050"/>
                  </a:lnTo>
                  <a:lnTo>
                    <a:pt x="2922" y="1050"/>
                  </a:lnTo>
                  <a:lnTo>
                    <a:pt x="2924" y="1051"/>
                  </a:lnTo>
                  <a:lnTo>
                    <a:pt x="2924" y="1051"/>
                  </a:lnTo>
                  <a:lnTo>
                    <a:pt x="2925" y="1050"/>
                  </a:lnTo>
                  <a:lnTo>
                    <a:pt x="2926" y="1050"/>
                  </a:lnTo>
                  <a:lnTo>
                    <a:pt x="2927" y="1048"/>
                  </a:lnTo>
                  <a:lnTo>
                    <a:pt x="2927" y="1047"/>
                  </a:lnTo>
                  <a:lnTo>
                    <a:pt x="2929" y="1046"/>
                  </a:lnTo>
                  <a:lnTo>
                    <a:pt x="2930" y="1043"/>
                  </a:lnTo>
                  <a:lnTo>
                    <a:pt x="2931" y="1042"/>
                  </a:lnTo>
                  <a:lnTo>
                    <a:pt x="2931" y="1043"/>
                  </a:lnTo>
                  <a:lnTo>
                    <a:pt x="2932" y="1045"/>
                  </a:lnTo>
                  <a:lnTo>
                    <a:pt x="2934" y="1046"/>
                  </a:lnTo>
                  <a:lnTo>
                    <a:pt x="2935" y="1048"/>
                  </a:lnTo>
                  <a:lnTo>
                    <a:pt x="2935" y="1050"/>
                  </a:lnTo>
                  <a:lnTo>
                    <a:pt x="2936" y="1051"/>
                  </a:lnTo>
                  <a:lnTo>
                    <a:pt x="2937" y="1052"/>
                  </a:lnTo>
                  <a:lnTo>
                    <a:pt x="2939" y="1052"/>
                  </a:lnTo>
                  <a:lnTo>
                    <a:pt x="2939" y="1052"/>
                  </a:lnTo>
                  <a:lnTo>
                    <a:pt x="2940" y="1052"/>
                  </a:lnTo>
                  <a:lnTo>
                    <a:pt x="2941" y="1051"/>
                  </a:lnTo>
                  <a:lnTo>
                    <a:pt x="2942" y="1051"/>
                  </a:lnTo>
                  <a:lnTo>
                    <a:pt x="2942" y="1050"/>
                  </a:lnTo>
                  <a:lnTo>
                    <a:pt x="2944" y="1048"/>
                  </a:lnTo>
                  <a:lnTo>
                    <a:pt x="2945" y="1048"/>
                  </a:lnTo>
                  <a:lnTo>
                    <a:pt x="2946" y="1048"/>
                  </a:lnTo>
                  <a:lnTo>
                    <a:pt x="2946" y="1050"/>
                  </a:lnTo>
                  <a:lnTo>
                    <a:pt x="2947" y="1050"/>
                  </a:lnTo>
                  <a:lnTo>
                    <a:pt x="2949" y="1050"/>
                  </a:lnTo>
                  <a:lnTo>
                    <a:pt x="2950" y="1050"/>
                  </a:lnTo>
                  <a:lnTo>
                    <a:pt x="2950" y="1048"/>
                  </a:lnTo>
                  <a:lnTo>
                    <a:pt x="2951" y="1048"/>
                  </a:lnTo>
                  <a:lnTo>
                    <a:pt x="2952" y="1047"/>
                  </a:lnTo>
                  <a:lnTo>
                    <a:pt x="2953" y="1047"/>
                  </a:lnTo>
                  <a:lnTo>
                    <a:pt x="2953" y="1047"/>
                  </a:lnTo>
                  <a:lnTo>
                    <a:pt x="2955" y="1046"/>
                  </a:lnTo>
                  <a:lnTo>
                    <a:pt x="2956" y="1045"/>
                  </a:lnTo>
                  <a:lnTo>
                    <a:pt x="2957" y="1043"/>
                  </a:lnTo>
                  <a:lnTo>
                    <a:pt x="2957" y="1042"/>
                  </a:lnTo>
                  <a:lnTo>
                    <a:pt x="2958" y="1042"/>
                  </a:lnTo>
                  <a:lnTo>
                    <a:pt x="2960" y="1043"/>
                  </a:lnTo>
                  <a:lnTo>
                    <a:pt x="2961" y="1043"/>
                  </a:lnTo>
                  <a:lnTo>
                    <a:pt x="2961" y="1045"/>
                  </a:lnTo>
                  <a:lnTo>
                    <a:pt x="2962" y="1046"/>
                  </a:lnTo>
                  <a:lnTo>
                    <a:pt x="2963" y="1047"/>
                  </a:lnTo>
                  <a:lnTo>
                    <a:pt x="2965" y="1048"/>
                  </a:lnTo>
                  <a:lnTo>
                    <a:pt x="2966" y="1048"/>
                  </a:lnTo>
                  <a:lnTo>
                    <a:pt x="2966" y="1050"/>
                  </a:lnTo>
                  <a:lnTo>
                    <a:pt x="2967" y="1050"/>
                  </a:lnTo>
                  <a:lnTo>
                    <a:pt x="2968" y="1050"/>
                  </a:lnTo>
                  <a:lnTo>
                    <a:pt x="2970" y="1050"/>
                  </a:lnTo>
                  <a:lnTo>
                    <a:pt x="2970" y="1050"/>
                  </a:lnTo>
                  <a:lnTo>
                    <a:pt x="2971" y="1051"/>
                  </a:lnTo>
                  <a:lnTo>
                    <a:pt x="2972" y="1051"/>
                  </a:lnTo>
                  <a:lnTo>
                    <a:pt x="2973" y="1051"/>
                  </a:lnTo>
                  <a:lnTo>
                    <a:pt x="2973" y="1051"/>
                  </a:lnTo>
                  <a:lnTo>
                    <a:pt x="2975" y="1052"/>
                  </a:lnTo>
                  <a:lnTo>
                    <a:pt x="2976" y="1052"/>
                  </a:lnTo>
                  <a:lnTo>
                    <a:pt x="2977" y="1052"/>
                  </a:lnTo>
                  <a:lnTo>
                    <a:pt x="2977" y="1052"/>
                  </a:lnTo>
                  <a:lnTo>
                    <a:pt x="2978" y="1053"/>
                  </a:lnTo>
                  <a:lnTo>
                    <a:pt x="2980" y="1053"/>
                  </a:lnTo>
                  <a:lnTo>
                    <a:pt x="2981" y="1053"/>
                  </a:lnTo>
                  <a:lnTo>
                    <a:pt x="2981" y="1053"/>
                  </a:lnTo>
                  <a:lnTo>
                    <a:pt x="2982" y="1053"/>
                  </a:lnTo>
                  <a:lnTo>
                    <a:pt x="2983" y="1053"/>
                  </a:lnTo>
                  <a:lnTo>
                    <a:pt x="2985" y="1053"/>
                  </a:lnTo>
                  <a:lnTo>
                    <a:pt x="2985" y="1053"/>
                  </a:lnTo>
                  <a:lnTo>
                    <a:pt x="2986" y="1052"/>
                  </a:lnTo>
                  <a:lnTo>
                    <a:pt x="2987" y="1052"/>
                  </a:lnTo>
                  <a:lnTo>
                    <a:pt x="2988" y="1051"/>
                  </a:lnTo>
                  <a:lnTo>
                    <a:pt x="2988" y="1050"/>
                  </a:lnTo>
                  <a:lnTo>
                    <a:pt x="2989" y="1050"/>
                  </a:lnTo>
                  <a:lnTo>
                    <a:pt x="2991" y="1048"/>
                  </a:lnTo>
                  <a:lnTo>
                    <a:pt x="2992" y="1048"/>
                  </a:lnTo>
                  <a:lnTo>
                    <a:pt x="2992" y="1048"/>
                  </a:lnTo>
                  <a:lnTo>
                    <a:pt x="2993" y="1048"/>
                  </a:lnTo>
                  <a:lnTo>
                    <a:pt x="2994" y="1048"/>
                  </a:lnTo>
                  <a:lnTo>
                    <a:pt x="2996" y="1048"/>
                  </a:lnTo>
                  <a:lnTo>
                    <a:pt x="2996" y="1048"/>
                  </a:lnTo>
                  <a:lnTo>
                    <a:pt x="2997" y="1048"/>
                  </a:lnTo>
                  <a:lnTo>
                    <a:pt x="2998" y="1048"/>
                  </a:lnTo>
                  <a:lnTo>
                    <a:pt x="2999" y="1050"/>
                  </a:lnTo>
                  <a:lnTo>
                    <a:pt x="2999" y="1050"/>
                  </a:lnTo>
                  <a:lnTo>
                    <a:pt x="3001" y="1050"/>
                  </a:lnTo>
                  <a:lnTo>
                    <a:pt x="3002" y="1050"/>
                  </a:lnTo>
                  <a:lnTo>
                    <a:pt x="3003" y="1050"/>
                  </a:lnTo>
                  <a:lnTo>
                    <a:pt x="3003" y="1050"/>
                  </a:lnTo>
                  <a:lnTo>
                    <a:pt x="3004" y="1050"/>
                  </a:lnTo>
                  <a:lnTo>
                    <a:pt x="3006" y="1050"/>
                  </a:lnTo>
                  <a:lnTo>
                    <a:pt x="3007" y="1050"/>
                  </a:lnTo>
                  <a:lnTo>
                    <a:pt x="3007" y="1050"/>
                  </a:lnTo>
                  <a:lnTo>
                    <a:pt x="3008" y="1050"/>
                  </a:lnTo>
                  <a:lnTo>
                    <a:pt x="3009" y="1050"/>
                  </a:lnTo>
                  <a:lnTo>
                    <a:pt x="3011" y="1050"/>
                  </a:lnTo>
                  <a:lnTo>
                    <a:pt x="3011" y="1051"/>
                  </a:lnTo>
                  <a:lnTo>
                    <a:pt x="3012" y="1051"/>
                  </a:lnTo>
                  <a:lnTo>
                    <a:pt x="3013" y="1051"/>
                  </a:lnTo>
                  <a:lnTo>
                    <a:pt x="3014" y="1051"/>
                  </a:lnTo>
                  <a:lnTo>
                    <a:pt x="3014" y="1051"/>
                  </a:lnTo>
                  <a:lnTo>
                    <a:pt x="3016" y="1051"/>
                  </a:lnTo>
                  <a:lnTo>
                    <a:pt x="3017" y="1051"/>
                  </a:lnTo>
                  <a:lnTo>
                    <a:pt x="3018" y="1051"/>
                  </a:lnTo>
                  <a:lnTo>
                    <a:pt x="3018" y="1050"/>
                  </a:lnTo>
                  <a:lnTo>
                    <a:pt x="3019" y="1050"/>
                  </a:lnTo>
                  <a:lnTo>
                    <a:pt x="3020" y="1050"/>
                  </a:lnTo>
                  <a:lnTo>
                    <a:pt x="3022" y="1050"/>
                  </a:lnTo>
                  <a:lnTo>
                    <a:pt x="3023" y="1050"/>
                  </a:lnTo>
                  <a:lnTo>
                    <a:pt x="3023" y="1050"/>
                  </a:lnTo>
                  <a:lnTo>
                    <a:pt x="3024" y="1050"/>
                  </a:lnTo>
                  <a:lnTo>
                    <a:pt x="3025" y="1050"/>
                  </a:lnTo>
                  <a:lnTo>
                    <a:pt x="3027" y="1050"/>
                  </a:lnTo>
                  <a:lnTo>
                    <a:pt x="3027" y="1050"/>
                  </a:lnTo>
                  <a:lnTo>
                    <a:pt x="3028" y="1050"/>
                  </a:lnTo>
                  <a:lnTo>
                    <a:pt x="3029" y="1048"/>
                  </a:lnTo>
                  <a:lnTo>
                    <a:pt x="3030" y="1047"/>
                  </a:lnTo>
                  <a:lnTo>
                    <a:pt x="3030" y="1047"/>
                  </a:lnTo>
                  <a:lnTo>
                    <a:pt x="3032" y="1047"/>
                  </a:lnTo>
                  <a:lnTo>
                    <a:pt x="3033" y="1047"/>
                  </a:lnTo>
                  <a:lnTo>
                    <a:pt x="3034" y="1048"/>
                  </a:lnTo>
                  <a:lnTo>
                    <a:pt x="3034" y="1048"/>
                  </a:lnTo>
                  <a:lnTo>
                    <a:pt x="3035" y="1050"/>
                  </a:lnTo>
                  <a:lnTo>
                    <a:pt x="3037" y="1050"/>
                  </a:lnTo>
                  <a:lnTo>
                    <a:pt x="3038" y="1050"/>
                  </a:lnTo>
                  <a:lnTo>
                    <a:pt x="3038" y="1051"/>
                  </a:lnTo>
                  <a:lnTo>
                    <a:pt x="3039" y="1051"/>
                  </a:lnTo>
                  <a:lnTo>
                    <a:pt x="3040" y="1051"/>
                  </a:lnTo>
                  <a:lnTo>
                    <a:pt x="3042" y="1051"/>
                  </a:lnTo>
                  <a:lnTo>
                    <a:pt x="3042" y="1051"/>
                  </a:lnTo>
                  <a:lnTo>
                    <a:pt x="3043" y="1050"/>
                  </a:lnTo>
                  <a:lnTo>
                    <a:pt x="3044" y="1050"/>
                  </a:lnTo>
                  <a:lnTo>
                    <a:pt x="3045" y="1050"/>
                  </a:lnTo>
                  <a:lnTo>
                    <a:pt x="3045" y="1050"/>
                  </a:lnTo>
                  <a:lnTo>
                    <a:pt x="3047" y="1050"/>
                  </a:lnTo>
                  <a:lnTo>
                    <a:pt x="3048" y="1050"/>
                  </a:lnTo>
                  <a:lnTo>
                    <a:pt x="3049" y="1051"/>
                  </a:lnTo>
                  <a:lnTo>
                    <a:pt x="3049" y="1051"/>
                  </a:lnTo>
                  <a:lnTo>
                    <a:pt x="3050" y="1050"/>
                  </a:lnTo>
                  <a:lnTo>
                    <a:pt x="3052" y="1050"/>
                  </a:lnTo>
                  <a:lnTo>
                    <a:pt x="3053" y="1050"/>
                  </a:lnTo>
                  <a:lnTo>
                    <a:pt x="3053" y="1050"/>
                  </a:lnTo>
                  <a:lnTo>
                    <a:pt x="3054" y="1050"/>
                  </a:lnTo>
                  <a:lnTo>
                    <a:pt x="3055" y="1050"/>
                  </a:lnTo>
                  <a:lnTo>
                    <a:pt x="3056" y="1050"/>
                  </a:lnTo>
                  <a:lnTo>
                    <a:pt x="3056" y="1051"/>
                  </a:lnTo>
                  <a:lnTo>
                    <a:pt x="3058" y="1051"/>
                  </a:lnTo>
                  <a:lnTo>
                    <a:pt x="3059" y="1051"/>
                  </a:lnTo>
                  <a:lnTo>
                    <a:pt x="3060" y="1051"/>
                  </a:lnTo>
                  <a:lnTo>
                    <a:pt x="3060" y="1050"/>
                  </a:lnTo>
                  <a:lnTo>
                    <a:pt x="3061" y="1050"/>
                  </a:lnTo>
                  <a:lnTo>
                    <a:pt x="3063" y="1047"/>
                  </a:lnTo>
                  <a:lnTo>
                    <a:pt x="3064" y="1045"/>
                  </a:lnTo>
                  <a:lnTo>
                    <a:pt x="3064" y="1042"/>
                  </a:lnTo>
                  <a:lnTo>
                    <a:pt x="3065" y="1039"/>
                  </a:lnTo>
                  <a:lnTo>
                    <a:pt x="3066" y="1035"/>
                  </a:lnTo>
                  <a:lnTo>
                    <a:pt x="3068" y="1032"/>
                  </a:lnTo>
                  <a:lnTo>
                    <a:pt x="3068" y="1032"/>
                  </a:lnTo>
                  <a:lnTo>
                    <a:pt x="3069" y="1034"/>
                  </a:lnTo>
                  <a:lnTo>
                    <a:pt x="3070" y="1036"/>
                  </a:lnTo>
                  <a:lnTo>
                    <a:pt x="3071" y="1040"/>
                  </a:lnTo>
                  <a:lnTo>
                    <a:pt x="3071" y="1042"/>
                  </a:lnTo>
                  <a:lnTo>
                    <a:pt x="3073" y="1045"/>
                  </a:lnTo>
                  <a:lnTo>
                    <a:pt x="3074" y="1047"/>
                  </a:lnTo>
                  <a:lnTo>
                    <a:pt x="3075" y="1048"/>
                  </a:lnTo>
                  <a:lnTo>
                    <a:pt x="3076" y="1050"/>
                  </a:lnTo>
                  <a:lnTo>
                    <a:pt x="3076" y="1050"/>
                  </a:lnTo>
                  <a:lnTo>
                    <a:pt x="3078" y="1051"/>
                  </a:lnTo>
                  <a:lnTo>
                    <a:pt x="3079" y="1051"/>
                  </a:lnTo>
                  <a:lnTo>
                    <a:pt x="3080" y="1050"/>
                  </a:lnTo>
                  <a:lnTo>
                    <a:pt x="3080" y="1048"/>
                  </a:lnTo>
                  <a:lnTo>
                    <a:pt x="3081" y="1047"/>
                  </a:lnTo>
                  <a:lnTo>
                    <a:pt x="3083" y="1046"/>
                  </a:lnTo>
                  <a:lnTo>
                    <a:pt x="3084" y="1043"/>
                  </a:lnTo>
                  <a:lnTo>
                    <a:pt x="3084" y="1042"/>
                  </a:lnTo>
                  <a:lnTo>
                    <a:pt x="3085" y="1042"/>
                  </a:lnTo>
                  <a:lnTo>
                    <a:pt x="3086" y="1041"/>
                  </a:lnTo>
                  <a:lnTo>
                    <a:pt x="3088" y="1042"/>
                  </a:lnTo>
                  <a:lnTo>
                    <a:pt x="3088" y="1043"/>
                  </a:lnTo>
                  <a:lnTo>
                    <a:pt x="3089" y="1045"/>
                  </a:lnTo>
                  <a:lnTo>
                    <a:pt x="3090" y="1046"/>
                  </a:lnTo>
                  <a:lnTo>
                    <a:pt x="3091" y="1048"/>
                  </a:lnTo>
                  <a:lnTo>
                    <a:pt x="3091" y="1050"/>
                  </a:lnTo>
                  <a:lnTo>
                    <a:pt x="3092" y="1051"/>
                  </a:lnTo>
                  <a:lnTo>
                    <a:pt x="3094" y="1052"/>
                  </a:lnTo>
                  <a:lnTo>
                    <a:pt x="3095" y="1053"/>
                  </a:lnTo>
                  <a:lnTo>
                    <a:pt x="3095" y="1053"/>
                  </a:lnTo>
                  <a:lnTo>
                    <a:pt x="3096" y="1055"/>
                  </a:lnTo>
                  <a:lnTo>
                    <a:pt x="3097" y="1055"/>
                  </a:lnTo>
                  <a:lnTo>
                    <a:pt x="3099" y="1055"/>
                  </a:lnTo>
                  <a:lnTo>
                    <a:pt x="3099" y="1055"/>
                  </a:lnTo>
                  <a:lnTo>
                    <a:pt x="3100" y="1055"/>
                  </a:lnTo>
                  <a:lnTo>
                    <a:pt x="3101" y="1055"/>
                  </a:lnTo>
                  <a:lnTo>
                    <a:pt x="3102" y="1055"/>
                  </a:lnTo>
                  <a:lnTo>
                    <a:pt x="3102" y="1055"/>
                  </a:lnTo>
                  <a:lnTo>
                    <a:pt x="3104" y="1055"/>
                  </a:lnTo>
                  <a:lnTo>
                    <a:pt x="3105" y="1055"/>
                  </a:lnTo>
                  <a:lnTo>
                    <a:pt x="3106" y="1055"/>
                  </a:lnTo>
                  <a:lnTo>
                    <a:pt x="3106" y="1053"/>
                  </a:lnTo>
                  <a:lnTo>
                    <a:pt x="3107" y="1052"/>
                  </a:lnTo>
                  <a:lnTo>
                    <a:pt x="3109" y="1050"/>
                  </a:lnTo>
                  <a:lnTo>
                    <a:pt x="3110" y="1046"/>
                  </a:lnTo>
                  <a:lnTo>
                    <a:pt x="3110" y="1040"/>
                  </a:lnTo>
                  <a:lnTo>
                    <a:pt x="3111" y="1032"/>
                  </a:lnTo>
                  <a:lnTo>
                    <a:pt x="3112" y="1027"/>
                  </a:lnTo>
                  <a:lnTo>
                    <a:pt x="3114" y="1025"/>
                  </a:lnTo>
                  <a:lnTo>
                    <a:pt x="3114" y="1025"/>
                  </a:lnTo>
                  <a:lnTo>
                    <a:pt x="3115" y="1027"/>
                  </a:lnTo>
                  <a:lnTo>
                    <a:pt x="3116" y="1032"/>
                  </a:lnTo>
                  <a:lnTo>
                    <a:pt x="3117" y="1039"/>
                  </a:lnTo>
                  <a:lnTo>
                    <a:pt x="3117" y="1042"/>
                  </a:lnTo>
                  <a:lnTo>
                    <a:pt x="3119" y="1045"/>
                  </a:lnTo>
                  <a:lnTo>
                    <a:pt x="3120" y="1047"/>
                  </a:lnTo>
                  <a:lnTo>
                    <a:pt x="3121" y="1047"/>
                  </a:lnTo>
                  <a:lnTo>
                    <a:pt x="3121" y="1048"/>
                  </a:lnTo>
                  <a:lnTo>
                    <a:pt x="3122" y="1048"/>
                  </a:lnTo>
                  <a:lnTo>
                    <a:pt x="3124" y="1048"/>
                  </a:lnTo>
                  <a:lnTo>
                    <a:pt x="3125" y="1050"/>
                  </a:lnTo>
                  <a:lnTo>
                    <a:pt x="3125" y="1050"/>
                  </a:lnTo>
                  <a:lnTo>
                    <a:pt x="3126" y="1050"/>
                  </a:lnTo>
                  <a:lnTo>
                    <a:pt x="3127" y="1050"/>
                  </a:lnTo>
                  <a:lnTo>
                    <a:pt x="3128" y="1048"/>
                  </a:lnTo>
                  <a:lnTo>
                    <a:pt x="3128" y="1048"/>
                  </a:lnTo>
                  <a:lnTo>
                    <a:pt x="3130" y="1047"/>
                  </a:lnTo>
                  <a:lnTo>
                    <a:pt x="3131" y="1047"/>
                  </a:lnTo>
                  <a:lnTo>
                    <a:pt x="3132" y="1047"/>
                  </a:lnTo>
                  <a:lnTo>
                    <a:pt x="3133" y="1047"/>
                  </a:lnTo>
                  <a:lnTo>
                    <a:pt x="3133" y="1048"/>
                  </a:lnTo>
                  <a:lnTo>
                    <a:pt x="3135" y="1048"/>
                  </a:lnTo>
                  <a:lnTo>
                    <a:pt x="3136" y="1048"/>
                  </a:lnTo>
                  <a:lnTo>
                    <a:pt x="3137" y="1050"/>
                  </a:lnTo>
                  <a:lnTo>
                    <a:pt x="3137" y="1050"/>
                  </a:lnTo>
                  <a:lnTo>
                    <a:pt x="3138" y="1050"/>
                  </a:lnTo>
                  <a:lnTo>
                    <a:pt x="3140" y="1050"/>
                  </a:lnTo>
                  <a:lnTo>
                    <a:pt x="3141" y="1050"/>
                  </a:lnTo>
                  <a:lnTo>
                    <a:pt x="3141" y="1050"/>
                  </a:lnTo>
                  <a:lnTo>
                    <a:pt x="3142" y="1050"/>
                  </a:lnTo>
                  <a:lnTo>
                    <a:pt x="3143" y="1050"/>
                  </a:lnTo>
                  <a:lnTo>
                    <a:pt x="3145" y="1050"/>
                  </a:lnTo>
                  <a:lnTo>
                    <a:pt x="3145" y="1050"/>
                  </a:lnTo>
                  <a:lnTo>
                    <a:pt x="3146" y="1051"/>
                  </a:lnTo>
                  <a:lnTo>
                    <a:pt x="3147" y="1051"/>
                  </a:lnTo>
                  <a:lnTo>
                    <a:pt x="3148" y="1051"/>
                  </a:lnTo>
                  <a:lnTo>
                    <a:pt x="3148" y="1051"/>
                  </a:lnTo>
                  <a:lnTo>
                    <a:pt x="3150" y="1051"/>
                  </a:lnTo>
                  <a:lnTo>
                    <a:pt x="3151" y="1051"/>
                  </a:lnTo>
                  <a:lnTo>
                    <a:pt x="3152" y="1051"/>
                  </a:lnTo>
                  <a:lnTo>
                    <a:pt x="3152" y="1051"/>
                  </a:lnTo>
                  <a:lnTo>
                    <a:pt x="3153" y="1051"/>
                  </a:lnTo>
                  <a:lnTo>
                    <a:pt x="3155" y="1051"/>
                  </a:lnTo>
                  <a:lnTo>
                    <a:pt x="3156" y="1051"/>
                  </a:lnTo>
                  <a:lnTo>
                    <a:pt x="3156" y="1050"/>
                  </a:lnTo>
                  <a:lnTo>
                    <a:pt x="3157" y="1050"/>
                  </a:lnTo>
                  <a:lnTo>
                    <a:pt x="3158" y="1050"/>
                  </a:lnTo>
                  <a:lnTo>
                    <a:pt x="3160" y="1050"/>
                  </a:lnTo>
                  <a:lnTo>
                    <a:pt x="3160" y="1050"/>
                  </a:lnTo>
                  <a:lnTo>
                    <a:pt x="3161" y="1050"/>
                  </a:lnTo>
                  <a:lnTo>
                    <a:pt x="3162" y="1050"/>
                  </a:lnTo>
                  <a:lnTo>
                    <a:pt x="3163" y="1048"/>
                  </a:lnTo>
                  <a:lnTo>
                    <a:pt x="3163" y="1048"/>
                  </a:lnTo>
                  <a:lnTo>
                    <a:pt x="3164" y="1047"/>
                  </a:lnTo>
                  <a:lnTo>
                    <a:pt x="3166" y="1046"/>
                  </a:lnTo>
                  <a:lnTo>
                    <a:pt x="3167" y="1045"/>
                  </a:lnTo>
                  <a:lnTo>
                    <a:pt x="3167" y="1043"/>
                  </a:lnTo>
                  <a:lnTo>
                    <a:pt x="3168" y="1043"/>
                  </a:lnTo>
                  <a:lnTo>
                    <a:pt x="3169" y="1045"/>
                  </a:lnTo>
                  <a:lnTo>
                    <a:pt x="3171" y="1046"/>
                  </a:lnTo>
                  <a:lnTo>
                    <a:pt x="3171" y="1047"/>
                  </a:lnTo>
                  <a:lnTo>
                    <a:pt x="3172" y="1048"/>
                  </a:lnTo>
                  <a:lnTo>
                    <a:pt x="3173" y="1050"/>
                  </a:lnTo>
                  <a:lnTo>
                    <a:pt x="3174" y="1051"/>
                  </a:lnTo>
                  <a:lnTo>
                    <a:pt x="3174" y="1051"/>
                  </a:lnTo>
                  <a:lnTo>
                    <a:pt x="3176" y="1051"/>
                  </a:lnTo>
                  <a:lnTo>
                    <a:pt x="3177" y="1051"/>
                  </a:lnTo>
                  <a:lnTo>
                    <a:pt x="3178" y="1051"/>
                  </a:lnTo>
                  <a:lnTo>
                    <a:pt x="3178" y="1051"/>
                  </a:lnTo>
                  <a:lnTo>
                    <a:pt x="3179" y="1051"/>
                  </a:lnTo>
                  <a:lnTo>
                    <a:pt x="3181" y="1051"/>
                  </a:lnTo>
                  <a:lnTo>
                    <a:pt x="3182" y="1051"/>
                  </a:lnTo>
                  <a:lnTo>
                    <a:pt x="3182" y="1051"/>
                  </a:lnTo>
                  <a:lnTo>
                    <a:pt x="3183" y="1051"/>
                  </a:lnTo>
                  <a:lnTo>
                    <a:pt x="3184" y="1051"/>
                  </a:lnTo>
                  <a:lnTo>
                    <a:pt x="3186" y="1050"/>
                  </a:lnTo>
                  <a:lnTo>
                    <a:pt x="3186" y="1050"/>
                  </a:lnTo>
                  <a:lnTo>
                    <a:pt x="3187" y="1050"/>
                  </a:lnTo>
                  <a:lnTo>
                    <a:pt x="3188" y="1050"/>
                  </a:lnTo>
                  <a:lnTo>
                    <a:pt x="3189" y="1050"/>
                  </a:lnTo>
                  <a:lnTo>
                    <a:pt x="3191" y="1051"/>
                  </a:lnTo>
                  <a:lnTo>
                    <a:pt x="3191" y="1051"/>
                  </a:lnTo>
                  <a:lnTo>
                    <a:pt x="3192" y="1051"/>
                  </a:lnTo>
                  <a:lnTo>
                    <a:pt x="3193" y="1051"/>
                  </a:lnTo>
                  <a:lnTo>
                    <a:pt x="3194" y="1051"/>
                  </a:lnTo>
                  <a:lnTo>
                    <a:pt x="3194" y="1051"/>
                  </a:lnTo>
                  <a:lnTo>
                    <a:pt x="3196" y="1051"/>
                  </a:lnTo>
                  <a:lnTo>
                    <a:pt x="3197" y="1052"/>
                  </a:lnTo>
                  <a:lnTo>
                    <a:pt x="3198" y="1052"/>
                  </a:lnTo>
                  <a:lnTo>
                    <a:pt x="3198" y="1052"/>
                  </a:lnTo>
                  <a:lnTo>
                    <a:pt x="3199" y="1051"/>
                  </a:lnTo>
                  <a:lnTo>
                    <a:pt x="3200" y="1051"/>
                  </a:lnTo>
                  <a:lnTo>
                    <a:pt x="3202" y="1051"/>
                  </a:lnTo>
                  <a:lnTo>
                    <a:pt x="3202" y="1051"/>
                  </a:lnTo>
                  <a:lnTo>
                    <a:pt x="3203" y="1050"/>
                  </a:lnTo>
                  <a:lnTo>
                    <a:pt x="3204" y="1050"/>
                  </a:lnTo>
                  <a:lnTo>
                    <a:pt x="3205" y="1048"/>
                  </a:lnTo>
                  <a:lnTo>
                    <a:pt x="3205" y="1048"/>
                  </a:lnTo>
                  <a:lnTo>
                    <a:pt x="3207" y="1046"/>
                  </a:lnTo>
                  <a:lnTo>
                    <a:pt x="3208" y="1045"/>
                  </a:lnTo>
                  <a:lnTo>
                    <a:pt x="3209" y="1042"/>
                  </a:lnTo>
                  <a:lnTo>
                    <a:pt x="3209" y="1040"/>
                  </a:lnTo>
                  <a:lnTo>
                    <a:pt x="3210" y="1037"/>
                  </a:lnTo>
                  <a:lnTo>
                    <a:pt x="3212" y="1037"/>
                  </a:lnTo>
                  <a:lnTo>
                    <a:pt x="3213" y="1039"/>
                  </a:lnTo>
                  <a:lnTo>
                    <a:pt x="3213" y="1040"/>
                  </a:lnTo>
                  <a:lnTo>
                    <a:pt x="3214" y="1041"/>
                  </a:lnTo>
                  <a:lnTo>
                    <a:pt x="3215" y="1042"/>
                  </a:lnTo>
                  <a:lnTo>
                    <a:pt x="3217" y="1042"/>
                  </a:lnTo>
                  <a:lnTo>
                    <a:pt x="3217" y="1042"/>
                  </a:lnTo>
                  <a:lnTo>
                    <a:pt x="3218" y="1042"/>
                  </a:lnTo>
                  <a:lnTo>
                    <a:pt x="3219" y="1041"/>
                  </a:lnTo>
                  <a:lnTo>
                    <a:pt x="3220" y="1040"/>
                  </a:lnTo>
                  <a:lnTo>
                    <a:pt x="3220" y="1039"/>
                  </a:lnTo>
                  <a:lnTo>
                    <a:pt x="3222" y="1039"/>
                  </a:lnTo>
                  <a:lnTo>
                    <a:pt x="3223" y="1039"/>
                  </a:lnTo>
                  <a:lnTo>
                    <a:pt x="3224" y="1040"/>
                  </a:lnTo>
                  <a:lnTo>
                    <a:pt x="3224" y="1041"/>
                  </a:lnTo>
                  <a:lnTo>
                    <a:pt x="3225" y="1042"/>
                  </a:lnTo>
                  <a:lnTo>
                    <a:pt x="3227" y="1043"/>
                  </a:lnTo>
                  <a:lnTo>
                    <a:pt x="3228" y="1045"/>
                  </a:lnTo>
                  <a:lnTo>
                    <a:pt x="3228" y="1046"/>
                  </a:lnTo>
                  <a:lnTo>
                    <a:pt x="3229" y="1047"/>
                  </a:lnTo>
                  <a:lnTo>
                    <a:pt x="3230" y="1047"/>
                  </a:lnTo>
                  <a:lnTo>
                    <a:pt x="3232" y="1048"/>
                  </a:lnTo>
                  <a:lnTo>
                    <a:pt x="3232" y="1048"/>
                  </a:lnTo>
                  <a:lnTo>
                    <a:pt x="3233" y="1048"/>
                  </a:lnTo>
                  <a:lnTo>
                    <a:pt x="3234" y="1048"/>
                  </a:lnTo>
                  <a:lnTo>
                    <a:pt x="3235" y="1048"/>
                  </a:lnTo>
                  <a:lnTo>
                    <a:pt x="3235" y="1048"/>
                  </a:lnTo>
                  <a:lnTo>
                    <a:pt x="3236" y="1048"/>
                  </a:lnTo>
                  <a:lnTo>
                    <a:pt x="3238" y="1048"/>
                  </a:lnTo>
                  <a:lnTo>
                    <a:pt x="3239" y="1047"/>
                  </a:lnTo>
                  <a:lnTo>
                    <a:pt x="3239" y="1047"/>
                  </a:lnTo>
                  <a:lnTo>
                    <a:pt x="3240" y="1048"/>
                  </a:lnTo>
                  <a:lnTo>
                    <a:pt x="3241" y="1048"/>
                  </a:lnTo>
                  <a:lnTo>
                    <a:pt x="3243" y="1048"/>
                  </a:lnTo>
                  <a:lnTo>
                    <a:pt x="3244" y="1048"/>
                  </a:lnTo>
                  <a:lnTo>
                    <a:pt x="3244" y="1050"/>
                  </a:lnTo>
                  <a:lnTo>
                    <a:pt x="3245" y="1050"/>
                  </a:lnTo>
                  <a:lnTo>
                    <a:pt x="3246" y="1050"/>
                  </a:lnTo>
                  <a:lnTo>
                    <a:pt x="3248" y="1050"/>
                  </a:lnTo>
                  <a:lnTo>
                    <a:pt x="3248" y="1050"/>
                  </a:lnTo>
                  <a:lnTo>
                    <a:pt x="3249" y="1048"/>
                  </a:lnTo>
                  <a:lnTo>
                    <a:pt x="3250" y="1048"/>
                  </a:lnTo>
                  <a:lnTo>
                    <a:pt x="3251" y="1048"/>
                  </a:lnTo>
                  <a:lnTo>
                    <a:pt x="3251" y="1048"/>
                  </a:lnTo>
                  <a:lnTo>
                    <a:pt x="3253" y="1048"/>
                  </a:lnTo>
                  <a:lnTo>
                    <a:pt x="3254" y="1048"/>
                  </a:lnTo>
                  <a:lnTo>
                    <a:pt x="3255" y="1048"/>
                  </a:lnTo>
                  <a:lnTo>
                    <a:pt x="3255" y="1048"/>
                  </a:lnTo>
                  <a:lnTo>
                    <a:pt x="3256" y="1048"/>
                  </a:lnTo>
                  <a:lnTo>
                    <a:pt x="3258" y="1048"/>
                  </a:lnTo>
                  <a:lnTo>
                    <a:pt x="3259" y="1048"/>
                  </a:lnTo>
                  <a:lnTo>
                    <a:pt x="3259" y="1048"/>
                  </a:lnTo>
                  <a:lnTo>
                    <a:pt x="3260" y="1048"/>
                  </a:lnTo>
                  <a:lnTo>
                    <a:pt x="3261" y="1048"/>
                  </a:lnTo>
                  <a:lnTo>
                    <a:pt x="3263" y="1048"/>
                  </a:lnTo>
                  <a:lnTo>
                    <a:pt x="3263" y="1048"/>
                  </a:lnTo>
                  <a:lnTo>
                    <a:pt x="3264" y="1048"/>
                  </a:lnTo>
                  <a:lnTo>
                    <a:pt x="3265" y="1048"/>
                  </a:lnTo>
                  <a:lnTo>
                    <a:pt x="3266" y="1048"/>
                  </a:lnTo>
                  <a:lnTo>
                    <a:pt x="3266" y="1048"/>
                  </a:lnTo>
                  <a:lnTo>
                    <a:pt x="3268" y="1050"/>
                  </a:lnTo>
                  <a:lnTo>
                    <a:pt x="3269" y="1050"/>
                  </a:lnTo>
                  <a:lnTo>
                    <a:pt x="3270" y="1050"/>
                  </a:lnTo>
                  <a:lnTo>
                    <a:pt x="3270" y="1050"/>
                  </a:lnTo>
                  <a:lnTo>
                    <a:pt x="3271" y="1050"/>
                  </a:lnTo>
                  <a:lnTo>
                    <a:pt x="3272" y="1051"/>
                  </a:lnTo>
                  <a:lnTo>
                    <a:pt x="3274" y="1051"/>
                  </a:lnTo>
                  <a:lnTo>
                    <a:pt x="3274" y="1051"/>
                  </a:lnTo>
                  <a:lnTo>
                    <a:pt x="3275" y="1051"/>
                  </a:lnTo>
                  <a:lnTo>
                    <a:pt x="3276" y="1050"/>
                  </a:lnTo>
                  <a:lnTo>
                    <a:pt x="3277" y="1050"/>
                  </a:lnTo>
                  <a:lnTo>
                    <a:pt x="3277" y="1050"/>
                  </a:lnTo>
                  <a:lnTo>
                    <a:pt x="3279" y="1050"/>
                  </a:lnTo>
                  <a:lnTo>
                    <a:pt x="3280" y="1048"/>
                  </a:lnTo>
                  <a:lnTo>
                    <a:pt x="3281" y="1048"/>
                  </a:lnTo>
                  <a:lnTo>
                    <a:pt x="3281" y="1048"/>
                  </a:lnTo>
                  <a:lnTo>
                    <a:pt x="3282" y="1048"/>
                  </a:lnTo>
                  <a:lnTo>
                    <a:pt x="3284" y="1048"/>
                  </a:lnTo>
                  <a:lnTo>
                    <a:pt x="3285" y="1048"/>
                  </a:lnTo>
                  <a:lnTo>
                    <a:pt x="3285" y="1048"/>
                  </a:lnTo>
                  <a:lnTo>
                    <a:pt x="3286" y="1048"/>
                  </a:lnTo>
                  <a:lnTo>
                    <a:pt x="3287" y="1048"/>
                  </a:lnTo>
                  <a:lnTo>
                    <a:pt x="3289" y="1048"/>
                  </a:lnTo>
                  <a:lnTo>
                    <a:pt x="3289" y="1048"/>
                  </a:lnTo>
                  <a:lnTo>
                    <a:pt x="3290" y="1048"/>
                  </a:lnTo>
                  <a:lnTo>
                    <a:pt x="3291" y="1048"/>
                  </a:lnTo>
                  <a:lnTo>
                    <a:pt x="3292" y="1048"/>
                  </a:lnTo>
                  <a:lnTo>
                    <a:pt x="3292" y="1048"/>
                  </a:lnTo>
                  <a:lnTo>
                    <a:pt x="3294" y="1050"/>
                  </a:lnTo>
                  <a:lnTo>
                    <a:pt x="3295" y="1050"/>
                  </a:lnTo>
                  <a:lnTo>
                    <a:pt x="3296" y="1050"/>
                  </a:lnTo>
                  <a:lnTo>
                    <a:pt x="3296" y="1050"/>
                  </a:lnTo>
                  <a:lnTo>
                    <a:pt x="3297" y="1050"/>
                  </a:lnTo>
                  <a:lnTo>
                    <a:pt x="3299" y="1050"/>
                  </a:lnTo>
                  <a:lnTo>
                    <a:pt x="3300" y="1050"/>
                  </a:lnTo>
                  <a:lnTo>
                    <a:pt x="3301" y="1050"/>
                  </a:lnTo>
                  <a:lnTo>
                    <a:pt x="3301" y="1050"/>
                  </a:lnTo>
                  <a:lnTo>
                    <a:pt x="3302" y="1050"/>
                  </a:lnTo>
                  <a:lnTo>
                    <a:pt x="3304" y="1050"/>
                  </a:lnTo>
                  <a:lnTo>
                    <a:pt x="3305" y="1048"/>
                  </a:lnTo>
                  <a:lnTo>
                    <a:pt x="3305" y="1048"/>
                  </a:lnTo>
                  <a:lnTo>
                    <a:pt x="3306" y="1047"/>
                  </a:lnTo>
                  <a:lnTo>
                    <a:pt x="3307" y="1047"/>
                  </a:lnTo>
                  <a:lnTo>
                    <a:pt x="3308" y="1046"/>
                  </a:lnTo>
                  <a:lnTo>
                    <a:pt x="3308" y="1046"/>
                  </a:lnTo>
                  <a:lnTo>
                    <a:pt x="3310" y="1047"/>
                  </a:lnTo>
                  <a:lnTo>
                    <a:pt x="3311" y="1047"/>
                  </a:lnTo>
                  <a:lnTo>
                    <a:pt x="3312" y="1048"/>
                  </a:lnTo>
                  <a:lnTo>
                    <a:pt x="3312" y="1048"/>
                  </a:lnTo>
                  <a:lnTo>
                    <a:pt x="3313" y="1050"/>
                  </a:lnTo>
                  <a:lnTo>
                    <a:pt x="3315" y="1050"/>
                  </a:lnTo>
                  <a:lnTo>
                    <a:pt x="3316" y="1050"/>
                  </a:lnTo>
                  <a:lnTo>
                    <a:pt x="3316" y="1050"/>
                  </a:lnTo>
                  <a:lnTo>
                    <a:pt x="3317" y="1050"/>
                  </a:lnTo>
                  <a:lnTo>
                    <a:pt x="3318" y="1050"/>
                  </a:lnTo>
                  <a:lnTo>
                    <a:pt x="3320" y="1050"/>
                  </a:lnTo>
                  <a:lnTo>
                    <a:pt x="3320" y="1050"/>
                  </a:lnTo>
                  <a:lnTo>
                    <a:pt x="3321" y="1050"/>
                  </a:lnTo>
                  <a:lnTo>
                    <a:pt x="3322" y="1050"/>
                  </a:lnTo>
                  <a:lnTo>
                    <a:pt x="3323" y="1050"/>
                  </a:lnTo>
                  <a:lnTo>
                    <a:pt x="3323" y="1050"/>
                  </a:lnTo>
                  <a:lnTo>
                    <a:pt x="3325" y="1050"/>
                  </a:lnTo>
                  <a:lnTo>
                    <a:pt x="3326" y="1050"/>
                  </a:lnTo>
                  <a:lnTo>
                    <a:pt x="3327" y="1050"/>
                  </a:lnTo>
                  <a:lnTo>
                    <a:pt x="3327" y="1050"/>
                  </a:lnTo>
                  <a:lnTo>
                    <a:pt x="3328" y="1050"/>
                  </a:lnTo>
                  <a:lnTo>
                    <a:pt x="3330" y="1050"/>
                  </a:lnTo>
                  <a:lnTo>
                    <a:pt x="3331" y="1050"/>
                  </a:lnTo>
                  <a:lnTo>
                    <a:pt x="3331" y="1050"/>
                  </a:lnTo>
                  <a:lnTo>
                    <a:pt x="3332" y="1050"/>
                  </a:lnTo>
                  <a:lnTo>
                    <a:pt x="3333" y="1050"/>
                  </a:lnTo>
                  <a:lnTo>
                    <a:pt x="3335" y="1050"/>
                  </a:lnTo>
                  <a:lnTo>
                    <a:pt x="3335" y="1051"/>
                  </a:lnTo>
                  <a:lnTo>
                    <a:pt x="3336" y="1051"/>
                  </a:lnTo>
                  <a:lnTo>
                    <a:pt x="3337" y="1051"/>
                  </a:lnTo>
                  <a:lnTo>
                    <a:pt x="3338" y="1051"/>
                  </a:lnTo>
                  <a:lnTo>
                    <a:pt x="3338" y="1051"/>
                  </a:lnTo>
                  <a:lnTo>
                    <a:pt x="3340" y="1051"/>
                  </a:lnTo>
                  <a:lnTo>
                    <a:pt x="3341" y="1051"/>
                  </a:lnTo>
                  <a:lnTo>
                    <a:pt x="3342" y="1051"/>
                  </a:lnTo>
                  <a:lnTo>
                    <a:pt x="3342" y="1050"/>
                  </a:lnTo>
                  <a:lnTo>
                    <a:pt x="3343" y="1050"/>
                  </a:lnTo>
                  <a:lnTo>
                    <a:pt x="3344" y="1048"/>
                  </a:lnTo>
                  <a:lnTo>
                    <a:pt x="3346" y="1047"/>
                  </a:lnTo>
                  <a:lnTo>
                    <a:pt x="3346" y="1046"/>
                  </a:lnTo>
                  <a:lnTo>
                    <a:pt x="3347" y="1045"/>
                  </a:lnTo>
                  <a:lnTo>
                    <a:pt x="3348" y="1045"/>
                  </a:lnTo>
                  <a:lnTo>
                    <a:pt x="3349" y="1045"/>
                  </a:lnTo>
                  <a:lnTo>
                    <a:pt x="3349" y="1045"/>
                  </a:lnTo>
                  <a:lnTo>
                    <a:pt x="3351" y="1046"/>
                  </a:lnTo>
                  <a:lnTo>
                    <a:pt x="3352" y="1047"/>
                  </a:lnTo>
                  <a:lnTo>
                    <a:pt x="3353" y="1048"/>
                  </a:lnTo>
                  <a:lnTo>
                    <a:pt x="3353" y="1048"/>
                  </a:lnTo>
                  <a:lnTo>
                    <a:pt x="3354" y="1048"/>
                  </a:lnTo>
                  <a:lnTo>
                    <a:pt x="3356" y="1048"/>
                  </a:lnTo>
                  <a:lnTo>
                    <a:pt x="3357" y="1047"/>
                  </a:lnTo>
                  <a:lnTo>
                    <a:pt x="3358" y="1046"/>
                  </a:lnTo>
                  <a:lnTo>
                    <a:pt x="3358" y="1046"/>
                  </a:lnTo>
                  <a:lnTo>
                    <a:pt x="3359" y="1046"/>
                  </a:lnTo>
                  <a:lnTo>
                    <a:pt x="3361" y="1046"/>
                  </a:lnTo>
                  <a:lnTo>
                    <a:pt x="3362" y="1047"/>
                  </a:lnTo>
                  <a:lnTo>
                    <a:pt x="3362" y="1047"/>
                  </a:lnTo>
                  <a:lnTo>
                    <a:pt x="3363" y="1048"/>
                  </a:lnTo>
                  <a:lnTo>
                    <a:pt x="3364" y="1050"/>
                  </a:lnTo>
                  <a:lnTo>
                    <a:pt x="3366" y="1050"/>
                  </a:lnTo>
                  <a:lnTo>
                    <a:pt x="3366" y="1050"/>
                  </a:lnTo>
                  <a:lnTo>
                    <a:pt x="3367" y="1050"/>
                  </a:lnTo>
                  <a:lnTo>
                    <a:pt x="3368" y="1050"/>
                  </a:lnTo>
                  <a:lnTo>
                    <a:pt x="3369" y="1050"/>
                  </a:lnTo>
                  <a:lnTo>
                    <a:pt x="3369" y="1051"/>
                  </a:lnTo>
                  <a:lnTo>
                    <a:pt x="3371" y="1051"/>
                  </a:lnTo>
                  <a:lnTo>
                    <a:pt x="3372" y="1051"/>
                  </a:lnTo>
                  <a:lnTo>
                    <a:pt x="3373" y="1051"/>
                  </a:lnTo>
                  <a:lnTo>
                    <a:pt x="3373" y="1051"/>
                  </a:lnTo>
                  <a:lnTo>
                    <a:pt x="3374" y="1051"/>
                  </a:lnTo>
                  <a:lnTo>
                    <a:pt x="3376" y="1051"/>
                  </a:lnTo>
                  <a:lnTo>
                    <a:pt x="3377" y="1050"/>
                  </a:lnTo>
                  <a:lnTo>
                    <a:pt x="3377" y="1050"/>
                  </a:lnTo>
                  <a:lnTo>
                    <a:pt x="3378" y="1048"/>
                  </a:lnTo>
                  <a:lnTo>
                    <a:pt x="3379" y="1047"/>
                  </a:lnTo>
                  <a:lnTo>
                    <a:pt x="3380" y="1046"/>
                  </a:lnTo>
                  <a:lnTo>
                    <a:pt x="3380" y="1046"/>
                  </a:lnTo>
                  <a:lnTo>
                    <a:pt x="3382" y="1047"/>
                  </a:lnTo>
                  <a:lnTo>
                    <a:pt x="3383" y="1047"/>
                  </a:lnTo>
                  <a:lnTo>
                    <a:pt x="3384" y="1047"/>
                  </a:lnTo>
                  <a:lnTo>
                    <a:pt x="3384" y="1048"/>
                  </a:lnTo>
                  <a:lnTo>
                    <a:pt x="3385" y="1047"/>
                  </a:lnTo>
                  <a:lnTo>
                    <a:pt x="3387" y="1047"/>
                  </a:lnTo>
                  <a:lnTo>
                    <a:pt x="3388" y="1046"/>
                  </a:lnTo>
                  <a:lnTo>
                    <a:pt x="3388" y="1046"/>
                  </a:lnTo>
                  <a:lnTo>
                    <a:pt x="3389" y="1045"/>
                  </a:lnTo>
                  <a:lnTo>
                    <a:pt x="3390" y="1045"/>
                  </a:lnTo>
                  <a:lnTo>
                    <a:pt x="3392" y="1046"/>
                  </a:lnTo>
                  <a:lnTo>
                    <a:pt x="3392" y="1046"/>
                  </a:lnTo>
                  <a:lnTo>
                    <a:pt x="3393" y="1047"/>
                  </a:lnTo>
                  <a:lnTo>
                    <a:pt x="3394" y="1047"/>
                  </a:lnTo>
                  <a:lnTo>
                    <a:pt x="3395" y="1047"/>
                  </a:lnTo>
                  <a:lnTo>
                    <a:pt x="3395" y="1048"/>
                  </a:lnTo>
                  <a:lnTo>
                    <a:pt x="3397" y="1048"/>
                  </a:lnTo>
                  <a:lnTo>
                    <a:pt x="3398" y="1048"/>
                  </a:lnTo>
                  <a:lnTo>
                    <a:pt x="3399" y="1048"/>
                  </a:lnTo>
                  <a:lnTo>
                    <a:pt x="3399" y="1048"/>
                  </a:lnTo>
                  <a:lnTo>
                    <a:pt x="3400" y="1050"/>
                  </a:lnTo>
                  <a:lnTo>
                    <a:pt x="3402" y="1050"/>
                  </a:lnTo>
                  <a:lnTo>
                    <a:pt x="3403" y="1050"/>
                  </a:lnTo>
                  <a:lnTo>
                    <a:pt x="3403" y="1050"/>
                  </a:lnTo>
                  <a:lnTo>
                    <a:pt x="3404" y="1050"/>
                  </a:lnTo>
                  <a:lnTo>
                    <a:pt x="3405" y="1048"/>
                  </a:lnTo>
                  <a:lnTo>
                    <a:pt x="3407" y="1047"/>
                  </a:lnTo>
                  <a:lnTo>
                    <a:pt x="3407" y="1046"/>
                  </a:lnTo>
                  <a:lnTo>
                    <a:pt x="3408" y="1046"/>
                  </a:lnTo>
                  <a:lnTo>
                    <a:pt x="3409" y="1046"/>
                  </a:lnTo>
                  <a:lnTo>
                    <a:pt x="3410" y="1047"/>
                  </a:lnTo>
                  <a:lnTo>
                    <a:pt x="3411" y="1047"/>
                  </a:lnTo>
                  <a:lnTo>
                    <a:pt x="3411" y="1048"/>
                  </a:lnTo>
                  <a:lnTo>
                    <a:pt x="3413" y="1048"/>
                  </a:lnTo>
                  <a:lnTo>
                    <a:pt x="3414" y="1048"/>
                  </a:lnTo>
                  <a:lnTo>
                    <a:pt x="3415" y="1050"/>
                  </a:lnTo>
                  <a:lnTo>
                    <a:pt x="3415" y="1050"/>
                  </a:lnTo>
                  <a:lnTo>
                    <a:pt x="3416" y="1050"/>
                  </a:lnTo>
                  <a:lnTo>
                    <a:pt x="3418" y="1050"/>
                  </a:lnTo>
                  <a:lnTo>
                    <a:pt x="3419" y="1050"/>
                  </a:lnTo>
                  <a:lnTo>
                    <a:pt x="3419" y="1050"/>
                  </a:lnTo>
                  <a:lnTo>
                    <a:pt x="3420" y="1050"/>
                  </a:lnTo>
                  <a:lnTo>
                    <a:pt x="3421" y="1050"/>
                  </a:lnTo>
                  <a:lnTo>
                    <a:pt x="3423" y="1051"/>
                  </a:lnTo>
                  <a:lnTo>
                    <a:pt x="3423" y="1051"/>
                  </a:lnTo>
                  <a:lnTo>
                    <a:pt x="3424" y="1051"/>
                  </a:lnTo>
                  <a:lnTo>
                    <a:pt x="3425" y="1050"/>
                  </a:lnTo>
                  <a:lnTo>
                    <a:pt x="3426" y="1050"/>
                  </a:lnTo>
                  <a:lnTo>
                    <a:pt x="3426" y="1050"/>
                  </a:lnTo>
                  <a:lnTo>
                    <a:pt x="3428" y="1050"/>
                  </a:lnTo>
                  <a:lnTo>
                    <a:pt x="3429" y="1050"/>
                  </a:lnTo>
                  <a:lnTo>
                    <a:pt x="3430" y="1048"/>
                  </a:lnTo>
                  <a:lnTo>
                    <a:pt x="3430" y="1048"/>
                  </a:lnTo>
                  <a:lnTo>
                    <a:pt x="3431" y="1048"/>
                  </a:lnTo>
                  <a:lnTo>
                    <a:pt x="3433" y="1048"/>
                  </a:lnTo>
                  <a:lnTo>
                    <a:pt x="3434" y="1048"/>
                  </a:lnTo>
                  <a:lnTo>
                    <a:pt x="3434" y="1048"/>
                  </a:lnTo>
                  <a:lnTo>
                    <a:pt x="3435" y="1048"/>
                  </a:lnTo>
                  <a:lnTo>
                    <a:pt x="3436" y="1048"/>
                  </a:lnTo>
                  <a:lnTo>
                    <a:pt x="3438" y="1048"/>
                  </a:lnTo>
                  <a:lnTo>
                    <a:pt x="3438" y="1048"/>
                  </a:lnTo>
                  <a:lnTo>
                    <a:pt x="3439" y="1047"/>
                  </a:lnTo>
                  <a:lnTo>
                    <a:pt x="3440" y="1047"/>
                  </a:lnTo>
                  <a:lnTo>
                    <a:pt x="3441" y="1047"/>
                  </a:lnTo>
                  <a:lnTo>
                    <a:pt x="3441" y="1047"/>
                  </a:lnTo>
                  <a:lnTo>
                    <a:pt x="3443" y="1048"/>
                  </a:lnTo>
                  <a:lnTo>
                    <a:pt x="3444" y="1048"/>
                  </a:lnTo>
                  <a:lnTo>
                    <a:pt x="3445" y="1048"/>
                  </a:lnTo>
                  <a:lnTo>
                    <a:pt x="3445" y="1048"/>
                  </a:lnTo>
                  <a:lnTo>
                    <a:pt x="3446" y="1048"/>
                  </a:lnTo>
                  <a:lnTo>
                    <a:pt x="3447" y="1048"/>
                  </a:lnTo>
                  <a:lnTo>
                    <a:pt x="3449" y="1048"/>
                  </a:lnTo>
                  <a:lnTo>
                    <a:pt x="3449" y="1048"/>
                  </a:lnTo>
                  <a:lnTo>
                    <a:pt x="3450" y="1048"/>
                  </a:lnTo>
                  <a:lnTo>
                    <a:pt x="3451" y="1048"/>
                  </a:lnTo>
                  <a:lnTo>
                    <a:pt x="3452" y="1048"/>
                  </a:lnTo>
                  <a:lnTo>
                    <a:pt x="3452" y="1050"/>
                  </a:lnTo>
                  <a:lnTo>
                    <a:pt x="3454" y="1050"/>
                  </a:lnTo>
                  <a:lnTo>
                    <a:pt x="3455" y="1050"/>
                  </a:lnTo>
                  <a:lnTo>
                    <a:pt x="3456" y="1050"/>
                  </a:lnTo>
                  <a:lnTo>
                    <a:pt x="3456" y="1050"/>
                  </a:lnTo>
                  <a:lnTo>
                    <a:pt x="3457" y="1050"/>
                  </a:lnTo>
                  <a:lnTo>
                    <a:pt x="3459" y="1050"/>
                  </a:lnTo>
                  <a:lnTo>
                    <a:pt x="3460" y="1050"/>
                  </a:lnTo>
                  <a:lnTo>
                    <a:pt x="3460" y="1050"/>
                  </a:lnTo>
                  <a:lnTo>
                    <a:pt x="3461" y="1050"/>
                  </a:lnTo>
                  <a:lnTo>
                    <a:pt x="3462" y="1050"/>
                  </a:lnTo>
                  <a:lnTo>
                    <a:pt x="3464" y="1050"/>
                  </a:lnTo>
                  <a:lnTo>
                    <a:pt x="3464" y="1048"/>
                  </a:lnTo>
                  <a:lnTo>
                    <a:pt x="3465" y="1048"/>
                  </a:lnTo>
                  <a:lnTo>
                    <a:pt x="3466" y="1050"/>
                  </a:lnTo>
                  <a:lnTo>
                    <a:pt x="3467" y="1050"/>
                  </a:lnTo>
                  <a:lnTo>
                    <a:pt x="3469" y="1051"/>
                  </a:lnTo>
                  <a:lnTo>
                    <a:pt x="3469" y="1051"/>
                  </a:lnTo>
                  <a:lnTo>
                    <a:pt x="3470" y="1051"/>
                  </a:lnTo>
                  <a:lnTo>
                    <a:pt x="3471" y="1051"/>
                  </a:lnTo>
                  <a:lnTo>
                    <a:pt x="3472" y="1050"/>
                  </a:lnTo>
                  <a:lnTo>
                    <a:pt x="3472" y="1047"/>
                  </a:lnTo>
                  <a:lnTo>
                    <a:pt x="3474" y="1045"/>
                  </a:lnTo>
                  <a:lnTo>
                    <a:pt x="3475" y="1042"/>
                  </a:lnTo>
                  <a:lnTo>
                    <a:pt x="3476" y="1040"/>
                  </a:lnTo>
                  <a:lnTo>
                    <a:pt x="3476" y="1040"/>
                  </a:lnTo>
                  <a:lnTo>
                    <a:pt x="3477" y="1041"/>
                  </a:lnTo>
                  <a:lnTo>
                    <a:pt x="3479" y="1043"/>
                  </a:lnTo>
                  <a:lnTo>
                    <a:pt x="3480" y="1046"/>
                  </a:lnTo>
                  <a:lnTo>
                    <a:pt x="3480" y="1048"/>
                  </a:lnTo>
                  <a:lnTo>
                    <a:pt x="3481" y="1051"/>
                  </a:lnTo>
                  <a:lnTo>
                    <a:pt x="3482" y="1052"/>
                  </a:lnTo>
                  <a:lnTo>
                    <a:pt x="3483" y="1052"/>
                  </a:lnTo>
                  <a:lnTo>
                    <a:pt x="3483" y="1053"/>
                  </a:lnTo>
                  <a:lnTo>
                    <a:pt x="3485" y="1053"/>
                  </a:lnTo>
                  <a:lnTo>
                    <a:pt x="3486" y="1052"/>
                  </a:lnTo>
                  <a:lnTo>
                    <a:pt x="3487" y="1052"/>
                  </a:lnTo>
                  <a:lnTo>
                    <a:pt x="3487" y="1052"/>
                  </a:lnTo>
                  <a:lnTo>
                    <a:pt x="3488" y="1052"/>
                  </a:lnTo>
                  <a:lnTo>
                    <a:pt x="3490" y="1051"/>
                  </a:lnTo>
                  <a:lnTo>
                    <a:pt x="3491" y="1051"/>
                  </a:lnTo>
                  <a:lnTo>
                    <a:pt x="3491" y="1051"/>
                  </a:lnTo>
                  <a:lnTo>
                    <a:pt x="3492" y="1051"/>
                  </a:lnTo>
                  <a:lnTo>
                    <a:pt x="3493" y="1050"/>
                  </a:lnTo>
                  <a:lnTo>
                    <a:pt x="3495" y="1050"/>
                  </a:lnTo>
                  <a:lnTo>
                    <a:pt x="3495" y="1048"/>
                  </a:lnTo>
                  <a:lnTo>
                    <a:pt x="3496" y="1048"/>
                  </a:lnTo>
                  <a:lnTo>
                    <a:pt x="3497" y="1047"/>
                  </a:lnTo>
                  <a:lnTo>
                    <a:pt x="3498" y="1047"/>
                  </a:lnTo>
                  <a:lnTo>
                    <a:pt x="3498" y="1048"/>
                  </a:lnTo>
                  <a:lnTo>
                    <a:pt x="3500" y="1048"/>
                  </a:lnTo>
                  <a:lnTo>
                    <a:pt x="3501" y="1048"/>
                  </a:lnTo>
                  <a:lnTo>
                    <a:pt x="3502" y="1050"/>
                  </a:lnTo>
                  <a:lnTo>
                    <a:pt x="3502" y="1050"/>
                  </a:lnTo>
                  <a:lnTo>
                    <a:pt x="3503" y="1050"/>
                  </a:lnTo>
                  <a:lnTo>
                    <a:pt x="3505" y="1050"/>
                  </a:lnTo>
                  <a:lnTo>
                    <a:pt x="3506" y="1048"/>
                  </a:lnTo>
                  <a:lnTo>
                    <a:pt x="3506" y="1048"/>
                  </a:lnTo>
                  <a:lnTo>
                    <a:pt x="3507" y="1048"/>
                  </a:lnTo>
                  <a:lnTo>
                    <a:pt x="3508" y="1048"/>
                  </a:lnTo>
                  <a:lnTo>
                    <a:pt x="3510" y="1048"/>
                  </a:lnTo>
                  <a:lnTo>
                    <a:pt x="3510" y="1048"/>
                  </a:lnTo>
                  <a:lnTo>
                    <a:pt x="3511" y="1048"/>
                  </a:lnTo>
                  <a:lnTo>
                    <a:pt x="3512" y="1048"/>
                  </a:lnTo>
                  <a:lnTo>
                    <a:pt x="3513" y="1047"/>
                  </a:lnTo>
                  <a:lnTo>
                    <a:pt x="3513" y="1046"/>
                  </a:lnTo>
                  <a:lnTo>
                    <a:pt x="3515" y="1042"/>
                  </a:lnTo>
                  <a:lnTo>
                    <a:pt x="3516" y="1037"/>
                  </a:lnTo>
                  <a:lnTo>
                    <a:pt x="3517" y="1034"/>
                  </a:lnTo>
                  <a:lnTo>
                    <a:pt x="3517" y="1034"/>
                  </a:lnTo>
                  <a:lnTo>
                    <a:pt x="3518" y="1035"/>
                  </a:lnTo>
                  <a:lnTo>
                    <a:pt x="3519" y="1039"/>
                  </a:lnTo>
                  <a:lnTo>
                    <a:pt x="3521" y="1041"/>
                  </a:lnTo>
                  <a:lnTo>
                    <a:pt x="3521" y="1041"/>
                  </a:lnTo>
                  <a:lnTo>
                    <a:pt x="3522" y="1036"/>
                  </a:lnTo>
                  <a:lnTo>
                    <a:pt x="3523" y="1030"/>
                  </a:lnTo>
                  <a:lnTo>
                    <a:pt x="3524" y="1024"/>
                  </a:lnTo>
                  <a:lnTo>
                    <a:pt x="3526" y="1022"/>
                  </a:lnTo>
                  <a:lnTo>
                    <a:pt x="3526" y="1024"/>
                  </a:lnTo>
                  <a:lnTo>
                    <a:pt x="3527" y="1027"/>
                  </a:lnTo>
                  <a:lnTo>
                    <a:pt x="3528" y="1030"/>
                  </a:lnTo>
                  <a:lnTo>
                    <a:pt x="3529" y="1029"/>
                  </a:lnTo>
                  <a:lnTo>
                    <a:pt x="3529" y="1021"/>
                  </a:lnTo>
                  <a:lnTo>
                    <a:pt x="3531" y="1010"/>
                  </a:lnTo>
                  <a:lnTo>
                    <a:pt x="3532" y="999"/>
                  </a:lnTo>
                  <a:lnTo>
                    <a:pt x="3533" y="989"/>
                  </a:lnTo>
                  <a:lnTo>
                    <a:pt x="3533" y="980"/>
                  </a:lnTo>
                  <a:lnTo>
                    <a:pt x="3534" y="975"/>
                  </a:lnTo>
                  <a:lnTo>
                    <a:pt x="3536" y="973"/>
                  </a:lnTo>
                  <a:lnTo>
                    <a:pt x="3537" y="970"/>
                  </a:lnTo>
                  <a:lnTo>
                    <a:pt x="3537" y="969"/>
                  </a:lnTo>
                  <a:lnTo>
                    <a:pt x="3538" y="969"/>
                  </a:lnTo>
                  <a:lnTo>
                    <a:pt x="3539" y="970"/>
                  </a:lnTo>
                  <a:lnTo>
                    <a:pt x="3541" y="973"/>
                  </a:lnTo>
                  <a:lnTo>
                    <a:pt x="3541" y="976"/>
                  </a:lnTo>
                  <a:lnTo>
                    <a:pt x="3542" y="980"/>
                  </a:lnTo>
                  <a:lnTo>
                    <a:pt x="3543" y="984"/>
                  </a:lnTo>
                  <a:lnTo>
                    <a:pt x="3544" y="988"/>
                  </a:lnTo>
                  <a:lnTo>
                    <a:pt x="3544" y="991"/>
                  </a:lnTo>
                  <a:lnTo>
                    <a:pt x="3546" y="995"/>
                  </a:lnTo>
                  <a:lnTo>
                    <a:pt x="3547" y="999"/>
                  </a:lnTo>
                  <a:lnTo>
                    <a:pt x="3548" y="1001"/>
                  </a:lnTo>
                  <a:lnTo>
                    <a:pt x="3548" y="1005"/>
                  </a:lnTo>
                  <a:lnTo>
                    <a:pt x="3549" y="1009"/>
                  </a:lnTo>
                  <a:lnTo>
                    <a:pt x="3551" y="1012"/>
                  </a:lnTo>
                  <a:lnTo>
                    <a:pt x="3552" y="1016"/>
                  </a:lnTo>
                  <a:lnTo>
                    <a:pt x="3552" y="1020"/>
                  </a:lnTo>
                  <a:lnTo>
                    <a:pt x="3553" y="1021"/>
                  </a:lnTo>
                  <a:lnTo>
                    <a:pt x="3554" y="1024"/>
                  </a:lnTo>
                  <a:lnTo>
                    <a:pt x="3555" y="1025"/>
                  </a:lnTo>
                  <a:lnTo>
                    <a:pt x="3555" y="1027"/>
                  </a:lnTo>
                  <a:lnTo>
                    <a:pt x="3557" y="1029"/>
                  </a:lnTo>
                  <a:lnTo>
                    <a:pt x="3558" y="1030"/>
                  </a:lnTo>
                  <a:lnTo>
                    <a:pt x="3559" y="1031"/>
                  </a:lnTo>
                  <a:lnTo>
                    <a:pt x="3559" y="1034"/>
                  </a:lnTo>
                  <a:lnTo>
                    <a:pt x="3560" y="1036"/>
                  </a:lnTo>
                  <a:lnTo>
                    <a:pt x="3562" y="1037"/>
                  </a:lnTo>
                  <a:lnTo>
                    <a:pt x="3563" y="1039"/>
                  </a:lnTo>
                  <a:lnTo>
                    <a:pt x="3563" y="1041"/>
                  </a:lnTo>
                  <a:lnTo>
                    <a:pt x="3564" y="1042"/>
                  </a:lnTo>
                  <a:lnTo>
                    <a:pt x="3565" y="1043"/>
                  </a:lnTo>
                  <a:lnTo>
                    <a:pt x="3567" y="1045"/>
                  </a:lnTo>
                  <a:lnTo>
                    <a:pt x="3567" y="1046"/>
                  </a:lnTo>
                  <a:lnTo>
                    <a:pt x="3568" y="1047"/>
                  </a:lnTo>
                  <a:lnTo>
                    <a:pt x="3569" y="1048"/>
                  </a:lnTo>
                  <a:lnTo>
                    <a:pt x="3570" y="1050"/>
                  </a:lnTo>
                  <a:lnTo>
                    <a:pt x="3570" y="1050"/>
                  </a:lnTo>
                  <a:lnTo>
                    <a:pt x="3572" y="1051"/>
                  </a:lnTo>
                  <a:lnTo>
                    <a:pt x="3573" y="1051"/>
                  </a:lnTo>
                  <a:lnTo>
                    <a:pt x="3574" y="1051"/>
                  </a:lnTo>
                  <a:lnTo>
                    <a:pt x="3574" y="1051"/>
                  </a:lnTo>
                  <a:lnTo>
                    <a:pt x="3575" y="1051"/>
                  </a:lnTo>
                  <a:lnTo>
                    <a:pt x="3577" y="1051"/>
                  </a:lnTo>
                  <a:lnTo>
                    <a:pt x="3578" y="1051"/>
                  </a:lnTo>
                  <a:lnTo>
                    <a:pt x="3578" y="1051"/>
                  </a:lnTo>
                  <a:lnTo>
                    <a:pt x="3579" y="1051"/>
                  </a:lnTo>
                  <a:lnTo>
                    <a:pt x="3580" y="1051"/>
                  </a:lnTo>
                  <a:lnTo>
                    <a:pt x="3582" y="1050"/>
                  </a:lnTo>
                  <a:lnTo>
                    <a:pt x="3583" y="1050"/>
                  </a:lnTo>
                  <a:lnTo>
                    <a:pt x="3583" y="1050"/>
                  </a:lnTo>
                  <a:lnTo>
                    <a:pt x="3584" y="1050"/>
                  </a:lnTo>
                  <a:lnTo>
                    <a:pt x="3585" y="1050"/>
                  </a:lnTo>
                  <a:lnTo>
                    <a:pt x="3587" y="1050"/>
                  </a:lnTo>
                  <a:lnTo>
                    <a:pt x="3587" y="1050"/>
                  </a:lnTo>
                  <a:lnTo>
                    <a:pt x="3588" y="1048"/>
                  </a:lnTo>
                  <a:lnTo>
                    <a:pt x="3589" y="1048"/>
                  </a:lnTo>
                  <a:lnTo>
                    <a:pt x="3590" y="1048"/>
                  </a:lnTo>
                  <a:lnTo>
                    <a:pt x="3590" y="1048"/>
                  </a:lnTo>
                  <a:lnTo>
                    <a:pt x="3591" y="1048"/>
                  </a:lnTo>
                  <a:lnTo>
                    <a:pt x="3593" y="1048"/>
                  </a:lnTo>
                  <a:lnTo>
                    <a:pt x="3594" y="1048"/>
                  </a:lnTo>
                  <a:lnTo>
                    <a:pt x="3594" y="1048"/>
                  </a:lnTo>
                  <a:lnTo>
                    <a:pt x="3595" y="1048"/>
                  </a:lnTo>
                  <a:lnTo>
                    <a:pt x="3596" y="1048"/>
                  </a:lnTo>
                  <a:lnTo>
                    <a:pt x="3598" y="1048"/>
                  </a:lnTo>
                  <a:lnTo>
                    <a:pt x="3598" y="1050"/>
                  </a:lnTo>
                  <a:lnTo>
                    <a:pt x="3599" y="1050"/>
                  </a:lnTo>
                  <a:lnTo>
                    <a:pt x="3600" y="1050"/>
                  </a:lnTo>
                  <a:lnTo>
                    <a:pt x="3601" y="1050"/>
                  </a:lnTo>
                  <a:lnTo>
                    <a:pt x="3601" y="1050"/>
                  </a:lnTo>
                  <a:lnTo>
                    <a:pt x="3603" y="1050"/>
                  </a:lnTo>
                  <a:lnTo>
                    <a:pt x="3604" y="1048"/>
                  </a:lnTo>
                  <a:lnTo>
                    <a:pt x="3605" y="1048"/>
                  </a:lnTo>
                  <a:lnTo>
                    <a:pt x="3605" y="1048"/>
                  </a:lnTo>
                  <a:lnTo>
                    <a:pt x="3606" y="1048"/>
                  </a:lnTo>
                  <a:lnTo>
                    <a:pt x="3608" y="1048"/>
                  </a:lnTo>
                  <a:lnTo>
                    <a:pt x="3609" y="1048"/>
                  </a:lnTo>
                  <a:lnTo>
                    <a:pt x="3609" y="1048"/>
                  </a:lnTo>
                  <a:lnTo>
                    <a:pt x="3610" y="1048"/>
                  </a:lnTo>
                  <a:lnTo>
                    <a:pt x="3611" y="1048"/>
                  </a:lnTo>
                  <a:lnTo>
                    <a:pt x="3613" y="1048"/>
                  </a:lnTo>
                  <a:lnTo>
                    <a:pt x="3613" y="1048"/>
                  </a:lnTo>
                  <a:lnTo>
                    <a:pt x="3614" y="1047"/>
                  </a:lnTo>
                  <a:lnTo>
                    <a:pt x="3615" y="1047"/>
                  </a:lnTo>
                  <a:lnTo>
                    <a:pt x="3616" y="1048"/>
                  </a:lnTo>
                  <a:lnTo>
                    <a:pt x="3616" y="1048"/>
                  </a:lnTo>
                  <a:lnTo>
                    <a:pt x="3618" y="1048"/>
                  </a:lnTo>
                  <a:lnTo>
                    <a:pt x="3619" y="1048"/>
                  </a:lnTo>
                  <a:lnTo>
                    <a:pt x="3620" y="1047"/>
                  </a:lnTo>
                  <a:lnTo>
                    <a:pt x="3620" y="1046"/>
                  </a:lnTo>
                  <a:lnTo>
                    <a:pt x="3621" y="1043"/>
                  </a:lnTo>
                  <a:lnTo>
                    <a:pt x="3623" y="1041"/>
                  </a:lnTo>
                  <a:lnTo>
                    <a:pt x="3624" y="1037"/>
                  </a:lnTo>
                  <a:lnTo>
                    <a:pt x="3624" y="1032"/>
                  </a:lnTo>
                  <a:lnTo>
                    <a:pt x="3625" y="1030"/>
                  </a:lnTo>
                  <a:lnTo>
                    <a:pt x="3626" y="1027"/>
                  </a:lnTo>
                  <a:lnTo>
                    <a:pt x="3627" y="1026"/>
                  </a:lnTo>
                  <a:lnTo>
                    <a:pt x="3627" y="1027"/>
                  </a:lnTo>
                  <a:lnTo>
                    <a:pt x="3629" y="1027"/>
                  </a:lnTo>
                  <a:lnTo>
                    <a:pt x="3630" y="1026"/>
                  </a:lnTo>
                  <a:lnTo>
                    <a:pt x="3631" y="1022"/>
                  </a:lnTo>
                  <a:lnTo>
                    <a:pt x="3631" y="1017"/>
                  </a:lnTo>
                  <a:lnTo>
                    <a:pt x="3632" y="1010"/>
                  </a:lnTo>
                  <a:lnTo>
                    <a:pt x="3634" y="1006"/>
                  </a:lnTo>
                  <a:lnTo>
                    <a:pt x="3635" y="1005"/>
                  </a:lnTo>
                  <a:lnTo>
                    <a:pt x="3636" y="1010"/>
                  </a:lnTo>
                  <a:lnTo>
                    <a:pt x="3636" y="1016"/>
                  </a:lnTo>
                  <a:lnTo>
                    <a:pt x="3637" y="1022"/>
                  </a:lnTo>
                  <a:lnTo>
                    <a:pt x="3639" y="1027"/>
                  </a:lnTo>
                  <a:lnTo>
                    <a:pt x="3640" y="1032"/>
                  </a:lnTo>
                  <a:lnTo>
                    <a:pt x="3640" y="1036"/>
                  </a:lnTo>
                  <a:lnTo>
                    <a:pt x="3641" y="1039"/>
                  </a:lnTo>
                  <a:lnTo>
                    <a:pt x="3642" y="1041"/>
                  </a:lnTo>
                  <a:lnTo>
                    <a:pt x="3644" y="1043"/>
                  </a:lnTo>
                  <a:lnTo>
                    <a:pt x="3644" y="1045"/>
                  </a:lnTo>
                  <a:lnTo>
                    <a:pt x="3645" y="1046"/>
                  </a:lnTo>
                  <a:lnTo>
                    <a:pt x="3646" y="1047"/>
                  </a:lnTo>
                  <a:lnTo>
                    <a:pt x="3647" y="1047"/>
                  </a:lnTo>
                  <a:lnTo>
                    <a:pt x="3647" y="1048"/>
                  </a:lnTo>
                  <a:lnTo>
                    <a:pt x="3649" y="1048"/>
                  </a:lnTo>
                  <a:lnTo>
                    <a:pt x="3650" y="1048"/>
                  </a:lnTo>
                  <a:lnTo>
                    <a:pt x="3651" y="1048"/>
                  </a:lnTo>
                  <a:lnTo>
                    <a:pt x="3651" y="1048"/>
                  </a:lnTo>
                  <a:lnTo>
                    <a:pt x="3652" y="1048"/>
                  </a:lnTo>
                  <a:lnTo>
                    <a:pt x="3654" y="1048"/>
                  </a:lnTo>
                  <a:lnTo>
                    <a:pt x="3655" y="1050"/>
                  </a:lnTo>
                  <a:lnTo>
                    <a:pt x="3655" y="1050"/>
                  </a:lnTo>
                  <a:lnTo>
                    <a:pt x="3656" y="1050"/>
                  </a:lnTo>
                  <a:lnTo>
                    <a:pt x="3657" y="1050"/>
                  </a:lnTo>
                  <a:lnTo>
                    <a:pt x="3659" y="1050"/>
                  </a:lnTo>
                  <a:lnTo>
                    <a:pt x="3659" y="1050"/>
                  </a:lnTo>
                  <a:lnTo>
                    <a:pt x="3660" y="1050"/>
                  </a:lnTo>
                  <a:lnTo>
                    <a:pt x="3661" y="1050"/>
                  </a:lnTo>
                  <a:lnTo>
                    <a:pt x="3662" y="1050"/>
                  </a:lnTo>
                  <a:lnTo>
                    <a:pt x="3662" y="1050"/>
                  </a:lnTo>
                  <a:lnTo>
                    <a:pt x="3663" y="1050"/>
                  </a:lnTo>
                  <a:lnTo>
                    <a:pt x="3665" y="1050"/>
                  </a:lnTo>
                  <a:lnTo>
                    <a:pt x="3666" y="1050"/>
                  </a:lnTo>
                  <a:lnTo>
                    <a:pt x="3666" y="1048"/>
                  </a:lnTo>
                  <a:lnTo>
                    <a:pt x="3667" y="1046"/>
                  </a:lnTo>
                  <a:lnTo>
                    <a:pt x="3668" y="1043"/>
                  </a:lnTo>
                  <a:lnTo>
                    <a:pt x="3670" y="1041"/>
                  </a:lnTo>
                  <a:lnTo>
                    <a:pt x="3670" y="1037"/>
                  </a:lnTo>
                  <a:lnTo>
                    <a:pt x="3671" y="1036"/>
                  </a:lnTo>
                  <a:lnTo>
                    <a:pt x="3672" y="1036"/>
                  </a:lnTo>
                  <a:lnTo>
                    <a:pt x="3673" y="1039"/>
                  </a:lnTo>
                  <a:lnTo>
                    <a:pt x="3673" y="1041"/>
                  </a:lnTo>
                  <a:lnTo>
                    <a:pt x="3675" y="1043"/>
                  </a:lnTo>
                  <a:lnTo>
                    <a:pt x="3676" y="1045"/>
                  </a:lnTo>
                  <a:lnTo>
                    <a:pt x="3677" y="1046"/>
                  </a:lnTo>
                  <a:lnTo>
                    <a:pt x="3677" y="1047"/>
                  </a:lnTo>
                  <a:lnTo>
                    <a:pt x="3678" y="1047"/>
                  </a:lnTo>
                  <a:lnTo>
                    <a:pt x="3680" y="1047"/>
                  </a:lnTo>
                  <a:lnTo>
                    <a:pt x="3681" y="1048"/>
                  </a:lnTo>
                  <a:lnTo>
                    <a:pt x="3681" y="1048"/>
                  </a:lnTo>
                  <a:lnTo>
                    <a:pt x="3682" y="1050"/>
                  </a:lnTo>
                  <a:lnTo>
                    <a:pt x="3683" y="1050"/>
                  </a:lnTo>
                  <a:lnTo>
                    <a:pt x="3685" y="1050"/>
                  </a:lnTo>
                  <a:lnTo>
                    <a:pt x="3685" y="1051"/>
                  </a:lnTo>
                  <a:lnTo>
                    <a:pt x="3686" y="1051"/>
                  </a:lnTo>
                  <a:lnTo>
                    <a:pt x="3687" y="1051"/>
                  </a:lnTo>
                  <a:lnTo>
                    <a:pt x="3688" y="1051"/>
                  </a:lnTo>
                  <a:lnTo>
                    <a:pt x="3688" y="1050"/>
                  </a:lnTo>
                  <a:lnTo>
                    <a:pt x="3690" y="1047"/>
                  </a:lnTo>
                  <a:lnTo>
                    <a:pt x="3691" y="1040"/>
                  </a:lnTo>
                  <a:lnTo>
                    <a:pt x="3692" y="1027"/>
                  </a:lnTo>
                  <a:lnTo>
                    <a:pt x="3693" y="1012"/>
                  </a:lnTo>
                  <a:lnTo>
                    <a:pt x="3693" y="999"/>
                  </a:lnTo>
                  <a:lnTo>
                    <a:pt x="3695" y="990"/>
                  </a:lnTo>
                  <a:lnTo>
                    <a:pt x="3696" y="989"/>
                  </a:lnTo>
                  <a:lnTo>
                    <a:pt x="3697" y="996"/>
                  </a:lnTo>
                  <a:lnTo>
                    <a:pt x="3697" y="1001"/>
                  </a:lnTo>
                  <a:lnTo>
                    <a:pt x="3698" y="1010"/>
                  </a:lnTo>
                  <a:lnTo>
                    <a:pt x="3699" y="1016"/>
                  </a:lnTo>
                  <a:lnTo>
                    <a:pt x="3701" y="1020"/>
                  </a:lnTo>
                  <a:lnTo>
                    <a:pt x="3701" y="1021"/>
                  </a:lnTo>
                  <a:lnTo>
                    <a:pt x="3702" y="1021"/>
                  </a:lnTo>
                  <a:lnTo>
                    <a:pt x="3703" y="1019"/>
                  </a:lnTo>
                  <a:lnTo>
                    <a:pt x="3704" y="1016"/>
                  </a:lnTo>
                  <a:lnTo>
                    <a:pt x="3704" y="1012"/>
                  </a:lnTo>
                  <a:lnTo>
                    <a:pt x="3706" y="1010"/>
                  </a:lnTo>
                  <a:lnTo>
                    <a:pt x="3707" y="1006"/>
                  </a:lnTo>
                  <a:lnTo>
                    <a:pt x="3708" y="1005"/>
                  </a:lnTo>
                  <a:lnTo>
                    <a:pt x="3708" y="1005"/>
                  </a:lnTo>
                  <a:lnTo>
                    <a:pt x="3709" y="1005"/>
                  </a:lnTo>
                  <a:lnTo>
                    <a:pt x="3711" y="1006"/>
                  </a:lnTo>
                  <a:lnTo>
                    <a:pt x="3712" y="1007"/>
                  </a:lnTo>
                  <a:lnTo>
                    <a:pt x="3712" y="1009"/>
                  </a:lnTo>
                  <a:lnTo>
                    <a:pt x="3713" y="1011"/>
                  </a:lnTo>
                  <a:lnTo>
                    <a:pt x="3714" y="1012"/>
                  </a:lnTo>
                  <a:lnTo>
                    <a:pt x="3716" y="1015"/>
                  </a:lnTo>
                  <a:lnTo>
                    <a:pt x="3716" y="1017"/>
                  </a:lnTo>
                  <a:lnTo>
                    <a:pt x="3717" y="1019"/>
                  </a:lnTo>
                  <a:lnTo>
                    <a:pt x="3718" y="1021"/>
                  </a:lnTo>
                  <a:lnTo>
                    <a:pt x="3719" y="1022"/>
                  </a:lnTo>
                  <a:lnTo>
                    <a:pt x="3719" y="1024"/>
                  </a:lnTo>
                  <a:lnTo>
                    <a:pt x="3721" y="1025"/>
                  </a:lnTo>
                  <a:lnTo>
                    <a:pt x="3722" y="1025"/>
                  </a:lnTo>
                  <a:lnTo>
                    <a:pt x="3723" y="1025"/>
                  </a:lnTo>
                  <a:lnTo>
                    <a:pt x="3723" y="1025"/>
                  </a:lnTo>
                  <a:lnTo>
                    <a:pt x="3724" y="1022"/>
                  </a:lnTo>
                  <a:lnTo>
                    <a:pt x="3726" y="1021"/>
                  </a:lnTo>
                  <a:lnTo>
                    <a:pt x="3727" y="1019"/>
                  </a:lnTo>
                  <a:lnTo>
                    <a:pt x="3727" y="1017"/>
                  </a:lnTo>
                  <a:lnTo>
                    <a:pt x="3728" y="1019"/>
                  </a:lnTo>
                  <a:lnTo>
                    <a:pt x="3729" y="1021"/>
                  </a:lnTo>
                  <a:lnTo>
                    <a:pt x="3731" y="1025"/>
                  </a:lnTo>
                  <a:lnTo>
                    <a:pt x="3731" y="1029"/>
                  </a:lnTo>
                  <a:lnTo>
                    <a:pt x="3732" y="1032"/>
                  </a:lnTo>
                  <a:lnTo>
                    <a:pt x="3733" y="1035"/>
                  </a:lnTo>
                  <a:lnTo>
                    <a:pt x="3734" y="1037"/>
                  </a:lnTo>
                  <a:lnTo>
                    <a:pt x="3734" y="1039"/>
                  </a:lnTo>
                  <a:lnTo>
                    <a:pt x="3735" y="1041"/>
                  </a:lnTo>
                  <a:lnTo>
                    <a:pt x="3737" y="1042"/>
                  </a:lnTo>
                  <a:lnTo>
                    <a:pt x="3738" y="1043"/>
                  </a:lnTo>
                  <a:lnTo>
                    <a:pt x="3738" y="1043"/>
                  </a:lnTo>
                  <a:lnTo>
                    <a:pt x="3739" y="1045"/>
                  </a:lnTo>
                  <a:lnTo>
                    <a:pt x="3740" y="1046"/>
                  </a:lnTo>
                  <a:lnTo>
                    <a:pt x="3742" y="1047"/>
                  </a:lnTo>
                  <a:lnTo>
                    <a:pt x="3742" y="1047"/>
                  </a:lnTo>
                  <a:lnTo>
                    <a:pt x="3743" y="1047"/>
                  </a:lnTo>
                  <a:lnTo>
                    <a:pt x="3744" y="1048"/>
                  </a:lnTo>
                  <a:lnTo>
                    <a:pt x="3745" y="1048"/>
                  </a:lnTo>
                  <a:lnTo>
                    <a:pt x="3745" y="1047"/>
                  </a:lnTo>
                  <a:lnTo>
                    <a:pt x="3747" y="1047"/>
                  </a:lnTo>
                  <a:lnTo>
                    <a:pt x="3748" y="1046"/>
                  </a:lnTo>
                  <a:lnTo>
                    <a:pt x="3749" y="1042"/>
                  </a:lnTo>
                  <a:lnTo>
                    <a:pt x="3750" y="1034"/>
                  </a:lnTo>
                  <a:lnTo>
                    <a:pt x="3750" y="1021"/>
                  </a:lnTo>
                  <a:lnTo>
                    <a:pt x="3752" y="994"/>
                  </a:lnTo>
                  <a:lnTo>
                    <a:pt x="3753" y="954"/>
                  </a:lnTo>
                  <a:lnTo>
                    <a:pt x="3754" y="911"/>
                  </a:lnTo>
                  <a:lnTo>
                    <a:pt x="3754" y="876"/>
                  </a:lnTo>
                  <a:lnTo>
                    <a:pt x="3755" y="860"/>
                  </a:lnTo>
                  <a:lnTo>
                    <a:pt x="3757" y="865"/>
                  </a:lnTo>
                  <a:lnTo>
                    <a:pt x="3758" y="888"/>
                  </a:lnTo>
                  <a:lnTo>
                    <a:pt x="3758" y="919"/>
                  </a:lnTo>
                  <a:lnTo>
                    <a:pt x="3759" y="953"/>
                  </a:lnTo>
                  <a:lnTo>
                    <a:pt x="3760" y="980"/>
                  </a:lnTo>
                  <a:lnTo>
                    <a:pt x="3762" y="1000"/>
                  </a:lnTo>
                  <a:lnTo>
                    <a:pt x="3762" y="1015"/>
                  </a:lnTo>
                  <a:lnTo>
                    <a:pt x="3763" y="1026"/>
                  </a:lnTo>
                  <a:lnTo>
                    <a:pt x="3764" y="1032"/>
                  </a:lnTo>
                  <a:lnTo>
                    <a:pt x="3765" y="1037"/>
                  </a:lnTo>
                  <a:lnTo>
                    <a:pt x="3765" y="1041"/>
                  </a:lnTo>
                  <a:lnTo>
                    <a:pt x="3767" y="1043"/>
                  </a:lnTo>
                  <a:lnTo>
                    <a:pt x="3768" y="1045"/>
                  </a:lnTo>
                  <a:lnTo>
                    <a:pt x="3769" y="1046"/>
                  </a:lnTo>
                  <a:lnTo>
                    <a:pt x="3769" y="1047"/>
                  </a:lnTo>
                  <a:lnTo>
                    <a:pt x="3770" y="1047"/>
                  </a:lnTo>
                  <a:lnTo>
                    <a:pt x="3771" y="1048"/>
                  </a:lnTo>
                  <a:lnTo>
                    <a:pt x="3773" y="1048"/>
                  </a:lnTo>
                  <a:lnTo>
                    <a:pt x="3773" y="1050"/>
                  </a:lnTo>
                  <a:lnTo>
                    <a:pt x="3774" y="1050"/>
                  </a:lnTo>
                  <a:lnTo>
                    <a:pt x="3775" y="1051"/>
                  </a:lnTo>
                  <a:lnTo>
                    <a:pt x="3776" y="1051"/>
                  </a:lnTo>
                  <a:lnTo>
                    <a:pt x="3776" y="1051"/>
                  </a:lnTo>
                  <a:lnTo>
                    <a:pt x="3778" y="1051"/>
                  </a:lnTo>
                  <a:lnTo>
                    <a:pt x="3779" y="1051"/>
                  </a:lnTo>
                  <a:lnTo>
                    <a:pt x="3780" y="1051"/>
                  </a:lnTo>
                  <a:lnTo>
                    <a:pt x="3780" y="1050"/>
                  </a:lnTo>
                  <a:lnTo>
                    <a:pt x="3781" y="1050"/>
                  </a:lnTo>
                  <a:lnTo>
                    <a:pt x="3783" y="1050"/>
                  </a:lnTo>
                  <a:lnTo>
                    <a:pt x="3784" y="1050"/>
                  </a:lnTo>
                  <a:lnTo>
                    <a:pt x="3784" y="1050"/>
                  </a:lnTo>
                  <a:lnTo>
                    <a:pt x="3785" y="1050"/>
                  </a:lnTo>
                  <a:lnTo>
                    <a:pt x="3786" y="1050"/>
                  </a:lnTo>
                  <a:lnTo>
                    <a:pt x="3788" y="1051"/>
                  </a:lnTo>
                  <a:lnTo>
                    <a:pt x="3788" y="1051"/>
                  </a:lnTo>
                  <a:lnTo>
                    <a:pt x="3789" y="1051"/>
                  </a:lnTo>
                  <a:lnTo>
                    <a:pt x="3790" y="1051"/>
                  </a:lnTo>
                  <a:lnTo>
                    <a:pt x="3791" y="1052"/>
                  </a:lnTo>
                  <a:lnTo>
                    <a:pt x="3791" y="1052"/>
                  </a:lnTo>
                  <a:lnTo>
                    <a:pt x="3793" y="1052"/>
                  </a:lnTo>
                  <a:lnTo>
                    <a:pt x="3794" y="1052"/>
                  </a:lnTo>
                  <a:lnTo>
                    <a:pt x="3795" y="1051"/>
                  </a:lnTo>
                  <a:lnTo>
                    <a:pt x="3795" y="1051"/>
                  </a:lnTo>
                  <a:lnTo>
                    <a:pt x="3796" y="1051"/>
                  </a:lnTo>
                  <a:lnTo>
                    <a:pt x="3798" y="1051"/>
                  </a:lnTo>
                  <a:lnTo>
                    <a:pt x="3799" y="1051"/>
                  </a:lnTo>
                  <a:lnTo>
                    <a:pt x="3799" y="1051"/>
                  </a:lnTo>
                  <a:lnTo>
                    <a:pt x="3800" y="1050"/>
                  </a:lnTo>
                  <a:lnTo>
                    <a:pt x="3801" y="1050"/>
                  </a:lnTo>
                  <a:lnTo>
                    <a:pt x="3803" y="1050"/>
                  </a:lnTo>
                  <a:lnTo>
                    <a:pt x="3804" y="1050"/>
                  </a:lnTo>
                  <a:lnTo>
                    <a:pt x="3804" y="1050"/>
                  </a:lnTo>
                  <a:lnTo>
                    <a:pt x="3805" y="1050"/>
                  </a:lnTo>
                  <a:lnTo>
                    <a:pt x="3806" y="1051"/>
                  </a:lnTo>
                  <a:lnTo>
                    <a:pt x="3807" y="1051"/>
                  </a:lnTo>
                  <a:lnTo>
                    <a:pt x="3807" y="1052"/>
                  </a:lnTo>
                  <a:lnTo>
                    <a:pt x="3809" y="1052"/>
                  </a:lnTo>
                  <a:lnTo>
                    <a:pt x="3810" y="1052"/>
                  </a:lnTo>
                  <a:lnTo>
                    <a:pt x="3811" y="1052"/>
                  </a:lnTo>
                  <a:lnTo>
                    <a:pt x="3811" y="1052"/>
                  </a:lnTo>
                  <a:lnTo>
                    <a:pt x="3812" y="1052"/>
                  </a:lnTo>
                  <a:lnTo>
                    <a:pt x="3814" y="1052"/>
                  </a:lnTo>
                  <a:lnTo>
                    <a:pt x="3815" y="1052"/>
                  </a:lnTo>
                  <a:lnTo>
                    <a:pt x="3815" y="1051"/>
                  </a:lnTo>
                  <a:lnTo>
                    <a:pt x="3816" y="1051"/>
                  </a:lnTo>
                  <a:lnTo>
                    <a:pt x="3817" y="1050"/>
                  </a:lnTo>
                  <a:lnTo>
                    <a:pt x="3819" y="1050"/>
                  </a:lnTo>
                  <a:lnTo>
                    <a:pt x="3819" y="1050"/>
                  </a:lnTo>
                  <a:lnTo>
                    <a:pt x="3820" y="1048"/>
                  </a:lnTo>
                  <a:lnTo>
                    <a:pt x="3821" y="1048"/>
                  </a:lnTo>
                  <a:lnTo>
                    <a:pt x="3822" y="1047"/>
                  </a:lnTo>
                  <a:lnTo>
                    <a:pt x="3822" y="1047"/>
                  </a:lnTo>
                  <a:lnTo>
                    <a:pt x="3824" y="1046"/>
                  </a:lnTo>
                  <a:lnTo>
                    <a:pt x="3825" y="1042"/>
                  </a:lnTo>
                  <a:lnTo>
                    <a:pt x="3826" y="1039"/>
                  </a:lnTo>
                  <a:lnTo>
                    <a:pt x="3826" y="1032"/>
                  </a:lnTo>
                  <a:lnTo>
                    <a:pt x="3827" y="1024"/>
                  </a:lnTo>
                  <a:lnTo>
                    <a:pt x="3829" y="1014"/>
                  </a:lnTo>
                  <a:lnTo>
                    <a:pt x="3830" y="1005"/>
                  </a:lnTo>
                  <a:lnTo>
                    <a:pt x="3830" y="998"/>
                  </a:lnTo>
                  <a:lnTo>
                    <a:pt x="3831" y="994"/>
                  </a:lnTo>
                  <a:lnTo>
                    <a:pt x="3832" y="995"/>
                  </a:lnTo>
                  <a:lnTo>
                    <a:pt x="3834" y="1000"/>
                  </a:lnTo>
                  <a:lnTo>
                    <a:pt x="3834" y="1006"/>
                  </a:lnTo>
                  <a:lnTo>
                    <a:pt x="3835" y="1014"/>
                  </a:lnTo>
                  <a:lnTo>
                    <a:pt x="3836" y="1022"/>
                  </a:lnTo>
                  <a:lnTo>
                    <a:pt x="3837" y="1029"/>
                  </a:lnTo>
                  <a:lnTo>
                    <a:pt x="3837" y="1035"/>
                  </a:lnTo>
                  <a:lnTo>
                    <a:pt x="3838" y="1040"/>
                  </a:lnTo>
                  <a:lnTo>
                    <a:pt x="3840" y="1043"/>
                  </a:lnTo>
                  <a:lnTo>
                    <a:pt x="3841" y="1047"/>
                  </a:lnTo>
                  <a:lnTo>
                    <a:pt x="3841" y="1050"/>
                  </a:lnTo>
                  <a:lnTo>
                    <a:pt x="3842" y="1051"/>
                  </a:lnTo>
                  <a:lnTo>
                    <a:pt x="3843" y="1052"/>
                  </a:lnTo>
                  <a:lnTo>
                    <a:pt x="3845" y="1052"/>
                  </a:lnTo>
                  <a:lnTo>
                    <a:pt x="3845" y="1053"/>
                  </a:lnTo>
                  <a:lnTo>
                    <a:pt x="3846" y="1053"/>
                  </a:lnTo>
                  <a:lnTo>
                    <a:pt x="3847" y="1053"/>
                  </a:lnTo>
                  <a:lnTo>
                    <a:pt x="3848" y="1053"/>
                  </a:lnTo>
                  <a:lnTo>
                    <a:pt x="3848" y="1053"/>
                  </a:lnTo>
                  <a:lnTo>
                    <a:pt x="3850" y="1052"/>
                  </a:lnTo>
                  <a:lnTo>
                    <a:pt x="3851" y="1052"/>
                  </a:lnTo>
                  <a:lnTo>
                    <a:pt x="3852" y="1052"/>
                  </a:lnTo>
                  <a:lnTo>
                    <a:pt x="3852" y="1051"/>
                  </a:lnTo>
                  <a:lnTo>
                    <a:pt x="3853" y="1051"/>
                  </a:lnTo>
                  <a:lnTo>
                    <a:pt x="3855" y="1051"/>
                  </a:lnTo>
                  <a:lnTo>
                    <a:pt x="3856" y="1051"/>
                  </a:lnTo>
                  <a:lnTo>
                    <a:pt x="3856" y="1051"/>
                  </a:lnTo>
                  <a:lnTo>
                    <a:pt x="3857" y="1051"/>
                  </a:lnTo>
                  <a:lnTo>
                    <a:pt x="3858" y="1051"/>
                  </a:lnTo>
                  <a:lnTo>
                    <a:pt x="3860" y="1050"/>
                  </a:lnTo>
                  <a:lnTo>
                    <a:pt x="3861" y="1050"/>
                  </a:lnTo>
                  <a:lnTo>
                    <a:pt x="3861" y="1050"/>
                  </a:lnTo>
                  <a:lnTo>
                    <a:pt x="3862" y="1050"/>
                  </a:lnTo>
                  <a:lnTo>
                    <a:pt x="3863" y="1050"/>
                  </a:lnTo>
                  <a:lnTo>
                    <a:pt x="3865" y="1050"/>
                  </a:lnTo>
                  <a:lnTo>
                    <a:pt x="3865" y="1050"/>
                  </a:lnTo>
                  <a:lnTo>
                    <a:pt x="3866" y="1050"/>
                  </a:lnTo>
                  <a:lnTo>
                    <a:pt x="3867" y="1050"/>
                  </a:lnTo>
                  <a:lnTo>
                    <a:pt x="3868" y="1050"/>
                  </a:lnTo>
                  <a:lnTo>
                    <a:pt x="3868" y="1050"/>
                  </a:lnTo>
                  <a:lnTo>
                    <a:pt x="3870" y="1050"/>
                  </a:lnTo>
                  <a:lnTo>
                    <a:pt x="3871" y="1050"/>
                  </a:lnTo>
                  <a:lnTo>
                    <a:pt x="3872" y="1050"/>
                  </a:lnTo>
                  <a:lnTo>
                    <a:pt x="3872" y="1050"/>
                  </a:lnTo>
                  <a:lnTo>
                    <a:pt x="3873" y="1050"/>
                  </a:lnTo>
                  <a:lnTo>
                    <a:pt x="3874" y="1050"/>
                  </a:lnTo>
                  <a:lnTo>
                    <a:pt x="3876" y="1050"/>
                  </a:lnTo>
                  <a:lnTo>
                    <a:pt x="3876" y="1050"/>
                  </a:lnTo>
                  <a:lnTo>
                    <a:pt x="3877" y="1050"/>
                  </a:lnTo>
                  <a:lnTo>
                    <a:pt x="3878" y="1050"/>
                  </a:lnTo>
                  <a:lnTo>
                    <a:pt x="3879" y="1050"/>
                  </a:lnTo>
                  <a:lnTo>
                    <a:pt x="3879" y="1050"/>
                  </a:lnTo>
                  <a:lnTo>
                    <a:pt x="3881" y="1050"/>
                  </a:lnTo>
                  <a:lnTo>
                    <a:pt x="3882" y="1050"/>
                  </a:lnTo>
                  <a:lnTo>
                    <a:pt x="3883" y="1050"/>
                  </a:lnTo>
                  <a:lnTo>
                    <a:pt x="3883" y="1050"/>
                  </a:lnTo>
                  <a:lnTo>
                    <a:pt x="3884" y="1050"/>
                  </a:lnTo>
                  <a:lnTo>
                    <a:pt x="3886" y="1050"/>
                  </a:lnTo>
                  <a:lnTo>
                    <a:pt x="3887" y="1050"/>
                  </a:lnTo>
                  <a:lnTo>
                    <a:pt x="3887" y="1050"/>
                  </a:lnTo>
                  <a:lnTo>
                    <a:pt x="3888" y="1050"/>
                  </a:lnTo>
                  <a:lnTo>
                    <a:pt x="3889" y="1050"/>
                  </a:lnTo>
                  <a:lnTo>
                    <a:pt x="3891" y="1050"/>
                  </a:lnTo>
                  <a:lnTo>
                    <a:pt x="3891" y="1050"/>
                  </a:lnTo>
                  <a:lnTo>
                    <a:pt x="3892" y="1050"/>
                  </a:lnTo>
                  <a:lnTo>
                    <a:pt x="3893" y="1050"/>
                  </a:lnTo>
                  <a:lnTo>
                    <a:pt x="3894" y="1050"/>
                  </a:lnTo>
                  <a:lnTo>
                    <a:pt x="3894" y="1050"/>
                  </a:lnTo>
                  <a:lnTo>
                    <a:pt x="3896" y="1050"/>
                  </a:lnTo>
                  <a:lnTo>
                    <a:pt x="3897" y="1050"/>
                  </a:lnTo>
                  <a:lnTo>
                    <a:pt x="3898" y="1050"/>
                  </a:lnTo>
                  <a:lnTo>
                    <a:pt x="3898" y="1050"/>
                  </a:lnTo>
                  <a:lnTo>
                    <a:pt x="3899" y="1050"/>
                  </a:lnTo>
                  <a:lnTo>
                    <a:pt x="3901" y="1051"/>
                  </a:lnTo>
                  <a:lnTo>
                    <a:pt x="3902" y="1051"/>
                  </a:lnTo>
                  <a:lnTo>
                    <a:pt x="3902" y="1051"/>
                  </a:lnTo>
                  <a:lnTo>
                    <a:pt x="3903" y="1051"/>
                  </a:lnTo>
                  <a:lnTo>
                    <a:pt x="3904" y="1051"/>
                  </a:lnTo>
                  <a:lnTo>
                    <a:pt x="3906" y="1051"/>
                  </a:lnTo>
                  <a:lnTo>
                    <a:pt x="3906" y="1051"/>
                  </a:lnTo>
                  <a:lnTo>
                    <a:pt x="3907" y="1051"/>
                  </a:lnTo>
                  <a:lnTo>
                    <a:pt x="3908" y="1051"/>
                  </a:lnTo>
                  <a:lnTo>
                    <a:pt x="3909" y="1051"/>
                  </a:lnTo>
                  <a:lnTo>
                    <a:pt x="3909" y="1051"/>
                  </a:lnTo>
                  <a:lnTo>
                    <a:pt x="3910" y="1051"/>
                  </a:lnTo>
                  <a:lnTo>
                    <a:pt x="3912" y="1051"/>
                  </a:lnTo>
                  <a:lnTo>
                    <a:pt x="3913" y="1051"/>
                  </a:lnTo>
                  <a:lnTo>
                    <a:pt x="3913" y="1051"/>
                  </a:lnTo>
                  <a:lnTo>
                    <a:pt x="3914" y="1051"/>
                  </a:lnTo>
                  <a:lnTo>
                    <a:pt x="3915" y="1051"/>
                  </a:lnTo>
                  <a:lnTo>
                    <a:pt x="3917" y="1051"/>
                  </a:lnTo>
                  <a:lnTo>
                    <a:pt x="3918" y="1051"/>
                  </a:lnTo>
                  <a:lnTo>
                    <a:pt x="3918" y="1051"/>
                  </a:lnTo>
                  <a:lnTo>
                    <a:pt x="3919" y="1051"/>
                  </a:lnTo>
                  <a:lnTo>
                    <a:pt x="3920" y="1051"/>
                  </a:lnTo>
                  <a:lnTo>
                    <a:pt x="3922" y="1051"/>
                  </a:lnTo>
                  <a:lnTo>
                    <a:pt x="3922" y="1051"/>
                  </a:lnTo>
                  <a:lnTo>
                    <a:pt x="3923" y="1051"/>
                  </a:lnTo>
                  <a:lnTo>
                    <a:pt x="3924" y="1051"/>
                  </a:lnTo>
                  <a:lnTo>
                    <a:pt x="3925" y="1050"/>
                  </a:lnTo>
                  <a:lnTo>
                    <a:pt x="3925" y="1050"/>
                  </a:lnTo>
                  <a:lnTo>
                    <a:pt x="3927" y="1050"/>
                  </a:lnTo>
                  <a:lnTo>
                    <a:pt x="3928" y="1050"/>
                  </a:lnTo>
                  <a:lnTo>
                    <a:pt x="3929" y="1050"/>
                  </a:lnTo>
                  <a:lnTo>
                    <a:pt x="3929" y="1050"/>
                  </a:lnTo>
                  <a:lnTo>
                    <a:pt x="3930" y="1048"/>
                  </a:lnTo>
                  <a:lnTo>
                    <a:pt x="3932" y="1048"/>
                  </a:lnTo>
                  <a:lnTo>
                    <a:pt x="3933" y="1047"/>
                  </a:lnTo>
                  <a:lnTo>
                    <a:pt x="3933" y="1046"/>
                  </a:lnTo>
                  <a:lnTo>
                    <a:pt x="3934" y="1045"/>
                  </a:lnTo>
                  <a:lnTo>
                    <a:pt x="3935" y="1042"/>
                  </a:lnTo>
                  <a:lnTo>
                    <a:pt x="3937" y="1041"/>
                  </a:lnTo>
                  <a:lnTo>
                    <a:pt x="3937" y="1040"/>
                  </a:lnTo>
                  <a:lnTo>
                    <a:pt x="3938" y="1037"/>
                  </a:lnTo>
                  <a:lnTo>
                    <a:pt x="3939" y="1037"/>
                  </a:lnTo>
                  <a:lnTo>
                    <a:pt x="3940" y="1037"/>
                  </a:lnTo>
                  <a:lnTo>
                    <a:pt x="3940" y="1037"/>
                  </a:lnTo>
                  <a:lnTo>
                    <a:pt x="3942" y="1039"/>
                  </a:lnTo>
                  <a:lnTo>
                    <a:pt x="3943" y="1040"/>
                  </a:lnTo>
                  <a:lnTo>
                    <a:pt x="3944" y="1041"/>
                  </a:lnTo>
                  <a:lnTo>
                    <a:pt x="3944" y="1042"/>
                  </a:lnTo>
                  <a:lnTo>
                    <a:pt x="3945" y="1043"/>
                  </a:lnTo>
                  <a:lnTo>
                    <a:pt x="3946" y="1045"/>
                  </a:lnTo>
                  <a:lnTo>
                    <a:pt x="3948" y="1046"/>
                  </a:lnTo>
                  <a:lnTo>
                    <a:pt x="3948" y="1047"/>
                  </a:lnTo>
                  <a:lnTo>
                    <a:pt x="3949" y="1048"/>
                  </a:lnTo>
                  <a:lnTo>
                    <a:pt x="3950" y="1048"/>
                  </a:lnTo>
                  <a:lnTo>
                    <a:pt x="3951" y="1048"/>
                  </a:lnTo>
                  <a:lnTo>
                    <a:pt x="3951" y="1050"/>
                  </a:lnTo>
                  <a:lnTo>
                    <a:pt x="3953" y="1050"/>
                  </a:lnTo>
                  <a:lnTo>
                    <a:pt x="3954" y="1050"/>
                  </a:lnTo>
                  <a:lnTo>
                    <a:pt x="3955" y="1050"/>
                  </a:lnTo>
                  <a:lnTo>
                    <a:pt x="3955" y="1050"/>
                  </a:lnTo>
                  <a:lnTo>
                    <a:pt x="3956" y="1050"/>
                  </a:lnTo>
                  <a:lnTo>
                    <a:pt x="3958" y="1050"/>
                  </a:lnTo>
                  <a:lnTo>
                    <a:pt x="3959" y="1050"/>
                  </a:lnTo>
                  <a:lnTo>
                    <a:pt x="3959" y="1051"/>
                  </a:lnTo>
                  <a:lnTo>
                    <a:pt x="3960" y="1051"/>
                  </a:lnTo>
                  <a:lnTo>
                    <a:pt x="3961" y="1051"/>
                  </a:lnTo>
                  <a:lnTo>
                    <a:pt x="3963" y="1051"/>
                  </a:lnTo>
                  <a:lnTo>
                    <a:pt x="3963" y="1051"/>
                  </a:lnTo>
                  <a:lnTo>
                    <a:pt x="3964" y="1051"/>
                  </a:lnTo>
                  <a:lnTo>
                    <a:pt x="3965" y="1051"/>
                  </a:lnTo>
                  <a:lnTo>
                    <a:pt x="3966" y="1051"/>
                  </a:lnTo>
                  <a:lnTo>
                    <a:pt x="3966" y="1051"/>
                  </a:lnTo>
                  <a:lnTo>
                    <a:pt x="3968" y="1051"/>
                  </a:lnTo>
                  <a:lnTo>
                    <a:pt x="3969" y="1051"/>
                  </a:lnTo>
                  <a:lnTo>
                    <a:pt x="3970" y="1051"/>
                  </a:lnTo>
                  <a:lnTo>
                    <a:pt x="3971" y="1052"/>
                  </a:lnTo>
                  <a:lnTo>
                    <a:pt x="3971" y="1052"/>
                  </a:lnTo>
                  <a:lnTo>
                    <a:pt x="3973" y="1052"/>
                  </a:lnTo>
                  <a:lnTo>
                    <a:pt x="3974" y="1052"/>
                  </a:lnTo>
                  <a:lnTo>
                    <a:pt x="3975" y="1052"/>
                  </a:lnTo>
                  <a:lnTo>
                    <a:pt x="3975" y="1052"/>
                  </a:lnTo>
                  <a:lnTo>
                    <a:pt x="3976" y="1052"/>
                  </a:lnTo>
                  <a:lnTo>
                    <a:pt x="3978" y="1053"/>
                  </a:lnTo>
                  <a:lnTo>
                    <a:pt x="3979" y="1053"/>
                  </a:lnTo>
                  <a:lnTo>
                    <a:pt x="3979" y="1053"/>
                  </a:lnTo>
                  <a:lnTo>
                    <a:pt x="3980" y="1053"/>
                  </a:lnTo>
                  <a:lnTo>
                    <a:pt x="3981" y="1053"/>
                  </a:lnTo>
                  <a:lnTo>
                    <a:pt x="3982" y="1053"/>
                  </a:lnTo>
                  <a:lnTo>
                    <a:pt x="3982" y="1053"/>
                  </a:lnTo>
                  <a:lnTo>
                    <a:pt x="3984" y="1053"/>
                  </a:lnTo>
                  <a:lnTo>
                    <a:pt x="3985" y="1053"/>
                  </a:lnTo>
                  <a:lnTo>
                    <a:pt x="3986" y="1053"/>
                  </a:lnTo>
                  <a:lnTo>
                    <a:pt x="3986" y="1053"/>
                  </a:lnTo>
                  <a:lnTo>
                    <a:pt x="3987" y="1053"/>
                  </a:lnTo>
                  <a:lnTo>
                    <a:pt x="3989" y="1053"/>
                  </a:lnTo>
                  <a:lnTo>
                    <a:pt x="3990" y="1053"/>
                  </a:lnTo>
                  <a:lnTo>
                    <a:pt x="3990" y="1053"/>
                  </a:lnTo>
                  <a:lnTo>
                    <a:pt x="3991" y="1053"/>
                  </a:lnTo>
                  <a:lnTo>
                    <a:pt x="3992" y="1053"/>
                  </a:lnTo>
                  <a:lnTo>
                    <a:pt x="3994" y="1053"/>
                  </a:lnTo>
                  <a:lnTo>
                    <a:pt x="3994" y="1053"/>
                  </a:lnTo>
                  <a:lnTo>
                    <a:pt x="3995" y="1053"/>
                  </a:lnTo>
                  <a:lnTo>
                    <a:pt x="3996" y="1052"/>
                  </a:lnTo>
                  <a:lnTo>
                    <a:pt x="3997" y="1052"/>
                  </a:lnTo>
                  <a:lnTo>
                    <a:pt x="3997" y="1052"/>
                  </a:lnTo>
                  <a:lnTo>
                    <a:pt x="3999" y="1052"/>
                  </a:lnTo>
                  <a:lnTo>
                    <a:pt x="4000" y="1052"/>
                  </a:lnTo>
                  <a:lnTo>
                    <a:pt x="4001" y="1052"/>
                  </a:lnTo>
                  <a:lnTo>
                    <a:pt x="4001" y="1052"/>
                  </a:lnTo>
                  <a:lnTo>
                    <a:pt x="4002" y="1052"/>
                  </a:lnTo>
                  <a:lnTo>
                    <a:pt x="4004" y="1052"/>
                  </a:lnTo>
                  <a:lnTo>
                    <a:pt x="4005" y="1052"/>
                  </a:lnTo>
                  <a:lnTo>
                    <a:pt x="4005" y="1052"/>
                  </a:lnTo>
                  <a:lnTo>
                    <a:pt x="4006" y="1052"/>
                  </a:lnTo>
                  <a:lnTo>
                    <a:pt x="4007" y="1052"/>
                  </a:lnTo>
                  <a:lnTo>
                    <a:pt x="4009" y="1050"/>
                  </a:lnTo>
                  <a:lnTo>
                    <a:pt x="4009" y="1046"/>
                  </a:lnTo>
                  <a:lnTo>
                    <a:pt x="4010" y="1040"/>
                  </a:lnTo>
                  <a:lnTo>
                    <a:pt x="4011" y="1032"/>
                  </a:lnTo>
                  <a:lnTo>
                    <a:pt x="4012" y="1024"/>
                  </a:lnTo>
                  <a:lnTo>
                    <a:pt x="4012" y="1014"/>
                  </a:lnTo>
                  <a:lnTo>
                    <a:pt x="4014" y="1000"/>
                  </a:lnTo>
                  <a:lnTo>
                    <a:pt x="4015" y="986"/>
                  </a:lnTo>
                  <a:lnTo>
                    <a:pt x="4016" y="970"/>
                  </a:lnTo>
                  <a:lnTo>
                    <a:pt x="4016" y="953"/>
                  </a:lnTo>
                  <a:lnTo>
                    <a:pt x="4017" y="932"/>
                  </a:lnTo>
                  <a:lnTo>
                    <a:pt x="4018" y="909"/>
                  </a:lnTo>
                  <a:lnTo>
                    <a:pt x="4020" y="885"/>
                  </a:lnTo>
                  <a:lnTo>
                    <a:pt x="4020" y="857"/>
                  </a:lnTo>
                  <a:lnTo>
                    <a:pt x="4021" y="827"/>
                  </a:lnTo>
                  <a:lnTo>
                    <a:pt x="4022" y="793"/>
                  </a:lnTo>
                  <a:lnTo>
                    <a:pt x="4023" y="755"/>
                  </a:lnTo>
                  <a:lnTo>
                    <a:pt x="4023" y="713"/>
                  </a:lnTo>
                  <a:lnTo>
                    <a:pt x="4025" y="667"/>
                  </a:lnTo>
                  <a:lnTo>
                    <a:pt x="4026" y="618"/>
                  </a:lnTo>
                  <a:lnTo>
                    <a:pt x="4027" y="563"/>
                  </a:lnTo>
                  <a:lnTo>
                    <a:pt x="4028" y="503"/>
                  </a:lnTo>
                  <a:lnTo>
                    <a:pt x="4028" y="441"/>
                  </a:lnTo>
                  <a:lnTo>
                    <a:pt x="4030" y="375"/>
                  </a:lnTo>
                  <a:lnTo>
                    <a:pt x="4031" y="307"/>
                  </a:lnTo>
                  <a:lnTo>
                    <a:pt x="4032" y="236"/>
                  </a:lnTo>
                  <a:lnTo>
                    <a:pt x="4032" y="163"/>
                  </a:lnTo>
                  <a:lnTo>
                    <a:pt x="4033" y="86"/>
                  </a:lnTo>
                  <a:lnTo>
                    <a:pt x="4035" y="7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20"/>
                  </a:lnTo>
                  <a:lnTo>
                    <a:pt x="4046" y="154"/>
                  </a:lnTo>
                  <a:lnTo>
                    <a:pt x="4047" y="272"/>
                  </a:lnTo>
                  <a:lnTo>
                    <a:pt x="4047" y="395"/>
                  </a:lnTo>
                  <a:lnTo>
                    <a:pt x="4048" y="532"/>
                  </a:lnTo>
                  <a:lnTo>
                    <a:pt x="4050" y="668"/>
                  </a:lnTo>
                  <a:lnTo>
                    <a:pt x="4051" y="790"/>
                  </a:lnTo>
                  <a:lnTo>
                    <a:pt x="4051" y="888"/>
                  </a:lnTo>
                  <a:lnTo>
                    <a:pt x="4052" y="964"/>
                  </a:lnTo>
                  <a:lnTo>
                    <a:pt x="4053" y="1020"/>
                  </a:lnTo>
                  <a:lnTo>
                    <a:pt x="4054" y="1060"/>
                  </a:lnTo>
                  <a:lnTo>
                    <a:pt x="4054" y="1088"/>
                  </a:lnTo>
                  <a:lnTo>
                    <a:pt x="4056" y="1108"/>
                  </a:lnTo>
                  <a:lnTo>
                    <a:pt x="4057" y="1122"/>
                  </a:lnTo>
                  <a:lnTo>
                    <a:pt x="4058" y="1130"/>
                  </a:lnTo>
                  <a:lnTo>
                    <a:pt x="4058" y="1135"/>
                  </a:lnTo>
                  <a:lnTo>
                    <a:pt x="4059" y="1137"/>
                  </a:lnTo>
                  <a:lnTo>
                    <a:pt x="4061" y="1137"/>
                  </a:lnTo>
                  <a:lnTo>
                    <a:pt x="4062" y="1134"/>
                  </a:lnTo>
                  <a:lnTo>
                    <a:pt x="4062" y="1132"/>
                  </a:lnTo>
                  <a:lnTo>
                    <a:pt x="4063" y="1128"/>
                  </a:lnTo>
                  <a:lnTo>
                    <a:pt x="4064" y="1123"/>
                  </a:lnTo>
                  <a:lnTo>
                    <a:pt x="4066" y="1119"/>
                  </a:lnTo>
                  <a:lnTo>
                    <a:pt x="4066" y="1114"/>
                  </a:lnTo>
                  <a:lnTo>
                    <a:pt x="4067" y="1111"/>
                  </a:lnTo>
                  <a:lnTo>
                    <a:pt x="4068" y="1107"/>
                  </a:lnTo>
                  <a:lnTo>
                    <a:pt x="4069" y="1104"/>
                  </a:lnTo>
                  <a:lnTo>
                    <a:pt x="4069" y="1102"/>
                  </a:lnTo>
                  <a:lnTo>
                    <a:pt x="4071" y="1099"/>
                  </a:lnTo>
                  <a:lnTo>
                    <a:pt x="4072" y="1099"/>
                  </a:lnTo>
                  <a:lnTo>
                    <a:pt x="4073" y="1098"/>
                  </a:lnTo>
                  <a:lnTo>
                    <a:pt x="4073" y="1096"/>
                  </a:lnTo>
                  <a:lnTo>
                    <a:pt x="4074" y="1093"/>
                  </a:lnTo>
                  <a:lnTo>
                    <a:pt x="4076" y="1091"/>
                  </a:lnTo>
                  <a:lnTo>
                    <a:pt x="4077" y="1086"/>
                  </a:lnTo>
                  <a:lnTo>
                    <a:pt x="4077" y="1082"/>
                  </a:lnTo>
                  <a:lnTo>
                    <a:pt x="4078" y="1077"/>
                  </a:lnTo>
                  <a:lnTo>
                    <a:pt x="4079" y="1075"/>
                  </a:lnTo>
                  <a:lnTo>
                    <a:pt x="4081" y="1070"/>
                  </a:lnTo>
                  <a:lnTo>
                    <a:pt x="4081" y="106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4" name="Freeform 42"/>
            <p:cNvSpPr>
              <a:spLocks/>
            </p:cNvSpPr>
            <p:nvPr/>
          </p:nvSpPr>
          <p:spPr bwMode="auto">
            <a:xfrm>
              <a:off x="1694" y="384"/>
              <a:ext cx="1966" cy="704"/>
            </a:xfrm>
            <a:custGeom>
              <a:avLst/>
              <a:gdLst/>
              <a:ahLst/>
              <a:cxnLst>
                <a:cxn ang="0">
                  <a:pos x="64" y="1098"/>
                </a:cxn>
                <a:cxn ang="0">
                  <a:pos x="128" y="1097"/>
                </a:cxn>
                <a:cxn ang="0">
                  <a:pos x="193" y="0"/>
                </a:cxn>
                <a:cxn ang="0">
                  <a:pos x="257" y="1130"/>
                </a:cxn>
                <a:cxn ang="0">
                  <a:pos x="322" y="1073"/>
                </a:cxn>
                <a:cxn ang="0">
                  <a:pos x="387" y="1082"/>
                </a:cxn>
                <a:cxn ang="0">
                  <a:pos x="451" y="1101"/>
                </a:cxn>
                <a:cxn ang="0">
                  <a:pos x="516" y="554"/>
                </a:cxn>
                <a:cxn ang="0">
                  <a:pos x="580" y="1061"/>
                </a:cxn>
                <a:cxn ang="0">
                  <a:pos x="645" y="1091"/>
                </a:cxn>
                <a:cxn ang="0">
                  <a:pos x="709" y="1093"/>
                </a:cxn>
                <a:cxn ang="0">
                  <a:pos x="774" y="1089"/>
                </a:cxn>
                <a:cxn ang="0">
                  <a:pos x="838" y="962"/>
                </a:cxn>
                <a:cxn ang="0">
                  <a:pos x="903" y="1098"/>
                </a:cxn>
                <a:cxn ang="0">
                  <a:pos x="967" y="1068"/>
                </a:cxn>
                <a:cxn ang="0">
                  <a:pos x="1032" y="1101"/>
                </a:cxn>
                <a:cxn ang="0">
                  <a:pos x="1097" y="1089"/>
                </a:cxn>
                <a:cxn ang="0">
                  <a:pos x="1161" y="1058"/>
                </a:cxn>
                <a:cxn ang="0">
                  <a:pos x="1226" y="1089"/>
                </a:cxn>
                <a:cxn ang="0">
                  <a:pos x="1290" y="1067"/>
                </a:cxn>
                <a:cxn ang="0">
                  <a:pos x="1355" y="0"/>
                </a:cxn>
                <a:cxn ang="0">
                  <a:pos x="1419" y="1096"/>
                </a:cxn>
                <a:cxn ang="0">
                  <a:pos x="1484" y="1089"/>
                </a:cxn>
                <a:cxn ang="0">
                  <a:pos x="1548" y="1067"/>
                </a:cxn>
                <a:cxn ang="0">
                  <a:pos x="1613" y="1099"/>
                </a:cxn>
                <a:cxn ang="0">
                  <a:pos x="1679" y="1102"/>
                </a:cxn>
                <a:cxn ang="0">
                  <a:pos x="1743" y="958"/>
                </a:cxn>
                <a:cxn ang="0">
                  <a:pos x="1808" y="1097"/>
                </a:cxn>
                <a:cxn ang="0">
                  <a:pos x="1872" y="1094"/>
                </a:cxn>
                <a:cxn ang="0">
                  <a:pos x="1937" y="1040"/>
                </a:cxn>
                <a:cxn ang="0">
                  <a:pos x="2001" y="1098"/>
                </a:cxn>
                <a:cxn ang="0">
                  <a:pos x="2066" y="1093"/>
                </a:cxn>
                <a:cxn ang="0">
                  <a:pos x="2131" y="1200"/>
                </a:cxn>
                <a:cxn ang="0">
                  <a:pos x="2195" y="1101"/>
                </a:cxn>
                <a:cxn ang="0">
                  <a:pos x="2260" y="1087"/>
                </a:cxn>
                <a:cxn ang="0">
                  <a:pos x="2324" y="1096"/>
                </a:cxn>
                <a:cxn ang="0">
                  <a:pos x="2389" y="1103"/>
                </a:cxn>
                <a:cxn ang="0">
                  <a:pos x="2453" y="1082"/>
                </a:cxn>
                <a:cxn ang="0">
                  <a:pos x="2518" y="1096"/>
                </a:cxn>
                <a:cxn ang="0">
                  <a:pos x="2582" y="1072"/>
                </a:cxn>
                <a:cxn ang="0">
                  <a:pos x="2647" y="1099"/>
                </a:cxn>
                <a:cxn ang="0">
                  <a:pos x="2711" y="1098"/>
                </a:cxn>
                <a:cxn ang="0">
                  <a:pos x="2776" y="1103"/>
                </a:cxn>
                <a:cxn ang="0">
                  <a:pos x="2841" y="1098"/>
                </a:cxn>
                <a:cxn ang="0">
                  <a:pos x="2905" y="1091"/>
                </a:cxn>
                <a:cxn ang="0">
                  <a:pos x="2970" y="1073"/>
                </a:cxn>
                <a:cxn ang="0">
                  <a:pos x="3034" y="1097"/>
                </a:cxn>
                <a:cxn ang="0">
                  <a:pos x="3099" y="1097"/>
                </a:cxn>
                <a:cxn ang="0">
                  <a:pos x="3163" y="1094"/>
                </a:cxn>
                <a:cxn ang="0">
                  <a:pos x="3228" y="1092"/>
                </a:cxn>
                <a:cxn ang="0">
                  <a:pos x="3292" y="1097"/>
                </a:cxn>
                <a:cxn ang="0">
                  <a:pos x="3358" y="1093"/>
                </a:cxn>
                <a:cxn ang="0">
                  <a:pos x="3423" y="1099"/>
                </a:cxn>
                <a:cxn ang="0">
                  <a:pos x="3487" y="1106"/>
                </a:cxn>
                <a:cxn ang="0">
                  <a:pos x="3552" y="1081"/>
                </a:cxn>
                <a:cxn ang="0">
                  <a:pos x="3616" y="1096"/>
                </a:cxn>
                <a:cxn ang="0">
                  <a:pos x="3681" y="1094"/>
                </a:cxn>
                <a:cxn ang="0">
                  <a:pos x="3745" y="1097"/>
                </a:cxn>
                <a:cxn ang="0">
                  <a:pos x="3810" y="1097"/>
                </a:cxn>
                <a:cxn ang="0">
                  <a:pos x="3874" y="1096"/>
                </a:cxn>
                <a:cxn ang="0">
                  <a:pos x="3939" y="1078"/>
                </a:cxn>
                <a:cxn ang="0">
                  <a:pos x="4004" y="1052"/>
                </a:cxn>
                <a:cxn ang="0">
                  <a:pos x="4068" y="1094"/>
                </a:cxn>
              </a:cxnLst>
              <a:rect l="0" t="0" r="r" b="b"/>
              <a:pathLst>
                <a:path w="4081" h="1600">
                  <a:moveTo>
                    <a:pt x="0" y="1076"/>
                  </a:moveTo>
                  <a:lnTo>
                    <a:pt x="0" y="1076"/>
                  </a:lnTo>
                  <a:lnTo>
                    <a:pt x="2" y="1092"/>
                  </a:lnTo>
                  <a:lnTo>
                    <a:pt x="3" y="1092"/>
                  </a:lnTo>
                  <a:lnTo>
                    <a:pt x="3" y="1092"/>
                  </a:lnTo>
                  <a:lnTo>
                    <a:pt x="4" y="1093"/>
                  </a:lnTo>
                  <a:lnTo>
                    <a:pt x="5" y="1093"/>
                  </a:lnTo>
                  <a:lnTo>
                    <a:pt x="7" y="1093"/>
                  </a:lnTo>
                  <a:lnTo>
                    <a:pt x="7" y="1094"/>
                  </a:lnTo>
                  <a:lnTo>
                    <a:pt x="8" y="1096"/>
                  </a:lnTo>
                  <a:lnTo>
                    <a:pt x="9" y="1096"/>
                  </a:lnTo>
                  <a:lnTo>
                    <a:pt x="10" y="1097"/>
                  </a:lnTo>
                  <a:lnTo>
                    <a:pt x="10" y="1097"/>
                  </a:lnTo>
                  <a:lnTo>
                    <a:pt x="12" y="1098"/>
                  </a:lnTo>
                  <a:lnTo>
                    <a:pt x="13" y="1098"/>
                  </a:lnTo>
                  <a:lnTo>
                    <a:pt x="14" y="1099"/>
                  </a:lnTo>
                  <a:lnTo>
                    <a:pt x="14" y="1099"/>
                  </a:lnTo>
                  <a:lnTo>
                    <a:pt x="15" y="1099"/>
                  </a:lnTo>
                  <a:lnTo>
                    <a:pt x="17" y="1099"/>
                  </a:lnTo>
                  <a:lnTo>
                    <a:pt x="18" y="1099"/>
                  </a:lnTo>
                  <a:lnTo>
                    <a:pt x="18" y="1099"/>
                  </a:lnTo>
                  <a:lnTo>
                    <a:pt x="19" y="1099"/>
                  </a:lnTo>
                  <a:lnTo>
                    <a:pt x="20" y="1099"/>
                  </a:lnTo>
                  <a:lnTo>
                    <a:pt x="22" y="1099"/>
                  </a:lnTo>
                  <a:lnTo>
                    <a:pt x="22" y="1099"/>
                  </a:lnTo>
                  <a:lnTo>
                    <a:pt x="23" y="1099"/>
                  </a:lnTo>
                  <a:lnTo>
                    <a:pt x="24" y="1099"/>
                  </a:lnTo>
                  <a:lnTo>
                    <a:pt x="25" y="1099"/>
                  </a:lnTo>
                  <a:lnTo>
                    <a:pt x="25" y="1099"/>
                  </a:lnTo>
                  <a:lnTo>
                    <a:pt x="27" y="1099"/>
                  </a:lnTo>
                  <a:lnTo>
                    <a:pt x="28" y="1099"/>
                  </a:lnTo>
                  <a:lnTo>
                    <a:pt x="29" y="1099"/>
                  </a:lnTo>
                  <a:lnTo>
                    <a:pt x="29" y="1099"/>
                  </a:lnTo>
                  <a:lnTo>
                    <a:pt x="30" y="1099"/>
                  </a:lnTo>
                  <a:lnTo>
                    <a:pt x="32" y="1099"/>
                  </a:lnTo>
                  <a:lnTo>
                    <a:pt x="33" y="1099"/>
                  </a:lnTo>
                  <a:lnTo>
                    <a:pt x="33" y="1099"/>
                  </a:lnTo>
                  <a:lnTo>
                    <a:pt x="34" y="1099"/>
                  </a:lnTo>
                  <a:lnTo>
                    <a:pt x="35" y="1099"/>
                  </a:lnTo>
                  <a:lnTo>
                    <a:pt x="36" y="1099"/>
                  </a:lnTo>
                  <a:lnTo>
                    <a:pt x="36" y="1099"/>
                  </a:lnTo>
                  <a:lnTo>
                    <a:pt x="38" y="1099"/>
                  </a:lnTo>
                  <a:lnTo>
                    <a:pt x="39" y="1099"/>
                  </a:lnTo>
                  <a:lnTo>
                    <a:pt x="40" y="1098"/>
                  </a:lnTo>
                  <a:lnTo>
                    <a:pt x="40" y="1098"/>
                  </a:lnTo>
                  <a:lnTo>
                    <a:pt x="41" y="1098"/>
                  </a:lnTo>
                  <a:lnTo>
                    <a:pt x="43" y="1098"/>
                  </a:lnTo>
                  <a:lnTo>
                    <a:pt x="44" y="1098"/>
                  </a:lnTo>
                  <a:lnTo>
                    <a:pt x="44" y="1098"/>
                  </a:lnTo>
                  <a:lnTo>
                    <a:pt x="45" y="1098"/>
                  </a:lnTo>
                  <a:lnTo>
                    <a:pt x="46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9" y="1098"/>
                  </a:lnTo>
                  <a:lnTo>
                    <a:pt x="50" y="1098"/>
                  </a:lnTo>
                  <a:lnTo>
                    <a:pt x="51" y="1098"/>
                  </a:lnTo>
                  <a:lnTo>
                    <a:pt x="51" y="1098"/>
                  </a:lnTo>
                  <a:lnTo>
                    <a:pt x="53" y="1098"/>
                  </a:lnTo>
                  <a:lnTo>
                    <a:pt x="54" y="1098"/>
                  </a:lnTo>
                  <a:lnTo>
                    <a:pt x="55" y="1098"/>
                  </a:lnTo>
                  <a:lnTo>
                    <a:pt x="55" y="1098"/>
                  </a:lnTo>
                  <a:lnTo>
                    <a:pt x="56" y="1098"/>
                  </a:lnTo>
                  <a:lnTo>
                    <a:pt x="58" y="1098"/>
                  </a:lnTo>
                  <a:lnTo>
                    <a:pt x="59" y="1098"/>
                  </a:lnTo>
                  <a:lnTo>
                    <a:pt x="60" y="1098"/>
                  </a:lnTo>
                  <a:lnTo>
                    <a:pt x="60" y="1098"/>
                  </a:lnTo>
                  <a:lnTo>
                    <a:pt x="61" y="1098"/>
                  </a:lnTo>
                  <a:lnTo>
                    <a:pt x="63" y="1098"/>
                  </a:lnTo>
                  <a:lnTo>
                    <a:pt x="64" y="1098"/>
                  </a:lnTo>
                  <a:lnTo>
                    <a:pt x="64" y="1098"/>
                  </a:lnTo>
                  <a:lnTo>
                    <a:pt x="65" y="1098"/>
                  </a:lnTo>
                  <a:lnTo>
                    <a:pt x="66" y="1098"/>
                  </a:lnTo>
                  <a:lnTo>
                    <a:pt x="68" y="1098"/>
                  </a:lnTo>
                  <a:lnTo>
                    <a:pt x="68" y="1098"/>
                  </a:lnTo>
                  <a:lnTo>
                    <a:pt x="69" y="1098"/>
                  </a:lnTo>
                  <a:lnTo>
                    <a:pt x="70" y="1098"/>
                  </a:lnTo>
                  <a:lnTo>
                    <a:pt x="71" y="1098"/>
                  </a:lnTo>
                  <a:lnTo>
                    <a:pt x="71" y="1098"/>
                  </a:lnTo>
                  <a:lnTo>
                    <a:pt x="72" y="1098"/>
                  </a:lnTo>
                  <a:lnTo>
                    <a:pt x="74" y="1098"/>
                  </a:lnTo>
                  <a:lnTo>
                    <a:pt x="75" y="1098"/>
                  </a:lnTo>
                  <a:lnTo>
                    <a:pt x="75" y="1098"/>
                  </a:lnTo>
                  <a:lnTo>
                    <a:pt x="76" y="1098"/>
                  </a:lnTo>
                  <a:lnTo>
                    <a:pt x="77" y="1098"/>
                  </a:lnTo>
                  <a:lnTo>
                    <a:pt x="79" y="1098"/>
                  </a:lnTo>
                  <a:lnTo>
                    <a:pt x="79" y="1098"/>
                  </a:lnTo>
                  <a:lnTo>
                    <a:pt x="80" y="1098"/>
                  </a:lnTo>
                  <a:lnTo>
                    <a:pt x="81" y="1098"/>
                  </a:lnTo>
                  <a:lnTo>
                    <a:pt x="82" y="1098"/>
                  </a:lnTo>
                  <a:lnTo>
                    <a:pt x="82" y="1098"/>
                  </a:lnTo>
                  <a:lnTo>
                    <a:pt x="84" y="1098"/>
                  </a:lnTo>
                  <a:lnTo>
                    <a:pt x="85" y="1098"/>
                  </a:lnTo>
                  <a:lnTo>
                    <a:pt x="86" y="1098"/>
                  </a:lnTo>
                  <a:lnTo>
                    <a:pt x="86" y="1098"/>
                  </a:lnTo>
                  <a:lnTo>
                    <a:pt x="87" y="1098"/>
                  </a:lnTo>
                  <a:lnTo>
                    <a:pt x="89" y="1098"/>
                  </a:lnTo>
                  <a:lnTo>
                    <a:pt x="90" y="1098"/>
                  </a:lnTo>
                  <a:lnTo>
                    <a:pt x="90" y="1097"/>
                  </a:lnTo>
                  <a:lnTo>
                    <a:pt x="91" y="1097"/>
                  </a:lnTo>
                  <a:lnTo>
                    <a:pt x="92" y="1097"/>
                  </a:lnTo>
                  <a:lnTo>
                    <a:pt x="94" y="1097"/>
                  </a:lnTo>
                  <a:lnTo>
                    <a:pt x="94" y="1097"/>
                  </a:lnTo>
                  <a:lnTo>
                    <a:pt x="95" y="1097"/>
                  </a:lnTo>
                  <a:lnTo>
                    <a:pt x="96" y="1097"/>
                  </a:lnTo>
                  <a:lnTo>
                    <a:pt x="97" y="1097"/>
                  </a:lnTo>
                  <a:lnTo>
                    <a:pt x="97" y="1097"/>
                  </a:lnTo>
                  <a:lnTo>
                    <a:pt x="99" y="1097"/>
                  </a:lnTo>
                  <a:lnTo>
                    <a:pt x="100" y="1097"/>
                  </a:lnTo>
                  <a:lnTo>
                    <a:pt x="101" y="1097"/>
                  </a:lnTo>
                  <a:lnTo>
                    <a:pt x="101" y="1097"/>
                  </a:lnTo>
                  <a:lnTo>
                    <a:pt x="102" y="1097"/>
                  </a:lnTo>
                  <a:lnTo>
                    <a:pt x="104" y="1097"/>
                  </a:lnTo>
                  <a:lnTo>
                    <a:pt x="105" y="1097"/>
                  </a:lnTo>
                  <a:lnTo>
                    <a:pt x="105" y="1097"/>
                  </a:lnTo>
                  <a:lnTo>
                    <a:pt x="106" y="1097"/>
                  </a:lnTo>
                  <a:lnTo>
                    <a:pt x="107" y="1097"/>
                  </a:lnTo>
                  <a:lnTo>
                    <a:pt x="108" y="1097"/>
                  </a:lnTo>
                  <a:lnTo>
                    <a:pt x="108" y="1097"/>
                  </a:lnTo>
                  <a:lnTo>
                    <a:pt x="110" y="1097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3" y="1097"/>
                  </a:lnTo>
                  <a:lnTo>
                    <a:pt x="113" y="1097"/>
                  </a:lnTo>
                  <a:lnTo>
                    <a:pt x="115" y="1097"/>
                  </a:lnTo>
                  <a:lnTo>
                    <a:pt x="116" y="1097"/>
                  </a:lnTo>
                  <a:lnTo>
                    <a:pt x="117" y="1097"/>
                  </a:lnTo>
                  <a:lnTo>
                    <a:pt x="117" y="1097"/>
                  </a:lnTo>
                  <a:lnTo>
                    <a:pt x="118" y="1097"/>
                  </a:lnTo>
                  <a:lnTo>
                    <a:pt x="120" y="1097"/>
                  </a:lnTo>
                  <a:lnTo>
                    <a:pt x="121" y="1097"/>
                  </a:lnTo>
                  <a:lnTo>
                    <a:pt x="121" y="1097"/>
                  </a:lnTo>
                  <a:lnTo>
                    <a:pt x="122" y="1097"/>
                  </a:lnTo>
                  <a:lnTo>
                    <a:pt x="123" y="1097"/>
                  </a:lnTo>
                  <a:lnTo>
                    <a:pt x="125" y="1097"/>
                  </a:lnTo>
                  <a:lnTo>
                    <a:pt x="125" y="1097"/>
                  </a:lnTo>
                  <a:lnTo>
                    <a:pt x="126" y="1097"/>
                  </a:lnTo>
                  <a:lnTo>
                    <a:pt x="127" y="1097"/>
                  </a:lnTo>
                  <a:lnTo>
                    <a:pt x="128" y="1097"/>
                  </a:lnTo>
                  <a:lnTo>
                    <a:pt x="128" y="1097"/>
                  </a:lnTo>
                  <a:lnTo>
                    <a:pt x="130" y="1097"/>
                  </a:lnTo>
                  <a:lnTo>
                    <a:pt x="131" y="1097"/>
                  </a:lnTo>
                  <a:lnTo>
                    <a:pt x="132" y="1097"/>
                  </a:lnTo>
                  <a:lnTo>
                    <a:pt x="132" y="1097"/>
                  </a:lnTo>
                  <a:lnTo>
                    <a:pt x="133" y="1096"/>
                  </a:lnTo>
                  <a:lnTo>
                    <a:pt x="135" y="1094"/>
                  </a:lnTo>
                  <a:lnTo>
                    <a:pt x="136" y="1092"/>
                  </a:lnTo>
                  <a:lnTo>
                    <a:pt x="136" y="1088"/>
                  </a:lnTo>
                  <a:lnTo>
                    <a:pt x="137" y="1083"/>
                  </a:lnTo>
                  <a:lnTo>
                    <a:pt x="138" y="1077"/>
                  </a:lnTo>
                  <a:lnTo>
                    <a:pt x="140" y="1071"/>
                  </a:lnTo>
                  <a:lnTo>
                    <a:pt x="140" y="1062"/>
                  </a:lnTo>
                  <a:lnTo>
                    <a:pt x="141" y="1053"/>
                  </a:lnTo>
                  <a:lnTo>
                    <a:pt x="142" y="1042"/>
                  </a:lnTo>
                  <a:lnTo>
                    <a:pt x="143" y="1031"/>
                  </a:lnTo>
                  <a:lnTo>
                    <a:pt x="143" y="1019"/>
                  </a:lnTo>
                  <a:lnTo>
                    <a:pt x="144" y="1005"/>
                  </a:lnTo>
                  <a:lnTo>
                    <a:pt x="146" y="989"/>
                  </a:lnTo>
                  <a:lnTo>
                    <a:pt x="147" y="973"/>
                  </a:lnTo>
                  <a:lnTo>
                    <a:pt x="147" y="955"/>
                  </a:lnTo>
                  <a:lnTo>
                    <a:pt x="148" y="938"/>
                  </a:lnTo>
                  <a:lnTo>
                    <a:pt x="149" y="918"/>
                  </a:lnTo>
                  <a:lnTo>
                    <a:pt x="151" y="897"/>
                  </a:lnTo>
                  <a:lnTo>
                    <a:pt x="151" y="876"/>
                  </a:lnTo>
                  <a:lnTo>
                    <a:pt x="152" y="852"/>
                  </a:lnTo>
                  <a:lnTo>
                    <a:pt x="153" y="829"/>
                  </a:lnTo>
                  <a:lnTo>
                    <a:pt x="154" y="803"/>
                  </a:lnTo>
                  <a:lnTo>
                    <a:pt x="154" y="777"/>
                  </a:lnTo>
                  <a:lnTo>
                    <a:pt x="156" y="750"/>
                  </a:lnTo>
                  <a:lnTo>
                    <a:pt x="157" y="724"/>
                  </a:lnTo>
                  <a:lnTo>
                    <a:pt x="158" y="697"/>
                  </a:lnTo>
                  <a:lnTo>
                    <a:pt x="158" y="671"/>
                  </a:lnTo>
                  <a:lnTo>
                    <a:pt x="159" y="644"/>
                  </a:lnTo>
                  <a:lnTo>
                    <a:pt x="161" y="618"/>
                  </a:lnTo>
                  <a:lnTo>
                    <a:pt x="162" y="590"/>
                  </a:lnTo>
                  <a:lnTo>
                    <a:pt x="162" y="564"/>
                  </a:lnTo>
                  <a:lnTo>
                    <a:pt x="163" y="537"/>
                  </a:lnTo>
                  <a:lnTo>
                    <a:pt x="164" y="511"/>
                  </a:lnTo>
                  <a:lnTo>
                    <a:pt x="166" y="483"/>
                  </a:lnTo>
                  <a:lnTo>
                    <a:pt x="166" y="457"/>
                  </a:lnTo>
                  <a:lnTo>
                    <a:pt x="167" y="430"/>
                  </a:lnTo>
                  <a:lnTo>
                    <a:pt x="168" y="404"/>
                  </a:lnTo>
                  <a:lnTo>
                    <a:pt x="169" y="377"/>
                  </a:lnTo>
                  <a:lnTo>
                    <a:pt x="171" y="351"/>
                  </a:lnTo>
                  <a:lnTo>
                    <a:pt x="171" y="325"/>
                  </a:lnTo>
                  <a:lnTo>
                    <a:pt x="172" y="301"/>
                  </a:lnTo>
                  <a:lnTo>
                    <a:pt x="173" y="279"/>
                  </a:lnTo>
                  <a:lnTo>
                    <a:pt x="174" y="260"/>
                  </a:lnTo>
                  <a:lnTo>
                    <a:pt x="174" y="246"/>
                  </a:lnTo>
                  <a:lnTo>
                    <a:pt x="176" y="252"/>
                  </a:lnTo>
                  <a:lnTo>
                    <a:pt x="177" y="312"/>
                  </a:lnTo>
                  <a:lnTo>
                    <a:pt x="178" y="455"/>
                  </a:lnTo>
                  <a:lnTo>
                    <a:pt x="178" y="673"/>
                  </a:lnTo>
                  <a:lnTo>
                    <a:pt x="179" y="911"/>
                  </a:lnTo>
                  <a:lnTo>
                    <a:pt x="180" y="1099"/>
                  </a:lnTo>
                  <a:lnTo>
                    <a:pt x="182" y="1190"/>
                  </a:lnTo>
                  <a:lnTo>
                    <a:pt x="182" y="1202"/>
                  </a:lnTo>
                  <a:lnTo>
                    <a:pt x="183" y="1147"/>
                  </a:lnTo>
                  <a:lnTo>
                    <a:pt x="184" y="1051"/>
                  </a:lnTo>
                  <a:lnTo>
                    <a:pt x="185" y="935"/>
                  </a:lnTo>
                  <a:lnTo>
                    <a:pt x="185" y="733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60"/>
                  </a:lnTo>
                  <a:lnTo>
                    <a:pt x="200" y="184"/>
                  </a:lnTo>
                  <a:lnTo>
                    <a:pt x="200" y="285"/>
                  </a:lnTo>
                  <a:lnTo>
                    <a:pt x="202" y="370"/>
                  </a:lnTo>
                  <a:lnTo>
                    <a:pt x="203" y="445"/>
                  </a:lnTo>
                  <a:lnTo>
                    <a:pt x="204" y="512"/>
                  </a:lnTo>
                  <a:lnTo>
                    <a:pt x="204" y="573"/>
                  </a:lnTo>
                  <a:lnTo>
                    <a:pt x="205" y="627"/>
                  </a:lnTo>
                  <a:lnTo>
                    <a:pt x="207" y="677"/>
                  </a:lnTo>
                  <a:lnTo>
                    <a:pt x="208" y="718"/>
                  </a:lnTo>
                  <a:lnTo>
                    <a:pt x="208" y="752"/>
                  </a:lnTo>
                  <a:lnTo>
                    <a:pt x="209" y="779"/>
                  </a:lnTo>
                  <a:lnTo>
                    <a:pt x="210" y="806"/>
                  </a:lnTo>
                  <a:lnTo>
                    <a:pt x="211" y="837"/>
                  </a:lnTo>
                  <a:lnTo>
                    <a:pt x="211" y="873"/>
                  </a:lnTo>
                  <a:lnTo>
                    <a:pt x="213" y="909"/>
                  </a:lnTo>
                  <a:lnTo>
                    <a:pt x="214" y="940"/>
                  </a:lnTo>
                  <a:lnTo>
                    <a:pt x="215" y="965"/>
                  </a:lnTo>
                  <a:lnTo>
                    <a:pt x="215" y="985"/>
                  </a:lnTo>
                  <a:lnTo>
                    <a:pt x="216" y="1011"/>
                  </a:lnTo>
                  <a:lnTo>
                    <a:pt x="218" y="1032"/>
                  </a:lnTo>
                  <a:lnTo>
                    <a:pt x="219" y="1053"/>
                  </a:lnTo>
                  <a:lnTo>
                    <a:pt x="219" y="1071"/>
                  </a:lnTo>
                  <a:lnTo>
                    <a:pt x="220" y="1082"/>
                  </a:lnTo>
                  <a:lnTo>
                    <a:pt x="221" y="1088"/>
                  </a:lnTo>
                  <a:lnTo>
                    <a:pt x="223" y="1091"/>
                  </a:lnTo>
                  <a:lnTo>
                    <a:pt x="223" y="1092"/>
                  </a:lnTo>
                  <a:lnTo>
                    <a:pt x="224" y="1096"/>
                  </a:lnTo>
                  <a:lnTo>
                    <a:pt x="225" y="1101"/>
                  </a:lnTo>
                  <a:lnTo>
                    <a:pt x="226" y="1106"/>
                  </a:lnTo>
                  <a:lnTo>
                    <a:pt x="228" y="1108"/>
                  </a:lnTo>
                  <a:lnTo>
                    <a:pt x="228" y="1107"/>
                  </a:lnTo>
                  <a:lnTo>
                    <a:pt x="229" y="1104"/>
                  </a:lnTo>
                  <a:lnTo>
                    <a:pt x="230" y="1101"/>
                  </a:lnTo>
                  <a:lnTo>
                    <a:pt x="231" y="1094"/>
                  </a:lnTo>
                  <a:lnTo>
                    <a:pt x="231" y="1087"/>
                  </a:lnTo>
                  <a:lnTo>
                    <a:pt x="233" y="1078"/>
                  </a:lnTo>
                  <a:lnTo>
                    <a:pt x="234" y="1067"/>
                  </a:lnTo>
                  <a:lnTo>
                    <a:pt x="235" y="1052"/>
                  </a:lnTo>
                  <a:lnTo>
                    <a:pt x="235" y="1032"/>
                  </a:lnTo>
                  <a:lnTo>
                    <a:pt x="236" y="988"/>
                  </a:lnTo>
                  <a:lnTo>
                    <a:pt x="238" y="846"/>
                  </a:lnTo>
                  <a:lnTo>
                    <a:pt x="239" y="485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36"/>
                  </a:lnTo>
                  <a:lnTo>
                    <a:pt x="246" y="562"/>
                  </a:lnTo>
                  <a:lnTo>
                    <a:pt x="246" y="863"/>
                  </a:lnTo>
                  <a:lnTo>
                    <a:pt x="247" y="1006"/>
                  </a:lnTo>
                  <a:lnTo>
                    <a:pt x="249" y="1067"/>
                  </a:lnTo>
                  <a:lnTo>
                    <a:pt x="250" y="1097"/>
                  </a:lnTo>
                  <a:lnTo>
                    <a:pt x="250" y="1117"/>
                  </a:lnTo>
                  <a:lnTo>
                    <a:pt x="251" y="1132"/>
                  </a:lnTo>
                  <a:lnTo>
                    <a:pt x="252" y="1142"/>
                  </a:lnTo>
                  <a:lnTo>
                    <a:pt x="254" y="1147"/>
                  </a:lnTo>
                  <a:lnTo>
                    <a:pt x="254" y="1147"/>
                  </a:lnTo>
                  <a:lnTo>
                    <a:pt x="255" y="1143"/>
                  </a:lnTo>
                  <a:lnTo>
                    <a:pt x="256" y="1138"/>
                  </a:lnTo>
                  <a:lnTo>
                    <a:pt x="257" y="1130"/>
                  </a:lnTo>
                  <a:lnTo>
                    <a:pt x="257" y="1124"/>
                  </a:lnTo>
                  <a:lnTo>
                    <a:pt x="259" y="1119"/>
                  </a:lnTo>
                  <a:lnTo>
                    <a:pt x="260" y="1117"/>
                  </a:lnTo>
                  <a:lnTo>
                    <a:pt x="261" y="1115"/>
                  </a:lnTo>
                  <a:lnTo>
                    <a:pt x="261" y="1114"/>
                  </a:lnTo>
                  <a:lnTo>
                    <a:pt x="262" y="1113"/>
                  </a:lnTo>
                  <a:lnTo>
                    <a:pt x="264" y="1111"/>
                  </a:lnTo>
                  <a:lnTo>
                    <a:pt x="265" y="1108"/>
                  </a:lnTo>
                  <a:lnTo>
                    <a:pt x="265" y="1104"/>
                  </a:lnTo>
                  <a:lnTo>
                    <a:pt x="266" y="1102"/>
                  </a:lnTo>
                  <a:lnTo>
                    <a:pt x="267" y="1098"/>
                  </a:lnTo>
                  <a:lnTo>
                    <a:pt x="269" y="1097"/>
                  </a:lnTo>
                  <a:lnTo>
                    <a:pt x="269" y="1094"/>
                  </a:lnTo>
                  <a:lnTo>
                    <a:pt x="270" y="1094"/>
                  </a:lnTo>
                  <a:lnTo>
                    <a:pt x="271" y="1093"/>
                  </a:lnTo>
                  <a:lnTo>
                    <a:pt x="272" y="1092"/>
                  </a:lnTo>
                  <a:lnTo>
                    <a:pt x="272" y="1089"/>
                  </a:lnTo>
                  <a:lnTo>
                    <a:pt x="274" y="1087"/>
                  </a:lnTo>
                  <a:lnTo>
                    <a:pt x="275" y="1084"/>
                  </a:lnTo>
                  <a:lnTo>
                    <a:pt x="276" y="1083"/>
                  </a:lnTo>
                  <a:lnTo>
                    <a:pt x="276" y="1084"/>
                  </a:lnTo>
                  <a:lnTo>
                    <a:pt x="277" y="1086"/>
                  </a:lnTo>
                  <a:lnTo>
                    <a:pt x="279" y="1088"/>
                  </a:lnTo>
                  <a:lnTo>
                    <a:pt x="280" y="1089"/>
                  </a:lnTo>
                  <a:lnTo>
                    <a:pt x="281" y="1091"/>
                  </a:lnTo>
                  <a:lnTo>
                    <a:pt x="281" y="1091"/>
                  </a:lnTo>
                  <a:lnTo>
                    <a:pt x="282" y="1091"/>
                  </a:lnTo>
                  <a:lnTo>
                    <a:pt x="283" y="1091"/>
                  </a:lnTo>
                  <a:lnTo>
                    <a:pt x="285" y="1091"/>
                  </a:lnTo>
                  <a:lnTo>
                    <a:pt x="285" y="1091"/>
                  </a:lnTo>
                  <a:lnTo>
                    <a:pt x="286" y="1092"/>
                  </a:lnTo>
                  <a:lnTo>
                    <a:pt x="287" y="1094"/>
                  </a:lnTo>
                  <a:lnTo>
                    <a:pt x="288" y="1097"/>
                  </a:lnTo>
                  <a:lnTo>
                    <a:pt x="288" y="1098"/>
                  </a:lnTo>
                  <a:lnTo>
                    <a:pt x="290" y="1098"/>
                  </a:lnTo>
                  <a:lnTo>
                    <a:pt x="291" y="1097"/>
                  </a:lnTo>
                  <a:lnTo>
                    <a:pt x="292" y="1094"/>
                  </a:lnTo>
                  <a:lnTo>
                    <a:pt x="292" y="1093"/>
                  </a:lnTo>
                  <a:lnTo>
                    <a:pt x="293" y="1092"/>
                  </a:lnTo>
                  <a:lnTo>
                    <a:pt x="295" y="1093"/>
                  </a:lnTo>
                  <a:lnTo>
                    <a:pt x="296" y="1096"/>
                  </a:lnTo>
                  <a:lnTo>
                    <a:pt x="296" y="1101"/>
                  </a:lnTo>
                  <a:lnTo>
                    <a:pt x="297" y="1109"/>
                  </a:lnTo>
                  <a:lnTo>
                    <a:pt x="298" y="1122"/>
                  </a:lnTo>
                  <a:lnTo>
                    <a:pt x="300" y="1132"/>
                  </a:lnTo>
                  <a:lnTo>
                    <a:pt x="300" y="1133"/>
                  </a:lnTo>
                  <a:lnTo>
                    <a:pt x="301" y="1124"/>
                  </a:lnTo>
                  <a:lnTo>
                    <a:pt x="302" y="1111"/>
                  </a:lnTo>
                  <a:lnTo>
                    <a:pt x="303" y="1101"/>
                  </a:lnTo>
                  <a:lnTo>
                    <a:pt x="303" y="1098"/>
                  </a:lnTo>
                  <a:lnTo>
                    <a:pt x="305" y="1101"/>
                  </a:lnTo>
                  <a:lnTo>
                    <a:pt x="306" y="1102"/>
                  </a:lnTo>
                  <a:lnTo>
                    <a:pt x="307" y="1101"/>
                  </a:lnTo>
                  <a:lnTo>
                    <a:pt x="307" y="1094"/>
                  </a:lnTo>
                  <a:lnTo>
                    <a:pt x="308" y="1087"/>
                  </a:lnTo>
                  <a:lnTo>
                    <a:pt x="310" y="1079"/>
                  </a:lnTo>
                  <a:lnTo>
                    <a:pt x="311" y="1075"/>
                  </a:lnTo>
                  <a:lnTo>
                    <a:pt x="311" y="1073"/>
                  </a:lnTo>
                  <a:lnTo>
                    <a:pt x="312" y="1076"/>
                  </a:lnTo>
                  <a:lnTo>
                    <a:pt x="313" y="1081"/>
                  </a:lnTo>
                  <a:lnTo>
                    <a:pt x="315" y="1086"/>
                  </a:lnTo>
                  <a:lnTo>
                    <a:pt x="315" y="1091"/>
                  </a:lnTo>
                  <a:lnTo>
                    <a:pt x="316" y="1094"/>
                  </a:lnTo>
                  <a:lnTo>
                    <a:pt x="317" y="1097"/>
                  </a:lnTo>
                  <a:lnTo>
                    <a:pt x="318" y="1097"/>
                  </a:lnTo>
                  <a:lnTo>
                    <a:pt x="318" y="1096"/>
                  </a:lnTo>
                  <a:lnTo>
                    <a:pt x="319" y="1089"/>
                  </a:lnTo>
                  <a:lnTo>
                    <a:pt x="321" y="1081"/>
                  </a:lnTo>
                  <a:lnTo>
                    <a:pt x="322" y="1073"/>
                  </a:lnTo>
                  <a:lnTo>
                    <a:pt x="322" y="1068"/>
                  </a:lnTo>
                  <a:lnTo>
                    <a:pt x="323" y="1070"/>
                  </a:lnTo>
                  <a:lnTo>
                    <a:pt x="324" y="1076"/>
                  </a:lnTo>
                  <a:lnTo>
                    <a:pt x="326" y="1082"/>
                  </a:lnTo>
                  <a:lnTo>
                    <a:pt x="326" y="1087"/>
                  </a:lnTo>
                  <a:lnTo>
                    <a:pt x="327" y="1091"/>
                  </a:lnTo>
                  <a:lnTo>
                    <a:pt x="328" y="1089"/>
                  </a:lnTo>
                  <a:lnTo>
                    <a:pt x="329" y="1083"/>
                  </a:lnTo>
                  <a:lnTo>
                    <a:pt x="329" y="1071"/>
                  </a:lnTo>
                  <a:lnTo>
                    <a:pt x="331" y="1051"/>
                  </a:lnTo>
                  <a:lnTo>
                    <a:pt x="332" y="1022"/>
                  </a:lnTo>
                  <a:lnTo>
                    <a:pt x="333" y="986"/>
                  </a:lnTo>
                  <a:lnTo>
                    <a:pt x="333" y="957"/>
                  </a:lnTo>
                  <a:lnTo>
                    <a:pt x="334" y="949"/>
                  </a:lnTo>
                  <a:lnTo>
                    <a:pt x="336" y="966"/>
                  </a:lnTo>
                  <a:lnTo>
                    <a:pt x="337" y="1000"/>
                  </a:lnTo>
                  <a:lnTo>
                    <a:pt x="338" y="1034"/>
                  </a:lnTo>
                  <a:lnTo>
                    <a:pt x="338" y="1056"/>
                  </a:lnTo>
                  <a:lnTo>
                    <a:pt x="339" y="1068"/>
                  </a:lnTo>
                  <a:lnTo>
                    <a:pt x="341" y="1075"/>
                  </a:lnTo>
                  <a:lnTo>
                    <a:pt x="342" y="1077"/>
                  </a:lnTo>
                  <a:lnTo>
                    <a:pt x="342" y="1077"/>
                  </a:lnTo>
                  <a:lnTo>
                    <a:pt x="343" y="1078"/>
                  </a:lnTo>
                  <a:lnTo>
                    <a:pt x="344" y="1079"/>
                  </a:lnTo>
                  <a:lnTo>
                    <a:pt x="346" y="1081"/>
                  </a:lnTo>
                  <a:lnTo>
                    <a:pt x="346" y="1082"/>
                  </a:lnTo>
                  <a:lnTo>
                    <a:pt x="347" y="1083"/>
                  </a:lnTo>
                  <a:lnTo>
                    <a:pt x="348" y="1086"/>
                  </a:lnTo>
                  <a:lnTo>
                    <a:pt x="349" y="1087"/>
                  </a:lnTo>
                  <a:lnTo>
                    <a:pt x="349" y="1089"/>
                  </a:lnTo>
                  <a:lnTo>
                    <a:pt x="351" y="1089"/>
                  </a:lnTo>
                  <a:lnTo>
                    <a:pt x="352" y="1089"/>
                  </a:lnTo>
                  <a:lnTo>
                    <a:pt x="353" y="1088"/>
                  </a:lnTo>
                  <a:lnTo>
                    <a:pt x="353" y="1086"/>
                  </a:lnTo>
                  <a:lnTo>
                    <a:pt x="354" y="1083"/>
                  </a:lnTo>
                  <a:lnTo>
                    <a:pt x="355" y="1082"/>
                  </a:lnTo>
                  <a:lnTo>
                    <a:pt x="357" y="1082"/>
                  </a:lnTo>
                  <a:lnTo>
                    <a:pt x="357" y="1083"/>
                  </a:lnTo>
                  <a:lnTo>
                    <a:pt x="358" y="1086"/>
                  </a:lnTo>
                  <a:lnTo>
                    <a:pt x="359" y="1087"/>
                  </a:lnTo>
                  <a:lnTo>
                    <a:pt x="360" y="1087"/>
                  </a:lnTo>
                  <a:lnTo>
                    <a:pt x="360" y="1083"/>
                  </a:lnTo>
                  <a:lnTo>
                    <a:pt x="362" y="1075"/>
                  </a:lnTo>
                  <a:lnTo>
                    <a:pt x="363" y="1056"/>
                  </a:lnTo>
                  <a:lnTo>
                    <a:pt x="364" y="1027"/>
                  </a:lnTo>
                  <a:lnTo>
                    <a:pt x="364" y="991"/>
                  </a:lnTo>
                  <a:lnTo>
                    <a:pt x="365" y="953"/>
                  </a:lnTo>
                  <a:lnTo>
                    <a:pt x="367" y="921"/>
                  </a:lnTo>
                  <a:lnTo>
                    <a:pt x="368" y="903"/>
                  </a:lnTo>
                  <a:lnTo>
                    <a:pt x="368" y="903"/>
                  </a:lnTo>
                  <a:lnTo>
                    <a:pt x="369" y="916"/>
                  </a:lnTo>
                  <a:lnTo>
                    <a:pt x="370" y="937"/>
                  </a:lnTo>
                  <a:lnTo>
                    <a:pt x="372" y="958"/>
                  </a:lnTo>
                  <a:lnTo>
                    <a:pt x="372" y="975"/>
                  </a:lnTo>
                  <a:lnTo>
                    <a:pt x="373" y="988"/>
                  </a:lnTo>
                  <a:lnTo>
                    <a:pt x="374" y="994"/>
                  </a:lnTo>
                  <a:lnTo>
                    <a:pt x="375" y="993"/>
                  </a:lnTo>
                  <a:lnTo>
                    <a:pt x="375" y="985"/>
                  </a:lnTo>
                  <a:lnTo>
                    <a:pt x="377" y="973"/>
                  </a:lnTo>
                  <a:lnTo>
                    <a:pt x="378" y="962"/>
                  </a:lnTo>
                  <a:lnTo>
                    <a:pt x="379" y="957"/>
                  </a:lnTo>
                  <a:lnTo>
                    <a:pt x="379" y="964"/>
                  </a:lnTo>
                  <a:lnTo>
                    <a:pt x="380" y="980"/>
                  </a:lnTo>
                  <a:lnTo>
                    <a:pt x="382" y="1001"/>
                  </a:lnTo>
                  <a:lnTo>
                    <a:pt x="383" y="1022"/>
                  </a:lnTo>
                  <a:lnTo>
                    <a:pt x="383" y="1041"/>
                  </a:lnTo>
                  <a:lnTo>
                    <a:pt x="384" y="1057"/>
                  </a:lnTo>
                  <a:lnTo>
                    <a:pt x="385" y="1071"/>
                  </a:lnTo>
                  <a:lnTo>
                    <a:pt x="387" y="1082"/>
                  </a:lnTo>
                  <a:lnTo>
                    <a:pt x="387" y="1088"/>
                  </a:lnTo>
                  <a:lnTo>
                    <a:pt x="388" y="1089"/>
                  </a:lnTo>
                  <a:lnTo>
                    <a:pt x="389" y="1084"/>
                  </a:lnTo>
                  <a:lnTo>
                    <a:pt x="390" y="1077"/>
                  </a:lnTo>
                  <a:lnTo>
                    <a:pt x="390" y="1072"/>
                  </a:lnTo>
                  <a:lnTo>
                    <a:pt x="391" y="1075"/>
                  </a:lnTo>
                  <a:lnTo>
                    <a:pt x="393" y="1082"/>
                  </a:lnTo>
                  <a:lnTo>
                    <a:pt x="394" y="1091"/>
                  </a:lnTo>
                  <a:lnTo>
                    <a:pt x="395" y="1096"/>
                  </a:lnTo>
                  <a:lnTo>
                    <a:pt x="395" y="1098"/>
                  </a:lnTo>
                  <a:lnTo>
                    <a:pt x="396" y="1099"/>
                  </a:lnTo>
                  <a:lnTo>
                    <a:pt x="398" y="1098"/>
                  </a:lnTo>
                  <a:lnTo>
                    <a:pt x="399" y="1096"/>
                  </a:lnTo>
                  <a:lnTo>
                    <a:pt x="399" y="1092"/>
                  </a:lnTo>
                  <a:lnTo>
                    <a:pt x="400" y="1086"/>
                  </a:lnTo>
                  <a:lnTo>
                    <a:pt x="401" y="1078"/>
                  </a:lnTo>
                  <a:lnTo>
                    <a:pt x="403" y="1072"/>
                  </a:lnTo>
                  <a:lnTo>
                    <a:pt x="403" y="1067"/>
                  </a:lnTo>
                  <a:lnTo>
                    <a:pt x="404" y="1065"/>
                  </a:lnTo>
                  <a:lnTo>
                    <a:pt x="405" y="1066"/>
                  </a:lnTo>
                  <a:lnTo>
                    <a:pt x="406" y="1071"/>
                  </a:lnTo>
                  <a:lnTo>
                    <a:pt x="406" y="1077"/>
                  </a:lnTo>
                  <a:lnTo>
                    <a:pt x="408" y="1083"/>
                  </a:lnTo>
                  <a:lnTo>
                    <a:pt x="409" y="1087"/>
                  </a:lnTo>
                  <a:lnTo>
                    <a:pt x="410" y="1091"/>
                  </a:lnTo>
                  <a:lnTo>
                    <a:pt x="410" y="1092"/>
                  </a:lnTo>
                  <a:lnTo>
                    <a:pt x="411" y="1093"/>
                  </a:lnTo>
                  <a:lnTo>
                    <a:pt x="413" y="1093"/>
                  </a:lnTo>
                  <a:lnTo>
                    <a:pt x="414" y="1093"/>
                  </a:lnTo>
                  <a:lnTo>
                    <a:pt x="414" y="1093"/>
                  </a:lnTo>
                  <a:lnTo>
                    <a:pt x="415" y="1092"/>
                  </a:lnTo>
                  <a:lnTo>
                    <a:pt x="416" y="1092"/>
                  </a:lnTo>
                  <a:lnTo>
                    <a:pt x="418" y="1092"/>
                  </a:lnTo>
                  <a:lnTo>
                    <a:pt x="418" y="1091"/>
                  </a:lnTo>
                  <a:lnTo>
                    <a:pt x="419" y="1089"/>
                  </a:lnTo>
                  <a:lnTo>
                    <a:pt x="420" y="1088"/>
                  </a:lnTo>
                  <a:lnTo>
                    <a:pt x="421" y="1086"/>
                  </a:lnTo>
                  <a:lnTo>
                    <a:pt x="421" y="1083"/>
                  </a:lnTo>
                  <a:lnTo>
                    <a:pt x="423" y="1082"/>
                  </a:lnTo>
                  <a:lnTo>
                    <a:pt x="424" y="1079"/>
                  </a:lnTo>
                  <a:lnTo>
                    <a:pt x="425" y="1077"/>
                  </a:lnTo>
                  <a:lnTo>
                    <a:pt x="425" y="1076"/>
                  </a:lnTo>
                  <a:lnTo>
                    <a:pt x="426" y="1073"/>
                  </a:lnTo>
                  <a:lnTo>
                    <a:pt x="427" y="1070"/>
                  </a:lnTo>
                  <a:lnTo>
                    <a:pt x="429" y="1061"/>
                  </a:lnTo>
                  <a:lnTo>
                    <a:pt x="429" y="1047"/>
                  </a:lnTo>
                  <a:lnTo>
                    <a:pt x="430" y="1031"/>
                  </a:lnTo>
                  <a:lnTo>
                    <a:pt x="431" y="1015"/>
                  </a:lnTo>
                  <a:lnTo>
                    <a:pt x="432" y="1001"/>
                  </a:lnTo>
                  <a:lnTo>
                    <a:pt x="432" y="1001"/>
                  </a:lnTo>
                  <a:lnTo>
                    <a:pt x="434" y="1020"/>
                  </a:lnTo>
                  <a:lnTo>
                    <a:pt x="435" y="1050"/>
                  </a:lnTo>
                  <a:lnTo>
                    <a:pt x="436" y="1081"/>
                  </a:lnTo>
                  <a:lnTo>
                    <a:pt x="436" y="1104"/>
                  </a:lnTo>
                  <a:lnTo>
                    <a:pt x="437" y="1118"/>
                  </a:lnTo>
                  <a:lnTo>
                    <a:pt x="439" y="1123"/>
                  </a:lnTo>
                  <a:lnTo>
                    <a:pt x="440" y="1125"/>
                  </a:lnTo>
                  <a:lnTo>
                    <a:pt x="440" y="1127"/>
                  </a:lnTo>
                  <a:lnTo>
                    <a:pt x="441" y="1125"/>
                  </a:lnTo>
                  <a:lnTo>
                    <a:pt x="442" y="1123"/>
                  </a:lnTo>
                  <a:lnTo>
                    <a:pt x="444" y="1120"/>
                  </a:lnTo>
                  <a:lnTo>
                    <a:pt x="444" y="1118"/>
                  </a:lnTo>
                  <a:lnTo>
                    <a:pt x="445" y="1115"/>
                  </a:lnTo>
                  <a:lnTo>
                    <a:pt x="446" y="1112"/>
                  </a:lnTo>
                  <a:lnTo>
                    <a:pt x="447" y="1108"/>
                  </a:lnTo>
                  <a:lnTo>
                    <a:pt x="449" y="1106"/>
                  </a:lnTo>
                  <a:lnTo>
                    <a:pt x="449" y="1103"/>
                  </a:lnTo>
                  <a:lnTo>
                    <a:pt x="450" y="1102"/>
                  </a:lnTo>
                  <a:lnTo>
                    <a:pt x="451" y="1101"/>
                  </a:lnTo>
                  <a:lnTo>
                    <a:pt x="452" y="1099"/>
                  </a:lnTo>
                  <a:lnTo>
                    <a:pt x="452" y="1098"/>
                  </a:lnTo>
                  <a:lnTo>
                    <a:pt x="454" y="1098"/>
                  </a:lnTo>
                  <a:lnTo>
                    <a:pt x="455" y="1097"/>
                  </a:lnTo>
                  <a:lnTo>
                    <a:pt x="456" y="1097"/>
                  </a:lnTo>
                  <a:lnTo>
                    <a:pt x="456" y="1096"/>
                  </a:lnTo>
                  <a:lnTo>
                    <a:pt x="457" y="1096"/>
                  </a:lnTo>
                  <a:lnTo>
                    <a:pt x="459" y="1094"/>
                  </a:lnTo>
                  <a:lnTo>
                    <a:pt x="460" y="1093"/>
                  </a:lnTo>
                  <a:lnTo>
                    <a:pt x="460" y="1093"/>
                  </a:lnTo>
                  <a:lnTo>
                    <a:pt x="461" y="1092"/>
                  </a:lnTo>
                  <a:lnTo>
                    <a:pt x="462" y="1091"/>
                  </a:lnTo>
                  <a:lnTo>
                    <a:pt x="463" y="1089"/>
                  </a:lnTo>
                  <a:lnTo>
                    <a:pt x="463" y="1089"/>
                  </a:lnTo>
                  <a:lnTo>
                    <a:pt x="465" y="1088"/>
                  </a:lnTo>
                  <a:lnTo>
                    <a:pt x="466" y="1089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8" y="1089"/>
                  </a:lnTo>
                  <a:lnTo>
                    <a:pt x="470" y="1089"/>
                  </a:lnTo>
                  <a:lnTo>
                    <a:pt x="471" y="1089"/>
                  </a:lnTo>
                  <a:lnTo>
                    <a:pt x="471" y="1088"/>
                  </a:lnTo>
                  <a:lnTo>
                    <a:pt x="472" y="1087"/>
                  </a:lnTo>
                  <a:lnTo>
                    <a:pt x="473" y="1086"/>
                  </a:lnTo>
                  <a:lnTo>
                    <a:pt x="475" y="1086"/>
                  </a:lnTo>
                  <a:lnTo>
                    <a:pt x="475" y="1086"/>
                  </a:lnTo>
                  <a:lnTo>
                    <a:pt x="476" y="1086"/>
                  </a:lnTo>
                  <a:lnTo>
                    <a:pt x="477" y="1086"/>
                  </a:lnTo>
                  <a:lnTo>
                    <a:pt x="478" y="1087"/>
                  </a:lnTo>
                  <a:lnTo>
                    <a:pt x="478" y="1087"/>
                  </a:lnTo>
                  <a:lnTo>
                    <a:pt x="480" y="1088"/>
                  </a:lnTo>
                  <a:lnTo>
                    <a:pt x="481" y="1089"/>
                  </a:lnTo>
                  <a:lnTo>
                    <a:pt x="482" y="1091"/>
                  </a:lnTo>
                  <a:lnTo>
                    <a:pt x="482" y="1093"/>
                  </a:lnTo>
                  <a:lnTo>
                    <a:pt x="483" y="1094"/>
                  </a:lnTo>
                  <a:lnTo>
                    <a:pt x="485" y="1096"/>
                  </a:lnTo>
                  <a:lnTo>
                    <a:pt x="486" y="1096"/>
                  </a:lnTo>
                  <a:lnTo>
                    <a:pt x="486" y="1097"/>
                  </a:lnTo>
                  <a:lnTo>
                    <a:pt x="487" y="1097"/>
                  </a:lnTo>
                  <a:lnTo>
                    <a:pt x="488" y="1097"/>
                  </a:lnTo>
                  <a:lnTo>
                    <a:pt x="490" y="1098"/>
                  </a:lnTo>
                  <a:lnTo>
                    <a:pt x="490" y="1097"/>
                  </a:lnTo>
                  <a:lnTo>
                    <a:pt x="491" y="1097"/>
                  </a:lnTo>
                  <a:lnTo>
                    <a:pt x="492" y="1097"/>
                  </a:lnTo>
                  <a:lnTo>
                    <a:pt x="493" y="1097"/>
                  </a:lnTo>
                  <a:lnTo>
                    <a:pt x="493" y="1097"/>
                  </a:lnTo>
                  <a:lnTo>
                    <a:pt x="495" y="1097"/>
                  </a:lnTo>
                  <a:lnTo>
                    <a:pt x="496" y="1097"/>
                  </a:lnTo>
                  <a:lnTo>
                    <a:pt x="497" y="1094"/>
                  </a:lnTo>
                  <a:lnTo>
                    <a:pt x="497" y="1089"/>
                  </a:lnTo>
                  <a:lnTo>
                    <a:pt x="498" y="1073"/>
                  </a:lnTo>
                  <a:lnTo>
                    <a:pt x="499" y="1032"/>
                  </a:lnTo>
                  <a:lnTo>
                    <a:pt x="501" y="938"/>
                  </a:lnTo>
                  <a:lnTo>
                    <a:pt x="501" y="747"/>
                  </a:lnTo>
                  <a:lnTo>
                    <a:pt x="502" y="402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301"/>
                  </a:lnTo>
                  <a:lnTo>
                    <a:pt x="516" y="554"/>
                  </a:lnTo>
                  <a:lnTo>
                    <a:pt x="517" y="721"/>
                  </a:lnTo>
                  <a:lnTo>
                    <a:pt x="517" y="830"/>
                  </a:lnTo>
                  <a:lnTo>
                    <a:pt x="518" y="899"/>
                  </a:lnTo>
                  <a:lnTo>
                    <a:pt x="519" y="945"/>
                  </a:lnTo>
                  <a:lnTo>
                    <a:pt x="521" y="976"/>
                  </a:lnTo>
                  <a:lnTo>
                    <a:pt x="521" y="998"/>
                  </a:lnTo>
                  <a:lnTo>
                    <a:pt x="522" y="1012"/>
                  </a:lnTo>
                  <a:lnTo>
                    <a:pt x="523" y="1024"/>
                  </a:lnTo>
                  <a:lnTo>
                    <a:pt x="524" y="1031"/>
                  </a:lnTo>
                  <a:lnTo>
                    <a:pt x="524" y="1037"/>
                  </a:lnTo>
                  <a:lnTo>
                    <a:pt x="526" y="1042"/>
                  </a:lnTo>
                  <a:lnTo>
                    <a:pt x="527" y="1046"/>
                  </a:lnTo>
                  <a:lnTo>
                    <a:pt x="528" y="1048"/>
                  </a:lnTo>
                  <a:lnTo>
                    <a:pt x="528" y="1050"/>
                  </a:lnTo>
                  <a:lnTo>
                    <a:pt x="529" y="1048"/>
                  </a:lnTo>
                  <a:lnTo>
                    <a:pt x="531" y="1043"/>
                  </a:lnTo>
                  <a:lnTo>
                    <a:pt x="532" y="1032"/>
                  </a:lnTo>
                  <a:lnTo>
                    <a:pt x="532" y="1011"/>
                  </a:lnTo>
                  <a:lnTo>
                    <a:pt x="533" y="980"/>
                  </a:lnTo>
                  <a:lnTo>
                    <a:pt x="534" y="939"/>
                  </a:lnTo>
                  <a:lnTo>
                    <a:pt x="535" y="893"/>
                  </a:lnTo>
                  <a:lnTo>
                    <a:pt x="535" y="863"/>
                  </a:lnTo>
                  <a:lnTo>
                    <a:pt x="537" y="825"/>
                  </a:lnTo>
                  <a:lnTo>
                    <a:pt x="538" y="799"/>
                  </a:lnTo>
                  <a:lnTo>
                    <a:pt x="539" y="788"/>
                  </a:lnTo>
                  <a:lnTo>
                    <a:pt x="539" y="793"/>
                  </a:lnTo>
                  <a:lnTo>
                    <a:pt x="540" y="814"/>
                  </a:lnTo>
                  <a:lnTo>
                    <a:pt x="542" y="849"/>
                  </a:lnTo>
                  <a:lnTo>
                    <a:pt x="543" y="891"/>
                  </a:lnTo>
                  <a:lnTo>
                    <a:pt x="543" y="935"/>
                  </a:lnTo>
                  <a:lnTo>
                    <a:pt x="544" y="978"/>
                  </a:lnTo>
                  <a:lnTo>
                    <a:pt x="545" y="1012"/>
                  </a:lnTo>
                  <a:lnTo>
                    <a:pt x="547" y="1039"/>
                  </a:lnTo>
                  <a:lnTo>
                    <a:pt x="547" y="1056"/>
                  </a:lnTo>
                  <a:lnTo>
                    <a:pt x="548" y="1068"/>
                  </a:lnTo>
                  <a:lnTo>
                    <a:pt x="549" y="1076"/>
                  </a:lnTo>
                  <a:lnTo>
                    <a:pt x="550" y="1081"/>
                  </a:lnTo>
                  <a:lnTo>
                    <a:pt x="550" y="1083"/>
                  </a:lnTo>
                  <a:lnTo>
                    <a:pt x="552" y="1084"/>
                  </a:lnTo>
                  <a:lnTo>
                    <a:pt x="553" y="1083"/>
                  </a:lnTo>
                  <a:lnTo>
                    <a:pt x="554" y="1079"/>
                  </a:lnTo>
                  <a:lnTo>
                    <a:pt x="554" y="1071"/>
                  </a:lnTo>
                  <a:lnTo>
                    <a:pt x="555" y="1058"/>
                  </a:lnTo>
                  <a:lnTo>
                    <a:pt x="557" y="1040"/>
                  </a:lnTo>
                  <a:lnTo>
                    <a:pt x="558" y="1015"/>
                  </a:lnTo>
                  <a:lnTo>
                    <a:pt x="558" y="989"/>
                  </a:lnTo>
                  <a:lnTo>
                    <a:pt x="559" y="964"/>
                  </a:lnTo>
                  <a:lnTo>
                    <a:pt x="560" y="945"/>
                  </a:lnTo>
                  <a:lnTo>
                    <a:pt x="562" y="935"/>
                  </a:lnTo>
                  <a:lnTo>
                    <a:pt x="563" y="939"/>
                  </a:lnTo>
                  <a:lnTo>
                    <a:pt x="563" y="953"/>
                  </a:lnTo>
                  <a:lnTo>
                    <a:pt x="564" y="974"/>
                  </a:lnTo>
                  <a:lnTo>
                    <a:pt x="565" y="999"/>
                  </a:lnTo>
                  <a:lnTo>
                    <a:pt x="567" y="1024"/>
                  </a:lnTo>
                  <a:lnTo>
                    <a:pt x="567" y="1045"/>
                  </a:lnTo>
                  <a:lnTo>
                    <a:pt x="568" y="1062"/>
                  </a:lnTo>
                  <a:lnTo>
                    <a:pt x="569" y="1075"/>
                  </a:lnTo>
                  <a:lnTo>
                    <a:pt x="570" y="1083"/>
                  </a:lnTo>
                  <a:lnTo>
                    <a:pt x="570" y="1089"/>
                  </a:lnTo>
                  <a:lnTo>
                    <a:pt x="571" y="1093"/>
                  </a:lnTo>
                  <a:lnTo>
                    <a:pt x="573" y="1094"/>
                  </a:lnTo>
                  <a:lnTo>
                    <a:pt x="574" y="1094"/>
                  </a:lnTo>
                  <a:lnTo>
                    <a:pt x="574" y="1092"/>
                  </a:lnTo>
                  <a:lnTo>
                    <a:pt x="575" y="1089"/>
                  </a:lnTo>
                  <a:lnTo>
                    <a:pt x="576" y="1084"/>
                  </a:lnTo>
                  <a:lnTo>
                    <a:pt x="578" y="1077"/>
                  </a:lnTo>
                  <a:lnTo>
                    <a:pt x="578" y="1071"/>
                  </a:lnTo>
                  <a:lnTo>
                    <a:pt x="579" y="1065"/>
                  </a:lnTo>
                  <a:lnTo>
                    <a:pt x="580" y="1061"/>
                  </a:lnTo>
                  <a:lnTo>
                    <a:pt x="581" y="1058"/>
                  </a:lnTo>
                  <a:lnTo>
                    <a:pt x="581" y="1061"/>
                  </a:lnTo>
                  <a:lnTo>
                    <a:pt x="583" y="1065"/>
                  </a:lnTo>
                  <a:lnTo>
                    <a:pt x="584" y="1071"/>
                  </a:lnTo>
                  <a:lnTo>
                    <a:pt x="585" y="1077"/>
                  </a:lnTo>
                  <a:lnTo>
                    <a:pt x="585" y="1083"/>
                  </a:lnTo>
                  <a:lnTo>
                    <a:pt x="586" y="1087"/>
                  </a:lnTo>
                  <a:lnTo>
                    <a:pt x="588" y="1089"/>
                  </a:lnTo>
                  <a:lnTo>
                    <a:pt x="589" y="1092"/>
                  </a:lnTo>
                  <a:lnTo>
                    <a:pt x="589" y="1093"/>
                  </a:lnTo>
                  <a:lnTo>
                    <a:pt x="590" y="1094"/>
                  </a:lnTo>
                  <a:lnTo>
                    <a:pt x="591" y="1094"/>
                  </a:lnTo>
                  <a:lnTo>
                    <a:pt x="593" y="1096"/>
                  </a:lnTo>
                  <a:lnTo>
                    <a:pt x="593" y="1096"/>
                  </a:lnTo>
                  <a:lnTo>
                    <a:pt x="594" y="1097"/>
                  </a:lnTo>
                  <a:lnTo>
                    <a:pt x="595" y="1097"/>
                  </a:lnTo>
                  <a:lnTo>
                    <a:pt x="596" y="1098"/>
                  </a:lnTo>
                  <a:lnTo>
                    <a:pt x="596" y="1098"/>
                  </a:lnTo>
                  <a:lnTo>
                    <a:pt x="598" y="1098"/>
                  </a:lnTo>
                  <a:lnTo>
                    <a:pt x="599" y="1099"/>
                  </a:lnTo>
                  <a:lnTo>
                    <a:pt x="600" y="1099"/>
                  </a:lnTo>
                  <a:lnTo>
                    <a:pt x="600" y="1099"/>
                  </a:lnTo>
                  <a:lnTo>
                    <a:pt x="601" y="1099"/>
                  </a:lnTo>
                  <a:lnTo>
                    <a:pt x="603" y="1099"/>
                  </a:lnTo>
                  <a:lnTo>
                    <a:pt x="604" y="1099"/>
                  </a:lnTo>
                  <a:lnTo>
                    <a:pt x="604" y="1099"/>
                  </a:lnTo>
                  <a:lnTo>
                    <a:pt x="605" y="1099"/>
                  </a:lnTo>
                  <a:lnTo>
                    <a:pt x="606" y="1098"/>
                  </a:lnTo>
                  <a:lnTo>
                    <a:pt x="607" y="1098"/>
                  </a:lnTo>
                  <a:lnTo>
                    <a:pt x="607" y="1098"/>
                  </a:lnTo>
                  <a:lnTo>
                    <a:pt x="609" y="1098"/>
                  </a:lnTo>
                  <a:lnTo>
                    <a:pt x="610" y="1098"/>
                  </a:lnTo>
                  <a:lnTo>
                    <a:pt x="611" y="1098"/>
                  </a:lnTo>
                  <a:lnTo>
                    <a:pt x="611" y="1097"/>
                  </a:lnTo>
                  <a:lnTo>
                    <a:pt x="612" y="1097"/>
                  </a:lnTo>
                  <a:lnTo>
                    <a:pt x="614" y="1096"/>
                  </a:lnTo>
                  <a:lnTo>
                    <a:pt x="615" y="1096"/>
                  </a:lnTo>
                  <a:lnTo>
                    <a:pt x="616" y="1094"/>
                  </a:lnTo>
                  <a:lnTo>
                    <a:pt x="616" y="1093"/>
                  </a:lnTo>
                  <a:lnTo>
                    <a:pt x="617" y="1093"/>
                  </a:lnTo>
                  <a:lnTo>
                    <a:pt x="619" y="1092"/>
                  </a:lnTo>
                  <a:lnTo>
                    <a:pt x="620" y="1092"/>
                  </a:lnTo>
                  <a:lnTo>
                    <a:pt x="620" y="1091"/>
                  </a:lnTo>
                  <a:lnTo>
                    <a:pt x="621" y="1091"/>
                  </a:lnTo>
                  <a:lnTo>
                    <a:pt x="622" y="1091"/>
                  </a:lnTo>
                  <a:lnTo>
                    <a:pt x="624" y="1091"/>
                  </a:lnTo>
                  <a:lnTo>
                    <a:pt x="624" y="1091"/>
                  </a:lnTo>
                  <a:lnTo>
                    <a:pt x="625" y="1091"/>
                  </a:lnTo>
                  <a:lnTo>
                    <a:pt x="626" y="1089"/>
                  </a:lnTo>
                  <a:lnTo>
                    <a:pt x="627" y="1089"/>
                  </a:lnTo>
                  <a:lnTo>
                    <a:pt x="627" y="1089"/>
                  </a:lnTo>
                  <a:lnTo>
                    <a:pt x="629" y="1089"/>
                  </a:lnTo>
                  <a:lnTo>
                    <a:pt x="630" y="1089"/>
                  </a:lnTo>
                  <a:lnTo>
                    <a:pt x="631" y="1089"/>
                  </a:lnTo>
                  <a:lnTo>
                    <a:pt x="631" y="1089"/>
                  </a:lnTo>
                  <a:lnTo>
                    <a:pt x="632" y="1089"/>
                  </a:lnTo>
                  <a:lnTo>
                    <a:pt x="634" y="1091"/>
                  </a:lnTo>
                  <a:lnTo>
                    <a:pt x="635" y="1091"/>
                  </a:lnTo>
                  <a:lnTo>
                    <a:pt x="635" y="1092"/>
                  </a:lnTo>
                  <a:lnTo>
                    <a:pt x="636" y="1092"/>
                  </a:lnTo>
                  <a:lnTo>
                    <a:pt x="637" y="1093"/>
                  </a:lnTo>
                  <a:lnTo>
                    <a:pt x="638" y="1094"/>
                  </a:lnTo>
                  <a:lnTo>
                    <a:pt x="638" y="1096"/>
                  </a:lnTo>
                  <a:lnTo>
                    <a:pt x="640" y="1096"/>
                  </a:lnTo>
                  <a:lnTo>
                    <a:pt x="641" y="1097"/>
                  </a:lnTo>
                  <a:lnTo>
                    <a:pt x="642" y="1097"/>
                  </a:lnTo>
                  <a:lnTo>
                    <a:pt x="642" y="1096"/>
                  </a:lnTo>
                  <a:lnTo>
                    <a:pt x="643" y="1094"/>
                  </a:lnTo>
                  <a:lnTo>
                    <a:pt x="645" y="1091"/>
                  </a:lnTo>
                  <a:lnTo>
                    <a:pt x="646" y="1084"/>
                  </a:lnTo>
                  <a:lnTo>
                    <a:pt x="646" y="1076"/>
                  </a:lnTo>
                  <a:lnTo>
                    <a:pt x="647" y="1063"/>
                  </a:lnTo>
                  <a:lnTo>
                    <a:pt x="648" y="1046"/>
                  </a:lnTo>
                  <a:lnTo>
                    <a:pt x="650" y="1027"/>
                  </a:lnTo>
                  <a:lnTo>
                    <a:pt x="650" y="1007"/>
                  </a:lnTo>
                  <a:lnTo>
                    <a:pt x="651" y="990"/>
                  </a:lnTo>
                  <a:lnTo>
                    <a:pt x="652" y="974"/>
                  </a:lnTo>
                  <a:lnTo>
                    <a:pt x="653" y="963"/>
                  </a:lnTo>
                  <a:lnTo>
                    <a:pt x="653" y="955"/>
                  </a:lnTo>
                  <a:lnTo>
                    <a:pt x="655" y="953"/>
                  </a:lnTo>
                  <a:lnTo>
                    <a:pt x="656" y="955"/>
                  </a:lnTo>
                  <a:lnTo>
                    <a:pt x="657" y="962"/>
                  </a:lnTo>
                  <a:lnTo>
                    <a:pt x="657" y="970"/>
                  </a:lnTo>
                  <a:lnTo>
                    <a:pt x="658" y="984"/>
                  </a:lnTo>
                  <a:lnTo>
                    <a:pt x="660" y="999"/>
                  </a:lnTo>
                  <a:lnTo>
                    <a:pt x="661" y="1014"/>
                  </a:lnTo>
                  <a:lnTo>
                    <a:pt x="661" y="1029"/>
                  </a:lnTo>
                  <a:lnTo>
                    <a:pt x="662" y="1042"/>
                  </a:lnTo>
                  <a:lnTo>
                    <a:pt x="663" y="1053"/>
                  </a:lnTo>
                  <a:lnTo>
                    <a:pt x="665" y="1062"/>
                  </a:lnTo>
                  <a:lnTo>
                    <a:pt x="665" y="1068"/>
                  </a:lnTo>
                  <a:lnTo>
                    <a:pt x="666" y="1075"/>
                  </a:lnTo>
                  <a:lnTo>
                    <a:pt x="667" y="1078"/>
                  </a:lnTo>
                  <a:lnTo>
                    <a:pt x="668" y="1082"/>
                  </a:lnTo>
                  <a:lnTo>
                    <a:pt x="668" y="1084"/>
                  </a:lnTo>
                  <a:lnTo>
                    <a:pt x="670" y="1087"/>
                  </a:lnTo>
                  <a:lnTo>
                    <a:pt x="671" y="1088"/>
                  </a:lnTo>
                  <a:lnTo>
                    <a:pt x="672" y="1091"/>
                  </a:lnTo>
                  <a:lnTo>
                    <a:pt x="673" y="1092"/>
                  </a:lnTo>
                  <a:lnTo>
                    <a:pt x="673" y="1093"/>
                  </a:lnTo>
                  <a:lnTo>
                    <a:pt x="674" y="1094"/>
                  </a:lnTo>
                  <a:lnTo>
                    <a:pt x="676" y="1094"/>
                  </a:lnTo>
                  <a:lnTo>
                    <a:pt x="677" y="1096"/>
                  </a:lnTo>
                  <a:lnTo>
                    <a:pt x="677" y="1096"/>
                  </a:lnTo>
                  <a:lnTo>
                    <a:pt x="678" y="1097"/>
                  </a:lnTo>
                  <a:lnTo>
                    <a:pt x="679" y="1097"/>
                  </a:lnTo>
                  <a:lnTo>
                    <a:pt x="681" y="1097"/>
                  </a:lnTo>
                  <a:lnTo>
                    <a:pt x="681" y="1098"/>
                  </a:lnTo>
                  <a:lnTo>
                    <a:pt x="682" y="1098"/>
                  </a:lnTo>
                  <a:lnTo>
                    <a:pt x="683" y="1099"/>
                  </a:lnTo>
                  <a:lnTo>
                    <a:pt x="684" y="1099"/>
                  </a:lnTo>
                  <a:lnTo>
                    <a:pt x="684" y="1099"/>
                  </a:lnTo>
                  <a:lnTo>
                    <a:pt x="686" y="1101"/>
                  </a:lnTo>
                  <a:lnTo>
                    <a:pt x="687" y="1099"/>
                  </a:lnTo>
                  <a:lnTo>
                    <a:pt x="688" y="1099"/>
                  </a:lnTo>
                  <a:lnTo>
                    <a:pt x="688" y="1099"/>
                  </a:lnTo>
                  <a:lnTo>
                    <a:pt x="689" y="1098"/>
                  </a:lnTo>
                  <a:lnTo>
                    <a:pt x="691" y="1098"/>
                  </a:lnTo>
                  <a:lnTo>
                    <a:pt x="692" y="1097"/>
                  </a:lnTo>
                  <a:lnTo>
                    <a:pt x="692" y="1096"/>
                  </a:lnTo>
                  <a:lnTo>
                    <a:pt x="693" y="1094"/>
                  </a:lnTo>
                  <a:lnTo>
                    <a:pt x="694" y="1092"/>
                  </a:lnTo>
                  <a:lnTo>
                    <a:pt x="696" y="1091"/>
                  </a:lnTo>
                  <a:lnTo>
                    <a:pt x="696" y="1088"/>
                  </a:lnTo>
                  <a:lnTo>
                    <a:pt x="697" y="1087"/>
                  </a:lnTo>
                  <a:lnTo>
                    <a:pt x="698" y="1086"/>
                  </a:lnTo>
                  <a:lnTo>
                    <a:pt x="699" y="1084"/>
                  </a:lnTo>
                  <a:lnTo>
                    <a:pt x="699" y="1084"/>
                  </a:lnTo>
                  <a:lnTo>
                    <a:pt x="701" y="1084"/>
                  </a:lnTo>
                  <a:lnTo>
                    <a:pt x="702" y="1084"/>
                  </a:lnTo>
                  <a:lnTo>
                    <a:pt x="703" y="1086"/>
                  </a:lnTo>
                  <a:lnTo>
                    <a:pt x="703" y="1087"/>
                  </a:lnTo>
                  <a:lnTo>
                    <a:pt x="704" y="1088"/>
                  </a:lnTo>
                  <a:lnTo>
                    <a:pt x="706" y="1089"/>
                  </a:lnTo>
                  <a:lnTo>
                    <a:pt x="707" y="1089"/>
                  </a:lnTo>
                  <a:lnTo>
                    <a:pt x="707" y="1091"/>
                  </a:lnTo>
                  <a:lnTo>
                    <a:pt x="708" y="1092"/>
                  </a:lnTo>
                  <a:lnTo>
                    <a:pt x="709" y="1093"/>
                  </a:lnTo>
                  <a:lnTo>
                    <a:pt x="710" y="1093"/>
                  </a:lnTo>
                  <a:lnTo>
                    <a:pt x="710" y="1094"/>
                  </a:lnTo>
                  <a:lnTo>
                    <a:pt x="712" y="1094"/>
                  </a:lnTo>
                  <a:lnTo>
                    <a:pt x="713" y="1096"/>
                  </a:lnTo>
                  <a:lnTo>
                    <a:pt x="714" y="1096"/>
                  </a:lnTo>
                  <a:lnTo>
                    <a:pt x="714" y="1097"/>
                  </a:lnTo>
                  <a:lnTo>
                    <a:pt x="715" y="1097"/>
                  </a:lnTo>
                  <a:lnTo>
                    <a:pt x="717" y="1097"/>
                  </a:lnTo>
                  <a:lnTo>
                    <a:pt x="718" y="1097"/>
                  </a:lnTo>
                  <a:lnTo>
                    <a:pt x="718" y="1097"/>
                  </a:lnTo>
                  <a:lnTo>
                    <a:pt x="719" y="1096"/>
                  </a:lnTo>
                  <a:lnTo>
                    <a:pt x="720" y="1096"/>
                  </a:lnTo>
                  <a:lnTo>
                    <a:pt x="722" y="1094"/>
                  </a:lnTo>
                  <a:lnTo>
                    <a:pt x="722" y="1094"/>
                  </a:lnTo>
                  <a:lnTo>
                    <a:pt x="723" y="1093"/>
                  </a:lnTo>
                  <a:lnTo>
                    <a:pt x="724" y="1093"/>
                  </a:lnTo>
                  <a:lnTo>
                    <a:pt x="725" y="1093"/>
                  </a:lnTo>
                  <a:lnTo>
                    <a:pt x="725" y="1093"/>
                  </a:lnTo>
                  <a:lnTo>
                    <a:pt x="727" y="1093"/>
                  </a:lnTo>
                  <a:lnTo>
                    <a:pt x="728" y="1093"/>
                  </a:lnTo>
                  <a:lnTo>
                    <a:pt x="729" y="1093"/>
                  </a:lnTo>
                  <a:lnTo>
                    <a:pt x="730" y="1093"/>
                  </a:lnTo>
                  <a:lnTo>
                    <a:pt x="730" y="1093"/>
                  </a:lnTo>
                  <a:lnTo>
                    <a:pt x="732" y="1093"/>
                  </a:lnTo>
                  <a:lnTo>
                    <a:pt x="733" y="1094"/>
                  </a:lnTo>
                  <a:lnTo>
                    <a:pt x="734" y="1094"/>
                  </a:lnTo>
                  <a:lnTo>
                    <a:pt x="734" y="1094"/>
                  </a:lnTo>
                  <a:lnTo>
                    <a:pt x="735" y="1094"/>
                  </a:lnTo>
                  <a:lnTo>
                    <a:pt x="737" y="1096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9" y="1097"/>
                  </a:lnTo>
                  <a:lnTo>
                    <a:pt x="740" y="1097"/>
                  </a:lnTo>
                  <a:lnTo>
                    <a:pt x="742" y="1097"/>
                  </a:lnTo>
                  <a:lnTo>
                    <a:pt x="742" y="1097"/>
                  </a:lnTo>
                  <a:lnTo>
                    <a:pt x="743" y="1097"/>
                  </a:lnTo>
                  <a:lnTo>
                    <a:pt x="744" y="1096"/>
                  </a:lnTo>
                  <a:lnTo>
                    <a:pt x="745" y="1094"/>
                  </a:lnTo>
                  <a:lnTo>
                    <a:pt x="745" y="1093"/>
                  </a:lnTo>
                  <a:lnTo>
                    <a:pt x="746" y="1089"/>
                  </a:lnTo>
                  <a:lnTo>
                    <a:pt x="748" y="1084"/>
                  </a:lnTo>
                  <a:lnTo>
                    <a:pt x="749" y="1077"/>
                  </a:lnTo>
                  <a:lnTo>
                    <a:pt x="749" y="1066"/>
                  </a:lnTo>
                  <a:lnTo>
                    <a:pt x="750" y="1053"/>
                  </a:lnTo>
                  <a:lnTo>
                    <a:pt x="751" y="1040"/>
                  </a:lnTo>
                  <a:lnTo>
                    <a:pt x="753" y="1026"/>
                  </a:lnTo>
                  <a:lnTo>
                    <a:pt x="753" y="1015"/>
                  </a:lnTo>
                  <a:lnTo>
                    <a:pt x="754" y="1007"/>
                  </a:lnTo>
                  <a:lnTo>
                    <a:pt x="755" y="1005"/>
                  </a:lnTo>
                  <a:lnTo>
                    <a:pt x="756" y="1006"/>
                  </a:lnTo>
                  <a:lnTo>
                    <a:pt x="756" y="1010"/>
                  </a:lnTo>
                  <a:lnTo>
                    <a:pt x="758" y="1016"/>
                  </a:lnTo>
                  <a:lnTo>
                    <a:pt x="759" y="1024"/>
                  </a:lnTo>
                  <a:lnTo>
                    <a:pt x="760" y="1032"/>
                  </a:lnTo>
                  <a:lnTo>
                    <a:pt x="760" y="1040"/>
                  </a:lnTo>
                  <a:lnTo>
                    <a:pt x="761" y="1047"/>
                  </a:lnTo>
                  <a:lnTo>
                    <a:pt x="763" y="1053"/>
                  </a:lnTo>
                  <a:lnTo>
                    <a:pt x="764" y="1060"/>
                  </a:lnTo>
                  <a:lnTo>
                    <a:pt x="764" y="1065"/>
                  </a:lnTo>
                  <a:lnTo>
                    <a:pt x="765" y="1070"/>
                  </a:lnTo>
                  <a:lnTo>
                    <a:pt x="766" y="1073"/>
                  </a:lnTo>
                  <a:lnTo>
                    <a:pt x="768" y="1076"/>
                  </a:lnTo>
                  <a:lnTo>
                    <a:pt x="768" y="1079"/>
                  </a:lnTo>
                  <a:lnTo>
                    <a:pt x="769" y="1082"/>
                  </a:lnTo>
                  <a:lnTo>
                    <a:pt x="770" y="1083"/>
                  </a:lnTo>
                  <a:lnTo>
                    <a:pt x="771" y="1086"/>
                  </a:lnTo>
                  <a:lnTo>
                    <a:pt x="771" y="1087"/>
                  </a:lnTo>
                  <a:lnTo>
                    <a:pt x="773" y="1088"/>
                  </a:lnTo>
                  <a:lnTo>
                    <a:pt x="774" y="1089"/>
                  </a:lnTo>
                  <a:lnTo>
                    <a:pt x="775" y="1089"/>
                  </a:lnTo>
                  <a:lnTo>
                    <a:pt x="775" y="1089"/>
                  </a:lnTo>
                  <a:lnTo>
                    <a:pt x="776" y="1089"/>
                  </a:lnTo>
                  <a:lnTo>
                    <a:pt x="778" y="1088"/>
                  </a:lnTo>
                  <a:lnTo>
                    <a:pt x="779" y="1088"/>
                  </a:lnTo>
                  <a:lnTo>
                    <a:pt x="779" y="1088"/>
                  </a:lnTo>
                  <a:lnTo>
                    <a:pt x="780" y="1088"/>
                  </a:lnTo>
                  <a:lnTo>
                    <a:pt x="781" y="1088"/>
                  </a:lnTo>
                  <a:lnTo>
                    <a:pt x="782" y="1088"/>
                  </a:lnTo>
                  <a:lnTo>
                    <a:pt x="782" y="1088"/>
                  </a:lnTo>
                  <a:lnTo>
                    <a:pt x="784" y="1089"/>
                  </a:lnTo>
                  <a:lnTo>
                    <a:pt x="785" y="1089"/>
                  </a:lnTo>
                  <a:lnTo>
                    <a:pt x="786" y="1091"/>
                  </a:lnTo>
                  <a:lnTo>
                    <a:pt x="787" y="1091"/>
                  </a:lnTo>
                  <a:lnTo>
                    <a:pt x="787" y="1092"/>
                  </a:lnTo>
                  <a:lnTo>
                    <a:pt x="789" y="1092"/>
                  </a:lnTo>
                  <a:lnTo>
                    <a:pt x="790" y="1092"/>
                  </a:lnTo>
                  <a:lnTo>
                    <a:pt x="791" y="1091"/>
                  </a:lnTo>
                  <a:lnTo>
                    <a:pt x="791" y="1091"/>
                  </a:lnTo>
                  <a:lnTo>
                    <a:pt x="792" y="1089"/>
                  </a:lnTo>
                  <a:lnTo>
                    <a:pt x="794" y="1089"/>
                  </a:lnTo>
                  <a:lnTo>
                    <a:pt x="795" y="1089"/>
                  </a:lnTo>
                  <a:lnTo>
                    <a:pt x="795" y="1089"/>
                  </a:lnTo>
                  <a:lnTo>
                    <a:pt x="796" y="1091"/>
                  </a:lnTo>
                  <a:lnTo>
                    <a:pt x="797" y="1092"/>
                  </a:lnTo>
                  <a:lnTo>
                    <a:pt x="799" y="1093"/>
                  </a:lnTo>
                  <a:lnTo>
                    <a:pt x="799" y="1094"/>
                  </a:lnTo>
                  <a:lnTo>
                    <a:pt x="800" y="1094"/>
                  </a:lnTo>
                  <a:lnTo>
                    <a:pt x="801" y="1096"/>
                  </a:lnTo>
                  <a:lnTo>
                    <a:pt x="802" y="1096"/>
                  </a:lnTo>
                  <a:lnTo>
                    <a:pt x="802" y="1097"/>
                  </a:lnTo>
                  <a:lnTo>
                    <a:pt x="804" y="1097"/>
                  </a:lnTo>
                  <a:lnTo>
                    <a:pt x="805" y="1097"/>
                  </a:lnTo>
                  <a:lnTo>
                    <a:pt x="806" y="1097"/>
                  </a:lnTo>
                  <a:lnTo>
                    <a:pt x="806" y="1097"/>
                  </a:lnTo>
                  <a:lnTo>
                    <a:pt x="807" y="1097"/>
                  </a:lnTo>
                  <a:lnTo>
                    <a:pt x="809" y="1097"/>
                  </a:lnTo>
                  <a:lnTo>
                    <a:pt x="810" y="1097"/>
                  </a:lnTo>
                  <a:lnTo>
                    <a:pt x="810" y="1097"/>
                  </a:lnTo>
                  <a:lnTo>
                    <a:pt x="811" y="1097"/>
                  </a:lnTo>
                  <a:lnTo>
                    <a:pt x="812" y="1097"/>
                  </a:lnTo>
                  <a:lnTo>
                    <a:pt x="814" y="1096"/>
                  </a:lnTo>
                  <a:lnTo>
                    <a:pt x="814" y="1094"/>
                  </a:lnTo>
                  <a:lnTo>
                    <a:pt x="815" y="1092"/>
                  </a:lnTo>
                  <a:lnTo>
                    <a:pt x="816" y="1088"/>
                  </a:lnTo>
                  <a:lnTo>
                    <a:pt x="817" y="1082"/>
                  </a:lnTo>
                  <a:lnTo>
                    <a:pt x="817" y="1073"/>
                  </a:lnTo>
                  <a:lnTo>
                    <a:pt x="818" y="1061"/>
                  </a:lnTo>
                  <a:lnTo>
                    <a:pt x="820" y="1043"/>
                  </a:lnTo>
                  <a:lnTo>
                    <a:pt x="821" y="1022"/>
                  </a:lnTo>
                  <a:lnTo>
                    <a:pt x="821" y="996"/>
                  </a:lnTo>
                  <a:lnTo>
                    <a:pt x="822" y="965"/>
                  </a:lnTo>
                  <a:lnTo>
                    <a:pt x="823" y="930"/>
                  </a:lnTo>
                  <a:lnTo>
                    <a:pt x="825" y="893"/>
                  </a:lnTo>
                  <a:lnTo>
                    <a:pt x="825" y="856"/>
                  </a:lnTo>
                  <a:lnTo>
                    <a:pt x="826" y="820"/>
                  </a:lnTo>
                  <a:lnTo>
                    <a:pt x="827" y="789"/>
                  </a:lnTo>
                  <a:lnTo>
                    <a:pt x="828" y="764"/>
                  </a:lnTo>
                  <a:lnTo>
                    <a:pt x="828" y="747"/>
                  </a:lnTo>
                  <a:lnTo>
                    <a:pt x="830" y="740"/>
                  </a:lnTo>
                  <a:lnTo>
                    <a:pt x="831" y="743"/>
                  </a:lnTo>
                  <a:lnTo>
                    <a:pt x="832" y="754"/>
                  </a:lnTo>
                  <a:lnTo>
                    <a:pt x="832" y="775"/>
                  </a:lnTo>
                  <a:lnTo>
                    <a:pt x="833" y="803"/>
                  </a:lnTo>
                  <a:lnTo>
                    <a:pt x="835" y="834"/>
                  </a:lnTo>
                  <a:lnTo>
                    <a:pt x="836" y="867"/>
                  </a:lnTo>
                  <a:lnTo>
                    <a:pt x="836" y="902"/>
                  </a:lnTo>
                  <a:lnTo>
                    <a:pt x="837" y="933"/>
                  </a:lnTo>
                  <a:lnTo>
                    <a:pt x="838" y="962"/>
                  </a:lnTo>
                  <a:lnTo>
                    <a:pt x="840" y="985"/>
                  </a:lnTo>
                  <a:lnTo>
                    <a:pt x="841" y="1004"/>
                  </a:lnTo>
                  <a:lnTo>
                    <a:pt x="841" y="1016"/>
                  </a:lnTo>
                  <a:lnTo>
                    <a:pt x="842" y="1026"/>
                  </a:lnTo>
                  <a:lnTo>
                    <a:pt x="843" y="1034"/>
                  </a:lnTo>
                  <a:lnTo>
                    <a:pt x="845" y="1040"/>
                  </a:lnTo>
                  <a:lnTo>
                    <a:pt x="845" y="1045"/>
                  </a:lnTo>
                  <a:lnTo>
                    <a:pt x="846" y="1051"/>
                  </a:lnTo>
                  <a:lnTo>
                    <a:pt x="847" y="1057"/>
                  </a:lnTo>
                  <a:lnTo>
                    <a:pt x="848" y="1065"/>
                  </a:lnTo>
                  <a:lnTo>
                    <a:pt x="848" y="1071"/>
                  </a:lnTo>
                  <a:lnTo>
                    <a:pt x="850" y="1077"/>
                  </a:lnTo>
                  <a:lnTo>
                    <a:pt x="851" y="1082"/>
                  </a:lnTo>
                  <a:lnTo>
                    <a:pt x="852" y="1086"/>
                  </a:lnTo>
                  <a:lnTo>
                    <a:pt x="852" y="1088"/>
                  </a:lnTo>
                  <a:lnTo>
                    <a:pt x="853" y="1091"/>
                  </a:lnTo>
                  <a:lnTo>
                    <a:pt x="854" y="1092"/>
                  </a:lnTo>
                  <a:lnTo>
                    <a:pt x="856" y="1093"/>
                  </a:lnTo>
                  <a:lnTo>
                    <a:pt x="856" y="1094"/>
                  </a:lnTo>
                  <a:lnTo>
                    <a:pt x="857" y="1096"/>
                  </a:lnTo>
                  <a:lnTo>
                    <a:pt x="858" y="1096"/>
                  </a:lnTo>
                  <a:lnTo>
                    <a:pt x="859" y="1097"/>
                  </a:lnTo>
                  <a:lnTo>
                    <a:pt x="859" y="1097"/>
                  </a:lnTo>
                  <a:lnTo>
                    <a:pt x="861" y="1097"/>
                  </a:lnTo>
                  <a:lnTo>
                    <a:pt x="862" y="1097"/>
                  </a:lnTo>
                  <a:lnTo>
                    <a:pt x="863" y="1096"/>
                  </a:lnTo>
                  <a:lnTo>
                    <a:pt x="863" y="1096"/>
                  </a:lnTo>
                  <a:lnTo>
                    <a:pt x="864" y="1094"/>
                  </a:lnTo>
                  <a:lnTo>
                    <a:pt x="866" y="1093"/>
                  </a:lnTo>
                  <a:lnTo>
                    <a:pt x="867" y="1092"/>
                  </a:lnTo>
                  <a:lnTo>
                    <a:pt x="867" y="1091"/>
                  </a:lnTo>
                  <a:lnTo>
                    <a:pt x="868" y="1089"/>
                  </a:lnTo>
                  <a:lnTo>
                    <a:pt x="869" y="1088"/>
                  </a:lnTo>
                  <a:lnTo>
                    <a:pt x="871" y="1086"/>
                  </a:lnTo>
                  <a:lnTo>
                    <a:pt x="871" y="1084"/>
                  </a:lnTo>
                  <a:lnTo>
                    <a:pt x="872" y="1082"/>
                  </a:lnTo>
                  <a:lnTo>
                    <a:pt x="873" y="1079"/>
                  </a:lnTo>
                  <a:lnTo>
                    <a:pt x="874" y="1077"/>
                  </a:lnTo>
                  <a:lnTo>
                    <a:pt x="874" y="1075"/>
                  </a:lnTo>
                  <a:lnTo>
                    <a:pt x="876" y="1072"/>
                  </a:lnTo>
                  <a:lnTo>
                    <a:pt x="877" y="1071"/>
                  </a:lnTo>
                  <a:lnTo>
                    <a:pt x="878" y="1071"/>
                  </a:lnTo>
                  <a:lnTo>
                    <a:pt x="878" y="1072"/>
                  </a:lnTo>
                  <a:lnTo>
                    <a:pt x="879" y="1073"/>
                  </a:lnTo>
                  <a:lnTo>
                    <a:pt x="881" y="1076"/>
                  </a:lnTo>
                  <a:lnTo>
                    <a:pt x="882" y="1079"/>
                  </a:lnTo>
                  <a:lnTo>
                    <a:pt x="882" y="1082"/>
                  </a:lnTo>
                  <a:lnTo>
                    <a:pt x="883" y="1084"/>
                  </a:lnTo>
                  <a:lnTo>
                    <a:pt x="884" y="1087"/>
                  </a:lnTo>
                  <a:lnTo>
                    <a:pt x="886" y="1089"/>
                  </a:lnTo>
                  <a:lnTo>
                    <a:pt x="886" y="1091"/>
                  </a:lnTo>
                  <a:lnTo>
                    <a:pt x="887" y="1092"/>
                  </a:lnTo>
                  <a:lnTo>
                    <a:pt x="888" y="1092"/>
                  </a:lnTo>
                  <a:lnTo>
                    <a:pt x="889" y="1093"/>
                  </a:lnTo>
                  <a:lnTo>
                    <a:pt x="889" y="1094"/>
                  </a:lnTo>
                  <a:lnTo>
                    <a:pt x="890" y="1094"/>
                  </a:lnTo>
                  <a:lnTo>
                    <a:pt x="892" y="1094"/>
                  </a:lnTo>
                  <a:lnTo>
                    <a:pt x="893" y="1096"/>
                  </a:lnTo>
                  <a:lnTo>
                    <a:pt x="893" y="1096"/>
                  </a:lnTo>
                  <a:lnTo>
                    <a:pt x="894" y="1096"/>
                  </a:lnTo>
                  <a:lnTo>
                    <a:pt x="895" y="1096"/>
                  </a:lnTo>
                  <a:lnTo>
                    <a:pt x="897" y="1096"/>
                  </a:lnTo>
                  <a:lnTo>
                    <a:pt x="898" y="1097"/>
                  </a:lnTo>
                  <a:lnTo>
                    <a:pt x="898" y="1097"/>
                  </a:lnTo>
                  <a:lnTo>
                    <a:pt x="899" y="1097"/>
                  </a:lnTo>
                  <a:lnTo>
                    <a:pt x="900" y="1097"/>
                  </a:lnTo>
                  <a:lnTo>
                    <a:pt x="902" y="1098"/>
                  </a:lnTo>
                  <a:lnTo>
                    <a:pt x="902" y="1098"/>
                  </a:lnTo>
                  <a:lnTo>
                    <a:pt x="903" y="1098"/>
                  </a:lnTo>
                  <a:lnTo>
                    <a:pt x="904" y="1099"/>
                  </a:lnTo>
                  <a:lnTo>
                    <a:pt x="905" y="1101"/>
                  </a:lnTo>
                  <a:lnTo>
                    <a:pt x="905" y="1102"/>
                  </a:lnTo>
                  <a:lnTo>
                    <a:pt x="907" y="1102"/>
                  </a:lnTo>
                  <a:lnTo>
                    <a:pt x="908" y="1103"/>
                  </a:lnTo>
                  <a:lnTo>
                    <a:pt x="909" y="1103"/>
                  </a:lnTo>
                  <a:lnTo>
                    <a:pt x="909" y="1103"/>
                  </a:lnTo>
                  <a:lnTo>
                    <a:pt x="910" y="1102"/>
                  </a:lnTo>
                  <a:lnTo>
                    <a:pt x="912" y="1101"/>
                  </a:lnTo>
                  <a:lnTo>
                    <a:pt x="913" y="1099"/>
                  </a:lnTo>
                  <a:lnTo>
                    <a:pt x="913" y="1098"/>
                  </a:lnTo>
                  <a:lnTo>
                    <a:pt x="914" y="1097"/>
                  </a:lnTo>
                  <a:lnTo>
                    <a:pt x="915" y="1097"/>
                  </a:lnTo>
                  <a:lnTo>
                    <a:pt x="917" y="1097"/>
                  </a:lnTo>
                  <a:lnTo>
                    <a:pt x="917" y="1097"/>
                  </a:lnTo>
                  <a:lnTo>
                    <a:pt x="918" y="1097"/>
                  </a:lnTo>
                  <a:lnTo>
                    <a:pt x="919" y="1097"/>
                  </a:lnTo>
                  <a:lnTo>
                    <a:pt x="920" y="1097"/>
                  </a:lnTo>
                  <a:lnTo>
                    <a:pt x="920" y="1097"/>
                  </a:lnTo>
                  <a:lnTo>
                    <a:pt x="922" y="1097"/>
                  </a:lnTo>
                  <a:lnTo>
                    <a:pt x="923" y="1097"/>
                  </a:lnTo>
                  <a:lnTo>
                    <a:pt x="924" y="1097"/>
                  </a:lnTo>
                  <a:lnTo>
                    <a:pt x="924" y="1097"/>
                  </a:lnTo>
                  <a:lnTo>
                    <a:pt x="925" y="1096"/>
                  </a:lnTo>
                  <a:lnTo>
                    <a:pt x="926" y="1096"/>
                  </a:lnTo>
                  <a:lnTo>
                    <a:pt x="928" y="1094"/>
                  </a:lnTo>
                  <a:lnTo>
                    <a:pt x="928" y="1094"/>
                  </a:lnTo>
                  <a:lnTo>
                    <a:pt x="929" y="1093"/>
                  </a:lnTo>
                  <a:lnTo>
                    <a:pt x="930" y="1092"/>
                  </a:lnTo>
                  <a:lnTo>
                    <a:pt x="931" y="1091"/>
                  </a:lnTo>
                  <a:lnTo>
                    <a:pt x="931" y="1088"/>
                  </a:lnTo>
                  <a:lnTo>
                    <a:pt x="933" y="1087"/>
                  </a:lnTo>
                  <a:lnTo>
                    <a:pt x="934" y="1087"/>
                  </a:lnTo>
                  <a:lnTo>
                    <a:pt x="935" y="1086"/>
                  </a:lnTo>
                  <a:lnTo>
                    <a:pt x="935" y="1084"/>
                  </a:lnTo>
                  <a:lnTo>
                    <a:pt x="936" y="1083"/>
                  </a:lnTo>
                  <a:lnTo>
                    <a:pt x="938" y="1083"/>
                  </a:lnTo>
                  <a:lnTo>
                    <a:pt x="939" y="1082"/>
                  </a:lnTo>
                  <a:lnTo>
                    <a:pt x="939" y="1082"/>
                  </a:lnTo>
                  <a:lnTo>
                    <a:pt x="940" y="1081"/>
                  </a:lnTo>
                  <a:lnTo>
                    <a:pt x="941" y="1078"/>
                  </a:lnTo>
                  <a:lnTo>
                    <a:pt x="943" y="1076"/>
                  </a:lnTo>
                  <a:lnTo>
                    <a:pt x="943" y="1071"/>
                  </a:lnTo>
                  <a:lnTo>
                    <a:pt x="944" y="1065"/>
                  </a:lnTo>
                  <a:lnTo>
                    <a:pt x="945" y="1056"/>
                  </a:lnTo>
                  <a:lnTo>
                    <a:pt x="946" y="1043"/>
                  </a:lnTo>
                  <a:lnTo>
                    <a:pt x="946" y="1026"/>
                  </a:lnTo>
                  <a:lnTo>
                    <a:pt x="948" y="1005"/>
                  </a:lnTo>
                  <a:lnTo>
                    <a:pt x="949" y="978"/>
                  </a:lnTo>
                  <a:lnTo>
                    <a:pt x="950" y="947"/>
                  </a:lnTo>
                  <a:lnTo>
                    <a:pt x="950" y="913"/>
                  </a:lnTo>
                  <a:lnTo>
                    <a:pt x="951" y="881"/>
                  </a:lnTo>
                  <a:lnTo>
                    <a:pt x="953" y="853"/>
                  </a:lnTo>
                  <a:lnTo>
                    <a:pt x="954" y="836"/>
                  </a:lnTo>
                  <a:lnTo>
                    <a:pt x="955" y="830"/>
                  </a:lnTo>
                  <a:lnTo>
                    <a:pt x="955" y="840"/>
                  </a:lnTo>
                  <a:lnTo>
                    <a:pt x="956" y="861"/>
                  </a:lnTo>
                  <a:lnTo>
                    <a:pt x="958" y="888"/>
                  </a:lnTo>
                  <a:lnTo>
                    <a:pt x="959" y="922"/>
                  </a:lnTo>
                  <a:lnTo>
                    <a:pt x="959" y="954"/>
                  </a:lnTo>
                  <a:lnTo>
                    <a:pt x="960" y="985"/>
                  </a:lnTo>
                  <a:lnTo>
                    <a:pt x="961" y="1011"/>
                  </a:lnTo>
                  <a:lnTo>
                    <a:pt x="962" y="1031"/>
                  </a:lnTo>
                  <a:lnTo>
                    <a:pt x="962" y="1046"/>
                  </a:lnTo>
                  <a:lnTo>
                    <a:pt x="964" y="1056"/>
                  </a:lnTo>
                  <a:lnTo>
                    <a:pt x="965" y="1062"/>
                  </a:lnTo>
                  <a:lnTo>
                    <a:pt x="966" y="1066"/>
                  </a:lnTo>
                  <a:lnTo>
                    <a:pt x="966" y="1067"/>
                  </a:lnTo>
                  <a:lnTo>
                    <a:pt x="967" y="1068"/>
                  </a:lnTo>
                  <a:lnTo>
                    <a:pt x="969" y="1068"/>
                  </a:lnTo>
                  <a:lnTo>
                    <a:pt x="970" y="1071"/>
                  </a:lnTo>
                  <a:lnTo>
                    <a:pt x="970" y="1072"/>
                  </a:lnTo>
                  <a:lnTo>
                    <a:pt x="971" y="1076"/>
                  </a:lnTo>
                  <a:lnTo>
                    <a:pt x="972" y="1078"/>
                  </a:lnTo>
                  <a:lnTo>
                    <a:pt x="974" y="1082"/>
                  </a:lnTo>
                  <a:lnTo>
                    <a:pt x="974" y="1086"/>
                  </a:lnTo>
                  <a:lnTo>
                    <a:pt x="975" y="1088"/>
                  </a:lnTo>
                  <a:lnTo>
                    <a:pt x="976" y="1091"/>
                  </a:lnTo>
                  <a:lnTo>
                    <a:pt x="977" y="1093"/>
                  </a:lnTo>
                  <a:lnTo>
                    <a:pt x="977" y="1094"/>
                  </a:lnTo>
                  <a:lnTo>
                    <a:pt x="979" y="1096"/>
                  </a:lnTo>
                  <a:lnTo>
                    <a:pt x="980" y="1096"/>
                  </a:lnTo>
                  <a:lnTo>
                    <a:pt x="981" y="1096"/>
                  </a:lnTo>
                  <a:lnTo>
                    <a:pt x="981" y="1096"/>
                  </a:lnTo>
                  <a:lnTo>
                    <a:pt x="982" y="1096"/>
                  </a:lnTo>
                  <a:lnTo>
                    <a:pt x="984" y="1096"/>
                  </a:lnTo>
                  <a:lnTo>
                    <a:pt x="985" y="1094"/>
                  </a:lnTo>
                  <a:lnTo>
                    <a:pt x="985" y="1094"/>
                  </a:lnTo>
                  <a:lnTo>
                    <a:pt x="986" y="1093"/>
                  </a:lnTo>
                  <a:lnTo>
                    <a:pt x="987" y="1093"/>
                  </a:lnTo>
                  <a:lnTo>
                    <a:pt x="989" y="1093"/>
                  </a:lnTo>
                  <a:lnTo>
                    <a:pt x="989" y="1092"/>
                  </a:lnTo>
                  <a:lnTo>
                    <a:pt x="990" y="1092"/>
                  </a:lnTo>
                  <a:lnTo>
                    <a:pt x="991" y="1092"/>
                  </a:lnTo>
                  <a:lnTo>
                    <a:pt x="992" y="1092"/>
                  </a:lnTo>
                  <a:lnTo>
                    <a:pt x="992" y="1092"/>
                  </a:lnTo>
                  <a:lnTo>
                    <a:pt x="994" y="1092"/>
                  </a:lnTo>
                  <a:lnTo>
                    <a:pt x="995" y="1093"/>
                  </a:lnTo>
                  <a:lnTo>
                    <a:pt x="996" y="1093"/>
                  </a:lnTo>
                  <a:lnTo>
                    <a:pt x="996" y="1094"/>
                  </a:lnTo>
                  <a:lnTo>
                    <a:pt x="997" y="1094"/>
                  </a:lnTo>
                  <a:lnTo>
                    <a:pt x="998" y="1094"/>
                  </a:lnTo>
                  <a:lnTo>
                    <a:pt x="1000" y="1094"/>
                  </a:lnTo>
                  <a:lnTo>
                    <a:pt x="1000" y="1096"/>
                  </a:lnTo>
                  <a:lnTo>
                    <a:pt x="1001" y="1096"/>
                  </a:lnTo>
                  <a:lnTo>
                    <a:pt x="1002" y="1096"/>
                  </a:lnTo>
                  <a:lnTo>
                    <a:pt x="1003" y="1096"/>
                  </a:lnTo>
                  <a:lnTo>
                    <a:pt x="1003" y="1096"/>
                  </a:lnTo>
                  <a:lnTo>
                    <a:pt x="1005" y="1096"/>
                  </a:lnTo>
                  <a:lnTo>
                    <a:pt x="1006" y="1097"/>
                  </a:lnTo>
                  <a:lnTo>
                    <a:pt x="1007" y="1097"/>
                  </a:lnTo>
                  <a:lnTo>
                    <a:pt x="1008" y="1097"/>
                  </a:lnTo>
                  <a:lnTo>
                    <a:pt x="1008" y="1097"/>
                  </a:lnTo>
                  <a:lnTo>
                    <a:pt x="1010" y="1097"/>
                  </a:lnTo>
                  <a:lnTo>
                    <a:pt x="1011" y="1096"/>
                  </a:lnTo>
                  <a:lnTo>
                    <a:pt x="1012" y="1094"/>
                  </a:lnTo>
                  <a:lnTo>
                    <a:pt x="1012" y="1092"/>
                  </a:lnTo>
                  <a:lnTo>
                    <a:pt x="1013" y="1091"/>
                  </a:lnTo>
                  <a:lnTo>
                    <a:pt x="1015" y="1089"/>
                  </a:lnTo>
                  <a:lnTo>
                    <a:pt x="1016" y="1089"/>
                  </a:lnTo>
                  <a:lnTo>
                    <a:pt x="1016" y="1091"/>
                  </a:lnTo>
                  <a:lnTo>
                    <a:pt x="1017" y="1092"/>
                  </a:lnTo>
                  <a:lnTo>
                    <a:pt x="1018" y="1094"/>
                  </a:lnTo>
                  <a:lnTo>
                    <a:pt x="1020" y="1096"/>
                  </a:lnTo>
                  <a:lnTo>
                    <a:pt x="1020" y="1097"/>
                  </a:lnTo>
                  <a:lnTo>
                    <a:pt x="1021" y="1098"/>
                  </a:lnTo>
                  <a:lnTo>
                    <a:pt x="1022" y="1099"/>
                  </a:lnTo>
                  <a:lnTo>
                    <a:pt x="1023" y="1099"/>
                  </a:lnTo>
                  <a:lnTo>
                    <a:pt x="1023" y="1099"/>
                  </a:lnTo>
                  <a:lnTo>
                    <a:pt x="1025" y="1099"/>
                  </a:lnTo>
                  <a:lnTo>
                    <a:pt x="1026" y="1099"/>
                  </a:lnTo>
                  <a:lnTo>
                    <a:pt x="1027" y="1099"/>
                  </a:lnTo>
                  <a:lnTo>
                    <a:pt x="1027" y="1099"/>
                  </a:lnTo>
                  <a:lnTo>
                    <a:pt x="1028" y="1099"/>
                  </a:lnTo>
                  <a:lnTo>
                    <a:pt x="1029" y="1099"/>
                  </a:lnTo>
                  <a:lnTo>
                    <a:pt x="1031" y="1099"/>
                  </a:lnTo>
                  <a:lnTo>
                    <a:pt x="1031" y="1099"/>
                  </a:lnTo>
                  <a:lnTo>
                    <a:pt x="1032" y="1101"/>
                  </a:lnTo>
                  <a:lnTo>
                    <a:pt x="1033" y="1101"/>
                  </a:lnTo>
                  <a:lnTo>
                    <a:pt x="1034" y="1101"/>
                  </a:lnTo>
                  <a:lnTo>
                    <a:pt x="1034" y="1099"/>
                  </a:lnTo>
                  <a:lnTo>
                    <a:pt x="1036" y="1099"/>
                  </a:lnTo>
                  <a:lnTo>
                    <a:pt x="1037" y="1099"/>
                  </a:lnTo>
                  <a:lnTo>
                    <a:pt x="1038" y="1099"/>
                  </a:lnTo>
                  <a:lnTo>
                    <a:pt x="1038" y="1099"/>
                  </a:lnTo>
                  <a:lnTo>
                    <a:pt x="1039" y="1099"/>
                  </a:lnTo>
                  <a:lnTo>
                    <a:pt x="1041" y="1098"/>
                  </a:lnTo>
                  <a:lnTo>
                    <a:pt x="1042" y="1098"/>
                  </a:lnTo>
                  <a:lnTo>
                    <a:pt x="1042" y="1098"/>
                  </a:lnTo>
                  <a:lnTo>
                    <a:pt x="1043" y="1098"/>
                  </a:lnTo>
                  <a:lnTo>
                    <a:pt x="1044" y="1097"/>
                  </a:lnTo>
                  <a:lnTo>
                    <a:pt x="1046" y="1097"/>
                  </a:lnTo>
                  <a:lnTo>
                    <a:pt x="1046" y="1097"/>
                  </a:lnTo>
                  <a:lnTo>
                    <a:pt x="1047" y="1097"/>
                  </a:lnTo>
                  <a:lnTo>
                    <a:pt x="1048" y="1097"/>
                  </a:lnTo>
                  <a:lnTo>
                    <a:pt x="1049" y="1096"/>
                  </a:lnTo>
                  <a:lnTo>
                    <a:pt x="1049" y="1096"/>
                  </a:lnTo>
                  <a:lnTo>
                    <a:pt x="1051" y="1097"/>
                  </a:lnTo>
                  <a:lnTo>
                    <a:pt x="1052" y="1097"/>
                  </a:lnTo>
                  <a:lnTo>
                    <a:pt x="1053" y="1097"/>
                  </a:lnTo>
                  <a:lnTo>
                    <a:pt x="1053" y="1097"/>
                  </a:lnTo>
                  <a:lnTo>
                    <a:pt x="1054" y="1097"/>
                  </a:lnTo>
                  <a:lnTo>
                    <a:pt x="1056" y="1097"/>
                  </a:lnTo>
                  <a:lnTo>
                    <a:pt x="1057" y="1097"/>
                  </a:lnTo>
                  <a:lnTo>
                    <a:pt x="1057" y="1097"/>
                  </a:lnTo>
                  <a:lnTo>
                    <a:pt x="1058" y="1097"/>
                  </a:lnTo>
                  <a:lnTo>
                    <a:pt x="1059" y="1097"/>
                  </a:lnTo>
                  <a:lnTo>
                    <a:pt x="1061" y="1097"/>
                  </a:lnTo>
                  <a:lnTo>
                    <a:pt x="1061" y="1096"/>
                  </a:lnTo>
                  <a:lnTo>
                    <a:pt x="1062" y="1096"/>
                  </a:lnTo>
                  <a:lnTo>
                    <a:pt x="1063" y="1096"/>
                  </a:lnTo>
                  <a:lnTo>
                    <a:pt x="1064" y="1096"/>
                  </a:lnTo>
                  <a:lnTo>
                    <a:pt x="1065" y="1096"/>
                  </a:lnTo>
                  <a:lnTo>
                    <a:pt x="1065" y="1094"/>
                  </a:lnTo>
                  <a:lnTo>
                    <a:pt x="1067" y="1094"/>
                  </a:lnTo>
                  <a:lnTo>
                    <a:pt x="1068" y="1094"/>
                  </a:lnTo>
                  <a:lnTo>
                    <a:pt x="1069" y="1093"/>
                  </a:lnTo>
                  <a:lnTo>
                    <a:pt x="1069" y="1093"/>
                  </a:lnTo>
                  <a:lnTo>
                    <a:pt x="1070" y="1093"/>
                  </a:lnTo>
                  <a:lnTo>
                    <a:pt x="1072" y="1093"/>
                  </a:lnTo>
                  <a:lnTo>
                    <a:pt x="1073" y="1093"/>
                  </a:lnTo>
                  <a:lnTo>
                    <a:pt x="1073" y="1092"/>
                  </a:lnTo>
                  <a:lnTo>
                    <a:pt x="1074" y="1092"/>
                  </a:lnTo>
                  <a:lnTo>
                    <a:pt x="1075" y="1091"/>
                  </a:lnTo>
                  <a:lnTo>
                    <a:pt x="1077" y="1087"/>
                  </a:lnTo>
                  <a:lnTo>
                    <a:pt x="1077" y="1083"/>
                  </a:lnTo>
                  <a:lnTo>
                    <a:pt x="1078" y="1078"/>
                  </a:lnTo>
                  <a:lnTo>
                    <a:pt x="1079" y="1072"/>
                  </a:lnTo>
                  <a:lnTo>
                    <a:pt x="1080" y="1066"/>
                  </a:lnTo>
                  <a:lnTo>
                    <a:pt x="1080" y="1061"/>
                  </a:lnTo>
                  <a:lnTo>
                    <a:pt x="1082" y="1058"/>
                  </a:lnTo>
                  <a:lnTo>
                    <a:pt x="1083" y="1058"/>
                  </a:lnTo>
                  <a:lnTo>
                    <a:pt x="1084" y="1062"/>
                  </a:lnTo>
                  <a:lnTo>
                    <a:pt x="1084" y="1067"/>
                  </a:lnTo>
                  <a:lnTo>
                    <a:pt x="1085" y="1072"/>
                  </a:lnTo>
                  <a:lnTo>
                    <a:pt x="1087" y="1078"/>
                  </a:lnTo>
                  <a:lnTo>
                    <a:pt x="1088" y="1083"/>
                  </a:lnTo>
                  <a:lnTo>
                    <a:pt x="1088" y="1088"/>
                  </a:lnTo>
                  <a:lnTo>
                    <a:pt x="1089" y="1091"/>
                  </a:lnTo>
                  <a:lnTo>
                    <a:pt x="1090" y="1093"/>
                  </a:lnTo>
                  <a:lnTo>
                    <a:pt x="1092" y="1096"/>
                  </a:lnTo>
                  <a:lnTo>
                    <a:pt x="1092" y="1097"/>
                  </a:lnTo>
                  <a:lnTo>
                    <a:pt x="1093" y="1097"/>
                  </a:lnTo>
                  <a:lnTo>
                    <a:pt x="1094" y="1097"/>
                  </a:lnTo>
                  <a:lnTo>
                    <a:pt x="1095" y="1096"/>
                  </a:lnTo>
                  <a:lnTo>
                    <a:pt x="1095" y="1093"/>
                  </a:lnTo>
                  <a:lnTo>
                    <a:pt x="1097" y="1089"/>
                  </a:lnTo>
                  <a:lnTo>
                    <a:pt x="1098" y="1083"/>
                  </a:lnTo>
                  <a:lnTo>
                    <a:pt x="1099" y="1073"/>
                  </a:lnTo>
                  <a:lnTo>
                    <a:pt x="1099" y="1060"/>
                  </a:lnTo>
                  <a:lnTo>
                    <a:pt x="1100" y="1043"/>
                  </a:lnTo>
                  <a:lnTo>
                    <a:pt x="1101" y="1027"/>
                  </a:lnTo>
                  <a:lnTo>
                    <a:pt x="1103" y="1016"/>
                  </a:lnTo>
                  <a:lnTo>
                    <a:pt x="1103" y="1011"/>
                  </a:lnTo>
                  <a:lnTo>
                    <a:pt x="1104" y="1015"/>
                  </a:lnTo>
                  <a:lnTo>
                    <a:pt x="1105" y="1026"/>
                  </a:lnTo>
                  <a:lnTo>
                    <a:pt x="1106" y="1041"/>
                  </a:lnTo>
                  <a:lnTo>
                    <a:pt x="1106" y="1057"/>
                  </a:lnTo>
                  <a:lnTo>
                    <a:pt x="1108" y="1076"/>
                  </a:lnTo>
                  <a:lnTo>
                    <a:pt x="1109" y="1086"/>
                  </a:lnTo>
                  <a:lnTo>
                    <a:pt x="1110" y="1094"/>
                  </a:lnTo>
                  <a:lnTo>
                    <a:pt x="1110" y="1101"/>
                  </a:lnTo>
                  <a:lnTo>
                    <a:pt x="1111" y="1104"/>
                  </a:lnTo>
                  <a:lnTo>
                    <a:pt x="1113" y="1109"/>
                  </a:lnTo>
                  <a:lnTo>
                    <a:pt x="1114" y="1113"/>
                  </a:lnTo>
                  <a:lnTo>
                    <a:pt x="1114" y="1115"/>
                  </a:lnTo>
                  <a:lnTo>
                    <a:pt x="1115" y="1119"/>
                  </a:lnTo>
                  <a:lnTo>
                    <a:pt x="1116" y="1123"/>
                  </a:lnTo>
                  <a:lnTo>
                    <a:pt x="1118" y="1127"/>
                  </a:lnTo>
                  <a:lnTo>
                    <a:pt x="1118" y="1130"/>
                  </a:lnTo>
                  <a:lnTo>
                    <a:pt x="1119" y="1133"/>
                  </a:lnTo>
                  <a:lnTo>
                    <a:pt x="1120" y="1135"/>
                  </a:lnTo>
                  <a:lnTo>
                    <a:pt x="1121" y="1138"/>
                  </a:lnTo>
                  <a:lnTo>
                    <a:pt x="1123" y="1138"/>
                  </a:lnTo>
                  <a:lnTo>
                    <a:pt x="1123" y="1137"/>
                  </a:lnTo>
                  <a:lnTo>
                    <a:pt x="1124" y="1130"/>
                  </a:lnTo>
                  <a:lnTo>
                    <a:pt x="1125" y="1115"/>
                  </a:lnTo>
                  <a:lnTo>
                    <a:pt x="1126" y="1084"/>
                  </a:lnTo>
                  <a:lnTo>
                    <a:pt x="1126" y="1030"/>
                  </a:lnTo>
                  <a:lnTo>
                    <a:pt x="1128" y="940"/>
                  </a:lnTo>
                  <a:lnTo>
                    <a:pt x="1129" y="814"/>
                  </a:lnTo>
                  <a:lnTo>
                    <a:pt x="1130" y="656"/>
                  </a:lnTo>
                  <a:lnTo>
                    <a:pt x="1130" y="491"/>
                  </a:lnTo>
                  <a:lnTo>
                    <a:pt x="1131" y="351"/>
                  </a:lnTo>
                  <a:lnTo>
                    <a:pt x="1133" y="272"/>
                  </a:lnTo>
                  <a:lnTo>
                    <a:pt x="1134" y="293"/>
                  </a:lnTo>
                  <a:lnTo>
                    <a:pt x="1134" y="397"/>
                  </a:lnTo>
                  <a:lnTo>
                    <a:pt x="1135" y="544"/>
                  </a:lnTo>
                  <a:lnTo>
                    <a:pt x="1136" y="703"/>
                  </a:lnTo>
                  <a:lnTo>
                    <a:pt x="1137" y="846"/>
                  </a:lnTo>
                  <a:lnTo>
                    <a:pt x="1137" y="960"/>
                  </a:lnTo>
                  <a:lnTo>
                    <a:pt x="1139" y="1045"/>
                  </a:lnTo>
                  <a:lnTo>
                    <a:pt x="1140" y="1122"/>
                  </a:lnTo>
                  <a:lnTo>
                    <a:pt x="1141" y="1159"/>
                  </a:lnTo>
                  <a:lnTo>
                    <a:pt x="1141" y="1185"/>
                  </a:lnTo>
                  <a:lnTo>
                    <a:pt x="1142" y="1202"/>
                  </a:lnTo>
                  <a:lnTo>
                    <a:pt x="1144" y="1211"/>
                  </a:lnTo>
                  <a:lnTo>
                    <a:pt x="1145" y="1211"/>
                  </a:lnTo>
                  <a:lnTo>
                    <a:pt x="1145" y="1201"/>
                  </a:lnTo>
                  <a:lnTo>
                    <a:pt x="1146" y="1176"/>
                  </a:lnTo>
                  <a:lnTo>
                    <a:pt x="1147" y="1150"/>
                  </a:lnTo>
                  <a:lnTo>
                    <a:pt x="1149" y="1119"/>
                  </a:lnTo>
                  <a:lnTo>
                    <a:pt x="1149" y="1089"/>
                  </a:lnTo>
                  <a:lnTo>
                    <a:pt x="1150" y="1062"/>
                  </a:lnTo>
                  <a:lnTo>
                    <a:pt x="1151" y="1041"/>
                  </a:lnTo>
                  <a:lnTo>
                    <a:pt x="1152" y="1025"/>
                  </a:lnTo>
                  <a:lnTo>
                    <a:pt x="1152" y="1022"/>
                  </a:lnTo>
                  <a:lnTo>
                    <a:pt x="1154" y="1027"/>
                  </a:lnTo>
                  <a:lnTo>
                    <a:pt x="1155" y="1035"/>
                  </a:lnTo>
                  <a:lnTo>
                    <a:pt x="1156" y="1043"/>
                  </a:lnTo>
                  <a:lnTo>
                    <a:pt x="1156" y="1050"/>
                  </a:lnTo>
                  <a:lnTo>
                    <a:pt x="1157" y="1050"/>
                  </a:lnTo>
                  <a:lnTo>
                    <a:pt x="1159" y="1046"/>
                  </a:lnTo>
                  <a:lnTo>
                    <a:pt x="1160" y="1043"/>
                  </a:lnTo>
                  <a:lnTo>
                    <a:pt x="1160" y="1046"/>
                  </a:lnTo>
                  <a:lnTo>
                    <a:pt x="1161" y="1058"/>
                  </a:lnTo>
                  <a:lnTo>
                    <a:pt x="1162" y="1082"/>
                  </a:lnTo>
                  <a:lnTo>
                    <a:pt x="1164" y="1113"/>
                  </a:lnTo>
                  <a:lnTo>
                    <a:pt x="1164" y="1149"/>
                  </a:lnTo>
                  <a:lnTo>
                    <a:pt x="1165" y="1183"/>
                  </a:lnTo>
                  <a:lnTo>
                    <a:pt x="1166" y="1212"/>
                  </a:lnTo>
                  <a:lnTo>
                    <a:pt x="1167" y="1235"/>
                  </a:lnTo>
                  <a:lnTo>
                    <a:pt x="1167" y="1251"/>
                  </a:lnTo>
                  <a:lnTo>
                    <a:pt x="1169" y="1262"/>
                  </a:lnTo>
                  <a:lnTo>
                    <a:pt x="1170" y="1269"/>
                  </a:lnTo>
                  <a:lnTo>
                    <a:pt x="1171" y="1273"/>
                  </a:lnTo>
                  <a:lnTo>
                    <a:pt x="1171" y="1273"/>
                  </a:lnTo>
                  <a:lnTo>
                    <a:pt x="1172" y="1273"/>
                  </a:lnTo>
                  <a:lnTo>
                    <a:pt x="1173" y="1271"/>
                  </a:lnTo>
                  <a:lnTo>
                    <a:pt x="1175" y="1267"/>
                  </a:lnTo>
                  <a:lnTo>
                    <a:pt x="1176" y="1261"/>
                  </a:lnTo>
                  <a:lnTo>
                    <a:pt x="1176" y="1256"/>
                  </a:lnTo>
                  <a:lnTo>
                    <a:pt x="1177" y="1248"/>
                  </a:lnTo>
                  <a:lnTo>
                    <a:pt x="1178" y="1241"/>
                  </a:lnTo>
                  <a:lnTo>
                    <a:pt x="1180" y="1233"/>
                  </a:lnTo>
                  <a:lnTo>
                    <a:pt x="1180" y="1225"/>
                  </a:lnTo>
                  <a:lnTo>
                    <a:pt x="1181" y="1217"/>
                  </a:lnTo>
                  <a:lnTo>
                    <a:pt x="1182" y="1210"/>
                  </a:lnTo>
                  <a:lnTo>
                    <a:pt x="1183" y="1204"/>
                  </a:lnTo>
                  <a:lnTo>
                    <a:pt x="1183" y="1197"/>
                  </a:lnTo>
                  <a:lnTo>
                    <a:pt x="1185" y="1194"/>
                  </a:lnTo>
                  <a:lnTo>
                    <a:pt x="1186" y="1190"/>
                  </a:lnTo>
                  <a:lnTo>
                    <a:pt x="1187" y="1188"/>
                  </a:lnTo>
                  <a:lnTo>
                    <a:pt x="1187" y="1184"/>
                  </a:lnTo>
                  <a:lnTo>
                    <a:pt x="1188" y="1180"/>
                  </a:lnTo>
                  <a:lnTo>
                    <a:pt x="1190" y="1175"/>
                  </a:lnTo>
                  <a:lnTo>
                    <a:pt x="1191" y="1169"/>
                  </a:lnTo>
                  <a:lnTo>
                    <a:pt x="1191" y="1163"/>
                  </a:lnTo>
                  <a:lnTo>
                    <a:pt x="1192" y="1156"/>
                  </a:lnTo>
                  <a:lnTo>
                    <a:pt x="1193" y="1150"/>
                  </a:lnTo>
                  <a:lnTo>
                    <a:pt x="1195" y="1145"/>
                  </a:lnTo>
                  <a:lnTo>
                    <a:pt x="1195" y="1142"/>
                  </a:lnTo>
                  <a:lnTo>
                    <a:pt x="1196" y="1138"/>
                  </a:lnTo>
                  <a:lnTo>
                    <a:pt x="1197" y="1134"/>
                  </a:lnTo>
                  <a:lnTo>
                    <a:pt x="1198" y="1130"/>
                  </a:lnTo>
                  <a:lnTo>
                    <a:pt x="1198" y="1127"/>
                  </a:lnTo>
                  <a:lnTo>
                    <a:pt x="1200" y="1123"/>
                  </a:lnTo>
                  <a:lnTo>
                    <a:pt x="1201" y="1120"/>
                  </a:lnTo>
                  <a:lnTo>
                    <a:pt x="1202" y="1117"/>
                  </a:lnTo>
                  <a:lnTo>
                    <a:pt x="1202" y="1114"/>
                  </a:lnTo>
                  <a:lnTo>
                    <a:pt x="1203" y="1112"/>
                  </a:lnTo>
                  <a:lnTo>
                    <a:pt x="1205" y="1109"/>
                  </a:lnTo>
                  <a:lnTo>
                    <a:pt x="1206" y="1107"/>
                  </a:lnTo>
                  <a:lnTo>
                    <a:pt x="1206" y="1104"/>
                  </a:lnTo>
                  <a:lnTo>
                    <a:pt x="1207" y="1103"/>
                  </a:lnTo>
                  <a:lnTo>
                    <a:pt x="1208" y="1102"/>
                  </a:lnTo>
                  <a:lnTo>
                    <a:pt x="1209" y="1101"/>
                  </a:lnTo>
                  <a:lnTo>
                    <a:pt x="1209" y="1099"/>
                  </a:lnTo>
                  <a:lnTo>
                    <a:pt x="1211" y="1098"/>
                  </a:lnTo>
                  <a:lnTo>
                    <a:pt x="1212" y="1097"/>
                  </a:lnTo>
                  <a:lnTo>
                    <a:pt x="1213" y="1097"/>
                  </a:lnTo>
                  <a:lnTo>
                    <a:pt x="1213" y="1097"/>
                  </a:lnTo>
                  <a:lnTo>
                    <a:pt x="1214" y="1096"/>
                  </a:lnTo>
                  <a:lnTo>
                    <a:pt x="1216" y="1096"/>
                  </a:lnTo>
                  <a:lnTo>
                    <a:pt x="1217" y="1096"/>
                  </a:lnTo>
                  <a:lnTo>
                    <a:pt x="1217" y="1097"/>
                  </a:lnTo>
                  <a:lnTo>
                    <a:pt x="1218" y="1097"/>
                  </a:lnTo>
                  <a:lnTo>
                    <a:pt x="1219" y="1097"/>
                  </a:lnTo>
                  <a:lnTo>
                    <a:pt x="1221" y="1097"/>
                  </a:lnTo>
                  <a:lnTo>
                    <a:pt x="1221" y="1096"/>
                  </a:lnTo>
                  <a:lnTo>
                    <a:pt x="1222" y="1094"/>
                  </a:lnTo>
                  <a:lnTo>
                    <a:pt x="1223" y="1093"/>
                  </a:lnTo>
                  <a:lnTo>
                    <a:pt x="1224" y="1092"/>
                  </a:lnTo>
                  <a:lnTo>
                    <a:pt x="1224" y="1091"/>
                  </a:lnTo>
                  <a:lnTo>
                    <a:pt x="1226" y="1089"/>
                  </a:lnTo>
                  <a:lnTo>
                    <a:pt x="1227" y="1088"/>
                  </a:lnTo>
                  <a:lnTo>
                    <a:pt x="1228" y="1089"/>
                  </a:lnTo>
                  <a:lnTo>
                    <a:pt x="1228" y="1089"/>
                  </a:lnTo>
                  <a:lnTo>
                    <a:pt x="1229" y="1089"/>
                  </a:lnTo>
                  <a:lnTo>
                    <a:pt x="1231" y="1089"/>
                  </a:lnTo>
                  <a:lnTo>
                    <a:pt x="1232" y="1089"/>
                  </a:lnTo>
                  <a:lnTo>
                    <a:pt x="1233" y="1087"/>
                  </a:lnTo>
                  <a:lnTo>
                    <a:pt x="1233" y="1084"/>
                  </a:lnTo>
                  <a:lnTo>
                    <a:pt x="1234" y="1082"/>
                  </a:lnTo>
                  <a:lnTo>
                    <a:pt x="1236" y="1077"/>
                  </a:lnTo>
                  <a:lnTo>
                    <a:pt x="1237" y="1073"/>
                  </a:lnTo>
                  <a:lnTo>
                    <a:pt x="1237" y="1070"/>
                  </a:lnTo>
                  <a:lnTo>
                    <a:pt x="1238" y="1067"/>
                  </a:lnTo>
                  <a:lnTo>
                    <a:pt x="1239" y="1065"/>
                  </a:lnTo>
                  <a:lnTo>
                    <a:pt x="1241" y="1065"/>
                  </a:lnTo>
                  <a:lnTo>
                    <a:pt x="1241" y="1065"/>
                  </a:lnTo>
                  <a:lnTo>
                    <a:pt x="1242" y="1066"/>
                  </a:lnTo>
                  <a:lnTo>
                    <a:pt x="1243" y="1067"/>
                  </a:lnTo>
                  <a:lnTo>
                    <a:pt x="1244" y="1070"/>
                  </a:lnTo>
                  <a:lnTo>
                    <a:pt x="1244" y="1072"/>
                  </a:lnTo>
                  <a:lnTo>
                    <a:pt x="1245" y="1075"/>
                  </a:lnTo>
                  <a:lnTo>
                    <a:pt x="1247" y="1077"/>
                  </a:lnTo>
                  <a:lnTo>
                    <a:pt x="1248" y="1079"/>
                  </a:lnTo>
                  <a:lnTo>
                    <a:pt x="1248" y="1081"/>
                  </a:lnTo>
                  <a:lnTo>
                    <a:pt x="1249" y="1083"/>
                  </a:lnTo>
                  <a:lnTo>
                    <a:pt x="1250" y="1084"/>
                  </a:lnTo>
                  <a:lnTo>
                    <a:pt x="1252" y="1086"/>
                  </a:lnTo>
                  <a:lnTo>
                    <a:pt x="1252" y="1087"/>
                  </a:lnTo>
                  <a:lnTo>
                    <a:pt x="1253" y="1088"/>
                  </a:lnTo>
                  <a:lnTo>
                    <a:pt x="1254" y="1089"/>
                  </a:lnTo>
                  <a:lnTo>
                    <a:pt x="1255" y="1091"/>
                  </a:lnTo>
                  <a:lnTo>
                    <a:pt x="1255" y="1092"/>
                  </a:lnTo>
                  <a:lnTo>
                    <a:pt x="1257" y="1093"/>
                  </a:lnTo>
                  <a:lnTo>
                    <a:pt x="1258" y="1093"/>
                  </a:lnTo>
                  <a:lnTo>
                    <a:pt x="1259" y="1094"/>
                  </a:lnTo>
                  <a:lnTo>
                    <a:pt x="1259" y="1094"/>
                  </a:lnTo>
                  <a:lnTo>
                    <a:pt x="1260" y="1094"/>
                  </a:lnTo>
                  <a:lnTo>
                    <a:pt x="1262" y="1096"/>
                  </a:lnTo>
                  <a:lnTo>
                    <a:pt x="1263" y="1096"/>
                  </a:lnTo>
                  <a:lnTo>
                    <a:pt x="1263" y="1096"/>
                  </a:lnTo>
                  <a:lnTo>
                    <a:pt x="1264" y="1096"/>
                  </a:lnTo>
                  <a:lnTo>
                    <a:pt x="1265" y="1097"/>
                  </a:lnTo>
                  <a:lnTo>
                    <a:pt x="1267" y="1097"/>
                  </a:lnTo>
                  <a:lnTo>
                    <a:pt x="1267" y="1097"/>
                  </a:lnTo>
                  <a:lnTo>
                    <a:pt x="1268" y="1097"/>
                  </a:lnTo>
                  <a:lnTo>
                    <a:pt x="1269" y="1097"/>
                  </a:lnTo>
                  <a:lnTo>
                    <a:pt x="1270" y="1097"/>
                  </a:lnTo>
                  <a:lnTo>
                    <a:pt x="1270" y="1097"/>
                  </a:lnTo>
                  <a:lnTo>
                    <a:pt x="1272" y="1097"/>
                  </a:lnTo>
                  <a:lnTo>
                    <a:pt x="1273" y="1097"/>
                  </a:lnTo>
                  <a:lnTo>
                    <a:pt x="1274" y="1097"/>
                  </a:lnTo>
                  <a:lnTo>
                    <a:pt x="1274" y="1097"/>
                  </a:lnTo>
                  <a:lnTo>
                    <a:pt x="1275" y="1097"/>
                  </a:lnTo>
                  <a:lnTo>
                    <a:pt x="1277" y="1097"/>
                  </a:lnTo>
                  <a:lnTo>
                    <a:pt x="1278" y="1097"/>
                  </a:lnTo>
                  <a:lnTo>
                    <a:pt x="1278" y="1097"/>
                  </a:lnTo>
                  <a:lnTo>
                    <a:pt x="1279" y="1097"/>
                  </a:lnTo>
                  <a:lnTo>
                    <a:pt x="1280" y="1097"/>
                  </a:lnTo>
                  <a:lnTo>
                    <a:pt x="1281" y="1097"/>
                  </a:lnTo>
                  <a:lnTo>
                    <a:pt x="1281" y="1097"/>
                  </a:lnTo>
                  <a:lnTo>
                    <a:pt x="1283" y="1096"/>
                  </a:lnTo>
                  <a:lnTo>
                    <a:pt x="1284" y="1094"/>
                  </a:lnTo>
                  <a:lnTo>
                    <a:pt x="1285" y="1093"/>
                  </a:lnTo>
                  <a:lnTo>
                    <a:pt x="1285" y="1089"/>
                  </a:lnTo>
                  <a:lnTo>
                    <a:pt x="1286" y="1086"/>
                  </a:lnTo>
                  <a:lnTo>
                    <a:pt x="1288" y="1082"/>
                  </a:lnTo>
                  <a:lnTo>
                    <a:pt x="1289" y="1077"/>
                  </a:lnTo>
                  <a:lnTo>
                    <a:pt x="1290" y="1072"/>
                  </a:lnTo>
                  <a:lnTo>
                    <a:pt x="1290" y="1067"/>
                  </a:lnTo>
                  <a:lnTo>
                    <a:pt x="1291" y="1066"/>
                  </a:lnTo>
                  <a:lnTo>
                    <a:pt x="1293" y="1065"/>
                  </a:lnTo>
                  <a:lnTo>
                    <a:pt x="1294" y="1066"/>
                  </a:lnTo>
                  <a:lnTo>
                    <a:pt x="1294" y="1068"/>
                  </a:lnTo>
                  <a:lnTo>
                    <a:pt x="1295" y="1071"/>
                  </a:lnTo>
                  <a:lnTo>
                    <a:pt x="1296" y="1073"/>
                  </a:lnTo>
                  <a:lnTo>
                    <a:pt x="1298" y="1075"/>
                  </a:lnTo>
                  <a:lnTo>
                    <a:pt x="1298" y="1076"/>
                  </a:lnTo>
                  <a:lnTo>
                    <a:pt x="1299" y="1076"/>
                  </a:lnTo>
                  <a:lnTo>
                    <a:pt x="1300" y="1075"/>
                  </a:lnTo>
                  <a:lnTo>
                    <a:pt x="1301" y="1073"/>
                  </a:lnTo>
                  <a:lnTo>
                    <a:pt x="1301" y="1072"/>
                  </a:lnTo>
                  <a:lnTo>
                    <a:pt x="1303" y="1071"/>
                  </a:lnTo>
                  <a:lnTo>
                    <a:pt x="1304" y="1071"/>
                  </a:lnTo>
                  <a:lnTo>
                    <a:pt x="1305" y="1071"/>
                  </a:lnTo>
                  <a:lnTo>
                    <a:pt x="1305" y="1072"/>
                  </a:lnTo>
                  <a:lnTo>
                    <a:pt x="1306" y="1072"/>
                  </a:lnTo>
                  <a:lnTo>
                    <a:pt x="1308" y="1073"/>
                  </a:lnTo>
                  <a:lnTo>
                    <a:pt x="1309" y="1075"/>
                  </a:lnTo>
                  <a:lnTo>
                    <a:pt x="1309" y="1077"/>
                  </a:lnTo>
                  <a:lnTo>
                    <a:pt x="1310" y="1078"/>
                  </a:lnTo>
                  <a:lnTo>
                    <a:pt x="1311" y="1079"/>
                  </a:lnTo>
                  <a:lnTo>
                    <a:pt x="1313" y="1082"/>
                  </a:lnTo>
                  <a:lnTo>
                    <a:pt x="1313" y="1083"/>
                  </a:lnTo>
                  <a:lnTo>
                    <a:pt x="1314" y="1086"/>
                  </a:lnTo>
                  <a:lnTo>
                    <a:pt x="1315" y="1088"/>
                  </a:lnTo>
                  <a:lnTo>
                    <a:pt x="1316" y="1091"/>
                  </a:lnTo>
                  <a:lnTo>
                    <a:pt x="1316" y="1093"/>
                  </a:lnTo>
                  <a:lnTo>
                    <a:pt x="1317" y="1094"/>
                  </a:lnTo>
                  <a:lnTo>
                    <a:pt x="1319" y="1097"/>
                  </a:lnTo>
                  <a:lnTo>
                    <a:pt x="1320" y="1097"/>
                  </a:lnTo>
                  <a:lnTo>
                    <a:pt x="1320" y="1097"/>
                  </a:lnTo>
                  <a:lnTo>
                    <a:pt x="1321" y="1097"/>
                  </a:lnTo>
                  <a:lnTo>
                    <a:pt x="1322" y="1097"/>
                  </a:lnTo>
                  <a:lnTo>
                    <a:pt x="1324" y="1097"/>
                  </a:lnTo>
                  <a:lnTo>
                    <a:pt x="1324" y="1096"/>
                  </a:lnTo>
                  <a:lnTo>
                    <a:pt x="1325" y="1096"/>
                  </a:lnTo>
                  <a:lnTo>
                    <a:pt x="1326" y="1096"/>
                  </a:lnTo>
                  <a:lnTo>
                    <a:pt x="1327" y="1096"/>
                  </a:lnTo>
                  <a:lnTo>
                    <a:pt x="1327" y="1096"/>
                  </a:lnTo>
                  <a:lnTo>
                    <a:pt x="1329" y="1096"/>
                  </a:lnTo>
                  <a:lnTo>
                    <a:pt x="1330" y="1097"/>
                  </a:lnTo>
                  <a:lnTo>
                    <a:pt x="1331" y="1097"/>
                  </a:lnTo>
                  <a:lnTo>
                    <a:pt x="1331" y="1097"/>
                  </a:lnTo>
                  <a:lnTo>
                    <a:pt x="1332" y="1097"/>
                  </a:lnTo>
                  <a:lnTo>
                    <a:pt x="1334" y="1097"/>
                  </a:lnTo>
                  <a:lnTo>
                    <a:pt x="1335" y="1097"/>
                  </a:lnTo>
                  <a:lnTo>
                    <a:pt x="1335" y="1097"/>
                  </a:lnTo>
                  <a:lnTo>
                    <a:pt x="1336" y="1097"/>
                  </a:lnTo>
                  <a:lnTo>
                    <a:pt x="1337" y="1097"/>
                  </a:lnTo>
                  <a:lnTo>
                    <a:pt x="1339" y="1097"/>
                  </a:lnTo>
                  <a:lnTo>
                    <a:pt x="1339" y="1097"/>
                  </a:lnTo>
                  <a:lnTo>
                    <a:pt x="1340" y="1097"/>
                  </a:lnTo>
                  <a:lnTo>
                    <a:pt x="1341" y="1098"/>
                  </a:lnTo>
                  <a:lnTo>
                    <a:pt x="1342" y="1098"/>
                  </a:lnTo>
                  <a:lnTo>
                    <a:pt x="1344" y="1098"/>
                  </a:lnTo>
                  <a:lnTo>
                    <a:pt x="1344" y="1098"/>
                  </a:lnTo>
                  <a:lnTo>
                    <a:pt x="1345" y="1097"/>
                  </a:lnTo>
                  <a:lnTo>
                    <a:pt x="1346" y="1097"/>
                  </a:lnTo>
                  <a:lnTo>
                    <a:pt x="1347" y="1097"/>
                  </a:lnTo>
                  <a:lnTo>
                    <a:pt x="1347" y="1094"/>
                  </a:lnTo>
                  <a:lnTo>
                    <a:pt x="1349" y="1091"/>
                  </a:lnTo>
                  <a:lnTo>
                    <a:pt x="1350" y="1083"/>
                  </a:lnTo>
                  <a:lnTo>
                    <a:pt x="1351" y="1068"/>
                  </a:lnTo>
                  <a:lnTo>
                    <a:pt x="1351" y="1036"/>
                  </a:lnTo>
                  <a:lnTo>
                    <a:pt x="1352" y="969"/>
                  </a:lnTo>
                  <a:lnTo>
                    <a:pt x="1353" y="827"/>
                  </a:lnTo>
                  <a:lnTo>
                    <a:pt x="1355" y="512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373"/>
                  </a:lnTo>
                  <a:lnTo>
                    <a:pt x="1368" y="608"/>
                  </a:lnTo>
                  <a:lnTo>
                    <a:pt x="1370" y="745"/>
                  </a:lnTo>
                  <a:lnTo>
                    <a:pt x="1370" y="831"/>
                  </a:lnTo>
                  <a:lnTo>
                    <a:pt x="1371" y="887"/>
                  </a:lnTo>
                  <a:lnTo>
                    <a:pt x="1372" y="924"/>
                  </a:lnTo>
                  <a:lnTo>
                    <a:pt x="1373" y="952"/>
                  </a:lnTo>
                  <a:lnTo>
                    <a:pt x="1373" y="971"/>
                  </a:lnTo>
                  <a:lnTo>
                    <a:pt x="1375" y="988"/>
                  </a:lnTo>
                  <a:lnTo>
                    <a:pt x="1376" y="1000"/>
                  </a:lnTo>
                  <a:lnTo>
                    <a:pt x="1377" y="1010"/>
                  </a:lnTo>
                  <a:lnTo>
                    <a:pt x="1377" y="1019"/>
                  </a:lnTo>
                  <a:lnTo>
                    <a:pt x="1378" y="1025"/>
                  </a:lnTo>
                  <a:lnTo>
                    <a:pt x="1380" y="1031"/>
                  </a:lnTo>
                  <a:lnTo>
                    <a:pt x="1381" y="1037"/>
                  </a:lnTo>
                  <a:lnTo>
                    <a:pt x="1381" y="1042"/>
                  </a:lnTo>
                  <a:lnTo>
                    <a:pt x="1382" y="1046"/>
                  </a:lnTo>
                  <a:lnTo>
                    <a:pt x="1383" y="1050"/>
                  </a:lnTo>
                  <a:lnTo>
                    <a:pt x="1385" y="1053"/>
                  </a:lnTo>
                  <a:lnTo>
                    <a:pt x="1385" y="1056"/>
                  </a:lnTo>
                  <a:lnTo>
                    <a:pt x="1386" y="1058"/>
                  </a:lnTo>
                  <a:lnTo>
                    <a:pt x="1387" y="1061"/>
                  </a:lnTo>
                  <a:lnTo>
                    <a:pt x="1388" y="1062"/>
                  </a:lnTo>
                  <a:lnTo>
                    <a:pt x="1388" y="1065"/>
                  </a:lnTo>
                  <a:lnTo>
                    <a:pt x="1389" y="1066"/>
                  </a:lnTo>
                  <a:lnTo>
                    <a:pt x="1391" y="1067"/>
                  </a:lnTo>
                  <a:lnTo>
                    <a:pt x="1392" y="1068"/>
                  </a:lnTo>
                  <a:lnTo>
                    <a:pt x="1392" y="1071"/>
                  </a:lnTo>
                  <a:lnTo>
                    <a:pt x="1393" y="1071"/>
                  </a:lnTo>
                  <a:lnTo>
                    <a:pt x="1394" y="1072"/>
                  </a:lnTo>
                  <a:lnTo>
                    <a:pt x="1396" y="1073"/>
                  </a:lnTo>
                  <a:lnTo>
                    <a:pt x="1396" y="1075"/>
                  </a:lnTo>
                  <a:lnTo>
                    <a:pt x="1397" y="1076"/>
                  </a:lnTo>
                  <a:lnTo>
                    <a:pt x="1398" y="1077"/>
                  </a:lnTo>
                  <a:lnTo>
                    <a:pt x="1399" y="1078"/>
                  </a:lnTo>
                  <a:lnTo>
                    <a:pt x="1401" y="1079"/>
                  </a:lnTo>
                  <a:lnTo>
                    <a:pt x="1401" y="1082"/>
                  </a:lnTo>
                  <a:lnTo>
                    <a:pt x="1402" y="1083"/>
                  </a:lnTo>
                  <a:lnTo>
                    <a:pt x="1403" y="1084"/>
                  </a:lnTo>
                  <a:lnTo>
                    <a:pt x="1404" y="1087"/>
                  </a:lnTo>
                  <a:lnTo>
                    <a:pt x="1404" y="1088"/>
                  </a:lnTo>
                  <a:lnTo>
                    <a:pt x="1406" y="1089"/>
                  </a:lnTo>
                  <a:lnTo>
                    <a:pt x="1407" y="1089"/>
                  </a:lnTo>
                  <a:lnTo>
                    <a:pt x="1408" y="1091"/>
                  </a:lnTo>
                  <a:lnTo>
                    <a:pt x="1408" y="1092"/>
                  </a:lnTo>
                  <a:lnTo>
                    <a:pt x="1409" y="1092"/>
                  </a:lnTo>
                  <a:lnTo>
                    <a:pt x="1411" y="1093"/>
                  </a:lnTo>
                  <a:lnTo>
                    <a:pt x="1412" y="1093"/>
                  </a:lnTo>
                  <a:lnTo>
                    <a:pt x="1412" y="1094"/>
                  </a:lnTo>
                  <a:lnTo>
                    <a:pt x="1413" y="1094"/>
                  </a:lnTo>
                  <a:lnTo>
                    <a:pt x="1414" y="1096"/>
                  </a:lnTo>
                  <a:lnTo>
                    <a:pt x="1416" y="1096"/>
                  </a:lnTo>
                  <a:lnTo>
                    <a:pt x="1416" y="1096"/>
                  </a:lnTo>
                  <a:lnTo>
                    <a:pt x="1417" y="1096"/>
                  </a:lnTo>
                  <a:lnTo>
                    <a:pt x="1418" y="1096"/>
                  </a:lnTo>
                  <a:lnTo>
                    <a:pt x="1419" y="1096"/>
                  </a:lnTo>
                  <a:lnTo>
                    <a:pt x="1419" y="1096"/>
                  </a:lnTo>
                  <a:lnTo>
                    <a:pt x="1420" y="1096"/>
                  </a:lnTo>
                  <a:lnTo>
                    <a:pt x="1422" y="1096"/>
                  </a:lnTo>
                  <a:lnTo>
                    <a:pt x="1423" y="1096"/>
                  </a:lnTo>
                  <a:lnTo>
                    <a:pt x="1423" y="1094"/>
                  </a:lnTo>
                  <a:lnTo>
                    <a:pt x="1424" y="1093"/>
                  </a:lnTo>
                  <a:lnTo>
                    <a:pt x="1425" y="1093"/>
                  </a:lnTo>
                  <a:lnTo>
                    <a:pt x="1427" y="1092"/>
                  </a:lnTo>
                  <a:lnTo>
                    <a:pt x="1427" y="1092"/>
                  </a:lnTo>
                  <a:lnTo>
                    <a:pt x="1428" y="1092"/>
                  </a:lnTo>
                  <a:lnTo>
                    <a:pt x="1429" y="1092"/>
                  </a:lnTo>
                  <a:lnTo>
                    <a:pt x="1430" y="1092"/>
                  </a:lnTo>
                  <a:lnTo>
                    <a:pt x="1430" y="1092"/>
                  </a:lnTo>
                  <a:lnTo>
                    <a:pt x="1432" y="1092"/>
                  </a:lnTo>
                  <a:lnTo>
                    <a:pt x="1433" y="1092"/>
                  </a:lnTo>
                  <a:lnTo>
                    <a:pt x="1434" y="1092"/>
                  </a:lnTo>
                  <a:lnTo>
                    <a:pt x="1434" y="1092"/>
                  </a:lnTo>
                  <a:lnTo>
                    <a:pt x="1435" y="1092"/>
                  </a:lnTo>
                  <a:lnTo>
                    <a:pt x="1437" y="1091"/>
                  </a:lnTo>
                  <a:lnTo>
                    <a:pt x="1438" y="1091"/>
                  </a:lnTo>
                  <a:lnTo>
                    <a:pt x="1438" y="1091"/>
                  </a:lnTo>
                  <a:lnTo>
                    <a:pt x="1439" y="1091"/>
                  </a:lnTo>
                  <a:lnTo>
                    <a:pt x="1440" y="1089"/>
                  </a:lnTo>
                  <a:lnTo>
                    <a:pt x="1442" y="1089"/>
                  </a:lnTo>
                  <a:lnTo>
                    <a:pt x="1442" y="1089"/>
                  </a:lnTo>
                  <a:lnTo>
                    <a:pt x="1443" y="1089"/>
                  </a:lnTo>
                  <a:lnTo>
                    <a:pt x="1444" y="1089"/>
                  </a:lnTo>
                  <a:lnTo>
                    <a:pt x="1445" y="1089"/>
                  </a:lnTo>
                  <a:lnTo>
                    <a:pt x="1445" y="1089"/>
                  </a:lnTo>
                  <a:lnTo>
                    <a:pt x="1447" y="1091"/>
                  </a:lnTo>
                  <a:lnTo>
                    <a:pt x="1448" y="1091"/>
                  </a:lnTo>
                  <a:lnTo>
                    <a:pt x="1449" y="1091"/>
                  </a:lnTo>
                  <a:lnTo>
                    <a:pt x="1449" y="1091"/>
                  </a:lnTo>
                  <a:lnTo>
                    <a:pt x="1450" y="1092"/>
                  </a:lnTo>
                  <a:lnTo>
                    <a:pt x="1452" y="1092"/>
                  </a:lnTo>
                  <a:lnTo>
                    <a:pt x="1453" y="1092"/>
                  </a:lnTo>
                  <a:lnTo>
                    <a:pt x="1453" y="1093"/>
                  </a:lnTo>
                  <a:lnTo>
                    <a:pt x="1454" y="1093"/>
                  </a:lnTo>
                  <a:lnTo>
                    <a:pt x="1455" y="1093"/>
                  </a:lnTo>
                  <a:lnTo>
                    <a:pt x="1456" y="1093"/>
                  </a:lnTo>
                  <a:lnTo>
                    <a:pt x="1458" y="1094"/>
                  </a:lnTo>
                  <a:lnTo>
                    <a:pt x="1458" y="1094"/>
                  </a:lnTo>
                  <a:lnTo>
                    <a:pt x="1459" y="1094"/>
                  </a:lnTo>
                  <a:lnTo>
                    <a:pt x="1460" y="1094"/>
                  </a:lnTo>
                  <a:lnTo>
                    <a:pt x="1461" y="1094"/>
                  </a:lnTo>
                  <a:lnTo>
                    <a:pt x="1461" y="1094"/>
                  </a:lnTo>
                  <a:lnTo>
                    <a:pt x="1463" y="1096"/>
                  </a:lnTo>
                  <a:lnTo>
                    <a:pt x="1464" y="1096"/>
                  </a:lnTo>
                  <a:lnTo>
                    <a:pt x="1465" y="1096"/>
                  </a:lnTo>
                  <a:lnTo>
                    <a:pt x="1465" y="1096"/>
                  </a:lnTo>
                  <a:lnTo>
                    <a:pt x="1466" y="1096"/>
                  </a:lnTo>
                  <a:lnTo>
                    <a:pt x="1468" y="1096"/>
                  </a:lnTo>
                  <a:lnTo>
                    <a:pt x="1469" y="1096"/>
                  </a:lnTo>
                  <a:lnTo>
                    <a:pt x="1469" y="1096"/>
                  </a:lnTo>
                  <a:lnTo>
                    <a:pt x="1470" y="1094"/>
                  </a:lnTo>
                  <a:lnTo>
                    <a:pt x="1471" y="1093"/>
                  </a:lnTo>
                  <a:lnTo>
                    <a:pt x="1473" y="1091"/>
                  </a:lnTo>
                  <a:lnTo>
                    <a:pt x="1473" y="1088"/>
                  </a:lnTo>
                  <a:lnTo>
                    <a:pt x="1474" y="1084"/>
                  </a:lnTo>
                  <a:lnTo>
                    <a:pt x="1475" y="1079"/>
                  </a:lnTo>
                  <a:lnTo>
                    <a:pt x="1476" y="1076"/>
                  </a:lnTo>
                  <a:lnTo>
                    <a:pt x="1476" y="1073"/>
                  </a:lnTo>
                  <a:lnTo>
                    <a:pt x="1478" y="1072"/>
                  </a:lnTo>
                  <a:lnTo>
                    <a:pt x="1479" y="1072"/>
                  </a:lnTo>
                  <a:lnTo>
                    <a:pt x="1480" y="1076"/>
                  </a:lnTo>
                  <a:lnTo>
                    <a:pt x="1480" y="1079"/>
                  </a:lnTo>
                  <a:lnTo>
                    <a:pt x="1481" y="1083"/>
                  </a:lnTo>
                  <a:lnTo>
                    <a:pt x="1483" y="1087"/>
                  </a:lnTo>
                  <a:lnTo>
                    <a:pt x="1484" y="1089"/>
                  </a:lnTo>
                  <a:lnTo>
                    <a:pt x="1484" y="1089"/>
                  </a:lnTo>
                  <a:lnTo>
                    <a:pt x="1485" y="1089"/>
                  </a:lnTo>
                  <a:lnTo>
                    <a:pt x="1486" y="1086"/>
                  </a:lnTo>
                  <a:lnTo>
                    <a:pt x="1488" y="1081"/>
                  </a:lnTo>
                  <a:lnTo>
                    <a:pt x="1488" y="1076"/>
                  </a:lnTo>
                  <a:lnTo>
                    <a:pt x="1489" y="1070"/>
                  </a:lnTo>
                  <a:lnTo>
                    <a:pt x="1490" y="1063"/>
                  </a:lnTo>
                  <a:lnTo>
                    <a:pt x="1491" y="1057"/>
                  </a:lnTo>
                  <a:lnTo>
                    <a:pt x="1491" y="1053"/>
                  </a:lnTo>
                  <a:lnTo>
                    <a:pt x="1492" y="1051"/>
                  </a:lnTo>
                  <a:lnTo>
                    <a:pt x="1494" y="1051"/>
                  </a:lnTo>
                  <a:lnTo>
                    <a:pt x="1495" y="1052"/>
                  </a:lnTo>
                  <a:lnTo>
                    <a:pt x="1495" y="1056"/>
                  </a:lnTo>
                  <a:lnTo>
                    <a:pt x="1496" y="1061"/>
                  </a:lnTo>
                  <a:lnTo>
                    <a:pt x="1497" y="1066"/>
                  </a:lnTo>
                  <a:lnTo>
                    <a:pt x="1499" y="1072"/>
                  </a:lnTo>
                  <a:lnTo>
                    <a:pt x="1499" y="1077"/>
                  </a:lnTo>
                  <a:lnTo>
                    <a:pt x="1500" y="1083"/>
                  </a:lnTo>
                  <a:lnTo>
                    <a:pt x="1501" y="1087"/>
                  </a:lnTo>
                  <a:lnTo>
                    <a:pt x="1502" y="1092"/>
                  </a:lnTo>
                  <a:lnTo>
                    <a:pt x="1502" y="1094"/>
                  </a:lnTo>
                  <a:lnTo>
                    <a:pt x="1504" y="1096"/>
                  </a:lnTo>
                  <a:lnTo>
                    <a:pt x="1505" y="1096"/>
                  </a:lnTo>
                  <a:lnTo>
                    <a:pt x="1506" y="1094"/>
                  </a:lnTo>
                  <a:lnTo>
                    <a:pt x="1506" y="1091"/>
                  </a:lnTo>
                  <a:lnTo>
                    <a:pt x="1507" y="1087"/>
                  </a:lnTo>
                  <a:lnTo>
                    <a:pt x="1509" y="1083"/>
                  </a:lnTo>
                  <a:lnTo>
                    <a:pt x="1510" y="1078"/>
                  </a:lnTo>
                  <a:lnTo>
                    <a:pt x="1511" y="1076"/>
                  </a:lnTo>
                  <a:lnTo>
                    <a:pt x="1511" y="1073"/>
                  </a:lnTo>
                  <a:lnTo>
                    <a:pt x="1512" y="1073"/>
                  </a:lnTo>
                  <a:lnTo>
                    <a:pt x="1514" y="1075"/>
                  </a:lnTo>
                  <a:lnTo>
                    <a:pt x="1515" y="1077"/>
                  </a:lnTo>
                  <a:lnTo>
                    <a:pt x="1515" y="1081"/>
                  </a:lnTo>
                  <a:lnTo>
                    <a:pt x="1516" y="1084"/>
                  </a:lnTo>
                  <a:lnTo>
                    <a:pt x="1517" y="1088"/>
                  </a:lnTo>
                  <a:lnTo>
                    <a:pt x="1519" y="1092"/>
                  </a:lnTo>
                  <a:lnTo>
                    <a:pt x="1519" y="1094"/>
                  </a:lnTo>
                  <a:lnTo>
                    <a:pt x="1520" y="1097"/>
                  </a:lnTo>
                  <a:lnTo>
                    <a:pt x="1521" y="1099"/>
                  </a:lnTo>
                  <a:lnTo>
                    <a:pt x="1522" y="1102"/>
                  </a:lnTo>
                  <a:lnTo>
                    <a:pt x="1522" y="1103"/>
                  </a:lnTo>
                  <a:lnTo>
                    <a:pt x="1524" y="1104"/>
                  </a:lnTo>
                  <a:lnTo>
                    <a:pt x="1525" y="1104"/>
                  </a:lnTo>
                  <a:lnTo>
                    <a:pt x="1526" y="1103"/>
                  </a:lnTo>
                  <a:lnTo>
                    <a:pt x="1526" y="1103"/>
                  </a:lnTo>
                  <a:lnTo>
                    <a:pt x="1527" y="1102"/>
                  </a:lnTo>
                  <a:lnTo>
                    <a:pt x="1528" y="1101"/>
                  </a:lnTo>
                  <a:lnTo>
                    <a:pt x="1530" y="1099"/>
                  </a:lnTo>
                  <a:lnTo>
                    <a:pt x="1530" y="1099"/>
                  </a:lnTo>
                  <a:lnTo>
                    <a:pt x="1531" y="1099"/>
                  </a:lnTo>
                  <a:lnTo>
                    <a:pt x="1532" y="1099"/>
                  </a:lnTo>
                  <a:lnTo>
                    <a:pt x="1533" y="1099"/>
                  </a:lnTo>
                  <a:lnTo>
                    <a:pt x="1533" y="1098"/>
                  </a:lnTo>
                  <a:lnTo>
                    <a:pt x="1535" y="1097"/>
                  </a:lnTo>
                  <a:lnTo>
                    <a:pt x="1536" y="1096"/>
                  </a:lnTo>
                  <a:lnTo>
                    <a:pt x="1537" y="1094"/>
                  </a:lnTo>
                  <a:lnTo>
                    <a:pt x="1537" y="1091"/>
                  </a:lnTo>
                  <a:lnTo>
                    <a:pt x="1538" y="1088"/>
                  </a:lnTo>
                  <a:lnTo>
                    <a:pt x="1540" y="1084"/>
                  </a:lnTo>
                  <a:lnTo>
                    <a:pt x="1541" y="1081"/>
                  </a:lnTo>
                  <a:lnTo>
                    <a:pt x="1541" y="1078"/>
                  </a:lnTo>
                  <a:lnTo>
                    <a:pt x="1542" y="1076"/>
                  </a:lnTo>
                  <a:lnTo>
                    <a:pt x="1543" y="1073"/>
                  </a:lnTo>
                  <a:lnTo>
                    <a:pt x="1545" y="1072"/>
                  </a:lnTo>
                  <a:lnTo>
                    <a:pt x="1545" y="1071"/>
                  </a:lnTo>
                  <a:lnTo>
                    <a:pt x="1546" y="1071"/>
                  </a:lnTo>
                  <a:lnTo>
                    <a:pt x="1547" y="1070"/>
                  </a:lnTo>
                  <a:lnTo>
                    <a:pt x="1548" y="1068"/>
                  </a:lnTo>
                  <a:lnTo>
                    <a:pt x="1548" y="1067"/>
                  </a:lnTo>
                  <a:lnTo>
                    <a:pt x="1550" y="1066"/>
                  </a:lnTo>
                  <a:lnTo>
                    <a:pt x="1551" y="1063"/>
                  </a:lnTo>
                  <a:lnTo>
                    <a:pt x="1552" y="1063"/>
                  </a:lnTo>
                  <a:lnTo>
                    <a:pt x="1552" y="1061"/>
                  </a:lnTo>
                  <a:lnTo>
                    <a:pt x="1553" y="1061"/>
                  </a:lnTo>
                  <a:lnTo>
                    <a:pt x="1555" y="1060"/>
                  </a:lnTo>
                  <a:lnTo>
                    <a:pt x="1556" y="1060"/>
                  </a:lnTo>
                  <a:lnTo>
                    <a:pt x="1556" y="1061"/>
                  </a:lnTo>
                  <a:lnTo>
                    <a:pt x="1557" y="1061"/>
                  </a:lnTo>
                  <a:lnTo>
                    <a:pt x="1558" y="1062"/>
                  </a:lnTo>
                  <a:lnTo>
                    <a:pt x="1560" y="1065"/>
                  </a:lnTo>
                  <a:lnTo>
                    <a:pt x="1560" y="1066"/>
                  </a:lnTo>
                  <a:lnTo>
                    <a:pt x="1561" y="1068"/>
                  </a:lnTo>
                  <a:lnTo>
                    <a:pt x="1562" y="1071"/>
                  </a:lnTo>
                  <a:lnTo>
                    <a:pt x="1563" y="1073"/>
                  </a:lnTo>
                  <a:lnTo>
                    <a:pt x="1563" y="1076"/>
                  </a:lnTo>
                  <a:lnTo>
                    <a:pt x="1564" y="1078"/>
                  </a:lnTo>
                  <a:lnTo>
                    <a:pt x="1566" y="1081"/>
                  </a:lnTo>
                  <a:lnTo>
                    <a:pt x="1567" y="1083"/>
                  </a:lnTo>
                  <a:lnTo>
                    <a:pt x="1568" y="1086"/>
                  </a:lnTo>
                  <a:lnTo>
                    <a:pt x="1568" y="1088"/>
                  </a:lnTo>
                  <a:lnTo>
                    <a:pt x="1569" y="1089"/>
                  </a:lnTo>
                  <a:lnTo>
                    <a:pt x="1571" y="1092"/>
                  </a:lnTo>
                  <a:lnTo>
                    <a:pt x="1572" y="1093"/>
                  </a:lnTo>
                  <a:lnTo>
                    <a:pt x="1572" y="1094"/>
                  </a:lnTo>
                  <a:lnTo>
                    <a:pt x="1573" y="1094"/>
                  </a:lnTo>
                  <a:lnTo>
                    <a:pt x="1574" y="1096"/>
                  </a:lnTo>
                  <a:lnTo>
                    <a:pt x="1576" y="1097"/>
                  </a:lnTo>
                  <a:lnTo>
                    <a:pt x="1576" y="1097"/>
                  </a:lnTo>
                  <a:lnTo>
                    <a:pt x="1577" y="1097"/>
                  </a:lnTo>
                  <a:lnTo>
                    <a:pt x="1578" y="1098"/>
                  </a:lnTo>
                  <a:lnTo>
                    <a:pt x="1579" y="1098"/>
                  </a:lnTo>
                  <a:lnTo>
                    <a:pt x="1579" y="1098"/>
                  </a:lnTo>
                  <a:lnTo>
                    <a:pt x="1581" y="1098"/>
                  </a:lnTo>
                  <a:lnTo>
                    <a:pt x="1582" y="1098"/>
                  </a:lnTo>
                  <a:lnTo>
                    <a:pt x="1583" y="1097"/>
                  </a:lnTo>
                  <a:lnTo>
                    <a:pt x="1583" y="1097"/>
                  </a:lnTo>
                  <a:lnTo>
                    <a:pt x="1584" y="1097"/>
                  </a:lnTo>
                  <a:lnTo>
                    <a:pt x="1586" y="1097"/>
                  </a:lnTo>
                  <a:lnTo>
                    <a:pt x="1587" y="1097"/>
                  </a:lnTo>
                  <a:lnTo>
                    <a:pt x="1587" y="1097"/>
                  </a:lnTo>
                  <a:lnTo>
                    <a:pt x="1588" y="1097"/>
                  </a:lnTo>
                  <a:lnTo>
                    <a:pt x="1589" y="1097"/>
                  </a:lnTo>
                  <a:lnTo>
                    <a:pt x="1591" y="1097"/>
                  </a:lnTo>
                  <a:lnTo>
                    <a:pt x="1591" y="1097"/>
                  </a:lnTo>
                  <a:lnTo>
                    <a:pt x="1592" y="1098"/>
                  </a:lnTo>
                  <a:lnTo>
                    <a:pt x="1593" y="1098"/>
                  </a:lnTo>
                  <a:lnTo>
                    <a:pt x="1594" y="1098"/>
                  </a:lnTo>
                  <a:lnTo>
                    <a:pt x="1594" y="1098"/>
                  </a:lnTo>
                  <a:lnTo>
                    <a:pt x="1596" y="1098"/>
                  </a:lnTo>
                  <a:lnTo>
                    <a:pt x="1597" y="1098"/>
                  </a:lnTo>
                  <a:lnTo>
                    <a:pt x="1598" y="1099"/>
                  </a:lnTo>
                  <a:lnTo>
                    <a:pt x="1598" y="1099"/>
                  </a:lnTo>
                  <a:lnTo>
                    <a:pt x="1599" y="1099"/>
                  </a:lnTo>
                  <a:lnTo>
                    <a:pt x="1600" y="1099"/>
                  </a:lnTo>
                  <a:lnTo>
                    <a:pt x="1602" y="1099"/>
                  </a:lnTo>
                  <a:lnTo>
                    <a:pt x="1602" y="1099"/>
                  </a:lnTo>
                  <a:lnTo>
                    <a:pt x="1603" y="1099"/>
                  </a:lnTo>
                  <a:lnTo>
                    <a:pt x="1604" y="1099"/>
                  </a:lnTo>
                  <a:lnTo>
                    <a:pt x="1605" y="1099"/>
                  </a:lnTo>
                  <a:lnTo>
                    <a:pt x="1605" y="1098"/>
                  </a:lnTo>
                  <a:lnTo>
                    <a:pt x="1607" y="1098"/>
                  </a:lnTo>
                  <a:lnTo>
                    <a:pt x="1608" y="1098"/>
                  </a:lnTo>
                  <a:lnTo>
                    <a:pt x="1609" y="1098"/>
                  </a:lnTo>
                  <a:lnTo>
                    <a:pt x="1609" y="1097"/>
                  </a:lnTo>
                  <a:lnTo>
                    <a:pt x="1610" y="1098"/>
                  </a:lnTo>
                  <a:lnTo>
                    <a:pt x="1612" y="1098"/>
                  </a:lnTo>
                  <a:lnTo>
                    <a:pt x="1613" y="1098"/>
                  </a:lnTo>
                  <a:lnTo>
                    <a:pt x="1613" y="1099"/>
                  </a:lnTo>
                  <a:lnTo>
                    <a:pt x="1614" y="1099"/>
                  </a:lnTo>
                  <a:lnTo>
                    <a:pt x="1615" y="1101"/>
                  </a:lnTo>
                  <a:lnTo>
                    <a:pt x="1617" y="1101"/>
                  </a:lnTo>
                  <a:lnTo>
                    <a:pt x="1617" y="1101"/>
                  </a:lnTo>
                  <a:lnTo>
                    <a:pt x="1618" y="1099"/>
                  </a:lnTo>
                  <a:lnTo>
                    <a:pt x="1619" y="1098"/>
                  </a:lnTo>
                  <a:lnTo>
                    <a:pt x="1620" y="1096"/>
                  </a:lnTo>
                  <a:lnTo>
                    <a:pt x="1620" y="1092"/>
                  </a:lnTo>
                  <a:lnTo>
                    <a:pt x="1622" y="1087"/>
                  </a:lnTo>
                  <a:lnTo>
                    <a:pt x="1623" y="1079"/>
                  </a:lnTo>
                  <a:lnTo>
                    <a:pt x="1624" y="1073"/>
                  </a:lnTo>
                  <a:lnTo>
                    <a:pt x="1625" y="1067"/>
                  </a:lnTo>
                  <a:lnTo>
                    <a:pt x="1625" y="1063"/>
                  </a:lnTo>
                  <a:lnTo>
                    <a:pt x="1627" y="1062"/>
                  </a:lnTo>
                  <a:lnTo>
                    <a:pt x="1628" y="1063"/>
                  </a:lnTo>
                  <a:lnTo>
                    <a:pt x="1629" y="1066"/>
                  </a:lnTo>
                  <a:lnTo>
                    <a:pt x="1629" y="1068"/>
                  </a:lnTo>
                  <a:lnTo>
                    <a:pt x="1630" y="1072"/>
                  </a:lnTo>
                  <a:lnTo>
                    <a:pt x="1632" y="1075"/>
                  </a:lnTo>
                  <a:lnTo>
                    <a:pt x="1633" y="1077"/>
                  </a:lnTo>
                  <a:lnTo>
                    <a:pt x="1633" y="1079"/>
                  </a:lnTo>
                  <a:lnTo>
                    <a:pt x="1634" y="1082"/>
                  </a:lnTo>
                  <a:lnTo>
                    <a:pt x="1635" y="1084"/>
                  </a:lnTo>
                  <a:lnTo>
                    <a:pt x="1636" y="1086"/>
                  </a:lnTo>
                  <a:lnTo>
                    <a:pt x="1636" y="1088"/>
                  </a:lnTo>
                  <a:lnTo>
                    <a:pt x="1638" y="1091"/>
                  </a:lnTo>
                  <a:lnTo>
                    <a:pt x="1639" y="1092"/>
                  </a:lnTo>
                  <a:lnTo>
                    <a:pt x="1640" y="1094"/>
                  </a:lnTo>
                  <a:lnTo>
                    <a:pt x="1640" y="1096"/>
                  </a:lnTo>
                  <a:lnTo>
                    <a:pt x="1641" y="1099"/>
                  </a:lnTo>
                  <a:lnTo>
                    <a:pt x="1643" y="1102"/>
                  </a:lnTo>
                  <a:lnTo>
                    <a:pt x="1644" y="1106"/>
                  </a:lnTo>
                  <a:lnTo>
                    <a:pt x="1644" y="1109"/>
                  </a:lnTo>
                  <a:lnTo>
                    <a:pt x="1645" y="1112"/>
                  </a:lnTo>
                  <a:lnTo>
                    <a:pt x="1646" y="1113"/>
                  </a:lnTo>
                  <a:lnTo>
                    <a:pt x="1648" y="1114"/>
                  </a:lnTo>
                  <a:lnTo>
                    <a:pt x="1648" y="1115"/>
                  </a:lnTo>
                  <a:lnTo>
                    <a:pt x="1649" y="1115"/>
                  </a:lnTo>
                  <a:lnTo>
                    <a:pt x="1650" y="1115"/>
                  </a:lnTo>
                  <a:lnTo>
                    <a:pt x="1651" y="1114"/>
                  </a:lnTo>
                  <a:lnTo>
                    <a:pt x="1651" y="1112"/>
                  </a:lnTo>
                  <a:lnTo>
                    <a:pt x="1653" y="1109"/>
                  </a:lnTo>
                  <a:lnTo>
                    <a:pt x="1654" y="1106"/>
                  </a:lnTo>
                  <a:lnTo>
                    <a:pt x="1655" y="1102"/>
                  </a:lnTo>
                  <a:lnTo>
                    <a:pt x="1655" y="1098"/>
                  </a:lnTo>
                  <a:lnTo>
                    <a:pt x="1656" y="1094"/>
                  </a:lnTo>
                  <a:lnTo>
                    <a:pt x="1658" y="1093"/>
                  </a:lnTo>
                  <a:lnTo>
                    <a:pt x="1659" y="1092"/>
                  </a:lnTo>
                  <a:lnTo>
                    <a:pt x="1659" y="1092"/>
                  </a:lnTo>
                  <a:lnTo>
                    <a:pt x="1660" y="1093"/>
                  </a:lnTo>
                  <a:lnTo>
                    <a:pt x="1661" y="1094"/>
                  </a:lnTo>
                  <a:lnTo>
                    <a:pt x="1663" y="1096"/>
                  </a:lnTo>
                  <a:lnTo>
                    <a:pt x="1663" y="1096"/>
                  </a:lnTo>
                  <a:lnTo>
                    <a:pt x="1664" y="1097"/>
                  </a:lnTo>
                  <a:lnTo>
                    <a:pt x="1665" y="1097"/>
                  </a:lnTo>
                  <a:lnTo>
                    <a:pt x="1666" y="1098"/>
                  </a:lnTo>
                  <a:lnTo>
                    <a:pt x="1666" y="1098"/>
                  </a:lnTo>
                  <a:lnTo>
                    <a:pt x="1668" y="1098"/>
                  </a:lnTo>
                  <a:lnTo>
                    <a:pt x="1669" y="1098"/>
                  </a:lnTo>
                  <a:lnTo>
                    <a:pt x="1670" y="1099"/>
                  </a:lnTo>
                  <a:lnTo>
                    <a:pt x="1670" y="1099"/>
                  </a:lnTo>
                  <a:lnTo>
                    <a:pt x="1671" y="1099"/>
                  </a:lnTo>
                  <a:lnTo>
                    <a:pt x="1672" y="1101"/>
                  </a:lnTo>
                  <a:lnTo>
                    <a:pt x="1674" y="1101"/>
                  </a:lnTo>
                  <a:lnTo>
                    <a:pt x="1674" y="1101"/>
                  </a:lnTo>
                  <a:lnTo>
                    <a:pt x="1675" y="1101"/>
                  </a:lnTo>
                  <a:lnTo>
                    <a:pt x="1676" y="1102"/>
                  </a:lnTo>
                  <a:lnTo>
                    <a:pt x="1677" y="1102"/>
                  </a:lnTo>
                  <a:lnTo>
                    <a:pt x="1679" y="1102"/>
                  </a:lnTo>
                  <a:lnTo>
                    <a:pt x="1679" y="1103"/>
                  </a:lnTo>
                  <a:lnTo>
                    <a:pt x="1680" y="1103"/>
                  </a:lnTo>
                  <a:lnTo>
                    <a:pt x="1681" y="1103"/>
                  </a:lnTo>
                  <a:lnTo>
                    <a:pt x="1682" y="1103"/>
                  </a:lnTo>
                  <a:lnTo>
                    <a:pt x="1682" y="1103"/>
                  </a:lnTo>
                  <a:lnTo>
                    <a:pt x="1684" y="1103"/>
                  </a:lnTo>
                  <a:lnTo>
                    <a:pt x="1685" y="1103"/>
                  </a:lnTo>
                  <a:lnTo>
                    <a:pt x="1686" y="1103"/>
                  </a:lnTo>
                  <a:lnTo>
                    <a:pt x="1686" y="1102"/>
                  </a:lnTo>
                  <a:lnTo>
                    <a:pt x="1687" y="1102"/>
                  </a:lnTo>
                  <a:lnTo>
                    <a:pt x="1689" y="1101"/>
                  </a:lnTo>
                  <a:lnTo>
                    <a:pt x="1690" y="1098"/>
                  </a:lnTo>
                  <a:lnTo>
                    <a:pt x="1690" y="1096"/>
                  </a:lnTo>
                  <a:lnTo>
                    <a:pt x="1691" y="1093"/>
                  </a:lnTo>
                  <a:lnTo>
                    <a:pt x="1692" y="1091"/>
                  </a:lnTo>
                  <a:lnTo>
                    <a:pt x="1694" y="1088"/>
                  </a:lnTo>
                  <a:lnTo>
                    <a:pt x="1694" y="1086"/>
                  </a:lnTo>
                  <a:lnTo>
                    <a:pt x="1695" y="1084"/>
                  </a:lnTo>
                  <a:lnTo>
                    <a:pt x="1696" y="1084"/>
                  </a:lnTo>
                  <a:lnTo>
                    <a:pt x="1697" y="1084"/>
                  </a:lnTo>
                  <a:lnTo>
                    <a:pt x="1697" y="1084"/>
                  </a:lnTo>
                  <a:lnTo>
                    <a:pt x="1699" y="1086"/>
                  </a:lnTo>
                  <a:lnTo>
                    <a:pt x="1700" y="1087"/>
                  </a:lnTo>
                  <a:lnTo>
                    <a:pt x="1701" y="1088"/>
                  </a:lnTo>
                  <a:lnTo>
                    <a:pt x="1701" y="1089"/>
                  </a:lnTo>
                  <a:lnTo>
                    <a:pt x="1702" y="1092"/>
                  </a:lnTo>
                  <a:lnTo>
                    <a:pt x="1704" y="1093"/>
                  </a:lnTo>
                  <a:lnTo>
                    <a:pt x="1705" y="1094"/>
                  </a:lnTo>
                  <a:lnTo>
                    <a:pt x="1705" y="1094"/>
                  </a:lnTo>
                  <a:lnTo>
                    <a:pt x="1706" y="1094"/>
                  </a:lnTo>
                  <a:lnTo>
                    <a:pt x="1707" y="1094"/>
                  </a:lnTo>
                  <a:lnTo>
                    <a:pt x="1708" y="1094"/>
                  </a:lnTo>
                  <a:lnTo>
                    <a:pt x="1708" y="1096"/>
                  </a:lnTo>
                  <a:lnTo>
                    <a:pt x="1710" y="1096"/>
                  </a:lnTo>
                  <a:lnTo>
                    <a:pt x="1711" y="1096"/>
                  </a:lnTo>
                  <a:lnTo>
                    <a:pt x="1712" y="1097"/>
                  </a:lnTo>
                  <a:lnTo>
                    <a:pt x="1712" y="1097"/>
                  </a:lnTo>
                  <a:lnTo>
                    <a:pt x="1713" y="1096"/>
                  </a:lnTo>
                  <a:lnTo>
                    <a:pt x="1715" y="1093"/>
                  </a:lnTo>
                  <a:lnTo>
                    <a:pt x="1716" y="1087"/>
                  </a:lnTo>
                  <a:lnTo>
                    <a:pt x="1716" y="1073"/>
                  </a:lnTo>
                  <a:lnTo>
                    <a:pt x="1717" y="1042"/>
                  </a:lnTo>
                  <a:lnTo>
                    <a:pt x="1718" y="976"/>
                  </a:lnTo>
                  <a:lnTo>
                    <a:pt x="1720" y="849"/>
                  </a:lnTo>
                  <a:lnTo>
                    <a:pt x="1720" y="626"/>
                  </a:lnTo>
                  <a:lnTo>
                    <a:pt x="1721" y="293"/>
                  </a:lnTo>
                  <a:lnTo>
                    <a:pt x="1722" y="0"/>
                  </a:lnTo>
                  <a:lnTo>
                    <a:pt x="1723" y="0"/>
                  </a:lnTo>
                  <a:lnTo>
                    <a:pt x="1723" y="0"/>
                  </a:lnTo>
                  <a:lnTo>
                    <a:pt x="1725" y="0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14"/>
                  </a:lnTo>
                  <a:lnTo>
                    <a:pt x="1731" y="276"/>
                  </a:lnTo>
                  <a:lnTo>
                    <a:pt x="1732" y="477"/>
                  </a:lnTo>
                  <a:lnTo>
                    <a:pt x="1733" y="625"/>
                  </a:lnTo>
                  <a:lnTo>
                    <a:pt x="1735" y="731"/>
                  </a:lnTo>
                  <a:lnTo>
                    <a:pt x="1736" y="806"/>
                  </a:lnTo>
                  <a:lnTo>
                    <a:pt x="1736" y="860"/>
                  </a:lnTo>
                  <a:lnTo>
                    <a:pt x="1737" y="898"/>
                  </a:lnTo>
                  <a:lnTo>
                    <a:pt x="1738" y="926"/>
                  </a:lnTo>
                  <a:lnTo>
                    <a:pt x="1740" y="943"/>
                  </a:lnTo>
                  <a:lnTo>
                    <a:pt x="1740" y="953"/>
                  </a:lnTo>
                  <a:lnTo>
                    <a:pt x="1741" y="958"/>
                  </a:lnTo>
                  <a:lnTo>
                    <a:pt x="1742" y="958"/>
                  </a:lnTo>
                  <a:lnTo>
                    <a:pt x="1743" y="958"/>
                  </a:lnTo>
                  <a:lnTo>
                    <a:pt x="1743" y="960"/>
                  </a:lnTo>
                  <a:lnTo>
                    <a:pt x="1744" y="965"/>
                  </a:lnTo>
                  <a:lnTo>
                    <a:pt x="1746" y="974"/>
                  </a:lnTo>
                  <a:lnTo>
                    <a:pt x="1747" y="986"/>
                  </a:lnTo>
                  <a:lnTo>
                    <a:pt x="1747" y="999"/>
                  </a:lnTo>
                  <a:lnTo>
                    <a:pt x="1748" y="1012"/>
                  </a:lnTo>
                  <a:lnTo>
                    <a:pt x="1749" y="1024"/>
                  </a:lnTo>
                  <a:lnTo>
                    <a:pt x="1751" y="1034"/>
                  </a:lnTo>
                  <a:lnTo>
                    <a:pt x="1751" y="1042"/>
                  </a:lnTo>
                  <a:lnTo>
                    <a:pt x="1752" y="1048"/>
                  </a:lnTo>
                  <a:lnTo>
                    <a:pt x="1753" y="1055"/>
                  </a:lnTo>
                  <a:lnTo>
                    <a:pt x="1754" y="1058"/>
                  </a:lnTo>
                  <a:lnTo>
                    <a:pt x="1754" y="1062"/>
                  </a:lnTo>
                  <a:lnTo>
                    <a:pt x="1756" y="1066"/>
                  </a:lnTo>
                  <a:lnTo>
                    <a:pt x="1757" y="1068"/>
                  </a:lnTo>
                  <a:lnTo>
                    <a:pt x="1758" y="1071"/>
                  </a:lnTo>
                  <a:lnTo>
                    <a:pt x="1758" y="1072"/>
                  </a:lnTo>
                  <a:lnTo>
                    <a:pt x="1759" y="1075"/>
                  </a:lnTo>
                  <a:lnTo>
                    <a:pt x="1761" y="1076"/>
                  </a:lnTo>
                  <a:lnTo>
                    <a:pt x="1762" y="1077"/>
                  </a:lnTo>
                  <a:lnTo>
                    <a:pt x="1762" y="1078"/>
                  </a:lnTo>
                  <a:lnTo>
                    <a:pt x="1763" y="1078"/>
                  </a:lnTo>
                  <a:lnTo>
                    <a:pt x="1764" y="1078"/>
                  </a:lnTo>
                  <a:lnTo>
                    <a:pt x="1766" y="1077"/>
                  </a:lnTo>
                  <a:lnTo>
                    <a:pt x="1766" y="1073"/>
                  </a:lnTo>
                  <a:lnTo>
                    <a:pt x="1767" y="1070"/>
                  </a:lnTo>
                  <a:lnTo>
                    <a:pt x="1768" y="1063"/>
                  </a:lnTo>
                  <a:lnTo>
                    <a:pt x="1769" y="1060"/>
                  </a:lnTo>
                  <a:lnTo>
                    <a:pt x="1769" y="1052"/>
                  </a:lnTo>
                  <a:lnTo>
                    <a:pt x="1771" y="1045"/>
                  </a:lnTo>
                  <a:lnTo>
                    <a:pt x="1772" y="1041"/>
                  </a:lnTo>
                  <a:lnTo>
                    <a:pt x="1773" y="1040"/>
                  </a:lnTo>
                  <a:lnTo>
                    <a:pt x="1773" y="1041"/>
                  </a:lnTo>
                  <a:lnTo>
                    <a:pt x="1774" y="1046"/>
                  </a:lnTo>
                  <a:lnTo>
                    <a:pt x="1776" y="1052"/>
                  </a:lnTo>
                  <a:lnTo>
                    <a:pt x="1777" y="1058"/>
                  </a:lnTo>
                  <a:lnTo>
                    <a:pt x="1777" y="1066"/>
                  </a:lnTo>
                  <a:lnTo>
                    <a:pt x="1778" y="1072"/>
                  </a:lnTo>
                  <a:lnTo>
                    <a:pt x="1779" y="1077"/>
                  </a:lnTo>
                  <a:lnTo>
                    <a:pt x="1780" y="1082"/>
                  </a:lnTo>
                  <a:lnTo>
                    <a:pt x="1780" y="1084"/>
                  </a:lnTo>
                  <a:lnTo>
                    <a:pt x="1782" y="1088"/>
                  </a:lnTo>
                  <a:lnTo>
                    <a:pt x="1783" y="1089"/>
                  </a:lnTo>
                  <a:lnTo>
                    <a:pt x="1784" y="1092"/>
                  </a:lnTo>
                  <a:lnTo>
                    <a:pt x="1784" y="1093"/>
                  </a:lnTo>
                  <a:lnTo>
                    <a:pt x="1785" y="1093"/>
                  </a:lnTo>
                  <a:lnTo>
                    <a:pt x="1787" y="1094"/>
                  </a:lnTo>
                  <a:lnTo>
                    <a:pt x="1788" y="1094"/>
                  </a:lnTo>
                  <a:lnTo>
                    <a:pt x="1788" y="1096"/>
                  </a:lnTo>
                  <a:lnTo>
                    <a:pt x="1789" y="1094"/>
                  </a:lnTo>
                  <a:lnTo>
                    <a:pt x="1790" y="1094"/>
                  </a:lnTo>
                  <a:lnTo>
                    <a:pt x="1792" y="1094"/>
                  </a:lnTo>
                  <a:lnTo>
                    <a:pt x="1793" y="1094"/>
                  </a:lnTo>
                  <a:lnTo>
                    <a:pt x="1793" y="1094"/>
                  </a:lnTo>
                  <a:lnTo>
                    <a:pt x="1794" y="1093"/>
                  </a:lnTo>
                  <a:lnTo>
                    <a:pt x="1795" y="1093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798" y="1094"/>
                  </a:lnTo>
                  <a:lnTo>
                    <a:pt x="1799" y="1094"/>
                  </a:lnTo>
                  <a:lnTo>
                    <a:pt x="1800" y="1096"/>
                  </a:lnTo>
                  <a:lnTo>
                    <a:pt x="1800" y="1096"/>
                  </a:lnTo>
                  <a:lnTo>
                    <a:pt x="1802" y="1096"/>
                  </a:lnTo>
                  <a:lnTo>
                    <a:pt x="1803" y="1097"/>
                  </a:lnTo>
                  <a:lnTo>
                    <a:pt x="1804" y="1097"/>
                  </a:lnTo>
                  <a:lnTo>
                    <a:pt x="1804" y="1097"/>
                  </a:lnTo>
                  <a:lnTo>
                    <a:pt x="1805" y="1097"/>
                  </a:lnTo>
                  <a:lnTo>
                    <a:pt x="1807" y="1097"/>
                  </a:lnTo>
                  <a:lnTo>
                    <a:pt x="1808" y="1097"/>
                  </a:lnTo>
                  <a:lnTo>
                    <a:pt x="1808" y="1097"/>
                  </a:lnTo>
                  <a:lnTo>
                    <a:pt x="1809" y="1097"/>
                  </a:lnTo>
                  <a:lnTo>
                    <a:pt x="1810" y="1096"/>
                  </a:lnTo>
                  <a:lnTo>
                    <a:pt x="1811" y="1094"/>
                  </a:lnTo>
                  <a:lnTo>
                    <a:pt x="1811" y="1091"/>
                  </a:lnTo>
                  <a:lnTo>
                    <a:pt x="1813" y="1086"/>
                  </a:lnTo>
                  <a:lnTo>
                    <a:pt x="1814" y="1078"/>
                  </a:lnTo>
                  <a:lnTo>
                    <a:pt x="1815" y="1067"/>
                  </a:lnTo>
                  <a:lnTo>
                    <a:pt x="1815" y="1053"/>
                  </a:lnTo>
                  <a:lnTo>
                    <a:pt x="1816" y="1039"/>
                  </a:lnTo>
                  <a:lnTo>
                    <a:pt x="1818" y="1024"/>
                  </a:lnTo>
                  <a:lnTo>
                    <a:pt x="1819" y="1011"/>
                  </a:lnTo>
                  <a:lnTo>
                    <a:pt x="1819" y="1002"/>
                  </a:lnTo>
                  <a:lnTo>
                    <a:pt x="1820" y="999"/>
                  </a:lnTo>
                  <a:lnTo>
                    <a:pt x="1821" y="1001"/>
                  </a:lnTo>
                  <a:lnTo>
                    <a:pt x="1823" y="1009"/>
                  </a:lnTo>
                  <a:lnTo>
                    <a:pt x="1823" y="1020"/>
                  </a:lnTo>
                  <a:lnTo>
                    <a:pt x="1824" y="1032"/>
                  </a:lnTo>
                  <a:lnTo>
                    <a:pt x="1825" y="1045"/>
                  </a:lnTo>
                  <a:lnTo>
                    <a:pt x="1826" y="1056"/>
                  </a:lnTo>
                  <a:lnTo>
                    <a:pt x="1826" y="1065"/>
                  </a:lnTo>
                  <a:lnTo>
                    <a:pt x="1828" y="1071"/>
                  </a:lnTo>
                  <a:lnTo>
                    <a:pt x="1829" y="1076"/>
                  </a:lnTo>
                  <a:lnTo>
                    <a:pt x="1830" y="1079"/>
                  </a:lnTo>
                  <a:lnTo>
                    <a:pt x="1830" y="1082"/>
                  </a:lnTo>
                  <a:lnTo>
                    <a:pt x="1831" y="1083"/>
                  </a:lnTo>
                  <a:lnTo>
                    <a:pt x="1833" y="1086"/>
                  </a:lnTo>
                  <a:lnTo>
                    <a:pt x="1834" y="1088"/>
                  </a:lnTo>
                  <a:lnTo>
                    <a:pt x="1834" y="1089"/>
                  </a:lnTo>
                  <a:lnTo>
                    <a:pt x="1835" y="1091"/>
                  </a:lnTo>
                  <a:lnTo>
                    <a:pt x="1836" y="1092"/>
                  </a:lnTo>
                  <a:lnTo>
                    <a:pt x="1838" y="1093"/>
                  </a:lnTo>
                  <a:lnTo>
                    <a:pt x="1838" y="1094"/>
                  </a:lnTo>
                  <a:lnTo>
                    <a:pt x="1839" y="1094"/>
                  </a:lnTo>
                  <a:lnTo>
                    <a:pt x="1840" y="1094"/>
                  </a:lnTo>
                  <a:lnTo>
                    <a:pt x="1841" y="1096"/>
                  </a:lnTo>
                  <a:lnTo>
                    <a:pt x="1841" y="1096"/>
                  </a:lnTo>
                  <a:lnTo>
                    <a:pt x="1843" y="1096"/>
                  </a:lnTo>
                  <a:lnTo>
                    <a:pt x="1844" y="1096"/>
                  </a:lnTo>
                  <a:lnTo>
                    <a:pt x="1845" y="1096"/>
                  </a:lnTo>
                  <a:lnTo>
                    <a:pt x="1846" y="1096"/>
                  </a:lnTo>
                  <a:lnTo>
                    <a:pt x="1846" y="1093"/>
                  </a:lnTo>
                  <a:lnTo>
                    <a:pt x="1847" y="1091"/>
                  </a:lnTo>
                  <a:lnTo>
                    <a:pt x="1849" y="1084"/>
                  </a:lnTo>
                  <a:lnTo>
                    <a:pt x="1850" y="1075"/>
                  </a:lnTo>
                  <a:lnTo>
                    <a:pt x="1850" y="1062"/>
                  </a:lnTo>
                  <a:lnTo>
                    <a:pt x="1851" y="1048"/>
                  </a:lnTo>
                  <a:lnTo>
                    <a:pt x="1852" y="1035"/>
                  </a:lnTo>
                  <a:lnTo>
                    <a:pt x="1854" y="1026"/>
                  </a:lnTo>
                  <a:lnTo>
                    <a:pt x="1854" y="1022"/>
                  </a:lnTo>
                  <a:lnTo>
                    <a:pt x="1855" y="1025"/>
                  </a:lnTo>
                  <a:lnTo>
                    <a:pt x="1856" y="1034"/>
                  </a:lnTo>
                  <a:lnTo>
                    <a:pt x="1857" y="1045"/>
                  </a:lnTo>
                  <a:lnTo>
                    <a:pt x="1857" y="1057"/>
                  </a:lnTo>
                  <a:lnTo>
                    <a:pt x="1859" y="1068"/>
                  </a:lnTo>
                  <a:lnTo>
                    <a:pt x="1860" y="1076"/>
                  </a:lnTo>
                  <a:lnTo>
                    <a:pt x="1861" y="1082"/>
                  </a:lnTo>
                  <a:lnTo>
                    <a:pt x="1861" y="1087"/>
                  </a:lnTo>
                  <a:lnTo>
                    <a:pt x="1862" y="1089"/>
                  </a:lnTo>
                  <a:lnTo>
                    <a:pt x="1864" y="1092"/>
                  </a:lnTo>
                  <a:lnTo>
                    <a:pt x="1865" y="1092"/>
                  </a:lnTo>
                  <a:lnTo>
                    <a:pt x="1865" y="1093"/>
                  </a:lnTo>
                  <a:lnTo>
                    <a:pt x="1866" y="1093"/>
                  </a:lnTo>
                  <a:lnTo>
                    <a:pt x="1867" y="1093"/>
                  </a:lnTo>
                  <a:lnTo>
                    <a:pt x="1869" y="1093"/>
                  </a:lnTo>
                  <a:lnTo>
                    <a:pt x="1869" y="1094"/>
                  </a:lnTo>
                  <a:lnTo>
                    <a:pt x="1870" y="1094"/>
                  </a:lnTo>
                  <a:lnTo>
                    <a:pt x="1871" y="1094"/>
                  </a:lnTo>
                  <a:lnTo>
                    <a:pt x="1872" y="1094"/>
                  </a:lnTo>
                  <a:lnTo>
                    <a:pt x="1872" y="1096"/>
                  </a:lnTo>
                  <a:lnTo>
                    <a:pt x="1874" y="1096"/>
                  </a:lnTo>
                  <a:lnTo>
                    <a:pt x="1875" y="1096"/>
                  </a:lnTo>
                  <a:lnTo>
                    <a:pt x="1876" y="1096"/>
                  </a:lnTo>
                  <a:lnTo>
                    <a:pt x="1876" y="1097"/>
                  </a:lnTo>
                  <a:lnTo>
                    <a:pt x="1877" y="1097"/>
                  </a:lnTo>
                  <a:lnTo>
                    <a:pt x="1879" y="1097"/>
                  </a:lnTo>
                  <a:lnTo>
                    <a:pt x="1880" y="1097"/>
                  </a:lnTo>
                  <a:lnTo>
                    <a:pt x="1880" y="1096"/>
                  </a:lnTo>
                  <a:lnTo>
                    <a:pt x="1881" y="1096"/>
                  </a:lnTo>
                  <a:lnTo>
                    <a:pt x="1882" y="1096"/>
                  </a:lnTo>
                  <a:lnTo>
                    <a:pt x="1883" y="1096"/>
                  </a:lnTo>
                  <a:lnTo>
                    <a:pt x="1883" y="1094"/>
                  </a:lnTo>
                  <a:lnTo>
                    <a:pt x="1885" y="1094"/>
                  </a:lnTo>
                  <a:lnTo>
                    <a:pt x="1886" y="1094"/>
                  </a:lnTo>
                  <a:lnTo>
                    <a:pt x="1887" y="1093"/>
                  </a:lnTo>
                  <a:lnTo>
                    <a:pt x="1887" y="1093"/>
                  </a:lnTo>
                  <a:lnTo>
                    <a:pt x="1888" y="1093"/>
                  </a:lnTo>
                  <a:lnTo>
                    <a:pt x="1890" y="1094"/>
                  </a:lnTo>
                  <a:lnTo>
                    <a:pt x="1891" y="1094"/>
                  </a:lnTo>
                  <a:lnTo>
                    <a:pt x="1891" y="1096"/>
                  </a:lnTo>
                  <a:lnTo>
                    <a:pt x="1892" y="1096"/>
                  </a:lnTo>
                  <a:lnTo>
                    <a:pt x="1893" y="1096"/>
                  </a:lnTo>
                  <a:lnTo>
                    <a:pt x="1895" y="1096"/>
                  </a:lnTo>
                  <a:lnTo>
                    <a:pt x="1895" y="1097"/>
                  </a:lnTo>
                  <a:lnTo>
                    <a:pt x="1896" y="1097"/>
                  </a:lnTo>
                  <a:lnTo>
                    <a:pt x="1897" y="1097"/>
                  </a:lnTo>
                  <a:lnTo>
                    <a:pt x="1898" y="1097"/>
                  </a:lnTo>
                  <a:lnTo>
                    <a:pt x="1898" y="1097"/>
                  </a:lnTo>
                  <a:lnTo>
                    <a:pt x="1900" y="1097"/>
                  </a:lnTo>
                  <a:lnTo>
                    <a:pt x="1901" y="1097"/>
                  </a:lnTo>
                  <a:lnTo>
                    <a:pt x="1902" y="1096"/>
                  </a:lnTo>
                  <a:lnTo>
                    <a:pt x="1903" y="1092"/>
                  </a:lnTo>
                  <a:lnTo>
                    <a:pt x="1903" y="1086"/>
                  </a:lnTo>
                  <a:lnTo>
                    <a:pt x="1905" y="1073"/>
                  </a:lnTo>
                  <a:lnTo>
                    <a:pt x="1906" y="1052"/>
                  </a:lnTo>
                  <a:lnTo>
                    <a:pt x="1907" y="1019"/>
                  </a:lnTo>
                  <a:lnTo>
                    <a:pt x="1907" y="973"/>
                  </a:lnTo>
                  <a:lnTo>
                    <a:pt x="1908" y="913"/>
                  </a:lnTo>
                  <a:lnTo>
                    <a:pt x="1910" y="842"/>
                  </a:lnTo>
                  <a:lnTo>
                    <a:pt x="1911" y="767"/>
                  </a:lnTo>
                  <a:lnTo>
                    <a:pt x="1911" y="696"/>
                  </a:lnTo>
                  <a:lnTo>
                    <a:pt x="1912" y="637"/>
                  </a:lnTo>
                  <a:lnTo>
                    <a:pt x="1913" y="599"/>
                  </a:lnTo>
                  <a:lnTo>
                    <a:pt x="1915" y="584"/>
                  </a:lnTo>
                  <a:lnTo>
                    <a:pt x="1915" y="589"/>
                  </a:lnTo>
                  <a:lnTo>
                    <a:pt x="1916" y="614"/>
                  </a:lnTo>
                  <a:lnTo>
                    <a:pt x="1917" y="652"/>
                  </a:lnTo>
                  <a:lnTo>
                    <a:pt x="1918" y="698"/>
                  </a:lnTo>
                  <a:lnTo>
                    <a:pt x="1918" y="747"/>
                  </a:lnTo>
                  <a:lnTo>
                    <a:pt x="1919" y="795"/>
                  </a:lnTo>
                  <a:lnTo>
                    <a:pt x="1921" y="840"/>
                  </a:lnTo>
                  <a:lnTo>
                    <a:pt x="1922" y="880"/>
                  </a:lnTo>
                  <a:lnTo>
                    <a:pt x="1922" y="913"/>
                  </a:lnTo>
                  <a:lnTo>
                    <a:pt x="1923" y="942"/>
                  </a:lnTo>
                  <a:lnTo>
                    <a:pt x="1924" y="964"/>
                  </a:lnTo>
                  <a:lnTo>
                    <a:pt x="1926" y="980"/>
                  </a:lnTo>
                  <a:lnTo>
                    <a:pt x="1926" y="991"/>
                  </a:lnTo>
                  <a:lnTo>
                    <a:pt x="1927" y="998"/>
                  </a:lnTo>
                  <a:lnTo>
                    <a:pt x="1928" y="1000"/>
                  </a:lnTo>
                  <a:lnTo>
                    <a:pt x="1929" y="1000"/>
                  </a:lnTo>
                  <a:lnTo>
                    <a:pt x="1929" y="998"/>
                  </a:lnTo>
                  <a:lnTo>
                    <a:pt x="1931" y="996"/>
                  </a:lnTo>
                  <a:lnTo>
                    <a:pt x="1932" y="996"/>
                  </a:lnTo>
                  <a:lnTo>
                    <a:pt x="1933" y="999"/>
                  </a:lnTo>
                  <a:lnTo>
                    <a:pt x="1933" y="1006"/>
                  </a:lnTo>
                  <a:lnTo>
                    <a:pt x="1934" y="1015"/>
                  </a:lnTo>
                  <a:lnTo>
                    <a:pt x="1936" y="1027"/>
                  </a:lnTo>
                  <a:lnTo>
                    <a:pt x="1937" y="1040"/>
                  </a:lnTo>
                  <a:lnTo>
                    <a:pt x="1937" y="1052"/>
                  </a:lnTo>
                  <a:lnTo>
                    <a:pt x="1938" y="1063"/>
                  </a:lnTo>
                  <a:lnTo>
                    <a:pt x="1939" y="1072"/>
                  </a:lnTo>
                  <a:lnTo>
                    <a:pt x="1941" y="1078"/>
                  </a:lnTo>
                  <a:lnTo>
                    <a:pt x="1941" y="1083"/>
                  </a:lnTo>
                  <a:lnTo>
                    <a:pt x="1942" y="1087"/>
                  </a:lnTo>
                  <a:lnTo>
                    <a:pt x="1943" y="1089"/>
                  </a:lnTo>
                  <a:lnTo>
                    <a:pt x="1944" y="1091"/>
                  </a:lnTo>
                  <a:lnTo>
                    <a:pt x="1944" y="1093"/>
                  </a:lnTo>
                  <a:lnTo>
                    <a:pt x="1946" y="1093"/>
                  </a:lnTo>
                  <a:lnTo>
                    <a:pt x="1947" y="1094"/>
                  </a:lnTo>
                  <a:lnTo>
                    <a:pt x="1948" y="1094"/>
                  </a:lnTo>
                  <a:lnTo>
                    <a:pt x="1948" y="1094"/>
                  </a:lnTo>
                  <a:lnTo>
                    <a:pt x="1949" y="1094"/>
                  </a:lnTo>
                  <a:lnTo>
                    <a:pt x="1951" y="1094"/>
                  </a:lnTo>
                  <a:lnTo>
                    <a:pt x="1952" y="1093"/>
                  </a:lnTo>
                  <a:lnTo>
                    <a:pt x="1952" y="1093"/>
                  </a:lnTo>
                  <a:lnTo>
                    <a:pt x="1953" y="1092"/>
                  </a:lnTo>
                  <a:lnTo>
                    <a:pt x="1954" y="1092"/>
                  </a:lnTo>
                  <a:lnTo>
                    <a:pt x="1955" y="1092"/>
                  </a:lnTo>
                  <a:lnTo>
                    <a:pt x="1955" y="1092"/>
                  </a:lnTo>
                  <a:lnTo>
                    <a:pt x="1957" y="1092"/>
                  </a:lnTo>
                  <a:lnTo>
                    <a:pt x="1958" y="1093"/>
                  </a:lnTo>
                  <a:lnTo>
                    <a:pt x="1959" y="1094"/>
                  </a:lnTo>
                  <a:lnTo>
                    <a:pt x="1960" y="1094"/>
                  </a:lnTo>
                  <a:lnTo>
                    <a:pt x="1960" y="1096"/>
                  </a:lnTo>
                  <a:lnTo>
                    <a:pt x="1962" y="1096"/>
                  </a:lnTo>
                  <a:lnTo>
                    <a:pt x="1963" y="1097"/>
                  </a:lnTo>
                  <a:lnTo>
                    <a:pt x="1964" y="1097"/>
                  </a:lnTo>
                  <a:lnTo>
                    <a:pt x="1964" y="1097"/>
                  </a:lnTo>
                  <a:lnTo>
                    <a:pt x="1965" y="1097"/>
                  </a:lnTo>
                  <a:lnTo>
                    <a:pt x="1967" y="1098"/>
                  </a:lnTo>
                  <a:lnTo>
                    <a:pt x="1968" y="1098"/>
                  </a:lnTo>
                  <a:lnTo>
                    <a:pt x="1968" y="1098"/>
                  </a:lnTo>
                  <a:lnTo>
                    <a:pt x="1969" y="1098"/>
                  </a:lnTo>
                  <a:lnTo>
                    <a:pt x="1970" y="1098"/>
                  </a:lnTo>
                  <a:lnTo>
                    <a:pt x="1972" y="1098"/>
                  </a:lnTo>
                  <a:lnTo>
                    <a:pt x="1972" y="1098"/>
                  </a:lnTo>
                  <a:lnTo>
                    <a:pt x="1973" y="1098"/>
                  </a:lnTo>
                  <a:lnTo>
                    <a:pt x="1974" y="1097"/>
                  </a:lnTo>
                  <a:lnTo>
                    <a:pt x="1975" y="1097"/>
                  </a:lnTo>
                  <a:lnTo>
                    <a:pt x="1975" y="1096"/>
                  </a:lnTo>
                  <a:lnTo>
                    <a:pt x="1977" y="1093"/>
                  </a:lnTo>
                  <a:lnTo>
                    <a:pt x="1978" y="1092"/>
                  </a:lnTo>
                  <a:lnTo>
                    <a:pt x="1979" y="1089"/>
                  </a:lnTo>
                  <a:lnTo>
                    <a:pt x="1979" y="1088"/>
                  </a:lnTo>
                  <a:lnTo>
                    <a:pt x="1980" y="1087"/>
                  </a:lnTo>
                  <a:lnTo>
                    <a:pt x="1982" y="1086"/>
                  </a:lnTo>
                  <a:lnTo>
                    <a:pt x="1983" y="1086"/>
                  </a:lnTo>
                  <a:lnTo>
                    <a:pt x="1983" y="1086"/>
                  </a:lnTo>
                  <a:lnTo>
                    <a:pt x="1984" y="1086"/>
                  </a:lnTo>
                  <a:lnTo>
                    <a:pt x="1985" y="1087"/>
                  </a:lnTo>
                  <a:lnTo>
                    <a:pt x="1987" y="1088"/>
                  </a:lnTo>
                  <a:lnTo>
                    <a:pt x="1987" y="1089"/>
                  </a:lnTo>
                  <a:lnTo>
                    <a:pt x="1988" y="1092"/>
                  </a:lnTo>
                  <a:lnTo>
                    <a:pt x="1989" y="1093"/>
                  </a:lnTo>
                  <a:lnTo>
                    <a:pt x="1990" y="1094"/>
                  </a:lnTo>
                  <a:lnTo>
                    <a:pt x="1990" y="1096"/>
                  </a:lnTo>
                  <a:lnTo>
                    <a:pt x="1991" y="1096"/>
                  </a:lnTo>
                  <a:lnTo>
                    <a:pt x="1993" y="1097"/>
                  </a:lnTo>
                  <a:lnTo>
                    <a:pt x="1994" y="1097"/>
                  </a:lnTo>
                  <a:lnTo>
                    <a:pt x="1994" y="1098"/>
                  </a:lnTo>
                  <a:lnTo>
                    <a:pt x="1995" y="1098"/>
                  </a:lnTo>
                  <a:lnTo>
                    <a:pt x="1996" y="1098"/>
                  </a:lnTo>
                  <a:lnTo>
                    <a:pt x="1998" y="1098"/>
                  </a:lnTo>
                  <a:lnTo>
                    <a:pt x="1998" y="1098"/>
                  </a:lnTo>
                  <a:lnTo>
                    <a:pt x="1999" y="1098"/>
                  </a:lnTo>
                  <a:lnTo>
                    <a:pt x="2000" y="1098"/>
                  </a:lnTo>
                  <a:lnTo>
                    <a:pt x="2001" y="1098"/>
                  </a:lnTo>
                  <a:lnTo>
                    <a:pt x="2001" y="1098"/>
                  </a:lnTo>
                  <a:lnTo>
                    <a:pt x="2003" y="1098"/>
                  </a:lnTo>
                  <a:lnTo>
                    <a:pt x="2004" y="1098"/>
                  </a:lnTo>
                  <a:lnTo>
                    <a:pt x="2005" y="1098"/>
                  </a:lnTo>
                  <a:lnTo>
                    <a:pt x="2005" y="1097"/>
                  </a:lnTo>
                  <a:lnTo>
                    <a:pt x="2006" y="1097"/>
                  </a:lnTo>
                  <a:lnTo>
                    <a:pt x="2008" y="1097"/>
                  </a:lnTo>
                  <a:lnTo>
                    <a:pt x="2009" y="1097"/>
                  </a:lnTo>
                  <a:lnTo>
                    <a:pt x="2009" y="1097"/>
                  </a:lnTo>
                  <a:lnTo>
                    <a:pt x="2010" y="1097"/>
                  </a:lnTo>
                  <a:lnTo>
                    <a:pt x="2011" y="1097"/>
                  </a:lnTo>
                  <a:lnTo>
                    <a:pt x="2013" y="1097"/>
                  </a:lnTo>
                  <a:lnTo>
                    <a:pt x="2014" y="1097"/>
                  </a:lnTo>
                  <a:lnTo>
                    <a:pt x="2014" y="1097"/>
                  </a:lnTo>
                  <a:lnTo>
                    <a:pt x="2015" y="1096"/>
                  </a:lnTo>
                  <a:lnTo>
                    <a:pt x="2016" y="1096"/>
                  </a:lnTo>
                  <a:lnTo>
                    <a:pt x="2018" y="1094"/>
                  </a:lnTo>
                  <a:lnTo>
                    <a:pt x="2018" y="1093"/>
                  </a:lnTo>
                  <a:lnTo>
                    <a:pt x="2019" y="1092"/>
                  </a:lnTo>
                  <a:lnTo>
                    <a:pt x="2020" y="1089"/>
                  </a:lnTo>
                  <a:lnTo>
                    <a:pt x="2021" y="1086"/>
                  </a:lnTo>
                  <a:lnTo>
                    <a:pt x="2021" y="1082"/>
                  </a:lnTo>
                  <a:lnTo>
                    <a:pt x="2023" y="1076"/>
                  </a:lnTo>
                  <a:lnTo>
                    <a:pt x="2024" y="1068"/>
                  </a:lnTo>
                  <a:lnTo>
                    <a:pt x="2025" y="1060"/>
                  </a:lnTo>
                  <a:lnTo>
                    <a:pt x="2025" y="1048"/>
                  </a:lnTo>
                  <a:lnTo>
                    <a:pt x="2026" y="1035"/>
                  </a:lnTo>
                  <a:lnTo>
                    <a:pt x="2027" y="1016"/>
                  </a:lnTo>
                  <a:lnTo>
                    <a:pt x="2029" y="1004"/>
                  </a:lnTo>
                  <a:lnTo>
                    <a:pt x="2029" y="991"/>
                  </a:lnTo>
                  <a:lnTo>
                    <a:pt x="2030" y="983"/>
                  </a:lnTo>
                  <a:lnTo>
                    <a:pt x="2031" y="976"/>
                  </a:lnTo>
                  <a:lnTo>
                    <a:pt x="2032" y="975"/>
                  </a:lnTo>
                  <a:lnTo>
                    <a:pt x="2032" y="976"/>
                  </a:lnTo>
                  <a:lnTo>
                    <a:pt x="2034" y="980"/>
                  </a:lnTo>
                  <a:lnTo>
                    <a:pt x="2035" y="986"/>
                  </a:lnTo>
                  <a:lnTo>
                    <a:pt x="2036" y="994"/>
                  </a:lnTo>
                  <a:lnTo>
                    <a:pt x="2036" y="1001"/>
                  </a:lnTo>
                  <a:lnTo>
                    <a:pt x="2037" y="1009"/>
                  </a:lnTo>
                  <a:lnTo>
                    <a:pt x="2039" y="1016"/>
                  </a:lnTo>
                  <a:lnTo>
                    <a:pt x="2040" y="1022"/>
                  </a:lnTo>
                  <a:lnTo>
                    <a:pt x="2040" y="1029"/>
                  </a:lnTo>
                  <a:lnTo>
                    <a:pt x="2041" y="1035"/>
                  </a:lnTo>
                  <a:lnTo>
                    <a:pt x="2042" y="1040"/>
                  </a:lnTo>
                  <a:lnTo>
                    <a:pt x="2044" y="1043"/>
                  </a:lnTo>
                  <a:lnTo>
                    <a:pt x="2044" y="1047"/>
                  </a:lnTo>
                  <a:lnTo>
                    <a:pt x="2045" y="1048"/>
                  </a:lnTo>
                  <a:lnTo>
                    <a:pt x="2046" y="1047"/>
                  </a:lnTo>
                  <a:lnTo>
                    <a:pt x="2047" y="1042"/>
                  </a:lnTo>
                  <a:lnTo>
                    <a:pt x="2047" y="1032"/>
                  </a:lnTo>
                  <a:lnTo>
                    <a:pt x="2049" y="1017"/>
                  </a:lnTo>
                  <a:lnTo>
                    <a:pt x="2050" y="998"/>
                  </a:lnTo>
                  <a:lnTo>
                    <a:pt x="2051" y="976"/>
                  </a:lnTo>
                  <a:lnTo>
                    <a:pt x="2051" y="954"/>
                  </a:lnTo>
                  <a:lnTo>
                    <a:pt x="2052" y="938"/>
                  </a:lnTo>
                  <a:lnTo>
                    <a:pt x="2054" y="929"/>
                  </a:lnTo>
                  <a:lnTo>
                    <a:pt x="2055" y="930"/>
                  </a:lnTo>
                  <a:lnTo>
                    <a:pt x="2055" y="942"/>
                  </a:lnTo>
                  <a:lnTo>
                    <a:pt x="2056" y="960"/>
                  </a:lnTo>
                  <a:lnTo>
                    <a:pt x="2057" y="983"/>
                  </a:lnTo>
                  <a:lnTo>
                    <a:pt x="2059" y="1006"/>
                  </a:lnTo>
                  <a:lnTo>
                    <a:pt x="2059" y="1029"/>
                  </a:lnTo>
                  <a:lnTo>
                    <a:pt x="2060" y="1047"/>
                  </a:lnTo>
                  <a:lnTo>
                    <a:pt x="2061" y="1062"/>
                  </a:lnTo>
                  <a:lnTo>
                    <a:pt x="2062" y="1073"/>
                  </a:lnTo>
                  <a:lnTo>
                    <a:pt x="2062" y="1082"/>
                  </a:lnTo>
                  <a:lnTo>
                    <a:pt x="2063" y="1087"/>
                  </a:lnTo>
                  <a:lnTo>
                    <a:pt x="2065" y="1091"/>
                  </a:lnTo>
                  <a:lnTo>
                    <a:pt x="2066" y="1093"/>
                  </a:lnTo>
                  <a:lnTo>
                    <a:pt x="2066" y="1094"/>
                  </a:lnTo>
                  <a:lnTo>
                    <a:pt x="2067" y="1096"/>
                  </a:lnTo>
                  <a:lnTo>
                    <a:pt x="2068" y="1098"/>
                  </a:lnTo>
                  <a:lnTo>
                    <a:pt x="2070" y="1103"/>
                  </a:lnTo>
                  <a:lnTo>
                    <a:pt x="2071" y="1112"/>
                  </a:lnTo>
                  <a:lnTo>
                    <a:pt x="2071" y="1125"/>
                  </a:lnTo>
                  <a:lnTo>
                    <a:pt x="2072" y="1143"/>
                  </a:lnTo>
                  <a:lnTo>
                    <a:pt x="2073" y="1166"/>
                  </a:lnTo>
                  <a:lnTo>
                    <a:pt x="2075" y="1194"/>
                  </a:lnTo>
                  <a:lnTo>
                    <a:pt x="2075" y="1226"/>
                  </a:lnTo>
                  <a:lnTo>
                    <a:pt x="2076" y="1262"/>
                  </a:lnTo>
                  <a:lnTo>
                    <a:pt x="2077" y="1303"/>
                  </a:lnTo>
                  <a:lnTo>
                    <a:pt x="2078" y="1348"/>
                  </a:lnTo>
                  <a:lnTo>
                    <a:pt x="2078" y="1396"/>
                  </a:lnTo>
                  <a:lnTo>
                    <a:pt x="2080" y="1446"/>
                  </a:lnTo>
                  <a:lnTo>
                    <a:pt x="2081" y="1497"/>
                  </a:lnTo>
                  <a:lnTo>
                    <a:pt x="2082" y="1545"/>
                  </a:lnTo>
                  <a:lnTo>
                    <a:pt x="2082" y="1584"/>
                  </a:lnTo>
                  <a:lnTo>
                    <a:pt x="2083" y="1600"/>
                  </a:lnTo>
                  <a:lnTo>
                    <a:pt x="2085" y="1576"/>
                  </a:lnTo>
                  <a:lnTo>
                    <a:pt x="2086" y="1499"/>
                  </a:lnTo>
                  <a:lnTo>
                    <a:pt x="2086" y="1364"/>
                  </a:lnTo>
                  <a:lnTo>
                    <a:pt x="2087" y="1181"/>
                  </a:lnTo>
                  <a:lnTo>
                    <a:pt x="2088" y="985"/>
                  </a:lnTo>
                  <a:lnTo>
                    <a:pt x="2090" y="806"/>
                  </a:lnTo>
                  <a:lnTo>
                    <a:pt x="2090" y="681"/>
                  </a:lnTo>
                  <a:lnTo>
                    <a:pt x="2091" y="621"/>
                  </a:lnTo>
                  <a:lnTo>
                    <a:pt x="2092" y="623"/>
                  </a:lnTo>
                  <a:lnTo>
                    <a:pt x="2093" y="650"/>
                  </a:lnTo>
                  <a:lnTo>
                    <a:pt x="2093" y="639"/>
                  </a:lnTo>
                  <a:lnTo>
                    <a:pt x="2095" y="339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54"/>
                  </a:lnTo>
                  <a:lnTo>
                    <a:pt x="2118" y="305"/>
                  </a:lnTo>
                  <a:lnTo>
                    <a:pt x="2119" y="497"/>
                  </a:lnTo>
                  <a:lnTo>
                    <a:pt x="2119" y="647"/>
                  </a:lnTo>
                  <a:lnTo>
                    <a:pt x="2121" y="767"/>
                  </a:lnTo>
                  <a:lnTo>
                    <a:pt x="2122" y="862"/>
                  </a:lnTo>
                  <a:lnTo>
                    <a:pt x="2123" y="938"/>
                  </a:lnTo>
                  <a:lnTo>
                    <a:pt x="2123" y="1001"/>
                  </a:lnTo>
                  <a:lnTo>
                    <a:pt x="2124" y="1051"/>
                  </a:lnTo>
                  <a:lnTo>
                    <a:pt x="2126" y="1093"/>
                  </a:lnTo>
                  <a:lnTo>
                    <a:pt x="2127" y="1125"/>
                  </a:lnTo>
                  <a:lnTo>
                    <a:pt x="2128" y="1152"/>
                  </a:lnTo>
                  <a:lnTo>
                    <a:pt x="2128" y="1173"/>
                  </a:lnTo>
                  <a:lnTo>
                    <a:pt x="2129" y="1189"/>
                  </a:lnTo>
                  <a:lnTo>
                    <a:pt x="2131" y="1200"/>
                  </a:lnTo>
                  <a:lnTo>
                    <a:pt x="2132" y="1209"/>
                  </a:lnTo>
                  <a:lnTo>
                    <a:pt x="2132" y="1214"/>
                  </a:lnTo>
                  <a:lnTo>
                    <a:pt x="2133" y="1215"/>
                  </a:lnTo>
                  <a:lnTo>
                    <a:pt x="2134" y="1215"/>
                  </a:lnTo>
                  <a:lnTo>
                    <a:pt x="2135" y="1214"/>
                  </a:lnTo>
                  <a:lnTo>
                    <a:pt x="2135" y="1211"/>
                  </a:lnTo>
                  <a:lnTo>
                    <a:pt x="2137" y="1207"/>
                  </a:lnTo>
                  <a:lnTo>
                    <a:pt x="2138" y="1202"/>
                  </a:lnTo>
                  <a:lnTo>
                    <a:pt x="2139" y="1196"/>
                  </a:lnTo>
                  <a:lnTo>
                    <a:pt x="2139" y="1190"/>
                  </a:lnTo>
                  <a:lnTo>
                    <a:pt x="2140" y="1184"/>
                  </a:lnTo>
                  <a:lnTo>
                    <a:pt x="2142" y="1176"/>
                  </a:lnTo>
                  <a:lnTo>
                    <a:pt x="2143" y="1170"/>
                  </a:lnTo>
                  <a:lnTo>
                    <a:pt x="2143" y="1163"/>
                  </a:lnTo>
                  <a:lnTo>
                    <a:pt x="2144" y="1155"/>
                  </a:lnTo>
                  <a:lnTo>
                    <a:pt x="2145" y="1148"/>
                  </a:lnTo>
                  <a:lnTo>
                    <a:pt x="2147" y="1138"/>
                  </a:lnTo>
                  <a:lnTo>
                    <a:pt x="2147" y="1127"/>
                  </a:lnTo>
                  <a:lnTo>
                    <a:pt x="2148" y="1112"/>
                  </a:lnTo>
                  <a:lnTo>
                    <a:pt x="2149" y="1092"/>
                  </a:lnTo>
                  <a:lnTo>
                    <a:pt x="2150" y="1063"/>
                  </a:lnTo>
                  <a:lnTo>
                    <a:pt x="2150" y="1025"/>
                  </a:lnTo>
                  <a:lnTo>
                    <a:pt x="2152" y="978"/>
                  </a:lnTo>
                  <a:lnTo>
                    <a:pt x="2153" y="923"/>
                  </a:lnTo>
                  <a:lnTo>
                    <a:pt x="2154" y="870"/>
                  </a:lnTo>
                  <a:lnTo>
                    <a:pt x="2154" y="824"/>
                  </a:lnTo>
                  <a:lnTo>
                    <a:pt x="2155" y="795"/>
                  </a:lnTo>
                  <a:lnTo>
                    <a:pt x="2157" y="789"/>
                  </a:lnTo>
                  <a:lnTo>
                    <a:pt x="2158" y="805"/>
                  </a:lnTo>
                  <a:lnTo>
                    <a:pt x="2158" y="840"/>
                  </a:lnTo>
                  <a:lnTo>
                    <a:pt x="2159" y="885"/>
                  </a:lnTo>
                  <a:lnTo>
                    <a:pt x="2160" y="932"/>
                  </a:lnTo>
                  <a:lnTo>
                    <a:pt x="2162" y="974"/>
                  </a:lnTo>
                  <a:lnTo>
                    <a:pt x="2162" y="1009"/>
                  </a:lnTo>
                  <a:lnTo>
                    <a:pt x="2163" y="1036"/>
                  </a:lnTo>
                  <a:lnTo>
                    <a:pt x="2164" y="1056"/>
                  </a:lnTo>
                  <a:lnTo>
                    <a:pt x="2165" y="1071"/>
                  </a:lnTo>
                  <a:lnTo>
                    <a:pt x="2165" y="1079"/>
                  </a:lnTo>
                  <a:lnTo>
                    <a:pt x="2167" y="1087"/>
                  </a:lnTo>
                  <a:lnTo>
                    <a:pt x="2168" y="1091"/>
                  </a:lnTo>
                  <a:lnTo>
                    <a:pt x="2169" y="1093"/>
                  </a:lnTo>
                  <a:lnTo>
                    <a:pt x="2169" y="1094"/>
                  </a:lnTo>
                  <a:lnTo>
                    <a:pt x="2170" y="1097"/>
                  </a:lnTo>
                  <a:lnTo>
                    <a:pt x="2171" y="1098"/>
                  </a:lnTo>
                  <a:lnTo>
                    <a:pt x="2173" y="1098"/>
                  </a:lnTo>
                  <a:lnTo>
                    <a:pt x="2173" y="1099"/>
                  </a:lnTo>
                  <a:lnTo>
                    <a:pt x="2174" y="1099"/>
                  </a:lnTo>
                  <a:lnTo>
                    <a:pt x="2175" y="1099"/>
                  </a:lnTo>
                  <a:lnTo>
                    <a:pt x="2176" y="1099"/>
                  </a:lnTo>
                  <a:lnTo>
                    <a:pt x="2176" y="1099"/>
                  </a:lnTo>
                  <a:lnTo>
                    <a:pt x="2178" y="1099"/>
                  </a:lnTo>
                  <a:lnTo>
                    <a:pt x="2179" y="1099"/>
                  </a:lnTo>
                  <a:lnTo>
                    <a:pt x="2180" y="1099"/>
                  </a:lnTo>
                  <a:lnTo>
                    <a:pt x="2180" y="1099"/>
                  </a:lnTo>
                  <a:lnTo>
                    <a:pt x="2181" y="1099"/>
                  </a:lnTo>
                  <a:lnTo>
                    <a:pt x="2183" y="1098"/>
                  </a:lnTo>
                  <a:lnTo>
                    <a:pt x="2184" y="1098"/>
                  </a:lnTo>
                  <a:lnTo>
                    <a:pt x="2185" y="1098"/>
                  </a:lnTo>
                  <a:lnTo>
                    <a:pt x="2185" y="1098"/>
                  </a:lnTo>
                  <a:lnTo>
                    <a:pt x="2186" y="1098"/>
                  </a:lnTo>
                  <a:lnTo>
                    <a:pt x="2188" y="1098"/>
                  </a:lnTo>
                  <a:lnTo>
                    <a:pt x="2189" y="1099"/>
                  </a:lnTo>
                  <a:lnTo>
                    <a:pt x="2189" y="1099"/>
                  </a:lnTo>
                  <a:lnTo>
                    <a:pt x="2190" y="1099"/>
                  </a:lnTo>
                  <a:lnTo>
                    <a:pt x="2191" y="1101"/>
                  </a:lnTo>
                  <a:lnTo>
                    <a:pt x="2193" y="1101"/>
                  </a:lnTo>
                  <a:lnTo>
                    <a:pt x="2193" y="1101"/>
                  </a:lnTo>
                  <a:lnTo>
                    <a:pt x="2194" y="1101"/>
                  </a:lnTo>
                  <a:lnTo>
                    <a:pt x="2195" y="1101"/>
                  </a:lnTo>
                  <a:lnTo>
                    <a:pt x="2196" y="1101"/>
                  </a:lnTo>
                  <a:lnTo>
                    <a:pt x="2196" y="1101"/>
                  </a:lnTo>
                  <a:lnTo>
                    <a:pt x="2198" y="1101"/>
                  </a:lnTo>
                  <a:lnTo>
                    <a:pt x="2199" y="1102"/>
                  </a:lnTo>
                  <a:lnTo>
                    <a:pt x="2200" y="1102"/>
                  </a:lnTo>
                  <a:lnTo>
                    <a:pt x="2200" y="1102"/>
                  </a:lnTo>
                  <a:lnTo>
                    <a:pt x="2201" y="1103"/>
                  </a:lnTo>
                  <a:lnTo>
                    <a:pt x="2203" y="1103"/>
                  </a:lnTo>
                  <a:lnTo>
                    <a:pt x="2204" y="1103"/>
                  </a:lnTo>
                  <a:lnTo>
                    <a:pt x="2204" y="1103"/>
                  </a:lnTo>
                  <a:lnTo>
                    <a:pt x="2205" y="1103"/>
                  </a:lnTo>
                  <a:lnTo>
                    <a:pt x="2206" y="1103"/>
                  </a:lnTo>
                  <a:lnTo>
                    <a:pt x="2207" y="1102"/>
                  </a:lnTo>
                  <a:lnTo>
                    <a:pt x="2207" y="1101"/>
                  </a:lnTo>
                  <a:lnTo>
                    <a:pt x="2209" y="1099"/>
                  </a:lnTo>
                  <a:lnTo>
                    <a:pt x="2210" y="1098"/>
                  </a:lnTo>
                  <a:lnTo>
                    <a:pt x="2211" y="1097"/>
                  </a:lnTo>
                  <a:lnTo>
                    <a:pt x="2211" y="1096"/>
                  </a:lnTo>
                  <a:lnTo>
                    <a:pt x="2212" y="1094"/>
                  </a:lnTo>
                  <a:lnTo>
                    <a:pt x="2214" y="1094"/>
                  </a:lnTo>
                  <a:lnTo>
                    <a:pt x="2215" y="1094"/>
                  </a:lnTo>
                  <a:lnTo>
                    <a:pt x="2215" y="1094"/>
                  </a:lnTo>
                  <a:lnTo>
                    <a:pt x="2216" y="1094"/>
                  </a:lnTo>
                  <a:lnTo>
                    <a:pt x="2217" y="1093"/>
                  </a:lnTo>
                  <a:lnTo>
                    <a:pt x="2219" y="1093"/>
                  </a:lnTo>
                  <a:lnTo>
                    <a:pt x="2219" y="1092"/>
                  </a:lnTo>
                  <a:lnTo>
                    <a:pt x="2220" y="1091"/>
                  </a:lnTo>
                  <a:lnTo>
                    <a:pt x="2221" y="1089"/>
                  </a:lnTo>
                  <a:lnTo>
                    <a:pt x="2222" y="1088"/>
                  </a:lnTo>
                  <a:lnTo>
                    <a:pt x="2222" y="1087"/>
                  </a:lnTo>
                  <a:lnTo>
                    <a:pt x="2224" y="1086"/>
                  </a:lnTo>
                  <a:lnTo>
                    <a:pt x="2225" y="1084"/>
                  </a:lnTo>
                  <a:lnTo>
                    <a:pt x="2226" y="1082"/>
                  </a:lnTo>
                  <a:lnTo>
                    <a:pt x="2226" y="1081"/>
                  </a:lnTo>
                  <a:lnTo>
                    <a:pt x="2227" y="1079"/>
                  </a:lnTo>
                  <a:lnTo>
                    <a:pt x="2229" y="1077"/>
                  </a:lnTo>
                  <a:lnTo>
                    <a:pt x="2230" y="1076"/>
                  </a:lnTo>
                  <a:lnTo>
                    <a:pt x="2230" y="1075"/>
                  </a:lnTo>
                  <a:lnTo>
                    <a:pt x="2231" y="1073"/>
                  </a:lnTo>
                  <a:lnTo>
                    <a:pt x="2232" y="1072"/>
                  </a:lnTo>
                  <a:lnTo>
                    <a:pt x="2234" y="1071"/>
                  </a:lnTo>
                  <a:lnTo>
                    <a:pt x="2234" y="1070"/>
                  </a:lnTo>
                  <a:lnTo>
                    <a:pt x="2235" y="1070"/>
                  </a:lnTo>
                  <a:lnTo>
                    <a:pt x="2236" y="1068"/>
                  </a:lnTo>
                  <a:lnTo>
                    <a:pt x="2237" y="1068"/>
                  </a:lnTo>
                  <a:lnTo>
                    <a:pt x="2238" y="1067"/>
                  </a:lnTo>
                  <a:lnTo>
                    <a:pt x="2238" y="1067"/>
                  </a:lnTo>
                  <a:lnTo>
                    <a:pt x="2240" y="1067"/>
                  </a:lnTo>
                  <a:lnTo>
                    <a:pt x="2241" y="1067"/>
                  </a:lnTo>
                  <a:lnTo>
                    <a:pt x="2242" y="1067"/>
                  </a:lnTo>
                  <a:lnTo>
                    <a:pt x="2242" y="1067"/>
                  </a:lnTo>
                  <a:lnTo>
                    <a:pt x="2243" y="1067"/>
                  </a:lnTo>
                  <a:lnTo>
                    <a:pt x="2245" y="1067"/>
                  </a:lnTo>
                  <a:lnTo>
                    <a:pt x="2246" y="1068"/>
                  </a:lnTo>
                  <a:lnTo>
                    <a:pt x="2246" y="1070"/>
                  </a:lnTo>
                  <a:lnTo>
                    <a:pt x="2247" y="1070"/>
                  </a:lnTo>
                  <a:lnTo>
                    <a:pt x="2248" y="1071"/>
                  </a:lnTo>
                  <a:lnTo>
                    <a:pt x="2250" y="1072"/>
                  </a:lnTo>
                  <a:lnTo>
                    <a:pt x="2250" y="1073"/>
                  </a:lnTo>
                  <a:lnTo>
                    <a:pt x="2251" y="1075"/>
                  </a:lnTo>
                  <a:lnTo>
                    <a:pt x="2252" y="1076"/>
                  </a:lnTo>
                  <a:lnTo>
                    <a:pt x="2253" y="1077"/>
                  </a:lnTo>
                  <a:lnTo>
                    <a:pt x="2253" y="1078"/>
                  </a:lnTo>
                  <a:lnTo>
                    <a:pt x="2255" y="1081"/>
                  </a:lnTo>
                  <a:lnTo>
                    <a:pt x="2256" y="1082"/>
                  </a:lnTo>
                  <a:lnTo>
                    <a:pt x="2257" y="1083"/>
                  </a:lnTo>
                  <a:lnTo>
                    <a:pt x="2257" y="1084"/>
                  </a:lnTo>
                  <a:lnTo>
                    <a:pt x="2258" y="1086"/>
                  </a:lnTo>
                  <a:lnTo>
                    <a:pt x="2260" y="1087"/>
                  </a:lnTo>
                  <a:lnTo>
                    <a:pt x="2261" y="1088"/>
                  </a:lnTo>
                  <a:lnTo>
                    <a:pt x="2261" y="1089"/>
                  </a:lnTo>
                  <a:lnTo>
                    <a:pt x="2262" y="1091"/>
                  </a:lnTo>
                  <a:lnTo>
                    <a:pt x="2263" y="1092"/>
                  </a:lnTo>
                  <a:lnTo>
                    <a:pt x="2265" y="1092"/>
                  </a:lnTo>
                  <a:lnTo>
                    <a:pt x="2265" y="1093"/>
                  </a:lnTo>
                  <a:lnTo>
                    <a:pt x="2266" y="1093"/>
                  </a:lnTo>
                  <a:lnTo>
                    <a:pt x="2267" y="1093"/>
                  </a:lnTo>
                  <a:lnTo>
                    <a:pt x="2268" y="1092"/>
                  </a:lnTo>
                  <a:lnTo>
                    <a:pt x="2268" y="1092"/>
                  </a:lnTo>
                  <a:lnTo>
                    <a:pt x="2270" y="1091"/>
                  </a:lnTo>
                  <a:lnTo>
                    <a:pt x="2271" y="1089"/>
                  </a:lnTo>
                  <a:lnTo>
                    <a:pt x="2272" y="1088"/>
                  </a:lnTo>
                  <a:lnTo>
                    <a:pt x="2272" y="1087"/>
                  </a:lnTo>
                  <a:lnTo>
                    <a:pt x="2273" y="1084"/>
                  </a:lnTo>
                  <a:lnTo>
                    <a:pt x="2274" y="1081"/>
                  </a:lnTo>
                  <a:lnTo>
                    <a:pt x="2276" y="1078"/>
                  </a:lnTo>
                  <a:lnTo>
                    <a:pt x="2276" y="1073"/>
                  </a:lnTo>
                  <a:lnTo>
                    <a:pt x="2277" y="1070"/>
                  </a:lnTo>
                  <a:lnTo>
                    <a:pt x="2278" y="1063"/>
                  </a:lnTo>
                  <a:lnTo>
                    <a:pt x="2279" y="1058"/>
                  </a:lnTo>
                  <a:lnTo>
                    <a:pt x="2279" y="1053"/>
                  </a:lnTo>
                  <a:lnTo>
                    <a:pt x="2281" y="1048"/>
                  </a:lnTo>
                  <a:lnTo>
                    <a:pt x="2282" y="1045"/>
                  </a:lnTo>
                  <a:lnTo>
                    <a:pt x="2283" y="1041"/>
                  </a:lnTo>
                  <a:lnTo>
                    <a:pt x="2283" y="1037"/>
                  </a:lnTo>
                  <a:lnTo>
                    <a:pt x="2284" y="1035"/>
                  </a:lnTo>
                  <a:lnTo>
                    <a:pt x="2286" y="1034"/>
                  </a:lnTo>
                  <a:lnTo>
                    <a:pt x="2287" y="1032"/>
                  </a:lnTo>
                  <a:lnTo>
                    <a:pt x="2287" y="1031"/>
                  </a:lnTo>
                  <a:lnTo>
                    <a:pt x="2288" y="1031"/>
                  </a:lnTo>
                  <a:lnTo>
                    <a:pt x="2289" y="1032"/>
                  </a:lnTo>
                  <a:lnTo>
                    <a:pt x="2291" y="1034"/>
                  </a:lnTo>
                  <a:lnTo>
                    <a:pt x="2291" y="1036"/>
                  </a:lnTo>
                  <a:lnTo>
                    <a:pt x="2292" y="1039"/>
                  </a:lnTo>
                  <a:lnTo>
                    <a:pt x="2293" y="1042"/>
                  </a:lnTo>
                  <a:lnTo>
                    <a:pt x="2294" y="1046"/>
                  </a:lnTo>
                  <a:lnTo>
                    <a:pt x="2296" y="1050"/>
                  </a:lnTo>
                  <a:lnTo>
                    <a:pt x="2296" y="1053"/>
                  </a:lnTo>
                  <a:lnTo>
                    <a:pt x="2297" y="1057"/>
                  </a:lnTo>
                  <a:lnTo>
                    <a:pt x="2298" y="1061"/>
                  </a:lnTo>
                  <a:lnTo>
                    <a:pt x="2299" y="1065"/>
                  </a:lnTo>
                  <a:lnTo>
                    <a:pt x="2299" y="1068"/>
                  </a:lnTo>
                  <a:lnTo>
                    <a:pt x="2301" y="1071"/>
                  </a:lnTo>
                  <a:lnTo>
                    <a:pt x="2302" y="1075"/>
                  </a:lnTo>
                  <a:lnTo>
                    <a:pt x="2303" y="1077"/>
                  </a:lnTo>
                  <a:lnTo>
                    <a:pt x="2303" y="1078"/>
                  </a:lnTo>
                  <a:lnTo>
                    <a:pt x="2304" y="1081"/>
                  </a:lnTo>
                  <a:lnTo>
                    <a:pt x="2306" y="1083"/>
                  </a:lnTo>
                  <a:lnTo>
                    <a:pt x="2307" y="1086"/>
                  </a:lnTo>
                  <a:lnTo>
                    <a:pt x="2307" y="1088"/>
                  </a:lnTo>
                  <a:lnTo>
                    <a:pt x="2308" y="1089"/>
                  </a:lnTo>
                  <a:lnTo>
                    <a:pt x="2309" y="1092"/>
                  </a:lnTo>
                  <a:lnTo>
                    <a:pt x="2310" y="1093"/>
                  </a:lnTo>
                  <a:lnTo>
                    <a:pt x="2310" y="1094"/>
                  </a:lnTo>
                  <a:lnTo>
                    <a:pt x="2312" y="1096"/>
                  </a:lnTo>
                  <a:lnTo>
                    <a:pt x="2313" y="1098"/>
                  </a:lnTo>
                  <a:lnTo>
                    <a:pt x="2314" y="1099"/>
                  </a:lnTo>
                  <a:lnTo>
                    <a:pt x="2314" y="1101"/>
                  </a:lnTo>
                  <a:lnTo>
                    <a:pt x="2315" y="1102"/>
                  </a:lnTo>
                  <a:lnTo>
                    <a:pt x="2317" y="1104"/>
                  </a:lnTo>
                  <a:lnTo>
                    <a:pt x="2318" y="1106"/>
                  </a:lnTo>
                  <a:lnTo>
                    <a:pt x="2318" y="1108"/>
                  </a:lnTo>
                  <a:lnTo>
                    <a:pt x="2319" y="1109"/>
                  </a:lnTo>
                  <a:lnTo>
                    <a:pt x="2320" y="1109"/>
                  </a:lnTo>
                  <a:lnTo>
                    <a:pt x="2322" y="1108"/>
                  </a:lnTo>
                  <a:lnTo>
                    <a:pt x="2322" y="1106"/>
                  </a:lnTo>
                  <a:lnTo>
                    <a:pt x="2323" y="1102"/>
                  </a:lnTo>
                  <a:lnTo>
                    <a:pt x="2324" y="1096"/>
                  </a:lnTo>
                  <a:lnTo>
                    <a:pt x="2325" y="1089"/>
                  </a:lnTo>
                  <a:lnTo>
                    <a:pt x="2325" y="1083"/>
                  </a:lnTo>
                  <a:lnTo>
                    <a:pt x="2327" y="1077"/>
                  </a:lnTo>
                  <a:lnTo>
                    <a:pt x="2328" y="1072"/>
                  </a:lnTo>
                  <a:lnTo>
                    <a:pt x="2329" y="1068"/>
                  </a:lnTo>
                  <a:lnTo>
                    <a:pt x="2329" y="1066"/>
                  </a:lnTo>
                  <a:lnTo>
                    <a:pt x="2330" y="1066"/>
                  </a:lnTo>
                  <a:lnTo>
                    <a:pt x="2332" y="1066"/>
                  </a:lnTo>
                  <a:lnTo>
                    <a:pt x="2333" y="1067"/>
                  </a:lnTo>
                  <a:lnTo>
                    <a:pt x="2333" y="1068"/>
                  </a:lnTo>
                  <a:lnTo>
                    <a:pt x="2334" y="1070"/>
                  </a:lnTo>
                  <a:lnTo>
                    <a:pt x="2335" y="1070"/>
                  </a:lnTo>
                  <a:lnTo>
                    <a:pt x="2337" y="1070"/>
                  </a:lnTo>
                  <a:lnTo>
                    <a:pt x="2337" y="1067"/>
                  </a:lnTo>
                  <a:lnTo>
                    <a:pt x="2338" y="1065"/>
                  </a:lnTo>
                  <a:lnTo>
                    <a:pt x="2339" y="1061"/>
                  </a:lnTo>
                  <a:lnTo>
                    <a:pt x="2340" y="1056"/>
                  </a:lnTo>
                  <a:lnTo>
                    <a:pt x="2340" y="1051"/>
                  </a:lnTo>
                  <a:lnTo>
                    <a:pt x="2342" y="1046"/>
                  </a:lnTo>
                  <a:lnTo>
                    <a:pt x="2343" y="1043"/>
                  </a:lnTo>
                  <a:lnTo>
                    <a:pt x="2344" y="1042"/>
                  </a:lnTo>
                  <a:lnTo>
                    <a:pt x="2344" y="1043"/>
                  </a:lnTo>
                  <a:lnTo>
                    <a:pt x="2345" y="1046"/>
                  </a:lnTo>
                  <a:lnTo>
                    <a:pt x="2346" y="1050"/>
                  </a:lnTo>
                  <a:lnTo>
                    <a:pt x="2348" y="1055"/>
                  </a:lnTo>
                  <a:lnTo>
                    <a:pt x="2348" y="1058"/>
                  </a:lnTo>
                  <a:lnTo>
                    <a:pt x="2349" y="1061"/>
                  </a:lnTo>
                  <a:lnTo>
                    <a:pt x="2350" y="1062"/>
                  </a:lnTo>
                  <a:lnTo>
                    <a:pt x="2351" y="1061"/>
                  </a:lnTo>
                  <a:lnTo>
                    <a:pt x="2353" y="1057"/>
                  </a:lnTo>
                  <a:lnTo>
                    <a:pt x="2353" y="1052"/>
                  </a:lnTo>
                  <a:lnTo>
                    <a:pt x="2354" y="1046"/>
                  </a:lnTo>
                  <a:lnTo>
                    <a:pt x="2355" y="1037"/>
                  </a:lnTo>
                  <a:lnTo>
                    <a:pt x="2356" y="1030"/>
                  </a:lnTo>
                  <a:lnTo>
                    <a:pt x="2356" y="1025"/>
                  </a:lnTo>
                  <a:lnTo>
                    <a:pt x="2358" y="1022"/>
                  </a:lnTo>
                  <a:lnTo>
                    <a:pt x="2359" y="1025"/>
                  </a:lnTo>
                  <a:lnTo>
                    <a:pt x="2360" y="1032"/>
                  </a:lnTo>
                  <a:lnTo>
                    <a:pt x="2360" y="1041"/>
                  </a:lnTo>
                  <a:lnTo>
                    <a:pt x="2361" y="1052"/>
                  </a:lnTo>
                  <a:lnTo>
                    <a:pt x="2363" y="1063"/>
                  </a:lnTo>
                  <a:lnTo>
                    <a:pt x="2364" y="1072"/>
                  </a:lnTo>
                  <a:lnTo>
                    <a:pt x="2364" y="1079"/>
                  </a:lnTo>
                  <a:lnTo>
                    <a:pt x="2365" y="1086"/>
                  </a:lnTo>
                  <a:lnTo>
                    <a:pt x="2366" y="1089"/>
                  </a:lnTo>
                  <a:lnTo>
                    <a:pt x="2368" y="1092"/>
                  </a:lnTo>
                  <a:lnTo>
                    <a:pt x="2368" y="1093"/>
                  </a:lnTo>
                  <a:lnTo>
                    <a:pt x="2369" y="1093"/>
                  </a:lnTo>
                  <a:lnTo>
                    <a:pt x="2370" y="1092"/>
                  </a:lnTo>
                  <a:lnTo>
                    <a:pt x="2371" y="1091"/>
                  </a:lnTo>
                  <a:lnTo>
                    <a:pt x="2371" y="1089"/>
                  </a:lnTo>
                  <a:lnTo>
                    <a:pt x="2373" y="1087"/>
                  </a:lnTo>
                  <a:lnTo>
                    <a:pt x="2374" y="1084"/>
                  </a:lnTo>
                  <a:lnTo>
                    <a:pt x="2375" y="1082"/>
                  </a:lnTo>
                  <a:lnTo>
                    <a:pt x="2375" y="1082"/>
                  </a:lnTo>
                  <a:lnTo>
                    <a:pt x="2376" y="1082"/>
                  </a:lnTo>
                  <a:lnTo>
                    <a:pt x="2378" y="1084"/>
                  </a:lnTo>
                  <a:lnTo>
                    <a:pt x="2379" y="1087"/>
                  </a:lnTo>
                  <a:lnTo>
                    <a:pt x="2379" y="1091"/>
                  </a:lnTo>
                  <a:lnTo>
                    <a:pt x="2380" y="1094"/>
                  </a:lnTo>
                  <a:lnTo>
                    <a:pt x="2381" y="1097"/>
                  </a:lnTo>
                  <a:lnTo>
                    <a:pt x="2382" y="1099"/>
                  </a:lnTo>
                  <a:lnTo>
                    <a:pt x="2382" y="1102"/>
                  </a:lnTo>
                  <a:lnTo>
                    <a:pt x="2384" y="1103"/>
                  </a:lnTo>
                  <a:lnTo>
                    <a:pt x="2385" y="1103"/>
                  </a:lnTo>
                  <a:lnTo>
                    <a:pt x="2386" y="1104"/>
                  </a:lnTo>
                  <a:lnTo>
                    <a:pt x="2386" y="1104"/>
                  </a:lnTo>
                  <a:lnTo>
                    <a:pt x="2387" y="1103"/>
                  </a:lnTo>
                  <a:lnTo>
                    <a:pt x="2389" y="1103"/>
                  </a:lnTo>
                  <a:lnTo>
                    <a:pt x="2390" y="1103"/>
                  </a:lnTo>
                  <a:lnTo>
                    <a:pt x="2390" y="1103"/>
                  </a:lnTo>
                  <a:lnTo>
                    <a:pt x="2391" y="1102"/>
                  </a:lnTo>
                  <a:lnTo>
                    <a:pt x="2392" y="1102"/>
                  </a:lnTo>
                  <a:lnTo>
                    <a:pt x="2394" y="1102"/>
                  </a:lnTo>
                  <a:lnTo>
                    <a:pt x="2394" y="1102"/>
                  </a:lnTo>
                  <a:lnTo>
                    <a:pt x="2395" y="1102"/>
                  </a:lnTo>
                  <a:lnTo>
                    <a:pt x="2396" y="1101"/>
                  </a:lnTo>
                  <a:lnTo>
                    <a:pt x="2397" y="1101"/>
                  </a:lnTo>
                  <a:lnTo>
                    <a:pt x="2397" y="1099"/>
                  </a:lnTo>
                  <a:lnTo>
                    <a:pt x="2399" y="1098"/>
                  </a:lnTo>
                  <a:lnTo>
                    <a:pt x="2400" y="1096"/>
                  </a:lnTo>
                  <a:lnTo>
                    <a:pt x="2401" y="1094"/>
                  </a:lnTo>
                  <a:lnTo>
                    <a:pt x="2401" y="1092"/>
                  </a:lnTo>
                  <a:lnTo>
                    <a:pt x="2402" y="1091"/>
                  </a:lnTo>
                  <a:lnTo>
                    <a:pt x="2404" y="1089"/>
                  </a:lnTo>
                  <a:lnTo>
                    <a:pt x="2405" y="1088"/>
                  </a:lnTo>
                  <a:lnTo>
                    <a:pt x="2406" y="1087"/>
                  </a:lnTo>
                  <a:lnTo>
                    <a:pt x="2406" y="1087"/>
                  </a:lnTo>
                  <a:lnTo>
                    <a:pt x="2407" y="1086"/>
                  </a:lnTo>
                  <a:lnTo>
                    <a:pt x="2409" y="1086"/>
                  </a:lnTo>
                  <a:lnTo>
                    <a:pt x="2410" y="1087"/>
                  </a:lnTo>
                  <a:lnTo>
                    <a:pt x="2410" y="1087"/>
                  </a:lnTo>
                  <a:lnTo>
                    <a:pt x="2411" y="1087"/>
                  </a:lnTo>
                  <a:lnTo>
                    <a:pt x="2412" y="1087"/>
                  </a:lnTo>
                  <a:lnTo>
                    <a:pt x="2414" y="1087"/>
                  </a:lnTo>
                  <a:lnTo>
                    <a:pt x="2414" y="1087"/>
                  </a:lnTo>
                  <a:lnTo>
                    <a:pt x="2415" y="1086"/>
                  </a:lnTo>
                  <a:lnTo>
                    <a:pt x="2416" y="1084"/>
                  </a:lnTo>
                  <a:lnTo>
                    <a:pt x="2417" y="1082"/>
                  </a:lnTo>
                  <a:lnTo>
                    <a:pt x="2417" y="1079"/>
                  </a:lnTo>
                  <a:lnTo>
                    <a:pt x="2418" y="1076"/>
                  </a:lnTo>
                  <a:lnTo>
                    <a:pt x="2420" y="1073"/>
                  </a:lnTo>
                  <a:lnTo>
                    <a:pt x="2421" y="1072"/>
                  </a:lnTo>
                  <a:lnTo>
                    <a:pt x="2421" y="1072"/>
                  </a:lnTo>
                  <a:lnTo>
                    <a:pt x="2422" y="1072"/>
                  </a:lnTo>
                  <a:lnTo>
                    <a:pt x="2423" y="1073"/>
                  </a:lnTo>
                  <a:lnTo>
                    <a:pt x="2425" y="1076"/>
                  </a:lnTo>
                  <a:lnTo>
                    <a:pt x="2425" y="1078"/>
                  </a:lnTo>
                  <a:lnTo>
                    <a:pt x="2426" y="1082"/>
                  </a:lnTo>
                  <a:lnTo>
                    <a:pt x="2427" y="1086"/>
                  </a:lnTo>
                  <a:lnTo>
                    <a:pt x="2428" y="1088"/>
                  </a:lnTo>
                  <a:lnTo>
                    <a:pt x="2428" y="1091"/>
                  </a:lnTo>
                  <a:lnTo>
                    <a:pt x="2430" y="1094"/>
                  </a:lnTo>
                  <a:lnTo>
                    <a:pt x="2431" y="1096"/>
                  </a:lnTo>
                  <a:lnTo>
                    <a:pt x="2432" y="1098"/>
                  </a:lnTo>
                  <a:lnTo>
                    <a:pt x="2432" y="1099"/>
                  </a:lnTo>
                  <a:lnTo>
                    <a:pt x="2433" y="1101"/>
                  </a:lnTo>
                  <a:lnTo>
                    <a:pt x="2435" y="1102"/>
                  </a:lnTo>
                  <a:lnTo>
                    <a:pt x="2436" y="1102"/>
                  </a:lnTo>
                  <a:lnTo>
                    <a:pt x="2436" y="1102"/>
                  </a:lnTo>
                  <a:lnTo>
                    <a:pt x="2437" y="1102"/>
                  </a:lnTo>
                  <a:lnTo>
                    <a:pt x="2438" y="1102"/>
                  </a:lnTo>
                  <a:lnTo>
                    <a:pt x="2440" y="1102"/>
                  </a:lnTo>
                  <a:lnTo>
                    <a:pt x="2440" y="1101"/>
                  </a:lnTo>
                  <a:lnTo>
                    <a:pt x="2441" y="1099"/>
                  </a:lnTo>
                  <a:lnTo>
                    <a:pt x="2442" y="1099"/>
                  </a:lnTo>
                  <a:lnTo>
                    <a:pt x="2443" y="1098"/>
                  </a:lnTo>
                  <a:lnTo>
                    <a:pt x="2443" y="1097"/>
                  </a:lnTo>
                  <a:lnTo>
                    <a:pt x="2445" y="1096"/>
                  </a:lnTo>
                  <a:lnTo>
                    <a:pt x="2446" y="1094"/>
                  </a:lnTo>
                  <a:lnTo>
                    <a:pt x="2447" y="1092"/>
                  </a:lnTo>
                  <a:lnTo>
                    <a:pt x="2447" y="1091"/>
                  </a:lnTo>
                  <a:lnTo>
                    <a:pt x="2448" y="1088"/>
                  </a:lnTo>
                  <a:lnTo>
                    <a:pt x="2450" y="1086"/>
                  </a:lnTo>
                  <a:lnTo>
                    <a:pt x="2451" y="1084"/>
                  </a:lnTo>
                  <a:lnTo>
                    <a:pt x="2451" y="1082"/>
                  </a:lnTo>
                  <a:lnTo>
                    <a:pt x="2452" y="1082"/>
                  </a:lnTo>
                  <a:lnTo>
                    <a:pt x="2453" y="1082"/>
                  </a:lnTo>
                  <a:lnTo>
                    <a:pt x="2454" y="1082"/>
                  </a:lnTo>
                  <a:lnTo>
                    <a:pt x="2454" y="1083"/>
                  </a:lnTo>
                  <a:lnTo>
                    <a:pt x="2456" y="1084"/>
                  </a:lnTo>
                  <a:lnTo>
                    <a:pt x="2457" y="1086"/>
                  </a:lnTo>
                  <a:lnTo>
                    <a:pt x="2458" y="1087"/>
                  </a:lnTo>
                  <a:lnTo>
                    <a:pt x="2458" y="1088"/>
                  </a:lnTo>
                  <a:lnTo>
                    <a:pt x="2459" y="1088"/>
                  </a:lnTo>
                  <a:lnTo>
                    <a:pt x="2461" y="1089"/>
                  </a:lnTo>
                  <a:lnTo>
                    <a:pt x="2462" y="1091"/>
                  </a:lnTo>
                  <a:lnTo>
                    <a:pt x="2463" y="1091"/>
                  </a:lnTo>
                  <a:lnTo>
                    <a:pt x="2463" y="1091"/>
                  </a:lnTo>
                  <a:lnTo>
                    <a:pt x="2464" y="1092"/>
                  </a:lnTo>
                  <a:lnTo>
                    <a:pt x="2466" y="1092"/>
                  </a:lnTo>
                  <a:lnTo>
                    <a:pt x="2467" y="1092"/>
                  </a:lnTo>
                  <a:lnTo>
                    <a:pt x="2467" y="1093"/>
                  </a:lnTo>
                  <a:lnTo>
                    <a:pt x="2468" y="1093"/>
                  </a:lnTo>
                  <a:lnTo>
                    <a:pt x="2469" y="1093"/>
                  </a:lnTo>
                  <a:lnTo>
                    <a:pt x="2471" y="1094"/>
                  </a:lnTo>
                  <a:lnTo>
                    <a:pt x="2471" y="1094"/>
                  </a:lnTo>
                  <a:lnTo>
                    <a:pt x="2472" y="1096"/>
                  </a:lnTo>
                  <a:lnTo>
                    <a:pt x="2473" y="1096"/>
                  </a:lnTo>
                  <a:lnTo>
                    <a:pt x="2474" y="1096"/>
                  </a:lnTo>
                  <a:lnTo>
                    <a:pt x="2474" y="1096"/>
                  </a:lnTo>
                  <a:lnTo>
                    <a:pt x="2476" y="1096"/>
                  </a:lnTo>
                  <a:lnTo>
                    <a:pt x="2477" y="1094"/>
                  </a:lnTo>
                  <a:lnTo>
                    <a:pt x="2478" y="1093"/>
                  </a:lnTo>
                  <a:lnTo>
                    <a:pt x="2478" y="1091"/>
                  </a:lnTo>
                  <a:lnTo>
                    <a:pt x="2479" y="1087"/>
                  </a:lnTo>
                  <a:lnTo>
                    <a:pt x="2481" y="1084"/>
                  </a:lnTo>
                  <a:lnTo>
                    <a:pt x="2482" y="1083"/>
                  </a:lnTo>
                  <a:lnTo>
                    <a:pt x="2482" y="1083"/>
                  </a:lnTo>
                  <a:lnTo>
                    <a:pt x="2483" y="1086"/>
                  </a:lnTo>
                  <a:lnTo>
                    <a:pt x="2484" y="1087"/>
                  </a:lnTo>
                  <a:lnTo>
                    <a:pt x="2486" y="1089"/>
                  </a:lnTo>
                  <a:lnTo>
                    <a:pt x="2486" y="1092"/>
                  </a:lnTo>
                  <a:lnTo>
                    <a:pt x="2487" y="1094"/>
                  </a:lnTo>
                  <a:lnTo>
                    <a:pt x="2488" y="1096"/>
                  </a:lnTo>
                  <a:lnTo>
                    <a:pt x="2489" y="1097"/>
                  </a:lnTo>
                  <a:lnTo>
                    <a:pt x="2489" y="1097"/>
                  </a:lnTo>
                  <a:lnTo>
                    <a:pt x="2490" y="1097"/>
                  </a:lnTo>
                  <a:lnTo>
                    <a:pt x="2492" y="1096"/>
                  </a:lnTo>
                  <a:lnTo>
                    <a:pt x="2493" y="1094"/>
                  </a:lnTo>
                  <a:lnTo>
                    <a:pt x="2493" y="1093"/>
                  </a:lnTo>
                  <a:lnTo>
                    <a:pt x="2494" y="1091"/>
                  </a:lnTo>
                  <a:lnTo>
                    <a:pt x="2495" y="1088"/>
                  </a:lnTo>
                  <a:lnTo>
                    <a:pt x="2497" y="1087"/>
                  </a:lnTo>
                  <a:lnTo>
                    <a:pt x="2497" y="1088"/>
                  </a:lnTo>
                  <a:lnTo>
                    <a:pt x="2498" y="1089"/>
                  </a:lnTo>
                  <a:lnTo>
                    <a:pt x="2499" y="1092"/>
                  </a:lnTo>
                  <a:lnTo>
                    <a:pt x="2500" y="1093"/>
                  </a:lnTo>
                  <a:lnTo>
                    <a:pt x="2500" y="1096"/>
                  </a:lnTo>
                  <a:lnTo>
                    <a:pt x="2502" y="1098"/>
                  </a:lnTo>
                  <a:lnTo>
                    <a:pt x="2503" y="1098"/>
                  </a:lnTo>
                  <a:lnTo>
                    <a:pt x="2504" y="1099"/>
                  </a:lnTo>
                  <a:lnTo>
                    <a:pt x="2504" y="1099"/>
                  </a:lnTo>
                  <a:lnTo>
                    <a:pt x="2505" y="1101"/>
                  </a:lnTo>
                  <a:lnTo>
                    <a:pt x="2507" y="1101"/>
                  </a:lnTo>
                  <a:lnTo>
                    <a:pt x="2508" y="1101"/>
                  </a:lnTo>
                  <a:lnTo>
                    <a:pt x="2508" y="1101"/>
                  </a:lnTo>
                  <a:lnTo>
                    <a:pt x="2509" y="1101"/>
                  </a:lnTo>
                  <a:lnTo>
                    <a:pt x="2510" y="1101"/>
                  </a:lnTo>
                  <a:lnTo>
                    <a:pt x="2512" y="1101"/>
                  </a:lnTo>
                  <a:lnTo>
                    <a:pt x="2512" y="1101"/>
                  </a:lnTo>
                  <a:lnTo>
                    <a:pt x="2513" y="1099"/>
                  </a:lnTo>
                  <a:lnTo>
                    <a:pt x="2514" y="1099"/>
                  </a:lnTo>
                  <a:lnTo>
                    <a:pt x="2515" y="1098"/>
                  </a:lnTo>
                  <a:lnTo>
                    <a:pt x="2515" y="1097"/>
                  </a:lnTo>
                  <a:lnTo>
                    <a:pt x="2517" y="1097"/>
                  </a:lnTo>
                  <a:lnTo>
                    <a:pt x="2518" y="1096"/>
                  </a:lnTo>
                  <a:lnTo>
                    <a:pt x="2519" y="1097"/>
                  </a:lnTo>
                  <a:lnTo>
                    <a:pt x="2520" y="1097"/>
                  </a:lnTo>
                  <a:lnTo>
                    <a:pt x="2520" y="1097"/>
                  </a:lnTo>
                  <a:lnTo>
                    <a:pt x="2522" y="1098"/>
                  </a:lnTo>
                  <a:lnTo>
                    <a:pt x="2523" y="1098"/>
                  </a:lnTo>
                  <a:lnTo>
                    <a:pt x="2524" y="1099"/>
                  </a:lnTo>
                  <a:lnTo>
                    <a:pt x="2524" y="1099"/>
                  </a:lnTo>
                  <a:lnTo>
                    <a:pt x="2525" y="1098"/>
                  </a:lnTo>
                  <a:lnTo>
                    <a:pt x="2526" y="1098"/>
                  </a:lnTo>
                  <a:lnTo>
                    <a:pt x="2528" y="1097"/>
                  </a:lnTo>
                  <a:lnTo>
                    <a:pt x="2528" y="1096"/>
                  </a:lnTo>
                  <a:lnTo>
                    <a:pt x="2529" y="1093"/>
                  </a:lnTo>
                  <a:lnTo>
                    <a:pt x="2530" y="1092"/>
                  </a:lnTo>
                  <a:lnTo>
                    <a:pt x="2531" y="1091"/>
                  </a:lnTo>
                  <a:lnTo>
                    <a:pt x="2531" y="1089"/>
                  </a:lnTo>
                  <a:lnTo>
                    <a:pt x="2533" y="1089"/>
                  </a:lnTo>
                  <a:lnTo>
                    <a:pt x="2534" y="1089"/>
                  </a:lnTo>
                  <a:lnTo>
                    <a:pt x="2535" y="1091"/>
                  </a:lnTo>
                  <a:lnTo>
                    <a:pt x="2535" y="1092"/>
                  </a:lnTo>
                  <a:lnTo>
                    <a:pt x="2536" y="1092"/>
                  </a:lnTo>
                  <a:lnTo>
                    <a:pt x="2538" y="1093"/>
                  </a:lnTo>
                  <a:lnTo>
                    <a:pt x="2539" y="1094"/>
                  </a:lnTo>
                  <a:lnTo>
                    <a:pt x="2539" y="1096"/>
                  </a:lnTo>
                  <a:lnTo>
                    <a:pt x="2540" y="1097"/>
                  </a:lnTo>
                  <a:lnTo>
                    <a:pt x="2541" y="1097"/>
                  </a:lnTo>
                  <a:lnTo>
                    <a:pt x="2543" y="1098"/>
                  </a:lnTo>
                  <a:lnTo>
                    <a:pt x="2543" y="1098"/>
                  </a:lnTo>
                  <a:lnTo>
                    <a:pt x="2544" y="1099"/>
                  </a:lnTo>
                  <a:lnTo>
                    <a:pt x="2545" y="1099"/>
                  </a:lnTo>
                  <a:lnTo>
                    <a:pt x="2546" y="1099"/>
                  </a:lnTo>
                  <a:lnTo>
                    <a:pt x="2546" y="1099"/>
                  </a:lnTo>
                  <a:lnTo>
                    <a:pt x="2548" y="1098"/>
                  </a:lnTo>
                  <a:lnTo>
                    <a:pt x="2549" y="1098"/>
                  </a:lnTo>
                  <a:lnTo>
                    <a:pt x="2550" y="1099"/>
                  </a:lnTo>
                  <a:lnTo>
                    <a:pt x="2550" y="1099"/>
                  </a:lnTo>
                  <a:lnTo>
                    <a:pt x="2551" y="1099"/>
                  </a:lnTo>
                  <a:lnTo>
                    <a:pt x="2553" y="1099"/>
                  </a:lnTo>
                  <a:lnTo>
                    <a:pt x="2554" y="1098"/>
                  </a:lnTo>
                  <a:lnTo>
                    <a:pt x="2554" y="1097"/>
                  </a:lnTo>
                  <a:lnTo>
                    <a:pt x="2555" y="1096"/>
                  </a:lnTo>
                  <a:lnTo>
                    <a:pt x="2556" y="1094"/>
                  </a:lnTo>
                  <a:lnTo>
                    <a:pt x="2558" y="1094"/>
                  </a:lnTo>
                  <a:lnTo>
                    <a:pt x="2558" y="1093"/>
                  </a:lnTo>
                  <a:lnTo>
                    <a:pt x="2559" y="1093"/>
                  </a:lnTo>
                  <a:lnTo>
                    <a:pt x="2560" y="1094"/>
                  </a:lnTo>
                  <a:lnTo>
                    <a:pt x="2561" y="1094"/>
                  </a:lnTo>
                  <a:lnTo>
                    <a:pt x="2561" y="1094"/>
                  </a:lnTo>
                  <a:lnTo>
                    <a:pt x="2562" y="1093"/>
                  </a:lnTo>
                  <a:lnTo>
                    <a:pt x="2564" y="1084"/>
                  </a:lnTo>
                  <a:lnTo>
                    <a:pt x="2565" y="1068"/>
                  </a:lnTo>
                  <a:lnTo>
                    <a:pt x="2565" y="1040"/>
                  </a:lnTo>
                  <a:lnTo>
                    <a:pt x="2566" y="998"/>
                  </a:lnTo>
                  <a:lnTo>
                    <a:pt x="2567" y="947"/>
                  </a:lnTo>
                  <a:lnTo>
                    <a:pt x="2569" y="897"/>
                  </a:lnTo>
                  <a:lnTo>
                    <a:pt x="2569" y="863"/>
                  </a:lnTo>
                  <a:lnTo>
                    <a:pt x="2570" y="855"/>
                  </a:lnTo>
                  <a:lnTo>
                    <a:pt x="2571" y="862"/>
                  </a:lnTo>
                  <a:lnTo>
                    <a:pt x="2572" y="890"/>
                  </a:lnTo>
                  <a:lnTo>
                    <a:pt x="2574" y="929"/>
                  </a:lnTo>
                  <a:lnTo>
                    <a:pt x="2574" y="969"/>
                  </a:lnTo>
                  <a:lnTo>
                    <a:pt x="2575" y="1004"/>
                  </a:lnTo>
                  <a:lnTo>
                    <a:pt x="2576" y="1031"/>
                  </a:lnTo>
                  <a:lnTo>
                    <a:pt x="2577" y="1050"/>
                  </a:lnTo>
                  <a:lnTo>
                    <a:pt x="2577" y="1062"/>
                  </a:lnTo>
                  <a:lnTo>
                    <a:pt x="2579" y="1071"/>
                  </a:lnTo>
                  <a:lnTo>
                    <a:pt x="2580" y="1075"/>
                  </a:lnTo>
                  <a:lnTo>
                    <a:pt x="2581" y="1077"/>
                  </a:lnTo>
                  <a:lnTo>
                    <a:pt x="2581" y="1076"/>
                  </a:lnTo>
                  <a:lnTo>
                    <a:pt x="2582" y="1072"/>
                  </a:lnTo>
                  <a:lnTo>
                    <a:pt x="2584" y="1065"/>
                  </a:lnTo>
                  <a:lnTo>
                    <a:pt x="2585" y="1055"/>
                  </a:lnTo>
                  <a:lnTo>
                    <a:pt x="2585" y="1043"/>
                  </a:lnTo>
                  <a:lnTo>
                    <a:pt x="2586" y="1036"/>
                  </a:lnTo>
                  <a:lnTo>
                    <a:pt x="2587" y="1030"/>
                  </a:lnTo>
                  <a:lnTo>
                    <a:pt x="2589" y="1029"/>
                  </a:lnTo>
                  <a:lnTo>
                    <a:pt x="2589" y="1031"/>
                  </a:lnTo>
                  <a:lnTo>
                    <a:pt x="2590" y="1034"/>
                  </a:lnTo>
                  <a:lnTo>
                    <a:pt x="2591" y="1039"/>
                  </a:lnTo>
                  <a:lnTo>
                    <a:pt x="2592" y="1045"/>
                  </a:lnTo>
                  <a:lnTo>
                    <a:pt x="2592" y="1052"/>
                  </a:lnTo>
                  <a:lnTo>
                    <a:pt x="2594" y="1061"/>
                  </a:lnTo>
                  <a:lnTo>
                    <a:pt x="2595" y="1070"/>
                  </a:lnTo>
                  <a:lnTo>
                    <a:pt x="2596" y="1077"/>
                  </a:lnTo>
                  <a:lnTo>
                    <a:pt x="2596" y="1083"/>
                  </a:lnTo>
                  <a:lnTo>
                    <a:pt x="2597" y="1088"/>
                  </a:lnTo>
                  <a:lnTo>
                    <a:pt x="2598" y="1092"/>
                  </a:lnTo>
                  <a:lnTo>
                    <a:pt x="2600" y="1093"/>
                  </a:lnTo>
                  <a:lnTo>
                    <a:pt x="2600" y="1096"/>
                  </a:lnTo>
                  <a:lnTo>
                    <a:pt x="2601" y="1097"/>
                  </a:lnTo>
                  <a:lnTo>
                    <a:pt x="2602" y="1097"/>
                  </a:lnTo>
                  <a:lnTo>
                    <a:pt x="2603" y="1098"/>
                  </a:lnTo>
                  <a:lnTo>
                    <a:pt x="2603" y="1098"/>
                  </a:lnTo>
                  <a:lnTo>
                    <a:pt x="2605" y="1098"/>
                  </a:lnTo>
                  <a:lnTo>
                    <a:pt x="2606" y="1097"/>
                  </a:lnTo>
                  <a:lnTo>
                    <a:pt x="2607" y="1096"/>
                  </a:lnTo>
                  <a:lnTo>
                    <a:pt x="2607" y="1094"/>
                  </a:lnTo>
                  <a:lnTo>
                    <a:pt x="2608" y="1093"/>
                  </a:lnTo>
                  <a:lnTo>
                    <a:pt x="2610" y="1093"/>
                  </a:lnTo>
                  <a:lnTo>
                    <a:pt x="2611" y="1093"/>
                  </a:lnTo>
                  <a:lnTo>
                    <a:pt x="2611" y="1094"/>
                  </a:lnTo>
                  <a:lnTo>
                    <a:pt x="2612" y="1096"/>
                  </a:lnTo>
                  <a:lnTo>
                    <a:pt x="2613" y="1097"/>
                  </a:lnTo>
                  <a:lnTo>
                    <a:pt x="2615" y="1098"/>
                  </a:lnTo>
                  <a:lnTo>
                    <a:pt x="2615" y="1098"/>
                  </a:lnTo>
                  <a:lnTo>
                    <a:pt x="2616" y="1098"/>
                  </a:lnTo>
                  <a:lnTo>
                    <a:pt x="2617" y="1096"/>
                  </a:lnTo>
                  <a:lnTo>
                    <a:pt x="2618" y="1092"/>
                  </a:lnTo>
                  <a:lnTo>
                    <a:pt x="2618" y="1087"/>
                  </a:lnTo>
                  <a:lnTo>
                    <a:pt x="2620" y="1082"/>
                  </a:lnTo>
                  <a:lnTo>
                    <a:pt x="2621" y="1077"/>
                  </a:lnTo>
                  <a:lnTo>
                    <a:pt x="2622" y="1075"/>
                  </a:lnTo>
                  <a:lnTo>
                    <a:pt x="2622" y="1072"/>
                  </a:lnTo>
                  <a:lnTo>
                    <a:pt x="2623" y="1072"/>
                  </a:lnTo>
                  <a:lnTo>
                    <a:pt x="2625" y="1073"/>
                  </a:lnTo>
                  <a:lnTo>
                    <a:pt x="2626" y="1076"/>
                  </a:lnTo>
                  <a:lnTo>
                    <a:pt x="2626" y="1078"/>
                  </a:lnTo>
                  <a:lnTo>
                    <a:pt x="2627" y="1081"/>
                  </a:lnTo>
                  <a:lnTo>
                    <a:pt x="2628" y="1083"/>
                  </a:lnTo>
                  <a:lnTo>
                    <a:pt x="2629" y="1087"/>
                  </a:lnTo>
                  <a:lnTo>
                    <a:pt x="2631" y="1089"/>
                  </a:lnTo>
                  <a:lnTo>
                    <a:pt x="2631" y="1092"/>
                  </a:lnTo>
                  <a:lnTo>
                    <a:pt x="2632" y="1094"/>
                  </a:lnTo>
                  <a:lnTo>
                    <a:pt x="2633" y="1096"/>
                  </a:lnTo>
                  <a:lnTo>
                    <a:pt x="2634" y="1097"/>
                  </a:lnTo>
                  <a:lnTo>
                    <a:pt x="2634" y="1098"/>
                  </a:lnTo>
                  <a:lnTo>
                    <a:pt x="2636" y="1098"/>
                  </a:lnTo>
                  <a:lnTo>
                    <a:pt x="2637" y="1099"/>
                  </a:lnTo>
                  <a:lnTo>
                    <a:pt x="2638" y="1099"/>
                  </a:lnTo>
                  <a:lnTo>
                    <a:pt x="2638" y="1099"/>
                  </a:lnTo>
                  <a:lnTo>
                    <a:pt x="2639" y="1099"/>
                  </a:lnTo>
                  <a:lnTo>
                    <a:pt x="2641" y="1099"/>
                  </a:lnTo>
                  <a:lnTo>
                    <a:pt x="2642" y="1099"/>
                  </a:lnTo>
                  <a:lnTo>
                    <a:pt x="2642" y="1099"/>
                  </a:lnTo>
                  <a:lnTo>
                    <a:pt x="2643" y="1099"/>
                  </a:lnTo>
                  <a:lnTo>
                    <a:pt x="2644" y="1099"/>
                  </a:lnTo>
                  <a:lnTo>
                    <a:pt x="2646" y="1099"/>
                  </a:lnTo>
                  <a:lnTo>
                    <a:pt x="2646" y="1099"/>
                  </a:lnTo>
                  <a:lnTo>
                    <a:pt x="2647" y="1099"/>
                  </a:lnTo>
                  <a:lnTo>
                    <a:pt x="2648" y="1099"/>
                  </a:lnTo>
                  <a:lnTo>
                    <a:pt x="2649" y="1098"/>
                  </a:lnTo>
                  <a:lnTo>
                    <a:pt x="2649" y="1098"/>
                  </a:lnTo>
                  <a:lnTo>
                    <a:pt x="2651" y="1097"/>
                  </a:lnTo>
                  <a:lnTo>
                    <a:pt x="2652" y="1096"/>
                  </a:lnTo>
                  <a:lnTo>
                    <a:pt x="2653" y="1093"/>
                  </a:lnTo>
                  <a:lnTo>
                    <a:pt x="2653" y="1092"/>
                  </a:lnTo>
                  <a:lnTo>
                    <a:pt x="2654" y="1091"/>
                  </a:lnTo>
                  <a:lnTo>
                    <a:pt x="2656" y="1091"/>
                  </a:lnTo>
                  <a:lnTo>
                    <a:pt x="2657" y="1092"/>
                  </a:lnTo>
                  <a:lnTo>
                    <a:pt x="2657" y="1092"/>
                  </a:lnTo>
                  <a:lnTo>
                    <a:pt x="2658" y="1093"/>
                  </a:lnTo>
                  <a:lnTo>
                    <a:pt x="2659" y="1094"/>
                  </a:lnTo>
                  <a:lnTo>
                    <a:pt x="2661" y="1094"/>
                  </a:lnTo>
                  <a:lnTo>
                    <a:pt x="2661" y="1096"/>
                  </a:lnTo>
                  <a:lnTo>
                    <a:pt x="2662" y="1096"/>
                  </a:lnTo>
                  <a:lnTo>
                    <a:pt x="2663" y="1097"/>
                  </a:lnTo>
                  <a:lnTo>
                    <a:pt x="2664" y="1097"/>
                  </a:lnTo>
                  <a:lnTo>
                    <a:pt x="2664" y="1097"/>
                  </a:lnTo>
                  <a:lnTo>
                    <a:pt x="2665" y="1098"/>
                  </a:lnTo>
                  <a:lnTo>
                    <a:pt x="2667" y="1098"/>
                  </a:lnTo>
                  <a:lnTo>
                    <a:pt x="2668" y="1098"/>
                  </a:lnTo>
                  <a:lnTo>
                    <a:pt x="2668" y="1098"/>
                  </a:lnTo>
                  <a:lnTo>
                    <a:pt x="2669" y="1098"/>
                  </a:lnTo>
                  <a:lnTo>
                    <a:pt x="2670" y="1098"/>
                  </a:lnTo>
                  <a:lnTo>
                    <a:pt x="2672" y="1098"/>
                  </a:lnTo>
                  <a:lnTo>
                    <a:pt x="2672" y="1097"/>
                  </a:lnTo>
                  <a:lnTo>
                    <a:pt x="2673" y="1097"/>
                  </a:lnTo>
                  <a:lnTo>
                    <a:pt x="2674" y="1097"/>
                  </a:lnTo>
                  <a:lnTo>
                    <a:pt x="2675" y="1097"/>
                  </a:lnTo>
                  <a:lnTo>
                    <a:pt x="2675" y="1096"/>
                  </a:lnTo>
                  <a:lnTo>
                    <a:pt x="2677" y="1096"/>
                  </a:lnTo>
                  <a:lnTo>
                    <a:pt x="2678" y="1094"/>
                  </a:lnTo>
                  <a:lnTo>
                    <a:pt x="2679" y="1092"/>
                  </a:lnTo>
                  <a:lnTo>
                    <a:pt x="2679" y="1091"/>
                  </a:lnTo>
                  <a:lnTo>
                    <a:pt x="2680" y="1089"/>
                  </a:lnTo>
                  <a:lnTo>
                    <a:pt x="2682" y="1089"/>
                  </a:lnTo>
                  <a:lnTo>
                    <a:pt x="2683" y="1089"/>
                  </a:lnTo>
                  <a:lnTo>
                    <a:pt x="2683" y="1092"/>
                  </a:lnTo>
                  <a:lnTo>
                    <a:pt x="2684" y="1093"/>
                  </a:lnTo>
                  <a:lnTo>
                    <a:pt x="2685" y="1094"/>
                  </a:lnTo>
                  <a:lnTo>
                    <a:pt x="2687" y="1096"/>
                  </a:lnTo>
                  <a:lnTo>
                    <a:pt x="2688" y="1097"/>
                  </a:lnTo>
                  <a:lnTo>
                    <a:pt x="2688" y="1097"/>
                  </a:lnTo>
                  <a:lnTo>
                    <a:pt x="2689" y="1098"/>
                  </a:lnTo>
                  <a:lnTo>
                    <a:pt x="2690" y="1098"/>
                  </a:lnTo>
                  <a:lnTo>
                    <a:pt x="2692" y="1097"/>
                  </a:lnTo>
                  <a:lnTo>
                    <a:pt x="2692" y="1097"/>
                  </a:lnTo>
                  <a:lnTo>
                    <a:pt x="2693" y="1097"/>
                  </a:lnTo>
                  <a:lnTo>
                    <a:pt x="2694" y="1096"/>
                  </a:lnTo>
                  <a:lnTo>
                    <a:pt x="2695" y="1094"/>
                  </a:lnTo>
                  <a:lnTo>
                    <a:pt x="2695" y="1094"/>
                  </a:lnTo>
                  <a:lnTo>
                    <a:pt x="2697" y="1094"/>
                  </a:lnTo>
                  <a:lnTo>
                    <a:pt x="2698" y="1094"/>
                  </a:lnTo>
                  <a:lnTo>
                    <a:pt x="2699" y="1094"/>
                  </a:lnTo>
                  <a:lnTo>
                    <a:pt x="2699" y="1096"/>
                  </a:lnTo>
                  <a:lnTo>
                    <a:pt x="2700" y="1097"/>
                  </a:lnTo>
                  <a:lnTo>
                    <a:pt x="2701" y="1097"/>
                  </a:lnTo>
                  <a:lnTo>
                    <a:pt x="2703" y="1098"/>
                  </a:lnTo>
                  <a:lnTo>
                    <a:pt x="2703" y="1098"/>
                  </a:lnTo>
                  <a:lnTo>
                    <a:pt x="2704" y="1098"/>
                  </a:lnTo>
                  <a:lnTo>
                    <a:pt x="2705" y="1098"/>
                  </a:lnTo>
                  <a:lnTo>
                    <a:pt x="2706" y="1097"/>
                  </a:lnTo>
                  <a:lnTo>
                    <a:pt x="2706" y="1097"/>
                  </a:lnTo>
                  <a:lnTo>
                    <a:pt x="2708" y="1097"/>
                  </a:lnTo>
                  <a:lnTo>
                    <a:pt x="2709" y="1097"/>
                  </a:lnTo>
                  <a:lnTo>
                    <a:pt x="2710" y="1097"/>
                  </a:lnTo>
                  <a:lnTo>
                    <a:pt x="2710" y="1097"/>
                  </a:lnTo>
                  <a:lnTo>
                    <a:pt x="2711" y="1098"/>
                  </a:lnTo>
                  <a:lnTo>
                    <a:pt x="2713" y="1098"/>
                  </a:lnTo>
                  <a:lnTo>
                    <a:pt x="2714" y="1098"/>
                  </a:lnTo>
                  <a:lnTo>
                    <a:pt x="2714" y="1097"/>
                  </a:lnTo>
                  <a:lnTo>
                    <a:pt x="2715" y="1097"/>
                  </a:lnTo>
                  <a:lnTo>
                    <a:pt x="2716" y="1096"/>
                  </a:lnTo>
                  <a:lnTo>
                    <a:pt x="2718" y="1094"/>
                  </a:lnTo>
                  <a:lnTo>
                    <a:pt x="2718" y="1093"/>
                  </a:lnTo>
                  <a:lnTo>
                    <a:pt x="2719" y="1091"/>
                  </a:lnTo>
                  <a:lnTo>
                    <a:pt x="2720" y="1089"/>
                  </a:lnTo>
                  <a:lnTo>
                    <a:pt x="2721" y="1089"/>
                  </a:lnTo>
                  <a:lnTo>
                    <a:pt x="2721" y="1089"/>
                  </a:lnTo>
                  <a:lnTo>
                    <a:pt x="2723" y="1091"/>
                  </a:lnTo>
                  <a:lnTo>
                    <a:pt x="2724" y="1093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6" y="1098"/>
                  </a:lnTo>
                  <a:lnTo>
                    <a:pt x="2728" y="1099"/>
                  </a:lnTo>
                  <a:lnTo>
                    <a:pt x="2729" y="1099"/>
                  </a:lnTo>
                  <a:lnTo>
                    <a:pt x="2729" y="1099"/>
                  </a:lnTo>
                  <a:lnTo>
                    <a:pt x="2730" y="1096"/>
                  </a:lnTo>
                  <a:lnTo>
                    <a:pt x="2731" y="1082"/>
                  </a:lnTo>
                  <a:lnTo>
                    <a:pt x="2733" y="1046"/>
                  </a:lnTo>
                  <a:lnTo>
                    <a:pt x="2733" y="964"/>
                  </a:lnTo>
                  <a:lnTo>
                    <a:pt x="2734" y="815"/>
                  </a:lnTo>
                  <a:lnTo>
                    <a:pt x="2735" y="591"/>
                  </a:lnTo>
                  <a:lnTo>
                    <a:pt x="2736" y="325"/>
                  </a:lnTo>
                  <a:lnTo>
                    <a:pt x="2736" y="85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29"/>
                  </a:lnTo>
                  <a:lnTo>
                    <a:pt x="2741" y="213"/>
                  </a:lnTo>
                  <a:lnTo>
                    <a:pt x="2741" y="423"/>
                  </a:lnTo>
                  <a:lnTo>
                    <a:pt x="2742" y="613"/>
                  </a:lnTo>
                  <a:lnTo>
                    <a:pt x="2744" y="762"/>
                  </a:lnTo>
                  <a:lnTo>
                    <a:pt x="2745" y="870"/>
                  </a:lnTo>
                  <a:lnTo>
                    <a:pt x="2745" y="943"/>
                  </a:lnTo>
                  <a:lnTo>
                    <a:pt x="2746" y="993"/>
                  </a:lnTo>
                  <a:lnTo>
                    <a:pt x="2747" y="1025"/>
                  </a:lnTo>
                  <a:lnTo>
                    <a:pt x="2749" y="1048"/>
                  </a:lnTo>
                  <a:lnTo>
                    <a:pt x="2749" y="1063"/>
                  </a:lnTo>
                  <a:lnTo>
                    <a:pt x="2750" y="1073"/>
                  </a:lnTo>
                  <a:lnTo>
                    <a:pt x="2751" y="1081"/>
                  </a:lnTo>
                  <a:lnTo>
                    <a:pt x="2752" y="1084"/>
                  </a:lnTo>
                  <a:lnTo>
                    <a:pt x="2752" y="1087"/>
                  </a:lnTo>
                  <a:lnTo>
                    <a:pt x="2754" y="1087"/>
                  </a:lnTo>
                  <a:lnTo>
                    <a:pt x="2755" y="1087"/>
                  </a:lnTo>
                  <a:lnTo>
                    <a:pt x="2756" y="1086"/>
                  </a:lnTo>
                  <a:lnTo>
                    <a:pt x="2756" y="1086"/>
                  </a:lnTo>
                  <a:lnTo>
                    <a:pt x="2757" y="1086"/>
                  </a:lnTo>
                  <a:lnTo>
                    <a:pt x="2759" y="1087"/>
                  </a:lnTo>
                  <a:lnTo>
                    <a:pt x="2760" y="1088"/>
                  </a:lnTo>
                  <a:lnTo>
                    <a:pt x="2760" y="1091"/>
                  </a:lnTo>
                  <a:lnTo>
                    <a:pt x="2761" y="1092"/>
                  </a:lnTo>
                  <a:lnTo>
                    <a:pt x="2762" y="1092"/>
                  </a:lnTo>
                  <a:lnTo>
                    <a:pt x="2764" y="1091"/>
                  </a:lnTo>
                  <a:lnTo>
                    <a:pt x="2764" y="1089"/>
                  </a:lnTo>
                  <a:lnTo>
                    <a:pt x="2765" y="1088"/>
                  </a:lnTo>
                  <a:lnTo>
                    <a:pt x="2766" y="1087"/>
                  </a:lnTo>
                  <a:lnTo>
                    <a:pt x="2767" y="1087"/>
                  </a:lnTo>
                  <a:lnTo>
                    <a:pt x="2767" y="1087"/>
                  </a:lnTo>
                  <a:lnTo>
                    <a:pt x="2769" y="1088"/>
                  </a:lnTo>
                  <a:lnTo>
                    <a:pt x="2770" y="1091"/>
                  </a:lnTo>
                  <a:lnTo>
                    <a:pt x="2771" y="1093"/>
                  </a:lnTo>
                  <a:lnTo>
                    <a:pt x="2771" y="1096"/>
                  </a:lnTo>
                  <a:lnTo>
                    <a:pt x="2772" y="1098"/>
                  </a:lnTo>
                  <a:lnTo>
                    <a:pt x="2773" y="1099"/>
                  </a:lnTo>
                  <a:lnTo>
                    <a:pt x="2775" y="1101"/>
                  </a:lnTo>
                  <a:lnTo>
                    <a:pt x="2775" y="1102"/>
                  </a:lnTo>
                  <a:lnTo>
                    <a:pt x="2776" y="1103"/>
                  </a:lnTo>
                  <a:lnTo>
                    <a:pt x="2777" y="1103"/>
                  </a:lnTo>
                  <a:lnTo>
                    <a:pt x="2778" y="1104"/>
                  </a:lnTo>
                  <a:lnTo>
                    <a:pt x="2778" y="1106"/>
                  </a:lnTo>
                  <a:lnTo>
                    <a:pt x="2780" y="1106"/>
                  </a:lnTo>
                  <a:lnTo>
                    <a:pt x="2781" y="1107"/>
                  </a:lnTo>
                  <a:lnTo>
                    <a:pt x="2782" y="1108"/>
                  </a:lnTo>
                  <a:lnTo>
                    <a:pt x="2782" y="1108"/>
                  </a:lnTo>
                  <a:lnTo>
                    <a:pt x="2783" y="1108"/>
                  </a:lnTo>
                  <a:lnTo>
                    <a:pt x="2785" y="1108"/>
                  </a:lnTo>
                  <a:lnTo>
                    <a:pt x="2786" y="1108"/>
                  </a:lnTo>
                  <a:lnTo>
                    <a:pt x="2786" y="1107"/>
                  </a:lnTo>
                  <a:lnTo>
                    <a:pt x="2787" y="1107"/>
                  </a:lnTo>
                  <a:lnTo>
                    <a:pt x="2788" y="1107"/>
                  </a:lnTo>
                  <a:lnTo>
                    <a:pt x="2790" y="1106"/>
                  </a:lnTo>
                  <a:lnTo>
                    <a:pt x="2790" y="1106"/>
                  </a:lnTo>
                  <a:lnTo>
                    <a:pt x="2791" y="1104"/>
                  </a:lnTo>
                  <a:lnTo>
                    <a:pt x="2792" y="1103"/>
                  </a:lnTo>
                  <a:lnTo>
                    <a:pt x="2793" y="1102"/>
                  </a:lnTo>
                  <a:lnTo>
                    <a:pt x="2793" y="1101"/>
                  </a:lnTo>
                  <a:lnTo>
                    <a:pt x="2795" y="1101"/>
                  </a:lnTo>
                  <a:lnTo>
                    <a:pt x="2796" y="1099"/>
                  </a:lnTo>
                  <a:lnTo>
                    <a:pt x="2797" y="1098"/>
                  </a:lnTo>
                  <a:lnTo>
                    <a:pt x="2798" y="1098"/>
                  </a:lnTo>
                  <a:lnTo>
                    <a:pt x="2798" y="1097"/>
                  </a:lnTo>
                  <a:lnTo>
                    <a:pt x="2800" y="1096"/>
                  </a:lnTo>
                  <a:lnTo>
                    <a:pt x="2801" y="1094"/>
                  </a:lnTo>
                  <a:lnTo>
                    <a:pt x="2802" y="1094"/>
                  </a:lnTo>
                  <a:lnTo>
                    <a:pt x="2802" y="1094"/>
                  </a:lnTo>
                  <a:lnTo>
                    <a:pt x="2803" y="1096"/>
                  </a:lnTo>
                  <a:lnTo>
                    <a:pt x="2805" y="1096"/>
                  </a:lnTo>
                  <a:lnTo>
                    <a:pt x="2806" y="1097"/>
                  </a:lnTo>
                  <a:lnTo>
                    <a:pt x="2806" y="1097"/>
                  </a:lnTo>
                  <a:lnTo>
                    <a:pt x="2807" y="1098"/>
                  </a:lnTo>
                  <a:lnTo>
                    <a:pt x="2808" y="1098"/>
                  </a:lnTo>
                  <a:lnTo>
                    <a:pt x="2809" y="1098"/>
                  </a:lnTo>
                  <a:lnTo>
                    <a:pt x="2809" y="1098"/>
                  </a:lnTo>
                  <a:lnTo>
                    <a:pt x="2811" y="1098"/>
                  </a:lnTo>
                  <a:lnTo>
                    <a:pt x="2812" y="1098"/>
                  </a:lnTo>
                  <a:lnTo>
                    <a:pt x="2813" y="1098"/>
                  </a:lnTo>
                  <a:lnTo>
                    <a:pt x="2813" y="1098"/>
                  </a:lnTo>
                  <a:lnTo>
                    <a:pt x="2814" y="1097"/>
                  </a:lnTo>
                  <a:lnTo>
                    <a:pt x="2816" y="1096"/>
                  </a:lnTo>
                  <a:lnTo>
                    <a:pt x="2817" y="1094"/>
                  </a:lnTo>
                  <a:lnTo>
                    <a:pt x="2817" y="1093"/>
                  </a:lnTo>
                  <a:lnTo>
                    <a:pt x="2818" y="1092"/>
                  </a:lnTo>
                  <a:lnTo>
                    <a:pt x="2819" y="1091"/>
                  </a:lnTo>
                  <a:lnTo>
                    <a:pt x="2821" y="1089"/>
                  </a:lnTo>
                  <a:lnTo>
                    <a:pt x="2821" y="1089"/>
                  </a:lnTo>
                  <a:lnTo>
                    <a:pt x="2822" y="1089"/>
                  </a:lnTo>
                  <a:lnTo>
                    <a:pt x="2823" y="1091"/>
                  </a:lnTo>
                  <a:lnTo>
                    <a:pt x="2824" y="1092"/>
                  </a:lnTo>
                  <a:lnTo>
                    <a:pt x="2824" y="1092"/>
                  </a:lnTo>
                  <a:lnTo>
                    <a:pt x="2826" y="1091"/>
                  </a:lnTo>
                  <a:lnTo>
                    <a:pt x="2827" y="1088"/>
                  </a:lnTo>
                  <a:lnTo>
                    <a:pt x="2828" y="1086"/>
                  </a:lnTo>
                  <a:lnTo>
                    <a:pt x="2828" y="1082"/>
                  </a:lnTo>
                  <a:lnTo>
                    <a:pt x="2829" y="1079"/>
                  </a:lnTo>
                  <a:lnTo>
                    <a:pt x="2831" y="1078"/>
                  </a:lnTo>
                  <a:lnTo>
                    <a:pt x="2832" y="1078"/>
                  </a:lnTo>
                  <a:lnTo>
                    <a:pt x="2832" y="1081"/>
                  </a:lnTo>
                  <a:lnTo>
                    <a:pt x="2833" y="1084"/>
                  </a:lnTo>
                  <a:lnTo>
                    <a:pt x="2834" y="1087"/>
                  </a:lnTo>
                  <a:lnTo>
                    <a:pt x="2836" y="1091"/>
                  </a:lnTo>
                  <a:lnTo>
                    <a:pt x="2836" y="1093"/>
                  </a:lnTo>
                  <a:lnTo>
                    <a:pt x="2837" y="1096"/>
                  </a:lnTo>
                  <a:lnTo>
                    <a:pt x="2838" y="1097"/>
                  </a:lnTo>
                  <a:lnTo>
                    <a:pt x="2839" y="1097"/>
                  </a:lnTo>
                  <a:lnTo>
                    <a:pt x="2839" y="1098"/>
                  </a:lnTo>
                  <a:lnTo>
                    <a:pt x="2841" y="1098"/>
                  </a:lnTo>
                  <a:lnTo>
                    <a:pt x="2842" y="1098"/>
                  </a:lnTo>
                  <a:lnTo>
                    <a:pt x="2843" y="1098"/>
                  </a:lnTo>
                  <a:lnTo>
                    <a:pt x="2843" y="1097"/>
                  </a:lnTo>
                  <a:lnTo>
                    <a:pt x="2844" y="1094"/>
                  </a:lnTo>
                  <a:lnTo>
                    <a:pt x="2845" y="1091"/>
                  </a:lnTo>
                  <a:lnTo>
                    <a:pt x="2847" y="1084"/>
                  </a:lnTo>
                  <a:lnTo>
                    <a:pt x="2847" y="1078"/>
                  </a:lnTo>
                  <a:lnTo>
                    <a:pt x="2848" y="1072"/>
                  </a:lnTo>
                  <a:lnTo>
                    <a:pt x="2849" y="1070"/>
                  </a:lnTo>
                  <a:lnTo>
                    <a:pt x="2850" y="1070"/>
                  </a:lnTo>
                  <a:lnTo>
                    <a:pt x="2850" y="1073"/>
                  </a:lnTo>
                  <a:lnTo>
                    <a:pt x="2852" y="1078"/>
                  </a:lnTo>
                  <a:lnTo>
                    <a:pt x="2853" y="1083"/>
                  </a:lnTo>
                  <a:lnTo>
                    <a:pt x="2854" y="1088"/>
                  </a:lnTo>
                  <a:lnTo>
                    <a:pt x="2855" y="1092"/>
                  </a:lnTo>
                  <a:lnTo>
                    <a:pt x="2855" y="1094"/>
                  </a:lnTo>
                  <a:lnTo>
                    <a:pt x="2857" y="1097"/>
                  </a:lnTo>
                  <a:lnTo>
                    <a:pt x="2858" y="1098"/>
                  </a:lnTo>
                  <a:lnTo>
                    <a:pt x="2859" y="1099"/>
                  </a:lnTo>
                  <a:lnTo>
                    <a:pt x="2859" y="1099"/>
                  </a:lnTo>
                  <a:lnTo>
                    <a:pt x="2860" y="1099"/>
                  </a:lnTo>
                  <a:lnTo>
                    <a:pt x="2862" y="1099"/>
                  </a:lnTo>
                  <a:lnTo>
                    <a:pt x="2863" y="1098"/>
                  </a:lnTo>
                  <a:lnTo>
                    <a:pt x="2863" y="1098"/>
                  </a:lnTo>
                  <a:lnTo>
                    <a:pt x="2864" y="1098"/>
                  </a:lnTo>
                  <a:lnTo>
                    <a:pt x="2865" y="1098"/>
                  </a:lnTo>
                  <a:lnTo>
                    <a:pt x="2867" y="1098"/>
                  </a:lnTo>
                  <a:lnTo>
                    <a:pt x="2867" y="1098"/>
                  </a:lnTo>
                  <a:lnTo>
                    <a:pt x="2868" y="1097"/>
                  </a:lnTo>
                  <a:lnTo>
                    <a:pt x="2869" y="1097"/>
                  </a:lnTo>
                  <a:lnTo>
                    <a:pt x="2870" y="1096"/>
                  </a:lnTo>
                  <a:lnTo>
                    <a:pt x="2870" y="1096"/>
                  </a:lnTo>
                  <a:lnTo>
                    <a:pt x="2872" y="1096"/>
                  </a:lnTo>
                  <a:lnTo>
                    <a:pt x="2873" y="1094"/>
                  </a:lnTo>
                  <a:lnTo>
                    <a:pt x="2874" y="1093"/>
                  </a:lnTo>
                  <a:lnTo>
                    <a:pt x="2874" y="1093"/>
                  </a:lnTo>
                  <a:lnTo>
                    <a:pt x="2875" y="1092"/>
                  </a:lnTo>
                  <a:lnTo>
                    <a:pt x="2877" y="1091"/>
                  </a:lnTo>
                  <a:lnTo>
                    <a:pt x="2878" y="1091"/>
                  </a:lnTo>
                  <a:lnTo>
                    <a:pt x="2878" y="1089"/>
                  </a:lnTo>
                  <a:lnTo>
                    <a:pt x="2879" y="1089"/>
                  </a:lnTo>
                  <a:lnTo>
                    <a:pt x="2880" y="1089"/>
                  </a:lnTo>
                  <a:lnTo>
                    <a:pt x="2881" y="1091"/>
                  </a:lnTo>
                  <a:lnTo>
                    <a:pt x="2881" y="1091"/>
                  </a:lnTo>
                  <a:lnTo>
                    <a:pt x="2883" y="1091"/>
                  </a:lnTo>
                  <a:lnTo>
                    <a:pt x="2884" y="1092"/>
                  </a:lnTo>
                  <a:lnTo>
                    <a:pt x="2885" y="1092"/>
                  </a:lnTo>
                  <a:lnTo>
                    <a:pt x="2885" y="1092"/>
                  </a:lnTo>
                  <a:lnTo>
                    <a:pt x="2886" y="1092"/>
                  </a:lnTo>
                  <a:lnTo>
                    <a:pt x="2888" y="1093"/>
                  </a:lnTo>
                  <a:lnTo>
                    <a:pt x="2889" y="1093"/>
                  </a:lnTo>
                  <a:lnTo>
                    <a:pt x="2889" y="1093"/>
                  </a:lnTo>
                  <a:lnTo>
                    <a:pt x="2890" y="1093"/>
                  </a:lnTo>
                  <a:lnTo>
                    <a:pt x="2891" y="1093"/>
                  </a:lnTo>
                  <a:lnTo>
                    <a:pt x="2893" y="1093"/>
                  </a:lnTo>
                  <a:lnTo>
                    <a:pt x="2893" y="1093"/>
                  </a:lnTo>
                  <a:lnTo>
                    <a:pt x="2894" y="1093"/>
                  </a:lnTo>
                  <a:lnTo>
                    <a:pt x="2895" y="1093"/>
                  </a:lnTo>
                  <a:lnTo>
                    <a:pt x="2896" y="1093"/>
                  </a:lnTo>
                  <a:lnTo>
                    <a:pt x="2896" y="1093"/>
                  </a:lnTo>
                  <a:lnTo>
                    <a:pt x="2898" y="1093"/>
                  </a:lnTo>
                  <a:lnTo>
                    <a:pt x="2899" y="1093"/>
                  </a:lnTo>
                  <a:lnTo>
                    <a:pt x="2900" y="1092"/>
                  </a:lnTo>
                  <a:lnTo>
                    <a:pt x="2900" y="1092"/>
                  </a:lnTo>
                  <a:lnTo>
                    <a:pt x="2901" y="1091"/>
                  </a:lnTo>
                  <a:lnTo>
                    <a:pt x="2903" y="1091"/>
                  </a:lnTo>
                  <a:lnTo>
                    <a:pt x="2904" y="1089"/>
                  </a:lnTo>
                  <a:lnTo>
                    <a:pt x="2904" y="1089"/>
                  </a:lnTo>
                  <a:lnTo>
                    <a:pt x="2905" y="1091"/>
                  </a:lnTo>
                  <a:lnTo>
                    <a:pt x="2906" y="1091"/>
                  </a:lnTo>
                  <a:lnTo>
                    <a:pt x="2908" y="1092"/>
                  </a:lnTo>
                  <a:lnTo>
                    <a:pt x="2909" y="1092"/>
                  </a:lnTo>
                  <a:lnTo>
                    <a:pt x="2909" y="1092"/>
                  </a:lnTo>
                  <a:lnTo>
                    <a:pt x="2910" y="1092"/>
                  </a:lnTo>
                  <a:lnTo>
                    <a:pt x="2911" y="1092"/>
                  </a:lnTo>
                  <a:lnTo>
                    <a:pt x="2913" y="1092"/>
                  </a:lnTo>
                  <a:lnTo>
                    <a:pt x="2913" y="1091"/>
                  </a:lnTo>
                  <a:lnTo>
                    <a:pt x="2914" y="1091"/>
                  </a:lnTo>
                  <a:lnTo>
                    <a:pt x="2915" y="1091"/>
                  </a:lnTo>
                  <a:lnTo>
                    <a:pt x="2916" y="1091"/>
                  </a:lnTo>
                  <a:lnTo>
                    <a:pt x="2916" y="1092"/>
                  </a:lnTo>
                  <a:lnTo>
                    <a:pt x="2917" y="1093"/>
                  </a:lnTo>
                  <a:lnTo>
                    <a:pt x="2919" y="1093"/>
                  </a:lnTo>
                  <a:lnTo>
                    <a:pt x="2920" y="1094"/>
                  </a:lnTo>
                  <a:lnTo>
                    <a:pt x="2920" y="1096"/>
                  </a:lnTo>
                  <a:lnTo>
                    <a:pt x="2921" y="1096"/>
                  </a:lnTo>
                  <a:lnTo>
                    <a:pt x="2922" y="1097"/>
                  </a:lnTo>
                  <a:lnTo>
                    <a:pt x="2924" y="1097"/>
                  </a:lnTo>
                  <a:lnTo>
                    <a:pt x="2924" y="1097"/>
                  </a:lnTo>
                  <a:lnTo>
                    <a:pt x="2925" y="1097"/>
                  </a:lnTo>
                  <a:lnTo>
                    <a:pt x="2926" y="1096"/>
                  </a:lnTo>
                  <a:lnTo>
                    <a:pt x="2927" y="1094"/>
                  </a:lnTo>
                  <a:lnTo>
                    <a:pt x="2927" y="1091"/>
                  </a:lnTo>
                  <a:lnTo>
                    <a:pt x="2929" y="1088"/>
                  </a:lnTo>
                  <a:lnTo>
                    <a:pt x="2930" y="1086"/>
                  </a:lnTo>
                  <a:lnTo>
                    <a:pt x="2931" y="1083"/>
                  </a:lnTo>
                  <a:lnTo>
                    <a:pt x="2931" y="1084"/>
                  </a:lnTo>
                  <a:lnTo>
                    <a:pt x="2932" y="1086"/>
                  </a:lnTo>
                  <a:lnTo>
                    <a:pt x="2934" y="1088"/>
                  </a:lnTo>
                  <a:lnTo>
                    <a:pt x="2935" y="1092"/>
                  </a:lnTo>
                  <a:lnTo>
                    <a:pt x="2935" y="1094"/>
                  </a:lnTo>
                  <a:lnTo>
                    <a:pt x="2936" y="1096"/>
                  </a:lnTo>
                  <a:lnTo>
                    <a:pt x="2937" y="1097"/>
                  </a:lnTo>
                  <a:lnTo>
                    <a:pt x="2939" y="1097"/>
                  </a:lnTo>
                  <a:lnTo>
                    <a:pt x="2939" y="1097"/>
                  </a:lnTo>
                  <a:lnTo>
                    <a:pt x="2940" y="1097"/>
                  </a:lnTo>
                  <a:lnTo>
                    <a:pt x="2941" y="1097"/>
                  </a:lnTo>
                  <a:lnTo>
                    <a:pt x="2942" y="1097"/>
                  </a:lnTo>
                  <a:lnTo>
                    <a:pt x="2942" y="1097"/>
                  </a:lnTo>
                  <a:lnTo>
                    <a:pt x="2944" y="1097"/>
                  </a:lnTo>
                  <a:lnTo>
                    <a:pt x="2945" y="1097"/>
                  </a:lnTo>
                  <a:lnTo>
                    <a:pt x="2946" y="1097"/>
                  </a:lnTo>
                  <a:lnTo>
                    <a:pt x="2946" y="1096"/>
                  </a:lnTo>
                  <a:lnTo>
                    <a:pt x="2947" y="1093"/>
                  </a:lnTo>
                  <a:lnTo>
                    <a:pt x="2949" y="1091"/>
                  </a:lnTo>
                  <a:lnTo>
                    <a:pt x="2950" y="1087"/>
                  </a:lnTo>
                  <a:lnTo>
                    <a:pt x="2950" y="1082"/>
                  </a:lnTo>
                  <a:lnTo>
                    <a:pt x="2951" y="1077"/>
                  </a:lnTo>
                  <a:lnTo>
                    <a:pt x="2952" y="1072"/>
                  </a:lnTo>
                  <a:lnTo>
                    <a:pt x="2953" y="1068"/>
                  </a:lnTo>
                  <a:lnTo>
                    <a:pt x="2953" y="1063"/>
                  </a:lnTo>
                  <a:lnTo>
                    <a:pt x="2955" y="1060"/>
                  </a:lnTo>
                  <a:lnTo>
                    <a:pt x="2956" y="1055"/>
                  </a:lnTo>
                  <a:lnTo>
                    <a:pt x="2957" y="1051"/>
                  </a:lnTo>
                  <a:lnTo>
                    <a:pt x="2957" y="1047"/>
                  </a:lnTo>
                  <a:lnTo>
                    <a:pt x="2958" y="1047"/>
                  </a:lnTo>
                  <a:lnTo>
                    <a:pt x="2960" y="1047"/>
                  </a:lnTo>
                  <a:lnTo>
                    <a:pt x="2961" y="1050"/>
                  </a:lnTo>
                  <a:lnTo>
                    <a:pt x="2961" y="1052"/>
                  </a:lnTo>
                  <a:lnTo>
                    <a:pt x="2962" y="1055"/>
                  </a:lnTo>
                  <a:lnTo>
                    <a:pt x="2963" y="1057"/>
                  </a:lnTo>
                  <a:lnTo>
                    <a:pt x="2965" y="1061"/>
                  </a:lnTo>
                  <a:lnTo>
                    <a:pt x="2966" y="1062"/>
                  </a:lnTo>
                  <a:lnTo>
                    <a:pt x="2966" y="1065"/>
                  </a:lnTo>
                  <a:lnTo>
                    <a:pt x="2967" y="1067"/>
                  </a:lnTo>
                  <a:lnTo>
                    <a:pt x="2968" y="1070"/>
                  </a:lnTo>
                  <a:lnTo>
                    <a:pt x="2970" y="1071"/>
                  </a:lnTo>
                  <a:lnTo>
                    <a:pt x="2970" y="1073"/>
                  </a:lnTo>
                  <a:lnTo>
                    <a:pt x="2971" y="1075"/>
                  </a:lnTo>
                  <a:lnTo>
                    <a:pt x="2972" y="1076"/>
                  </a:lnTo>
                  <a:lnTo>
                    <a:pt x="2973" y="1077"/>
                  </a:lnTo>
                  <a:lnTo>
                    <a:pt x="2973" y="1079"/>
                  </a:lnTo>
                  <a:lnTo>
                    <a:pt x="2975" y="1081"/>
                  </a:lnTo>
                  <a:lnTo>
                    <a:pt x="2976" y="1082"/>
                  </a:lnTo>
                  <a:lnTo>
                    <a:pt x="2977" y="1084"/>
                  </a:lnTo>
                  <a:lnTo>
                    <a:pt x="2977" y="1086"/>
                  </a:lnTo>
                  <a:lnTo>
                    <a:pt x="2978" y="1087"/>
                  </a:lnTo>
                  <a:lnTo>
                    <a:pt x="2980" y="1087"/>
                  </a:lnTo>
                  <a:lnTo>
                    <a:pt x="2981" y="1088"/>
                  </a:lnTo>
                  <a:lnTo>
                    <a:pt x="2981" y="1089"/>
                  </a:lnTo>
                  <a:lnTo>
                    <a:pt x="2982" y="1091"/>
                  </a:lnTo>
                  <a:lnTo>
                    <a:pt x="2983" y="1092"/>
                  </a:lnTo>
                  <a:lnTo>
                    <a:pt x="2985" y="1093"/>
                  </a:lnTo>
                  <a:lnTo>
                    <a:pt x="2985" y="1094"/>
                  </a:lnTo>
                  <a:lnTo>
                    <a:pt x="2986" y="1094"/>
                  </a:lnTo>
                  <a:lnTo>
                    <a:pt x="2987" y="1094"/>
                  </a:lnTo>
                  <a:lnTo>
                    <a:pt x="2988" y="1094"/>
                  </a:lnTo>
                  <a:lnTo>
                    <a:pt x="2988" y="1093"/>
                  </a:lnTo>
                  <a:lnTo>
                    <a:pt x="2989" y="1093"/>
                  </a:lnTo>
                  <a:lnTo>
                    <a:pt x="2991" y="1093"/>
                  </a:lnTo>
                  <a:lnTo>
                    <a:pt x="2992" y="1093"/>
                  </a:lnTo>
                  <a:lnTo>
                    <a:pt x="2992" y="1093"/>
                  </a:lnTo>
                  <a:lnTo>
                    <a:pt x="2993" y="1093"/>
                  </a:lnTo>
                  <a:lnTo>
                    <a:pt x="2994" y="1093"/>
                  </a:lnTo>
                  <a:lnTo>
                    <a:pt x="2996" y="1093"/>
                  </a:lnTo>
                  <a:lnTo>
                    <a:pt x="2996" y="1093"/>
                  </a:lnTo>
                  <a:lnTo>
                    <a:pt x="2997" y="1094"/>
                  </a:lnTo>
                  <a:lnTo>
                    <a:pt x="2998" y="1094"/>
                  </a:lnTo>
                  <a:lnTo>
                    <a:pt x="2999" y="1096"/>
                  </a:lnTo>
                  <a:lnTo>
                    <a:pt x="2999" y="1096"/>
                  </a:lnTo>
                  <a:lnTo>
                    <a:pt x="3001" y="1096"/>
                  </a:lnTo>
                  <a:lnTo>
                    <a:pt x="3002" y="1097"/>
                  </a:lnTo>
                  <a:lnTo>
                    <a:pt x="3003" y="1097"/>
                  </a:lnTo>
                  <a:lnTo>
                    <a:pt x="3003" y="1097"/>
                  </a:lnTo>
                  <a:lnTo>
                    <a:pt x="3004" y="1098"/>
                  </a:lnTo>
                  <a:lnTo>
                    <a:pt x="3006" y="1098"/>
                  </a:lnTo>
                  <a:lnTo>
                    <a:pt x="3007" y="1098"/>
                  </a:lnTo>
                  <a:lnTo>
                    <a:pt x="3007" y="1098"/>
                  </a:lnTo>
                  <a:lnTo>
                    <a:pt x="3008" y="1099"/>
                  </a:lnTo>
                  <a:lnTo>
                    <a:pt x="3009" y="1099"/>
                  </a:lnTo>
                  <a:lnTo>
                    <a:pt x="3011" y="1099"/>
                  </a:lnTo>
                  <a:lnTo>
                    <a:pt x="3011" y="1099"/>
                  </a:lnTo>
                  <a:lnTo>
                    <a:pt x="3012" y="1101"/>
                  </a:lnTo>
                  <a:lnTo>
                    <a:pt x="3013" y="1101"/>
                  </a:lnTo>
                  <a:lnTo>
                    <a:pt x="3014" y="1101"/>
                  </a:lnTo>
                  <a:lnTo>
                    <a:pt x="3014" y="1101"/>
                  </a:lnTo>
                  <a:lnTo>
                    <a:pt x="3016" y="1099"/>
                  </a:lnTo>
                  <a:lnTo>
                    <a:pt x="3017" y="1099"/>
                  </a:lnTo>
                  <a:lnTo>
                    <a:pt x="3018" y="1098"/>
                  </a:lnTo>
                  <a:lnTo>
                    <a:pt x="3018" y="1097"/>
                  </a:lnTo>
                  <a:lnTo>
                    <a:pt x="3019" y="1096"/>
                  </a:lnTo>
                  <a:lnTo>
                    <a:pt x="3020" y="1094"/>
                  </a:lnTo>
                  <a:lnTo>
                    <a:pt x="3022" y="1093"/>
                  </a:lnTo>
                  <a:lnTo>
                    <a:pt x="3023" y="1093"/>
                  </a:lnTo>
                  <a:lnTo>
                    <a:pt x="3023" y="1094"/>
                  </a:lnTo>
                  <a:lnTo>
                    <a:pt x="3024" y="1096"/>
                  </a:lnTo>
                  <a:lnTo>
                    <a:pt x="3025" y="1097"/>
                  </a:lnTo>
                  <a:lnTo>
                    <a:pt x="3027" y="1098"/>
                  </a:lnTo>
                  <a:lnTo>
                    <a:pt x="3027" y="1098"/>
                  </a:lnTo>
                  <a:lnTo>
                    <a:pt x="3028" y="1098"/>
                  </a:lnTo>
                  <a:lnTo>
                    <a:pt x="3029" y="1098"/>
                  </a:lnTo>
                  <a:lnTo>
                    <a:pt x="3030" y="1098"/>
                  </a:lnTo>
                  <a:lnTo>
                    <a:pt x="3030" y="1098"/>
                  </a:lnTo>
                  <a:lnTo>
                    <a:pt x="3032" y="1098"/>
                  </a:lnTo>
                  <a:lnTo>
                    <a:pt x="3033" y="1097"/>
                  </a:lnTo>
                  <a:lnTo>
                    <a:pt x="3034" y="1097"/>
                  </a:lnTo>
                  <a:lnTo>
                    <a:pt x="3034" y="1097"/>
                  </a:lnTo>
                  <a:lnTo>
                    <a:pt x="3035" y="1098"/>
                  </a:lnTo>
                  <a:lnTo>
                    <a:pt x="3037" y="1098"/>
                  </a:lnTo>
                  <a:lnTo>
                    <a:pt x="3038" y="1098"/>
                  </a:lnTo>
                  <a:lnTo>
                    <a:pt x="3038" y="1098"/>
                  </a:lnTo>
                  <a:lnTo>
                    <a:pt x="3039" y="1098"/>
                  </a:lnTo>
                  <a:lnTo>
                    <a:pt x="3040" y="1098"/>
                  </a:lnTo>
                  <a:lnTo>
                    <a:pt x="3042" y="1097"/>
                  </a:lnTo>
                  <a:lnTo>
                    <a:pt x="3042" y="1097"/>
                  </a:lnTo>
                  <a:lnTo>
                    <a:pt x="3043" y="1097"/>
                  </a:lnTo>
                  <a:lnTo>
                    <a:pt x="3044" y="1097"/>
                  </a:lnTo>
                  <a:lnTo>
                    <a:pt x="3045" y="1097"/>
                  </a:lnTo>
                  <a:lnTo>
                    <a:pt x="3045" y="1097"/>
                  </a:lnTo>
                  <a:lnTo>
                    <a:pt x="3047" y="1097"/>
                  </a:lnTo>
                  <a:lnTo>
                    <a:pt x="3048" y="1097"/>
                  </a:lnTo>
                  <a:lnTo>
                    <a:pt x="3049" y="1097"/>
                  </a:lnTo>
                  <a:lnTo>
                    <a:pt x="3049" y="1097"/>
                  </a:lnTo>
                  <a:lnTo>
                    <a:pt x="3050" y="1097"/>
                  </a:lnTo>
                  <a:lnTo>
                    <a:pt x="3052" y="1097"/>
                  </a:lnTo>
                  <a:lnTo>
                    <a:pt x="3053" y="1097"/>
                  </a:lnTo>
                  <a:lnTo>
                    <a:pt x="3053" y="1096"/>
                  </a:lnTo>
                  <a:lnTo>
                    <a:pt x="3054" y="1096"/>
                  </a:lnTo>
                  <a:lnTo>
                    <a:pt x="3055" y="1096"/>
                  </a:lnTo>
                  <a:lnTo>
                    <a:pt x="3056" y="1097"/>
                  </a:lnTo>
                  <a:lnTo>
                    <a:pt x="3056" y="1097"/>
                  </a:lnTo>
                  <a:lnTo>
                    <a:pt x="3058" y="1097"/>
                  </a:lnTo>
                  <a:lnTo>
                    <a:pt x="3059" y="1097"/>
                  </a:lnTo>
                  <a:lnTo>
                    <a:pt x="3060" y="1097"/>
                  </a:lnTo>
                  <a:lnTo>
                    <a:pt x="3060" y="1097"/>
                  </a:lnTo>
                  <a:lnTo>
                    <a:pt x="3061" y="1096"/>
                  </a:lnTo>
                  <a:lnTo>
                    <a:pt x="3063" y="1093"/>
                  </a:lnTo>
                  <a:lnTo>
                    <a:pt x="3064" y="1089"/>
                  </a:lnTo>
                  <a:lnTo>
                    <a:pt x="3064" y="1086"/>
                  </a:lnTo>
                  <a:lnTo>
                    <a:pt x="3065" y="1081"/>
                  </a:lnTo>
                  <a:lnTo>
                    <a:pt x="3066" y="1077"/>
                  </a:lnTo>
                  <a:lnTo>
                    <a:pt x="3068" y="1075"/>
                  </a:lnTo>
                  <a:lnTo>
                    <a:pt x="3068" y="1075"/>
                  </a:lnTo>
                  <a:lnTo>
                    <a:pt x="3069" y="1077"/>
                  </a:lnTo>
                  <a:lnTo>
                    <a:pt x="3070" y="1079"/>
                  </a:lnTo>
                  <a:lnTo>
                    <a:pt x="3071" y="1083"/>
                  </a:lnTo>
                  <a:lnTo>
                    <a:pt x="3071" y="1086"/>
                  </a:lnTo>
                  <a:lnTo>
                    <a:pt x="3073" y="1089"/>
                  </a:lnTo>
                  <a:lnTo>
                    <a:pt x="3074" y="1091"/>
                  </a:lnTo>
                  <a:lnTo>
                    <a:pt x="3075" y="1093"/>
                  </a:lnTo>
                  <a:lnTo>
                    <a:pt x="3076" y="1094"/>
                  </a:lnTo>
                  <a:lnTo>
                    <a:pt x="3076" y="1096"/>
                  </a:lnTo>
                  <a:lnTo>
                    <a:pt x="3078" y="1096"/>
                  </a:lnTo>
                  <a:lnTo>
                    <a:pt x="3079" y="1097"/>
                  </a:lnTo>
                  <a:lnTo>
                    <a:pt x="3080" y="1097"/>
                  </a:lnTo>
                  <a:lnTo>
                    <a:pt x="3080" y="1097"/>
                  </a:lnTo>
                  <a:lnTo>
                    <a:pt x="3081" y="1096"/>
                  </a:lnTo>
                  <a:lnTo>
                    <a:pt x="3083" y="1094"/>
                  </a:lnTo>
                  <a:lnTo>
                    <a:pt x="3084" y="1093"/>
                  </a:lnTo>
                  <a:lnTo>
                    <a:pt x="3084" y="1092"/>
                  </a:lnTo>
                  <a:lnTo>
                    <a:pt x="3085" y="1091"/>
                  </a:lnTo>
                  <a:lnTo>
                    <a:pt x="3086" y="1089"/>
                  </a:lnTo>
                  <a:lnTo>
                    <a:pt x="3088" y="1088"/>
                  </a:lnTo>
                  <a:lnTo>
                    <a:pt x="3088" y="1088"/>
                  </a:lnTo>
                  <a:lnTo>
                    <a:pt x="3089" y="1089"/>
                  </a:lnTo>
                  <a:lnTo>
                    <a:pt x="3090" y="1089"/>
                  </a:lnTo>
                  <a:lnTo>
                    <a:pt x="3091" y="1092"/>
                  </a:lnTo>
                  <a:lnTo>
                    <a:pt x="3091" y="1093"/>
                  </a:lnTo>
                  <a:lnTo>
                    <a:pt x="3092" y="1094"/>
                  </a:lnTo>
                  <a:lnTo>
                    <a:pt x="3094" y="1096"/>
                  </a:lnTo>
                  <a:lnTo>
                    <a:pt x="3095" y="1096"/>
                  </a:lnTo>
                  <a:lnTo>
                    <a:pt x="3095" y="1097"/>
                  </a:lnTo>
                  <a:lnTo>
                    <a:pt x="3096" y="1097"/>
                  </a:lnTo>
                  <a:lnTo>
                    <a:pt x="3097" y="1097"/>
                  </a:lnTo>
                  <a:lnTo>
                    <a:pt x="3099" y="1097"/>
                  </a:lnTo>
                  <a:lnTo>
                    <a:pt x="3099" y="1097"/>
                  </a:lnTo>
                  <a:lnTo>
                    <a:pt x="3100" y="1097"/>
                  </a:lnTo>
                  <a:lnTo>
                    <a:pt x="3101" y="1098"/>
                  </a:lnTo>
                  <a:lnTo>
                    <a:pt x="3102" y="1098"/>
                  </a:lnTo>
                  <a:lnTo>
                    <a:pt x="3102" y="1098"/>
                  </a:lnTo>
                  <a:lnTo>
                    <a:pt x="3104" y="1098"/>
                  </a:lnTo>
                  <a:lnTo>
                    <a:pt x="3105" y="1098"/>
                  </a:lnTo>
                  <a:lnTo>
                    <a:pt x="3106" y="1097"/>
                  </a:lnTo>
                  <a:lnTo>
                    <a:pt x="3106" y="1097"/>
                  </a:lnTo>
                  <a:lnTo>
                    <a:pt x="3107" y="1094"/>
                  </a:lnTo>
                  <a:lnTo>
                    <a:pt x="3109" y="1091"/>
                  </a:lnTo>
                  <a:lnTo>
                    <a:pt x="3110" y="1083"/>
                  </a:lnTo>
                  <a:lnTo>
                    <a:pt x="3110" y="1075"/>
                  </a:lnTo>
                  <a:lnTo>
                    <a:pt x="3111" y="1066"/>
                  </a:lnTo>
                  <a:lnTo>
                    <a:pt x="3112" y="1060"/>
                  </a:lnTo>
                  <a:lnTo>
                    <a:pt x="3114" y="1057"/>
                  </a:lnTo>
                  <a:lnTo>
                    <a:pt x="3114" y="1058"/>
                  </a:lnTo>
                  <a:lnTo>
                    <a:pt x="3115" y="1063"/>
                  </a:lnTo>
                  <a:lnTo>
                    <a:pt x="3116" y="1070"/>
                  </a:lnTo>
                  <a:lnTo>
                    <a:pt x="3117" y="1077"/>
                  </a:lnTo>
                  <a:lnTo>
                    <a:pt x="3117" y="1083"/>
                  </a:lnTo>
                  <a:lnTo>
                    <a:pt x="3119" y="1087"/>
                  </a:lnTo>
                  <a:lnTo>
                    <a:pt x="3120" y="1091"/>
                  </a:lnTo>
                  <a:lnTo>
                    <a:pt x="3121" y="1092"/>
                  </a:lnTo>
                  <a:lnTo>
                    <a:pt x="3121" y="1093"/>
                  </a:lnTo>
                  <a:lnTo>
                    <a:pt x="3122" y="1094"/>
                  </a:lnTo>
                  <a:lnTo>
                    <a:pt x="3124" y="1096"/>
                  </a:lnTo>
                  <a:lnTo>
                    <a:pt x="3125" y="1097"/>
                  </a:lnTo>
                  <a:lnTo>
                    <a:pt x="3125" y="1097"/>
                  </a:lnTo>
                  <a:lnTo>
                    <a:pt x="3126" y="1097"/>
                  </a:lnTo>
                  <a:lnTo>
                    <a:pt x="3127" y="1096"/>
                  </a:lnTo>
                  <a:lnTo>
                    <a:pt x="3128" y="1096"/>
                  </a:lnTo>
                  <a:lnTo>
                    <a:pt x="3128" y="1094"/>
                  </a:lnTo>
                  <a:lnTo>
                    <a:pt x="3130" y="1093"/>
                  </a:lnTo>
                  <a:lnTo>
                    <a:pt x="3131" y="1093"/>
                  </a:lnTo>
                  <a:lnTo>
                    <a:pt x="3132" y="1094"/>
                  </a:lnTo>
                  <a:lnTo>
                    <a:pt x="3133" y="1094"/>
                  </a:lnTo>
                  <a:lnTo>
                    <a:pt x="3133" y="1096"/>
                  </a:lnTo>
                  <a:lnTo>
                    <a:pt x="3135" y="1096"/>
                  </a:lnTo>
                  <a:lnTo>
                    <a:pt x="3136" y="1096"/>
                  </a:lnTo>
                  <a:lnTo>
                    <a:pt x="3137" y="1097"/>
                  </a:lnTo>
                  <a:lnTo>
                    <a:pt x="3137" y="1097"/>
                  </a:lnTo>
                  <a:lnTo>
                    <a:pt x="3138" y="1097"/>
                  </a:lnTo>
                  <a:lnTo>
                    <a:pt x="3140" y="1097"/>
                  </a:lnTo>
                  <a:lnTo>
                    <a:pt x="3141" y="1097"/>
                  </a:lnTo>
                  <a:lnTo>
                    <a:pt x="3141" y="1096"/>
                  </a:lnTo>
                  <a:lnTo>
                    <a:pt x="3142" y="1096"/>
                  </a:lnTo>
                  <a:lnTo>
                    <a:pt x="3143" y="1096"/>
                  </a:lnTo>
                  <a:lnTo>
                    <a:pt x="3145" y="1096"/>
                  </a:lnTo>
                  <a:lnTo>
                    <a:pt x="3145" y="1096"/>
                  </a:lnTo>
                  <a:lnTo>
                    <a:pt x="3146" y="1096"/>
                  </a:lnTo>
                  <a:lnTo>
                    <a:pt x="3147" y="1096"/>
                  </a:lnTo>
                  <a:lnTo>
                    <a:pt x="3148" y="1096"/>
                  </a:lnTo>
                  <a:lnTo>
                    <a:pt x="3148" y="1096"/>
                  </a:lnTo>
                  <a:lnTo>
                    <a:pt x="3150" y="1096"/>
                  </a:lnTo>
                  <a:lnTo>
                    <a:pt x="3151" y="1096"/>
                  </a:lnTo>
                  <a:lnTo>
                    <a:pt x="3152" y="1096"/>
                  </a:lnTo>
                  <a:lnTo>
                    <a:pt x="3152" y="1096"/>
                  </a:lnTo>
                  <a:lnTo>
                    <a:pt x="3153" y="1096"/>
                  </a:lnTo>
                  <a:lnTo>
                    <a:pt x="3155" y="1096"/>
                  </a:lnTo>
                  <a:lnTo>
                    <a:pt x="3156" y="1096"/>
                  </a:lnTo>
                  <a:lnTo>
                    <a:pt x="3156" y="1096"/>
                  </a:lnTo>
                  <a:lnTo>
                    <a:pt x="3157" y="1096"/>
                  </a:lnTo>
                  <a:lnTo>
                    <a:pt x="3158" y="1096"/>
                  </a:lnTo>
                  <a:lnTo>
                    <a:pt x="3160" y="1096"/>
                  </a:lnTo>
                  <a:lnTo>
                    <a:pt x="3160" y="1096"/>
                  </a:lnTo>
                  <a:lnTo>
                    <a:pt x="3161" y="1096"/>
                  </a:lnTo>
                  <a:lnTo>
                    <a:pt x="3162" y="1094"/>
                  </a:lnTo>
                  <a:lnTo>
                    <a:pt x="3163" y="1094"/>
                  </a:lnTo>
                  <a:lnTo>
                    <a:pt x="3163" y="1094"/>
                  </a:lnTo>
                  <a:lnTo>
                    <a:pt x="3164" y="1093"/>
                  </a:lnTo>
                  <a:lnTo>
                    <a:pt x="3166" y="1092"/>
                  </a:lnTo>
                  <a:lnTo>
                    <a:pt x="3167" y="1091"/>
                  </a:lnTo>
                  <a:lnTo>
                    <a:pt x="3167" y="1091"/>
                  </a:lnTo>
                  <a:lnTo>
                    <a:pt x="3168" y="1091"/>
                  </a:lnTo>
                  <a:lnTo>
                    <a:pt x="3169" y="1092"/>
                  </a:lnTo>
                  <a:lnTo>
                    <a:pt x="3171" y="1093"/>
                  </a:lnTo>
                  <a:lnTo>
                    <a:pt x="3171" y="1094"/>
                  </a:lnTo>
                  <a:lnTo>
                    <a:pt x="3172" y="1096"/>
                  </a:lnTo>
                  <a:lnTo>
                    <a:pt x="3173" y="1096"/>
                  </a:lnTo>
                  <a:lnTo>
                    <a:pt x="3174" y="1097"/>
                  </a:lnTo>
                  <a:lnTo>
                    <a:pt x="3174" y="1097"/>
                  </a:lnTo>
                  <a:lnTo>
                    <a:pt x="3176" y="1097"/>
                  </a:lnTo>
                  <a:lnTo>
                    <a:pt x="3177" y="1097"/>
                  </a:lnTo>
                  <a:lnTo>
                    <a:pt x="3178" y="1097"/>
                  </a:lnTo>
                  <a:lnTo>
                    <a:pt x="3178" y="1097"/>
                  </a:lnTo>
                  <a:lnTo>
                    <a:pt x="3179" y="1097"/>
                  </a:lnTo>
                  <a:lnTo>
                    <a:pt x="3181" y="1097"/>
                  </a:lnTo>
                  <a:lnTo>
                    <a:pt x="3182" y="1096"/>
                  </a:lnTo>
                  <a:lnTo>
                    <a:pt x="3182" y="1096"/>
                  </a:lnTo>
                  <a:lnTo>
                    <a:pt x="3183" y="1096"/>
                  </a:lnTo>
                  <a:lnTo>
                    <a:pt x="3184" y="1096"/>
                  </a:lnTo>
                  <a:lnTo>
                    <a:pt x="3186" y="1096"/>
                  </a:lnTo>
                  <a:lnTo>
                    <a:pt x="3186" y="1096"/>
                  </a:lnTo>
                  <a:lnTo>
                    <a:pt x="3187" y="1096"/>
                  </a:lnTo>
                  <a:lnTo>
                    <a:pt x="3188" y="1096"/>
                  </a:lnTo>
                  <a:lnTo>
                    <a:pt x="3189" y="1096"/>
                  </a:lnTo>
                  <a:lnTo>
                    <a:pt x="3191" y="1096"/>
                  </a:lnTo>
                  <a:lnTo>
                    <a:pt x="3191" y="1097"/>
                  </a:lnTo>
                  <a:lnTo>
                    <a:pt x="3192" y="1097"/>
                  </a:lnTo>
                  <a:lnTo>
                    <a:pt x="3193" y="1097"/>
                  </a:lnTo>
                  <a:lnTo>
                    <a:pt x="3194" y="1097"/>
                  </a:lnTo>
                  <a:lnTo>
                    <a:pt x="3194" y="1097"/>
                  </a:lnTo>
                  <a:lnTo>
                    <a:pt x="3196" y="1097"/>
                  </a:lnTo>
                  <a:lnTo>
                    <a:pt x="3197" y="1097"/>
                  </a:lnTo>
                  <a:lnTo>
                    <a:pt x="3198" y="1097"/>
                  </a:lnTo>
                  <a:lnTo>
                    <a:pt x="3198" y="1097"/>
                  </a:lnTo>
                  <a:lnTo>
                    <a:pt x="3199" y="1097"/>
                  </a:lnTo>
                  <a:lnTo>
                    <a:pt x="3200" y="1097"/>
                  </a:lnTo>
                  <a:lnTo>
                    <a:pt x="3202" y="1097"/>
                  </a:lnTo>
                  <a:lnTo>
                    <a:pt x="3202" y="1096"/>
                  </a:lnTo>
                  <a:lnTo>
                    <a:pt x="3203" y="1096"/>
                  </a:lnTo>
                  <a:lnTo>
                    <a:pt x="3204" y="1096"/>
                  </a:lnTo>
                  <a:lnTo>
                    <a:pt x="3205" y="1094"/>
                  </a:lnTo>
                  <a:lnTo>
                    <a:pt x="3205" y="1094"/>
                  </a:lnTo>
                  <a:lnTo>
                    <a:pt x="3207" y="1093"/>
                  </a:lnTo>
                  <a:lnTo>
                    <a:pt x="3208" y="1092"/>
                  </a:lnTo>
                  <a:lnTo>
                    <a:pt x="3209" y="1089"/>
                  </a:lnTo>
                  <a:lnTo>
                    <a:pt x="3209" y="1088"/>
                  </a:lnTo>
                  <a:lnTo>
                    <a:pt x="3210" y="1087"/>
                  </a:lnTo>
                  <a:lnTo>
                    <a:pt x="3212" y="1087"/>
                  </a:lnTo>
                  <a:lnTo>
                    <a:pt x="3213" y="1087"/>
                  </a:lnTo>
                  <a:lnTo>
                    <a:pt x="3213" y="1088"/>
                  </a:lnTo>
                  <a:lnTo>
                    <a:pt x="3214" y="1089"/>
                  </a:lnTo>
                  <a:lnTo>
                    <a:pt x="3215" y="1089"/>
                  </a:lnTo>
                  <a:lnTo>
                    <a:pt x="3217" y="1089"/>
                  </a:lnTo>
                  <a:lnTo>
                    <a:pt x="3217" y="1089"/>
                  </a:lnTo>
                  <a:lnTo>
                    <a:pt x="3218" y="1088"/>
                  </a:lnTo>
                  <a:lnTo>
                    <a:pt x="3219" y="1086"/>
                  </a:lnTo>
                  <a:lnTo>
                    <a:pt x="3220" y="1084"/>
                  </a:lnTo>
                  <a:lnTo>
                    <a:pt x="3220" y="1083"/>
                  </a:lnTo>
                  <a:lnTo>
                    <a:pt x="3222" y="1083"/>
                  </a:lnTo>
                  <a:lnTo>
                    <a:pt x="3223" y="1083"/>
                  </a:lnTo>
                  <a:lnTo>
                    <a:pt x="3224" y="1086"/>
                  </a:lnTo>
                  <a:lnTo>
                    <a:pt x="3224" y="1087"/>
                  </a:lnTo>
                  <a:lnTo>
                    <a:pt x="3225" y="1088"/>
                  </a:lnTo>
                  <a:lnTo>
                    <a:pt x="3227" y="1089"/>
                  </a:lnTo>
                  <a:lnTo>
                    <a:pt x="3228" y="1091"/>
                  </a:lnTo>
                  <a:lnTo>
                    <a:pt x="3228" y="1092"/>
                  </a:lnTo>
                  <a:lnTo>
                    <a:pt x="3229" y="1092"/>
                  </a:lnTo>
                  <a:lnTo>
                    <a:pt x="3230" y="1093"/>
                  </a:lnTo>
                  <a:lnTo>
                    <a:pt x="3232" y="1093"/>
                  </a:lnTo>
                  <a:lnTo>
                    <a:pt x="3232" y="1093"/>
                  </a:lnTo>
                  <a:lnTo>
                    <a:pt x="3233" y="1093"/>
                  </a:lnTo>
                  <a:lnTo>
                    <a:pt x="3234" y="1093"/>
                  </a:lnTo>
                  <a:lnTo>
                    <a:pt x="3235" y="1092"/>
                  </a:lnTo>
                  <a:lnTo>
                    <a:pt x="3235" y="1091"/>
                  </a:lnTo>
                  <a:lnTo>
                    <a:pt x="3236" y="1088"/>
                  </a:lnTo>
                  <a:lnTo>
                    <a:pt x="3238" y="1086"/>
                  </a:lnTo>
                  <a:lnTo>
                    <a:pt x="3239" y="1084"/>
                  </a:lnTo>
                  <a:lnTo>
                    <a:pt x="3239" y="1084"/>
                  </a:lnTo>
                  <a:lnTo>
                    <a:pt x="3240" y="1086"/>
                  </a:lnTo>
                  <a:lnTo>
                    <a:pt x="3241" y="1088"/>
                  </a:lnTo>
                  <a:lnTo>
                    <a:pt x="3243" y="1089"/>
                  </a:lnTo>
                  <a:lnTo>
                    <a:pt x="3244" y="1092"/>
                  </a:lnTo>
                  <a:lnTo>
                    <a:pt x="3244" y="1093"/>
                  </a:lnTo>
                  <a:lnTo>
                    <a:pt x="3245" y="1094"/>
                  </a:lnTo>
                  <a:lnTo>
                    <a:pt x="3246" y="1096"/>
                  </a:lnTo>
                  <a:lnTo>
                    <a:pt x="3248" y="1096"/>
                  </a:lnTo>
                  <a:lnTo>
                    <a:pt x="3248" y="1096"/>
                  </a:lnTo>
                  <a:lnTo>
                    <a:pt x="3249" y="1096"/>
                  </a:lnTo>
                  <a:lnTo>
                    <a:pt x="3250" y="1097"/>
                  </a:lnTo>
                  <a:lnTo>
                    <a:pt x="3251" y="1097"/>
                  </a:lnTo>
                  <a:lnTo>
                    <a:pt x="3251" y="1097"/>
                  </a:lnTo>
                  <a:lnTo>
                    <a:pt x="3253" y="1096"/>
                  </a:lnTo>
                  <a:lnTo>
                    <a:pt x="3254" y="1096"/>
                  </a:lnTo>
                  <a:lnTo>
                    <a:pt x="3255" y="1096"/>
                  </a:lnTo>
                  <a:lnTo>
                    <a:pt x="3255" y="1096"/>
                  </a:lnTo>
                  <a:lnTo>
                    <a:pt x="3256" y="1096"/>
                  </a:lnTo>
                  <a:lnTo>
                    <a:pt x="3258" y="1096"/>
                  </a:lnTo>
                  <a:lnTo>
                    <a:pt x="3259" y="1097"/>
                  </a:lnTo>
                  <a:lnTo>
                    <a:pt x="3259" y="1097"/>
                  </a:lnTo>
                  <a:lnTo>
                    <a:pt x="3260" y="1097"/>
                  </a:lnTo>
                  <a:lnTo>
                    <a:pt x="3261" y="1098"/>
                  </a:lnTo>
                  <a:lnTo>
                    <a:pt x="3263" y="1098"/>
                  </a:lnTo>
                  <a:lnTo>
                    <a:pt x="3263" y="1098"/>
                  </a:lnTo>
                  <a:lnTo>
                    <a:pt x="3264" y="1099"/>
                  </a:lnTo>
                  <a:lnTo>
                    <a:pt x="3265" y="1099"/>
                  </a:lnTo>
                  <a:lnTo>
                    <a:pt x="3266" y="1099"/>
                  </a:lnTo>
                  <a:lnTo>
                    <a:pt x="3266" y="1099"/>
                  </a:lnTo>
                  <a:lnTo>
                    <a:pt x="3268" y="1099"/>
                  </a:lnTo>
                  <a:lnTo>
                    <a:pt x="3269" y="1099"/>
                  </a:lnTo>
                  <a:lnTo>
                    <a:pt x="3270" y="1099"/>
                  </a:lnTo>
                  <a:lnTo>
                    <a:pt x="3270" y="1099"/>
                  </a:lnTo>
                  <a:lnTo>
                    <a:pt x="3271" y="1099"/>
                  </a:lnTo>
                  <a:lnTo>
                    <a:pt x="3272" y="1099"/>
                  </a:lnTo>
                  <a:lnTo>
                    <a:pt x="3274" y="1099"/>
                  </a:lnTo>
                  <a:lnTo>
                    <a:pt x="3274" y="1099"/>
                  </a:lnTo>
                  <a:lnTo>
                    <a:pt x="3275" y="1099"/>
                  </a:lnTo>
                  <a:lnTo>
                    <a:pt x="3276" y="1099"/>
                  </a:lnTo>
                  <a:lnTo>
                    <a:pt x="3277" y="1099"/>
                  </a:lnTo>
                  <a:lnTo>
                    <a:pt x="3277" y="1099"/>
                  </a:lnTo>
                  <a:lnTo>
                    <a:pt x="3279" y="1098"/>
                  </a:lnTo>
                  <a:lnTo>
                    <a:pt x="3280" y="1098"/>
                  </a:lnTo>
                  <a:lnTo>
                    <a:pt x="3281" y="1097"/>
                  </a:lnTo>
                  <a:lnTo>
                    <a:pt x="3281" y="1097"/>
                  </a:lnTo>
                  <a:lnTo>
                    <a:pt x="3282" y="1097"/>
                  </a:lnTo>
                  <a:lnTo>
                    <a:pt x="3284" y="1097"/>
                  </a:lnTo>
                  <a:lnTo>
                    <a:pt x="3285" y="1096"/>
                  </a:lnTo>
                  <a:lnTo>
                    <a:pt x="3285" y="1096"/>
                  </a:lnTo>
                  <a:lnTo>
                    <a:pt x="3286" y="1096"/>
                  </a:lnTo>
                  <a:lnTo>
                    <a:pt x="3287" y="1096"/>
                  </a:lnTo>
                  <a:lnTo>
                    <a:pt x="3289" y="1096"/>
                  </a:lnTo>
                  <a:lnTo>
                    <a:pt x="3289" y="1097"/>
                  </a:lnTo>
                  <a:lnTo>
                    <a:pt x="3290" y="1097"/>
                  </a:lnTo>
                  <a:lnTo>
                    <a:pt x="3291" y="1097"/>
                  </a:lnTo>
                  <a:lnTo>
                    <a:pt x="3292" y="1097"/>
                  </a:lnTo>
                  <a:lnTo>
                    <a:pt x="3292" y="1097"/>
                  </a:lnTo>
                  <a:lnTo>
                    <a:pt x="3294" y="1097"/>
                  </a:lnTo>
                  <a:lnTo>
                    <a:pt x="3295" y="1097"/>
                  </a:lnTo>
                  <a:lnTo>
                    <a:pt x="3296" y="1097"/>
                  </a:lnTo>
                  <a:lnTo>
                    <a:pt x="3296" y="1098"/>
                  </a:lnTo>
                  <a:lnTo>
                    <a:pt x="3297" y="1098"/>
                  </a:lnTo>
                  <a:lnTo>
                    <a:pt x="3299" y="1098"/>
                  </a:lnTo>
                  <a:lnTo>
                    <a:pt x="3300" y="1098"/>
                  </a:lnTo>
                  <a:lnTo>
                    <a:pt x="3301" y="1098"/>
                  </a:lnTo>
                  <a:lnTo>
                    <a:pt x="3301" y="1098"/>
                  </a:lnTo>
                  <a:lnTo>
                    <a:pt x="3302" y="1098"/>
                  </a:lnTo>
                  <a:lnTo>
                    <a:pt x="3304" y="1098"/>
                  </a:lnTo>
                  <a:lnTo>
                    <a:pt x="3305" y="1097"/>
                  </a:lnTo>
                  <a:lnTo>
                    <a:pt x="3305" y="1097"/>
                  </a:lnTo>
                  <a:lnTo>
                    <a:pt x="3306" y="1096"/>
                  </a:lnTo>
                  <a:lnTo>
                    <a:pt x="3307" y="1094"/>
                  </a:lnTo>
                  <a:lnTo>
                    <a:pt x="3308" y="1094"/>
                  </a:lnTo>
                  <a:lnTo>
                    <a:pt x="3308" y="1094"/>
                  </a:lnTo>
                  <a:lnTo>
                    <a:pt x="3310" y="1094"/>
                  </a:lnTo>
                  <a:lnTo>
                    <a:pt x="3311" y="1096"/>
                  </a:lnTo>
                  <a:lnTo>
                    <a:pt x="3312" y="1096"/>
                  </a:lnTo>
                  <a:lnTo>
                    <a:pt x="3312" y="1097"/>
                  </a:lnTo>
                  <a:lnTo>
                    <a:pt x="3313" y="1097"/>
                  </a:lnTo>
                  <a:lnTo>
                    <a:pt x="3315" y="1098"/>
                  </a:lnTo>
                  <a:lnTo>
                    <a:pt x="3316" y="1098"/>
                  </a:lnTo>
                  <a:lnTo>
                    <a:pt x="3316" y="1098"/>
                  </a:lnTo>
                  <a:lnTo>
                    <a:pt x="3317" y="1098"/>
                  </a:lnTo>
                  <a:lnTo>
                    <a:pt x="3318" y="1098"/>
                  </a:lnTo>
                  <a:lnTo>
                    <a:pt x="3320" y="1098"/>
                  </a:lnTo>
                  <a:lnTo>
                    <a:pt x="3320" y="1097"/>
                  </a:lnTo>
                  <a:lnTo>
                    <a:pt x="3321" y="1097"/>
                  </a:lnTo>
                  <a:lnTo>
                    <a:pt x="3322" y="1097"/>
                  </a:lnTo>
                  <a:lnTo>
                    <a:pt x="3323" y="1097"/>
                  </a:lnTo>
                  <a:lnTo>
                    <a:pt x="3323" y="1097"/>
                  </a:lnTo>
                  <a:lnTo>
                    <a:pt x="3325" y="1097"/>
                  </a:lnTo>
                  <a:lnTo>
                    <a:pt x="3326" y="1097"/>
                  </a:lnTo>
                  <a:lnTo>
                    <a:pt x="3327" y="1097"/>
                  </a:lnTo>
                  <a:lnTo>
                    <a:pt x="3327" y="1097"/>
                  </a:lnTo>
                  <a:lnTo>
                    <a:pt x="3328" y="1097"/>
                  </a:lnTo>
                  <a:lnTo>
                    <a:pt x="3330" y="1097"/>
                  </a:lnTo>
                  <a:lnTo>
                    <a:pt x="3331" y="1097"/>
                  </a:lnTo>
                  <a:lnTo>
                    <a:pt x="3331" y="1097"/>
                  </a:lnTo>
                  <a:lnTo>
                    <a:pt x="3332" y="1097"/>
                  </a:lnTo>
                  <a:lnTo>
                    <a:pt x="3333" y="1097"/>
                  </a:lnTo>
                  <a:lnTo>
                    <a:pt x="3335" y="1097"/>
                  </a:lnTo>
                  <a:lnTo>
                    <a:pt x="3335" y="1097"/>
                  </a:lnTo>
                  <a:lnTo>
                    <a:pt x="3336" y="1097"/>
                  </a:lnTo>
                  <a:lnTo>
                    <a:pt x="3337" y="1097"/>
                  </a:lnTo>
                  <a:lnTo>
                    <a:pt x="3338" y="1097"/>
                  </a:lnTo>
                  <a:lnTo>
                    <a:pt x="3338" y="1097"/>
                  </a:lnTo>
                  <a:lnTo>
                    <a:pt x="3340" y="1097"/>
                  </a:lnTo>
                  <a:lnTo>
                    <a:pt x="3341" y="1097"/>
                  </a:lnTo>
                  <a:lnTo>
                    <a:pt x="3342" y="1097"/>
                  </a:lnTo>
                  <a:lnTo>
                    <a:pt x="3342" y="1097"/>
                  </a:lnTo>
                  <a:lnTo>
                    <a:pt x="3343" y="1096"/>
                  </a:lnTo>
                  <a:lnTo>
                    <a:pt x="3344" y="1096"/>
                  </a:lnTo>
                  <a:lnTo>
                    <a:pt x="3346" y="1093"/>
                  </a:lnTo>
                  <a:lnTo>
                    <a:pt x="3346" y="1092"/>
                  </a:lnTo>
                  <a:lnTo>
                    <a:pt x="3347" y="1091"/>
                  </a:lnTo>
                  <a:lnTo>
                    <a:pt x="3348" y="1091"/>
                  </a:lnTo>
                  <a:lnTo>
                    <a:pt x="3349" y="1091"/>
                  </a:lnTo>
                  <a:lnTo>
                    <a:pt x="3349" y="1091"/>
                  </a:lnTo>
                  <a:lnTo>
                    <a:pt x="3351" y="1092"/>
                  </a:lnTo>
                  <a:lnTo>
                    <a:pt x="3352" y="1093"/>
                  </a:lnTo>
                  <a:lnTo>
                    <a:pt x="3353" y="1093"/>
                  </a:lnTo>
                  <a:lnTo>
                    <a:pt x="3353" y="1094"/>
                  </a:lnTo>
                  <a:lnTo>
                    <a:pt x="3354" y="1094"/>
                  </a:lnTo>
                  <a:lnTo>
                    <a:pt x="3356" y="1094"/>
                  </a:lnTo>
                  <a:lnTo>
                    <a:pt x="3357" y="1093"/>
                  </a:lnTo>
                  <a:lnTo>
                    <a:pt x="3358" y="1093"/>
                  </a:lnTo>
                  <a:lnTo>
                    <a:pt x="3358" y="1093"/>
                  </a:lnTo>
                  <a:lnTo>
                    <a:pt x="3359" y="1092"/>
                  </a:lnTo>
                  <a:lnTo>
                    <a:pt x="3361" y="1093"/>
                  </a:lnTo>
                  <a:lnTo>
                    <a:pt x="3362" y="1093"/>
                  </a:lnTo>
                  <a:lnTo>
                    <a:pt x="3362" y="1094"/>
                  </a:lnTo>
                  <a:lnTo>
                    <a:pt x="3363" y="1094"/>
                  </a:lnTo>
                  <a:lnTo>
                    <a:pt x="3364" y="1096"/>
                  </a:lnTo>
                  <a:lnTo>
                    <a:pt x="3366" y="1096"/>
                  </a:lnTo>
                  <a:lnTo>
                    <a:pt x="3366" y="1096"/>
                  </a:lnTo>
                  <a:lnTo>
                    <a:pt x="3367" y="1097"/>
                  </a:lnTo>
                  <a:lnTo>
                    <a:pt x="3368" y="1097"/>
                  </a:lnTo>
                  <a:lnTo>
                    <a:pt x="3369" y="1097"/>
                  </a:lnTo>
                  <a:lnTo>
                    <a:pt x="3369" y="1097"/>
                  </a:lnTo>
                  <a:lnTo>
                    <a:pt x="3371" y="1097"/>
                  </a:lnTo>
                  <a:lnTo>
                    <a:pt x="3372" y="1097"/>
                  </a:lnTo>
                  <a:lnTo>
                    <a:pt x="3373" y="1097"/>
                  </a:lnTo>
                  <a:lnTo>
                    <a:pt x="3373" y="1097"/>
                  </a:lnTo>
                  <a:lnTo>
                    <a:pt x="3374" y="1097"/>
                  </a:lnTo>
                  <a:lnTo>
                    <a:pt x="3376" y="1097"/>
                  </a:lnTo>
                  <a:lnTo>
                    <a:pt x="3377" y="1096"/>
                  </a:lnTo>
                  <a:lnTo>
                    <a:pt x="3377" y="1094"/>
                  </a:lnTo>
                  <a:lnTo>
                    <a:pt x="3378" y="1093"/>
                  </a:lnTo>
                  <a:lnTo>
                    <a:pt x="3379" y="1093"/>
                  </a:lnTo>
                  <a:lnTo>
                    <a:pt x="3380" y="1093"/>
                  </a:lnTo>
                  <a:lnTo>
                    <a:pt x="3380" y="1093"/>
                  </a:lnTo>
                  <a:lnTo>
                    <a:pt x="3382" y="1093"/>
                  </a:lnTo>
                  <a:lnTo>
                    <a:pt x="3383" y="1094"/>
                  </a:lnTo>
                  <a:lnTo>
                    <a:pt x="3384" y="1094"/>
                  </a:lnTo>
                  <a:lnTo>
                    <a:pt x="3384" y="1094"/>
                  </a:lnTo>
                  <a:lnTo>
                    <a:pt x="3385" y="1096"/>
                  </a:lnTo>
                  <a:lnTo>
                    <a:pt x="3387" y="1096"/>
                  </a:lnTo>
                  <a:lnTo>
                    <a:pt x="3388" y="1094"/>
                  </a:lnTo>
                  <a:lnTo>
                    <a:pt x="3388" y="1094"/>
                  </a:lnTo>
                  <a:lnTo>
                    <a:pt x="3389" y="1094"/>
                  </a:lnTo>
                  <a:lnTo>
                    <a:pt x="3390" y="1094"/>
                  </a:lnTo>
                  <a:lnTo>
                    <a:pt x="3392" y="1094"/>
                  </a:lnTo>
                  <a:lnTo>
                    <a:pt x="3392" y="1096"/>
                  </a:lnTo>
                  <a:lnTo>
                    <a:pt x="3393" y="1096"/>
                  </a:lnTo>
                  <a:lnTo>
                    <a:pt x="3394" y="1096"/>
                  </a:lnTo>
                  <a:lnTo>
                    <a:pt x="3395" y="1096"/>
                  </a:lnTo>
                  <a:lnTo>
                    <a:pt x="3395" y="1096"/>
                  </a:lnTo>
                  <a:lnTo>
                    <a:pt x="3397" y="1096"/>
                  </a:lnTo>
                  <a:lnTo>
                    <a:pt x="3398" y="1096"/>
                  </a:lnTo>
                  <a:lnTo>
                    <a:pt x="3399" y="1097"/>
                  </a:lnTo>
                  <a:lnTo>
                    <a:pt x="3399" y="1097"/>
                  </a:lnTo>
                  <a:lnTo>
                    <a:pt x="3400" y="1097"/>
                  </a:lnTo>
                  <a:lnTo>
                    <a:pt x="3402" y="1097"/>
                  </a:lnTo>
                  <a:lnTo>
                    <a:pt x="3403" y="1097"/>
                  </a:lnTo>
                  <a:lnTo>
                    <a:pt x="3403" y="1096"/>
                  </a:lnTo>
                  <a:lnTo>
                    <a:pt x="3404" y="1094"/>
                  </a:lnTo>
                  <a:lnTo>
                    <a:pt x="3405" y="1093"/>
                  </a:lnTo>
                  <a:lnTo>
                    <a:pt x="3407" y="1091"/>
                  </a:lnTo>
                  <a:lnTo>
                    <a:pt x="3407" y="1088"/>
                  </a:lnTo>
                  <a:lnTo>
                    <a:pt x="3408" y="1088"/>
                  </a:lnTo>
                  <a:lnTo>
                    <a:pt x="3409" y="1088"/>
                  </a:lnTo>
                  <a:lnTo>
                    <a:pt x="3410" y="1089"/>
                  </a:lnTo>
                  <a:lnTo>
                    <a:pt x="3411" y="1092"/>
                  </a:lnTo>
                  <a:lnTo>
                    <a:pt x="3411" y="1093"/>
                  </a:lnTo>
                  <a:lnTo>
                    <a:pt x="3413" y="1094"/>
                  </a:lnTo>
                  <a:lnTo>
                    <a:pt x="3414" y="1096"/>
                  </a:lnTo>
                  <a:lnTo>
                    <a:pt x="3415" y="1097"/>
                  </a:lnTo>
                  <a:lnTo>
                    <a:pt x="3415" y="1097"/>
                  </a:lnTo>
                  <a:lnTo>
                    <a:pt x="3416" y="1098"/>
                  </a:lnTo>
                  <a:lnTo>
                    <a:pt x="3418" y="1098"/>
                  </a:lnTo>
                  <a:lnTo>
                    <a:pt x="3419" y="1098"/>
                  </a:lnTo>
                  <a:lnTo>
                    <a:pt x="3419" y="1098"/>
                  </a:lnTo>
                  <a:lnTo>
                    <a:pt x="3420" y="1099"/>
                  </a:lnTo>
                  <a:lnTo>
                    <a:pt x="3421" y="1099"/>
                  </a:lnTo>
                  <a:lnTo>
                    <a:pt x="3423" y="1099"/>
                  </a:lnTo>
                  <a:lnTo>
                    <a:pt x="3423" y="1099"/>
                  </a:lnTo>
                  <a:lnTo>
                    <a:pt x="3424" y="1099"/>
                  </a:lnTo>
                  <a:lnTo>
                    <a:pt x="3425" y="1099"/>
                  </a:lnTo>
                  <a:lnTo>
                    <a:pt x="3426" y="1098"/>
                  </a:lnTo>
                  <a:lnTo>
                    <a:pt x="3426" y="1098"/>
                  </a:lnTo>
                  <a:lnTo>
                    <a:pt x="3428" y="1097"/>
                  </a:lnTo>
                  <a:lnTo>
                    <a:pt x="3429" y="1097"/>
                  </a:lnTo>
                  <a:lnTo>
                    <a:pt x="3430" y="1097"/>
                  </a:lnTo>
                  <a:lnTo>
                    <a:pt x="3430" y="1097"/>
                  </a:lnTo>
                  <a:lnTo>
                    <a:pt x="3431" y="1097"/>
                  </a:lnTo>
                  <a:lnTo>
                    <a:pt x="3433" y="1097"/>
                  </a:lnTo>
                  <a:lnTo>
                    <a:pt x="3434" y="1097"/>
                  </a:lnTo>
                  <a:lnTo>
                    <a:pt x="3434" y="1097"/>
                  </a:lnTo>
                  <a:lnTo>
                    <a:pt x="3435" y="1097"/>
                  </a:lnTo>
                  <a:lnTo>
                    <a:pt x="3436" y="1096"/>
                  </a:lnTo>
                  <a:lnTo>
                    <a:pt x="3438" y="1096"/>
                  </a:lnTo>
                  <a:lnTo>
                    <a:pt x="3438" y="1096"/>
                  </a:lnTo>
                  <a:lnTo>
                    <a:pt x="3439" y="1096"/>
                  </a:lnTo>
                  <a:lnTo>
                    <a:pt x="3440" y="1096"/>
                  </a:lnTo>
                  <a:lnTo>
                    <a:pt x="3441" y="1096"/>
                  </a:lnTo>
                  <a:lnTo>
                    <a:pt x="3441" y="1096"/>
                  </a:lnTo>
                  <a:lnTo>
                    <a:pt x="3443" y="1096"/>
                  </a:lnTo>
                  <a:lnTo>
                    <a:pt x="3444" y="1096"/>
                  </a:lnTo>
                  <a:lnTo>
                    <a:pt x="3445" y="1096"/>
                  </a:lnTo>
                  <a:lnTo>
                    <a:pt x="3445" y="1096"/>
                  </a:lnTo>
                  <a:lnTo>
                    <a:pt x="3446" y="1096"/>
                  </a:lnTo>
                  <a:lnTo>
                    <a:pt x="3447" y="1096"/>
                  </a:lnTo>
                  <a:lnTo>
                    <a:pt x="3449" y="1097"/>
                  </a:lnTo>
                  <a:lnTo>
                    <a:pt x="3449" y="1097"/>
                  </a:lnTo>
                  <a:lnTo>
                    <a:pt x="3450" y="1097"/>
                  </a:lnTo>
                  <a:lnTo>
                    <a:pt x="3451" y="1097"/>
                  </a:lnTo>
                  <a:lnTo>
                    <a:pt x="3452" y="1097"/>
                  </a:lnTo>
                  <a:lnTo>
                    <a:pt x="3452" y="1097"/>
                  </a:lnTo>
                  <a:lnTo>
                    <a:pt x="3454" y="1097"/>
                  </a:lnTo>
                  <a:lnTo>
                    <a:pt x="3455" y="1097"/>
                  </a:lnTo>
                  <a:lnTo>
                    <a:pt x="3456" y="1097"/>
                  </a:lnTo>
                  <a:lnTo>
                    <a:pt x="3456" y="1097"/>
                  </a:lnTo>
                  <a:lnTo>
                    <a:pt x="3457" y="1097"/>
                  </a:lnTo>
                  <a:lnTo>
                    <a:pt x="3459" y="1097"/>
                  </a:lnTo>
                  <a:lnTo>
                    <a:pt x="3460" y="1097"/>
                  </a:lnTo>
                  <a:lnTo>
                    <a:pt x="3460" y="1097"/>
                  </a:lnTo>
                  <a:lnTo>
                    <a:pt x="3461" y="1097"/>
                  </a:lnTo>
                  <a:lnTo>
                    <a:pt x="3462" y="1097"/>
                  </a:lnTo>
                  <a:lnTo>
                    <a:pt x="3464" y="1097"/>
                  </a:lnTo>
                  <a:lnTo>
                    <a:pt x="3464" y="1097"/>
                  </a:lnTo>
                  <a:lnTo>
                    <a:pt x="3465" y="1097"/>
                  </a:lnTo>
                  <a:lnTo>
                    <a:pt x="3466" y="1097"/>
                  </a:lnTo>
                  <a:lnTo>
                    <a:pt x="3467" y="1097"/>
                  </a:lnTo>
                  <a:lnTo>
                    <a:pt x="3469" y="1098"/>
                  </a:lnTo>
                  <a:lnTo>
                    <a:pt x="3469" y="1098"/>
                  </a:lnTo>
                  <a:lnTo>
                    <a:pt x="3470" y="1098"/>
                  </a:lnTo>
                  <a:lnTo>
                    <a:pt x="3471" y="1097"/>
                  </a:lnTo>
                  <a:lnTo>
                    <a:pt x="3472" y="1096"/>
                  </a:lnTo>
                  <a:lnTo>
                    <a:pt x="3472" y="1092"/>
                  </a:lnTo>
                  <a:lnTo>
                    <a:pt x="3474" y="1088"/>
                  </a:lnTo>
                  <a:lnTo>
                    <a:pt x="3475" y="1084"/>
                  </a:lnTo>
                  <a:lnTo>
                    <a:pt x="3476" y="1083"/>
                  </a:lnTo>
                  <a:lnTo>
                    <a:pt x="3476" y="1084"/>
                  </a:lnTo>
                  <a:lnTo>
                    <a:pt x="3477" y="1087"/>
                  </a:lnTo>
                  <a:lnTo>
                    <a:pt x="3479" y="1091"/>
                  </a:lnTo>
                  <a:lnTo>
                    <a:pt x="3480" y="1094"/>
                  </a:lnTo>
                  <a:lnTo>
                    <a:pt x="3480" y="1097"/>
                  </a:lnTo>
                  <a:lnTo>
                    <a:pt x="3481" y="1099"/>
                  </a:lnTo>
                  <a:lnTo>
                    <a:pt x="3482" y="1102"/>
                  </a:lnTo>
                  <a:lnTo>
                    <a:pt x="3483" y="1103"/>
                  </a:lnTo>
                  <a:lnTo>
                    <a:pt x="3483" y="1104"/>
                  </a:lnTo>
                  <a:lnTo>
                    <a:pt x="3485" y="1106"/>
                  </a:lnTo>
                  <a:lnTo>
                    <a:pt x="3486" y="1106"/>
                  </a:lnTo>
                  <a:lnTo>
                    <a:pt x="3487" y="1106"/>
                  </a:lnTo>
                  <a:lnTo>
                    <a:pt x="3487" y="1106"/>
                  </a:lnTo>
                  <a:lnTo>
                    <a:pt x="3488" y="1104"/>
                  </a:lnTo>
                  <a:lnTo>
                    <a:pt x="3490" y="1103"/>
                  </a:lnTo>
                  <a:lnTo>
                    <a:pt x="3491" y="1103"/>
                  </a:lnTo>
                  <a:lnTo>
                    <a:pt x="3491" y="1102"/>
                  </a:lnTo>
                  <a:lnTo>
                    <a:pt x="3492" y="1101"/>
                  </a:lnTo>
                  <a:lnTo>
                    <a:pt x="3493" y="1098"/>
                  </a:lnTo>
                  <a:lnTo>
                    <a:pt x="3495" y="1097"/>
                  </a:lnTo>
                  <a:lnTo>
                    <a:pt x="3495" y="1097"/>
                  </a:lnTo>
                  <a:lnTo>
                    <a:pt x="3496" y="1096"/>
                  </a:lnTo>
                  <a:lnTo>
                    <a:pt x="3497" y="1094"/>
                  </a:lnTo>
                  <a:lnTo>
                    <a:pt x="3498" y="1093"/>
                  </a:lnTo>
                  <a:lnTo>
                    <a:pt x="3498" y="1093"/>
                  </a:lnTo>
                  <a:lnTo>
                    <a:pt x="3500" y="1093"/>
                  </a:lnTo>
                  <a:lnTo>
                    <a:pt x="3501" y="1093"/>
                  </a:lnTo>
                  <a:lnTo>
                    <a:pt x="3502" y="1094"/>
                  </a:lnTo>
                  <a:lnTo>
                    <a:pt x="3502" y="1094"/>
                  </a:lnTo>
                  <a:lnTo>
                    <a:pt x="3503" y="1094"/>
                  </a:lnTo>
                  <a:lnTo>
                    <a:pt x="3505" y="1094"/>
                  </a:lnTo>
                  <a:lnTo>
                    <a:pt x="3506" y="1094"/>
                  </a:lnTo>
                  <a:lnTo>
                    <a:pt x="3506" y="1093"/>
                  </a:lnTo>
                  <a:lnTo>
                    <a:pt x="3507" y="1093"/>
                  </a:lnTo>
                  <a:lnTo>
                    <a:pt x="3508" y="1093"/>
                  </a:lnTo>
                  <a:lnTo>
                    <a:pt x="3510" y="1093"/>
                  </a:lnTo>
                  <a:lnTo>
                    <a:pt x="3510" y="1093"/>
                  </a:lnTo>
                  <a:lnTo>
                    <a:pt x="3511" y="1093"/>
                  </a:lnTo>
                  <a:lnTo>
                    <a:pt x="3512" y="1093"/>
                  </a:lnTo>
                  <a:lnTo>
                    <a:pt x="3513" y="1092"/>
                  </a:lnTo>
                  <a:lnTo>
                    <a:pt x="3513" y="1089"/>
                  </a:lnTo>
                  <a:lnTo>
                    <a:pt x="3515" y="1086"/>
                  </a:lnTo>
                  <a:lnTo>
                    <a:pt x="3516" y="1082"/>
                  </a:lnTo>
                  <a:lnTo>
                    <a:pt x="3517" y="1078"/>
                  </a:lnTo>
                  <a:lnTo>
                    <a:pt x="3517" y="1079"/>
                  </a:lnTo>
                  <a:lnTo>
                    <a:pt x="3518" y="1082"/>
                  </a:lnTo>
                  <a:lnTo>
                    <a:pt x="3519" y="1087"/>
                  </a:lnTo>
                  <a:lnTo>
                    <a:pt x="3521" y="1092"/>
                  </a:lnTo>
                  <a:lnTo>
                    <a:pt x="3521" y="1094"/>
                  </a:lnTo>
                  <a:lnTo>
                    <a:pt x="3522" y="1094"/>
                  </a:lnTo>
                  <a:lnTo>
                    <a:pt x="3523" y="1093"/>
                  </a:lnTo>
                  <a:lnTo>
                    <a:pt x="3524" y="1091"/>
                  </a:lnTo>
                  <a:lnTo>
                    <a:pt x="3526" y="1089"/>
                  </a:lnTo>
                  <a:lnTo>
                    <a:pt x="3526" y="1091"/>
                  </a:lnTo>
                  <a:lnTo>
                    <a:pt x="3527" y="1092"/>
                  </a:lnTo>
                  <a:lnTo>
                    <a:pt x="3528" y="1093"/>
                  </a:lnTo>
                  <a:lnTo>
                    <a:pt x="3529" y="1092"/>
                  </a:lnTo>
                  <a:lnTo>
                    <a:pt x="3529" y="1088"/>
                  </a:lnTo>
                  <a:lnTo>
                    <a:pt x="3531" y="1083"/>
                  </a:lnTo>
                  <a:lnTo>
                    <a:pt x="3532" y="1078"/>
                  </a:lnTo>
                  <a:lnTo>
                    <a:pt x="3533" y="1075"/>
                  </a:lnTo>
                  <a:lnTo>
                    <a:pt x="3533" y="1071"/>
                  </a:lnTo>
                  <a:lnTo>
                    <a:pt x="3534" y="1068"/>
                  </a:lnTo>
                  <a:lnTo>
                    <a:pt x="3536" y="1068"/>
                  </a:lnTo>
                  <a:lnTo>
                    <a:pt x="3537" y="1067"/>
                  </a:lnTo>
                  <a:lnTo>
                    <a:pt x="3537" y="1066"/>
                  </a:lnTo>
                  <a:lnTo>
                    <a:pt x="3538" y="1066"/>
                  </a:lnTo>
                  <a:lnTo>
                    <a:pt x="3539" y="1067"/>
                  </a:lnTo>
                  <a:lnTo>
                    <a:pt x="3541" y="1068"/>
                  </a:lnTo>
                  <a:lnTo>
                    <a:pt x="3541" y="1070"/>
                  </a:lnTo>
                  <a:lnTo>
                    <a:pt x="3542" y="1071"/>
                  </a:lnTo>
                  <a:lnTo>
                    <a:pt x="3543" y="1072"/>
                  </a:lnTo>
                  <a:lnTo>
                    <a:pt x="3544" y="1072"/>
                  </a:lnTo>
                  <a:lnTo>
                    <a:pt x="3544" y="1072"/>
                  </a:lnTo>
                  <a:lnTo>
                    <a:pt x="3546" y="1071"/>
                  </a:lnTo>
                  <a:lnTo>
                    <a:pt x="3547" y="1071"/>
                  </a:lnTo>
                  <a:lnTo>
                    <a:pt x="3548" y="1072"/>
                  </a:lnTo>
                  <a:lnTo>
                    <a:pt x="3548" y="1073"/>
                  </a:lnTo>
                  <a:lnTo>
                    <a:pt x="3549" y="1076"/>
                  </a:lnTo>
                  <a:lnTo>
                    <a:pt x="3551" y="1078"/>
                  </a:lnTo>
                  <a:lnTo>
                    <a:pt x="3552" y="1081"/>
                  </a:lnTo>
                  <a:lnTo>
                    <a:pt x="3552" y="1082"/>
                  </a:lnTo>
                  <a:lnTo>
                    <a:pt x="3553" y="1083"/>
                  </a:lnTo>
                  <a:lnTo>
                    <a:pt x="3554" y="1084"/>
                  </a:lnTo>
                  <a:lnTo>
                    <a:pt x="3555" y="1084"/>
                  </a:lnTo>
                  <a:lnTo>
                    <a:pt x="3555" y="1084"/>
                  </a:lnTo>
                  <a:lnTo>
                    <a:pt x="3557" y="1084"/>
                  </a:lnTo>
                  <a:lnTo>
                    <a:pt x="3558" y="1084"/>
                  </a:lnTo>
                  <a:lnTo>
                    <a:pt x="3559" y="1084"/>
                  </a:lnTo>
                  <a:lnTo>
                    <a:pt x="3559" y="1086"/>
                  </a:lnTo>
                  <a:lnTo>
                    <a:pt x="3560" y="1087"/>
                  </a:lnTo>
                  <a:lnTo>
                    <a:pt x="3562" y="1088"/>
                  </a:lnTo>
                  <a:lnTo>
                    <a:pt x="3563" y="1089"/>
                  </a:lnTo>
                  <a:lnTo>
                    <a:pt x="3563" y="1089"/>
                  </a:lnTo>
                  <a:lnTo>
                    <a:pt x="3564" y="1091"/>
                  </a:lnTo>
                  <a:lnTo>
                    <a:pt x="3565" y="1091"/>
                  </a:lnTo>
                  <a:lnTo>
                    <a:pt x="3567" y="1092"/>
                  </a:lnTo>
                  <a:lnTo>
                    <a:pt x="3567" y="1093"/>
                  </a:lnTo>
                  <a:lnTo>
                    <a:pt x="3568" y="1093"/>
                  </a:lnTo>
                  <a:lnTo>
                    <a:pt x="3569" y="1094"/>
                  </a:lnTo>
                  <a:lnTo>
                    <a:pt x="3570" y="1094"/>
                  </a:lnTo>
                  <a:lnTo>
                    <a:pt x="3570" y="1094"/>
                  </a:lnTo>
                  <a:lnTo>
                    <a:pt x="3572" y="1096"/>
                  </a:lnTo>
                  <a:lnTo>
                    <a:pt x="3573" y="1096"/>
                  </a:lnTo>
                  <a:lnTo>
                    <a:pt x="3574" y="1096"/>
                  </a:lnTo>
                  <a:lnTo>
                    <a:pt x="3574" y="1096"/>
                  </a:lnTo>
                  <a:lnTo>
                    <a:pt x="3575" y="1096"/>
                  </a:lnTo>
                  <a:lnTo>
                    <a:pt x="3577" y="1096"/>
                  </a:lnTo>
                  <a:lnTo>
                    <a:pt x="3578" y="1094"/>
                  </a:lnTo>
                  <a:lnTo>
                    <a:pt x="3578" y="1094"/>
                  </a:lnTo>
                  <a:lnTo>
                    <a:pt x="3579" y="1094"/>
                  </a:lnTo>
                  <a:lnTo>
                    <a:pt x="3580" y="1094"/>
                  </a:lnTo>
                  <a:lnTo>
                    <a:pt x="3582" y="1096"/>
                  </a:lnTo>
                  <a:lnTo>
                    <a:pt x="3583" y="1096"/>
                  </a:lnTo>
                  <a:lnTo>
                    <a:pt x="3583" y="1096"/>
                  </a:lnTo>
                  <a:lnTo>
                    <a:pt x="3584" y="1096"/>
                  </a:lnTo>
                  <a:lnTo>
                    <a:pt x="3585" y="1096"/>
                  </a:lnTo>
                  <a:lnTo>
                    <a:pt x="3587" y="1096"/>
                  </a:lnTo>
                  <a:lnTo>
                    <a:pt x="3587" y="1096"/>
                  </a:lnTo>
                  <a:lnTo>
                    <a:pt x="3588" y="1096"/>
                  </a:lnTo>
                  <a:lnTo>
                    <a:pt x="3589" y="1096"/>
                  </a:lnTo>
                  <a:lnTo>
                    <a:pt x="3590" y="1096"/>
                  </a:lnTo>
                  <a:lnTo>
                    <a:pt x="3590" y="1096"/>
                  </a:lnTo>
                  <a:lnTo>
                    <a:pt x="3591" y="1096"/>
                  </a:lnTo>
                  <a:lnTo>
                    <a:pt x="3593" y="1096"/>
                  </a:lnTo>
                  <a:lnTo>
                    <a:pt x="3594" y="1096"/>
                  </a:lnTo>
                  <a:lnTo>
                    <a:pt x="3594" y="1097"/>
                  </a:lnTo>
                  <a:lnTo>
                    <a:pt x="3595" y="1097"/>
                  </a:lnTo>
                  <a:lnTo>
                    <a:pt x="3596" y="1097"/>
                  </a:lnTo>
                  <a:lnTo>
                    <a:pt x="3598" y="1097"/>
                  </a:lnTo>
                  <a:lnTo>
                    <a:pt x="3598" y="1097"/>
                  </a:lnTo>
                  <a:lnTo>
                    <a:pt x="3599" y="1097"/>
                  </a:lnTo>
                  <a:lnTo>
                    <a:pt x="3600" y="1097"/>
                  </a:lnTo>
                  <a:lnTo>
                    <a:pt x="3601" y="1097"/>
                  </a:lnTo>
                  <a:lnTo>
                    <a:pt x="3601" y="1097"/>
                  </a:lnTo>
                  <a:lnTo>
                    <a:pt x="3603" y="1097"/>
                  </a:lnTo>
                  <a:lnTo>
                    <a:pt x="3604" y="1096"/>
                  </a:lnTo>
                  <a:lnTo>
                    <a:pt x="3605" y="1096"/>
                  </a:lnTo>
                  <a:lnTo>
                    <a:pt x="3605" y="1094"/>
                  </a:lnTo>
                  <a:lnTo>
                    <a:pt x="3606" y="1094"/>
                  </a:lnTo>
                  <a:lnTo>
                    <a:pt x="3608" y="1094"/>
                  </a:lnTo>
                  <a:lnTo>
                    <a:pt x="3609" y="1094"/>
                  </a:lnTo>
                  <a:lnTo>
                    <a:pt x="3609" y="1094"/>
                  </a:lnTo>
                  <a:lnTo>
                    <a:pt x="3610" y="1094"/>
                  </a:lnTo>
                  <a:lnTo>
                    <a:pt x="3611" y="1096"/>
                  </a:lnTo>
                  <a:lnTo>
                    <a:pt x="3613" y="1094"/>
                  </a:lnTo>
                  <a:lnTo>
                    <a:pt x="3613" y="1094"/>
                  </a:lnTo>
                  <a:lnTo>
                    <a:pt x="3614" y="1094"/>
                  </a:lnTo>
                  <a:lnTo>
                    <a:pt x="3615" y="1094"/>
                  </a:lnTo>
                  <a:lnTo>
                    <a:pt x="3616" y="1096"/>
                  </a:lnTo>
                  <a:lnTo>
                    <a:pt x="3616" y="1096"/>
                  </a:lnTo>
                  <a:lnTo>
                    <a:pt x="3618" y="1096"/>
                  </a:lnTo>
                  <a:lnTo>
                    <a:pt x="3619" y="1096"/>
                  </a:lnTo>
                  <a:lnTo>
                    <a:pt x="3620" y="1096"/>
                  </a:lnTo>
                  <a:lnTo>
                    <a:pt x="3620" y="1094"/>
                  </a:lnTo>
                  <a:lnTo>
                    <a:pt x="3621" y="1092"/>
                  </a:lnTo>
                  <a:lnTo>
                    <a:pt x="3623" y="1089"/>
                  </a:lnTo>
                  <a:lnTo>
                    <a:pt x="3624" y="1086"/>
                  </a:lnTo>
                  <a:lnTo>
                    <a:pt x="3624" y="1082"/>
                  </a:lnTo>
                  <a:lnTo>
                    <a:pt x="3625" y="1079"/>
                  </a:lnTo>
                  <a:lnTo>
                    <a:pt x="3626" y="1078"/>
                  </a:lnTo>
                  <a:lnTo>
                    <a:pt x="3627" y="1078"/>
                  </a:lnTo>
                  <a:lnTo>
                    <a:pt x="3627" y="1079"/>
                  </a:lnTo>
                  <a:lnTo>
                    <a:pt x="3629" y="1081"/>
                  </a:lnTo>
                  <a:lnTo>
                    <a:pt x="3630" y="1078"/>
                  </a:lnTo>
                  <a:lnTo>
                    <a:pt x="3631" y="1075"/>
                  </a:lnTo>
                  <a:lnTo>
                    <a:pt x="3631" y="1070"/>
                  </a:lnTo>
                  <a:lnTo>
                    <a:pt x="3632" y="1066"/>
                  </a:lnTo>
                  <a:lnTo>
                    <a:pt x="3634" y="1063"/>
                  </a:lnTo>
                  <a:lnTo>
                    <a:pt x="3635" y="1065"/>
                  </a:lnTo>
                  <a:lnTo>
                    <a:pt x="3636" y="1067"/>
                  </a:lnTo>
                  <a:lnTo>
                    <a:pt x="3636" y="1072"/>
                  </a:lnTo>
                  <a:lnTo>
                    <a:pt x="3637" y="1076"/>
                  </a:lnTo>
                  <a:lnTo>
                    <a:pt x="3639" y="1078"/>
                  </a:lnTo>
                  <a:lnTo>
                    <a:pt x="3640" y="1082"/>
                  </a:lnTo>
                  <a:lnTo>
                    <a:pt x="3640" y="1083"/>
                  </a:lnTo>
                  <a:lnTo>
                    <a:pt x="3641" y="1086"/>
                  </a:lnTo>
                  <a:lnTo>
                    <a:pt x="3642" y="1088"/>
                  </a:lnTo>
                  <a:lnTo>
                    <a:pt x="3644" y="1089"/>
                  </a:lnTo>
                  <a:lnTo>
                    <a:pt x="3644" y="1092"/>
                  </a:lnTo>
                  <a:lnTo>
                    <a:pt x="3645" y="1093"/>
                  </a:lnTo>
                  <a:lnTo>
                    <a:pt x="3646" y="1094"/>
                  </a:lnTo>
                  <a:lnTo>
                    <a:pt x="3647" y="1094"/>
                  </a:lnTo>
                  <a:lnTo>
                    <a:pt x="3647" y="1096"/>
                  </a:lnTo>
                  <a:lnTo>
                    <a:pt x="3649" y="1096"/>
                  </a:lnTo>
                  <a:lnTo>
                    <a:pt x="3650" y="1096"/>
                  </a:lnTo>
                  <a:lnTo>
                    <a:pt x="3651" y="1094"/>
                  </a:lnTo>
                  <a:lnTo>
                    <a:pt x="3651" y="1094"/>
                  </a:lnTo>
                  <a:lnTo>
                    <a:pt x="3652" y="1096"/>
                  </a:lnTo>
                  <a:lnTo>
                    <a:pt x="3654" y="1096"/>
                  </a:lnTo>
                  <a:lnTo>
                    <a:pt x="3655" y="1096"/>
                  </a:lnTo>
                  <a:lnTo>
                    <a:pt x="3655" y="1096"/>
                  </a:lnTo>
                  <a:lnTo>
                    <a:pt x="3656" y="1096"/>
                  </a:lnTo>
                  <a:lnTo>
                    <a:pt x="3657" y="1096"/>
                  </a:lnTo>
                  <a:lnTo>
                    <a:pt x="3659" y="1096"/>
                  </a:lnTo>
                  <a:lnTo>
                    <a:pt x="3659" y="1096"/>
                  </a:lnTo>
                  <a:lnTo>
                    <a:pt x="3660" y="1096"/>
                  </a:lnTo>
                  <a:lnTo>
                    <a:pt x="3661" y="1096"/>
                  </a:lnTo>
                  <a:lnTo>
                    <a:pt x="3662" y="1096"/>
                  </a:lnTo>
                  <a:lnTo>
                    <a:pt x="3662" y="1096"/>
                  </a:lnTo>
                  <a:lnTo>
                    <a:pt x="3663" y="1097"/>
                  </a:lnTo>
                  <a:lnTo>
                    <a:pt x="3665" y="1097"/>
                  </a:lnTo>
                  <a:lnTo>
                    <a:pt x="3666" y="1096"/>
                  </a:lnTo>
                  <a:lnTo>
                    <a:pt x="3666" y="1094"/>
                  </a:lnTo>
                  <a:lnTo>
                    <a:pt x="3667" y="1092"/>
                  </a:lnTo>
                  <a:lnTo>
                    <a:pt x="3668" y="1087"/>
                  </a:lnTo>
                  <a:lnTo>
                    <a:pt x="3670" y="1081"/>
                  </a:lnTo>
                  <a:lnTo>
                    <a:pt x="3670" y="1075"/>
                  </a:lnTo>
                  <a:lnTo>
                    <a:pt x="3671" y="1071"/>
                  </a:lnTo>
                  <a:lnTo>
                    <a:pt x="3672" y="1071"/>
                  </a:lnTo>
                  <a:lnTo>
                    <a:pt x="3673" y="1075"/>
                  </a:lnTo>
                  <a:lnTo>
                    <a:pt x="3673" y="1081"/>
                  </a:lnTo>
                  <a:lnTo>
                    <a:pt x="3675" y="1084"/>
                  </a:lnTo>
                  <a:lnTo>
                    <a:pt x="3676" y="1088"/>
                  </a:lnTo>
                  <a:lnTo>
                    <a:pt x="3677" y="1091"/>
                  </a:lnTo>
                  <a:lnTo>
                    <a:pt x="3677" y="1092"/>
                  </a:lnTo>
                  <a:lnTo>
                    <a:pt x="3678" y="1093"/>
                  </a:lnTo>
                  <a:lnTo>
                    <a:pt x="3680" y="1093"/>
                  </a:lnTo>
                  <a:lnTo>
                    <a:pt x="3681" y="1094"/>
                  </a:lnTo>
                  <a:lnTo>
                    <a:pt x="3681" y="1094"/>
                  </a:lnTo>
                  <a:lnTo>
                    <a:pt x="3682" y="1096"/>
                  </a:lnTo>
                  <a:lnTo>
                    <a:pt x="3683" y="1097"/>
                  </a:lnTo>
                  <a:lnTo>
                    <a:pt x="3685" y="1097"/>
                  </a:lnTo>
                  <a:lnTo>
                    <a:pt x="3685" y="1097"/>
                  </a:lnTo>
                  <a:lnTo>
                    <a:pt x="3686" y="1097"/>
                  </a:lnTo>
                  <a:lnTo>
                    <a:pt x="3687" y="1097"/>
                  </a:lnTo>
                  <a:lnTo>
                    <a:pt x="3688" y="1096"/>
                  </a:lnTo>
                  <a:lnTo>
                    <a:pt x="3688" y="1094"/>
                  </a:lnTo>
                  <a:lnTo>
                    <a:pt x="3690" y="1088"/>
                  </a:lnTo>
                  <a:lnTo>
                    <a:pt x="3691" y="1078"/>
                  </a:lnTo>
                  <a:lnTo>
                    <a:pt x="3692" y="1062"/>
                  </a:lnTo>
                  <a:lnTo>
                    <a:pt x="3693" y="1043"/>
                  </a:lnTo>
                  <a:lnTo>
                    <a:pt x="3693" y="1027"/>
                  </a:lnTo>
                  <a:lnTo>
                    <a:pt x="3695" y="1019"/>
                  </a:lnTo>
                  <a:lnTo>
                    <a:pt x="3696" y="1021"/>
                  </a:lnTo>
                  <a:lnTo>
                    <a:pt x="3697" y="1030"/>
                  </a:lnTo>
                  <a:lnTo>
                    <a:pt x="3697" y="1039"/>
                  </a:lnTo>
                  <a:lnTo>
                    <a:pt x="3698" y="1050"/>
                  </a:lnTo>
                  <a:lnTo>
                    <a:pt x="3699" y="1060"/>
                  </a:lnTo>
                  <a:lnTo>
                    <a:pt x="3701" y="1067"/>
                  </a:lnTo>
                  <a:lnTo>
                    <a:pt x="3701" y="1073"/>
                  </a:lnTo>
                  <a:lnTo>
                    <a:pt x="3702" y="1078"/>
                  </a:lnTo>
                  <a:lnTo>
                    <a:pt x="3703" y="1081"/>
                  </a:lnTo>
                  <a:lnTo>
                    <a:pt x="3704" y="1082"/>
                  </a:lnTo>
                  <a:lnTo>
                    <a:pt x="3704" y="1081"/>
                  </a:lnTo>
                  <a:lnTo>
                    <a:pt x="3706" y="1078"/>
                  </a:lnTo>
                  <a:lnTo>
                    <a:pt x="3707" y="1077"/>
                  </a:lnTo>
                  <a:lnTo>
                    <a:pt x="3708" y="1076"/>
                  </a:lnTo>
                  <a:lnTo>
                    <a:pt x="3708" y="1076"/>
                  </a:lnTo>
                  <a:lnTo>
                    <a:pt x="3709" y="1077"/>
                  </a:lnTo>
                  <a:lnTo>
                    <a:pt x="3711" y="1078"/>
                  </a:lnTo>
                  <a:lnTo>
                    <a:pt x="3712" y="1079"/>
                  </a:lnTo>
                  <a:lnTo>
                    <a:pt x="3712" y="1082"/>
                  </a:lnTo>
                  <a:lnTo>
                    <a:pt x="3713" y="1083"/>
                  </a:lnTo>
                  <a:lnTo>
                    <a:pt x="3714" y="1084"/>
                  </a:lnTo>
                  <a:lnTo>
                    <a:pt x="3716" y="1086"/>
                  </a:lnTo>
                  <a:lnTo>
                    <a:pt x="3716" y="1087"/>
                  </a:lnTo>
                  <a:lnTo>
                    <a:pt x="3717" y="1088"/>
                  </a:lnTo>
                  <a:lnTo>
                    <a:pt x="3718" y="1088"/>
                  </a:lnTo>
                  <a:lnTo>
                    <a:pt x="3719" y="1089"/>
                  </a:lnTo>
                  <a:lnTo>
                    <a:pt x="3719" y="1089"/>
                  </a:lnTo>
                  <a:lnTo>
                    <a:pt x="3721" y="1089"/>
                  </a:lnTo>
                  <a:lnTo>
                    <a:pt x="3722" y="1089"/>
                  </a:lnTo>
                  <a:lnTo>
                    <a:pt x="3723" y="1089"/>
                  </a:lnTo>
                  <a:lnTo>
                    <a:pt x="3723" y="1089"/>
                  </a:lnTo>
                  <a:lnTo>
                    <a:pt x="3724" y="1088"/>
                  </a:lnTo>
                  <a:lnTo>
                    <a:pt x="3726" y="1087"/>
                  </a:lnTo>
                  <a:lnTo>
                    <a:pt x="3727" y="1086"/>
                  </a:lnTo>
                  <a:lnTo>
                    <a:pt x="3727" y="1084"/>
                  </a:lnTo>
                  <a:lnTo>
                    <a:pt x="3728" y="1086"/>
                  </a:lnTo>
                  <a:lnTo>
                    <a:pt x="3729" y="1086"/>
                  </a:lnTo>
                  <a:lnTo>
                    <a:pt x="3731" y="1088"/>
                  </a:lnTo>
                  <a:lnTo>
                    <a:pt x="3731" y="1089"/>
                  </a:lnTo>
                  <a:lnTo>
                    <a:pt x="3732" y="1092"/>
                  </a:lnTo>
                  <a:lnTo>
                    <a:pt x="3733" y="1092"/>
                  </a:lnTo>
                  <a:lnTo>
                    <a:pt x="3734" y="1093"/>
                  </a:lnTo>
                  <a:lnTo>
                    <a:pt x="3734" y="1094"/>
                  </a:lnTo>
                  <a:lnTo>
                    <a:pt x="3735" y="1096"/>
                  </a:lnTo>
                  <a:lnTo>
                    <a:pt x="3737" y="1096"/>
                  </a:lnTo>
                  <a:lnTo>
                    <a:pt x="3738" y="1097"/>
                  </a:lnTo>
                  <a:lnTo>
                    <a:pt x="3738" y="1097"/>
                  </a:lnTo>
                  <a:lnTo>
                    <a:pt x="3739" y="1097"/>
                  </a:lnTo>
                  <a:lnTo>
                    <a:pt x="3740" y="1097"/>
                  </a:lnTo>
                  <a:lnTo>
                    <a:pt x="3742" y="1097"/>
                  </a:lnTo>
                  <a:lnTo>
                    <a:pt x="3742" y="1097"/>
                  </a:lnTo>
                  <a:lnTo>
                    <a:pt x="3743" y="1097"/>
                  </a:lnTo>
                  <a:lnTo>
                    <a:pt x="3744" y="1097"/>
                  </a:lnTo>
                  <a:lnTo>
                    <a:pt x="3745" y="1097"/>
                  </a:lnTo>
                  <a:lnTo>
                    <a:pt x="3745" y="1097"/>
                  </a:lnTo>
                  <a:lnTo>
                    <a:pt x="3747" y="1096"/>
                  </a:lnTo>
                  <a:lnTo>
                    <a:pt x="3748" y="1093"/>
                  </a:lnTo>
                  <a:lnTo>
                    <a:pt x="3749" y="1087"/>
                  </a:lnTo>
                  <a:lnTo>
                    <a:pt x="3750" y="1073"/>
                  </a:lnTo>
                  <a:lnTo>
                    <a:pt x="3750" y="1056"/>
                  </a:lnTo>
                  <a:lnTo>
                    <a:pt x="3752" y="1015"/>
                  </a:lnTo>
                  <a:lnTo>
                    <a:pt x="3753" y="962"/>
                  </a:lnTo>
                  <a:lnTo>
                    <a:pt x="3754" y="906"/>
                  </a:lnTo>
                  <a:lnTo>
                    <a:pt x="3754" y="866"/>
                  </a:lnTo>
                  <a:lnTo>
                    <a:pt x="3755" y="852"/>
                  </a:lnTo>
                  <a:lnTo>
                    <a:pt x="3757" y="867"/>
                  </a:lnTo>
                  <a:lnTo>
                    <a:pt x="3758" y="902"/>
                  </a:lnTo>
                  <a:lnTo>
                    <a:pt x="3758" y="944"/>
                  </a:lnTo>
                  <a:lnTo>
                    <a:pt x="3759" y="984"/>
                  </a:lnTo>
                  <a:lnTo>
                    <a:pt x="3760" y="1015"/>
                  </a:lnTo>
                  <a:lnTo>
                    <a:pt x="3762" y="1039"/>
                  </a:lnTo>
                  <a:lnTo>
                    <a:pt x="3762" y="1055"/>
                  </a:lnTo>
                  <a:lnTo>
                    <a:pt x="3763" y="1067"/>
                  </a:lnTo>
                  <a:lnTo>
                    <a:pt x="3764" y="1075"/>
                  </a:lnTo>
                  <a:lnTo>
                    <a:pt x="3765" y="1079"/>
                  </a:lnTo>
                  <a:lnTo>
                    <a:pt x="3765" y="1083"/>
                  </a:lnTo>
                  <a:lnTo>
                    <a:pt x="3767" y="1087"/>
                  </a:lnTo>
                  <a:lnTo>
                    <a:pt x="3768" y="1088"/>
                  </a:lnTo>
                  <a:lnTo>
                    <a:pt x="3769" y="1089"/>
                  </a:lnTo>
                  <a:lnTo>
                    <a:pt x="3769" y="1091"/>
                  </a:lnTo>
                  <a:lnTo>
                    <a:pt x="3770" y="1092"/>
                  </a:lnTo>
                  <a:lnTo>
                    <a:pt x="3771" y="1093"/>
                  </a:lnTo>
                  <a:lnTo>
                    <a:pt x="3773" y="1093"/>
                  </a:lnTo>
                  <a:lnTo>
                    <a:pt x="3773" y="1094"/>
                  </a:lnTo>
                  <a:lnTo>
                    <a:pt x="3774" y="1094"/>
                  </a:lnTo>
                  <a:lnTo>
                    <a:pt x="3775" y="1096"/>
                  </a:lnTo>
                  <a:lnTo>
                    <a:pt x="3776" y="1096"/>
                  </a:lnTo>
                  <a:lnTo>
                    <a:pt x="3776" y="1096"/>
                  </a:lnTo>
                  <a:lnTo>
                    <a:pt x="3778" y="1096"/>
                  </a:lnTo>
                  <a:lnTo>
                    <a:pt x="3779" y="1097"/>
                  </a:lnTo>
                  <a:lnTo>
                    <a:pt x="3780" y="1097"/>
                  </a:lnTo>
                  <a:lnTo>
                    <a:pt x="3780" y="1097"/>
                  </a:lnTo>
                  <a:lnTo>
                    <a:pt x="3781" y="1097"/>
                  </a:lnTo>
                  <a:lnTo>
                    <a:pt x="3783" y="1097"/>
                  </a:lnTo>
                  <a:lnTo>
                    <a:pt x="3784" y="1096"/>
                  </a:lnTo>
                  <a:lnTo>
                    <a:pt x="3784" y="1096"/>
                  </a:lnTo>
                  <a:lnTo>
                    <a:pt x="3785" y="1096"/>
                  </a:lnTo>
                  <a:lnTo>
                    <a:pt x="3786" y="1096"/>
                  </a:lnTo>
                  <a:lnTo>
                    <a:pt x="3788" y="1096"/>
                  </a:lnTo>
                  <a:lnTo>
                    <a:pt x="3788" y="1096"/>
                  </a:lnTo>
                  <a:lnTo>
                    <a:pt x="3789" y="1096"/>
                  </a:lnTo>
                  <a:lnTo>
                    <a:pt x="3790" y="1096"/>
                  </a:lnTo>
                  <a:lnTo>
                    <a:pt x="3791" y="1096"/>
                  </a:lnTo>
                  <a:lnTo>
                    <a:pt x="3791" y="1096"/>
                  </a:lnTo>
                  <a:lnTo>
                    <a:pt x="3793" y="1096"/>
                  </a:lnTo>
                  <a:lnTo>
                    <a:pt x="3794" y="1096"/>
                  </a:lnTo>
                  <a:lnTo>
                    <a:pt x="3795" y="1096"/>
                  </a:lnTo>
                  <a:lnTo>
                    <a:pt x="3795" y="1096"/>
                  </a:lnTo>
                  <a:lnTo>
                    <a:pt x="3796" y="1096"/>
                  </a:lnTo>
                  <a:lnTo>
                    <a:pt x="3798" y="1096"/>
                  </a:lnTo>
                  <a:lnTo>
                    <a:pt x="3799" y="1096"/>
                  </a:lnTo>
                  <a:lnTo>
                    <a:pt x="3799" y="1096"/>
                  </a:lnTo>
                  <a:lnTo>
                    <a:pt x="3800" y="1096"/>
                  </a:lnTo>
                  <a:lnTo>
                    <a:pt x="3801" y="1096"/>
                  </a:lnTo>
                  <a:lnTo>
                    <a:pt x="3803" y="1096"/>
                  </a:lnTo>
                  <a:lnTo>
                    <a:pt x="3804" y="1096"/>
                  </a:lnTo>
                  <a:lnTo>
                    <a:pt x="3804" y="1097"/>
                  </a:lnTo>
                  <a:lnTo>
                    <a:pt x="3805" y="1097"/>
                  </a:lnTo>
                  <a:lnTo>
                    <a:pt x="3806" y="1097"/>
                  </a:lnTo>
                  <a:lnTo>
                    <a:pt x="3807" y="1097"/>
                  </a:lnTo>
                  <a:lnTo>
                    <a:pt x="3807" y="1097"/>
                  </a:lnTo>
                  <a:lnTo>
                    <a:pt x="3809" y="1097"/>
                  </a:lnTo>
                  <a:lnTo>
                    <a:pt x="3810" y="1097"/>
                  </a:lnTo>
                  <a:lnTo>
                    <a:pt x="3811" y="1097"/>
                  </a:lnTo>
                  <a:lnTo>
                    <a:pt x="3811" y="1097"/>
                  </a:lnTo>
                  <a:lnTo>
                    <a:pt x="3812" y="1097"/>
                  </a:lnTo>
                  <a:lnTo>
                    <a:pt x="3814" y="1097"/>
                  </a:lnTo>
                  <a:lnTo>
                    <a:pt x="3815" y="1097"/>
                  </a:lnTo>
                  <a:lnTo>
                    <a:pt x="3815" y="1097"/>
                  </a:lnTo>
                  <a:lnTo>
                    <a:pt x="3816" y="1097"/>
                  </a:lnTo>
                  <a:lnTo>
                    <a:pt x="3817" y="1097"/>
                  </a:lnTo>
                  <a:lnTo>
                    <a:pt x="3819" y="1096"/>
                  </a:lnTo>
                  <a:lnTo>
                    <a:pt x="3819" y="1096"/>
                  </a:lnTo>
                  <a:lnTo>
                    <a:pt x="3820" y="1096"/>
                  </a:lnTo>
                  <a:lnTo>
                    <a:pt x="3821" y="1094"/>
                  </a:lnTo>
                  <a:lnTo>
                    <a:pt x="3822" y="1094"/>
                  </a:lnTo>
                  <a:lnTo>
                    <a:pt x="3822" y="1093"/>
                  </a:lnTo>
                  <a:lnTo>
                    <a:pt x="3824" y="1091"/>
                  </a:lnTo>
                  <a:lnTo>
                    <a:pt x="3825" y="1087"/>
                  </a:lnTo>
                  <a:lnTo>
                    <a:pt x="3826" y="1081"/>
                  </a:lnTo>
                  <a:lnTo>
                    <a:pt x="3826" y="1073"/>
                  </a:lnTo>
                  <a:lnTo>
                    <a:pt x="3827" y="1062"/>
                  </a:lnTo>
                  <a:lnTo>
                    <a:pt x="3829" y="1050"/>
                  </a:lnTo>
                  <a:lnTo>
                    <a:pt x="3830" y="1039"/>
                  </a:lnTo>
                  <a:lnTo>
                    <a:pt x="3830" y="1030"/>
                  </a:lnTo>
                  <a:lnTo>
                    <a:pt x="3831" y="1027"/>
                  </a:lnTo>
                  <a:lnTo>
                    <a:pt x="3832" y="1030"/>
                  </a:lnTo>
                  <a:lnTo>
                    <a:pt x="3834" y="1036"/>
                  </a:lnTo>
                  <a:lnTo>
                    <a:pt x="3834" y="1045"/>
                  </a:lnTo>
                  <a:lnTo>
                    <a:pt x="3835" y="1053"/>
                  </a:lnTo>
                  <a:lnTo>
                    <a:pt x="3836" y="1062"/>
                  </a:lnTo>
                  <a:lnTo>
                    <a:pt x="3837" y="1070"/>
                  </a:lnTo>
                  <a:lnTo>
                    <a:pt x="3837" y="1077"/>
                  </a:lnTo>
                  <a:lnTo>
                    <a:pt x="3838" y="1082"/>
                  </a:lnTo>
                  <a:lnTo>
                    <a:pt x="3840" y="1086"/>
                  </a:lnTo>
                  <a:lnTo>
                    <a:pt x="3841" y="1088"/>
                  </a:lnTo>
                  <a:lnTo>
                    <a:pt x="3841" y="1091"/>
                  </a:lnTo>
                  <a:lnTo>
                    <a:pt x="3842" y="1093"/>
                  </a:lnTo>
                  <a:lnTo>
                    <a:pt x="3843" y="1094"/>
                  </a:lnTo>
                  <a:lnTo>
                    <a:pt x="3845" y="1094"/>
                  </a:lnTo>
                  <a:lnTo>
                    <a:pt x="3845" y="1096"/>
                  </a:lnTo>
                  <a:lnTo>
                    <a:pt x="3846" y="1096"/>
                  </a:lnTo>
                  <a:lnTo>
                    <a:pt x="3847" y="1097"/>
                  </a:lnTo>
                  <a:lnTo>
                    <a:pt x="3848" y="1097"/>
                  </a:lnTo>
                  <a:lnTo>
                    <a:pt x="3848" y="1097"/>
                  </a:lnTo>
                  <a:lnTo>
                    <a:pt x="3850" y="1097"/>
                  </a:lnTo>
                  <a:lnTo>
                    <a:pt x="3851" y="1097"/>
                  </a:lnTo>
                  <a:lnTo>
                    <a:pt x="3852" y="1097"/>
                  </a:lnTo>
                  <a:lnTo>
                    <a:pt x="3852" y="1097"/>
                  </a:lnTo>
                  <a:lnTo>
                    <a:pt x="3853" y="1097"/>
                  </a:lnTo>
                  <a:lnTo>
                    <a:pt x="3855" y="1097"/>
                  </a:lnTo>
                  <a:lnTo>
                    <a:pt x="3856" y="1097"/>
                  </a:lnTo>
                  <a:lnTo>
                    <a:pt x="3856" y="1097"/>
                  </a:lnTo>
                  <a:lnTo>
                    <a:pt x="3857" y="1097"/>
                  </a:lnTo>
                  <a:lnTo>
                    <a:pt x="3858" y="1097"/>
                  </a:lnTo>
                  <a:lnTo>
                    <a:pt x="3860" y="1097"/>
                  </a:lnTo>
                  <a:lnTo>
                    <a:pt x="3861" y="1097"/>
                  </a:lnTo>
                  <a:lnTo>
                    <a:pt x="3861" y="1097"/>
                  </a:lnTo>
                  <a:lnTo>
                    <a:pt x="3862" y="1097"/>
                  </a:lnTo>
                  <a:lnTo>
                    <a:pt x="3863" y="1097"/>
                  </a:lnTo>
                  <a:lnTo>
                    <a:pt x="3865" y="1096"/>
                  </a:lnTo>
                  <a:lnTo>
                    <a:pt x="3865" y="1096"/>
                  </a:lnTo>
                  <a:lnTo>
                    <a:pt x="3866" y="1096"/>
                  </a:lnTo>
                  <a:lnTo>
                    <a:pt x="3867" y="1096"/>
                  </a:lnTo>
                  <a:lnTo>
                    <a:pt x="3868" y="1096"/>
                  </a:lnTo>
                  <a:lnTo>
                    <a:pt x="3868" y="1096"/>
                  </a:lnTo>
                  <a:lnTo>
                    <a:pt x="3870" y="1096"/>
                  </a:lnTo>
                  <a:lnTo>
                    <a:pt x="3871" y="1096"/>
                  </a:lnTo>
                  <a:lnTo>
                    <a:pt x="3872" y="1096"/>
                  </a:lnTo>
                  <a:lnTo>
                    <a:pt x="3872" y="1096"/>
                  </a:lnTo>
                  <a:lnTo>
                    <a:pt x="3873" y="1096"/>
                  </a:lnTo>
                  <a:lnTo>
                    <a:pt x="3874" y="1096"/>
                  </a:lnTo>
                  <a:lnTo>
                    <a:pt x="3876" y="1096"/>
                  </a:lnTo>
                  <a:lnTo>
                    <a:pt x="3876" y="1096"/>
                  </a:lnTo>
                  <a:lnTo>
                    <a:pt x="3877" y="1096"/>
                  </a:lnTo>
                  <a:lnTo>
                    <a:pt x="3878" y="1096"/>
                  </a:lnTo>
                  <a:lnTo>
                    <a:pt x="3879" y="1096"/>
                  </a:lnTo>
                  <a:lnTo>
                    <a:pt x="3879" y="1096"/>
                  </a:lnTo>
                  <a:lnTo>
                    <a:pt x="3881" y="1096"/>
                  </a:lnTo>
                  <a:lnTo>
                    <a:pt x="3882" y="1096"/>
                  </a:lnTo>
                  <a:lnTo>
                    <a:pt x="3883" y="1096"/>
                  </a:lnTo>
                  <a:lnTo>
                    <a:pt x="3883" y="1096"/>
                  </a:lnTo>
                  <a:lnTo>
                    <a:pt x="3884" y="1096"/>
                  </a:lnTo>
                  <a:lnTo>
                    <a:pt x="3886" y="1096"/>
                  </a:lnTo>
                  <a:lnTo>
                    <a:pt x="3887" y="1096"/>
                  </a:lnTo>
                  <a:lnTo>
                    <a:pt x="3887" y="1096"/>
                  </a:lnTo>
                  <a:lnTo>
                    <a:pt x="3888" y="1096"/>
                  </a:lnTo>
                  <a:lnTo>
                    <a:pt x="3889" y="1096"/>
                  </a:lnTo>
                  <a:lnTo>
                    <a:pt x="3891" y="1096"/>
                  </a:lnTo>
                  <a:lnTo>
                    <a:pt x="3891" y="1096"/>
                  </a:lnTo>
                  <a:lnTo>
                    <a:pt x="3892" y="1096"/>
                  </a:lnTo>
                  <a:lnTo>
                    <a:pt x="3893" y="1096"/>
                  </a:lnTo>
                  <a:lnTo>
                    <a:pt x="3894" y="1096"/>
                  </a:lnTo>
                  <a:lnTo>
                    <a:pt x="3894" y="1096"/>
                  </a:lnTo>
                  <a:lnTo>
                    <a:pt x="3896" y="1096"/>
                  </a:lnTo>
                  <a:lnTo>
                    <a:pt x="3897" y="1096"/>
                  </a:lnTo>
                  <a:lnTo>
                    <a:pt x="3898" y="1097"/>
                  </a:lnTo>
                  <a:lnTo>
                    <a:pt x="3898" y="1097"/>
                  </a:lnTo>
                  <a:lnTo>
                    <a:pt x="3899" y="1097"/>
                  </a:lnTo>
                  <a:lnTo>
                    <a:pt x="3901" y="1097"/>
                  </a:lnTo>
                  <a:lnTo>
                    <a:pt x="3902" y="1097"/>
                  </a:lnTo>
                  <a:lnTo>
                    <a:pt x="3902" y="1097"/>
                  </a:lnTo>
                  <a:lnTo>
                    <a:pt x="3903" y="1097"/>
                  </a:lnTo>
                  <a:lnTo>
                    <a:pt x="3904" y="1097"/>
                  </a:lnTo>
                  <a:lnTo>
                    <a:pt x="3906" y="1097"/>
                  </a:lnTo>
                  <a:lnTo>
                    <a:pt x="3906" y="1097"/>
                  </a:lnTo>
                  <a:lnTo>
                    <a:pt x="3907" y="1097"/>
                  </a:lnTo>
                  <a:lnTo>
                    <a:pt x="3908" y="1097"/>
                  </a:lnTo>
                  <a:lnTo>
                    <a:pt x="3909" y="1097"/>
                  </a:lnTo>
                  <a:lnTo>
                    <a:pt x="3909" y="1097"/>
                  </a:lnTo>
                  <a:lnTo>
                    <a:pt x="3910" y="1097"/>
                  </a:lnTo>
                  <a:lnTo>
                    <a:pt x="3912" y="1097"/>
                  </a:lnTo>
                  <a:lnTo>
                    <a:pt x="3913" y="1097"/>
                  </a:lnTo>
                  <a:lnTo>
                    <a:pt x="3913" y="1097"/>
                  </a:lnTo>
                  <a:lnTo>
                    <a:pt x="3914" y="1097"/>
                  </a:lnTo>
                  <a:lnTo>
                    <a:pt x="3915" y="1097"/>
                  </a:lnTo>
                  <a:lnTo>
                    <a:pt x="3917" y="1097"/>
                  </a:lnTo>
                  <a:lnTo>
                    <a:pt x="3918" y="1097"/>
                  </a:lnTo>
                  <a:lnTo>
                    <a:pt x="3918" y="1097"/>
                  </a:lnTo>
                  <a:lnTo>
                    <a:pt x="3919" y="1097"/>
                  </a:lnTo>
                  <a:lnTo>
                    <a:pt x="3920" y="1097"/>
                  </a:lnTo>
                  <a:lnTo>
                    <a:pt x="3922" y="1097"/>
                  </a:lnTo>
                  <a:lnTo>
                    <a:pt x="3922" y="1097"/>
                  </a:lnTo>
                  <a:lnTo>
                    <a:pt x="3923" y="1097"/>
                  </a:lnTo>
                  <a:lnTo>
                    <a:pt x="3924" y="1097"/>
                  </a:lnTo>
                  <a:lnTo>
                    <a:pt x="3925" y="1097"/>
                  </a:lnTo>
                  <a:lnTo>
                    <a:pt x="3925" y="1097"/>
                  </a:lnTo>
                  <a:lnTo>
                    <a:pt x="3927" y="1097"/>
                  </a:lnTo>
                  <a:lnTo>
                    <a:pt x="3928" y="1097"/>
                  </a:lnTo>
                  <a:lnTo>
                    <a:pt x="3929" y="1097"/>
                  </a:lnTo>
                  <a:lnTo>
                    <a:pt x="3929" y="1097"/>
                  </a:lnTo>
                  <a:lnTo>
                    <a:pt x="3930" y="1096"/>
                  </a:lnTo>
                  <a:lnTo>
                    <a:pt x="3932" y="1094"/>
                  </a:lnTo>
                  <a:lnTo>
                    <a:pt x="3933" y="1093"/>
                  </a:lnTo>
                  <a:lnTo>
                    <a:pt x="3933" y="1092"/>
                  </a:lnTo>
                  <a:lnTo>
                    <a:pt x="3934" y="1089"/>
                  </a:lnTo>
                  <a:lnTo>
                    <a:pt x="3935" y="1087"/>
                  </a:lnTo>
                  <a:lnTo>
                    <a:pt x="3937" y="1083"/>
                  </a:lnTo>
                  <a:lnTo>
                    <a:pt x="3937" y="1081"/>
                  </a:lnTo>
                  <a:lnTo>
                    <a:pt x="3938" y="1079"/>
                  </a:lnTo>
                  <a:lnTo>
                    <a:pt x="3939" y="1078"/>
                  </a:lnTo>
                  <a:lnTo>
                    <a:pt x="3940" y="1078"/>
                  </a:lnTo>
                  <a:lnTo>
                    <a:pt x="3940" y="1079"/>
                  </a:lnTo>
                  <a:lnTo>
                    <a:pt x="3942" y="1081"/>
                  </a:lnTo>
                  <a:lnTo>
                    <a:pt x="3943" y="1083"/>
                  </a:lnTo>
                  <a:lnTo>
                    <a:pt x="3944" y="1086"/>
                  </a:lnTo>
                  <a:lnTo>
                    <a:pt x="3944" y="1087"/>
                  </a:lnTo>
                  <a:lnTo>
                    <a:pt x="3945" y="1089"/>
                  </a:lnTo>
                  <a:lnTo>
                    <a:pt x="3946" y="1091"/>
                  </a:lnTo>
                  <a:lnTo>
                    <a:pt x="3948" y="1092"/>
                  </a:lnTo>
                  <a:lnTo>
                    <a:pt x="3948" y="1093"/>
                  </a:lnTo>
                  <a:lnTo>
                    <a:pt x="3949" y="1094"/>
                  </a:lnTo>
                  <a:lnTo>
                    <a:pt x="3950" y="1094"/>
                  </a:lnTo>
                  <a:lnTo>
                    <a:pt x="3951" y="1096"/>
                  </a:lnTo>
                  <a:lnTo>
                    <a:pt x="3951" y="1096"/>
                  </a:lnTo>
                  <a:lnTo>
                    <a:pt x="3953" y="1096"/>
                  </a:lnTo>
                  <a:lnTo>
                    <a:pt x="3954" y="1096"/>
                  </a:lnTo>
                  <a:lnTo>
                    <a:pt x="3955" y="1096"/>
                  </a:lnTo>
                  <a:lnTo>
                    <a:pt x="3955" y="1096"/>
                  </a:lnTo>
                  <a:lnTo>
                    <a:pt x="3956" y="1097"/>
                  </a:lnTo>
                  <a:lnTo>
                    <a:pt x="3958" y="1097"/>
                  </a:lnTo>
                  <a:lnTo>
                    <a:pt x="3959" y="1097"/>
                  </a:lnTo>
                  <a:lnTo>
                    <a:pt x="3959" y="1097"/>
                  </a:lnTo>
                  <a:lnTo>
                    <a:pt x="3960" y="1097"/>
                  </a:lnTo>
                  <a:lnTo>
                    <a:pt x="3961" y="1097"/>
                  </a:lnTo>
                  <a:lnTo>
                    <a:pt x="3963" y="1097"/>
                  </a:lnTo>
                  <a:lnTo>
                    <a:pt x="3963" y="1097"/>
                  </a:lnTo>
                  <a:lnTo>
                    <a:pt x="3964" y="1097"/>
                  </a:lnTo>
                  <a:lnTo>
                    <a:pt x="3965" y="1097"/>
                  </a:lnTo>
                  <a:lnTo>
                    <a:pt x="3966" y="1097"/>
                  </a:lnTo>
                  <a:lnTo>
                    <a:pt x="3966" y="1097"/>
                  </a:lnTo>
                  <a:lnTo>
                    <a:pt x="3968" y="1097"/>
                  </a:lnTo>
                  <a:lnTo>
                    <a:pt x="3969" y="1097"/>
                  </a:lnTo>
                  <a:lnTo>
                    <a:pt x="3970" y="1097"/>
                  </a:lnTo>
                  <a:lnTo>
                    <a:pt x="3971" y="1097"/>
                  </a:lnTo>
                  <a:lnTo>
                    <a:pt x="3971" y="1097"/>
                  </a:lnTo>
                  <a:lnTo>
                    <a:pt x="3973" y="1097"/>
                  </a:lnTo>
                  <a:lnTo>
                    <a:pt x="3974" y="1098"/>
                  </a:lnTo>
                  <a:lnTo>
                    <a:pt x="3975" y="1098"/>
                  </a:lnTo>
                  <a:lnTo>
                    <a:pt x="3975" y="1098"/>
                  </a:lnTo>
                  <a:lnTo>
                    <a:pt x="3976" y="1098"/>
                  </a:lnTo>
                  <a:lnTo>
                    <a:pt x="3978" y="1098"/>
                  </a:lnTo>
                  <a:lnTo>
                    <a:pt x="3979" y="1098"/>
                  </a:lnTo>
                  <a:lnTo>
                    <a:pt x="3979" y="1098"/>
                  </a:lnTo>
                  <a:lnTo>
                    <a:pt x="3980" y="1098"/>
                  </a:lnTo>
                  <a:lnTo>
                    <a:pt x="3981" y="1098"/>
                  </a:lnTo>
                  <a:lnTo>
                    <a:pt x="3982" y="1098"/>
                  </a:lnTo>
                  <a:lnTo>
                    <a:pt x="3982" y="1098"/>
                  </a:lnTo>
                  <a:lnTo>
                    <a:pt x="3984" y="1098"/>
                  </a:lnTo>
                  <a:lnTo>
                    <a:pt x="3985" y="1098"/>
                  </a:lnTo>
                  <a:lnTo>
                    <a:pt x="3986" y="1098"/>
                  </a:lnTo>
                  <a:lnTo>
                    <a:pt x="3986" y="1098"/>
                  </a:lnTo>
                  <a:lnTo>
                    <a:pt x="3987" y="1098"/>
                  </a:lnTo>
                  <a:lnTo>
                    <a:pt x="3989" y="1098"/>
                  </a:lnTo>
                  <a:lnTo>
                    <a:pt x="3990" y="1098"/>
                  </a:lnTo>
                  <a:lnTo>
                    <a:pt x="3990" y="1098"/>
                  </a:lnTo>
                  <a:lnTo>
                    <a:pt x="3991" y="1098"/>
                  </a:lnTo>
                  <a:lnTo>
                    <a:pt x="3992" y="1098"/>
                  </a:lnTo>
                  <a:lnTo>
                    <a:pt x="3994" y="1098"/>
                  </a:lnTo>
                  <a:lnTo>
                    <a:pt x="3994" y="1097"/>
                  </a:lnTo>
                  <a:lnTo>
                    <a:pt x="3995" y="1096"/>
                  </a:lnTo>
                  <a:lnTo>
                    <a:pt x="3996" y="1093"/>
                  </a:lnTo>
                  <a:lnTo>
                    <a:pt x="3997" y="1091"/>
                  </a:lnTo>
                  <a:lnTo>
                    <a:pt x="3997" y="1087"/>
                  </a:lnTo>
                  <a:lnTo>
                    <a:pt x="3999" y="1083"/>
                  </a:lnTo>
                  <a:lnTo>
                    <a:pt x="4000" y="1078"/>
                  </a:lnTo>
                  <a:lnTo>
                    <a:pt x="4001" y="1072"/>
                  </a:lnTo>
                  <a:lnTo>
                    <a:pt x="4001" y="1067"/>
                  </a:lnTo>
                  <a:lnTo>
                    <a:pt x="4002" y="1060"/>
                  </a:lnTo>
                  <a:lnTo>
                    <a:pt x="4004" y="1052"/>
                  </a:lnTo>
                  <a:lnTo>
                    <a:pt x="4005" y="1045"/>
                  </a:lnTo>
                  <a:lnTo>
                    <a:pt x="4005" y="1036"/>
                  </a:lnTo>
                  <a:lnTo>
                    <a:pt x="4006" y="1026"/>
                  </a:lnTo>
                  <a:lnTo>
                    <a:pt x="4007" y="1016"/>
                  </a:lnTo>
                  <a:lnTo>
                    <a:pt x="4009" y="1006"/>
                  </a:lnTo>
                  <a:lnTo>
                    <a:pt x="4009" y="994"/>
                  </a:lnTo>
                  <a:lnTo>
                    <a:pt x="4010" y="981"/>
                  </a:lnTo>
                  <a:lnTo>
                    <a:pt x="4011" y="969"/>
                  </a:lnTo>
                  <a:lnTo>
                    <a:pt x="4012" y="955"/>
                  </a:lnTo>
                  <a:lnTo>
                    <a:pt x="4012" y="940"/>
                  </a:lnTo>
                  <a:lnTo>
                    <a:pt x="4014" y="926"/>
                  </a:lnTo>
                  <a:lnTo>
                    <a:pt x="4015" y="909"/>
                  </a:lnTo>
                  <a:lnTo>
                    <a:pt x="4016" y="893"/>
                  </a:lnTo>
                  <a:lnTo>
                    <a:pt x="4016" y="877"/>
                  </a:lnTo>
                  <a:lnTo>
                    <a:pt x="4017" y="860"/>
                  </a:lnTo>
                  <a:lnTo>
                    <a:pt x="4018" y="842"/>
                  </a:lnTo>
                  <a:lnTo>
                    <a:pt x="4020" y="824"/>
                  </a:lnTo>
                  <a:lnTo>
                    <a:pt x="4020" y="805"/>
                  </a:lnTo>
                  <a:lnTo>
                    <a:pt x="4021" y="785"/>
                  </a:lnTo>
                  <a:lnTo>
                    <a:pt x="4022" y="764"/>
                  </a:lnTo>
                  <a:lnTo>
                    <a:pt x="4023" y="743"/>
                  </a:lnTo>
                  <a:lnTo>
                    <a:pt x="4023" y="719"/>
                  </a:lnTo>
                  <a:lnTo>
                    <a:pt x="4025" y="693"/>
                  </a:lnTo>
                  <a:lnTo>
                    <a:pt x="4026" y="666"/>
                  </a:lnTo>
                  <a:lnTo>
                    <a:pt x="4027" y="637"/>
                  </a:lnTo>
                  <a:lnTo>
                    <a:pt x="4028" y="608"/>
                  </a:lnTo>
                  <a:lnTo>
                    <a:pt x="4028" y="575"/>
                  </a:lnTo>
                  <a:lnTo>
                    <a:pt x="4030" y="543"/>
                  </a:lnTo>
                  <a:lnTo>
                    <a:pt x="4031" y="508"/>
                  </a:lnTo>
                  <a:lnTo>
                    <a:pt x="4032" y="471"/>
                  </a:lnTo>
                  <a:lnTo>
                    <a:pt x="4032" y="434"/>
                  </a:lnTo>
                  <a:lnTo>
                    <a:pt x="4033" y="394"/>
                  </a:lnTo>
                  <a:lnTo>
                    <a:pt x="4035" y="351"/>
                  </a:lnTo>
                  <a:lnTo>
                    <a:pt x="4036" y="305"/>
                  </a:lnTo>
                  <a:lnTo>
                    <a:pt x="4036" y="250"/>
                  </a:lnTo>
                  <a:lnTo>
                    <a:pt x="4037" y="185"/>
                  </a:lnTo>
                  <a:lnTo>
                    <a:pt x="4038" y="108"/>
                  </a:lnTo>
                  <a:lnTo>
                    <a:pt x="4040" y="34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59"/>
                  </a:lnTo>
                  <a:lnTo>
                    <a:pt x="4043" y="164"/>
                  </a:lnTo>
                  <a:lnTo>
                    <a:pt x="4043" y="277"/>
                  </a:lnTo>
                  <a:lnTo>
                    <a:pt x="4045" y="375"/>
                  </a:lnTo>
                  <a:lnTo>
                    <a:pt x="4046" y="459"/>
                  </a:lnTo>
                  <a:lnTo>
                    <a:pt x="4047" y="547"/>
                  </a:lnTo>
                  <a:lnTo>
                    <a:pt x="4047" y="652"/>
                  </a:lnTo>
                  <a:lnTo>
                    <a:pt x="4048" y="769"/>
                  </a:lnTo>
                  <a:lnTo>
                    <a:pt x="4050" y="882"/>
                  </a:lnTo>
                  <a:lnTo>
                    <a:pt x="4051" y="975"/>
                  </a:lnTo>
                  <a:lnTo>
                    <a:pt x="4051" y="1045"/>
                  </a:lnTo>
                  <a:lnTo>
                    <a:pt x="4052" y="1093"/>
                  </a:lnTo>
                  <a:lnTo>
                    <a:pt x="4053" y="1125"/>
                  </a:lnTo>
                  <a:lnTo>
                    <a:pt x="4054" y="1145"/>
                  </a:lnTo>
                  <a:lnTo>
                    <a:pt x="4054" y="1156"/>
                  </a:lnTo>
                  <a:lnTo>
                    <a:pt x="4056" y="1161"/>
                  </a:lnTo>
                  <a:lnTo>
                    <a:pt x="4057" y="1161"/>
                  </a:lnTo>
                  <a:lnTo>
                    <a:pt x="4058" y="1159"/>
                  </a:lnTo>
                  <a:lnTo>
                    <a:pt x="4058" y="1154"/>
                  </a:lnTo>
                  <a:lnTo>
                    <a:pt x="4059" y="1149"/>
                  </a:lnTo>
                  <a:lnTo>
                    <a:pt x="4061" y="1142"/>
                  </a:lnTo>
                  <a:lnTo>
                    <a:pt x="4062" y="1135"/>
                  </a:lnTo>
                  <a:lnTo>
                    <a:pt x="4062" y="1128"/>
                  </a:lnTo>
                  <a:lnTo>
                    <a:pt x="4063" y="1120"/>
                  </a:lnTo>
                  <a:lnTo>
                    <a:pt x="4064" y="1114"/>
                  </a:lnTo>
                  <a:lnTo>
                    <a:pt x="4066" y="1108"/>
                  </a:lnTo>
                  <a:lnTo>
                    <a:pt x="4066" y="1103"/>
                  </a:lnTo>
                  <a:lnTo>
                    <a:pt x="4067" y="1098"/>
                  </a:lnTo>
                  <a:lnTo>
                    <a:pt x="4068" y="1094"/>
                  </a:lnTo>
                  <a:lnTo>
                    <a:pt x="4069" y="1092"/>
                  </a:lnTo>
                  <a:lnTo>
                    <a:pt x="4069" y="1089"/>
                  </a:lnTo>
                  <a:lnTo>
                    <a:pt x="4071" y="1087"/>
                  </a:lnTo>
                  <a:lnTo>
                    <a:pt x="4072" y="1086"/>
                  </a:lnTo>
                  <a:lnTo>
                    <a:pt x="4073" y="1086"/>
                  </a:lnTo>
                  <a:lnTo>
                    <a:pt x="4073" y="1084"/>
                  </a:lnTo>
                  <a:lnTo>
                    <a:pt x="4074" y="1084"/>
                  </a:lnTo>
                  <a:lnTo>
                    <a:pt x="4076" y="1084"/>
                  </a:lnTo>
                  <a:lnTo>
                    <a:pt x="4077" y="1086"/>
                  </a:lnTo>
                  <a:lnTo>
                    <a:pt x="4077" y="1086"/>
                  </a:lnTo>
                  <a:lnTo>
                    <a:pt x="4078" y="1086"/>
                  </a:lnTo>
                  <a:lnTo>
                    <a:pt x="4079" y="1086"/>
                  </a:lnTo>
                  <a:lnTo>
                    <a:pt x="4081" y="1086"/>
                  </a:lnTo>
                  <a:lnTo>
                    <a:pt x="4081" y="10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5" name="Freeform 43"/>
            <p:cNvSpPr>
              <a:spLocks/>
            </p:cNvSpPr>
            <p:nvPr/>
          </p:nvSpPr>
          <p:spPr bwMode="auto">
            <a:xfrm>
              <a:off x="1694" y="384"/>
              <a:ext cx="1966" cy="750"/>
            </a:xfrm>
            <a:custGeom>
              <a:avLst/>
              <a:gdLst/>
              <a:ahLst/>
              <a:cxnLst>
                <a:cxn ang="0">
                  <a:pos x="64" y="1147"/>
                </a:cxn>
                <a:cxn ang="0">
                  <a:pos x="128" y="1144"/>
                </a:cxn>
                <a:cxn ang="0">
                  <a:pos x="193" y="0"/>
                </a:cxn>
                <a:cxn ang="0">
                  <a:pos x="257" y="1297"/>
                </a:cxn>
                <a:cxn ang="0">
                  <a:pos x="322" y="1086"/>
                </a:cxn>
                <a:cxn ang="0">
                  <a:pos x="387" y="1138"/>
                </a:cxn>
                <a:cxn ang="0">
                  <a:pos x="451" y="1145"/>
                </a:cxn>
                <a:cxn ang="0">
                  <a:pos x="516" y="687"/>
                </a:cxn>
                <a:cxn ang="0">
                  <a:pos x="580" y="1098"/>
                </a:cxn>
                <a:cxn ang="0">
                  <a:pos x="645" y="1143"/>
                </a:cxn>
                <a:cxn ang="0">
                  <a:pos x="709" y="1142"/>
                </a:cxn>
                <a:cxn ang="0">
                  <a:pos x="774" y="1135"/>
                </a:cxn>
                <a:cxn ang="0">
                  <a:pos x="838" y="1127"/>
                </a:cxn>
                <a:cxn ang="0">
                  <a:pos x="903" y="1145"/>
                </a:cxn>
                <a:cxn ang="0">
                  <a:pos x="967" y="1135"/>
                </a:cxn>
                <a:cxn ang="0">
                  <a:pos x="1032" y="1144"/>
                </a:cxn>
                <a:cxn ang="0">
                  <a:pos x="1097" y="1139"/>
                </a:cxn>
                <a:cxn ang="0">
                  <a:pos x="1161" y="887"/>
                </a:cxn>
                <a:cxn ang="0">
                  <a:pos x="1226" y="1144"/>
                </a:cxn>
                <a:cxn ang="0">
                  <a:pos x="1290" y="1114"/>
                </a:cxn>
                <a:cxn ang="0">
                  <a:pos x="1355" y="0"/>
                </a:cxn>
                <a:cxn ang="0">
                  <a:pos x="1419" y="1143"/>
                </a:cxn>
                <a:cxn ang="0">
                  <a:pos x="1484" y="1138"/>
                </a:cxn>
                <a:cxn ang="0">
                  <a:pos x="1548" y="1139"/>
                </a:cxn>
                <a:cxn ang="0">
                  <a:pos x="1613" y="1145"/>
                </a:cxn>
                <a:cxn ang="0">
                  <a:pos x="1679" y="1144"/>
                </a:cxn>
                <a:cxn ang="0">
                  <a:pos x="1743" y="1133"/>
                </a:cxn>
                <a:cxn ang="0">
                  <a:pos x="1808" y="1143"/>
                </a:cxn>
                <a:cxn ang="0">
                  <a:pos x="1872" y="1144"/>
                </a:cxn>
                <a:cxn ang="0">
                  <a:pos x="1937" y="1103"/>
                </a:cxn>
                <a:cxn ang="0">
                  <a:pos x="2001" y="1145"/>
                </a:cxn>
                <a:cxn ang="0">
                  <a:pos x="2066" y="1143"/>
                </a:cxn>
                <a:cxn ang="0">
                  <a:pos x="2131" y="1076"/>
                </a:cxn>
                <a:cxn ang="0">
                  <a:pos x="2195" y="1145"/>
                </a:cxn>
                <a:cxn ang="0">
                  <a:pos x="2260" y="1149"/>
                </a:cxn>
                <a:cxn ang="0">
                  <a:pos x="2324" y="1138"/>
                </a:cxn>
                <a:cxn ang="0">
                  <a:pos x="2389" y="1147"/>
                </a:cxn>
                <a:cxn ang="0">
                  <a:pos x="2453" y="1128"/>
                </a:cxn>
                <a:cxn ang="0">
                  <a:pos x="2518" y="1142"/>
                </a:cxn>
                <a:cxn ang="0">
                  <a:pos x="2582" y="1104"/>
                </a:cxn>
                <a:cxn ang="0">
                  <a:pos x="2647" y="1145"/>
                </a:cxn>
                <a:cxn ang="0">
                  <a:pos x="2711" y="1144"/>
                </a:cxn>
                <a:cxn ang="0">
                  <a:pos x="2776" y="1134"/>
                </a:cxn>
                <a:cxn ang="0">
                  <a:pos x="2841" y="1147"/>
                </a:cxn>
                <a:cxn ang="0">
                  <a:pos x="2905" y="1129"/>
                </a:cxn>
                <a:cxn ang="0">
                  <a:pos x="2970" y="1108"/>
                </a:cxn>
                <a:cxn ang="0">
                  <a:pos x="3034" y="1145"/>
                </a:cxn>
                <a:cxn ang="0">
                  <a:pos x="3099" y="1144"/>
                </a:cxn>
                <a:cxn ang="0">
                  <a:pos x="3163" y="1140"/>
                </a:cxn>
                <a:cxn ang="0">
                  <a:pos x="3228" y="1143"/>
                </a:cxn>
                <a:cxn ang="0">
                  <a:pos x="3292" y="1143"/>
                </a:cxn>
                <a:cxn ang="0">
                  <a:pos x="3358" y="1142"/>
                </a:cxn>
                <a:cxn ang="0">
                  <a:pos x="3423" y="1144"/>
                </a:cxn>
                <a:cxn ang="0">
                  <a:pos x="3487" y="1175"/>
                </a:cxn>
                <a:cxn ang="0">
                  <a:pos x="3552" y="1140"/>
                </a:cxn>
                <a:cxn ang="0">
                  <a:pos x="3616" y="1144"/>
                </a:cxn>
                <a:cxn ang="0">
                  <a:pos x="3681" y="1145"/>
                </a:cxn>
                <a:cxn ang="0">
                  <a:pos x="3745" y="1145"/>
                </a:cxn>
                <a:cxn ang="0">
                  <a:pos x="3810" y="1145"/>
                </a:cxn>
                <a:cxn ang="0">
                  <a:pos x="3874" y="1143"/>
                </a:cxn>
                <a:cxn ang="0">
                  <a:pos x="3939" y="1112"/>
                </a:cxn>
                <a:cxn ang="0">
                  <a:pos x="4004" y="1134"/>
                </a:cxn>
                <a:cxn ang="0">
                  <a:pos x="4068" y="1070"/>
                </a:cxn>
              </a:cxnLst>
              <a:rect l="0" t="0" r="r" b="b"/>
              <a:pathLst>
                <a:path w="4081" h="1704">
                  <a:moveTo>
                    <a:pt x="0" y="1153"/>
                  </a:moveTo>
                  <a:lnTo>
                    <a:pt x="0" y="1153"/>
                  </a:lnTo>
                  <a:lnTo>
                    <a:pt x="2" y="1137"/>
                  </a:lnTo>
                  <a:lnTo>
                    <a:pt x="3" y="1137"/>
                  </a:lnTo>
                  <a:lnTo>
                    <a:pt x="3" y="1137"/>
                  </a:lnTo>
                  <a:lnTo>
                    <a:pt x="4" y="1138"/>
                  </a:lnTo>
                  <a:lnTo>
                    <a:pt x="5" y="1138"/>
                  </a:lnTo>
                  <a:lnTo>
                    <a:pt x="7" y="1139"/>
                  </a:lnTo>
                  <a:lnTo>
                    <a:pt x="7" y="1140"/>
                  </a:lnTo>
                  <a:lnTo>
                    <a:pt x="8" y="1143"/>
                  </a:lnTo>
                  <a:lnTo>
                    <a:pt x="9" y="1145"/>
                  </a:lnTo>
                  <a:lnTo>
                    <a:pt x="10" y="1148"/>
                  </a:lnTo>
                  <a:lnTo>
                    <a:pt x="10" y="1149"/>
                  </a:lnTo>
                  <a:lnTo>
                    <a:pt x="12" y="1150"/>
                  </a:lnTo>
                  <a:lnTo>
                    <a:pt x="13" y="1152"/>
                  </a:lnTo>
                  <a:lnTo>
                    <a:pt x="14" y="1152"/>
                  </a:lnTo>
                  <a:lnTo>
                    <a:pt x="14" y="1152"/>
                  </a:lnTo>
                  <a:lnTo>
                    <a:pt x="15" y="1150"/>
                  </a:lnTo>
                  <a:lnTo>
                    <a:pt x="17" y="1150"/>
                  </a:lnTo>
                  <a:lnTo>
                    <a:pt x="18" y="1149"/>
                  </a:lnTo>
                  <a:lnTo>
                    <a:pt x="18" y="1149"/>
                  </a:lnTo>
                  <a:lnTo>
                    <a:pt x="19" y="1148"/>
                  </a:lnTo>
                  <a:lnTo>
                    <a:pt x="20" y="1147"/>
                  </a:lnTo>
                  <a:lnTo>
                    <a:pt x="22" y="1147"/>
                  </a:lnTo>
                  <a:lnTo>
                    <a:pt x="22" y="1145"/>
                  </a:lnTo>
                  <a:lnTo>
                    <a:pt x="23" y="1145"/>
                  </a:lnTo>
                  <a:lnTo>
                    <a:pt x="24" y="1145"/>
                  </a:lnTo>
                  <a:lnTo>
                    <a:pt x="25" y="1145"/>
                  </a:lnTo>
                  <a:lnTo>
                    <a:pt x="25" y="1144"/>
                  </a:lnTo>
                  <a:lnTo>
                    <a:pt x="27" y="1144"/>
                  </a:lnTo>
                  <a:lnTo>
                    <a:pt x="28" y="1144"/>
                  </a:lnTo>
                  <a:lnTo>
                    <a:pt x="29" y="1145"/>
                  </a:lnTo>
                  <a:lnTo>
                    <a:pt x="29" y="1145"/>
                  </a:lnTo>
                  <a:lnTo>
                    <a:pt x="30" y="1145"/>
                  </a:lnTo>
                  <a:lnTo>
                    <a:pt x="32" y="1145"/>
                  </a:lnTo>
                  <a:lnTo>
                    <a:pt x="33" y="1147"/>
                  </a:lnTo>
                  <a:lnTo>
                    <a:pt x="33" y="1147"/>
                  </a:lnTo>
                  <a:lnTo>
                    <a:pt x="34" y="1147"/>
                  </a:lnTo>
                  <a:lnTo>
                    <a:pt x="35" y="1147"/>
                  </a:lnTo>
                  <a:lnTo>
                    <a:pt x="36" y="1147"/>
                  </a:lnTo>
                  <a:lnTo>
                    <a:pt x="36" y="1147"/>
                  </a:lnTo>
                  <a:lnTo>
                    <a:pt x="38" y="1147"/>
                  </a:lnTo>
                  <a:lnTo>
                    <a:pt x="39" y="1147"/>
                  </a:lnTo>
                  <a:lnTo>
                    <a:pt x="40" y="1147"/>
                  </a:lnTo>
                  <a:lnTo>
                    <a:pt x="40" y="1147"/>
                  </a:lnTo>
                  <a:lnTo>
                    <a:pt x="41" y="1148"/>
                  </a:lnTo>
                  <a:lnTo>
                    <a:pt x="43" y="1148"/>
                  </a:lnTo>
                  <a:lnTo>
                    <a:pt x="44" y="1148"/>
                  </a:lnTo>
                  <a:lnTo>
                    <a:pt x="44" y="1148"/>
                  </a:lnTo>
                  <a:lnTo>
                    <a:pt x="45" y="1148"/>
                  </a:lnTo>
                  <a:lnTo>
                    <a:pt x="46" y="1148"/>
                  </a:lnTo>
                  <a:lnTo>
                    <a:pt x="48" y="1148"/>
                  </a:lnTo>
                  <a:lnTo>
                    <a:pt x="48" y="1148"/>
                  </a:lnTo>
                  <a:lnTo>
                    <a:pt x="49" y="1148"/>
                  </a:lnTo>
                  <a:lnTo>
                    <a:pt x="50" y="1148"/>
                  </a:lnTo>
                  <a:lnTo>
                    <a:pt x="51" y="1148"/>
                  </a:lnTo>
                  <a:lnTo>
                    <a:pt x="51" y="1148"/>
                  </a:lnTo>
                  <a:lnTo>
                    <a:pt x="53" y="1148"/>
                  </a:lnTo>
                  <a:lnTo>
                    <a:pt x="54" y="1148"/>
                  </a:lnTo>
                  <a:lnTo>
                    <a:pt x="55" y="1148"/>
                  </a:lnTo>
                  <a:lnTo>
                    <a:pt x="55" y="1147"/>
                  </a:lnTo>
                  <a:lnTo>
                    <a:pt x="56" y="1147"/>
                  </a:lnTo>
                  <a:lnTo>
                    <a:pt x="58" y="1147"/>
                  </a:lnTo>
                  <a:lnTo>
                    <a:pt x="59" y="1147"/>
                  </a:lnTo>
                  <a:lnTo>
                    <a:pt x="60" y="1147"/>
                  </a:lnTo>
                  <a:lnTo>
                    <a:pt x="60" y="1147"/>
                  </a:lnTo>
                  <a:lnTo>
                    <a:pt x="61" y="1147"/>
                  </a:lnTo>
                  <a:lnTo>
                    <a:pt x="63" y="1147"/>
                  </a:lnTo>
                  <a:lnTo>
                    <a:pt x="64" y="1147"/>
                  </a:lnTo>
                  <a:lnTo>
                    <a:pt x="64" y="1147"/>
                  </a:lnTo>
                  <a:lnTo>
                    <a:pt x="65" y="1147"/>
                  </a:lnTo>
                  <a:lnTo>
                    <a:pt x="66" y="1147"/>
                  </a:lnTo>
                  <a:lnTo>
                    <a:pt x="68" y="1145"/>
                  </a:lnTo>
                  <a:lnTo>
                    <a:pt x="68" y="1145"/>
                  </a:lnTo>
                  <a:lnTo>
                    <a:pt x="69" y="1145"/>
                  </a:lnTo>
                  <a:lnTo>
                    <a:pt x="70" y="1145"/>
                  </a:lnTo>
                  <a:lnTo>
                    <a:pt x="71" y="1145"/>
                  </a:lnTo>
                  <a:lnTo>
                    <a:pt x="71" y="1145"/>
                  </a:lnTo>
                  <a:lnTo>
                    <a:pt x="72" y="1145"/>
                  </a:lnTo>
                  <a:lnTo>
                    <a:pt x="74" y="1145"/>
                  </a:lnTo>
                  <a:lnTo>
                    <a:pt x="75" y="1147"/>
                  </a:lnTo>
                  <a:lnTo>
                    <a:pt x="75" y="1148"/>
                  </a:lnTo>
                  <a:lnTo>
                    <a:pt x="76" y="1149"/>
                  </a:lnTo>
                  <a:lnTo>
                    <a:pt x="77" y="1149"/>
                  </a:lnTo>
                  <a:lnTo>
                    <a:pt x="79" y="1149"/>
                  </a:lnTo>
                  <a:lnTo>
                    <a:pt x="79" y="1148"/>
                  </a:lnTo>
                  <a:lnTo>
                    <a:pt x="80" y="1147"/>
                  </a:lnTo>
                  <a:lnTo>
                    <a:pt x="81" y="1147"/>
                  </a:lnTo>
                  <a:lnTo>
                    <a:pt x="82" y="1147"/>
                  </a:lnTo>
                  <a:lnTo>
                    <a:pt x="82" y="1147"/>
                  </a:lnTo>
                  <a:lnTo>
                    <a:pt x="84" y="1147"/>
                  </a:lnTo>
                  <a:lnTo>
                    <a:pt x="85" y="1147"/>
                  </a:lnTo>
                  <a:lnTo>
                    <a:pt x="86" y="1148"/>
                  </a:lnTo>
                  <a:lnTo>
                    <a:pt x="86" y="1147"/>
                  </a:lnTo>
                  <a:lnTo>
                    <a:pt x="87" y="1145"/>
                  </a:lnTo>
                  <a:lnTo>
                    <a:pt x="89" y="1144"/>
                  </a:lnTo>
                  <a:lnTo>
                    <a:pt x="90" y="1144"/>
                  </a:lnTo>
                  <a:lnTo>
                    <a:pt x="90" y="1144"/>
                  </a:lnTo>
                  <a:lnTo>
                    <a:pt x="91" y="1144"/>
                  </a:lnTo>
                  <a:lnTo>
                    <a:pt x="92" y="1144"/>
                  </a:lnTo>
                  <a:lnTo>
                    <a:pt x="94" y="1144"/>
                  </a:lnTo>
                  <a:lnTo>
                    <a:pt x="94" y="1144"/>
                  </a:lnTo>
                  <a:lnTo>
                    <a:pt x="95" y="1144"/>
                  </a:lnTo>
                  <a:lnTo>
                    <a:pt x="96" y="1144"/>
                  </a:lnTo>
                  <a:lnTo>
                    <a:pt x="97" y="1144"/>
                  </a:lnTo>
                  <a:lnTo>
                    <a:pt x="97" y="1144"/>
                  </a:lnTo>
                  <a:lnTo>
                    <a:pt x="99" y="1144"/>
                  </a:lnTo>
                  <a:lnTo>
                    <a:pt x="100" y="1144"/>
                  </a:lnTo>
                  <a:lnTo>
                    <a:pt x="101" y="1144"/>
                  </a:lnTo>
                  <a:lnTo>
                    <a:pt x="101" y="1144"/>
                  </a:lnTo>
                  <a:lnTo>
                    <a:pt x="102" y="1144"/>
                  </a:lnTo>
                  <a:lnTo>
                    <a:pt x="104" y="1144"/>
                  </a:lnTo>
                  <a:lnTo>
                    <a:pt x="105" y="1144"/>
                  </a:lnTo>
                  <a:lnTo>
                    <a:pt x="105" y="1144"/>
                  </a:lnTo>
                  <a:lnTo>
                    <a:pt x="106" y="1144"/>
                  </a:lnTo>
                  <a:lnTo>
                    <a:pt x="107" y="1144"/>
                  </a:lnTo>
                  <a:lnTo>
                    <a:pt x="108" y="1144"/>
                  </a:lnTo>
                  <a:lnTo>
                    <a:pt x="108" y="1144"/>
                  </a:lnTo>
                  <a:lnTo>
                    <a:pt x="110" y="1145"/>
                  </a:lnTo>
                  <a:lnTo>
                    <a:pt x="111" y="1145"/>
                  </a:lnTo>
                  <a:lnTo>
                    <a:pt x="112" y="1145"/>
                  </a:lnTo>
                  <a:lnTo>
                    <a:pt x="113" y="1145"/>
                  </a:lnTo>
                  <a:lnTo>
                    <a:pt x="113" y="1145"/>
                  </a:lnTo>
                  <a:lnTo>
                    <a:pt x="115" y="1145"/>
                  </a:lnTo>
                  <a:lnTo>
                    <a:pt x="116" y="1145"/>
                  </a:lnTo>
                  <a:lnTo>
                    <a:pt x="117" y="1145"/>
                  </a:lnTo>
                  <a:lnTo>
                    <a:pt x="117" y="1145"/>
                  </a:lnTo>
                  <a:lnTo>
                    <a:pt x="118" y="1145"/>
                  </a:lnTo>
                  <a:lnTo>
                    <a:pt x="120" y="1145"/>
                  </a:lnTo>
                  <a:lnTo>
                    <a:pt x="121" y="1145"/>
                  </a:lnTo>
                  <a:lnTo>
                    <a:pt x="121" y="1145"/>
                  </a:lnTo>
                  <a:lnTo>
                    <a:pt x="122" y="1145"/>
                  </a:lnTo>
                  <a:lnTo>
                    <a:pt x="123" y="1145"/>
                  </a:lnTo>
                  <a:lnTo>
                    <a:pt x="125" y="1144"/>
                  </a:lnTo>
                  <a:lnTo>
                    <a:pt x="125" y="1144"/>
                  </a:lnTo>
                  <a:lnTo>
                    <a:pt x="126" y="1144"/>
                  </a:lnTo>
                  <a:lnTo>
                    <a:pt x="127" y="1144"/>
                  </a:lnTo>
                  <a:lnTo>
                    <a:pt x="128" y="1144"/>
                  </a:lnTo>
                  <a:lnTo>
                    <a:pt x="128" y="1144"/>
                  </a:lnTo>
                  <a:lnTo>
                    <a:pt x="130" y="1144"/>
                  </a:lnTo>
                  <a:lnTo>
                    <a:pt x="131" y="1144"/>
                  </a:lnTo>
                  <a:lnTo>
                    <a:pt x="132" y="1144"/>
                  </a:lnTo>
                  <a:lnTo>
                    <a:pt x="132" y="1144"/>
                  </a:lnTo>
                  <a:lnTo>
                    <a:pt x="133" y="1144"/>
                  </a:lnTo>
                  <a:lnTo>
                    <a:pt x="135" y="1144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7" y="1144"/>
                  </a:lnTo>
                  <a:lnTo>
                    <a:pt x="138" y="1144"/>
                  </a:lnTo>
                  <a:lnTo>
                    <a:pt x="140" y="1144"/>
                  </a:lnTo>
                  <a:lnTo>
                    <a:pt x="140" y="1144"/>
                  </a:lnTo>
                  <a:lnTo>
                    <a:pt x="141" y="1144"/>
                  </a:lnTo>
                  <a:lnTo>
                    <a:pt x="142" y="1144"/>
                  </a:lnTo>
                  <a:lnTo>
                    <a:pt x="143" y="1144"/>
                  </a:lnTo>
                  <a:lnTo>
                    <a:pt x="143" y="1144"/>
                  </a:lnTo>
                  <a:lnTo>
                    <a:pt x="144" y="1144"/>
                  </a:lnTo>
                  <a:lnTo>
                    <a:pt x="146" y="1144"/>
                  </a:lnTo>
                  <a:lnTo>
                    <a:pt x="147" y="1144"/>
                  </a:lnTo>
                  <a:lnTo>
                    <a:pt x="147" y="1144"/>
                  </a:lnTo>
                  <a:lnTo>
                    <a:pt x="148" y="1144"/>
                  </a:lnTo>
                  <a:lnTo>
                    <a:pt x="149" y="1144"/>
                  </a:lnTo>
                  <a:lnTo>
                    <a:pt x="151" y="1144"/>
                  </a:lnTo>
                  <a:lnTo>
                    <a:pt x="151" y="1144"/>
                  </a:lnTo>
                  <a:lnTo>
                    <a:pt x="152" y="1144"/>
                  </a:lnTo>
                  <a:lnTo>
                    <a:pt x="153" y="1144"/>
                  </a:lnTo>
                  <a:lnTo>
                    <a:pt x="154" y="1144"/>
                  </a:lnTo>
                  <a:lnTo>
                    <a:pt x="154" y="1144"/>
                  </a:lnTo>
                  <a:lnTo>
                    <a:pt x="156" y="1144"/>
                  </a:lnTo>
                  <a:lnTo>
                    <a:pt x="157" y="1144"/>
                  </a:lnTo>
                  <a:lnTo>
                    <a:pt x="158" y="1144"/>
                  </a:lnTo>
                  <a:lnTo>
                    <a:pt x="158" y="1144"/>
                  </a:lnTo>
                  <a:lnTo>
                    <a:pt x="159" y="1144"/>
                  </a:lnTo>
                  <a:lnTo>
                    <a:pt x="161" y="1145"/>
                  </a:lnTo>
                  <a:lnTo>
                    <a:pt x="162" y="1147"/>
                  </a:lnTo>
                  <a:lnTo>
                    <a:pt x="162" y="1148"/>
                  </a:lnTo>
                  <a:lnTo>
                    <a:pt x="163" y="1148"/>
                  </a:lnTo>
                  <a:lnTo>
                    <a:pt x="164" y="1147"/>
                  </a:lnTo>
                  <a:lnTo>
                    <a:pt x="166" y="1145"/>
                  </a:lnTo>
                  <a:lnTo>
                    <a:pt x="166" y="1145"/>
                  </a:lnTo>
                  <a:lnTo>
                    <a:pt x="167" y="1144"/>
                  </a:lnTo>
                  <a:lnTo>
                    <a:pt x="168" y="1144"/>
                  </a:lnTo>
                  <a:lnTo>
                    <a:pt x="169" y="1144"/>
                  </a:lnTo>
                  <a:lnTo>
                    <a:pt x="171" y="1144"/>
                  </a:lnTo>
                  <a:lnTo>
                    <a:pt x="171" y="1144"/>
                  </a:lnTo>
                  <a:lnTo>
                    <a:pt x="172" y="1145"/>
                  </a:lnTo>
                  <a:lnTo>
                    <a:pt x="173" y="1145"/>
                  </a:lnTo>
                  <a:lnTo>
                    <a:pt x="174" y="1145"/>
                  </a:lnTo>
                  <a:lnTo>
                    <a:pt x="174" y="1148"/>
                  </a:lnTo>
                  <a:lnTo>
                    <a:pt x="176" y="1168"/>
                  </a:lnTo>
                  <a:lnTo>
                    <a:pt x="177" y="1224"/>
                  </a:lnTo>
                  <a:lnTo>
                    <a:pt x="178" y="1327"/>
                  </a:lnTo>
                  <a:lnTo>
                    <a:pt x="178" y="1459"/>
                  </a:lnTo>
                  <a:lnTo>
                    <a:pt x="179" y="1585"/>
                  </a:lnTo>
                  <a:lnTo>
                    <a:pt x="180" y="1671"/>
                  </a:lnTo>
                  <a:lnTo>
                    <a:pt x="182" y="1704"/>
                  </a:lnTo>
                  <a:lnTo>
                    <a:pt x="182" y="1693"/>
                  </a:lnTo>
                  <a:lnTo>
                    <a:pt x="183" y="1649"/>
                  </a:lnTo>
                  <a:lnTo>
                    <a:pt x="184" y="1581"/>
                  </a:lnTo>
                  <a:lnTo>
                    <a:pt x="185" y="1495"/>
                  </a:lnTo>
                  <a:lnTo>
                    <a:pt x="185" y="1349"/>
                  </a:lnTo>
                  <a:lnTo>
                    <a:pt x="187" y="778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449"/>
                  </a:lnTo>
                  <a:lnTo>
                    <a:pt x="195" y="729"/>
                  </a:lnTo>
                  <a:lnTo>
                    <a:pt x="197" y="867"/>
                  </a:lnTo>
                  <a:lnTo>
                    <a:pt x="197" y="942"/>
                  </a:lnTo>
                  <a:lnTo>
                    <a:pt x="198" y="986"/>
                  </a:lnTo>
                  <a:lnTo>
                    <a:pt x="199" y="1016"/>
                  </a:lnTo>
                  <a:lnTo>
                    <a:pt x="200" y="1036"/>
                  </a:lnTo>
                  <a:lnTo>
                    <a:pt x="200" y="1051"/>
                  </a:lnTo>
                  <a:lnTo>
                    <a:pt x="202" y="1062"/>
                  </a:lnTo>
                  <a:lnTo>
                    <a:pt x="203" y="1071"/>
                  </a:lnTo>
                  <a:lnTo>
                    <a:pt x="204" y="1078"/>
                  </a:lnTo>
                  <a:lnTo>
                    <a:pt x="204" y="1084"/>
                  </a:lnTo>
                  <a:lnTo>
                    <a:pt x="205" y="1088"/>
                  </a:lnTo>
                  <a:lnTo>
                    <a:pt x="207" y="1091"/>
                  </a:lnTo>
                  <a:lnTo>
                    <a:pt x="208" y="1088"/>
                  </a:lnTo>
                  <a:lnTo>
                    <a:pt x="208" y="1082"/>
                  </a:lnTo>
                  <a:lnTo>
                    <a:pt x="209" y="1075"/>
                  </a:lnTo>
                  <a:lnTo>
                    <a:pt x="210" y="1073"/>
                  </a:lnTo>
                  <a:lnTo>
                    <a:pt x="211" y="1082"/>
                  </a:lnTo>
                  <a:lnTo>
                    <a:pt x="211" y="1096"/>
                  </a:lnTo>
                  <a:lnTo>
                    <a:pt x="213" y="1111"/>
                  </a:lnTo>
                  <a:lnTo>
                    <a:pt x="214" y="1122"/>
                  </a:lnTo>
                  <a:lnTo>
                    <a:pt x="215" y="1127"/>
                  </a:lnTo>
                  <a:lnTo>
                    <a:pt x="215" y="1130"/>
                  </a:lnTo>
                  <a:lnTo>
                    <a:pt x="216" y="1132"/>
                  </a:lnTo>
                  <a:lnTo>
                    <a:pt x="218" y="1133"/>
                  </a:lnTo>
                  <a:lnTo>
                    <a:pt x="219" y="1134"/>
                  </a:lnTo>
                  <a:lnTo>
                    <a:pt x="219" y="1134"/>
                  </a:lnTo>
                  <a:lnTo>
                    <a:pt x="220" y="1135"/>
                  </a:lnTo>
                  <a:lnTo>
                    <a:pt x="221" y="1135"/>
                  </a:lnTo>
                  <a:lnTo>
                    <a:pt x="223" y="1135"/>
                  </a:lnTo>
                  <a:lnTo>
                    <a:pt x="223" y="1135"/>
                  </a:lnTo>
                  <a:lnTo>
                    <a:pt x="224" y="1135"/>
                  </a:lnTo>
                  <a:lnTo>
                    <a:pt x="225" y="1137"/>
                  </a:lnTo>
                  <a:lnTo>
                    <a:pt x="226" y="1138"/>
                  </a:lnTo>
                  <a:lnTo>
                    <a:pt x="228" y="1138"/>
                  </a:lnTo>
                  <a:lnTo>
                    <a:pt x="228" y="1139"/>
                  </a:lnTo>
                  <a:lnTo>
                    <a:pt x="229" y="1138"/>
                  </a:lnTo>
                  <a:lnTo>
                    <a:pt x="230" y="1138"/>
                  </a:lnTo>
                  <a:lnTo>
                    <a:pt x="231" y="1138"/>
                  </a:lnTo>
                  <a:lnTo>
                    <a:pt x="231" y="1138"/>
                  </a:lnTo>
                  <a:lnTo>
                    <a:pt x="233" y="1137"/>
                  </a:lnTo>
                  <a:lnTo>
                    <a:pt x="234" y="1135"/>
                  </a:lnTo>
                  <a:lnTo>
                    <a:pt x="235" y="1132"/>
                  </a:lnTo>
                  <a:lnTo>
                    <a:pt x="235" y="1117"/>
                  </a:lnTo>
                  <a:lnTo>
                    <a:pt x="236" y="1045"/>
                  </a:lnTo>
                  <a:lnTo>
                    <a:pt x="238" y="846"/>
                  </a:lnTo>
                  <a:lnTo>
                    <a:pt x="239" y="388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487"/>
                  </a:lnTo>
                  <a:lnTo>
                    <a:pt x="245" y="1076"/>
                  </a:lnTo>
                  <a:lnTo>
                    <a:pt x="246" y="1421"/>
                  </a:lnTo>
                  <a:lnTo>
                    <a:pt x="246" y="1535"/>
                  </a:lnTo>
                  <a:lnTo>
                    <a:pt x="247" y="1539"/>
                  </a:lnTo>
                  <a:lnTo>
                    <a:pt x="249" y="1508"/>
                  </a:lnTo>
                  <a:lnTo>
                    <a:pt x="250" y="1476"/>
                  </a:lnTo>
                  <a:lnTo>
                    <a:pt x="250" y="1450"/>
                  </a:lnTo>
                  <a:lnTo>
                    <a:pt x="251" y="1427"/>
                  </a:lnTo>
                  <a:lnTo>
                    <a:pt x="252" y="1404"/>
                  </a:lnTo>
                  <a:lnTo>
                    <a:pt x="254" y="1381"/>
                  </a:lnTo>
                  <a:lnTo>
                    <a:pt x="254" y="1359"/>
                  </a:lnTo>
                  <a:lnTo>
                    <a:pt x="255" y="1338"/>
                  </a:lnTo>
                  <a:lnTo>
                    <a:pt x="256" y="1317"/>
                  </a:lnTo>
                  <a:lnTo>
                    <a:pt x="257" y="1297"/>
                  </a:lnTo>
                  <a:lnTo>
                    <a:pt x="257" y="1278"/>
                  </a:lnTo>
                  <a:lnTo>
                    <a:pt x="259" y="1262"/>
                  </a:lnTo>
                  <a:lnTo>
                    <a:pt x="260" y="1248"/>
                  </a:lnTo>
                  <a:lnTo>
                    <a:pt x="261" y="1237"/>
                  </a:lnTo>
                  <a:lnTo>
                    <a:pt x="261" y="1227"/>
                  </a:lnTo>
                  <a:lnTo>
                    <a:pt x="262" y="1219"/>
                  </a:lnTo>
                  <a:lnTo>
                    <a:pt x="264" y="1210"/>
                  </a:lnTo>
                  <a:lnTo>
                    <a:pt x="265" y="1200"/>
                  </a:lnTo>
                  <a:lnTo>
                    <a:pt x="265" y="1191"/>
                  </a:lnTo>
                  <a:lnTo>
                    <a:pt x="266" y="1184"/>
                  </a:lnTo>
                  <a:lnTo>
                    <a:pt x="267" y="1176"/>
                  </a:lnTo>
                  <a:lnTo>
                    <a:pt x="269" y="1170"/>
                  </a:lnTo>
                  <a:lnTo>
                    <a:pt x="269" y="1164"/>
                  </a:lnTo>
                  <a:lnTo>
                    <a:pt x="270" y="1159"/>
                  </a:lnTo>
                  <a:lnTo>
                    <a:pt x="271" y="1152"/>
                  </a:lnTo>
                  <a:lnTo>
                    <a:pt x="272" y="1142"/>
                  </a:lnTo>
                  <a:lnTo>
                    <a:pt x="272" y="1130"/>
                  </a:lnTo>
                  <a:lnTo>
                    <a:pt x="274" y="1122"/>
                  </a:lnTo>
                  <a:lnTo>
                    <a:pt x="275" y="1117"/>
                  </a:lnTo>
                  <a:lnTo>
                    <a:pt x="276" y="1119"/>
                  </a:lnTo>
                  <a:lnTo>
                    <a:pt x="276" y="1125"/>
                  </a:lnTo>
                  <a:lnTo>
                    <a:pt x="277" y="1133"/>
                  </a:lnTo>
                  <a:lnTo>
                    <a:pt x="279" y="1138"/>
                  </a:lnTo>
                  <a:lnTo>
                    <a:pt x="280" y="1140"/>
                  </a:lnTo>
                  <a:lnTo>
                    <a:pt x="281" y="1142"/>
                  </a:lnTo>
                  <a:lnTo>
                    <a:pt x="281" y="1142"/>
                  </a:lnTo>
                  <a:lnTo>
                    <a:pt x="282" y="1142"/>
                  </a:lnTo>
                  <a:lnTo>
                    <a:pt x="283" y="1142"/>
                  </a:lnTo>
                  <a:lnTo>
                    <a:pt x="285" y="1143"/>
                  </a:lnTo>
                  <a:lnTo>
                    <a:pt x="285" y="1143"/>
                  </a:lnTo>
                  <a:lnTo>
                    <a:pt x="286" y="1144"/>
                  </a:lnTo>
                  <a:lnTo>
                    <a:pt x="287" y="1144"/>
                  </a:lnTo>
                  <a:lnTo>
                    <a:pt x="288" y="1144"/>
                  </a:lnTo>
                  <a:lnTo>
                    <a:pt x="288" y="1144"/>
                  </a:lnTo>
                  <a:lnTo>
                    <a:pt x="290" y="1143"/>
                  </a:lnTo>
                  <a:lnTo>
                    <a:pt x="291" y="1140"/>
                  </a:lnTo>
                  <a:lnTo>
                    <a:pt x="292" y="1138"/>
                  </a:lnTo>
                  <a:lnTo>
                    <a:pt x="292" y="1137"/>
                  </a:lnTo>
                  <a:lnTo>
                    <a:pt x="293" y="1134"/>
                  </a:lnTo>
                  <a:lnTo>
                    <a:pt x="295" y="1134"/>
                  </a:lnTo>
                  <a:lnTo>
                    <a:pt x="296" y="1135"/>
                  </a:lnTo>
                  <a:lnTo>
                    <a:pt x="296" y="1140"/>
                  </a:lnTo>
                  <a:lnTo>
                    <a:pt x="297" y="1152"/>
                  </a:lnTo>
                  <a:lnTo>
                    <a:pt x="298" y="1169"/>
                  </a:lnTo>
                  <a:lnTo>
                    <a:pt x="300" y="1181"/>
                  </a:lnTo>
                  <a:lnTo>
                    <a:pt x="300" y="1183"/>
                  </a:lnTo>
                  <a:lnTo>
                    <a:pt x="301" y="1170"/>
                  </a:lnTo>
                  <a:lnTo>
                    <a:pt x="302" y="1154"/>
                  </a:lnTo>
                  <a:lnTo>
                    <a:pt x="303" y="1143"/>
                  </a:lnTo>
                  <a:lnTo>
                    <a:pt x="303" y="1138"/>
                  </a:lnTo>
                  <a:lnTo>
                    <a:pt x="305" y="1138"/>
                  </a:lnTo>
                  <a:lnTo>
                    <a:pt x="306" y="1135"/>
                  </a:lnTo>
                  <a:lnTo>
                    <a:pt x="307" y="1132"/>
                  </a:lnTo>
                  <a:lnTo>
                    <a:pt x="307" y="1125"/>
                  </a:lnTo>
                  <a:lnTo>
                    <a:pt x="308" y="1120"/>
                  </a:lnTo>
                  <a:lnTo>
                    <a:pt x="310" y="1115"/>
                  </a:lnTo>
                  <a:lnTo>
                    <a:pt x="311" y="1113"/>
                  </a:lnTo>
                  <a:lnTo>
                    <a:pt x="311" y="1111"/>
                  </a:lnTo>
                  <a:lnTo>
                    <a:pt x="312" y="1109"/>
                  </a:lnTo>
                  <a:lnTo>
                    <a:pt x="313" y="1107"/>
                  </a:lnTo>
                  <a:lnTo>
                    <a:pt x="315" y="1104"/>
                  </a:lnTo>
                  <a:lnTo>
                    <a:pt x="315" y="1102"/>
                  </a:lnTo>
                  <a:lnTo>
                    <a:pt x="316" y="1099"/>
                  </a:lnTo>
                  <a:lnTo>
                    <a:pt x="317" y="1098"/>
                  </a:lnTo>
                  <a:lnTo>
                    <a:pt x="318" y="1098"/>
                  </a:lnTo>
                  <a:lnTo>
                    <a:pt x="318" y="1096"/>
                  </a:lnTo>
                  <a:lnTo>
                    <a:pt x="319" y="1093"/>
                  </a:lnTo>
                  <a:lnTo>
                    <a:pt x="321" y="1089"/>
                  </a:lnTo>
                  <a:lnTo>
                    <a:pt x="322" y="1086"/>
                  </a:lnTo>
                  <a:lnTo>
                    <a:pt x="322" y="1082"/>
                  </a:lnTo>
                  <a:lnTo>
                    <a:pt x="323" y="1081"/>
                  </a:lnTo>
                  <a:lnTo>
                    <a:pt x="324" y="1082"/>
                  </a:lnTo>
                  <a:lnTo>
                    <a:pt x="326" y="1084"/>
                  </a:lnTo>
                  <a:lnTo>
                    <a:pt x="326" y="1087"/>
                  </a:lnTo>
                  <a:lnTo>
                    <a:pt x="327" y="1089"/>
                  </a:lnTo>
                  <a:lnTo>
                    <a:pt x="328" y="1092"/>
                  </a:lnTo>
                  <a:lnTo>
                    <a:pt x="329" y="1092"/>
                  </a:lnTo>
                  <a:lnTo>
                    <a:pt x="329" y="1089"/>
                  </a:lnTo>
                  <a:lnTo>
                    <a:pt x="331" y="1083"/>
                  </a:lnTo>
                  <a:lnTo>
                    <a:pt x="332" y="1070"/>
                  </a:lnTo>
                  <a:lnTo>
                    <a:pt x="333" y="1048"/>
                  </a:lnTo>
                  <a:lnTo>
                    <a:pt x="333" y="1032"/>
                  </a:lnTo>
                  <a:lnTo>
                    <a:pt x="334" y="1034"/>
                  </a:lnTo>
                  <a:lnTo>
                    <a:pt x="336" y="1056"/>
                  </a:lnTo>
                  <a:lnTo>
                    <a:pt x="337" y="1089"/>
                  </a:lnTo>
                  <a:lnTo>
                    <a:pt x="338" y="1119"/>
                  </a:lnTo>
                  <a:lnTo>
                    <a:pt x="338" y="1137"/>
                  </a:lnTo>
                  <a:lnTo>
                    <a:pt x="339" y="1143"/>
                  </a:lnTo>
                  <a:lnTo>
                    <a:pt x="341" y="1144"/>
                  </a:lnTo>
                  <a:lnTo>
                    <a:pt x="342" y="1143"/>
                  </a:lnTo>
                  <a:lnTo>
                    <a:pt x="342" y="1140"/>
                  </a:lnTo>
                  <a:lnTo>
                    <a:pt x="343" y="1137"/>
                  </a:lnTo>
                  <a:lnTo>
                    <a:pt x="344" y="1133"/>
                  </a:lnTo>
                  <a:lnTo>
                    <a:pt x="346" y="1129"/>
                  </a:lnTo>
                  <a:lnTo>
                    <a:pt x="346" y="1125"/>
                  </a:lnTo>
                  <a:lnTo>
                    <a:pt x="347" y="1120"/>
                  </a:lnTo>
                  <a:lnTo>
                    <a:pt x="348" y="1117"/>
                  </a:lnTo>
                  <a:lnTo>
                    <a:pt x="349" y="1113"/>
                  </a:lnTo>
                  <a:lnTo>
                    <a:pt x="349" y="1109"/>
                  </a:lnTo>
                  <a:lnTo>
                    <a:pt x="351" y="1106"/>
                  </a:lnTo>
                  <a:lnTo>
                    <a:pt x="352" y="1102"/>
                  </a:lnTo>
                  <a:lnTo>
                    <a:pt x="353" y="1099"/>
                  </a:lnTo>
                  <a:lnTo>
                    <a:pt x="353" y="1098"/>
                  </a:lnTo>
                  <a:lnTo>
                    <a:pt x="354" y="1098"/>
                  </a:lnTo>
                  <a:lnTo>
                    <a:pt x="355" y="1099"/>
                  </a:lnTo>
                  <a:lnTo>
                    <a:pt x="357" y="1101"/>
                  </a:lnTo>
                  <a:lnTo>
                    <a:pt x="357" y="1103"/>
                  </a:lnTo>
                  <a:lnTo>
                    <a:pt x="358" y="1106"/>
                  </a:lnTo>
                  <a:lnTo>
                    <a:pt x="359" y="1108"/>
                  </a:lnTo>
                  <a:lnTo>
                    <a:pt x="360" y="1108"/>
                  </a:lnTo>
                  <a:lnTo>
                    <a:pt x="360" y="1108"/>
                  </a:lnTo>
                  <a:lnTo>
                    <a:pt x="362" y="1104"/>
                  </a:lnTo>
                  <a:lnTo>
                    <a:pt x="363" y="1099"/>
                  </a:lnTo>
                  <a:lnTo>
                    <a:pt x="364" y="1091"/>
                  </a:lnTo>
                  <a:lnTo>
                    <a:pt x="364" y="1081"/>
                  </a:lnTo>
                  <a:lnTo>
                    <a:pt x="365" y="1070"/>
                  </a:lnTo>
                  <a:lnTo>
                    <a:pt x="367" y="1062"/>
                  </a:lnTo>
                  <a:lnTo>
                    <a:pt x="368" y="1058"/>
                  </a:lnTo>
                  <a:lnTo>
                    <a:pt x="368" y="1061"/>
                  </a:lnTo>
                  <a:lnTo>
                    <a:pt x="369" y="1067"/>
                  </a:lnTo>
                  <a:lnTo>
                    <a:pt x="370" y="1075"/>
                  </a:lnTo>
                  <a:lnTo>
                    <a:pt x="372" y="1081"/>
                  </a:lnTo>
                  <a:lnTo>
                    <a:pt x="372" y="1083"/>
                  </a:lnTo>
                  <a:lnTo>
                    <a:pt x="373" y="1082"/>
                  </a:lnTo>
                  <a:lnTo>
                    <a:pt x="374" y="1077"/>
                  </a:lnTo>
                  <a:lnTo>
                    <a:pt x="375" y="1067"/>
                  </a:lnTo>
                  <a:lnTo>
                    <a:pt x="375" y="1052"/>
                  </a:lnTo>
                  <a:lnTo>
                    <a:pt x="377" y="1037"/>
                  </a:lnTo>
                  <a:lnTo>
                    <a:pt x="378" y="1026"/>
                  </a:lnTo>
                  <a:lnTo>
                    <a:pt x="379" y="1027"/>
                  </a:lnTo>
                  <a:lnTo>
                    <a:pt x="379" y="1039"/>
                  </a:lnTo>
                  <a:lnTo>
                    <a:pt x="380" y="1058"/>
                  </a:lnTo>
                  <a:lnTo>
                    <a:pt x="382" y="1079"/>
                  </a:lnTo>
                  <a:lnTo>
                    <a:pt x="383" y="1096"/>
                  </a:lnTo>
                  <a:lnTo>
                    <a:pt x="383" y="1108"/>
                  </a:lnTo>
                  <a:lnTo>
                    <a:pt x="384" y="1119"/>
                  </a:lnTo>
                  <a:lnTo>
                    <a:pt x="385" y="1130"/>
                  </a:lnTo>
                  <a:lnTo>
                    <a:pt x="387" y="1138"/>
                  </a:lnTo>
                  <a:lnTo>
                    <a:pt x="387" y="1140"/>
                  </a:lnTo>
                  <a:lnTo>
                    <a:pt x="388" y="1137"/>
                  </a:lnTo>
                  <a:lnTo>
                    <a:pt x="389" y="1127"/>
                  </a:lnTo>
                  <a:lnTo>
                    <a:pt x="390" y="1115"/>
                  </a:lnTo>
                  <a:lnTo>
                    <a:pt x="390" y="1111"/>
                  </a:lnTo>
                  <a:lnTo>
                    <a:pt x="391" y="1115"/>
                  </a:lnTo>
                  <a:lnTo>
                    <a:pt x="393" y="1125"/>
                  </a:lnTo>
                  <a:lnTo>
                    <a:pt x="394" y="1135"/>
                  </a:lnTo>
                  <a:lnTo>
                    <a:pt x="395" y="1142"/>
                  </a:lnTo>
                  <a:lnTo>
                    <a:pt x="395" y="1143"/>
                  </a:lnTo>
                  <a:lnTo>
                    <a:pt x="396" y="1144"/>
                  </a:lnTo>
                  <a:lnTo>
                    <a:pt x="398" y="1144"/>
                  </a:lnTo>
                  <a:lnTo>
                    <a:pt x="399" y="1143"/>
                  </a:lnTo>
                  <a:lnTo>
                    <a:pt x="399" y="1140"/>
                  </a:lnTo>
                  <a:lnTo>
                    <a:pt x="400" y="1139"/>
                  </a:lnTo>
                  <a:lnTo>
                    <a:pt x="401" y="1137"/>
                  </a:lnTo>
                  <a:lnTo>
                    <a:pt x="403" y="1137"/>
                  </a:lnTo>
                  <a:lnTo>
                    <a:pt x="403" y="1135"/>
                  </a:lnTo>
                  <a:lnTo>
                    <a:pt x="404" y="1137"/>
                  </a:lnTo>
                  <a:lnTo>
                    <a:pt x="405" y="1138"/>
                  </a:lnTo>
                  <a:lnTo>
                    <a:pt x="406" y="1139"/>
                  </a:lnTo>
                  <a:lnTo>
                    <a:pt x="406" y="1140"/>
                  </a:lnTo>
                  <a:lnTo>
                    <a:pt x="408" y="1142"/>
                  </a:lnTo>
                  <a:lnTo>
                    <a:pt x="409" y="1142"/>
                  </a:lnTo>
                  <a:lnTo>
                    <a:pt x="410" y="1142"/>
                  </a:lnTo>
                  <a:lnTo>
                    <a:pt x="410" y="1142"/>
                  </a:lnTo>
                  <a:lnTo>
                    <a:pt x="411" y="1142"/>
                  </a:lnTo>
                  <a:lnTo>
                    <a:pt x="413" y="1142"/>
                  </a:lnTo>
                  <a:lnTo>
                    <a:pt x="414" y="1140"/>
                  </a:lnTo>
                  <a:lnTo>
                    <a:pt x="414" y="1140"/>
                  </a:lnTo>
                  <a:lnTo>
                    <a:pt x="415" y="1140"/>
                  </a:lnTo>
                  <a:lnTo>
                    <a:pt x="416" y="1140"/>
                  </a:lnTo>
                  <a:lnTo>
                    <a:pt x="418" y="1139"/>
                  </a:lnTo>
                  <a:lnTo>
                    <a:pt x="418" y="1139"/>
                  </a:lnTo>
                  <a:lnTo>
                    <a:pt x="419" y="1138"/>
                  </a:lnTo>
                  <a:lnTo>
                    <a:pt x="420" y="1137"/>
                  </a:lnTo>
                  <a:lnTo>
                    <a:pt x="421" y="1134"/>
                  </a:lnTo>
                  <a:lnTo>
                    <a:pt x="421" y="1130"/>
                  </a:lnTo>
                  <a:lnTo>
                    <a:pt x="423" y="1125"/>
                  </a:lnTo>
                  <a:lnTo>
                    <a:pt x="424" y="1120"/>
                  </a:lnTo>
                  <a:lnTo>
                    <a:pt x="425" y="1115"/>
                  </a:lnTo>
                  <a:lnTo>
                    <a:pt x="425" y="1112"/>
                  </a:lnTo>
                  <a:lnTo>
                    <a:pt x="426" y="1109"/>
                  </a:lnTo>
                  <a:lnTo>
                    <a:pt x="427" y="1106"/>
                  </a:lnTo>
                  <a:lnTo>
                    <a:pt x="429" y="1098"/>
                  </a:lnTo>
                  <a:lnTo>
                    <a:pt x="429" y="1089"/>
                  </a:lnTo>
                  <a:lnTo>
                    <a:pt x="430" y="1079"/>
                  </a:lnTo>
                  <a:lnTo>
                    <a:pt x="431" y="1068"/>
                  </a:lnTo>
                  <a:lnTo>
                    <a:pt x="432" y="1065"/>
                  </a:lnTo>
                  <a:lnTo>
                    <a:pt x="432" y="1073"/>
                  </a:lnTo>
                  <a:lnTo>
                    <a:pt x="434" y="1097"/>
                  </a:lnTo>
                  <a:lnTo>
                    <a:pt x="435" y="1127"/>
                  </a:lnTo>
                  <a:lnTo>
                    <a:pt x="436" y="1152"/>
                  </a:lnTo>
                  <a:lnTo>
                    <a:pt x="436" y="1168"/>
                  </a:lnTo>
                  <a:lnTo>
                    <a:pt x="437" y="1174"/>
                  </a:lnTo>
                  <a:lnTo>
                    <a:pt x="439" y="1176"/>
                  </a:lnTo>
                  <a:lnTo>
                    <a:pt x="440" y="1175"/>
                  </a:lnTo>
                  <a:lnTo>
                    <a:pt x="440" y="1174"/>
                  </a:lnTo>
                  <a:lnTo>
                    <a:pt x="441" y="1171"/>
                  </a:lnTo>
                  <a:lnTo>
                    <a:pt x="442" y="1169"/>
                  </a:lnTo>
                  <a:lnTo>
                    <a:pt x="444" y="1166"/>
                  </a:lnTo>
                  <a:lnTo>
                    <a:pt x="444" y="1163"/>
                  </a:lnTo>
                  <a:lnTo>
                    <a:pt x="445" y="1159"/>
                  </a:lnTo>
                  <a:lnTo>
                    <a:pt x="446" y="1156"/>
                  </a:lnTo>
                  <a:lnTo>
                    <a:pt x="447" y="1153"/>
                  </a:lnTo>
                  <a:lnTo>
                    <a:pt x="449" y="1150"/>
                  </a:lnTo>
                  <a:lnTo>
                    <a:pt x="449" y="1148"/>
                  </a:lnTo>
                  <a:lnTo>
                    <a:pt x="450" y="1147"/>
                  </a:lnTo>
                  <a:lnTo>
                    <a:pt x="451" y="1145"/>
                  </a:lnTo>
                  <a:lnTo>
                    <a:pt x="452" y="1144"/>
                  </a:lnTo>
                  <a:lnTo>
                    <a:pt x="452" y="1144"/>
                  </a:lnTo>
                  <a:lnTo>
                    <a:pt x="454" y="1144"/>
                  </a:lnTo>
                  <a:lnTo>
                    <a:pt x="455" y="1143"/>
                  </a:lnTo>
                  <a:lnTo>
                    <a:pt x="456" y="1143"/>
                  </a:lnTo>
                  <a:lnTo>
                    <a:pt x="456" y="1143"/>
                  </a:lnTo>
                  <a:lnTo>
                    <a:pt x="457" y="1143"/>
                  </a:lnTo>
                  <a:lnTo>
                    <a:pt x="459" y="1143"/>
                  </a:lnTo>
                  <a:lnTo>
                    <a:pt x="460" y="1142"/>
                  </a:lnTo>
                  <a:lnTo>
                    <a:pt x="460" y="1142"/>
                  </a:lnTo>
                  <a:lnTo>
                    <a:pt x="461" y="1142"/>
                  </a:lnTo>
                  <a:lnTo>
                    <a:pt x="462" y="1142"/>
                  </a:lnTo>
                  <a:lnTo>
                    <a:pt x="463" y="1142"/>
                  </a:lnTo>
                  <a:lnTo>
                    <a:pt x="463" y="1142"/>
                  </a:lnTo>
                  <a:lnTo>
                    <a:pt x="465" y="1142"/>
                  </a:lnTo>
                  <a:lnTo>
                    <a:pt x="466" y="1142"/>
                  </a:lnTo>
                  <a:lnTo>
                    <a:pt x="467" y="1142"/>
                  </a:lnTo>
                  <a:lnTo>
                    <a:pt x="467" y="1142"/>
                  </a:lnTo>
                  <a:lnTo>
                    <a:pt x="468" y="1142"/>
                  </a:lnTo>
                  <a:lnTo>
                    <a:pt x="470" y="1140"/>
                  </a:lnTo>
                  <a:lnTo>
                    <a:pt x="471" y="1140"/>
                  </a:lnTo>
                  <a:lnTo>
                    <a:pt x="471" y="1140"/>
                  </a:lnTo>
                  <a:lnTo>
                    <a:pt x="472" y="1140"/>
                  </a:lnTo>
                  <a:lnTo>
                    <a:pt x="473" y="1140"/>
                  </a:lnTo>
                  <a:lnTo>
                    <a:pt x="475" y="1140"/>
                  </a:lnTo>
                  <a:lnTo>
                    <a:pt x="475" y="1140"/>
                  </a:lnTo>
                  <a:lnTo>
                    <a:pt x="476" y="1140"/>
                  </a:lnTo>
                  <a:lnTo>
                    <a:pt x="477" y="1139"/>
                  </a:lnTo>
                  <a:lnTo>
                    <a:pt x="478" y="1139"/>
                  </a:lnTo>
                  <a:lnTo>
                    <a:pt x="478" y="1139"/>
                  </a:lnTo>
                  <a:lnTo>
                    <a:pt x="480" y="1139"/>
                  </a:lnTo>
                  <a:lnTo>
                    <a:pt x="481" y="1140"/>
                  </a:lnTo>
                  <a:lnTo>
                    <a:pt x="482" y="1142"/>
                  </a:lnTo>
                  <a:lnTo>
                    <a:pt x="482" y="1142"/>
                  </a:lnTo>
                  <a:lnTo>
                    <a:pt x="483" y="1143"/>
                  </a:lnTo>
                  <a:lnTo>
                    <a:pt x="485" y="1144"/>
                  </a:lnTo>
                  <a:lnTo>
                    <a:pt x="486" y="1144"/>
                  </a:lnTo>
                  <a:lnTo>
                    <a:pt x="486" y="1144"/>
                  </a:lnTo>
                  <a:lnTo>
                    <a:pt x="487" y="1144"/>
                  </a:lnTo>
                  <a:lnTo>
                    <a:pt x="488" y="1144"/>
                  </a:lnTo>
                  <a:lnTo>
                    <a:pt x="490" y="1144"/>
                  </a:lnTo>
                  <a:lnTo>
                    <a:pt x="490" y="1144"/>
                  </a:lnTo>
                  <a:lnTo>
                    <a:pt x="491" y="1144"/>
                  </a:lnTo>
                  <a:lnTo>
                    <a:pt x="492" y="1144"/>
                  </a:lnTo>
                  <a:lnTo>
                    <a:pt x="493" y="1144"/>
                  </a:lnTo>
                  <a:lnTo>
                    <a:pt x="493" y="1144"/>
                  </a:lnTo>
                  <a:lnTo>
                    <a:pt x="495" y="1143"/>
                  </a:lnTo>
                  <a:lnTo>
                    <a:pt x="496" y="1142"/>
                  </a:lnTo>
                  <a:lnTo>
                    <a:pt x="497" y="1138"/>
                  </a:lnTo>
                  <a:lnTo>
                    <a:pt x="497" y="1127"/>
                  </a:lnTo>
                  <a:lnTo>
                    <a:pt x="498" y="1094"/>
                  </a:lnTo>
                  <a:lnTo>
                    <a:pt x="499" y="1019"/>
                  </a:lnTo>
                  <a:lnTo>
                    <a:pt x="501" y="857"/>
                  </a:lnTo>
                  <a:lnTo>
                    <a:pt x="501" y="559"/>
                  </a:lnTo>
                  <a:lnTo>
                    <a:pt x="502" y="81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138"/>
                  </a:lnTo>
                  <a:lnTo>
                    <a:pt x="514" y="466"/>
                  </a:lnTo>
                  <a:lnTo>
                    <a:pt x="516" y="687"/>
                  </a:lnTo>
                  <a:lnTo>
                    <a:pt x="517" y="832"/>
                  </a:lnTo>
                  <a:lnTo>
                    <a:pt x="517" y="923"/>
                  </a:lnTo>
                  <a:lnTo>
                    <a:pt x="518" y="981"/>
                  </a:lnTo>
                  <a:lnTo>
                    <a:pt x="519" y="1019"/>
                  </a:lnTo>
                  <a:lnTo>
                    <a:pt x="521" y="1042"/>
                  </a:lnTo>
                  <a:lnTo>
                    <a:pt x="521" y="1060"/>
                  </a:lnTo>
                  <a:lnTo>
                    <a:pt x="522" y="1071"/>
                  </a:lnTo>
                  <a:lnTo>
                    <a:pt x="523" y="1079"/>
                  </a:lnTo>
                  <a:lnTo>
                    <a:pt x="524" y="1087"/>
                  </a:lnTo>
                  <a:lnTo>
                    <a:pt x="524" y="1092"/>
                  </a:lnTo>
                  <a:lnTo>
                    <a:pt x="526" y="1097"/>
                  </a:lnTo>
                  <a:lnTo>
                    <a:pt x="527" y="1101"/>
                  </a:lnTo>
                  <a:lnTo>
                    <a:pt x="528" y="1104"/>
                  </a:lnTo>
                  <a:lnTo>
                    <a:pt x="528" y="1108"/>
                  </a:lnTo>
                  <a:lnTo>
                    <a:pt x="529" y="1111"/>
                  </a:lnTo>
                  <a:lnTo>
                    <a:pt x="531" y="1113"/>
                  </a:lnTo>
                  <a:lnTo>
                    <a:pt x="532" y="1113"/>
                  </a:lnTo>
                  <a:lnTo>
                    <a:pt x="532" y="1112"/>
                  </a:lnTo>
                  <a:lnTo>
                    <a:pt x="533" y="1109"/>
                  </a:lnTo>
                  <a:lnTo>
                    <a:pt x="534" y="1104"/>
                  </a:lnTo>
                  <a:lnTo>
                    <a:pt x="535" y="1099"/>
                  </a:lnTo>
                  <a:lnTo>
                    <a:pt x="535" y="1096"/>
                  </a:lnTo>
                  <a:lnTo>
                    <a:pt x="537" y="1091"/>
                  </a:lnTo>
                  <a:lnTo>
                    <a:pt x="538" y="1088"/>
                  </a:lnTo>
                  <a:lnTo>
                    <a:pt x="539" y="1088"/>
                  </a:lnTo>
                  <a:lnTo>
                    <a:pt x="539" y="1092"/>
                  </a:lnTo>
                  <a:lnTo>
                    <a:pt x="540" y="1097"/>
                  </a:lnTo>
                  <a:lnTo>
                    <a:pt x="542" y="1103"/>
                  </a:lnTo>
                  <a:lnTo>
                    <a:pt x="543" y="1111"/>
                  </a:lnTo>
                  <a:lnTo>
                    <a:pt x="543" y="1118"/>
                  </a:lnTo>
                  <a:lnTo>
                    <a:pt x="544" y="1124"/>
                  </a:lnTo>
                  <a:lnTo>
                    <a:pt x="545" y="1130"/>
                  </a:lnTo>
                  <a:lnTo>
                    <a:pt x="547" y="1134"/>
                  </a:lnTo>
                  <a:lnTo>
                    <a:pt x="547" y="1137"/>
                  </a:lnTo>
                  <a:lnTo>
                    <a:pt x="548" y="1139"/>
                  </a:lnTo>
                  <a:lnTo>
                    <a:pt x="549" y="1140"/>
                  </a:lnTo>
                  <a:lnTo>
                    <a:pt x="550" y="1140"/>
                  </a:lnTo>
                  <a:lnTo>
                    <a:pt x="550" y="1140"/>
                  </a:lnTo>
                  <a:lnTo>
                    <a:pt x="552" y="1140"/>
                  </a:lnTo>
                  <a:lnTo>
                    <a:pt x="553" y="1139"/>
                  </a:lnTo>
                  <a:lnTo>
                    <a:pt x="554" y="1138"/>
                  </a:lnTo>
                  <a:lnTo>
                    <a:pt x="554" y="1135"/>
                  </a:lnTo>
                  <a:lnTo>
                    <a:pt x="555" y="1130"/>
                  </a:lnTo>
                  <a:lnTo>
                    <a:pt x="557" y="1125"/>
                  </a:lnTo>
                  <a:lnTo>
                    <a:pt x="558" y="1119"/>
                  </a:lnTo>
                  <a:lnTo>
                    <a:pt x="558" y="1113"/>
                  </a:lnTo>
                  <a:lnTo>
                    <a:pt x="559" y="1107"/>
                  </a:lnTo>
                  <a:lnTo>
                    <a:pt x="560" y="1103"/>
                  </a:lnTo>
                  <a:lnTo>
                    <a:pt x="562" y="1102"/>
                  </a:lnTo>
                  <a:lnTo>
                    <a:pt x="563" y="1104"/>
                  </a:lnTo>
                  <a:lnTo>
                    <a:pt x="563" y="1111"/>
                  </a:lnTo>
                  <a:lnTo>
                    <a:pt x="564" y="1117"/>
                  </a:lnTo>
                  <a:lnTo>
                    <a:pt x="565" y="1123"/>
                  </a:lnTo>
                  <a:lnTo>
                    <a:pt x="567" y="1129"/>
                  </a:lnTo>
                  <a:lnTo>
                    <a:pt x="567" y="1134"/>
                  </a:lnTo>
                  <a:lnTo>
                    <a:pt x="568" y="1138"/>
                  </a:lnTo>
                  <a:lnTo>
                    <a:pt x="569" y="1140"/>
                  </a:lnTo>
                  <a:lnTo>
                    <a:pt x="570" y="1142"/>
                  </a:lnTo>
                  <a:lnTo>
                    <a:pt x="570" y="1143"/>
                  </a:lnTo>
                  <a:lnTo>
                    <a:pt x="571" y="1143"/>
                  </a:lnTo>
                  <a:lnTo>
                    <a:pt x="573" y="1142"/>
                  </a:lnTo>
                  <a:lnTo>
                    <a:pt x="574" y="1140"/>
                  </a:lnTo>
                  <a:lnTo>
                    <a:pt x="574" y="1137"/>
                  </a:lnTo>
                  <a:lnTo>
                    <a:pt x="575" y="1132"/>
                  </a:lnTo>
                  <a:lnTo>
                    <a:pt x="576" y="1125"/>
                  </a:lnTo>
                  <a:lnTo>
                    <a:pt x="578" y="1117"/>
                  </a:lnTo>
                  <a:lnTo>
                    <a:pt x="578" y="1109"/>
                  </a:lnTo>
                  <a:lnTo>
                    <a:pt x="579" y="1103"/>
                  </a:lnTo>
                  <a:lnTo>
                    <a:pt x="580" y="1098"/>
                  </a:lnTo>
                  <a:lnTo>
                    <a:pt x="581" y="1098"/>
                  </a:lnTo>
                  <a:lnTo>
                    <a:pt x="581" y="1102"/>
                  </a:lnTo>
                  <a:lnTo>
                    <a:pt x="583" y="1108"/>
                  </a:lnTo>
                  <a:lnTo>
                    <a:pt x="584" y="1115"/>
                  </a:lnTo>
                  <a:lnTo>
                    <a:pt x="585" y="1123"/>
                  </a:lnTo>
                  <a:lnTo>
                    <a:pt x="585" y="1128"/>
                  </a:lnTo>
                  <a:lnTo>
                    <a:pt x="586" y="1133"/>
                  </a:lnTo>
                  <a:lnTo>
                    <a:pt x="588" y="1135"/>
                  </a:lnTo>
                  <a:lnTo>
                    <a:pt x="589" y="1138"/>
                  </a:lnTo>
                  <a:lnTo>
                    <a:pt x="589" y="1139"/>
                  </a:lnTo>
                  <a:lnTo>
                    <a:pt x="590" y="1139"/>
                  </a:lnTo>
                  <a:lnTo>
                    <a:pt x="591" y="1140"/>
                  </a:lnTo>
                  <a:lnTo>
                    <a:pt x="593" y="1142"/>
                  </a:lnTo>
                  <a:lnTo>
                    <a:pt x="593" y="1142"/>
                  </a:lnTo>
                  <a:lnTo>
                    <a:pt x="594" y="1143"/>
                  </a:lnTo>
                  <a:lnTo>
                    <a:pt x="595" y="1143"/>
                  </a:lnTo>
                  <a:lnTo>
                    <a:pt x="596" y="1144"/>
                  </a:lnTo>
                  <a:lnTo>
                    <a:pt x="596" y="1144"/>
                  </a:lnTo>
                  <a:lnTo>
                    <a:pt x="598" y="1144"/>
                  </a:lnTo>
                  <a:lnTo>
                    <a:pt x="599" y="1144"/>
                  </a:lnTo>
                  <a:lnTo>
                    <a:pt x="600" y="1144"/>
                  </a:lnTo>
                  <a:lnTo>
                    <a:pt x="600" y="1144"/>
                  </a:lnTo>
                  <a:lnTo>
                    <a:pt x="601" y="1144"/>
                  </a:lnTo>
                  <a:lnTo>
                    <a:pt x="603" y="1144"/>
                  </a:lnTo>
                  <a:lnTo>
                    <a:pt x="604" y="1144"/>
                  </a:lnTo>
                  <a:lnTo>
                    <a:pt x="604" y="1144"/>
                  </a:lnTo>
                  <a:lnTo>
                    <a:pt x="605" y="1144"/>
                  </a:lnTo>
                  <a:lnTo>
                    <a:pt x="606" y="1144"/>
                  </a:lnTo>
                  <a:lnTo>
                    <a:pt x="607" y="1143"/>
                  </a:lnTo>
                  <a:lnTo>
                    <a:pt x="607" y="1143"/>
                  </a:lnTo>
                  <a:lnTo>
                    <a:pt x="609" y="1143"/>
                  </a:lnTo>
                  <a:lnTo>
                    <a:pt x="610" y="1143"/>
                  </a:lnTo>
                  <a:lnTo>
                    <a:pt x="611" y="1143"/>
                  </a:lnTo>
                  <a:lnTo>
                    <a:pt x="611" y="1142"/>
                  </a:lnTo>
                  <a:lnTo>
                    <a:pt x="612" y="1142"/>
                  </a:lnTo>
                  <a:lnTo>
                    <a:pt x="614" y="1142"/>
                  </a:lnTo>
                  <a:lnTo>
                    <a:pt x="615" y="1140"/>
                  </a:lnTo>
                  <a:lnTo>
                    <a:pt x="616" y="1140"/>
                  </a:lnTo>
                  <a:lnTo>
                    <a:pt x="616" y="1140"/>
                  </a:lnTo>
                  <a:lnTo>
                    <a:pt x="617" y="1140"/>
                  </a:lnTo>
                  <a:lnTo>
                    <a:pt x="619" y="1140"/>
                  </a:lnTo>
                  <a:lnTo>
                    <a:pt x="620" y="1139"/>
                  </a:lnTo>
                  <a:lnTo>
                    <a:pt x="620" y="1139"/>
                  </a:lnTo>
                  <a:lnTo>
                    <a:pt x="621" y="1139"/>
                  </a:lnTo>
                  <a:lnTo>
                    <a:pt x="622" y="1139"/>
                  </a:lnTo>
                  <a:lnTo>
                    <a:pt x="624" y="1139"/>
                  </a:lnTo>
                  <a:lnTo>
                    <a:pt x="624" y="1139"/>
                  </a:lnTo>
                  <a:lnTo>
                    <a:pt x="625" y="1139"/>
                  </a:lnTo>
                  <a:lnTo>
                    <a:pt x="626" y="1139"/>
                  </a:lnTo>
                  <a:lnTo>
                    <a:pt x="627" y="1139"/>
                  </a:lnTo>
                  <a:lnTo>
                    <a:pt x="627" y="1140"/>
                  </a:lnTo>
                  <a:lnTo>
                    <a:pt x="629" y="1140"/>
                  </a:lnTo>
                  <a:lnTo>
                    <a:pt x="630" y="1140"/>
                  </a:lnTo>
                  <a:lnTo>
                    <a:pt x="631" y="1140"/>
                  </a:lnTo>
                  <a:lnTo>
                    <a:pt x="631" y="1140"/>
                  </a:lnTo>
                  <a:lnTo>
                    <a:pt x="632" y="1140"/>
                  </a:lnTo>
                  <a:lnTo>
                    <a:pt x="634" y="1142"/>
                  </a:lnTo>
                  <a:lnTo>
                    <a:pt x="635" y="1142"/>
                  </a:lnTo>
                  <a:lnTo>
                    <a:pt x="635" y="1142"/>
                  </a:lnTo>
                  <a:lnTo>
                    <a:pt x="636" y="1142"/>
                  </a:lnTo>
                  <a:lnTo>
                    <a:pt x="637" y="1143"/>
                  </a:lnTo>
                  <a:lnTo>
                    <a:pt x="638" y="1143"/>
                  </a:lnTo>
                  <a:lnTo>
                    <a:pt x="638" y="1143"/>
                  </a:lnTo>
                  <a:lnTo>
                    <a:pt x="640" y="1144"/>
                  </a:lnTo>
                  <a:lnTo>
                    <a:pt x="641" y="1144"/>
                  </a:lnTo>
                  <a:lnTo>
                    <a:pt x="642" y="1144"/>
                  </a:lnTo>
                  <a:lnTo>
                    <a:pt x="642" y="1144"/>
                  </a:lnTo>
                  <a:lnTo>
                    <a:pt x="643" y="1144"/>
                  </a:lnTo>
                  <a:lnTo>
                    <a:pt x="645" y="1143"/>
                  </a:lnTo>
                  <a:lnTo>
                    <a:pt x="646" y="1143"/>
                  </a:lnTo>
                  <a:lnTo>
                    <a:pt x="646" y="1142"/>
                  </a:lnTo>
                  <a:lnTo>
                    <a:pt x="647" y="1139"/>
                  </a:lnTo>
                  <a:lnTo>
                    <a:pt x="648" y="1135"/>
                  </a:lnTo>
                  <a:lnTo>
                    <a:pt x="650" y="1129"/>
                  </a:lnTo>
                  <a:lnTo>
                    <a:pt x="650" y="1119"/>
                  </a:lnTo>
                  <a:lnTo>
                    <a:pt x="651" y="1104"/>
                  </a:lnTo>
                  <a:lnTo>
                    <a:pt x="652" y="1084"/>
                  </a:lnTo>
                  <a:lnTo>
                    <a:pt x="653" y="1058"/>
                  </a:lnTo>
                  <a:lnTo>
                    <a:pt x="653" y="1030"/>
                  </a:lnTo>
                  <a:lnTo>
                    <a:pt x="655" y="1002"/>
                  </a:lnTo>
                  <a:lnTo>
                    <a:pt x="656" y="981"/>
                  </a:lnTo>
                  <a:lnTo>
                    <a:pt x="657" y="969"/>
                  </a:lnTo>
                  <a:lnTo>
                    <a:pt x="657" y="969"/>
                  </a:lnTo>
                  <a:lnTo>
                    <a:pt x="658" y="981"/>
                  </a:lnTo>
                  <a:lnTo>
                    <a:pt x="660" y="1001"/>
                  </a:lnTo>
                  <a:lnTo>
                    <a:pt x="661" y="1025"/>
                  </a:lnTo>
                  <a:lnTo>
                    <a:pt x="661" y="1050"/>
                  </a:lnTo>
                  <a:lnTo>
                    <a:pt x="662" y="1072"/>
                  </a:lnTo>
                  <a:lnTo>
                    <a:pt x="663" y="1091"/>
                  </a:lnTo>
                  <a:lnTo>
                    <a:pt x="665" y="1104"/>
                  </a:lnTo>
                  <a:lnTo>
                    <a:pt x="665" y="1114"/>
                  </a:lnTo>
                  <a:lnTo>
                    <a:pt x="666" y="1122"/>
                  </a:lnTo>
                  <a:lnTo>
                    <a:pt x="667" y="1128"/>
                  </a:lnTo>
                  <a:lnTo>
                    <a:pt x="668" y="1132"/>
                  </a:lnTo>
                  <a:lnTo>
                    <a:pt x="668" y="1134"/>
                  </a:lnTo>
                  <a:lnTo>
                    <a:pt x="670" y="1135"/>
                  </a:lnTo>
                  <a:lnTo>
                    <a:pt x="671" y="1137"/>
                  </a:lnTo>
                  <a:lnTo>
                    <a:pt x="672" y="1138"/>
                  </a:lnTo>
                  <a:lnTo>
                    <a:pt x="673" y="1139"/>
                  </a:lnTo>
                  <a:lnTo>
                    <a:pt x="673" y="1139"/>
                  </a:lnTo>
                  <a:lnTo>
                    <a:pt x="674" y="1139"/>
                  </a:lnTo>
                  <a:lnTo>
                    <a:pt x="676" y="1139"/>
                  </a:lnTo>
                  <a:lnTo>
                    <a:pt x="677" y="1139"/>
                  </a:lnTo>
                  <a:lnTo>
                    <a:pt x="677" y="1139"/>
                  </a:lnTo>
                  <a:lnTo>
                    <a:pt x="678" y="1139"/>
                  </a:lnTo>
                  <a:lnTo>
                    <a:pt x="679" y="1139"/>
                  </a:lnTo>
                  <a:lnTo>
                    <a:pt x="681" y="1140"/>
                  </a:lnTo>
                  <a:lnTo>
                    <a:pt x="681" y="1142"/>
                  </a:lnTo>
                  <a:lnTo>
                    <a:pt x="682" y="1143"/>
                  </a:lnTo>
                  <a:lnTo>
                    <a:pt x="683" y="1143"/>
                  </a:lnTo>
                  <a:lnTo>
                    <a:pt x="684" y="1144"/>
                  </a:lnTo>
                  <a:lnTo>
                    <a:pt x="684" y="1145"/>
                  </a:lnTo>
                  <a:lnTo>
                    <a:pt x="686" y="1147"/>
                  </a:lnTo>
                  <a:lnTo>
                    <a:pt x="687" y="1147"/>
                  </a:lnTo>
                  <a:lnTo>
                    <a:pt x="688" y="1147"/>
                  </a:lnTo>
                  <a:lnTo>
                    <a:pt x="688" y="1147"/>
                  </a:lnTo>
                  <a:lnTo>
                    <a:pt x="689" y="1145"/>
                  </a:lnTo>
                  <a:lnTo>
                    <a:pt x="691" y="1145"/>
                  </a:lnTo>
                  <a:lnTo>
                    <a:pt x="692" y="1144"/>
                  </a:lnTo>
                  <a:lnTo>
                    <a:pt x="692" y="1143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6" y="1137"/>
                  </a:lnTo>
                  <a:lnTo>
                    <a:pt x="696" y="1135"/>
                  </a:lnTo>
                  <a:lnTo>
                    <a:pt x="697" y="1134"/>
                  </a:lnTo>
                  <a:lnTo>
                    <a:pt x="698" y="1133"/>
                  </a:lnTo>
                  <a:lnTo>
                    <a:pt x="699" y="1133"/>
                  </a:lnTo>
                  <a:lnTo>
                    <a:pt x="699" y="1133"/>
                  </a:lnTo>
                  <a:lnTo>
                    <a:pt x="701" y="1133"/>
                  </a:lnTo>
                  <a:lnTo>
                    <a:pt x="702" y="1134"/>
                  </a:lnTo>
                  <a:lnTo>
                    <a:pt x="703" y="1135"/>
                  </a:lnTo>
                  <a:lnTo>
                    <a:pt x="703" y="1137"/>
                  </a:lnTo>
                  <a:lnTo>
                    <a:pt x="704" y="1138"/>
                  </a:lnTo>
                  <a:lnTo>
                    <a:pt x="706" y="1139"/>
                  </a:lnTo>
                  <a:lnTo>
                    <a:pt x="707" y="1140"/>
                  </a:lnTo>
                  <a:lnTo>
                    <a:pt x="707" y="1140"/>
                  </a:lnTo>
                  <a:lnTo>
                    <a:pt x="708" y="1142"/>
                  </a:lnTo>
                  <a:lnTo>
                    <a:pt x="709" y="1142"/>
                  </a:lnTo>
                  <a:lnTo>
                    <a:pt x="710" y="1143"/>
                  </a:lnTo>
                  <a:lnTo>
                    <a:pt x="710" y="1143"/>
                  </a:lnTo>
                  <a:lnTo>
                    <a:pt x="712" y="1144"/>
                  </a:lnTo>
                  <a:lnTo>
                    <a:pt x="713" y="1144"/>
                  </a:lnTo>
                  <a:lnTo>
                    <a:pt x="714" y="1144"/>
                  </a:lnTo>
                  <a:lnTo>
                    <a:pt x="714" y="1144"/>
                  </a:lnTo>
                  <a:lnTo>
                    <a:pt x="715" y="1144"/>
                  </a:lnTo>
                  <a:lnTo>
                    <a:pt x="717" y="1144"/>
                  </a:lnTo>
                  <a:lnTo>
                    <a:pt x="718" y="1144"/>
                  </a:lnTo>
                  <a:lnTo>
                    <a:pt x="718" y="1143"/>
                  </a:lnTo>
                  <a:lnTo>
                    <a:pt x="719" y="1143"/>
                  </a:lnTo>
                  <a:lnTo>
                    <a:pt x="720" y="1142"/>
                  </a:lnTo>
                  <a:lnTo>
                    <a:pt x="722" y="1140"/>
                  </a:lnTo>
                  <a:lnTo>
                    <a:pt x="722" y="1140"/>
                  </a:lnTo>
                  <a:lnTo>
                    <a:pt x="723" y="1139"/>
                  </a:lnTo>
                  <a:lnTo>
                    <a:pt x="724" y="1139"/>
                  </a:lnTo>
                  <a:lnTo>
                    <a:pt x="725" y="1139"/>
                  </a:lnTo>
                  <a:lnTo>
                    <a:pt x="725" y="1139"/>
                  </a:lnTo>
                  <a:lnTo>
                    <a:pt x="727" y="1139"/>
                  </a:lnTo>
                  <a:lnTo>
                    <a:pt x="728" y="1139"/>
                  </a:lnTo>
                  <a:lnTo>
                    <a:pt x="729" y="1140"/>
                  </a:lnTo>
                  <a:lnTo>
                    <a:pt x="730" y="1140"/>
                  </a:lnTo>
                  <a:lnTo>
                    <a:pt x="730" y="1140"/>
                  </a:lnTo>
                  <a:lnTo>
                    <a:pt x="732" y="1142"/>
                  </a:lnTo>
                  <a:lnTo>
                    <a:pt x="733" y="1142"/>
                  </a:lnTo>
                  <a:lnTo>
                    <a:pt x="734" y="1143"/>
                  </a:lnTo>
                  <a:lnTo>
                    <a:pt x="734" y="1143"/>
                  </a:lnTo>
                  <a:lnTo>
                    <a:pt x="735" y="1144"/>
                  </a:lnTo>
                  <a:lnTo>
                    <a:pt x="737" y="1144"/>
                  </a:lnTo>
                  <a:lnTo>
                    <a:pt x="738" y="1144"/>
                  </a:lnTo>
                  <a:lnTo>
                    <a:pt x="738" y="1144"/>
                  </a:lnTo>
                  <a:lnTo>
                    <a:pt x="739" y="1145"/>
                  </a:lnTo>
                  <a:lnTo>
                    <a:pt x="740" y="1145"/>
                  </a:lnTo>
                  <a:lnTo>
                    <a:pt x="742" y="1145"/>
                  </a:lnTo>
                  <a:lnTo>
                    <a:pt x="742" y="1144"/>
                  </a:lnTo>
                  <a:lnTo>
                    <a:pt x="743" y="1144"/>
                  </a:lnTo>
                  <a:lnTo>
                    <a:pt x="744" y="1143"/>
                  </a:lnTo>
                  <a:lnTo>
                    <a:pt x="745" y="1139"/>
                  </a:lnTo>
                  <a:lnTo>
                    <a:pt x="745" y="1135"/>
                  </a:lnTo>
                  <a:lnTo>
                    <a:pt x="746" y="1127"/>
                  </a:lnTo>
                  <a:lnTo>
                    <a:pt x="748" y="1114"/>
                  </a:lnTo>
                  <a:lnTo>
                    <a:pt x="749" y="1097"/>
                  </a:lnTo>
                  <a:lnTo>
                    <a:pt x="749" y="1076"/>
                  </a:lnTo>
                  <a:lnTo>
                    <a:pt x="750" y="1051"/>
                  </a:lnTo>
                  <a:lnTo>
                    <a:pt x="751" y="1026"/>
                  </a:lnTo>
                  <a:lnTo>
                    <a:pt x="753" y="1005"/>
                  </a:lnTo>
                  <a:lnTo>
                    <a:pt x="753" y="990"/>
                  </a:lnTo>
                  <a:lnTo>
                    <a:pt x="754" y="984"/>
                  </a:lnTo>
                  <a:lnTo>
                    <a:pt x="755" y="985"/>
                  </a:lnTo>
                  <a:lnTo>
                    <a:pt x="756" y="993"/>
                  </a:lnTo>
                  <a:lnTo>
                    <a:pt x="756" y="1005"/>
                  </a:lnTo>
                  <a:lnTo>
                    <a:pt x="758" y="1020"/>
                  </a:lnTo>
                  <a:lnTo>
                    <a:pt x="759" y="1035"/>
                  </a:lnTo>
                  <a:lnTo>
                    <a:pt x="760" y="1050"/>
                  </a:lnTo>
                  <a:lnTo>
                    <a:pt x="760" y="1063"/>
                  </a:lnTo>
                  <a:lnTo>
                    <a:pt x="761" y="1075"/>
                  </a:lnTo>
                  <a:lnTo>
                    <a:pt x="763" y="1084"/>
                  </a:lnTo>
                  <a:lnTo>
                    <a:pt x="764" y="1093"/>
                  </a:lnTo>
                  <a:lnTo>
                    <a:pt x="764" y="1101"/>
                  </a:lnTo>
                  <a:lnTo>
                    <a:pt x="765" y="1108"/>
                  </a:lnTo>
                  <a:lnTo>
                    <a:pt x="766" y="1113"/>
                  </a:lnTo>
                  <a:lnTo>
                    <a:pt x="768" y="1118"/>
                  </a:lnTo>
                  <a:lnTo>
                    <a:pt x="768" y="1122"/>
                  </a:lnTo>
                  <a:lnTo>
                    <a:pt x="769" y="1125"/>
                  </a:lnTo>
                  <a:lnTo>
                    <a:pt x="770" y="1128"/>
                  </a:lnTo>
                  <a:lnTo>
                    <a:pt x="771" y="1130"/>
                  </a:lnTo>
                  <a:lnTo>
                    <a:pt x="771" y="1133"/>
                  </a:lnTo>
                  <a:lnTo>
                    <a:pt x="773" y="1134"/>
                  </a:lnTo>
                  <a:lnTo>
                    <a:pt x="774" y="1135"/>
                  </a:lnTo>
                  <a:lnTo>
                    <a:pt x="775" y="1137"/>
                  </a:lnTo>
                  <a:lnTo>
                    <a:pt x="775" y="1137"/>
                  </a:lnTo>
                  <a:lnTo>
                    <a:pt x="776" y="1137"/>
                  </a:lnTo>
                  <a:lnTo>
                    <a:pt x="778" y="1138"/>
                  </a:lnTo>
                  <a:lnTo>
                    <a:pt x="779" y="1138"/>
                  </a:lnTo>
                  <a:lnTo>
                    <a:pt x="779" y="1138"/>
                  </a:lnTo>
                  <a:lnTo>
                    <a:pt x="780" y="1138"/>
                  </a:lnTo>
                  <a:lnTo>
                    <a:pt x="781" y="1138"/>
                  </a:lnTo>
                  <a:lnTo>
                    <a:pt x="782" y="1138"/>
                  </a:lnTo>
                  <a:lnTo>
                    <a:pt x="782" y="1139"/>
                  </a:lnTo>
                  <a:lnTo>
                    <a:pt x="784" y="1140"/>
                  </a:lnTo>
                  <a:lnTo>
                    <a:pt x="785" y="1140"/>
                  </a:lnTo>
                  <a:lnTo>
                    <a:pt x="786" y="1142"/>
                  </a:lnTo>
                  <a:lnTo>
                    <a:pt x="787" y="1143"/>
                  </a:lnTo>
                  <a:lnTo>
                    <a:pt x="787" y="1144"/>
                  </a:lnTo>
                  <a:lnTo>
                    <a:pt x="789" y="1144"/>
                  </a:lnTo>
                  <a:lnTo>
                    <a:pt x="790" y="1144"/>
                  </a:lnTo>
                  <a:lnTo>
                    <a:pt x="791" y="1144"/>
                  </a:lnTo>
                  <a:lnTo>
                    <a:pt x="791" y="1144"/>
                  </a:lnTo>
                  <a:lnTo>
                    <a:pt x="792" y="1144"/>
                  </a:lnTo>
                  <a:lnTo>
                    <a:pt x="794" y="1144"/>
                  </a:lnTo>
                  <a:lnTo>
                    <a:pt x="795" y="1144"/>
                  </a:lnTo>
                  <a:lnTo>
                    <a:pt x="795" y="1143"/>
                  </a:lnTo>
                  <a:lnTo>
                    <a:pt x="796" y="1143"/>
                  </a:lnTo>
                  <a:lnTo>
                    <a:pt x="797" y="1143"/>
                  </a:lnTo>
                  <a:lnTo>
                    <a:pt x="799" y="1143"/>
                  </a:lnTo>
                  <a:lnTo>
                    <a:pt x="799" y="1143"/>
                  </a:lnTo>
                  <a:lnTo>
                    <a:pt x="800" y="1143"/>
                  </a:lnTo>
                  <a:lnTo>
                    <a:pt x="801" y="1143"/>
                  </a:lnTo>
                  <a:lnTo>
                    <a:pt x="802" y="1143"/>
                  </a:lnTo>
                  <a:lnTo>
                    <a:pt x="802" y="1143"/>
                  </a:lnTo>
                  <a:lnTo>
                    <a:pt x="804" y="1143"/>
                  </a:lnTo>
                  <a:lnTo>
                    <a:pt x="805" y="1144"/>
                  </a:lnTo>
                  <a:lnTo>
                    <a:pt x="806" y="1144"/>
                  </a:lnTo>
                  <a:lnTo>
                    <a:pt x="806" y="1144"/>
                  </a:lnTo>
                  <a:lnTo>
                    <a:pt x="807" y="1144"/>
                  </a:lnTo>
                  <a:lnTo>
                    <a:pt x="809" y="1144"/>
                  </a:lnTo>
                  <a:lnTo>
                    <a:pt x="810" y="1144"/>
                  </a:lnTo>
                  <a:lnTo>
                    <a:pt x="810" y="1144"/>
                  </a:lnTo>
                  <a:lnTo>
                    <a:pt x="811" y="1145"/>
                  </a:lnTo>
                  <a:lnTo>
                    <a:pt x="812" y="1145"/>
                  </a:lnTo>
                  <a:lnTo>
                    <a:pt x="814" y="1145"/>
                  </a:lnTo>
                  <a:lnTo>
                    <a:pt x="814" y="1144"/>
                  </a:lnTo>
                  <a:lnTo>
                    <a:pt x="815" y="1144"/>
                  </a:lnTo>
                  <a:lnTo>
                    <a:pt x="816" y="1144"/>
                  </a:lnTo>
                  <a:lnTo>
                    <a:pt x="817" y="1143"/>
                  </a:lnTo>
                  <a:lnTo>
                    <a:pt x="817" y="1140"/>
                  </a:lnTo>
                  <a:lnTo>
                    <a:pt x="818" y="1139"/>
                  </a:lnTo>
                  <a:lnTo>
                    <a:pt x="820" y="1135"/>
                  </a:lnTo>
                  <a:lnTo>
                    <a:pt x="821" y="1133"/>
                  </a:lnTo>
                  <a:lnTo>
                    <a:pt x="821" y="1128"/>
                  </a:lnTo>
                  <a:lnTo>
                    <a:pt x="822" y="1123"/>
                  </a:lnTo>
                  <a:lnTo>
                    <a:pt x="823" y="1118"/>
                  </a:lnTo>
                  <a:lnTo>
                    <a:pt x="825" y="1113"/>
                  </a:lnTo>
                  <a:lnTo>
                    <a:pt x="825" y="1108"/>
                  </a:lnTo>
                  <a:lnTo>
                    <a:pt x="826" y="1103"/>
                  </a:lnTo>
                  <a:lnTo>
                    <a:pt x="827" y="1099"/>
                  </a:lnTo>
                  <a:lnTo>
                    <a:pt x="828" y="1096"/>
                  </a:lnTo>
                  <a:lnTo>
                    <a:pt x="828" y="1094"/>
                  </a:lnTo>
                  <a:lnTo>
                    <a:pt x="830" y="1094"/>
                  </a:lnTo>
                  <a:lnTo>
                    <a:pt x="831" y="1094"/>
                  </a:lnTo>
                  <a:lnTo>
                    <a:pt x="832" y="1097"/>
                  </a:lnTo>
                  <a:lnTo>
                    <a:pt x="832" y="1101"/>
                  </a:lnTo>
                  <a:lnTo>
                    <a:pt x="833" y="1104"/>
                  </a:lnTo>
                  <a:lnTo>
                    <a:pt x="835" y="1109"/>
                  </a:lnTo>
                  <a:lnTo>
                    <a:pt x="836" y="1114"/>
                  </a:lnTo>
                  <a:lnTo>
                    <a:pt x="836" y="1118"/>
                  </a:lnTo>
                  <a:lnTo>
                    <a:pt x="837" y="1123"/>
                  </a:lnTo>
                  <a:lnTo>
                    <a:pt x="838" y="1127"/>
                  </a:lnTo>
                  <a:lnTo>
                    <a:pt x="840" y="1129"/>
                  </a:lnTo>
                  <a:lnTo>
                    <a:pt x="841" y="1132"/>
                  </a:lnTo>
                  <a:lnTo>
                    <a:pt x="841" y="1133"/>
                  </a:lnTo>
                  <a:lnTo>
                    <a:pt x="842" y="1134"/>
                  </a:lnTo>
                  <a:lnTo>
                    <a:pt x="843" y="1134"/>
                  </a:lnTo>
                  <a:lnTo>
                    <a:pt x="845" y="1135"/>
                  </a:lnTo>
                  <a:lnTo>
                    <a:pt x="845" y="1137"/>
                  </a:lnTo>
                  <a:lnTo>
                    <a:pt x="846" y="1137"/>
                  </a:lnTo>
                  <a:lnTo>
                    <a:pt x="847" y="1138"/>
                  </a:lnTo>
                  <a:lnTo>
                    <a:pt x="848" y="1139"/>
                  </a:lnTo>
                  <a:lnTo>
                    <a:pt x="848" y="1140"/>
                  </a:lnTo>
                  <a:lnTo>
                    <a:pt x="850" y="1142"/>
                  </a:lnTo>
                  <a:lnTo>
                    <a:pt x="851" y="1142"/>
                  </a:lnTo>
                  <a:lnTo>
                    <a:pt x="852" y="1143"/>
                  </a:lnTo>
                  <a:lnTo>
                    <a:pt x="852" y="1143"/>
                  </a:lnTo>
                  <a:lnTo>
                    <a:pt x="853" y="1144"/>
                  </a:lnTo>
                  <a:lnTo>
                    <a:pt x="854" y="1144"/>
                  </a:lnTo>
                  <a:lnTo>
                    <a:pt x="856" y="1144"/>
                  </a:lnTo>
                  <a:lnTo>
                    <a:pt x="856" y="1144"/>
                  </a:lnTo>
                  <a:lnTo>
                    <a:pt x="857" y="1144"/>
                  </a:lnTo>
                  <a:lnTo>
                    <a:pt x="858" y="1144"/>
                  </a:lnTo>
                  <a:lnTo>
                    <a:pt x="859" y="1144"/>
                  </a:lnTo>
                  <a:lnTo>
                    <a:pt x="859" y="1144"/>
                  </a:lnTo>
                  <a:lnTo>
                    <a:pt x="861" y="1144"/>
                  </a:lnTo>
                  <a:lnTo>
                    <a:pt x="862" y="1144"/>
                  </a:lnTo>
                  <a:lnTo>
                    <a:pt x="863" y="1144"/>
                  </a:lnTo>
                  <a:lnTo>
                    <a:pt x="863" y="1144"/>
                  </a:lnTo>
                  <a:lnTo>
                    <a:pt x="864" y="1144"/>
                  </a:lnTo>
                  <a:lnTo>
                    <a:pt x="866" y="1144"/>
                  </a:lnTo>
                  <a:lnTo>
                    <a:pt x="867" y="1144"/>
                  </a:lnTo>
                  <a:lnTo>
                    <a:pt x="867" y="1144"/>
                  </a:lnTo>
                  <a:lnTo>
                    <a:pt x="868" y="1144"/>
                  </a:lnTo>
                  <a:lnTo>
                    <a:pt x="869" y="1144"/>
                  </a:lnTo>
                  <a:lnTo>
                    <a:pt x="871" y="1143"/>
                  </a:lnTo>
                  <a:lnTo>
                    <a:pt x="871" y="1143"/>
                  </a:lnTo>
                  <a:lnTo>
                    <a:pt x="872" y="1143"/>
                  </a:lnTo>
                  <a:lnTo>
                    <a:pt x="873" y="1143"/>
                  </a:lnTo>
                  <a:lnTo>
                    <a:pt x="874" y="1143"/>
                  </a:lnTo>
                  <a:lnTo>
                    <a:pt x="874" y="1143"/>
                  </a:lnTo>
                  <a:lnTo>
                    <a:pt x="876" y="1142"/>
                  </a:lnTo>
                  <a:lnTo>
                    <a:pt x="877" y="1142"/>
                  </a:lnTo>
                  <a:lnTo>
                    <a:pt x="878" y="1142"/>
                  </a:lnTo>
                  <a:lnTo>
                    <a:pt x="878" y="1142"/>
                  </a:lnTo>
                  <a:lnTo>
                    <a:pt x="879" y="1142"/>
                  </a:lnTo>
                  <a:lnTo>
                    <a:pt x="881" y="1142"/>
                  </a:lnTo>
                  <a:lnTo>
                    <a:pt x="882" y="1143"/>
                  </a:lnTo>
                  <a:lnTo>
                    <a:pt x="882" y="1143"/>
                  </a:lnTo>
                  <a:lnTo>
                    <a:pt x="883" y="1143"/>
                  </a:lnTo>
                  <a:lnTo>
                    <a:pt x="884" y="1143"/>
                  </a:lnTo>
                  <a:lnTo>
                    <a:pt x="886" y="1143"/>
                  </a:lnTo>
                  <a:lnTo>
                    <a:pt x="886" y="1143"/>
                  </a:lnTo>
                  <a:lnTo>
                    <a:pt x="887" y="1143"/>
                  </a:lnTo>
                  <a:lnTo>
                    <a:pt x="888" y="1144"/>
                  </a:lnTo>
                  <a:lnTo>
                    <a:pt x="889" y="1144"/>
                  </a:lnTo>
                  <a:lnTo>
                    <a:pt x="889" y="1144"/>
                  </a:lnTo>
                  <a:lnTo>
                    <a:pt x="890" y="1144"/>
                  </a:lnTo>
                  <a:lnTo>
                    <a:pt x="892" y="1144"/>
                  </a:lnTo>
                  <a:lnTo>
                    <a:pt x="893" y="1144"/>
                  </a:lnTo>
                  <a:lnTo>
                    <a:pt x="893" y="1144"/>
                  </a:lnTo>
                  <a:lnTo>
                    <a:pt x="894" y="1144"/>
                  </a:lnTo>
                  <a:lnTo>
                    <a:pt x="895" y="1144"/>
                  </a:lnTo>
                  <a:lnTo>
                    <a:pt x="897" y="1144"/>
                  </a:lnTo>
                  <a:lnTo>
                    <a:pt x="898" y="1144"/>
                  </a:lnTo>
                  <a:lnTo>
                    <a:pt x="898" y="1144"/>
                  </a:lnTo>
                  <a:lnTo>
                    <a:pt x="899" y="1144"/>
                  </a:lnTo>
                  <a:lnTo>
                    <a:pt x="900" y="1144"/>
                  </a:lnTo>
                  <a:lnTo>
                    <a:pt x="902" y="1144"/>
                  </a:lnTo>
                  <a:lnTo>
                    <a:pt x="902" y="1145"/>
                  </a:lnTo>
                  <a:lnTo>
                    <a:pt x="903" y="1145"/>
                  </a:lnTo>
                  <a:lnTo>
                    <a:pt x="904" y="1145"/>
                  </a:lnTo>
                  <a:lnTo>
                    <a:pt x="905" y="1147"/>
                  </a:lnTo>
                  <a:lnTo>
                    <a:pt x="905" y="1147"/>
                  </a:lnTo>
                  <a:lnTo>
                    <a:pt x="907" y="1148"/>
                  </a:lnTo>
                  <a:lnTo>
                    <a:pt x="908" y="1148"/>
                  </a:lnTo>
                  <a:lnTo>
                    <a:pt x="909" y="1148"/>
                  </a:lnTo>
                  <a:lnTo>
                    <a:pt x="909" y="1147"/>
                  </a:lnTo>
                  <a:lnTo>
                    <a:pt x="910" y="1145"/>
                  </a:lnTo>
                  <a:lnTo>
                    <a:pt x="912" y="1144"/>
                  </a:lnTo>
                  <a:lnTo>
                    <a:pt x="913" y="1144"/>
                  </a:lnTo>
                  <a:lnTo>
                    <a:pt x="913" y="1143"/>
                  </a:lnTo>
                  <a:lnTo>
                    <a:pt x="914" y="1143"/>
                  </a:lnTo>
                  <a:lnTo>
                    <a:pt x="915" y="1143"/>
                  </a:lnTo>
                  <a:lnTo>
                    <a:pt x="917" y="1143"/>
                  </a:lnTo>
                  <a:lnTo>
                    <a:pt x="917" y="1143"/>
                  </a:lnTo>
                  <a:lnTo>
                    <a:pt x="918" y="1143"/>
                  </a:lnTo>
                  <a:lnTo>
                    <a:pt x="919" y="1144"/>
                  </a:lnTo>
                  <a:lnTo>
                    <a:pt x="920" y="1144"/>
                  </a:lnTo>
                  <a:lnTo>
                    <a:pt x="920" y="1144"/>
                  </a:lnTo>
                  <a:lnTo>
                    <a:pt x="922" y="1144"/>
                  </a:lnTo>
                  <a:lnTo>
                    <a:pt x="923" y="1144"/>
                  </a:lnTo>
                  <a:lnTo>
                    <a:pt x="924" y="1144"/>
                  </a:lnTo>
                  <a:lnTo>
                    <a:pt x="924" y="1144"/>
                  </a:lnTo>
                  <a:lnTo>
                    <a:pt x="925" y="1144"/>
                  </a:lnTo>
                  <a:lnTo>
                    <a:pt x="926" y="1144"/>
                  </a:lnTo>
                  <a:lnTo>
                    <a:pt x="928" y="1144"/>
                  </a:lnTo>
                  <a:lnTo>
                    <a:pt x="928" y="1143"/>
                  </a:lnTo>
                  <a:lnTo>
                    <a:pt x="929" y="1143"/>
                  </a:lnTo>
                  <a:lnTo>
                    <a:pt x="930" y="1143"/>
                  </a:lnTo>
                  <a:lnTo>
                    <a:pt x="931" y="1143"/>
                  </a:lnTo>
                  <a:lnTo>
                    <a:pt x="931" y="1143"/>
                  </a:lnTo>
                  <a:lnTo>
                    <a:pt x="933" y="1143"/>
                  </a:lnTo>
                  <a:lnTo>
                    <a:pt x="934" y="1143"/>
                  </a:lnTo>
                  <a:lnTo>
                    <a:pt x="935" y="1142"/>
                  </a:lnTo>
                  <a:lnTo>
                    <a:pt x="935" y="1142"/>
                  </a:lnTo>
                  <a:lnTo>
                    <a:pt x="936" y="1142"/>
                  </a:lnTo>
                  <a:lnTo>
                    <a:pt x="938" y="1142"/>
                  </a:lnTo>
                  <a:lnTo>
                    <a:pt x="939" y="1142"/>
                  </a:lnTo>
                  <a:lnTo>
                    <a:pt x="939" y="1142"/>
                  </a:lnTo>
                  <a:lnTo>
                    <a:pt x="940" y="1142"/>
                  </a:lnTo>
                  <a:lnTo>
                    <a:pt x="941" y="1142"/>
                  </a:lnTo>
                  <a:lnTo>
                    <a:pt x="943" y="1140"/>
                  </a:lnTo>
                  <a:lnTo>
                    <a:pt x="943" y="1140"/>
                  </a:lnTo>
                  <a:lnTo>
                    <a:pt x="944" y="1139"/>
                  </a:lnTo>
                  <a:lnTo>
                    <a:pt x="945" y="1137"/>
                  </a:lnTo>
                  <a:lnTo>
                    <a:pt x="946" y="1135"/>
                  </a:lnTo>
                  <a:lnTo>
                    <a:pt x="946" y="1132"/>
                  </a:lnTo>
                  <a:lnTo>
                    <a:pt x="948" y="1128"/>
                  </a:lnTo>
                  <a:lnTo>
                    <a:pt x="949" y="1124"/>
                  </a:lnTo>
                  <a:lnTo>
                    <a:pt x="950" y="1119"/>
                  </a:lnTo>
                  <a:lnTo>
                    <a:pt x="950" y="1114"/>
                  </a:lnTo>
                  <a:lnTo>
                    <a:pt x="951" y="1109"/>
                  </a:lnTo>
                  <a:lnTo>
                    <a:pt x="953" y="1106"/>
                  </a:lnTo>
                  <a:lnTo>
                    <a:pt x="954" y="1103"/>
                  </a:lnTo>
                  <a:lnTo>
                    <a:pt x="955" y="1103"/>
                  </a:lnTo>
                  <a:lnTo>
                    <a:pt x="955" y="1106"/>
                  </a:lnTo>
                  <a:lnTo>
                    <a:pt x="956" y="1108"/>
                  </a:lnTo>
                  <a:lnTo>
                    <a:pt x="958" y="1113"/>
                  </a:lnTo>
                  <a:lnTo>
                    <a:pt x="959" y="1118"/>
                  </a:lnTo>
                  <a:lnTo>
                    <a:pt x="959" y="1123"/>
                  </a:lnTo>
                  <a:lnTo>
                    <a:pt x="960" y="1127"/>
                  </a:lnTo>
                  <a:lnTo>
                    <a:pt x="961" y="1130"/>
                  </a:lnTo>
                  <a:lnTo>
                    <a:pt x="962" y="1133"/>
                  </a:lnTo>
                  <a:lnTo>
                    <a:pt x="962" y="1134"/>
                  </a:lnTo>
                  <a:lnTo>
                    <a:pt x="964" y="1135"/>
                  </a:lnTo>
                  <a:lnTo>
                    <a:pt x="965" y="1135"/>
                  </a:lnTo>
                  <a:lnTo>
                    <a:pt x="966" y="1135"/>
                  </a:lnTo>
                  <a:lnTo>
                    <a:pt x="966" y="1135"/>
                  </a:lnTo>
                  <a:lnTo>
                    <a:pt x="967" y="1135"/>
                  </a:lnTo>
                  <a:lnTo>
                    <a:pt x="969" y="1135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71" y="1138"/>
                  </a:lnTo>
                  <a:lnTo>
                    <a:pt x="972" y="1139"/>
                  </a:lnTo>
                  <a:lnTo>
                    <a:pt x="974" y="1140"/>
                  </a:lnTo>
                  <a:lnTo>
                    <a:pt x="974" y="1140"/>
                  </a:lnTo>
                  <a:lnTo>
                    <a:pt x="975" y="1142"/>
                  </a:lnTo>
                  <a:lnTo>
                    <a:pt x="976" y="1143"/>
                  </a:lnTo>
                  <a:lnTo>
                    <a:pt x="977" y="1143"/>
                  </a:lnTo>
                  <a:lnTo>
                    <a:pt x="977" y="1143"/>
                  </a:lnTo>
                  <a:lnTo>
                    <a:pt x="979" y="1144"/>
                  </a:lnTo>
                  <a:lnTo>
                    <a:pt x="980" y="1144"/>
                  </a:lnTo>
                  <a:lnTo>
                    <a:pt x="981" y="1144"/>
                  </a:lnTo>
                  <a:lnTo>
                    <a:pt x="981" y="1144"/>
                  </a:lnTo>
                  <a:lnTo>
                    <a:pt x="982" y="1144"/>
                  </a:lnTo>
                  <a:lnTo>
                    <a:pt x="984" y="1144"/>
                  </a:lnTo>
                  <a:lnTo>
                    <a:pt x="985" y="1144"/>
                  </a:lnTo>
                  <a:lnTo>
                    <a:pt x="985" y="1144"/>
                  </a:lnTo>
                  <a:lnTo>
                    <a:pt x="986" y="1144"/>
                  </a:lnTo>
                  <a:lnTo>
                    <a:pt x="987" y="1144"/>
                  </a:lnTo>
                  <a:lnTo>
                    <a:pt x="989" y="1144"/>
                  </a:lnTo>
                  <a:lnTo>
                    <a:pt x="989" y="1144"/>
                  </a:lnTo>
                  <a:lnTo>
                    <a:pt x="990" y="1144"/>
                  </a:lnTo>
                  <a:lnTo>
                    <a:pt x="991" y="1144"/>
                  </a:lnTo>
                  <a:lnTo>
                    <a:pt x="992" y="1144"/>
                  </a:lnTo>
                  <a:lnTo>
                    <a:pt x="992" y="1144"/>
                  </a:lnTo>
                  <a:lnTo>
                    <a:pt x="994" y="1144"/>
                  </a:lnTo>
                  <a:lnTo>
                    <a:pt x="995" y="1144"/>
                  </a:lnTo>
                  <a:lnTo>
                    <a:pt x="996" y="1144"/>
                  </a:lnTo>
                  <a:lnTo>
                    <a:pt x="996" y="1144"/>
                  </a:lnTo>
                  <a:lnTo>
                    <a:pt x="997" y="1144"/>
                  </a:lnTo>
                  <a:lnTo>
                    <a:pt x="998" y="1144"/>
                  </a:lnTo>
                  <a:lnTo>
                    <a:pt x="1000" y="1144"/>
                  </a:lnTo>
                  <a:lnTo>
                    <a:pt x="1000" y="1144"/>
                  </a:lnTo>
                  <a:lnTo>
                    <a:pt x="1001" y="1144"/>
                  </a:lnTo>
                  <a:lnTo>
                    <a:pt x="1002" y="1144"/>
                  </a:lnTo>
                  <a:lnTo>
                    <a:pt x="1003" y="1144"/>
                  </a:lnTo>
                  <a:lnTo>
                    <a:pt x="1003" y="1144"/>
                  </a:lnTo>
                  <a:lnTo>
                    <a:pt x="1005" y="1144"/>
                  </a:lnTo>
                  <a:lnTo>
                    <a:pt x="1006" y="1144"/>
                  </a:lnTo>
                  <a:lnTo>
                    <a:pt x="1007" y="1143"/>
                  </a:lnTo>
                  <a:lnTo>
                    <a:pt x="1008" y="1143"/>
                  </a:lnTo>
                  <a:lnTo>
                    <a:pt x="1008" y="1143"/>
                  </a:lnTo>
                  <a:lnTo>
                    <a:pt x="1010" y="1143"/>
                  </a:lnTo>
                  <a:lnTo>
                    <a:pt x="1011" y="1143"/>
                  </a:lnTo>
                  <a:lnTo>
                    <a:pt x="1012" y="1143"/>
                  </a:lnTo>
                  <a:lnTo>
                    <a:pt x="1012" y="1143"/>
                  </a:lnTo>
                  <a:lnTo>
                    <a:pt x="1013" y="1143"/>
                  </a:lnTo>
                  <a:lnTo>
                    <a:pt x="1015" y="1143"/>
                  </a:lnTo>
                  <a:lnTo>
                    <a:pt x="1016" y="1143"/>
                  </a:lnTo>
                  <a:lnTo>
                    <a:pt x="1016" y="1143"/>
                  </a:lnTo>
                  <a:lnTo>
                    <a:pt x="1017" y="1143"/>
                  </a:lnTo>
                  <a:lnTo>
                    <a:pt x="1018" y="1143"/>
                  </a:lnTo>
                  <a:lnTo>
                    <a:pt x="1020" y="1144"/>
                  </a:lnTo>
                  <a:lnTo>
                    <a:pt x="1020" y="1144"/>
                  </a:lnTo>
                  <a:lnTo>
                    <a:pt x="1021" y="1144"/>
                  </a:lnTo>
                  <a:lnTo>
                    <a:pt x="1022" y="1144"/>
                  </a:lnTo>
                  <a:lnTo>
                    <a:pt x="1023" y="1144"/>
                  </a:lnTo>
                  <a:lnTo>
                    <a:pt x="1023" y="1144"/>
                  </a:lnTo>
                  <a:lnTo>
                    <a:pt x="1025" y="1144"/>
                  </a:lnTo>
                  <a:lnTo>
                    <a:pt x="1026" y="1144"/>
                  </a:lnTo>
                  <a:lnTo>
                    <a:pt x="1027" y="1144"/>
                  </a:lnTo>
                  <a:lnTo>
                    <a:pt x="1027" y="1144"/>
                  </a:lnTo>
                  <a:lnTo>
                    <a:pt x="1028" y="1144"/>
                  </a:lnTo>
                  <a:lnTo>
                    <a:pt x="1029" y="1144"/>
                  </a:lnTo>
                  <a:lnTo>
                    <a:pt x="1031" y="1144"/>
                  </a:lnTo>
                  <a:lnTo>
                    <a:pt x="1031" y="1144"/>
                  </a:lnTo>
                  <a:lnTo>
                    <a:pt x="1032" y="1144"/>
                  </a:lnTo>
                  <a:lnTo>
                    <a:pt x="1033" y="1144"/>
                  </a:lnTo>
                  <a:lnTo>
                    <a:pt x="1034" y="1144"/>
                  </a:lnTo>
                  <a:lnTo>
                    <a:pt x="1034" y="1144"/>
                  </a:lnTo>
                  <a:lnTo>
                    <a:pt x="1036" y="1144"/>
                  </a:lnTo>
                  <a:lnTo>
                    <a:pt x="1037" y="1144"/>
                  </a:lnTo>
                  <a:lnTo>
                    <a:pt x="1038" y="1144"/>
                  </a:lnTo>
                  <a:lnTo>
                    <a:pt x="1038" y="1144"/>
                  </a:lnTo>
                  <a:lnTo>
                    <a:pt x="1039" y="1144"/>
                  </a:lnTo>
                  <a:lnTo>
                    <a:pt x="1041" y="1144"/>
                  </a:lnTo>
                  <a:lnTo>
                    <a:pt x="1042" y="1144"/>
                  </a:lnTo>
                  <a:lnTo>
                    <a:pt x="1042" y="1144"/>
                  </a:lnTo>
                  <a:lnTo>
                    <a:pt x="1043" y="1144"/>
                  </a:lnTo>
                  <a:lnTo>
                    <a:pt x="1044" y="1144"/>
                  </a:lnTo>
                  <a:lnTo>
                    <a:pt x="1046" y="1144"/>
                  </a:lnTo>
                  <a:lnTo>
                    <a:pt x="1046" y="1144"/>
                  </a:lnTo>
                  <a:lnTo>
                    <a:pt x="1047" y="1144"/>
                  </a:lnTo>
                  <a:lnTo>
                    <a:pt x="1048" y="1144"/>
                  </a:lnTo>
                  <a:lnTo>
                    <a:pt x="1049" y="1144"/>
                  </a:lnTo>
                  <a:lnTo>
                    <a:pt x="1049" y="1144"/>
                  </a:lnTo>
                  <a:lnTo>
                    <a:pt x="1051" y="1144"/>
                  </a:lnTo>
                  <a:lnTo>
                    <a:pt x="1052" y="1144"/>
                  </a:lnTo>
                  <a:lnTo>
                    <a:pt x="1053" y="1144"/>
                  </a:lnTo>
                  <a:lnTo>
                    <a:pt x="1053" y="1144"/>
                  </a:lnTo>
                  <a:lnTo>
                    <a:pt x="1054" y="1144"/>
                  </a:lnTo>
                  <a:lnTo>
                    <a:pt x="1056" y="1144"/>
                  </a:lnTo>
                  <a:lnTo>
                    <a:pt x="1057" y="1144"/>
                  </a:lnTo>
                  <a:lnTo>
                    <a:pt x="1057" y="1144"/>
                  </a:lnTo>
                  <a:lnTo>
                    <a:pt x="1058" y="1144"/>
                  </a:lnTo>
                  <a:lnTo>
                    <a:pt x="1059" y="1144"/>
                  </a:lnTo>
                  <a:lnTo>
                    <a:pt x="1061" y="1144"/>
                  </a:lnTo>
                  <a:lnTo>
                    <a:pt x="1061" y="1144"/>
                  </a:lnTo>
                  <a:lnTo>
                    <a:pt x="1062" y="1144"/>
                  </a:lnTo>
                  <a:lnTo>
                    <a:pt x="1063" y="1144"/>
                  </a:lnTo>
                  <a:lnTo>
                    <a:pt x="1064" y="1144"/>
                  </a:lnTo>
                  <a:lnTo>
                    <a:pt x="1065" y="1144"/>
                  </a:lnTo>
                  <a:lnTo>
                    <a:pt x="1065" y="1144"/>
                  </a:lnTo>
                  <a:lnTo>
                    <a:pt x="1067" y="1144"/>
                  </a:lnTo>
                  <a:lnTo>
                    <a:pt x="1068" y="1144"/>
                  </a:lnTo>
                  <a:lnTo>
                    <a:pt x="1069" y="1144"/>
                  </a:lnTo>
                  <a:lnTo>
                    <a:pt x="1069" y="1144"/>
                  </a:lnTo>
                  <a:lnTo>
                    <a:pt x="1070" y="1144"/>
                  </a:lnTo>
                  <a:lnTo>
                    <a:pt x="1072" y="1144"/>
                  </a:lnTo>
                  <a:lnTo>
                    <a:pt x="1073" y="1144"/>
                  </a:lnTo>
                  <a:lnTo>
                    <a:pt x="1073" y="1144"/>
                  </a:lnTo>
                  <a:lnTo>
                    <a:pt x="1074" y="1144"/>
                  </a:lnTo>
                  <a:lnTo>
                    <a:pt x="1075" y="1144"/>
                  </a:lnTo>
                  <a:lnTo>
                    <a:pt x="1077" y="1144"/>
                  </a:lnTo>
                  <a:lnTo>
                    <a:pt x="1077" y="1144"/>
                  </a:lnTo>
                  <a:lnTo>
                    <a:pt x="1078" y="1144"/>
                  </a:lnTo>
                  <a:lnTo>
                    <a:pt x="1079" y="1144"/>
                  </a:lnTo>
                  <a:lnTo>
                    <a:pt x="1080" y="1144"/>
                  </a:lnTo>
                  <a:lnTo>
                    <a:pt x="1080" y="1144"/>
                  </a:lnTo>
                  <a:lnTo>
                    <a:pt x="1082" y="1144"/>
                  </a:lnTo>
                  <a:lnTo>
                    <a:pt x="1083" y="1144"/>
                  </a:lnTo>
                  <a:lnTo>
                    <a:pt x="1084" y="1144"/>
                  </a:lnTo>
                  <a:lnTo>
                    <a:pt x="1084" y="1144"/>
                  </a:lnTo>
                  <a:lnTo>
                    <a:pt x="1085" y="1144"/>
                  </a:lnTo>
                  <a:lnTo>
                    <a:pt x="1087" y="1144"/>
                  </a:lnTo>
                  <a:lnTo>
                    <a:pt x="1088" y="1144"/>
                  </a:lnTo>
                  <a:lnTo>
                    <a:pt x="1088" y="1145"/>
                  </a:lnTo>
                  <a:lnTo>
                    <a:pt x="1089" y="1145"/>
                  </a:lnTo>
                  <a:lnTo>
                    <a:pt x="1090" y="1145"/>
                  </a:lnTo>
                  <a:lnTo>
                    <a:pt x="1092" y="1147"/>
                  </a:lnTo>
                  <a:lnTo>
                    <a:pt x="1092" y="1147"/>
                  </a:lnTo>
                  <a:lnTo>
                    <a:pt x="1093" y="1147"/>
                  </a:lnTo>
                  <a:lnTo>
                    <a:pt x="1094" y="1147"/>
                  </a:lnTo>
                  <a:lnTo>
                    <a:pt x="1095" y="1145"/>
                  </a:lnTo>
                  <a:lnTo>
                    <a:pt x="1095" y="1143"/>
                  </a:lnTo>
                  <a:lnTo>
                    <a:pt x="1097" y="1139"/>
                  </a:lnTo>
                  <a:lnTo>
                    <a:pt x="1098" y="1134"/>
                  </a:lnTo>
                  <a:lnTo>
                    <a:pt x="1099" y="1129"/>
                  </a:lnTo>
                  <a:lnTo>
                    <a:pt x="1099" y="1122"/>
                  </a:lnTo>
                  <a:lnTo>
                    <a:pt x="1100" y="1113"/>
                  </a:lnTo>
                  <a:lnTo>
                    <a:pt x="1101" y="1106"/>
                  </a:lnTo>
                  <a:lnTo>
                    <a:pt x="1103" y="1102"/>
                  </a:lnTo>
                  <a:lnTo>
                    <a:pt x="1103" y="1101"/>
                  </a:lnTo>
                  <a:lnTo>
                    <a:pt x="1104" y="1104"/>
                  </a:lnTo>
                  <a:lnTo>
                    <a:pt x="1105" y="1112"/>
                  </a:lnTo>
                  <a:lnTo>
                    <a:pt x="1106" y="1119"/>
                  </a:lnTo>
                  <a:lnTo>
                    <a:pt x="1106" y="1127"/>
                  </a:lnTo>
                  <a:lnTo>
                    <a:pt x="1108" y="1135"/>
                  </a:lnTo>
                  <a:lnTo>
                    <a:pt x="1109" y="1139"/>
                  </a:lnTo>
                  <a:lnTo>
                    <a:pt x="1110" y="1142"/>
                  </a:lnTo>
                  <a:lnTo>
                    <a:pt x="1110" y="1143"/>
                  </a:lnTo>
                  <a:lnTo>
                    <a:pt x="1111" y="1144"/>
                  </a:lnTo>
                  <a:lnTo>
                    <a:pt x="1113" y="1145"/>
                  </a:lnTo>
                  <a:lnTo>
                    <a:pt x="1114" y="1145"/>
                  </a:lnTo>
                  <a:lnTo>
                    <a:pt x="1114" y="1145"/>
                  </a:lnTo>
                  <a:lnTo>
                    <a:pt x="1115" y="1147"/>
                  </a:lnTo>
                  <a:lnTo>
                    <a:pt x="1116" y="1147"/>
                  </a:lnTo>
                  <a:lnTo>
                    <a:pt x="1118" y="1147"/>
                  </a:lnTo>
                  <a:lnTo>
                    <a:pt x="1118" y="1147"/>
                  </a:lnTo>
                  <a:lnTo>
                    <a:pt x="1119" y="1147"/>
                  </a:lnTo>
                  <a:lnTo>
                    <a:pt x="1120" y="1145"/>
                  </a:lnTo>
                  <a:lnTo>
                    <a:pt x="1121" y="1144"/>
                  </a:lnTo>
                  <a:lnTo>
                    <a:pt x="1123" y="1143"/>
                  </a:lnTo>
                  <a:lnTo>
                    <a:pt x="1123" y="1140"/>
                  </a:lnTo>
                  <a:lnTo>
                    <a:pt x="1124" y="1138"/>
                  </a:lnTo>
                  <a:lnTo>
                    <a:pt x="1125" y="1134"/>
                  </a:lnTo>
                  <a:lnTo>
                    <a:pt x="1126" y="1127"/>
                  </a:lnTo>
                  <a:lnTo>
                    <a:pt x="1126" y="1117"/>
                  </a:lnTo>
                  <a:lnTo>
                    <a:pt x="1128" y="1103"/>
                  </a:lnTo>
                  <a:lnTo>
                    <a:pt x="1129" y="1084"/>
                  </a:lnTo>
                  <a:lnTo>
                    <a:pt x="1130" y="1063"/>
                  </a:lnTo>
                  <a:lnTo>
                    <a:pt x="1130" y="1043"/>
                  </a:lnTo>
                  <a:lnTo>
                    <a:pt x="1131" y="1029"/>
                  </a:lnTo>
                  <a:lnTo>
                    <a:pt x="1133" y="1024"/>
                  </a:lnTo>
                  <a:lnTo>
                    <a:pt x="1134" y="1032"/>
                  </a:lnTo>
                  <a:lnTo>
                    <a:pt x="1134" y="1050"/>
                  </a:lnTo>
                  <a:lnTo>
                    <a:pt x="1135" y="1071"/>
                  </a:lnTo>
                  <a:lnTo>
                    <a:pt x="1136" y="1092"/>
                  </a:lnTo>
                  <a:lnTo>
                    <a:pt x="1137" y="1109"/>
                  </a:lnTo>
                  <a:lnTo>
                    <a:pt x="1137" y="1122"/>
                  </a:lnTo>
                  <a:lnTo>
                    <a:pt x="1139" y="1130"/>
                  </a:lnTo>
                  <a:lnTo>
                    <a:pt x="1140" y="1135"/>
                  </a:lnTo>
                  <a:lnTo>
                    <a:pt x="1141" y="1134"/>
                  </a:lnTo>
                  <a:lnTo>
                    <a:pt x="1141" y="1125"/>
                  </a:lnTo>
                  <a:lnTo>
                    <a:pt x="1142" y="1108"/>
                  </a:lnTo>
                  <a:lnTo>
                    <a:pt x="1144" y="1077"/>
                  </a:lnTo>
                  <a:lnTo>
                    <a:pt x="1145" y="1031"/>
                  </a:lnTo>
                  <a:lnTo>
                    <a:pt x="1145" y="968"/>
                  </a:lnTo>
                  <a:lnTo>
                    <a:pt x="1146" y="860"/>
                  </a:lnTo>
                  <a:lnTo>
                    <a:pt x="1147" y="769"/>
                  </a:lnTo>
                  <a:lnTo>
                    <a:pt x="1149" y="678"/>
                  </a:lnTo>
                  <a:lnTo>
                    <a:pt x="1149" y="596"/>
                  </a:lnTo>
                  <a:lnTo>
                    <a:pt x="1150" y="531"/>
                  </a:lnTo>
                  <a:lnTo>
                    <a:pt x="1151" y="486"/>
                  </a:lnTo>
                  <a:lnTo>
                    <a:pt x="1152" y="460"/>
                  </a:lnTo>
                  <a:lnTo>
                    <a:pt x="1152" y="465"/>
                  </a:lnTo>
                  <a:lnTo>
                    <a:pt x="1154" y="488"/>
                  </a:lnTo>
                  <a:lnTo>
                    <a:pt x="1155" y="526"/>
                  </a:lnTo>
                  <a:lnTo>
                    <a:pt x="1156" y="573"/>
                  </a:lnTo>
                  <a:lnTo>
                    <a:pt x="1156" y="626"/>
                  </a:lnTo>
                  <a:lnTo>
                    <a:pt x="1157" y="682"/>
                  </a:lnTo>
                  <a:lnTo>
                    <a:pt x="1159" y="737"/>
                  </a:lnTo>
                  <a:lnTo>
                    <a:pt x="1160" y="791"/>
                  </a:lnTo>
                  <a:lnTo>
                    <a:pt x="1160" y="841"/>
                  </a:lnTo>
                  <a:lnTo>
                    <a:pt x="1161" y="887"/>
                  </a:lnTo>
                  <a:lnTo>
                    <a:pt x="1162" y="929"/>
                  </a:lnTo>
                  <a:lnTo>
                    <a:pt x="1164" y="965"/>
                  </a:lnTo>
                  <a:lnTo>
                    <a:pt x="1164" y="998"/>
                  </a:lnTo>
                  <a:lnTo>
                    <a:pt x="1165" y="1025"/>
                  </a:lnTo>
                  <a:lnTo>
                    <a:pt x="1166" y="1048"/>
                  </a:lnTo>
                  <a:lnTo>
                    <a:pt x="1167" y="1067"/>
                  </a:lnTo>
                  <a:lnTo>
                    <a:pt x="1167" y="1083"/>
                  </a:lnTo>
                  <a:lnTo>
                    <a:pt x="1169" y="1097"/>
                  </a:lnTo>
                  <a:lnTo>
                    <a:pt x="1170" y="1107"/>
                  </a:lnTo>
                  <a:lnTo>
                    <a:pt x="1171" y="1115"/>
                  </a:lnTo>
                  <a:lnTo>
                    <a:pt x="1171" y="1123"/>
                  </a:lnTo>
                  <a:lnTo>
                    <a:pt x="1172" y="1128"/>
                  </a:lnTo>
                  <a:lnTo>
                    <a:pt x="1173" y="1132"/>
                  </a:lnTo>
                  <a:lnTo>
                    <a:pt x="1175" y="1135"/>
                  </a:lnTo>
                  <a:lnTo>
                    <a:pt x="1176" y="1139"/>
                  </a:lnTo>
                  <a:lnTo>
                    <a:pt x="1176" y="1140"/>
                  </a:lnTo>
                  <a:lnTo>
                    <a:pt x="1177" y="1142"/>
                  </a:lnTo>
                  <a:lnTo>
                    <a:pt x="1178" y="1143"/>
                  </a:lnTo>
                  <a:lnTo>
                    <a:pt x="1180" y="1143"/>
                  </a:lnTo>
                  <a:lnTo>
                    <a:pt x="1180" y="1144"/>
                  </a:lnTo>
                  <a:lnTo>
                    <a:pt x="1181" y="1144"/>
                  </a:lnTo>
                  <a:lnTo>
                    <a:pt x="1182" y="1144"/>
                  </a:lnTo>
                  <a:lnTo>
                    <a:pt x="1183" y="1144"/>
                  </a:lnTo>
                  <a:lnTo>
                    <a:pt x="1183" y="1144"/>
                  </a:lnTo>
                  <a:lnTo>
                    <a:pt x="1185" y="1144"/>
                  </a:lnTo>
                  <a:lnTo>
                    <a:pt x="1186" y="1144"/>
                  </a:lnTo>
                  <a:lnTo>
                    <a:pt x="1187" y="1144"/>
                  </a:lnTo>
                  <a:lnTo>
                    <a:pt x="1187" y="1143"/>
                  </a:lnTo>
                  <a:lnTo>
                    <a:pt x="1188" y="1142"/>
                  </a:lnTo>
                  <a:lnTo>
                    <a:pt x="1190" y="1140"/>
                  </a:lnTo>
                  <a:lnTo>
                    <a:pt x="1191" y="1138"/>
                  </a:lnTo>
                  <a:lnTo>
                    <a:pt x="1191" y="1137"/>
                  </a:lnTo>
                  <a:lnTo>
                    <a:pt x="1192" y="1135"/>
                  </a:lnTo>
                  <a:lnTo>
                    <a:pt x="1193" y="1134"/>
                  </a:lnTo>
                  <a:lnTo>
                    <a:pt x="1195" y="1135"/>
                  </a:lnTo>
                  <a:lnTo>
                    <a:pt x="1195" y="1137"/>
                  </a:lnTo>
                  <a:lnTo>
                    <a:pt x="1196" y="1138"/>
                  </a:lnTo>
                  <a:lnTo>
                    <a:pt x="1197" y="1139"/>
                  </a:lnTo>
                  <a:lnTo>
                    <a:pt x="1198" y="1140"/>
                  </a:lnTo>
                  <a:lnTo>
                    <a:pt x="1198" y="1143"/>
                  </a:lnTo>
                  <a:lnTo>
                    <a:pt x="1200" y="1144"/>
                  </a:lnTo>
                  <a:lnTo>
                    <a:pt x="1201" y="1144"/>
                  </a:lnTo>
                  <a:lnTo>
                    <a:pt x="1202" y="1144"/>
                  </a:lnTo>
                  <a:lnTo>
                    <a:pt x="1202" y="1145"/>
                  </a:lnTo>
                  <a:lnTo>
                    <a:pt x="1203" y="1145"/>
                  </a:lnTo>
                  <a:lnTo>
                    <a:pt x="1205" y="1145"/>
                  </a:lnTo>
                  <a:lnTo>
                    <a:pt x="1206" y="1145"/>
                  </a:lnTo>
                  <a:lnTo>
                    <a:pt x="1206" y="1145"/>
                  </a:lnTo>
                  <a:lnTo>
                    <a:pt x="1207" y="1145"/>
                  </a:lnTo>
                  <a:lnTo>
                    <a:pt x="1208" y="1144"/>
                  </a:lnTo>
                  <a:lnTo>
                    <a:pt x="1209" y="1144"/>
                  </a:lnTo>
                  <a:lnTo>
                    <a:pt x="1209" y="1144"/>
                  </a:lnTo>
                  <a:lnTo>
                    <a:pt x="1211" y="1144"/>
                  </a:lnTo>
                  <a:lnTo>
                    <a:pt x="1212" y="1143"/>
                  </a:lnTo>
                  <a:lnTo>
                    <a:pt x="1213" y="1143"/>
                  </a:lnTo>
                  <a:lnTo>
                    <a:pt x="1213" y="1143"/>
                  </a:lnTo>
                  <a:lnTo>
                    <a:pt x="1214" y="1142"/>
                  </a:lnTo>
                  <a:lnTo>
                    <a:pt x="1216" y="1142"/>
                  </a:lnTo>
                  <a:lnTo>
                    <a:pt x="1217" y="1142"/>
                  </a:lnTo>
                  <a:lnTo>
                    <a:pt x="1217" y="1142"/>
                  </a:lnTo>
                  <a:lnTo>
                    <a:pt x="1218" y="1143"/>
                  </a:lnTo>
                  <a:lnTo>
                    <a:pt x="1219" y="1143"/>
                  </a:lnTo>
                  <a:lnTo>
                    <a:pt x="1221" y="1143"/>
                  </a:lnTo>
                  <a:lnTo>
                    <a:pt x="1221" y="1143"/>
                  </a:lnTo>
                  <a:lnTo>
                    <a:pt x="1222" y="1144"/>
                  </a:lnTo>
                  <a:lnTo>
                    <a:pt x="1223" y="1144"/>
                  </a:lnTo>
                  <a:lnTo>
                    <a:pt x="1224" y="1144"/>
                  </a:lnTo>
                  <a:lnTo>
                    <a:pt x="1224" y="1144"/>
                  </a:lnTo>
                  <a:lnTo>
                    <a:pt x="1226" y="1144"/>
                  </a:lnTo>
                  <a:lnTo>
                    <a:pt x="1227" y="1144"/>
                  </a:lnTo>
                  <a:lnTo>
                    <a:pt x="1228" y="1144"/>
                  </a:lnTo>
                  <a:lnTo>
                    <a:pt x="1228" y="1143"/>
                  </a:lnTo>
                  <a:lnTo>
                    <a:pt x="1229" y="1143"/>
                  </a:lnTo>
                  <a:lnTo>
                    <a:pt x="1231" y="1142"/>
                  </a:lnTo>
                  <a:lnTo>
                    <a:pt x="1232" y="1140"/>
                  </a:lnTo>
                  <a:lnTo>
                    <a:pt x="1233" y="1139"/>
                  </a:lnTo>
                  <a:lnTo>
                    <a:pt x="1233" y="1138"/>
                  </a:lnTo>
                  <a:lnTo>
                    <a:pt x="1234" y="1137"/>
                  </a:lnTo>
                  <a:lnTo>
                    <a:pt x="1236" y="1135"/>
                  </a:lnTo>
                  <a:lnTo>
                    <a:pt x="1237" y="1135"/>
                  </a:lnTo>
                  <a:lnTo>
                    <a:pt x="1237" y="1135"/>
                  </a:lnTo>
                  <a:lnTo>
                    <a:pt x="1238" y="1135"/>
                  </a:lnTo>
                  <a:lnTo>
                    <a:pt x="1239" y="1137"/>
                  </a:lnTo>
                  <a:lnTo>
                    <a:pt x="1241" y="1138"/>
                  </a:lnTo>
                  <a:lnTo>
                    <a:pt x="1241" y="1139"/>
                  </a:lnTo>
                  <a:lnTo>
                    <a:pt x="1242" y="1139"/>
                  </a:lnTo>
                  <a:lnTo>
                    <a:pt x="1243" y="1140"/>
                  </a:lnTo>
                  <a:lnTo>
                    <a:pt x="1244" y="1142"/>
                  </a:lnTo>
                  <a:lnTo>
                    <a:pt x="1244" y="1143"/>
                  </a:lnTo>
                  <a:lnTo>
                    <a:pt x="1245" y="1143"/>
                  </a:lnTo>
                  <a:lnTo>
                    <a:pt x="1247" y="1143"/>
                  </a:lnTo>
                  <a:lnTo>
                    <a:pt x="1248" y="1143"/>
                  </a:lnTo>
                  <a:lnTo>
                    <a:pt x="1248" y="1143"/>
                  </a:lnTo>
                  <a:lnTo>
                    <a:pt x="1249" y="1143"/>
                  </a:lnTo>
                  <a:lnTo>
                    <a:pt x="1250" y="1143"/>
                  </a:lnTo>
                  <a:lnTo>
                    <a:pt x="1252" y="1144"/>
                  </a:lnTo>
                  <a:lnTo>
                    <a:pt x="1252" y="1144"/>
                  </a:lnTo>
                  <a:lnTo>
                    <a:pt x="1253" y="1143"/>
                  </a:lnTo>
                  <a:lnTo>
                    <a:pt x="1254" y="1143"/>
                  </a:lnTo>
                  <a:lnTo>
                    <a:pt x="1255" y="1143"/>
                  </a:lnTo>
                  <a:lnTo>
                    <a:pt x="1255" y="1143"/>
                  </a:lnTo>
                  <a:lnTo>
                    <a:pt x="1257" y="1143"/>
                  </a:lnTo>
                  <a:lnTo>
                    <a:pt x="1258" y="1142"/>
                  </a:lnTo>
                  <a:lnTo>
                    <a:pt x="1259" y="1142"/>
                  </a:lnTo>
                  <a:lnTo>
                    <a:pt x="1259" y="1142"/>
                  </a:lnTo>
                  <a:lnTo>
                    <a:pt x="1260" y="1142"/>
                  </a:lnTo>
                  <a:lnTo>
                    <a:pt x="1262" y="1142"/>
                  </a:lnTo>
                  <a:lnTo>
                    <a:pt x="1263" y="1143"/>
                  </a:lnTo>
                  <a:lnTo>
                    <a:pt x="1263" y="1143"/>
                  </a:lnTo>
                  <a:lnTo>
                    <a:pt x="1264" y="1143"/>
                  </a:lnTo>
                  <a:lnTo>
                    <a:pt x="1265" y="1144"/>
                  </a:lnTo>
                  <a:lnTo>
                    <a:pt x="1267" y="1144"/>
                  </a:lnTo>
                  <a:lnTo>
                    <a:pt x="1267" y="1144"/>
                  </a:lnTo>
                  <a:lnTo>
                    <a:pt x="1268" y="1144"/>
                  </a:lnTo>
                  <a:lnTo>
                    <a:pt x="1269" y="1144"/>
                  </a:lnTo>
                  <a:lnTo>
                    <a:pt x="1270" y="1144"/>
                  </a:lnTo>
                  <a:lnTo>
                    <a:pt x="1270" y="1144"/>
                  </a:lnTo>
                  <a:lnTo>
                    <a:pt x="1272" y="1144"/>
                  </a:lnTo>
                  <a:lnTo>
                    <a:pt x="1273" y="1144"/>
                  </a:lnTo>
                  <a:lnTo>
                    <a:pt x="1274" y="1144"/>
                  </a:lnTo>
                  <a:lnTo>
                    <a:pt x="1274" y="1144"/>
                  </a:lnTo>
                  <a:lnTo>
                    <a:pt x="1275" y="1144"/>
                  </a:lnTo>
                  <a:lnTo>
                    <a:pt x="1277" y="1144"/>
                  </a:lnTo>
                  <a:lnTo>
                    <a:pt x="1278" y="1144"/>
                  </a:lnTo>
                  <a:lnTo>
                    <a:pt x="1278" y="1144"/>
                  </a:lnTo>
                  <a:lnTo>
                    <a:pt x="1279" y="1144"/>
                  </a:lnTo>
                  <a:lnTo>
                    <a:pt x="1280" y="1144"/>
                  </a:lnTo>
                  <a:lnTo>
                    <a:pt x="1281" y="1144"/>
                  </a:lnTo>
                  <a:lnTo>
                    <a:pt x="1281" y="1143"/>
                  </a:lnTo>
                  <a:lnTo>
                    <a:pt x="1283" y="1142"/>
                  </a:lnTo>
                  <a:lnTo>
                    <a:pt x="1284" y="1140"/>
                  </a:lnTo>
                  <a:lnTo>
                    <a:pt x="1285" y="1138"/>
                  </a:lnTo>
                  <a:lnTo>
                    <a:pt x="1285" y="1134"/>
                  </a:lnTo>
                  <a:lnTo>
                    <a:pt x="1286" y="1130"/>
                  </a:lnTo>
                  <a:lnTo>
                    <a:pt x="1288" y="1127"/>
                  </a:lnTo>
                  <a:lnTo>
                    <a:pt x="1289" y="1122"/>
                  </a:lnTo>
                  <a:lnTo>
                    <a:pt x="1290" y="1118"/>
                  </a:lnTo>
                  <a:lnTo>
                    <a:pt x="1290" y="1114"/>
                  </a:lnTo>
                  <a:lnTo>
                    <a:pt x="1291" y="1113"/>
                  </a:lnTo>
                  <a:lnTo>
                    <a:pt x="1293" y="1114"/>
                  </a:lnTo>
                  <a:lnTo>
                    <a:pt x="1294" y="1115"/>
                  </a:lnTo>
                  <a:lnTo>
                    <a:pt x="1294" y="1118"/>
                  </a:lnTo>
                  <a:lnTo>
                    <a:pt x="1295" y="1122"/>
                  </a:lnTo>
                  <a:lnTo>
                    <a:pt x="1296" y="1124"/>
                  </a:lnTo>
                  <a:lnTo>
                    <a:pt x="1298" y="1128"/>
                  </a:lnTo>
                  <a:lnTo>
                    <a:pt x="1298" y="1130"/>
                  </a:lnTo>
                  <a:lnTo>
                    <a:pt x="1299" y="1133"/>
                  </a:lnTo>
                  <a:lnTo>
                    <a:pt x="1300" y="1134"/>
                  </a:lnTo>
                  <a:lnTo>
                    <a:pt x="1301" y="1135"/>
                  </a:lnTo>
                  <a:lnTo>
                    <a:pt x="1301" y="1135"/>
                  </a:lnTo>
                  <a:lnTo>
                    <a:pt x="1303" y="1137"/>
                  </a:lnTo>
                  <a:lnTo>
                    <a:pt x="1304" y="1137"/>
                  </a:lnTo>
                  <a:lnTo>
                    <a:pt x="1305" y="1138"/>
                  </a:lnTo>
                  <a:lnTo>
                    <a:pt x="1305" y="1138"/>
                  </a:lnTo>
                  <a:lnTo>
                    <a:pt x="1306" y="1138"/>
                  </a:lnTo>
                  <a:lnTo>
                    <a:pt x="1308" y="1139"/>
                  </a:lnTo>
                  <a:lnTo>
                    <a:pt x="1309" y="1139"/>
                  </a:lnTo>
                  <a:lnTo>
                    <a:pt x="1309" y="1140"/>
                  </a:lnTo>
                  <a:lnTo>
                    <a:pt x="1310" y="1140"/>
                  </a:lnTo>
                  <a:lnTo>
                    <a:pt x="1311" y="1140"/>
                  </a:lnTo>
                  <a:lnTo>
                    <a:pt x="1313" y="1142"/>
                  </a:lnTo>
                  <a:lnTo>
                    <a:pt x="1313" y="1142"/>
                  </a:lnTo>
                  <a:lnTo>
                    <a:pt x="1314" y="1143"/>
                  </a:lnTo>
                  <a:lnTo>
                    <a:pt x="1315" y="1143"/>
                  </a:lnTo>
                  <a:lnTo>
                    <a:pt x="1316" y="1143"/>
                  </a:lnTo>
                  <a:lnTo>
                    <a:pt x="1316" y="1143"/>
                  </a:lnTo>
                  <a:lnTo>
                    <a:pt x="1317" y="1144"/>
                  </a:lnTo>
                  <a:lnTo>
                    <a:pt x="1319" y="1144"/>
                  </a:lnTo>
                  <a:lnTo>
                    <a:pt x="1320" y="1144"/>
                  </a:lnTo>
                  <a:lnTo>
                    <a:pt x="1320" y="1144"/>
                  </a:lnTo>
                  <a:lnTo>
                    <a:pt x="1321" y="1144"/>
                  </a:lnTo>
                  <a:lnTo>
                    <a:pt x="1322" y="1144"/>
                  </a:lnTo>
                  <a:lnTo>
                    <a:pt x="1324" y="1143"/>
                  </a:lnTo>
                  <a:lnTo>
                    <a:pt x="1324" y="1143"/>
                  </a:lnTo>
                  <a:lnTo>
                    <a:pt x="1325" y="1143"/>
                  </a:lnTo>
                  <a:lnTo>
                    <a:pt x="1326" y="1142"/>
                  </a:lnTo>
                  <a:lnTo>
                    <a:pt x="1327" y="1142"/>
                  </a:lnTo>
                  <a:lnTo>
                    <a:pt x="1327" y="1142"/>
                  </a:lnTo>
                  <a:lnTo>
                    <a:pt x="1329" y="1142"/>
                  </a:lnTo>
                  <a:lnTo>
                    <a:pt x="1330" y="1142"/>
                  </a:lnTo>
                  <a:lnTo>
                    <a:pt x="1331" y="1142"/>
                  </a:lnTo>
                  <a:lnTo>
                    <a:pt x="1331" y="1142"/>
                  </a:lnTo>
                  <a:lnTo>
                    <a:pt x="1332" y="1142"/>
                  </a:lnTo>
                  <a:lnTo>
                    <a:pt x="1334" y="1142"/>
                  </a:lnTo>
                  <a:lnTo>
                    <a:pt x="1335" y="1143"/>
                  </a:lnTo>
                  <a:lnTo>
                    <a:pt x="1335" y="1143"/>
                  </a:lnTo>
                  <a:lnTo>
                    <a:pt x="1336" y="1143"/>
                  </a:lnTo>
                  <a:lnTo>
                    <a:pt x="1337" y="1144"/>
                  </a:lnTo>
                  <a:lnTo>
                    <a:pt x="1339" y="1144"/>
                  </a:lnTo>
                  <a:lnTo>
                    <a:pt x="1339" y="1144"/>
                  </a:lnTo>
                  <a:lnTo>
                    <a:pt x="1340" y="1144"/>
                  </a:lnTo>
                  <a:lnTo>
                    <a:pt x="1341" y="1144"/>
                  </a:lnTo>
                  <a:lnTo>
                    <a:pt x="1342" y="1144"/>
                  </a:lnTo>
                  <a:lnTo>
                    <a:pt x="1344" y="1144"/>
                  </a:lnTo>
                  <a:lnTo>
                    <a:pt x="1344" y="1142"/>
                  </a:lnTo>
                  <a:lnTo>
                    <a:pt x="1345" y="1139"/>
                  </a:lnTo>
                  <a:lnTo>
                    <a:pt x="1346" y="1134"/>
                  </a:lnTo>
                  <a:lnTo>
                    <a:pt x="1347" y="1124"/>
                  </a:lnTo>
                  <a:lnTo>
                    <a:pt x="1347" y="1107"/>
                  </a:lnTo>
                  <a:lnTo>
                    <a:pt x="1349" y="1073"/>
                  </a:lnTo>
                  <a:lnTo>
                    <a:pt x="1350" y="1005"/>
                  </a:lnTo>
                  <a:lnTo>
                    <a:pt x="1351" y="866"/>
                  </a:lnTo>
                  <a:lnTo>
                    <a:pt x="1351" y="574"/>
                  </a:lnTo>
                  <a:lnTo>
                    <a:pt x="1352" y="0"/>
                  </a:lnTo>
                  <a:lnTo>
                    <a:pt x="1353" y="0"/>
                  </a:lnTo>
                  <a:lnTo>
                    <a:pt x="1355" y="0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250"/>
                  </a:lnTo>
                  <a:lnTo>
                    <a:pt x="1370" y="538"/>
                  </a:lnTo>
                  <a:lnTo>
                    <a:pt x="1370" y="703"/>
                  </a:lnTo>
                  <a:lnTo>
                    <a:pt x="1371" y="804"/>
                  </a:lnTo>
                  <a:lnTo>
                    <a:pt x="1372" y="870"/>
                  </a:lnTo>
                  <a:lnTo>
                    <a:pt x="1373" y="916"/>
                  </a:lnTo>
                  <a:lnTo>
                    <a:pt x="1373" y="950"/>
                  </a:lnTo>
                  <a:lnTo>
                    <a:pt x="1375" y="976"/>
                  </a:lnTo>
                  <a:lnTo>
                    <a:pt x="1376" y="998"/>
                  </a:lnTo>
                  <a:lnTo>
                    <a:pt x="1377" y="1015"/>
                  </a:lnTo>
                  <a:lnTo>
                    <a:pt x="1377" y="1029"/>
                  </a:lnTo>
                  <a:lnTo>
                    <a:pt x="1378" y="1041"/>
                  </a:lnTo>
                  <a:lnTo>
                    <a:pt x="1380" y="1051"/>
                  </a:lnTo>
                  <a:lnTo>
                    <a:pt x="1381" y="1060"/>
                  </a:lnTo>
                  <a:lnTo>
                    <a:pt x="1381" y="1067"/>
                  </a:lnTo>
                  <a:lnTo>
                    <a:pt x="1382" y="1075"/>
                  </a:lnTo>
                  <a:lnTo>
                    <a:pt x="1383" y="1079"/>
                  </a:lnTo>
                  <a:lnTo>
                    <a:pt x="1385" y="1084"/>
                  </a:lnTo>
                  <a:lnTo>
                    <a:pt x="1385" y="1089"/>
                  </a:lnTo>
                  <a:lnTo>
                    <a:pt x="1386" y="1093"/>
                  </a:lnTo>
                  <a:lnTo>
                    <a:pt x="1387" y="1097"/>
                  </a:lnTo>
                  <a:lnTo>
                    <a:pt x="1388" y="1099"/>
                  </a:lnTo>
                  <a:lnTo>
                    <a:pt x="1388" y="1102"/>
                  </a:lnTo>
                  <a:lnTo>
                    <a:pt x="1389" y="1106"/>
                  </a:lnTo>
                  <a:lnTo>
                    <a:pt x="1391" y="1108"/>
                  </a:lnTo>
                  <a:lnTo>
                    <a:pt x="1392" y="1109"/>
                  </a:lnTo>
                  <a:lnTo>
                    <a:pt x="1392" y="1111"/>
                  </a:lnTo>
                  <a:lnTo>
                    <a:pt x="1393" y="1112"/>
                  </a:lnTo>
                  <a:lnTo>
                    <a:pt x="1394" y="1113"/>
                  </a:lnTo>
                  <a:lnTo>
                    <a:pt x="1396" y="1114"/>
                  </a:lnTo>
                  <a:lnTo>
                    <a:pt x="1396" y="1115"/>
                  </a:lnTo>
                  <a:lnTo>
                    <a:pt x="1397" y="1118"/>
                  </a:lnTo>
                  <a:lnTo>
                    <a:pt x="1398" y="1119"/>
                  </a:lnTo>
                  <a:lnTo>
                    <a:pt x="1399" y="1120"/>
                  </a:lnTo>
                  <a:lnTo>
                    <a:pt x="1401" y="1123"/>
                  </a:lnTo>
                  <a:lnTo>
                    <a:pt x="1401" y="1124"/>
                  </a:lnTo>
                  <a:lnTo>
                    <a:pt x="1402" y="1127"/>
                  </a:lnTo>
                  <a:lnTo>
                    <a:pt x="1403" y="1129"/>
                  </a:lnTo>
                  <a:lnTo>
                    <a:pt x="1404" y="1130"/>
                  </a:lnTo>
                  <a:lnTo>
                    <a:pt x="1404" y="1132"/>
                  </a:lnTo>
                  <a:lnTo>
                    <a:pt x="1406" y="1134"/>
                  </a:lnTo>
                  <a:lnTo>
                    <a:pt x="1407" y="1135"/>
                  </a:lnTo>
                  <a:lnTo>
                    <a:pt x="1408" y="1137"/>
                  </a:lnTo>
                  <a:lnTo>
                    <a:pt x="1408" y="1137"/>
                  </a:lnTo>
                  <a:lnTo>
                    <a:pt x="1409" y="1138"/>
                  </a:lnTo>
                  <a:lnTo>
                    <a:pt x="1411" y="1139"/>
                  </a:lnTo>
                  <a:lnTo>
                    <a:pt x="1412" y="1140"/>
                  </a:lnTo>
                  <a:lnTo>
                    <a:pt x="1412" y="1140"/>
                  </a:lnTo>
                  <a:lnTo>
                    <a:pt x="1413" y="1142"/>
                  </a:lnTo>
                  <a:lnTo>
                    <a:pt x="1414" y="1142"/>
                  </a:lnTo>
                  <a:lnTo>
                    <a:pt x="1416" y="1142"/>
                  </a:lnTo>
                  <a:lnTo>
                    <a:pt x="1416" y="1143"/>
                  </a:lnTo>
                  <a:lnTo>
                    <a:pt x="1417" y="1143"/>
                  </a:lnTo>
                  <a:lnTo>
                    <a:pt x="1418" y="1143"/>
                  </a:lnTo>
                  <a:lnTo>
                    <a:pt x="1419" y="1143"/>
                  </a:lnTo>
                  <a:lnTo>
                    <a:pt x="1419" y="1143"/>
                  </a:lnTo>
                  <a:lnTo>
                    <a:pt x="1420" y="1142"/>
                  </a:lnTo>
                  <a:lnTo>
                    <a:pt x="1422" y="1140"/>
                  </a:lnTo>
                  <a:lnTo>
                    <a:pt x="1423" y="1139"/>
                  </a:lnTo>
                  <a:lnTo>
                    <a:pt x="1423" y="1138"/>
                  </a:lnTo>
                  <a:lnTo>
                    <a:pt x="1424" y="1135"/>
                  </a:lnTo>
                  <a:lnTo>
                    <a:pt x="1425" y="1134"/>
                  </a:lnTo>
                  <a:lnTo>
                    <a:pt x="1427" y="1134"/>
                  </a:lnTo>
                  <a:lnTo>
                    <a:pt x="1427" y="1134"/>
                  </a:lnTo>
                  <a:lnTo>
                    <a:pt x="1428" y="1135"/>
                  </a:lnTo>
                  <a:lnTo>
                    <a:pt x="1429" y="1137"/>
                  </a:lnTo>
                  <a:lnTo>
                    <a:pt x="1430" y="1138"/>
                  </a:lnTo>
                  <a:lnTo>
                    <a:pt x="1430" y="1140"/>
                  </a:lnTo>
                  <a:lnTo>
                    <a:pt x="1432" y="1142"/>
                  </a:lnTo>
                  <a:lnTo>
                    <a:pt x="1433" y="1143"/>
                  </a:lnTo>
                  <a:lnTo>
                    <a:pt x="1434" y="1143"/>
                  </a:lnTo>
                  <a:lnTo>
                    <a:pt x="1434" y="1144"/>
                  </a:lnTo>
                  <a:lnTo>
                    <a:pt x="1435" y="1144"/>
                  </a:lnTo>
                  <a:lnTo>
                    <a:pt x="1437" y="1144"/>
                  </a:lnTo>
                  <a:lnTo>
                    <a:pt x="1438" y="1144"/>
                  </a:lnTo>
                  <a:lnTo>
                    <a:pt x="1438" y="1144"/>
                  </a:lnTo>
                  <a:lnTo>
                    <a:pt x="1439" y="1144"/>
                  </a:lnTo>
                  <a:lnTo>
                    <a:pt x="1440" y="1144"/>
                  </a:lnTo>
                  <a:lnTo>
                    <a:pt x="1442" y="1144"/>
                  </a:lnTo>
                  <a:lnTo>
                    <a:pt x="1442" y="1144"/>
                  </a:lnTo>
                  <a:lnTo>
                    <a:pt x="1443" y="1144"/>
                  </a:lnTo>
                  <a:lnTo>
                    <a:pt x="1444" y="1144"/>
                  </a:lnTo>
                  <a:lnTo>
                    <a:pt x="1445" y="1144"/>
                  </a:lnTo>
                  <a:lnTo>
                    <a:pt x="1445" y="1145"/>
                  </a:lnTo>
                  <a:lnTo>
                    <a:pt x="1447" y="1145"/>
                  </a:lnTo>
                  <a:lnTo>
                    <a:pt x="1448" y="1145"/>
                  </a:lnTo>
                  <a:lnTo>
                    <a:pt x="1449" y="1145"/>
                  </a:lnTo>
                  <a:lnTo>
                    <a:pt x="1449" y="1145"/>
                  </a:lnTo>
                  <a:lnTo>
                    <a:pt x="1450" y="1145"/>
                  </a:lnTo>
                  <a:lnTo>
                    <a:pt x="1452" y="1145"/>
                  </a:lnTo>
                  <a:lnTo>
                    <a:pt x="1453" y="1145"/>
                  </a:lnTo>
                  <a:lnTo>
                    <a:pt x="1453" y="1145"/>
                  </a:lnTo>
                  <a:lnTo>
                    <a:pt x="1454" y="1145"/>
                  </a:lnTo>
                  <a:lnTo>
                    <a:pt x="1455" y="1145"/>
                  </a:lnTo>
                  <a:lnTo>
                    <a:pt x="1456" y="1145"/>
                  </a:lnTo>
                  <a:lnTo>
                    <a:pt x="1458" y="1145"/>
                  </a:lnTo>
                  <a:lnTo>
                    <a:pt x="1458" y="1145"/>
                  </a:lnTo>
                  <a:lnTo>
                    <a:pt x="1459" y="1145"/>
                  </a:lnTo>
                  <a:lnTo>
                    <a:pt x="1460" y="1145"/>
                  </a:lnTo>
                  <a:lnTo>
                    <a:pt x="1461" y="1145"/>
                  </a:lnTo>
                  <a:lnTo>
                    <a:pt x="1461" y="1145"/>
                  </a:lnTo>
                  <a:lnTo>
                    <a:pt x="1463" y="1145"/>
                  </a:lnTo>
                  <a:lnTo>
                    <a:pt x="1464" y="1145"/>
                  </a:lnTo>
                  <a:lnTo>
                    <a:pt x="1465" y="1145"/>
                  </a:lnTo>
                  <a:lnTo>
                    <a:pt x="1465" y="1145"/>
                  </a:lnTo>
                  <a:lnTo>
                    <a:pt x="1466" y="1144"/>
                  </a:lnTo>
                  <a:lnTo>
                    <a:pt x="1468" y="1144"/>
                  </a:lnTo>
                  <a:lnTo>
                    <a:pt x="1469" y="1144"/>
                  </a:lnTo>
                  <a:lnTo>
                    <a:pt x="1469" y="1143"/>
                  </a:lnTo>
                  <a:lnTo>
                    <a:pt x="1470" y="1143"/>
                  </a:lnTo>
                  <a:lnTo>
                    <a:pt x="1471" y="1140"/>
                  </a:lnTo>
                  <a:lnTo>
                    <a:pt x="1473" y="1139"/>
                  </a:lnTo>
                  <a:lnTo>
                    <a:pt x="1473" y="1137"/>
                  </a:lnTo>
                  <a:lnTo>
                    <a:pt x="1474" y="1134"/>
                  </a:lnTo>
                  <a:lnTo>
                    <a:pt x="1475" y="1130"/>
                  </a:lnTo>
                  <a:lnTo>
                    <a:pt x="1476" y="1128"/>
                  </a:lnTo>
                  <a:lnTo>
                    <a:pt x="1476" y="1127"/>
                  </a:lnTo>
                  <a:lnTo>
                    <a:pt x="1478" y="1125"/>
                  </a:lnTo>
                  <a:lnTo>
                    <a:pt x="1479" y="1127"/>
                  </a:lnTo>
                  <a:lnTo>
                    <a:pt x="1480" y="1129"/>
                  </a:lnTo>
                  <a:lnTo>
                    <a:pt x="1480" y="1132"/>
                  </a:lnTo>
                  <a:lnTo>
                    <a:pt x="1481" y="1134"/>
                  </a:lnTo>
                  <a:lnTo>
                    <a:pt x="1483" y="1135"/>
                  </a:lnTo>
                  <a:lnTo>
                    <a:pt x="1484" y="1137"/>
                  </a:lnTo>
                  <a:lnTo>
                    <a:pt x="1484" y="1138"/>
                  </a:lnTo>
                  <a:lnTo>
                    <a:pt x="1485" y="1137"/>
                  </a:lnTo>
                  <a:lnTo>
                    <a:pt x="1486" y="1135"/>
                  </a:lnTo>
                  <a:lnTo>
                    <a:pt x="1488" y="1134"/>
                  </a:lnTo>
                  <a:lnTo>
                    <a:pt x="1488" y="1132"/>
                  </a:lnTo>
                  <a:lnTo>
                    <a:pt x="1489" y="1129"/>
                  </a:lnTo>
                  <a:lnTo>
                    <a:pt x="1490" y="1127"/>
                  </a:lnTo>
                  <a:lnTo>
                    <a:pt x="1491" y="1125"/>
                  </a:lnTo>
                  <a:lnTo>
                    <a:pt x="1491" y="1124"/>
                  </a:lnTo>
                  <a:lnTo>
                    <a:pt x="1492" y="1124"/>
                  </a:lnTo>
                  <a:lnTo>
                    <a:pt x="1494" y="1125"/>
                  </a:lnTo>
                  <a:lnTo>
                    <a:pt x="1495" y="1127"/>
                  </a:lnTo>
                  <a:lnTo>
                    <a:pt x="1495" y="1128"/>
                  </a:lnTo>
                  <a:lnTo>
                    <a:pt x="1496" y="1130"/>
                  </a:lnTo>
                  <a:lnTo>
                    <a:pt x="1497" y="1133"/>
                  </a:lnTo>
                  <a:lnTo>
                    <a:pt x="1499" y="1134"/>
                  </a:lnTo>
                  <a:lnTo>
                    <a:pt x="1499" y="1137"/>
                  </a:lnTo>
                  <a:lnTo>
                    <a:pt x="1500" y="1137"/>
                  </a:lnTo>
                  <a:lnTo>
                    <a:pt x="1501" y="1137"/>
                  </a:lnTo>
                  <a:lnTo>
                    <a:pt x="1502" y="1133"/>
                  </a:lnTo>
                  <a:lnTo>
                    <a:pt x="1502" y="1128"/>
                  </a:lnTo>
                  <a:lnTo>
                    <a:pt x="1504" y="1119"/>
                  </a:lnTo>
                  <a:lnTo>
                    <a:pt x="1505" y="1107"/>
                  </a:lnTo>
                  <a:lnTo>
                    <a:pt x="1506" y="1093"/>
                  </a:lnTo>
                  <a:lnTo>
                    <a:pt x="1506" y="1079"/>
                  </a:lnTo>
                  <a:lnTo>
                    <a:pt x="1507" y="1066"/>
                  </a:lnTo>
                  <a:lnTo>
                    <a:pt x="1509" y="1057"/>
                  </a:lnTo>
                  <a:lnTo>
                    <a:pt x="1510" y="1052"/>
                  </a:lnTo>
                  <a:lnTo>
                    <a:pt x="1511" y="1052"/>
                  </a:lnTo>
                  <a:lnTo>
                    <a:pt x="1511" y="1058"/>
                  </a:lnTo>
                  <a:lnTo>
                    <a:pt x="1512" y="1068"/>
                  </a:lnTo>
                  <a:lnTo>
                    <a:pt x="1514" y="1082"/>
                  </a:lnTo>
                  <a:lnTo>
                    <a:pt x="1515" y="1096"/>
                  </a:lnTo>
                  <a:lnTo>
                    <a:pt x="1515" y="1109"/>
                  </a:lnTo>
                  <a:lnTo>
                    <a:pt x="1516" y="1120"/>
                  </a:lnTo>
                  <a:lnTo>
                    <a:pt x="1517" y="1129"/>
                  </a:lnTo>
                  <a:lnTo>
                    <a:pt x="1519" y="1135"/>
                  </a:lnTo>
                  <a:lnTo>
                    <a:pt x="1519" y="1140"/>
                  </a:lnTo>
                  <a:lnTo>
                    <a:pt x="1520" y="1143"/>
                  </a:lnTo>
                  <a:lnTo>
                    <a:pt x="1521" y="1145"/>
                  </a:lnTo>
                  <a:lnTo>
                    <a:pt x="1522" y="1147"/>
                  </a:lnTo>
                  <a:lnTo>
                    <a:pt x="1522" y="1148"/>
                  </a:lnTo>
                  <a:lnTo>
                    <a:pt x="1524" y="1148"/>
                  </a:lnTo>
                  <a:lnTo>
                    <a:pt x="1525" y="1148"/>
                  </a:lnTo>
                  <a:lnTo>
                    <a:pt x="1526" y="1147"/>
                  </a:lnTo>
                  <a:lnTo>
                    <a:pt x="1526" y="1145"/>
                  </a:lnTo>
                  <a:lnTo>
                    <a:pt x="1527" y="1144"/>
                  </a:lnTo>
                  <a:lnTo>
                    <a:pt x="1528" y="1144"/>
                  </a:lnTo>
                  <a:lnTo>
                    <a:pt x="1530" y="1143"/>
                  </a:lnTo>
                  <a:lnTo>
                    <a:pt x="1530" y="1143"/>
                  </a:lnTo>
                  <a:lnTo>
                    <a:pt x="1531" y="1143"/>
                  </a:lnTo>
                  <a:lnTo>
                    <a:pt x="1532" y="114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35" y="1144"/>
                  </a:lnTo>
                  <a:lnTo>
                    <a:pt x="1536" y="1144"/>
                  </a:lnTo>
                  <a:lnTo>
                    <a:pt x="1537" y="1144"/>
                  </a:lnTo>
                  <a:lnTo>
                    <a:pt x="1537" y="1144"/>
                  </a:lnTo>
                  <a:lnTo>
                    <a:pt x="1538" y="1144"/>
                  </a:lnTo>
                  <a:lnTo>
                    <a:pt x="1540" y="1144"/>
                  </a:lnTo>
                  <a:lnTo>
                    <a:pt x="1541" y="1144"/>
                  </a:lnTo>
                  <a:lnTo>
                    <a:pt x="1541" y="1144"/>
                  </a:lnTo>
                  <a:lnTo>
                    <a:pt x="1542" y="1143"/>
                  </a:lnTo>
                  <a:lnTo>
                    <a:pt x="1543" y="1143"/>
                  </a:lnTo>
                  <a:lnTo>
                    <a:pt x="1545" y="1143"/>
                  </a:lnTo>
                  <a:lnTo>
                    <a:pt x="1545" y="1142"/>
                  </a:lnTo>
                  <a:lnTo>
                    <a:pt x="1546" y="1142"/>
                  </a:lnTo>
                  <a:lnTo>
                    <a:pt x="1547" y="1140"/>
                  </a:lnTo>
                  <a:lnTo>
                    <a:pt x="1548" y="1140"/>
                  </a:lnTo>
                  <a:lnTo>
                    <a:pt x="1548" y="1139"/>
                  </a:lnTo>
                  <a:lnTo>
                    <a:pt x="1550" y="1138"/>
                  </a:lnTo>
                  <a:lnTo>
                    <a:pt x="1551" y="1137"/>
                  </a:lnTo>
                  <a:lnTo>
                    <a:pt x="1552" y="1135"/>
                  </a:lnTo>
                  <a:lnTo>
                    <a:pt x="1552" y="1134"/>
                  </a:lnTo>
                  <a:lnTo>
                    <a:pt x="1553" y="1133"/>
                  </a:lnTo>
                  <a:lnTo>
                    <a:pt x="1555" y="1132"/>
                  </a:lnTo>
                  <a:lnTo>
                    <a:pt x="1556" y="1132"/>
                  </a:lnTo>
                  <a:lnTo>
                    <a:pt x="1556" y="1132"/>
                  </a:lnTo>
                  <a:lnTo>
                    <a:pt x="1557" y="1133"/>
                  </a:lnTo>
                  <a:lnTo>
                    <a:pt x="1558" y="1133"/>
                  </a:lnTo>
                  <a:lnTo>
                    <a:pt x="1560" y="1134"/>
                  </a:lnTo>
                  <a:lnTo>
                    <a:pt x="1560" y="1135"/>
                  </a:lnTo>
                  <a:lnTo>
                    <a:pt x="1561" y="1135"/>
                  </a:lnTo>
                  <a:lnTo>
                    <a:pt x="1562" y="1137"/>
                  </a:lnTo>
                  <a:lnTo>
                    <a:pt x="1563" y="1137"/>
                  </a:lnTo>
                  <a:lnTo>
                    <a:pt x="1563" y="1138"/>
                  </a:lnTo>
                  <a:lnTo>
                    <a:pt x="1564" y="1138"/>
                  </a:lnTo>
                  <a:lnTo>
                    <a:pt x="1566" y="1139"/>
                  </a:lnTo>
                  <a:lnTo>
                    <a:pt x="1567" y="1140"/>
                  </a:lnTo>
                  <a:lnTo>
                    <a:pt x="1568" y="1142"/>
                  </a:lnTo>
                  <a:lnTo>
                    <a:pt x="1568" y="1142"/>
                  </a:lnTo>
                  <a:lnTo>
                    <a:pt x="1569" y="1143"/>
                  </a:lnTo>
                  <a:lnTo>
                    <a:pt x="1571" y="1143"/>
                  </a:lnTo>
                  <a:lnTo>
                    <a:pt x="1572" y="1143"/>
                  </a:lnTo>
                  <a:lnTo>
                    <a:pt x="1572" y="1144"/>
                  </a:lnTo>
                  <a:lnTo>
                    <a:pt x="1573" y="1144"/>
                  </a:lnTo>
                  <a:lnTo>
                    <a:pt x="1574" y="1144"/>
                  </a:lnTo>
                  <a:lnTo>
                    <a:pt x="1576" y="1144"/>
                  </a:lnTo>
                  <a:lnTo>
                    <a:pt x="1576" y="1144"/>
                  </a:lnTo>
                  <a:lnTo>
                    <a:pt x="1577" y="1144"/>
                  </a:lnTo>
                  <a:lnTo>
                    <a:pt x="1578" y="1144"/>
                  </a:lnTo>
                  <a:lnTo>
                    <a:pt x="1579" y="1144"/>
                  </a:lnTo>
                  <a:lnTo>
                    <a:pt x="1579" y="1144"/>
                  </a:lnTo>
                  <a:lnTo>
                    <a:pt x="1581" y="1144"/>
                  </a:lnTo>
                  <a:lnTo>
                    <a:pt x="1582" y="1144"/>
                  </a:lnTo>
                  <a:lnTo>
                    <a:pt x="1583" y="1144"/>
                  </a:lnTo>
                  <a:lnTo>
                    <a:pt x="1583" y="1144"/>
                  </a:lnTo>
                  <a:lnTo>
                    <a:pt x="1584" y="1144"/>
                  </a:lnTo>
                  <a:lnTo>
                    <a:pt x="1586" y="1144"/>
                  </a:lnTo>
                  <a:lnTo>
                    <a:pt x="1587" y="1144"/>
                  </a:lnTo>
                  <a:lnTo>
                    <a:pt x="1587" y="1144"/>
                  </a:lnTo>
                  <a:lnTo>
                    <a:pt x="1588" y="1144"/>
                  </a:lnTo>
                  <a:lnTo>
                    <a:pt x="1589" y="1144"/>
                  </a:lnTo>
                  <a:lnTo>
                    <a:pt x="1591" y="1144"/>
                  </a:lnTo>
                  <a:lnTo>
                    <a:pt x="1591" y="1144"/>
                  </a:lnTo>
                  <a:lnTo>
                    <a:pt x="1592" y="1144"/>
                  </a:lnTo>
                  <a:lnTo>
                    <a:pt x="1593" y="1144"/>
                  </a:lnTo>
                  <a:lnTo>
                    <a:pt x="1594" y="1144"/>
                  </a:lnTo>
                  <a:lnTo>
                    <a:pt x="1594" y="1144"/>
                  </a:lnTo>
                  <a:lnTo>
                    <a:pt x="1596" y="1144"/>
                  </a:lnTo>
                  <a:lnTo>
                    <a:pt x="1597" y="1144"/>
                  </a:lnTo>
                  <a:lnTo>
                    <a:pt x="1598" y="1144"/>
                  </a:lnTo>
                  <a:lnTo>
                    <a:pt x="1598" y="1145"/>
                  </a:lnTo>
                  <a:lnTo>
                    <a:pt x="1599" y="1145"/>
                  </a:lnTo>
                  <a:lnTo>
                    <a:pt x="1600" y="1145"/>
                  </a:lnTo>
                  <a:lnTo>
                    <a:pt x="1602" y="1145"/>
                  </a:lnTo>
                  <a:lnTo>
                    <a:pt x="1602" y="1145"/>
                  </a:lnTo>
                  <a:lnTo>
                    <a:pt x="1603" y="1145"/>
                  </a:lnTo>
                  <a:lnTo>
                    <a:pt x="1604" y="1145"/>
                  </a:lnTo>
                  <a:lnTo>
                    <a:pt x="1605" y="1145"/>
                  </a:lnTo>
                  <a:lnTo>
                    <a:pt x="1605" y="1145"/>
                  </a:lnTo>
                  <a:lnTo>
                    <a:pt x="1607" y="1144"/>
                  </a:lnTo>
                  <a:lnTo>
                    <a:pt x="1608" y="1144"/>
                  </a:lnTo>
                  <a:lnTo>
                    <a:pt x="1609" y="1144"/>
                  </a:lnTo>
                  <a:lnTo>
                    <a:pt x="1609" y="1144"/>
                  </a:lnTo>
                  <a:lnTo>
                    <a:pt x="1610" y="1144"/>
                  </a:lnTo>
                  <a:lnTo>
                    <a:pt x="1612" y="1145"/>
                  </a:lnTo>
                  <a:lnTo>
                    <a:pt x="1613" y="1145"/>
                  </a:lnTo>
                  <a:lnTo>
                    <a:pt x="1613" y="1145"/>
                  </a:lnTo>
                  <a:lnTo>
                    <a:pt x="1614" y="1147"/>
                  </a:lnTo>
                  <a:lnTo>
                    <a:pt x="1615" y="1147"/>
                  </a:lnTo>
                  <a:lnTo>
                    <a:pt x="1617" y="1147"/>
                  </a:lnTo>
                  <a:lnTo>
                    <a:pt x="1617" y="1147"/>
                  </a:lnTo>
                  <a:lnTo>
                    <a:pt x="1618" y="1145"/>
                  </a:lnTo>
                  <a:lnTo>
                    <a:pt x="1619" y="1145"/>
                  </a:lnTo>
                  <a:lnTo>
                    <a:pt x="1620" y="1144"/>
                  </a:lnTo>
                  <a:lnTo>
                    <a:pt x="1620" y="1143"/>
                  </a:lnTo>
                  <a:lnTo>
                    <a:pt x="1622" y="1143"/>
                  </a:lnTo>
                  <a:lnTo>
                    <a:pt x="1623" y="1142"/>
                  </a:lnTo>
                  <a:lnTo>
                    <a:pt x="1624" y="1140"/>
                  </a:lnTo>
                  <a:lnTo>
                    <a:pt x="1625" y="1140"/>
                  </a:lnTo>
                  <a:lnTo>
                    <a:pt x="1625" y="1140"/>
                  </a:lnTo>
                  <a:lnTo>
                    <a:pt x="1627" y="1140"/>
                  </a:lnTo>
                  <a:lnTo>
                    <a:pt x="1628" y="1140"/>
                  </a:lnTo>
                  <a:lnTo>
                    <a:pt x="1629" y="1140"/>
                  </a:lnTo>
                  <a:lnTo>
                    <a:pt x="1629" y="1142"/>
                  </a:lnTo>
                  <a:lnTo>
                    <a:pt x="1630" y="1142"/>
                  </a:lnTo>
                  <a:lnTo>
                    <a:pt x="1632" y="1143"/>
                  </a:lnTo>
                  <a:lnTo>
                    <a:pt x="1633" y="1143"/>
                  </a:lnTo>
                  <a:lnTo>
                    <a:pt x="1633" y="1143"/>
                  </a:lnTo>
                  <a:lnTo>
                    <a:pt x="1634" y="1144"/>
                  </a:lnTo>
                  <a:lnTo>
                    <a:pt x="1635" y="1144"/>
                  </a:lnTo>
                  <a:lnTo>
                    <a:pt x="1636" y="1144"/>
                  </a:lnTo>
                  <a:lnTo>
                    <a:pt x="1636" y="1144"/>
                  </a:lnTo>
                  <a:lnTo>
                    <a:pt x="1638" y="1144"/>
                  </a:lnTo>
                  <a:lnTo>
                    <a:pt x="1639" y="1144"/>
                  </a:lnTo>
                  <a:lnTo>
                    <a:pt x="1640" y="1144"/>
                  </a:lnTo>
                  <a:lnTo>
                    <a:pt x="1640" y="1144"/>
                  </a:lnTo>
                  <a:lnTo>
                    <a:pt x="1641" y="1144"/>
                  </a:lnTo>
                  <a:lnTo>
                    <a:pt x="1643" y="1145"/>
                  </a:lnTo>
                  <a:lnTo>
                    <a:pt x="1644" y="1145"/>
                  </a:lnTo>
                  <a:lnTo>
                    <a:pt x="1644" y="1147"/>
                  </a:lnTo>
                  <a:lnTo>
                    <a:pt x="1645" y="1147"/>
                  </a:lnTo>
                  <a:lnTo>
                    <a:pt x="1646" y="1147"/>
                  </a:lnTo>
                  <a:lnTo>
                    <a:pt x="1648" y="1147"/>
                  </a:lnTo>
                  <a:lnTo>
                    <a:pt x="1648" y="1145"/>
                  </a:lnTo>
                  <a:lnTo>
                    <a:pt x="1649" y="1144"/>
                  </a:lnTo>
                  <a:lnTo>
                    <a:pt x="1650" y="1143"/>
                  </a:lnTo>
                  <a:lnTo>
                    <a:pt x="1651" y="1142"/>
                  </a:lnTo>
                  <a:lnTo>
                    <a:pt x="1651" y="1139"/>
                  </a:lnTo>
                  <a:lnTo>
                    <a:pt x="1653" y="1135"/>
                  </a:lnTo>
                  <a:lnTo>
                    <a:pt x="1654" y="1132"/>
                  </a:lnTo>
                  <a:lnTo>
                    <a:pt x="1655" y="1128"/>
                  </a:lnTo>
                  <a:lnTo>
                    <a:pt x="1655" y="1125"/>
                  </a:lnTo>
                  <a:lnTo>
                    <a:pt x="1656" y="1124"/>
                  </a:lnTo>
                  <a:lnTo>
                    <a:pt x="1658" y="1123"/>
                  </a:lnTo>
                  <a:lnTo>
                    <a:pt x="1659" y="1123"/>
                  </a:lnTo>
                  <a:lnTo>
                    <a:pt x="1659" y="1125"/>
                  </a:lnTo>
                  <a:lnTo>
                    <a:pt x="1660" y="1128"/>
                  </a:lnTo>
                  <a:lnTo>
                    <a:pt x="1661" y="1130"/>
                  </a:lnTo>
                  <a:lnTo>
                    <a:pt x="1663" y="1133"/>
                  </a:lnTo>
                  <a:lnTo>
                    <a:pt x="1663" y="1137"/>
                  </a:lnTo>
                  <a:lnTo>
                    <a:pt x="1664" y="1138"/>
                  </a:lnTo>
                  <a:lnTo>
                    <a:pt x="1665" y="1140"/>
                  </a:lnTo>
                  <a:lnTo>
                    <a:pt x="1666" y="1140"/>
                  </a:lnTo>
                  <a:lnTo>
                    <a:pt x="1666" y="1142"/>
                  </a:lnTo>
                  <a:lnTo>
                    <a:pt x="1668" y="1143"/>
                  </a:lnTo>
                  <a:lnTo>
                    <a:pt x="1669" y="1143"/>
                  </a:lnTo>
                  <a:lnTo>
                    <a:pt x="1670" y="1143"/>
                  </a:lnTo>
                  <a:lnTo>
                    <a:pt x="1670" y="1143"/>
                  </a:lnTo>
                  <a:lnTo>
                    <a:pt x="1671" y="1143"/>
                  </a:lnTo>
                  <a:lnTo>
                    <a:pt x="1672" y="1144"/>
                  </a:lnTo>
                  <a:lnTo>
                    <a:pt x="1674" y="1144"/>
                  </a:lnTo>
                  <a:lnTo>
                    <a:pt x="1674" y="1144"/>
                  </a:lnTo>
                  <a:lnTo>
                    <a:pt x="1675" y="1144"/>
                  </a:lnTo>
                  <a:lnTo>
                    <a:pt x="1676" y="1144"/>
                  </a:lnTo>
                  <a:lnTo>
                    <a:pt x="1677" y="1144"/>
                  </a:lnTo>
                  <a:lnTo>
                    <a:pt x="1679" y="1144"/>
                  </a:lnTo>
                  <a:lnTo>
                    <a:pt x="1679" y="1144"/>
                  </a:lnTo>
                  <a:lnTo>
                    <a:pt x="1680" y="1144"/>
                  </a:lnTo>
                  <a:lnTo>
                    <a:pt x="1681" y="1144"/>
                  </a:lnTo>
                  <a:lnTo>
                    <a:pt x="1682" y="1144"/>
                  </a:lnTo>
                  <a:lnTo>
                    <a:pt x="1682" y="1144"/>
                  </a:lnTo>
                  <a:lnTo>
                    <a:pt x="1684" y="1144"/>
                  </a:lnTo>
                  <a:lnTo>
                    <a:pt x="1685" y="1144"/>
                  </a:lnTo>
                  <a:lnTo>
                    <a:pt x="1686" y="1144"/>
                  </a:lnTo>
                  <a:lnTo>
                    <a:pt x="1686" y="1143"/>
                  </a:lnTo>
                  <a:lnTo>
                    <a:pt x="1687" y="1142"/>
                  </a:lnTo>
                  <a:lnTo>
                    <a:pt x="1689" y="1139"/>
                  </a:lnTo>
                  <a:lnTo>
                    <a:pt x="1690" y="1135"/>
                  </a:lnTo>
                  <a:lnTo>
                    <a:pt x="1690" y="1132"/>
                  </a:lnTo>
                  <a:lnTo>
                    <a:pt x="1691" y="1128"/>
                  </a:lnTo>
                  <a:lnTo>
                    <a:pt x="1692" y="1124"/>
                  </a:lnTo>
                  <a:lnTo>
                    <a:pt x="1694" y="1122"/>
                  </a:lnTo>
                  <a:lnTo>
                    <a:pt x="1694" y="1120"/>
                  </a:lnTo>
                  <a:lnTo>
                    <a:pt x="1695" y="1120"/>
                  </a:lnTo>
                  <a:lnTo>
                    <a:pt x="1696" y="1122"/>
                  </a:lnTo>
                  <a:lnTo>
                    <a:pt x="1697" y="1124"/>
                  </a:lnTo>
                  <a:lnTo>
                    <a:pt x="1697" y="1128"/>
                  </a:lnTo>
                  <a:lnTo>
                    <a:pt x="1699" y="1130"/>
                  </a:lnTo>
                  <a:lnTo>
                    <a:pt x="1700" y="1133"/>
                  </a:lnTo>
                  <a:lnTo>
                    <a:pt x="1701" y="1135"/>
                  </a:lnTo>
                  <a:lnTo>
                    <a:pt x="1701" y="1138"/>
                  </a:lnTo>
                  <a:lnTo>
                    <a:pt x="1702" y="1139"/>
                  </a:lnTo>
                  <a:lnTo>
                    <a:pt x="1704" y="1140"/>
                  </a:lnTo>
                  <a:lnTo>
                    <a:pt x="1705" y="1142"/>
                  </a:lnTo>
                  <a:lnTo>
                    <a:pt x="1705" y="1143"/>
                  </a:lnTo>
                  <a:lnTo>
                    <a:pt x="1706" y="1143"/>
                  </a:lnTo>
                  <a:lnTo>
                    <a:pt x="1707" y="1143"/>
                  </a:lnTo>
                  <a:lnTo>
                    <a:pt x="1708" y="1143"/>
                  </a:lnTo>
                  <a:lnTo>
                    <a:pt x="1708" y="1143"/>
                  </a:lnTo>
                  <a:lnTo>
                    <a:pt x="1710" y="1144"/>
                  </a:lnTo>
                  <a:lnTo>
                    <a:pt x="1711" y="1144"/>
                  </a:lnTo>
                  <a:lnTo>
                    <a:pt x="1712" y="1144"/>
                  </a:lnTo>
                  <a:lnTo>
                    <a:pt x="1712" y="1143"/>
                  </a:lnTo>
                  <a:lnTo>
                    <a:pt x="1713" y="1143"/>
                  </a:lnTo>
                  <a:lnTo>
                    <a:pt x="1715" y="1140"/>
                  </a:lnTo>
                  <a:lnTo>
                    <a:pt x="1716" y="1139"/>
                  </a:lnTo>
                  <a:lnTo>
                    <a:pt x="1716" y="1137"/>
                  </a:lnTo>
                  <a:lnTo>
                    <a:pt x="1717" y="1134"/>
                  </a:lnTo>
                  <a:lnTo>
                    <a:pt x="1718" y="1132"/>
                  </a:lnTo>
                  <a:lnTo>
                    <a:pt x="1720" y="1128"/>
                  </a:lnTo>
                  <a:lnTo>
                    <a:pt x="1720" y="1120"/>
                  </a:lnTo>
                  <a:lnTo>
                    <a:pt x="1721" y="1109"/>
                  </a:lnTo>
                  <a:lnTo>
                    <a:pt x="1722" y="1091"/>
                  </a:lnTo>
                  <a:lnTo>
                    <a:pt x="1723" y="1068"/>
                  </a:lnTo>
                  <a:lnTo>
                    <a:pt x="1723" y="1046"/>
                  </a:lnTo>
                  <a:lnTo>
                    <a:pt x="1725" y="1030"/>
                  </a:lnTo>
                  <a:lnTo>
                    <a:pt x="1726" y="1026"/>
                  </a:lnTo>
                  <a:lnTo>
                    <a:pt x="1727" y="1032"/>
                  </a:lnTo>
                  <a:lnTo>
                    <a:pt x="1727" y="1050"/>
                  </a:lnTo>
                  <a:lnTo>
                    <a:pt x="1728" y="1068"/>
                  </a:lnTo>
                  <a:lnTo>
                    <a:pt x="1730" y="1088"/>
                  </a:lnTo>
                  <a:lnTo>
                    <a:pt x="1731" y="1103"/>
                  </a:lnTo>
                  <a:lnTo>
                    <a:pt x="1731" y="1115"/>
                  </a:lnTo>
                  <a:lnTo>
                    <a:pt x="1732" y="1124"/>
                  </a:lnTo>
                  <a:lnTo>
                    <a:pt x="1733" y="1129"/>
                  </a:lnTo>
                  <a:lnTo>
                    <a:pt x="1735" y="1133"/>
                  </a:lnTo>
                  <a:lnTo>
                    <a:pt x="1736" y="1137"/>
                  </a:lnTo>
                  <a:lnTo>
                    <a:pt x="1736" y="1138"/>
                  </a:lnTo>
                  <a:lnTo>
                    <a:pt x="1737" y="1139"/>
                  </a:lnTo>
                  <a:lnTo>
                    <a:pt x="1738" y="1139"/>
                  </a:lnTo>
                  <a:lnTo>
                    <a:pt x="1740" y="1139"/>
                  </a:lnTo>
                  <a:lnTo>
                    <a:pt x="1740" y="1138"/>
                  </a:lnTo>
                  <a:lnTo>
                    <a:pt x="1741" y="1137"/>
                  </a:lnTo>
                  <a:lnTo>
                    <a:pt x="1742" y="1134"/>
                  </a:lnTo>
                  <a:lnTo>
                    <a:pt x="1743" y="1133"/>
                  </a:lnTo>
                  <a:lnTo>
                    <a:pt x="1743" y="1132"/>
                  </a:lnTo>
                  <a:lnTo>
                    <a:pt x="1744" y="1132"/>
                  </a:lnTo>
                  <a:lnTo>
                    <a:pt x="1746" y="1133"/>
                  </a:lnTo>
                  <a:lnTo>
                    <a:pt x="1747" y="1134"/>
                  </a:lnTo>
                  <a:lnTo>
                    <a:pt x="1747" y="1137"/>
                  </a:lnTo>
                  <a:lnTo>
                    <a:pt x="1748" y="1138"/>
                  </a:lnTo>
                  <a:lnTo>
                    <a:pt x="1749" y="1140"/>
                  </a:lnTo>
                  <a:lnTo>
                    <a:pt x="1751" y="1142"/>
                  </a:lnTo>
                  <a:lnTo>
                    <a:pt x="1751" y="1143"/>
                  </a:lnTo>
                  <a:lnTo>
                    <a:pt x="1752" y="1144"/>
                  </a:lnTo>
                  <a:lnTo>
                    <a:pt x="1753" y="1144"/>
                  </a:lnTo>
                  <a:lnTo>
                    <a:pt x="1754" y="1145"/>
                  </a:lnTo>
                  <a:lnTo>
                    <a:pt x="1754" y="1145"/>
                  </a:lnTo>
                  <a:lnTo>
                    <a:pt x="1756" y="1145"/>
                  </a:lnTo>
                  <a:lnTo>
                    <a:pt x="1757" y="1147"/>
                  </a:lnTo>
                  <a:lnTo>
                    <a:pt x="1758" y="1147"/>
                  </a:lnTo>
                  <a:lnTo>
                    <a:pt x="1758" y="1147"/>
                  </a:lnTo>
                  <a:lnTo>
                    <a:pt x="1759" y="1147"/>
                  </a:lnTo>
                  <a:lnTo>
                    <a:pt x="1761" y="1147"/>
                  </a:lnTo>
                  <a:lnTo>
                    <a:pt x="1762" y="1145"/>
                  </a:lnTo>
                  <a:lnTo>
                    <a:pt x="1762" y="1144"/>
                  </a:lnTo>
                  <a:lnTo>
                    <a:pt x="1763" y="1143"/>
                  </a:lnTo>
                  <a:lnTo>
                    <a:pt x="1764" y="1142"/>
                  </a:lnTo>
                  <a:lnTo>
                    <a:pt x="1766" y="1139"/>
                  </a:lnTo>
                  <a:lnTo>
                    <a:pt x="1766" y="1137"/>
                  </a:lnTo>
                  <a:lnTo>
                    <a:pt x="1767" y="1133"/>
                  </a:lnTo>
                  <a:lnTo>
                    <a:pt x="1768" y="1128"/>
                  </a:lnTo>
                  <a:lnTo>
                    <a:pt x="1769" y="1124"/>
                  </a:lnTo>
                  <a:lnTo>
                    <a:pt x="1769" y="1120"/>
                  </a:lnTo>
                  <a:lnTo>
                    <a:pt x="1771" y="1117"/>
                  </a:lnTo>
                  <a:lnTo>
                    <a:pt x="1772" y="1115"/>
                  </a:lnTo>
                  <a:lnTo>
                    <a:pt x="1773" y="1115"/>
                  </a:lnTo>
                  <a:lnTo>
                    <a:pt x="1773" y="1118"/>
                  </a:lnTo>
                  <a:lnTo>
                    <a:pt x="1774" y="1120"/>
                  </a:lnTo>
                  <a:lnTo>
                    <a:pt x="1776" y="1125"/>
                  </a:lnTo>
                  <a:lnTo>
                    <a:pt x="1777" y="1129"/>
                  </a:lnTo>
                  <a:lnTo>
                    <a:pt x="1777" y="1133"/>
                  </a:lnTo>
                  <a:lnTo>
                    <a:pt x="1778" y="1135"/>
                  </a:lnTo>
                  <a:lnTo>
                    <a:pt x="1779" y="1138"/>
                  </a:lnTo>
                  <a:lnTo>
                    <a:pt x="1780" y="1139"/>
                  </a:lnTo>
                  <a:lnTo>
                    <a:pt x="1780" y="1140"/>
                  </a:lnTo>
                  <a:lnTo>
                    <a:pt x="1782" y="1142"/>
                  </a:lnTo>
                  <a:lnTo>
                    <a:pt x="1783" y="1142"/>
                  </a:lnTo>
                  <a:lnTo>
                    <a:pt x="1784" y="1143"/>
                  </a:lnTo>
                  <a:lnTo>
                    <a:pt x="1784" y="1143"/>
                  </a:lnTo>
                  <a:lnTo>
                    <a:pt x="1785" y="1144"/>
                  </a:lnTo>
                  <a:lnTo>
                    <a:pt x="1787" y="1144"/>
                  </a:lnTo>
                  <a:lnTo>
                    <a:pt x="1788" y="1144"/>
                  </a:lnTo>
                  <a:lnTo>
                    <a:pt x="1788" y="1144"/>
                  </a:lnTo>
                  <a:lnTo>
                    <a:pt x="1789" y="1144"/>
                  </a:lnTo>
                  <a:lnTo>
                    <a:pt x="1790" y="1144"/>
                  </a:lnTo>
                  <a:lnTo>
                    <a:pt x="1792" y="1144"/>
                  </a:lnTo>
                  <a:lnTo>
                    <a:pt x="1793" y="1144"/>
                  </a:lnTo>
                  <a:lnTo>
                    <a:pt x="1793" y="1144"/>
                  </a:lnTo>
                  <a:lnTo>
                    <a:pt x="1794" y="1144"/>
                  </a:lnTo>
                  <a:lnTo>
                    <a:pt x="1795" y="1144"/>
                  </a:lnTo>
                  <a:lnTo>
                    <a:pt x="1797" y="1143"/>
                  </a:lnTo>
                  <a:lnTo>
                    <a:pt x="1797" y="1143"/>
                  </a:lnTo>
                  <a:lnTo>
                    <a:pt x="1798" y="1143"/>
                  </a:lnTo>
                  <a:lnTo>
                    <a:pt x="1799" y="1143"/>
                  </a:lnTo>
                  <a:lnTo>
                    <a:pt x="1800" y="1143"/>
                  </a:lnTo>
                  <a:lnTo>
                    <a:pt x="1800" y="1143"/>
                  </a:lnTo>
                  <a:lnTo>
                    <a:pt x="1802" y="1143"/>
                  </a:lnTo>
                  <a:lnTo>
                    <a:pt x="1803" y="1143"/>
                  </a:lnTo>
                  <a:lnTo>
                    <a:pt x="1804" y="1144"/>
                  </a:lnTo>
                  <a:lnTo>
                    <a:pt x="1804" y="1144"/>
                  </a:lnTo>
                  <a:lnTo>
                    <a:pt x="1805" y="1144"/>
                  </a:lnTo>
                  <a:lnTo>
                    <a:pt x="1807" y="1144"/>
                  </a:lnTo>
                  <a:lnTo>
                    <a:pt x="1808" y="1143"/>
                  </a:lnTo>
                  <a:lnTo>
                    <a:pt x="1808" y="1143"/>
                  </a:lnTo>
                  <a:lnTo>
                    <a:pt x="1809" y="1142"/>
                  </a:lnTo>
                  <a:lnTo>
                    <a:pt x="1810" y="1140"/>
                  </a:lnTo>
                  <a:lnTo>
                    <a:pt x="1811" y="1135"/>
                  </a:lnTo>
                  <a:lnTo>
                    <a:pt x="1811" y="1128"/>
                  </a:lnTo>
                  <a:lnTo>
                    <a:pt x="1813" y="1117"/>
                  </a:lnTo>
                  <a:lnTo>
                    <a:pt x="1814" y="1098"/>
                  </a:lnTo>
                  <a:lnTo>
                    <a:pt x="1815" y="1075"/>
                  </a:lnTo>
                  <a:lnTo>
                    <a:pt x="1815" y="1047"/>
                  </a:lnTo>
                  <a:lnTo>
                    <a:pt x="1816" y="1019"/>
                  </a:lnTo>
                  <a:lnTo>
                    <a:pt x="1818" y="994"/>
                  </a:lnTo>
                  <a:lnTo>
                    <a:pt x="1819" y="978"/>
                  </a:lnTo>
                  <a:lnTo>
                    <a:pt x="1819" y="973"/>
                  </a:lnTo>
                  <a:lnTo>
                    <a:pt x="1820" y="980"/>
                  </a:lnTo>
                  <a:lnTo>
                    <a:pt x="1821" y="999"/>
                  </a:lnTo>
                  <a:lnTo>
                    <a:pt x="1823" y="1024"/>
                  </a:lnTo>
                  <a:lnTo>
                    <a:pt x="1823" y="1050"/>
                  </a:lnTo>
                  <a:lnTo>
                    <a:pt x="1824" y="1075"/>
                  </a:lnTo>
                  <a:lnTo>
                    <a:pt x="1825" y="1096"/>
                  </a:lnTo>
                  <a:lnTo>
                    <a:pt x="1826" y="1111"/>
                  </a:lnTo>
                  <a:lnTo>
                    <a:pt x="1826" y="1120"/>
                  </a:lnTo>
                  <a:lnTo>
                    <a:pt x="1828" y="1128"/>
                  </a:lnTo>
                  <a:lnTo>
                    <a:pt x="1829" y="1132"/>
                  </a:lnTo>
                  <a:lnTo>
                    <a:pt x="1830" y="1134"/>
                  </a:lnTo>
                  <a:lnTo>
                    <a:pt x="1830" y="1137"/>
                  </a:lnTo>
                  <a:lnTo>
                    <a:pt x="1831" y="1138"/>
                  </a:lnTo>
                  <a:lnTo>
                    <a:pt x="1833" y="1138"/>
                  </a:lnTo>
                  <a:lnTo>
                    <a:pt x="1834" y="1139"/>
                  </a:lnTo>
                  <a:lnTo>
                    <a:pt x="1834" y="1140"/>
                  </a:lnTo>
                  <a:lnTo>
                    <a:pt x="1835" y="1140"/>
                  </a:lnTo>
                  <a:lnTo>
                    <a:pt x="1836" y="1140"/>
                  </a:lnTo>
                  <a:lnTo>
                    <a:pt x="1838" y="1142"/>
                  </a:lnTo>
                  <a:lnTo>
                    <a:pt x="1838" y="1142"/>
                  </a:lnTo>
                  <a:lnTo>
                    <a:pt x="1839" y="1142"/>
                  </a:lnTo>
                  <a:lnTo>
                    <a:pt x="1840" y="1142"/>
                  </a:lnTo>
                  <a:lnTo>
                    <a:pt x="1841" y="1142"/>
                  </a:lnTo>
                  <a:lnTo>
                    <a:pt x="1841" y="1142"/>
                  </a:lnTo>
                  <a:lnTo>
                    <a:pt x="1843" y="1142"/>
                  </a:lnTo>
                  <a:lnTo>
                    <a:pt x="1844" y="1142"/>
                  </a:lnTo>
                  <a:lnTo>
                    <a:pt x="1845" y="1142"/>
                  </a:lnTo>
                  <a:lnTo>
                    <a:pt x="1846" y="1140"/>
                  </a:lnTo>
                  <a:lnTo>
                    <a:pt x="1846" y="1139"/>
                  </a:lnTo>
                  <a:lnTo>
                    <a:pt x="1847" y="1135"/>
                  </a:lnTo>
                  <a:lnTo>
                    <a:pt x="1849" y="1129"/>
                  </a:lnTo>
                  <a:lnTo>
                    <a:pt x="1850" y="1120"/>
                  </a:lnTo>
                  <a:lnTo>
                    <a:pt x="1850" y="1108"/>
                  </a:lnTo>
                  <a:lnTo>
                    <a:pt x="1851" y="1097"/>
                  </a:lnTo>
                  <a:lnTo>
                    <a:pt x="1852" y="1088"/>
                  </a:lnTo>
                  <a:lnTo>
                    <a:pt x="1854" y="1083"/>
                  </a:lnTo>
                  <a:lnTo>
                    <a:pt x="1854" y="1086"/>
                  </a:lnTo>
                  <a:lnTo>
                    <a:pt x="1855" y="1092"/>
                  </a:lnTo>
                  <a:lnTo>
                    <a:pt x="1856" y="1102"/>
                  </a:lnTo>
                  <a:lnTo>
                    <a:pt x="1857" y="1112"/>
                  </a:lnTo>
                  <a:lnTo>
                    <a:pt x="1857" y="1120"/>
                  </a:lnTo>
                  <a:lnTo>
                    <a:pt x="1859" y="1127"/>
                  </a:lnTo>
                  <a:lnTo>
                    <a:pt x="1860" y="1132"/>
                  </a:lnTo>
                  <a:lnTo>
                    <a:pt x="1861" y="1135"/>
                  </a:lnTo>
                  <a:lnTo>
                    <a:pt x="1861" y="1138"/>
                  </a:lnTo>
                  <a:lnTo>
                    <a:pt x="1862" y="1139"/>
                  </a:lnTo>
                  <a:lnTo>
                    <a:pt x="1864" y="1140"/>
                  </a:lnTo>
                  <a:lnTo>
                    <a:pt x="1865" y="1142"/>
                  </a:lnTo>
                  <a:lnTo>
                    <a:pt x="1865" y="1142"/>
                  </a:lnTo>
                  <a:lnTo>
                    <a:pt x="1866" y="1143"/>
                  </a:lnTo>
                  <a:lnTo>
                    <a:pt x="1867" y="1143"/>
                  </a:lnTo>
                  <a:lnTo>
                    <a:pt x="1869" y="1143"/>
                  </a:lnTo>
                  <a:lnTo>
                    <a:pt x="1869" y="1143"/>
                  </a:lnTo>
                  <a:lnTo>
                    <a:pt x="1870" y="1143"/>
                  </a:lnTo>
                  <a:lnTo>
                    <a:pt x="1871" y="1144"/>
                  </a:lnTo>
                  <a:lnTo>
                    <a:pt x="1872" y="1144"/>
                  </a:lnTo>
                  <a:lnTo>
                    <a:pt x="1872" y="1144"/>
                  </a:lnTo>
                  <a:lnTo>
                    <a:pt x="1874" y="1144"/>
                  </a:lnTo>
                  <a:lnTo>
                    <a:pt x="1875" y="1144"/>
                  </a:lnTo>
                  <a:lnTo>
                    <a:pt x="1876" y="1144"/>
                  </a:lnTo>
                  <a:lnTo>
                    <a:pt x="1876" y="1144"/>
                  </a:lnTo>
                  <a:lnTo>
                    <a:pt x="1877" y="1144"/>
                  </a:lnTo>
                  <a:lnTo>
                    <a:pt x="1879" y="1144"/>
                  </a:lnTo>
                  <a:lnTo>
                    <a:pt x="1880" y="1144"/>
                  </a:lnTo>
                  <a:lnTo>
                    <a:pt x="1880" y="1144"/>
                  </a:lnTo>
                  <a:lnTo>
                    <a:pt x="1881" y="1143"/>
                  </a:lnTo>
                  <a:lnTo>
                    <a:pt x="1882" y="1143"/>
                  </a:lnTo>
                  <a:lnTo>
                    <a:pt x="1883" y="1143"/>
                  </a:lnTo>
                  <a:lnTo>
                    <a:pt x="1883" y="1143"/>
                  </a:lnTo>
                  <a:lnTo>
                    <a:pt x="1885" y="1143"/>
                  </a:lnTo>
                  <a:lnTo>
                    <a:pt x="1886" y="1143"/>
                  </a:lnTo>
                  <a:lnTo>
                    <a:pt x="1887" y="1143"/>
                  </a:lnTo>
                  <a:lnTo>
                    <a:pt x="1887" y="1143"/>
                  </a:lnTo>
                  <a:lnTo>
                    <a:pt x="1888" y="1143"/>
                  </a:lnTo>
                  <a:lnTo>
                    <a:pt x="1890" y="1143"/>
                  </a:lnTo>
                  <a:lnTo>
                    <a:pt x="1891" y="1143"/>
                  </a:lnTo>
                  <a:lnTo>
                    <a:pt x="1891" y="1143"/>
                  </a:lnTo>
                  <a:lnTo>
                    <a:pt x="1892" y="1144"/>
                  </a:lnTo>
                  <a:lnTo>
                    <a:pt x="1893" y="1144"/>
                  </a:lnTo>
                  <a:lnTo>
                    <a:pt x="1895" y="1144"/>
                  </a:lnTo>
                  <a:lnTo>
                    <a:pt x="1895" y="1144"/>
                  </a:lnTo>
                  <a:lnTo>
                    <a:pt x="1896" y="1144"/>
                  </a:lnTo>
                  <a:lnTo>
                    <a:pt x="1897" y="1144"/>
                  </a:lnTo>
                  <a:lnTo>
                    <a:pt x="1898" y="1144"/>
                  </a:lnTo>
                  <a:lnTo>
                    <a:pt x="1898" y="1144"/>
                  </a:lnTo>
                  <a:lnTo>
                    <a:pt x="1900" y="1143"/>
                  </a:lnTo>
                  <a:lnTo>
                    <a:pt x="1901" y="1142"/>
                  </a:lnTo>
                  <a:lnTo>
                    <a:pt x="1902" y="1138"/>
                  </a:lnTo>
                  <a:lnTo>
                    <a:pt x="1903" y="1129"/>
                  </a:lnTo>
                  <a:lnTo>
                    <a:pt x="1903" y="1113"/>
                  </a:lnTo>
                  <a:lnTo>
                    <a:pt x="1905" y="1084"/>
                  </a:lnTo>
                  <a:lnTo>
                    <a:pt x="1906" y="1037"/>
                  </a:lnTo>
                  <a:lnTo>
                    <a:pt x="1907" y="969"/>
                  </a:lnTo>
                  <a:lnTo>
                    <a:pt x="1907" y="877"/>
                  </a:lnTo>
                  <a:lnTo>
                    <a:pt x="1908" y="765"/>
                  </a:lnTo>
                  <a:lnTo>
                    <a:pt x="1910" y="645"/>
                  </a:lnTo>
                  <a:lnTo>
                    <a:pt x="1911" y="528"/>
                  </a:lnTo>
                  <a:lnTo>
                    <a:pt x="1911" y="434"/>
                  </a:lnTo>
                  <a:lnTo>
                    <a:pt x="1912" y="375"/>
                  </a:lnTo>
                  <a:lnTo>
                    <a:pt x="1913" y="358"/>
                  </a:lnTo>
                  <a:lnTo>
                    <a:pt x="1915" y="383"/>
                  </a:lnTo>
                  <a:lnTo>
                    <a:pt x="1915" y="440"/>
                  </a:lnTo>
                  <a:lnTo>
                    <a:pt x="1916" y="518"/>
                  </a:lnTo>
                  <a:lnTo>
                    <a:pt x="1917" y="606"/>
                  </a:lnTo>
                  <a:lnTo>
                    <a:pt x="1918" y="692"/>
                  </a:lnTo>
                  <a:lnTo>
                    <a:pt x="1918" y="772"/>
                  </a:lnTo>
                  <a:lnTo>
                    <a:pt x="1919" y="841"/>
                  </a:lnTo>
                  <a:lnTo>
                    <a:pt x="1921" y="899"/>
                  </a:lnTo>
                  <a:lnTo>
                    <a:pt x="1922" y="945"/>
                  </a:lnTo>
                  <a:lnTo>
                    <a:pt x="1922" y="983"/>
                  </a:lnTo>
                  <a:lnTo>
                    <a:pt x="1923" y="1011"/>
                  </a:lnTo>
                  <a:lnTo>
                    <a:pt x="1924" y="1032"/>
                  </a:lnTo>
                  <a:lnTo>
                    <a:pt x="1926" y="1047"/>
                  </a:lnTo>
                  <a:lnTo>
                    <a:pt x="1926" y="1057"/>
                  </a:lnTo>
                  <a:lnTo>
                    <a:pt x="1927" y="1062"/>
                  </a:lnTo>
                  <a:lnTo>
                    <a:pt x="1928" y="1063"/>
                  </a:lnTo>
                  <a:lnTo>
                    <a:pt x="1929" y="1063"/>
                  </a:lnTo>
                  <a:lnTo>
                    <a:pt x="1929" y="1061"/>
                  </a:lnTo>
                  <a:lnTo>
                    <a:pt x="1931" y="1061"/>
                  </a:lnTo>
                  <a:lnTo>
                    <a:pt x="1932" y="1062"/>
                  </a:lnTo>
                  <a:lnTo>
                    <a:pt x="1933" y="1067"/>
                  </a:lnTo>
                  <a:lnTo>
                    <a:pt x="1933" y="1073"/>
                  </a:lnTo>
                  <a:lnTo>
                    <a:pt x="1934" y="1083"/>
                  </a:lnTo>
                  <a:lnTo>
                    <a:pt x="1936" y="1093"/>
                  </a:lnTo>
                  <a:lnTo>
                    <a:pt x="1937" y="1103"/>
                  </a:lnTo>
                  <a:lnTo>
                    <a:pt x="1937" y="1112"/>
                  </a:lnTo>
                  <a:lnTo>
                    <a:pt x="1938" y="1118"/>
                  </a:lnTo>
                  <a:lnTo>
                    <a:pt x="1939" y="1124"/>
                  </a:lnTo>
                  <a:lnTo>
                    <a:pt x="1941" y="1128"/>
                  </a:lnTo>
                  <a:lnTo>
                    <a:pt x="1941" y="1130"/>
                  </a:lnTo>
                  <a:lnTo>
                    <a:pt x="1942" y="1132"/>
                  </a:lnTo>
                  <a:lnTo>
                    <a:pt x="1943" y="1133"/>
                  </a:lnTo>
                  <a:lnTo>
                    <a:pt x="1944" y="1134"/>
                  </a:lnTo>
                  <a:lnTo>
                    <a:pt x="1944" y="1134"/>
                  </a:lnTo>
                  <a:lnTo>
                    <a:pt x="1946" y="1134"/>
                  </a:lnTo>
                  <a:lnTo>
                    <a:pt x="1947" y="1134"/>
                  </a:lnTo>
                  <a:lnTo>
                    <a:pt x="1948" y="1133"/>
                  </a:lnTo>
                  <a:lnTo>
                    <a:pt x="1948" y="1133"/>
                  </a:lnTo>
                  <a:lnTo>
                    <a:pt x="1949" y="1132"/>
                  </a:lnTo>
                  <a:lnTo>
                    <a:pt x="1951" y="1130"/>
                  </a:lnTo>
                  <a:lnTo>
                    <a:pt x="1952" y="1129"/>
                  </a:lnTo>
                  <a:lnTo>
                    <a:pt x="1952" y="1128"/>
                  </a:lnTo>
                  <a:lnTo>
                    <a:pt x="1953" y="1128"/>
                  </a:lnTo>
                  <a:lnTo>
                    <a:pt x="1954" y="1128"/>
                  </a:lnTo>
                  <a:lnTo>
                    <a:pt x="1955" y="1128"/>
                  </a:lnTo>
                  <a:lnTo>
                    <a:pt x="1955" y="1129"/>
                  </a:lnTo>
                  <a:lnTo>
                    <a:pt x="1957" y="1132"/>
                  </a:lnTo>
                  <a:lnTo>
                    <a:pt x="1958" y="1133"/>
                  </a:lnTo>
                  <a:lnTo>
                    <a:pt x="1959" y="1135"/>
                  </a:lnTo>
                  <a:lnTo>
                    <a:pt x="1960" y="1137"/>
                  </a:lnTo>
                  <a:lnTo>
                    <a:pt x="1960" y="1138"/>
                  </a:lnTo>
                  <a:lnTo>
                    <a:pt x="1962" y="1139"/>
                  </a:lnTo>
                  <a:lnTo>
                    <a:pt x="1963" y="1140"/>
                  </a:lnTo>
                  <a:lnTo>
                    <a:pt x="1964" y="1142"/>
                  </a:lnTo>
                  <a:lnTo>
                    <a:pt x="1964" y="1142"/>
                  </a:lnTo>
                  <a:lnTo>
                    <a:pt x="1965" y="1143"/>
                  </a:lnTo>
                  <a:lnTo>
                    <a:pt x="1967" y="1143"/>
                  </a:lnTo>
                  <a:lnTo>
                    <a:pt x="1968" y="1143"/>
                  </a:lnTo>
                  <a:lnTo>
                    <a:pt x="1968" y="1144"/>
                  </a:lnTo>
                  <a:lnTo>
                    <a:pt x="1969" y="1144"/>
                  </a:lnTo>
                  <a:lnTo>
                    <a:pt x="1970" y="1144"/>
                  </a:lnTo>
                  <a:lnTo>
                    <a:pt x="1972" y="1144"/>
                  </a:lnTo>
                  <a:lnTo>
                    <a:pt x="1972" y="1144"/>
                  </a:lnTo>
                  <a:lnTo>
                    <a:pt x="1973" y="1144"/>
                  </a:lnTo>
                  <a:lnTo>
                    <a:pt x="1974" y="1144"/>
                  </a:lnTo>
                  <a:lnTo>
                    <a:pt x="1975" y="1144"/>
                  </a:lnTo>
                  <a:lnTo>
                    <a:pt x="1975" y="1144"/>
                  </a:lnTo>
                  <a:lnTo>
                    <a:pt x="1977" y="1144"/>
                  </a:lnTo>
                  <a:lnTo>
                    <a:pt x="1978" y="1144"/>
                  </a:lnTo>
                  <a:lnTo>
                    <a:pt x="1979" y="1144"/>
                  </a:lnTo>
                  <a:lnTo>
                    <a:pt x="1979" y="1144"/>
                  </a:lnTo>
                  <a:lnTo>
                    <a:pt x="1980" y="1144"/>
                  </a:lnTo>
                  <a:lnTo>
                    <a:pt x="1982" y="1143"/>
                  </a:lnTo>
                  <a:lnTo>
                    <a:pt x="1983" y="1143"/>
                  </a:lnTo>
                  <a:lnTo>
                    <a:pt x="1983" y="1143"/>
                  </a:lnTo>
                  <a:lnTo>
                    <a:pt x="1984" y="1143"/>
                  </a:lnTo>
                  <a:lnTo>
                    <a:pt x="1985" y="1143"/>
                  </a:lnTo>
                  <a:lnTo>
                    <a:pt x="1987" y="1143"/>
                  </a:lnTo>
                  <a:lnTo>
                    <a:pt x="1987" y="1143"/>
                  </a:lnTo>
                  <a:lnTo>
                    <a:pt x="1988" y="1143"/>
                  </a:lnTo>
                  <a:lnTo>
                    <a:pt x="1989" y="1143"/>
                  </a:lnTo>
                  <a:lnTo>
                    <a:pt x="1990" y="1144"/>
                  </a:lnTo>
                  <a:lnTo>
                    <a:pt x="1990" y="1144"/>
                  </a:lnTo>
                  <a:lnTo>
                    <a:pt x="1991" y="1144"/>
                  </a:lnTo>
                  <a:lnTo>
                    <a:pt x="1993" y="1145"/>
                  </a:lnTo>
                  <a:lnTo>
                    <a:pt x="1994" y="1145"/>
                  </a:lnTo>
                  <a:lnTo>
                    <a:pt x="1994" y="1145"/>
                  </a:lnTo>
                  <a:lnTo>
                    <a:pt x="1995" y="1145"/>
                  </a:lnTo>
                  <a:lnTo>
                    <a:pt x="1996" y="1145"/>
                  </a:lnTo>
                  <a:lnTo>
                    <a:pt x="1998" y="1145"/>
                  </a:lnTo>
                  <a:lnTo>
                    <a:pt x="1998" y="1145"/>
                  </a:lnTo>
                  <a:lnTo>
                    <a:pt x="1999" y="1145"/>
                  </a:lnTo>
                  <a:lnTo>
                    <a:pt x="2000" y="1145"/>
                  </a:lnTo>
                  <a:lnTo>
                    <a:pt x="2001" y="1145"/>
                  </a:lnTo>
                  <a:lnTo>
                    <a:pt x="2001" y="1144"/>
                  </a:lnTo>
                  <a:lnTo>
                    <a:pt x="2003" y="1144"/>
                  </a:lnTo>
                  <a:lnTo>
                    <a:pt x="2004" y="1144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06" y="1144"/>
                  </a:lnTo>
                  <a:lnTo>
                    <a:pt x="2008" y="1144"/>
                  </a:lnTo>
                  <a:lnTo>
                    <a:pt x="2009" y="1143"/>
                  </a:lnTo>
                  <a:lnTo>
                    <a:pt x="2009" y="1143"/>
                  </a:lnTo>
                  <a:lnTo>
                    <a:pt x="2010" y="1143"/>
                  </a:lnTo>
                  <a:lnTo>
                    <a:pt x="2011" y="1143"/>
                  </a:lnTo>
                  <a:lnTo>
                    <a:pt x="2013" y="1142"/>
                  </a:lnTo>
                  <a:lnTo>
                    <a:pt x="2014" y="1142"/>
                  </a:lnTo>
                  <a:lnTo>
                    <a:pt x="2014" y="1142"/>
                  </a:lnTo>
                  <a:lnTo>
                    <a:pt x="2015" y="1140"/>
                  </a:lnTo>
                  <a:lnTo>
                    <a:pt x="2016" y="1140"/>
                  </a:lnTo>
                  <a:lnTo>
                    <a:pt x="2018" y="1139"/>
                  </a:lnTo>
                  <a:lnTo>
                    <a:pt x="2018" y="1138"/>
                  </a:lnTo>
                  <a:lnTo>
                    <a:pt x="2019" y="1138"/>
                  </a:lnTo>
                  <a:lnTo>
                    <a:pt x="2020" y="1137"/>
                  </a:lnTo>
                  <a:lnTo>
                    <a:pt x="2021" y="1135"/>
                  </a:lnTo>
                  <a:lnTo>
                    <a:pt x="2021" y="1133"/>
                  </a:lnTo>
                  <a:lnTo>
                    <a:pt x="2023" y="1132"/>
                  </a:lnTo>
                  <a:lnTo>
                    <a:pt x="2024" y="1128"/>
                  </a:lnTo>
                  <a:lnTo>
                    <a:pt x="2025" y="1124"/>
                  </a:lnTo>
                  <a:lnTo>
                    <a:pt x="2025" y="1119"/>
                  </a:lnTo>
                  <a:lnTo>
                    <a:pt x="2026" y="1113"/>
                  </a:lnTo>
                  <a:lnTo>
                    <a:pt x="2027" y="1104"/>
                  </a:lnTo>
                  <a:lnTo>
                    <a:pt x="2029" y="1098"/>
                  </a:lnTo>
                  <a:lnTo>
                    <a:pt x="2029" y="1093"/>
                  </a:lnTo>
                  <a:lnTo>
                    <a:pt x="2030" y="1089"/>
                  </a:lnTo>
                  <a:lnTo>
                    <a:pt x="2031" y="1087"/>
                  </a:lnTo>
                  <a:lnTo>
                    <a:pt x="2032" y="1087"/>
                  </a:lnTo>
                  <a:lnTo>
                    <a:pt x="2032" y="1088"/>
                  </a:lnTo>
                  <a:lnTo>
                    <a:pt x="2034" y="1092"/>
                  </a:lnTo>
                  <a:lnTo>
                    <a:pt x="2035" y="1094"/>
                  </a:lnTo>
                  <a:lnTo>
                    <a:pt x="2036" y="1098"/>
                  </a:lnTo>
                  <a:lnTo>
                    <a:pt x="2036" y="1102"/>
                  </a:lnTo>
                  <a:lnTo>
                    <a:pt x="2037" y="1104"/>
                  </a:lnTo>
                  <a:lnTo>
                    <a:pt x="2039" y="1107"/>
                  </a:lnTo>
                  <a:lnTo>
                    <a:pt x="2040" y="1108"/>
                  </a:lnTo>
                  <a:lnTo>
                    <a:pt x="2040" y="1111"/>
                  </a:lnTo>
                  <a:lnTo>
                    <a:pt x="2041" y="1113"/>
                  </a:lnTo>
                  <a:lnTo>
                    <a:pt x="2042" y="1117"/>
                  </a:lnTo>
                  <a:lnTo>
                    <a:pt x="2044" y="1119"/>
                  </a:lnTo>
                  <a:lnTo>
                    <a:pt x="2044" y="1123"/>
                  </a:lnTo>
                  <a:lnTo>
                    <a:pt x="2045" y="1125"/>
                  </a:lnTo>
                  <a:lnTo>
                    <a:pt x="2046" y="1127"/>
                  </a:lnTo>
                  <a:lnTo>
                    <a:pt x="2047" y="1128"/>
                  </a:lnTo>
                  <a:lnTo>
                    <a:pt x="2047" y="1129"/>
                  </a:lnTo>
                  <a:lnTo>
                    <a:pt x="2049" y="1128"/>
                  </a:lnTo>
                  <a:lnTo>
                    <a:pt x="2050" y="1128"/>
                  </a:lnTo>
                  <a:lnTo>
                    <a:pt x="2051" y="1127"/>
                  </a:lnTo>
                  <a:lnTo>
                    <a:pt x="2051" y="1125"/>
                  </a:lnTo>
                  <a:lnTo>
                    <a:pt x="2052" y="1124"/>
                  </a:lnTo>
                  <a:lnTo>
                    <a:pt x="2054" y="1124"/>
                  </a:lnTo>
                  <a:lnTo>
                    <a:pt x="2055" y="1125"/>
                  </a:lnTo>
                  <a:lnTo>
                    <a:pt x="2055" y="1128"/>
                  </a:lnTo>
                  <a:lnTo>
                    <a:pt x="2056" y="1130"/>
                  </a:lnTo>
                  <a:lnTo>
                    <a:pt x="2057" y="1133"/>
                  </a:lnTo>
                  <a:lnTo>
                    <a:pt x="2059" y="1135"/>
                  </a:lnTo>
                  <a:lnTo>
                    <a:pt x="2059" y="1138"/>
                  </a:lnTo>
                  <a:lnTo>
                    <a:pt x="2060" y="1139"/>
                  </a:lnTo>
                  <a:lnTo>
                    <a:pt x="2061" y="1142"/>
                  </a:lnTo>
                  <a:lnTo>
                    <a:pt x="2062" y="1143"/>
                  </a:lnTo>
                  <a:lnTo>
                    <a:pt x="2062" y="1143"/>
                  </a:lnTo>
                  <a:lnTo>
                    <a:pt x="2063" y="1143"/>
                  </a:lnTo>
                  <a:lnTo>
                    <a:pt x="2065" y="1143"/>
                  </a:lnTo>
                  <a:lnTo>
                    <a:pt x="2066" y="1143"/>
                  </a:lnTo>
                  <a:lnTo>
                    <a:pt x="2066" y="1142"/>
                  </a:lnTo>
                  <a:lnTo>
                    <a:pt x="2067" y="1140"/>
                  </a:lnTo>
                  <a:lnTo>
                    <a:pt x="2068" y="1140"/>
                  </a:lnTo>
                  <a:lnTo>
                    <a:pt x="2070" y="1140"/>
                  </a:lnTo>
                  <a:lnTo>
                    <a:pt x="2071" y="1143"/>
                  </a:lnTo>
                  <a:lnTo>
                    <a:pt x="2071" y="1147"/>
                  </a:lnTo>
                  <a:lnTo>
                    <a:pt x="2072" y="1153"/>
                  </a:lnTo>
                  <a:lnTo>
                    <a:pt x="2073" y="1161"/>
                  </a:lnTo>
                  <a:lnTo>
                    <a:pt x="2075" y="1173"/>
                  </a:lnTo>
                  <a:lnTo>
                    <a:pt x="2075" y="1185"/>
                  </a:lnTo>
                  <a:lnTo>
                    <a:pt x="2076" y="1199"/>
                  </a:lnTo>
                  <a:lnTo>
                    <a:pt x="2077" y="1214"/>
                  </a:lnTo>
                  <a:lnTo>
                    <a:pt x="2078" y="1230"/>
                  </a:lnTo>
                  <a:lnTo>
                    <a:pt x="2078" y="1245"/>
                  </a:lnTo>
                  <a:lnTo>
                    <a:pt x="2080" y="1258"/>
                  </a:lnTo>
                  <a:lnTo>
                    <a:pt x="2081" y="1268"/>
                  </a:lnTo>
                  <a:lnTo>
                    <a:pt x="2082" y="1272"/>
                  </a:lnTo>
                  <a:lnTo>
                    <a:pt x="2082" y="1266"/>
                  </a:lnTo>
                  <a:lnTo>
                    <a:pt x="2083" y="1248"/>
                  </a:lnTo>
                  <a:lnTo>
                    <a:pt x="2085" y="1219"/>
                  </a:lnTo>
                  <a:lnTo>
                    <a:pt x="2086" y="1181"/>
                  </a:lnTo>
                  <a:lnTo>
                    <a:pt x="2086" y="1140"/>
                  </a:lnTo>
                  <a:lnTo>
                    <a:pt x="2087" y="1102"/>
                  </a:lnTo>
                  <a:lnTo>
                    <a:pt x="2088" y="1072"/>
                  </a:lnTo>
                  <a:lnTo>
                    <a:pt x="2090" y="1056"/>
                  </a:lnTo>
                  <a:lnTo>
                    <a:pt x="2090" y="1045"/>
                  </a:lnTo>
                  <a:lnTo>
                    <a:pt x="2091" y="1015"/>
                  </a:lnTo>
                  <a:lnTo>
                    <a:pt x="2092" y="887"/>
                  </a:lnTo>
                  <a:lnTo>
                    <a:pt x="2093" y="387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86"/>
                  </a:lnTo>
                  <a:lnTo>
                    <a:pt x="2119" y="307"/>
                  </a:lnTo>
                  <a:lnTo>
                    <a:pt x="2119" y="474"/>
                  </a:lnTo>
                  <a:lnTo>
                    <a:pt x="2121" y="600"/>
                  </a:lnTo>
                  <a:lnTo>
                    <a:pt x="2122" y="700"/>
                  </a:lnTo>
                  <a:lnTo>
                    <a:pt x="2123" y="780"/>
                  </a:lnTo>
                  <a:lnTo>
                    <a:pt x="2123" y="845"/>
                  </a:lnTo>
                  <a:lnTo>
                    <a:pt x="2124" y="898"/>
                  </a:lnTo>
                  <a:lnTo>
                    <a:pt x="2126" y="943"/>
                  </a:lnTo>
                  <a:lnTo>
                    <a:pt x="2127" y="980"/>
                  </a:lnTo>
                  <a:lnTo>
                    <a:pt x="2128" y="1011"/>
                  </a:lnTo>
                  <a:lnTo>
                    <a:pt x="2128" y="1036"/>
                  </a:lnTo>
                  <a:lnTo>
                    <a:pt x="2129" y="1058"/>
                  </a:lnTo>
                  <a:lnTo>
                    <a:pt x="2131" y="1076"/>
                  </a:lnTo>
                  <a:lnTo>
                    <a:pt x="2132" y="1092"/>
                  </a:lnTo>
                  <a:lnTo>
                    <a:pt x="2132" y="1104"/>
                  </a:lnTo>
                  <a:lnTo>
                    <a:pt x="2133" y="1115"/>
                  </a:lnTo>
                  <a:lnTo>
                    <a:pt x="2134" y="1124"/>
                  </a:lnTo>
                  <a:lnTo>
                    <a:pt x="2135" y="1132"/>
                  </a:lnTo>
                  <a:lnTo>
                    <a:pt x="2135" y="1135"/>
                  </a:lnTo>
                  <a:lnTo>
                    <a:pt x="2137" y="1140"/>
                  </a:lnTo>
                  <a:lnTo>
                    <a:pt x="2138" y="1144"/>
                  </a:lnTo>
                  <a:lnTo>
                    <a:pt x="2139" y="1148"/>
                  </a:lnTo>
                  <a:lnTo>
                    <a:pt x="2139" y="1150"/>
                  </a:lnTo>
                  <a:lnTo>
                    <a:pt x="2140" y="1153"/>
                  </a:lnTo>
                  <a:lnTo>
                    <a:pt x="2142" y="1154"/>
                  </a:lnTo>
                  <a:lnTo>
                    <a:pt x="2143" y="1155"/>
                  </a:lnTo>
                  <a:lnTo>
                    <a:pt x="2143" y="1156"/>
                  </a:lnTo>
                  <a:lnTo>
                    <a:pt x="2144" y="1156"/>
                  </a:lnTo>
                  <a:lnTo>
                    <a:pt x="2145" y="1156"/>
                  </a:lnTo>
                  <a:lnTo>
                    <a:pt x="2147" y="1155"/>
                  </a:lnTo>
                  <a:lnTo>
                    <a:pt x="2147" y="1154"/>
                  </a:lnTo>
                  <a:lnTo>
                    <a:pt x="2148" y="1152"/>
                  </a:lnTo>
                  <a:lnTo>
                    <a:pt x="2149" y="1148"/>
                  </a:lnTo>
                  <a:lnTo>
                    <a:pt x="2150" y="1143"/>
                  </a:lnTo>
                  <a:lnTo>
                    <a:pt x="2150" y="1138"/>
                  </a:lnTo>
                  <a:lnTo>
                    <a:pt x="2152" y="1132"/>
                  </a:lnTo>
                  <a:lnTo>
                    <a:pt x="2153" y="1127"/>
                  </a:lnTo>
                  <a:lnTo>
                    <a:pt x="2154" y="1122"/>
                  </a:lnTo>
                  <a:lnTo>
                    <a:pt x="2154" y="1119"/>
                  </a:lnTo>
                  <a:lnTo>
                    <a:pt x="2155" y="1118"/>
                  </a:lnTo>
                  <a:lnTo>
                    <a:pt x="2157" y="1119"/>
                  </a:lnTo>
                  <a:lnTo>
                    <a:pt x="2158" y="1122"/>
                  </a:lnTo>
                  <a:lnTo>
                    <a:pt x="2158" y="1125"/>
                  </a:lnTo>
                  <a:lnTo>
                    <a:pt x="2159" y="1130"/>
                  </a:lnTo>
                  <a:lnTo>
                    <a:pt x="2160" y="1135"/>
                  </a:lnTo>
                  <a:lnTo>
                    <a:pt x="2162" y="1139"/>
                  </a:lnTo>
                  <a:lnTo>
                    <a:pt x="2162" y="1142"/>
                  </a:lnTo>
                  <a:lnTo>
                    <a:pt x="2163" y="1144"/>
                  </a:lnTo>
                  <a:lnTo>
                    <a:pt x="2164" y="1145"/>
                  </a:lnTo>
                  <a:lnTo>
                    <a:pt x="2165" y="1147"/>
                  </a:lnTo>
                  <a:lnTo>
                    <a:pt x="2165" y="1148"/>
                  </a:lnTo>
                  <a:lnTo>
                    <a:pt x="2167" y="1148"/>
                  </a:lnTo>
                  <a:lnTo>
                    <a:pt x="2168" y="1149"/>
                  </a:lnTo>
                  <a:lnTo>
                    <a:pt x="2169" y="1149"/>
                  </a:lnTo>
                  <a:lnTo>
                    <a:pt x="2169" y="1149"/>
                  </a:lnTo>
                  <a:lnTo>
                    <a:pt x="2170" y="1149"/>
                  </a:lnTo>
                  <a:lnTo>
                    <a:pt x="2171" y="1150"/>
                  </a:lnTo>
                  <a:lnTo>
                    <a:pt x="2173" y="1150"/>
                  </a:lnTo>
                  <a:lnTo>
                    <a:pt x="2173" y="1150"/>
                  </a:lnTo>
                  <a:lnTo>
                    <a:pt x="2174" y="1149"/>
                  </a:lnTo>
                  <a:lnTo>
                    <a:pt x="2175" y="1149"/>
                  </a:lnTo>
                  <a:lnTo>
                    <a:pt x="2176" y="1149"/>
                  </a:lnTo>
                  <a:lnTo>
                    <a:pt x="2176" y="1149"/>
                  </a:lnTo>
                  <a:lnTo>
                    <a:pt x="2178" y="1149"/>
                  </a:lnTo>
                  <a:lnTo>
                    <a:pt x="2179" y="1149"/>
                  </a:lnTo>
                  <a:lnTo>
                    <a:pt x="2180" y="1148"/>
                  </a:lnTo>
                  <a:lnTo>
                    <a:pt x="2180" y="1148"/>
                  </a:lnTo>
                  <a:lnTo>
                    <a:pt x="2181" y="1147"/>
                  </a:lnTo>
                  <a:lnTo>
                    <a:pt x="2183" y="1147"/>
                  </a:lnTo>
                  <a:lnTo>
                    <a:pt x="2184" y="1145"/>
                  </a:lnTo>
                  <a:lnTo>
                    <a:pt x="2185" y="1144"/>
                  </a:lnTo>
                  <a:lnTo>
                    <a:pt x="2185" y="1144"/>
                  </a:lnTo>
                  <a:lnTo>
                    <a:pt x="2186" y="1143"/>
                  </a:lnTo>
                  <a:lnTo>
                    <a:pt x="2188" y="1143"/>
                  </a:lnTo>
                  <a:lnTo>
                    <a:pt x="2189" y="1143"/>
                  </a:lnTo>
                  <a:lnTo>
                    <a:pt x="2189" y="1144"/>
                  </a:lnTo>
                  <a:lnTo>
                    <a:pt x="2190" y="1144"/>
                  </a:lnTo>
                  <a:lnTo>
                    <a:pt x="2191" y="1144"/>
                  </a:lnTo>
                  <a:lnTo>
                    <a:pt x="2193" y="1145"/>
                  </a:lnTo>
                  <a:lnTo>
                    <a:pt x="2193" y="1145"/>
                  </a:lnTo>
                  <a:lnTo>
                    <a:pt x="2194" y="1145"/>
                  </a:lnTo>
                  <a:lnTo>
                    <a:pt x="2195" y="1145"/>
                  </a:lnTo>
                  <a:lnTo>
                    <a:pt x="2196" y="1147"/>
                  </a:lnTo>
                  <a:lnTo>
                    <a:pt x="2196" y="1147"/>
                  </a:lnTo>
                  <a:lnTo>
                    <a:pt x="2198" y="1147"/>
                  </a:lnTo>
                  <a:lnTo>
                    <a:pt x="2199" y="1148"/>
                  </a:lnTo>
                  <a:lnTo>
                    <a:pt x="2200" y="1149"/>
                  </a:lnTo>
                  <a:lnTo>
                    <a:pt x="2200" y="1149"/>
                  </a:lnTo>
                  <a:lnTo>
                    <a:pt x="2201" y="1150"/>
                  </a:lnTo>
                  <a:lnTo>
                    <a:pt x="2203" y="1152"/>
                  </a:lnTo>
                  <a:lnTo>
                    <a:pt x="2204" y="1152"/>
                  </a:lnTo>
                  <a:lnTo>
                    <a:pt x="2204" y="1152"/>
                  </a:lnTo>
                  <a:lnTo>
                    <a:pt x="2205" y="1152"/>
                  </a:lnTo>
                  <a:lnTo>
                    <a:pt x="2206" y="1150"/>
                  </a:lnTo>
                  <a:lnTo>
                    <a:pt x="2207" y="1149"/>
                  </a:lnTo>
                  <a:lnTo>
                    <a:pt x="2207" y="1148"/>
                  </a:lnTo>
                  <a:lnTo>
                    <a:pt x="2209" y="1147"/>
                  </a:lnTo>
                  <a:lnTo>
                    <a:pt x="2210" y="1144"/>
                  </a:lnTo>
                  <a:lnTo>
                    <a:pt x="2211" y="1142"/>
                  </a:lnTo>
                  <a:lnTo>
                    <a:pt x="2211" y="1140"/>
                  </a:lnTo>
                  <a:lnTo>
                    <a:pt x="2212" y="1139"/>
                  </a:lnTo>
                  <a:lnTo>
                    <a:pt x="2214" y="1139"/>
                  </a:lnTo>
                  <a:lnTo>
                    <a:pt x="2215" y="1139"/>
                  </a:lnTo>
                  <a:lnTo>
                    <a:pt x="2215" y="1140"/>
                  </a:lnTo>
                  <a:lnTo>
                    <a:pt x="2216" y="1142"/>
                  </a:lnTo>
                  <a:lnTo>
                    <a:pt x="2217" y="1142"/>
                  </a:lnTo>
                  <a:lnTo>
                    <a:pt x="2219" y="1143"/>
                  </a:lnTo>
                  <a:lnTo>
                    <a:pt x="2219" y="1144"/>
                  </a:lnTo>
                  <a:lnTo>
                    <a:pt x="2220" y="1144"/>
                  </a:lnTo>
                  <a:lnTo>
                    <a:pt x="2221" y="1144"/>
                  </a:lnTo>
                  <a:lnTo>
                    <a:pt x="2222" y="1144"/>
                  </a:lnTo>
                  <a:lnTo>
                    <a:pt x="2222" y="1144"/>
                  </a:lnTo>
                  <a:lnTo>
                    <a:pt x="2224" y="1144"/>
                  </a:lnTo>
                  <a:lnTo>
                    <a:pt x="2225" y="1143"/>
                  </a:lnTo>
                  <a:lnTo>
                    <a:pt x="2226" y="1143"/>
                  </a:lnTo>
                  <a:lnTo>
                    <a:pt x="2226" y="1143"/>
                  </a:lnTo>
                  <a:lnTo>
                    <a:pt x="2227" y="1143"/>
                  </a:lnTo>
                  <a:lnTo>
                    <a:pt x="2229" y="1143"/>
                  </a:lnTo>
                  <a:lnTo>
                    <a:pt x="2230" y="1142"/>
                  </a:lnTo>
                  <a:lnTo>
                    <a:pt x="2230" y="1142"/>
                  </a:lnTo>
                  <a:lnTo>
                    <a:pt x="2231" y="1142"/>
                  </a:lnTo>
                  <a:lnTo>
                    <a:pt x="2232" y="1142"/>
                  </a:lnTo>
                  <a:lnTo>
                    <a:pt x="2234" y="1142"/>
                  </a:lnTo>
                  <a:lnTo>
                    <a:pt x="2234" y="1142"/>
                  </a:lnTo>
                  <a:lnTo>
                    <a:pt x="2235" y="1143"/>
                  </a:lnTo>
                  <a:lnTo>
                    <a:pt x="2236" y="1143"/>
                  </a:lnTo>
                  <a:lnTo>
                    <a:pt x="2237" y="1143"/>
                  </a:lnTo>
                  <a:lnTo>
                    <a:pt x="2238" y="1143"/>
                  </a:lnTo>
                  <a:lnTo>
                    <a:pt x="2238" y="1143"/>
                  </a:lnTo>
                  <a:lnTo>
                    <a:pt x="2240" y="1143"/>
                  </a:lnTo>
                  <a:lnTo>
                    <a:pt x="2241" y="1143"/>
                  </a:lnTo>
                  <a:lnTo>
                    <a:pt x="2242" y="1143"/>
                  </a:lnTo>
                  <a:lnTo>
                    <a:pt x="2242" y="1143"/>
                  </a:lnTo>
                  <a:lnTo>
                    <a:pt x="2243" y="1143"/>
                  </a:lnTo>
                  <a:lnTo>
                    <a:pt x="2245" y="1144"/>
                  </a:lnTo>
                  <a:lnTo>
                    <a:pt x="2246" y="1144"/>
                  </a:lnTo>
                  <a:lnTo>
                    <a:pt x="2246" y="1144"/>
                  </a:lnTo>
                  <a:lnTo>
                    <a:pt x="2247" y="1145"/>
                  </a:lnTo>
                  <a:lnTo>
                    <a:pt x="2248" y="1145"/>
                  </a:lnTo>
                  <a:lnTo>
                    <a:pt x="2250" y="1145"/>
                  </a:lnTo>
                  <a:lnTo>
                    <a:pt x="2250" y="1147"/>
                  </a:lnTo>
                  <a:lnTo>
                    <a:pt x="2251" y="1147"/>
                  </a:lnTo>
                  <a:lnTo>
                    <a:pt x="2252" y="1147"/>
                  </a:lnTo>
                  <a:lnTo>
                    <a:pt x="2253" y="1148"/>
                  </a:lnTo>
                  <a:lnTo>
                    <a:pt x="2253" y="1148"/>
                  </a:lnTo>
                  <a:lnTo>
                    <a:pt x="2255" y="1148"/>
                  </a:lnTo>
                  <a:lnTo>
                    <a:pt x="2256" y="1149"/>
                  </a:lnTo>
                  <a:lnTo>
                    <a:pt x="2257" y="1149"/>
                  </a:lnTo>
                  <a:lnTo>
                    <a:pt x="2257" y="1149"/>
                  </a:lnTo>
                  <a:lnTo>
                    <a:pt x="2258" y="1149"/>
                  </a:lnTo>
                  <a:lnTo>
                    <a:pt x="2260" y="1149"/>
                  </a:lnTo>
                  <a:lnTo>
                    <a:pt x="2261" y="1149"/>
                  </a:lnTo>
                  <a:lnTo>
                    <a:pt x="2261" y="1149"/>
                  </a:lnTo>
                  <a:lnTo>
                    <a:pt x="2262" y="1149"/>
                  </a:lnTo>
                  <a:lnTo>
                    <a:pt x="2263" y="1149"/>
                  </a:lnTo>
                  <a:lnTo>
                    <a:pt x="2265" y="1149"/>
                  </a:lnTo>
                  <a:lnTo>
                    <a:pt x="2265" y="1149"/>
                  </a:lnTo>
                  <a:lnTo>
                    <a:pt x="2266" y="1149"/>
                  </a:lnTo>
                  <a:lnTo>
                    <a:pt x="2267" y="1148"/>
                  </a:lnTo>
                  <a:lnTo>
                    <a:pt x="2268" y="1148"/>
                  </a:lnTo>
                  <a:lnTo>
                    <a:pt x="2268" y="1148"/>
                  </a:lnTo>
                  <a:lnTo>
                    <a:pt x="2270" y="1147"/>
                  </a:lnTo>
                  <a:lnTo>
                    <a:pt x="2271" y="1147"/>
                  </a:lnTo>
                  <a:lnTo>
                    <a:pt x="2272" y="1147"/>
                  </a:lnTo>
                  <a:lnTo>
                    <a:pt x="2272" y="1145"/>
                  </a:lnTo>
                  <a:lnTo>
                    <a:pt x="2273" y="1145"/>
                  </a:lnTo>
                  <a:lnTo>
                    <a:pt x="2274" y="1145"/>
                  </a:lnTo>
                  <a:lnTo>
                    <a:pt x="2276" y="1145"/>
                  </a:lnTo>
                  <a:lnTo>
                    <a:pt x="2276" y="1144"/>
                  </a:lnTo>
                  <a:lnTo>
                    <a:pt x="2277" y="1144"/>
                  </a:lnTo>
                  <a:lnTo>
                    <a:pt x="2278" y="1144"/>
                  </a:lnTo>
                  <a:lnTo>
                    <a:pt x="2279" y="1144"/>
                  </a:lnTo>
                  <a:lnTo>
                    <a:pt x="2279" y="1143"/>
                  </a:lnTo>
                  <a:lnTo>
                    <a:pt x="2281" y="1143"/>
                  </a:lnTo>
                  <a:lnTo>
                    <a:pt x="2282" y="1142"/>
                  </a:lnTo>
                  <a:lnTo>
                    <a:pt x="2283" y="1140"/>
                  </a:lnTo>
                  <a:lnTo>
                    <a:pt x="2283" y="1139"/>
                  </a:lnTo>
                  <a:lnTo>
                    <a:pt x="2284" y="1137"/>
                  </a:lnTo>
                  <a:lnTo>
                    <a:pt x="2286" y="1134"/>
                  </a:lnTo>
                  <a:lnTo>
                    <a:pt x="2287" y="1130"/>
                  </a:lnTo>
                  <a:lnTo>
                    <a:pt x="2287" y="1129"/>
                  </a:lnTo>
                  <a:lnTo>
                    <a:pt x="2288" y="1127"/>
                  </a:lnTo>
                  <a:lnTo>
                    <a:pt x="2289" y="1127"/>
                  </a:lnTo>
                  <a:lnTo>
                    <a:pt x="2291" y="1127"/>
                  </a:lnTo>
                  <a:lnTo>
                    <a:pt x="2291" y="1128"/>
                  </a:lnTo>
                  <a:lnTo>
                    <a:pt x="2292" y="1130"/>
                  </a:lnTo>
                  <a:lnTo>
                    <a:pt x="2293" y="1133"/>
                  </a:lnTo>
                  <a:lnTo>
                    <a:pt x="2294" y="1135"/>
                  </a:lnTo>
                  <a:lnTo>
                    <a:pt x="2296" y="1138"/>
                  </a:lnTo>
                  <a:lnTo>
                    <a:pt x="2296" y="1139"/>
                  </a:lnTo>
                  <a:lnTo>
                    <a:pt x="2297" y="1140"/>
                  </a:lnTo>
                  <a:lnTo>
                    <a:pt x="2298" y="1142"/>
                  </a:lnTo>
                  <a:lnTo>
                    <a:pt x="2299" y="1143"/>
                  </a:lnTo>
                  <a:lnTo>
                    <a:pt x="2299" y="1144"/>
                  </a:lnTo>
                  <a:lnTo>
                    <a:pt x="2301" y="1144"/>
                  </a:lnTo>
                  <a:lnTo>
                    <a:pt x="2302" y="1144"/>
                  </a:lnTo>
                  <a:lnTo>
                    <a:pt x="2303" y="1145"/>
                  </a:lnTo>
                  <a:lnTo>
                    <a:pt x="2303" y="1145"/>
                  </a:lnTo>
                  <a:lnTo>
                    <a:pt x="2304" y="1145"/>
                  </a:lnTo>
                  <a:lnTo>
                    <a:pt x="2306" y="1147"/>
                  </a:lnTo>
                  <a:lnTo>
                    <a:pt x="2307" y="1147"/>
                  </a:lnTo>
                  <a:lnTo>
                    <a:pt x="2307" y="1147"/>
                  </a:lnTo>
                  <a:lnTo>
                    <a:pt x="2308" y="1147"/>
                  </a:lnTo>
                  <a:lnTo>
                    <a:pt x="2309" y="1147"/>
                  </a:lnTo>
                  <a:lnTo>
                    <a:pt x="2310" y="1145"/>
                  </a:lnTo>
                  <a:lnTo>
                    <a:pt x="2310" y="1145"/>
                  </a:lnTo>
                  <a:lnTo>
                    <a:pt x="2312" y="1145"/>
                  </a:lnTo>
                  <a:lnTo>
                    <a:pt x="2313" y="1144"/>
                  </a:lnTo>
                  <a:lnTo>
                    <a:pt x="2314" y="1144"/>
                  </a:lnTo>
                  <a:lnTo>
                    <a:pt x="2314" y="1144"/>
                  </a:lnTo>
                  <a:lnTo>
                    <a:pt x="2315" y="1145"/>
                  </a:lnTo>
                  <a:lnTo>
                    <a:pt x="2317" y="1147"/>
                  </a:lnTo>
                  <a:lnTo>
                    <a:pt x="2318" y="1147"/>
                  </a:lnTo>
                  <a:lnTo>
                    <a:pt x="2318" y="1148"/>
                  </a:lnTo>
                  <a:lnTo>
                    <a:pt x="2319" y="1148"/>
                  </a:lnTo>
                  <a:lnTo>
                    <a:pt x="2320" y="1148"/>
                  </a:lnTo>
                  <a:lnTo>
                    <a:pt x="2322" y="1147"/>
                  </a:lnTo>
                  <a:lnTo>
                    <a:pt x="2322" y="1144"/>
                  </a:lnTo>
                  <a:lnTo>
                    <a:pt x="2323" y="1142"/>
                  </a:lnTo>
                  <a:lnTo>
                    <a:pt x="2324" y="1138"/>
                  </a:lnTo>
                  <a:lnTo>
                    <a:pt x="2325" y="1134"/>
                  </a:lnTo>
                  <a:lnTo>
                    <a:pt x="2325" y="1130"/>
                  </a:lnTo>
                  <a:lnTo>
                    <a:pt x="2327" y="1129"/>
                  </a:lnTo>
                  <a:lnTo>
                    <a:pt x="2328" y="1128"/>
                  </a:lnTo>
                  <a:lnTo>
                    <a:pt x="2329" y="1128"/>
                  </a:lnTo>
                  <a:lnTo>
                    <a:pt x="2329" y="1129"/>
                  </a:lnTo>
                  <a:lnTo>
                    <a:pt x="2330" y="1132"/>
                  </a:lnTo>
                  <a:lnTo>
                    <a:pt x="2332" y="1133"/>
                  </a:lnTo>
                  <a:lnTo>
                    <a:pt x="2333" y="1137"/>
                  </a:lnTo>
                  <a:lnTo>
                    <a:pt x="2333" y="1138"/>
                  </a:lnTo>
                  <a:lnTo>
                    <a:pt x="2334" y="1140"/>
                  </a:lnTo>
                  <a:lnTo>
                    <a:pt x="2335" y="1140"/>
                  </a:lnTo>
                  <a:lnTo>
                    <a:pt x="2337" y="1140"/>
                  </a:lnTo>
                  <a:lnTo>
                    <a:pt x="2337" y="1139"/>
                  </a:lnTo>
                  <a:lnTo>
                    <a:pt x="2338" y="1135"/>
                  </a:lnTo>
                  <a:lnTo>
                    <a:pt x="2339" y="1132"/>
                  </a:lnTo>
                  <a:lnTo>
                    <a:pt x="2340" y="1127"/>
                  </a:lnTo>
                  <a:lnTo>
                    <a:pt x="2340" y="1123"/>
                  </a:lnTo>
                  <a:lnTo>
                    <a:pt x="2342" y="1122"/>
                  </a:lnTo>
                  <a:lnTo>
                    <a:pt x="2343" y="1123"/>
                  </a:lnTo>
                  <a:lnTo>
                    <a:pt x="2344" y="1127"/>
                  </a:lnTo>
                  <a:lnTo>
                    <a:pt x="2344" y="1133"/>
                  </a:lnTo>
                  <a:lnTo>
                    <a:pt x="2345" y="1139"/>
                  </a:lnTo>
                  <a:lnTo>
                    <a:pt x="2346" y="1147"/>
                  </a:lnTo>
                  <a:lnTo>
                    <a:pt x="2348" y="1152"/>
                  </a:lnTo>
                  <a:lnTo>
                    <a:pt x="2348" y="1154"/>
                  </a:lnTo>
                  <a:lnTo>
                    <a:pt x="2349" y="1155"/>
                  </a:lnTo>
                  <a:lnTo>
                    <a:pt x="2350" y="1153"/>
                  </a:lnTo>
                  <a:lnTo>
                    <a:pt x="2351" y="1147"/>
                  </a:lnTo>
                  <a:lnTo>
                    <a:pt x="2353" y="1137"/>
                  </a:lnTo>
                  <a:lnTo>
                    <a:pt x="2353" y="1123"/>
                  </a:lnTo>
                  <a:lnTo>
                    <a:pt x="2354" y="1106"/>
                  </a:lnTo>
                  <a:lnTo>
                    <a:pt x="2355" y="1087"/>
                  </a:lnTo>
                  <a:lnTo>
                    <a:pt x="2356" y="1072"/>
                  </a:lnTo>
                  <a:lnTo>
                    <a:pt x="2356" y="1062"/>
                  </a:lnTo>
                  <a:lnTo>
                    <a:pt x="2358" y="1060"/>
                  </a:lnTo>
                  <a:lnTo>
                    <a:pt x="2359" y="1066"/>
                  </a:lnTo>
                  <a:lnTo>
                    <a:pt x="2360" y="1079"/>
                  </a:lnTo>
                  <a:lnTo>
                    <a:pt x="2360" y="1096"/>
                  </a:lnTo>
                  <a:lnTo>
                    <a:pt x="2361" y="1112"/>
                  </a:lnTo>
                  <a:lnTo>
                    <a:pt x="2363" y="1125"/>
                  </a:lnTo>
                  <a:lnTo>
                    <a:pt x="2364" y="1134"/>
                  </a:lnTo>
                  <a:lnTo>
                    <a:pt x="2364" y="1138"/>
                  </a:lnTo>
                  <a:lnTo>
                    <a:pt x="2365" y="1138"/>
                  </a:lnTo>
                  <a:lnTo>
                    <a:pt x="2366" y="1135"/>
                  </a:lnTo>
                  <a:lnTo>
                    <a:pt x="2368" y="1132"/>
                  </a:lnTo>
                  <a:lnTo>
                    <a:pt x="2368" y="1128"/>
                  </a:lnTo>
                  <a:lnTo>
                    <a:pt x="2369" y="1122"/>
                  </a:lnTo>
                  <a:lnTo>
                    <a:pt x="2370" y="1118"/>
                  </a:lnTo>
                  <a:lnTo>
                    <a:pt x="2371" y="1109"/>
                  </a:lnTo>
                  <a:lnTo>
                    <a:pt x="2371" y="1101"/>
                  </a:lnTo>
                  <a:lnTo>
                    <a:pt x="2373" y="1092"/>
                  </a:lnTo>
                  <a:lnTo>
                    <a:pt x="2374" y="1084"/>
                  </a:lnTo>
                  <a:lnTo>
                    <a:pt x="2375" y="1081"/>
                  </a:lnTo>
                  <a:lnTo>
                    <a:pt x="2375" y="1082"/>
                  </a:lnTo>
                  <a:lnTo>
                    <a:pt x="2376" y="1089"/>
                  </a:lnTo>
                  <a:lnTo>
                    <a:pt x="2378" y="1098"/>
                  </a:lnTo>
                  <a:lnTo>
                    <a:pt x="2379" y="1109"/>
                  </a:lnTo>
                  <a:lnTo>
                    <a:pt x="2379" y="1119"/>
                  </a:lnTo>
                  <a:lnTo>
                    <a:pt x="2380" y="1129"/>
                  </a:lnTo>
                  <a:lnTo>
                    <a:pt x="2381" y="1135"/>
                  </a:lnTo>
                  <a:lnTo>
                    <a:pt x="2382" y="1140"/>
                  </a:lnTo>
                  <a:lnTo>
                    <a:pt x="2382" y="1144"/>
                  </a:lnTo>
                  <a:lnTo>
                    <a:pt x="2384" y="1145"/>
                  </a:lnTo>
                  <a:lnTo>
                    <a:pt x="2385" y="1147"/>
                  </a:lnTo>
                  <a:lnTo>
                    <a:pt x="2386" y="1147"/>
                  </a:lnTo>
                  <a:lnTo>
                    <a:pt x="2386" y="1147"/>
                  </a:lnTo>
                  <a:lnTo>
                    <a:pt x="2387" y="1147"/>
                  </a:lnTo>
                  <a:lnTo>
                    <a:pt x="2389" y="1147"/>
                  </a:lnTo>
                  <a:lnTo>
                    <a:pt x="2390" y="1145"/>
                  </a:lnTo>
                  <a:lnTo>
                    <a:pt x="2390" y="1145"/>
                  </a:lnTo>
                  <a:lnTo>
                    <a:pt x="2391" y="1145"/>
                  </a:lnTo>
                  <a:lnTo>
                    <a:pt x="2392" y="1145"/>
                  </a:lnTo>
                  <a:lnTo>
                    <a:pt x="2394" y="1145"/>
                  </a:lnTo>
                  <a:lnTo>
                    <a:pt x="2394" y="1145"/>
                  </a:lnTo>
                  <a:lnTo>
                    <a:pt x="2395" y="1145"/>
                  </a:lnTo>
                  <a:lnTo>
                    <a:pt x="2396" y="1145"/>
                  </a:lnTo>
                  <a:lnTo>
                    <a:pt x="2397" y="1145"/>
                  </a:lnTo>
                  <a:lnTo>
                    <a:pt x="2397" y="1145"/>
                  </a:lnTo>
                  <a:lnTo>
                    <a:pt x="2399" y="1145"/>
                  </a:lnTo>
                  <a:lnTo>
                    <a:pt x="2400" y="1144"/>
                  </a:lnTo>
                  <a:lnTo>
                    <a:pt x="2401" y="1144"/>
                  </a:lnTo>
                  <a:lnTo>
                    <a:pt x="2401" y="1144"/>
                  </a:lnTo>
                  <a:lnTo>
                    <a:pt x="2402" y="1144"/>
                  </a:lnTo>
                  <a:lnTo>
                    <a:pt x="2404" y="1144"/>
                  </a:lnTo>
                  <a:lnTo>
                    <a:pt x="2405" y="1144"/>
                  </a:lnTo>
                  <a:lnTo>
                    <a:pt x="2406" y="1144"/>
                  </a:lnTo>
                  <a:lnTo>
                    <a:pt x="2406" y="1144"/>
                  </a:lnTo>
                  <a:lnTo>
                    <a:pt x="2407" y="1144"/>
                  </a:lnTo>
                  <a:lnTo>
                    <a:pt x="2409" y="1144"/>
                  </a:lnTo>
                  <a:lnTo>
                    <a:pt x="2410" y="1144"/>
                  </a:lnTo>
                  <a:lnTo>
                    <a:pt x="2410" y="1144"/>
                  </a:lnTo>
                  <a:lnTo>
                    <a:pt x="2411" y="1143"/>
                  </a:lnTo>
                  <a:lnTo>
                    <a:pt x="2412" y="1143"/>
                  </a:lnTo>
                  <a:lnTo>
                    <a:pt x="2414" y="1142"/>
                  </a:lnTo>
                  <a:lnTo>
                    <a:pt x="2414" y="1139"/>
                  </a:lnTo>
                  <a:lnTo>
                    <a:pt x="2415" y="1137"/>
                  </a:lnTo>
                  <a:lnTo>
                    <a:pt x="2416" y="1133"/>
                  </a:lnTo>
                  <a:lnTo>
                    <a:pt x="2417" y="1128"/>
                  </a:lnTo>
                  <a:lnTo>
                    <a:pt x="2417" y="1124"/>
                  </a:lnTo>
                  <a:lnTo>
                    <a:pt x="2418" y="1119"/>
                  </a:lnTo>
                  <a:lnTo>
                    <a:pt x="2420" y="1117"/>
                  </a:lnTo>
                  <a:lnTo>
                    <a:pt x="2421" y="1115"/>
                  </a:lnTo>
                  <a:lnTo>
                    <a:pt x="2421" y="1117"/>
                  </a:lnTo>
                  <a:lnTo>
                    <a:pt x="2422" y="1118"/>
                  </a:lnTo>
                  <a:lnTo>
                    <a:pt x="2423" y="1119"/>
                  </a:lnTo>
                  <a:lnTo>
                    <a:pt x="2425" y="1120"/>
                  </a:lnTo>
                  <a:lnTo>
                    <a:pt x="2425" y="1120"/>
                  </a:lnTo>
                  <a:lnTo>
                    <a:pt x="2426" y="1119"/>
                  </a:lnTo>
                  <a:lnTo>
                    <a:pt x="2427" y="1118"/>
                  </a:lnTo>
                  <a:lnTo>
                    <a:pt x="2428" y="1118"/>
                  </a:lnTo>
                  <a:lnTo>
                    <a:pt x="2428" y="1119"/>
                  </a:lnTo>
                  <a:lnTo>
                    <a:pt x="2430" y="1120"/>
                  </a:lnTo>
                  <a:lnTo>
                    <a:pt x="2431" y="1123"/>
                  </a:lnTo>
                  <a:lnTo>
                    <a:pt x="2432" y="1125"/>
                  </a:lnTo>
                  <a:lnTo>
                    <a:pt x="2432" y="1128"/>
                  </a:lnTo>
                  <a:lnTo>
                    <a:pt x="2433" y="1130"/>
                  </a:lnTo>
                  <a:lnTo>
                    <a:pt x="2435" y="1132"/>
                  </a:lnTo>
                  <a:lnTo>
                    <a:pt x="2436" y="1133"/>
                  </a:lnTo>
                  <a:lnTo>
                    <a:pt x="2436" y="1134"/>
                  </a:lnTo>
                  <a:lnTo>
                    <a:pt x="2437" y="1135"/>
                  </a:lnTo>
                  <a:lnTo>
                    <a:pt x="2438" y="1137"/>
                  </a:lnTo>
                  <a:lnTo>
                    <a:pt x="2440" y="1137"/>
                  </a:lnTo>
                  <a:lnTo>
                    <a:pt x="2440" y="1138"/>
                  </a:lnTo>
                  <a:lnTo>
                    <a:pt x="2441" y="1138"/>
                  </a:lnTo>
                  <a:lnTo>
                    <a:pt x="2442" y="1138"/>
                  </a:lnTo>
                  <a:lnTo>
                    <a:pt x="2443" y="1139"/>
                  </a:lnTo>
                  <a:lnTo>
                    <a:pt x="2443" y="1139"/>
                  </a:lnTo>
                  <a:lnTo>
                    <a:pt x="2445" y="1139"/>
                  </a:lnTo>
                  <a:lnTo>
                    <a:pt x="2446" y="1139"/>
                  </a:lnTo>
                  <a:lnTo>
                    <a:pt x="2447" y="1138"/>
                  </a:lnTo>
                  <a:lnTo>
                    <a:pt x="2447" y="1137"/>
                  </a:lnTo>
                  <a:lnTo>
                    <a:pt x="2448" y="1135"/>
                  </a:lnTo>
                  <a:lnTo>
                    <a:pt x="2450" y="1133"/>
                  </a:lnTo>
                  <a:lnTo>
                    <a:pt x="2451" y="1130"/>
                  </a:lnTo>
                  <a:lnTo>
                    <a:pt x="2451" y="1129"/>
                  </a:lnTo>
                  <a:lnTo>
                    <a:pt x="2452" y="1128"/>
                  </a:lnTo>
                  <a:lnTo>
                    <a:pt x="2453" y="1128"/>
                  </a:lnTo>
                  <a:lnTo>
                    <a:pt x="2454" y="1129"/>
                  </a:lnTo>
                  <a:lnTo>
                    <a:pt x="2454" y="1130"/>
                  </a:lnTo>
                  <a:lnTo>
                    <a:pt x="2456" y="1133"/>
                  </a:lnTo>
                  <a:lnTo>
                    <a:pt x="2457" y="1135"/>
                  </a:lnTo>
                  <a:lnTo>
                    <a:pt x="2458" y="1138"/>
                  </a:lnTo>
                  <a:lnTo>
                    <a:pt x="2458" y="1139"/>
                  </a:lnTo>
                  <a:lnTo>
                    <a:pt x="2459" y="1140"/>
                  </a:lnTo>
                  <a:lnTo>
                    <a:pt x="2461" y="1142"/>
                  </a:lnTo>
                  <a:lnTo>
                    <a:pt x="2462" y="1143"/>
                  </a:lnTo>
                  <a:lnTo>
                    <a:pt x="2463" y="1143"/>
                  </a:lnTo>
                  <a:lnTo>
                    <a:pt x="2463" y="1143"/>
                  </a:lnTo>
                  <a:lnTo>
                    <a:pt x="2464" y="1143"/>
                  </a:lnTo>
                  <a:lnTo>
                    <a:pt x="2466" y="1142"/>
                  </a:lnTo>
                  <a:lnTo>
                    <a:pt x="2467" y="1142"/>
                  </a:lnTo>
                  <a:lnTo>
                    <a:pt x="2467" y="1140"/>
                  </a:lnTo>
                  <a:lnTo>
                    <a:pt x="2468" y="1140"/>
                  </a:lnTo>
                  <a:lnTo>
                    <a:pt x="2469" y="1142"/>
                  </a:lnTo>
                  <a:lnTo>
                    <a:pt x="2471" y="1142"/>
                  </a:lnTo>
                  <a:lnTo>
                    <a:pt x="2471" y="1143"/>
                  </a:lnTo>
                  <a:lnTo>
                    <a:pt x="2472" y="1143"/>
                  </a:lnTo>
                  <a:lnTo>
                    <a:pt x="2473" y="1144"/>
                  </a:lnTo>
                  <a:lnTo>
                    <a:pt x="2474" y="1144"/>
                  </a:lnTo>
                  <a:lnTo>
                    <a:pt x="2474" y="1143"/>
                  </a:lnTo>
                  <a:lnTo>
                    <a:pt x="2476" y="1142"/>
                  </a:lnTo>
                  <a:lnTo>
                    <a:pt x="2477" y="1139"/>
                  </a:lnTo>
                  <a:lnTo>
                    <a:pt x="2478" y="1135"/>
                  </a:lnTo>
                  <a:lnTo>
                    <a:pt x="2478" y="1130"/>
                  </a:lnTo>
                  <a:lnTo>
                    <a:pt x="2479" y="1127"/>
                  </a:lnTo>
                  <a:lnTo>
                    <a:pt x="2481" y="1124"/>
                  </a:lnTo>
                  <a:lnTo>
                    <a:pt x="2482" y="1124"/>
                  </a:lnTo>
                  <a:lnTo>
                    <a:pt x="2482" y="1125"/>
                  </a:lnTo>
                  <a:lnTo>
                    <a:pt x="2483" y="1128"/>
                  </a:lnTo>
                  <a:lnTo>
                    <a:pt x="2484" y="1132"/>
                  </a:lnTo>
                  <a:lnTo>
                    <a:pt x="2486" y="1135"/>
                  </a:lnTo>
                  <a:lnTo>
                    <a:pt x="2486" y="1138"/>
                  </a:lnTo>
                  <a:lnTo>
                    <a:pt x="2487" y="1140"/>
                  </a:lnTo>
                  <a:lnTo>
                    <a:pt x="2488" y="1142"/>
                  </a:lnTo>
                  <a:lnTo>
                    <a:pt x="2489" y="1142"/>
                  </a:lnTo>
                  <a:lnTo>
                    <a:pt x="2489" y="1142"/>
                  </a:lnTo>
                  <a:lnTo>
                    <a:pt x="2490" y="1140"/>
                  </a:lnTo>
                  <a:lnTo>
                    <a:pt x="2492" y="1139"/>
                  </a:lnTo>
                  <a:lnTo>
                    <a:pt x="2493" y="1137"/>
                  </a:lnTo>
                  <a:lnTo>
                    <a:pt x="2493" y="1133"/>
                  </a:lnTo>
                  <a:lnTo>
                    <a:pt x="2494" y="1129"/>
                  </a:lnTo>
                  <a:lnTo>
                    <a:pt x="2495" y="1127"/>
                  </a:lnTo>
                  <a:lnTo>
                    <a:pt x="2497" y="1127"/>
                  </a:lnTo>
                  <a:lnTo>
                    <a:pt x="2497" y="1128"/>
                  </a:lnTo>
                  <a:lnTo>
                    <a:pt x="2498" y="1130"/>
                  </a:lnTo>
                  <a:lnTo>
                    <a:pt x="2499" y="1134"/>
                  </a:lnTo>
                  <a:lnTo>
                    <a:pt x="2500" y="1137"/>
                  </a:lnTo>
                  <a:lnTo>
                    <a:pt x="2500" y="1139"/>
                  </a:lnTo>
                  <a:lnTo>
                    <a:pt x="2502" y="1140"/>
                  </a:lnTo>
                  <a:lnTo>
                    <a:pt x="2503" y="1142"/>
                  </a:lnTo>
                  <a:lnTo>
                    <a:pt x="2504" y="1142"/>
                  </a:lnTo>
                  <a:lnTo>
                    <a:pt x="2504" y="1143"/>
                  </a:lnTo>
                  <a:lnTo>
                    <a:pt x="2505" y="1143"/>
                  </a:lnTo>
                  <a:lnTo>
                    <a:pt x="2507" y="1143"/>
                  </a:lnTo>
                  <a:lnTo>
                    <a:pt x="2508" y="1144"/>
                  </a:lnTo>
                  <a:lnTo>
                    <a:pt x="2508" y="1144"/>
                  </a:lnTo>
                  <a:lnTo>
                    <a:pt x="2509" y="1144"/>
                  </a:lnTo>
                  <a:lnTo>
                    <a:pt x="2510" y="1144"/>
                  </a:lnTo>
                  <a:lnTo>
                    <a:pt x="2512" y="1144"/>
                  </a:lnTo>
                  <a:lnTo>
                    <a:pt x="2512" y="1143"/>
                  </a:lnTo>
                  <a:lnTo>
                    <a:pt x="2513" y="1143"/>
                  </a:lnTo>
                  <a:lnTo>
                    <a:pt x="2514" y="1143"/>
                  </a:lnTo>
                  <a:lnTo>
                    <a:pt x="2515" y="1142"/>
                  </a:lnTo>
                  <a:lnTo>
                    <a:pt x="2515" y="1142"/>
                  </a:lnTo>
                  <a:lnTo>
                    <a:pt x="2517" y="1142"/>
                  </a:lnTo>
                  <a:lnTo>
                    <a:pt x="2518" y="1142"/>
                  </a:lnTo>
                  <a:lnTo>
                    <a:pt x="2519" y="1142"/>
                  </a:lnTo>
                  <a:lnTo>
                    <a:pt x="2520" y="1142"/>
                  </a:lnTo>
                  <a:lnTo>
                    <a:pt x="2520" y="1143"/>
                  </a:lnTo>
                  <a:lnTo>
                    <a:pt x="2522" y="1143"/>
                  </a:lnTo>
                  <a:lnTo>
                    <a:pt x="2523" y="1143"/>
                  </a:lnTo>
                  <a:lnTo>
                    <a:pt x="2524" y="1143"/>
                  </a:lnTo>
                  <a:lnTo>
                    <a:pt x="2524" y="1143"/>
                  </a:lnTo>
                  <a:lnTo>
                    <a:pt x="2525" y="1143"/>
                  </a:lnTo>
                  <a:lnTo>
                    <a:pt x="2526" y="1142"/>
                  </a:lnTo>
                  <a:lnTo>
                    <a:pt x="2528" y="1140"/>
                  </a:lnTo>
                  <a:lnTo>
                    <a:pt x="2528" y="1138"/>
                  </a:lnTo>
                  <a:lnTo>
                    <a:pt x="2529" y="1134"/>
                  </a:lnTo>
                  <a:lnTo>
                    <a:pt x="2530" y="1132"/>
                  </a:lnTo>
                  <a:lnTo>
                    <a:pt x="2531" y="1129"/>
                  </a:lnTo>
                  <a:lnTo>
                    <a:pt x="2531" y="1128"/>
                  </a:lnTo>
                  <a:lnTo>
                    <a:pt x="2533" y="1128"/>
                  </a:lnTo>
                  <a:lnTo>
                    <a:pt x="2534" y="1129"/>
                  </a:lnTo>
                  <a:lnTo>
                    <a:pt x="2535" y="1130"/>
                  </a:lnTo>
                  <a:lnTo>
                    <a:pt x="2535" y="1133"/>
                  </a:lnTo>
                  <a:lnTo>
                    <a:pt x="2536" y="1134"/>
                  </a:lnTo>
                  <a:lnTo>
                    <a:pt x="2538" y="1135"/>
                  </a:lnTo>
                  <a:lnTo>
                    <a:pt x="2539" y="1137"/>
                  </a:lnTo>
                  <a:lnTo>
                    <a:pt x="2539" y="1138"/>
                  </a:lnTo>
                  <a:lnTo>
                    <a:pt x="2540" y="1139"/>
                  </a:lnTo>
                  <a:lnTo>
                    <a:pt x="2541" y="1140"/>
                  </a:lnTo>
                  <a:lnTo>
                    <a:pt x="2543" y="1140"/>
                  </a:lnTo>
                  <a:lnTo>
                    <a:pt x="2543" y="1142"/>
                  </a:lnTo>
                  <a:lnTo>
                    <a:pt x="2544" y="1142"/>
                  </a:lnTo>
                  <a:lnTo>
                    <a:pt x="2545" y="1142"/>
                  </a:lnTo>
                  <a:lnTo>
                    <a:pt x="2546" y="1142"/>
                  </a:lnTo>
                  <a:lnTo>
                    <a:pt x="2546" y="1142"/>
                  </a:lnTo>
                  <a:lnTo>
                    <a:pt x="2548" y="1142"/>
                  </a:lnTo>
                  <a:lnTo>
                    <a:pt x="2549" y="1143"/>
                  </a:lnTo>
                  <a:lnTo>
                    <a:pt x="2550" y="1143"/>
                  </a:lnTo>
                  <a:lnTo>
                    <a:pt x="2550" y="1144"/>
                  </a:lnTo>
                  <a:lnTo>
                    <a:pt x="2551" y="1144"/>
                  </a:lnTo>
                  <a:lnTo>
                    <a:pt x="2553" y="1144"/>
                  </a:lnTo>
                  <a:lnTo>
                    <a:pt x="2554" y="1145"/>
                  </a:lnTo>
                  <a:lnTo>
                    <a:pt x="2554" y="1144"/>
                  </a:lnTo>
                  <a:lnTo>
                    <a:pt x="2555" y="1144"/>
                  </a:lnTo>
                  <a:lnTo>
                    <a:pt x="2556" y="1144"/>
                  </a:lnTo>
                  <a:lnTo>
                    <a:pt x="2558" y="1144"/>
                  </a:lnTo>
                  <a:lnTo>
                    <a:pt x="2558" y="1144"/>
                  </a:lnTo>
                  <a:lnTo>
                    <a:pt x="2559" y="1144"/>
                  </a:lnTo>
                  <a:lnTo>
                    <a:pt x="2560" y="1143"/>
                  </a:lnTo>
                  <a:lnTo>
                    <a:pt x="2561" y="1142"/>
                  </a:lnTo>
                  <a:lnTo>
                    <a:pt x="2561" y="1138"/>
                  </a:lnTo>
                  <a:lnTo>
                    <a:pt x="2562" y="1127"/>
                  </a:lnTo>
                  <a:lnTo>
                    <a:pt x="2564" y="1102"/>
                  </a:lnTo>
                  <a:lnTo>
                    <a:pt x="2565" y="1055"/>
                  </a:lnTo>
                  <a:lnTo>
                    <a:pt x="2565" y="983"/>
                  </a:lnTo>
                  <a:lnTo>
                    <a:pt x="2566" y="886"/>
                  </a:lnTo>
                  <a:lnTo>
                    <a:pt x="2567" y="783"/>
                  </a:lnTo>
                  <a:lnTo>
                    <a:pt x="2569" y="701"/>
                  </a:lnTo>
                  <a:lnTo>
                    <a:pt x="2569" y="664"/>
                  </a:lnTo>
                  <a:lnTo>
                    <a:pt x="2570" y="668"/>
                  </a:lnTo>
                  <a:lnTo>
                    <a:pt x="2571" y="717"/>
                  </a:lnTo>
                  <a:lnTo>
                    <a:pt x="2572" y="798"/>
                  </a:lnTo>
                  <a:lnTo>
                    <a:pt x="2574" y="886"/>
                  </a:lnTo>
                  <a:lnTo>
                    <a:pt x="2574" y="963"/>
                  </a:lnTo>
                  <a:lnTo>
                    <a:pt x="2575" y="1020"/>
                  </a:lnTo>
                  <a:lnTo>
                    <a:pt x="2576" y="1060"/>
                  </a:lnTo>
                  <a:lnTo>
                    <a:pt x="2577" y="1083"/>
                  </a:lnTo>
                  <a:lnTo>
                    <a:pt x="2577" y="1096"/>
                  </a:lnTo>
                  <a:lnTo>
                    <a:pt x="2579" y="1103"/>
                  </a:lnTo>
                  <a:lnTo>
                    <a:pt x="2580" y="1107"/>
                  </a:lnTo>
                  <a:lnTo>
                    <a:pt x="2581" y="1108"/>
                  </a:lnTo>
                  <a:lnTo>
                    <a:pt x="2581" y="1107"/>
                  </a:lnTo>
                  <a:lnTo>
                    <a:pt x="2582" y="1104"/>
                  </a:lnTo>
                  <a:lnTo>
                    <a:pt x="2584" y="1098"/>
                  </a:lnTo>
                  <a:lnTo>
                    <a:pt x="2585" y="1092"/>
                  </a:lnTo>
                  <a:lnTo>
                    <a:pt x="2585" y="1087"/>
                  </a:lnTo>
                  <a:lnTo>
                    <a:pt x="2586" y="1086"/>
                  </a:lnTo>
                  <a:lnTo>
                    <a:pt x="2587" y="1088"/>
                  </a:lnTo>
                  <a:lnTo>
                    <a:pt x="2589" y="1093"/>
                  </a:lnTo>
                  <a:lnTo>
                    <a:pt x="2589" y="1101"/>
                  </a:lnTo>
                  <a:lnTo>
                    <a:pt x="2590" y="1108"/>
                  </a:lnTo>
                  <a:lnTo>
                    <a:pt x="2591" y="1115"/>
                  </a:lnTo>
                  <a:lnTo>
                    <a:pt x="2592" y="1120"/>
                  </a:lnTo>
                  <a:lnTo>
                    <a:pt x="2592" y="1127"/>
                  </a:lnTo>
                  <a:lnTo>
                    <a:pt x="2594" y="1130"/>
                  </a:lnTo>
                  <a:lnTo>
                    <a:pt x="2595" y="1134"/>
                  </a:lnTo>
                  <a:lnTo>
                    <a:pt x="2596" y="1138"/>
                  </a:lnTo>
                  <a:lnTo>
                    <a:pt x="2596" y="1140"/>
                  </a:lnTo>
                  <a:lnTo>
                    <a:pt x="2597" y="1142"/>
                  </a:lnTo>
                  <a:lnTo>
                    <a:pt x="2598" y="1143"/>
                  </a:lnTo>
                  <a:lnTo>
                    <a:pt x="2600" y="1143"/>
                  </a:lnTo>
                  <a:lnTo>
                    <a:pt x="2600" y="1144"/>
                  </a:lnTo>
                  <a:lnTo>
                    <a:pt x="2601" y="1144"/>
                  </a:lnTo>
                  <a:lnTo>
                    <a:pt x="2602" y="1145"/>
                  </a:lnTo>
                  <a:lnTo>
                    <a:pt x="2603" y="1145"/>
                  </a:lnTo>
                  <a:lnTo>
                    <a:pt x="2603" y="1145"/>
                  </a:lnTo>
                  <a:lnTo>
                    <a:pt x="2605" y="1145"/>
                  </a:lnTo>
                  <a:lnTo>
                    <a:pt x="2606" y="1144"/>
                  </a:lnTo>
                  <a:lnTo>
                    <a:pt x="2607" y="1144"/>
                  </a:lnTo>
                  <a:lnTo>
                    <a:pt x="2607" y="1144"/>
                  </a:lnTo>
                  <a:lnTo>
                    <a:pt x="2608" y="1144"/>
                  </a:lnTo>
                  <a:lnTo>
                    <a:pt x="2610" y="1144"/>
                  </a:lnTo>
                  <a:lnTo>
                    <a:pt x="2611" y="1145"/>
                  </a:lnTo>
                  <a:lnTo>
                    <a:pt x="2611" y="1145"/>
                  </a:lnTo>
                  <a:lnTo>
                    <a:pt x="2612" y="1145"/>
                  </a:lnTo>
                  <a:lnTo>
                    <a:pt x="2613" y="1147"/>
                  </a:lnTo>
                  <a:lnTo>
                    <a:pt x="2615" y="1147"/>
                  </a:lnTo>
                  <a:lnTo>
                    <a:pt x="2615" y="1145"/>
                  </a:lnTo>
                  <a:lnTo>
                    <a:pt x="2616" y="1144"/>
                  </a:lnTo>
                  <a:lnTo>
                    <a:pt x="2617" y="1140"/>
                  </a:lnTo>
                  <a:lnTo>
                    <a:pt x="2618" y="1137"/>
                  </a:lnTo>
                  <a:lnTo>
                    <a:pt x="2618" y="1132"/>
                  </a:lnTo>
                  <a:lnTo>
                    <a:pt x="2620" y="1127"/>
                  </a:lnTo>
                  <a:lnTo>
                    <a:pt x="2621" y="1123"/>
                  </a:lnTo>
                  <a:lnTo>
                    <a:pt x="2622" y="1120"/>
                  </a:lnTo>
                  <a:lnTo>
                    <a:pt x="2622" y="1119"/>
                  </a:lnTo>
                  <a:lnTo>
                    <a:pt x="2623" y="1120"/>
                  </a:lnTo>
                  <a:lnTo>
                    <a:pt x="2625" y="1122"/>
                  </a:lnTo>
                  <a:lnTo>
                    <a:pt x="2626" y="1123"/>
                  </a:lnTo>
                  <a:lnTo>
                    <a:pt x="2626" y="1125"/>
                  </a:lnTo>
                  <a:lnTo>
                    <a:pt x="2627" y="1128"/>
                  </a:lnTo>
                  <a:lnTo>
                    <a:pt x="2628" y="1130"/>
                  </a:lnTo>
                  <a:lnTo>
                    <a:pt x="2629" y="1133"/>
                  </a:lnTo>
                  <a:lnTo>
                    <a:pt x="2631" y="1137"/>
                  </a:lnTo>
                  <a:lnTo>
                    <a:pt x="2631" y="1138"/>
                  </a:lnTo>
                  <a:lnTo>
                    <a:pt x="2632" y="1140"/>
                  </a:lnTo>
                  <a:lnTo>
                    <a:pt x="2633" y="1142"/>
                  </a:lnTo>
                  <a:lnTo>
                    <a:pt x="2634" y="1143"/>
                  </a:lnTo>
                  <a:lnTo>
                    <a:pt x="2634" y="1144"/>
                  </a:lnTo>
                  <a:lnTo>
                    <a:pt x="2636" y="1144"/>
                  </a:lnTo>
                  <a:lnTo>
                    <a:pt x="2637" y="1145"/>
                  </a:lnTo>
                  <a:lnTo>
                    <a:pt x="2638" y="1145"/>
                  </a:lnTo>
                  <a:lnTo>
                    <a:pt x="2638" y="1145"/>
                  </a:lnTo>
                  <a:lnTo>
                    <a:pt x="2639" y="1145"/>
                  </a:lnTo>
                  <a:lnTo>
                    <a:pt x="2641" y="1145"/>
                  </a:lnTo>
                  <a:lnTo>
                    <a:pt x="2642" y="1145"/>
                  </a:lnTo>
                  <a:lnTo>
                    <a:pt x="2642" y="1145"/>
                  </a:lnTo>
                  <a:lnTo>
                    <a:pt x="2643" y="1145"/>
                  </a:lnTo>
                  <a:lnTo>
                    <a:pt x="2644" y="1145"/>
                  </a:lnTo>
                  <a:lnTo>
                    <a:pt x="2646" y="1145"/>
                  </a:lnTo>
                  <a:lnTo>
                    <a:pt x="2646" y="1145"/>
                  </a:lnTo>
                  <a:lnTo>
                    <a:pt x="2647" y="1145"/>
                  </a:lnTo>
                  <a:lnTo>
                    <a:pt x="2648" y="1145"/>
                  </a:lnTo>
                  <a:lnTo>
                    <a:pt x="2649" y="1144"/>
                  </a:lnTo>
                  <a:lnTo>
                    <a:pt x="2649" y="1144"/>
                  </a:lnTo>
                  <a:lnTo>
                    <a:pt x="2651" y="1143"/>
                  </a:lnTo>
                  <a:lnTo>
                    <a:pt x="2652" y="1142"/>
                  </a:lnTo>
                  <a:lnTo>
                    <a:pt x="2653" y="1140"/>
                  </a:lnTo>
                  <a:lnTo>
                    <a:pt x="2653" y="1139"/>
                  </a:lnTo>
                  <a:lnTo>
                    <a:pt x="2654" y="1138"/>
                  </a:lnTo>
                  <a:lnTo>
                    <a:pt x="2656" y="1138"/>
                  </a:lnTo>
                  <a:lnTo>
                    <a:pt x="2657" y="1139"/>
                  </a:lnTo>
                  <a:lnTo>
                    <a:pt x="2657" y="1140"/>
                  </a:lnTo>
                  <a:lnTo>
                    <a:pt x="2658" y="1142"/>
                  </a:lnTo>
                  <a:lnTo>
                    <a:pt x="2659" y="1142"/>
                  </a:lnTo>
                  <a:lnTo>
                    <a:pt x="2661" y="1143"/>
                  </a:lnTo>
                  <a:lnTo>
                    <a:pt x="2661" y="1144"/>
                  </a:lnTo>
                  <a:lnTo>
                    <a:pt x="2662" y="1144"/>
                  </a:lnTo>
                  <a:lnTo>
                    <a:pt x="2663" y="1145"/>
                  </a:lnTo>
                  <a:lnTo>
                    <a:pt x="2664" y="1145"/>
                  </a:lnTo>
                  <a:lnTo>
                    <a:pt x="2664" y="1145"/>
                  </a:lnTo>
                  <a:lnTo>
                    <a:pt x="2665" y="1145"/>
                  </a:lnTo>
                  <a:lnTo>
                    <a:pt x="2667" y="1145"/>
                  </a:lnTo>
                  <a:lnTo>
                    <a:pt x="2668" y="1145"/>
                  </a:lnTo>
                  <a:lnTo>
                    <a:pt x="2668" y="1145"/>
                  </a:lnTo>
                  <a:lnTo>
                    <a:pt x="2669" y="1145"/>
                  </a:lnTo>
                  <a:lnTo>
                    <a:pt x="2670" y="1145"/>
                  </a:lnTo>
                  <a:lnTo>
                    <a:pt x="2672" y="1144"/>
                  </a:lnTo>
                  <a:lnTo>
                    <a:pt x="2672" y="1144"/>
                  </a:lnTo>
                  <a:lnTo>
                    <a:pt x="2673" y="1144"/>
                  </a:lnTo>
                  <a:lnTo>
                    <a:pt x="2674" y="1143"/>
                  </a:lnTo>
                  <a:lnTo>
                    <a:pt x="2675" y="1143"/>
                  </a:lnTo>
                  <a:lnTo>
                    <a:pt x="2675" y="1142"/>
                  </a:lnTo>
                  <a:lnTo>
                    <a:pt x="2677" y="1140"/>
                  </a:lnTo>
                  <a:lnTo>
                    <a:pt x="2678" y="1138"/>
                  </a:lnTo>
                  <a:lnTo>
                    <a:pt x="2679" y="1137"/>
                  </a:lnTo>
                  <a:lnTo>
                    <a:pt x="2679" y="1134"/>
                  </a:lnTo>
                  <a:lnTo>
                    <a:pt x="2680" y="1134"/>
                  </a:lnTo>
                  <a:lnTo>
                    <a:pt x="2682" y="1135"/>
                  </a:lnTo>
                  <a:lnTo>
                    <a:pt x="2683" y="1137"/>
                  </a:lnTo>
                  <a:lnTo>
                    <a:pt x="2683" y="1139"/>
                  </a:lnTo>
                  <a:lnTo>
                    <a:pt x="2684" y="1142"/>
                  </a:lnTo>
                  <a:lnTo>
                    <a:pt x="2685" y="1144"/>
                  </a:lnTo>
                  <a:lnTo>
                    <a:pt x="2687" y="1145"/>
                  </a:lnTo>
                  <a:lnTo>
                    <a:pt x="2688" y="1145"/>
                  </a:lnTo>
                  <a:lnTo>
                    <a:pt x="2688" y="1147"/>
                  </a:lnTo>
                  <a:lnTo>
                    <a:pt x="2689" y="1147"/>
                  </a:lnTo>
                  <a:lnTo>
                    <a:pt x="2690" y="1145"/>
                  </a:lnTo>
                  <a:lnTo>
                    <a:pt x="2692" y="1145"/>
                  </a:lnTo>
                  <a:lnTo>
                    <a:pt x="2692" y="1145"/>
                  </a:lnTo>
                  <a:lnTo>
                    <a:pt x="2693" y="1144"/>
                  </a:lnTo>
                  <a:lnTo>
                    <a:pt x="2694" y="1143"/>
                  </a:lnTo>
                  <a:lnTo>
                    <a:pt x="2695" y="1143"/>
                  </a:lnTo>
                  <a:lnTo>
                    <a:pt x="2695" y="1142"/>
                  </a:lnTo>
                  <a:lnTo>
                    <a:pt x="2697" y="1142"/>
                  </a:lnTo>
                  <a:lnTo>
                    <a:pt x="2698" y="1143"/>
                  </a:lnTo>
                  <a:lnTo>
                    <a:pt x="2699" y="1143"/>
                  </a:lnTo>
                  <a:lnTo>
                    <a:pt x="2699" y="1144"/>
                  </a:lnTo>
                  <a:lnTo>
                    <a:pt x="2700" y="1144"/>
                  </a:lnTo>
                  <a:lnTo>
                    <a:pt x="2701" y="1144"/>
                  </a:lnTo>
                  <a:lnTo>
                    <a:pt x="2703" y="1144"/>
                  </a:lnTo>
                  <a:lnTo>
                    <a:pt x="2703" y="1144"/>
                  </a:lnTo>
                  <a:lnTo>
                    <a:pt x="2704" y="1144"/>
                  </a:lnTo>
                  <a:lnTo>
                    <a:pt x="2705" y="1144"/>
                  </a:lnTo>
                  <a:lnTo>
                    <a:pt x="2706" y="1144"/>
                  </a:lnTo>
                  <a:lnTo>
                    <a:pt x="2706" y="1144"/>
                  </a:lnTo>
                  <a:lnTo>
                    <a:pt x="2708" y="1144"/>
                  </a:lnTo>
                  <a:lnTo>
                    <a:pt x="2709" y="1145"/>
                  </a:lnTo>
                  <a:lnTo>
                    <a:pt x="2710" y="1145"/>
                  </a:lnTo>
                  <a:lnTo>
                    <a:pt x="2710" y="1145"/>
                  </a:lnTo>
                  <a:lnTo>
                    <a:pt x="2711" y="1144"/>
                  </a:lnTo>
                  <a:lnTo>
                    <a:pt x="2713" y="1144"/>
                  </a:lnTo>
                  <a:lnTo>
                    <a:pt x="2714" y="1144"/>
                  </a:lnTo>
                  <a:lnTo>
                    <a:pt x="2714" y="1143"/>
                  </a:lnTo>
                  <a:lnTo>
                    <a:pt x="2715" y="1143"/>
                  </a:lnTo>
                  <a:lnTo>
                    <a:pt x="2716" y="1143"/>
                  </a:lnTo>
                  <a:lnTo>
                    <a:pt x="2718" y="1142"/>
                  </a:lnTo>
                  <a:lnTo>
                    <a:pt x="2718" y="1142"/>
                  </a:lnTo>
                  <a:lnTo>
                    <a:pt x="2719" y="1140"/>
                  </a:lnTo>
                  <a:lnTo>
                    <a:pt x="2720" y="1142"/>
                  </a:lnTo>
                  <a:lnTo>
                    <a:pt x="2721" y="1143"/>
                  </a:lnTo>
                  <a:lnTo>
                    <a:pt x="2721" y="1145"/>
                  </a:lnTo>
                  <a:lnTo>
                    <a:pt x="2723" y="1147"/>
                  </a:lnTo>
                  <a:lnTo>
                    <a:pt x="2724" y="1147"/>
                  </a:lnTo>
                  <a:lnTo>
                    <a:pt x="2725" y="1147"/>
                  </a:lnTo>
                  <a:lnTo>
                    <a:pt x="2725" y="1145"/>
                  </a:lnTo>
                  <a:lnTo>
                    <a:pt x="2726" y="1145"/>
                  </a:lnTo>
                  <a:lnTo>
                    <a:pt x="2728" y="1144"/>
                  </a:lnTo>
                  <a:lnTo>
                    <a:pt x="2729" y="1142"/>
                  </a:lnTo>
                  <a:lnTo>
                    <a:pt x="2729" y="1130"/>
                  </a:lnTo>
                  <a:lnTo>
                    <a:pt x="2730" y="1098"/>
                  </a:lnTo>
                  <a:lnTo>
                    <a:pt x="2731" y="1007"/>
                  </a:lnTo>
                  <a:lnTo>
                    <a:pt x="2733" y="798"/>
                  </a:lnTo>
                  <a:lnTo>
                    <a:pt x="2733" y="398"/>
                  </a:lnTo>
                  <a:lnTo>
                    <a:pt x="2734" y="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197"/>
                  </a:lnTo>
                  <a:lnTo>
                    <a:pt x="2744" y="554"/>
                  </a:lnTo>
                  <a:lnTo>
                    <a:pt x="2745" y="779"/>
                  </a:lnTo>
                  <a:lnTo>
                    <a:pt x="2745" y="916"/>
                  </a:lnTo>
                  <a:lnTo>
                    <a:pt x="2746" y="995"/>
                  </a:lnTo>
                  <a:lnTo>
                    <a:pt x="2747" y="1042"/>
                  </a:lnTo>
                  <a:lnTo>
                    <a:pt x="2749" y="1072"/>
                  </a:lnTo>
                  <a:lnTo>
                    <a:pt x="2749" y="1089"/>
                  </a:lnTo>
                  <a:lnTo>
                    <a:pt x="2750" y="1102"/>
                  </a:lnTo>
                  <a:lnTo>
                    <a:pt x="2751" y="1109"/>
                  </a:lnTo>
                  <a:lnTo>
                    <a:pt x="2752" y="1113"/>
                  </a:lnTo>
                  <a:lnTo>
                    <a:pt x="2752" y="1115"/>
                  </a:lnTo>
                  <a:lnTo>
                    <a:pt x="2754" y="1114"/>
                  </a:lnTo>
                  <a:lnTo>
                    <a:pt x="2755" y="1113"/>
                  </a:lnTo>
                  <a:lnTo>
                    <a:pt x="2756" y="1111"/>
                  </a:lnTo>
                  <a:lnTo>
                    <a:pt x="2756" y="1108"/>
                  </a:lnTo>
                  <a:lnTo>
                    <a:pt x="2757" y="1106"/>
                  </a:lnTo>
                  <a:lnTo>
                    <a:pt x="2759" y="1106"/>
                  </a:lnTo>
                  <a:lnTo>
                    <a:pt x="2760" y="1107"/>
                  </a:lnTo>
                  <a:lnTo>
                    <a:pt x="2760" y="1111"/>
                  </a:lnTo>
                  <a:lnTo>
                    <a:pt x="2761" y="1112"/>
                  </a:lnTo>
                  <a:lnTo>
                    <a:pt x="2762" y="1113"/>
                  </a:lnTo>
                  <a:lnTo>
                    <a:pt x="2764" y="1113"/>
                  </a:lnTo>
                  <a:lnTo>
                    <a:pt x="2764" y="1112"/>
                  </a:lnTo>
                  <a:lnTo>
                    <a:pt x="2765" y="1111"/>
                  </a:lnTo>
                  <a:lnTo>
                    <a:pt x="2766" y="1109"/>
                  </a:lnTo>
                  <a:lnTo>
                    <a:pt x="2767" y="1109"/>
                  </a:lnTo>
                  <a:lnTo>
                    <a:pt x="2767" y="1111"/>
                  </a:lnTo>
                  <a:lnTo>
                    <a:pt x="2769" y="1113"/>
                  </a:lnTo>
                  <a:lnTo>
                    <a:pt x="2770" y="1117"/>
                  </a:lnTo>
                  <a:lnTo>
                    <a:pt x="2771" y="1119"/>
                  </a:lnTo>
                  <a:lnTo>
                    <a:pt x="2771" y="1123"/>
                  </a:lnTo>
                  <a:lnTo>
                    <a:pt x="2772" y="1127"/>
                  </a:lnTo>
                  <a:lnTo>
                    <a:pt x="2773" y="1129"/>
                  </a:lnTo>
                  <a:lnTo>
                    <a:pt x="2775" y="1132"/>
                  </a:lnTo>
                  <a:lnTo>
                    <a:pt x="2775" y="1133"/>
                  </a:lnTo>
                  <a:lnTo>
                    <a:pt x="2776" y="1134"/>
                  </a:lnTo>
                  <a:lnTo>
                    <a:pt x="2777" y="1135"/>
                  </a:lnTo>
                  <a:lnTo>
                    <a:pt x="2778" y="1137"/>
                  </a:lnTo>
                  <a:lnTo>
                    <a:pt x="2778" y="1139"/>
                  </a:lnTo>
                  <a:lnTo>
                    <a:pt x="2780" y="1140"/>
                  </a:lnTo>
                  <a:lnTo>
                    <a:pt x="2781" y="1140"/>
                  </a:lnTo>
                  <a:lnTo>
                    <a:pt x="2782" y="1142"/>
                  </a:lnTo>
                  <a:lnTo>
                    <a:pt x="2782" y="1143"/>
                  </a:lnTo>
                  <a:lnTo>
                    <a:pt x="2783" y="1143"/>
                  </a:lnTo>
                  <a:lnTo>
                    <a:pt x="2785" y="1143"/>
                  </a:lnTo>
                  <a:lnTo>
                    <a:pt x="2786" y="1143"/>
                  </a:lnTo>
                  <a:lnTo>
                    <a:pt x="2786" y="1143"/>
                  </a:lnTo>
                  <a:lnTo>
                    <a:pt x="2787" y="1143"/>
                  </a:lnTo>
                  <a:lnTo>
                    <a:pt x="2788" y="1143"/>
                  </a:lnTo>
                  <a:lnTo>
                    <a:pt x="2790" y="1143"/>
                  </a:lnTo>
                  <a:lnTo>
                    <a:pt x="2790" y="1143"/>
                  </a:lnTo>
                  <a:lnTo>
                    <a:pt x="2791" y="1142"/>
                  </a:lnTo>
                  <a:lnTo>
                    <a:pt x="2792" y="1140"/>
                  </a:lnTo>
                  <a:lnTo>
                    <a:pt x="2793" y="1140"/>
                  </a:lnTo>
                  <a:lnTo>
                    <a:pt x="2793" y="1139"/>
                  </a:lnTo>
                  <a:lnTo>
                    <a:pt x="2795" y="1139"/>
                  </a:lnTo>
                  <a:lnTo>
                    <a:pt x="2796" y="1139"/>
                  </a:lnTo>
                  <a:lnTo>
                    <a:pt x="2797" y="1138"/>
                  </a:lnTo>
                  <a:lnTo>
                    <a:pt x="2798" y="1138"/>
                  </a:lnTo>
                  <a:lnTo>
                    <a:pt x="2798" y="1137"/>
                  </a:lnTo>
                  <a:lnTo>
                    <a:pt x="2800" y="1137"/>
                  </a:lnTo>
                  <a:lnTo>
                    <a:pt x="2801" y="1137"/>
                  </a:lnTo>
                  <a:lnTo>
                    <a:pt x="2802" y="1137"/>
                  </a:lnTo>
                  <a:lnTo>
                    <a:pt x="2802" y="1138"/>
                  </a:lnTo>
                  <a:lnTo>
                    <a:pt x="2803" y="1139"/>
                  </a:lnTo>
                  <a:lnTo>
                    <a:pt x="2805" y="1140"/>
                  </a:lnTo>
                  <a:lnTo>
                    <a:pt x="2806" y="1142"/>
                  </a:lnTo>
                  <a:lnTo>
                    <a:pt x="2806" y="1143"/>
                  </a:lnTo>
                  <a:lnTo>
                    <a:pt x="2807" y="1143"/>
                  </a:lnTo>
                  <a:lnTo>
                    <a:pt x="2808" y="1144"/>
                  </a:lnTo>
                  <a:lnTo>
                    <a:pt x="2809" y="1144"/>
                  </a:lnTo>
                  <a:lnTo>
                    <a:pt x="2809" y="1144"/>
                  </a:lnTo>
                  <a:lnTo>
                    <a:pt x="2811" y="1144"/>
                  </a:lnTo>
                  <a:lnTo>
                    <a:pt x="2812" y="1143"/>
                  </a:lnTo>
                  <a:lnTo>
                    <a:pt x="2813" y="1142"/>
                  </a:lnTo>
                  <a:lnTo>
                    <a:pt x="2813" y="1140"/>
                  </a:lnTo>
                  <a:lnTo>
                    <a:pt x="2814" y="1139"/>
                  </a:lnTo>
                  <a:lnTo>
                    <a:pt x="2816" y="1138"/>
                  </a:lnTo>
                  <a:lnTo>
                    <a:pt x="2817" y="1137"/>
                  </a:lnTo>
                  <a:lnTo>
                    <a:pt x="2817" y="1135"/>
                  </a:lnTo>
                  <a:lnTo>
                    <a:pt x="2818" y="1135"/>
                  </a:lnTo>
                  <a:lnTo>
                    <a:pt x="2819" y="1135"/>
                  </a:lnTo>
                  <a:lnTo>
                    <a:pt x="2821" y="1135"/>
                  </a:lnTo>
                  <a:lnTo>
                    <a:pt x="2821" y="1138"/>
                  </a:lnTo>
                  <a:lnTo>
                    <a:pt x="2822" y="1139"/>
                  </a:lnTo>
                  <a:lnTo>
                    <a:pt x="2823" y="1140"/>
                  </a:lnTo>
                  <a:lnTo>
                    <a:pt x="2824" y="1139"/>
                  </a:lnTo>
                  <a:lnTo>
                    <a:pt x="2824" y="1135"/>
                  </a:lnTo>
                  <a:lnTo>
                    <a:pt x="2826" y="1127"/>
                  </a:lnTo>
                  <a:lnTo>
                    <a:pt x="2827" y="1115"/>
                  </a:lnTo>
                  <a:lnTo>
                    <a:pt x="2828" y="1101"/>
                  </a:lnTo>
                  <a:lnTo>
                    <a:pt x="2828" y="1088"/>
                  </a:lnTo>
                  <a:lnTo>
                    <a:pt x="2829" y="1081"/>
                  </a:lnTo>
                  <a:lnTo>
                    <a:pt x="2831" y="1082"/>
                  </a:lnTo>
                  <a:lnTo>
                    <a:pt x="2832" y="1089"/>
                  </a:lnTo>
                  <a:lnTo>
                    <a:pt x="2832" y="1101"/>
                  </a:lnTo>
                  <a:lnTo>
                    <a:pt x="2833" y="1113"/>
                  </a:lnTo>
                  <a:lnTo>
                    <a:pt x="2834" y="1124"/>
                  </a:lnTo>
                  <a:lnTo>
                    <a:pt x="2836" y="1132"/>
                  </a:lnTo>
                  <a:lnTo>
                    <a:pt x="2836" y="1138"/>
                  </a:lnTo>
                  <a:lnTo>
                    <a:pt x="2837" y="1142"/>
                  </a:lnTo>
                  <a:lnTo>
                    <a:pt x="2838" y="1143"/>
                  </a:lnTo>
                  <a:lnTo>
                    <a:pt x="2839" y="1145"/>
                  </a:lnTo>
                  <a:lnTo>
                    <a:pt x="2839" y="1145"/>
                  </a:lnTo>
                  <a:lnTo>
                    <a:pt x="2841" y="1147"/>
                  </a:lnTo>
                  <a:lnTo>
                    <a:pt x="2842" y="1147"/>
                  </a:lnTo>
                  <a:lnTo>
                    <a:pt x="2843" y="1145"/>
                  </a:lnTo>
                  <a:lnTo>
                    <a:pt x="2843" y="1144"/>
                  </a:lnTo>
                  <a:lnTo>
                    <a:pt x="2844" y="1140"/>
                  </a:lnTo>
                  <a:lnTo>
                    <a:pt x="2845" y="1137"/>
                  </a:lnTo>
                  <a:lnTo>
                    <a:pt x="2847" y="1130"/>
                  </a:lnTo>
                  <a:lnTo>
                    <a:pt x="2847" y="1123"/>
                  </a:lnTo>
                  <a:lnTo>
                    <a:pt x="2848" y="1118"/>
                  </a:lnTo>
                  <a:lnTo>
                    <a:pt x="2849" y="1114"/>
                  </a:lnTo>
                  <a:lnTo>
                    <a:pt x="2850" y="1114"/>
                  </a:lnTo>
                  <a:lnTo>
                    <a:pt x="2850" y="1117"/>
                  </a:lnTo>
                  <a:lnTo>
                    <a:pt x="2852" y="1120"/>
                  </a:lnTo>
                  <a:lnTo>
                    <a:pt x="2853" y="1125"/>
                  </a:lnTo>
                  <a:lnTo>
                    <a:pt x="2854" y="1129"/>
                  </a:lnTo>
                  <a:lnTo>
                    <a:pt x="2855" y="1134"/>
                  </a:lnTo>
                  <a:lnTo>
                    <a:pt x="2855" y="1138"/>
                  </a:lnTo>
                  <a:lnTo>
                    <a:pt x="2857" y="1142"/>
                  </a:lnTo>
                  <a:lnTo>
                    <a:pt x="2858" y="1143"/>
                  </a:lnTo>
                  <a:lnTo>
                    <a:pt x="2859" y="1144"/>
                  </a:lnTo>
                  <a:lnTo>
                    <a:pt x="2859" y="1144"/>
                  </a:lnTo>
                  <a:lnTo>
                    <a:pt x="2860" y="1144"/>
                  </a:lnTo>
                  <a:lnTo>
                    <a:pt x="2862" y="1143"/>
                  </a:lnTo>
                  <a:lnTo>
                    <a:pt x="2863" y="1143"/>
                  </a:lnTo>
                  <a:lnTo>
                    <a:pt x="2863" y="1143"/>
                  </a:lnTo>
                  <a:lnTo>
                    <a:pt x="2864" y="1143"/>
                  </a:lnTo>
                  <a:lnTo>
                    <a:pt x="2865" y="1143"/>
                  </a:lnTo>
                  <a:lnTo>
                    <a:pt x="2867" y="1143"/>
                  </a:lnTo>
                  <a:lnTo>
                    <a:pt x="2867" y="1143"/>
                  </a:lnTo>
                  <a:lnTo>
                    <a:pt x="2868" y="1143"/>
                  </a:lnTo>
                  <a:lnTo>
                    <a:pt x="2869" y="1142"/>
                  </a:lnTo>
                  <a:lnTo>
                    <a:pt x="2870" y="1142"/>
                  </a:lnTo>
                  <a:lnTo>
                    <a:pt x="2870" y="1140"/>
                  </a:lnTo>
                  <a:lnTo>
                    <a:pt x="2872" y="1139"/>
                  </a:lnTo>
                  <a:lnTo>
                    <a:pt x="2873" y="1138"/>
                  </a:lnTo>
                  <a:lnTo>
                    <a:pt x="2874" y="1137"/>
                  </a:lnTo>
                  <a:lnTo>
                    <a:pt x="2874" y="1135"/>
                  </a:lnTo>
                  <a:lnTo>
                    <a:pt x="2875" y="1134"/>
                  </a:lnTo>
                  <a:lnTo>
                    <a:pt x="2877" y="1133"/>
                  </a:lnTo>
                  <a:lnTo>
                    <a:pt x="2878" y="1132"/>
                  </a:lnTo>
                  <a:lnTo>
                    <a:pt x="2878" y="1130"/>
                  </a:lnTo>
                  <a:lnTo>
                    <a:pt x="2879" y="1130"/>
                  </a:lnTo>
                  <a:lnTo>
                    <a:pt x="2880" y="1130"/>
                  </a:lnTo>
                  <a:lnTo>
                    <a:pt x="2881" y="1129"/>
                  </a:lnTo>
                  <a:lnTo>
                    <a:pt x="2881" y="1129"/>
                  </a:lnTo>
                  <a:lnTo>
                    <a:pt x="2883" y="1129"/>
                  </a:lnTo>
                  <a:lnTo>
                    <a:pt x="2884" y="1129"/>
                  </a:lnTo>
                  <a:lnTo>
                    <a:pt x="2885" y="1129"/>
                  </a:lnTo>
                  <a:lnTo>
                    <a:pt x="2885" y="1129"/>
                  </a:lnTo>
                  <a:lnTo>
                    <a:pt x="2886" y="1129"/>
                  </a:lnTo>
                  <a:lnTo>
                    <a:pt x="2888" y="1128"/>
                  </a:lnTo>
                  <a:lnTo>
                    <a:pt x="2889" y="1128"/>
                  </a:lnTo>
                  <a:lnTo>
                    <a:pt x="2889" y="1128"/>
                  </a:lnTo>
                  <a:lnTo>
                    <a:pt x="2890" y="1128"/>
                  </a:lnTo>
                  <a:lnTo>
                    <a:pt x="2891" y="1128"/>
                  </a:lnTo>
                  <a:lnTo>
                    <a:pt x="2893" y="1128"/>
                  </a:lnTo>
                  <a:lnTo>
                    <a:pt x="2893" y="1128"/>
                  </a:lnTo>
                  <a:lnTo>
                    <a:pt x="2894" y="1128"/>
                  </a:lnTo>
                  <a:lnTo>
                    <a:pt x="2895" y="1128"/>
                  </a:lnTo>
                  <a:lnTo>
                    <a:pt x="2896" y="1128"/>
                  </a:lnTo>
                  <a:lnTo>
                    <a:pt x="2896" y="1128"/>
                  </a:lnTo>
                  <a:lnTo>
                    <a:pt x="2898" y="1128"/>
                  </a:lnTo>
                  <a:lnTo>
                    <a:pt x="2899" y="1128"/>
                  </a:lnTo>
                  <a:lnTo>
                    <a:pt x="2900" y="1127"/>
                  </a:lnTo>
                  <a:lnTo>
                    <a:pt x="2900" y="1125"/>
                  </a:lnTo>
                  <a:lnTo>
                    <a:pt x="2901" y="1125"/>
                  </a:lnTo>
                  <a:lnTo>
                    <a:pt x="2903" y="1124"/>
                  </a:lnTo>
                  <a:lnTo>
                    <a:pt x="2904" y="1125"/>
                  </a:lnTo>
                  <a:lnTo>
                    <a:pt x="2904" y="1128"/>
                  </a:lnTo>
                  <a:lnTo>
                    <a:pt x="2905" y="1129"/>
                  </a:lnTo>
                  <a:lnTo>
                    <a:pt x="2906" y="1130"/>
                  </a:lnTo>
                  <a:lnTo>
                    <a:pt x="2908" y="1132"/>
                  </a:lnTo>
                  <a:lnTo>
                    <a:pt x="2909" y="1133"/>
                  </a:lnTo>
                  <a:lnTo>
                    <a:pt x="2909" y="1134"/>
                  </a:lnTo>
                  <a:lnTo>
                    <a:pt x="2910" y="1135"/>
                  </a:lnTo>
                  <a:lnTo>
                    <a:pt x="2911" y="1137"/>
                  </a:lnTo>
                  <a:lnTo>
                    <a:pt x="2913" y="1137"/>
                  </a:lnTo>
                  <a:lnTo>
                    <a:pt x="2913" y="1137"/>
                  </a:lnTo>
                  <a:lnTo>
                    <a:pt x="2914" y="1137"/>
                  </a:lnTo>
                  <a:lnTo>
                    <a:pt x="2915" y="1138"/>
                  </a:lnTo>
                  <a:lnTo>
                    <a:pt x="2916" y="1139"/>
                  </a:lnTo>
                  <a:lnTo>
                    <a:pt x="2916" y="1140"/>
                  </a:lnTo>
                  <a:lnTo>
                    <a:pt x="2917" y="1142"/>
                  </a:lnTo>
                  <a:lnTo>
                    <a:pt x="2919" y="1143"/>
                  </a:lnTo>
                  <a:lnTo>
                    <a:pt x="2920" y="1144"/>
                  </a:lnTo>
                  <a:lnTo>
                    <a:pt x="2920" y="1144"/>
                  </a:lnTo>
                  <a:lnTo>
                    <a:pt x="2921" y="1145"/>
                  </a:lnTo>
                  <a:lnTo>
                    <a:pt x="2922" y="1147"/>
                  </a:lnTo>
                  <a:lnTo>
                    <a:pt x="2924" y="1147"/>
                  </a:lnTo>
                  <a:lnTo>
                    <a:pt x="2924" y="1148"/>
                  </a:lnTo>
                  <a:lnTo>
                    <a:pt x="2925" y="1147"/>
                  </a:lnTo>
                  <a:lnTo>
                    <a:pt x="2926" y="1147"/>
                  </a:lnTo>
                  <a:lnTo>
                    <a:pt x="2927" y="1144"/>
                  </a:lnTo>
                  <a:lnTo>
                    <a:pt x="2927" y="1142"/>
                  </a:lnTo>
                  <a:lnTo>
                    <a:pt x="2929" y="1139"/>
                  </a:lnTo>
                  <a:lnTo>
                    <a:pt x="2930" y="1137"/>
                  </a:lnTo>
                  <a:lnTo>
                    <a:pt x="2931" y="1135"/>
                  </a:lnTo>
                  <a:lnTo>
                    <a:pt x="2931" y="1137"/>
                  </a:lnTo>
                  <a:lnTo>
                    <a:pt x="2932" y="1138"/>
                  </a:lnTo>
                  <a:lnTo>
                    <a:pt x="2934" y="1140"/>
                  </a:lnTo>
                  <a:lnTo>
                    <a:pt x="2935" y="1142"/>
                  </a:lnTo>
                  <a:lnTo>
                    <a:pt x="2935" y="1143"/>
                  </a:lnTo>
                  <a:lnTo>
                    <a:pt x="2936" y="1144"/>
                  </a:lnTo>
                  <a:lnTo>
                    <a:pt x="2937" y="1144"/>
                  </a:lnTo>
                  <a:lnTo>
                    <a:pt x="2939" y="1143"/>
                  </a:lnTo>
                  <a:lnTo>
                    <a:pt x="2939" y="1143"/>
                  </a:lnTo>
                  <a:lnTo>
                    <a:pt x="2940" y="1143"/>
                  </a:lnTo>
                  <a:lnTo>
                    <a:pt x="2941" y="1142"/>
                  </a:lnTo>
                  <a:lnTo>
                    <a:pt x="2942" y="1142"/>
                  </a:lnTo>
                  <a:lnTo>
                    <a:pt x="2942" y="1142"/>
                  </a:lnTo>
                  <a:lnTo>
                    <a:pt x="2944" y="1140"/>
                  </a:lnTo>
                  <a:lnTo>
                    <a:pt x="2945" y="1140"/>
                  </a:lnTo>
                  <a:lnTo>
                    <a:pt x="2946" y="1138"/>
                  </a:lnTo>
                  <a:lnTo>
                    <a:pt x="2946" y="1135"/>
                  </a:lnTo>
                  <a:lnTo>
                    <a:pt x="2947" y="1130"/>
                  </a:lnTo>
                  <a:lnTo>
                    <a:pt x="2949" y="1123"/>
                  </a:lnTo>
                  <a:lnTo>
                    <a:pt x="2950" y="1114"/>
                  </a:lnTo>
                  <a:lnTo>
                    <a:pt x="2950" y="1106"/>
                  </a:lnTo>
                  <a:lnTo>
                    <a:pt x="2951" y="1097"/>
                  </a:lnTo>
                  <a:lnTo>
                    <a:pt x="2952" y="1089"/>
                  </a:lnTo>
                  <a:lnTo>
                    <a:pt x="2953" y="1086"/>
                  </a:lnTo>
                  <a:lnTo>
                    <a:pt x="2953" y="1079"/>
                  </a:lnTo>
                  <a:lnTo>
                    <a:pt x="2955" y="1076"/>
                  </a:lnTo>
                  <a:lnTo>
                    <a:pt x="2956" y="1072"/>
                  </a:lnTo>
                  <a:lnTo>
                    <a:pt x="2957" y="1068"/>
                  </a:lnTo>
                  <a:lnTo>
                    <a:pt x="2957" y="1067"/>
                  </a:lnTo>
                  <a:lnTo>
                    <a:pt x="2958" y="1068"/>
                  </a:lnTo>
                  <a:lnTo>
                    <a:pt x="2960" y="1070"/>
                  </a:lnTo>
                  <a:lnTo>
                    <a:pt x="2961" y="1072"/>
                  </a:lnTo>
                  <a:lnTo>
                    <a:pt x="2961" y="1076"/>
                  </a:lnTo>
                  <a:lnTo>
                    <a:pt x="2962" y="1079"/>
                  </a:lnTo>
                  <a:lnTo>
                    <a:pt x="2963" y="1084"/>
                  </a:lnTo>
                  <a:lnTo>
                    <a:pt x="2965" y="1088"/>
                  </a:lnTo>
                  <a:lnTo>
                    <a:pt x="2966" y="1091"/>
                  </a:lnTo>
                  <a:lnTo>
                    <a:pt x="2966" y="1094"/>
                  </a:lnTo>
                  <a:lnTo>
                    <a:pt x="2967" y="1098"/>
                  </a:lnTo>
                  <a:lnTo>
                    <a:pt x="2968" y="1102"/>
                  </a:lnTo>
                  <a:lnTo>
                    <a:pt x="2970" y="1106"/>
                  </a:lnTo>
                  <a:lnTo>
                    <a:pt x="2970" y="1108"/>
                  </a:lnTo>
                  <a:lnTo>
                    <a:pt x="2971" y="1112"/>
                  </a:lnTo>
                  <a:lnTo>
                    <a:pt x="2972" y="1114"/>
                  </a:lnTo>
                  <a:lnTo>
                    <a:pt x="2973" y="1117"/>
                  </a:lnTo>
                  <a:lnTo>
                    <a:pt x="2973" y="1119"/>
                  </a:lnTo>
                  <a:lnTo>
                    <a:pt x="2975" y="1122"/>
                  </a:lnTo>
                  <a:lnTo>
                    <a:pt x="2976" y="1124"/>
                  </a:lnTo>
                  <a:lnTo>
                    <a:pt x="2977" y="1125"/>
                  </a:lnTo>
                  <a:lnTo>
                    <a:pt x="2977" y="1128"/>
                  </a:lnTo>
                  <a:lnTo>
                    <a:pt x="2978" y="1129"/>
                  </a:lnTo>
                  <a:lnTo>
                    <a:pt x="2980" y="1132"/>
                  </a:lnTo>
                  <a:lnTo>
                    <a:pt x="2981" y="1133"/>
                  </a:lnTo>
                  <a:lnTo>
                    <a:pt x="2981" y="1135"/>
                  </a:lnTo>
                  <a:lnTo>
                    <a:pt x="2982" y="1138"/>
                  </a:lnTo>
                  <a:lnTo>
                    <a:pt x="2983" y="1140"/>
                  </a:lnTo>
                  <a:lnTo>
                    <a:pt x="2985" y="1142"/>
                  </a:lnTo>
                  <a:lnTo>
                    <a:pt x="2985" y="1142"/>
                  </a:lnTo>
                  <a:lnTo>
                    <a:pt x="2986" y="1143"/>
                  </a:lnTo>
                  <a:lnTo>
                    <a:pt x="2987" y="1142"/>
                  </a:lnTo>
                  <a:lnTo>
                    <a:pt x="2988" y="1142"/>
                  </a:lnTo>
                  <a:lnTo>
                    <a:pt x="2988" y="1142"/>
                  </a:lnTo>
                  <a:lnTo>
                    <a:pt x="2989" y="1142"/>
                  </a:lnTo>
                  <a:lnTo>
                    <a:pt x="2991" y="1142"/>
                  </a:lnTo>
                  <a:lnTo>
                    <a:pt x="2992" y="1142"/>
                  </a:lnTo>
                  <a:lnTo>
                    <a:pt x="2992" y="1142"/>
                  </a:lnTo>
                  <a:lnTo>
                    <a:pt x="2993" y="1142"/>
                  </a:lnTo>
                  <a:lnTo>
                    <a:pt x="2994" y="1143"/>
                  </a:lnTo>
                  <a:lnTo>
                    <a:pt x="2996" y="1144"/>
                  </a:lnTo>
                  <a:lnTo>
                    <a:pt x="2996" y="1147"/>
                  </a:lnTo>
                  <a:lnTo>
                    <a:pt x="2997" y="1148"/>
                  </a:lnTo>
                  <a:lnTo>
                    <a:pt x="2998" y="1149"/>
                  </a:lnTo>
                  <a:lnTo>
                    <a:pt x="2999" y="1150"/>
                  </a:lnTo>
                  <a:lnTo>
                    <a:pt x="2999" y="1152"/>
                  </a:lnTo>
                  <a:lnTo>
                    <a:pt x="3001" y="1152"/>
                  </a:lnTo>
                  <a:lnTo>
                    <a:pt x="3002" y="1152"/>
                  </a:lnTo>
                  <a:lnTo>
                    <a:pt x="3003" y="1153"/>
                  </a:lnTo>
                  <a:lnTo>
                    <a:pt x="3003" y="1153"/>
                  </a:lnTo>
                  <a:lnTo>
                    <a:pt x="3004" y="1153"/>
                  </a:lnTo>
                  <a:lnTo>
                    <a:pt x="3006" y="1153"/>
                  </a:lnTo>
                  <a:lnTo>
                    <a:pt x="3007" y="1153"/>
                  </a:lnTo>
                  <a:lnTo>
                    <a:pt x="3007" y="1153"/>
                  </a:lnTo>
                  <a:lnTo>
                    <a:pt x="3008" y="1153"/>
                  </a:lnTo>
                  <a:lnTo>
                    <a:pt x="3009" y="1153"/>
                  </a:lnTo>
                  <a:lnTo>
                    <a:pt x="3011" y="1153"/>
                  </a:lnTo>
                  <a:lnTo>
                    <a:pt x="3011" y="1153"/>
                  </a:lnTo>
                  <a:lnTo>
                    <a:pt x="3012" y="1152"/>
                  </a:lnTo>
                  <a:lnTo>
                    <a:pt x="3013" y="1152"/>
                  </a:lnTo>
                  <a:lnTo>
                    <a:pt x="3014" y="1150"/>
                  </a:lnTo>
                  <a:lnTo>
                    <a:pt x="3014" y="1149"/>
                  </a:lnTo>
                  <a:lnTo>
                    <a:pt x="3016" y="1148"/>
                  </a:lnTo>
                  <a:lnTo>
                    <a:pt x="3017" y="1145"/>
                  </a:lnTo>
                  <a:lnTo>
                    <a:pt x="3018" y="1143"/>
                  </a:lnTo>
                  <a:lnTo>
                    <a:pt x="3018" y="1138"/>
                  </a:lnTo>
                  <a:lnTo>
                    <a:pt x="3019" y="1133"/>
                  </a:lnTo>
                  <a:lnTo>
                    <a:pt x="3020" y="1129"/>
                  </a:lnTo>
                  <a:lnTo>
                    <a:pt x="3022" y="1128"/>
                  </a:lnTo>
                  <a:lnTo>
                    <a:pt x="3023" y="1129"/>
                  </a:lnTo>
                  <a:lnTo>
                    <a:pt x="3023" y="1133"/>
                  </a:lnTo>
                  <a:lnTo>
                    <a:pt x="3024" y="1138"/>
                  </a:lnTo>
                  <a:lnTo>
                    <a:pt x="3025" y="1142"/>
                  </a:lnTo>
                  <a:lnTo>
                    <a:pt x="3027" y="1144"/>
                  </a:lnTo>
                  <a:lnTo>
                    <a:pt x="3027" y="1147"/>
                  </a:lnTo>
                  <a:lnTo>
                    <a:pt x="3028" y="1148"/>
                  </a:lnTo>
                  <a:lnTo>
                    <a:pt x="3029" y="1148"/>
                  </a:lnTo>
                  <a:lnTo>
                    <a:pt x="3030" y="1148"/>
                  </a:lnTo>
                  <a:lnTo>
                    <a:pt x="3030" y="1148"/>
                  </a:lnTo>
                  <a:lnTo>
                    <a:pt x="3032" y="1147"/>
                  </a:lnTo>
                  <a:lnTo>
                    <a:pt x="3033" y="1147"/>
                  </a:lnTo>
                  <a:lnTo>
                    <a:pt x="3034" y="1147"/>
                  </a:lnTo>
                  <a:lnTo>
                    <a:pt x="3034" y="1145"/>
                  </a:lnTo>
                  <a:lnTo>
                    <a:pt x="3035" y="1145"/>
                  </a:lnTo>
                  <a:lnTo>
                    <a:pt x="3037" y="1145"/>
                  </a:lnTo>
                  <a:lnTo>
                    <a:pt x="3038" y="1145"/>
                  </a:lnTo>
                  <a:lnTo>
                    <a:pt x="3038" y="1145"/>
                  </a:lnTo>
                  <a:lnTo>
                    <a:pt x="3039" y="1147"/>
                  </a:lnTo>
                  <a:lnTo>
                    <a:pt x="3040" y="1147"/>
                  </a:lnTo>
                  <a:lnTo>
                    <a:pt x="3042" y="1148"/>
                  </a:lnTo>
                  <a:lnTo>
                    <a:pt x="3042" y="1149"/>
                  </a:lnTo>
                  <a:lnTo>
                    <a:pt x="3043" y="1149"/>
                  </a:lnTo>
                  <a:lnTo>
                    <a:pt x="3044" y="1149"/>
                  </a:lnTo>
                  <a:lnTo>
                    <a:pt x="3045" y="1148"/>
                  </a:lnTo>
                  <a:lnTo>
                    <a:pt x="3045" y="1148"/>
                  </a:lnTo>
                  <a:lnTo>
                    <a:pt x="3047" y="1148"/>
                  </a:lnTo>
                  <a:lnTo>
                    <a:pt x="3048" y="1147"/>
                  </a:lnTo>
                  <a:lnTo>
                    <a:pt x="3049" y="1147"/>
                  </a:lnTo>
                  <a:lnTo>
                    <a:pt x="3049" y="1145"/>
                  </a:lnTo>
                  <a:lnTo>
                    <a:pt x="3050" y="1145"/>
                  </a:lnTo>
                  <a:lnTo>
                    <a:pt x="3052" y="1144"/>
                  </a:lnTo>
                  <a:lnTo>
                    <a:pt x="3053" y="1144"/>
                  </a:lnTo>
                  <a:lnTo>
                    <a:pt x="3053" y="1143"/>
                  </a:lnTo>
                  <a:lnTo>
                    <a:pt x="3054" y="1143"/>
                  </a:lnTo>
                  <a:lnTo>
                    <a:pt x="3055" y="1142"/>
                  </a:lnTo>
                  <a:lnTo>
                    <a:pt x="3056" y="1142"/>
                  </a:lnTo>
                  <a:lnTo>
                    <a:pt x="3056" y="1142"/>
                  </a:lnTo>
                  <a:lnTo>
                    <a:pt x="3058" y="1142"/>
                  </a:lnTo>
                  <a:lnTo>
                    <a:pt x="3059" y="1142"/>
                  </a:lnTo>
                  <a:lnTo>
                    <a:pt x="3060" y="1142"/>
                  </a:lnTo>
                  <a:lnTo>
                    <a:pt x="3060" y="1142"/>
                  </a:lnTo>
                  <a:lnTo>
                    <a:pt x="3061" y="1140"/>
                  </a:lnTo>
                  <a:lnTo>
                    <a:pt x="3063" y="1138"/>
                  </a:lnTo>
                  <a:lnTo>
                    <a:pt x="3064" y="1135"/>
                  </a:lnTo>
                  <a:lnTo>
                    <a:pt x="3064" y="1132"/>
                  </a:lnTo>
                  <a:lnTo>
                    <a:pt x="3065" y="1129"/>
                  </a:lnTo>
                  <a:lnTo>
                    <a:pt x="3066" y="1127"/>
                  </a:lnTo>
                  <a:lnTo>
                    <a:pt x="3068" y="1127"/>
                  </a:lnTo>
                  <a:lnTo>
                    <a:pt x="3068" y="1129"/>
                  </a:lnTo>
                  <a:lnTo>
                    <a:pt x="3069" y="1130"/>
                  </a:lnTo>
                  <a:lnTo>
                    <a:pt x="3070" y="1134"/>
                  </a:lnTo>
                  <a:lnTo>
                    <a:pt x="3071" y="1137"/>
                  </a:lnTo>
                  <a:lnTo>
                    <a:pt x="3071" y="1139"/>
                  </a:lnTo>
                  <a:lnTo>
                    <a:pt x="3073" y="1140"/>
                  </a:lnTo>
                  <a:lnTo>
                    <a:pt x="3074" y="1142"/>
                  </a:lnTo>
                  <a:lnTo>
                    <a:pt x="3075" y="1143"/>
                  </a:lnTo>
                  <a:lnTo>
                    <a:pt x="3076" y="1144"/>
                  </a:lnTo>
                  <a:lnTo>
                    <a:pt x="3076" y="1144"/>
                  </a:lnTo>
                  <a:lnTo>
                    <a:pt x="3078" y="1144"/>
                  </a:lnTo>
                  <a:lnTo>
                    <a:pt x="3079" y="1144"/>
                  </a:lnTo>
                  <a:lnTo>
                    <a:pt x="3080" y="1144"/>
                  </a:lnTo>
                  <a:lnTo>
                    <a:pt x="3080" y="1144"/>
                  </a:lnTo>
                  <a:lnTo>
                    <a:pt x="3081" y="1144"/>
                  </a:lnTo>
                  <a:lnTo>
                    <a:pt x="3083" y="1143"/>
                  </a:lnTo>
                  <a:lnTo>
                    <a:pt x="3084" y="1140"/>
                  </a:lnTo>
                  <a:lnTo>
                    <a:pt x="3084" y="1138"/>
                  </a:lnTo>
                  <a:lnTo>
                    <a:pt x="3085" y="1135"/>
                  </a:lnTo>
                  <a:lnTo>
                    <a:pt x="3086" y="1134"/>
                  </a:lnTo>
                  <a:lnTo>
                    <a:pt x="3088" y="1133"/>
                  </a:lnTo>
                  <a:lnTo>
                    <a:pt x="3088" y="1134"/>
                  </a:lnTo>
                  <a:lnTo>
                    <a:pt x="3089" y="1135"/>
                  </a:lnTo>
                  <a:lnTo>
                    <a:pt x="3090" y="1137"/>
                  </a:lnTo>
                  <a:lnTo>
                    <a:pt x="3091" y="1138"/>
                  </a:lnTo>
                  <a:lnTo>
                    <a:pt x="3091" y="1140"/>
                  </a:lnTo>
                  <a:lnTo>
                    <a:pt x="3092" y="1142"/>
                  </a:lnTo>
                  <a:lnTo>
                    <a:pt x="3094" y="1143"/>
                  </a:lnTo>
                  <a:lnTo>
                    <a:pt x="3095" y="1144"/>
                  </a:lnTo>
                  <a:lnTo>
                    <a:pt x="3095" y="1144"/>
                  </a:lnTo>
                  <a:lnTo>
                    <a:pt x="3096" y="1144"/>
                  </a:lnTo>
                  <a:lnTo>
                    <a:pt x="3097" y="1144"/>
                  </a:lnTo>
                  <a:lnTo>
                    <a:pt x="3099" y="1144"/>
                  </a:lnTo>
                  <a:lnTo>
                    <a:pt x="3099" y="1144"/>
                  </a:lnTo>
                  <a:lnTo>
                    <a:pt x="3100" y="1144"/>
                  </a:lnTo>
                  <a:lnTo>
                    <a:pt x="3101" y="1144"/>
                  </a:lnTo>
                  <a:lnTo>
                    <a:pt x="3102" y="1144"/>
                  </a:lnTo>
                  <a:lnTo>
                    <a:pt x="3102" y="1144"/>
                  </a:lnTo>
                  <a:lnTo>
                    <a:pt x="3104" y="1144"/>
                  </a:lnTo>
                  <a:lnTo>
                    <a:pt x="3105" y="1144"/>
                  </a:lnTo>
                  <a:lnTo>
                    <a:pt x="3106" y="1143"/>
                  </a:lnTo>
                  <a:lnTo>
                    <a:pt x="3106" y="1140"/>
                  </a:lnTo>
                  <a:lnTo>
                    <a:pt x="3107" y="1134"/>
                  </a:lnTo>
                  <a:lnTo>
                    <a:pt x="3109" y="1122"/>
                  </a:lnTo>
                  <a:lnTo>
                    <a:pt x="3110" y="1104"/>
                  </a:lnTo>
                  <a:lnTo>
                    <a:pt x="3110" y="1086"/>
                  </a:lnTo>
                  <a:lnTo>
                    <a:pt x="3111" y="1068"/>
                  </a:lnTo>
                  <a:lnTo>
                    <a:pt x="3112" y="1060"/>
                  </a:lnTo>
                  <a:lnTo>
                    <a:pt x="3114" y="1061"/>
                  </a:lnTo>
                  <a:lnTo>
                    <a:pt x="3114" y="1067"/>
                  </a:lnTo>
                  <a:lnTo>
                    <a:pt x="3115" y="1082"/>
                  </a:lnTo>
                  <a:lnTo>
                    <a:pt x="3116" y="1098"/>
                  </a:lnTo>
                  <a:lnTo>
                    <a:pt x="3117" y="1113"/>
                  </a:lnTo>
                  <a:lnTo>
                    <a:pt x="3117" y="1124"/>
                  </a:lnTo>
                  <a:lnTo>
                    <a:pt x="3119" y="1130"/>
                  </a:lnTo>
                  <a:lnTo>
                    <a:pt x="3120" y="1135"/>
                  </a:lnTo>
                  <a:lnTo>
                    <a:pt x="3121" y="1138"/>
                  </a:lnTo>
                  <a:lnTo>
                    <a:pt x="3121" y="1140"/>
                  </a:lnTo>
                  <a:lnTo>
                    <a:pt x="3122" y="1142"/>
                  </a:lnTo>
                  <a:lnTo>
                    <a:pt x="3124" y="1143"/>
                  </a:lnTo>
                  <a:lnTo>
                    <a:pt x="3125" y="1143"/>
                  </a:lnTo>
                  <a:lnTo>
                    <a:pt x="3125" y="1143"/>
                  </a:lnTo>
                  <a:lnTo>
                    <a:pt x="3126" y="1143"/>
                  </a:lnTo>
                  <a:lnTo>
                    <a:pt x="3127" y="1140"/>
                  </a:lnTo>
                  <a:lnTo>
                    <a:pt x="3128" y="1139"/>
                  </a:lnTo>
                  <a:lnTo>
                    <a:pt x="3128" y="1138"/>
                  </a:lnTo>
                  <a:lnTo>
                    <a:pt x="3130" y="1138"/>
                  </a:lnTo>
                  <a:lnTo>
                    <a:pt x="3131" y="1138"/>
                  </a:lnTo>
                  <a:lnTo>
                    <a:pt x="3132" y="1140"/>
                  </a:lnTo>
                  <a:lnTo>
                    <a:pt x="3133" y="1142"/>
                  </a:lnTo>
                  <a:lnTo>
                    <a:pt x="3133" y="1143"/>
                  </a:lnTo>
                  <a:lnTo>
                    <a:pt x="3135" y="1143"/>
                  </a:lnTo>
                  <a:lnTo>
                    <a:pt x="3136" y="1143"/>
                  </a:lnTo>
                  <a:lnTo>
                    <a:pt x="3137" y="1142"/>
                  </a:lnTo>
                  <a:lnTo>
                    <a:pt x="3137" y="1140"/>
                  </a:lnTo>
                  <a:lnTo>
                    <a:pt x="3138" y="1139"/>
                  </a:lnTo>
                  <a:lnTo>
                    <a:pt x="3140" y="1138"/>
                  </a:lnTo>
                  <a:lnTo>
                    <a:pt x="3141" y="1138"/>
                  </a:lnTo>
                  <a:lnTo>
                    <a:pt x="3141" y="1137"/>
                  </a:lnTo>
                  <a:lnTo>
                    <a:pt x="3142" y="1137"/>
                  </a:lnTo>
                  <a:lnTo>
                    <a:pt x="3143" y="1137"/>
                  </a:lnTo>
                  <a:lnTo>
                    <a:pt x="3145" y="1137"/>
                  </a:lnTo>
                  <a:lnTo>
                    <a:pt x="3145" y="1137"/>
                  </a:lnTo>
                  <a:lnTo>
                    <a:pt x="3146" y="1137"/>
                  </a:lnTo>
                  <a:lnTo>
                    <a:pt x="3147" y="1137"/>
                  </a:lnTo>
                  <a:lnTo>
                    <a:pt x="3148" y="1137"/>
                  </a:lnTo>
                  <a:lnTo>
                    <a:pt x="3148" y="1137"/>
                  </a:lnTo>
                  <a:lnTo>
                    <a:pt x="3150" y="1137"/>
                  </a:lnTo>
                  <a:lnTo>
                    <a:pt x="3151" y="1138"/>
                  </a:lnTo>
                  <a:lnTo>
                    <a:pt x="3152" y="1138"/>
                  </a:lnTo>
                  <a:lnTo>
                    <a:pt x="3152" y="1138"/>
                  </a:lnTo>
                  <a:lnTo>
                    <a:pt x="3153" y="1139"/>
                  </a:lnTo>
                  <a:lnTo>
                    <a:pt x="3155" y="1139"/>
                  </a:lnTo>
                  <a:lnTo>
                    <a:pt x="3156" y="1139"/>
                  </a:lnTo>
                  <a:lnTo>
                    <a:pt x="3156" y="1140"/>
                  </a:lnTo>
                  <a:lnTo>
                    <a:pt x="3157" y="1140"/>
                  </a:lnTo>
                  <a:lnTo>
                    <a:pt x="3158" y="1140"/>
                  </a:lnTo>
                  <a:lnTo>
                    <a:pt x="3160" y="1140"/>
                  </a:lnTo>
                  <a:lnTo>
                    <a:pt x="3160" y="1140"/>
                  </a:lnTo>
                  <a:lnTo>
                    <a:pt x="3161" y="1140"/>
                  </a:lnTo>
                  <a:lnTo>
                    <a:pt x="3162" y="1140"/>
                  </a:lnTo>
                  <a:lnTo>
                    <a:pt x="3163" y="1140"/>
                  </a:lnTo>
                  <a:lnTo>
                    <a:pt x="3163" y="1140"/>
                  </a:lnTo>
                  <a:lnTo>
                    <a:pt x="3164" y="1140"/>
                  </a:lnTo>
                  <a:lnTo>
                    <a:pt x="3166" y="1140"/>
                  </a:lnTo>
                  <a:lnTo>
                    <a:pt x="3167" y="1139"/>
                  </a:lnTo>
                  <a:lnTo>
                    <a:pt x="3167" y="1140"/>
                  </a:lnTo>
                  <a:lnTo>
                    <a:pt x="3168" y="1140"/>
                  </a:lnTo>
                  <a:lnTo>
                    <a:pt x="3169" y="1142"/>
                  </a:lnTo>
                  <a:lnTo>
                    <a:pt x="3171" y="1142"/>
                  </a:lnTo>
                  <a:lnTo>
                    <a:pt x="3171" y="1143"/>
                  </a:lnTo>
                  <a:lnTo>
                    <a:pt x="3172" y="1143"/>
                  </a:lnTo>
                  <a:lnTo>
                    <a:pt x="3173" y="1144"/>
                  </a:lnTo>
                  <a:lnTo>
                    <a:pt x="3174" y="1144"/>
                  </a:lnTo>
                  <a:lnTo>
                    <a:pt x="3174" y="1144"/>
                  </a:lnTo>
                  <a:lnTo>
                    <a:pt x="3176" y="1144"/>
                  </a:lnTo>
                  <a:lnTo>
                    <a:pt x="3177" y="1144"/>
                  </a:lnTo>
                  <a:lnTo>
                    <a:pt x="3178" y="1144"/>
                  </a:lnTo>
                  <a:lnTo>
                    <a:pt x="3178" y="1144"/>
                  </a:lnTo>
                  <a:lnTo>
                    <a:pt x="3179" y="1144"/>
                  </a:lnTo>
                  <a:lnTo>
                    <a:pt x="3181" y="1144"/>
                  </a:lnTo>
                  <a:lnTo>
                    <a:pt x="3182" y="1144"/>
                  </a:lnTo>
                  <a:lnTo>
                    <a:pt x="3182" y="1144"/>
                  </a:lnTo>
                  <a:lnTo>
                    <a:pt x="3183" y="1144"/>
                  </a:lnTo>
                  <a:lnTo>
                    <a:pt x="3184" y="1144"/>
                  </a:lnTo>
                  <a:lnTo>
                    <a:pt x="3186" y="1144"/>
                  </a:lnTo>
                  <a:lnTo>
                    <a:pt x="3186" y="1144"/>
                  </a:lnTo>
                  <a:lnTo>
                    <a:pt x="3187" y="1144"/>
                  </a:lnTo>
                  <a:lnTo>
                    <a:pt x="3188" y="1144"/>
                  </a:lnTo>
                  <a:lnTo>
                    <a:pt x="3189" y="1144"/>
                  </a:lnTo>
                  <a:lnTo>
                    <a:pt x="3191" y="1145"/>
                  </a:lnTo>
                  <a:lnTo>
                    <a:pt x="3191" y="1145"/>
                  </a:lnTo>
                  <a:lnTo>
                    <a:pt x="3192" y="1145"/>
                  </a:lnTo>
                  <a:lnTo>
                    <a:pt x="3193" y="1147"/>
                  </a:lnTo>
                  <a:lnTo>
                    <a:pt x="3194" y="1147"/>
                  </a:lnTo>
                  <a:lnTo>
                    <a:pt x="3194" y="1147"/>
                  </a:lnTo>
                  <a:lnTo>
                    <a:pt x="3196" y="1147"/>
                  </a:lnTo>
                  <a:lnTo>
                    <a:pt x="3197" y="1147"/>
                  </a:lnTo>
                  <a:lnTo>
                    <a:pt x="3198" y="1145"/>
                  </a:lnTo>
                  <a:lnTo>
                    <a:pt x="3198" y="1145"/>
                  </a:lnTo>
                  <a:lnTo>
                    <a:pt x="3199" y="1145"/>
                  </a:lnTo>
                  <a:lnTo>
                    <a:pt x="3200" y="1144"/>
                  </a:lnTo>
                  <a:lnTo>
                    <a:pt x="3202" y="1144"/>
                  </a:lnTo>
                  <a:lnTo>
                    <a:pt x="3202" y="1144"/>
                  </a:lnTo>
                  <a:lnTo>
                    <a:pt x="3203" y="1144"/>
                  </a:lnTo>
                  <a:lnTo>
                    <a:pt x="3204" y="1143"/>
                  </a:lnTo>
                  <a:lnTo>
                    <a:pt x="3205" y="1142"/>
                  </a:lnTo>
                  <a:lnTo>
                    <a:pt x="3205" y="1138"/>
                  </a:lnTo>
                  <a:lnTo>
                    <a:pt x="3207" y="1132"/>
                  </a:lnTo>
                  <a:lnTo>
                    <a:pt x="3208" y="1123"/>
                  </a:lnTo>
                  <a:lnTo>
                    <a:pt x="3209" y="1113"/>
                  </a:lnTo>
                  <a:lnTo>
                    <a:pt x="3209" y="1106"/>
                  </a:lnTo>
                  <a:lnTo>
                    <a:pt x="3210" y="1102"/>
                  </a:lnTo>
                  <a:lnTo>
                    <a:pt x="3212" y="1104"/>
                  </a:lnTo>
                  <a:lnTo>
                    <a:pt x="3213" y="1111"/>
                  </a:lnTo>
                  <a:lnTo>
                    <a:pt x="3213" y="1118"/>
                  </a:lnTo>
                  <a:lnTo>
                    <a:pt x="3214" y="1124"/>
                  </a:lnTo>
                  <a:lnTo>
                    <a:pt x="3215" y="1129"/>
                  </a:lnTo>
                  <a:lnTo>
                    <a:pt x="3217" y="1132"/>
                  </a:lnTo>
                  <a:lnTo>
                    <a:pt x="3217" y="1132"/>
                  </a:lnTo>
                  <a:lnTo>
                    <a:pt x="3218" y="1129"/>
                  </a:lnTo>
                  <a:lnTo>
                    <a:pt x="3219" y="1125"/>
                  </a:lnTo>
                  <a:lnTo>
                    <a:pt x="3220" y="1122"/>
                  </a:lnTo>
                  <a:lnTo>
                    <a:pt x="3220" y="1120"/>
                  </a:lnTo>
                  <a:lnTo>
                    <a:pt x="3222" y="1120"/>
                  </a:lnTo>
                  <a:lnTo>
                    <a:pt x="3223" y="1123"/>
                  </a:lnTo>
                  <a:lnTo>
                    <a:pt x="3224" y="1127"/>
                  </a:lnTo>
                  <a:lnTo>
                    <a:pt x="3224" y="1132"/>
                  </a:lnTo>
                  <a:lnTo>
                    <a:pt x="3225" y="1134"/>
                  </a:lnTo>
                  <a:lnTo>
                    <a:pt x="3227" y="1138"/>
                  </a:lnTo>
                  <a:lnTo>
                    <a:pt x="3228" y="1140"/>
                  </a:lnTo>
                  <a:lnTo>
                    <a:pt x="3228" y="1143"/>
                  </a:lnTo>
                  <a:lnTo>
                    <a:pt x="3229" y="1144"/>
                  </a:lnTo>
                  <a:lnTo>
                    <a:pt x="3230" y="1145"/>
                  </a:lnTo>
                  <a:lnTo>
                    <a:pt x="3232" y="1145"/>
                  </a:lnTo>
                  <a:lnTo>
                    <a:pt x="3232" y="1144"/>
                  </a:lnTo>
                  <a:lnTo>
                    <a:pt x="3233" y="1143"/>
                  </a:lnTo>
                  <a:lnTo>
                    <a:pt x="3234" y="1140"/>
                  </a:lnTo>
                  <a:lnTo>
                    <a:pt x="3235" y="1138"/>
                  </a:lnTo>
                  <a:lnTo>
                    <a:pt x="3235" y="1133"/>
                  </a:lnTo>
                  <a:lnTo>
                    <a:pt x="3236" y="1128"/>
                  </a:lnTo>
                  <a:lnTo>
                    <a:pt x="3238" y="1123"/>
                  </a:lnTo>
                  <a:lnTo>
                    <a:pt x="3239" y="1120"/>
                  </a:lnTo>
                  <a:lnTo>
                    <a:pt x="3239" y="1122"/>
                  </a:lnTo>
                  <a:lnTo>
                    <a:pt x="3240" y="1124"/>
                  </a:lnTo>
                  <a:lnTo>
                    <a:pt x="3241" y="1129"/>
                  </a:lnTo>
                  <a:lnTo>
                    <a:pt x="3243" y="1133"/>
                  </a:lnTo>
                  <a:lnTo>
                    <a:pt x="3244" y="1137"/>
                  </a:lnTo>
                  <a:lnTo>
                    <a:pt x="3244" y="1139"/>
                  </a:lnTo>
                  <a:lnTo>
                    <a:pt x="3245" y="1140"/>
                  </a:lnTo>
                  <a:lnTo>
                    <a:pt x="3246" y="1140"/>
                  </a:lnTo>
                  <a:lnTo>
                    <a:pt x="3248" y="1142"/>
                  </a:lnTo>
                  <a:lnTo>
                    <a:pt x="3248" y="1142"/>
                  </a:lnTo>
                  <a:lnTo>
                    <a:pt x="3249" y="1142"/>
                  </a:lnTo>
                  <a:lnTo>
                    <a:pt x="3250" y="1142"/>
                  </a:lnTo>
                  <a:lnTo>
                    <a:pt x="3251" y="1142"/>
                  </a:lnTo>
                  <a:lnTo>
                    <a:pt x="3251" y="1142"/>
                  </a:lnTo>
                  <a:lnTo>
                    <a:pt x="3253" y="1142"/>
                  </a:lnTo>
                  <a:lnTo>
                    <a:pt x="3254" y="1142"/>
                  </a:lnTo>
                  <a:lnTo>
                    <a:pt x="3255" y="1140"/>
                  </a:lnTo>
                  <a:lnTo>
                    <a:pt x="3255" y="1140"/>
                  </a:lnTo>
                  <a:lnTo>
                    <a:pt x="3256" y="1140"/>
                  </a:lnTo>
                  <a:lnTo>
                    <a:pt x="3258" y="1140"/>
                  </a:lnTo>
                  <a:lnTo>
                    <a:pt x="3259" y="1142"/>
                  </a:lnTo>
                  <a:lnTo>
                    <a:pt x="3259" y="1142"/>
                  </a:lnTo>
                  <a:lnTo>
                    <a:pt x="3260" y="1143"/>
                  </a:lnTo>
                  <a:lnTo>
                    <a:pt x="3261" y="1143"/>
                  </a:lnTo>
                  <a:lnTo>
                    <a:pt x="3263" y="1144"/>
                  </a:lnTo>
                  <a:lnTo>
                    <a:pt x="3263" y="1144"/>
                  </a:lnTo>
                  <a:lnTo>
                    <a:pt x="3264" y="1144"/>
                  </a:lnTo>
                  <a:lnTo>
                    <a:pt x="3265" y="1144"/>
                  </a:lnTo>
                  <a:lnTo>
                    <a:pt x="3266" y="1144"/>
                  </a:lnTo>
                  <a:lnTo>
                    <a:pt x="3266" y="1144"/>
                  </a:lnTo>
                  <a:lnTo>
                    <a:pt x="3268" y="1144"/>
                  </a:lnTo>
                  <a:lnTo>
                    <a:pt x="3269" y="1144"/>
                  </a:lnTo>
                  <a:lnTo>
                    <a:pt x="3270" y="1144"/>
                  </a:lnTo>
                  <a:lnTo>
                    <a:pt x="3270" y="1144"/>
                  </a:lnTo>
                  <a:lnTo>
                    <a:pt x="3271" y="1144"/>
                  </a:lnTo>
                  <a:lnTo>
                    <a:pt x="3272" y="1145"/>
                  </a:lnTo>
                  <a:lnTo>
                    <a:pt x="3274" y="1145"/>
                  </a:lnTo>
                  <a:lnTo>
                    <a:pt x="3274" y="1144"/>
                  </a:lnTo>
                  <a:lnTo>
                    <a:pt x="3275" y="1144"/>
                  </a:lnTo>
                  <a:lnTo>
                    <a:pt x="3276" y="1144"/>
                  </a:lnTo>
                  <a:lnTo>
                    <a:pt x="3277" y="1143"/>
                  </a:lnTo>
                  <a:lnTo>
                    <a:pt x="3277" y="1143"/>
                  </a:lnTo>
                  <a:lnTo>
                    <a:pt x="3279" y="1142"/>
                  </a:lnTo>
                  <a:lnTo>
                    <a:pt x="3280" y="1140"/>
                  </a:lnTo>
                  <a:lnTo>
                    <a:pt x="3281" y="1140"/>
                  </a:lnTo>
                  <a:lnTo>
                    <a:pt x="3281" y="1140"/>
                  </a:lnTo>
                  <a:lnTo>
                    <a:pt x="3282" y="1139"/>
                  </a:lnTo>
                  <a:lnTo>
                    <a:pt x="3284" y="1139"/>
                  </a:lnTo>
                  <a:lnTo>
                    <a:pt x="3285" y="1139"/>
                  </a:lnTo>
                  <a:lnTo>
                    <a:pt x="3285" y="1138"/>
                  </a:lnTo>
                  <a:lnTo>
                    <a:pt x="3286" y="1138"/>
                  </a:lnTo>
                  <a:lnTo>
                    <a:pt x="3287" y="1139"/>
                  </a:lnTo>
                  <a:lnTo>
                    <a:pt x="3289" y="1139"/>
                  </a:lnTo>
                  <a:lnTo>
                    <a:pt x="3289" y="1140"/>
                  </a:lnTo>
                  <a:lnTo>
                    <a:pt x="3290" y="1142"/>
                  </a:lnTo>
                  <a:lnTo>
                    <a:pt x="3291" y="1142"/>
                  </a:lnTo>
                  <a:lnTo>
                    <a:pt x="3292" y="1143"/>
                  </a:lnTo>
                  <a:lnTo>
                    <a:pt x="3292" y="1143"/>
                  </a:lnTo>
                  <a:lnTo>
                    <a:pt x="3294" y="1143"/>
                  </a:lnTo>
                  <a:lnTo>
                    <a:pt x="3295" y="1143"/>
                  </a:lnTo>
                  <a:lnTo>
                    <a:pt x="3296" y="1143"/>
                  </a:lnTo>
                  <a:lnTo>
                    <a:pt x="3296" y="1143"/>
                  </a:lnTo>
                  <a:lnTo>
                    <a:pt x="3297" y="1144"/>
                  </a:lnTo>
                  <a:lnTo>
                    <a:pt x="3299" y="1145"/>
                  </a:lnTo>
                  <a:lnTo>
                    <a:pt x="3300" y="1147"/>
                  </a:lnTo>
                  <a:lnTo>
                    <a:pt x="3301" y="1149"/>
                  </a:lnTo>
                  <a:lnTo>
                    <a:pt x="3301" y="1149"/>
                  </a:lnTo>
                  <a:lnTo>
                    <a:pt x="3302" y="1149"/>
                  </a:lnTo>
                  <a:lnTo>
                    <a:pt x="3304" y="1149"/>
                  </a:lnTo>
                  <a:lnTo>
                    <a:pt x="3305" y="1147"/>
                  </a:lnTo>
                  <a:lnTo>
                    <a:pt x="3305" y="1145"/>
                  </a:lnTo>
                  <a:lnTo>
                    <a:pt x="3306" y="1143"/>
                  </a:lnTo>
                  <a:lnTo>
                    <a:pt x="3307" y="1140"/>
                  </a:lnTo>
                  <a:lnTo>
                    <a:pt x="3308" y="1139"/>
                  </a:lnTo>
                  <a:lnTo>
                    <a:pt x="3308" y="1139"/>
                  </a:lnTo>
                  <a:lnTo>
                    <a:pt x="3310" y="1139"/>
                  </a:lnTo>
                  <a:lnTo>
                    <a:pt x="3311" y="1140"/>
                  </a:lnTo>
                  <a:lnTo>
                    <a:pt x="3312" y="1142"/>
                  </a:lnTo>
                  <a:lnTo>
                    <a:pt x="3312" y="1143"/>
                  </a:lnTo>
                  <a:lnTo>
                    <a:pt x="3313" y="1143"/>
                  </a:lnTo>
                  <a:lnTo>
                    <a:pt x="3315" y="1144"/>
                  </a:lnTo>
                  <a:lnTo>
                    <a:pt x="3316" y="1144"/>
                  </a:lnTo>
                  <a:lnTo>
                    <a:pt x="3316" y="1144"/>
                  </a:lnTo>
                  <a:lnTo>
                    <a:pt x="3317" y="1143"/>
                  </a:lnTo>
                  <a:lnTo>
                    <a:pt x="3318" y="1143"/>
                  </a:lnTo>
                  <a:lnTo>
                    <a:pt x="3320" y="1142"/>
                  </a:lnTo>
                  <a:lnTo>
                    <a:pt x="3320" y="1142"/>
                  </a:lnTo>
                  <a:lnTo>
                    <a:pt x="3321" y="1142"/>
                  </a:lnTo>
                  <a:lnTo>
                    <a:pt x="3322" y="1142"/>
                  </a:lnTo>
                  <a:lnTo>
                    <a:pt x="3323" y="1142"/>
                  </a:lnTo>
                  <a:lnTo>
                    <a:pt x="3323" y="1142"/>
                  </a:lnTo>
                  <a:lnTo>
                    <a:pt x="3325" y="1142"/>
                  </a:lnTo>
                  <a:lnTo>
                    <a:pt x="3326" y="1142"/>
                  </a:lnTo>
                  <a:lnTo>
                    <a:pt x="3327" y="1143"/>
                  </a:lnTo>
                  <a:lnTo>
                    <a:pt x="3327" y="1143"/>
                  </a:lnTo>
                  <a:lnTo>
                    <a:pt x="3328" y="1143"/>
                  </a:lnTo>
                  <a:lnTo>
                    <a:pt x="3330" y="1143"/>
                  </a:lnTo>
                  <a:lnTo>
                    <a:pt x="3331" y="1143"/>
                  </a:lnTo>
                  <a:lnTo>
                    <a:pt x="3331" y="1143"/>
                  </a:lnTo>
                  <a:lnTo>
                    <a:pt x="3332" y="1143"/>
                  </a:lnTo>
                  <a:lnTo>
                    <a:pt x="3333" y="1143"/>
                  </a:lnTo>
                  <a:lnTo>
                    <a:pt x="3335" y="1143"/>
                  </a:lnTo>
                  <a:lnTo>
                    <a:pt x="3335" y="1144"/>
                  </a:lnTo>
                  <a:lnTo>
                    <a:pt x="3336" y="1144"/>
                  </a:lnTo>
                  <a:lnTo>
                    <a:pt x="3337" y="1144"/>
                  </a:lnTo>
                  <a:lnTo>
                    <a:pt x="3338" y="1144"/>
                  </a:lnTo>
                  <a:lnTo>
                    <a:pt x="3338" y="1144"/>
                  </a:lnTo>
                  <a:lnTo>
                    <a:pt x="3340" y="1144"/>
                  </a:lnTo>
                  <a:lnTo>
                    <a:pt x="3341" y="1144"/>
                  </a:lnTo>
                  <a:lnTo>
                    <a:pt x="3342" y="1144"/>
                  </a:lnTo>
                  <a:lnTo>
                    <a:pt x="3342" y="1144"/>
                  </a:lnTo>
                  <a:lnTo>
                    <a:pt x="3343" y="1143"/>
                  </a:lnTo>
                  <a:lnTo>
                    <a:pt x="3344" y="1143"/>
                  </a:lnTo>
                  <a:lnTo>
                    <a:pt x="3346" y="1142"/>
                  </a:lnTo>
                  <a:lnTo>
                    <a:pt x="3346" y="1140"/>
                  </a:lnTo>
                  <a:lnTo>
                    <a:pt x="3347" y="1139"/>
                  </a:lnTo>
                  <a:lnTo>
                    <a:pt x="3348" y="1139"/>
                  </a:lnTo>
                  <a:lnTo>
                    <a:pt x="3349" y="1139"/>
                  </a:lnTo>
                  <a:lnTo>
                    <a:pt x="3349" y="1140"/>
                  </a:lnTo>
                  <a:lnTo>
                    <a:pt x="3351" y="1142"/>
                  </a:lnTo>
                  <a:lnTo>
                    <a:pt x="3352" y="1142"/>
                  </a:lnTo>
                  <a:lnTo>
                    <a:pt x="3353" y="1143"/>
                  </a:lnTo>
                  <a:lnTo>
                    <a:pt x="3353" y="1143"/>
                  </a:lnTo>
                  <a:lnTo>
                    <a:pt x="3354" y="1143"/>
                  </a:lnTo>
                  <a:lnTo>
                    <a:pt x="3356" y="1143"/>
                  </a:lnTo>
                  <a:lnTo>
                    <a:pt x="3357" y="1142"/>
                  </a:lnTo>
                  <a:lnTo>
                    <a:pt x="3358" y="1142"/>
                  </a:lnTo>
                  <a:lnTo>
                    <a:pt x="3358" y="1140"/>
                  </a:lnTo>
                  <a:lnTo>
                    <a:pt x="3359" y="1140"/>
                  </a:lnTo>
                  <a:lnTo>
                    <a:pt x="3361" y="1140"/>
                  </a:lnTo>
                  <a:lnTo>
                    <a:pt x="3362" y="1142"/>
                  </a:lnTo>
                  <a:lnTo>
                    <a:pt x="3362" y="1142"/>
                  </a:lnTo>
                  <a:lnTo>
                    <a:pt x="3363" y="1143"/>
                  </a:lnTo>
                  <a:lnTo>
                    <a:pt x="3364" y="1144"/>
                  </a:lnTo>
                  <a:lnTo>
                    <a:pt x="3366" y="1144"/>
                  </a:lnTo>
                  <a:lnTo>
                    <a:pt x="3366" y="1144"/>
                  </a:lnTo>
                  <a:lnTo>
                    <a:pt x="3367" y="1144"/>
                  </a:lnTo>
                  <a:lnTo>
                    <a:pt x="3368" y="1144"/>
                  </a:lnTo>
                  <a:lnTo>
                    <a:pt x="3369" y="1144"/>
                  </a:lnTo>
                  <a:lnTo>
                    <a:pt x="3369" y="1145"/>
                  </a:lnTo>
                  <a:lnTo>
                    <a:pt x="3371" y="1145"/>
                  </a:lnTo>
                  <a:lnTo>
                    <a:pt x="3372" y="1145"/>
                  </a:lnTo>
                  <a:lnTo>
                    <a:pt x="3373" y="1145"/>
                  </a:lnTo>
                  <a:lnTo>
                    <a:pt x="3373" y="1145"/>
                  </a:lnTo>
                  <a:lnTo>
                    <a:pt x="3374" y="1144"/>
                  </a:lnTo>
                  <a:lnTo>
                    <a:pt x="3376" y="1144"/>
                  </a:lnTo>
                  <a:lnTo>
                    <a:pt x="3377" y="1143"/>
                  </a:lnTo>
                  <a:lnTo>
                    <a:pt x="3377" y="1142"/>
                  </a:lnTo>
                  <a:lnTo>
                    <a:pt x="3378" y="1142"/>
                  </a:lnTo>
                  <a:lnTo>
                    <a:pt x="3379" y="1140"/>
                  </a:lnTo>
                  <a:lnTo>
                    <a:pt x="3380" y="1140"/>
                  </a:lnTo>
                  <a:lnTo>
                    <a:pt x="3380" y="1142"/>
                  </a:lnTo>
                  <a:lnTo>
                    <a:pt x="3382" y="1143"/>
                  </a:lnTo>
                  <a:lnTo>
                    <a:pt x="3383" y="1143"/>
                  </a:lnTo>
                  <a:lnTo>
                    <a:pt x="3384" y="1144"/>
                  </a:lnTo>
                  <a:lnTo>
                    <a:pt x="3384" y="1144"/>
                  </a:lnTo>
                  <a:lnTo>
                    <a:pt x="3385" y="1144"/>
                  </a:lnTo>
                  <a:lnTo>
                    <a:pt x="3387" y="1144"/>
                  </a:lnTo>
                  <a:lnTo>
                    <a:pt x="3388" y="1144"/>
                  </a:lnTo>
                  <a:lnTo>
                    <a:pt x="3388" y="1144"/>
                  </a:lnTo>
                  <a:lnTo>
                    <a:pt x="3389" y="1144"/>
                  </a:lnTo>
                  <a:lnTo>
                    <a:pt x="3390" y="1144"/>
                  </a:lnTo>
                  <a:lnTo>
                    <a:pt x="3392" y="1144"/>
                  </a:lnTo>
                  <a:lnTo>
                    <a:pt x="3392" y="1144"/>
                  </a:lnTo>
                  <a:lnTo>
                    <a:pt x="3393" y="1144"/>
                  </a:lnTo>
                  <a:lnTo>
                    <a:pt x="3394" y="1144"/>
                  </a:lnTo>
                  <a:lnTo>
                    <a:pt x="3395" y="1144"/>
                  </a:lnTo>
                  <a:lnTo>
                    <a:pt x="3395" y="1144"/>
                  </a:lnTo>
                  <a:lnTo>
                    <a:pt x="3397" y="1144"/>
                  </a:lnTo>
                  <a:lnTo>
                    <a:pt x="3398" y="1144"/>
                  </a:lnTo>
                  <a:lnTo>
                    <a:pt x="3399" y="1145"/>
                  </a:lnTo>
                  <a:lnTo>
                    <a:pt x="3399" y="1145"/>
                  </a:lnTo>
                  <a:lnTo>
                    <a:pt x="3400" y="1147"/>
                  </a:lnTo>
                  <a:lnTo>
                    <a:pt x="3402" y="1147"/>
                  </a:lnTo>
                  <a:lnTo>
                    <a:pt x="3403" y="1147"/>
                  </a:lnTo>
                  <a:lnTo>
                    <a:pt x="3403" y="1145"/>
                  </a:lnTo>
                  <a:lnTo>
                    <a:pt x="3404" y="1144"/>
                  </a:lnTo>
                  <a:lnTo>
                    <a:pt x="3405" y="1142"/>
                  </a:lnTo>
                  <a:lnTo>
                    <a:pt x="3407" y="1139"/>
                  </a:lnTo>
                  <a:lnTo>
                    <a:pt x="3407" y="1137"/>
                  </a:lnTo>
                  <a:lnTo>
                    <a:pt x="3408" y="1135"/>
                  </a:lnTo>
                  <a:lnTo>
                    <a:pt x="3409" y="1135"/>
                  </a:lnTo>
                  <a:lnTo>
                    <a:pt x="3410" y="1137"/>
                  </a:lnTo>
                  <a:lnTo>
                    <a:pt x="3411" y="1138"/>
                  </a:lnTo>
                  <a:lnTo>
                    <a:pt x="3411" y="1139"/>
                  </a:lnTo>
                  <a:lnTo>
                    <a:pt x="3413" y="1140"/>
                  </a:lnTo>
                  <a:lnTo>
                    <a:pt x="3414" y="1142"/>
                  </a:lnTo>
                  <a:lnTo>
                    <a:pt x="3415" y="1142"/>
                  </a:lnTo>
                  <a:lnTo>
                    <a:pt x="3415" y="1143"/>
                  </a:lnTo>
                  <a:lnTo>
                    <a:pt x="3416" y="1143"/>
                  </a:lnTo>
                  <a:lnTo>
                    <a:pt x="3418" y="1143"/>
                  </a:lnTo>
                  <a:lnTo>
                    <a:pt x="3419" y="1143"/>
                  </a:lnTo>
                  <a:lnTo>
                    <a:pt x="3419" y="1144"/>
                  </a:lnTo>
                  <a:lnTo>
                    <a:pt x="3420" y="1144"/>
                  </a:lnTo>
                  <a:lnTo>
                    <a:pt x="3421" y="1144"/>
                  </a:lnTo>
                  <a:lnTo>
                    <a:pt x="3423" y="1144"/>
                  </a:lnTo>
                  <a:lnTo>
                    <a:pt x="3423" y="1144"/>
                  </a:lnTo>
                  <a:lnTo>
                    <a:pt x="3424" y="1143"/>
                  </a:lnTo>
                  <a:lnTo>
                    <a:pt x="3425" y="1143"/>
                  </a:lnTo>
                  <a:lnTo>
                    <a:pt x="3426" y="1142"/>
                  </a:lnTo>
                  <a:lnTo>
                    <a:pt x="3426" y="1142"/>
                  </a:lnTo>
                  <a:lnTo>
                    <a:pt x="3428" y="1140"/>
                  </a:lnTo>
                  <a:lnTo>
                    <a:pt x="3429" y="1140"/>
                  </a:lnTo>
                  <a:lnTo>
                    <a:pt x="3430" y="1140"/>
                  </a:lnTo>
                  <a:lnTo>
                    <a:pt x="3430" y="1140"/>
                  </a:lnTo>
                  <a:lnTo>
                    <a:pt x="3431" y="1140"/>
                  </a:lnTo>
                  <a:lnTo>
                    <a:pt x="3433" y="1140"/>
                  </a:lnTo>
                  <a:lnTo>
                    <a:pt x="3434" y="1140"/>
                  </a:lnTo>
                  <a:lnTo>
                    <a:pt x="3434" y="1140"/>
                  </a:lnTo>
                  <a:lnTo>
                    <a:pt x="3435" y="1139"/>
                  </a:lnTo>
                  <a:lnTo>
                    <a:pt x="3436" y="1139"/>
                  </a:lnTo>
                  <a:lnTo>
                    <a:pt x="3438" y="1139"/>
                  </a:lnTo>
                  <a:lnTo>
                    <a:pt x="3438" y="1139"/>
                  </a:lnTo>
                  <a:lnTo>
                    <a:pt x="3439" y="1139"/>
                  </a:lnTo>
                  <a:lnTo>
                    <a:pt x="3440" y="1139"/>
                  </a:lnTo>
                  <a:lnTo>
                    <a:pt x="3441" y="1139"/>
                  </a:lnTo>
                  <a:lnTo>
                    <a:pt x="3441" y="1140"/>
                  </a:lnTo>
                  <a:lnTo>
                    <a:pt x="3443" y="1140"/>
                  </a:lnTo>
                  <a:lnTo>
                    <a:pt x="3444" y="1140"/>
                  </a:lnTo>
                  <a:lnTo>
                    <a:pt x="3445" y="1140"/>
                  </a:lnTo>
                  <a:lnTo>
                    <a:pt x="3445" y="1142"/>
                  </a:lnTo>
                  <a:lnTo>
                    <a:pt x="3446" y="1142"/>
                  </a:lnTo>
                  <a:lnTo>
                    <a:pt x="3447" y="1143"/>
                  </a:lnTo>
                  <a:lnTo>
                    <a:pt x="3449" y="1143"/>
                  </a:lnTo>
                  <a:lnTo>
                    <a:pt x="3449" y="1143"/>
                  </a:lnTo>
                  <a:lnTo>
                    <a:pt x="3450" y="1143"/>
                  </a:lnTo>
                  <a:lnTo>
                    <a:pt x="3451" y="1143"/>
                  </a:lnTo>
                  <a:lnTo>
                    <a:pt x="3452" y="1143"/>
                  </a:lnTo>
                  <a:lnTo>
                    <a:pt x="3452" y="1143"/>
                  </a:lnTo>
                  <a:lnTo>
                    <a:pt x="3454" y="1143"/>
                  </a:lnTo>
                  <a:lnTo>
                    <a:pt x="3455" y="1143"/>
                  </a:lnTo>
                  <a:lnTo>
                    <a:pt x="3456" y="1143"/>
                  </a:lnTo>
                  <a:lnTo>
                    <a:pt x="3456" y="1143"/>
                  </a:lnTo>
                  <a:lnTo>
                    <a:pt x="3457" y="1143"/>
                  </a:lnTo>
                  <a:lnTo>
                    <a:pt x="3459" y="1143"/>
                  </a:lnTo>
                  <a:lnTo>
                    <a:pt x="3460" y="1143"/>
                  </a:lnTo>
                  <a:lnTo>
                    <a:pt x="3460" y="1143"/>
                  </a:lnTo>
                  <a:lnTo>
                    <a:pt x="3461" y="1144"/>
                  </a:lnTo>
                  <a:lnTo>
                    <a:pt x="3462" y="1145"/>
                  </a:lnTo>
                  <a:lnTo>
                    <a:pt x="3464" y="1145"/>
                  </a:lnTo>
                  <a:lnTo>
                    <a:pt x="3464" y="1148"/>
                  </a:lnTo>
                  <a:lnTo>
                    <a:pt x="3465" y="1149"/>
                  </a:lnTo>
                  <a:lnTo>
                    <a:pt x="3466" y="1150"/>
                  </a:lnTo>
                  <a:lnTo>
                    <a:pt x="3467" y="1152"/>
                  </a:lnTo>
                  <a:lnTo>
                    <a:pt x="3469" y="1153"/>
                  </a:lnTo>
                  <a:lnTo>
                    <a:pt x="3469" y="1153"/>
                  </a:lnTo>
                  <a:lnTo>
                    <a:pt x="3470" y="1153"/>
                  </a:lnTo>
                  <a:lnTo>
                    <a:pt x="3471" y="1153"/>
                  </a:lnTo>
                  <a:lnTo>
                    <a:pt x="3472" y="1152"/>
                  </a:lnTo>
                  <a:lnTo>
                    <a:pt x="3472" y="1148"/>
                  </a:lnTo>
                  <a:lnTo>
                    <a:pt x="3474" y="1145"/>
                  </a:lnTo>
                  <a:lnTo>
                    <a:pt x="3475" y="1143"/>
                  </a:lnTo>
                  <a:lnTo>
                    <a:pt x="3476" y="1143"/>
                  </a:lnTo>
                  <a:lnTo>
                    <a:pt x="3476" y="1147"/>
                  </a:lnTo>
                  <a:lnTo>
                    <a:pt x="3477" y="1152"/>
                  </a:lnTo>
                  <a:lnTo>
                    <a:pt x="3479" y="1156"/>
                  </a:lnTo>
                  <a:lnTo>
                    <a:pt x="3480" y="1161"/>
                  </a:lnTo>
                  <a:lnTo>
                    <a:pt x="3480" y="1165"/>
                  </a:lnTo>
                  <a:lnTo>
                    <a:pt x="3481" y="1169"/>
                  </a:lnTo>
                  <a:lnTo>
                    <a:pt x="3482" y="1171"/>
                  </a:lnTo>
                  <a:lnTo>
                    <a:pt x="3483" y="1173"/>
                  </a:lnTo>
                  <a:lnTo>
                    <a:pt x="3483" y="1174"/>
                  </a:lnTo>
                  <a:lnTo>
                    <a:pt x="3485" y="1174"/>
                  </a:lnTo>
                  <a:lnTo>
                    <a:pt x="3486" y="1175"/>
                  </a:lnTo>
                  <a:lnTo>
                    <a:pt x="3487" y="1175"/>
                  </a:lnTo>
                  <a:lnTo>
                    <a:pt x="3487" y="1174"/>
                  </a:lnTo>
                  <a:lnTo>
                    <a:pt x="3488" y="1171"/>
                  </a:lnTo>
                  <a:lnTo>
                    <a:pt x="3490" y="1168"/>
                  </a:lnTo>
                  <a:lnTo>
                    <a:pt x="3491" y="1165"/>
                  </a:lnTo>
                  <a:lnTo>
                    <a:pt x="3491" y="1163"/>
                  </a:lnTo>
                  <a:lnTo>
                    <a:pt x="3492" y="1159"/>
                  </a:lnTo>
                  <a:lnTo>
                    <a:pt x="3493" y="1156"/>
                  </a:lnTo>
                  <a:lnTo>
                    <a:pt x="3495" y="1153"/>
                  </a:lnTo>
                  <a:lnTo>
                    <a:pt x="3495" y="1150"/>
                  </a:lnTo>
                  <a:lnTo>
                    <a:pt x="3496" y="1148"/>
                  </a:lnTo>
                  <a:lnTo>
                    <a:pt x="3497" y="1144"/>
                  </a:lnTo>
                  <a:lnTo>
                    <a:pt x="3498" y="1142"/>
                  </a:lnTo>
                  <a:lnTo>
                    <a:pt x="3498" y="1140"/>
                  </a:lnTo>
                  <a:lnTo>
                    <a:pt x="3500" y="1140"/>
                  </a:lnTo>
                  <a:lnTo>
                    <a:pt x="3501" y="1142"/>
                  </a:lnTo>
                  <a:lnTo>
                    <a:pt x="3502" y="1142"/>
                  </a:lnTo>
                  <a:lnTo>
                    <a:pt x="3502" y="1142"/>
                  </a:lnTo>
                  <a:lnTo>
                    <a:pt x="3503" y="1140"/>
                  </a:lnTo>
                  <a:lnTo>
                    <a:pt x="3505" y="1139"/>
                  </a:lnTo>
                  <a:lnTo>
                    <a:pt x="3506" y="1138"/>
                  </a:lnTo>
                  <a:lnTo>
                    <a:pt x="3506" y="1137"/>
                  </a:lnTo>
                  <a:lnTo>
                    <a:pt x="3507" y="1135"/>
                  </a:lnTo>
                  <a:lnTo>
                    <a:pt x="3508" y="1135"/>
                  </a:lnTo>
                  <a:lnTo>
                    <a:pt x="3510" y="1137"/>
                  </a:lnTo>
                  <a:lnTo>
                    <a:pt x="3510" y="1137"/>
                  </a:lnTo>
                  <a:lnTo>
                    <a:pt x="3511" y="1137"/>
                  </a:lnTo>
                  <a:lnTo>
                    <a:pt x="3512" y="1138"/>
                  </a:lnTo>
                  <a:lnTo>
                    <a:pt x="3513" y="1135"/>
                  </a:lnTo>
                  <a:lnTo>
                    <a:pt x="3513" y="1130"/>
                  </a:lnTo>
                  <a:lnTo>
                    <a:pt x="3515" y="1122"/>
                  </a:lnTo>
                  <a:lnTo>
                    <a:pt x="3516" y="1113"/>
                  </a:lnTo>
                  <a:lnTo>
                    <a:pt x="3517" y="1109"/>
                  </a:lnTo>
                  <a:lnTo>
                    <a:pt x="3517" y="1111"/>
                  </a:lnTo>
                  <a:lnTo>
                    <a:pt x="3518" y="1118"/>
                  </a:lnTo>
                  <a:lnTo>
                    <a:pt x="3519" y="1129"/>
                  </a:lnTo>
                  <a:lnTo>
                    <a:pt x="3521" y="1138"/>
                  </a:lnTo>
                  <a:lnTo>
                    <a:pt x="3521" y="1144"/>
                  </a:lnTo>
                  <a:lnTo>
                    <a:pt x="3522" y="1145"/>
                  </a:lnTo>
                  <a:lnTo>
                    <a:pt x="3523" y="1145"/>
                  </a:lnTo>
                  <a:lnTo>
                    <a:pt x="3524" y="1144"/>
                  </a:lnTo>
                  <a:lnTo>
                    <a:pt x="3526" y="1144"/>
                  </a:lnTo>
                  <a:lnTo>
                    <a:pt x="3526" y="1147"/>
                  </a:lnTo>
                  <a:lnTo>
                    <a:pt x="3527" y="1148"/>
                  </a:lnTo>
                  <a:lnTo>
                    <a:pt x="3528" y="1149"/>
                  </a:lnTo>
                  <a:lnTo>
                    <a:pt x="3529" y="1148"/>
                  </a:lnTo>
                  <a:lnTo>
                    <a:pt x="3529" y="1144"/>
                  </a:lnTo>
                  <a:lnTo>
                    <a:pt x="3531" y="1140"/>
                  </a:lnTo>
                  <a:lnTo>
                    <a:pt x="3532" y="1137"/>
                  </a:lnTo>
                  <a:lnTo>
                    <a:pt x="3533" y="1133"/>
                  </a:lnTo>
                  <a:lnTo>
                    <a:pt x="3533" y="1130"/>
                  </a:lnTo>
                  <a:lnTo>
                    <a:pt x="3534" y="1129"/>
                  </a:lnTo>
                  <a:lnTo>
                    <a:pt x="3536" y="1128"/>
                  </a:lnTo>
                  <a:lnTo>
                    <a:pt x="3537" y="1128"/>
                  </a:lnTo>
                  <a:lnTo>
                    <a:pt x="3537" y="1128"/>
                  </a:lnTo>
                  <a:lnTo>
                    <a:pt x="3538" y="1128"/>
                  </a:lnTo>
                  <a:lnTo>
                    <a:pt x="3539" y="1129"/>
                  </a:lnTo>
                  <a:lnTo>
                    <a:pt x="3541" y="1130"/>
                  </a:lnTo>
                  <a:lnTo>
                    <a:pt x="3541" y="1132"/>
                  </a:lnTo>
                  <a:lnTo>
                    <a:pt x="3542" y="1133"/>
                  </a:lnTo>
                  <a:lnTo>
                    <a:pt x="3543" y="1133"/>
                  </a:lnTo>
                  <a:lnTo>
                    <a:pt x="3544" y="1133"/>
                  </a:lnTo>
                  <a:lnTo>
                    <a:pt x="3544" y="1132"/>
                  </a:lnTo>
                  <a:lnTo>
                    <a:pt x="3546" y="1132"/>
                  </a:lnTo>
                  <a:lnTo>
                    <a:pt x="3547" y="1130"/>
                  </a:lnTo>
                  <a:lnTo>
                    <a:pt x="3548" y="1132"/>
                  </a:lnTo>
                  <a:lnTo>
                    <a:pt x="3548" y="1133"/>
                  </a:lnTo>
                  <a:lnTo>
                    <a:pt x="3549" y="1135"/>
                  </a:lnTo>
                  <a:lnTo>
                    <a:pt x="3551" y="1138"/>
                  </a:lnTo>
                  <a:lnTo>
                    <a:pt x="3552" y="1140"/>
                  </a:lnTo>
                  <a:lnTo>
                    <a:pt x="3552" y="1142"/>
                  </a:lnTo>
                  <a:lnTo>
                    <a:pt x="3553" y="1143"/>
                  </a:lnTo>
                  <a:lnTo>
                    <a:pt x="3554" y="1143"/>
                  </a:lnTo>
                  <a:lnTo>
                    <a:pt x="3555" y="1143"/>
                  </a:lnTo>
                  <a:lnTo>
                    <a:pt x="3555" y="1143"/>
                  </a:lnTo>
                  <a:lnTo>
                    <a:pt x="3557" y="1142"/>
                  </a:lnTo>
                  <a:lnTo>
                    <a:pt x="3558" y="1143"/>
                  </a:lnTo>
                  <a:lnTo>
                    <a:pt x="3559" y="1143"/>
                  </a:lnTo>
                  <a:lnTo>
                    <a:pt x="3559" y="1144"/>
                  </a:lnTo>
                  <a:lnTo>
                    <a:pt x="3560" y="1145"/>
                  </a:lnTo>
                  <a:lnTo>
                    <a:pt x="3562" y="1145"/>
                  </a:lnTo>
                  <a:lnTo>
                    <a:pt x="3563" y="1147"/>
                  </a:lnTo>
                  <a:lnTo>
                    <a:pt x="3563" y="1147"/>
                  </a:lnTo>
                  <a:lnTo>
                    <a:pt x="3564" y="1147"/>
                  </a:lnTo>
                  <a:lnTo>
                    <a:pt x="3565" y="1148"/>
                  </a:lnTo>
                  <a:lnTo>
                    <a:pt x="3567" y="1148"/>
                  </a:lnTo>
                  <a:lnTo>
                    <a:pt x="3567" y="1148"/>
                  </a:lnTo>
                  <a:lnTo>
                    <a:pt x="3568" y="1148"/>
                  </a:lnTo>
                  <a:lnTo>
                    <a:pt x="3569" y="1148"/>
                  </a:lnTo>
                  <a:lnTo>
                    <a:pt x="3570" y="1148"/>
                  </a:lnTo>
                  <a:lnTo>
                    <a:pt x="3570" y="1148"/>
                  </a:lnTo>
                  <a:lnTo>
                    <a:pt x="3572" y="1148"/>
                  </a:lnTo>
                  <a:lnTo>
                    <a:pt x="3573" y="1148"/>
                  </a:lnTo>
                  <a:lnTo>
                    <a:pt x="3574" y="1149"/>
                  </a:lnTo>
                  <a:lnTo>
                    <a:pt x="3574" y="1149"/>
                  </a:lnTo>
                  <a:lnTo>
                    <a:pt x="3575" y="1150"/>
                  </a:lnTo>
                  <a:lnTo>
                    <a:pt x="3577" y="1150"/>
                  </a:lnTo>
                  <a:lnTo>
                    <a:pt x="3578" y="1149"/>
                  </a:lnTo>
                  <a:lnTo>
                    <a:pt x="3578" y="1148"/>
                  </a:lnTo>
                  <a:lnTo>
                    <a:pt x="3579" y="1147"/>
                  </a:lnTo>
                  <a:lnTo>
                    <a:pt x="3580" y="1145"/>
                  </a:lnTo>
                  <a:lnTo>
                    <a:pt x="3582" y="1145"/>
                  </a:lnTo>
                  <a:lnTo>
                    <a:pt x="3583" y="1145"/>
                  </a:lnTo>
                  <a:lnTo>
                    <a:pt x="3583" y="1144"/>
                  </a:lnTo>
                  <a:lnTo>
                    <a:pt x="3584" y="1145"/>
                  </a:lnTo>
                  <a:lnTo>
                    <a:pt x="3585" y="1145"/>
                  </a:lnTo>
                  <a:lnTo>
                    <a:pt x="3587" y="1145"/>
                  </a:lnTo>
                  <a:lnTo>
                    <a:pt x="3587" y="1145"/>
                  </a:lnTo>
                  <a:lnTo>
                    <a:pt x="3588" y="1145"/>
                  </a:lnTo>
                  <a:lnTo>
                    <a:pt x="3589" y="1145"/>
                  </a:lnTo>
                  <a:lnTo>
                    <a:pt x="3590" y="1145"/>
                  </a:lnTo>
                  <a:lnTo>
                    <a:pt x="3590" y="1144"/>
                  </a:lnTo>
                  <a:lnTo>
                    <a:pt x="3591" y="1144"/>
                  </a:lnTo>
                  <a:lnTo>
                    <a:pt x="3593" y="1144"/>
                  </a:lnTo>
                  <a:lnTo>
                    <a:pt x="3594" y="1144"/>
                  </a:lnTo>
                  <a:lnTo>
                    <a:pt x="3594" y="1144"/>
                  </a:lnTo>
                  <a:lnTo>
                    <a:pt x="3595" y="1144"/>
                  </a:lnTo>
                  <a:lnTo>
                    <a:pt x="3596" y="1144"/>
                  </a:lnTo>
                  <a:lnTo>
                    <a:pt x="3598" y="1144"/>
                  </a:lnTo>
                  <a:lnTo>
                    <a:pt x="3598" y="1144"/>
                  </a:lnTo>
                  <a:lnTo>
                    <a:pt x="3599" y="1144"/>
                  </a:lnTo>
                  <a:lnTo>
                    <a:pt x="3600" y="1144"/>
                  </a:lnTo>
                  <a:lnTo>
                    <a:pt x="3601" y="1145"/>
                  </a:lnTo>
                  <a:lnTo>
                    <a:pt x="3601" y="1145"/>
                  </a:lnTo>
                  <a:lnTo>
                    <a:pt x="3603" y="1145"/>
                  </a:lnTo>
                  <a:lnTo>
                    <a:pt x="3604" y="1145"/>
                  </a:lnTo>
                  <a:lnTo>
                    <a:pt x="3605" y="1144"/>
                  </a:lnTo>
                  <a:lnTo>
                    <a:pt x="3605" y="1144"/>
                  </a:lnTo>
                  <a:lnTo>
                    <a:pt x="3606" y="1144"/>
                  </a:lnTo>
                  <a:lnTo>
                    <a:pt x="3608" y="1144"/>
                  </a:lnTo>
                  <a:lnTo>
                    <a:pt x="3609" y="1144"/>
                  </a:lnTo>
                  <a:lnTo>
                    <a:pt x="3609" y="1144"/>
                  </a:lnTo>
                  <a:lnTo>
                    <a:pt x="3610" y="1144"/>
                  </a:lnTo>
                  <a:lnTo>
                    <a:pt x="3611" y="1143"/>
                  </a:lnTo>
                  <a:lnTo>
                    <a:pt x="3613" y="1143"/>
                  </a:lnTo>
                  <a:lnTo>
                    <a:pt x="3613" y="1143"/>
                  </a:lnTo>
                  <a:lnTo>
                    <a:pt x="3614" y="1144"/>
                  </a:lnTo>
                  <a:lnTo>
                    <a:pt x="3615" y="1144"/>
                  </a:lnTo>
                  <a:lnTo>
                    <a:pt x="3616" y="1144"/>
                  </a:lnTo>
                  <a:lnTo>
                    <a:pt x="3616" y="1144"/>
                  </a:lnTo>
                  <a:lnTo>
                    <a:pt x="3618" y="1143"/>
                  </a:lnTo>
                  <a:lnTo>
                    <a:pt x="3619" y="1142"/>
                  </a:lnTo>
                  <a:lnTo>
                    <a:pt x="3620" y="1139"/>
                  </a:lnTo>
                  <a:lnTo>
                    <a:pt x="3620" y="1135"/>
                  </a:lnTo>
                  <a:lnTo>
                    <a:pt x="3621" y="1128"/>
                  </a:lnTo>
                  <a:lnTo>
                    <a:pt x="3623" y="1117"/>
                  </a:lnTo>
                  <a:lnTo>
                    <a:pt x="3624" y="1104"/>
                  </a:lnTo>
                  <a:lnTo>
                    <a:pt x="3624" y="1093"/>
                  </a:lnTo>
                  <a:lnTo>
                    <a:pt x="3625" y="1088"/>
                  </a:lnTo>
                  <a:lnTo>
                    <a:pt x="3626" y="1087"/>
                  </a:lnTo>
                  <a:lnTo>
                    <a:pt x="3627" y="1092"/>
                  </a:lnTo>
                  <a:lnTo>
                    <a:pt x="3627" y="1098"/>
                  </a:lnTo>
                  <a:lnTo>
                    <a:pt x="3629" y="1102"/>
                  </a:lnTo>
                  <a:lnTo>
                    <a:pt x="3630" y="1099"/>
                  </a:lnTo>
                  <a:lnTo>
                    <a:pt x="3631" y="1089"/>
                  </a:lnTo>
                  <a:lnTo>
                    <a:pt x="3631" y="1073"/>
                  </a:lnTo>
                  <a:lnTo>
                    <a:pt x="3632" y="1061"/>
                  </a:lnTo>
                  <a:lnTo>
                    <a:pt x="3634" y="1055"/>
                  </a:lnTo>
                  <a:lnTo>
                    <a:pt x="3635" y="1060"/>
                  </a:lnTo>
                  <a:lnTo>
                    <a:pt x="3636" y="1072"/>
                  </a:lnTo>
                  <a:lnTo>
                    <a:pt x="3636" y="1087"/>
                  </a:lnTo>
                  <a:lnTo>
                    <a:pt x="3637" y="1101"/>
                  </a:lnTo>
                  <a:lnTo>
                    <a:pt x="3639" y="1109"/>
                  </a:lnTo>
                  <a:lnTo>
                    <a:pt x="3640" y="1115"/>
                  </a:lnTo>
                  <a:lnTo>
                    <a:pt x="3640" y="1120"/>
                  </a:lnTo>
                  <a:lnTo>
                    <a:pt x="3641" y="1124"/>
                  </a:lnTo>
                  <a:lnTo>
                    <a:pt x="3642" y="1128"/>
                  </a:lnTo>
                  <a:lnTo>
                    <a:pt x="3644" y="1130"/>
                  </a:lnTo>
                  <a:lnTo>
                    <a:pt x="3644" y="1133"/>
                  </a:lnTo>
                  <a:lnTo>
                    <a:pt x="3645" y="1137"/>
                  </a:lnTo>
                  <a:lnTo>
                    <a:pt x="3646" y="1139"/>
                  </a:lnTo>
                  <a:lnTo>
                    <a:pt x="3647" y="1142"/>
                  </a:lnTo>
                  <a:lnTo>
                    <a:pt x="3647" y="1143"/>
                  </a:lnTo>
                  <a:lnTo>
                    <a:pt x="3649" y="1143"/>
                  </a:lnTo>
                  <a:lnTo>
                    <a:pt x="3650" y="1143"/>
                  </a:lnTo>
                  <a:lnTo>
                    <a:pt x="3651" y="1143"/>
                  </a:lnTo>
                  <a:lnTo>
                    <a:pt x="3651" y="1143"/>
                  </a:lnTo>
                  <a:lnTo>
                    <a:pt x="3652" y="1143"/>
                  </a:lnTo>
                  <a:lnTo>
                    <a:pt x="3654" y="1143"/>
                  </a:lnTo>
                  <a:lnTo>
                    <a:pt x="3655" y="1143"/>
                  </a:lnTo>
                  <a:lnTo>
                    <a:pt x="3655" y="1143"/>
                  </a:lnTo>
                  <a:lnTo>
                    <a:pt x="3656" y="1143"/>
                  </a:lnTo>
                  <a:lnTo>
                    <a:pt x="3657" y="1143"/>
                  </a:lnTo>
                  <a:lnTo>
                    <a:pt x="3659" y="1143"/>
                  </a:lnTo>
                  <a:lnTo>
                    <a:pt x="3659" y="1142"/>
                  </a:lnTo>
                  <a:lnTo>
                    <a:pt x="3660" y="1142"/>
                  </a:lnTo>
                  <a:lnTo>
                    <a:pt x="3661" y="1142"/>
                  </a:lnTo>
                  <a:lnTo>
                    <a:pt x="3662" y="1143"/>
                  </a:lnTo>
                  <a:lnTo>
                    <a:pt x="3662" y="1143"/>
                  </a:lnTo>
                  <a:lnTo>
                    <a:pt x="3663" y="1144"/>
                  </a:lnTo>
                  <a:lnTo>
                    <a:pt x="3665" y="1144"/>
                  </a:lnTo>
                  <a:lnTo>
                    <a:pt x="3666" y="1144"/>
                  </a:lnTo>
                  <a:lnTo>
                    <a:pt x="3666" y="1143"/>
                  </a:lnTo>
                  <a:lnTo>
                    <a:pt x="3667" y="1139"/>
                  </a:lnTo>
                  <a:lnTo>
                    <a:pt x="3668" y="1134"/>
                  </a:lnTo>
                  <a:lnTo>
                    <a:pt x="3670" y="1128"/>
                  </a:lnTo>
                  <a:lnTo>
                    <a:pt x="3670" y="1124"/>
                  </a:lnTo>
                  <a:lnTo>
                    <a:pt x="3671" y="1124"/>
                  </a:lnTo>
                  <a:lnTo>
                    <a:pt x="3672" y="1128"/>
                  </a:lnTo>
                  <a:lnTo>
                    <a:pt x="3673" y="1133"/>
                  </a:lnTo>
                  <a:lnTo>
                    <a:pt x="3673" y="1139"/>
                  </a:lnTo>
                  <a:lnTo>
                    <a:pt x="3675" y="1143"/>
                  </a:lnTo>
                  <a:lnTo>
                    <a:pt x="3676" y="1145"/>
                  </a:lnTo>
                  <a:lnTo>
                    <a:pt x="3677" y="1145"/>
                  </a:lnTo>
                  <a:lnTo>
                    <a:pt x="3677" y="1145"/>
                  </a:lnTo>
                  <a:lnTo>
                    <a:pt x="3678" y="1145"/>
                  </a:lnTo>
                  <a:lnTo>
                    <a:pt x="3680" y="1145"/>
                  </a:lnTo>
                  <a:lnTo>
                    <a:pt x="3681" y="1145"/>
                  </a:lnTo>
                  <a:lnTo>
                    <a:pt x="3681" y="1144"/>
                  </a:lnTo>
                  <a:lnTo>
                    <a:pt x="3682" y="1143"/>
                  </a:lnTo>
                  <a:lnTo>
                    <a:pt x="3683" y="1142"/>
                  </a:lnTo>
                  <a:lnTo>
                    <a:pt x="3685" y="1142"/>
                  </a:lnTo>
                  <a:lnTo>
                    <a:pt x="3685" y="1142"/>
                  </a:lnTo>
                  <a:lnTo>
                    <a:pt x="3686" y="1142"/>
                  </a:lnTo>
                  <a:lnTo>
                    <a:pt x="3687" y="1143"/>
                  </a:lnTo>
                  <a:lnTo>
                    <a:pt x="3688" y="1144"/>
                  </a:lnTo>
                  <a:lnTo>
                    <a:pt x="3688" y="1144"/>
                  </a:lnTo>
                  <a:lnTo>
                    <a:pt x="3690" y="1140"/>
                  </a:lnTo>
                  <a:lnTo>
                    <a:pt x="3691" y="1133"/>
                  </a:lnTo>
                  <a:lnTo>
                    <a:pt x="3692" y="1120"/>
                  </a:lnTo>
                  <a:lnTo>
                    <a:pt x="3693" y="1107"/>
                  </a:lnTo>
                  <a:lnTo>
                    <a:pt x="3693" y="1096"/>
                  </a:lnTo>
                  <a:lnTo>
                    <a:pt x="3695" y="1093"/>
                  </a:lnTo>
                  <a:lnTo>
                    <a:pt x="3696" y="1098"/>
                  </a:lnTo>
                  <a:lnTo>
                    <a:pt x="3697" y="1108"/>
                  </a:lnTo>
                  <a:lnTo>
                    <a:pt x="3697" y="1117"/>
                  </a:lnTo>
                  <a:lnTo>
                    <a:pt x="3698" y="1128"/>
                  </a:lnTo>
                  <a:lnTo>
                    <a:pt x="3699" y="1137"/>
                  </a:lnTo>
                  <a:lnTo>
                    <a:pt x="3701" y="1143"/>
                  </a:lnTo>
                  <a:lnTo>
                    <a:pt x="3701" y="1147"/>
                  </a:lnTo>
                  <a:lnTo>
                    <a:pt x="3702" y="1148"/>
                  </a:lnTo>
                  <a:lnTo>
                    <a:pt x="3703" y="1147"/>
                  </a:lnTo>
                  <a:lnTo>
                    <a:pt x="3704" y="1143"/>
                  </a:lnTo>
                  <a:lnTo>
                    <a:pt x="3704" y="1137"/>
                  </a:lnTo>
                  <a:lnTo>
                    <a:pt x="3706" y="1130"/>
                  </a:lnTo>
                  <a:lnTo>
                    <a:pt x="3707" y="1125"/>
                  </a:lnTo>
                  <a:lnTo>
                    <a:pt x="3708" y="1122"/>
                  </a:lnTo>
                  <a:lnTo>
                    <a:pt x="3708" y="1120"/>
                  </a:lnTo>
                  <a:lnTo>
                    <a:pt x="3709" y="1122"/>
                  </a:lnTo>
                  <a:lnTo>
                    <a:pt x="3711" y="1122"/>
                  </a:lnTo>
                  <a:lnTo>
                    <a:pt x="3712" y="1124"/>
                  </a:lnTo>
                  <a:lnTo>
                    <a:pt x="3712" y="1125"/>
                  </a:lnTo>
                  <a:lnTo>
                    <a:pt x="3713" y="1127"/>
                  </a:lnTo>
                  <a:lnTo>
                    <a:pt x="3714" y="1128"/>
                  </a:lnTo>
                  <a:lnTo>
                    <a:pt x="3716" y="1128"/>
                  </a:lnTo>
                  <a:lnTo>
                    <a:pt x="3716" y="1129"/>
                  </a:lnTo>
                  <a:lnTo>
                    <a:pt x="3717" y="1130"/>
                  </a:lnTo>
                  <a:lnTo>
                    <a:pt x="3718" y="1130"/>
                  </a:lnTo>
                  <a:lnTo>
                    <a:pt x="3719" y="1132"/>
                  </a:lnTo>
                  <a:lnTo>
                    <a:pt x="3719" y="1132"/>
                  </a:lnTo>
                  <a:lnTo>
                    <a:pt x="3721" y="1132"/>
                  </a:lnTo>
                  <a:lnTo>
                    <a:pt x="3722" y="1132"/>
                  </a:lnTo>
                  <a:lnTo>
                    <a:pt x="3723" y="1133"/>
                  </a:lnTo>
                  <a:lnTo>
                    <a:pt x="3723" y="1133"/>
                  </a:lnTo>
                  <a:lnTo>
                    <a:pt x="3724" y="1133"/>
                  </a:lnTo>
                  <a:lnTo>
                    <a:pt x="3726" y="1133"/>
                  </a:lnTo>
                  <a:lnTo>
                    <a:pt x="3727" y="1133"/>
                  </a:lnTo>
                  <a:lnTo>
                    <a:pt x="3727" y="1133"/>
                  </a:lnTo>
                  <a:lnTo>
                    <a:pt x="3728" y="1134"/>
                  </a:lnTo>
                  <a:lnTo>
                    <a:pt x="3729" y="1135"/>
                  </a:lnTo>
                  <a:lnTo>
                    <a:pt x="3731" y="1137"/>
                  </a:lnTo>
                  <a:lnTo>
                    <a:pt x="3731" y="1138"/>
                  </a:lnTo>
                  <a:lnTo>
                    <a:pt x="3732" y="1139"/>
                  </a:lnTo>
                  <a:lnTo>
                    <a:pt x="3733" y="1140"/>
                  </a:lnTo>
                  <a:lnTo>
                    <a:pt x="3734" y="1140"/>
                  </a:lnTo>
                  <a:lnTo>
                    <a:pt x="3734" y="1142"/>
                  </a:lnTo>
                  <a:lnTo>
                    <a:pt x="3735" y="1142"/>
                  </a:lnTo>
                  <a:lnTo>
                    <a:pt x="3737" y="1143"/>
                  </a:lnTo>
                  <a:lnTo>
                    <a:pt x="3738" y="1143"/>
                  </a:lnTo>
                  <a:lnTo>
                    <a:pt x="3738" y="1144"/>
                  </a:lnTo>
                  <a:lnTo>
                    <a:pt x="3739" y="1144"/>
                  </a:lnTo>
                  <a:lnTo>
                    <a:pt x="3740" y="1144"/>
                  </a:lnTo>
                  <a:lnTo>
                    <a:pt x="3742" y="1144"/>
                  </a:lnTo>
                  <a:lnTo>
                    <a:pt x="3742" y="1145"/>
                  </a:lnTo>
                  <a:lnTo>
                    <a:pt x="3743" y="1145"/>
                  </a:lnTo>
                  <a:lnTo>
                    <a:pt x="3744" y="1145"/>
                  </a:lnTo>
                  <a:lnTo>
                    <a:pt x="3745" y="1145"/>
                  </a:lnTo>
                  <a:lnTo>
                    <a:pt x="3745" y="1145"/>
                  </a:lnTo>
                  <a:lnTo>
                    <a:pt x="3747" y="1144"/>
                  </a:lnTo>
                  <a:lnTo>
                    <a:pt x="3748" y="1142"/>
                  </a:lnTo>
                  <a:lnTo>
                    <a:pt x="3749" y="1135"/>
                  </a:lnTo>
                  <a:lnTo>
                    <a:pt x="3750" y="1122"/>
                  </a:lnTo>
                  <a:lnTo>
                    <a:pt x="3750" y="1106"/>
                  </a:lnTo>
                  <a:lnTo>
                    <a:pt x="3752" y="1071"/>
                  </a:lnTo>
                  <a:lnTo>
                    <a:pt x="3753" y="1025"/>
                  </a:lnTo>
                  <a:lnTo>
                    <a:pt x="3754" y="983"/>
                  </a:lnTo>
                  <a:lnTo>
                    <a:pt x="3754" y="957"/>
                  </a:lnTo>
                  <a:lnTo>
                    <a:pt x="3755" y="957"/>
                  </a:lnTo>
                  <a:lnTo>
                    <a:pt x="3757" y="979"/>
                  </a:lnTo>
                  <a:lnTo>
                    <a:pt x="3758" y="1015"/>
                  </a:lnTo>
                  <a:lnTo>
                    <a:pt x="3758" y="1051"/>
                  </a:lnTo>
                  <a:lnTo>
                    <a:pt x="3759" y="1081"/>
                  </a:lnTo>
                  <a:lnTo>
                    <a:pt x="3760" y="1103"/>
                  </a:lnTo>
                  <a:lnTo>
                    <a:pt x="3762" y="1117"/>
                  </a:lnTo>
                  <a:lnTo>
                    <a:pt x="3762" y="1127"/>
                  </a:lnTo>
                  <a:lnTo>
                    <a:pt x="3763" y="1133"/>
                  </a:lnTo>
                  <a:lnTo>
                    <a:pt x="3764" y="1137"/>
                  </a:lnTo>
                  <a:lnTo>
                    <a:pt x="3765" y="1139"/>
                  </a:lnTo>
                  <a:lnTo>
                    <a:pt x="3765" y="1142"/>
                  </a:lnTo>
                  <a:lnTo>
                    <a:pt x="3767" y="1143"/>
                  </a:lnTo>
                  <a:lnTo>
                    <a:pt x="3768" y="1143"/>
                  </a:lnTo>
                  <a:lnTo>
                    <a:pt x="3769" y="1144"/>
                  </a:lnTo>
                  <a:lnTo>
                    <a:pt x="3769" y="1144"/>
                  </a:lnTo>
                  <a:lnTo>
                    <a:pt x="3770" y="1145"/>
                  </a:lnTo>
                  <a:lnTo>
                    <a:pt x="3771" y="1145"/>
                  </a:lnTo>
                  <a:lnTo>
                    <a:pt x="3773" y="1145"/>
                  </a:lnTo>
                  <a:lnTo>
                    <a:pt x="3773" y="1145"/>
                  </a:lnTo>
                  <a:lnTo>
                    <a:pt x="3774" y="1145"/>
                  </a:lnTo>
                  <a:lnTo>
                    <a:pt x="3775" y="1145"/>
                  </a:lnTo>
                  <a:lnTo>
                    <a:pt x="3776" y="1145"/>
                  </a:lnTo>
                  <a:lnTo>
                    <a:pt x="3776" y="1145"/>
                  </a:lnTo>
                  <a:lnTo>
                    <a:pt x="3778" y="1145"/>
                  </a:lnTo>
                  <a:lnTo>
                    <a:pt x="3779" y="1145"/>
                  </a:lnTo>
                  <a:lnTo>
                    <a:pt x="3780" y="1145"/>
                  </a:lnTo>
                  <a:lnTo>
                    <a:pt x="3780" y="1145"/>
                  </a:lnTo>
                  <a:lnTo>
                    <a:pt x="3781" y="1145"/>
                  </a:lnTo>
                  <a:lnTo>
                    <a:pt x="3783" y="1144"/>
                  </a:lnTo>
                  <a:lnTo>
                    <a:pt x="3784" y="1144"/>
                  </a:lnTo>
                  <a:lnTo>
                    <a:pt x="3784" y="1144"/>
                  </a:lnTo>
                  <a:lnTo>
                    <a:pt x="3785" y="1145"/>
                  </a:lnTo>
                  <a:lnTo>
                    <a:pt x="3786" y="1145"/>
                  </a:lnTo>
                  <a:lnTo>
                    <a:pt x="3788" y="1147"/>
                  </a:lnTo>
                  <a:lnTo>
                    <a:pt x="3788" y="1147"/>
                  </a:lnTo>
                  <a:lnTo>
                    <a:pt x="3789" y="1147"/>
                  </a:lnTo>
                  <a:lnTo>
                    <a:pt x="3790" y="1147"/>
                  </a:lnTo>
                  <a:lnTo>
                    <a:pt x="3791" y="1147"/>
                  </a:lnTo>
                  <a:lnTo>
                    <a:pt x="3791" y="1147"/>
                  </a:lnTo>
                  <a:lnTo>
                    <a:pt x="3793" y="1147"/>
                  </a:lnTo>
                  <a:lnTo>
                    <a:pt x="3794" y="1145"/>
                  </a:lnTo>
                  <a:lnTo>
                    <a:pt x="3795" y="1145"/>
                  </a:lnTo>
                  <a:lnTo>
                    <a:pt x="3795" y="1145"/>
                  </a:lnTo>
                  <a:lnTo>
                    <a:pt x="3796" y="1144"/>
                  </a:lnTo>
                  <a:lnTo>
                    <a:pt x="3798" y="1144"/>
                  </a:lnTo>
                  <a:lnTo>
                    <a:pt x="3799" y="1144"/>
                  </a:lnTo>
                  <a:lnTo>
                    <a:pt x="3799" y="1144"/>
                  </a:lnTo>
                  <a:lnTo>
                    <a:pt x="3800" y="1144"/>
                  </a:lnTo>
                  <a:lnTo>
                    <a:pt x="3801" y="1144"/>
                  </a:lnTo>
                  <a:lnTo>
                    <a:pt x="3803" y="1143"/>
                  </a:lnTo>
                  <a:lnTo>
                    <a:pt x="3804" y="1143"/>
                  </a:lnTo>
                  <a:lnTo>
                    <a:pt x="3804" y="1144"/>
                  </a:lnTo>
                  <a:lnTo>
                    <a:pt x="3805" y="1144"/>
                  </a:lnTo>
                  <a:lnTo>
                    <a:pt x="3806" y="1144"/>
                  </a:lnTo>
                  <a:lnTo>
                    <a:pt x="3807" y="1144"/>
                  </a:lnTo>
                  <a:lnTo>
                    <a:pt x="3807" y="1144"/>
                  </a:lnTo>
                  <a:lnTo>
                    <a:pt x="3809" y="1144"/>
                  </a:lnTo>
                  <a:lnTo>
                    <a:pt x="3810" y="1145"/>
                  </a:lnTo>
                  <a:lnTo>
                    <a:pt x="3811" y="1145"/>
                  </a:lnTo>
                  <a:lnTo>
                    <a:pt x="3811" y="1145"/>
                  </a:lnTo>
                  <a:lnTo>
                    <a:pt x="3812" y="1145"/>
                  </a:lnTo>
                  <a:lnTo>
                    <a:pt x="3814" y="1144"/>
                  </a:lnTo>
                  <a:lnTo>
                    <a:pt x="3815" y="1144"/>
                  </a:lnTo>
                  <a:lnTo>
                    <a:pt x="3815" y="1144"/>
                  </a:lnTo>
                  <a:lnTo>
                    <a:pt x="3816" y="1144"/>
                  </a:lnTo>
                  <a:lnTo>
                    <a:pt x="3817" y="1144"/>
                  </a:lnTo>
                  <a:lnTo>
                    <a:pt x="3819" y="1144"/>
                  </a:lnTo>
                  <a:lnTo>
                    <a:pt x="3819" y="1143"/>
                  </a:lnTo>
                  <a:lnTo>
                    <a:pt x="3820" y="1142"/>
                  </a:lnTo>
                  <a:lnTo>
                    <a:pt x="3821" y="1140"/>
                  </a:lnTo>
                  <a:lnTo>
                    <a:pt x="3822" y="1138"/>
                  </a:lnTo>
                  <a:lnTo>
                    <a:pt x="3822" y="1137"/>
                  </a:lnTo>
                  <a:lnTo>
                    <a:pt x="3824" y="1133"/>
                  </a:lnTo>
                  <a:lnTo>
                    <a:pt x="3825" y="1128"/>
                  </a:lnTo>
                  <a:lnTo>
                    <a:pt x="3826" y="1123"/>
                  </a:lnTo>
                  <a:lnTo>
                    <a:pt x="3826" y="1115"/>
                  </a:lnTo>
                  <a:lnTo>
                    <a:pt x="3827" y="1107"/>
                  </a:lnTo>
                  <a:lnTo>
                    <a:pt x="3829" y="1098"/>
                  </a:lnTo>
                  <a:lnTo>
                    <a:pt x="3830" y="1091"/>
                  </a:lnTo>
                  <a:lnTo>
                    <a:pt x="3830" y="1087"/>
                  </a:lnTo>
                  <a:lnTo>
                    <a:pt x="3831" y="1087"/>
                  </a:lnTo>
                  <a:lnTo>
                    <a:pt x="3832" y="1092"/>
                  </a:lnTo>
                  <a:lnTo>
                    <a:pt x="3834" y="1099"/>
                  </a:lnTo>
                  <a:lnTo>
                    <a:pt x="3834" y="1108"/>
                  </a:lnTo>
                  <a:lnTo>
                    <a:pt x="3835" y="1115"/>
                  </a:lnTo>
                  <a:lnTo>
                    <a:pt x="3836" y="1123"/>
                  </a:lnTo>
                  <a:lnTo>
                    <a:pt x="3837" y="1128"/>
                  </a:lnTo>
                  <a:lnTo>
                    <a:pt x="3837" y="1133"/>
                  </a:lnTo>
                  <a:lnTo>
                    <a:pt x="3838" y="1137"/>
                  </a:lnTo>
                  <a:lnTo>
                    <a:pt x="3840" y="1140"/>
                  </a:lnTo>
                  <a:lnTo>
                    <a:pt x="3841" y="1144"/>
                  </a:lnTo>
                  <a:lnTo>
                    <a:pt x="3841" y="1147"/>
                  </a:lnTo>
                  <a:lnTo>
                    <a:pt x="3842" y="1149"/>
                  </a:lnTo>
                  <a:lnTo>
                    <a:pt x="3843" y="1150"/>
                  </a:lnTo>
                  <a:lnTo>
                    <a:pt x="3845" y="1150"/>
                  </a:lnTo>
                  <a:lnTo>
                    <a:pt x="3845" y="1150"/>
                  </a:lnTo>
                  <a:lnTo>
                    <a:pt x="3846" y="1150"/>
                  </a:lnTo>
                  <a:lnTo>
                    <a:pt x="3847" y="1150"/>
                  </a:lnTo>
                  <a:lnTo>
                    <a:pt x="3848" y="1149"/>
                  </a:lnTo>
                  <a:lnTo>
                    <a:pt x="3848" y="1149"/>
                  </a:lnTo>
                  <a:lnTo>
                    <a:pt x="3850" y="1148"/>
                  </a:lnTo>
                  <a:lnTo>
                    <a:pt x="3851" y="1148"/>
                  </a:lnTo>
                  <a:lnTo>
                    <a:pt x="3852" y="1147"/>
                  </a:lnTo>
                  <a:lnTo>
                    <a:pt x="3852" y="1147"/>
                  </a:lnTo>
                  <a:lnTo>
                    <a:pt x="3853" y="1145"/>
                  </a:lnTo>
                  <a:lnTo>
                    <a:pt x="3855" y="1145"/>
                  </a:lnTo>
                  <a:lnTo>
                    <a:pt x="3856" y="1145"/>
                  </a:lnTo>
                  <a:lnTo>
                    <a:pt x="3856" y="1145"/>
                  </a:lnTo>
                  <a:lnTo>
                    <a:pt x="3857" y="1145"/>
                  </a:lnTo>
                  <a:lnTo>
                    <a:pt x="3858" y="1145"/>
                  </a:lnTo>
                  <a:lnTo>
                    <a:pt x="3860" y="1145"/>
                  </a:lnTo>
                  <a:lnTo>
                    <a:pt x="3861" y="1145"/>
                  </a:lnTo>
                  <a:lnTo>
                    <a:pt x="3861" y="1145"/>
                  </a:lnTo>
                  <a:lnTo>
                    <a:pt x="3862" y="1145"/>
                  </a:lnTo>
                  <a:lnTo>
                    <a:pt x="3863" y="1145"/>
                  </a:lnTo>
                  <a:lnTo>
                    <a:pt x="3865" y="1145"/>
                  </a:lnTo>
                  <a:lnTo>
                    <a:pt x="3865" y="1145"/>
                  </a:lnTo>
                  <a:lnTo>
                    <a:pt x="3866" y="1144"/>
                  </a:lnTo>
                  <a:lnTo>
                    <a:pt x="3867" y="1144"/>
                  </a:lnTo>
                  <a:lnTo>
                    <a:pt x="3868" y="1144"/>
                  </a:lnTo>
                  <a:lnTo>
                    <a:pt x="3868" y="1144"/>
                  </a:lnTo>
                  <a:lnTo>
                    <a:pt x="3870" y="1144"/>
                  </a:lnTo>
                  <a:lnTo>
                    <a:pt x="3871" y="1143"/>
                  </a:lnTo>
                  <a:lnTo>
                    <a:pt x="3872" y="1143"/>
                  </a:lnTo>
                  <a:lnTo>
                    <a:pt x="3872" y="1143"/>
                  </a:lnTo>
                  <a:lnTo>
                    <a:pt x="3873" y="1143"/>
                  </a:lnTo>
                  <a:lnTo>
                    <a:pt x="3874" y="1143"/>
                  </a:lnTo>
                  <a:lnTo>
                    <a:pt x="3876" y="1143"/>
                  </a:lnTo>
                  <a:lnTo>
                    <a:pt x="3876" y="1143"/>
                  </a:lnTo>
                  <a:lnTo>
                    <a:pt x="3877" y="1144"/>
                  </a:lnTo>
                  <a:lnTo>
                    <a:pt x="3878" y="1144"/>
                  </a:lnTo>
                  <a:lnTo>
                    <a:pt x="3879" y="1145"/>
                  </a:lnTo>
                  <a:lnTo>
                    <a:pt x="3879" y="1145"/>
                  </a:lnTo>
                  <a:lnTo>
                    <a:pt x="3881" y="1147"/>
                  </a:lnTo>
                  <a:lnTo>
                    <a:pt x="3882" y="1147"/>
                  </a:lnTo>
                  <a:lnTo>
                    <a:pt x="3883" y="1147"/>
                  </a:lnTo>
                  <a:lnTo>
                    <a:pt x="3883" y="1145"/>
                  </a:lnTo>
                  <a:lnTo>
                    <a:pt x="3884" y="1145"/>
                  </a:lnTo>
                  <a:lnTo>
                    <a:pt x="3886" y="1144"/>
                  </a:lnTo>
                  <a:lnTo>
                    <a:pt x="3887" y="1144"/>
                  </a:lnTo>
                  <a:lnTo>
                    <a:pt x="3887" y="1143"/>
                  </a:lnTo>
                  <a:lnTo>
                    <a:pt x="3888" y="1143"/>
                  </a:lnTo>
                  <a:lnTo>
                    <a:pt x="3889" y="1143"/>
                  </a:lnTo>
                  <a:lnTo>
                    <a:pt x="3891" y="1143"/>
                  </a:lnTo>
                  <a:lnTo>
                    <a:pt x="3891" y="1143"/>
                  </a:lnTo>
                  <a:lnTo>
                    <a:pt x="3892" y="1143"/>
                  </a:lnTo>
                  <a:lnTo>
                    <a:pt x="3893" y="1143"/>
                  </a:lnTo>
                  <a:lnTo>
                    <a:pt x="3894" y="1143"/>
                  </a:lnTo>
                  <a:lnTo>
                    <a:pt x="3894" y="1143"/>
                  </a:lnTo>
                  <a:lnTo>
                    <a:pt x="3896" y="1143"/>
                  </a:lnTo>
                  <a:lnTo>
                    <a:pt x="3897" y="1143"/>
                  </a:lnTo>
                  <a:lnTo>
                    <a:pt x="3898" y="1143"/>
                  </a:lnTo>
                  <a:lnTo>
                    <a:pt x="3898" y="1143"/>
                  </a:lnTo>
                  <a:lnTo>
                    <a:pt x="3899" y="1143"/>
                  </a:lnTo>
                  <a:lnTo>
                    <a:pt x="3901" y="1143"/>
                  </a:lnTo>
                  <a:lnTo>
                    <a:pt x="3902" y="1143"/>
                  </a:lnTo>
                  <a:lnTo>
                    <a:pt x="3902" y="1143"/>
                  </a:lnTo>
                  <a:lnTo>
                    <a:pt x="3903" y="1142"/>
                  </a:lnTo>
                  <a:lnTo>
                    <a:pt x="3904" y="1142"/>
                  </a:lnTo>
                  <a:lnTo>
                    <a:pt x="3906" y="1142"/>
                  </a:lnTo>
                  <a:lnTo>
                    <a:pt x="3906" y="1142"/>
                  </a:lnTo>
                  <a:lnTo>
                    <a:pt x="3907" y="1142"/>
                  </a:lnTo>
                  <a:lnTo>
                    <a:pt x="3908" y="1142"/>
                  </a:lnTo>
                  <a:lnTo>
                    <a:pt x="3909" y="1142"/>
                  </a:lnTo>
                  <a:lnTo>
                    <a:pt x="3909" y="1142"/>
                  </a:lnTo>
                  <a:lnTo>
                    <a:pt x="3910" y="1143"/>
                  </a:lnTo>
                  <a:lnTo>
                    <a:pt x="3912" y="1143"/>
                  </a:lnTo>
                  <a:lnTo>
                    <a:pt x="3913" y="1144"/>
                  </a:lnTo>
                  <a:lnTo>
                    <a:pt x="3913" y="1144"/>
                  </a:lnTo>
                  <a:lnTo>
                    <a:pt x="3914" y="1144"/>
                  </a:lnTo>
                  <a:lnTo>
                    <a:pt x="3915" y="1144"/>
                  </a:lnTo>
                  <a:lnTo>
                    <a:pt x="3917" y="1144"/>
                  </a:lnTo>
                  <a:lnTo>
                    <a:pt x="3918" y="1144"/>
                  </a:lnTo>
                  <a:lnTo>
                    <a:pt x="3918" y="1143"/>
                  </a:lnTo>
                  <a:lnTo>
                    <a:pt x="3919" y="1143"/>
                  </a:lnTo>
                  <a:lnTo>
                    <a:pt x="3920" y="1142"/>
                  </a:lnTo>
                  <a:lnTo>
                    <a:pt x="3922" y="1142"/>
                  </a:lnTo>
                  <a:lnTo>
                    <a:pt x="3922" y="1142"/>
                  </a:lnTo>
                  <a:lnTo>
                    <a:pt x="3923" y="1142"/>
                  </a:lnTo>
                  <a:lnTo>
                    <a:pt x="3924" y="1142"/>
                  </a:lnTo>
                  <a:lnTo>
                    <a:pt x="3925" y="1142"/>
                  </a:lnTo>
                  <a:lnTo>
                    <a:pt x="3925" y="1142"/>
                  </a:lnTo>
                  <a:lnTo>
                    <a:pt x="3927" y="1142"/>
                  </a:lnTo>
                  <a:lnTo>
                    <a:pt x="3928" y="1142"/>
                  </a:lnTo>
                  <a:lnTo>
                    <a:pt x="3929" y="1142"/>
                  </a:lnTo>
                  <a:lnTo>
                    <a:pt x="3929" y="1142"/>
                  </a:lnTo>
                  <a:lnTo>
                    <a:pt x="3930" y="1140"/>
                  </a:lnTo>
                  <a:lnTo>
                    <a:pt x="3932" y="1139"/>
                  </a:lnTo>
                  <a:lnTo>
                    <a:pt x="3933" y="1137"/>
                  </a:lnTo>
                  <a:lnTo>
                    <a:pt x="3933" y="1133"/>
                  </a:lnTo>
                  <a:lnTo>
                    <a:pt x="3934" y="1129"/>
                  </a:lnTo>
                  <a:lnTo>
                    <a:pt x="3935" y="1124"/>
                  </a:lnTo>
                  <a:lnTo>
                    <a:pt x="3937" y="1120"/>
                  </a:lnTo>
                  <a:lnTo>
                    <a:pt x="3937" y="1115"/>
                  </a:lnTo>
                  <a:lnTo>
                    <a:pt x="3938" y="1113"/>
                  </a:lnTo>
                  <a:lnTo>
                    <a:pt x="3939" y="1112"/>
                  </a:lnTo>
                  <a:lnTo>
                    <a:pt x="3940" y="1112"/>
                  </a:lnTo>
                  <a:lnTo>
                    <a:pt x="3940" y="1113"/>
                  </a:lnTo>
                  <a:lnTo>
                    <a:pt x="3942" y="1118"/>
                  </a:lnTo>
                  <a:lnTo>
                    <a:pt x="3943" y="1122"/>
                  </a:lnTo>
                  <a:lnTo>
                    <a:pt x="3944" y="1125"/>
                  </a:lnTo>
                  <a:lnTo>
                    <a:pt x="3944" y="1129"/>
                  </a:lnTo>
                  <a:lnTo>
                    <a:pt x="3945" y="1133"/>
                  </a:lnTo>
                  <a:lnTo>
                    <a:pt x="3946" y="1135"/>
                  </a:lnTo>
                  <a:lnTo>
                    <a:pt x="3948" y="1138"/>
                  </a:lnTo>
                  <a:lnTo>
                    <a:pt x="3948" y="1140"/>
                  </a:lnTo>
                  <a:lnTo>
                    <a:pt x="3949" y="1142"/>
                  </a:lnTo>
                  <a:lnTo>
                    <a:pt x="3950" y="1143"/>
                  </a:lnTo>
                  <a:lnTo>
                    <a:pt x="3951" y="1144"/>
                  </a:lnTo>
                  <a:lnTo>
                    <a:pt x="3951" y="1144"/>
                  </a:lnTo>
                  <a:lnTo>
                    <a:pt x="3953" y="1144"/>
                  </a:lnTo>
                  <a:lnTo>
                    <a:pt x="3954" y="1144"/>
                  </a:lnTo>
                  <a:lnTo>
                    <a:pt x="3955" y="1143"/>
                  </a:lnTo>
                  <a:lnTo>
                    <a:pt x="3955" y="1143"/>
                  </a:lnTo>
                  <a:lnTo>
                    <a:pt x="3956" y="1143"/>
                  </a:lnTo>
                  <a:lnTo>
                    <a:pt x="3958" y="1143"/>
                  </a:lnTo>
                  <a:lnTo>
                    <a:pt x="3959" y="1143"/>
                  </a:lnTo>
                  <a:lnTo>
                    <a:pt x="3959" y="1143"/>
                  </a:lnTo>
                  <a:lnTo>
                    <a:pt x="3960" y="1143"/>
                  </a:lnTo>
                  <a:lnTo>
                    <a:pt x="3961" y="1143"/>
                  </a:lnTo>
                  <a:lnTo>
                    <a:pt x="3963" y="1143"/>
                  </a:lnTo>
                  <a:lnTo>
                    <a:pt x="3963" y="1144"/>
                  </a:lnTo>
                  <a:lnTo>
                    <a:pt x="3964" y="1144"/>
                  </a:lnTo>
                  <a:lnTo>
                    <a:pt x="3965" y="1144"/>
                  </a:lnTo>
                  <a:lnTo>
                    <a:pt x="3966" y="1144"/>
                  </a:lnTo>
                  <a:lnTo>
                    <a:pt x="3966" y="1144"/>
                  </a:lnTo>
                  <a:lnTo>
                    <a:pt x="3968" y="1144"/>
                  </a:lnTo>
                  <a:lnTo>
                    <a:pt x="3969" y="1144"/>
                  </a:lnTo>
                  <a:lnTo>
                    <a:pt x="3970" y="1144"/>
                  </a:lnTo>
                  <a:lnTo>
                    <a:pt x="3971" y="1144"/>
                  </a:lnTo>
                  <a:lnTo>
                    <a:pt x="3971" y="1145"/>
                  </a:lnTo>
                  <a:lnTo>
                    <a:pt x="3973" y="1145"/>
                  </a:lnTo>
                  <a:lnTo>
                    <a:pt x="3974" y="1145"/>
                  </a:lnTo>
                  <a:lnTo>
                    <a:pt x="3975" y="1145"/>
                  </a:lnTo>
                  <a:lnTo>
                    <a:pt x="3975" y="1145"/>
                  </a:lnTo>
                  <a:lnTo>
                    <a:pt x="3976" y="1145"/>
                  </a:lnTo>
                  <a:lnTo>
                    <a:pt x="3978" y="1145"/>
                  </a:lnTo>
                  <a:lnTo>
                    <a:pt x="3979" y="1145"/>
                  </a:lnTo>
                  <a:lnTo>
                    <a:pt x="3979" y="1145"/>
                  </a:lnTo>
                  <a:lnTo>
                    <a:pt x="3980" y="1145"/>
                  </a:lnTo>
                  <a:lnTo>
                    <a:pt x="3981" y="1145"/>
                  </a:lnTo>
                  <a:lnTo>
                    <a:pt x="3982" y="1145"/>
                  </a:lnTo>
                  <a:lnTo>
                    <a:pt x="3982" y="1144"/>
                  </a:lnTo>
                  <a:lnTo>
                    <a:pt x="3984" y="1144"/>
                  </a:lnTo>
                  <a:lnTo>
                    <a:pt x="3985" y="1144"/>
                  </a:lnTo>
                  <a:lnTo>
                    <a:pt x="3986" y="1145"/>
                  </a:lnTo>
                  <a:lnTo>
                    <a:pt x="3986" y="1145"/>
                  </a:lnTo>
                  <a:lnTo>
                    <a:pt x="3987" y="1145"/>
                  </a:lnTo>
                  <a:lnTo>
                    <a:pt x="3989" y="1147"/>
                  </a:lnTo>
                  <a:lnTo>
                    <a:pt x="3990" y="1147"/>
                  </a:lnTo>
                  <a:lnTo>
                    <a:pt x="3990" y="1148"/>
                  </a:lnTo>
                  <a:lnTo>
                    <a:pt x="3991" y="1149"/>
                  </a:lnTo>
                  <a:lnTo>
                    <a:pt x="3992" y="1149"/>
                  </a:lnTo>
                  <a:lnTo>
                    <a:pt x="3994" y="1149"/>
                  </a:lnTo>
                  <a:lnTo>
                    <a:pt x="3994" y="1148"/>
                  </a:lnTo>
                  <a:lnTo>
                    <a:pt x="3995" y="1148"/>
                  </a:lnTo>
                  <a:lnTo>
                    <a:pt x="3996" y="1148"/>
                  </a:lnTo>
                  <a:lnTo>
                    <a:pt x="3997" y="1147"/>
                  </a:lnTo>
                  <a:lnTo>
                    <a:pt x="3997" y="1145"/>
                  </a:lnTo>
                  <a:lnTo>
                    <a:pt x="3999" y="1144"/>
                  </a:lnTo>
                  <a:lnTo>
                    <a:pt x="4000" y="1143"/>
                  </a:lnTo>
                  <a:lnTo>
                    <a:pt x="4001" y="1140"/>
                  </a:lnTo>
                  <a:lnTo>
                    <a:pt x="4001" y="1139"/>
                  </a:lnTo>
                  <a:lnTo>
                    <a:pt x="4002" y="1137"/>
                  </a:lnTo>
                  <a:lnTo>
                    <a:pt x="4004" y="1134"/>
                  </a:lnTo>
                  <a:lnTo>
                    <a:pt x="4005" y="1132"/>
                  </a:lnTo>
                  <a:lnTo>
                    <a:pt x="4005" y="1128"/>
                  </a:lnTo>
                  <a:lnTo>
                    <a:pt x="4006" y="1125"/>
                  </a:lnTo>
                  <a:lnTo>
                    <a:pt x="4007" y="1122"/>
                  </a:lnTo>
                  <a:lnTo>
                    <a:pt x="4009" y="1118"/>
                  </a:lnTo>
                  <a:lnTo>
                    <a:pt x="4009" y="1114"/>
                  </a:lnTo>
                  <a:lnTo>
                    <a:pt x="4010" y="1109"/>
                  </a:lnTo>
                  <a:lnTo>
                    <a:pt x="4011" y="1104"/>
                  </a:lnTo>
                  <a:lnTo>
                    <a:pt x="4012" y="1099"/>
                  </a:lnTo>
                  <a:lnTo>
                    <a:pt x="4012" y="1094"/>
                  </a:lnTo>
                  <a:lnTo>
                    <a:pt x="4014" y="1088"/>
                  </a:lnTo>
                  <a:lnTo>
                    <a:pt x="4015" y="1082"/>
                  </a:lnTo>
                  <a:lnTo>
                    <a:pt x="4016" y="1076"/>
                  </a:lnTo>
                  <a:lnTo>
                    <a:pt x="4016" y="1068"/>
                  </a:lnTo>
                  <a:lnTo>
                    <a:pt x="4017" y="1061"/>
                  </a:lnTo>
                  <a:lnTo>
                    <a:pt x="4018" y="1053"/>
                  </a:lnTo>
                  <a:lnTo>
                    <a:pt x="4020" y="1046"/>
                  </a:lnTo>
                  <a:lnTo>
                    <a:pt x="4020" y="1037"/>
                  </a:lnTo>
                  <a:lnTo>
                    <a:pt x="4021" y="1029"/>
                  </a:lnTo>
                  <a:lnTo>
                    <a:pt x="4022" y="1020"/>
                  </a:lnTo>
                  <a:lnTo>
                    <a:pt x="4023" y="1010"/>
                  </a:lnTo>
                  <a:lnTo>
                    <a:pt x="4023" y="1000"/>
                  </a:lnTo>
                  <a:lnTo>
                    <a:pt x="4025" y="989"/>
                  </a:lnTo>
                  <a:lnTo>
                    <a:pt x="4026" y="976"/>
                  </a:lnTo>
                  <a:lnTo>
                    <a:pt x="4027" y="963"/>
                  </a:lnTo>
                  <a:lnTo>
                    <a:pt x="4028" y="949"/>
                  </a:lnTo>
                  <a:lnTo>
                    <a:pt x="4028" y="933"/>
                  </a:lnTo>
                  <a:lnTo>
                    <a:pt x="4030" y="917"/>
                  </a:lnTo>
                  <a:lnTo>
                    <a:pt x="4031" y="901"/>
                  </a:lnTo>
                  <a:lnTo>
                    <a:pt x="4032" y="883"/>
                  </a:lnTo>
                  <a:lnTo>
                    <a:pt x="4032" y="866"/>
                  </a:lnTo>
                  <a:lnTo>
                    <a:pt x="4033" y="847"/>
                  </a:lnTo>
                  <a:lnTo>
                    <a:pt x="4035" y="826"/>
                  </a:lnTo>
                  <a:lnTo>
                    <a:pt x="4036" y="801"/>
                  </a:lnTo>
                  <a:lnTo>
                    <a:pt x="4036" y="770"/>
                  </a:lnTo>
                  <a:lnTo>
                    <a:pt x="4037" y="729"/>
                  </a:lnTo>
                  <a:lnTo>
                    <a:pt x="4038" y="678"/>
                  </a:lnTo>
                  <a:lnTo>
                    <a:pt x="4040" y="631"/>
                  </a:lnTo>
                  <a:lnTo>
                    <a:pt x="4040" y="605"/>
                  </a:lnTo>
                  <a:lnTo>
                    <a:pt x="4041" y="616"/>
                  </a:lnTo>
                  <a:lnTo>
                    <a:pt x="4042" y="667"/>
                  </a:lnTo>
                  <a:lnTo>
                    <a:pt x="4043" y="747"/>
                  </a:lnTo>
                  <a:lnTo>
                    <a:pt x="4043" y="836"/>
                  </a:lnTo>
                  <a:lnTo>
                    <a:pt x="4045" y="918"/>
                  </a:lnTo>
                  <a:lnTo>
                    <a:pt x="4046" y="983"/>
                  </a:lnTo>
                  <a:lnTo>
                    <a:pt x="4047" y="1035"/>
                  </a:lnTo>
                  <a:lnTo>
                    <a:pt x="4047" y="1079"/>
                  </a:lnTo>
                  <a:lnTo>
                    <a:pt x="4048" y="1115"/>
                  </a:lnTo>
                  <a:lnTo>
                    <a:pt x="4050" y="1142"/>
                  </a:lnTo>
                  <a:lnTo>
                    <a:pt x="4051" y="1156"/>
                  </a:lnTo>
                  <a:lnTo>
                    <a:pt x="4051" y="1163"/>
                  </a:lnTo>
                  <a:lnTo>
                    <a:pt x="4052" y="1160"/>
                  </a:lnTo>
                  <a:lnTo>
                    <a:pt x="4053" y="1153"/>
                  </a:lnTo>
                  <a:lnTo>
                    <a:pt x="4054" y="1143"/>
                  </a:lnTo>
                  <a:lnTo>
                    <a:pt x="4054" y="1132"/>
                  </a:lnTo>
                  <a:lnTo>
                    <a:pt x="4056" y="1119"/>
                  </a:lnTo>
                  <a:lnTo>
                    <a:pt x="4057" y="1108"/>
                  </a:lnTo>
                  <a:lnTo>
                    <a:pt x="4058" y="1097"/>
                  </a:lnTo>
                  <a:lnTo>
                    <a:pt x="4058" y="1088"/>
                  </a:lnTo>
                  <a:lnTo>
                    <a:pt x="4059" y="1079"/>
                  </a:lnTo>
                  <a:lnTo>
                    <a:pt x="4061" y="1073"/>
                  </a:lnTo>
                  <a:lnTo>
                    <a:pt x="4062" y="1068"/>
                  </a:lnTo>
                  <a:lnTo>
                    <a:pt x="4062" y="1066"/>
                  </a:lnTo>
                  <a:lnTo>
                    <a:pt x="4063" y="1065"/>
                  </a:lnTo>
                  <a:lnTo>
                    <a:pt x="4064" y="1063"/>
                  </a:lnTo>
                  <a:lnTo>
                    <a:pt x="4066" y="1065"/>
                  </a:lnTo>
                  <a:lnTo>
                    <a:pt x="4066" y="1066"/>
                  </a:lnTo>
                  <a:lnTo>
                    <a:pt x="4067" y="1067"/>
                  </a:lnTo>
                  <a:lnTo>
                    <a:pt x="4068" y="1070"/>
                  </a:lnTo>
                  <a:lnTo>
                    <a:pt x="4069" y="1072"/>
                  </a:lnTo>
                  <a:lnTo>
                    <a:pt x="4069" y="1076"/>
                  </a:lnTo>
                  <a:lnTo>
                    <a:pt x="4071" y="1079"/>
                  </a:lnTo>
                  <a:lnTo>
                    <a:pt x="4072" y="1082"/>
                  </a:lnTo>
                  <a:lnTo>
                    <a:pt x="4073" y="1086"/>
                  </a:lnTo>
                  <a:lnTo>
                    <a:pt x="4073" y="1091"/>
                  </a:lnTo>
                  <a:lnTo>
                    <a:pt x="4074" y="1094"/>
                  </a:lnTo>
                  <a:lnTo>
                    <a:pt x="4076" y="1098"/>
                  </a:lnTo>
                  <a:lnTo>
                    <a:pt x="4077" y="1103"/>
                  </a:lnTo>
                  <a:lnTo>
                    <a:pt x="4077" y="1107"/>
                  </a:lnTo>
                  <a:lnTo>
                    <a:pt x="4078" y="1111"/>
                  </a:lnTo>
                  <a:lnTo>
                    <a:pt x="4079" y="1113"/>
                  </a:lnTo>
                  <a:lnTo>
                    <a:pt x="4081" y="1117"/>
                  </a:lnTo>
                  <a:lnTo>
                    <a:pt x="4081" y="112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6" name="Freeform 44"/>
            <p:cNvSpPr>
              <a:spLocks/>
            </p:cNvSpPr>
            <p:nvPr/>
          </p:nvSpPr>
          <p:spPr bwMode="auto">
            <a:xfrm>
              <a:off x="1694" y="384"/>
              <a:ext cx="1966" cy="642"/>
            </a:xfrm>
            <a:custGeom>
              <a:avLst/>
              <a:gdLst/>
              <a:ahLst/>
              <a:cxnLst>
                <a:cxn ang="0">
                  <a:pos x="64" y="1192"/>
                </a:cxn>
                <a:cxn ang="0">
                  <a:pos x="128" y="1191"/>
                </a:cxn>
                <a:cxn ang="0">
                  <a:pos x="193" y="0"/>
                </a:cxn>
                <a:cxn ang="0">
                  <a:pos x="257" y="1174"/>
                </a:cxn>
                <a:cxn ang="0">
                  <a:pos x="322" y="1055"/>
                </a:cxn>
                <a:cxn ang="0">
                  <a:pos x="387" y="1178"/>
                </a:cxn>
                <a:cxn ang="0">
                  <a:pos x="451" y="1186"/>
                </a:cxn>
                <a:cxn ang="0">
                  <a:pos x="516" y="786"/>
                </a:cxn>
                <a:cxn ang="0">
                  <a:pos x="580" y="1169"/>
                </a:cxn>
                <a:cxn ang="0">
                  <a:pos x="645" y="1191"/>
                </a:cxn>
                <a:cxn ang="0">
                  <a:pos x="709" y="1186"/>
                </a:cxn>
                <a:cxn ang="0">
                  <a:pos x="774" y="1190"/>
                </a:cxn>
                <a:cxn ang="0">
                  <a:pos x="838" y="1183"/>
                </a:cxn>
                <a:cxn ang="0">
                  <a:pos x="903" y="1192"/>
                </a:cxn>
                <a:cxn ang="0">
                  <a:pos x="967" y="1189"/>
                </a:cxn>
                <a:cxn ang="0">
                  <a:pos x="1032" y="1190"/>
                </a:cxn>
                <a:cxn ang="0">
                  <a:pos x="1097" y="1189"/>
                </a:cxn>
                <a:cxn ang="0">
                  <a:pos x="1161" y="654"/>
                </a:cxn>
                <a:cxn ang="0">
                  <a:pos x="1226" y="1191"/>
                </a:cxn>
                <a:cxn ang="0">
                  <a:pos x="1290" y="1180"/>
                </a:cxn>
                <a:cxn ang="0">
                  <a:pos x="1355" y="0"/>
                </a:cxn>
                <a:cxn ang="0">
                  <a:pos x="1419" y="1188"/>
                </a:cxn>
                <a:cxn ang="0">
                  <a:pos x="1484" y="1192"/>
                </a:cxn>
                <a:cxn ang="0">
                  <a:pos x="1548" y="1183"/>
                </a:cxn>
                <a:cxn ang="0">
                  <a:pos x="1613" y="1192"/>
                </a:cxn>
                <a:cxn ang="0">
                  <a:pos x="1679" y="1191"/>
                </a:cxn>
                <a:cxn ang="0">
                  <a:pos x="1743" y="1174"/>
                </a:cxn>
                <a:cxn ang="0">
                  <a:pos x="1808" y="1188"/>
                </a:cxn>
                <a:cxn ang="0">
                  <a:pos x="1872" y="1191"/>
                </a:cxn>
                <a:cxn ang="0">
                  <a:pos x="1937" y="1140"/>
                </a:cxn>
                <a:cxn ang="0">
                  <a:pos x="2001" y="1192"/>
                </a:cxn>
                <a:cxn ang="0">
                  <a:pos x="2066" y="1189"/>
                </a:cxn>
                <a:cxn ang="0">
                  <a:pos x="2131" y="548"/>
                </a:cxn>
                <a:cxn ang="0">
                  <a:pos x="2195" y="1188"/>
                </a:cxn>
                <a:cxn ang="0">
                  <a:pos x="2260" y="1210"/>
                </a:cxn>
                <a:cxn ang="0">
                  <a:pos x="2324" y="1197"/>
                </a:cxn>
                <a:cxn ang="0">
                  <a:pos x="2389" y="1194"/>
                </a:cxn>
                <a:cxn ang="0">
                  <a:pos x="2453" y="1158"/>
                </a:cxn>
                <a:cxn ang="0">
                  <a:pos x="2518" y="1195"/>
                </a:cxn>
                <a:cxn ang="0">
                  <a:pos x="2582" y="1179"/>
                </a:cxn>
                <a:cxn ang="0">
                  <a:pos x="2647" y="1195"/>
                </a:cxn>
                <a:cxn ang="0">
                  <a:pos x="2711" y="1195"/>
                </a:cxn>
                <a:cxn ang="0">
                  <a:pos x="2776" y="1152"/>
                </a:cxn>
                <a:cxn ang="0">
                  <a:pos x="2841" y="1192"/>
                </a:cxn>
                <a:cxn ang="0">
                  <a:pos x="2905" y="1171"/>
                </a:cxn>
                <a:cxn ang="0">
                  <a:pos x="2970" y="1186"/>
                </a:cxn>
                <a:cxn ang="0">
                  <a:pos x="3034" y="1194"/>
                </a:cxn>
                <a:cxn ang="0">
                  <a:pos x="3099" y="1191"/>
                </a:cxn>
                <a:cxn ang="0">
                  <a:pos x="3163" y="1185"/>
                </a:cxn>
                <a:cxn ang="0">
                  <a:pos x="3228" y="1186"/>
                </a:cxn>
                <a:cxn ang="0">
                  <a:pos x="3292" y="1188"/>
                </a:cxn>
                <a:cxn ang="0">
                  <a:pos x="3358" y="1195"/>
                </a:cxn>
                <a:cxn ang="0">
                  <a:pos x="3423" y="1194"/>
                </a:cxn>
                <a:cxn ang="0">
                  <a:pos x="3487" y="1204"/>
                </a:cxn>
                <a:cxn ang="0">
                  <a:pos x="3552" y="1195"/>
                </a:cxn>
                <a:cxn ang="0">
                  <a:pos x="3616" y="1191"/>
                </a:cxn>
                <a:cxn ang="0">
                  <a:pos x="3681" y="1196"/>
                </a:cxn>
                <a:cxn ang="0">
                  <a:pos x="3745" y="1190"/>
                </a:cxn>
                <a:cxn ang="0">
                  <a:pos x="3810" y="1191"/>
                </a:cxn>
                <a:cxn ang="0">
                  <a:pos x="3874" y="1191"/>
                </a:cxn>
                <a:cxn ang="0">
                  <a:pos x="3939" y="1175"/>
                </a:cxn>
                <a:cxn ang="0">
                  <a:pos x="4004" y="1171"/>
                </a:cxn>
                <a:cxn ang="0">
                  <a:pos x="4068" y="1186"/>
                </a:cxn>
              </a:cxnLst>
              <a:rect l="0" t="0" r="r" b="b"/>
              <a:pathLst>
                <a:path w="4081" h="1457">
                  <a:moveTo>
                    <a:pt x="0" y="1190"/>
                  </a:moveTo>
                  <a:lnTo>
                    <a:pt x="0" y="1190"/>
                  </a:lnTo>
                  <a:lnTo>
                    <a:pt x="2" y="1183"/>
                  </a:lnTo>
                  <a:lnTo>
                    <a:pt x="3" y="1183"/>
                  </a:lnTo>
                  <a:lnTo>
                    <a:pt x="3" y="1184"/>
                  </a:lnTo>
                  <a:lnTo>
                    <a:pt x="4" y="1184"/>
                  </a:lnTo>
                  <a:lnTo>
                    <a:pt x="5" y="1185"/>
                  </a:lnTo>
                  <a:lnTo>
                    <a:pt x="7" y="1186"/>
                  </a:lnTo>
                  <a:lnTo>
                    <a:pt x="7" y="1188"/>
                  </a:lnTo>
                  <a:lnTo>
                    <a:pt x="8" y="1188"/>
                  </a:lnTo>
                  <a:lnTo>
                    <a:pt x="9" y="1189"/>
                  </a:lnTo>
                  <a:lnTo>
                    <a:pt x="10" y="1190"/>
                  </a:lnTo>
                  <a:lnTo>
                    <a:pt x="10" y="1191"/>
                  </a:lnTo>
                  <a:lnTo>
                    <a:pt x="12" y="1191"/>
                  </a:lnTo>
                  <a:lnTo>
                    <a:pt x="13" y="1192"/>
                  </a:lnTo>
                  <a:lnTo>
                    <a:pt x="14" y="1192"/>
                  </a:lnTo>
                  <a:lnTo>
                    <a:pt x="14" y="1192"/>
                  </a:lnTo>
                  <a:lnTo>
                    <a:pt x="15" y="1192"/>
                  </a:lnTo>
                  <a:lnTo>
                    <a:pt x="17" y="1192"/>
                  </a:lnTo>
                  <a:lnTo>
                    <a:pt x="18" y="1192"/>
                  </a:lnTo>
                  <a:lnTo>
                    <a:pt x="18" y="1192"/>
                  </a:lnTo>
                  <a:lnTo>
                    <a:pt x="19" y="1192"/>
                  </a:lnTo>
                  <a:lnTo>
                    <a:pt x="20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3" y="1194"/>
                  </a:lnTo>
                  <a:lnTo>
                    <a:pt x="24" y="1194"/>
                  </a:lnTo>
                  <a:lnTo>
                    <a:pt x="25" y="1194"/>
                  </a:lnTo>
                  <a:lnTo>
                    <a:pt x="25" y="1194"/>
                  </a:lnTo>
                  <a:lnTo>
                    <a:pt x="27" y="1194"/>
                  </a:lnTo>
                  <a:lnTo>
                    <a:pt x="28" y="1194"/>
                  </a:lnTo>
                  <a:lnTo>
                    <a:pt x="29" y="1194"/>
                  </a:lnTo>
                  <a:lnTo>
                    <a:pt x="29" y="1194"/>
                  </a:lnTo>
                  <a:lnTo>
                    <a:pt x="30" y="1194"/>
                  </a:lnTo>
                  <a:lnTo>
                    <a:pt x="32" y="1194"/>
                  </a:lnTo>
                  <a:lnTo>
                    <a:pt x="33" y="1194"/>
                  </a:lnTo>
                  <a:lnTo>
                    <a:pt x="33" y="1194"/>
                  </a:lnTo>
                  <a:lnTo>
                    <a:pt x="34" y="1194"/>
                  </a:lnTo>
                  <a:lnTo>
                    <a:pt x="35" y="1194"/>
                  </a:lnTo>
                  <a:lnTo>
                    <a:pt x="36" y="1194"/>
                  </a:lnTo>
                  <a:lnTo>
                    <a:pt x="36" y="1194"/>
                  </a:lnTo>
                  <a:lnTo>
                    <a:pt x="38" y="1194"/>
                  </a:lnTo>
                  <a:lnTo>
                    <a:pt x="39" y="1192"/>
                  </a:lnTo>
                  <a:lnTo>
                    <a:pt x="40" y="1192"/>
                  </a:lnTo>
                  <a:lnTo>
                    <a:pt x="40" y="1192"/>
                  </a:lnTo>
                  <a:lnTo>
                    <a:pt x="41" y="1192"/>
                  </a:lnTo>
                  <a:lnTo>
                    <a:pt x="43" y="1192"/>
                  </a:lnTo>
                  <a:lnTo>
                    <a:pt x="44" y="1192"/>
                  </a:lnTo>
                  <a:lnTo>
                    <a:pt x="44" y="1192"/>
                  </a:lnTo>
                  <a:lnTo>
                    <a:pt x="45" y="1192"/>
                  </a:lnTo>
                  <a:lnTo>
                    <a:pt x="46" y="1192"/>
                  </a:lnTo>
                  <a:lnTo>
                    <a:pt x="48" y="1192"/>
                  </a:lnTo>
                  <a:lnTo>
                    <a:pt x="48" y="1192"/>
                  </a:lnTo>
                  <a:lnTo>
                    <a:pt x="49" y="1192"/>
                  </a:lnTo>
                  <a:lnTo>
                    <a:pt x="50" y="1192"/>
                  </a:lnTo>
                  <a:lnTo>
                    <a:pt x="51" y="1192"/>
                  </a:lnTo>
                  <a:lnTo>
                    <a:pt x="51" y="1192"/>
                  </a:lnTo>
                  <a:lnTo>
                    <a:pt x="53" y="1192"/>
                  </a:lnTo>
                  <a:lnTo>
                    <a:pt x="54" y="1192"/>
                  </a:lnTo>
                  <a:lnTo>
                    <a:pt x="55" y="1192"/>
                  </a:lnTo>
                  <a:lnTo>
                    <a:pt x="55" y="1192"/>
                  </a:lnTo>
                  <a:lnTo>
                    <a:pt x="56" y="1192"/>
                  </a:lnTo>
                  <a:lnTo>
                    <a:pt x="58" y="1192"/>
                  </a:lnTo>
                  <a:lnTo>
                    <a:pt x="59" y="1192"/>
                  </a:lnTo>
                  <a:lnTo>
                    <a:pt x="60" y="1192"/>
                  </a:lnTo>
                  <a:lnTo>
                    <a:pt x="60" y="1192"/>
                  </a:lnTo>
                  <a:lnTo>
                    <a:pt x="61" y="1192"/>
                  </a:lnTo>
                  <a:lnTo>
                    <a:pt x="63" y="1192"/>
                  </a:lnTo>
                  <a:lnTo>
                    <a:pt x="64" y="1192"/>
                  </a:lnTo>
                  <a:lnTo>
                    <a:pt x="64" y="1192"/>
                  </a:lnTo>
                  <a:lnTo>
                    <a:pt x="65" y="1192"/>
                  </a:lnTo>
                  <a:lnTo>
                    <a:pt x="66" y="1192"/>
                  </a:lnTo>
                  <a:lnTo>
                    <a:pt x="68" y="1192"/>
                  </a:lnTo>
                  <a:lnTo>
                    <a:pt x="68" y="1192"/>
                  </a:lnTo>
                  <a:lnTo>
                    <a:pt x="69" y="1192"/>
                  </a:lnTo>
                  <a:lnTo>
                    <a:pt x="70" y="1192"/>
                  </a:lnTo>
                  <a:lnTo>
                    <a:pt x="71" y="1192"/>
                  </a:lnTo>
                  <a:lnTo>
                    <a:pt x="71" y="1192"/>
                  </a:lnTo>
                  <a:lnTo>
                    <a:pt x="72" y="1192"/>
                  </a:lnTo>
                  <a:lnTo>
                    <a:pt x="74" y="1192"/>
                  </a:lnTo>
                  <a:lnTo>
                    <a:pt x="75" y="1192"/>
                  </a:lnTo>
                  <a:lnTo>
                    <a:pt x="75" y="1192"/>
                  </a:lnTo>
                  <a:lnTo>
                    <a:pt x="76" y="1192"/>
                  </a:lnTo>
                  <a:lnTo>
                    <a:pt x="77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80" y="1192"/>
                  </a:lnTo>
                  <a:lnTo>
                    <a:pt x="81" y="1192"/>
                  </a:lnTo>
                  <a:lnTo>
                    <a:pt x="82" y="1192"/>
                  </a:lnTo>
                  <a:lnTo>
                    <a:pt x="82" y="1192"/>
                  </a:lnTo>
                  <a:lnTo>
                    <a:pt x="84" y="1192"/>
                  </a:lnTo>
                  <a:lnTo>
                    <a:pt x="85" y="1192"/>
                  </a:lnTo>
                  <a:lnTo>
                    <a:pt x="86" y="1192"/>
                  </a:lnTo>
                  <a:lnTo>
                    <a:pt x="86" y="1192"/>
                  </a:lnTo>
                  <a:lnTo>
                    <a:pt x="87" y="1192"/>
                  </a:lnTo>
                  <a:lnTo>
                    <a:pt x="89" y="1191"/>
                  </a:lnTo>
                  <a:lnTo>
                    <a:pt x="90" y="1191"/>
                  </a:lnTo>
                  <a:lnTo>
                    <a:pt x="90" y="1191"/>
                  </a:lnTo>
                  <a:lnTo>
                    <a:pt x="91" y="1191"/>
                  </a:lnTo>
                  <a:lnTo>
                    <a:pt x="92" y="1191"/>
                  </a:lnTo>
                  <a:lnTo>
                    <a:pt x="94" y="1191"/>
                  </a:lnTo>
                  <a:lnTo>
                    <a:pt x="94" y="1191"/>
                  </a:lnTo>
                  <a:lnTo>
                    <a:pt x="95" y="1191"/>
                  </a:lnTo>
                  <a:lnTo>
                    <a:pt x="96" y="1191"/>
                  </a:lnTo>
                  <a:lnTo>
                    <a:pt x="97" y="1191"/>
                  </a:lnTo>
                  <a:lnTo>
                    <a:pt x="97" y="1191"/>
                  </a:lnTo>
                  <a:lnTo>
                    <a:pt x="99" y="1191"/>
                  </a:lnTo>
                  <a:lnTo>
                    <a:pt x="100" y="1191"/>
                  </a:lnTo>
                  <a:lnTo>
                    <a:pt x="101" y="1191"/>
                  </a:lnTo>
                  <a:lnTo>
                    <a:pt x="101" y="1191"/>
                  </a:lnTo>
                  <a:lnTo>
                    <a:pt x="102" y="1191"/>
                  </a:lnTo>
                  <a:lnTo>
                    <a:pt x="104" y="1191"/>
                  </a:lnTo>
                  <a:lnTo>
                    <a:pt x="105" y="1191"/>
                  </a:lnTo>
                  <a:lnTo>
                    <a:pt x="105" y="1191"/>
                  </a:lnTo>
                  <a:lnTo>
                    <a:pt x="106" y="1191"/>
                  </a:lnTo>
                  <a:lnTo>
                    <a:pt x="107" y="1191"/>
                  </a:lnTo>
                  <a:lnTo>
                    <a:pt x="108" y="1191"/>
                  </a:lnTo>
                  <a:lnTo>
                    <a:pt x="108" y="1191"/>
                  </a:lnTo>
                  <a:lnTo>
                    <a:pt x="110" y="1191"/>
                  </a:lnTo>
                  <a:lnTo>
                    <a:pt x="111" y="1191"/>
                  </a:lnTo>
                  <a:lnTo>
                    <a:pt x="112" y="1191"/>
                  </a:lnTo>
                  <a:lnTo>
                    <a:pt x="113" y="1191"/>
                  </a:lnTo>
                  <a:lnTo>
                    <a:pt x="113" y="1191"/>
                  </a:lnTo>
                  <a:lnTo>
                    <a:pt x="115" y="1191"/>
                  </a:lnTo>
                  <a:lnTo>
                    <a:pt x="116" y="1191"/>
                  </a:lnTo>
                  <a:lnTo>
                    <a:pt x="117" y="1191"/>
                  </a:lnTo>
                  <a:lnTo>
                    <a:pt x="117" y="1191"/>
                  </a:lnTo>
                  <a:lnTo>
                    <a:pt x="118" y="1191"/>
                  </a:lnTo>
                  <a:lnTo>
                    <a:pt x="120" y="1191"/>
                  </a:lnTo>
                  <a:lnTo>
                    <a:pt x="121" y="1191"/>
                  </a:lnTo>
                  <a:lnTo>
                    <a:pt x="121" y="1191"/>
                  </a:lnTo>
                  <a:lnTo>
                    <a:pt x="122" y="1191"/>
                  </a:lnTo>
                  <a:lnTo>
                    <a:pt x="123" y="1191"/>
                  </a:lnTo>
                  <a:lnTo>
                    <a:pt x="125" y="1191"/>
                  </a:lnTo>
                  <a:lnTo>
                    <a:pt x="125" y="1191"/>
                  </a:lnTo>
                  <a:lnTo>
                    <a:pt x="126" y="1191"/>
                  </a:lnTo>
                  <a:lnTo>
                    <a:pt x="127" y="1191"/>
                  </a:lnTo>
                  <a:lnTo>
                    <a:pt x="128" y="1191"/>
                  </a:lnTo>
                  <a:lnTo>
                    <a:pt x="128" y="1191"/>
                  </a:lnTo>
                  <a:lnTo>
                    <a:pt x="130" y="1191"/>
                  </a:lnTo>
                  <a:lnTo>
                    <a:pt x="131" y="1191"/>
                  </a:lnTo>
                  <a:lnTo>
                    <a:pt x="132" y="1191"/>
                  </a:lnTo>
                  <a:lnTo>
                    <a:pt x="132" y="1191"/>
                  </a:lnTo>
                  <a:lnTo>
                    <a:pt x="133" y="1191"/>
                  </a:lnTo>
                  <a:lnTo>
                    <a:pt x="135" y="1191"/>
                  </a:lnTo>
                  <a:lnTo>
                    <a:pt x="136" y="1191"/>
                  </a:lnTo>
                  <a:lnTo>
                    <a:pt x="136" y="1191"/>
                  </a:lnTo>
                  <a:lnTo>
                    <a:pt x="137" y="1191"/>
                  </a:lnTo>
                  <a:lnTo>
                    <a:pt x="138" y="1191"/>
                  </a:lnTo>
                  <a:lnTo>
                    <a:pt x="140" y="1191"/>
                  </a:lnTo>
                  <a:lnTo>
                    <a:pt x="140" y="1191"/>
                  </a:lnTo>
                  <a:lnTo>
                    <a:pt x="141" y="1191"/>
                  </a:lnTo>
                  <a:lnTo>
                    <a:pt x="142" y="1191"/>
                  </a:lnTo>
                  <a:lnTo>
                    <a:pt x="143" y="1191"/>
                  </a:lnTo>
                  <a:lnTo>
                    <a:pt x="143" y="1191"/>
                  </a:lnTo>
                  <a:lnTo>
                    <a:pt x="144" y="1191"/>
                  </a:lnTo>
                  <a:lnTo>
                    <a:pt x="146" y="1191"/>
                  </a:lnTo>
                  <a:lnTo>
                    <a:pt x="147" y="1191"/>
                  </a:lnTo>
                  <a:lnTo>
                    <a:pt x="147" y="1191"/>
                  </a:lnTo>
                  <a:lnTo>
                    <a:pt x="148" y="1191"/>
                  </a:lnTo>
                  <a:lnTo>
                    <a:pt x="149" y="1191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52" y="1192"/>
                  </a:lnTo>
                  <a:lnTo>
                    <a:pt x="153" y="1192"/>
                  </a:lnTo>
                  <a:lnTo>
                    <a:pt x="154" y="1192"/>
                  </a:lnTo>
                  <a:lnTo>
                    <a:pt x="154" y="1192"/>
                  </a:lnTo>
                  <a:lnTo>
                    <a:pt x="156" y="1192"/>
                  </a:lnTo>
                  <a:lnTo>
                    <a:pt x="157" y="1191"/>
                  </a:lnTo>
                  <a:lnTo>
                    <a:pt x="158" y="1191"/>
                  </a:lnTo>
                  <a:lnTo>
                    <a:pt x="158" y="1191"/>
                  </a:lnTo>
                  <a:lnTo>
                    <a:pt x="159" y="1191"/>
                  </a:lnTo>
                  <a:lnTo>
                    <a:pt x="161" y="1189"/>
                  </a:lnTo>
                  <a:lnTo>
                    <a:pt x="162" y="1185"/>
                  </a:lnTo>
                  <a:lnTo>
                    <a:pt x="162" y="1178"/>
                  </a:lnTo>
                  <a:lnTo>
                    <a:pt x="163" y="1166"/>
                  </a:lnTo>
                  <a:lnTo>
                    <a:pt x="164" y="1153"/>
                  </a:lnTo>
                  <a:lnTo>
                    <a:pt x="166" y="1134"/>
                  </a:lnTo>
                  <a:lnTo>
                    <a:pt x="166" y="1112"/>
                  </a:lnTo>
                  <a:lnTo>
                    <a:pt x="167" y="1086"/>
                  </a:lnTo>
                  <a:lnTo>
                    <a:pt x="168" y="1057"/>
                  </a:lnTo>
                  <a:lnTo>
                    <a:pt x="169" y="1025"/>
                  </a:lnTo>
                  <a:lnTo>
                    <a:pt x="171" y="990"/>
                  </a:lnTo>
                  <a:lnTo>
                    <a:pt x="171" y="953"/>
                  </a:lnTo>
                  <a:lnTo>
                    <a:pt x="172" y="916"/>
                  </a:lnTo>
                  <a:lnTo>
                    <a:pt x="173" y="877"/>
                  </a:lnTo>
                  <a:lnTo>
                    <a:pt x="174" y="841"/>
                  </a:lnTo>
                  <a:lnTo>
                    <a:pt x="174" y="811"/>
                  </a:lnTo>
                  <a:lnTo>
                    <a:pt x="176" y="808"/>
                  </a:lnTo>
                  <a:lnTo>
                    <a:pt x="177" y="862"/>
                  </a:lnTo>
                  <a:lnTo>
                    <a:pt x="178" y="991"/>
                  </a:lnTo>
                  <a:lnTo>
                    <a:pt x="178" y="1165"/>
                  </a:lnTo>
                  <a:lnTo>
                    <a:pt x="179" y="1330"/>
                  </a:lnTo>
                  <a:lnTo>
                    <a:pt x="180" y="1433"/>
                  </a:lnTo>
                  <a:lnTo>
                    <a:pt x="182" y="1457"/>
                  </a:lnTo>
                  <a:lnTo>
                    <a:pt x="182" y="1418"/>
                  </a:lnTo>
                  <a:lnTo>
                    <a:pt x="183" y="1335"/>
                  </a:lnTo>
                  <a:lnTo>
                    <a:pt x="184" y="1227"/>
                  </a:lnTo>
                  <a:lnTo>
                    <a:pt x="185" y="1101"/>
                  </a:lnTo>
                  <a:lnTo>
                    <a:pt x="185" y="912"/>
                  </a:lnTo>
                  <a:lnTo>
                    <a:pt x="187" y="419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218"/>
                  </a:lnTo>
                  <a:lnTo>
                    <a:pt x="197" y="353"/>
                  </a:lnTo>
                  <a:lnTo>
                    <a:pt x="197" y="441"/>
                  </a:lnTo>
                  <a:lnTo>
                    <a:pt x="198" y="503"/>
                  </a:lnTo>
                  <a:lnTo>
                    <a:pt x="199" y="552"/>
                  </a:lnTo>
                  <a:lnTo>
                    <a:pt x="200" y="593"/>
                  </a:lnTo>
                  <a:lnTo>
                    <a:pt x="200" y="627"/>
                  </a:lnTo>
                  <a:lnTo>
                    <a:pt x="202" y="660"/>
                  </a:lnTo>
                  <a:lnTo>
                    <a:pt x="203" y="691"/>
                  </a:lnTo>
                  <a:lnTo>
                    <a:pt x="204" y="721"/>
                  </a:lnTo>
                  <a:lnTo>
                    <a:pt x="204" y="749"/>
                  </a:lnTo>
                  <a:lnTo>
                    <a:pt x="205" y="778"/>
                  </a:lnTo>
                  <a:lnTo>
                    <a:pt x="207" y="801"/>
                  </a:lnTo>
                  <a:lnTo>
                    <a:pt x="208" y="820"/>
                  </a:lnTo>
                  <a:lnTo>
                    <a:pt x="208" y="832"/>
                  </a:lnTo>
                  <a:lnTo>
                    <a:pt x="209" y="845"/>
                  </a:lnTo>
                  <a:lnTo>
                    <a:pt x="210" y="863"/>
                  </a:lnTo>
                  <a:lnTo>
                    <a:pt x="211" y="893"/>
                  </a:lnTo>
                  <a:lnTo>
                    <a:pt x="211" y="929"/>
                  </a:lnTo>
                  <a:lnTo>
                    <a:pt x="213" y="965"/>
                  </a:lnTo>
                  <a:lnTo>
                    <a:pt x="214" y="998"/>
                  </a:lnTo>
                  <a:lnTo>
                    <a:pt x="215" y="1022"/>
                  </a:lnTo>
                  <a:lnTo>
                    <a:pt x="215" y="1043"/>
                  </a:lnTo>
                  <a:lnTo>
                    <a:pt x="216" y="1067"/>
                  </a:lnTo>
                  <a:lnTo>
                    <a:pt x="218" y="1082"/>
                  </a:lnTo>
                  <a:lnTo>
                    <a:pt x="219" y="1097"/>
                  </a:lnTo>
                  <a:lnTo>
                    <a:pt x="219" y="1109"/>
                  </a:lnTo>
                  <a:lnTo>
                    <a:pt x="220" y="1122"/>
                  </a:lnTo>
                  <a:lnTo>
                    <a:pt x="221" y="1130"/>
                  </a:lnTo>
                  <a:lnTo>
                    <a:pt x="223" y="1139"/>
                  </a:lnTo>
                  <a:lnTo>
                    <a:pt x="223" y="1145"/>
                  </a:lnTo>
                  <a:lnTo>
                    <a:pt x="224" y="1150"/>
                  </a:lnTo>
                  <a:lnTo>
                    <a:pt x="225" y="1154"/>
                  </a:lnTo>
                  <a:lnTo>
                    <a:pt x="226" y="1156"/>
                  </a:lnTo>
                  <a:lnTo>
                    <a:pt x="228" y="1158"/>
                  </a:lnTo>
                  <a:lnTo>
                    <a:pt x="228" y="1156"/>
                  </a:lnTo>
                  <a:lnTo>
                    <a:pt x="229" y="1153"/>
                  </a:lnTo>
                  <a:lnTo>
                    <a:pt x="230" y="1148"/>
                  </a:lnTo>
                  <a:lnTo>
                    <a:pt x="231" y="1139"/>
                  </a:lnTo>
                  <a:lnTo>
                    <a:pt x="231" y="1128"/>
                  </a:lnTo>
                  <a:lnTo>
                    <a:pt x="233" y="1117"/>
                  </a:lnTo>
                  <a:lnTo>
                    <a:pt x="234" y="1106"/>
                  </a:lnTo>
                  <a:lnTo>
                    <a:pt x="235" y="1094"/>
                  </a:lnTo>
                  <a:lnTo>
                    <a:pt x="235" y="1068"/>
                  </a:lnTo>
                  <a:lnTo>
                    <a:pt x="236" y="975"/>
                  </a:lnTo>
                  <a:lnTo>
                    <a:pt x="238" y="697"/>
                  </a:lnTo>
                  <a:lnTo>
                    <a:pt x="239" y="11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580"/>
                  </a:lnTo>
                  <a:lnTo>
                    <a:pt x="246" y="1012"/>
                  </a:lnTo>
                  <a:lnTo>
                    <a:pt x="246" y="1207"/>
                  </a:lnTo>
                  <a:lnTo>
                    <a:pt x="247" y="1268"/>
                  </a:lnTo>
                  <a:lnTo>
                    <a:pt x="249" y="1272"/>
                  </a:lnTo>
                  <a:lnTo>
                    <a:pt x="250" y="1262"/>
                  </a:lnTo>
                  <a:lnTo>
                    <a:pt x="250" y="1253"/>
                  </a:lnTo>
                  <a:lnTo>
                    <a:pt x="251" y="1246"/>
                  </a:lnTo>
                  <a:lnTo>
                    <a:pt x="252" y="1238"/>
                  </a:lnTo>
                  <a:lnTo>
                    <a:pt x="254" y="1228"/>
                  </a:lnTo>
                  <a:lnTo>
                    <a:pt x="254" y="1216"/>
                  </a:lnTo>
                  <a:lnTo>
                    <a:pt x="255" y="1202"/>
                  </a:lnTo>
                  <a:lnTo>
                    <a:pt x="256" y="1188"/>
                  </a:lnTo>
                  <a:lnTo>
                    <a:pt x="257" y="1174"/>
                  </a:lnTo>
                  <a:lnTo>
                    <a:pt x="257" y="1160"/>
                  </a:lnTo>
                  <a:lnTo>
                    <a:pt x="259" y="1150"/>
                  </a:lnTo>
                  <a:lnTo>
                    <a:pt x="260" y="1144"/>
                  </a:lnTo>
                  <a:lnTo>
                    <a:pt x="261" y="1140"/>
                  </a:lnTo>
                  <a:lnTo>
                    <a:pt x="261" y="1140"/>
                  </a:lnTo>
                  <a:lnTo>
                    <a:pt x="262" y="1140"/>
                  </a:lnTo>
                  <a:lnTo>
                    <a:pt x="264" y="1140"/>
                  </a:lnTo>
                  <a:lnTo>
                    <a:pt x="265" y="1140"/>
                  </a:lnTo>
                  <a:lnTo>
                    <a:pt x="265" y="1140"/>
                  </a:lnTo>
                  <a:lnTo>
                    <a:pt x="266" y="1142"/>
                  </a:lnTo>
                  <a:lnTo>
                    <a:pt x="267" y="1143"/>
                  </a:lnTo>
                  <a:lnTo>
                    <a:pt x="269" y="1144"/>
                  </a:lnTo>
                  <a:lnTo>
                    <a:pt x="269" y="1144"/>
                  </a:lnTo>
                  <a:lnTo>
                    <a:pt x="270" y="1143"/>
                  </a:lnTo>
                  <a:lnTo>
                    <a:pt x="271" y="1135"/>
                  </a:lnTo>
                  <a:lnTo>
                    <a:pt x="272" y="1120"/>
                  </a:lnTo>
                  <a:lnTo>
                    <a:pt x="272" y="1099"/>
                  </a:lnTo>
                  <a:lnTo>
                    <a:pt x="274" y="1082"/>
                  </a:lnTo>
                  <a:lnTo>
                    <a:pt x="275" y="1076"/>
                  </a:lnTo>
                  <a:lnTo>
                    <a:pt x="276" y="1084"/>
                  </a:lnTo>
                  <a:lnTo>
                    <a:pt x="276" y="1106"/>
                  </a:lnTo>
                  <a:lnTo>
                    <a:pt x="277" y="1129"/>
                  </a:lnTo>
                  <a:lnTo>
                    <a:pt x="279" y="1148"/>
                  </a:lnTo>
                  <a:lnTo>
                    <a:pt x="280" y="1160"/>
                  </a:lnTo>
                  <a:lnTo>
                    <a:pt x="281" y="1168"/>
                  </a:lnTo>
                  <a:lnTo>
                    <a:pt x="281" y="1171"/>
                  </a:lnTo>
                  <a:lnTo>
                    <a:pt x="282" y="1174"/>
                  </a:lnTo>
                  <a:lnTo>
                    <a:pt x="283" y="1176"/>
                  </a:lnTo>
                  <a:lnTo>
                    <a:pt x="285" y="1178"/>
                  </a:lnTo>
                  <a:lnTo>
                    <a:pt x="285" y="1178"/>
                  </a:lnTo>
                  <a:lnTo>
                    <a:pt x="286" y="1179"/>
                  </a:lnTo>
                  <a:lnTo>
                    <a:pt x="287" y="1179"/>
                  </a:lnTo>
                  <a:lnTo>
                    <a:pt x="288" y="1179"/>
                  </a:lnTo>
                  <a:lnTo>
                    <a:pt x="288" y="1176"/>
                  </a:lnTo>
                  <a:lnTo>
                    <a:pt x="290" y="1174"/>
                  </a:lnTo>
                  <a:lnTo>
                    <a:pt x="291" y="1170"/>
                  </a:lnTo>
                  <a:lnTo>
                    <a:pt x="292" y="1166"/>
                  </a:lnTo>
                  <a:lnTo>
                    <a:pt x="292" y="1163"/>
                  </a:lnTo>
                  <a:lnTo>
                    <a:pt x="293" y="1160"/>
                  </a:lnTo>
                  <a:lnTo>
                    <a:pt x="295" y="1158"/>
                  </a:lnTo>
                  <a:lnTo>
                    <a:pt x="296" y="1159"/>
                  </a:lnTo>
                  <a:lnTo>
                    <a:pt x="296" y="1165"/>
                  </a:lnTo>
                  <a:lnTo>
                    <a:pt x="297" y="1181"/>
                  </a:lnTo>
                  <a:lnTo>
                    <a:pt x="298" y="1201"/>
                  </a:lnTo>
                  <a:lnTo>
                    <a:pt x="300" y="1216"/>
                  </a:lnTo>
                  <a:lnTo>
                    <a:pt x="300" y="1215"/>
                  </a:lnTo>
                  <a:lnTo>
                    <a:pt x="301" y="1199"/>
                  </a:lnTo>
                  <a:lnTo>
                    <a:pt x="302" y="1180"/>
                  </a:lnTo>
                  <a:lnTo>
                    <a:pt x="303" y="1169"/>
                  </a:lnTo>
                  <a:lnTo>
                    <a:pt x="303" y="1166"/>
                  </a:lnTo>
                  <a:lnTo>
                    <a:pt x="305" y="1168"/>
                  </a:lnTo>
                  <a:lnTo>
                    <a:pt x="306" y="1165"/>
                  </a:lnTo>
                  <a:lnTo>
                    <a:pt x="307" y="1160"/>
                  </a:lnTo>
                  <a:lnTo>
                    <a:pt x="307" y="1153"/>
                  </a:lnTo>
                  <a:lnTo>
                    <a:pt x="308" y="1147"/>
                  </a:lnTo>
                  <a:lnTo>
                    <a:pt x="310" y="1142"/>
                  </a:lnTo>
                  <a:lnTo>
                    <a:pt x="311" y="1138"/>
                  </a:lnTo>
                  <a:lnTo>
                    <a:pt x="311" y="1135"/>
                  </a:lnTo>
                  <a:lnTo>
                    <a:pt x="312" y="1133"/>
                  </a:lnTo>
                  <a:lnTo>
                    <a:pt x="313" y="1129"/>
                  </a:lnTo>
                  <a:lnTo>
                    <a:pt x="315" y="1125"/>
                  </a:lnTo>
                  <a:lnTo>
                    <a:pt x="315" y="1123"/>
                  </a:lnTo>
                  <a:lnTo>
                    <a:pt x="316" y="1119"/>
                  </a:lnTo>
                  <a:lnTo>
                    <a:pt x="317" y="1117"/>
                  </a:lnTo>
                  <a:lnTo>
                    <a:pt x="318" y="1112"/>
                  </a:lnTo>
                  <a:lnTo>
                    <a:pt x="318" y="1104"/>
                  </a:lnTo>
                  <a:lnTo>
                    <a:pt x="319" y="1091"/>
                  </a:lnTo>
                  <a:lnTo>
                    <a:pt x="321" y="1073"/>
                  </a:lnTo>
                  <a:lnTo>
                    <a:pt x="322" y="1055"/>
                  </a:lnTo>
                  <a:lnTo>
                    <a:pt x="322" y="1039"/>
                  </a:lnTo>
                  <a:lnTo>
                    <a:pt x="323" y="1029"/>
                  </a:lnTo>
                  <a:lnTo>
                    <a:pt x="324" y="1026"/>
                  </a:lnTo>
                  <a:lnTo>
                    <a:pt x="326" y="1036"/>
                  </a:lnTo>
                  <a:lnTo>
                    <a:pt x="326" y="1056"/>
                  </a:lnTo>
                  <a:lnTo>
                    <a:pt x="327" y="1078"/>
                  </a:lnTo>
                  <a:lnTo>
                    <a:pt x="328" y="1094"/>
                  </a:lnTo>
                  <a:lnTo>
                    <a:pt x="329" y="1101"/>
                  </a:lnTo>
                  <a:lnTo>
                    <a:pt x="329" y="1098"/>
                  </a:lnTo>
                  <a:lnTo>
                    <a:pt x="331" y="1089"/>
                  </a:lnTo>
                  <a:lnTo>
                    <a:pt x="332" y="1070"/>
                  </a:lnTo>
                  <a:lnTo>
                    <a:pt x="333" y="1042"/>
                  </a:lnTo>
                  <a:lnTo>
                    <a:pt x="333" y="1026"/>
                  </a:lnTo>
                  <a:lnTo>
                    <a:pt x="334" y="1036"/>
                  </a:lnTo>
                  <a:lnTo>
                    <a:pt x="336" y="1075"/>
                  </a:lnTo>
                  <a:lnTo>
                    <a:pt x="337" y="1122"/>
                  </a:lnTo>
                  <a:lnTo>
                    <a:pt x="338" y="1160"/>
                  </a:lnTo>
                  <a:lnTo>
                    <a:pt x="338" y="1180"/>
                  </a:lnTo>
                  <a:lnTo>
                    <a:pt x="339" y="1189"/>
                  </a:lnTo>
                  <a:lnTo>
                    <a:pt x="341" y="1190"/>
                  </a:lnTo>
                  <a:lnTo>
                    <a:pt x="342" y="1189"/>
                  </a:lnTo>
                  <a:lnTo>
                    <a:pt x="342" y="1186"/>
                  </a:lnTo>
                  <a:lnTo>
                    <a:pt x="343" y="1184"/>
                  </a:lnTo>
                  <a:lnTo>
                    <a:pt x="344" y="1180"/>
                  </a:lnTo>
                  <a:lnTo>
                    <a:pt x="346" y="1176"/>
                  </a:lnTo>
                  <a:lnTo>
                    <a:pt x="346" y="1173"/>
                  </a:lnTo>
                  <a:lnTo>
                    <a:pt x="347" y="1169"/>
                  </a:lnTo>
                  <a:lnTo>
                    <a:pt x="348" y="1164"/>
                  </a:lnTo>
                  <a:lnTo>
                    <a:pt x="349" y="1159"/>
                  </a:lnTo>
                  <a:lnTo>
                    <a:pt x="349" y="1153"/>
                  </a:lnTo>
                  <a:lnTo>
                    <a:pt x="351" y="1148"/>
                  </a:lnTo>
                  <a:lnTo>
                    <a:pt x="352" y="1142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4" y="1135"/>
                  </a:lnTo>
                  <a:lnTo>
                    <a:pt x="355" y="1138"/>
                  </a:lnTo>
                  <a:lnTo>
                    <a:pt x="357" y="1142"/>
                  </a:lnTo>
                  <a:lnTo>
                    <a:pt x="357" y="1147"/>
                  </a:lnTo>
                  <a:lnTo>
                    <a:pt x="358" y="1150"/>
                  </a:lnTo>
                  <a:lnTo>
                    <a:pt x="359" y="1154"/>
                  </a:lnTo>
                  <a:lnTo>
                    <a:pt x="360" y="1155"/>
                  </a:lnTo>
                  <a:lnTo>
                    <a:pt x="360" y="1155"/>
                  </a:lnTo>
                  <a:lnTo>
                    <a:pt x="362" y="1153"/>
                  </a:lnTo>
                  <a:lnTo>
                    <a:pt x="363" y="1147"/>
                  </a:lnTo>
                  <a:lnTo>
                    <a:pt x="364" y="1138"/>
                  </a:lnTo>
                  <a:lnTo>
                    <a:pt x="364" y="1127"/>
                  </a:lnTo>
                  <a:lnTo>
                    <a:pt x="365" y="1115"/>
                  </a:lnTo>
                  <a:lnTo>
                    <a:pt x="367" y="1108"/>
                  </a:lnTo>
                  <a:lnTo>
                    <a:pt x="368" y="1106"/>
                  </a:lnTo>
                  <a:lnTo>
                    <a:pt x="368" y="1109"/>
                  </a:lnTo>
                  <a:lnTo>
                    <a:pt x="369" y="1117"/>
                  </a:lnTo>
                  <a:lnTo>
                    <a:pt x="370" y="1123"/>
                  </a:lnTo>
                  <a:lnTo>
                    <a:pt x="372" y="1128"/>
                  </a:lnTo>
                  <a:lnTo>
                    <a:pt x="372" y="1128"/>
                  </a:lnTo>
                  <a:lnTo>
                    <a:pt x="373" y="1122"/>
                  </a:lnTo>
                  <a:lnTo>
                    <a:pt x="374" y="1108"/>
                  </a:lnTo>
                  <a:lnTo>
                    <a:pt x="375" y="1086"/>
                  </a:lnTo>
                  <a:lnTo>
                    <a:pt x="375" y="1055"/>
                  </a:lnTo>
                  <a:lnTo>
                    <a:pt x="377" y="1020"/>
                  </a:lnTo>
                  <a:lnTo>
                    <a:pt x="378" y="993"/>
                  </a:lnTo>
                  <a:lnTo>
                    <a:pt x="379" y="984"/>
                  </a:lnTo>
                  <a:lnTo>
                    <a:pt x="379" y="996"/>
                  </a:lnTo>
                  <a:lnTo>
                    <a:pt x="380" y="1025"/>
                  </a:lnTo>
                  <a:lnTo>
                    <a:pt x="382" y="1058"/>
                  </a:lnTo>
                  <a:lnTo>
                    <a:pt x="383" y="1091"/>
                  </a:lnTo>
                  <a:lnTo>
                    <a:pt x="383" y="1119"/>
                  </a:lnTo>
                  <a:lnTo>
                    <a:pt x="384" y="1144"/>
                  </a:lnTo>
                  <a:lnTo>
                    <a:pt x="385" y="1164"/>
                  </a:lnTo>
                  <a:lnTo>
                    <a:pt x="387" y="1178"/>
                  </a:lnTo>
                  <a:lnTo>
                    <a:pt x="387" y="1183"/>
                  </a:lnTo>
                  <a:lnTo>
                    <a:pt x="388" y="1176"/>
                  </a:lnTo>
                  <a:lnTo>
                    <a:pt x="389" y="1160"/>
                  </a:lnTo>
                  <a:lnTo>
                    <a:pt x="390" y="1144"/>
                  </a:lnTo>
                  <a:lnTo>
                    <a:pt x="390" y="1139"/>
                  </a:lnTo>
                  <a:lnTo>
                    <a:pt x="391" y="1148"/>
                  </a:lnTo>
                  <a:lnTo>
                    <a:pt x="393" y="1163"/>
                  </a:lnTo>
                  <a:lnTo>
                    <a:pt x="394" y="1176"/>
                  </a:lnTo>
                  <a:lnTo>
                    <a:pt x="395" y="1183"/>
                  </a:lnTo>
                  <a:lnTo>
                    <a:pt x="395" y="1186"/>
                  </a:lnTo>
                  <a:lnTo>
                    <a:pt x="396" y="1189"/>
                  </a:lnTo>
                  <a:lnTo>
                    <a:pt x="398" y="1189"/>
                  </a:lnTo>
                  <a:lnTo>
                    <a:pt x="399" y="1188"/>
                  </a:lnTo>
                  <a:lnTo>
                    <a:pt x="399" y="1185"/>
                  </a:lnTo>
                  <a:lnTo>
                    <a:pt x="400" y="1183"/>
                  </a:lnTo>
                  <a:lnTo>
                    <a:pt x="401" y="1180"/>
                  </a:lnTo>
                  <a:lnTo>
                    <a:pt x="403" y="1180"/>
                  </a:lnTo>
                  <a:lnTo>
                    <a:pt x="403" y="1181"/>
                  </a:lnTo>
                  <a:lnTo>
                    <a:pt x="404" y="1183"/>
                  </a:lnTo>
                  <a:lnTo>
                    <a:pt x="405" y="1185"/>
                  </a:lnTo>
                  <a:lnTo>
                    <a:pt x="406" y="1186"/>
                  </a:lnTo>
                  <a:lnTo>
                    <a:pt x="406" y="1188"/>
                  </a:lnTo>
                  <a:lnTo>
                    <a:pt x="408" y="1188"/>
                  </a:lnTo>
                  <a:lnTo>
                    <a:pt x="409" y="1188"/>
                  </a:lnTo>
                  <a:lnTo>
                    <a:pt x="410" y="1188"/>
                  </a:lnTo>
                  <a:lnTo>
                    <a:pt x="410" y="1186"/>
                  </a:lnTo>
                  <a:lnTo>
                    <a:pt x="411" y="1185"/>
                  </a:lnTo>
                  <a:lnTo>
                    <a:pt x="413" y="1184"/>
                  </a:lnTo>
                  <a:lnTo>
                    <a:pt x="414" y="1183"/>
                  </a:lnTo>
                  <a:lnTo>
                    <a:pt x="414" y="1181"/>
                  </a:lnTo>
                  <a:lnTo>
                    <a:pt x="415" y="1180"/>
                  </a:lnTo>
                  <a:lnTo>
                    <a:pt x="416" y="1178"/>
                  </a:lnTo>
                  <a:lnTo>
                    <a:pt x="418" y="1176"/>
                  </a:lnTo>
                  <a:lnTo>
                    <a:pt x="418" y="1174"/>
                  </a:lnTo>
                  <a:lnTo>
                    <a:pt x="419" y="1173"/>
                  </a:lnTo>
                  <a:lnTo>
                    <a:pt x="420" y="1170"/>
                  </a:lnTo>
                  <a:lnTo>
                    <a:pt x="421" y="1168"/>
                  </a:lnTo>
                  <a:lnTo>
                    <a:pt x="421" y="1163"/>
                  </a:lnTo>
                  <a:lnTo>
                    <a:pt x="423" y="1155"/>
                  </a:lnTo>
                  <a:lnTo>
                    <a:pt x="424" y="1148"/>
                  </a:lnTo>
                  <a:lnTo>
                    <a:pt x="425" y="1140"/>
                  </a:lnTo>
                  <a:lnTo>
                    <a:pt x="425" y="1135"/>
                  </a:lnTo>
                  <a:lnTo>
                    <a:pt x="426" y="1130"/>
                  </a:lnTo>
                  <a:lnTo>
                    <a:pt x="427" y="1123"/>
                  </a:lnTo>
                  <a:lnTo>
                    <a:pt x="429" y="1112"/>
                  </a:lnTo>
                  <a:lnTo>
                    <a:pt x="429" y="1097"/>
                  </a:lnTo>
                  <a:lnTo>
                    <a:pt x="430" y="1079"/>
                  </a:lnTo>
                  <a:lnTo>
                    <a:pt x="431" y="1062"/>
                  </a:lnTo>
                  <a:lnTo>
                    <a:pt x="432" y="1053"/>
                  </a:lnTo>
                  <a:lnTo>
                    <a:pt x="432" y="1065"/>
                  </a:lnTo>
                  <a:lnTo>
                    <a:pt x="434" y="1096"/>
                  </a:lnTo>
                  <a:lnTo>
                    <a:pt x="435" y="1134"/>
                  </a:lnTo>
                  <a:lnTo>
                    <a:pt x="436" y="1165"/>
                  </a:lnTo>
                  <a:lnTo>
                    <a:pt x="436" y="1184"/>
                  </a:lnTo>
                  <a:lnTo>
                    <a:pt x="437" y="1192"/>
                  </a:lnTo>
                  <a:lnTo>
                    <a:pt x="439" y="1195"/>
                  </a:lnTo>
                  <a:lnTo>
                    <a:pt x="440" y="1196"/>
                  </a:lnTo>
                  <a:lnTo>
                    <a:pt x="440" y="1196"/>
                  </a:lnTo>
                  <a:lnTo>
                    <a:pt x="441" y="1195"/>
                  </a:lnTo>
                  <a:lnTo>
                    <a:pt x="442" y="1194"/>
                  </a:lnTo>
                  <a:lnTo>
                    <a:pt x="444" y="1192"/>
                  </a:lnTo>
                  <a:lnTo>
                    <a:pt x="444" y="1191"/>
                  </a:lnTo>
                  <a:lnTo>
                    <a:pt x="445" y="1190"/>
                  </a:lnTo>
                  <a:lnTo>
                    <a:pt x="446" y="1189"/>
                  </a:lnTo>
                  <a:lnTo>
                    <a:pt x="447" y="1189"/>
                  </a:lnTo>
                  <a:lnTo>
                    <a:pt x="449" y="1188"/>
                  </a:lnTo>
                  <a:lnTo>
                    <a:pt x="449" y="1186"/>
                  </a:lnTo>
                  <a:lnTo>
                    <a:pt x="450" y="1186"/>
                  </a:lnTo>
                  <a:lnTo>
                    <a:pt x="451" y="1186"/>
                  </a:lnTo>
                  <a:lnTo>
                    <a:pt x="452" y="1186"/>
                  </a:lnTo>
                  <a:lnTo>
                    <a:pt x="452" y="1188"/>
                  </a:lnTo>
                  <a:lnTo>
                    <a:pt x="454" y="1188"/>
                  </a:lnTo>
                  <a:lnTo>
                    <a:pt x="455" y="1188"/>
                  </a:lnTo>
                  <a:lnTo>
                    <a:pt x="456" y="1189"/>
                  </a:lnTo>
                  <a:lnTo>
                    <a:pt x="456" y="1189"/>
                  </a:lnTo>
                  <a:lnTo>
                    <a:pt x="457" y="1189"/>
                  </a:lnTo>
                  <a:lnTo>
                    <a:pt x="459" y="1189"/>
                  </a:lnTo>
                  <a:lnTo>
                    <a:pt x="460" y="1189"/>
                  </a:lnTo>
                  <a:lnTo>
                    <a:pt x="460" y="1189"/>
                  </a:lnTo>
                  <a:lnTo>
                    <a:pt x="461" y="1189"/>
                  </a:lnTo>
                  <a:lnTo>
                    <a:pt x="462" y="1189"/>
                  </a:lnTo>
                  <a:lnTo>
                    <a:pt x="463" y="1189"/>
                  </a:lnTo>
                  <a:lnTo>
                    <a:pt x="463" y="1189"/>
                  </a:lnTo>
                  <a:lnTo>
                    <a:pt x="465" y="1189"/>
                  </a:lnTo>
                  <a:lnTo>
                    <a:pt x="466" y="1189"/>
                  </a:lnTo>
                  <a:lnTo>
                    <a:pt x="467" y="1189"/>
                  </a:lnTo>
                  <a:lnTo>
                    <a:pt x="467" y="1189"/>
                  </a:lnTo>
                  <a:lnTo>
                    <a:pt x="468" y="1189"/>
                  </a:lnTo>
                  <a:lnTo>
                    <a:pt x="470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2" y="1185"/>
                  </a:lnTo>
                  <a:lnTo>
                    <a:pt x="473" y="1185"/>
                  </a:lnTo>
                  <a:lnTo>
                    <a:pt x="475" y="1185"/>
                  </a:lnTo>
                  <a:lnTo>
                    <a:pt x="475" y="1185"/>
                  </a:lnTo>
                  <a:lnTo>
                    <a:pt x="476" y="1185"/>
                  </a:lnTo>
                  <a:lnTo>
                    <a:pt x="477" y="1184"/>
                  </a:lnTo>
                  <a:lnTo>
                    <a:pt x="478" y="1183"/>
                  </a:lnTo>
                  <a:lnTo>
                    <a:pt x="478" y="1183"/>
                  </a:lnTo>
                  <a:lnTo>
                    <a:pt x="480" y="1184"/>
                  </a:lnTo>
                  <a:lnTo>
                    <a:pt x="481" y="1185"/>
                  </a:lnTo>
                  <a:lnTo>
                    <a:pt x="482" y="1186"/>
                  </a:lnTo>
                  <a:lnTo>
                    <a:pt x="482" y="1189"/>
                  </a:lnTo>
                  <a:lnTo>
                    <a:pt x="483" y="1190"/>
                  </a:lnTo>
                  <a:lnTo>
                    <a:pt x="485" y="1190"/>
                  </a:lnTo>
                  <a:lnTo>
                    <a:pt x="486" y="1191"/>
                  </a:lnTo>
                  <a:lnTo>
                    <a:pt x="486" y="1191"/>
                  </a:lnTo>
                  <a:lnTo>
                    <a:pt x="487" y="1191"/>
                  </a:lnTo>
                  <a:lnTo>
                    <a:pt x="488" y="1191"/>
                  </a:lnTo>
                  <a:lnTo>
                    <a:pt x="490" y="1191"/>
                  </a:lnTo>
                  <a:lnTo>
                    <a:pt x="490" y="1191"/>
                  </a:lnTo>
                  <a:lnTo>
                    <a:pt x="491" y="1191"/>
                  </a:lnTo>
                  <a:lnTo>
                    <a:pt x="492" y="1191"/>
                  </a:lnTo>
                  <a:lnTo>
                    <a:pt x="493" y="1191"/>
                  </a:lnTo>
                  <a:lnTo>
                    <a:pt x="493" y="1191"/>
                  </a:lnTo>
                  <a:lnTo>
                    <a:pt x="495" y="1190"/>
                  </a:lnTo>
                  <a:lnTo>
                    <a:pt x="496" y="1189"/>
                  </a:lnTo>
                  <a:lnTo>
                    <a:pt x="497" y="1184"/>
                  </a:lnTo>
                  <a:lnTo>
                    <a:pt x="497" y="1170"/>
                  </a:lnTo>
                  <a:lnTo>
                    <a:pt x="498" y="1135"/>
                  </a:lnTo>
                  <a:lnTo>
                    <a:pt x="499" y="1053"/>
                  </a:lnTo>
                  <a:lnTo>
                    <a:pt x="501" y="890"/>
                  </a:lnTo>
                  <a:lnTo>
                    <a:pt x="501" y="605"/>
                  </a:lnTo>
                  <a:lnTo>
                    <a:pt x="502" y="176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342"/>
                  </a:lnTo>
                  <a:lnTo>
                    <a:pt x="514" y="605"/>
                  </a:lnTo>
                  <a:lnTo>
                    <a:pt x="516" y="786"/>
                  </a:lnTo>
                  <a:lnTo>
                    <a:pt x="517" y="906"/>
                  </a:lnTo>
                  <a:lnTo>
                    <a:pt x="517" y="984"/>
                  </a:lnTo>
                  <a:lnTo>
                    <a:pt x="518" y="1034"/>
                  </a:lnTo>
                  <a:lnTo>
                    <a:pt x="519" y="1066"/>
                  </a:lnTo>
                  <a:lnTo>
                    <a:pt x="521" y="1087"/>
                  </a:lnTo>
                  <a:lnTo>
                    <a:pt x="521" y="1102"/>
                  </a:lnTo>
                  <a:lnTo>
                    <a:pt x="522" y="1113"/>
                  </a:lnTo>
                  <a:lnTo>
                    <a:pt x="523" y="1120"/>
                  </a:lnTo>
                  <a:lnTo>
                    <a:pt x="524" y="1127"/>
                  </a:lnTo>
                  <a:lnTo>
                    <a:pt x="524" y="1130"/>
                  </a:lnTo>
                  <a:lnTo>
                    <a:pt x="526" y="1134"/>
                  </a:lnTo>
                  <a:lnTo>
                    <a:pt x="527" y="1138"/>
                  </a:lnTo>
                  <a:lnTo>
                    <a:pt x="528" y="1143"/>
                  </a:lnTo>
                  <a:lnTo>
                    <a:pt x="528" y="1147"/>
                  </a:lnTo>
                  <a:lnTo>
                    <a:pt x="529" y="1150"/>
                  </a:lnTo>
                  <a:lnTo>
                    <a:pt x="531" y="1154"/>
                  </a:lnTo>
                  <a:lnTo>
                    <a:pt x="532" y="1158"/>
                  </a:lnTo>
                  <a:lnTo>
                    <a:pt x="532" y="1159"/>
                  </a:lnTo>
                  <a:lnTo>
                    <a:pt x="533" y="1159"/>
                  </a:lnTo>
                  <a:lnTo>
                    <a:pt x="534" y="1158"/>
                  </a:lnTo>
                  <a:lnTo>
                    <a:pt x="535" y="1154"/>
                  </a:lnTo>
                  <a:lnTo>
                    <a:pt x="535" y="1153"/>
                  </a:lnTo>
                  <a:lnTo>
                    <a:pt x="537" y="1150"/>
                  </a:lnTo>
                  <a:lnTo>
                    <a:pt x="538" y="1149"/>
                  </a:lnTo>
                  <a:lnTo>
                    <a:pt x="539" y="1150"/>
                  </a:lnTo>
                  <a:lnTo>
                    <a:pt x="539" y="1152"/>
                  </a:lnTo>
                  <a:lnTo>
                    <a:pt x="540" y="1155"/>
                  </a:lnTo>
                  <a:lnTo>
                    <a:pt x="542" y="1160"/>
                  </a:lnTo>
                  <a:lnTo>
                    <a:pt x="543" y="1165"/>
                  </a:lnTo>
                  <a:lnTo>
                    <a:pt x="543" y="1170"/>
                  </a:lnTo>
                  <a:lnTo>
                    <a:pt x="544" y="1175"/>
                  </a:lnTo>
                  <a:lnTo>
                    <a:pt x="545" y="1179"/>
                  </a:lnTo>
                  <a:lnTo>
                    <a:pt x="547" y="1181"/>
                  </a:lnTo>
                  <a:lnTo>
                    <a:pt x="547" y="1183"/>
                  </a:lnTo>
                  <a:lnTo>
                    <a:pt x="548" y="1184"/>
                  </a:lnTo>
                  <a:lnTo>
                    <a:pt x="549" y="1185"/>
                  </a:lnTo>
                  <a:lnTo>
                    <a:pt x="550" y="1185"/>
                  </a:lnTo>
                  <a:lnTo>
                    <a:pt x="550" y="1185"/>
                  </a:lnTo>
                  <a:lnTo>
                    <a:pt x="552" y="1185"/>
                  </a:lnTo>
                  <a:lnTo>
                    <a:pt x="553" y="1184"/>
                  </a:lnTo>
                  <a:lnTo>
                    <a:pt x="554" y="1183"/>
                  </a:lnTo>
                  <a:lnTo>
                    <a:pt x="554" y="1181"/>
                  </a:lnTo>
                  <a:lnTo>
                    <a:pt x="555" y="1180"/>
                  </a:lnTo>
                  <a:lnTo>
                    <a:pt x="557" y="1180"/>
                  </a:lnTo>
                  <a:lnTo>
                    <a:pt x="558" y="1179"/>
                  </a:lnTo>
                  <a:lnTo>
                    <a:pt x="558" y="1178"/>
                  </a:lnTo>
                  <a:lnTo>
                    <a:pt x="559" y="1178"/>
                  </a:lnTo>
                  <a:lnTo>
                    <a:pt x="560" y="1178"/>
                  </a:lnTo>
                  <a:lnTo>
                    <a:pt x="562" y="1178"/>
                  </a:lnTo>
                  <a:lnTo>
                    <a:pt x="563" y="1179"/>
                  </a:lnTo>
                  <a:lnTo>
                    <a:pt x="563" y="1181"/>
                  </a:lnTo>
                  <a:lnTo>
                    <a:pt x="564" y="1183"/>
                  </a:lnTo>
                  <a:lnTo>
                    <a:pt x="565" y="1185"/>
                  </a:lnTo>
                  <a:lnTo>
                    <a:pt x="567" y="1186"/>
                  </a:lnTo>
                  <a:lnTo>
                    <a:pt x="567" y="1189"/>
                  </a:lnTo>
                  <a:lnTo>
                    <a:pt x="568" y="1189"/>
                  </a:lnTo>
                  <a:lnTo>
                    <a:pt x="569" y="1190"/>
                  </a:lnTo>
                  <a:lnTo>
                    <a:pt x="570" y="1190"/>
                  </a:lnTo>
                  <a:lnTo>
                    <a:pt x="570" y="1191"/>
                  </a:lnTo>
                  <a:lnTo>
                    <a:pt x="571" y="1190"/>
                  </a:lnTo>
                  <a:lnTo>
                    <a:pt x="573" y="1190"/>
                  </a:lnTo>
                  <a:lnTo>
                    <a:pt x="574" y="1189"/>
                  </a:lnTo>
                  <a:lnTo>
                    <a:pt x="574" y="1186"/>
                  </a:lnTo>
                  <a:lnTo>
                    <a:pt x="575" y="1184"/>
                  </a:lnTo>
                  <a:lnTo>
                    <a:pt x="576" y="1181"/>
                  </a:lnTo>
                  <a:lnTo>
                    <a:pt x="578" y="1178"/>
                  </a:lnTo>
                  <a:lnTo>
                    <a:pt x="578" y="1174"/>
                  </a:lnTo>
                  <a:lnTo>
                    <a:pt x="579" y="1171"/>
                  </a:lnTo>
                  <a:lnTo>
                    <a:pt x="580" y="1169"/>
                  </a:lnTo>
                  <a:lnTo>
                    <a:pt x="581" y="1170"/>
                  </a:lnTo>
                  <a:lnTo>
                    <a:pt x="581" y="1171"/>
                  </a:lnTo>
                  <a:lnTo>
                    <a:pt x="583" y="1175"/>
                  </a:lnTo>
                  <a:lnTo>
                    <a:pt x="584" y="1179"/>
                  </a:lnTo>
                  <a:lnTo>
                    <a:pt x="585" y="1181"/>
                  </a:lnTo>
                  <a:lnTo>
                    <a:pt x="585" y="1184"/>
                  </a:lnTo>
                  <a:lnTo>
                    <a:pt x="586" y="1186"/>
                  </a:lnTo>
                  <a:lnTo>
                    <a:pt x="588" y="1188"/>
                  </a:lnTo>
                  <a:lnTo>
                    <a:pt x="589" y="1188"/>
                  </a:lnTo>
                  <a:lnTo>
                    <a:pt x="589" y="1188"/>
                  </a:lnTo>
                  <a:lnTo>
                    <a:pt x="590" y="1189"/>
                  </a:lnTo>
                  <a:lnTo>
                    <a:pt x="591" y="1189"/>
                  </a:lnTo>
                  <a:lnTo>
                    <a:pt x="593" y="1189"/>
                  </a:lnTo>
                  <a:lnTo>
                    <a:pt x="593" y="1190"/>
                  </a:lnTo>
                  <a:lnTo>
                    <a:pt x="594" y="1190"/>
                  </a:lnTo>
                  <a:lnTo>
                    <a:pt x="595" y="1191"/>
                  </a:lnTo>
                  <a:lnTo>
                    <a:pt x="596" y="1191"/>
                  </a:lnTo>
                  <a:lnTo>
                    <a:pt x="596" y="1191"/>
                  </a:lnTo>
                  <a:lnTo>
                    <a:pt x="598" y="1191"/>
                  </a:lnTo>
                  <a:lnTo>
                    <a:pt x="599" y="1192"/>
                  </a:lnTo>
                  <a:lnTo>
                    <a:pt x="600" y="1192"/>
                  </a:lnTo>
                  <a:lnTo>
                    <a:pt x="600" y="1192"/>
                  </a:lnTo>
                  <a:lnTo>
                    <a:pt x="601" y="1192"/>
                  </a:lnTo>
                  <a:lnTo>
                    <a:pt x="603" y="1192"/>
                  </a:lnTo>
                  <a:lnTo>
                    <a:pt x="604" y="1192"/>
                  </a:lnTo>
                  <a:lnTo>
                    <a:pt x="604" y="1192"/>
                  </a:lnTo>
                  <a:lnTo>
                    <a:pt x="605" y="1192"/>
                  </a:lnTo>
                  <a:lnTo>
                    <a:pt x="606" y="1192"/>
                  </a:lnTo>
                  <a:lnTo>
                    <a:pt x="607" y="1192"/>
                  </a:lnTo>
                  <a:lnTo>
                    <a:pt x="607" y="1192"/>
                  </a:lnTo>
                  <a:lnTo>
                    <a:pt x="609" y="1192"/>
                  </a:lnTo>
                  <a:lnTo>
                    <a:pt x="610" y="1191"/>
                  </a:lnTo>
                  <a:lnTo>
                    <a:pt x="611" y="1191"/>
                  </a:lnTo>
                  <a:lnTo>
                    <a:pt x="611" y="1191"/>
                  </a:lnTo>
                  <a:lnTo>
                    <a:pt x="612" y="1191"/>
                  </a:lnTo>
                  <a:lnTo>
                    <a:pt x="614" y="1190"/>
                  </a:lnTo>
                  <a:lnTo>
                    <a:pt x="615" y="1190"/>
                  </a:lnTo>
                  <a:lnTo>
                    <a:pt x="616" y="1190"/>
                  </a:lnTo>
                  <a:lnTo>
                    <a:pt x="616" y="1190"/>
                  </a:lnTo>
                  <a:lnTo>
                    <a:pt x="617" y="1190"/>
                  </a:lnTo>
                  <a:lnTo>
                    <a:pt x="619" y="1190"/>
                  </a:lnTo>
                  <a:lnTo>
                    <a:pt x="620" y="1190"/>
                  </a:lnTo>
                  <a:lnTo>
                    <a:pt x="620" y="1190"/>
                  </a:lnTo>
                  <a:lnTo>
                    <a:pt x="621" y="1190"/>
                  </a:lnTo>
                  <a:lnTo>
                    <a:pt x="622" y="1190"/>
                  </a:lnTo>
                  <a:lnTo>
                    <a:pt x="624" y="1190"/>
                  </a:lnTo>
                  <a:lnTo>
                    <a:pt x="624" y="1190"/>
                  </a:lnTo>
                  <a:lnTo>
                    <a:pt x="625" y="1191"/>
                  </a:lnTo>
                  <a:lnTo>
                    <a:pt x="626" y="1191"/>
                  </a:lnTo>
                  <a:lnTo>
                    <a:pt x="627" y="1191"/>
                  </a:lnTo>
                  <a:lnTo>
                    <a:pt x="627" y="1191"/>
                  </a:lnTo>
                  <a:lnTo>
                    <a:pt x="629" y="1191"/>
                  </a:lnTo>
                  <a:lnTo>
                    <a:pt x="630" y="1191"/>
                  </a:lnTo>
                  <a:lnTo>
                    <a:pt x="631" y="1190"/>
                  </a:lnTo>
                  <a:lnTo>
                    <a:pt x="631" y="1190"/>
                  </a:lnTo>
                  <a:lnTo>
                    <a:pt x="632" y="1190"/>
                  </a:lnTo>
                  <a:lnTo>
                    <a:pt x="634" y="1190"/>
                  </a:lnTo>
                  <a:lnTo>
                    <a:pt x="635" y="1190"/>
                  </a:lnTo>
                  <a:lnTo>
                    <a:pt x="635" y="1190"/>
                  </a:lnTo>
                  <a:lnTo>
                    <a:pt x="636" y="1190"/>
                  </a:lnTo>
                  <a:lnTo>
                    <a:pt x="637" y="1190"/>
                  </a:lnTo>
                  <a:lnTo>
                    <a:pt x="638" y="1191"/>
                  </a:lnTo>
                  <a:lnTo>
                    <a:pt x="638" y="1191"/>
                  </a:lnTo>
                  <a:lnTo>
                    <a:pt x="640" y="1191"/>
                  </a:lnTo>
                  <a:lnTo>
                    <a:pt x="641" y="1192"/>
                  </a:lnTo>
                  <a:lnTo>
                    <a:pt x="642" y="1192"/>
                  </a:lnTo>
                  <a:lnTo>
                    <a:pt x="642" y="1191"/>
                  </a:lnTo>
                  <a:lnTo>
                    <a:pt x="643" y="1191"/>
                  </a:lnTo>
                  <a:lnTo>
                    <a:pt x="645" y="1191"/>
                  </a:lnTo>
                  <a:lnTo>
                    <a:pt x="646" y="1190"/>
                  </a:lnTo>
                  <a:lnTo>
                    <a:pt x="646" y="1189"/>
                  </a:lnTo>
                  <a:lnTo>
                    <a:pt x="647" y="1185"/>
                  </a:lnTo>
                  <a:lnTo>
                    <a:pt x="648" y="1181"/>
                  </a:lnTo>
                  <a:lnTo>
                    <a:pt x="650" y="1173"/>
                  </a:lnTo>
                  <a:lnTo>
                    <a:pt x="650" y="1160"/>
                  </a:lnTo>
                  <a:lnTo>
                    <a:pt x="651" y="1140"/>
                  </a:lnTo>
                  <a:lnTo>
                    <a:pt x="652" y="1114"/>
                  </a:lnTo>
                  <a:lnTo>
                    <a:pt x="653" y="1081"/>
                  </a:lnTo>
                  <a:lnTo>
                    <a:pt x="653" y="1045"/>
                  </a:lnTo>
                  <a:lnTo>
                    <a:pt x="655" y="1011"/>
                  </a:lnTo>
                  <a:lnTo>
                    <a:pt x="656" y="985"/>
                  </a:lnTo>
                  <a:lnTo>
                    <a:pt x="657" y="971"/>
                  </a:lnTo>
                  <a:lnTo>
                    <a:pt x="657" y="974"/>
                  </a:lnTo>
                  <a:lnTo>
                    <a:pt x="658" y="991"/>
                  </a:lnTo>
                  <a:lnTo>
                    <a:pt x="660" y="1017"/>
                  </a:lnTo>
                  <a:lnTo>
                    <a:pt x="661" y="1048"/>
                  </a:lnTo>
                  <a:lnTo>
                    <a:pt x="661" y="1079"/>
                  </a:lnTo>
                  <a:lnTo>
                    <a:pt x="662" y="1107"/>
                  </a:lnTo>
                  <a:lnTo>
                    <a:pt x="663" y="1130"/>
                  </a:lnTo>
                  <a:lnTo>
                    <a:pt x="665" y="1148"/>
                  </a:lnTo>
                  <a:lnTo>
                    <a:pt x="665" y="1160"/>
                  </a:lnTo>
                  <a:lnTo>
                    <a:pt x="666" y="1169"/>
                  </a:lnTo>
                  <a:lnTo>
                    <a:pt x="667" y="1175"/>
                  </a:lnTo>
                  <a:lnTo>
                    <a:pt x="668" y="1179"/>
                  </a:lnTo>
                  <a:lnTo>
                    <a:pt x="668" y="1183"/>
                  </a:lnTo>
                  <a:lnTo>
                    <a:pt x="670" y="1184"/>
                  </a:lnTo>
                  <a:lnTo>
                    <a:pt x="671" y="1185"/>
                  </a:lnTo>
                  <a:lnTo>
                    <a:pt x="672" y="1185"/>
                  </a:lnTo>
                  <a:lnTo>
                    <a:pt x="673" y="1184"/>
                  </a:lnTo>
                  <a:lnTo>
                    <a:pt x="673" y="1181"/>
                  </a:lnTo>
                  <a:lnTo>
                    <a:pt x="674" y="1176"/>
                  </a:lnTo>
                  <a:lnTo>
                    <a:pt x="676" y="1171"/>
                  </a:lnTo>
                  <a:lnTo>
                    <a:pt x="677" y="1165"/>
                  </a:lnTo>
                  <a:lnTo>
                    <a:pt x="677" y="1160"/>
                  </a:lnTo>
                  <a:lnTo>
                    <a:pt x="678" y="1158"/>
                  </a:lnTo>
                  <a:lnTo>
                    <a:pt x="679" y="1158"/>
                  </a:lnTo>
                  <a:lnTo>
                    <a:pt x="681" y="1161"/>
                  </a:lnTo>
                  <a:lnTo>
                    <a:pt x="681" y="1168"/>
                  </a:lnTo>
                  <a:lnTo>
                    <a:pt x="682" y="1174"/>
                  </a:lnTo>
                  <a:lnTo>
                    <a:pt x="683" y="1180"/>
                  </a:lnTo>
                  <a:lnTo>
                    <a:pt x="684" y="1186"/>
                  </a:lnTo>
                  <a:lnTo>
                    <a:pt x="684" y="1191"/>
                  </a:lnTo>
                  <a:lnTo>
                    <a:pt x="686" y="1194"/>
                  </a:lnTo>
                  <a:lnTo>
                    <a:pt x="687" y="1196"/>
                  </a:lnTo>
                  <a:lnTo>
                    <a:pt x="688" y="1197"/>
                  </a:lnTo>
                  <a:lnTo>
                    <a:pt x="688" y="1197"/>
                  </a:lnTo>
                  <a:lnTo>
                    <a:pt x="689" y="1197"/>
                  </a:lnTo>
                  <a:lnTo>
                    <a:pt x="691" y="1197"/>
                  </a:lnTo>
                  <a:lnTo>
                    <a:pt x="692" y="1196"/>
                  </a:lnTo>
                  <a:lnTo>
                    <a:pt x="692" y="1194"/>
                  </a:lnTo>
                  <a:lnTo>
                    <a:pt x="693" y="1192"/>
                  </a:lnTo>
                  <a:lnTo>
                    <a:pt x="694" y="1190"/>
                  </a:lnTo>
                  <a:lnTo>
                    <a:pt x="696" y="1188"/>
                  </a:lnTo>
                  <a:lnTo>
                    <a:pt x="696" y="1186"/>
                  </a:lnTo>
                  <a:lnTo>
                    <a:pt x="697" y="1185"/>
                  </a:lnTo>
                  <a:lnTo>
                    <a:pt x="698" y="1185"/>
                  </a:lnTo>
                  <a:lnTo>
                    <a:pt x="699" y="1185"/>
                  </a:lnTo>
                  <a:lnTo>
                    <a:pt x="699" y="1186"/>
                  </a:lnTo>
                  <a:lnTo>
                    <a:pt x="701" y="1188"/>
                  </a:lnTo>
                  <a:lnTo>
                    <a:pt x="702" y="1189"/>
                  </a:lnTo>
                  <a:lnTo>
                    <a:pt x="703" y="1190"/>
                  </a:lnTo>
                  <a:lnTo>
                    <a:pt x="703" y="1190"/>
                  </a:lnTo>
                  <a:lnTo>
                    <a:pt x="704" y="1190"/>
                  </a:lnTo>
                  <a:lnTo>
                    <a:pt x="706" y="1190"/>
                  </a:lnTo>
                  <a:lnTo>
                    <a:pt x="707" y="1190"/>
                  </a:lnTo>
                  <a:lnTo>
                    <a:pt x="707" y="1189"/>
                  </a:lnTo>
                  <a:lnTo>
                    <a:pt x="708" y="1188"/>
                  </a:lnTo>
                  <a:lnTo>
                    <a:pt x="709" y="1186"/>
                  </a:lnTo>
                  <a:lnTo>
                    <a:pt x="710" y="1185"/>
                  </a:lnTo>
                  <a:lnTo>
                    <a:pt x="710" y="1184"/>
                  </a:lnTo>
                  <a:lnTo>
                    <a:pt x="712" y="1181"/>
                  </a:lnTo>
                  <a:lnTo>
                    <a:pt x="713" y="1180"/>
                  </a:lnTo>
                  <a:lnTo>
                    <a:pt x="714" y="1178"/>
                  </a:lnTo>
                  <a:lnTo>
                    <a:pt x="714" y="1174"/>
                  </a:lnTo>
                  <a:lnTo>
                    <a:pt x="715" y="1171"/>
                  </a:lnTo>
                  <a:lnTo>
                    <a:pt x="717" y="1168"/>
                  </a:lnTo>
                  <a:lnTo>
                    <a:pt x="718" y="1164"/>
                  </a:lnTo>
                  <a:lnTo>
                    <a:pt x="718" y="1160"/>
                  </a:lnTo>
                  <a:lnTo>
                    <a:pt x="719" y="1156"/>
                  </a:lnTo>
                  <a:lnTo>
                    <a:pt x="720" y="1153"/>
                  </a:lnTo>
                  <a:lnTo>
                    <a:pt x="722" y="1148"/>
                  </a:lnTo>
                  <a:lnTo>
                    <a:pt x="722" y="1145"/>
                  </a:lnTo>
                  <a:lnTo>
                    <a:pt x="723" y="1142"/>
                  </a:lnTo>
                  <a:lnTo>
                    <a:pt x="724" y="1139"/>
                  </a:lnTo>
                  <a:lnTo>
                    <a:pt x="725" y="1138"/>
                  </a:lnTo>
                  <a:lnTo>
                    <a:pt x="725" y="1135"/>
                  </a:lnTo>
                  <a:lnTo>
                    <a:pt x="727" y="1135"/>
                  </a:lnTo>
                  <a:lnTo>
                    <a:pt x="728" y="1135"/>
                  </a:lnTo>
                  <a:lnTo>
                    <a:pt x="729" y="1135"/>
                  </a:lnTo>
                  <a:lnTo>
                    <a:pt x="730" y="1135"/>
                  </a:lnTo>
                  <a:lnTo>
                    <a:pt x="730" y="1137"/>
                  </a:lnTo>
                  <a:lnTo>
                    <a:pt x="732" y="1139"/>
                  </a:lnTo>
                  <a:lnTo>
                    <a:pt x="733" y="1140"/>
                  </a:lnTo>
                  <a:lnTo>
                    <a:pt x="734" y="1143"/>
                  </a:lnTo>
                  <a:lnTo>
                    <a:pt x="734" y="1145"/>
                  </a:lnTo>
                  <a:lnTo>
                    <a:pt x="735" y="1148"/>
                  </a:lnTo>
                  <a:lnTo>
                    <a:pt x="737" y="1152"/>
                  </a:lnTo>
                  <a:lnTo>
                    <a:pt x="738" y="1154"/>
                  </a:lnTo>
                  <a:lnTo>
                    <a:pt x="738" y="1156"/>
                  </a:lnTo>
                  <a:lnTo>
                    <a:pt x="739" y="1160"/>
                  </a:lnTo>
                  <a:lnTo>
                    <a:pt x="740" y="1163"/>
                  </a:lnTo>
                  <a:lnTo>
                    <a:pt x="742" y="1165"/>
                  </a:lnTo>
                  <a:lnTo>
                    <a:pt x="742" y="1166"/>
                  </a:lnTo>
                  <a:lnTo>
                    <a:pt x="743" y="1168"/>
                  </a:lnTo>
                  <a:lnTo>
                    <a:pt x="744" y="1169"/>
                  </a:lnTo>
                  <a:lnTo>
                    <a:pt x="745" y="1168"/>
                  </a:lnTo>
                  <a:lnTo>
                    <a:pt x="745" y="1165"/>
                  </a:lnTo>
                  <a:lnTo>
                    <a:pt x="746" y="1159"/>
                  </a:lnTo>
                  <a:lnTo>
                    <a:pt x="748" y="1149"/>
                  </a:lnTo>
                  <a:lnTo>
                    <a:pt x="749" y="1135"/>
                  </a:lnTo>
                  <a:lnTo>
                    <a:pt x="749" y="1118"/>
                  </a:lnTo>
                  <a:lnTo>
                    <a:pt x="750" y="1099"/>
                  </a:lnTo>
                  <a:lnTo>
                    <a:pt x="751" y="1082"/>
                  </a:lnTo>
                  <a:lnTo>
                    <a:pt x="753" y="1068"/>
                  </a:lnTo>
                  <a:lnTo>
                    <a:pt x="753" y="1061"/>
                  </a:lnTo>
                  <a:lnTo>
                    <a:pt x="754" y="1060"/>
                  </a:lnTo>
                  <a:lnTo>
                    <a:pt x="755" y="1066"/>
                  </a:lnTo>
                  <a:lnTo>
                    <a:pt x="756" y="1076"/>
                  </a:lnTo>
                  <a:lnTo>
                    <a:pt x="756" y="1088"/>
                  </a:lnTo>
                  <a:lnTo>
                    <a:pt x="758" y="1102"/>
                  </a:lnTo>
                  <a:lnTo>
                    <a:pt x="759" y="1114"/>
                  </a:lnTo>
                  <a:lnTo>
                    <a:pt x="760" y="1125"/>
                  </a:lnTo>
                  <a:lnTo>
                    <a:pt x="760" y="1135"/>
                  </a:lnTo>
                  <a:lnTo>
                    <a:pt x="761" y="1144"/>
                  </a:lnTo>
                  <a:lnTo>
                    <a:pt x="763" y="1152"/>
                  </a:lnTo>
                  <a:lnTo>
                    <a:pt x="764" y="1158"/>
                  </a:lnTo>
                  <a:lnTo>
                    <a:pt x="764" y="1164"/>
                  </a:lnTo>
                  <a:lnTo>
                    <a:pt x="765" y="1169"/>
                  </a:lnTo>
                  <a:lnTo>
                    <a:pt x="766" y="1173"/>
                  </a:lnTo>
                  <a:lnTo>
                    <a:pt x="768" y="1176"/>
                  </a:lnTo>
                  <a:lnTo>
                    <a:pt x="768" y="1180"/>
                  </a:lnTo>
                  <a:lnTo>
                    <a:pt x="769" y="1183"/>
                  </a:lnTo>
                  <a:lnTo>
                    <a:pt x="770" y="1185"/>
                  </a:lnTo>
                  <a:lnTo>
                    <a:pt x="771" y="1188"/>
                  </a:lnTo>
                  <a:lnTo>
                    <a:pt x="771" y="1189"/>
                  </a:lnTo>
                  <a:lnTo>
                    <a:pt x="773" y="1190"/>
                  </a:lnTo>
                  <a:lnTo>
                    <a:pt x="774" y="1190"/>
                  </a:lnTo>
                  <a:lnTo>
                    <a:pt x="775" y="1191"/>
                  </a:lnTo>
                  <a:lnTo>
                    <a:pt x="775" y="1191"/>
                  </a:lnTo>
                  <a:lnTo>
                    <a:pt x="776" y="1191"/>
                  </a:lnTo>
                  <a:lnTo>
                    <a:pt x="778" y="1191"/>
                  </a:lnTo>
                  <a:lnTo>
                    <a:pt x="779" y="1190"/>
                  </a:lnTo>
                  <a:lnTo>
                    <a:pt x="779" y="1190"/>
                  </a:lnTo>
                  <a:lnTo>
                    <a:pt x="780" y="1190"/>
                  </a:lnTo>
                  <a:lnTo>
                    <a:pt x="781" y="1190"/>
                  </a:lnTo>
                  <a:lnTo>
                    <a:pt x="782" y="1191"/>
                  </a:lnTo>
                  <a:lnTo>
                    <a:pt x="782" y="1191"/>
                  </a:lnTo>
                  <a:lnTo>
                    <a:pt x="784" y="1191"/>
                  </a:lnTo>
                  <a:lnTo>
                    <a:pt x="785" y="1192"/>
                  </a:lnTo>
                  <a:lnTo>
                    <a:pt x="786" y="1194"/>
                  </a:lnTo>
                  <a:lnTo>
                    <a:pt x="787" y="1194"/>
                  </a:lnTo>
                  <a:lnTo>
                    <a:pt x="787" y="1195"/>
                  </a:lnTo>
                  <a:lnTo>
                    <a:pt x="789" y="1195"/>
                  </a:lnTo>
                  <a:lnTo>
                    <a:pt x="790" y="1196"/>
                  </a:lnTo>
                  <a:lnTo>
                    <a:pt x="791" y="1196"/>
                  </a:lnTo>
                  <a:lnTo>
                    <a:pt x="791" y="1195"/>
                  </a:lnTo>
                  <a:lnTo>
                    <a:pt x="792" y="1195"/>
                  </a:lnTo>
                  <a:lnTo>
                    <a:pt x="794" y="1194"/>
                  </a:lnTo>
                  <a:lnTo>
                    <a:pt x="795" y="1194"/>
                  </a:lnTo>
                  <a:lnTo>
                    <a:pt x="795" y="1192"/>
                  </a:lnTo>
                  <a:lnTo>
                    <a:pt x="796" y="1192"/>
                  </a:lnTo>
                  <a:lnTo>
                    <a:pt x="797" y="1191"/>
                  </a:lnTo>
                  <a:lnTo>
                    <a:pt x="799" y="1191"/>
                  </a:lnTo>
                  <a:lnTo>
                    <a:pt x="799" y="1191"/>
                  </a:lnTo>
                  <a:lnTo>
                    <a:pt x="800" y="1191"/>
                  </a:lnTo>
                  <a:lnTo>
                    <a:pt x="801" y="1191"/>
                  </a:lnTo>
                  <a:lnTo>
                    <a:pt x="802" y="1190"/>
                  </a:lnTo>
                  <a:lnTo>
                    <a:pt x="802" y="1190"/>
                  </a:lnTo>
                  <a:lnTo>
                    <a:pt x="804" y="1190"/>
                  </a:lnTo>
                  <a:lnTo>
                    <a:pt x="805" y="1190"/>
                  </a:lnTo>
                  <a:lnTo>
                    <a:pt x="806" y="1190"/>
                  </a:lnTo>
                  <a:lnTo>
                    <a:pt x="806" y="1190"/>
                  </a:lnTo>
                  <a:lnTo>
                    <a:pt x="807" y="1191"/>
                  </a:lnTo>
                  <a:lnTo>
                    <a:pt x="809" y="1191"/>
                  </a:lnTo>
                  <a:lnTo>
                    <a:pt x="810" y="1191"/>
                  </a:lnTo>
                  <a:lnTo>
                    <a:pt x="810" y="1191"/>
                  </a:lnTo>
                  <a:lnTo>
                    <a:pt x="811" y="1191"/>
                  </a:lnTo>
                  <a:lnTo>
                    <a:pt x="812" y="1191"/>
                  </a:lnTo>
                  <a:lnTo>
                    <a:pt x="814" y="1192"/>
                  </a:lnTo>
                  <a:lnTo>
                    <a:pt x="814" y="1192"/>
                  </a:lnTo>
                  <a:lnTo>
                    <a:pt x="815" y="1192"/>
                  </a:lnTo>
                  <a:lnTo>
                    <a:pt x="816" y="1191"/>
                  </a:lnTo>
                  <a:lnTo>
                    <a:pt x="817" y="1191"/>
                  </a:lnTo>
                  <a:lnTo>
                    <a:pt x="817" y="1190"/>
                  </a:lnTo>
                  <a:lnTo>
                    <a:pt x="818" y="1189"/>
                  </a:lnTo>
                  <a:lnTo>
                    <a:pt x="820" y="1188"/>
                  </a:lnTo>
                  <a:lnTo>
                    <a:pt x="821" y="1185"/>
                  </a:lnTo>
                  <a:lnTo>
                    <a:pt x="821" y="1184"/>
                  </a:lnTo>
                  <a:lnTo>
                    <a:pt x="822" y="1181"/>
                  </a:lnTo>
                  <a:lnTo>
                    <a:pt x="823" y="1179"/>
                  </a:lnTo>
                  <a:lnTo>
                    <a:pt x="825" y="1176"/>
                  </a:lnTo>
                  <a:lnTo>
                    <a:pt x="825" y="1174"/>
                  </a:lnTo>
                  <a:lnTo>
                    <a:pt x="826" y="1171"/>
                  </a:lnTo>
                  <a:lnTo>
                    <a:pt x="827" y="1170"/>
                  </a:lnTo>
                  <a:lnTo>
                    <a:pt x="828" y="1169"/>
                  </a:lnTo>
                  <a:lnTo>
                    <a:pt x="828" y="1169"/>
                  </a:lnTo>
                  <a:lnTo>
                    <a:pt x="830" y="1169"/>
                  </a:lnTo>
                  <a:lnTo>
                    <a:pt x="831" y="1169"/>
                  </a:lnTo>
                  <a:lnTo>
                    <a:pt x="832" y="1170"/>
                  </a:lnTo>
                  <a:lnTo>
                    <a:pt x="832" y="1171"/>
                  </a:lnTo>
                  <a:lnTo>
                    <a:pt x="833" y="1174"/>
                  </a:lnTo>
                  <a:lnTo>
                    <a:pt x="835" y="1176"/>
                  </a:lnTo>
                  <a:lnTo>
                    <a:pt x="836" y="1178"/>
                  </a:lnTo>
                  <a:lnTo>
                    <a:pt x="836" y="1180"/>
                  </a:lnTo>
                  <a:lnTo>
                    <a:pt x="837" y="1181"/>
                  </a:lnTo>
                  <a:lnTo>
                    <a:pt x="838" y="1183"/>
                  </a:lnTo>
                  <a:lnTo>
                    <a:pt x="840" y="1184"/>
                  </a:lnTo>
                  <a:lnTo>
                    <a:pt x="841" y="1185"/>
                  </a:lnTo>
                  <a:lnTo>
                    <a:pt x="841" y="1186"/>
                  </a:lnTo>
                  <a:lnTo>
                    <a:pt x="842" y="1186"/>
                  </a:lnTo>
                  <a:lnTo>
                    <a:pt x="843" y="1186"/>
                  </a:lnTo>
                  <a:lnTo>
                    <a:pt x="845" y="1188"/>
                  </a:lnTo>
                  <a:lnTo>
                    <a:pt x="845" y="1188"/>
                  </a:lnTo>
                  <a:lnTo>
                    <a:pt x="846" y="1188"/>
                  </a:lnTo>
                  <a:lnTo>
                    <a:pt x="847" y="1189"/>
                  </a:lnTo>
                  <a:lnTo>
                    <a:pt x="848" y="1189"/>
                  </a:lnTo>
                  <a:lnTo>
                    <a:pt x="848" y="1190"/>
                  </a:lnTo>
                  <a:lnTo>
                    <a:pt x="850" y="1190"/>
                  </a:lnTo>
                  <a:lnTo>
                    <a:pt x="851" y="1190"/>
                  </a:lnTo>
                  <a:lnTo>
                    <a:pt x="852" y="1190"/>
                  </a:lnTo>
                  <a:lnTo>
                    <a:pt x="852" y="1191"/>
                  </a:lnTo>
                  <a:lnTo>
                    <a:pt x="853" y="1191"/>
                  </a:lnTo>
                  <a:lnTo>
                    <a:pt x="854" y="1191"/>
                  </a:lnTo>
                  <a:lnTo>
                    <a:pt x="856" y="1191"/>
                  </a:lnTo>
                  <a:lnTo>
                    <a:pt x="856" y="1191"/>
                  </a:lnTo>
                  <a:lnTo>
                    <a:pt x="857" y="1191"/>
                  </a:lnTo>
                  <a:lnTo>
                    <a:pt x="858" y="1191"/>
                  </a:lnTo>
                  <a:lnTo>
                    <a:pt x="859" y="1191"/>
                  </a:lnTo>
                  <a:lnTo>
                    <a:pt x="859" y="1191"/>
                  </a:lnTo>
                  <a:lnTo>
                    <a:pt x="861" y="1191"/>
                  </a:lnTo>
                  <a:lnTo>
                    <a:pt x="862" y="1191"/>
                  </a:lnTo>
                  <a:lnTo>
                    <a:pt x="863" y="1191"/>
                  </a:lnTo>
                  <a:lnTo>
                    <a:pt x="863" y="1191"/>
                  </a:lnTo>
                  <a:lnTo>
                    <a:pt x="864" y="1191"/>
                  </a:lnTo>
                  <a:lnTo>
                    <a:pt x="866" y="1190"/>
                  </a:lnTo>
                  <a:lnTo>
                    <a:pt x="867" y="1190"/>
                  </a:lnTo>
                  <a:lnTo>
                    <a:pt x="867" y="1190"/>
                  </a:lnTo>
                  <a:lnTo>
                    <a:pt x="868" y="1191"/>
                  </a:lnTo>
                  <a:lnTo>
                    <a:pt x="869" y="1191"/>
                  </a:lnTo>
                  <a:lnTo>
                    <a:pt x="871" y="1191"/>
                  </a:lnTo>
                  <a:lnTo>
                    <a:pt x="871" y="1191"/>
                  </a:lnTo>
                  <a:lnTo>
                    <a:pt x="872" y="1191"/>
                  </a:lnTo>
                  <a:lnTo>
                    <a:pt x="873" y="1191"/>
                  </a:lnTo>
                  <a:lnTo>
                    <a:pt x="874" y="1190"/>
                  </a:lnTo>
                  <a:lnTo>
                    <a:pt x="874" y="1190"/>
                  </a:lnTo>
                  <a:lnTo>
                    <a:pt x="876" y="1190"/>
                  </a:lnTo>
                  <a:lnTo>
                    <a:pt x="877" y="1190"/>
                  </a:lnTo>
                  <a:lnTo>
                    <a:pt x="878" y="1190"/>
                  </a:lnTo>
                  <a:lnTo>
                    <a:pt x="878" y="1190"/>
                  </a:lnTo>
                  <a:lnTo>
                    <a:pt x="879" y="1190"/>
                  </a:lnTo>
                  <a:lnTo>
                    <a:pt x="881" y="1190"/>
                  </a:lnTo>
                  <a:lnTo>
                    <a:pt x="882" y="1190"/>
                  </a:lnTo>
                  <a:lnTo>
                    <a:pt x="882" y="1190"/>
                  </a:lnTo>
                  <a:lnTo>
                    <a:pt x="883" y="1190"/>
                  </a:lnTo>
                  <a:lnTo>
                    <a:pt x="884" y="1190"/>
                  </a:lnTo>
                  <a:lnTo>
                    <a:pt x="886" y="1190"/>
                  </a:lnTo>
                  <a:lnTo>
                    <a:pt x="886" y="1190"/>
                  </a:lnTo>
                  <a:lnTo>
                    <a:pt x="887" y="1190"/>
                  </a:lnTo>
                  <a:lnTo>
                    <a:pt x="888" y="1190"/>
                  </a:lnTo>
                  <a:lnTo>
                    <a:pt x="889" y="1190"/>
                  </a:lnTo>
                  <a:lnTo>
                    <a:pt x="889" y="1190"/>
                  </a:lnTo>
                  <a:lnTo>
                    <a:pt x="890" y="1190"/>
                  </a:lnTo>
                  <a:lnTo>
                    <a:pt x="892" y="1190"/>
                  </a:lnTo>
                  <a:lnTo>
                    <a:pt x="893" y="1190"/>
                  </a:lnTo>
                  <a:lnTo>
                    <a:pt x="893" y="1191"/>
                  </a:lnTo>
                  <a:lnTo>
                    <a:pt x="894" y="1191"/>
                  </a:lnTo>
                  <a:lnTo>
                    <a:pt x="895" y="1191"/>
                  </a:lnTo>
                  <a:lnTo>
                    <a:pt x="897" y="1191"/>
                  </a:lnTo>
                  <a:lnTo>
                    <a:pt x="898" y="1191"/>
                  </a:lnTo>
                  <a:lnTo>
                    <a:pt x="898" y="1191"/>
                  </a:lnTo>
                  <a:lnTo>
                    <a:pt x="899" y="1191"/>
                  </a:lnTo>
                  <a:lnTo>
                    <a:pt x="900" y="1191"/>
                  </a:lnTo>
                  <a:lnTo>
                    <a:pt x="902" y="1191"/>
                  </a:lnTo>
                  <a:lnTo>
                    <a:pt x="902" y="1192"/>
                  </a:lnTo>
                  <a:lnTo>
                    <a:pt x="903" y="1192"/>
                  </a:lnTo>
                  <a:lnTo>
                    <a:pt x="904" y="1192"/>
                  </a:lnTo>
                  <a:lnTo>
                    <a:pt x="905" y="1194"/>
                  </a:lnTo>
                  <a:lnTo>
                    <a:pt x="905" y="1195"/>
                  </a:lnTo>
                  <a:lnTo>
                    <a:pt x="907" y="1195"/>
                  </a:lnTo>
                  <a:lnTo>
                    <a:pt x="908" y="1195"/>
                  </a:lnTo>
                  <a:lnTo>
                    <a:pt x="909" y="1194"/>
                  </a:lnTo>
                  <a:lnTo>
                    <a:pt x="909" y="1194"/>
                  </a:lnTo>
                  <a:lnTo>
                    <a:pt x="910" y="1192"/>
                  </a:lnTo>
                  <a:lnTo>
                    <a:pt x="912" y="1190"/>
                  </a:lnTo>
                  <a:lnTo>
                    <a:pt x="913" y="1190"/>
                  </a:lnTo>
                  <a:lnTo>
                    <a:pt x="913" y="1189"/>
                  </a:lnTo>
                  <a:lnTo>
                    <a:pt x="914" y="1189"/>
                  </a:lnTo>
                  <a:lnTo>
                    <a:pt x="915" y="1189"/>
                  </a:lnTo>
                  <a:lnTo>
                    <a:pt x="917" y="1190"/>
                  </a:lnTo>
                  <a:lnTo>
                    <a:pt x="917" y="1190"/>
                  </a:lnTo>
                  <a:lnTo>
                    <a:pt x="918" y="1190"/>
                  </a:lnTo>
                  <a:lnTo>
                    <a:pt x="919" y="1190"/>
                  </a:lnTo>
                  <a:lnTo>
                    <a:pt x="920" y="1191"/>
                  </a:lnTo>
                  <a:lnTo>
                    <a:pt x="920" y="1191"/>
                  </a:lnTo>
                  <a:lnTo>
                    <a:pt x="922" y="1191"/>
                  </a:lnTo>
                  <a:lnTo>
                    <a:pt x="923" y="1191"/>
                  </a:lnTo>
                  <a:lnTo>
                    <a:pt x="924" y="1191"/>
                  </a:lnTo>
                  <a:lnTo>
                    <a:pt x="924" y="1191"/>
                  </a:lnTo>
                  <a:lnTo>
                    <a:pt x="925" y="1191"/>
                  </a:lnTo>
                  <a:lnTo>
                    <a:pt x="926" y="1191"/>
                  </a:lnTo>
                  <a:lnTo>
                    <a:pt x="928" y="1191"/>
                  </a:lnTo>
                  <a:lnTo>
                    <a:pt x="928" y="1191"/>
                  </a:lnTo>
                  <a:lnTo>
                    <a:pt x="929" y="1191"/>
                  </a:lnTo>
                  <a:lnTo>
                    <a:pt x="930" y="1191"/>
                  </a:lnTo>
                  <a:lnTo>
                    <a:pt x="931" y="1191"/>
                  </a:lnTo>
                  <a:lnTo>
                    <a:pt x="931" y="1190"/>
                  </a:lnTo>
                  <a:lnTo>
                    <a:pt x="933" y="1190"/>
                  </a:lnTo>
                  <a:lnTo>
                    <a:pt x="934" y="1190"/>
                  </a:lnTo>
                  <a:lnTo>
                    <a:pt x="935" y="1190"/>
                  </a:lnTo>
                  <a:lnTo>
                    <a:pt x="935" y="1190"/>
                  </a:lnTo>
                  <a:lnTo>
                    <a:pt x="936" y="1191"/>
                  </a:lnTo>
                  <a:lnTo>
                    <a:pt x="938" y="1191"/>
                  </a:lnTo>
                  <a:lnTo>
                    <a:pt x="939" y="1191"/>
                  </a:lnTo>
                  <a:lnTo>
                    <a:pt x="939" y="1191"/>
                  </a:lnTo>
                  <a:lnTo>
                    <a:pt x="940" y="1191"/>
                  </a:lnTo>
                  <a:lnTo>
                    <a:pt x="941" y="1191"/>
                  </a:lnTo>
                  <a:lnTo>
                    <a:pt x="943" y="1191"/>
                  </a:lnTo>
                  <a:lnTo>
                    <a:pt x="943" y="1190"/>
                  </a:lnTo>
                  <a:lnTo>
                    <a:pt x="944" y="1190"/>
                  </a:lnTo>
                  <a:lnTo>
                    <a:pt x="945" y="1189"/>
                  </a:lnTo>
                  <a:lnTo>
                    <a:pt x="946" y="1188"/>
                  </a:lnTo>
                  <a:lnTo>
                    <a:pt x="946" y="1186"/>
                  </a:lnTo>
                  <a:lnTo>
                    <a:pt x="948" y="1185"/>
                  </a:lnTo>
                  <a:lnTo>
                    <a:pt x="949" y="1183"/>
                  </a:lnTo>
                  <a:lnTo>
                    <a:pt x="950" y="1181"/>
                  </a:lnTo>
                  <a:lnTo>
                    <a:pt x="950" y="1179"/>
                  </a:lnTo>
                  <a:lnTo>
                    <a:pt x="951" y="1176"/>
                  </a:lnTo>
                  <a:lnTo>
                    <a:pt x="953" y="1174"/>
                  </a:lnTo>
                  <a:lnTo>
                    <a:pt x="954" y="1174"/>
                  </a:lnTo>
                  <a:lnTo>
                    <a:pt x="955" y="1173"/>
                  </a:lnTo>
                  <a:lnTo>
                    <a:pt x="955" y="1174"/>
                  </a:lnTo>
                  <a:lnTo>
                    <a:pt x="956" y="1176"/>
                  </a:lnTo>
                  <a:lnTo>
                    <a:pt x="958" y="1178"/>
                  </a:lnTo>
                  <a:lnTo>
                    <a:pt x="959" y="1180"/>
                  </a:lnTo>
                  <a:lnTo>
                    <a:pt x="959" y="1183"/>
                  </a:lnTo>
                  <a:lnTo>
                    <a:pt x="960" y="1184"/>
                  </a:lnTo>
                  <a:lnTo>
                    <a:pt x="961" y="1186"/>
                  </a:lnTo>
                  <a:lnTo>
                    <a:pt x="962" y="1186"/>
                  </a:lnTo>
                  <a:lnTo>
                    <a:pt x="962" y="1188"/>
                  </a:lnTo>
                  <a:lnTo>
                    <a:pt x="964" y="1188"/>
                  </a:lnTo>
                  <a:lnTo>
                    <a:pt x="965" y="1189"/>
                  </a:lnTo>
                  <a:lnTo>
                    <a:pt x="966" y="1189"/>
                  </a:lnTo>
                  <a:lnTo>
                    <a:pt x="966" y="1189"/>
                  </a:lnTo>
                  <a:lnTo>
                    <a:pt x="967" y="1189"/>
                  </a:lnTo>
                  <a:lnTo>
                    <a:pt x="969" y="1189"/>
                  </a:lnTo>
                  <a:lnTo>
                    <a:pt x="970" y="1189"/>
                  </a:lnTo>
                  <a:lnTo>
                    <a:pt x="970" y="1189"/>
                  </a:lnTo>
                  <a:lnTo>
                    <a:pt x="971" y="1189"/>
                  </a:lnTo>
                  <a:lnTo>
                    <a:pt x="972" y="1189"/>
                  </a:lnTo>
                  <a:lnTo>
                    <a:pt x="974" y="1189"/>
                  </a:lnTo>
                  <a:lnTo>
                    <a:pt x="974" y="1190"/>
                  </a:lnTo>
                  <a:lnTo>
                    <a:pt x="975" y="1190"/>
                  </a:lnTo>
                  <a:lnTo>
                    <a:pt x="976" y="1190"/>
                  </a:lnTo>
                  <a:lnTo>
                    <a:pt x="977" y="1191"/>
                  </a:lnTo>
                  <a:lnTo>
                    <a:pt x="977" y="1191"/>
                  </a:lnTo>
                  <a:lnTo>
                    <a:pt x="979" y="1191"/>
                  </a:lnTo>
                  <a:lnTo>
                    <a:pt x="980" y="1191"/>
                  </a:lnTo>
                  <a:lnTo>
                    <a:pt x="981" y="1191"/>
                  </a:lnTo>
                  <a:lnTo>
                    <a:pt x="981" y="1191"/>
                  </a:lnTo>
                  <a:lnTo>
                    <a:pt x="982" y="1191"/>
                  </a:lnTo>
                  <a:lnTo>
                    <a:pt x="984" y="1191"/>
                  </a:lnTo>
                  <a:lnTo>
                    <a:pt x="985" y="1191"/>
                  </a:lnTo>
                  <a:lnTo>
                    <a:pt x="985" y="1191"/>
                  </a:lnTo>
                  <a:lnTo>
                    <a:pt x="986" y="1191"/>
                  </a:lnTo>
                  <a:lnTo>
                    <a:pt x="987" y="1191"/>
                  </a:lnTo>
                  <a:lnTo>
                    <a:pt x="989" y="1191"/>
                  </a:lnTo>
                  <a:lnTo>
                    <a:pt x="989" y="1191"/>
                  </a:lnTo>
                  <a:lnTo>
                    <a:pt x="990" y="1191"/>
                  </a:lnTo>
                  <a:lnTo>
                    <a:pt x="991" y="1191"/>
                  </a:lnTo>
                  <a:lnTo>
                    <a:pt x="992" y="1191"/>
                  </a:lnTo>
                  <a:lnTo>
                    <a:pt x="992" y="1191"/>
                  </a:lnTo>
                  <a:lnTo>
                    <a:pt x="994" y="1191"/>
                  </a:lnTo>
                  <a:lnTo>
                    <a:pt x="995" y="1191"/>
                  </a:lnTo>
                  <a:lnTo>
                    <a:pt x="996" y="1191"/>
                  </a:lnTo>
                  <a:lnTo>
                    <a:pt x="996" y="1191"/>
                  </a:lnTo>
                  <a:lnTo>
                    <a:pt x="997" y="1191"/>
                  </a:lnTo>
                  <a:lnTo>
                    <a:pt x="998" y="1191"/>
                  </a:lnTo>
                  <a:lnTo>
                    <a:pt x="1000" y="1191"/>
                  </a:lnTo>
                  <a:lnTo>
                    <a:pt x="1000" y="1191"/>
                  </a:lnTo>
                  <a:lnTo>
                    <a:pt x="1001" y="1191"/>
                  </a:lnTo>
                  <a:lnTo>
                    <a:pt x="1002" y="1191"/>
                  </a:lnTo>
                  <a:lnTo>
                    <a:pt x="1003" y="1191"/>
                  </a:lnTo>
                  <a:lnTo>
                    <a:pt x="1003" y="1191"/>
                  </a:lnTo>
                  <a:lnTo>
                    <a:pt x="1005" y="1190"/>
                  </a:lnTo>
                  <a:lnTo>
                    <a:pt x="1006" y="1190"/>
                  </a:lnTo>
                  <a:lnTo>
                    <a:pt x="1007" y="1189"/>
                  </a:lnTo>
                  <a:lnTo>
                    <a:pt x="1008" y="1189"/>
                  </a:lnTo>
                  <a:lnTo>
                    <a:pt x="1008" y="1189"/>
                  </a:lnTo>
                  <a:lnTo>
                    <a:pt x="1010" y="1189"/>
                  </a:lnTo>
                  <a:lnTo>
                    <a:pt x="1011" y="1190"/>
                  </a:lnTo>
                  <a:lnTo>
                    <a:pt x="1012" y="1190"/>
                  </a:lnTo>
                  <a:lnTo>
                    <a:pt x="1012" y="1190"/>
                  </a:lnTo>
                  <a:lnTo>
                    <a:pt x="1013" y="1190"/>
                  </a:lnTo>
                  <a:lnTo>
                    <a:pt x="1015" y="1190"/>
                  </a:lnTo>
                  <a:lnTo>
                    <a:pt x="1016" y="1191"/>
                  </a:lnTo>
                  <a:lnTo>
                    <a:pt x="1016" y="1191"/>
                  </a:lnTo>
                  <a:lnTo>
                    <a:pt x="1017" y="1191"/>
                  </a:lnTo>
                  <a:lnTo>
                    <a:pt x="1018" y="1191"/>
                  </a:lnTo>
                  <a:lnTo>
                    <a:pt x="1020" y="1191"/>
                  </a:lnTo>
                  <a:lnTo>
                    <a:pt x="1020" y="1191"/>
                  </a:lnTo>
                  <a:lnTo>
                    <a:pt x="1021" y="1191"/>
                  </a:lnTo>
                  <a:lnTo>
                    <a:pt x="1022" y="1191"/>
                  </a:lnTo>
                  <a:lnTo>
                    <a:pt x="1023" y="1191"/>
                  </a:lnTo>
                  <a:lnTo>
                    <a:pt x="1023" y="1191"/>
                  </a:lnTo>
                  <a:lnTo>
                    <a:pt x="1025" y="1191"/>
                  </a:lnTo>
                  <a:lnTo>
                    <a:pt x="1026" y="1191"/>
                  </a:lnTo>
                  <a:lnTo>
                    <a:pt x="1027" y="1191"/>
                  </a:lnTo>
                  <a:lnTo>
                    <a:pt x="1027" y="1191"/>
                  </a:lnTo>
                  <a:lnTo>
                    <a:pt x="1028" y="1191"/>
                  </a:lnTo>
                  <a:lnTo>
                    <a:pt x="1029" y="1191"/>
                  </a:lnTo>
                  <a:lnTo>
                    <a:pt x="1031" y="1191"/>
                  </a:lnTo>
                  <a:lnTo>
                    <a:pt x="1031" y="1190"/>
                  </a:lnTo>
                  <a:lnTo>
                    <a:pt x="1032" y="1190"/>
                  </a:lnTo>
                  <a:lnTo>
                    <a:pt x="1033" y="1190"/>
                  </a:lnTo>
                  <a:lnTo>
                    <a:pt x="1034" y="1190"/>
                  </a:lnTo>
                  <a:lnTo>
                    <a:pt x="1034" y="1190"/>
                  </a:lnTo>
                  <a:lnTo>
                    <a:pt x="1036" y="1190"/>
                  </a:lnTo>
                  <a:lnTo>
                    <a:pt x="1037" y="1190"/>
                  </a:lnTo>
                  <a:lnTo>
                    <a:pt x="1038" y="1190"/>
                  </a:lnTo>
                  <a:lnTo>
                    <a:pt x="1038" y="1190"/>
                  </a:lnTo>
                  <a:lnTo>
                    <a:pt x="1039" y="1190"/>
                  </a:lnTo>
                  <a:lnTo>
                    <a:pt x="1041" y="1190"/>
                  </a:lnTo>
                  <a:lnTo>
                    <a:pt x="1042" y="1190"/>
                  </a:lnTo>
                  <a:lnTo>
                    <a:pt x="1042" y="1190"/>
                  </a:lnTo>
                  <a:lnTo>
                    <a:pt x="1043" y="1190"/>
                  </a:lnTo>
                  <a:lnTo>
                    <a:pt x="1044" y="1190"/>
                  </a:lnTo>
                  <a:lnTo>
                    <a:pt x="1046" y="1190"/>
                  </a:lnTo>
                  <a:lnTo>
                    <a:pt x="1046" y="1190"/>
                  </a:lnTo>
                  <a:lnTo>
                    <a:pt x="1047" y="1190"/>
                  </a:lnTo>
                  <a:lnTo>
                    <a:pt x="1048" y="1190"/>
                  </a:lnTo>
                  <a:lnTo>
                    <a:pt x="1049" y="1190"/>
                  </a:lnTo>
                  <a:lnTo>
                    <a:pt x="1049" y="1190"/>
                  </a:lnTo>
                  <a:lnTo>
                    <a:pt x="1051" y="1190"/>
                  </a:lnTo>
                  <a:lnTo>
                    <a:pt x="1052" y="1190"/>
                  </a:lnTo>
                  <a:lnTo>
                    <a:pt x="1053" y="1190"/>
                  </a:lnTo>
                  <a:lnTo>
                    <a:pt x="1053" y="1190"/>
                  </a:lnTo>
                  <a:lnTo>
                    <a:pt x="1054" y="1190"/>
                  </a:lnTo>
                  <a:lnTo>
                    <a:pt x="1056" y="1190"/>
                  </a:lnTo>
                  <a:lnTo>
                    <a:pt x="1057" y="1190"/>
                  </a:lnTo>
                  <a:lnTo>
                    <a:pt x="1057" y="1190"/>
                  </a:lnTo>
                  <a:lnTo>
                    <a:pt x="1058" y="1191"/>
                  </a:lnTo>
                  <a:lnTo>
                    <a:pt x="1059" y="1191"/>
                  </a:lnTo>
                  <a:lnTo>
                    <a:pt x="1061" y="1191"/>
                  </a:lnTo>
                  <a:lnTo>
                    <a:pt x="1061" y="1191"/>
                  </a:lnTo>
                  <a:lnTo>
                    <a:pt x="1062" y="1191"/>
                  </a:lnTo>
                  <a:lnTo>
                    <a:pt x="1063" y="1191"/>
                  </a:lnTo>
                  <a:lnTo>
                    <a:pt x="1064" y="1191"/>
                  </a:lnTo>
                  <a:lnTo>
                    <a:pt x="1065" y="1190"/>
                  </a:lnTo>
                  <a:lnTo>
                    <a:pt x="1065" y="1190"/>
                  </a:lnTo>
                  <a:lnTo>
                    <a:pt x="1067" y="1190"/>
                  </a:lnTo>
                  <a:lnTo>
                    <a:pt x="1068" y="1190"/>
                  </a:lnTo>
                  <a:lnTo>
                    <a:pt x="1069" y="1190"/>
                  </a:lnTo>
                  <a:lnTo>
                    <a:pt x="1069" y="1190"/>
                  </a:lnTo>
                  <a:lnTo>
                    <a:pt x="1070" y="1190"/>
                  </a:lnTo>
                  <a:lnTo>
                    <a:pt x="1072" y="1190"/>
                  </a:lnTo>
                  <a:lnTo>
                    <a:pt x="1073" y="1189"/>
                  </a:lnTo>
                  <a:lnTo>
                    <a:pt x="1073" y="1189"/>
                  </a:lnTo>
                  <a:lnTo>
                    <a:pt x="1074" y="1189"/>
                  </a:lnTo>
                  <a:lnTo>
                    <a:pt x="1075" y="1189"/>
                  </a:lnTo>
                  <a:lnTo>
                    <a:pt x="1077" y="1189"/>
                  </a:lnTo>
                  <a:lnTo>
                    <a:pt x="1077" y="1189"/>
                  </a:lnTo>
                  <a:lnTo>
                    <a:pt x="1078" y="1189"/>
                  </a:lnTo>
                  <a:lnTo>
                    <a:pt x="1079" y="1189"/>
                  </a:lnTo>
                  <a:lnTo>
                    <a:pt x="1080" y="1190"/>
                  </a:lnTo>
                  <a:lnTo>
                    <a:pt x="1080" y="1190"/>
                  </a:lnTo>
                  <a:lnTo>
                    <a:pt x="1082" y="1190"/>
                  </a:lnTo>
                  <a:lnTo>
                    <a:pt x="1083" y="1191"/>
                  </a:lnTo>
                  <a:lnTo>
                    <a:pt x="1084" y="1191"/>
                  </a:lnTo>
                  <a:lnTo>
                    <a:pt x="1084" y="1191"/>
                  </a:lnTo>
                  <a:lnTo>
                    <a:pt x="1085" y="1191"/>
                  </a:lnTo>
                  <a:lnTo>
                    <a:pt x="1087" y="1191"/>
                  </a:lnTo>
                  <a:lnTo>
                    <a:pt x="1088" y="1191"/>
                  </a:lnTo>
                  <a:lnTo>
                    <a:pt x="1088" y="1192"/>
                  </a:lnTo>
                  <a:lnTo>
                    <a:pt x="1089" y="1192"/>
                  </a:lnTo>
                  <a:lnTo>
                    <a:pt x="1090" y="1194"/>
                  </a:lnTo>
                  <a:lnTo>
                    <a:pt x="1092" y="1194"/>
                  </a:lnTo>
                  <a:lnTo>
                    <a:pt x="1092" y="1195"/>
                  </a:lnTo>
                  <a:lnTo>
                    <a:pt x="1093" y="1195"/>
                  </a:lnTo>
                  <a:lnTo>
                    <a:pt x="1094" y="1194"/>
                  </a:lnTo>
                  <a:lnTo>
                    <a:pt x="1095" y="1192"/>
                  </a:lnTo>
                  <a:lnTo>
                    <a:pt x="1095" y="1190"/>
                  </a:lnTo>
                  <a:lnTo>
                    <a:pt x="1097" y="1189"/>
                  </a:lnTo>
                  <a:lnTo>
                    <a:pt x="1098" y="1186"/>
                  </a:lnTo>
                  <a:lnTo>
                    <a:pt x="1099" y="1184"/>
                  </a:lnTo>
                  <a:lnTo>
                    <a:pt x="1099" y="1181"/>
                  </a:lnTo>
                  <a:lnTo>
                    <a:pt x="1100" y="1180"/>
                  </a:lnTo>
                  <a:lnTo>
                    <a:pt x="1101" y="1178"/>
                  </a:lnTo>
                  <a:lnTo>
                    <a:pt x="1103" y="1176"/>
                  </a:lnTo>
                  <a:lnTo>
                    <a:pt x="1103" y="1176"/>
                  </a:lnTo>
                  <a:lnTo>
                    <a:pt x="1104" y="1178"/>
                  </a:lnTo>
                  <a:lnTo>
                    <a:pt x="1105" y="1180"/>
                  </a:lnTo>
                  <a:lnTo>
                    <a:pt x="1106" y="1183"/>
                  </a:lnTo>
                  <a:lnTo>
                    <a:pt x="1106" y="1185"/>
                  </a:lnTo>
                  <a:lnTo>
                    <a:pt x="1108" y="1189"/>
                  </a:lnTo>
                  <a:lnTo>
                    <a:pt x="1109" y="1190"/>
                  </a:lnTo>
                  <a:lnTo>
                    <a:pt x="1110" y="1190"/>
                  </a:lnTo>
                  <a:lnTo>
                    <a:pt x="1110" y="1191"/>
                  </a:lnTo>
                  <a:lnTo>
                    <a:pt x="1111" y="1191"/>
                  </a:lnTo>
                  <a:lnTo>
                    <a:pt x="1113" y="1192"/>
                  </a:lnTo>
                  <a:lnTo>
                    <a:pt x="1114" y="1192"/>
                  </a:lnTo>
                  <a:lnTo>
                    <a:pt x="1114" y="1192"/>
                  </a:lnTo>
                  <a:lnTo>
                    <a:pt x="1115" y="1194"/>
                  </a:lnTo>
                  <a:lnTo>
                    <a:pt x="1116" y="1194"/>
                  </a:lnTo>
                  <a:lnTo>
                    <a:pt x="1118" y="1194"/>
                  </a:lnTo>
                  <a:lnTo>
                    <a:pt x="1118" y="1194"/>
                  </a:lnTo>
                  <a:lnTo>
                    <a:pt x="1119" y="1194"/>
                  </a:lnTo>
                  <a:lnTo>
                    <a:pt x="1120" y="1192"/>
                  </a:lnTo>
                  <a:lnTo>
                    <a:pt x="1121" y="1192"/>
                  </a:lnTo>
                  <a:lnTo>
                    <a:pt x="1123" y="1191"/>
                  </a:lnTo>
                  <a:lnTo>
                    <a:pt x="1123" y="1189"/>
                  </a:lnTo>
                  <a:lnTo>
                    <a:pt x="1124" y="1186"/>
                  </a:lnTo>
                  <a:lnTo>
                    <a:pt x="1125" y="1183"/>
                  </a:lnTo>
                  <a:lnTo>
                    <a:pt x="1126" y="1176"/>
                  </a:lnTo>
                  <a:lnTo>
                    <a:pt x="1126" y="1168"/>
                  </a:lnTo>
                  <a:lnTo>
                    <a:pt x="1128" y="1156"/>
                  </a:lnTo>
                  <a:lnTo>
                    <a:pt x="1129" y="1143"/>
                  </a:lnTo>
                  <a:lnTo>
                    <a:pt x="1130" y="1129"/>
                  </a:lnTo>
                  <a:lnTo>
                    <a:pt x="1130" y="1118"/>
                  </a:lnTo>
                  <a:lnTo>
                    <a:pt x="1131" y="1112"/>
                  </a:lnTo>
                  <a:lnTo>
                    <a:pt x="1133" y="1113"/>
                  </a:lnTo>
                  <a:lnTo>
                    <a:pt x="1134" y="1125"/>
                  </a:lnTo>
                  <a:lnTo>
                    <a:pt x="1134" y="1140"/>
                  </a:lnTo>
                  <a:lnTo>
                    <a:pt x="1135" y="1155"/>
                  </a:lnTo>
                  <a:lnTo>
                    <a:pt x="1136" y="1168"/>
                  </a:lnTo>
                  <a:lnTo>
                    <a:pt x="1137" y="1178"/>
                  </a:lnTo>
                  <a:lnTo>
                    <a:pt x="1137" y="1184"/>
                  </a:lnTo>
                  <a:lnTo>
                    <a:pt x="1139" y="1185"/>
                  </a:lnTo>
                  <a:lnTo>
                    <a:pt x="1140" y="1179"/>
                  </a:lnTo>
                  <a:lnTo>
                    <a:pt x="1141" y="1165"/>
                  </a:lnTo>
                  <a:lnTo>
                    <a:pt x="1141" y="1138"/>
                  </a:lnTo>
                  <a:lnTo>
                    <a:pt x="1142" y="1091"/>
                  </a:lnTo>
                  <a:lnTo>
                    <a:pt x="1144" y="1016"/>
                  </a:lnTo>
                  <a:lnTo>
                    <a:pt x="1145" y="906"/>
                  </a:lnTo>
                  <a:lnTo>
                    <a:pt x="1145" y="762"/>
                  </a:lnTo>
                  <a:lnTo>
                    <a:pt x="1146" y="523"/>
                  </a:lnTo>
                  <a:lnTo>
                    <a:pt x="1147" y="329"/>
                  </a:lnTo>
                  <a:lnTo>
                    <a:pt x="1149" y="141"/>
                  </a:lnTo>
                  <a:lnTo>
                    <a:pt x="1149" y="0"/>
                  </a:lnTo>
                  <a:lnTo>
                    <a:pt x="1150" y="0"/>
                  </a:lnTo>
                  <a:lnTo>
                    <a:pt x="1151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4" y="0"/>
                  </a:lnTo>
                  <a:lnTo>
                    <a:pt x="1155" y="0"/>
                  </a:lnTo>
                  <a:lnTo>
                    <a:pt x="1156" y="0"/>
                  </a:lnTo>
                  <a:lnTo>
                    <a:pt x="1156" y="116"/>
                  </a:lnTo>
                  <a:lnTo>
                    <a:pt x="1157" y="233"/>
                  </a:lnTo>
                  <a:lnTo>
                    <a:pt x="1159" y="348"/>
                  </a:lnTo>
                  <a:lnTo>
                    <a:pt x="1160" y="459"/>
                  </a:lnTo>
                  <a:lnTo>
                    <a:pt x="1160" y="560"/>
                  </a:lnTo>
                  <a:lnTo>
                    <a:pt x="1161" y="654"/>
                  </a:lnTo>
                  <a:lnTo>
                    <a:pt x="1162" y="738"/>
                  </a:lnTo>
                  <a:lnTo>
                    <a:pt x="1164" y="813"/>
                  </a:lnTo>
                  <a:lnTo>
                    <a:pt x="1164" y="877"/>
                  </a:lnTo>
                  <a:lnTo>
                    <a:pt x="1165" y="933"/>
                  </a:lnTo>
                  <a:lnTo>
                    <a:pt x="1166" y="980"/>
                  </a:lnTo>
                  <a:lnTo>
                    <a:pt x="1167" y="1021"/>
                  </a:lnTo>
                  <a:lnTo>
                    <a:pt x="1167" y="1055"/>
                  </a:lnTo>
                  <a:lnTo>
                    <a:pt x="1169" y="1082"/>
                  </a:lnTo>
                  <a:lnTo>
                    <a:pt x="1170" y="1104"/>
                  </a:lnTo>
                  <a:lnTo>
                    <a:pt x="1171" y="1123"/>
                  </a:lnTo>
                  <a:lnTo>
                    <a:pt x="1171" y="1139"/>
                  </a:lnTo>
                  <a:lnTo>
                    <a:pt x="1172" y="1150"/>
                  </a:lnTo>
                  <a:lnTo>
                    <a:pt x="1173" y="1160"/>
                  </a:lnTo>
                  <a:lnTo>
                    <a:pt x="1175" y="1168"/>
                  </a:lnTo>
                  <a:lnTo>
                    <a:pt x="1176" y="1176"/>
                  </a:lnTo>
                  <a:lnTo>
                    <a:pt x="1176" y="1180"/>
                  </a:lnTo>
                  <a:lnTo>
                    <a:pt x="1177" y="1184"/>
                  </a:lnTo>
                  <a:lnTo>
                    <a:pt x="1178" y="1186"/>
                  </a:lnTo>
                  <a:lnTo>
                    <a:pt x="1180" y="1188"/>
                  </a:lnTo>
                  <a:lnTo>
                    <a:pt x="1180" y="1189"/>
                  </a:lnTo>
                  <a:lnTo>
                    <a:pt x="1181" y="1190"/>
                  </a:lnTo>
                  <a:lnTo>
                    <a:pt x="1182" y="1191"/>
                  </a:lnTo>
                  <a:lnTo>
                    <a:pt x="1183" y="1192"/>
                  </a:lnTo>
                  <a:lnTo>
                    <a:pt x="1183" y="1192"/>
                  </a:lnTo>
                  <a:lnTo>
                    <a:pt x="1185" y="1192"/>
                  </a:lnTo>
                  <a:lnTo>
                    <a:pt x="1186" y="1191"/>
                  </a:lnTo>
                  <a:lnTo>
                    <a:pt x="1187" y="1189"/>
                  </a:lnTo>
                  <a:lnTo>
                    <a:pt x="1187" y="1184"/>
                  </a:lnTo>
                  <a:lnTo>
                    <a:pt x="1188" y="1179"/>
                  </a:lnTo>
                  <a:lnTo>
                    <a:pt x="1190" y="1171"/>
                  </a:lnTo>
                  <a:lnTo>
                    <a:pt x="1191" y="1164"/>
                  </a:lnTo>
                  <a:lnTo>
                    <a:pt x="1191" y="1159"/>
                  </a:lnTo>
                  <a:lnTo>
                    <a:pt x="1192" y="1155"/>
                  </a:lnTo>
                  <a:lnTo>
                    <a:pt x="1193" y="1154"/>
                  </a:lnTo>
                  <a:lnTo>
                    <a:pt x="1195" y="1156"/>
                  </a:lnTo>
                  <a:lnTo>
                    <a:pt x="1195" y="1160"/>
                  </a:lnTo>
                  <a:lnTo>
                    <a:pt x="1196" y="1166"/>
                  </a:lnTo>
                  <a:lnTo>
                    <a:pt x="1197" y="1173"/>
                  </a:lnTo>
                  <a:lnTo>
                    <a:pt x="1198" y="1179"/>
                  </a:lnTo>
                  <a:lnTo>
                    <a:pt x="1198" y="1184"/>
                  </a:lnTo>
                  <a:lnTo>
                    <a:pt x="1200" y="1188"/>
                  </a:lnTo>
                  <a:lnTo>
                    <a:pt x="1201" y="1189"/>
                  </a:lnTo>
                  <a:lnTo>
                    <a:pt x="1202" y="1190"/>
                  </a:lnTo>
                  <a:lnTo>
                    <a:pt x="1202" y="1191"/>
                  </a:lnTo>
                  <a:lnTo>
                    <a:pt x="1203" y="1192"/>
                  </a:lnTo>
                  <a:lnTo>
                    <a:pt x="1205" y="1192"/>
                  </a:lnTo>
                  <a:lnTo>
                    <a:pt x="1206" y="1194"/>
                  </a:lnTo>
                  <a:lnTo>
                    <a:pt x="1206" y="1194"/>
                  </a:lnTo>
                  <a:lnTo>
                    <a:pt x="1207" y="1194"/>
                  </a:lnTo>
                  <a:lnTo>
                    <a:pt x="1208" y="1192"/>
                  </a:lnTo>
                  <a:lnTo>
                    <a:pt x="1209" y="1191"/>
                  </a:lnTo>
                  <a:lnTo>
                    <a:pt x="1209" y="1191"/>
                  </a:lnTo>
                  <a:lnTo>
                    <a:pt x="1211" y="1190"/>
                  </a:lnTo>
                  <a:lnTo>
                    <a:pt x="1212" y="1189"/>
                  </a:lnTo>
                  <a:lnTo>
                    <a:pt x="1213" y="1189"/>
                  </a:lnTo>
                  <a:lnTo>
                    <a:pt x="1213" y="1188"/>
                  </a:lnTo>
                  <a:lnTo>
                    <a:pt x="1214" y="1188"/>
                  </a:lnTo>
                  <a:lnTo>
                    <a:pt x="1216" y="1188"/>
                  </a:lnTo>
                  <a:lnTo>
                    <a:pt x="1217" y="1189"/>
                  </a:lnTo>
                  <a:lnTo>
                    <a:pt x="1217" y="1189"/>
                  </a:lnTo>
                  <a:lnTo>
                    <a:pt x="1218" y="1190"/>
                  </a:lnTo>
                  <a:lnTo>
                    <a:pt x="1219" y="1190"/>
                  </a:lnTo>
                  <a:lnTo>
                    <a:pt x="1221" y="1190"/>
                  </a:lnTo>
                  <a:lnTo>
                    <a:pt x="1221" y="1191"/>
                  </a:lnTo>
                  <a:lnTo>
                    <a:pt x="1222" y="1191"/>
                  </a:lnTo>
                  <a:lnTo>
                    <a:pt x="1223" y="1191"/>
                  </a:lnTo>
                  <a:lnTo>
                    <a:pt x="1224" y="1191"/>
                  </a:lnTo>
                  <a:lnTo>
                    <a:pt x="1224" y="1191"/>
                  </a:lnTo>
                  <a:lnTo>
                    <a:pt x="1226" y="1191"/>
                  </a:lnTo>
                  <a:lnTo>
                    <a:pt x="1227" y="1190"/>
                  </a:lnTo>
                  <a:lnTo>
                    <a:pt x="1228" y="1190"/>
                  </a:lnTo>
                  <a:lnTo>
                    <a:pt x="1228" y="1189"/>
                  </a:lnTo>
                  <a:lnTo>
                    <a:pt x="1229" y="1188"/>
                  </a:lnTo>
                  <a:lnTo>
                    <a:pt x="1231" y="1185"/>
                  </a:lnTo>
                  <a:lnTo>
                    <a:pt x="1232" y="1183"/>
                  </a:lnTo>
                  <a:lnTo>
                    <a:pt x="1233" y="1180"/>
                  </a:lnTo>
                  <a:lnTo>
                    <a:pt x="1233" y="1178"/>
                  </a:lnTo>
                  <a:lnTo>
                    <a:pt x="1234" y="1175"/>
                  </a:lnTo>
                  <a:lnTo>
                    <a:pt x="1236" y="1173"/>
                  </a:lnTo>
                  <a:lnTo>
                    <a:pt x="1237" y="1173"/>
                  </a:lnTo>
                  <a:lnTo>
                    <a:pt x="1237" y="1174"/>
                  </a:lnTo>
                  <a:lnTo>
                    <a:pt x="1238" y="1175"/>
                  </a:lnTo>
                  <a:lnTo>
                    <a:pt x="1239" y="1179"/>
                  </a:lnTo>
                  <a:lnTo>
                    <a:pt x="1241" y="1181"/>
                  </a:lnTo>
                  <a:lnTo>
                    <a:pt x="1241" y="1184"/>
                  </a:lnTo>
                  <a:lnTo>
                    <a:pt x="1242" y="1186"/>
                  </a:lnTo>
                  <a:lnTo>
                    <a:pt x="1243" y="1189"/>
                  </a:lnTo>
                  <a:lnTo>
                    <a:pt x="1244" y="1190"/>
                  </a:lnTo>
                  <a:lnTo>
                    <a:pt x="1244" y="1191"/>
                  </a:lnTo>
                  <a:lnTo>
                    <a:pt x="1245" y="1191"/>
                  </a:lnTo>
                  <a:lnTo>
                    <a:pt x="1247" y="1191"/>
                  </a:lnTo>
                  <a:lnTo>
                    <a:pt x="1248" y="1191"/>
                  </a:lnTo>
                  <a:lnTo>
                    <a:pt x="1248" y="1191"/>
                  </a:lnTo>
                  <a:lnTo>
                    <a:pt x="1249" y="1191"/>
                  </a:lnTo>
                  <a:lnTo>
                    <a:pt x="1250" y="1191"/>
                  </a:lnTo>
                  <a:lnTo>
                    <a:pt x="1252" y="1191"/>
                  </a:lnTo>
                  <a:lnTo>
                    <a:pt x="1252" y="1191"/>
                  </a:lnTo>
                  <a:lnTo>
                    <a:pt x="1253" y="1190"/>
                  </a:lnTo>
                  <a:lnTo>
                    <a:pt x="1254" y="1190"/>
                  </a:lnTo>
                  <a:lnTo>
                    <a:pt x="1255" y="1189"/>
                  </a:lnTo>
                  <a:lnTo>
                    <a:pt x="1255" y="1186"/>
                  </a:lnTo>
                  <a:lnTo>
                    <a:pt x="1257" y="1185"/>
                  </a:lnTo>
                  <a:lnTo>
                    <a:pt x="1258" y="1183"/>
                  </a:lnTo>
                  <a:lnTo>
                    <a:pt x="1259" y="1181"/>
                  </a:lnTo>
                  <a:lnTo>
                    <a:pt x="1259" y="1181"/>
                  </a:lnTo>
                  <a:lnTo>
                    <a:pt x="1260" y="1181"/>
                  </a:lnTo>
                  <a:lnTo>
                    <a:pt x="1262" y="1183"/>
                  </a:lnTo>
                  <a:lnTo>
                    <a:pt x="1263" y="1184"/>
                  </a:lnTo>
                  <a:lnTo>
                    <a:pt x="1263" y="1185"/>
                  </a:lnTo>
                  <a:lnTo>
                    <a:pt x="1264" y="1188"/>
                  </a:lnTo>
                  <a:lnTo>
                    <a:pt x="1265" y="1189"/>
                  </a:lnTo>
                  <a:lnTo>
                    <a:pt x="1267" y="1189"/>
                  </a:lnTo>
                  <a:lnTo>
                    <a:pt x="1267" y="1190"/>
                  </a:lnTo>
                  <a:lnTo>
                    <a:pt x="1268" y="1190"/>
                  </a:lnTo>
                  <a:lnTo>
                    <a:pt x="1269" y="1191"/>
                  </a:lnTo>
                  <a:lnTo>
                    <a:pt x="1270" y="1191"/>
                  </a:lnTo>
                  <a:lnTo>
                    <a:pt x="1270" y="1191"/>
                  </a:lnTo>
                  <a:lnTo>
                    <a:pt x="1272" y="1191"/>
                  </a:lnTo>
                  <a:lnTo>
                    <a:pt x="1273" y="1191"/>
                  </a:lnTo>
                  <a:lnTo>
                    <a:pt x="1274" y="1191"/>
                  </a:lnTo>
                  <a:lnTo>
                    <a:pt x="1274" y="1191"/>
                  </a:lnTo>
                  <a:lnTo>
                    <a:pt x="1275" y="1191"/>
                  </a:lnTo>
                  <a:lnTo>
                    <a:pt x="1277" y="1191"/>
                  </a:lnTo>
                  <a:lnTo>
                    <a:pt x="1278" y="1192"/>
                  </a:lnTo>
                  <a:lnTo>
                    <a:pt x="1278" y="1192"/>
                  </a:lnTo>
                  <a:lnTo>
                    <a:pt x="1279" y="1192"/>
                  </a:lnTo>
                  <a:lnTo>
                    <a:pt x="1280" y="1191"/>
                  </a:lnTo>
                  <a:lnTo>
                    <a:pt x="1281" y="1191"/>
                  </a:lnTo>
                  <a:lnTo>
                    <a:pt x="1281" y="1191"/>
                  </a:lnTo>
                  <a:lnTo>
                    <a:pt x="1283" y="1191"/>
                  </a:lnTo>
                  <a:lnTo>
                    <a:pt x="1284" y="1190"/>
                  </a:lnTo>
                  <a:lnTo>
                    <a:pt x="1285" y="1189"/>
                  </a:lnTo>
                  <a:lnTo>
                    <a:pt x="1285" y="1188"/>
                  </a:lnTo>
                  <a:lnTo>
                    <a:pt x="1286" y="1186"/>
                  </a:lnTo>
                  <a:lnTo>
                    <a:pt x="1288" y="1185"/>
                  </a:lnTo>
                  <a:lnTo>
                    <a:pt x="1289" y="1183"/>
                  </a:lnTo>
                  <a:lnTo>
                    <a:pt x="1290" y="1181"/>
                  </a:lnTo>
                  <a:lnTo>
                    <a:pt x="1290" y="1180"/>
                  </a:lnTo>
                  <a:lnTo>
                    <a:pt x="1291" y="1179"/>
                  </a:lnTo>
                  <a:lnTo>
                    <a:pt x="1293" y="1179"/>
                  </a:lnTo>
                  <a:lnTo>
                    <a:pt x="1294" y="1180"/>
                  </a:lnTo>
                  <a:lnTo>
                    <a:pt x="1294" y="1181"/>
                  </a:lnTo>
                  <a:lnTo>
                    <a:pt x="1295" y="1183"/>
                  </a:lnTo>
                  <a:lnTo>
                    <a:pt x="1296" y="1184"/>
                  </a:lnTo>
                  <a:lnTo>
                    <a:pt x="1298" y="1185"/>
                  </a:lnTo>
                  <a:lnTo>
                    <a:pt x="1298" y="1186"/>
                  </a:lnTo>
                  <a:lnTo>
                    <a:pt x="1299" y="1188"/>
                  </a:lnTo>
                  <a:lnTo>
                    <a:pt x="1300" y="1189"/>
                  </a:lnTo>
                  <a:lnTo>
                    <a:pt x="1301" y="1189"/>
                  </a:lnTo>
                  <a:lnTo>
                    <a:pt x="1301" y="1190"/>
                  </a:lnTo>
                  <a:lnTo>
                    <a:pt x="1303" y="1190"/>
                  </a:lnTo>
                  <a:lnTo>
                    <a:pt x="1304" y="1190"/>
                  </a:lnTo>
                  <a:lnTo>
                    <a:pt x="1305" y="1191"/>
                  </a:lnTo>
                  <a:lnTo>
                    <a:pt x="1305" y="1191"/>
                  </a:lnTo>
                  <a:lnTo>
                    <a:pt x="1306" y="1191"/>
                  </a:lnTo>
                  <a:lnTo>
                    <a:pt x="1308" y="1191"/>
                  </a:lnTo>
                  <a:lnTo>
                    <a:pt x="1309" y="1191"/>
                  </a:lnTo>
                  <a:lnTo>
                    <a:pt x="1309" y="1191"/>
                  </a:lnTo>
                  <a:lnTo>
                    <a:pt x="1310" y="1191"/>
                  </a:lnTo>
                  <a:lnTo>
                    <a:pt x="1311" y="1191"/>
                  </a:lnTo>
                  <a:lnTo>
                    <a:pt x="1313" y="1191"/>
                  </a:lnTo>
                  <a:lnTo>
                    <a:pt x="1313" y="1191"/>
                  </a:lnTo>
                  <a:lnTo>
                    <a:pt x="1314" y="1191"/>
                  </a:lnTo>
                  <a:lnTo>
                    <a:pt x="1315" y="1192"/>
                  </a:lnTo>
                  <a:lnTo>
                    <a:pt x="1316" y="1192"/>
                  </a:lnTo>
                  <a:lnTo>
                    <a:pt x="1316" y="1192"/>
                  </a:lnTo>
                  <a:lnTo>
                    <a:pt x="1317" y="1192"/>
                  </a:lnTo>
                  <a:lnTo>
                    <a:pt x="1319" y="1192"/>
                  </a:lnTo>
                  <a:lnTo>
                    <a:pt x="1320" y="1191"/>
                  </a:lnTo>
                  <a:lnTo>
                    <a:pt x="1320" y="1191"/>
                  </a:lnTo>
                  <a:lnTo>
                    <a:pt x="1321" y="1190"/>
                  </a:lnTo>
                  <a:lnTo>
                    <a:pt x="1322" y="1190"/>
                  </a:lnTo>
                  <a:lnTo>
                    <a:pt x="1324" y="1190"/>
                  </a:lnTo>
                  <a:lnTo>
                    <a:pt x="1324" y="1190"/>
                  </a:lnTo>
                  <a:lnTo>
                    <a:pt x="1325" y="1190"/>
                  </a:lnTo>
                  <a:lnTo>
                    <a:pt x="1326" y="1190"/>
                  </a:lnTo>
                  <a:lnTo>
                    <a:pt x="1327" y="1190"/>
                  </a:lnTo>
                  <a:lnTo>
                    <a:pt x="1327" y="1190"/>
                  </a:lnTo>
                  <a:lnTo>
                    <a:pt x="1329" y="1190"/>
                  </a:lnTo>
                  <a:lnTo>
                    <a:pt x="1330" y="1190"/>
                  </a:lnTo>
                  <a:lnTo>
                    <a:pt x="1331" y="1190"/>
                  </a:lnTo>
                  <a:lnTo>
                    <a:pt x="1331" y="1190"/>
                  </a:lnTo>
                  <a:lnTo>
                    <a:pt x="1332" y="1190"/>
                  </a:lnTo>
                  <a:lnTo>
                    <a:pt x="1334" y="1191"/>
                  </a:lnTo>
                  <a:lnTo>
                    <a:pt x="1335" y="1191"/>
                  </a:lnTo>
                  <a:lnTo>
                    <a:pt x="1335" y="1192"/>
                  </a:lnTo>
                  <a:lnTo>
                    <a:pt x="1336" y="1194"/>
                  </a:lnTo>
                  <a:lnTo>
                    <a:pt x="1337" y="1195"/>
                  </a:lnTo>
                  <a:lnTo>
                    <a:pt x="1339" y="1196"/>
                  </a:lnTo>
                  <a:lnTo>
                    <a:pt x="1339" y="1197"/>
                  </a:lnTo>
                  <a:lnTo>
                    <a:pt x="1340" y="1199"/>
                  </a:lnTo>
                  <a:lnTo>
                    <a:pt x="1341" y="1200"/>
                  </a:lnTo>
                  <a:lnTo>
                    <a:pt x="1342" y="1200"/>
                  </a:lnTo>
                  <a:lnTo>
                    <a:pt x="1344" y="1199"/>
                  </a:lnTo>
                  <a:lnTo>
                    <a:pt x="1344" y="1195"/>
                  </a:lnTo>
                  <a:lnTo>
                    <a:pt x="1345" y="1188"/>
                  </a:lnTo>
                  <a:lnTo>
                    <a:pt x="1346" y="1174"/>
                  </a:lnTo>
                  <a:lnTo>
                    <a:pt x="1347" y="1149"/>
                  </a:lnTo>
                  <a:lnTo>
                    <a:pt x="1347" y="1104"/>
                  </a:lnTo>
                  <a:lnTo>
                    <a:pt x="1349" y="1022"/>
                  </a:lnTo>
                  <a:lnTo>
                    <a:pt x="1350" y="855"/>
                  </a:lnTo>
                  <a:lnTo>
                    <a:pt x="1351" y="507"/>
                  </a:lnTo>
                  <a:lnTo>
                    <a:pt x="1351" y="0"/>
                  </a:lnTo>
                  <a:lnTo>
                    <a:pt x="1352" y="0"/>
                  </a:lnTo>
                  <a:lnTo>
                    <a:pt x="1353" y="0"/>
                  </a:lnTo>
                  <a:lnTo>
                    <a:pt x="1355" y="0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188"/>
                  </a:lnTo>
                  <a:lnTo>
                    <a:pt x="1370" y="465"/>
                  </a:lnTo>
                  <a:lnTo>
                    <a:pt x="1371" y="645"/>
                  </a:lnTo>
                  <a:lnTo>
                    <a:pt x="1372" y="767"/>
                  </a:lnTo>
                  <a:lnTo>
                    <a:pt x="1373" y="855"/>
                  </a:lnTo>
                  <a:lnTo>
                    <a:pt x="1373" y="921"/>
                  </a:lnTo>
                  <a:lnTo>
                    <a:pt x="1375" y="971"/>
                  </a:lnTo>
                  <a:lnTo>
                    <a:pt x="1376" y="1012"/>
                  </a:lnTo>
                  <a:lnTo>
                    <a:pt x="1377" y="1046"/>
                  </a:lnTo>
                  <a:lnTo>
                    <a:pt x="1377" y="1075"/>
                  </a:lnTo>
                  <a:lnTo>
                    <a:pt x="1378" y="1097"/>
                  </a:lnTo>
                  <a:lnTo>
                    <a:pt x="1380" y="1117"/>
                  </a:lnTo>
                  <a:lnTo>
                    <a:pt x="1381" y="1134"/>
                  </a:lnTo>
                  <a:lnTo>
                    <a:pt x="1381" y="1149"/>
                  </a:lnTo>
                  <a:lnTo>
                    <a:pt x="1382" y="1161"/>
                  </a:lnTo>
                  <a:lnTo>
                    <a:pt x="1383" y="1173"/>
                  </a:lnTo>
                  <a:lnTo>
                    <a:pt x="1385" y="1181"/>
                  </a:lnTo>
                  <a:lnTo>
                    <a:pt x="1385" y="1189"/>
                  </a:lnTo>
                  <a:lnTo>
                    <a:pt x="1386" y="1196"/>
                  </a:lnTo>
                  <a:lnTo>
                    <a:pt x="1387" y="1201"/>
                  </a:lnTo>
                  <a:lnTo>
                    <a:pt x="1388" y="1205"/>
                  </a:lnTo>
                  <a:lnTo>
                    <a:pt x="1388" y="1209"/>
                  </a:lnTo>
                  <a:lnTo>
                    <a:pt x="1389" y="1211"/>
                  </a:lnTo>
                  <a:lnTo>
                    <a:pt x="1391" y="1212"/>
                  </a:lnTo>
                  <a:lnTo>
                    <a:pt x="1392" y="1214"/>
                  </a:lnTo>
                  <a:lnTo>
                    <a:pt x="1392" y="1214"/>
                  </a:lnTo>
                  <a:lnTo>
                    <a:pt x="1393" y="1212"/>
                  </a:lnTo>
                  <a:lnTo>
                    <a:pt x="1394" y="1212"/>
                  </a:lnTo>
                  <a:lnTo>
                    <a:pt x="1396" y="1211"/>
                  </a:lnTo>
                  <a:lnTo>
                    <a:pt x="1396" y="1210"/>
                  </a:lnTo>
                  <a:lnTo>
                    <a:pt x="1397" y="1210"/>
                  </a:lnTo>
                  <a:lnTo>
                    <a:pt x="1398" y="1210"/>
                  </a:lnTo>
                  <a:lnTo>
                    <a:pt x="1399" y="1210"/>
                  </a:lnTo>
                  <a:lnTo>
                    <a:pt x="1401" y="1210"/>
                  </a:lnTo>
                  <a:lnTo>
                    <a:pt x="1401" y="1211"/>
                  </a:lnTo>
                  <a:lnTo>
                    <a:pt x="1402" y="1211"/>
                  </a:lnTo>
                  <a:lnTo>
                    <a:pt x="1403" y="1211"/>
                  </a:lnTo>
                  <a:lnTo>
                    <a:pt x="1404" y="1211"/>
                  </a:lnTo>
                  <a:lnTo>
                    <a:pt x="1404" y="1211"/>
                  </a:lnTo>
                  <a:lnTo>
                    <a:pt x="1406" y="1211"/>
                  </a:lnTo>
                  <a:lnTo>
                    <a:pt x="1407" y="1210"/>
                  </a:lnTo>
                  <a:lnTo>
                    <a:pt x="1408" y="1210"/>
                  </a:lnTo>
                  <a:lnTo>
                    <a:pt x="1408" y="1209"/>
                  </a:lnTo>
                  <a:lnTo>
                    <a:pt x="1409" y="1207"/>
                  </a:lnTo>
                  <a:lnTo>
                    <a:pt x="1411" y="1207"/>
                  </a:lnTo>
                  <a:lnTo>
                    <a:pt x="1412" y="1206"/>
                  </a:lnTo>
                  <a:lnTo>
                    <a:pt x="1412" y="1205"/>
                  </a:lnTo>
                  <a:lnTo>
                    <a:pt x="1413" y="1204"/>
                  </a:lnTo>
                  <a:lnTo>
                    <a:pt x="1414" y="1202"/>
                  </a:lnTo>
                  <a:lnTo>
                    <a:pt x="1416" y="1201"/>
                  </a:lnTo>
                  <a:lnTo>
                    <a:pt x="1416" y="1199"/>
                  </a:lnTo>
                  <a:lnTo>
                    <a:pt x="1417" y="1197"/>
                  </a:lnTo>
                  <a:lnTo>
                    <a:pt x="1418" y="1195"/>
                  </a:lnTo>
                  <a:lnTo>
                    <a:pt x="1419" y="1192"/>
                  </a:lnTo>
                  <a:lnTo>
                    <a:pt x="1419" y="1188"/>
                  </a:lnTo>
                  <a:lnTo>
                    <a:pt x="1420" y="1183"/>
                  </a:lnTo>
                  <a:lnTo>
                    <a:pt x="1422" y="1175"/>
                  </a:lnTo>
                  <a:lnTo>
                    <a:pt x="1423" y="1168"/>
                  </a:lnTo>
                  <a:lnTo>
                    <a:pt x="1423" y="1159"/>
                  </a:lnTo>
                  <a:lnTo>
                    <a:pt x="1424" y="1153"/>
                  </a:lnTo>
                  <a:lnTo>
                    <a:pt x="1425" y="1148"/>
                  </a:lnTo>
                  <a:lnTo>
                    <a:pt x="1427" y="1147"/>
                  </a:lnTo>
                  <a:lnTo>
                    <a:pt x="1427" y="1149"/>
                  </a:lnTo>
                  <a:lnTo>
                    <a:pt x="1428" y="1154"/>
                  </a:lnTo>
                  <a:lnTo>
                    <a:pt x="1429" y="1160"/>
                  </a:lnTo>
                  <a:lnTo>
                    <a:pt x="1430" y="1166"/>
                  </a:lnTo>
                  <a:lnTo>
                    <a:pt x="1430" y="1173"/>
                  </a:lnTo>
                  <a:lnTo>
                    <a:pt x="1432" y="1178"/>
                  </a:lnTo>
                  <a:lnTo>
                    <a:pt x="1433" y="1181"/>
                  </a:lnTo>
                  <a:lnTo>
                    <a:pt x="1434" y="1184"/>
                  </a:lnTo>
                  <a:lnTo>
                    <a:pt x="1434" y="1185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8" y="1184"/>
                  </a:lnTo>
                  <a:lnTo>
                    <a:pt x="1438" y="1184"/>
                  </a:lnTo>
                  <a:lnTo>
                    <a:pt x="1439" y="1183"/>
                  </a:lnTo>
                  <a:lnTo>
                    <a:pt x="1440" y="1183"/>
                  </a:lnTo>
                  <a:lnTo>
                    <a:pt x="1442" y="1183"/>
                  </a:lnTo>
                  <a:lnTo>
                    <a:pt x="1442" y="1184"/>
                  </a:lnTo>
                  <a:lnTo>
                    <a:pt x="1443" y="1185"/>
                  </a:lnTo>
                  <a:lnTo>
                    <a:pt x="1444" y="1186"/>
                  </a:lnTo>
                  <a:lnTo>
                    <a:pt x="1445" y="1188"/>
                  </a:lnTo>
                  <a:lnTo>
                    <a:pt x="1445" y="1189"/>
                  </a:lnTo>
                  <a:lnTo>
                    <a:pt x="1447" y="1190"/>
                  </a:lnTo>
                  <a:lnTo>
                    <a:pt x="1448" y="1190"/>
                  </a:lnTo>
                  <a:lnTo>
                    <a:pt x="1449" y="1191"/>
                  </a:lnTo>
                  <a:lnTo>
                    <a:pt x="1449" y="1191"/>
                  </a:lnTo>
                  <a:lnTo>
                    <a:pt x="1450" y="1191"/>
                  </a:lnTo>
                  <a:lnTo>
                    <a:pt x="1452" y="1191"/>
                  </a:lnTo>
                  <a:lnTo>
                    <a:pt x="1453" y="1191"/>
                  </a:lnTo>
                  <a:lnTo>
                    <a:pt x="1453" y="1191"/>
                  </a:lnTo>
                  <a:lnTo>
                    <a:pt x="1454" y="1191"/>
                  </a:lnTo>
                  <a:lnTo>
                    <a:pt x="1455" y="1191"/>
                  </a:lnTo>
                  <a:lnTo>
                    <a:pt x="1456" y="1191"/>
                  </a:lnTo>
                  <a:lnTo>
                    <a:pt x="1458" y="1192"/>
                  </a:lnTo>
                  <a:lnTo>
                    <a:pt x="1458" y="1192"/>
                  </a:lnTo>
                  <a:lnTo>
                    <a:pt x="1459" y="1192"/>
                  </a:lnTo>
                  <a:lnTo>
                    <a:pt x="1460" y="1192"/>
                  </a:lnTo>
                  <a:lnTo>
                    <a:pt x="1461" y="1192"/>
                  </a:lnTo>
                  <a:lnTo>
                    <a:pt x="1461" y="1192"/>
                  </a:lnTo>
                  <a:lnTo>
                    <a:pt x="1463" y="1192"/>
                  </a:lnTo>
                  <a:lnTo>
                    <a:pt x="1464" y="1192"/>
                  </a:lnTo>
                  <a:lnTo>
                    <a:pt x="1465" y="1192"/>
                  </a:lnTo>
                  <a:lnTo>
                    <a:pt x="1465" y="1192"/>
                  </a:lnTo>
                  <a:lnTo>
                    <a:pt x="1466" y="1192"/>
                  </a:lnTo>
                  <a:lnTo>
                    <a:pt x="1468" y="1192"/>
                  </a:lnTo>
                  <a:lnTo>
                    <a:pt x="1469" y="1192"/>
                  </a:lnTo>
                  <a:lnTo>
                    <a:pt x="1469" y="1191"/>
                  </a:lnTo>
                  <a:lnTo>
                    <a:pt x="1470" y="1191"/>
                  </a:lnTo>
                  <a:lnTo>
                    <a:pt x="1471" y="1191"/>
                  </a:lnTo>
                  <a:lnTo>
                    <a:pt x="1473" y="1191"/>
                  </a:lnTo>
                  <a:lnTo>
                    <a:pt x="1473" y="1190"/>
                  </a:lnTo>
                  <a:lnTo>
                    <a:pt x="1474" y="1190"/>
                  </a:lnTo>
                  <a:lnTo>
                    <a:pt x="1475" y="1189"/>
                  </a:lnTo>
                  <a:lnTo>
                    <a:pt x="1476" y="1189"/>
                  </a:lnTo>
                  <a:lnTo>
                    <a:pt x="1476" y="1189"/>
                  </a:lnTo>
                  <a:lnTo>
                    <a:pt x="1478" y="1189"/>
                  </a:lnTo>
                  <a:lnTo>
                    <a:pt x="1479" y="1189"/>
                  </a:lnTo>
                  <a:lnTo>
                    <a:pt x="1480" y="1190"/>
                  </a:lnTo>
                  <a:lnTo>
                    <a:pt x="1480" y="1191"/>
                  </a:lnTo>
                  <a:lnTo>
                    <a:pt x="1481" y="1191"/>
                  </a:lnTo>
                  <a:lnTo>
                    <a:pt x="1483" y="1192"/>
                  </a:lnTo>
                  <a:lnTo>
                    <a:pt x="1484" y="1192"/>
                  </a:lnTo>
                  <a:lnTo>
                    <a:pt x="1484" y="1192"/>
                  </a:lnTo>
                  <a:lnTo>
                    <a:pt x="1485" y="1192"/>
                  </a:lnTo>
                  <a:lnTo>
                    <a:pt x="1486" y="1191"/>
                  </a:lnTo>
                  <a:lnTo>
                    <a:pt x="1488" y="1190"/>
                  </a:lnTo>
                  <a:lnTo>
                    <a:pt x="1488" y="1189"/>
                  </a:lnTo>
                  <a:lnTo>
                    <a:pt x="1489" y="1188"/>
                  </a:lnTo>
                  <a:lnTo>
                    <a:pt x="1490" y="1186"/>
                  </a:lnTo>
                  <a:lnTo>
                    <a:pt x="1491" y="1185"/>
                  </a:lnTo>
                  <a:lnTo>
                    <a:pt x="1491" y="1184"/>
                  </a:lnTo>
                  <a:lnTo>
                    <a:pt x="1492" y="1185"/>
                  </a:lnTo>
                  <a:lnTo>
                    <a:pt x="1494" y="1185"/>
                  </a:lnTo>
                  <a:lnTo>
                    <a:pt x="1495" y="1186"/>
                  </a:lnTo>
                  <a:lnTo>
                    <a:pt x="1495" y="1188"/>
                  </a:lnTo>
                  <a:lnTo>
                    <a:pt x="1496" y="1188"/>
                  </a:lnTo>
                  <a:lnTo>
                    <a:pt x="1497" y="1188"/>
                  </a:lnTo>
                  <a:lnTo>
                    <a:pt x="1499" y="1185"/>
                  </a:lnTo>
                  <a:lnTo>
                    <a:pt x="1499" y="1180"/>
                  </a:lnTo>
                  <a:lnTo>
                    <a:pt x="1500" y="1170"/>
                  </a:lnTo>
                  <a:lnTo>
                    <a:pt x="1501" y="1154"/>
                  </a:lnTo>
                  <a:lnTo>
                    <a:pt x="1502" y="1128"/>
                  </a:lnTo>
                  <a:lnTo>
                    <a:pt x="1502" y="1091"/>
                  </a:lnTo>
                  <a:lnTo>
                    <a:pt x="1504" y="1040"/>
                  </a:lnTo>
                  <a:lnTo>
                    <a:pt x="1505" y="976"/>
                  </a:lnTo>
                  <a:lnTo>
                    <a:pt x="1506" y="906"/>
                  </a:lnTo>
                  <a:lnTo>
                    <a:pt x="1506" y="834"/>
                  </a:lnTo>
                  <a:lnTo>
                    <a:pt x="1507" y="769"/>
                  </a:lnTo>
                  <a:lnTo>
                    <a:pt x="1509" y="723"/>
                  </a:lnTo>
                  <a:lnTo>
                    <a:pt x="1510" y="704"/>
                  </a:lnTo>
                  <a:lnTo>
                    <a:pt x="1511" y="713"/>
                  </a:lnTo>
                  <a:lnTo>
                    <a:pt x="1511" y="750"/>
                  </a:lnTo>
                  <a:lnTo>
                    <a:pt x="1512" y="809"/>
                  </a:lnTo>
                  <a:lnTo>
                    <a:pt x="1514" y="878"/>
                  </a:lnTo>
                  <a:lnTo>
                    <a:pt x="1515" y="950"/>
                  </a:lnTo>
                  <a:lnTo>
                    <a:pt x="1515" y="1016"/>
                  </a:lnTo>
                  <a:lnTo>
                    <a:pt x="1516" y="1072"/>
                  </a:lnTo>
                  <a:lnTo>
                    <a:pt x="1517" y="1114"/>
                  </a:lnTo>
                  <a:lnTo>
                    <a:pt x="1519" y="1145"/>
                  </a:lnTo>
                  <a:lnTo>
                    <a:pt x="1519" y="1166"/>
                  </a:lnTo>
                  <a:lnTo>
                    <a:pt x="1520" y="1180"/>
                  </a:lnTo>
                  <a:lnTo>
                    <a:pt x="1521" y="1186"/>
                  </a:lnTo>
                  <a:lnTo>
                    <a:pt x="1522" y="1189"/>
                  </a:lnTo>
                  <a:lnTo>
                    <a:pt x="1522" y="1188"/>
                  </a:lnTo>
                  <a:lnTo>
                    <a:pt x="1524" y="1183"/>
                  </a:lnTo>
                  <a:lnTo>
                    <a:pt x="1525" y="1176"/>
                  </a:lnTo>
                  <a:lnTo>
                    <a:pt x="1526" y="1168"/>
                  </a:lnTo>
                  <a:lnTo>
                    <a:pt x="1526" y="1159"/>
                  </a:lnTo>
                  <a:lnTo>
                    <a:pt x="1527" y="1152"/>
                  </a:lnTo>
                  <a:lnTo>
                    <a:pt x="1528" y="1147"/>
                  </a:lnTo>
                  <a:lnTo>
                    <a:pt x="1530" y="1144"/>
                  </a:lnTo>
                  <a:lnTo>
                    <a:pt x="1530" y="1143"/>
                  </a:lnTo>
                  <a:lnTo>
                    <a:pt x="1531" y="1144"/>
                  </a:lnTo>
                  <a:lnTo>
                    <a:pt x="1532" y="1147"/>
                  </a:lnTo>
                  <a:lnTo>
                    <a:pt x="1533" y="1149"/>
                  </a:lnTo>
                  <a:lnTo>
                    <a:pt x="1533" y="1152"/>
                  </a:lnTo>
                  <a:lnTo>
                    <a:pt x="1535" y="1153"/>
                  </a:lnTo>
                  <a:lnTo>
                    <a:pt x="1536" y="1154"/>
                  </a:lnTo>
                  <a:lnTo>
                    <a:pt x="1537" y="1155"/>
                  </a:lnTo>
                  <a:lnTo>
                    <a:pt x="1537" y="1158"/>
                  </a:lnTo>
                  <a:lnTo>
                    <a:pt x="1538" y="1161"/>
                  </a:lnTo>
                  <a:lnTo>
                    <a:pt x="1540" y="1166"/>
                  </a:lnTo>
                  <a:lnTo>
                    <a:pt x="1541" y="1171"/>
                  </a:lnTo>
                  <a:lnTo>
                    <a:pt x="1541" y="1176"/>
                  </a:lnTo>
                  <a:lnTo>
                    <a:pt x="1542" y="1181"/>
                  </a:lnTo>
                  <a:lnTo>
                    <a:pt x="1543" y="1185"/>
                  </a:lnTo>
                  <a:lnTo>
                    <a:pt x="1545" y="1188"/>
                  </a:lnTo>
                  <a:lnTo>
                    <a:pt x="1545" y="1189"/>
                  </a:lnTo>
                  <a:lnTo>
                    <a:pt x="1546" y="1189"/>
                  </a:lnTo>
                  <a:lnTo>
                    <a:pt x="1547" y="1188"/>
                  </a:lnTo>
                  <a:lnTo>
                    <a:pt x="1548" y="1185"/>
                  </a:lnTo>
                  <a:lnTo>
                    <a:pt x="1548" y="1183"/>
                  </a:lnTo>
                  <a:lnTo>
                    <a:pt x="1550" y="1179"/>
                  </a:lnTo>
                  <a:lnTo>
                    <a:pt x="1551" y="1175"/>
                  </a:lnTo>
                  <a:lnTo>
                    <a:pt x="1552" y="1173"/>
                  </a:lnTo>
                  <a:lnTo>
                    <a:pt x="1552" y="1169"/>
                  </a:lnTo>
                  <a:lnTo>
                    <a:pt x="1553" y="1168"/>
                  </a:lnTo>
                  <a:lnTo>
                    <a:pt x="1555" y="1166"/>
                  </a:lnTo>
                  <a:lnTo>
                    <a:pt x="1556" y="1166"/>
                  </a:lnTo>
                  <a:lnTo>
                    <a:pt x="1556" y="1169"/>
                  </a:lnTo>
                  <a:lnTo>
                    <a:pt x="1557" y="1171"/>
                  </a:lnTo>
                  <a:lnTo>
                    <a:pt x="1558" y="1174"/>
                  </a:lnTo>
                  <a:lnTo>
                    <a:pt x="1560" y="1178"/>
                  </a:lnTo>
                  <a:lnTo>
                    <a:pt x="1560" y="1180"/>
                  </a:lnTo>
                  <a:lnTo>
                    <a:pt x="1561" y="1183"/>
                  </a:lnTo>
                  <a:lnTo>
                    <a:pt x="1562" y="1184"/>
                  </a:lnTo>
                  <a:lnTo>
                    <a:pt x="1563" y="1185"/>
                  </a:lnTo>
                  <a:lnTo>
                    <a:pt x="1563" y="1186"/>
                  </a:lnTo>
                  <a:lnTo>
                    <a:pt x="1564" y="1188"/>
                  </a:lnTo>
                  <a:lnTo>
                    <a:pt x="1566" y="1189"/>
                  </a:lnTo>
                  <a:lnTo>
                    <a:pt x="1567" y="1189"/>
                  </a:lnTo>
                  <a:lnTo>
                    <a:pt x="1568" y="1190"/>
                  </a:lnTo>
                  <a:lnTo>
                    <a:pt x="1568" y="1190"/>
                  </a:lnTo>
                  <a:lnTo>
                    <a:pt x="1569" y="1191"/>
                  </a:lnTo>
                  <a:lnTo>
                    <a:pt x="1571" y="1191"/>
                  </a:lnTo>
                  <a:lnTo>
                    <a:pt x="1572" y="1191"/>
                  </a:lnTo>
                  <a:lnTo>
                    <a:pt x="1572" y="1191"/>
                  </a:lnTo>
                  <a:lnTo>
                    <a:pt x="1573" y="1191"/>
                  </a:lnTo>
                  <a:lnTo>
                    <a:pt x="1574" y="1191"/>
                  </a:lnTo>
                  <a:lnTo>
                    <a:pt x="1576" y="1191"/>
                  </a:lnTo>
                  <a:lnTo>
                    <a:pt x="1576" y="1191"/>
                  </a:lnTo>
                  <a:lnTo>
                    <a:pt x="1577" y="1191"/>
                  </a:lnTo>
                  <a:lnTo>
                    <a:pt x="1578" y="1191"/>
                  </a:lnTo>
                  <a:lnTo>
                    <a:pt x="1579" y="1191"/>
                  </a:lnTo>
                  <a:lnTo>
                    <a:pt x="1579" y="1191"/>
                  </a:lnTo>
                  <a:lnTo>
                    <a:pt x="1581" y="1191"/>
                  </a:lnTo>
                  <a:lnTo>
                    <a:pt x="1582" y="1191"/>
                  </a:lnTo>
                  <a:lnTo>
                    <a:pt x="1583" y="1190"/>
                  </a:lnTo>
                  <a:lnTo>
                    <a:pt x="1583" y="1190"/>
                  </a:lnTo>
                  <a:lnTo>
                    <a:pt x="1584" y="1190"/>
                  </a:lnTo>
                  <a:lnTo>
                    <a:pt x="1586" y="1190"/>
                  </a:lnTo>
                  <a:lnTo>
                    <a:pt x="1587" y="1190"/>
                  </a:lnTo>
                  <a:lnTo>
                    <a:pt x="1587" y="1190"/>
                  </a:lnTo>
                  <a:lnTo>
                    <a:pt x="1588" y="1190"/>
                  </a:lnTo>
                  <a:lnTo>
                    <a:pt x="1589" y="1190"/>
                  </a:lnTo>
                  <a:lnTo>
                    <a:pt x="1591" y="1190"/>
                  </a:lnTo>
                  <a:lnTo>
                    <a:pt x="1591" y="1191"/>
                  </a:lnTo>
                  <a:lnTo>
                    <a:pt x="1592" y="1191"/>
                  </a:lnTo>
                  <a:lnTo>
                    <a:pt x="1593" y="1191"/>
                  </a:lnTo>
                  <a:lnTo>
                    <a:pt x="1594" y="1191"/>
                  </a:lnTo>
                  <a:lnTo>
                    <a:pt x="1594" y="1191"/>
                  </a:lnTo>
                  <a:lnTo>
                    <a:pt x="1596" y="1191"/>
                  </a:lnTo>
                  <a:lnTo>
                    <a:pt x="1597" y="1191"/>
                  </a:lnTo>
                  <a:lnTo>
                    <a:pt x="1598" y="1191"/>
                  </a:lnTo>
                  <a:lnTo>
                    <a:pt x="1598" y="1191"/>
                  </a:lnTo>
                  <a:lnTo>
                    <a:pt x="1599" y="1191"/>
                  </a:lnTo>
                  <a:lnTo>
                    <a:pt x="1600" y="1191"/>
                  </a:lnTo>
                  <a:lnTo>
                    <a:pt x="1602" y="1191"/>
                  </a:lnTo>
                  <a:lnTo>
                    <a:pt x="1602" y="1191"/>
                  </a:lnTo>
                  <a:lnTo>
                    <a:pt x="1603" y="1191"/>
                  </a:lnTo>
                  <a:lnTo>
                    <a:pt x="1604" y="1191"/>
                  </a:lnTo>
                  <a:lnTo>
                    <a:pt x="1605" y="1191"/>
                  </a:lnTo>
                  <a:lnTo>
                    <a:pt x="1605" y="1191"/>
                  </a:lnTo>
                  <a:lnTo>
                    <a:pt x="1607" y="1191"/>
                  </a:lnTo>
                  <a:lnTo>
                    <a:pt x="1608" y="1191"/>
                  </a:lnTo>
                  <a:lnTo>
                    <a:pt x="1609" y="1191"/>
                  </a:lnTo>
                  <a:lnTo>
                    <a:pt x="1609" y="1191"/>
                  </a:lnTo>
                  <a:lnTo>
                    <a:pt x="1610" y="1191"/>
                  </a:lnTo>
                  <a:lnTo>
                    <a:pt x="1612" y="1191"/>
                  </a:lnTo>
                  <a:lnTo>
                    <a:pt x="1613" y="1192"/>
                  </a:lnTo>
                  <a:lnTo>
                    <a:pt x="1613" y="1192"/>
                  </a:lnTo>
                  <a:lnTo>
                    <a:pt x="1614" y="1192"/>
                  </a:lnTo>
                  <a:lnTo>
                    <a:pt x="1615" y="1192"/>
                  </a:lnTo>
                  <a:lnTo>
                    <a:pt x="1617" y="1192"/>
                  </a:lnTo>
                  <a:lnTo>
                    <a:pt x="1617" y="1191"/>
                  </a:lnTo>
                  <a:lnTo>
                    <a:pt x="1618" y="1191"/>
                  </a:lnTo>
                  <a:lnTo>
                    <a:pt x="1619" y="1191"/>
                  </a:lnTo>
                  <a:lnTo>
                    <a:pt x="1620" y="1190"/>
                  </a:lnTo>
                  <a:lnTo>
                    <a:pt x="1620" y="1190"/>
                  </a:lnTo>
                  <a:lnTo>
                    <a:pt x="1622" y="1190"/>
                  </a:lnTo>
                  <a:lnTo>
                    <a:pt x="1623" y="1190"/>
                  </a:lnTo>
                  <a:lnTo>
                    <a:pt x="1624" y="1190"/>
                  </a:lnTo>
                  <a:lnTo>
                    <a:pt x="1625" y="1190"/>
                  </a:lnTo>
                  <a:lnTo>
                    <a:pt x="1625" y="1190"/>
                  </a:lnTo>
                  <a:lnTo>
                    <a:pt x="1627" y="1190"/>
                  </a:lnTo>
                  <a:lnTo>
                    <a:pt x="1628" y="1191"/>
                  </a:lnTo>
                  <a:lnTo>
                    <a:pt x="1629" y="1191"/>
                  </a:lnTo>
                  <a:lnTo>
                    <a:pt x="1629" y="1191"/>
                  </a:lnTo>
                  <a:lnTo>
                    <a:pt x="1630" y="1191"/>
                  </a:lnTo>
                  <a:lnTo>
                    <a:pt x="1632" y="1191"/>
                  </a:lnTo>
                  <a:lnTo>
                    <a:pt x="1633" y="1191"/>
                  </a:lnTo>
                  <a:lnTo>
                    <a:pt x="1633" y="1191"/>
                  </a:lnTo>
                  <a:lnTo>
                    <a:pt x="1634" y="1191"/>
                  </a:lnTo>
                  <a:lnTo>
                    <a:pt x="1635" y="1191"/>
                  </a:lnTo>
                  <a:lnTo>
                    <a:pt x="1636" y="1191"/>
                  </a:lnTo>
                  <a:lnTo>
                    <a:pt x="1636" y="1190"/>
                  </a:lnTo>
                  <a:lnTo>
                    <a:pt x="1638" y="1190"/>
                  </a:lnTo>
                  <a:lnTo>
                    <a:pt x="1639" y="1189"/>
                  </a:lnTo>
                  <a:lnTo>
                    <a:pt x="1640" y="1188"/>
                  </a:lnTo>
                  <a:lnTo>
                    <a:pt x="1640" y="1188"/>
                  </a:lnTo>
                  <a:lnTo>
                    <a:pt x="1641" y="1188"/>
                  </a:lnTo>
                  <a:lnTo>
                    <a:pt x="1643" y="1188"/>
                  </a:lnTo>
                  <a:lnTo>
                    <a:pt x="1644" y="1189"/>
                  </a:lnTo>
                  <a:lnTo>
                    <a:pt x="1644" y="1189"/>
                  </a:lnTo>
                  <a:lnTo>
                    <a:pt x="1645" y="1190"/>
                  </a:lnTo>
                  <a:lnTo>
                    <a:pt x="1646" y="1190"/>
                  </a:lnTo>
                  <a:lnTo>
                    <a:pt x="1648" y="1189"/>
                  </a:lnTo>
                  <a:lnTo>
                    <a:pt x="1648" y="1188"/>
                  </a:lnTo>
                  <a:lnTo>
                    <a:pt x="1649" y="1186"/>
                  </a:lnTo>
                  <a:lnTo>
                    <a:pt x="1650" y="1184"/>
                  </a:lnTo>
                  <a:lnTo>
                    <a:pt x="1651" y="1180"/>
                  </a:lnTo>
                  <a:lnTo>
                    <a:pt x="1651" y="1176"/>
                  </a:lnTo>
                  <a:lnTo>
                    <a:pt x="1653" y="1173"/>
                  </a:lnTo>
                  <a:lnTo>
                    <a:pt x="1654" y="1168"/>
                  </a:lnTo>
                  <a:lnTo>
                    <a:pt x="1655" y="1164"/>
                  </a:lnTo>
                  <a:lnTo>
                    <a:pt x="1655" y="1160"/>
                  </a:lnTo>
                  <a:lnTo>
                    <a:pt x="1656" y="1159"/>
                  </a:lnTo>
                  <a:lnTo>
                    <a:pt x="1658" y="1159"/>
                  </a:lnTo>
                  <a:lnTo>
                    <a:pt x="1659" y="1160"/>
                  </a:lnTo>
                  <a:lnTo>
                    <a:pt x="1659" y="1163"/>
                  </a:lnTo>
                  <a:lnTo>
                    <a:pt x="1660" y="1166"/>
                  </a:lnTo>
                  <a:lnTo>
                    <a:pt x="1661" y="1171"/>
                  </a:lnTo>
                  <a:lnTo>
                    <a:pt x="1663" y="1175"/>
                  </a:lnTo>
                  <a:lnTo>
                    <a:pt x="1663" y="1179"/>
                  </a:lnTo>
                  <a:lnTo>
                    <a:pt x="1664" y="1183"/>
                  </a:lnTo>
                  <a:lnTo>
                    <a:pt x="1665" y="1185"/>
                  </a:lnTo>
                  <a:lnTo>
                    <a:pt x="1666" y="1186"/>
                  </a:lnTo>
                  <a:lnTo>
                    <a:pt x="1666" y="1188"/>
                  </a:lnTo>
                  <a:lnTo>
                    <a:pt x="1668" y="1189"/>
                  </a:lnTo>
                  <a:lnTo>
                    <a:pt x="1669" y="1189"/>
                  </a:lnTo>
                  <a:lnTo>
                    <a:pt x="1670" y="1189"/>
                  </a:lnTo>
                  <a:lnTo>
                    <a:pt x="1670" y="1190"/>
                  </a:lnTo>
                  <a:lnTo>
                    <a:pt x="1671" y="1190"/>
                  </a:lnTo>
                  <a:lnTo>
                    <a:pt x="1672" y="1190"/>
                  </a:lnTo>
                  <a:lnTo>
                    <a:pt x="1674" y="1190"/>
                  </a:lnTo>
                  <a:lnTo>
                    <a:pt x="1674" y="1191"/>
                  </a:lnTo>
                  <a:lnTo>
                    <a:pt x="1675" y="1191"/>
                  </a:lnTo>
                  <a:lnTo>
                    <a:pt x="1676" y="1191"/>
                  </a:lnTo>
                  <a:lnTo>
                    <a:pt x="1677" y="1191"/>
                  </a:lnTo>
                  <a:lnTo>
                    <a:pt x="1679" y="1191"/>
                  </a:lnTo>
                  <a:lnTo>
                    <a:pt x="1679" y="1191"/>
                  </a:lnTo>
                  <a:lnTo>
                    <a:pt x="1680" y="1191"/>
                  </a:lnTo>
                  <a:lnTo>
                    <a:pt x="1681" y="1191"/>
                  </a:lnTo>
                  <a:lnTo>
                    <a:pt x="1682" y="1191"/>
                  </a:lnTo>
                  <a:lnTo>
                    <a:pt x="1682" y="1191"/>
                  </a:lnTo>
                  <a:lnTo>
                    <a:pt x="1684" y="1190"/>
                  </a:lnTo>
                  <a:lnTo>
                    <a:pt x="1685" y="1189"/>
                  </a:lnTo>
                  <a:lnTo>
                    <a:pt x="1686" y="1188"/>
                  </a:lnTo>
                  <a:lnTo>
                    <a:pt x="1686" y="1184"/>
                  </a:lnTo>
                  <a:lnTo>
                    <a:pt x="1687" y="1179"/>
                  </a:lnTo>
                  <a:lnTo>
                    <a:pt x="1689" y="1171"/>
                  </a:lnTo>
                  <a:lnTo>
                    <a:pt x="1690" y="1161"/>
                  </a:lnTo>
                  <a:lnTo>
                    <a:pt x="1690" y="1150"/>
                  </a:lnTo>
                  <a:lnTo>
                    <a:pt x="1691" y="1139"/>
                  </a:lnTo>
                  <a:lnTo>
                    <a:pt x="1692" y="1133"/>
                  </a:lnTo>
                  <a:lnTo>
                    <a:pt x="1694" y="1124"/>
                  </a:lnTo>
                  <a:lnTo>
                    <a:pt x="1694" y="1119"/>
                  </a:lnTo>
                  <a:lnTo>
                    <a:pt x="1695" y="1117"/>
                  </a:lnTo>
                  <a:lnTo>
                    <a:pt x="1696" y="1118"/>
                  </a:lnTo>
                  <a:lnTo>
                    <a:pt x="1697" y="1120"/>
                  </a:lnTo>
                  <a:lnTo>
                    <a:pt x="1697" y="1128"/>
                  </a:lnTo>
                  <a:lnTo>
                    <a:pt x="1699" y="1137"/>
                  </a:lnTo>
                  <a:lnTo>
                    <a:pt x="1700" y="1147"/>
                  </a:lnTo>
                  <a:lnTo>
                    <a:pt x="1701" y="1156"/>
                  </a:lnTo>
                  <a:lnTo>
                    <a:pt x="1701" y="1166"/>
                  </a:lnTo>
                  <a:lnTo>
                    <a:pt x="1702" y="1174"/>
                  </a:lnTo>
                  <a:lnTo>
                    <a:pt x="1704" y="1180"/>
                  </a:lnTo>
                  <a:lnTo>
                    <a:pt x="1705" y="1184"/>
                  </a:lnTo>
                  <a:lnTo>
                    <a:pt x="1705" y="1186"/>
                  </a:lnTo>
                  <a:lnTo>
                    <a:pt x="1706" y="1188"/>
                  </a:lnTo>
                  <a:lnTo>
                    <a:pt x="1707" y="1189"/>
                  </a:lnTo>
                  <a:lnTo>
                    <a:pt x="1708" y="1190"/>
                  </a:lnTo>
                  <a:lnTo>
                    <a:pt x="1708" y="1190"/>
                  </a:lnTo>
                  <a:lnTo>
                    <a:pt x="1710" y="1190"/>
                  </a:lnTo>
                  <a:lnTo>
                    <a:pt x="1711" y="1191"/>
                  </a:lnTo>
                  <a:lnTo>
                    <a:pt x="1712" y="1191"/>
                  </a:lnTo>
                  <a:lnTo>
                    <a:pt x="1712" y="1190"/>
                  </a:lnTo>
                  <a:lnTo>
                    <a:pt x="1713" y="1190"/>
                  </a:lnTo>
                  <a:lnTo>
                    <a:pt x="1715" y="1188"/>
                  </a:lnTo>
                  <a:lnTo>
                    <a:pt x="1716" y="1186"/>
                  </a:lnTo>
                  <a:lnTo>
                    <a:pt x="1716" y="1185"/>
                  </a:lnTo>
                  <a:lnTo>
                    <a:pt x="1717" y="1184"/>
                  </a:lnTo>
                  <a:lnTo>
                    <a:pt x="1718" y="1183"/>
                  </a:lnTo>
                  <a:lnTo>
                    <a:pt x="1720" y="1181"/>
                  </a:lnTo>
                  <a:lnTo>
                    <a:pt x="1720" y="1180"/>
                  </a:lnTo>
                  <a:lnTo>
                    <a:pt x="1721" y="1176"/>
                  </a:lnTo>
                  <a:lnTo>
                    <a:pt x="1722" y="1171"/>
                  </a:lnTo>
                  <a:lnTo>
                    <a:pt x="1723" y="1165"/>
                  </a:lnTo>
                  <a:lnTo>
                    <a:pt x="1723" y="1160"/>
                  </a:lnTo>
                  <a:lnTo>
                    <a:pt x="1725" y="1156"/>
                  </a:lnTo>
                  <a:lnTo>
                    <a:pt x="1726" y="1156"/>
                  </a:lnTo>
                  <a:lnTo>
                    <a:pt x="1727" y="1159"/>
                  </a:lnTo>
                  <a:lnTo>
                    <a:pt x="1727" y="1165"/>
                  </a:lnTo>
                  <a:lnTo>
                    <a:pt x="1728" y="1170"/>
                  </a:lnTo>
                  <a:lnTo>
                    <a:pt x="1730" y="1176"/>
                  </a:lnTo>
                  <a:lnTo>
                    <a:pt x="1731" y="1181"/>
                  </a:lnTo>
                  <a:lnTo>
                    <a:pt x="1731" y="1185"/>
                  </a:lnTo>
                  <a:lnTo>
                    <a:pt x="1732" y="1188"/>
                  </a:lnTo>
                  <a:lnTo>
                    <a:pt x="1733" y="1189"/>
                  </a:lnTo>
                  <a:lnTo>
                    <a:pt x="1735" y="1190"/>
                  </a:lnTo>
                  <a:lnTo>
                    <a:pt x="1736" y="1190"/>
                  </a:lnTo>
                  <a:lnTo>
                    <a:pt x="1736" y="1191"/>
                  </a:lnTo>
                  <a:lnTo>
                    <a:pt x="1737" y="1190"/>
                  </a:lnTo>
                  <a:lnTo>
                    <a:pt x="1738" y="1190"/>
                  </a:lnTo>
                  <a:lnTo>
                    <a:pt x="1740" y="1188"/>
                  </a:lnTo>
                  <a:lnTo>
                    <a:pt x="1740" y="1185"/>
                  </a:lnTo>
                  <a:lnTo>
                    <a:pt x="1741" y="1181"/>
                  </a:lnTo>
                  <a:lnTo>
                    <a:pt x="1742" y="1178"/>
                  </a:lnTo>
                  <a:lnTo>
                    <a:pt x="1743" y="1174"/>
                  </a:lnTo>
                  <a:lnTo>
                    <a:pt x="1743" y="1170"/>
                  </a:lnTo>
                  <a:lnTo>
                    <a:pt x="1744" y="1169"/>
                  </a:lnTo>
                  <a:lnTo>
                    <a:pt x="1746" y="1169"/>
                  </a:lnTo>
                  <a:lnTo>
                    <a:pt x="1747" y="1171"/>
                  </a:lnTo>
                  <a:lnTo>
                    <a:pt x="1747" y="1174"/>
                  </a:lnTo>
                  <a:lnTo>
                    <a:pt x="1748" y="1178"/>
                  </a:lnTo>
                  <a:lnTo>
                    <a:pt x="1749" y="1181"/>
                  </a:lnTo>
                  <a:lnTo>
                    <a:pt x="1751" y="1184"/>
                  </a:lnTo>
                  <a:lnTo>
                    <a:pt x="1751" y="1185"/>
                  </a:lnTo>
                  <a:lnTo>
                    <a:pt x="1752" y="1188"/>
                  </a:lnTo>
                  <a:lnTo>
                    <a:pt x="1753" y="1189"/>
                  </a:lnTo>
                  <a:lnTo>
                    <a:pt x="1754" y="1189"/>
                  </a:lnTo>
                  <a:lnTo>
                    <a:pt x="1754" y="1190"/>
                  </a:lnTo>
                  <a:lnTo>
                    <a:pt x="1756" y="1190"/>
                  </a:lnTo>
                  <a:lnTo>
                    <a:pt x="1757" y="1191"/>
                  </a:lnTo>
                  <a:lnTo>
                    <a:pt x="1758" y="1191"/>
                  </a:lnTo>
                  <a:lnTo>
                    <a:pt x="1758" y="1191"/>
                  </a:lnTo>
                  <a:lnTo>
                    <a:pt x="1759" y="1191"/>
                  </a:lnTo>
                  <a:lnTo>
                    <a:pt x="1761" y="1191"/>
                  </a:lnTo>
                  <a:lnTo>
                    <a:pt x="1762" y="1190"/>
                  </a:lnTo>
                  <a:lnTo>
                    <a:pt x="1762" y="1189"/>
                  </a:lnTo>
                  <a:lnTo>
                    <a:pt x="1763" y="1188"/>
                  </a:lnTo>
                  <a:lnTo>
                    <a:pt x="1764" y="1186"/>
                  </a:lnTo>
                  <a:lnTo>
                    <a:pt x="1766" y="1185"/>
                  </a:lnTo>
                  <a:lnTo>
                    <a:pt x="1766" y="1184"/>
                  </a:lnTo>
                  <a:lnTo>
                    <a:pt x="1767" y="1183"/>
                  </a:lnTo>
                  <a:lnTo>
                    <a:pt x="1768" y="1180"/>
                  </a:lnTo>
                  <a:lnTo>
                    <a:pt x="1769" y="1179"/>
                  </a:lnTo>
                  <a:lnTo>
                    <a:pt x="1769" y="1176"/>
                  </a:lnTo>
                  <a:lnTo>
                    <a:pt x="1771" y="1175"/>
                  </a:lnTo>
                  <a:lnTo>
                    <a:pt x="1772" y="1174"/>
                  </a:lnTo>
                  <a:lnTo>
                    <a:pt x="1773" y="1175"/>
                  </a:lnTo>
                  <a:lnTo>
                    <a:pt x="1773" y="1176"/>
                  </a:lnTo>
                  <a:lnTo>
                    <a:pt x="1774" y="1178"/>
                  </a:lnTo>
                  <a:lnTo>
                    <a:pt x="1776" y="1180"/>
                  </a:lnTo>
                  <a:lnTo>
                    <a:pt x="1777" y="1183"/>
                  </a:lnTo>
                  <a:lnTo>
                    <a:pt x="1777" y="1185"/>
                  </a:lnTo>
                  <a:lnTo>
                    <a:pt x="1778" y="1186"/>
                  </a:lnTo>
                  <a:lnTo>
                    <a:pt x="1779" y="1188"/>
                  </a:lnTo>
                  <a:lnTo>
                    <a:pt x="1780" y="1189"/>
                  </a:lnTo>
                  <a:lnTo>
                    <a:pt x="1780" y="1189"/>
                  </a:lnTo>
                  <a:lnTo>
                    <a:pt x="1782" y="1189"/>
                  </a:lnTo>
                  <a:lnTo>
                    <a:pt x="1783" y="1190"/>
                  </a:lnTo>
                  <a:lnTo>
                    <a:pt x="1784" y="1190"/>
                  </a:lnTo>
                  <a:lnTo>
                    <a:pt x="1784" y="1190"/>
                  </a:lnTo>
                  <a:lnTo>
                    <a:pt x="1785" y="1191"/>
                  </a:lnTo>
                  <a:lnTo>
                    <a:pt x="1787" y="1191"/>
                  </a:lnTo>
                  <a:lnTo>
                    <a:pt x="1788" y="1191"/>
                  </a:lnTo>
                  <a:lnTo>
                    <a:pt x="1788" y="1191"/>
                  </a:lnTo>
                  <a:lnTo>
                    <a:pt x="1789" y="1191"/>
                  </a:lnTo>
                  <a:lnTo>
                    <a:pt x="1790" y="1191"/>
                  </a:lnTo>
                  <a:lnTo>
                    <a:pt x="1792" y="1191"/>
                  </a:lnTo>
                  <a:lnTo>
                    <a:pt x="1793" y="1191"/>
                  </a:lnTo>
                  <a:lnTo>
                    <a:pt x="1793" y="1191"/>
                  </a:lnTo>
                  <a:lnTo>
                    <a:pt x="1794" y="1190"/>
                  </a:lnTo>
                  <a:lnTo>
                    <a:pt x="1795" y="1190"/>
                  </a:lnTo>
                  <a:lnTo>
                    <a:pt x="1797" y="1190"/>
                  </a:lnTo>
                  <a:lnTo>
                    <a:pt x="1797" y="1190"/>
                  </a:lnTo>
                  <a:lnTo>
                    <a:pt x="1798" y="1190"/>
                  </a:lnTo>
                  <a:lnTo>
                    <a:pt x="1799" y="1191"/>
                  </a:lnTo>
                  <a:lnTo>
                    <a:pt x="1800" y="1191"/>
                  </a:lnTo>
                  <a:lnTo>
                    <a:pt x="1800" y="1191"/>
                  </a:lnTo>
                  <a:lnTo>
                    <a:pt x="1802" y="1191"/>
                  </a:lnTo>
                  <a:lnTo>
                    <a:pt x="1803" y="1190"/>
                  </a:lnTo>
                  <a:lnTo>
                    <a:pt x="1804" y="1190"/>
                  </a:lnTo>
                  <a:lnTo>
                    <a:pt x="1804" y="1190"/>
                  </a:lnTo>
                  <a:lnTo>
                    <a:pt x="1805" y="1190"/>
                  </a:lnTo>
                  <a:lnTo>
                    <a:pt x="1807" y="1189"/>
                  </a:lnTo>
                  <a:lnTo>
                    <a:pt x="1808" y="1188"/>
                  </a:lnTo>
                  <a:lnTo>
                    <a:pt x="1808" y="1186"/>
                  </a:lnTo>
                  <a:lnTo>
                    <a:pt x="1809" y="1184"/>
                  </a:lnTo>
                  <a:lnTo>
                    <a:pt x="1810" y="1178"/>
                  </a:lnTo>
                  <a:lnTo>
                    <a:pt x="1811" y="1166"/>
                  </a:lnTo>
                  <a:lnTo>
                    <a:pt x="1811" y="1148"/>
                  </a:lnTo>
                  <a:lnTo>
                    <a:pt x="1813" y="1120"/>
                  </a:lnTo>
                  <a:lnTo>
                    <a:pt x="1814" y="1082"/>
                  </a:lnTo>
                  <a:lnTo>
                    <a:pt x="1815" y="1032"/>
                  </a:lnTo>
                  <a:lnTo>
                    <a:pt x="1815" y="975"/>
                  </a:lnTo>
                  <a:lnTo>
                    <a:pt x="1816" y="919"/>
                  </a:lnTo>
                  <a:lnTo>
                    <a:pt x="1818" y="873"/>
                  </a:lnTo>
                  <a:lnTo>
                    <a:pt x="1819" y="847"/>
                  </a:lnTo>
                  <a:lnTo>
                    <a:pt x="1819" y="846"/>
                  </a:lnTo>
                  <a:lnTo>
                    <a:pt x="1820" y="871"/>
                  </a:lnTo>
                  <a:lnTo>
                    <a:pt x="1821" y="913"/>
                  </a:lnTo>
                  <a:lnTo>
                    <a:pt x="1823" y="966"/>
                  </a:lnTo>
                  <a:lnTo>
                    <a:pt x="1823" y="1021"/>
                  </a:lnTo>
                  <a:lnTo>
                    <a:pt x="1824" y="1070"/>
                  </a:lnTo>
                  <a:lnTo>
                    <a:pt x="1825" y="1107"/>
                  </a:lnTo>
                  <a:lnTo>
                    <a:pt x="1826" y="1135"/>
                  </a:lnTo>
                  <a:lnTo>
                    <a:pt x="1826" y="1154"/>
                  </a:lnTo>
                  <a:lnTo>
                    <a:pt x="1828" y="1165"/>
                  </a:lnTo>
                  <a:lnTo>
                    <a:pt x="1829" y="1173"/>
                  </a:lnTo>
                  <a:lnTo>
                    <a:pt x="1830" y="1178"/>
                  </a:lnTo>
                  <a:lnTo>
                    <a:pt x="1830" y="1180"/>
                  </a:lnTo>
                  <a:lnTo>
                    <a:pt x="1831" y="1183"/>
                  </a:lnTo>
                  <a:lnTo>
                    <a:pt x="1833" y="1184"/>
                  </a:lnTo>
                  <a:lnTo>
                    <a:pt x="1834" y="1185"/>
                  </a:lnTo>
                  <a:lnTo>
                    <a:pt x="1834" y="1185"/>
                  </a:lnTo>
                  <a:lnTo>
                    <a:pt x="1835" y="1186"/>
                  </a:lnTo>
                  <a:lnTo>
                    <a:pt x="1836" y="1188"/>
                  </a:lnTo>
                  <a:lnTo>
                    <a:pt x="1838" y="1188"/>
                  </a:lnTo>
                  <a:lnTo>
                    <a:pt x="1838" y="1189"/>
                  </a:lnTo>
                  <a:lnTo>
                    <a:pt x="1839" y="1189"/>
                  </a:lnTo>
                  <a:lnTo>
                    <a:pt x="1840" y="1190"/>
                  </a:lnTo>
                  <a:lnTo>
                    <a:pt x="1841" y="1190"/>
                  </a:lnTo>
                  <a:lnTo>
                    <a:pt x="1841" y="1190"/>
                  </a:lnTo>
                  <a:lnTo>
                    <a:pt x="1843" y="1190"/>
                  </a:lnTo>
                  <a:lnTo>
                    <a:pt x="1844" y="1190"/>
                  </a:lnTo>
                  <a:lnTo>
                    <a:pt x="1845" y="1190"/>
                  </a:lnTo>
                  <a:lnTo>
                    <a:pt x="1846" y="1190"/>
                  </a:lnTo>
                  <a:lnTo>
                    <a:pt x="1846" y="1189"/>
                  </a:lnTo>
                  <a:lnTo>
                    <a:pt x="1847" y="1188"/>
                  </a:lnTo>
                  <a:lnTo>
                    <a:pt x="1849" y="1185"/>
                  </a:lnTo>
                  <a:lnTo>
                    <a:pt x="1850" y="1181"/>
                  </a:lnTo>
                  <a:lnTo>
                    <a:pt x="1850" y="1176"/>
                  </a:lnTo>
                  <a:lnTo>
                    <a:pt x="1851" y="1171"/>
                  </a:lnTo>
                  <a:lnTo>
                    <a:pt x="1852" y="1168"/>
                  </a:lnTo>
                  <a:lnTo>
                    <a:pt x="1854" y="1165"/>
                  </a:lnTo>
                  <a:lnTo>
                    <a:pt x="1854" y="1165"/>
                  </a:lnTo>
                  <a:lnTo>
                    <a:pt x="1855" y="1168"/>
                  </a:lnTo>
                  <a:lnTo>
                    <a:pt x="1856" y="1170"/>
                  </a:lnTo>
                  <a:lnTo>
                    <a:pt x="1857" y="1174"/>
                  </a:lnTo>
                  <a:lnTo>
                    <a:pt x="1857" y="1178"/>
                  </a:lnTo>
                  <a:lnTo>
                    <a:pt x="1859" y="1181"/>
                  </a:lnTo>
                  <a:lnTo>
                    <a:pt x="1860" y="1184"/>
                  </a:lnTo>
                  <a:lnTo>
                    <a:pt x="1861" y="1186"/>
                  </a:lnTo>
                  <a:lnTo>
                    <a:pt x="1861" y="1188"/>
                  </a:lnTo>
                  <a:lnTo>
                    <a:pt x="1862" y="1189"/>
                  </a:lnTo>
                  <a:lnTo>
                    <a:pt x="1864" y="1189"/>
                  </a:lnTo>
                  <a:lnTo>
                    <a:pt x="1865" y="1190"/>
                  </a:lnTo>
                  <a:lnTo>
                    <a:pt x="1865" y="1190"/>
                  </a:lnTo>
                  <a:lnTo>
                    <a:pt x="1866" y="1191"/>
                  </a:lnTo>
                  <a:lnTo>
                    <a:pt x="1867" y="1191"/>
                  </a:lnTo>
                  <a:lnTo>
                    <a:pt x="1869" y="1191"/>
                  </a:lnTo>
                  <a:lnTo>
                    <a:pt x="1869" y="1191"/>
                  </a:lnTo>
                  <a:lnTo>
                    <a:pt x="1870" y="1191"/>
                  </a:lnTo>
                  <a:lnTo>
                    <a:pt x="1871" y="1191"/>
                  </a:lnTo>
                  <a:lnTo>
                    <a:pt x="1872" y="1191"/>
                  </a:lnTo>
                  <a:lnTo>
                    <a:pt x="1872" y="1191"/>
                  </a:lnTo>
                  <a:lnTo>
                    <a:pt x="1874" y="1191"/>
                  </a:lnTo>
                  <a:lnTo>
                    <a:pt x="1875" y="1191"/>
                  </a:lnTo>
                  <a:lnTo>
                    <a:pt x="1876" y="1191"/>
                  </a:lnTo>
                  <a:lnTo>
                    <a:pt x="1876" y="1191"/>
                  </a:lnTo>
                  <a:lnTo>
                    <a:pt x="1877" y="1191"/>
                  </a:lnTo>
                  <a:lnTo>
                    <a:pt x="1879" y="1191"/>
                  </a:lnTo>
                  <a:lnTo>
                    <a:pt x="1880" y="1190"/>
                  </a:lnTo>
                  <a:lnTo>
                    <a:pt x="1880" y="1190"/>
                  </a:lnTo>
                  <a:lnTo>
                    <a:pt x="1881" y="1188"/>
                  </a:lnTo>
                  <a:lnTo>
                    <a:pt x="1882" y="1186"/>
                  </a:lnTo>
                  <a:lnTo>
                    <a:pt x="1883" y="1184"/>
                  </a:lnTo>
                  <a:lnTo>
                    <a:pt x="1883" y="1183"/>
                  </a:lnTo>
                  <a:lnTo>
                    <a:pt x="1885" y="1181"/>
                  </a:lnTo>
                  <a:lnTo>
                    <a:pt x="1886" y="1181"/>
                  </a:lnTo>
                  <a:lnTo>
                    <a:pt x="1887" y="1183"/>
                  </a:lnTo>
                  <a:lnTo>
                    <a:pt x="1887" y="1183"/>
                  </a:lnTo>
                  <a:lnTo>
                    <a:pt x="1888" y="1185"/>
                  </a:lnTo>
                  <a:lnTo>
                    <a:pt x="1890" y="1186"/>
                  </a:lnTo>
                  <a:lnTo>
                    <a:pt x="1891" y="1188"/>
                  </a:lnTo>
                  <a:lnTo>
                    <a:pt x="1891" y="1188"/>
                  </a:lnTo>
                  <a:lnTo>
                    <a:pt x="1892" y="1189"/>
                  </a:lnTo>
                  <a:lnTo>
                    <a:pt x="1893" y="1189"/>
                  </a:lnTo>
                  <a:lnTo>
                    <a:pt x="1895" y="1190"/>
                  </a:lnTo>
                  <a:lnTo>
                    <a:pt x="1895" y="1190"/>
                  </a:lnTo>
                  <a:lnTo>
                    <a:pt x="1896" y="1190"/>
                  </a:lnTo>
                  <a:lnTo>
                    <a:pt x="1897" y="1190"/>
                  </a:lnTo>
                  <a:lnTo>
                    <a:pt x="1898" y="1190"/>
                  </a:lnTo>
                  <a:lnTo>
                    <a:pt x="1898" y="1189"/>
                  </a:lnTo>
                  <a:lnTo>
                    <a:pt x="1900" y="1184"/>
                  </a:lnTo>
                  <a:lnTo>
                    <a:pt x="1901" y="1173"/>
                  </a:lnTo>
                  <a:lnTo>
                    <a:pt x="1902" y="1149"/>
                  </a:lnTo>
                  <a:lnTo>
                    <a:pt x="1903" y="1098"/>
                  </a:lnTo>
                  <a:lnTo>
                    <a:pt x="1903" y="1012"/>
                  </a:lnTo>
                  <a:lnTo>
                    <a:pt x="1905" y="863"/>
                  </a:lnTo>
                  <a:lnTo>
                    <a:pt x="1906" y="636"/>
                  </a:lnTo>
                  <a:lnTo>
                    <a:pt x="1907" y="322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239"/>
                  </a:lnTo>
                  <a:lnTo>
                    <a:pt x="1921" y="438"/>
                  </a:lnTo>
                  <a:lnTo>
                    <a:pt x="1922" y="598"/>
                  </a:lnTo>
                  <a:lnTo>
                    <a:pt x="1922" y="724"/>
                  </a:lnTo>
                  <a:lnTo>
                    <a:pt x="1923" y="821"/>
                  </a:lnTo>
                  <a:lnTo>
                    <a:pt x="1924" y="896"/>
                  </a:lnTo>
                  <a:lnTo>
                    <a:pt x="1926" y="953"/>
                  </a:lnTo>
                  <a:lnTo>
                    <a:pt x="1926" y="995"/>
                  </a:lnTo>
                  <a:lnTo>
                    <a:pt x="1927" y="1027"/>
                  </a:lnTo>
                  <a:lnTo>
                    <a:pt x="1928" y="1050"/>
                  </a:lnTo>
                  <a:lnTo>
                    <a:pt x="1929" y="1068"/>
                  </a:lnTo>
                  <a:lnTo>
                    <a:pt x="1929" y="1082"/>
                  </a:lnTo>
                  <a:lnTo>
                    <a:pt x="1931" y="1093"/>
                  </a:lnTo>
                  <a:lnTo>
                    <a:pt x="1932" y="1102"/>
                  </a:lnTo>
                  <a:lnTo>
                    <a:pt x="1933" y="1111"/>
                  </a:lnTo>
                  <a:lnTo>
                    <a:pt x="1933" y="1119"/>
                  </a:lnTo>
                  <a:lnTo>
                    <a:pt x="1934" y="1127"/>
                  </a:lnTo>
                  <a:lnTo>
                    <a:pt x="1936" y="1134"/>
                  </a:lnTo>
                  <a:lnTo>
                    <a:pt x="1937" y="1140"/>
                  </a:lnTo>
                  <a:lnTo>
                    <a:pt x="1937" y="1147"/>
                  </a:lnTo>
                  <a:lnTo>
                    <a:pt x="1938" y="1152"/>
                  </a:lnTo>
                  <a:lnTo>
                    <a:pt x="1939" y="1155"/>
                  </a:lnTo>
                  <a:lnTo>
                    <a:pt x="1941" y="1159"/>
                  </a:lnTo>
                  <a:lnTo>
                    <a:pt x="1941" y="1161"/>
                  </a:lnTo>
                  <a:lnTo>
                    <a:pt x="1942" y="1163"/>
                  </a:lnTo>
                  <a:lnTo>
                    <a:pt x="1943" y="1164"/>
                  </a:lnTo>
                  <a:lnTo>
                    <a:pt x="1944" y="1165"/>
                  </a:lnTo>
                  <a:lnTo>
                    <a:pt x="1944" y="1164"/>
                  </a:lnTo>
                  <a:lnTo>
                    <a:pt x="1946" y="1163"/>
                  </a:lnTo>
                  <a:lnTo>
                    <a:pt x="1947" y="1160"/>
                  </a:lnTo>
                  <a:lnTo>
                    <a:pt x="1948" y="1155"/>
                  </a:lnTo>
                  <a:lnTo>
                    <a:pt x="1948" y="1150"/>
                  </a:lnTo>
                  <a:lnTo>
                    <a:pt x="1949" y="1143"/>
                  </a:lnTo>
                  <a:lnTo>
                    <a:pt x="1951" y="1137"/>
                  </a:lnTo>
                  <a:lnTo>
                    <a:pt x="1952" y="1130"/>
                  </a:lnTo>
                  <a:lnTo>
                    <a:pt x="1952" y="1125"/>
                  </a:lnTo>
                  <a:lnTo>
                    <a:pt x="1953" y="1124"/>
                  </a:lnTo>
                  <a:lnTo>
                    <a:pt x="1954" y="1125"/>
                  </a:lnTo>
                  <a:lnTo>
                    <a:pt x="1955" y="1129"/>
                  </a:lnTo>
                  <a:lnTo>
                    <a:pt x="1955" y="1135"/>
                  </a:lnTo>
                  <a:lnTo>
                    <a:pt x="1957" y="1144"/>
                  </a:lnTo>
                  <a:lnTo>
                    <a:pt x="1958" y="1152"/>
                  </a:lnTo>
                  <a:lnTo>
                    <a:pt x="1959" y="1159"/>
                  </a:lnTo>
                  <a:lnTo>
                    <a:pt x="1960" y="1165"/>
                  </a:lnTo>
                  <a:lnTo>
                    <a:pt x="1960" y="1170"/>
                  </a:lnTo>
                  <a:lnTo>
                    <a:pt x="1962" y="1175"/>
                  </a:lnTo>
                  <a:lnTo>
                    <a:pt x="1963" y="1178"/>
                  </a:lnTo>
                  <a:lnTo>
                    <a:pt x="1964" y="1180"/>
                  </a:lnTo>
                  <a:lnTo>
                    <a:pt x="1964" y="1183"/>
                  </a:lnTo>
                  <a:lnTo>
                    <a:pt x="1965" y="1184"/>
                  </a:lnTo>
                  <a:lnTo>
                    <a:pt x="1967" y="1185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9" y="1188"/>
                  </a:lnTo>
                  <a:lnTo>
                    <a:pt x="1970" y="1189"/>
                  </a:lnTo>
                  <a:lnTo>
                    <a:pt x="1972" y="1189"/>
                  </a:lnTo>
                  <a:lnTo>
                    <a:pt x="1972" y="1190"/>
                  </a:lnTo>
                  <a:lnTo>
                    <a:pt x="1973" y="1190"/>
                  </a:lnTo>
                  <a:lnTo>
                    <a:pt x="1974" y="1190"/>
                  </a:lnTo>
                  <a:lnTo>
                    <a:pt x="1975" y="1191"/>
                  </a:lnTo>
                  <a:lnTo>
                    <a:pt x="1975" y="1191"/>
                  </a:lnTo>
                  <a:lnTo>
                    <a:pt x="1977" y="1191"/>
                  </a:lnTo>
                  <a:lnTo>
                    <a:pt x="1978" y="1191"/>
                  </a:lnTo>
                  <a:lnTo>
                    <a:pt x="1979" y="1191"/>
                  </a:lnTo>
                  <a:lnTo>
                    <a:pt x="1979" y="1191"/>
                  </a:lnTo>
                  <a:lnTo>
                    <a:pt x="1980" y="1191"/>
                  </a:lnTo>
                  <a:lnTo>
                    <a:pt x="1982" y="1191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984" y="1189"/>
                  </a:lnTo>
                  <a:lnTo>
                    <a:pt x="1985" y="1189"/>
                  </a:lnTo>
                  <a:lnTo>
                    <a:pt x="1987" y="1189"/>
                  </a:lnTo>
                  <a:lnTo>
                    <a:pt x="1987" y="1189"/>
                  </a:lnTo>
                  <a:lnTo>
                    <a:pt x="1988" y="1189"/>
                  </a:lnTo>
                  <a:lnTo>
                    <a:pt x="1989" y="1189"/>
                  </a:lnTo>
                  <a:lnTo>
                    <a:pt x="1990" y="1190"/>
                  </a:lnTo>
                  <a:lnTo>
                    <a:pt x="1990" y="1190"/>
                  </a:lnTo>
                  <a:lnTo>
                    <a:pt x="1991" y="1191"/>
                  </a:lnTo>
                  <a:lnTo>
                    <a:pt x="1993" y="1191"/>
                  </a:lnTo>
                  <a:lnTo>
                    <a:pt x="1994" y="1191"/>
                  </a:lnTo>
                  <a:lnTo>
                    <a:pt x="1994" y="1192"/>
                  </a:lnTo>
                  <a:lnTo>
                    <a:pt x="1995" y="1192"/>
                  </a:lnTo>
                  <a:lnTo>
                    <a:pt x="1996" y="1192"/>
                  </a:lnTo>
                  <a:lnTo>
                    <a:pt x="1998" y="1192"/>
                  </a:lnTo>
                  <a:lnTo>
                    <a:pt x="1998" y="1192"/>
                  </a:lnTo>
                  <a:lnTo>
                    <a:pt x="1999" y="1192"/>
                  </a:lnTo>
                  <a:lnTo>
                    <a:pt x="2000" y="1192"/>
                  </a:lnTo>
                  <a:lnTo>
                    <a:pt x="2001" y="1192"/>
                  </a:lnTo>
                  <a:lnTo>
                    <a:pt x="2001" y="1191"/>
                  </a:lnTo>
                  <a:lnTo>
                    <a:pt x="2003" y="1191"/>
                  </a:lnTo>
                  <a:lnTo>
                    <a:pt x="2004" y="1191"/>
                  </a:lnTo>
                  <a:lnTo>
                    <a:pt x="2005" y="1191"/>
                  </a:lnTo>
                  <a:lnTo>
                    <a:pt x="2005" y="1191"/>
                  </a:lnTo>
                  <a:lnTo>
                    <a:pt x="2006" y="1191"/>
                  </a:lnTo>
                  <a:lnTo>
                    <a:pt x="2008" y="1190"/>
                  </a:lnTo>
                  <a:lnTo>
                    <a:pt x="2009" y="1190"/>
                  </a:lnTo>
                  <a:lnTo>
                    <a:pt x="2009" y="1190"/>
                  </a:lnTo>
                  <a:lnTo>
                    <a:pt x="2010" y="1190"/>
                  </a:lnTo>
                  <a:lnTo>
                    <a:pt x="2011" y="1190"/>
                  </a:lnTo>
                  <a:lnTo>
                    <a:pt x="2013" y="1189"/>
                  </a:lnTo>
                  <a:lnTo>
                    <a:pt x="2014" y="1189"/>
                  </a:lnTo>
                  <a:lnTo>
                    <a:pt x="2014" y="1188"/>
                  </a:lnTo>
                  <a:lnTo>
                    <a:pt x="2015" y="1186"/>
                  </a:lnTo>
                  <a:lnTo>
                    <a:pt x="2016" y="1185"/>
                  </a:lnTo>
                  <a:lnTo>
                    <a:pt x="2018" y="1184"/>
                  </a:lnTo>
                  <a:lnTo>
                    <a:pt x="2018" y="1183"/>
                  </a:lnTo>
                  <a:lnTo>
                    <a:pt x="2019" y="1183"/>
                  </a:lnTo>
                  <a:lnTo>
                    <a:pt x="2020" y="1181"/>
                  </a:lnTo>
                  <a:lnTo>
                    <a:pt x="2021" y="1180"/>
                  </a:lnTo>
                  <a:lnTo>
                    <a:pt x="2021" y="1180"/>
                  </a:lnTo>
                  <a:lnTo>
                    <a:pt x="2023" y="1179"/>
                  </a:lnTo>
                  <a:lnTo>
                    <a:pt x="2024" y="1176"/>
                  </a:lnTo>
                  <a:lnTo>
                    <a:pt x="2025" y="1174"/>
                  </a:lnTo>
                  <a:lnTo>
                    <a:pt x="2025" y="1170"/>
                  </a:lnTo>
                  <a:lnTo>
                    <a:pt x="2026" y="1166"/>
                  </a:lnTo>
                  <a:lnTo>
                    <a:pt x="2027" y="1160"/>
                  </a:lnTo>
                  <a:lnTo>
                    <a:pt x="2029" y="1155"/>
                  </a:lnTo>
                  <a:lnTo>
                    <a:pt x="2029" y="1150"/>
                  </a:lnTo>
                  <a:lnTo>
                    <a:pt x="2030" y="1148"/>
                  </a:lnTo>
                  <a:lnTo>
                    <a:pt x="2031" y="1145"/>
                  </a:lnTo>
                  <a:lnTo>
                    <a:pt x="2032" y="1145"/>
                  </a:lnTo>
                  <a:lnTo>
                    <a:pt x="2032" y="1147"/>
                  </a:lnTo>
                  <a:lnTo>
                    <a:pt x="2034" y="1148"/>
                  </a:lnTo>
                  <a:lnTo>
                    <a:pt x="2035" y="1149"/>
                  </a:lnTo>
                  <a:lnTo>
                    <a:pt x="2036" y="1152"/>
                  </a:lnTo>
                  <a:lnTo>
                    <a:pt x="2036" y="1153"/>
                  </a:lnTo>
                  <a:lnTo>
                    <a:pt x="2037" y="1153"/>
                  </a:lnTo>
                  <a:lnTo>
                    <a:pt x="2039" y="1153"/>
                  </a:lnTo>
                  <a:lnTo>
                    <a:pt x="2040" y="1154"/>
                  </a:lnTo>
                  <a:lnTo>
                    <a:pt x="2040" y="1155"/>
                  </a:lnTo>
                  <a:lnTo>
                    <a:pt x="2041" y="1158"/>
                  </a:lnTo>
                  <a:lnTo>
                    <a:pt x="2042" y="1161"/>
                  </a:lnTo>
                  <a:lnTo>
                    <a:pt x="2044" y="1165"/>
                  </a:lnTo>
                  <a:lnTo>
                    <a:pt x="2044" y="1169"/>
                  </a:lnTo>
                  <a:lnTo>
                    <a:pt x="2045" y="1173"/>
                  </a:lnTo>
                  <a:lnTo>
                    <a:pt x="2046" y="1176"/>
                  </a:lnTo>
                  <a:lnTo>
                    <a:pt x="2047" y="1178"/>
                  </a:lnTo>
                  <a:lnTo>
                    <a:pt x="2047" y="1179"/>
                  </a:lnTo>
                  <a:lnTo>
                    <a:pt x="2049" y="1179"/>
                  </a:lnTo>
                  <a:lnTo>
                    <a:pt x="2050" y="1179"/>
                  </a:lnTo>
                  <a:lnTo>
                    <a:pt x="2051" y="1179"/>
                  </a:lnTo>
                  <a:lnTo>
                    <a:pt x="2051" y="1179"/>
                  </a:lnTo>
                  <a:lnTo>
                    <a:pt x="2052" y="1178"/>
                  </a:lnTo>
                  <a:lnTo>
                    <a:pt x="2054" y="1179"/>
                  </a:lnTo>
                  <a:lnTo>
                    <a:pt x="2055" y="1180"/>
                  </a:lnTo>
                  <a:lnTo>
                    <a:pt x="2055" y="1181"/>
                  </a:lnTo>
                  <a:lnTo>
                    <a:pt x="2056" y="1183"/>
                  </a:lnTo>
                  <a:lnTo>
                    <a:pt x="2057" y="1184"/>
                  </a:lnTo>
                  <a:lnTo>
                    <a:pt x="2059" y="1186"/>
                  </a:lnTo>
                  <a:lnTo>
                    <a:pt x="2059" y="1188"/>
                  </a:lnTo>
                  <a:lnTo>
                    <a:pt x="2060" y="1189"/>
                  </a:lnTo>
                  <a:lnTo>
                    <a:pt x="2061" y="1190"/>
                  </a:lnTo>
                  <a:lnTo>
                    <a:pt x="2062" y="1191"/>
                  </a:lnTo>
                  <a:lnTo>
                    <a:pt x="2062" y="1191"/>
                  </a:lnTo>
                  <a:lnTo>
                    <a:pt x="2063" y="1191"/>
                  </a:lnTo>
                  <a:lnTo>
                    <a:pt x="2065" y="1190"/>
                  </a:lnTo>
                  <a:lnTo>
                    <a:pt x="2066" y="1189"/>
                  </a:lnTo>
                  <a:lnTo>
                    <a:pt x="2066" y="1188"/>
                  </a:lnTo>
                  <a:lnTo>
                    <a:pt x="2067" y="1186"/>
                  </a:lnTo>
                  <a:lnTo>
                    <a:pt x="2068" y="1186"/>
                  </a:lnTo>
                  <a:lnTo>
                    <a:pt x="2070" y="1189"/>
                  </a:lnTo>
                  <a:lnTo>
                    <a:pt x="2071" y="1194"/>
                  </a:lnTo>
                  <a:lnTo>
                    <a:pt x="2071" y="1200"/>
                  </a:lnTo>
                  <a:lnTo>
                    <a:pt x="2072" y="1210"/>
                  </a:lnTo>
                  <a:lnTo>
                    <a:pt x="2073" y="1224"/>
                  </a:lnTo>
                  <a:lnTo>
                    <a:pt x="2075" y="1238"/>
                  </a:lnTo>
                  <a:lnTo>
                    <a:pt x="2075" y="1255"/>
                  </a:lnTo>
                  <a:lnTo>
                    <a:pt x="2076" y="1273"/>
                  </a:lnTo>
                  <a:lnTo>
                    <a:pt x="2077" y="1293"/>
                  </a:lnTo>
                  <a:lnTo>
                    <a:pt x="2078" y="1312"/>
                  </a:lnTo>
                  <a:lnTo>
                    <a:pt x="2078" y="1329"/>
                  </a:lnTo>
                  <a:lnTo>
                    <a:pt x="2080" y="1341"/>
                  </a:lnTo>
                  <a:lnTo>
                    <a:pt x="2081" y="1348"/>
                  </a:lnTo>
                  <a:lnTo>
                    <a:pt x="2082" y="1344"/>
                  </a:lnTo>
                  <a:lnTo>
                    <a:pt x="2082" y="1325"/>
                  </a:lnTo>
                  <a:lnTo>
                    <a:pt x="2083" y="1294"/>
                  </a:lnTo>
                  <a:lnTo>
                    <a:pt x="2085" y="1253"/>
                  </a:lnTo>
                  <a:lnTo>
                    <a:pt x="2086" y="1209"/>
                  </a:lnTo>
                  <a:lnTo>
                    <a:pt x="2086" y="1166"/>
                  </a:lnTo>
                  <a:lnTo>
                    <a:pt x="2087" y="1135"/>
                  </a:lnTo>
                  <a:lnTo>
                    <a:pt x="2088" y="1113"/>
                  </a:lnTo>
                  <a:lnTo>
                    <a:pt x="2090" y="1081"/>
                  </a:lnTo>
                  <a:lnTo>
                    <a:pt x="2090" y="976"/>
                  </a:lnTo>
                  <a:lnTo>
                    <a:pt x="2091" y="655"/>
                  </a:lnTo>
                  <a:lnTo>
                    <a:pt x="2092" y="0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111"/>
                  </a:lnTo>
                  <a:lnTo>
                    <a:pt x="2127" y="228"/>
                  </a:lnTo>
                  <a:lnTo>
                    <a:pt x="2128" y="327"/>
                  </a:lnTo>
                  <a:lnTo>
                    <a:pt x="2128" y="411"/>
                  </a:lnTo>
                  <a:lnTo>
                    <a:pt x="2129" y="485"/>
                  </a:lnTo>
                  <a:lnTo>
                    <a:pt x="2131" y="548"/>
                  </a:lnTo>
                  <a:lnTo>
                    <a:pt x="2132" y="601"/>
                  </a:lnTo>
                  <a:lnTo>
                    <a:pt x="2132" y="649"/>
                  </a:lnTo>
                  <a:lnTo>
                    <a:pt x="2133" y="688"/>
                  </a:lnTo>
                  <a:lnTo>
                    <a:pt x="2134" y="724"/>
                  </a:lnTo>
                  <a:lnTo>
                    <a:pt x="2135" y="754"/>
                  </a:lnTo>
                  <a:lnTo>
                    <a:pt x="2135" y="773"/>
                  </a:lnTo>
                  <a:lnTo>
                    <a:pt x="2137" y="796"/>
                  </a:lnTo>
                  <a:lnTo>
                    <a:pt x="2138" y="819"/>
                  </a:lnTo>
                  <a:lnTo>
                    <a:pt x="2139" y="837"/>
                  </a:lnTo>
                  <a:lnTo>
                    <a:pt x="2139" y="855"/>
                  </a:lnTo>
                  <a:lnTo>
                    <a:pt x="2140" y="870"/>
                  </a:lnTo>
                  <a:lnTo>
                    <a:pt x="2142" y="883"/>
                  </a:lnTo>
                  <a:lnTo>
                    <a:pt x="2143" y="896"/>
                  </a:lnTo>
                  <a:lnTo>
                    <a:pt x="2143" y="908"/>
                  </a:lnTo>
                  <a:lnTo>
                    <a:pt x="2144" y="918"/>
                  </a:lnTo>
                  <a:lnTo>
                    <a:pt x="2145" y="928"/>
                  </a:lnTo>
                  <a:lnTo>
                    <a:pt x="2147" y="938"/>
                  </a:lnTo>
                  <a:lnTo>
                    <a:pt x="2147" y="945"/>
                  </a:lnTo>
                  <a:lnTo>
                    <a:pt x="2148" y="953"/>
                  </a:lnTo>
                  <a:lnTo>
                    <a:pt x="2149" y="960"/>
                  </a:lnTo>
                  <a:lnTo>
                    <a:pt x="2150" y="966"/>
                  </a:lnTo>
                  <a:lnTo>
                    <a:pt x="2150" y="973"/>
                  </a:lnTo>
                  <a:lnTo>
                    <a:pt x="2152" y="979"/>
                  </a:lnTo>
                  <a:lnTo>
                    <a:pt x="2153" y="986"/>
                  </a:lnTo>
                  <a:lnTo>
                    <a:pt x="2154" y="994"/>
                  </a:lnTo>
                  <a:lnTo>
                    <a:pt x="2154" y="1002"/>
                  </a:lnTo>
                  <a:lnTo>
                    <a:pt x="2155" y="1014"/>
                  </a:lnTo>
                  <a:lnTo>
                    <a:pt x="2157" y="1024"/>
                  </a:lnTo>
                  <a:lnTo>
                    <a:pt x="2158" y="1036"/>
                  </a:lnTo>
                  <a:lnTo>
                    <a:pt x="2158" y="1047"/>
                  </a:lnTo>
                  <a:lnTo>
                    <a:pt x="2159" y="1060"/>
                  </a:lnTo>
                  <a:lnTo>
                    <a:pt x="2160" y="1071"/>
                  </a:lnTo>
                  <a:lnTo>
                    <a:pt x="2162" y="1081"/>
                  </a:lnTo>
                  <a:lnTo>
                    <a:pt x="2162" y="1091"/>
                  </a:lnTo>
                  <a:lnTo>
                    <a:pt x="2163" y="1101"/>
                  </a:lnTo>
                  <a:lnTo>
                    <a:pt x="2164" y="1109"/>
                  </a:lnTo>
                  <a:lnTo>
                    <a:pt x="2165" y="1118"/>
                  </a:lnTo>
                  <a:lnTo>
                    <a:pt x="2165" y="1127"/>
                  </a:lnTo>
                  <a:lnTo>
                    <a:pt x="2167" y="1134"/>
                  </a:lnTo>
                  <a:lnTo>
                    <a:pt x="2168" y="1142"/>
                  </a:lnTo>
                  <a:lnTo>
                    <a:pt x="2169" y="1149"/>
                  </a:lnTo>
                  <a:lnTo>
                    <a:pt x="2169" y="1154"/>
                  </a:lnTo>
                  <a:lnTo>
                    <a:pt x="2170" y="1161"/>
                  </a:lnTo>
                  <a:lnTo>
                    <a:pt x="2171" y="1166"/>
                  </a:lnTo>
                  <a:lnTo>
                    <a:pt x="2173" y="1173"/>
                  </a:lnTo>
                  <a:lnTo>
                    <a:pt x="2173" y="1178"/>
                  </a:lnTo>
                  <a:lnTo>
                    <a:pt x="2174" y="1181"/>
                  </a:lnTo>
                  <a:lnTo>
                    <a:pt x="2175" y="1185"/>
                  </a:lnTo>
                  <a:lnTo>
                    <a:pt x="2176" y="1189"/>
                  </a:lnTo>
                  <a:lnTo>
                    <a:pt x="2176" y="1191"/>
                  </a:lnTo>
                  <a:lnTo>
                    <a:pt x="2178" y="1194"/>
                  </a:lnTo>
                  <a:lnTo>
                    <a:pt x="2179" y="1195"/>
                  </a:lnTo>
                  <a:lnTo>
                    <a:pt x="2180" y="1195"/>
                  </a:lnTo>
                  <a:lnTo>
                    <a:pt x="2180" y="1195"/>
                  </a:lnTo>
                  <a:lnTo>
                    <a:pt x="2181" y="1195"/>
                  </a:lnTo>
                  <a:lnTo>
                    <a:pt x="2183" y="1194"/>
                  </a:lnTo>
                  <a:lnTo>
                    <a:pt x="2184" y="1194"/>
                  </a:lnTo>
                  <a:lnTo>
                    <a:pt x="2185" y="1192"/>
                  </a:lnTo>
                  <a:lnTo>
                    <a:pt x="2185" y="1191"/>
                  </a:lnTo>
                  <a:lnTo>
                    <a:pt x="2186" y="1190"/>
                  </a:lnTo>
                  <a:lnTo>
                    <a:pt x="2188" y="1189"/>
                  </a:lnTo>
                  <a:lnTo>
                    <a:pt x="2189" y="1188"/>
                  </a:lnTo>
                  <a:lnTo>
                    <a:pt x="2189" y="1188"/>
                  </a:lnTo>
                  <a:lnTo>
                    <a:pt x="2190" y="1186"/>
                  </a:lnTo>
                  <a:lnTo>
                    <a:pt x="2191" y="1186"/>
                  </a:lnTo>
                  <a:lnTo>
                    <a:pt x="2193" y="1186"/>
                  </a:lnTo>
                  <a:lnTo>
                    <a:pt x="2193" y="1186"/>
                  </a:lnTo>
                  <a:lnTo>
                    <a:pt x="2194" y="1186"/>
                  </a:lnTo>
                  <a:lnTo>
                    <a:pt x="2195" y="1188"/>
                  </a:lnTo>
                  <a:lnTo>
                    <a:pt x="2196" y="1189"/>
                  </a:lnTo>
                  <a:lnTo>
                    <a:pt x="2196" y="1190"/>
                  </a:lnTo>
                  <a:lnTo>
                    <a:pt x="2198" y="1191"/>
                  </a:lnTo>
                  <a:lnTo>
                    <a:pt x="2199" y="1191"/>
                  </a:lnTo>
                  <a:lnTo>
                    <a:pt x="2200" y="1192"/>
                  </a:lnTo>
                  <a:lnTo>
                    <a:pt x="2200" y="1194"/>
                  </a:lnTo>
                  <a:lnTo>
                    <a:pt x="2201" y="1194"/>
                  </a:lnTo>
                  <a:lnTo>
                    <a:pt x="2203" y="1194"/>
                  </a:lnTo>
                  <a:lnTo>
                    <a:pt x="2204" y="1192"/>
                  </a:lnTo>
                  <a:lnTo>
                    <a:pt x="2204" y="1191"/>
                  </a:lnTo>
                  <a:lnTo>
                    <a:pt x="2205" y="1189"/>
                  </a:lnTo>
                  <a:lnTo>
                    <a:pt x="2206" y="1186"/>
                  </a:lnTo>
                  <a:lnTo>
                    <a:pt x="2207" y="1181"/>
                  </a:lnTo>
                  <a:lnTo>
                    <a:pt x="2207" y="1176"/>
                  </a:lnTo>
                  <a:lnTo>
                    <a:pt x="2209" y="1170"/>
                  </a:lnTo>
                  <a:lnTo>
                    <a:pt x="2210" y="1164"/>
                  </a:lnTo>
                  <a:lnTo>
                    <a:pt x="2211" y="1156"/>
                  </a:lnTo>
                  <a:lnTo>
                    <a:pt x="2211" y="1152"/>
                  </a:lnTo>
                  <a:lnTo>
                    <a:pt x="2212" y="1147"/>
                  </a:lnTo>
                  <a:lnTo>
                    <a:pt x="2214" y="1145"/>
                  </a:lnTo>
                  <a:lnTo>
                    <a:pt x="2215" y="1144"/>
                  </a:lnTo>
                  <a:lnTo>
                    <a:pt x="2215" y="1145"/>
                  </a:lnTo>
                  <a:lnTo>
                    <a:pt x="2216" y="1148"/>
                  </a:lnTo>
                  <a:lnTo>
                    <a:pt x="2217" y="1152"/>
                  </a:lnTo>
                  <a:lnTo>
                    <a:pt x="2219" y="1154"/>
                  </a:lnTo>
                  <a:lnTo>
                    <a:pt x="2219" y="1156"/>
                  </a:lnTo>
                  <a:lnTo>
                    <a:pt x="2220" y="1159"/>
                  </a:lnTo>
                  <a:lnTo>
                    <a:pt x="2221" y="1160"/>
                  </a:lnTo>
                  <a:lnTo>
                    <a:pt x="2222" y="1161"/>
                  </a:lnTo>
                  <a:lnTo>
                    <a:pt x="2222" y="1163"/>
                  </a:lnTo>
                  <a:lnTo>
                    <a:pt x="2224" y="1164"/>
                  </a:lnTo>
                  <a:lnTo>
                    <a:pt x="2225" y="1164"/>
                  </a:lnTo>
                  <a:lnTo>
                    <a:pt x="2226" y="1165"/>
                  </a:lnTo>
                  <a:lnTo>
                    <a:pt x="2226" y="1165"/>
                  </a:lnTo>
                  <a:lnTo>
                    <a:pt x="2227" y="1165"/>
                  </a:lnTo>
                  <a:lnTo>
                    <a:pt x="2229" y="1166"/>
                  </a:lnTo>
                  <a:lnTo>
                    <a:pt x="2230" y="1166"/>
                  </a:lnTo>
                  <a:lnTo>
                    <a:pt x="2230" y="1166"/>
                  </a:lnTo>
                  <a:lnTo>
                    <a:pt x="2231" y="1168"/>
                  </a:lnTo>
                  <a:lnTo>
                    <a:pt x="2232" y="1169"/>
                  </a:lnTo>
                  <a:lnTo>
                    <a:pt x="2234" y="1170"/>
                  </a:lnTo>
                  <a:lnTo>
                    <a:pt x="2234" y="1173"/>
                  </a:lnTo>
                  <a:lnTo>
                    <a:pt x="2235" y="1174"/>
                  </a:lnTo>
                  <a:lnTo>
                    <a:pt x="2236" y="1175"/>
                  </a:lnTo>
                  <a:lnTo>
                    <a:pt x="2237" y="1176"/>
                  </a:lnTo>
                  <a:lnTo>
                    <a:pt x="2238" y="1179"/>
                  </a:lnTo>
                  <a:lnTo>
                    <a:pt x="2238" y="1180"/>
                  </a:lnTo>
                  <a:lnTo>
                    <a:pt x="2240" y="1181"/>
                  </a:lnTo>
                  <a:lnTo>
                    <a:pt x="2241" y="1183"/>
                  </a:lnTo>
                  <a:lnTo>
                    <a:pt x="2242" y="1185"/>
                  </a:lnTo>
                  <a:lnTo>
                    <a:pt x="2242" y="1186"/>
                  </a:lnTo>
                  <a:lnTo>
                    <a:pt x="2243" y="1188"/>
                  </a:lnTo>
                  <a:lnTo>
                    <a:pt x="2245" y="1189"/>
                  </a:lnTo>
                  <a:lnTo>
                    <a:pt x="2246" y="1191"/>
                  </a:lnTo>
                  <a:lnTo>
                    <a:pt x="2246" y="1192"/>
                  </a:lnTo>
                  <a:lnTo>
                    <a:pt x="2247" y="1194"/>
                  </a:lnTo>
                  <a:lnTo>
                    <a:pt x="2248" y="1195"/>
                  </a:lnTo>
                  <a:lnTo>
                    <a:pt x="2250" y="1196"/>
                  </a:lnTo>
                  <a:lnTo>
                    <a:pt x="2250" y="1199"/>
                  </a:lnTo>
                  <a:lnTo>
                    <a:pt x="2251" y="1200"/>
                  </a:lnTo>
                  <a:lnTo>
                    <a:pt x="2252" y="1201"/>
                  </a:lnTo>
                  <a:lnTo>
                    <a:pt x="2253" y="1204"/>
                  </a:lnTo>
                  <a:lnTo>
                    <a:pt x="2253" y="1205"/>
                  </a:lnTo>
                  <a:lnTo>
                    <a:pt x="2255" y="1206"/>
                  </a:lnTo>
                  <a:lnTo>
                    <a:pt x="2256" y="1207"/>
                  </a:lnTo>
                  <a:lnTo>
                    <a:pt x="2257" y="1209"/>
                  </a:lnTo>
                  <a:lnTo>
                    <a:pt x="2257" y="1209"/>
                  </a:lnTo>
                  <a:lnTo>
                    <a:pt x="2258" y="1210"/>
                  </a:lnTo>
                  <a:lnTo>
                    <a:pt x="2260" y="1210"/>
                  </a:lnTo>
                  <a:lnTo>
                    <a:pt x="2261" y="1210"/>
                  </a:lnTo>
                  <a:lnTo>
                    <a:pt x="2261" y="1210"/>
                  </a:lnTo>
                  <a:lnTo>
                    <a:pt x="2262" y="1210"/>
                  </a:lnTo>
                  <a:lnTo>
                    <a:pt x="2263" y="1210"/>
                  </a:lnTo>
                  <a:lnTo>
                    <a:pt x="2265" y="1210"/>
                  </a:lnTo>
                  <a:lnTo>
                    <a:pt x="2265" y="1210"/>
                  </a:lnTo>
                  <a:lnTo>
                    <a:pt x="2266" y="1209"/>
                  </a:lnTo>
                  <a:lnTo>
                    <a:pt x="2267" y="1209"/>
                  </a:lnTo>
                  <a:lnTo>
                    <a:pt x="2268" y="1207"/>
                  </a:lnTo>
                  <a:lnTo>
                    <a:pt x="2268" y="1206"/>
                  </a:lnTo>
                  <a:lnTo>
                    <a:pt x="2270" y="1206"/>
                  </a:lnTo>
                  <a:lnTo>
                    <a:pt x="2271" y="1206"/>
                  </a:lnTo>
                  <a:lnTo>
                    <a:pt x="2272" y="1205"/>
                  </a:lnTo>
                  <a:lnTo>
                    <a:pt x="2272" y="1205"/>
                  </a:lnTo>
                  <a:lnTo>
                    <a:pt x="2273" y="1204"/>
                  </a:lnTo>
                  <a:lnTo>
                    <a:pt x="2274" y="1204"/>
                  </a:lnTo>
                  <a:lnTo>
                    <a:pt x="2276" y="1202"/>
                  </a:lnTo>
                  <a:lnTo>
                    <a:pt x="2276" y="1202"/>
                  </a:lnTo>
                  <a:lnTo>
                    <a:pt x="2277" y="1201"/>
                  </a:lnTo>
                  <a:lnTo>
                    <a:pt x="2278" y="1200"/>
                  </a:lnTo>
                  <a:lnTo>
                    <a:pt x="2279" y="1200"/>
                  </a:lnTo>
                  <a:lnTo>
                    <a:pt x="2279" y="1197"/>
                  </a:lnTo>
                  <a:lnTo>
                    <a:pt x="2281" y="1195"/>
                  </a:lnTo>
                  <a:lnTo>
                    <a:pt x="2282" y="1191"/>
                  </a:lnTo>
                  <a:lnTo>
                    <a:pt x="2283" y="1185"/>
                  </a:lnTo>
                  <a:lnTo>
                    <a:pt x="2283" y="1176"/>
                  </a:lnTo>
                  <a:lnTo>
                    <a:pt x="2284" y="1165"/>
                  </a:lnTo>
                  <a:lnTo>
                    <a:pt x="2286" y="1153"/>
                  </a:lnTo>
                  <a:lnTo>
                    <a:pt x="2287" y="1142"/>
                  </a:lnTo>
                  <a:lnTo>
                    <a:pt x="2287" y="1132"/>
                  </a:lnTo>
                  <a:lnTo>
                    <a:pt x="2288" y="1125"/>
                  </a:lnTo>
                  <a:lnTo>
                    <a:pt x="2289" y="1125"/>
                  </a:lnTo>
                  <a:lnTo>
                    <a:pt x="2291" y="1128"/>
                  </a:lnTo>
                  <a:lnTo>
                    <a:pt x="2291" y="1135"/>
                  </a:lnTo>
                  <a:lnTo>
                    <a:pt x="2292" y="1144"/>
                  </a:lnTo>
                  <a:lnTo>
                    <a:pt x="2293" y="1154"/>
                  </a:lnTo>
                  <a:lnTo>
                    <a:pt x="2294" y="1164"/>
                  </a:lnTo>
                  <a:lnTo>
                    <a:pt x="2296" y="1171"/>
                  </a:lnTo>
                  <a:lnTo>
                    <a:pt x="2296" y="1179"/>
                  </a:lnTo>
                  <a:lnTo>
                    <a:pt x="2297" y="1184"/>
                  </a:lnTo>
                  <a:lnTo>
                    <a:pt x="2298" y="1189"/>
                  </a:lnTo>
                  <a:lnTo>
                    <a:pt x="2299" y="1191"/>
                  </a:lnTo>
                  <a:lnTo>
                    <a:pt x="2299" y="1195"/>
                  </a:lnTo>
                  <a:lnTo>
                    <a:pt x="2301" y="1196"/>
                  </a:lnTo>
                  <a:lnTo>
                    <a:pt x="2302" y="1199"/>
                  </a:lnTo>
                  <a:lnTo>
                    <a:pt x="2303" y="1200"/>
                  </a:lnTo>
                  <a:lnTo>
                    <a:pt x="2303" y="1201"/>
                  </a:lnTo>
                  <a:lnTo>
                    <a:pt x="2304" y="1202"/>
                  </a:lnTo>
                  <a:lnTo>
                    <a:pt x="2306" y="1204"/>
                  </a:lnTo>
                  <a:lnTo>
                    <a:pt x="2307" y="1204"/>
                  </a:lnTo>
                  <a:lnTo>
                    <a:pt x="2307" y="1205"/>
                  </a:lnTo>
                  <a:lnTo>
                    <a:pt x="2308" y="1206"/>
                  </a:lnTo>
                  <a:lnTo>
                    <a:pt x="2309" y="1206"/>
                  </a:lnTo>
                  <a:lnTo>
                    <a:pt x="2310" y="1206"/>
                  </a:lnTo>
                  <a:lnTo>
                    <a:pt x="2310" y="1206"/>
                  </a:lnTo>
                  <a:lnTo>
                    <a:pt x="2312" y="1205"/>
                  </a:lnTo>
                  <a:lnTo>
                    <a:pt x="2313" y="1205"/>
                  </a:lnTo>
                  <a:lnTo>
                    <a:pt x="2314" y="1205"/>
                  </a:lnTo>
                  <a:lnTo>
                    <a:pt x="2314" y="1206"/>
                  </a:lnTo>
                  <a:lnTo>
                    <a:pt x="2315" y="1206"/>
                  </a:lnTo>
                  <a:lnTo>
                    <a:pt x="2317" y="1207"/>
                  </a:lnTo>
                  <a:lnTo>
                    <a:pt x="2318" y="1207"/>
                  </a:lnTo>
                  <a:lnTo>
                    <a:pt x="2318" y="1209"/>
                  </a:lnTo>
                  <a:lnTo>
                    <a:pt x="2319" y="1209"/>
                  </a:lnTo>
                  <a:lnTo>
                    <a:pt x="2320" y="1207"/>
                  </a:lnTo>
                  <a:lnTo>
                    <a:pt x="2322" y="1206"/>
                  </a:lnTo>
                  <a:lnTo>
                    <a:pt x="2322" y="1204"/>
                  </a:lnTo>
                  <a:lnTo>
                    <a:pt x="2323" y="1201"/>
                  </a:lnTo>
                  <a:lnTo>
                    <a:pt x="2324" y="1197"/>
                  </a:lnTo>
                  <a:lnTo>
                    <a:pt x="2325" y="1194"/>
                  </a:lnTo>
                  <a:lnTo>
                    <a:pt x="2325" y="1190"/>
                  </a:lnTo>
                  <a:lnTo>
                    <a:pt x="2327" y="1189"/>
                  </a:lnTo>
                  <a:lnTo>
                    <a:pt x="2328" y="1188"/>
                  </a:lnTo>
                  <a:lnTo>
                    <a:pt x="2329" y="1188"/>
                  </a:lnTo>
                  <a:lnTo>
                    <a:pt x="2329" y="1189"/>
                  </a:lnTo>
                  <a:lnTo>
                    <a:pt x="2330" y="1190"/>
                  </a:lnTo>
                  <a:lnTo>
                    <a:pt x="2332" y="1192"/>
                  </a:lnTo>
                  <a:lnTo>
                    <a:pt x="2333" y="1194"/>
                  </a:lnTo>
                  <a:lnTo>
                    <a:pt x="2333" y="1195"/>
                  </a:lnTo>
                  <a:lnTo>
                    <a:pt x="2334" y="1194"/>
                  </a:lnTo>
                  <a:lnTo>
                    <a:pt x="2335" y="1191"/>
                  </a:lnTo>
                  <a:lnTo>
                    <a:pt x="2337" y="1188"/>
                  </a:lnTo>
                  <a:lnTo>
                    <a:pt x="2337" y="1179"/>
                  </a:lnTo>
                  <a:lnTo>
                    <a:pt x="2338" y="1166"/>
                  </a:lnTo>
                  <a:lnTo>
                    <a:pt x="2339" y="1152"/>
                  </a:lnTo>
                  <a:lnTo>
                    <a:pt x="2340" y="1137"/>
                  </a:lnTo>
                  <a:lnTo>
                    <a:pt x="2340" y="1125"/>
                  </a:lnTo>
                  <a:lnTo>
                    <a:pt x="2342" y="1119"/>
                  </a:lnTo>
                  <a:lnTo>
                    <a:pt x="2343" y="1120"/>
                  </a:lnTo>
                  <a:lnTo>
                    <a:pt x="2344" y="1128"/>
                  </a:lnTo>
                  <a:lnTo>
                    <a:pt x="2344" y="1142"/>
                  </a:lnTo>
                  <a:lnTo>
                    <a:pt x="2345" y="1156"/>
                  </a:lnTo>
                  <a:lnTo>
                    <a:pt x="2346" y="1170"/>
                  </a:lnTo>
                  <a:lnTo>
                    <a:pt x="2348" y="1181"/>
                  </a:lnTo>
                  <a:lnTo>
                    <a:pt x="2348" y="1189"/>
                  </a:lnTo>
                  <a:lnTo>
                    <a:pt x="2349" y="1191"/>
                  </a:lnTo>
                  <a:lnTo>
                    <a:pt x="2350" y="1190"/>
                  </a:lnTo>
                  <a:lnTo>
                    <a:pt x="2351" y="1184"/>
                  </a:lnTo>
                  <a:lnTo>
                    <a:pt x="2353" y="1173"/>
                  </a:lnTo>
                  <a:lnTo>
                    <a:pt x="2353" y="1156"/>
                  </a:lnTo>
                  <a:lnTo>
                    <a:pt x="2354" y="1138"/>
                  </a:lnTo>
                  <a:lnTo>
                    <a:pt x="2355" y="1119"/>
                  </a:lnTo>
                  <a:lnTo>
                    <a:pt x="2356" y="1104"/>
                  </a:lnTo>
                  <a:lnTo>
                    <a:pt x="2356" y="1096"/>
                  </a:lnTo>
                  <a:lnTo>
                    <a:pt x="2358" y="1097"/>
                  </a:lnTo>
                  <a:lnTo>
                    <a:pt x="2359" y="1106"/>
                  </a:lnTo>
                  <a:lnTo>
                    <a:pt x="2360" y="1119"/>
                  </a:lnTo>
                  <a:lnTo>
                    <a:pt x="2360" y="1135"/>
                  </a:lnTo>
                  <a:lnTo>
                    <a:pt x="2361" y="1147"/>
                  </a:lnTo>
                  <a:lnTo>
                    <a:pt x="2363" y="1152"/>
                  </a:lnTo>
                  <a:lnTo>
                    <a:pt x="2364" y="1147"/>
                  </a:lnTo>
                  <a:lnTo>
                    <a:pt x="2364" y="1133"/>
                  </a:lnTo>
                  <a:lnTo>
                    <a:pt x="2365" y="1114"/>
                  </a:lnTo>
                  <a:lnTo>
                    <a:pt x="2366" y="1092"/>
                  </a:lnTo>
                  <a:lnTo>
                    <a:pt x="2368" y="1068"/>
                  </a:lnTo>
                  <a:lnTo>
                    <a:pt x="2368" y="1047"/>
                  </a:lnTo>
                  <a:lnTo>
                    <a:pt x="2369" y="1025"/>
                  </a:lnTo>
                  <a:lnTo>
                    <a:pt x="2370" y="1007"/>
                  </a:lnTo>
                  <a:lnTo>
                    <a:pt x="2371" y="980"/>
                  </a:lnTo>
                  <a:lnTo>
                    <a:pt x="2371" y="949"/>
                  </a:lnTo>
                  <a:lnTo>
                    <a:pt x="2373" y="921"/>
                  </a:lnTo>
                  <a:lnTo>
                    <a:pt x="2374" y="903"/>
                  </a:lnTo>
                  <a:lnTo>
                    <a:pt x="2375" y="901"/>
                  </a:lnTo>
                  <a:lnTo>
                    <a:pt x="2375" y="918"/>
                  </a:lnTo>
                  <a:lnTo>
                    <a:pt x="2376" y="950"/>
                  </a:lnTo>
                  <a:lnTo>
                    <a:pt x="2378" y="994"/>
                  </a:lnTo>
                  <a:lnTo>
                    <a:pt x="2379" y="1039"/>
                  </a:lnTo>
                  <a:lnTo>
                    <a:pt x="2379" y="1081"/>
                  </a:lnTo>
                  <a:lnTo>
                    <a:pt x="2380" y="1115"/>
                  </a:lnTo>
                  <a:lnTo>
                    <a:pt x="2381" y="1142"/>
                  </a:lnTo>
                  <a:lnTo>
                    <a:pt x="2382" y="1160"/>
                  </a:lnTo>
                  <a:lnTo>
                    <a:pt x="2382" y="1173"/>
                  </a:lnTo>
                  <a:lnTo>
                    <a:pt x="2384" y="1181"/>
                  </a:lnTo>
                  <a:lnTo>
                    <a:pt x="2385" y="1186"/>
                  </a:lnTo>
                  <a:lnTo>
                    <a:pt x="2386" y="1190"/>
                  </a:lnTo>
                  <a:lnTo>
                    <a:pt x="2386" y="1191"/>
                  </a:lnTo>
                  <a:lnTo>
                    <a:pt x="2387" y="1192"/>
                  </a:lnTo>
                  <a:lnTo>
                    <a:pt x="2389" y="1194"/>
                  </a:lnTo>
                  <a:lnTo>
                    <a:pt x="2390" y="1195"/>
                  </a:lnTo>
                  <a:lnTo>
                    <a:pt x="2390" y="1195"/>
                  </a:lnTo>
                  <a:lnTo>
                    <a:pt x="2391" y="1195"/>
                  </a:lnTo>
                  <a:lnTo>
                    <a:pt x="2392" y="1196"/>
                  </a:lnTo>
                  <a:lnTo>
                    <a:pt x="2394" y="1196"/>
                  </a:lnTo>
                  <a:lnTo>
                    <a:pt x="2394" y="1196"/>
                  </a:lnTo>
                  <a:lnTo>
                    <a:pt x="2395" y="1196"/>
                  </a:lnTo>
                  <a:lnTo>
                    <a:pt x="2396" y="1196"/>
                  </a:lnTo>
                  <a:lnTo>
                    <a:pt x="2397" y="1195"/>
                  </a:lnTo>
                  <a:lnTo>
                    <a:pt x="2397" y="1195"/>
                  </a:lnTo>
                  <a:lnTo>
                    <a:pt x="2399" y="1194"/>
                  </a:lnTo>
                  <a:lnTo>
                    <a:pt x="2400" y="1192"/>
                  </a:lnTo>
                  <a:lnTo>
                    <a:pt x="2401" y="1190"/>
                  </a:lnTo>
                  <a:lnTo>
                    <a:pt x="2401" y="1189"/>
                  </a:lnTo>
                  <a:lnTo>
                    <a:pt x="2402" y="1188"/>
                  </a:lnTo>
                  <a:lnTo>
                    <a:pt x="2404" y="1186"/>
                  </a:lnTo>
                  <a:lnTo>
                    <a:pt x="2405" y="1186"/>
                  </a:lnTo>
                  <a:lnTo>
                    <a:pt x="2406" y="1188"/>
                  </a:lnTo>
                  <a:lnTo>
                    <a:pt x="2406" y="1190"/>
                  </a:lnTo>
                  <a:lnTo>
                    <a:pt x="2407" y="1192"/>
                  </a:lnTo>
                  <a:lnTo>
                    <a:pt x="2409" y="1194"/>
                  </a:lnTo>
                  <a:lnTo>
                    <a:pt x="2410" y="1195"/>
                  </a:lnTo>
                  <a:lnTo>
                    <a:pt x="2410" y="1195"/>
                  </a:lnTo>
                  <a:lnTo>
                    <a:pt x="2411" y="1192"/>
                  </a:lnTo>
                  <a:lnTo>
                    <a:pt x="2412" y="1188"/>
                  </a:lnTo>
                  <a:lnTo>
                    <a:pt x="2414" y="1179"/>
                  </a:lnTo>
                  <a:lnTo>
                    <a:pt x="2414" y="1165"/>
                  </a:lnTo>
                  <a:lnTo>
                    <a:pt x="2415" y="1147"/>
                  </a:lnTo>
                  <a:lnTo>
                    <a:pt x="2416" y="1124"/>
                  </a:lnTo>
                  <a:lnTo>
                    <a:pt x="2417" y="1102"/>
                  </a:lnTo>
                  <a:lnTo>
                    <a:pt x="2417" y="1081"/>
                  </a:lnTo>
                  <a:lnTo>
                    <a:pt x="2418" y="1066"/>
                  </a:lnTo>
                  <a:lnTo>
                    <a:pt x="2420" y="1058"/>
                  </a:lnTo>
                  <a:lnTo>
                    <a:pt x="2421" y="1058"/>
                  </a:lnTo>
                  <a:lnTo>
                    <a:pt x="2421" y="1060"/>
                  </a:lnTo>
                  <a:lnTo>
                    <a:pt x="2422" y="1058"/>
                  </a:lnTo>
                  <a:lnTo>
                    <a:pt x="2423" y="1047"/>
                  </a:lnTo>
                  <a:lnTo>
                    <a:pt x="2425" y="1026"/>
                  </a:lnTo>
                  <a:lnTo>
                    <a:pt x="2425" y="1000"/>
                  </a:lnTo>
                  <a:lnTo>
                    <a:pt x="2426" y="976"/>
                  </a:lnTo>
                  <a:lnTo>
                    <a:pt x="2427" y="964"/>
                  </a:lnTo>
                  <a:lnTo>
                    <a:pt x="2428" y="968"/>
                  </a:lnTo>
                  <a:lnTo>
                    <a:pt x="2428" y="988"/>
                  </a:lnTo>
                  <a:lnTo>
                    <a:pt x="2430" y="1019"/>
                  </a:lnTo>
                  <a:lnTo>
                    <a:pt x="2431" y="1053"/>
                  </a:lnTo>
                  <a:lnTo>
                    <a:pt x="2432" y="1087"/>
                  </a:lnTo>
                  <a:lnTo>
                    <a:pt x="2432" y="1114"/>
                  </a:lnTo>
                  <a:lnTo>
                    <a:pt x="2433" y="1137"/>
                  </a:lnTo>
                  <a:lnTo>
                    <a:pt x="2435" y="1153"/>
                  </a:lnTo>
                  <a:lnTo>
                    <a:pt x="2436" y="1164"/>
                  </a:lnTo>
                  <a:lnTo>
                    <a:pt x="2436" y="1170"/>
                  </a:lnTo>
                  <a:lnTo>
                    <a:pt x="2437" y="1176"/>
                  </a:lnTo>
                  <a:lnTo>
                    <a:pt x="2438" y="1180"/>
                  </a:lnTo>
                  <a:lnTo>
                    <a:pt x="2440" y="1184"/>
                  </a:lnTo>
                  <a:lnTo>
                    <a:pt x="2440" y="1186"/>
                  </a:lnTo>
                  <a:lnTo>
                    <a:pt x="2441" y="1188"/>
                  </a:lnTo>
                  <a:lnTo>
                    <a:pt x="2442" y="1189"/>
                  </a:lnTo>
                  <a:lnTo>
                    <a:pt x="2443" y="1190"/>
                  </a:lnTo>
                  <a:lnTo>
                    <a:pt x="2443" y="1191"/>
                  </a:lnTo>
                  <a:lnTo>
                    <a:pt x="2445" y="1191"/>
                  </a:lnTo>
                  <a:lnTo>
                    <a:pt x="2446" y="1190"/>
                  </a:lnTo>
                  <a:lnTo>
                    <a:pt x="2447" y="1186"/>
                  </a:lnTo>
                  <a:lnTo>
                    <a:pt x="2447" y="1181"/>
                  </a:lnTo>
                  <a:lnTo>
                    <a:pt x="2448" y="1175"/>
                  </a:lnTo>
                  <a:lnTo>
                    <a:pt x="2450" y="1169"/>
                  </a:lnTo>
                  <a:lnTo>
                    <a:pt x="2451" y="1163"/>
                  </a:lnTo>
                  <a:lnTo>
                    <a:pt x="2451" y="1159"/>
                  </a:lnTo>
                  <a:lnTo>
                    <a:pt x="2452" y="1158"/>
                  </a:lnTo>
                  <a:lnTo>
                    <a:pt x="2453" y="1158"/>
                  </a:lnTo>
                  <a:lnTo>
                    <a:pt x="2454" y="1161"/>
                  </a:lnTo>
                  <a:lnTo>
                    <a:pt x="2454" y="1166"/>
                  </a:lnTo>
                  <a:lnTo>
                    <a:pt x="2456" y="1174"/>
                  </a:lnTo>
                  <a:lnTo>
                    <a:pt x="2457" y="1180"/>
                  </a:lnTo>
                  <a:lnTo>
                    <a:pt x="2458" y="1185"/>
                  </a:lnTo>
                  <a:lnTo>
                    <a:pt x="2458" y="1190"/>
                  </a:lnTo>
                  <a:lnTo>
                    <a:pt x="2459" y="1194"/>
                  </a:lnTo>
                  <a:lnTo>
                    <a:pt x="2461" y="1196"/>
                  </a:lnTo>
                  <a:lnTo>
                    <a:pt x="2462" y="1197"/>
                  </a:lnTo>
                  <a:lnTo>
                    <a:pt x="2463" y="1199"/>
                  </a:lnTo>
                  <a:lnTo>
                    <a:pt x="2463" y="1199"/>
                  </a:lnTo>
                  <a:lnTo>
                    <a:pt x="2464" y="1199"/>
                  </a:lnTo>
                  <a:lnTo>
                    <a:pt x="2466" y="1199"/>
                  </a:lnTo>
                  <a:lnTo>
                    <a:pt x="2467" y="1199"/>
                  </a:lnTo>
                  <a:lnTo>
                    <a:pt x="2467" y="1199"/>
                  </a:lnTo>
                  <a:lnTo>
                    <a:pt x="2468" y="1199"/>
                  </a:lnTo>
                  <a:lnTo>
                    <a:pt x="2469" y="1199"/>
                  </a:lnTo>
                  <a:lnTo>
                    <a:pt x="2471" y="1199"/>
                  </a:lnTo>
                  <a:lnTo>
                    <a:pt x="2471" y="1200"/>
                  </a:lnTo>
                  <a:lnTo>
                    <a:pt x="2472" y="1200"/>
                  </a:lnTo>
                  <a:lnTo>
                    <a:pt x="2473" y="1200"/>
                  </a:lnTo>
                  <a:lnTo>
                    <a:pt x="2474" y="1200"/>
                  </a:lnTo>
                  <a:lnTo>
                    <a:pt x="2474" y="1200"/>
                  </a:lnTo>
                  <a:lnTo>
                    <a:pt x="2476" y="1199"/>
                  </a:lnTo>
                  <a:lnTo>
                    <a:pt x="2477" y="1197"/>
                  </a:lnTo>
                  <a:lnTo>
                    <a:pt x="2478" y="1195"/>
                  </a:lnTo>
                  <a:lnTo>
                    <a:pt x="2478" y="1192"/>
                  </a:lnTo>
                  <a:lnTo>
                    <a:pt x="2479" y="1190"/>
                  </a:lnTo>
                  <a:lnTo>
                    <a:pt x="2481" y="1189"/>
                  </a:lnTo>
                  <a:lnTo>
                    <a:pt x="2482" y="1189"/>
                  </a:lnTo>
                  <a:lnTo>
                    <a:pt x="2482" y="1189"/>
                  </a:lnTo>
                  <a:lnTo>
                    <a:pt x="2483" y="1190"/>
                  </a:lnTo>
                  <a:lnTo>
                    <a:pt x="2484" y="1191"/>
                  </a:lnTo>
                  <a:lnTo>
                    <a:pt x="2486" y="1192"/>
                  </a:lnTo>
                  <a:lnTo>
                    <a:pt x="2486" y="1194"/>
                  </a:lnTo>
                  <a:lnTo>
                    <a:pt x="2487" y="1195"/>
                  </a:lnTo>
                  <a:lnTo>
                    <a:pt x="2488" y="1195"/>
                  </a:lnTo>
                  <a:lnTo>
                    <a:pt x="2489" y="1194"/>
                  </a:lnTo>
                  <a:lnTo>
                    <a:pt x="2489" y="1191"/>
                  </a:lnTo>
                  <a:lnTo>
                    <a:pt x="2490" y="1188"/>
                  </a:lnTo>
                  <a:lnTo>
                    <a:pt x="2492" y="1181"/>
                  </a:lnTo>
                  <a:lnTo>
                    <a:pt x="2493" y="1175"/>
                  </a:lnTo>
                  <a:lnTo>
                    <a:pt x="2493" y="1169"/>
                  </a:lnTo>
                  <a:lnTo>
                    <a:pt x="2494" y="1165"/>
                  </a:lnTo>
                  <a:lnTo>
                    <a:pt x="2495" y="1164"/>
                  </a:lnTo>
                  <a:lnTo>
                    <a:pt x="2497" y="1165"/>
                  </a:lnTo>
                  <a:lnTo>
                    <a:pt x="2497" y="1170"/>
                  </a:lnTo>
                  <a:lnTo>
                    <a:pt x="2498" y="1176"/>
                  </a:lnTo>
                  <a:lnTo>
                    <a:pt x="2499" y="1181"/>
                  </a:lnTo>
                  <a:lnTo>
                    <a:pt x="2500" y="1186"/>
                  </a:lnTo>
                  <a:lnTo>
                    <a:pt x="2500" y="1189"/>
                  </a:lnTo>
                  <a:lnTo>
                    <a:pt x="2502" y="1191"/>
                  </a:lnTo>
                  <a:lnTo>
                    <a:pt x="2503" y="1192"/>
                  </a:lnTo>
                  <a:lnTo>
                    <a:pt x="2504" y="1194"/>
                  </a:lnTo>
                  <a:lnTo>
                    <a:pt x="2504" y="1194"/>
                  </a:lnTo>
                  <a:lnTo>
                    <a:pt x="2505" y="1195"/>
                  </a:lnTo>
                  <a:lnTo>
                    <a:pt x="2507" y="1195"/>
                  </a:lnTo>
                  <a:lnTo>
                    <a:pt x="2508" y="1196"/>
                  </a:lnTo>
                  <a:lnTo>
                    <a:pt x="2508" y="1196"/>
                  </a:lnTo>
                  <a:lnTo>
                    <a:pt x="2509" y="1196"/>
                  </a:lnTo>
                  <a:lnTo>
                    <a:pt x="2510" y="1196"/>
                  </a:lnTo>
                  <a:lnTo>
                    <a:pt x="2512" y="1196"/>
                  </a:lnTo>
                  <a:lnTo>
                    <a:pt x="2512" y="1196"/>
                  </a:lnTo>
                  <a:lnTo>
                    <a:pt x="2513" y="1196"/>
                  </a:lnTo>
                  <a:lnTo>
                    <a:pt x="2514" y="1196"/>
                  </a:lnTo>
                  <a:lnTo>
                    <a:pt x="2515" y="1196"/>
                  </a:lnTo>
                  <a:lnTo>
                    <a:pt x="2515" y="1196"/>
                  </a:lnTo>
                  <a:lnTo>
                    <a:pt x="2517" y="1195"/>
                  </a:lnTo>
                  <a:lnTo>
                    <a:pt x="2518" y="1195"/>
                  </a:lnTo>
                  <a:lnTo>
                    <a:pt x="2519" y="1194"/>
                  </a:lnTo>
                  <a:lnTo>
                    <a:pt x="2520" y="1194"/>
                  </a:lnTo>
                  <a:lnTo>
                    <a:pt x="2520" y="1194"/>
                  </a:lnTo>
                  <a:lnTo>
                    <a:pt x="2522" y="1194"/>
                  </a:lnTo>
                  <a:lnTo>
                    <a:pt x="2523" y="1194"/>
                  </a:lnTo>
                  <a:lnTo>
                    <a:pt x="2524" y="1194"/>
                  </a:lnTo>
                  <a:lnTo>
                    <a:pt x="2524" y="1194"/>
                  </a:lnTo>
                  <a:lnTo>
                    <a:pt x="2525" y="1194"/>
                  </a:lnTo>
                  <a:lnTo>
                    <a:pt x="2526" y="1191"/>
                  </a:lnTo>
                  <a:lnTo>
                    <a:pt x="2528" y="1189"/>
                  </a:lnTo>
                  <a:lnTo>
                    <a:pt x="2528" y="1185"/>
                  </a:lnTo>
                  <a:lnTo>
                    <a:pt x="2529" y="1181"/>
                  </a:lnTo>
                  <a:lnTo>
                    <a:pt x="2530" y="1178"/>
                  </a:lnTo>
                  <a:lnTo>
                    <a:pt x="2531" y="1175"/>
                  </a:lnTo>
                  <a:lnTo>
                    <a:pt x="2531" y="1175"/>
                  </a:lnTo>
                  <a:lnTo>
                    <a:pt x="2533" y="1175"/>
                  </a:lnTo>
                  <a:lnTo>
                    <a:pt x="2534" y="1178"/>
                  </a:lnTo>
                  <a:lnTo>
                    <a:pt x="2535" y="1180"/>
                  </a:lnTo>
                  <a:lnTo>
                    <a:pt x="2535" y="1183"/>
                  </a:lnTo>
                  <a:lnTo>
                    <a:pt x="2536" y="1185"/>
                  </a:lnTo>
                  <a:lnTo>
                    <a:pt x="2538" y="1188"/>
                  </a:lnTo>
                  <a:lnTo>
                    <a:pt x="2539" y="1190"/>
                  </a:lnTo>
                  <a:lnTo>
                    <a:pt x="2539" y="1191"/>
                  </a:lnTo>
                  <a:lnTo>
                    <a:pt x="2540" y="1194"/>
                  </a:lnTo>
                  <a:lnTo>
                    <a:pt x="2541" y="1195"/>
                  </a:lnTo>
                  <a:lnTo>
                    <a:pt x="2543" y="1195"/>
                  </a:lnTo>
                  <a:lnTo>
                    <a:pt x="2543" y="1196"/>
                  </a:lnTo>
                  <a:lnTo>
                    <a:pt x="2544" y="1195"/>
                  </a:lnTo>
                  <a:lnTo>
                    <a:pt x="2545" y="1195"/>
                  </a:lnTo>
                  <a:lnTo>
                    <a:pt x="2546" y="1195"/>
                  </a:lnTo>
                  <a:lnTo>
                    <a:pt x="2546" y="1194"/>
                  </a:lnTo>
                  <a:lnTo>
                    <a:pt x="2548" y="1195"/>
                  </a:lnTo>
                  <a:lnTo>
                    <a:pt x="2549" y="1196"/>
                  </a:lnTo>
                  <a:lnTo>
                    <a:pt x="2550" y="1199"/>
                  </a:lnTo>
                  <a:lnTo>
                    <a:pt x="2550" y="1200"/>
                  </a:lnTo>
                  <a:lnTo>
                    <a:pt x="2551" y="1202"/>
                  </a:lnTo>
                  <a:lnTo>
                    <a:pt x="2553" y="1204"/>
                  </a:lnTo>
                  <a:lnTo>
                    <a:pt x="2554" y="1205"/>
                  </a:lnTo>
                  <a:lnTo>
                    <a:pt x="2554" y="1206"/>
                  </a:lnTo>
                  <a:lnTo>
                    <a:pt x="2555" y="1206"/>
                  </a:lnTo>
                  <a:lnTo>
                    <a:pt x="2556" y="1207"/>
                  </a:lnTo>
                  <a:lnTo>
                    <a:pt x="2558" y="1209"/>
                  </a:lnTo>
                  <a:lnTo>
                    <a:pt x="2558" y="1209"/>
                  </a:lnTo>
                  <a:lnTo>
                    <a:pt x="2559" y="1210"/>
                  </a:lnTo>
                  <a:lnTo>
                    <a:pt x="2560" y="1210"/>
                  </a:lnTo>
                  <a:lnTo>
                    <a:pt x="2561" y="1210"/>
                  </a:lnTo>
                  <a:lnTo>
                    <a:pt x="2561" y="1206"/>
                  </a:lnTo>
                  <a:lnTo>
                    <a:pt x="2562" y="1196"/>
                  </a:lnTo>
                  <a:lnTo>
                    <a:pt x="2564" y="1176"/>
                  </a:lnTo>
                  <a:lnTo>
                    <a:pt x="2565" y="1140"/>
                  </a:lnTo>
                  <a:lnTo>
                    <a:pt x="2565" y="1084"/>
                  </a:lnTo>
                  <a:lnTo>
                    <a:pt x="2566" y="1014"/>
                  </a:lnTo>
                  <a:lnTo>
                    <a:pt x="2567" y="944"/>
                  </a:lnTo>
                  <a:lnTo>
                    <a:pt x="2569" y="892"/>
                  </a:lnTo>
                  <a:lnTo>
                    <a:pt x="2569" y="873"/>
                  </a:lnTo>
                  <a:lnTo>
                    <a:pt x="2570" y="882"/>
                  </a:lnTo>
                  <a:lnTo>
                    <a:pt x="2571" y="921"/>
                  </a:lnTo>
                  <a:lnTo>
                    <a:pt x="2572" y="978"/>
                  </a:lnTo>
                  <a:lnTo>
                    <a:pt x="2574" y="1039"/>
                  </a:lnTo>
                  <a:lnTo>
                    <a:pt x="2574" y="1089"/>
                  </a:lnTo>
                  <a:lnTo>
                    <a:pt x="2575" y="1128"/>
                  </a:lnTo>
                  <a:lnTo>
                    <a:pt x="2576" y="1154"/>
                  </a:lnTo>
                  <a:lnTo>
                    <a:pt x="2577" y="1169"/>
                  </a:lnTo>
                  <a:lnTo>
                    <a:pt x="2577" y="1178"/>
                  </a:lnTo>
                  <a:lnTo>
                    <a:pt x="2579" y="1181"/>
                  </a:lnTo>
                  <a:lnTo>
                    <a:pt x="2580" y="1184"/>
                  </a:lnTo>
                  <a:lnTo>
                    <a:pt x="2581" y="1184"/>
                  </a:lnTo>
                  <a:lnTo>
                    <a:pt x="2581" y="1183"/>
                  </a:lnTo>
                  <a:lnTo>
                    <a:pt x="2582" y="1179"/>
                  </a:lnTo>
                  <a:lnTo>
                    <a:pt x="2584" y="1174"/>
                  </a:lnTo>
                  <a:lnTo>
                    <a:pt x="2585" y="1168"/>
                  </a:lnTo>
                  <a:lnTo>
                    <a:pt x="2585" y="1164"/>
                  </a:lnTo>
                  <a:lnTo>
                    <a:pt x="2586" y="1163"/>
                  </a:lnTo>
                  <a:lnTo>
                    <a:pt x="2587" y="1168"/>
                  </a:lnTo>
                  <a:lnTo>
                    <a:pt x="2589" y="1174"/>
                  </a:lnTo>
                  <a:lnTo>
                    <a:pt x="2589" y="1183"/>
                  </a:lnTo>
                  <a:lnTo>
                    <a:pt x="2590" y="1189"/>
                  </a:lnTo>
                  <a:lnTo>
                    <a:pt x="2591" y="1195"/>
                  </a:lnTo>
                  <a:lnTo>
                    <a:pt x="2592" y="1200"/>
                  </a:lnTo>
                  <a:lnTo>
                    <a:pt x="2592" y="1202"/>
                  </a:lnTo>
                  <a:lnTo>
                    <a:pt x="2594" y="1205"/>
                  </a:lnTo>
                  <a:lnTo>
                    <a:pt x="2595" y="1206"/>
                  </a:lnTo>
                  <a:lnTo>
                    <a:pt x="2596" y="1206"/>
                  </a:lnTo>
                  <a:lnTo>
                    <a:pt x="2596" y="1206"/>
                  </a:lnTo>
                  <a:lnTo>
                    <a:pt x="2597" y="1206"/>
                  </a:lnTo>
                  <a:lnTo>
                    <a:pt x="2598" y="1205"/>
                  </a:lnTo>
                  <a:lnTo>
                    <a:pt x="2600" y="1205"/>
                  </a:lnTo>
                  <a:lnTo>
                    <a:pt x="2600" y="1204"/>
                  </a:lnTo>
                  <a:lnTo>
                    <a:pt x="2601" y="1202"/>
                  </a:lnTo>
                  <a:lnTo>
                    <a:pt x="2602" y="1201"/>
                  </a:lnTo>
                  <a:lnTo>
                    <a:pt x="2603" y="1199"/>
                  </a:lnTo>
                  <a:lnTo>
                    <a:pt x="2603" y="1197"/>
                  </a:lnTo>
                  <a:lnTo>
                    <a:pt x="2605" y="1194"/>
                  </a:lnTo>
                  <a:lnTo>
                    <a:pt x="2606" y="1191"/>
                  </a:lnTo>
                  <a:lnTo>
                    <a:pt x="2607" y="1188"/>
                  </a:lnTo>
                  <a:lnTo>
                    <a:pt x="2607" y="1185"/>
                  </a:lnTo>
                  <a:lnTo>
                    <a:pt x="2608" y="1185"/>
                  </a:lnTo>
                  <a:lnTo>
                    <a:pt x="2610" y="1186"/>
                  </a:lnTo>
                  <a:lnTo>
                    <a:pt x="2611" y="1188"/>
                  </a:lnTo>
                  <a:lnTo>
                    <a:pt x="2611" y="1190"/>
                  </a:lnTo>
                  <a:lnTo>
                    <a:pt x="2612" y="1192"/>
                  </a:lnTo>
                  <a:lnTo>
                    <a:pt x="2613" y="1194"/>
                  </a:lnTo>
                  <a:lnTo>
                    <a:pt x="2615" y="1195"/>
                  </a:lnTo>
                  <a:lnTo>
                    <a:pt x="2615" y="1194"/>
                  </a:lnTo>
                  <a:lnTo>
                    <a:pt x="2616" y="1191"/>
                  </a:lnTo>
                  <a:lnTo>
                    <a:pt x="2617" y="1186"/>
                  </a:lnTo>
                  <a:lnTo>
                    <a:pt x="2618" y="1179"/>
                  </a:lnTo>
                  <a:lnTo>
                    <a:pt x="2618" y="1171"/>
                  </a:lnTo>
                  <a:lnTo>
                    <a:pt x="2620" y="1165"/>
                  </a:lnTo>
                  <a:lnTo>
                    <a:pt x="2621" y="1160"/>
                  </a:lnTo>
                  <a:lnTo>
                    <a:pt x="2622" y="1158"/>
                  </a:lnTo>
                  <a:lnTo>
                    <a:pt x="2622" y="1156"/>
                  </a:lnTo>
                  <a:lnTo>
                    <a:pt x="2623" y="1156"/>
                  </a:lnTo>
                  <a:lnTo>
                    <a:pt x="2625" y="1158"/>
                  </a:lnTo>
                  <a:lnTo>
                    <a:pt x="2626" y="1160"/>
                  </a:lnTo>
                  <a:lnTo>
                    <a:pt x="2626" y="1164"/>
                  </a:lnTo>
                  <a:lnTo>
                    <a:pt x="2627" y="1168"/>
                  </a:lnTo>
                  <a:lnTo>
                    <a:pt x="2628" y="1171"/>
                  </a:lnTo>
                  <a:lnTo>
                    <a:pt x="2629" y="1175"/>
                  </a:lnTo>
                  <a:lnTo>
                    <a:pt x="2631" y="1180"/>
                  </a:lnTo>
                  <a:lnTo>
                    <a:pt x="2631" y="1183"/>
                  </a:lnTo>
                  <a:lnTo>
                    <a:pt x="2632" y="1186"/>
                  </a:lnTo>
                  <a:lnTo>
                    <a:pt x="2633" y="1189"/>
                  </a:lnTo>
                  <a:lnTo>
                    <a:pt x="2634" y="1191"/>
                  </a:lnTo>
                  <a:lnTo>
                    <a:pt x="2634" y="1194"/>
                  </a:lnTo>
                  <a:lnTo>
                    <a:pt x="2636" y="1194"/>
                  </a:lnTo>
                  <a:lnTo>
                    <a:pt x="2637" y="1194"/>
                  </a:lnTo>
                  <a:lnTo>
                    <a:pt x="2638" y="1194"/>
                  </a:lnTo>
                  <a:lnTo>
                    <a:pt x="2638" y="1194"/>
                  </a:lnTo>
                  <a:lnTo>
                    <a:pt x="2639" y="1194"/>
                  </a:lnTo>
                  <a:lnTo>
                    <a:pt x="2641" y="1194"/>
                  </a:lnTo>
                  <a:lnTo>
                    <a:pt x="2642" y="1194"/>
                  </a:lnTo>
                  <a:lnTo>
                    <a:pt x="2642" y="1195"/>
                  </a:lnTo>
                  <a:lnTo>
                    <a:pt x="2643" y="1195"/>
                  </a:lnTo>
                  <a:lnTo>
                    <a:pt x="2644" y="1196"/>
                  </a:lnTo>
                  <a:lnTo>
                    <a:pt x="2646" y="1196"/>
                  </a:lnTo>
                  <a:lnTo>
                    <a:pt x="2646" y="1196"/>
                  </a:lnTo>
                  <a:lnTo>
                    <a:pt x="2647" y="1195"/>
                  </a:lnTo>
                  <a:lnTo>
                    <a:pt x="2648" y="1194"/>
                  </a:lnTo>
                  <a:lnTo>
                    <a:pt x="2649" y="1194"/>
                  </a:lnTo>
                  <a:lnTo>
                    <a:pt x="2649" y="1192"/>
                  </a:lnTo>
                  <a:lnTo>
                    <a:pt x="2651" y="1191"/>
                  </a:lnTo>
                  <a:lnTo>
                    <a:pt x="2652" y="1190"/>
                  </a:lnTo>
                  <a:lnTo>
                    <a:pt x="2653" y="1189"/>
                  </a:lnTo>
                  <a:lnTo>
                    <a:pt x="2653" y="1188"/>
                  </a:lnTo>
                  <a:lnTo>
                    <a:pt x="2654" y="1188"/>
                  </a:lnTo>
                  <a:lnTo>
                    <a:pt x="2656" y="1188"/>
                  </a:lnTo>
                  <a:lnTo>
                    <a:pt x="2657" y="1189"/>
                  </a:lnTo>
                  <a:lnTo>
                    <a:pt x="2657" y="1190"/>
                  </a:lnTo>
                  <a:lnTo>
                    <a:pt x="2658" y="1191"/>
                  </a:lnTo>
                  <a:lnTo>
                    <a:pt x="2659" y="1192"/>
                  </a:lnTo>
                  <a:lnTo>
                    <a:pt x="2661" y="1194"/>
                  </a:lnTo>
                  <a:lnTo>
                    <a:pt x="2661" y="1194"/>
                  </a:lnTo>
                  <a:lnTo>
                    <a:pt x="2662" y="1195"/>
                  </a:lnTo>
                  <a:lnTo>
                    <a:pt x="2663" y="1196"/>
                  </a:lnTo>
                  <a:lnTo>
                    <a:pt x="2664" y="1196"/>
                  </a:lnTo>
                  <a:lnTo>
                    <a:pt x="2664" y="1196"/>
                  </a:lnTo>
                  <a:lnTo>
                    <a:pt x="2665" y="1197"/>
                  </a:lnTo>
                  <a:lnTo>
                    <a:pt x="2667" y="1197"/>
                  </a:lnTo>
                  <a:lnTo>
                    <a:pt x="2668" y="1199"/>
                  </a:lnTo>
                  <a:lnTo>
                    <a:pt x="2668" y="1197"/>
                  </a:lnTo>
                  <a:lnTo>
                    <a:pt x="2669" y="1197"/>
                  </a:lnTo>
                  <a:lnTo>
                    <a:pt x="2670" y="1196"/>
                  </a:lnTo>
                  <a:lnTo>
                    <a:pt x="2672" y="1195"/>
                  </a:lnTo>
                  <a:lnTo>
                    <a:pt x="2672" y="1194"/>
                  </a:lnTo>
                  <a:lnTo>
                    <a:pt x="2673" y="1192"/>
                  </a:lnTo>
                  <a:lnTo>
                    <a:pt x="2674" y="1192"/>
                  </a:lnTo>
                  <a:lnTo>
                    <a:pt x="2675" y="1191"/>
                  </a:lnTo>
                  <a:lnTo>
                    <a:pt x="2675" y="1191"/>
                  </a:lnTo>
                  <a:lnTo>
                    <a:pt x="2677" y="1190"/>
                  </a:lnTo>
                  <a:lnTo>
                    <a:pt x="2678" y="1188"/>
                  </a:lnTo>
                  <a:lnTo>
                    <a:pt x="2679" y="1185"/>
                  </a:lnTo>
                  <a:lnTo>
                    <a:pt x="2679" y="1183"/>
                  </a:lnTo>
                  <a:lnTo>
                    <a:pt x="2680" y="1183"/>
                  </a:lnTo>
                  <a:lnTo>
                    <a:pt x="2682" y="1183"/>
                  </a:lnTo>
                  <a:lnTo>
                    <a:pt x="2683" y="1185"/>
                  </a:lnTo>
                  <a:lnTo>
                    <a:pt x="2683" y="1189"/>
                  </a:lnTo>
                  <a:lnTo>
                    <a:pt x="2684" y="1192"/>
                  </a:lnTo>
                  <a:lnTo>
                    <a:pt x="2685" y="1195"/>
                  </a:lnTo>
                  <a:lnTo>
                    <a:pt x="2687" y="1197"/>
                  </a:lnTo>
                  <a:lnTo>
                    <a:pt x="2688" y="1197"/>
                  </a:lnTo>
                  <a:lnTo>
                    <a:pt x="2688" y="1196"/>
                  </a:lnTo>
                  <a:lnTo>
                    <a:pt x="2689" y="1195"/>
                  </a:lnTo>
                  <a:lnTo>
                    <a:pt x="2690" y="1195"/>
                  </a:lnTo>
                  <a:lnTo>
                    <a:pt x="2692" y="1194"/>
                  </a:lnTo>
                  <a:lnTo>
                    <a:pt x="2692" y="1194"/>
                  </a:lnTo>
                  <a:lnTo>
                    <a:pt x="2693" y="1192"/>
                  </a:lnTo>
                  <a:lnTo>
                    <a:pt x="2694" y="1192"/>
                  </a:lnTo>
                  <a:lnTo>
                    <a:pt x="2695" y="1192"/>
                  </a:lnTo>
                  <a:lnTo>
                    <a:pt x="2695" y="1192"/>
                  </a:lnTo>
                  <a:lnTo>
                    <a:pt x="2697" y="1192"/>
                  </a:lnTo>
                  <a:lnTo>
                    <a:pt x="2698" y="1194"/>
                  </a:lnTo>
                  <a:lnTo>
                    <a:pt x="2699" y="1194"/>
                  </a:lnTo>
                  <a:lnTo>
                    <a:pt x="2699" y="1194"/>
                  </a:lnTo>
                  <a:lnTo>
                    <a:pt x="2700" y="1194"/>
                  </a:lnTo>
                  <a:lnTo>
                    <a:pt x="2701" y="1194"/>
                  </a:lnTo>
                  <a:lnTo>
                    <a:pt x="2703" y="1192"/>
                  </a:lnTo>
                  <a:lnTo>
                    <a:pt x="2703" y="1192"/>
                  </a:lnTo>
                  <a:lnTo>
                    <a:pt x="2704" y="1191"/>
                  </a:lnTo>
                  <a:lnTo>
                    <a:pt x="2705" y="1192"/>
                  </a:lnTo>
                  <a:lnTo>
                    <a:pt x="2706" y="1194"/>
                  </a:lnTo>
                  <a:lnTo>
                    <a:pt x="2706" y="1195"/>
                  </a:lnTo>
                  <a:lnTo>
                    <a:pt x="2708" y="1196"/>
                  </a:lnTo>
                  <a:lnTo>
                    <a:pt x="2709" y="1196"/>
                  </a:lnTo>
                  <a:lnTo>
                    <a:pt x="2710" y="1196"/>
                  </a:lnTo>
                  <a:lnTo>
                    <a:pt x="2710" y="1196"/>
                  </a:lnTo>
                  <a:lnTo>
                    <a:pt x="2711" y="1195"/>
                  </a:lnTo>
                  <a:lnTo>
                    <a:pt x="2713" y="1195"/>
                  </a:lnTo>
                  <a:lnTo>
                    <a:pt x="2714" y="1195"/>
                  </a:lnTo>
                  <a:lnTo>
                    <a:pt x="2714" y="1194"/>
                  </a:lnTo>
                  <a:lnTo>
                    <a:pt x="2715" y="1194"/>
                  </a:lnTo>
                  <a:lnTo>
                    <a:pt x="2716" y="1194"/>
                  </a:lnTo>
                  <a:lnTo>
                    <a:pt x="2718" y="1194"/>
                  </a:lnTo>
                  <a:lnTo>
                    <a:pt x="2718" y="1194"/>
                  </a:lnTo>
                  <a:lnTo>
                    <a:pt x="2719" y="1194"/>
                  </a:lnTo>
                  <a:lnTo>
                    <a:pt x="2720" y="1194"/>
                  </a:lnTo>
                  <a:lnTo>
                    <a:pt x="2721" y="1192"/>
                  </a:lnTo>
                  <a:lnTo>
                    <a:pt x="2721" y="1192"/>
                  </a:lnTo>
                  <a:lnTo>
                    <a:pt x="2723" y="1194"/>
                  </a:lnTo>
                  <a:lnTo>
                    <a:pt x="2724" y="1194"/>
                  </a:lnTo>
                  <a:lnTo>
                    <a:pt x="2725" y="1194"/>
                  </a:lnTo>
                  <a:lnTo>
                    <a:pt x="2725" y="1194"/>
                  </a:lnTo>
                  <a:lnTo>
                    <a:pt x="2726" y="1192"/>
                  </a:lnTo>
                  <a:lnTo>
                    <a:pt x="2728" y="1191"/>
                  </a:lnTo>
                  <a:lnTo>
                    <a:pt x="2729" y="1186"/>
                  </a:lnTo>
                  <a:lnTo>
                    <a:pt x="2729" y="1165"/>
                  </a:lnTo>
                  <a:lnTo>
                    <a:pt x="2730" y="1091"/>
                  </a:lnTo>
                  <a:lnTo>
                    <a:pt x="2731" y="913"/>
                  </a:lnTo>
                  <a:lnTo>
                    <a:pt x="2733" y="506"/>
                  </a:lnTo>
                  <a:lnTo>
                    <a:pt x="2733" y="0"/>
                  </a:lnTo>
                  <a:lnTo>
                    <a:pt x="2734" y="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0"/>
                  </a:lnTo>
                  <a:lnTo>
                    <a:pt x="2744" y="284"/>
                  </a:lnTo>
                  <a:lnTo>
                    <a:pt x="2745" y="609"/>
                  </a:lnTo>
                  <a:lnTo>
                    <a:pt x="2745" y="814"/>
                  </a:lnTo>
                  <a:lnTo>
                    <a:pt x="2746" y="939"/>
                  </a:lnTo>
                  <a:lnTo>
                    <a:pt x="2747" y="1017"/>
                  </a:lnTo>
                  <a:lnTo>
                    <a:pt x="2749" y="1066"/>
                  </a:lnTo>
                  <a:lnTo>
                    <a:pt x="2749" y="1097"/>
                  </a:lnTo>
                  <a:lnTo>
                    <a:pt x="2750" y="1117"/>
                  </a:lnTo>
                  <a:lnTo>
                    <a:pt x="2751" y="1130"/>
                  </a:lnTo>
                  <a:lnTo>
                    <a:pt x="2752" y="1138"/>
                  </a:lnTo>
                  <a:lnTo>
                    <a:pt x="2752" y="1142"/>
                  </a:lnTo>
                  <a:lnTo>
                    <a:pt x="2754" y="1144"/>
                  </a:lnTo>
                  <a:lnTo>
                    <a:pt x="2755" y="1145"/>
                  </a:lnTo>
                  <a:lnTo>
                    <a:pt x="2756" y="1147"/>
                  </a:lnTo>
                  <a:lnTo>
                    <a:pt x="2756" y="1148"/>
                  </a:lnTo>
                  <a:lnTo>
                    <a:pt x="2757" y="1148"/>
                  </a:lnTo>
                  <a:lnTo>
                    <a:pt x="2759" y="1147"/>
                  </a:lnTo>
                  <a:lnTo>
                    <a:pt x="2760" y="1142"/>
                  </a:lnTo>
                  <a:lnTo>
                    <a:pt x="2760" y="1133"/>
                  </a:lnTo>
                  <a:lnTo>
                    <a:pt x="2761" y="1120"/>
                  </a:lnTo>
                  <a:lnTo>
                    <a:pt x="2762" y="1106"/>
                  </a:lnTo>
                  <a:lnTo>
                    <a:pt x="2764" y="1089"/>
                  </a:lnTo>
                  <a:lnTo>
                    <a:pt x="2764" y="1077"/>
                  </a:lnTo>
                  <a:lnTo>
                    <a:pt x="2765" y="1071"/>
                  </a:lnTo>
                  <a:lnTo>
                    <a:pt x="2766" y="1066"/>
                  </a:lnTo>
                  <a:lnTo>
                    <a:pt x="2767" y="1066"/>
                  </a:lnTo>
                  <a:lnTo>
                    <a:pt x="2767" y="1071"/>
                  </a:lnTo>
                  <a:lnTo>
                    <a:pt x="2769" y="1079"/>
                  </a:lnTo>
                  <a:lnTo>
                    <a:pt x="2770" y="1089"/>
                  </a:lnTo>
                  <a:lnTo>
                    <a:pt x="2771" y="1101"/>
                  </a:lnTo>
                  <a:lnTo>
                    <a:pt x="2771" y="1112"/>
                  </a:lnTo>
                  <a:lnTo>
                    <a:pt x="2772" y="1122"/>
                  </a:lnTo>
                  <a:lnTo>
                    <a:pt x="2773" y="1130"/>
                  </a:lnTo>
                  <a:lnTo>
                    <a:pt x="2775" y="1139"/>
                  </a:lnTo>
                  <a:lnTo>
                    <a:pt x="2775" y="1145"/>
                  </a:lnTo>
                  <a:lnTo>
                    <a:pt x="2776" y="1152"/>
                  </a:lnTo>
                  <a:lnTo>
                    <a:pt x="2777" y="1158"/>
                  </a:lnTo>
                  <a:lnTo>
                    <a:pt x="2778" y="1161"/>
                  </a:lnTo>
                  <a:lnTo>
                    <a:pt x="2778" y="1166"/>
                  </a:lnTo>
                  <a:lnTo>
                    <a:pt x="2780" y="1170"/>
                  </a:lnTo>
                  <a:lnTo>
                    <a:pt x="2781" y="1173"/>
                  </a:lnTo>
                  <a:lnTo>
                    <a:pt x="2782" y="1175"/>
                  </a:lnTo>
                  <a:lnTo>
                    <a:pt x="2782" y="1178"/>
                  </a:lnTo>
                  <a:lnTo>
                    <a:pt x="2783" y="1180"/>
                  </a:lnTo>
                  <a:lnTo>
                    <a:pt x="2785" y="1183"/>
                  </a:lnTo>
                  <a:lnTo>
                    <a:pt x="2786" y="1185"/>
                  </a:lnTo>
                  <a:lnTo>
                    <a:pt x="2786" y="1188"/>
                  </a:lnTo>
                  <a:lnTo>
                    <a:pt x="2787" y="1188"/>
                  </a:lnTo>
                  <a:lnTo>
                    <a:pt x="2788" y="1188"/>
                  </a:lnTo>
                  <a:lnTo>
                    <a:pt x="2790" y="1188"/>
                  </a:lnTo>
                  <a:lnTo>
                    <a:pt x="2790" y="1189"/>
                  </a:lnTo>
                  <a:lnTo>
                    <a:pt x="2791" y="1189"/>
                  </a:lnTo>
                  <a:lnTo>
                    <a:pt x="2792" y="1189"/>
                  </a:lnTo>
                  <a:lnTo>
                    <a:pt x="2793" y="1190"/>
                  </a:lnTo>
                  <a:lnTo>
                    <a:pt x="2793" y="1190"/>
                  </a:lnTo>
                  <a:lnTo>
                    <a:pt x="2795" y="1190"/>
                  </a:lnTo>
                  <a:lnTo>
                    <a:pt x="2796" y="1191"/>
                  </a:lnTo>
                  <a:lnTo>
                    <a:pt x="2797" y="1191"/>
                  </a:lnTo>
                  <a:lnTo>
                    <a:pt x="2798" y="1190"/>
                  </a:lnTo>
                  <a:lnTo>
                    <a:pt x="2798" y="1190"/>
                  </a:lnTo>
                  <a:lnTo>
                    <a:pt x="2800" y="1190"/>
                  </a:lnTo>
                  <a:lnTo>
                    <a:pt x="2801" y="1190"/>
                  </a:lnTo>
                  <a:lnTo>
                    <a:pt x="2802" y="1190"/>
                  </a:lnTo>
                  <a:lnTo>
                    <a:pt x="2802" y="1191"/>
                  </a:lnTo>
                  <a:lnTo>
                    <a:pt x="2803" y="1191"/>
                  </a:lnTo>
                  <a:lnTo>
                    <a:pt x="2805" y="1192"/>
                  </a:lnTo>
                  <a:lnTo>
                    <a:pt x="2806" y="1194"/>
                  </a:lnTo>
                  <a:lnTo>
                    <a:pt x="2806" y="1194"/>
                  </a:lnTo>
                  <a:lnTo>
                    <a:pt x="2807" y="1194"/>
                  </a:lnTo>
                  <a:lnTo>
                    <a:pt x="2808" y="1192"/>
                  </a:lnTo>
                  <a:lnTo>
                    <a:pt x="2809" y="1191"/>
                  </a:lnTo>
                  <a:lnTo>
                    <a:pt x="2809" y="1191"/>
                  </a:lnTo>
                  <a:lnTo>
                    <a:pt x="2811" y="1190"/>
                  </a:lnTo>
                  <a:lnTo>
                    <a:pt x="2812" y="1189"/>
                  </a:lnTo>
                  <a:lnTo>
                    <a:pt x="2813" y="1188"/>
                  </a:lnTo>
                  <a:lnTo>
                    <a:pt x="2813" y="1186"/>
                  </a:lnTo>
                  <a:lnTo>
                    <a:pt x="2814" y="1184"/>
                  </a:lnTo>
                  <a:lnTo>
                    <a:pt x="2816" y="1183"/>
                  </a:lnTo>
                  <a:lnTo>
                    <a:pt x="2817" y="1181"/>
                  </a:lnTo>
                  <a:lnTo>
                    <a:pt x="2817" y="1180"/>
                  </a:lnTo>
                  <a:lnTo>
                    <a:pt x="2818" y="1180"/>
                  </a:lnTo>
                  <a:lnTo>
                    <a:pt x="2819" y="1181"/>
                  </a:lnTo>
                  <a:lnTo>
                    <a:pt x="2821" y="1183"/>
                  </a:lnTo>
                  <a:lnTo>
                    <a:pt x="2821" y="1185"/>
                  </a:lnTo>
                  <a:lnTo>
                    <a:pt x="2822" y="1188"/>
                  </a:lnTo>
                  <a:lnTo>
                    <a:pt x="2823" y="1189"/>
                  </a:lnTo>
                  <a:lnTo>
                    <a:pt x="2824" y="1188"/>
                  </a:lnTo>
                  <a:lnTo>
                    <a:pt x="2824" y="1181"/>
                  </a:lnTo>
                  <a:lnTo>
                    <a:pt x="2826" y="1170"/>
                  </a:lnTo>
                  <a:lnTo>
                    <a:pt x="2827" y="1154"/>
                  </a:lnTo>
                  <a:lnTo>
                    <a:pt x="2828" y="1135"/>
                  </a:lnTo>
                  <a:lnTo>
                    <a:pt x="2828" y="1120"/>
                  </a:lnTo>
                  <a:lnTo>
                    <a:pt x="2829" y="1113"/>
                  </a:lnTo>
                  <a:lnTo>
                    <a:pt x="2831" y="1115"/>
                  </a:lnTo>
                  <a:lnTo>
                    <a:pt x="2832" y="1125"/>
                  </a:lnTo>
                  <a:lnTo>
                    <a:pt x="2832" y="1140"/>
                  </a:lnTo>
                  <a:lnTo>
                    <a:pt x="2833" y="1156"/>
                  </a:lnTo>
                  <a:lnTo>
                    <a:pt x="2834" y="1169"/>
                  </a:lnTo>
                  <a:lnTo>
                    <a:pt x="2836" y="1178"/>
                  </a:lnTo>
                  <a:lnTo>
                    <a:pt x="2836" y="1184"/>
                  </a:lnTo>
                  <a:lnTo>
                    <a:pt x="2837" y="1188"/>
                  </a:lnTo>
                  <a:lnTo>
                    <a:pt x="2838" y="1190"/>
                  </a:lnTo>
                  <a:lnTo>
                    <a:pt x="2839" y="1191"/>
                  </a:lnTo>
                  <a:lnTo>
                    <a:pt x="2839" y="1192"/>
                  </a:lnTo>
                  <a:lnTo>
                    <a:pt x="2841" y="1192"/>
                  </a:lnTo>
                  <a:lnTo>
                    <a:pt x="2842" y="1192"/>
                  </a:lnTo>
                  <a:lnTo>
                    <a:pt x="2843" y="1192"/>
                  </a:lnTo>
                  <a:lnTo>
                    <a:pt x="2843" y="1191"/>
                  </a:lnTo>
                  <a:lnTo>
                    <a:pt x="2844" y="1189"/>
                  </a:lnTo>
                  <a:lnTo>
                    <a:pt x="2845" y="1186"/>
                  </a:lnTo>
                  <a:lnTo>
                    <a:pt x="2847" y="1181"/>
                  </a:lnTo>
                  <a:lnTo>
                    <a:pt x="2847" y="1176"/>
                  </a:lnTo>
                  <a:lnTo>
                    <a:pt x="2848" y="1170"/>
                  </a:lnTo>
                  <a:lnTo>
                    <a:pt x="2849" y="1164"/>
                  </a:lnTo>
                  <a:lnTo>
                    <a:pt x="2850" y="1160"/>
                  </a:lnTo>
                  <a:lnTo>
                    <a:pt x="2850" y="1156"/>
                  </a:lnTo>
                  <a:lnTo>
                    <a:pt x="2852" y="1156"/>
                  </a:lnTo>
                  <a:lnTo>
                    <a:pt x="2853" y="1158"/>
                  </a:lnTo>
                  <a:lnTo>
                    <a:pt x="2854" y="1161"/>
                  </a:lnTo>
                  <a:lnTo>
                    <a:pt x="2855" y="1166"/>
                  </a:lnTo>
                  <a:lnTo>
                    <a:pt x="2855" y="1171"/>
                  </a:lnTo>
                  <a:lnTo>
                    <a:pt x="2857" y="1176"/>
                  </a:lnTo>
                  <a:lnTo>
                    <a:pt x="2858" y="1180"/>
                  </a:lnTo>
                  <a:lnTo>
                    <a:pt x="2859" y="1183"/>
                  </a:lnTo>
                  <a:lnTo>
                    <a:pt x="2859" y="1184"/>
                  </a:lnTo>
                  <a:lnTo>
                    <a:pt x="2860" y="1185"/>
                  </a:lnTo>
                  <a:lnTo>
                    <a:pt x="2862" y="1186"/>
                  </a:lnTo>
                  <a:lnTo>
                    <a:pt x="2863" y="1186"/>
                  </a:lnTo>
                  <a:lnTo>
                    <a:pt x="2863" y="1188"/>
                  </a:lnTo>
                  <a:lnTo>
                    <a:pt x="2864" y="1188"/>
                  </a:lnTo>
                  <a:lnTo>
                    <a:pt x="2865" y="1189"/>
                  </a:lnTo>
                  <a:lnTo>
                    <a:pt x="2867" y="1189"/>
                  </a:lnTo>
                  <a:lnTo>
                    <a:pt x="2867" y="1190"/>
                  </a:lnTo>
                  <a:lnTo>
                    <a:pt x="2868" y="1190"/>
                  </a:lnTo>
                  <a:lnTo>
                    <a:pt x="2869" y="1190"/>
                  </a:lnTo>
                  <a:lnTo>
                    <a:pt x="2870" y="1190"/>
                  </a:lnTo>
                  <a:lnTo>
                    <a:pt x="2870" y="1190"/>
                  </a:lnTo>
                  <a:lnTo>
                    <a:pt x="2872" y="1190"/>
                  </a:lnTo>
                  <a:lnTo>
                    <a:pt x="2873" y="1190"/>
                  </a:lnTo>
                  <a:lnTo>
                    <a:pt x="2874" y="1189"/>
                  </a:lnTo>
                  <a:lnTo>
                    <a:pt x="2874" y="1189"/>
                  </a:lnTo>
                  <a:lnTo>
                    <a:pt x="2875" y="1188"/>
                  </a:lnTo>
                  <a:lnTo>
                    <a:pt x="2877" y="1188"/>
                  </a:lnTo>
                  <a:lnTo>
                    <a:pt x="2878" y="1188"/>
                  </a:lnTo>
                  <a:lnTo>
                    <a:pt x="2878" y="1188"/>
                  </a:lnTo>
                  <a:lnTo>
                    <a:pt x="2879" y="1189"/>
                  </a:lnTo>
                  <a:lnTo>
                    <a:pt x="2880" y="1189"/>
                  </a:lnTo>
                  <a:lnTo>
                    <a:pt x="2881" y="1189"/>
                  </a:lnTo>
                  <a:lnTo>
                    <a:pt x="2881" y="1189"/>
                  </a:lnTo>
                  <a:lnTo>
                    <a:pt x="2883" y="1190"/>
                  </a:lnTo>
                  <a:lnTo>
                    <a:pt x="2884" y="1190"/>
                  </a:lnTo>
                  <a:lnTo>
                    <a:pt x="2885" y="1190"/>
                  </a:lnTo>
                  <a:lnTo>
                    <a:pt x="2885" y="1190"/>
                  </a:lnTo>
                  <a:lnTo>
                    <a:pt x="2886" y="1190"/>
                  </a:lnTo>
                  <a:lnTo>
                    <a:pt x="2888" y="1191"/>
                  </a:lnTo>
                  <a:lnTo>
                    <a:pt x="2889" y="1191"/>
                  </a:lnTo>
                  <a:lnTo>
                    <a:pt x="2889" y="1190"/>
                  </a:lnTo>
                  <a:lnTo>
                    <a:pt x="2890" y="1190"/>
                  </a:lnTo>
                  <a:lnTo>
                    <a:pt x="2891" y="1189"/>
                  </a:lnTo>
                  <a:lnTo>
                    <a:pt x="2893" y="1188"/>
                  </a:lnTo>
                  <a:lnTo>
                    <a:pt x="2893" y="1188"/>
                  </a:lnTo>
                  <a:lnTo>
                    <a:pt x="2894" y="1188"/>
                  </a:lnTo>
                  <a:lnTo>
                    <a:pt x="2895" y="1188"/>
                  </a:lnTo>
                  <a:lnTo>
                    <a:pt x="2896" y="1188"/>
                  </a:lnTo>
                  <a:lnTo>
                    <a:pt x="2896" y="1189"/>
                  </a:lnTo>
                  <a:lnTo>
                    <a:pt x="2898" y="1189"/>
                  </a:lnTo>
                  <a:lnTo>
                    <a:pt x="2899" y="1188"/>
                  </a:lnTo>
                  <a:lnTo>
                    <a:pt x="2900" y="1186"/>
                  </a:lnTo>
                  <a:lnTo>
                    <a:pt x="2900" y="1184"/>
                  </a:lnTo>
                  <a:lnTo>
                    <a:pt x="2901" y="1181"/>
                  </a:lnTo>
                  <a:lnTo>
                    <a:pt x="2903" y="1178"/>
                  </a:lnTo>
                  <a:lnTo>
                    <a:pt x="2904" y="1174"/>
                  </a:lnTo>
                  <a:lnTo>
                    <a:pt x="2904" y="1173"/>
                  </a:lnTo>
                  <a:lnTo>
                    <a:pt x="2905" y="1171"/>
                  </a:lnTo>
                  <a:lnTo>
                    <a:pt x="2906" y="1173"/>
                  </a:lnTo>
                  <a:lnTo>
                    <a:pt x="2908" y="1174"/>
                  </a:lnTo>
                  <a:lnTo>
                    <a:pt x="2909" y="1175"/>
                  </a:lnTo>
                  <a:lnTo>
                    <a:pt x="2909" y="1178"/>
                  </a:lnTo>
                  <a:lnTo>
                    <a:pt x="2910" y="1179"/>
                  </a:lnTo>
                  <a:lnTo>
                    <a:pt x="2911" y="1180"/>
                  </a:lnTo>
                  <a:lnTo>
                    <a:pt x="2913" y="1181"/>
                  </a:lnTo>
                  <a:lnTo>
                    <a:pt x="2913" y="1184"/>
                  </a:lnTo>
                  <a:lnTo>
                    <a:pt x="2914" y="1185"/>
                  </a:lnTo>
                  <a:lnTo>
                    <a:pt x="2915" y="1186"/>
                  </a:lnTo>
                  <a:lnTo>
                    <a:pt x="2916" y="1188"/>
                  </a:lnTo>
                  <a:lnTo>
                    <a:pt x="2916" y="1189"/>
                  </a:lnTo>
                  <a:lnTo>
                    <a:pt x="2917" y="1190"/>
                  </a:lnTo>
                  <a:lnTo>
                    <a:pt x="2919" y="1191"/>
                  </a:lnTo>
                  <a:lnTo>
                    <a:pt x="2920" y="1191"/>
                  </a:lnTo>
                  <a:lnTo>
                    <a:pt x="2920" y="1191"/>
                  </a:lnTo>
                  <a:lnTo>
                    <a:pt x="2921" y="1191"/>
                  </a:lnTo>
                  <a:lnTo>
                    <a:pt x="2922" y="1192"/>
                  </a:lnTo>
                  <a:lnTo>
                    <a:pt x="2924" y="1192"/>
                  </a:lnTo>
                  <a:lnTo>
                    <a:pt x="2924" y="1194"/>
                  </a:lnTo>
                  <a:lnTo>
                    <a:pt x="2925" y="1194"/>
                  </a:lnTo>
                  <a:lnTo>
                    <a:pt x="2926" y="1192"/>
                  </a:lnTo>
                  <a:lnTo>
                    <a:pt x="2927" y="1192"/>
                  </a:lnTo>
                  <a:lnTo>
                    <a:pt x="2927" y="1191"/>
                  </a:lnTo>
                  <a:lnTo>
                    <a:pt x="2929" y="1190"/>
                  </a:lnTo>
                  <a:lnTo>
                    <a:pt x="2930" y="1189"/>
                  </a:lnTo>
                  <a:lnTo>
                    <a:pt x="2931" y="1188"/>
                  </a:lnTo>
                  <a:lnTo>
                    <a:pt x="2931" y="1188"/>
                  </a:lnTo>
                  <a:lnTo>
                    <a:pt x="2932" y="1188"/>
                  </a:lnTo>
                  <a:lnTo>
                    <a:pt x="2934" y="1189"/>
                  </a:lnTo>
                  <a:lnTo>
                    <a:pt x="2935" y="1189"/>
                  </a:lnTo>
                  <a:lnTo>
                    <a:pt x="2935" y="1189"/>
                  </a:lnTo>
                  <a:lnTo>
                    <a:pt x="2936" y="1189"/>
                  </a:lnTo>
                  <a:lnTo>
                    <a:pt x="2937" y="1188"/>
                  </a:lnTo>
                  <a:lnTo>
                    <a:pt x="2939" y="1188"/>
                  </a:lnTo>
                  <a:lnTo>
                    <a:pt x="2939" y="1186"/>
                  </a:lnTo>
                  <a:lnTo>
                    <a:pt x="2940" y="1186"/>
                  </a:lnTo>
                  <a:lnTo>
                    <a:pt x="2941" y="1185"/>
                  </a:lnTo>
                  <a:lnTo>
                    <a:pt x="2942" y="1185"/>
                  </a:lnTo>
                  <a:lnTo>
                    <a:pt x="2942" y="1184"/>
                  </a:lnTo>
                  <a:lnTo>
                    <a:pt x="2944" y="1184"/>
                  </a:lnTo>
                  <a:lnTo>
                    <a:pt x="2945" y="1183"/>
                  </a:lnTo>
                  <a:lnTo>
                    <a:pt x="2946" y="1181"/>
                  </a:lnTo>
                  <a:lnTo>
                    <a:pt x="2946" y="1179"/>
                  </a:lnTo>
                  <a:lnTo>
                    <a:pt x="2947" y="1176"/>
                  </a:lnTo>
                  <a:lnTo>
                    <a:pt x="2949" y="1173"/>
                  </a:lnTo>
                  <a:lnTo>
                    <a:pt x="2950" y="1169"/>
                  </a:lnTo>
                  <a:lnTo>
                    <a:pt x="2950" y="1164"/>
                  </a:lnTo>
                  <a:lnTo>
                    <a:pt x="2951" y="1161"/>
                  </a:lnTo>
                  <a:lnTo>
                    <a:pt x="2952" y="1160"/>
                  </a:lnTo>
                  <a:lnTo>
                    <a:pt x="2953" y="1160"/>
                  </a:lnTo>
                  <a:lnTo>
                    <a:pt x="2953" y="1160"/>
                  </a:lnTo>
                  <a:lnTo>
                    <a:pt x="2955" y="1163"/>
                  </a:lnTo>
                  <a:lnTo>
                    <a:pt x="2956" y="1164"/>
                  </a:lnTo>
                  <a:lnTo>
                    <a:pt x="2957" y="1166"/>
                  </a:lnTo>
                  <a:lnTo>
                    <a:pt x="2957" y="1168"/>
                  </a:lnTo>
                  <a:lnTo>
                    <a:pt x="2958" y="1169"/>
                  </a:lnTo>
                  <a:lnTo>
                    <a:pt x="2960" y="1170"/>
                  </a:lnTo>
                  <a:lnTo>
                    <a:pt x="2961" y="1173"/>
                  </a:lnTo>
                  <a:lnTo>
                    <a:pt x="2961" y="1174"/>
                  </a:lnTo>
                  <a:lnTo>
                    <a:pt x="2962" y="1176"/>
                  </a:lnTo>
                  <a:lnTo>
                    <a:pt x="2963" y="1178"/>
                  </a:lnTo>
                  <a:lnTo>
                    <a:pt x="2965" y="1180"/>
                  </a:lnTo>
                  <a:lnTo>
                    <a:pt x="2966" y="1181"/>
                  </a:lnTo>
                  <a:lnTo>
                    <a:pt x="2966" y="1183"/>
                  </a:lnTo>
                  <a:lnTo>
                    <a:pt x="2967" y="1184"/>
                  </a:lnTo>
                  <a:lnTo>
                    <a:pt x="2968" y="1185"/>
                  </a:lnTo>
                  <a:lnTo>
                    <a:pt x="2970" y="1185"/>
                  </a:lnTo>
                  <a:lnTo>
                    <a:pt x="2970" y="1186"/>
                  </a:lnTo>
                  <a:lnTo>
                    <a:pt x="2971" y="1186"/>
                  </a:lnTo>
                  <a:lnTo>
                    <a:pt x="2972" y="1186"/>
                  </a:lnTo>
                  <a:lnTo>
                    <a:pt x="2973" y="1188"/>
                  </a:lnTo>
                  <a:lnTo>
                    <a:pt x="2973" y="1189"/>
                  </a:lnTo>
                  <a:lnTo>
                    <a:pt x="2975" y="1189"/>
                  </a:lnTo>
                  <a:lnTo>
                    <a:pt x="2976" y="1190"/>
                  </a:lnTo>
                  <a:lnTo>
                    <a:pt x="2977" y="1190"/>
                  </a:lnTo>
                  <a:lnTo>
                    <a:pt x="2977" y="1190"/>
                  </a:lnTo>
                  <a:lnTo>
                    <a:pt x="2978" y="1191"/>
                  </a:lnTo>
                  <a:lnTo>
                    <a:pt x="2980" y="1191"/>
                  </a:lnTo>
                  <a:lnTo>
                    <a:pt x="2981" y="1192"/>
                  </a:lnTo>
                  <a:lnTo>
                    <a:pt x="2981" y="1194"/>
                  </a:lnTo>
                  <a:lnTo>
                    <a:pt x="2982" y="1195"/>
                  </a:lnTo>
                  <a:lnTo>
                    <a:pt x="2983" y="1195"/>
                  </a:lnTo>
                  <a:lnTo>
                    <a:pt x="2985" y="1195"/>
                  </a:lnTo>
                  <a:lnTo>
                    <a:pt x="2985" y="1194"/>
                  </a:lnTo>
                  <a:lnTo>
                    <a:pt x="2986" y="1191"/>
                  </a:lnTo>
                  <a:lnTo>
                    <a:pt x="2987" y="1189"/>
                  </a:lnTo>
                  <a:lnTo>
                    <a:pt x="2988" y="1186"/>
                  </a:lnTo>
                  <a:lnTo>
                    <a:pt x="2988" y="1184"/>
                  </a:lnTo>
                  <a:lnTo>
                    <a:pt x="2989" y="1183"/>
                  </a:lnTo>
                  <a:lnTo>
                    <a:pt x="2991" y="1181"/>
                  </a:lnTo>
                  <a:lnTo>
                    <a:pt x="2992" y="1181"/>
                  </a:lnTo>
                  <a:lnTo>
                    <a:pt x="2992" y="1181"/>
                  </a:lnTo>
                  <a:lnTo>
                    <a:pt x="2993" y="1181"/>
                  </a:lnTo>
                  <a:lnTo>
                    <a:pt x="2994" y="1183"/>
                  </a:lnTo>
                  <a:lnTo>
                    <a:pt x="2996" y="1184"/>
                  </a:lnTo>
                  <a:lnTo>
                    <a:pt x="2996" y="1185"/>
                  </a:lnTo>
                  <a:lnTo>
                    <a:pt x="2997" y="1188"/>
                  </a:lnTo>
                  <a:lnTo>
                    <a:pt x="2998" y="1189"/>
                  </a:lnTo>
                  <a:lnTo>
                    <a:pt x="2999" y="1190"/>
                  </a:lnTo>
                  <a:lnTo>
                    <a:pt x="2999" y="1190"/>
                  </a:lnTo>
                  <a:lnTo>
                    <a:pt x="3001" y="1190"/>
                  </a:lnTo>
                  <a:lnTo>
                    <a:pt x="3002" y="1191"/>
                  </a:lnTo>
                  <a:lnTo>
                    <a:pt x="3003" y="1191"/>
                  </a:lnTo>
                  <a:lnTo>
                    <a:pt x="3003" y="1191"/>
                  </a:lnTo>
                  <a:lnTo>
                    <a:pt x="3004" y="1191"/>
                  </a:lnTo>
                  <a:lnTo>
                    <a:pt x="3006" y="1192"/>
                  </a:lnTo>
                  <a:lnTo>
                    <a:pt x="3007" y="1192"/>
                  </a:lnTo>
                  <a:lnTo>
                    <a:pt x="3007" y="1192"/>
                  </a:lnTo>
                  <a:lnTo>
                    <a:pt x="3008" y="1192"/>
                  </a:lnTo>
                  <a:lnTo>
                    <a:pt x="3009" y="1191"/>
                  </a:lnTo>
                  <a:lnTo>
                    <a:pt x="3011" y="1191"/>
                  </a:lnTo>
                  <a:lnTo>
                    <a:pt x="3011" y="1191"/>
                  </a:lnTo>
                  <a:lnTo>
                    <a:pt x="3012" y="1191"/>
                  </a:lnTo>
                  <a:lnTo>
                    <a:pt x="3013" y="1190"/>
                  </a:lnTo>
                  <a:lnTo>
                    <a:pt x="3014" y="1190"/>
                  </a:lnTo>
                  <a:lnTo>
                    <a:pt x="3014" y="1190"/>
                  </a:lnTo>
                  <a:lnTo>
                    <a:pt x="3016" y="1189"/>
                  </a:lnTo>
                  <a:lnTo>
                    <a:pt x="3017" y="1186"/>
                  </a:lnTo>
                  <a:lnTo>
                    <a:pt x="3018" y="1183"/>
                  </a:lnTo>
                  <a:lnTo>
                    <a:pt x="3018" y="1176"/>
                  </a:lnTo>
                  <a:lnTo>
                    <a:pt x="3019" y="1171"/>
                  </a:lnTo>
                  <a:lnTo>
                    <a:pt x="3020" y="1166"/>
                  </a:lnTo>
                  <a:lnTo>
                    <a:pt x="3022" y="1165"/>
                  </a:lnTo>
                  <a:lnTo>
                    <a:pt x="3023" y="1166"/>
                  </a:lnTo>
                  <a:lnTo>
                    <a:pt x="3023" y="1171"/>
                  </a:lnTo>
                  <a:lnTo>
                    <a:pt x="3024" y="1176"/>
                  </a:lnTo>
                  <a:lnTo>
                    <a:pt x="3025" y="1181"/>
                  </a:lnTo>
                  <a:lnTo>
                    <a:pt x="3027" y="1186"/>
                  </a:lnTo>
                  <a:lnTo>
                    <a:pt x="3027" y="1189"/>
                  </a:lnTo>
                  <a:lnTo>
                    <a:pt x="3028" y="1191"/>
                  </a:lnTo>
                  <a:lnTo>
                    <a:pt x="3029" y="1192"/>
                  </a:lnTo>
                  <a:lnTo>
                    <a:pt x="3030" y="1192"/>
                  </a:lnTo>
                  <a:lnTo>
                    <a:pt x="3030" y="1194"/>
                  </a:lnTo>
                  <a:lnTo>
                    <a:pt x="3032" y="1194"/>
                  </a:lnTo>
                  <a:lnTo>
                    <a:pt x="3033" y="1194"/>
                  </a:lnTo>
                  <a:lnTo>
                    <a:pt x="3034" y="1194"/>
                  </a:lnTo>
                  <a:lnTo>
                    <a:pt x="3034" y="1194"/>
                  </a:lnTo>
                  <a:lnTo>
                    <a:pt x="3035" y="1194"/>
                  </a:lnTo>
                  <a:lnTo>
                    <a:pt x="3037" y="1194"/>
                  </a:lnTo>
                  <a:lnTo>
                    <a:pt x="3038" y="1194"/>
                  </a:lnTo>
                  <a:lnTo>
                    <a:pt x="3038" y="1194"/>
                  </a:lnTo>
                  <a:lnTo>
                    <a:pt x="3039" y="1194"/>
                  </a:lnTo>
                  <a:lnTo>
                    <a:pt x="3040" y="1192"/>
                  </a:lnTo>
                  <a:lnTo>
                    <a:pt x="3042" y="1192"/>
                  </a:lnTo>
                  <a:lnTo>
                    <a:pt x="3042" y="1191"/>
                  </a:lnTo>
                  <a:lnTo>
                    <a:pt x="3043" y="1191"/>
                  </a:lnTo>
                  <a:lnTo>
                    <a:pt x="3044" y="1191"/>
                  </a:lnTo>
                  <a:lnTo>
                    <a:pt x="3045" y="1190"/>
                  </a:lnTo>
                  <a:lnTo>
                    <a:pt x="3045" y="1190"/>
                  </a:lnTo>
                  <a:lnTo>
                    <a:pt x="3047" y="1191"/>
                  </a:lnTo>
                  <a:lnTo>
                    <a:pt x="3048" y="1191"/>
                  </a:lnTo>
                  <a:lnTo>
                    <a:pt x="3049" y="1191"/>
                  </a:lnTo>
                  <a:lnTo>
                    <a:pt x="3049" y="1191"/>
                  </a:lnTo>
                  <a:lnTo>
                    <a:pt x="3050" y="1191"/>
                  </a:lnTo>
                  <a:lnTo>
                    <a:pt x="3052" y="1191"/>
                  </a:lnTo>
                  <a:lnTo>
                    <a:pt x="3053" y="1191"/>
                  </a:lnTo>
                  <a:lnTo>
                    <a:pt x="3053" y="1191"/>
                  </a:lnTo>
                  <a:lnTo>
                    <a:pt x="3054" y="1191"/>
                  </a:lnTo>
                  <a:lnTo>
                    <a:pt x="3055" y="1190"/>
                  </a:lnTo>
                  <a:lnTo>
                    <a:pt x="3056" y="1190"/>
                  </a:lnTo>
                  <a:lnTo>
                    <a:pt x="3056" y="1190"/>
                  </a:lnTo>
                  <a:lnTo>
                    <a:pt x="3058" y="1189"/>
                  </a:lnTo>
                  <a:lnTo>
                    <a:pt x="3059" y="1189"/>
                  </a:lnTo>
                  <a:lnTo>
                    <a:pt x="3060" y="1189"/>
                  </a:lnTo>
                  <a:lnTo>
                    <a:pt x="3060" y="1189"/>
                  </a:lnTo>
                  <a:lnTo>
                    <a:pt x="3061" y="1186"/>
                  </a:lnTo>
                  <a:lnTo>
                    <a:pt x="3063" y="1184"/>
                  </a:lnTo>
                  <a:lnTo>
                    <a:pt x="3064" y="1181"/>
                  </a:lnTo>
                  <a:lnTo>
                    <a:pt x="3064" y="1176"/>
                  </a:lnTo>
                  <a:lnTo>
                    <a:pt x="3065" y="1174"/>
                  </a:lnTo>
                  <a:lnTo>
                    <a:pt x="3066" y="1171"/>
                  </a:lnTo>
                  <a:lnTo>
                    <a:pt x="3068" y="1171"/>
                  </a:lnTo>
                  <a:lnTo>
                    <a:pt x="3068" y="1173"/>
                  </a:lnTo>
                  <a:lnTo>
                    <a:pt x="3069" y="1175"/>
                  </a:lnTo>
                  <a:lnTo>
                    <a:pt x="3070" y="1179"/>
                  </a:lnTo>
                  <a:lnTo>
                    <a:pt x="3071" y="1181"/>
                  </a:lnTo>
                  <a:lnTo>
                    <a:pt x="3071" y="1184"/>
                  </a:lnTo>
                  <a:lnTo>
                    <a:pt x="3073" y="1186"/>
                  </a:lnTo>
                  <a:lnTo>
                    <a:pt x="3074" y="1189"/>
                  </a:lnTo>
                  <a:lnTo>
                    <a:pt x="3075" y="1190"/>
                  </a:lnTo>
                  <a:lnTo>
                    <a:pt x="3076" y="1191"/>
                  </a:lnTo>
                  <a:lnTo>
                    <a:pt x="3076" y="1191"/>
                  </a:lnTo>
                  <a:lnTo>
                    <a:pt x="3078" y="1191"/>
                  </a:lnTo>
                  <a:lnTo>
                    <a:pt x="3079" y="1191"/>
                  </a:lnTo>
                  <a:lnTo>
                    <a:pt x="3080" y="1191"/>
                  </a:lnTo>
                  <a:lnTo>
                    <a:pt x="3080" y="1191"/>
                  </a:lnTo>
                  <a:lnTo>
                    <a:pt x="3081" y="1190"/>
                  </a:lnTo>
                  <a:lnTo>
                    <a:pt x="3083" y="1189"/>
                  </a:lnTo>
                  <a:lnTo>
                    <a:pt x="3084" y="1186"/>
                  </a:lnTo>
                  <a:lnTo>
                    <a:pt x="3084" y="1183"/>
                  </a:lnTo>
                  <a:lnTo>
                    <a:pt x="3085" y="1180"/>
                  </a:lnTo>
                  <a:lnTo>
                    <a:pt x="3086" y="1179"/>
                  </a:lnTo>
                  <a:lnTo>
                    <a:pt x="3088" y="1178"/>
                  </a:lnTo>
                  <a:lnTo>
                    <a:pt x="3088" y="1179"/>
                  </a:lnTo>
                  <a:lnTo>
                    <a:pt x="3089" y="1181"/>
                  </a:lnTo>
                  <a:lnTo>
                    <a:pt x="3090" y="1184"/>
                  </a:lnTo>
                  <a:lnTo>
                    <a:pt x="3091" y="1185"/>
                  </a:lnTo>
                  <a:lnTo>
                    <a:pt x="3091" y="1188"/>
                  </a:lnTo>
                  <a:lnTo>
                    <a:pt x="3092" y="1189"/>
                  </a:lnTo>
                  <a:lnTo>
                    <a:pt x="3094" y="1190"/>
                  </a:lnTo>
                  <a:lnTo>
                    <a:pt x="3095" y="1190"/>
                  </a:lnTo>
                  <a:lnTo>
                    <a:pt x="3095" y="1191"/>
                  </a:lnTo>
                  <a:lnTo>
                    <a:pt x="3096" y="1191"/>
                  </a:lnTo>
                  <a:lnTo>
                    <a:pt x="3097" y="1191"/>
                  </a:lnTo>
                  <a:lnTo>
                    <a:pt x="3099" y="1191"/>
                  </a:lnTo>
                  <a:lnTo>
                    <a:pt x="3099" y="1191"/>
                  </a:lnTo>
                  <a:lnTo>
                    <a:pt x="3100" y="1191"/>
                  </a:lnTo>
                  <a:lnTo>
                    <a:pt x="3101" y="1191"/>
                  </a:lnTo>
                  <a:lnTo>
                    <a:pt x="3102" y="1191"/>
                  </a:lnTo>
                  <a:lnTo>
                    <a:pt x="3102" y="1191"/>
                  </a:lnTo>
                  <a:lnTo>
                    <a:pt x="3104" y="1191"/>
                  </a:lnTo>
                  <a:lnTo>
                    <a:pt x="3105" y="1191"/>
                  </a:lnTo>
                  <a:lnTo>
                    <a:pt x="3106" y="1190"/>
                  </a:lnTo>
                  <a:lnTo>
                    <a:pt x="3106" y="1186"/>
                  </a:lnTo>
                  <a:lnTo>
                    <a:pt x="3107" y="1179"/>
                  </a:lnTo>
                  <a:lnTo>
                    <a:pt x="3109" y="1163"/>
                  </a:lnTo>
                  <a:lnTo>
                    <a:pt x="3110" y="1139"/>
                  </a:lnTo>
                  <a:lnTo>
                    <a:pt x="3110" y="1111"/>
                  </a:lnTo>
                  <a:lnTo>
                    <a:pt x="3111" y="1088"/>
                  </a:lnTo>
                  <a:lnTo>
                    <a:pt x="3112" y="1077"/>
                  </a:lnTo>
                  <a:lnTo>
                    <a:pt x="3114" y="1081"/>
                  </a:lnTo>
                  <a:lnTo>
                    <a:pt x="3114" y="1092"/>
                  </a:lnTo>
                  <a:lnTo>
                    <a:pt x="3115" y="1113"/>
                  </a:lnTo>
                  <a:lnTo>
                    <a:pt x="3116" y="1135"/>
                  </a:lnTo>
                  <a:lnTo>
                    <a:pt x="3117" y="1155"/>
                  </a:lnTo>
                  <a:lnTo>
                    <a:pt x="3117" y="1169"/>
                  </a:lnTo>
                  <a:lnTo>
                    <a:pt x="3119" y="1178"/>
                  </a:lnTo>
                  <a:lnTo>
                    <a:pt x="3120" y="1183"/>
                  </a:lnTo>
                  <a:lnTo>
                    <a:pt x="3121" y="1186"/>
                  </a:lnTo>
                  <a:lnTo>
                    <a:pt x="3121" y="1189"/>
                  </a:lnTo>
                  <a:lnTo>
                    <a:pt x="3122" y="1189"/>
                  </a:lnTo>
                  <a:lnTo>
                    <a:pt x="3124" y="1190"/>
                  </a:lnTo>
                  <a:lnTo>
                    <a:pt x="3125" y="1190"/>
                  </a:lnTo>
                  <a:lnTo>
                    <a:pt x="3125" y="1190"/>
                  </a:lnTo>
                  <a:lnTo>
                    <a:pt x="3126" y="1189"/>
                  </a:lnTo>
                  <a:lnTo>
                    <a:pt x="3127" y="1189"/>
                  </a:lnTo>
                  <a:lnTo>
                    <a:pt x="3128" y="1188"/>
                  </a:lnTo>
                  <a:lnTo>
                    <a:pt x="3128" y="1186"/>
                  </a:lnTo>
                  <a:lnTo>
                    <a:pt x="3130" y="1186"/>
                  </a:lnTo>
                  <a:lnTo>
                    <a:pt x="3131" y="1185"/>
                  </a:lnTo>
                  <a:lnTo>
                    <a:pt x="3132" y="1184"/>
                  </a:lnTo>
                  <a:lnTo>
                    <a:pt x="3133" y="1184"/>
                  </a:lnTo>
                  <a:lnTo>
                    <a:pt x="3133" y="1183"/>
                  </a:lnTo>
                  <a:lnTo>
                    <a:pt x="3135" y="1181"/>
                  </a:lnTo>
                  <a:lnTo>
                    <a:pt x="3136" y="1180"/>
                  </a:lnTo>
                  <a:lnTo>
                    <a:pt x="3137" y="1180"/>
                  </a:lnTo>
                  <a:lnTo>
                    <a:pt x="3137" y="1179"/>
                  </a:lnTo>
                  <a:lnTo>
                    <a:pt x="3138" y="1179"/>
                  </a:lnTo>
                  <a:lnTo>
                    <a:pt x="3140" y="1179"/>
                  </a:lnTo>
                  <a:lnTo>
                    <a:pt x="3141" y="1179"/>
                  </a:lnTo>
                  <a:lnTo>
                    <a:pt x="3141" y="1179"/>
                  </a:lnTo>
                  <a:lnTo>
                    <a:pt x="3142" y="1179"/>
                  </a:lnTo>
                  <a:lnTo>
                    <a:pt x="3143" y="1179"/>
                  </a:lnTo>
                  <a:lnTo>
                    <a:pt x="3145" y="1180"/>
                  </a:lnTo>
                  <a:lnTo>
                    <a:pt x="3145" y="1180"/>
                  </a:lnTo>
                  <a:lnTo>
                    <a:pt x="3146" y="1180"/>
                  </a:lnTo>
                  <a:lnTo>
                    <a:pt x="3147" y="1180"/>
                  </a:lnTo>
                  <a:lnTo>
                    <a:pt x="3148" y="1181"/>
                  </a:lnTo>
                  <a:lnTo>
                    <a:pt x="3148" y="1181"/>
                  </a:lnTo>
                  <a:lnTo>
                    <a:pt x="3150" y="1181"/>
                  </a:lnTo>
                  <a:lnTo>
                    <a:pt x="3151" y="1181"/>
                  </a:lnTo>
                  <a:lnTo>
                    <a:pt x="3152" y="1183"/>
                  </a:lnTo>
                  <a:lnTo>
                    <a:pt x="3152" y="1183"/>
                  </a:lnTo>
                  <a:lnTo>
                    <a:pt x="3153" y="1183"/>
                  </a:lnTo>
                  <a:lnTo>
                    <a:pt x="3155" y="1184"/>
                  </a:lnTo>
                  <a:lnTo>
                    <a:pt x="3156" y="1184"/>
                  </a:lnTo>
                  <a:lnTo>
                    <a:pt x="3156" y="1184"/>
                  </a:lnTo>
                  <a:lnTo>
                    <a:pt x="3157" y="1185"/>
                  </a:lnTo>
                  <a:lnTo>
                    <a:pt x="3158" y="1185"/>
                  </a:lnTo>
                  <a:lnTo>
                    <a:pt x="3160" y="1185"/>
                  </a:lnTo>
                  <a:lnTo>
                    <a:pt x="3160" y="1185"/>
                  </a:lnTo>
                  <a:lnTo>
                    <a:pt x="3161" y="1185"/>
                  </a:lnTo>
                  <a:lnTo>
                    <a:pt x="3162" y="1185"/>
                  </a:lnTo>
                  <a:lnTo>
                    <a:pt x="3163" y="1185"/>
                  </a:lnTo>
                  <a:lnTo>
                    <a:pt x="3163" y="1185"/>
                  </a:lnTo>
                  <a:lnTo>
                    <a:pt x="3164" y="1185"/>
                  </a:lnTo>
                  <a:lnTo>
                    <a:pt x="3166" y="1185"/>
                  </a:lnTo>
                  <a:lnTo>
                    <a:pt x="3167" y="1186"/>
                  </a:lnTo>
                  <a:lnTo>
                    <a:pt x="3167" y="1186"/>
                  </a:lnTo>
                  <a:lnTo>
                    <a:pt x="3168" y="1186"/>
                  </a:lnTo>
                  <a:lnTo>
                    <a:pt x="3169" y="1186"/>
                  </a:lnTo>
                  <a:lnTo>
                    <a:pt x="3171" y="1188"/>
                  </a:lnTo>
                  <a:lnTo>
                    <a:pt x="3171" y="1188"/>
                  </a:lnTo>
                  <a:lnTo>
                    <a:pt x="3172" y="1188"/>
                  </a:lnTo>
                  <a:lnTo>
                    <a:pt x="3173" y="1189"/>
                  </a:lnTo>
                  <a:lnTo>
                    <a:pt x="3174" y="1189"/>
                  </a:lnTo>
                  <a:lnTo>
                    <a:pt x="3174" y="1189"/>
                  </a:lnTo>
                  <a:lnTo>
                    <a:pt x="3176" y="1188"/>
                  </a:lnTo>
                  <a:lnTo>
                    <a:pt x="3177" y="1188"/>
                  </a:lnTo>
                  <a:lnTo>
                    <a:pt x="3178" y="1188"/>
                  </a:lnTo>
                  <a:lnTo>
                    <a:pt x="3178" y="1186"/>
                  </a:lnTo>
                  <a:lnTo>
                    <a:pt x="3179" y="1185"/>
                  </a:lnTo>
                  <a:lnTo>
                    <a:pt x="3181" y="1185"/>
                  </a:lnTo>
                  <a:lnTo>
                    <a:pt x="3182" y="1184"/>
                  </a:lnTo>
                  <a:lnTo>
                    <a:pt x="3182" y="1184"/>
                  </a:lnTo>
                  <a:lnTo>
                    <a:pt x="3183" y="1185"/>
                  </a:lnTo>
                  <a:lnTo>
                    <a:pt x="3184" y="1185"/>
                  </a:lnTo>
                  <a:lnTo>
                    <a:pt x="3186" y="1186"/>
                  </a:lnTo>
                  <a:lnTo>
                    <a:pt x="3186" y="1188"/>
                  </a:lnTo>
                  <a:lnTo>
                    <a:pt x="3187" y="1189"/>
                  </a:lnTo>
                  <a:lnTo>
                    <a:pt x="3188" y="1189"/>
                  </a:lnTo>
                  <a:lnTo>
                    <a:pt x="3189" y="1190"/>
                  </a:lnTo>
                  <a:lnTo>
                    <a:pt x="3191" y="1190"/>
                  </a:lnTo>
                  <a:lnTo>
                    <a:pt x="3191" y="1191"/>
                  </a:lnTo>
                  <a:lnTo>
                    <a:pt x="3192" y="1191"/>
                  </a:lnTo>
                  <a:lnTo>
                    <a:pt x="3193" y="1191"/>
                  </a:lnTo>
                  <a:lnTo>
                    <a:pt x="3194" y="1192"/>
                  </a:lnTo>
                  <a:lnTo>
                    <a:pt x="3194" y="1192"/>
                  </a:lnTo>
                  <a:lnTo>
                    <a:pt x="3196" y="1192"/>
                  </a:lnTo>
                  <a:lnTo>
                    <a:pt x="3197" y="1192"/>
                  </a:lnTo>
                  <a:lnTo>
                    <a:pt x="3198" y="1191"/>
                  </a:lnTo>
                  <a:lnTo>
                    <a:pt x="3198" y="1191"/>
                  </a:lnTo>
                  <a:lnTo>
                    <a:pt x="3199" y="1191"/>
                  </a:lnTo>
                  <a:lnTo>
                    <a:pt x="3200" y="1190"/>
                  </a:lnTo>
                  <a:lnTo>
                    <a:pt x="3202" y="1190"/>
                  </a:lnTo>
                  <a:lnTo>
                    <a:pt x="3202" y="1189"/>
                  </a:lnTo>
                  <a:lnTo>
                    <a:pt x="3203" y="1189"/>
                  </a:lnTo>
                  <a:lnTo>
                    <a:pt x="3204" y="1186"/>
                  </a:lnTo>
                  <a:lnTo>
                    <a:pt x="3205" y="1183"/>
                  </a:lnTo>
                  <a:lnTo>
                    <a:pt x="3205" y="1176"/>
                  </a:lnTo>
                  <a:lnTo>
                    <a:pt x="3207" y="1165"/>
                  </a:lnTo>
                  <a:lnTo>
                    <a:pt x="3208" y="1150"/>
                  </a:lnTo>
                  <a:lnTo>
                    <a:pt x="3209" y="1135"/>
                  </a:lnTo>
                  <a:lnTo>
                    <a:pt x="3209" y="1124"/>
                  </a:lnTo>
                  <a:lnTo>
                    <a:pt x="3210" y="1120"/>
                  </a:lnTo>
                  <a:lnTo>
                    <a:pt x="3212" y="1124"/>
                  </a:lnTo>
                  <a:lnTo>
                    <a:pt x="3213" y="1134"/>
                  </a:lnTo>
                  <a:lnTo>
                    <a:pt x="3213" y="1145"/>
                  </a:lnTo>
                  <a:lnTo>
                    <a:pt x="3214" y="1155"/>
                  </a:lnTo>
                  <a:lnTo>
                    <a:pt x="3215" y="1163"/>
                  </a:lnTo>
                  <a:lnTo>
                    <a:pt x="3217" y="1166"/>
                  </a:lnTo>
                  <a:lnTo>
                    <a:pt x="3217" y="1168"/>
                  </a:lnTo>
                  <a:lnTo>
                    <a:pt x="3218" y="1165"/>
                  </a:lnTo>
                  <a:lnTo>
                    <a:pt x="3219" y="1160"/>
                  </a:lnTo>
                  <a:lnTo>
                    <a:pt x="3220" y="1158"/>
                  </a:lnTo>
                  <a:lnTo>
                    <a:pt x="3220" y="1156"/>
                  </a:lnTo>
                  <a:lnTo>
                    <a:pt x="3222" y="1158"/>
                  </a:lnTo>
                  <a:lnTo>
                    <a:pt x="3223" y="1163"/>
                  </a:lnTo>
                  <a:lnTo>
                    <a:pt x="3224" y="1168"/>
                  </a:lnTo>
                  <a:lnTo>
                    <a:pt x="3224" y="1174"/>
                  </a:lnTo>
                  <a:lnTo>
                    <a:pt x="3225" y="1179"/>
                  </a:lnTo>
                  <a:lnTo>
                    <a:pt x="3227" y="1183"/>
                  </a:lnTo>
                  <a:lnTo>
                    <a:pt x="3228" y="1185"/>
                  </a:lnTo>
                  <a:lnTo>
                    <a:pt x="3228" y="1186"/>
                  </a:lnTo>
                  <a:lnTo>
                    <a:pt x="3229" y="1188"/>
                  </a:lnTo>
                  <a:lnTo>
                    <a:pt x="3230" y="1189"/>
                  </a:lnTo>
                  <a:lnTo>
                    <a:pt x="3232" y="1190"/>
                  </a:lnTo>
                  <a:lnTo>
                    <a:pt x="3232" y="1190"/>
                  </a:lnTo>
                  <a:lnTo>
                    <a:pt x="3233" y="1190"/>
                  </a:lnTo>
                  <a:lnTo>
                    <a:pt x="3234" y="1189"/>
                  </a:lnTo>
                  <a:lnTo>
                    <a:pt x="3235" y="1188"/>
                  </a:lnTo>
                  <a:lnTo>
                    <a:pt x="3235" y="1184"/>
                  </a:lnTo>
                  <a:lnTo>
                    <a:pt x="3236" y="1181"/>
                  </a:lnTo>
                  <a:lnTo>
                    <a:pt x="3238" y="1178"/>
                  </a:lnTo>
                  <a:lnTo>
                    <a:pt x="3239" y="1176"/>
                  </a:lnTo>
                  <a:lnTo>
                    <a:pt x="3239" y="1178"/>
                  </a:lnTo>
                  <a:lnTo>
                    <a:pt x="3240" y="1180"/>
                  </a:lnTo>
                  <a:lnTo>
                    <a:pt x="3241" y="1183"/>
                  </a:lnTo>
                  <a:lnTo>
                    <a:pt x="3243" y="1186"/>
                  </a:lnTo>
                  <a:lnTo>
                    <a:pt x="3244" y="1189"/>
                  </a:lnTo>
                  <a:lnTo>
                    <a:pt x="3244" y="1190"/>
                  </a:lnTo>
                  <a:lnTo>
                    <a:pt x="3245" y="1191"/>
                  </a:lnTo>
                  <a:lnTo>
                    <a:pt x="3246" y="1191"/>
                  </a:lnTo>
                  <a:lnTo>
                    <a:pt x="3248" y="1191"/>
                  </a:lnTo>
                  <a:lnTo>
                    <a:pt x="3248" y="1191"/>
                  </a:lnTo>
                  <a:lnTo>
                    <a:pt x="3249" y="1191"/>
                  </a:lnTo>
                  <a:lnTo>
                    <a:pt x="3250" y="1192"/>
                  </a:lnTo>
                  <a:lnTo>
                    <a:pt x="3251" y="1192"/>
                  </a:lnTo>
                  <a:lnTo>
                    <a:pt x="3251" y="1192"/>
                  </a:lnTo>
                  <a:lnTo>
                    <a:pt x="3253" y="1192"/>
                  </a:lnTo>
                  <a:lnTo>
                    <a:pt x="3254" y="1192"/>
                  </a:lnTo>
                  <a:lnTo>
                    <a:pt x="3255" y="1192"/>
                  </a:lnTo>
                  <a:lnTo>
                    <a:pt x="3255" y="1192"/>
                  </a:lnTo>
                  <a:lnTo>
                    <a:pt x="3256" y="1192"/>
                  </a:lnTo>
                  <a:lnTo>
                    <a:pt x="3258" y="1192"/>
                  </a:lnTo>
                  <a:lnTo>
                    <a:pt x="3259" y="1192"/>
                  </a:lnTo>
                  <a:lnTo>
                    <a:pt x="3259" y="1192"/>
                  </a:lnTo>
                  <a:lnTo>
                    <a:pt x="3260" y="1192"/>
                  </a:lnTo>
                  <a:lnTo>
                    <a:pt x="3261" y="1194"/>
                  </a:lnTo>
                  <a:lnTo>
                    <a:pt x="3263" y="1194"/>
                  </a:lnTo>
                  <a:lnTo>
                    <a:pt x="3263" y="1194"/>
                  </a:lnTo>
                  <a:lnTo>
                    <a:pt x="3264" y="1194"/>
                  </a:lnTo>
                  <a:lnTo>
                    <a:pt x="3265" y="1194"/>
                  </a:lnTo>
                  <a:lnTo>
                    <a:pt x="3266" y="1194"/>
                  </a:lnTo>
                  <a:lnTo>
                    <a:pt x="3266" y="1192"/>
                  </a:lnTo>
                  <a:lnTo>
                    <a:pt x="3268" y="1192"/>
                  </a:lnTo>
                  <a:lnTo>
                    <a:pt x="3269" y="1192"/>
                  </a:lnTo>
                  <a:lnTo>
                    <a:pt x="3270" y="1192"/>
                  </a:lnTo>
                  <a:lnTo>
                    <a:pt x="3270" y="1192"/>
                  </a:lnTo>
                  <a:lnTo>
                    <a:pt x="3271" y="1192"/>
                  </a:lnTo>
                  <a:lnTo>
                    <a:pt x="3272" y="1192"/>
                  </a:lnTo>
                  <a:lnTo>
                    <a:pt x="3274" y="1192"/>
                  </a:lnTo>
                  <a:lnTo>
                    <a:pt x="3274" y="1191"/>
                  </a:lnTo>
                  <a:lnTo>
                    <a:pt x="3275" y="1191"/>
                  </a:lnTo>
                  <a:lnTo>
                    <a:pt x="3276" y="1191"/>
                  </a:lnTo>
                  <a:lnTo>
                    <a:pt x="3277" y="1191"/>
                  </a:lnTo>
                  <a:lnTo>
                    <a:pt x="3277" y="1191"/>
                  </a:lnTo>
                  <a:lnTo>
                    <a:pt x="3279" y="1191"/>
                  </a:lnTo>
                  <a:lnTo>
                    <a:pt x="3280" y="1191"/>
                  </a:lnTo>
                  <a:lnTo>
                    <a:pt x="3281" y="1190"/>
                  </a:lnTo>
                  <a:lnTo>
                    <a:pt x="3281" y="1190"/>
                  </a:lnTo>
                  <a:lnTo>
                    <a:pt x="3282" y="1189"/>
                  </a:lnTo>
                  <a:lnTo>
                    <a:pt x="3284" y="1189"/>
                  </a:lnTo>
                  <a:lnTo>
                    <a:pt x="3285" y="1188"/>
                  </a:lnTo>
                  <a:lnTo>
                    <a:pt x="3285" y="1186"/>
                  </a:lnTo>
                  <a:lnTo>
                    <a:pt x="3286" y="1185"/>
                  </a:lnTo>
                  <a:lnTo>
                    <a:pt x="3287" y="1185"/>
                  </a:lnTo>
                  <a:lnTo>
                    <a:pt x="3289" y="1186"/>
                  </a:lnTo>
                  <a:lnTo>
                    <a:pt x="3289" y="1186"/>
                  </a:lnTo>
                  <a:lnTo>
                    <a:pt x="3290" y="1188"/>
                  </a:lnTo>
                  <a:lnTo>
                    <a:pt x="3291" y="1188"/>
                  </a:lnTo>
                  <a:lnTo>
                    <a:pt x="3292" y="1188"/>
                  </a:lnTo>
                  <a:lnTo>
                    <a:pt x="3292" y="1188"/>
                  </a:lnTo>
                  <a:lnTo>
                    <a:pt x="3294" y="1188"/>
                  </a:lnTo>
                  <a:lnTo>
                    <a:pt x="3295" y="1188"/>
                  </a:lnTo>
                  <a:lnTo>
                    <a:pt x="3296" y="1188"/>
                  </a:lnTo>
                  <a:lnTo>
                    <a:pt x="3296" y="1188"/>
                  </a:lnTo>
                  <a:lnTo>
                    <a:pt x="3297" y="1189"/>
                  </a:lnTo>
                  <a:lnTo>
                    <a:pt x="3299" y="1189"/>
                  </a:lnTo>
                  <a:lnTo>
                    <a:pt x="3300" y="1190"/>
                  </a:lnTo>
                  <a:lnTo>
                    <a:pt x="3301" y="1190"/>
                  </a:lnTo>
                  <a:lnTo>
                    <a:pt x="3301" y="1191"/>
                  </a:lnTo>
                  <a:lnTo>
                    <a:pt x="3302" y="1191"/>
                  </a:lnTo>
                  <a:lnTo>
                    <a:pt x="3304" y="1190"/>
                  </a:lnTo>
                  <a:lnTo>
                    <a:pt x="3305" y="1190"/>
                  </a:lnTo>
                  <a:lnTo>
                    <a:pt x="3305" y="1189"/>
                  </a:lnTo>
                  <a:lnTo>
                    <a:pt x="3306" y="1186"/>
                  </a:lnTo>
                  <a:lnTo>
                    <a:pt x="3307" y="1185"/>
                  </a:lnTo>
                  <a:lnTo>
                    <a:pt x="3308" y="1184"/>
                  </a:lnTo>
                  <a:lnTo>
                    <a:pt x="3308" y="1184"/>
                  </a:lnTo>
                  <a:lnTo>
                    <a:pt x="3310" y="1184"/>
                  </a:lnTo>
                  <a:lnTo>
                    <a:pt x="3311" y="1184"/>
                  </a:lnTo>
                  <a:lnTo>
                    <a:pt x="3312" y="1185"/>
                  </a:lnTo>
                  <a:lnTo>
                    <a:pt x="3312" y="1186"/>
                  </a:lnTo>
                  <a:lnTo>
                    <a:pt x="3313" y="1188"/>
                  </a:lnTo>
                  <a:lnTo>
                    <a:pt x="3315" y="1189"/>
                  </a:lnTo>
                  <a:lnTo>
                    <a:pt x="3316" y="1189"/>
                  </a:lnTo>
                  <a:lnTo>
                    <a:pt x="3316" y="1188"/>
                  </a:lnTo>
                  <a:lnTo>
                    <a:pt x="3317" y="1186"/>
                  </a:lnTo>
                  <a:lnTo>
                    <a:pt x="3318" y="1185"/>
                  </a:lnTo>
                  <a:lnTo>
                    <a:pt x="3320" y="1184"/>
                  </a:lnTo>
                  <a:lnTo>
                    <a:pt x="3320" y="1183"/>
                  </a:lnTo>
                  <a:lnTo>
                    <a:pt x="3321" y="1183"/>
                  </a:lnTo>
                  <a:lnTo>
                    <a:pt x="3322" y="1183"/>
                  </a:lnTo>
                  <a:lnTo>
                    <a:pt x="3323" y="1181"/>
                  </a:lnTo>
                  <a:lnTo>
                    <a:pt x="3323" y="1183"/>
                  </a:lnTo>
                  <a:lnTo>
                    <a:pt x="3325" y="1183"/>
                  </a:lnTo>
                  <a:lnTo>
                    <a:pt x="3326" y="1183"/>
                  </a:lnTo>
                  <a:lnTo>
                    <a:pt x="3327" y="1184"/>
                  </a:lnTo>
                  <a:lnTo>
                    <a:pt x="3327" y="1185"/>
                  </a:lnTo>
                  <a:lnTo>
                    <a:pt x="3328" y="1185"/>
                  </a:lnTo>
                  <a:lnTo>
                    <a:pt x="3330" y="1186"/>
                  </a:lnTo>
                  <a:lnTo>
                    <a:pt x="3331" y="1186"/>
                  </a:lnTo>
                  <a:lnTo>
                    <a:pt x="3331" y="1186"/>
                  </a:lnTo>
                  <a:lnTo>
                    <a:pt x="3332" y="1188"/>
                  </a:lnTo>
                  <a:lnTo>
                    <a:pt x="3333" y="1188"/>
                  </a:lnTo>
                  <a:lnTo>
                    <a:pt x="3335" y="1189"/>
                  </a:lnTo>
                  <a:lnTo>
                    <a:pt x="3335" y="1189"/>
                  </a:lnTo>
                  <a:lnTo>
                    <a:pt x="3336" y="1190"/>
                  </a:lnTo>
                  <a:lnTo>
                    <a:pt x="3337" y="1190"/>
                  </a:lnTo>
                  <a:lnTo>
                    <a:pt x="3338" y="1191"/>
                  </a:lnTo>
                  <a:lnTo>
                    <a:pt x="3338" y="1191"/>
                  </a:lnTo>
                  <a:lnTo>
                    <a:pt x="3340" y="1191"/>
                  </a:lnTo>
                  <a:lnTo>
                    <a:pt x="3341" y="1192"/>
                  </a:lnTo>
                  <a:lnTo>
                    <a:pt x="3342" y="1192"/>
                  </a:lnTo>
                  <a:lnTo>
                    <a:pt x="3342" y="1192"/>
                  </a:lnTo>
                  <a:lnTo>
                    <a:pt x="3343" y="1191"/>
                  </a:lnTo>
                  <a:lnTo>
                    <a:pt x="3344" y="1191"/>
                  </a:lnTo>
                  <a:lnTo>
                    <a:pt x="3346" y="1190"/>
                  </a:lnTo>
                  <a:lnTo>
                    <a:pt x="3346" y="1190"/>
                  </a:lnTo>
                  <a:lnTo>
                    <a:pt x="3347" y="1189"/>
                  </a:lnTo>
                  <a:lnTo>
                    <a:pt x="3348" y="1189"/>
                  </a:lnTo>
                  <a:lnTo>
                    <a:pt x="3349" y="1189"/>
                  </a:lnTo>
                  <a:lnTo>
                    <a:pt x="3349" y="1189"/>
                  </a:lnTo>
                  <a:lnTo>
                    <a:pt x="3351" y="1190"/>
                  </a:lnTo>
                  <a:lnTo>
                    <a:pt x="3352" y="1191"/>
                  </a:lnTo>
                  <a:lnTo>
                    <a:pt x="3353" y="1192"/>
                  </a:lnTo>
                  <a:lnTo>
                    <a:pt x="3353" y="1194"/>
                  </a:lnTo>
                  <a:lnTo>
                    <a:pt x="3354" y="1194"/>
                  </a:lnTo>
                  <a:lnTo>
                    <a:pt x="3356" y="1195"/>
                  </a:lnTo>
                  <a:lnTo>
                    <a:pt x="3357" y="1195"/>
                  </a:lnTo>
                  <a:lnTo>
                    <a:pt x="3358" y="1195"/>
                  </a:lnTo>
                  <a:lnTo>
                    <a:pt x="3358" y="1195"/>
                  </a:lnTo>
                  <a:lnTo>
                    <a:pt x="3359" y="1195"/>
                  </a:lnTo>
                  <a:lnTo>
                    <a:pt x="3361" y="1195"/>
                  </a:lnTo>
                  <a:lnTo>
                    <a:pt x="3362" y="1195"/>
                  </a:lnTo>
                  <a:lnTo>
                    <a:pt x="3362" y="1196"/>
                  </a:lnTo>
                  <a:lnTo>
                    <a:pt x="3363" y="1196"/>
                  </a:lnTo>
                  <a:lnTo>
                    <a:pt x="3364" y="1197"/>
                  </a:lnTo>
                  <a:lnTo>
                    <a:pt x="3366" y="1197"/>
                  </a:lnTo>
                  <a:lnTo>
                    <a:pt x="3366" y="1197"/>
                  </a:lnTo>
                  <a:lnTo>
                    <a:pt x="3367" y="1196"/>
                  </a:lnTo>
                  <a:lnTo>
                    <a:pt x="3368" y="1196"/>
                  </a:lnTo>
                  <a:lnTo>
                    <a:pt x="3369" y="1196"/>
                  </a:lnTo>
                  <a:lnTo>
                    <a:pt x="3369" y="1195"/>
                  </a:lnTo>
                  <a:lnTo>
                    <a:pt x="3371" y="1195"/>
                  </a:lnTo>
                  <a:lnTo>
                    <a:pt x="3372" y="1194"/>
                  </a:lnTo>
                  <a:lnTo>
                    <a:pt x="3373" y="1194"/>
                  </a:lnTo>
                  <a:lnTo>
                    <a:pt x="3373" y="1194"/>
                  </a:lnTo>
                  <a:lnTo>
                    <a:pt x="3374" y="1192"/>
                  </a:lnTo>
                  <a:lnTo>
                    <a:pt x="3376" y="1192"/>
                  </a:lnTo>
                  <a:lnTo>
                    <a:pt x="3377" y="1192"/>
                  </a:lnTo>
                  <a:lnTo>
                    <a:pt x="3377" y="1192"/>
                  </a:lnTo>
                  <a:lnTo>
                    <a:pt x="3378" y="1191"/>
                  </a:lnTo>
                  <a:lnTo>
                    <a:pt x="3379" y="1191"/>
                  </a:lnTo>
                  <a:lnTo>
                    <a:pt x="3380" y="1191"/>
                  </a:lnTo>
                  <a:lnTo>
                    <a:pt x="3380" y="1191"/>
                  </a:lnTo>
                  <a:lnTo>
                    <a:pt x="3382" y="1192"/>
                  </a:lnTo>
                  <a:lnTo>
                    <a:pt x="3383" y="1192"/>
                  </a:lnTo>
                  <a:lnTo>
                    <a:pt x="3384" y="1192"/>
                  </a:lnTo>
                  <a:lnTo>
                    <a:pt x="3384" y="1194"/>
                  </a:lnTo>
                  <a:lnTo>
                    <a:pt x="3385" y="1194"/>
                  </a:lnTo>
                  <a:lnTo>
                    <a:pt x="3387" y="1195"/>
                  </a:lnTo>
                  <a:lnTo>
                    <a:pt x="3388" y="1195"/>
                  </a:lnTo>
                  <a:lnTo>
                    <a:pt x="3388" y="1195"/>
                  </a:lnTo>
                  <a:lnTo>
                    <a:pt x="3389" y="1195"/>
                  </a:lnTo>
                  <a:lnTo>
                    <a:pt x="3390" y="1196"/>
                  </a:lnTo>
                  <a:lnTo>
                    <a:pt x="3392" y="1196"/>
                  </a:lnTo>
                  <a:lnTo>
                    <a:pt x="3392" y="1196"/>
                  </a:lnTo>
                  <a:lnTo>
                    <a:pt x="3393" y="1196"/>
                  </a:lnTo>
                  <a:lnTo>
                    <a:pt x="3394" y="1195"/>
                  </a:lnTo>
                  <a:lnTo>
                    <a:pt x="3395" y="1194"/>
                  </a:lnTo>
                  <a:lnTo>
                    <a:pt x="3395" y="1194"/>
                  </a:lnTo>
                  <a:lnTo>
                    <a:pt x="3397" y="1194"/>
                  </a:lnTo>
                  <a:lnTo>
                    <a:pt x="3398" y="1195"/>
                  </a:lnTo>
                  <a:lnTo>
                    <a:pt x="3399" y="1196"/>
                  </a:lnTo>
                  <a:lnTo>
                    <a:pt x="3399" y="1199"/>
                  </a:lnTo>
                  <a:lnTo>
                    <a:pt x="3400" y="1200"/>
                  </a:lnTo>
                  <a:lnTo>
                    <a:pt x="3402" y="1201"/>
                  </a:lnTo>
                  <a:lnTo>
                    <a:pt x="3403" y="1201"/>
                  </a:lnTo>
                  <a:lnTo>
                    <a:pt x="3403" y="1200"/>
                  </a:lnTo>
                  <a:lnTo>
                    <a:pt x="3404" y="1197"/>
                  </a:lnTo>
                  <a:lnTo>
                    <a:pt x="3405" y="1195"/>
                  </a:lnTo>
                  <a:lnTo>
                    <a:pt x="3407" y="1192"/>
                  </a:lnTo>
                  <a:lnTo>
                    <a:pt x="3407" y="1190"/>
                  </a:lnTo>
                  <a:lnTo>
                    <a:pt x="3408" y="1189"/>
                  </a:lnTo>
                  <a:lnTo>
                    <a:pt x="3409" y="1188"/>
                  </a:lnTo>
                  <a:lnTo>
                    <a:pt x="3410" y="1188"/>
                  </a:lnTo>
                  <a:lnTo>
                    <a:pt x="3411" y="1189"/>
                  </a:lnTo>
                  <a:lnTo>
                    <a:pt x="3411" y="1189"/>
                  </a:lnTo>
                  <a:lnTo>
                    <a:pt x="3413" y="1190"/>
                  </a:lnTo>
                  <a:lnTo>
                    <a:pt x="3414" y="1190"/>
                  </a:lnTo>
                  <a:lnTo>
                    <a:pt x="3415" y="1191"/>
                  </a:lnTo>
                  <a:lnTo>
                    <a:pt x="3415" y="1191"/>
                  </a:lnTo>
                  <a:lnTo>
                    <a:pt x="3416" y="1191"/>
                  </a:lnTo>
                  <a:lnTo>
                    <a:pt x="3418" y="1191"/>
                  </a:lnTo>
                  <a:lnTo>
                    <a:pt x="3419" y="1192"/>
                  </a:lnTo>
                  <a:lnTo>
                    <a:pt x="3419" y="1192"/>
                  </a:lnTo>
                  <a:lnTo>
                    <a:pt x="3420" y="1194"/>
                  </a:lnTo>
                  <a:lnTo>
                    <a:pt x="3421" y="1194"/>
                  </a:lnTo>
                  <a:lnTo>
                    <a:pt x="3423" y="1194"/>
                  </a:lnTo>
                  <a:lnTo>
                    <a:pt x="3423" y="1192"/>
                  </a:lnTo>
                  <a:lnTo>
                    <a:pt x="3424" y="1191"/>
                  </a:lnTo>
                  <a:lnTo>
                    <a:pt x="3425" y="1190"/>
                  </a:lnTo>
                  <a:lnTo>
                    <a:pt x="3426" y="1189"/>
                  </a:lnTo>
                  <a:lnTo>
                    <a:pt x="3426" y="1189"/>
                  </a:lnTo>
                  <a:lnTo>
                    <a:pt x="3428" y="1189"/>
                  </a:lnTo>
                  <a:lnTo>
                    <a:pt x="3429" y="1190"/>
                  </a:lnTo>
                  <a:lnTo>
                    <a:pt x="3430" y="1191"/>
                  </a:lnTo>
                  <a:lnTo>
                    <a:pt x="3430" y="1191"/>
                  </a:lnTo>
                  <a:lnTo>
                    <a:pt x="3431" y="1191"/>
                  </a:lnTo>
                  <a:lnTo>
                    <a:pt x="3433" y="1190"/>
                  </a:lnTo>
                  <a:lnTo>
                    <a:pt x="3434" y="1189"/>
                  </a:lnTo>
                  <a:lnTo>
                    <a:pt x="3434" y="1188"/>
                  </a:lnTo>
                  <a:lnTo>
                    <a:pt x="3435" y="1186"/>
                  </a:lnTo>
                  <a:lnTo>
                    <a:pt x="3436" y="1185"/>
                  </a:lnTo>
                  <a:lnTo>
                    <a:pt x="3438" y="1185"/>
                  </a:lnTo>
                  <a:lnTo>
                    <a:pt x="3438" y="1184"/>
                  </a:lnTo>
                  <a:lnTo>
                    <a:pt x="3439" y="1185"/>
                  </a:lnTo>
                  <a:lnTo>
                    <a:pt x="3440" y="1185"/>
                  </a:lnTo>
                  <a:lnTo>
                    <a:pt x="3441" y="1185"/>
                  </a:lnTo>
                  <a:lnTo>
                    <a:pt x="3441" y="1186"/>
                  </a:lnTo>
                  <a:lnTo>
                    <a:pt x="3443" y="1186"/>
                  </a:lnTo>
                  <a:lnTo>
                    <a:pt x="3444" y="1188"/>
                  </a:lnTo>
                  <a:lnTo>
                    <a:pt x="3445" y="1188"/>
                  </a:lnTo>
                  <a:lnTo>
                    <a:pt x="3445" y="1188"/>
                  </a:lnTo>
                  <a:lnTo>
                    <a:pt x="3446" y="1189"/>
                  </a:lnTo>
                  <a:lnTo>
                    <a:pt x="3447" y="1189"/>
                  </a:lnTo>
                  <a:lnTo>
                    <a:pt x="3449" y="1190"/>
                  </a:lnTo>
                  <a:lnTo>
                    <a:pt x="3449" y="1190"/>
                  </a:lnTo>
                  <a:lnTo>
                    <a:pt x="3450" y="1191"/>
                  </a:lnTo>
                  <a:lnTo>
                    <a:pt x="3451" y="1191"/>
                  </a:lnTo>
                  <a:lnTo>
                    <a:pt x="3452" y="1191"/>
                  </a:lnTo>
                  <a:lnTo>
                    <a:pt x="3452" y="1191"/>
                  </a:lnTo>
                  <a:lnTo>
                    <a:pt x="3454" y="1191"/>
                  </a:lnTo>
                  <a:lnTo>
                    <a:pt x="3455" y="1191"/>
                  </a:lnTo>
                  <a:lnTo>
                    <a:pt x="3456" y="1191"/>
                  </a:lnTo>
                  <a:lnTo>
                    <a:pt x="3456" y="1191"/>
                  </a:lnTo>
                  <a:lnTo>
                    <a:pt x="3457" y="1191"/>
                  </a:lnTo>
                  <a:lnTo>
                    <a:pt x="3459" y="1191"/>
                  </a:lnTo>
                  <a:lnTo>
                    <a:pt x="3460" y="1190"/>
                  </a:lnTo>
                  <a:lnTo>
                    <a:pt x="3460" y="1190"/>
                  </a:lnTo>
                  <a:lnTo>
                    <a:pt x="3461" y="1190"/>
                  </a:lnTo>
                  <a:lnTo>
                    <a:pt x="3462" y="1190"/>
                  </a:lnTo>
                  <a:lnTo>
                    <a:pt x="3464" y="1190"/>
                  </a:lnTo>
                  <a:lnTo>
                    <a:pt x="3464" y="1190"/>
                  </a:lnTo>
                  <a:lnTo>
                    <a:pt x="3465" y="1190"/>
                  </a:lnTo>
                  <a:lnTo>
                    <a:pt x="3466" y="1191"/>
                  </a:lnTo>
                  <a:lnTo>
                    <a:pt x="3467" y="1191"/>
                  </a:lnTo>
                  <a:lnTo>
                    <a:pt x="3469" y="1191"/>
                  </a:lnTo>
                  <a:lnTo>
                    <a:pt x="3469" y="1192"/>
                  </a:lnTo>
                  <a:lnTo>
                    <a:pt x="3470" y="1192"/>
                  </a:lnTo>
                  <a:lnTo>
                    <a:pt x="3471" y="1191"/>
                  </a:lnTo>
                  <a:lnTo>
                    <a:pt x="3472" y="1190"/>
                  </a:lnTo>
                  <a:lnTo>
                    <a:pt x="3472" y="1189"/>
                  </a:lnTo>
                  <a:lnTo>
                    <a:pt x="3474" y="1186"/>
                  </a:lnTo>
                  <a:lnTo>
                    <a:pt x="3475" y="1184"/>
                  </a:lnTo>
                  <a:lnTo>
                    <a:pt x="3476" y="1184"/>
                  </a:lnTo>
                  <a:lnTo>
                    <a:pt x="3476" y="1185"/>
                  </a:lnTo>
                  <a:lnTo>
                    <a:pt x="3477" y="1188"/>
                  </a:lnTo>
                  <a:lnTo>
                    <a:pt x="3479" y="1191"/>
                  </a:lnTo>
                  <a:lnTo>
                    <a:pt x="3480" y="1194"/>
                  </a:lnTo>
                  <a:lnTo>
                    <a:pt x="3480" y="1196"/>
                  </a:lnTo>
                  <a:lnTo>
                    <a:pt x="3481" y="1197"/>
                  </a:lnTo>
                  <a:lnTo>
                    <a:pt x="3482" y="1199"/>
                  </a:lnTo>
                  <a:lnTo>
                    <a:pt x="3483" y="1200"/>
                  </a:lnTo>
                  <a:lnTo>
                    <a:pt x="3483" y="1201"/>
                  </a:lnTo>
                  <a:lnTo>
                    <a:pt x="3485" y="1202"/>
                  </a:lnTo>
                  <a:lnTo>
                    <a:pt x="3486" y="1204"/>
                  </a:lnTo>
                  <a:lnTo>
                    <a:pt x="3487" y="1204"/>
                  </a:lnTo>
                  <a:lnTo>
                    <a:pt x="3487" y="1204"/>
                  </a:lnTo>
                  <a:lnTo>
                    <a:pt x="3488" y="1202"/>
                  </a:lnTo>
                  <a:lnTo>
                    <a:pt x="3490" y="1201"/>
                  </a:lnTo>
                  <a:lnTo>
                    <a:pt x="3491" y="1200"/>
                  </a:lnTo>
                  <a:lnTo>
                    <a:pt x="3491" y="1197"/>
                  </a:lnTo>
                  <a:lnTo>
                    <a:pt x="3492" y="1195"/>
                  </a:lnTo>
                  <a:lnTo>
                    <a:pt x="3493" y="1194"/>
                  </a:lnTo>
                  <a:lnTo>
                    <a:pt x="3495" y="1191"/>
                  </a:lnTo>
                  <a:lnTo>
                    <a:pt x="3495" y="1189"/>
                  </a:lnTo>
                  <a:lnTo>
                    <a:pt x="3496" y="1188"/>
                  </a:lnTo>
                  <a:lnTo>
                    <a:pt x="3497" y="1185"/>
                  </a:lnTo>
                  <a:lnTo>
                    <a:pt x="3498" y="1183"/>
                  </a:lnTo>
                  <a:lnTo>
                    <a:pt x="3498" y="1181"/>
                  </a:lnTo>
                  <a:lnTo>
                    <a:pt x="3500" y="1181"/>
                  </a:lnTo>
                  <a:lnTo>
                    <a:pt x="3501" y="1183"/>
                  </a:lnTo>
                  <a:lnTo>
                    <a:pt x="3502" y="1183"/>
                  </a:lnTo>
                  <a:lnTo>
                    <a:pt x="3502" y="1183"/>
                  </a:lnTo>
                  <a:lnTo>
                    <a:pt x="3503" y="1183"/>
                  </a:lnTo>
                  <a:lnTo>
                    <a:pt x="3505" y="1181"/>
                  </a:lnTo>
                  <a:lnTo>
                    <a:pt x="3506" y="1179"/>
                  </a:lnTo>
                  <a:lnTo>
                    <a:pt x="3506" y="1178"/>
                  </a:lnTo>
                  <a:lnTo>
                    <a:pt x="3507" y="1178"/>
                  </a:lnTo>
                  <a:lnTo>
                    <a:pt x="3508" y="1176"/>
                  </a:lnTo>
                  <a:lnTo>
                    <a:pt x="3510" y="1176"/>
                  </a:lnTo>
                  <a:lnTo>
                    <a:pt x="3510" y="1176"/>
                  </a:lnTo>
                  <a:lnTo>
                    <a:pt x="3511" y="1176"/>
                  </a:lnTo>
                  <a:lnTo>
                    <a:pt x="3512" y="1175"/>
                  </a:lnTo>
                  <a:lnTo>
                    <a:pt x="3513" y="1171"/>
                  </a:lnTo>
                  <a:lnTo>
                    <a:pt x="3513" y="1163"/>
                  </a:lnTo>
                  <a:lnTo>
                    <a:pt x="3515" y="1149"/>
                  </a:lnTo>
                  <a:lnTo>
                    <a:pt x="3516" y="1138"/>
                  </a:lnTo>
                  <a:lnTo>
                    <a:pt x="3517" y="1133"/>
                  </a:lnTo>
                  <a:lnTo>
                    <a:pt x="3517" y="1134"/>
                  </a:lnTo>
                  <a:lnTo>
                    <a:pt x="3518" y="1144"/>
                  </a:lnTo>
                  <a:lnTo>
                    <a:pt x="3519" y="1158"/>
                  </a:lnTo>
                  <a:lnTo>
                    <a:pt x="3521" y="1171"/>
                  </a:lnTo>
                  <a:lnTo>
                    <a:pt x="3521" y="1180"/>
                  </a:lnTo>
                  <a:lnTo>
                    <a:pt x="3522" y="1186"/>
                  </a:lnTo>
                  <a:lnTo>
                    <a:pt x="3523" y="1189"/>
                  </a:lnTo>
                  <a:lnTo>
                    <a:pt x="3524" y="1190"/>
                  </a:lnTo>
                  <a:lnTo>
                    <a:pt x="3526" y="1191"/>
                  </a:lnTo>
                  <a:lnTo>
                    <a:pt x="3526" y="1192"/>
                  </a:lnTo>
                  <a:lnTo>
                    <a:pt x="3527" y="1194"/>
                  </a:lnTo>
                  <a:lnTo>
                    <a:pt x="3528" y="1195"/>
                  </a:lnTo>
                  <a:lnTo>
                    <a:pt x="3529" y="1194"/>
                  </a:lnTo>
                  <a:lnTo>
                    <a:pt x="3529" y="1192"/>
                  </a:lnTo>
                  <a:lnTo>
                    <a:pt x="3531" y="1191"/>
                  </a:lnTo>
                  <a:lnTo>
                    <a:pt x="3532" y="1190"/>
                  </a:lnTo>
                  <a:lnTo>
                    <a:pt x="3533" y="1189"/>
                  </a:lnTo>
                  <a:lnTo>
                    <a:pt x="3533" y="1189"/>
                  </a:lnTo>
                  <a:lnTo>
                    <a:pt x="3534" y="1188"/>
                  </a:lnTo>
                  <a:lnTo>
                    <a:pt x="3536" y="1188"/>
                  </a:lnTo>
                  <a:lnTo>
                    <a:pt x="3537" y="1188"/>
                  </a:lnTo>
                  <a:lnTo>
                    <a:pt x="3537" y="1188"/>
                  </a:lnTo>
                  <a:lnTo>
                    <a:pt x="3538" y="1189"/>
                  </a:lnTo>
                  <a:lnTo>
                    <a:pt x="3539" y="1189"/>
                  </a:lnTo>
                  <a:lnTo>
                    <a:pt x="3541" y="1190"/>
                  </a:lnTo>
                  <a:lnTo>
                    <a:pt x="3541" y="1190"/>
                  </a:lnTo>
                  <a:lnTo>
                    <a:pt x="3542" y="1191"/>
                  </a:lnTo>
                  <a:lnTo>
                    <a:pt x="3543" y="1191"/>
                  </a:lnTo>
                  <a:lnTo>
                    <a:pt x="3544" y="1192"/>
                  </a:lnTo>
                  <a:lnTo>
                    <a:pt x="3544" y="1192"/>
                  </a:lnTo>
                  <a:lnTo>
                    <a:pt x="3546" y="1192"/>
                  </a:lnTo>
                  <a:lnTo>
                    <a:pt x="3547" y="1194"/>
                  </a:lnTo>
                  <a:lnTo>
                    <a:pt x="3548" y="1194"/>
                  </a:lnTo>
                  <a:lnTo>
                    <a:pt x="3548" y="1194"/>
                  </a:lnTo>
                  <a:lnTo>
                    <a:pt x="3549" y="1194"/>
                  </a:lnTo>
                  <a:lnTo>
                    <a:pt x="3551" y="1194"/>
                  </a:lnTo>
                  <a:lnTo>
                    <a:pt x="3552" y="1195"/>
                  </a:lnTo>
                  <a:lnTo>
                    <a:pt x="3552" y="1195"/>
                  </a:lnTo>
                  <a:lnTo>
                    <a:pt x="3553" y="1195"/>
                  </a:lnTo>
                  <a:lnTo>
                    <a:pt x="3554" y="1195"/>
                  </a:lnTo>
                  <a:lnTo>
                    <a:pt x="3555" y="1194"/>
                  </a:lnTo>
                  <a:lnTo>
                    <a:pt x="3555" y="1194"/>
                  </a:lnTo>
                  <a:lnTo>
                    <a:pt x="3557" y="1194"/>
                  </a:lnTo>
                  <a:lnTo>
                    <a:pt x="3558" y="1194"/>
                  </a:lnTo>
                  <a:lnTo>
                    <a:pt x="3559" y="1194"/>
                  </a:lnTo>
                  <a:lnTo>
                    <a:pt x="3559" y="1192"/>
                  </a:lnTo>
                  <a:lnTo>
                    <a:pt x="3560" y="1192"/>
                  </a:lnTo>
                  <a:lnTo>
                    <a:pt x="3562" y="1192"/>
                  </a:lnTo>
                  <a:lnTo>
                    <a:pt x="3563" y="1192"/>
                  </a:lnTo>
                  <a:lnTo>
                    <a:pt x="3563" y="1192"/>
                  </a:lnTo>
                  <a:lnTo>
                    <a:pt x="3564" y="1192"/>
                  </a:lnTo>
                  <a:lnTo>
                    <a:pt x="3565" y="1192"/>
                  </a:lnTo>
                  <a:lnTo>
                    <a:pt x="3567" y="1192"/>
                  </a:lnTo>
                  <a:lnTo>
                    <a:pt x="3567" y="1192"/>
                  </a:lnTo>
                  <a:lnTo>
                    <a:pt x="3568" y="1192"/>
                  </a:lnTo>
                  <a:lnTo>
                    <a:pt x="3569" y="1192"/>
                  </a:lnTo>
                  <a:lnTo>
                    <a:pt x="3570" y="1191"/>
                  </a:lnTo>
                  <a:lnTo>
                    <a:pt x="3570" y="1191"/>
                  </a:lnTo>
                  <a:lnTo>
                    <a:pt x="3572" y="1191"/>
                  </a:lnTo>
                  <a:lnTo>
                    <a:pt x="3573" y="1191"/>
                  </a:lnTo>
                  <a:lnTo>
                    <a:pt x="3574" y="1192"/>
                  </a:lnTo>
                  <a:lnTo>
                    <a:pt x="3574" y="1192"/>
                  </a:lnTo>
                  <a:lnTo>
                    <a:pt x="3575" y="1191"/>
                  </a:lnTo>
                  <a:lnTo>
                    <a:pt x="3577" y="1191"/>
                  </a:lnTo>
                  <a:lnTo>
                    <a:pt x="3578" y="1190"/>
                  </a:lnTo>
                  <a:lnTo>
                    <a:pt x="3578" y="1189"/>
                  </a:lnTo>
                  <a:lnTo>
                    <a:pt x="3579" y="1188"/>
                  </a:lnTo>
                  <a:lnTo>
                    <a:pt x="3580" y="1188"/>
                  </a:lnTo>
                  <a:lnTo>
                    <a:pt x="3582" y="1188"/>
                  </a:lnTo>
                  <a:lnTo>
                    <a:pt x="3583" y="1188"/>
                  </a:lnTo>
                  <a:lnTo>
                    <a:pt x="3583" y="1188"/>
                  </a:lnTo>
                  <a:lnTo>
                    <a:pt x="3584" y="1188"/>
                  </a:lnTo>
                  <a:lnTo>
                    <a:pt x="3585" y="1188"/>
                  </a:lnTo>
                  <a:lnTo>
                    <a:pt x="3587" y="1189"/>
                  </a:lnTo>
                  <a:lnTo>
                    <a:pt x="3587" y="1189"/>
                  </a:lnTo>
                  <a:lnTo>
                    <a:pt x="3588" y="1189"/>
                  </a:lnTo>
                  <a:lnTo>
                    <a:pt x="3589" y="1189"/>
                  </a:lnTo>
                  <a:lnTo>
                    <a:pt x="3590" y="1189"/>
                  </a:lnTo>
                  <a:lnTo>
                    <a:pt x="3590" y="1189"/>
                  </a:lnTo>
                  <a:lnTo>
                    <a:pt x="3591" y="1189"/>
                  </a:lnTo>
                  <a:lnTo>
                    <a:pt x="3593" y="1189"/>
                  </a:lnTo>
                  <a:lnTo>
                    <a:pt x="3594" y="1189"/>
                  </a:lnTo>
                  <a:lnTo>
                    <a:pt x="3594" y="1189"/>
                  </a:lnTo>
                  <a:lnTo>
                    <a:pt x="3595" y="1189"/>
                  </a:lnTo>
                  <a:lnTo>
                    <a:pt x="3596" y="1189"/>
                  </a:lnTo>
                  <a:lnTo>
                    <a:pt x="3598" y="1189"/>
                  </a:lnTo>
                  <a:lnTo>
                    <a:pt x="3598" y="1189"/>
                  </a:lnTo>
                  <a:lnTo>
                    <a:pt x="3599" y="1189"/>
                  </a:lnTo>
                  <a:lnTo>
                    <a:pt x="3600" y="1190"/>
                  </a:lnTo>
                  <a:lnTo>
                    <a:pt x="3601" y="1190"/>
                  </a:lnTo>
                  <a:lnTo>
                    <a:pt x="3601" y="1191"/>
                  </a:lnTo>
                  <a:lnTo>
                    <a:pt x="3603" y="1191"/>
                  </a:lnTo>
                  <a:lnTo>
                    <a:pt x="3604" y="1191"/>
                  </a:lnTo>
                  <a:lnTo>
                    <a:pt x="3605" y="1191"/>
                  </a:lnTo>
                  <a:lnTo>
                    <a:pt x="3605" y="1192"/>
                  </a:lnTo>
                  <a:lnTo>
                    <a:pt x="3606" y="1192"/>
                  </a:lnTo>
                  <a:lnTo>
                    <a:pt x="3608" y="1192"/>
                  </a:lnTo>
                  <a:lnTo>
                    <a:pt x="3609" y="1192"/>
                  </a:lnTo>
                  <a:lnTo>
                    <a:pt x="3609" y="1191"/>
                  </a:lnTo>
                  <a:lnTo>
                    <a:pt x="3610" y="1190"/>
                  </a:lnTo>
                  <a:lnTo>
                    <a:pt x="3611" y="1190"/>
                  </a:lnTo>
                  <a:lnTo>
                    <a:pt x="3613" y="1189"/>
                  </a:lnTo>
                  <a:lnTo>
                    <a:pt x="3613" y="1190"/>
                  </a:lnTo>
                  <a:lnTo>
                    <a:pt x="3614" y="1190"/>
                  </a:lnTo>
                  <a:lnTo>
                    <a:pt x="3615" y="1191"/>
                  </a:lnTo>
                  <a:lnTo>
                    <a:pt x="3616" y="1191"/>
                  </a:lnTo>
                  <a:lnTo>
                    <a:pt x="3616" y="1190"/>
                  </a:lnTo>
                  <a:lnTo>
                    <a:pt x="3618" y="1189"/>
                  </a:lnTo>
                  <a:lnTo>
                    <a:pt x="3619" y="1188"/>
                  </a:lnTo>
                  <a:lnTo>
                    <a:pt x="3620" y="1185"/>
                  </a:lnTo>
                  <a:lnTo>
                    <a:pt x="3620" y="1183"/>
                  </a:lnTo>
                  <a:lnTo>
                    <a:pt x="3621" y="1178"/>
                  </a:lnTo>
                  <a:lnTo>
                    <a:pt x="3623" y="1169"/>
                  </a:lnTo>
                  <a:lnTo>
                    <a:pt x="3624" y="1158"/>
                  </a:lnTo>
                  <a:lnTo>
                    <a:pt x="3624" y="1148"/>
                  </a:lnTo>
                  <a:lnTo>
                    <a:pt x="3625" y="1143"/>
                  </a:lnTo>
                  <a:lnTo>
                    <a:pt x="3626" y="1140"/>
                  </a:lnTo>
                  <a:lnTo>
                    <a:pt x="3627" y="1143"/>
                  </a:lnTo>
                  <a:lnTo>
                    <a:pt x="3627" y="1147"/>
                  </a:lnTo>
                  <a:lnTo>
                    <a:pt x="3629" y="1147"/>
                  </a:lnTo>
                  <a:lnTo>
                    <a:pt x="3630" y="1133"/>
                  </a:lnTo>
                  <a:lnTo>
                    <a:pt x="3631" y="1103"/>
                  </a:lnTo>
                  <a:lnTo>
                    <a:pt x="3631" y="1063"/>
                  </a:lnTo>
                  <a:lnTo>
                    <a:pt x="3632" y="1024"/>
                  </a:lnTo>
                  <a:lnTo>
                    <a:pt x="3634" y="1004"/>
                  </a:lnTo>
                  <a:lnTo>
                    <a:pt x="3635" y="1011"/>
                  </a:lnTo>
                  <a:lnTo>
                    <a:pt x="3636" y="1039"/>
                  </a:lnTo>
                  <a:lnTo>
                    <a:pt x="3636" y="1075"/>
                  </a:lnTo>
                  <a:lnTo>
                    <a:pt x="3637" y="1108"/>
                  </a:lnTo>
                  <a:lnTo>
                    <a:pt x="3639" y="1132"/>
                  </a:lnTo>
                  <a:lnTo>
                    <a:pt x="3640" y="1148"/>
                  </a:lnTo>
                  <a:lnTo>
                    <a:pt x="3640" y="1159"/>
                  </a:lnTo>
                  <a:lnTo>
                    <a:pt x="3641" y="1166"/>
                  </a:lnTo>
                  <a:lnTo>
                    <a:pt x="3642" y="1171"/>
                  </a:lnTo>
                  <a:lnTo>
                    <a:pt x="3644" y="1174"/>
                  </a:lnTo>
                  <a:lnTo>
                    <a:pt x="3644" y="1178"/>
                  </a:lnTo>
                  <a:lnTo>
                    <a:pt x="3645" y="1180"/>
                  </a:lnTo>
                  <a:lnTo>
                    <a:pt x="3646" y="1183"/>
                  </a:lnTo>
                  <a:lnTo>
                    <a:pt x="3647" y="1184"/>
                  </a:lnTo>
                  <a:lnTo>
                    <a:pt x="3647" y="1185"/>
                  </a:lnTo>
                  <a:lnTo>
                    <a:pt x="3649" y="1186"/>
                  </a:lnTo>
                  <a:lnTo>
                    <a:pt x="3650" y="1188"/>
                  </a:lnTo>
                  <a:lnTo>
                    <a:pt x="3651" y="1189"/>
                  </a:lnTo>
                  <a:lnTo>
                    <a:pt x="3651" y="1189"/>
                  </a:lnTo>
                  <a:lnTo>
                    <a:pt x="3652" y="1190"/>
                  </a:lnTo>
                  <a:lnTo>
                    <a:pt x="3654" y="1190"/>
                  </a:lnTo>
                  <a:lnTo>
                    <a:pt x="3655" y="1190"/>
                  </a:lnTo>
                  <a:lnTo>
                    <a:pt x="3655" y="1191"/>
                  </a:lnTo>
                  <a:lnTo>
                    <a:pt x="3656" y="1191"/>
                  </a:lnTo>
                  <a:lnTo>
                    <a:pt x="3657" y="1191"/>
                  </a:lnTo>
                  <a:lnTo>
                    <a:pt x="3659" y="1191"/>
                  </a:lnTo>
                  <a:lnTo>
                    <a:pt x="3659" y="1191"/>
                  </a:lnTo>
                  <a:lnTo>
                    <a:pt x="3660" y="1191"/>
                  </a:lnTo>
                  <a:lnTo>
                    <a:pt x="3661" y="1191"/>
                  </a:lnTo>
                  <a:lnTo>
                    <a:pt x="3662" y="1191"/>
                  </a:lnTo>
                  <a:lnTo>
                    <a:pt x="3662" y="1192"/>
                  </a:lnTo>
                  <a:lnTo>
                    <a:pt x="3663" y="1192"/>
                  </a:lnTo>
                  <a:lnTo>
                    <a:pt x="3665" y="1192"/>
                  </a:lnTo>
                  <a:lnTo>
                    <a:pt x="3666" y="1192"/>
                  </a:lnTo>
                  <a:lnTo>
                    <a:pt x="3666" y="1191"/>
                  </a:lnTo>
                  <a:lnTo>
                    <a:pt x="3667" y="1186"/>
                  </a:lnTo>
                  <a:lnTo>
                    <a:pt x="3668" y="1180"/>
                  </a:lnTo>
                  <a:lnTo>
                    <a:pt x="3670" y="1173"/>
                  </a:lnTo>
                  <a:lnTo>
                    <a:pt x="3670" y="1168"/>
                  </a:lnTo>
                  <a:lnTo>
                    <a:pt x="3671" y="1168"/>
                  </a:lnTo>
                  <a:lnTo>
                    <a:pt x="3672" y="1171"/>
                  </a:lnTo>
                  <a:lnTo>
                    <a:pt x="3673" y="1179"/>
                  </a:lnTo>
                  <a:lnTo>
                    <a:pt x="3673" y="1186"/>
                  </a:lnTo>
                  <a:lnTo>
                    <a:pt x="3675" y="1191"/>
                  </a:lnTo>
                  <a:lnTo>
                    <a:pt x="3676" y="1195"/>
                  </a:lnTo>
                  <a:lnTo>
                    <a:pt x="3677" y="1196"/>
                  </a:lnTo>
                  <a:lnTo>
                    <a:pt x="3677" y="1197"/>
                  </a:lnTo>
                  <a:lnTo>
                    <a:pt x="3678" y="1197"/>
                  </a:lnTo>
                  <a:lnTo>
                    <a:pt x="3680" y="1197"/>
                  </a:lnTo>
                  <a:lnTo>
                    <a:pt x="3681" y="1196"/>
                  </a:lnTo>
                  <a:lnTo>
                    <a:pt x="3681" y="1195"/>
                  </a:lnTo>
                  <a:lnTo>
                    <a:pt x="3682" y="1194"/>
                  </a:lnTo>
                  <a:lnTo>
                    <a:pt x="3683" y="1192"/>
                  </a:lnTo>
                  <a:lnTo>
                    <a:pt x="3685" y="1191"/>
                  </a:lnTo>
                  <a:lnTo>
                    <a:pt x="3685" y="1191"/>
                  </a:lnTo>
                  <a:lnTo>
                    <a:pt x="3686" y="1191"/>
                  </a:lnTo>
                  <a:lnTo>
                    <a:pt x="3687" y="1192"/>
                  </a:lnTo>
                  <a:lnTo>
                    <a:pt x="3688" y="1192"/>
                  </a:lnTo>
                  <a:lnTo>
                    <a:pt x="3688" y="1192"/>
                  </a:lnTo>
                  <a:lnTo>
                    <a:pt x="3690" y="1192"/>
                  </a:lnTo>
                  <a:lnTo>
                    <a:pt x="3691" y="1191"/>
                  </a:lnTo>
                  <a:lnTo>
                    <a:pt x="3692" y="1190"/>
                  </a:lnTo>
                  <a:lnTo>
                    <a:pt x="3693" y="1189"/>
                  </a:lnTo>
                  <a:lnTo>
                    <a:pt x="3693" y="1189"/>
                  </a:lnTo>
                  <a:lnTo>
                    <a:pt x="3695" y="1189"/>
                  </a:lnTo>
                  <a:lnTo>
                    <a:pt x="3696" y="1190"/>
                  </a:lnTo>
                  <a:lnTo>
                    <a:pt x="3697" y="1192"/>
                  </a:lnTo>
                  <a:lnTo>
                    <a:pt x="3697" y="1194"/>
                  </a:lnTo>
                  <a:lnTo>
                    <a:pt x="3698" y="1195"/>
                  </a:lnTo>
                  <a:lnTo>
                    <a:pt x="3699" y="1196"/>
                  </a:lnTo>
                  <a:lnTo>
                    <a:pt x="3701" y="1197"/>
                  </a:lnTo>
                  <a:lnTo>
                    <a:pt x="3701" y="1199"/>
                  </a:lnTo>
                  <a:lnTo>
                    <a:pt x="3702" y="1199"/>
                  </a:lnTo>
                  <a:lnTo>
                    <a:pt x="3703" y="1197"/>
                  </a:lnTo>
                  <a:lnTo>
                    <a:pt x="3704" y="1195"/>
                  </a:lnTo>
                  <a:lnTo>
                    <a:pt x="3704" y="1192"/>
                  </a:lnTo>
                  <a:lnTo>
                    <a:pt x="3706" y="1190"/>
                  </a:lnTo>
                  <a:lnTo>
                    <a:pt x="3707" y="1188"/>
                  </a:lnTo>
                  <a:lnTo>
                    <a:pt x="3708" y="1186"/>
                  </a:lnTo>
                  <a:lnTo>
                    <a:pt x="3708" y="1186"/>
                  </a:lnTo>
                  <a:lnTo>
                    <a:pt x="3709" y="1188"/>
                  </a:lnTo>
                  <a:lnTo>
                    <a:pt x="3711" y="1188"/>
                  </a:lnTo>
                  <a:lnTo>
                    <a:pt x="3712" y="1189"/>
                  </a:lnTo>
                  <a:lnTo>
                    <a:pt x="3712" y="1189"/>
                  </a:lnTo>
                  <a:lnTo>
                    <a:pt x="3713" y="1190"/>
                  </a:lnTo>
                  <a:lnTo>
                    <a:pt x="3714" y="1190"/>
                  </a:lnTo>
                  <a:lnTo>
                    <a:pt x="3716" y="1190"/>
                  </a:lnTo>
                  <a:lnTo>
                    <a:pt x="3716" y="1190"/>
                  </a:lnTo>
                  <a:lnTo>
                    <a:pt x="3717" y="1191"/>
                  </a:lnTo>
                  <a:lnTo>
                    <a:pt x="3718" y="1191"/>
                  </a:lnTo>
                  <a:lnTo>
                    <a:pt x="3719" y="1190"/>
                  </a:lnTo>
                  <a:lnTo>
                    <a:pt x="3719" y="1190"/>
                  </a:lnTo>
                  <a:lnTo>
                    <a:pt x="3721" y="1190"/>
                  </a:lnTo>
                  <a:lnTo>
                    <a:pt x="3722" y="1190"/>
                  </a:lnTo>
                  <a:lnTo>
                    <a:pt x="3723" y="1190"/>
                  </a:lnTo>
                  <a:lnTo>
                    <a:pt x="3723" y="1190"/>
                  </a:lnTo>
                  <a:lnTo>
                    <a:pt x="3724" y="1190"/>
                  </a:lnTo>
                  <a:lnTo>
                    <a:pt x="3726" y="1190"/>
                  </a:lnTo>
                  <a:lnTo>
                    <a:pt x="3727" y="1190"/>
                  </a:lnTo>
                  <a:lnTo>
                    <a:pt x="3727" y="1190"/>
                  </a:lnTo>
                  <a:lnTo>
                    <a:pt x="3728" y="1190"/>
                  </a:lnTo>
                  <a:lnTo>
                    <a:pt x="3729" y="1190"/>
                  </a:lnTo>
                  <a:lnTo>
                    <a:pt x="3731" y="1190"/>
                  </a:lnTo>
                  <a:lnTo>
                    <a:pt x="3731" y="1190"/>
                  </a:lnTo>
                  <a:lnTo>
                    <a:pt x="3732" y="1191"/>
                  </a:lnTo>
                  <a:lnTo>
                    <a:pt x="3733" y="1191"/>
                  </a:lnTo>
                  <a:lnTo>
                    <a:pt x="3734" y="1191"/>
                  </a:lnTo>
                  <a:lnTo>
                    <a:pt x="3734" y="1191"/>
                  </a:lnTo>
                  <a:lnTo>
                    <a:pt x="3735" y="1191"/>
                  </a:lnTo>
                  <a:lnTo>
                    <a:pt x="3737" y="1192"/>
                  </a:lnTo>
                  <a:lnTo>
                    <a:pt x="3738" y="1192"/>
                  </a:lnTo>
                  <a:lnTo>
                    <a:pt x="3738" y="1192"/>
                  </a:lnTo>
                  <a:lnTo>
                    <a:pt x="3739" y="1192"/>
                  </a:lnTo>
                  <a:lnTo>
                    <a:pt x="3740" y="1191"/>
                  </a:lnTo>
                  <a:lnTo>
                    <a:pt x="3742" y="1191"/>
                  </a:lnTo>
                  <a:lnTo>
                    <a:pt x="3742" y="1191"/>
                  </a:lnTo>
                  <a:lnTo>
                    <a:pt x="3743" y="1191"/>
                  </a:lnTo>
                  <a:lnTo>
                    <a:pt x="3744" y="1190"/>
                  </a:lnTo>
                  <a:lnTo>
                    <a:pt x="3745" y="1190"/>
                  </a:lnTo>
                  <a:lnTo>
                    <a:pt x="3745" y="1190"/>
                  </a:lnTo>
                  <a:lnTo>
                    <a:pt x="3747" y="1190"/>
                  </a:lnTo>
                  <a:lnTo>
                    <a:pt x="3748" y="1190"/>
                  </a:lnTo>
                  <a:lnTo>
                    <a:pt x="3749" y="1190"/>
                  </a:lnTo>
                  <a:lnTo>
                    <a:pt x="3750" y="1189"/>
                  </a:lnTo>
                  <a:lnTo>
                    <a:pt x="3750" y="1186"/>
                  </a:lnTo>
                  <a:lnTo>
                    <a:pt x="3752" y="1183"/>
                  </a:lnTo>
                  <a:lnTo>
                    <a:pt x="3753" y="1178"/>
                  </a:lnTo>
                  <a:lnTo>
                    <a:pt x="3754" y="1173"/>
                  </a:lnTo>
                  <a:lnTo>
                    <a:pt x="3754" y="1169"/>
                  </a:lnTo>
                  <a:lnTo>
                    <a:pt x="3755" y="1169"/>
                  </a:lnTo>
                  <a:lnTo>
                    <a:pt x="3757" y="1171"/>
                  </a:lnTo>
                  <a:lnTo>
                    <a:pt x="3758" y="1175"/>
                  </a:lnTo>
                  <a:lnTo>
                    <a:pt x="3758" y="1179"/>
                  </a:lnTo>
                  <a:lnTo>
                    <a:pt x="3759" y="1181"/>
                  </a:lnTo>
                  <a:lnTo>
                    <a:pt x="3760" y="1184"/>
                  </a:lnTo>
                  <a:lnTo>
                    <a:pt x="3762" y="1186"/>
                  </a:lnTo>
                  <a:lnTo>
                    <a:pt x="3762" y="1188"/>
                  </a:lnTo>
                  <a:lnTo>
                    <a:pt x="3763" y="1188"/>
                  </a:lnTo>
                  <a:lnTo>
                    <a:pt x="3764" y="1189"/>
                  </a:lnTo>
                  <a:lnTo>
                    <a:pt x="3765" y="1189"/>
                  </a:lnTo>
                  <a:lnTo>
                    <a:pt x="3765" y="1190"/>
                  </a:lnTo>
                  <a:lnTo>
                    <a:pt x="3767" y="1190"/>
                  </a:lnTo>
                  <a:lnTo>
                    <a:pt x="3768" y="1191"/>
                  </a:lnTo>
                  <a:lnTo>
                    <a:pt x="3769" y="1191"/>
                  </a:lnTo>
                  <a:lnTo>
                    <a:pt x="3769" y="1191"/>
                  </a:lnTo>
                  <a:lnTo>
                    <a:pt x="3770" y="1191"/>
                  </a:lnTo>
                  <a:lnTo>
                    <a:pt x="3771" y="1191"/>
                  </a:lnTo>
                  <a:lnTo>
                    <a:pt x="3773" y="1191"/>
                  </a:lnTo>
                  <a:lnTo>
                    <a:pt x="3773" y="1191"/>
                  </a:lnTo>
                  <a:lnTo>
                    <a:pt x="3774" y="1191"/>
                  </a:lnTo>
                  <a:lnTo>
                    <a:pt x="3775" y="1191"/>
                  </a:lnTo>
                  <a:lnTo>
                    <a:pt x="3776" y="1191"/>
                  </a:lnTo>
                  <a:lnTo>
                    <a:pt x="3776" y="1191"/>
                  </a:lnTo>
                  <a:lnTo>
                    <a:pt x="3778" y="1191"/>
                  </a:lnTo>
                  <a:lnTo>
                    <a:pt x="3779" y="1191"/>
                  </a:lnTo>
                  <a:lnTo>
                    <a:pt x="3780" y="1191"/>
                  </a:lnTo>
                  <a:lnTo>
                    <a:pt x="3780" y="1191"/>
                  </a:lnTo>
                  <a:lnTo>
                    <a:pt x="3781" y="1191"/>
                  </a:lnTo>
                  <a:lnTo>
                    <a:pt x="3783" y="1191"/>
                  </a:lnTo>
                  <a:lnTo>
                    <a:pt x="3784" y="1190"/>
                  </a:lnTo>
                  <a:lnTo>
                    <a:pt x="3784" y="1190"/>
                  </a:lnTo>
                  <a:lnTo>
                    <a:pt x="3785" y="1190"/>
                  </a:lnTo>
                  <a:lnTo>
                    <a:pt x="3786" y="1190"/>
                  </a:lnTo>
                  <a:lnTo>
                    <a:pt x="3788" y="1190"/>
                  </a:lnTo>
                  <a:lnTo>
                    <a:pt x="3788" y="1190"/>
                  </a:lnTo>
                  <a:lnTo>
                    <a:pt x="3789" y="1190"/>
                  </a:lnTo>
                  <a:lnTo>
                    <a:pt x="3790" y="1190"/>
                  </a:lnTo>
                  <a:lnTo>
                    <a:pt x="3791" y="1191"/>
                  </a:lnTo>
                  <a:lnTo>
                    <a:pt x="3791" y="1191"/>
                  </a:lnTo>
                  <a:lnTo>
                    <a:pt x="3793" y="1191"/>
                  </a:lnTo>
                  <a:lnTo>
                    <a:pt x="3794" y="1191"/>
                  </a:lnTo>
                  <a:lnTo>
                    <a:pt x="3795" y="1191"/>
                  </a:lnTo>
                  <a:lnTo>
                    <a:pt x="3795" y="1191"/>
                  </a:lnTo>
                  <a:lnTo>
                    <a:pt x="3796" y="1191"/>
                  </a:lnTo>
                  <a:lnTo>
                    <a:pt x="3798" y="1191"/>
                  </a:lnTo>
                  <a:lnTo>
                    <a:pt x="3799" y="1191"/>
                  </a:lnTo>
                  <a:lnTo>
                    <a:pt x="3799" y="1191"/>
                  </a:lnTo>
                  <a:lnTo>
                    <a:pt x="3800" y="1191"/>
                  </a:lnTo>
                  <a:lnTo>
                    <a:pt x="3801" y="1191"/>
                  </a:lnTo>
                  <a:lnTo>
                    <a:pt x="3803" y="1191"/>
                  </a:lnTo>
                  <a:lnTo>
                    <a:pt x="3804" y="1191"/>
                  </a:lnTo>
                  <a:lnTo>
                    <a:pt x="3804" y="1191"/>
                  </a:lnTo>
                  <a:lnTo>
                    <a:pt x="3805" y="1191"/>
                  </a:lnTo>
                  <a:lnTo>
                    <a:pt x="3806" y="1191"/>
                  </a:lnTo>
                  <a:lnTo>
                    <a:pt x="3807" y="1191"/>
                  </a:lnTo>
                  <a:lnTo>
                    <a:pt x="3807" y="1191"/>
                  </a:lnTo>
                  <a:lnTo>
                    <a:pt x="3809" y="1191"/>
                  </a:lnTo>
                  <a:lnTo>
                    <a:pt x="3810" y="1191"/>
                  </a:lnTo>
                  <a:lnTo>
                    <a:pt x="3811" y="1191"/>
                  </a:lnTo>
                  <a:lnTo>
                    <a:pt x="3811" y="1191"/>
                  </a:lnTo>
                  <a:lnTo>
                    <a:pt x="3812" y="1191"/>
                  </a:lnTo>
                  <a:lnTo>
                    <a:pt x="3814" y="1191"/>
                  </a:lnTo>
                  <a:lnTo>
                    <a:pt x="3815" y="1191"/>
                  </a:lnTo>
                  <a:lnTo>
                    <a:pt x="3815" y="1191"/>
                  </a:lnTo>
                  <a:lnTo>
                    <a:pt x="3816" y="1191"/>
                  </a:lnTo>
                  <a:lnTo>
                    <a:pt x="3817" y="1190"/>
                  </a:lnTo>
                  <a:lnTo>
                    <a:pt x="3819" y="1190"/>
                  </a:lnTo>
                  <a:lnTo>
                    <a:pt x="3819" y="1190"/>
                  </a:lnTo>
                  <a:lnTo>
                    <a:pt x="3820" y="1190"/>
                  </a:lnTo>
                  <a:lnTo>
                    <a:pt x="3821" y="1189"/>
                  </a:lnTo>
                  <a:lnTo>
                    <a:pt x="3822" y="1188"/>
                  </a:lnTo>
                  <a:lnTo>
                    <a:pt x="3822" y="1186"/>
                  </a:lnTo>
                  <a:lnTo>
                    <a:pt x="3824" y="1185"/>
                  </a:lnTo>
                  <a:lnTo>
                    <a:pt x="3825" y="1183"/>
                  </a:lnTo>
                  <a:lnTo>
                    <a:pt x="3826" y="1181"/>
                  </a:lnTo>
                  <a:lnTo>
                    <a:pt x="3826" y="1180"/>
                  </a:lnTo>
                  <a:lnTo>
                    <a:pt x="3827" y="1179"/>
                  </a:lnTo>
                  <a:lnTo>
                    <a:pt x="3829" y="1178"/>
                  </a:lnTo>
                  <a:lnTo>
                    <a:pt x="3830" y="1178"/>
                  </a:lnTo>
                  <a:lnTo>
                    <a:pt x="3830" y="1178"/>
                  </a:lnTo>
                  <a:lnTo>
                    <a:pt x="3831" y="1178"/>
                  </a:lnTo>
                  <a:lnTo>
                    <a:pt x="3832" y="1179"/>
                  </a:lnTo>
                  <a:lnTo>
                    <a:pt x="3834" y="1179"/>
                  </a:lnTo>
                  <a:lnTo>
                    <a:pt x="3834" y="1180"/>
                  </a:lnTo>
                  <a:lnTo>
                    <a:pt x="3835" y="1180"/>
                  </a:lnTo>
                  <a:lnTo>
                    <a:pt x="3836" y="1180"/>
                  </a:lnTo>
                  <a:lnTo>
                    <a:pt x="3837" y="1181"/>
                  </a:lnTo>
                  <a:lnTo>
                    <a:pt x="3837" y="1183"/>
                  </a:lnTo>
                  <a:lnTo>
                    <a:pt x="3838" y="1184"/>
                  </a:lnTo>
                  <a:lnTo>
                    <a:pt x="3840" y="1186"/>
                  </a:lnTo>
                  <a:lnTo>
                    <a:pt x="3841" y="1188"/>
                  </a:lnTo>
                  <a:lnTo>
                    <a:pt x="3841" y="1189"/>
                  </a:lnTo>
                  <a:lnTo>
                    <a:pt x="3842" y="1190"/>
                  </a:lnTo>
                  <a:lnTo>
                    <a:pt x="3843" y="1191"/>
                  </a:lnTo>
                  <a:lnTo>
                    <a:pt x="3845" y="1191"/>
                  </a:lnTo>
                  <a:lnTo>
                    <a:pt x="3845" y="1191"/>
                  </a:lnTo>
                  <a:lnTo>
                    <a:pt x="3846" y="1191"/>
                  </a:lnTo>
                  <a:lnTo>
                    <a:pt x="3847" y="1191"/>
                  </a:lnTo>
                  <a:lnTo>
                    <a:pt x="3848" y="1192"/>
                  </a:lnTo>
                  <a:lnTo>
                    <a:pt x="3848" y="1192"/>
                  </a:lnTo>
                  <a:lnTo>
                    <a:pt x="3850" y="1192"/>
                  </a:lnTo>
                  <a:lnTo>
                    <a:pt x="3851" y="1192"/>
                  </a:lnTo>
                  <a:lnTo>
                    <a:pt x="3852" y="1192"/>
                  </a:lnTo>
                  <a:lnTo>
                    <a:pt x="3852" y="1192"/>
                  </a:lnTo>
                  <a:lnTo>
                    <a:pt x="3853" y="1192"/>
                  </a:lnTo>
                  <a:lnTo>
                    <a:pt x="3855" y="1192"/>
                  </a:lnTo>
                  <a:lnTo>
                    <a:pt x="3856" y="1192"/>
                  </a:lnTo>
                  <a:lnTo>
                    <a:pt x="3856" y="1192"/>
                  </a:lnTo>
                  <a:lnTo>
                    <a:pt x="3857" y="1192"/>
                  </a:lnTo>
                  <a:lnTo>
                    <a:pt x="3858" y="1192"/>
                  </a:lnTo>
                  <a:lnTo>
                    <a:pt x="3860" y="1191"/>
                  </a:lnTo>
                  <a:lnTo>
                    <a:pt x="3861" y="1191"/>
                  </a:lnTo>
                  <a:lnTo>
                    <a:pt x="3861" y="1191"/>
                  </a:lnTo>
                  <a:lnTo>
                    <a:pt x="3862" y="1191"/>
                  </a:lnTo>
                  <a:lnTo>
                    <a:pt x="3863" y="1191"/>
                  </a:lnTo>
                  <a:lnTo>
                    <a:pt x="3865" y="1191"/>
                  </a:lnTo>
                  <a:lnTo>
                    <a:pt x="3865" y="1191"/>
                  </a:lnTo>
                  <a:lnTo>
                    <a:pt x="3866" y="1191"/>
                  </a:lnTo>
                  <a:lnTo>
                    <a:pt x="3867" y="1191"/>
                  </a:lnTo>
                  <a:lnTo>
                    <a:pt x="3868" y="1191"/>
                  </a:lnTo>
                  <a:lnTo>
                    <a:pt x="3868" y="1190"/>
                  </a:lnTo>
                  <a:lnTo>
                    <a:pt x="3870" y="1190"/>
                  </a:lnTo>
                  <a:lnTo>
                    <a:pt x="3871" y="1190"/>
                  </a:lnTo>
                  <a:lnTo>
                    <a:pt x="3872" y="1190"/>
                  </a:lnTo>
                  <a:lnTo>
                    <a:pt x="3872" y="1191"/>
                  </a:lnTo>
                  <a:lnTo>
                    <a:pt x="3873" y="1191"/>
                  </a:lnTo>
                  <a:lnTo>
                    <a:pt x="3874" y="1191"/>
                  </a:lnTo>
                  <a:lnTo>
                    <a:pt x="3876" y="1191"/>
                  </a:lnTo>
                  <a:lnTo>
                    <a:pt x="3876" y="1191"/>
                  </a:lnTo>
                  <a:lnTo>
                    <a:pt x="3877" y="1191"/>
                  </a:lnTo>
                  <a:lnTo>
                    <a:pt x="3878" y="1191"/>
                  </a:lnTo>
                  <a:lnTo>
                    <a:pt x="3879" y="1191"/>
                  </a:lnTo>
                  <a:lnTo>
                    <a:pt x="3879" y="1191"/>
                  </a:lnTo>
                  <a:lnTo>
                    <a:pt x="3881" y="1191"/>
                  </a:lnTo>
                  <a:lnTo>
                    <a:pt x="3882" y="1191"/>
                  </a:lnTo>
                  <a:lnTo>
                    <a:pt x="3883" y="1191"/>
                  </a:lnTo>
                  <a:lnTo>
                    <a:pt x="3883" y="1191"/>
                  </a:lnTo>
                  <a:lnTo>
                    <a:pt x="3884" y="1191"/>
                  </a:lnTo>
                  <a:lnTo>
                    <a:pt x="3886" y="1191"/>
                  </a:lnTo>
                  <a:lnTo>
                    <a:pt x="3887" y="1191"/>
                  </a:lnTo>
                  <a:lnTo>
                    <a:pt x="3887" y="1191"/>
                  </a:lnTo>
                  <a:lnTo>
                    <a:pt x="3888" y="1191"/>
                  </a:lnTo>
                  <a:lnTo>
                    <a:pt x="3889" y="1191"/>
                  </a:lnTo>
                  <a:lnTo>
                    <a:pt x="3891" y="1191"/>
                  </a:lnTo>
                  <a:lnTo>
                    <a:pt x="3891" y="1191"/>
                  </a:lnTo>
                  <a:lnTo>
                    <a:pt x="3892" y="1191"/>
                  </a:lnTo>
                  <a:lnTo>
                    <a:pt x="3893" y="1191"/>
                  </a:lnTo>
                  <a:lnTo>
                    <a:pt x="3894" y="1191"/>
                  </a:lnTo>
                  <a:lnTo>
                    <a:pt x="3894" y="1191"/>
                  </a:lnTo>
                  <a:lnTo>
                    <a:pt x="3896" y="1191"/>
                  </a:lnTo>
                  <a:lnTo>
                    <a:pt x="3897" y="1191"/>
                  </a:lnTo>
                  <a:lnTo>
                    <a:pt x="3898" y="1191"/>
                  </a:lnTo>
                  <a:lnTo>
                    <a:pt x="3898" y="1191"/>
                  </a:lnTo>
                  <a:lnTo>
                    <a:pt x="3899" y="1191"/>
                  </a:lnTo>
                  <a:lnTo>
                    <a:pt x="3901" y="1191"/>
                  </a:lnTo>
                  <a:lnTo>
                    <a:pt x="3902" y="1192"/>
                  </a:lnTo>
                  <a:lnTo>
                    <a:pt x="3902" y="1192"/>
                  </a:lnTo>
                  <a:lnTo>
                    <a:pt x="3903" y="1192"/>
                  </a:lnTo>
                  <a:lnTo>
                    <a:pt x="3904" y="1192"/>
                  </a:lnTo>
                  <a:lnTo>
                    <a:pt x="3906" y="1192"/>
                  </a:lnTo>
                  <a:lnTo>
                    <a:pt x="3906" y="1192"/>
                  </a:lnTo>
                  <a:lnTo>
                    <a:pt x="3907" y="1192"/>
                  </a:lnTo>
                  <a:lnTo>
                    <a:pt x="3908" y="1192"/>
                  </a:lnTo>
                  <a:lnTo>
                    <a:pt x="3909" y="1192"/>
                  </a:lnTo>
                  <a:lnTo>
                    <a:pt x="3909" y="1192"/>
                  </a:lnTo>
                  <a:lnTo>
                    <a:pt x="3910" y="1192"/>
                  </a:lnTo>
                  <a:lnTo>
                    <a:pt x="3912" y="1192"/>
                  </a:lnTo>
                  <a:lnTo>
                    <a:pt x="3913" y="1192"/>
                  </a:lnTo>
                  <a:lnTo>
                    <a:pt x="3913" y="1192"/>
                  </a:lnTo>
                  <a:lnTo>
                    <a:pt x="3914" y="1192"/>
                  </a:lnTo>
                  <a:lnTo>
                    <a:pt x="3915" y="1192"/>
                  </a:lnTo>
                  <a:lnTo>
                    <a:pt x="3917" y="1191"/>
                  </a:lnTo>
                  <a:lnTo>
                    <a:pt x="3918" y="1191"/>
                  </a:lnTo>
                  <a:lnTo>
                    <a:pt x="3918" y="1191"/>
                  </a:lnTo>
                  <a:lnTo>
                    <a:pt x="3919" y="1191"/>
                  </a:lnTo>
                  <a:lnTo>
                    <a:pt x="3920" y="1191"/>
                  </a:lnTo>
                  <a:lnTo>
                    <a:pt x="3922" y="1191"/>
                  </a:lnTo>
                  <a:lnTo>
                    <a:pt x="3922" y="1191"/>
                  </a:lnTo>
                  <a:lnTo>
                    <a:pt x="3923" y="1191"/>
                  </a:lnTo>
                  <a:lnTo>
                    <a:pt x="3924" y="1191"/>
                  </a:lnTo>
                  <a:lnTo>
                    <a:pt x="3925" y="1191"/>
                  </a:lnTo>
                  <a:lnTo>
                    <a:pt x="3925" y="1191"/>
                  </a:lnTo>
                  <a:lnTo>
                    <a:pt x="3927" y="1191"/>
                  </a:lnTo>
                  <a:lnTo>
                    <a:pt x="3928" y="1191"/>
                  </a:lnTo>
                  <a:lnTo>
                    <a:pt x="3929" y="1191"/>
                  </a:lnTo>
                  <a:lnTo>
                    <a:pt x="3929" y="1191"/>
                  </a:lnTo>
                  <a:lnTo>
                    <a:pt x="3930" y="1191"/>
                  </a:lnTo>
                  <a:lnTo>
                    <a:pt x="3932" y="1190"/>
                  </a:lnTo>
                  <a:lnTo>
                    <a:pt x="3933" y="1189"/>
                  </a:lnTo>
                  <a:lnTo>
                    <a:pt x="3933" y="1188"/>
                  </a:lnTo>
                  <a:lnTo>
                    <a:pt x="3934" y="1185"/>
                  </a:lnTo>
                  <a:lnTo>
                    <a:pt x="3935" y="1183"/>
                  </a:lnTo>
                  <a:lnTo>
                    <a:pt x="3937" y="1180"/>
                  </a:lnTo>
                  <a:lnTo>
                    <a:pt x="3937" y="1178"/>
                  </a:lnTo>
                  <a:lnTo>
                    <a:pt x="3938" y="1176"/>
                  </a:lnTo>
                  <a:lnTo>
                    <a:pt x="3939" y="1175"/>
                  </a:lnTo>
                  <a:lnTo>
                    <a:pt x="3940" y="1175"/>
                  </a:lnTo>
                  <a:lnTo>
                    <a:pt x="3940" y="1176"/>
                  </a:lnTo>
                  <a:lnTo>
                    <a:pt x="3942" y="1179"/>
                  </a:lnTo>
                  <a:lnTo>
                    <a:pt x="3943" y="1180"/>
                  </a:lnTo>
                  <a:lnTo>
                    <a:pt x="3944" y="1183"/>
                  </a:lnTo>
                  <a:lnTo>
                    <a:pt x="3944" y="1184"/>
                  </a:lnTo>
                  <a:lnTo>
                    <a:pt x="3945" y="1186"/>
                  </a:lnTo>
                  <a:lnTo>
                    <a:pt x="3946" y="1188"/>
                  </a:lnTo>
                  <a:lnTo>
                    <a:pt x="3948" y="1188"/>
                  </a:lnTo>
                  <a:lnTo>
                    <a:pt x="3948" y="1189"/>
                  </a:lnTo>
                  <a:lnTo>
                    <a:pt x="3949" y="1190"/>
                  </a:lnTo>
                  <a:lnTo>
                    <a:pt x="3950" y="1190"/>
                  </a:lnTo>
                  <a:lnTo>
                    <a:pt x="3951" y="1190"/>
                  </a:lnTo>
                  <a:lnTo>
                    <a:pt x="3951" y="1190"/>
                  </a:lnTo>
                  <a:lnTo>
                    <a:pt x="3953" y="1190"/>
                  </a:lnTo>
                  <a:lnTo>
                    <a:pt x="3954" y="1190"/>
                  </a:lnTo>
                  <a:lnTo>
                    <a:pt x="3955" y="1191"/>
                  </a:lnTo>
                  <a:lnTo>
                    <a:pt x="3955" y="1191"/>
                  </a:lnTo>
                  <a:lnTo>
                    <a:pt x="3956" y="1191"/>
                  </a:lnTo>
                  <a:lnTo>
                    <a:pt x="3958" y="1191"/>
                  </a:lnTo>
                  <a:lnTo>
                    <a:pt x="3959" y="1191"/>
                  </a:lnTo>
                  <a:lnTo>
                    <a:pt x="3959" y="1191"/>
                  </a:lnTo>
                  <a:lnTo>
                    <a:pt x="3960" y="1191"/>
                  </a:lnTo>
                  <a:lnTo>
                    <a:pt x="3961" y="1191"/>
                  </a:lnTo>
                  <a:lnTo>
                    <a:pt x="3963" y="1191"/>
                  </a:lnTo>
                  <a:lnTo>
                    <a:pt x="3963" y="1191"/>
                  </a:lnTo>
                  <a:lnTo>
                    <a:pt x="3964" y="1191"/>
                  </a:lnTo>
                  <a:lnTo>
                    <a:pt x="3965" y="1191"/>
                  </a:lnTo>
                  <a:lnTo>
                    <a:pt x="3966" y="1191"/>
                  </a:lnTo>
                  <a:lnTo>
                    <a:pt x="3966" y="1191"/>
                  </a:lnTo>
                  <a:lnTo>
                    <a:pt x="3968" y="1191"/>
                  </a:lnTo>
                  <a:lnTo>
                    <a:pt x="3969" y="1191"/>
                  </a:lnTo>
                  <a:lnTo>
                    <a:pt x="3970" y="1191"/>
                  </a:lnTo>
                  <a:lnTo>
                    <a:pt x="3971" y="1191"/>
                  </a:lnTo>
                  <a:lnTo>
                    <a:pt x="3971" y="1191"/>
                  </a:lnTo>
                  <a:lnTo>
                    <a:pt x="3973" y="1191"/>
                  </a:lnTo>
                  <a:lnTo>
                    <a:pt x="3974" y="1191"/>
                  </a:lnTo>
                  <a:lnTo>
                    <a:pt x="3975" y="1191"/>
                  </a:lnTo>
                  <a:lnTo>
                    <a:pt x="3975" y="1191"/>
                  </a:lnTo>
                  <a:lnTo>
                    <a:pt x="3976" y="1192"/>
                  </a:lnTo>
                  <a:lnTo>
                    <a:pt x="3978" y="1192"/>
                  </a:lnTo>
                  <a:lnTo>
                    <a:pt x="3979" y="1192"/>
                  </a:lnTo>
                  <a:lnTo>
                    <a:pt x="3979" y="1192"/>
                  </a:lnTo>
                  <a:lnTo>
                    <a:pt x="3980" y="1192"/>
                  </a:lnTo>
                  <a:lnTo>
                    <a:pt x="3981" y="1192"/>
                  </a:lnTo>
                  <a:lnTo>
                    <a:pt x="3982" y="1192"/>
                  </a:lnTo>
                  <a:lnTo>
                    <a:pt x="3982" y="1191"/>
                  </a:lnTo>
                  <a:lnTo>
                    <a:pt x="3984" y="1191"/>
                  </a:lnTo>
                  <a:lnTo>
                    <a:pt x="3985" y="1191"/>
                  </a:lnTo>
                  <a:lnTo>
                    <a:pt x="3986" y="1191"/>
                  </a:lnTo>
                  <a:lnTo>
                    <a:pt x="3986" y="1191"/>
                  </a:lnTo>
                  <a:lnTo>
                    <a:pt x="3987" y="1191"/>
                  </a:lnTo>
                  <a:lnTo>
                    <a:pt x="3989" y="1191"/>
                  </a:lnTo>
                  <a:lnTo>
                    <a:pt x="3990" y="1191"/>
                  </a:lnTo>
                  <a:lnTo>
                    <a:pt x="3990" y="1191"/>
                  </a:lnTo>
                  <a:lnTo>
                    <a:pt x="3991" y="1191"/>
                  </a:lnTo>
                  <a:lnTo>
                    <a:pt x="3992" y="1191"/>
                  </a:lnTo>
                  <a:lnTo>
                    <a:pt x="3994" y="1190"/>
                  </a:lnTo>
                  <a:lnTo>
                    <a:pt x="3994" y="1190"/>
                  </a:lnTo>
                  <a:lnTo>
                    <a:pt x="3995" y="1189"/>
                  </a:lnTo>
                  <a:lnTo>
                    <a:pt x="3996" y="1188"/>
                  </a:lnTo>
                  <a:lnTo>
                    <a:pt x="3997" y="1186"/>
                  </a:lnTo>
                  <a:lnTo>
                    <a:pt x="3997" y="1184"/>
                  </a:lnTo>
                  <a:lnTo>
                    <a:pt x="3999" y="1183"/>
                  </a:lnTo>
                  <a:lnTo>
                    <a:pt x="4000" y="1180"/>
                  </a:lnTo>
                  <a:lnTo>
                    <a:pt x="4001" y="1178"/>
                  </a:lnTo>
                  <a:lnTo>
                    <a:pt x="4001" y="1176"/>
                  </a:lnTo>
                  <a:lnTo>
                    <a:pt x="4002" y="1174"/>
                  </a:lnTo>
                  <a:lnTo>
                    <a:pt x="4004" y="1171"/>
                  </a:lnTo>
                  <a:lnTo>
                    <a:pt x="4005" y="1168"/>
                  </a:lnTo>
                  <a:lnTo>
                    <a:pt x="4005" y="1165"/>
                  </a:lnTo>
                  <a:lnTo>
                    <a:pt x="4006" y="1163"/>
                  </a:lnTo>
                  <a:lnTo>
                    <a:pt x="4007" y="1159"/>
                  </a:lnTo>
                  <a:lnTo>
                    <a:pt x="4009" y="1155"/>
                  </a:lnTo>
                  <a:lnTo>
                    <a:pt x="4009" y="1152"/>
                  </a:lnTo>
                  <a:lnTo>
                    <a:pt x="4010" y="1148"/>
                  </a:lnTo>
                  <a:lnTo>
                    <a:pt x="4011" y="1144"/>
                  </a:lnTo>
                  <a:lnTo>
                    <a:pt x="4012" y="1140"/>
                  </a:lnTo>
                  <a:lnTo>
                    <a:pt x="4012" y="1137"/>
                  </a:lnTo>
                  <a:lnTo>
                    <a:pt x="4014" y="1132"/>
                  </a:lnTo>
                  <a:lnTo>
                    <a:pt x="4015" y="1128"/>
                  </a:lnTo>
                  <a:lnTo>
                    <a:pt x="4016" y="1123"/>
                  </a:lnTo>
                  <a:lnTo>
                    <a:pt x="4016" y="1119"/>
                  </a:lnTo>
                  <a:lnTo>
                    <a:pt x="4017" y="1114"/>
                  </a:lnTo>
                  <a:lnTo>
                    <a:pt x="4018" y="1109"/>
                  </a:lnTo>
                  <a:lnTo>
                    <a:pt x="4020" y="1104"/>
                  </a:lnTo>
                  <a:lnTo>
                    <a:pt x="4020" y="1099"/>
                  </a:lnTo>
                  <a:lnTo>
                    <a:pt x="4021" y="1094"/>
                  </a:lnTo>
                  <a:lnTo>
                    <a:pt x="4022" y="1088"/>
                  </a:lnTo>
                  <a:lnTo>
                    <a:pt x="4023" y="1081"/>
                  </a:lnTo>
                  <a:lnTo>
                    <a:pt x="4023" y="1073"/>
                  </a:lnTo>
                  <a:lnTo>
                    <a:pt x="4025" y="1066"/>
                  </a:lnTo>
                  <a:lnTo>
                    <a:pt x="4026" y="1057"/>
                  </a:lnTo>
                  <a:lnTo>
                    <a:pt x="4027" y="1047"/>
                  </a:lnTo>
                  <a:lnTo>
                    <a:pt x="4028" y="1037"/>
                  </a:lnTo>
                  <a:lnTo>
                    <a:pt x="4028" y="1026"/>
                  </a:lnTo>
                  <a:lnTo>
                    <a:pt x="4030" y="1015"/>
                  </a:lnTo>
                  <a:lnTo>
                    <a:pt x="4031" y="1002"/>
                  </a:lnTo>
                  <a:lnTo>
                    <a:pt x="4032" y="989"/>
                  </a:lnTo>
                  <a:lnTo>
                    <a:pt x="4032" y="974"/>
                  </a:lnTo>
                  <a:lnTo>
                    <a:pt x="4033" y="958"/>
                  </a:lnTo>
                  <a:lnTo>
                    <a:pt x="4035" y="939"/>
                  </a:lnTo>
                  <a:lnTo>
                    <a:pt x="4036" y="917"/>
                  </a:lnTo>
                  <a:lnTo>
                    <a:pt x="4036" y="886"/>
                  </a:lnTo>
                  <a:lnTo>
                    <a:pt x="4037" y="841"/>
                  </a:lnTo>
                  <a:lnTo>
                    <a:pt x="4038" y="785"/>
                  </a:lnTo>
                  <a:lnTo>
                    <a:pt x="4040" y="731"/>
                  </a:lnTo>
                  <a:lnTo>
                    <a:pt x="4040" y="698"/>
                  </a:lnTo>
                  <a:lnTo>
                    <a:pt x="4041" y="708"/>
                  </a:lnTo>
                  <a:lnTo>
                    <a:pt x="4042" y="765"/>
                  </a:lnTo>
                  <a:lnTo>
                    <a:pt x="4043" y="860"/>
                  </a:lnTo>
                  <a:lnTo>
                    <a:pt x="4043" y="965"/>
                  </a:lnTo>
                  <a:lnTo>
                    <a:pt x="4045" y="1052"/>
                  </a:lnTo>
                  <a:lnTo>
                    <a:pt x="4046" y="1111"/>
                  </a:lnTo>
                  <a:lnTo>
                    <a:pt x="4047" y="1149"/>
                  </a:lnTo>
                  <a:lnTo>
                    <a:pt x="4047" y="1176"/>
                  </a:lnTo>
                  <a:lnTo>
                    <a:pt x="4048" y="1197"/>
                  </a:lnTo>
                  <a:lnTo>
                    <a:pt x="4050" y="1210"/>
                  </a:lnTo>
                  <a:lnTo>
                    <a:pt x="4051" y="1215"/>
                  </a:lnTo>
                  <a:lnTo>
                    <a:pt x="4051" y="1211"/>
                  </a:lnTo>
                  <a:lnTo>
                    <a:pt x="4052" y="1202"/>
                  </a:lnTo>
                  <a:lnTo>
                    <a:pt x="4053" y="1192"/>
                  </a:lnTo>
                  <a:lnTo>
                    <a:pt x="4054" y="1181"/>
                  </a:lnTo>
                  <a:lnTo>
                    <a:pt x="4054" y="1171"/>
                  </a:lnTo>
                  <a:lnTo>
                    <a:pt x="4056" y="1164"/>
                  </a:lnTo>
                  <a:lnTo>
                    <a:pt x="4057" y="1159"/>
                  </a:lnTo>
                  <a:lnTo>
                    <a:pt x="4058" y="1156"/>
                  </a:lnTo>
                  <a:lnTo>
                    <a:pt x="4058" y="1155"/>
                  </a:lnTo>
                  <a:lnTo>
                    <a:pt x="4059" y="1156"/>
                  </a:lnTo>
                  <a:lnTo>
                    <a:pt x="4061" y="1159"/>
                  </a:lnTo>
                  <a:lnTo>
                    <a:pt x="4062" y="1163"/>
                  </a:lnTo>
                  <a:lnTo>
                    <a:pt x="4062" y="1166"/>
                  </a:lnTo>
                  <a:lnTo>
                    <a:pt x="4063" y="1170"/>
                  </a:lnTo>
                  <a:lnTo>
                    <a:pt x="4064" y="1174"/>
                  </a:lnTo>
                  <a:lnTo>
                    <a:pt x="4066" y="1178"/>
                  </a:lnTo>
                  <a:lnTo>
                    <a:pt x="4066" y="1180"/>
                  </a:lnTo>
                  <a:lnTo>
                    <a:pt x="4067" y="1184"/>
                  </a:lnTo>
                  <a:lnTo>
                    <a:pt x="4068" y="1186"/>
                  </a:lnTo>
                  <a:lnTo>
                    <a:pt x="4069" y="1189"/>
                  </a:lnTo>
                  <a:lnTo>
                    <a:pt x="4069" y="1191"/>
                  </a:lnTo>
                  <a:lnTo>
                    <a:pt x="4071" y="1192"/>
                  </a:lnTo>
                  <a:lnTo>
                    <a:pt x="4072" y="1194"/>
                  </a:lnTo>
                  <a:lnTo>
                    <a:pt x="4073" y="1195"/>
                  </a:lnTo>
                  <a:lnTo>
                    <a:pt x="4073" y="1196"/>
                  </a:lnTo>
                  <a:lnTo>
                    <a:pt x="4074" y="1197"/>
                  </a:lnTo>
                  <a:lnTo>
                    <a:pt x="4076" y="1197"/>
                  </a:lnTo>
                  <a:lnTo>
                    <a:pt x="4077" y="1199"/>
                  </a:lnTo>
                  <a:lnTo>
                    <a:pt x="4077" y="1199"/>
                  </a:lnTo>
                  <a:lnTo>
                    <a:pt x="4078" y="1200"/>
                  </a:lnTo>
                  <a:lnTo>
                    <a:pt x="4079" y="1200"/>
                  </a:lnTo>
                  <a:lnTo>
                    <a:pt x="4081" y="1200"/>
                  </a:lnTo>
                  <a:lnTo>
                    <a:pt x="4081" y="120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7" name="Freeform 45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238"/>
                </a:cxn>
                <a:cxn ang="0">
                  <a:pos x="128" y="1238"/>
                </a:cxn>
                <a:cxn ang="0">
                  <a:pos x="193" y="615"/>
                </a:cxn>
                <a:cxn ang="0">
                  <a:pos x="257" y="1242"/>
                </a:cxn>
                <a:cxn ang="0">
                  <a:pos x="322" y="1180"/>
                </a:cxn>
                <a:cxn ang="0">
                  <a:pos x="387" y="1238"/>
                </a:cxn>
                <a:cxn ang="0">
                  <a:pos x="451" y="1240"/>
                </a:cxn>
                <a:cxn ang="0">
                  <a:pos x="516" y="1169"/>
                </a:cxn>
                <a:cxn ang="0">
                  <a:pos x="580" y="1238"/>
                </a:cxn>
                <a:cxn ang="0">
                  <a:pos x="645" y="1238"/>
                </a:cxn>
                <a:cxn ang="0">
                  <a:pos x="709" y="1237"/>
                </a:cxn>
                <a:cxn ang="0">
                  <a:pos x="774" y="1241"/>
                </a:cxn>
                <a:cxn ang="0">
                  <a:pos x="838" y="1237"/>
                </a:cxn>
                <a:cxn ang="0">
                  <a:pos x="903" y="1240"/>
                </a:cxn>
                <a:cxn ang="0">
                  <a:pos x="967" y="1240"/>
                </a:cxn>
                <a:cxn ang="0">
                  <a:pos x="1032" y="1238"/>
                </a:cxn>
                <a:cxn ang="0">
                  <a:pos x="1097" y="1237"/>
                </a:cxn>
                <a:cxn ang="0">
                  <a:pos x="1161" y="1191"/>
                </a:cxn>
                <a:cxn ang="0">
                  <a:pos x="1226" y="1238"/>
                </a:cxn>
                <a:cxn ang="0">
                  <a:pos x="1290" y="1238"/>
                </a:cxn>
                <a:cxn ang="0">
                  <a:pos x="1355" y="0"/>
                </a:cxn>
                <a:cxn ang="0">
                  <a:pos x="1419" y="1237"/>
                </a:cxn>
                <a:cxn ang="0">
                  <a:pos x="1484" y="1240"/>
                </a:cxn>
                <a:cxn ang="0">
                  <a:pos x="1548" y="1227"/>
                </a:cxn>
                <a:cxn ang="0">
                  <a:pos x="1613" y="1240"/>
                </a:cxn>
                <a:cxn ang="0">
                  <a:pos x="1679" y="1238"/>
                </a:cxn>
                <a:cxn ang="0">
                  <a:pos x="1743" y="1232"/>
                </a:cxn>
                <a:cxn ang="0">
                  <a:pos x="1808" y="1235"/>
                </a:cxn>
                <a:cxn ang="0">
                  <a:pos x="1872" y="1238"/>
                </a:cxn>
                <a:cxn ang="0">
                  <a:pos x="1937" y="1206"/>
                </a:cxn>
                <a:cxn ang="0">
                  <a:pos x="2001" y="1238"/>
                </a:cxn>
                <a:cxn ang="0">
                  <a:pos x="2066" y="1240"/>
                </a:cxn>
                <a:cxn ang="0">
                  <a:pos x="2131" y="958"/>
                </a:cxn>
                <a:cxn ang="0">
                  <a:pos x="2195" y="1236"/>
                </a:cxn>
                <a:cxn ang="0">
                  <a:pos x="2260" y="1243"/>
                </a:cxn>
                <a:cxn ang="0">
                  <a:pos x="2324" y="1236"/>
                </a:cxn>
                <a:cxn ang="0">
                  <a:pos x="2389" y="1242"/>
                </a:cxn>
                <a:cxn ang="0">
                  <a:pos x="2453" y="1231"/>
                </a:cxn>
                <a:cxn ang="0">
                  <a:pos x="2518" y="1240"/>
                </a:cxn>
                <a:cxn ang="0">
                  <a:pos x="2582" y="1225"/>
                </a:cxn>
                <a:cxn ang="0">
                  <a:pos x="2647" y="1238"/>
                </a:cxn>
                <a:cxn ang="0">
                  <a:pos x="2711" y="1240"/>
                </a:cxn>
                <a:cxn ang="0">
                  <a:pos x="2776" y="1194"/>
                </a:cxn>
                <a:cxn ang="0">
                  <a:pos x="2841" y="1240"/>
                </a:cxn>
                <a:cxn ang="0">
                  <a:pos x="2905" y="1226"/>
                </a:cxn>
                <a:cxn ang="0">
                  <a:pos x="2970" y="1236"/>
                </a:cxn>
                <a:cxn ang="0">
                  <a:pos x="3034" y="1238"/>
                </a:cxn>
                <a:cxn ang="0">
                  <a:pos x="3099" y="1238"/>
                </a:cxn>
                <a:cxn ang="0">
                  <a:pos x="3163" y="1225"/>
                </a:cxn>
                <a:cxn ang="0">
                  <a:pos x="3228" y="1228"/>
                </a:cxn>
                <a:cxn ang="0">
                  <a:pos x="3292" y="1236"/>
                </a:cxn>
                <a:cxn ang="0">
                  <a:pos x="3358" y="1240"/>
                </a:cxn>
                <a:cxn ang="0">
                  <a:pos x="3423" y="1238"/>
                </a:cxn>
                <a:cxn ang="0">
                  <a:pos x="3487" y="1240"/>
                </a:cxn>
                <a:cxn ang="0">
                  <a:pos x="3552" y="1240"/>
                </a:cxn>
                <a:cxn ang="0">
                  <a:pos x="3616" y="1240"/>
                </a:cxn>
                <a:cxn ang="0">
                  <a:pos x="3681" y="1241"/>
                </a:cxn>
                <a:cxn ang="0">
                  <a:pos x="3745" y="1237"/>
                </a:cxn>
                <a:cxn ang="0">
                  <a:pos x="3810" y="1238"/>
                </a:cxn>
                <a:cxn ang="0">
                  <a:pos x="3874" y="1237"/>
                </a:cxn>
                <a:cxn ang="0">
                  <a:pos x="3939" y="1236"/>
                </a:cxn>
                <a:cxn ang="0">
                  <a:pos x="4004" y="1237"/>
                </a:cxn>
                <a:cxn ang="0">
                  <a:pos x="4068" y="1238"/>
                </a:cxn>
              </a:cxnLst>
              <a:rect l="0" t="0" r="r" b="b"/>
              <a:pathLst>
                <a:path w="4081" h="1777">
                  <a:moveTo>
                    <a:pt x="0" y="1240"/>
                  </a:moveTo>
                  <a:lnTo>
                    <a:pt x="0" y="1240"/>
                  </a:lnTo>
                  <a:lnTo>
                    <a:pt x="2" y="1230"/>
                  </a:lnTo>
                  <a:lnTo>
                    <a:pt x="3" y="1230"/>
                  </a:lnTo>
                  <a:lnTo>
                    <a:pt x="3" y="1231"/>
                  </a:lnTo>
                  <a:lnTo>
                    <a:pt x="4" y="1231"/>
                  </a:lnTo>
                  <a:lnTo>
                    <a:pt x="5" y="1232"/>
                  </a:lnTo>
                  <a:lnTo>
                    <a:pt x="7" y="1233"/>
                  </a:lnTo>
                  <a:lnTo>
                    <a:pt x="7" y="1235"/>
                  </a:lnTo>
                  <a:lnTo>
                    <a:pt x="8" y="1236"/>
                  </a:lnTo>
                  <a:lnTo>
                    <a:pt x="9" y="1237"/>
                  </a:lnTo>
                  <a:lnTo>
                    <a:pt x="10" y="1237"/>
                  </a:lnTo>
                  <a:lnTo>
                    <a:pt x="10" y="1238"/>
                  </a:lnTo>
                  <a:lnTo>
                    <a:pt x="12" y="1238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5" y="1238"/>
                  </a:lnTo>
                  <a:lnTo>
                    <a:pt x="17" y="1238"/>
                  </a:lnTo>
                  <a:lnTo>
                    <a:pt x="18" y="1238"/>
                  </a:lnTo>
                  <a:lnTo>
                    <a:pt x="18" y="1238"/>
                  </a:lnTo>
                  <a:lnTo>
                    <a:pt x="19" y="1238"/>
                  </a:lnTo>
                  <a:lnTo>
                    <a:pt x="20" y="1238"/>
                  </a:lnTo>
                  <a:lnTo>
                    <a:pt x="22" y="1240"/>
                  </a:lnTo>
                  <a:lnTo>
                    <a:pt x="22" y="1240"/>
                  </a:lnTo>
                  <a:lnTo>
                    <a:pt x="23" y="1240"/>
                  </a:lnTo>
                  <a:lnTo>
                    <a:pt x="24" y="1240"/>
                  </a:lnTo>
                  <a:lnTo>
                    <a:pt x="25" y="1240"/>
                  </a:lnTo>
                  <a:lnTo>
                    <a:pt x="25" y="1240"/>
                  </a:lnTo>
                  <a:lnTo>
                    <a:pt x="27" y="1240"/>
                  </a:lnTo>
                  <a:lnTo>
                    <a:pt x="28" y="1240"/>
                  </a:lnTo>
                  <a:lnTo>
                    <a:pt x="29" y="1240"/>
                  </a:lnTo>
                  <a:lnTo>
                    <a:pt x="29" y="1240"/>
                  </a:lnTo>
                  <a:lnTo>
                    <a:pt x="30" y="1240"/>
                  </a:lnTo>
                  <a:lnTo>
                    <a:pt x="32" y="1240"/>
                  </a:lnTo>
                  <a:lnTo>
                    <a:pt x="33" y="1240"/>
                  </a:lnTo>
                  <a:lnTo>
                    <a:pt x="33" y="1240"/>
                  </a:lnTo>
                  <a:lnTo>
                    <a:pt x="34" y="1240"/>
                  </a:lnTo>
                  <a:lnTo>
                    <a:pt x="35" y="1240"/>
                  </a:lnTo>
                  <a:lnTo>
                    <a:pt x="36" y="1240"/>
                  </a:lnTo>
                  <a:lnTo>
                    <a:pt x="36" y="1240"/>
                  </a:lnTo>
                  <a:lnTo>
                    <a:pt x="38" y="1240"/>
                  </a:lnTo>
                  <a:lnTo>
                    <a:pt x="39" y="1240"/>
                  </a:lnTo>
                  <a:lnTo>
                    <a:pt x="40" y="1240"/>
                  </a:lnTo>
                  <a:lnTo>
                    <a:pt x="40" y="1240"/>
                  </a:lnTo>
                  <a:lnTo>
                    <a:pt x="41" y="1240"/>
                  </a:lnTo>
                  <a:lnTo>
                    <a:pt x="43" y="1240"/>
                  </a:lnTo>
                  <a:lnTo>
                    <a:pt x="44" y="1238"/>
                  </a:lnTo>
                  <a:lnTo>
                    <a:pt x="44" y="1238"/>
                  </a:lnTo>
                  <a:lnTo>
                    <a:pt x="45" y="1238"/>
                  </a:lnTo>
                  <a:lnTo>
                    <a:pt x="46" y="1238"/>
                  </a:lnTo>
                  <a:lnTo>
                    <a:pt x="48" y="1238"/>
                  </a:lnTo>
                  <a:lnTo>
                    <a:pt x="48" y="1240"/>
                  </a:lnTo>
                  <a:lnTo>
                    <a:pt x="49" y="1240"/>
                  </a:lnTo>
                  <a:lnTo>
                    <a:pt x="50" y="1240"/>
                  </a:lnTo>
                  <a:lnTo>
                    <a:pt x="51" y="1240"/>
                  </a:lnTo>
                  <a:lnTo>
                    <a:pt x="51" y="1240"/>
                  </a:lnTo>
                  <a:lnTo>
                    <a:pt x="53" y="1240"/>
                  </a:lnTo>
                  <a:lnTo>
                    <a:pt x="54" y="1240"/>
                  </a:lnTo>
                  <a:lnTo>
                    <a:pt x="55" y="1240"/>
                  </a:lnTo>
                  <a:lnTo>
                    <a:pt x="55" y="1240"/>
                  </a:lnTo>
                  <a:lnTo>
                    <a:pt x="56" y="1240"/>
                  </a:lnTo>
                  <a:lnTo>
                    <a:pt x="58" y="1238"/>
                  </a:lnTo>
                  <a:lnTo>
                    <a:pt x="59" y="1238"/>
                  </a:lnTo>
                  <a:lnTo>
                    <a:pt x="60" y="1238"/>
                  </a:lnTo>
                  <a:lnTo>
                    <a:pt x="60" y="1238"/>
                  </a:lnTo>
                  <a:lnTo>
                    <a:pt x="61" y="1238"/>
                  </a:lnTo>
                  <a:lnTo>
                    <a:pt x="63" y="1238"/>
                  </a:lnTo>
                  <a:lnTo>
                    <a:pt x="64" y="1238"/>
                  </a:lnTo>
                  <a:lnTo>
                    <a:pt x="64" y="1238"/>
                  </a:lnTo>
                  <a:lnTo>
                    <a:pt x="65" y="1238"/>
                  </a:lnTo>
                  <a:lnTo>
                    <a:pt x="66" y="1238"/>
                  </a:lnTo>
                  <a:lnTo>
                    <a:pt x="68" y="1238"/>
                  </a:lnTo>
                  <a:lnTo>
                    <a:pt x="68" y="1238"/>
                  </a:lnTo>
                  <a:lnTo>
                    <a:pt x="69" y="1238"/>
                  </a:lnTo>
                  <a:lnTo>
                    <a:pt x="70" y="1238"/>
                  </a:lnTo>
                  <a:lnTo>
                    <a:pt x="71" y="1238"/>
                  </a:lnTo>
                  <a:lnTo>
                    <a:pt x="71" y="1238"/>
                  </a:lnTo>
                  <a:lnTo>
                    <a:pt x="72" y="1238"/>
                  </a:lnTo>
                  <a:lnTo>
                    <a:pt x="74" y="1238"/>
                  </a:lnTo>
                  <a:lnTo>
                    <a:pt x="75" y="1238"/>
                  </a:lnTo>
                  <a:lnTo>
                    <a:pt x="75" y="1238"/>
                  </a:lnTo>
                  <a:lnTo>
                    <a:pt x="76" y="1238"/>
                  </a:lnTo>
                  <a:lnTo>
                    <a:pt x="77" y="1238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0" y="1240"/>
                  </a:lnTo>
                  <a:lnTo>
                    <a:pt x="81" y="1240"/>
                  </a:lnTo>
                  <a:lnTo>
                    <a:pt x="82" y="1240"/>
                  </a:lnTo>
                  <a:lnTo>
                    <a:pt x="82" y="1240"/>
                  </a:lnTo>
                  <a:lnTo>
                    <a:pt x="84" y="1240"/>
                  </a:lnTo>
                  <a:lnTo>
                    <a:pt x="85" y="1240"/>
                  </a:lnTo>
                  <a:lnTo>
                    <a:pt x="86" y="1240"/>
                  </a:lnTo>
                  <a:lnTo>
                    <a:pt x="86" y="1240"/>
                  </a:lnTo>
                  <a:lnTo>
                    <a:pt x="87" y="1240"/>
                  </a:lnTo>
                  <a:lnTo>
                    <a:pt x="89" y="1240"/>
                  </a:lnTo>
                  <a:lnTo>
                    <a:pt x="90" y="1241"/>
                  </a:lnTo>
                  <a:lnTo>
                    <a:pt x="90" y="1241"/>
                  </a:lnTo>
                  <a:lnTo>
                    <a:pt x="91" y="1241"/>
                  </a:lnTo>
                  <a:lnTo>
                    <a:pt x="92" y="1241"/>
                  </a:lnTo>
                  <a:lnTo>
                    <a:pt x="94" y="1241"/>
                  </a:lnTo>
                  <a:lnTo>
                    <a:pt x="94" y="1241"/>
                  </a:lnTo>
                  <a:lnTo>
                    <a:pt x="95" y="1240"/>
                  </a:lnTo>
                  <a:lnTo>
                    <a:pt x="96" y="1240"/>
                  </a:lnTo>
                  <a:lnTo>
                    <a:pt x="97" y="1240"/>
                  </a:lnTo>
                  <a:lnTo>
                    <a:pt x="97" y="1240"/>
                  </a:lnTo>
                  <a:lnTo>
                    <a:pt x="99" y="1240"/>
                  </a:lnTo>
                  <a:lnTo>
                    <a:pt x="100" y="1240"/>
                  </a:lnTo>
                  <a:lnTo>
                    <a:pt x="101" y="1240"/>
                  </a:lnTo>
                  <a:lnTo>
                    <a:pt x="101" y="1240"/>
                  </a:lnTo>
                  <a:lnTo>
                    <a:pt x="102" y="1240"/>
                  </a:lnTo>
                  <a:lnTo>
                    <a:pt x="104" y="1240"/>
                  </a:lnTo>
                  <a:lnTo>
                    <a:pt x="105" y="1238"/>
                  </a:lnTo>
                  <a:lnTo>
                    <a:pt x="105" y="1238"/>
                  </a:lnTo>
                  <a:lnTo>
                    <a:pt x="106" y="1238"/>
                  </a:lnTo>
                  <a:lnTo>
                    <a:pt x="107" y="1238"/>
                  </a:lnTo>
                  <a:lnTo>
                    <a:pt x="108" y="1238"/>
                  </a:lnTo>
                  <a:lnTo>
                    <a:pt x="108" y="1238"/>
                  </a:lnTo>
                  <a:lnTo>
                    <a:pt x="110" y="1238"/>
                  </a:lnTo>
                  <a:lnTo>
                    <a:pt x="111" y="1238"/>
                  </a:lnTo>
                  <a:lnTo>
                    <a:pt x="112" y="1238"/>
                  </a:lnTo>
                  <a:lnTo>
                    <a:pt x="113" y="1238"/>
                  </a:lnTo>
                  <a:lnTo>
                    <a:pt x="113" y="1238"/>
                  </a:lnTo>
                  <a:lnTo>
                    <a:pt x="115" y="1238"/>
                  </a:lnTo>
                  <a:lnTo>
                    <a:pt x="116" y="1238"/>
                  </a:lnTo>
                  <a:lnTo>
                    <a:pt x="117" y="1238"/>
                  </a:lnTo>
                  <a:lnTo>
                    <a:pt x="117" y="1238"/>
                  </a:lnTo>
                  <a:lnTo>
                    <a:pt x="118" y="1240"/>
                  </a:lnTo>
                  <a:lnTo>
                    <a:pt x="120" y="1240"/>
                  </a:lnTo>
                  <a:lnTo>
                    <a:pt x="121" y="1238"/>
                  </a:lnTo>
                  <a:lnTo>
                    <a:pt x="121" y="1238"/>
                  </a:lnTo>
                  <a:lnTo>
                    <a:pt x="122" y="1238"/>
                  </a:lnTo>
                  <a:lnTo>
                    <a:pt x="123" y="1238"/>
                  </a:lnTo>
                  <a:lnTo>
                    <a:pt x="125" y="1238"/>
                  </a:lnTo>
                  <a:lnTo>
                    <a:pt x="125" y="1238"/>
                  </a:lnTo>
                  <a:lnTo>
                    <a:pt x="126" y="1238"/>
                  </a:lnTo>
                  <a:lnTo>
                    <a:pt x="127" y="1238"/>
                  </a:lnTo>
                  <a:lnTo>
                    <a:pt x="128" y="1238"/>
                  </a:lnTo>
                  <a:lnTo>
                    <a:pt x="128" y="1238"/>
                  </a:lnTo>
                  <a:lnTo>
                    <a:pt x="130" y="1238"/>
                  </a:lnTo>
                  <a:lnTo>
                    <a:pt x="131" y="1238"/>
                  </a:lnTo>
                  <a:lnTo>
                    <a:pt x="132" y="1238"/>
                  </a:lnTo>
                  <a:lnTo>
                    <a:pt x="132" y="1238"/>
                  </a:lnTo>
                  <a:lnTo>
                    <a:pt x="133" y="1238"/>
                  </a:lnTo>
                  <a:lnTo>
                    <a:pt x="135" y="1238"/>
                  </a:lnTo>
                  <a:lnTo>
                    <a:pt x="136" y="1240"/>
                  </a:lnTo>
                  <a:lnTo>
                    <a:pt x="136" y="1240"/>
                  </a:lnTo>
                  <a:lnTo>
                    <a:pt x="137" y="1240"/>
                  </a:lnTo>
                  <a:lnTo>
                    <a:pt x="138" y="1240"/>
                  </a:lnTo>
                  <a:lnTo>
                    <a:pt x="140" y="1240"/>
                  </a:lnTo>
                  <a:lnTo>
                    <a:pt x="140" y="1238"/>
                  </a:lnTo>
                  <a:lnTo>
                    <a:pt x="141" y="1238"/>
                  </a:lnTo>
                  <a:lnTo>
                    <a:pt x="142" y="1238"/>
                  </a:lnTo>
                  <a:lnTo>
                    <a:pt x="143" y="1238"/>
                  </a:lnTo>
                  <a:lnTo>
                    <a:pt x="143" y="1238"/>
                  </a:lnTo>
                  <a:lnTo>
                    <a:pt x="144" y="1238"/>
                  </a:lnTo>
                  <a:lnTo>
                    <a:pt x="146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8" y="1238"/>
                  </a:lnTo>
                  <a:lnTo>
                    <a:pt x="149" y="1237"/>
                  </a:lnTo>
                  <a:lnTo>
                    <a:pt x="151" y="1237"/>
                  </a:lnTo>
                  <a:lnTo>
                    <a:pt x="151" y="1237"/>
                  </a:lnTo>
                  <a:lnTo>
                    <a:pt x="152" y="1237"/>
                  </a:lnTo>
                  <a:lnTo>
                    <a:pt x="153" y="1237"/>
                  </a:lnTo>
                  <a:lnTo>
                    <a:pt x="154" y="1237"/>
                  </a:lnTo>
                  <a:lnTo>
                    <a:pt x="154" y="1237"/>
                  </a:lnTo>
                  <a:lnTo>
                    <a:pt x="156" y="1238"/>
                  </a:lnTo>
                  <a:lnTo>
                    <a:pt x="157" y="1238"/>
                  </a:lnTo>
                  <a:lnTo>
                    <a:pt x="158" y="1238"/>
                  </a:lnTo>
                  <a:lnTo>
                    <a:pt x="158" y="1238"/>
                  </a:lnTo>
                  <a:lnTo>
                    <a:pt x="159" y="1238"/>
                  </a:lnTo>
                  <a:lnTo>
                    <a:pt x="161" y="1238"/>
                  </a:lnTo>
                  <a:lnTo>
                    <a:pt x="162" y="1237"/>
                  </a:lnTo>
                  <a:lnTo>
                    <a:pt x="162" y="1237"/>
                  </a:lnTo>
                  <a:lnTo>
                    <a:pt x="163" y="1237"/>
                  </a:lnTo>
                  <a:lnTo>
                    <a:pt x="164" y="1237"/>
                  </a:lnTo>
                  <a:lnTo>
                    <a:pt x="166" y="1237"/>
                  </a:lnTo>
                  <a:lnTo>
                    <a:pt x="166" y="1237"/>
                  </a:lnTo>
                  <a:lnTo>
                    <a:pt x="167" y="1237"/>
                  </a:lnTo>
                  <a:lnTo>
                    <a:pt x="168" y="1237"/>
                  </a:lnTo>
                  <a:lnTo>
                    <a:pt x="169" y="1238"/>
                  </a:lnTo>
                  <a:lnTo>
                    <a:pt x="171" y="1238"/>
                  </a:lnTo>
                  <a:lnTo>
                    <a:pt x="171" y="1240"/>
                  </a:lnTo>
                  <a:lnTo>
                    <a:pt x="172" y="1240"/>
                  </a:lnTo>
                  <a:lnTo>
                    <a:pt x="173" y="1240"/>
                  </a:lnTo>
                  <a:lnTo>
                    <a:pt x="174" y="1240"/>
                  </a:lnTo>
                  <a:lnTo>
                    <a:pt x="174" y="1247"/>
                  </a:lnTo>
                  <a:lnTo>
                    <a:pt x="176" y="1274"/>
                  </a:lnTo>
                  <a:lnTo>
                    <a:pt x="177" y="1345"/>
                  </a:lnTo>
                  <a:lnTo>
                    <a:pt x="178" y="1452"/>
                  </a:lnTo>
                  <a:lnTo>
                    <a:pt x="178" y="1579"/>
                  </a:lnTo>
                  <a:lnTo>
                    <a:pt x="179" y="1689"/>
                  </a:lnTo>
                  <a:lnTo>
                    <a:pt x="180" y="1761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54"/>
                  </a:lnTo>
                  <a:lnTo>
                    <a:pt x="185" y="1712"/>
                  </a:lnTo>
                  <a:lnTo>
                    <a:pt x="185" y="1640"/>
                  </a:lnTo>
                  <a:lnTo>
                    <a:pt x="187" y="1472"/>
                  </a:lnTo>
                  <a:lnTo>
                    <a:pt x="188" y="1144"/>
                  </a:lnTo>
                  <a:lnTo>
                    <a:pt x="189" y="738"/>
                  </a:lnTo>
                  <a:lnTo>
                    <a:pt x="189" y="392"/>
                  </a:lnTo>
                  <a:lnTo>
                    <a:pt x="190" y="271"/>
                  </a:lnTo>
                  <a:lnTo>
                    <a:pt x="192" y="385"/>
                  </a:lnTo>
                  <a:lnTo>
                    <a:pt x="193" y="615"/>
                  </a:lnTo>
                  <a:lnTo>
                    <a:pt x="193" y="829"/>
                  </a:lnTo>
                  <a:lnTo>
                    <a:pt x="194" y="976"/>
                  </a:lnTo>
                  <a:lnTo>
                    <a:pt x="195" y="1063"/>
                  </a:lnTo>
                  <a:lnTo>
                    <a:pt x="197" y="1112"/>
                  </a:lnTo>
                  <a:lnTo>
                    <a:pt x="197" y="1140"/>
                  </a:lnTo>
                  <a:lnTo>
                    <a:pt x="198" y="1159"/>
                  </a:lnTo>
                  <a:lnTo>
                    <a:pt x="199" y="1171"/>
                  </a:lnTo>
                  <a:lnTo>
                    <a:pt x="200" y="1181"/>
                  </a:lnTo>
                  <a:lnTo>
                    <a:pt x="200" y="1188"/>
                  </a:lnTo>
                  <a:lnTo>
                    <a:pt x="202" y="1194"/>
                  </a:lnTo>
                  <a:lnTo>
                    <a:pt x="203" y="1199"/>
                  </a:lnTo>
                  <a:lnTo>
                    <a:pt x="204" y="1204"/>
                  </a:lnTo>
                  <a:lnTo>
                    <a:pt x="204" y="1207"/>
                  </a:lnTo>
                  <a:lnTo>
                    <a:pt x="205" y="1210"/>
                  </a:lnTo>
                  <a:lnTo>
                    <a:pt x="207" y="1210"/>
                  </a:lnTo>
                  <a:lnTo>
                    <a:pt x="208" y="1204"/>
                  </a:lnTo>
                  <a:lnTo>
                    <a:pt x="208" y="1195"/>
                  </a:lnTo>
                  <a:lnTo>
                    <a:pt x="209" y="1188"/>
                  </a:lnTo>
                  <a:lnTo>
                    <a:pt x="210" y="1185"/>
                  </a:lnTo>
                  <a:lnTo>
                    <a:pt x="211" y="1191"/>
                  </a:lnTo>
                  <a:lnTo>
                    <a:pt x="211" y="1202"/>
                  </a:lnTo>
                  <a:lnTo>
                    <a:pt x="213" y="1214"/>
                  </a:lnTo>
                  <a:lnTo>
                    <a:pt x="214" y="1222"/>
                  </a:lnTo>
                  <a:lnTo>
                    <a:pt x="215" y="1228"/>
                  </a:lnTo>
                  <a:lnTo>
                    <a:pt x="215" y="1232"/>
                  </a:lnTo>
                  <a:lnTo>
                    <a:pt x="216" y="1235"/>
                  </a:lnTo>
                  <a:lnTo>
                    <a:pt x="218" y="1235"/>
                  </a:lnTo>
                  <a:lnTo>
                    <a:pt x="219" y="1236"/>
                  </a:lnTo>
                  <a:lnTo>
                    <a:pt x="219" y="1236"/>
                  </a:lnTo>
                  <a:lnTo>
                    <a:pt x="220" y="1236"/>
                  </a:lnTo>
                  <a:lnTo>
                    <a:pt x="221" y="1236"/>
                  </a:lnTo>
                  <a:lnTo>
                    <a:pt x="223" y="1235"/>
                  </a:lnTo>
                  <a:lnTo>
                    <a:pt x="223" y="1233"/>
                  </a:lnTo>
                  <a:lnTo>
                    <a:pt x="224" y="1233"/>
                  </a:lnTo>
                  <a:lnTo>
                    <a:pt x="225" y="1232"/>
                  </a:lnTo>
                  <a:lnTo>
                    <a:pt x="226" y="1230"/>
                  </a:lnTo>
                  <a:lnTo>
                    <a:pt x="228" y="1228"/>
                  </a:lnTo>
                  <a:lnTo>
                    <a:pt x="228" y="1225"/>
                  </a:lnTo>
                  <a:lnTo>
                    <a:pt x="229" y="1221"/>
                  </a:lnTo>
                  <a:lnTo>
                    <a:pt x="230" y="1216"/>
                  </a:lnTo>
                  <a:lnTo>
                    <a:pt x="231" y="1207"/>
                  </a:lnTo>
                  <a:lnTo>
                    <a:pt x="231" y="1197"/>
                  </a:lnTo>
                  <a:lnTo>
                    <a:pt x="233" y="1189"/>
                  </a:lnTo>
                  <a:lnTo>
                    <a:pt x="234" y="1183"/>
                  </a:lnTo>
                  <a:lnTo>
                    <a:pt x="235" y="1179"/>
                  </a:lnTo>
                  <a:lnTo>
                    <a:pt x="235" y="1165"/>
                  </a:lnTo>
                  <a:lnTo>
                    <a:pt x="236" y="1107"/>
                  </a:lnTo>
                  <a:lnTo>
                    <a:pt x="238" y="937"/>
                  </a:lnTo>
                  <a:lnTo>
                    <a:pt x="239" y="608"/>
                  </a:lnTo>
                  <a:lnTo>
                    <a:pt x="239" y="169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290"/>
                  </a:lnTo>
                  <a:lnTo>
                    <a:pt x="244" y="723"/>
                  </a:lnTo>
                  <a:lnTo>
                    <a:pt x="245" y="1041"/>
                  </a:lnTo>
                  <a:lnTo>
                    <a:pt x="246" y="1211"/>
                  </a:lnTo>
                  <a:lnTo>
                    <a:pt x="246" y="1276"/>
                  </a:lnTo>
                  <a:lnTo>
                    <a:pt x="247" y="1287"/>
                  </a:lnTo>
                  <a:lnTo>
                    <a:pt x="249" y="1282"/>
                  </a:lnTo>
                  <a:lnTo>
                    <a:pt x="250" y="1274"/>
                  </a:lnTo>
                  <a:lnTo>
                    <a:pt x="250" y="1269"/>
                  </a:lnTo>
                  <a:lnTo>
                    <a:pt x="251" y="1266"/>
                  </a:lnTo>
                  <a:lnTo>
                    <a:pt x="252" y="1262"/>
                  </a:lnTo>
                  <a:lnTo>
                    <a:pt x="254" y="1260"/>
                  </a:lnTo>
                  <a:lnTo>
                    <a:pt x="254" y="1256"/>
                  </a:lnTo>
                  <a:lnTo>
                    <a:pt x="255" y="1252"/>
                  </a:lnTo>
                  <a:lnTo>
                    <a:pt x="256" y="1247"/>
                  </a:lnTo>
                  <a:lnTo>
                    <a:pt x="257" y="1242"/>
                  </a:lnTo>
                  <a:lnTo>
                    <a:pt x="257" y="1237"/>
                  </a:lnTo>
                  <a:lnTo>
                    <a:pt x="259" y="1233"/>
                  </a:lnTo>
                  <a:lnTo>
                    <a:pt x="260" y="1231"/>
                  </a:lnTo>
                  <a:lnTo>
                    <a:pt x="261" y="1228"/>
                  </a:lnTo>
                  <a:lnTo>
                    <a:pt x="261" y="1227"/>
                  </a:lnTo>
                  <a:lnTo>
                    <a:pt x="262" y="1226"/>
                  </a:lnTo>
                  <a:lnTo>
                    <a:pt x="264" y="1225"/>
                  </a:lnTo>
                  <a:lnTo>
                    <a:pt x="265" y="1224"/>
                  </a:lnTo>
                  <a:lnTo>
                    <a:pt x="265" y="1224"/>
                  </a:lnTo>
                  <a:lnTo>
                    <a:pt x="266" y="1222"/>
                  </a:lnTo>
                  <a:lnTo>
                    <a:pt x="267" y="1222"/>
                  </a:lnTo>
                  <a:lnTo>
                    <a:pt x="269" y="1224"/>
                  </a:lnTo>
                  <a:lnTo>
                    <a:pt x="269" y="1224"/>
                  </a:lnTo>
                  <a:lnTo>
                    <a:pt x="270" y="1224"/>
                  </a:lnTo>
                  <a:lnTo>
                    <a:pt x="271" y="1224"/>
                  </a:lnTo>
                  <a:lnTo>
                    <a:pt x="272" y="1224"/>
                  </a:lnTo>
                  <a:lnTo>
                    <a:pt x="272" y="1224"/>
                  </a:lnTo>
                  <a:lnTo>
                    <a:pt x="274" y="1222"/>
                  </a:lnTo>
                  <a:lnTo>
                    <a:pt x="275" y="1222"/>
                  </a:lnTo>
                  <a:lnTo>
                    <a:pt x="276" y="1224"/>
                  </a:lnTo>
                  <a:lnTo>
                    <a:pt x="276" y="1225"/>
                  </a:lnTo>
                  <a:lnTo>
                    <a:pt x="277" y="1227"/>
                  </a:lnTo>
                  <a:lnTo>
                    <a:pt x="279" y="1228"/>
                  </a:lnTo>
                  <a:lnTo>
                    <a:pt x="280" y="1230"/>
                  </a:lnTo>
                  <a:lnTo>
                    <a:pt x="281" y="1231"/>
                  </a:lnTo>
                  <a:lnTo>
                    <a:pt x="281" y="1232"/>
                  </a:lnTo>
                  <a:lnTo>
                    <a:pt x="282" y="1233"/>
                  </a:lnTo>
                  <a:lnTo>
                    <a:pt x="283" y="1235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6" y="1237"/>
                  </a:lnTo>
                  <a:lnTo>
                    <a:pt x="287" y="1238"/>
                  </a:lnTo>
                  <a:lnTo>
                    <a:pt x="288" y="1238"/>
                  </a:lnTo>
                  <a:lnTo>
                    <a:pt x="288" y="1238"/>
                  </a:lnTo>
                  <a:lnTo>
                    <a:pt x="290" y="1237"/>
                  </a:lnTo>
                  <a:lnTo>
                    <a:pt x="291" y="1236"/>
                  </a:lnTo>
                  <a:lnTo>
                    <a:pt x="292" y="1236"/>
                  </a:lnTo>
                  <a:lnTo>
                    <a:pt x="292" y="1235"/>
                  </a:lnTo>
                  <a:lnTo>
                    <a:pt x="293" y="1233"/>
                  </a:lnTo>
                  <a:lnTo>
                    <a:pt x="295" y="1232"/>
                  </a:lnTo>
                  <a:lnTo>
                    <a:pt x="296" y="1235"/>
                  </a:lnTo>
                  <a:lnTo>
                    <a:pt x="296" y="1243"/>
                  </a:lnTo>
                  <a:lnTo>
                    <a:pt x="297" y="1258"/>
                  </a:lnTo>
                  <a:lnTo>
                    <a:pt x="298" y="1276"/>
                  </a:lnTo>
                  <a:lnTo>
                    <a:pt x="300" y="1283"/>
                  </a:lnTo>
                  <a:lnTo>
                    <a:pt x="300" y="1277"/>
                  </a:lnTo>
                  <a:lnTo>
                    <a:pt x="301" y="1261"/>
                  </a:lnTo>
                  <a:lnTo>
                    <a:pt x="302" y="1241"/>
                  </a:lnTo>
                  <a:lnTo>
                    <a:pt x="303" y="1224"/>
                  </a:lnTo>
                  <a:lnTo>
                    <a:pt x="303" y="1209"/>
                  </a:lnTo>
                  <a:lnTo>
                    <a:pt x="305" y="1190"/>
                  </a:lnTo>
                  <a:lnTo>
                    <a:pt x="306" y="1169"/>
                  </a:lnTo>
                  <a:lnTo>
                    <a:pt x="307" y="1149"/>
                  </a:lnTo>
                  <a:lnTo>
                    <a:pt x="307" y="1135"/>
                  </a:lnTo>
                  <a:lnTo>
                    <a:pt x="308" y="1133"/>
                  </a:lnTo>
                  <a:lnTo>
                    <a:pt x="310" y="1139"/>
                  </a:lnTo>
                  <a:lnTo>
                    <a:pt x="311" y="1152"/>
                  </a:lnTo>
                  <a:lnTo>
                    <a:pt x="311" y="1168"/>
                  </a:lnTo>
                  <a:lnTo>
                    <a:pt x="312" y="1181"/>
                  </a:lnTo>
                  <a:lnTo>
                    <a:pt x="313" y="1192"/>
                  </a:lnTo>
                  <a:lnTo>
                    <a:pt x="315" y="1201"/>
                  </a:lnTo>
                  <a:lnTo>
                    <a:pt x="315" y="1206"/>
                  </a:lnTo>
                  <a:lnTo>
                    <a:pt x="316" y="1209"/>
                  </a:lnTo>
                  <a:lnTo>
                    <a:pt x="317" y="1210"/>
                  </a:lnTo>
                  <a:lnTo>
                    <a:pt x="318" y="1210"/>
                  </a:lnTo>
                  <a:lnTo>
                    <a:pt x="318" y="1206"/>
                  </a:lnTo>
                  <a:lnTo>
                    <a:pt x="319" y="1199"/>
                  </a:lnTo>
                  <a:lnTo>
                    <a:pt x="321" y="1189"/>
                  </a:lnTo>
                  <a:lnTo>
                    <a:pt x="322" y="1180"/>
                  </a:lnTo>
                  <a:lnTo>
                    <a:pt x="322" y="1171"/>
                  </a:lnTo>
                  <a:lnTo>
                    <a:pt x="323" y="1166"/>
                  </a:lnTo>
                  <a:lnTo>
                    <a:pt x="324" y="1168"/>
                  </a:lnTo>
                  <a:lnTo>
                    <a:pt x="326" y="1175"/>
                  </a:lnTo>
                  <a:lnTo>
                    <a:pt x="326" y="1189"/>
                  </a:lnTo>
                  <a:lnTo>
                    <a:pt x="327" y="1204"/>
                  </a:lnTo>
                  <a:lnTo>
                    <a:pt x="328" y="1214"/>
                  </a:lnTo>
                  <a:lnTo>
                    <a:pt x="329" y="1219"/>
                  </a:lnTo>
                  <a:lnTo>
                    <a:pt x="329" y="1217"/>
                  </a:lnTo>
                  <a:lnTo>
                    <a:pt x="331" y="1209"/>
                  </a:lnTo>
                  <a:lnTo>
                    <a:pt x="332" y="1192"/>
                  </a:lnTo>
                  <a:lnTo>
                    <a:pt x="333" y="1173"/>
                  </a:lnTo>
                  <a:lnTo>
                    <a:pt x="333" y="1160"/>
                  </a:lnTo>
                  <a:lnTo>
                    <a:pt x="334" y="1169"/>
                  </a:lnTo>
                  <a:lnTo>
                    <a:pt x="336" y="1196"/>
                  </a:lnTo>
                  <a:lnTo>
                    <a:pt x="337" y="1227"/>
                  </a:lnTo>
                  <a:lnTo>
                    <a:pt x="338" y="1252"/>
                  </a:lnTo>
                  <a:lnTo>
                    <a:pt x="338" y="1266"/>
                  </a:lnTo>
                  <a:lnTo>
                    <a:pt x="339" y="1272"/>
                  </a:lnTo>
                  <a:lnTo>
                    <a:pt x="341" y="1273"/>
                  </a:lnTo>
                  <a:lnTo>
                    <a:pt x="342" y="1272"/>
                  </a:lnTo>
                  <a:lnTo>
                    <a:pt x="342" y="1269"/>
                  </a:lnTo>
                  <a:lnTo>
                    <a:pt x="343" y="1266"/>
                  </a:lnTo>
                  <a:lnTo>
                    <a:pt x="344" y="1263"/>
                  </a:lnTo>
                  <a:lnTo>
                    <a:pt x="346" y="1260"/>
                  </a:lnTo>
                  <a:lnTo>
                    <a:pt x="346" y="1256"/>
                  </a:lnTo>
                  <a:lnTo>
                    <a:pt x="347" y="1252"/>
                  </a:lnTo>
                  <a:lnTo>
                    <a:pt x="348" y="1247"/>
                  </a:lnTo>
                  <a:lnTo>
                    <a:pt x="349" y="1242"/>
                  </a:lnTo>
                  <a:lnTo>
                    <a:pt x="349" y="1236"/>
                  </a:lnTo>
                  <a:lnTo>
                    <a:pt x="351" y="1228"/>
                  </a:lnTo>
                  <a:lnTo>
                    <a:pt x="352" y="1222"/>
                  </a:lnTo>
                  <a:lnTo>
                    <a:pt x="353" y="1217"/>
                  </a:lnTo>
                  <a:lnTo>
                    <a:pt x="353" y="1214"/>
                  </a:lnTo>
                  <a:lnTo>
                    <a:pt x="354" y="1214"/>
                  </a:lnTo>
                  <a:lnTo>
                    <a:pt x="355" y="1216"/>
                  </a:lnTo>
                  <a:lnTo>
                    <a:pt x="357" y="1221"/>
                  </a:lnTo>
                  <a:lnTo>
                    <a:pt x="357" y="1226"/>
                  </a:lnTo>
                  <a:lnTo>
                    <a:pt x="358" y="1231"/>
                  </a:lnTo>
                  <a:lnTo>
                    <a:pt x="359" y="1235"/>
                  </a:lnTo>
                  <a:lnTo>
                    <a:pt x="360" y="1236"/>
                  </a:lnTo>
                  <a:lnTo>
                    <a:pt x="360" y="1236"/>
                  </a:lnTo>
                  <a:lnTo>
                    <a:pt x="362" y="1235"/>
                  </a:lnTo>
                  <a:lnTo>
                    <a:pt x="363" y="1232"/>
                  </a:lnTo>
                  <a:lnTo>
                    <a:pt x="364" y="1227"/>
                  </a:lnTo>
                  <a:lnTo>
                    <a:pt x="364" y="1221"/>
                  </a:lnTo>
                  <a:lnTo>
                    <a:pt x="365" y="1215"/>
                  </a:lnTo>
                  <a:lnTo>
                    <a:pt x="367" y="1211"/>
                  </a:lnTo>
                  <a:lnTo>
                    <a:pt x="368" y="1210"/>
                  </a:lnTo>
                  <a:lnTo>
                    <a:pt x="368" y="1212"/>
                  </a:lnTo>
                  <a:lnTo>
                    <a:pt x="369" y="1216"/>
                  </a:lnTo>
                  <a:lnTo>
                    <a:pt x="370" y="1220"/>
                  </a:lnTo>
                  <a:lnTo>
                    <a:pt x="372" y="1222"/>
                  </a:lnTo>
                  <a:lnTo>
                    <a:pt x="372" y="1224"/>
                  </a:lnTo>
                  <a:lnTo>
                    <a:pt x="373" y="1222"/>
                  </a:lnTo>
                  <a:lnTo>
                    <a:pt x="374" y="1221"/>
                  </a:lnTo>
                  <a:lnTo>
                    <a:pt x="375" y="1219"/>
                  </a:lnTo>
                  <a:lnTo>
                    <a:pt x="375" y="1215"/>
                  </a:lnTo>
                  <a:lnTo>
                    <a:pt x="377" y="1212"/>
                  </a:lnTo>
                  <a:lnTo>
                    <a:pt x="378" y="1210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80" y="1206"/>
                  </a:lnTo>
                  <a:lnTo>
                    <a:pt x="382" y="1206"/>
                  </a:lnTo>
                  <a:lnTo>
                    <a:pt x="383" y="1209"/>
                  </a:lnTo>
                  <a:lnTo>
                    <a:pt x="383" y="1215"/>
                  </a:lnTo>
                  <a:lnTo>
                    <a:pt x="384" y="1224"/>
                  </a:lnTo>
                  <a:lnTo>
                    <a:pt x="385" y="1232"/>
                  </a:lnTo>
                  <a:lnTo>
                    <a:pt x="387" y="1238"/>
                  </a:lnTo>
                  <a:lnTo>
                    <a:pt x="387" y="1240"/>
                  </a:lnTo>
                  <a:lnTo>
                    <a:pt x="388" y="1233"/>
                  </a:lnTo>
                  <a:lnTo>
                    <a:pt x="389" y="1221"/>
                  </a:lnTo>
                  <a:lnTo>
                    <a:pt x="390" y="1209"/>
                  </a:lnTo>
                  <a:lnTo>
                    <a:pt x="390" y="1206"/>
                  </a:lnTo>
                  <a:lnTo>
                    <a:pt x="391" y="1212"/>
                  </a:lnTo>
                  <a:lnTo>
                    <a:pt x="393" y="1222"/>
                  </a:lnTo>
                  <a:lnTo>
                    <a:pt x="394" y="1231"/>
                  </a:lnTo>
                  <a:lnTo>
                    <a:pt x="395" y="1237"/>
                  </a:lnTo>
                  <a:lnTo>
                    <a:pt x="395" y="1241"/>
                  </a:lnTo>
                  <a:lnTo>
                    <a:pt x="396" y="1242"/>
                  </a:lnTo>
                  <a:lnTo>
                    <a:pt x="398" y="1243"/>
                  </a:lnTo>
                  <a:lnTo>
                    <a:pt x="399" y="1243"/>
                  </a:lnTo>
                  <a:lnTo>
                    <a:pt x="399" y="1242"/>
                  </a:lnTo>
                  <a:lnTo>
                    <a:pt x="400" y="1241"/>
                  </a:lnTo>
                  <a:lnTo>
                    <a:pt x="401" y="1240"/>
                  </a:lnTo>
                  <a:lnTo>
                    <a:pt x="403" y="1240"/>
                  </a:lnTo>
                  <a:lnTo>
                    <a:pt x="403" y="1238"/>
                  </a:lnTo>
                  <a:lnTo>
                    <a:pt x="404" y="1238"/>
                  </a:lnTo>
                  <a:lnTo>
                    <a:pt x="405" y="1238"/>
                  </a:lnTo>
                  <a:lnTo>
                    <a:pt x="406" y="1238"/>
                  </a:lnTo>
                  <a:lnTo>
                    <a:pt x="406" y="1238"/>
                  </a:lnTo>
                  <a:lnTo>
                    <a:pt x="408" y="1237"/>
                  </a:lnTo>
                  <a:lnTo>
                    <a:pt x="409" y="1237"/>
                  </a:lnTo>
                  <a:lnTo>
                    <a:pt x="410" y="1236"/>
                  </a:lnTo>
                  <a:lnTo>
                    <a:pt x="410" y="1236"/>
                  </a:lnTo>
                  <a:lnTo>
                    <a:pt x="411" y="1236"/>
                  </a:lnTo>
                  <a:lnTo>
                    <a:pt x="413" y="1235"/>
                  </a:lnTo>
                  <a:lnTo>
                    <a:pt x="414" y="1235"/>
                  </a:lnTo>
                  <a:lnTo>
                    <a:pt x="414" y="1235"/>
                  </a:lnTo>
                  <a:lnTo>
                    <a:pt x="415" y="1233"/>
                  </a:lnTo>
                  <a:lnTo>
                    <a:pt x="416" y="1233"/>
                  </a:lnTo>
                  <a:lnTo>
                    <a:pt x="418" y="1233"/>
                  </a:lnTo>
                  <a:lnTo>
                    <a:pt x="418" y="1233"/>
                  </a:lnTo>
                  <a:lnTo>
                    <a:pt x="419" y="1232"/>
                  </a:lnTo>
                  <a:lnTo>
                    <a:pt x="420" y="1232"/>
                  </a:lnTo>
                  <a:lnTo>
                    <a:pt x="421" y="1231"/>
                  </a:lnTo>
                  <a:lnTo>
                    <a:pt x="421" y="1231"/>
                  </a:lnTo>
                  <a:lnTo>
                    <a:pt x="423" y="1230"/>
                  </a:lnTo>
                  <a:lnTo>
                    <a:pt x="424" y="1230"/>
                  </a:lnTo>
                  <a:lnTo>
                    <a:pt x="425" y="1230"/>
                  </a:lnTo>
                  <a:lnTo>
                    <a:pt x="425" y="1231"/>
                  </a:lnTo>
                  <a:lnTo>
                    <a:pt x="426" y="1228"/>
                  </a:lnTo>
                  <a:lnTo>
                    <a:pt x="427" y="1222"/>
                  </a:lnTo>
                  <a:lnTo>
                    <a:pt x="429" y="1212"/>
                  </a:lnTo>
                  <a:lnTo>
                    <a:pt x="429" y="1200"/>
                  </a:lnTo>
                  <a:lnTo>
                    <a:pt x="430" y="1188"/>
                  </a:lnTo>
                  <a:lnTo>
                    <a:pt x="431" y="1176"/>
                  </a:lnTo>
                  <a:lnTo>
                    <a:pt x="432" y="1173"/>
                  </a:lnTo>
                  <a:lnTo>
                    <a:pt x="432" y="1184"/>
                  </a:lnTo>
                  <a:lnTo>
                    <a:pt x="434" y="1207"/>
                  </a:lnTo>
                  <a:lnTo>
                    <a:pt x="435" y="1233"/>
                  </a:lnTo>
                  <a:lnTo>
                    <a:pt x="436" y="1253"/>
                  </a:lnTo>
                  <a:lnTo>
                    <a:pt x="436" y="1263"/>
                  </a:lnTo>
                  <a:lnTo>
                    <a:pt x="437" y="1267"/>
                  </a:lnTo>
                  <a:lnTo>
                    <a:pt x="439" y="1268"/>
                  </a:lnTo>
                  <a:lnTo>
                    <a:pt x="440" y="1266"/>
                  </a:lnTo>
                  <a:lnTo>
                    <a:pt x="440" y="1265"/>
                  </a:lnTo>
                  <a:lnTo>
                    <a:pt x="441" y="1262"/>
                  </a:lnTo>
                  <a:lnTo>
                    <a:pt x="442" y="1258"/>
                  </a:lnTo>
                  <a:lnTo>
                    <a:pt x="444" y="1256"/>
                  </a:lnTo>
                  <a:lnTo>
                    <a:pt x="444" y="1253"/>
                  </a:lnTo>
                  <a:lnTo>
                    <a:pt x="445" y="1250"/>
                  </a:lnTo>
                  <a:lnTo>
                    <a:pt x="446" y="1247"/>
                  </a:lnTo>
                  <a:lnTo>
                    <a:pt x="447" y="1245"/>
                  </a:lnTo>
                  <a:lnTo>
                    <a:pt x="449" y="1243"/>
                  </a:lnTo>
                  <a:lnTo>
                    <a:pt x="449" y="1242"/>
                  </a:lnTo>
                  <a:lnTo>
                    <a:pt x="450" y="1241"/>
                  </a:lnTo>
                  <a:lnTo>
                    <a:pt x="451" y="1240"/>
                  </a:lnTo>
                  <a:lnTo>
                    <a:pt x="452" y="1238"/>
                  </a:lnTo>
                  <a:lnTo>
                    <a:pt x="452" y="1238"/>
                  </a:lnTo>
                  <a:lnTo>
                    <a:pt x="454" y="1238"/>
                  </a:lnTo>
                  <a:lnTo>
                    <a:pt x="455" y="1237"/>
                  </a:lnTo>
                  <a:lnTo>
                    <a:pt x="456" y="1237"/>
                  </a:lnTo>
                  <a:lnTo>
                    <a:pt x="456" y="1237"/>
                  </a:lnTo>
                  <a:lnTo>
                    <a:pt x="457" y="1237"/>
                  </a:lnTo>
                  <a:lnTo>
                    <a:pt x="459" y="1237"/>
                  </a:lnTo>
                  <a:lnTo>
                    <a:pt x="460" y="1237"/>
                  </a:lnTo>
                  <a:lnTo>
                    <a:pt x="460" y="1237"/>
                  </a:lnTo>
                  <a:lnTo>
                    <a:pt x="461" y="1237"/>
                  </a:lnTo>
                  <a:lnTo>
                    <a:pt x="462" y="1237"/>
                  </a:lnTo>
                  <a:lnTo>
                    <a:pt x="463" y="1237"/>
                  </a:lnTo>
                  <a:lnTo>
                    <a:pt x="463" y="1237"/>
                  </a:lnTo>
                  <a:lnTo>
                    <a:pt x="465" y="1237"/>
                  </a:lnTo>
                  <a:lnTo>
                    <a:pt x="466" y="1236"/>
                  </a:lnTo>
                  <a:lnTo>
                    <a:pt x="467" y="1236"/>
                  </a:lnTo>
                  <a:lnTo>
                    <a:pt x="467" y="1235"/>
                  </a:lnTo>
                  <a:lnTo>
                    <a:pt x="468" y="1235"/>
                  </a:lnTo>
                  <a:lnTo>
                    <a:pt x="470" y="1233"/>
                  </a:lnTo>
                  <a:lnTo>
                    <a:pt x="471" y="1233"/>
                  </a:lnTo>
                  <a:lnTo>
                    <a:pt x="471" y="1233"/>
                  </a:lnTo>
                  <a:lnTo>
                    <a:pt x="472" y="1232"/>
                  </a:lnTo>
                  <a:lnTo>
                    <a:pt x="473" y="1232"/>
                  </a:lnTo>
                  <a:lnTo>
                    <a:pt x="475" y="1232"/>
                  </a:lnTo>
                  <a:lnTo>
                    <a:pt x="475" y="1232"/>
                  </a:lnTo>
                  <a:lnTo>
                    <a:pt x="476" y="1232"/>
                  </a:lnTo>
                  <a:lnTo>
                    <a:pt x="477" y="1232"/>
                  </a:lnTo>
                  <a:lnTo>
                    <a:pt x="478" y="1232"/>
                  </a:lnTo>
                  <a:lnTo>
                    <a:pt x="478" y="1232"/>
                  </a:lnTo>
                  <a:lnTo>
                    <a:pt x="480" y="1233"/>
                  </a:lnTo>
                  <a:lnTo>
                    <a:pt x="481" y="1233"/>
                  </a:lnTo>
                  <a:lnTo>
                    <a:pt x="482" y="1236"/>
                  </a:lnTo>
                  <a:lnTo>
                    <a:pt x="482" y="1236"/>
                  </a:lnTo>
                  <a:lnTo>
                    <a:pt x="483" y="1237"/>
                  </a:lnTo>
                  <a:lnTo>
                    <a:pt x="485" y="1237"/>
                  </a:lnTo>
                  <a:lnTo>
                    <a:pt x="486" y="1238"/>
                  </a:lnTo>
                  <a:lnTo>
                    <a:pt x="486" y="1238"/>
                  </a:lnTo>
                  <a:lnTo>
                    <a:pt x="487" y="1238"/>
                  </a:lnTo>
                  <a:lnTo>
                    <a:pt x="488" y="1238"/>
                  </a:lnTo>
                  <a:lnTo>
                    <a:pt x="490" y="1238"/>
                  </a:lnTo>
                  <a:lnTo>
                    <a:pt x="490" y="1238"/>
                  </a:lnTo>
                  <a:lnTo>
                    <a:pt x="491" y="1238"/>
                  </a:lnTo>
                  <a:lnTo>
                    <a:pt x="492" y="1238"/>
                  </a:lnTo>
                  <a:lnTo>
                    <a:pt x="493" y="1238"/>
                  </a:lnTo>
                  <a:lnTo>
                    <a:pt x="493" y="1238"/>
                  </a:lnTo>
                  <a:lnTo>
                    <a:pt x="495" y="1238"/>
                  </a:lnTo>
                  <a:lnTo>
                    <a:pt x="496" y="1238"/>
                  </a:lnTo>
                  <a:lnTo>
                    <a:pt x="497" y="1237"/>
                  </a:lnTo>
                  <a:lnTo>
                    <a:pt x="497" y="1236"/>
                  </a:lnTo>
                  <a:lnTo>
                    <a:pt x="498" y="1231"/>
                  </a:lnTo>
                  <a:lnTo>
                    <a:pt x="499" y="1222"/>
                  </a:lnTo>
                  <a:lnTo>
                    <a:pt x="501" y="1204"/>
                  </a:lnTo>
                  <a:lnTo>
                    <a:pt x="501" y="1171"/>
                  </a:lnTo>
                  <a:lnTo>
                    <a:pt x="502" y="1124"/>
                  </a:lnTo>
                  <a:lnTo>
                    <a:pt x="503" y="1062"/>
                  </a:lnTo>
                  <a:lnTo>
                    <a:pt x="504" y="993"/>
                  </a:lnTo>
                  <a:lnTo>
                    <a:pt x="506" y="927"/>
                  </a:lnTo>
                  <a:lnTo>
                    <a:pt x="506" y="890"/>
                  </a:lnTo>
                  <a:lnTo>
                    <a:pt x="507" y="853"/>
                  </a:lnTo>
                  <a:lnTo>
                    <a:pt x="508" y="845"/>
                  </a:lnTo>
                  <a:lnTo>
                    <a:pt x="509" y="862"/>
                  </a:lnTo>
                  <a:lnTo>
                    <a:pt x="509" y="902"/>
                  </a:lnTo>
                  <a:lnTo>
                    <a:pt x="511" y="954"/>
                  </a:lnTo>
                  <a:lnTo>
                    <a:pt x="512" y="1010"/>
                  </a:lnTo>
                  <a:lnTo>
                    <a:pt x="513" y="1062"/>
                  </a:lnTo>
                  <a:lnTo>
                    <a:pt x="513" y="1107"/>
                  </a:lnTo>
                  <a:lnTo>
                    <a:pt x="514" y="1142"/>
                  </a:lnTo>
                  <a:lnTo>
                    <a:pt x="516" y="1169"/>
                  </a:lnTo>
                  <a:lnTo>
                    <a:pt x="517" y="1189"/>
                  </a:lnTo>
                  <a:lnTo>
                    <a:pt x="517" y="1202"/>
                  </a:lnTo>
                  <a:lnTo>
                    <a:pt x="518" y="1212"/>
                  </a:lnTo>
                  <a:lnTo>
                    <a:pt x="519" y="1217"/>
                  </a:lnTo>
                  <a:lnTo>
                    <a:pt x="521" y="1221"/>
                  </a:lnTo>
                  <a:lnTo>
                    <a:pt x="521" y="1224"/>
                  </a:lnTo>
                  <a:lnTo>
                    <a:pt x="522" y="1224"/>
                  </a:lnTo>
                  <a:lnTo>
                    <a:pt x="523" y="1224"/>
                  </a:lnTo>
                  <a:lnTo>
                    <a:pt x="524" y="1224"/>
                  </a:lnTo>
                  <a:lnTo>
                    <a:pt x="524" y="1222"/>
                  </a:lnTo>
                  <a:lnTo>
                    <a:pt x="526" y="1221"/>
                  </a:lnTo>
                  <a:lnTo>
                    <a:pt x="527" y="1221"/>
                  </a:lnTo>
                  <a:lnTo>
                    <a:pt x="528" y="1221"/>
                  </a:lnTo>
                  <a:lnTo>
                    <a:pt x="528" y="1222"/>
                  </a:lnTo>
                  <a:lnTo>
                    <a:pt x="529" y="1224"/>
                  </a:lnTo>
                  <a:lnTo>
                    <a:pt x="531" y="1226"/>
                  </a:lnTo>
                  <a:lnTo>
                    <a:pt x="532" y="1228"/>
                  </a:lnTo>
                  <a:lnTo>
                    <a:pt x="532" y="1230"/>
                  </a:lnTo>
                  <a:lnTo>
                    <a:pt x="533" y="1231"/>
                  </a:lnTo>
                  <a:lnTo>
                    <a:pt x="534" y="1231"/>
                  </a:lnTo>
                  <a:lnTo>
                    <a:pt x="535" y="1231"/>
                  </a:lnTo>
                  <a:lnTo>
                    <a:pt x="535" y="1230"/>
                  </a:lnTo>
                  <a:lnTo>
                    <a:pt x="537" y="1230"/>
                  </a:lnTo>
                  <a:lnTo>
                    <a:pt x="538" y="1228"/>
                  </a:lnTo>
                  <a:lnTo>
                    <a:pt x="539" y="1228"/>
                  </a:lnTo>
                  <a:lnTo>
                    <a:pt x="539" y="1228"/>
                  </a:lnTo>
                  <a:lnTo>
                    <a:pt x="540" y="1228"/>
                  </a:lnTo>
                  <a:lnTo>
                    <a:pt x="542" y="1228"/>
                  </a:lnTo>
                  <a:lnTo>
                    <a:pt x="543" y="1228"/>
                  </a:lnTo>
                  <a:lnTo>
                    <a:pt x="543" y="1230"/>
                  </a:lnTo>
                  <a:lnTo>
                    <a:pt x="544" y="1230"/>
                  </a:lnTo>
                  <a:lnTo>
                    <a:pt x="545" y="1230"/>
                  </a:lnTo>
                  <a:lnTo>
                    <a:pt x="547" y="1230"/>
                  </a:lnTo>
                  <a:lnTo>
                    <a:pt x="547" y="1230"/>
                  </a:lnTo>
                  <a:lnTo>
                    <a:pt x="548" y="1231"/>
                  </a:lnTo>
                  <a:lnTo>
                    <a:pt x="549" y="1232"/>
                  </a:lnTo>
                  <a:lnTo>
                    <a:pt x="550" y="1232"/>
                  </a:lnTo>
                  <a:lnTo>
                    <a:pt x="550" y="1233"/>
                  </a:lnTo>
                  <a:lnTo>
                    <a:pt x="552" y="1233"/>
                  </a:lnTo>
                  <a:lnTo>
                    <a:pt x="553" y="1235"/>
                  </a:lnTo>
                  <a:lnTo>
                    <a:pt x="554" y="1235"/>
                  </a:lnTo>
                  <a:lnTo>
                    <a:pt x="554" y="1235"/>
                  </a:lnTo>
                  <a:lnTo>
                    <a:pt x="555" y="1235"/>
                  </a:lnTo>
                  <a:lnTo>
                    <a:pt x="557" y="1236"/>
                  </a:lnTo>
                  <a:lnTo>
                    <a:pt x="558" y="1236"/>
                  </a:lnTo>
                  <a:lnTo>
                    <a:pt x="558" y="1236"/>
                  </a:lnTo>
                  <a:lnTo>
                    <a:pt x="559" y="1237"/>
                  </a:lnTo>
                  <a:lnTo>
                    <a:pt x="560" y="1237"/>
                  </a:lnTo>
                  <a:lnTo>
                    <a:pt x="562" y="1237"/>
                  </a:lnTo>
                  <a:lnTo>
                    <a:pt x="563" y="1238"/>
                  </a:lnTo>
                  <a:lnTo>
                    <a:pt x="563" y="1238"/>
                  </a:lnTo>
                  <a:lnTo>
                    <a:pt x="564" y="1238"/>
                  </a:lnTo>
                  <a:lnTo>
                    <a:pt x="565" y="1238"/>
                  </a:lnTo>
                  <a:lnTo>
                    <a:pt x="567" y="1238"/>
                  </a:lnTo>
                  <a:lnTo>
                    <a:pt x="567" y="1238"/>
                  </a:lnTo>
                  <a:lnTo>
                    <a:pt x="568" y="1238"/>
                  </a:lnTo>
                  <a:lnTo>
                    <a:pt x="569" y="1238"/>
                  </a:lnTo>
                  <a:lnTo>
                    <a:pt x="570" y="1238"/>
                  </a:lnTo>
                  <a:lnTo>
                    <a:pt x="570" y="1238"/>
                  </a:lnTo>
                  <a:lnTo>
                    <a:pt x="571" y="1237"/>
                  </a:lnTo>
                  <a:lnTo>
                    <a:pt x="573" y="1237"/>
                  </a:lnTo>
                  <a:lnTo>
                    <a:pt x="574" y="1237"/>
                  </a:lnTo>
                  <a:lnTo>
                    <a:pt x="574" y="1237"/>
                  </a:lnTo>
                  <a:lnTo>
                    <a:pt x="575" y="1238"/>
                  </a:lnTo>
                  <a:lnTo>
                    <a:pt x="576" y="1238"/>
                  </a:lnTo>
                  <a:lnTo>
                    <a:pt x="578" y="1238"/>
                  </a:lnTo>
                  <a:lnTo>
                    <a:pt x="578" y="1238"/>
                  </a:lnTo>
                  <a:lnTo>
                    <a:pt x="579" y="1238"/>
                  </a:lnTo>
                  <a:lnTo>
                    <a:pt x="580" y="1238"/>
                  </a:lnTo>
                  <a:lnTo>
                    <a:pt x="581" y="1238"/>
                  </a:lnTo>
                  <a:lnTo>
                    <a:pt x="581" y="1238"/>
                  </a:lnTo>
                  <a:lnTo>
                    <a:pt x="583" y="1238"/>
                  </a:lnTo>
                  <a:lnTo>
                    <a:pt x="584" y="1238"/>
                  </a:lnTo>
                  <a:lnTo>
                    <a:pt x="585" y="1238"/>
                  </a:lnTo>
                  <a:lnTo>
                    <a:pt x="585" y="1238"/>
                  </a:lnTo>
                  <a:lnTo>
                    <a:pt x="586" y="1238"/>
                  </a:lnTo>
                  <a:lnTo>
                    <a:pt x="588" y="1238"/>
                  </a:lnTo>
                  <a:lnTo>
                    <a:pt x="589" y="1238"/>
                  </a:lnTo>
                  <a:lnTo>
                    <a:pt x="589" y="1238"/>
                  </a:lnTo>
                  <a:lnTo>
                    <a:pt x="590" y="1238"/>
                  </a:lnTo>
                  <a:lnTo>
                    <a:pt x="591" y="1238"/>
                  </a:lnTo>
                  <a:lnTo>
                    <a:pt x="593" y="1238"/>
                  </a:lnTo>
                  <a:lnTo>
                    <a:pt x="593" y="1238"/>
                  </a:lnTo>
                  <a:lnTo>
                    <a:pt x="594" y="1238"/>
                  </a:lnTo>
                  <a:lnTo>
                    <a:pt x="595" y="1240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599" y="1238"/>
                  </a:lnTo>
                  <a:lnTo>
                    <a:pt x="600" y="1238"/>
                  </a:lnTo>
                  <a:lnTo>
                    <a:pt x="600" y="1238"/>
                  </a:lnTo>
                  <a:lnTo>
                    <a:pt x="601" y="1238"/>
                  </a:lnTo>
                  <a:lnTo>
                    <a:pt x="603" y="1238"/>
                  </a:lnTo>
                  <a:lnTo>
                    <a:pt x="604" y="1238"/>
                  </a:lnTo>
                  <a:lnTo>
                    <a:pt x="604" y="1238"/>
                  </a:lnTo>
                  <a:lnTo>
                    <a:pt x="605" y="1238"/>
                  </a:lnTo>
                  <a:lnTo>
                    <a:pt x="606" y="1238"/>
                  </a:lnTo>
                  <a:lnTo>
                    <a:pt x="607" y="1238"/>
                  </a:lnTo>
                  <a:lnTo>
                    <a:pt x="607" y="1238"/>
                  </a:lnTo>
                  <a:lnTo>
                    <a:pt x="609" y="1237"/>
                  </a:lnTo>
                  <a:lnTo>
                    <a:pt x="610" y="1237"/>
                  </a:lnTo>
                  <a:lnTo>
                    <a:pt x="611" y="1237"/>
                  </a:lnTo>
                  <a:lnTo>
                    <a:pt x="611" y="1237"/>
                  </a:lnTo>
                  <a:lnTo>
                    <a:pt x="612" y="1237"/>
                  </a:lnTo>
                  <a:lnTo>
                    <a:pt x="614" y="1237"/>
                  </a:lnTo>
                  <a:lnTo>
                    <a:pt x="615" y="1237"/>
                  </a:lnTo>
                  <a:lnTo>
                    <a:pt x="616" y="1236"/>
                  </a:lnTo>
                  <a:lnTo>
                    <a:pt x="616" y="1236"/>
                  </a:lnTo>
                  <a:lnTo>
                    <a:pt x="617" y="1236"/>
                  </a:lnTo>
                  <a:lnTo>
                    <a:pt x="619" y="1236"/>
                  </a:lnTo>
                  <a:lnTo>
                    <a:pt x="620" y="1236"/>
                  </a:lnTo>
                  <a:lnTo>
                    <a:pt x="620" y="1235"/>
                  </a:lnTo>
                  <a:lnTo>
                    <a:pt x="621" y="1235"/>
                  </a:lnTo>
                  <a:lnTo>
                    <a:pt x="622" y="1235"/>
                  </a:lnTo>
                  <a:lnTo>
                    <a:pt x="624" y="1235"/>
                  </a:lnTo>
                  <a:lnTo>
                    <a:pt x="624" y="1235"/>
                  </a:lnTo>
                  <a:lnTo>
                    <a:pt x="625" y="1235"/>
                  </a:lnTo>
                  <a:lnTo>
                    <a:pt x="626" y="1235"/>
                  </a:lnTo>
                  <a:lnTo>
                    <a:pt x="627" y="1235"/>
                  </a:lnTo>
                  <a:lnTo>
                    <a:pt x="627" y="1235"/>
                  </a:lnTo>
                  <a:lnTo>
                    <a:pt x="629" y="1235"/>
                  </a:lnTo>
                  <a:lnTo>
                    <a:pt x="630" y="1236"/>
                  </a:lnTo>
                  <a:lnTo>
                    <a:pt x="631" y="1236"/>
                  </a:lnTo>
                  <a:lnTo>
                    <a:pt x="631" y="1236"/>
                  </a:lnTo>
                  <a:lnTo>
                    <a:pt x="632" y="1236"/>
                  </a:lnTo>
                  <a:lnTo>
                    <a:pt x="634" y="1237"/>
                  </a:lnTo>
                  <a:lnTo>
                    <a:pt x="635" y="1237"/>
                  </a:lnTo>
                  <a:lnTo>
                    <a:pt x="635" y="1237"/>
                  </a:lnTo>
                  <a:lnTo>
                    <a:pt x="636" y="1237"/>
                  </a:lnTo>
                  <a:lnTo>
                    <a:pt x="637" y="1237"/>
                  </a:lnTo>
                  <a:lnTo>
                    <a:pt x="638" y="1237"/>
                  </a:lnTo>
                  <a:lnTo>
                    <a:pt x="638" y="1237"/>
                  </a:lnTo>
                  <a:lnTo>
                    <a:pt x="640" y="1238"/>
                  </a:lnTo>
                  <a:lnTo>
                    <a:pt x="641" y="1238"/>
                  </a:lnTo>
                  <a:lnTo>
                    <a:pt x="642" y="1238"/>
                  </a:lnTo>
                  <a:lnTo>
                    <a:pt x="642" y="1238"/>
                  </a:lnTo>
                  <a:lnTo>
                    <a:pt x="643" y="1238"/>
                  </a:lnTo>
                  <a:lnTo>
                    <a:pt x="645" y="1238"/>
                  </a:lnTo>
                  <a:lnTo>
                    <a:pt x="646" y="1238"/>
                  </a:lnTo>
                  <a:lnTo>
                    <a:pt x="646" y="1238"/>
                  </a:lnTo>
                  <a:lnTo>
                    <a:pt x="647" y="1238"/>
                  </a:lnTo>
                  <a:lnTo>
                    <a:pt x="648" y="1237"/>
                  </a:lnTo>
                  <a:lnTo>
                    <a:pt x="650" y="1236"/>
                  </a:lnTo>
                  <a:lnTo>
                    <a:pt x="650" y="1233"/>
                  </a:lnTo>
                  <a:lnTo>
                    <a:pt x="651" y="1230"/>
                  </a:lnTo>
                  <a:lnTo>
                    <a:pt x="652" y="1226"/>
                  </a:lnTo>
                  <a:lnTo>
                    <a:pt x="653" y="1221"/>
                  </a:lnTo>
                  <a:lnTo>
                    <a:pt x="653" y="1215"/>
                  </a:lnTo>
                  <a:lnTo>
                    <a:pt x="655" y="1210"/>
                  </a:lnTo>
                  <a:lnTo>
                    <a:pt x="656" y="1206"/>
                  </a:lnTo>
                  <a:lnTo>
                    <a:pt x="657" y="1205"/>
                  </a:lnTo>
                  <a:lnTo>
                    <a:pt x="657" y="1206"/>
                  </a:lnTo>
                  <a:lnTo>
                    <a:pt x="658" y="1207"/>
                  </a:lnTo>
                  <a:lnTo>
                    <a:pt x="660" y="1211"/>
                  </a:lnTo>
                  <a:lnTo>
                    <a:pt x="661" y="1216"/>
                  </a:lnTo>
                  <a:lnTo>
                    <a:pt x="661" y="1220"/>
                  </a:lnTo>
                  <a:lnTo>
                    <a:pt x="662" y="1224"/>
                  </a:lnTo>
                  <a:lnTo>
                    <a:pt x="663" y="1226"/>
                  </a:lnTo>
                  <a:lnTo>
                    <a:pt x="665" y="1228"/>
                  </a:lnTo>
                  <a:lnTo>
                    <a:pt x="665" y="1230"/>
                  </a:lnTo>
                  <a:lnTo>
                    <a:pt x="666" y="1231"/>
                  </a:lnTo>
                  <a:lnTo>
                    <a:pt x="667" y="1232"/>
                  </a:lnTo>
                  <a:lnTo>
                    <a:pt x="668" y="1232"/>
                  </a:lnTo>
                  <a:lnTo>
                    <a:pt x="668" y="1232"/>
                  </a:lnTo>
                  <a:lnTo>
                    <a:pt x="670" y="1233"/>
                  </a:lnTo>
                  <a:lnTo>
                    <a:pt x="671" y="1233"/>
                  </a:lnTo>
                  <a:lnTo>
                    <a:pt x="672" y="1233"/>
                  </a:lnTo>
                  <a:lnTo>
                    <a:pt x="673" y="1233"/>
                  </a:lnTo>
                  <a:lnTo>
                    <a:pt x="673" y="1232"/>
                  </a:lnTo>
                  <a:lnTo>
                    <a:pt x="674" y="1231"/>
                  </a:lnTo>
                  <a:lnTo>
                    <a:pt x="676" y="1231"/>
                  </a:lnTo>
                  <a:lnTo>
                    <a:pt x="677" y="1230"/>
                  </a:lnTo>
                  <a:lnTo>
                    <a:pt x="677" y="1230"/>
                  </a:lnTo>
                  <a:lnTo>
                    <a:pt x="678" y="1228"/>
                  </a:lnTo>
                  <a:lnTo>
                    <a:pt x="679" y="1230"/>
                  </a:lnTo>
                  <a:lnTo>
                    <a:pt x="681" y="1231"/>
                  </a:lnTo>
                  <a:lnTo>
                    <a:pt x="681" y="1232"/>
                  </a:lnTo>
                  <a:lnTo>
                    <a:pt x="682" y="1233"/>
                  </a:lnTo>
                  <a:lnTo>
                    <a:pt x="683" y="1235"/>
                  </a:lnTo>
                  <a:lnTo>
                    <a:pt x="684" y="1236"/>
                  </a:lnTo>
                  <a:lnTo>
                    <a:pt x="684" y="1237"/>
                  </a:lnTo>
                  <a:lnTo>
                    <a:pt x="686" y="1238"/>
                  </a:lnTo>
                  <a:lnTo>
                    <a:pt x="687" y="1238"/>
                  </a:lnTo>
                  <a:lnTo>
                    <a:pt x="688" y="1238"/>
                  </a:lnTo>
                  <a:lnTo>
                    <a:pt x="688" y="1240"/>
                  </a:lnTo>
                  <a:lnTo>
                    <a:pt x="689" y="1240"/>
                  </a:lnTo>
                  <a:lnTo>
                    <a:pt x="691" y="1238"/>
                  </a:lnTo>
                  <a:lnTo>
                    <a:pt x="692" y="1238"/>
                  </a:lnTo>
                  <a:lnTo>
                    <a:pt x="692" y="1238"/>
                  </a:lnTo>
                  <a:lnTo>
                    <a:pt x="693" y="1238"/>
                  </a:lnTo>
                  <a:lnTo>
                    <a:pt x="694" y="1238"/>
                  </a:lnTo>
                  <a:lnTo>
                    <a:pt x="696" y="1238"/>
                  </a:lnTo>
                  <a:lnTo>
                    <a:pt x="696" y="1238"/>
                  </a:lnTo>
                  <a:lnTo>
                    <a:pt x="697" y="1238"/>
                  </a:lnTo>
                  <a:lnTo>
                    <a:pt x="698" y="1238"/>
                  </a:lnTo>
                  <a:lnTo>
                    <a:pt x="699" y="1238"/>
                  </a:lnTo>
                  <a:lnTo>
                    <a:pt x="699" y="1238"/>
                  </a:lnTo>
                  <a:lnTo>
                    <a:pt x="701" y="1238"/>
                  </a:lnTo>
                  <a:lnTo>
                    <a:pt x="702" y="1238"/>
                  </a:lnTo>
                  <a:lnTo>
                    <a:pt x="703" y="1238"/>
                  </a:lnTo>
                  <a:lnTo>
                    <a:pt x="703" y="1238"/>
                  </a:lnTo>
                  <a:lnTo>
                    <a:pt x="704" y="1238"/>
                  </a:lnTo>
                  <a:lnTo>
                    <a:pt x="706" y="1238"/>
                  </a:lnTo>
                  <a:lnTo>
                    <a:pt x="707" y="1237"/>
                  </a:lnTo>
                  <a:lnTo>
                    <a:pt x="707" y="1237"/>
                  </a:lnTo>
                  <a:lnTo>
                    <a:pt x="708" y="1237"/>
                  </a:lnTo>
                  <a:lnTo>
                    <a:pt x="709" y="1237"/>
                  </a:lnTo>
                  <a:lnTo>
                    <a:pt x="710" y="1237"/>
                  </a:lnTo>
                  <a:lnTo>
                    <a:pt x="710" y="1236"/>
                  </a:lnTo>
                  <a:lnTo>
                    <a:pt x="712" y="1236"/>
                  </a:lnTo>
                  <a:lnTo>
                    <a:pt x="713" y="1235"/>
                  </a:lnTo>
                  <a:lnTo>
                    <a:pt x="714" y="1235"/>
                  </a:lnTo>
                  <a:lnTo>
                    <a:pt x="714" y="1233"/>
                  </a:lnTo>
                  <a:lnTo>
                    <a:pt x="715" y="1232"/>
                  </a:lnTo>
                  <a:lnTo>
                    <a:pt x="717" y="1231"/>
                  </a:lnTo>
                  <a:lnTo>
                    <a:pt x="718" y="1230"/>
                  </a:lnTo>
                  <a:lnTo>
                    <a:pt x="718" y="1228"/>
                  </a:lnTo>
                  <a:lnTo>
                    <a:pt x="719" y="1226"/>
                  </a:lnTo>
                  <a:lnTo>
                    <a:pt x="720" y="1225"/>
                  </a:lnTo>
                  <a:lnTo>
                    <a:pt x="722" y="1224"/>
                  </a:lnTo>
                  <a:lnTo>
                    <a:pt x="722" y="1222"/>
                  </a:lnTo>
                  <a:lnTo>
                    <a:pt x="723" y="1221"/>
                  </a:lnTo>
                  <a:lnTo>
                    <a:pt x="724" y="1220"/>
                  </a:lnTo>
                  <a:lnTo>
                    <a:pt x="725" y="1220"/>
                  </a:lnTo>
                  <a:lnTo>
                    <a:pt x="725" y="1220"/>
                  </a:lnTo>
                  <a:lnTo>
                    <a:pt x="727" y="1220"/>
                  </a:lnTo>
                  <a:lnTo>
                    <a:pt x="728" y="1220"/>
                  </a:lnTo>
                  <a:lnTo>
                    <a:pt x="729" y="1220"/>
                  </a:lnTo>
                  <a:lnTo>
                    <a:pt x="730" y="1220"/>
                  </a:lnTo>
                  <a:lnTo>
                    <a:pt x="730" y="1221"/>
                  </a:lnTo>
                  <a:lnTo>
                    <a:pt x="732" y="1221"/>
                  </a:lnTo>
                  <a:lnTo>
                    <a:pt x="733" y="1222"/>
                  </a:lnTo>
                  <a:lnTo>
                    <a:pt x="734" y="1224"/>
                  </a:lnTo>
                  <a:lnTo>
                    <a:pt x="734" y="1225"/>
                  </a:lnTo>
                  <a:lnTo>
                    <a:pt x="735" y="1225"/>
                  </a:lnTo>
                  <a:lnTo>
                    <a:pt x="737" y="1226"/>
                  </a:lnTo>
                  <a:lnTo>
                    <a:pt x="738" y="1227"/>
                  </a:lnTo>
                  <a:lnTo>
                    <a:pt x="738" y="1228"/>
                  </a:lnTo>
                  <a:lnTo>
                    <a:pt x="739" y="1228"/>
                  </a:lnTo>
                  <a:lnTo>
                    <a:pt x="740" y="1230"/>
                  </a:lnTo>
                  <a:lnTo>
                    <a:pt x="742" y="1230"/>
                  </a:lnTo>
                  <a:lnTo>
                    <a:pt x="742" y="1230"/>
                  </a:lnTo>
                  <a:lnTo>
                    <a:pt x="743" y="1230"/>
                  </a:lnTo>
                  <a:lnTo>
                    <a:pt x="744" y="1230"/>
                  </a:lnTo>
                  <a:lnTo>
                    <a:pt x="745" y="1230"/>
                  </a:lnTo>
                  <a:lnTo>
                    <a:pt x="745" y="1230"/>
                  </a:lnTo>
                  <a:lnTo>
                    <a:pt x="746" y="1228"/>
                  </a:lnTo>
                  <a:lnTo>
                    <a:pt x="748" y="1228"/>
                  </a:lnTo>
                  <a:lnTo>
                    <a:pt x="749" y="1227"/>
                  </a:lnTo>
                  <a:lnTo>
                    <a:pt x="749" y="1226"/>
                  </a:lnTo>
                  <a:lnTo>
                    <a:pt x="750" y="1225"/>
                  </a:lnTo>
                  <a:lnTo>
                    <a:pt x="751" y="1225"/>
                  </a:lnTo>
                  <a:lnTo>
                    <a:pt x="753" y="1225"/>
                  </a:lnTo>
                  <a:lnTo>
                    <a:pt x="753" y="1226"/>
                  </a:lnTo>
                  <a:lnTo>
                    <a:pt x="754" y="1228"/>
                  </a:lnTo>
                  <a:lnTo>
                    <a:pt x="755" y="1230"/>
                  </a:lnTo>
                  <a:lnTo>
                    <a:pt x="756" y="1231"/>
                  </a:lnTo>
                  <a:lnTo>
                    <a:pt x="756" y="1233"/>
                  </a:lnTo>
                  <a:lnTo>
                    <a:pt x="758" y="1235"/>
                  </a:lnTo>
                  <a:lnTo>
                    <a:pt x="759" y="1236"/>
                  </a:lnTo>
                  <a:lnTo>
                    <a:pt x="760" y="1237"/>
                  </a:lnTo>
                  <a:lnTo>
                    <a:pt x="760" y="1237"/>
                  </a:lnTo>
                  <a:lnTo>
                    <a:pt x="761" y="1237"/>
                  </a:lnTo>
                  <a:lnTo>
                    <a:pt x="763" y="1238"/>
                  </a:lnTo>
                  <a:lnTo>
                    <a:pt x="764" y="1238"/>
                  </a:lnTo>
                  <a:lnTo>
                    <a:pt x="764" y="1238"/>
                  </a:lnTo>
                  <a:lnTo>
                    <a:pt x="765" y="1238"/>
                  </a:lnTo>
                  <a:lnTo>
                    <a:pt x="766" y="1238"/>
                  </a:lnTo>
                  <a:lnTo>
                    <a:pt x="768" y="1240"/>
                  </a:lnTo>
                  <a:lnTo>
                    <a:pt x="768" y="1240"/>
                  </a:lnTo>
                  <a:lnTo>
                    <a:pt x="769" y="1240"/>
                  </a:lnTo>
                  <a:lnTo>
                    <a:pt x="770" y="1241"/>
                  </a:lnTo>
                  <a:lnTo>
                    <a:pt x="771" y="1241"/>
                  </a:lnTo>
                  <a:lnTo>
                    <a:pt x="771" y="1241"/>
                  </a:lnTo>
                  <a:lnTo>
                    <a:pt x="773" y="1241"/>
                  </a:lnTo>
                  <a:lnTo>
                    <a:pt x="774" y="1241"/>
                  </a:lnTo>
                  <a:lnTo>
                    <a:pt x="775" y="1241"/>
                  </a:lnTo>
                  <a:lnTo>
                    <a:pt x="775" y="1241"/>
                  </a:lnTo>
                  <a:lnTo>
                    <a:pt x="776" y="1240"/>
                  </a:lnTo>
                  <a:lnTo>
                    <a:pt x="778" y="1240"/>
                  </a:lnTo>
                  <a:lnTo>
                    <a:pt x="779" y="1240"/>
                  </a:lnTo>
                  <a:lnTo>
                    <a:pt x="779" y="1240"/>
                  </a:lnTo>
                  <a:lnTo>
                    <a:pt x="780" y="1238"/>
                  </a:lnTo>
                  <a:lnTo>
                    <a:pt x="781" y="1238"/>
                  </a:lnTo>
                  <a:lnTo>
                    <a:pt x="782" y="1238"/>
                  </a:lnTo>
                  <a:lnTo>
                    <a:pt x="782" y="1238"/>
                  </a:lnTo>
                  <a:lnTo>
                    <a:pt x="784" y="1238"/>
                  </a:lnTo>
                  <a:lnTo>
                    <a:pt x="785" y="1240"/>
                  </a:lnTo>
                  <a:lnTo>
                    <a:pt x="786" y="1240"/>
                  </a:lnTo>
                  <a:lnTo>
                    <a:pt x="787" y="1241"/>
                  </a:lnTo>
                  <a:lnTo>
                    <a:pt x="787" y="1241"/>
                  </a:lnTo>
                  <a:lnTo>
                    <a:pt x="789" y="1241"/>
                  </a:lnTo>
                  <a:lnTo>
                    <a:pt x="790" y="1241"/>
                  </a:lnTo>
                  <a:lnTo>
                    <a:pt x="791" y="1241"/>
                  </a:lnTo>
                  <a:lnTo>
                    <a:pt x="791" y="1240"/>
                  </a:lnTo>
                  <a:lnTo>
                    <a:pt x="792" y="1240"/>
                  </a:lnTo>
                  <a:lnTo>
                    <a:pt x="794" y="1238"/>
                  </a:lnTo>
                  <a:lnTo>
                    <a:pt x="795" y="1238"/>
                  </a:lnTo>
                  <a:lnTo>
                    <a:pt x="795" y="1238"/>
                  </a:lnTo>
                  <a:lnTo>
                    <a:pt x="796" y="1237"/>
                  </a:lnTo>
                  <a:lnTo>
                    <a:pt x="797" y="1237"/>
                  </a:lnTo>
                  <a:lnTo>
                    <a:pt x="799" y="1237"/>
                  </a:lnTo>
                  <a:lnTo>
                    <a:pt x="799" y="1237"/>
                  </a:lnTo>
                  <a:lnTo>
                    <a:pt x="800" y="1237"/>
                  </a:lnTo>
                  <a:lnTo>
                    <a:pt x="801" y="1238"/>
                  </a:lnTo>
                  <a:lnTo>
                    <a:pt x="802" y="1238"/>
                  </a:lnTo>
                  <a:lnTo>
                    <a:pt x="802" y="1238"/>
                  </a:lnTo>
                  <a:lnTo>
                    <a:pt x="804" y="1238"/>
                  </a:lnTo>
                  <a:lnTo>
                    <a:pt x="805" y="1238"/>
                  </a:lnTo>
                  <a:lnTo>
                    <a:pt x="806" y="1238"/>
                  </a:lnTo>
                  <a:lnTo>
                    <a:pt x="806" y="1238"/>
                  </a:lnTo>
                  <a:lnTo>
                    <a:pt x="807" y="1238"/>
                  </a:lnTo>
                  <a:lnTo>
                    <a:pt x="809" y="1238"/>
                  </a:lnTo>
                  <a:lnTo>
                    <a:pt x="810" y="1240"/>
                  </a:lnTo>
                  <a:lnTo>
                    <a:pt x="810" y="1240"/>
                  </a:lnTo>
                  <a:lnTo>
                    <a:pt x="811" y="1240"/>
                  </a:lnTo>
                  <a:lnTo>
                    <a:pt x="812" y="1240"/>
                  </a:lnTo>
                  <a:lnTo>
                    <a:pt x="814" y="1240"/>
                  </a:lnTo>
                  <a:lnTo>
                    <a:pt x="814" y="1240"/>
                  </a:lnTo>
                  <a:lnTo>
                    <a:pt x="815" y="1240"/>
                  </a:lnTo>
                  <a:lnTo>
                    <a:pt x="816" y="1240"/>
                  </a:lnTo>
                  <a:lnTo>
                    <a:pt x="817" y="1240"/>
                  </a:lnTo>
                  <a:lnTo>
                    <a:pt x="817" y="1240"/>
                  </a:lnTo>
                  <a:lnTo>
                    <a:pt x="818" y="1238"/>
                  </a:lnTo>
                  <a:lnTo>
                    <a:pt x="820" y="1238"/>
                  </a:lnTo>
                  <a:lnTo>
                    <a:pt x="821" y="1238"/>
                  </a:lnTo>
                  <a:lnTo>
                    <a:pt x="821" y="1238"/>
                  </a:lnTo>
                  <a:lnTo>
                    <a:pt x="822" y="1237"/>
                  </a:lnTo>
                  <a:lnTo>
                    <a:pt x="823" y="1237"/>
                  </a:lnTo>
                  <a:lnTo>
                    <a:pt x="825" y="1237"/>
                  </a:lnTo>
                  <a:lnTo>
                    <a:pt x="825" y="1237"/>
                  </a:lnTo>
                  <a:lnTo>
                    <a:pt x="826" y="1236"/>
                  </a:lnTo>
                  <a:lnTo>
                    <a:pt x="827" y="1236"/>
                  </a:lnTo>
                  <a:lnTo>
                    <a:pt x="828" y="1236"/>
                  </a:lnTo>
                  <a:lnTo>
                    <a:pt x="828" y="1237"/>
                  </a:lnTo>
                  <a:lnTo>
                    <a:pt x="830" y="1237"/>
                  </a:lnTo>
                  <a:lnTo>
                    <a:pt x="831" y="1237"/>
                  </a:lnTo>
                  <a:lnTo>
                    <a:pt x="832" y="1237"/>
                  </a:lnTo>
                  <a:lnTo>
                    <a:pt x="832" y="1237"/>
                  </a:lnTo>
                  <a:lnTo>
                    <a:pt x="833" y="1237"/>
                  </a:lnTo>
                  <a:lnTo>
                    <a:pt x="835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7" y="1237"/>
                  </a:lnTo>
                  <a:lnTo>
                    <a:pt x="838" y="1237"/>
                  </a:lnTo>
                  <a:lnTo>
                    <a:pt x="840" y="1237"/>
                  </a:lnTo>
                  <a:lnTo>
                    <a:pt x="841" y="1237"/>
                  </a:lnTo>
                  <a:lnTo>
                    <a:pt x="841" y="1237"/>
                  </a:lnTo>
                  <a:lnTo>
                    <a:pt x="842" y="1238"/>
                  </a:lnTo>
                  <a:lnTo>
                    <a:pt x="843" y="1238"/>
                  </a:lnTo>
                  <a:lnTo>
                    <a:pt x="845" y="1238"/>
                  </a:lnTo>
                  <a:lnTo>
                    <a:pt x="845" y="1238"/>
                  </a:lnTo>
                  <a:lnTo>
                    <a:pt x="846" y="1238"/>
                  </a:lnTo>
                  <a:lnTo>
                    <a:pt x="847" y="1238"/>
                  </a:lnTo>
                  <a:lnTo>
                    <a:pt x="848" y="1238"/>
                  </a:lnTo>
                  <a:lnTo>
                    <a:pt x="848" y="1238"/>
                  </a:lnTo>
                  <a:lnTo>
                    <a:pt x="850" y="1238"/>
                  </a:lnTo>
                  <a:lnTo>
                    <a:pt x="851" y="1238"/>
                  </a:lnTo>
                  <a:lnTo>
                    <a:pt x="852" y="1238"/>
                  </a:lnTo>
                  <a:lnTo>
                    <a:pt x="852" y="1238"/>
                  </a:lnTo>
                  <a:lnTo>
                    <a:pt x="853" y="1238"/>
                  </a:lnTo>
                  <a:lnTo>
                    <a:pt x="854" y="1238"/>
                  </a:lnTo>
                  <a:lnTo>
                    <a:pt x="856" y="1238"/>
                  </a:lnTo>
                  <a:lnTo>
                    <a:pt x="856" y="1238"/>
                  </a:lnTo>
                  <a:lnTo>
                    <a:pt x="857" y="1238"/>
                  </a:lnTo>
                  <a:lnTo>
                    <a:pt x="858" y="1238"/>
                  </a:lnTo>
                  <a:lnTo>
                    <a:pt x="859" y="1238"/>
                  </a:lnTo>
                  <a:lnTo>
                    <a:pt x="859" y="1238"/>
                  </a:lnTo>
                  <a:lnTo>
                    <a:pt x="861" y="1238"/>
                  </a:lnTo>
                  <a:lnTo>
                    <a:pt x="862" y="1238"/>
                  </a:lnTo>
                  <a:lnTo>
                    <a:pt x="863" y="1238"/>
                  </a:lnTo>
                  <a:lnTo>
                    <a:pt x="863" y="1238"/>
                  </a:lnTo>
                  <a:lnTo>
                    <a:pt x="864" y="1238"/>
                  </a:lnTo>
                  <a:lnTo>
                    <a:pt x="866" y="1237"/>
                  </a:lnTo>
                  <a:lnTo>
                    <a:pt x="867" y="1237"/>
                  </a:lnTo>
                  <a:lnTo>
                    <a:pt x="867" y="1237"/>
                  </a:lnTo>
                  <a:lnTo>
                    <a:pt x="868" y="1238"/>
                  </a:lnTo>
                  <a:lnTo>
                    <a:pt x="869" y="1238"/>
                  </a:lnTo>
                  <a:lnTo>
                    <a:pt x="871" y="1238"/>
                  </a:lnTo>
                  <a:lnTo>
                    <a:pt x="871" y="1238"/>
                  </a:lnTo>
                  <a:lnTo>
                    <a:pt x="872" y="1238"/>
                  </a:lnTo>
                  <a:lnTo>
                    <a:pt x="873" y="1238"/>
                  </a:lnTo>
                  <a:lnTo>
                    <a:pt x="874" y="1240"/>
                  </a:lnTo>
                  <a:lnTo>
                    <a:pt x="874" y="1240"/>
                  </a:lnTo>
                  <a:lnTo>
                    <a:pt x="876" y="1240"/>
                  </a:lnTo>
                  <a:lnTo>
                    <a:pt x="877" y="1240"/>
                  </a:lnTo>
                  <a:lnTo>
                    <a:pt x="878" y="1238"/>
                  </a:lnTo>
                  <a:lnTo>
                    <a:pt x="878" y="1238"/>
                  </a:lnTo>
                  <a:lnTo>
                    <a:pt x="879" y="1238"/>
                  </a:lnTo>
                  <a:lnTo>
                    <a:pt x="881" y="1238"/>
                  </a:lnTo>
                  <a:lnTo>
                    <a:pt x="882" y="1238"/>
                  </a:lnTo>
                  <a:lnTo>
                    <a:pt x="882" y="1238"/>
                  </a:lnTo>
                  <a:lnTo>
                    <a:pt x="883" y="1238"/>
                  </a:lnTo>
                  <a:lnTo>
                    <a:pt x="884" y="1238"/>
                  </a:lnTo>
                  <a:lnTo>
                    <a:pt x="886" y="1238"/>
                  </a:lnTo>
                  <a:lnTo>
                    <a:pt x="886" y="1238"/>
                  </a:lnTo>
                  <a:lnTo>
                    <a:pt x="887" y="1238"/>
                  </a:lnTo>
                  <a:lnTo>
                    <a:pt x="888" y="1238"/>
                  </a:lnTo>
                  <a:lnTo>
                    <a:pt x="889" y="1238"/>
                  </a:lnTo>
                  <a:lnTo>
                    <a:pt x="889" y="1238"/>
                  </a:lnTo>
                  <a:lnTo>
                    <a:pt x="890" y="1238"/>
                  </a:lnTo>
                  <a:lnTo>
                    <a:pt x="892" y="1238"/>
                  </a:lnTo>
                  <a:lnTo>
                    <a:pt x="893" y="1238"/>
                  </a:lnTo>
                  <a:lnTo>
                    <a:pt x="893" y="1238"/>
                  </a:lnTo>
                  <a:lnTo>
                    <a:pt x="894" y="1238"/>
                  </a:lnTo>
                  <a:lnTo>
                    <a:pt x="895" y="1238"/>
                  </a:lnTo>
                  <a:lnTo>
                    <a:pt x="897" y="1238"/>
                  </a:lnTo>
                  <a:lnTo>
                    <a:pt x="898" y="1238"/>
                  </a:lnTo>
                  <a:lnTo>
                    <a:pt x="898" y="1238"/>
                  </a:lnTo>
                  <a:lnTo>
                    <a:pt x="899" y="1238"/>
                  </a:lnTo>
                  <a:lnTo>
                    <a:pt x="900" y="1238"/>
                  </a:lnTo>
                  <a:lnTo>
                    <a:pt x="902" y="1238"/>
                  </a:lnTo>
                  <a:lnTo>
                    <a:pt x="902" y="1240"/>
                  </a:lnTo>
                  <a:lnTo>
                    <a:pt x="903" y="1240"/>
                  </a:lnTo>
                  <a:lnTo>
                    <a:pt x="904" y="1240"/>
                  </a:lnTo>
                  <a:lnTo>
                    <a:pt x="905" y="1240"/>
                  </a:lnTo>
                  <a:lnTo>
                    <a:pt x="905" y="1241"/>
                  </a:lnTo>
                  <a:lnTo>
                    <a:pt x="907" y="1241"/>
                  </a:lnTo>
                  <a:lnTo>
                    <a:pt x="908" y="1241"/>
                  </a:lnTo>
                  <a:lnTo>
                    <a:pt x="909" y="1240"/>
                  </a:lnTo>
                  <a:lnTo>
                    <a:pt x="909" y="1240"/>
                  </a:lnTo>
                  <a:lnTo>
                    <a:pt x="910" y="1238"/>
                  </a:lnTo>
                  <a:lnTo>
                    <a:pt x="912" y="1238"/>
                  </a:lnTo>
                  <a:lnTo>
                    <a:pt x="913" y="1237"/>
                  </a:lnTo>
                  <a:lnTo>
                    <a:pt x="913" y="1237"/>
                  </a:lnTo>
                  <a:lnTo>
                    <a:pt x="914" y="1237"/>
                  </a:lnTo>
                  <a:lnTo>
                    <a:pt x="915" y="1237"/>
                  </a:lnTo>
                  <a:lnTo>
                    <a:pt x="917" y="1237"/>
                  </a:lnTo>
                  <a:lnTo>
                    <a:pt x="917" y="1237"/>
                  </a:lnTo>
                  <a:lnTo>
                    <a:pt x="918" y="1237"/>
                  </a:lnTo>
                  <a:lnTo>
                    <a:pt x="919" y="1238"/>
                  </a:lnTo>
                  <a:lnTo>
                    <a:pt x="920" y="1238"/>
                  </a:lnTo>
                  <a:lnTo>
                    <a:pt x="920" y="1238"/>
                  </a:lnTo>
                  <a:lnTo>
                    <a:pt x="922" y="1238"/>
                  </a:lnTo>
                  <a:lnTo>
                    <a:pt x="923" y="1238"/>
                  </a:lnTo>
                  <a:lnTo>
                    <a:pt x="924" y="1238"/>
                  </a:lnTo>
                  <a:lnTo>
                    <a:pt x="924" y="1238"/>
                  </a:lnTo>
                  <a:lnTo>
                    <a:pt x="925" y="1238"/>
                  </a:lnTo>
                  <a:lnTo>
                    <a:pt x="926" y="1238"/>
                  </a:lnTo>
                  <a:lnTo>
                    <a:pt x="928" y="1238"/>
                  </a:lnTo>
                  <a:lnTo>
                    <a:pt x="928" y="1238"/>
                  </a:lnTo>
                  <a:lnTo>
                    <a:pt x="929" y="1238"/>
                  </a:lnTo>
                  <a:lnTo>
                    <a:pt x="930" y="1238"/>
                  </a:lnTo>
                  <a:lnTo>
                    <a:pt x="931" y="1238"/>
                  </a:lnTo>
                  <a:lnTo>
                    <a:pt x="931" y="1238"/>
                  </a:lnTo>
                  <a:lnTo>
                    <a:pt x="933" y="1238"/>
                  </a:lnTo>
                  <a:lnTo>
                    <a:pt x="934" y="1238"/>
                  </a:lnTo>
                  <a:lnTo>
                    <a:pt x="935" y="1240"/>
                  </a:lnTo>
                  <a:lnTo>
                    <a:pt x="935" y="1240"/>
                  </a:lnTo>
                  <a:lnTo>
                    <a:pt x="936" y="1240"/>
                  </a:lnTo>
                  <a:lnTo>
                    <a:pt x="938" y="1240"/>
                  </a:lnTo>
                  <a:lnTo>
                    <a:pt x="939" y="1240"/>
                  </a:lnTo>
                  <a:lnTo>
                    <a:pt x="939" y="1240"/>
                  </a:lnTo>
                  <a:lnTo>
                    <a:pt x="940" y="1238"/>
                  </a:lnTo>
                  <a:lnTo>
                    <a:pt x="941" y="1238"/>
                  </a:lnTo>
                  <a:lnTo>
                    <a:pt x="943" y="1238"/>
                  </a:lnTo>
                  <a:lnTo>
                    <a:pt x="943" y="1238"/>
                  </a:lnTo>
                  <a:lnTo>
                    <a:pt x="944" y="1238"/>
                  </a:lnTo>
                  <a:lnTo>
                    <a:pt x="945" y="1238"/>
                  </a:lnTo>
                  <a:lnTo>
                    <a:pt x="946" y="1238"/>
                  </a:lnTo>
                  <a:lnTo>
                    <a:pt x="946" y="1238"/>
                  </a:lnTo>
                  <a:lnTo>
                    <a:pt x="948" y="1238"/>
                  </a:lnTo>
                  <a:lnTo>
                    <a:pt x="949" y="1238"/>
                  </a:lnTo>
                  <a:lnTo>
                    <a:pt x="950" y="1237"/>
                  </a:lnTo>
                  <a:lnTo>
                    <a:pt x="950" y="1237"/>
                  </a:lnTo>
                  <a:lnTo>
                    <a:pt x="951" y="1237"/>
                  </a:lnTo>
                  <a:lnTo>
                    <a:pt x="953" y="1237"/>
                  </a:lnTo>
                  <a:lnTo>
                    <a:pt x="954" y="1237"/>
                  </a:lnTo>
                  <a:lnTo>
                    <a:pt x="955" y="1237"/>
                  </a:lnTo>
                  <a:lnTo>
                    <a:pt x="955" y="1237"/>
                  </a:lnTo>
                  <a:lnTo>
                    <a:pt x="956" y="1237"/>
                  </a:lnTo>
                  <a:lnTo>
                    <a:pt x="958" y="1237"/>
                  </a:lnTo>
                  <a:lnTo>
                    <a:pt x="959" y="1237"/>
                  </a:lnTo>
                  <a:lnTo>
                    <a:pt x="959" y="1238"/>
                  </a:lnTo>
                  <a:lnTo>
                    <a:pt x="960" y="1238"/>
                  </a:lnTo>
                  <a:lnTo>
                    <a:pt x="961" y="1238"/>
                  </a:lnTo>
                  <a:lnTo>
                    <a:pt x="962" y="1238"/>
                  </a:lnTo>
                  <a:lnTo>
                    <a:pt x="962" y="1238"/>
                  </a:lnTo>
                  <a:lnTo>
                    <a:pt x="964" y="1238"/>
                  </a:lnTo>
                  <a:lnTo>
                    <a:pt x="965" y="1240"/>
                  </a:lnTo>
                  <a:lnTo>
                    <a:pt x="966" y="1240"/>
                  </a:lnTo>
                  <a:lnTo>
                    <a:pt x="966" y="1240"/>
                  </a:lnTo>
                  <a:lnTo>
                    <a:pt x="967" y="1240"/>
                  </a:lnTo>
                  <a:lnTo>
                    <a:pt x="969" y="1238"/>
                  </a:lnTo>
                  <a:lnTo>
                    <a:pt x="970" y="1238"/>
                  </a:lnTo>
                  <a:lnTo>
                    <a:pt x="970" y="1238"/>
                  </a:lnTo>
                  <a:lnTo>
                    <a:pt x="971" y="1238"/>
                  </a:lnTo>
                  <a:lnTo>
                    <a:pt x="972" y="1238"/>
                  </a:lnTo>
                  <a:lnTo>
                    <a:pt x="974" y="1238"/>
                  </a:lnTo>
                  <a:lnTo>
                    <a:pt x="974" y="1238"/>
                  </a:lnTo>
                  <a:lnTo>
                    <a:pt x="975" y="1238"/>
                  </a:lnTo>
                  <a:lnTo>
                    <a:pt x="976" y="1238"/>
                  </a:lnTo>
                  <a:lnTo>
                    <a:pt x="977" y="1238"/>
                  </a:lnTo>
                  <a:lnTo>
                    <a:pt x="977" y="1238"/>
                  </a:lnTo>
                  <a:lnTo>
                    <a:pt x="979" y="1238"/>
                  </a:lnTo>
                  <a:lnTo>
                    <a:pt x="980" y="1238"/>
                  </a:lnTo>
                  <a:lnTo>
                    <a:pt x="981" y="1238"/>
                  </a:lnTo>
                  <a:lnTo>
                    <a:pt x="981" y="1238"/>
                  </a:lnTo>
                  <a:lnTo>
                    <a:pt x="982" y="1238"/>
                  </a:lnTo>
                  <a:lnTo>
                    <a:pt x="984" y="1238"/>
                  </a:lnTo>
                  <a:lnTo>
                    <a:pt x="985" y="1238"/>
                  </a:lnTo>
                  <a:lnTo>
                    <a:pt x="985" y="1238"/>
                  </a:lnTo>
                  <a:lnTo>
                    <a:pt x="986" y="1238"/>
                  </a:lnTo>
                  <a:lnTo>
                    <a:pt x="987" y="1238"/>
                  </a:lnTo>
                  <a:lnTo>
                    <a:pt x="989" y="1238"/>
                  </a:lnTo>
                  <a:lnTo>
                    <a:pt x="989" y="1238"/>
                  </a:lnTo>
                  <a:lnTo>
                    <a:pt x="990" y="1238"/>
                  </a:lnTo>
                  <a:lnTo>
                    <a:pt x="991" y="1238"/>
                  </a:lnTo>
                  <a:lnTo>
                    <a:pt x="992" y="1238"/>
                  </a:lnTo>
                  <a:lnTo>
                    <a:pt x="992" y="1238"/>
                  </a:lnTo>
                  <a:lnTo>
                    <a:pt x="994" y="1238"/>
                  </a:lnTo>
                  <a:lnTo>
                    <a:pt x="995" y="1238"/>
                  </a:lnTo>
                  <a:lnTo>
                    <a:pt x="996" y="1238"/>
                  </a:lnTo>
                  <a:lnTo>
                    <a:pt x="996" y="1238"/>
                  </a:lnTo>
                  <a:lnTo>
                    <a:pt x="997" y="1238"/>
                  </a:lnTo>
                  <a:lnTo>
                    <a:pt x="998" y="1238"/>
                  </a:lnTo>
                  <a:lnTo>
                    <a:pt x="1000" y="1238"/>
                  </a:lnTo>
                  <a:lnTo>
                    <a:pt x="1000" y="1238"/>
                  </a:lnTo>
                  <a:lnTo>
                    <a:pt x="1001" y="1240"/>
                  </a:lnTo>
                  <a:lnTo>
                    <a:pt x="1002" y="1240"/>
                  </a:lnTo>
                  <a:lnTo>
                    <a:pt x="1003" y="1238"/>
                  </a:lnTo>
                  <a:lnTo>
                    <a:pt x="1003" y="1238"/>
                  </a:lnTo>
                  <a:lnTo>
                    <a:pt x="1005" y="1238"/>
                  </a:lnTo>
                  <a:lnTo>
                    <a:pt x="1006" y="1238"/>
                  </a:lnTo>
                  <a:lnTo>
                    <a:pt x="1007" y="1237"/>
                  </a:lnTo>
                  <a:lnTo>
                    <a:pt x="1008" y="1237"/>
                  </a:lnTo>
                  <a:lnTo>
                    <a:pt x="1008" y="1237"/>
                  </a:lnTo>
                  <a:lnTo>
                    <a:pt x="1010" y="1238"/>
                  </a:lnTo>
                  <a:lnTo>
                    <a:pt x="1011" y="1238"/>
                  </a:lnTo>
                  <a:lnTo>
                    <a:pt x="1012" y="1238"/>
                  </a:lnTo>
                  <a:lnTo>
                    <a:pt x="1012" y="1238"/>
                  </a:lnTo>
                  <a:lnTo>
                    <a:pt x="1013" y="1238"/>
                  </a:lnTo>
                  <a:lnTo>
                    <a:pt x="1015" y="1238"/>
                  </a:lnTo>
                  <a:lnTo>
                    <a:pt x="1016" y="1238"/>
                  </a:lnTo>
                  <a:lnTo>
                    <a:pt x="1016" y="1238"/>
                  </a:lnTo>
                  <a:lnTo>
                    <a:pt x="1017" y="1238"/>
                  </a:lnTo>
                  <a:lnTo>
                    <a:pt x="1018" y="1238"/>
                  </a:lnTo>
                  <a:lnTo>
                    <a:pt x="1020" y="1238"/>
                  </a:lnTo>
                  <a:lnTo>
                    <a:pt x="1020" y="1238"/>
                  </a:lnTo>
                  <a:lnTo>
                    <a:pt x="1021" y="1238"/>
                  </a:lnTo>
                  <a:lnTo>
                    <a:pt x="1022" y="1238"/>
                  </a:lnTo>
                  <a:lnTo>
                    <a:pt x="1023" y="1238"/>
                  </a:lnTo>
                  <a:lnTo>
                    <a:pt x="1023" y="1238"/>
                  </a:lnTo>
                  <a:lnTo>
                    <a:pt x="1025" y="1238"/>
                  </a:lnTo>
                  <a:lnTo>
                    <a:pt x="1026" y="1238"/>
                  </a:lnTo>
                  <a:lnTo>
                    <a:pt x="1027" y="1238"/>
                  </a:lnTo>
                  <a:lnTo>
                    <a:pt x="1027" y="1238"/>
                  </a:lnTo>
                  <a:lnTo>
                    <a:pt x="1028" y="1238"/>
                  </a:lnTo>
                  <a:lnTo>
                    <a:pt x="1029" y="1238"/>
                  </a:lnTo>
                  <a:lnTo>
                    <a:pt x="1031" y="1238"/>
                  </a:lnTo>
                  <a:lnTo>
                    <a:pt x="1031" y="1238"/>
                  </a:lnTo>
                  <a:lnTo>
                    <a:pt x="1032" y="1238"/>
                  </a:lnTo>
                  <a:lnTo>
                    <a:pt x="1033" y="1238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36" y="1238"/>
                  </a:lnTo>
                  <a:lnTo>
                    <a:pt x="1037" y="1238"/>
                  </a:lnTo>
                  <a:lnTo>
                    <a:pt x="1038" y="1238"/>
                  </a:lnTo>
                  <a:lnTo>
                    <a:pt x="1038" y="1238"/>
                  </a:lnTo>
                  <a:lnTo>
                    <a:pt x="1039" y="1238"/>
                  </a:lnTo>
                  <a:lnTo>
                    <a:pt x="1041" y="1238"/>
                  </a:lnTo>
                  <a:lnTo>
                    <a:pt x="1042" y="1238"/>
                  </a:lnTo>
                  <a:lnTo>
                    <a:pt x="1042" y="1237"/>
                  </a:lnTo>
                  <a:lnTo>
                    <a:pt x="1043" y="1237"/>
                  </a:lnTo>
                  <a:lnTo>
                    <a:pt x="1044" y="1237"/>
                  </a:lnTo>
                  <a:lnTo>
                    <a:pt x="1046" y="1237"/>
                  </a:lnTo>
                  <a:lnTo>
                    <a:pt x="1046" y="1237"/>
                  </a:lnTo>
                  <a:lnTo>
                    <a:pt x="1047" y="1237"/>
                  </a:lnTo>
                  <a:lnTo>
                    <a:pt x="1048" y="1237"/>
                  </a:lnTo>
                  <a:lnTo>
                    <a:pt x="1049" y="1237"/>
                  </a:lnTo>
                  <a:lnTo>
                    <a:pt x="1049" y="1237"/>
                  </a:lnTo>
                  <a:lnTo>
                    <a:pt x="1051" y="1238"/>
                  </a:lnTo>
                  <a:lnTo>
                    <a:pt x="1052" y="1238"/>
                  </a:lnTo>
                  <a:lnTo>
                    <a:pt x="1053" y="1238"/>
                  </a:lnTo>
                  <a:lnTo>
                    <a:pt x="1053" y="1238"/>
                  </a:lnTo>
                  <a:lnTo>
                    <a:pt x="1054" y="1238"/>
                  </a:lnTo>
                  <a:lnTo>
                    <a:pt x="1056" y="1238"/>
                  </a:lnTo>
                  <a:lnTo>
                    <a:pt x="1057" y="1238"/>
                  </a:lnTo>
                  <a:lnTo>
                    <a:pt x="1057" y="1238"/>
                  </a:lnTo>
                  <a:lnTo>
                    <a:pt x="1058" y="1238"/>
                  </a:lnTo>
                  <a:lnTo>
                    <a:pt x="1059" y="1238"/>
                  </a:lnTo>
                  <a:lnTo>
                    <a:pt x="1061" y="1238"/>
                  </a:lnTo>
                  <a:lnTo>
                    <a:pt x="1061" y="1238"/>
                  </a:lnTo>
                  <a:lnTo>
                    <a:pt x="1062" y="1238"/>
                  </a:lnTo>
                  <a:lnTo>
                    <a:pt x="1063" y="1238"/>
                  </a:lnTo>
                  <a:lnTo>
                    <a:pt x="1064" y="1238"/>
                  </a:lnTo>
                  <a:lnTo>
                    <a:pt x="1065" y="1238"/>
                  </a:lnTo>
                  <a:lnTo>
                    <a:pt x="1065" y="1238"/>
                  </a:lnTo>
                  <a:lnTo>
                    <a:pt x="1067" y="1238"/>
                  </a:lnTo>
                  <a:lnTo>
                    <a:pt x="1068" y="1238"/>
                  </a:lnTo>
                  <a:lnTo>
                    <a:pt x="1069" y="1238"/>
                  </a:lnTo>
                  <a:lnTo>
                    <a:pt x="1069" y="1238"/>
                  </a:lnTo>
                  <a:lnTo>
                    <a:pt x="1070" y="1238"/>
                  </a:lnTo>
                  <a:lnTo>
                    <a:pt x="1072" y="1238"/>
                  </a:lnTo>
                  <a:lnTo>
                    <a:pt x="1073" y="1237"/>
                  </a:lnTo>
                  <a:lnTo>
                    <a:pt x="1073" y="1237"/>
                  </a:lnTo>
                  <a:lnTo>
                    <a:pt x="1074" y="1237"/>
                  </a:lnTo>
                  <a:lnTo>
                    <a:pt x="1075" y="1237"/>
                  </a:lnTo>
                  <a:lnTo>
                    <a:pt x="1077" y="1237"/>
                  </a:lnTo>
                  <a:lnTo>
                    <a:pt x="1077" y="1237"/>
                  </a:lnTo>
                  <a:lnTo>
                    <a:pt x="1078" y="1237"/>
                  </a:lnTo>
                  <a:lnTo>
                    <a:pt x="1079" y="1237"/>
                  </a:lnTo>
                  <a:lnTo>
                    <a:pt x="1080" y="1237"/>
                  </a:lnTo>
                  <a:lnTo>
                    <a:pt x="1080" y="1237"/>
                  </a:lnTo>
                  <a:lnTo>
                    <a:pt x="1082" y="1238"/>
                  </a:lnTo>
                  <a:lnTo>
                    <a:pt x="1083" y="1238"/>
                  </a:lnTo>
                  <a:lnTo>
                    <a:pt x="1084" y="1238"/>
                  </a:lnTo>
                  <a:lnTo>
                    <a:pt x="1084" y="1238"/>
                  </a:lnTo>
                  <a:lnTo>
                    <a:pt x="1085" y="1238"/>
                  </a:lnTo>
                  <a:lnTo>
                    <a:pt x="1087" y="1238"/>
                  </a:lnTo>
                  <a:lnTo>
                    <a:pt x="1088" y="1238"/>
                  </a:lnTo>
                  <a:lnTo>
                    <a:pt x="1088" y="1240"/>
                  </a:lnTo>
                  <a:lnTo>
                    <a:pt x="1089" y="1240"/>
                  </a:lnTo>
                  <a:lnTo>
                    <a:pt x="1090" y="1240"/>
                  </a:lnTo>
                  <a:lnTo>
                    <a:pt x="1092" y="1241"/>
                  </a:lnTo>
                  <a:lnTo>
                    <a:pt x="1092" y="1241"/>
                  </a:lnTo>
                  <a:lnTo>
                    <a:pt x="1093" y="1241"/>
                  </a:lnTo>
                  <a:lnTo>
                    <a:pt x="1094" y="1241"/>
                  </a:lnTo>
                  <a:lnTo>
                    <a:pt x="1095" y="1240"/>
                  </a:lnTo>
                  <a:lnTo>
                    <a:pt x="1095" y="1238"/>
                  </a:lnTo>
                  <a:lnTo>
                    <a:pt x="1097" y="1237"/>
                  </a:lnTo>
                  <a:lnTo>
                    <a:pt x="1098" y="1236"/>
                  </a:lnTo>
                  <a:lnTo>
                    <a:pt x="1099" y="1236"/>
                  </a:lnTo>
                  <a:lnTo>
                    <a:pt x="1099" y="1236"/>
                  </a:lnTo>
                  <a:lnTo>
                    <a:pt x="1100" y="1237"/>
                  </a:lnTo>
                  <a:lnTo>
                    <a:pt x="1101" y="1237"/>
                  </a:lnTo>
                  <a:lnTo>
                    <a:pt x="1103" y="1237"/>
                  </a:lnTo>
                  <a:lnTo>
                    <a:pt x="1103" y="1237"/>
                  </a:lnTo>
                  <a:lnTo>
                    <a:pt x="1104" y="1237"/>
                  </a:lnTo>
                  <a:lnTo>
                    <a:pt x="1105" y="1238"/>
                  </a:lnTo>
                  <a:lnTo>
                    <a:pt x="1106" y="1238"/>
                  </a:lnTo>
                  <a:lnTo>
                    <a:pt x="1106" y="1238"/>
                  </a:lnTo>
                  <a:lnTo>
                    <a:pt x="1108" y="1238"/>
                  </a:lnTo>
                  <a:lnTo>
                    <a:pt x="1109" y="1238"/>
                  </a:lnTo>
                  <a:lnTo>
                    <a:pt x="1110" y="1238"/>
                  </a:lnTo>
                  <a:lnTo>
                    <a:pt x="1110" y="1238"/>
                  </a:lnTo>
                  <a:lnTo>
                    <a:pt x="1111" y="1238"/>
                  </a:lnTo>
                  <a:lnTo>
                    <a:pt x="1113" y="1238"/>
                  </a:lnTo>
                  <a:lnTo>
                    <a:pt x="1114" y="1238"/>
                  </a:lnTo>
                  <a:lnTo>
                    <a:pt x="1114" y="1238"/>
                  </a:lnTo>
                  <a:lnTo>
                    <a:pt x="1115" y="1238"/>
                  </a:lnTo>
                  <a:lnTo>
                    <a:pt x="1116" y="1238"/>
                  </a:lnTo>
                  <a:lnTo>
                    <a:pt x="1118" y="1238"/>
                  </a:lnTo>
                  <a:lnTo>
                    <a:pt x="1118" y="1238"/>
                  </a:lnTo>
                  <a:lnTo>
                    <a:pt x="1119" y="1238"/>
                  </a:lnTo>
                  <a:lnTo>
                    <a:pt x="1120" y="1237"/>
                  </a:lnTo>
                  <a:lnTo>
                    <a:pt x="1121" y="1237"/>
                  </a:lnTo>
                  <a:lnTo>
                    <a:pt x="1123" y="1237"/>
                  </a:lnTo>
                  <a:lnTo>
                    <a:pt x="1123" y="1236"/>
                  </a:lnTo>
                  <a:lnTo>
                    <a:pt x="1124" y="1235"/>
                  </a:lnTo>
                  <a:lnTo>
                    <a:pt x="1125" y="1233"/>
                  </a:lnTo>
                  <a:lnTo>
                    <a:pt x="1126" y="1232"/>
                  </a:lnTo>
                  <a:lnTo>
                    <a:pt x="1126" y="1230"/>
                  </a:lnTo>
                  <a:lnTo>
                    <a:pt x="1128" y="1227"/>
                  </a:lnTo>
                  <a:lnTo>
                    <a:pt x="1129" y="1225"/>
                  </a:lnTo>
                  <a:lnTo>
                    <a:pt x="1130" y="1222"/>
                  </a:lnTo>
                  <a:lnTo>
                    <a:pt x="1130" y="1221"/>
                  </a:lnTo>
                  <a:lnTo>
                    <a:pt x="1131" y="1221"/>
                  </a:lnTo>
                  <a:lnTo>
                    <a:pt x="1133" y="1224"/>
                  </a:lnTo>
                  <a:lnTo>
                    <a:pt x="1134" y="1227"/>
                  </a:lnTo>
                  <a:lnTo>
                    <a:pt x="1134" y="1231"/>
                  </a:lnTo>
                  <a:lnTo>
                    <a:pt x="1135" y="1233"/>
                  </a:lnTo>
                  <a:lnTo>
                    <a:pt x="1136" y="1236"/>
                  </a:lnTo>
                  <a:lnTo>
                    <a:pt x="1137" y="1237"/>
                  </a:lnTo>
                  <a:lnTo>
                    <a:pt x="1137" y="1237"/>
                  </a:lnTo>
                  <a:lnTo>
                    <a:pt x="1139" y="1237"/>
                  </a:lnTo>
                  <a:lnTo>
                    <a:pt x="1140" y="1237"/>
                  </a:lnTo>
                  <a:lnTo>
                    <a:pt x="1141" y="1236"/>
                  </a:lnTo>
                  <a:lnTo>
                    <a:pt x="1141" y="1233"/>
                  </a:lnTo>
                  <a:lnTo>
                    <a:pt x="1142" y="1230"/>
                  </a:lnTo>
                  <a:lnTo>
                    <a:pt x="1144" y="1222"/>
                  </a:lnTo>
                  <a:lnTo>
                    <a:pt x="1145" y="1214"/>
                  </a:lnTo>
                  <a:lnTo>
                    <a:pt x="1145" y="1201"/>
                  </a:lnTo>
                  <a:lnTo>
                    <a:pt x="1146" y="1180"/>
                  </a:lnTo>
                  <a:lnTo>
                    <a:pt x="1147" y="1163"/>
                  </a:lnTo>
                  <a:lnTo>
                    <a:pt x="1149" y="1144"/>
                  </a:lnTo>
                  <a:lnTo>
                    <a:pt x="1149" y="1128"/>
                  </a:lnTo>
                  <a:lnTo>
                    <a:pt x="1150" y="1114"/>
                  </a:lnTo>
                  <a:lnTo>
                    <a:pt x="1151" y="1104"/>
                  </a:lnTo>
                  <a:lnTo>
                    <a:pt x="1152" y="1099"/>
                  </a:lnTo>
                  <a:lnTo>
                    <a:pt x="1152" y="1102"/>
                  </a:lnTo>
                  <a:lnTo>
                    <a:pt x="1154" y="1109"/>
                  </a:lnTo>
                  <a:lnTo>
                    <a:pt x="1155" y="1119"/>
                  </a:lnTo>
                  <a:lnTo>
                    <a:pt x="1156" y="1132"/>
                  </a:lnTo>
                  <a:lnTo>
                    <a:pt x="1156" y="1143"/>
                  </a:lnTo>
                  <a:lnTo>
                    <a:pt x="1157" y="1155"/>
                  </a:lnTo>
                  <a:lnTo>
                    <a:pt x="1159" y="1165"/>
                  </a:lnTo>
                  <a:lnTo>
                    <a:pt x="1160" y="1175"/>
                  </a:lnTo>
                  <a:lnTo>
                    <a:pt x="1160" y="1184"/>
                  </a:lnTo>
                  <a:lnTo>
                    <a:pt x="1161" y="1191"/>
                  </a:lnTo>
                  <a:lnTo>
                    <a:pt x="1162" y="1199"/>
                  </a:lnTo>
                  <a:lnTo>
                    <a:pt x="1164" y="1204"/>
                  </a:lnTo>
                  <a:lnTo>
                    <a:pt x="1164" y="1210"/>
                  </a:lnTo>
                  <a:lnTo>
                    <a:pt x="1165" y="1215"/>
                  </a:lnTo>
                  <a:lnTo>
                    <a:pt x="1166" y="1219"/>
                  </a:lnTo>
                  <a:lnTo>
                    <a:pt x="1167" y="1222"/>
                  </a:lnTo>
                  <a:lnTo>
                    <a:pt x="1167" y="1225"/>
                  </a:lnTo>
                  <a:lnTo>
                    <a:pt x="1169" y="1227"/>
                  </a:lnTo>
                  <a:lnTo>
                    <a:pt x="1170" y="1228"/>
                  </a:lnTo>
                  <a:lnTo>
                    <a:pt x="1171" y="1231"/>
                  </a:lnTo>
                  <a:lnTo>
                    <a:pt x="1171" y="1232"/>
                  </a:lnTo>
                  <a:lnTo>
                    <a:pt x="1172" y="1232"/>
                  </a:lnTo>
                  <a:lnTo>
                    <a:pt x="1173" y="1233"/>
                  </a:lnTo>
                  <a:lnTo>
                    <a:pt x="1175" y="1233"/>
                  </a:lnTo>
                  <a:lnTo>
                    <a:pt x="1176" y="1235"/>
                  </a:lnTo>
                  <a:lnTo>
                    <a:pt x="1176" y="1235"/>
                  </a:lnTo>
                  <a:lnTo>
                    <a:pt x="1177" y="1235"/>
                  </a:lnTo>
                  <a:lnTo>
                    <a:pt x="1178" y="1236"/>
                  </a:lnTo>
                  <a:lnTo>
                    <a:pt x="1180" y="1236"/>
                  </a:lnTo>
                  <a:lnTo>
                    <a:pt x="1180" y="1237"/>
                  </a:lnTo>
                  <a:lnTo>
                    <a:pt x="1181" y="1237"/>
                  </a:lnTo>
                  <a:lnTo>
                    <a:pt x="1182" y="1237"/>
                  </a:lnTo>
                  <a:lnTo>
                    <a:pt x="1183" y="1238"/>
                  </a:lnTo>
                  <a:lnTo>
                    <a:pt x="1183" y="1238"/>
                  </a:lnTo>
                  <a:lnTo>
                    <a:pt x="1185" y="1238"/>
                  </a:lnTo>
                  <a:lnTo>
                    <a:pt x="1186" y="1238"/>
                  </a:lnTo>
                  <a:lnTo>
                    <a:pt x="1187" y="1238"/>
                  </a:lnTo>
                  <a:lnTo>
                    <a:pt x="1187" y="1237"/>
                  </a:lnTo>
                  <a:lnTo>
                    <a:pt x="1188" y="1237"/>
                  </a:lnTo>
                  <a:lnTo>
                    <a:pt x="1190" y="1236"/>
                  </a:lnTo>
                  <a:lnTo>
                    <a:pt x="1191" y="1235"/>
                  </a:lnTo>
                  <a:lnTo>
                    <a:pt x="1191" y="1233"/>
                  </a:lnTo>
                  <a:lnTo>
                    <a:pt x="1192" y="1232"/>
                  </a:lnTo>
                  <a:lnTo>
                    <a:pt x="1193" y="1231"/>
                  </a:lnTo>
                  <a:lnTo>
                    <a:pt x="1195" y="1231"/>
                  </a:lnTo>
                  <a:lnTo>
                    <a:pt x="1195" y="1231"/>
                  </a:lnTo>
                  <a:lnTo>
                    <a:pt x="1196" y="1232"/>
                  </a:lnTo>
                  <a:lnTo>
                    <a:pt x="1197" y="1233"/>
                  </a:lnTo>
                  <a:lnTo>
                    <a:pt x="1198" y="1233"/>
                  </a:lnTo>
                  <a:lnTo>
                    <a:pt x="1198" y="1235"/>
                  </a:lnTo>
                  <a:lnTo>
                    <a:pt x="1200" y="1235"/>
                  </a:lnTo>
                  <a:lnTo>
                    <a:pt x="1201" y="1236"/>
                  </a:lnTo>
                  <a:lnTo>
                    <a:pt x="1202" y="1236"/>
                  </a:lnTo>
                  <a:lnTo>
                    <a:pt x="1202" y="1236"/>
                  </a:lnTo>
                  <a:lnTo>
                    <a:pt x="1203" y="1237"/>
                  </a:lnTo>
                  <a:lnTo>
                    <a:pt x="1205" y="1237"/>
                  </a:lnTo>
                  <a:lnTo>
                    <a:pt x="1206" y="1237"/>
                  </a:lnTo>
                  <a:lnTo>
                    <a:pt x="1206" y="1237"/>
                  </a:lnTo>
                  <a:lnTo>
                    <a:pt x="1207" y="1237"/>
                  </a:lnTo>
                  <a:lnTo>
                    <a:pt x="1208" y="1236"/>
                  </a:lnTo>
                  <a:lnTo>
                    <a:pt x="1209" y="1236"/>
                  </a:lnTo>
                  <a:lnTo>
                    <a:pt x="1209" y="1235"/>
                  </a:lnTo>
                  <a:lnTo>
                    <a:pt x="1211" y="1235"/>
                  </a:lnTo>
                  <a:lnTo>
                    <a:pt x="1212" y="1233"/>
                  </a:lnTo>
                  <a:lnTo>
                    <a:pt x="1213" y="1233"/>
                  </a:lnTo>
                  <a:lnTo>
                    <a:pt x="1213" y="1232"/>
                  </a:lnTo>
                  <a:lnTo>
                    <a:pt x="1214" y="1232"/>
                  </a:lnTo>
                  <a:lnTo>
                    <a:pt x="1216" y="1233"/>
                  </a:lnTo>
                  <a:lnTo>
                    <a:pt x="1217" y="1233"/>
                  </a:lnTo>
                  <a:lnTo>
                    <a:pt x="1217" y="1235"/>
                  </a:lnTo>
                  <a:lnTo>
                    <a:pt x="1218" y="1236"/>
                  </a:lnTo>
                  <a:lnTo>
                    <a:pt x="1219" y="1236"/>
                  </a:lnTo>
                  <a:lnTo>
                    <a:pt x="1221" y="1237"/>
                  </a:lnTo>
                  <a:lnTo>
                    <a:pt x="1221" y="1237"/>
                  </a:lnTo>
                  <a:lnTo>
                    <a:pt x="1222" y="1238"/>
                  </a:lnTo>
                  <a:lnTo>
                    <a:pt x="1223" y="1238"/>
                  </a:lnTo>
                  <a:lnTo>
                    <a:pt x="1224" y="1238"/>
                  </a:lnTo>
                  <a:lnTo>
                    <a:pt x="1224" y="1238"/>
                  </a:lnTo>
                  <a:lnTo>
                    <a:pt x="1226" y="1238"/>
                  </a:lnTo>
                  <a:lnTo>
                    <a:pt x="1227" y="1238"/>
                  </a:lnTo>
                  <a:lnTo>
                    <a:pt x="1228" y="1238"/>
                  </a:lnTo>
                  <a:lnTo>
                    <a:pt x="1228" y="1237"/>
                  </a:lnTo>
                  <a:lnTo>
                    <a:pt x="1229" y="1237"/>
                  </a:lnTo>
                  <a:lnTo>
                    <a:pt x="1231" y="1237"/>
                  </a:lnTo>
                  <a:lnTo>
                    <a:pt x="1232" y="1237"/>
                  </a:lnTo>
                  <a:lnTo>
                    <a:pt x="1233" y="1237"/>
                  </a:lnTo>
                  <a:lnTo>
                    <a:pt x="1233" y="1236"/>
                  </a:lnTo>
                  <a:lnTo>
                    <a:pt x="1234" y="1236"/>
                  </a:lnTo>
                  <a:lnTo>
                    <a:pt x="1236" y="1237"/>
                  </a:lnTo>
                  <a:lnTo>
                    <a:pt x="1237" y="1237"/>
                  </a:lnTo>
                  <a:lnTo>
                    <a:pt x="1237" y="1237"/>
                  </a:lnTo>
                  <a:lnTo>
                    <a:pt x="1238" y="1237"/>
                  </a:lnTo>
                  <a:lnTo>
                    <a:pt x="1239" y="1237"/>
                  </a:lnTo>
                  <a:lnTo>
                    <a:pt x="1241" y="1237"/>
                  </a:lnTo>
                  <a:lnTo>
                    <a:pt x="1241" y="1237"/>
                  </a:lnTo>
                  <a:lnTo>
                    <a:pt x="1242" y="1237"/>
                  </a:lnTo>
                  <a:lnTo>
                    <a:pt x="1243" y="1237"/>
                  </a:lnTo>
                  <a:lnTo>
                    <a:pt x="1244" y="1237"/>
                  </a:lnTo>
                  <a:lnTo>
                    <a:pt x="1244" y="1236"/>
                  </a:lnTo>
                  <a:lnTo>
                    <a:pt x="1245" y="1235"/>
                  </a:lnTo>
                  <a:lnTo>
                    <a:pt x="1247" y="1233"/>
                  </a:lnTo>
                  <a:lnTo>
                    <a:pt x="1248" y="1233"/>
                  </a:lnTo>
                  <a:lnTo>
                    <a:pt x="1248" y="1233"/>
                  </a:lnTo>
                  <a:lnTo>
                    <a:pt x="1249" y="1233"/>
                  </a:lnTo>
                  <a:lnTo>
                    <a:pt x="1250" y="1235"/>
                  </a:lnTo>
                  <a:lnTo>
                    <a:pt x="1252" y="1236"/>
                  </a:lnTo>
                  <a:lnTo>
                    <a:pt x="1252" y="1237"/>
                  </a:lnTo>
                  <a:lnTo>
                    <a:pt x="1253" y="1237"/>
                  </a:lnTo>
                  <a:lnTo>
                    <a:pt x="1254" y="1238"/>
                  </a:lnTo>
                  <a:lnTo>
                    <a:pt x="1255" y="1238"/>
                  </a:lnTo>
                  <a:lnTo>
                    <a:pt x="1255" y="1238"/>
                  </a:lnTo>
                  <a:lnTo>
                    <a:pt x="1257" y="1238"/>
                  </a:lnTo>
                  <a:lnTo>
                    <a:pt x="1258" y="1238"/>
                  </a:lnTo>
                  <a:lnTo>
                    <a:pt x="1259" y="1237"/>
                  </a:lnTo>
                  <a:lnTo>
                    <a:pt x="1259" y="1237"/>
                  </a:lnTo>
                  <a:lnTo>
                    <a:pt x="1260" y="1237"/>
                  </a:lnTo>
                  <a:lnTo>
                    <a:pt x="1262" y="1237"/>
                  </a:lnTo>
                  <a:lnTo>
                    <a:pt x="1263" y="1237"/>
                  </a:lnTo>
                  <a:lnTo>
                    <a:pt x="1263" y="1237"/>
                  </a:lnTo>
                  <a:lnTo>
                    <a:pt x="1264" y="1237"/>
                  </a:lnTo>
                  <a:lnTo>
                    <a:pt x="1265" y="1238"/>
                  </a:lnTo>
                  <a:lnTo>
                    <a:pt x="1267" y="1238"/>
                  </a:lnTo>
                  <a:lnTo>
                    <a:pt x="1267" y="1238"/>
                  </a:lnTo>
                  <a:lnTo>
                    <a:pt x="1268" y="1238"/>
                  </a:lnTo>
                  <a:lnTo>
                    <a:pt x="1269" y="1238"/>
                  </a:lnTo>
                  <a:lnTo>
                    <a:pt x="1270" y="1238"/>
                  </a:lnTo>
                  <a:lnTo>
                    <a:pt x="1270" y="1238"/>
                  </a:lnTo>
                  <a:lnTo>
                    <a:pt x="1272" y="1238"/>
                  </a:lnTo>
                  <a:lnTo>
                    <a:pt x="1273" y="1238"/>
                  </a:lnTo>
                  <a:lnTo>
                    <a:pt x="1274" y="1238"/>
                  </a:lnTo>
                  <a:lnTo>
                    <a:pt x="1274" y="1238"/>
                  </a:lnTo>
                  <a:lnTo>
                    <a:pt x="1275" y="1238"/>
                  </a:lnTo>
                  <a:lnTo>
                    <a:pt x="1277" y="1238"/>
                  </a:lnTo>
                  <a:lnTo>
                    <a:pt x="1278" y="1238"/>
                  </a:lnTo>
                  <a:lnTo>
                    <a:pt x="1278" y="1238"/>
                  </a:lnTo>
                  <a:lnTo>
                    <a:pt x="1279" y="1238"/>
                  </a:lnTo>
                  <a:lnTo>
                    <a:pt x="1280" y="1238"/>
                  </a:lnTo>
                  <a:lnTo>
                    <a:pt x="1281" y="1238"/>
                  </a:lnTo>
                  <a:lnTo>
                    <a:pt x="1281" y="1238"/>
                  </a:lnTo>
                  <a:lnTo>
                    <a:pt x="1283" y="1238"/>
                  </a:lnTo>
                  <a:lnTo>
                    <a:pt x="1284" y="1238"/>
                  </a:lnTo>
                  <a:lnTo>
                    <a:pt x="1285" y="1238"/>
                  </a:lnTo>
                  <a:lnTo>
                    <a:pt x="1285" y="1238"/>
                  </a:lnTo>
                  <a:lnTo>
                    <a:pt x="1286" y="1238"/>
                  </a:lnTo>
                  <a:lnTo>
                    <a:pt x="1288" y="1238"/>
                  </a:lnTo>
                  <a:lnTo>
                    <a:pt x="1289" y="1238"/>
                  </a:lnTo>
                  <a:lnTo>
                    <a:pt x="1290" y="1238"/>
                  </a:lnTo>
                  <a:lnTo>
                    <a:pt x="1290" y="1238"/>
                  </a:lnTo>
                  <a:lnTo>
                    <a:pt x="1291" y="1238"/>
                  </a:lnTo>
                  <a:lnTo>
                    <a:pt x="1293" y="1238"/>
                  </a:lnTo>
                  <a:lnTo>
                    <a:pt x="1294" y="1238"/>
                  </a:lnTo>
                  <a:lnTo>
                    <a:pt x="1294" y="1238"/>
                  </a:lnTo>
                  <a:lnTo>
                    <a:pt x="1295" y="1238"/>
                  </a:lnTo>
                  <a:lnTo>
                    <a:pt x="1296" y="1238"/>
                  </a:lnTo>
                  <a:lnTo>
                    <a:pt x="1298" y="1238"/>
                  </a:lnTo>
                  <a:lnTo>
                    <a:pt x="1298" y="1238"/>
                  </a:lnTo>
                  <a:lnTo>
                    <a:pt x="1299" y="1238"/>
                  </a:lnTo>
                  <a:lnTo>
                    <a:pt x="1300" y="1238"/>
                  </a:lnTo>
                  <a:lnTo>
                    <a:pt x="1301" y="1238"/>
                  </a:lnTo>
                  <a:lnTo>
                    <a:pt x="1301" y="1237"/>
                  </a:lnTo>
                  <a:lnTo>
                    <a:pt x="1303" y="1237"/>
                  </a:lnTo>
                  <a:lnTo>
                    <a:pt x="1304" y="1236"/>
                  </a:lnTo>
                  <a:lnTo>
                    <a:pt x="1305" y="1236"/>
                  </a:lnTo>
                  <a:lnTo>
                    <a:pt x="1305" y="1233"/>
                  </a:lnTo>
                  <a:lnTo>
                    <a:pt x="1306" y="1232"/>
                  </a:lnTo>
                  <a:lnTo>
                    <a:pt x="1308" y="1230"/>
                  </a:lnTo>
                  <a:lnTo>
                    <a:pt x="1309" y="1228"/>
                  </a:lnTo>
                  <a:lnTo>
                    <a:pt x="1309" y="1227"/>
                  </a:lnTo>
                  <a:lnTo>
                    <a:pt x="1310" y="1226"/>
                  </a:lnTo>
                  <a:lnTo>
                    <a:pt x="1311" y="1226"/>
                  </a:lnTo>
                  <a:lnTo>
                    <a:pt x="1313" y="1226"/>
                  </a:lnTo>
                  <a:lnTo>
                    <a:pt x="1313" y="1228"/>
                  </a:lnTo>
                  <a:lnTo>
                    <a:pt x="1314" y="1230"/>
                  </a:lnTo>
                  <a:lnTo>
                    <a:pt x="1315" y="1231"/>
                  </a:lnTo>
                  <a:lnTo>
                    <a:pt x="1316" y="1232"/>
                  </a:lnTo>
                  <a:lnTo>
                    <a:pt x="1316" y="1233"/>
                  </a:lnTo>
                  <a:lnTo>
                    <a:pt x="1317" y="1233"/>
                  </a:lnTo>
                  <a:lnTo>
                    <a:pt x="1319" y="1232"/>
                  </a:lnTo>
                  <a:lnTo>
                    <a:pt x="1320" y="1232"/>
                  </a:lnTo>
                  <a:lnTo>
                    <a:pt x="1320" y="1232"/>
                  </a:lnTo>
                  <a:lnTo>
                    <a:pt x="1321" y="1231"/>
                  </a:lnTo>
                  <a:lnTo>
                    <a:pt x="1322" y="1232"/>
                  </a:lnTo>
                  <a:lnTo>
                    <a:pt x="1324" y="1232"/>
                  </a:lnTo>
                  <a:lnTo>
                    <a:pt x="1324" y="1233"/>
                  </a:lnTo>
                  <a:lnTo>
                    <a:pt x="1325" y="1235"/>
                  </a:lnTo>
                  <a:lnTo>
                    <a:pt x="1326" y="1236"/>
                  </a:lnTo>
                  <a:lnTo>
                    <a:pt x="1327" y="1236"/>
                  </a:lnTo>
                  <a:lnTo>
                    <a:pt x="1327" y="1237"/>
                  </a:lnTo>
                  <a:lnTo>
                    <a:pt x="1329" y="1237"/>
                  </a:lnTo>
                  <a:lnTo>
                    <a:pt x="1330" y="1237"/>
                  </a:lnTo>
                  <a:lnTo>
                    <a:pt x="1331" y="1237"/>
                  </a:lnTo>
                  <a:lnTo>
                    <a:pt x="1331" y="1237"/>
                  </a:lnTo>
                  <a:lnTo>
                    <a:pt x="1332" y="1237"/>
                  </a:lnTo>
                  <a:lnTo>
                    <a:pt x="1334" y="1238"/>
                  </a:lnTo>
                  <a:lnTo>
                    <a:pt x="1335" y="1238"/>
                  </a:lnTo>
                  <a:lnTo>
                    <a:pt x="1335" y="1238"/>
                  </a:lnTo>
                  <a:lnTo>
                    <a:pt x="1336" y="1238"/>
                  </a:lnTo>
                  <a:lnTo>
                    <a:pt x="1337" y="1238"/>
                  </a:lnTo>
                  <a:lnTo>
                    <a:pt x="1339" y="1238"/>
                  </a:lnTo>
                  <a:lnTo>
                    <a:pt x="1339" y="1238"/>
                  </a:lnTo>
                  <a:lnTo>
                    <a:pt x="1340" y="1238"/>
                  </a:lnTo>
                  <a:lnTo>
                    <a:pt x="1341" y="1238"/>
                  </a:lnTo>
                  <a:lnTo>
                    <a:pt x="1342" y="1238"/>
                  </a:lnTo>
                  <a:lnTo>
                    <a:pt x="1344" y="1238"/>
                  </a:lnTo>
                  <a:lnTo>
                    <a:pt x="1344" y="1238"/>
                  </a:lnTo>
                  <a:lnTo>
                    <a:pt x="1345" y="1237"/>
                  </a:lnTo>
                  <a:lnTo>
                    <a:pt x="1346" y="1236"/>
                  </a:lnTo>
                  <a:lnTo>
                    <a:pt x="1347" y="1233"/>
                  </a:lnTo>
                  <a:lnTo>
                    <a:pt x="1347" y="1230"/>
                  </a:lnTo>
                  <a:lnTo>
                    <a:pt x="1349" y="1224"/>
                  </a:lnTo>
                  <a:lnTo>
                    <a:pt x="1350" y="1210"/>
                  </a:lnTo>
                  <a:lnTo>
                    <a:pt x="1351" y="1180"/>
                  </a:lnTo>
                  <a:lnTo>
                    <a:pt x="1351" y="1120"/>
                  </a:lnTo>
                  <a:lnTo>
                    <a:pt x="1352" y="1002"/>
                  </a:lnTo>
                  <a:lnTo>
                    <a:pt x="1353" y="786"/>
                  </a:lnTo>
                  <a:lnTo>
                    <a:pt x="1355" y="436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89"/>
                  </a:lnTo>
                  <a:lnTo>
                    <a:pt x="1365" y="471"/>
                  </a:lnTo>
                  <a:lnTo>
                    <a:pt x="1366" y="742"/>
                  </a:lnTo>
                  <a:lnTo>
                    <a:pt x="1366" y="921"/>
                  </a:lnTo>
                  <a:lnTo>
                    <a:pt x="1367" y="1034"/>
                  </a:lnTo>
                  <a:lnTo>
                    <a:pt x="1368" y="1104"/>
                  </a:lnTo>
                  <a:lnTo>
                    <a:pt x="1370" y="1147"/>
                  </a:lnTo>
                  <a:lnTo>
                    <a:pt x="1370" y="1173"/>
                  </a:lnTo>
                  <a:lnTo>
                    <a:pt x="1371" y="1188"/>
                  </a:lnTo>
                  <a:lnTo>
                    <a:pt x="1372" y="1197"/>
                  </a:lnTo>
                  <a:lnTo>
                    <a:pt x="1373" y="1204"/>
                  </a:lnTo>
                  <a:lnTo>
                    <a:pt x="1373" y="1209"/>
                  </a:lnTo>
                  <a:lnTo>
                    <a:pt x="1375" y="1212"/>
                  </a:lnTo>
                  <a:lnTo>
                    <a:pt x="1376" y="1215"/>
                  </a:lnTo>
                  <a:lnTo>
                    <a:pt x="1377" y="1217"/>
                  </a:lnTo>
                  <a:lnTo>
                    <a:pt x="1377" y="1220"/>
                  </a:lnTo>
                  <a:lnTo>
                    <a:pt x="1378" y="1222"/>
                  </a:lnTo>
                  <a:lnTo>
                    <a:pt x="1380" y="1224"/>
                  </a:lnTo>
                  <a:lnTo>
                    <a:pt x="1381" y="1225"/>
                  </a:lnTo>
                  <a:lnTo>
                    <a:pt x="1381" y="1226"/>
                  </a:lnTo>
                  <a:lnTo>
                    <a:pt x="1382" y="1228"/>
                  </a:lnTo>
                  <a:lnTo>
                    <a:pt x="1383" y="1228"/>
                  </a:lnTo>
                  <a:lnTo>
                    <a:pt x="1385" y="1230"/>
                  </a:lnTo>
                  <a:lnTo>
                    <a:pt x="1385" y="1231"/>
                  </a:lnTo>
                  <a:lnTo>
                    <a:pt x="1386" y="1231"/>
                  </a:lnTo>
                  <a:lnTo>
                    <a:pt x="1387" y="1232"/>
                  </a:lnTo>
                  <a:lnTo>
                    <a:pt x="1388" y="1232"/>
                  </a:lnTo>
                  <a:lnTo>
                    <a:pt x="1388" y="1232"/>
                  </a:lnTo>
                  <a:lnTo>
                    <a:pt x="1389" y="1232"/>
                  </a:lnTo>
                  <a:lnTo>
                    <a:pt x="1391" y="1232"/>
                  </a:lnTo>
                  <a:lnTo>
                    <a:pt x="1392" y="1233"/>
                  </a:lnTo>
                  <a:lnTo>
                    <a:pt x="1392" y="1233"/>
                  </a:lnTo>
                  <a:lnTo>
                    <a:pt x="1393" y="1233"/>
                  </a:lnTo>
                  <a:lnTo>
                    <a:pt x="1394" y="1233"/>
                  </a:lnTo>
                  <a:lnTo>
                    <a:pt x="1396" y="1233"/>
                  </a:lnTo>
                  <a:lnTo>
                    <a:pt x="1396" y="1233"/>
                  </a:lnTo>
                  <a:lnTo>
                    <a:pt x="1397" y="1235"/>
                  </a:lnTo>
                  <a:lnTo>
                    <a:pt x="1398" y="1235"/>
                  </a:lnTo>
                  <a:lnTo>
                    <a:pt x="1399" y="1235"/>
                  </a:lnTo>
                  <a:lnTo>
                    <a:pt x="1401" y="1235"/>
                  </a:lnTo>
                  <a:lnTo>
                    <a:pt x="1401" y="1236"/>
                  </a:lnTo>
                  <a:lnTo>
                    <a:pt x="1402" y="1236"/>
                  </a:lnTo>
                  <a:lnTo>
                    <a:pt x="1403" y="1236"/>
                  </a:lnTo>
                  <a:lnTo>
                    <a:pt x="1404" y="1237"/>
                  </a:lnTo>
                  <a:lnTo>
                    <a:pt x="1404" y="1237"/>
                  </a:lnTo>
                  <a:lnTo>
                    <a:pt x="1406" y="1237"/>
                  </a:lnTo>
                  <a:lnTo>
                    <a:pt x="1407" y="1237"/>
                  </a:lnTo>
                  <a:lnTo>
                    <a:pt x="1408" y="1238"/>
                  </a:lnTo>
                  <a:lnTo>
                    <a:pt x="1408" y="1238"/>
                  </a:lnTo>
                  <a:lnTo>
                    <a:pt x="1409" y="1238"/>
                  </a:lnTo>
                  <a:lnTo>
                    <a:pt x="1411" y="1238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4" y="1238"/>
                  </a:lnTo>
                  <a:lnTo>
                    <a:pt x="1416" y="1238"/>
                  </a:lnTo>
                  <a:lnTo>
                    <a:pt x="1416" y="1238"/>
                  </a:lnTo>
                  <a:lnTo>
                    <a:pt x="1417" y="1238"/>
                  </a:lnTo>
                  <a:lnTo>
                    <a:pt x="1418" y="1238"/>
                  </a:lnTo>
                  <a:lnTo>
                    <a:pt x="1419" y="1238"/>
                  </a:lnTo>
                  <a:lnTo>
                    <a:pt x="1419" y="1237"/>
                  </a:lnTo>
                  <a:lnTo>
                    <a:pt x="1420" y="1237"/>
                  </a:lnTo>
                  <a:lnTo>
                    <a:pt x="1422" y="1237"/>
                  </a:lnTo>
                  <a:lnTo>
                    <a:pt x="1423" y="1236"/>
                  </a:lnTo>
                  <a:lnTo>
                    <a:pt x="1423" y="1236"/>
                  </a:lnTo>
                  <a:lnTo>
                    <a:pt x="1424" y="1235"/>
                  </a:lnTo>
                  <a:lnTo>
                    <a:pt x="1425" y="1235"/>
                  </a:lnTo>
                  <a:lnTo>
                    <a:pt x="1427" y="1235"/>
                  </a:lnTo>
                  <a:lnTo>
                    <a:pt x="1427" y="1235"/>
                  </a:lnTo>
                  <a:lnTo>
                    <a:pt x="1428" y="1236"/>
                  </a:lnTo>
                  <a:lnTo>
                    <a:pt x="1429" y="1236"/>
                  </a:lnTo>
                  <a:lnTo>
                    <a:pt x="1430" y="1237"/>
                  </a:lnTo>
                  <a:lnTo>
                    <a:pt x="1430" y="1237"/>
                  </a:lnTo>
                  <a:lnTo>
                    <a:pt x="1432" y="1237"/>
                  </a:lnTo>
                  <a:lnTo>
                    <a:pt x="1433" y="1237"/>
                  </a:lnTo>
                  <a:lnTo>
                    <a:pt x="1434" y="1237"/>
                  </a:lnTo>
                  <a:lnTo>
                    <a:pt x="1434" y="1237"/>
                  </a:lnTo>
                  <a:lnTo>
                    <a:pt x="1435" y="1236"/>
                  </a:lnTo>
                  <a:lnTo>
                    <a:pt x="1437" y="1236"/>
                  </a:lnTo>
                  <a:lnTo>
                    <a:pt x="1438" y="1235"/>
                  </a:lnTo>
                  <a:lnTo>
                    <a:pt x="1438" y="1235"/>
                  </a:lnTo>
                  <a:lnTo>
                    <a:pt x="1439" y="1233"/>
                  </a:lnTo>
                  <a:lnTo>
                    <a:pt x="1440" y="1233"/>
                  </a:lnTo>
                  <a:lnTo>
                    <a:pt x="1442" y="1233"/>
                  </a:lnTo>
                  <a:lnTo>
                    <a:pt x="1442" y="1235"/>
                  </a:lnTo>
                  <a:lnTo>
                    <a:pt x="1443" y="1235"/>
                  </a:lnTo>
                  <a:lnTo>
                    <a:pt x="1444" y="1236"/>
                  </a:lnTo>
                  <a:lnTo>
                    <a:pt x="1445" y="1236"/>
                  </a:lnTo>
                  <a:lnTo>
                    <a:pt x="1445" y="1237"/>
                  </a:lnTo>
                  <a:lnTo>
                    <a:pt x="1447" y="1237"/>
                  </a:lnTo>
                  <a:lnTo>
                    <a:pt x="1448" y="1237"/>
                  </a:lnTo>
                  <a:lnTo>
                    <a:pt x="1449" y="1238"/>
                  </a:lnTo>
                  <a:lnTo>
                    <a:pt x="1449" y="1238"/>
                  </a:lnTo>
                  <a:lnTo>
                    <a:pt x="1450" y="1238"/>
                  </a:lnTo>
                  <a:lnTo>
                    <a:pt x="1452" y="1238"/>
                  </a:lnTo>
                  <a:lnTo>
                    <a:pt x="1453" y="1238"/>
                  </a:lnTo>
                  <a:lnTo>
                    <a:pt x="1453" y="1238"/>
                  </a:lnTo>
                  <a:lnTo>
                    <a:pt x="1454" y="1238"/>
                  </a:lnTo>
                  <a:lnTo>
                    <a:pt x="1455" y="1238"/>
                  </a:lnTo>
                  <a:lnTo>
                    <a:pt x="1456" y="1238"/>
                  </a:lnTo>
                  <a:lnTo>
                    <a:pt x="1458" y="1238"/>
                  </a:lnTo>
                  <a:lnTo>
                    <a:pt x="1458" y="1238"/>
                  </a:lnTo>
                  <a:lnTo>
                    <a:pt x="1459" y="1238"/>
                  </a:lnTo>
                  <a:lnTo>
                    <a:pt x="1460" y="1238"/>
                  </a:lnTo>
                  <a:lnTo>
                    <a:pt x="1461" y="1238"/>
                  </a:lnTo>
                  <a:lnTo>
                    <a:pt x="1461" y="1238"/>
                  </a:lnTo>
                  <a:lnTo>
                    <a:pt x="1463" y="1238"/>
                  </a:lnTo>
                  <a:lnTo>
                    <a:pt x="1464" y="1238"/>
                  </a:lnTo>
                  <a:lnTo>
                    <a:pt x="1465" y="1238"/>
                  </a:lnTo>
                  <a:lnTo>
                    <a:pt x="1465" y="1238"/>
                  </a:lnTo>
                  <a:lnTo>
                    <a:pt x="1466" y="1238"/>
                  </a:lnTo>
                  <a:lnTo>
                    <a:pt x="1468" y="1238"/>
                  </a:lnTo>
                  <a:lnTo>
                    <a:pt x="1469" y="1238"/>
                  </a:lnTo>
                  <a:lnTo>
                    <a:pt x="1469" y="1238"/>
                  </a:lnTo>
                  <a:lnTo>
                    <a:pt x="1470" y="1238"/>
                  </a:lnTo>
                  <a:lnTo>
                    <a:pt x="1471" y="1238"/>
                  </a:lnTo>
                  <a:lnTo>
                    <a:pt x="1473" y="1238"/>
                  </a:lnTo>
                  <a:lnTo>
                    <a:pt x="1473" y="1238"/>
                  </a:lnTo>
                  <a:lnTo>
                    <a:pt x="1474" y="1238"/>
                  </a:lnTo>
                  <a:lnTo>
                    <a:pt x="1475" y="1238"/>
                  </a:lnTo>
                  <a:lnTo>
                    <a:pt x="1476" y="1238"/>
                  </a:lnTo>
                  <a:lnTo>
                    <a:pt x="1476" y="1238"/>
                  </a:lnTo>
                  <a:lnTo>
                    <a:pt x="1478" y="1238"/>
                  </a:lnTo>
                  <a:lnTo>
                    <a:pt x="1479" y="1238"/>
                  </a:lnTo>
                  <a:lnTo>
                    <a:pt x="1480" y="1238"/>
                  </a:lnTo>
                  <a:lnTo>
                    <a:pt x="1480" y="1238"/>
                  </a:lnTo>
                  <a:lnTo>
                    <a:pt x="1481" y="1238"/>
                  </a:lnTo>
                  <a:lnTo>
                    <a:pt x="1483" y="1240"/>
                  </a:lnTo>
                  <a:lnTo>
                    <a:pt x="1484" y="1240"/>
                  </a:lnTo>
                  <a:lnTo>
                    <a:pt x="1484" y="1240"/>
                  </a:lnTo>
                  <a:lnTo>
                    <a:pt x="1485" y="1238"/>
                  </a:lnTo>
                  <a:lnTo>
                    <a:pt x="1486" y="1238"/>
                  </a:lnTo>
                  <a:lnTo>
                    <a:pt x="1488" y="1238"/>
                  </a:lnTo>
                  <a:lnTo>
                    <a:pt x="1488" y="1238"/>
                  </a:lnTo>
                  <a:lnTo>
                    <a:pt x="1489" y="1237"/>
                  </a:lnTo>
                  <a:lnTo>
                    <a:pt x="1490" y="1237"/>
                  </a:lnTo>
                  <a:lnTo>
                    <a:pt x="1491" y="1237"/>
                  </a:lnTo>
                  <a:lnTo>
                    <a:pt x="1491" y="1237"/>
                  </a:lnTo>
                  <a:lnTo>
                    <a:pt x="1492" y="1237"/>
                  </a:lnTo>
                  <a:lnTo>
                    <a:pt x="1494" y="1237"/>
                  </a:lnTo>
                  <a:lnTo>
                    <a:pt x="1495" y="1237"/>
                  </a:lnTo>
                  <a:lnTo>
                    <a:pt x="1495" y="1237"/>
                  </a:lnTo>
                  <a:lnTo>
                    <a:pt x="1496" y="1237"/>
                  </a:lnTo>
                  <a:lnTo>
                    <a:pt x="1497" y="1238"/>
                  </a:lnTo>
                  <a:lnTo>
                    <a:pt x="1499" y="1238"/>
                  </a:lnTo>
                  <a:lnTo>
                    <a:pt x="1499" y="1237"/>
                  </a:lnTo>
                  <a:lnTo>
                    <a:pt x="1500" y="1235"/>
                  </a:lnTo>
                  <a:lnTo>
                    <a:pt x="1501" y="1232"/>
                  </a:lnTo>
                  <a:lnTo>
                    <a:pt x="1502" y="1226"/>
                  </a:lnTo>
                  <a:lnTo>
                    <a:pt x="1502" y="1220"/>
                  </a:lnTo>
                  <a:lnTo>
                    <a:pt x="1504" y="1211"/>
                  </a:lnTo>
                  <a:lnTo>
                    <a:pt x="1505" y="1201"/>
                  </a:lnTo>
                  <a:lnTo>
                    <a:pt x="1506" y="1189"/>
                  </a:lnTo>
                  <a:lnTo>
                    <a:pt x="1506" y="1178"/>
                  </a:lnTo>
                  <a:lnTo>
                    <a:pt x="1507" y="1168"/>
                  </a:lnTo>
                  <a:lnTo>
                    <a:pt x="1509" y="1160"/>
                  </a:lnTo>
                  <a:lnTo>
                    <a:pt x="1510" y="1159"/>
                  </a:lnTo>
                  <a:lnTo>
                    <a:pt x="1511" y="1161"/>
                  </a:lnTo>
                  <a:lnTo>
                    <a:pt x="1511" y="1169"/>
                  </a:lnTo>
                  <a:lnTo>
                    <a:pt x="1512" y="1179"/>
                  </a:lnTo>
                  <a:lnTo>
                    <a:pt x="1514" y="1191"/>
                  </a:lnTo>
                  <a:lnTo>
                    <a:pt x="1515" y="1202"/>
                  </a:lnTo>
                  <a:lnTo>
                    <a:pt x="1515" y="1214"/>
                  </a:lnTo>
                  <a:lnTo>
                    <a:pt x="1516" y="1221"/>
                  </a:lnTo>
                  <a:lnTo>
                    <a:pt x="1517" y="1228"/>
                  </a:lnTo>
                  <a:lnTo>
                    <a:pt x="1519" y="1232"/>
                  </a:lnTo>
                  <a:lnTo>
                    <a:pt x="1519" y="1236"/>
                  </a:lnTo>
                  <a:lnTo>
                    <a:pt x="1520" y="1238"/>
                  </a:lnTo>
                  <a:lnTo>
                    <a:pt x="1521" y="1240"/>
                  </a:lnTo>
                  <a:lnTo>
                    <a:pt x="1522" y="1240"/>
                  </a:lnTo>
                  <a:lnTo>
                    <a:pt x="1522" y="1238"/>
                  </a:lnTo>
                  <a:lnTo>
                    <a:pt x="1524" y="1237"/>
                  </a:lnTo>
                  <a:lnTo>
                    <a:pt x="1525" y="1235"/>
                  </a:lnTo>
                  <a:lnTo>
                    <a:pt x="1526" y="1231"/>
                  </a:lnTo>
                  <a:lnTo>
                    <a:pt x="1526" y="1228"/>
                  </a:lnTo>
                  <a:lnTo>
                    <a:pt x="1527" y="1226"/>
                  </a:lnTo>
                  <a:lnTo>
                    <a:pt x="1528" y="1224"/>
                  </a:lnTo>
                  <a:lnTo>
                    <a:pt x="1530" y="1224"/>
                  </a:lnTo>
                  <a:lnTo>
                    <a:pt x="1530" y="1224"/>
                  </a:lnTo>
                  <a:lnTo>
                    <a:pt x="1531" y="1224"/>
                  </a:lnTo>
                  <a:lnTo>
                    <a:pt x="1532" y="1224"/>
                  </a:lnTo>
                  <a:lnTo>
                    <a:pt x="1533" y="1225"/>
                  </a:lnTo>
                  <a:lnTo>
                    <a:pt x="1533" y="1225"/>
                  </a:lnTo>
                  <a:lnTo>
                    <a:pt x="1535" y="1226"/>
                  </a:lnTo>
                  <a:lnTo>
                    <a:pt x="1536" y="1226"/>
                  </a:lnTo>
                  <a:lnTo>
                    <a:pt x="1537" y="1226"/>
                  </a:lnTo>
                  <a:lnTo>
                    <a:pt x="1537" y="1227"/>
                  </a:lnTo>
                  <a:lnTo>
                    <a:pt x="1538" y="1228"/>
                  </a:lnTo>
                  <a:lnTo>
                    <a:pt x="1540" y="1230"/>
                  </a:lnTo>
                  <a:lnTo>
                    <a:pt x="1541" y="1232"/>
                  </a:lnTo>
                  <a:lnTo>
                    <a:pt x="1541" y="1233"/>
                  </a:lnTo>
                  <a:lnTo>
                    <a:pt x="1542" y="1235"/>
                  </a:lnTo>
                  <a:lnTo>
                    <a:pt x="1543" y="1235"/>
                  </a:lnTo>
                  <a:lnTo>
                    <a:pt x="1545" y="1235"/>
                  </a:lnTo>
                  <a:lnTo>
                    <a:pt x="1545" y="1235"/>
                  </a:lnTo>
                  <a:lnTo>
                    <a:pt x="1546" y="1233"/>
                  </a:lnTo>
                  <a:lnTo>
                    <a:pt x="1547" y="1232"/>
                  </a:lnTo>
                  <a:lnTo>
                    <a:pt x="1548" y="1230"/>
                  </a:lnTo>
                  <a:lnTo>
                    <a:pt x="1548" y="1227"/>
                  </a:lnTo>
                  <a:lnTo>
                    <a:pt x="1550" y="1225"/>
                  </a:lnTo>
                  <a:lnTo>
                    <a:pt x="1551" y="1222"/>
                  </a:lnTo>
                  <a:lnTo>
                    <a:pt x="1552" y="1221"/>
                  </a:lnTo>
                  <a:lnTo>
                    <a:pt x="1552" y="1219"/>
                  </a:lnTo>
                  <a:lnTo>
                    <a:pt x="1553" y="1219"/>
                  </a:lnTo>
                  <a:lnTo>
                    <a:pt x="1555" y="1219"/>
                  </a:lnTo>
                  <a:lnTo>
                    <a:pt x="1556" y="1220"/>
                  </a:lnTo>
                  <a:lnTo>
                    <a:pt x="1556" y="1221"/>
                  </a:lnTo>
                  <a:lnTo>
                    <a:pt x="1557" y="1224"/>
                  </a:lnTo>
                  <a:lnTo>
                    <a:pt x="1558" y="1226"/>
                  </a:lnTo>
                  <a:lnTo>
                    <a:pt x="1560" y="1228"/>
                  </a:lnTo>
                  <a:lnTo>
                    <a:pt x="1560" y="1231"/>
                  </a:lnTo>
                  <a:lnTo>
                    <a:pt x="1561" y="1232"/>
                  </a:lnTo>
                  <a:lnTo>
                    <a:pt x="1562" y="1233"/>
                  </a:lnTo>
                  <a:lnTo>
                    <a:pt x="1563" y="1235"/>
                  </a:lnTo>
                  <a:lnTo>
                    <a:pt x="1563" y="1236"/>
                  </a:lnTo>
                  <a:lnTo>
                    <a:pt x="1564" y="1236"/>
                  </a:lnTo>
                  <a:lnTo>
                    <a:pt x="1566" y="1237"/>
                  </a:lnTo>
                  <a:lnTo>
                    <a:pt x="1567" y="1237"/>
                  </a:lnTo>
                  <a:lnTo>
                    <a:pt x="1568" y="1237"/>
                  </a:lnTo>
                  <a:lnTo>
                    <a:pt x="1568" y="1237"/>
                  </a:lnTo>
                  <a:lnTo>
                    <a:pt x="1569" y="1237"/>
                  </a:lnTo>
                  <a:lnTo>
                    <a:pt x="1571" y="1238"/>
                  </a:lnTo>
                  <a:lnTo>
                    <a:pt x="1572" y="1238"/>
                  </a:lnTo>
                  <a:lnTo>
                    <a:pt x="1572" y="1238"/>
                  </a:lnTo>
                  <a:lnTo>
                    <a:pt x="1573" y="1238"/>
                  </a:lnTo>
                  <a:lnTo>
                    <a:pt x="1574" y="1238"/>
                  </a:lnTo>
                  <a:lnTo>
                    <a:pt x="1576" y="1238"/>
                  </a:lnTo>
                  <a:lnTo>
                    <a:pt x="1576" y="1240"/>
                  </a:lnTo>
                  <a:lnTo>
                    <a:pt x="1577" y="1240"/>
                  </a:lnTo>
                  <a:lnTo>
                    <a:pt x="1578" y="1240"/>
                  </a:lnTo>
                  <a:lnTo>
                    <a:pt x="1579" y="1238"/>
                  </a:lnTo>
                  <a:lnTo>
                    <a:pt x="1579" y="1238"/>
                  </a:lnTo>
                  <a:lnTo>
                    <a:pt x="1581" y="1238"/>
                  </a:lnTo>
                  <a:lnTo>
                    <a:pt x="1582" y="1238"/>
                  </a:lnTo>
                  <a:lnTo>
                    <a:pt x="1583" y="1238"/>
                  </a:lnTo>
                  <a:lnTo>
                    <a:pt x="1583" y="1238"/>
                  </a:lnTo>
                  <a:lnTo>
                    <a:pt x="1584" y="1238"/>
                  </a:lnTo>
                  <a:lnTo>
                    <a:pt x="1586" y="1238"/>
                  </a:lnTo>
                  <a:lnTo>
                    <a:pt x="1587" y="1240"/>
                  </a:lnTo>
                  <a:lnTo>
                    <a:pt x="1587" y="1240"/>
                  </a:lnTo>
                  <a:lnTo>
                    <a:pt x="1588" y="1241"/>
                  </a:lnTo>
                  <a:lnTo>
                    <a:pt x="1589" y="1241"/>
                  </a:lnTo>
                  <a:lnTo>
                    <a:pt x="1591" y="1241"/>
                  </a:lnTo>
                  <a:lnTo>
                    <a:pt x="1591" y="1240"/>
                  </a:lnTo>
                  <a:lnTo>
                    <a:pt x="1592" y="1240"/>
                  </a:lnTo>
                  <a:lnTo>
                    <a:pt x="1593" y="1240"/>
                  </a:lnTo>
                  <a:lnTo>
                    <a:pt x="1594" y="1238"/>
                  </a:lnTo>
                  <a:lnTo>
                    <a:pt x="1594" y="1238"/>
                  </a:lnTo>
                  <a:lnTo>
                    <a:pt x="1596" y="1238"/>
                  </a:lnTo>
                  <a:lnTo>
                    <a:pt x="1597" y="1238"/>
                  </a:lnTo>
                  <a:lnTo>
                    <a:pt x="1598" y="1238"/>
                  </a:lnTo>
                  <a:lnTo>
                    <a:pt x="1598" y="1238"/>
                  </a:lnTo>
                  <a:lnTo>
                    <a:pt x="1599" y="1238"/>
                  </a:lnTo>
                  <a:lnTo>
                    <a:pt x="1600" y="1238"/>
                  </a:lnTo>
                  <a:lnTo>
                    <a:pt x="1602" y="1238"/>
                  </a:lnTo>
                  <a:lnTo>
                    <a:pt x="1602" y="1238"/>
                  </a:lnTo>
                  <a:lnTo>
                    <a:pt x="1603" y="1238"/>
                  </a:lnTo>
                  <a:lnTo>
                    <a:pt x="1604" y="1238"/>
                  </a:lnTo>
                  <a:lnTo>
                    <a:pt x="1605" y="1238"/>
                  </a:lnTo>
                  <a:lnTo>
                    <a:pt x="1605" y="1238"/>
                  </a:lnTo>
                  <a:lnTo>
                    <a:pt x="1607" y="1238"/>
                  </a:lnTo>
                  <a:lnTo>
                    <a:pt x="1608" y="1238"/>
                  </a:lnTo>
                  <a:lnTo>
                    <a:pt x="1609" y="1238"/>
                  </a:lnTo>
                  <a:lnTo>
                    <a:pt x="1609" y="1238"/>
                  </a:lnTo>
                  <a:lnTo>
                    <a:pt x="1610" y="1238"/>
                  </a:lnTo>
                  <a:lnTo>
                    <a:pt x="1612" y="1238"/>
                  </a:lnTo>
                  <a:lnTo>
                    <a:pt x="1613" y="1240"/>
                  </a:lnTo>
                  <a:lnTo>
                    <a:pt x="1613" y="1240"/>
                  </a:lnTo>
                  <a:lnTo>
                    <a:pt x="1614" y="1240"/>
                  </a:lnTo>
                  <a:lnTo>
                    <a:pt x="1615" y="1240"/>
                  </a:lnTo>
                  <a:lnTo>
                    <a:pt x="1617" y="1238"/>
                  </a:lnTo>
                  <a:lnTo>
                    <a:pt x="1617" y="1238"/>
                  </a:lnTo>
                  <a:lnTo>
                    <a:pt x="1618" y="1238"/>
                  </a:lnTo>
                  <a:lnTo>
                    <a:pt x="1619" y="1237"/>
                  </a:lnTo>
                  <a:lnTo>
                    <a:pt x="1620" y="1237"/>
                  </a:lnTo>
                  <a:lnTo>
                    <a:pt x="1620" y="1237"/>
                  </a:lnTo>
                  <a:lnTo>
                    <a:pt x="1622" y="1237"/>
                  </a:lnTo>
                  <a:lnTo>
                    <a:pt x="1623" y="1237"/>
                  </a:lnTo>
                  <a:lnTo>
                    <a:pt x="1624" y="1237"/>
                  </a:lnTo>
                  <a:lnTo>
                    <a:pt x="1625" y="1237"/>
                  </a:lnTo>
                  <a:lnTo>
                    <a:pt x="1625" y="1237"/>
                  </a:lnTo>
                  <a:lnTo>
                    <a:pt x="1627" y="1237"/>
                  </a:lnTo>
                  <a:lnTo>
                    <a:pt x="1628" y="1238"/>
                  </a:lnTo>
                  <a:lnTo>
                    <a:pt x="1629" y="1238"/>
                  </a:lnTo>
                  <a:lnTo>
                    <a:pt x="1629" y="1238"/>
                  </a:lnTo>
                  <a:lnTo>
                    <a:pt x="1630" y="1238"/>
                  </a:lnTo>
                  <a:lnTo>
                    <a:pt x="1632" y="1238"/>
                  </a:lnTo>
                  <a:lnTo>
                    <a:pt x="1633" y="1238"/>
                  </a:lnTo>
                  <a:lnTo>
                    <a:pt x="1633" y="1238"/>
                  </a:lnTo>
                  <a:lnTo>
                    <a:pt x="1634" y="1238"/>
                  </a:lnTo>
                  <a:lnTo>
                    <a:pt x="1635" y="1238"/>
                  </a:lnTo>
                  <a:lnTo>
                    <a:pt x="1636" y="1238"/>
                  </a:lnTo>
                  <a:lnTo>
                    <a:pt x="1636" y="1237"/>
                  </a:lnTo>
                  <a:lnTo>
                    <a:pt x="1638" y="1236"/>
                  </a:lnTo>
                  <a:lnTo>
                    <a:pt x="1639" y="1236"/>
                  </a:lnTo>
                  <a:lnTo>
                    <a:pt x="1640" y="1235"/>
                  </a:lnTo>
                  <a:lnTo>
                    <a:pt x="1640" y="1236"/>
                  </a:lnTo>
                  <a:lnTo>
                    <a:pt x="1641" y="1236"/>
                  </a:lnTo>
                  <a:lnTo>
                    <a:pt x="1643" y="1237"/>
                  </a:lnTo>
                  <a:lnTo>
                    <a:pt x="1644" y="1238"/>
                  </a:lnTo>
                  <a:lnTo>
                    <a:pt x="1644" y="1240"/>
                  </a:lnTo>
                  <a:lnTo>
                    <a:pt x="1645" y="1240"/>
                  </a:lnTo>
                  <a:lnTo>
                    <a:pt x="1646" y="1240"/>
                  </a:lnTo>
                  <a:lnTo>
                    <a:pt x="1648" y="1240"/>
                  </a:lnTo>
                  <a:lnTo>
                    <a:pt x="1648" y="1240"/>
                  </a:lnTo>
                  <a:lnTo>
                    <a:pt x="1649" y="1240"/>
                  </a:lnTo>
                  <a:lnTo>
                    <a:pt x="1650" y="1240"/>
                  </a:lnTo>
                  <a:lnTo>
                    <a:pt x="1651" y="1240"/>
                  </a:lnTo>
                  <a:lnTo>
                    <a:pt x="1651" y="1238"/>
                  </a:lnTo>
                  <a:lnTo>
                    <a:pt x="1653" y="1238"/>
                  </a:lnTo>
                  <a:lnTo>
                    <a:pt x="1654" y="1237"/>
                  </a:lnTo>
                  <a:lnTo>
                    <a:pt x="1655" y="1236"/>
                  </a:lnTo>
                  <a:lnTo>
                    <a:pt x="1655" y="1236"/>
                  </a:lnTo>
                  <a:lnTo>
                    <a:pt x="1656" y="1236"/>
                  </a:lnTo>
                  <a:lnTo>
                    <a:pt x="1658" y="1236"/>
                  </a:lnTo>
                  <a:lnTo>
                    <a:pt x="1659" y="1236"/>
                  </a:lnTo>
                  <a:lnTo>
                    <a:pt x="1659" y="1236"/>
                  </a:lnTo>
                  <a:lnTo>
                    <a:pt x="1660" y="1236"/>
                  </a:lnTo>
                  <a:lnTo>
                    <a:pt x="1661" y="1236"/>
                  </a:lnTo>
                  <a:lnTo>
                    <a:pt x="1663" y="1236"/>
                  </a:lnTo>
                  <a:lnTo>
                    <a:pt x="1663" y="1236"/>
                  </a:lnTo>
                  <a:lnTo>
                    <a:pt x="1664" y="1236"/>
                  </a:lnTo>
                  <a:lnTo>
                    <a:pt x="1665" y="1236"/>
                  </a:lnTo>
                  <a:lnTo>
                    <a:pt x="1666" y="1236"/>
                  </a:lnTo>
                  <a:lnTo>
                    <a:pt x="1666" y="1235"/>
                  </a:lnTo>
                  <a:lnTo>
                    <a:pt x="1668" y="1235"/>
                  </a:lnTo>
                  <a:lnTo>
                    <a:pt x="1669" y="1235"/>
                  </a:lnTo>
                  <a:lnTo>
                    <a:pt x="1670" y="1235"/>
                  </a:lnTo>
                  <a:lnTo>
                    <a:pt x="1670" y="1236"/>
                  </a:lnTo>
                  <a:lnTo>
                    <a:pt x="1671" y="1236"/>
                  </a:lnTo>
                  <a:lnTo>
                    <a:pt x="1672" y="1236"/>
                  </a:lnTo>
                  <a:lnTo>
                    <a:pt x="1674" y="1237"/>
                  </a:lnTo>
                  <a:lnTo>
                    <a:pt x="1674" y="1237"/>
                  </a:lnTo>
                  <a:lnTo>
                    <a:pt x="1675" y="1237"/>
                  </a:lnTo>
                  <a:lnTo>
                    <a:pt x="1676" y="1237"/>
                  </a:lnTo>
                  <a:lnTo>
                    <a:pt x="1677" y="1238"/>
                  </a:lnTo>
                  <a:lnTo>
                    <a:pt x="1679" y="1238"/>
                  </a:lnTo>
                  <a:lnTo>
                    <a:pt x="1679" y="1238"/>
                  </a:lnTo>
                  <a:lnTo>
                    <a:pt x="1680" y="1238"/>
                  </a:lnTo>
                  <a:lnTo>
                    <a:pt x="1681" y="1238"/>
                  </a:lnTo>
                  <a:lnTo>
                    <a:pt x="1682" y="1238"/>
                  </a:lnTo>
                  <a:lnTo>
                    <a:pt x="1682" y="1238"/>
                  </a:lnTo>
                  <a:lnTo>
                    <a:pt x="1684" y="1238"/>
                  </a:lnTo>
                  <a:lnTo>
                    <a:pt x="1685" y="1238"/>
                  </a:lnTo>
                  <a:lnTo>
                    <a:pt x="1686" y="1238"/>
                  </a:lnTo>
                  <a:lnTo>
                    <a:pt x="1686" y="1237"/>
                  </a:lnTo>
                  <a:lnTo>
                    <a:pt x="1687" y="1237"/>
                  </a:lnTo>
                  <a:lnTo>
                    <a:pt x="1689" y="1236"/>
                  </a:lnTo>
                  <a:lnTo>
                    <a:pt x="1690" y="1235"/>
                  </a:lnTo>
                  <a:lnTo>
                    <a:pt x="1690" y="1232"/>
                  </a:lnTo>
                  <a:lnTo>
                    <a:pt x="1691" y="1230"/>
                  </a:lnTo>
                  <a:lnTo>
                    <a:pt x="1692" y="1228"/>
                  </a:lnTo>
                  <a:lnTo>
                    <a:pt x="1694" y="1226"/>
                  </a:lnTo>
                  <a:lnTo>
                    <a:pt x="1694" y="1222"/>
                  </a:lnTo>
                  <a:lnTo>
                    <a:pt x="1695" y="1220"/>
                  </a:lnTo>
                  <a:lnTo>
                    <a:pt x="1696" y="1216"/>
                  </a:lnTo>
                  <a:lnTo>
                    <a:pt x="1697" y="1215"/>
                  </a:lnTo>
                  <a:lnTo>
                    <a:pt x="1697" y="1215"/>
                  </a:lnTo>
                  <a:lnTo>
                    <a:pt x="1699" y="1216"/>
                  </a:lnTo>
                  <a:lnTo>
                    <a:pt x="1700" y="1220"/>
                  </a:lnTo>
                  <a:lnTo>
                    <a:pt x="1701" y="1224"/>
                  </a:lnTo>
                  <a:lnTo>
                    <a:pt x="1701" y="1227"/>
                  </a:lnTo>
                  <a:lnTo>
                    <a:pt x="1702" y="1231"/>
                  </a:lnTo>
                  <a:lnTo>
                    <a:pt x="1704" y="1233"/>
                  </a:lnTo>
                  <a:lnTo>
                    <a:pt x="1705" y="1235"/>
                  </a:lnTo>
                  <a:lnTo>
                    <a:pt x="1705" y="1236"/>
                  </a:lnTo>
                  <a:lnTo>
                    <a:pt x="1706" y="1236"/>
                  </a:lnTo>
                  <a:lnTo>
                    <a:pt x="1707" y="1236"/>
                  </a:lnTo>
                  <a:lnTo>
                    <a:pt x="1708" y="1237"/>
                  </a:lnTo>
                  <a:lnTo>
                    <a:pt x="1708" y="1237"/>
                  </a:lnTo>
                  <a:lnTo>
                    <a:pt x="1710" y="1237"/>
                  </a:lnTo>
                  <a:lnTo>
                    <a:pt x="1711" y="1237"/>
                  </a:lnTo>
                  <a:lnTo>
                    <a:pt x="1712" y="1238"/>
                  </a:lnTo>
                  <a:lnTo>
                    <a:pt x="1712" y="1238"/>
                  </a:lnTo>
                  <a:lnTo>
                    <a:pt x="1713" y="1238"/>
                  </a:lnTo>
                  <a:lnTo>
                    <a:pt x="1715" y="1238"/>
                  </a:lnTo>
                  <a:lnTo>
                    <a:pt x="1716" y="1238"/>
                  </a:lnTo>
                  <a:lnTo>
                    <a:pt x="1716" y="1238"/>
                  </a:lnTo>
                  <a:lnTo>
                    <a:pt x="1717" y="1238"/>
                  </a:lnTo>
                  <a:lnTo>
                    <a:pt x="1718" y="1237"/>
                  </a:lnTo>
                  <a:lnTo>
                    <a:pt x="1720" y="1237"/>
                  </a:lnTo>
                  <a:lnTo>
                    <a:pt x="1720" y="1237"/>
                  </a:lnTo>
                  <a:lnTo>
                    <a:pt x="1721" y="1236"/>
                  </a:lnTo>
                  <a:lnTo>
                    <a:pt x="1722" y="1236"/>
                  </a:lnTo>
                  <a:lnTo>
                    <a:pt x="1723" y="1235"/>
                  </a:lnTo>
                  <a:lnTo>
                    <a:pt x="1723" y="1235"/>
                  </a:lnTo>
                  <a:lnTo>
                    <a:pt x="1725" y="1235"/>
                  </a:lnTo>
                  <a:lnTo>
                    <a:pt x="1726" y="1235"/>
                  </a:lnTo>
                  <a:lnTo>
                    <a:pt x="1727" y="1236"/>
                  </a:lnTo>
                  <a:lnTo>
                    <a:pt x="1727" y="1236"/>
                  </a:lnTo>
                  <a:lnTo>
                    <a:pt x="1728" y="1236"/>
                  </a:lnTo>
                  <a:lnTo>
                    <a:pt x="1730" y="1237"/>
                  </a:lnTo>
                  <a:lnTo>
                    <a:pt x="1731" y="1237"/>
                  </a:lnTo>
                  <a:lnTo>
                    <a:pt x="1731" y="1238"/>
                  </a:lnTo>
                  <a:lnTo>
                    <a:pt x="1732" y="1238"/>
                  </a:lnTo>
                  <a:lnTo>
                    <a:pt x="1733" y="1238"/>
                  </a:lnTo>
                  <a:lnTo>
                    <a:pt x="1735" y="1238"/>
                  </a:lnTo>
                  <a:lnTo>
                    <a:pt x="1736" y="1238"/>
                  </a:lnTo>
                  <a:lnTo>
                    <a:pt x="1736" y="1238"/>
                  </a:lnTo>
                  <a:lnTo>
                    <a:pt x="1737" y="1238"/>
                  </a:lnTo>
                  <a:lnTo>
                    <a:pt x="1738" y="1238"/>
                  </a:lnTo>
                  <a:lnTo>
                    <a:pt x="1740" y="1237"/>
                  </a:lnTo>
                  <a:lnTo>
                    <a:pt x="1740" y="1236"/>
                  </a:lnTo>
                  <a:lnTo>
                    <a:pt x="1741" y="1235"/>
                  </a:lnTo>
                  <a:lnTo>
                    <a:pt x="1742" y="1233"/>
                  </a:lnTo>
                  <a:lnTo>
                    <a:pt x="1743" y="1232"/>
                  </a:lnTo>
                  <a:lnTo>
                    <a:pt x="1743" y="1232"/>
                  </a:lnTo>
                  <a:lnTo>
                    <a:pt x="1744" y="1231"/>
                  </a:lnTo>
                  <a:lnTo>
                    <a:pt x="1746" y="1231"/>
                  </a:lnTo>
                  <a:lnTo>
                    <a:pt x="1747" y="1232"/>
                  </a:lnTo>
                  <a:lnTo>
                    <a:pt x="1747" y="1232"/>
                  </a:lnTo>
                  <a:lnTo>
                    <a:pt x="1748" y="1233"/>
                  </a:lnTo>
                  <a:lnTo>
                    <a:pt x="1749" y="1235"/>
                  </a:lnTo>
                  <a:lnTo>
                    <a:pt x="1751" y="1235"/>
                  </a:lnTo>
                  <a:lnTo>
                    <a:pt x="1751" y="1236"/>
                  </a:lnTo>
                  <a:lnTo>
                    <a:pt x="1752" y="1236"/>
                  </a:lnTo>
                  <a:lnTo>
                    <a:pt x="1753" y="1237"/>
                  </a:lnTo>
                  <a:lnTo>
                    <a:pt x="1754" y="1237"/>
                  </a:lnTo>
                  <a:lnTo>
                    <a:pt x="1754" y="1238"/>
                  </a:lnTo>
                  <a:lnTo>
                    <a:pt x="1756" y="1238"/>
                  </a:lnTo>
                  <a:lnTo>
                    <a:pt x="1757" y="1238"/>
                  </a:lnTo>
                  <a:lnTo>
                    <a:pt x="1758" y="1240"/>
                  </a:lnTo>
                  <a:lnTo>
                    <a:pt x="1758" y="1240"/>
                  </a:lnTo>
                  <a:lnTo>
                    <a:pt x="1759" y="1240"/>
                  </a:lnTo>
                  <a:lnTo>
                    <a:pt x="1761" y="1240"/>
                  </a:lnTo>
                  <a:lnTo>
                    <a:pt x="1762" y="1240"/>
                  </a:lnTo>
                  <a:lnTo>
                    <a:pt x="1762" y="1238"/>
                  </a:lnTo>
                  <a:lnTo>
                    <a:pt x="1763" y="1238"/>
                  </a:lnTo>
                  <a:lnTo>
                    <a:pt x="1764" y="1238"/>
                  </a:lnTo>
                  <a:lnTo>
                    <a:pt x="1766" y="1238"/>
                  </a:lnTo>
                  <a:lnTo>
                    <a:pt x="1766" y="1238"/>
                  </a:lnTo>
                  <a:lnTo>
                    <a:pt x="1767" y="1237"/>
                  </a:lnTo>
                  <a:lnTo>
                    <a:pt x="1768" y="1237"/>
                  </a:lnTo>
                  <a:lnTo>
                    <a:pt x="1769" y="1237"/>
                  </a:lnTo>
                  <a:lnTo>
                    <a:pt x="1769" y="1237"/>
                  </a:lnTo>
                  <a:lnTo>
                    <a:pt x="1771" y="1237"/>
                  </a:lnTo>
                  <a:lnTo>
                    <a:pt x="1772" y="1237"/>
                  </a:lnTo>
                  <a:lnTo>
                    <a:pt x="1773" y="1237"/>
                  </a:lnTo>
                  <a:lnTo>
                    <a:pt x="1773" y="1238"/>
                  </a:lnTo>
                  <a:lnTo>
                    <a:pt x="1774" y="1238"/>
                  </a:lnTo>
                  <a:lnTo>
                    <a:pt x="1776" y="1238"/>
                  </a:lnTo>
                  <a:lnTo>
                    <a:pt x="1777" y="1238"/>
                  </a:lnTo>
                  <a:lnTo>
                    <a:pt x="1777" y="1238"/>
                  </a:lnTo>
                  <a:lnTo>
                    <a:pt x="1778" y="1238"/>
                  </a:lnTo>
                  <a:lnTo>
                    <a:pt x="1779" y="1238"/>
                  </a:lnTo>
                  <a:lnTo>
                    <a:pt x="1780" y="1238"/>
                  </a:lnTo>
                  <a:lnTo>
                    <a:pt x="1780" y="1238"/>
                  </a:lnTo>
                  <a:lnTo>
                    <a:pt x="1782" y="1238"/>
                  </a:lnTo>
                  <a:lnTo>
                    <a:pt x="1783" y="1238"/>
                  </a:lnTo>
                  <a:lnTo>
                    <a:pt x="1784" y="1238"/>
                  </a:lnTo>
                  <a:lnTo>
                    <a:pt x="1784" y="1238"/>
                  </a:lnTo>
                  <a:lnTo>
                    <a:pt x="1785" y="1240"/>
                  </a:lnTo>
                  <a:lnTo>
                    <a:pt x="1787" y="1240"/>
                  </a:lnTo>
                  <a:lnTo>
                    <a:pt x="1788" y="1240"/>
                  </a:lnTo>
                  <a:lnTo>
                    <a:pt x="1788" y="1238"/>
                  </a:lnTo>
                  <a:lnTo>
                    <a:pt x="1789" y="1238"/>
                  </a:lnTo>
                  <a:lnTo>
                    <a:pt x="1790" y="1238"/>
                  </a:lnTo>
                  <a:lnTo>
                    <a:pt x="1792" y="1238"/>
                  </a:lnTo>
                  <a:lnTo>
                    <a:pt x="1793" y="1238"/>
                  </a:lnTo>
                  <a:lnTo>
                    <a:pt x="1793" y="1238"/>
                  </a:lnTo>
                  <a:lnTo>
                    <a:pt x="1794" y="1238"/>
                  </a:lnTo>
                  <a:lnTo>
                    <a:pt x="1795" y="1237"/>
                  </a:lnTo>
                  <a:lnTo>
                    <a:pt x="1797" y="1237"/>
                  </a:lnTo>
                  <a:lnTo>
                    <a:pt x="1797" y="1237"/>
                  </a:lnTo>
                  <a:lnTo>
                    <a:pt x="1798" y="1237"/>
                  </a:lnTo>
                  <a:lnTo>
                    <a:pt x="1799" y="1238"/>
                  </a:lnTo>
                  <a:lnTo>
                    <a:pt x="1800" y="1238"/>
                  </a:lnTo>
                  <a:lnTo>
                    <a:pt x="1800" y="1238"/>
                  </a:lnTo>
                  <a:lnTo>
                    <a:pt x="1802" y="1237"/>
                  </a:lnTo>
                  <a:lnTo>
                    <a:pt x="1803" y="1237"/>
                  </a:lnTo>
                  <a:lnTo>
                    <a:pt x="1804" y="1237"/>
                  </a:lnTo>
                  <a:lnTo>
                    <a:pt x="1804" y="1236"/>
                  </a:lnTo>
                  <a:lnTo>
                    <a:pt x="1805" y="1236"/>
                  </a:lnTo>
                  <a:lnTo>
                    <a:pt x="1807" y="1236"/>
                  </a:lnTo>
                  <a:lnTo>
                    <a:pt x="1808" y="1235"/>
                  </a:lnTo>
                  <a:lnTo>
                    <a:pt x="1808" y="1235"/>
                  </a:lnTo>
                  <a:lnTo>
                    <a:pt x="1809" y="1233"/>
                  </a:lnTo>
                  <a:lnTo>
                    <a:pt x="1810" y="1232"/>
                  </a:lnTo>
                  <a:lnTo>
                    <a:pt x="1811" y="1230"/>
                  </a:lnTo>
                  <a:lnTo>
                    <a:pt x="1811" y="1225"/>
                  </a:lnTo>
                  <a:lnTo>
                    <a:pt x="1813" y="1217"/>
                  </a:lnTo>
                  <a:lnTo>
                    <a:pt x="1814" y="1207"/>
                  </a:lnTo>
                  <a:lnTo>
                    <a:pt x="1815" y="1196"/>
                  </a:lnTo>
                  <a:lnTo>
                    <a:pt x="1815" y="1184"/>
                  </a:lnTo>
                  <a:lnTo>
                    <a:pt x="1816" y="1173"/>
                  </a:lnTo>
                  <a:lnTo>
                    <a:pt x="1818" y="1164"/>
                  </a:lnTo>
                  <a:lnTo>
                    <a:pt x="1819" y="1160"/>
                  </a:lnTo>
                  <a:lnTo>
                    <a:pt x="1819" y="1161"/>
                  </a:lnTo>
                  <a:lnTo>
                    <a:pt x="1820" y="1169"/>
                  </a:lnTo>
                  <a:lnTo>
                    <a:pt x="1821" y="1179"/>
                  </a:lnTo>
                  <a:lnTo>
                    <a:pt x="1823" y="1191"/>
                  </a:lnTo>
                  <a:lnTo>
                    <a:pt x="1823" y="1202"/>
                  </a:lnTo>
                  <a:lnTo>
                    <a:pt x="1824" y="1212"/>
                  </a:lnTo>
                  <a:lnTo>
                    <a:pt x="1825" y="1220"/>
                  </a:lnTo>
                  <a:lnTo>
                    <a:pt x="1826" y="1226"/>
                  </a:lnTo>
                  <a:lnTo>
                    <a:pt x="1826" y="1230"/>
                  </a:lnTo>
                  <a:lnTo>
                    <a:pt x="1828" y="1232"/>
                  </a:lnTo>
                  <a:lnTo>
                    <a:pt x="1829" y="1233"/>
                  </a:lnTo>
                  <a:lnTo>
                    <a:pt x="1830" y="1233"/>
                  </a:lnTo>
                  <a:lnTo>
                    <a:pt x="1830" y="1235"/>
                  </a:lnTo>
                  <a:lnTo>
                    <a:pt x="1831" y="1235"/>
                  </a:lnTo>
                  <a:lnTo>
                    <a:pt x="1833" y="1235"/>
                  </a:lnTo>
                  <a:lnTo>
                    <a:pt x="1834" y="1236"/>
                  </a:lnTo>
                  <a:lnTo>
                    <a:pt x="1834" y="1236"/>
                  </a:lnTo>
                  <a:lnTo>
                    <a:pt x="1835" y="1236"/>
                  </a:lnTo>
                  <a:lnTo>
                    <a:pt x="1836" y="1236"/>
                  </a:lnTo>
                  <a:lnTo>
                    <a:pt x="1838" y="1236"/>
                  </a:lnTo>
                  <a:lnTo>
                    <a:pt x="1838" y="1237"/>
                  </a:lnTo>
                  <a:lnTo>
                    <a:pt x="1839" y="1237"/>
                  </a:lnTo>
                  <a:lnTo>
                    <a:pt x="1840" y="1237"/>
                  </a:lnTo>
                  <a:lnTo>
                    <a:pt x="1841" y="1237"/>
                  </a:lnTo>
                  <a:lnTo>
                    <a:pt x="1841" y="1237"/>
                  </a:lnTo>
                  <a:lnTo>
                    <a:pt x="1843" y="1238"/>
                  </a:lnTo>
                  <a:lnTo>
                    <a:pt x="1844" y="1238"/>
                  </a:lnTo>
                  <a:lnTo>
                    <a:pt x="1845" y="1238"/>
                  </a:lnTo>
                  <a:lnTo>
                    <a:pt x="1846" y="1238"/>
                  </a:lnTo>
                  <a:lnTo>
                    <a:pt x="1846" y="1238"/>
                  </a:lnTo>
                  <a:lnTo>
                    <a:pt x="1847" y="1238"/>
                  </a:lnTo>
                  <a:lnTo>
                    <a:pt x="1849" y="1237"/>
                  </a:lnTo>
                  <a:lnTo>
                    <a:pt x="1850" y="1237"/>
                  </a:lnTo>
                  <a:lnTo>
                    <a:pt x="1850" y="1236"/>
                  </a:lnTo>
                  <a:lnTo>
                    <a:pt x="1851" y="1236"/>
                  </a:lnTo>
                  <a:lnTo>
                    <a:pt x="1852" y="1235"/>
                  </a:lnTo>
                  <a:lnTo>
                    <a:pt x="1854" y="1235"/>
                  </a:lnTo>
                  <a:lnTo>
                    <a:pt x="1854" y="1235"/>
                  </a:lnTo>
                  <a:lnTo>
                    <a:pt x="1855" y="1233"/>
                  </a:lnTo>
                  <a:lnTo>
                    <a:pt x="1856" y="1235"/>
                  </a:lnTo>
                  <a:lnTo>
                    <a:pt x="1857" y="1235"/>
                  </a:lnTo>
                  <a:lnTo>
                    <a:pt x="1857" y="1236"/>
                  </a:lnTo>
                  <a:lnTo>
                    <a:pt x="1859" y="1236"/>
                  </a:lnTo>
                  <a:lnTo>
                    <a:pt x="1860" y="1237"/>
                  </a:lnTo>
                  <a:lnTo>
                    <a:pt x="1861" y="1237"/>
                  </a:lnTo>
                  <a:lnTo>
                    <a:pt x="1861" y="1237"/>
                  </a:lnTo>
                  <a:lnTo>
                    <a:pt x="1862" y="1237"/>
                  </a:lnTo>
                  <a:lnTo>
                    <a:pt x="1864" y="1238"/>
                  </a:lnTo>
                  <a:lnTo>
                    <a:pt x="1865" y="1238"/>
                  </a:lnTo>
                  <a:lnTo>
                    <a:pt x="1865" y="1238"/>
                  </a:lnTo>
                  <a:lnTo>
                    <a:pt x="1866" y="1238"/>
                  </a:lnTo>
                  <a:lnTo>
                    <a:pt x="1867" y="1238"/>
                  </a:lnTo>
                  <a:lnTo>
                    <a:pt x="1869" y="1238"/>
                  </a:lnTo>
                  <a:lnTo>
                    <a:pt x="1869" y="1238"/>
                  </a:lnTo>
                  <a:lnTo>
                    <a:pt x="1870" y="1238"/>
                  </a:lnTo>
                  <a:lnTo>
                    <a:pt x="1871" y="1238"/>
                  </a:lnTo>
                  <a:lnTo>
                    <a:pt x="1872" y="1238"/>
                  </a:lnTo>
                  <a:lnTo>
                    <a:pt x="1872" y="1238"/>
                  </a:lnTo>
                  <a:lnTo>
                    <a:pt x="1874" y="1238"/>
                  </a:lnTo>
                  <a:lnTo>
                    <a:pt x="1875" y="1238"/>
                  </a:lnTo>
                  <a:lnTo>
                    <a:pt x="1876" y="1238"/>
                  </a:lnTo>
                  <a:lnTo>
                    <a:pt x="1876" y="1238"/>
                  </a:lnTo>
                  <a:lnTo>
                    <a:pt x="1877" y="1238"/>
                  </a:lnTo>
                  <a:lnTo>
                    <a:pt x="1879" y="1238"/>
                  </a:lnTo>
                  <a:lnTo>
                    <a:pt x="1880" y="1237"/>
                  </a:lnTo>
                  <a:lnTo>
                    <a:pt x="1880" y="1236"/>
                  </a:lnTo>
                  <a:lnTo>
                    <a:pt x="1881" y="1235"/>
                  </a:lnTo>
                  <a:lnTo>
                    <a:pt x="1882" y="1232"/>
                  </a:lnTo>
                  <a:lnTo>
                    <a:pt x="1883" y="1231"/>
                  </a:lnTo>
                  <a:lnTo>
                    <a:pt x="1883" y="1230"/>
                  </a:lnTo>
                  <a:lnTo>
                    <a:pt x="1885" y="1228"/>
                  </a:lnTo>
                  <a:lnTo>
                    <a:pt x="1886" y="1228"/>
                  </a:lnTo>
                  <a:lnTo>
                    <a:pt x="1887" y="1228"/>
                  </a:lnTo>
                  <a:lnTo>
                    <a:pt x="1887" y="1230"/>
                  </a:lnTo>
                  <a:lnTo>
                    <a:pt x="1888" y="1231"/>
                  </a:lnTo>
                  <a:lnTo>
                    <a:pt x="1890" y="1233"/>
                  </a:lnTo>
                  <a:lnTo>
                    <a:pt x="1891" y="1235"/>
                  </a:lnTo>
                  <a:lnTo>
                    <a:pt x="1891" y="1235"/>
                  </a:lnTo>
                  <a:lnTo>
                    <a:pt x="1892" y="1236"/>
                  </a:lnTo>
                  <a:lnTo>
                    <a:pt x="1893" y="1237"/>
                  </a:lnTo>
                  <a:lnTo>
                    <a:pt x="1895" y="1237"/>
                  </a:lnTo>
                  <a:lnTo>
                    <a:pt x="1895" y="1238"/>
                  </a:lnTo>
                  <a:lnTo>
                    <a:pt x="1896" y="1238"/>
                  </a:lnTo>
                  <a:lnTo>
                    <a:pt x="1897" y="1238"/>
                  </a:lnTo>
                  <a:lnTo>
                    <a:pt x="1898" y="1237"/>
                  </a:lnTo>
                  <a:lnTo>
                    <a:pt x="1898" y="1235"/>
                  </a:lnTo>
                  <a:lnTo>
                    <a:pt x="1900" y="1227"/>
                  </a:lnTo>
                  <a:lnTo>
                    <a:pt x="1901" y="1211"/>
                  </a:lnTo>
                  <a:lnTo>
                    <a:pt x="1902" y="1179"/>
                  </a:lnTo>
                  <a:lnTo>
                    <a:pt x="1903" y="1115"/>
                  </a:lnTo>
                  <a:lnTo>
                    <a:pt x="1903" y="1009"/>
                  </a:lnTo>
                  <a:lnTo>
                    <a:pt x="1905" y="839"/>
                  </a:lnTo>
                  <a:lnTo>
                    <a:pt x="1906" y="595"/>
                  </a:lnTo>
                  <a:lnTo>
                    <a:pt x="1907" y="281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56"/>
                  </a:lnTo>
                  <a:lnTo>
                    <a:pt x="1918" y="275"/>
                  </a:lnTo>
                  <a:lnTo>
                    <a:pt x="1919" y="461"/>
                  </a:lnTo>
                  <a:lnTo>
                    <a:pt x="1921" y="615"/>
                  </a:lnTo>
                  <a:lnTo>
                    <a:pt x="1922" y="742"/>
                  </a:lnTo>
                  <a:lnTo>
                    <a:pt x="1922" y="844"/>
                  </a:lnTo>
                  <a:lnTo>
                    <a:pt x="1923" y="923"/>
                  </a:lnTo>
                  <a:lnTo>
                    <a:pt x="1924" y="986"/>
                  </a:lnTo>
                  <a:lnTo>
                    <a:pt x="1926" y="1035"/>
                  </a:lnTo>
                  <a:lnTo>
                    <a:pt x="1926" y="1075"/>
                  </a:lnTo>
                  <a:lnTo>
                    <a:pt x="1927" y="1104"/>
                  </a:lnTo>
                  <a:lnTo>
                    <a:pt x="1928" y="1129"/>
                  </a:lnTo>
                  <a:lnTo>
                    <a:pt x="1929" y="1148"/>
                  </a:lnTo>
                  <a:lnTo>
                    <a:pt x="1929" y="1161"/>
                  </a:lnTo>
                  <a:lnTo>
                    <a:pt x="1931" y="1173"/>
                  </a:lnTo>
                  <a:lnTo>
                    <a:pt x="1932" y="1181"/>
                  </a:lnTo>
                  <a:lnTo>
                    <a:pt x="1933" y="1189"/>
                  </a:lnTo>
                  <a:lnTo>
                    <a:pt x="1933" y="1194"/>
                  </a:lnTo>
                  <a:lnTo>
                    <a:pt x="1934" y="1199"/>
                  </a:lnTo>
                  <a:lnTo>
                    <a:pt x="1936" y="1202"/>
                  </a:lnTo>
                  <a:lnTo>
                    <a:pt x="1937" y="1206"/>
                  </a:lnTo>
                  <a:lnTo>
                    <a:pt x="1937" y="1209"/>
                  </a:lnTo>
                  <a:lnTo>
                    <a:pt x="1938" y="1211"/>
                  </a:lnTo>
                  <a:lnTo>
                    <a:pt x="1939" y="1214"/>
                  </a:lnTo>
                  <a:lnTo>
                    <a:pt x="1941" y="1215"/>
                  </a:lnTo>
                  <a:lnTo>
                    <a:pt x="1941" y="1216"/>
                  </a:lnTo>
                  <a:lnTo>
                    <a:pt x="1942" y="1217"/>
                  </a:lnTo>
                  <a:lnTo>
                    <a:pt x="1943" y="1219"/>
                  </a:lnTo>
                  <a:lnTo>
                    <a:pt x="1944" y="1219"/>
                  </a:lnTo>
                  <a:lnTo>
                    <a:pt x="1944" y="1217"/>
                  </a:lnTo>
                  <a:lnTo>
                    <a:pt x="1946" y="1215"/>
                  </a:lnTo>
                  <a:lnTo>
                    <a:pt x="1947" y="1212"/>
                  </a:lnTo>
                  <a:lnTo>
                    <a:pt x="1948" y="1207"/>
                  </a:lnTo>
                  <a:lnTo>
                    <a:pt x="1948" y="1202"/>
                  </a:lnTo>
                  <a:lnTo>
                    <a:pt x="1949" y="1196"/>
                  </a:lnTo>
                  <a:lnTo>
                    <a:pt x="1951" y="1191"/>
                  </a:lnTo>
                  <a:lnTo>
                    <a:pt x="1952" y="1186"/>
                  </a:lnTo>
                  <a:lnTo>
                    <a:pt x="1952" y="1184"/>
                  </a:lnTo>
                  <a:lnTo>
                    <a:pt x="1953" y="1184"/>
                  </a:lnTo>
                  <a:lnTo>
                    <a:pt x="1954" y="1185"/>
                  </a:lnTo>
                  <a:lnTo>
                    <a:pt x="1955" y="1189"/>
                  </a:lnTo>
                  <a:lnTo>
                    <a:pt x="1955" y="1195"/>
                  </a:lnTo>
                  <a:lnTo>
                    <a:pt x="1957" y="1201"/>
                  </a:lnTo>
                  <a:lnTo>
                    <a:pt x="1958" y="1207"/>
                  </a:lnTo>
                  <a:lnTo>
                    <a:pt x="1959" y="1214"/>
                  </a:lnTo>
                  <a:lnTo>
                    <a:pt x="1960" y="1219"/>
                  </a:lnTo>
                  <a:lnTo>
                    <a:pt x="1960" y="1222"/>
                  </a:lnTo>
                  <a:lnTo>
                    <a:pt x="1962" y="1226"/>
                  </a:lnTo>
                  <a:lnTo>
                    <a:pt x="1963" y="1228"/>
                  </a:lnTo>
                  <a:lnTo>
                    <a:pt x="1964" y="1230"/>
                  </a:lnTo>
                  <a:lnTo>
                    <a:pt x="1964" y="1231"/>
                  </a:lnTo>
                  <a:lnTo>
                    <a:pt x="1965" y="1232"/>
                  </a:lnTo>
                  <a:lnTo>
                    <a:pt x="1967" y="1233"/>
                  </a:lnTo>
                  <a:lnTo>
                    <a:pt x="1968" y="1233"/>
                  </a:lnTo>
                  <a:lnTo>
                    <a:pt x="1968" y="1235"/>
                  </a:lnTo>
                  <a:lnTo>
                    <a:pt x="1969" y="1236"/>
                  </a:lnTo>
                  <a:lnTo>
                    <a:pt x="1970" y="1236"/>
                  </a:lnTo>
                  <a:lnTo>
                    <a:pt x="1972" y="1237"/>
                  </a:lnTo>
                  <a:lnTo>
                    <a:pt x="1972" y="1237"/>
                  </a:lnTo>
                  <a:lnTo>
                    <a:pt x="1973" y="1237"/>
                  </a:lnTo>
                  <a:lnTo>
                    <a:pt x="1974" y="1237"/>
                  </a:lnTo>
                  <a:lnTo>
                    <a:pt x="1975" y="1238"/>
                  </a:lnTo>
                  <a:lnTo>
                    <a:pt x="1975" y="1238"/>
                  </a:lnTo>
                  <a:lnTo>
                    <a:pt x="1977" y="1238"/>
                  </a:lnTo>
                  <a:lnTo>
                    <a:pt x="1978" y="1238"/>
                  </a:lnTo>
                  <a:lnTo>
                    <a:pt x="1979" y="1238"/>
                  </a:lnTo>
                  <a:lnTo>
                    <a:pt x="1979" y="1238"/>
                  </a:lnTo>
                  <a:lnTo>
                    <a:pt x="1980" y="1238"/>
                  </a:lnTo>
                  <a:lnTo>
                    <a:pt x="1982" y="1238"/>
                  </a:lnTo>
                  <a:lnTo>
                    <a:pt x="1983" y="1238"/>
                  </a:lnTo>
                  <a:lnTo>
                    <a:pt x="1983" y="1237"/>
                  </a:lnTo>
                  <a:lnTo>
                    <a:pt x="1984" y="1237"/>
                  </a:lnTo>
                  <a:lnTo>
                    <a:pt x="1985" y="1237"/>
                  </a:lnTo>
                  <a:lnTo>
                    <a:pt x="1987" y="1237"/>
                  </a:lnTo>
                  <a:lnTo>
                    <a:pt x="1987" y="1237"/>
                  </a:lnTo>
                  <a:lnTo>
                    <a:pt x="1988" y="1237"/>
                  </a:lnTo>
                  <a:lnTo>
                    <a:pt x="1989" y="1237"/>
                  </a:lnTo>
                  <a:lnTo>
                    <a:pt x="1990" y="1238"/>
                  </a:lnTo>
                  <a:lnTo>
                    <a:pt x="1990" y="1238"/>
                  </a:lnTo>
                  <a:lnTo>
                    <a:pt x="1991" y="1238"/>
                  </a:lnTo>
                  <a:lnTo>
                    <a:pt x="1993" y="1238"/>
                  </a:lnTo>
                  <a:lnTo>
                    <a:pt x="1994" y="1238"/>
                  </a:lnTo>
                  <a:lnTo>
                    <a:pt x="1994" y="1238"/>
                  </a:lnTo>
                  <a:lnTo>
                    <a:pt x="1995" y="1238"/>
                  </a:lnTo>
                  <a:lnTo>
                    <a:pt x="1996" y="1238"/>
                  </a:lnTo>
                  <a:lnTo>
                    <a:pt x="1998" y="1238"/>
                  </a:lnTo>
                  <a:lnTo>
                    <a:pt x="1998" y="1238"/>
                  </a:lnTo>
                  <a:lnTo>
                    <a:pt x="1999" y="1238"/>
                  </a:lnTo>
                  <a:lnTo>
                    <a:pt x="2000" y="1238"/>
                  </a:lnTo>
                  <a:lnTo>
                    <a:pt x="2001" y="1238"/>
                  </a:lnTo>
                  <a:lnTo>
                    <a:pt x="2001" y="1238"/>
                  </a:lnTo>
                  <a:lnTo>
                    <a:pt x="2003" y="1238"/>
                  </a:lnTo>
                  <a:lnTo>
                    <a:pt x="2004" y="1238"/>
                  </a:lnTo>
                  <a:lnTo>
                    <a:pt x="2005" y="1238"/>
                  </a:lnTo>
                  <a:lnTo>
                    <a:pt x="2005" y="1238"/>
                  </a:lnTo>
                  <a:lnTo>
                    <a:pt x="2006" y="1238"/>
                  </a:lnTo>
                  <a:lnTo>
                    <a:pt x="2008" y="1238"/>
                  </a:lnTo>
                  <a:lnTo>
                    <a:pt x="2009" y="1238"/>
                  </a:lnTo>
                  <a:lnTo>
                    <a:pt x="2009" y="1238"/>
                  </a:lnTo>
                  <a:lnTo>
                    <a:pt x="2010" y="1238"/>
                  </a:lnTo>
                  <a:lnTo>
                    <a:pt x="2011" y="1238"/>
                  </a:lnTo>
                  <a:lnTo>
                    <a:pt x="2013" y="1238"/>
                  </a:lnTo>
                  <a:lnTo>
                    <a:pt x="2014" y="1238"/>
                  </a:lnTo>
                  <a:lnTo>
                    <a:pt x="2014" y="1237"/>
                  </a:lnTo>
                  <a:lnTo>
                    <a:pt x="2015" y="1237"/>
                  </a:lnTo>
                  <a:lnTo>
                    <a:pt x="2016" y="1237"/>
                  </a:lnTo>
                  <a:lnTo>
                    <a:pt x="2018" y="1237"/>
                  </a:lnTo>
                  <a:lnTo>
                    <a:pt x="2018" y="1236"/>
                  </a:lnTo>
                  <a:lnTo>
                    <a:pt x="2019" y="1236"/>
                  </a:lnTo>
                  <a:lnTo>
                    <a:pt x="2020" y="1236"/>
                  </a:lnTo>
                  <a:lnTo>
                    <a:pt x="2021" y="1236"/>
                  </a:lnTo>
                  <a:lnTo>
                    <a:pt x="2021" y="1236"/>
                  </a:lnTo>
                  <a:lnTo>
                    <a:pt x="2023" y="1236"/>
                  </a:lnTo>
                  <a:lnTo>
                    <a:pt x="2024" y="1236"/>
                  </a:lnTo>
                  <a:lnTo>
                    <a:pt x="2025" y="1236"/>
                  </a:lnTo>
                  <a:lnTo>
                    <a:pt x="2025" y="1235"/>
                  </a:lnTo>
                  <a:lnTo>
                    <a:pt x="2026" y="1235"/>
                  </a:lnTo>
                  <a:lnTo>
                    <a:pt x="2027" y="1233"/>
                  </a:lnTo>
                  <a:lnTo>
                    <a:pt x="2029" y="1232"/>
                  </a:lnTo>
                  <a:lnTo>
                    <a:pt x="2029" y="1231"/>
                  </a:lnTo>
                  <a:lnTo>
                    <a:pt x="2030" y="1231"/>
                  </a:lnTo>
                  <a:lnTo>
                    <a:pt x="2031" y="1231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4" y="1231"/>
                  </a:lnTo>
                  <a:lnTo>
                    <a:pt x="2035" y="1231"/>
                  </a:lnTo>
                  <a:lnTo>
                    <a:pt x="2036" y="1232"/>
                  </a:lnTo>
                  <a:lnTo>
                    <a:pt x="2036" y="1232"/>
                  </a:lnTo>
                  <a:lnTo>
                    <a:pt x="2037" y="1232"/>
                  </a:lnTo>
                  <a:lnTo>
                    <a:pt x="2039" y="1232"/>
                  </a:lnTo>
                  <a:lnTo>
                    <a:pt x="2040" y="1233"/>
                  </a:lnTo>
                  <a:lnTo>
                    <a:pt x="2040" y="1233"/>
                  </a:lnTo>
                  <a:lnTo>
                    <a:pt x="2041" y="1233"/>
                  </a:lnTo>
                  <a:lnTo>
                    <a:pt x="2042" y="1235"/>
                  </a:lnTo>
                  <a:lnTo>
                    <a:pt x="2044" y="1236"/>
                  </a:lnTo>
                  <a:lnTo>
                    <a:pt x="2044" y="1236"/>
                  </a:lnTo>
                  <a:lnTo>
                    <a:pt x="2045" y="1237"/>
                  </a:lnTo>
                  <a:lnTo>
                    <a:pt x="2046" y="1237"/>
                  </a:lnTo>
                  <a:lnTo>
                    <a:pt x="2047" y="1238"/>
                  </a:lnTo>
                  <a:lnTo>
                    <a:pt x="2047" y="1238"/>
                  </a:lnTo>
                  <a:lnTo>
                    <a:pt x="2049" y="1238"/>
                  </a:lnTo>
                  <a:lnTo>
                    <a:pt x="2050" y="1238"/>
                  </a:lnTo>
                  <a:lnTo>
                    <a:pt x="2051" y="1238"/>
                  </a:lnTo>
                  <a:lnTo>
                    <a:pt x="2051" y="1238"/>
                  </a:lnTo>
                  <a:lnTo>
                    <a:pt x="2052" y="1237"/>
                  </a:lnTo>
                  <a:lnTo>
                    <a:pt x="2054" y="1237"/>
                  </a:lnTo>
                  <a:lnTo>
                    <a:pt x="2055" y="1237"/>
                  </a:lnTo>
                  <a:lnTo>
                    <a:pt x="2055" y="1238"/>
                  </a:lnTo>
                  <a:lnTo>
                    <a:pt x="2056" y="1238"/>
                  </a:lnTo>
                  <a:lnTo>
                    <a:pt x="2057" y="1238"/>
                  </a:lnTo>
                  <a:lnTo>
                    <a:pt x="2059" y="1238"/>
                  </a:lnTo>
                  <a:lnTo>
                    <a:pt x="2059" y="1238"/>
                  </a:lnTo>
                  <a:lnTo>
                    <a:pt x="2060" y="1238"/>
                  </a:lnTo>
                  <a:lnTo>
                    <a:pt x="2061" y="1238"/>
                  </a:lnTo>
                  <a:lnTo>
                    <a:pt x="2062" y="1238"/>
                  </a:lnTo>
                  <a:lnTo>
                    <a:pt x="2062" y="1240"/>
                  </a:lnTo>
                  <a:lnTo>
                    <a:pt x="2063" y="1240"/>
                  </a:lnTo>
                  <a:lnTo>
                    <a:pt x="2065" y="1240"/>
                  </a:lnTo>
                  <a:lnTo>
                    <a:pt x="2066" y="1240"/>
                  </a:lnTo>
                  <a:lnTo>
                    <a:pt x="2066" y="1240"/>
                  </a:lnTo>
                  <a:lnTo>
                    <a:pt x="2067" y="1241"/>
                  </a:lnTo>
                  <a:lnTo>
                    <a:pt x="2068" y="1242"/>
                  </a:lnTo>
                  <a:lnTo>
                    <a:pt x="2070" y="1243"/>
                  </a:lnTo>
                  <a:lnTo>
                    <a:pt x="2071" y="1246"/>
                  </a:lnTo>
                  <a:lnTo>
                    <a:pt x="2071" y="1250"/>
                  </a:lnTo>
                  <a:lnTo>
                    <a:pt x="2072" y="1252"/>
                  </a:lnTo>
                  <a:lnTo>
                    <a:pt x="2073" y="1257"/>
                  </a:lnTo>
                  <a:lnTo>
                    <a:pt x="2075" y="1262"/>
                  </a:lnTo>
                  <a:lnTo>
                    <a:pt x="2075" y="1267"/>
                  </a:lnTo>
                  <a:lnTo>
                    <a:pt x="2076" y="1272"/>
                  </a:lnTo>
                  <a:lnTo>
                    <a:pt x="2077" y="1278"/>
                  </a:lnTo>
                  <a:lnTo>
                    <a:pt x="2078" y="1283"/>
                  </a:lnTo>
                  <a:lnTo>
                    <a:pt x="2078" y="1287"/>
                  </a:lnTo>
                  <a:lnTo>
                    <a:pt x="2080" y="1291"/>
                  </a:lnTo>
                  <a:lnTo>
                    <a:pt x="2081" y="1291"/>
                  </a:lnTo>
                  <a:lnTo>
                    <a:pt x="2082" y="1288"/>
                  </a:lnTo>
                  <a:lnTo>
                    <a:pt x="2082" y="1282"/>
                  </a:lnTo>
                  <a:lnTo>
                    <a:pt x="2083" y="1271"/>
                  </a:lnTo>
                  <a:lnTo>
                    <a:pt x="2085" y="1258"/>
                  </a:lnTo>
                  <a:lnTo>
                    <a:pt x="2086" y="1245"/>
                  </a:lnTo>
                  <a:lnTo>
                    <a:pt x="2086" y="1231"/>
                  </a:lnTo>
                  <a:lnTo>
                    <a:pt x="2087" y="1221"/>
                  </a:lnTo>
                  <a:lnTo>
                    <a:pt x="2088" y="1209"/>
                  </a:lnTo>
                  <a:lnTo>
                    <a:pt x="2090" y="1181"/>
                  </a:lnTo>
                  <a:lnTo>
                    <a:pt x="2090" y="1106"/>
                  </a:lnTo>
                  <a:lnTo>
                    <a:pt x="2091" y="904"/>
                  </a:lnTo>
                  <a:lnTo>
                    <a:pt x="2092" y="446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139"/>
                  </a:lnTo>
                  <a:lnTo>
                    <a:pt x="2119" y="274"/>
                  </a:lnTo>
                  <a:lnTo>
                    <a:pt x="2121" y="388"/>
                  </a:lnTo>
                  <a:lnTo>
                    <a:pt x="2122" y="486"/>
                  </a:lnTo>
                  <a:lnTo>
                    <a:pt x="2123" y="570"/>
                  </a:lnTo>
                  <a:lnTo>
                    <a:pt x="2123" y="644"/>
                  </a:lnTo>
                  <a:lnTo>
                    <a:pt x="2124" y="707"/>
                  </a:lnTo>
                  <a:lnTo>
                    <a:pt x="2126" y="763"/>
                  </a:lnTo>
                  <a:lnTo>
                    <a:pt x="2127" y="813"/>
                  </a:lnTo>
                  <a:lnTo>
                    <a:pt x="2128" y="856"/>
                  </a:lnTo>
                  <a:lnTo>
                    <a:pt x="2128" y="894"/>
                  </a:lnTo>
                  <a:lnTo>
                    <a:pt x="2129" y="928"/>
                  </a:lnTo>
                  <a:lnTo>
                    <a:pt x="2131" y="958"/>
                  </a:lnTo>
                  <a:lnTo>
                    <a:pt x="2132" y="984"/>
                  </a:lnTo>
                  <a:lnTo>
                    <a:pt x="2132" y="1007"/>
                  </a:lnTo>
                  <a:lnTo>
                    <a:pt x="2133" y="1029"/>
                  </a:lnTo>
                  <a:lnTo>
                    <a:pt x="2134" y="1047"/>
                  </a:lnTo>
                  <a:lnTo>
                    <a:pt x="2135" y="1065"/>
                  </a:lnTo>
                  <a:lnTo>
                    <a:pt x="2135" y="1075"/>
                  </a:lnTo>
                  <a:lnTo>
                    <a:pt x="2137" y="1088"/>
                  </a:lnTo>
                  <a:lnTo>
                    <a:pt x="2138" y="1099"/>
                  </a:lnTo>
                  <a:lnTo>
                    <a:pt x="2139" y="1111"/>
                  </a:lnTo>
                  <a:lnTo>
                    <a:pt x="2139" y="1120"/>
                  </a:lnTo>
                  <a:lnTo>
                    <a:pt x="2140" y="1129"/>
                  </a:lnTo>
                  <a:lnTo>
                    <a:pt x="2142" y="1138"/>
                  </a:lnTo>
                  <a:lnTo>
                    <a:pt x="2143" y="1145"/>
                  </a:lnTo>
                  <a:lnTo>
                    <a:pt x="2143" y="1153"/>
                  </a:lnTo>
                  <a:lnTo>
                    <a:pt x="2144" y="1159"/>
                  </a:lnTo>
                  <a:lnTo>
                    <a:pt x="2145" y="1165"/>
                  </a:lnTo>
                  <a:lnTo>
                    <a:pt x="2147" y="1170"/>
                  </a:lnTo>
                  <a:lnTo>
                    <a:pt x="2147" y="1175"/>
                  </a:lnTo>
                  <a:lnTo>
                    <a:pt x="2148" y="1180"/>
                  </a:lnTo>
                  <a:lnTo>
                    <a:pt x="2149" y="1184"/>
                  </a:lnTo>
                  <a:lnTo>
                    <a:pt x="2150" y="1188"/>
                  </a:lnTo>
                  <a:lnTo>
                    <a:pt x="2150" y="1191"/>
                  </a:lnTo>
                  <a:lnTo>
                    <a:pt x="2152" y="1195"/>
                  </a:lnTo>
                  <a:lnTo>
                    <a:pt x="2153" y="1199"/>
                  </a:lnTo>
                  <a:lnTo>
                    <a:pt x="2154" y="1202"/>
                  </a:lnTo>
                  <a:lnTo>
                    <a:pt x="2154" y="1206"/>
                  </a:lnTo>
                  <a:lnTo>
                    <a:pt x="2155" y="1210"/>
                  </a:lnTo>
                  <a:lnTo>
                    <a:pt x="2157" y="1212"/>
                  </a:lnTo>
                  <a:lnTo>
                    <a:pt x="2158" y="1216"/>
                  </a:lnTo>
                  <a:lnTo>
                    <a:pt x="2158" y="1219"/>
                  </a:lnTo>
                  <a:lnTo>
                    <a:pt x="2159" y="1221"/>
                  </a:lnTo>
                  <a:lnTo>
                    <a:pt x="2160" y="1224"/>
                  </a:lnTo>
                  <a:lnTo>
                    <a:pt x="2162" y="1226"/>
                  </a:lnTo>
                  <a:lnTo>
                    <a:pt x="2162" y="1227"/>
                  </a:lnTo>
                  <a:lnTo>
                    <a:pt x="2163" y="1230"/>
                  </a:lnTo>
                  <a:lnTo>
                    <a:pt x="2164" y="1231"/>
                  </a:lnTo>
                  <a:lnTo>
                    <a:pt x="2165" y="1232"/>
                  </a:lnTo>
                  <a:lnTo>
                    <a:pt x="2165" y="1233"/>
                  </a:lnTo>
                  <a:lnTo>
                    <a:pt x="2167" y="1235"/>
                  </a:lnTo>
                  <a:lnTo>
                    <a:pt x="2168" y="1236"/>
                  </a:lnTo>
                  <a:lnTo>
                    <a:pt x="2169" y="1237"/>
                  </a:lnTo>
                  <a:lnTo>
                    <a:pt x="2169" y="1237"/>
                  </a:lnTo>
                  <a:lnTo>
                    <a:pt x="2170" y="1238"/>
                  </a:lnTo>
                  <a:lnTo>
                    <a:pt x="2171" y="1238"/>
                  </a:lnTo>
                  <a:lnTo>
                    <a:pt x="2173" y="1240"/>
                  </a:lnTo>
                  <a:lnTo>
                    <a:pt x="2173" y="1240"/>
                  </a:lnTo>
                  <a:lnTo>
                    <a:pt x="2174" y="1240"/>
                  </a:lnTo>
                  <a:lnTo>
                    <a:pt x="2175" y="1240"/>
                  </a:lnTo>
                  <a:lnTo>
                    <a:pt x="2176" y="1240"/>
                  </a:lnTo>
                  <a:lnTo>
                    <a:pt x="2176" y="1240"/>
                  </a:lnTo>
                  <a:lnTo>
                    <a:pt x="2178" y="1240"/>
                  </a:lnTo>
                  <a:lnTo>
                    <a:pt x="2179" y="1240"/>
                  </a:lnTo>
                  <a:lnTo>
                    <a:pt x="2180" y="1240"/>
                  </a:lnTo>
                  <a:lnTo>
                    <a:pt x="2180" y="1238"/>
                  </a:lnTo>
                  <a:lnTo>
                    <a:pt x="2181" y="1238"/>
                  </a:lnTo>
                  <a:lnTo>
                    <a:pt x="2183" y="1237"/>
                  </a:lnTo>
                  <a:lnTo>
                    <a:pt x="2184" y="1237"/>
                  </a:lnTo>
                  <a:lnTo>
                    <a:pt x="2185" y="1236"/>
                  </a:lnTo>
                  <a:lnTo>
                    <a:pt x="2185" y="1236"/>
                  </a:lnTo>
                  <a:lnTo>
                    <a:pt x="2186" y="1235"/>
                  </a:lnTo>
                  <a:lnTo>
                    <a:pt x="2188" y="1235"/>
                  </a:lnTo>
                  <a:lnTo>
                    <a:pt x="2189" y="1233"/>
                  </a:lnTo>
                  <a:lnTo>
                    <a:pt x="2189" y="1233"/>
                  </a:lnTo>
                  <a:lnTo>
                    <a:pt x="2190" y="1233"/>
                  </a:lnTo>
                  <a:lnTo>
                    <a:pt x="2191" y="1233"/>
                  </a:lnTo>
                  <a:lnTo>
                    <a:pt x="2193" y="1235"/>
                  </a:lnTo>
                  <a:lnTo>
                    <a:pt x="2193" y="1235"/>
                  </a:lnTo>
                  <a:lnTo>
                    <a:pt x="2194" y="1236"/>
                  </a:lnTo>
                  <a:lnTo>
                    <a:pt x="2195" y="1236"/>
                  </a:lnTo>
                  <a:lnTo>
                    <a:pt x="2196" y="1237"/>
                  </a:lnTo>
                  <a:lnTo>
                    <a:pt x="2196" y="1237"/>
                  </a:lnTo>
                  <a:lnTo>
                    <a:pt x="2198" y="1238"/>
                  </a:lnTo>
                  <a:lnTo>
                    <a:pt x="2199" y="1238"/>
                  </a:lnTo>
                  <a:lnTo>
                    <a:pt x="2200" y="1238"/>
                  </a:lnTo>
                  <a:lnTo>
                    <a:pt x="2200" y="1240"/>
                  </a:lnTo>
                  <a:lnTo>
                    <a:pt x="2201" y="1238"/>
                  </a:lnTo>
                  <a:lnTo>
                    <a:pt x="2203" y="1238"/>
                  </a:lnTo>
                  <a:lnTo>
                    <a:pt x="2204" y="1238"/>
                  </a:lnTo>
                  <a:lnTo>
                    <a:pt x="2204" y="1238"/>
                  </a:lnTo>
                  <a:lnTo>
                    <a:pt x="2205" y="1237"/>
                  </a:lnTo>
                  <a:lnTo>
                    <a:pt x="2206" y="1236"/>
                  </a:lnTo>
                  <a:lnTo>
                    <a:pt x="2207" y="1233"/>
                  </a:lnTo>
                  <a:lnTo>
                    <a:pt x="2207" y="1231"/>
                  </a:lnTo>
                  <a:lnTo>
                    <a:pt x="2209" y="1228"/>
                  </a:lnTo>
                  <a:lnTo>
                    <a:pt x="2210" y="1226"/>
                  </a:lnTo>
                  <a:lnTo>
                    <a:pt x="2211" y="1224"/>
                  </a:lnTo>
                  <a:lnTo>
                    <a:pt x="2211" y="1221"/>
                  </a:lnTo>
                  <a:lnTo>
                    <a:pt x="2212" y="1220"/>
                  </a:lnTo>
                  <a:lnTo>
                    <a:pt x="2214" y="1219"/>
                  </a:lnTo>
                  <a:lnTo>
                    <a:pt x="2215" y="1219"/>
                  </a:lnTo>
                  <a:lnTo>
                    <a:pt x="2215" y="1220"/>
                  </a:lnTo>
                  <a:lnTo>
                    <a:pt x="2216" y="1221"/>
                  </a:lnTo>
                  <a:lnTo>
                    <a:pt x="2217" y="1222"/>
                  </a:lnTo>
                  <a:lnTo>
                    <a:pt x="2219" y="1224"/>
                  </a:lnTo>
                  <a:lnTo>
                    <a:pt x="2219" y="1225"/>
                  </a:lnTo>
                  <a:lnTo>
                    <a:pt x="2220" y="1226"/>
                  </a:lnTo>
                  <a:lnTo>
                    <a:pt x="2221" y="1227"/>
                  </a:lnTo>
                  <a:lnTo>
                    <a:pt x="2222" y="1228"/>
                  </a:lnTo>
                  <a:lnTo>
                    <a:pt x="2222" y="1228"/>
                  </a:lnTo>
                  <a:lnTo>
                    <a:pt x="2224" y="1228"/>
                  </a:lnTo>
                  <a:lnTo>
                    <a:pt x="2225" y="1230"/>
                  </a:lnTo>
                  <a:lnTo>
                    <a:pt x="2226" y="1230"/>
                  </a:lnTo>
                  <a:lnTo>
                    <a:pt x="2226" y="1230"/>
                  </a:lnTo>
                  <a:lnTo>
                    <a:pt x="2227" y="1230"/>
                  </a:lnTo>
                  <a:lnTo>
                    <a:pt x="2229" y="1230"/>
                  </a:lnTo>
                  <a:lnTo>
                    <a:pt x="2230" y="1230"/>
                  </a:lnTo>
                  <a:lnTo>
                    <a:pt x="2230" y="1230"/>
                  </a:lnTo>
                  <a:lnTo>
                    <a:pt x="2231" y="1231"/>
                  </a:lnTo>
                  <a:lnTo>
                    <a:pt x="2232" y="1231"/>
                  </a:lnTo>
                  <a:lnTo>
                    <a:pt x="2234" y="1232"/>
                  </a:lnTo>
                  <a:lnTo>
                    <a:pt x="2234" y="1232"/>
                  </a:lnTo>
                  <a:lnTo>
                    <a:pt x="2235" y="1233"/>
                  </a:lnTo>
                  <a:lnTo>
                    <a:pt x="2236" y="1233"/>
                  </a:lnTo>
                  <a:lnTo>
                    <a:pt x="2237" y="1235"/>
                  </a:lnTo>
                  <a:lnTo>
                    <a:pt x="2238" y="1235"/>
                  </a:lnTo>
                  <a:lnTo>
                    <a:pt x="2238" y="1236"/>
                  </a:lnTo>
                  <a:lnTo>
                    <a:pt x="2240" y="1236"/>
                  </a:lnTo>
                  <a:lnTo>
                    <a:pt x="2241" y="1236"/>
                  </a:lnTo>
                  <a:lnTo>
                    <a:pt x="2242" y="1237"/>
                  </a:lnTo>
                  <a:lnTo>
                    <a:pt x="2242" y="1237"/>
                  </a:lnTo>
                  <a:lnTo>
                    <a:pt x="2243" y="1238"/>
                  </a:lnTo>
                  <a:lnTo>
                    <a:pt x="2245" y="1238"/>
                  </a:lnTo>
                  <a:lnTo>
                    <a:pt x="2246" y="1238"/>
                  </a:lnTo>
                  <a:lnTo>
                    <a:pt x="2246" y="1240"/>
                  </a:lnTo>
                  <a:lnTo>
                    <a:pt x="2247" y="1240"/>
                  </a:lnTo>
                  <a:lnTo>
                    <a:pt x="2248" y="1240"/>
                  </a:lnTo>
                  <a:lnTo>
                    <a:pt x="2250" y="1241"/>
                  </a:lnTo>
                  <a:lnTo>
                    <a:pt x="2250" y="1241"/>
                  </a:lnTo>
                  <a:lnTo>
                    <a:pt x="2251" y="1241"/>
                  </a:lnTo>
                  <a:lnTo>
                    <a:pt x="2252" y="1242"/>
                  </a:lnTo>
                  <a:lnTo>
                    <a:pt x="2253" y="1242"/>
                  </a:lnTo>
                  <a:lnTo>
                    <a:pt x="2253" y="1242"/>
                  </a:lnTo>
                  <a:lnTo>
                    <a:pt x="2255" y="1242"/>
                  </a:lnTo>
                  <a:lnTo>
                    <a:pt x="2256" y="1243"/>
                  </a:lnTo>
                  <a:lnTo>
                    <a:pt x="2257" y="1243"/>
                  </a:lnTo>
                  <a:lnTo>
                    <a:pt x="2257" y="1243"/>
                  </a:lnTo>
                  <a:lnTo>
                    <a:pt x="2258" y="1243"/>
                  </a:lnTo>
                  <a:lnTo>
                    <a:pt x="2260" y="1243"/>
                  </a:lnTo>
                  <a:lnTo>
                    <a:pt x="2261" y="1243"/>
                  </a:lnTo>
                  <a:lnTo>
                    <a:pt x="2261" y="1243"/>
                  </a:lnTo>
                  <a:lnTo>
                    <a:pt x="2262" y="1243"/>
                  </a:lnTo>
                  <a:lnTo>
                    <a:pt x="2263" y="1243"/>
                  </a:lnTo>
                  <a:lnTo>
                    <a:pt x="2265" y="1243"/>
                  </a:lnTo>
                  <a:lnTo>
                    <a:pt x="2265" y="1243"/>
                  </a:lnTo>
                  <a:lnTo>
                    <a:pt x="2266" y="1243"/>
                  </a:lnTo>
                  <a:lnTo>
                    <a:pt x="2267" y="1243"/>
                  </a:lnTo>
                  <a:lnTo>
                    <a:pt x="2268" y="1242"/>
                  </a:lnTo>
                  <a:lnTo>
                    <a:pt x="2268" y="1242"/>
                  </a:lnTo>
                  <a:lnTo>
                    <a:pt x="2270" y="1242"/>
                  </a:lnTo>
                  <a:lnTo>
                    <a:pt x="2271" y="1242"/>
                  </a:lnTo>
                  <a:lnTo>
                    <a:pt x="2272" y="1241"/>
                  </a:lnTo>
                  <a:lnTo>
                    <a:pt x="2272" y="1241"/>
                  </a:lnTo>
                  <a:lnTo>
                    <a:pt x="2273" y="1241"/>
                  </a:lnTo>
                  <a:lnTo>
                    <a:pt x="2274" y="1241"/>
                  </a:lnTo>
                  <a:lnTo>
                    <a:pt x="2276" y="1241"/>
                  </a:lnTo>
                  <a:lnTo>
                    <a:pt x="2276" y="1240"/>
                  </a:lnTo>
                  <a:lnTo>
                    <a:pt x="2277" y="1240"/>
                  </a:lnTo>
                  <a:lnTo>
                    <a:pt x="2278" y="1240"/>
                  </a:lnTo>
                  <a:lnTo>
                    <a:pt x="2279" y="1238"/>
                  </a:lnTo>
                  <a:lnTo>
                    <a:pt x="2279" y="1238"/>
                  </a:lnTo>
                  <a:lnTo>
                    <a:pt x="2281" y="1237"/>
                  </a:lnTo>
                  <a:lnTo>
                    <a:pt x="2282" y="1235"/>
                  </a:lnTo>
                  <a:lnTo>
                    <a:pt x="2283" y="1232"/>
                  </a:lnTo>
                  <a:lnTo>
                    <a:pt x="2283" y="1227"/>
                  </a:lnTo>
                  <a:lnTo>
                    <a:pt x="2284" y="1222"/>
                  </a:lnTo>
                  <a:lnTo>
                    <a:pt x="2286" y="1217"/>
                  </a:lnTo>
                  <a:lnTo>
                    <a:pt x="2287" y="1212"/>
                  </a:lnTo>
                  <a:lnTo>
                    <a:pt x="2287" y="1209"/>
                  </a:lnTo>
                  <a:lnTo>
                    <a:pt x="2288" y="1206"/>
                  </a:lnTo>
                  <a:lnTo>
                    <a:pt x="2289" y="1206"/>
                  </a:lnTo>
                  <a:lnTo>
                    <a:pt x="2291" y="1209"/>
                  </a:lnTo>
                  <a:lnTo>
                    <a:pt x="2291" y="1211"/>
                  </a:lnTo>
                  <a:lnTo>
                    <a:pt x="2292" y="1215"/>
                  </a:lnTo>
                  <a:lnTo>
                    <a:pt x="2293" y="1219"/>
                  </a:lnTo>
                  <a:lnTo>
                    <a:pt x="2294" y="1222"/>
                  </a:lnTo>
                  <a:lnTo>
                    <a:pt x="2296" y="1226"/>
                  </a:lnTo>
                  <a:lnTo>
                    <a:pt x="2296" y="1230"/>
                  </a:lnTo>
                  <a:lnTo>
                    <a:pt x="2297" y="1232"/>
                  </a:lnTo>
                  <a:lnTo>
                    <a:pt x="2298" y="1233"/>
                  </a:lnTo>
                  <a:lnTo>
                    <a:pt x="2299" y="1236"/>
                  </a:lnTo>
                  <a:lnTo>
                    <a:pt x="2299" y="1237"/>
                  </a:lnTo>
                  <a:lnTo>
                    <a:pt x="2301" y="1238"/>
                  </a:lnTo>
                  <a:lnTo>
                    <a:pt x="2302" y="1240"/>
                  </a:lnTo>
                  <a:lnTo>
                    <a:pt x="2303" y="1240"/>
                  </a:lnTo>
                  <a:lnTo>
                    <a:pt x="2303" y="1241"/>
                  </a:lnTo>
                  <a:lnTo>
                    <a:pt x="2304" y="1241"/>
                  </a:lnTo>
                  <a:lnTo>
                    <a:pt x="2306" y="1242"/>
                  </a:lnTo>
                  <a:lnTo>
                    <a:pt x="2307" y="1242"/>
                  </a:lnTo>
                  <a:lnTo>
                    <a:pt x="2307" y="1242"/>
                  </a:lnTo>
                  <a:lnTo>
                    <a:pt x="2308" y="1242"/>
                  </a:lnTo>
                  <a:lnTo>
                    <a:pt x="2309" y="1242"/>
                  </a:lnTo>
                  <a:lnTo>
                    <a:pt x="2310" y="1242"/>
                  </a:lnTo>
                  <a:lnTo>
                    <a:pt x="2310" y="1241"/>
                  </a:lnTo>
                  <a:lnTo>
                    <a:pt x="2312" y="1241"/>
                  </a:lnTo>
                  <a:lnTo>
                    <a:pt x="2313" y="1240"/>
                  </a:lnTo>
                  <a:lnTo>
                    <a:pt x="2314" y="1240"/>
                  </a:lnTo>
                  <a:lnTo>
                    <a:pt x="2314" y="1240"/>
                  </a:lnTo>
                  <a:lnTo>
                    <a:pt x="2315" y="1241"/>
                  </a:lnTo>
                  <a:lnTo>
                    <a:pt x="2317" y="1241"/>
                  </a:lnTo>
                  <a:lnTo>
                    <a:pt x="2318" y="1241"/>
                  </a:lnTo>
                  <a:lnTo>
                    <a:pt x="2318" y="1242"/>
                  </a:lnTo>
                  <a:lnTo>
                    <a:pt x="2319" y="1242"/>
                  </a:lnTo>
                  <a:lnTo>
                    <a:pt x="2320" y="1241"/>
                  </a:lnTo>
                  <a:lnTo>
                    <a:pt x="2322" y="1241"/>
                  </a:lnTo>
                  <a:lnTo>
                    <a:pt x="2322" y="1238"/>
                  </a:lnTo>
                  <a:lnTo>
                    <a:pt x="2323" y="1237"/>
                  </a:lnTo>
                  <a:lnTo>
                    <a:pt x="2324" y="1236"/>
                  </a:lnTo>
                  <a:lnTo>
                    <a:pt x="2325" y="1233"/>
                  </a:lnTo>
                  <a:lnTo>
                    <a:pt x="2325" y="1232"/>
                  </a:lnTo>
                  <a:lnTo>
                    <a:pt x="2327" y="1232"/>
                  </a:lnTo>
                  <a:lnTo>
                    <a:pt x="2328" y="1232"/>
                  </a:lnTo>
                  <a:lnTo>
                    <a:pt x="2329" y="1232"/>
                  </a:lnTo>
                  <a:lnTo>
                    <a:pt x="2329" y="1233"/>
                  </a:lnTo>
                  <a:lnTo>
                    <a:pt x="2330" y="1235"/>
                  </a:lnTo>
                  <a:lnTo>
                    <a:pt x="2332" y="1236"/>
                  </a:lnTo>
                  <a:lnTo>
                    <a:pt x="2333" y="1237"/>
                  </a:lnTo>
                  <a:lnTo>
                    <a:pt x="2333" y="1238"/>
                  </a:lnTo>
                  <a:lnTo>
                    <a:pt x="2334" y="1238"/>
                  </a:lnTo>
                  <a:lnTo>
                    <a:pt x="2335" y="1238"/>
                  </a:lnTo>
                  <a:lnTo>
                    <a:pt x="2337" y="1238"/>
                  </a:lnTo>
                  <a:lnTo>
                    <a:pt x="2337" y="1237"/>
                  </a:lnTo>
                  <a:lnTo>
                    <a:pt x="2338" y="1236"/>
                  </a:lnTo>
                  <a:lnTo>
                    <a:pt x="2339" y="1233"/>
                  </a:lnTo>
                  <a:lnTo>
                    <a:pt x="2340" y="1231"/>
                  </a:lnTo>
                  <a:lnTo>
                    <a:pt x="2340" y="1230"/>
                  </a:lnTo>
                  <a:lnTo>
                    <a:pt x="2342" y="1230"/>
                  </a:lnTo>
                  <a:lnTo>
                    <a:pt x="2343" y="1230"/>
                  </a:lnTo>
                  <a:lnTo>
                    <a:pt x="2344" y="1231"/>
                  </a:lnTo>
                  <a:lnTo>
                    <a:pt x="2344" y="1231"/>
                  </a:lnTo>
                  <a:lnTo>
                    <a:pt x="2345" y="1232"/>
                  </a:lnTo>
                  <a:lnTo>
                    <a:pt x="2346" y="1232"/>
                  </a:lnTo>
                  <a:lnTo>
                    <a:pt x="2348" y="1231"/>
                  </a:lnTo>
                  <a:lnTo>
                    <a:pt x="2348" y="1230"/>
                  </a:lnTo>
                  <a:lnTo>
                    <a:pt x="2349" y="1228"/>
                  </a:lnTo>
                  <a:lnTo>
                    <a:pt x="2350" y="1227"/>
                  </a:lnTo>
                  <a:lnTo>
                    <a:pt x="2351" y="1227"/>
                  </a:lnTo>
                  <a:lnTo>
                    <a:pt x="2353" y="1228"/>
                  </a:lnTo>
                  <a:lnTo>
                    <a:pt x="2353" y="1230"/>
                  </a:lnTo>
                  <a:lnTo>
                    <a:pt x="2354" y="1232"/>
                  </a:lnTo>
                  <a:lnTo>
                    <a:pt x="2355" y="1233"/>
                  </a:lnTo>
                  <a:lnTo>
                    <a:pt x="2356" y="1236"/>
                  </a:lnTo>
                  <a:lnTo>
                    <a:pt x="2356" y="1237"/>
                  </a:lnTo>
                  <a:lnTo>
                    <a:pt x="2358" y="1238"/>
                  </a:lnTo>
                  <a:lnTo>
                    <a:pt x="2359" y="1238"/>
                  </a:lnTo>
                  <a:lnTo>
                    <a:pt x="2360" y="1238"/>
                  </a:lnTo>
                  <a:lnTo>
                    <a:pt x="2360" y="1237"/>
                  </a:lnTo>
                  <a:lnTo>
                    <a:pt x="2361" y="1233"/>
                  </a:lnTo>
                  <a:lnTo>
                    <a:pt x="2363" y="1227"/>
                  </a:lnTo>
                  <a:lnTo>
                    <a:pt x="2364" y="1219"/>
                  </a:lnTo>
                  <a:lnTo>
                    <a:pt x="2364" y="1207"/>
                  </a:lnTo>
                  <a:lnTo>
                    <a:pt x="2365" y="1194"/>
                  </a:lnTo>
                  <a:lnTo>
                    <a:pt x="2366" y="1180"/>
                  </a:lnTo>
                  <a:lnTo>
                    <a:pt x="2368" y="1166"/>
                  </a:lnTo>
                  <a:lnTo>
                    <a:pt x="2368" y="1153"/>
                  </a:lnTo>
                  <a:lnTo>
                    <a:pt x="2369" y="1137"/>
                  </a:lnTo>
                  <a:lnTo>
                    <a:pt x="2370" y="1123"/>
                  </a:lnTo>
                  <a:lnTo>
                    <a:pt x="2371" y="1102"/>
                  </a:lnTo>
                  <a:lnTo>
                    <a:pt x="2371" y="1078"/>
                  </a:lnTo>
                  <a:lnTo>
                    <a:pt x="2373" y="1060"/>
                  </a:lnTo>
                  <a:lnTo>
                    <a:pt x="2374" y="1050"/>
                  </a:lnTo>
                  <a:lnTo>
                    <a:pt x="2375" y="1052"/>
                  </a:lnTo>
                  <a:lnTo>
                    <a:pt x="2375" y="1067"/>
                  </a:lnTo>
                  <a:lnTo>
                    <a:pt x="2376" y="1091"/>
                  </a:lnTo>
                  <a:lnTo>
                    <a:pt x="2378" y="1120"/>
                  </a:lnTo>
                  <a:lnTo>
                    <a:pt x="2379" y="1149"/>
                  </a:lnTo>
                  <a:lnTo>
                    <a:pt x="2379" y="1174"/>
                  </a:lnTo>
                  <a:lnTo>
                    <a:pt x="2380" y="1195"/>
                  </a:lnTo>
                  <a:lnTo>
                    <a:pt x="2381" y="1210"/>
                  </a:lnTo>
                  <a:lnTo>
                    <a:pt x="2382" y="1221"/>
                  </a:lnTo>
                  <a:lnTo>
                    <a:pt x="2382" y="1228"/>
                  </a:lnTo>
                  <a:lnTo>
                    <a:pt x="2384" y="1233"/>
                  </a:lnTo>
                  <a:lnTo>
                    <a:pt x="2385" y="1236"/>
                  </a:lnTo>
                  <a:lnTo>
                    <a:pt x="2386" y="1238"/>
                  </a:lnTo>
                  <a:lnTo>
                    <a:pt x="2386" y="1240"/>
                  </a:lnTo>
                  <a:lnTo>
                    <a:pt x="2387" y="1241"/>
                  </a:lnTo>
                  <a:lnTo>
                    <a:pt x="2389" y="1242"/>
                  </a:lnTo>
                  <a:lnTo>
                    <a:pt x="2390" y="1242"/>
                  </a:lnTo>
                  <a:lnTo>
                    <a:pt x="2390" y="1243"/>
                  </a:lnTo>
                  <a:lnTo>
                    <a:pt x="2391" y="1243"/>
                  </a:lnTo>
                  <a:lnTo>
                    <a:pt x="2392" y="1243"/>
                  </a:lnTo>
                  <a:lnTo>
                    <a:pt x="2394" y="1243"/>
                  </a:lnTo>
                  <a:lnTo>
                    <a:pt x="2394" y="1243"/>
                  </a:lnTo>
                  <a:lnTo>
                    <a:pt x="2395" y="1243"/>
                  </a:lnTo>
                  <a:lnTo>
                    <a:pt x="2396" y="1243"/>
                  </a:lnTo>
                  <a:lnTo>
                    <a:pt x="2397" y="1242"/>
                  </a:lnTo>
                  <a:lnTo>
                    <a:pt x="2397" y="1242"/>
                  </a:lnTo>
                  <a:lnTo>
                    <a:pt x="2399" y="1242"/>
                  </a:lnTo>
                  <a:lnTo>
                    <a:pt x="2400" y="1241"/>
                  </a:lnTo>
                  <a:lnTo>
                    <a:pt x="2401" y="1241"/>
                  </a:lnTo>
                  <a:lnTo>
                    <a:pt x="2401" y="1240"/>
                  </a:lnTo>
                  <a:lnTo>
                    <a:pt x="2402" y="1240"/>
                  </a:lnTo>
                  <a:lnTo>
                    <a:pt x="2404" y="1240"/>
                  </a:lnTo>
                  <a:lnTo>
                    <a:pt x="2405" y="1238"/>
                  </a:lnTo>
                  <a:lnTo>
                    <a:pt x="2406" y="1238"/>
                  </a:lnTo>
                  <a:lnTo>
                    <a:pt x="2406" y="1240"/>
                  </a:lnTo>
                  <a:lnTo>
                    <a:pt x="2407" y="1240"/>
                  </a:lnTo>
                  <a:lnTo>
                    <a:pt x="2409" y="1240"/>
                  </a:lnTo>
                  <a:lnTo>
                    <a:pt x="2410" y="1238"/>
                  </a:lnTo>
                  <a:lnTo>
                    <a:pt x="2410" y="1238"/>
                  </a:lnTo>
                  <a:lnTo>
                    <a:pt x="2411" y="1237"/>
                  </a:lnTo>
                  <a:lnTo>
                    <a:pt x="2412" y="1233"/>
                  </a:lnTo>
                  <a:lnTo>
                    <a:pt x="2414" y="1230"/>
                  </a:lnTo>
                  <a:lnTo>
                    <a:pt x="2414" y="1222"/>
                  </a:lnTo>
                  <a:lnTo>
                    <a:pt x="2415" y="1212"/>
                  </a:lnTo>
                  <a:lnTo>
                    <a:pt x="2416" y="1201"/>
                  </a:lnTo>
                  <a:lnTo>
                    <a:pt x="2417" y="1190"/>
                  </a:lnTo>
                  <a:lnTo>
                    <a:pt x="2417" y="1180"/>
                  </a:lnTo>
                  <a:lnTo>
                    <a:pt x="2418" y="1174"/>
                  </a:lnTo>
                  <a:lnTo>
                    <a:pt x="2420" y="1171"/>
                  </a:lnTo>
                  <a:lnTo>
                    <a:pt x="2421" y="1173"/>
                  </a:lnTo>
                  <a:lnTo>
                    <a:pt x="2421" y="1173"/>
                  </a:lnTo>
                  <a:lnTo>
                    <a:pt x="2422" y="1171"/>
                  </a:lnTo>
                  <a:lnTo>
                    <a:pt x="2423" y="1164"/>
                  </a:lnTo>
                  <a:lnTo>
                    <a:pt x="2425" y="1152"/>
                  </a:lnTo>
                  <a:lnTo>
                    <a:pt x="2425" y="1138"/>
                  </a:lnTo>
                  <a:lnTo>
                    <a:pt x="2426" y="1127"/>
                  </a:lnTo>
                  <a:lnTo>
                    <a:pt x="2427" y="1123"/>
                  </a:lnTo>
                  <a:lnTo>
                    <a:pt x="2428" y="1128"/>
                  </a:lnTo>
                  <a:lnTo>
                    <a:pt x="2428" y="1142"/>
                  </a:lnTo>
                  <a:lnTo>
                    <a:pt x="2430" y="1159"/>
                  </a:lnTo>
                  <a:lnTo>
                    <a:pt x="2431" y="1178"/>
                  </a:lnTo>
                  <a:lnTo>
                    <a:pt x="2432" y="1194"/>
                  </a:lnTo>
                  <a:lnTo>
                    <a:pt x="2432" y="1206"/>
                  </a:lnTo>
                  <a:lnTo>
                    <a:pt x="2433" y="1215"/>
                  </a:lnTo>
                  <a:lnTo>
                    <a:pt x="2435" y="1222"/>
                  </a:lnTo>
                  <a:lnTo>
                    <a:pt x="2436" y="1227"/>
                  </a:lnTo>
                  <a:lnTo>
                    <a:pt x="2436" y="1230"/>
                  </a:lnTo>
                  <a:lnTo>
                    <a:pt x="2437" y="1232"/>
                  </a:lnTo>
                  <a:lnTo>
                    <a:pt x="2438" y="1233"/>
                  </a:lnTo>
                  <a:lnTo>
                    <a:pt x="2440" y="1235"/>
                  </a:lnTo>
                  <a:lnTo>
                    <a:pt x="2440" y="1236"/>
                  </a:lnTo>
                  <a:lnTo>
                    <a:pt x="2441" y="1237"/>
                  </a:lnTo>
                  <a:lnTo>
                    <a:pt x="2442" y="1237"/>
                  </a:lnTo>
                  <a:lnTo>
                    <a:pt x="2443" y="1238"/>
                  </a:lnTo>
                  <a:lnTo>
                    <a:pt x="2443" y="1238"/>
                  </a:lnTo>
                  <a:lnTo>
                    <a:pt x="2445" y="1237"/>
                  </a:lnTo>
                  <a:lnTo>
                    <a:pt x="2446" y="1236"/>
                  </a:lnTo>
                  <a:lnTo>
                    <a:pt x="2447" y="1233"/>
                  </a:lnTo>
                  <a:lnTo>
                    <a:pt x="2447" y="1231"/>
                  </a:lnTo>
                  <a:lnTo>
                    <a:pt x="2448" y="1227"/>
                  </a:lnTo>
                  <a:lnTo>
                    <a:pt x="2450" y="1226"/>
                  </a:lnTo>
                  <a:lnTo>
                    <a:pt x="2451" y="1225"/>
                  </a:lnTo>
                  <a:lnTo>
                    <a:pt x="2451" y="1226"/>
                  </a:lnTo>
                  <a:lnTo>
                    <a:pt x="2452" y="1228"/>
                  </a:lnTo>
                  <a:lnTo>
                    <a:pt x="2453" y="1231"/>
                  </a:lnTo>
                  <a:lnTo>
                    <a:pt x="2454" y="1233"/>
                  </a:lnTo>
                  <a:lnTo>
                    <a:pt x="2454" y="1235"/>
                  </a:lnTo>
                  <a:lnTo>
                    <a:pt x="2456" y="1237"/>
                  </a:lnTo>
                  <a:lnTo>
                    <a:pt x="2457" y="1238"/>
                  </a:lnTo>
                  <a:lnTo>
                    <a:pt x="2458" y="1240"/>
                  </a:lnTo>
                  <a:lnTo>
                    <a:pt x="2458" y="1240"/>
                  </a:lnTo>
                  <a:lnTo>
                    <a:pt x="2459" y="1240"/>
                  </a:lnTo>
                  <a:lnTo>
                    <a:pt x="2461" y="1241"/>
                  </a:lnTo>
                  <a:lnTo>
                    <a:pt x="2462" y="1241"/>
                  </a:lnTo>
                  <a:lnTo>
                    <a:pt x="2463" y="1241"/>
                  </a:lnTo>
                  <a:lnTo>
                    <a:pt x="2463" y="1241"/>
                  </a:lnTo>
                  <a:lnTo>
                    <a:pt x="2464" y="1241"/>
                  </a:lnTo>
                  <a:lnTo>
                    <a:pt x="2466" y="1241"/>
                  </a:lnTo>
                  <a:lnTo>
                    <a:pt x="2467" y="1241"/>
                  </a:lnTo>
                  <a:lnTo>
                    <a:pt x="2467" y="1241"/>
                  </a:lnTo>
                  <a:lnTo>
                    <a:pt x="2468" y="1241"/>
                  </a:lnTo>
                  <a:lnTo>
                    <a:pt x="2469" y="1241"/>
                  </a:lnTo>
                  <a:lnTo>
                    <a:pt x="2471" y="1241"/>
                  </a:lnTo>
                  <a:lnTo>
                    <a:pt x="2471" y="1241"/>
                  </a:lnTo>
                  <a:lnTo>
                    <a:pt x="2472" y="1241"/>
                  </a:lnTo>
                  <a:lnTo>
                    <a:pt x="2473" y="1241"/>
                  </a:lnTo>
                  <a:lnTo>
                    <a:pt x="2474" y="1241"/>
                  </a:lnTo>
                  <a:lnTo>
                    <a:pt x="2474" y="1241"/>
                  </a:lnTo>
                  <a:lnTo>
                    <a:pt x="2476" y="1241"/>
                  </a:lnTo>
                  <a:lnTo>
                    <a:pt x="2477" y="1240"/>
                  </a:lnTo>
                  <a:lnTo>
                    <a:pt x="2478" y="1240"/>
                  </a:lnTo>
                  <a:lnTo>
                    <a:pt x="2478" y="1240"/>
                  </a:lnTo>
                  <a:lnTo>
                    <a:pt x="2479" y="1240"/>
                  </a:lnTo>
                  <a:lnTo>
                    <a:pt x="2481" y="1240"/>
                  </a:lnTo>
                  <a:lnTo>
                    <a:pt x="2482" y="1240"/>
                  </a:lnTo>
                  <a:lnTo>
                    <a:pt x="2482" y="1240"/>
                  </a:lnTo>
                  <a:lnTo>
                    <a:pt x="2483" y="1240"/>
                  </a:lnTo>
                  <a:lnTo>
                    <a:pt x="2484" y="1240"/>
                  </a:lnTo>
                  <a:lnTo>
                    <a:pt x="2486" y="1240"/>
                  </a:lnTo>
                  <a:lnTo>
                    <a:pt x="2486" y="1240"/>
                  </a:lnTo>
                  <a:lnTo>
                    <a:pt x="2487" y="1240"/>
                  </a:lnTo>
                  <a:lnTo>
                    <a:pt x="2488" y="1240"/>
                  </a:lnTo>
                  <a:lnTo>
                    <a:pt x="2489" y="1238"/>
                  </a:lnTo>
                  <a:lnTo>
                    <a:pt x="2489" y="1238"/>
                  </a:lnTo>
                  <a:lnTo>
                    <a:pt x="2490" y="1237"/>
                  </a:lnTo>
                  <a:lnTo>
                    <a:pt x="2492" y="1236"/>
                  </a:lnTo>
                  <a:lnTo>
                    <a:pt x="2493" y="1235"/>
                  </a:lnTo>
                  <a:lnTo>
                    <a:pt x="2493" y="1233"/>
                  </a:lnTo>
                  <a:lnTo>
                    <a:pt x="2494" y="1233"/>
                  </a:lnTo>
                  <a:lnTo>
                    <a:pt x="2495" y="1233"/>
                  </a:lnTo>
                  <a:lnTo>
                    <a:pt x="2497" y="1235"/>
                  </a:lnTo>
                  <a:lnTo>
                    <a:pt x="2497" y="1235"/>
                  </a:lnTo>
                  <a:lnTo>
                    <a:pt x="2498" y="1236"/>
                  </a:lnTo>
                  <a:lnTo>
                    <a:pt x="2499" y="1237"/>
                  </a:lnTo>
                  <a:lnTo>
                    <a:pt x="2500" y="1237"/>
                  </a:lnTo>
                  <a:lnTo>
                    <a:pt x="2500" y="1238"/>
                  </a:lnTo>
                  <a:lnTo>
                    <a:pt x="2502" y="1238"/>
                  </a:lnTo>
                  <a:lnTo>
                    <a:pt x="2503" y="1238"/>
                  </a:lnTo>
                  <a:lnTo>
                    <a:pt x="2504" y="1238"/>
                  </a:lnTo>
                  <a:lnTo>
                    <a:pt x="2504" y="1238"/>
                  </a:lnTo>
                  <a:lnTo>
                    <a:pt x="2505" y="1240"/>
                  </a:lnTo>
                  <a:lnTo>
                    <a:pt x="2507" y="1240"/>
                  </a:lnTo>
                  <a:lnTo>
                    <a:pt x="2508" y="1240"/>
                  </a:lnTo>
                  <a:lnTo>
                    <a:pt x="2508" y="1240"/>
                  </a:lnTo>
                  <a:lnTo>
                    <a:pt x="2509" y="1240"/>
                  </a:lnTo>
                  <a:lnTo>
                    <a:pt x="2510" y="1240"/>
                  </a:lnTo>
                  <a:lnTo>
                    <a:pt x="2512" y="1240"/>
                  </a:lnTo>
                  <a:lnTo>
                    <a:pt x="2512" y="1240"/>
                  </a:lnTo>
                  <a:lnTo>
                    <a:pt x="2513" y="1240"/>
                  </a:lnTo>
                  <a:lnTo>
                    <a:pt x="2514" y="1240"/>
                  </a:lnTo>
                  <a:lnTo>
                    <a:pt x="2515" y="1240"/>
                  </a:lnTo>
                  <a:lnTo>
                    <a:pt x="2515" y="1240"/>
                  </a:lnTo>
                  <a:lnTo>
                    <a:pt x="2517" y="1240"/>
                  </a:lnTo>
                  <a:lnTo>
                    <a:pt x="2518" y="1240"/>
                  </a:lnTo>
                  <a:lnTo>
                    <a:pt x="2519" y="1240"/>
                  </a:lnTo>
                  <a:lnTo>
                    <a:pt x="2520" y="1240"/>
                  </a:lnTo>
                  <a:lnTo>
                    <a:pt x="2520" y="1240"/>
                  </a:lnTo>
                  <a:lnTo>
                    <a:pt x="2522" y="1240"/>
                  </a:lnTo>
                  <a:lnTo>
                    <a:pt x="2523" y="1240"/>
                  </a:lnTo>
                  <a:lnTo>
                    <a:pt x="2524" y="1240"/>
                  </a:lnTo>
                  <a:lnTo>
                    <a:pt x="2524" y="1238"/>
                  </a:lnTo>
                  <a:lnTo>
                    <a:pt x="2525" y="1238"/>
                  </a:lnTo>
                  <a:lnTo>
                    <a:pt x="2526" y="1237"/>
                  </a:lnTo>
                  <a:lnTo>
                    <a:pt x="2528" y="1237"/>
                  </a:lnTo>
                  <a:lnTo>
                    <a:pt x="2528" y="1235"/>
                  </a:lnTo>
                  <a:lnTo>
                    <a:pt x="2529" y="1233"/>
                  </a:lnTo>
                  <a:lnTo>
                    <a:pt x="2530" y="1232"/>
                  </a:lnTo>
                  <a:lnTo>
                    <a:pt x="2531" y="1231"/>
                  </a:lnTo>
                  <a:lnTo>
                    <a:pt x="2531" y="1231"/>
                  </a:lnTo>
                  <a:lnTo>
                    <a:pt x="2533" y="1231"/>
                  </a:lnTo>
                  <a:lnTo>
                    <a:pt x="2534" y="1232"/>
                  </a:lnTo>
                  <a:lnTo>
                    <a:pt x="2535" y="1233"/>
                  </a:lnTo>
                  <a:lnTo>
                    <a:pt x="2535" y="1235"/>
                  </a:lnTo>
                  <a:lnTo>
                    <a:pt x="2536" y="1235"/>
                  </a:lnTo>
                  <a:lnTo>
                    <a:pt x="2538" y="1236"/>
                  </a:lnTo>
                  <a:lnTo>
                    <a:pt x="2539" y="1237"/>
                  </a:lnTo>
                  <a:lnTo>
                    <a:pt x="2539" y="1237"/>
                  </a:lnTo>
                  <a:lnTo>
                    <a:pt x="2540" y="1238"/>
                  </a:lnTo>
                  <a:lnTo>
                    <a:pt x="2541" y="1238"/>
                  </a:lnTo>
                  <a:lnTo>
                    <a:pt x="2543" y="1238"/>
                  </a:lnTo>
                  <a:lnTo>
                    <a:pt x="2543" y="1238"/>
                  </a:lnTo>
                  <a:lnTo>
                    <a:pt x="2544" y="1237"/>
                  </a:lnTo>
                  <a:lnTo>
                    <a:pt x="2545" y="1236"/>
                  </a:lnTo>
                  <a:lnTo>
                    <a:pt x="2546" y="1235"/>
                  </a:lnTo>
                  <a:lnTo>
                    <a:pt x="2546" y="1235"/>
                  </a:lnTo>
                  <a:lnTo>
                    <a:pt x="2548" y="1235"/>
                  </a:lnTo>
                  <a:lnTo>
                    <a:pt x="2549" y="1236"/>
                  </a:lnTo>
                  <a:lnTo>
                    <a:pt x="2550" y="1236"/>
                  </a:lnTo>
                  <a:lnTo>
                    <a:pt x="2550" y="1237"/>
                  </a:lnTo>
                  <a:lnTo>
                    <a:pt x="2551" y="1238"/>
                  </a:lnTo>
                  <a:lnTo>
                    <a:pt x="2553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5" y="1238"/>
                  </a:lnTo>
                  <a:lnTo>
                    <a:pt x="2556" y="1238"/>
                  </a:lnTo>
                  <a:lnTo>
                    <a:pt x="2558" y="1238"/>
                  </a:lnTo>
                  <a:lnTo>
                    <a:pt x="2558" y="1238"/>
                  </a:lnTo>
                  <a:lnTo>
                    <a:pt x="2559" y="1238"/>
                  </a:lnTo>
                  <a:lnTo>
                    <a:pt x="2560" y="1238"/>
                  </a:lnTo>
                  <a:lnTo>
                    <a:pt x="2561" y="1237"/>
                  </a:lnTo>
                  <a:lnTo>
                    <a:pt x="2561" y="1236"/>
                  </a:lnTo>
                  <a:lnTo>
                    <a:pt x="2562" y="1233"/>
                  </a:lnTo>
                  <a:lnTo>
                    <a:pt x="2564" y="1227"/>
                  </a:lnTo>
                  <a:lnTo>
                    <a:pt x="2565" y="1217"/>
                  </a:lnTo>
                  <a:lnTo>
                    <a:pt x="2565" y="1204"/>
                  </a:lnTo>
                  <a:lnTo>
                    <a:pt x="2566" y="1188"/>
                  </a:lnTo>
                  <a:lnTo>
                    <a:pt x="2567" y="1174"/>
                  </a:lnTo>
                  <a:lnTo>
                    <a:pt x="2569" y="1166"/>
                  </a:lnTo>
                  <a:lnTo>
                    <a:pt x="2569" y="1166"/>
                  </a:lnTo>
                  <a:lnTo>
                    <a:pt x="2570" y="1170"/>
                  </a:lnTo>
                  <a:lnTo>
                    <a:pt x="2571" y="1181"/>
                  </a:lnTo>
                  <a:lnTo>
                    <a:pt x="2572" y="1194"/>
                  </a:lnTo>
                  <a:lnTo>
                    <a:pt x="2574" y="1205"/>
                  </a:lnTo>
                  <a:lnTo>
                    <a:pt x="2574" y="1215"/>
                  </a:lnTo>
                  <a:lnTo>
                    <a:pt x="2575" y="1221"/>
                  </a:lnTo>
                  <a:lnTo>
                    <a:pt x="2576" y="1225"/>
                  </a:lnTo>
                  <a:lnTo>
                    <a:pt x="2577" y="1227"/>
                  </a:lnTo>
                  <a:lnTo>
                    <a:pt x="2577" y="1228"/>
                  </a:lnTo>
                  <a:lnTo>
                    <a:pt x="2579" y="1228"/>
                  </a:lnTo>
                  <a:lnTo>
                    <a:pt x="2580" y="1228"/>
                  </a:lnTo>
                  <a:lnTo>
                    <a:pt x="2581" y="1228"/>
                  </a:lnTo>
                  <a:lnTo>
                    <a:pt x="2581" y="1227"/>
                  </a:lnTo>
                  <a:lnTo>
                    <a:pt x="2582" y="1225"/>
                  </a:lnTo>
                  <a:lnTo>
                    <a:pt x="2584" y="1222"/>
                  </a:lnTo>
                  <a:lnTo>
                    <a:pt x="2585" y="1220"/>
                  </a:lnTo>
                  <a:lnTo>
                    <a:pt x="2585" y="1219"/>
                  </a:lnTo>
                  <a:lnTo>
                    <a:pt x="2586" y="1219"/>
                  </a:lnTo>
                  <a:lnTo>
                    <a:pt x="2587" y="1221"/>
                  </a:lnTo>
                  <a:lnTo>
                    <a:pt x="2589" y="1225"/>
                  </a:lnTo>
                  <a:lnTo>
                    <a:pt x="2589" y="1227"/>
                  </a:lnTo>
                  <a:lnTo>
                    <a:pt x="2590" y="1231"/>
                  </a:lnTo>
                  <a:lnTo>
                    <a:pt x="2591" y="1233"/>
                  </a:lnTo>
                  <a:lnTo>
                    <a:pt x="2592" y="1236"/>
                  </a:lnTo>
                  <a:lnTo>
                    <a:pt x="2592" y="1237"/>
                  </a:lnTo>
                  <a:lnTo>
                    <a:pt x="2594" y="1237"/>
                  </a:lnTo>
                  <a:lnTo>
                    <a:pt x="2595" y="1238"/>
                  </a:lnTo>
                  <a:lnTo>
                    <a:pt x="2596" y="1238"/>
                  </a:lnTo>
                  <a:lnTo>
                    <a:pt x="2596" y="1238"/>
                  </a:lnTo>
                  <a:lnTo>
                    <a:pt x="2597" y="1238"/>
                  </a:lnTo>
                  <a:lnTo>
                    <a:pt x="2598" y="1238"/>
                  </a:lnTo>
                  <a:lnTo>
                    <a:pt x="2600" y="1238"/>
                  </a:lnTo>
                  <a:lnTo>
                    <a:pt x="2600" y="1238"/>
                  </a:lnTo>
                  <a:lnTo>
                    <a:pt x="2601" y="1240"/>
                  </a:lnTo>
                  <a:lnTo>
                    <a:pt x="2602" y="1240"/>
                  </a:lnTo>
                  <a:lnTo>
                    <a:pt x="2603" y="1240"/>
                  </a:lnTo>
                  <a:lnTo>
                    <a:pt x="2603" y="1238"/>
                  </a:lnTo>
                  <a:lnTo>
                    <a:pt x="2605" y="1237"/>
                  </a:lnTo>
                  <a:lnTo>
                    <a:pt x="2606" y="1236"/>
                  </a:lnTo>
                  <a:lnTo>
                    <a:pt x="2607" y="1235"/>
                  </a:lnTo>
                  <a:lnTo>
                    <a:pt x="2607" y="1235"/>
                  </a:lnTo>
                  <a:lnTo>
                    <a:pt x="2608" y="1235"/>
                  </a:lnTo>
                  <a:lnTo>
                    <a:pt x="2610" y="1236"/>
                  </a:lnTo>
                  <a:lnTo>
                    <a:pt x="2611" y="1237"/>
                  </a:lnTo>
                  <a:lnTo>
                    <a:pt x="2611" y="1238"/>
                  </a:lnTo>
                  <a:lnTo>
                    <a:pt x="2612" y="1238"/>
                  </a:lnTo>
                  <a:lnTo>
                    <a:pt x="2613" y="1240"/>
                  </a:lnTo>
                  <a:lnTo>
                    <a:pt x="2615" y="1238"/>
                  </a:lnTo>
                  <a:lnTo>
                    <a:pt x="2615" y="1238"/>
                  </a:lnTo>
                  <a:lnTo>
                    <a:pt x="2616" y="1236"/>
                  </a:lnTo>
                  <a:lnTo>
                    <a:pt x="2617" y="1233"/>
                  </a:lnTo>
                  <a:lnTo>
                    <a:pt x="2618" y="1230"/>
                  </a:lnTo>
                  <a:lnTo>
                    <a:pt x="2618" y="1226"/>
                  </a:lnTo>
                  <a:lnTo>
                    <a:pt x="2620" y="1222"/>
                  </a:lnTo>
                  <a:lnTo>
                    <a:pt x="2621" y="1220"/>
                  </a:lnTo>
                  <a:lnTo>
                    <a:pt x="2622" y="1220"/>
                  </a:lnTo>
                  <a:lnTo>
                    <a:pt x="2622" y="1220"/>
                  </a:lnTo>
                  <a:lnTo>
                    <a:pt x="2623" y="1221"/>
                  </a:lnTo>
                  <a:lnTo>
                    <a:pt x="2625" y="1224"/>
                  </a:lnTo>
                  <a:lnTo>
                    <a:pt x="2626" y="1226"/>
                  </a:lnTo>
                  <a:lnTo>
                    <a:pt x="2626" y="1227"/>
                  </a:lnTo>
                  <a:lnTo>
                    <a:pt x="2627" y="1230"/>
                  </a:lnTo>
                  <a:lnTo>
                    <a:pt x="2628" y="1231"/>
                  </a:lnTo>
                  <a:lnTo>
                    <a:pt x="2629" y="1233"/>
                  </a:lnTo>
                  <a:lnTo>
                    <a:pt x="2631" y="1235"/>
                  </a:lnTo>
                  <a:lnTo>
                    <a:pt x="2631" y="1236"/>
                  </a:lnTo>
                  <a:lnTo>
                    <a:pt x="2632" y="1237"/>
                  </a:lnTo>
                  <a:lnTo>
                    <a:pt x="2633" y="1237"/>
                  </a:lnTo>
                  <a:lnTo>
                    <a:pt x="2634" y="1238"/>
                  </a:lnTo>
                  <a:lnTo>
                    <a:pt x="2634" y="1238"/>
                  </a:lnTo>
                  <a:lnTo>
                    <a:pt x="2636" y="1238"/>
                  </a:lnTo>
                  <a:lnTo>
                    <a:pt x="2637" y="1238"/>
                  </a:lnTo>
                  <a:lnTo>
                    <a:pt x="2638" y="1238"/>
                  </a:lnTo>
                  <a:lnTo>
                    <a:pt x="2638" y="1238"/>
                  </a:lnTo>
                  <a:lnTo>
                    <a:pt x="2639" y="1238"/>
                  </a:lnTo>
                  <a:lnTo>
                    <a:pt x="2641" y="1238"/>
                  </a:lnTo>
                  <a:lnTo>
                    <a:pt x="2642" y="1238"/>
                  </a:lnTo>
                  <a:lnTo>
                    <a:pt x="2642" y="1238"/>
                  </a:lnTo>
                  <a:lnTo>
                    <a:pt x="2643" y="1238"/>
                  </a:lnTo>
                  <a:lnTo>
                    <a:pt x="2644" y="1238"/>
                  </a:lnTo>
                  <a:lnTo>
                    <a:pt x="2646" y="1238"/>
                  </a:lnTo>
                  <a:lnTo>
                    <a:pt x="2646" y="1238"/>
                  </a:lnTo>
                  <a:lnTo>
                    <a:pt x="2647" y="1238"/>
                  </a:lnTo>
                  <a:lnTo>
                    <a:pt x="2648" y="1238"/>
                  </a:lnTo>
                  <a:lnTo>
                    <a:pt x="2649" y="1237"/>
                  </a:lnTo>
                  <a:lnTo>
                    <a:pt x="2649" y="1237"/>
                  </a:lnTo>
                  <a:lnTo>
                    <a:pt x="2651" y="1236"/>
                  </a:lnTo>
                  <a:lnTo>
                    <a:pt x="2652" y="1235"/>
                  </a:lnTo>
                  <a:lnTo>
                    <a:pt x="2653" y="1233"/>
                  </a:lnTo>
                  <a:lnTo>
                    <a:pt x="2653" y="1232"/>
                  </a:lnTo>
                  <a:lnTo>
                    <a:pt x="2654" y="1232"/>
                  </a:lnTo>
                  <a:lnTo>
                    <a:pt x="2656" y="1233"/>
                  </a:lnTo>
                  <a:lnTo>
                    <a:pt x="2657" y="1233"/>
                  </a:lnTo>
                  <a:lnTo>
                    <a:pt x="2657" y="1235"/>
                  </a:lnTo>
                  <a:lnTo>
                    <a:pt x="2658" y="1236"/>
                  </a:lnTo>
                  <a:lnTo>
                    <a:pt x="2659" y="1236"/>
                  </a:lnTo>
                  <a:lnTo>
                    <a:pt x="2661" y="1237"/>
                  </a:lnTo>
                  <a:lnTo>
                    <a:pt x="2661" y="1237"/>
                  </a:lnTo>
                  <a:lnTo>
                    <a:pt x="2662" y="1238"/>
                  </a:lnTo>
                  <a:lnTo>
                    <a:pt x="2663" y="1238"/>
                  </a:lnTo>
                  <a:lnTo>
                    <a:pt x="2664" y="1238"/>
                  </a:lnTo>
                  <a:lnTo>
                    <a:pt x="2664" y="1238"/>
                  </a:lnTo>
                  <a:lnTo>
                    <a:pt x="2665" y="1238"/>
                  </a:lnTo>
                  <a:lnTo>
                    <a:pt x="2667" y="1237"/>
                  </a:lnTo>
                  <a:lnTo>
                    <a:pt x="2668" y="1237"/>
                  </a:lnTo>
                  <a:lnTo>
                    <a:pt x="2668" y="1236"/>
                  </a:lnTo>
                  <a:lnTo>
                    <a:pt x="2669" y="1236"/>
                  </a:lnTo>
                  <a:lnTo>
                    <a:pt x="2670" y="1235"/>
                  </a:lnTo>
                  <a:lnTo>
                    <a:pt x="2672" y="1235"/>
                  </a:lnTo>
                  <a:lnTo>
                    <a:pt x="2672" y="1233"/>
                  </a:lnTo>
                  <a:lnTo>
                    <a:pt x="2673" y="1233"/>
                  </a:lnTo>
                  <a:lnTo>
                    <a:pt x="2674" y="1233"/>
                  </a:lnTo>
                  <a:lnTo>
                    <a:pt x="2675" y="1233"/>
                  </a:lnTo>
                  <a:lnTo>
                    <a:pt x="2675" y="1232"/>
                  </a:lnTo>
                  <a:lnTo>
                    <a:pt x="2677" y="1231"/>
                  </a:lnTo>
                  <a:lnTo>
                    <a:pt x="2678" y="1230"/>
                  </a:lnTo>
                  <a:lnTo>
                    <a:pt x="2679" y="1228"/>
                  </a:lnTo>
                  <a:lnTo>
                    <a:pt x="2679" y="1227"/>
                  </a:lnTo>
                  <a:lnTo>
                    <a:pt x="2680" y="1228"/>
                  </a:lnTo>
                  <a:lnTo>
                    <a:pt x="2682" y="1230"/>
                  </a:lnTo>
                  <a:lnTo>
                    <a:pt x="2683" y="1231"/>
                  </a:lnTo>
                  <a:lnTo>
                    <a:pt x="2683" y="1233"/>
                  </a:lnTo>
                  <a:lnTo>
                    <a:pt x="2684" y="1235"/>
                  </a:lnTo>
                  <a:lnTo>
                    <a:pt x="2685" y="1237"/>
                  </a:lnTo>
                  <a:lnTo>
                    <a:pt x="2687" y="1237"/>
                  </a:lnTo>
                  <a:lnTo>
                    <a:pt x="2688" y="1238"/>
                  </a:lnTo>
                  <a:lnTo>
                    <a:pt x="2688" y="1238"/>
                  </a:lnTo>
                  <a:lnTo>
                    <a:pt x="2689" y="1238"/>
                  </a:lnTo>
                  <a:lnTo>
                    <a:pt x="2690" y="1238"/>
                  </a:lnTo>
                  <a:lnTo>
                    <a:pt x="2692" y="1238"/>
                  </a:lnTo>
                  <a:lnTo>
                    <a:pt x="2692" y="1238"/>
                  </a:lnTo>
                  <a:lnTo>
                    <a:pt x="2693" y="1238"/>
                  </a:lnTo>
                  <a:lnTo>
                    <a:pt x="2694" y="1238"/>
                  </a:lnTo>
                  <a:lnTo>
                    <a:pt x="2695" y="1238"/>
                  </a:lnTo>
                  <a:lnTo>
                    <a:pt x="2695" y="1238"/>
                  </a:lnTo>
                  <a:lnTo>
                    <a:pt x="2697" y="1238"/>
                  </a:lnTo>
                  <a:lnTo>
                    <a:pt x="2698" y="1238"/>
                  </a:lnTo>
                  <a:lnTo>
                    <a:pt x="2699" y="1238"/>
                  </a:lnTo>
                  <a:lnTo>
                    <a:pt x="2699" y="1238"/>
                  </a:lnTo>
                  <a:lnTo>
                    <a:pt x="2700" y="1238"/>
                  </a:lnTo>
                  <a:lnTo>
                    <a:pt x="2701" y="1238"/>
                  </a:lnTo>
                  <a:lnTo>
                    <a:pt x="2703" y="1238"/>
                  </a:lnTo>
                  <a:lnTo>
                    <a:pt x="2703" y="1238"/>
                  </a:lnTo>
                  <a:lnTo>
                    <a:pt x="2704" y="1237"/>
                  </a:lnTo>
                  <a:lnTo>
                    <a:pt x="2705" y="1237"/>
                  </a:lnTo>
                  <a:lnTo>
                    <a:pt x="2706" y="1238"/>
                  </a:lnTo>
                  <a:lnTo>
                    <a:pt x="2706" y="1238"/>
                  </a:lnTo>
                  <a:lnTo>
                    <a:pt x="2708" y="1238"/>
                  </a:lnTo>
                  <a:lnTo>
                    <a:pt x="2709" y="1238"/>
                  </a:lnTo>
                  <a:lnTo>
                    <a:pt x="2710" y="1240"/>
                  </a:lnTo>
                  <a:lnTo>
                    <a:pt x="2710" y="1240"/>
                  </a:lnTo>
                  <a:lnTo>
                    <a:pt x="2711" y="1240"/>
                  </a:lnTo>
                  <a:lnTo>
                    <a:pt x="2713" y="1240"/>
                  </a:lnTo>
                  <a:lnTo>
                    <a:pt x="2714" y="1238"/>
                  </a:lnTo>
                  <a:lnTo>
                    <a:pt x="2714" y="1238"/>
                  </a:lnTo>
                  <a:lnTo>
                    <a:pt x="2715" y="1238"/>
                  </a:lnTo>
                  <a:lnTo>
                    <a:pt x="2716" y="1238"/>
                  </a:lnTo>
                  <a:lnTo>
                    <a:pt x="2718" y="1238"/>
                  </a:lnTo>
                  <a:lnTo>
                    <a:pt x="2718" y="1238"/>
                  </a:lnTo>
                  <a:lnTo>
                    <a:pt x="2719" y="1238"/>
                  </a:lnTo>
                  <a:lnTo>
                    <a:pt x="2720" y="1238"/>
                  </a:lnTo>
                  <a:lnTo>
                    <a:pt x="2721" y="1238"/>
                  </a:lnTo>
                  <a:lnTo>
                    <a:pt x="2721" y="1238"/>
                  </a:lnTo>
                  <a:lnTo>
                    <a:pt x="2723" y="1238"/>
                  </a:lnTo>
                  <a:lnTo>
                    <a:pt x="2724" y="1240"/>
                  </a:lnTo>
                  <a:lnTo>
                    <a:pt x="2725" y="1240"/>
                  </a:lnTo>
                  <a:lnTo>
                    <a:pt x="2725" y="1240"/>
                  </a:lnTo>
                  <a:lnTo>
                    <a:pt x="2726" y="1238"/>
                  </a:lnTo>
                  <a:lnTo>
                    <a:pt x="2728" y="1238"/>
                  </a:lnTo>
                  <a:lnTo>
                    <a:pt x="2729" y="1233"/>
                  </a:lnTo>
                  <a:lnTo>
                    <a:pt x="2729" y="1220"/>
                  </a:lnTo>
                  <a:lnTo>
                    <a:pt x="2730" y="1176"/>
                  </a:lnTo>
                  <a:lnTo>
                    <a:pt x="2731" y="1071"/>
                  </a:lnTo>
                  <a:lnTo>
                    <a:pt x="2733" y="861"/>
                  </a:lnTo>
                  <a:lnTo>
                    <a:pt x="2733" y="527"/>
                  </a:lnTo>
                  <a:lnTo>
                    <a:pt x="2734" y="10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184"/>
                  </a:lnTo>
                  <a:lnTo>
                    <a:pt x="2741" y="488"/>
                  </a:lnTo>
                  <a:lnTo>
                    <a:pt x="2742" y="719"/>
                  </a:lnTo>
                  <a:lnTo>
                    <a:pt x="2744" y="880"/>
                  </a:lnTo>
                  <a:lnTo>
                    <a:pt x="2745" y="985"/>
                  </a:lnTo>
                  <a:lnTo>
                    <a:pt x="2745" y="1055"/>
                  </a:lnTo>
                  <a:lnTo>
                    <a:pt x="2746" y="1101"/>
                  </a:lnTo>
                  <a:lnTo>
                    <a:pt x="2747" y="1132"/>
                  </a:lnTo>
                  <a:lnTo>
                    <a:pt x="2749" y="1153"/>
                  </a:lnTo>
                  <a:lnTo>
                    <a:pt x="2749" y="1169"/>
                  </a:lnTo>
                  <a:lnTo>
                    <a:pt x="2750" y="1180"/>
                  </a:lnTo>
                  <a:lnTo>
                    <a:pt x="2751" y="1188"/>
                  </a:lnTo>
                  <a:lnTo>
                    <a:pt x="2752" y="1192"/>
                  </a:lnTo>
                  <a:lnTo>
                    <a:pt x="2752" y="1195"/>
                  </a:lnTo>
                  <a:lnTo>
                    <a:pt x="2754" y="1197"/>
                  </a:lnTo>
                  <a:lnTo>
                    <a:pt x="2755" y="1199"/>
                  </a:lnTo>
                  <a:lnTo>
                    <a:pt x="2756" y="1201"/>
                  </a:lnTo>
                  <a:lnTo>
                    <a:pt x="2756" y="1204"/>
                  </a:lnTo>
                  <a:lnTo>
                    <a:pt x="2757" y="1205"/>
                  </a:lnTo>
                  <a:lnTo>
                    <a:pt x="2759" y="1202"/>
                  </a:lnTo>
                  <a:lnTo>
                    <a:pt x="2760" y="1194"/>
                  </a:lnTo>
                  <a:lnTo>
                    <a:pt x="2760" y="1180"/>
                  </a:lnTo>
                  <a:lnTo>
                    <a:pt x="2761" y="1163"/>
                  </a:lnTo>
                  <a:lnTo>
                    <a:pt x="2762" y="1143"/>
                  </a:lnTo>
                  <a:lnTo>
                    <a:pt x="2764" y="1125"/>
                  </a:lnTo>
                  <a:lnTo>
                    <a:pt x="2764" y="1113"/>
                  </a:lnTo>
                  <a:lnTo>
                    <a:pt x="2765" y="1107"/>
                  </a:lnTo>
                  <a:lnTo>
                    <a:pt x="2766" y="1104"/>
                  </a:lnTo>
                  <a:lnTo>
                    <a:pt x="2767" y="1106"/>
                  </a:lnTo>
                  <a:lnTo>
                    <a:pt x="2767" y="1112"/>
                  </a:lnTo>
                  <a:lnTo>
                    <a:pt x="2769" y="1120"/>
                  </a:lnTo>
                  <a:lnTo>
                    <a:pt x="2770" y="1130"/>
                  </a:lnTo>
                  <a:lnTo>
                    <a:pt x="2771" y="1142"/>
                  </a:lnTo>
                  <a:lnTo>
                    <a:pt x="2771" y="1153"/>
                  </a:lnTo>
                  <a:lnTo>
                    <a:pt x="2772" y="1163"/>
                  </a:lnTo>
                  <a:lnTo>
                    <a:pt x="2773" y="1171"/>
                  </a:lnTo>
                  <a:lnTo>
                    <a:pt x="2775" y="1180"/>
                  </a:lnTo>
                  <a:lnTo>
                    <a:pt x="2775" y="1188"/>
                  </a:lnTo>
                  <a:lnTo>
                    <a:pt x="2776" y="1194"/>
                  </a:lnTo>
                  <a:lnTo>
                    <a:pt x="2777" y="1200"/>
                  </a:lnTo>
                  <a:lnTo>
                    <a:pt x="2778" y="1205"/>
                  </a:lnTo>
                  <a:lnTo>
                    <a:pt x="2778" y="1209"/>
                  </a:lnTo>
                  <a:lnTo>
                    <a:pt x="2780" y="1212"/>
                  </a:lnTo>
                  <a:lnTo>
                    <a:pt x="2781" y="1216"/>
                  </a:lnTo>
                  <a:lnTo>
                    <a:pt x="2782" y="1219"/>
                  </a:lnTo>
                  <a:lnTo>
                    <a:pt x="2782" y="1221"/>
                  </a:lnTo>
                  <a:lnTo>
                    <a:pt x="2783" y="1224"/>
                  </a:lnTo>
                  <a:lnTo>
                    <a:pt x="2785" y="1226"/>
                  </a:lnTo>
                  <a:lnTo>
                    <a:pt x="2786" y="1227"/>
                  </a:lnTo>
                  <a:lnTo>
                    <a:pt x="2786" y="1228"/>
                  </a:lnTo>
                  <a:lnTo>
                    <a:pt x="2787" y="1231"/>
                  </a:lnTo>
                  <a:lnTo>
                    <a:pt x="2788" y="1232"/>
                  </a:lnTo>
                  <a:lnTo>
                    <a:pt x="2790" y="1233"/>
                  </a:lnTo>
                  <a:lnTo>
                    <a:pt x="2790" y="1233"/>
                  </a:lnTo>
                  <a:lnTo>
                    <a:pt x="2791" y="1235"/>
                  </a:lnTo>
                  <a:lnTo>
                    <a:pt x="2792" y="1236"/>
                  </a:lnTo>
                  <a:lnTo>
                    <a:pt x="2793" y="1236"/>
                  </a:lnTo>
                  <a:lnTo>
                    <a:pt x="2793" y="1237"/>
                  </a:lnTo>
                  <a:lnTo>
                    <a:pt x="2795" y="1237"/>
                  </a:lnTo>
                  <a:lnTo>
                    <a:pt x="2796" y="1237"/>
                  </a:lnTo>
                  <a:lnTo>
                    <a:pt x="2797" y="1237"/>
                  </a:lnTo>
                  <a:lnTo>
                    <a:pt x="2798" y="1237"/>
                  </a:lnTo>
                  <a:lnTo>
                    <a:pt x="2798" y="1237"/>
                  </a:lnTo>
                  <a:lnTo>
                    <a:pt x="2800" y="1237"/>
                  </a:lnTo>
                  <a:lnTo>
                    <a:pt x="2801" y="1237"/>
                  </a:lnTo>
                  <a:lnTo>
                    <a:pt x="2802" y="1237"/>
                  </a:lnTo>
                  <a:lnTo>
                    <a:pt x="2802" y="1237"/>
                  </a:lnTo>
                  <a:lnTo>
                    <a:pt x="2803" y="1238"/>
                  </a:lnTo>
                  <a:lnTo>
                    <a:pt x="2805" y="1238"/>
                  </a:lnTo>
                  <a:lnTo>
                    <a:pt x="2806" y="1238"/>
                  </a:lnTo>
                  <a:lnTo>
                    <a:pt x="2806" y="1237"/>
                  </a:lnTo>
                  <a:lnTo>
                    <a:pt x="2807" y="1236"/>
                  </a:lnTo>
                  <a:lnTo>
                    <a:pt x="2808" y="1235"/>
                  </a:lnTo>
                  <a:lnTo>
                    <a:pt x="2809" y="1233"/>
                  </a:lnTo>
                  <a:lnTo>
                    <a:pt x="2809" y="1232"/>
                  </a:lnTo>
                  <a:lnTo>
                    <a:pt x="2811" y="1232"/>
                  </a:lnTo>
                  <a:lnTo>
                    <a:pt x="2812" y="1232"/>
                  </a:lnTo>
                  <a:lnTo>
                    <a:pt x="2813" y="1232"/>
                  </a:lnTo>
                  <a:lnTo>
                    <a:pt x="2813" y="1232"/>
                  </a:lnTo>
                  <a:lnTo>
                    <a:pt x="2814" y="1231"/>
                  </a:lnTo>
                  <a:lnTo>
                    <a:pt x="2816" y="1230"/>
                  </a:lnTo>
                  <a:lnTo>
                    <a:pt x="2817" y="1227"/>
                  </a:lnTo>
                  <a:lnTo>
                    <a:pt x="2817" y="1226"/>
                  </a:lnTo>
                  <a:lnTo>
                    <a:pt x="2818" y="1225"/>
                  </a:lnTo>
                  <a:lnTo>
                    <a:pt x="2819" y="1225"/>
                  </a:lnTo>
                  <a:lnTo>
                    <a:pt x="2821" y="1227"/>
                  </a:lnTo>
                  <a:lnTo>
                    <a:pt x="2821" y="1230"/>
                  </a:lnTo>
                  <a:lnTo>
                    <a:pt x="2822" y="1232"/>
                  </a:lnTo>
                  <a:lnTo>
                    <a:pt x="2823" y="1233"/>
                  </a:lnTo>
                  <a:lnTo>
                    <a:pt x="2824" y="1235"/>
                  </a:lnTo>
                  <a:lnTo>
                    <a:pt x="2824" y="1233"/>
                  </a:lnTo>
                  <a:lnTo>
                    <a:pt x="2826" y="1230"/>
                  </a:lnTo>
                  <a:lnTo>
                    <a:pt x="2827" y="1225"/>
                  </a:lnTo>
                  <a:lnTo>
                    <a:pt x="2828" y="1220"/>
                  </a:lnTo>
                  <a:lnTo>
                    <a:pt x="2828" y="1215"/>
                  </a:lnTo>
                  <a:lnTo>
                    <a:pt x="2829" y="1215"/>
                  </a:lnTo>
                  <a:lnTo>
                    <a:pt x="2831" y="1216"/>
                  </a:lnTo>
                  <a:lnTo>
                    <a:pt x="2832" y="1220"/>
                  </a:lnTo>
                  <a:lnTo>
                    <a:pt x="2832" y="1225"/>
                  </a:lnTo>
                  <a:lnTo>
                    <a:pt x="2833" y="1230"/>
                  </a:lnTo>
                  <a:lnTo>
                    <a:pt x="2834" y="1232"/>
                  </a:lnTo>
                  <a:lnTo>
                    <a:pt x="2836" y="1235"/>
                  </a:lnTo>
                  <a:lnTo>
                    <a:pt x="2836" y="1237"/>
                  </a:lnTo>
                  <a:lnTo>
                    <a:pt x="2837" y="1238"/>
                  </a:lnTo>
                  <a:lnTo>
                    <a:pt x="2838" y="1238"/>
                  </a:lnTo>
                  <a:lnTo>
                    <a:pt x="2839" y="1238"/>
                  </a:lnTo>
                  <a:lnTo>
                    <a:pt x="2839" y="1240"/>
                  </a:lnTo>
                  <a:lnTo>
                    <a:pt x="2841" y="1240"/>
                  </a:lnTo>
                  <a:lnTo>
                    <a:pt x="2842" y="1240"/>
                  </a:lnTo>
                  <a:lnTo>
                    <a:pt x="2843" y="1240"/>
                  </a:lnTo>
                  <a:lnTo>
                    <a:pt x="2843" y="1240"/>
                  </a:lnTo>
                  <a:lnTo>
                    <a:pt x="2844" y="1240"/>
                  </a:lnTo>
                  <a:lnTo>
                    <a:pt x="2845" y="1238"/>
                  </a:lnTo>
                  <a:lnTo>
                    <a:pt x="2847" y="1237"/>
                  </a:lnTo>
                  <a:lnTo>
                    <a:pt x="2847" y="1236"/>
                  </a:lnTo>
                  <a:lnTo>
                    <a:pt x="2848" y="1235"/>
                  </a:lnTo>
                  <a:lnTo>
                    <a:pt x="2849" y="1232"/>
                  </a:lnTo>
                  <a:lnTo>
                    <a:pt x="2850" y="1230"/>
                  </a:lnTo>
                  <a:lnTo>
                    <a:pt x="2850" y="1228"/>
                  </a:lnTo>
                  <a:lnTo>
                    <a:pt x="2852" y="1227"/>
                  </a:lnTo>
                  <a:lnTo>
                    <a:pt x="2853" y="1227"/>
                  </a:lnTo>
                  <a:lnTo>
                    <a:pt x="2854" y="1227"/>
                  </a:lnTo>
                  <a:lnTo>
                    <a:pt x="2855" y="1228"/>
                  </a:lnTo>
                  <a:lnTo>
                    <a:pt x="2855" y="1228"/>
                  </a:lnTo>
                  <a:lnTo>
                    <a:pt x="2857" y="1230"/>
                  </a:lnTo>
                  <a:lnTo>
                    <a:pt x="2858" y="1230"/>
                  </a:lnTo>
                  <a:lnTo>
                    <a:pt x="2859" y="1231"/>
                  </a:lnTo>
                  <a:lnTo>
                    <a:pt x="2859" y="1232"/>
                  </a:lnTo>
                  <a:lnTo>
                    <a:pt x="2860" y="1233"/>
                  </a:lnTo>
                  <a:lnTo>
                    <a:pt x="2862" y="1236"/>
                  </a:lnTo>
                  <a:lnTo>
                    <a:pt x="2863" y="1236"/>
                  </a:lnTo>
                  <a:lnTo>
                    <a:pt x="2863" y="1237"/>
                  </a:lnTo>
                  <a:lnTo>
                    <a:pt x="2864" y="1237"/>
                  </a:lnTo>
                  <a:lnTo>
                    <a:pt x="2865" y="1237"/>
                  </a:lnTo>
                  <a:lnTo>
                    <a:pt x="2867" y="1238"/>
                  </a:lnTo>
                  <a:lnTo>
                    <a:pt x="2867" y="1238"/>
                  </a:lnTo>
                  <a:lnTo>
                    <a:pt x="2868" y="1238"/>
                  </a:lnTo>
                  <a:lnTo>
                    <a:pt x="2869" y="1238"/>
                  </a:lnTo>
                  <a:lnTo>
                    <a:pt x="2870" y="1238"/>
                  </a:lnTo>
                  <a:lnTo>
                    <a:pt x="2870" y="1237"/>
                  </a:lnTo>
                  <a:lnTo>
                    <a:pt x="2872" y="1237"/>
                  </a:lnTo>
                  <a:lnTo>
                    <a:pt x="2873" y="1236"/>
                  </a:lnTo>
                  <a:lnTo>
                    <a:pt x="2874" y="1236"/>
                  </a:lnTo>
                  <a:lnTo>
                    <a:pt x="2874" y="1236"/>
                  </a:lnTo>
                  <a:lnTo>
                    <a:pt x="2875" y="1235"/>
                  </a:lnTo>
                  <a:lnTo>
                    <a:pt x="2877" y="1236"/>
                  </a:lnTo>
                  <a:lnTo>
                    <a:pt x="2878" y="1236"/>
                  </a:lnTo>
                  <a:lnTo>
                    <a:pt x="2878" y="1236"/>
                  </a:lnTo>
                  <a:lnTo>
                    <a:pt x="2879" y="1237"/>
                  </a:lnTo>
                  <a:lnTo>
                    <a:pt x="2880" y="1237"/>
                  </a:lnTo>
                  <a:lnTo>
                    <a:pt x="2881" y="1237"/>
                  </a:lnTo>
                  <a:lnTo>
                    <a:pt x="2881" y="1238"/>
                  </a:lnTo>
                  <a:lnTo>
                    <a:pt x="2883" y="1238"/>
                  </a:lnTo>
                  <a:lnTo>
                    <a:pt x="2884" y="1238"/>
                  </a:lnTo>
                  <a:lnTo>
                    <a:pt x="2885" y="1238"/>
                  </a:lnTo>
                  <a:lnTo>
                    <a:pt x="2885" y="1238"/>
                  </a:lnTo>
                  <a:lnTo>
                    <a:pt x="2886" y="1238"/>
                  </a:lnTo>
                  <a:lnTo>
                    <a:pt x="2888" y="1238"/>
                  </a:lnTo>
                  <a:lnTo>
                    <a:pt x="2889" y="1238"/>
                  </a:lnTo>
                  <a:lnTo>
                    <a:pt x="2889" y="1238"/>
                  </a:lnTo>
                  <a:lnTo>
                    <a:pt x="2890" y="1237"/>
                  </a:lnTo>
                  <a:lnTo>
                    <a:pt x="2891" y="1237"/>
                  </a:lnTo>
                  <a:lnTo>
                    <a:pt x="2893" y="1236"/>
                  </a:lnTo>
                  <a:lnTo>
                    <a:pt x="2893" y="1236"/>
                  </a:lnTo>
                  <a:lnTo>
                    <a:pt x="2894" y="1236"/>
                  </a:lnTo>
                  <a:lnTo>
                    <a:pt x="2895" y="1236"/>
                  </a:lnTo>
                  <a:lnTo>
                    <a:pt x="2896" y="1236"/>
                  </a:lnTo>
                  <a:lnTo>
                    <a:pt x="2896" y="1236"/>
                  </a:lnTo>
                  <a:lnTo>
                    <a:pt x="2898" y="1236"/>
                  </a:lnTo>
                  <a:lnTo>
                    <a:pt x="2899" y="1236"/>
                  </a:lnTo>
                  <a:lnTo>
                    <a:pt x="2900" y="1235"/>
                  </a:lnTo>
                  <a:lnTo>
                    <a:pt x="2900" y="1233"/>
                  </a:lnTo>
                  <a:lnTo>
                    <a:pt x="2901" y="1232"/>
                  </a:lnTo>
                  <a:lnTo>
                    <a:pt x="2903" y="1230"/>
                  </a:lnTo>
                  <a:lnTo>
                    <a:pt x="2904" y="1228"/>
                  </a:lnTo>
                  <a:lnTo>
                    <a:pt x="2904" y="1226"/>
                  </a:lnTo>
                  <a:lnTo>
                    <a:pt x="2905" y="1226"/>
                  </a:lnTo>
                  <a:lnTo>
                    <a:pt x="2906" y="1226"/>
                  </a:lnTo>
                  <a:lnTo>
                    <a:pt x="2908" y="1226"/>
                  </a:lnTo>
                  <a:lnTo>
                    <a:pt x="2909" y="1227"/>
                  </a:lnTo>
                  <a:lnTo>
                    <a:pt x="2909" y="1228"/>
                  </a:lnTo>
                  <a:lnTo>
                    <a:pt x="2910" y="1230"/>
                  </a:lnTo>
                  <a:lnTo>
                    <a:pt x="2911" y="1230"/>
                  </a:lnTo>
                  <a:lnTo>
                    <a:pt x="2913" y="1231"/>
                  </a:lnTo>
                  <a:lnTo>
                    <a:pt x="2913" y="1232"/>
                  </a:lnTo>
                  <a:lnTo>
                    <a:pt x="2914" y="1232"/>
                  </a:lnTo>
                  <a:lnTo>
                    <a:pt x="2915" y="1233"/>
                  </a:lnTo>
                  <a:lnTo>
                    <a:pt x="2916" y="1235"/>
                  </a:lnTo>
                  <a:lnTo>
                    <a:pt x="2916" y="1235"/>
                  </a:lnTo>
                  <a:lnTo>
                    <a:pt x="2917" y="1236"/>
                  </a:lnTo>
                  <a:lnTo>
                    <a:pt x="2919" y="1236"/>
                  </a:lnTo>
                  <a:lnTo>
                    <a:pt x="2920" y="1236"/>
                  </a:lnTo>
                  <a:lnTo>
                    <a:pt x="2920" y="1236"/>
                  </a:lnTo>
                  <a:lnTo>
                    <a:pt x="2921" y="1236"/>
                  </a:lnTo>
                  <a:lnTo>
                    <a:pt x="2922" y="1237"/>
                  </a:lnTo>
                  <a:lnTo>
                    <a:pt x="2924" y="1237"/>
                  </a:lnTo>
                  <a:lnTo>
                    <a:pt x="2924" y="1237"/>
                  </a:lnTo>
                  <a:lnTo>
                    <a:pt x="2925" y="1238"/>
                  </a:lnTo>
                  <a:lnTo>
                    <a:pt x="2926" y="1238"/>
                  </a:lnTo>
                  <a:lnTo>
                    <a:pt x="2927" y="1238"/>
                  </a:lnTo>
                  <a:lnTo>
                    <a:pt x="2927" y="1237"/>
                  </a:lnTo>
                  <a:lnTo>
                    <a:pt x="2929" y="1237"/>
                  </a:lnTo>
                  <a:lnTo>
                    <a:pt x="2930" y="1237"/>
                  </a:lnTo>
                  <a:lnTo>
                    <a:pt x="2931" y="1237"/>
                  </a:lnTo>
                  <a:lnTo>
                    <a:pt x="2931" y="1238"/>
                  </a:lnTo>
                  <a:lnTo>
                    <a:pt x="2932" y="1238"/>
                  </a:lnTo>
                  <a:lnTo>
                    <a:pt x="2934" y="1238"/>
                  </a:lnTo>
                  <a:lnTo>
                    <a:pt x="2935" y="1238"/>
                  </a:lnTo>
                  <a:lnTo>
                    <a:pt x="2935" y="1238"/>
                  </a:lnTo>
                  <a:lnTo>
                    <a:pt x="2936" y="1238"/>
                  </a:lnTo>
                  <a:lnTo>
                    <a:pt x="2937" y="1238"/>
                  </a:lnTo>
                  <a:lnTo>
                    <a:pt x="2939" y="1238"/>
                  </a:lnTo>
                  <a:lnTo>
                    <a:pt x="2939" y="1238"/>
                  </a:lnTo>
                  <a:lnTo>
                    <a:pt x="2940" y="1238"/>
                  </a:lnTo>
                  <a:lnTo>
                    <a:pt x="2941" y="1238"/>
                  </a:lnTo>
                  <a:lnTo>
                    <a:pt x="2942" y="1238"/>
                  </a:lnTo>
                  <a:lnTo>
                    <a:pt x="2942" y="1238"/>
                  </a:lnTo>
                  <a:lnTo>
                    <a:pt x="2944" y="1238"/>
                  </a:lnTo>
                  <a:lnTo>
                    <a:pt x="2945" y="1237"/>
                  </a:lnTo>
                  <a:lnTo>
                    <a:pt x="2946" y="1237"/>
                  </a:lnTo>
                  <a:lnTo>
                    <a:pt x="2946" y="1235"/>
                  </a:lnTo>
                  <a:lnTo>
                    <a:pt x="2947" y="1232"/>
                  </a:lnTo>
                  <a:lnTo>
                    <a:pt x="2949" y="1230"/>
                  </a:lnTo>
                  <a:lnTo>
                    <a:pt x="2950" y="1228"/>
                  </a:lnTo>
                  <a:lnTo>
                    <a:pt x="2950" y="1226"/>
                  </a:lnTo>
                  <a:lnTo>
                    <a:pt x="2951" y="1226"/>
                  </a:lnTo>
                  <a:lnTo>
                    <a:pt x="2952" y="1226"/>
                  </a:lnTo>
                  <a:lnTo>
                    <a:pt x="2953" y="1227"/>
                  </a:lnTo>
                  <a:lnTo>
                    <a:pt x="2953" y="1230"/>
                  </a:lnTo>
                  <a:lnTo>
                    <a:pt x="2955" y="1231"/>
                  </a:lnTo>
                  <a:lnTo>
                    <a:pt x="2956" y="1232"/>
                  </a:lnTo>
                  <a:lnTo>
                    <a:pt x="2957" y="1233"/>
                  </a:lnTo>
                  <a:lnTo>
                    <a:pt x="2957" y="1235"/>
                  </a:lnTo>
                  <a:lnTo>
                    <a:pt x="2958" y="1235"/>
                  </a:lnTo>
                  <a:lnTo>
                    <a:pt x="2960" y="1236"/>
                  </a:lnTo>
                  <a:lnTo>
                    <a:pt x="2961" y="1236"/>
                  </a:lnTo>
                  <a:lnTo>
                    <a:pt x="2961" y="1236"/>
                  </a:lnTo>
                  <a:lnTo>
                    <a:pt x="2962" y="1237"/>
                  </a:lnTo>
                  <a:lnTo>
                    <a:pt x="2963" y="1237"/>
                  </a:lnTo>
                  <a:lnTo>
                    <a:pt x="2965" y="1238"/>
                  </a:lnTo>
                  <a:lnTo>
                    <a:pt x="2966" y="1238"/>
                  </a:lnTo>
                  <a:lnTo>
                    <a:pt x="2966" y="1238"/>
                  </a:lnTo>
                  <a:lnTo>
                    <a:pt x="2967" y="1238"/>
                  </a:lnTo>
                  <a:lnTo>
                    <a:pt x="2968" y="1237"/>
                  </a:lnTo>
                  <a:lnTo>
                    <a:pt x="2970" y="1237"/>
                  </a:lnTo>
                  <a:lnTo>
                    <a:pt x="2970" y="1236"/>
                  </a:lnTo>
                  <a:lnTo>
                    <a:pt x="2971" y="1235"/>
                  </a:lnTo>
                  <a:lnTo>
                    <a:pt x="2972" y="1235"/>
                  </a:lnTo>
                  <a:lnTo>
                    <a:pt x="2973" y="1235"/>
                  </a:lnTo>
                  <a:lnTo>
                    <a:pt x="2973" y="1236"/>
                  </a:lnTo>
                  <a:lnTo>
                    <a:pt x="2975" y="1237"/>
                  </a:lnTo>
                  <a:lnTo>
                    <a:pt x="2976" y="1237"/>
                  </a:lnTo>
                  <a:lnTo>
                    <a:pt x="2977" y="1237"/>
                  </a:lnTo>
                  <a:lnTo>
                    <a:pt x="2977" y="1238"/>
                  </a:lnTo>
                  <a:lnTo>
                    <a:pt x="2978" y="1238"/>
                  </a:lnTo>
                  <a:lnTo>
                    <a:pt x="2980" y="1238"/>
                  </a:lnTo>
                  <a:lnTo>
                    <a:pt x="2981" y="1240"/>
                  </a:lnTo>
                  <a:lnTo>
                    <a:pt x="2981" y="1241"/>
                  </a:lnTo>
                  <a:lnTo>
                    <a:pt x="2982" y="1241"/>
                  </a:lnTo>
                  <a:lnTo>
                    <a:pt x="2983" y="1241"/>
                  </a:lnTo>
                  <a:lnTo>
                    <a:pt x="2985" y="1241"/>
                  </a:lnTo>
                  <a:lnTo>
                    <a:pt x="2985" y="1240"/>
                  </a:lnTo>
                  <a:lnTo>
                    <a:pt x="2986" y="1238"/>
                  </a:lnTo>
                  <a:lnTo>
                    <a:pt x="2987" y="1237"/>
                  </a:lnTo>
                  <a:lnTo>
                    <a:pt x="2988" y="1235"/>
                  </a:lnTo>
                  <a:lnTo>
                    <a:pt x="2988" y="1233"/>
                  </a:lnTo>
                  <a:lnTo>
                    <a:pt x="2989" y="1232"/>
                  </a:lnTo>
                  <a:lnTo>
                    <a:pt x="2991" y="1231"/>
                  </a:lnTo>
                  <a:lnTo>
                    <a:pt x="2992" y="1230"/>
                  </a:lnTo>
                  <a:lnTo>
                    <a:pt x="2992" y="1230"/>
                  </a:lnTo>
                  <a:lnTo>
                    <a:pt x="2993" y="1230"/>
                  </a:lnTo>
                  <a:lnTo>
                    <a:pt x="2994" y="1230"/>
                  </a:lnTo>
                  <a:lnTo>
                    <a:pt x="2996" y="1231"/>
                  </a:lnTo>
                  <a:lnTo>
                    <a:pt x="2996" y="1231"/>
                  </a:lnTo>
                  <a:lnTo>
                    <a:pt x="2997" y="1232"/>
                  </a:lnTo>
                  <a:lnTo>
                    <a:pt x="2998" y="1232"/>
                  </a:lnTo>
                  <a:lnTo>
                    <a:pt x="2999" y="1233"/>
                  </a:lnTo>
                  <a:lnTo>
                    <a:pt x="2999" y="1233"/>
                  </a:lnTo>
                  <a:lnTo>
                    <a:pt x="3001" y="1233"/>
                  </a:lnTo>
                  <a:lnTo>
                    <a:pt x="3002" y="1235"/>
                  </a:lnTo>
                  <a:lnTo>
                    <a:pt x="3003" y="1235"/>
                  </a:lnTo>
                  <a:lnTo>
                    <a:pt x="3003" y="1235"/>
                  </a:lnTo>
                  <a:lnTo>
                    <a:pt x="3004" y="1235"/>
                  </a:lnTo>
                  <a:lnTo>
                    <a:pt x="3006" y="1235"/>
                  </a:lnTo>
                  <a:lnTo>
                    <a:pt x="3007" y="1236"/>
                  </a:lnTo>
                  <a:lnTo>
                    <a:pt x="3007" y="1236"/>
                  </a:lnTo>
                  <a:lnTo>
                    <a:pt x="3008" y="1236"/>
                  </a:lnTo>
                  <a:lnTo>
                    <a:pt x="3009" y="1236"/>
                  </a:lnTo>
                  <a:lnTo>
                    <a:pt x="3011" y="1236"/>
                  </a:lnTo>
                  <a:lnTo>
                    <a:pt x="3011" y="1236"/>
                  </a:lnTo>
                  <a:lnTo>
                    <a:pt x="3012" y="1236"/>
                  </a:lnTo>
                  <a:lnTo>
                    <a:pt x="3013" y="1236"/>
                  </a:lnTo>
                  <a:lnTo>
                    <a:pt x="3014" y="1236"/>
                  </a:lnTo>
                  <a:lnTo>
                    <a:pt x="3014" y="1236"/>
                  </a:lnTo>
                  <a:lnTo>
                    <a:pt x="3016" y="1236"/>
                  </a:lnTo>
                  <a:lnTo>
                    <a:pt x="3017" y="1235"/>
                  </a:lnTo>
                  <a:lnTo>
                    <a:pt x="3018" y="1233"/>
                  </a:lnTo>
                  <a:lnTo>
                    <a:pt x="3018" y="1231"/>
                  </a:lnTo>
                  <a:lnTo>
                    <a:pt x="3019" y="1230"/>
                  </a:lnTo>
                  <a:lnTo>
                    <a:pt x="3020" y="1228"/>
                  </a:lnTo>
                  <a:lnTo>
                    <a:pt x="3022" y="1228"/>
                  </a:lnTo>
                  <a:lnTo>
                    <a:pt x="3023" y="1230"/>
                  </a:lnTo>
                  <a:lnTo>
                    <a:pt x="3023" y="1231"/>
                  </a:lnTo>
                  <a:lnTo>
                    <a:pt x="3024" y="1232"/>
                  </a:lnTo>
                  <a:lnTo>
                    <a:pt x="3025" y="1235"/>
                  </a:lnTo>
                  <a:lnTo>
                    <a:pt x="3027" y="1236"/>
                  </a:lnTo>
                  <a:lnTo>
                    <a:pt x="3027" y="1236"/>
                  </a:lnTo>
                  <a:lnTo>
                    <a:pt x="3028" y="1237"/>
                  </a:lnTo>
                  <a:lnTo>
                    <a:pt x="3029" y="1237"/>
                  </a:lnTo>
                  <a:lnTo>
                    <a:pt x="3030" y="1237"/>
                  </a:lnTo>
                  <a:lnTo>
                    <a:pt x="3030" y="1238"/>
                  </a:lnTo>
                  <a:lnTo>
                    <a:pt x="3032" y="1238"/>
                  </a:lnTo>
                  <a:lnTo>
                    <a:pt x="3033" y="1238"/>
                  </a:lnTo>
                  <a:lnTo>
                    <a:pt x="3034" y="1238"/>
                  </a:lnTo>
                  <a:lnTo>
                    <a:pt x="3034" y="1238"/>
                  </a:lnTo>
                  <a:lnTo>
                    <a:pt x="3035" y="1238"/>
                  </a:lnTo>
                  <a:lnTo>
                    <a:pt x="3037" y="1238"/>
                  </a:lnTo>
                  <a:lnTo>
                    <a:pt x="3038" y="1238"/>
                  </a:lnTo>
                  <a:lnTo>
                    <a:pt x="3038" y="1238"/>
                  </a:lnTo>
                  <a:lnTo>
                    <a:pt x="3039" y="1238"/>
                  </a:lnTo>
                  <a:lnTo>
                    <a:pt x="3040" y="1238"/>
                  </a:lnTo>
                  <a:lnTo>
                    <a:pt x="3042" y="1237"/>
                  </a:lnTo>
                  <a:lnTo>
                    <a:pt x="3042" y="1237"/>
                  </a:lnTo>
                  <a:lnTo>
                    <a:pt x="3043" y="1236"/>
                  </a:lnTo>
                  <a:lnTo>
                    <a:pt x="3044" y="1236"/>
                  </a:lnTo>
                  <a:lnTo>
                    <a:pt x="3045" y="1236"/>
                  </a:lnTo>
                  <a:lnTo>
                    <a:pt x="3045" y="1236"/>
                  </a:lnTo>
                  <a:lnTo>
                    <a:pt x="3047" y="1237"/>
                  </a:lnTo>
                  <a:lnTo>
                    <a:pt x="3048" y="1237"/>
                  </a:lnTo>
                  <a:lnTo>
                    <a:pt x="3049" y="1238"/>
                  </a:lnTo>
                  <a:lnTo>
                    <a:pt x="3049" y="1238"/>
                  </a:lnTo>
                  <a:lnTo>
                    <a:pt x="3050" y="1238"/>
                  </a:lnTo>
                  <a:lnTo>
                    <a:pt x="3052" y="1238"/>
                  </a:lnTo>
                  <a:lnTo>
                    <a:pt x="3053" y="1238"/>
                  </a:lnTo>
                  <a:lnTo>
                    <a:pt x="3053" y="1238"/>
                  </a:lnTo>
                  <a:lnTo>
                    <a:pt x="3054" y="1238"/>
                  </a:lnTo>
                  <a:lnTo>
                    <a:pt x="3055" y="1238"/>
                  </a:lnTo>
                  <a:lnTo>
                    <a:pt x="3056" y="1237"/>
                  </a:lnTo>
                  <a:lnTo>
                    <a:pt x="3056" y="1237"/>
                  </a:lnTo>
                  <a:lnTo>
                    <a:pt x="3058" y="1237"/>
                  </a:lnTo>
                  <a:lnTo>
                    <a:pt x="3059" y="1237"/>
                  </a:lnTo>
                  <a:lnTo>
                    <a:pt x="3060" y="1237"/>
                  </a:lnTo>
                  <a:lnTo>
                    <a:pt x="3060" y="1237"/>
                  </a:lnTo>
                  <a:lnTo>
                    <a:pt x="3061" y="1236"/>
                  </a:lnTo>
                  <a:lnTo>
                    <a:pt x="3063" y="1233"/>
                  </a:lnTo>
                  <a:lnTo>
                    <a:pt x="3064" y="1231"/>
                  </a:lnTo>
                  <a:lnTo>
                    <a:pt x="3064" y="1228"/>
                  </a:lnTo>
                  <a:lnTo>
                    <a:pt x="3065" y="1226"/>
                  </a:lnTo>
                  <a:lnTo>
                    <a:pt x="3066" y="1225"/>
                  </a:lnTo>
                  <a:lnTo>
                    <a:pt x="3068" y="1226"/>
                  </a:lnTo>
                  <a:lnTo>
                    <a:pt x="3068" y="1227"/>
                  </a:lnTo>
                  <a:lnTo>
                    <a:pt x="3069" y="1230"/>
                  </a:lnTo>
                  <a:lnTo>
                    <a:pt x="3070" y="1232"/>
                  </a:lnTo>
                  <a:lnTo>
                    <a:pt x="3071" y="1235"/>
                  </a:lnTo>
                  <a:lnTo>
                    <a:pt x="3071" y="1236"/>
                  </a:lnTo>
                  <a:lnTo>
                    <a:pt x="3073" y="1237"/>
                  </a:lnTo>
                  <a:lnTo>
                    <a:pt x="3074" y="1238"/>
                  </a:lnTo>
                  <a:lnTo>
                    <a:pt x="3075" y="1240"/>
                  </a:lnTo>
                  <a:lnTo>
                    <a:pt x="3076" y="1240"/>
                  </a:lnTo>
                  <a:lnTo>
                    <a:pt x="3076" y="1240"/>
                  </a:lnTo>
                  <a:lnTo>
                    <a:pt x="3078" y="1240"/>
                  </a:lnTo>
                  <a:lnTo>
                    <a:pt x="3079" y="1240"/>
                  </a:lnTo>
                  <a:lnTo>
                    <a:pt x="3080" y="1240"/>
                  </a:lnTo>
                  <a:lnTo>
                    <a:pt x="3080" y="1240"/>
                  </a:lnTo>
                  <a:lnTo>
                    <a:pt x="3081" y="1238"/>
                  </a:lnTo>
                  <a:lnTo>
                    <a:pt x="3083" y="1237"/>
                  </a:lnTo>
                  <a:lnTo>
                    <a:pt x="3084" y="1236"/>
                  </a:lnTo>
                  <a:lnTo>
                    <a:pt x="3084" y="1235"/>
                  </a:lnTo>
                  <a:lnTo>
                    <a:pt x="3085" y="1235"/>
                  </a:lnTo>
                  <a:lnTo>
                    <a:pt x="3086" y="1233"/>
                  </a:lnTo>
                  <a:lnTo>
                    <a:pt x="3088" y="1233"/>
                  </a:lnTo>
                  <a:lnTo>
                    <a:pt x="3088" y="1235"/>
                  </a:lnTo>
                  <a:lnTo>
                    <a:pt x="3089" y="1235"/>
                  </a:lnTo>
                  <a:lnTo>
                    <a:pt x="3090" y="1236"/>
                  </a:lnTo>
                  <a:lnTo>
                    <a:pt x="3091" y="1237"/>
                  </a:lnTo>
                  <a:lnTo>
                    <a:pt x="3091" y="1237"/>
                  </a:lnTo>
                  <a:lnTo>
                    <a:pt x="3092" y="1237"/>
                  </a:lnTo>
                  <a:lnTo>
                    <a:pt x="3094" y="1238"/>
                  </a:lnTo>
                  <a:lnTo>
                    <a:pt x="3095" y="1238"/>
                  </a:lnTo>
                  <a:lnTo>
                    <a:pt x="3095" y="1238"/>
                  </a:lnTo>
                  <a:lnTo>
                    <a:pt x="3096" y="1238"/>
                  </a:lnTo>
                  <a:lnTo>
                    <a:pt x="3097" y="1238"/>
                  </a:lnTo>
                  <a:lnTo>
                    <a:pt x="3099" y="1238"/>
                  </a:lnTo>
                  <a:lnTo>
                    <a:pt x="3099" y="1238"/>
                  </a:lnTo>
                  <a:lnTo>
                    <a:pt x="3100" y="1240"/>
                  </a:lnTo>
                  <a:lnTo>
                    <a:pt x="3101" y="1240"/>
                  </a:lnTo>
                  <a:lnTo>
                    <a:pt x="3102" y="1240"/>
                  </a:lnTo>
                  <a:lnTo>
                    <a:pt x="3102" y="1240"/>
                  </a:lnTo>
                  <a:lnTo>
                    <a:pt x="3104" y="1240"/>
                  </a:lnTo>
                  <a:lnTo>
                    <a:pt x="3105" y="1240"/>
                  </a:lnTo>
                  <a:lnTo>
                    <a:pt x="3106" y="1240"/>
                  </a:lnTo>
                  <a:lnTo>
                    <a:pt x="3106" y="1238"/>
                  </a:lnTo>
                  <a:lnTo>
                    <a:pt x="3107" y="1236"/>
                  </a:lnTo>
                  <a:lnTo>
                    <a:pt x="3109" y="1232"/>
                  </a:lnTo>
                  <a:lnTo>
                    <a:pt x="3110" y="1225"/>
                  </a:lnTo>
                  <a:lnTo>
                    <a:pt x="3110" y="1219"/>
                  </a:lnTo>
                  <a:lnTo>
                    <a:pt x="3111" y="1214"/>
                  </a:lnTo>
                  <a:lnTo>
                    <a:pt x="3112" y="1212"/>
                  </a:lnTo>
                  <a:lnTo>
                    <a:pt x="3114" y="1215"/>
                  </a:lnTo>
                  <a:lnTo>
                    <a:pt x="3114" y="1219"/>
                  </a:lnTo>
                  <a:lnTo>
                    <a:pt x="3115" y="1225"/>
                  </a:lnTo>
                  <a:lnTo>
                    <a:pt x="3116" y="1230"/>
                  </a:lnTo>
                  <a:lnTo>
                    <a:pt x="3117" y="1233"/>
                  </a:lnTo>
                  <a:lnTo>
                    <a:pt x="3117" y="1235"/>
                  </a:lnTo>
                  <a:lnTo>
                    <a:pt x="3119" y="1236"/>
                  </a:lnTo>
                  <a:lnTo>
                    <a:pt x="3120" y="1236"/>
                  </a:lnTo>
                  <a:lnTo>
                    <a:pt x="3121" y="1235"/>
                  </a:lnTo>
                  <a:lnTo>
                    <a:pt x="3121" y="1233"/>
                  </a:lnTo>
                  <a:lnTo>
                    <a:pt x="3122" y="1233"/>
                  </a:lnTo>
                  <a:lnTo>
                    <a:pt x="3124" y="1232"/>
                  </a:lnTo>
                  <a:lnTo>
                    <a:pt x="3125" y="1230"/>
                  </a:lnTo>
                  <a:lnTo>
                    <a:pt x="3125" y="1228"/>
                  </a:lnTo>
                  <a:lnTo>
                    <a:pt x="3126" y="1227"/>
                  </a:lnTo>
                  <a:lnTo>
                    <a:pt x="3127" y="1225"/>
                  </a:lnTo>
                  <a:lnTo>
                    <a:pt x="3128" y="1224"/>
                  </a:lnTo>
                  <a:lnTo>
                    <a:pt x="3128" y="1222"/>
                  </a:lnTo>
                  <a:lnTo>
                    <a:pt x="3130" y="1220"/>
                  </a:lnTo>
                  <a:lnTo>
                    <a:pt x="3131" y="1219"/>
                  </a:lnTo>
                  <a:lnTo>
                    <a:pt x="3132" y="1217"/>
                  </a:lnTo>
                  <a:lnTo>
                    <a:pt x="3133" y="1216"/>
                  </a:lnTo>
                  <a:lnTo>
                    <a:pt x="3133" y="1215"/>
                  </a:lnTo>
                  <a:lnTo>
                    <a:pt x="3135" y="1214"/>
                  </a:lnTo>
                  <a:lnTo>
                    <a:pt x="3136" y="1214"/>
                  </a:lnTo>
                  <a:lnTo>
                    <a:pt x="3137" y="1212"/>
                  </a:lnTo>
                  <a:lnTo>
                    <a:pt x="3137" y="1212"/>
                  </a:lnTo>
                  <a:lnTo>
                    <a:pt x="3138" y="1212"/>
                  </a:lnTo>
                  <a:lnTo>
                    <a:pt x="3140" y="1212"/>
                  </a:lnTo>
                  <a:lnTo>
                    <a:pt x="3141" y="1212"/>
                  </a:lnTo>
                  <a:lnTo>
                    <a:pt x="3141" y="1212"/>
                  </a:lnTo>
                  <a:lnTo>
                    <a:pt x="3142" y="1212"/>
                  </a:lnTo>
                  <a:lnTo>
                    <a:pt x="3143" y="1212"/>
                  </a:lnTo>
                  <a:lnTo>
                    <a:pt x="3145" y="1214"/>
                  </a:lnTo>
                  <a:lnTo>
                    <a:pt x="3145" y="1214"/>
                  </a:lnTo>
                  <a:lnTo>
                    <a:pt x="3146" y="1214"/>
                  </a:lnTo>
                  <a:lnTo>
                    <a:pt x="3147" y="1215"/>
                  </a:lnTo>
                  <a:lnTo>
                    <a:pt x="3148" y="1215"/>
                  </a:lnTo>
                  <a:lnTo>
                    <a:pt x="3148" y="1216"/>
                  </a:lnTo>
                  <a:lnTo>
                    <a:pt x="3150" y="1216"/>
                  </a:lnTo>
                  <a:lnTo>
                    <a:pt x="3151" y="1217"/>
                  </a:lnTo>
                  <a:lnTo>
                    <a:pt x="3152" y="1217"/>
                  </a:lnTo>
                  <a:lnTo>
                    <a:pt x="3152" y="1219"/>
                  </a:lnTo>
                  <a:lnTo>
                    <a:pt x="3153" y="1219"/>
                  </a:lnTo>
                  <a:lnTo>
                    <a:pt x="3155" y="1220"/>
                  </a:lnTo>
                  <a:lnTo>
                    <a:pt x="3156" y="1220"/>
                  </a:lnTo>
                  <a:lnTo>
                    <a:pt x="3156" y="1221"/>
                  </a:lnTo>
                  <a:lnTo>
                    <a:pt x="3157" y="1221"/>
                  </a:lnTo>
                  <a:lnTo>
                    <a:pt x="3158" y="1222"/>
                  </a:lnTo>
                  <a:lnTo>
                    <a:pt x="3160" y="1222"/>
                  </a:lnTo>
                  <a:lnTo>
                    <a:pt x="3160" y="1222"/>
                  </a:lnTo>
                  <a:lnTo>
                    <a:pt x="3161" y="1224"/>
                  </a:lnTo>
                  <a:lnTo>
                    <a:pt x="3162" y="1224"/>
                  </a:lnTo>
                  <a:lnTo>
                    <a:pt x="3163" y="1224"/>
                  </a:lnTo>
                  <a:lnTo>
                    <a:pt x="3163" y="1225"/>
                  </a:lnTo>
                  <a:lnTo>
                    <a:pt x="3164" y="1225"/>
                  </a:lnTo>
                  <a:lnTo>
                    <a:pt x="3166" y="1226"/>
                  </a:lnTo>
                  <a:lnTo>
                    <a:pt x="3167" y="1226"/>
                  </a:lnTo>
                  <a:lnTo>
                    <a:pt x="3167" y="1227"/>
                  </a:lnTo>
                  <a:lnTo>
                    <a:pt x="3168" y="1227"/>
                  </a:lnTo>
                  <a:lnTo>
                    <a:pt x="3169" y="1228"/>
                  </a:lnTo>
                  <a:lnTo>
                    <a:pt x="3171" y="1228"/>
                  </a:lnTo>
                  <a:lnTo>
                    <a:pt x="3171" y="1228"/>
                  </a:lnTo>
                  <a:lnTo>
                    <a:pt x="3172" y="1230"/>
                  </a:lnTo>
                  <a:lnTo>
                    <a:pt x="3173" y="1230"/>
                  </a:lnTo>
                  <a:lnTo>
                    <a:pt x="3174" y="1230"/>
                  </a:lnTo>
                  <a:lnTo>
                    <a:pt x="3174" y="1230"/>
                  </a:lnTo>
                  <a:lnTo>
                    <a:pt x="3176" y="1230"/>
                  </a:lnTo>
                  <a:lnTo>
                    <a:pt x="3177" y="1228"/>
                  </a:lnTo>
                  <a:lnTo>
                    <a:pt x="3178" y="1227"/>
                  </a:lnTo>
                  <a:lnTo>
                    <a:pt x="3178" y="1225"/>
                  </a:lnTo>
                  <a:lnTo>
                    <a:pt x="3179" y="1222"/>
                  </a:lnTo>
                  <a:lnTo>
                    <a:pt x="3181" y="1219"/>
                  </a:lnTo>
                  <a:lnTo>
                    <a:pt x="3182" y="1217"/>
                  </a:lnTo>
                  <a:lnTo>
                    <a:pt x="3182" y="1219"/>
                  </a:lnTo>
                  <a:lnTo>
                    <a:pt x="3183" y="1220"/>
                  </a:lnTo>
                  <a:lnTo>
                    <a:pt x="3184" y="1224"/>
                  </a:lnTo>
                  <a:lnTo>
                    <a:pt x="3186" y="1227"/>
                  </a:lnTo>
                  <a:lnTo>
                    <a:pt x="3186" y="1230"/>
                  </a:lnTo>
                  <a:lnTo>
                    <a:pt x="3187" y="1232"/>
                  </a:lnTo>
                  <a:lnTo>
                    <a:pt x="3188" y="1233"/>
                  </a:lnTo>
                  <a:lnTo>
                    <a:pt x="3189" y="1235"/>
                  </a:lnTo>
                  <a:lnTo>
                    <a:pt x="3191" y="1236"/>
                  </a:lnTo>
                  <a:lnTo>
                    <a:pt x="3191" y="1237"/>
                  </a:lnTo>
                  <a:lnTo>
                    <a:pt x="3192" y="1238"/>
                  </a:lnTo>
                  <a:lnTo>
                    <a:pt x="3193" y="1238"/>
                  </a:lnTo>
                  <a:lnTo>
                    <a:pt x="3194" y="1240"/>
                  </a:lnTo>
                  <a:lnTo>
                    <a:pt x="3194" y="1240"/>
                  </a:lnTo>
                  <a:lnTo>
                    <a:pt x="3196" y="1240"/>
                  </a:lnTo>
                  <a:lnTo>
                    <a:pt x="3197" y="1240"/>
                  </a:lnTo>
                  <a:lnTo>
                    <a:pt x="3198" y="1240"/>
                  </a:lnTo>
                  <a:lnTo>
                    <a:pt x="3198" y="1240"/>
                  </a:lnTo>
                  <a:lnTo>
                    <a:pt x="3199" y="1238"/>
                  </a:lnTo>
                  <a:lnTo>
                    <a:pt x="3200" y="1237"/>
                  </a:lnTo>
                  <a:lnTo>
                    <a:pt x="3202" y="1235"/>
                  </a:lnTo>
                  <a:lnTo>
                    <a:pt x="3202" y="1232"/>
                  </a:lnTo>
                  <a:lnTo>
                    <a:pt x="3203" y="1228"/>
                  </a:lnTo>
                  <a:lnTo>
                    <a:pt x="3204" y="1226"/>
                  </a:lnTo>
                  <a:lnTo>
                    <a:pt x="3205" y="1221"/>
                  </a:lnTo>
                  <a:lnTo>
                    <a:pt x="3205" y="1216"/>
                  </a:lnTo>
                  <a:lnTo>
                    <a:pt x="3207" y="1210"/>
                  </a:lnTo>
                  <a:lnTo>
                    <a:pt x="3208" y="1204"/>
                  </a:lnTo>
                  <a:lnTo>
                    <a:pt x="3209" y="1197"/>
                  </a:lnTo>
                  <a:lnTo>
                    <a:pt x="3209" y="1194"/>
                  </a:lnTo>
                  <a:lnTo>
                    <a:pt x="3210" y="1192"/>
                  </a:lnTo>
                  <a:lnTo>
                    <a:pt x="3212" y="1194"/>
                  </a:lnTo>
                  <a:lnTo>
                    <a:pt x="3213" y="1197"/>
                  </a:lnTo>
                  <a:lnTo>
                    <a:pt x="3213" y="1201"/>
                  </a:lnTo>
                  <a:lnTo>
                    <a:pt x="3214" y="1204"/>
                  </a:lnTo>
                  <a:lnTo>
                    <a:pt x="3215" y="1206"/>
                  </a:lnTo>
                  <a:lnTo>
                    <a:pt x="3217" y="1206"/>
                  </a:lnTo>
                  <a:lnTo>
                    <a:pt x="3217" y="1204"/>
                  </a:lnTo>
                  <a:lnTo>
                    <a:pt x="3218" y="1201"/>
                  </a:lnTo>
                  <a:lnTo>
                    <a:pt x="3219" y="1197"/>
                  </a:lnTo>
                  <a:lnTo>
                    <a:pt x="3220" y="1195"/>
                  </a:lnTo>
                  <a:lnTo>
                    <a:pt x="3220" y="1196"/>
                  </a:lnTo>
                  <a:lnTo>
                    <a:pt x="3222" y="1199"/>
                  </a:lnTo>
                  <a:lnTo>
                    <a:pt x="3223" y="1204"/>
                  </a:lnTo>
                  <a:lnTo>
                    <a:pt x="3224" y="1210"/>
                  </a:lnTo>
                  <a:lnTo>
                    <a:pt x="3224" y="1215"/>
                  </a:lnTo>
                  <a:lnTo>
                    <a:pt x="3225" y="1220"/>
                  </a:lnTo>
                  <a:lnTo>
                    <a:pt x="3227" y="1224"/>
                  </a:lnTo>
                  <a:lnTo>
                    <a:pt x="3228" y="1226"/>
                  </a:lnTo>
                  <a:lnTo>
                    <a:pt x="3228" y="1228"/>
                  </a:lnTo>
                  <a:lnTo>
                    <a:pt x="3229" y="1230"/>
                  </a:lnTo>
                  <a:lnTo>
                    <a:pt x="3230" y="1231"/>
                  </a:lnTo>
                  <a:lnTo>
                    <a:pt x="3232" y="1232"/>
                  </a:lnTo>
                  <a:lnTo>
                    <a:pt x="3232" y="1233"/>
                  </a:lnTo>
                  <a:lnTo>
                    <a:pt x="3233" y="1235"/>
                  </a:lnTo>
                  <a:lnTo>
                    <a:pt x="3234" y="1235"/>
                  </a:lnTo>
                  <a:lnTo>
                    <a:pt x="3235" y="1235"/>
                  </a:lnTo>
                  <a:lnTo>
                    <a:pt x="3235" y="1235"/>
                  </a:lnTo>
                  <a:lnTo>
                    <a:pt x="3236" y="1235"/>
                  </a:lnTo>
                  <a:lnTo>
                    <a:pt x="3238" y="1235"/>
                  </a:lnTo>
                  <a:lnTo>
                    <a:pt x="3239" y="1235"/>
                  </a:lnTo>
                  <a:lnTo>
                    <a:pt x="3239" y="1236"/>
                  </a:lnTo>
                  <a:lnTo>
                    <a:pt x="3240" y="1237"/>
                  </a:lnTo>
                  <a:lnTo>
                    <a:pt x="3241" y="1238"/>
                  </a:lnTo>
                  <a:lnTo>
                    <a:pt x="3243" y="1238"/>
                  </a:lnTo>
                  <a:lnTo>
                    <a:pt x="3244" y="1240"/>
                  </a:lnTo>
                  <a:lnTo>
                    <a:pt x="3244" y="1240"/>
                  </a:lnTo>
                  <a:lnTo>
                    <a:pt x="3245" y="1240"/>
                  </a:lnTo>
                  <a:lnTo>
                    <a:pt x="3246" y="1240"/>
                  </a:lnTo>
                  <a:lnTo>
                    <a:pt x="3248" y="1240"/>
                  </a:lnTo>
                  <a:lnTo>
                    <a:pt x="3248" y="1240"/>
                  </a:lnTo>
                  <a:lnTo>
                    <a:pt x="3249" y="1240"/>
                  </a:lnTo>
                  <a:lnTo>
                    <a:pt x="3250" y="1241"/>
                  </a:lnTo>
                  <a:lnTo>
                    <a:pt x="3251" y="1241"/>
                  </a:lnTo>
                  <a:lnTo>
                    <a:pt x="3251" y="1242"/>
                  </a:lnTo>
                  <a:lnTo>
                    <a:pt x="3253" y="1242"/>
                  </a:lnTo>
                  <a:lnTo>
                    <a:pt x="3254" y="1242"/>
                  </a:lnTo>
                  <a:lnTo>
                    <a:pt x="3255" y="1241"/>
                  </a:lnTo>
                  <a:lnTo>
                    <a:pt x="3255" y="1241"/>
                  </a:lnTo>
                  <a:lnTo>
                    <a:pt x="3256" y="1240"/>
                  </a:lnTo>
                  <a:lnTo>
                    <a:pt x="3258" y="1240"/>
                  </a:lnTo>
                  <a:lnTo>
                    <a:pt x="3259" y="1240"/>
                  </a:lnTo>
                  <a:lnTo>
                    <a:pt x="3259" y="1240"/>
                  </a:lnTo>
                  <a:lnTo>
                    <a:pt x="3260" y="1240"/>
                  </a:lnTo>
                  <a:lnTo>
                    <a:pt x="3261" y="1241"/>
                  </a:lnTo>
                  <a:lnTo>
                    <a:pt x="3263" y="1241"/>
                  </a:lnTo>
                  <a:lnTo>
                    <a:pt x="3263" y="1241"/>
                  </a:lnTo>
                  <a:lnTo>
                    <a:pt x="3264" y="1241"/>
                  </a:lnTo>
                  <a:lnTo>
                    <a:pt x="3265" y="1241"/>
                  </a:lnTo>
                  <a:lnTo>
                    <a:pt x="3266" y="1241"/>
                  </a:lnTo>
                  <a:lnTo>
                    <a:pt x="3266" y="1241"/>
                  </a:lnTo>
                  <a:lnTo>
                    <a:pt x="3268" y="1240"/>
                  </a:lnTo>
                  <a:lnTo>
                    <a:pt x="3269" y="1240"/>
                  </a:lnTo>
                  <a:lnTo>
                    <a:pt x="3270" y="1238"/>
                  </a:lnTo>
                  <a:lnTo>
                    <a:pt x="3270" y="1238"/>
                  </a:lnTo>
                  <a:lnTo>
                    <a:pt x="3271" y="1237"/>
                  </a:lnTo>
                  <a:lnTo>
                    <a:pt x="3272" y="1237"/>
                  </a:lnTo>
                  <a:lnTo>
                    <a:pt x="3274" y="1237"/>
                  </a:lnTo>
                  <a:lnTo>
                    <a:pt x="3274" y="1238"/>
                  </a:lnTo>
                  <a:lnTo>
                    <a:pt x="3275" y="1238"/>
                  </a:lnTo>
                  <a:lnTo>
                    <a:pt x="3276" y="1238"/>
                  </a:lnTo>
                  <a:lnTo>
                    <a:pt x="3277" y="1238"/>
                  </a:lnTo>
                  <a:lnTo>
                    <a:pt x="3277" y="1238"/>
                  </a:lnTo>
                  <a:lnTo>
                    <a:pt x="3279" y="1240"/>
                  </a:lnTo>
                  <a:lnTo>
                    <a:pt x="3280" y="1240"/>
                  </a:lnTo>
                  <a:lnTo>
                    <a:pt x="3281" y="1238"/>
                  </a:lnTo>
                  <a:lnTo>
                    <a:pt x="3281" y="1238"/>
                  </a:lnTo>
                  <a:lnTo>
                    <a:pt x="3282" y="1238"/>
                  </a:lnTo>
                  <a:lnTo>
                    <a:pt x="3284" y="1238"/>
                  </a:lnTo>
                  <a:lnTo>
                    <a:pt x="3285" y="1237"/>
                  </a:lnTo>
                  <a:lnTo>
                    <a:pt x="3285" y="1237"/>
                  </a:lnTo>
                  <a:lnTo>
                    <a:pt x="3286" y="1237"/>
                  </a:lnTo>
                  <a:lnTo>
                    <a:pt x="3287" y="1236"/>
                  </a:lnTo>
                  <a:lnTo>
                    <a:pt x="3289" y="1236"/>
                  </a:lnTo>
                  <a:lnTo>
                    <a:pt x="3289" y="1236"/>
                  </a:lnTo>
                  <a:lnTo>
                    <a:pt x="3290" y="1235"/>
                  </a:lnTo>
                  <a:lnTo>
                    <a:pt x="3291" y="1235"/>
                  </a:lnTo>
                  <a:lnTo>
                    <a:pt x="3292" y="1235"/>
                  </a:lnTo>
                  <a:lnTo>
                    <a:pt x="3292" y="1236"/>
                  </a:lnTo>
                  <a:lnTo>
                    <a:pt x="3294" y="1236"/>
                  </a:lnTo>
                  <a:lnTo>
                    <a:pt x="3295" y="1236"/>
                  </a:lnTo>
                  <a:lnTo>
                    <a:pt x="3296" y="1236"/>
                  </a:lnTo>
                  <a:lnTo>
                    <a:pt x="3296" y="1236"/>
                  </a:lnTo>
                  <a:lnTo>
                    <a:pt x="3297" y="1237"/>
                  </a:lnTo>
                  <a:lnTo>
                    <a:pt x="3299" y="1237"/>
                  </a:lnTo>
                  <a:lnTo>
                    <a:pt x="3300" y="1238"/>
                  </a:lnTo>
                  <a:lnTo>
                    <a:pt x="3301" y="1238"/>
                  </a:lnTo>
                  <a:lnTo>
                    <a:pt x="3301" y="1238"/>
                  </a:lnTo>
                  <a:lnTo>
                    <a:pt x="3302" y="1237"/>
                  </a:lnTo>
                  <a:lnTo>
                    <a:pt x="3304" y="1237"/>
                  </a:lnTo>
                  <a:lnTo>
                    <a:pt x="3305" y="1235"/>
                  </a:lnTo>
                  <a:lnTo>
                    <a:pt x="3305" y="1233"/>
                  </a:lnTo>
                  <a:lnTo>
                    <a:pt x="3306" y="1231"/>
                  </a:lnTo>
                  <a:lnTo>
                    <a:pt x="3307" y="1230"/>
                  </a:lnTo>
                  <a:lnTo>
                    <a:pt x="3308" y="1230"/>
                  </a:lnTo>
                  <a:lnTo>
                    <a:pt x="3308" y="1230"/>
                  </a:lnTo>
                  <a:lnTo>
                    <a:pt x="3310" y="1230"/>
                  </a:lnTo>
                  <a:lnTo>
                    <a:pt x="3311" y="1231"/>
                  </a:lnTo>
                  <a:lnTo>
                    <a:pt x="3312" y="1232"/>
                  </a:lnTo>
                  <a:lnTo>
                    <a:pt x="3312" y="1233"/>
                  </a:lnTo>
                  <a:lnTo>
                    <a:pt x="3313" y="1235"/>
                  </a:lnTo>
                  <a:lnTo>
                    <a:pt x="3315" y="1236"/>
                  </a:lnTo>
                  <a:lnTo>
                    <a:pt x="3316" y="1235"/>
                  </a:lnTo>
                  <a:lnTo>
                    <a:pt x="3316" y="1235"/>
                  </a:lnTo>
                  <a:lnTo>
                    <a:pt x="3317" y="1233"/>
                  </a:lnTo>
                  <a:lnTo>
                    <a:pt x="3318" y="1232"/>
                  </a:lnTo>
                  <a:lnTo>
                    <a:pt x="3320" y="1231"/>
                  </a:lnTo>
                  <a:lnTo>
                    <a:pt x="3320" y="1230"/>
                  </a:lnTo>
                  <a:lnTo>
                    <a:pt x="3321" y="1230"/>
                  </a:lnTo>
                  <a:lnTo>
                    <a:pt x="3322" y="1230"/>
                  </a:lnTo>
                  <a:lnTo>
                    <a:pt x="3323" y="1230"/>
                  </a:lnTo>
                  <a:lnTo>
                    <a:pt x="3323" y="1230"/>
                  </a:lnTo>
                  <a:lnTo>
                    <a:pt x="3325" y="1230"/>
                  </a:lnTo>
                  <a:lnTo>
                    <a:pt x="3326" y="1230"/>
                  </a:lnTo>
                  <a:lnTo>
                    <a:pt x="3327" y="1231"/>
                  </a:lnTo>
                  <a:lnTo>
                    <a:pt x="3327" y="1231"/>
                  </a:lnTo>
                  <a:lnTo>
                    <a:pt x="3328" y="1232"/>
                  </a:lnTo>
                  <a:lnTo>
                    <a:pt x="3330" y="1232"/>
                  </a:lnTo>
                  <a:lnTo>
                    <a:pt x="3331" y="1233"/>
                  </a:lnTo>
                  <a:lnTo>
                    <a:pt x="3331" y="1233"/>
                  </a:lnTo>
                  <a:lnTo>
                    <a:pt x="3332" y="1233"/>
                  </a:lnTo>
                  <a:lnTo>
                    <a:pt x="3333" y="1235"/>
                  </a:lnTo>
                  <a:lnTo>
                    <a:pt x="3335" y="1235"/>
                  </a:lnTo>
                  <a:lnTo>
                    <a:pt x="3335" y="1236"/>
                  </a:lnTo>
                  <a:lnTo>
                    <a:pt x="3336" y="1236"/>
                  </a:lnTo>
                  <a:lnTo>
                    <a:pt x="3337" y="1237"/>
                  </a:lnTo>
                  <a:lnTo>
                    <a:pt x="3338" y="1237"/>
                  </a:lnTo>
                  <a:lnTo>
                    <a:pt x="3338" y="1237"/>
                  </a:lnTo>
                  <a:lnTo>
                    <a:pt x="3340" y="1238"/>
                  </a:lnTo>
                  <a:lnTo>
                    <a:pt x="3341" y="1238"/>
                  </a:lnTo>
                  <a:lnTo>
                    <a:pt x="3342" y="1238"/>
                  </a:lnTo>
                  <a:lnTo>
                    <a:pt x="3342" y="1238"/>
                  </a:lnTo>
                  <a:lnTo>
                    <a:pt x="3343" y="1238"/>
                  </a:lnTo>
                  <a:lnTo>
                    <a:pt x="3344" y="1237"/>
                  </a:lnTo>
                  <a:lnTo>
                    <a:pt x="3346" y="1237"/>
                  </a:lnTo>
                  <a:lnTo>
                    <a:pt x="3346" y="1236"/>
                  </a:lnTo>
                  <a:lnTo>
                    <a:pt x="3347" y="1236"/>
                  </a:lnTo>
                  <a:lnTo>
                    <a:pt x="3348" y="1235"/>
                  </a:lnTo>
                  <a:lnTo>
                    <a:pt x="3349" y="1235"/>
                  </a:lnTo>
                  <a:lnTo>
                    <a:pt x="3349" y="1235"/>
                  </a:lnTo>
                  <a:lnTo>
                    <a:pt x="3351" y="1236"/>
                  </a:lnTo>
                  <a:lnTo>
                    <a:pt x="3352" y="1237"/>
                  </a:lnTo>
                  <a:lnTo>
                    <a:pt x="3353" y="1237"/>
                  </a:lnTo>
                  <a:lnTo>
                    <a:pt x="3353" y="1238"/>
                  </a:lnTo>
                  <a:lnTo>
                    <a:pt x="3354" y="1238"/>
                  </a:lnTo>
                  <a:lnTo>
                    <a:pt x="3356" y="1240"/>
                  </a:lnTo>
                  <a:lnTo>
                    <a:pt x="3357" y="1240"/>
                  </a:lnTo>
                  <a:lnTo>
                    <a:pt x="3358" y="1240"/>
                  </a:lnTo>
                  <a:lnTo>
                    <a:pt x="3358" y="1240"/>
                  </a:lnTo>
                  <a:lnTo>
                    <a:pt x="3359" y="1241"/>
                  </a:lnTo>
                  <a:lnTo>
                    <a:pt x="3361" y="1241"/>
                  </a:lnTo>
                  <a:lnTo>
                    <a:pt x="3362" y="1241"/>
                  </a:lnTo>
                  <a:lnTo>
                    <a:pt x="3362" y="1241"/>
                  </a:lnTo>
                  <a:lnTo>
                    <a:pt x="3363" y="1241"/>
                  </a:lnTo>
                  <a:lnTo>
                    <a:pt x="3364" y="1241"/>
                  </a:lnTo>
                  <a:lnTo>
                    <a:pt x="3366" y="1241"/>
                  </a:lnTo>
                  <a:lnTo>
                    <a:pt x="3366" y="1241"/>
                  </a:lnTo>
                  <a:lnTo>
                    <a:pt x="3367" y="1241"/>
                  </a:lnTo>
                  <a:lnTo>
                    <a:pt x="3368" y="1240"/>
                  </a:lnTo>
                  <a:lnTo>
                    <a:pt x="3369" y="1240"/>
                  </a:lnTo>
                  <a:lnTo>
                    <a:pt x="3369" y="1240"/>
                  </a:lnTo>
                  <a:lnTo>
                    <a:pt x="3371" y="1238"/>
                  </a:lnTo>
                  <a:lnTo>
                    <a:pt x="3372" y="1238"/>
                  </a:lnTo>
                  <a:lnTo>
                    <a:pt x="3373" y="1238"/>
                  </a:lnTo>
                  <a:lnTo>
                    <a:pt x="3373" y="1238"/>
                  </a:lnTo>
                  <a:lnTo>
                    <a:pt x="3374" y="1237"/>
                  </a:lnTo>
                  <a:lnTo>
                    <a:pt x="3376" y="1237"/>
                  </a:lnTo>
                  <a:lnTo>
                    <a:pt x="3377" y="1237"/>
                  </a:lnTo>
                  <a:lnTo>
                    <a:pt x="3377" y="1237"/>
                  </a:lnTo>
                  <a:lnTo>
                    <a:pt x="3378" y="1237"/>
                  </a:lnTo>
                  <a:lnTo>
                    <a:pt x="3379" y="1237"/>
                  </a:lnTo>
                  <a:lnTo>
                    <a:pt x="3380" y="1237"/>
                  </a:lnTo>
                  <a:lnTo>
                    <a:pt x="3380" y="1237"/>
                  </a:lnTo>
                  <a:lnTo>
                    <a:pt x="3382" y="1237"/>
                  </a:lnTo>
                  <a:lnTo>
                    <a:pt x="3383" y="1237"/>
                  </a:lnTo>
                  <a:lnTo>
                    <a:pt x="3384" y="1238"/>
                  </a:lnTo>
                  <a:lnTo>
                    <a:pt x="3384" y="1238"/>
                  </a:lnTo>
                  <a:lnTo>
                    <a:pt x="3385" y="1238"/>
                  </a:lnTo>
                  <a:lnTo>
                    <a:pt x="3387" y="1238"/>
                  </a:lnTo>
                  <a:lnTo>
                    <a:pt x="3388" y="1238"/>
                  </a:lnTo>
                  <a:lnTo>
                    <a:pt x="3388" y="1238"/>
                  </a:lnTo>
                  <a:lnTo>
                    <a:pt x="3389" y="1238"/>
                  </a:lnTo>
                  <a:lnTo>
                    <a:pt x="3390" y="1238"/>
                  </a:lnTo>
                  <a:lnTo>
                    <a:pt x="3392" y="1238"/>
                  </a:lnTo>
                  <a:lnTo>
                    <a:pt x="3392" y="1238"/>
                  </a:lnTo>
                  <a:lnTo>
                    <a:pt x="3393" y="1237"/>
                  </a:lnTo>
                  <a:lnTo>
                    <a:pt x="3394" y="1237"/>
                  </a:lnTo>
                  <a:lnTo>
                    <a:pt x="3395" y="1236"/>
                  </a:lnTo>
                  <a:lnTo>
                    <a:pt x="3395" y="1236"/>
                  </a:lnTo>
                  <a:lnTo>
                    <a:pt x="3397" y="1236"/>
                  </a:lnTo>
                  <a:lnTo>
                    <a:pt x="3398" y="1236"/>
                  </a:lnTo>
                  <a:lnTo>
                    <a:pt x="3399" y="1237"/>
                  </a:lnTo>
                  <a:lnTo>
                    <a:pt x="3399" y="1238"/>
                  </a:lnTo>
                  <a:lnTo>
                    <a:pt x="3400" y="1240"/>
                  </a:lnTo>
                  <a:lnTo>
                    <a:pt x="3402" y="1240"/>
                  </a:lnTo>
                  <a:lnTo>
                    <a:pt x="3403" y="1240"/>
                  </a:lnTo>
                  <a:lnTo>
                    <a:pt x="3403" y="1240"/>
                  </a:lnTo>
                  <a:lnTo>
                    <a:pt x="3404" y="1240"/>
                  </a:lnTo>
                  <a:lnTo>
                    <a:pt x="3405" y="1238"/>
                  </a:lnTo>
                  <a:lnTo>
                    <a:pt x="3407" y="1238"/>
                  </a:lnTo>
                  <a:lnTo>
                    <a:pt x="3407" y="1237"/>
                  </a:lnTo>
                  <a:lnTo>
                    <a:pt x="3408" y="1237"/>
                  </a:lnTo>
                  <a:lnTo>
                    <a:pt x="3409" y="1237"/>
                  </a:lnTo>
                  <a:lnTo>
                    <a:pt x="3410" y="1237"/>
                  </a:lnTo>
                  <a:lnTo>
                    <a:pt x="3411" y="1237"/>
                  </a:lnTo>
                  <a:lnTo>
                    <a:pt x="3411" y="1237"/>
                  </a:lnTo>
                  <a:lnTo>
                    <a:pt x="3413" y="1237"/>
                  </a:lnTo>
                  <a:lnTo>
                    <a:pt x="3414" y="1237"/>
                  </a:lnTo>
                  <a:lnTo>
                    <a:pt x="3415" y="1237"/>
                  </a:lnTo>
                  <a:lnTo>
                    <a:pt x="3415" y="1237"/>
                  </a:lnTo>
                  <a:lnTo>
                    <a:pt x="3416" y="1237"/>
                  </a:lnTo>
                  <a:lnTo>
                    <a:pt x="3418" y="1237"/>
                  </a:lnTo>
                  <a:lnTo>
                    <a:pt x="3419" y="1237"/>
                  </a:lnTo>
                  <a:lnTo>
                    <a:pt x="3419" y="1237"/>
                  </a:lnTo>
                  <a:lnTo>
                    <a:pt x="3420" y="1238"/>
                  </a:lnTo>
                  <a:lnTo>
                    <a:pt x="3421" y="1238"/>
                  </a:lnTo>
                  <a:lnTo>
                    <a:pt x="3423" y="1238"/>
                  </a:lnTo>
                  <a:lnTo>
                    <a:pt x="3423" y="1237"/>
                  </a:lnTo>
                  <a:lnTo>
                    <a:pt x="3424" y="1236"/>
                  </a:lnTo>
                  <a:lnTo>
                    <a:pt x="3425" y="1235"/>
                  </a:lnTo>
                  <a:lnTo>
                    <a:pt x="3426" y="1235"/>
                  </a:lnTo>
                  <a:lnTo>
                    <a:pt x="3426" y="1233"/>
                  </a:lnTo>
                  <a:lnTo>
                    <a:pt x="3428" y="1233"/>
                  </a:lnTo>
                  <a:lnTo>
                    <a:pt x="3429" y="1235"/>
                  </a:lnTo>
                  <a:lnTo>
                    <a:pt x="3430" y="1235"/>
                  </a:lnTo>
                  <a:lnTo>
                    <a:pt x="3430" y="1236"/>
                  </a:lnTo>
                  <a:lnTo>
                    <a:pt x="3431" y="1235"/>
                  </a:lnTo>
                  <a:lnTo>
                    <a:pt x="3433" y="1235"/>
                  </a:lnTo>
                  <a:lnTo>
                    <a:pt x="3434" y="1232"/>
                  </a:lnTo>
                  <a:lnTo>
                    <a:pt x="3434" y="1231"/>
                  </a:lnTo>
                  <a:lnTo>
                    <a:pt x="3435" y="1230"/>
                  </a:lnTo>
                  <a:lnTo>
                    <a:pt x="3436" y="1230"/>
                  </a:lnTo>
                  <a:lnTo>
                    <a:pt x="3438" y="1228"/>
                  </a:lnTo>
                  <a:lnTo>
                    <a:pt x="3438" y="1228"/>
                  </a:lnTo>
                  <a:lnTo>
                    <a:pt x="3439" y="1228"/>
                  </a:lnTo>
                  <a:lnTo>
                    <a:pt x="3440" y="1228"/>
                  </a:lnTo>
                  <a:lnTo>
                    <a:pt x="3441" y="1230"/>
                  </a:lnTo>
                  <a:lnTo>
                    <a:pt x="3441" y="1230"/>
                  </a:lnTo>
                  <a:lnTo>
                    <a:pt x="3443" y="1230"/>
                  </a:lnTo>
                  <a:lnTo>
                    <a:pt x="3444" y="1230"/>
                  </a:lnTo>
                  <a:lnTo>
                    <a:pt x="3445" y="1231"/>
                  </a:lnTo>
                  <a:lnTo>
                    <a:pt x="3445" y="1231"/>
                  </a:lnTo>
                  <a:lnTo>
                    <a:pt x="3446" y="1232"/>
                  </a:lnTo>
                  <a:lnTo>
                    <a:pt x="3447" y="1232"/>
                  </a:lnTo>
                  <a:lnTo>
                    <a:pt x="3449" y="1233"/>
                  </a:lnTo>
                  <a:lnTo>
                    <a:pt x="3449" y="1233"/>
                  </a:lnTo>
                  <a:lnTo>
                    <a:pt x="3450" y="1233"/>
                  </a:lnTo>
                  <a:lnTo>
                    <a:pt x="3451" y="1235"/>
                  </a:lnTo>
                  <a:lnTo>
                    <a:pt x="3452" y="1235"/>
                  </a:lnTo>
                  <a:lnTo>
                    <a:pt x="3452" y="1235"/>
                  </a:lnTo>
                  <a:lnTo>
                    <a:pt x="3454" y="1235"/>
                  </a:lnTo>
                  <a:lnTo>
                    <a:pt x="3455" y="1235"/>
                  </a:lnTo>
                  <a:lnTo>
                    <a:pt x="3456" y="1235"/>
                  </a:lnTo>
                  <a:lnTo>
                    <a:pt x="3456" y="1235"/>
                  </a:lnTo>
                  <a:lnTo>
                    <a:pt x="3457" y="1235"/>
                  </a:lnTo>
                  <a:lnTo>
                    <a:pt x="3459" y="1235"/>
                  </a:lnTo>
                  <a:lnTo>
                    <a:pt x="3460" y="1236"/>
                  </a:lnTo>
                  <a:lnTo>
                    <a:pt x="3460" y="1236"/>
                  </a:lnTo>
                  <a:lnTo>
                    <a:pt x="3461" y="1236"/>
                  </a:lnTo>
                  <a:lnTo>
                    <a:pt x="3462" y="1236"/>
                  </a:lnTo>
                  <a:lnTo>
                    <a:pt x="3464" y="1236"/>
                  </a:lnTo>
                  <a:lnTo>
                    <a:pt x="3464" y="1236"/>
                  </a:lnTo>
                  <a:lnTo>
                    <a:pt x="3465" y="1237"/>
                  </a:lnTo>
                  <a:lnTo>
                    <a:pt x="3466" y="1237"/>
                  </a:lnTo>
                  <a:lnTo>
                    <a:pt x="3467" y="1237"/>
                  </a:lnTo>
                  <a:lnTo>
                    <a:pt x="3469" y="1238"/>
                  </a:lnTo>
                  <a:lnTo>
                    <a:pt x="3469" y="1238"/>
                  </a:lnTo>
                  <a:lnTo>
                    <a:pt x="3470" y="1238"/>
                  </a:lnTo>
                  <a:lnTo>
                    <a:pt x="3471" y="1238"/>
                  </a:lnTo>
                  <a:lnTo>
                    <a:pt x="3472" y="1237"/>
                  </a:lnTo>
                  <a:lnTo>
                    <a:pt x="3472" y="1235"/>
                  </a:lnTo>
                  <a:lnTo>
                    <a:pt x="3474" y="1233"/>
                  </a:lnTo>
                  <a:lnTo>
                    <a:pt x="3475" y="1231"/>
                  </a:lnTo>
                  <a:lnTo>
                    <a:pt x="3476" y="1232"/>
                  </a:lnTo>
                  <a:lnTo>
                    <a:pt x="3476" y="1233"/>
                  </a:lnTo>
                  <a:lnTo>
                    <a:pt x="3477" y="1235"/>
                  </a:lnTo>
                  <a:lnTo>
                    <a:pt x="3479" y="1237"/>
                  </a:lnTo>
                  <a:lnTo>
                    <a:pt x="3480" y="1238"/>
                  </a:lnTo>
                  <a:lnTo>
                    <a:pt x="3480" y="1240"/>
                  </a:lnTo>
                  <a:lnTo>
                    <a:pt x="3481" y="1240"/>
                  </a:lnTo>
                  <a:lnTo>
                    <a:pt x="3482" y="1240"/>
                  </a:lnTo>
                  <a:lnTo>
                    <a:pt x="3483" y="1240"/>
                  </a:lnTo>
                  <a:lnTo>
                    <a:pt x="3483" y="1240"/>
                  </a:lnTo>
                  <a:lnTo>
                    <a:pt x="3485" y="1240"/>
                  </a:lnTo>
                  <a:lnTo>
                    <a:pt x="3486" y="1240"/>
                  </a:lnTo>
                  <a:lnTo>
                    <a:pt x="3487" y="1240"/>
                  </a:lnTo>
                  <a:lnTo>
                    <a:pt x="3487" y="1240"/>
                  </a:lnTo>
                  <a:lnTo>
                    <a:pt x="3488" y="1240"/>
                  </a:lnTo>
                  <a:lnTo>
                    <a:pt x="3490" y="1238"/>
                  </a:lnTo>
                  <a:lnTo>
                    <a:pt x="3491" y="1238"/>
                  </a:lnTo>
                  <a:lnTo>
                    <a:pt x="3491" y="1237"/>
                  </a:lnTo>
                  <a:lnTo>
                    <a:pt x="3492" y="1237"/>
                  </a:lnTo>
                  <a:lnTo>
                    <a:pt x="3493" y="1236"/>
                  </a:lnTo>
                  <a:lnTo>
                    <a:pt x="3495" y="1235"/>
                  </a:lnTo>
                  <a:lnTo>
                    <a:pt x="3495" y="1235"/>
                  </a:lnTo>
                  <a:lnTo>
                    <a:pt x="3496" y="1233"/>
                  </a:lnTo>
                  <a:lnTo>
                    <a:pt x="3497" y="1232"/>
                  </a:lnTo>
                  <a:lnTo>
                    <a:pt x="3498" y="1231"/>
                  </a:lnTo>
                  <a:lnTo>
                    <a:pt x="3498" y="1231"/>
                  </a:lnTo>
                  <a:lnTo>
                    <a:pt x="3500" y="1231"/>
                  </a:lnTo>
                  <a:lnTo>
                    <a:pt x="3501" y="1231"/>
                  </a:lnTo>
                  <a:lnTo>
                    <a:pt x="3502" y="1231"/>
                  </a:lnTo>
                  <a:lnTo>
                    <a:pt x="3502" y="1231"/>
                  </a:lnTo>
                  <a:lnTo>
                    <a:pt x="3503" y="1231"/>
                  </a:lnTo>
                  <a:lnTo>
                    <a:pt x="3505" y="1230"/>
                  </a:lnTo>
                  <a:lnTo>
                    <a:pt x="3506" y="1230"/>
                  </a:lnTo>
                  <a:lnTo>
                    <a:pt x="3506" y="1228"/>
                  </a:lnTo>
                  <a:lnTo>
                    <a:pt x="3507" y="1228"/>
                  </a:lnTo>
                  <a:lnTo>
                    <a:pt x="3508" y="1228"/>
                  </a:lnTo>
                  <a:lnTo>
                    <a:pt x="3510" y="1227"/>
                  </a:lnTo>
                  <a:lnTo>
                    <a:pt x="3510" y="1227"/>
                  </a:lnTo>
                  <a:lnTo>
                    <a:pt x="3511" y="1227"/>
                  </a:lnTo>
                  <a:lnTo>
                    <a:pt x="3512" y="1225"/>
                  </a:lnTo>
                  <a:lnTo>
                    <a:pt x="3513" y="1221"/>
                  </a:lnTo>
                  <a:lnTo>
                    <a:pt x="3513" y="1215"/>
                  </a:lnTo>
                  <a:lnTo>
                    <a:pt x="3515" y="1206"/>
                  </a:lnTo>
                  <a:lnTo>
                    <a:pt x="3516" y="1199"/>
                  </a:lnTo>
                  <a:lnTo>
                    <a:pt x="3517" y="1197"/>
                  </a:lnTo>
                  <a:lnTo>
                    <a:pt x="3517" y="1200"/>
                  </a:lnTo>
                  <a:lnTo>
                    <a:pt x="3518" y="1207"/>
                  </a:lnTo>
                  <a:lnTo>
                    <a:pt x="3519" y="1216"/>
                  </a:lnTo>
                  <a:lnTo>
                    <a:pt x="3521" y="1224"/>
                  </a:lnTo>
                  <a:lnTo>
                    <a:pt x="3521" y="1228"/>
                  </a:lnTo>
                  <a:lnTo>
                    <a:pt x="3522" y="1231"/>
                  </a:lnTo>
                  <a:lnTo>
                    <a:pt x="3523" y="1232"/>
                  </a:lnTo>
                  <a:lnTo>
                    <a:pt x="3524" y="1233"/>
                  </a:lnTo>
                  <a:lnTo>
                    <a:pt x="3526" y="1235"/>
                  </a:lnTo>
                  <a:lnTo>
                    <a:pt x="3526" y="1236"/>
                  </a:lnTo>
                  <a:lnTo>
                    <a:pt x="3527" y="1237"/>
                  </a:lnTo>
                  <a:lnTo>
                    <a:pt x="3528" y="1237"/>
                  </a:lnTo>
                  <a:lnTo>
                    <a:pt x="3529" y="1237"/>
                  </a:lnTo>
                  <a:lnTo>
                    <a:pt x="3529" y="1237"/>
                  </a:lnTo>
                  <a:lnTo>
                    <a:pt x="3531" y="1237"/>
                  </a:lnTo>
                  <a:lnTo>
                    <a:pt x="3532" y="1237"/>
                  </a:lnTo>
                  <a:lnTo>
                    <a:pt x="3533" y="1236"/>
                  </a:lnTo>
                  <a:lnTo>
                    <a:pt x="3533" y="1236"/>
                  </a:lnTo>
                  <a:lnTo>
                    <a:pt x="3534" y="1236"/>
                  </a:lnTo>
                  <a:lnTo>
                    <a:pt x="3536" y="1236"/>
                  </a:lnTo>
                  <a:lnTo>
                    <a:pt x="3537" y="1236"/>
                  </a:lnTo>
                  <a:lnTo>
                    <a:pt x="3537" y="1236"/>
                  </a:lnTo>
                  <a:lnTo>
                    <a:pt x="3538" y="1237"/>
                  </a:lnTo>
                  <a:lnTo>
                    <a:pt x="3539" y="1237"/>
                  </a:lnTo>
                  <a:lnTo>
                    <a:pt x="3541" y="1237"/>
                  </a:lnTo>
                  <a:lnTo>
                    <a:pt x="3541" y="1237"/>
                  </a:lnTo>
                  <a:lnTo>
                    <a:pt x="3542" y="1238"/>
                  </a:lnTo>
                  <a:lnTo>
                    <a:pt x="3543" y="1238"/>
                  </a:lnTo>
                  <a:lnTo>
                    <a:pt x="3544" y="1238"/>
                  </a:lnTo>
                  <a:lnTo>
                    <a:pt x="3544" y="1238"/>
                  </a:lnTo>
                  <a:lnTo>
                    <a:pt x="3546" y="1238"/>
                  </a:lnTo>
                  <a:lnTo>
                    <a:pt x="3547" y="1238"/>
                  </a:lnTo>
                  <a:lnTo>
                    <a:pt x="3548" y="1240"/>
                  </a:lnTo>
                  <a:lnTo>
                    <a:pt x="3548" y="1240"/>
                  </a:lnTo>
                  <a:lnTo>
                    <a:pt x="3549" y="1240"/>
                  </a:lnTo>
                  <a:lnTo>
                    <a:pt x="3551" y="1240"/>
                  </a:lnTo>
                  <a:lnTo>
                    <a:pt x="3552" y="1240"/>
                  </a:lnTo>
                  <a:lnTo>
                    <a:pt x="3552" y="1240"/>
                  </a:lnTo>
                  <a:lnTo>
                    <a:pt x="3553" y="1240"/>
                  </a:lnTo>
                  <a:lnTo>
                    <a:pt x="3554" y="1238"/>
                  </a:lnTo>
                  <a:lnTo>
                    <a:pt x="3555" y="1238"/>
                  </a:lnTo>
                  <a:lnTo>
                    <a:pt x="3555" y="1238"/>
                  </a:lnTo>
                  <a:lnTo>
                    <a:pt x="3557" y="1238"/>
                  </a:lnTo>
                  <a:lnTo>
                    <a:pt x="3558" y="1238"/>
                  </a:lnTo>
                  <a:lnTo>
                    <a:pt x="3559" y="1238"/>
                  </a:lnTo>
                  <a:lnTo>
                    <a:pt x="3559" y="1238"/>
                  </a:lnTo>
                  <a:lnTo>
                    <a:pt x="3560" y="1238"/>
                  </a:lnTo>
                  <a:lnTo>
                    <a:pt x="3562" y="1238"/>
                  </a:lnTo>
                  <a:lnTo>
                    <a:pt x="3563" y="1238"/>
                  </a:lnTo>
                  <a:lnTo>
                    <a:pt x="3563" y="1238"/>
                  </a:lnTo>
                  <a:lnTo>
                    <a:pt x="3564" y="1238"/>
                  </a:lnTo>
                  <a:lnTo>
                    <a:pt x="3565" y="1238"/>
                  </a:lnTo>
                  <a:lnTo>
                    <a:pt x="3567" y="1238"/>
                  </a:lnTo>
                  <a:lnTo>
                    <a:pt x="3567" y="1238"/>
                  </a:lnTo>
                  <a:lnTo>
                    <a:pt x="3568" y="1238"/>
                  </a:lnTo>
                  <a:lnTo>
                    <a:pt x="3569" y="1238"/>
                  </a:lnTo>
                  <a:lnTo>
                    <a:pt x="3570" y="1238"/>
                  </a:lnTo>
                  <a:lnTo>
                    <a:pt x="3570" y="1238"/>
                  </a:lnTo>
                  <a:lnTo>
                    <a:pt x="3572" y="1238"/>
                  </a:lnTo>
                  <a:lnTo>
                    <a:pt x="3573" y="1238"/>
                  </a:lnTo>
                  <a:lnTo>
                    <a:pt x="3574" y="1238"/>
                  </a:lnTo>
                  <a:lnTo>
                    <a:pt x="3574" y="1238"/>
                  </a:lnTo>
                  <a:lnTo>
                    <a:pt x="3575" y="1238"/>
                  </a:lnTo>
                  <a:lnTo>
                    <a:pt x="3577" y="1238"/>
                  </a:lnTo>
                  <a:lnTo>
                    <a:pt x="3578" y="1238"/>
                  </a:lnTo>
                  <a:lnTo>
                    <a:pt x="3578" y="1238"/>
                  </a:lnTo>
                  <a:lnTo>
                    <a:pt x="3579" y="1237"/>
                  </a:lnTo>
                  <a:lnTo>
                    <a:pt x="3580" y="1237"/>
                  </a:lnTo>
                  <a:lnTo>
                    <a:pt x="3582" y="1237"/>
                  </a:lnTo>
                  <a:lnTo>
                    <a:pt x="3583" y="1237"/>
                  </a:lnTo>
                  <a:lnTo>
                    <a:pt x="3583" y="1237"/>
                  </a:lnTo>
                  <a:lnTo>
                    <a:pt x="3584" y="1238"/>
                  </a:lnTo>
                  <a:lnTo>
                    <a:pt x="3585" y="1238"/>
                  </a:lnTo>
                  <a:lnTo>
                    <a:pt x="3587" y="1238"/>
                  </a:lnTo>
                  <a:lnTo>
                    <a:pt x="3587" y="1238"/>
                  </a:lnTo>
                  <a:lnTo>
                    <a:pt x="3588" y="1238"/>
                  </a:lnTo>
                  <a:lnTo>
                    <a:pt x="3589" y="1238"/>
                  </a:lnTo>
                  <a:lnTo>
                    <a:pt x="3590" y="1238"/>
                  </a:lnTo>
                  <a:lnTo>
                    <a:pt x="3590" y="1238"/>
                  </a:lnTo>
                  <a:lnTo>
                    <a:pt x="3591" y="1238"/>
                  </a:lnTo>
                  <a:lnTo>
                    <a:pt x="3593" y="1238"/>
                  </a:lnTo>
                  <a:lnTo>
                    <a:pt x="3594" y="1238"/>
                  </a:lnTo>
                  <a:lnTo>
                    <a:pt x="3594" y="1238"/>
                  </a:lnTo>
                  <a:lnTo>
                    <a:pt x="3595" y="1238"/>
                  </a:lnTo>
                  <a:lnTo>
                    <a:pt x="3596" y="1238"/>
                  </a:lnTo>
                  <a:lnTo>
                    <a:pt x="3598" y="1238"/>
                  </a:lnTo>
                  <a:lnTo>
                    <a:pt x="3598" y="1240"/>
                  </a:lnTo>
                  <a:lnTo>
                    <a:pt x="3599" y="1240"/>
                  </a:lnTo>
                  <a:lnTo>
                    <a:pt x="3600" y="1240"/>
                  </a:lnTo>
                  <a:lnTo>
                    <a:pt x="3601" y="1240"/>
                  </a:lnTo>
                  <a:lnTo>
                    <a:pt x="3601" y="1240"/>
                  </a:lnTo>
                  <a:lnTo>
                    <a:pt x="3603" y="1240"/>
                  </a:lnTo>
                  <a:lnTo>
                    <a:pt x="3604" y="1241"/>
                  </a:lnTo>
                  <a:lnTo>
                    <a:pt x="3605" y="1241"/>
                  </a:lnTo>
                  <a:lnTo>
                    <a:pt x="3605" y="1241"/>
                  </a:lnTo>
                  <a:lnTo>
                    <a:pt x="3606" y="1241"/>
                  </a:lnTo>
                  <a:lnTo>
                    <a:pt x="3608" y="1241"/>
                  </a:lnTo>
                  <a:lnTo>
                    <a:pt x="3609" y="1240"/>
                  </a:lnTo>
                  <a:lnTo>
                    <a:pt x="3609" y="1240"/>
                  </a:lnTo>
                  <a:lnTo>
                    <a:pt x="3610" y="1240"/>
                  </a:lnTo>
                  <a:lnTo>
                    <a:pt x="3611" y="1238"/>
                  </a:lnTo>
                  <a:lnTo>
                    <a:pt x="3613" y="1238"/>
                  </a:lnTo>
                  <a:lnTo>
                    <a:pt x="3613" y="1240"/>
                  </a:lnTo>
                  <a:lnTo>
                    <a:pt x="3614" y="1240"/>
                  </a:lnTo>
                  <a:lnTo>
                    <a:pt x="3615" y="1240"/>
                  </a:lnTo>
                  <a:lnTo>
                    <a:pt x="3616" y="1240"/>
                  </a:lnTo>
                  <a:lnTo>
                    <a:pt x="3616" y="1240"/>
                  </a:lnTo>
                  <a:lnTo>
                    <a:pt x="3618" y="1240"/>
                  </a:lnTo>
                  <a:lnTo>
                    <a:pt x="3619" y="1238"/>
                  </a:lnTo>
                  <a:lnTo>
                    <a:pt x="3620" y="1238"/>
                  </a:lnTo>
                  <a:lnTo>
                    <a:pt x="3620" y="1237"/>
                  </a:lnTo>
                  <a:lnTo>
                    <a:pt x="3621" y="1236"/>
                  </a:lnTo>
                  <a:lnTo>
                    <a:pt x="3623" y="1233"/>
                  </a:lnTo>
                  <a:lnTo>
                    <a:pt x="3624" y="1231"/>
                  </a:lnTo>
                  <a:lnTo>
                    <a:pt x="3624" y="1228"/>
                  </a:lnTo>
                  <a:lnTo>
                    <a:pt x="3625" y="1227"/>
                  </a:lnTo>
                  <a:lnTo>
                    <a:pt x="3626" y="1227"/>
                  </a:lnTo>
                  <a:lnTo>
                    <a:pt x="3627" y="1228"/>
                  </a:lnTo>
                  <a:lnTo>
                    <a:pt x="3627" y="1228"/>
                  </a:lnTo>
                  <a:lnTo>
                    <a:pt x="3629" y="1225"/>
                  </a:lnTo>
                  <a:lnTo>
                    <a:pt x="3630" y="1214"/>
                  </a:lnTo>
                  <a:lnTo>
                    <a:pt x="3631" y="1195"/>
                  </a:lnTo>
                  <a:lnTo>
                    <a:pt x="3631" y="1171"/>
                  </a:lnTo>
                  <a:lnTo>
                    <a:pt x="3632" y="1152"/>
                  </a:lnTo>
                  <a:lnTo>
                    <a:pt x="3634" y="1145"/>
                  </a:lnTo>
                  <a:lnTo>
                    <a:pt x="3635" y="1153"/>
                  </a:lnTo>
                  <a:lnTo>
                    <a:pt x="3636" y="1169"/>
                  </a:lnTo>
                  <a:lnTo>
                    <a:pt x="3636" y="1186"/>
                  </a:lnTo>
                  <a:lnTo>
                    <a:pt x="3637" y="1201"/>
                  </a:lnTo>
                  <a:lnTo>
                    <a:pt x="3639" y="1212"/>
                  </a:lnTo>
                  <a:lnTo>
                    <a:pt x="3640" y="1220"/>
                  </a:lnTo>
                  <a:lnTo>
                    <a:pt x="3640" y="1224"/>
                  </a:lnTo>
                  <a:lnTo>
                    <a:pt x="3641" y="1227"/>
                  </a:lnTo>
                  <a:lnTo>
                    <a:pt x="3642" y="1230"/>
                  </a:lnTo>
                  <a:lnTo>
                    <a:pt x="3644" y="1231"/>
                  </a:lnTo>
                  <a:lnTo>
                    <a:pt x="3644" y="1233"/>
                  </a:lnTo>
                  <a:lnTo>
                    <a:pt x="3645" y="1235"/>
                  </a:lnTo>
                  <a:lnTo>
                    <a:pt x="3646" y="1235"/>
                  </a:lnTo>
                  <a:lnTo>
                    <a:pt x="3647" y="1236"/>
                  </a:lnTo>
                  <a:lnTo>
                    <a:pt x="3647" y="1237"/>
                  </a:lnTo>
                  <a:lnTo>
                    <a:pt x="3649" y="1237"/>
                  </a:lnTo>
                  <a:lnTo>
                    <a:pt x="3650" y="1237"/>
                  </a:lnTo>
                  <a:lnTo>
                    <a:pt x="3651" y="1238"/>
                  </a:lnTo>
                  <a:lnTo>
                    <a:pt x="3651" y="1238"/>
                  </a:lnTo>
                  <a:lnTo>
                    <a:pt x="3652" y="1238"/>
                  </a:lnTo>
                  <a:lnTo>
                    <a:pt x="3654" y="1238"/>
                  </a:lnTo>
                  <a:lnTo>
                    <a:pt x="3655" y="1238"/>
                  </a:lnTo>
                  <a:lnTo>
                    <a:pt x="3655" y="1238"/>
                  </a:lnTo>
                  <a:lnTo>
                    <a:pt x="3656" y="1238"/>
                  </a:lnTo>
                  <a:lnTo>
                    <a:pt x="3657" y="1238"/>
                  </a:lnTo>
                  <a:lnTo>
                    <a:pt x="3659" y="1238"/>
                  </a:lnTo>
                  <a:lnTo>
                    <a:pt x="3659" y="1238"/>
                  </a:lnTo>
                  <a:lnTo>
                    <a:pt x="3660" y="1238"/>
                  </a:lnTo>
                  <a:lnTo>
                    <a:pt x="3661" y="1238"/>
                  </a:lnTo>
                  <a:lnTo>
                    <a:pt x="3662" y="1238"/>
                  </a:lnTo>
                  <a:lnTo>
                    <a:pt x="3662" y="1238"/>
                  </a:lnTo>
                  <a:lnTo>
                    <a:pt x="3663" y="1240"/>
                  </a:lnTo>
                  <a:lnTo>
                    <a:pt x="3665" y="1238"/>
                  </a:lnTo>
                  <a:lnTo>
                    <a:pt x="3666" y="1238"/>
                  </a:lnTo>
                  <a:lnTo>
                    <a:pt x="3666" y="1236"/>
                  </a:lnTo>
                  <a:lnTo>
                    <a:pt x="3667" y="1233"/>
                  </a:lnTo>
                  <a:lnTo>
                    <a:pt x="3668" y="1227"/>
                  </a:lnTo>
                  <a:lnTo>
                    <a:pt x="3670" y="1222"/>
                  </a:lnTo>
                  <a:lnTo>
                    <a:pt x="3670" y="1220"/>
                  </a:lnTo>
                  <a:lnTo>
                    <a:pt x="3671" y="1221"/>
                  </a:lnTo>
                  <a:lnTo>
                    <a:pt x="3672" y="1226"/>
                  </a:lnTo>
                  <a:lnTo>
                    <a:pt x="3673" y="1232"/>
                  </a:lnTo>
                  <a:lnTo>
                    <a:pt x="3673" y="1236"/>
                  </a:lnTo>
                  <a:lnTo>
                    <a:pt x="3675" y="1240"/>
                  </a:lnTo>
                  <a:lnTo>
                    <a:pt x="3676" y="1241"/>
                  </a:lnTo>
                  <a:lnTo>
                    <a:pt x="3677" y="1241"/>
                  </a:lnTo>
                  <a:lnTo>
                    <a:pt x="3677" y="1241"/>
                  </a:lnTo>
                  <a:lnTo>
                    <a:pt x="3678" y="1241"/>
                  </a:lnTo>
                  <a:lnTo>
                    <a:pt x="3680" y="1241"/>
                  </a:lnTo>
                  <a:lnTo>
                    <a:pt x="3681" y="1241"/>
                  </a:lnTo>
                  <a:lnTo>
                    <a:pt x="3681" y="1240"/>
                  </a:lnTo>
                  <a:lnTo>
                    <a:pt x="3682" y="1238"/>
                  </a:lnTo>
                  <a:lnTo>
                    <a:pt x="3683" y="1237"/>
                  </a:lnTo>
                  <a:lnTo>
                    <a:pt x="3685" y="1237"/>
                  </a:lnTo>
                  <a:lnTo>
                    <a:pt x="3685" y="1237"/>
                  </a:lnTo>
                  <a:lnTo>
                    <a:pt x="3686" y="1237"/>
                  </a:lnTo>
                  <a:lnTo>
                    <a:pt x="3687" y="1238"/>
                  </a:lnTo>
                  <a:lnTo>
                    <a:pt x="3688" y="1238"/>
                  </a:lnTo>
                  <a:lnTo>
                    <a:pt x="3688" y="1238"/>
                  </a:lnTo>
                  <a:lnTo>
                    <a:pt x="3690" y="1238"/>
                  </a:lnTo>
                  <a:lnTo>
                    <a:pt x="3691" y="1238"/>
                  </a:lnTo>
                  <a:lnTo>
                    <a:pt x="3692" y="1238"/>
                  </a:lnTo>
                  <a:lnTo>
                    <a:pt x="3693" y="1240"/>
                  </a:lnTo>
                  <a:lnTo>
                    <a:pt x="3693" y="1240"/>
                  </a:lnTo>
                  <a:lnTo>
                    <a:pt x="3695" y="1240"/>
                  </a:lnTo>
                  <a:lnTo>
                    <a:pt x="3696" y="1241"/>
                  </a:lnTo>
                  <a:lnTo>
                    <a:pt x="3697" y="1241"/>
                  </a:lnTo>
                  <a:lnTo>
                    <a:pt x="3697" y="1242"/>
                  </a:lnTo>
                  <a:lnTo>
                    <a:pt x="3698" y="1243"/>
                  </a:lnTo>
                  <a:lnTo>
                    <a:pt x="3699" y="1243"/>
                  </a:lnTo>
                  <a:lnTo>
                    <a:pt x="3701" y="1245"/>
                  </a:lnTo>
                  <a:lnTo>
                    <a:pt x="3701" y="1245"/>
                  </a:lnTo>
                  <a:lnTo>
                    <a:pt x="3702" y="1245"/>
                  </a:lnTo>
                  <a:lnTo>
                    <a:pt x="3703" y="1243"/>
                  </a:lnTo>
                  <a:lnTo>
                    <a:pt x="3704" y="1241"/>
                  </a:lnTo>
                  <a:lnTo>
                    <a:pt x="3704" y="1240"/>
                  </a:lnTo>
                  <a:lnTo>
                    <a:pt x="3706" y="1237"/>
                  </a:lnTo>
                  <a:lnTo>
                    <a:pt x="3707" y="1236"/>
                  </a:lnTo>
                  <a:lnTo>
                    <a:pt x="3708" y="1235"/>
                  </a:lnTo>
                  <a:lnTo>
                    <a:pt x="3708" y="1236"/>
                  </a:lnTo>
                  <a:lnTo>
                    <a:pt x="3709" y="1236"/>
                  </a:lnTo>
                  <a:lnTo>
                    <a:pt x="3711" y="1237"/>
                  </a:lnTo>
                  <a:lnTo>
                    <a:pt x="3712" y="1237"/>
                  </a:lnTo>
                  <a:lnTo>
                    <a:pt x="3712" y="1238"/>
                  </a:lnTo>
                  <a:lnTo>
                    <a:pt x="3713" y="1238"/>
                  </a:lnTo>
                  <a:lnTo>
                    <a:pt x="3714" y="1238"/>
                  </a:lnTo>
                  <a:lnTo>
                    <a:pt x="3716" y="1238"/>
                  </a:lnTo>
                  <a:lnTo>
                    <a:pt x="3716" y="1238"/>
                  </a:lnTo>
                  <a:lnTo>
                    <a:pt x="3717" y="1240"/>
                  </a:lnTo>
                  <a:lnTo>
                    <a:pt x="3718" y="1240"/>
                  </a:lnTo>
                  <a:lnTo>
                    <a:pt x="3719" y="1240"/>
                  </a:lnTo>
                  <a:lnTo>
                    <a:pt x="3719" y="1240"/>
                  </a:lnTo>
                  <a:lnTo>
                    <a:pt x="3721" y="1238"/>
                  </a:lnTo>
                  <a:lnTo>
                    <a:pt x="3722" y="1238"/>
                  </a:lnTo>
                  <a:lnTo>
                    <a:pt x="3723" y="1238"/>
                  </a:lnTo>
                  <a:lnTo>
                    <a:pt x="3723" y="1238"/>
                  </a:lnTo>
                  <a:lnTo>
                    <a:pt x="3724" y="1238"/>
                  </a:lnTo>
                  <a:lnTo>
                    <a:pt x="3726" y="1240"/>
                  </a:lnTo>
                  <a:lnTo>
                    <a:pt x="3727" y="1240"/>
                  </a:lnTo>
                  <a:lnTo>
                    <a:pt x="3727" y="1240"/>
                  </a:lnTo>
                  <a:lnTo>
                    <a:pt x="3728" y="1238"/>
                  </a:lnTo>
                  <a:lnTo>
                    <a:pt x="3729" y="1238"/>
                  </a:lnTo>
                  <a:lnTo>
                    <a:pt x="3731" y="1238"/>
                  </a:lnTo>
                  <a:lnTo>
                    <a:pt x="3731" y="1237"/>
                  </a:lnTo>
                  <a:lnTo>
                    <a:pt x="3732" y="1237"/>
                  </a:lnTo>
                  <a:lnTo>
                    <a:pt x="3733" y="1237"/>
                  </a:lnTo>
                  <a:lnTo>
                    <a:pt x="3734" y="1237"/>
                  </a:lnTo>
                  <a:lnTo>
                    <a:pt x="3734" y="1237"/>
                  </a:lnTo>
                  <a:lnTo>
                    <a:pt x="3735" y="1237"/>
                  </a:lnTo>
                  <a:lnTo>
                    <a:pt x="3737" y="1238"/>
                  </a:lnTo>
                  <a:lnTo>
                    <a:pt x="3738" y="1238"/>
                  </a:lnTo>
                  <a:lnTo>
                    <a:pt x="3738" y="1238"/>
                  </a:lnTo>
                  <a:lnTo>
                    <a:pt x="3739" y="1238"/>
                  </a:lnTo>
                  <a:lnTo>
                    <a:pt x="3740" y="1237"/>
                  </a:lnTo>
                  <a:lnTo>
                    <a:pt x="3742" y="1237"/>
                  </a:lnTo>
                  <a:lnTo>
                    <a:pt x="3742" y="1237"/>
                  </a:lnTo>
                  <a:lnTo>
                    <a:pt x="3743" y="1237"/>
                  </a:lnTo>
                  <a:lnTo>
                    <a:pt x="3744" y="1237"/>
                  </a:lnTo>
                  <a:lnTo>
                    <a:pt x="3745" y="1237"/>
                  </a:lnTo>
                  <a:lnTo>
                    <a:pt x="3745" y="1237"/>
                  </a:lnTo>
                  <a:lnTo>
                    <a:pt x="3747" y="1237"/>
                  </a:lnTo>
                  <a:lnTo>
                    <a:pt x="3748" y="1237"/>
                  </a:lnTo>
                  <a:lnTo>
                    <a:pt x="3749" y="1237"/>
                  </a:lnTo>
                  <a:lnTo>
                    <a:pt x="3750" y="1237"/>
                  </a:lnTo>
                  <a:lnTo>
                    <a:pt x="3750" y="1237"/>
                  </a:lnTo>
                  <a:lnTo>
                    <a:pt x="3752" y="1237"/>
                  </a:lnTo>
                  <a:lnTo>
                    <a:pt x="3753" y="1237"/>
                  </a:lnTo>
                  <a:lnTo>
                    <a:pt x="3754" y="1237"/>
                  </a:lnTo>
                  <a:lnTo>
                    <a:pt x="3754" y="1237"/>
                  </a:lnTo>
                  <a:lnTo>
                    <a:pt x="3755" y="1237"/>
                  </a:lnTo>
                  <a:lnTo>
                    <a:pt x="3757" y="1237"/>
                  </a:lnTo>
                  <a:lnTo>
                    <a:pt x="3758" y="1237"/>
                  </a:lnTo>
                  <a:lnTo>
                    <a:pt x="3758" y="1237"/>
                  </a:lnTo>
                  <a:lnTo>
                    <a:pt x="3759" y="1236"/>
                  </a:lnTo>
                  <a:lnTo>
                    <a:pt x="3760" y="1236"/>
                  </a:lnTo>
                  <a:lnTo>
                    <a:pt x="3762" y="1236"/>
                  </a:lnTo>
                  <a:lnTo>
                    <a:pt x="3762" y="1236"/>
                  </a:lnTo>
                  <a:lnTo>
                    <a:pt x="3763" y="1236"/>
                  </a:lnTo>
                  <a:lnTo>
                    <a:pt x="3764" y="1236"/>
                  </a:lnTo>
                  <a:lnTo>
                    <a:pt x="3765" y="1237"/>
                  </a:lnTo>
                  <a:lnTo>
                    <a:pt x="3765" y="1237"/>
                  </a:lnTo>
                  <a:lnTo>
                    <a:pt x="3767" y="1237"/>
                  </a:lnTo>
                  <a:lnTo>
                    <a:pt x="3768" y="1237"/>
                  </a:lnTo>
                  <a:lnTo>
                    <a:pt x="3769" y="1237"/>
                  </a:lnTo>
                  <a:lnTo>
                    <a:pt x="3769" y="1237"/>
                  </a:lnTo>
                  <a:lnTo>
                    <a:pt x="3770" y="1238"/>
                  </a:lnTo>
                  <a:lnTo>
                    <a:pt x="3771" y="1238"/>
                  </a:lnTo>
                  <a:lnTo>
                    <a:pt x="3773" y="1238"/>
                  </a:lnTo>
                  <a:lnTo>
                    <a:pt x="3773" y="1238"/>
                  </a:lnTo>
                  <a:lnTo>
                    <a:pt x="3774" y="1238"/>
                  </a:lnTo>
                  <a:lnTo>
                    <a:pt x="3775" y="1238"/>
                  </a:lnTo>
                  <a:lnTo>
                    <a:pt x="3776" y="1238"/>
                  </a:lnTo>
                  <a:lnTo>
                    <a:pt x="3776" y="1238"/>
                  </a:lnTo>
                  <a:lnTo>
                    <a:pt x="3778" y="1238"/>
                  </a:lnTo>
                  <a:lnTo>
                    <a:pt x="3779" y="1238"/>
                  </a:lnTo>
                  <a:lnTo>
                    <a:pt x="3780" y="1238"/>
                  </a:lnTo>
                  <a:lnTo>
                    <a:pt x="3780" y="1238"/>
                  </a:lnTo>
                  <a:lnTo>
                    <a:pt x="3781" y="1238"/>
                  </a:lnTo>
                  <a:lnTo>
                    <a:pt x="3783" y="1238"/>
                  </a:lnTo>
                  <a:lnTo>
                    <a:pt x="3784" y="1238"/>
                  </a:lnTo>
                  <a:lnTo>
                    <a:pt x="3784" y="1238"/>
                  </a:lnTo>
                  <a:lnTo>
                    <a:pt x="3785" y="1238"/>
                  </a:lnTo>
                  <a:lnTo>
                    <a:pt x="3786" y="1238"/>
                  </a:lnTo>
                  <a:lnTo>
                    <a:pt x="3788" y="1238"/>
                  </a:lnTo>
                  <a:lnTo>
                    <a:pt x="3788" y="1238"/>
                  </a:lnTo>
                  <a:lnTo>
                    <a:pt x="3789" y="1238"/>
                  </a:lnTo>
                  <a:lnTo>
                    <a:pt x="3790" y="1238"/>
                  </a:lnTo>
                  <a:lnTo>
                    <a:pt x="3791" y="1238"/>
                  </a:lnTo>
                  <a:lnTo>
                    <a:pt x="3791" y="1238"/>
                  </a:lnTo>
                  <a:lnTo>
                    <a:pt x="3793" y="1238"/>
                  </a:lnTo>
                  <a:lnTo>
                    <a:pt x="3794" y="1238"/>
                  </a:lnTo>
                  <a:lnTo>
                    <a:pt x="3795" y="1238"/>
                  </a:lnTo>
                  <a:lnTo>
                    <a:pt x="3795" y="1238"/>
                  </a:lnTo>
                  <a:lnTo>
                    <a:pt x="3796" y="1238"/>
                  </a:lnTo>
                  <a:lnTo>
                    <a:pt x="3798" y="1238"/>
                  </a:lnTo>
                  <a:lnTo>
                    <a:pt x="3799" y="1238"/>
                  </a:lnTo>
                  <a:lnTo>
                    <a:pt x="3799" y="1237"/>
                  </a:lnTo>
                  <a:lnTo>
                    <a:pt x="3800" y="1237"/>
                  </a:lnTo>
                  <a:lnTo>
                    <a:pt x="3801" y="1237"/>
                  </a:lnTo>
                  <a:lnTo>
                    <a:pt x="3803" y="1237"/>
                  </a:lnTo>
                  <a:lnTo>
                    <a:pt x="3804" y="1237"/>
                  </a:lnTo>
                  <a:lnTo>
                    <a:pt x="3804" y="1237"/>
                  </a:lnTo>
                  <a:lnTo>
                    <a:pt x="3805" y="1238"/>
                  </a:lnTo>
                  <a:lnTo>
                    <a:pt x="3806" y="1238"/>
                  </a:lnTo>
                  <a:lnTo>
                    <a:pt x="3807" y="1238"/>
                  </a:lnTo>
                  <a:lnTo>
                    <a:pt x="3807" y="1238"/>
                  </a:lnTo>
                  <a:lnTo>
                    <a:pt x="3809" y="1238"/>
                  </a:lnTo>
                  <a:lnTo>
                    <a:pt x="3810" y="1238"/>
                  </a:lnTo>
                  <a:lnTo>
                    <a:pt x="3811" y="1238"/>
                  </a:lnTo>
                  <a:lnTo>
                    <a:pt x="3811" y="1238"/>
                  </a:lnTo>
                  <a:lnTo>
                    <a:pt x="3812" y="1238"/>
                  </a:lnTo>
                  <a:lnTo>
                    <a:pt x="3814" y="1238"/>
                  </a:lnTo>
                  <a:lnTo>
                    <a:pt x="3815" y="1238"/>
                  </a:lnTo>
                  <a:lnTo>
                    <a:pt x="3815" y="1238"/>
                  </a:lnTo>
                  <a:lnTo>
                    <a:pt x="3816" y="1238"/>
                  </a:lnTo>
                  <a:lnTo>
                    <a:pt x="3817" y="1238"/>
                  </a:lnTo>
                  <a:lnTo>
                    <a:pt x="3819" y="1238"/>
                  </a:lnTo>
                  <a:lnTo>
                    <a:pt x="3819" y="1237"/>
                  </a:lnTo>
                  <a:lnTo>
                    <a:pt x="3820" y="1237"/>
                  </a:lnTo>
                  <a:lnTo>
                    <a:pt x="3821" y="1237"/>
                  </a:lnTo>
                  <a:lnTo>
                    <a:pt x="3822" y="1236"/>
                  </a:lnTo>
                  <a:lnTo>
                    <a:pt x="3822" y="1236"/>
                  </a:lnTo>
                  <a:lnTo>
                    <a:pt x="3824" y="1235"/>
                  </a:lnTo>
                  <a:lnTo>
                    <a:pt x="3825" y="1233"/>
                  </a:lnTo>
                  <a:lnTo>
                    <a:pt x="3826" y="1232"/>
                  </a:lnTo>
                  <a:lnTo>
                    <a:pt x="3826" y="1232"/>
                  </a:lnTo>
                  <a:lnTo>
                    <a:pt x="3827" y="1232"/>
                  </a:lnTo>
                  <a:lnTo>
                    <a:pt x="3829" y="1231"/>
                  </a:lnTo>
                  <a:lnTo>
                    <a:pt x="3830" y="1231"/>
                  </a:lnTo>
                  <a:lnTo>
                    <a:pt x="3830" y="1231"/>
                  </a:lnTo>
                  <a:lnTo>
                    <a:pt x="3831" y="1231"/>
                  </a:lnTo>
                  <a:lnTo>
                    <a:pt x="3832" y="1230"/>
                  </a:lnTo>
                  <a:lnTo>
                    <a:pt x="3834" y="1227"/>
                  </a:lnTo>
                  <a:lnTo>
                    <a:pt x="3834" y="1226"/>
                  </a:lnTo>
                  <a:lnTo>
                    <a:pt x="3835" y="1224"/>
                  </a:lnTo>
                  <a:lnTo>
                    <a:pt x="3836" y="1222"/>
                  </a:lnTo>
                  <a:lnTo>
                    <a:pt x="3837" y="1224"/>
                  </a:lnTo>
                  <a:lnTo>
                    <a:pt x="3837" y="1225"/>
                  </a:lnTo>
                  <a:lnTo>
                    <a:pt x="3838" y="1227"/>
                  </a:lnTo>
                  <a:lnTo>
                    <a:pt x="3840" y="1230"/>
                  </a:lnTo>
                  <a:lnTo>
                    <a:pt x="3841" y="1232"/>
                  </a:lnTo>
                  <a:lnTo>
                    <a:pt x="3841" y="1235"/>
                  </a:lnTo>
                  <a:lnTo>
                    <a:pt x="3842" y="1236"/>
                  </a:lnTo>
                  <a:lnTo>
                    <a:pt x="3843" y="1236"/>
                  </a:lnTo>
                  <a:lnTo>
                    <a:pt x="3845" y="1237"/>
                  </a:lnTo>
                  <a:lnTo>
                    <a:pt x="3845" y="1237"/>
                  </a:lnTo>
                  <a:lnTo>
                    <a:pt x="3846" y="1237"/>
                  </a:lnTo>
                  <a:lnTo>
                    <a:pt x="3847" y="1238"/>
                  </a:lnTo>
                  <a:lnTo>
                    <a:pt x="3848" y="1238"/>
                  </a:lnTo>
                  <a:lnTo>
                    <a:pt x="3848" y="1238"/>
                  </a:lnTo>
                  <a:lnTo>
                    <a:pt x="3850" y="1238"/>
                  </a:lnTo>
                  <a:lnTo>
                    <a:pt x="3851" y="1238"/>
                  </a:lnTo>
                  <a:lnTo>
                    <a:pt x="3852" y="1240"/>
                  </a:lnTo>
                  <a:lnTo>
                    <a:pt x="3852" y="1240"/>
                  </a:lnTo>
                  <a:lnTo>
                    <a:pt x="3853" y="1240"/>
                  </a:lnTo>
                  <a:lnTo>
                    <a:pt x="3855" y="1240"/>
                  </a:lnTo>
                  <a:lnTo>
                    <a:pt x="3856" y="1240"/>
                  </a:lnTo>
                  <a:lnTo>
                    <a:pt x="3856" y="1240"/>
                  </a:lnTo>
                  <a:lnTo>
                    <a:pt x="3857" y="1238"/>
                  </a:lnTo>
                  <a:lnTo>
                    <a:pt x="3858" y="1238"/>
                  </a:lnTo>
                  <a:lnTo>
                    <a:pt x="3860" y="1238"/>
                  </a:lnTo>
                  <a:lnTo>
                    <a:pt x="3861" y="1238"/>
                  </a:lnTo>
                  <a:lnTo>
                    <a:pt x="3861" y="1238"/>
                  </a:lnTo>
                  <a:lnTo>
                    <a:pt x="3862" y="1238"/>
                  </a:lnTo>
                  <a:lnTo>
                    <a:pt x="3863" y="1238"/>
                  </a:lnTo>
                  <a:lnTo>
                    <a:pt x="3865" y="1238"/>
                  </a:lnTo>
                  <a:lnTo>
                    <a:pt x="3865" y="1238"/>
                  </a:lnTo>
                  <a:lnTo>
                    <a:pt x="3866" y="1238"/>
                  </a:lnTo>
                  <a:lnTo>
                    <a:pt x="3867" y="1238"/>
                  </a:lnTo>
                  <a:lnTo>
                    <a:pt x="3868" y="1237"/>
                  </a:lnTo>
                  <a:lnTo>
                    <a:pt x="3868" y="1237"/>
                  </a:lnTo>
                  <a:lnTo>
                    <a:pt x="3870" y="1237"/>
                  </a:lnTo>
                  <a:lnTo>
                    <a:pt x="3871" y="1237"/>
                  </a:lnTo>
                  <a:lnTo>
                    <a:pt x="3872" y="1237"/>
                  </a:lnTo>
                  <a:lnTo>
                    <a:pt x="3872" y="1237"/>
                  </a:lnTo>
                  <a:lnTo>
                    <a:pt x="3873" y="1237"/>
                  </a:lnTo>
                  <a:lnTo>
                    <a:pt x="3874" y="1237"/>
                  </a:lnTo>
                  <a:lnTo>
                    <a:pt x="3876" y="1237"/>
                  </a:lnTo>
                  <a:lnTo>
                    <a:pt x="3876" y="1237"/>
                  </a:lnTo>
                  <a:lnTo>
                    <a:pt x="3877" y="1238"/>
                  </a:lnTo>
                  <a:lnTo>
                    <a:pt x="3878" y="1238"/>
                  </a:lnTo>
                  <a:lnTo>
                    <a:pt x="3879" y="1238"/>
                  </a:lnTo>
                  <a:lnTo>
                    <a:pt x="3879" y="1238"/>
                  </a:lnTo>
                  <a:lnTo>
                    <a:pt x="3881" y="1238"/>
                  </a:lnTo>
                  <a:lnTo>
                    <a:pt x="3882" y="1238"/>
                  </a:lnTo>
                  <a:lnTo>
                    <a:pt x="3883" y="1238"/>
                  </a:lnTo>
                  <a:lnTo>
                    <a:pt x="3883" y="1238"/>
                  </a:lnTo>
                  <a:lnTo>
                    <a:pt x="3884" y="1238"/>
                  </a:lnTo>
                  <a:lnTo>
                    <a:pt x="3886" y="1238"/>
                  </a:lnTo>
                  <a:lnTo>
                    <a:pt x="3887" y="1238"/>
                  </a:lnTo>
                  <a:lnTo>
                    <a:pt x="3887" y="1238"/>
                  </a:lnTo>
                  <a:lnTo>
                    <a:pt x="3888" y="1238"/>
                  </a:lnTo>
                  <a:lnTo>
                    <a:pt x="3889" y="1238"/>
                  </a:lnTo>
                  <a:lnTo>
                    <a:pt x="3891" y="1238"/>
                  </a:lnTo>
                  <a:lnTo>
                    <a:pt x="3891" y="1238"/>
                  </a:lnTo>
                  <a:lnTo>
                    <a:pt x="3892" y="1238"/>
                  </a:lnTo>
                  <a:lnTo>
                    <a:pt x="3893" y="1238"/>
                  </a:lnTo>
                  <a:lnTo>
                    <a:pt x="3894" y="1238"/>
                  </a:lnTo>
                  <a:lnTo>
                    <a:pt x="3894" y="1238"/>
                  </a:lnTo>
                  <a:lnTo>
                    <a:pt x="3896" y="1238"/>
                  </a:lnTo>
                  <a:lnTo>
                    <a:pt x="3897" y="1238"/>
                  </a:lnTo>
                  <a:lnTo>
                    <a:pt x="3898" y="1238"/>
                  </a:lnTo>
                  <a:lnTo>
                    <a:pt x="3898" y="1238"/>
                  </a:lnTo>
                  <a:lnTo>
                    <a:pt x="3899" y="1238"/>
                  </a:lnTo>
                  <a:lnTo>
                    <a:pt x="3901" y="1238"/>
                  </a:lnTo>
                  <a:lnTo>
                    <a:pt x="3902" y="1238"/>
                  </a:lnTo>
                  <a:lnTo>
                    <a:pt x="3902" y="1238"/>
                  </a:lnTo>
                  <a:lnTo>
                    <a:pt x="3903" y="1238"/>
                  </a:lnTo>
                  <a:lnTo>
                    <a:pt x="3904" y="1238"/>
                  </a:lnTo>
                  <a:lnTo>
                    <a:pt x="3906" y="1238"/>
                  </a:lnTo>
                  <a:lnTo>
                    <a:pt x="3906" y="1238"/>
                  </a:lnTo>
                  <a:lnTo>
                    <a:pt x="3907" y="1238"/>
                  </a:lnTo>
                  <a:lnTo>
                    <a:pt x="3908" y="1238"/>
                  </a:lnTo>
                  <a:lnTo>
                    <a:pt x="3909" y="1238"/>
                  </a:lnTo>
                  <a:lnTo>
                    <a:pt x="3909" y="1238"/>
                  </a:lnTo>
                  <a:lnTo>
                    <a:pt x="3910" y="1238"/>
                  </a:lnTo>
                  <a:lnTo>
                    <a:pt x="3912" y="1238"/>
                  </a:lnTo>
                  <a:lnTo>
                    <a:pt x="3913" y="1238"/>
                  </a:lnTo>
                  <a:lnTo>
                    <a:pt x="3913" y="1238"/>
                  </a:lnTo>
                  <a:lnTo>
                    <a:pt x="3914" y="1238"/>
                  </a:lnTo>
                  <a:lnTo>
                    <a:pt x="3915" y="1238"/>
                  </a:lnTo>
                  <a:lnTo>
                    <a:pt x="3917" y="1238"/>
                  </a:lnTo>
                  <a:lnTo>
                    <a:pt x="3918" y="1238"/>
                  </a:lnTo>
                  <a:lnTo>
                    <a:pt x="3918" y="1238"/>
                  </a:lnTo>
                  <a:lnTo>
                    <a:pt x="3919" y="1238"/>
                  </a:lnTo>
                  <a:lnTo>
                    <a:pt x="3920" y="1238"/>
                  </a:lnTo>
                  <a:lnTo>
                    <a:pt x="3922" y="1238"/>
                  </a:lnTo>
                  <a:lnTo>
                    <a:pt x="3922" y="1238"/>
                  </a:lnTo>
                  <a:lnTo>
                    <a:pt x="3923" y="1238"/>
                  </a:lnTo>
                  <a:lnTo>
                    <a:pt x="3924" y="1238"/>
                  </a:lnTo>
                  <a:lnTo>
                    <a:pt x="3925" y="1238"/>
                  </a:lnTo>
                  <a:lnTo>
                    <a:pt x="3925" y="1238"/>
                  </a:lnTo>
                  <a:lnTo>
                    <a:pt x="3927" y="1238"/>
                  </a:lnTo>
                  <a:lnTo>
                    <a:pt x="3928" y="1238"/>
                  </a:lnTo>
                  <a:lnTo>
                    <a:pt x="3929" y="1238"/>
                  </a:lnTo>
                  <a:lnTo>
                    <a:pt x="3929" y="1238"/>
                  </a:lnTo>
                  <a:lnTo>
                    <a:pt x="3930" y="1238"/>
                  </a:lnTo>
                  <a:lnTo>
                    <a:pt x="3932" y="1238"/>
                  </a:lnTo>
                  <a:lnTo>
                    <a:pt x="3933" y="1238"/>
                  </a:lnTo>
                  <a:lnTo>
                    <a:pt x="3933" y="1237"/>
                  </a:lnTo>
                  <a:lnTo>
                    <a:pt x="3934" y="1237"/>
                  </a:lnTo>
                  <a:lnTo>
                    <a:pt x="3935" y="1237"/>
                  </a:lnTo>
                  <a:lnTo>
                    <a:pt x="3937" y="1236"/>
                  </a:lnTo>
                  <a:lnTo>
                    <a:pt x="3937" y="1236"/>
                  </a:lnTo>
                  <a:lnTo>
                    <a:pt x="3938" y="1236"/>
                  </a:lnTo>
                  <a:lnTo>
                    <a:pt x="3939" y="1236"/>
                  </a:lnTo>
                  <a:lnTo>
                    <a:pt x="3940" y="1236"/>
                  </a:lnTo>
                  <a:lnTo>
                    <a:pt x="3940" y="1236"/>
                  </a:lnTo>
                  <a:lnTo>
                    <a:pt x="3942" y="1236"/>
                  </a:lnTo>
                  <a:lnTo>
                    <a:pt x="3943" y="1236"/>
                  </a:lnTo>
                  <a:lnTo>
                    <a:pt x="3944" y="1237"/>
                  </a:lnTo>
                  <a:lnTo>
                    <a:pt x="3944" y="1237"/>
                  </a:lnTo>
                  <a:lnTo>
                    <a:pt x="3945" y="1237"/>
                  </a:lnTo>
                  <a:lnTo>
                    <a:pt x="3946" y="1237"/>
                  </a:lnTo>
                  <a:lnTo>
                    <a:pt x="3948" y="1237"/>
                  </a:lnTo>
                  <a:lnTo>
                    <a:pt x="3948" y="1237"/>
                  </a:lnTo>
                  <a:lnTo>
                    <a:pt x="3949" y="1237"/>
                  </a:lnTo>
                  <a:lnTo>
                    <a:pt x="3950" y="1238"/>
                  </a:lnTo>
                  <a:lnTo>
                    <a:pt x="3951" y="1238"/>
                  </a:lnTo>
                  <a:lnTo>
                    <a:pt x="3951" y="1238"/>
                  </a:lnTo>
                  <a:lnTo>
                    <a:pt x="3953" y="1238"/>
                  </a:lnTo>
                  <a:lnTo>
                    <a:pt x="3954" y="1238"/>
                  </a:lnTo>
                  <a:lnTo>
                    <a:pt x="3955" y="1238"/>
                  </a:lnTo>
                  <a:lnTo>
                    <a:pt x="3955" y="1238"/>
                  </a:lnTo>
                  <a:lnTo>
                    <a:pt x="3956" y="1238"/>
                  </a:lnTo>
                  <a:lnTo>
                    <a:pt x="3958" y="1238"/>
                  </a:lnTo>
                  <a:lnTo>
                    <a:pt x="3959" y="1238"/>
                  </a:lnTo>
                  <a:lnTo>
                    <a:pt x="3959" y="1238"/>
                  </a:lnTo>
                  <a:lnTo>
                    <a:pt x="3960" y="1238"/>
                  </a:lnTo>
                  <a:lnTo>
                    <a:pt x="3961" y="1238"/>
                  </a:lnTo>
                  <a:lnTo>
                    <a:pt x="3963" y="1238"/>
                  </a:lnTo>
                  <a:lnTo>
                    <a:pt x="3963" y="1238"/>
                  </a:lnTo>
                  <a:lnTo>
                    <a:pt x="3964" y="1238"/>
                  </a:lnTo>
                  <a:lnTo>
                    <a:pt x="3965" y="1238"/>
                  </a:lnTo>
                  <a:lnTo>
                    <a:pt x="3966" y="1238"/>
                  </a:lnTo>
                  <a:lnTo>
                    <a:pt x="3966" y="1238"/>
                  </a:lnTo>
                  <a:lnTo>
                    <a:pt x="3968" y="1238"/>
                  </a:lnTo>
                  <a:lnTo>
                    <a:pt x="3969" y="1238"/>
                  </a:lnTo>
                  <a:lnTo>
                    <a:pt x="3970" y="1238"/>
                  </a:lnTo>
                  <a:lnTo>
                    <a:pt x="3971" y="1238"/>
                  </a:lnTo>
                  <a:lnTo>
                    <a:pt x="3971" y="1238"/>
                  </a:lnTo>
                  <a:lnTo>
                    <a:pt x="3973" y="1238"/>
                  </a:lnTo>
                  <a:lnTo>
                    <a:pt x="3974" y="1238"/>
                  </a:lnTo>
                  <a:lnTo>
                    <a:pt x="3975" y="1238"/>
                  </a:lnTo>
                  <a:lnTo>
                    <a:pt x="3975" y="1238"/>
                  </a:lnTo>
                  <a:lnTo>
                    <a:pt x="3976" y="1238"/>
                  </a:lnTo>
                  <a:lnTo>
                    <a:pt x="3978" y="1238"/>
                  </a:lnTo>
                  <a:lnTo>
                    <a:pt x="3979" y="1238"/>
                  </a:lnTo>
                  <a:lnTo>
                    <a:pt x="3979" y="1238"/>
                  </a:lnTo>
                  <a:lnTo>
                    <a:pt x="3980" y="1238"/>
                  </a:lnTo>
                  <a:lnTo>
                    <a:pt x="3981" y="1238"/>
                  </a:lnTo>
                  <a:lnTo>
                    <a:pt x="3982" y="1238"/>
                  </a:lnTo>
                  <a:lnTo>
                    <a:pt x="3982" y="1238"/>
                  </a:lnTo>
                  <a:lnTo>
                    <a:pt x="3984" y="1238"/>
                  </a:lnTo>
                  <a:lnTo>
                    <a:pt x="3985" y="1238"/>
                  </a:lnTo>
                  <a:lnTo>
                    <a:pt x="3986" y="1238"/>
                  </a:lnTo>
                  <a:lnTo>
                    <a:pt x="3986" y="1238"/>
                  </a:lnTo>
                  <a:lnTo>
                    <a:pt x="3987" y="1238"/>
                  </a:lnTo>
                  <a:lnTo>
                    <a:pt x="3989" y="1238"/>
                  </a:lnTo>
                  <a:lnTo>
                    <a:pt x="3990" y="1238"/>
                  </a:lnTo>
                  <a:lnTo>
                    <a:pt x="3990" y="1238"/>
                  </a:lnTo>
                  <a:lnTo>
                    <a:pt x="3991" y="1238"/>
                  </a:lnTo>
                  <a:lnTo>
                    <a:pt x="3992" y="1238"/>
                  </a:lnTo>
                  <a:lnTo>
                    <a:pt x="3994" y="1238"/>
                  </a:lnTo>
                  <a:lnTo>
                    <a:pt x="3994" y="1238"/>
                  </a:lnTo>
                  <a:lnTo>
                    <a:pt x="3995" y="1238"/>
                  </a:lnTo>
                  <a:lnTo>
                    <a:pt x="3996" y="1238"/>
                  </a:lnTo>
                  <a:lnTo>
                    <a:pt x="3997" y="1238"/>
                  </a:lnTo>
                  <a:lnTo>
                    <a:pt x="3997" y="1238"/>
                  </a:lnTo>
                  <a:lnTo>
                    <a:pt x="3999" y="1238"/>
                  </a:lnTo>
                  <a:lnTo>
                    <a:pt x="4000" y="1238"/>
                  </a:lnTo>
                  <a:lnTo>
                    <a:pt x="4001" y="1238"/>
                  </a:lnTo>
                  <a:lnTo>
                    <a:pt x="4001" y="1237"/>
                  </a:lnTo>
                  <a:lnTo>
                    <a:pt x="4002" y="1237"/>
                  </a:lnTo>
                  <a:lnTo>
                    <a:pt x="4004" y="1237"/>
                  </a:lnTo>
                  <a:lnTo>
                    <a:pt x="4005" y="1236"/>
                  </a:lnTo>
                  <a:lnTo>
                    <a:pt x="4005" y="1236"/>
                  </a:lnTo>
                  <a:lnTo>
                    <a:pt x="4006" y="1235"/>
                  </a:lnTo>
                  <a:lnTo>
                    <a:pt x="4007" y="1235"/>
                  </a:lnTo>
                  <a:lnTo>
                    <a:pt x="4009" y="1233"/>
                  </a:lnTo>
                  <a:lnTo>
                    <a:pt x="4009" y="1232"/>
                  </a:lnTo>
                  <a:lnTo>
                    <a:pt x="4010" y="1231"/>
                  </a:lnTo>
                  <a:lnTo>
                    <a:pt x="4011" y="1230"/>
                  </a:lnTo>
                  <a:lnTo>
                    <a:pt x="4012" y="1228"/>
                  </a:lnTo>
                  <a:lnTo>
                    <a:pt x="4012" y="1227"/>
                  </a:lnTo>
                  <a:lnTo>
                    <a:pt x="4014" y="1226"/>
                  </a:lnTo>
                  <a:lnTo>
                    <a:pt x="4015" y="1224"/>
                  </a:lnTo>
                  <a:lnTo>
                    <a:pt x="4016" y="1222"/>
                  </a:lnTo>
                  <a:lnTo>
                    <a:pt x="4016" y="1220"/>
                  </a:lnTo>
                  <a:lnTo>
                    <a:pt x="4017" y="1219"/>
                  </a:lnTo>
                  <a:lnTo>
                    <a:pt x="4018" y="1216"/>
                  </a:lnTo>
                  <a:lnTo>
                    <a:pt x="4020" y="1214"/>
                  </a:lnTo>
                  <a:lnTo>
                    <a:pt x="4020" y="1210"/>
                  </a:lnTo>
                  <a:lnTo>
                    <a:pt x="4021" y="1207"/>
                  </a:lnTo>
                  <a:lnTo>
                    <a:pt x="4022" y="1204"/>
                  </a:lnTo>
                  <a:lnTo>
                    <a:pt x="4023" y="1200"/>
                  </a:lnTo>
                  <a:lnTo>
                    <a:pt x="4023" y="1195"/>
                  </a:lnTo>
                  <a:lnTo>
                    <a:pt x="4025" y="1190"/>
                  </a:lnTo>
                  <a:lnTo>
                    <a:pt x="4026" y="1185"/>
                  </a:lnTo>
                  <a:lnTo>
                    <a:pt x="4027" y="1179"/>
                  </a:lnTo>
                  <a:lnTo>
                    <a:pt x="4028" y="1173"/>
                  </a:lnTo>
                  <a:lnTo>
                    <a:pt x="4028" y="1166"/>
                  </a:lnTo>
                  <a:lnTo>
                    <a:pt x="4030" y="1159"/>
                  </a:lnTo>
                  <a:lnTo>
                    <a:pt x="4031" y="1150"/>
                  </a:lnTo>
                  <a:lnTo>
                    <a:pt x="4032" y="1143"/>
                  </a:lnTo>
                  <a:lnTo>
                    <a:pt x="4032" y="1133"/>
                  </a:lnTo>
                  <a:lnTo>
                    <a:pt x="4033" y="1122"/>
                  </a:lnTo>
                  <a:lnTo>
                    <a:pt x="4035" y="1109"/>
                  </a:lnTo>
                  <a:lnTo>
                    <a:pt x="4036" y="1092"/>
                  </a:lnTo>
                  <a:lnTo>
                    <a:pt x="4036" y="1070"/>
                  </a:lnTo>
                  <a:lnTo>
                    <a:pt x="4037" y="1037"/>
                  </a:lnTo>
                  <a:lnTo>
                    <a:pt x="4038" y="1002"/>
                  </a:lnTo>
                  <a:lnTo>
                    <a:pt x="4040" y="975"/>
                  </a:lnTo>
                  <a:lnTo>
                    <a:pt x="4040" y="969"/>
                  </a:lnTo>
                  <a:lnTo>
                    <a:pt x="4041" y="991"/>
                  </a:lnTo>
                  <a:lnTo>
                    <a:pt x="4042" y="1043"/>
                  </a:lnTo>
                  <a:lnTo>
                    <a:pt x="4043" y="1112"/>
                  </a:lnTo>
                  <a:lnTo>
                    <a:pt x="4043" y="1180"/>
                  </a:lnTo>
                  <a:lnTo>
                    <a:pt x="4045" y="1232"/>
                  </a:lnTo>
                  <a:lnTo>
                    <a:pt x="4046" y="1262"/>
                  </a:lnTo>
                  <a:lnTo>
                    <a:pt x="4047" y="1273"/>
                  </a:lnTo>
                  <a:lnTo>
                    <a:pt x="4047" y="1276"/>
                  </a:lnTo>
                  <a:lnTo>
                    <a:pt x="4048" y="1272"/>
                  </a:lnTo>
                  <a:lnTo>
                    <a:pt x="4050" y="1266"/>
                  </a:lnTo>
                  <a:lnTo>
                    <a:pt x="4051" y="1260"/>
                  </a:lnTo>
                  <a:lnTo>
                    <a:pt x="4051" y="1255"/>
                  </a:lnTo>
                  <a:lnTo>
                    <a:pt x="4052" y="1251"/>
                  </a:lnTo>
                  <a:lnTo>
                    <a:pt x="4053" y="1248"/>
                  </a:lnTo>
                  <a:lnTo>
                    <a:pt x="4054" y="1247"/>
                  </a:lnTo>
                  <a:lnTo>
                    <a:pt x="4054" y="1248"/>
                  </a:lnTo>
                  <a:lnTo>
                    <a:pt x="4056" y="1248"/>
                  </a:lnTo>
                  <a:lnTo>
                    <a:pt x="4057" y="1250"/>
                  </a:lnTo>
                  <a:lnTo>
                    <a:pt x="4058" y="1250"/>
                  </a:lnTo>
                  <a:lnTo>
                    <a:pt x="4058" y="1250"/>
                  </a:lnTo>
                  <a:lnTo>
                    <a:pt x="4059" y="1250"/>
                  </a:lnTo>
                  <a:lnTo>
                    <a:pt x="4061" y="1250"/>
                  </a:lnTo>
                  <a:lnTo>
                    <a:pt x="4062" y="1248"/>
                  </a:lnTo>
                  <a:lnTo>
                    <a:pt x="4062" y="1248"/>
                  </a:lnTo>
                  <a:lnTo>
                    <a:pt x="4063" y="1247"/>
                  </a:lnTo>
                  <a:lnTo>
                    <a:pt x="4064" y="1245"/>
                  </a:lnTo>
                  <a:lnTo>
                    <a:pt x="4066" y="1243"/>
                  </a:lnTo>
                  <a:lnTo>
                    <a:pt x="4066" y="1242"/>
                  </a:lnTo>
                  <a:lnTo>
                    <a:pt x="4067" y="1241"/>
                  </a:lnTo>
                  <a:lnTo>
                    <a:pt x="4068" y="1238"/>
                  </a:lnTo>
                  <a:lnTo>
                    <a:pt x="4069" y="1237"/>
                  </a:lnTo>
                  <a:lnTo>
                    <a:pt x="4069" y="1237"/>
                  </a:lnTo>
                  <a:lnTo>
                    <a:pt x="4071" y="1236"/>
                  </a:lnTo>
                  <a:lnTo>
                    <a:pt x="4072" y="1235"/>
                  </a:lnTo>
                  <a:lnTo>
                    <a:pt x="4073" y="1235"/>
                  </a:lnTo>
                  <a:lnTo>
                    <a:pt x="4073" y="1233"/>
                  </a:lnTo>
                  <a:lnTo>
                    <a:pt x="4074" y="1235"/>
                  </a:lnTo>
                  <a:lnTo>
                    <a:pt x="4076" y="1235"/>
                  </a:lnTo>
                  <a:lnTo>
                    <a:pt x="4077" y="1235"/>
                  </a:lnTo>
                  <a:lnTo>
                    <a:pt x="4077" y="1236"/>
                  </a:lnTo>
                  <a:lnTo>
                    <a:pt x="4078" y="1236"/>
                  </a:lnTo>
                  <a:lnTo>
                    <a:pt x="4079" y="1237"/>
                  </a:lnTo>
                  <a:lnTo>
                    <a:pt x="4081" y="1237"/>
                  </a:lnTo>
                  <a:lnTo>
                    <a:pt x="4081" y="12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8" name="Freeform 46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287"/>
                </a:cxn>
                <a:cxn ang="0">
                  <a:pos x="128" y="1286"/>
                </a:cxn>
                <a:cxn ang="0">
                  <a:pos x="193" y="640"/>
                </a:cxn>
                <a:cxn ang="0">
                  <a:pos x="257" y="1289"/>
                </a:cxn>
                <a:cxn ang="0">
                  <a:pos x="322" y="1267"/>
                </a:cxn>
                <a:cxn ang="0">
                  <a:pos x="387" y="1283"/>
                </a:cxn>
                <a:cxn ang="0">
                  <a:pos x="451" y="1283"/>
                </a:cxn>
                <a:cxn ang="0">
                  <a:pos x="516" y="1194"/>
                </a:cxn>
                <a:cxn ang="0">
                  <a:pos x="580" y="1286"/>
                </a:cxn>
                <a:cxn ang="0">
                  <a:pos x="645" y="1286"/>
                </a:cxn>
                <a:cxn ang="0">
                  <a:pos x="709" y="1284"/>
                </a:cxn>
                <a:cxn ang="0">
                  <a:pos x="774" y="1288"/>
                </a:cxn>
                <a:cxn ang="0">
                  <a:pos x="838" y="1284"/>
                </a:cxn>
                <a:cxn ang="0">
                  <a:pos x="903" y="1287"/>
                </a:cxn>
                <a:cxn ang="0">
                  <a:pos x="967" y="1286"/>
                </a:cxn>
                <a:cxn ang="0">
                  <a:pos x="1032" y="1284"/>
                </a:cxn>
                <a:cxn ang="0">
                  <a:pos x="1097" y="1283"/>
                </a:cxn>
                <a:cxn ang="0">
                  <a:pos x="1161" y="1261"/>
                </a:cxn>
                <a:cxn ang="0">
                  <a:pos x="1226" y="1286"/>
                </a:cxn>
                <a:cxn ang="0">
                  <a:pos x="1290" y="1286"/>
                </a:cxn>
                <a:cxn ang="0">
                  <a:pos x="1355" y="758"/>
                </a:cxn>
                <a:cxn ang="0">
                  <a:pos x="1419" y="1286"/>
                </a:cxn>
                <a:cxn ang="0">
                  <a:pos x="1484" y="1287"/>
                </a:cxn>
                <a:cxn ang="0">
                  <a:pos x="1548" y="1278"/>
                </a:cxn>
                <a:cxn ang="0">
                  <a:pos x="1613" y="1286"/>
                </a:cxn>
                <a:cxn ang="0">
                  <a:pos x="1679" y="1286"/>
                </a:cxn>
                <a:cxn ang="0">
                  <a:pos x="1743" y="1281"/>
                </a:cxn>
                <a:cxn ang="0">
                  <a:pos x="1808" y="1281"/>
                </a:cxn>
                <a:cxn ang="0">
                  <a:pos x="1872" y="1286"/>
                </a:cxn>
                <a:cxn ang="0">
                  <a:pos x="1937" y="1299"/>
                </a:cxn>
                <a:cxn ang="0">
                  <a:pos x="2001" y="1276"/>
                </a:cxn>
                <a:cxn ang="0">
                  <a:pos x="2066" y="1287"/>
                </a:cxn>
                <a:cxn ang="0">
                  <a:pos x="2131" y="1224"/>
                </a:cxn>
                <a:cxn ang="0">
                  <a:pos x="2195" y="1281"/>
                </a:cxn>
                <a:cxn ang="0">
                  <a:pos x="2260" y="1288"/>
                </a:cxn>
                <a:cxn ang="0">
                  <a:pos x="2324" y="1255"/>
                </a:cxn>
                <a:cxn ang="0">
                  <a:pos x="2389" y="1287"/>
                </a:cxn>
                <a:cxn ang="0">
                  <a:pos x="2453" y="1276"/>
                </a:cxn>
                <a:cxn ang="0">
                  <a:pos x="2518" y="1287"/>
                </a:cxn>
                <a:cxn ang="0">
                  <a:pos x="2582" y="1268"/>
                </a:cxn>
                <a:cxn ang="0">
                  <a:pos x="2647" y="1284"/>
                </a:cxn>
                <a:cxn ang="0">
                  <a:pos x="2711" y="1286"/>
                </a:cxn>
                <a:cxn ang="0">
                  <a:pos x="2776" y="1258"/>
                </a:cxn>
                <a:cxn ang="0">
                  <a:pos x="2841" y="1286"/>
                </a:cxn>
                <a:cxn ang="0">
                  <a:pos x="2905" y="1266"/>
                </a:cxn>
                <a:cxn ang="0">
                  <a:pos x="2970" y="1282"/>
                </a:cxn>
                <a:cxn ang="0">
                  <a:pos x="3034" y="1286"/>
                </a:cxn>
                <a:cxn ang="0">
                  <a:pos x="3099" y="1286"/>
                </a:cxn>
                <a:cxn ang="0">
                  <a:pos x="3163" y="1269"/>
                </a:cxn>
                <a:cxn ang="0">
                  <a:pos x="3228" y="1274"/>
                </a:cxn>
                <a:cxn ang="0">
                  <a:pos x="3292" y="1281"/>
                </a:cxn>
                <a:cxn ang="0">
                  <a:pos x="3358" y="1286"/>
                </a:cxn>
                <a:cxn ang="0">
                  <a:pos x="3423" y="1286"/>
                </a:cxn>
                <a:cxn ang="0">
                  <a:pos x="3487" y="1283"/>
                </a:cxn>
                <a:cxn ang="0">
                  <a:pos x="3552" y="1286"/>
                </a:cxn>
                <a:cxn ang="0">
                  <a:pos x="3616" y="1286"/>
                </a:cxn>
                <a:cxn ang="0">
                  <a:pos x="3681" y="1289"/>
                </a:cxn>
                <a:cxn ang="0">
                  <a:pos x="3745" y="1282"/>
                </a:cxn>
                <a:cxn ang="0">
                  <a:pos x="3810" y="1286"/>
                </a:cxn>
                <a:cxn ang="0">
                  <a:pos x="3874" y="1286"/>
                </a:cxn>
                <a:cxn ang="0">
                  <a:pos x="3939" y="1286"/>
                </a:cxn>
                <a:cxn ang="0">
                  <a:pos x="4004" y="1283"/>
                </a:cxn>
                <a:cxn ang="0">
                  <a:pos x="4068" y="1287"/>
                </a:cxn>
              </a:cxnLst>
              <a:rect l="0" t="0" r="r" b="b"/>
              <a:pathLst>
                <a:path w="4081" h="1777">
                  <a:moveTo>
                    <a:pt x="0" y="1240"/>
                  </a:moveTo>
                  <a:lnTo>
                    <a:pt x="0" y="1240"/>
                  </a:lnTo>
                  <a:lnTo>
                    <a:pt x="2" y="1279"/>
                  </a:lnTo>
                  <a:lnTo>
                    <a:pt x="3" y="1279"/>
                  </a:lnTo>
                  <a:lnTo>
                    <a:pt x="3" y="1279"/>
                  </a:lnTo>
                  <a:lnTo>
                    <a:pt x="4" y="1281"/>
                  </a:lnTo>
                  <a:lnTo>
                    <a:pt x="5" y="1281"/>
                  </a:lnTo>
                  <a:lnTo>
                    <a:pt x="7" y="1282"/>
                  </a:lnTo>
                  <a:lnTo>
                    <a:pt x="7" y="1283"/>
                  </a:lnTo>
                  <a:lnTo>
                    <a:pt x="8" y="1284"/>
                  </a:lnTo>
                  <a:lnTo>
                    <a:pt x="9" y="1286"/>
                  </a:lnTo>
                  <a:lnTo>
                    <a:pt x="10" y="1287"/>
                  </a:lnTo>
                  <a:lnTo>
                    <a:pt x="10" y="1287"/>
                  </a:lnTo>
                  <a:lnTo>
                    <a:pt x="12" y="1287"/>
                  </a:lnTo>
                  <a:lnTo>
                    <a:pt x="13" y="1287"/>
                  </a:lnTo>
                  <a:lnTo>
                    <a:pt x="14" y="1287"/>
                  </a:lnTo>
                  <a:lnTo>
                    <a:pt x="14" y="1286"/>
                  </a:lnTo>
                  <a:lnTo>
                    <a:pt x="15" y="1286"/>
                  </a:lnTo>
                  <a:lnTo>
                    <a:pt x="17" y="1286"/>
                  </a:lnTo>
                  <a:lnTo>
                    <a:pt x="18" y="1286"/>
                  </a:lnTo>
                  <a:lnTo>
                    <a:pt x="18" y="1286"/>
                  </a:lnTo>
                  <a:lnTo>
                    <a:pt x="19" y="1286"/>
                  </a:lnTo>
                  <a:lnTo>
                    <a:pt x="20" y="1287"/>
                  </a:lnTo>
                  <a:lnTo>
                    <a:pt x="22" y="1287"/>
                  </a:lnTo>
                  <a:lnTo>
                    <a:pt x="22" y="1287"/>
                  </a:lnTo>
                  <a:lnTo>
                    <a:pt x="23" y="1287"/>
                  </a:lnTo>
                  <a:lnTo>
                    <a:pt x="24" y="1287"/>
                  </a:lnTo>
                  <a:lnTo>
                    <a:pt x="25" y="1287"/>
                  </a:lnTo>
                  <a:lnTo>
                    <a:pt x="25" y="1287"/>
                  </a:lnTo>
                  <a:lnTo>
                    <a:pt x="27" y="1287"/>
                  </a:lnTo>
                  <a:lnTo>
                    <a:pt x="28" y="1287"/>
                  </a:lnTo>
                  <a:lnTo>
                    <a:pt x="29" y="1287"/>
                  </a:lnTo>
                  <a:lnTo>
                    <a:pt x="29" y="1287"/>
                  </a:lnTo>
                  <a:lnTo>
                    <a:pt x="30" y="1287"/>
                  </a:lnTo>
                  <a:lnTo>
                    <a:pt x="32" y="1287"/>
                  </a:lnTo>
                  <a:lnTo>
                    <a:pt x="33" y="1287"/>
                  </a:lnTo>
                  <a:lnTo>
                    <a:pt x="33" y="1287"/>
                  </a:lnTo>
                  <a:lnTo>
                    <a:pt x="34" y="1287"/>
                  </a:lnTo>
                  <a:lnTo>
                    <a:pt x="35" y="1287"/>
                  </a:lnTo>
                  <a:lnTo>
                    <a:pt x="36" y="1287"/>
                  </a:lnTo>
                  <a:lnTo>
                    <a:pt x="36" y="1287"/>
                  </a:lnTo>
                  <a:lnTo>
                    <a:pt x="38" y="1287"/>
                  </a:lnTo>
                  <a:lnTo>
                    <a:pt x="39" y="1287"/>
                  </a:lnTo>
                  <a:lnTo>
                    <a:pt x="40" y="1287"/>
                  </a:lnTo>
                  <a:lnTo>
                    <a:pt x="40" y="1287"/>
                  </a:lnTo>
                  <a:lnTo>
                    <a:pt x="41" y="1287"/>
                  </a:lnTo>
                  <a:lnTo>
                    <a:pt x="43" y="1287"/>
                  </a:lnTo>
                  <a:lnTo>
                    <a:pt x="44" y="1287"/>
                  </a:lnTo>
                  <a:lnTo>
                    <a:pt x="44" y="1287"/>
                  </a:lnTo>
                  <a:lnTo>
                    <a:pt x="45" y="1287"/>
                  </a:lnTo>
                  <a:lnTo>
                    <a:pt x="46" y="1287"/>
                  </a:lnTo>
                  <a:lnTo>
                    <a:pt x="48" y="1287"/>
                  </a:lnTo>
                  <a:lnTo>
                    <a:pt x="48" y="1287"/>
                  </a:lnTo>
                  <a:lnTo>
                    <a:pt x="49" y="1287"/>
                  </a:lnTo>
                  <a:lnTo>
                    <a:pt x="50" y="1287"/>
                  </a:lnTo>
                  <a:lnTo>
                    <a:pt x="51" y="1287"/>
                  </a:lnTo>
                  <a:lnTo>
                    <a:pt x="51" y="1287"/>
                  </a:lnTo>
                  <a:lnTo>
                    <a:pt x="53" y="1287"/>
                  </a:lnTo>
                  <a:lnTo>
                    <a:pt x="54" y="1287"/>
                  </a:lnTo>
                  <a:lnTo>
                    <a:pt x="55" y="1287"/>
                  </a:lnTo>
                  <a:lnTo>
                    <a:pt x="55" y="1287"/>
                  </a:lnTo>
                  <a:lnTo>
                    <a:pt x="56" y="1287"/>
                  </a:lnTo>
                  <a:lnTo>
                    <a:pt x="58" y="1287"/>
                  </a:lnTo>
                  <a:lnTo>
                    <a:pt x="59" y="1288"/>
                  </a:lnTo>
                  <a:lnTo>
                    <a:pt x="60" y="1288"/>
                  </a:lnTo>
                  <a:lnTo>
                    <a:pt x="60" y="1288"/>
                  </a:lnTo>
                  <a:lnTo>
                    <a:pt x="61" y="1288"/>
                  </a:lnTo>
                  <a:lnTo>
                    <a:pt x="63" y="1288"/>
                  </a:lnTo>
                  <a:lnTo>
                    <a:pt x="64" y="1287"/>
                  </a:lnTo>
                  <a:lnTo>
                    <a:pt x="64" y="1287"/>
                  </a:lnTo>
                  <a:lnTo>
                    <a:pt x="65" y="1287"/>
                  </a:lnTo>
                  <a:lnTo>
                    <a:pt x="66" y="1287"/>
                  </a:lnTo>
                  <a:lnTo>
                    <a:pt x="68" y="1287"/>
                  </a:lnTo>
                  <a:lnTo>
                    <a:pt x="68" y="1287"/>
                  </a:lnTo>
                  <a:lnTo>
                    <a:pt x="69" y="1287"/>
                  </a:lnTo>
                  <a:lnTo>
                    <a:pt x="70" y="1287"/>
                  </a:lnTo>
                  <a:lnTo>
                    <a:pt x="71" y="1287"/>
                  </a:lnTo>
                  <a:lnTo>
                    <a:pt x="71" y="1287"/>
                  </a:lnTo>
                  <a:lnTo>
                    <a:pt x="72" y="1287"/>
                  </a:lnTo>
                  <a:lnTo>
                    <a:pt x="74" y="1287"/>
                  </a:lnTo>
                  <a:lnTo>
                    <a:pt x="75" y="1287"/>
                  </a:lnTo>
                  <a:lnTo>
                    <a:pt x="75" y="1287"/>
                  </a:lnTo>
                  <a:lnTo>
                    <a:pt x="76" y="1287"/>
                  </a:lnTo>
                  <a:lnTo>
                    <a:pt x="77" y="1287"/>
                  </a:lnTo>
                  <a:lnTo>
                    <a:pt x="79" y="1287"/>
                  </a:lnTo>
                  <a:lnTo>
                    <a:pt x="79" y="1287"/>
                  </a:lnTo>
                  <a:lnTo>
                    <a:pt x="80" y="1287"/>
                  </a:lnTo>
                  <a:lnTo>
                    <a:pt x="81" y="1287"/>
                  </a:lnTo>
                  <a:lnTo>
                    <a:pt x="82" y="1286"/>
                  </a:lnTo>
                  <a:lnTo>
                    <a:pt x="82" y="1286"/>
                  </a:lnTo>
                  <a:lnTo>
                    <a:pt x="84" y="1286"/>
                  </a:lnTo>
                  <a:lnTo>
                    <a:pt x="85" y="1286"/>
                  </a:lnTo>
                  <a:lnTo>
                    <a:pt x="86" y="1286"/>
                  </a:lnTo>
                  <a:lnTo>
                    <a:pt x="86" y="1286"/>
                  </a:lnTo>
                  <a:lnTo>
                    <a:pt x="87" y="1286"/>
                  </a:lnTo>
                  <a:lnTo>
                    <a:pt x="89" y="1286"/>
                  </a:lnTo>
                  <a:lnTo>
                    <a:pt x="90" y="1286"/>
                  </a:lnTo>
                  <a:lnTo>
                    <a:pt x="90" y="1286"/>
                  </a:lnTo>
                  <a:lnTo>
                    <a:pt x="91" y="1286"/>
                  </a:lnTo>
                  <a:lnTo>
                    <a:pt x="92" y="1286"/>
                  </a:lnTo>
                  <a:lnTo>
                    <a:pt x="94" y="1286"/>
                  </a:lnTo>
                  <a:lnTo>
                    <a:pt x="94" y="1286"/>
                  </a:lnTo>
                  <a:lnTo>
                    <a:pt x="95" y="1286"/>
                  </a:lnTo>
                  <a:lnTo>
                    <a:pt x="96" y="1286"/>
                  </a:lnTo>
                  <a:lnTo>
                    <a:pt x="97" y="1286"/>
                  </a:lnTo>
                  <a:lnTo>
                    <a:pt x="97" y="1286"/>
                  </a:lnTo>
                  <a:lnTo>
                    <a:pt x="99" y="1286"/>
                  </a:lnTo>
                  <a:lnTo>
                    <a:pt x="100" y="1286"/>
                  </a:lnTo>
                  <a:lnTo>
                    <a:pt x="101" y="1286"/>
                  </a:lnTo>
                  <a:lnTo>
                    <a:pt x="101" y="1286"/>
                  </a:lnTo>
                  <a:lnTo>
                    <a:pt x="102" y="1286"/>
                  </a:lnTo>
                  <a:lnTo>
                    <a:pt x="104" y="1286"/>
                  </a:lnTo>
                  <a:lnTo>
                    <a:pt x="105" y="1286"/>
                  </a:lnTo>
                  <a:lnTo>
                    <a:pt x="105" y="1286"/>
                  </a:lnTo>
                  <a:lnTo>
                    <a:pt x="106" y="1286"/>
                  </a:lnTo>
                  <a:lnTo>
                    <a:pt x="107" y="1286"/>
                  </a:lnTo>
                  <a:lnTo>
                    <a:pt x="108" y="1286"/>
                  </a:lnTo>
                  <a:lnTo>
                    <a:pt x="108" y="1286"/>
                  </a:lnTo>
                  <a:lnTo>
                    <a:pt x="110" y="1287"/>
                  </a:lnTo>
                  <a:lnTo>
                    <a:pt x="111" y="1287"/>
                  </a:lnTo>
                  <a:lnTo>
                    <a:pt x="112" y="1286"/>
                  </a:lnTo>
                  <a:lnTo>
                    <a:pt x="113" y="1286"/>
                  </a:lnTo>
                  <a:lnTo>
                    <a:pt x="113" y="1286"/>
                  </a:lnTo>
                  <a:lnTo>
                    <a:pt x="115" y="1286"/>
                  </a:lnTo>
                  <a:lnTo>
                    <a:pt x="116" y="1286"/>
                  </a:lnTo>
                  <a:lnTo>
                    <a:pt x="117" y="1286"/>
                  </a:lnTo>
                  <a:lnTo>
                    <a:pt x="117" y="1286"/>
                  </a:lnTo>
                  <a:lnTo>
                    <a:pt x="118" y="1286"/>
                  </a:lnTo>
                  <a:lnTo>
                    <a:pt x="120" y="1286"/>
                  </a:lnTo>
                  <a:lnTo>
                    <a:pt x="121" y="1286"/>
                  </a:lnTo>
                  <a:lnTo>
                    <a:pt x="121" y="1286"/>
                  </a:lnTo>
                  <a:lnTo>
                    <a:pt x="122" y="1286"/>
                  </a:lnTo>
                  <a:lnTo>
                    <a:pt x="123" y="1286"/>
                  </a:lnTo>
                  <a:lnTo>
                    <a:pt x="125" y="1286"/>
                  </a:lnTo>
                  <a:lnTo>
                    <a:pt x="125" y="1286"/>
                  </a:lnTo>
                  <a:lnTo>
                    <a:pt x="126" y="1286"/>
                  </a:lnTo>
                  <a:lnTo>
                    <a:pt x="127" y="1286"/>
                  </a:lnTo>
                  <a:lnTo>
                    <a:pt x="128" y="1286"/>
                  </a:lnTo>
                  <a:lnTo>
                    <a:pt x="128" y="1286"/>
                  </a:lnTo>
                  <a:lnTo>
                    <a:pt x="130" y="1286"/>
                  </a:lnTo>
                  <a:lnTo>
                    <a:pt x="131" y="1286"/>
                  </a:lnTo>
                  <a:lnTo>
                    <a:pt x="132" y="1286"/>
                  </a:lnTo>
                  <a:lnTo>
                    <a:pt x="132" y="1286"/>
                  </a:lnTo>
                  <a:lnTo>
                    <a:pt x="133" y="1286"/>
                  </a:lnTo>
                  <a:lnTo>
                    <a:pt x="135" y="1286"/>
                  </a:lnTo>
                  <a:lnTo>
                    <a:pt x="136" y="1286"/>
                  </a:lnTo>
                  <a:lnTo>
                    <a:pt x="136" y="1286"/>
                  </a:lnTo>
                  <a:lnTo>
                    <a:pt x="137" y="1286"/>
                  </a:lnTo>
                  <a:lnTo>
                    <a:pt x="138" y="1286"/>
                  </a:lnTo>
                  <a:lnTo>
                    <a:pt x="140" y="1286"/>
                  </a:lnTo>
                  <a:lnTo>
                    <a:pt x="140" y="1286"/>
                  </a:lnTo>
                  <a:lnTo>
                    <a:pt x="141" y="1286"/>
                  </a:lnTo>
                  <a:lnTo>
                    <a:pt x="142" y="1286"/>
                  </a:lnTo>
                  <a:lnTo>
                    <a:pt x="143" y="1286"/>
                  </a:lnTo>
                  <a:lnTo>
                    <a:pt x="143" y="1286"/>
                  </a:lnTo>
                  <a:lnTo>
                    <a:pt x="144" y="1286"/>
                  </a:lnTo>
                  <a:lnTo>
                    <a:pt x="146" y="1286"/>
                  </a:lnTo>
                  <a:lnTo>
                    <a:pt x="147" y="1286"/>
                  </a:lnTo>
                  <a:lnTo>
                    <a:pt x="147" y="1286"/>
                  </a:lnTo>
                  <a:lnTo>
                    <a:pt x="148" y="1286"/>
                  </a:lnTo>
                  <a:lnTo>
                    <a:pt x="149" y="1286"/>
                  </a:lnTo>
                  <a:lnTo>
                    <a:pt x="151" y="1286"/>
                  </a:lnTo>
                  <a:lnTo>
                    <a:pt x="151" y="1286"/>
                  </a:lnTo>
                  <a:lnTo>
                    <a:pt x="152" y="1286"/>
                  </a:lnTo>
                  <a:lnTo>
                    <a:pt x="153" y="1286"/>
                  </a:lnTo>
                  <a:lnTo>
                    <a:pt x="154" y="1286"/>
                  </a:lnTo>
                  <a:lnTo>
                    <a:pt x="154" y="1286"/>
                  </a:lnTo>
                  <a:lnTo>
                    <a:pt x="156" y="1286"/>
                  </a:lnTo>
                  <a:lnTo>
                    <a:pt x="157" y="1286"/>
                  </a:lnTo>
                  <a:lnTo>
                    <a:pt x="158" y="1284"/>
                  </a:lnTo>
                  <a:lnTo>
                    <a:pt x="158" y="1284"/>
                  </a:lnTo>
                  <a:lnTo>
                    <a:pt x="159" y="1284"/>
                  </a:lnTo>
                  <a:lnTo>
                    <a:pt x="161" y="1284"/>
                  </a:lnTo>
                  <a:lnTo>
                    <a:pt x="162" y="1284"/>
                  </a:lnTo>
                  <a:lnTo>
                    <a:pt x="162" y="1284"/>
                  </a:lnTo>
                  <a:lnTo>
                    <a:pt x="163" y="1284"/>
                  </a:lnTo>
                  <a:lnTo>
                    <a:pt x="164" y="1284"/>
                  </a:lnTo>
                  <a:lnTo>
                    <a:pt x="166" y="1283"/>
                  </a:lnTo>
                  <a:lnTo>
                    <a:pt x="166" y="1283"/>
                  </a:lnTo>
                  <a:lnTo>
                    <a:pt x="167" y="1284"/>
                  </a:lnTo>
                  <a:lnTo>
                    <a:pt x="168" y="1284"/>
                  </a:lnTo>
                  <a:lnTo>
                    <a:pt x="169" y="1286"/>
                  </a:lnTo>
                  <a:lnTo>
                    <a:pt x="171" y="1286"/>
                  </a:lnTo>
                  <a:lnTo>
                    <a:pt x="171" y="1286"/>
                  </a:lnTo>
                  <a:lnTo>
                    <a:pt x="172" y="1286"/>
                  </a:lnTo>
                  <a:lnTo>
                    <a:pt x="173" y="1286"/>
                  </a:lnTo>
                  <a:lnTo>
                    <a:pt x="174" y="1287"/>
                  </a:lnTo>
                  <a:lnTo>
                    <a:pt x="174" y="1302"/>
                  </a:lnTo>
                  <a:lnTo>
                    <a:pt x="176" y="1355"/>
                  </a:lnTo>
                  <a:lnTo>
                    <a:pt x="177" y="1472"/>
                  </a:lnTo>
                  <a:lnTo>
                    <a:pt x="178" y="1646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64"/>
                  </a:lnTo>
                  <a:lnTo>
                    <a:pt x="185" y="1632"/>
                  </a:lnTo>
                  <a:lnTo>
                    <a:pt x="187" y="1406"/>
                  </a:lnTo>
                  <a:lnTo>
                    <a:pt x="188" y="1057"/>
                  </a:lnTo>
                  <a:lnTo>
                    <a:pt x="189" y="664"/>
                  </a:lnTo>
                  <a:lnTo>
                    <a:pt x="189" y="378"/>
                  </a:lnTo>
                  <a:lnTo>
                    <a:pt x="190" y="306"/>
                  </a:lnTo>
                  <a:lnTo>
                    <a:pt x="192" y="430"/>
                  </a:lnTo>
                  <a:lnTo>
                    <a:pt x="193" y="640"/>
                  </a:lnTo>
                  <a:lnTo>
                    <a:pt x="193" y="840"/>
                  </a:lnTo>
                  <a:lnTo>
                    <a:pt x="194" y="988"/>
                  </a:lnTo>
                  <a:lnTo>
                    <a:pt x="195" y="1083"/>
                  </a:lnTo>
                  <a:lnTo>
                    <a:pt x="197" y="1143"/>
                  </a:lnTo>
                  <a:lnTo>
                    <a:pt x="197" y="1180"/>
                  </a:lnTo>
                  <a:lnTo>
                    <a:pt x="198" y="1205"/>
                  </a:lnTo>
                  <a:lnTo>
                    <a:pt x="199" y="1222"/>
                  </a:lnTo>
                  <a:lnTo>
                    <a:pt x="200" y="1236"/>
                  </a:lnTo>
                  <a:lnTo>
                    <a:pt x="200" y="1246"/>
                  </a:lnTo>
                  <a:lnTo>
                    <a:pt x="202" y="1253"/>
                  </a:lnTo>
                  <a:lnTo>
                    <a:pt x="203" y="1260"/>
                  </a:lnTo>
                  <a:lnTo>
                    <a:pt x="204" y="1265"/>
                  </a:lnTo>
                  <a:lnTo>
                    <a:pt x="204" y="1268"/>
                  </a:lnTo>
                  <a:lnTo>
                    <a:pt x="205" y="1269"/>
                  </a:lnTo>
                  <a:lnTo>
                    <a:pt x="207" y="1267"/>
                  </a:lnTo>
                  <a:lnTo>
                    <a:pt x="208" y="1260"/>
                  </a:lnTo>
                  <a:lnTo>
                    <a:pt x="208" y="1248"/>
                  </a:lnTo>
                  <a:lnTo>
                    <a:pt x="209" y="1238"/>
                  </a:lnTo>
                  <a:lnTo>
                    <a:pt x="210" y="1235"/>
                  </a:lnTo>
                  <a:lnTo>
                    <a:pt x="211" y="1238"/>
                  </a:lnTo>
                  <a:lnTo>
                    <a:pt x="211" y="1247"/>
                  </a:lnTo>
                  <a:lnTo>
                    <a:pt x="213" y="1258"/>
                  </a:lnTo>
                  <a:lnTo>
                    <a:pt x="214" y="1266"/>
                  </a:lnTo>
                  <a:lnTo>
                    <a:pt x="215" y="1272"/>
                  </a:lnTo>
                  <a:lnTo>
                    <a:pt x="215" y="1274"/>
                  </a:lnTo>
                  <a:lnTo>
                    <a:pt x="216" y="1277"/>
                  </a:lnTo>
                  <a:lnTo>
                    <a:pt x="218" y="1278"/>
                  </a:lnTo>
                  <a:lnTo>
                    <a:pt x="219" y="1278"/>
                  </a:lnTo>
                  <a:lnTo>
                    <a:pt x="219" y="1278"/>
                  </a:lnTo>
                  <a:lnTo>
                    <a:pt x="220" y="1279"/>
                  </a:lnTo>
                  <a:lnTo>
                    <a:pt x="221" y="1279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4" y="1279"/>
                  </a:lnTo>
                  <a:lnTo>
                    <a:pt x="225" y="1279"/>
                  </a:lnTo>
                  <a:lnTo>
                    <a:pt x="226" y="1278"/>
                  </a:lnTo>
                  <a:lnTo>
                    <a:pt x="228" y="1277"/>
                  </a:lnTo>
                  <a:lnTo>
                    <a:pt x="228" y="1276"/>
                  </a:lnTo>
                  <a:lnTo>
                    <a:pt x="229" y="1273"/>
                  </a:lnTo>
                  <a:lnTo>
                    <a:pt x="230" y="1269"/>
                  </a:lnTo>
                  <a:lnTo>
                    <a:pt x="231" y="1263"/>
                  </a:lnTo>
                  <a:lnTo>
                    <a:pt x="231" y="1257"/>
                  </a:lnTo>
                  <a:lnTo>
                    <a:pt x="233" y="1252"/>
                  </a:lnTo>
                  <a:lnTo>
                    <a:pt x="234" y="1248"/>
                  </a:lnTo>
                  <a:lnTo>
                    <a:pt x="235" y="1246"/>
                  </a:lnTo>
                  <a:lnTo>
                    <a:pt x="235" y="1236"/>
                  </a:lnTo>
                  <a:lnTo>
                    <a:pt x="236" y="1191"/>
                  </a:lnTo>
                  <a:lnTo>
                    <a:pt x="238" y="1086"/>
                  </a:lnTo>
                  <a:lnTo>
                    <a:pt x="239" y="892"/>
                  </a:lnTo>
                  <a:lnTo>
                    <a:pt x="239" y="656"/>
                  </a:lnTo>
                  <a:lnTo>
                    <a:pt x="240" y="481"/>
                  </a:lnTo>
                  <a:lnTo>
                    <a:pt x="241" y="459"/>
                  </a:lnTo>
                  <a:lnTo>
                    <a:pt x="243" y="603"/>
                  </a:lnTo>
                  <a:lnTo>
                    <a:pt x="243" y="837"/>
                  </a:lnTo>
                  <a:lnTo>
                    <a:pt x="244" y="1063"/>
                  </a:lnTo>
                  <a:lnTo>
                    <a:pt x="245" y="1215"/>
                  </a:lnTo>
                  <a:lnTo>
                    <a:pt x="246" y="1298"/>
                  </a:lnTo>
                  <a:lnTo>
                    <a:pt x="246" y="1325"/>
                  </a:lnTo>
                  <a:lnTo>
                    <a:pt x="247" y="1328"/>
                  </a:lnTo>
                  <a:lnTo>
                    <a:pt x="249" y="1322"/>
                  </a:lnTo>
                  <a:lnTo>
                    <a:pt x="250" y="1315"/>
                  </a:lnTo>
                  <a:lnTo>
                    <a:pt x="250" y="1309"/>
                  </a:lnTo>
                  <a:lnTo>
                    <a:pt x="251" y="1304"/>
                  </a:lnTo>
                  <a:lnTo>
                    <a:pt x="252" y="1302"/>
                  </a:lnTo>
                  <a:lnTo>
                    <a:pt x="254" y="1299"/>
                  </a:lnTo>
                  <a:lnTo>
                    <a:pt x="254" y="1298"/>
                  </a:lnTo>
                  <a:lnTo>
                    <a:pt x="255" y="1296"/>
                  </a:lnTo>
                  <a:lnTo>
                    <a:pt x="256" y="1292"/>
                  </a:lnTo>
                  <a:lnTo>
                    <a:pt x="257" y="1289"/>
                  </a:lnTo>
                  <a:lnTo>
                    <a:pt x="257" y="1287"/>
                  </a:lnTo>
                  <a:lnTo>
                    <a:pt x="259" y="1284"/>
                  </a:lnTo>
                  <a:lnTo>
                    <a:pt x="260" y="1283"/>
                  </a:lnTo>
                  <a:lnTo>
                    <a:pt x="261" y="1283"/>
                  </a:lnTo>
                  <a:lnTo>
                    <a:pt x="261" y="1282"/>
                  </a:lnTo>
                  <a:lnTo>
                    <a:pt x="262" y="1281"/>
                  </a:lnTo>
                  <a:lnTo>
                    <a:pt x="264" y="1281"/>
                  </a:lnTo>
                  <a:lnTo>
                    <a:pt x="265" y="1279"/>
                  </a:lnTo>
                  <a:lnTo>
                    <a:pt x="265" y="1279"/>
                  </a:lnTo>
                  <a:lnTo>
                    <a:pt x="266" y="1279"/>
                  </a:lnTo>
                  <a:lnTo>
                    <a:pt x="267" y="1281"/>
                  </a:lnTo>
                  <a:lnTo>
                    <a:pt x="269" y="1281"/>
                  </a:lnTo>
                  <a:lnTo>
                    <a:pt x="269" y="1282"/>
                  </a:lnTo>
                  <a:lnTo>
                    <a:pt x="270" y="1282"/>
                  </a:lnTo>
                  <a:lnTo>
                    <a:pt x="271" y="1282"/>
                  </a:lnTo>
                  <a:lnTo>
                    <a:pt x="272" y="1282"/>
                  </a:lnTo>
                  <a:lnTo>
                    <a:pt x="272" y="1282"/>
                  </a:lnTo>
                  <a:lnTo>
                    <a:pt x="274" y="1282"/>
                  </a:lnTo>
                  <a:lnTo>
                    <a:pt x="275" y="1281"/>
                  </a:lnTo>
                  <a:lnTo>
                    <a:pt x="276" y="1281"/>
                  </a:lnTo>
                  <a:lnTo>
                    <a:pt x="276" y="1281"/>
                  </a:lnTo>
                  <a:lnTo>
                    <a:pt x="277" y="1281"/>
                  </a:lnTo>
                  <a:lnTo>
                    <a:pt x="279" y="1281"/>
                  </a:lnTo>
                  <a:lnTo>
                    <a:pt x="280" y="1282"/>
                  </a:lnTo>
                  <a:lnTo>
                    <a:pt x="281" y="1282"/>
                  </a:lnTo>
                  <a:lnTo>
                    <a:pt x="281" y="1282"/>
                  </a:lnTo>
                  <a:lnTo>
                    <a:pt x="282" y="1281"/>
                  </a:lnTo>
                  <a:lnTo>
                    <a:pt x="283" y="1279"/>
                  </a:lnTo>
                  <a:lnTo>
                    <a:pt x="285" y="1278"/>
                  </a:lnTo>
                  <a:lnTo>
                    <a:pt x="285" y="1277"/>
                  </a:lnTo>
                  <a:lnTo>
                    <a:pt x="286" y="1279"/>
                  </a:lnTo>
                  <a:lnTo>
                    <a:pt x="287" y="1282"/>
                  </a:lnTo>
                  <a:lnTo>
                    <a:pt x="288" y="1283"/>
                  </a:lnTo>
                  <a:lnTo>
                    <a:pt x="288" y="1283"/>
                  </a:lnTo>
                  <a:lnTo>
                    <a:pt x="290" y="1281"/>
                  </a:lnTo>
                  <a:lnTo>
                    <a:pt x="291" y="1279"/>
                  </a:lnTo>
                  <a:lnTo>
                    <a:pt x="292" y="1278"/>
                  </a:lnTo>
                  <a:lnTo>
                    <a:pt x="292" y="1276"/>
                  </a:lnTo>
                  <a:lnTo>
                    <a:pt x="293" y="1273"/>
                  </a:lnTo>
                  <a:lnTo>
                    <a:pt x="295" y="1272"/>
                  </a:lnTo>
                  <a:lnTo>
                    <a:pt x="296" y="1274"/>
                  </a:lnTo>
                  <a:lnTo>
                    <a:pt x="296" y="1284"/>
                  </a:lnTo>
                  <a:lnTo>
                    <a:pt x="297" y="1299"/>
                  </a:lnTo>
                  <a:lnTo>
                    <a:pt x="298" y="1312"/>
                  </a:lnTo>
                  <a:lnTo>
                    <a:pt x="300" y="1312"/>
                  </a:lnTo>
                  <a:lnTo>
                    <a:pt x="300" y="1296"/>
                  </a:lnTo>
                  <a:lnTo>
                    <a:pt x="301" y="1268"/>
                  </a:lnTo>
                  <a:lnTo>
                    <a:pt x="302" y="1235"/>
                  </a:lnTo>
                  <a:lnTo>
                    <a:pt x="303" y="1195"/>
                  </a:lnTo>
                  <a:lnTo>
                    <a:pt x="303" y="1142"/>
                  </a:lnTo>
                  <a:lnTo>
                    <a:pt x="305" y="1070"/>
                  </a:lnTo>
                  <a:lnTo>
                    <a:pt x="306" y="991"/>
                  </a:lnTo>
                  <a:lnTo>
                    <a:pt x="307" y="926"/>
                  </a:lnTo>
                  <a:lnTo>
                    <a:pt x="307" y="891"/>
                  </a:lnTo>
                  <a:lnTo>
                    <a:pt x="308" y="897"/>
                  </a:lnTo>
                  <a:lnTo>
                    <a:pt x="310" y="937"/>
                  </a:lnTo>
                  <a:lnTo>
                    <a:pt x="311" y="998"/>
                  </a:lnTo>
                  <a:lnTo>
                    <a:pt x="311" y="1065"/>
                  </a:lnTo>
                  <a:lnTo>
                    <a:pt x="312" y="1124"/>
                  </a:lnTo>
                  <a:lnTo>
                    <a:pt x="313" y="1171"/>
                  </a:lnTo>
                  <a:lnTo>
                    <a:pt x="315" y="1206"/>
                  </a:lnTo>
                  <a:lnTo>
                    <a:pt x="315" y="1230"/>
                  </a:lnTo>
                  <a:lnTo>
                    <a:pt x="316" y="1243"/>
                  </a:lnTo>
                  <a:lnTo>
                    <a:pt x="317" y="1252"/>
                  </a:lnTo>
                  <a:lnTo>
                    <a:pt x="318" y="1257"/>
                  </a:lnTo>
                  <a:lnTo>
                    <a:pt x="318" y="1260"/>
                  </a:lnTo>
                  <a:lnTo>
                    <a:pt x="319" y="1262"/>
                  </a:lnTo>
                  <a:lnTo>
                    <a:pt x="321" y="1265"/>
                  </a:lnTo>
                  <a:lnTo>
                    <a:pt x="322" y="1267"/>
                  </a:lnTo>
                  <a:lnTo>
                    <a:pt x="322" y="1269"/>
                  </a:lnTo>
                  <a:lnTo>
                    <a:pt x="323" y="1272"/>
                  </a:lnTo>
                  <a:lnTo>
                    <a:pt x="324" y="1276"/>
                  </a:lnTo>
                  <a:lnTo>
                    <a:pt x="326" y="1278"/>
                  </a:lnTo>
                  <a:lnTo>
                    <a:pt x="326" y="1281"/>
                  </a:lnTo>
                  <a:lnTo>
                    <a:pt x="327" y="1282"/>
                  </a:lnTo>
                  <a:lnTo>
                    <a:pt x="328" y="1281"/>
                  </a:lnTo>
                  <a:lnTo>
                    <a:pt x="329" y="1276"/>
                  </a:lnTo>
                  <a:lnTo>
                    <a:pt x="329" y="1265"/>
                  </a:lnTo>
                  <a:lnTo>
                    <a:pt x="331" y="1245"/>
                  </a:lnTo>
                  <a:lnTo>
                    <a:pt x="332" y="1212"/>
                  </a:lnTo>
                  <a:lnTo>
                    <a:pt x="333" y="1179"/>
                  </a:lnTo>
                  <a:lnTo>
                    <a:pt x="333" y="1168"/>
                  </a:lnTo>
                  <a:lnTo>
                    <a:pt x="334" y="1191"/>
                  </a:lnTo>
                  <a:lnTo>
                    <a:pt x="336" y="1237"/>
                  </a:lnTo>
                  <a:lnTo>
                    <a:pt x="337" y="1281"/>
                  </a:lnTo>
                  <a:lnTo>
                    <a:pt x="338" y="1305"/>
                  </a:lnTo>
                  <a:lnTo>
                    <a:pt x="338" y="1314"/>
                  </a:lnTo>
                  <a:lnTo>
                    <a:pt x="339" y="1315"/>
                  </a:lnTo>
                  <a:lnTo>
                    <a:pt x="341" y="1313"/>
                  </a:lnTo>
                  <a:lnTo>
                    <a:pt x="342" y="1310"/>
                  </a:lnTo>
                  <a:lnTo>
                    <a:pt x="342" y="1307"/>
                  </a:lnTo>
                  <a:lnTo>
                    <a:pt x="343" y="1303"/>
                  </a:lnTo>
                  <a:lnTo>
                    <a:pt x="344" y="1299"/>
                  </a:lnTo>
                  <a:lnTo>
                    <a:pt x="346" y="1297"/>
                  </a:lnTo>
                  <a:lnTo>
                    <a:pt x="346" y="1293"/>
                  </a:lnTo>
                  <a:lnTo>
                    <a:pt x="347" y="1289"/>
                  </a:lnTo>
                  <a:lnTo>
                    <a:pt x="348" y="1286"/>
                  </a:lnTo>
                  <a:lnTo>
                    <a:pt x="349" y="1282"/>
                  </a:lnTo>
                  <a:lnTo>
                    <a:pt x="349" y="1277"/>
                  </a:lnTo>
                  <a:lnTo>
                    <a:pt x="351" y="1272"/>
                  </a:lnTo>
                  <a:lnTo>
                    <a:pt x="352" y="1267"/>
                  </a:lnTo>
                  <a:lnTo>
                    <a:pt x="353" y="1265"/>
                  </a:lnTo>
                  <a:lnTo>
                    <a:pt x="353" y="1265"/>
                  </a:lnTo>
                  <a:lnTo>
                    <a:pt x="354" y="1266"/>
                  </a:lnTo>
                  <a:lnTo>
                    <a:pt x="355" y="1269"/>
                  </a:lnTo>
                  <a:lnTo>
                    <a:pt x="357" y="1273"/>
                  </a:lnTo>
                  <a:lnTo>
                    <a:pt x="357" y="1278"/>
                  </a:lnTo>
                  <a:lnTo>
                    <a:pt x="358" y="1281"/>
                  </a:lnTo>
                  <a:lnTo>
                    <a:pt x="359" y="1283"/>
                  </a:lnTo>
                  <a:lnTo>
                    <a:pt x="360" y="1284"/>
                  </a:lnTo>
                  <a:lnTo>
                    <a:pt x="360" y="1283"/>
                  </a:lnTo>
                  <a:lnTo>
                    <a:pt x="362" y="1281"/>
                  </a:lnTo>
                  <a:lnTo>
                    <a:pt x="363" y="1277"/>
                  </a:lnTo>
                  <a:lnTo>
                    <a:pt x="364" y="1269"/>
                  </a:lnTo>
                  <a:lnTo>
                    <a:pt x="364" y="1261"/>
                  </a:lnTo>
                  <a:lnTo>
                    <a:pt x="365" y="1253"/>
                  </a:lnTo>
                  <a:lnTo>
                    <a:pt x="367" y="1248"/>
                  </a:lnTo>
                  <a:lnTo>
                    <a:pt x="368" y="1250"/>
                  </a:lnTo>
                  <a:lnTo>
                    <a:pt x="368" y="1255"/>
                  </a:lnTo>
                  <a:lnTo>
                    <a:pt x="369" y="1260"/>
                  </a:lnTo>
                  <a:lnTo>
                    <a:pt x="370" y="1265"/>
                  </a:lnTo>
                  <a:lnTo>
                    <a:pt x="372" y="1266"/>
                  </a:lnTo>
                  <a:lnTo>
                    <a:pt x="372" y="1266"/>
                  </a:lnTo>
                  <a:lnTo>
                    <a:pt x="373" y="1265"/>
                  </a:lnTo>
                  <a:lnTo>
                    <a:pt x="374" y="1263"/>
                  </a:lnTo>
                  <a:lnTo>
                    <a:pt x="375" y="1262"/>
                  </a:lnTo>
                  <a:lnTo>
                    <a:pt x="375" y="1263"/>
                  </a:lnTo>
                  <a:lnTo>
                    <a:pt x="377" y="1265"/>
                  </a:lnTo>
                  <a:lnTo>
                    <a:pt x="378" y="1267"/>
                  </a:lnTo>
                  <a:lnTo>
                    <a:pt x="379" y="1267"/>
                  </a:lnTo>
                  <a:lnTo>
                    <a:pt x="379" y="1265"/>
                  </a:lnTo>
                  <a:lnTo>
                    <a:pt x="380" y="1258"/>
                  </a:lnTo>
                  <a:lnTo>
                    <a:pt x="382" y="1252"/>
                  </a:lnTo>
                  <a:lnTo>
                    <a:pt x="383" y="1248"/>
                  </a:lnTo>
                  <a:lnTo>
                    <a:pt x="383" y="1255"/>
                  </a:lnTo>
                  <a:lnTo>
                    <a:pt x="384" y="1266"/>
                  </a:lnTo>
                  <a:lnTo>
                    <a:pt x="385" y="1277"/>
                  </a:lnTo>
                  <a:lnTo>
                    <a:pt x="387" y="1283"/>
                  </a:lnTo>
                  <a:lnTo>
                    <a:pt x="387" y="1279"/>
                  </a:lnTo>
                  <a:lnTo>
                    <a:pt x="388" y="1265"/>
                  </a:lnTo>
                  <a:lnTo>
                    <a:pt x="389" y="1243"/>
                  </a:lnTo>
                  <a:lnTo>
                    <a:pt x="390" y="1231"/>
                  </a:lnTo>
                  <a:lnTo>
                    <a:pt x="390" y="1236"/>
                  </a:lnTo>
                  <a:lnTo>
                    <a:pt x="391" y="1253"/>
                  </a:lnTo>
                  <a:lnTo>
                    <a:pt x="393" y="1269"/>
                  </a:lnTo>
                  <a:lnTo>
                    <a:pt x="394" y="1279"/>
                  </a:lnTo>
                  <a:lnTo>
                    <a:pt x="395" y="1284"/>
                  </a:lnTo>
                  <a:lnTo>
                    <a:pt x="395" y="1286"/>
                  </a:lnTo>
                  <a:lnTo>
                    <a:pt x="396" y="1287"/>
                  </a:lnTo>
                  <a:lnTo>
                    <a:pt x="398" y="1287"/>
                  </a:lnTo>
                  <a:lnTo>
                    <a:pt x="399" y="1287"/>
                  </a:lnTo>
                  <a:lnTo>
                    <a:pt x="399" y="1287"/>
                  </a:lnTo>
                  <a:lnTo>
                    <a:pt x="400" y="1287"/>
                  </a:lnTo>
                  <a:lnTo>
                    <a:pt x="401" y="1286"/>
                  </a:lnTo>
                  <a:lnTo>
                    <a:pt x="403" y="1286"/>
                  </a:lnTo>
                  <a:lnTo>
                    <a:pt x="403" y="1284"/>
                  </a:lnTo>
                  <a:lnTo>
                    <a:pt x="404" y="1284"/>
                  </a:lnTo>
                  <a:lnTo>
                    <a:pt x="405" y="1284"/>
                  </a:lnTo>
                  <a:lnTo>
                    <a:pt x="406" y="1284"/>
                  </a:lnTo>
                  <a:lnTo>
                    <a:pt x="406" y="1284"/>
                  </a:lnTo>
                  <a:lnTo>
                    <a:pt x="408" y="1284"/>
                  </a:lnTo>
                  <a:lnTo>
                    <a:pt x="409" y="1284"/>
                  </a:lnTo>
                  <a:lnTo>
                    <a:pt x="410" y="1284"/>
                  </a:lnTo>
                  <a:lnTo>
                    <a:pt x="410" y="1284"/>
                  </a:lnTo>
                  <a:lnTo>
                    <a:pt x="411" y="1284"/>
                  </a:lnTo>
                  <a:lnTo>
                    <a:pt x="413" y="1284"/>
                  </a:lnTo>
                  <a:lnTo>
                    <a:pt x="414" y="1284"/>
                  </a:lnTo>
                  <a:lnTo>
                    <a:pt x="414" y="1284"/>
                  </a:lnTo>
                  <a:lnTo>
                    <a:pt x="415" y="1283"/>
                  </a:lnTo>
                  <a:lnTo>
                    <a:pt x="416" y="1283"/>
                  </a:lnTo>
                  <a:lnTo>
                    <a:pt x="418" y="1283"/>
                  </a:lnTo>
                  <a:lnTo>
                    <a:pt x="418" y="1282"/>
                  </a:lnTo>
                  <a:lnTo>
                    <a:pt x="419" y="1281"/>
                  </a:lnTo>
                  <a:lnTo>
                    <a:pt x="420" y="1279"/>
                  </a:lnTo>
                  <a:lnTo>
                    <a:pt x="421" y="1277"/>
                  </a:lnTo>
                  <a:lnTo>
                    <a:pt x="421" y="1277"/>
                  </a:lnTo>
                  <a:lnTo>
                    <a:pt x="423" y="1276"/>
                  </a:lnTo>
                  <a:lnTo>
                    <a:pt x="424" y="1277"/>
                  </a:lnTo>
                  <a:lnTo>
                    <a:pt x="425" y="1277"/>
                  </a:lnTo>
                  <a:lnTo>
                    <a:pt x="425" y="1273"/>
                  </a:lnTo>
                  <a:lnTo>
                    <a:pt x="426" y="1266"/>
                  </a:lnTo>
                  <a:lnTo>
                    <a:pt x="427" y="1252"/>
                  </a:lnTo>
                  <a:lnTo>
                    <a:pt x="429" y="1235"/>
                  </a:lnTo>
                  <a:lnTo>
                    <a:pt x="429" y="1216"/>
                  </a:lnTo>
                  <a:lnTo>
                    <a:pt x="430" y="1196"/>
                  </a:lnTo>
                  <a:lnTo>
                    <a:pt x="431" y="1183"/>
                  </a:lnTo>
                  <a:lnTo>
                    <a:pt x="432" y="1184"/>
                  </a:lnTo>
                  <a:lnTo>
                    <a:pt x="432" y="1211"/>
                  </a:lnTo>
                  <a:lnTo>
                    <a:pt x="434" y="1251"/>
                  </a:lnTo>
                  <a:lnTo>
                    <a:pt x="435" y="1288"/>
                  </a:lnTo>
                  <a:lnTo>
                    <a:pt x="436" y="1312"/>
                  </a:lnTo>
                  <a:lnTo>
                    <a:pt x="436" y="1322"/>
                  </a:lnTo>
                  <a:lnTo>
                    <a:pt x="437" y="1324"/>
                  </a:lnTo>
                  <a:lnTo>
                    <a:pt x="439" y="1323"/>
                  </a:lnTo>
                  <a:lnTo>
                    <a:pt x="440" y="1322"/>
                  </a:lnTo>
                  <a:lnTo>
                    <a:pt x="440" y="1319"/>
                  </a:lnTo>
                  <a:lnTo>
                    <a:pt x="441" y="1315"/>
                  </a:lnTo>
                  <a:lnTo>
                    <a:pt x="442" y="1312"/>
                  </a:lnTo>
                  <a:lnTo>
                    <a:pt x="444" y="1308"/>
                  </a:lnTo>
                  <a:lnTo>
                    <a:pt x="444" y="1303"/>
                  </a:lnTo>
                  <a:lnTo>
                    <a:pt x="445" y="1299"/>
                  </a:lnTo>
                  <a:lnTo>
                    <a:pt x="446" y="1296"/>
                  </a:lnTo>
                  <a:lnTo>
                    <a:pt x="447" y="1292"/>
                  </a:lnTo>
                  <a:lnTo>
                    <a:pt x="449" y="1288"/>
                  </a:lnTo>
                  <a:lnTo>
                    <a:pt x="449" y="1287"/>
                  </a:lnTo>
                  <a:lnTo>
                    <a:pt x="450" y="1284"/>
                  </a:lnTo>
                  <a:lnTo>
                    <a:pt x="451" y="1283"/>
                  </a:lnTo>
                  <a:lnTo>
                    <a:pt x="452" y="1282"/>
                  </a:lnTo>
                  <a:lnTo>
                    <a:pt x="452" y="1282"/>
                  </a:lnTo>
                  <a:lnTo>
                    <a:pt x="454" y="1281"/>
                  </a:lnTo>
                  <a:lnTo>
                    <a:pt x="455" y="1281"/>
                  </a:lnTo>
                  <a:lnTo>
                    <a:pt x="456" y="1279"/>
                  </a:lnTo>
                  <a:lnTo>
                    <a:pt x="456" y="1279"/>
                  </a:lnTo>
                  <a:lnTo>
                    <a:pt x="457" y="1278"/>
                  </a:lnTo>
                  <a:lnTo>
                    <a:pt x="459" y="1277"/>
                  </a:lnTo>
                  <a:lnTo>
                    <a:pt x="460" y="1276"/>
                  </a:lnTo>
                  <a:lnTo>
                    <a:pt x="460" y="1274"/>
                  </a:lnTo>
                  <a:lnTo>
                    <a:pt x="461" y="1273"/>
                  </a:lnTo>
                  <a:lnTo>
                    <a:pt x="462" y="1272"/>
                  </a:lnTo>
                  <a:lnTo>
                    <a:pt x="463" y="1272"/>
                  </a:lnTo>
                  <a:lnTo>
                    <a:pt x="463" y="1271"/>
                  </a:lnTo>
                  <a:lnTo>
                    <a:pt x="465" y="1269"/>
                  </a:lnTo>
                  <a:lnTo>
                    <a:pt x="466" y="1268"/>
                  </a:lnTo>
                  <a:lnTo>
                    <a:pt x="467" y="1268"/>
                  </a:lnTo>
                  <a:lnTo>
                    <a:pt x="467" y="1267"/>
                  </a:lnTo>
                  <a:lnTo>
                    <a:pt x="468" y="1266"/>
                  </a:lnTo>
                  <a:lnTo>
                    <a:pt x="470" y="1265"/>
                  </a:lnTo>
                  <a:lnTo>
                    <a:pt x="471" y="1263"/>
                  </a:lnTo>
                  <a:lnTo>
                    <a:pt x="471" y="1262"/>
                  </a:lnTo>
                  <a:lnTo>
                    <a:pt x="472" y="1262"/>
                  </a:lnTo>
                  <a:lnTo>
                    <a:pt x="473" y="1262"/>
                  </a:lnTo>
                  <a:lnTo>
                    <a:pt x="475" y="1262"/>
                  </a:lnTo>
                  <a:lnTo>
                    <a:pt x="475" y="1263"/>
                  </a:lnTo>
                  <a:lnTo>
                    <a:pt x="476" y="1263"/>
                  </a:lnTo>
                  <a:lnTo>
                    <a:pt x="477" y="1265"/>
                  </a:lnTo>
                  <a:lnTo>
                    <a:pt x="478" y="1266"/>
                  </a:lnTo>
                  <a:lnTo>
                    <a:pt x="478" y="1268"/>
                  </a:lnTo>
                  <a:lnTo>
                    <a:pt x="480" y="1271"/>
                  </a:lnTo>
                  <a:lnTo>
                    <a:pt x="481" y="1274"/>
                  </a:lnTo>
                  <a:lnTo>
                    <a:pt x="482" y="1277"/>
                  </a:lnTo>
                  <a:lnTo>
                    <a:pt x="482" y="1279"/>
                  </a:lnTo>
                  <a:lnTo>
                    <a:pt x="483" y="1281"/>
                  </a:lnTo>
                  <a:lnTo>
                    <a:pt x="485" y="1281"/>
                  </a:lnTo>
                  <a:lnTo>
                    <a:pt x="486" y="1282"/>
                  </a:lnTo>
                  <a:lnTo>
                    <a:pt x="486" y="1282"/>
                  </a:lnTo>
                  <a:lnTo>
                    <a:pt x="487" y="1282"/>
                  </a:lnTo>
                  <a:lnTo>
                    <a:pt x="488" y="1283"/>
                  </a:lnTo>
                  <a:lnTo>
                    <a:pt x="490" y="1283"/>
                  </a:lnTo>
                  <a:lnTo>
                    <a:pt x="490" y="1283"/>
                  </a:lnTo>
                  <a:lnTo>
                    <a:pt x="491" y="1284"/>
                  </a:lnTo>
                  <a:lnTo>
                    <a:pt x="492" y="1284"/>
                  </a:lnTo>
                  <a:lnTo>
                    <a:pt x="493" y="1286"/>
                  </a:lnTo>
                  <a:lnTo>
                    <a:pt x="493" y="1286"/>
                  </a:lnTo>
                  <a:lnTo>
                    <a:pt x="495" y="1286"/>
                  </a:lnTo>
                  <a:lnTo>
                    <a:pt x="496" y="1286"/>
                  </a:lnTo>
                  <a:lnTo>
                    <a:pt x="497" y="1284"/>
                  </a:lnTo>
                  <a:lnTo>
                    <a:pt x="497" y="1283"/>
                  </a:lnTo>
                  <a:lnTo>
                    <a:pt x="498" y="1279"/>
                  </a:lnTo>
                  <a:lnTo>
                    <a:pt x="499" y="1271"/>
                  </a:lnTo>
                  <a:lnTo>
                    <a:pt x="501" y="1257"/>
                  </a:lnTo>
                  <a:lnTo>
                    <a:pt x="501" y="1232"/>
                  </a:lnTo>
                  <a:lnTo>
                    <a:pt x="502" y="1196"/>
                  </a:lnTo>
                  <a:lnTo>
                    <a:pt x="503" y="1150"/>
                  </a:lnTo>
                  <a:lnTo>
                    <a:pt x="504" y="1098"/>
                  </a:lnTo>
                  <a:lnTo>
                    <a:pt x="506" y="1045"/>
                  </a:lnTo>
                  <a:lnTo>
                    <a:pt x="506" y="1012"/>
                  </a:lnTo>
                  <a:lnTo>
                    <a:pt x="507" y="975"/>
                  </a:lnTo>
                  <a:lnTo>
                    <a:pt x="508" y="957"/>
                  </a:lnTo>
                  <a:lnTo>
                    <a:pt x="509" y="957"/>
                  </a:lnTo>
                  <a:lnTo>
                    <a:pt x="509" y="976"/>
                  </a:lnTo>
                  <a:lnTo>
                    <a:pt x="511" y="1009"/>
                  </a:lnTo>
                  <a:lnTo>
                    <a:pt x="512" y="1050"/>
                  </a:lnTo>
                  <a:lnTo>
                    <a:pt x="513" y="1092"/>
                  </a:lnTo>
                  <a:lnTo>
                    <a:pt x="513" y="1132"/>
                  </a:lnTo>
                  <a:lnTo>
                    <a:pt x="514" y="1165"/>
                  </a:lnTo>
                  <a:lnTo>
                    <a:pt x="516" y="1194"/>
                  </a:lnTo>
                  <a:lnTo>
                    <a:pt x="517" y="1217"/>
                  </a:lnTo>
                  <a:lnTo>
                    <a:pt x="517" y="1235"/>
                  </a:lnTo>
                  <a:lnTo>
                    <a:pt x="518" y="1248"/>
                  </a:lnTo>
                  <a:lnTo>
                    <a:pt x="519" y="1258"/>
                  </a:lnTo>
                  <a:lnTo>
                    <a:pt x="521" y="1265"/>
                  </a:lnTo>
                  <a:lnTo>
                    <a:pt x="521" y="1269"/>
                  </a:lnTo>
                  <a:lnTo>
                    <a:pt x="522" y="1272"/>
                  </a:lnTo>
                  <a:lnTo>
                    <a:pt x="523" y="1274"/>
                  </a:lnTo>
                  <a:lnTo>
                    <a:pt x="524" y="1274"/>
                  </a:lnTo>
                  <a:lnTo>
                    <a:pt x="524" y="1276"/>
                  </a:lnTo>
                  <a:lnTo>
                    <a:pt x="526" y="1276"/>
                  </a:lnTo>
                  <a:lnTo>
                    <a:pt x="527" y="1277"/>
                  </a:lnTo>
                  <a:lnTo>
                    <a:pt x="528" y="1277"/>
                  </a:lnTo>
                  <a:lnTo>
                    <a:pt x="528" y="1278"/>
                  </a:lnTo>
                  <a:lnTo>
                    <a:pt x="529" y="1278"/>
                  </a:lnTo>
                  <a:lnTo>
                    <a:pt x="531" y="1279"/>
                  </a:lnTo>
                  <a:lnTo>
                    <a:pt x="532" y="1281"/>
                  </a:lnTo>
                  <a:lnTo>
                    <a:pt x="532" y="1281"/>
                  </a:lnTo>
                  <a:lnTo>
                    <a:pt x="533" y="1281"/>
                  </a:lnTo>
                  <a:lnTo>
                    <a:pt x="534" y="1279"/>
                  </a:lnTo>
                  <a:lnTo>
                    <a:pt x="535" y="1278"/>
                  </a:lnTo>
                  <a:lnTo>
                    <a:pt x="535" y="1278"/>
                  </a:lnTo>
                  <a:lnTo>
                    <a:pt x="537" y="1277"/>
                  </a:lnTo>
                  <a:lnTo>
                    <a:pt x="538" y="1277"/>
                  </a:lnTo>
                  <a:lnTo>
                    <a:pt x="539" y="1277"/>
                  </a:lnTo>
                  <a:lnTo>
                    <a:pt x="539" y="1277"/>
                  </a:lnTo>
                  <a:lnTo>
                    <a:pt x="540" y="1277"/>
                  </a:lnTo>
                  <a:lnTo>
                    <a:pt x="542" y="1277"/>
                  </a:lnTo>
                  <a:lnTo>
                    <a:pt x="543" y="1277"/>
                  </a:lnTo>
                  <a:lnTo>
                    <a:pt x="543" y="1276"/>
                  </a:lnTo>
                  <a:lnTo>
                    <a:pt x="544" y="1274"/>
                  </a:lnTo>
                  <a:lnTo>
                    <a:pt x="545" y="1274"/>
                  </a:lnTo>
                  <a:lnTo>
                    <a:pt x="547" y="1273"/>
                  </a:lnTo>
                  <a:lnTo>
                    <a:pt x="547" y="1273"/>
                  </a:lnTo>
                  <a:lnTo>
                    <a:pt x="548" y="1273"/>
                  </a:lnTo>
                  <a:lnTo>
                    <a:pt x="549" y="1273"/>
                  </a:lnTo>
                  <a:lnTo>
                    <a:pt x="550" y="1274"/>
                  </a:lnTo>
                  <a:lnTo>
                    <a:pt x="550" y="1276"/>
                  </a:lnTo>
                  <a:lnTo>
                    <a:pt x="552" y="1277"/>
                  </a:lnTo>
                  <a:lnTo>
                    <a:pt x="553" y="1278"/>
                  </a:lnTo>
                  <a:lnTo>
                    <a:pt x="554" y="1279"/>
                  </a:lnTo>
                  <a:lnTo>
                    <a:pt x="554" y="1279"/>
                  </a:lnTo>
                  <a:lnTo>
                    <a:pt x="555" y="1281"/>
                  </a:lnTo>
                  <a:lnTo>
                    <a:pt x="557" y="1282"/>
                  </a:lnTo>
                  <a:lnTo>
                    <a:pt x="558" y="1282"/>
                  </a:lnTo>
                  <a:lnTo>
                    <a:pt x="558" y="1283"/>
                  </a:lnTo>
                  <a:lnTo>
                    <a:pt x="559" y="1283"/>
                  </a:lnTo>
                  <a:lnTo>
                    <a:pt x="560" y="1284"/>
                  </a:lnTo>
                  <a:lnTo>
                    <a:pt x="562" y="1284"/>
                  </a:lnTo>
                  <a:lnTo>
                    <a:pt x="563" y="1284"/>
                  </a:lnTo>
                  <a:lnTo>
                    <a:pt x="563" y="1286"/>
                  </a:lnTo>
                  <a:lnTo>
                    <a:pt x="564" y="1286"/>
                  </a:lnTo>
                  <a:lnTo>
                    <a:pt x="565" y="1286"/>
                  </a:lnTo>
                  <a:lnTo>
                    <a:pt x="567" y="1286"/>
                  </a:lnTo>
                  <a:lnTo>
                    <a:pt x="567" y="1286"/>
                  </a:lnTo>
                  <a:lnTo>
                    <a:pt x="568" y="1286"/>
                  </a:lnTo>
                  <a:lnTo>
                    <a:pt x="569" y="1286"/>
                  </a:lnTo>
                  <a:lnTo>
                    <a:pt x="570" y="1287"/>
                  </a:lnTo>
                  <a:lnTo>
                    <a:pt x="570" y="1287"/>
                  </a:lnTo>
                  <a:lnTo>
                    <a:pt x="571" y="1287"/>
                  </a:lnTo>
                  <a:lnTo>
                    <a:pt x="573" y="1287"/>
                  </a:lnTo>
                  <a:lnTo>
                    <a:pt x="574" y="1287"/>
                  </a:lnTo>
                  <a:lnTo>
                    <a:pt x="574" y="1287"/>
                  </a:lnTo>
                  <a:lnTo>
                    <a:pt x="575" y="1286"/>
                  </a:lnTo>
                  <a:lnTo>
                    <a:pt x="576" y="1286"/>
                  </a:lnTo>
                  <a:lnTo>
                    <a:pt x="578" y="1286"/>
                  </a:lnTo>
                  <a:lnTo>
                    <a:pt x="578" y="1286"/>
                  </a:lnTo>
                  <a:lnTo>
                    <a:pt x="579" y="1286"/>
                  </a:lnTo>
                  <a:lnTo>
                    <a:pt x="580" y="1286"/>
                  </a:lnTo>
                  <a:lnTo>
                    <a:pt x="581" y="1286"/>
                  </a:lnTo>
                  <a:lnTo>
                    <a:pt x="581" y="1286"/>
                  </a:lnTo>
                  <a:lnTo>
                    <a:pt x="583" y="1286"/>
                  </a:lnTo>
                  <a:lnTo>
                    <a:pt x="584" y="1286"/>
                  </a:lnTo>
                  <a:lnTo>
                    <a:pt x="585" y="1286"/>
                  </a:lnTo>
                  <a:lnTo>
                    <a:pt x="585" y="1286"/>
                  </a:lnTo>
                  <a:lnTo>
                    <a:pt x="586" y="1286"/>
                  </a:lnTo>
                  <a:lnTo>
                    <a:pt x="588" y="1286"/>
                  </a:lnTo>
                  <a:lnTo>
                    <a:pt x="589" y="1286"/>
                  </a:lnTo>
                  <a:lnTo>
                    <a:pt x="589" y="1286"/>
                  </a:lnTo>
                  <a:lnTo>
                    <a:pt x="590" y="1286"/>
                  </a:lnTo>
                  <a:lnTo>
                    <a:pt x="591" y="1286"/>
                  </a:lnTo>
                  <a:lnTo>
                    <a:pt x="593" y="1286"/>
                  </a:lnTo>
                  <a:lnTo>
                    <a:pt x="593" y="1286"/>
                  </a:lnTo>
                  <a:lnTo>
                    <a:pt x="594" y="1286"/>
                  </a:lnTo>
                  <a:lnTo>
                    <a:pt x="595" y="1286"/>
                  </a:lnTo>
                  <a:lnTo>
                    <a:pt x="596" y="1286"/>
                  </a:lnTo>
                  <a:lnTo>
                    <a:pt x="596" y="1286"/>
                  </a:lnTo>
                  <a:lnTo>
                    <a:pt x="598" y="1286"/>
                  </a:lnTo>
                  <a:lnTo>
                    <a:pt x="599" y="1286"/>
                  </a:lnTo>
                  <a:lnTo>
                    <a:pt x="600" y="1286"/>
                  </a:lnTo>
                  <a:lnTo>
                    <a:pt x="600" y="1286"/>
                  </a:lnTo>
                  <a:lnTo>
                    <a:pt x="601" y="1286"/>
                  </a:lnTo>
                  <a:lnTo>
                    <a:pt x="603" y="1286"/>
                  </a:lnTo>
                  <a:lnTo>
                    <a:pt x="604" y="1286"/>
                  </a:lnTo>
                  <a:lnTo>
                    <a:pt x="604" y="1286"/>
                  </a:lnTo>
                  <a:lnTo>
                    <a:pt x="605" y="1286"/>
                  </a:lnTo>
                  <a:lnTo>
                    <a:pt x="606" y="1286"/>
                  </a:lnTo>
                  <a:lnTo>
                    <a:pt x="607" y="1286"/>
                  </a:lnTo>
                  <a:lnTo>
                    <a:pt x="607" y="1286"/>
                  </a:lnTo>
                  <a:lnTo>
                    <a:pt x="609" y="1286"/>
                  </a:lnTo>
                  <a:lnTo>
                    <a:pt x="610" y="1286"/>
                  </a:lnTo>
                  <a:lnTo>
                    <a:pt x="611" y="1286"/>
                  </a:lnTo>
                  <a:lnTo>
                    <a:pt x="611" y="1284"/>
                  </a:lnTo>
                  <a:lnTo>
                    <a:pt x="612" y="1284"/>
                  </a:lnTo>
                  <a:lnTo>
                    <a:pt x="614" y="1284"/>
                  </a:lnTo>
                  <a:lnTo>
                    <a:pt x="615" y="1284"/>
                  </a:lnTo>
                  <a:lnTo>
                    <a:pt x="616" y="1284"/>
                  </a:lnTo>
                  <a:lnTo>
                    <a:pt x="616" y="1283"/>
                  </a:lnTo>
                  <a:lnTo>
                    <a:pt x="617" y="1283"/>
                  </a:lnTo>
                  <a:lnTo>
                    <a:pt x="619" y="1283"/>
                  </a:lnTo>
                  <a:lnTo>
                    <a:pt x="620" y="1282"/>
                  </a:lnTo>
                  <a:lnTo>
                    <a:pt x="620" y="1282"/>
                  </a:lnTo>
                  <a:lnTo>
                    <a:pt x="621" y="1282"/>
                  </a:lnTo>
                  <a:lnTo>
                    <a:pt x="622" y="1281"/>
                  </a:lnTo>
                  <a:lnTo>
                    <a:pt x="624" y="1281"/>
                  </a:lnTo>
                  <a:lnTo>
                    <a:pt x="624" y="1281"/>
                  </a:lnTo>
                  <a:lnTo>
                    <a:pt x="625" y="1281"/>
                  </a:lnTo>
                  <a:lnTo>
                    <a:pt x="626" y="1281"/>
                  </a:lnTo>
                  <a:lnTo>
                    <a:pt x="627" y="1281"/>
                  </a:lnTo>
                  <a:lnTo>
                    <a:pt x="627" y="1281"/>
                  </a:lnTo>
                  <a:lnTo>
                    <a:pt x="629" y="1281"/>
                  </a:lnTo>
                  <a:lnTo>
                    <a:pt x="630" y="1281"/>
                  </a:lnTo>
                  <a:lnTo>
                    <a:pt x="631" y="1281"/>
                  </a:lnTo>
                  <a:lnTo>
                    <a:pt x="631" y="1281"/>
                  </a:lnTo>
                  <a:lnTo>
                    <a:pt x="632" y="1281"/>
                  </a:lnTo>
                  <a:lnTo>
                    <a:pt x="634" y="1282"/>
                  </a:lnTo>
                  <a:lnTo>
                    <a:pt x="635" y="1282"/>
                  </a:lnTo>
                  <a:lnTo>
                    <a:pt x="635" y="1282"/>
                  </a:lnTo>
                  <a:lnTo>
                    <a:pt x="636" y="1283"/>
                  </a:lnTo>
                  <a:lnTo>
                    <a:pt x="637" y="1283"/>
                  </a:lnTo>
                  <a:lnTo>
                    <a:pt x="638" y="1283"/>
                  </a:lnTo>
                  <a:lnTo>
                    <a:pt x="638" y="1284"/>
                  </a:lnTo>
                  <a:lnTo>
                    <a:pt x="640" y="1284"/>
                  </a:lnTo>
                  <a:lnTo>
                    <a:pt x="641" y="1284"/>
                  </a:lnTo>
                  <a:lnTo>
                    <a:pt x="642" y="1286"/>
                  </a:lnTo>
                  <a:lnTo>
                    <a:pt x="642" y="1286"/>
                  </a:lnTo>
                  <a:lnTo>
                    <a:pt x="643" y="1286"/>
                  </a:lnTo>
                  <a:lnTo>
                    <a:pt x="645" y="1286"/>
                  </a:lnTo>
                  <a:lnTo>
                    <a:pt x="646" y="1286"/>
                  </a:lnTo>
                  <a:lnTo>
                    <a:pt x="646" y="1284"/>
                  </a:lnTo>
                  <a:lnTo>
                    <a:pt x="647" y="1283"/>
                  </a:lnTo>
                  <a:lnTo>
                    <a:pt x="648" y="1279"/>
                  </a:lnTo>
                  <a:lnTo>
                    <a:pt x="650" y="1272"/>
                  </a:lnTo>
                  <a:lnTo>
                    <a:pt x="650" y="1262"/>
                  </a:lnTo>
                  <a:lnTo>
                    <a:pt x="651" y="1246"/>
                  </a:lnTo>
                  <a:lnTo>
                    <a:pt x="652" y="1225"/>
                  </a:lnTo>
                  <a:lnTo>
                    <a:pt x="653" y="1201"/>
                  </a:lnTo>
                  <a:lnTo>
                    <a:pt x="653" y="1178"/>
                  </a:lnTo>
                  <a:lnTo>
                    <a:pt x="655" y="1158"/>
                  </a:lnTo>
                  <a:lnTo>
                    <a:pt x="656" y="1145"/>
                  </a:lnTo>
                  <a:lnTo>
                    <a:pt x="657" y="1143"/>
                  </a:lnTo>
                  <a:lnTo>
                    <a:pt x="657" y="1150"/>
                  </a:lnTo>
                  <a:lnTo>
                    <a:pt x="658" y="1165"/>
                  </a:lnTo>
                  <a:lnTo>
                    <a:pt x="660" y="1184"/>
                  </a:lnTo>
                  <a:lnTo>
                    <a:pt x="661" y="1204"/>
                  </a:lnTo>
                  <a:lnTo>
                    <a:pt x="661" y="1222"/>
                  </a:lnTo>
                  <a:lnTo>
                    <a:pt x="662" y="1238"/>
                  </a:lnTo>
                  <a:lnTo>
                    <a:pt x="663" y="1250"/>
                  </a:lnTo>
                  <a:lnTo>
                    <a:pt x="665" y="1258"/>
                  </a:lnTo>
                  <a:lnTo>
                    <a:pt x="665" y="1265"/>
                  </a:lnTo>
                  <a:lnTo>
                    <a:pt x="666" y="1268"/>
                  </a:lnTo>
                  <a:lnTo>
                    <a:pt x="667" y="1271"/>
                  </a:lnTo>
                  <a:lnTo>
                    <a:pt x="668" y="1273"/>
                  </a:lnTo>
                  <a:lnTo>
                    <a:pt x="668" y="1274"/>
                  </a:lnTo>
                  <a:lnTo>
                    <a:pt x="670" y="1274"/>
                  </a:lnTo>
                  <a:lnTo>
                    <a:pt x="671" y="1276"/>
                  </a:lnTo>
                  <a:lnTo>
                    <a:pt x="672" y="1277"/>
                  </a:lnTo>
                  <a:lnTo>
                    <a:pt x="673" y="1277"/>
                  </a:lnTo>
                  <a:lnTo>
                    <a:pt x="673" y="1278"/>
                  </a:lnTo>
                  <a:lnTo>
                    <a:pt x="674" y="1278"/>
                  </a:lnTo>
                  <a:lnTo>
                    <a:pt x="676" y="1279"/>
                  </a:lnTo>
                  <a:lnTo>
                    <a:pt x="677" y="1279"/>
                  </a:lnTo>
                  <a:lnTo>
                    <a:pt x="677" y="1279"/>
                  </a:lnTo>
                  <a:lnTo>
                    <a:pt x="678" y="1281"/>
                  </a:lnTo>
                  <a:lnTo>
                    <a:pt x="679" y="1281"/>
                  </a:lnTo>
                  <a:lnTo>
                    <a:pt x="681" y="1282"/>
                  </a:lnTo>
                  <a:lnTo>
                    <a:pt x="681" y="1283"/>
                  </a:lnTo>
                  <a:lnTo>
                    <a:pt x="682" y="1283"/>
                  </a:lnTo>
                  <a:lnTo>
                    <a:pt x="683" y="1284"/>
                  </a:lnTo>
                  <a:lnTo>
                    <a:pt x="684" y="1286"/>
                  </a:lnTo>
                  <a:lnTo>
                    <a:pt x="684" y="1286"/>
                  </a:lnTo>
                  <a:lnTo>
                    <a:pt x="686" y="1286"/>
                  </a:lnTo>
                  <a:lnTo>
                    <a:pt x="687" y="1286"/>
                  </a:lnTo>
                  <a:lnTo>
                    <a:pt x="688" y="1286"/>
                  </a:lnTo>
                  <a:lnTo>
                    <a:pt x="688" y="1286"/>
                  </a:lnTo>
                  <a:lnTo>
                    <a:pt x="689" y="1286"/>
                  </a:lnTo>
                  <a:lnTo>
                    <a:pt x="691" y="1284"/>
                  </a:lnTo>
                  <a:lnTo>
                    <a:pt x="692" y="1284"/>
                  </a:lnTo>
                  <a:lnTo>
                    <a:pt x="692" y="1284"/>
                  </a:lnTo>
                  <a:lnTo>
                    <a:pt x="693" y="1283"/>
                  </a:lnTo>
                  <a:lnTo>
                    <a:pt x="694" y="1283"/>
                  </a:lnTo>
                  <a:lnTo>
                    <a:pt x="696" y="1283"/>
                  </a:lnTo>
                  <a:lnTo>
                    <a:pt x="696" y="1283"/>
                  </a:lnTo>
                  <a:lnTo>
                    <a:pt x="697" y="1282"/>
                  </a:lnTo>
                  <a:lnTo>
                    <a:pt x="698" y="1282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701" y="1283"/>
                  </a:lnTo>
                  <a:lnTo>
                    <a:pt x="702" y="1283"/>
                  </a:lnTo>
                  <a:lnTo>
                    <a:pt x="703" y="1283"/>
                  </a:lnTo>
                  <a:lnTo>
                    <a:pt x="703" y="1283"/>
                  </a:lnTo>
                  <a:lnTo>
                    <a:pt x="704" y="1283"/>
                  </a:lnTo>
                  <a:lnTo>
                    <a:pt x="706" y="1283"/>
                  </a:lnTo>
                  <a:lnTo>
                    <a:pt x="707" y="1284"/>
                  </a:lnTo>
                  <a:lnTo>
                    <a:pt x="707" y="1284"/>
                  </a:lnTo>
                  <a:lnTo>
                    <a:pt x="708" y="1284"/>
                  </a:lnTo>
                  <a:lnTo>
                    <a:pt x="709" y="1284"/>
                  </a:lnTo>
                  <a:lnTo>
                    <a:pt x="710" y="1284"/>
                  </a:lnTo>
                  <a:lnTo>
                    <a:pt x="710" y="1286"/>
                  </a:lnTo>
                  <a:lnTo>
                    <a:pt x="712" y="1286"/>
                  </a:lnTo>
                  <a:lnTo>
                    <a:pt x="713" y="1286"/>
                  </a:lnTo>
                  <a:lnTo>
                    <a:pt x="714" y="1286"/>
                  </a:lnTo>
                  <a:lnTo>
                    <a:pt x="714" y="1284"/>
                  </a:lnTo>
                  <a:lnTo>
                    <a:pt x="715" y="1284"/>
                  </a:lnTo>
                  <a:lnTo>
                    <a:pt x="717" y="1283"/>
                  </a:lnTo>
                  <a:lnTo>
                    <a:pt x="718" y="1282"/>
                  </a:lnTo>
                  <a:lnTo>
                    <a:pt x="718" y="1281"/>
                  </a:lnTo>
                  <a:lnTo>
                    <a:pt x="719" y="1279"/>
                  </a:lnTo>
                  <a:lnTo>
                    <a:pt x="720" y="1278"/>
                  </a:lnTo>
                  <a:lnTo>
                    <a:pt x="722" y="1278"/>
                  </a:lnTo>
                  <a:lnTo>
                    <a:pt x="722" y="1277"/>
                  </a:lnTo>
                  <a:lnTo>
                    <a:pt x="723" y="1277"/>
                  </a:lnTo>
                  <a:lnTo>
                    <a:pt x="724" y="1276"/>
                  </a:lnTo>
                  <a:lnTo>
                    <a:pt x="725" y="1276"/>
                  </a:lnTo>
                  <a:lnTo>
                    <a:pt x="725" y="1276"/>
                  </a:lnTo>
                  <a:lnTo>
                    <a:pt x="727" y="1277"/>
                  </a:lnTo>
                  <a:lnTo>
                    <a:pt x="728" y="1277"/>
                  </a:lnTo>
                  <a:lnTo>
                    <a:pt x="729" y="1277"/>
                  </a:lnTo>
                  <a:lnTo>
                    <a:pt x="730" y="1277"/>
                  </a:lnTo>
                  <a:lnTo>
                    <a:pt x="730" y="1278"/>
                  </a:lnTo>
                  <a:lnTo>
                    <a:pt x="732" y="1278"/>
                  </a:lnTo>
                  <a:lnTo>
                    <a:pt x="733" y="1279"/>
                  </a:lnTo>
                  <a:lnTo>
                    <a:pt x="734" y="1279"/>
                  </a:lnTo>
                  <a:lnTo>
                    <a:pt x="734" y="1281"/>
                  </a:lnTo>
                  <a:lnTo>
                    <a:pt x="735" y="1281"/>
                  </a:lnTo>
                  <a:lnTo>
                    <a:pt x="737" y="1282"/>
                  </a:lnTo>
                  <a:lnTo>
                    <a:pt x="738" y="1282"/>
                  </a:lnTo>
                  <a:lnTo>
                    <a:pt x="738" y="1283"/>
                  </a:lnTo>
                  <a:lnTo>
                    <a:pt x="739" y="1283"/>
                  </a:lnTo>
                  <a:lnTo>
                    <a:pt x="740" y="1283"/>
                  </a:lnTo>
                  <a:lnTo>
                    <a:pt x="742" y="1282"/>
                  </a:lnTo>
                  <a:lnTo>
                    <a:pt x="742" y="1282"/>
                  </a:lnTo>
                  <a:lnTo>
                    <a:pt x="743" y="1281"/>
                  </a:lnTo>
                  <a:lnTo>
                    <a:pt x="744" y="1281"/>
                  </a:lnTo>
                  <a:lnTo>
                    <a:pt x="745" y="1279"/>
                  </a:lnTo>
                  <a:lnTo>
                    <a:pt x="745" y="1279"/>
                  </a:lnTo>
                  <a:lnTo>
                    <a:pt x="746" y="1278"/>
                  </a:lnTo>
                  <a:lnTo>
                    <a:pt x="748" y="1277"/>
                  </a:lnTo>
                  <a:lnTo>
                    <a:pt x="749" y="1276"/>
                  </a:lnTo>
                  <a:lnTo>
                    <a:pt x="749" y="1276"/>
                  </a:lnTo>
                  <a:lnTo>
                    <a:pt x="750" y="1276"/>
                  </a:lnTo>
                  <a:lnTo>
                    <a:pt x="751" y="1276"/>
                  </a:lnTo>
                  <a:lnTo>
                    <a:pt x="753" y="1277"/>
                  </a:lnTo>
                  <a:lnTo>
                    <a:pt x="753" y="1278"/>
                  </a:lnTo>
                  <a:lnTo>
                    <a:pt x="754" y="1279"/>
                  </a:lnTo>
                  <a:lnTo>
                    <a:pt x="755" y="1282"/>
                  </a:lnTo>
                  <a:lnTo>
                    <a:pt x="756" y="1283"/>
                  </a:lnTo>
                  <a:lnTo>
                    <a:pt x="756" y="1284"/>
                  </a:lnTo>
                  <a:lnTo>
                    <a:pt x="758" y="1284"/>
                  </a:lnTo>
                  <a:lnTo>
                    <a:pt x="759" y="1286"/>
                  </a:lnTo>
                  <a:lnTo>
                    <a:pt x="760" y="1286"/>
                  </a:lnTo>
                  <a:lnTo>
                    <a:pt x="760" y="1286"/>
                  </a:lnTo>
                  <a:lnTo>
                    <a:pt x="761" y="1286"/>
                  </a:lnTo>
                  <a:lnTo>
                    <a:pt x="763" y="1286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65" y="1286"/>
                  </a:lnTo>
                  <a:lnTo>
                    <a:pt x="766" y="1286"/>
                  </a:lnTo>
                  <a:lnTo>
                    <a:pt x="768" y="1286"/>
                  </a:lnTo>
                  <a:lnTo>
                    <a:pt x="768" y="1287"/>
                  </a:lnTo>
                  <a:lnTo>
                    <a:pt x="769" y="1287"/>
                  </a:lnTo>
                  <a:lnTo>
                    <a:pt x="770" y="1287"/>
                  </a:lnTo>
                  <a:lnTo>
                    <a:pt x="771" y="1288"/>
                  </a:lnTo>
                  <a:lnTo>
                    <a:pt x="771" y="1288"/>
                  </a:lnTo>
                  <a:lnTo>
                    <a:pt x="773" y="1288"/>
                  </a:lnTo>
                  <a:lnTo>
                    <a:pt x="774" y="1288"/>
                  </a:lnTo>
                  <a:lnTo>
                    <a:pt x="775" y="1288"/>
                  </a:lnTo>
                  <a:lnTo>
                    <a:pt x="775" y="1287"/>
                  </a:lnTo>
                  <a:lnTo>
                    <a:pt x="776" y="1287"/>
                  </a:lnTo>
                  <a:lnTo>
                    <a:pt x="778" y="1286"/>
                  </a:lnTo>
                  <a:lnTo>
                    <a:pt x="779" y="1286"/>
                  </a:lnTo>
                  <a:lnTo>
                    <a:pt x="779" y="1286"/>
                  </a:lnTo>
                  <a:lnTo>
                    <a:pt x="780" y="1286"/>
                  </a:lnTo>
                  <a:lnTo>
                    <a:pt x="781" y="1286"/>
                  </a:lnTo>
                  <a:lnTo>
                    <a:pt x="782" y="1286"/>
                  </a:lnTo>
                  <a:lnTo>
                    <a:pt x="782" y="1286"/>
                  </a:lnTo>
                  <a:lnTo>
                    <a:pt x="784" y="1286"/>
                  </a:lnTo>
                  <a:lnTo>
                    <a:pt x="785" y="1287"/>
                  </a:lnTo>
                  <a:lnTo>
                    <a:pt x="786" y="1287"/>
                  </a:lnTo>
                  <a:lnTo>
                    <a:pt x="787" y="1288"/>
                  </a:lnTo>
                  <a:lnTo>
                    <a:pt x="787" y="1288"/>
                  </a:lnTo>
                  <a:lnTo>
                    <a:pt x="789" y="1288"/>
                  </a:lnTo>
                  <a:lnTo>
                    <a:pt x="790" y="1288"/>
                  </a:lnTo>
                  <a:lnTo>
                    <a:pt x="791" y="1287"/>
                  </a:lnTo>
                  <a:lnTo>
                    <a:pt x="791" y="1287"/>
                  </a:lnTo>
                  <a:lnTo>
                    <a:pt x="792" y="1286"/>
                  </a:lnTo>
                  <a:lnTo>
                    <a:pt x="794" y="1286"/>
                  </a:lnTo>
                  <a:lnTo>
                    <a:pt x="795" y="1284"/>
                  </a:lnTo>
                  <a:lnTo>
                    <a:pt x="795" y="1284"/>
                  </a:lnTo>
                  <a:lnTo>
                    <a:pt x="796" y="1283"/>
                  </a:lnTo>
                  <a:lnTo>
                    <a:pt x="797" y="1283"/>
                  </a:lnTo>
                  <a:lnTo>
                    <a:pt x="799" y="1283"/>
                  </a:lnTo>
                  <a:lnTo>
                    <a:pt x="799" y="1283"/>
                  </a:lnTo>
                  <a:lnTo>
                    <a:pt x="800" y="1284"/>
                  </a:lnTo>
                  <a:lnTo>
                    <a:pt x="801" y="1284"/>
                  </a:lnTo>
                  <a:lnTo>
                    <a:pt x="802" y="1286"/>
                  </a:lnTo>
                  <a:lnTo>
                    <a:pt x="802" y="1286"/>
                  </a:lnTo>
                  <a:lnTo>
                    <a:pt x="804" y="1286"/>
                  </a:lnTo>
                  <a:lnTo>
                    <a:pt x="805" y="1286"/>
                  </a:lnTo>
                  <a:lnTo>
                    <a:pt x="806" y="1286"/>
                  </a:lnTo>
                  <a:lnTo>
                    <a:pt x="806" y="1286"/>
                  </a:lnTo>
                  <a:lnTo>
                    <a:pt x="807" y="1284"/>
                  </a:lnTo>
                  <a:lnTo>
                    <a:pt x="809" y="1284"/>
                  </a:lnTo>
                  <a:lnTo>
                    <a:pt x="810" y="1284"/>
                  </a:lnTo>
                  <a:lnTo>
                    <a:pt x="810" y="1284"/>
                  </a:lnTo>
                  <a:lnTo>
                    <a:pt x="811" y="1286"/>
                  </a:lnTo>
                  <a:lnTo>
                    <a:pt x="812" y="1286"/>
                  </a:lnTo>
                  <a:lnTo>
                    <a:pt x="814" y="1286"/>
                  </a:lnTo>
                  <a:lnTo>
                    <a:pt x="814" y="1286"/>
                  </a:lnTo>
                  <a:lnTo>
                    <a:pt x="815" y="1287"/>
                  </a:lnTo>
                  <a:lnTo>
                    <a:pt x="816" y="1287"/>
                  </a:lnTo>
                  <a:lnTo>
                    <a:pt x="817" y="1287"/>
                  </a:lnTo>
                  <a:lnTo>
                    <a:pt x="817" y="1287"/>
                  </a:lnTo>
                  <a:lnTo>
                    <a:pt x="818" y="1286"/>
                  </a:lnTo>
                  <a:lnTo>
                    <a:pt x="820" y="1286"/>
                  </a:lnTo>
                  <a:lnTo>
                    <a:pt x="821" y="1286"/>
                  </a:lnTo>
                  <a:lnTo>
                    <a:pt x="821" y="1284"/>
                  </a:lnTo>
                  <a:lnTo>
                    <a:pt x="822" y="1284"/>
                  </a:lnTo>
                  <a:lnTo>
                    <a:pt x="823" y="1284"/>
                  </a:lnTo>
                  <a:lnTo>
                    <a:pt x="825" y="1284"/>
                  </a:lnTo>
                  <a:lnTo>
                    <a:pt x="825" y="1284"/>
                  </a:lnTo>
                  <a:lnTo>
                    <a:pt x="826" y="1284"/>
                  </a:lnTo>
                  <a:lnTo>
                    <a:pt x="827" y="1284"/>
                  </a:lnTo>
                  <a:lnTo>
                    <a:pt x="828" y="1284"/>
                  </a:lnTo>
                  <a:lnTo>
                    <a:pt x="828" y="1284"/>
                  </a:lnTo>
                  <a:lnTo>
                    <a:pt x="830" y="1284"/>
                  </a:lnTo>
                  <a:lnTo>
                    <a:pt x="831" y="1284"/>
                  </a:lnTo>
                  <a:lnTo>
                    <a:pt x="832" y="1284"/>
                  </a:lnTo>
                  <a:lnTo>
                    <a:pt x="832" y="1284"/>
                  </a:lnTo>
                  <a:lnTo>
                    <a:pt x="833" y="1284"/>
                  </a:lnTo>
                  <a:lnTo>
                    <a:pt x="835" y="1284"/>
                  </a:lnTo>
                  <a:lnTo>
                    <a:pt x="836" y="1284"/>
                  </a:lnTo>
                  <a:lnTo>
                    <a:pt x="836" y="1284"/>
                  </a:lnTo>
                  <a:lnTo>
                    <a:pt x="837" y="1284"/>
                  </a:lnTo>
                  <a:lnTo>
                    <a:pt x="838" y="1284"/>
                  </a:lnTo>
                  <a:lnTo>
                    <a:pt x="840" y="1284"/>
                  </a:lnTo>
                  <a:lnTo>
                    <a:pt x="841" y="1284"/>
                  </a:lnTo>
                  <a:lnTo>
                    <a:pt x="841" y="1286"/>
                  </a:lnTo>
                  <a:lnTo>
                    <a:pt x="842" y="1286"/>
                  </a:lnTo>
                  <a:lnTo>
                    <a:pt x="843" y="1286"/>
                  </a:lnTo>
                  <a:lnTo>
                    <a:pt x="845" y="1286"/>
                  </a:lnTo>
                  <a:lnTo>
                    <a:pt x="845" y="1286"/>
                  </a:lnTo>
                  <a:lnTo>
                    <a:pt x="846" y="1286"/>
                  </a:lnTo>
                  <a:lnTo>
                    <a:pt x="847" y="1286"/>
                  </a:lnTo>
                  <a:lnTo>
                    <a:pt x="848" y="1286"/>
                  </a:lnTo>
                  <a:lnTo>
                    <a:pt x="848" y="1286"/>
                  </a:lnTo>
                  <a:lnTo>
                    <a:pt x="850" y="1286"/>
                  </a:lnTo>
                  <a:lnTo>
                    <a:pt x="851" y="1286"/>
                  </a:lnTo>
                  <a:lnTo>
                    <a:pt x="852" y="1286"/>
                  </a:lnTo>
                  <a:lnTo>
                    <a:pt x="852" y="1286"/>
                  </a:lnTo>
                  <a:lnTo>
                    <a:pt x="853" y="1286"/>
                  </a:lnTo>
                  <a:lnTo>
                    <a:pt x="854" y="1286"/>
                  </a:lnTo>
                  <a:lnTo>
                    <a:pt x="856" y="1286"/>
                  </a:lnTo>
                  <a:lnTo>
                    <a:pt x="856" y="1286"/>
                  </a:lnTo>
                  <a:lnTo>
                    <a:pt x="857" y="1286"/>
                  </a:lnTo>
                  <a:lnTo>
                    <a:pt x="858" y="1286"/>
                  </a:lnTo>
                  <a:lnTo>
                    <a:pt x="859" y="1286"/>
                  </a:lnTo>
                  <a:lnTo>
                    <a:pt x="859" y="1286"/>
                  </a:lnTo>
                  <a:lnTo>
                    <a:pt x="861" y="1286"/>
                  </a:lnTo>
                  <a:lnTo>
                    <a:pt x="862" y="1286"/>
                  </a:lnTo>
                  <a:lnTo>
                    <a:pt x="863" y="1286"/>
                  </a:lnTo>
                  <a:lnTo>
                    <a:pt x="863" y="1284"/>
                  </a:lnTo>
                  <a:lnTo>
                    <a:pt x="864" y="1284"/>
                  </a:lnTo>
                  <a:lnTo>
                    <a:pt x="866" y="1284"/>
                  </a:lnTo>
                  <a:lnTo>
                    <a:pt x="867" y="1284"/>
                  </a:lnTo>
                  <a:lnTo>
                    <a:pt x="867" y="1284"/>
                  </a:lnTo>
                  <a:lnTo>
                    <a:pt x="868" y="1284"/>
                  </a:lnTo>
                  <a:lnTo>
                    <a:pt x="869" y="1284"/>
                  </a:lnTo>
                  <a:lnTo>
                    <a:pt x="871" y="1286"/>
                  </a:lnTo>
                  <a:lnTo>
                    <a:pt x="871" y="1286"/>
                  </a:lnTo>
                  <a:lnTo>
                    <a:pt x="872" y="1286"/>
                  </a:lnTo>
                  <a:lnTo>
                    <a:pt x="873" y="1286"/>
                  </a:lnTo>
                  <a:lnTo>
                    <a:pt x="874" y="1286"/>
                  </a:lnTo>
                  <a:lnTo>
                    <a:pt x="874" y="1286"/>
                  </a:lnTo>
                  <a:lnTo>
                    <a:pt x="876" y="1286"/>
                  </a:lnTo>
                  <a:lnTo>
                    <a:pt x="877" y="1286"/>
                  </a:lnTo>
                  <a:lnTo>
                    <a:pt x="878" y="1286"/>
                  </a:lnTo>
                  <a:lnTo>
                    <a:pt x="878" y="1284"/>
                  </a:lnTo>
                  <a:lnTo>
                    <a:pt x="879" y="1284"/>
                  </a:lnTo>
                  <a:lnTo>
                    <a:pt x="881" y="1284"/>
                  </a:lnTo>
                  <a:lnTo>
                    <a:pt x="882" y="1284"/>
                  </a:lnTo>
                  <a:lnTo>
                    <a:pt x="882" y="1284"/>
                  </a:lnTo>
                  <a:lnTo>
                    <a:pt x="883" y="1284"/>
                  </a:lnTo>
                  <a:lnTo>
                    <a:pt x="884" y="1284"/>
                  </a:lnTo>
                  <a:lnTo>
                    <a:pt x="886" y="1284"/>
                  </a:lnTo>
                  <a:lnTo>
                    <a:pt x="886" y="1284"/>
                  </a:lnTo>
                  <a:lnTo>
                    <a:pt x="887" y="1284"/>
                  </a:lnTo>
                  <a:lnTo>
                    <a:pt x="888" y="1284"/>
                  </a:lnTo>
                  <a:lnTo>
                    <a:pt x="889" y="1284"/>
                  </a:lnTo>
                  <a:lnTo>
                    <a:pt x="889" y="1284"/>
                  </a:lnTo>
                  <a:lnTo>
                    <a:pt x="890" y="1284"/>
                  </a:lnTo>
                  <a:lnTo>
                    <a:pt x="892" y="1284"/>
                  </a:lnTo>
                  <a:lnTo>
                    <a:pt x="893" y="1284"/>
                  </a:lnTo>
                  <a:lnTo>
                    <a:pt x="893" y="1284"/>
                  </a:lnTo>
                  <a:lnTo>
                    <a:pt x="894" y="1284"/>
                  </a:lnTo>
                  <a:lnTo>
                    <a:pt x="895" y="1286"/>
                  </a:lnTo>
                  <a:lnTo>
                    <a:pt x="897" y="1286"/>
                  </a:lnTo>
                  <a:lnTo>
                    <a:pt x="898" y="1286"/>
                  </a:lnTo>
                  <a:lnTo>
                    <a:pt x="898" y="1286"/>
                  </a:lnTo>
                  <a:lnTo>
                    <a:pt x="899" y="1286"/>
                  </a:lnTo>
                  <a:lnTo>
                    <a:pt x="900" y="1286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903" y="1287"/>
                  </a:lnTo>
                  <a:lnTo>
                    <a:pt x="904" y="1287"/>
                  </a:lnTo>
                  <a:lnTo>
                    <a:pt x="905" y="1288"/>
                  </a:lnTo>
                  <a:lnTo>
                    <a:pt x="905" y="1288"/>
                  </a:lnTo>
                  <a:lnTo>
                    <a:pt x="907" y="1288"/>
                  </a:lnTo>
                  <a:lnTo>
                    <a:pt x="908" y="1288"/>
                  </a:lnTo>
                  <a:lnTo>
                    <a:pt x="909" y="1287"/>
                  </a:lnTo>
                  <a:lnTo>
                    <a:pt x="909" y="1286"/>
                  </a:lnTo>
                  <a:lnTo>
                    <a:pt x="910" y="1284"/>
                  </a:lnTo>
                  <a:lnTo>
                    <a:pt x="912" y="1284"/>
                  </a:lnTo>
                  <a:lnTo>
                    <a:pt x="913" y="1283"/>
                  </a:lnTo>
                  <a:lnTo>
                    <a:pt x="913" y="1283"/>
                  </a:lnTo>
                  <a:lnTo>
                    <a:pt x="914" y="1283"/>
                  </a:lnTo>
                  <a:lnTo>
                    <a:pt x="915" y="1284"/>
                  </a:lnTo>
                  <a:lnTo>
                    <a:pt x="917" y="1284"/>
                  </a:lnTo>
                  <a:lnTo>
                    <a:pt x="917" y="1284"/>
                  </a:lnTo>
                  <a:lnTo>
                    <a:pt x="918" y="1284"/>
                  </a:lnTo>
                  <a:lnTo>
                    <a:pt x="919" y="1284"/>
                  </a:lnTo>
                  <a:lnTo>
                    <a:pt x="920" y="1284"/>
                  </a:lnTo>
                  <a:lnTo>
                    <a:pt x="920" y="1286"/>
                  </a:lnTo>
                  <a:lnTo>
                    <a:pt x="922" y="1286"/>
                  </a:lnTo>
                  <a:lnTo>
                    <a:pt x="923" y="1286"/>
                  </a:lnTo>
                  <a:lnTo>
                    <a:pt x="924" y="1286"/>
                  </a:lnTo>
                  <a:lnTo>
                    <a:pt x="924" y="1286"/>
                  </a:lnTo>
                  <a:lnTo>
                    <a:pt x="925" y="1286"/>
                  </a:lnTo>
                  <a:lnTo>
                    <a:pt x="926" y="1286"/>
                  </a:lnTo>
                  <a:lnTo>
                    <a:pt x="928" y="1286"/>
                  </a:lnTo>
                  <a:lnTo>
                    <a:pt x="928" y="1286"/>
                  </a:lnTo>
                  <a:lnTo>
                    <a:pt x="929" y="1286"/>
                  </a:lnTo>
                  <a:lnTo>
                    <a:pt x="930" y="1286"/>
                  </a:lnTo>
                  <a:lnTo>
                    <a:pt x="931" y="1286"/>
                  </a:lnTo>
                  <a:lnTo>
                    <a:pt x="931" y="1287"/>
                  </a:lnTo>
                  <a:lnTo>
                    <a:pt x="933" y="1287"/>
                  </a:lnTo>
                  <a:lnTo>
                    <a:pt x="934" y="1287"/>
                  </a:lnTo>
                  <a:lnTo>
                    <a:pt x="935" y="1287"/>
                  </a:lnTo>
                  <a:lnTo>
                    <a:pt x="935" y="1287"/>
                  </a:lnTo>
                  <a:lnTo>
                    <a:pt x="936" y="1287"/>
                  </a:lnTo>
                  <a:lnTo>
                    <a:pt x="938" y="1287"/>
                  </a:lnTo>
                  <a:lnTo>
                    <a:pt x="939" y="1287"/>
                  </a:lnTo>
                  <a:lnTo>
                    <a:pt x="939" y="1287"/>
                  </a:lnTo>
                  <a:lnTo>
                    <a:pt x="940" y="1287"/>
                  </a:lnTo>
                  <a:lnTo>
                    <a:pt x="941" y="1287"/>
                  </a:lnTo>
                  <a:lnTo>
                    <a:pt x="943" y="1286"/>
                  </a:lnTo>
                  <a:lnTo>
                    <a:pt x="943" y="1286"/>
                  </a:lnTo>
                  <a:lnTo>
                    <a:pt x="944" y="1286"/>
                  </a:lnTo>
                  <a:lnTo>
                    <a:pt x="945" y="1286"/>
                  </a:lnTo>
                  <a:lnTo>
                    <a:pt x="946" y="1286"/>
                  </a:lnTo>
                  <a:lnTo>
                    <a:pt x="946" y="1286"/>
                  </a:lnTo>
                  <a:lnTo>
                    <a:pt x="948" y="1284"/>
                  </a:lnTo>
                  <a:lnTo>
                    <a:pt x="949" y="1284"/>
                  </a:lnTo>
                  <a:lnTo>
                    <a:pt x="950" y="1284"/>
                  </a:lnTo>
                  <a:lnTo>
                    <a:pt x="950" y="1284"/>
                  </a:lnTo>
                  <a:lnTo>
                    <a:pt x="951" y="1284"/>
                  </a:lnTo>
                  <a:lnTo>
                    <a:pt x="953" y="1284"/>
                  </a:lnTo>
                  <a:lnTo>
                    <a:pt x="954" y="1284"/>
                  </a:lnTo>
                  <a:lnTo>
                    <a:pt x="955" y="1284"/>
                  </a:lnTo>
                  <a:lnTo>
                    <a:pt x="955" y="1284"/>
                  </a:lnTo>
                  <a:lnTo>
                    <a:pt x="956" y="1284"/>
                  </a:lnTo>
                  <a:lnTo>
                    <a:pt x="958" y="1284"/>
                  </a:lnTo>
                  <a:lnTo>
                    <a:pt x="959" y="1286"/>
                  </a:lnTo>
                  <a:lnTo>
                    <a:pt x="959" y="1286"/>
                  </a:lnTo>
                  <a:lnTo>
                    <a:pt x="960" y="1286"/>
                  </a:lnTo>
                  <a:lnTo>
                    <a:pt x="961" y="1286"/>
                  </a:lnTo>
                  <a:lnTo>
                    <a:pt x="962" y="1286"/>
                  </a:lnTo>
                  <a:lnTo>
                    <a:pt x="962" y="1286"/>
                  </a:lnTo>
                  <a:lnTo>
                    <a:pt x="964" y="1286"/>
                  </a:lnTo>
                  <a:lnTo>
                    <a:pt x="965" y="1286"/>
                  </a:lnTo>
                  <a:lnTo>
                    <a:pt x="966" y="1286"/>
                  </a:lnTo>
                  <a:lnTo>
                    <a:pt x="966" y="1286"/>
                  </a:lnTo>
                  <a:lnTo>
                    <a:pt x="967" y="1286"/>
                  </a:lnTo>
                  <a:lnTo>
                    <a:pt x="969" y="1286"/>
                  </a:lnTo>
                  <a:lnTo>
                    <a:pt x="970" y="1286"/>
                  </a:lnTo>
                  <a:lnTo>
                    <a:pt x="970" y="1286"/>
                  </a:lnTo>
                  <a:lnTo>
                    <a:pt x="971" y="1284"/>
                  </a:lnTo>
                  <a:lnTo>
                    <a:pt x="972" y="1284"/>
                  </a:lnTo>
                  <a:lnTo>
                    <a:pt x="974" y="1284"/>
                  </a:lnTo>
                  <a:lnTo>
                    <a:pt x="974" y="1284"/>
                  </a:lnTo>
                  <a:lnTo>
                    <a:pt x="975" y="1284"/>
                  </a:lnTo>
                  <a:lnTo>
                    <a:pt x="976" y="1284"/>
                  </a:lnTo>
                  <a:lnTo>
                    <a:pt x="977" y="1284"/>
                  </a:lnTo>
                  <a:lnTo>
                    <a:pt x="977" y="1284"/>
                  </a:lnTo>
                  <a:lnTo>
                    <a:pt x="979" y="1284"/>
                  </a:lnTo>
                  <a:lnTo>
                    <a:pt x="980" y="1284"/>
                  </a:lnTo>
                  <a:lnTo>
                    <a:pt x="981" y="1284"/>
                  </a:lnTo>
                  <a:lnTo>
                    <a:pt x="981" y="1284"/>
                  </a:lnTo>
                  <a:lnTo>
                    <a:pt x="982" y="1284"/>
                  </a:lnTo>
                  <a:lnTo>
                    <a:pt x="984" y="1284"/>
                  </a:lnTo>
                  <a:lnTo>
                    <a:pt x="985" y="1284"/>
                  </a:lnTo>
                  <a:lnTo>
                    <a:pt x="985" y="1284"/>
                  </a:lnTo>
                  <a:lnTo>
                    <a:pt x="986" y="1284"/>
                  </a:lnTo>
                  <a:lnTo>
                    <a:pt x="987" y="1284"/>
                  </a:lnTo>
                  <a:lnTo>
                    <a:pt x="989" y="1284"/>
                  </a:lnTo>
                  <a:lnTo>
                    <a:pt x="989" y="1284"/>
                  </a:lnTo>
                  <a:lnTo>
                    <a:pt x="990" y="1284"/>
                  </a:lnTo>
                  <a:lnTo>
                    <a:pt x="991" y="1284"/>
                  </a:lnTo>
                  <a:lnTo>
                    <a:pt x="992" y="1284"/>
                  </a:lnTo>
                  <a:lnTo>
                    <a:pt x="992" y="1284"/>
                  </a:lnTo>
                  <a:lnTo>
                    <a:pt x="994" y="1284"/>
                  </a:lnTo>
                  <a:lnTo>
                    <a:pt x="995" y="1284"/>
                  </a:lnTo>
                  <a:lnTo>
                    <a:pt x="996" y="1284"/>
                  </a:lnTo>
                  <a:lnTo>
                    <a:pt x="996" y="1284"/>
                  </a:lnTo>
                  <a:lnTo>
                    <a:pt x="997" y="1284"/>
                  </a:lnTo>
                  <a:lnTo>
                    <a:pt x="998" y="1284"/>
                  </a:lnTo>
                  <a:lnTo>
                    <a:pt x="1000" y="1286"/>
                  </a:lnTo>
                  <a:lnTo>
                    <a:pt x="1000" y="1286"/>
                  </a:lnTo>
                  <a:lnTo>
                    <a:pt x="1001" y="1286"/>
                  </a:lnTo>
                  <a:lnTo>
                    <a:pt x="1002" y="1286"/>
                  </a:lnTo>
                  <a:lnTo>
                    <a:pt x="1003" y="1286"/>
                  </a:lnTo>
                  <a:lnTo>
                    <a:pt x="1003" y="1286"/>
                  </a:lnTo>
                  <a:lnTo>
                    <a:pt x="1005" y="1284"/>
                  </a:lnTo>
                  <a:lnTo>
                    <a:pt x="1006" y="1284"/>
                  </a:lnTo>
                  <a:lnTo>
                    <a:pt x="1007" y="1284"/>
                  </a:lnTo>
                  <a:lnTo>
                    <a:pt x="1008" y="1284"/>
                  </a:lnTo>
                  <a:lnTo>
                    <a:pt x="1008" y="1284"/>
                  </a:lnTo>
                  <a:lnTo>
                    <a:pt x="1010" y="1284"/>
                  </a:lnTo>
                  <a:lnTo>
                    <a:pt x="1011" y="1286"/>
                  </a:lnTo>
                  <a:lnTo>
                    <a:pt x="1012" y="1286"/>
                  </a:lnTo>
                  <a:lnTo>
                    <a:pt x="1012" y="1286"/>
                  </a:lnTo>
                  <a:lnTo>
                    <a:pt x="1013" y="1286"/>
                  </a:lnTo>
                  <a:lnTo>
                    <a:pt x="1015" y="1286"/>
                  </a:lnTo>
                  <a:lnTo>
                    <a:pt x="1016" y="1284"/>
                  </a:lnTo>
                  <a:lnTo>
                    <a:pt x="1016" y="1284"/>
                  </a:lnTo>
                  <a:lnTo>
                    <a:pt x="1017" y="1286"/>
                  </a:lnTo>
                  <a:lnTo>
                    <a:pt x="1018" y="1286"/>
                  </a:lnTo>
                  <a:lnTo>
                    <a:pt x="1020" y="1286"/>
                  </a:lnTo>
                  <a:lnTo>
                    <a:pt x="1020" y="1286"/>
                  </a:lnTo>
                  <a:lnTo>
                    <a:pt x="1021" y="1286"/>
                  </a:lnTo>
                  <a:lnTo>
                    <a:pt x="1022" y="1286"/>
                  </a:lnTo>
                  <a:lnTo>
                    <a:pt x="1023" y="1286"/>
                  </a:lnTo>
                  <a:lnTo>
                    <a:pt x="1023" y="1286"/>
                  </a:lnTo>
                  <a:lnTo>
                    <a:pt x="1025" y="1286"/>
                  </a:lnTo>
                  <a:lnTo>
                    <a:pt x="1026" y="1286"/>
                  </a:lnTo>
                  <a:lnTo>
                    <a:pt x="1027" y="1286"/>
                  </a:lnTo>
                  <a:lnTo>
                    <a:pt x="1027" y="1286"/>
                  </a:lnTo>
                  <a:lnTo>
                    <a:pt x="1028" y="1284"/>
                  </a:lnTo>
                  <a:lnTo>
                    <a:pt x="1029" y="1284"/>
                  </a:lnTo>
                  <a:lnTo>
                    <a:pt x="1031" y="1284"/>
                  </a:lnTo>
                  <a:lnTo>
                    <a:pt x="1031" y="1284"/>
                  </a:lnTo>
                  <a:lnTo>
                    <a:pt x="1032" y="1284"/>
                  </a:lnTo>
                  <a:lnTo>
                    <a:pt x="1033" y="1284"/>
                  </a:lnTo>
                  <a:lnTo>
                    <a:pt x="1034" y="1284"/>
                  </a:lnTo>
                  <a:lnTo>
                    <a:pt x="1034" y="1284"/>
                  </a:lnTo>
                  <a:lnTo>
                    <a:pt x="1036" y="1284"/>
                  </a:lnTo>
                  <a:lnTo>
                    <a:pt x="1037" y="1284"/>
                  </a:lnTo>
                  <a:lnTo>
                    <a:pt x="1038" y="1284"/>
                  </a:lnTo>
                  <a:lnTo>
                    <a:pt x="1038" y="1284"/>
                  </a:lnTo>
                  <a:lnTo>
                    <a:pt x="1039" y="1284"/>
                  </a:lnTo>
                  <a:lnTo>
                    <a:pt x="1041" y="1284"/>
                  </a:lnTo>
                  <a:lnTo>
                    <a:pt x="1042" y="1284"/>
                  </a:lnTo>
                  <a:lnTo>
                    <a:pt x="1042" y="1283"/>
                  </a:lnTo>
                  <a:lnTo>
                    <a:pt x="1043" y="1283"/>
                  </a:lnTo>
                  <a:lnTo>
                    <a:pt x="1044" y="1282"/>
                  </a:lnTo>
                  <a:lnTo>
                    <a:pt x="1046" y="1282"/>
                  </a:lnTo>
                  <a:lnTo>
                    <a:pt x="1046" y="1281"/>
                  </a:lnTo>
                  <a:lnTo>
                    <a:pt x="1047" y="1281"/>
                  </a:lnTo>
                  <a:lnTo>
                    <a:pt x="1048" y="1281"/>
                  </a:lnTo>
                  <a:lnTo>
                    <a:pt x="1049" y="1282"/>
                  </a:lnTo>
                  <a:lnTo>
                    <a:pt x="1049" y="1282"/>
                  </a:lnTo>
                  <a:lnTo>
                    <a:pt x="1051" y="1283"/>
                  </a:lnTo>
                  <a:lnTo>
                    <a:pt x="1052" y="1284"/>
                  </a:lnTo>
                  <a:lnTo>
                    <a:pt x="1053" y="1284"/>
                  </a:lnTo>
                  <a:lnTo>
                    <a:pt x="1053" y="1286"/>
                  </a:lnTo>
                  <a:lnTo>
                    <a:pt x="1054" y="1286"/>
                  </a:lnTo>
                  <a:lnTo>
                    <a:pt x="1056" y="1286"/>
                  </a:lnTo>
                  <a:lnTo>
                    <a:pt x="1057" y="1286"/>
                  </a:lnTo>
                  <a:lnTo>
                    <a:pt x="1057" y="1286"/>
                  </a:lnTo>
                  <a:lnTo>
                    <a:pt x="1058" y="1286"/>
                  </a:lnTo>
                  <a:lnTo>
                    <a:pt x="1059" y="1286"/>
                  </a:lnTo>
                  <a:lnTo>
                    <a:pt x="1061" y="1286"/>
                  </a:lnTo>
                  <a:lnTo>
                    <a:pt x="1061" y="1286"/>
                  </a:lnTo>
                  <a:lnTo>
                    <a:pt x="1062" y="1286"/>
                  </a:lnTo>
                  <a:lnTo>
                    <a:pt x="1063" y="1286"/>
                  </a:lnTo>
                  <a:lnTo>
                    <a:pt x="1064" y="1286"/>
                  </a:lnTo>
                  <a:lnTo>
                    <a:pt x="1065" y="1286"/>
                  </a:lnTo>
                  <a:lnTo>
                    <a:pt x="1065" y="1286"/>
                  </a:lnTo>
                  <a:lnTo>
                    <a:pt x="1067" y="1286"/>
                  </a:lnTo>
                  <a:lnTo>
                    <a:pt x="1068" y="1286"/>
                  </a:lnTo>
                  <a:lnTo>
                    <a:pt x="1069" y="1286"/>
                  </a:lnTo>
                  <a:lnTo>
                    <a:pt x="1069" y="1286"/>
                  </a:lnTo>
                  <a:lnTo>
                    <a:pt x="1070" y="1286"/>
                  </a:lnTo>
                  <a:lnTo>
                    <a:pt x="1072" y="1286"/>
                  </a:lnTo>
                  <a:lnTo>
                    <a:pt x="1073" y="1286"/>
                  </a:lnTo>
                  <a:lnTo>
                    <a:pt x="1073" y="1286"/>
                  </a:lnTo>
                  <a:lnTo>
                    <a:pt x="1074" y="1284"/>
                  </a:lnTo>
                  <a:lnTo>
                    <a:pt x="1075" y="1284"/>
                  </a:lnTo>
                  <a:lnTo>
                    <a:pt x="1077" y="1284"/>
                  </a:lnTo>
                  <a:lnTo>
                    <a:pt x="1077" y="1284"/>
                  </a:lnTo>
                  <a:lnTo>
                    <a:pt x="1078" y="1284"/>
                  </a:lnTo>
                  <a:lnTo>
                    <a:pt x="1079" y="1284"/>
                  </a:lnTo>
                  <a:lnTo>
                    <a:pt x="1080" y="1284"/>
                  </a:lnTo>
                  <a:lnTo>
                    <a:pt x="1080" y="1286"/>
                  </a:lnTo>
                  <a:lnTo>
                    <a:pt x="1082" y="1286"/>
                  </a:lnTo>
                  <a:lnTo>
                    <a:pt x="1083" y="1286"/>
                  </a:lnTo>
                  <a:lnTo>
                    <a:pt x="1084" y="1286"/>
                  </a:lnTo>
                  <a:lnTo>
                    <a:pt x="1084" y="1286"/>
                  </a:lnTo>
                  <a:lnTo>
                    <a:pt x="1085" y="1286"/>
                  </a:lnTo>
                  <a:lnTo>
                    <a:pt x="1087" y="1286"/>
                  </a:lnTo>
                  <a:lnTo>
                    <a:pt x="1088" y="1286"/>
                  </a:lnTo>
                  <a:lnTo>
                    <a:pt x="1088" y="1287"/>
                  </a:lnTo>
                  <a:lnTo>
                    <a:pt x="1089" y="1287"/>
                  </a:lnTo>
                  <a:lnTo>
                    <a:pt x="1090" y="1288"/>
                  </a:lnTo>
                  <a:lnTo>
                    <a:pt x="1092" y="1288"/>
                  </a:lnTo>
                  <a:lnTo>
                    <a:pt x="1092" y="1288"/>
                  </a:lnTo>
                  <a:lnTo>
                    <a:pt x="1093" y="1288"/>
                  </a:lnTo>
                  <a:lnTo>
                    <a:pt x="1094" y="1287"/>
                  </a:lnTo>
                  <a:lnTo>
                    <a:pt x="1095" y="1286"/>
                  </a:lnTo>
                  <a:lnTo>
                    <a:pt x="1095" y="1284"/>
                  </a:lnTo>
                  <a:lnTo>
                    <a:pt x="1097" y="1283"/>
                  </a:lnTo>
                  <a:lnTo>
                    <a:pt x="1098" y="1282"/>
                  </a:lnTo>
                  <a:lnTo>
                    <a:pt x="1099" y="1282"/>
                  </a:lnTo>
                  <a:lnTo>
                    <a:pt x="1099" y="1283"/>
                  </a:lnTo>
                  <a:lnTo>
                    <a:pt x="1100" y="1283"/>
                  </a:lnTo>
                  <a:lnTo>
                    <a:pt x="1101" y="1284"/>
                  </a:lnTo>
                  <a:lnTo>
                    <a:pt x="1103" y="1284"/>
                  </a:lnTo>
                  <a:lnTo>
                    <a:pt x="1103" y="1284"/>
                  </a:lnTo>
                  <a:lnTo>
                    <a:pt x="1104" y="1284"/>
                  </a:lnTo>
                  <a:lnTo>
                    <a:pt x="1105" y="1284"/>
                  </a:lnTo>
                  <a:lnTo>
                    <a:pt x="1106" y="1286"/>
                  </a:lnTo>
                  <a:lnTo>
                    <a:pt x="1106" y="1286"/>
                  </a:lnTo>
                  <a:lnTo>
                    <a:pt x="1108" y="1286"/>
                  </a:lnTo>
                  <a:lnTo>
                    <a:pt x="1109" y="1286"/>
                  </a:lnTo>
                  <a:lnTo>
                    <a:pt x="1110" y="1286"/>
                  </a:lnTo>
                  <a:lnTo>
                    <a:pt x="1110" y="1286"/>
                  </a:lnTo>
                  <a:lnTo>
                    <a:pt x="1111" y="1286"/>
                  </a:lnTo>
                  <a:lnTo>
                    <a:pt x="1113" y="1286"/>
                  </a:lnTo>
                  <a:lnTo>
                    <a:pt x="1114" y="1286"/>
                  </a:lnTo>
                  <a:lnTo>
                    <a:pt x="1114" y="1286"/>
                  </a:lnTo>
                  <a:lnTo>
                    <a:pt x="1115" y="1286"/>
                  </a:lnTo>
                  <a:lnTo>
                    <a:pt x="1116" y="1284"/>
                  </a:lnTo>
                  <a:lnTo>
                    <a:pt x="1118" y="1284"/>
                  </a:lnTo>
                  <a:lnTo>
                    <a:pt x="1118" y="1284"/>
                  </a:lnTo>
                  <a:lnTo>
                    <a:pt x="1119" y="1284"/>
                  </a:lnTo>
                  <a:lnTo>
                    <a:pt x="1120" y="1284"/>
                  </a:lnTo>
                  <a:lnTo>
                    <a:pt x="1121" y="1283"/>
                  </a:lnTo>
                  <a:lnTo>
                    <a:pt x="1123" y="1283"/>
                  </a:lnTo>
                  <a:lnTo>
                    <a:pt x="1123" y="1282"/>
                  </a:lnTo>
                  <a:lnTo>
                    <a:pt x="1124" y="1281"/>
                  </a:lnTo>
                  <a:lnTo>
                    <a:pt x="1125" y="1278"/>
                  </a:lnTo>
                  <a:lnTo>
                    <a:pt x="1126" y="1276"/>
                  </a:lnTo>
                  <a:lnTo>
                    <a:pt x="1126" y="1273"/>
                  </a:lnTo>
                  <a:lnTo>
                    <a:pt x="1128" y="1269"/>
                  </a:lnTo>
                  <a:lnTo>
                    <a:pt x="1129" y="1268"/>
                  </a:lnTo>
                  <a:lnTo>
                    <a:pt x="1130" y="1267"/>
                  </a:lnTo>
                  <a:lnTo>
                    <a:pt x="1130" y="1268"/>
                  </a:lnTo>
                  <a:lnTo>
                    <a:pt x="1131" y="1271"/>
                  </a:lnTo>
                  <a:lnTo>
                    <a:pt x="1133" y="1273"/>
                  </a:lnTo>
                  <a:lnTo>
                    <a:pt x="1134" y="1278"/>
                  </a:lnTo>
                  <a:lnTo>
                    <a:pt x="1134" y="1282"/>
                  </a:lnTo>
                  <a:lnTo>
                    <a:pt x="1135" y="1284"/>
                  </a:lnTo>
                  <a:lnTo>
                    <a:pt x="1136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40" y="1284"/>
                  </a:lnTo>
                  <a:lnTo>
                    <a:pt x="1141" y="1283"/>
                  </a:lnTo>
                  <a:lnTo>
                    <a:pt x="1141" y="1282"/>
                  </a:lnTo>
                  <a:lnTo>
                    <a:pt x="1142" y="1279"/>
                  </a:lnTo>
                  <a:lnTo>
                    <a:pt x="1144" y="1276"/>
                  </a:lnTo>
                  <a:lnTo>
                    <a:pt x="1145" y="1271"/>
                  </a:lnTo>
                  <a:lnTo>
                    <a:pt x="1145" y="1263"/>
                  </a:lnTo>
                  <a:lnTo>
                    <a:pt x="1146" y="1252"/>
                  </a:lnTo>
                  <a:lnTo>
                    <a:pt x="1147" y="1243"/>
                  </a:lnTo>
                  <a:lnTo>
                    <a:pt x="1149" y="1235"/>
                  </a:lnTo>
                  <a:lnTo>
                    <a:pt x="1149" y="1226"/>
                  </a:lnTo>
                  <a:lnTo>
                    <a:pt x="1150" y="1220"/>
                  </a:lnTo>
                  <a:lnTo>
                    <a:pt x="1151" y="1216"/>
                  </a:lnTo>
                  <a:lnTo>
                    <a:pt x="1152" y="1214"/>
                  </a:lnTo>
                  <a:lnTo>
                    <a:pt x="1152" y="1216"/>
                  </a:lnTo>
                  <a:lnTo>
                    <a:pt x="1154" y="1221"/>
                  </a:lnTo>
                  <a:lnTo>
                    <a:pt x="1155" y="1226"/>
                  </a:lnTo>
                  <a:lnTo>
                    <a:pt x="1156" y="1232"/>
                  </a:lnTo>
                  <a:lnTo>
                    <a:pt x="1156" y="1238"/>
                  </a:lnTo>
                  <a:lnTo>
                    <a:pt x="1157" y="1245"/>
                  </a:lnTo>
                  <a:lnTo>
                    <a:pt x="1159" y="1250"/>
                  </a:lnTo>
                  <a:lnTo>
                    <a:pt x="1160" y="1253"/>
                  </a:lnTo>
                  <a:lnTo>
                    <a:pt x="1160" y="1257"/>
                  </a:lnTo>
                  <a:lnTo>
                    <a:pt x="1161" y="1261"/>
                  </a:lnTo>
                  <a:lnTo>
                    <a:pt x="1162" y="1263"/>
                  </a:lnTo>
                  <a:lnTo>
                    <a:pt x="1164" y="1267"/>
                  </a:lnTo>
                  <a:lnTo>
                    <a:pt x="1164" y="1269"/>
                  </a:lnTo>
                  <a:lnTo>
                    <a:pt x="1165" y="1272"/>
                  </a:lnTo>
                  <a:lnTo>
                    <a:pt x="1166" y="1273"/>
                  </a:lnTo>
                  <a:lnTo>
                    <a:pt x="1167" y="1276"/>
                  </a:lnTo>
                  <a:lnTo>
                    <a:pt x="1167" y="1277"/>
                  </a:lnTo>
                  <a:lnTo>
                    <a:pt x="1169" y="1277"/>
                  </a:lnTo>
                  <a:lnTo>
                    <a:pt x="1170" y="1278"/>
                  </a:lnTo>
                  <a:lnTo>
                    <a:pt x="1171" y="1278"/>
                  </a:lnTo>
                  <a:lnTo>
                    <a:pt x="1171" y="1278"/>
                  </a:lnTo>
                  <a:lnTo>
                    <a:pt x="1172" y="1277"/>
                  </a:lnTo>
                  <a:lnTo>
                    <a:pt x="1173" y="1277"/>
                  </a:lnTo>
                  <a:lnTo>
                    <a:pt x="1175" y="1277"/>
                  </a:lnTo>
                  <a:lnTo>
                    <a:pt x="1176" y="1277"/>
                  </a:lnTo>
                  <a:lnTo>
                    <a:pt x="1176" y="1278"/>
                  </a:lnTo>
                  <a:lnTo>
                    <a:pt x="1177" y="1279"/>
                  </a:lnTo>
                  <a:lnTo>
                    <a:pt x="1178" y="1281"/>
                  </a:lnTo>
                  <a:lnTo>
                    <a:pt x="1180" y="1282"/>
                  </a:lnTo>
                  <a:lnTo>
                    <a:pt x="1180" y="1282"/>
                  </a:lnTo>
                  <a:lnTo>
                    <a:pt x="1181" y="1283"/>
                  </a:lnTo>
                  <a:lnTo>
                    <a:pt x="1182" y="1284"/>
                  </a:lnTo>
                  <a:lnTo>
                    <a:pt x="1183" y="1284"/>
                  </a:lnTo>
                  <a:lnTo>
                    <a:pt x="1183" y="1286"/>
                  </a:lnTo>
                  <a:lnTo>
                    <a:pt x="1185" y="1286"/>
                  </a:lnTo>
                  <a:lnTo>
                    <a:pt x="1186" y="1286"/>
                  </a:lnTo>
                  <a:lnTo>
                    <a:pt x="1187" y="1286"/>
                  </a:lnTo>
                  <a:lnTo>
                    <a:pt x="1187" y="1284"/>
                  </a:lnTo>
                  <a:lnTo>
                    <a:pt x="1188" y="1284"/>
                  </a:lnTo>
                  <a:lnTo>
                    <a:pt x="1190" y="1283"/>
                  </a:lnTo>
                  <a:lnTo>
                    <a:pt x="1191" y="1283"/>
                  </a:lnTo>
                  <a:lnTo>
                    <a:pt x="1191" y="1282"/>
                  </a:lnTo>
                  <a:lnTo>
                    <a:pt x="1192" y="1281"/>
                  </a:lnTo>
                  <a:lnTo>
                    <a:pt x="1193" y="1281"/>
                  </a:lnTo>
                  <a:lnTo>
                    <a:pt x="1195" y="1279"/>
                  </a:lnTo>
                  <a:lnTo>
                    <a:pt x="1195" y="1281"/>
                  </a:lnTo>
                  <a:lnTo>
                    <a:pt x="1196" y="1281"/>
                  </a:lnTo>
                  <a:lnTo>
                    <a:pt x="1197" y="1282"/>
                  </a:lnTo>
                  <a:lnTo>
                    <a:pt x="1198" y="1282"/>
                  </a:lnTo>
                  <a:lnTo>
                    <a:pt x="1198" y="1283"/>
                  </a:lnTo>
                  <a:lnTo>
                    <a:pt x="1200" y="1283"/>
                  </a:lnTo>
                  <a:lnTo>
                    <a:pt x="1201" y="1284"/>
                  </a:lnTo>
                  <a:lnTo>
                    <a:pt x="1202" y="1284"/>
                  </a:lnTo>
                  <a:lnTo>
                    <a:pt x="1202" y="1284"/>
                  </a:lnTo>
                  <a:lnTo>
                    <a:pt x="1203" y="1284"/>
                  </a:lnTo>
                  <a:lnTo>
                    <a:pt x="1205" y="1284"/>
                  </a:lnTo>
                  <a:lnTo>
                    <a:pt x="1206" y="1284"/>
                  </a:lnTo>
                  <a:lnTo>
                    <a:pt x="1206" y="1284"/>
                  </a:lnTo>
                  <a:lnTo>
                    <a:pt x="1207" y="1284"/>
                  </a:lnTo>
                  <a:lnTo>
                    <a:pt x="1208" y="1283"/>
                  </a:lnTo>
                  <a:lnTo>
                    <a:pt x="1209" y="1282"/>
                  </a:lnTo>
                  <a:lnTo>
                    <a:pt x="1209" y="1281"/>
                  </a:lnTo>
                  <a:lnTo>
                    <a:pt x="1211" y="1278"/>
                  </a:lnTo>
                  <a:lnTo>
                    <a:pt x="1212" y="1277"/>
                  </a:lnTo>
                  <a:lnTo>
                    <a:pt x="1213" y="1274"/>
                  </a:lnTo>
                  <a:lnTo>
                    <a:pt x="1213" y="1273"/>
                  </a:lnTo>
                  <a:lnTo>
                    <a:pt x="1214" y="1273"/>
                  </a:lnTo>
                  <a:lnTo>
                    <a:pt x="1216" y="1273"/>
                  </a:lnTo>
                  <a:lnTo>
                    <a:pt x="1217" y="1276"/>
                  </a:lnTo>
                  <a:lnTo>
                    <a:pt x="1217" y="1277"/>
                  </a:lnTo>
                  <a:lnTo>
                    <a:pt x="1218" y="1279"/>
                  </a:lnTo>
                  <a:lnTo>
                    <a:pt x="1219" y="1282"/>
                  </a:lnTo>
                  <a:lnTo>
                    <a:pt x="1221" y="1283"/>
                  </a:lnTo>
                  <a:lnTo>
                    <a:pt x="1221" y="1284"/>
                  </a:lnTo>
                  <a:lnTo>
                    <a:pt x="1222" y="1286"/>
                  </a:lnTo>
                  <a:lnTo>
                    <a:pt x="1223" y="1286"/>
                  </a:lnTo>
                  <a:lnTo>
                    <a:pt x="1224" y="1286"/>
                  </a:lnTo>
                  <a:lnTo>
                    <a:pt x="1224" y="1286"/>
                  </a:lnTo>
                  <a:lnTo>
                    <a:pt x="1226" y="1286"/>
                  </a:lnTo>
                  <a:lnTo>
                    <a:pt x="1227" y="1284"/>
                  </a:lnTo>
                  <a:lnTo>
                    <a:pt x="1228" y="1284"/>
                  </a:lnTo>
                  <a:lnTo>
                    <a:pt x="1228" y="1283"/>
                  </a:lnTo>
                  <a:lnTo>
                    <a:pt x="1229" y="1283"/>
                  </a:lnTo>
                  <a:lnTo>
                    <a:pt x="1231" y="1282"/>
                  </a:lnTo>
                  <a:lnTo>
                    <a:pt x="1232" y="1281"/>
                  </a:lnTo>
                  <a:lnTo>
                    <a:pt x="1233" y="1281"/>
                  </a:lnTo>
                  <a:lnTo>
                    <a:pt x="1233" y="1279"/>
                  </a:lnTo>
                  <a:lnTo>
                    <a:pt x="1234" y="1278"/>
                  </a:lnTo>
                  <a:lnTo>
                    <a:pt x="1236" y="1278"/>
                  </a:lnTo>
                  <a:lnTo>
                    <a:pt x="1237" y="1277"/>
                  </a:lnTo>
                  <a:lnTo>
                    <a:pt x="1237" y="1277"/>
                  </a:lnTo>
                  <a:lnTo>
                    <a:pt x="1238" y="1277"/>
                  </a:lnTo>
                  <a:lnTo>
                    <a:pt x="1239" y="1277"/>
                  </a:lnTo>
                  <a:lnTo>
                    <a:pt x="1241" y="1278"/>
                  </a:lnTo>
                  <a:lnTo>
                    <a:pt x="1241" y="1278"/>
                  </a:lnTo>
                  <a:lnTo>
                    <a:pt x="1242" y="1278"/>
                  </a:lnTo>
                  <a:lnTo>
                    <a:pt x="1243" y="1277"/>
                  </a:lnTo>
                  <a:lnTo>
                    <a:pt x="1244" y="1276"/>
                  </a:lnTo>
                  <a:lnTo>
                    <a:pt x="1244" y="1272"/>
                  </a:lnTo>
                  <a:lnTo>
                    <a:pt x="1245" y="1268"/>
                  </a:lnTo>
                  <a:lnTo>
                    <a:pt x="1247" y="1266"/>
                  </a:lnTo>
                  <a:lnTo>
                    <a:pt x="1248" y="1265"/>
                  </a:lnTo>
                  <a:lnTo>
                    <a:pt x="1248" y="1265"/>
                  </a:lnTo>
                  <a:lnTo>
                    <a:pt x="1249" y="1267"/>
                  </a:lnTo>
                  <a:lnTo>
                    <a:pt x="1250" y="1271"/>
                  </a:lnTo>
                  <a:lnTo>
                    <a:pt x="1252" y="1274"/>
                  </a:lnTo>
                  <a:lnTo>
                    <a:pt x="1252" y="1278"/>
                  </a:lnTo>
                  <a:lnTo>
                    <a:pt x="1253" y="1281"/>
                  </a:lnTo>
                  <a:lnTo>
                    <a:pt x="1254" y="1282"/>
                  </a:lnTo>
                  <a:lnTo>
                    <a:pt x="1255" y="1283"/>
                  </a:lnTo>
                  <a:lnTo>
                    <a:pt x="1255" y="1283"/>
                  </a:lnTo>
                  <a:lnTo>
                    <a:pt x="1257" y="1283"/>
                  </a:lnTo>
                  <a:lnTo>
                    <a:pt x="1258" y="1282"/>
                  </a:lnTo>
                  <a:lnTo>
                    <a:pt x="1259" y="1282"/>
                  </a:lnTo>
                  <a:lnTo>
                    <a:pt x="1259" y="1281"/>
                  </a:lnTo>
                  <a:lnTo>
                    <a:pt x="1260" y="1279"/>
                  </a:lnTo>
                  <a:lnTo>
                    <a:pt x="1262" y="1279"/>
                  </a:lnTo>
                  <a:lnTo>
                    <a:pt x="1263" y="1279"/>
                  </a:lnTo>
                  <a:lnTo>
                    <a:pt x="1263" y="1281"/>
                  </a:lnTo>
                  <a:lnTo>
                    <a:pt x="1264" y="1281"/>
                  </a:lnTo>
                  <a:lnTo>
                    <a:pt x="1265" y="1282"/>
                  </a:lnTo>
                  <a:lnTo>
                    <a:pt x="1267" y="1283"/>
                  </a:lnTo>
                  <a:lnTo>
                    <a:pt x="1267" y="1284"/>
                  </a:lnTo>
                  <a:lnTo>
                    <a:pt x="1268" y="1284"/>
                  </a:lnTo>
                  <a:lnTo>
                    <a:pt x="1269" y="1286"/>
                  </a:lnTo>
                  <a:lnTo>
                    <a:pt x="1270" y="1286"/>
                  </a:lnTo>
                  <a:lnTo>
                    <a:pt x="1270" y="1286"/>
                  </a:lnTo>
                  <a:lnTo>
                    <a:pt x="1272" y="1286"/>
                  </a:lnTo>
                  <a:lnTo>
                    <a:pt x="1273" y="1286"/>
                  </a:lnTo>
                  <a:lnTo>
                    <a:pt x="1274" y="1286"/>
                  </a:lnTo>
                  <a:lnTo>
                    <a:pt x="1274" y="1286"/>
                  </a:lnTo>
                  <a:lnTo>
                    <a:pt x="1275" y="1286"/>
                  </a:lnTo>
                  <a:lnTo>
                    <a:pt x="1277" y="1286"/>
                  </a:lnTo>
                  <a:lnTo>
                    <a:pt x="1278" y="1286"/>
                  </a:lnTo>
                  <a:lnTo>
                    <a:pt x="1278" y="1286"/>
                  </a:lnTo>
                  <a:lnTo>
                    <a:pt x="1279" y="1286"/>
                  </a:lnTo>
                  <a:lnTo>
                    <a:pt x="1280" y="1286"/>
                  </a:lnTo>
                  <a:lnTo>
                    <a:pt x="1281" y="1286"/>
                  </a:lnTo>
                  <a:lnTo>
                    <a:pt x="1281" y="1286"/>
                  </a:lnTo>
                  <a:lnTo>
                    <a:pt x="1283" y="1286"/>
                  </a:lnTo>
                  <a:lnTo>
                    <a:pt x="1284" y="1286"/>
                  </a:lnTo>
                  <a:lnTo>
                    <a:pt x="1285" y="1286"/>
                  </a:lnTo>
                  <a:lnTo>
                    <a:pt x="1285" y="1286"/>
                  </a:lnTo>
                  <a:lnTo>
                    <a:pt x="1286" y="1286"/>
                  </a:lnTo>
                  <a:lnTo>
                    <a:pt x="1288" y="1286"/>
                  </a:lnTo>
                  <a:lnTo>
                    <a:pt x="1289" y="1286"/>
                  </a:lnTo>
                  <a:lnTo>
                    <a:pt x="1290" y="1286"/>
                  </a:lnTo>
                  <a:lnTo>
                    <a:pt x="1290" y="1286"/>
                  </a:lnTo>
                  <a:lnTo>
                    <a:pt x="1291" y="1286"/>
                  </a:lnTo>
                  <a:lnTo>
                    <a:pt x="1293" y="1286"/>
                  </a:lnTo>
                  <a:lnTo>
                    <a:pt x="1294" y="1286"/>
                  </a:lnTo>
                  <a:lnTo>
                    <a:pt x="1294" y="1286"/>
                  </a:lnTo>
                  <a:lnTo>
                    <a:pt x="1295" y="1286"/>
                  </a:lnTo>
                  <a:lnTo>
                    <a:pt x="1296" y="1286"/>
                  </a:lnTo>
                  <a:lnTo>
                    <a:pt x="1298" y="1286"/>
                  </a:lnTo>
                  <a:lnTo>
                    <a:pt x="1298" y="1286"/>
                  </a:lnTo>
                  <a:lnTo>
                    <a:pt x="1299" y="1286"/>
                  </a:lnTo>
                  <a:lnTo>
                    <a:pt x="1300" y="1286"/>
                  </a:lnTo>
                  <a:lnTo>
                    <a:pt x="1301" y="1286"/>
                  </a:lnTo>
                  <a:lnTo>
                    <a:pt x="1301" y="1284"/>
                  </a:lnTo>
                  <a:lnTo>
                    <a:pt x="1303" y="1283"/>
                  </a:lnTo>
                  <a:lnTo>
                    <a:pt x="1304" y="1282"/>
                  </a:lnTo>
                  <a:lnTo>
                    <a:pt x="1305" y="1281"/>
                  </a:lnTo>
                  <a:lnTo>
                    <a:pt x="1305" y="1278"/>
                  </a:lnTo>
                  <a:lnTo>
                    <a:pt x="1306" y="1274"/>
                  </a:lnTo>
                  <a:lnTo>
                    <a:pt x="1308" y="1272"/>
                  </a:lnTo>
                  <a:lnTo>
                    <a:pt x="1309" y="1268"/>
                  </a:lnTo>
                  <a:lnTo>
                    <a:pt x="1309" y="1267"/>
                  </a:lnTo>
                  <a:lnTo>
                    <a:pt x="1310" y="1266"/>
                  </a:lnTo>
                  <a:lnTo>
                    <a:pt x="1311" y="1266"/>
                  </a:lnTo>
                  <a:lnTo>
                    <a:pt x="1313" y="1267"/>
                  </a:lnTo>
                  <a:lnTo>
                    <a:pt x="1313" y="1269"/>
                  </a:lnTo>
                  <a:lnTo>
                    <a:pt x="1314" y="1272"/>
                  </a:lnTo>
                  <a:lnTo>
                    <a:pt x="1315" y="1274"/>
                  </a:lnTo>
                  <a:lnTo>
                    <a:pt x="1316" y="1277"/>
                  </a:lnTo>
                  <a:lnTo>
                    <a:pt x="1316" y="1278"/>
                  </a:lnTo>
                  <a:lnTo>
                    <a:pt x="1317" y="1278"/>
                  </a:lnTo>
                  <a:lnTo>
                    <a:pt x="1319" y="1278"/>
                  </a:lnTo>
                  <a:lnTo>
                    <a:pt x="1320" y="1278"/>
                  </a:lnTo>
                  <a:lnTo>
                    <a:pt x="1320" y="1278"/>
                  </a:lnTo>
                  <a:lnTo>
                    <a:pt x="1321" y="1278"/>
                  </a:lnTo>
                  <a:lnTo>
                    <a:pt x="1322" y="1278"/>
                  </a:lnTo>
                  <a:lnTo>
                    <a:pt x="1324" y="1279"/>
                  </a:lnTo>
                  <a:lnTo>
                    <a:pt x="1324" y="1281"/>
                  </a:lnTo>
                  <a:lnTo>
                    <a:pt x="1325" y="1282"/>
                  </a:lnTo>
                  <a:lnTo>
                    <a:pt x="1326" y="1283"/>
                  </a:lnTo>
                  <a:lnTo>
                    <a:pt x="1327" y="1283"/>
                  </a:lnTo>
                  <a:lnTo>
                    <a:pt x="1327" y="1284"/>
                  </a:lnTo>
                  <a:lnTo>
                    <a:pt x="1329" y="1284"/>
                  </a:lnTo>
                  <a:lnTo>
                    <a:pt x="1330" y="1286"/>
                  </a:lnTo>
                  <a:lnTo>
                    <a:pt x="1331" y="1286"/>
                  </a:lnTo>
                  <a:lnTo>
                    <a:pt x="1331" y="1286"/>
                  </a:lnTo>
                  <a:lnTo>
                    <a:pt x="1332" y="1286"/>
                  </a:lnTo>
                  <a:lnTo>
                    <a:pt x="1334" y="1286"/>
                  </a:lnTo>
                  <a:lnTo>
                    <a:pt x="1335" y="1286"/>
                  </a:lnTo>
                  <a:lnTo>
                    <a:pt x="1335" y="1286"/>
                  </a:lnTo>
                  <a:lnTo>
                    <a:pt x="1336" y="1286"/>
                  </a:lnTo>
                  <a:lnTo>
                    <a:pt x="1337" y="1286"/>
                  </a:lnTo>
                  <a:lnTo>
                    <a:pt x="1339" y="1286"/>
                  </a:lnTo>
                  <a:lnTo>
                    <a:pt x="1339" y="1286"/>
                  </a:lnTo>
                  <a:lnTo>
                    <a:pt x="1340" y="1286"/>
                  </a:lnTo>
                  <a:lnTo>
                    <a:pt x="1341" y="1286"/>
                  </a:lnTo>
                  <a:lnTo>
                    <a:pt x="1342" y="1286"/>
                  </a:lnTo>
                  <a:lnTo>
                    <a:pt x="1344" y="1286"/>
                  </a:lnTo>
                  <a:lnTo>
                    <a:pt x="1344" y="1286"/>
                  </a:lnTo>
                  <a:lnTo>
                    <a:pt x="1345" y="1286"/>
                  </a:lnTo>
                  <a:lnTo>
                    <a:pt x="1346" y="1284"/>
                  </a:lnTo>
                  <a:lnTo>
                    <a:pt x="1347" y="1283"/>
                  </a:lnTo>
                  <a:lnTo>
                    <a:pt x="1347" y="1282"/>
                  </a:lnTo>
                  <a:lnTo>
                    <a:pt x="1349" y="1278"/>
                  </a:lnTo>
                  <a:lnTo>
                    <a:pt x="1350" y="1271"/>
                  </a:lnTo>
                  <a:lnTo>
                    <a:pt x="1351" y="1257"/>
                  </a:lnTo>
                  <a:lnTo>
                    <a:pt x="1351" y="1228"/>
                  </a:lnTo>
                  <a:lnTo>
                    <a:pt x="1352" y="1176"/>
                  </a:lnTo>
                  <a:lnTo>
                    <a:pt x="1353" y="1087"/>
                  </a:lnTo>
                  <a:lnTo>
                    <a:pt x="1355" y="949"/>
                  </a:lnTo>
                  <a:lnTo>
                    <a:pt x="1355" y="758"/>
                  </a:lnTo>
                  <a:lnTo>
                    <a:pt x="1356" y="527"/>
                  </a:lnTo>
                  <a:lnTo>
                    <a:pt x="1357" y="295"/>
                  </a:lnTo>
                  <a:lnTo>
                    <a:pt x="1358" y="111"/>
                  </a:lnTo>
                  <a:lnTo>
                    <a:pt x="1358" y="27"/>
                  </a:lnTo>
                  <a:lnTo>
                    <a:pt x="1360" y="106"/>
                  </a:lnTo>
                  <a:lnTo>
                    <a:pt x="1361" y="284"/>
                  </a:lnTo>
                  <a:lnTo>
                    <a:pt x="1362" y="510"/>
                  </a:lnTo>
                  <a:lnTo>
                    <a:pt x="1362" y="732"/>
                  </a:lnTo>
                  <a:lnTo>
                    <a:pt x="1363" y="917"/>
                  </a:lnTo>
                  <a:lnTo>
                    <a:pt x="1365" y="1052"/>
                  </a:lnTo>
                  <a:lnTo>
                    <a:pt x="1366" y="1142"/>
                  </a:lnTo>
                  <a:lnTo>
                    <a:pt x="1366" y="1196"/>
                  </a:lnTo>
                  <a:lnTo>
                    <a:pt x="1367" y="1230"/>
                  </a:lnTo>
                  <a:lnTo>
                    <a:pt x="1368" y="1248"/>
                  </a:lnTo>
                  <a:lnTo>
                    <a:pt x="1370" y="1260"/>
                  </a:lnTo>
                  <a:lnTo>
                    <a:pt x="1370" y="1267"/>
                  </a:lnTo>
                  <a:lnTo>
                    <a:pt x="1371" y="1271"/>
                  </a:lnTo>
                  <a:lnTo>
                    <a:pt x="1372" y="1274"/>
                  </a:lnTo>
                  <a:lnTo>
                    <a:pt x="1373" y="1276"/>
                  </a:lnTo>
                  <a:lnTo>
                    <a:pt x="1373" y="1278"/>
                  </a:lnTo>
                  <a:lnTo>
                    <a:pt x="1375" y="1278"/>
                  </a:lnTo>
                  <a:lnTo>
                    <a:pt x="1376" y="1279"/>
                  </a:lnTo>
                  <a:lnTo>
                    <a:pt x="1377" y="1281"/>
                  </a:lnTo>
                  <a:lnTo>
                    <a:pt x="1377" y="1281"/>
                  </a:lnTo>
                  <a:lnTo>
                    <a:pt x="1378" y="1282"/>
                  </a:lnTo>
                  <a:lnTo>
                    <a:pt x="1380" y="1283"/>
                  </a:lnTo>
                  <a:lnTo>
                    <a:pt x="1381" y="1283"/>
                  </a:lnTo>
                  <a:lnTo>
                    <a:pt x="1381" y="1284"/>
                  </a:lnTo>
                  <a:lnTo>
                    <a:pt x="1382" y="1284"/>
                  </a:lnTo>
                  <a:lnTo>
                    <a:pt x="1383" y="1284"/>
                  </a:lnTo>
                  <a:lnTo>
                    <a:pt x="1385" y="1286"/>
                  </a:lnTo>
                  <a:lnTo>
                    <a:pt x="1385" y="1286"/>
                  </a:lnTo>
                  <a:lnTo>
                    <a:pt x="1386" y="1286"/>
                  </a:lnTo>
                  <a:lnTo>
                    <a:pt x="1387" y="1284"/>
                  </a:lnTo>
                  <a:lnTo>
                    <a:pt x="1388" y="1284"/>
                  </a:lnTo>
                  <a:lnTo>
                    <a:pt x="1388" y="1283"/>
                  </a:lnTo>
                  <a:lnTo>
                    <a:pt x="1389" y="1283"/>
                  </a:lnTo>
                  <a:lnTo>
                    <a:pt x="1391" y="1283"/>
                  </a:lnTo>
                  <a:lnTo>
                    <a:pt x="1392" y="1283"/>
                  </a:lnTo>
                  <a:lnTo>
                    <a:pt x="1392" y="1283"/>
                  </a:lnTo>
                  <a:lnTo>
                    <a:pt x="1393" y="1283"/>
                  </a:lnTo>
                  <a:lnTo>
                    <a:pt x="1394" y="1283"/>
                  </a:lnTo>
                  <a:lnTo>
                    <a:pt x="1396" y="1284"/>
                  </a:lnTo>
                  <a:lnTo>
                    <a:pt x="1396" y="1284"/>
                  </a:lnTo>
                  <a:lnTo>
                    <a:pt x="1397" y="1284"/>
                  </a:lnTo>
                  <a:lnTo>
                    <a:pt x="1398" y="1284"/>
                  </a:lnTo>
                  <a:lnTo>
                    <a:pt x="1399" y="1284"/>
                  </a:lnTo>
                  <a:lnTo>
                    <a:pt x="1401" y="1284"/>
                  </a:lnTo>
                  <a:lnTo>
                    <a:pt x="1401" y="1284"/>
                  </a:lnTo>
                  <a:lnTo>
                    <a:pt x="1402" y="1284"/>
                  </a:lnTo>
                  <a:lnTo>
                    <a:pt x="1403" y="1284"/>
                  </a:lnTo>
                  <a:lnTo>
                    <a:pt x="1404" y="1284"/>
                  </a:lnTo>
                  <a:lnTo>
                    <a:pt x="1404" y="1284"/>
                  </a:lnTo>
                  <a:lnTo>
                    <a:pt x="1406" y="1284"/>
                  </a:lnTo>
                  <a:lnTo>
                    <a:pt x="1407" y="1286"/>
                  </a:lnTo>
                  <a:lnTo>
                    <a:pt x="1408" y="1286"/>
                  </a:lnTo>
                  <a:lnTo>
                    <a:pt x="1408" y="1286"/>
                  </a:lnTo>
                  <a:lnTo>
                    <a:pt x="1409" y="1286"/>
                  </a:lnTo>
                  <a:lnTo>
                    <a:pt x="1411" y="1286"/>
                  </a:lnTo>
                  <a:lnTo>
                    <a:pt x="1412" y="1286"/>
                  </a:lnTo>
                  <a:lnTo>
                    <a:pt x="1412" y="1286"/>
                  </a:lnTo>
                  <a:lnTo>
                    <a:pt x="1413" y="1286"/>
                  </a:lnTo>
                  <a:lnTo>
                    <a:pt x="1414" y="1286"/>
                  </a:lnTo>
                  <a:lnTo>
                    <a:pt x="1416" y="1286"/>
                  </a:lnTo>
                  <a:lnTo>
                    <a:pt x="1416" y="1286"/>
                  </a:lnTo>
                  <a:lnTo>
                    <a:pt x="1417" y="1286"/>
                  </a:lnTo>
                  <a:lnTo>
                    <a:pt x="1418" y="1286"/>
                  </a:lnTo>
                  <a:lnTo>
                    <a:pt x="1419" y="1286"/>
                  </a:lnTo>
                  <a:lnTo>
                    <a:pt x="1419" y="1286"/>
                  </a:lnTo>
                  <a:lnTo>
                    <a:pt x="1420" y="1286"/>
                  </a:lnTo>
                  <a:lnTo>
                    <a:pt x="1422" y="1286"/>
                  </a:lnTo>
                  <a:lnTo>
                    <a:pt x="1423" y="1286"/>
                  </a:lnTo>
                  <a:lnTo>
                    <a:pt x="1423" y="1286"/>
                  </a:lnTo>
                  <a:lnTo>
                    <a:pt x="1424" y="1286"/>
                  </a:lnTo>
                  <a:lnTo>
                    <a:pt x="1425" y="1286"/>
                  </a:lnTo>
                  <a:lnTo>
                    <a:pt x="1427" y="1286"/>
                  </a:lnTo>
                  <a:lnTo>
                    <a:pt x="1427" y="1286"/>
                  </a:lnTo>
                  <a:lnTo>
                    <a:pt x="1428" y="1286"/>
                  </a:lnTo>
                  <a:lnTo>
                    <a:pt x="1429" y="1286"/>
                  </a:lnTo>
                  <a:lnTo>
                    <a:pt x="1430" y="1286"/>
                  </a:lnTo>
                  <a:lnTo>
                    <a:pt x="1430" y="1286"/>
                  </a:lnTo>
                  <a:lnTo>
                    <a:pt x="1432" y="1286"/>
                  </a:lnTo>
                  <a:lnTo>
                    <a:pt x="1433" y="1286"/>
                  </a:lnTo>
                  <a:lnTo>
                    <a:pt x="1434" y="1284"/>
                  </a:lnTo>
                  <a:lnTo>
                    <a:pt x="1434" y="1284"/>
                  </a:lnTo>
                  <a:lnTo>
                    <a:pt x="1435" y="1283"/>
                  </a:lnTo>
                  <a:lnTo>
                    <a:pt x="1437" y="1282"/>
                  </a:lnTo>
                  <a:lnTo>
                    <a:pt x="1438" y="1282"/>
                  </a:lnTo>
                  <a:lnTo>
                    <a:pt x="1438" y="1281"/>
                  </a:lnTo>
                  <a:lnTo>
                    <a:pt x="1439" y="1281"/>
                  </a:lnTo>
                  <a:lnTo>
                    <a:pt x="1440" y="1281"/>
                  </a:lnTo>
                  <a:lnTo>
                    <a:pt x="1442" y="1281"/>
                  </a:lnTo>
                  <a:lnTo>
                    <a:pt x="1442" y="1282"/>
                  </a:lnTo>
                  <a:lnTo>
                    <a:pt x="1443" y="1282"/>
                  </a:lnTo>
                  <a:lnTo>
                    <a:pt x="1444" y="1283"/>
                  </a:lnTo>
                  <a:lnTo>
                    <a:pt x="1445" y="1283"/>
                  </a:lnTo>
                  <a:lnTo>
                    <a:pt x="1445" y="1283"/>
                  </a:lnTo>
                  <a:lnTo>
                    <a:pt x="1447" y="1284"/>
                  </a:lnTo>
                  <a:lnTo>
                    <a:pt x="1448" y="1284"/>
                  </a:lnTo>
                  <a:lnTo>
                    <a:pt x="1449" y="1284"/>
                  </a:lnTo>
                  <a:lnTo>
                    <a:pt x="1449" y="1284"/>
                  </a:lnTo>
                  <a:lnTo>
                    <a:pt x="1450" y="1283"/>
                  </a:lnTo>
                  <a:lnTo>
                    <a:pt x="1452" y="1283"/>
                  </a:lnTo>
                  <a:lnTo>
                    <a:pt x="1453" y="1283"/>
                  </a:lnTo>
                  <a:lnTo>
                    <a:pt x="1453" y="1283"/>
                  </a:lnTo>
                  <a:lnTo>
                    <a:pt x="1454" y="1283"/>
                  </a:lnTo>
                  <a:lnTo>
                    <a:pt x="1455" y="1283"/>
                  </a:lnTo>
                  <a:lnTo>
                    <a:pt x="1456" y="1283"/>
                  </a:lnTo>
                  <a:lnTo>
                    <a:pt x="1458" y="1284"/>
                  </a:lnTo>
                  <a:lnTo>
                    <a:pt x="1458" y="1284"/>
                  </a:lnTo>
                  <a:lnTo>
                    <a:pt x="1459" y="1284"/>
                  </a:lnTo>
                  <a:lnTo>
                    <a:pt x="1460" y="1284"/>
                  </a:lnTo>
                  <a:lnTo>
                    <a:pt x="1461" y="1284"/>
                  </a:lnTo>
                  <a:lnTo>
                    <a:pt x="1461" y="1284"/>
                  </a:lnTo>
                  <a:lnTo>
                    <a:pt x="1463" y="1284"/>
                  </a:lnTo>
                  <a:lnTo>
                    <a:pt x="1464" y="1284"/>
                  </a:lnTo>
                  <a:lnTo>
                    <a:pt x="1465" y="1284"/>
                  </a:lnTo>
                  <a:lnTo>
                    <a:pt x="1465" y="1284"/>
                  </a:lnTo>
                  <a:lnTo>
                    <a:pt x="1466" y="1286"/>
                  </a:lnTo>
                  <a:lnTo>
                    <a:pt x="1468" y="1286"/>
                  </a:lnTo>
                  <a:lnTo>
                    <a:pt x="1469" y="1286"/>
                  </a:lnTo>
                  <a:lnTo>
                    <a:pt x="1469" y="1286"/>
                  </a:lnTo>
                  <a:lnTo>
                    <a:pt x="1470" y="1286"/>
                  </a:lnTo>
                  <a:lnTo>
                    <a:pt x="1471" y="1286"/>
                  </a:lnTo>
                  <a:lnTo>
                    <a:pt x="1473" y="1286"/>
                  </a:lnTo>
                  <a:lnTo>
                    <a:pt x="1473" y="1286"/>
                  </a:lnTo>
                  <a:lnTo>
                    <a:pt x="1474" y="1286"/>
                  </a:lnTo>
                  <a:lnTo>
                    <a:pt x="1475" y="1286"/>
                  </a:lnTo>
                  <a:lnTo>
                    <a:pt x="1476" y="1286"/>
                  </a:lnTo>
                  <a:lnTo>
                    <a:pt x="1476" y="1286"/>
                  </a:lnTo>
                  <a:lnTo>
                    <a:pt x="1478" y="1286"/>
                  </a:lnTo>
                  <a:lnTo>
                    <a:pt x="1479" y="1287"/>
                  </a:lnTo>
                  <a:lnTo>
                    <a:pt x="1480" y="1287"/>
                  </a:lnTo>
                  <a:lnTo>
                    <a:pt x="1480" y="1287"/>
                  </a:lnTo>
                  <a:lnTo>
                    <a:pt x="1481" y="1287"/>
                  </a:lnTo>
                  <a:lnTo>
                    <a:pt x="1483" y="1287"/>
                  </a:lnTo>
                  <a:lnTo>
                    <a:pt x="1484" y="1287"/>
                  </a:lnTo>
                  <a:lnTo>
                    <a:pt x="1484" y="1287"/>
                  </a:lnTo>
                  <a:lnTo>
                    <a:pt x="1485" y="1287"/>
                  </a:lnTo>
                  <a:lnTo>
                    <a:pt x="1486" y="1287"/>
                  </a:lnTo>
                  <a:lnTo>
                    <a:pt x="1488" y="1286"/>
                  </a:lnTo>
                  <a:lnTo>
                    <a:pt x="1488" y="1286"/>
                  </a:lnTo>
                  <a:lnTo>
                    <a:pt x="1489" y="1286"/>
                  </a:lnTo>
                  <a:lnTo>
                    <a:pt x="1490" y="1286"/>
                  </a:lnTo>
                  <a:lnTo>
                    <a:pt x="1491" y="1284"/>
                  </a:lnTo>
                  <a:lnTo>
                    <a:pt x="1491" y="1284"/>
                  </a:lnTo>
                  <a:lnTo>
                    <a:pt x="1492" y="1284"/>
                  </a:lnTo>
                  <a:lnTo>
                    <a:pt x="1494" y="1284"/>
                  </a:lnTo>
                  <a:lnTo>
                    <a:pt x="1495" y="1284"/>
                  </a:lnTo>
                  <a:lnTo>
                    <a:pt x="1495" y="1284"/>
                  </a:lnTo>
                  <a:lnTo>
                    <a:pt x="1496" y="1284"/>
                  </a:lnTo>
                  <a:lnTo>
                    <a:pt x="1497" y="1286"/>
                  </a:lnTo>
                  <a:lnTo>
                    <a:pt x="1499" y="1286"/>
                  </a:lnTo>
                  <a:lnTo>
                    <a:pt x="1499" y="1284"/>
                  </a:lnTo>
                  <a:lnTo>
                    <a:pt x="1500" y="1284"/>
                  </a:lnTo>
                  <a:lnTo>
                    <a:pt x="1501" y="1283"/>
                  </a:lnTo>
                  <a:lnTo>
                    <a:pt x="1502" y="1282"/>
                  </a:lnTo>
                  <a:lnTo>
                    <a:pt x="1502" y="1279"/>
                  </a:lnTo>
                  <a:lnTo>
                    <a:pt x="1504" y="1277"/>
                  </a:lnTo>
                  <a:lnTo>
                    <a:pt x="1505" y="1273"/>
                  </a:lnTo>
                  <a:lnTo>
                    <a:pt x="1506" y="1269"/>
                  </a:lnTo>
                  <a:lnTo>
                    <a:pt x="1506" y="1267"/>
                  </a:lnTo>
                  <a:lnTo>
                    <a:pt x="1507" y="1265"/>
                  </a:lnTo>
                  <a:lnTo>
                    <a:pt x="1509" y="1262"/>
                  </a:lnTo>
                  <a:lnTo>
                    <a:pt x="1510" y="1263"/>
                  </a:lnTo>
                  <a:lnTo>
                    <a:pt x="1511" y="1265"/>
                  </a:lnTo>
                  <a:lnTo>
                    <a:pt x="1511" y="1267"/>
                  </a:lnTo>
                  <a:lnTo>
                    <a:pt x="1512" y="1271"/>
                  </a:lnTo>
                  <a:lnTo>
                    <a:pt x="1514" y="1276"/>
                  </a:lnTo>
                  <a:lnTo>
                    <a:pt x="1515" y="1279"/>
                  </a:lnTo>
                  <a:lnTo>
                    <a:pt x="1515" y="1283"/>
                  </a:lnTo>
                  <a:lnTo>
                    <a:pt x="1516" y="1286"/>
                  </a:lnTo>
                  <a:lnTo>
                    <a:pt x="1517" y="1288"/>
                  </a:lnTo>
                  <a:lnTo>
                    <a:pt x="1519" y="1291"/>
                  </a:lnTo>
                  <a:lnTo>
                    <a:pt x="1519" y="1292"/>
                  </a:lnTo>
                  <a:lnTo>
                    <a:pt x="1520" y="1293"/>
                  </a:lnTo>
                  <a:lnTo>
                    <a:pt x="1521" y="1294"/>
                  </a:lnTo>
                  <a:lnTo>
                    <a:pt x="1522" y="1294"/>
                  </a:lnTo>
                  <a:lnTo>
                    <a:pt x="1522" y="1293"/>
                  </a:lnTo>
                  <a:lnTo>
                    <a:pt x="1524" y="1292"/>
                  </a:lnTo>
                  <a:lnTo>
                    <a:pt x="1525" y="1291"/>
                  </a:lnTo>
                  <a:lnTo>
                    <a:pt x="1526" y="1288"/>
                  </a:lnTo>
                  <a:lnTo>
                    <a:pt x="1526" y="1286"/>
                  </a:lnTo>
                  <a:lnTo>
                    <a:pt x="1527" y="1284"/>
                  </a:lnTo>
                  <a:lnTo>
                    <a:pt x="1528" y="1283"/>
                  </a:lnTo>
                  <a:lnTo>
                    <a:pt x="1530" y="1283"/>
                  </a:lnTo>
                  <a:lnTo>
                    <a:pt x="1530" y="1283"/>
                  </a:lnTo>
                  <a:lnTo>
                    <a:pt x="1531" y="1284"/>
                  </a:lnTo>
                  <a:lnTo>
                    <a:pt x="1532" y="1284"/>
                  </a:lnTo>
                  <a:lnTo>
                    <a:pt x="1533" y="1284"/>
                  </a:lnTo>
                  <a:lnTo>
                    <a:pt x="1533" y="1286"/>
                  </a:lnTo>
                  <a:lnTo>
                    <a:pt x="1535" y="1286"/>
                  </a:lnTo>
                  <a:lnTo>
                    <a:pt x="1536" y="1286"/>
                  </a:lnTo>
                  <a:lnTo>
                    <a:pt x="1537" y="1286"/>
                  </a:lnTo>
                  <a:lnTo>
                    <a:pt x="1537" y="1286"/>
                  </a:lnTo>
                  <a:lnTo>
                    <a:pt x="1538" y="1286"/>
                  </a:lnTo>
                  <a:lnTo>
                    <a:pt x="1540" y="1287"/>
                  </a:lnTo>
                  <a:lnTo>
                    <a:pt x="1541" y="1287"/>
                  </a:lnTo>
                  <a:lnTo>
                    <a:pt x="1541" y="1287"/>
                  </a:lnTo>
                  <a:lnTo>
                    <a:pt x="1542" y="1287"/>
                  </a:lnTo>
                  <a:lnTo>
                    <a:pt x="1543" y="1286"/>
                  </a:lnTo>
                  <a:lnTo>
                    <a:pt x="1545" y="1286"/>
                  </a:lnTo>
                  <a:lnTo>
                    <a:pt x="1545" y="1284"/>
                  </a:lnTo>
                  <a:lnTo>
                    <a:pt x="1546" y="1283"/>
                  </a:lnTo>
                  <a:lnTo>
                    <a:pt x="1547" y="1282"/>
                  </a:lnTo>
                  <a:lnTo>
                    <a:pt x="1548" y="1279"/>
                  </a:lnTo>
                  <a:lnTo>
                    <a:pt x="1548" y="1278"/>
                  </a:lnTo>
                  <a:lnTo>
                    <a:pt x="1550" y="1276"/>
                  </a:lnTo>
                  <a:lnTo>
                    <a:pt x="1551" y="1274"/>
                  </a:lnTo>
                  <a:lnTo>
                    <a:pt x="1552" y="1273"/>
                  </a:lnTo>
                  <a:lnTo>
                    <a:pt x="1552" y="1272"/>
                  </a:lnTo>
                  <a:lnTo>
                    <a:pt x="1553" y="1272"/>
                  </a:lnTo>
                  <a:lnTo>
                    <a:pt x="1555" y="1272"/>
                  </a:lnTo>
                  <a:lnTo>
                    <a:pt x="1556" y="1273"/>
                  </a:lnTo>
                  <a:lnTo>
                    <a:pt x="1556" y="1274"/>
                  </a:lnTo>
                  <a:lnTo>
                    <a:pt x="1557" y="1277"/>
                  </a:lnTo>
                  <a:lnTo>
                    <a:pt x="1558" y="1278"/>
                  </a:lnTo>
                  <a:lnTo>
                    <a:pt x="1560" y="1279"/>
                  </a:lnTo>
                  <a:lnTo>
                    <a:pt x="1560" y="1281"/>
                  </a:lnTo>
                  <a:lnTo>
                    <a:pt x="1561" y="1282"/>
                  </a:lnTo>
                  <a:lnTo>
                    <a:pt x="1562" y="1282"/>
                  </a:lnTo>
                  <a:lnTo>
                    <a:pt x="1563" y="1283"/>
                  </a:lnTo>
                  <a:lnTo>
                    <a:pt x="1563" y="1284"/>
                  </a:lnTo>
                  <a:lnTo>
                    <a:pt x="1564" y="1284"/>
                  </a:lnTo>
                  <a:lnTo>
                    <a:pt x="1566" y="1284"/>
                  </a:lnTo>
                  <a:lnTo>
                    <a:pt x="1567" y="1286"/>
                  </a:lnTo>
                  <a:lnTo>
                    <a:pt x="1568" y="1286"/>
                  </a:lnTo>
                  <a:lnTo>
                    <a:pt x="1568" y="1286"/>
                  </a:lnTo>
                  <a:lnTo>
                    <a:pt x="1569" y="1286"/>
                  </a:lnTo>
                  <a:lnTo>
                    <a:pt x="1571" y="1286"/>
                  </a:lnTo>
                  <a:lnTo>
                    <a:pt x="1572" y="1286"/>
                  </a:lnTo>
                  <a:lnTo>
                    <a:pt x="1572" y="1286"/>
                  </a:lnTo>
                  <a:lnTo>
                    <a:pt x="1573" y="1286"/>
                  </a:lnTo>
                  <a:lnTo>
                    <a:pt x="1574" y="1286"/>
                  </a:lnTo>
                  <a:lnTo>
                    <a:pt x="1576" y="1286"/>
                  </a:lnTo>
                  <a:lnTo>
                    <a:pt x="1576" y="1286"/>
                  </a:lnTo>
                  <a:lnTo>
                    <a:pt x="1577" y="1286"/>
                  </a:lnTo>
                  <a:lnTo>
                    <a:pt x="1578" y="1286"/>
                  </a:lnTo>
                  <a:lnTo>
                    <a:pt x="1579" y="1286"/>
                  </a:lnTo>
                  <a:lnTo>
                    <a:pt x="1579" y="1286"/>
                  </a:lnTo>
                  <a:lnTo>
                    <a:pt x="1581" y="1286"/>
                  </a:lnTo>
                  <a:lnTo>
                    <a:pt x="1582" y="1286"/>
                  </a:lnTo>
                  <a:lnTo>
                    <a:pt x="1583" y="1286"/>
                  </a:lnTo>
                  <a:lnTo>
                    <a:pt x="1583" y="1286"/>
                  </a:lnTo>
                  <a:lnTo>
                    <a:pt x="1584" y="1286"/>
                  </a:lnTo>
                  <a:lnTo>
                    <a:pt x="1586" y="1286"/>
                  </a:lnTo>
                  <a:lnTo>
                    <a:pt x="1587" y="1286"/>
                  </a:lnTo>
                  <a:lnTo>
                    <a:pt x="1587" y="1286"/>
                  </a:lnTo>
                  <a:lnTo>
                    <a:pt x="1588" y="1286"/>
                  </a:lnTo>
                  <a:lnTo>
                    <a:pt x="1589" y="1286"/>
                  </a:lnTo>
                  <a:lnTo>
                    <a:pt x="1591" y="1286"/>
                  </a:lnTo>
                  <a:lnTo>
                    <a:pt x="1591" y="1286"/>
                  </a:lnTo>
                  <a:lnTo>
                    <a:pt x="1592" y="1286"/>
                  </a:lnTo>
                  <a:lnTo>
                    <a:pt x="1593" y="1286"/>
                  </a:lnTo>
                  <a:lnTo>
                    <a:pt x="1594" y="1286"/>
                  </a:lnTo>
                  <a:lnTo>
                    <a:pt x="1594" y="1286"/>
                  </a:lnTo>
                  <a:lnTo>
                    <a:pt x="1596" y="1286"/>
                  </a:lnTo>
                  <a:lnTo>
                    <a:pt x="1597" y="1286"/>
                  </a:lnTo>
                  <a:lnTo>
                    <a:pt x="1598" y="1286"/>
                  </a:lnTo>
                  <a:lnTo>
                    <a:pt x="1598" y="1286"/>
                  </a:lnTo>
                  <a:lnTo>
                    <a:pt x="1599" y="1286"/>
                  </a:lnTo>
                  <a:lnTo>
                    <a:pt x="1600" y="1286"/>
                  </a:lnTo>
                  <a:lnTo>
                    <a:pt x="1602" y="1286"/>
                  </a:lnTo>
                  <a:lnTo>
                    <a:pt x="1602" y="1286"/>
                  </a:lnTo>
                  <a:lnTo>
                    <a:pt x="1603" y="1286"/>
                  </a:lnTo>
                  <a:lnTo>
                    <a:pt x="1604" y="1286"/>
                  </a:lnTo>
                  <a:lnTo>
                    <a:pt x="1605" y="1286"/>
                  </a:lnTo>
                  <a:lnTo>
                    <a:pt x="1605" y="1286"/>
                  </a:lnTo>
                  <a:lnTo>
                    <a:pt x="1607" y="1284"/>
                  </a:lnTo>
                  <a:lnTo>
                    <a:pt x="1608" y="1284"/>
                  </a:lnTo>
                  <a:lnTo>
                    <a:pt x="1609" y="1284"/>
                  </a:lnTo>
                  <a:lnTo>
                    <a:pt x="1609" y="1286"/>
                  </a:lnTo>
                  <a:lnTo>
                    <a:pt x="1610" y="1286"/>
                  </a:lnTo>
                  <a:lnTo>
                    <a:pt x="1612" y="1286"/>
                  </a:lnTo>
                  <a:lnTo>
                    <a:pt x="1613" y="1286"/>
                  </a:lnTo>
                  <a:lnTo>
                    <a:pt x="1613" y="1286"/>
                  </a:lnTo>
                  <a:lnTo>
                    <a:pt x="1614" y="1286"/>
                  </a:lnTo>
                  <a:lnTo>
                    <a:pt x="1615" y="1286"/>
                  </a:lnTo>
                  <a:lnTo>
                    <a:pt x="1617" y="1286"/>
                  </a:lnTo>
                  <a:lnTo>
                    <a:pt x="1617" y="1284"/>
                  </a:lnTo>
                  <a:lnTo>
                    <a:pt x="1618" y="1284"/>
                  </a:lnTo>
                  <a:lnTo>
                    <a:pt x="1619" y="1283"/>
                  </a:lnTo>
                  <a:lnTo>
                    <a:pt x="1620" y="1283"/>
                  </a:lnTo>
                  <a:lnTo>
                    <a:pt x="1620" y="1283"/>
                  </a:lnTo>
                  <a:lnTo>
                    <a:pt x="1622" y="1284"/>
                  </a:lnTo>
                  <a:lnTo>
                    <a:pt x="1623" y="1284"/>
                  </a:lnTo>
                  <a:lnTo>
                    <a:pt x="1624" y="1284"/>
                  </a:lnTo>
                  <a:lnTo>
                    <a:pt x="1625" y="1284"/>
                  </a:lnTo>
                  <a:lnTo>
                    <a:pt x="1625" y="1284"/>
                  </a:lnTo>
                  <a:lnTo>
                    <a:pt x="1627" y="1284"/>
                  </a:lnTo>
                  <a:lnTo>
                    <a:pt x="1628" y="1284"/>
                  </a:lnTo>
                  <a:lnTo>
                    <a:pt x="1629" y="1284"/>
                  </a:lnTo>
                  <a:lnTo>
                    <a:pt x="1629" y="1284"/>
                  </a:lnTo>
                  <a:lnTo>
                    <a:pt x="1630" y="1284"/>
                  </a:lnTo>
                  <a:lnTo>
                    <a:pt x="1632" y="1286"/>
                  </a:lnTo>
                  <a:lnTo>
                    <a:pt x="1633" y="1286"/>
                  </a:lnTo>
                  <a:lnTo>
                    <a:pt x="1633" y="1286"/>
                  </a:lnTo>
                  <a:lnTo>
                    <a:pt x="1634" y="1286"/>
                  </a:lnTo>
                  <a:lnTo>
                    <a:pt x="1635" y="1284"/>
                  </a:lnTo>
                  <a:lnTo>
                    <a:pt x="1636" y="1283"/>
                  </a:lnTo>
                  <a:lnTo>
                    <a:pt x="1636" y="1282"/>
                  </a:lnTo>
                  <a:lnTo>
                    <a:pt x="1638" y="1281"/>
                  </a:lnTo>
                  <a:lnTo>
                    <a:pt x="1639" y="1281"/>
                  </a:lnTo>
                  <a:lnTo>
                    <a:pt x="1640" y="1279"/>
                  </a:lnTo>
                  <a:lnTo>
                    <a:pt x="1640" y="1281"/>
                  </a:lnTo>
                  <a:lnTo>
                    <a:pt x="1641" y="1282"/>
                  </a:lnTo>
                  <a:lnTo>
                    <a:pt x="1643" y="1283"/>
                  </a:lnTo>
                  <a:lnTo>
                    <a:pt x="1644" y="1284"/>
                  </a:lnTo>
                  <a:lnTo>
                    <a:pt x="1644" y="1286"/>
                  </a:lnTo>
                  <a:lnTo>
                    <a:pt x="1645" y="1287"/>
                  </a:lnTo>
                  <a:lnTo>
                    <a:pt x="1646" y="1288"/>
                  </a:lnTo>
                  <a:lnTo>
                    <a:pt x="1648" y="1288"/>
                  </a:lnTo>
                  <a:lnTo>
                    <a:pt x="1648" y="1288"/>
                  </a:lnTo>
                  <a:lnTo>
                    <a:pt x="1649" y="1287"/>
                  </a:lnTo>
                  <a:lnTo>
                    <a:pt x="1650" y="1287"/>
                  </a:lnTo>
                  <a:lnTo>
                    <a:pt x="1651" y="1287"/>
                  </a:lnTo>
                  <a:lnTo>
                    <a:pt x="1651" y="1287"/>
                  </a:lnTo>
                  <a:lnTo>
                    <a:pt x="1653" y="1286"/>
                  </a:lnTo>
                  <a:lnTo>
                    <a:pt x="1654" y="1286"/>
                  </a:lnTo>
                  <a:lnTo>
                    <a:pt x="1655" y="1286"/>
                  </a:lnTo>
                  <a:lnTo>
                    <a:pt x="1655" y="1286"/>
                  </a:lnTo>
                  <a:lnTo>
                    <a:pt x="1656" y="1284"/>
                  </a:lnTo>
                  <a:lnTo>
                    <a:pt x="1658" y="1284"/>
                  </a:lnTo>
                  <a:lnTo>
                    <a:pt x="1659" y="1284"/>
                  </a:lnTo>
                  <a:lnTo>
                    <a:pt x="1659" y="1284"/>
                  </a:lnTo>
                  <a:lnTo>
                    <a:pt x="1660" y="1284"/>
                  </a:lnTo>
                  <a:lnTo>
                    <a:pt x="1661" y="1284"/>
                  </a:lnTo>
                  <a:lnTo>
                    <a:pt x="1663" y="1284"/>
                  </a:lnTo>
                  <a:lnTo>
                    <a:pt x="1663" y="1283"/>
                  </a:lnTo>
                  <a:lnTo>
                    <a:pt x="1664" y="1283"/>
                  </a:lnTo>
                  <a:lnTo>
                    <a:pt x="1665" y="1282"/>
                  </a:lnTo>
                  <a:lnTo>
                    <a:pt x="1666" y="1281"/>
                  </a:lnTo>
                  <a:lnTo>
                    <a:pt x="1666" y="1281"/>
                  </a:lnTo>
                  <a:lnTo>
                    <a:pt x="1668" y="1279"/>
                  </a:lnTo>
                  <a:lnTo>
                    <a:pt x="1669" y="1279"/>
                  </a:lnTo>
                  <a:lnTo>
                    <a:pt x="1670" y="1281"/>
                  </a:lnTo>
                  <a:lnTo>
                    <a:pt x="1670" y="1281"/>
                  </a:lnTo>
                  <a:lnTo>
                    <a:pt x="1671" y="1282"/>
                  </a:lnTo>
                  <a:lnTo>
                    <a:pt x="1672" y="1283"/>
                  </a:lnTo>
                  <a:lnTo>
                    <a:pt x="1674" y="1283"/>
                  </a:lnTo>
                  <a:lnTo>
                    <a:pt x="1674" y="1283"/>
                  </a:lnTo>
                  <a:lnTo>
                    <a:pt x="1675" y="1284"/>
                  </a:lnTo>
                  <a:lnTo>
                    <a:pt x="1676" y="1284"/>
                  </a:lnTo>
                  <a:lnTo>
                    <a:pt x="1677" y="1286"/>
                  </a:lnTo>
                  <a:lnTo>
                    <a:pt x="1679" y="1286"/>
                  </a:lnTo>
                  <a:lnTo>
                    <a:pt x="1679" y="1286"/>
                  </a:lnTo>
                  <a:lnTo>
                    <a:pt x="1680" y="1286"/>
                  </a:lnTo>
                  <a:lnTo>
                    <a:pt x="1681" y="1286"/>
                  </a:lnTo>
                  <a:lnTo>
                    <a:pt x="1682" y="1286"/>
                  </a:lnTo>
                  <a:lnTo>
                    <a:pt x="1682" y="1286"/>
                  </a:lnTo>
                  <a:lnTo>
                    <a:pt x="1684" y="1286"/>
                  </a:lnTo>
                  <a:lnTo>
                    <a:pt x="1685" y="1286"/>
                  </a:lnTo>
                  <a:lnTo>
                    <a:pt x="1686" y="1286"/>
                  </a:lnTo>
                  <a:lnTo>
                    <a:pt x="1686" y="1284"/>
                  </a:lnTo>
                  <a:lnTo>
                    <a:pt x="1687" y="1284"/>
                  </a:lnTo>
                  <a:lnTo>
                    <a:pt x="1689" y="1284"/>
                  </a:lnTo>
                  <a:lnTo>
                    <a:pt x="1690" y="1283"/>
                  </a:lnTo>
                  <a:lnTo>
                    <a:pt x="1690" y="1282"/>
                  </a:lnTo>
                  <a:lnTo>
                    <a:pt x="1691" y="1281"/>
                  </a:lnTo>
                  <a:lnTo>
                    <a:pt x="1692" y="1279"/>
                  </a:lnTo>
                  <a:lnTo>
                    <a:pt x="1694" y="1278"/>
                  </a:lnTo>
                  <a:lnTo>
                    <a:pt x="1694" y="1277"/>
                  </a:lnTo>
                  <a:lnTo>
                    <a:pt x="1695" y="1274"/>
                  </a:lnTo>
                  <a:lnTo>
                    <a:pt x="1696" y="1272"/>
                  </a:lnTo>
                  <a:lnTo>
                    <a:pt x="1697" y="1272"/>
                  </a:lnTo>
                  <a:lnTo>
                    <a:pt x="1697" y="1272"/>
                  </a:lnTo>
                  <a:lnTo>
                    <a:pt x="1699" y="1272"/>
                  </a:lnTo>
                  <a:lnTo>
                    <a:pt x="1700" y="1274"/>
                  </a:lnTo>
                  <a:lnTo>
                    <a:pt x="1701" y="1277"/>
                  </a:lnTo>
                  <a:lnTo>
                    <a:pt x="1701" y="1279"/>
                  </a:lnTo>
                  <a:lnTo>
                    <a:pt x="1702" y="1281"/>
                  </a:lnTo>
                  <a:lnTo>
                    <a:pt x="1704" y="1282"/>
                  </a:lnTo>
                  <a:lnTo>
                    <a:pt x="1705" y="1282"/>
                  </a:lnTo>
                  <a:lnTo>
                    <a:pt x="1705" y="1283"/>
                  </a:lnTo>
                  <a:lnTo>
                    <a:pt x="1706" y="1283"/>
                  </a:lnTo>
                  <a:lnTo>
                    <a:pt x="1707" y="1283"/>
                  </a:lnTo>
                  <a:lnTo>
                    <a:pt x="1708" y="1283"/>
                  </a:lnTo>
                  <a:lnTo>
                    <a:pt x="1708" y="1283"/>
                  </a:lnTo>
                  <a:lnTo>
                    <a:pt x="1710" y="1283"/>
                  </a:lnTo>
                  <a:lnTo>
                    <a:pt x="1711" y="1284"/>
                  </a:lnTo>
                  <a:lnTo>
                    <a:pt x="1712" y="1284"/>
                  </a:lnTo>
                  <a:lnTo>
                    <a:pt x="1712" y="1284"/>
                  </a:lnTo>
                  <a:lnTo>
                    <a:pt x="1713" y="1284"/>
                  </a:lnTo>
                  <a:lnTo>
                    <a:pt x="1715" y="1283"/>
                  </a:lnTo>
                  <a:lnTo>
                    <a:pt x="1716" y="1283"/>
                  </a:lnTo>
                  <a:lnTo>
                    <a:pt x="1716" y="1282"/>
                  </a:lnTo>
                  <a:lnTo>
                    <a:pt x="1717" y="1281"/>
                  </a:lnTo>
                  <a:lnTo>
                    <a:pt x="1718" y="1279"/>
                  </a:lnTo>
                  <a:lnTo>
                    <a:pt x="1720" y="1279"/>
                  </a:lnTo>
                  <a:lnTo>
                    <a:pt x="1720" y="1279"/>
                  </a:lnTo>
                  <a:lnTo>
                    <a:pt x="1721" y="1278"/>
                  </a:lnTo>
                  <a:lnTo>
                    <a:pt x="1722" y="1279"/>
                  </a:lnTo>
                  <a:lnTo>
                    <a:pt x="1723" y="1279"/>
                  </a:lnTo>
                  <a:lnTo>
                    <a:pt x="1723" y="1279"/>
                  </a:lnTo>
                  <a:lnTo>
                    <a:pt x="1725" y="1281"/>
                  </a:lnTo>
                  <a:lnTo>
                    <a:pt x="1726" y="1281"/>
                  </a:lnTo>
                  <a:lnTo>
                    <a:pt x="1727" y="1282"/>
                  </a:lnTo>
                  <a:lnTo>
                    <a:pt x="1727" y="1283"/>
                  </a:lnTo>
                  <a:lnTo>
                    <a:pt x="1728" y="1283"/>
                  </a:lnTo>
                  <a:lnTo>
                    <a:pt x="1730" y="1284"/>
                  </a:lnTo>
                  <a:lnTo>
                    <a:pt x="1731" y="1284"/>
                  </a:lnTo>
                  <a:lnTo>
                    <a:pt x="1731" y="1286"/>
                  </a:lnTo>
                  <a:lnTo>
                    <a:pt x="1732" y="1286"/>
                  </a:lnTo>
                  <a:lnTo>
                    <a:pt x="1733" y="1286"/>
                  </a:lnTo>
                  <a:lnTo>
                    <a:pt x="1735" y="1286"/>
                  </a:lnTo>
                  <a:lnTo>
                    <a:pt x="1736" y="1286"/>
                  </a:lnTo>
                  <a:lnTo>
                    <a:pt x="1736" y="1286"/>
                  </a:lnTo>
                  <a:lnTo>
                    <a:pt x="1737" y="1286"/>
                  </a:lnTo>
                  <a:lnTo>
                    <a:pt x="1738" y="1286"/>
                  </a:lnTo>
                  <a:lnTo>
                    <a:pt x="1740" y="1284"/>
                  </a:lnTo>
                  <a:lnTo>
                    <a:pt x="1740" y="1283"/>
                  </a:lnTo>
                  <a:lnTo>
                    <a:pt x="1741" y="1282"/>
                  </a:lnTo>
                  <a:lnTo>
                    <a:pt x="1742" y="1281"/>
                  </a:lnTo>
                  <a:lnTo>
                    <a:pt x="1743" y="1281"/>
                  </a:lnTo>
                  <a:lnTo>
                    <a:pt x="1743" y="1279"/>
                  </a:lnTo>
                  <a:lnTo>
                    <a:pt x="1744" y="1278"/>
                  </a:lnTo>
                  <a:lnTo>
                    <a:pt x="1746" y="1278"/>
                  </a:lnTo>
                  <a:lnTo>
                    <a:pt x="1747" y="1278"/>
                  </a:lnTo>
                  <a:lnTo>
                    <a:pt x="1747" y="1278"/>
                  </a:lnTo>
                  <a:lnTo>
                    <a:pt x="1748" y="1278"/>
                  </a:lnTo>
                  <a:lnTo>
                    <a:pt x="1749" y="1279"/>
                  </a:lnTo>
                  <a:lnTo>
                    <a:pt x="1751" y="1279"/>
                  </a:lnTo>
                  <a:lnTo>
                    <a:pt x="1751" y="1281"/>
                  </a:lnTo>
                  <a:lnTo>
                    <a:pt x="1752" y="1282"/>
                  </a:lnTo>
                  <a:lnTo>
                    <a:pt x="1753" y="1283"/>
                  </a:lnTo>
                  <a:lnTo>
                    <a:pt x="1754" y="1284"/>
                  </a:lnTo>
                  <a:lnTo>
                    <a:pt x="1754" y="1286"/>
                  </a:lnTo>
                  <a:lnTo>
                    <a:pt x="1756" y="1286"/>
                  </a:lnTo>
                  <a:lnTo>
                    <a:pt x="1757" y="1287"/>
                  </a:lnTo>
                  <a:lnTo>
                    <a:pt x="1758" y="1287"/>
                  </a:lnTo>
                  <a:lnTo>
                    <a:pt x="1758" y="1287"/>
                  </a:lnTo>
                  <a:lnTo>
                    <a:pt x="1759" y="1287"/>
                  </a:lnTo>
                  <a:lnTo>
                    <a:pt x="1761" y="1287"/>
                  </a:lnTo>
                  <a:lnTo>
                    <a:pt x="1762" y="1287"/>
                  </a:lnTo>
                  <a:lnTo>
                    <a:pt x="1762" y="1286"/>
                  </a:lnTo>
                  <a:lnTo>
                    <a:pt x="1763" y="1286"/>
                  </a:lnTo>
                  <a:lnTo>
                    <a:pt x="1764" y="1286"/>
                  </a:lnTo>
                  <a:lnTo>
                    <a:pt x="1766" y="1284"/>
                  </a:lnTo>
                  <a:lnTo>
                    <a:pt x="1766" y="1284"/>
                  </a:lnTo>
                  <a:lnTo>
                    <a:pt x="1767" y="1284"/>
                  </a:lnTo>
                  <a:lnTo>
                    <a:pt x="1768" y="1284"/>
                  </a:lnTo>
                  <a:lnTo>
                    <a:pt x="1769" y="1284"/>
                  </a:lnTo>
                  <a:lnTo>
                    <a:pt x="1769" y="1284"/>
                  </a:lnTo>
                  <a:lnTo>
                    <a:pt x="1771" y="1286"/>
                  </a:lnTo>
                  <a:lnTo>
                    <a:pt x="1772" y="1286"/>
                  </a:lnTo>
                  <a:lnTo>
                    <a:pt x="1773" y="1286"/>
                  </a:lnTo>
                  <a:lnTo>
                    <a:pt x="1773" y="1286"/>
                  </a:lnTo>
                  <a:lnTo>
                    <a:pt x="1774" y="1286"/>
                  </a:lnTo>
                  <a:lnTo>
                    <a:pt x="1776" y="1286"/>
                  </a:lnTo>
                  <a:lnTo>
                    <a:pt x="1777" y="1286"/>
                  </a:lnTo>
                  <a:lnTo>
                    <a:pt x="1777" y="1286"/>
                  </a:lnTo>
                  <a:lnTo>
                    <a:pt x="1778" y="1286"/>
                  </a:lnTo>
                  <a:lnTo>
                    <a:pt x="1779" y="1286"/>
                  </a:lnTo>
                  <a:lnTo>
                    <a:pt x="1780" y="1286"/>
                  </a:lnTo>
                  <a:lnTo>
                    <a:pt x="1780" y="1286"/>
                  </a:lnTo>
                  <a:lnTo>
                    <a:pt x="1782" y="1286"/>
                  </a:lnTo>
                  <a:lnTo>
                    <a:pt x="1783" y="1286"/>
                  </a:lnTo>
                  <a:lnTo>
                    <a:pt x="1784" y="1286"/>
                  </a:lnTo>
                  <a:lnTo>
                    <a:pt x="1784" y="1286"/>
                  </a:lnTo>
                  <a:lnTo>
                    <a:pt x="1785" y="1284"/>
                  </a:lnTo>
                  <a:lnTo>
                    <a:pt x="1787" y="1284"/>
                  </a:lnTo>
                  <a:lnTo>
                    <a:pt x="1788" y="1284"/>
                  </a:lnTo>
                  <a:lnTo>
                    <a:pt x="1788" y="1283"/>
                  </a:lnTo>
                  <a:lnTo>
                    <a:pt x="1789" y="1283"/>
                  </a:lnTo>
                  <a:lnTo>
                    <a:pt x="1790" y="1282"/>
                  </a:lnTo>
                  <a:lnTo>
                    <a:pt x="1792" y="1282"/>
                  </a:lnTo>
                  <a:lnTo>
                    <a:pt x="1793" y="1281"/>
                  </a:lnTo>
                  <a:lnTo>
                    <a:pt x="1793" y="1281"/>
                  </a:lnTo>
                  <a:lnTo>
                    <a:pt x="1794" y="1281"/>
                  </a:lnTo>
                  <a:lnTo>
                    <a:pt x="1795" y="1281"/>
                  </a:lnTo>
                  <a:lnTo>
                    <a:pt x="1797" y="1281"/>
                  </a:lnTo>
                  <a:lnTo>
                    <a:pt x="1797" y="1282"/>
                  </a:lnTo>
                  <a:lnTo>
                    <a:pt x="1798" y="1282"/>
                  </a:lnTo>
                  <a:lnTo>
                    <a:pt x="1799" y="1282"/>
                  </a:lnTo>
                  <a:lnTo>
                    <a:pt x="1800" y="1282"/>
                  </a:lnTo>
                  <a:lnTo>
                    <a:pt x="1800" y="1282"/>
                  </a:lnTo>
                  <a:lnTo>
                    <a:pt x="1802" y="1282"/>
                  </a:lnTo>
                  <a:lnTo>
                    <a:pt x="1803" y="1282"/>
                  </a:lnTo>
                  <a:lnTo>
                    <a:pt x="1804" y="1282"/>
                  </a:lnTo>
                  <a:lnTo>
                    <a:pt x="1804" y="1281"/>
                  </a:lnTo>
                  <a:lnTo>
                    <a:pt x="1805" y="1281"/>
                  </a:lnTo>
                  <a:lnTo>
                    <a:pt x="1807" y="1281"/>
                  </a:lnTo>
                  <a:lnTo>
                    <a:pt x="1808" y="1281"/>
                  </a:lnTo>
                  <a:lnTo>
                    <a:pt x="1808" y="1281"/>
                  </a:lnTo>
                  <a:lnTo>
                    <a:pt x="1809" y="1281"/>
                  </a:lnTo>
                  <a:lnTo>
                    <a:pt x="1810" y="1281"/>
                  </a:lnTo>
                  <a:lnTo>
                    <a:pt x="1811" y="1279"/>
                  </a:lnTo>
                  <a:lnTo>
                    <a:pt x="1811" y="1277"/>
                  </a:lnTo>
                  <a:lnTo>
                    <a:pt x="1813" y="1274"/>
                  </a:lnTo>
                  <a:lnTo>
                    <a:pt x="1814" y="1271"/>
                  </a:lnTo>
                  <a:lnTo>
                    <a:pt x="1815" y="1267"/>
                  </a:lnTo>
                  <a:lnTo>
                    <a:pt x="1815" y="1263"/>
                  </a:lnTo>
                  <a:lnTo>
                    <a:pt x="1816" y="1260"/>
                  </a:lnTo>
                  <a:lnTo>
                    <a:pt x="1818" y="1257"/>
                  </a:lnTo>
                  <a:lnTo>
                    <a:pt x="1819" y="1257"/>
                  </a:lnTo>
                  <a:lnTo>
                    <a:pt x="1819" y="1258"/>
                  </a:lnTo>
                  <a:lnTo>
                    <a:pt x="1820" y="1261"/>
                  </a:lnTo>
                  <a:lnTo>
                    <a:pt x="1821" y="1265"/>
                  </a:lnTo>
                  <a:lnTo>
                    <a:pt x="1823" y="1269"/>
                  </a:lnTo>
                  <a:lnTo>
                    <a:pt x="1823" y="1273"/>
                  </a:lnTo>
                  <a:lnTo>
                    <a:pt x="1824" y="1276"/>
                  </a:lnTo>
                  <a:lnTo>
                    <a:pt x="1825" y="1278"/>
                  </a:lnTo>
                  <a:lnTo>
                    <a:pt x="1826" y="1279"/>
                  </a:lnTo>
                  <a:lnTo>
                    <a:pt x="1826" y="1281"/>
                  </a:lnTo>
                  <a:lnTo>
                    <a:pt x="1828" y="1281"/>
                  </a:lnTo>
                  <a:lnTo>
                    <a:pt x="1829" y="1281"/>
                  </a:lnTo>
                  <a:lnTo>
                    <a:pt x="1830" y="1282"/>
                  </a:lnTo>
                  <a:lnTo>
                    <a:pt x="1830" y="1282"/>
                  </a:lnTo>
                  <a:lnTo>
                    <a:pt x="1831" y="1282"/>
                  </a:lnTo>
                  <a:lnTo>
                    <a:pt x="1833" y="1282"/>
                  </a:lnTo>
                  <a:lnTo>
                    <a:pt x="1834" y="1282"/>
                  </a:lnTo>
                  <a:lnTo>
                    <a:pt x="1834" y="1283"/>
                  </a:lnTo>
                  <a:lnTo>
                    <a:pt x="1835" y="1283"/>
                  </a:lnTo>
                  <a:lnTo>
                    <a:pt x="1836" y="1283"/>
                  </a:lnTo>
                  <a:lnTo>
                    <a:pt x="1838" y="1283"/>
                  </a:lnTo>
                  <a:lnTo>
                    <a:pt x="1838" y="1284"/>
                  </a:lnTo>
                  <a:lnTo>
                    <a:pt x="1839" y="1284"/>
                  </a:lnTo>
                  <a:lnTo>
                    <a:pt x="1840" y="1284"/>
                  </a:lnTo>
                  <a:lnTo>
                    <a:pt x="1841" y="1284"/>
                  </a:lnTo>
                  <a:lnTo>
                    <a:pt x="1841" y="1284"/>
                  </a:lnTo>
                  <a:lnTo>
                    <a:pt x="1843" y="1286"/>
                  </a:lnTo>
                  <a:lnTo>
                    <a:pt x="1844" y="1286"/>
                  </a:lnTo>
                  <a:lnTo>
                    <a:pt x="1845" y="1286"/>
                  </a:lnTo>
                  <a:lnTo>
                    <a:pt x="1846" y="1286"/>
                  </a:lnTo>
                  <a:lnTo>
                    <a:pt x="1846" y="1284"/>
                  </a:lnTo>
                  <a:lnTo>
                    <a:pt x="1847" y="1284"/>
                  </a:lnTo>
                  <a:lnTo>
                    <a:pt x="1849" y="1283"/>
                  </a:lnTo>
                  <a:lnTo>
                    <a:pt x="1850" y="1282"/>
                  </a:lnTo>
                  <a:lnTo>
                    <a:pt x="1850" y="1281"/>
                  </a:lnTo>
                  <a:lnTo>
                    <a:pt x="1851" y="1279"/>
                  </a:lnTo>
                  <a:lnTo>
                    <a:pt x="1852" y="1278"/>
                  </a:lnTo>
                  <a:lnTo>
                    <a:pt x="1854" y="1278"/>
                  </a:lnTo>
                  <a:lnTo>
                    <a:pt x="1854" y="1278"/>
                  </a:lnTo>
                  <a:lnTo>
                    <a:pt x="1855" y="1278"/>
                  </a:lnTo>
                  <a:lnTo>
                    <a:pt x="1856" y="1279"/>
                  </a:lnTo>
                  <a:lnTo>
                    <a:pt x="1857" y="1281"/>
                  </a:lnTo>
                  <a:lnTo>
                    <a:pt x="1857" y="1282"/>
                  </a:lnTo>
                  <a:lnTo>
                    <a:pt x="1859" y="1282"/>
                  </a:lnTo>
                  <a:lnTo>
                    <a:pt x="1860" y="1283"/>
                  </a:lnTo>
                  <a:lnTo>
                    <a:pt x="1861" y="1283"/>
                  </a:lnTo>
                  <a:lnTo>
                    <a:pt x="1861" y="1284"/>
                  </a:lnTo>
                  <a:lnTo>
                    <a:pt x="1862" y="1284"/>
                  </a:lnTo>
                  <a:lnTo>
                    <a:pt x="1864" y="1284"/>
                  </a:lnTo>
                  <a:lnTo>
                    <a:pt x="1865" y="1284"/>
                  </a:lnTo>
                  <a:lnTo>
                    <a:pt x="1865" y="1284"/>
                  </a:lnTo>
                  <a:lnTo>
                    <a:pt x="1866" y="1286"/>
                  </a:lnTo>
                  <a:lnTo>
                    <a:pt x="1867" y="1286"/>
                  </a:lnTo>
                  <a:lnTo>
                    <a:pt x="1869" y="1286"/>
                  </a:lnTo>
                  <a:lnTo>
                    <a:pt x="1869" y="1286"/>
                  </a:lnTo>
                  <a:lnTo>
                    <a:pt x="1870" y="1286"/>
                  </a:lnTo>
                  <a:lnTo>
                    <a:pt x="1871" y="1286"/>
                  </a:lnTo>
                  <a:lnTo>
                    <a:pt x="1872" y="1286"/>
                  </a:lnTo>
                  <a:lnTo>
                    <a:pt x="1872" y="1286"/>
                  </a:lnTo>
                  <a:lnTo>
                    <a:pt x="1874" y="1286"/>
                  </a:lnTo>
                  <a:lnTo>
                    <a:pt x="1875" y="1286"/>
                  </a:lnTo>
                  <a:lnTo>
                    <a:pt x="1876" y="1286"/>
                  </a:lnTo>
                  <a:lnTo>
                    <a:pt x="1876" y="1286"/>
                  </a:lnTo>
                  <a:lnTo>
                    <a:pt x="1877" y="1286"/>
                  </a:lnTo>
                  <a:lnTo>
                    <a:pt x="1879" y="1286"/>
                  </a:lnTo>
                  <a:lnTo>
                    <a:pt x="1880" y="1284"/>
                  </a:lnTo>
                  <a:lnTo>
                    <a:pt x="1880" y="1283"/>
                  </a:lnTo>
                  <a:lnTo>
                    <a:pt x="1881" y="1282"/>
                  </a:lnTo>
                  <a:lnTo>
                    <a:pt x="1882" y="1279"/>
                  </a:lnTo>
                  <a:lnTo>
                    <a:pt x="1883" y="1278"/>
                  </a:lnTo>
                  <a:lnTo>
                    <a:pt x="1883" y="1277"/>
                  </a:lnTo>
                  <a:lnTo>
                    <a:pt x="1885" y="1277"/>
                  </a:lnTo>
                  <a:lnTo>
                    <a:pt x="1886" y="1277"/>
                  </a:lnTo>
                  <a:lnTo>
                    <a:pt x="1887" y="1277"/>
                  </a:lnTo>
                  <a:lnTo>
                    <a:pt x="1887" y="1278"/>
                  </a:lnTo>
                  <a:lnTo>
                    <a:pt x="1888" y="1279"/>
                  </a:lnTo>
                  <a:lnTo>
                    <a:pt x="1890" y="1282"/>
                  </a:lnTo>
                  <a:lnTo>
                    <a:pt x="1891" y="1283"/>
                  </a:lnTo>
                  <a:lnTo>
                    <a:pt x="1891" y="1284"/>
                  </a:lnTo>
                  <a:lnTo>
                    <a:pt x="1892" y="1286"/>
                  </a:lnTo>
                  <a:lnTo>
                    <a:pt x="1893" y="1287"/>
                  </a:lnTo>
                  <a:lnTo>
                    <a:pt x="1895" y="1288"/>
                  </a:lnTo>
                  <a:lnTo>
                    <a:pt x="1895" y="1289"/>
                  </a:lnTo>
                  <a:lnTo>
                    <a:pt x="1896" y="1291"/>
                  </a:lnTo>
                  <a:lnTo>
                    <a:pt x="1897" y="1291"/>
                  </a:lnTo>
                  <a:lnTo>
                    <a:pt x="1898" y="1288"/>
                  </a:lnTo>
                  <a:lnTo>
                    <a:pt x="1898" y="1283"/>
                  </a:lnTo>
                  <a:lnTo>
                    <a:pt x="1900" y="1268"/>
                  </a:lnTo>
                  <a:lnTo>
                    <a:pt x="1901" y="1236"/>
                  </a:lnTo>
                  <a:lnTo>
                    <a:pt x="1902" y="1171"/>
                  </a:lnTo>
                  <a:lnTo>
                    <a:pt x="1903" y="1053"/>
                  </a:lnTo>
                  <a:lnTo>
                    <a:pt x="1903" y="860"/>
                  </a:lnTo>
                  <a:lnTo>
                    <a:pt x="1905" y="573"/>
                  </a:lnTo>
                  <a:lnTo>
                    <a:pt x="1906" y="190"/>
                  </a:lnTo>
                  <a:lnTo>
                    <a:pt x="1907" y="0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176"/>
                  </a:lnTo>
                  <a:lnTo>
                    <a:pt x="1919" y="408"/>
                  </a:lnTo>
                  <a:lnTo>
                    <a:pt x="1921" y="600"/>
                  </a:lnTo>
                  <a:lnTo>
                    <a:pt x="1922" y="755"/>
                  </a:lnTo>
                  <a:lnTo>
                    <a:pt x="1922" y="878"/>
                  </a:lnTo>
                  <a:lnTo>
                    <a:pt x="1923" y="975"/>
                  </a:lnTo>
                  <a:lnTo>
                    <a:pt x="1924" y="1050"/>
                  </a:lnTo>
                  <a:lnTo>
                    <a:pt x="1926" y="1107"/>
                  </a:lnTo>
                  <a:lnTo>
                    <a:pt x="1926" y="1150"/>
                  </a:lnTo>
                  <a:lnTo>
                    <a:pt x="1927" y="1184"/>
                  </a:lnTo>
                  <a:lnTo>
                    <a:pt x="1928" y="1210"/>
                  </a:lnTo>
                  <a:lnTo>
                    <a:pt x="1929" y="1230"/>
                  </a:lnTo>
                  <a:lnTo>
                    <a:pt x="1929" y="1246"/>
                  </a:lnTo>
                  <a:lnTo>
                    <a:pt x="1931" y="1258"/>
                  </a:lnTo>
                  <a:lnTo>
                    <a:pt x="1932" y="1269"/>
                  </a:lnTo>
                  <a:lnTo>
                    <a:pt x="1933" y="1277"/>
                  </a:lnTo>
                  <a:lnTo>
                    <a:pt x="1933" y="1284"/>
                  </a:lnTo>
                  <a:lnTo>
                    <a:pt x="1934" y="1291"/>
                  </a:lnTo>
                  <a:lnTo>
                    <a:pt x="1936" y="1294"/>
                  </a:lnTo>
                  <a:lnTo>
                    <a:pt x="1937" y="1299"/>
                  </a:lnTo>
                  <a:lnTo>
                    <a:pt x="1937" y="1302"/>
                  </a:lnTo>
                  <a:lnTo>
                    <a:pt x="1938" y="1304"/>
                  </a:lnTo>
                  <a:lnTo>
                    <a:pt x="1939" y="1307"/>
                  </a:lnTo>
                  <a:lnTo>
                    <a:pt x="1941" y="1308"/>
                  </a:lnTo>
                  <a:lnTo>
                    <a:pt x="1941" y="1308"/>
                  </a:lnTo>
                  <a:lnTo>
                    <a:pt x="1942" y="1308"/>
                  </a:lnTo>
                  <a:lnTo>
                    <a:pt x="1943" y="1307"/>
                  </a:lnTo>
                  <a:lnTo>
                    <a:pt x="1944" y="1304"/>
                  </a:lnTo>
                  <a:lnTo>
                    <a:pt x="1944" y="1301"/>
                  </a:lnTo>
                  <a:lnTo>
                    <a:pt x="1946" y="1296"/>
                  </a:lnTo>
                  <a:lnTo>
                    <a:pt x="1947" y="1288"/>
                  </a:lnTo>
                  <a:lnTo>
                    <a:pt x="1948" y="1279"/>
                  </a:lnTo>
                  <a:lnTo>
                    <a:pt x="1948" y="1269"/>
                  </a:lnTo>
                  <a:lnTo>
                    <a:pt x="1949" y="1260"/>
                  </a:lnTo>
                  <a:lnTo>
                    <a:pt x="1951" y="1250"/>
                  </a:lnTo>
                  <a:lnTo>
                    <a:pt x="1952" y="1242"/>
                  </a:lnTo>
                  <a:lnTo>
                    <a:pt x="1952" y="1238"/>
                  </a:lnTo>
                  <a:lnTo>
                    <a:pt x="1953" y="1238"/>
                  </a:lnTo>
                  <a:lnTo>
                    <a:pt x="1954" y="1241"/>
                  </a:lnTo>
                  <a:lnTo>
                    <a:pt x="1955" y="1247"/>
                  </a:lnTo>
                  <a:lnTo>
                    <a:pt x="1955" y="1256"/>
                  </a:lnTo>
                  <a:lnTo>
                    <a:pt x="1957" y="1265"/>
                  </a:lnTo>
                  <a:lnTo>
                    <a:pt x="1958" y="1272"/>
                  </a:lnTo>
                  <a:lnTo>
                    <a:pt x="1959" y="1279"/>
                  </a:lnTo>
                  <a:lnTo>
                    <a:pt x="1960" y="1286"/>
                  </a:lnTo>
                  <a:lnTo>
                    <a:pt x="1960" y="1289"/>
                  </a:lnTo>
                  <a:lnTo>
                    <a:pt x="1962" y="1292"/>
                  </a:lnTo>
                  <a:lnTo>
                    <a:pt x="1963" y="1294"/>
                  </a:lnTo>
                  <a:lnTo>
                    <a:pt x="1964" y="1296"/>
                  </a:lnTo>
                  <a:lnTo>
                    <a:pt x="1964" y="1296"/>
                  </a:lnTo>
                  <a:lnTo>
                    <a:pt x="1965" y="1296"/>
                  </a:lnTo>
                  <a:lnTo>
                    <a:pt x="1967" y="1296"/>
                  </a:lnTo>
                  <a:lnTo>
                    <a:pt x="1968" y="1294"/>
                  </a:lnTo>
                  <a:lnTo>
                    <a:pt x="1968" y="1294"/>
                  </a:lnTo>
                  <a:lnTo>
                    <a:pt x="1969" y="1294"/>
                  </a:lnTo>
                  <a:lnTo>
                    <a:pt x="1970" y="1293"/>
                  </a:lnTo>
                  <a:lnTo>
                    <a:pt x="1972" y="1293"/>
                  </a:lnTo>
                  <a:lnTo>
                    <a:pt x="1972" y="1292"/>
                  </a:lnTo>
                  <a:lnTo>
                    <a:pt x="1973" y="1292"/>
                  </a:lnTo>
                  <a:lnTo>
                    <a:pt x="1974" y="1291"/>
                  </a:lnTo>
                  <a:lnTo>
                    <a:pt x="1975" y="1291"/>
                  </a:lnTo>
                  <a:lnTo>
                    <a:pt x="1975" y="1291"/>
                  </a:lnTo>
                  <a:lnTo>
                    <a:pt x="1977" y="1289"/>
                  </a:lnTo>
                  <a:lnTo>
                    <a:pt x="1978" y="1289"/>
                  </a:lnTo>
                  <a:lnTo>
                    <a:pt x="1979" y="1288"/>
                  </a:lnTo>
                  <a:lnTo>
                    <a:pt x="1979" y="1288"/>
                  </a:lnTo>
                  <a:lnTo>
                    <a:pt x="1980" y="1287"/>
                  </a:lnTo>
                  <a:lnTo>
                    <a:pt x="1982" y="1286"/>
                  </a:lnTo>
                  <a:lnTo>
                    <a:pt x="1983" y="1284"/>
                  </a:lnTo>
                  <a:lnTo>
                    <a:pt x="1983" y="1283"/>
                  </a:lnTo>
                  <a:lnTo>
                    <a:pt x="1984" y="1282"/>
                  </a:lnTo>
                  <a:lnTo>
                    <a:pt x="1985" y="1282"/>
                  </a:lnTo>
                  <a:lnTo>
                    <a:pt x="1987" y="1281"/>
                  </a:lnTo>
                  <a:lnTo>
                    <a:pt x="1987" y="1281"/>
                  </a:lnTo>
                  <a:lnTo>
                    <a:pt x="1988" y="1281"/>
                  </a:lnTo>
                  <a:lnTo>
                    <a:pt x="1989" y="1282"/>
                  </a:lnTo>
                  <a:lnTo>
                    <a:pt x="1990" y="1282"/>
                  </a:lnTo>
                  <a:lnTo>
                    <a:pt x="1990" y="1281"/>
                  </a:lnTo>
                  <a:lnTo>
                    <a:pt x="1991" y="1281"/>
                  </a:lnTo>
                  <a:lnTo>
                    <a:pt x="1993" y="1279"/>
                  </a:lnTo>
                  <a:lnTo>
                    <a:pt x="1994" y="1278"/>
                  </a:lnTo>
                  <a:lnTo>
                    <a:pt x="1994" y="1277"/>
                  </a:lnTo>
                  <a:lnTo>
                    <a:pt x="1995" y="1276"/>
                  </a:lnTo>
                  <a:lnTo>
                    <a:pt x="1996" y="1274"/>
                  </a:lnTo>
                  <a:lnTo>
                    <a:pt x="1998" y="1273"/>
                  </a:lnTo>
                  <a:lnTo>
                    <a:pt x="1998" y="1273"/>
                  </a:lnTo>
                  <a:lnTo>
                    <a:pt x="1999" y="1273"/>
                  </a:lnTo>
                  <a:lnTo>
                    <a:pt x="2000" y="1273"/>
                  </a:lnTo>
                  <a:lnTo>
                    <a:pt x="2001" y="1276"/>
                  </a:lnTo>
                  <a:lnTo>
                    <a:pt x="2001" y="1277"/>
                  </a:lnTo>
                  <a:lnTo>
                    <a:pt x="2003" y="1278"/>
                  </a:lnTo>
                  <a:lnTo>
                    <a:pt x="2004" y="1279"/>
                  </a:lnTo>
                  <a:lnTo>
                    <a:pt x="2005" y="1282"/>
                  </a:lnTo>
                  <a:lnTo>
                    <a:pt x="2005" y="1282"/>
                  </a:lnTo>
                  <a:lnTo>
                    <a:pt x="2006" y="1283"/>
                  </a:lnTo>
                  <a:lnTo>
                    <a:pt x="2008" y="1284"/>
                  </a:lnTo>
                  <a:lnTo>
                    <a:pt x="2009" y="1284"/>
                  </a:lnTo>
                  <a:lnTo>
                    <a:pt x="2009" y="1286"/>
                  </a:lnTo>
                  <a:lnTo>
                    <a:pt x="2010" y="1286"/>
                  </a:lnTo>
                  <a:lnTo>
                    <a:pt x="2011" y="1286"/>
                  </a:lnTo>
                  <a:lnTo>
                    <a:pt x="2013" y="1286"/>
                  </a:lnTo>
                  <a:lnTo>
                    <a:pt x="2014" y="1284"/>
                  </a:lnTo>
                  <a:lnTo>
                    <a:pt x="2014" y="1284"/>
                  </a:lnTo>
                  <a:lnTo>
                    <a:pt x="2015" y="1284"/>
                  </a:lnTo>
                  <a:lnTo>
                    <a:pt x="2016" y="1283"/>
                  </a:lnTo>
                  <a:lnTo>
                    <a:pt x="2018" y="1283"/>
                  </a:lnTo>
                  <a:lnTo>
                    <a:pt x="2018" y="1283"/>
                  </a:lnTo>
                  <a:lnTo>
                    <a:pt x="2019" y="1283"/>
                  </a:lnTo>
                  <a:lnTo>
                    <a:pt x="2020" y="1283"/>
                  </a:lnTo>
                  <a:lnTo>
                    <a:pt x="2021" y="1283"/>
                  </a:lnTo>
                  <a:lnTo>
                    <a:pt x="2021" y="1283"/>
                  </a:lnTo>
                  <a:lnTo>
                    <a:pt x="2023" y="1283"/>
                  </a:lnTo>
                  <a:lnTo>
                    <a:pt x="2024" y="1283"/>
                  </a:lnTo>
                  <a:lnTo>
                    <a:pt x="2025" y="1283"/>
                  </a:lnTo>
                  <a:lnTo>
                    <a:pt x="2025" y="1282"/>
                  </a:lnTo>
                  <a:lnTo>
                    <a:pt x="2026" y="1281"/>
                  </a:lnTo>
                  <a:lnTo>
                    <a:pt x="2027" y="1279"/>
                  </a:lnTo>
                  <a:lnTo>
                    <a:pt x="2029" y="1278"/>
                  </a:lnTo>
                  <a:lnTo>
                    <a:pt x="2029" y="1278"/>
                  </a:lnTo>
                  <a:lnTo>
                    <a:pt x="2030" y="1278"/>
                  </a:lnTo>
                  <a:lnTo>
                    <a:pt x="2031" y="1278"/>
                  </a:lnTo>
                  <a:lnTo>
                    <a:pt x="2032" y="1278"/>
                  </a:lnTo>
                  <a:lnTo>
                    <a:pt x="2032" y="1279"/>
                  </a:lnTo>
                  <a:lnTo>
                    <a:pt x="2034" y="1279"/>
                  </a:lnTo>
                  <a:lnTo>
                    <a:pt x="2035" y="1279"/>
                  </a:lnTo>
                  <a:lnTo>
                    <a:pt x="2036" y="1281"/>
                  </a:lnTo>
                  <a:lnTo>
                    <a:pt x="2036" y="1281"/>
                  </a:lnTo>
                  <a:lnTo>
                    <a:pt x="2037" y="1282"/>
                  </a:lnTo>
                  <a:lnTo>
                    <a:pt x="2039" y="1282"/>
                  </a:lnTo>
                  <a:lnTo>
                    <a:pt x="2040" y="1282"/>
                  </a:lnTo>
                  <a:lnTo>
                    <a:pt x="2040" y="1283"/>
                  </a:lnTo>
                  <a:lnTo>
                    <a:pt x="2041" y="1283"/>
                  </a:lnTo>
                  <a:lnTo>
                    <a:pt x="2042" y="1284"/>
                  </a:lnTo>
                  <a:lnTo>
                    <a:pt x="2044" y="1284"/>
                  </a:lnTo>
                  <a:lnTo>
                    <a:pt x="2044" y="1284"/>
                  </a:lnTo>
                  <a:lnTo>
                    <a:pt x="2045" y="1286"/>
                  </a:lnTo>
                  <a:lnTo>
                    <a:pt x="2046" y="1286"/>
                  </a:lnTo>
                  <a:lnTo>
                    <a:pt x="2047" y="1286"/>
                  </a:lnTo>
                  <a:lnTo>
                    <a:pt x="2047" y="1286"/>
                  </a:lnTo>
                  <a:lnTo>
                    <a:pt x="2049" y="1286"/>
                  </a:lnTo>
                  <a:lnTo>
                    <a:pt x="2050" y="1286"/>
                  </a:lnTo>
                  <a:lnTo>
                    <a:pt x="2051" y="1286"/>
                  </a:lnTo>
                  <a:lnTo>
                    <a:pt x="2051" y="1286"/>
                  </a:lnTo>
                  <a:lnTo>
                    <a:pt x="2052" y="1286"/>
                  </a:lnTo>
                  <a:lnTo>
                    <a:pt x="2054" y="1286"/>
                  </a:lnTo>
                  <a:lnTo>
                    <a:pt x="2055" y="1286"/>
                  </a:lnTo>
                  <a:lnTo>
                    <a:pt x="2055" y="1286"/>
                  </a:lnTo>
                  <a:lnTo>
                    <a:pt x="2056" y="1286"/>
                  </a:lnTo>
                  <a:lnTo>
                    <a:pt x="2057" y="1286"/>
                  </a:lnTo>
                  <a:lnTo>
                    <a:pt x="2059" y="1286"/>
                  </a:lnTo>
                  <a:lnTo>
                    <a:pt x="2059" y="1286"/>
                  </a:lnTo>
                  <a:lnTo>
                    <a:pt x="2060" y="1286"/>
                  </a:lnTo>
                  <a:lnTo>
                    <a:pt x="2061" y="1286"/>
                  </a:lnTo>
                  <a:lnTo>
                    <a:pt x="2062" y="1287"/>
                  </a:lnTo>
                  <a:lnTo>
                    <a:pt x="2062" y="1287"/>
                  </a:lnTo>
                  <a:lnTo>
                    <a:pt x="2063" y="1287"/>
                  </a:lnTo>
                  <a:lnTo>
                    <a:pt x="2065" y="1287"/>
                  </a:lnTo>
                  <a:lnTo>
                    <a:pt x="2066" y="1287"/>
                  </a:lnTo>
                  <a:lnTo>
                    <a:pt x="2066" y="1288"/>
                  </a:lnTo>
                  <a:lnTo>
                    <a:pt x="2067" y="1289"/>
                  </a:lnTo>
                  <a:lnTo>
                    <a:pt x="2068" y="1292"/>
                  </a:lnTo>
                  <a:lnTo>
                    <a:pt x="2070" y="1293"/>
                  </a:lnTo>
                  <a:lnTo>
                    <a:pt x="2071" y="1296"/>
                  </a:lnTo>
                  <a:lnTo>
                    <a:pt x="2071" y="1299"/>
                  </a:lnTo>
                  <a:lnTo>
                    <a:pt x="2072" y="1303"/>
                  </a:lnTo>
                  <a:lnTo>
                    <a:pt x="2073" y="1307"/>
                  </a:lnTo>
                  <a:lnTo>
                    <a:pt x="2075" y="1312"/>
                  </a:lnTo>
                  <a:lnTo>
                    <a:pt x="2075" y="1317"/>
                  </a:lnTo>
                  <a:lnTo>
                    <a:pt x="2076" y="1322"/>
                  </a:lnTo>
                  <a:lnTo>
                    <a:pt x="2077" y="1327"/>
                  </a:lnTo>
                  <a:lnTo>
                    <a:pt x="2078" y="1332"/>
                  </a:lnTo>
                  <a:lnTo>
                    <a:pt x="2078" y="1335"/>
                  </a:lnTo>
                  <a:lnTo>
                    <a:pt x="2080" y="1338"/>
                  </a:lnTo>
                  <a:lnTo>
                    <a:pt x="2081" y="1337"/>
                  </a:lnTo>
                  <a:lnTo>
                    <a:pt x="2082" y="1332"/>
                  </a:lnTo>
                  <a:lnTo>
                    <a:pt x="2082" y="1324"/>
                  </a:lnTo>
                  <a:lnTo>
                    <a:pt x="2083" y="1313"/>
                  </a:lnTo>
                  <a:lnTo>
                    <a:pt x="2085" y="1299"/>
                  </a:lnTo>
                  <a:lnTo>
                    <a:pt x="2086" y="1286"/>
                  </a:lnTo>
                  <a:lnTo>
                    <a:pt x="2086" y="1276"/>
                  </a:lnTo>
                  <a:lnTo>
                    <a:pt x="2087" y="1267"/>
                  </a:lnTo>
                  <a:lnTo>
                    <a:pt x="2088" y="1258"/>
                  </a:lnTo>
                  <a:lnTo>
                    <a:pt x="2090" y="1236"/>
                  </a:lnTo>
                  <a:lnTo>
                    <a:pt x="2090" y="1168"/>
                  </a:lnTo>
                  <a:lnTo>
                    <a:pt x="2091" y="989"/>
                  </a:lnTo>
                  <a:lnTo>
                    <a:pt x="2092" y="591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84"/>
                  </a:lnTo>
                  <a:lnTo>
                    <a:pt x="2116" y="272"/>
                  </a:lnTo>
                  <a:lnTo>
                    <a:pt x="2117" y="425"/>
                  </a:lnTo>
                  <a:lnTo>
                    <a:pt x="2118" y="552"/>
                  </a:lnTo>
                  <a:lnTo>
                    <a:pt x="2119" y="659"/>
                  </a:lnTo>
                  <a:lnTo>
                    <a:pt x="2119" y="748"/>
                  </a:lnTo>
                  <a:lnTo>
                    <a:pt x="2121" y="825"/>
                  </a:lnTo>
                  <a:lnTo>
                    <a:pt x="2122" y="892"/>
                  </a:lnTo>
                  <a:lnTo>
                    <a:pt x="2123" y="950"/>
                  </a:lnTo>
                  <a:lnTo>
                    <a:pt x="2123" y="1001"/>
                  </a:lnTo>
                  <a:lnTo>
                    <a:pt x="2124" y="1046"/>
                  </a:lnTo>
                  <a:lnTo>
                    <a:pt x="2126" y="1086"/>
                  </a:lnTo>
                  <a:lnTo>
                    <a:pt x="2127" y="1120"/>
                  </a:lnTo>
                  <a:lnTo>
                    <a:pt x="2128" y="1152"/>
                  </a:lnTo>
                  <a:lnTo>
                    <a:pt x="2128" y="1179"/>
                  </a:lnTo>
                  <a:lnTo>
                    <a:pt x="2129" y="1202"/>
                  </a:lnTo>
                  <a:lnTo>
                    <a:pt x="2131" y="1224"/>
                  </a:lnTo>
                  <a:lnTo>
                    <a:pt x="2132" y="1242"/>
                  </a:lnTo>
                  <a:lnTo>
                    <a:pt x="2132" y="1258"/>
                  </a:lnTo>
                  <a:lnTo>
                    <a:pt x="2133" y="1272"/>
                  </a:lnTo>
                  <a:lnTo>
                    <a:pt x="2134" y="1284"/>
                  </a:lnTo>
                  <a:lnTo>
                    <a:pt x="2135" y="1296"/>
                  </a:lnTo>
                  <a:lnTo>
                    <a:pt x="2135" y="1302"/>
                  </a:lnTo>
                  <a:lnTo>
                    <a:pt x="2137" y="1309"/>
                  </a:lnTo>
                  <a:lnTo>
                    <a:pt x="2138" y="1317"/>
                  </a:lnTo>
                  <a:lnTo>
                    <a:pt x="2139" y="1323"/>
                  </a:lnTo>
                  <a:lnTo>
                    <a:pt x="2139" y="1328"/>
                  </a:lnTo>
                  <a:lnTo>
                    <a:pt x="2140" y="1332"/>
                  </a:lnTo>
                  <a:lnTo>
                    <a:pt x="2142" y="1335"/>
                  </a:lnTo>
                  <a:lnTo>
                    <a:pt x="2143" y="1338"/>
                  </a:lnTo>
                  <a:lnTo>
                    <a:pt x="2143" y="1340"/>
                  </a:lnTo>
                  <a:lnTo>
                    <a:pt x="2144" y="1341"/>
                  </a:lnTo>
                  <a:lnTo>
                    <a:pt x="2145" y="1343"/>
                  </a:lnTo>
                  <a:lnTo>
                    <a:pt x="2147" y="1344"/>
                  </a:lnTo>
                  <a:lnTo>
                    <a:pt x="2147" y="1344"/>
                  </a:lnTo>
                  <a:lnTo>
                    <a:pt x="2148" y="1345"/>
                  </a:lnTo>
                  <a:lnTo>
                    <a:pt x="2149" y="1344"/>
                  </a:lnTo>
                  <a:lnTo>
                    <a:pt x="2150" y="1344"/>
                  </a:lnTo>
                  <a:lnTo>
                    <a:pt x="2150" y="1344"/>
                  </a:lnTo>
                  <a:lnTo>
                    <a:pt x="2152" y="1343"/>
                  </a:lnTo>
                  <a:lnTo>
                    <a:pt x="2153" y="1341"/>
                  </a:lnTo>
                  <a:lnTo>
                    <a:pt x="2154" y="1341"/>
                  </a:lnTo>
                  <a:lnTo>
                    <a:pt x="2154" y="1340"/>
                  </a:lnTo>
                  <a:lnTo>
                    <a:pt x="2155" y="1339"/>
                  </a:lnTo>
                  <a:lnTo>
                    <a:pt x="2157" y="1338"/>
                  </a:lnTo>
                  <a:lnTo>
                    <a:pt x="2158" y="1337"/>
                  </a:lnTo>
                  <a:lnTo>
                    <a:pt x="2158" y="1334"/>
                  </a:lnTo>
                  <a:lnTo>
                    <a:pt x="2159" y="1333"/>
                  </a:lnTo>
                  <a:lnTo>
                    <a:pt x="2160" y="1330"/>
                  </a:lnTo>
                  <a:lnTo>
                    <a:pt x="2162" y="1329"/>
                  </a:lnTo>
                  <a:lnTo>
                    <a:pt x="2162" y="1327"/>
                  </a:lnTo>
                  <a:lnTo>
                    <a:pt x="2163" y="1324"/>
                  </a:lnTo>
                  <a:lnTo>
                    <a:pt x="2164" y="1323"/>
                  </a:lnTo>
                  <a:lnTo>
                    <a:pt x="2165" y="1320"/>
                  </a:lnTo>
                  <a:lnTo>
                    <a:pt x="2165" y="1318"/>
                  </a:lnTo>
                  <a:lnTo>
                    <a:pt x="2167" y="1315"/>
                  </a:lnTo>
                  <a:lnTo>
                    <a:pt x="2168" y="1313"/>
                  </a:lnTo>
                  <a:lnTo>
                    <a:pt x="2169" y="1312"/>
                  </a:lnTo>
                  <a:lnTo>
                    <a:pt x="2169" y="1310"/>
                  </a:lnTo>
                  <a:lnTo>
                    <a:pt x="2170" y="1308"/>
                  </a:lnTo>
                  <a:lnTo>
                    <a:pt x="2171" y="1305"/>
                  </a:lnTo>
                  <a:lnTo>
                    <a:pt x="2173" y="1304"/>
                  </a:lnTo>
                  <a:lnTo>
                    <a:pt x="2173" y="1302"/>
                  </a:lnTo>
                  <a:lnTo>
                    <a:pt x="2174" y="1301"/>
                  </a:lnTo>
                  <a:lnTo>
                    <a:pt x="2175" y="1299"/>
                  </a:lnTo>
                  <a:lnTo>
                    <a:pt x="2176" y="1297"/>
                  </a:lnTo>
                  <a:lnTo>
                    <a:pt x="2176" y="1296"/>
                  </a:lnTo>
                  <a:lnTo>
                    <a:pt x="2178" y="1294"/>
                  </a:lnTo>
                  <a:lnTo>
                    <a:pt x="2179" y="1293"/>
                  </a:lnTo>
                  <a:lnTo>
                    <a:pt x="2180" y="1292"/>
                  </a:lnTo>
                  <a:lnTo>
                    <a:pt x="2180" y="1291"/>
                  </a:lnTo>
                  <a:lnTo>
                    <a:pt x="2181" y="1289"/>
                  </a:lnTo>
                  <a:lnTo>
                    <a:pt x="2183" y="1288"/>
                  </a:lnTo>
                  <a:lnTo>
                    <a:pt x="2184" y="1287"/>
                  </a:lnTo>
                  <a:lnTo>
                    <a:pt x="2185" y="1286"/>
                  </a:lnTo>
                  <a:lnTo>
                    <a:pt x="2185" y="1284"/>
                  </a:lnTo>
                  <a:lnTo>
                    <a:pt x="2186" y="1283"/>
                  </a:lnTo>
                  <a:lnTo>
                    <a:pt x="2188" y="1282"/>
                  </a:lnTo>
                  <a:lnTo>
                    <a:pt x="2189" y="1281"/>
                  </a:lnTo>
                  <a:lnTo>
                    <a:pt x="2189" y="1281"/>
                  </a:lnTo>
                  <a:lnTo>
                    <a:pt x="2190" y="1279"/>
                  </a:lnTo>
                  <a:lnTo>
                    <a:pt x="2191" y="1278"/>
                  </a:lnTo>
                  <a:lnTo>
                    <a:pt x="2193" y="1278"/>
                  </a:lnTo>
                  <a:lnTo>
                    <a:pt x="2193" y="1279"/>
                  </a:lnTo>
                  <a:lnTo>
                    <a:pt x="2194" y="1279"/>
                  </a:lnTo>
                  <a:lnTo>
                    <a:pt x="2195" y="1281"/>
                  </a:lnTo>
                  <a:lnTo>
                    <a:pt x="2196" y="1282"/>
                  </a:lnTo>
                  <a:lnTo>
                    <a:pt x="2196" y="1283"/>
                  </a:lnTo>
                  <a:lnTo>
                    <a:pt x="2198" y="1284"/>
                  </a:lnTo>
                  <a:lnTo>
                    <a:pt x="2199" y="1284"/>
                  </a:lnTo>
                  <a:lnTo>
                    <a:pt x="2200" y="1286"/>
                  </a:lnTo>
                  <a:lnTo>
                    <a:pt x="2200" y="1286"/>
                  </a:lnTo>
                  <a:lnTo>
                    <a:pt x="2201" y="1287"/>
                  </a:lnTo>
                  <a:lnTo>
                    <a:pt x="2203" y="1287"/>
                  </a:lnTo>
                  <a:lnTo>
                    <a:pt x="2204" y="1287"/>
                  </a:lnTo>
                  <a:lnTo>
                    <a:pt x="2204" y="1287"/>
                  </a:lnTo>
                  <a:lnTo>
                    <a:pt x="2205" y="1287"/>
                  </a:lnTo>
                  <a:lnTo>
                    <a:pt x="2206" y="1286"/>
                  </a:lnTo>
                  <a:lnTo>
                    <a:pt x="2207" y="1286"/>
                  </a:lnTo>
                  <a:lnTo>
                    <a:pt x="2207" y="1286"/>
                  </a:lnTo>
                  <a:lnTo>
                    <a:pt x="2209" y="1284"/>
                  </a:lnTo>
                  <a:lnTo>
                    <a:pt x="2210" y="1284"/>
                  </a:lnTo>
                  <a:lnTo>
                    <a:pt x="2211" y="1284"/>
                  </a:lnTo>
                  <a:lnTo>
                    <a:pt x="2211" y="1283"/>
                  </a:lnTo>
                  <a:lnTo>
                    <a:pt x="2212" y="1283"/>
                  </a:lnTo>
                  <a:lnTo>
                    <a:pt x="2214" y="1283"/>
                  </a:lnTo>
                  <a:lnTo>
                    <a:pt x="2215" y="1283"/>
                  </a:lnTo>
                  <a:lnTo>
                    <a:pt x="2215" y="1283"/>
                  </a:lnTo>
                  <a:lnTo>
                    <a:pt x="2216" y="1283"/>
                  </a:lnTo>
                  <a:lnTo>
                    <a:pt x="2217" y="1284"/>
                  </a:lnTo>
                  <a:lnTo>
                    <a:pt x="2219" y="1284"/>
                  </a:lnTo>
                  <a:lnTo>
                    <a:pt x="2219" y="1284"/>
                  </a:lnTo>
                  <a:lnTo>
                    <a:pt x="2220" y="1284"/>
                  </a:lnTo>
                  <a:lnTo>
                    <a:pt x="2221" y="1286"/>
                  </a:lnTo>
                  <a:lnTo>
                    <a:pt x="2222" y="1286"/>
                  </a:lnTo>
                  <a:lnTo>
                    <a:pt x="2222" y="1286"/>
                  </a:lnTo>
                  <a:lnTo>
                    <a:pt x="2224" y="1286"/>
                  </a:lnTo>
                  <a:lnTo>
                    <a:pt x="2225" y="1286"/>
                  </a:lnTo>
                  <a:lnTo>
                    <a:pt x="2226" y="1284"/>
                  </a:lnTo>
                  <a:lnTo>
                    <a:pt x="2226" y="1284"/>
                  </a:lnTo>
                  <a:lnTo>
                    <a:pt x="2227" y="1284"/>
                  </a:lnTo>
                  <a:lnTo>
                    <a:pt x="2229" y="1284"/>
                  </a:lnTo>
                  <a:lnTo>
                    <a:pt x="2230" y="1284"/>
                  </a:lnTo>
                  <a:lnTo>
                    <a:pt x="2230" y="1284"/>
                  </a:lnTo>
                  <a:lnTo>
                    <a:pt x="2231" y="1284"/>
                  </a:lnTo>
                  <a:lnTo>
                    <a:pt x="2232" y="1284"/>
                  </a:lnTo>
                  <a:lnTo>
                    <a:pt x="2234" y="1284"/>
                  </a:lnTo>
                  <a:lnTo>
                    <a:pt x="2234" y="1286"/>
                  </a:lnTo>
                  <a:lnTo>
                    <a:pt x="2235" y="1286"/>
                  </a:lnTo>
                  <a:lnTo>
                    <a:pt x="2236" y="1286"/>
                  </a:lnTo>
                  <a:lnTo>
                    <a:pt x="2237" y="1286"/>
                  </a:lnTo>
                  <a:lnTo>
                    <a:pt x="2238" y="1286"/>
                  </a:lnTo>
                  <a:lnTo>
                    <a:pt x="2238" y="1286"/>
                  </a:lnTo>
                  <a:lnTo>
                    <a:pt x="2240" y="1287"/>
                  </a:lnTo>
                  <a:lnTo>
                    <a:pt x="2241" y="1287"/>
                  </a:lnTo>
                  <a:lnTo>
                    <a:pt x="2242" y="1287"/>
                  </a:lnTo>
                  <a:lnTo>
                    <a:pt x="2242" y="1287"/>
                  </a:lnTo>
                  <a:lnTo>
                    <a:pt x="2243" y="1287"/>
                  </a:lnTo>
                  <a:lnTo>
                    <a:pt x="2245" y="1287"/>
                  </a:lnTo>
                  <a:lnTo>
                    <a:pt x="2246" y="1287"/>
                  </a:lnTo>
                  <a:lnTo>
                    <a:pt x="2246" y="1287"/>
                  </a:lnTo>
                  <a:lnTo>
                    <a:pt x="2247" y="1287"/>
                  </a:lnTo>
                  <a:lnTo>
                    <a:pt x="2248" y="1287"/>
                  </a:lnTo>
                  <a:lnTo>
                    <a:pt x="2250" y="1287"/>
                  </a:lnTo>
                  <a:lnTo>
                    <a:pt x="2250" y="1287"/>
                  </a:lnTo>
                  <a:lnTo>
                    <a:pt x="2251" y="1287"/>
                  </a:lnTo>
                  <a:lnTo>
                    <a:pt x="2252" y="1287"/>
                  </a:lnTo>
                  <a:lnTo>
                    <a:pt x="2253" y="1287"/>
                  </a:lnTo>
                  <a:lnTo>
                    <a:pt x="2253" y="1287"/>
                  </a:lnTo>
                  <a:lnTo>
                    <a:pt x="2255" y="1287"/>
                  </a:lnTo>
                  <a:lnTo>
                    <a:pt x="2256" y="1287"/>
                  </a:lnTo>
                  <a:lnTo>
                    <a:pt x="2257" y="1287"/>
                  </a:lnTo>
                  <a:lnTo>
                    <a:pt x="2257" y="1288"/>
                  </a:lnTo>
                  <a:lnTo>
                    <a:pt x="2258" y="1288"/>
                  </a:lnTo>
                  <a:lnTo>
                    <a:pt x="2260" y="1288"/>
                  </a:lnTo>
                  <a:lnTo>
                    <a:pt x="2261" y="1288"/>
                  </a:lnTo>
                  <a:lnTo>
                    <a:pt x="2261" y="1288"/>
                  </a:lnTo>
                  <a:lnTo>
                    <a:pt x="2262" y="1288"/>
                  </a:lnTo>
                  <a:lnTo>
                    <a:pt x="2263" y="1288"/>
                  </a:lnTo>
                  <a:lnTo>
                    <a:pt x="2265" y="1288"/>
                  </a:lnTo>
                  <a:lnTo>
                    <a:pt x="2265" y="1288"/>
                  </a:lnTo>
                  <a:lnTo>
                    <a:pt x="2266" y="1288"/>
                  </a:lnTo>
                  <a:lnTo>
                    <a:pt x="2267" y="1288"/>
                  </a:lnTo>
                  <a:lnTo>
                    <a:pt x="2268" y="1287"/>
                  </a:lnTo>
                  <a:lnTo>
                    <a:pt x="2268" y="1287"/>
                  </a:lnTo>
                  <a:lnTo>
                    <a:pt x="2270" y="1287"/>
                  </a:lnTo>
                  <a:lnTo>
                    <a:pt x="2271" y="1287"/>
                  </a:lnTo>
                  <a:lnTo>
                    <a:pt x="2272" y="1287"/>
                  </a:lnTo>
                  <a:lnTo>
                    <a:pt x="2272" y="1287"/>
                  </a:lnTo>
                  <a:lnTo>
                    <a:pt x="2273" y="1287"/>
                  </a:lnTo>
                  <a:lnTo>
                    <a:pt x="2274" y="1287"/>
                  </a:lnTo>
                  <a:lnTo>
                    <a:pt x="2276" y="1287"/>
                  </a:lnTo>
                  <a:lnTo>
                    <a:pt x="2276" y="1286"/>
                  </a:lnTo>
                  <a:lnTo>
                    <a:pt x="2277" y="1286"/>
                  </a:lnTo>
                  <a:lnTo>
                    <a:pt x="2278" y="1286"/>
                  </a:lnTo>
                  <a:lnTo>
                    <a:pt x="2279" y="1286"/>
                  </a:lnTo>
                  <a:lnTo>
                    <a:pt x="2279" y="1284"/>
                  </a:lnTo>
                  <a:lnTo>
                    <a:pt x="2281" y="1283"/>
                  </a:lnTo>
                  <a:lnTo>
                    <a:pt x="2282" y="1282"/>
                  </a:lnTo>
                  <a:lnTo>
                    <a:pt x="2283" y="1281"/>
                  </a:lnTo>
                  <a:lnTo>
                    <a:pt x="2283" y="1277"/>
                  </a:lnTo>
                  <a:lnTo>
                    <a:pt x="2284" y="1274"/>
                  </a:lnTo>
                  <a:lnTo>
                    <a:pt x="2286" y="1271"/>
                  </a:lnTo>
                  <a:lnTo>
                    <a:pt x="2287" y="1267"/>
                  </a:lnTo>
                  <a:lnTo>
                    <a:pt x="2287" y="1265"/>
                  </a:lnTo>
                  <a:lnTo>
                    <a:pt x="2288" y="1263"/>
                  </a:lnTo>
                  <a:lnTo>
                    <a:pt x="2289" y="1263"/>
                  </a:lnTo>
                  <a:lnTo>
                    <a:pt x="2291" y="1265"/>
                  </a:lnTo>
                  <a:lnTo>
                    <a:pt x="2291" y="1267"/>
                  </a:lnTo>
                  <a:lnTo>
                    <a:pt x="2292" y="1269"/>
                  </a:lnTo>
                  <a:lnTo>
                    <a:pt x="2293" y="1272"/>
                  </a:lnTo>
                  <a:lnTo>
                    <a:pt x="2294" y="1274"/>
                  </a:lnTo>
                  <a:lnTo>
                    <a:pt x="2296" y="1277"/>
                  </a:lnTo>
                  <a:lnTo>
                    <a:pt x="2296" y="1278"/>
                  </a:lnTo>
                  <a:lnTo>
                    <a:pt x="2297" y="1281"/>
                  </a:lnTo>
                  <a:lnTo>
                    <a:pt x="2298" y="1282"/>
                  </a:lnTo>
                  <a:lnTo>
                    <a:pt x="2299" y="1283"/>
                  </a:lnTo>
                  <a:lnTo>
                    <a:pt x="2299" y="1284"/>
                  </a:lnTo>
                  <a:lnTo>
                    <a:pt x="2301" y="1284"/>
                  </a:lnTo>
                  <a:lnTo>
                    <a:pt x="2302" y="1286"/>
                  </a:lnTo>
                  <a:lnTo>
                    <a:pt x="2303" y="1286"/>
                  </a:lnTo>
                  <a:lnTo>
                    <a:pt x="2303" y="1286"/>
                  </a:lnTo>
                  <a:lnTo>
                    <a:pt x="2304" y="1286"/>
                  </a:lnTo>
                  <a:lnTo>
                    <a:pt x="2306" y="1286"/>
                  </a:lnTo>
                  <a:lnTo>
                    <a:pt x="2307" y="1286"/>
                  </a:lnTo>
                  <a:lnTo>
                    <a:pt x="2307" y="1287"/>
                  </a:lnTo>
                  <a:lnTo>
                    <a:pt x="2308" y="1287"/>
                  </a:lnTo>
                  <a:lnTo>
                    <a:pt x="2309" y="1286"/>
                  </a:lnTo>
                  <a:lnTo>
                    <a:pt x="2310" y="1286"/>
                  </a:lnTo>
                  <a:lnTo>
                    <a:pt x="2310" y="1286"/>
                  </a:lnTo>
                  <a:lnTo>
                    <a:pt x="2312" y="1284"/>
                  </a:lnTo>
                  <a:lnTo>
                    <a:pt x="2313" y="1284"/>
                  </a:lnTo>
                  <a:lnTo>
                    <a:pt x="2314" y="1284"/>
                  </a:lnTo>
                  <a:lnTo>
                    <a:pt x="2314" y="1284"/>
                  </a:lnTo>
                  <a:lnTo>
                    <a:pt x="2315" y="1284"/>
                  </a:lnTo>
                  <a:lnTo>
                    <a:pt x="2317" y="1286"/>
                  </a:lnTo>
                  <a:lnTo>
                    <a:pt x="2318" y="1286"/>
                  </a:lnTo>
                  <a:lnTo>
                    <a:pt x="2318" y="1284"/>
                  </a:lnTo>
                  <a:lnTo>
                    <a:pt x="2319" y="1282"/>
                  </a:lnTo>
                  <a:lnTo>
                    <a:pt x="2320" y="1278"/>
                  </a:lnTo>
                  <a:lnTo>
                    <a:pt x="2322" y="1273"/>
                  </a:lnTo>
                  <a:lnTo>
                    <a:pt x="2322" y="1267"/>
                  </a:lnTo>
                  <a:lnTo>
                    <a:pt x="2323" y="1261"/>
                  </a:lnTo>
                  <a:lnTo>
                    <a:pt x="2324" y="1255"/>
                  </a:lnTo>
                  <a:lnTo>
                    <a:pt x="2325" y="1248"/>
                  </a:lnTo>
                  <a:lnTo>
                    <a:pt x="2325" y="1245"/>
                  </a:lnTo>
                  <a:lnTo>
                    <a:pt x="2327" y="1243"/>
                  </a:lnTo>
                  <a:lnTo>
                    <a:pt x="2328" y="1243"/>
                  </a:lnTo>
                  <a:lnTo>
                    <a:pt x="2329" y="1246"/>
                  </a:lnTo>
                  <a:lnTo>
                    <a:pt x="2329" y="1250"/>
                  </a:lnTo>
                  <a:lnTo>
                    <a:pt x="2330" y="1253"/>
                  </a:lnTo>
                  <a:lnTo>
                    <a:pt x="2332" y="1257"/>
                  </a:lnTo>
                  <a:lnTo>
                    <a:pt x="2333" y="1261"/>
                  </a:lnTo>
                  <a:lnTo>
                    <a:pt x="2333" y="1265"/>
                  </a:lnTo>
                  <a:lnTo>
                    <a:pt x="2334" y="1267"/>
                  </a:lnTo>
                  <a:lnTo>
                    <a:pt x="2335" y="1269"/>
                  </a:lnTo>
                  <a:lnTo>
                    <a:pt x="2337" y="1271"/>
                  </a:lnTo>
                  <a:lnTo>
                    <a:pt x="2337" y="1272"/>
                  </a:lnTo>
                  <a:lnTo>
                    <a:pt x="2338" y="1273"/>
                  </a:lnTo>
                  <a:lnTo>
                    <a:pt x="2339" y="1273"/>
                  </a:lnTo>
                  <a:lnTo>
                    <a:pt x="2340" y="1274"/>
                  </a:lnTo>
                  <a:lnTo>
                    <a:pt x="2340" y="1276"/>
                  </a:lnTo>
                  <a:lnTo>
                    <a:pt x="2342" y="1277"/>
                  </a:lnTo>
                  <a:lnTo>
                    <a:pt x="2343" y="1277"/>
                  </a:lnTo>
                  <a:lnTo>
                    <a:pt x="2344" y="1278"/>
                  </a:lnTo>
                  <a:lnTo>
                    <a:pt x="2344" y="1277"/>
                  </a:lnTo>
                  <a:lnTo>
                    <a:pt x="2345" y="1276"/>
                  </a:lnTo>
                  <a:lnTo>
                    <a:pt x="2346" y="1274"/>
                  </a:lnTo>
                  <a:lnTo>
                    <a:pt x="2348" y="1272"/>
                  </a:lnTo>
                  <a:lnTo>
                    <a:pt x="2348" y="1269"/>
                  </a:lnTo>
                  <a:lnTo>
                    <a:pt x="2349" y="1268"/>
                  </a:lnTo>
                  <a:lnTo>
                    <a:pt x="2350" y="1268"/>
                  </a:lnTo>
                  <a:lnTo>
                    <a:pt x="2351" y="1271"/>
                  </a:lnTo>
                  <a:lnTo>
                    <a:pt x="2353" y="1273"/>
                  </a:lnTo>
                  <a:lnTo>
                    <a:pt x="2353" y="1276"/>
                  </a:lnTo>
                  <a:lnTo>
                    <a:pt x="2354" y="1278"/>
                  </a:lnTo>
                  <a:lnTo>
                    <a:pt x="2355" y="1281"/>
                  </a:lnTo>
                  <a:lnTo>
                    <a:pt x="2356" y="1283"/>
                  </a:lnTo>
                  <a:lnTo>
                    <a:pt x="2356" y="1284"/>
                  </a:lnTo>
                  <a:lnTo>
                    <a:pt x="2358" y="1284"/>
                  </a:lnTo>
                  <a:lnTo>
                    <a:pt x="2359" y="1284"/>
                  </a:lnTo>
                  <a:lnTo>
                    <a:pt x="2360" y="1284"/>
                  </a:lnTo>
                  <a:lnTo>
                    <a:pt x="2360" y="1282"/>
                  </a:lnTo>
                  <a:lnTo>
                    <a:pt x="2361" y="1277"/>
                  </a:lnTo>
                  <a:lnTo>
                    <a:pt x="2363" y="1269"/>
                  </a:lnTo>
                  <a:lnTo>
                    <a:pt x="2364" y="1258"/>
                  </a:lnTo>
                  <a:lnTo>
                    <a:pt x="2364" y="1246"/>
                  </a:lnTo>
                  <a:lnTo>
                    <a:pt x="2365" y="1233"/>
                  </a:lnTo>
                  <a:lnTo>
                    <a:pt x="2366" y="1220"/>
                  </a:lnTo>
                  <a:lnTo>
                    <a:pt x="2368" y="1209"/>
                  </a:lnTo>
                  <a:lnTo>
                    <a:pt x="2368" y="1197"/>
                  </a:lnTo>
                  <a:lnTo>
                    <a:pt x="2369" y="1185"/>
                  </a:lnTo>
                  <a:lnTo>
                    <a:pt x="2370" y="1175"/>
                  </a:lnTo>
                  <a:lnTo>
                    <a:pt x="2371" y="1158"/>
                  </a:lnTo>
                  <a:lnTo>
                    <a:pt x="2371" y="1142"/>
                  </a:lnTo>
                  <a:lnTo>
                    <a:pt x="2373" y="1130"/>
                  </a:lnTo>
                  <a:lnTo>
                    <a:pt x="2374" y="1125"/>
                  </a:lnTo>
                  <a:lnTo>
                    <a:pt x="2375" y="1132"/>
                  </a:lnTo>
                  <a:lnTo>
                    <a:pt x="2375" y="1148"/>
                  </a:lnTo>
                  <a:lnTo>
                    <a:pt x="2376" y="1170"/>
                  </a:lnTo>
                  <a:lnTo>
                    <a:pt x="2378" y="1195"/>
                  </a:lnTo>
                  <a:lnTo>
                    <a:pt x="2379" y="1219"/>
                  </a:lnTo>
                  <a:lnTo>
                    <a:pt x="2379" y="1237"/>
                  </a:lnTo>
                  <a:lnTo>
                    <a:pt x="2380" y="1253"/>
                  </a:lnTo>
                  <a:lnTo>
                    <a:pt x="2381" y="1265"/>
                  </a:lnTo>
                  <a:lnTo>
                    <a:pt x="2382" y="1272"/>
                  </a:lnTo>
                  <a:lnTo>
                    <a:pt x="2382" y="1277"/>
                  </a:lnTo>
                  <a:lnTo>
                    <a:pt x="2384" y="1281"/>
                  </a:lnTo>
                  <a:lnTo>
                    <a:pt x="2385" y="1283"/>
                  </a:lnTo>
                  <a:lnTo>
                    <a:pt x="2386" y="1284"/>
                  </a:lnTo>
                  <a:lnTo>
                    <a:pt x="2386" y="1286"/>
                  </a:lnTo>
                  <a:lnTo>
                    <a:pt x="2387" y="1287"/>
                  </a:lnTo>
                  <a:lnTo>
                    <a:pt x="2389" y="1287"/>
                  </a:lnTo>
                  <a:lnTo>
                    <a:pt x="2390" y="1287"/>
                  </a:lnTo>
                  <a:lnTo>
                    <a:pt x="2390" y="1288"/>
                  </a:lnTo>
                  <a:lnTo>
                    <a:pt x="2391" y="1288"/>
                  </a:lnTo>
                  <a:lnTo>
                    <a:pt x="2392" y="1288"/>
                  </a:lnTo>
                  <a:lnTo>
                    <a:pt x="2394" y="1288"/>
                  </a:lnTo>
                  <a:lnTo>
                    <a:pt x="2394" y="1288"/>
                  </a:lnTo>
                  <a:lnTo>
                    <a:pt x="2395" y="1287"/>
                  </a:lnTo>
                  <a:lnTo>
                    <a:pt x="2396" y="1287"/>
                  </a:lnTo>
                  <a:lnTo>
                    <a:pt x="2397" y="1287"/>
                  </a:lnTo>
                  <a:lnTo>
                    <a:pt x="2397" y="1287"/>
                  </a:lnTo>
                  <a:lnTo>
                    <a:pt x="2399" y="1286"/>
                  </a:lnTo>
                  <a:lnTo>
                    <a:pt x="2400" y="1286"/>
                  </a:lnTo>
                  <a:lnTo>
                    <a:pt x="2401" y="1286"/>
                  </a:lnTo>
                  <a:lnTo>
                    <a:pt x="2401" y="1286"/>
                  </a:lnTo>
                  <a:lnTo>
                    <a:pt x="2402" y="1286"/>
                  </a:lnTo>
                  <a:lnTo>
                    <a:pt x="2404" y="1284"/>
                  </a:lnTo>
                  <a:lnTo>
                    <a:pt x="2405" y="1284"/>
                  </a:lnTo>
                  <a:lnTo>
                    <a:pt x="2406" y="1283"/>
                  </a:lnTo>
                  <a:lnTo>
                    <a:pt x="2406" y="1282"/>
                  </a:lnTo>
                  <a:lnTo>
                    <a:pt x="2407" y="1279"/>
                  </a:lnTo>
                  <a:lnTo>
                    <a:pt x="2409" y="1277"/>
                  </a:lnTo>
                  <a:lnTo>
                    <a:pt x="2410" y="1274"/>
                  </a:lnTo>
                  <a:lnTo>
                    <a:pt x="2410" y="1273"/>
                  </a:lnTo>
                  <a:lnTo>
                    <a:pt x="2411" y="1273"/>
                  </a:lnTo>
                  <a:lnTo>
                    <a:pt x="2412" y="1274"/>
                  </a:lnTo>
                  <a:lnTo>
                    <a:pt x="2414" y="1276"/>
                  </a:lnTo>
                  <a:lnTo>
                    <a:pt x="2414" y="1276"/>
                  </a:lnTo>
                  <a:lnTo>
                    <a:pt x="2415" y="1276"/>
                  </a:lnTo>
                  <a:lnTo>
                    <a:pt x="2416" y="1274"/>
                  </a:lnTo>
                  <a:lnTo>
                    <a:pt x="2417" y="1273"/>
                  </a:lnTo>
                  <a:lnTo>
                    <a:pt x="2417" y="1272"/>
                  </a:lnTo>
                  <a:lnTo>
                    <a:pt x="2418" y="1271"/>
                  </a:lnTo>
                  <a:lnTo>
                    <a:pt x="2420" y="1271"/>
                  </a:lnTo>
                  <a:lnTo>
                    <a:pt x="2421" y="1272"/>
                  </a:lnTo>
                  <a:lnTo>
                    <a:pt x="2421" y="1272"/>
                  </a:lnTo>
                  <a:lnTo>
                    <a:pt x="2422" y="1271"/>
                  </a:lnTo>
                  <a:lnTo>
                    <a:pt x="2423" y="1269"/>
                  </a:lnTo>
                  <a:lnTo>
                    <a:pt x="2425" y="1267"/>
                  </a:lnTo>
                  <a:lnTo>
                    <a:pt x="2425" y="1265"/>
                  </a:lnTo>
                  <a:lnTo>
                    <a:pt x="2426" y="1263"/>
                  </a:lnTo>
                  <a:lnTo>
                    <a:pt x="2427" y="1263"/>
                  </a:lnTo>
                  <a:lnTo>
                    <a:pt x="2428" y="1265"/>
                  </a:lnTo>
                  <a:lnTo>
                    <a:pt x="2428" y="1268"/>
                  </a:lnTo>
                  <a:lnTo>
                    <a:pt x="2430" y="1272"/>
                  </a:lnTo>
                  <a:lnTo>
                    <a:pt x="2431" y="1276"/>
                  </a:lnTo>
                  <a:lnTo>
                    <a:pt x="2432" y="1278"/>
                  </a:lnTo>
                  <a:lnTo>
                    <a:pt x="2432" y="1281"/>
                  </a:lnTo>
                  <a:lnTo>
                    <a:pt x="2433" y="1282"/>
                  </a:lnTo>
                  <a:lnTo>
                    <a:pt x="2435" y="1283"/>
                  </a:lnTo>
                  <a:lnTo>
                    <a:pt x="2436" y="1284"/>
                  </a:lnTo>
                  <a:lnTo>
                    <a:pt x="2436" y="1284"/>
                  </a:lnTo>
                  <a:lnTo>
                    <a:pt x="2437" y="1286"/>
                  </a:lnTo>
                  <a:lnTo>
                    <a:pt x="2438" y="1286"/>
                  </a:lnTo>
                  <a:lnTo>
                    <a:pt x="2440" y="1286"/>
                  </a:lnTo>
                  <a:lnTo>
                    <a:pt x="2440" y="1286"/>
                  </a:lnTo>
                  <a:lnTo>
                    <a:pt x="2441" y="1286"/>
                  </a:lnTo>
                  <a:lnTo>
                    <a:pt x="2442" y="1286"/>
                  </a:lnTo>
                  <a:lnTo>
                    <a:pt x="2443" y="1286"/>
                  </a:lnTo>
                  <a:lnTo>
                    <a:pt x="2443" y="1284"/>
                  </a:lnTo>
                  <a:lnTo>
                    <a:pt x="2445" y="1283"/>
                  </a:lnTo>
                  <a:lnTo>
                    <a:pt x="2446" y="1279"/>
                  </a:lnTo>
                  <a:lnTo>
                    <a:pt x="2447" y="1276"/>
                  </a:lnTo>
                  <a:lnTo>
                    <a:pt x="2447" y="1271"/>
                  </a:lnTo>
                  <a:lnTo>
                    <a:pt x="2448" y="1267"/>
                  </a:lnTo>
                  <a:lnTo>
                    <a:pt x="2450" y="1265"/>
                  </a:lnTo>
                  <a:lnTo>
                    <a:pt x="2451" y="1265"/>
                  </a:lnTo>
                  <a:lnTo>
                    <a:pt x="2451" y="1267"/>
                  </a:lnTo>
                  <a:lnTo>
                    <a:pt x="2452" y="1271"/>
                  </a:lnTo>
                  <a:lnTo>
                    <a:pt x="2453" y="1276"/>
                  </a:lnTo>
                  <a:lnTo>
                    <a:pt x="2454" y="1279"/>
                  </a:lnTo>
                  <a:lnTo>
                    <a:pt x="2454" y="1281"/>
                  </a:lnTo>
                  <a:lnTo>
                    <a:pt x="2456" y="1283"/>
                  </a:lnTo>
                  <a:lnTo>
                    <a:pt x="2457" y="1283"/>
                  </a:lnTo>
                  <a:lnTo>
                    <a:pt x="2458" y="1283"/>
                  </a:lnTo>
                  <a:lnTo>
                    <a:pt x="2458" y="1284"/>
                  </a:lnTo>
                  <a:lnTo>
                    <a:pt x="2459" y="1284"/>
                  </a:lnTo>
                  <a:lnTo>
                    <a:pt x="2461" y="1284"/>
                  </a:lnTo>
                  <a:lnTo>
                    <a:pt x="2462" y="1284"/>
                  </a:lnTo>
                  <a:lnTo>
                    <a:pt x="2463" y="1286"/>
                  </a:lnTo>
                  <a:lnTo>
                    <a:pt x="2463" y="1286"/>
                  </a:lnTo>
                  <a:lnTo>
                    <a:pt x="2464" y="1286"/>
                  </a:lnTo>
                  <a:lnTo>
                    <a:pt x="2466" y="1286"/>
                  </a:lnTo>
                  <a:lnTo>
                    <a:pt x="2467" y="1286"/>
                  </a:lnTo>
                  <a:lnTo>
                    <a:pt x="2467" y="1286"/>
                  </a:lnTo>
                  <a:lnTo>
                    <a:pt x="2468" y="1286"/>
                  </a:lnTo>
                  <a:lnTo>
                    <a:pt x="2469" y="1286"/>
                  </a:lnTo>
                  <a:lnTo>
                    <a:pt x="2471" y="1286"/>
                  </a:lnTo>
                  <a:lnTo>
                    <a:pt x="2471" y="1286"/>
                  </a:lnTo>
                  <a:lnTo>
                    <a:pt x="2472" y="1286"/>
                  </a:lnTo>
                  <a:lnTo>
                    <a:pt x="2473" y="1286"/>
                  </a:lnTo>
                  <a:lnTo>
                    <a:pt x="2474" y="1286"/>
                  </a:lnTo>
                  <a:lnTo>
                    <a:pt x="2474" y="1286"/>
                  </a:lnTo>
                  <a:lnTo>
                    <a:pt x="2476" y="1286"/>
                  </a:lnTo>
                  <a:lnTo>
                    <a:pt x="2477" y="1286"/>
                  </a:lnTo>
                  <a:lnTo>
                    <a:pt x="2478" y="1286"/>
                  </a:lnTo>
                  <a:lnTo>
                    <a:pt x="2478" y="1286"/>
                  </a:lnTo>
                  <a:lnTo>
                    <a:pt x="2479" y="1286"/>
                  </a:lnTo>
                  <a:lnTo>
                    <a:pt x="2481" y="1286"/>
                  </a:lnTo>
                  <a:lnTo>
                    <a:pt x="2482" y="1286"/>
                  </a:lnTo>
                  <a:lnTo>
                    <a:pt x="2482" y="1286"/>
                  </a:lnTo>
                  <a:lnTo>
                    <a:pt x="2483" y="1286"/>
                  </a:lnTo>
                  <a:lnTo>
                    <a:pt x="2484" y="1286"/>
                  </a:lnTo>
                  <a:lnTo>
                    <a:pt x="2486" y="1286"/>
                  </a:lnTo>
                  <a:lnTo>
                    <a:pt x="2486" y="1286"/>
                  </a:lnTo>
                  <a:lnTo>
                    <a:pt x="2487" y="1286"/>
                  </a:lnTo>
                  <a:lnTo>
                    <a:pt x="2488" y="1286"/>
                  </a:lnTo>
                  <a:lnTo>
                    <a:pt x="2489" y="1286"/>
                  </a:lnTo>
                  <a:lnTo>
                    <a:pt x="2489" y="1286"/>
                  </a:lnTo>
                  <a:lnTo>
                    <a:pt x="2490" y="1286"/>
                  </a:lnTo>
                  <a:lnTo>
                    <a:pt x="2492" y="1286"/>
                  </a:lnTo>
                  <a:lnTo>
                    <a:pt x="2493" y="1286"/>
                  </a:lnTo>
                  <a:lnTo>
                    <a:pt x="2493" y="1286"/>
                  </a:lnTo>
                  <a:lnTo>
                    <a:pt x="2494" y="1286"/>
                  </a:lnTo>
                  <a:lnTo>
                    <a:pt x="2495" y="1286"/>
                  </a:lnTo>
                  <a:lnTo>
                    <a:pt x="2497" y="1286"/>
                  </a:lnTo>
                  <a:lnTo>
                    <a:pt x="2497" y="1286"/>
                  </a:lnTo>
                  <a:lnTo>
                    <a:pt x="2498" y="1286"/>
                  </a:lnTo>
                  <a:lnTo>
                    <a:pt x="2499" y="1286"/>
                  </a:lnTo>
                  <a:lnTo>
                    <a:pt x="2500" y="1286"/>
                  </a:lnTo>
                  <a:lnTo>
                    <a:pt x="2500" y="1286"/>
                  </a:lnTo>
                  <a:lnTo>
                    <a:pt x="2502" y="1286"/>
                  </a:lnTo>
                  <a:lnTo>
                    <a:pt x="2503" y="1286"/>
                  </a:lnTo>
                  <a:lnTo>
                    <a:pt x="2504" y="1286"/>
                  </a:lnTo>
                  <a:lnTo>
                    <a:pt x="2504" y="1286"/>
                  </a:lnTo>
                  <a:lnTo>
                    <a:pt x="2505" y="1286"/>
                  </a:lnTo>
                  <a:lnTo>
                    <a:pt x="2507" y="1286"/>
                  </a:lnTo>
                  <a:lnTo>
                    <a:pt x="2508" y="1286"/>
                  </a:lnTo>
                  <a:lnTo>
                    <a:pt x="2508" y="1286"/>
                  </a:lnTo>
                  <a:lnTo>
                    <a:pt x="2509" y="1286"/>
                  </a:lnTo>
                  <a:lnTo>
                    <a:pt x="2510" y="1286"/>
                  </a:lnTo>
                  <a:lnTo>
                    <a:pt x="2512" y="1286"/>
                  </a:lnTo>
                  <a:lnTo>
                    <a:pt x="2512" y="1286"/>
                  </a:lnTo>
                  <a:lnTo>
                    <a:pt x="2513" y="1286"/>
                  </a:lnTo>
                  <a:lnTo>
                    <a:pt x="2514" y="1286"/>
                  </a:lnTo>
                  <a:lnTo>
                    <a:pt x="2515" y="1286"/>
                  </a:lnTo>
                  <a:lnTo>
                    <a:pt x="2515" y="1287"/>
                  </a:lnTo>
                  <a:lnTo>
                    <a:pt x="2517" y="1287"/>
                  </a:lnTo>
                  <a:lnTo>
                    <a:pt x="2518" y="1287"/>
                  </a:lnTo>
                  <a:lnTo>
                    <a:pt x="2519" y="1287"/>
                  </a:lnTo>
                  <a:lnTo>
                    <a:pt x="2520" y="1286"/>
                  </a:lnTo>
                  <a:lnTo>
                    <a:pt x="2520" y="1286"/>
                  </a:lnTo>
                  <a:lnTo>
                    <a:pt x="2522" y="1286"/>
                  </a:lnTo>
                  <a:lnTo>
                    <a:pt x="2523" y="1286"/>
                  </a:lnTo>
                  <a:lnTo>
                    <a:pt x="2524" y="1286"/>
                  </a:lnTo>
                  <a:lnTo>
                    <a:pt x="2524" y="1286"/>
                  </a:lnTo>
                  <a:lnTo>
                    <a:pt x="2525" y="1286"/>
                  </a:lnTo>
                  <a:lnTo>
                    <a:pt x="2526" y="1286"/>
                  </a:lnTo>
                  <a:lnTo>
                    <a:pt x="2528" y="1284"/>
                  </a:lnTo>
                  <a:lnTo>
                    <a:pt x="2528" y="1284"/>
                  </a:lnTo>
                  <a:lnTo>
                    <a:pt x="2529" y="1283"/>
                  </a:lnTo>
                  <a:lnTo>
                    <a:pt x="2530" y="1283"/>
                  </a:lnTo>
                  <a:lnTo>
                    <a:pt x="2531" y="1283"/>
                  </a:lnTo>
                  <a:lnTo>
                    <a:pt x="2531" y="1283"/>
                  </a:lnTo>
                  <a:lnTo>
                    <a:pt x="2533" y="1283"/>
                  </a:lnTo>
                  <a:lnTo>
                    <a:pt x="2534" y="1283"/>
                  </a:lnTo>
                  <a:lnTo>
                    <a:pt x="2535" y="1283"/>
                  </a:lnTo>
                  <a:lnTo>
                    <a:pt x="2535" y="1283"/>
                  </a:lnTo>
                  <a:lnTo>
                    <a:pt x="2536" y="1283"/>
                  </a:lnTo>
                  <a:lnTo>
                    <a:pt x="2538" y="1283"/>
                  </a:lnTo>
                  <a:lnTo>
                    <a:pt x="2539" y="1283"/>
                  </a:lnTo>
                  <a:lnTo>
                    <a:pt x="2539" y="1283"/>
                  </a:lnTo>
                  <a:lnTo>
                    <a:pt x="2540" y="1284"/>
                  </a:lnTo>
                  <a:lnTo>
                    <a:pt x="2541" y="1284"/>
                  </a:lnTo>
                  <a:lnTo>
                    <a:pt x="2543" y="1284"/>
                  </a:lnTo>
                  <a:lnTo>
                    <a:pt x="2543" y="1283"/>
                  </a:lnTo>
                  <a:lnTo>
                    <a:pt x="2544" y="1281"/>
                  </a:lnTo>
                  <a:lnTo>
                    <a:pt x="2545" y="1277"/>
                  </a:lnTo>
                  <a:lnTo>
                    <a:pt x="2546" y="1274"/>
                  </a:lnTo>
                  <a:lnTo>
                    <a:pt x="2546" y="1273"/>
                  </a:lnTo>
                  <a:lnTo>
                    <a:pt x="2548" y="1273"/>
                  </a:lnTo>
                  <a:lnTo>
                    <a:pt x="2549" y="1276"/>
                  </a:lnTo>
                  <a:lnTo>
                    <a:pt x="2550" y="1278"/>
                  </a:lnTo>
                  <a:lnTo>
                    <a:pt x="2550" y="1279"/>
                  </a:lnTo>
                  <a:lnTo>
                    <a:pt x="2551" y="1281"/>
                  </a:lnTo>
                  <a:lnTo>
                    <a:pt x="2553" y="1281"/>
                  </a:lnTo>
                  <a:lnTo>
                    <a:pt x="2554" y="1279"/>
                  </a:lnTo>
                  <a:lnTo>
                    <a:pt x="2554" y="1277"/>
                  </a:lnTo>
                  <a:lnTo>
                    <a:pt x="2555" y="1273"/>
                  </a:lnTo>
                  <a:lnTo>
                    <a:pt x="2556" y="1272"/>
                  </a:lnTo>
                  <a:lnTo>
                    <a:pt x="2558" y="1271"/>
                  </a:lnTo>
                  <a:lnTo>
                    <a:pt x="2558" y="1272"/>
                  </a:lnTo>
                  <a:lnTo>
                    <a:pt x="2559" y="1273"/>
                  </a:lnTo>
                  <a:lnTo>
                    <a:pt x="2560" y="1274"/>
                  </a:lnTo>
                  <a:lnTo>
                    <a:pt x="2561" y="1273"/>
                  </a:lnTo>
                  <a:lnTo>
                    <a:pt x="2561" y="1266"/>
                  </a:lnTo>
                  <a:lnTo>
                    <a:pt x="2562" y="1248"/>
                  </a:lnTo>
                  <a:lnTo>
                    <a:pt x="2564" y="1215"/>
                  </a:lnTo>
                  <a:lnTo>
                    <a:pt x="2565" y="1161"/>
                  </a:lnTo>
                  <a:lnTo>
                    <a:pt x="2565" y="1092"/>
                  </a:lnTo>
                  <a:lnTo>
                    <a:pt x="2566" y="1020"/>
                  </a:lnTo>
                  <a:lnTo>
                    <a:pt x="2567" y="966"/>
                  </a:lnTo>
                  <a:lnTo>
                    <a:pt x="2569" y="949"/>
                  </a:lnTo>
                  <a:lnTo>
                    <a:pt x="2569" y="970"/>
                  </a:lnTo>
                  <a:lnTo>
                    <a:pt x="2570" y="1004"/>
                  </a:lnTo>
                  <a:lnTo>
                    <a:pt x="2571" y="1066"/>
                  </a:lnTo>
                  <a:lnTo>
                    <a:pt x="2572" y="1130"/>
                  </a:lnTo>
                  <a:lnTo>
                    <a:pt x="2574" y="1184"/>
                  </a:lnTo>
                  <a:lnTo>
                    <a:pt x="2574" y="1222"/>
                  </a:lnTo>
                  <a:lnTo>
                    <a:pt x="2575" y="1247"/>
                  </a:lnTo>
                  <a:lnTo>
                    <a:pt x="2576" y="1262"/>
                  </a:lnTo>
                  <a:lnTo>
                    <a:pt x="2577" y="1269"/>
                  </a:lnTo>
                  <a:lnTo>
                    <a:pt x="2577" y="1274"/>
                  </a:lnTo>
                  <a:lnTo>
                    <a:pt x="2579" y="1277"/>
                  </a:lnTo>
                  <a:lnTo>
                    <a:pt x="2580" y="1277"/>
                  </a:lnTo>
                  <a:lnTo>
                    <a:pt x="2581" y="1276"/>
                  </a:lnTo>
                  <a:lnTo>
                    <a:pt x="2581" y="1273"/>
                  </a:lnTo>
                  <a:lnTo>
                    <a:pt x="2582" y="1268"/>
                  </a:lnTo>
                  <a:lnTo>
                    <a:pt x="2584" y="1262"/>
                  </a:lnTo>
                  <a:lnTo>
                    <a:pt x="2585" y="1257"/>
                  </a:lnTo>
                  <a:lnTo>
                    <a:pt x="2585" y="1255"/>
                  </a:lnTo>
                  <a:lnTo>
                    <a:pt x="2586" y="1256"/>
                  </a:lnTo>
                  <a:lnTo>
                    <a:pt x="2587" y="1260"/>
                  </a:lnTo>
                  <a:lnTo>
                    <a:pt x="2589" y="1266"/>
                  </a:lnTo>
                  <a:lnTo>
                    <a:pt x="2589" y="1272"/>
                  </a:lnTo>
                  <a:lnTo>
                    <a:pt x="2590" y="1277"/>
                  </a:lnTo>
                  <a:lnTo>
                    <a:pt x="2591" y="1281"/>
                  </a:lnTo>
                  <a:lnTo>
                    <a:pt x="2592" y="1283"/>
                  </a:lnTo>
                  <a:lnTo>
                    <a:pt x="2592" y="1286"/>
                  </a:lnTo>
                  <a:lnTo>
                    <a:pt x="2594" y="1286"/>
                  </a:lnTo>
                  <a:lnTo>
                    <a:pt x="2595" y="1286"/>
                  </a:lnTo>
                  <a:lnTo>
                    <a:pt x="2596" y="1286"/>
                  </a:lnTo>
                  <a:lnTo>
                    <a:pt x="2596" y="1286"/>
                  </a:lnTo>
                  <a:lnTo>
                    <a:pt x="2597" y="1286"/>
                  </a:lnTo>
                  <a:lnTo>
                    <a:pt x="2598" y="1286"/>
                  </a:lnTo>
                  <a:lnTo>
                    <a:pt x="2600" y="1286"/>
                  </a:lnTo>
                  <a:lnTo>
                    <a:pt x="2600" y="1286"/>
                  </a:lnTo>
                  <a:lnTo>
                    <a:pt x="2601" y="1287"/>
                  </a:lnTo>
                  <a:lnTo>
                    <a:pt x="2602" y="1287"/>
                  </a:lnTo>
                  <a:lnTo>
                    <a:pt x="2603" y="1287"/>
                  </a:lnTo>
                  <a:lnTo>
                    <a:pt x="2603" y="1287"/>
                  </a:lnTo>
                  <a:lnTo>
                    <a:pt x="2605" y="1287"/>
                  </a:lnTo>
                  <a:lnTo>
                    <a:pt x="2606" y="1287"/>
                  </a:lnTo>
                  <a:lnTo>
                    <a:pt x="2607" y="1286"/>
                  </a:lnTo>
                  <a:lnTo>
                    <a:pt x="2607" y="1286"/>
                  </a:lnTo>
                  <a:lnTo>
                    <a:pt x="2608" y="1286"/>
                  </a:lnTo>
                  <a:lnTo>
                    <a:pt x="2610" y="1286"/>
                  </a:lnTo>
                  <a:lnTo>
                    <a:pt x="2611" y="1286"/>
                  </a:lnTo>
                  <a:lnTo>
                    <a:pt x="2611" y="1286"/>
                  </a:lnTo>
                  <a:lnTo>
                    <a:pt x="2612" y="1286"/>
                  </a:lnTo>
                  <a:lnTo>
                    <a:pt x="2613" y="1286"/>
                  </a:lnTo>
                  <a:lnTo>
                    <a:pt x="2615" y="1284"/>
                  </a:lnTo>
                  <a:lnTo>
                    <a:pt x="2615" y="1284"/>
                  </a:lnTo>
                  <a:lnTo>
                    <a:pt x="2616" y="1283"/>
                  </a:lnTo>
                  <a:lnTo>
                    <a:pt x="2617" y="1282"/>
                  </a:lnTo>
                  <a:lnTo>
                    <a:pt x="2618" y="1281"/>
                  </a:lnTo>
                  <a:lnTo>
                    <a:pt x="2618" y="1279"/>
                  </a:lnTo>
                  <a:lnTo>
                    <a:pt x="2620" y="1278"/>
                  </a:lnTo>
                  <a:lnTo>
                    <a:pt x="2621" y="1278"/>
                  </a:lnTo>
                  <a:lnTo>
                    <a:pt x="2622" y="1278"/>
                  </a:lnTo>
                  <a:lnTo>
                    <a:pt x="2622" y="1278"/>
                  </a:lnTo>
                  <a:lnTo>
                    <a:pt x="2623" y="1278"/>
                  </a:lnTo>
                  <a:lnTo>
                    <a:pt x="2625" y="1278"/>
                  </a:lnTo>
                  <a:lnTo>
                    <a:pt x="2626" y="1279"/>
                  </a:lnTo>
                  <a:lnTo>
                    <a:pt x="2626" y="1279"/>
                  </a:lnTo>
                  <a:lnTo>
                    <a:pt x="2627" y="1281"/>
                  </a:lnTo>
                  <a:lnTo>
                    <a:pt x="2628" y="1282"/>
                  </a:lnTo>
                  <a:lnTo>
                    <a:pt x="2629" y="1282"/>
                  </a:lnTo>
                  <a:lnTo>
                    <a:pt x="2631" y="1283"/>
                  </a:lnTo>
                  <a:lnTo>
                    <a:pt x="2631" y="1284"/>
                  </a:lnTo>
                  <a:lnTo>
                    <a:pt x="2632" y="1284"/>
                  </a:lnTo>
                  <a:lnTo>
                    <a:pt x="2633" y="1284"/>
                  </a:lnTo>
                  <a:lnTo>
                    <a:pt x="2634" y="1286"/>
                  </a:lnTo>
                  <a:lnTo>
                    <a:pt x="2634" y="1286"/>
                  </a:lnTo>
                  <a:lnTo>
                    <a:pt x="2636" y="1286"/>
                  </a:lnTo>
                  <a:lnTo>
                    <a:pt x="2637" y="1286"/>
                  </a:lnTo>
                  <a:lnTo>
                    <a:pt x="2638" y="1286"/>
                  </a:lnTo>
                  <a:lnTo>
                    <a:pt x="2638" y="1286"/>
                  </a:lnTo>
                  <a:lnTo>
                    <a:pt x="2639" y="1286"/>
                  </a:lnTo>
                  <a:lnTo>
                    <a:pt x="2641" y="1286"/>
                  </a:lnTo>
                  <a:lnTo>
                    <a:pt x="2642" y="1286"/>
                  </a:lnTo>
                  <a:lnTo>
                    <a:pt x="2642" y="1286"/>
                  </a:lnTo>
                  <a:lnTo>
                    <a:pt x="2643" y="1286"/>
                  </a:lnTo>
                  <a:lnTo>
                    <a:pt x="2644" y="1286"/>
                  </a:lnTo>
                  <a:lnTo>
                    <a:pt x="2646" y="1286"/>
                  </a:lnTo>
                  <a:lnTo>
                    <a:pt x="2646" y="1286"/>
                  </a:lnTo>
                  <a:lnTo>
                    <a:pt x="2647" y="1284"/>
                  </a:lnTo>
                  <a:lnTo>
                    <a:pt x="2648" y="1284"/>
                  </a:lnTo>
                  <a:lnTo>
                    <a:pt x="2649" y="1283"/>
                  </a:lnTo>
                  <a:lnTo>
                    <a:pt x="2649" y="1282"/>
                  </a:lnTo>
                  <a:lnTo>
                    <a:pt x="2651" y="1279"/>
                  </a:lnTo>
                  <a:lnTo>
                    <a:pt x="2652" y="1278"/>
                  </a:lnTo>
                  <a:lnTo>
                    <a:pt x="2653" y="1277"/>
                  </a:lnTo>
                  <a:lnTo>
                    <a:pt x="2653" y="1277"/>
                  </a:lnTo>
                  <a:lnTo>
                    <a:pt x="2654" y="1277"/>
                  </a:lnTo>
                  <a:lnTo>
                    <a:pt x="2656" y="1278"/>
                  </a:lnTo>
                  <a:lnTo>
                    <a:pt x="2657" y="1279"/>
                  </a:lnTo>
                  <a:lnTo>
                    <a:pt x="2657" y="1281"/>
                  </a:lnTo>
                  <a:lnTo>
                    <a:pt x="2658" y="1282"/>
                  </a:lnTo>
                  <a:lnTo>
                    <a:pt x="2659" y="1283"/>
                  </a:lnTo>
                  <a:lnTo>
                    <a:pt x="2661" y="1284"/>
                  </a:lnTo>
                  <a:lnTo>
                    <a:pt x="2661" y="1284"/>
                  </a:lnTo>
                  <a:lnTo>
                    <a:pt x="2662" y="1284"/>
                  </a:lnTo>
                  <a:lnTo>
                    <a:pt x="2663" y="1283"/>
                  </a:lnTo>
                  <a:lnTo>
                    <a:pt x="2664" y="1282"/>
                  </a:lnTo>
                  <a:lnTo>
                    <a:pt x="2664" y="1279"/>
                  </a:lnTo>
                  <a:lnTo>
                    <a:pt x="2665" y="1278"/>
                  </a:lnTo>
                  <a:lnTo>
                    <a:pt x="2667" y="1277"/>
                  </a:lnTo>
                  <a:lnTo>
                    <a:pt x="2668" y="1276"/>
                  </a:lnTo>
                  <a:lnTo>
                    <a:pt x="2668" y="1274"/>
                  </a:lnTo>
                  <a:lnTo>
                    <a:pt x="2669" y="1274"/>
                  </a:lnTo>
                  <a:lnTo>
                    <a:pt x="2670" y="1274"/>
                  </a:lnTo>
                  <a:lnTo>
                    <a:pt x="2672" y="1273"/>
                  </a:lnTo>
                  <a:lnTo>
                    <a:pt x="2672" y="1273"/>
                  </a:lnTo>
                  <a:lnTo>
                    <a:pt x="2673" y="1274"/>
                  </a:lnTo>
                  <a:lnTo>
                    <a:pt x="2674" y="1274"/>
                  </a:lnTo>
                  <a:lnTo>
                    <a:pt x="2675" y="1274"/>
                  </a:lnTo>
                  <a:lnTo>
                    <a:pt x="2675" y="1274"/>
                  </a:lnTo>
                  <a:lnTo>
                    <a:pt x="2677" y="1272"/>
                  </a:lnTo>
                  <a:lnTo>
                    <a:pt x="2678" y="1269"/>
                  </a:lnTo>
                  <a:lnTo>
                    <a:pt x="2679" y="1268"/>
                  </a:lnTo>
                  <a:lnTo>
                    <a:pt x="2679" y="1268"/>
                  </a:lnTo>
                  <a:lnTo>
                    <a:pt x="2680" y="1269"/>
                  </a:lnTo>
                  <a:lnTo>
                    <a:pt x="2682" y="1273"/>
                  </a:lnTo>
                  <a:lnTo>
                    <a:pt x="2683" y="1277"/>
                  </a:lnTo>
                  <a:lnTo>
                    <a:pt x="2683" y="1281"/>
                  </a:lnTo>
                  <a:lnTo>
                    <a:pt x="2684" y="1283"/>
                  </a:lnTo>
                  <a:lnTo>
                    <a:pt x="2685" y="1284"/>
                  </a:lnTo>
                  <a:lnTo>
                    <a:pt x="2687" y="1284"/>
                  </a:lnTo>
                  <a:lnTo>
                    <a:pt x="2688" y="1284"/>
                  </a:lnTo>
                  <a:lnTo>
                    <a:pt x="2688" y="1284"/>
                  </a:lnTo>
                  <a:lnTo>
                    <a:pt x="2689" y="1284"/>
                  </a:lnTo>
                  <a:lnTo>
                    <a:pt x="2690" y="1284"/>
                  </a:lnTo>
                  <a:lnTo>
                    <a:pt x="2692" y="1284"/>
                  </a:lnTo>
                  <a:lnTo>
                    <a:pt x="2692" y="1284"/>
                  </a:lnTo>
                  <a:lnTo>
                    <a:pt x="2693" y="1284"/>
                  </a:lnTo>
                  <a:lnTo>
                    <a:pt x="2694" y="1286"/>
                  </a:lnTo>
                  <a:lnTo>
                    <a:pt x="2695" y="1286"/>
                  </a:lnTo>
                  <a:lnTo>
                    <a:pt x="2695" y="1286"/>
                  </a:lnTo>
                  <a:lnTo>
                    <a:pt x="2697" y="1286"/>
                  </a:lnTo>
                  <a:lnTo>
                    <a:pt x="2698" y="1286"/>
                  </a:lnTo>
                  <a:lnTo>
                    <a:pt x="2699" y="1286"/>
                  </a:lnTo>
                  <a:lnTo>
                    <a:pt x="2699" y="1286"/>
                  </a:lnTo>
                  <a:lnTo>
                    <a:pt x="2700" y="1286"/>
                  </a:lnTo>
                  <a:lnTo>
                    <a:pt x="2701" y="1286"/>
                  </a:lnTo>
                  <a:lnTo>
                    <a:pt x="2703" y="1286"/>
                  </a:lnTo>
                  <a:lnTo>
                    <a:pt x="2703" y="1286"/>
                  </a:lnTo>
                  <a:lnTo>
                    <a:pt x="2704" y="1286"/>
                  </a:lnTo>
                  <a:lnTo>
                    <a:pt x="2705" y="1286"/>
                  </a:lnTo>
                  <a:lnTo>
                    <a:pt x="2706" y="1286"/>
                  </a:lnTo>
                  <a:lnTo>
                    <a:pt x="2706" y="1286"/>
                  </a:lnTo>
                  <a:lnTo>
                    <a:pt x="2708" y="1286"/>
                  </a:lnTo>
                  <a:lnTo>
                    <a:pt x="2709" y="1286"/>
                  </a:lnTo>
                  <a:lnTo>
                    <a:pt x="2710" y="1286"/>
                  </a:lnTo>
                  <a:lnTo>
                    <a:pt x="2710" y="1286"/>
                  </a:lnTo>
                  <a:lnTo>
                    <a:pt x="2711" y="1286"/>
                  </a:lnTo>
                  <a:lnTo>
                    <a:pt x="2713" y="1286"/>
                  </a:lnTo>
                  <a:lnTo>
                    <a:pt x="2714" y="1286"/>
                  </a:lnTo>
                  <a:lnTo>
                    <a:pt x="2714" y="1284"/>
                  </a:lnTo>
                  <a:lnTo>
                    <a:pt x="2715" y="1284"/>
                  </a:lnTo>
                  <a:lnTo>
                    <a:pt x="2716" y="1284"/>
                  </a:lnTo>
                  <a:lnTo>
                    <a:pt x="2718" y="1284"/>
                  </a:lnTo>
                  <a:lnTo>
                    <a:pt x="2718" y="1284"/>
                  </a:lnTo>
                  <a:lnTo>
                    <a:pt x="2719" y="1284"/>
                  </a:lnTo>
                  <a:lnTo>
                    <a:pt x="2720" y="1286"/>
                  </a:lnTo>
                  <a:lnTo>
                    <a:pt x="2721" y="1286"/>
                  </a:lnTo>
                  <a:lnTo>
                    <a:pt x="2721" y="1286"/>
                  </a:lnTo>
                  <a:lnTo>
                    <a:pt x="2723" y="1286"/>
                  </a:lnTo>
                  <a:lnTo>
                    <a:pt x="2724" y="1286"/>
                  </a:lnTo>
                  <a:lnTo>
                    <a:pt x="2725" y="1286"/>
                  </a:lnTo>
                  <a:lnTo>
                    <a:pt x="2725" y="1286"/>
                  </a:lnTo>
                  <a:lnTo>
                    <a:pt x="2726" y="1286"/>
                  </a:lnTo>
                  <a:lnTo>
                    <a:pt x="2728" y="1284"/>
                  </a:lnTo>
                  <a:lnTo>
                    <a:pt x="2729" y="1282"/>
                  </a:lnTo>
                  <a:lnTo>
                    <a:pt x="2729" y="1276"/>
                  </a:lnTo>
                  <a:lnTo>
                    <a:pt x="2730" y="1256"/>
                  </a:lnTo>
                  <a:lnTo>
                    <a:pt x="2731" y="1210"/>
                  </a:lnTo>
                  <a:lnTo>
                    <a:pt x="2733" y="1119"/>
                  </a:lnTo>
                  <a:lnTo>
                    <a:pt x="2733" y="976"/>
                  </a:lnTo>
                  <a:lnTo>
                    <a:pt x="2734" y="795"/>
                  </a:lnTo>
                  <a:lnTo>
                    <a:pt x="2735" y="619"/>
                  </a:lnTo>
                  <a:lnTo>
                    <a:pt x="2736" y="497"/>
                  </a:lnTo>
                  <a:lnTo>
                    <a:pt x="2736" y="466"/>
                  </a:lnTo>
                  <a:lnTo>
                    <a:pt x="2737" y="498"/>
                  </a:lnTo>
                  <a:lnTo>
                    <a:pt x="2739" y="606"/>
                  </a:lnTo>
                  <a:lnTo>
                    <a:pt x="2740" y="752"/>
                  </a:lnTo>
                  <a:lnTo>
                    <a:pt x="2741" y="896"/>
                  </a:lnTo>
                  <a:lnTo>
                    <a:pt x="2741" y="1017"/>
                  </a:lnTo>
                  <a:lnTo>
                    <a:pt x="2742" y="1108"/>
                  </a:lnTo>
                  <a:lnTo>
                    <a:pt x="2744" y="1170"/>
                  </a:lnTo>
                  <a:lnTo>
                    <a:pt x="2745" y="1209"/>
                  </a:lnTo>
                  <a:lnTo>
                    <a:pt x="2745" y="1236"/>
                  </a:lnTo>
                  <a:lnTo>
                    <a:pt x="2746" y="1251"/>
                  </a:lnTo>
                  <a:lnTo>
                    <a:pt x="2747" y="1261"/>
                  </a:lnTo>
                  <a:lnTo>
                    <a:pt x="2749" y="1267"/>
                  </a:lnTo>
                  <a:lnTo>
                    <a:pt x="2749" y="1271"/>
                  </a:lnTo>
                  <a:lnTo>
                    <a:pt x="2750" y="1273"/>
                  </a:lnTo>
                  <a:lnTo>
                    <a:pt x="2751" y="1274"/>
                  </a:lnTo>
                  <a:lnTo>
                    <a:pt x="2752" y="1276"/>
                  </a:lnTo>
                  <a:lnTo>
                    <a:pt x="2752" y="1276"/>
                  </a:lnTo>
                  <a:lnTo>
                    <a:pt x="2754" y="1276"/>
                  </a:lnTo>
                  <a:lnTo>
                    <a:pt x="2755" y="1277"/>
                  </a:lnTo>
                  <a:lnTo>
                    <a:pt x="2756" y="1276"/>
                  </a:lnTo>
                  <a:lnTo>
                    <a:pt x="2756" y="1276"/>
                  </a:lnTo>
                  <a:lnTo>
                    <a:pt x="2757" y="1273"/>
                  </a:lnTo>
                  <a:lnTo>
                    <a:pt x="2759" y="1268"/>
                  </a:lnTo>
                  <a:lnTo>
                    <a:pt x="2760" y="1260"/>
                  </a:lnTo>
                  <a:lnTo>
                    <a:pt x="2760" y="1250"/>
                  </a:lnTo>
                  <a:lnTo>
                    <a:pt x="2761" y="1237"/>
                  </a:lnTo>
                  <a:lnTo>
                    <a:pt x="2762" y="1225"/>
                  </a:lnTo>
                  <a:lnTo>
                    <a:pt x="2764" y="1215"/>
                  </a:lnTo>
                  <a:lnTo>
                    <a:pt x="2764" y="1209"/>
                  </a:lnTo>
                  <a:lnTo>
                    <a:pt x="2765" y="1206"/>
                  </a:lnTo>
                  <a:lnTo>
                    <a:pt x="2766" y="1206"/>
                  </a:lnTo>
                  <a:lnTo>
                    <a:pt x="2767" y="1209"/>
                  </a:lnTo>
                  <a:lnTo>
                    <a:pt x="2767" y="1214"/>
                  </a:lnTo>
                  <a:lnTo>
                    <a:pt x="2769" y="1219"/>
                  </a:lnTo>
                  <a:lnTo>
                    <a:pt x="2770" y="1225"/>
                  </a:lnTo>
                  <a:lnTo>
                    <a:pt x="2771" y="1230"/>
                  </a:lnTo>
                  <a:lnTo>
                    <a:pt x="2771" y="1236"/>
                  </a:lnTo>
                  <a:lnTo>
                    <a:pt x="2772" y="1241"/>
                  </a:lnTo>
                  <a:lnTo>
                    <a:pt x="2773" y="1246"/>
                  </a:lnTo>
                  <a:lnTo>
                    <a:pt x="2775" y="1250"/>
                  </a:lnTo>
                  <a:lnTo>
                    <a:pt x="2775" y="1255"/>
                  </a:lnTo>
                  <a:lnTo>
                    <a:pt x="2776" y="1258"/>
                  </a:lnTo>
                  <a:lnTo>
                    <a:pt x="2777" y="1262"/>
                  </a:lnTo>
                  <a:lnTo>
                    <a:pt x="2778" y="1265"/>
                  </a:lnTo>
                  <a:lnTo>
                    <a:pt x="2778" y="1267"/>
                  </a:lnTo>
                  <a:lnTo>
                    <a:pt x="2780" y="1269"/>
                  </a:lnTo>
                  <a:lnTo>
                    <a:pt x="2781" y="1272"/>
                  </a:lnTo>
                  <a:lnTo>
                    <a:pt x="2782" y="1273"/>
                  </a:lnTo>
                  <a:lnTo>
                    <a:pt x="2782" y="1276"/>
                  </a:lnTo>
                  <a:lnTo>
                    <a:pt x="2783" y="1277"/>
                  </a:lnTo>
                  <a:lnTo>
                    <a:pt x="2785" y="1278"/>
                  </a:lnTo>
                  <a:lnTo>
                    <a:pt x="2786" y="1279"/>
                  </a:lnTo>
                  <a:lnTo>
                    <a:pt x="2786" y="1281"/>
                  </a:lnTo>
                  <a:lnTo>
                    <a:pt x="2787" y="1282"/>
                  </a:lnTo>
                  <a:lnTo>
                    <a:pt x="2788" y="1282"/>
                  </a:lnTo>
                  <a:lnTo>
                    <a:pt x="2790" y="1283"/>
                  </a:lnTo>
                  <a:lnTo>
                    <a:pt x="2790" y="1283"/>
                  </a:lnTo>
                  <a:lnTo>
                    <a:pt x="2791" y="1284"/>
                  </a:lnTo>
                  <a:lnTo>
                    <a:pt x="2792" y="1284"/>
                  </a:lnTo>
                  <a:lnTo>
                    <a:pt x="2793" y="1284"/>
                  </a:lnTo>
                  <a:lnTo>
                    <a:pt x="2793" y="1284"/>
                  </a:lnTo>
                  <a:lnTo>
                    <a:pt x="2795" y="1284"/>
                  </a:lnTo>
                  <a:lnTo>
                    <a:pt x="2796" y="1284"/>
                  </a:lnTo>
                  <a:lnTo>
                    <a:pt x="2797" y="1284"/>
                  </a:lnTo>
                  <a:lnTo>
                    <a:pt x="2798" y="1283"/>
                  </a:lnTo>
                  <a:lnTo>
                    <a:pt x="2798" y="1283"/>
                  </a:lnTo>
                  <a:lnTo>
                    <a:pt x="2800" y="1283"/>
                  </a:lnTo>
                  <a:lnTo>
                    <a:pt x="2801" y="1282"/>
                  </a:lnTo>
                  <a:lnTo>
                    <a:pt x="2802" y="1282"/>
                  </a:lnTo>
                  <a:lnTo>
                    <a:pt x="2802" y="1283"/>
                  </a:lnTo>
                  <a:lnTo>
                    <a:pt x="2803" y="1283"/>
                  </a:lnTo>
                  <a:lnTo>
                    <a:pt x="2805" y="1283"/>
                  </a:lnTo>
                  <a:lnTo>
                    <a:pt x="2806" y="1283"/>
                  </a:lnTo>
                  <a:lnTo>
                    <a:pt x="2806" y="1283"/>
                  </a:lnTo>
                  <a:lnTo>
                    <a:pt x="2807" y="1282"/>
                  </a:lnTo>
                  <a:lnTo>
                    <a:pt x="2808" y="1281"/>
                  </a:lnTo>
                  <a:lnTo>
                    <a:pt x="2809" y="1281"/>
                  </a:lnTo>
                  <a:lnTo>
                    <a:pt x="2809" y="1279"/>
                  </a:lnTo>
                  <a:lnTo>
                    <a:pt x="2811" y="1279"/>
                  </a:lnTo>
                  <a:lnTo>
                    <a:pt x="2812" y="1281"/>
                  </a:lnTo>
                  <a:lnTo>
                    <a:pt x="2813" y="1281"/>
                  </a:lnTo>
                  <a:lnTo>
                    <a:pt x="2813" y="1281"/>
                  </a:lnTo>
                  <a:lnTo>
                    <a:pt x="2814" y="1281"/>
                  </a:lnTo>
                  <a:lnTo>
                    <a:pt x="2816" y="1281"/>
                  </a:lnTo>
                  <a:lnTo>
                    <a:pt x="2817" y="1281"/>
                  </a:lnTo>
                  <a:lnTo>
                    <a:pt x="2817" y="1281"/>
                  </a:lnTo>
                  <a:lnTo>
                    <a:pt x="2818" y="1281"/>
                  </a:lnTo>
                  <a:lnTo>
                    <a:pt x="2819" y="1282"/>
                  </a:lnTo>
                  <a:lnTo>
                    <a:pt x="2821" y="1282"/>
                  </a:lnTo>
                  <a:lnTo>
                    <a:pt x="2821" y="1283"/>
                  </a:lnTo>
                  <a:lnTo>
                    <a:pt x="2822" y="1284"/>
                  </a:lnTo>
                  <a:lnTo>
                    <a:pt x="2823" y="1286"/>
                  </a:lnTo>
                  <a:lnTo>
                    <a:pt x="2824" y="1286"/>
                  </a:lnTo>
                  <a:lnTo>
                    <a:pt x="2824" y="1284"/>
                  </a:lnTo>
                  <a:lnTo>
                    <a:pt x="2826" y="1282"/>
                  </a:lnTo>
                  <a:lnTo>
                    <a:pt x="2827" y="1279"/>
                  </a:lnTo>
                  <a:lnTo>
                    <a:pt x="2828" y="1277"/>
                  </a:lnTo>
                  <a:lnTo>
                    <a:pt x="2828" y="1274"/>
                  </a:lnTo>
                  <a:lnTo>
                    <a:pt x="2829" y="1274"/>
                  </a:lnTo>
                  <a:lnTo>
                    <a:pt x="2831" y="1276"/>
                  </a:lnTo>
                  <a:lnTo>
                    <a:pt x="2832" y="1278"/>
                  </a:lnTo>
                  <a:lnTo>
                    <a:pt x="2832" y="1281"/>
                  </a:lnTo>
                  <a:lnTo>
                    <a:pt x="2833" y="1282"/>
                  </a:lnTo>
                  <a:lnTo>
                    <a:pt x="2834" y="1284"/>
                  </a:lnTo>
                  <a:lnTo>
                    <a:pt x="2836" y="1284"/>
                  </a:lnTo>
                  <a:lnTo>
                    <a:pt x="2836" y="1286"/>
                  </a:lnTo>
                  <a:lnTo>
                    <a:pt x="2837" y="1286"/>
                  </a:lnTo>
                  <a:lnTo>
                    <a:pt x="2838" y="1286"/>
                  </a:lnTo>
                  <a:lnTo>
                    <a:pt x="2839" y="1286"/>
                  </a:lnTo>
                  <a:lnTo>
                    <a:pt x="2839" y="1286"/>
                  </a:lnTo>
                  <a:lnTo>
                    <a:pt x="2841" y="1286"/>
                  </a:lnTo>
                  <a:lnTo>
                    <a:pt x="2842" y="1286"/>
                  </a:lnTo>
                  <a:lnTo>
                    <a:pt x="2843" y="1286"/>
                  </a:lnTo>
                  <a:lnTo>
                    <a:pt x="2843" y="1286"/>
                  </a:lnTo>
                  <a:lnTo>
                    <a:pt x="2844" y="1286"/>
                  </a:lnTo>
                  <a:lnTo>
                    <a:pt x="2845" y="1286"/>
                  </a:lnTo>
                  <a:lnTo>
                    <a:pt x="2847" y="1284"/>
                  </a:lnTo>
                  <a:lnTo>
                    <a:pt x="2847" y="1284"/>
                  </a:lnTo>
                  <a:lnTo>
                    <a:pt x="2848" y="1283"/>
                  </a:lnTo>
                  <a:lnTo>
                    <a:pt x="2849" y="1282"/>
                  </a:lnTo>
                  <a:lnTo>
                    <a:pt x="2850" y="1282"/>
                  </a:lnTo>
                  <a:lnTo>
                    <a:pt x="2850" y="1281"/>
                  </a:lnTo>
                  <a:lnTo>
                    <a:pt x="2852" y="1281"/>
                  </a:lnTo>
                  <a:lnTo>
                    <a:pt x="2853" y="1279"/>
                  </a:lnTo>
                  <a:lnTo>
                    <a:pt x="2854" y="1279"/>
                  </a:lnTo>
                  <a:lnTo>
                    <a:pt x="2855" y="1278"/>
                  </a:lnTo>
                  <a:lnTo>
                    <a:pt x="2855" y="1278"/>
                  </a:lnTo>
                  <a:lnTo>
                    <a:pt x="2857" y="1277"/>
                  </a:lnTo>
                  <a:lnTo>
                    <a:pt x="2858" y="1277"/>
                  </a:lnTo>
                  <a:lnTo>
                    <a:pt x="2859" y="1277"/>
                  </a:lnTo>
                  <a:lnTo>
                    <a:pt x="2859" y="1278"/>
                  </a:lnTo>
                  <a:lnTo>
                    <a:pt x="2860" y="1279"/>
                  </a:lnTo>
                  <a:lnTo>
                    <a:pt x="2862" y="1281"/>
                  </a:lnTo>
                  <a:lnTo>
                    <a:pt x="2863" y="1282"/>
                  </a:lnTo>
                  <a:lnTo>
                    <a:pt x="2863" y="1283"/>
                  </a:lnTo>
                  <a:lnTo>
                    <a:pt x="2864" y="1283"/>
                  </a:lnTo>
                  <a:lnTo>
                    <a:pt x="2865" y="1283"/>
                  </a:lnTo>
                  <a:lnTo>
                    <a:pt x="2867" y="1283"/>
                  </a:lnTo>
                  <a:lnTo>
                    <a:pt x="2867" y="1283"/>
                  </a:lnTo>
                  <a:lnTo>
                    <a:pt x="2868" y="1283"/>
                  </a:lnTo>
                  <a:lnTo>
                    <a:pt x="2869" y="1283"/>
                  </a:lnTo>
                  <a:lnTo>
                    <a:pt x="2870" y="1283"/>
                  </a:lnTo>
                  <a:lnTo>
                    <a:pt x="2870" y="1282"/>
                  </a:lnTo>
                  <a:lnTo>
                    <a:pt x="2872" y="1282"/>
                  </a:lnTo>
                  <a:lnTo>
                    <a:pt x="2873" y="1281"/>
                  </a:lnTo>
                  <a:lnTo>
                    <a:pt x="2874" y="1281"/>
                  </a:lnTo>
                  <a:lnTo>
                    <a:pt x="2874" y="1281"/>
                  </a:lnTo>
                  <a:lnTo>
                    <a:pt x="2875" y="1281"/>
                  </a:lnTo>
                  <a:lnTo>
                    <a:pt x="2877" y="1281"/>
                  </a:lnTo>
                  <a:lnTo>
                    <a:pt x="2878" y="1282"/>
                  </a:lnTo>
                  <a:lnTo>
                    <a:pt x="2878" y="1283"/>
                  </a:lnTo>
                  <a:lnTo>
                    <a:pt x="2879" y="1283"/>
                  </a:lnTo>
                  <a:lnTo>
                    <a:pt x="2880" y="1284"/>
                  </a:lnTo>
                  <a:lnTo>
                    <a:pt x="2881" y="1284"/>
                  </a:lnTo>
                  <a:lnTo>
                    <a:pt x="2881" y="1284"/>
                  </a:lnTo>
                  <a:lnTo>
                    <a:pt x="2883" y="1286"/>
                  </a:lnTo>
                  <a:lnTo>
                    <a:pt x="2884" y="1286"/>
                  </a:lnTo>
                  <a:lnTo>
                    <a:pt x="2885" y="1286"/>
                  </a:lnTo>
                  <a:lnTo>
                    <a:pt x="2885" y="1286"/>
                  </a:lnTo>
                  <a:lnTo>
                    <a:pt x="2886" y="1286"/>
                  </a:lnTo>
                  <a:lnTo>
                    <a:pt x="2888" y="1286"/>
                  </a:lnTo>
                  <a:lnTo>
                    <a:pt x="2889" y="1284"/>
                  </a:lnTo>
                  <a:lnTo>
                    <a:pt x="2889" y="1284"/>
                  </a:lnTo>
                  <a:lnTo>
                    <a:pt x="2890" y="1284"/>
                  </a:lnTo>
                  <a:lnTo>
                    <a:pt x="2891" y="1283"/>
                  </a:lnTo>
                  <a:lnTo>
                    <a:pt x="2893" y="1283"/>
                  </a:lnTo>
                  <a:lnTo>
                    <a:pt x="2893" y="1282"/>
                  </a:lnTo>
                  <a:lnTo>
                    <a:pt x="2894" y="1282"/>
                  </a:lnTo>
                  <a:lnTo>
                    <a:pt x="2895" y="1283"/>
                  </a:lnTo>
                  <a:lnTo>
                    <a:pt x="2896" y="1283"/>
                  </a:lnTo>
                  <a:lnTo>
                    <a:pt x="2896" y="1283"/>
                  </a:lnTo>
                  <a:lnTo>
                    <a:pt x="2898" y="1283"/>
                  </a:lnTo>
                  <a:lnTo>
                    <a:pt x="2899" y="1283"/>
                  </a:lnTo>
                  <a:lnTo>
                    <a:pt x="2900" y="1282"/>
                  </a:lnTo>
                  <a:lnTo>
                    <a:pt x="2900" y="1279"/>
                  </a:lnTo>
                  <a:lnTo>
                    <a:pt x="2901" y="1276"/>
                  </a:lnTo>
                  <a:lnTo>
                    <a:pt x="2903" y="1273"/>
                  </a:lnTo>
                  <a:lnTo>
                    <a:pt x="2904" y="1269"/>
                  </a:lnTo>
                  <a:lnTo>
                    <a:pt x="2904" y="1267"/>
                  </a:lnTo>
                  <a:lnTo>
                    <a:pt x="2905" y="1266"/>
                  </a:lnTo>
                  <a:lnTo>
                    <a:pt x="2906" y="1267"/>
                  </a:lnTo>
                  <a:lnTo>
                    <a:pt x="2908" y="1268"/>
                  </a:lnTo>
                  <a:lnTo>
                    <a:pt x="2909" y="1269"/>
                  </a:lnTo>
                  <a:lnTo>
                    <a:pt x="2909" y="1272"/>
                  </a:lnTo>
                  <a:lnTo>
                    <a:pt x="2910" y="1273"/>
                  </a:lnTo>
                  <a:lnTo>
                    <a:pt x="2911" y="1274"/>
                  </a:lnTo>
                  <a:lnTo>
                    <a:pt x="2913" y="1276"/>
                  </a:lnTo>
                  <a:lnTo>
                    <a:pt x="2913" y="1277"/>
                  </a:lnTo>
                  <a:lnTo>
                    <a:pt x="2914" y="1278"/>
                  </a:lnTo>
                  <a:lnTo>
                    <a:pt x="2915" y="1279"/>
                  </a:lnTo>
                  <a:lnTo>
                    <a:pt x="2916" y="1281"/>
                  </a:lnTo>
                  <a:lnTo>
                    <a:pt x="2916" y="1281"/>
                  </a:lnTo>
                  <a:lnTo>
                    <a:pt x="2917" y="1281"/>
                  </a:lnTo>
                  <a:lnTo>
                    <a:pt x="2919" y="1281"/>
                  </a:lnTo>
                  <a:lnTo>
                    <a:pt x="2920" y="1281"/>
                  </a:lnTo>
                  <a:lnTo>
                    <a:pt x="2920" y="1281"/>
                  </a:lnTo>
                  <a:lnTo>
                    <a:pt x="2921" y="1282"/>
                  </a:lnTo>
                  <a:lnTo>
                    <a:pt x="2922" y="1282"/>
                  </a:lnTo>
                  <a:lnTo>
                    <a:pt x="2924" y="1283"/>
                  </a:lnTo>
                  <a:lnTo>
                    <a:pt x="2924" y="1283"/>
                  </a:lnTo>
                  <a:lnTo>
                    <a:pt x="2925" y="1283"/>
                  </a:lnTo>
                  <a:lnTo>
                    <a:pt x="2926" y="1283"/>
                  </a:lnTo>
                  <a:lnTo>
                    <a:pt x="2927" y="1284"/>
                  </a:lnTo>
                  <a:lnTo>
                    <a:pt x="2927" y="1284"/>
                  </a:lnTo>
                  <a:lnTo>
                    <a:pt x="2929" y="1284"/>
                  </a:lnTo>
                  <a:lnTo>
                    <a:pt x="2930" y="1284"/>
                  </a:lnTo>
                  <a:lnTo>
                    <a:pt x="2931" y="1284"/>
                  </a:lnTo>
                  <a:lnTo>
                    <a:pt x="2931" y="1284"/>
                  </a:lnTo>
                  <a:lnTo>
                    <a:pt x="2932" y="1284"/>
                  </a:lnTo>
                  <a:lnTo>
                    <a:pt x="2934" y="1284"/>
                  </a:lnTo>
                  <a:lnTo>
                    <a:pt x="2935" y="1286"/>
                  </a:lnTo>
                  <a:lnTo>
                    <a:pt x="2935" y="1286"/>
                  </a:lnTo>
                  <a:lnTo>
                    <a:pt x="2936" y="1286"/>
                  </a:lnTo>
                  <a:lnTo>
                    <a:pt x="2937" y="1286"/>
                  </a:lnTo>
                  <a:lnTo>
                    <a:pt x="2939" y="1286"/>
                  </a:lnTo>
                  <a:lnTo>
                    <a:pt x="2939" y="1286"/>
                  </a:lnTo>
                  <a:lnTo>
                    <a:pt x="2940" y="1286"/>
                  </a:lnTo>
                  <a:lnTo>
                    <a:pt x="2941" y="1286"/>
                  </a:lnTo>
                  <a:lnTo>
                    <a:pt x="2942" y="1286"/>
                  </a:lnTo>
                  <a:lnTo>
                    <a:pt x="2942" y="1286"/>
                  </a:lnTo>
                  <a:lnTo>
                    <a:pt x="2944" y="1284"/>
                  </a:lnTo>
                  <a:lnTo>
                    <a:pt x="2945" y="1283"/>
                  </a:lnTo>
                  <a:lnTo>
                    <a:pt x="2946" y="1282"/>
                  </a:lnTo>
                  <a:lnTo>
                    <a:pt x="2946" y="1281"/>
                  </a:lnTo>
                  <a:lnTo>
                    <a:pt x="2947" y="1278"/>
                  </a:lnTo>
                  <a:lnTo>
                    <a:pt x="2949" y="1277"/>
                  </a:lnTo>
                  <a:lnTo>
                    <a:pt x="2950" y="1276"/>
                  </a:lnTo>
                  <a:lnTo>
                    <a:pt x="2950" y="1276"/>
                  </a:lnTo>
                  <a:lnTo>
                    <a:pt x="2951" y="1276"/>
                  </a:lnTo>
                  <a:lnTo>
                    <a:pt x="2952" y="1277"/>
                  </a:lnTo>
                  <a:lnTo>
                    <a:pt x="2953" y="1277"/>
                  </a:lnTo>
                  <a:lnTo>
                    <a:pt x="2953" y="1278"/>
                  </a:lnTo>
                  <a:lnTo>
                    <a:pt x="2955" y="1279"/>
                  </a:lnTo>
                  <a:lnTo>
                    <a:pt x="2956" y="1281"/>
                  </a:lnTo>
                  <a:lnTo>
                    <a:pt x="2957" y="1282"/>
                  </a:lnTo>
                  <a:lnTo>
                    <a:pt x="2957" y="1282"/>
                  </a:lnTo>
                  <a:lnTo>
                    <a:pt x="2958" y="1282"/>
                  </a:lnTo>
                  <a:lnTo>
                    <a:pt x="2960" y="1282"/>
                  </a:lnTo>
                  <a:lnTo>
                    <a:pt x="2961" y="1282"/>
                  </a:lnTo>
                  <a:lnTo>
                    <a:pt x="2961" y="1282"/>
                  </a:lnTo>
                  <a:lnTo>
                    <a:pt x="2962" y="1282"/>
                  </a:lnTo>
                  <a:lnTo>
                    <a:pt x="2963" y="1282"/>
                  </a:lnTo>
                  <a:lnTo>
                    <a:pt x="2965" y="1282"/>
                  </a:lnTo>
                  <a:lnTo>
                    <a:pt x="2966" y="1283"/>
                  </a:lnTo>
                  <a:lnTo>
                    <a:pt x="2966" y="1283"/>
                  </a:lnTo>
                  <a:lnTo>
                    <a:pt x="2967" y="1283"/>
                  </a:lnTo>
                  <a:lnTo>
                    <a:pt x="2968" y="1283"/>
                  </a:lnTo>
                  <a:lnTo>
                    <a:pt x="2970" y="1282"/>
                  </a:lnTo>
                  <a:lnTo>
                    <a:pt x="2970" y="1282"/>
                  </a:lnTo>
                  <a:lnTo>
                    <a:pt x="2971" y="1281"/>
                  </a:lnTo>
                  <a:lnTo>
                    <a:pt x="2972" y="1281"/>
                  </a:lnTo>
                  <a:lnTo>
                    <a:pt x="2973" y="1279"/>
                  </a:lnTo>
                  <a:lnTo>
                    <a:pt x="2973" y="1281"/>
                  </a:lnTo>
                  <a:lnTo>
                    <a:pt x="2975" y="1281"/>
                  </a:lnTo>
                  <a:lnTo>
                    <a:pt x="2976" y="1282"/>
                  </a:lnTo>
                  <a:lnTo>
                    <a:pt x="2977" y="1282"/>
                  </a:lnTo>
                  <a:lnTo>
                    <a:pt x="2977" y="1283"/>
                  </a:lnTo>
                  <a:lnTo>
                    <a:pt x="2978" y="1283"/>
                  </a:lnTo>
                  <a:lnTo>
                    <a:pt x="2980" y="1283"/>
                  </a:lnTo>
                  <a:lnTo>
                    <a:pt x="2981" y="1284"/>
                  </a:lnTo>
                  <a:lnTo>
                    <a:pt x="2981" y="1284"/>
                  </a:lnTo>
                  <a:lnTo>
                    <a:pt x="2982" y="1286"/>
                  </a:lnTo>
                  <a:lnTo>
                    <a:pt x="2983" y="1286"/>
                  </a:lnTo>
                  <a:lnTo>
                    <a:pt x="2985" y="1286"/>
                  </a:lnTo>
                  <a:lnTo>
                    <a:pt x="2985" y="1284"/>
                  </a:lnTo>
                  <a:lnTo>
                    <a:pt x="2986" y="1284"/>
                  </a:lnTo>
                  <a:lnTo>
                    <a:pt x="2987" y="1283"/>
                  </a:lnTo>
                  <a:lnTo>
                    <a:pt x="2988" y="1282"/>
                  </a:lnTo>
                  <a:lnTo>
                    <a:pt x="2988" y="1282"/>
                  </a:lnTo>
                  <a:lnTo>
                    <a:pt x="2989" y="1281"/>
                  </a:lnTo>
                  <a:lnTo>
                    <a:pt x="2991" y="1279"/>
                  </a:lnTo>
                  <a:lnTo>
                    <a:pt x="2992" y="1279"/>
                  </a:lnTo>
                  <a:lnTo>
                    <a:pt x="2992" y="1278"/>
                  </a:lnTo>
                  <a:lnTo>
                    <a:pt x="2993" y="1278"/>
                  </a:lnTo>
                  <a:lnTo>
                    <a:pt x="2994" y="1278"/>
                  </a:lnTo>
                  <a:lnTo>
                    <a:pt x="2996" y="1279"/>
                  </a:lnTo>
                  <a:lnTo>
                    <a:pt x="2996" y="1279"/>
                  </a:lnTo>
                  <a:lnTo>
                    <a:pt x="2997" y="1279"/>
                  </a:lnTo>
                  <a:lnTo>
                    <a:pt x="2998" y="1281"/>
                  </a:lnTo>
                  <a:lnTo>
                    <a:pt x="2999" y="1281"/>
                  </a:lnTo>
                  <a:lnTo>
                    <a:pt x="2999" y="1281"/>
                  </a:lnTo>
                  <a:lnTo>
                    <a:pt x="3001" y="1282"/>
                  </a:lnTo>
                  <a:lnTo>
                    <a:pt x="3002" y="1282"/>
                  </a:lnTo>
                  <a:lnTo>
                    <a:pt x="3003" y="1282"/>
                  </a:lnTo>
                  <a:lnTo>
                    <a:pt x="3003" y="1282"/>
                  </a:lnTo>
                  <a:lnTo>
                    <a:pt x="3004" y="1282"/>
                  </a:lnTo>
                  <a:lnTo>
                    <a:pt x="3006" y="1282"/>
                  </a:lnTo>
                  <a:lnTo>
                    <a:pt x="3007" y="1282"/>
                  </a:lnTo>
                  <a:lnTo>
                    <a:pt x="3007" y="1282"/>
                  </a:lnTo>
                  <a:lnTo>
                    <a:pt x="3008" y="1282"/>
                  </a:lnTo>
                  <a:lnTo>
                    <a:pt x="3009" y="1282"/>
                  </a:lnTo>
                  <a:lnTo>
                    <a:pt x="3011" y="1282"/>
                  </a:lnTo>
                  <a:lnTo>
                    <a:pt x="3011" y="1282"/>
                  </a:lnTo>
                  <a:lnTo>
                    <a:pt x="3012" y="1283"/>
                  </a:lnTo>
                  <a:lnTo>
                    <a:pt x="3013" y="1283"/>
                  </a:lnTo>
                  <a:lnTo>
                    <a:pt x="3014" y="1283"/>
                  </a:lnTo>
                  <a:lnTo>
                    <a:pt x="3014" y="1283"/>
                  </a:lnTo>
                  <a:lnTo>
                    <a:pt x="3016" y="1283"/>
                  </a:lnTo>
                  <a:lnTo>
                    <a:pt x="3017" y="1283"/>
                  </a:lnTo>
                  <a:lnTo>
                    <a:pt x="3018" y="1282"/>
                  </a:lnTo>
                  <a:lnTo>
                    <a:pt x="3018" y="1282"/>
                  </a:lnTo>
                  <a:lnTo>
                    <a:pt x="3019" y="1281"/>
                  </a:lnTo>
                  <a:lnTo>
                    <a:pt x="3020" y="1281"/>
                  </a:lnTo>
                  <a:lnTo>
                    <a:pt x="3022" y="1281"/>
                  </a:lnTo>
                  <a:lnTo>
                    <a:pt x="3023" y="1282"/>
                  </a:lnTo>
                  <a:lnTo>
                    <a:pt x="3023" y="1282"/>
                  </a:lnTo>
                  <a:lnTo>
                    <a:pt x="3024" y="1283"/>
                  </a:lnTo>
                  <a:lnTo>
                    <a:pt x="3025" y="1283"/>
                  </a:lnTo>
                  <a:lnTo>
                    <a:pt x="3027" y="1284"/>
                  </a:lnTo>
                  <a:lnTo>
                    <a:pt x="3027" y="1284"/>
                  </a:lnTo>
                  <a:lnTo>
                    <a:pt x="3028" y="1286"/>
                  </a:lnTo>
                  <a:lnTo>
                    <a:pt x="3029" y="1286"/>
                  </a:lnTo>
                  <a:lnTo>
                    <a:pt x="3030" y="1286"/>
                  </a:lnTo>
                  <a:lnTo>
                    <a:pt x="3030" y="1286"/>
                  </a:lnTo>
                  <a:lnTo>
                    <a:pt x="3032" y="1286"/>
                  </a:lnTo>
                  <a:lnTo>
                    <a:pt x="3033" y="1286"/>
                  </a:lnTo>
                  <a:lnTo>
                    <a:pt x="3034" y="1286"/>
                  </a:lnTo>
                  <a:lnTo>
                    <a:pt x="3034" y="1286"/>
                  </a:lnTo>
                  <a:lnTo>
                    <a:pt x="3035" y="1286"/>
                  </a:lnTo>
                  <a:lnTo>
                    <a:pt x="3037" y="1286"/>
                  </a:lnTo>
                  <a:lnTo>
                    <a:pt x="3038" y="1286"/>
                  </a:lnTo>
                  <a:lnTo>
                    <a:pt x="3038" y="1286"/>
                  </a:lnTo>
                  <a:lnTo>
                    <a:pt x="3039" y="1286"/>
                  </a:lnTo>
                  <a:lnTo>
                    <a:pt x="3040" y="1284"/>
                  </a:lnTo>
                  <a:lnTo>
                    <a:pt x="3042" y="1284"/>
                  </a:lnTo>
                  <a:lnTo>
                    <a:pt x="3042" y="1284"/>
                  </a:lnTo>
                  <a:lnTo>
                    <a:pt x="3043" y="1283"/>
                  </a:lnTo>
                  <a:lnTo>
                    <a:pt x="3044" y="1283"/>
                  </a:lnTo>
                  <a:lnTo>
                    <a:pt x="3045" y="1284"/>
                  </a:lnTo>
                  <a:lnTo>
                    <a:pt x="3045" y="1284"/>
                  </a:lnTo>
                  <a:lnTo>
                    <a:pt x="3047" y="1284"/>
                  </a:lnTo>
                  <a:lnTo>
                    <a:pt x="3048" y="1286"/>
                  </a:lnTo>
                  <a:lnTo>
                    <a:pt x="3049" y="1286"/>
                  </a:lnTo>
                  <a:lnTo>
                    <a:pt x="3049" y="1286"/>
                  </a:lnTo>
                  <a:lnTo>
                    <a:pt x="3050" y="1286"/>
                  </a:lnTo>
                  <a:lnTo>
                    <a:pt x="3052" y="1286"/>
                  </a:lnTo>
                  <a:lnTo>
                    <a:pt x="3053" y="1286"/>
                  </a:lnTo>
                  <a:lnTo>
                    <a:pt x="3053" y="1286"/>
                  </a:lnTo>
                  <a:lnTo>
                    <a:pt x="3054" y="1286"/>
                  </a:lnTo>
                  <a:lnTo>
                    <a:pt x="3055" y="1286"/>
                  </a:lnTo>
                  <a:lnTo>
                    <a:pt x="3056" y="1286"/>
                  </a:lnTo>
                  <a:lnTo>
                    <a:pt x="3056" y="1286"/>
                  </a:lnTo>
                  <a:lnTo>
                    <a:pt x="3058" y="1286"/>
                  </a:lnTo>
                  <a:lnTo>
                    <a:pt x="3059" y="1286"/>
                  </a:lnTo>
                  <a:lnTo>
                    <a:pt x="3060" y="1286"/>
                  </a:lnTo>
                  <a:lnTo>
                    <a:pt x="3060" y="1284"/>
                  </a:lnTo>
                  <a:lnTo>
                    <a:pt x="3061" y="1283"/>
                  </a:lnTo>
                  <a:lnTo>
                    <a:pt x="3063" y="1279"/>
                  </a:lnTo>
                  <a:lnTo>
                    <a:pt x="3064" y="1277"/>
                  </a:lnTo>
                  <a:lnTo>
                    <a:pt x="3064" y="1273"/>
                  </a:lnTo>
                  <a:lnTo>
                    <a:pt x="3065" y="1272"/>
                  </a:lnTo>
                  <a:lnTo>
                    <a:pt x="3066" y="1271"/>
                  </a:lnTo>
                  <a:lnTo>
                    <a:pt x="3068" y="1272"/>
                  </a:lnTo>
                  <a:lnTo>
                    <a:pt x="3068" y="1274"/>
                  </a:lnTo>
                  <a:lnTo>
                    <a:pt x="3069" y="1277"/>
                  </a:lnTo>
                  <a:lnTo>
                    <a:pt x="3070" y="1281"/>
                  </a:lnTo>
                  <a:lnTo>
                    <a:pt x="3071" y="1282"/>
                  </a:lnTo>
                  <a:lnTo>
                    <a:pt x="3071" y="1284"/>
                  </a:lnTo>
                  <a:lnTo>
                    <a:pt x="3073" y="1286"/>
                  </a:lnTo>
                  <a:lnTo>
                    <a:pt x="3074" y="1287"/>
                  </a:lnTo>
                  <a:lnTo>
                    <a:pt x="3075" y="1287"/>
                  </a:lnTo>
                  <a:lnTo>
                    <a:pt x="3076" y="1287"/>
                  </a:lnTo>
                  <a:lnTo>
                    <a:pt x="3076" y="1287"/>
                  </a:lnTo>
                  <a:lnTo>
                    <a:pt x="3078" y="1287"/>
                  </a:lnTo>
                  <a:lnTo>
                    <a:pt x="3079" y="1287"/>
                  </a:lnTo>
                  <a:lnTo>
                    <a:pt x="3080" y="1286"/>
                  </a:lnTo>
                  <a:lnTo>
                    <a:pt x="3080" y="1286"/>
                  </a:lnTo>
                  <a:lnTo>
                    <a:pt x="3081" y="1284"/>
                  </a:lnTo>
                  <a:lnTo>
                    <a:pt x="3083" y="1283"/>
                  </a:lnTo>
                  <a:lnTo>
                    <a:pt x="3084" y="1282"/>
                  </a:lnTo>
                  <a:lnTo>
                    <a:pt x="3084" y="1282"/>
                  </a:lnTo>
                  <a:lnTo>
                    <a:pt x="3085" y="1282"/>
                  </a:lnTo>
                  <a:lnTo>
                    <a:pt x="3086" y="1282"/>
                  </a:lnTo>
                  <a:lnTo>
                    <a:pt x="3088" y="1282"/>
                  </a:lnTo>
                  <a:lnTo>
                    <a:pt x="3088" y="1283"/>
                  </a:lnTo>
                  <a:lnTo>
                    <a:pt x="3089" y="1283"/>
                  </a:lnTo>
                  <a:lnTo>
                    <a:pt x="3090" y="1284"/>
                  </a:lnTo>
                  <a:lnTo>
                    <a:pt x="3091" y="1284"/>
                  </a:lnTo>
                  <a:lnTo>
                    <a:pt x="3091" y="1284"/>
                  </a:lnTo>
                  <a:lnTo>
                    <a:pt x="3092" y="1286"/>
                  </a:lnTo>
                  <a:lnTo>
                    <a:pt x="3094" y="1286"/>
                  </a:lnTo>
                  <a:lnTo>
                    <a:pt x="3095" y="1286"/>
                  </a:lnTo>
                  <a:lnTo>
                    <a:pt x="3095" y="1286"/>
                  </a:lnTo>
                  <a:lnTo>
                    <a:pt x="3096" y="1286"/>
                  </a:lnTo>
                  <a:lnTo>
                    <a:pt x="3097" y="1286"/>
                  </a:lnTo>
                  <a:lnTo>
                    <a:pt x="3099" y="1286"/>
                  </a:lnTo>
                  <a:lnTo>
                    <a:pt x="3099" y="1286"/>
                  </a:lnTo>
                  <a:lnTo>
                    <a:pt x="3100" y="1286"/>
                  </a:lnTo>
                  <a:lnTo>
                    <a:pt x="3101" y="1286"/>
                  </a:lnTo>
                  <a:lnTo>
                    <a:pt x="3102" y="1286"/>
                  </a:lnTo>
                  <a:lnTo>
                    <a:pt x="3102" y="1286"/>
                  </a:lnTo>
                  <a:lnTo>
                    <a:pt x="3104" y="1286"/>
                  </a:lnTo>
                  <a:lnTo>
                    <a:pt x="3105" y="1286"/>
                  </a:lnTo>
                  <a:lnTo>
                    <a:pt x="3106" y="1286"/>
                  </a:lnTo>
                  <a:lnTo>
                    <a:pt x="3106" y="1286"/>
                  </a:lnTo>
                  <a:lnTo>
                    <a:pt x="3107" y="1286"/>
                  </a:lnTo>
                  <a:lnTo>
                    <a:pt x="3109" y="1284"/>
                  </a:lnTo>
                  <a:lnTo>
                    <a:pt x="3110" y="1284"/>
                  </a:lnTo>
                  <a:lnTo>
                    <a:pt x="3110" y="1283"/>
                  </a:lnTo>
                  <a:lnTo>
                    <a:pt x="3111" y="1283"/>
                  </a:lnTo>
                  <a:lnTo>
                    <a:pt x="3112" y="1283"/>
                  </a:lnTo>
                  <a:lnTo>
                    <a:pt x="3114" y="1283"/>
                  </a:lnTo>
                  <a:lnTo>
                    <a:pt x="3114" y="1283"/>
                  </a:lnTo>
                  <a:lnTo>
                    <a:pt x="3115" y="1284"/>
                  </a:lnTo>
                  <a:lnTo>
                    <a:pt x="3116" y="1284"/>
                  </a:lnTo>
                  <a:lnTo>
                    <a:pt x="3117" y="1283"/>
                  </a:lnTo>
                  <a:lnTo>
                    <a:pt x="3117" y="1282"/>
                  </a:lnTo>
                  <a:lnTo>
                    <a:pt x="3119" y="1279"/>
                  </a:lnTo>
                  <a:lnTo>
                    <a:pt x="3120" y="1278"/>
                  </a:lnTo>
                  <a:lnTo>
                    <a:pt x="3121" y="1276"/>
                  </a:lnTo>
                  <a:lnTo>
                    <a:pt x="3121" y="1274"/>
                  </a:lnTo>
                  <a:lnTo>
                    <a:pt x="3122" y="1273"/>
                  </a:lnTo>
                  <a:lnTo>
                    <a:pt x="3124" y="1273"/>
                  </a:lnTo>
                  <a:lnTo>
                    <a:pt x="3125" y="1272"/>
                  </a:lnTo>
                  <a:lnTo>
                    <a:pt x="3125" y="1271"/>
                  </a:lnTo>
                  <a:lnTo>
                    <a:pt x="3126" y="1271"/>
                  </a:lnTo>
                  <a:lnTo>
                    <a:pt x="3127" y="1269"/>
                  </a:lnTo>
                  <a:lnTo>
                    <a:pt x="3128" y="1268"/>
                  </a:lnTo>
                  <a:lnTo>
                    <a:pt x="3128" y="1267"/>
                  </a:lnTo>
                  <a:lnTo>
                    <a:pt x="3130" y="1266"/>
                  </a:lnTo>
                  <a:lnTo>
                    <a:pt x="3131" y="1265"/>
                  </a:lnTo>
                  <a:lnTo>
                    <a:pt x="3132" y="1263"/>
                  </a:lnTo>
                  <a:lnTo>
                    <a:pt x="3133" y="1262"/>
                  </a:lnTo>
                  <a:lnTo>
                    <a:pt x="3133" y="1261"/>
                  </a:lnTo>
                  <a:lnTo>
                    <a:pt x="3135" y="1261"/>
                  </a:lnTo>
                  <a:lnTo>
                    <a:pt x="3136" y="1260"/>
                  </a:lnTo>
                  <a:lnTo>
                    <a:pt x="3137" y="1260"/>
                  </a:lnTo>
                  <a:lnTo>
                    <a:pt x="3137" y="1260"/>
                  </a:lnTo>
                  <a:lnTo>
                    <a:pt x="3138" y="1260"/>
                  </a:lnTo>
                  <a:lnTo>
                    <a:pt x="3140" y="1260"/>
                  </a:lnTo>
                  <a:lnTo>
                    <a:pt x="3141" y="1260"/>
                  </a:lnTo>
                  <a:lnTo>
                    <a:pt x="3141" y="1260"/>
                  </a:lnTo>
                  <a:lnTo>
                    <a:pt x="3142" y="1260"/>
                  </a:lnTo>
                  <a:lnTo>
                    <a:pt x="3143" y="1260"/>
                  </a:lnTo>
                  <a:lnTo>
                    <a:pt x="3145" y="1260"/>
                  </a:lnTo>
                  <a:lnTo>
                    <a:pt x="3145" y="1261"/>
                  </a:lnTo>
                  <a:lnTo>
                    <a:pt x="3146" y="1261"/>
                  </a:lnTo>
                  <a:lnTo>
                    <a:pt x="3147" y="1261"/>
                  </a:lnTo>
                  <a:lnTo>
                    <a:pt x="3148" y="1262"/>
                  </a:lnTo>
                  <a:lnTo>
                    <a:pt x="3148" y="1262"/>
                  </a:lnTo>
                  <a:lnTo>
                    <a:pt x="3150" y="1263"/>
                  </a:lnTo>
                  <a:lnTo>
                    <a:pt x="3151" y="1263"/>
                  </a:lnTo>
                  <a:lnTo>
                    <a:pt x="3152" y="1263"/>
                  </a:lnTo>
                  <a:lnTo>
                    <a:pt x="3152" y="1265"/>
                  </a:lnTo>
                  <a:lnTo>
                    <a:pt x="3153" y="1265"/>
                  </a:lnTo>
                  <a:lnTo>
                    <a:pt x="3155" y="1266"/>
                  </a:lnTo>
                  <a:lnTo>
                    <a:pt x="3156" y="1266"/>
                  </a:lnTo>
                  <a:lnTo>
                    <a:pt x="3156" y="1266"/>
                  </a:lnTo>
                  <a:lnTo>
                    <a:pt x="3157" y="1267"/>
                  </a:lnTo>
                  <a:lnTo>
                    <a:pt x="3158" y="1267"/>
                  </a:lnTo>
                  <a:lnTo>
                    <a:pt x="3160" y="1267"/>
                  </a:lnTo>
                  <a:lnTo>
                    <a:pt x="3160" y="1268"/>
                  </a:lnTo>
                  <a:lnTo>
                    <a:pt x="3161" y="1268"/>
                  </a:lnTo>
                  <a:lnTo>
                    <a:pt x="3162" y="1268"/>
                  </a:lnTo>
                  <a:lnTo>
                    <a:pt x="3163" y="1269"/>
                  </a:lnTo>
                  <a:lnTo>
                    <a:pt x="3163" y="1269"/>
                  </a:lnTo>
                  <a:lnTo>
                    <a:pt x="3164" y="1271"/>
                  </a:lnTo>
                  <a:lnTo>
                    <a:pt x="3166" y="1271"/>
                  </a:lnTo>
                  <a:lnTo>
                    <a:pt x="3167" y="1272"/>
                  </a:lnTo>
                  <a:lnTo>
                    <a:pt x="3167" y="1272"/>
                  </a:lnTo>
                  <a:lnTo>
                    <a:pt x="3168" y="1272"/>
                  </a:lnTo>
                  <a:lnTo>
                    <a:pt x="3169" y="1273"/>
                  </a:lnTo>
                  <a:lnTo>
                    <a:pt x="3171" y="1273"/>
                  </a:lnTo>
                  <a:lnTo>
                    <a:pt x="3171" y="1274"/>
                  </a:lnTo>
                  <a:lnTo>
                    <a:pt x="3172" y="1274"/>
                  </a:lnTo>
                  <a:lnTo>
                    <a:pt x="3173" y="1276"/>
                  </a:lnTo>
                  <a:lnTo>
                    <a:pt x="3174" y="1276"/>
                  </a:lnTo>
                  <a:lnTo>
                    <a:pt x="3174" y="1276"/>
                  </a:lnTo>
                  <a:lnTo>
                    <a:pt x="3176" y="1276"/>
                  </a:lnTo>
                  <a:lnTo>
                    <a:pt x="3177" y="1276"/>
                  </a:lnTo>
                  <a:lnTo>
                    <a:pt x="3178" y="1274"/>
                  </a:lnTo>
                  <a:lnTo>
                    <a:pt x="3178" y="1274"/>
                  </a:lnTo>
                  <a:lnTo>
                    <a:pt x="3179" y="1272"/>
                  </a:lnTo>
                  <a:lnTo>
                    <a:pt x="3181" y="1271"/>
                  </a:lnTo>
                  <a:lnTo>
                    <a:pt x="3182" y="1271"/>
                  </a:lnTo>
                  <a:lnTo>
                    <a:pt x="3182" y="1271"/>
                  </a:lnTo>
                  <a:lnTo>
                    <a:pt x="3183" y="1272"/>
                  </a:lnTo>
                  <a:lnTo>
                    <a:pt x="3184" y="1274"/>
                  </a:lnTo>
                  <a:lnTo>
                    <a:pt x="3186" y="1276"/>
                  </a:lnTo>
                  <a:lnTo>
                    <a:pt x="3186" y="1278"/>
                  </a:lnTo>
                  <a:lnTo>
                    <a:pt x="3187" y="1279"/>
                  </a:lnTo>
                  <a:lnTo>
                    <a:pt x="3188" y="1281"/>
                  </a:lnTo>
                  <a:lnTo>
                    <a:pt x="3189" y="1282"/>
                  </a:lnTo>
                  <a:lnTo>
                    <a:pt x="3191" y="1283"/>
                  </a:lnTo>
                  <a:lnTo>
                    <a:pt x="3191" y="1283"/>
                  </a:lnTo>
                  <a:lnTo>
                    <a:pt x="3192" y="1284"/>
                  </a:lnTo>
                  <a:lnTo>
                    <a:pt x="3193" y="1284"/>
                  </a:lnTo>
                  <a:lnTo>
                    <a:pt x="3194" y="1284"/>
                  </a:lnTo>
                  <a:lnTo>
                    <a:pt x="3194" y="1284"/>
                  </a:lnTo>
                  <a:lnTo>
                    <a:pt x="3196" y="1286"/>
                  </a:lnTo>
                  <a:lnTo>
                    <a:pt x="3197" y="1286"/>
                  </a:lnTo>
                  <a:lnTo>
                    <a:pt x="3198" y="1284"/>
                  </a:lnTo>
                  <a:lnTo>
                    <a:pt x="3198" y="1284"/>
                  </a:lnTo>
                  <a:lnTo>
                    <a:pt x="3199" y="1283"/>
                  </a:lnTo>
                  <a:lnTo>
                    <a:pt x="3200" y="1283"/>
                  </a:lnTo>
                  <a:lnTo>
                    <a:pt x="3202" y="1282"/>
                  </a:lnTo>
                  <a:lnTo>
                    <a:pt x="3202" y="1281"/>
                  </a:lnTo>
                  <a:lnTo>
                    <a:pt x="3203" y="1279"/>
                  </a:lnTo>
                  <a:lnTo>
                    <a:pt x="3204" y="1277"/>
                  </a:lnTo>
                  <a:lnTo>
                    <a:pt x="3205" y="1276"/>
                  </a:lnTo>
                  <a:lnTo>
                    <a:pt x="3205" y="1273"/>
                  </a:lnTo>
                  <a:lnTo>
                    <a:pt x="3207" y="1271"/>
                  </a:lnTo>
                  <a:lnTo>
                    <a:pt x="3208" y="1268"/>
                  </a:lnTo>
                  <a:lnTo>
                    <a:pt x="3209" y="1267"/>
                  </a:lnTo>
                  <a:lnTo>
                    <a:pt x="3209" y="1265"/>
                  </a:lnTo>
                  <a:lnTo>
                    <a:pt x="3210" y="1265"/>
                  </a:lnTo>
                  <a:lnTo>
                    <a:pt x="3212" y="1265"/>
                  </a:lnTo>
                  <a:lnTo>
                    <a:pt x="3213" y="1266"/>
                  </a:lnTo>
                  <a:lnTo>
                    <a:pt x="3213" y="1267"/>
                  </a:lnTo>
                  <a:lnTo>
                    <a:pt x="3214" y="1267"/>
                  </a:lnTo>
                  <a:lnTo>
                    <a:pt x="3215" y="1267"/>
                  </a:lnTo>
                  <a:lnTo>
                    <a:pt x="3217" y="1265"/>
                  </a:lnTo>
                  <a:lnTo>
                    <a:pt x="3217" y="1261"/>
                  </a:lnTo>
                  <a:lnTo>
                    <a:pt x="3218" y="1255"/>
                  </a:lnTo>
                  <a:lnTo>
                    <a:pt x="3219" y="1250"/>
                  </a:lnTo>
                  <a:lnTo>
                    <a:pt x="3220" y="1246"/>
                  </a:lnTo>
                  <a:lnTo>
                    <a:pt x="3220" y="1246"/>
                  </a:lnTo>
                  <a:lnTo>
                    <a:pt x="3222" y="1248"/>
                  </a:lnTo>
                  <a:lnTo>
                    <a:pt x="3223" y="1253"/>
                  </a:lnTo>
                  <a:lnTo>
                    <a:pt x="3224" y="1260"/>
                  </a:lnTo>
                  <a:lnTo>
                    <a:pt x="3224" y="1265"/>
                  </a:lnTo>
                  <a:lnTo>
                    <a:pt x="3225" y="1269"/>
                  </a:lnTo>
                  <a:lnTo>
                    <a:pt x="3227" y="1272"/>
                  </a:lnTo>
                  <a:lnTo>
                    <a:pt x="3228" y="1273"/>
                  </a:lnTo>
                  <a:lnTo>
                    <a:pt x="3228" y="1274"/>
                  </a:lnTo>
                  <a:lnTo>
                    <a:pt x="3229" y="1276"/>
                  </a:lnTo>
                  <a:lnTo>
                    <a:pt x="3230" y="1276"/>
                  </a:lnTo>
                  <a:lnTo>
                    <a:pt x="3232" y="1277"/>
                  </a:lnTo>
                  <a:lnTo>
                    <a:pt x="3232" y="1277"/>
                  </a:lnTo>
                  <a:lnTo>
                    <a:pt x="3233" y="1277"/>
                  </a:lnTo>
                  <a:lnTo>
                    <a:pt x="3234" y="1277"/>
                  </a:lnTo>
                  <a:lnTo>
                    <a:pt x="3235" y="1277"/>
                  </a:lnTo>
                  <a:lnTo>
                    <a:pt x="3235" y="1277"/>
                  </a:lnTo>
                  <a:lnTo>
                    <a:pt x="3236" y="1277"/>
                  </a:lnTo>
                  <a:lnTo>
                    <a:pt x="3238" y="1277"/>
                  </a:lnTo>
                  <a:lnTo>
                    <a:pt x="3239" y="1278"/>
                  </a:lnTo>
                  <a:lnTo>
                    <a:pt x="3239" y="1278"/>
                  </a:lnTo>
                  <a:lnTo>
                    <a:pt x="3240" y="1278"/>
                  </a:lnTo>
                  <a:lnTo>
                    <a:pt x="3241" y="1279"/>
                  </a:lnTo>
                  <a:lnTo>
                    <a:pt x="3243" y="1279"/>
                  </a:lnTo>
                  <a:lnTo>
                    <a:pt x="3244" y="1279"/>
                  </a:lnTo>
                  <a:lnTo>
                    <a:pt x="3244" y="1279"/>
                  </a:lnTo>
                  <a:lnTo>
                    <a:pt x="3245" y="1278"/>
                  </a:lnTo>
                  <a:lnTo>
                    <a:pt x="3246" y="1278"/>
                  </a:lnTo>
                  <a:lnTo>
                    <a:pt x="3248" y="1279"/>
                  </a:lnTo>
                  <a:lnTo>
                    <a:pt x="3248" y="1279"/>
                  </a:lnTo>
                  <a:lnTo>
                    <a:pt x="3249" y="1281"/>
                  </a:lnTo>
                  <a:lnTo>
                    <a:pt x="3250" y="1281"/>
                  </a:lnTo>
                  <a:lnTo>
                    <a:pt x="3251" y="1282"/>
                  </a:lnTo>
                  <a:lnTo>
                    <a:pt x="3251" y="1283"/>
                  </a:lnTo>
                  <a:lnTo>
                    <a:pt x="3253" y="1283"/>
                  </a:lnTo>
                  <a:lnTo>
                    <a:pt x="3254" y="1284"/>
                  </a:lnTo>
                  <a:lnTo>
                    <a:pt x="3255" y="1284"/>
                  </a:lnTo>
                  <a:lnTo>
                    <a:pt x="3255" y="1283"/>
                  </a:lnTo>
                  <a:lnTo>
                    <a:pt x="3256" y="1283"/>
                  </a:lnTo>
                  <a:lnTo>
                    <a:pt x="3258" y="1283"/>
                  </a:lnTo>
                  <a:lnTo>
                    <a:pt x="3259" y="1283"/>
                  </a:lnTo>
                  <a:lnTo>
                    <a:pt x="3259" y="1283"/>
                  </a:lnTo>
                  <a:lnTo>
                    <a:pt x="3260" y="1284"/>
                  </a:lnTo>
                  <a:lnTo>
                    <a:pt x="3261" y="1284"/>
                  </a:lnTo>
                  <a:lnTo>
                    <a:pt x="3263" y="1284"/>
                  </a:lnTo>
                  <a:lnTo>
                    <a:pt x="3263" y="1286"/>
                  </a:lnTo>
                  <a:lnTo>
                    <a:pt x="3264" y="1286"/>
                  </a:lnTo>
                  <a:lnTo>
                    <a:pt x="3265" y="1284"/>
                  </a:lnTo>
                  <a:lnTo>
                    <a:pt x="3266" y="1284"/>
                  </a:lnTo>
                  <a:lnTo>
                    <a:pt x="3266" y="1284"/>
                  </a:lnTo>
                  <a:lnTo>
                    <a:pt x="3268" y="1284"/>
                  </a:lnTo>
                  <a:lnTo>
                    <a:pt x="3269" y="1284"/>
                  </a:lnTo>
                  <a:lnTo>
                    <a:pt x="3270" y="1283"/>
                  </a:lnTo>
                  <a:lnTo>
                    <a:pt x="3270" y="1283"/>
                  </a:lnTo>
                  <a:lnTo>
                    <a:pt x="3271" y="1283"/>
                  </a:lnTo>
                  <a:lnTo>
                    <a:pt x="3272" y="1283"/>
                  </a:lnTo>
                  <a:lnTo>
                    <a:pt x="3274" y="1283"/>
                  </a:lnTo>
                  <a:lnTo>
                    <a:pt x="3274" y="1284"/>
                  </a:lnTo>
                  <a:lnTo>
                    <a:pt x="3275" y="1284"/>
                  </a:lnTo>
                  <a:lnTo>
                    <a:pt x="3276" y="1284"/>
                  </a:lnTo>
                  <a:lnTo>
                    <a:pt x="3277" y="1286"/>
                  </a:lnTo>
                  <a:lnTo>
                    <a:pt x="3277" y="1286"/>
                  </a:lnTo>
                  <a:lnTo>
                    <a:pt x="3279" y="1286"/>
                  </a:lnTo>
                  <a:lnTo>
                    <a:pt x="3280" y="1286"/>
                  </a:lnTo>
                  <a:lnTo>
                    <a:pt x="3281" y="1286"/>
                  </a:lnTo>
                  <a:lnTo>
                    <a:pt x="3281" y="1286"/>
                  </a:lnTo>
                  <a:lnTo>
                    <a:pt x="3282" y="1286"/>
                  </a:lnTo>
                  <a:lnTo>
                    <a:pt x="3284" y="1286"/>
                  </a:lnTo>
                  <a:lnTo>
                    <a:pt x="3285" y="1286"/>
                  </a:lnTo>
                  <a:lnTo>
                    <a:pt x="3285" y="1284"/>
                  </a:lnTo>
                  <a:lnTo>
                    <a:pt x="3286" y="1283"/>
                  </a:lnTo>
                  <a:lnTo>
                    <a:pt x="3287" y="1282"/>
                  </a:lnTo>
                  <a:lnTo>
                    <a:pt x="3289" y="1281"/>
                  </a:lnTo>
                  <a:lnTo>
                    <a:pt x="3289" y="1279"/>
                  </a:lnTo>
                  <a:lnTo>
                    <a:pt x="3290" y="1279"/>
                  </a:lnTo>
                  <a:lnTo>
                    <a:pt x="3291" y="1279"/>
                  </a:lnTo>
                  <a:lnTo>
                    <a:pt x="3292" y="1281"/>
                  </a:lnTo>
                  <a:lnTo>
                    <a:pt x="3292" y="1281"/>
                  </a:lnTo>
                  <a:lnTo>
                    <a:pt x="3294" y="1282"/>
                  </a:lnTo>
                  <a:lnTo>
                    <a:pt x="3295" y="1282"/>
                  </a:lnTo>
                  <a:lnTo>
                    <a:pt x="3296" y="1283"/>
                  </a:lnTo>
                  <a:lnTo>
                    <a:pt x="3296" y="1283"/>
                  </a:lnTo>
                  <a:lnTo>
                    <a:pt x="3297" y="1284"/>
                  </a:lnTo>
                  <a:lnTo>
                    <a:pt x="3299" y="1286"/>
                  </a:lnTo>
                  <a:lnTo>
                    <a:pt x="3300" y="1286"/>
                  </a:lnTo>
                  <a:lnTo>
                    <a:pt x="3301" y="1286"/>
                  </a:lnTo>
                  <a:lnTo>
                    <a:pt x="3301" y="1286"/>
                  </a:lnTo>
                  <a:lnTo>
                    <a:pt x="3302" y="1284"/>
                  </a:lnTo>
                  <a:lnTo>
                    <a:pt x="3304" y="1284"/>
                  </a:lnTo>
                  <a:lnTo>
                    <a:pt x="3305" y="1283"/>
                  </a:lnTo>
                  <a:lnTo>
                    <a:pt x="3305" y="1281"/>
                  </a:lnTo>
                  <a:lnTo>
                    <a:pt x="3306" y="1279"/>
                  </a:lnTo>
                  <a:lnTo>
                    <a:pt x="3307" y="1278"/>
                  </a:lnTo>
                  <a:lnTo>
                    <a:pt x="3308" y="1278"/>
                  </a:lnTo>
                  <a:lnTo>
                    <a:pt x="3308" y="1278"/>
                  </a:lnTo>
                  <a:lnTo>
                    <a:pt x="3310" y="1278"/>
                  </a:lnTo>
                  <a:lnTo>
                    <a:pt x="3311" y="1279"/>
                  </a:lnTo>
                  <a:lnTo>
                    <a:pt x="3312" y="1281"/>
                  </a:lnTo>
                  <a:lnTo>
                    <a:pt x="3312" y="1281"/>
                  </a:lnTo>
                  <a:lnTo>
                    <a:pt x="3313" y="1282"/>
                  </a:lnTo>
                  <a:lnTo>
                    <a:pt x="3315" y="1282"/>
                  </a:lnTo>
                  <a:lnTo>
                    <a:pt x="3316" y="1282"/>
                  </a:lnTo>
                  <a:lnTo>
                    <a:pt x="3316" y="1281"/>
                  </a:lnTo>
                  <a:lnTo>
                    <a:pt x="3317" y="1279"/>
                  </a:lnTo>
                  <a:lnTo>
                    <a:pt x="3318" y="1278"/>
                  </a:lnTo>
                  <a:lnTo>
                    <a:pt x="3320" y="1277"/>
                  </a:lnTo>
                  <a:lnTo>
                    <a:pt x="3320" y="1276"/>
                  </a:lnTo>
                  <a:lnTo>
                    <a:pt x="3321" y="1274"/>
                  </a:lnTo>
                  <a:lnTo>
                    <a:pt x="3322" y="1274"/>
                  </a:lnTo>
                  <a:lnTo>
                    <a:pt x="3323" y="1274"/>
                  </a:lnTo>
                  <a:lnTo>
                    <a:pt x="3323" y="1274"/>
                  </a:lnTo>
                  <a:lnTo>
                    <a:pt x="3325" y="1274"/>
                  </a:lnTo>
                  <a:lnTo>
                    <a:pt x="3326" y="1276"/>
                  </a:lnTo>
                  <a:lnTo>
                    <a:pt x="3327" y="1276"/>
                  </a:lnTo>
                  <a:lnTo>
                    <a:pt x="3327" y="1277"/>
                  </a:lnTo>
                  <a:lnTo>
                    <a:pt x="3328" y="1277"/>
                  </a:lnTo>
                  <a:lnTo>
                    <a:pt x="3330" y="1278"/>
                  </a:lnTo>
                  <a:lnTo>
                    <a:pt x="3331" y="1278"/>
                  </a:lnTo>
                  <a:lnTo>
                    <a:pt x="3331" y="1278"/>
                  </a:lnTo>
                  <a:lnTo>
                    <a:pt x="3332" y="1279"/>
                  </a:lnTo>
                  <a:lnTo>
                    <a:pt x="3333" y="1279"/>
                  </a:lnTo>
                  <a:lnTo>
                    <a:pt x="3335" y="1281"/>
                  </a:lnTo>
                  <a:lnTo>
                    <a:pt x="3335" y="1281"/>
                  </a:lnTo>
                  <a:lnTo>
                    <a:pt x="3336" y="1282"/>
                  </a:lnTo>
                  <a:lnTo>
                    <a:pt x="3337" y="1282"/>
                  </a:lnTo>
                  <a:lnTo>
                    <a:pt x="3338" y="1282"/>
                  </a:lnTo>
                  <a:lnTo>
                    <a:pt x="3338" y="1283"/>
                  </a:lnTo>
                  <a:lnTo>
                    <a:pt x="3340" y="1283"/>
                  </a:lnTo>
                  <a:lnTo>
                    <a:pt x="3341" y="1283"/>
                  </a:lnTo>
                  <a:lnTo>
                    <a:pt x="3342" y="1283"/>
                  </a:lnTo>
                  <a:lnTo>
                    <a:pt x="3342" y="1283"/>
                  </a:lnTo>
                  <a:lnTo>
                    <a:pt x="3343" y="1283"/>
                  </a:lnTo>
                  <a:lnTo>
                    <a:pt x="3344" y="1283"/>
                  </a:lnTo>
                  <a:lnTo>
                    <a:pt x="3346" y="1283"/>
                  </a:lnTo>
                  <a:lnTo>
                    <a:pt x="3346" y="1283"/>
                  </a:lnTo>
                  <a:lnTo>
                    <a:pt x="3347" y="1283"/>
                  </a:lnTo>
                  <a:lnTo>
                    <a:pt x="3348" y="1283"/>
                  </a:lnTo>
                  <a:lnTo>
                    <a:pt x="3349" y="1283"/>
                  </a:lnTo>
                  <a:lnTo>
                    <a:pt x="3349" y="1283"/>
                  </a:lnTo>
                  <a:lnTo>
                    <a:pt x="3351" y="1284"/>
                  </a:lnTo>
                  <a:lnTo>
                    <a:pt x="3352" y="1284"/>
                  </a:lnTo>
                  <a:lnTo>
                    <a:pt x="3353" y="1284"/>
                  </a:lnTo>
                  <a:lnTo>
                    <a:pt x="3353" y="1284"/>
                  </a:lnTo>
                  <a:lnTo>
                    <a:pt x="3354" y="1286"/>
                  </a:lnTo>
                  <a:lnTo>
                    <a:pt x="3356" y="1286"/>
                  </a:lnTo>
                  <a:lnTo>
                    <a:pt x="3357" y="1286"/>
                  </a:lnTo>
                  <a:lnTo>
                    <a:pt x="3358" y="1286"/>
                  </a:lnTo>
                  <a:lnTo>
                    <a:pt x="3358" y="1286"/>
                  </a:lnTo>
                  <a:lnTo>
                    <a:pt x="3359" y="1286"/>
                  </a:lnTo>
                  <a:lnTo>
                    <a:pt x="3361" y="1286"/>
                  </a:lnTo>
                  <a:lnTo>
                    <a:pt x="3362" y="1286"/>
                  </a:lnTo>
                  <a:lnTo>
                    <a:pt x="3362" y="1286"/>
                  </a:lnTo>
                  <a:lnTo>
                    <a:pt x="3363" y="1286"/>
                  </a:lnTo>
                  <a:lnTo>
                    <a:pt x="3364" y="1286"/>
                  </a:lnTo>
                  <a:lnTo>
                    <a:pt x="3366" y="1286"/>
                  </a:lnTo>
                  <a:lnTo>
                    <a:pt x="3366" y="1286"/>
                  </a:lnTo>
                  <a:lnTo>
                    <a:pt x="3367" y="1286"/>
                  </a:lnTo>
                  <a:lnTo>
                    <a:pt x="3368" y="1286"/>
                  </a:lnTo>
                  <a:lnTo>
                    <a:pt x="3369" y="1286"/>
                  </a:lnTo>
                  <a:lnTo>
                    <a:pt x="3369" y="1286"/>
                  </a:lnTo>
                  <a:lnTo>
                    <a:pt x="3371" y="1284"/>
                  </a:lnTo>
                  <a:lnTo>
                    <a:pt x="3372" y="1284"/>
                  </a:lnTo>
                  <a:lnTo>
                    <a:pt x="3373" y="1284"/>
                  </a:lnTo>
                  <a:lnTo>
                    <a:pt x="3373" y="1284"/>
                  </a:lnTo>
                  <a:lnTo>
                    <a:pt x="3374" y="1284"/>
                  </a:lnTo>
                  <a:lnTo>
                    <a:pt x="3376" y="1284"/>
                  </a:lnTo>
                  <a:lnTo>
                    <a:pt x="3377" y="1286"/>
                  </a:lnTo>
                  <a:lnTo>
                    <a:pt x="3377" y="1286"/>
                  </a:lnTo>
                  <a:lnTo>
                    <a:pt x="3378" y="1286"/>
                  </a:lnTo>
                  <a:lnTo>
                    <a:pt x="3379" y="1286"/>
                  </a:lnTo>
                  <a:lnTo>
                    <a:pt x="3380" y="1286"/>
                  </a:lnTo>
                  <a:lnTo>
                    <a:pt x="3380" y="1286"/>
                  </a:lnTo>
                  <a:lnTo>
                    <a:pt x="3382" y="1286"/>
                  </a:lnTo>
                  <a:lnTo>
                    <a:pt x="3383" y="1286"/>
                  </a:lnTo>
                  <a:lnTo>
                    <a:pt x="3384" y="1286"/>
                  </a:lnTo>
                  <a:lnTo>
                    <a:pt x="3384" y="1286"/>
                  </a:lnTo>
                  <a:lnTo>
                    <a:pt x="3385" y="1286"/>
                  </a:lnTo>
                  <a:lnTo>
                    <a:pt x="3387" y="1286"/>
                  </a:lnTo>
                  <a:lnTo>
                    <a:pt x="3388" y="1286"/>
                  </a:lnTo>
                  <a:lnTo>
                    <a:pt x="3388" y="1286"/>
                  </a:lnTo>
                  <a:lnTo>
                    <a:pt x="3389" y="1286"/>
                  </a:lnTo>
                  <a:lnTo>
                    <a:pt x="3390" y="1286"/>
                  </a:lnTo>
                  <a:lnTo>
                    <a:pt x="3392" y="1286"/>
                  </a:lnTo>
                  <a:lnTo>
                    <a:pt x="3392" y="1286"/>
                  </a:lnTo>
                  <a:lnTo>
                    <a:pt x="3393" y="1286"/>
                  </a:lnTo>
                  <a:lnTo>
                    <a:pt x="3394" y="1286"/>
                  </a:lnTo>
                  <a:lnTo>
                    <a:pt x="3395" y="1286"/>
                  </a:lnTo>
                  <a:lnTo>
                    <a:pt x="3395" y="1286"/>
                  </a:lnTo>
                  <a:lnTo>
                    <a:pt x="3397" y="1286"/>
                  </a:lnTo>
                  <a:lnTo>
                    <a:pt x="3398" y="1286"/>
                  </a:lnTo>
                  <a:lnTo>
                    <a:pt x="3399" y="1286"/>
                  </a:lnTo>
                  <a:lnTo>
                    <a:pt x="3399" y="1286"/>
                  </a:lnTo>
                  <a:lnTo>
                    <a:pt x="3400" y="1286"/>
                  </a:lnTo>
                  <a:lnTo>
                    <a:pt x="3402" y="1286"/>
                  </a:lnTo>
                  <a:lnTo>
                    <a:pt x="3403" y="1286"/>
                  </a:lnTo>
                  <a:lnTo>
                    <a:pt x="3403" y="1286"/>
                  </a:lnTo>
                  <a:lnTo>
                    <a:pt x="3404" y="1286"/>
                  </a:lnTo>
                  <a:lnTo>
                    <a:pt x="3405" y="1286"/>
                  </a:lnTo>
                  <a:lnTo>
                    <a:pt x="3407" y="1286"/>
                  </a:lnTo>
                  <a:lnTo>
                    <a:pt x="3407" y="1286"/>
                  </a:lnTo>
                  <a:lnTo>
                    <a:pt x="3408" y="1286"/>
                  </a:lnTo>
                  <a:lnTo>
                    <a:pt x="3409" y="1286"/>
                  </a:lnTo>
                  <a:lnTo>
                    <a:pt x="3410" y="1286"/>
                  </a:lnTo>
                  <a:lnTo>
                    <a:pt x="3411" y="1286"/>
                  </a:lnTo>
                  <a:lnTo>
                    <a:pt x="3411" y="1286"/>
                  </a:lnTo>
                  <a:lnTo>
                    <a:pt x="3413" y="1286"/>
                  </a:lnTo>
                  <a:lnTo>
                    <a:pt x="3414" y="1286"/>
                  </a:lnTo>
                  <a:lnTo>
                    <a:pt x="3415" y="1286"/>
                  </a:lnTo>
                  <a:lnTo>
                    <a:pt x="3415" y="1286"/>
                  </a:lnTo>
                  <a:lnTo>
                    <a:pt x="3416" y="1286"/>
                  </a:lnTo>
                  <a:lnTo>
                    <a:pt x="3418" y="1286"/>
                  </a:lnTo>
                  <a:lnTo>
                    <a:pt x="3419" y="1286"/>
                  </a:lnTo>
                  <a:lnTo>
                    <a:pt x="3419" y="1286"/>
                  </a:lnTo>
                  <a:lnTo>
                    <a:pt x="3420" y="1286"/>
                  </a:lnTo>
                  <a:lnTo>
                    <a:pt x="3421" y="1286"/>
                  </a:lnTo>
                  <a:lnTo>
                    <a:pt x="3423" y="1286"/>
                  </a:lnTo>
                  <a:lnTo>
                    <a:pt x="3423" y="1286"/>
                  </a:lnTo>
                  <a:lnTo>
                    <a:pt x="3424" y="1286"/>
                  </a:lnTo>
                  <a:lnTo>
                    <a:pt x="3425" y="1284"/>
                  </a:lnTo>
                  <a:lnTo>
                    <a:pt x="3426" y="1284"/>
                  </a:lnTo>
                  <a:lnTo>
                    <a:pt x="3426" y="1284"/>
                  </a:lnTo>
                  <a:lnTo>
                    <a:pt x="3428" y="1284"/>
                  </a:lnTo>
                  <a:lnTo>
                    <a:pt x="3429" y="1284"/>
                  </a:lnTo>
                  <a:lnTo>
                    <a:pt x="3430" y="1284"/>
                  </a:lnTo>
                  <a:lnTo>
                    <a:pt x="3430" y="1284"/>
                  </a:lnTo>
                  <a:lnTo>
                    <a:pt x="3431" y="1284"/>
                  </a:lnTo>
                  <a:lnTo>
                    <a:pt x="3433" y="1284"/>
                  </a:lnTo>
                  <a:lnTo>
                    <a:pt x="3434" y="1283"/>
                  </a:lnTo>
                  <a:lnTo>
                    <a:pt x="3434" y="1283"/>
                  </a:lnTo>
                  <a:lnTo>
                    <a:pt x="3435" y="1283"/>
                  </a:lnTo>
                  <a:lnTo>
                    <a:pt x="3436" y="1282"/>
                  </a:lnTo>
                  <a:lnTo>
                    <a:pt x="3438" y="1282"/>
                  </a:lnTo>
                  <a:lnTo>
                    <a:pt x="3438" y="1282"/>
                  </a:lnTo>
                  <a:lnTo>
                    <a:pt x="3439" y="1282"/>
                  </a:lnTo>
                  <a:lnTo>
                    <a:pt x="3440" y="1282"/>
                  </a:lnTo>
                  <a:lnTo>
                    <a:pt x="3441" y="1282"/>
                  </a:lnTo>
                  <a:lnTo>
                    <a:pt x="3441" y="1282"/>
                  </a:lnTo>
                  <a:lnTo>
                    <a:pt x="3443" y="1282"/>
                  </a:lnTo>
                  <a:lnTo>
                    <a:pt x="3444" y="1282"/>
                  </a:lnTo>
                  <a:lnTo>
                    <a:pt x="3445" y="1282"/>
                  </a:lnTo>
                  <a:lnTo>
                    <a:pt x="3445" y="1283"/>
                  </a:lnTo>
                  <a:lnTo>
                    <a:pt x="3446" y="1283"/>
                  </a:lnTo>
                  <a:lnTo>
                    <a:pt x="3447" y="1283"/>
                  </a:lnTo>
                  <a:lnTo>
                    <a:pt x="3449" y="1283"/>
                  </a:lnTo>
                  <a:lnTo>
                    <a:pt x="3449" y="1284"/>
                  </a:lnTo>
                  <a:lnTo>
                    <a:pt x="3450" y="1284"/>
                  </a:lnTo>
                  <a:lnTo>
                    <a:pt x="3451" y="1284"/>
                  </a:lnTo>
                  <a:lnTo>
                    <a:pt x="3452" y="1284"/>
                  </a:lnTo>
                  <a:lnTo>
                    <a:pt x="3452" y="1284"/>
                  </a:lnTo>
                  <a:lnTo>
                    <a:pt x="3454" y="1284"/>
                  </a:lnTo>
                  <a:lnTo>
                    <a:pt x="3455" y="1284"/>
                  </a:lnTo>
                  <a:lnTo>
                    <a:pt x="3456" y="1284"/>
                  </a:lnTo>
                  <a:lnTo>
                    <a:pt x="3456" y="1284"/>
                  </a:lnTo>
                  <a:lnTo>
                    <a:pt x="3457" y="1284"/>
                  </a:lnTo>
                  <a:lnTo>
                    <a:pt x="3459" y="1284"/>
                  </a:lnTo>
                  <a:lnTo>
                    <a:pt x="3460" y="1284"/>
                  </a:lnTo>
                  <a:lnTo>
                    <a:pt x="3460" y="1284"/>
                  </a:lnTo>
                  <a:lnTo>
                    <a:pt x="3461" y="1284"/>
                  </a:lnTo>
                  <a:lnTo>
                    <a:pt x="3462" y="1286"/>
                  </a:lnTo>
                  <a:lnTo>
                    <a:pt x="3464" y="1286"/>
                  </a:lnTo>
                  <a:lnTo>
                    <a:pt x="3464" y="1286"/>
                  </a:lnTo>
                  <a:lnTo>
                    <a:pt x="3465" y="1286"/>
                  </a:lnTo>
                  <a:lnTo>
                    <a:pt x="3466" y="1286"/>
                  </a:lnTo>
                  <a:lnTo>
                    <a:pt x="3467" y="1286"/>
                  </a:lnTo>
                  <a:lnTo>
                    <a:pt x="3469" y="1286"/>
                  </a:lnTo>
                  <a:lnTo>
                    <a:pt x="3469" y="1286"/>
                  </a:lnTo>
                  <a:lnTo>
                    <a:pt x="3470" y="1286"/>
                  </a:lnTo>
                  <a:lnTo>
                    <a:pt x="3471" y="1286"/>
                  </a:lnTo>
                  <a:lnTo>
                    <a:pt x="3472" y="1284"/>
                  </a:lnTo>
                  <a:lnTo>
                    <a:pt x="3472" y="1283"/>
                  </a:lnTo>
                  <a:lnTo>
                    <a:pt x="3474" y="1283"/>
                  </a:lnTo>
                  <a:lnTo>
                    <a:pt x="3475" y="1282"/>
                  </a:lnTo>
                  <a:lnTo>
                    <a:pt x="3476" y="1282"/>
                  </a:lnTo>
                  <a:lnTo>
                    <a:pt x="3476" y="1283"/>
                  </a:lnTo>
                  <a:lnTo>
                    <a:pt x="3477" y="1283"/>
                  </a:lnTo>
                  <a:lnTo>
                    <a:pt x="3479" y="1284"/>
                  </a:lnTo>
                  <a:lnTo>
                    <a:pt x="3480" y="1286"/>
                  </a:lnTo>
                  <a:lnTo>
                    <a:pt x="3480" y="1286"/>
                  </a:lnTo>
                  <a:lnTo>
                    <a:pt x="3481" y="1284"/>
                  </a:lnTo>
                  <a:lnTo>
                    <a:pt x="3482" y="1284"/>
                  </a:lnTo>
                  <a:lnTo>
                    <a:pt x="3483" y="1283"/>
                  </a:lnTo>
                  <a:lnTo>
                    <a:pt x="3483" y="1282"/>
                  </a:lnTo>
                  <a:lnTo>
                    <a:pt x="3485" y="1282"/>
                  </a:lnTo>
                  <a:lnTo>
                    <a:pt x="3486" y="1282"/>
                  </a:lnTo>
                  <a:lnTo>
                    <a:pt x="3487" y="1283"/>
                  </a:lnTo>
                  <a:lnTo>
                    <a:pt x="3487" y="1284"/>
                  </a:lnTo>
                  <a:lnTo>
                    <a:pt x="3488" y="1284"/>
                  </a:lnTo>
                  <a:lnTo>
                    <a:pt x="3490" y="1286"/>
                  </a:lnTo>
                  <a:lnTo>
                    <a:pt x="3491" y="1286"/>
                  </a:lnTo>
                  <a:lnTo>
                    <a:pt x="3491" y="1286"/>
                  </a:lnTo>
                  <a:lnTo>
                    <a:pt x="3492" y="1286"/>
                  </a:lnTo>
                  <a:lnTo>
                    <a:pt x="3493" y="1286"/>
                  </a:lnTo>
                  <a:lnTo>
                    <a:pt x="3495" y="1286"/>
                  </a:lnTo>
                  <a:lnTo>
                    <a:pt x="3495" y="1286"/>
                  </a:lnTo>
                  <a:lnTo>
                    <a:pt x="3496" y="1286"/>
                  </a:lnTo>
                  <a:lnTo>
                    <a:pt x="3497" y="1286"/>
                  </a:lnTo>
                  <a:lnTo>
                    <a:pt x="3498" y="1286"/>
                  </a:lnTo>
                  <a:lnTo>
                    <a:pt x="3498" y="1286"/>
                  </a:lnTo>
                  <a:lnTo>
                    <a:pt x="3500" y="1286"/>
                  </a:lnTo>
                  <a:lnTo>
                    <a:pt x="3501" y="1286"/>
                  </a:lnTo>
                  <a:lnTo>
                    <a:pt x="3502" y="1286"/>
                  </a:lnTo>
                  <a:lnTo>
                    <a:pt x="3502" y="1286"/>
                  </a:lnTo>
                  <a:lnTo>
                    <a:pt x="3503" y="1286"/>
                  </a:lnTo>
                  <a:lnTo>
                    <a:pt x="3505" y="1286"/>
                  </a:lnTo>
                  <a:lnTo>
                    <a:pt x="3506" y="1284"/>
                  </a:lnTo>
                  <a:lnTo>
                    <a:pt x="3506" y="1284"/>
                  </a:lnTo>
                  <a:lnTo>
                    <a:pt x="3507" y="1283"/>
                  </a:lnTo>
                  <a:lnTo>
                    <a:pt x="3508" y="1283"/>
                  </a:lnTo>
                  <a:lnTo>
                    <a:pt x="3510" y="1282"/>
                  </a:lnTo>
                  <a:lnTo>
                    <a:pt x="3510" y="1282"/>
                  </a:lnTo>
                  <a:lnTo>
                    <a:pt x="3511" y="1281"/>
                  </a:lnTo>
                  <a:lnTo>
                    <a:pt x="3512" y="1281"/>
                  </a:lnTo>
                  <a:lnTo>
                    <a:pt x="3513" y="1279"/>
                  </a:lnTo>
                  <a:lnTo>
                    <a:pt x="3513" y="1277"/>
                  </a:lnTo>
                  <a:lnTo>
                    <a:pt x="3515" y="1276"/>
                  </a:lnTo>
                  <a:lnTo>
                    <a:pt x="3516" y="1274"/>
                  </a:lnTo>
                  <a:lnTo>
                    <a:pt x="3517" y="1274"/>
                  </a:lnTo>
                  <a:lnTo>
                    <a:pt x="3517" y="1276"/>
                  </a:lnTo>
                  <a:lnTo>
                    <a:pt x="3518" y="1278"/>
                  </a:lnTo>
                  <a:lnTo>
                    <a:pt x="3519" y="1281"/>
                  </a:lnTo>
                  <a:lnTo>
                    <a:pt x="3521" y="1283"/>
                  </a:lnTo>
                  <a:lnTo>
                    <a:pt x="3521" y="1284"/>
                  </a:lnTo>
                  <a:lnTo>
                    <a:pt x="3522" y="1286"/>
                  </a:lnTo>
                  <a:lnTo>
                    <a:pt x="3523" y="1286"/>
                  </a:lnTo>
                  <a:lnTo>
                    <a:pt x="3524" y="1286"/>
                  </a:lnTo>
                  <a:lnTo>
                    <a:pt x="3526" y="1286"/>
                  </a:lnTo>
                  <a:lnTo>
                    <a:pt x="3526" y="1287"/>
                  </a:lnTo>
                  <a:lnTo>
                    <a:pt x="3527" y="1287"/>
                  </a:lnTo>
                  <a:lnTo>
                    <a:pt x="3528" y="1286"/>
                  </a:lnTo>
                  <a:lnTo>
                    <a:pt x="3529" y="1286"/>
                  </a:lnTo>
                  <a:lnTo>
                    <a:pt x="3529" y="1286"/>
                  </a:lnTo>
                  <a:lnTo>
                    <a:pt x="3531" y="1284"/>
                  </a:lnTo>
                  <a:lnTo>
                    <a:pt x="3532" y="1284"/>
                  </a:lnTo>
                  <a:lnTo>
                    <a:pt x="3533" y="1284"/>
                  </a:lnTo>
                  <a:lnTo>
                    <a:pt x="3533" y="1284"/>
                  </a:lnTo>
                  <a:lnTo>
                    <a:pt x="3534" y="1283"/>
                  </a:lnTo>
                  <a:lnTo>
                    <a:pt x="3536" y="1283"/>
                  </a:lnTo>
                  <a:lnTo>
                    <a:pt x="3537" y="1283"/>
                  </a:lnTo>
                  <a:lnTo>
                    <a:pt x="3537" y="1283"/>
                  </a:lnTo>
                  <a:lnTo>
                    <a:pt x="3538" y="1283"/>
                  </a:lnTo>
                  <a:lnTo>
                    <a:pt x="3539" y="1283"/>
                  </a:lnTo>
                  <a:lnTo>
                    <a:pt x="3541" y="1283"/>
                  </a:lnTo>
                  <a:lnTo>
                    <a:pt x="3541" y="1284"/>
                  </a:lnTo>
                  <a:lnTo>
                    <a:pt x="3542" y="1284"/>
                  </a:lnTo>
                  <a:lnTo>
                    <a:pt x="3543" y="1284"/>
                  </a:lnTo>
                  <a:lnTo>
                    <a:pt x="3544" y="1284"/>
                  </a:lnTo>
                  <a:lnTo>
                    <a:pt x="3544" y="1284"/>
                  </a:lnTo>
                  <a:lnTo>
                    <a:pt x="3546" y="1284"/>
                  </a:lnTo>
                  <a:lnTo>
                    <a:pt x="3547" y="1284"/>
                  </a:lnTo>
                  <a:lnTo>
                    <a:pt x="3548" y="1284"/>
                  </a:lnTo>
                  <a:lnTo>
                    <a:pt x="3548" y="1284"/>
                  </a:lnTo>
                  <a:lnTo>
                    <a:pt x="3549" y="1284"/>
                  </a:lnTo>
                  <a:lnTo>
                    <a:pt x="3551" y="1286"/>
                  </a:lnTo>
                  <a:lnTo>
                    <a:pt x="3552" y="1286"/>
                  </a:lnTo>
                  <a:lnTo>
                    <a:pt x="3552" y="1286"/>
                  </a:lnTo>
                  <a:lnTo>
                    <a:pt x="3553" y="1286"/>
                  </a:lnTo>
                  <a:lnTo>
                    <a:pt x="3554" y="1286"/>
                  </a:lnTo>
                  <a:lnTo>
                    <a:pt x="3555" y="1286"/>
                  </a:lnTo>
                  <a:lnTo>
                    <a:pt x="3555" y="1286"/>
                  </a:lnTo>
                  <a:lnTo>
                    <a:pt x="3557" y="1286"/>
                  </a:lnTo>
                  <a:lnTo>
                    <a:pt x="3558" y="1286"/>
                  </a:lnTo>
                  <a:lnTo>
                    <a:pt x="3559" y="1286"/>
                  </a:lnTo>
                  <a:lnTo>
                    <a:pt x="3559" y="1286"/>
                  </a:lnTo>
                  <a:lnTo>
                    <a:pt x="3560" y="1286"/>
                  </a:lnTo>
                  <a:lnTo>
                    <a:pt x="3562" y="1286"/>
                  </a:lnTo>
                  <a:lnTo>
                    <a:pt x="3563" y="1286"/>
                  </a:lnTo>
                  <a:lnTo>
                    <a:pt x="3563" y="1286"/>
                  </a:lnTo>
                  <a:lnTo>
                    <a:pt x="3564" y="1286"/>
                  </a:lnTo>
                  <a:lnTo>
                    <a:pt x="3565" y="1286"/>
                  </a:lnTo>
                  <a:lnTo>
                    <a:pt x="3567" y="1286"/>
                  </a:lnTo>
                  <a:lnTo>
                    <a:pt x="3567" y="1286"/>
                  </a:lnTo>
                  <a:lnTo>
                    <a:pt x="3568" y="1286"/>
                  </a:lnTo>
                  <a:lnTo>
                    <a:pt x="3569" y="1286"/>
                  </a:lnTo>
                  <a:lnTo>
                    <a:pt x="3570" y="1286"/>
                  </a:lnTo>
                  <a:lnTo>
                    <a:pt x="3570" y="1286"/>
                  </a:lnTo>
                  <a:lnTo>
                    <a:pt x="3572" y="1286"/>
                  </a:lnTo>
                  <a:lnTo>
                    <a:pt x="3573" y="1286"/>
                  </a:lnTo>
                  <a:lnTo>
                    <a:pt x="3574" y="1286"/>
                  </a:lnTo>
                  <a:lnTo>
                    <a:pt x="3574" y="1286"/>
                  </a:lnTo>
                  <a:lnTo>
                    <a:pt x="3575" y="1286"/>
                  </a:lnTo>
                  <a:lnTo>
                    <a:pt x="3577" y="1286"/>
                  </a:lnTo>
                  <a:lnTo>
                    <a:pt x="3578" y="1286"/>
                  </a:lnTo>
                  <a:lnTo>
                    <a:pt x="3578" y="1286"/>
                  </a:lnTo>
                  <a:lnTo>
                    <a:pt x="3579" y="1284"/>
                  </a:lnTo>
                  <a:lnTo>
                    <a:pt x="3580" y="1284"/>
                  </a:lnTo>
                  <a:lnTo>
                    <a:pt x="3582" y="1284"/>
                  </a:lnTo>
                  <a:lnTo>
                    <a:pt x="3583" y="1284"/>
                  </a:lnTo>
                  <a:lnTo>
                    <a:pt x="3583" y="1284"/>
                  </a:lnTo>
                  <a:lnTo>
                    <a:pt x="3584" y="1284"/>
                  </a:lnTo>
                  <a:lnTo>
                    <a:pt x="3585" y="1286"/>
                  </a:lnTo>
                  <a:lnTo>
                    <a:pt x="3587" y="1286"/>
                  </a:lnTo>
                  <a:lnTo>
                    <a:pt x="3587" y="1286"/>
                  </a:lnTo>
                  <a:lnTo>
                    <a:pt x="3588" y="1286"/>
                  </a:lnTo>
                  <a:lnTo>
                    <a:pt x="3589" y="1286"/>
                  </a:lnTo>
                  <a:lnTo>
                    <a:pt x="3590" y="1286"/>
                  </a:lnTo>
                  <a:lnTo>
                    <a:pt x="3590" y="1286"/>
                  </a:lnTo>
                  <a:lnTo>
                    <a:pt x="3591" y="1286"/>
                  </a:lnTo>
                  <a:lnTo>
                    <a:pt x="3593" y="1286"/>
                  </a:lnTo>
                  <a:lnTo>
                    <a:pt x="3594" y="1286"/>
                  </a:lnTo>
                  <a:lnTo>
                    <a:pt x="3594" y="1286"/>
                  </a:lnTo>
                  <a:lnTo>
                    <a:pt x="3595" y="1286"/>
                  </a:lnTo>
                  <a:lnTo>
                    <a:pt x="3596" y="1286"/>
                  </a:lnTo>
                  <a:lnTo>
                    <a:pt x="3598" y="1286"/>
                  </a:lnTo>
                  <a:lnTo>
                    <a:pt x="3598" y="1286"/>
                  </a:lnTo>
                  <a:lnTo>
                    <a:pt x="3599" y="1286"/>
                  </a:lnTo>
                  <a:lnTo>
                    <a:pt x="3600" y="1286"/>
                  </a:lnTo>
                  <a:lnTo>
                    <a:pt x="3601" y="1286"/>
                  </a:lnTo>
                  <a:lnTo>
                    <a:pt x="3601" y="1286"/>
                  </a:lnTo>
                  <a:lnTo>
                    <a:pt x="3603" y="1286"/>
                  </a:lnTo>
                  <a:lnTo>
                    <a:pt x="3604" y="1286"/>
                  </a:lnTo>
                  <a:lnTo>
                    <a:pt x="3605" y="1284"/>
                  </a:lnTo>
                  <a:lnTo>
                    <a:pt x="3605" y="1284"/>
                  </a:lnTo>
                  <a:lnTo>
                    <a:pt x="3606" y="1284"/>
                  </a:lnTo>
                  <a:lnTo>
                    <a:pt x="3608" y="1284"/>
                  </a:lnTo>
                  <a:lnTo>
                    <a:pt x="3609" y="1284"/>
                  </a:lnTo>
                  <a:lnTo>
                    <a:pt x="3609" y="1284"/>
                  </a:lnTo>
                  <a:lnTo>
                    <a:pt x="3610" y="1284"/>
                  </a:lnTo>
                  <a:lnTo>
                    <a:pt x="3611" y="1284"/>
                  </a:lnTo>
                  <a:lnTo>
                    <a:pt x="3613" y="1284"/>
                  </a:lnTo>
                  <a:lnTo>
                    <a:pt x="3613" y="1284"/>
                  </a:lnTo>
                  <a:lnTo>
                    <a:pt x="3614" y="1286"/>
                  </a:lnTo>
                  <a:lnTo>
                    <a:pt x="3615" y="1286"/>
                  </a:lnTo>
                  <a:lnTo>
                    <a:pt x="3616" y="1286"/>
                  </a:lnTo>
                  <a:lnTo>
                    <a:pt x="3616" y="1286"/>
                  </a:lnTo>
                  <a:lnTo>
                    <a:pt x="3618" y="1286"/>
                  </a:lnTo>
                  <a:lnTo>
                    <a:pt x="3619" y="1286"/>
                  </a:lnTo>
                  <a:lnTo>
                    <a:pt x="3620" y="1286"/>
                  </a:lnTo>
                  <a:lnTo>
                    <a:pt x="3620" y="1286"/>
                  </a:lnTo>
                  <a:lnTo>
                    <a:pt x="3621" y="1286"/>
                  </a:lnTo>
                  <a:lnTo>
                    <a:pt x="3623" y="1284"/>
                  </a:lnTo>
                  <a:lnTo>
                    <a:pt x="3624" y="1284"/>
                  </a:lnTo>
                  <a:lnTo>
                    <a:pt x="3624" y="1284"/>
                  </a:lnTo>
                  <a:lnTo>
                    <a:pt x="3625" y="1284"/>
                  </a:lnTo>
                  <a:lnTo>
                    <a:pt x="3626" y="1284"/>
                  </a:lnTo>
                  <a:lnTo>
                    <a:pt x="3627" y="1284"/>
                  </a:lnTo>
                  <a:lnTo>
                    <a:pt x="3627" y="1284"/>
                  </a:lnTo>
                  <a:lnTo>
                    <a:pt x="3629" y="1283"/>
                  </a:lnTo>
                  <a:lnTo>
                    <a:pt x="3630" y="1281"/>
                  </a:lnTo>
                  <a:lnTo>
                    <a:pt x="3631" y="1277"/>
                  </a:lnTo>
                  <a:lnTo>
                    <a:pt x="3631" y="1272"/>
                  </a:lnTo>
                  <a:lnTo>
                    <a:pt x="3632" y="1268"/>
                  </a:lnTo>
                  <a:lnTo>
                    <a:pt x="3634" y="1267"/>
                  </a:lnTo>
                  <a:lnTo>
                    <a:pt x="3635" y="1268"/>
                  </a:lnTo>
                  <a:lnTo>
                    <a:pt x="3636" y="1272"/>
                  </a:lnTo>
                  <a:lnTo>
                    <a:pt x="3636" y="1276"/>
                  </a:lnTo>
                  <a:lnTo>
                    <a:pt x="3637" y="1279"/>
                  </a:lnTo>
                  <a:lnTo>
                    <a:pt x="3639" y="1281"/>
                  </a:lnTo>
                  <a:lnTo>
                    <a:pt x="3640" y="1283"/>
                  </a:lnTo>
                  <a:lnTo>
                    <a:pt x="3640" y="1283"/>
                  </a:lnTo>
                  <a:lnTo>
                    <a:pt x="3641" y="1284"/>
                  </a:lnTo>
                  <a:lnTo>
                    <a:pt x="3642" y="1284"/>
                  </a:lnTo>
                  <a:lnTo>
                    <a:pt x="3644" y="1286"/>
                  </a:lnTo>
                  <a:lnTo>
                    <a:pt x="3644" y="1286"/>
                  </a:lnTo>
                  <a:lnTo>
                    <a:pt x="3645" y="1286"/>
                  </a:lnTo>
                  <a:lnTo>
                    <a:pt x="3646" y="1286"/>
                  </a:lnTo>
                  <a:lnTo>
                    <a:pt x="3647" y="1286"/>
                  </a:lnTo>
                  <a:lnTo>
                    <a:pt x="3647" y="1286"/>
                  </a:lnTo>
                  <a:lnTo>
                    <a:pt x="3649" y="1286"/>
                  </a:lnTo>
                  <a:lnTo>
                    <a:pt x="3650" y="1286"/>
                  </a:lnTo>
                  <a:lnTo>
                    <a:pt x="3651" y="1286"/>
                  </a:lnTo>
                  <a:lnTo>
                    <a:pt x="3651" y="1286"/>
                  </a:lnTo>
                  <a:lnTo>
                    <a:pt x="3652" y="1286"/>
                  </a:lnTo>
                  <a:lnTo>
                    <a:pt x="3654" y="1286"/>
                  </a:lnTo>
                  <a:lnTo>
                    <a:pt x="3655" y="1286"/>
                  </a:lnTo>
                  <a:lnTo>
                    <a:pt x="3655" y="1286"/>
                  </a:lnTo>
                  <a:lnTo>
                    <a:pt x="3656" y="1286"/>
                  </a:lnTo>
                  <a:lnTo>
                    <a:pt x="3657" y="1286"/>
                  </a:lnTo>
                  <a:lnTo>
                    <a:pt x="3659" y="1286"/>
                  </a:lnTo>
                  <a:lnTo>
                    <a:pt x="3659" y="1286"/>
                  </a:lnTo>
                  <a:lnTo>
                    <a:pt x="3660" y="1286"/>
                  </a:lnTo>
                  <a:lnTo>
                    <a:pt x="3661" y="1286"/>
                  </a:lnTo>
                  <a:lnTo>
                    <a:pt x="3662" y="1286"/>
                  </a:lnTo>
                  <a:lnTo>
                    <a:pt x="3662" y="1286"/>
                  </a:lnTo>
                  <a:lnTo>
                    <a:pt x="3663" y="1284"/>
                  </a:lnTo>
                  <a:lnTo>
                    <a:pt x="3665" y="1283"/>
                  </a:lnTo>
                  <a:lnTo>
                    <a:pt x="3666" y="1281"/>
                  </a:lnTo>
                  <a:lnTo>
                    <a:pt x="3666" y="1277"/>
                  </a:lnTo>
                  <a:lnTo>
                    <a:pt x="3667" y="1272"/>
                  </a:lnTo>
                  <a:lnTo>
                    <a:pt x="3668" y="1267"/>
                  </a:lnTo>
                  <a:lnTo>
                    <a:pt x="3670" y="1261"/>
                  </a:lnTo>
                  <a:lnTo>
                    <a:pt x="3670" y="1258"/>
                  </a:lnTo>
                  <a:lnTo>
                    <a:pt x="3671" y="1260"/>
                  </a:lnTo>
                  <a:lnTo>
                    <a:pt x="3672" y="1266"/>
                  </a:lnTo>
                  <a:lnTo>
                    <a:pt x="3673" y="1274"/>
                  </a:lnTo>
                  <a:lnTo>
                    <a:pt x="3673" y="1282"/>
                  </a:lnTo>
                  <a:lnTo>
                    <a:pt x="3675" y="1287"/>
                  </a:lnTo>
                  <a:lnTo>
                    <a:pt x="3676" y="1289"/>
                  </a:lnTo>
                  <a:lnTo>
                    <a:pt x="3677" y="1291"/>
                  </a:lnTo>
                  <a:lnTo>
                    <a:pt x="3677" y="1291"/>
                  </a:lnTo>
                  <a:lnTo>
                    <a:pt x="3678" y="1291"/>
                  </a:lnTo>
                  <a:lnTo>
                    <a:pt x="3680" y="1289"/>
                  </a:lnTo>
                  <a:lnTo>
                    <a:pt x="3681" y="1289"/>
                  </a:lnTo>
                  <a:lnTo>
                    <a:pt x="3681" y="1288"/>
                  </a:lnTo>
                  <a:lnTo>
                    <a:pt x="3682" y="1287"/>
                  </a:lnTo>
                  <a:lnTo>
                    <a:pt x="3683" y="1286"/>
                  </a:lnTo>
                  <a:lnTo>
                    <a:pt x="3685" y="1284"/>
                  </a:lnTo>
                  <a:lnTo>
                    <a:pt x="3685" y="1284"/>
                  </a:lnTo>
                  <a:lnTo>
                    <a:pt x="3686" y="1286"/>
                  </a:lnTo>
                  <a:lnTo>
                    <a:pt x="3687" y="1286"/>
                  </a:lnTo>
                  <a:lnTo>
                    <a:pt x="3688" y="1286"/>
                  </a:lnTo>
                  <a:lnTo>
                    <a:pt x="3688" y="1286"/>
                  </a:lnTo>
                  <a:lnTo>
                    <a:pt x="3690" y="1286"/>
                  </a:lnTo>
                  <a:lnTo>
                    <a:pt x="3691" y="1286"/>
                  </a:lnTo>
                  <a:lnTo>
                    <a:pt x="3692" y="1286"/>
                  </a:lnTo>
                  <a:lnTo>
                    <a:pt x="3693" y="1286"/>
                  </a:lnTo>
                  <a:lnTo>
                    <a:pt x="3693" y="1286"/>
                  </a:lnTo>
                  <a:lnTo>
                    <a:pt x="3695" y="1287"/>
                  </a:lnTo>
                  <a:lnTo>
                    <a:pt x="3696" y="1287"/>
                  </a:lnTo>
                  <a:lnTo>
                    <a:pt x="3697" y="1287"/>
                  </a:lnTo>
                  <a:lnTo>
                    <a:pt x="3697" y="1287"/>
                  </a:lnTo>
                  <a:lnTo>
                    <a:pt x="3698" y="1287"/>
                  </a:lnTo>
                  <a:lnTo>
                    <a:pt x="3699" y="1288"/>
                  </a:lnTo>
                  <a:lnTo>
                    <a:pt x="3701" y="1287"/>
                  </a:lnTo>
                  <a:lnTo>
                    <a:pt x="3701" y="1287"/>
                  </a:lnTo>
                  <a:lnTo>
                    <a:pt x="3702" y="1286"/>
                  </a:lnTo>
                  <a:lnTo>
                    <a:pt x="3703" y="1284"/>
                  </a:lnTo>
                  <a:lnTo>
                    <a:pt x="3704" y="1283"/>
                  </a:lnTo>
                  <a:lnTo>
                    <a:pt x="3704" y="1281"/>
                  </a:lnTo>
                  <a:lnTo>
                    <a:pt x="3706" y="1279"/>
                  </a:lnTo>
                  <a:lnTo>
                    <a:pt x="3707" y="1278"/>
                  </a:lnTo>
                  <a:lnTo>
                    <a:pt x="3708" y="1279"/>
                  </a:lnTo>
                  <a:lnTo>
                    <a:pt x="3708" y="1281"/>
                  </a:lnTo>
                  <a:lnTo>
                    <a:pt x="3709" y="1282"/>
                  </a:lnTo>
                  <a:lnTo>
                    <a:pt x="3711" y="1283"/>
                  </a:lnTo>
                  <a:lnTo>
                    <a:pt x="3712" y="1284"/>
                  </a:lnTo>
                  <a:lnTo>
                    <a:pt x="3712" y="1286"/>
                  </a:lnTo>
                  <a:lnTo>
                    <a:pt x="3713" y="1286"/>
                  </a:lnTo>
                  <a:lnTo>
                    <a:pt x="3714" y="1287"/>
                  </a:lnTo>
                  <a:lnTo>
                    <a:pt x="3716" y="1287"/>
                  </a:lnTo>
                  <a:lnTo>
                    <a:pt x="3716" y="1287"/>
                  </a:lnTo>
                  <a:lnTo>
                    <a:pt x="3717" y="1287"/>
                  </a:lnTo>
                  <a:lnTo>
                    <a:pt x="3718" y="1287"/>
                  </a:lnTo>
                  <a:lnTo>
                    <a:pt x="3719" y="1287"/>
                  </a:lnTo>
                  <a:lnTo>
                    <a:pt x="3719" y="1287"/>
                  </a:lnTo>
                  <a:lnTo>
                    <a:pt x="3721" y="1286"/>
                  </a:lnTo>
                  <a:lnTo>
                    <a:pt x="3722" y="1286"/>
                  </a:lnTo>
                  <a:lnTo>
                    <a:pt x="3723" y="1286"/>
                  </a:lnTo>
                  <a:lnTo>
                    <a:pt x="3723" y="1286"/>
                  </a:lnTo>
                  <a:lnTo>
                    <a:pt x="3724" y="1286"/>
                  </a:lnTo>
                  <a:lnTo>
                    <a:pt x="3726" y="1286"/>
                  </a:lnTo>
                  <a:lnTo>
                    <a:pt x="3727" y="1286"/>
                  </a:lnTo>
                  <a:lnTo>
                    <a:pt x="3727" y="1286"/>
                  </a:lnTo>
                  <a:lnTo>
                    <a:pt x="3728" y="1286"/>
                  </a:lnTo>
                  <a:lnTo>
                    <a:pt x="3729" y="1286"/>
                  </a:lnTo>
                  <a:lnTo>
                    <a:pt x="3731" y="1286"/>
                  </a:lnTo>
                  <a:lnTo>
                    <a:pt x="3731" y="1286"/>
                  </a:lnTo>
                  <a:lnTo>
                    <a:pt x="3732" y="1286"/>
                  </a:lnTo>
                  <a:lnTo>
                    <a:pt x="3733" y="1286"/>
                  </a:lnTo>
                  <a:lnTo>
                    <a:pt x="3734" y="1286"/>
                  </a:lnTo>
                  <a:lnTo>
                    <a:pt x="3734" y="1286"/>
                  </a:lnTo>
                  <a:lnTo>
                    <a:pt x="3735" y="1286"/>
                  </a:lnTo>
                  <a:lnTo>
                    <a:pt x="3737" y="1284"/>
                  </a:lnTo>
                  <a:lnTo>
                    <a:pt x="3738" y="1284"/>
                  </a:lnTo>
                  <a:lnTo>
                    <a:pt x="3738" y="1284"/>
                  </a:lnTo>
                  <a:lnTo>
                    <a:pt x="3739" y="1284"/>
                  </a:lnTo>
                  <a:lnTo>
                    <a:pt x="3740" y="1283"/>
                  </a:lnTo>
                  <a:lnTo>
                    <a:pt x="3742" y="1283"/>
                  </a:lnTo>
                  <a:lnTo>
                    <a:pt x="3742" y="1282"/>
                  </a:lnTo>
                  <a:lnTo>
                    <a:pt x="3743" y="1282"/>
                  </a:lnTo>
                  <a:lnTo>
                    <a:pt x="3744" y="1282"/>
                  </a:lnTo>
                  <a:lnTo>
                    <a:pt x="3745" y="1282"/>
                  </a:lnTo>
                  <a:lnTo>
                    <a:pt x="3745" y="1282"/>
                  </a:lnTo>
                  <a:lnTo>
                    <a:pt x="3747" y="1282"/>
                  </a:lnTo>
                  <a:lnTo>
                    <a:pt x="3748" y="1283"/>
                  </a:lnTo>
                  <a:lnTo>
                    <a:pt x="3749" y="1283"/>
                  </a:lnTo>
                  <a:lnTo>
                    <a:pt x="3750" y="1284"/>
                  </a:lnTo>
                  <a:lnTo>
                    <a:pt x="3750" y="1284"/>
                  </a:lnTo>
                  <a:lnTo>
                    <a:pt x="3752" y="1284"/>
                  </a:lnTo>
                  <a:lnTo>
                    <a:pt x="3753" y="1284"/>
                  </a:lnTo>
                  <a:lnTo>
                    <a:pt x="3754" y="1286"/>
                  </a:lnTo>
                  <a:lnTo>
                    <a:pt x="3754" y="1286"/>
                  </a:lnTo>
                  <a:lnTo>
                    <a:pt x="3755" y="1286"/>
                  </a:lnTo>
                  <a:lnTo>
                    <a:pt x="3757" y="1286"/>
                  </a:lnTo>
                  <a:lnTo>
                    <a:pt x="3758" y="1284"/>
                  </a:lnTo>
                  <a:lnTo>
                    <a:pt x="3758" y="1283"/>
                  </a:lnTo>
                  <a:lnTo>
                    <a:pt x="3759" y="1283"/>
                  </a:lnTo>
                  <a:lnTo>
                    <a:pt x="3760" y="1282"/>
                  </a:lnTo>
                  <a:lnTo>
                    <a:pt x="3762" y="1282"/>
                  </a:lnTo>
                  <a:lnTo>
                    <a:pt x="3762" y="1281"/>
                  </a:lnTo>
                  <a:lnTo>
                    <a:pt x="3763" y="1281"/>
                  </a:lnTo>
                  <a:lnTo>
                    <a:pt x="3764" y="1281"/>
                  </a:lnTo>
                  <a:lnTo>
                    <a:pt x="3765" y="1282"/>
                  </a:lnTo>
                  <a:lnTo>
                    <a:pt x="3765" y="1282"/>
                  </a:lnTo>
                  <a:lnTo>
                    <a:pt x="3767" y="1282"/>
                  </a:lnTo>
                  <a:lnTo>
                    <a:pt x="3768" y="1283"/>
                  </a:lnTo>
                  <a:lnTo>
                    <a:pt x="3769" y="1283"/>
                  </a:lnTo>
                  <a:lnTo>
                    <a:pt x="3769" y="1283"/>
                  </a:lnTo>
                  <a:lnTo>
                    <a:pt x="3770" y="1283"/>
                  </a:lnTo>
                  <a:lnTo>
                    <a:pt x="3771" y="1284"/>
                  </a:lnTo>
                  <a:lnTo>
                    <a:pt x="3773" y="1284"/>
                  </a:lnTo>
                  <a:lnTo>
                    <a:pt x="3773" y="1284"/>
                  </a:lnTo>
                  <a:lnTo>
                    <a:pt x="3774" y="1284"/>
                  </a:lnTo>
                  <a:lnTo>
                    <a:pt x="3775" y="1284"/>
                  </a:lnTo>
                  <a:lnTo>
                    <a:pt x="3776" y="1284"/>
                  </a:lnTo>
                  <a:lnTo>
                    <a:pt x="3776" y="1284"/>
                  </a:lnTo>
                  <a:lnTo>
                    <a:pt x="3778" y="1284"/>
                  </a:lnTo>
                  <a:lnTo>
                    <a:pt x="3779" y="1284"/>
                  </a:lnTo>
                  <a:lnTo>
                    <a:pt x="3780" y="1286"/>
                  </a:lnTo>
                  <a:lnTo>
                    <a:pt x="3780" y="1286"/>
                  </a:lnTo>
                  <a:lnTo>
                    <a:pt x="3781" y="1286"/>
                  </a:lnTo>
                  <a:lnTo>
                    <a:pt x="3783" y="1286"/>
                  </a:lnTo>
                  <a:lnTo>
                    <a:pt x="3784" y="1286"/>
                  </a:lnTo>
                  <a:lnTo>
                    <a:pt x="3784" y="1286"/>
                  </a:lnTo>
                  <a:lnTo>
                    <a:pt x="3785" y="1286"/>
                  </a:lnTo>
                  <a:lnTo>
                    <a:pt x="3786" y="1286"/>
                  </a:lnTo>
                  <a:lnTo>
                    <a:pt x="3788" y="1286"/>
                  </a:lnTo>
                  <a:lnTo>
                    <a:pt x="3788" y="1286"/>
                  </a:lnTo>
                  <a:lnTo>
                    <a:pt x="3789" y="1286"/>
                  </a:lnTo>
                  <a:lnTo>
                    <a:pt x="3790" y="1286"/>
                  </a:lnTo>
                  <a:lnTo>
                    <a:pt x="3791" y="1286"/>
                  </a:lnTo>
                  <a:lnTo>
                    <a:pt x="3791" y="1286"/>
                  </a:lnTo>
                  <a:lnTo>
                    <a:pt x="3793" y="1286"/>
                  </a:lnTo>
                  <a:lnTo>
                    <a:pt x="3794" y="1286"/>
                  </a:lnTo>
                  <a:lnTo>
                    <a:pt x="3795" y="1286"/>
                  </a:lnTo>
                  <a:lnTo>
                    <a:pt x="3795" y="1286"/>
                  </a:lnTo>
                  <a:lnTo>
                    <a:pt x="3796" y="1286"/>
                  </a:lnTo>
                  <a:lnTo>
                    <a:pt x="3798" y="1286"/>
                  </a:lnTo>
                  <a:lnTo>
                    <a:pt x="3799" y="1286"/>
                  </a:lnTo>
                  <a:lnTo>
                    <a:pt x="3799" y="1284"/>
                  </a:lnTo>
                  <a:lnTo>
                    <a:pt x="3800" y="1284"/>
                  </a:lnTo>
                  <a:lnTo>
                    <a:pt x="3801" y="1284"/>
                  </a:lnTo>
                  <a:lnTo>
                    <a:pt x="3803" y="1284"/>
                  </a:lnTo>
                  <a:lnTo>
                    <a:pt x="3804" y="1284"/>
                  </a:lnTo>
                  <a:lnTo>
                    <a:pt x="3804" y="1286"/>
                  </a:lnTo>
                  <a:lnTo>
                    <a:pt x="3805" y="1286"/>
                  </a:lnTo>
                  <a:lnTo>
                    <a:pt x="3806" y="1286"/>
                  </a:lnTo>
                  <a:lnTo>
                    <a:pt x="3807" y="1286"/>
                  </a:lnTo>
                  <a:lnTo>
                    <a:pt x="3807" y="1286"/>
                  </a:lnTo>
                  <a:lnTo>
                    <a:pt x="3809" y="1286"/>
                  </a:lnTo>
                  <a:lnTo>
                    <a:pt x="3810" y="1286"/>
                  </a:lnTo>
                  <a:lnTo>
                    <a:pt x="3811" y="1286"/>
                  </a:lnTo>
                  <a:lnTo>
                    <a:pt x="3811" y="1286"/>
                  </a:lnTo>
                  <a:lnTo>
                    <a:pt x="3812" y="1286"/>
                  </a:lnTo>
                  <a:lnTo>
                    <a:pt x="3814" y="1286"/>
                  </a:lnTo>
                  <a:lnTo>
                    <a:pt x="3815" y="1286"/>
                  </a:lnTo>
                  <a:lnTo>
                    <a:pt x="3815" y="1286"/>
                  </a:lnTo>
                  <a:lnTo>
                    <a:pt x="3816" y="1286"/>
                  </a:lnTo>
                  <a:lnTo>
                    <a:pt x="3817" y="1286"/>
                  </a:lnTo>
                  <a:lnTo>
                    <a:pt x="3819" y="1286"/>
                  </a:lnTo>
                  <a:lnTo>
                    <a:pt x="3819" y="1286"/>
                  </a:lnTo>
                  <a:lnTo>
                    <a:pt x="3820" y="1286"/>
                  </a:lnTo>
                  <a:lnTo>
                    <a:pt x="3821" y="1286"/>
                  </a:lnTo>
                  <a:lnTo>
                    <a:pt x="3822" y="1286"/>
                  </a:lnTo>
                  <a:lnTo>
                    <a:pt x="3822" y="1286"/>
                  </a:lnTo>
                  <a:lnTo>
                    <a:pt x="3824" y="1284"/>
                  </a:lnTo>
                  <a:lnTo>
                    <a:pt x="3825" y="1284"/>
                  </a:lnTo>
                  <a:lnTo>
                    <a:pt x="3826" y="1284"/>
                  </a:lnTo>
                  <a:lnTo>
                    <a:pt x="3826" y="1283"/>
                  </a:lnTo>
                  <a:lnTo>
                    <a:pt x="3827" y="1283"/>
                  </a:lnTo>
                  <a:lnTo>
                    <a:pt x="3829" y="1283"/>
                  </a:lnTo>
                  <a:lnTo>
                    <a:pt x="3830" y="1282"/>
                  </a:lnTo>
                  <a:lnTo>
                    <a:pt x="3830" y="1281"/>
                  </a:lnTo>
                  <a:lnTo>
                    <a:pt x="3831" y="1279"/>
                  </a:lnTo>
                  <a:lnTo>
                    <a:pt x="3832" y="1276"/>
                  </a:lnTo>
                  <a:lnTo>
                    <a:pt x="3834" y="1272"/>
                  </a:lnTo>
                  <a:lnTo>
                    <a:pt x="3834" y="1267"/>
                  </a:lnTo>
                  <a:lnTo>
                    <a:pt x="3835" y="1263"/>
                  </a:lnTo>
                  <a:lnTo>
                    <a:pt x="3836" y="1261"/>
                  </a:lnTo>
                  <a:lnTo>
                    <a:pt x="3837" y="1261"/>
                  </a:lnTo>
                  <a:lnTo>
                    <a:pt x="3837" y="1263"/>
                  </a:lnTo>
                  <a:lnTo>
                    <a:pt x="3838" y="1267"/>
                  </a:lnTo>
                  <a:lnTo>
                    <a:pt x="3840" y="1271"/>
                  </a:lnTo>
                  <a:lnTo>
                    <a:pt x="3841" y="1274"/>
                  </a:lnTo>
                  <a:lnTo>
                    <a:pt x="3841" y="1277"/>
                  </a:lnTo>
                  <a:lnTo>
                    <a:pt x="3842" y="1279"/>
                  </a:lnTo>
                  <a:lnTo>
                    <a:pt x="3843" y="1281"/>
                  </a:lnTo>
                  <a:lnTo>
                    <a:pt x="3845" y="1281"/>
                  </a:lnTo>
                  <a:lnTo>
                    <a:pt x="3845" y="1282"/>
                  </a:lnTo>
                  <a:lnTo>
                    <a:pt x="3846" y="1282"/>
                  </a:lnTo>
                  <a:lnTo>
                    <a:pt x="3847" y="1283"/>
                  </a:lnTo>
                  <a:lnTo>
                    <a:pt x="3848" y="1283"/>
                  </a:lnTo>
                  <a:lnTo>
                    <a:pt x="3848" y="1283"/>
                  </a:lnTo>
                  <a:lnTo>
                    <a:pt x="3850" y="1283"/>
                  </a:lnTo>
                  <a:lnTo>
                    <a:pt x="3851" y="1284"/>
                  </a:lnTo>
                  <a:lnTo>
                    <a:pt x="3852" y="1284"/>
                  </a:lnTo>
                  <a:lnTo>
                    <a:pt x="3852" y="1284"/>
                  </a:lnTo>
                  <a:lnTo>
                    <a:pt x="3853" y="1284"/>
                  </a:lnTo>
                  <a:lnTo>
                    <a:pt x="3855" y="1284"/>
                  </a:lnTo>
                  <a:lnTo>
                    <a:pt x="3856" y="1284"/>
                  </a:lnTo>
                  <a:lnTo>
                    <a:pt x="3856" y="1284"/>
                  </a:lnTo>
                  <a:lnTo>
                    <a:pt x="3857" y="1284"/>
                  </a:lnTo>
                  <a:lnTo>
                    <a:pt x="3858" y="1286"/>
                  </a:lnTo>
                  <a:lnTo>
                    <a:pt x="3860" y="1286"/>
                  </a:lnTo>
                  <a:lnTo>
                    <a:pt x="3861" y="1286"/>
                  </a:lnTo>
                  <a:lnTo>
                    <a:pt x="3861" y="1286"/>
                  </a:lnTo>
                  <a:lnTo>
                    <a:pt x="3862" y="1286"/>
                  </a:lnTo>
                  <a:lnTo>
                    <a:pt x="3863" y="1286"/>
                  </a:lnTo>
                  <a:lnTo>
                    <a:pt x="3865" y="1286"/>
                  </a:lnTo>
                  <a:lnTo>
                    <a:pt x="3865" y="1286"/>
                  </a:lnTo>
                  <a:lnTo>
                    <a:pt x="3866" y="1286"/>
                  </a:lnTo>
                  <a:lnTo>
                    <a:pt x="3867" y="1286"/>
                  </a:lnTo>
                  <a:lnTo>
                    <a:pt x="3868" y="1286"/>
                  </a:lnTo>
                  <a:lnTo>
                    <a:pt x="3868" y="1286"/>
                  </a:lnTo>
                  <a:lnTo>
                    <a:pt x="3870" y="1286"/>
                  </a:lnTo>
                  <a:lnTo>
                    <a:pt x="3871" y="1286"/>
                  </a:lnTo>
                  <a:lnTo>
                    <a:pt x="3872" y="1286"/>
                  </a:lnTo>
                  <a:lnTo>
                    <a:pt x="3872" y="1286"/>
                  </a:lnTo>
                  <a:lnTo>
                    <a:pt x="3873" y="1286"/>
                  </a:lnTo>
                  <a:lnTo>
                    <a:pt x="3874" y="1286"/>
                  </a:lnTo>
                  <a:lnTo>
                    <a:pt x="3876" y="1286"/>
                  </a:lnTo>
                  <a:lnTo>
                    <a:pt x="3876" y="1286"/>
                  </a:lnTo>
                  <a:lnTo>
                    <a:pt x="3877" y="1286"/>
                  </a:lnTo>
                  <a:lnTo>
                    <a:pt x="3878" y="1286"/>
                  </a:lnTo>
                  <a:lnTo>
                    <a:pt x="3879" y="1286"/>
                  </a:lnTo>
                  <a:lnTo>
                    <a:pt x="3879" y="1287"/>
                  </a:lnTo>
                  <a:lnTo>
                    <a:pt x="3881" y="1287"/>
                  </a:lnTo>
                  <a:lnTo>
                    <a:pt x="3882" y="1287"/>
                  </a:lnTo>
                  <a:lnTo>
                    <a:pt x="3883" y="1286"/>
                  </a:lnTo>
                  <a:lnTo>
                    <a:pt x="3883" y="1286"/>
                  </a:lnTo>
                  <a:lnTo>
                    <a:pt x="3884" y="1286"/>
                  </a:lnTo>
                  <a:lnTo>
                    <a:pt x="3886" y="1286"/>
                  </a:lnTo>
                  <a:lnTo>
                    <a:pt x="3887" y="1286"/>
                  </a:lnTo>
                  <a:lnTo>
                    <a:pt x="3887" y="1286"/>
                  </a:lnTo>
                  <a:lnTo>
                    <a:pt x="3888" y="1286"/>
                  </a:lnTo>
                  <a:lnTo>
                    <a:pt x="3889" y="1286"/>
                  </a:lnTo>
                  <a:lnTo>
                    <a:pt x="3891" y="1286"/>
                  </a:lnTo>
                  <a:lnTo>
                    <a:pt x="3891" y="1286"/>
                  </a:lnTo>
                  <a:lnTo>
                    <a:pt x="3892" y="1286"/>
                  </a:lnTo>
                  <a:lnTo>
                    <a:pt x="3893" y="1286"/>
                  </a:lnTo>
                  <a:lnTo>
                    <a:pt x="3894" y="1286"/>
                  </a:lnTo>
                  <a:lnTo>
                    <a:pt x="3894" y="1286"/>
                  </a:lnTo>
                  <a:lnTo>
                    <a:pt x="3896" y="1284"/>
                  </a:lnTo>
                  <a:lnTo>
                    <a:pt x="3897" y="1283"/>
                  </a:lnTo>
                  <a:lnTo>
                    <a:pt x="3898" y="1281"/>
                  </a:lnTo>
                  <a:lnTo>
                    <a:pt x="3898" y="1281"/>
                  </a:lnTo>
                  <a:lnTo>
                    <a:pt x="3899" y="1281"/>
                  </a:lnTo>
                  <a:lnTo>
                    <a:pt x="3901" y="1281"/>
                  </a:lnTo>
                  <a:lnTo>
                    <a:pt x="3902" y="1282"/>
                  </a:lnTo>
                  <a:lnTo>
                    <a:pt x="3902" y="1283"/>
                  </a:lnTo>
                  <a:lnTo>
                    <a:pt x="3903" y="1283"/>
                  </a:lnTo>
                  <a:lnTo>
                    <a:pt x="3904" y="1283"/>
                  </a:lnTo>
                  <a:lnTo>
                    <a:pt x="3906" y="1284"/>
                  </a:lnTo>
                  <a:lnTo>
                    <a:pt x="3906" y="1284"/>
                  </a:lnTo>
                  <a:lnTo>
                    <a:pt x="3907" y="1284"/>
                  </a:lnTo>
                  <a:lnTo>
                    <a:pt x="3908" y="1286"/>
                  </a:lnTo>
                  <a:lnTo>
                    <a:pt x="3909" y="1286"/>
                  </a:lnTo>
                  <a:lnTo>
                    <a:pt x="3909" y="1286"/>
                  </a:lnTo>
                  <a:lnTo>
                    <a:pt x="3910" y="1287"/>
                  </a:lnTo>
                  <a:lnTo>
                    <a:pt x="3912" y="1286"/>
                  </a:lnTo>
                  <a:lnTo>
                    <a:pt x="3913" y="1286"/>
                  </a:lnTo>
                  <a:lnTo>
                    <a:pt x="3913" y="1286"/>
                  </a:lnTo>
                  <a:lnTo>
                    <a:pt x="3914" y="1286"/>
                  </a:lnTo>
                  <a:lnTo>
                    <a:pt x="3915" y="1286"/>
                  </a:lnTo>
                  <a:lnTo>
                    <a:pt x="3917" y="1286"/>
                  </a:lnTo>
                  <a:lnTo>
                    <a:pt x="3918" y="1286"/>
                  </a:lnTo>
                  <a:lnTo>
                    <a:pt x="3918" y="1286"/>
                  </a:lnTo>
                  <a:lnTo>
                    <a:pt x="3919" y="1286"/>
                  </a:lnTo>
                  <a:lnTo>
                    <a:pt x="3920" y="1286"/>
                  </a:lnTo>
                  <a:lnTo>
                    <a:pt x="3922" y="1286"/>
                  </a:lnTo>
                  <a:lnTo>
                    <a:pt x="3922" y="1286"/>
                  </a:lnTo>
                  <a:lnTo>
                    <a:pt x="3923" y="1286"/>
                  </a:lnTo>
                  <a:lnTo>
                    <a:pt x="3924" y="1286"/>
                  </a:lnTo>
                  <a:lnTo>
                    <a:pt x="3925" y="1286"/>
                  </a:lnTo>
                  <a:lnTo>
                    <a:pt x="3925" y="1286"/>
                  </a:lnTo>
                  <a:lnTo>
                    <a:pt x="3927" y="1286"/>
                  </a:lnTo>
                  <a:lnTo>
                    <a:pt x="3928" y="1286"/>
                  </a:lnTo>
                  <a:lnTo>
                    <a:pt x="3929" y="1286"/>
                  </a:lnTo>
                  <a:lnTo>
                    <a:pt x="3929" y="1286"/>
                  </a:lnTo>
                  <a:lnTo>
                    <a:pt x="3930" y="1286"/>
                  </a:lnTo>
                  <a:lnTo>
                    <a:pt x="3932" y="1286"/>
                  </a:lnTo>
                  <a:lnTo>
                    <a:pt x="3933" y="1286"/>
                  </a:lnTo>
                  <a:lnTo>
                    <a:pt x="3933" y="1286"/>
                  </a:lnTo>
                  <a:lnTo>
                    <a:pt x="3934" y="1286"/>
                  </a:lnTo>
                  <a:lnTo>
                    <a:pt x="3935" y="1286"/>
                  </a:lnTo>
                  <a:lnTo>
                    <a:pt x="3937" y="1286"/>
                  </a:lnTo>
                  <a:lnTo>
                    <a:pt x="3937" y="1286"/>
                  </a:lnTo>
                  <a:lnTo>
                    <a:pt x="3938" y="1286"/>
                  </a:lnTo>
                  <a:lnTo>
                    <a:pt x="3939" y="1286"/>
                  </a:lnTo>
                  <a:lnTo>
                    <a:pt x="3940" y="1286"/>
                  </a:lnTo>
                  <a:lnTo>
                    <a:pt x="3940" y="1286"/>
                  </a:lnTo>
                  <a:lnTo>
                    <a:pt x="3942" y="1286"/>
                  </a:lnTo>
                  <a:lnTo>
                    <a:pt x="3943" y="1286"/>
                  </a:lnTo>
                  <a:lnTo>
                    <a:pt x="3944" y="1286"/>
                  </a:lnTo>
                  <a:lnTo>
                    <a:pt x="3944" y="1286"/>
                  </a:lnTo>
                  <a:lnTo>
                    <a:pt x="3945" y="1286"/>
                  </a:lnTo>
                  <a:lnTo>
                    <a:pt x="3946" y="1286"/>
                  </a:lnTo>
                  <a:lnTo>
                    <a:pt x="3948" y="1286"/>
                  </a:lnTo>
                  <a:lnTo>
                    <a:pt x="3948" y="1286"/>
                  </a:lnTo>
                  <a:lnTo>
                    <a:pt x="3949" y="1286"/>
                  </a:lnTo>
                  <a:lnTo>
                    <a:pt x="3950" y="1286"/>
                  </a:lnTo>
                  <a:lnTo>
                    <a:pt x="3951" y="1286"/>
                  </a:lnTo>
                  <a:lnTo>
                    <a:pt x="3951" y="1286"/>
                  </a:lnTo>
                  <a:lnTo>
                    <a:pt x="3953" y="1286"/>
                  </a:lnTo>
                  <a:lnTo>
                    <a:pt x="3954" y="1286"/>
                  </a:lnTo>
                  <a:lnTo>
                    <a:pt x="3955" y="1286"/>
                  </a:lnTo>
                  <a:lnTo>
                    <a:pt x="3955" y="1286"/>
                  </a:lnTo>
                  <a:lnTo>
                    <a:pt x="3956" y="1286"/>
                  </a:lnTo>
                  <a:lnTo>
                    <a:pt x="3958" y="1286"/>
                  </a:lnTo>
                  <a:lnTo>
                    <a:pt x="3959" y="1286"/>
                  </a:lnTo>
                  <a:lnTo>
                    <a:pt x="3959" y="1286"/>
                  </a:lnTo>
                  <a:lnTo>
                    <a:pt x="3960" y="1286"/>
                  </a:lnTo>
                  <a:lnTo>
                    <a:pt x="3961" y="1286"/>
                  </a:lnTo>
                  <a:lnTo>
                    <a:pt x="3963" y="1286"/>
                  </a:lnTo>
                  <a:lnTo>
                    <a:pt x="3963" y="1286"/>
                  </a:lnTo>
                  <a:lnTo>
                    <a:pt x="3964" y="1286"/>
                  </a:lnTo>
                  <a:lnTo>
                    <a:pt x="3965" y="1286"/>
                  </a:lnTo>
                  <a:lnTo>
                    <a:pt x="3966" y="1286"/>
                  </a:lnTo>
                  <a:lnTo>
                    <a:pt x="3966" y="1286"/>
                  </a:lnTo>
                  <a:lnTo>
                    <a:pt x="3968" y="1286"/>
                  </a:lnTo>
                  <a:lnTo>
                    <a:pt x="3969" y="1286"/>
                  </a:lnTo>
                  <a:lnTo>
                    <a:pt x="3970" y="1286"/>
                  </a:lnTo>
                  <a:lnTo>
                    <a:pt x="3971" y="1286"/>
                  </a:lnTo>
                  <a:lnTo>
                    <a:pt x="3971" y="1286"/>
                  </a:lnTo>
                  <a:lnTo>
                    <a:pt x="3973" y="1286"/>
                  </a:lnTo>
                  <a:lnTo>
                    <a:pt x="3974" y="1286"/>
                  </a:lnTo>
                  <a:lnTo>
                    <a:pt x="3975" y="1286"/>
                  </a:lnTo>
                  <a:lnTo>
                    <a:pt x="3975" y="1286"/>
                  </a:lnTo>
                  <a:lnTo>
                    <a:pt x="3976" y="1286"/>
                  </a:lnTo>
                  <a:lnTo>
                    <a:pt x="3978" y="1286"/>
                  </a:lnTo>
                  <a:lnTo>
                    <a:pt x="3979" y="1286"/>
                  </a:lnTo>
                  <a:lnTo>
                    <a:pt x="3979" y="1286"/>
                  </a:lnTo>
                  <a:lnTo>
                    <a:pt x="3980" y="1286"/>
                  </a:lnTo>
                  <a:lnTo>
                    <a:pt x="3981" y="1286"/>
                  </a:lnTo>
                  <a:lnTo>
                    <a:pt x="3982" y="1286"/>
                  </a:lnTo>
                  <a:lnTo>
                    <a:pt x="3982" y="1286"/>
                  </a:lnTo>
                  <a:lnTo>
                    <a:pt x="3984" y="1286"/>
                  </a:lnTo>
                  <a:lnTo>
                    <a:pt x="3985" y="1286"/>
                  </a:lnTo>
                  <a:lnTo>
                    <a:pt x="3986" y="1286"/>
                  </a:lnTo>
                  <a:lnTo>
                    <a:pt x="3986" y="1286"/>
                  </a:lnTo>
                  <a:lnTo>
                    <a:pt x="3987" y="1286"/>
                  </a:lnTo>
                  <a:lnTo>
                    <a:pt x="3989" y="1286"/>
                  </a:lnTo>
                  <a:lnTo>
                    <a:pt x="3990" y="1286"/>
                  </a:lnTo>
                  <a:lnTo>
                    <a:pt x="3990" y="1286"/>
                  </a:lnTo>
                  <a:lnTo>
                    <a:pt x="3991" y="1286"/>
                  </a:lnTo>
                  <a:lnTo>
                    <a:pt x="3992" y="1286"/>
                  </a:lnTo>
                  <a:lnTo>
                    <a:pt x="3994" y="1286"/>
                  </a:lnTo>
                  <a:lnTo>
                    <a:pt x="3994" y="1286"/>
                  </a:lnTo>
                  <a:lnTo>
                    <a:pt x="3995" y="1286"/>
                  </a:lnTo>
                  <a:lnTo>
                    <a:pt x="3996" y="1286"/>
                  </a:lnTo>
                  <a:lnTo>
                    <a:pt x="3997" y="1286"/>
                  </a:lnTo>
                  <a:lnTo>
                    <a:pt x="3997" y="1286"/>
                  </a:lnTo>
                  <a:lnTo>
                    <a:pt x="3999" y="1286"/>
                  </a:lnTo>
                  <a:lnTo>
                    <a:pt x="4000" y="1286"/>
                  </a:lnTo>
                  <a:lnTo>
                    <a:pt x="4001" y="1286"/>
                  </a:lnTo>
                  <a:lnTo>
                    <a:pt x="4001" y="1284"/>
                  </a:lnTo>
                  <a:lnTo>
                    <a:pt x="4002" y="1284"/>
                  </a:lnTo>
                  <a:lnTo>
                    <a:pt x="4004" y="1283"/>
                  </a:lnTo>
                  <a:lnTo>
                    <a:pt x="4005" y="1283"/>
                  </a:lnTo>
                  <a:lnTo>
                    <a:pt x="4005" y="1282"/>
                  </a:lnTo>
                  <a:lnTo>
                    <a:pt x="4006" y="1281"/>
                  </a:lnTo>
                  <a:lnTo>
                    <a:pt x="4007" y="1279"/>
                  </a:lnTo>
                  <a:lnTo>
                    <a:pt x="4009" y="1278"/>
                  </a:lnTo>
                  <a:lnTo>
                    <a:pt x="4009" y="1277"/>
                  </a:lnTo>
                  <a:lnTo>
                    <a:pt x="4010" y="1274"/>
                  </a:lnTo>
                  <a:lnTo>
                    <a:pt x="4011" y="1273"/>
                  </a:lnTo>
                  <a:lnTo>
                    <a:pt x="4012" y="1271"/>
                  </a:lnTo>
                  <a:lnTo>
                    <a:pt x="4012" y="1268"/>
                  </a:lnTo>
                  <a:lnTo>
                    <a:pt x="4014" y="1266"/>
                  </a:lnTo>
                  <a:lnTo>
                    <a:pt x="4015" y="1262"/>
                  </a:lnTo>
                  <a:lnTo>
                    <a:pt x="4016" y="1260"/>
                  </a:lnTo>
                  <a:lnTo>
                    <a:pt x="4016" y="1256"/>
                  </a:lnTo>
                  <a:lnTo>
                    <a:pt x="4017" y="1252"/>
                  </a:lnTo>
                  <a:lnTo>
                    <a:pt x="4018" y="1248"/>
                  </a:lnTo>
                  <a:lnTo>
                    <a:pt x="4020" y="1245"/>
                  </a:lnTo>
                  <a:lnTo>
                    <a:pt x="4020" y="1240"/>
                  </a:lnTo>
                  <a:lnTo>
                    <a:pt x="4021" y="1235"/>
                  </a:lnTo>
                  <a:lnTo>
                    <a:pt x="4022" y="1230"/>
                  </a:lnTo>
                  <a:lnTo>
                    <a:pt x="4023" y="1224"/>
                  </a:lnTo>
                  <a:lnTo>
                    <a:pt x="4023" y="1216"/>
                  </a:lnTo>
                  <a:lnTo>
                    <a:pt x="4025" y="1210"/>
                  </a:lnTo>
                  <a:lnTo>
                    <a:pt x="4026" y="1201"/>
                  </a:lnTo>
                  <a:lnTo>
                    <a:pt x="4027" y="1192"/>
                  </a:lnTo>
                  <a:lnTo>
                    <a:pt x="4028" y="1183"/>
                  </a:lnTo>
                  <a:lnTo>
                    <a:pt x="4028" y="1173"/>
                  </a:lnTo>
                  <a:lnTo>
                    <a:pt x="4030" y="1163"/>
                  </a:lnTo>
                  <a:lnTo>
                    <a:pt x="4031" y="1150"/>
                  </a:lnTo>
                  <a:lnTo>
                    <a:pt x="4032" y="1138"/>
                  </a:lnTo>
                  <a:lnTo>
                    <a:pt x="4032" y="1124"/>
                  </a:lnTo>
                  <a:lnTo>
                    <a:pt x="4033" y="1109"/>
                  </a:lnTo>
                  <a:lnTo>
                    <a:pt x="4035" y="1089"/>
                  </a:lnTo>
                  <a:lnTo>
                    <a:pt x="4036" y="1065"/>
                  </a:lnTo>
                  <a:lnTo>
                    <a:pt x="4036" y="1031"/>
                  </a:lnTo>
                  <a:lnTo>
                    <a:pt x="4037" y="986"/>
                  </a:lnTo>
                  <a:lnTo>
                    <a:pt x="4038" y="939"/>
                  </a:lnTo>
                  <a:lnTo>
                    <a:pt x="4040" y="906"/>
                  </a:lnTo>
                  <a:lnTo>
                    <a:pt x="4040" y="901"/>
                  </a:lnTo>
                  <a:lnTo>
                    <a:pt x="4041" y="938"/>
                  </a:lnTo>
                  <a:lnTo>
                    <a:pt x="4042" y="1012"/>
                  </a:lnTo>
                  <a:lnTo>
                    <a:pt x="4043" y="1111"/>
                  </a:lnTo>
                  <a:lnTo>
                    <a:pt x="4043" y="1202"/>
                  </a:lnTo>
                  <a:lnTo>
                    <a:pt x="4045" y="1267"/>
                  </a:lnTo>
                  <a:lnTo>
                    <a:pt x="4046" y="1302"/>
                  </a:lnTo>
                  <a:lnTo>
                    <a:pt x="4047" y="1319"/>
                  </a:lnTo>
                  <a:lnTo>
                    <a:pt x="4047" y="1334"/>
                  </a:lnTo>
                  <a:lnTo>
                    <a:pt x="4048" y="1350"/>
                  </a:lnTo>
                  <a:lnTo>
                    <a:pt x="4050" y="1364"/>
                  </a:lnTo>
                  <a:lnTo>
                    <a:pt x="4051" y="1374"/>
                  </a:lnTo>
                  <a:lnTo>
                    <a:pt x="4051" y="1379"/>
                  </a:lnTo>
                  <a:lnTo>
                    <a:pt x="4052" y="1378"/>
                  </a:lnTo>
                  <a:lnTo>
                    <a:pt x="4053" y="1374"/>
                  </a:lnTo>
                  <a:lnTo>
                    <a:pt x="4054" y="1369"/>
                  </a:lnTo>
                  <a:lnTo>
                    <a:pt x="4054" y="1361"/>
                  </a:lnTo>
                  <a:lnTo>
                    <a:pt x="4056" y="1355"/>
                  </a:lnTo>
                  <a:lnTo>
                    <a:pt x="4057" y="1348"/>
                  </a:lnTo>
                  <a:lnTo>
                    <a:pt x="4058" y="1340"/>
                  </a:lnTo>
                  <a:lnTo>
                    <a:pt x="4058" y="1333"/>
                  </a:lnTo>
                  <a:lnTo>
                    <a:pt x="4059" y="1327"/>
                  </a:lnTo>
                  <a:lnTo>
                    <a:pt x="4061" y="1320"/>
                  </a:lnTo>
                  <a:lnTo>
                    <a:pt x="4062" y="1315"/>
                  </a:lnTo>
                  <a:lnTo>
                    <a:pt x="4062" y="1309"/>
                  </a:lnTo>
                  <a:lnTo>
                    <a:pt x="4063" y="1304"/>
                  </a:lnTo>
                  <a:lnTo>
                    <a:pt x="4064" y="1301"/>
                  </a:lnTo>
                  <a:lnTo>
                    <a:pt x="4066" y="1297"/>
                  </a:lnTo>
                  <a:lnTo>
                    <a:pt x="4066" y="1293"/>
                  </a:lnTo>
                  <a:lnTo>
                    <a:pt x="4067" y="1289"/>
                  </a:lnTo>
                  <a:lnTo>
                    <a:pt x="4068" y="1287"/>
                  </a:lnTo>
                  <a:lnTo>
                    <a:pt x="4069" y="1284"/>
                  </a:lnTo>
                  <a:lnTo>
                    <a:pt x="4069" y="1282"/>
                  </a:lnTo>
                  <a:lnTo>
                    <a:pt x="4071" y="1279"/>
                  </a:lnTo>
                  <a:lnTo>
                    <a:pt x="4072" y="1277"/>
                  </a:lnTo>
                  <a:lnTo>
                    <a:pt x="4073" y="1276"/>
                  </a:lnTo>
                  <a:lnTo>
                    <a:pt x="4073" y="1276"/>
                  </a:lnTo>
                  <a:lnTo>
                    <a:pt x="4074" y="1276"/>
                  </a:lnTo>
                  <a:lnTo>
                    <a:pt x="4076" y="1277"/>
                  </a:lnTo>
                  <a:lnTo>
                    <a:pt x="4077" y="1278"/>
                  </a:lnTo>
                  <a:lnTo>
                    <a:pt x="4077" y="1279"/>
                  </a:lnTo>
                  <a:lnTo>
                    <a:pt x="4078" y="1282"/>
                  </a:lnTo>
                  <a:lnTo>
                    <a:pt x="4079" y="1283"/>
                  </a:lnTo>
                  <a:lnTo>
                    <a:pt x="4081" y="1284"/>
                  </a:lnTo>
                  <a:lnTo>
                    <a:pt x="4081" y="12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9" name="Freeform 47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334"/>
                </a:cxn>
                <a:cxn ang="0">
                  <a:pos x="128" y="1332"/>
                </a:cxn>
                <a:cxn ang="0">
                  <a:pos x="193" y="664"/>
                </a:cxn>
                <a:cxn ang="0">
                  <a:pos x="257" y="1346"/>
                </a:cxn>
                <a:cxn ang="0">
                  <a:pos x="322" y="1318"/>
                </a:cxn>
                <a:cxn ang="0">
                  <a:pos x="387" y="1319"/>
                </a:cxn>
                <a:cxn ang="0">
                  <a:pos x="451" y="1293"/>
                </a:cxn>
                <a:cxn ang="0">
                  <a:pos x="516" y="1307"/>
                </a:cxn>
                <a:cxn ang="0">
                  <a:pos x="580" y="1332"/>
                </a:cxn>
                <a:cxn ang="0">
                  <a:pos x="645" y="1333"/>
                </a:cxn>
                <a:cxn ang="0">
                  <a:pos x="709" y="1330"/>
                </a:cxn>
                <a:cxn ang="0">
                  <a:pos x="774" y="1333"/>
                </a:cxn>
                <a:cxn ang="0">
                  <a:pos x="838" y="1330"/>
                </a:cxn>
                <a:cxn ang="0">
                  <a:pos x="903" y="1334"/>
                </a:cxn>
                <a:cxn ang="0">
                  <a:pos x="967" y="1333"/>
                </a:cxn>
                <a:cxn ang="0">
                  <a:pos x="1032" y="1333"/>
                </a:cxn>
                <a:cxn ang="0">
                  <a:pos x="1097" y="1332"/>
                </a:cxn>
                <a:cxn ang="0">
                  <a:pos x="1161" y="1329"/>
                </a:cxn>
                <a:cxn ang="0">
                  <a:pos x="1226" y="1332"/>
                </a:cxn>
                <a:cxn ang="0">
                  <a:pos x="1290" y="1332"/>
                </a:cxn>
                <a:cxn ang="0">
                  <a:pos x="1355" y="1268"/>
                </a:cxn>
                <a:cxn ang="0">
                  <a:pos x="1419" y="1330"/>
                </a:cxn>
                <a:cxn ang="0">
                  <a:pos x="1484" y="1333"/>
                </a:cxn>
                <a:cxn ang="0">
                  <a:pos x="1548" y="1322"/>
                </a:cxn>
                <a:cxn ang="0">
                  <a:pos x="1613" y="1334"/>
                </a:cxn>
                <a:cxn ang="0">
                  <a:pos x="1679" y="1334"/>
                </a:cxn>
                <a:cxn ang="0">
                  <a:pos x="1743" y="1329"/>
                </a:cxn>
                <a:cxn ang="0">
                  <a:pos x="1808" y="1333"/>
                </a:cxn>
                <a:cxn ang="0">
                  <a:pos x="1872" y="1334"/>
                </a:cxn>
                <a:cxn ang="0">
                  <a:pos x="1937" y="1320"/>
                </a:cxn>
                <a:cxn ang="0">
                  <a:pos x="2001" y="1330"/>
                </a:cxn>
                <a:cxn ang="0">
                  <a:pos x="2066" y="1334"/>
                </a:cxn>
                <a:cxn ang="0">
                  <a:pos x="2131" y="1323"/>
                </a:cxn>
                <a:cxn ang="0">
                  <a:pos x="2195" y="1332"/>
                </a:cxn>
                <a:cxn ang="0">
                  <a:pos x="2260" y="1333"/>
                </a:cxn>
                <a:cxn ang="0">
                  <a:pos x="2324" y="1317"/>
                </a:cxn>
                <a:cxn ang="0">
                  <a:pos x="2389" y="1333"/>
                </a:cxn>
                <a:cxn ang="0">
                  <a:pos x="2453" y="1314"/>
                </a:cxn>
                <a:cxn ang="0">
                  <a:pos x="2518" y="1333"/>
                </a:cxn>
                <a:cxn ang="0">
                  <a:pos x="2582" y="1317"/>
                </a:cxn>
                <a:cxn ang="0">
                  <a:pos x="2647" y="1332"/>
                </a:cxn>
                <a:cxn ang="0">
                  <a:pos x="2711" y="1334"/>
                </a:cxn>
                <a:cxn ang="0">
                  <a:pos x="2776" y="1329"/>
                </a:cxn>
                <a:cxn ang="0">
                  <a:pos x="2841" y="1333"/>
                </a:cxn>
                <a:cxn ang="0">
                  <a:pos x="2905" y="1327"/>
                </a:cxn>
                <a:cxn ang="0">
                  <a:pos x="2970" y="1330"/>
                </a:cxn>
                <a:cxn ang="0">
                  <a:pos x="3034" y="1333"/>
                </a:cxn>
                <a:cxn ang="0">
                  <a:pos x="3099" y="1333"/>
                </a:cxn>
                <a:cxn ang="0">
                  <a:pos x="3163" y="1333"/>
                </a:cxn>
                <a:cxn ang="0">
                  <a:pos x="3228" y="1333"/>
                </a:cxn>
                <a:cxn ang="0">
                  <a:pos x="3292" y="1327"/>
                </a:cxn>
                <a:cxn ang="0">
                  <a:pos x="3358" y="1333"/>
                </a:cxn>
                <a:cxn ang="0">
                  <a:pos x="3423" y="1333"/>
                </a:cxn>
                <a:cxn ang="0">
                  <a:pos x="3487" y="1330"/>
                </a:cxn>
                <a:cxn ang="0">
                  <a:pos x="3552" y="1333"/>
                </a:cxn>
                <a:cxn ang="0">
                  <a:pos x="3616" y="1332"/>
                </a:cxn>
                <a:cxn ang="0">
                  <a:pos x="3681" y="1361"/>
                </a:cxn>
                <a:cxn ang="0">
                  <a:pos x="3745" y="1333"/>
                </a:cxn>
                <a:cxn ang="0">
                  <a:pos x="3810" y="1333"/>
                </a:cxn>
                <a:cxn ang="0">
                  <a:pos x="3874" y="1333"/>
                </a:cxn>
                <a:cxn ang="0">
                  <a:pos x="3939" y="1323"/>
                </a:cxn>
                <a:cxn ang="0">
                  <a:pos x="4004" y="1332"/>
                </a:cxn>
                <a:cxn ang="0">
                  <a:pos x="4068" y="1206"/>
                </a:cxn>
              </a:cxnLst>
              <a:rect l="0" t="0" r="r" b="b"/>
              <a:pathLst>
                <a:path w="4081" h="1777">
                  <a:moveTo>
                    <a:pt x="0" y="1309"/>
                  </a:moveTo>
                  <a:lnTo>
                    <a:pt x="0" y="1309"/>
                  </a:lnTo>
                  <a:lnTo>
                    <a:pt x="2" y="1328"/>
                  </a:lnTo>
                  <a:lnTo>
                    <a:pt x="3" y="1328"/>
                  </a:lnTo>
                  <a:lnTo>
                    <a:pt x="3" y="1328"/>
                  </a:lnTo>
                  <a:lnTo>
                    <a:pt x="4" y="1328"/>
                  </a:lnTo>
                  <a:lnTo>
                    <a:pt x="5" y="1329"/>
                  </a:lnTo>
                  <a:lnTo>
                    <a:pt x="7" y="1329"/>
                  </a:lnTo>
                  <a:lnTo>
                    <a:pt x="7" y="1329"/>
                  </a:lnTo>
                  <a:lnTo>
                    <a:pt x="8" y="1330"/>
                  </a:lnTo>
                  <a:lnTo>
                    <a:pt x="9" y="1330"/>
                  </a:lnTo>
                  <a:lnTo>
                    <a:pt x="10" y="1330"/>
                  </a:lnTo>
                  <a:lnTo>
                    <a:pt x="10" y="1330"/>
                  </a:lnTo>
                  <a:lnTo>
                    <a:pt x="12" y="1330"/>
                  </a:lnTo>
                  <a:lnTo>
                    <a:pt x="13" y="1330"/>
                  </a:lnTo>
                  <a:lnTo>
                    <a:pt x="14" y="1330"/>
                  </a:lnTo>
                  <a:lnTo>
                    <a:pt x="14" y="1330"/>
                  </a:lnTo>
                  <a:lnTo>
                    <a:pt x="15" y="1330"/>
                  </a:lnTo>
                  <a:lnTo>
                    <a:pt x="17" y="1332"/>
                  </a:lnTo>
                  <a:lnTo>
                    <a:pt x="18" y="1332"/>
                  </a:lnTo>
                  <a:lnTo>
                    <a:pt x="18" y="1332"/>
                  </a:lnTo>
                  <a:lnTo>
                    <a:pt x="19" y="1333"/>
                  </a:lnTo>
                  <a:lnTo>
                    <a:pt x="20" y="1333"/>
                  </a:lnTo>
                  <a:lnTo>
                    <a:pt x="22" y="1333"/>
                  </a:lnTo>
                  <a:lnTo>
                    <a:pt x="22" y="1333"/>
                  </a:lnTo>
                  <a:lnTo>
                    <a:pt x="23" y="1333"/>
                  </a:lnTo>
                  <a:lnTo>
                    <a:pt x="24" y="1333"/>
                  </a:lnTo>
                  <a:lnTo>
                    <a:pt x="25" y="1333"/>
                  </a:lnTo>
                  <a:lnTo>
                    <a:pt x="25" y="1333"/>
                  </a:lnTo>
                  <a:lnTo>
                    <a:pt x="27" y="1334"/>
                  </a:lnTo>
                  <a:lnTo>
                    <a:pt x="28" y="1334"/>
                  </a:lnTo>
                  <a:lnTo>
                    <a:pt x="29" y="1334"/>
                  </a:lnTo>
                  <a:lnTo>
                    <a:pt x="29" y="1334"/>
                  </a:lnTo>
                  <a:lnTo>
                    <a:pt x="30" y="1334"/>
                  </a:lnTo>
                  <a:lnTo>
                    <a:pt x="32" y="1334"/>
                  </a:lnTo>
                  <a:lnTo>
                    <a:pt x="33" y="1334"/>
                  </a:lnTo>
                  <a:lnTo>
                    <a:pt x="33" y="1334"/>
                  </a:lnTo>
                  <a:lnTo>
                    <a:pt x="34" y="1334"/>
                  </a:lnTo>
                  <a:lnTo>
                    <a:pt x="35" y="1334"/>
                  </a:lnTo>
                  <a:lnTo>
                    <a:pt x="36" y="1334"/>
                  </a:lnTo>
                  <a:lnTo>
                    <a:pt x="36" y="1334"/>
                  </a:lnTo>
                  <a:lnTo>
                    <a:pt x="38" y="1334"/>
                  </a:lnTo>
                  <a:lnTo>
                    <a:pt x="39" y="1334"/>
                  </a:lnTo>
                  <a:lnTo>
                    <a:pt x="40" y="1334"/>
                  </a:lnTo>
                  <a:lnTo>
                    <a:pt x="40" y="1334"/>
                  </a:lnTo>
                  <a:lnTo>
                    <a:pt x="41" y="1334"/>
                  </a:lnTo>
                  <a:lnTo>
                    <a:pt x="43" y="1334"/>
                  </a:lnTo>
                  <a:lnTo>
                    <a:pt x="44" y="1334"/>
                  </a:lnTo>
                  <a:lnTo>
                    <a:pt x="44" y="1334"/>
                  </a:lnTo>
                  <a:lnTo>
                    <a:pt x="45" y="1334"/>
                  </a:lnTo>
                  <a:lnTo>
                    <a:pt x="46" y="1334"/>
                  </a:lnTo>
                  <a:lnTo>
                    <a:pt x="48" y="1334"/>
                  </a:lnTo>
                  <a:lnTo>
                    <a:pt x="48" y="1334"/>
                  </a:lnTo>
                  <a:lnTo>
                    <a:pt x="49" y="1334"/>
                  </a:lnTo>
                  <a:lnTo>
                    <a:pt x="50" y="1334"/>
                  </a:lnTo>
                  <a:lnTo>
                    <a:pt x="51" y="1334"/>
                  </a:lnTo>
                  <a:lnTo>
                    <a:pt x="51" y="1334"/>
                  </a:lnTo>
                  <a:lnTo>
                    <a:pt x="53" y="1334"/>
                  </a:lnTo>
                  <a:lnTo>
                    <a:pt x="54" y="1334"/>
                  </a:lnTo>
                  <a:lnTo>
                    <a:pt x="55" y="1334"/>
                  </a:lnTo>
                  <a:lnTo>
                    <a:pt x="55" y="1334"/>
                  </a:lnTo>
                  <a:lnTo>
                    <a:pt x="56" y="1334"/>
                  </a:lnTo>
                  <a:lnTo>
                    <a:pt x="58" y="1334"/>
                  </a:lnTo>
                  <a:lnTo>
                    <a:pt x="59" y="1334"/>
                  </a:lnTo>
                  <a:lnTo>
                    <a:pt x="60" y="1334"/>
                  </a:lnTo>
                  <a:lnTo>
                    <a:pt x="60" y="1334"/>
                  </a:lnTo>
                  <a:lnTo>
                    <a:pt x="61" y="1334"/>
                  </a:lnTo>
                  <a:lnTo>
                    <a:pt x="63" y="1334"/>
                  </a:lnTo>
                  <a:lnTo>
                    <a:pt x="64" y="1334"/>
                  </a:lnTo>
                  <a:lnTo>
                    <a:pt x="64" y="1334"/>
                  </a:lnTo>
                  <a:lnTo>
                    <a:pt x="65" y="1334"/>
                  </a:lnTo>
                  <a:lnTo>
                    <a:pt x="66" y="1334"/>
                  </a:lnTo>
                  <a:lnTo>
                    <a:pt x="68" y="1334"/>
                  </a:lnTo>
                  <a:lnTo>
                    <a:pt x="68" y="1334"/>
                  </a:lnTo>
                  <a:lnTo>
                    <a:pt x="69" y="1334"/>
                  </a:lnTo>
                  <a:lnTo>
                    <a:pt x="70" y="1334"/>
                  </a:lnTo>
                  <a:lnTo>
                    <a:pt x="71" y="1334"/>
                  </a:lnTo>
                  <a:lnTo>
                    <a:pt x="71" y="1334"/>
                  </a:lnTo>
                  <a:lnTo>
                    <a:pt x="72" y="1334"/>
                  </a:lnTo>
                  <a:lnTo>
                    <a:pt x="74" y="1334"/>
                  </a:lnTo>
                  <a:lnTo>
                    <a:pt x="75" y="1334"/>
                  </a:lnTo>
                  <a:lnTo>
                    <a:pt x="75" y="1334"/>
                  </a:lnTo>
                  <a:lnTo>
                    <a:pt x="76" y="1334"/>
                  </a:lnTo>
                  <a:lnTo>
                    <a:pt x="77" y="1334"/>
                  </a:lnTo>
                  <a:lnTo>
                    <a:pt x="79" y="1334"/>
                  </a:lnTo>
                  <a:lnTo>
                    <a:pt x="79" y="1333"/>
                  </a:lnTo>
                  <a:lnTo>
                    <a:pt x="80" y="1333"/>
                  </a:lnTo>
                  <a:lnTo>
                    <a:pt x="81" y="1333"/>
                  </a:lnTo>
                  <a:lnTo>
                    <a:pt x="82" y="1333"/>
                  </a:lnTo>
                  <a:lnTo>
                    <a:pt x="82" y="1333"/>
                  </a:lnTo>
                  <a:lnTo>
                    <a:pt x="84" y="1333"/>
                  </a:lnTo>
                  <a:lnTo>
                    <a:pt x="85" y="1333"/>
                  </a:lnTo>
                  <a:lnTo>
                    <a:pt x="86" y="1333"/>
                  </a:lnTo>
                  <a:lnTo>
                    <a:pt x="86" y="1333"/>
                  </a:lnTo>
                  <a:lnTo>
                    <a:pt x="87" y="1333"/>
                  </a:lnTo>
                  <a:lnTo>
                    <a:pt x="89" y="1334"/>
                  </a:lnTo>
                  <a:lnTo>
                    <a:pt x="90" y="1334"/>
                  </a:lnTo>
                  <a:lnTo>
                    <a:pt x="90" y="1334"/>
                  </a:lnTo>
                  <a:lnTo>
                    <a:pt x="91" y="1334"/>
                  </a:lnTo>
                  <a:lnTo>
                    <a:pt x="92" y="1334"/>
                  </a:lnTo>
                  <a:lnTo>
                    <a:pt x="94" y="1334"/>
                  </a:lnTo>
                  <a:lnTo>
                    <a:pt x="94" y="1334"/>
                  </a:lnTo>
                  <a:lnTo>
                    <a:pt x="95" y="1334"/>
                  </a:lnTo>
                  <a:lnTo>
                    <a:pt x="96" y="1333"/>
                  </a:lnTo>
                  <a:lnTo>
                    <a:pt x="97" y="1333"/>
                  </a:lnTo>
                  <a:lnTo>
                    <a:pt x="97" y="1333"/>
                  </a:lnTo>
                  <a:lnTo>
                    <a:pt x="99" y="1333"/>
                  </a:lnTo>
                  <a:lnTo>
                    <a:pt x="100" y="1333"/>
                  </a:lnTo>
                  <a:lnTo>
                    <a:pt x="101" y="1332"/>
                  </a:lnTo>
                  <a:lnTo>
                    <a:pt x="101" y="1332"/>
                  </a:lnTo>
                  <a:lnTo>
                    <a:pt x="102" y="1332"/>
                  </a:lnTo>
                  <a:lnTo>
                    <a:pt x="104" y="1332"/>
                  </a:lnTo>
                  <a:lnTo>
                    <a:pt x="105" y="1332"/>
                  </a:lnTo>
                  <a:lnTo>
                    <a:pt x="105" y="1332"/>
                  </a:lnTo>
                  <a:lnTo>
                    <a:pt x="106" y="1332"/>
                  </a:lnTo>
                  <a:lnTo>
                    <a:pt x="107" y="1332"/>
                  </a:lnTo>
                  <a:lnTo>
                    <a:pt x="108" y="1332"/>
                  </a:lnTo>
                  <a:lnTo>
                    <a:pt x="108" y="1330"/>
                  </a:lnTo>
                  <a:lnTo>
                    <a:pt x="110" y="1330"/>
                  </a:lnTo>
                  <a:lnTo>
                    <a:pt x="111" y="1330"/>
                  </a:lnTo>
                  <a:lnTo>
                    <a:pt x="112" y="1330"/>
                  </a:lnTo>
                  <a:lnTo>
                    <a:pt x="113" y="1330"/>
                  </a:lnTo>
                  <a:lnTo>
                    <a:pt x="113" y="1330"/>
                  </a:lnTo>
                  <a:lnTo>
                    <a:pt x="115" y="1330"/>
                  </a:lnTo>
                  <a:lnTo>
                    <a:pt x="116" y="1330"/>
                  </a:lnTo>
                  <a:lnTo>
                    <a:pt x="117" y="1330"/>
                  </a:lnTo>
                  <a:lnTo>
                    <a:pt x="117" y="1330"/>
                  </a:lnTo>
                  <a:lnTo>
                    <a:pt x="118" y="1330"/>
                  </a:lnTo>
                  <a:lnTo>
                    <a:pt x="120" y="1332"/>
                  </a:lnTo>
                  <a:lnTo>
                    <a:pt x="121" y="1332"/>
                  </a:lnTo>
                  <a:lnTo>
                    <a:pt x="121" y="1332"/>
                  </a:lnTo>
                  <a:lnTo>
                    <a:pt x="122" y="1332"/>
                  </a:lnTo>
                  <a:lnTo>
                    <a:pt x="123" y="1332"/>
                  </a:lnTo>
                  <a:lnTo>
                    <a:pt x="125" y="1332"/>
                  </a:lnTo>
                  <a:lnTo>
                    <a:pt x="125" y="1332"/>
                  </a:lnTo>
                  <a:lnTo>
                    <a:pt x="126" y="1332"/>
                  </a:lnTo>
                  <a:lnTo>
                    <a:pt x="127" y="1332"/>
                  </a:lnTo>
                  <a:lnTo>
                    <a:pt x="128" y="1332"/>
                  </a:lnTo>
                  <a:lnTo>
                    <a:pt x="128" y="1332"/>
                  </a:lnTo>
                  <a:lnTo>
                    <a:pt x="130" y="1333"/>
                  </a:lnTo>
                  <a:lnTo>
                    <a:pt x="131" y="1333"/>
                  </a:lnTo>
                  <a:lnTo>
                    <a:pt x="132" y="1333"/>
                  </a:lnTo>
                  <a:lnTo>
                    <a:pt x="132" y="1333"/>
                  </a:lnTo>
                  <a:lnTo>
                    <a:pt x="133" y="1333"/>
                  </a:lnTo>
                  <a:lnTo>
                    <a:pt x="135" y="1333"/>
                  </a:lnTo>
                  <a:lnTo>
                    <a:pt x="136" y="1333"/>
                  </a:lnTo>
                  <a:lnTo>
                    <a:pt x="136" y="1333"/>
                  </a:lnTo>
                  <a:lnTo>
                    <a:pt x="137" y="1333"/>
                  </a:lnTo>
                  <a:lnTo>
                    <a:pt x="138" y="1333"/>
                  </a:lnTo>
                  <a:lnTo>
                    <a:pt x="140" y="1333"/>
                  </a:lnTo>
                  <a:lnTo>
                    <a:pt x="140" y="1333"/>
                  </a:lnTo>
                  <a:lnTo>
                    <a:pt x="141" y="1333"/>
                  </a:lnTo>
                  <a:lnTo>
                    <a:pt x="142" y="1333"/>
                  </a:lnTo>
                  <a:lnTo>
                    <a:pt x="143" y="1333"/>
                  </a:lnTo>
                  <a:lnTo>
                    <a:pt x="143" y="1333"/>
                  </a:lnTo>
                  <a:lnTo>
                    <a:pt x="144" y="1333"/>
                  </a:lnTo>
                  <a:lnTo>
                    <a:pt x="146" y="1333"/>
                  </a:lnTo>
                  <a:lnTo>
                    <a:pt x="147" y="1333"/>
                  </a:lnTo>
                  <a:lnTo>
                    <a:pt x="147" y="1333"/>
                  </a:lnTo>
                  <a:lnTo>
                    <a:pt x="148" y="1333"/>
                  </a:lnTo>
                  <a:lnTo>
                    <a:pt x="149" y="1333"/>
                  </a:lnTo>
                  <a:lnTo>
                    <a:pt x="151" y="1333"/>
                  </a:lnTo>
                  <a:lnTo>
                    <a:pt x="151" y="1333"/>
                  </a:lnTo>
                  <a:lnTo>
                    <a:pt x="152" y="1333"/>
                  </a:lnTo>
                  <a:lnTo>
                    <a:pt x="153" y="1333"/>
                  </a:lnTo>
                  <a:lnTo>
                    <a:pt x="154" y="1333"/>
                  </a:lnTo>
                  <a:lnTo>
                    <a:pt x="154" y="1333"/>
                  </a:lnTo>
                  <a:lnTo>
                    <a:pt x="156" y="1333"/>
                  </a:lnTo>
                  <a:lnTo>
                    <a:pt x="157" y="1333"/>
                  </a:lnTo>
                  <a:lnTo>
                    <a:pt x="158" y="1333"/>
                  </a:lnTo>
                  <a:lnTo>
                    <a:pt x="158" y="1333"/>
                  </a:lnTo>
                  <a:lnTo>
                    <a:pt x="159" y="1333"/>
                  </a:lnTo>
                  <a:lnTo>
                    <a:pt x="161" y="1333"/>
                  </a:lnTo>
                  <a:lnTo>
                    <a:pt x="162" y="1333"/>
                  </a:lnTo>
                  <a:lnTo>
                    <a:pt x="162" y="1333"/>
                  </a:lnTo>
                  <a:lnTo>
                    <a:pt x="163" y="1333"/>
                  </a:lnTo>
                  <a:lnTo>
                    <a:pt x="164" y="1333"/>
                  </a:lnTo>
                  <a:lnTo>
                    <a:pt x="166" y="1333"/>
                  </a:lnTo>
                  <a:lnTo>
                    <a:pt x="166" y="1333"/>
                  </a:lnTo>
                  <a:lnTo>
                    <a:pt x="167" y="1333"/>
                  </a:lnTo>
                  <a:lnTo>
                    <a:pt x="168" y="1333"/>
                  </a:lnTo>
                  <a:lnTo>
                    <a:pt x="169" y="1333"/>
                  </a:lnTo>
                  <a:lnTo>
                    <a:pt x="171" y="1334"/>
                  </a:lnTo>
                  <a:lnTo>
                    <a:pt x="171" y="1334"/>
                  </a:lnTo>
                  <a:lnTo>
                    <a:pt x="172" y="1334"/>
                  </a:lnTo>
                  <a:lnTo>
                    <a:pt x="173" y="1334"/>
                  </a:lnTo>
                  <a:lnTo>
                    <a:pt x="174" y="1338"/>
                  </a:lnTo>
                  <a:lnTo>
                    <a:pt x="174" y="1365"/>
                  </a:lnTo>
                  <a:lnTo>
                    <a:pt x="176" y="1454"/>
                  </a:lnTo>
                  <a:lnTo>
                    <a:pt x="177" y="1632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620"/>
                  </a:lnTo>
                  <a:lnTo>
                    <a:pt x="188" y="1191"/>
                  </a:lnTo>
                  <a:lnTo>
                    <a:pt x="189" y="736"/>
                  </a:lnTo>
                  <a:lnTo>
                    <a:pt x="189" y="415"/>
                  </a:lnTo>
                  <a:lnTo>
                    <a:pt x="190" y="341"/>
                  </a:lnTo>
                  <a:lnTo>
                    <a:pt x="192" y="467"/>
                  </a:lnTo>
                  <a:lnTo>
                    <a:pt x="193" y="664"/>
                  </a:lnTo>
                  <a:lnTo>
                    <a:pt x="193" y="836"/>
                  </a:lnTo>
                  <a:lnTo>
                    <a:pt x="194" y="957"/>
                  </a:lnTo>
                  <a:lnTo>
                    <a:pt x="195" y="1035"/>
                  </a:lnTo>
                  <a:lnTo>
                    <a:pt x="197" y="1087"/>
                  </a:lnTo>
                  <a:lnTo>
                    <a:pt x="197" y="1123"/>
                  </a:lnTo>
                  <a:lnTo>
                    <a:pt x="198" y="1149"/>
                  </a:lnTo>
                  <a:lnTo>
                    <a:pt x="199" y="1170"/>
                  </a:lnTo>
                  <a:lnTo>
                    <a:pt x="200" y="1188"/>
                  </a:lnTo>
                  <a:lnTo>
                    <a:pt x="200" y="1202"/>
                  </a:lnTo>
                  <a:lnTo>
                    <a:pt x="202" y="1216"/>
                  </a:lnTo>
                  <a:lnTo>
                    <a:pt x="203" y="1227"/>
                  </a:lnTo>
                  <a:lnTo>
                    <a:pt x="204" y="1237"/>
                  </a:lnTo>
                  <a:lnTo>
                    <a:pt x="204" y="1246"/>
                  </a:lnTo>
                  <a:lnTo>
                    <a:pt x="205" y="1252"/>
                  </a:lnTo>
                  <a:lnTo>
                    <a:pt x="207" y="1255"/>
                  </a:lnTo>
                  <a:lnTo>
                    <a:pt x="208" y="1253"/>
                  </a:lnTo>
                  <a:lnTo>
                    <a:pt x="208" y="1248"/>
                  </a:lnTo>
                  <a:lnTo>
                    <a:pt x="209" y="1243"/>
                  </a:lnTo>
                  <a:lnTo>
                    <a:pt x="210" y="1243"/>
                  </a:lnTo>
                  <a:lnTo>
                    <a:pt x="211" y="1251"/>
                  </a:lnTo>
                  <a:lnTo>
                    <a:pt x="211" y="1263"/>
                  </a:lnTo>
                  <a:lnTo>
                    <a:pt x="213" y="1276"/>
                  </a:lnTo>
                  <a:lnTo>
                    <a:pt x="214" y="1286"/>
                  </a:lnTo>
                  <a:lnTo>
                    <a:pt x="215" y="1292"/>
                  </a:lnTo>
                  <a:lnTo>
                    <a:pt x="215" y="1297"/>
                  </a:lnTo>
                  <a:lnTo>
                    <a:pt x="216" y="1302"/>
                  </a:lnTo>
                  <a:lnTo>
                    <a:pt x="218" y="1304"/>
                  </a:lnTo>
                  <a:lnTo>
                    <a:pt x="219" y="1307"/>
                  </a:lnTo>
                  <a:lnTo>
                    <a:pt x="219" y="1309"/>
                  </a:lnTo>
                  <a:lnTo>
                    <a:pt x="220" y="1313"/>
                  </a:lnTo>
                  <a:lnTo>
                    <a:pt x="221" y="1317"/>
                  </a:lnTo>
                  <a:lnTo>
                    <a:pt x="223" y="1320"/>
                  </a:lnTo>
                  <a:lnTo>
                    <a:pt x="223" y="1324"/>
                  </a:lnTo>
                  <a:lnTo>
                    <a:pt x="224" y="1327"/>
                  </a:lnTo>
                  <a:lnTo>
                    <a:pt x="225" y="1328"/>
                  </a:lnTo>
                  <a:lnTo>
                    <a:pt x="226" y="1329"/>
                  </a:lnTo>
                  <a:lnTo>
                    <a:pt x="228" y="1330"/>
                  </a:lnTo>
                  <a:lnTo>
                    <a:pt x="228" y="1330"/>
                  </a:lnTo>
                  <a:lnTo>
                    <a:pt x="229" y="1330"/>
                  </a:lnTo>
                  <a:lnTo>
                    <a:pt x="230" y="1330"/>
                  </a:lnTo>
                  <a:lnTo>
                    <a:pt x="231" y="1328"/>
                  </a:lnTo>
                  <a:lnTo>
                    <a:pt x="231" y="1320"/>
                  </a:lnTo>
                  <a:lnTo>
                    <a:pt x="233" y="1301"/>
                  </a:lnTo>
                  <a:lnTo>
                    <a:pt x="234" y="1262"/>
                  </a:lnTo>
                  <a:lnTo>
                    <a:pt x="235" y="1209"/>
                  </a:lnTo>
                  <a:lnTo>
                    <a:pt x="235" y="1147"/>
                  </a:lnTo>
                  <a:lnTo>
                    <a:pt x="236" y="1084"/>
                  </a:lnTo>
                  <a:lnTo>
                    <a:pt x="238" y="1026"/>
                  </a:lnTo>
                  <a:lnTo>
                    <a:pt x="239" y="971"/>
                  </a:lnTo>
                  <a:lnTo>
                    <a:pt x="239" y="932"/>
                  </a:lnTo>
                  <a:lnTo>
                    <a:pt x="240" y="928"/>
                  </a:lnTo>
                  <a:lnTo>
                    <a:pt x="241" y="976"/>
                  </a:lnTo>
                  <a:lnTo>
                    <a:pt x="243" y="1071"/>
                  </a:lnTo>
                  <a:lnTo>
                    <a:pt x="243" y="1179"/>
                  </a:lnTo>
                  <a:lnTo>
                    <a:pt x="244" y="1266"/>
                  </a:lnTo>
                  <a:lnTo>
                    <a:pt x="245" y="1323"/>
                  </a:lnTo>
                  <a:lnTo>
                    <a:pt x="246" y="1349"/>
                  </a:lnTo>
                  <a:lnTo>
                    <a:pt x="246" y="1356"/>
                  </a:lnTo>
                  <a:lnTo>
                    <a:pt x="247" y="1358"/>
                  </a:lnTo>
                  <a:lnTo>
                    <a:pt x="249" y="1356"/>
                  </a:lnTo>
                  <a:lnTo>
                    <a:pt x="250" y="1354"/>
                  </a:lnTo>
                  <a:lnTo>
                    <a:pt x="250" y="1351"/>
                  </a:lnTo>
                  <a:lnTo>
                    <a:pt x="251" y="1351"/>
                  </a:lnTo>
                  <a:lnTo>
                    <a:pt x="252" y="1351"/>
                  </a:lnTo>
                  <a:lnTo>
                    <a:pt x="254" y="1353"/>
                  </a:lnTo>
                  <a:lnTo>
                    <a:pt x="254" y="1353"/>
                  </a:lnTo>
                  <a:lnTo>
                    <a:pt x="255" y="1351"/>
                  </a:lnTo>
                  <a:lnTo>
                    <a:pt x="256" y="1349"/>
                  </a:lnTo>
                  <a:lnTo>
                    <a:pt x="257" y="1346"/>
                  </a:lnTo>
                  <a:lnTo>
                    <a:pt x="257" y="1345"/>
                  </a:lnTo>
                  <a:lnTo>
                    <a:pt x="259" y="1343"/>
                  </a:lnTo>
                  <a:lnTo>
                    <a:pt x="260" y="1341"/>
                  </a:lnTo>
                  <a:lnTo>
                    <a:pt x="261" y="1340"/>
                  </a:lnTo>
                  <a:lnTo>
                    <a:pt x="261" y="1338"/>
                  </a:lnTo>
                  <a:lnTo>
                    <a:pt x="262" y="1337"/>
                  </a:lnTo>
                  <a:lnTo>
                    <a:pt x="264" y="1335"/>
                  </a:lnTo>
                  <a:lnTo>
                    <a:pt x="265" y="1334"/>
                  </a:lnTo>
                  <a:lnTo>
                    <a:pt x="265" y="1334"/>
                  </a:lnTo>
                  <a:lnTo>
                    <a:pt x="266" y="1334"/>
                  </a:lnTo>
                  <a:lnTo>
                    <a:pt x="267" y="1334"/>
                  </a:lnTo>
                  <a:lnTo>
                    <a:pt x="269" y="1334"/>
                  </a:lnTo>
                  <a:lnTo>
                    <a:pt x="269" y="1334"/>
                  </a:lnTo>
                  <a:lnTo>
                    <a:pt x="270" y="1333"/>
                  </a:lnTo>
                  <a:lnTo>
                    <a:pt x="271" y="1333"/>
                  </a:lnTo>
                  <a:lnTo>
                    <a:pt x="272" y="1332"/>
                  </a:lnTo>
                  <a:lnTo>
                    <a:pt x="272" y="1332"/>
                  </a:lnTo>
                  <a:lnTo>
                    <a:pt x="274" y="1330"/>
                  </a:lnTo>
                  <a:lnTo>
                    <a:pt x="275" y="1329"/>
                  </a:lnTo>
                  <a:lnTo>
                    <a:pt x="276" y="1328"/>
                  </a:lnTo>
                  <a:lnTo>
                    <a:pt x="276" y="1325"/>
                  </a:lnTo>
                  <a:lnTo>
                    <a:pt x="277" y="1324"/>
                  </a:lnTo>
                  <a:lnTo>
                    <a:pt x="279" y="1324"/>
                  </a:lnTo>
                  <a:lnTo>
                    <a:pt x="280" y="1324"/>
                  </a:lnTo>
                  <a:lnTo>
                    <a:pt x="281" y="1325"/>
                  </a:lnTo>
                  <a:lnTo>
                    <a:pt x="281" y="1327"/>
                  </a:lnTo>
                  <a:lnTo>
                    <a:pt x="282" y="1327"/>
                  </a:lnTo>
                  <a:lnTo>
                    <a:pt x="283" y="1325"/>
                  </a:lnTo>
                  <a:lnTo>
                    <a:pt x="285" y="1323"/>
                  </a:lnTo>
                  <a:lnTo>
                    <a:pt x="285" y="1322"/>
                  </a:lnTo>
                  <a:lnTo>
                    <a:pt x="286" y="1320"/>
                  </a:lnTo>
                  <a:lnTo>
                    <a:pt x="287" y="1319"/>
                  </a:lnTo>
                  <a:lnTo>
                    <a:pt x="288" y="1318"/>
                  </a:lnTo>
                  <a:lnTo>
                    <a:pt x="288" y="1318"/>
                  </a:lnTo>
                  <a:lnTo>
                    <a:pt x="290" y="1318"/>
                  </a:lnTo>
                  <a:lnTo>
                    <a:pt x="291" y="1318"/>
                  </a:lnTo>
                  <a:lnTo>
                    <a:pt x="292" y="1319"/>
                  </a:lnTo>
                  <a:lnTo>
                    <a:pt x="292" y="1318"/>
                  </a:lnTo>
                  <a:lnTo>
                    <a:pt x="293" y="1318"/>
                  </a:lnTo>
                  <a:lnTo>
                    <a:pt x="295" y="1317"/>
                  </a:lnTo>
                  <a:lnTo>
                    <a:pt x="296" y="1319"/>
                  </a:lnTo>
                  <a:lnTo>
                    <a:pt x="296" y="1329"/>
                  </a:lnTo>
                  <a:lnTo>
                    <a:pt x="297" y="1341"/>
                  </a:lnTo>
                  <a:lnTo>
                    <a:pt x="298" y="1350"/>
                  </a:lnTo>
                  <a:lnTo>
                    <a:pt x="300" y="1348"/>
                  </a:lnTo>
                  <a:lnTo>
                    <a:pt x="300" y="1335"/>
                  </a:lnTo>
                  <a:lnTo>
                    <a:pt x="301" y="1317"/>
                  </a:lnTo>
                  <a:lnTo>
                    <a:pt x="302" y="1297"/>
                  </a:lnTo>
                  <a:lnTo>
                    <a:pt x="303" y="1274"/>
                  </a:lnTo>
                  <a:lnTo>
                    <a:pt x="303" y="1242"/>
                  </a:lnTo>
                  <a:lnTo>
                    <a:pt x="305" y="1202"/>
                  </a:lnTo>
                  <a:lnTo>
                    <a:pt x="306" y="1159"/>
                  </a:lnTo>
                  <a:lnTo>
                    <a:pt x="307" y="1125"/>
                  </a:lnTo>
                  <a:lnTo>
                    <a:pt x="307" y="1111"/>
                  </a:lnTo>
                  <a:lnTo>
                    <a:pt x="308" y="1117"/>
                  </a:lnTo>
                  <a:lnTo>
                    <a:pt x="310" y="1142"/>
                  </a:lnTo>
                  <a:lnTo>
                    <a:pt x="311" y="1176"/>
                  </a:lnTo>
                  <a:lnTo>
                    <a:pt x="311" y="1211"/>
                  </a:lnTo>
                  <a:lnTo>
                    <a:pt x="312" y="1241"/>
                  </a:lnTo>
                  <a:lnTo>
                    <a:pt x="313" y="1265"/>
                  </a:lnTo>
                  <a:lnTo>
                    <a:pt x="315" y="1281"/>
                  </a:lnTo>
                  <a:lnTo>
                    <a:pt x="315" y="1292"/>
                  </a:lnTo>
                  <a:lnTo>
                    <a:pt x="316" y="1299"/>
                  </a:lnTo>
                  <a:lnTo>
                    <a:pt x="317" y="1303"/>
                  </a:lnTo>
                  <a:lnTo>
                    <a:pt x="318" y="1307"/>
                  </a:lnTo>
                  <a:lnTo>
                    <a:pt x="318" y="1309"/>
                  </a:lnTo>
                  <a:lnTo>
                    <a:pt x="319" y="1312"/>
                  </a:lnTo>
                  <a:lnTo>
                    <a:pt x="321" y="1315"/>
                  </a:lnTo>
                  <a:lnTo>
                    <a:pt x="322" y="1318"/>
                  </a:lnTo>
                  <a:lnTo>
                    <a:pt x="322" y="1322"/>
                  </a:lnTo>
                  <a:lnTo>
                    <a:pt x="323" y="1324"/>
                  </a:lnTo>
                  <a:lnTo>
                    <a:pt x="324" y="1327"/>
                  </a:lnTo>
                  <a:lnTo>
                    <a:pt x="326" y="1329"/>
                  </a:lnTo>
                  <a:lnTo>
                    <a:pt x="326" y="1330"/>
                  </a:lnTo>
                  <a:lnTo>
                    <a:pt x="327" y="1330"/>
                  </a:lnTo>
                  <a:lnTo>
                    <a:pt x="328" y="1328"/>
                  </a:lnTo>
                  <a:lnTo>
                    <a:pt x="329" y="1323"/>
                  </a:lnTo>
                  <a:lnTo>
                    <a:pt x="329" y="1314"/>
                  </a:lnTo>
                  <a:lnTo>
                    <a:pt x="331" y="1297"/>
                  </a:lnTo>
                  <a:lnTo>
                    <a:pt x="332" y="1269"/>
                  </a:lnTo>
                  <a:lnTo>
                    <a:pt x="333" y="1247"/>
                  </a:lnTo>
                  <a:lnTo>
                    <a:pt x="333" y="1242"/>
                  </a:lnTo>
                  <a:lnTo>
                    <a:pt x="334" y="1265"/>
                  </a:lnTo>
                  <a:lnTo>
                    <a:pt x="336" y="1301"/>
                  </a:lnTo>
                  <a:lnTo>
                    <a:pt x="337" y="1330"/>
                  </a:lnTo>
                  <a:lnTo>
                    <a:pt x="338" y="1345"/>
                  </a:lnTo>
                  <a:lnTo>
                    <a:pt x="338" y="1349"/>
                  </a:lnTo>
                  <a:lnTo>
                    <a:pt x="339" y="1349"/>
                  </a:lnTo>
                  <a:lnTo>
                    <a:pt x="341" y="1346"/>
                  </a:lnTo>
                  <a:lnTo>
                    <a:pt x="342" y="1345"/>
                  </a:lnTo>
                  <a:lnTo>
                    <a:pt x="342" y="1343"/>
                  </a:lnTo>
                  <a:lnTo>
                    <a:pt x="343" y="1340"/>
                  </a:lnTo>
                  <a:lnTo>
                    <a:pt x="344" y="1338"/>
                  </a:lnTo>
                  <a:lnTo>
                    <a:pt x="346" y="1337"/>
                  </a:lnTo>
                  <a:lnTo>
                    <a:pt x="346" y="1335"/>
                  </a:lnTo>
                  <a:lnTo>
                    <a:pt x="347" y="1333"/>
                  </a:lnTo>
                  <a:lnTo>
                    <a:pt x="348" y="1330"/>
                  </a:lnTo>
                  <a:lnTo>
                    <a:pt x="349" y="1329"/>
                  </a:lnTo>
                  <a:lnTo>
                    <a:pt x="349" y="1327"/>
                  </a:lnTo>
                  <a:lnTo>
                    <a:pt x="351" y="1325"/>
                  </a:lnTo>
                  <a:lnTo>
                    <a:pt x="352" y="1324"/>
                  </a:lnTo>
                  <a:lnTo>
                    <a:pt x="353" y="1324"/>
                  </a:lnTo>
                  <a:lnTo>
                    <a:pt x="353" y="1325"/>
                  </a:lnTo>
                  <a:lnTo>
                    <a:pt x="354" y="1328"/>
                  </a:lnTo>
                  <a:lnTo>
                    <a:pt x="355" y="1329"/>
                  </a:lnTo>
                  <a:lnTo>
                    <a:pt x="357" y="1330"/>
                  </a:lnTo>
                  <a:lnTo>
                    <a:pt x="357" y="1332"/>
                  </a:lnTo>
                  <a:lnTo>
                    <a:pt x="358" y="1332"/>
                  </a:lnTo>
                  <a:lnTo>
                    <a:pt x="359" y="1329"/>
                  </a:lnTo>
                  <a:lnTo>
                    <a:pt x="360" y="1325"/>
                  </a:lnTo>
                  <a:lnTo>
                    <a:pt x="360" y="1319"/>
                  </a:lnTo>
                  <a:lnTo>
                    <a:pt x="362" y="1310"/>
                  </a:lnTo>
                  <a:lnTo>
                    <a:pt x="363" y="1299"/>
                  </a:lnTo>
                  <a:lnTo>
                    <a:pt x="364" y="1288"/>
                  </a:lnTo>
                  <a:lnTo>
                    <a:pt x="364" y="1278"/>
                  </a:lnTo>
                  <a:lnTo>
                    <a:pt x="365" y="1274"/>
                  </a:lnTo>
                  <a:lnTo>
                    <a:pt x="367" y="1278"/>
                  </a:lnTo>
                  <a:lnTo>
                    <a:pt x="368" y="1286"/>
                  </a:lnTo>
                  <a:lnTo>
                    <a:pt x="368" y="1296"/>
                  </a:lnTo>
                  <a:lnTo>
                    <a:pt x="369" y="1304"/>
                  </a:lnTo>
                  <a:lnTo>
                    <a:pt x="370" y="1309"/>
                  </a:lnTo>
                  <a:lnTo>
                    <a:pt x="372" y="1312"/>
                  </a:lnTo>
                  <a:lnTo>
                    <a:pt x="372" y="1313"/>
                  </a:lnTo>
                  <a:lnTo>
                    <a:pt x="373" y="1313"/>
                  </a:lnTo>
                  <a:lnTo>
                    <a:pt x="374" y="1314"/>
                  </a:lnTo>
                  <a:lnTo>
                    <a:pt x="375" y="1317"/>
                  </a:lnTo>
                  <a:lnTo>
                    <a:pt x="375" y="1319"/>
                  </a:lnTo>
                  <a:lnTo>
                    <a:pt x="377" y="1323"/>
                  </a:lnTo>
                  <a:lnTo>
                    <a:pt x="378" y="1324"/>
                  </a:lnTo>
                  <a:lnTo>
                    <a:pt x="379" y="1324"/>
                  </a:lnTo>
                  <a:lnTo>
                    <a:pt x="379" y="1320"/>
                  </a:lnTo>
                  <a:lnTo>
                    <a:pt x="380" y="1313"/>
                  </a:lnTo>
                  <a:lnTo>
                    <a:pt x="382" y="1305"/>
                  </a:lnTo>
                  <a:lnTo>
                    <a:pt x="383" y="1303"/>
                  </a:lnTo>
                  <a:lnTo>
                    <a:pt x="383" y="1308"/>
                  </a:lnTo>
                  <a:lnTo>
                    <a:pt x="384" y="1314"/>
                  </a:lnTo>
                  <a:lnTo>
                    <a:pt x="385" y="1319"/>
                  </a:lnTo>
                  <a:lnTo>
                    <a:pt x="387" y="1319"/>
                  </a:lnTo>
                  <a:lnTo>
                    <a:pt x="387" y="1310"/>
                  </a:lnTo>
                  <a:lnTo>
                    <a:pt x="388" y="1297"/>
                  </a:lnTo>
                  <a:lnTo>
                    <a:pt x="389" y="1283"/>
                  </a:lnTo>
                  <a:lnTo>
                    <a:pt x="390" y="1282"/>
                  </a:lnTo>
                  <a:lnTo>
                    <a:pt x="390" y="1293"/>
                  </a:lnTo>
                  <a:lnTo>
                    <a:pt x="391" y="1310"/>
                  </a:lnTo>
                  <a:lnTo>
                    <a:pt x="393" y="1323"/>
                  </a:lnTo>
                  <a:lnTo>
                    <a:pt x="394" y="1328"/>
                  </a:lnTo>
                  <a:lnTo>
                    <a:pt x="395" y="1330"/>
                  </a:lnTo>
                  <a:lnTo>
                    <a:pt x="395" y="1329"/>
                  </a:lnTo>
                  <a:lnTo>
                    <a:pt x="396" y="1328"/>
                  </a:lnTo>
                  <a:lnTo>
                    <a:pt x="398" y="1328"/>
                  </a:lnTo>
                  <a:lnTo>
                    <a:pt x="399" y="1327"/>
                  </a:lnTo>
                  <a:lnTo>
                    <a:pt x="399" y="1324"/>
                  </a:lnTo>
                  <a:lnTo>
                    <a:pt x="400" y="1323"/>
                  </a:lnTo>
                  <a:lnTo>
                    <a:pt x="401" y="1322"/>
                  </a:lnTo>
                  <a:lnTo>
                    <a:pt x="403" y="1320"/>
                  </a:lnTo>
                  <a:lnTo>
                    <a:pt x="403" y="1319"/>
                  </a:lnTo>
                  <a:lnTo>
                    <a:pt x="404" y="1318"/>
                  </a:lnTo>
                  <a:lnTo>
                    <a:pt x="405" y="1317"/>
                  </a:lnTo>
                  <a:lnTo>
                    <a:pt x="406" y="1314"/>
                  </a:lnTo>
                  <a:lnTo>
                    <a:pt x="406" y="1313"/>
                  </a:lnTo>
                  <a:lnTo>
                    <a:pt x="408" y="1312"/>
                  </a:lnTo>
                  <a:lnTo>
                    <a:pt x="409" y="1310"/>
                  </a:lnTo>
                  <a:lnTo>
                    <a:pt x="410" y="1308"/>
                  </a:lnTo>
                  <a:lnTo>
                    <a:pt x="410" y="1305"/>
                  </a:lnTo>
                  <a:lnTo>
                    <a:pt x="411" y="1302"/>
                  </a:lnTo>
                  <a:lnTo>
                    <a:pt x="413" y="1299"/>
                  </a:lnTo>
                  <a:lnTo>
                    <a:pt x="414" y="1297"/>
                  </a:lnTo>
                  <a:lnTo>
                    <a:pt x="414" y="1296"/>
                  </a:lnTo>
                  <a:lnTo>
                    <a:pt x="415" y="1296"/>
                  </a:lnTo>
                  <a:lnTo>
                    <a:pt x="416" y="1294"/>
                  </a:lnTo>
                  <a:lnTo>
                    <a:pt x="418" y="1293"/>
                  </a:lnTo>
                  <a:lnTo>
                    <a:pt x="418" y="1289"/>
                  </a:lnTo>
                  <a:lnTo>
                    <a:pt x="419" y="1286"/>
                  </a:lnTo>
                  <a:lnTo>
                    <a:pt x="420" y="1279"/>
                  </a:lnTo>
                  <a:lnTo>
                    <a:pt x="421" y="1273"/>
                  </a:lnTo>
                  <a:lnTo>
                    <a:pt x="421" y="1266"/>
                  </a:lnTo>
                  <a:lnTo>
                    <a:pt x="423" y="1258"/>
                  </a:lnTo>
                  <a:lnTo>
                    <a:pt x="424" y="1252"/>
                  </a:lnTo>
                  <a:lnTo>
                    <a:pt x="425" y="1246"/>
                  </a:lnTo>
                  <a:lnTo>
                    <a:pt x="425" y="1230"/>
                  </a:lnTo>
                  <a:lnTo>
                    <a:pt x="426" y="1180"/>
                  </a:lnTo>
                  <a:lnTo>
                    <a:pt x="427" y="1082"/>
                  </a:lnTo>
                  <a:lnTo>
                    <a:pt x="429" y="966"/>
                  </a:lnTo>
                  <a:lnTo>
                    <a:pt x="429" y="897"/>
                  </a:lnTo>
                  <a:lnTo>
                    <a:pt x="430" y="916"/>
                  </a:lnTo>
                  <a:lnTo>
                    <a:pt x="431" y="1005"/>
                  </a:lnTo>
                  <a:lnTo>
                    <a:pt x="432" y="1114"/>
                  </a:lnTo>
                  <a:lnTo>
                    <a:pt x="432" y="1205"/>
                  </a:lnTo>
                  <a:lnTo>
                    <a:pt x="434" y="1267"/>
                  </a:lnTo>
                  <a:lnTo>
                    <a:pt x="435" y="1308"/>
                  </a:lnTo>
                  <a:lnTo>
                    <a:pt x="436" y="1327"/>
                  </a:lnTo>
                  <a:lnTo>
                    <a:pt x="436" y="1333"/>
                  </a:lnTo>
                  <a:lnTo>
                    <a:pt x="437" y="1334"/>
                  </a:lnTo>
                  <a:lnTo>
                    <a:pt x="439" y="1333"/>
                  </a:lnTo>
                  <a:lnTo>
                    <a:pt x="440" y="1330"/>
                  </a:lnTo>
                  <a:lnTo>
                    <a:pt x="440" y="1328"/>
                  </a:lnTo>
                  <a:lnTo>
                    <a:pt x="441" y="1324"/>
                  </a:lnTo>
                  <a:lnTo>
                    <a:pt x="442" y="1320"/>
                  </a:lnTo>
                  <a:lnTo>
                    <a:pt x="444" y="1317"/>
                  </a:lnTo>
                  <a:lnTo>
                    <a:pt x="444" y="1313"/>
                  </a:lnTo>
                  <a:lnTo>
                    <a:pt x="445" y="1309"/>
                  </a:lnTo>
                  <a:lnTo>
                    <a:pt x="446" y="1305"/>
                  </a:lnTo>
                  <a:lnTo>
                    <a:pt x="447" y="1302"/>
                  </a:lnTo>
                  <a:lnTo>
                    <a:pt x="449" y="1299"/>
                  </a:lnTo>
                  <a:lnTo>
                    <a:pt x="449" y="1298"/>
                  </a:lnTo>
                  <a:lnTo>
                    <a:pt x="450" y="1296"/>
                  </a:lnTo>
                  <a:lnTo>
                    <a:pt x="451" y="1293"/>
                  </a:lnTo>
                  <a:lnTo>
                    <a:pt x="452" y="1292"/>
                  </a:lnTo>
                  <a:lnTo>
                    <a:pt x="452" y="1289"/>
                  </a:lnTo>
                  <a:lnTo>
                    <a:pt x="454" y="1288"/>
                  </a:lnTo>
                  <a:lnTo>
                    <a:pt x="455" y="1287"/>
                  </a:lnTo>
                  <a:lnTo>
                    <a:pt x="456" y="1286"/>
                  </a:lnTo>
                  <a:lnTo>
                    <a:pt x="456" y="1284"/>
                  </a:lnTo>
                  <a:lnTo>
                    <a:pt x="457" y="1284"/>
                  </a:lnTo>
                  <a:lnTo>
                    <a:pt x="459" y="1282"/>
                  </a:lnTo>
                  <a:lnTo>
                    <a:pt x="460" y="1281"/>
                  </a:lnTo>
                  <a:lnTo>
                    <a:pt x="460" y="1278"/>
                  </a:lnTo>
                  <a:lnTo>
                    <a:pt x="461" y="1274"/>
                  </a:lnTo>
                  <a:lnTo>
                    <a:pt x="462" y="1271"/>
                  </a:lnTo>
                  <a:lnTo>
                    <a:pt x="463" y="1267"/>
                  </a:lnTo>
                  <a:lnTo>
                    <a:pt x="463" y="1263"/>
                  </a:lnTo>
                  <a:lnTo>
                    <a:pt x="465" y="1258"/>
                  </a:lnTo>
                  <a:lnTo>
                    <a:pt x="466" y="1255"/>
                  </a:lnTo>
                  <a:lnTo>
                    <a:pt x="467" y="1250"/>
                  </a:lnTo>
                  <a:lnTo>
                    <a:pt x="467" y="1246"/>
                  </a:lnTo>
                  <a:lnTo>
                    <a:pt x="468" y="1241"/>
                  </a:lnTo>
                  <a:lnTo>
                    <a:pt x="470" y="1236"/>
                  </a:lnTo>
                  <a:lnTo>
                    <a:pt x="471" y="1232"/>
                  </a:lnTo>
                  <a:lnTo>
                    <a:pt x="471" y="1230"/>
                  </a:lnTo>
                  <a:lnTo>
                    <a:pt x="472" y="1227"/>
                  </a:lnTo>
                  <a:lnTo>
                    <a:pt x="473" y="1228"/>
                  </a:lnTo>
                  <a:lnTo>
                    <a:pt x="475" y="1232"/>
                  </a:lnTo>
                  <a:lnTo>
                    <a:pt x="475" y="1238"/>
                  </a:lnTo>
                  <a:lnTo>
                    <a:pt x="476" y="1246"/>
                  </a:lnTo>
                  <a:lnTo>
                    <a:pt x="477" y="1256"/>
                  </a:lnTo>
                  <a:lnTo>
                    <a:pt x="478" y="1266"/>
                  </a:lnTo>
                  <a:lnTo>
                    <a:pt x="478" y="1276"/>
                  </a:lnTo>
                  <a:lnTo>
                    <a:pt x="480" y="1286"/>
                  </a:lnTo>
                  <a:lnTo>
                    <a:pt x="481" y="1293"/>
                  </a:lnTo>
                  <a:lnTo>
                    <a:pt x="482" y="1298"/>
                  </a:lnTo>
                  <a:lnTo>
                    <a:pt x="482" y="1302"/>
                  </a:lnTo>
                  <a:lnTo>
                    <a:pt x="483" y="1304"/>
                  </a:lnTo>
                  <a:lnTo>
                    <a:pt x="485" y="1305"/>
                  </a:lnTo>
                  <a:lnTo>
                    <a:pt x="486" y="1307"/>
                  </a:lnTo>
                  <a:lnTo>
                    <a:pt x="486" y="1309"/>
                  </a:lnTo>
                  <a:lnTo>
                    <a:pt x="487" y="1310"/>
                  </a:lnTo>
                  <a:lnTo>
                    <a:pt x="488" y="1314"/>
                  </a:lnTo>
                  <a:lnTo>
                    <a:pt x="490" y="1317"/>
                  </a:lnTo>
                  <a:lnTo>
                    <a:pt x="490" y="1319"/>
                  </a:lnTo>
                  <a:lnTo>
                    <a:pt x="491" y="1323"/>
                  </a:lnTo>
                  <a:lnTo>
                    <a:pt x="492" y="1325"/>
                  </a:lnTo>
                  <a:lnTo>
                    <a:pt x="493" y="1327"/>
                  </a:lnTo>
                  <a:lnTo>
                    <a:pt x="493" y="1329"/>
                  </a:lnTo>
                  <a:lnTo>
                    <a:pt x="495" y="1330"/>
                  </a:lnTo>
                  <a:lnTo>
                    <a:pt x="496" y="1330"/>
                  </a:lnTo>
                  <a:lnTo>
                    <a:pt x="497" y="1332"/>
                  </a:lnTo>
                  <a:lnTo>
                    <a:pt x="497" y="1330"/>
                  </a:lnTo>
                  <a:lnTo>
                    <a:pt x="498" y="1329"/>
                  </a:lnTo>
                  <a:lnTo>
                    <a:pt x="499" y="1327"/>
                  </a:lnTo>
                  <a:lnTo>
                    <a:pt x="501" y="1320"/>
                  </a:lnTo>
                  <a:lnTo>
                    <a:pt x="501" y="1312"/>
                  </a:lnTo>
                  <a:lnTo>
                    <a:pt x="502" y="1297"/>
                  </a:lnTo>
                  <a:lnTo>
                    <a:pt x="503" y="1279"/>
                  </a:lnTo>
                  <a:lnTo>
                    <a:pt x="504" y="1261"/>
                  </a:lnTo>
                  <a:lnTo>
                    <a:pt x="506" y="1242"/>
                  </a:lnTo>
                  <a:lnTo>
                    <a:pt x="506" y="1232"/>
                  </a:lnTo>
                  <a:lnTo>
                    <a:pt x="507" y="1220"/>
                  </a:lnTo>
                  <a:lnTo>
                    <a:pt x="508" y="1216"/>
                  </a:lnTo>
                  <a:lnTo>
                    <a:pt x="509" y="1219"/>
                  </a:lnTo>
                  <a:lnTo>
                    <a:pt x="509" y="1227"/>
                  </a:lnTo>
                  <a:lnTo>
                    <a:pt x="511" y="1240"/>
                  </a:lnTo>
                  <a:lnTo>
                    <a:pt x="512" y="1255"/>
                  </a:lnTo>
                  <a:lnTo>
                    <a:pt x="513" y="1271"/>
                  </a:lnTo>
                  <a:lnTo>
                    <a:pt x="513" y="1284"/>
                  </a:lnTo>
                  <a:lnTo>
                    <a:pt x="514" y="1297"/>
                  </a:lnTo>
                  <a:lnTo>
                    <a:pt x="516" y="1307"/>
                  </a:lnTo>
                  <a:lnTo>
                    <a:pt x="517" y="1314"/>
                  </a:lnTo>
                  <a:lnTo>
                    <a:pt x="517" y="1319"/>
                  </a:lnTo>
                  <a:lnTo>
                    <a:pt x="518" y="1323"/>
                  </a:lnTo>
                  <a:lnTo>
                    <a:pt x="519" y="1325"/>
                  </a:lnTo>
                  <a:lnTo>
                    <a:pt x="521" y="1327"/>
                  </a:lnTo>
                  <a:lnTo>
                    <a:pt x="521" y="1327"/>
                  </a:lnTo>
                  <a:lnTo>
                    <a:pt x="522" y="1328"/>
                  </a:lnTo>
                  <a:lnTo>
                    <a:pt x="523" y="1328"/>
                  </a:lnTo>
                  <a:lnTo>
                    <a:pt x="524" y="1328"/>
                  </a:lnTo>
                  <a:lnTo>
                    <a:pt x="524" y="1329"/>
                  </a:lnTo>
                  <a:lnTo>
                    <a:pt x="526" y="1329"/>
                  </a:lnTo>
                  <a:lnTo>
                    <a:pt x="527" y="1330"/>
                  </a:lnTo>
                  <a:lnTo>
                    <a:pt x="528" y="1330"/>
                  </a:lnTo>
                  <a:lnTo>
                    <a:pt x="528" y="1330"/>
                  </a:lnTo>
                  <a:lnTo>
                    <a:pt x="529" y="1332"/>
                  </a:lnTo>
                  <a:lnTo>
                    <a:pt x="531" y="1332"/>
                  </a:lnTo>
                  <a:lnTo>
                    <a:pt x="532" y="1332"/>
                  </a:lnTo>
                  <a:lnTo>
                    <a:pt x="532" y="1330"/>
                  </a:lnTo>
                  <a:lnTo>
                    <a:pt x="533" y="1329"/>
                  </a:lnTo>
                  <a:lnTo>
                    <a:pt x="534" y="1328"/>
                  </a:lnTo>
                  <a:lnTo>
                    <a:pt x="535" y="1327"/>
                  </a:lnTo>
                  <a:lnTo>
                    <a:pt x="535" y="1325"/>
                  </a:lnTo>
                  <a:lnTo>
                    <a:pt x="537" y="1325"/>
                  </a:lnTo>
                  <a:lnTo>
                    <a:pt x="538" y="1324"/>
                  </a:lnTo>
                  <a:lnTo>
                    <a:pt x="539" y="1325"/>
                  </a:lnTo>
                  <a:lnTo>
                    <a:pt x="539" y="1327"/>
                  </a:lnTo>
                  <a:lnTo>
                    <a:pt x="540" y="1328"/>
                  </a:lnTo>
                  <a:lnTo>
                    <a:pt x="542" y="1329"/>
                  </a:lnTo>
                  <a:lnTo>
                    <a:pt x="543" y="1329"/>
                  </a:lnTo>
                  <a:lnTo>
                    <a:pt x="543" y="1329"/>
                  </a:lnTo>
                  <a:lnTo>
                    <a:pt x="544" y="1329"/>
                  </a:lnTo>
                  <a:lnTo>
                    <a:pt x="545" y="1329"/>
                  </a:lnTo>
                  <a:lnTo>
                    <a:pt x="547" y="1329"/>
                  </a:lnTo>
                  <a:lnTo>
                    <a:pt x="547" y="1329"/>
                  </a:lnTo>
                  <a:lnTo>
                    <a:pt x="548" y="1329"/>
                  </a:lnTo>
                  <a:lnTo>
                    <a:pt x="549" y="1329"/>
                  </a:lnTo>
                  <a:lnTo>
                    <a:pt x="550" y="1330"/>
                  </a:lnTo>
                  <a:lnTo>
                    <a:pt x="550" y="1330"/>
                  </a:lnTo>
                  <a:lnTo>
                    <a:pt x="552" y="1330"/>
                  </a:lnTo>
                  <a:lnTo>
                    <a:pt x="553" y="1332"/>
                  </a:lnTo>
                  <a:lnTo>
                    <a:pt x="554" y="1332"/>
                  </a:lnTo>
                  <a:lnTo>
                    <a:pt x="554" y="1332"/>
                  </a:lnTo>
                  <a:lnTo>
                    <a:pt x="555" y="1332"/>
                  </a:lnTo>
                  <a:lnTo>
                    <a:pt x="557" y="1332"/>
                  </a:lnTo>
                  <a:lnTo>
                    <a:pt x="558" y="1332"/>
                  </a:lnTo>
                  <a:lnTo>
                    <a:pt x="558" y="1332"/>
                  </a:lnTo>
                  <a:lnTo>
                    <a:pt x="559" y="1332"/>
                  </a:lnTo>
                  <a:lnTo>
                    <a:pt x="560" y="1332"/>
                  </a:lnTo>
                  <a:lnTo>
                    <a:pt x="562" y="1332"/>
                  </a:lnTo>
                  <a:lnTo>
                    <a:pt x="563" y="1333"/>
                  </a:lnTo>
                  <a:lnTo>
                    <a:pt x="563" y="1333"/>
                  </a:lnTo>
                  <a:lnTo>
                    <a:pt x="564" y="1333"/>
                  </a:lnTo>
                  <a:lnTo>
                    <a:pt x="565" y="1334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68" y="1334"/>
                  </a:lnTo>
                  <a:lnTo>
                    <a:pt x="569" y="1334"/>
                  </a:lnTo>
                  <a:lnTo>
                    <a:pt x="570" y="1334"/>
                  </a:lnTo>
                  <a:lnTo>
                    <a:pt x="570" y="1334"/>
                  </a:lnTo>
                  <a:lnTo>
                    <a:pt x="571" y="1334"/>
                  </a:lnTo>
                  <a:lnTo>
                    <a:pt x="573" y="1334"/>
                  </a:lnTo>
                  <a:lnTo>
                    <a:pt x="574" y="1334"/>
                  </a:lnTo>
                  <a:lnTo>
                    <a:pt x="574" y="1333"/>
                  </a:lnTo>
                  <a:lnTo>
                    <a:pt x="575" y="1333"/>
                  </a:lnTo>
                  <a:lnTo>
                    <a:pt x="576" y="1333"/>
                  </a:lnTo>
                  <a:lnTo>
                    <a:pt x="578" y="1333"/>
                  </a:lnTo>
                  <a:lnTo>
                    <a:pt x="578" y="1333"/>
                  </a:lnTo>
                  <a:lnTo>
                    <a:pt x="579" y="1332"/>
                  </a:lnTo>
                  <a:lnTo>
                    <a:pt x="580" y="1332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83" y="1332"/>
                  </a:lnTo>
                  <a:lnTo>
                    <a:pt x="584" y="1332"/>
                  </a:lnTo>
                  <a:lnTo>
                    <a:pt x="585" y="1332"/>
                  </a:lnTo>
                  <a:lnTo>
                    <a:pt x="585" y="1332"/>
                  </a:lnTo>
                  <a:lnTo>
                    <a:pt x="586" y="1332"/>
                  </a:lnTo>
                  <a:lnTo>
                    <a:pt x="588" y="1332"/>
                  </a:lnTo>
                  <a:lnTo>
                    <a:pt x="589" y="1332"/>
                  </a:lnTo>
                  <a:lnTo>
                    <a:pt x="589" y="1332"/>
                  </a:lnTo>
                  <a:lnTo>
                    <a:pt x="590" y="1332"/>
                  </a:lnTo>
                  <a:lnTo>
                    <a:pt x="591" y="1332"/>
                  </a:lnTo>
                  <a:lnTo>
                    <a:pt x="593" y="1330"/>
                  </a:lnTo>
                  <a:lnTo>
                    <a:pt x="593" y="1330"/>
                  </a:lnTo>
                  <a:lnTo>
                    <a:pt x="594" y="1330"/>
                  </a:lnTo>
                  <a:lnTo>
                    <a:pt x="595" y="1330"/>
                  </a:lnTo>
                  <a:lnTo>
                    <a:pt x="596" y="1330"/>
                  </a:lnTo>
                  <a:lnTo>
                    <a:pt x="596" y="1330"/>
                  </a:lnTo>
                  <a:lnTo>
                    <a:pt x="598" y="1330"/>
                  </a:lnTo>
                  <a:lnTo>
                    <a:pt x="599" y="1330"/>
                  </a:lnTo>
                  <a:lnTo>
                    <a:pt x="600" y="1332"/>
                  </a:lnTo>
                  <a:lnTo>
                    <a:pt x="600" y="1332"/>
                  </a:lnTo>
                  <a:lnTo>
                    <a:pt x="601" y="1332"/>
                  </a:lnTo>
                  <a:lnTo>
                    <a:pt x="603" y="1333"/>
                  </a:lnTo>
                  <a:lnTo>
                    <a:pt x="604" y="1333"/>
                  </a:lnTo>
                  <a:lnTo>
                    <a:pt x="604" y="1333"/>
                  </a:lnTo>
                  <a:lnTo>
                    <a:pt x="605" y="1333"/>
                  </a:lnTo>
                  <a:lnTo>
                    <a:pt x="606" y="1333"/>
                  </a:lnTo>
                  <a:lnTo>
                    <a:pt x="607" y="1333"/>
                  </a:lnTo>
                  <a:lnTo>
                    <a:pt x="607" y="1333"/>
                  </a:lnTo>
                  <a:lnTo>
                    <a:pt x="609" y="1333"/>
                  </a:lnTo>
                  <a:lnTo>
                    <a:pt x="610" y="1333"/>
                  </a:lnTo>
                  <a:lnTo>
                    <a:pt x="611" y="1333"/>
                  </a:lnTo>
                  <a:lnTo>
                    <a:pt x="611" y="1333"/>
                  </a:lnTo>
                  <a:lnTo>
                    <a:pt x="612" y="1333"/>
                  </a:lnTo>
                  <a:lnTo>
                    <a:pt x="614" y="1333"/>
                  </a:lnTo>
                  <a:lnTo>
                    <a:pt x="615" y="1332"/>
                  </a:lnTo>
                  <a:lnTo>
                    <a:pt x="616" y="1332"/>
                  </a:lnTo>
                  <a:lnTo>
                    <a:pt x="616" y="1332"/>
                  </a:lnTo>
                  <a:lnTo>
                    <a:pt x="617" y="1330"/>
                  </a:lnTo>
                  <a:lnTo>
                    <a:pt x="619" y="1329"/>
                  </a:lnTo>
                  <a:lnTo>
                    <a:pt x="620" y="1328"/>
                  </a:lnTo>
                  <a:lnTo>
                    <a:pt x="620" y="1325"/>
                  </a:lnTo>
                  <a:lnTo>
                    <a:pt x="621" y="1323"/>
                  </a:lnTo>
                  <a:lnTo>
                    <a:pt x="622" y="1320"/>
                  </a:lnTo>
                  <a:lnTo>
                    <a:pt x="624" y="1318"/>
                  </a:lnTo>
                  <a:lnTo>
                    <a:pt x="624" y="1315"/>
                  </a:lnTo>
                  <a:lnTo>
                    <a:pt x="625" y="1315"/>
                  </a:lnTo>
                  <a:lnTo>
                    <a:pt x="626" y="1315"/>
                  </a:lnTo>
                  <a:lnTo>
                    <a:pt x="627" y="1317"/>
                  </a:lnTo>
                  <a:lnTo>
                    <a:pt x="627" y="1318"/>
                  </a:lnTo>
                  <a:lnTo>
                    <a:pt x="629" y="1318"/>
                  </a:lnTo>
                  <a:lnTo>
                    <a:pt x="630" y="1318"/>
                  </a:lnTo>
                  <a:lnTo>
                    <a:pt x="631" y="1318"/>
                  </a:lnTo>
                  <a:lnTo>
                    <a:pt x="631" y="1315"/>
                  </a:lnTo>
                  <a:lnTo>
                    <a:pt x="632" y="1314"/>
                  </a:lnTo>
                  <a:lnTo>
                    <a:pt x="634" y="1312"/>
                  </a:lnTo>
                  <a:lnTo>
                    <a:pt x="635" y="1310"/>
                  </a:lnTo>
                  <a:lnTo>
                    <a:pt x="635" y="1312"/>
                  </a:lnTo>
                  <a:lnTo>
                    <a:pt x="636" y="1313"/>
                  </a:lnTo>
                  <a:lnTo>
                    <a:pt x="637" y="1315"/>
                  </a:lnTo>
                  <a:lnTo>
                    <a:pt x="638" y="1319"/>
                  </a:lnTo>
                  <a:lnTo>
                    <a:pt x="638" y="1323"/>
                  </a:lnTo>
                  <a:lnTo>
                    <a:pt x="640" y="1325"/>
                  </a:lnTo>
                  <a:lnTo>
                    <a:pt x="641" y="1328"/>
                  </a:lnTo>
                  <a:lnTo>
                    <a:pt x="642" y="1330"/>
                  </a:lnTo>
                  <a:lnTo>
                    <a:pt x="642" y="1332"/>
                  </a:lnTo>
                  <a:lnTo>
                    <a:pt x="643" y="1332"/>
                  </a:lnTo>
                  <a:lnTo>
                    <a:pt x="645" y="1333"/>
                  </a:lnTo>
                  <a:lnTo>
                    <a:pt x="646" y="1333"/>
                  </a:lnTo>
                  <a:lnTo>
                    <a:pt x="646" y="1333"/>
                  </a:lnTo>
                  <a:lnTo>
                    <a:pt x="647" y="1332"/>
                  </a:lnTo>
                  <a:lnTo>
                    <a:pt x="648" y="1330"/>
                  </a:lnTo>
                  <a:lnTo>
                    <a:pt x="650" y="1327"/>
                  </a:lnTo>
                  <a:lnTo>
                    <a:pt x="650" y="1322"/>
                  </a:lnTo>
                  <a:lnTo>
                    <a:pt x="651" y="1313"/>
                  </a:lnTo>
                  <a:lnTo>
                    <a:pt x="652" y="1304"/>
                  </a:lnTo>
                  <a:lnTo>
                    <a:pt x="653" y="1293"/>
                  </a:lnTo>
                  <a:lnTo>
                    <a:pt x="653" y="1282"/>
                  </a:lnTo>
                  <a:lnTo>
                    <a:pt x="655" y="1274"/>
                  </a:lnTo>
                  <a:lnTo>
                    <a:pt x="656" y="1269"/>
                  </a:lnTo>
                  <a:lnTo>
                    <a:pt x="657" y="1269"/>
                  </a:lnTo>
                  <a:lnTo>
                    <a:pt x="657" y="1273"/>
                  </a:lnTo>
                  <a:lnTo>
                    <a:pt x="658" y="1279"/>
                  </a:lnTo>
                  <a:lnTo>
                    <a:pt x="660" y="1288"/>
                  </a:lnTo>
                  <a:lnTo>
                    <a:pt x="661" y="1296"/>
                  </a:lnTo>
                  <a:lnTo>
                    <a:pt x="661" y="1303"/>
                  </a:lnTo>
                  <a:lnTo>
                    <a:pt x="662" y="1309"/>
                  </a:lnTo>
                  <a:lnTo>
                    <a:pt x="663" y="1314"/>
                  </a:lnTo>
                  <a:lnTo>
                    <a:pt x="665" y="1317"/>
                  </a:lnTo>
                  <a:lnTo>
                    <a:pt x="665" y="1319"/>
                  </a:lnTo>
                  <a:lnTo>
                    <a:pt x="666" y="1322"/>
                  </a:lnTo>
                  <a:lnTo>
                    <a:pt x="667" y="1322"/>
                  </a:lnTo>
                  <a:lnTo>
                    <a:pt x="668" y="1323"/>
                  </a:lnTo>
                  <a:lnTo>
                    <a:pt x="668" y="1323"/>
                  </a:lnTo>
                  <a:lnTo>
                    <a:pt x="670" y="1324"/>
                  </a:lnTo>
                  <a:lnTo>
                    <a:pt x="671" y="1324"/>
                  </a:lnTo>
                  <a:lnTo>
                    <a:pt x="672" y="1325"/>
                  </a:lnTo>
                  <a:lnTo>
                    <a:pt x="673" y="1327"/>
                  </a:lnTo>
                  <a:lnTo>
                    <a:pt x="673" y="1327"/>
                  </a:lnTo>
                  <a:lnTo>
                    <a:pt x="674" y="1328"/>
                  </a:lnTo>
                  <a:lnTo>
                    <a:pt x="676" y="1328"/>
                  </a:lnTo>
                  <a:lnTo>
                    <a:pt x="677" y="1329"/>
                  </a:lnTo>
                  <a:lnTo>
                    <a:pt x="677" y="1329"/>
                  </a:lnTo>
                  <a:lnTo>
                    <a:pt x="678" y="1330"/>
                  </a:lnTo>
                  <a:lnTo>
                    <a:pt x="679" y="1330"/>
                  </a:lnTo>
                  <a:lnTo>
                    <a:pt x="681" y="1330"/>
                  </a:lnTo>
                  <a:lnTo>
                    <a:pt x="681" y="1332"/>
                  </a:lnTo>
                  <a:lnTo>
                    <a:pt x="682" y="1332"/>
                  </a:lnTo>
                  <a:lnTo>
                    <a:pt x="683" y="1333"/>
                  </a:lnTo>
                  <a:lnTo>
                    <a:pt x="684" y="1333"/>
                  </a:lnTo>
                  <a:lnTo>
                    <a:pt x="684" y="1333"/>
                  </a:lnTo>
                  <a:lnTo>
                    <a:pt x="686" y="1333"/>
                  </a:lnTo>
                  <a:lnTo>
                    <a:pt x="687" y="1333"/>
                  </a:lnTo>
                  <a:lnTo>
                    <a:pt x="688" y="1332"/>
                  </a:lnTo>
                  <a:lnTo>
                    <a:pt x="688" y="1332"/>
                  </a:lnTo>
                  <a:lnTo>
                    <a:pt x="689" y="1330"/>
                  </a:lnTo>
                  <a:lnTo>
                    <a:pt x="691" y="1330"/>
                  </a:lnTo>
                  <a:lnTo>
                    <a:pt x="692" y="1329"/>
                  </a:lnTo>
                  <a:lnTo>
                    <a:pt x="692" y="1329"/>
                  </a:lnTo>
                  <a:lnTo>
                    <a:pt x="693" y="1328"/>
                  </a:lnTo>
                  <a:lnTo>
                    <a:pt x="694" y="1327"/>
                  </a:lnTo>
                  <a:lnTo>
                    <a:pt x="696" y="1325"/>
                  </a:lnTo>
                  <a:lnTo>
                    <a:pt x="696" y="1324"/>
                  </a:lnTo>
                  <a:lnTo>
                    <a:pt x="697" y="1323"/>
                  </a:lnTo>
                  <a:lnTo>
                    <a:pt x="698" y="1322"/>
                  </a:lnTo>
                  <a:lnTo>
                    <a:pt x="699" y="1322"/>
                  </a:lnTo>
                  <a:lnTo>
                    <a:pt x="699" y="1322"/>
                  </a:lnTo>
                  <a:lnTo>
                    <a:pt x="701" y="1323"/>
                  </a:lnTo>
                  <a:lnTo>
                    <a:pt x="702" y="1323"/>
                  </a:lnTo>
                  <a:lnTo>
                    <a:pt x="703" y="1324"/>
                  </a:lnTo>
                  <a:lnTo>
                    <a:pt x="703" y="1325"/>
                  </a:lnTo>
                  <a:lnTo>
                    <a:pt x="704" y="1327"/>
                  </a:lnTo>
                  <a:lnTo>
                    <a:pt x="706" y="1327"/>
                  </a:lnTo>
                  <a:lnTo>
                    <a:pt x="707" y="1328"/>
                  </a:lnTo>
                  <a:lnTo>
                    <a:pt x="707" y="1328"/>
                  </a:lnTo>
                  <a:lnTo>
                    <a:pt x="708" y="1329"/>
                  </a:lnTo>
                  <a:lnTo>
                    <a:pt x="709" y="1330"/>
                  </a:lnTo>
                  <a:lnTo>
                    <a:pt x="710" y="1330"/>
                  </a:lnTo>
                  <a:lnTo>
                    <a:pt x="710" y="1332"/>
                  </a:lnTo>
                  <a:lnTo>
                    <a:pt x="712" y="1332"/>
                  </a:lnTo>
                  <a:lnTo>
                    <a:pt x="713" y="1333"/>
                  </a:lnTo>
                  <a:lnTo>
                    <a:pt x="714" y="1333"/>
                  </a:lnTo>
                  <a:lnTo>
                    <a:pt x="714" y="1333"/>
                  </a:lnTo>
                  <a:lnTo>
                    <a:pt x="715" y="1333"/>
                  </a:lnTo>
                  <a:lnTo>
                    <a:pt x="717" y="1332"/>
                  </a:lnTo>
                  <a:lnTo>
                    <a:pt x="718" y="1332"/>
                  </a:lnTo>
                  <a:lnTo>
                    <a:pt x="718" y="1332"/>
                  </a:lnTo>
                  <a:lnTo>
                    <a:pt x="719" y="1330"/>
                  </a:lnTo>
                  <a:lnTo>
                    <a:pt x="720" y="1330"/>
                  </a:lnTo>
                  <a:lnTo>
                    <a:pt x="722" y="1329"/>
                  </a:lnTo>
                  <a:lnTo>
                    <a:pt x="722" y="1329"/>
                  </a:lnTo>
                  <a:lnTo>
                    <a:pt x="723" y="1329"/>
                  </a:lnTo>
                  <a:lnTo>
                    <a:pt x="724" y="1329"/>
                  </a:lnTo>
                  <a:lnTo>
                    <a:pt x="725" y="1329"/>
                  </a:lnTo>
                  <a:lnTo>
                    <a:pt x="725" y="1329"/>
                  </a:lnTo>
                  <a:lnTo>
                    <a:pt x="727" y="1329"/>
                  </a:lnTo>
                  <a:lnTo>
                    <a:pt x="728" y="1328"/>
                  </a:lnTo>
                  <a:lnTo>
                    <a:pt x="729" y="1328"/>
                  </a:lnTo>
                  <a:lnTo>
                    <a:pt x="730" y="1328"/>
                  </a:lnTo>
                  <a:lnTo>
                    <a:pt x="730" y="1327"/>
                  </a:lnTo>
                  <a:lnTo>
                    <a:pt x="732" y="1327"/>
                  </a:lnTo>
                  <a:lnTo>
                    <a:pt x="733" y="1327"/>
                  </a:lnTo>
                  <a:lnTo>
                    <a:pt x="734" y="1327"/>
                  </a:lnTo>
                  <a:lnTo>
                    <a:pt x="734" y="1328"/>
                  </a:lnTo>
                  <a:lnTo>
                    <a:pt x="735" y="1329"/>
                  </a:lnTo>
                  <a:lnTo>
                    <a:pt x="737" y="1329"/>
                  </a:lnTo>
                  <a:lnTo>
                    <a:pt x="738" y="1329"/>
                  </a:lnTo>
                  <a:lnTo>
                    <a:pt x="738" y="1330"/>
                  </a:lnTo>
                  <a:lnTo>
                    <a:pt x="739" y="1329"/>
                  </a:lnTo>
                  <a:lnTo>
                    <a:pt x="740" y="1329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3" y="1328"/>
                  </a:lnTo>
                  <a:lnTo>
                    <a:pt x="744" y="1328"/>
                  </a:lnTo>
                  <a:lnTo>
                    <a:pt x="745" y="1328"/>
                  </a:lnTo>
                  <a:lnTo>
                    <a:pt x="745" y="1328"/>
                  </a:lnTo>
                  <a:lnTo>
                    <a:pt x="746" y="1328"/>
                  </a:lnTo>
                  <a:lnTo>
                    <a:pt x="748" y="1328"/>
                  </a:lnTo>
                  <a:lnTo>
                    <a:pt x="749" y="1328"/>
                  </a:lnTo>
                  <a:lnTo>
                    <a:pt x="749" y="1328"/>
                  </a:lnTo>
                  <a:lnTo>
                    <a:pt x="750" y="1329"/>
                  </a:lnTo>
                  <a:lnTo>
                    <a:pt x="751" y="1330"/>
                  </a:lnTo>
                  <a:lnTo>
                    <a:pt x="753" y="1330"/>
                  </a:lnTo>
                  <a:lnTo>
                    <a:pt x="753" y="1332"/>
                  </a:lnTo>
                  <a:lnTo>
                    <a:pt x="754" y="1333"/>
                  </a:lnTo>
                  <a:lnTo>
                    <a:pt x="755" y="1334"/>
                  </a:lnTo>
                  <a:lnTo>
                    <a:pt x="756" y="1334"/>
                  </a:lnTo>
                  <a:lnTo>
                    <a:pt x="756" y="1334"/>
                  </a:lnTo>
                  <a:lnTo>
                    <a:pt x="758" y="1334"/>
                  </a:lnTo>
                  <a:lnTo>
                    <a:pt x="759" y="1334"/>
                  </a:lnTo>
                  <a:lnTo>
                    <a:pt x="760" y="1333"/>
                  </a:lnTo>
                  <a:lnTo>
                    <a:pt x="760" y="1333"/>
                  </a:lnTo>
                  <a:lnTo>
                    <a:pt x="761" y="1333"/>
                  </a:lnTo>
                  <a:lnTo>
                    <a:pt x="763" y="1333"/>
                  </a:lnTo>
                  <a:lnTo>
                    <a:pt x="764" y="1332"/>
                  </a:lnTo>
                  <a:lnTo>
                    <a:pt x="764" y="1332"/>
                  </a:lnTo>
                  <a:lnTo>
                    <a:pt x="765" y="1332"/>
                  </a:lnTo>
                  <a:lnTo>
                    <a:pt x="766" y="1332"/>
                  </a:lnTo>
                  <a:lnTo>
                    <a:pt x="768" y="1333"/>
                  </a:lnTo>
                  <a:lnTo>
                    <a:pt x="768" y="1333"/>
                  </a:lnTo>
                  <a:lnTo>
                    <a:pt x="769" y="1333"/>
                  </a:lnTo>
                  <a:lnTo>
                    <a:pt x="770" y="1333"/>
                  </a:lnTo>
                  <a:lnTo>
                    <a:pt x="771" y="1334"/>
                  </a:lnTo>
                  <a:lnTo>
                    <a:pt x="771" y="1334"/>
                  </a:lnTo>
                  <a:lnTo>
                    <a:pt x="773" y="1333"/>
                  </a:lnTo>
                  <a:lnTo>
                    <a:pt x="774" y="1333"/>
                  </a:lnTo>
                  <a:lnTo>
                    <a:pt x="775" y="1333"/>
                  </a:lnTo>
                  <a:lnTo>
                    <a:pt x="775" y="1333"/>
                  </a:lnTo>
                  <a:lnTo>
                    <a:pt x="776" y="1332"/>
                  </a:lnTo>
                  <a:lnTo>
                    <a:pt x="778" y="1332"/>
                  </a:lnTo>
                  <a:lnTo>
                    <a:pt x="779" y="1332"/>
                  </a:lnTo>
                  <a:lnTo>
                    <a:pt x="779" y="1332"/>
                  </a:lnTo>
                  <a:lnTo>
                    <a:pt x="780" y="1330"/>
                  </a:lnTo>
                  <a:lnTo>
                    <a:pt x="781" y="1330"/>
                  </a:lnTo>
                  <a:lnTo>
                    <a:pt x="782" y="1330"/>
                  </a:lnTo>
                  <a:lnTo>
                    <a:pt x="782" y="1330"/>
                  </a:lnTo>
                  <a:lnTo>
                    <a:pt x="784" y="1329"/>
                  </a:lnTo>
                  <a:lnTo>
                    <a:pt x="785" y="1328"/>
                  </a:lnTo>
                  <a:lnTo>
                    <a:pt x="786" y="1327"/>
                  </a:lnTo>
                  <a:lnTo>
                    <a:pt x="787" y="1324"/>
                  </a:lnTo>
                  <a:lnTo>
                    <a:pt x="787" y="1320"/>
                  </a:lnTo>
                  <a:lnTo>
                    <a:pt x="789" y="1317"/>
                  </a:lnTo>
                  <a:lnTo>
                    <a:pt x="790" y="1313"/>
                  </a:lnTo>
                  <a:lnTo>
                    <a:pt x="791" y="1309"/>
                  </a:lnTo>
                  <a:lnTo>
                    <a:pt x="791" y="1307"/>
                  </a:lnTo>
                  <a:lnTo>
                    <a:pt x="792" y="1305"/>
                  </a:lnTo>
                  <a:lnTo>
                    <a:pt x="794" y="1305"/>
                  </a:lnTo>
                  <a:lnTo>
                    <a:pt x="795" y="1307"/>
                  </a:lnTo>
                  <a:lnTo>
                    <a:pt x="795" y="1308"/>
                  </a:lnTo>
                  <a:lnTo>
                    <a:pt x="796" y="1312"/>
                  </a:lnTo>
                  <a:lnTo>
                    <a:pt x="797" y="1314"/>
                  </a:lnTo>
                  <a:lnTo>
                    <a:pt x="799" y="1318"/>
                  </a:lnTo>
                  <a:lnTo>
                    <a:pt x="799" y="1322"/>
                  </a:lnTo>
                  <a:lnTo>
                    <a:pt x="800" y="1324"/>
                  </a:lnTo>
                  <a:lnTo>
                    <a:pt x="801" y="1327"/>
                  </a:lnTo>
                  <a:lnTo>
                    <a:pt x="802" y="1329"/>
                  </a:lnTo>
                  <a:lnTo>
                    <a:pt x="802" y="1330"/>
                  </a:lnTo>
                  <a:lnTo>
                    <a:pt x="804" y="1332"/>
                  </a:lnTo>
                  <a:lnTo>
                    <a:pt x="805" y="1332"/>
                  </a:lnTo>
                  <a:lnTo>
                    <a:pt x="806" y="1333"/>
                  </a:lnTo>
                  <a:lnTo>
                    <a:pt x="806" y="1333"/>
                  </a:lnTo>
                  <a:lnTo>
                    <a:pt x="807" y="1333"/>
                  </a:lnTo>
                  <a:lnTo>
                    <a:pt x="809" y="1333"/>
                  </a:lnTo>
                  <a:lnTo>
                    <a:pt x="810" y="1332"/>
                  </a:lnTo>
                  <a:lnTo>
                    <a:pt x="810" y="1332"/>
                  </a:lnTo>
                  <a:lnTo>
                    <a:pt x="811" y="1332"/>
                  </a:lnTo>
                  <a:lnTo>
                    <a:pt x="812" y="1333"/>
                  </a:lnTo>
                  <a:lnTo>
                    <a:pt x="814" y="1333"/>
                  </a:lnTo>
                  <a:lnTo>
                    <a:pt x="814" y="1333"/>
                  </a:lnTo>
                  <a:lnTo>
                    <a:pt x="815" y="1333"/>
                  </a:lnTo>
                  <a:lnTo>
                    <a:pt x="816" y="1333"/>
                  </a:lnTo>
                  <a:lnTo>
                    <a:pt x="817" y="1333"/>
                  </a:lnTo>
                  <a:lnTo>
                    <a:pt x="817" y="1332"/>
                  </a:lnTo>
                  <a:lnTo>
                    <a:pt x="818" y="1332"/>
                  </a:lnTo>
                  <a:lnTo>
                    <a:pt x="820" y="1330"/>
                  </a:lnTo>
                  <a:lnTo>
                    <a:pt x="821" y="1330"/>
                  </a:lnTo>
                  <a:lnTo>
                    <a:pt x="821" y="1329"/>
                  </a:lnTo>
                  <a:lnTo>
                    <a:pt x="822" y="1329"/>
                  </a:lnTo>
                  <a:lnTo>
                    <a:pt x="823" y="1328"/>
                  </a:lnTo>
                  <a:lnTo>
                    <a:pt x="825" y="1328"/>
                  </a:lnTo>
                  <a:lnTo>
                    <a:pt x="825" y="1329"/>
                  </a:lnTo>
                  <a:lnTo>
                    <a:pt x="826" y="1329"/>
                  </a:lnTo>
                  <a:lnTo>
                    <a:pt x="827" y="1329"/>
                  </a:lnTo>
                  <a:lnTo>
                    <a:pt x="828" y="1330"/>
                  </a:lnTo>
                  <a:lnTo>
                    <a:pt x="828" y="1330"/>
                  </a:lnTo>
                  <a:lnTo>
                    <a:pt x="830" y="1330"/>
                  </a:lnTo>
                  <a:lnTo>
                    <a:pt x="831" y="1330"/>
                  </a:lnTo>
                  <a:lnTo>
                    <a:pt x="832" y="1329"/>
                  </a:lnTo>
                  <a:lnTo>
                    <a:pt x="832" y="1329"/>
                  </a:lnTo>
                  <a:lnTo>
                    <a:pt x="833" y="1329"/>
                  </a:lnTo>
                  <a:lnTo>
                    <a:pt x="835" y="1329"/>
                  </a:lnTo>
                  <a:lnTo>
                    <a:pt x="836" y="1329"/>
                  </a:lnTo>
                  <a:lnTo>
                    <a:pt x="836" y="1329"/>
                  </a:lnTo>
                  <a:lnTo>
                    <a:pt x="837" y="1329"/>
                  </a:lnTo>
                  <a:lnTo>
                    <a:pt x="838" y="1330"/>
                  </a:lnTo>
                  <a:lnTo>
                    <a:pt x="840" y="1330"/>
                  </a:lnTo>
                  <a:lnTo>
                    <a:pt x="841" y="1332"/>
                  </a:lnTo>
                  <a:lnTo>
                    <a:pt x="841" y="1333"/>
                  </a:lnTo>
                  <a:lnTo>
                    <a:pt x="842" y="1333"/>
                  </a:lnTo>
                  <a:lnTo>
                    <a:pt x="843" y="1333"/>
                  </a:lnTo>
                  <a:lnTo>
                    <a:pt x="845" y="1334"/>
                  </a:lnTo>
                  <a:lnTo>
                    <a:pt x="845" y="1333"/>
                  </a:lnTo>
                  <a:lnTo>
                    <a:pt x="846" y="1333"/>
                  </a:lnTo>
                  <a:lnTo>
                    <a:pt x="847" y="1333"/>
                  </a:lnTo>
                  <a:lnTo>
                    <a:pt x="848" y="1332"/>
                  </a:lnTo>
                  <a:lnTo>
                    <a:pt x="848" y="1330"/>
                  </a:lnTo>
                  <a:lnTo>
                    <a:pt x="850" y="1329"/>
                  </a:lnTo>
                  <a:lnTo>
                    <a:pt x="851" y="1328"/>
                  </a:lnTo>
                  <a:lnTo>
                    <a:pt x="852" y="1327"/>
                  </a:lnTo>
                  <a:lnTo>
                    <a:pt x="852" y="1327"/>
                  </a:lnTo>
                  <a:lnTo>
                    <a:pt x="853" y="1327"/>
                  </a:lnTo>
                  <a:lnTo>
                    <a:pt x="854" y="1327"/>
                  </a:lnTo>
                  <a:lnTo>
                    <a:pt x="856" y="1328"/>
                  </a:lnTo>
                  <a:lnTo>
                    <a:pt x="856" y="1329"/>
                  </a:lnTo>
                  <a:lnTo>
                    <a:pt x="857" y="1330"/>
                  </a:lnTo>
                  <a:lnTo>
                    <a:pt x="858" y="1330"/>
                  </a:lnTo>
                  <a:lnTo>
                    <a:pt x="859" y="1332"/>
                  </a:lnTo>
                  <a:lnTo>
                    <a:pt x="859" y="1332"/>
                  </a:lnTo>
                  <a:lnTo>
                    <a:pt x="861" y="1332"/>
                  </a:lnTo>
                  <a:lnTo>
                    <a:pt x="862" y="1332"/>
                  </a:lnTo>
                  <a:lnTo>
                    <a:pt x="863" y="1332"/>
                  </a:lnTo>
                  <a:lnTo>
                    <a:pt x="863" y="1332"/>
                  </a:lnTo>
                  <a:lnTo>
                    <a:pt x="864" y="1332"/>
                  </a:lnTo>
                  <a:lnTo>
                    <a:pt x="866" y="1332"/>
                  </a:lnTo>
                  <a:lnTo>
                    <a:pt x="867" y="1332"/>
                  </a:lnTo>
                  <a:lnTo>
                    <a:pt x="867" y="1332"/>
                  </a:lnTo>
                  <a:lnTo>
                    <a:pt x="868" y="1333"/>
                  </a:lnTo>
                  <a:lnTo>
                    <a:pt x="869" y="1333"/>
                  </a:lnTo>
                  <a:lnTo>
                    <a:pt x="871" y="1333"/>
                  </a:lnTo>
                  <a:lnTo>
                    <a:pt x="871" y="1333"/>
                  </a:lnTo>
                  <a:lnTo>
                    <a:pt x="872" y="1333"/>
                  </a:lnTo>
                  <a:lnTo>
                    <a:pt x="873" y="1333"/>
                  </a:lnTo>
                  <a:lnTo>
                    <a:pt x="874" y="1333"/>
                  </a:lnTo>
                  <a:lnTo>
                    <a:pt x="874" y="1333"/>
                  </a:lnTo>
                  <a:lnTo>
                    <a:pt x="876" y="1333"/>
                  </a:lnTo>
                  <a:lnTo>
                    <a:pt x="877" y="1333"/>
                  </a:lnTo>
                  <a:lnTo>
                    <a:pt x="878" y="1333"/>
                  </a:lnTo>
                  <a:lnTo>
                    <a:pt x="878" y="1333"/>
                  </a:lnTo>
                  <a:lnTo>
                    <a:pt x="879" y="1333"/>
                  </a:lnTo>
                  <a:lnTo>
                    <a:pt x="881" y="1333"/>
                  </a:lnTo>
                  <a:lnTo>
                    <a:pt x="882" y="1333"/>
                  </a:lnTo>
                  <a:lnTo>
                    <a:pt x="882" y="1333"/>
                  </a:lnTo>
                  <a:lnTo>
                    <a:pt x="883" y="1333"/>
                  </a:lnTo>
                  <a:lnTo>
                    <a:pt x="884" y="1333"/>
                  </a:lnTo>
                  <a:lnTo>
                    <a:pt x="886" y="1333"/>
                  </a:lnTo>
                  <a:lnTo>
                    <a:pt x="886" y="1333"/>
                  </a:lnTo>
                  <a:lnTo>
                    <a:pt x="887" y="1333"/>
                  </a:lnTo>
                  <a:lnTo>
                    <a:pt x="888" y="1333"/>
                  </a:lnTo>
                  <a:lnTo>
                    <a:pt x="889" y="1333"/>
                  </a:lnTo>
                  <a:lnTo>
                    <a:pt x="889" y="1333"/>
                  </a:lnTo>
                  <a:lnTo>
                    <a:pt x="890" y="1333"/>
                  </a:lnTo>
                  <a:lnTo>
                    <a:pt x="892" y="1333"/>
                  </a:lnTo>
                  <a:lnTo>
                    <a:pt x="893" y="1333"/>
                  </a:lnTo>
                  <a:lnTo>
                    <a:pt x="893" y="1333"/>
                  </a:lnTo>
                  <a:lnTo>
                    <a:pt x="894" y="1333"/>
                  </a:lnTo>
                  <a:lnTo>
                    <a:pt x="895" y="1334"/>
                  </a:lnTo>
                  <a:lnTo>
                    <a:pt x="897" y="1334"/>
                  </a:lnTo>
                  <a:lnTo>
                    <a:pt x="898" y="1334"/>
                  </a:lnTo>
                  <a:lnTo>
                    <a:pt x="898" y="1334"/>
                  </a:lnTo>
                  <a:lnTo>
                    <a:pt x="899" y="1334"/>
                  </a:lnTo>
                  <a:lnTo>
                    <a:pt x="900" y="1334"/>
                  </a:lnTo>
                  <a:lnTo>
                    <a:pt x="902" y="1334"/>
                  </a:lnTo>
                  <a:lnTo>
                    <a:pt x="902" y="1334"/>
                  </a:lnTo>
                  <a:lnTo>
                    <a:pt x="903" y="1334"/>
                  </a:lnTo>
                  <a:lnTo>
                    <a:pt x="904" y="1334"/>
                  </a:lnTo>
                  <a:lnTo>
                    <a:pt x="905" y="1335"/>
                  </a:lnTo>
                  <a:lnTo>
                    <a:pt x="905" y="1335"/>
                  </a:lnTo>
                  <a:lnTo>
                    <a:pt x="907" y="1335"/>
                  </a:lnTo>
                  <a:lnTo>
                    <a:pt x="908" y="1335"/>
                  </a:lnTo>
                  <a:lnTo>
                    <a:pt x="909" y="1334"/>
                  </a:lnTo>
                  <a:lnTo>
                    <a:pt x="909" y="1333"/>
                  </a:lnTo>
                  <a:lnTo>
                    <a:pt x="910" y="1333"/>
                  </a:lnTo>
                  <a:lnTo>
                    <a:pt x="912" y="1332"/>
                  </a:lnTo>
                  <a:lnTo>
                    <a:pt x="913" y="1332"/>
                  </a:lnTo>
                  <a:lnTo>
                    <a:pt x="913" y="1332"/>
                  </a:lnTo>
                  <a:lnTo>
                    <a:pt x="914" y="1332"/>
                  </a:lnTo>
                  <a:lnTo>
                    <a:pt x="915" y="1332"/>
                  </a:lnTo>
                  <a:lnTo>
                    <a:pt x="917" y="1332"/>
                  </a:lnTo>
                  <a:lnTo>
                    <a:pt x="917" y="1333"/>
                  </a:lnTo>
                  <a:lnTo>
                    <a:pt x="918" y="1333"/>
                  </a:lnTo>
                  <a:lnTo>
                    <a:pt x="919" y="1333"/>
                  </a:lnTo>
                  <a:lnTo>
                    <a:pt x="920" y="1333"/>
                  </a:lnTo>
                  <a:lnTo>
                    <a:pt x="920" y="1333"/>
                  </a:lnTo>
                  <a:lnTo>
                    <a:pt x="922" y="1333"/>
                  </a:lnTo>
                  <a:lnTo>
                    <a:pt x="923" y="1333"/>
                  </a:lnTo>
                  <a:lnTo>
                    <a:pt x="924" y="1333"/>
                  </a:lnTo>
                  <a:lnTo>
                    <a:pt x="924" y="1333"/>
                  </a:lnTo>
                  <a:lnTo>
                    <a:pt x="925" y="1333"/>
                  </a:lnTo>
                  <a:lnTo>
                    <a:pt x="926" y="1333"/>
                  </a:lnTo>
                  <a:lnTo>
                    <a:pt x="928" y="1333"/>
                  </a:lnTo>
                  <a:lnTo>
                    <a:pt x="928" y="1333"/>
                  </a:lnTo>
                  <a:lnTo>
                    <a:pt x="929" y="1333"/>
                  </a:lnTo>
                  <a:lnTo>
                    <a:pt x="930" y="1333"/>
                  </a:lnTo>
                  <a:lnTo>
                    <a:pt x="931" y="1333"/>
                  </a:lnTo>
                  <a:lnTo>
                    <a:pt x="931" y="1333"/>
                  </a:lnTo>
                  <a:lnTo>
                    <a:pt x="933" y="1333"/>
                  </a:lnTo>
                  <a:lnTo>
                    <a:pt x="934" y="1333"/>
                  </a:lnTo>
                  <a:lnTo>
                    <a:pt x="935" y="1333"/>
                  </a:lnTo>
                  <a:lnTo>
                    <a:pt x="935" y="1333"/>
                  </a:lnTo>
                  <a:lnTo>
                    <a:pt x="936" y="1333"/>
                  </a:lnTo>
                  <a:lnTo>
                    <a:pt x="938" y="1333"/>
                  </a:lnTo>
                  <a:lnTo>
                    <a:pt x="939" y="1333"/>
                  </a:lnTo>
                  <a:lnTo>
                    <a:pt x="939" y="1333"/>
                  </a:lnTo>
                  <a:lnTo>
                    <a:pt x="940" y="1333"/>
                  </a:lnTo>
                  <a:lnTo>
                    <a:pt x="941" y="1332"/>
                  </a:lnTo>
                  <a:lnTo>
                    <a:pt x="943" y="1332"/>
                  </a:lnTo>
                  <a:lnTo>
                    <a:pt x="943" y="1332"/>
                  </a:lnTo>
                  <a:lnTo>
                    <a:pt x="944" y="1332"/>
                  </a:lnTo>
                  <a:lnTo>
                    <a:pt x="945" y="1332"/>
                  </a:lnTo>
                  <a:lnTo>
                    <a:pt x="946" y="1330"/>
                  </a:lnTo>
                  <a:lnTo>
                    <a:pt x="946" y="1330"/>
                  </a:lnTo>
                  <a:lnTo>
                    <a:pt x="948" y="1330"/>
                  </a:lnTo>
                  <a:lnTo>
                    <a:pt x="949" y="1330"/>
                  </a:lnTo>
                  <a:lnTo>
                    <a:pt x="950" y="1330"/>
                  </a:lnTo>
                  <a:lnTo>
                    <a:pt x="950" y="1330"/>
                  </a:lnTo>
                  <a:lnTo>
                    <a:pt x="951" y="1330"/>
                  </a:lnTo>
                  <a:lnTo>
                    <a:pt x="953" y="1330"/>
                  </a:lnTo>
                  <a:lnTo>
                    <a:pt x="954" y="1330"/>
                  </a:lnTo>
                  <a:lnTo>
                    <a:pt x="955" y="1330"/>
                  </a:lnTo>
                  <a:lnTo>
                    <a:pt x="955" y="1330"/>
                  </a:lnTo>
                  <a:lnTo>
                    <a:pt x="956" y="1332"/>
                  </a:lnTo>
                  <a:lnTo>
                    <a:pt x="958" y="1332"/>
                  </a:lnTo>
                  <a:lnTo>
                    <a:pt x="959" y="1332"/>
                  </a:lnTo>
                  <a:lnTo>
                    <a:pt x="959" y="1333"/>
                  </a:lnTo>
                  <a:lnTo>
                    <a:pt x="960" y="1333"/>
                  </a:lnTo>
                  <a:lnTo>
                    <a:pt x="961" y="1333"/>
                  </a:lnTo>
                  <a:lnTo>
                    <a:pt x="962" y="1333"/>
                  </a:lnTo>
                  <a:lnTo>
                    <a:pt x="962" y="1333"/>
                  </a:lnTo>
                  <a:lnTo>
                    <a:pt x="964" y="1333"/>
                  </a:lnTo>
                  <a:lnTo>
                    <a:pt x="965" y="1333"/>
                  </a:lnTo>
                  <a:lnTo>
                    <a:pt x="966" y="1333"/>
                  </a:lnTo>
                  <a:lnTo>
                    <a:pt x="966" y="1333"/>
                  </a:lnTo>
                  <a:lnTo>
                    <a:pt x="967" y="1333"/>
                  </a:lnTo>
                  <a:lnTo>
                    <a:pt x="969" y="1333"/>
                  </a:lnTo>
                  <a:lnTo>
                    <a:pt x="970" y="1333"/>
                  </a:lnTo>
                  <a:lnTo>
                    <a:pt x="970" y="1333"/>
                  </a:lnTo>
                  <a:lnTo>
                    <a:pt x="971" y="1333"/>
                  </a:lnTo>
                  <a:lnTo>
                    <a:pt x="972" y="1333"/>
                  </a:lnTo>
                  <a:lnTo>
                    <a:pt x="974" y="1333"/>
                  </a:lnTo>
                  <a:lnTo>
                    <a:pt x="974" y="1333"/>
                  </a:lnTo>
                  <a:lnTo>
                    <a:pt x="975" y="1333"/>
                  </a:lnTo>
                  <a:lnTo>
                    <a:pt x="976" y="1333"/>
                  </a:lnTo>
                  <a:lnTo>
                    <a:pt x="977" y="1333"/>
                  </a:lnTo>
                  <a:lnTo>
                    <a:pt x="977" y="1333"/>
                  </a:lnTo>
                  <a:lnTo>
                    <a:pt x="979" y="1333"/>
                  </a:lnTo>
                  <a:lnTo>
                    <a:pt x="980" y="1333"/>
                  </a:lnTo>
                  <a:lnTo>
                    <a:pt x="981" y="1333"/>
                  </a:lnTo>
                  <a:lnTo>
                    <a:pt x="981" y="1333"/>
                  </a:lnTo>
                  <a:lnTo>
                    <a:pt x="982" y="1332"/>
                  </a:lnTo>
                  <a:lnTo>
                    <a:pt x="984" y="1332"/>
                  </a:lnTo>
                  <a:lnTo>
                    <a:pt x="985" y="1332"/>
                  </a:lnTo>
                  <a:lnTo>
                    <a:pt x="985" y="1330"/>
                  </a:lnTo>
                  <a:lnTo>
                    <a:pt x="986" y="1330"/>
                  </a:lnTo>
                  <a:lnTo>
                    <a:pt x="987" y="1329"/>
                  </a:lnTo>
                  <a:lnTo>
                    <a:pt x="989" y="1328"/>
                  </a:lnTo>
                  <a:lnTo>
                    <a:pt x="989" y="1327"/>
                  </a:lnTo>
                  <a:lnTo>
                    <a:pt x="990" y="1327"/>
                  </a:lnTo>
                  <a:lnTo>
                    <a:pt x="991" y="1327"/>
                  </a:lnTo>
                  <a:lnTo>
                    <a:pt x="992" y="1327"/>
                  </a:lnTo>
                  <a:lnTo>
                    <a:pt x="992" y="1328"/>
                  </a:lnTo>
                  <a:lnTo>
                    <a:pt x="994" y="1329"/>
                  </a:lnTo>
                  <a:lnTo>
                    <a:pt x="995" y="1329"/>
                  </a:lnTo>
                  <a:lnTo>
                    <a:pt x="996" y="1330"/>
                  </a:lnTo>
                  <a:lnTo>
                    <a:pt x="996" y="1332"/>
                  </a:lnTo>
                  <a:lnTo>
                    <a:pt x="997" y="1332"/>
                  </a:lnTo>
                  <a:lnTo>
                    <a:pt x="998" y="1333"/>
                  </a:lnTo>
                  <a:lnTo>
                    <a:pt x="1000" y="1333"/>
                  </a:lnTo>
                  <a:lnTo>
                    <a:pt x="1000" y="1333"/>
                  </a:lnTo>
                  <a:lnTo>
                    <a:pt x="1001" y="1333"/>
                  </a:lnTo>
                  <a:lnTo>
                    <a:pt x="1002" y="1333"/>
                  </a:lnTo>
                  <a:lnTo>
                    <a:pt x="1003" y="1332"/>
                  </a:lnTo>
                  <a:lnTo>
                    <a:pt x="1003" y="1330"/>
                  </a:lnTo>
                  <a:lnTo>
                    <a:pt x="1005" y="1329"/>
                  </a:lnTo>
                  <a:lnTo>
                    <a:pt x="1006" y="1328"/>
                  </a:lnTo>
                  <a:lnTo>
                    <a:pt x="1007" y="1327"/>
                  </a:lnTo>
                  <a:lnTo>
                    <a:pt x="1008" y="1325"/>
                  </a:lnTo>
                  <a:lnTo>
                    <a:pt x="1008" y="1325"/>
                  </a:lnTo>
                  <a:lnTo>
                    <a:pt x="1010" y="1325"/>
                  </a:lnTo>
                  <a:lnTo>
                    <a:pt x="1011" y="1325"/>
                  </a:lnTo>
                  <a:lnTo>
                    <a:pt x="1012" y="1325"/>
                  </a:lnTo>
                  <a:lnTo>
                    <a:pt x="1012" y="1325"/>
                  </a:lnTo>
                  <a:lnTo>
                    <a:pt x="1013" y="1325"/>
                  </a:lnTo>
                  <a:lnTo>
                    <a:pt x="1015" y="1327"/>
                  </a:lnTo>
                  <a:lnTo>
                    <a:pt x="1016" y="1327"/>
                  </a:lnTo>
                  <a:lnTo>
                    <a:pt x="1016" y="1328"/>
                  </a:lnTo>
                  <a:lnTo>
                    <a:pt x="1017" y="1328"/>
                  </a:lnTo>
                  <a:lnTo>
                    <a:pt x="1018" y="1329"/>
                  </a:lnTo>
                  <a:lnTo>
                    <a:pt x="1020" y="1329"/>
                  </a:lnTo>
                  <a:lnTo>
                    <a:pt x="1020" y="1330"/>
                  </a:lnTo>
                  <a:lnTo>
                    <a:pt x="1021" y="1332"/>
                  </a:lnTo>
                  <a:lnTo>
                    <a:pt x="1022" y="1332"/>
                  </a:lnTo>
                  <a:lnTo>
                    <a:pt x="1023" y="1332"/>
                  </a:lnTo>
                  <a:lnTo>
                    <a:pt x="1023" y="1333"/>
                  </a:lnTo>
                  <a:lnTo>
                    <a:pt x="1025" y="1333"/>
                  </a:lnTo>
                  <a:lnTo>
                    <a:pt x="1026" y="1333"/>
                  </a:lnTo>
                  <a:lnTo>
                    <a:pt x="1027" y="1333"/>
                  </a:lnTo>
                  <a:lnTo>
                    <a:pt x="1027" y="1333"/>
                  </a:lnTo>
                  <a:lnTo>
                    <a:pt x="1028" y="1333"/>
                  </a:lnTo>
                  <a:lnTo>
                    <a:pt x="1029" y="1333"/>
                  </a:lnTo>
                  <a:lnTo>
                    <a:pt x="1031" y="1333"/>
                  </a:lnTo>
                  <a:lnTo>
                    <a:pt x="1031" y="1333"/>
                  </a:lnTo>
                  <a:lnTo>
                    <a:pt x="1032" y="1333"/>
                  </a:lnTo>
                  <a:lnTo>
                    <a:pt x="1033" y="1333"/>
                  </a:lnTo>
                  <a:lnTo>
                    <a:pt x="1034" y="1333"/>
                  </a:lnTo>
                  <a:lnTo>
                    <a:pt x="1034" y="1332"/>
                  </a:lnTo>
                  <a:lnTo>
                    <a:pt x="1036" y="1332"/>
                  </a:lnTo>
                  <a:lnTo>
                    <a:pt x="1037" y="1332"/>
                  </a:lnTo>
                  <a:lnTo>
                    <a:pt x="1038" y="1332"/>
                  </a:lnTo>
                  <a:lnTo>
                    <a:pt x="1038" y="1332"/>
                  </a:lnTo>
                  <a:lnTo>
                    <a:pt x="1039" y="1332"/>
                  </a:lnTo>
                  <a:lnTo>
                    <a:pt x="1041" y="1330"/>
                  </a:lnTo>
                  <a:lnTo>
                    <a:pt x="1042" y="1330"/>
                  </a:lnTo>
                  <a:lnTo>
                    <a:pt x="1042" y="1329"/>
                  </a:lnTo>
                  <a:lnTo>
                    <a:pt x="1043" y="1328"/>
                  </a:lnTo>
                  <a:lnTo>
                    <a:pt x="1044" y="1325"/>
                  </a:lnTo>
                  <a:lnTo>
                    <a:pt x="1046" y="1323"/>
                  </a:lnTo>
                  <a:lnTo>
                    <a:pt x="1046" y="1322"/>
                  </a:lnTo>
                  <a:lnTo>
                    <a:pt x="1047" y="1322"/>
                  </a:lnTo>
                  <a:lnTo>
                    <a:pt x="1048" y="1322"/>
                  </a:lnTo>
                  <a:lnTo>
                    <a:pt x="1049" y="1323"/>
                  </a:lnTo>
                  <a:lnTo>
                    <a:pt x="1049" y="1325"/>
                  </a:lnTo>
                  <a:lnTo>
                    <a:pt x="1051" y="1328"/>
                  </a:lnTo>
                  <a:lnTo>
                    <a:pt x="1052" y="1329"/>
                  </a:lnTo>
                  <a:lnTo>
                    <a:pt x="1053" y="1332"/>
                  </a:lnTo>
                  <a:lnTo>
                    <a:pt x="1053" y="1332"/>
                  </a:lnTo>
                  <a:lnTo>
                    <a:pt x="1054" y="1333"/>
                  </a:lnTo>
                  <a:lnTo>
                    <a:pt x="1056" y="1333"/>
                  </a:lnTo>
                  <a:lnTo>
                    <a:pt x="1057" y="1333"/>
                  </a:lnTo>
                  <a:lnTo>
                    <a:pt x="1057" y="1333"/>
                  </a:lnTo>
                  <a:lnTo>
                    <a:pt x="1058" y="1333"/>
                  </a:lnTo>
                  <a:lnTo>
                    <a:pt x="1059" y="1333"/>
                  </a:lnTo>
                  <a:lnTo>
                    <a:pt x="1061" y="1333"/>
                  </a:lnTo>
                  <a:lnTo>
                    <a:pt x="1061" y="1333"/>
                  </a:lnTo>
                  <a:lnTo>
                    <a:pt x="1062" y="1333"/>
                  </a:lnTo>
                  <a:lnTo>
                    <a:pt x="1063" y="1333"/>
                  </a:lnTo>
                  <a:lnTo>
                    <a:pt x="1064" y="1333"/>
                  </a:lnTo>
                  <a:lnTo>
                    <a:pt x="1065" y="1333"/>
                  </a:lnTo>
                  <a:lnTo>
                    <a:pt x="1065" y="1333"/>
                  </a:lnTo>
                  <a:lnTo>
                    <a:pt x="1067" y="1333"/>
                  </a:lnTo>
                  <a:lnTo>
                    <a:pt x="1068" y="1333"/>
                  </a:lnTo>
                  <a:lnTo>
                    <a:pt x="1069" y="1333"/>
                  </a:lnTo>
                  <a:lnTo>
                    <a:pt x="1069" y="1333"/>
                  </a:lnTo>
                  <a:lnTo>
                    <a:pt x="1070" y="1333"/>
                  </a:lnTo>
                  <a:lnTo>
                    <a:pt x="1072" y="1333"/>
                  </a:lnTo>
                  <a:lnTo>
                    <a:pt x="1073" y="1333"/>
                  </a:lnTo>
                  <a:lnTo>
                    <a:pt x="1073" y="1333"/>
                  </a:lnTo>
                  <a:lnTo>
                    <a:pt x="1074" y="1333"/>
                  </a:lnTo>
                  <a:lnTo>
                    <a:pt x="1075" y="1333"/>
                  </a:lnTo>
                  <a:lnTo>
                    <a:pt x="1077" y="1333"/>
                  </a:lnTo>
                  <a:lnTo>
                    <a:pt x="1077" y="1333"/>
                  </a:lnTo>
                  <a:lnTo>
                    <a:pt x="1078" y="1333"/>
                  </a:lnTo>
                  <a:lnTo>
                    <a:pt x="1079" y="1333"/>
                  </a:lnTo>
                  <a:lnTo>
                    <a:pt x="1080" y="1333"/>
                  </a:lnTo>
                  <a:lnTo>
                    <a:pt x="1080" y="1333"/>
                  </a:lnTo>
                  <a:lnTo>
                    <a:pt x="1082" y="1333"/>
                  </a:lnTo>
                  <a:lnTo>
                    <a:pt x="1083" y="1333"/>
                  </a:lnTo>
                  <a:lnTo>
                    <a:pt x="1084" y="1333"/>
                  </a:lnTo>
                  <a:lnTo>
                    <a:pt x="1084" y="1333"/>
                  </a:lnTo>
                  <a:lnTo>
                    <a:pt x="1085" y="1333"/>
                  </a:lnTo>
                  <a:lnTo>
                    <a:pt x="1087" y="1333"/>
                  </a:lnTo>
                  <a:lnTo>
                    <a:pt x="1088" y="1333"/>
                  </a:lnTo>
                  <a:lnTo>
                    <a:pt x="1088" y="1334"/>
                  </a:lnTo>
                  <a:lnTo>
                    <a:pt x="1089" y="1334"/>
                  </a:lnTo>
                  <a:lnTo>
                    <a:pt x="1090" y="1335"/>
                  </a:lnTo>
                  <a:lnTo>
                    <a:pt x="1092" y="1335"/>
                  </a:lnTo>
                  <a:lnTo>
                    <a:pt x="1092" y="1335"/>
                  </a:lnTo>
                  <a:lnTo>
                    <a:pt x="1093" y="1335"/>
                  </a:lnTo>
                  <a:lnTo>
                    <a:pt x="1094" y="1334"/>
                  </a:lnTo>
                  <a:lnTo>
                    <a:pt x="1095" y="1333"/>
                  </a:lnTo>
                  <a:lnTo>
                    <a:pt x="1095" y="1332"/>
                  </a:lnTo>
                  <a:lnTo>
                    <a:pt x="1097" y="1332"/>
                  </a:lnTo>
                  <a:lnTo>
                    <a:pt x="1098" y="1332"/>
                  </a:lnTo>
                  <a:lnTo>
                    <a:pt x="1099" y="1332"/>
                  </a:lnTo>
                  <a:lnTo>
                    <a:pt x="1099" y="1332"/>
                  </a:lnTo>
                  <a:lnTo>
                    <a:pt x="1100" y="1333"/>
                  </a:lnTo>
                  <a:lnTo>
                    <a:pt x="1101" y="1333"/>
                  </a:lnTo>
                  <a:lnTo>
                    <a:pt x="1103" y="1333"/>
                  </a:lnTo>
                  <a:lnTo>
                    <a:pt x="1103" y="1333"/>
                  </a:lnTo>
                  <a:lnTo>
                    <a:pt x="1104" y="1333"/>
                  </a:lnTo>
                  <a:lnTo>
                    <a:pt x="1105" y="1333"/>
                  </a:lnTo>
                  <a:lnTo>
                    <a:pt x="1106" y="1333"/>
                  </a:lnTo>
                  <a:lnTo>
                    <a:pt x="1106" y="1332"/>
                  </a:lnTo>
                  <a:lnTo>
                    <a:pt x="1108" y="1332"/>
                  </a:lnTo>
                  <a:lnTo>
                    <a:pt x="1109" y="1332"/>
                  </a:lnTo>
                  <a:lnTo>
                    <a:pt x="1110" y="1332"/>
                  </a:lnTo>
                  <a:lnTo>
                    <a:pt x="1110" y="1330"/>
                  </a:lnTo>
                  <a:lnTo>
                    <a:pt x="1111" y="1330"/>
                  </a:lnTo>
                  <a:lnTo>
                    <a:pt x="1113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5" y="1330"/>
                  </a:lnTo>
                  <a:lnTo>
                    <a:pt x="1116" y="1330"/>
                  </a:lnTo>
                  <a:lnTo>
                    <a:pt x="1118" y="1330"/>
                  </a:lnTo>
                  <a:lnTo>
                    <a:pt x="1118" y="1330"/>
                  </a:lnTo>
                  <a:lnTo>
                    <a:pt x="1119" y="1332"/>
                  </a:lnTo>
                  <a:lnTo>
                    <a:pt x="1120" y="1332"/>
                  </a:lnTo>
                  <a:lnTo>
                    <a:pt x="1121" y="1332"/>
                  </a:lnTo>
                  <a:lnTo>
                    <a:pt x="1123" y="1330"/>
                  </a:lnTo>
                  <a:lnTo>
                    <a:pt x="1123" y="1330"/>
                  </a:lnTo>
                  <a:lnTo>
                    <a:pt x="1124" y="1329"/>
                  </a:lnTo>
                  <a:lnTo>
                    <a:pt x="1125" y="1327"/>
                  </a:lnTo>
                  <a:lnTo>
                    <a:pt x="1126" y="1324"/>
                  </a:lnTo>
                  <a:lnTo>
                    <a:pt x="1126" y="1322"/>
                  </a:lnTo>
                  <a:lnTo>
                    <a:pt x="1128" y="1319"/>
                  </a:lnTo>
                  <a:lnTo>
                    <a:pt x="1129" y="1318"/>
                  </a:lnTo>
                  <a:lnTo>
                    <a:pt x="1130" y="1319"/>
                  </a:lnTo>
                  <a:lnTo>
                    <a:pt x="1130" y="1322"/>
                  </a:lnTo>
                  <a:lnTo>
                    <a:pt x="1131" y="1325"/>
                  </a:lnTo>
                  <a:lnTo>
                    <a:pt x="1133" y="1329"/>
                  </a:lnTo>
                  <a:lnTo>
                    <a:pt x="1134" y="1334"/>
                  </a:lnTo>
                  <a:lnTo>
                    <a:pt x="1134" y="1337"/>
                  </a:lnTo>
                  <a:lnTo>
                    <a:pt x="1135" y="1337"/>
                  </a:lnTo>
                  <a:lnTo>
                    <a:pt x="1136" y="1337"/>
                  </a:lnTo>
                  <a:lnTo>
                    <a:pt x="1137" y="1335"/>
                  </a:lnTo>
                  <a:lnTo>
                    <a:pt x="1137" y="1335"/>
                  </a:lnTo>
                  <a:lnTo>
                    <a:pt x="1139" y="1334"/>
                  </a:lnTo>
                  <a:lnTo>
                    <a:pt x="1140" y="1333"/>
                  </a:lnTo>
                  <a:lnTo>
                    <a:pt x="1141" y="1333"/>
                  </a:lnTo>
                  <a:lnTo>
                    <a:pt x="1141" y="1333"/>
                  </a:lnTo>
                  <a:lnTo>
                    <a:pt x="1142" y="1333"/>
                  </a:lnTo>
                  <a:lnTo>
                    <a:pt x="1144" y="1332"/>
                  </a:lnTo>
                  <a:lnTo>
                    <a:pt x="1145" y="1332"/>
                  </a:lnTo>
                  <a:lnTo>
                    <a:pt x="1145" y="1330"/>
                  </a:lnTo>
                  <a:lnTo>
                    <a:pt x="1146" y="1328"/>
                  </a:lnTo>
                  <a:lnTo>
                    <a:pt x="1147" y="1327"/>
                  </a:lnTo>
                  <a:lnTo>
                    <a:pt x="1149" y="1324"/>
                  </a:lnTo>
                  <a:lnTo>
                    <a:pt x="1149" y="1323"/>
                  </a:lnTo>
                  <a:lnTo>
                    <a:pt x="1150" y="1320"/>
                  </a:lnTo>
                  <a:lnTo>
                    <a:pt x="1151" y="1319"/>
                  </a:lnTo>
                  <a:lnTo>
                    <a:pt x="1152" y="1319"/>
                  </a:lnTo>
                  <a:lnTo>
                    <a:pt x="1152" y="1320"/>
                  </a:lnTo>
                  <a:lnTo>
                    <a:pt x="1154" y="1322"/>
                  </a:lnTo>
                  <a:lnTo>
                    <a:pt x="1155" y="1323"/>
                  </a:lnTo>
                  <a:lnTo>
                    <a:pt x="1156" y="1324"/>
                  </a:lnTo>
                  <a:lnTo>
                    <a:pt x="1156" y="1325"/>
                  </a:lnTo>
                  <a:lnTo>
                    <a:pt x="1157" y="1327"/>
                  </a:lnTo>
                  <a:lnTo>
                    <a:pt x="1159" y="1328"/>
                  </a:lnTo>
                  <a:lnTo>
                    <a:pt x="1160" y="1328"/>
                  </a:lnTo>
                  <a:lnTo>
                    <a:pt x="1160" y="1329"/>
                  </a:lnTo>
                  <a:lnTo>
                    <a:pt x="1161" y="1329"/>
                  </a:lnTo>
                  <a:lnTo>
                    <a:pt x="1162" y="1329"/>
                  </a:lnTo>
                  <a:lnTo>
                    <a:pt x="1164" y="1329"/>
                  </a:lnTo>
                  <a:lnTo>
                    <a:pt x="1164" y="1329"/>
                  </a:lnTo>
                  <a:lnTo>
                    <a:pt x="1165" y="1330"/>
                  </a:lnTo>
                  <a:lnTo>
                    <a:pt x="1166" y="1330"/>
                  </a:lnTo>
                  <a:lnTo>
                    <a:pt x="1167" y="1330"/>
                  </a:lnTo>
                  <a:lnTo>
                    <a:pt x="1167" y="1330"/>
                  </a:lnTo>
                  <a:lnTo>
                    <a:pt x="1169" y="1330"/>
                  </a:lnTo>
                  <a:lnTo>
                    <a:pt x="1170" y="1330"/>
                  </a:lnTo>
                  <a:lnTo>
                    <a:pt x="1171" y="1330"/>
                  </a:lnTo>
                  <a:lnTo>
                    <a:pt x="1171" y="1329"/>
                  </a:lnTo>
                  <a:lnTo>
                    <a:pt x="1172" y="1329"/>
                  </a:lnTo>
                  <a:lnTo>
                    <a:pt x="1173" y="1328"/>
                  </a:lnTo>
                  <a:lnTo>
                    <a:pt x="1175" y="1328"/>
                  </a:lnTo>
                  <a:lnTo>
                    <a:pt x="1176" y="1328"/>
                  </a:lnTo>
                  <a:lnTo>
                    <a:pt x="1176" y="1328"/>
                  </a:lnTo>
                  <a:lnTo>
                    <a:pt x="1177" y="1328"/>
                  </a:lnTo>
                  <a:lnTo>
                    <a:pt x="1178" y="1329"/>
                  </a:lnTo>
                  <a:lnTo>
                    <a:pt x="1180" y="1329"/>
                  </a:lnTo>
                  <a:lnTo>
                    <a:pt x="1180" y="1329"/>
                  </a:lnTo>
                  <a:lnTo>
                    <a:pt x="1181" y="1330"/>
                  </a:lnTo>
                  <a:lnTo>
                    <a:pt x="1182" y="1330"/>
                  </a:lnTo>
                  <a:lnTo>
                    <a:pt x="1183" y="1330"/>
                  </a:lnTo>
                  <a:lnTo>
                    <a:pt x="1183" y="1330"/>
                  </a:lnTo>
                  <a:lnTo>
                    <a:pt x="1185" y="1332"/>
                  </a:lnTo>
                  <a:lnTo>
                    <a:pt x="1186" y="1332"/>
                  </a:lnTo>
                  <a:lnTo>
                    <a:pt x="1187" y="1332"/>
                  </a:lnTo>
                  <a:lnTo>
                    <a:pt x="1187" y="1332"/>
                  </a:lnTo>
                  <a:lnTo>
                    <a:pt x="1188" y="1332"/>
                  </a:lnTo>
                  <a:lnTo>
                    <a:pt x="1190" y="1332"/>
                  </a:lnTo>
                  <a:lnTo>
                    <a:pt x="1191" y="1332"/>
                  </a:lnTo>
                  <a:lnTo>
                    <a:pt x="1191" y="1332"/>
                  </a:lnTo>
                  <a:lnTo>
                    <a:pt x="1192" y="1330"/>
                  </a:lnTo>
                  <a:lnTo>
                    <a:pt x="1193" y="1330"/>
                  </a:lnTo>
                  <a:lnTo>
                    <a:pt x="1195" y="1330"/>
                  </a:lnTo>
                  <a:lnTo>
                    <a:pt x="1195" y="1330"/>
                  </a:lnTo>
                  <a:lnTo>
                    <a:pt x="1196" y="1330"/>
                  </a:lnTo>
                  <a:lnTo>
                    <a:pt x="1197" y="1332"/>
                  </a:lnTo>
                  <a:lnTo>
                    <a:pt x="1198" y="1332"/>
                  </a:lnTo>
                  <a:lnTo>
                    <a:pt x="1198" y="1332"/>
                  </a:lnTo>
                  <a:lnTo>
                    <a:pt x="1200" y="1333"/>
                  </a:lnTo>
                  <a:lnTo>
                    <a:pt x="1201" y="1333"/>
                  </a:lnTo>
                  <a:lnTo>
                    <a:pt x="1202" y="1333"/>
                  </a:lnTo>
                  <a:lnTo>
                    <a:pt x="1202" y="1333"/>
                  </a:lnTo>
                  <a:lnTo>
                    <a:pt x="1203" y="1332"/>
                  </a:lnTo>
                  <a:lnTo>
                    <a:pt x="1205" y="1332"/>
                  </a:lnTo>
                  <a:lnTo>
                    <a:pt x="1206" y="1330"/>
                  </a:lnTo>
                  <a:lnTo>
                    <a:pt x="1206" y="1329"/>
                  </a:lnTo>
                  <a:lnTo>
                    <a:pt x="1207" y="1328"/>
                  </a:lnTo>
                  <a:lnTo>
                    <a:pt x="1208" y="1327"/>
                  </a:lnTo>
                  <a:lnTo>
                    <a:pt x="1209" y="1327"/>
                  </a:lnTo>
                  <a:lnTo>
                    <a:pt x="1209" y="1325"/>
                  </a:lnTo>
                  <a:lnTo>
                    <a:pt x="1211" y="1325"/>
                  </a:lnTo>
                  <a:lnTo>
                    <a:pt x="1212" y="1325"/>
                  </a:lnTo>
                  <a:lnTo>
                    <a:pt x="1213" y="1325"/>
                  </a:lnTo>
                  <a:lnTo>
                    <a:pt x="1213" y="1325"/>
                  </a:lnTo>
                  <a:lnTo>
                    <a:pt x="1214" y="1325"/>
                  </a:lnTo>
                  <a:lnTo>
                    <a:pt x="1216" y="1327"/>
                  </a:lnTo>
                  <a:lnTo>
                    <a:pt x="1217" y="1328"/>
                  </a:lnTo>
                  <a:lnTo>
                    <a:pt x="1217" y="1329"/>
                  </a:lnTo>
                  <a:lnTo>
                    <a:pt x="1218" y="1330"/>
                  </a:lnTo>
                  <a:lnTo>
                    <a:pt x="1219" y="1332"/>
                  </a:lnTo>
                  <a:lnTo>
                    <a:pt x="1221" y="1332"/>
                  </a:lnTo>
                  <a:lnTo>
                    <a:pt x="1221" y="1333"/>
                  </a:lnTo>
                  <a:lnTo>
                    <a:pt x="1222" y="1333"/>
                  </a:lnTo>
                  <a:lnTo>
                    <a:pt x="1223" y="1333"/>
                  </a:lnTo>
                  <a:lnTo>
                    <a:pt x="1224" y="1333"/>
                  </a:lnTo>
                  <a:lnTo>
                    <a:pt x="1224" y="1332"/>
                  </a:lnTo>
                  <a:lnTo>
                    <a:pt x="1226" y="1332"/>
                  </a:lnTo>
                  <a:lnTo>
                    <a:pt x="1227" y="1330"/>
                  </a:lnTo>
                  <a:lnTo>
                    <a:pt x="1228" y="1330"/>
                  </a:lnTo>
                  <a:lnTo>
                    <a:pt x="1228" y="1329"/>
                  </a:lnTo>
                  <a:lnTo>
                    <a:pt x="1229" y="1329"/>
                  </a:lnTo>
                  <a:lnTo>
                    <a:pt x="1231" y="1328"/>
                  </a:lnTo>
                  <a:lnTo>
                    <a:pt x="1232" y="1328"/>
                  </a:lnTo>
                  <a:lnTo>
                    <a:pt x="1233" y="1328"/>
                  </a:lnTo>
                  <a:lnTo>
                    <a:pt x="1233" y="1327"/>
                  </a:lnTo>
                  <a:lnTo>
                    <a:pt x="1234" y="1327"/>
                  </a:lnTo>
                  <a:lnTo>
                    <a:pt x="1236" y="1325"/>
                  </a:lnTo>
                  <a:lnTo>
                    <a:pt x="1237" y="1325"/>
                  </a:lnTo>
                  <a:lnTo>
                    <a:pt x="1237" y="1324"/>
                  </a:lnTo>
                  <a:lnTo>
                    <a:pt x="1238" y="1324"/>
                  </a:lnTo>
                  <a:lnTo>
                    <a:pt x="1239" y="1324"/>
                  </a:lnTo>
                  <a:lnTo>
                    <a:pt x="1241" y="1324"/>
                  </a:lnTo>
                  <a:lnTo>
                    <a:pt x="1241" y="1325"/>
                  </a:lnTo>
                  <a:lnTo>
                    <a:pt x="1242" y="1325"/>
                  </a:lnTo>
                  <a:lnTo>
                    <a:pt x="1243" y="1327"/>
                  </a:lnTo>
                  <a:lnTo>
                    <a:pt x="1244" y="1327"/>
                  </a:lnTo>
                  <a:lnTo>
                    <a:pt x="1244" y="1327"/>
                  </a:lnTo>
                  <a:lnTo>
                    <a:pt x="1245" y="1327"/>
                  </a:lnTo>
                  <a:lnTo>
                    <a:pt x="1247" y="1325"/>
                  </a:lnTo>
                  <a:lnTo>
                    <a:pt x="1248" y="1325"/>
                  </a:lnTo>
                  <a:lnTo>
                    <a:pt x="1248" y="1327"/>
                  </a:lnTo>
                  <a:lnTo>
                    <a:pt x="1249" y="1328"/>
                  </a:lnTo>
                  <a:lnTo>
                    <a:pt x="1250" y="1329"/>
                  </a:lnTo>
                  <a:lnTo>
                    <a:pt x="1252" y="1330"/>
                  </a:lnTo>
                  <a:lnTo>
                    <a:pt x="1252" y="1332"/>
                  </a:lnTo>
                  <a:lnTo>
                    <a:pt x="1253" y="1332"/>
                  </a:lnTo>
                  <a:lnTo>
                    <a:pt x="1254" y="1333"/>
                  </a:lnTo>
                  <a:lnTo>
                    <a:pt x="1255" y="1333"/>
                  </a:lnTo>
                  <a:lnTo>
                    <a:pt x="1255" y="1333"/>
                  </a:lnTo>
                  <a:lnTo>
                    <a:pt x="1257" y="1333"/>
                  </a:lnTo>
                  <a:lnTo>
                    <a:pt x="1258" y="1333"/>
                  </a:lnTo>
                  <a:lnTo>
                    <a:pt x="1259" y="1333"/>
                  </a:lnTo>
                  <a:lnTo>
                    <a:pt x="1259" y="1332"/>
                  </a:lnTo>
                  <a:lnTo>
                    <a:pt x="1260" y="1332"/>
                  </a:lnTo>
                  <a:lnTo>
                    <a:pt x="1262" y="1332"/>
                  </a:lnTo>
                  <a:lnTo>
                    <a:pt x="1263" y="1332"/>
                  </a:lnTo>
                  <a:lnTo>
                    <a:pt x="1263" y="1332"/>
                  </a:lnTo>
                  <a:lnTo>
                    <a:pt x="1264" y="1332"/>
                  </a:lnTo>
                  <a:lnTo>
                    <a:pt x="1265" y="1332"/>
                  </a:lnTo>
                  <a:lnTo>
                    <a:pt x="1267" y="1332"/>
                  </a:lnTo>
                  <a:lnTo>
                    <a:pt x="1267" y="1332"/>
                  </a:lnTo>
                  <a:lnTo>
                    <a:pt x="1268" y="1332"/>
                  </a:lnTo>
                  <a:lnTo>
                    <a:pt x="1269" y="1332"/>
                  </a:lnTo>
                  <a:lnTo>
                    <a:pt x="1270" y="1332"/>
                  </a:lnTo>
                  <a:lnTo>
                    <a:pt x="1270" y="1332"/>
                  </a:lnTo>
                  <a:lnTo>
                    <a:pt x="1272" y="1332"/>
                  </a:lnTo>
                  <a:lnTo>
                    <a:pt x="1273" y="1332"/>
                  </a:lnTo>
                  <a:lnTo>
                    <a:pt x="1274" y="1332"/>
                  </a:lnTo>
                  <a:lnTo>
                    <a:pt x="1274" y="1332"/>
                  </a:lnTo>
                  <a:lnTo>
                    <a:pt x="1275" y="1332"/>
                  </a:lnTo>
                  <a:lnTo>
                    <a:pt x="1277" y="1332"/>
                  </a:lnTo>
                  <a:lnTo>
                    <a:pt x="1278" y="1333"/>
                  </a:lnTo>
                  <a:lnTo>
                    <a:pt x="1278" y="1333"/>
                  </a:lnTo>
                  <a:lnTo>
                    <a:pt x="1279" y="1333"/>
                  </a:lnTo>
                  <a:lnTo>
                    <a:pt x="1280" y="1333"/>
                  </a:lnTo>
                  <a:lnTo>
                    <a:pt x="1281" y="1333"/>
                  </a:lnTo>
                  <a:lnTo>
                    <a:pt x="1281" y="1333"/>
                  </a:lnTo>
                  <a:lnTo>
                    <a:pt x="1283" y="1333"/>
                  </a:lnTo>
                  <a:lnTo>
                    <a:pt x="1284" y="1333"/>
                  </a:lnTo>
                  <a:lnTo>
                    <a:pt x="1285" y="1333"/>
                  </a:lnTo>
                  <a:lnTo>
                    <a:pt x="1285" y="1333"/>
                  </a:lnTo>
                  <a:lnTo>
                    <a:pt x="1286" y="1333"/>
                  </a:lnTo>
                  <a:lnTo>
                    <a:pt x="1288" y="1333"/>
                  </a:lnTo>
                  <a:lnTo>
                    <a:pt x="1289" y="1332"/>
                  </a:lnTo>
                  <a:lnTo>
                    <a:pt x="1290" y="1332"/>
                  </a:lnTo>
                  <a:lnTo>
                    <a:pt x="1290" y="1332"/>
                  </a:lnTo>
                  <a:lnTo>
                    <a:pt x="1291" y="1332"/>
                  </a:lnTo>
                  <a:lnTo>
                    <a:pt x="1293" y="1332"/>
                  </a:lnTo>
                  <a:lnTo>
                    <a:pt x="1294" y="1332"/>
                  </a:lnTo>
                  <a:lnTo>
                    <a:pt x="1294" y="1332"/>
                  </a:lnTo>
                  <a:lnTo>
                    <a:pt x="1295" y="1332"/>
                  </a:lnTo>
                  <a:lnTo>
                    <a:pt x="1296" y="1332"/>
                  </a:lnTo>
                  <a:lnTo>
                    <a:pt x="1298" y="1333"/>
                  </a:lnTo>
                  <a:lnTo>
                    <a:pt x="1298" y="1333"/>
                  </a:lnTo>
                  <a:lnTo>
                    <a:pt x="1299" y="1333"/>
                  </a:lnTo>
                  <a:lnTo>
                    <a:pt x="1300" y="1333"/>
                  </a:lnTo>
                  <a:lnTo>
                    <a:pt x="1301" y="1333"/>
                  </a:lnTo>
                  <a:lnTo>
                    <a:pt x="1301" y="1333"/>
                  </a:lnTo>
                  <a:lnTo>
                    <a:pt x="1303" y="1333"/>
                  </a:lnTo>
                  <a:lnTo>
                    <a:pt x="1304" y="1333"/>
                  </a:lnTo>
                  <a:lnTo>
                    <a:pt x="1305" y="1332"/>
                  </a:lnTo>
                  <a:lnTo>
                    <a:pt x="1305" y="1332"/>
                  </a:lnTo>
                  <a:lnTo>
                    <a:pt x="1306" y="1332"/>
                  </a:lnTo>
                  <a:lnTo>
                    <a:pt x="1308" y="1332"/>
                  </a:lnTo>
                  <a:lnTo>
                    <a:pt x="1309" y="1330"/>
                  </a:lnTo>
                  <a:lnTo>
                    <a:pt x="1309" y="1330"/>
                  </a:lnTo>
                  <a:lnTo>
                    <a:pt x="1310" y="1330"/>
                  </a:lnTo>
                  <a:lnTo>
                    <a:pt x="1311" y="1330"/>
                  </a:lnTo>
                  <a:lnTo>
                    <a:pt x="1313" y="1330"/>
                  </a:lnTo>
                  <a:lnTo>
                    <a:pt x="1313" y="1330"/>
                  </a:lnTo>
                  <a:lnTo>
                    <a:pt x="1314" y="1330"/>
                  </a:lnTo>
                  <a:lnTo>
                    <a:pt x="1315" y="1330"/>
                  </a:lnTo>
                  <a:lnTo>
                    <a:pt x="1316" y="1330"/>
                  </a:lnTo>
                  <a:lnTo>
                    <a:pt x="1316" y="1330"/>
                  </a:lnTo>
                  <a:lnTo>
                    <a:pt x="1317" y="1329"/>
                  </a:lnTo>
                  <a:lnTo>
                    <a:pt x="1319" y="1329"/>
                  </a:lnTo>
                  <a:lnTo>
                    <a:pt x="1320" y="1328"/>
                  </a:lnTo>
                  <a:lnTo>
                    <a:pt x="1320" y="1327"/>
                  </a:lnTo>
                  <a:lnTo>
                    <a:pt x="1321" y="1325"/>
                  </a:lnTo>
                  <a:lnTo>
                    <a:pt x="1322" y="1325"/>
                  </a:lnTo>
                  <a:lnTo>
                    <a:pt x="1324" y="1325"/>
                  </a:lnTo>
                  <a:lnTo>
                    <a:pt x="1324" y="1325"/>
                  </a:lnTo>
                  <a:lnTo>
                    <a:pt x="1325" y="1327"/>
                  </a:lnTo>
                  <a:lnTo>
                    <a:pt x="1326" y="1328"/>
                  </a:lnTo>
                  <a:lnTo>
                    <a:pt x="1327" y="1329"/>
                  </a:lnTo>
                  <a:lnTo>
                    <a:pt x="1327" y="1330"/>
                  </a:lnTo>
                  <a:lnTo>
                    <a:pt x="1329" y="1330"/>
                  </a:lnTo>
                  <a:lnTo>
                    <a:pt x="1330" y="1332"/>
                  </a:lnTo>
                  <a:lnTo>
                    <a:pt x="1331" y="1332"/>
                  </a:lnTo>
                  <a:lnTo>
                    <a:pt x="1331" y="1332"/>
                  </a:lnTo>
                  <a:lnTo>
                    <a:pt x="1332" y="1333"/>
                  </a:lnTo>
                  <a:lnTo>
                    <a:pt x="1334" y="1333"/>
                  </a:lnTo>
                  <a:lnTo>
                    <a:pt x="1335" y="1333"/>
                  </a:lnTo>
                  <a:lnTo>
                    <a:pt x="1335" y="1333"/>
                  </a:lnTo>
                  <a:lnTo>
                    <a:pt x="1336" y="1333"/>
                  </a:lnTo>
                  <a:lnTo>
                    <a:pt x="1337" y="1333"/>
                  </a:lnTo>
                  <a:lnTo>
                    <a:pt x="1339" y="1333"/>
                  </a:lnTo>
                  <a:lnTo>
                    <a:pt x="1339" y="1333"/>
                  </a:lnTo>
                  <a:lnTo>
                    <a:pt x="1340" y="1333"/>
                  </a:lnTo>
                  <a:lnTo>
                    <a:pt x="1341" y="1333"/>
                  </a:lnTo>
                  <a:lnTo>
                    <a:pt x="1342" y="1333"/>
                  </a:lnTo>
                  <a:lnTo>
                    <a:pt x="1344" y="1333"/>
                  </a:lnTo>
                  <a:lnTo>
                    <a:pt x="1344" y="1333"/>
                  </a:lnTo>
                  <a:lnTo>
                    <a:pt x="1345" y="1333"/>
                  </a:lnTo>
                  <a:lnTo>
                    <a:pt x="1346" y="1333"/>
                  </a:lnTo>
                  <a:lnTo>
                    <a:pt x="1347" y="1333"/>
                  </a:lnTo>
                  <a:lnTo>
                    <a:pt x="1347" y="1333"/>
                  </a:lnTo>
                  <a:lnTo>
                    <a:pt x="1349" y="1332"/>
                  </a:lnTo>
                  <a:lnTo>
                    <a:pt x="1350" y="1332"/>
                  </a:lnTo>
                  <a:lnTo>
                    <a:pt x="1351" y="1329"/>
                  </a:lnTo>
                  <a:lnTo>
                    <a:pt x="1351" y="1325"/>
                  </a:lnTo>
                  <a:lnTo>
                    <a:pt x="1352" y="1318"/>
                  </a:lnTo>
                  <a:lnTo>
                    <a:pt x="1353" y="1307"/>
                  </a:lnTo>
                  <a:lnTo>
                    <a:pt x="1355" y="1289"/>
                  </a:lnTo>
                  <a:lnTo>
                    <a:pt x="1355" y="1268"/>
                  </a:lnTo>
                  <a:lnTo>
                    <a:pt x="1356" y="1242"/>
                  </a:lnTo>
                  <a:lnTo>
                    <a:pt x="1357" y="1219"/>
                  </a:lnTo>
                  <a:lnTo>
                    <a:pt x="1358" y="1200"/>
                  </a:lnTo>
                  <a:lnTo>
                    <a:pt x="1358" y="1191"/>
                  </a:lnTo>
                  <a:lnTo>
                    <a:pt x="1360" y="1200"/>
                  </a:lnTo>
                  <a:lnTo>
                    <a:pt x="1361" y="1220"/>
                  </a:lnTo>
                  <a:lnTo>
                    <a:pt x="1362" y="1243"/>
                  </a:lnTo>
                  <a:lnTo>
                    <a:pt x="1362" y="1267"/>
                  </a:lnTo>
                  <a:lnTo>
                    <a:pt x="1363" y="1288"/>
                  </a:lnTo>
                  <a:lnTo>
                    <a:pt x="1365" y="1303"/>
                  </a:lnTo>
                  <a:lnTo>
                    <a:pt x="1366" y="1314"/>
                  </a:lnTo>
                  <a:lnTo>
                    <a:pt x="1366" y="1320"/>
                  </a:lnTo>
                  <a:lnTo>
                    <a:pt x="1367" y="1324"/>
                  </a:lnTo>
                  <a:lnTo>
                    <a:pt x="1368" y="1327"/>
                  </a:lnTo>
                  <a:lnTo>
                    <a:pt x="1370" y="1328"/>
                  </a:lnTo>
                  <a:lnTo>
                    <a:pt x="1370" y="1329"/>
                  </a:lnTo>
                  <a:lnTo>
                    <a:pt x="1371" y="1330"/>
                  </a:lnTo>
                  <a:lnTo>
                    <a:pt x="1372" y="1330"/>
                  </a:lnTo>
                  <a:lnTo>
                    <a:pt x="1373" y="1330"/>
                  </a:lnTo>
                  <a:lnTo>
                    <a:pt x="1373" y="1330"/>
                  </a:lnTo>
                  <a:lnTo>
                    <a:pt x="1375" y="1330"/>
                  </a:lnTo>
                  <a:lnTo>
                    <a:pt x="1376" y="1330"/>
                  </a:lnTo>
                  <a:lnTo>
                    <a:pt x="1377" y="1330"/>
                  </a:lnTo>
                  <a:lnTo>
                    <a:pt x="1377" y="1330"/>
                  </a:lnTo>
                  <a:lnTo>
                    <a:pt x="1378" y="1330"/>
                  </a:lnTo>
                  <a:lnTo>
                    <a:pt x="1380" y="1330"/>
                  </a:lnTo>
                  <a:lnTo>
                    <a:pt x="1381" y="1330"/>
                  </a:lnTo>
                  <a:lnTo>
                    <a:pt x="1381" y="1332"/>
                  </a:lnTo>
                  <a:lnTo>
                    <a:pt x="1382" y="1332"/>
                  </a:lnTo>
                  <a:lnTo>
                    <a:pt x="1383" y="1333"/>
                  </a:lnTo>
                  <a:lnTo>
                    <a:pt x="1385" y="1333"/>
                  </a:lnTo>
                  <a:lnTo>
                    <a:pt x="1385" y="1333"/>
                  </a:lnTo>
                  <a:lnTo>
                    <a:pt x="1386" y="1333"/>
                  </a:lnTo>
                  <a:lnTo>
                    <a:pt x="1387" y="1333"/>
                  </a:lnTo>
                  <a:lnTo>
                    <a:pt x="1388" y="1333"/>
                  </a:lnTo>
                  <a:lnTo>
                    <a:pt x="1388" y="1333"/>
                  </a:lnTo>
                  <a:lnTo>
                    <a:pt x="1389" y="1333"/>
                  </a:lnTo>
                  <a:lnTo>
                    <a:pt x="1391" y="1333"/>
                  </a:lnTo>
                  <a:lnTo>
                    <a:pt x="1392" y="1333"/>
                  </a:lnTo>
                  <a:lnTo>
                    <a:pt x="1392" y="1333"/>
                  </a:lnTo>
                  <a:lnTo>
                    <a:pt x="1393" y="1333"/>
                  </a:lnTo>
                  <a:lnTo>
                    <a:pt x="1394" y="1333"/>
                  </a:lnTo>
                  <a:lnTo>
                    <a:pt x="1396" y="1333"/>
                  </a:lnTo>
                  <a:lnTo>
                    <a:pt x="1396" y="1333"/>
                  </a:lnTo>
                  <a:lnTo>
                    <a:pt x="1397" y="1333"/>
                  </a:lnTo>
                  <a:lnTo>
                    <a:pt x="1398" y="1333"/>
                  </a:lnTo>
                  <a:lnTo>
                    <a:pt x="1399" y="1333"/>
                  </a:lnTo>
                  <a:lnTo>
                    <a:pt x="1401" y="1333"/>
                  </a:lnTo>
                  <a:lnTo>
                    <a:pt x="1401" y="1332"/>
                  </a:lnTo>
                  <a:lnTo>
                    <a:pt x="1402" y="1332"/>
                  </a:lnTo>
                  <a:lnTo>
                    <a:pt x="1403" y="1332"/>
                  </a:lnTo>
                  <a:lnTo>
                    <a:pt x="1404" y="1332"/>
                  </a:lnTo>
                  <a:lnTo>
                    <a:pt x="1404" y="1332"/>
                  </a:lnTo>
                  <a:lnTo>
                    <a:pt x="1406" y="1330"/>
                  </a:lnTo>
                  <a:lnTo>
                    <a:pt x="1407" y="1330"/>
                  </a:lnTo>
                  <a:lnTo>
                    <a:pt x="1408" y="1330"/>
                  </a:lnTo>
                  <a:lnTo>
                    <a:pt x="1408" y="1329"/>
                  </a:lnTo>
                  <a:lnTo>
                    <a:pt x="1409" y="1329"/>
                  </a:lnTo>
                  <a:lnTo>
                    <a:pt x="1411" y="1329"/>
                  </a:lnTo>
                  <a:lnTo>
                    <a:pt x="1412" y="1329"/>
                  </a:lnTo>
                  <a:lnTo>
                    <a:pt x="1412" y="1328"/>
                  </a:lnTo>
                  <a:lnTo>
                    <a:pt x="1413" y="1328"/>
                  </a:lnTo>
                  <a:lnTo>
                    <a:pt x="1414" y="1328"/>
                  </a:lnTo>
                  <a:lnTo>
                    <a:pt x="1416" y="1328"/>
                  </a:lnTo>
                  <a:lnTo>
                    <a:pt x="1416" y="1328"/>
                  </a:lnTo>
                  <a:lnTo>
                    <a:pt x="1417" y="1329"/>
                  </a:lnTo>
                  <a:lnTo>
                    <a:pt x="1418" y="1329"/>
                  </a:lnTo>
                  <a:lnTo>
                    <a:pt x="1419" y="1329"/>
                  </a:lnTo>
                  <a:lnTo>
                    <a:pt x="1419" y="1330"/>
                  </a:lnTo>
                  <a:lnTo>
                    <a:pt x="1420" y="1330"/>
                  </a:lnTo>
                  <a:lnTo>
                    <a:pt x="1422" y="1330"/>
                  </a:lnTo>
                  <a:lnTo>
                    <a:pt x="1423" y="1330"/>
                  </a:lnTo>
                  <a:lnTo>
                    <a:pt x="1423" y="1332"/>
                  </a:lnTo>
                  <a:lnTo>
                    <a:pt x="1424" y="1332"/>
                  </a:lnTo>
                  <a:lnTo>
                    <a:pt x="1425" y="1332"/>
                  </a:lnTo>
                  <a:lnTo>
                    <a:pt x="1427" y="1332"/>
                  </a:lnTo>
                  <a:lnTo>
                    <a:pt x="1427" y="1332"/>
                  </a:lnTo>
                  <a:lnTo>
                    <a:pt x="1428" y="1332"/>
                  </a:lnTo>
                  <a:lnTo>
                    <a:pt x="1429" y="1332"/>
                  </a:lnTo>
                  <a:lnTo>
                    <a:pt x="1430" y="1333"/>
                  </a:lnTo>
                  <a:lnTo>
                    <a:pt x="1430" y="1333"/>
                  </a:lnTo>
                  <a:lnTo>
                    <a:pt x="1432" y="1333"/>
                  </a:lnTo>
                  <a:lnTo>
                    <a:pt x="1433" y="1333"/>
                  </a:lnTo>
                  <a:lnTo>
                    <a:pt x="1434" y="1333"/>
                  </a:lnTo>
                  <a:lnTo>
                    <a:pt x="1434" y="1333"/>
                  </a:lnTo>
                  <a:lnTo>
                    <a:pt x="1435" y="1333"/>
                  </a:lnTo>
                  <a:lnTo>
                    <a:pt x="1437" y="1332"/>
                  </a:lnTo>
                  <a:lnTo>
                    <a:pt x="1438" y="1332"/>
                  </a:lnTo>
                  <a:lnTo>
                    <a:pt x="1438" y="1332"/>
                  </a:lnTo>
                  <a:lnTo>
                    <a:pt x="1439" y="1332"/>
                  </a:lnTo>
                  <a:lnTo>
                    <a:pt x="1440" y="1332"/>
                  </a:lnTo>
                  <a:lnTo>
                    <a:pt x="1442" y="1333"/>
                  </a:lnTo>
                  <a:lnTo>
                    <a:pt x="1442" y="1333"/>
                  </a:lnTo>
                  <a:lnTo>
                    <a:pt x="1443" y="1333"/>
                  </a:lnTo>
                  <a:lnTo>
                    <a:pt x="1444" y="1333"/>
                  </a:lnTo>
                  <a:lnTo>
                    <a:pt x="1445" y="1333"/>
                  </a:lnTo>
                  <a:lnTo>
                    <a:pt x="1445" y="1333"/>
                  </a:lnTo>
                  <a:lnTo>
                    <a:pt x="1447" y="1333"/>
                  </a:lnTo>
                  <a:lnTo>
                    <a:pt x="1448" y="1333"/>
                  </a:lnTo>
                  <a:lnTo>
                    <a:pt x="1449" y="1333"/>
                  </a:lnTo>
                  <a:lnTo>
                    <a:pt x="1449" y="1333"/>
                  </a:lnTo>
                  <a:lnTo>
                    <a:pt x="1450" y="1333"/>
                  </a:lnTo>
                  <a:lnTo>
                    <a:pt x="1452" y="1333"/>
                  </a:lnTo>
                  <a:lnTo>
                    <a:pt x="1453" y="1333"/>
                  </a:lnTo>
                  <a:lnTo>
                    <a:pt x="1453" y="1332"/>
                  </a:lnTo>
                  <a:lnTo>
                    <a:pt x="1454" y="1332"/>
                  </a:lnTo>
                  <a:lnTo>
                    <a:pt x="1455" y="1332"/>
                  </a:lnTo>
                  <a:lnTo>
                    <a:pt x="1456" y="1332"/>
                  </a:lnTo>
                  <a:lnTo>
                    <a:pt x="1458" y="1332"/>
                  </a:lnTo>
                  <a:lnTo>
                    <a:pt x="1458" y="1330"/>
                  </a:lnTo>
                  <a:lnTo>
                    <a:pt x="1459" y="1330"/>
                  </a:lnTo>
                  <a:lnTo>
                    <a:pt x="1460" y="1330"/>
                  </a:lnTo>
                  <a:lnTo>
                    <a:pt x="1461" y="1330"/>
                  </a:lnTo>
                  <a:lnTo>
                    <a:pt x="1461" y="1329"/>
                  </a:lnTo>
                  <a:lnTo>
                    <a:pt x="1463" y="1329"/>
                  </a:lnTo>
                  <a:lnTo>
                    <a:pt x="1464" y="1329"/>
                  </a:lnTo>
                  <a:lnTo>
                    <a:pt x="1465" y="1330"/>
                  </a:lnTo>
                  <a:lnTo>
                    <a:pt x="1465" y="1330"/>
                  </a:lnTo>
                  <a:lnTo>
                    <a:pt x="1466" y="1330"/>
                  </a:lnTo>
                  <a:lnTo>
                    <a:pt x="1468" y="1332"/>
                  </a:lnTo>
                  <a:lnTo>
                    <a:pt x="1469" y="1332"/>
                  </a:lnTo>
                  <a:lnTo>
                    <a:pt x="1469" y="1332"/>
                  </a:lnTo>
                  <a:lnTo>
                    <a:pt x="1470" y="1333"/>
                  </a:lnTo>
                  <a:lnTo>
                    <a:pt x="1471" y="1333"/>
                  </a:lnTo>
                  <a:lnTo>
                    <a:pt x="1473" y="1333"/>
                  </a:lnTo>
                  <a:lnTo>
                    <a:pt x="1473" y="1333"/>
                  </a:lnTo>
                  <a:lnTo>
                    <a:pt x="1474" y="1333"/>
                  </a:lnTo>
                  <a:lnTo>
                    <a:pt x="1475" y="1333"/>
                  </a:lnTo>
                  <a:lnTo>
                    <a:pt x="1476" y="1333"/>
                  </a:lnTo>
                  <a:lnTo>
                    <a:pt x="1476" y="1333"/>
                  </a:lnTo>
                  <a:lnTo>
                    <a:pt x="1478" y="1333"/>
                  </a:lnTo>
                  <a:lnTo>
                    <a:pt x="1479" y="1333"/>
                  </a:lnTo>
                  <a:lnTo>
                    <a:pt x="1480" y="1333"/>
                  </a:lnTo>
                  <a:lnTo>
                    <a:pt x="1480" y="1333"/>
                  </a:lnTo>
                  <a:lnTo>
                    <a:pt x="1481" y="1333"/>
                  </a:lnTo>
                  <a:lnTo>
                    <a:pt x="1483" y="1333"/>
                  </a:lnTo>
                  <a:lnTo>
                    <a:pt x="1484" y="1333"/>
                  </a:lnTo>
                  <a:lnTo>
                    <a:pt x="1484" y="1333"/>
                  </a:lnTo>
                  <a:lnTo>
                    <a:pt x="1485" y="1333"/>
                  </a:lnTo>
                  <a:lnTo>
                    <a:pt x="1486" y="1333"/>
                  </a:lnTo>
                  <a:lnTo>
                    <a:pt x="1488" y="1332"/>
                  </a:lnTo>
                  <a:lnTo>
                    <a:pt x="1488" y="1332"/>
                  </a:lnTo>
                  <a:lnTo>
                    <a:pt x="1489" y="1332"/>
                  </a:lnTo>
                  <a:lnTo>
                    <a:pt x="1490" y="1330"/>
                  </a:lnTo>
                  <a:lnTo>
                    <a:pt x="1491" y="1330"/>
                  </a:lnTo>
                  <a:lnTo>
                    <a:pt x="1491" y="1330"/>
                  </a:lnTo>
                  <a:lnTo>
                    <a:pt x="1492" y="1332"/>
                  </a:lnTo>
                  <a:lnTo>
                    <a:pt x="1494" y="1332"/>
                  </a:lnTo>
                  <a:lnTo>
                    <a:pt x="1495" y="1332"/>
                  </a:lnTo>
                  <a:lnTo>
                    <a:pt x="1495" y="1332"/>
                  </a:lnTo>
                  <a:lnTo>
                    <a:pt x="1496" y="1332"/>
                  </a:lnTo>
                  <a:lnTo>
                    <a:pt x="1497" y="1333"/>
                  </a:lnTo>
                  <a:lnTo>
                    <a:pt x="1499" y="1333"/>
                  </a:lnTo>
                  <a:lnTo>
                    <a:pt x="1499" y="1333"/>
                  </a:lnTo>
                  <a:lnTo>
                    <a:pt x="1500" y="1333"/>
                  </a:lnTo>
                  <a:lnTo>
                    <a:pt x="1501" y="1333"/>
                  </a:lnTo>
                  <a:lnTo>
                    <a:pt x="1502" y="1333"/>
                  </a:lnTo>
                  <a:lnTo>
                    <a:pt x="1502" y="1333"/>
                  </a:lnTo>
                  <a:lnTo>
                    <a:pt x="1504" y="1332"/>
                  </a:lnTo>
                  <a:lnTo>
                    <a:pt x="1505" y="1332"/>
                  </a:lnTo>
                  <a:lnTo>
                    <a:pt x="1506" y="1332"/>
                  </a:lnTo>
                  <a:lnTo>
                    <a:pt x="1506" y="1330"/>
                  </a:lnTo>
                  <a:lnTo>
                    <a:pt x="1507" y="1330"/>
                  </a:lnTo>
                  <a:lnTo>
                    <a:pt x="1509" y="1330"/>
                  </a:lnTo>
                  <a:lnTo>
                    <a:pt x="1510" y="1330"/>
                  </a:lnTo>
                  <a:lnTo>
                    <a:pt x="1511" y="1330"/>
                  </a:lnTo>
                  <a:lnTo>
                    <a:pt x="1511" y="1330"/>
                  </a:lnTo>
                  <a:lnTo>
                    <a:pt x="1512" y="1332"/>
                  </a:lnTo>
                  <a:lnTo>
                    <a:pt x="1514" y="1332"/>
                  </a:lnTo>
                  <a:lnTo>
                    <a:pt x="1515" y="1333"/>
                  </a:lnTo>
                  <a:lnTo>
                    <a:pt x="1515" y="1334"/>
                  </a:lnTo>
                  <a:lnTo>
                    <a:pt x="1516" y="1334"/>
                  </a:lnTo>
                  <a:lnTo>
                    <a:pt x="1517" y="1335"/>
                  </a:lnTo>
                  <a:lnTo>
                    <a:pt x="1519" y="1337"/>
                  </a:lnTo>
                  <a:lnTo>
                    <a:pt x="1519" y="1337"/>
                  </a:lnTo>
                  <a:lnTo>
                    <a:pt x="1520" y="1338"/>
                  </a:lnTo>
                  <a:lnTo>
                    <a:pt x="1521" y="1338"/>
                  </a:lnTo>
                  <a:lnTo>
                    <a:pt x="1522" y="1338"/>
                  </a:lnTo>
                  <a:lnTo>
                    <a:pt x="1522" y="1338"/>
                  </a:lnTo>
                  <a:lnTo>
                    <a:pt x="1524" y="1337"/>
                  </a:lnTo>
                  <a:lnTo>
                    <a:pt x="1525" y="1335"/>
                  </a:lnTo>
                  <a:lnTo>
                    <a:pt x="1526" y="1334"/>
                  </a:lnTo>
                  <a:lnTo>
                    <a:pt x="1526" y="1333"/>
                  </a:lnTo>
                  <a:lnTo>
                    <a:pt x="1527" y="1332"/>
                  </a:lnTo>
                  <a:lnTo>
                    <a:pt x="1528" y="1332"/>
                  </a:lnTo>
                  <a:lnTo>
                    <a:pt x="1530" y="1332"/>
                  </a:lnTo>
                  <a:lnTo>
                    <a:pt x="1530" y="1332"/>
                  </a:lnTo>
                  <a:lnTo>
                    <a:pt x="1531" y="1332"/>
                  </a:lnTo>
                  <a:lnTo>
                    <a:pt x="1532" y="1333"/>
                  </a:lnTo>
                  <a:lnTo>
                    <a:pt x="1533" y="1333"/>
                  </a:lnTo>
                  <a:lnTo>
                    <a:pt x="1533" y="1332"/>
                  </a:lnTo>
                  <a:lnTo>
                    <a:pt x="1535" y="1332"/>
                  </a:lnTo>
                  <a:lnTo>
                    <a:pt x="1536" y="1332"/>
                  </a:lnTo>
                  <a:lnTo>
                    <a:pt x="1537" y="1332"/>
                  </a:lnTo>
                  <a:lnTo>
                    <a:pt x="1537" y="1330"/>
                  </a:lnTo>
                  <a:lnTo>
                    <a:pt x="1538" y="1330"/>
                  </a:lnTo>
                  <a:lnTo>
                    <a:pt x="1540" y="1329"/>
                  </a:lnTo>
                  <a:lnTo>
                    <a:pt x="1541" y="1329"/>
                  </a:lnTo>
                  <a:lnTo>
                    <a:pt x="1541" y="1328"/>
                  </a:lnTo>
                  <a:lnTo>
                    <a:pt x="1542" y="1327"/>
                  </a:lnTo>
                  <a:lnTo>
                    <a:pt x="1543" y="1327"/>
                  </a:lnTo>
                  <a:lnTo>
                    <a:pt x="1545" y="1325"/>
                  </a:lnTo>
                  <a:lnTo>
                    <a:pt x="1545" y="1324"/>
                  </a:lnTo>
                  <a:lnTo>
                    <a:pt x="1546" y="1323"/>
                  </a:lnTo>
                  <a:lnTo>
                    <a:pt x="1547" y="1323"/>
                  </a:lnTo>
                  <a:lnTo>
                    <a:pt x="1548" y="1322"/>
                  </a:lnTo>
                  <a:lnTo>
                    <a:pt x="1548" y="1322"/>
                  </a:lnTo>
                  <a:lnTo>
                    <a:pt x="1550" y="1322"/>
                  </a:lnTo>
                  <a:lnTo>
                    <a:pt x="1551" y="1320"/>
                  </a:lnTo>
                  <a:lnTo>
                    <a:pt x="1552" y="1320"/>
                  </a:lnTo>
                  <a:lnTo>
                    <a:pt x="1552" y="1320"/>
                  </a:lnTo>
                  <a:lnTo>
                    <a:pt x="1553" y="1320"/>
                  </a:lnTo>
                  <a:lnTo>
                    <a:pt x="1555" y="1319"/>
                  </a:lnTo>
                  <a:lnTo>
                    <a:pt x="1556" y="1319"/>
                  </a:lnTo>
                  <a:lnTo>
                    <a:pt x="1556" y="1318"/>
                  </a:lnTo>
                  <a:lnTo>
                    <a:pt x="1557" y="1317"/>
                  </a:lnTo>
                  <a:lnTo>
                    <a:pt x="1558" y="1315"/>
                  </a:lnTo>
                  <a:lnTo>
                    <a:pt x="1560" y="1314"/>
                  </a:lnTo>
                  <a:lnTo>
                    <a:pt x="1560" y="1313"/>
                  </a:lnTo>
                  <a:lnTo>
                    <a:pt x="1561" y="1314"/>
                  </a:lnTo>
                  <a:lnTo>
                    <a:pt x="1562" y="1315"/>
                  </a:lnTo>
                  <a:lnTo>
                    <a:pt x="1563" y="1318"/>
                  </a:lnTo>
                  <a:lnTo>
                    <a:pt x="1563" y="1320"/>
                  </a:lnTo>
                  <a:lnTo>
                    <a:pt x="1564" y="1323"/>
                  </a:lnTo>
                  <a:lnTo>
                    <a:pt x="1566" y="1325"/>
                  </a:lnTo>
                  <a:lnTo>
                    <a:pt x="1567" y="1327"/>
                  </a:lnTo>
                  <a:lnTo>
                    <a:pt x="1568" y="1328"/>
                  </a:lnTo>
                  <a:lnTo>
                    <a:pt x="1568" y="1329"/>
                  </a:lnTo>
                  <a:lnTo>
                    <a:pt x="1569" y="1329"/>
                  </a:lnTo>
                  <a:lnTo>
                    <a:pt x="1571" y="1330"/>
                  </a:lnTo>
                  <a:lnTo>
                    <a:pt x="1572" y="1330"/>
                  </a:lnTo>
                  <a:lnTo>
                    <a:pt x="1572" y="1330"/>
                  </a:lnTo>
                  <a:lnTo>
                    <a:pt x="1573" y="1332"/>
                  </a:lnTo>
                  <a:lnTo>
                    <a:pt x="1574" y="1332"/>
                  </a:lnTo>
                  <a:lnTo>
                    <a:pt x="1576" y="1332"/>
                  </a:lnTo>
                  <a:lnTo>
                    <a:pt x="1576" y="1333"/>
                  </a:lnTo>
                  <a:lnTo>
                    <a:pt x="1577" y="1333"/>
                  </a:lnTo>
                  <a:lnTo>
                    <a:pt x="1578" y="1333"/>
                  </a:lnTo>
                  <a:lnTo>
                    <a:pt x="1579" y="1333"/>
                  </a:lnTo>
                  <a:lnTo>
                    <a:pt x="1579" y="1333"/>
                  </a:lnTo>
                  <a:lnTo>
                    <a:pt x="1581" y="1333"/>
                  </a:lnTo>
                  <a:lnTo>
                    <a:pt x="1582" y="1333"/>
                  </a:lnTo>
                  <a:lnTo>
                    <a:pt x="1583" y="1333"/>
                  </a:lnTo>
                  <a:lnTo>
                    <a:pt x="1583" y="1333"/>
                  </a:lnTo>
                  <a:lnTo>
                    <a:pt x="1584" y="1333"/>
                  </a:lnTo>
                  <a:lnTo>
                    <a:pt x="1586" y="1333"/>
                  </a:lnTo>
                  <a:lnTo>
                    <a:pt x="1587" y="1333"/>
                  </a:lnTo>
                  <a:lnTo>
                    <a:pt x="1587" y="1333"/>
                  </a:lnTo>
                  <a:lnTo>
                    <a:pt x="1588" y="1333"/>
                  </a:lnTo>
                  <a:lnTo>
                    <a:pt x="1589" y="1334"/>
                  </a:lnTo>
                  <a:lnTo>
                    <a:pt x="1591" y="1334"/>
                  </a:lnTo>
                  <a:lnTo>
                    <a:pt x="1591" y="1334"/>
                  </a:lnTo>
                  <a:lnTo>
                    <a:pt x="1592" y="1334"/>
                  </a:lnTo>
                  <a:lnTo>
                    <a:pt x="1593" y="1334"/>
                  </a:lnTo>
                  <a:lnTo>
                    <a:pt x="1594" y="1334"/>
                  </a:lnTo>
                  <a:lnTo>
                    <a:pt x="1594" y="1334"/>
                  </a:lnTo>
                  <a:lnTo>
                    <a:pt x="1596" y="1333"/>
                  </a:lnTo>
                  <a:lnTo>
                    <a:pt x="1597" y="1333"/>
                  </a:lnTo>
                  <a:lnTo>
                    <a:pt x="1598" y="1333"/>
                  </a:lnTo>
                  <a:lnTo>
                    <a:pt x="1598" y="1333"/>
                  </a:lnTo>
                  <a:lnTo>
                    <a:pt x="1599" y="1333"/>
                  </a:lnTo>
                  <a:lnTo>
                    <a:pt x="1600" y="1333"/>
                  </a:lnTo>
                  <a:lnTo>
                    <a:pt x="1602" y="1333"/>
                  </a:lnTo>
                  <a:lnTo>
                    <a:pt x="1602" y="1333"/>
                  </a:lnTo>
                  <a:lnTo>
                    <a:pt x="1603" y="1333"/>
                  </a:lnTo>
                  <a:lnTo>
                    <a:pt x="1604" y="1333"/>
                  </a:lnTo>
                  <a:lnTo>
                    <a:pt x="1605" y="1333"/>
                  </a:lnTo>
                  <a:lnTo>
                    <a:pt x="1605" y="1333"/>
                  </a:lnTo>
                  <a:lnTo>
                    <a:pt x="1607" y="1333"/>
                  </a:lnTo>
                  <a:lnTo>
                    <a:pt x="1608" y="1333"/>
                  </a:lnTo>
                  <a:lnTo>
                    <a:pt x="1609" y="1333"/>
                  </a:lnTo>
                  <a:lnTo>
                    <a:pt x="1609" y="1333"/>
                  </a:lnTo>
                  <a:lnTo>
                    <a:pt x="1610" y="1333"/>
                  </a:lnTo>
                  <a:lnTo>
                    <a:pt x="1612" y="1333"/>
                  </a:lnTo>
                  <a:lnTo>
                    <a:pt x="1613" y="1334"/>
                  </a:lnTo>
                  <a:lnTo>
                    <a:pt x="1613" y="1334"/>
                  </a:lnTo>
                  <a:lnTo>
                    <a:pt x="1614" y="1334"/>
                  </a:lnTo>
                  <a:lnTo>
                    <a:pt x="1615" y="1334"/>
                  </a:lnTo>
                  <a:lnTo>
                    <a:pt x="1617" y="1334"/>
                  </a:lnTo>
                  <a:lnTo>
                    <a:pt x="1617" y="1333"/>
                  </a:lnTo>
                  <a:lnTo>
                    <a:pt x="1618" y="1333"/>
                  </a:lnTo>
                  <a:lnTo>
                    <a:pt x="1619" y="1333"/>
                  </a:lnTo>
                  <a:lnTo>
                    <a:pt x="1620" y="1333"/>
                  </a:lnTo>
                  <a:lnTo>
                    <a:pt x="1620" y="1333"/>
                  </a:lnTo>
                  <a:lnTo>
                    <a:pt x="1622" y="1333"/>
                  </a:lnTo>
                  <a:lnTo>
                    <a:pt x="1623" y="1333"/>
                  </a:lnTo>
                  <a:lnTo>
                    <a:pt x="1624" y="1333"/>
                  </a:lnTo>
                  <a:lnTo>
                    <a:pt x="1625" y="1333"/>
                  </a:lnTo>
                  <a:lnTo>
                    <a:pt x="1625" y="1333"/>
                  </a:lnTo>
                  <a:lnTo>
                    <a:pt x="1627" y="1333"/>
                  </a:lnTo>
                  <a:lnTo>
                    <a:pt x="1628" y="1333"/>
                  </a:lnTo>
                  <a:lnTo>
                    <a:pt x="1629" y="1333"/>
                  </a:lnTo>
                  <a:lnTo>
                    <a:pt x="1629" y="1333"/>
                  </a:lnTo>
                  <a:lnTo>
                    <a:pt x="1630" y="1333"/>
                  </a:lnTo>
                  <a:lnTo>
                    <a:pt x="1632" y="1333"/>
                  </a:lnTo>
                  <a:lnTo>
                    <a:pt x="1633" y="1333"/>
                  </a:lnTo>
                  <a:lnTo>
                    <a:pt x="1633" y="1333"/>
                  </a:lnTo>
                  <a:lnTo>
                    <a:pt x="1634" y="1332"/>
                  </a:lnTo>
                  <a:lnTo>
                    <a:pt x="1635" y="1330"/>
                  </a:lnTo>
                  <a:lnTo>
                    <a:pt x="1636" y="1329"/>
                  </a:lnTo>
                  <a:lnTo>
                    <a:pt x="1636" y="1328"/>
                  </a:lnTo>
                  <a:lnTo>
                    <a:pt x="1638" y="1325"/>
                  </a:lnTo>
                  <a:lnTo>
                    <a:pt x="1639" y="1324"/>
                  </a:lnTo>
                  <a:lnTo>
                    <a:pt x="1640" y="1324"/>
                  </a:lnTo>
                  <a:lnTo>
                    <a:pt x="1640" y="1325"/>
                  </a:lnTo>
                  <a:lnTo>
                    <a:pt x="1641" y="1327"/>
                  </a:lnTo>
                  <a:lnTo>
                    <a:pt x="1643" y="1329"/>
                  </a:lnTo>
                  <a:lnTo>
                    <a:pt x="1644" y="1332"/>
                  </a:lnTo>
                  <a:lnTo>
                    <a:pt x="1644" y="1333"/>
                  </a:lnTo>
                  <a:lnTo>
                    <a:pt x="1645" y="1334"/>
                  </a:lnTo>
                  <a:lnTo>
                    <a:pt x="1646" y="1335"/>
                  </a:lnTo>
                  <a:lnTo>
                    <a:pt x="1648" y="1337"/>
                  </a:lnTo>
                  <a:lnTo>
                    <a:pt x="1648" y="1337"/>
                  </a:lnTo>
                  <a:lnTo>
                    <a:pt x="1649" y="1338"/>
                  </a:lnTo>
                  <a:lnTo>
                    <a:pt x="1650" y="1338"/>
                  </a:lnTo>
                  <a:lnTo>
                    <a:pt x="1651" y="1338"/>
                  </a:lnTo>
                  <a:lnTo>
                    <a:pt x="1651" y="1338"/>
                  </a:lnTo>
                  <a:lnTo>
                    <a:pt x="1653" y="1337"/>
                  </a:lnTo>
                  <a:lnTo>
                    <a:pt x="1654" y="1337"/>
                  </a:lnTo>
                  <a:lnTo>
                    <a:pt x="1655" y="1335"/>
                  </a:lnTo>
                  <a:lnTo>
                    <a:pt x="1655" y="1335"/>
                  </a:lnTo>
                  <a:lnTo>
                    <a:pt x="1656" y="1334"/>
                  </a:lnTo>
                  <a:lnTo>
                    <a:pt x="1658" y="1334"/>
                  </a:lnTo>
                  <a:lnTo>
                    <a:pt x="1659" y="1334"/>
                  </a:lnTo>
                  <a:lnTo>
                    <a:pt x="1659" y="1334"/>
                  </a:lnTo>
                  <a:lnTo>
                    <a:pt x="1660" y="1334"/>
                  </a:lnTo>
                  <a:lnTo>
                    <a:pt x="1661" y="1334"/>
                  </a:lnTo>
                  <a:lnTo>
                    <a:pt x="1663" y="1333"/>
                  </a:lnTo>
                  <a:lnTo>
                    <a:pt x="1663" y="1333"/>
                  </a:lnTo>
                  <a:lnTo>
                    <a:pt x="1664" y="1333"/>
                  </a:lnTo>
                  <a:lnTo>
                    <a:pt x="1665" y="1333"/>
                  </a:lnTo>
                  <a:lnTo>
                    <a:pt x="1666" y="1333"/>
                  </a:lnTo>
                  <a:lnTo>
                    <a:pt x="1666" y="1333"/>
                  </a:lnTo>
                  <a:lnTo>
                    <a:pt x="1668" y="1333"/>
                  </a:lnTo>
                  <a:lnTo>
                    <a:pt x="1669" y="1333"/>
                  </a:lnTo>
                  <a:lnTo>
                    <a:pt x="1670" y="1333"/>
                  </a:lnTo>
                  <a:lnTo>
                    <a:pt x="1670" y="1333"/>
                  </a:lnTo>
                  <a:lnTo>
                    <a:pt x="1671" y="1333"/>
                  </a:lnTo>
                  <a:lnTo>
                    <a:pt x="1672" y="1333"/>
                  </a:lnTo>
                  <a:lnTo>
                    <a:pt x="1674" y="1333"/>
                  </a:lnTo>
                  <a:lnTo>
                    <a:pt x="1674" y="1333"/>
                  </a:lnTo>
                  <a:lnTo>
                    <a:pt x="1675" y="1333"/>
                  </a:lnTo>
                  <a:lnTo>
                    <a:pt x="1676" y="1333"/>
                  </a:lnTo>
                  <a:lnTo>
                    <a:pt x="1677" y="1333"/>
                  </a:lnTo>
                  <a:lnTo>
                    <a:pt x="1679" y="1334"/>
                  </a:lnTo>
                  <a:lnTo>
                    <a:pt x="1679" y="1334"/>
                  </a:lnTo>
                  <a:lnTo>
                    <a:pt x="1680" y="1334"/>
                  </a:lnTo>
                  <a:lnTo>
                    <a:pt x="1681" y="1334"/>
                  </a:lnTo>
                  <a:lnTo>
                    <a:pt x="1682" y="1334"/>
                  </a:lnTo>
                  <a:lnTo>
                    <a:pt x="1682" y="1333"/>
                  </a:lnTo>
                  <a:lnTo>
                    <a:pt x="1684" y="1333"/>
                  </a:lnTo>
                  <a:lnTo>
                    <a:pt x="1685" y="1333"/>
                  </a:lnTo>
                  <a:lnTo>
                    <a:pt x="1686" y="1333"/>
                  </a:lnTo>
                  <a:lnTo>
                    <a:pt x="1686" y="1333"/>
                  </a:lnTo>
                  <a:lnTo>
                    <a:pt x="1687" y="1333"/>
                  </a:lnTo>
                  <a:lnTo>
                    <a:pt x="1689" y="1333"/>
                  </a:lnTo>
                  <a:lnTo>
                    <a:pt x="1690" y="1333"/>
                  </a:lnTo>
                  <a:lnTo>
                    <a:pt x="1690" y="1333"/>
                  </a:lnTo>
                  <a:lnTo>
                    <a:pt x="1691" y="1333"/>
                  </a:lnTo>
                  <a:lnTo>
                    <a:pt x="1692" y="1333"/>
                  </a:lnTo>
                  <a:lnTo>
                    <a:pt x="1694" y="1333"/>
                  </a:lnTo>
                  <a:lnTo>
                    <a:pt x="1694" y="1332"/>
                  </a:lnTo>
                  <a:lnTo>
                    <a:pt x="1695" y="1332"/>
                  </a:lnTo>
                  <a:lnTo>
                    <a:pt x="1696" y="1332"/>
                  </a:lnTo>
                  <a:lnTo>
                    <a:pt x="1697" y="1332"/>
                  </a:lnTo>
                  <a:lnTo>
                    <a:pt x="1697" y="1332"/>
                  </a:lnTo>
                  <a:lnTo>
                    <a:pt x="1699" y="1332"/>
                  </a:lnTo>
                  <a:lnTo>
                    <a:pt x="1700" y="1332"/>
                  </a:lnTo>
                  <a:lnTo>
                    <a:pt x="1701" y="1333"/>
                  </a:lnTo>
                  <a:lnTo>
                    <a:pt x="1701" y="1333"/>
                  </a:lnTo>
                  <a:lnTo>
                    <a:pt x="1702" y="1333"/>
                  </a:lnTo>
                  <a:lnTo>
                    <a:pt x="1704" y="1333"/>
                  </a:lnTo>
                  <a:lnTo>
                    <a:pt x="1705" y="1333"/>
                  </a:lnTo>
                  <a:lnTo>
                    <a:pt x="1705" y="1334"/>
                  </a:lnTo>
                  <a:lnTo>
                    <a:pt x="1706" y="1333"/>
                  </a:lnTo>
                  <a:lnTo>
                    <a:pt x="1707" y="1333"/>
                  </a:lnTo>
                  <a:lnTo>
                    <a:pt x="1708" y="1333"/>
                  </a:lnTo>
                  <a:lnTo>
                    <a:pt x="1708" y="1333"/>
                  </a:lnTo>
                  <a:lnTo>
                    <a:pt x="1710" y="1333"/>
                  </a:lnTo>
                  <a:lnTo>
                    <a:pt x="1711" y="1332"/>
                  </a:lnTo>
                  <a:lnTo>
                    <a:pt x="1712" y="1329"/>
                  </a:lnTo>
                  <a:lnTo>
                    <a:pt x="1712" y="1327"/>
                  </a:lnTo>
                  <a:lnTo>
                    <a:pt x="1713" y="1324"/>
                  </a:lnTo>
                  <a:lnTo>
                    <a:pt x="1715" y="1320"/>
                  </a:lnTo>
                  <a:lnTo>
                    <a:pt x="1716" y="1317"/>
                  </a:lnTo>
                  <a:lnTo>
                    <a:pt x="1716" y="1315"/>
                  </a:lnTo>
                  <a:lnTo>
                    <a:pt x="1717" y="1314"/>
                  </a:lnTo>
                  <a:lnTo>
                    <a:pt x="1718" y="1314"/>
                  </a:lnTo>
                  <a:lnTo>
                    <a:pt x="1720" y="1314"/>
                  </a:lnTo>
                  <a:lnTo>
                    <a:pt x="1720" y="1315"/>
                  </a:lnTo>
                  <a:lnTo>
                    <a:pt x="1721" y="1315"/>
                  </a:lnTo>
                  <a:lnTo>
                    <a:pt x="1722" y="1317"/>
                  </a:lnTo>
                  <a:lnTo>
                    <a:pt x="1723" y="1319"/>
                  </a:lnTo>
                  <a:lnTo>
                    <a:pt x="1723" y="1320"/>
                  </a:lnTo>
                  <a:lnTo>
                    <a:pt x="1725" y="1323"/>
                  </a:lnTo>
                  <a:lnTo>
                    <a:pt x="1726" y="1324"/>
                  </a:lnTo>
                  <a:lnTo>
                    <a:pt x="1727" y="1327"/>
                  </a:lnTo>
                  <a:lnTo>
                    <a:pt x="1727" y="1328"/>
                  </a:lnTo>
                  <a:lnTo>
                    <a:pt x="1728" y="1329"/>
                  </a:lnTo>
                  <a:lnTo>
                    <a:pt x="1730" y="1330"/>
                  </a:lnTo>
                  <a:lnTo>
                    <a:pt x="1731" y="1332"/>
                  </a:lnTo>
                  <a:lnTo>
                    <a:pt x="1731" y="1332"/>
                  </a:lnTo>
                  <a:lnTo>
                    <a:pt x="1732" y="1333"/>
                  </a:lnTo>
                  <a:lnTo>
                    <a:pt x="1733" y="1333"/>
                  </a:lnTo>
                  <a:lnTo>
                    <a:pt x="1735" y="1333"/>
                  </a:lnTo>
                  <a:lnTo>
                    <a:pt x="1736" y="1333"/>
                  </a:lnTo>
                  <a:lnTo>
                    <a:pt x="1736" y="1333"/>
                  </a:lnTo>
                  <a:lnTo>
                    <a:pt x="1737" y="1333"/>
                  </a:lnTo>
                  <a:lnTo>
                    <a:pt x="1738" y="1333"/>
                  </a:lnTo>
                  <a:lnTo>
                    <a:pt x="1740" y="1333"/>
                  </a:lnTo>
                  <a:lnTo>
                    <a:pt x="1740" y="1333"/>
                  </a:lnTo>
                  <a:lnTo>
                    <a:pt x="1741" y="1332"/>
                  </a:lnTo>
                  <a:lnTo>
                    <a:pt x="1742" y="1330"/>
                  </a:lnTo>
                  <a:lnTo>
                    <a:pt x="1743" y="1329"/>
                  </a:lnTo>
                  <a:lnTo>
                    <a:pt x="1743" y="1327"/>
                  </a:lnTo>
                  <a:lnTo>
                    <a:pt x="1744" y="1323"/>
                  </a:lnTo>
                  <a:lnTo>
                    <a:pt x="1746" y="1318"/>
                  </a:lnTo>
                  <a:lnTo>
                    <a:pt x="1747" y="1312"/>
                  </a:lnTo>
                  <a:lnTo>
                    <a:pt x="1747" y="1305"/>
                  </a:lnTo>
                  <a:lnTo>
                    <a:pt x="1748" y="1301"/>
                  </a:lnTo>
                  <a:lnTo>
                    <a:pt x="1749" y="1299"/>
                  </a:lnTo>
                  <a:lnTo>
                    <a:pt x="1751" y="1302"/>
                  </a:lnTo>
                  <a:lnTo>
                    <a:pt x="1751" y="1305"/>
                  </a:lnTo>
                  <a:lnTo>
                    <a:pt x="1752" y="1312"/>
                  </a:lnTo>
                  <a:lnTo>
                    <a:pt x="1753" y="1317"/>
                  </a:lnTo>
                  <a:lnTo>
                    <a:pt x="1754" y="1323"/>
                  </a:lnTo>
                  <a:lnTo>
                    <a:pt x="1754" y="1327"/>
                  </a:lnTo>
                  <a:lnTo>
                    <a:pt x="1756" y="1329"/>
                  </a:lnTo>
                  <a:lnTo>
                    <a:pt x="1757" y="1332"/>
                  </a:lnTo>
                  <a:lnTo>
                    <a:pt x="1758" y="1333"/>
                  </a:lnTo>
                  <a:lnTo>
                    <a:pt x="1758" y="1333"/>
                  </a:lnTo>
                  <a:lnTo>
                    <a:pt x="1759" y="1334"/>
                  </a:lnTo>
                  <a:lnTo>
                    <a:pt x="1761" y="1333"/>
                  </a:lnTo>
                  <a:lnTo>
                    <a:pt x="1762" y="1333"/>
                  </a:lnTo>
                  <a:lnTo>
                    <a:pt x="1762" y="1332"/>
                  </a:lnTo>
                  <a:lnTo>
                    <a:pt x="1763" y="1332"/>
                  </a:lnTo>
                  <a:lnTo>
                    <a:pt x="1764" y="1332"/>
                  </a:lnTo>
                  <a:lnTo>
                    <a:pt x="1766" y="1330"/>
                  </a:lnTo>
                  <a:lnTo>
                    <a:pt x="1766" y="1330"/>
                  </a:lnTo>
                  <a:lnTo>
                    <a:pt x="1767" y="1332"/>
                  </a:lnTo>
                  <a:lnTo>
                    <a:pt x="1768" y="1332"/>
                  </a:lnTo>
                  <a:lnTo>
                    <a:pt x="1769" y="1332"/>
                  </a:lnTo>
                  <a:lnTo>
                    <a:pt x="1769" y="1333"/>
                  </a:lnTo>
                  <a:lnTo>
                    <a:pt x="1771" y="1333"/>
                  </a:lnTo>
                  <a:lnTo>
                    <a:pt x="1772" y="1333"/>
                  </a:lnTo>
                  <a:lnTo>
                    <a:pt x="1773" y="1333"/>
                  </a:lnTo>
                  <a:lnTo>
                    <a:pt x="1773" y="1333"/>
                  </a:lnTo>
                  <a:lnTo>
                    <a:pt x="1774" y="1333"/>
                  </a:lnTo>
                  <a:lnTo>
                    <a:pt x="1776" y="1333"/>
                  </a:lnTo>
                  <a:lnTo>
                    <a:pt x="1777" y="1333"/>
                  </a:lnTo>
                  <a:lnTo>
                    <a:pt x="1777" y="1333"/>
                  </a:lnTo>
                  <a:lnTo>
                    <a:pt x="1778" y="1333"/>
                  </a:lnTo>
                  <a:lnTo>
                    <a:pt x="1779" y="1333"/>
                  </a:lnTo>
                  <a:lnTo>
                    <a:pt x="1780" y="1333"/>
                  </a:lnTo>
                  <a:lnTo>
                    <a:pt x="1780" y="1333"/>
                  </a:lnTo>
                  <a:lnTo>
                    <a:pt x="1782" y="1334"/>
                  </a:lnTo>
                  <a:lnTo>
                    <a:pt x="1783" y="1334"/>
                  </a:lnTo>
                  <a:lnTo>
                    <a:pt x="1784" y="1334"/>
                  </a:lnTo>
                  <a:lnTo>
                    <a:pt x="1784" y="1334"/>
                  </a:lnTo>
                  <a:lnTo>
                    <a:pt x="1785" y="1334"/>
                  </a:lnTo>
                  <a:lnTo>
                    <a:pt x="1787" y="1334"/>
                  </a:lnTo>
                  <a:lnTo>
                    <a:pt x="1788" y="1333"/>
                  </a:lnTo>
                  <a:lnTo>
                    <a:pt x="1788" y="1333"/>
                  </a:lnTo>
                  <a:lnTo>
                    <a:pt x="1789" y="1333"/>
                  </a:lnTo>
                  <a:lnTo>
                    <a:pt x="1790" y="1332"/>
                  </a:lnTo>
                  <a:lnTo>
                    <a:pt x="1792" y="1332"/>
                  </a:lnTo>
                  <a:lnTo>
                    <a:pt x="1793" y="1330"/>
                  </a:lnTo>
                  <a:lnTo>
                    <a:pt x="1793" y="1329"/>
                  </a:lnTo>
                  <a:lnTo>
                    <a:pt x="1794" y="1328"/>
                  </a:lnTo>
                  <a:lnTo>
                    <a:pt x="1795" y="1327"/>
                  </a:lnTo>
                  <a:lnTo>
                    <a:pt x="1797" y="1327"/>
                  </a:lnTo>
                  <a:lnTo>
                    <a:pt x="1797" y="1327"/>
                  </a:lnTo>
                  <a:lnTo>
                    <a:pt x="1798" y="1328"/>
                  </a:lnTo>
                  <a:lnTo>
                    <a:pt x="1799" y="1328"/>
                  </a:lnTo>
                  <a:lnTo>
                    <a:pt x="1800" y="1329"/>
                  </a:lnTo>
                  <a:lnTo>
                    <a:pt x="1800" y="1330"/>
                  </a:lnTo>
                  <a:lnTo>
                    <a:pt x="1802" y="1330"/>
                  </a:lnTo>
                  <a:lnTo>
                    <a:pt x="1803" y="1332"/>
                  </a:lnTo>
                  <a:lnTo>
                    <a:pt x="1804" y="1332"/>
                  </a:lnTo>
                  <a:lnTo>
                    <a:pt x="1804" y="1332"/>
                  </a:lnTo>
                  <a:lnTo>
                    <a:pt x="1805" y="1332"/>
                  </a:lnTo>
                  <a:lnTo>
                    <a:pt x="1807" y="1333"/>
                  </a:lnTo>
                  <a:lnTo>
                    <a:pt x="1808" y="1333"/>
                  </a:lnTo>
                  <a:lnTo>
                    <a:pt x="1808" y="1333"/>
                  </a:lnTo>
                  <a:lnTo>
                    <a:pt x="1809" y="1333"/>
                  </a:lnTo>
                  <a:lnTo>
                    <a:pt x="1810" y="1334"/>
                  </a:lnTo>
                  <a:lnTo>
                    <a:pt x="1811" y="1334"/>
                  </a:lnTo>
                  <a:lnTo>
                    <a:pt x="1811" y="1333"/>
                  </a:lnTo>
                  <a:lnTo>
                    <a:pt x="1813" y="1333"/>
                  </a:lnTo>
                  <a:lnTo>
                    <a:pt x="1814" y="1332"/>
                  </a:lnTo>
                  <a:lnTo>
                    <a:pt x="1815" y="1332"/>
                  </a:lnTo>
                  <a:lnTo>
                    <a:pt x="1815" y="1330"/>
                  </a:lnTo>
                  <a:lnTo>
                    <a:pt x="1816" y="1329"/>
                  </a:lnTo>
                  <a:lnTo>
                    <a:pt x="1818" y="1329"/>
                  </a:lnTo>
                  <a:lnTo>
                    <a:pt x="1819" y="1328"/>
                  </a:lnTo>
                  <a:lnTo>
                    <a:pt x="1819" y="1328"/>
                  </a:lnTo>
                  <a:lnTo>
                    <a:pt x="1820" y="1328"/>
                  </a:lnTo>
                  <a:lnTo>
                    <a:pt x="1821" y="1327"/>
                  </a:lnTo>
                  <a:lnTo>
                    <a:pt x="1823" y="1324"/>
                  </a:lnTo>
                  <a:lnTo>
                    <a:pt x="1823" y="1320"/>
                  </a:lnTo>
                  <a:lnTo>
                    <a:pt x="1824" y="1317"/>
                  </a:lnTo>
                  <a:lnTo>
                    <a:pt x="1825" y="1313"/>
                  </a:lnTo>
                  <a:lnTo>
                    <a:pt x="1826" y="1310"/>
                  </a:lnTo>
                  <a:lnTo>
                    <a:pt x="1826" y="1308"/>
                  </a:lnTo>
                  <a:lnTo>
                    <a:pt x="1828" y="1308"/>
                  </a:lnTo>
                  <a:lnTo>
                    <a:pt x="1829" y="1309"/>
                  </a:lnTo>
                  <a:lnTo>
                    <a:pt x="1830" y="1310"/>
                  </a:lnTo>
                  <a:lnTo>
                    <a:pt x="1830" y="1313"/>
                  </a:lnTo>
                  <a:lnTo>
                    <a:pt x="1831" y="1315"/>
                  </a:lnTo>
                  <a:lnTo>
                    <a:pt x="1833" y="1317"/>
                  </a:lnTo>
                  <a:lnTo>
                    <a:pt x="1834" y="1319"/>
                  </a:lnTo>
                  <a:lnTo>
                    <a:pt x="1834" y="1320"/>
                  </a:lnTo>
                  <a:lnTo>
                    <a:pt x="1835" y="1322"/>
                  </a:lnTo>
                  <a:lnTo>
                    <a:pt x="1836" y="1323"/>
                  </a:lnTo>
                  <a:lnTo>
                    <a:pt x="1838" y="1324"/>
                  </a:lnTo>
                  <a:lnTo>
                    <a:pt x="1838" y="1324"/>
                  </a:lnTo>
                  <a:lnTo>
                    <a:pt x="1839" y="1325"/>
                  </a:lnTo>
                  <a:lnTo>
                    <a:pt x="1840" y="1325"/>
                  </a:lnTo>
                  <a:lnTo>
                    <a:pt x="1841" y="1327"/>
                  </a:lnTo>
                  <a:lnTo>
                    <a:pt x="1841" y="1328"/>
                  </a:lnTo>
                  <a:lnTo>
                    <a:pt x="1843" y="1329"/>
                  </a:lnTo>
                  <a:lnTo>
                    <a:pt x="1844" y="1329"/>
                  </a:lnTo>
                  <a:lnTo>
                    <a:pt x="1845" y="1330"/>
                  </a:lnTo>
                  <a:lnTo>
                    <a:pt x="1846" y="1330"/>
                  </a:lnTo>
                  <a:lnTo>
                    <a:pt x="1846" y="1332"/>
                  </a:lnTo>
                  <a:lnTo>
                    <a:pt x="1847" y="1332"/>
                  </a:lnTo>
                  <a:lnTo>
                    <a:pt x="1849" y="1332"/>
                  </a:lnTo>
                  <a:lnTo>
                    <a:pt x="1850" y="1332"/>
                  </a:lnTo>
                  <a:lnTo>
                    <a:pt x="1850" y="1332"/>
                  </a:lnTo>
                  <a:lnTo>
                    <a:pt x="1851" y="1332"/>
                  </a:lnTo>
                  <a:lnTo>
                    <a:pt x="1852" y="1332"/>
                  </a:lnTo>
                  <a:lnTo>
                    <a:pt x="1854" y="1332"/>
                  </a:lnTo>
                  <a:lnTo>
                    <a:pt x="1854" y="1332"/>
                  </a:lnTo>
                  <a:lnTo>
                    <a:pt x="1855" y="1332"/>
                  </a:lnTo>
                  <a:lnTo>
                    <a:pt x="1856" y="1333"/>
                  </a:lnTo>
                  <a:lnTo>
                    <a:pt x="1857" y="1333"/>
                  </a:lnTo>
                  <a:lnTo>
                    <a:pt x="1857" y="1333"/>
                  </a:lnTo>
                  <a:lnTo>
                    <a:pt x="1859" y="1333"/>
                  </a:lnTo>
                  <a:lnTo>
                    <a:pt x="1860" y="1334"/>
                  </a:lnTo>
                  <a:lnTo>
                    <a:pt x="1861" y="1334"/>
                  </a:lnTo>
                  <a:lnTo>
                    <a:pt x="1861" y="1334"/>
                  </a:lnTo>
                  <a:lnTo>
                    <a:pt x="1862" y="1334"/>
                  </a:lnTo>
                  <a:lnTo>
                    <a:pt x="1864" y="1334"/>
                  </a:lnTo>
                  <a:lnTo>
                    <a:pt x="1865" y="1334"/>
                  </a:lnTo>
                  <a:lnTo>
                    <a:pt x="1865" y="1334"/>
                  </a:lnTo>
                  <a:lnTo>
                    <a:pt x="1866" y="1334"/>
                  </a:lnTo>
                  <a:lnTo>
                    <a:pt x="1867" y="1334"/>
                  </a:lnTo>
                  <a:lnTo>
                    <a:pt x="1869" y="1334"/>
                  </a:lnTo>
                  <a:lnTo>
                    <a:pt x="1869" y="1334"/>
                  </a:lnTo>
                  <a:lnTo>
                    <a:pt x="1870" y="1334"/>
                  </a:lnTo>
                  <a:lnTo>
                    <a:pt x="1871" y="1334"/>
                  </a:lnTo>
                  <a:lnTo>
                    <a:pt x="1872" y="1334"/>
                  </a:lnTo>
                  <a:lnTo>
                    <a:pt x="1872" y="1334"/>
                  </a:lnTo>
                  <a:lnTo>
                    <a:pt x="1874" y="1334"/>
                  </a:lnTo>
                  <a:lnTo>
                    <a:pt x="1875" y="1334"/>
                  </a:lnTo>
                  <a:lnTo>
                    <a:pt x="1876" y="1334"/>
                  </a:lnTo>
                  <a:lnTo>
                    <a:pt x="1876" y="1334"/>
                  </a:lnTo>
                  <a:lnTo>
                    <a:pt x="1877" y="1333"/>
                  </a:lnTo>
                  <a:lnTo>
                    <a:pt x="1879" y="1333"/>
                  </a:lnTo>
                  <a:lnTo>
                    <a:pt x="1880" y="1333"/>
                  </a:lnTo>
                  <a:lnTo>
                    <a:pt x="1880" y="1333"/>
                  </a:lnTo>
                  <a:lnTo>
                    <a:pt x="1881" y="1332"/>
                  </a:lnTo>
                  <a:lnTo>
                    <a:pt x="1882" y="1332"/>
                  </a:lnTo>
                  <a:lnTo>
                    <a:pt x="1883" y="1332"/>
                  </a:lnTo>
                  <a:lnTo>
                    <a:pt x="1883" y="1332"/>
                  </a:lnTo>
                  <a:lnTo>
                    <a:pt x="1885" y="1330"/>
                  </a:lnTo>
                  <a:lnTo>
                    <a:pt x="1886" y="1330"/>
                  </a:lnTo>
                  <a:lnTo>
                    <a:pt x="1887" y="1330"/>
                  </a:lnTo>
                  <a:lnTo>
                    <a:pt x="1887" y="1332"/>
                  </a:lnTo>
                  <a:lnTo>
                    <a:pt x="1888" y="1332"/>
                  </a:lnTo>
                  <a:lnTo>
                    <a:pt x="1890" y="1332"/>
                  </a:lnTo>
                  <a:lnTo>
                    <a:pt x="1891" y="1332"/>
                  </a:lnTo>
                  <a:lnTo>
                    <a:pt x="1891" y="1332"/>
                  </a:lnTo>
                  <a:lnTo>
                    <a:pt x="1892" y="1333"/>
                  </a:lnTo>
                  <a:lnTo>
                    <a:pt x="1893" y="1333"/>
                  </a:lnTo>
                  <a:lnTo>
                    <a:pt x="1895" y="1333"/>
                  </a:lnTo>
                  <a:lnTo>
                    <a:pt x="1895" y="1333"/>
                  </a:lnTo>
                  <a:lnTo>
                    <a:pt x="1896" y="1333"/>
                  </a:lnTo>
                  <a:lnTo>
                    <a:pt x="1897" y="1333"/>
                  </a:lnTo>
                  <a:lnTo>
                    <a:pt x="1898" y="1332"/>
                  </a:lnTo>
                  <a:lnTo>
                    <a:pt x="1898" y="1329"/>
                  </a:lnTo>
                  <a:lnTo>
                    <a:pt x="1900" y="1323"/>
                  </a:lnTo>
                  <a:lnTo>
                    <a:pt x="1901" y="1310"/>
                  </a:lnTo>
                  <a:lnTo>
                    <a:pt x="1902" y="1286"/>
                  </a:lnTo>
                  <a:lnTo>
                    <a:pt x="1903" y="1241"/>
                  </a:lnTo>
                  <a:lnTo>
                    <a:pt x="1903" y="1175"/>
                  </a:lnTo>
                  <a:lnTo>
                    <a:pt x="1905" y="1078"/>
                  </a:lnTo>
                  <a:lnTo>
                    <a:pt x="1906" y="952"/>
                  </a:lnTo>
                  <a:lnTo>
                    <a:pt x="1907" y="806"/>
                  </a:lnTo>
                  <a:lnTo>
                    <a:pt x="1907" y="657"/>
                  </a:lnTo>
                  <a:lnTo>
                    <a:pt x="1908" y="522"/>
                  </a:lnTo>
                  <a:lnTo>
                    <a:pt x="1910" y="418"/>
                  </a:lnTo>
                  <a:lnTo>
                    <a:pt x="1911" y="357"/>
                  </a:lnTo>
                  <a:lnTo>
                    <a:pt x="1911" y="342"/>
                  </a:lnTo>
                  <a:lnTo>
                    <a:pt x="1912" y="369"/>
                  </a:lnTo>
                  <a:lnTo>
                    <a:pt x="1913" y="433"/>
                  </a:lnTo>
                  <a:lnTo>
                    <a:pt x="1915" y="519"/>
                  </a:lnTo>
                  <a:lnTo>
                    <a:pt x="1915" y="620"/>
                  </a:lnTo>
                  <a:lnTo>
                    <a:pt x="1916" y="723"/>
                  </a:lnTo>
                  <a:lnTo>
                    <a:pt x="1917" y="824"/>
                  </a:lnTo>
                  <a:lnTo>
                    <a:pt x="1918" y="914"/>
                  </a:lnTo>
                  <a:lnTo>
                    <a:pt x="1918" y="994"/>
                  </a:lnTo>
                  <a:lnTo>
                    <a:pt x="1919" y="1061"/>
                  </a:lnTo>
                  <a:lnTo>
                    <a:pt x="1921" y="1117"/>
                  </a:lnTo>
                  <a:lnTo>
                    <a:pt x="1922" y="1161"/>
                  </a:lnTo>
                  <a:lnTo>
                    <a:pt x="1922" y="1197"/>
                  </a:lnTo>
                  <a:lnTo>
                    <a:pt x="1923" y="1225"/>
                  </a:lnTo>
                  <a:lnTo>
                    <a:pt x="1924" y="1246"/>
                  </a:lnTo>
                  <a:lnTo>
                    <a:pt x="1926" y="1263"/>
                  </a:lnTo>
                  <a:lnTo>
                    <a:pt x="1926" y="1276"/>
                  </a:lnTo>
                  <a:lnTo>
                    <a:pt x="1927" y="1286"/>
                  </a:lnTo>
                  <a:lnTo>
                    <a:pt x="1928" y="1293"/>
                  </a:lnTo>
                  <a:lnTo>
                    <a:pt x="1929" y="1299"/>
                  </a:lnTo>
                  <a:lnTo>
                    <a:pt x="1929" y="1304"/>
                  </a:lnTo>
                  <a:lnTo>
                    <a:pt x="1931" y="1308"/>
                  </a:lnTo>
                  <a:lnTo>
                    <a:pt x="1932" y="1312"/>
                  </a:lnTo>
                  <a:lnTo>
                    <a:pt x="1933" y="1314"/>
                  </a:lnTo>
                  <a:lnTo>
                    <a:pt x="1933" y="1315"/>
                  </a:lnTo>
                  <a:lnTo>
                    <a:pt x="1934" y="1318"/>
                  </a:lnTo>
                  <a:lnTo>
                    <a:pt x="1936" y="1319"/>
                  </a:lnTo>
                  <a:lnTo>
                    <a:pt x="1937" y="1320"/>
                  </a:lnTo>
                  <a:lnTo>
                    <a:pt x="1937" y="1322"/>
                  </a:lnTo>
                  <a:lnTo>
                    <a:pt x="1938" y="1323"/>
                  </a:lnTo>
                  <a:lnTo>
                    <a:pt x="1939" y="1324"/>
                  </a:lnTo>
                  <a:lnTo>
                    <a:pt x="1941" y="1324"/>
                  </a:lnTo>
                  <a:lnTo>
                    <a:pt x="1941" y="1324"/>
                  </a:lnTo>
                  <a:lnTo>
                    <a:pt x="1942" y="1324"/>
                  </a:lnTo>
                  <a:lnTo>
                    <a:pt x="1943" y="1324"/>
                  </a:lnTo>
                  <a:lnTo>
                    <a:pt x="1944" y="1323"/>
                  </a:lnTo>
                  <a:lnTo>
                    <a:pt x="1944" y="1322"/>
                  </a:lnTo>
                  <a:lnTo>
                    <a:pt x="1946" y="1320"/>
                  </a:lnTo>
                  <a:lnTo>
                    <a:pt x="1947" y="1319"/>
                  </a:lnTo>
                  <a:lnTo>
                    <a:pt x="1948" y="1317"/>
                  </a:lnTo>
                  <a:lnTo>
                    <a:pt x="1948" y="1314"/>
                  </a:lnTo>
                  <a:lnTo>
                    <a:pt x="1949" y="1312"/>
                  </a:lnTo>
                  <a:lnTo>
                    <a:pt x="1951" y="1309"/>
                  </a:lnTo>
                  <a:lnTo>
                    <a:pt x="1952" y="1308"/>
                  </a:lnTo>
                  <a:lnTo>
                    <a:pt x="1952" y="1307"/>
                  </a:lnTo>
                  <a:lnTo>
                    <a:pt x="1953" y="1307"/>
                  </a:lnTo>
                  <a:lnTo>
                    <a:pt x="1954" y="1309"/>
                  </a:lnTo>
                  <a:lnTo>
                    <a:pt x="1955" y="1312"/>
                  </a:lnTo>
                  <a:lnTo>
                    <a:pt x="1955" y="1314"/>
                  </a:lnTo>
                  <a:lnTo>
                    <a:pt x="1957" y="1318"/>
                  </a:lnTo>
                  <a:lnTo>
                    <a:pt x="1958" y="1320"/>
                  </a:lnTo>
                  <a:lnTo>
                    <a:pt x="1959" y="1323"/>
                  </a:lnTo>
                  <a:lnTo>
                    <a:pt x="1960" y="1325"/>
                  </a:lnTo>
                  <a:lnTo>
                    <a:pt x="1960" y="1327"/>
                  </a:lnTo>
                  <a:lnTo>
                    <a:pt x="1962" y="1328"/>
                  </a:lnTo>
                  <a:lnTo>
                    <a:pt x="1963" y="1329"/>
                  </a:lnTo>
                  <a:lnTo>
                    <a:pt x="1964" y="1330"/>
                  </a:lnTo>
                  <a:lnTo>
                    <a:pt x="1964" y="1330"/>
                  </a:lnTo>
                  <a:lnTo>
                    <a:pt x="1965" y="1332"/>
                  </a:lnTo>
                  <a:lnTo>
                    <a:pt x="1967" y="1332"/>
                  </a:lnTo>
                  <a:lnTo>
                    <a:pt x="1968" y="1332"/>
                  </a:lnTo>
                  <a:lnTo>
                    <a:pt x="1968" y="1333"/>
                  </a:lnTo>
                  <a:lnTo>
                    <a:pt x="1969" y="1333"/>
                  </a:lnTo>
                  <a:lnTo>
                    <a:pt x="1970" y="1333"/>
                  </a:lnTo>
                  <a:lnTo>
                    <a:pt x="1972" y="1333"/>
                  </a:lnTo>
                  <a:lnTo>
                    <a:pt x="1972" y="1333"/>
                  </a:lnTo>
                  <a:lnTo>
                    <a:pt x="1973" y="1333"/>
                  </a:lnTo>
                  <a:lnTo>
                    <a:pt x="1974" y="1333"/>
                  </a:lnTo>
                  <a:lnTo>
                    <a:pt x="1975" y="1333"/>
                  </a:lnTo>
                  <a:lnTo>
                    <a:pt x="1975" y="1333"/>
                  </a:lnTo>
                  <a:lnTo>
                    <a:pt x="1977" y="1333"/>
                  </a:lnTo>
                  <a:lnTo>
                    <a:pt x="1978" y="1332"/>
                  </a:lnTo>
                  <a:lnTo>
                    <a:pt x="1979" y="1332"/>
                  </a:lnTo>
                  <a:lnTo>
                    <a:pt x="1979" y="1330"/>
                  </a:lnTo>
                  <a:lnTo>
                    <a:pt x="1980" y="1328"/>
                  </a:lnTo>
                  <a:lnTo>
                    <a:pt x="1982" y="1325"/>
                  </a:lnTo>
                  <a:lnTo>
                    <a:pt x="1983" y="1323"/>
                  </a:lnTo>
                  <a:lnTo>
                    <a:pt x="1983" y="1320"/>
                  </a:lnTo>
                  <a:lnTo>
                    <a:pt x="1984" y="1318"/>
                  </a:lnTo>
                  <a:lnTo>
                    <a:pt x="1985" y="1317"/>
                  </a:lnTo>
                  <a:lnTo>
                    <a:pt x="1987" y="1317"/>
                  </a:lnTo>
                  <a:lnTo>
                    <a:pt x="1987" y="1318"/>
                  </a:lnTo>
                  <a:lnTo>
                    <a:pt x="1988" y="1320"/>
                  </a:lnTo>
                  <a:lnTo>
                    <a:pt x="1989" y="1322"/>
                  </a:lnTo>
                  <a:lnTo>
                    <a:pt x="1990" y="1324"/>
                  </a:lnTo>
                  <a:lnTo>
                    <a:pt x="1990" y="1325"/>
                  </a:lnTo>
                  <a:lnTo>
                    <a:pt x="1991" y="1328"/>
                  </a:lnTo>
                  <a:lnTo>
                    <a:pt x="1993" y="1328"/>
                  </a:lnTo>
                  <a:lnTo>
                    <a:pt x="1994" y="1329"/>
                  </a:lnTo>
                  <a:lnTo>
                    <a:pt x="1994" y="1329"/>
                  </a:lnTo>
                  <a:lnTo>
                    <a:pt x="1995" y="1329"/>
                  </a:lnTo>
                  <a:lnTo>
                    <a:pt x="1996" y="1329"/>
                  </a:lnTo>
                  <a:lnTo>
                    <a:pt x="1998" y="1329"/>
                  </a:lnTo>
                  <a:lnTo>
                    <a:pt x="1998" y="1330"/>
                  </a:lnTo>
                  <a:lnTo>
                    <a:pt x="1999" y="1330"/>
                  </a:lnTo>
                  <a:lnTo>
                    <a:pt x="2000" y="1330"/>
                  </a:lnTo>
                  <a:lnTo>
                    <a:pt x="2001" y="1330"/>
                  </a:lnTo>
                  <a:lnTo>
                    <a:pt x="2001" y="1332"/>
                  </a:lnTo>
                  <a:lnTo>
                    <a:pt x="2003" y="1332"/>
                  </a:lnTo>
                  <a:lnTo>
                    <a:pt x="2004" y="1332"/>
                  </a:lnTo>
                  <a:lnTo>
                    <a:pt x="2005" y="1333"/>
                  </a:lnTo>
                  <a:lnTo>
                    <a:pt x="2005" y="1333"/>
                  </a:lnTo>
                  <a:lnTo>
                    <a:pt x="2006" y="1333"/>
                  </a:lnTo>
                  <a:lnTo>
                    <a:pt x="2008" y="1333"/>
                  </a:lnTo>
                  <a:lnTo>
                    <a:pt x="2009" y="1333"/>
                  </a:lnTo>
                  <a:lnTo>
                    <a:pt x="2009" y="1333"/>
                  </a:lnTo>
                  <a:lnTo>
                    <a:pt x="2010" y="1333"/>
                  </a:lnTo>
                  <a:lnTo>
                    <a:pt x="2011" y="1333"/>
                  </a:lnTo>
                  <a:lnTo>
                    <a:pt x="2013" y="1333"/>
                  </a:lnTo>
                  <a:lnTo>
                    <a:pt x="2014" y="1333"/>
                  </a:lnTo>
                  <a:lnTo>
                    <a:pt x="2014" y="1333"/>
                  </a:lnTo>
                  <a:lnTo>
                    <a:pt x="2015" y="1333"/>
                  </a:lnTo>
                  <a:lnTo>
                    <a:pt x="2016" y="1332"/>
                  </a:lnTo>
                  <a:lnTo>
                    <a:pt x="2018" y="1332"/>
                  </a:lnTo>
                  <a:lnTo>
                    <a:pt x="2018" y="1332"/>
                  </a:lnTo>
                  <a:lnTo>
                    <a:pt x="2019" y="1332"/>
                  </a:lnTo>
                  <a:lnTo>
                    <a:pt x="2020" y="1332"/>
                  </a:lnTo>
                  <a:lnTo>
                    <a:pt x="2021" y="1332"/>
                  </a:lnTo>
                  <a:lnTo>
                    <a:pt x="2021" y="1330"/>
                  </a:lnTo>
                  <a:lnTo>
                    <a:pt x="2023" y="1329"/>
                  </a:lnTo>
                  <a:lnTo>
                    <a:pt x="2024" y="1328"/>
                  </a:lnTo>
                  <a:lnTo>
                    <a:pt x="2025" y="1327"/>
                  </a:lnTo>
                  <a:lnTo>
                    <a:pt x="2025" y="1325"/>
                  </a:lnTo>
                  <a:lnTo>
                    <a:pt x="2026" y="1323"/>
                  </a:lnTo>
                  <a:lnTo>
                    <a:pt x="2027" y="1322"/>
                  </a:lnTo>
                  <a:lnTo>
                    <a:pt x="2029" y="1322"/>
                  </a:lnTo>
                  <a:lnTo>
                    <a:pt x="2029" y="1322"/>
                  </a:lnTo>
                  <a:lnTo>
                    <a:pt x="2030" y="1322"/>
                  </a:lnTo>
                  <a:lnTo>
                    <a:pt x="2031" y="1323"/>
                  </a:lnTo>
                  <a:lnTo>
                    <a:pt x="2032" y="1324"/>
                  </a:lnTo>
                  <a:lnTo>
                    <a:pt x="2032" y="1325"/>
                  </a:lnTo>
                  <a:lnTo>
                    <a:pt x="2034" y="1327"/>
                  </a:lnTo>
                  <a:lnTo>
                    <a:pt x="2035" y="1328"/>
                  </a:lnTo>
                  <a:lnTo>
                    <a:pt x="2036" y="1329"/>
                  </a:lnTo>
                  <a:lnTo>
                    <a:pt x="2036" y="1330"/>
                  </a:lnTo>
                  <a:lnTo>
                    <a:pt x="2037" y="1330"/>
                  </a:lnTo>
                  <a:lnTo>
                    <a:pt x="2039" y="1332"/>
                  </a:lnTo>
                  <a:lnTo>
                    <a:pt x="2040" y="1332"/>
                  </a:lnTo>
                  <a:lnTo>
                    <a:pt x="2040" y="1332"/>
                  </a:lnTo>
                  <a:lnTo>
                    <a:pt x="2041" y="1333"/>
                  </a:lnTo>
                  <a:lnTo>
                    <a:pt x="2042" y="1333"/>
                  </a:lnTo>
                  <a:lnTo>
                    <a:pt x="2044" y="1333"/>
                  </a:lnTo>
                  <a:lnTo>
                    <a:pt x="2044" y="1333"/>
                  </a:lnTo>
                  <a:lnTo>
                    <a:pt x="2045" y="1333"/>
                  </a:lnTo>
                  <a:lnTo>
                    <a:pt x="2046" y="1333"/>
                  </a:lnTo>
                  <a:lnTo>
                    <a:pt x="2047" y="1333"/>
                  </a:lnTo>
                  <a:lnTo>
                    <a:pt x="2047" y="1333"/>
                  </a:lnTo>
                  <a:lnTo>
                    <a:pt x="2049" y="1333"/>
                  </a:lnTo>
                  <a:lnTo>
                    <a:pt x="2050" y="1333"/>
                  </a:lnTo>
                  <a:lnTo>
                    <a:pt x="2051" y="1333"/>
                  </a:lnTo>
                  <a:lnTo>
                    <a:pt x="2051" y="1333"/>
                  </a:lnTo>
                  <a:lnTo>
                    <a:pt x="2052" y="1333"/>
                  </a:lnTo>
                  <a:lnTo>
                    <a:pt x="2054" y="1333"/>
                  </a:lnTo>
                  <a:lnTo>
                    <a:pt x="2055" y="1333"/>
                  </a:lnTo>
                  <a:lnTo>
                    <a:pt x="2055" y="1333"/>
                  </a:lnTo>
                  <a:lnTo>
                    <a:pt x="2056" y="1333"/>
                  </a:lnTo>
                  <a:lnTo>
                    <a:pt x="2057" y="1333"/>
                  </a:lnTo>
                  <a:lnTo>
                    <a:pt x="2059" y="1333"/>
                  </a:lnTo>
                  <a:lnTo>
                    <a:pt x="2059" y="1333"/>
                  </a:lnTo>
                  <a:lnTo>
                    <a:pt x="2060" y="1333"/>
                  </a:lnTo>
                  <a:lnTo>
                    <a:pt x="2061" y="1333"/>
                  </a:lnTo>
                  <a:lnTo>
                    <a:pt x="2062" y="1333"/>
                  </a:lnTo>
                  <a:lnTo>
                    <a:pt x="2062" y="1333"/>
                  </a:lnTo>
                  <a:lnTo>
                    <a:pt x="2063" y="1333"/>
                  </a:lnTo>
                  <a:lnTo>
                    <a:pt x="2065" y="1333"/>
                  </a:lnTo>
                  <a:lnTo>
                    <a:pt x="2066" y="1334"/>
                  </a:lnTo>
                  <a:lnTo>
                    <a:pt x="2066" y="1334"/>
                  </a:lnTo>
                  <a:lnTo>
                    <a:pt x="2067" y="1335"/>
                  </a:lnTo>
                  <a:lnTo>
                    <a:pt x="2068" y="1337"/>
                  </a:lnTo>
                  <a:lnTo>
                    <a:pt x="2070" y="1338"/>
                  </a:lnTo>
                  <a:lnTo>
                    <a:pt x="2071" y="1339"/>
                  </a:lnTo>
                  <a:lnTo>
                    <a:pt x="2071" y="1341"/>
                  </a:lnTo>
                  <a:lnTo>
                    <a:pt x="2072" y="1344"/>
                  </a:lnTo>
                  <a:lnTo>
                    <a:pt x="2073" y="1345"/>
                  </a:lnTo>
                  <a:lnTo>
                    <a:pt x="2075" y="1349"/>
                  </a:lnTo>
                  <a:lnTo>
                    <a:pt x="2075" y="1351"/>
                  </a:lnTo>
                  <a:lnTo>
                    <a:pt x="2076" y="1354"/>
                  </a:lnTo>
                  <a:lnTo>
                    <a:pt x="2077" y="1358"/>
                  </a:lnTo>
                  <a:lnTo>
                    <a:pt x="2078" y="1360"/>
                  </a:lnTo>
                  <a:lnTo>
                    <a:pt x="2078" y="1363"/>
                  </a:lnTo>
                  <a:lnTo>
                    <a:pt x="2080" y="1364"/>
                  </a:lnTo>
                  <a:lnTo>
                    <a:pt x="2081" y="1364"/>
                  </a:lnTo>
                  <a:lnTo>
                    <a:pt x="2082" y="1361"/>
                  </a:lnTo>
                  <a:lnTo>
                    <a:pt x="2082" y="1358"/>
                  </a:lnTo>
                  <a:lnTo>
                    <a:pt x="2083" y="1350"/>
                  </a:lnTo>
                  <a:lnTo>
                    <a:pt x="2085" y="1341"/>
                  </a:lnTo>
                  <a:lnTo>
                    <a:pt x="2086" y="1332"/>
                  </a:lnTo>
                  <a:lnTo>
                    <a:pt x="2086" y="1323"/>
                  </a:lnTo>
                  <a:lnTo>
                    <a:pt x="2087" y="1317"/>
                  </a:lnTo>
                  <a:lnTo>
                    <a:pt x="2088" y="1313"/>
                  </a:lnTo>
                  <a:lnTo>
                    <a:pt x="2090" y="1310"/>
                  </a:lnTo>
                  <a:lnTo>
                    <a:pt x="2090" y="1302"/>
                  </a:lnTo>
                  <a:lnTo>
                    <a:pt x="2091" y="1278"/>
                  </a:lnTo>
                  <a:lnTo>
                    <a:pt x="2092" y="1217"/>
                  </a:lnTo>
                  <a:lnTo>
                    <a:pt x="2093" y="1097"/>
                  </a:lnTo>
                  <a:lnTo>
                    <a:pt x="2093" y="970"/>
                  </a:lnTo>
                  <a:lnTo>
                    <a:pt x="2095" y="701"/>
                  </a:lnTo>
                  <a:lnTo>
                    <a:pt x="2096" y="344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33"/>
                  </a:lnTo>
                  <a:lnTo>
                    <a:pt x="2108" y="270"/>
                  </a:lnTo>
                  <a:lnTo>
                    <a:pt x="2108" y="471"/>
                  </a:lnTo>
                  <a:lnTo>
                    <a:pt x="2109" y="637"/>
                  </a:lnTo>
                  <a:lnTo>
                    <a:pt x="2111" y="770"/>
                  </a:lnTo>
                  <a:lnTo>
                    <a:pt x="2112" y="876"/>
                  </a:lnTo>
                  <a:lnTo>
                    <a:pt x="2112" y="959"/>
                  </a:lnTo>
                  <a:lnTo>
                    <a:pt x="2113" y="1025"/>
                  </a:lnTo>
                  <a:lnTo>
                    <a:pt x="2114" y="1077"/>
                  </a:lnTo>
                  <a:lnTo>
                    <a:pt x="2116" y="1119"/>
                  </a:lnTo>
                  <a:lnTo>
                    <a:pt x="2116" y="1153"/>
                  </a:lnTo>
                  <a:lnTo>
                    <a:pt x="2117" y="1181"/>
                  </a:lnTo>
                  <a:lnTo>
                    <a:pt x="2118" y="1205"/>
                  </a:lnTo>
                  <a:lnTo>
                    <a:pt x="2119" y="1225"/>
                  </a:lnTo>
                  <a:lnTo>
                    <a:pt x="2119" y="1241"/>
                  </a:lnTo>
                  <a:lnTo>
                    <a:pt x="2121" y="1255"/>
                  </a:lnTo>
                  <a:lnTo>
                    <a:pt x="2122" y="1267"/>
                  </a:lnTo>
                  <a:lnTo>
                    <a:pt x="2123" y="1277"/>
                  </a:lnTo>
                  <a:lnTo>
                    <a:pt x="2123" y="1287"/>
                  </a:lnTo>
                  <a:lnTo>
                    <a:pt x="2124" y="1294"/>
                  </a:lnTo>
                  <a:lnTo>
                    <a:pt x="2126" y="1301"/>
                  </a:lnTo>
                  <a:lnTo>
                    <a:pt x="2127" y="1307"/>
                  </a:lnTo>
                  <a:lnTo>
                    <a:pt x="2128" y="1312"/>
                  </a:lnTo>
                  <a:lnTo>
                    <a:pt x="2128" y="1315"/>
                  </a:lnTo>
                  <a:lnTo>
                    <a:pt x="2129" y="1319"/>
                  </a:lnTo>
                  <a:lnTo>
                    <a:pt x="2131" y="1323"/>
                  </a:lnTo>
                  <a:lnTo>
                    <a:pt x="2132" y="1325"/>
                  </a:lnTo>
                  <a:lnTo>
                    <a:pt x="2132" y="1328"/>
                  </a:lnTo>
                  <a:lnTo>
                    <a:pt x="2133" y="1330"/>
                  </a:lnTo>
                  <a:lnTo>
                    <a:pt x="2134" y="1332"/>
                  </a:lnTo>
                  <a:lnTo>
                    <a:pt x="2135" y="1333"/>
                  </a:lnTo>
                  <a:lnTo>
                    <a:pt x="2135" y="1334"/>
                  </a:lnTo>
                  <a:lnTo>
                    <a:pt x="2137" y="1334"/>
                  </a:lnTo>
                  <a:lnTo>
                    <a:pt x="2138" y="1335"/>
                  </a:lnTo>
                  <a:lnTo>
                    <a:pt x="2139" y="1335"/>
                  </a:lnTo>
                  <a:lnTo>
                    <a:pt x="2139" y="1335"/>
                  </a:lnTo>
                  <a:lnTo>
                    <a:pt x="2140" y="1337"/>
                  </a:lnTo>
                  <a:lnTo>
                    <a:pt x="2142" y="1337"/>
                  </a:lnTo>
                  <a:lnTo>
                    <a:pt x="2143" y="1337"/>
                  </a:lnTo>
                  <a:lnTo>
                    <a:pt x="2143" y="1338"/>
                  </a:lnTo>
                  <a:lnTo>
                    <a:pt x="2144" y="1338"/>
                  </a:lnTo>
                  <a:lnTo>
                    <a:pt x="2145" y="1338"/>
                  </a:lnTo>
                  <a:lnTo>
                    <a:pt x="2147" y="1339"/>
                  </a:lnTo>
                  <a:lnTo>
                    <a:pt x="2147" y="1339"/>
                  </a:lnTo>
                  <a:lnTo>
                    <a:pt x="2148" y="1339"/>
                  </a:lnTo>
                  <a:lnTo>
                    <a:pt x="2149" y="1339"/>
                  </a:lnTo>
                  <a:lnTo>
                    <a:pt x="2150" y="1339"/>
                  </a:lnTo>
                  <a:lnTo>
                    <a:pt x="2150" y="1339"/>
                  </a:lnTo>
                  <a:lnTo>
                    <a:pt x="2152" y="1339"/>
                  </a:lnTo>
                  <a:lnTo>
                    <a:pt x="2153" y="1339"/>
                  </a:lnTo>
                  <a:lnTo>
                    <a:pt x="2154" y="1339"/>
                  </a:lnTo>
                  <a:lnTo>
                    <a:pt x="2154" y="1339"/>
                  </a:lnTo>
                  <a:lnTo>
                    <a:pt x="2155" y="1339"/>
                  </a:lnTo>
                  <a:lnTo>
                    <a:pt x="2157" y="1339"/>
                  </a:lnTo>
                  <a:lnTo>
                    <a:pt x="2158" y="1339"/>
                  </a:lnTo>
                  <a:lnTo>
                    <a:pt x="2158" y="1339"/>
                  </a:lnTo>
                  <a:lnTo>
                    <a:pt x="2159" y="1339"/>
                  </a:lnTo>
                  <a:lnTo>
                    <a:pt x="2160" y="1338"/>
                  </a:lnTo>
                  <a:lnTo>
                    <a:pt x="2162" y="1338"/>
                  </a:lnTo>
                  <a:lnTo>
                    <a:pt x="2162" y="1338"/>
                  </a:lnTo>
                  <a:lnTo>
                    <a:pt x="2163" y="1337"/>
                  </a:lnTo>
                  <a:lnTo>
                    <a:pt x="2164" y="1337"/>
                  </a:lnTo>
                  <a:lnTo>
                    <a:pt x="2165" y="1337"/>
                  </a:lnTo>
                  <a:lnTo>
                    <a:pt x="2165" y="1335"/>
                  </a:lnTo>
                  <a:lnTo>
                    <a:pt x="2167" y="1335"/>
                  </a:lnTo>
                  <a:lnTo>
                    <a:pt x="2168" y="1335"/>
                  </a:lnTo>
                  <a:lnTo>
                    <a:pt x="2169" y="1335"/>
                  </a:lnTo>
                  <a:lnTo>
                    <a:pt x="2169" y="1334"/>
                  </a:lnTo>
                  <a:lnTo>
                    <a:pt x="2170" y="1334"/>
                  </a:lnTo>
                  <a:lnTo>
                    <a:pt x="2171" y="1334"/>
                  </a:lnTo>
                  <a:lnTo>
                    <a:pt x="2173" y="1333"/>
                  </a:lnTo>
                  <a:lnTo>
                    <a:pt x="2173" y="1333"/>
                  </a:lnTo>
                  <a:lnTo>
                    <a:pt x="2174" y="1332"/>
                  </a:lnTo>
                  <a:lnTo>
                    <a:pt x="2175" y="1332"/>
                  </a:lnTo>
                  <a:lnTo>
                    <a:pt x="2176" y="1330"/>
                  </a:lnTo>
                  <a:lnTo>
                    <a:pt x="2176" y="1329"/>
                  </a:lnTo>
                  <a:lnTo>
                    <a:pt x="2178" y="1329"/>
                  </a:lnTo>
                  <a:lnTo>
                    <a:pt x="2179" y="1329"/>
                  </a:lnTo>
                  <a:lnTo>
                    <a:pt x="2180" y="1329"/>
                  </a:lnTo>
                  <a:lnTo>
                    <a:pt x="2180" y="1330"/>
                  </a:lnTo>
                  <a:lnTo>
                    <a:pt x="2181" y="1330"/>
                  </a:lnTo>
                  <a:lnTo>
                    <a:pt x="2183" y="1332"/>
                  </a:lnTo>
                  <a:lnTo>
                    <a:pt x="2184" y="1332"/>
                  </a:lnTo>
                  <a:lnTo>
                    <a:pt x="2185" y="1333"/>
                  </a:lnTo>
                  <a:lnTo>
                    <a:pt x="2185" y="1333"/>
                  </a:lnTo>
                  <a:lnTo>
                    <a:pt x="2186" y="1333"/>
                  </a:lnTo>
                  <a:lnTo>
                    <a:pt x="2188" y="1333"/>
                  </a:lnTo>
                  <a:lnTo>
                    <a:pt x="2189" y="1332"/>
                  </a:lnTo>
                  <a:lnTo>
                    <a:pt x="2189" y="1332"/>
                  </a:lnTo>
                  <a:lnTo>
                    <a:pt x="2190" y="1332"/>
                  </a:lnTo>
                  <a:lnTo>
                    <a:pt x="2191" y="1332"/>
                  </a:lnTo>
                  <a:lnTo>
                    <a:pt x="2193" y="1332"/>
                  </a:lnTo>
                  <a:lnTo>
                    <a:pt x="2193" y="1332"/>
                  </a:lnTo>
                  <a:lnTo>
                    <a:pt x="2194" y="1332"/>
                  </a:lnTo>
                  <a:lnTo>
                    <a:pt x="2195" y="1332"/>
                  </a:lnTo>
                  <a:lnTo>
                    <a:pt x="2196" y="1332"/>
                  </a:lnTo>
                  <a:lnTo>
                    <a:pt x="2196" y="1332"/>
                  </a:lnTo>
                  <a:lnTo>
                    <a:pt x="2198" y="1332"/>
                  </a:lnTo>
                  <a:lnTo>
                    <a:pt x="2199" y="1332"/>
                  </a:lnTo>
                  <a:lnTo>
                    <a:pt x="2200" y="1333"/>
                  </a:lnTo>
                  <a:lnTo>
                    <a:pt x="2200" y="1333"/>
                  </a:lnTo>
                  <a:lnTo>
                    <a:pt x="2201" y="1333"/>
                  </a:lnTo>
                  <a:lnTo>
                    <a:pt x="2203" y="1333"/>
                  </a:lnTo>
                  <a:lnTo>
                    <a:pt x="2204" y="1333"/>
                  </a:lnTo>
                  <a:lnTo>
                    <a:pt x="2204" y="1333"/>
                  </a:lnTo>
                  <a:lnTo>
                    <a:pt x="2205" y="1333"/>
                  </a:lnTo>
                  <a:lnTo>
                    <a:pt x="2206" y="1333"/>
                  </a:lnTo>
                  <a:lnTo>
                    <a:pt x="2207" y="1333"/>
                  </a:lnTo>
                  <a:lnTo>
                    <a:pt x="2207" y="1333"/>
                  </a:lnTo>
                  <a:lnTo>
                    <a:pt x="2209" y="1333"/>
                  </a:lnTo>
                  <a:lnTo>
                    <a:pt x="2210" y="1333"/>
                  </a:lnTo>
                  <a:lnTo>
                    <a:pt x="2211" y="1333"/>
                  </a:lnTo>
                  <a:lnTo>
                    <a:pt x="2211" y="1333"/>
                  </a:lnTo>
                  <a:lnTo>
                    <a:pt x="2212" y="1333"/>
                  </a:lnTo>
                  <a:lnTo>
                    <a:pt x="2214" y="1333"/>
                  </a:lnTo>
                  <a:lnTo>
                    <a:pt x="2215" y="1332"/>
                  </a:lnTo>
                  <a:lnTo>
                    <a:pt x="2215" y="1332"/>
                  </a:lnTo>
                  <a:lnTo>
                    <a:pt x="2216" y="1332"/>
                  </a:lnTo>
                  <a:lnTo>
                    <a:pt x="2217" y="1332"/>
                  </a:lnTo>
                  <a:lnTo>
                    <a:pt x="2219" y="1332"/>
                  </a:lnTo>
                  <a:lnTo>
                    <a:pt x="2219" y="1333"/>
                  </a:lnTo>
                  <a:lnTo>
                    <a:pt x="2220" y="1333"/>
                  </a:lnTo>
                  <a:lnTo>
                    <a:pt x="2221" y="1333"/>
                  </a:lnTo>
                  <a:lnTo>
                    <a:pt x="2222" y="1333"/>
                  </a:lnTo>
                  <a:lnTo>
                    <a:pt x="2222" y="1333"/>
                  </a:lnTo>
                  <a:lnTo>
                    <a:pt x="2224" y="1333"/>
                  </a:lnTo>
                  <a:lnTo>
                    <a:pt x="2225" y="1333"/>
                  </a:lnTo>
                  <a:lnTo>
                    <a:pt x="2226" y="1333"/>
                  </a:lnTo>
                  <a:lnTo>
                    <a:pt x="2226" y="1333"/>
                  </a:lnTo>
                  <a:lnTo>
                    <a:pt x="2227" y="1333"/>
                  </a:lnTo>
                  <a:lnTo>
                    <a:pt x="2229" y="1333"/>
                  </a:lnTo>
                  <a:lnTo>
                    <a:pt x="2230" y="1333"/>
                  </a:lnTo>
                  <a:lnTo>
                    <a:pt x="2230" y="1333"/>
                  </a:lnTo>
                  <a:lnTo>
                    <a:pt x="2231" y="1333"/>
                  </a:lnTo>
                  <a:lnTo>
                    <a:pt x="2232" y="1333"/>
                  </a:lnTo>
                  <a:lnTo>
                    <a:pt x="2234" y="1333"/>
                  </a:lnTo>
                  <a:lnTo>
                    <a:pt x="2234" y="1333"/>
                  </a:lnTo>
                  <a:lnTo>
                    <a:pt x="2235" y="1333"/>
                  </a:lnTo>
                  <a:lnTo>
                    <a:pt x="2236" y="1333"/>
                  </a:lnTo>
                  <a:lnTo>
                    <a:pt x="2237" y="1333"/>
                  </a:lnTo>
                  <a:lnTo>
                    <a:pt x="2238" y="1333"/>
                  </a:lnTo>
                  <a:lnTo>
                    <a:pt x="2238" y="1333"/>
                  </a:lnTo>
                  <a:lnTo>
                    <a:pt x="2240" y="1333"/>
                  </a:lnTo>
                  <a:lnTo>
                    <a:pt x="2241" y="1333"/>
                  </a:lnTo>
                  <a:lnTo>
                    <a:pt x="2242" y="1333"/>
                  </a:lnTo>
                  <a:lnTo>
                    <a:pt x="2242" y="1333"/>
                  </a:lnTo>
                  <a:lnTo>
                    <a:pt x="2243" y="1333"/>
                  </a:lnTo>
                  <a:lnTo>
                    <a:pt x="2245" y="1333"/>
                  </a:lnTo>
                  <a:lnTo>
                    <a:pt x="2246" y="1332"/>
                  </a:lnTo>
                  <a:lnTo>
                    <a:pt x="2246" y="1332"/>
                  </a:lnTo>
                  <a:lnTo>
                    <a:pt x="2247" y="1332"/>
                  </a:lnTo>
                  <a:lnTo>
                    <a:pt x="2248" y="1332"/>
                  </a:lnTo>
                  <a:lnTo>
                    <a:pt x="2250" y="1332"/>
                  </a:lnTo>
                  <a:lnTo>
                    <a:pt x="2250" y="1332"/>
                  </a:lnTo>
                  <a:lnTo>
                    <a:pt x="2251" y="1332"/>
                  </a:lnTo>
                  <a:lnTo>
                    <a:pt x="2252" y="1332"/>
                  </a:lnTo>
                  <a:lnTo>
                    <a:pt x="2253" y="1332"/>
                  </a:lnTo>
                  <a:lnTo>
                    <a:pt x="2253" y="1332"/>
                  </a:lnTo>
                  <a:lnTo>
                    <a:pt x="2255" y="1332"/>
                  </a:lnTo>
                  <a:lnTo>
                    <a:pt x="2256" y="1332"/>
                  </a:lnTo>
                  <a:lnTo>
                    <a:pt x="2257" y="1333"/>
                  </a:lnTo>
                  <a:lnTo>
                    <a:pt x="2257" y="1333"/>
                  </a:lnTo>
                  <a:lnTo>
                    <a:pt x="2258" y="1333"/>
                  </a:lnTo>
                  <a:lnTo>
                    <a:pt x="2260" y="1333"/>
                  </a:lnTo>
                  <a:lnTo>
                    <a:pt x="2261" y="1334"/>
                  </a:lnTo>
                  <a:lnTo>
                    <a:pt x="2261" y="1334"/>
                  </a:lnTo>
                  <a:lnTo>
                    <a:pt x="2262" y="1334"/>
                  </a:lnTo>
                  <a:lnTo>
                    <a:pt x="2263" y="1334"/>
                  </a:lnTo>
                  <a:lnTo>
                    <a:pt x="2265" y="1334"/>
                  </a:lnTo>
                  <a:lnTo>
                    <a:pt x="2265" y="1333"/>
                  </a:lnTo>
                  <a:lnTo>
                    <a:pt x="2266" y="1333"/>
                  </a:lnTo>
                  <a:lnTo>
                    <a:pt x="2267" y="1333"/>
                  </a:lnTo>
                  <a:lnTo>
                    <a:pt x="2268" y="1333"/>
                  </a:lnTo>
                  <a:lnTo>
                    <a:pt x="2268" y="1333"/>
                  </a:lnTo>
                  <a:lnTo>
                    <a:pt x="2270" y="1333"/>
                  </a:lnTo>
                  <a:lnTo>
                    <a:pt x="2271" y="1333"/>
                  </a:lnTo>
                  <a:lnTo>
                    <a:pt x="2272" y="1333"/>
                  </a:lnTo>
                  <a:lnTo>
                    <a:pt x="2272" y="1333"/>
                  </a:lnTo>
                  <a:lnTo>
                    <a:pt x="2273" y="1333"/>
                  </a:lnTo>
                  <a:lnTo>
                    <a:pt x="2274" y="1333"/>
                  </a:lnTo>
                  <a:lnTo>
                    <a:pt x="2276" y="1333"/>
                  </a:lnTo>
                  <a:lnTo>
                    <a:pt x="2276" y="1333"/>
                  </a:lnTo>
                  <a:lnTo>
                    <a:pt x="2277" y="1333"/>
                  </a:lnTo>
                  <a:lnTo>
                    <a:pt x="2278" y="1333"/>
                  </a:lnTo>
                  <a:lnTo>
                    <a:pt x="2279" y="1332"/>
                  </a:lnTo>
                  <a:lnTo>
                    <a:pt x="2279" y="1332"/>
                  </a:lnTo>
                  <a:lnTo>
                    <a:pt x="2281" y="1332"/>
                  </a:lnTo>
                  <a:lnTo>
                    <a:pt x="2282" y="1330"/>
                  </a:lnTo>
                  <a:lnTo>
                    <a:pt x="2283" y="1330"/>
                  </a:lnTo>
                  <a:lnTo>
                    <a:pt x="2283" y="1329"/>
                  </a:lnTo>
                  <a:lnTo>
                    <a:pt x="2284" y="1328"/>
                  </a:lnTo>
                  <a:lnTo>
                    <a:pt x="2286" y="1327"/>
                  </a:lnTo>
                  <a:lnTo>
                    <a:pt x="2287" y="1325"/>
                  </a:lnTo>
                  <a:lnTo>
                    <a:pt x="2287" y="1324"/>
                  </a:lnTo>
                  <a:lnTo>
                    <a:pt x="2288" y="1324"/>
                  </a:lnTo>
                  <a:lnTo>
                    <a:pt x="2289" y="1324"/>
                  </a:lnTo>
                  <a:lnTo>
                    <a:pt x="2291" y="1325"/>
                  </a:lnTo>
                  <a:lnTo>
                    <a:pt x="2291" y="1327"/>
                  </a:lnTo>
                  <a:lnTo>
                    <a:pt x="2292" y="1327"/>
                  </a:lnTo>
                  <a:lnTo>
                    <a:pt x="2293" y="1328"/>
                  </a:lnTo>
                  <a:lnTo>
                    <a:pt x="2294" y="1329"/>
                  </a:lnTo>
                  <a:lnTo>
                    <a:pt x="2296" y="1330"/>
                  </a:lnTo>
                  <a:lnTo>
                    <a:pt x="2296" y="1330"/>
                  </a:lnTo>
                  <a:lnTo>
                    <a:pt x="2297" y="1332"/>
                  </a:lnTo>
                  <a:lnTo>
                    <a:pt x="2298" y="1332"/>
                  </a:lnTo>
                  <a:lnTo>
                    <a:pt x="2299" y="1333"/>
                  </a:lnTo>
                  <a:lnTo>
                    <a:pt x="2299" y="1333"/>
                  </a:lnTo>
                  <a:lnTo>
                    <a:pt x="2301" y="1333"/>
                  </a:lnTo>
                  <a:lnTo>
                    <a:pt x="2302" y="1333"/>
                  </a:lnTo>
                  <a:lnTo>
                    <a:pt x="2303" y="1332"/>
                  </a:lnTo>
                  <a:lnTo>
                    <a:pt x="2303" y="1332"/>
                  </a:lnTo>
                  <a:lnTo>
                    <a:pt x="2304" y="1332"/>
                  </a:lnTo>
                  <a:lnTo>
                    <a:pt x="2306" y="1332"/>
                  </a:lnTo>
                  <a:lnTo>
                    <a:pt x="2307" y="1330"/>
                  </a:lnTo>
                  <a:lnTo>
                    <a:pt x="2307" y="1330"/>
                  </a:lnTo>
                  <a:lnTo>
                    <a:pt x="2308" y="1330"/>
                  </a:lnTo>
                  <a:lnTo>
                    <a:pt x="2309" y="1330"/>
                  </a:lnTo>
                  <a:lnTo>
                    <a:pt x="2310" y="1330"/>
                  </a:lnTo>
                  <a:lnTo>
                    <a:pt x="2310" y="1332"/>
                  </a:lnTo>
                  <a:lnTo>
                    <a:pt x="2312" y="1332"/>
                  </a:lnTo>
                  <a:lnTo>
                    <a:pt x="2313" y="1332"/>
                  </a:lnTo>
                  <a:lnTo>
                    <a:pt x="2314" y="1333"/>
                  </a:lnTo>
                  <a:lnTo>
                    <a:pt x="2314" y="1333"/>
                  </a:lnTo>
                  <a:lnTo>
                    <a:pt x="2315" y="1333"/>
                  </a:lnTo>
                  <a:lnTo>
                    <a:pt x="2317" y="1333"/>
                  </a:lnTo>
                  <a:lnTo>
                    <a:pt x="2318" y="1333"/>
                  </a:lnTo>
                  <a:lnTo>
                    <a:pt x="2318" y="1332"/>
                  </a:lnTo>
                  <a:lnTo>
                    <a:pt x="2319" y="1330"/>
                  </a:lnTo>
                  <a:lnTo>
                    <a:pt x="2320" y="1329"/>
                  </a:lnTo>
                  <a:lnTo>
                    <a:pt x="2322" y="1325"/>
                  </a:lnTo>
                  <a:lnTo>
                    <a:pt x="2322" y="1323"/>
                  </a:lnTo>
                  <a:lnTo>
                    <a:pt x="2323" y="1319"/>
                  </a:lnTo>
                  <a:lnTo>
                    <a:pt x="2324" y="1317"/>
                  </a:lnTo>
                  <a:lnTo>
                    <a:pt x="2325" y="1314"/>
                  </a:lnTo>
                  <a:lnTo>
                    <a:pt x="2325" y="1313"/>
                  </a:lnTo>
                  <a:lnTo>
                    <a:pt x="2327" y="1312"/>
                  </a:lnTo>
                  <a:lnTo>
                    <a:pt x="2328" y="1312"/>
                  </a:lnTo>
                  <a:lnTo>
                    <a:pt x="2329" y="1313"/>
                  </a:lnTo>
                  <a:lnTo>
                    <a:pt x="2329" y="1314"/>
                  </a:lnTo>
                  <a:lnTo>
                    <a:pt x="2330" y="1315"/>
                  </a:lnTo>
                  <a:lnTo>
                    <a:pt x="2332" y="1318"/>
                  </a:lnTo>
                  <a:lnTo>
                    <a:pt x="2333" y="1319"/>
                  </a:lnTo>
                  <a:lnTo>
                    <a:pt x="2333" y="1320"/>
                  </a:lnTo>
                  <a:lnTo>
                    <a:pt x="2334" y="1322"/>
                  </a:lnTo>
                  <a:lnTo>
                    <a:pt x="2335" y="1322"/>
                  </a:lnTo>
                  <a:lnTo>
                    <a:pt x="2337" y="1323"/>
                  </a:lnTo>
                  <a:lnTo>
                    <a:pt x="2337" y="1323"/>
                  </a:lnTo>
                  <a:lnTo>
                    <a:pt x="2338" y="1323"/>
                  </a:lnTo>
                  <a:lnTo>
                    <a:pt x="2339" y="1324"/>
                  </a:lnTo>
                  <a:lnTo>
                    <a:pt x="2340" y="1324"/>
                  </a:lnTo>
                  <a:lnTo>
                    <a:pt x="2340" y="1325"/>
                  </a:lnTo>
                  <a:lnTo>
                    <a:pt x="2342" y="1325"/>
                  </a:lnTo>
                  <a:lnTo>
                    <a:pt x="2343" y="1327"/>
                  </a:lnTo>
                  <a:lnTo>
                    <a:pt x="2344" y="1325"/>
                  </a:lnTo>
                  <a:lnTo>
                    <a:pt x="2344" y="1324"/>
                  </a:lnTo>
                  <a:lnTo>
                    <a:pt x="2345" y="1323"/>
                  </a:lnTo>
                  <a:lnTo>
                    <a:pt x="2346" y="1322"/>
                  </a:lnTo>
                  <a:lnTo>
                    <a:pt x="2348" y="1320"/>
                  </a:lnTo>
                  <a:lnTo>
                    <a:pt x="2348" y="1320"/>
                  </a:lnTo>
                  <a:lnTo>
                    <a:pt x="2349" y="1320"/>
                  </a:lnTo>
                  <a:lnTo>
                    <a:pt x="2350" y="1323"/>
                  </a:lnTo>
                  <a:lnTo>
                    <a:pt x="2351" y="1324"/>
                  </a:lnTo>
                  <a:lnTo>
                    <a:pt x="2353" y="1327"/>
                  </a:lnTo>
                  <a:lnTo>
                    <a:pt x="2353" y="1328"/>
                  </a:lnTo>
                  <a:lnTo>
                    <a:pt x="2354" y="1329"/>
                  </a:lnTo>
                  <a:lnTo>
                    <a:pt x="2355" y="1330"/>
                  </a:lnTo>
                  <a:lnTo>
                    <a:pt x="2356" y="1330"/>
                  </a:lnTo>
                  <a:lnTo>
                    <a:pt x="2356" y="1330"/>
                  </a:lnTo>
                  <a:lnTo>
                    <a:pt x="2358" y="1332"/>
                  </a:lnTo>
                  <a:lnTo>
                    <a:pt x="2359" y="1332"/>
                  </a:lnTo>
                  <a:lnTo>
                    <a:pt x="2360" y="1332"/>
                  </a:lnTo>
                  <a:lnTo>
                    <a:pt x="2360" y="1330"/>
                  </a:lnTo>
                  <a:lnTo>
                    <a:pt x="2361" y="1330"/>
                  </a:lnTo>
                  <a:lnTo>
                    <a:pt x="2363" y="1330"/>
                  </a:lnTo>
                  <a:lnTo>
                    <a:pt x="2364" y="1329"/>
                  </a:lnTo>
                  <a:lnTo>
                    <a:pt x="2364" y="1328"/>
                  </a:lnTo>
                  <a:lnTo>
                    <a:pt x="2365" y="1327"/>
                  </a:lnTo>
                  <a:lnTo>
                    <a:pt x="2366" y="1325"/>
                  </a:lnTo>
                  <a:lnTo>
                    <a:pt x="2368" y="1324"/>
                  </a:lnTo>
                  <a:lnTo>
                    <a:pt x="2368" y="1323"/>
                  </a:lnTo>
                  <a:lnTo>
                    <a:pt x="2369" y="1320"/>
                  </a:lnTo>
                  <a:lnTo>
                    <a:pt x="2370" y="1319"/>
                  </a:lnTo>
                  <a:lnTo>
                    <a:pt x="2371" y="1318"/>
                  </a:lnTo>
                  <a:lnTo>
                    <a:pt x="2371" y="1315"/>
                  </a:lnTo>
                  <a:lnTo>
                    <a:pt x="2373" y="1314"/>
                  </a:lnTo>
                  <a:lnTo>
                    <a:pt x="2374" y="1314"/>
                  </a:lnTo>
                  <a:lnTo>
                    <a:pt x="2375" y="1314"/>
                  </a:lnTo>
                  <a:lnTo>
                    <a:pt x="2375" y="1317"/>
                  </a:lnTo>
                  <a:lnTo>
                    <a:pt x="2376" y="1318"/>
                  </a:lnTo>
                  <a:lnTo>
                    <a:pt x="2378" y="1320"/>
                  </a:lnTo>
                  <a:lnTo>
                    <a:pt x="2379" y="1323"/>
                  </a:lnTo>
                  <a:lnTo>
                    <a:pt x="2379" y="1325"/>
                  </a:lnTo>
                  <a:lnTo>
                    <a:pt x="2380" y="1328"/>
                  </a:lnTo>
                  <a:lnTo>
                    <a:pt x="2381" y="1329"/>
                  </a:lnTo>
                  <a:lnTo>
                    <a:pt x="2382" y="1330"/>
                  </a:lnTo>
                  <a:lnTo>
                    <a:pt x="2382" y="1332"/>
                  </a:lnTo>
                  <a:lnTo>
                    <a:pt x="2384" y="1332"/>
                  </a:lnTo>
                  <a:lnTo>
                    <a:pt x="2385" y="1333"/>
                  </a:lnTo>
                  <a:lnTo>
                    <a:pt x="2386" y="1333"/>
                  </a:lnTo>
                  <a:lnTo>
                    <a:pt x="2386" y="1333"/>
                  </a:lnTo>
                  <a:lnTo>
                    <a:pt x="2387" y="1333"/>
                  </a:lnTo>
                  <a:lnTo>
                    <a:pt x="2389" y="1333"/>
                  </a:lnTo>
                  <a:lnTo>
                    <a:pt x="2390" y="1333"/>
                  </a:lnTo>
                  <a:lnTo>
                    <a:pt x="2390" y="1333"/>
                  </a:lnTo>
                  <a:lnTo>
                    <a:pt x="2391" y="1333"/>
                  </a:lnTo>
                  <a:lnTo>
                    <a:pt x="2392" y="1333"/>
                  </a:lnTo>
                  <a:lnTo>
                    <a:pt x="2394" y="1333"/>
                  </a:lnTo>
                  <a:lnTo>
                    <a:pt x="2394" y="1333"/>
                  </a:lnTo>
                  <a:lnTo>
                    <a:pt x="2395" y="1332"/>
                  </a:lnTo>
                  <a:lnTo>
                    <a:pt x="2396" y="1332"/>
                  </a:lnTo>
                  <a:lnTo>
                    <a:pt x="2397" y="1332"/>
                  </a:lnTo>
                  <a:lnTo>
                    <a:pt x="2397" y="1332"/>
                  </a:lnTo>
                  <a:lnTo>
                    <a:pt x="2399" y="1332"/>
                  </a:lnTo>
                  <a:lnTo>
                    <a:pt x="2400" y="1332"/>
                  </a:lnTo>
                  <a:lnTo>
                    <a:pt x="2401" y="1332"/>
                  </a:lnTo>
                  <a:lnTo>
                    <a:pt x="2401" y="1332"/>
                  </a:lnTo>
                  <a:lnTo>
                    <a:pt x="2402" y="1332"/>
                  </a:lnTo>
                  <a:lnTo>
                    <a:pt x="2404" y="1332"/>
                  </a:lnTo>
                  <a:lnTo>
                    <a:pt x="2405" y="1330"/>
                  </a:lnTo>
                  <a:lnTo>
                    <a:pt x="2406" y="1329"/>
                  </a:lnTo>
                  <a:lnTo>
                    <a:pt x="2406" y="1328"/>
                  </a:lnTo>
                  <a:lnTo>
                    <a:pt x="2407" y="1327"/>
                  </a:lnTo>
                  <a:lnTo>
                    <a:pt x="2409" y="1324"/>
                  </a:lnTo>
                  <a:lnTo>
                    <a:pt x="2410" y="1324"/>
                  </a:lnTo>
                  <a:lnTo>
                    <a:pt x="2410" y="1323"/>
                  </a:lnTo>
                  <a:lnTo>
                    <a:pt x="2411" y="1324"/>
                  </a:lnTo>
                  <a:lnTo>
                    <a:pt x="2412" y="1325"/>
                  </a:lnTo>
                  <a:lnTo>
                    <a:pt x="2414" y="1327"/>
                  </a:lnTo>
                  <a:lnTo>
                    <a:pt x="2414" y="1328"/>
                  </a:lnTo>
                  <a:lnTo>
                    <a:pt x="2415" y="1329"/>
                  </a:lnTo>
                  <a:lnTo>
                    <a:pt x="2416" y="1330"/>
                  </a:lnTo>
                  <a:lnTo>
                    <a:pt x="2417" y="1330"/>
                  </a:lnTo>
                  <a:lnTo>
                    <a:pt x="2417" y="1330"/>
                  </a:lnTo>
                  <a:lnTo>
                    <a:pt x="2418" y="1332"/>
                  </a:lnTo>
                  <a:lnTo>
                    <a:pt x="2420" y="1332"/>
                  </a:lnTo>
                  <a:lnTo>
                    <a:pt x="2421" y="1332"/>
                  </a:lnTo>
                  <a:lnTo>
                    <a:pt x="2421" y="1330"/>
                  </a:lnTo>
                  <a:lnTo>
                    <a:pt x="2422" y="1330"/>
                  </a:lnTo>
                  <a:lnTo>
                    <a:pt x="2423" y="1330"/>
                  </a:lnTo>
                  <a:lnTo>
                    <a:pt x="2425" y="1330"/>
                  </a:lnTo>
                  <a:lnTo>
                    <a:pt x="2425" y="1330"/>
                  </a:lnTo>
                  <a:lnTo>
                    <a:pt x="2426" y="1330"/>
                  </a:lnTo>
                  <a:lnTo>
                    <a:pt x="2427" y="1330"/>
                  </a:lnTo>
                  <a:lnTo>
                    <a:pt x="2428" y="1330"/>
                  </a:lnTo>
                  <a:lnTo>
                    <a:pt x="2428" y="1332"/>
                  </a:lnTo>
                  <a:lnTo>
                    <a:pt x="2430" y="1332"/>
                  </a:lnTo>
                  <a:lnTo>
                    <a:pt x="2431" y="1332"/>
                  </a:lnTo>
                  <a:lnTo>
                    <a:pt x="2432" y="1332"/>
                  </a:lnTo>
                  <a:lnTo>
                    <a:pt x="2432" y="1332"/>
                  </a:lnTo>
                  <a:lnTo>
                    <a:pt x="2433" y="1332"/>
                  </a:lnTo>
                  <a:lnTo>
                    <a:pt x="2435" y="1332"/>
                  </a:lnTo>
                  <a:lnTo>
                    <a:pt x="2436" y="1332"/>
                  </a:lnTo>
                  <a:lnTo>
                    <a:pt x="2436" y="1332"/>
                  </a:lnTo>
                  <a:lnTo>
                    <a:pt x="2437" y="1332"/>
                  </a:lnTo>
                  <a:lnTo>
                    <a:pt x="2438" y="1330"/>
                  </a:lnTo>
                  <a:lnTo>
                    <a:pt x="2440" y="1330"/>
                  </a:lnTo>
                  <a:lnTo>
                    <a:pt x="2440" y="1330"/>
                  </a:lnTo>
                  <a:lnTo>
                    <a:pt x="2441" y="1332"/>
                  </a:lnTo>
                  <a:lnTo>
                    <a:pt x="2442" y="1332"/>
                  </a:lnTo>
                  <a:lnTo>
                    <a:pt x="2443" y="1330"/>
                  </a:lnTo>
                  <a:lnTo>
                    <a:pt x="2443" y="1329"/>
                  </a:lnTo>
                  <a:lnTo>
                    <a:pt x="2445" y="1327"/>
                  </a:lnTo>
                  <a:lnTo>
                    <a:pt x="2446" y="1322"/>
                  </a:lnTo>
                  <a:lnTo>
                    <a:pt x="2447" y="1315"/>
                  </a:lnTo>
                  <a:lnTo>
                    <a:pt x="2447" y="1309"/>
                  </a:lnTo>
                  <a:lnTo>
                    <a:pt x="2448" y="1304"/>
                  </a:lnTo>
                  <a:lnTo>
                    <a:pt x="2450" y="1303"/>
                  </a:lnTo>
                  <a:lnTo>
                    <a:pt x="2451" y="1304"/>
                  </a:lnTo>
                  <a:lnTo>
                    <a:pt x="2451" y="1308"/>
                  </a:lnTo>
                  <a:lnTo>
                    <a:pt x="2452" y="1312"/>
                  </a:lnTo>
                  <a:lnTo>
                    <a:pt x="2453" y="1314"/>
                  </a:lnTo>
                  <a:lnTo>
                    <a:pt x="2454" y="1314"/>
                  </a:lnTo>
                  <a:lnTo>
                    <a:pt x="2454" y="1312"/>
                  </a:lnTo>
                  <a:lnTo>
                    <a:pt x="2456" y="1309"/>
                  </a:lnTo>
                  <a:lnTo>
                    <a:pt x="2457" y="1305"/>
                  </a:lnTo>
                  <a:lnTo>
                    <a:pt x="2458" y="1304"/>
                  </a:lnTo>
                  <a:lnTo>
                    <a:pt x="2458" y="1305"/>
                  </a:lnTo>
                  <a:lnTo>
                    <a:pt x="2459" y="1308"/>
                  </a:lnTo>
                  <a:lnTo>
                    <a:pt x="2461" y="1313"/>
                  </a:lnTo>
                  <a:lnTo>
                    <a:pt x="2462" y="1318"/>
                  </a:lnTo>
                  <a:lnTo>
                    <a:pt x="2463" y="1322"/>
                  </a:lnTo>
                  <a:lnTo>
                    <a:pt x="2463" y="1325"/>
                  </a:lnTo>
                  <a:lnTo>
                    <a:pt x="2464" y="1328"/>
                  </a:lnTo>
                  <a:lnTo>
                    <a:pt x="2466" y="1329"/>
                  </a:lnTo>
                  <a:lnTo>
                    <a:pt x="2467" y="1330"/>
                  </a:lnTo>
                  <a:lnTo>
                    <a:pt x="2467" y="1332"/>
                  </a:lnTo>
                  <a:lnTo>
                    <a:pt x="2468" y="1332"/>
                  </a:lnTo>
                  <a:lnTo>
                    <a:pt x="2469" y="1332"/>
                  </a:lnTo>
                  <a:lnTo>
                    <a:pt x="2471" y="1333"/>
                  </a:lnTo>
                  <a:lnTo>
                    <a:pt x="2471" y="1333"/>
                  </a:lnTo>
                  <a:lnTo>
                    <a:pt x="2472" y="1333"/>
                  </a:lnTo>
                  <a:lnTo>
                    <a:pt x="2473" y="1333"/>
                  </a:lnTo>
                  <a:lnTo>
                    <a:pt x="2474" y="1333"/>
                  </a:lnTo>
                  <a:lnTo>
                    <a:pt x="2474" y="1333"/>
                  </a:lnTo>
                  <a:lnTo>
                    <a:pt x="2476" y="1333"/>
                  </a:lnTo>
                  <a:lnTo>
                    <a:pt x="2477" y="1333"/>
                  </a:lnTo>
                  <a:lnTo>
                    <a:pt x="2478" y="1333"/>
                  </a:lnTo>
                  <a:lnTo>
                    <a:pt x="2478" y="1333"/>
                  </a:lnTo>
                  <a:lnTo>
                    <a:pt x="2479" y="1333"/>
                  </a:lnTo>
                  <a:lnTo>
                    <a:pt x="2481" y="1332"/>
                  </a:lnTo>
                  <a:lnTo>
                    <a:pt x="2482" y="1332"/>
                  </a:lnTo>
                  <a:lnTo>
                    <a:pt x="2482" y="1332"/>
                  </a:lnTo>
                  <a:lnTo>
                    <a:pt x="2483" y="1332"/>
                  </a:lnTo>
                  <a:lnTo>
                    <a:pt x="2484" y="1332"/>
                  </a:lnTo>
                  <a:lnTo>
                    <a:pt x="2486" y="1332"/>
                  </a:lnTo>
                  <a:lnTo>
                    <a:pt x="2486" y="1332"/>
                  </a:lnTo>
                  <a:lnTo>
                    <a:pt x="2487" y="1332"/>
                  </a:lnTo>
                  <a:lnTo>
                    <a:pt x="2488" y="1332"/>
                  </a:lnTo>
                  <a:lnTo>
                    <a:pt x="2489" y="1332"/>
                  </a:lnTo>
                  <a:lnTo>
                    <a:pt x="2489" y="1333"/>
                  </a:lnTo>
                  <a:lnTo>
                    <a:pt x="2490" y="1333"/>
                  </a:lnTo>
                  <a:lnTo>
                    <a:pt x="2492" y="1333"/>
                  </a:lnTo>
                  <a:lnTo>
                    <a:pt x="2493" y="1333"/>
                  </a:lnTo>
                  <a:lnTo>
                    <a:pt x="2493" y="1333"/>
                  </a:lnTo>
                  <a:lnTo>
                    <a:pt x="2494" y="1333"/>
                  </a:lnTo>
                  <a:lnTo>
                    <a:pt x="2495" y="1333"/>
                  </a:lnTo>
                  <a:lnTo>
                    <a:pt x="2497" y="1333"/>
                  </a:lnTo>
                  <a:lnTo>
                    <a:pt x="2497" y="1333"/>
                  </a:lnTo>
                  <a:lnTo>
                    <a:pt x="2498" y="1333"/>
                  </a:lnTo>
                  <a:lnTo>
                    <a:pt x="2499" y="1333"/>
                  </a:lnTo>
                  <a:lnTo>
                    <a:pt x="2500" y="1333"/>
                  </a:lnTo>
                  <a:lnTo>
                    <a:pt x="2500" y="1333"/>
                  </a:lnTo>
                  <a:lnTo>
                    <a:pt x="2502" y="1333"/>
                  </a:lnTo>
                  <a:lnTo>
                    <a:pt x="2503" y="1333"/>
                  </a:lnTo>
                  <a:lnTo>
                    <a:pt x="2504" y="1333"/>
                  </a:lnTo>
                  <a:lnTo>
                    <a:pt x="2504" y="1333"/>
                  </a:lnTo>
                  <a:lnTo>
                    <a:pt x="2505" y="1333"/>
                  </a:lnTo>
                  <a:lnTo>
                    <a:pt x="2507" y="1333"/>
                  </a:lnTo>
                  <a:lnTo>
                    <a:pt x="2508" y="1333"/>
                  </a:lnTo>
                  <a:lnTo>
                    <a:pt x="2508" y="1333"/>
                  </a:lnTo>
                  <a:lnTo>
                    <a:pt x="2509" y="1333"/>
                  </a:lnTo>
                  <a:lnTo>
                    <a:pt x="2510" y="1333"/>
                  </a:lnTo>
                  <a:lnTo>
                    <a:pt x="2512" y="1333"/>
                  </a:lnTo>
                  <a:lnTo>
                    <a:pt x="2512" y="1333"/>
                  </a:lnTo>
                  <a:lnTo>
                    <a:pt x="2513" y="1333"/>
                  </a:lnTo>
                  <a:lnTo>
                    <a:pt x="2514" y="1333"/>
                  </a:lnTo>
                  <a:lnTo>
                    <a:pt x="2515" y="1333"/>
                  </a:lnTo>
                  <a:lnTo>
                    <a:pt x="2515" y="1333"/>
                  </a:lnTo>
                  <a:lnTo>
                    <a:pt x="2517" y="1333"/>
                  </a:lnTo>
                  <a:lnTo>
                    <a:pt x="2518" y="1333"/>
                  </a:lnTo>
                  <a:lnTo>
                    <a:pt x="2519" y="1333"/>
                  </a:lnTo>
                  <a:lnTo>
                    <a:pt x="2520" y="1333"/>
                  </a:lnTo>
                  <a:lnTo>
                    <a:pt x="2520" y="1333"/>
                  </a:lnTo>
                  <a:lnTo>
                    <a:pt x="2522" y="1333"/>
                  </a:lnTo>
                  <a:lnTo>
                    <a:pt x="2523" y="1333"/>
                  </a:lnTo>
                  <a:lnTo>
                    <a:pt x="2524" y="1333"/>
                  </a:lnTo>
                  <a:lnTo>
                    <a:pt x="2524" y="1333"/>
                  </a:lnTo>
                  <a:lnTo>
                    <a:pt x="2525" y="1333"/>
                  </a:lnTo>
                  <a:lnTo>
                    <a:pt x="2526" y="1332"/>
                  </a:lnTo>
                  <a:lnTo>
                    <a:pt x="2528" y="1332"/>
                  </a:lnTo>
                  <a:lnTo>
                    <a:pt x="2528" y="1332"/>
                  </a:lnTo>
                  <a:lnTo>
                    <a:pt x="2529" y="1332"/>
                  </a:lnTo>
                  <a:lnTo>
                    <a:pt x="2530" y="1332"/>
                  </a:lnTo>
                  <a:lnTo>
                    <a:pt x="2531" y="1332"/>
                  </a:lnTo>
                  <a:lnTo>
                    <a:pt x="2531" y="1332"/>
                  </a:lnTo>
                  <a:lnTo>
                    <a:pt x="2533" y="1332"/>
                  </a:lnTo>
                  <a:lnTo>
                    <a:pt x="2534" y="1330"/>
                  </a:lnTo>
                  <a:lnTo>
                    <a:pt x="2535" y="1330"/>
                  </a:lnTo>
                  <a:lnTo>
                    <a:pt x="2535" y="1329"/>
                  </a:lnTo>
                  <a:lnTo>
                    <a:pt x="2536" y="1329"/>
                  </a:lnTo>
                  <a:lnTo>
                    <a:pt x="2538" y="1329"/>
                  </a:lnTo>
                  <a:lnTo>
                    <a:pt x="2539" y="1329"/>
                  </a:lnTo>
                  <a:lnTo>
                    <a:pt x="2539" y="1329"/>
                  </a:lnTo>
                  <a:lnTo>
                    <a:pt x="2540" y="1329"/>
                  </a:lnTo>
                  <a:lnTo>
                    <a:pt x="2541" y="1330"/>
                  </a:lnTo>
                  <a:lnTo>
                    <a:pt x="2543" y="1330"/>
                  </a:lnTo>
                  <a:lnTo>
                    <a:pt x="2543" y="1330"/>
                  </a:lnTo>
                  <a:lnTo>
                    <a:pt x="2544" y="1330"/>
                  </a:lnTo>
                  <a:lnTo>
                    <a:pt x="2545" y="1329"/>
                  </a:lnTo>
                  <a:lnTo>
                    <a:pt x="2546" y="1328"/>
                  </a:lnTo>
                  <a:lnTo>
                    <a:pt x="2546" y="1328"/>
                  </a:lnTo>
                  <a:lnTo>
                    <a:pt x="2548" y="1327"/>
                  </a:lnTo>
                  <a:lnTo>
                    <a:pt x="2549" y="1327"/>
                  </a:lnTo>
                  <a:lnTo>
                    <a:pt x="2550" y="1328"/>
                  </a:lnTo>
                  <a:lnTo>
                    <a:pt x="2550" y="1328"/>
                  </a:lnTo>
                  <a:lnTo>
                    <a:pt x="2551" y="1329"/>
                  </a:lnTo>
                  <a:lnTo>
                    <a:pt x="2553" y="1329"/>
                  </a:lnTo>
                  <a:lnTo>
                    <a:pt x="2554" y="1329"/>
                  </a:lnTo>
                  <a:lnTo>
                    <a:pt x="2554" y="1329"/>
                  </a:lnTo>
                  <a:lnTo>
                    <a:pt x="2555" y="1328"/>
                  </a:lnTo>
                  <a:lnTo>
                    <a:pt x="2556" y="1328"/>
                  </a:lnTo>
                  <a:lnTo>
                    <a:pt x="2558" y="1328"/>
                  </a:lnTo>
                  <a:lnTo>
                    <a:pt x="2558" y="1328"/>
                  </a:lnTo>
                  <a:lnTo>
                    <a:pt x="2559" y="1328"/>
                  </a:lnTo>
                  <a:lnTo>
                    <a:pt x="2560" y="1327"/>
                  </a:lnTo>
                  <a:lnTo>
                    <a:pt x="2561" y="1322"/>
                  </a:lnTo>
                  <a:lnTo>
                    <a:pt x="2561" y="1310"/>
                  </a:lnTo>
                  <a:lnTo>
                    <a:pt x="2562" y="1286"/>
                  </a:lnTo>
                  <a:lnTo>
                    <a:pt x="2564" y="1241"/>
                  </a:lnTo>
                  <a:lnTo>
                    <a:pt x="2565" y="1176"/>
                  </a:lnTo>
                  <a:lnTo>
                    <a:pt x="2565" y="1098"/>
                  </a:lnTo>
                  <a:lnTo>
                    <a:pt x="2566" y="1021"/>
                  </a:lnTo>
                  <a:lnTo>
                    <a:pt x="2567" y="971"/>
                  </a:lnTo>
                  <a:lnTo>
                    <a:pt x="2569" y="962"/>
                  </a:lnTo>
                  <a:lnTo>
                    <a:pt x="2569" y="995"/>
                  </a:lnTo>
                  <a:lnTo>
                    <a:pt x="2570" y="1035"/>
                  </a:lnTo>
                  <a:lnTo>
                    <a:pt x="2571" y="1106"/>
                  </a:lnTo>
                  <a:lnTo>
                    <a:pt x="2572" y="1174"/>
                  </a:lnTo>
                  <a:lnTo>
                    <a:pt x="2574" y="1230"/>
                  </a:lnTo>
                  <a:lnTo>
                    <a:pt x="2574" y="1269"/>
                  </a:lnTo>
                  <a:lnTo>
                    <a:pt x="2575" y="1294"/>
                  </a:lnTo>
                  <a:lnTo>
                    <a:pt x="2576" y="1309"/>
                  </a:lnTo>
                  <a:lnTo>
                    <a:pt x="2577" y="1318"/>
                  </a:lnTo>
                  <a:lnTo>
                    <a:pt x="2577" y="1323"/>
                  </a:lnTo>
                  <a:lnTo>
                    <a:pt x="2579" y="1325"/>
                  </a:lnTo>
                  <a:lnTo>
                    <a:pt x="2580" y="1325"/>
                  </a:lnTo>
                  <a:lnTo>
                    <a:pt x="2581" y="1324"/>
                  </a:lnTo>
                  <a:lnTo>
                    <a:pt x="2581" y="1322"/>
                  </a:lnTo>
                  <a:lnTo>
                    <a:pt x="2582" y="1317"/>
                  </a:lnTo>
                  <a:lnTo>
                    <a:pt x="2584" y="1312"/>
                  </a:lnTo>
                  <a:lnTo>
                    <a:pt x="2585" y="1307"/>
                  </a:lnTo>
                  <a:lnTo>
                    <a:pt x="2585" y="1305"/>
                  </a:lnTo>
                  <a:lnTo>
                    <a:pt x="2586" y="1308"/>
                  </a:lnTo>
                  <a:lnTo>
                    <a:pt x="2587" y="1312"/>
                  </a:lnTo>
                  <a:lnTo>
                    <a:pt x="2589" y="1317"/>
                  </a:lnTo>
                  <a:lnTo>
                    <a:pt x="2589" y="1322"/>
                  </a:lnTo>
                  <a:lnTo>
                    <a:pt x="2590" y="1325"/>
                  </a:lnTo>
                  <a:lnTo>
                    <a:pt x="2591" y="1328"/>
                  </a:lnTo>
                  <a:lnTo>
                    <a:pt x="2592" y="1330"/>
                  </a:lnTo>
                  <a:lnTo>
                    <a:pt x="2592" y="1332"/>
                  </a:lnTo>
                  <a:lnTo>
                    <a:pt x="2594" y="1332"/>
                  </a:lnTo>
                  <a:lnTo>
                    <a:pt x="2595" y="1333"/>
                  </a:lnTo>
                  <a:lnTo>
                    <a:pt x="2596" y="1333"/>
                  </a:lnTo>
                  <a:lnTo>
                    <a:pt x="2596" y="1333"/>
                  </a:lnTo>
                  <a:lnTo>
                    <a:pt x="2597" y="1333"/>
                  </a:lnTo>
                  <a:lnTo>
                    <a:pt x="2598" y="1333"/>
                  </a:lnTo>
                  <a:lnTo>
                    <a:pt x="2600" y="1333"/>
                  </a:lnTo>
                  <a:lnTo>
                    <a:pt x="2600" y="1333"/>
                  </a:lnTo>
                  <a:lnTo>
                    <a:pt x="2601" y="1333"/>
                  </a:lnTo>
                  <a:lnTo>
                    <a:pt x="2602" y="1333"/>
                  </a:lnTo>
                  <a:lnTo>
                    <a:pt x="2603" y="1333"/>
                  </a:lnTo>
                  <a:lnTo>
                    <a:pt x="2603" y="1333"/>
                  </a:lnTo>
                  <a:lnTo>
                    <a:pt x="2605" y="1333"/>
                  </a:lnTo>
                  <a:lnTo>
                    <a:pt x="2606" y="1333"/>
                  </a:lnTo>
                  <a:lnTo>
                    <a:pt x="2607" y="1333"/>
                  </a:lnTo>
                  <a:lnTo>
                    <a:pt x="2607" y="1332"/>
                  </a:lnTo>
                  <a:lnTo>
                    <a:pt x="2608" y="1332"/>
                  </a:lnTo>
                  <a:lnTo>
                    <a:pt x="2610" y="1330"/>
                  </a:lnTo>
                  <a:lnTo>
                    <a:pt x="2611" y="1329"/>
                  </a:lnTo>
                  <a:lnTo>
                    <a:pt x="2611" y="1327"/>
                  </a:lnTo>
                  <a:lnTo>
                    <a:pt x="2612" y="1323"/>
                  </a:lnTo>
                  <a:lnTo>
                    <a:pt x="2613" y="1320"/>
                  </a:lnTo>
                  <a:lnTo>
                    <a:pt x="2615" y="1319"/>
                  </a:lnTo>
                  <a:lnTo>
                    <a:pt x="2615" y="1318"/>
                  </a:lnTo>
                  <a:lnTo>
                    <a:pt x="2616" y="1319"/>
                  </a:lnTo>
                  <a:lnTo>
                    <a:pt x="2617" y="1322"/>
                  </a:lnTo>
                  <a:lnTo>
                    <a:pt x="2618" y="1324"/>
                  </a:lnTo>
                  <a:lnTo>
                    <a:pt x="2618" y="1327"/>
                  </a:lnTo>
                  <a:lnTo>
                    <a:pt x="2620" y="1328"/>
                  </a:lnTo>
                  <a:lnTo>
                    <a:pt x="2621" y="1329"/>
                  </a:lnTo>
                  <a:lnTo>
                    <a:pt x="2622" y="1330"/>
                  </a:lnTo>
                  <a:lnTo>
                    <a:pt x="2622" y="1329"/>
                  </a:lnTo>
                  <a:lnTo>
                    <a:pt x="2623" y="1329"/>
                  </a:lnTo>
                  <a:lnTo>
                    <a:pt x="2625" y="1328"/>
                  </a:lnTo>
                  <a:lnTo>
                    <a:pt x="2626" y="1328"/>
                  </a:lnTo>
                  <a:lnTo>
                    <a:pt x="2626" y="1328"/>
                  </a:lnTo>
                  <a:lnTo>
                    <a:pt x="2627" y="1328"/>
                  </a:lnTo>
                  <a:lnTo>
                    <a:pt x="2628" y="1329"/>
                  </a:lnTo>
                  <a:lnTo>
                    <a:pt x="2629" y="1329"/>
                  </a:lnTo>
                  <a:lnTo>
                    <a:pt x="2631" y="1330"/>
                  </a:lnTo>
                  <a:lnTo>
                    <a:pt x="2631" y="1330"/>
                  </a:lnTo>
                  <a:lnTo>
                    <a:pt x="2632" y="1332"/>
                  </a:lnTo>
                  <a:lnTo>
                    <a:pt x="2633" y="1332"/>
                  </a:lnTo>
                  <a:lnTo>
                    <a:pt x="2634" y="1332"/>
                  </a:lnTo>
                  <a:lnTo>
                    <a:pt x="2634" y="1333"/>
                  </a:lnTo>
                  <a:lnTo>
                    <a:pt x="2636" y="1333"/>
                  </a:lnTo>
                  <a:lnTo>
                    <a:pt x="2637" y="1333"/>
                  </a:lnTo>
                  <a:lnTo>
                    <a:pt x="2638" y="1333"/>
                  </a:lnTo>
                  <a:lnTo>
                    <a:pt x="2638" y="1333"/>
                  </a:lnTo>
                  <a:lnTo>
                    <a:pt x="2639" y="1333"/>
                  </a:lnTo>
                  <a:lnTo>
                    <a:pt x="2641" y="1333"/>
                  </a:lnTo>
                  <a:lnTo>
                    <a:pt x="2642" y="1333"/>
                  </a:lnTo>
                  <a:lnTo>
                    <a:pt x="2642" y="1333"/>
                  </a:lnTo>
                  <a:lnTo>
                    <a:pt x="2643" y="1333"/>
                  </a:lnTo>
                  <a:lnTo>
                    <a:pt x="2644" y="1333"/>
                  </a:lnTo>
                  <a:lnTo>
                    <a:pt x="2646" y="1333"/>
                  </a:lnTo>
                  <a:lnTo>
                    <a:pt x="2646" y="1333"/>
                  </a:lnTo>
                  <a:lnTo>
                    <a:pt x="2647" y="1332"/>
                  </a:lnTo>
                  <a:lnTo>
                    <a:pt x="2648" y="1332"/>
                  </a:lnTo>
                  <a:lnTo>
                    <a:pt x="2649" y="1330"/>
                  </a:lnTo>
                  <a:lnTo>
                    <a:pt x="2649" y="1330"/>
                  </a:lnTo>
                  <a:lnTo>
                    <a:pt x="2651" y="1330"/>
                  </a:lnTo>
                  <a:lnTo>
                    <a:pt x="2652" y="1330"/>
                  </a:lnTo>
                  <a:lnTo>
                    <a:pt x="2653" y="1330"/>
                  </a:lnTo>
                  <a:lnTo>
                    <a:pt x="2653" y="1330"/>
                  </a:lnTo>
                  <a:lnTo>
                    <a:pt x="2654" y="1330"/>
                  </a:lnTo>
                  <a:lnTo>
                    <a:pt x="2656" y="1330"/>
                  </a:lnTo>
                  <a:lnTo>
                    <a:pt x="2657" y="1330"/>
                  </a:lnTo>
                  <a:lnTo>
                    <a:pt x="2657" y="1330"/>
                  </a:lnTo>
                  <a:lnTo>
                    <a:pt x="2658" y="1330"/>
                  </a:lnTo>
                  <a:lnTo>
                    <a:pt x="2659" y="1330"/>
                  </a:lnTo>
                  <a:lnTo>
                    <a:pt x="2661" y="1330"/>
                  </a:lnTo>
                  <a:lnTo>
                    <a:pt x="2661" y="1330"/>
                  </a:lnTo>
                  <a:lnTo>
                    <a:pt x="2662" y="1330"/>
                  </a:lnTo>
                  <a:lnTo>
                    <a:pt x="2663" y="1329"/>
                  </a:lnTo>
                  <a:lnTo>
                    <a:pt x="2664" y="1328"/>
                  </a:lnTo>
                  <a:lnTo>
                    <a:pt x="2664" y="1325"/>
                  </a:lnTo>
                  <a:lnTo>
                    <a:pt x="2665" y="1322"/>
                  </a:lnTo>
                  <a:lnTo>
                    <a:pt x="2667" y="1315"/>
                  </a:lnTo>
                  <a:lnTo>
                    <a:pt x="2668" y="1309"/>
                  </a:lnTo>
                  <a:lnTo>
                    <a:pt x="2668" y="1302"/>
                  </a:lnTo>
                  <a:lnTo>
                    <a:pt x="2669" y="1296"/>
                  </a:lnTo>
                  <a:lnTo>
                    <a:pt x="2670" y="1292"/>
                  </a:lnTo>
                  <a:lnTo>
                    <a:pt x="2672" y="1292"/>
                  </a:lnTo>
                  <a:lnTo>
                    <a:pt x="2672" y="1294"/>
                  </a:lnTo>
                  <a:lnTo>
                    <a:pt x="2673" y="1299"/>
                  </a:lnTo>
                  <a:lnTo>
                    <a:pt x="2674" y="1305"/>
                  </a:lnTo>
                  <a:lnTo>
                    <a:pt x="2675" y="1312"/>
                  </a:lnTo>
                  <a:lnTo>
                    <a:pt x="2675" y="1317"/>
                  </a:lnTo>
                  <a:lnTo>
                    <a:pt x="2677" y="1322"/>
                  </a:lnTo>
                  <a:lnTo>
                    <a:pt x="2678" y="1324"/>
                  </a:lnTo>
                  <a:lnTo>
                    <a:pt x="2679" y="1327"/>
                  </a:lnTo>
                  <a:lnTo>
                    <a:pt x="2679" y="1328"/>
                  </a:lnTo>
                  <a:lnTo>
                    <a:pt x="2680" y="1329"/>
                  </a:lnTo>
                  <a:lnTo>
                    <a:pt x="2682" y="1330"/>
                  </a:lnTo>
                  <a:lnTo>
                    <a:pt x="2683" y="1332"/>
                  </a:lnTo>
                  <a:lnTo>
                    <a:pt x="2683" y="1332"/>
                  </a:lnTo>
                  <a:lnTo>
                    <a:pt x="2684" y="1333"/>
                  </a:lnTo>
                  <a:lnTo>
                    <a:pt x="2685" y="1333"/>
                  </a:lnTo>
                  <a:lnTo>
                    <a:pt x="2687" y="1333"/>
                  </a:lnTo>
                  <a:lnTo>
                    <a:pt x="2688" y="1333"/>
                  </a:lnTo>
                  <a:lnTo>
                    <a:pt x="2688" y="1333"/>
                  </a:lnTo>
                  <a:lnTo>
                    <a:pt x="2689" y="1333"/>
                  </a:lnTo>
                  <a:lnTo>
                    <a:pt x="2690" y="1333"/>
                  </a:lnTo>
                  <a:lnTo>
                    <a:pt x="2692" y="1333"/>
                  </a:lnTo>
                  <a:lnTo>
                    <a:pt x="2692" y="1333"/>
                  </a:lnTo>
                  <a:lnTo>
                    <a:pt x="2693" y="1333"/>
                  </a:lnTo>
                  <a:lnTo>
                    <a:pt x="2694" y="1333"/>
                  </a:lnTo>
                  <a:lnTo>
                    <a:pt x="2695" y="1333"/>
                  </a:lnTo>
                  <a:lnTo>
                    <a:pt x="2695" y="1333"/>
                  </a:lnTo>
                  <a:lnTo>
                    <a:pt x="2697" y="1333"/>
                  </a:lnTo>
                  <a:lnTo>
                    <a:pt x="2698" y="1333"/>
                  </a:lnTo>
                  <a:lnTo>
                    <a:pt x="2699" y="1333"/>
                  </a:lnTo>
                  <a:lnTo>
                    <a:pt x="2699" y="1333"/>
                  </a:lnTo>
                  <a:lnTo>
                    <a:pt x="2700" y="1333"/>
                  </a:lnTo>
                  <a:lnTo>
                    <a:pt x="2701" y="1333"/>
                  </a:lnTo>
                  <a:lnTo>
                    <a:pt x="2703" y="1333"/>
                  </a:lnTo>
                  <a:lnTo>
                    <a:pt x="2703" y="1333"/>
                  </a:lnTo>
                  <a:lnTo>
                    <a:pt x="2704" y="1333"/>
                  </a:lnTo>
                  <a:lnTo>
                    <a:pt x="2705" y="1333"/>
                  </a:lnTo>
                  <a:lnTo>
                    <a:pt x="2706" y="1333"/>
                  </a:lnTo>
                  <a:lnTo>
                    <a:pt x="2706" y="1333"/>
                  </a:lnTo>
                  <a:lnTo>
                    <a:pt x="2708" y="1333"/>
                  </a:lnTo>
                  <a:lnTo>
                    <a:pt x="2709" y="1333"/>
                  </a:lnTo>
                  <a:lnTo>
                    <a:pt x="2710" y="1334"/>
                  </a:lnTo>
                  <a:lnTo>
                    <a:pt x="2710" y="1334"/>
                  </a:lnTo>
                  <a:lnTo>
                    <a:pt x="2711" y="1334"/>
                  </a:lnTo>
                  <a:lnTo>
                    <a:pt x="2713" y="1333"/>
                  </a:lnTo>
                  <a:lnTo>
                    <a:pt x="2714" y="1333"/>
                  </a:lnTo>
                  <a:lnTo>
                    <a:pt x="2714" y="1333"/>
                  </a:lnTo>
                  <a:lnTo>
                    <a:pt x="2715" y="1333"/>
                  </a:lnTo>
                  <a:lnTo>
                    <a:pt x="2716" y="1333"/>
                  </a:lnTo>
                  <a:lnTo>
                    <a:pt x="2718" y="1333"/>
                  </a:lnTo>
                  <a:lnTo>
                    <a:pt x="2718" y="1333"/>
                  </a:lnTo>
                  <a:lnTo>
                    <a:pt x="2719" y="1333"/>
                  </a:lnTo>
                  <a:lnTo>
                    <a:pt x="2720" y="1333"/>
                  </a:lnTo>
                  <a:lnTo>
                    <a:pt x="2721" y="1333"/>
                  </a:lnTo>
                  <a:lnTo>
                    <a:pt x="2721" y="1333"/>
                  </a:lnTo>
                  <a:lnTo>
                    <a:pt x="2723" y="1333"/>
                  </a:lnTo>
                  <a:lnTo>
                    <a:pt x="2724" y="1333"/>
                  </a:lnTo>
                  <a:lnTo>
                    <a:pt x="2725" y="1333"/>
                  </a:lnTo>
                  <a:lnTo>
                    <a:pt x="2725" y="1333"/>
                  </a:lnTo>
                  <a:lnTo>
                    <a:pt x="2726" y="1333"/>
                  </a:lnTo>
                  <a:lnTo>
                    <a:pt x="2728" y="1333"/>
                  </a:lnTo>
                  <a:lnTo>
                    <a:pt x="2729" y="1333"/>
                  </a:lnTo>
                  <a:lnTo>
                    <a:pt x="2729" y="1332"/>
                  </a:lnTo>
                  <a:lnTo>
                    <a:pt x="2730" y="1330"/>
                  </a:lnTo>
                  <a:lnTo>
                    <a:pt x="2731" y="1325"/>
                  </a:lnTo>
                  <a:lnTo>
                    <a:pt x="2733" y="1317"/>
                  </a:lnTo>
                  <a:lnTo>
                    <a:pt x="2733" y="1305"/>
                  </a:lnTo>
                  <a:lnTo>
                    <a:pt x="2734" y="1291"/>
                  </a:lnTo>
                  <a:lnTo>
                    <a:pt x="2735" y="1278"/>
                  </a:lnTo>
                  <a:lnTo>
                    <a:pt x="2736" y="1271"/>
                  </a:lnTo>
                  <a:lnTo>
                    <a:pt x="2736" y="1269"/>
                  </a:lnTo>
                  <a:lnTo>
                    <a:pt x="2737" y="1273"/>
                  </a:lnTo>
                  <a:lnTo>
                    <a:pt x="2739" y="1282"/>
                  </a:lnTo>
                  <a:lnTo>
                    <a:pt x="2740" y="1292"/>
                  </a:lnTo>
                  <a:lnTo>
                    <a:pt x="2741" y="1302"/>
                  </a:lnTo>
                  <a:lnTo>
                    <a:pt x="2741" y="1310"/>
                  </a:lnTo>
                  <a:lnTo>
                    <a:pt x="2742" y="1315"/>
                  </a:lnTo>
                  <a:lnTo>
                    <a:pt x="2744" y="1320"/>
                  </a:lnTo>
                  <a:lnTo>
                    <a:pt x="2745" y="1324"/>
                  </a:lnTo>
                  <a:lnTo>
                    <a:pt x="2745" y="1325"/>
                  </a:lnTo>
                  <a:lnTo>
                    <a:pt x="2746" y="1327"/>
                  </a:lnTo>
                  <a:lnTo>
                    <a:pt x="2747" y="1328"/>
                  </a:lnTo>
                  <a:lnTo>
                    <a:pt x="2749" y="1328"/>
                  </a:lnTo>
                  <a:lnTo>
                    <a:pt x="2749" y="1329"/>
                  </a:lnTo>
                  <a:lnTo>
                    <a:pt x="2750" y="1329"/>
                  </a:lnTo>
                  <a:lnTo>
                    <a:pt x="2751" y="1329"/>
                  </a:lnTo>
                  <a:lnTo>
                    <a:pt x="2752" y="1329"/>
                  </a:lnTo>
                  <a:lnTo>
                    <a:pt x="2752" y="1330"/>
                  </a:lnTo>
                  <a:lnTo>
                    <a:pt x="2754" y="1330"/>
                  </a:lnTo>
                  <a:lnTo>
                    <a:pt x="2755" y="1332"/>
                  </a:lnTo>
                  <a:lnTo>
                    <a:pt x="2756" y="1332"/>
                  </a:lnTo>
                  <a:lnTo>
                    <a:pt x="2756" y="1332"/>
                  </a:lnTo>
                  <a:lnTo>
                    <a:pt x="2757" y="1330"/>
                  </a:lnTo>
                  <a:lnTo>
                    <a:pt x="2759" y="1329"/>
                  </a:lnTo>
                  <a:lnTo>
                    <a:pt x="2760" y="1328"/>
                  </a:lnTo>
                  <a:lnTo>
                    <a:pt x="2760" y="1325"/>
                  </a:lnTo>
                  <a:lnTo>
                    <a:pt x="2761" y="1324"/>
                  </a:lnTo>
                  <a:lnTo>
                    <a:pt x="2762" y="1323"/>
                  </a:lnTo>
                  <a:lnTo>
                    <a:pt x="2764" y="1322"/>
                  </a:lnTo>
                  <a:lnTo>
                    <a:pt x="2764" y="1322"/>
                  </a:lnTo>
                  <a:lnTo>
                    <a:pt x="2765" y="1323"/>
                  </a:lnTo>
                  <a:lnTo>
                    <a:pt x="2766" y="1323"/>
                  </a:lnTo>
                  <a:lnTo>
                    <a:pt x="2767" y="1324"/>
                  </a:lnTo>
                  <a:lnTo>
                    <a:pt x="2767" y="1325"/>
                  </a:lnTo>
                  <a:lnTo>
                    <a:pt x="2769" y="1325"/>
                  </a:lnTo>
                  <a:lnTo>
                    <a:pt x="2770" y="1327"/>
                  </a:lnTo>
                  <a:lnTo>
                    <a:pt x="2771" y="1327"/>
                  </a:lnTo>
                  <a:lnTo>
                    <a:pt x="2771" y="1328"/>
                  </a:lnTo>
                  <a:lnTo>
                    <a:pt x="2772" y="1328"/>
                  </a:lnTo>
                  <a:lnTo>
                    <a:pt x="2773" y="1329"/>
                  </a:lnTo>
                  <a:lnTo>
                    <a:pt x="2775" y="1329"/>
                  </a:lnTo>
                  <a:lnTo>
                    <a:pt x="2775" y="1329"/>
                  </a:lnTo>
                  <a:lnTo>
                    <a:pt x="2776" y="1329"/>
                  </a:lnTo>
                  <a:lnTo>
                    <a:pt x="2777" y="1330"/>
                  </a:lnTo>
                  <a:lnTo>
                    <a:pt x="2778" y="1330"/>
                  </a:lnTo>
                  <a:lnTo>
                    <a:pt x="2778" y="1330"/>
                  </a:lnTo>
                  <a:lnTo>
                    <a:pt x="2780" y="1330"/>
                  </a:lnTo>
                  <a:lnTo>
                    <a:pt x="2781" y="1330"/>
                  </a:lnTo>
                  <a:lnTo>
                    <a:pt x="2782" y="1330"/>
                  </a:lnTo>
                  <a:lnTo>
                    <a:pt x="2782" y="1330"/>
                  </a:lnTo>
                  <a:lnTo>
                    <a:pt x="2783" y="1332"/>
                  </a:lnTo>
                  <a:lnTo>
                    <a:pt x="2785" y="1332"/>
                  </a:lnTo>
                  <a:lnTo>
                    <a:pt x="2786" y="1332"/>
                  </a:lnTo>
                  <a:lnTo>
                    <a:pt x="2786" y="1332"/>
                  </a:lnTo>
                  <a:lnTo>
                    <a:pt x="2787" y="1332"/>
                  </a:lnTo>
                  <a:lnTo>
                    <a:pt x="2788" y="1333"/>
                  </a:lnTo>
                  <a:lnTo>
                    <a:pt x="2790" y="1333"/>
                  </a:lnTo>
                  <a:lnTo>
                    <a:pt x="2790" y="1333"/>
                  </a:lnTo>
                  <a:lnTo>
                    <a:pt x="2791" y="1333"/>
                  </a:lnTo>
                  <a:lnTo>
                    <a:pt x="2792" y="1333"/>
                  </a:lnTo>
                  <a:lnTo>
                    <a:pt x="2793" y="1333"/>
                  </a:lnTo>
                  <a:lnTo>
                    <a:pt x="2793" y="1333"/>
                  </a:lnTo>
                  <a:lnTo>
                    <a:pt x="2795" y="1332"/>
                  </a:lnTo>
                  <a:lnTo>
                    <a:pt x="2796" y="1330"/>
                  </a:lnTo>
                  <a:lnTo>
                    <a:pt x="2797" y="1329"/>
                  </a:lnTo>
                  <a:lnTo>
                    <a:pt x="2798" y="1328"/>
                  </a:lnTo>
                  <a:lnTo>
                    <a:pt x="2798" y="1327"/>
                  </a:lnTo>
                  <a:lnTo>
                    <a:pt x="2800" y="1327"/>
                  </a:lnTo>
                  <a:lnTo>
                    <a:pt x="2801" y="1327"/>
                  </a:lnTo>
                  <a:lnTo>
                    <a:pt x="2802" y="1327"/>
                  </a:lnTo>
                  <a:lnTo>
                    <a:pt x="2802" y="1327"/>
                  </a:lnTo>
                  <a:lnTo>
                    <a:pt x="2803" y="1328"/>
                  </a:lnTo>
                  <a:lnTo>
                    <a:pt x="2805" y="1328"/>
                  </a:lnTo>
                  <a:lnTo>
                    <a:pt x="2806" y="1329"/>
                  </a:lnTo>
                  <a:lnTo>
                    <a:pt x="2806" y="1329"/>
                  </a:lnTo>
                  <a:lnTo>
                    <a:pt x="2807" y="1329"/>
                  </a:lnTo>
                  <a:lnTo>
                    <a:pt x="2808" y="1330"/>
                  </a:lnTo>
                  <a:lnTo>
                    <a:pt x="2809" y="1330"/>
                  </a:lnTo>
                  <a:lnTo>
                    <a:pt x="2809" y="1330"/>
                  </a:lnTo>
                  <a:lnTo>
                    <a:pt x="2811" y="1330"/>
                  </a:lnTo>
                  <a:lnTo>
                    <a:pt x="2812" y="1330"/>
                  </a:lnTo>
                  <a:lnTo>
                    <a:pt x="2813" y="1330"/>
                  </a:lnTo>
                  <a:lnTo>
                    <a:pt x="2813" y="1330"/>
                  </a:lnTo>
                  <a:lnTo>
                    <a:pt x="2814" y="1330"/>
                  </a:lnTo>
                  <a:lnTo>
                    <a:pt x="2816" y="1332"/>
                  </a:lnTo>
                  <a:lnTo>
                    <a:pt x="2817" y="1332"/>
                  </a:lnTo>
                  <a:lnTo>
                    <a:pt x="2817" y="1333"/>
                  </a:lnTo>
                  <a:lnTo>
                    <a:pt x="2818" y="1333"/>
                  </a:lnTo>
                  <a:lnTo>
                    <a:pt x="2819" y="1333"/>
                  </a:lnTo>
                  <a:lnTo>
                    <a:pt x="2821" y="1333"/>
                  </a:lnTo>
                  <a:lnTo>
                    <a:pt x="2821" y="1334"/>
                  </a:lnTo>
                  <a:lnTo>
                    <a:pt x="2822" y="1334"/>
                  </a:lnTo>
                  <a:lnTo>
                    <a:pt x="2823" y="1334"/>
                  </a:lnTo>
                  <a:lnTo>
                    <a:pt x="2824" y="1333"/>
                  </a:lnTo>
                  <a:lnTo>
                    <a:pt x="2824" y="1333"/>
                  </a:lnTo>
                  <a:lnTo>
                    <a:pt x="2826" y="1333"/>
                  </a:lnTo>
                  <a:lnTo>
                    <a:pt x="2827" y="1332"/>
                  </a:lnTo>
                  <a:lnTo>
                    <a:pt x="2828" y="1332"/>
                  </a:lnTo>
                  <a:lnTo>
                    <a:pt x="2828" y="1332"/>
                  </a:lnTo>
                  <a:lnTo>
                    <a:pt x="2829" y="1332"/>
                  </a:lnTo>
                  <a:lnTo>
                    <a:pt x="2831" y="1332"/>
                  </a:lnTo>
                  <a:lnTo>
                    <a:pt x="2832" y="1332"/>
                  </a:lnTo>
                  <a:lnTo>
                    <a:pt x="2832" y="1333"/>
                  </a:lnTo>
                  <a:lnTo>
                    <a:pt x="2833" y="1333"/>
                  </a:lnTo>
                  <a:lnTo>
                    <a:pt x="2834" y="1333"/>
                  </a:lnTo>
                  <a:lnTo>
                    <a:pt x="2836" y="1333"/>
                  </a:lnTo>
                  <a:lnTo>
                    <a:pt x="2836" y="1333"/>
                  </a:lnTo>
                  <a:lnTo>
                    <a:pt x="2837" y="1333"/>
                  </a:lnTo>
                  <a:lnTo>
                    <a:pt x="2838" y="1333"/>
                  </a:lnTo>
                  <a:lnTo>
                    <a:pt x="2839" y="1333"/>
                  </a:lnTo>
                  <a:lnTo>
                    <a:pt x="2839" y="1333"/>
                  </a:lnTo>
                  <a:lnTo>
                    <a:pt x="2841" y="1333"/>
                  </a:lnTo>
                  <a:lnTo>
                    <a:pt x="2842" y="1333"/>
                  </a:lnTo>
                  <a:lnTo>
                    <a:pt x="2843" y="1333"/>
                  </a:lnTo>
                  <a:lnTo>
                    <a:pt x="2843" y="1333"/>
                  </a:lnTo>
                  <a:lnTo>
                    <a:pt x="2844" y="1333"/>
                  </a:lnTo>
                  <a:lnTo>
                    <a:pt x="2845" y="1333"/>
                  </a:lnTo>
                  <a:lnTo>
                    <a:pt x="2847" y="1333"/>
                  </a:lnTo>
                  <a:lnTo>
                    <a:pt x="2847" y="1333"/>
                  </a:lnTo>
                  <a:lnTo>
                    <a:pt x="2848" y="1332"/>
                  </a:lnTo>
                  <a:lnTo>
                    <a:pt x="2849" y="1332"/>
                  </a:lnTo>
                  <a:lnTo>
                    <a:pt x="2850" y="1332"/>
                  </a:lnTo>
                  <a:lnTo>
                    <a:pt x="2850" y="1332"/>
                  </a:lnTo>
                  <a:lnTo>
                    <a:pt x="2852" y="1332"/>
                  </a:lnTo>
                  <a:lnTo>
                    <a:pt x="2853" y="1332"/>
                  </a:lnTo>
                  <a:lnTo>
                    <a:pt x="2854" y="1332"/>
                  </a:lnTo>
                  <a:lnTo>
                    <a:pt x="2855" y="1332"/>
                  </a:lnTo>
                  <a:lnTo>
                    <a:pt x="2855" y="1332"/>
                  </a:lnTo>
                  <a:lnTo>
                    <a:pt x="2857" y="1332"/>
                  </a:lnTo>
                  <a:lnTo>
                    <a:pt x="2858" y="1332"/>
                  </a:lnTo>
                  <a:lnTo>
                    <a:pt x="2859" y="1332"/>
                  </a:lnTo>
                  <a:lnTo>
                    <a:pt x="2859" y="1332"/>
                  </a:lnTo>
                  <a:lnTo>
                    <a:pt x="2860" y="1332"/>
                  </a:lnTo>
                  <a:lnTo>
                    <a:pt x="2862" y="1332"/>
                  </a:lnTo>
                  <a:lnTo>
                    <a:pt x="2863" y="1332"/>
                  </a:lnTo>
                  <a:lnTo>
                    <a:pt x="2863" y="1332"/>
                  </a:lnTo>
                  <a:lnTo>
                    <a:pt x="2864" y="1332"/>
                  </a:lnTo>
                  <a:lnTo>
                    <a:pt x="2865" y="1332"/>
                  </a:lnTo>
                  <a:lnTo>
                    <a:pt x="2867" y="1332"/>
                  </a:lnTo>
                  <a:lnTo>
                    <a:pt x="2867" y="1332"/>
                  </a:lnTo>
                  <a:lnTo>
                    <a:pt x="2868" y="1332"/>
                  </a:lnTo>
                  <a:lnTo>
                    <a:pt x="2869" y="1332"/>
                  </a:lnTo>
                  <a:lnTo>
                    <a:pt x="2870" y="1332"/>
                  </a:lnTo>
                  <a:lnTo>
                    <a:pt x="2870" y="1332"/>
                  </a:lnTo>
                  <a:lnTo>
                    <a:pt x="2872" y="1332"/>
                  </a:lnTo>
                  <a:lnTo>
                    <a:pt x="2873" y="1332"/>
                  </a:lnTo>
                  <a:lnTo>
                    <a:pt x="2874" y="1332"/>
                  </a:lnTo>
                  <a:lnTo>
                    <a:pt x="2874" y="1332"/>
                  </a:lnTo>
                  <a:lnTo>
                    <a:pt x="2875" y="1332"/>
                  </a:lnTo>
                  <a:lnTo>
                    <a:pt x="2877" y="1332"/>
                  </a:lnTo>
                  <a:lnTo>
                    <a:pt x="2878" y="1333"/>
                  </a:lnTo>
                  <a:lnTo>
                    <a:pt x="2878" y="1333"/>
                  </a:lnTo>
                  <a:lnTo>
                    <a:pt x="2879" y="1333"/>
                  </a:lnTo>
                  <a:lnTo>
                    <a:pt x="2880" y="1333"/>
                  </a:lnTo>
                  <a:lnTo>
                    <a:pt x="2881" y="1333"/>
                  </a:lnTo>
                  <a:lnTo>
                    <a:pt x="2881" y="1333"/>
                  </a:lnTo>
                  <a:lnTo>
                    <a:pt x="2883" y="1333"/>
                  </a:lnTo>
                  <a:lnTo>
                    <a:pt x="2884" y="1333"/>
                  </a:lnTo>
                  <a:lnTo>
                    <a:pt x="2885" y="1333"/>
                  </a:lnTo>
                  <a:lnTo>
                    <a:pt x="2885" y="1333"/>
                  </a:lnTo>
                  <a:lnTo>
                    <a:pt x="2886" y="1333"/>
                  </a:lnTo>
                  <a:lnTo>
                    <a:pt x="2888" y="1333"/>
                  </a:lnTo>
                  <a:lnTo>
                    <a:pt x="2889" y="1333"/>
                  </a:lnTo>
                  <a:lnTo>
                    <a:pt x="2889" y="1333"/>
                  </a:lnTo>
                  <a:lnTo>
                    <a:pt x="2890" y="1333"/>
                  </a:lnTo>
                  <a:lnTo>
                    <a:pt x="2891" y="1332"/>
                  </a:lnTo>
                  <a:lnTo>
                    <a:pt x="2893" y="1332"/>
                  </a:lnTo>
                  <a:lnTo>
                    <a:pt x="2893" y="1332"/>
                  </a:lnTo>
                  <a:lnTo>
                    <a:pt x="2894" y="1332"/>
                  </a:lnTo>
                  <a:lnTo>
                    <a:pt x="2895" y="1333"/>
                  </a:lnTo>
                  <a:lnTo>
                    <a:pt x="2896" y="1333"/>
                  </a:lnTo>
                  <a:lnTo>
                    <a:pt x="2896" y="1333"/>
                  </a:lnTo>
                  <a:lnTo>
                    <a:pt x="2898" y="1332"/>
                  </a:lnTo>
                  <a:lnTo>
                    <a:pt x="2899" y="1332"/>
                  </a:lnTo>
                  <a:lnTo>
                    <a:pt x="2900" y="1332"/>
                  </a:lnTo>
                  <a:lnTo>
                    <a:pt x="2900" y="1330"/>
                  </a:lnTo>
                  <a:lnTo>
                    <a:pt x="2901" y="1329"/>
                  </a:lnTo>
                  <a:lnTo>
                    <a:pt x="2903" y="1328"/>
                  </a:lnTo>
                  <a:lnTo>
                    <a:pt x="2904" y="1328"/>
                  </a:lnTo>
                  <a:lnTo>
                    <a:pt x="2904" y="1327"/>
                  </a:lnTo>
                  <a:lnTo>
                    <a:pt x="2905" y="1327"/>
                  </a:lnTo>
                  <a:lnTo>
                    <a:pt x="2906" y="1327"/>
                  </a:lnTo>
                  <a:lnTo>
                    <a:pt x="2908" y="1327"/>
                  </a:lnTo>
                  <a:lnTo>
                    <a:pt x="2909" y="1328"/>
                  </a:lnTo>
                  <a:lnTo>
                    <a:pt x="2909" y="1328"/>
                  </a:lnTo>
                  <a:lnTo>
                    <a:pt x="2910" y="1329"/>
                  </a:lnTo>
                  <a:lnTo>
                    <a:pt x="2911" y="1329"/>
                  </a:lnTo>
                  <a:lnTo>
                    <a:pt x="2913" y="1330"/>
                  </a:lnTo>
                  <a:lnTo>
                    <a:pt x="2913" y="1330"/>
                  </a:lnTo>
                  <a:lnTo>
                    <a:pt x="2914" y="1330"/>
                  </a:lnTo>
                  <a:lnTo>
                    <a:pt x="2915" y="1330"/>
                  </a:lnTo>
                  <a:lnTo>
                    <a:pt x="2916" y="1330"/>
                  </a:lnTo>
                  <a:lnTo>
                    <a:pt x="2916" y="1330"/>
                  </a:lnTo>
                  <a:lnTo>
                    <a:pt x="2917" y="1330"/>
                  </a:lnTo>
                  <a:lnTo>
                    <a:pt x="2919" y="1330"/>
                  </a:lnTo>
                  <a:lnTo>
                    <a:pt x="2920" y="1330"/>
                  </a:lnTo>
                  <a:lnTo>
                    <a:pt x="2920" y="1330"/>
                  </a:lnTo>
                  <a:lnTo>
                    <a:pt x="2921" y="1330"/>
                  </a:lnTo>
                  <a:lnTo>
                    <a:pt x="2922" y="1330"/>
                  </a:lnTo>
                  <a:lnTo>
                    <a:pt x="2924" y="1330"/>
                  </a:lnTo>
                  <a:lnTo>
                    <a:pt x="2924" y="1332"/>
                  </a:lnTo>
                  <a:lnTo>
                    <a:pt x="2925" y="1332"/>
                  </a:lnTo>
                  <a:lnTo>
                    <a:pt x="2926" y="1332"/>
                  </a:lnTo>
                  <a:lnTo>
                    <a:pt x="2927" y="1332"/>
                  </a:lnTo>
                  <a:lnTo>
                    <a:pt x="2927" y="1332"/>
                  </a:lnTo>
                  <a:lnTo>
                    <a:pt x="2929" y="1332"/>
                  </a:lnTo>
                  <a:lnTo>
                    <a:pt x="2930" y="1332"/>
                  </a:lnTo>
                  <a:lnTo>
                    <a:pt x="2931" y="1333"/>
                  </a:lnTo>
                  <a:lnTo>
                    <a:pt x="2931" y="1333"/>
                  </a:lnTo>
                  <a:lnTo>
                    <a:pt x="2932" y="1333"/>
                  </a:lnTo>
                  <a:lnTo>
                    <a:pt x="2934" y="1333"/>
                  </a:lnTo>
                  <a:lnTo>
                    <a:pt x="2935" y="1333"/>
                  </a:lnTo>
                  <a:lnTo>
                    <a:pt x="2935" y="1333"/>
                  </a:lnTo>
                  <a:lnTo>
                    <a:pt x="2936" y="1333"/>
                  </a:lnTo>
                  <a:lnTo>
                    <a:pt x="2937" y="1333"/>
                  </a:lnTo>
                  <a:lnTo>
                    <a:pt x="2939" y="1333"/>
                  </a:lnTo>
                  <a:lnTo>
                    <a:pt x="2939" y="1333"/>
                  </a:lnTo>
                  <a:lnTo>
                    <a:pt x="2940" y="1333"/>
                  </a:lnTo>
                  <a:lnTo>
                    <a:pt x="2941" y="1333"/>
                  </a:lnTo>
                  <a:lnTo>
                    <a:pt x="2942" y="1333"/>
                  </a:lnTo>
                  <a:lnTo>
                    <a:pt x="2942" y="1333"/>
                  </a:lnTo>
                  <a:lnTo>
                    <a:pt x="2944" y="1333"/>
                  </a:lnTo>
                  <a:lnTo>
                    <a:pt x="2945" y="1333"/>
                  </a:lnTo>
                  <a:lnTo>
                    <a:pt x="2946" y="1332"/>
                  </a:lnTo>
                  <a:lnTo>
                    <a:pt x="2946" y="1332"/>
                  </a:lnTo>
                  <a:lnTo>
                    <a:pt x="2947" y="1332"/>
                  </a:lnTo>
                  <a:lnTo>
                    <a:pt x="2949" y="1332"/>
                  </a:lnTo>
                  <a:lnTo>
                    <a:pt x="2950" y="1332"/>
                  </a:lnTo>
                  <a:lnTo>
                    <a:pt x="2950" y="1332"/>
                  </a:lnTo>
                  <a:lnTo>
                    <a:pt x="2951" y="1332"/>
                  </a:lnTo>
                  <a:lnTo>
                    <a:pt x="2952" y="1332"/>
                  </a:lnTo>
                  <a:lnTo>
                    <a:pt x="2953" y="1332"/>
                  </a:lnTo>
                  <a:lnTo>
                    <a:pt x="2953" y="1332"/>
                  </a:lnTo>
                  <a:lnTo>
                    <a:pt x="2955" y="1332"/>
                  </a:lnTo>
                  <a:lnTo>
                    <a:pt x="2956" y="1332"/>
                  </a:lnTo>
                  <a:lnTo>
                    <a:pt x="2957" y="1332"/>
                  </a:lnTo>
                  <a:lnTo>
                    <a:pt x="2957" y="1330"/>
                  </a:lnTo>
                  <a:lnTo>
                    <a:pt x="2958" y="1330"/>
                  </a:lnTo>
                  <a:lnTo>
                    <a:pt x="2960" y="1329"/>
                  </a:lnTo>
                  <a:lnTo>
                    <a:pt x="2961" y="1329"/>
                  </a:lnTo>
                  <a:lnTo>
                    <a:pt x="2961" y="1329"/>
                  </a:lnTo>
                  <a:lnTo>
                    <a:pt x="2962" y="1329"/>
                  </a:lnTo>
                  <a:lnTo>
                    <a:pt x="2963" y="1329"/>
                  </a:lnTo>
                  <a:lnTo>
                    <a:pt x="2965" y="1330"/>
                  </a:lnTo>
                  <a:lnTo>
                    <a:pt x="2966" y="1330"/>
                  </a:lnTo>
                  <a:lnTo>
                    <a:pt x="2966" y="1330"/>
                  </a:lnTo>
                  <a:lnTo>
                    <a:pt x="2967" y="1330"/>
                  </a:lnTo>
                  <a:lnTo>
                    <a:pt x="2968" y="1330"/>
                  </a:lnTo>
                  <a:lnTo>
                    <a:pt x="2970" y="1330"/>
                  </a:lnTo>
                  <a:lnTo>
                    <a:pt x="2970" y="1330"/>
                  </a:lnTo>
                  <a:lnTo>
                    <a:pt x="2971" y="1330"/>
                  </a:lnTo>
                  <a:lnTo>
                    <a:pt x="2972" y="1329"/>
                  </a:lnTo>
                  <a:lnTo>
                    <a:pt x="2973" y="1329"/>
                  </a:lnTo>
                  <a:lnTo>
                    <a:pt x="2973" y="1329"/>
                  </a:lnTo>
                  <a:lnTo>
                    <a:pt x="2975" y="1329"/>
                  </a:lnTo>
                  <a:lnTo>
                    <a:pt x="2976" y="1330"/>
                  </a:lnTo>
                  <a:lnTo>
                    <a:pt x="2977" y="1330"/>
                  </a:lnTo>
                  <a:lnTo>
                    <a:pt x="2977" y="1332"/>
                  </a:lnTo>
                  <a:lnTo>
                    <a:pt x="2978" y="1332"/>
                  </a:lnTo>
                  <a:lnTo>
                    <a:pt x="2980" y="1333"/>
                  </a:lnTo>
                  <a:lnTo>
                    <a:pt x="2981" y="1333"/>
                  </a:lnTo>
                  <a:lnTo>
                    <a:pt x="2981" y="1333"/>
                  </a:lnTo>
                  <a:lnTo>
                    <a:pt x="2982" y="1333"/>
                  </a:lnTo>
                  <a:lnTo>
                    <a:pt x="2983" y="1333"/>
                  </a:lnTo>
                  <a:lnTo>
                    <a:pt x="2985" y="1333"/>
                  </a:lnTo>
                  <a:lnTo>
                    <a:pt x="2985" y="1333"/>
                  </a:lnTo>
                  <a:lnTo>
                    <a:pt x="2986" y="1333"/>
                  </a:lnTo>
                  <a:lnTo>
                    <a:pt x="2987" y="1333"/>
                  </a:lnTo>
                  <a:lnTo>
                    <a:pt x="2988" y="1333"/>
                  </a:lnTo>
                  <a:lnTo>
                    <a:pt x="2988" y="1333"/>
                  </a:lnTo>
                  <a:lnTo>
                    <a:pt x="2989" y="1332"/>
                  </a:lnTo>
                  <a:lnTo>
                    <a:pt x="2991" y="1332"/>
                  </a:lnTo>
                  <a:lnTo>
                    <a:pt x="2992" y="1332"/>
                  </a:lnTo>
                  <a:lnTo>
                    <a:pt x="2992" y="1330"/>
                  </a:lnTo>
                  <a:lnTo>
                    <a:pt x="2993" y="1330"/>
                  </a:lnTo>
                  <a:lnTo>
                    <a:pt x="2994" y="1330"/>
                  </a:lnTo>
                  <a:lnTo>
                    <a:pt x="2996" y="1330"/>
                  </a:lnTo>
                  <a:lnTo>
                    <a:pt x="2996" y="1330"/>
                  </a:lnTo>
                  <a:lnTo>
                    <a:pt x="2997" y="1332"/>
                  </a:lnTo>
                  <a:lnTo>
                    <a:pt x="2998" y="1332"/>
                  </a:lnTo>
                  <a:lnTo>
                    <a:pt x="2999" y="1332"/>
                  </a:lnTo>
                  <a:lnTo>
                    <a:pt x="2999" y="1333"/>
                  </a:lnTo>
                  <a:lnTo>
                    <a:pt x="3001" y="1333"/>
                  </a:lnTo>
                  <a:lnTo>
                    <a:pt x="3002" y="1333"/>
                  </a:lnTo>
                  <a:lnTo>
                    <a:pt x="3003" y="1333"/>
                  </a:lnTo>
                  <a:lnTo>
                    <a:pt x="3003" y="1333"/>
                  </a:lnTo>
                  <a:lnTo>
                    <a:pt x="3004" y="1333"/>
                  </a:lnTo>
                  <a:lnTo>
                    <a:pt x="3006" y="1333"/>
                  </a:lnTo>
                  <a:lnTo>
                    <a:pt x="3007" y="1333"/>
                  </a:lnTo>
                  <a:lnTo>
                    <a:pt x="3007" y="1333"/>
                  </a:lnTo>
                  <a:lnTo>
                    <a:pt x="3008" y="1333"/>
                  </a:lnTo>
                  <a:lnTo>
                    <a:pt x="3009" y="1333"/>
                  </a:lnTo>
                  <a:lnTo>
                    <a:pt x="3011" y="1333"/>
                  </a:lnTo>
                  <a:lnTo>
                    <a:pt x="3011" y="1333"/>
                  </a:lnTo>
                  <a:lnTo>
                    <a:pt x="3012" y="1333"/>
                  </a:lnTo>
                  <a:lnTo>
                    <a:pt x="3013" y="1333"/>
                  </a:lnTo>
                  <a:lnTo>
                    <a:pt x="3014" y="1333"/>
                  </a:lnTo>
                  <a:lnTo>
                    <a:pt x="3014" y="1333"/>
                  </a:lnTo>
                  <a:lnTo>
                    <a:pt x="3016" y="1333"/>
                  </a:lnTo>
                  <a:lnTo>
                    <a:pt x="3017" y="1333"/>
                  </a:lnTo>
                  <a:lnTo>
                    <a:pt x="3018" y="1333"/>
                  </a:lnTo>
                  <a:lnTo>
                    <a:pt x="3018" y="1333"/>
                  </a:lnTo>
                  <a:lnTo>
                    <a:pt x="3019" y="1333"/>
                  </a:lnTo>
                  <a:lnTo>
                    <a:pt x="3020" y="1333"/>
                  </a:lnTo>
                  <a:lnTo>
                    <a:pt x="3022" y="1333"/>
                  </a:lnTo>
                  <a:lnTo>
                    <a:pt x="3023" y="1333"/>
                  </a:lnTo>
                  <a:lnTo>
                    <a:pt x="3023" y="1333"/>
                  </a:lnTo>
                  <a:lnTo>
                    <a:pt x="3024" y="1333"/>
                  </a:lnTo>
                  <a:lnTo>
                    <a:pt x="3025" y="1333"/>
                  </a:lnTo>
                  <a:lnTo>
                    <a:pt x="3027" y="1333"/>
                  </a:lnTo>
                  <a:lnTo>
                    <a:pt x="3027" y="1333"/>
                  </a:lnTo>
                  <a:lnTo>
                    <a:pt x="3028" y="1333"/>
                  </a:lnTo>
                  <a:lnTo>
                    <a:pt x="3029" y="1333"/>
                  </a:lnTo>
                  <a:lnTo>
                    <a:pt x="3030" y="1333"/>
                  </a:lnTo>
                  <a:lnTo>
                    <a:pt x="3030" y="1333"/>
                  </a:lnTo>
                  <a:lnTo>
                    <a:pt x="3032" y="1333"/>
                  </a:lnTo>
                  <a:lnTo>
                    <a:pt x="3033" y="1333"/>
                  </a:lnTo>
                  <a:lnTo>
                    <a:pt x="3034" y="1333"/>
                  </a:lnTo>
                  <a:lnTo>
                    <a:pt x="3034" y="1333"/>
                  </a:lnTo>
                  <a:lnTo>
                    <a:pt x="3035" y="1333"/>
                  </a:lnTo>
                  <a:lnTo>
                    <a:pt x="3037" y="1333"/>
                  </a:lnTo>
                  <a:lnTo>
                    <a:pt x="3038" y="1333"/>
                  </a:lnTo>
                  <a:lnTo>
                    <a:pt x="3038" y="1333"/>
                  </a:lnTo>
                  <a:lnTo>
                    <a:pt x="3039" y="1333"/>
                  </a:lnTo>
                  <a:lnTo>
                    <a:pt x="3040" y="1333"/>
                  </a:lnTo>
                  <a:lnTo>
                    <a:pt x="3042" y="1333"/>
                  </a:lnTo>
                  <a:lnTo>
                    <a:pt x="3042" y="1333"/>
                  </a:lnTo>
                  <a:lnTo>
                    <a:pt x="3043" y="1333"/>
                  </a:lnTo>
                  <a:lnTo>
                    <a:pt x="3044" y="1333"/>
                  </a:lnTo>
                  <a:lnTo>
                    <a:pt x="3045" y="1333"/>
                  </a:lnTo>
                  <a:lnTo>
                    <a:pt x="3045" y="1333"/>
                  </a:lnTo>
                  <a:lnTo>
                    <a:pt x="3047" y="1333"/>
                  </a:lnTo>
                  <a:lnTo>
                    <a:pt x="3048" y="1333"/>
                  </a:lnTo>
                  <a:lnTo>
                    <a:pt x="3049" y="1333"/>
                  </a:lnTo>
                  <a:lnTo>
                    <a:pt x="3049" y="1333"/>
                  </a:lnTo>
                  <a:lnTo>
                    <a:pt x="3050" y="1333"/>
                  </a:lnTo>
                  <a:lnTo>
                    <a:pt x="3052" y="1333"/>
                  </a:lnTo>
                  <a:lnTo>
                    <a:pt x="3053" y="1333"/>
                  </a:lnTo>
                  <a:lnTo>
                    <a:pt x="3053" y="1333"/>
                  </a:lnTo>
                  <a:lnTo>
                    <a:pt x="3054" y="1333"/>
                  </a:lnTo>
                  <a:lnTo>
                    <a:pt x="3055" y="1333"/>
                  </a:lnTo>
                  <a:lnTo>
                    <a:pt x="3056" y="1333"/>
                  </a:lnTo>
                  <a:lnTo>
                    <a:pt x="3056" y="1333"/>
                  </a:lnTo>
                  <a:lnTo>
                    <a:pt x="3058" y="1333"/>
                  </a:lnTo>
                  <a:lnTo>
                    <a:pt x="3059" y="1333"/>
                  </a:lnTo>
                  <a:lnTo>
                    <a:pt x="3060" y="1333"/>
                  </a:lnTo>
                  <a:lnTo>
                    <a:pt x="3060" y="1332"/>
                  </a:lnTo>
                  <a:lnTo>
                    <a:pt x="3061" y="1332"/>
                  </a:lnTo>
                  <a:lnTo>
                    <a:pt x="3063" y="1330"/>
                  </a:lnTo>
                  <a:lnTo>
                    <a:pt x="3064" y="1329"/>
                  </a:lnTo>
                  <a:lnTo>
                    <a:pt x="3064" y="1328"/>
                  </a:lnTo>
                  <a:lnTo>
                    <a:pt x="3065" y="1327"/>
                  </a:lnTo>
                  <a:lnTo>
                    <a:pt x="3066" y="1327"/>
                  </a:lnTo>
                  <a:lnTo>
                    <a:pt x="3068" y="1328"/>
                  </a:lnTo>
                  <a:lnTo>
                    <a:pt x="3068" y="1329"/>
                  </a:lnTo>
                  <a:lnTo>
                    <a:pt x="3069" y="1330"/>
                  </a:lnTo>
                  <a:lnTo>
                    <a:pt x="3070" y="1332"/>
                  </a:lnTo>
                  <a:lnTo>
                    <a:pt x="3071" y="1332"/>
                  </a:lnTo>
                  <a:lnTo>
                    <a:pt x="3071" y="1333"/>
                  </a:lnTo>
                  <a:lnTo>
                    <a:pt x="3073" y="1333"/>
                  </a:lnTo>
                  <a:lnTo>
                    <a:pt x="3074" y="1333"/>
                  </a:lnTo>
                  <a:lnTo>
                    <a:pt x="3075" y="1333"/>
                  </a:lnTo>
                  <a:lnTo>
                    <a:pt x="3076" y="1333"/>
                  </a:lnTo>
                  <a:lnTo>
                    <a:pt x="3076" y="1333"/>
                  </a:lnTo>
                  <a:lnTo>
                    <a:pt x="3078" y="1333"/>
                  </a:lnTo>
                  <a:lnTo>
                    <a:pt x="3079" y="1332"/>
                  </a:lnTo>
                  <a:lnTo>
                    <a:pt x="3080" y="1332"/>
                  </a:lnTo>
                  <a:lnTo>
                    <a:pt x="3080" y="1330"/>
                  </a:lnTo>
                  <a:lnTo>
                    <a:pt x="3081" y="1329"/>
                  </a:lnTo>
                  <a:lnTo>
                    <a:pt x="3083" y="1328"/>
                  </a:lnTo>
                  <a:lnTo>
                    <a:pt x="3084" y="1328"/>
                  </a:lnTo>
                  <a:lnTo>
                    <a:pt x="3084" y="1328"/>
                  </a:lnTo>
                  <a:lnTo>
                    <a:pt x="3085" y="1328"/>
                  </a:lnTo>
                  <a:lnTo>
                    <a:pt x="3086" y="1329"/>
                  </a:lnTo>
                  <a:lnTo>
                    <a:pt x="3088" y="1330"/>
                  </a:lnTo>
                  <a:lnTo>
                    <a:pt x="3088" y="1330"/>
                  </a:lnTo>
                  <a:lnTo>
                    <a:pt x="3089" y="1332"/>
                  </a:lnTo>
                  <a:lnTo>
                    <a:pt x="3090" y="1332"/>
                  </a:lnTo>
                  <a:lnTo>
                    <a:pt x="3091" y="1332"/>
                  </a:lnTo>
                  <a:lnTo>
                    <a:pt x="3091" y="1333"/>
                  </a:lnTo>
                  <a:lnTo>
                    <a:pt x="3092" y="1333"/>
                  </a:lnTo>
                  <a:lnTo>
                    <a:pt x="3094" y="1333"/>
                  </a:lnTo>
                  <a:lnTo>
                    <a:pt x="3095" y="1333"/>
                  </a:lnTo>
                  <a:lnTo>
                    <a:pt x="3095" y="1333"/>
                  </a:lnTo>
                  <a:lnTo>
                    <a:pt x="3096" y="1333"/>
                  </a:lnTo>
                  <a:lnTo>
                    <a:pt x="3097" y="1333"/>
                  </a:lnTo>
                  <a:lnTo>
                    <a:pt x="3099" y="1333"/>
                  </a:lnTo>
                  <a:lnTo>
                    <a:pt x="3099" y="1333"/>
                  </a:lnTo>
                  <a:lnTo>
                    <a:pt x="3100" y="1333"/>
                  </a:lnTo>
                  <a:lnTo>
                    <a:pt x="3101" y="1333"/>
                  </a:lnTo>
                  <a:lnTo>
                    <a:pt x="3102" y="1333"/>
                  </a:lnTo>
                  <a:lnTo>
                    <a:pt x="3102" y="1333"/>
                  </a:lnTo>
                  <a:lnTo>
                    <a:pt x="3104" y="1333"/>
                  </a:lnTo>
                  <a:lnTo>
                    <a:pt x="3105" y="1333"/>
                  </a:lnTo>
                  <a:lnTo>
                    <a:pt x="3106" y="1333"/>
                  </a:lnTo>
                  <a:lnTo>
                    <a:pt x="3106" y="1333"/>
                  </a:lnTo>
                  <a:lnTo>
                    <a:pt x="3107" y="1333"/>
                  </a:lnTo>
                  <a:lnTo>
                    <a:pt x="3109" y="1333"/>
                  </a:lnTo>
                  <a:lnTo>
                    <a:pt x="3110" y="1333"/>
                  </a:lnTo>
                  <a:lnTo>
                    <a:pt x="3110" y="1333"/>
                  </a:lnTo>
                  <a:lnTo>
                    <a:pt x="3111" y="1333"/>
                  </a:lnTo>
                  <a:lnTo>
                    <a:pt x="3112" y="1333"/>
                  </a:lnTo>
                  <a:lnTo>
                    <a:pt x="3114" y="1333"/>
                  </a:lnTo>
                  <a:lnTo>
                    <a:pt x="3114" y="1333"/>
                  </a:lnTo>
                  <a:lnTo>
                    <a:pt x="3115" y="1333"/>
                  </a:lnTo>
                  <a:lnTo>
                    <a:pt x="3116" y="1332"/>
                  </a:lnTo>
                  <a:lnTo>
                    <a:pt x="3117" y="1332"/>
                  </a:lnTo>
                  <a:lnTo>
                    <a:pt x="3117" y="1330"/>
                  </a:lnTo>
                  <a:lnTo>
                    <a:pt x="3119" y="1329"/>
                  </a:lnTo>
                  <a:lnTo>
                    <a:pt x="3120" y="1329"/>
                  </a:lnTo>
                  <a:lnTo>
                    <a:pt x="3121" y="1329"/>
                  </a:lnTo>
                  <a:lnTo>
                    <a:pt x="3121" y="1329"/>
                  </a:lnTo>
                  <a:lnTo>
                    <a:pt x="3122" y="1329"/>
                  </a:lnTo>
                  <a:lnTo>
                    <a:pt x="3124" y="1329"/>
                  </a:lnTo>
                  <a:lnTo>
                    <a:pt x="3125" y="1329"/>
                  </a:lnTo>
                  <a:lnTo>
                    <a:pt x="3125" y="1330"/>
                  </a:lnTo>
                  <a:lnTo>
                    <a:pt x="3126" y="1330"/>
                  </a:lnTo>
                  <a:lnTo>
                    <a:pt x="3127" y="1330"/>
                  </a:lnTo>
                  <a:lnTo>
                    <a:pt x="3128" y="1330"/>
                  </a:lnTo>
                  <a:lnTo>
                    <a:pt x="3128" y="1330"/>
                  </a:lnTo>
                  <a:lnTo>
                    <a:pt x="3130" y="1330"/>
                  </a:lnTo>
                  <a:lnTo>
                    <a:pt x="3131" y="1330"/>
                  </a:lnTo>
                  <a:lnTo>
                    <a:pt x="3132" y="1330"/>
                  </a:lnTo>
                  <a:lnTo>
                    <a:pt x="3133" y="1330"/>
                  </a:lnTo>
                  <a:lnTo>
                    <a:pt x="3133" y="1330"/>
                  </a:lnTo>
                  <a:lnTo>
                    <a:pt x="3135" y="1330"/>
                  </a:lnTo>
                  <a:lnTo>
                    <a:pt x="3136" y="1330"/>
                  </a:lnTo>
                  <a:lnTo>
                    <a:pt x="3137" y="1330"/>
                  </a:lnTo>
                  <a:lnTo>
                    <a:pt x="3137" y="1330"/>
                  </a:lnTo>
                  <a:lnTo>
                    <a:pt x="3138" y="1330"/>
                  </a:lnTo>
                  <a:lnTo>
                    <a:pt x="3140" y="1330"/>
                  </a:lnTo>
                  <a:lnTo>
                    <a:pt x="3141" y="1330"/>
                  </a:lnTo>
                  <a:lnTo>
                    <a:pt x="3141" y="1330"/>
                  </a:lnTo>
                  <a:lnTo>
                    <a:pt x="3142" y="1330"/>
                  </a:lnTo>
                  <a:lnTo>
                    <a:pt x="3143" y="1330"/>
                  </a:lnTo>
                  <a:lnTo>
                    <a:pt x="3145" y="1330"/>
                  </a:lnTo>
                  <a:lnTo>
                    <a:pt x="3145" y="1330"/>
                  </a:lnTo>
                  <a:lnTo>
                    <a:pt x="3146" y="1330"/>
                  </a:lnTo>
                  <a:lnTo>
                    <a:pt x="3147" y="1332"/>
                  </a:lnTo>
                  <a:lnTo>
                    <a:pt x="3148" y="1332"/>
                  </a:lnTo>
                  <a:lnTo>
                    <a:pt x="3148" y="1332"/>
                  </a:lnTo>
                  <a:lnTo>
                    <a:pt x="3150" y="1332"/>
                  </a:lnTo>
                  <a:lnTo>
                    <a:pt x="3151" y="1332"/>
                  </a:lnTo>
                  <a:lnTo>
                    <a:pt x="3152" y="1332"/>
                  </a:lnTo>
                  <a:lnTo>
                    <a:pt x="3152" y="1332"/>
                  </a:lnTo>
                  <a:lnTo>
                    <a:pt x="3153" y="1332"/>
                  </a:lnTo>
                  <a:lnTo>
                    <a:pt x="3155" y="1332"/>
                  </a:lnTo>
                  <a:lnTo>
                    <a:pt x="3156" y="1332"/>
                  </a:lnTo>
                  <a:lnTo>
                    <a:pt x="3156" y="1332"/>
                  </a:lnTo>
                  <a:lnTo>
                    <a:pt x="3157" y="1332"/>
                  </a:lnTo>
                  <a:lnTo>
                    <a:pt x="3158" y="1332"/>
                  </a:lnTo>
                  <a:lnTo>
                    <a:pt x="3160" y="1332"/>
                  </a:lnTo>
                  <a:lnTo>
                    <a:pt x="3160" y="1332"/>
                  </a:lnTo>
                  <a:lnTo>
                    <a:pt x="3161" y="1332"/>
                  </a:lnTo>
                  <a:lnTo>
                    <a:pt x="3162" y="1333"/>
                  </a:lnTo>
                  <a:lnTo>
                    <a:pt x="3163" y="1333"/>
                  </a:lnTo>
                  <a:lnTo>
                    <a:pt x="3163" y="1333"/>
                  </a:lnTo>
                  <a:lnTo>
                    <a:pt x="3164" y="1333"/>
                  </a:lnTo>
                  <a:lnTo>
                    <a:pt x="3166" y="1333"/>
                  </a:lnTo>
                  <a:lnTo>
                    <a:pt x="3167" y="1333"/>
                  </a:lnTo>
                  <a:lnTo>
                    <a:pt x="3167" y="1333"/>
                  </a:lnTo>
                  <a:lnTo>
                    <a:pt x="3168" y="1333"/>
                  </a:lnTo>
                  <a:lnTo>
                    <a:pt x="3169" y="1333"/>
                  </a:lnTo>
                  <a:lnTo>
                    <a:pt x="3171" y="1333"/>
                  </a:lnTo>
                  <a:lnTo>
                    <a:pt x="3171" y="1333"/>
                  </a:lnTo>
                  <a:lnTo>
                    <a:pt x="3172" y="1333"/>
                  </a:lnTo>
                  <a:lnTo>
                    <a:pt x="3173" y="1333"/>
                  </a:lnTo>
                  <a:lnTo>
                    <a:pt x="3174" y="1333"/>
                  </a:lnTo>
                  <a:lnTo>
                    <a:pt x="3174" y="1333"/>
                  </a:lnTo>
                  <a:lnTo>
                    <a:pt x="3176" y="1333"/>
                  </a:lnTo>
                  <a:lnTo>
                    <a:pt x="3177" y="1333"/>
                  </a:lnTo>
                  <a:lnTo>
                    <a:pt x="3178" y="1333"/>
                  </a:lnTo>
                  <a:lnTo>
                    <a:pt x="3178" y="1333"/>
                  </a:lnTo>
                  <a:lnTo>
                    <a:pt x="3179" y="1333"/>
                  </a:lnTo>
                  <a:lnTo>
                    <a:pt x="3181" y="1333"/>
                  </a:lnTo>
                  <a:lnTo>
                    <a:pt x="3182" y="1332"/>
                  </a:lnTo>
                  <a:lnTo>
                    <a:pt x="3182" y="1332"/>
                  </a:lnTo>
                  <a:lnTo>
                    <a:pt x="3183" y="1332"/>
                  </a:lnTo>
                  <a:lnTo>
                    <a:pt x="3184" y="1332"/>
                  </a:lnTo>
                  <a:lnTo>
                    <a:pt x="3186" y="1332"/>
                  </a:lnTo>
                  <a:lnTo>
                    <a:pt x="3186" y="1332"/>
                  </a:lnTo>
                  <a:lnTo>
                    <a:pt x="3187" y="1332"/>
                  </a:lnTo>
                  <a:lnTo>
                    <a:pt x="3188" y="1332"/>
                  </a:lnTo>
                  <a:lnTo>
                    <a:pt x="3189" y="1332"/>
                  </a:lnTo>
                  <a:lnTo>
                    <a:pt x="3191" y="1333"/>
                  </a:lnTo>
                  <a:lnTo>
                    <a:pt x="3191" y="1335"/>
                  </a:lnTo>
                  <a:lnTo>
                    <a:pt x="3192" y="1339"/>
                  </a:lnTo>
                  <a:lnTo>
                    <a:pt x="3193" y="1341"/>
                  </a:lnTo>
                  <a:lnTo>
                    <a:pt x="3194" y="1345"/>
                  </a:lnTo>
                  <a:lnTo>
                    <a:pt x="3194" y="1346"/>
                  </a:lnTo>
                  <a:lnTo>
                    <a:pt x="3196" y="1346"/>
                  </a:lnTo>
                  <a:lnTo>
                    <a:pt x="3197" y="1346"/>
                  </a:lnTo>
                  <a:lnTo>
                    <a:pt x="3198" y="1346"/>
                  </a:lnTo>
                  <a:lnTo>
                    <a:pt x="3198" y="1345"/>
                  </a:lnTo>
                  <a:lnTo>
                    <a:pt x="3199" y="1344"/>
                  </a:lnTo>
                  <a:lnTo>
                    <a:pt x="3200" y="1344"/>
                  </a:lnTo>
                  <a:lnTo>
                    <a:pt x="3202" y="1344"/>
                  </a:lnTo>
                  <a:lnTo>
                    <a:pt x="3202" y="1343"/>
                  </a:lnTo>
                  <a:lnTo>
                    <a:pt x="3203" y="1343"/>
                  </a:lnTo>
                  <a:lnTo>
                    <a:pt x="3204" y="1343"/>
                  </a:lnTo>
                  <a:lnTo>
                    <a:pt x="3205" y="1341"/>
                  </a:lnTo>
                  <a:lnTo>
                    <a:pt x="3205" y="1341"/>
                  </a:lnTo>
                  <a:lnTo>
                    <a:pt x="3207" y="1340"/>
                  </a:lnTo>
                  <a:lnTo>
                    <a:pt x="3208" y="1340"/>
                  </a:lnTo>
                  <a:lnTo>
                    <a:pt x="3209" y="1339"/>
                  </a:lnTo>
                  <a:lnTo>
                    <a:pt x="3209" y="1339"/>
                  </a:lnTo>
                  <a:lnTo>
                    <a:pt x="3210" y="1338"/>
                  </a:lnTo>
                  <a:lnTo>
                    <a:pt x="3212" y="1338"/>
                  </a:lnTo>
                  <a:lnTo>
                    <a:pt x="3213" y="1338"/>
                  </a:lnTo>
                  <a:lnTo>
                    <a:pt x="3213" y="1337"/>
                  </a:lnTo>
                  <a:lnTo>
                    <a:pt x="3214" y="1337"/>
                  </a:lnTo>
                  <a:lnTo>
                    <a:pt x="3215" y="1335"/>
                  </a:lnTo>
                  <a:lnTo>
                    <a:pt x="3217" y="1333"/>
                  </a:lnTo>
                  <a:lnTo>
                    <a:pt x="3217" y="1330"/>
                  </a:lnTo>
                  <a:lnTo>
                    <a:pt x="3218" y="1327"/>
                  </a:lnTo>
                  <a:lnTo>
                    <a:pt x="3219" y="1324"/>
                  </a:lnTo>
                  <a:lnTo>
                    <a:pt x="3220" y="1323"/>
                  </a:lnTo>
                  <a:lnTo>
                    <a:pt x="3220" y="1323"/>
                  </a:lnTo>
                  <a:lnTo>
                    <a:pt x="3222" y="1324"/>
                  </a:lnTo>
                  <a:lnTo>
                    <a:pt x="3223" y="1325"/>
                  </a:lnTo>
                  <a:lnTo>
                    <a:pt x="3224" y="1328"/>
                  </a:lnTo>
                  <a:lnTo>
                    <a:pt x="3224" y="1330"/>
                  </a:lnTo>
                  <a:lnTo>
                    <a:pt x="3225" y="1332"/>
                  </a:lnTo>
                  <a:lnTo>
                    <a:pt x="3227" y="1333"/>
                  </a:lnTo>
                  <a:lnTo>
                    <a:pt x="3228" y="1333"/>
                  </a:lnTo>
                  <a:lnTo>
                    <a:pt x="3228" y="1333"/>
                  </a:lnTo>
                  <a:lnTo>
                    <a:pt x="3229" y="1333"/>
                  </a:lnTo>
                  <a:lnTo>
                    <a:pt x="3230" y="1333"/>
                  </a:lnTo>
                  <a:lnTo>
                    <a:pt x="3232" y="1333"/>
                  </a:lnTo>
                  <a:lnTo>
                    <a:pt x="3232" y="1333"/>
                  </a:lnTo>
                  <a:lnTo>
                    <a:pt x="3233" y="1333"/>
                  </a:lnTo>
                  <a:lnTo>
                    <a:pt x="3234" y="1333"/>
                  </a:lnTo>
                  <a:lnTo>
                    <a:pt x="3235" y="1333"/>
                  </a:lnTo>
                  <a:lnTo>
                    <a:pt x="3235" y="1332"/>
                  </a:lnTo>
                  <a:lnTo>
                    <a:pt x="3236" y="1332"/>
                  </a:lnTo>
                  <a:lnTo>
                    <a:pt x="3238" y="1332"/>
                  </a:lnTo>
                  <a:lnTo>
                    <a:pt x="3239" y="1332"/>
                  </a:lnTo>
                  <a:lnTo>
                    <a:pt x="3239" y="1332"/>
                  </a:lnTo>
                  <a:lnTo>
                    <a:pt x="3240" y="1332"/>
                  </a:lnTo>
                  <a:lnTo>
                    <a:pt x="3241" y="1332"/>
                  </a:lnTo>
                  <a:lnTo>
                    <a:pt x="3243" y="1332"/>
                  </a:lnTo>
                  <a:lnTo>
                    <a:pt x="3244" y="1332"/>
                  </a:lnTo>
                  <a:lnTo>
                    <a:pt x="3244" y="1332"/>
                  </a:lnTo>
                  <a:lnTo>
                    <a:pt x="3245" y="1332"/>
                  </a:lnTo>
                  <a:lnTo>
                    <a:pt x="3246" y="1332"/>
                  </a:lnTo>
                  <a:lnTo>
                    <a:pt x="3248" y="1332"/>
                  </a:lnTo>
                  <a:lnTo>
                    <a:pt x="3248" y="1332"/>
                  </a:lnTo>
                  <a:lnTo>
                    <a:pt x="3249" y="1332"/>
                  </a:lnTo>
                  <a:lnTo>
                    <a:pt x="3250" y="1332"/>
                  </a:lnTo>
                  <a:lnTo>
                    <a:pt x="3251" y="1332"/>
                  </a:lnTo>
                  <a:lnTo>
                    <a:pt x="3251" y="1333"/>
                  </a:lnTo>
                  <a:lnTo>
                    <a:pt x="3253" y="1333"/>
                  </a:lnTo>
                  <a:lnTo>
                    <a:pt x="3254" y="1333"/>
                  </a:lnTo>
                  <a:lnTo>
                    <a:pt x="3255" y="1333"/>
                  </a:lnTo>
                  <a:lnTo>
                    <a:pt x="3255" y="1333"/>
                  </a:lnTo>
                  <a:lnTo>
                    <a:pt x="3256" y="1333"/>
                  </a:lnTo>
                  <a:lnTo>
                    <a:pt x="3258" y="1332"/>
                  </a:lnTo>
                  <a:lnTo>
                    <a:pt x="3259" y="1332"/>
                  </a:lnTo>
                  <a:lnTo>
                    <a:pt x="3259" y="1332"/>
                  </a:lnTo>
                  <a:lnTo>
                    <a:pt x="3260" y="1330"/>
                  </a:lnTo>
                  <a:lnTo>
                    <a:pt x="3261" y="1330"/>
                  </a:lnTo>
                  <a:lnTo>
                    <a:pt x="3263" y="1329"/>
                  </a:lnTo>
                  <a:lnTo>
                    <a:pt x="3263" y="1328"/>
                  </a:lnTo>
                  <a:lnTo>
                    <a:pt x="3264" y="1328"/>
                  </a:lnTo>
                  <a:lnTo>
                    <a:pt x="3265" y="1328"/>
                  </a:lnTo>
                  <a:lnTo>
                    <a:pt x="3266" y="1328"/>
                  </a:lnTo>
                  <a:lnTo>
                    <a:pt x="3266" y="1328"/>
                  </a:lnTo>
                  <a:lnTo>
                    <a:pt x="3268" y="1329"/>
                  </a:lnTo>
                  <a:lnTo>
                    <a:pt x="3269" y="1329"/>
                  </a:lnTo>
                  <a:lnTo>
                    <a:pt x="3270" y="1330"/>
                  </a:lnTo>
                  <a:lnTo>
                    <a:pt x="3270" y="1330"/>
                  </a:lnTo>
                  <a:lnTo>
                    <a:pt x="3271" y="1330"/>
                  </a:lnTo>
                  <a:lnTo>
                    <a:pt x="3272" y="1332"/>
                  </a:lnTo>
                  <a:lnTo>
                    <a:pt x="3274" y="1332"/>
                  </a:lnTo>
                  <a:lnTo>
                    <a:pt x="3274" y="1332"/>
                  </a:lnTo>
                  <a:lnTo>
                    <a:pt x="3275" y="1332"/>
                  </a:lnTo>
                  <a:lnTo>
                    <a:pt x="3276" y="1333"/>
                  </a:lnTo>
                  <a:lnTo>
                    <a:pt x="3277" y="1333"/>
                  </a:lnTo>
                  <a:lnTo>
                    <a:pt x="3277" y="1333"/>
                  </a:lnTo>
                  <a:lnTo>
                    <a:pt x="3279" y="1333"/>
                  </a:lnTo>
                  <a:lnTo>
                    <a:pt x="3280" y="1333"/>
                  </a:lnTo>
                  <a:lnTo>
                    <a:pt x="3281" y="1333"/>
                  </a:lnTo>
                  <a:lnTo>
                    <a:pt x="3281" y="1333"/>
                  </a:lnTo>
                  <a:lnTo>
                    <a:pt x="3282" y="1333"/>
                  </a:lnTo>
                  <a:lnTo>
                    <a:pt x="3284" y="1332"/>
                  </a:lnTo>
                  <a:lnTo>
                    <a:pt x="3285" y="1330"/>
                  </a:lnTo>
                  <a:lnTo>
                    <a:pt x="3285" y="1329"/>
                  </a:lnTo>
                  <a:lnTo>
                    <a:pt x="3286" y="1328"/>
                  </a:lnTo>
                  <a:lnTo>
                    <a:pt x="3287" y="1325"/>
                  </a:lnTo>
                  <a:lnTo>
                    <a:pt x="3289" y="1324"/>
                  </a:lnTo>
                  <a:lnTo>
                    <a:pt x="3289" y="1323"/>
                  </a:lnTo>
                  <a:lnTo>
                    <a:pt x="3290" y="1323"/>
                  </a:lnTo>
                  <a:lnTo>
                    <a:pt x="3291" y="1324"/>
                  </a:lnTo>
                  <a:lnTo>
                    <a:pt x="3292" y="1325"/>
                  </a:lnTo>
                  <a:lnTo>
                    <a:pt x="3292" y="1327"/>
                  </a:lnTo>
                  <a:lnTo>
                    <a:pt x="3294" y="1328"/>
                  </a:lnTo>
                  <a:lnTo>
                    <a:pt x="3295" y="1329"/>
                  </a:lnTo>
                  <a:lnTo>
                    <a:pt x="3296" y="1330"/>
                  </a:lnTo>
                  <a:lnTo>
                    <a:pt x="3296" y="1330"/>
                  </a:lnTo>
                  <a:lnTo>
                    <a:pt x="3297" y="1332"/>
                  </a:lnTo>
                  <a:lnTo>
                    <a:pt x="3299" y="1333"/>
                  </a:lnTo>
                  <a:lnTo>
                    <a:pt x="3300" y="1333"/>
                  </a:lnTo>
                  <a:lnTo>
                    <a:pt x="3301" y="1333"/>
                  </a:lnTo>
                  <a:lnTo>
                    <a:pt x="3301" y="1333"/>
                  </a:lnTo>
                  <a:lnTo>
                    <a:pt x="3302" y="1333"/>
                  </a:lnTo>
                  <a:lnTo>
                    <a:pt x="3304" y="1333"/>
                  </a:lnTo>
                  <a:lnTo>
                    <a:pt x="3305" y="1333"/>
                  </a:lnTo>
                  <a:lnTo>
                    <a:pt x="3305" y="1333"/>
                  </a:lnTo>
                  <a:lnTo>
                    <a:pt x="3306" y="1333"/>
                  </a:lnTo>
                  <a:lnTo>
                    <a:pt x="3307" y="1332"/>
                  </a:lnTo>
                  <a:lnTo>
                    <a:pt x="3308" y="1332"/>
                  </a:lnTo>
                  <a:lnTo>
                    <a:pt x="3308" y="1332"/>
                  </a:lnTo>
                  <a:lnTo>
                    <a:pt x="3310" y="1332"/>
                  </a:lnTo>
                  <a:lnTo>
                    <a:pt x="3311" y="1332"/>
                  </a:lnTo>
                  <a:lnTo>
                    <a:pt x="3312" y="1332"/>
                  </a:lnTo>
                  <a:lnTo>
                    <a:pt x="3312" y="1332"/>
                  </a:lnTo>
                  <a:lnTo>
                    <a:pt x="3313" y="1332"/>
                  </a:lnTo>
                  <a:lnTo>
                    <a:pt x="3315" y="1332"/>
                  </a:lnTo>
                  <a:lnTo>
                    <a:pt x="3316" y="1332"/>
                  </a:lnTo>
                  <a:lnTo>
                    <a:pt x="3316" y="1332"/>
                  </a:lnTo>
                  <a:lnTo>
                    <a:pt x="3317" y="1332"/>
                  </a:lnTo>
                  <a:lnTo>
                    <a:pt x="3318" y="1330"/>
                  </a:lnTo>
                  <a:lnTo>
                    <a:pt x="3320" y="1330"/>
                  </a:lnTo>
                  <a:lnTo>
                    <a:pt x="3320" y="1330"/>
                  </a:lnTo>
                  <a:lnTo>
                    <a:pt x="3321" y="1330"/>
                  </a:lnTo>
                  <a:lnTo>
                    <a:pt x="3322" y="1330"/>
                  </a:lnTo>
                  <a:lnTo>
                    <a:pt x="3323" y="1330"/>
                  </a:lnTo>
                  <a:lnTo>
                    <a:pt x="3323" y="1330"/>
                  </a:lnTo>
                  <a:lnTo>
                    <a:pt x="3325" y="1330"/>
                  </a:lnTo>
                  <a:lnTo>
                    <a:pt x="3326" y="1330"/>
                  </a:lnTo>
                  <a:lnTo>
                    <a:pt x="3327" y="1330"/>
                  </a:lnTo>
                  <a:lnTo>
                    <a:pt x="3327" y="1332"/>
                  </a:lnTo>
                  <a:lnTo>
                    <a:pt x="3328" y="1332"/>
                  </a:lnTo>
                  <a:lnTo>
                    <a:pt x="3330" y="1332"/>
                  </a:lnTo>
                  <a:lnTo>
                    <a:pt x="3331" y="1332"/>
                  </a:lnTo>
                  <a:lnTo>
                    <a:pt x="3331" y="1332"/>
                  </a:lnTo>
                  <a:lnTo>
                    <a:pt x="3332" y="1332"/>
                  </a:lnTo>
                  <a:lnTo>
                    <a:pt x="3333" y="1332"/>
                  </a:lnTo>
                  <a:lnTo>
                    <a:pt x="3335" y="1333"/>
                  </a:lnTo>
                  <a:lnTo>
                    <a:pt x="3335" y="1333"/>
                  </a:lnTo>
                  <a:lnTo>
                    <a:pt x="3336" y="1333"/>
                  </a:lnTo>
                  <a:lnTo>
                    <a:pt x="3337" y="1333"/>
                  </a:lnTo>
                  <a:lnTo>
                    <a:pt x="3338" y="1333"/>
                  </a:lnTo>
                  <a:lnTo>
                    <a:pt x="3338" y="1333"/>
                  </a:lnTo>
                  <a:lnTo>
                    <a:pt x="3340" y="1333"/>
                  </a:lnTo>
                  <a:lnTo>
                    <a:pt x="3341" y="1333"/>
                  </a:lnTo>
                  <a:lnTo>
                    <a:pt x="3342" y="1332"/>
                  </a:lnTo>
                  <a:lnTo>
                    <a:pt x="3342" y="1332"/>
                  </a:lnTo>
                  <a:lnTo>
                    <a:pt x="3343" y="1330"/>
                  </a:lnTo>
                  <a:lnTo>
                    <a:pt x="3344" y="1330"/>
                  </a:lnTo>
                  <a:lnTo>
                    <a:pt x="3346" y="1330"/>
                  </a:lnTo>
                  <a:lnTo>
                    <a:pt x="3346" y="1330"/>
                  </a:lnTo>
                  <a:lnTo>
                    <a:pt x="3347" y="1330"/>
                  </a:lnTo>
                  <a:lnTo>
                    <a:pt x="3348" y="1332"/>
                  </a:lnTo>
                  <a:lnTo>
                    <a:pt x="3349" y="1332"/>
                  </a:lnTo>
                  <a:lnTo>
                    <a:pt x="3349" y="1333"/>
                  </a:lnTo>
                  <a:lnTo>
                    <a:pt x="3351" y="1333"/>
                  </a:lnTo>
                  <a:lnTo>
                    <a:pt x="3352" y="1333"/>
                  </a:lnTo>
                  <a:lnTo>
                    <a:pt x="3353" y="1333"/>
                  </a:lnTo>
                  <a:lnTo>
                    <a:pt x="3353" y="1333"/>
                  </a:lnTo>
                  <a:lnTo>
                    <a:pt x="3354" y="1333"/>
                  </a:lnTo>
                  <a:lnTo>
                    <a:pt x="3356" y="1333"/>
                  </a:lnTo>
                  <a:lnTo>
                    <a:pt x="3357" y="1333"/>
                  </a:lnTo>
                  <a:lnTo>
                    <a:pt x="3358" y="1333"/>
                  </a:lnTo>
                  <a:lnTo>
                    <a:pt x="3358" y="1333"/>
                  </a:lnTo>
                  <a:lnTo>
                    <a:pt x="3359" y="1333"/>
                  </a:lnTo>
                  <a:lnTo>
                    <a:pt x="3361" y="1333"/>
                  </a:lnTo>
                  <a:lnTo>
                    <a:pt x="3362" y="1333"/>
                  </a:lnTo>
                  <a:lnTo>
                    <a:pt x="3362" y="1333"/>
                  </a:lnTo>
                  <a:lnTo>
                    <a:pt x="3363" y="1333"/>
                  </a:lnTo>
                  <a:lnTo>
                    <a:pt x="3364" y="1333"/>
                  </a:lnTo>
                  <a:lnTo>
                    <a:pt x="3366" y="1333"/>
                  </a:lnTo>
                  <a:lnTo>
                    <a:pt x="3366" y="1333"/>
                  </a:lnTo>
                  <a:lnTo>
                    <a:pt x="3367" y="1333"/>
                  </a:lnTo>
                  <a:lnTo>
                    <a:pt x="3368" y="1333"/>
                  </a:lnTo>
                  <a:lnTo>
                    <a:pt x="3369" y="1333"/>
                  </a:lnTo>
                  <a:lnTo>
                    <a:pt x="3369" y="1333"/>
                  </a:lnTo>
                  <a:lnTo>
                    <a:pt x="3371" y="1333"/>
                  </a:lnTo>
                  <a:lnTo>
                    <a:pt x="3372" y="1333"/>
                  </a:lnTo>
                  <a:lnTo>
                    <a:pt x="3373" y="1333"/>
                  </a:lnTo>
                  <a:lnTo>
                    <a:pt x="3373" y="1333"/>
                  </a:lnTo>
                  <a:lnTo>
                    <a:pt x="3374" y="1333"/>
                  </a:lnTo>
                  <a:lnTo>
                    <a:pt x="3376" y="1333"/>
                  </a:lnTo>
                  <a:lnTo>
                    <a:pt x="3377" y="1333"/>
                  </a:lnTo>
                  <a:lnTo>
                    <a:pt x="3377" y="1333"/>
                  </a:lnTo>
                  <a:lnTo>
                    <a:pt x="3378" y="1333"/>
                  </a:lnTo>
                  <a:lnTo>
                    <a:pt x="3379" y="1333"/>
                  </a:lnTo>
                  <a:lnTo>
                    <a:pt x="3380" y="1333"/>
                  </a:lnTo>
                  <a:lnTo>
                    <a:pt x="3380" y="1333"/>
                  </a:lnTo>
                  <a:lnTo>
                    <a:pt x="3382" y="1333"/>
                  </a:lnTo>
                  <a:lnTo>
                    <a:pt x="3383" y="1333"/>
                  </a:lnTo>
                  <a:lnTo>
                    <a:pt x="3384" y="1333"/>
                  </a:lnTo>
                  <a:lnTo>
                    <a:pt x="3384" y="1333"/>
                  </a:lnTo>
                  <a:lnTo>
                    <a:pt x="3385" y="1333"/>
                  </a:lnTo>
                  <a:lnTo>
                    <a:pt x="3387" y="1333"/>
                  </a:lnTo>
                  <a:lnTo>
                    <a:pt x="3388" y="1333"/>
                  </a:lnTo>
                  <a:lnTo>
                    <a:pt x="3388" y="1333"/>
                  </a:lnTo>
                  <a:lnTo>
                    <a:pt x="3389" y="1333"/>
                  </a:lnTo>
                  <a:lnTo>
                    <a:pt x="3390" y="1333"/>
                  </a:lnTo>
                  <a:lnTo>
                    <a:pt x="3392" y="1333"/>
                  </a:lnTo>
                  <a:lnTo>
                    <a:pt x="3392" y="1333"/>
                  </a:lnTo>
                  <a:lnTo>
                    <a:pt x="3393" y="1333"/>
                  </a:lnTo>
                  <a:lnTo>
                    <a:pt x="3394" y="1333"/>
                  </a:lnTo>
                  <a:lnTo>
                    <a:pt x="3395" y="1333"/>
                  </a:lnTo>
                  <a:lnTo>
                    <a:pt x="3395" y="1333"/>
                  </a:lnTo>
                  <a:lnTo>
                    <a:pt x="3397" y="1333"/>
                  </a:lnTo>
                  <a:lnTo>
                    <a:pt x="3398" y="1333"/>
                  </a:lnTo>
                  <a:lnTo>
                    <a:pt x="3399" y="1333"/>
                  </a:lnTo>
                  <a:lnTo>
                    <a:pt x="3399" y="1333"/>
                  </a:lnTo>
                  <a:lnTo>
                    <a:pt x="3400" y="1333"/>
                  </a:lnTo>
                  <a:lnTo>
                    <a:pt x="3402" y="1333"/>
                  </a:lnTo>
                  <a:lnTo>
                    <a:pt x="3403" y="1333"/>
                  </a:lnTo>
                  <a:lnTo>
                    <a:pt x="3403" y="1333"/>
                  </a:lnTo>
                  <a:lnTo>
                    <a:pt x="3404" y="1333"/>
                  </a:lnTo>
                  <a:lnTo>
                    <a:pt x="3405" y="1333"/>
                  </a:lnTo>
                  <a:lnTo>
                    <a:pt x="3407" y="1333"/>
                  </a:lnTo>
                  <a:lnTo>
                    <a:pt x="3407" y="1333"/>
                  </a:lnTo>
                  <a:lnTo>
                    <a:pt x="3408" y="1333"/>
                  </a:lnTo>
                  <a:lnTo>
                    <a:pt x="3409" y="1333"/>
                  </a:lnTo>
                  <a:lnTo>
                    <a:pt x="3410" y="1333"/>
                  </a:lnTo>
                  <a:lnTo>
                    <a:pt x="3411" y="1333"/>
                  </a:lnTo>
                  <a:lnTo>
                    <a:pt x="3411" y="1333"/>
                  </a:lnTo>
                  <a:lnTo>
                    <a:pt x="3413" y="1333"/>
                  </a:lnTo>
                  <a:lnTo>
                    <a:pt x="3414" y="1333"/>
                  </a:lnTo>
                  <a:lnTo>
                    <a:pt x="3415" y="1333"/>
                  </a:lnTo>
                  <a:lnTo>
                    <a:pt x="3415" y="1333"/>
                  </a:lnTo>
                  <a:lnTo>
                    <a:pt x="3416" y="1333"/>
                  </a:lnTo>
                  <a:lnTo>
                    <a:pt x="3418" y="1333"/>
                  </a:lnTo>
                  <a:lnTo>
                    <a:pt x="3419" y="1333"/>
                  </a:lnTo>
                  <a:lnTo>
                    <a:pt x="3419" y="1333"/>
                  </a:lnTo>
                  <a:lnTo>
                    <a:pt x="3420" y="1333"/>
                  </a:lnTo>
                  <a:lnTo>
                    <a:pt x="3421" y="1333"/>
                  </a:lnTo>
                  <a:lnTo>
                    <a:pt x="3423" y="1333"/>
                  </a:lnTo>
                  <a:lnTo>
                    <a:pt x="3423" y="1333"/>
                  </a:lnTo>
                  <a:lnTo>
                    <a:pt x="3424" y="1333"/>
                  </a:lnTo>
                  <a:lnTo>
                    <a:pt x="3425" y="1333"/>
                  </a:lnTo>
                  <a:lnTo>
                    <a:pt x="3426" y="1333"/>
                  </a:lnTo>
                  <a:lnTo>
                    <a:pt x="3426" y="1333"/>
                  </a:lnTo>
                  <a:lnTo>
                    <a:pt x="3428" y="1333"/>
                  </a:lnTo>
                  <a:lnTo>
                    <a:pt x="3429" y="1333"/>
                  </a:lnTo>
                  <a:lnTo>
                    <a:pt x="3430" y="1333"/>
                  </a:lnTo>
                  <a:lnTo>
                    <a:pt x="3430" y="1333"/>
                  </a:lnTo>
                  <a:lnTo>
                    <a:pt x="3431" y="1333"/>
                  </a:lnTo>
                  <a:lnTo>
                    <a:pt x="3433" y="1333"/>
                  </a:lnTo>
                  <a:lnTo>
                    <a:pt x="3434" y="1333"/>
                  </a:lnTo>
                  <a:lnTo>
                    <a:pt x="3434" y="1333"/>
                  </a:lnTo>
                  <a:lnTo>
                    <a:pt x="3435" y="1333"/>
                  </a:lnTo>
                  <a:lnTo>
                    <a:pt x="3436" y="1333"/>
                  </a:lnTo>
                  <a:lnTo>
                    <a:pt x="3438" y="1333"/>
                  </a:lnTo>
                  <a:lnTo>
                    <a:pt x="3438" y="1333"/>
                  </a:lnTo>
                  <a:lnTo>
                    <a:pt x="3439" y="1333"/>
                  </a:lnTo>
                  <a:lnTo>
                    <a:pt x="3440" y="1333"/>
                  </a:lnTo>
                  <a:lnTo>
                    <a:pt x="3441" y="1333"/>
                  </a:lnTo>
                  <a:lnTo>
                    <a:pt x="3441" y="1333"/>
                  </a:lnTo>
                  <a:lnTo>
                    <a:pt x="3443" y="1333"/>
                  </a:lnTo>
                  <a:lnTo>
                    <a:pt x="3444" y="1333"/>
                  </a:lnTo>
                  <a:lnTo>
                    <a:pt x="3445" y="1333"/>
                  </a:lnTo>
                  <a:lnTo>
                    <a:pt x="3445" y="1333"/>
                  </a:lnTo>
                  <a:lnTo>
                    <a:pt x="3446" y="1333"/>
                  </a:lnTo>
                  <a:lnTo>
                    <a:pt x="3447" y="1333"/>
                  </a:lnTo>
                  <a:lnTo>
                    <a:pt x="3449" y="1333"/>
                  </a:lnTo>
                  <a:lnTo>
                    <a:pt x="3449" y="1333"/>
                  </a:lnTo>
                  <a:lnTo>
                    <a:pt x="3450" y="1333"/>
                  </a:lnTo>
                  <a:lnTo>
                    <a:pt x="3451" y="1333"/>
                  </a:lnTo>
                  <a:lnTo>
                    <a:pt x="3452" y="1333"/>
                  </a:lnTo>
                  <a:lnTo>
                    <a:pt x="3452" y="1333"/>
                  </a:lnTo>
                  <a:lnTo>
                    <a:pt x="3454" y="1333"/>
                  </a:lnTo>
                  <a:lnTo>
                    <a:pt x="3455" y="1333"/>
                  </a:lnTo>
                  <a:lnTo>
                    <a:pt x="3456" y="1333"/>
                  </a:lnTo>
                  <a:lnTo>
                    <a:pt x="3456" y="1333"/>
                  </a:lnTo>
                  <a:lnTo>
                    <a:pt x="3457" y="1333"/>
                  </a:lnTo>
                  <a:lnTo>
                    <a:pt x="3459" y="1333"/>
                  </a:lnTo>
                  <a:lnTo>
                    <a:pt x="3460" y="1333"/>
                  </a:lnTo>
                  <a:lnTo>
                    <a:pt x="3460" y="1333"/>
                  </a:lnTo>
                  <a:lnTo>
                    <a:pt x="3461" y="1333"/>
                  </a:lnTo>
                  <a:lnTo>
                    <a:pt x="3462" y="1333"/>
                  </a:lnTo>
                  <a:lnTo>
                    <a:pt x="3464" y="1333"/>
                  </a:lnTo>
                  <a:lnTo>
                    <a:pt x="3464" y="1333"/>
                  </a:lnTo>
                  <a:lnTo>
                    <a:pt x="3465" y="1332"/>
                  </a:lnTo>
                  <a:lnTo>
                    <a:pt x="3466" y="1332"/>
                  </a:lnTo>
                  <a:lnTo>
                    <a:pt x="3467" y="1332"/>
                  </a:lnTo>
                  <a:lnTo>
                    <a:pt x="3469" y="1332"/>
                  </a:lnTo>
                  <a:lnTo>
                    <a:pt x="3469" y="1332"/>
                  </a:lnTo>
                  <a:lnTo>
                    <a:pt x="3470" y="1332"/>
                  </a:lnTo>
                  <a:lnTo>
                    <a:pt x="3471" y="1332"/>
                  </a:lnTo>
                  <a:lnTo>
                    <a:pt x="3472" y="1332"/>
                  </a:lnTo>
                  <a:lnTo>
                    <a:pt x="3472" y="1332"/>
                  </a:lnTo>
                  <a:lnTo>
                    <a:pt x="3474" y="1332"/>
                  </a:lnTo>
                  <a:lnTo>
                    <a:pt x="3475" y="1332"/>
                  </a:lnTo>
                  <a:lnTo>
                    <a:pt x="3476" y="1332"/>
                  </a:lnTo>
                  <a:lnTo>
                    <a:pt x="3476" y="1332"/>
                  </a:lnTo>
                  <a:lnTo>
                    <a:pt x="3477" y="1332"/>
                  </a:lnTo>
                  <a:lnTo>
                    <a:pt x="3479" y="1332"/>
                  </a:lnTo>
                  <a:lnTo>
                    <a:pt x="3480" y="1332"/>
                  </a:lnTo>
                  <a:lnTo>
                    <a:pt x="3480" y="1332"/>
                  </a:lnTo>
                  <a:lnTo>
                    <a:pt x="3481" y="1332"/>
                  </a:lnTo>
                  <a:lnTo>
                    <a:pt x="3482" y="1330"/>
                  </a:lnTo>
                  <a:lnTo>
                    <a:pt x="3483" y="1330"/>
                  </a:lnTo>
                  <a:lnTo>
                    <a:pt x="3483" y="1330"/>
                  </a:lnTo>
                  <a:lnTo>
                    <a:pt x="3485" y="1330"/>
                  </a:lnTo>
                  <a:lnTo>
                    <a:pt x="3486" y="1330"/>
                  </a:lnTo>
                  <a:lnTo>
                    <a:pt x="3487" y="1330"/>
                  </a:lnTo>
                  <a:lnTo>
                    <a:pt x="3487" y="1332"/>
                  </a:lnTo>
                  <a:lnTo>
                    <a:pt x="3488" y="1332"/>
                  </a:lnTo>
                  <a:lnTo>
                    <a:pt x="3490" y="1332"/>
                  </a:lnTo>
                  <a:lnTo>
                    <a:pt x="3491" y="1332"/>
                  </a:lnTo>
                  <a:lnTo>
                    <a:pt x="3491" y="1333"/>
                  </a:lnTo>
                  <a:lnTo>
                    <a:pt x="3492" y="1333"/>
                  </a:lnTo>
                  <a:lnTo>
                    <a:pt x="3493" y="1333"/>
                  </a:lnTo>
                  <a:lnTo>
                    <a:pt x="3495" y="1333"/>
                  </a:lnTo>
                  <a:lnTo>
                    <a:pt x="3495" y="1333"/>
                  </a:lnTo>
                  <a:lnTo>
                    <a:pt x="3496" y="1333"/>
                  </a:lnTo>
                  <a:lnTo>
                    <a:pt x="3497" y="1333"/>
                  </a:lnTo>
                  <a:lnTo>
                    <a:pt x="3498" y="1333"/>
                  </a:lnTo>
                  <a:lnTo>
                    <a:pt x="3498" y="1333"/>
                  </a:lnTo>
                  <a:lnTo>
                    <a:pt x="3500" y="1333"/>
                  </a:lnTo>
                  <a:lnTo>
                    <a:pt x="3501" y="1333"/>
                  </a:lnTo>
                  <a:lnTo>
                    <a:pt x="3502" y="1333"/>
                  </a:lnTo>
                  <a:lnTo>
                    <a:pt x="3502" y="1333"/>
                  </a:lnTo>
                  <a:lnTo>
                    <a:pt x="3503" y="1333"/>
                  </a:lnTo>
                  <a:lnTo>
                    <a:pt x="3505" y="1333"/>
                  </a:lnTo>
                  <a:lnTo>
                    <a:pt x="3506" y="1333"/>
                  </a:lnTo>
                  <a:lnTo>
                    <a:pt x="3506" y="1333"/>
                  </a:lnTo>
                  <a:lnTo>
                    <a:pt x="3507" y="1332"/>
                  </a:lnTo>
                  <a:lnTo>
                    <a:pt x="3508" y="1332"/>
                  </a:lnTo>
                  <a:lnTo>
                    <a:pt x="3510" y="1332"/>
                  </a:lnTo>
                  <a:lnTo>
                    <a:pt x="3510" y="1330"/>
                  </a:lnTo>
                  <a:lnTo>
                    <a:pt x="3511" y="1329"/>
                  </a:lnTo>
                  <a:lnTo>
                    <a:pt x="3512" y="1329"/>
                  </a:lnTo>
                  <a:lnTo>
                    <a:pt x="3513" y="1329"/>
                  </a:lnTo>
                  <a:lnTo>
                    <a:pt x="3513" y="1329"/>
                  </a:lnTo>
                  <a:lnTo>
                    <a:pt x="3515" y="1330"/>
                  </a:lnTo>
                  <a:lnTo>
                    <a:pt x="3516" y="1330"/>
                  </a:lnTo>
                  <a:lnTo>
                    <a:pt x="3517" y="1330"/>
                  </a:lnTo>
                  <a:lnTo>
                    <a:pt x="3517" y="1332"/>
                  </a:lnTo>
                  <a:lnTo>
                    <a:pt x="3518" y="1332"/>
                  </a:lnTo>
                  <a:lnTo>
                    <a:pt x="3519" y="1333"/>
                  </a:lnTo>
                  <a:lnTo>
                    <a:pt x="3521" y="1333"/>
                  </a:lnTo>
                  <a:lnTo>
                    <a:pt x="3521" y="1333"/>
                  </a:lnTo>
                  <a:lnTo>
                    <a:pt x="3522" y="1333"/>
                  </a:lnTo>
                  <a:lnTo>
                    <a:pt x="3523" y="1333"/>
                  </a:lnTo>
                  <a:lnTo>
                    <a:pt x="3524" y="1333"/>
                  </a:lnTo>
                  <a:lnTo>
                    <a:pt x="3526" y="1333"/>
                  </a:lnTo>
                  <a:lnTo>
                    <a:pt x="3526" y="1333"/>
                  </a:lnTo>
                  <a:lnTo>
                    <a:pt x="3527" y="1333"/>
                  </a:lnTo>
                  <a:lnTo>
                    <a:pt x="3528" y="1333"/>
                  </a:lnTo>
                  <a:lnTo>
                    <a:pt x="3529" y="1333"/>
                  </a:lnTo>
                  <a:lnTo>
                    <a:pt x="3529" y="1332"/>
                  </a:lnTo>
                  <a:lnTo>
                    <a:pt x="3531" y="1332"/>
                  </a:lnTo>
                  <a:lnTo>
                    <a:pt x="3532" y="1332"/>
                  </a:lnTo>
                  <a:lnTo>
                    <a:pt x="3533" y="1332"/>
                  </a:lnTo>
                  <a:lnTo>
                    <a:pt x="3533" y="1332"/>
                  </a:lnTo>
                  <a:lnTo>
                    <a:pt x="3534" y="1332"/>
                  </a:lnTo>
                  <a:lnTo>
                    <a:pt x="3536" y="1332"/>
                  </a:lnTo>
                  <a:lnTo>
                    <a:pt x="3537" y="1332"/>
                  </a:lnTo>
                  <a:lnTo>
                    <a:pt x="3537" y="1332"/>
                  </a:lnTo>
                  <a:lnTo>
                    <a:pt x="3538" y="1332"/>
                  </a:lnTo>
                  <a:lnTo>
                    <a:pt x="3539" y="1332"/>
                  </a:lnTo>
                  <a:lnTo>
                    <a:pt x="3541" y="1332"/>
                  </a:lnTo>
                  <a:lnTo>
                    <a:pt x="3541" y="1332"/>
                  </a:lnTo>
                  <a:lnTo>
                    <a:pt x="3542" y="1332"/>
                  </a:lnTo>
                  <a:lnTo>
                    <a:pt x="3543" y="1332"/>
                  </a:lnTo>
                  <a:lnTo>
                    <a:pt x="3544" y="1333"/>
                  </a:lnTo>
                  <a:lnTo>
                    <a:pt x="3544" y="1333"/>
                  </a:lnTo>
                  <a:lnTo>
                    <a:pt x="3546" y="1333"/>
                  </a:lnTo>
                  <a:lnTo>
                    <a:pt x="3547" y="1333"/>
                  </a:lnTo>
                  <a:lnTo>
                    <a:pt x="3548" y="1333"/>
                  </a:lnTo>
                  <a:lnTo>
                    <a:pt x="3548" y="1333"/>
                  </a:lnTo>
                  <a:lnTo>
                    <a:pt x="3549" y="1333"/>
                  </a:lnTo>
                  <a:lnTo>
                    <a:pt x="3551" y="1333"/>
                  </a:lnTo>
                  <a:lnTo>
                    <a:pt x="3552" y="1333"/>
                  </a:lnTo>
                  <a:lnTo>
                    <a:pt x="3552" y="1333"/>
                  </a:lnTo>
                  <a:lnTo>
                    <a:pt x="3553" y="1333"/>
                  </a:lnTo>
                  <a:lnTo>
                    <a:pt x="3554" y="1333"/>
                  </a:lnTo>
                  <a:lnTo>
                    <a:pt x="3555" y="1333"/>
                  </a:lnTo>
                  <a:lnTo>
                    <a:pt x="3555" y="1333"/>
                  </a:lnTo>
                  <a:lnTo>
                    <a:pt x="3557" y="1333"/>
                  </a:lnTo>
                  <a:lnTo>
                    <a:pt x="3558" y="1333"/>
                  </a:lnTo>
                  <a:lnTo>
                    <a:pt x="3559" y="1333"/>
                  </a:lnTo>
                  <a:lnTo>
                    <a:pt x="3559" y="1333"/>
                  </a:lnTo>
                  <a:lnTo>
                    <a:pt x="3560" y="1333"/>
                  </a:lnTo>
                  <a:lnTo>
                    <a:pt x="3562" y="1333"/>
                  </a:lnTo>
                  <a:lnTo>
                    <a:pt x="3563" y="1333"/>
                  </a:lnTo>
                  <a:lnTo>
                    <a:pt x="3563" y="1333"/>
                  </a:lnTo>
                  <a:lnTo>
                    <a:pt x="3564" y="1333"/>
                  </a:lnTo>
                  <a:lnTo>
                    <a:pt x="3565" y="1333"/>
                  </a:lnTo>
                  <a:lnTo>
                    <a:pt x="3567" y="1333"/>
                  </a:lnTo>
                  <a:lnTo>
                    <a:pt x="3567" y="1333"/>
                  </a:lnTo>
                  <a:lnTo>
                    <a:pt x="3568" y="1333"/>
                  </a:lnTo>
                  <a:lnTo>
                    <a:pt x="3569" y="1333"/>
                  </a:lnTo>
                  <a:lnTo>
                    <a:pt x="3570" y="1333"/>
                  </a:lnTo>
                  <a:lnTo>
                    <a:pt x="3570" y="1333"/>
                  </a:lnTo>
                  <a:lnTo>
                    <a:pt x="3572" y="1333"/>
                  </a:lnTo>
                  <a:lnTo>
                    <a:pt x="3573" y="1333"/>
                  </a:lnTo>
                  <a:lnTo>
                    <a:pt x="3574" y="1333"/>
                  </a:lnTo>
                  <a:lnTo>
                    <a:pt x="3574" y="1333"/>
                  </a:lnTo>
                  <a:lnTo>
                    <a:pt x="3575" y="1333"/>
                  </a:lnTo>
                  <a:lnTo>
                    <a:pt x="3577" y="1333"/>
                  </a:lnTo>
                  <a:lnTo>
                    <a:pt x="3578" y="1333"/>
                  </a:lnTo>
                  <a:lnTo>
                    <a:pt x="3578" y="1332"/>
                  </a:lnTo>
                  <a:lnTo>
                    <a:pt x="3579" y="1332"/>
                  </a:lnTo>
                  <a:lnTo>
                    <a:pt x="3580" y="1332"/>
                  </a:lnTo>
                  <a:lnTo>
                    <a:pt x="3582" y="1330"/>
                  </a:lnTo>
                  <a:lnTo>
                    <a:pt x="3583" y="1330"/>
                  </a:lnTo>
                  <a:lnTo>
                    <a:pt x="3583" y="1330"/>
                  </a:lnTo>
                  <a:lnTo>
                    <a:pt x="3584" y="1332"/>
                  </a:lnTo>
                  <a:lnTo>
                    <a:pt x="3585" y="1332"/>
                  </a:lnTo>
                  <a:lnTo>
                    <a:pt x="3587" y="1332"/>
                  </a:lnTo>
                  <a:lnTo>
                    <a:pt x="3587" y="1333"/>
                  </a:lnTo>
                  <a:lnTo>
                    <a:pt x="3588" y="1333"/>
                  </a:lnTo>
                  <a:lnTo>
                    <a:pt x="3589" y="1333"/>
                  </a:lnTo>
                  <a:lnTo>
                    <a:pt x="3590" y="1333"/>
                  </a:lnTo>
                  <a:lnTo>
                    <a:pt x="3590" y="1333"/>
                  </a:lnTo>
                  <a:lnTo>
                    <a:pt x="3591" y="1333"/>
                  </a:lnTo>
                  <a:lnTo>
                    <a:pt x="3593" y="1333"/>
                  </a:lnTo>
                  <a:lnTo>
                    <a:pt x="3594" y="1333"/>
                  </a:lnTo>
                  <a:lnTo>
                    <a:pt x="3594" y="1333"/>
                  </a:lnTo>
                  <a:lnTo>
                    <a:pt x="3595" y="1333"/>
                  </a:lnTo>
                  <a:lnTo>
                    <a:pt x="3596" y="1333"/>
                  </a:lnTo>
                  <a:lnTo>
                    <a:pt x="3598" y="1334"/>
                  </a:lnTo>
                  <a:lnTo>
                    <a:pt x="3598" y="1334"/>
                  </a:lnTo>
                  <a:lnTo>
                    <a:pt x="3599" y="1334"/>
                  </a:lnTo>
                  <a:lnTo>
                    <a:pt x="3600" y="1333"/>
                  </a:lnTo>
                  <a:lnTo>
                    <a:pt x="3601" y="1333"/>
                  </a:lnTo>
                  <a:lnTo>
                    <a:pt x="3601" y="1333"/>
                  </a:lnTo>
                  <a:lnTo>
                    <a:pt x="3603" y="1333"/>
                  </a:lnTo>
                  <a:lnTo>
                    <a:pt x="3604" y="1333"/>
                  </a:lnTo>
                  <a:lnTo>
                    <a:pt x="3605" y="1333"/>
                  </a:lnTo>
                  <a:lnTo>
                    <a:pt x="3605" y="1333"/>
                  </a:lnTo>
                  <a:lnTo>
                    <a:pt x="3606" y="1333"/>
                  </a:lnTo>
                  <a:lnTo>
                    <a:pt x="3608" y="1333"/>
                  </a:lnTo>
                  <a:lnTo>
                    <a:pt x="3609" y="1333"/>
                  </a:lnTo>
                  <a:lnTo>
                    <a:pt x="3609" y="1333"/>
                  </a:lnTo>
                  <a:lnTo>
                    <a:pt x="3610" y="1333"/>
                  </a:lnTo>
                  <a:lnTo>
                    <a:pt x="3611" y="1333"/>
                  </a:lnTo>
                  <a:lnTo>
                    <a:pt x="3613" y="1333"/>
                  </a:lnTo>
                  <a:lnTo>
                    <a:pt x="3613" y="1332"/>
                  </a:lnTo>
                  <a:lnTo>
                    <a:pt x="3614" y="1332"/>
                  </a:lnTo>
                  <a:lnTo>
                    <a:pt x="3615" y="1332"/>
                  </a:lnTo>
                  <a:lnTo>
                    <a:pt x="3616" y="1332"/>
                  </a:lnTo>
                  <a:lnTo>
                    <a:pt x="3616" y="1332"/>
                  </a:lnTo>
                  <a:lnTo>
                    <a:pt x="3618" y="1333"/>
                  </a:lnTo>
                  <a:lnTo>
                    <a:pt x="3619" y="1333"/>
                  </a:lnTo>
                  <a:lnTo>
                    <a:pt x="3620" y="1333"/>
                  </a:lnTo>
                  <a:lnTo>
                    <a:pt x="3620" y="1333"/>
                  </a:lnTo>
                  <a:lnTo>
                    <a:pt x="3621" y="1333"/>
                  </a:lnTo>
                  <a:lnTo>
                    <a:pt x="3623" y="1333"/>
                  </a:lnTo>
                  <a:lnTo>
                    <a:pt x="3624" y="1333"/>
                  </a:lnTo>
                  <a:lnTo>
                    <a:pt x="3624" y="1333"/>
                  </a:lnTo>
                  <a:lnTo>
                    <a:pt x="3625" y="1333"/>
                  </a:lnTo>
                  <a:lnTo>
                    <a:pt x="3626" y="1333"/>
                  </a:lnTo>
                  <a:lnTo>
                    <a:pt x="3627" y="1333"/>
                  </a:lnTo>
                  <a:lnTo>
                    <a:pt x="3627" y="1333"/>
                  </a:lnTo>
                  <a:lnTo>
                    <a:pt x="3629" y="1333"/>
                  </a:lnTo>
                  <a:lnTo>
                    <a:pt x="3630" y="1333"/>
                  </a:lnTo>
                  <a:lnTo>
                    <a:pt x="3631" y="1332"/>
                  </a:lnTo>
                  <a:lnTo>
                    <a:pt x="3631" y="1332"/>
                  </a:lnTo>
                  <a:lnTo>
                    <a:pt x="3632" y="1332"/>
                  </a:lnTo>
                  <a:lnTo>
                    <a:pt x="3634" y="1330"/>
                  </a:lnTo>
                  <a:lnTo>
                    <a:pt x="3635" y="1330"/>
                  </a:lnTo>
                  <a:lnTo>
                    <a:pt x="3636" y="1332"/>
                  </a:lnTo>
                  <a:lnTo>
                    <a:pt x="3636" y="1332"/>
                  </a:lnTo>
                  <a:lnTo>
                    <a:pt x="3637" y="1332"/>
                  </a:lnTo>
                  <a:lnTo>
                    <a:pt x="3639" y="1332"/>
                  </a:lnTo>
                  <a:lnTo>
                    <a:pt x="3640" y="1332"/>
                  </a:lnTo>
                  <a:lnTo>
                    <a:pt x="3640" y="1332"/>
                  </a:lnTo>
                  <a:lnTo>
                    <a:pt x="3641" y="1332"/>
                  </a:lnTo>
                  <a:lnTo>
                    <a:pt x="3642" y="1332"/>
                  </a:lnTo>
                  <a:lnTo>
                    <a:pt x="3644" y="1332"/>
                  </a:lnTo>
                  <a:lnTo>
                    <a:pt x="3644" y="1332"/>
                  </a:lnTo>
                  <a:lnTo>
                    <a:pt x="3645" y="1332"/>
                  </a:lnTo>
                  <a:lnTo>
                    <a:pt x="3646" y="1332"/>
                  </a:lnTo>
                  <a:lnTo>
                    <a:pt x="3647" y="1332"/>
                  </a:lnTo>
                  <a:lnTo>
                    <a:pt x="3647" y="1332"/>
                  </a:lnTo>
                  <a:lnTo>
                    <a:pt x="3649" y="1330"/>
                  </a:lnTo>
                  <a:lnTo>
                    <a:pt x="3650" y="1330"/>
                  </a:lnTo>
                  <a:lnTo>
                    <a:pt x="3651" y="1330"/>
                  </a:lnTo>
                  <a:lnTo>
                    <a:pt x="3651" y="1329"/>
                  </a:lnTo>
                  <a:lnTo>
                    <a:pt x="3652" y="1329"/>
                  </a:lnTo>
                  <a:lnTo>
                    <a:pt x="3654" y="1328"/>
                  </a:lnTo>
                  <a:lnTo>
                    <a:pt x="3655" y="1328"/>
                  </a:lnTo>
                  <a:lnTo>
                    <a:pt x="3655" y="1327"/>
                  </a:lnTo>
                  <a:lnTo>
                    <a:pt x="3656" y="1327"/>
                  </a:lnTo>
                  <a:lnTo>
                    <a:pt x="3657" y="1325"/>
                  </a:lnTo>
                  <a:lnTo>
                    <a:pt x="3659" y="1325"/>
                  </a:lnTo>
                  <a:lnTo>
                    <a:pt x="3659" y="1324"/>
                  </a:lnTo>
                  <a:lnTo>
                    <a:pt x="3660" y="1323"/>
                  </a:lnTo>
                  <a:lnTo>
                    <a:pt x="3661" y="1323"/>
                  </a:lnTo>
                  <a:lnTo>
                    <a:pt x="3662" y="1320"/>
                  </a:lnTo>
                  <a:lnTo>
                    <a:pt x="3662" y="1307"/>
                  </a:lnTo>
                  <a:lnTo>
                    <a:pt x="3663" y="1271"/>
                  </a:lnTo>
                  <a:lnTo>
                    <a:pt x="3665" y="1215"/>
                  </a:lnTo>
                  <a:lnTo>
                    <a:pt x="3666" y="1160"/>
                  </a:lnTo>
                  <a:lnTo>
                    <a:pt x="3666" y="1130"/>
                  </a:lnTo>
                  <a:lnTo>
                    <a:pt x="3667" y="1130"/>
                  </a:lnTo>
                  <a:lnTo>
                    <a:pt x="3668" y="1148"/>
                  </a:lnTo>
                  <a:lnTo>
                    <a:pt x="3670" y="1166"/>
                  </a:lnTo>
                  <a:lnTo>
                    <a:pt x="3670" y="1186"/>
                  </a:lnTo>
                  <a:lnTo>
                    <a:pt x="3671" y="1211"/>
                  </a:lnTo>
                  <a:lnTo>
                    <a:pt x="3672" y="1243"/>
                  </a:lnTo>
                  <a:lnTo>
                    <a:pt x="3673" y="1281"/>
                  </a:lnTo>
                  <a:lnTo>
                    <a:pt x="3673" y="1315"/>
                  </a:lnTo>
                  <a:lnTo>
                    <a:pt x="3675" y="1341"/>
                  </a:lnTo>
                  <a:lnTo>
                    <a:pt x="3676" y="1356"/>
                  </a:lnTo>
                  <a:lnTo>
                    <a:pt x="3677" y="1363"/>
                  </a:lnTo>
                  <a:lnTo>
                    <a:pt x="3677" y="1365"/>
                  </a:lnTo>
                  <a:lnTo>
                    <a:pt x="3678" y="1365"/>
                  </a:lnTo>
                  <a:lnTo>
                    <a:pt x="3680" y="1364"/>
                  </a:lnTo>
                  <a:lnTo>
                    <a:pt x="3681" y="1361"/>
                  </a:lnTo>
                  <a:lnTo>
                    <a:pt x="3681" y="1359"/>
                  </a:lnTo>
                  <a:lnTo>
                    <a:pt x="3682" y="1356"/>
                  </a:lnTo>
                  <a:lnTo>
                    <a:pt x="3683" y="1354"/>
                  </a:lnTo>
                  <a:lnTo>
                    <a:pt x="3685" y="1351"/>
                  </a:lnTo>
                  <a:lnTo>
                    <a:pt x="3685" y="1349"/>
                  </a:lnTo>
                  <a:lnTo>
                    <a:pt x="3686" y="1346"/>
                  </a:lnTo>
                  <a:lnTo>
                    <a:pt x="3687" y="1345"/>
                  </a:lnTo>
                  <a:lnTo>
                    <a:pt x="3688" y="1344"/>
                  </a:lnTo>
                  <a:lnTo>
                    <a:pt x="3688" y="1341"/>
                  </a:lnTo>
                  <a:lnTo>
                    <a:pt x="3690" y="1340"/>
                  </a:lnTo>
                  <a:lnTo>
                    <a:pt x="3691" y="1339"/>
                  </a:lnTo>
                  <a:lnTo>
                    <a:pt x="3692" y="1338"/>
                  </a:lnTo>
                  <a:lnTo>
                    <a:pt x="3693" y="1338"/>
                  </a:lnTo>
                  <a:lnTo>
                    <a:pt x="3693" y="1337"/>
                  </a:lnTo>
                  <a:lnTo>
                    <a:pt x="3695" y="1335"/>
                  </a:lnTo>
                  <a:lnTo>
                    <a:pt x="3696" y="1335"/>
                  </a:lnTo>
                  <a:lnTo>
                    <a:pt x="3697" y="1335"/>
                  </a:lnTo>
                  <a:lnTo>
                    <a:pt x="3697" y="1335"/>
                  </a:lnTo>
                  <a:lnTo>
                    <a:pt x="3698" y="1337"/>
                  </a:lnTo>
                  <a:lnTo>
                    <a:pt x="3699" y="1338"/>
                  </a:lnTo>
                  <a:lnTo>
                    <a:pt x="3701" y="1340"/>
                  </a:lnTo>
                  <a:lnTo>
                    <a:pt x="3701" y="1340"/>
                  </a:lnTo>
                  <a:lnTo>
                    <a:pt x="3702" y="1339"/>
                  </a:lnTo>
                  <a:lnTo>
                    <a:pt x="3703" y="1337"/>
                  </a:lnTo>
                  <a:lnTo>
                    <a:pt x="3704" y="1333"/>
                  </a:lnTo>
                  <a:lnTo>
                    <a:pt x="3704" y="1328"/>
                  </a:lnTo>
                  <a:lnTo>
                    <a:pt x="3706" y="1324"/>
                  </a:lnTo>
                  <a:lnTo>
                    <a:pt x="3707" y="1323"/>
                  </a:lnTo>
                  <a:lnTo>
                    <a:pt x="3708" y="1322"/>
                  </a:lnTo>
                  <a:lnTo>
                    <a:pt x="3708" y="1323"/>
                  </a:lnTo>
                  <a:lnTo>
                    <a:pt x="3709" y="1324"/>
                  </a:lnTo>
                  <a:lnTo>
                    <a:pt x="3711" y="1325"/>
                  </a:lnTo>
                  <a:lnTo>
                    <a:pt x="3712" y="1328"/>
                  </a:lnTo>
                  <a:lnTo>
                    <a:pt x="3712" y="1329"/>
                  </a:lnTo>
                  <a:lnTo>
                    <a:pt x="3713" y="1332"/>
                  </a:lnTo>
                  <a:lnTo>
                    <a:pt x="3714" y="1333"/>
                  </a:lnTo>
                  <a:lnTo>
                    <a:pt x="3716" y="1334"/>
                  </a:lnTo>
                  <a:lnTo>
                    <a:pt x="3716" y="1334"/>
                  </a:lnTo>
                  <a:lnTo>
                    <a:pt x="3717" y="1335"/>
                  </a:lnTo>
                  <a:lnTo>
                    <a:pt x="3718" y="1335"/>
                  </a:lnTo>
                  <a:lnTo>
                    <a:pt x="3719" y="1334"/>
                  </a:lnTo>
                  <a:lnTo>
                    <a:pt x="3719" y="1334"/>
                  </a:lnTo>
                  <a:lnTo>
                    <a:pt x="3721" y="1333"/>
                  </a:lnTo>
                  <a:lnTo>
                    <a:pt x="3722" y="1332"/>
                  </a:lnTo>
                  <a:lnTo>
                    <a:pt x="3723" y="1330"/>
                  </a:lnTo>
                  <a:lnTo>
                    <a:pt x="3723" y="1330"/>
                  </a:lnTo>
                  <a:lnTo>
                    <a:pt x="3724" y="1330"/>
                  </a:lnTo>
                  <a:lnTo>
                    <a:pt x="3726" y="1330"/>
                  </a:lnTo>
                  <a:lnTo>
                    <a:pt x="3727" y="1330"/>
                  </a:lnTo>
                  <a:lnTo>
                    <a:pt x="3727" y="1330"/>
                  </a:lnTo>
                  <a:lnTo>
                    <a:pt x="3728" y="1332"/>
                  </a:lnTo>
                  <a:lnTo>
                    <a:pt x="3729" y="1332"/>
                  </a:lnTo>
                  <a:lnTo>
                    <a:pt x="3731" y="1332"/>
                  </a:lnTo>
                  <a:lnTo>
                    <a:pt x="3731" y="1332"/>
                  </a:lnTo>
                  <a:lnTo>
                    <a:pt x="3732" y="1333"/>
                  </a:lnTo>
                  <a:lnTo>
                    <a:pt x="3733" y="1333"/>
                  </a:lnTo>
                  <a:lnTo>
                    <a:pt x="3734" y="1333"/>
                  </a:lnTo>
                  <a:lnTo>
                    <a:pt x="3734" y="1333"/>
                  </a:lnTo>
                  <a:lnTo>
                    <a:pt x="3735" y="1333"/>
                  </a:lnTo>
                  <a:lnTo>
                    <a:pt x="3737" y="1333"/>
                  </a:lnTo>
                  <a:lnTo>
                    <a:pt x="3738" y="1333"/>
                  </a:lnTo>
                  <a:lnTo>
                    <a:pt x="3738" y="1333"/>
                  </a:lnTo>
                  <a:lnTo>
                    <a:pt x="3739" y="1333"/>
                  </a:lnTo>
                  <a:lnTo>
                    <a:pt x="3740" y="1333"/>
                  </a:lnTo>
                  <a:lnTo>
                    <a:pt x="3742" y="1333"/>
                  </a:lnTo>
                  <a:lnTo>
                    <a:pt x="3742" y="1332"/>
                  </a:lnTo>
                  <a:lnTo>
                    <a:pt x="3743" y="1332"/>
                  </a:lnTo>
                  <a:lnTo>
                    <a:pt x="3744" y="1332"/>
                  </a:lnTo>
                  <a:lnTo>
                    <a:pt x="3745" y="1333"/>
                  </a:lnTo>
                  <a:lnTo>
                    <a:pt x="3745" y="1333"/>
                  </a:lnTo>
                  <a:lnTo>
                    <a:pt x="3747" y="1333"/>
                  </a:lnTo>
                  <a:lnTo>
                    <a:pt x="3748" y="1333"/>
                  </a:lnTo>
                  <a:lnTo>
                    <a:pt x="3749" y="1334"/>
                  </a:lnTo>
                  <a:lnTo>
                    <a:pt x="3750" y="1334"/>
                  </a:lnTo>
                  <a:lnTo>
                    <a:pt x="3750" y="1334"/>
                  </a:lnTo>
                  <a:lnTo>
                    <a:pt x="3752" y="1334"/>
                  </a:lnTo>
                  <a:lnTo>
                    <a:pt x="3753" y="1335"/>
                  </a:lnTo>
                  <a:lnTo>
                    <a:pt x="3754" y="1335"/>
                  </a:lnTo>
                  <a:lnTo>
                    <a:pt x="3754" y="1335"/>
                  </a:lnTo>
                  <a:lnTo>
                    <a:pt x="3755" y="1335"/>
                  </a:lnTo>
                  <a:lnTo>
                    <a:pt x="3757" y="1334"/>
                  </a:lnTo>
                  <a:lnTo>
                    <a:pt x="3758" y="1334"/>
                  </a:lnTo>
                  <a:lnTo>
                    <a:pt x="3758" y="1333"/>
                  </a:lnTo>
                  <a:lnTo>
                    <a:pt x="3759" y="1333"/>
                  </a:lnTo>
                  <a:lnTo>
                    <a:pt x="3760" y="1332"/>
                  </a:lnTo>
                  <a:lnTo>
                    <a:pt x="3762" y="1330"/>
                  </a:lnTo>
                  <a:lnTo>
                    <a:pt x="3762" y="1330"/>
                  </a:lnTo>
                  <a:lnTo>
                    <a:pt x="3763" y="1330"/>
                  </a:lnTo>
                  <a:lnTo>
                    <a:pt x="3764" y="1330"/>
                  </a:lnTo>
                  <a:lnTo>
                    <a:pt x="3765" y="1330"/>
                  </a:lnTo>
                  <a:lnTo>
                    <a:pt x="3765" y="1332"/>
                  </a:lnTo>
                  <a:lnTo>
                    <a:pt x="3767" y="1332"/>
                  </a:lnTo>
                  <a:lnTo>
                    <a:pt x="3768" y="1332"/>
                  </a:lnTo>
                  <a:lnTo>
                    <a:pt x="3769" y="1332"/>
                  </a:lnTo>
                  <a:lnTo>
                    <a:pt x="3769" y="1333"/>
                  </a:lnTo>
                  <a:lnTo>
                    <a:pt x="3770" y="1333"/>
                  </a:lnTo>
                  <a:lnTo>
                    <a:pt x="3771" y="1333"/>
                  </a:lnTo>
                  <a:lnTo>
                    <a:pt x="3773" y="1333"/>
                  </a:lnTo>
                  <a:lnTo>
                    <a:pt x="3773" y="1333"/>
                  </a:lnTo>
                  <a:lnTo>
                    <a:pt x="3774" y="1333"/>
                  </a:lnTo>
                  <a:lnTo>
                    <a:pt x="3775" y="1333"/>
                  </a:lnTo>
                  <a:lnTo>
                    <a:pt x="3776" y="1333"/>
                  </a:lnTo>
                  <a:lnTo>
                    <a:pt x="3776" y="1333"/>
                  </a:lnTo>
                  <a:lnTo>
                    <a:pt x="3778" y="1333"/>
                  </a:lnTo>
                  <a:lnTo>
                    <a:pt x="3779" y="1333"/>
                  </a:lnTo>
                  <a:lnTo>
                    <a:pt x="3780" y="1333"/>
                  </a:lnTo>
                  <a:lnTo>
                    <a:pt x="3780" y="1333"/>
                  </a:lnTo>
                  <a:lnTo>
                    <a:pt x="3781" y="1333"/>
                  </a:lnTo>
                  <a:lnTo>
                    <a:pt x="3783" y="1333"/>
                  </a:lnTo>
                  <a:lnTo>
                    <a:pt x="3784" y="1333"/>
                  </a:lnTo>
                  <a:lnTo>
                    <a:pt x="3784" y="1333"/>
                  </a:lnTo>
                  <a:lnTo>
                    <a:pt x="3785" y="1333"/>
                  </a:lnTo>
                  <a:lnTo>
                    <a:pt x="3786" y="1333"/>
                  </a:lnTo>
                  <a:lnTo>
                    <a:pt x="3788" y="1333"/>
                  </a:lnTo>
                  <a:lnTo>
                    <a:pt x="3788" y="1333"/>
                  </a:lnTo>
                  <a:lnTo>
                    <a:pt x="3789" y="1333"/>
                  </a:lnTo>
                  <a:lnTo>
                    <a:pt x="3790" y="1333"/>
                  </a:lnTo>
                  <a:lnTo>
                    <a:pt x="3791" y="1333"/>
                  </a:lnTo>
                  <a:lnTo>
                    <a:pt x="3791" y="1333"/>
                  </a:lnTo>
                  <a:lnTo>
                    <a:pt x="3793" y="1333"/>
                  </a:lnTo>
                  <a:lnTo>
                    <a:pt x="3794" y="1333"/>
                  </a:lnTo>
                  <a:lnTo>
                    <a:pt x="3795" y="1333"/>
                  </a:lnTo>
                  <a:lnTo>
                    <a:pt x="3795" y="1333"/>
                  </a:lnTo>
                  <a:lnTo>
                    <a:pt x="3796" y="1333"/>
                  </a:lnTo>
                  <a:lnTo>
                    <a:pt x="3798" y="1333"/>
                  </a:lnTo>
                  <a:lnTo>
                    <a:pt x="3799" y="1333"/>
                  </a:lnTo>
                  <a:lnTo>
                    <a:pt x="3799" y="1332"/>
                  </a:lnTo>
                  <a:lnTo>
                    <a:pt x="3800" y="1332"/>
                  </a:lnTo>
                  <a:lnTo>
                    <a:pt x="3801" y="1332"/>
                  </a:lnTo>
                  <a:lnTo>
                    <a:pt x="3803" y="1332"/>
                  </a:lnTo>
                  <a:lnTo>
                    <a:pt x="3804" y="1332"/>
                  </a:lnTo>
                  <a:lnTo>
                    <a:pt x="3804" y="1333"/>
                  </a:lnTo>
                  <a:lnTo>
                    <a:pt x="3805" y="1333"/>
                  </a:lnTo>
                  <a:lnTo>
                    <a:pt x="3806" y="1333"/>
                  </a:lnTo>
                  <a:lnTo>
                    <a:pt x="3807" y="1333"/>
                  </a:lnTo>
                  <a:lnTo>
                    <a:pt x="3807" y="1333"/>
                  </a:lnTo>
                  <a:lnTo>
                    <a:pt x="3809" y="1333"/>
                  </a:lnTo>
                  <a:lnTo>
                    <a:pt x="3810" y="1333"/>
                  </a:lnTo>
                  <a:lnTo>
                    <a:pt x="3811" y="1333"/>
                  </a:lnTo>
                  <a:lnTo>
                    <a:pt x="3811" y="1333"/>
                  </a:lnTo>
                  <a:lnTo>
                    <a:pt x="3812" y="1333"/>
                  </a:lnTo>
                  <a:lnTo>
                    <a:pt x="3814" y="1333"/>
                  </a:lnTo>
                  <a:lnTo>
                    <a:pt x="3815" y="1333"/>
                  </a:lnTo>
                  <a:lnTo>
                    <a:pt x="3815" y="1333"/>
                  </a:lnTo>
                  <a:lnTo>
                    <a:pt x="3816" y="1333"/>
                  </a:lnTo>
                  <a:lnTo>
                    <a:pt x="3817" y="1333"/>
                  </a:lnTo>
                  <a:lnTo>
                    <a:pt x="3819" y="1333"/>
                  </a:lnTo>
                  <a:lnTo>
                    <a:pt x="3819" y="1333"/>
                  </a:lnTo>
                  <a:lnTo>
                    <a:pt x="3820" y="1332"/>
                  </a:lnTo>
                  <a:lnTo>
                    <a:pt x="3821" y="1332"/>
                  </a:lnTo>
                  <a:lnTo>
                    <a:pt x="3822" y="1332"/>
                  </a:lnTo>
                  <a:lnTo>
                    <a:pt x="3822" y="1332"/>
                  </a:lnTo>
                  <a:lnTo>
                    <a:pt x="3824" y="1332"/>
                  </a:lnTo>
                  <a:lnTo>
                    <a:pt x="3825" y="1332"/>
                  </a:lnTo>
                  <a:lnTo>
                    <a:pt x="3826" y="1330"/>
                  </a:lnTo>
                  <a:lnTo>
                    <a:pt x="3826" y="1330"/>
                  </a:lnTo>
                  <a:lnTo>
                    <a:pt x="3827" y="1330"/>
                  </a:lnTo>
                  <a:lnTo>
                    <a:pt x="3829" y="1330"/>
                  </a:lnTo>
                  <a:lnTo>
                    <a:pt x="3830" y="1329"/>
                  </a:lnTo>
                  <a:lnTo>
                    <a:pt x="3830" y="1329"/>
                  </a:lnTo>
                  <a:lnTo>
                    <a:pt x="3831" y="1328"/>
                  </a:lnTo>
                  <a:lnTo>
                    <a:pt x="3832" y="1327"/>
                  </a:lnTo>
                  <a:lnTo>
                    <a:pt x="3834" y="1324"/>
                  </a:lnTo>
                  <a:lnTo>
                    <a:pt x="3834" y="1323"/>
                  </a:lnTo>
                  <a:lnTo>
                    <a:pt x="3835" y="1322"/>
                  </a:lnTo>
                  <a:lnTo>
                    <a:pt x="3836" y="1320"/>
                  </a:lnTo>
                  <a:lnTo>
                    <a:pt x="3837" y="1320"/>
                  </a:lnTo>
                  <a:lnTo>
                    <a:pt x="3837" y="1322"/>
                  </a:lnTo>
                  <a:lnTo>
                    <a:pt x="3838" y="1323"/>
                  </a:lnTo>
                  <a:lnTo>
                    <a:pt x="3840" y="1324"/>
                  </a:lnTo>
                  <a:lnTo>
                    <a:pt x="3841" y="1325"/>
                  </a:lnTo>
                  <a:lnTo>
                    <a:pt x="3841" y="1327"/>
                  </a:lnTo>
                  <a:lnTo>
                    <a:pt x="3842" y="1328"/>
                  </a:lnTo>
                  <a:lnTo>
                    <a:pt x="3843" y="1328"/>
                  </a:lnTo>
                  <a:lnTo>
                    <a:pt x="3845" y="1329"/>
                  </a:lnTo>
                  <a:lnTo>
                    <a:pt x="3845" y="1329"/>
                  </a:lnTo>
                  <a:lnTo>
                    <a:pt x="3846" y="1330"/>
                  </a:lnTo>
                  <a:lnTo>
                    <a:pt x="3847" y="1330"/>
                  </a:lnTo>
                  <a:lnTo>
                    <a:pt x="3848" y="1330"/>
                  </a:lnTo>
                  <a:lnTo>
                    <a:pt x="3848" y="1330"/>
                  </a:lnTo>
                  <a:lnTo>
                    <a:pt x="3850" y="1332"/>
                  </a:lnTo>
                  <a:lnTo>
                    <a:pt x="3851" y="1332"/>
                  </a:lnTo>
                  <a:lnTo>
                    <a:pt x="3852" y="1332"/>
                  </a:lnTo>
                  <a:lnTo>
                    <a:pt x="3852" y="1332"/>
                  </a:lnTo>
                  <a:lnTo>
                    <a:pt x="3853" y="1333"/>
                  </a:lnTo>
                  <a:lnTo>
                    <a:pt x="3855" y="1333"/>
                  </a:lnTo>
                  <a:lnTo>
                    <a:pt x="3856" y="1333"/>
                  </a:lnTo>
                  <a:lnTo>
                    <a:pt x="3856" y="1333"/>
                  </a:lnTo>
                  <a:lnTo>
                    <a:pt x="3857" y="1333"/>
                  </a:lnTo>
                  <a:lnTo>
                    <a:pt x="3858" y="1333"/>
                  </a:lnTo>
                  <a:lnTo>
                    <a:pt x="3860" y="1333"/>
                  </a:lnTo>
                  <a:lnTo>
                    <a:pt x="3861" y="1333"/>
                  </a:lnTo>
                  <a:lnTo>
                    <a:pt x="3861" y="1333"/>
                  </a:lnTo>
                  <a:lnTo>
                    <a:pt x="3862" y="1333"/>
                  </a:lnTo>
                  <a:lnTo>
                    <a:pt x="3863" y="1333"/>
                  </a:lnTo>
                  <a:lnTo>
                    <a:pt x="3865" y="1333"/>
                  </a:lnTo>
                  <a:lnTo>
                    <a:pt x="3865" y="1333"/>
                  </a:lnTo>
                  <a:lnTo>
                    <a:pt x="3866" y="1333"/>
                  </a:lnTo>
                  <a:lnTo>
                    <a:pt x="3867" y="1333"/>
                  </a:lnTo>
                  <a:lnTo>
                    <a:pt x="3868" y="1333"/>
                  </a:lnTo>
                  <a:lnTo>
                    <a:pt x="3868" y="1333"/>
                  </a:lnTo>
                  <a:lnTo>
                    <a:pt x="3870" y="1333"/>
                  </a:lnTo>
                  <a:lnTo>
                    <a:pt x="3871" y="1333"/>
                  </a:lnTo>
                  <a:lnTo>
                    <a:pt x="3872" y="1333"/>
                  </a:lnTo>
                  <a:lnTo>
                    <a:pt x="3872" y="1333"/>
                  </a:lnTo>
                  <a:lnTo>
                    <a:pt x="3873" y="1333"/>
                  </a:lnTo>
                  <a:lnTo>
                    <a:pt x="3874" y="1333"/>
                  </a:lnTo>
                  <a:lnTo>
                    <a:pt x="3876" y="1332"/>
                  </a:lnTo>
                  <a:lnTo>
                    <a:pt x="3876" y="1332"/>
                  </a:lnTo>
                  <a:lnTo>
                    <a:pt x="3877" y="1332"/>
                  </a:lnTo>
                  <a:lnTo>
                    <a:pt x="3878" y="1330"/>
                  </a:lnTo>
                  <a:lnTo>
                    <a:pt x="3879" y="1330"/>
                  </a:lnTo>
                  <a:lnTo>
                    <a:pt x="3879" y="1329"/>
                  </a:lnTo>
                  <a:lnTo>
                    <a:pt x="3881" y="1329"/>
                  </a:lnTo>
                  <a:lnTo>
                    <a:pt x="3882" y="1328"/>
                  </a:lnTo>
                  <a:lnTo>
                    <a:pt x="3883" y="1327"/>
                  </a:lnTo>
                  <a:lnTo>
                    <a:pt x="3883" y="1327"/>
                  </a:lnTo>
                  <a:lnTo>
                    <a:pt x="3884" y="1325"/>
                  </a:lnTo>
                  <a:lnTo>
                    <a:pt x="3886" y="1324"/>
                  </a:lnTo>
                  <a:lnTo>
                    <a:pt x="3887" y="1323"/>
                  </a:lnTo>
                  <a:lnTo>
                    <a:pt x="3887" y="1322"/>
                  </a:lnTo>
                  <a:lnTo>
                    <a:pt x="3888" y="1319"/>
                  </a:lnTo>
                  <a:lnTo>
                    <a:pt x="3889" y="1318"/>
                  </a:lnTo>
                  <a:lnTo>
                    <a:pt x="3891" y="1317"/>
                  </a:lnTo>
                  <a:lnTo>
                    <a:pt x="3891" y="1315"/>
                  </a:lnTo>
                  <a:lnTo>
                    <a:pt x="3892" y="1313"/>
                  </a:lnTo>
                  <a:lnTo>
                    <a:pt x="3893" y="1312"/>
                  </a:lnTo>
                  <a:lnTo>
                    <a:pt x="3894" y="1309"/>
                  </a:lnTo>
                  <a:lnTo>
                    <a:pt x="3894" y="1301"/>
                  </a:lnTo>
                  <a:lnTo>
                    <a:pt x="3896" y="1271"/>
                  </a:lnTo>
                  <a:lnTo>
                    <a:pt x="3897" y="1216"/>
                  </a:lnTo>
                  <a:lnTo>
                    <a:pt x="3898" y="1153"/>
                  </a:lnTo>
                  <a:lnTo>
                    <a:pt x="3898" y="1111"/>
                  </a:lnTo>
                  <a:lnTo>
                    <a:pt x="3899" y="1102"/>
                  </a:lnTo>
                  <a:lnTo>
                    <a:pt x="3901" y="1122"/>
                  </a:lnTo>
                  <a:lnTo>
                    <a:pt x="3902" y="1158"/>
                  </a:lnTo>
                  <a:lnTo>
                    <a:pt x="3902" y="1180"/>
                  </a:lnTo>
                  <a:lnTo>
                    <a:pt x="3903" y="1197"/>
                  </a:lnTo>
                  <a:lnTo>
                    <a:pt x="3904" y="1211"/>
                  </a:lnTo>
                  <a:lnTo>
                    <a:pt x="3906" y="1225"/>
                  </a:lnTo>
                  <a:lnTo>
                    <a:pt x="3906" y="1243"/>
                  </a:lnTo>
                  <a:lnTo>
                    <a:pt x="3907" y="1268"/>
                  </a:lnTo>
                  <a:lnTo>
                    <a:pt x="3908" y="1294"/>
                  </a:lnTo>
                  <a:lnTo>
                    <a:pt x="3909" y="1315"/>
                  </a:lnTo>
                  <a:lnTo>
                    <a:pt x="3909" y="1330"/>
                  </a:lnTo>
                  <a:lnTo>
                    <a:pt x="3910" y="1337"/>
                  </a:lnTo>
                  <a:lnTo>
                    <a:pt x="3912" y="1339"/>
                  </a:lnTo>
                  <a:lnTo>
                    <a:pt x="3913" y="1339"/>
                  </a:lnTo>
                  <a:lnTo>
                    <a:pt x="3913" y="1338"/>
                  </a:lnTo>
                  <a:lnTo>
                    <a:pt x="3914" y="1335"/>
                  </a:lnTo>
                  <a:lnTo>
                    <a:pt x="3915" y="1333"/>
                  </a:lnTo>
                  <a:lnTo>
                    <a:pt x="3917" y="1332"/>
                  </a:lnTo>
                  <a:lnTo>
                    <a:pt x="3918" y="1329"/>
                  </a:lnTo>
                  <a:lnTo>
                    <a:pt x="3918" y="1328"/>
                  </a:lnTo>
                  <a:lnTo>
                    <a:pt x="3919" y="1327"/>
                  </a:lnTo>
                  <a:lnTo>
                    <a:pt x="3920" y="1325"/>
                  </a:lnTo>
                  <a:lnTo>
                    <a:pt x="3922" y="1323"/>
                  </a:lnTo>
                  <a:lnTo>
                    <a:pt x="3922" y="1323"/>
                  </a:lnTo>
                  <a:lnTo>
                    <a:pt x="3923" y="1322"/>
                  </a:lnTo>
                  <a:lnTo>
                    <a:pt x="3924" y="1322"/>
                  </a:lnTo>
                  <a:lnTo>
                    <a:pt x="3925" y="1320"/>
                  </a:lnTo>
                  <a:lnTo>
                    <a:pt x="3925" y="1320"/>
                  </a:lnTo>
                  <a:lnTo>
                    <a:pt x="3927" y="1320"/>
                  </a:lnTo>
                  <a:lnTo>
                    <a:pt x="3928" y="1320"/>
                  </a:lnTo>
                  <a:lnTo>
                    <a:pt x="3929" y="1320"/>
                  </a:lnTo>
                  <a:lnTo>
                    <a:pt x="3929" y="1320"/>
                  </a:lnTo>
                  <a:lnTo>
                    <a:pt x="3930" y="1320"/>
                  </a:lnTo>
                  <a:lnTo>
                    <a:pt x="3932" y="1320"/>
                  </a:lnTo>
                  <a:lnTo>
                    <a:pt x="3933" y="1320"/>
                  </a:lnTo>
                  <a:lnTo>
                    <a:pt x="3933" y="1320"/>
                  </a:lnTo>
                  <a:lnTo>
                    <a:pt x="3934" y="1322"/>
                  </a:lnTo>
                  <a:lnTo>
                    <a:pt x="3935" y="1322"/>
                  </a:lnTo>
                  <a:lnTo>
                    <a:pt x="3937" y="1322"/>
                  </a:lnTo>
                  <a:lnTo>
                    <a:pt x="3937" y="1322"/>
                  </a:lnTo>
                  <a:lnTo>
                    <a:pt x="3938" y="1323"/>
                  </a:lnTo>
                  <a:lnTo>
                    <a:pt x="3939" y="1323"/>
                  </a:lnTo>
                  <a:lnTo>
                    <a:pt x="3940" y="1323"/>
                  </a:lnTo>
                  <a:lnTo>
                    <a:pt x="3940" y="1324"/>
                  </a:lnTo>
                  <a:lnTo>
                    <a:pt x="3942" y="1324"/>
                  </a:lnTo>
                  <a:lnTo>
                    <a:pt x="3943" y="1325"/>
                  </a:lnTo>
                  <a:lnTo>
                    <a:pt x="3944" y="1325"/>
                  </a:lnTo>
                  <a:lnTo>
                    <a:pt x="3944" y="1325"/>
                  </a:lnTo>
                  <a:lnTo>
                    <a:pt x="3945" y="1327"/>
                  </a:lnTo>
                  <a:lnTo>
                    <a:pt x="3946" y="1327"/>
                  </a:lnTo>
                  <a:lnTo>
                    <a:pt x="3948" y="1328"/>
                  </a:lnTo>
                  <a:lnTo>
                    <a:pt x="3948" y="1328"/>
                  </a:lnTo>
                  <a:lnTo>
                    <a:pt x="3949" y="1328"/>
                  </a:lnTo>
                  <a:lnTo>
                    <a:pt x="3950" y="1329"/>
                  </a:lnTo>
                  <a:lnTo>
                    <a:pt x="3951" y="1329"/>
                  </a:lnTo>
                  <a:lnTo>
                    <a:pt x="3951" y="1329"/>
                  </a:lnTo>
                  <a:lnTo>
                    <a:pt x="3953" y="1329"/>
                  </a:lnTo>
                  <a:lnTo>
                    <a:pt x="3954" y="1330"/>
                  </a:lnTo>
                  <a:lnTo>
                    <a:pt x="3955" y="1330"/>
                  </a:lnTo>
                  <a:lnTo>
                    <a:pt x="3955" y="1330"/>
                  </a:lnTo>
                  <a:lnTo>
                    <a:pt x="3956" y="1330"/>
                  </a:lnTo>
                  <a:lnTo>
                    <a:pt x="3958" y="1332"/>
                  </a:lnTo>
                  <a:lnTo>
                    <a:pt x="3959" y="1332"/>
                  </a:lnTo>
                  <a:lnTo>
                    <a:pt x="3959" y="1332"/>
                  </a:lnTo>
                  <a:lnTo>
                    <a:pt x="3960" y="1332"/>
                  </a:lnTo>
                  <a:lnTo>
                    <a:pt x="3961" y="1332"/>
                  </a:lnTo>
                  <a:lnTo>
                    <a:pt x="3963" y="1332"/>
                  </a:lnTo>
                  <a:lnTo>
                    <a:pt x="3963" y="1332"/>
                  </a:lnTo>
                  <a:lnTo>
                    <a:pt x="3964" y="1333"/>
                  </a:lnTo>
                  <a:lnTo>
                    <a:pt x="3965" y="1333"/>
                  </a:lnTo>
                  <a:lnTo>
                    <a:pt x="3966" y="1333"/>
                  </a:lnTo>
                  <a:lnTo>
                    <a:pt x="3966" y="1333"/>
                  </a:lnTo>
                  <a:lnTo>
                    <a:pt x="3968" y="1333"/>
                  </a:lnTo>
                  <a:lnTo>
                    <a:pt x="3969" y="1333"/>
                  </a:lnTo>
                  <a:lnTo>
                    <a:pt x="3970" y="1333"/>
                  </a:lnTo>
                  <a:lnTo>
                    <a:pt x="3971" y="1333"/>
                  </a:lnTo>
                  <a:lnTo>
                    <a:pt x="3971" y="1333"/>
                  </a:lnTo>
                  <a:lnTo>
                    <a:pt x="3973" y="1333"/>
                  </a:lnTo>
                  <a:lnTo>
                    <a:pt x="3974" y="1333"/>
                  </a:lnTo>
                  <a:lnTo>
                    <a:pt x="3975" y="1333"/>
                  </a:lnTo>
                  <a:lnTo>
                    <a:pt x="3975" y="1333"/>
                  </a:lnTo>
                  <a:lnTo>
                    <a:pt x="3976" y="1333"/>
                  </a:lnTo>
                  <a:lnTo>
                    <a:pt x="3978" y="1333"/>
                  </a:lnTo>
                  <a:lnTo>
                    <a:pt x="3979" y="1333"/>
                  </a:lnTo>
                  <a:lnTo>
                    <a:pt x="3979" y="1333"/>
                  </a:lnTo>
                  <a:lnTo>
                    <a:pt x="3980" y="1333"/>
                  </a:lnTo>
                  <a:lnTo>
                    <a:pt x="3981" y="1333"/>
                  </a:lnTo>
                  <a:lnTo>
                    <a:pt x="3982" y="1333"/>
                  </a:lnTo>
                  <a:lnTo>
                    <a:pt x="3982" y="1333"/>
                  </a:lnTo>
                  <a:lnTo>
                    <a:pt x="3984" y="1333"/>
                  </a:lnTo>
                  <a:lnTo>
                    <a:pt x="3985" y="1333"/>
                  </a:lnTo>
                  <a:lnTo>
                    <a:pt x="3986" y="1333"/>
                  </a:lnTo>
                  <a:lnTo>
                    <a:pt x="3986" y="1333"/>
                  </a:lnTo>
                  <a:lnTo>
                    <a:pt x="3987" y="1333"/>
                  </a:lnTo>
                  <a:lnTo>
                    <a:pt x="3989" y="1333"/>
                  </a:lnTo>
                  <a:lnTo>
                    <a:pt x="3990" y="1333"/>
                  </a:lnTo>
                  <a:lnTo>
                    <a:pt x="3990" y="1333"/>
                  </a:lnTo>
                  <a:lnTo>
                    <a:pt x="3991" y="1333"/>
                  </a:lnTo>
                  <a:lnTo>
                    <a:pt x="3992" y="1333"/>
                  </a:lnTo>
                  <a:lnTo>
                    <a:pt x="3994" y="1333"/>
                  </a:lnTo>
                  <a:lnTo>
                    <a:pt x="3994" y="1333"/>
                  </a:lnTo>
                  <a:lnTo>
                    <a:pt x="3995" y="1333"/>
                  </a:lnTo>
                  <a:lnTo>
                    <a:pt x="3996" y="1333"/>
                  </a:lnTo>
                  <a:lnTo>
                    <a:pt x="3997" y="1333"/>
                  </a:lnTo>
                  <a:lnTo>
                    <a:pt x="3997" y="1333"/>
                  </a:lnTo>
                  <a:lnTo>
                    <a:pt x="3999" y="1333"/>
                  </a:lnTo>
                  <a:lnTo>
                    <a:pt x="4000" y="1333"/>
                  </a:lnTo>
                  <a:lnTo>
                    <a:pt x="4001" y="1333"/>
                  </a:lnTo>
                  <a:lnTo>
                    <a:pt x="4001" y="1333"/>
                  </a:lnTo>
                  <a:lnTo>
                    <a:pt x="4002" y="1333"/>
                  </a:lnTo>
                  <a:lnTo>
                    <a:pt x="4004" y="1332"/>
                  </a:lnTo>
                  <a:lnTo>
                    <a:pt x="4005" y="1332"/>
                  </a:lnTo>
                  <a:lnTo>
                    <a:pt x="4005" y="1332"/>
                  </a:lnTo>
                  <a:lnTo>
                    <a:pt x="4006" y="1330"/>
                  </a:lnTo>
                  <a:lnTo>
                    <a:pt x="4007" y="1329"/>
                  </a:lnTo>
                  <a:lnTo>
                    <a:pt x="4009" y="1328"/>
                  </a:lnTo>
                  <a:lnTo>
                    <a:pt x="4009" y="1325"/>
                  </a:lnTo>
                  <a:lnTo>
                    <a:pt x="4010" y="1324"/>
                  </a:lnTo>
                  <a:lnTo>
                    <a:pt x="4011" y="1322"/>
                  </a:lnTo>
                  <a:lnTo>
                    <a:pt x="4012" y="1319"/>
                  </a:lnTo>
                  <a:lnTo>
                    <a:pt x="4012" y="1317"/>
                  </a:lnTo>
                  <a:lnTo>
                    <a:pt x="4014" y="1313"/>
                  </a:lnTo>
                  <a:lnTo>
                    <a:pt x="4015" y="1309"/>
                  </a:lnTo>
                  <a:lnTo>
                    <a:pt x="4016" y="1305"/>
                  </a:lnTo>
                  <a:lnTo>
                    <a:pt x="4016" y="1302"/>
                  </a:lnTo>
                  <a:lnTo>
                    <a:pt x="4017" y="1298"/>
                  </a:lnTo>
                  <a:lnTo>
                    <a:pt x="4018" y="1293"/>
                  </a:lnTo>
                  <a:lnTo>
                    <a:pt x="4020" y="1288"/>
                  </a:lnTo>
                  <a:lnTo>
                    <a:pt x="4020" y="1282"/>
                  </a:lnTo>
                  <a:lnTo>
                    <a:pt x="4021" y="1276"/>
                  </a:lnTo>
                  <a:lnTo>
                    <a:pt x="4022" y="1268"/>
                  </a:lnTo>
                  <a:lnTo>
                    <a:pt x="4023" y="1261"/>
                  </a:lnTo>
                  <a:lnTo>
                    <a:pt x="4023" y="1252"/>
                  </a:lnTo>
                  <a:lnTo>
                    <a:pt x="4025" y="1243"/>
                  </a:lnTo>
                  <a:lnTo>
                    <a:pt x="4026" y="1233"/>
                  </a:lnTo>
                  <a:lnTo>
                    <a:pt x="4027" y="1222"/>
                  </a:lnTo>
                  <a:lnTo>
                    <a:pt x="4028" y="1212"/>
                  </a:lnTo>
                  <a:lnTo>
                    <a:pt x="4028" y="1200"/>
                  </a:lnTo>
                  <a:lnTo>
                    <a:pt x="4030" y="1189"/>
                  </a:lnTo>
                  <a:lnTo>
                    <a:pt x="4031" y="1176"/>
                  </a:lnTo>
                  <a:lnTo>
                    <a:pt x="4032" y="1163"/>
                  </a:lnTo>
                  <a:lnTo>
                    <a:pt x="4032" y="1148"/>
                  </a:lnTo>
                  <a:lnTo>
                    <a:pt x="4033" y="1132"/>
                  </a:lnTo>
                  <a:lnTo>
                    <a:pt x="4035" y="1112"/>
                  </a:lnTo>
                  <a:lnTo>
                    <a:pt x="4036" y="1086"/>
                  </a:lnTo>
                  <a:lnTo>
                    <a:pt x="4036" y="1048"/>
                  </a:lnTo>
                  <a:lnTo>
                    <a:pt x="4037" y="1004"/>
                  </a:lnTo>
                  <a:lnTo>
                    <a:pt x="4038" y="964"/>
                  </a:lnTo>
                  <a:lnTo>
                    <a:pt x="4040" y="945"/>
                  </a:lnTo>
                  <a:lnTo>
                    <a:pt x="4040" y="957"/>
                  </a:lnTo>
                  <a:lnTo>
                    <a:pt x="4041" y="988"/>
                  </a:lnTo>
                  <a:lnTo>
                    <a:pt x="4042" y="1027"/>
                  </a:lnTo>
                  <a:lnTo>
                    <a:pt x="4043" y="1071"/>
                  </a:lnTo>
                  <a:lnTo>
                    <a:pt x="4043" y="1118"/>
                  </a:lnTo>
                  <a:lnTo>
                    <a:pt x="4045" y="1171"/>
                  </a:lnTo>
                  <a:lnTo>
                    <a:pt x="4046" y="1227"/>
                  </a:lnTo>
                  <a:lnTo>
                    <a:pt x="4047" y="1281"/>
                  </a:lnTo>
                  <a:lnTo>
                    <a:pt x="4047" y="1323"/>
                  </a:lnTo>
                  <a:lnTo>
                    <a:pt x="4048" y="1351"/>
                  </a:lnTo>
                  <a:lnTo>
                    <a:pt x="4050" y="1363"/>
                  </a:lnTo>
                  <a:lnTo>
                    <a:pt x="4051" y="1363"/>
                  </a:lnTo>
                  <a:lnTo>
                    <a:pt x="4051" y="1353"/>
                  </a:lnTo>
                  <a:lnTo>
                    <a:pt x="4052" y="1339"/>
                  </a:lnTo>
                  <a:lnTo>
                    <a:pt x="4053" y="1323"/>
                  </a:lnTo>
                  <a:lnTo>
                    <a:pt x="4054" y="1307"/>
                  </a:lnTo>
                  <a:lnTo>
                    <a:pt x="4054" y="1292"/>
                  </a:lnTo>
                  <a:lnTo>
                    <a:pt x="4056" y="1277"/>
                  </a:lnTo>
                  <a:lnTo>
                    <a:pt x="4057" y="1265"/>
                  </a:lnTo>
                  <a:lnTo>
                    <a:pt x="4058" y="1253"/>
                  </a:lnTo>
                  <a:lnTo>
                    <a:pt x="4058" y="1243"/>
                  </a:lnTo>
                  <a:lnTo>
                    <a:pt x="4059" y="1235"/>
                  </a:lnTo>
                  <a:lnTo>
                    <a:pt x="4061" y="1228"/>
                  </a:lnTo>
                  <a:lnTo>
                    <a:pt x="4062" y="1222"/>
                  </a:lnTo>
                  <a:lnTo>
                    <a:pt x="4062" y="1217"/>
                  </a:lnTo>
                  <a:lnTo>
                    <a:pt x="4063" y="1214"/>
                  </a:lnTo>
                  <a:lnTo>
                    <a:pt x="4064" y="1211"/>
                  </a:lnTo>
                  <a:lnTo>
                    <a:pt x="4066" y="1209"/>
                  </a:lnTo>
                  <a:lnTo>
                    <a:pt x="4066" y="1207"/>
                  </a:lnTo>
                  <a:lnTo>
                    <a:pt x="4067" y="1206"/>
                  </a:lnTo>
                  <a:lnTo>
                    <a:pt x="4068" y="1206"/>
                  </a:lnTo>
                  <a:lnTo>
                    <a:pt x="4069" y="1206"/>
                  </a:lnTo>
                  <a:lnTo>
                    <a:pt x="4069" y="1207"/>
                  </a:lnTo>
                  <a:lnTo>
                    <a:pt x="4071" y="1210"/>
                  </a:lnTo>
                  <a:lnTo>
                    <a:pt x="4072" y="1212"/>
                  </a:lnTo>
                  <a:lnTo>
                    <a:pt x="4073" y="1216"/>
                  </a:lnTo>
                  <a:lnTo>
                    <a:pt x="4073" y="1220"/>
                  </a:lnTo>
                  <a:lnTo>
                    <a:pt x="4074" y="1226"/>
                  </a:lnTo>
                  <a:lnTo>
                    <a:pt x="4076" y="1235"/>
                  </a:lnTo>
                  <a:lnTo>
                    <a:pt x="4077" y="1242"/>
                  </a:lnTo>
                  <a:lnTo>
                    <a:pt x="4077" y="1251"/>
                  </a:lnTo>
                  <a:lnTo>
                    <a:pt x="4078" y="1261"/>
                  </a:lnTo>
                  <a:lnTo>
                    <a:pt x="4079" y="1266"/>
                  </a:lnTo>
                  <a:lnTo>
                    <a:pt x="4081" y="1274"/>
                  </a:lnTo>
                  <a:lnTo>
                    <a:pt x="4081" y="128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0" name="Freeform 48"/>
            <p:cNvSpPr>
              <a:spLocks/>
            </p:cNvSpPr>
            <p:nvPr/>
          </p:nvSpPr>
          <p:spPr bwMode="auto">
            <a:xfrm>
              <a:off x="1694" y="384"/>
              <a:ext cx="1966" cy="713"/>
            </a:xfrm>
            <a:custGeom>
              <a:avLst/>
              <a:gdLst/>
              <a:ahLst/>
              <a:cxnLst>
                <a:cxn ang="0">
                  <a:pos x="64" y="1380"/>
                </a:cxn>
                <a:cxn ang="0">
                  <a:pos x="128" y="1381"/>
                </a:cxn>
                <a:cxn ang="0">
                  <a:pos x="193" y="266"/>
                </a:cxn>
                <a:cxn ang="0">
                  <a:pos x="257" y="1382"/>
                </a:cxn>
                <a:cxn ang="0">
                  <a:pos x="322" y="1359"/>
                </a:cxn>
                <a:cxn ang="0">
                  <a:pos x="387" y="1358"/>
                </a:cxn>
                <a:cxn ang="0">
                  <a:pos x="451" y="1370"/>
                </a:cxn>
                <a:cxn ang="0">
                  <a:pos x="516" y="1330"/>
                </a:cxn>
                <a:cxn ang="0">
                  <a:pos x="580" y="1381"/>
                </a:cxn>
                <a:cxn ang="0">
                  <a:pos x="645" y="1384"/>
                </a:cxn>
                <a:cxn ang="0">
                  <a:pos x="709" y="1381"/>
                </a:cxn>
                <a:cxn ang="0">
                  <a:pos x="774" y="1379"/>
                </a:cxn>
                <a:cxn ang="0">
                  <a:pos x="838" y="1379"/>
                </a:cxn>
                <a:cxn ang="0">
                  <a:pos x="903" y="1381"/>
                </a:cxn>
                <a:cxn ang="0">
                  <a:pos x="967" y="1380"/>
                </a:cxn>
                <a:cxn ang="0">
                  <a:pos x="1032" y="1380"/>
                </a:cxn>
                <a:cxn ang="0">
                  <a:pos x="1097" y="1378"/>
                </a:cxn>
                <a:cxn ang="0">
                  <a:pos x="1161" y="1380"/>
                </a:cxn>
                <a:cxn ang="0">
                  <a:pos x="1226" y="1379"/>
                </a:cxn>
                <a:cxn ang="0">
                  <a:pos x="1290" y="1379"/>
                </a:cxn>
                <a:cxn ang="0">
                  <a:pos x="1355" y="1371"/>
                </a:cxn>
                <a:cxn ang="0">
                  <a:pos x="1419" y="1379"/>
                </a:cxn>
                <a:cxn ang="0">
                  <a:pos x="1484" y="1380"/>
                </a:cxn>
                <a:cxn ang="0">
                  <a:pos x="1548" y="1376"/>
                </a:cxn>
                <a:cxn ang="0">
                  <a:pos x="1613" y="1381"/>
                </a:cxn>
                <a:cxn ang="0">
                  <a:pos x="1679" y="1378"/>
                </a:cxn>
                <a:cxn ang="0">
                  <a:pos x="1743" y="1380"/>
                </a:cxn>
                <a:cxn ang="0">
                  <a:pos x="1808" y="1380"/>
                </a:cxn>
                <a:cxn ang="0">
                  <a:pos x="1872" y="1380"/>
                </a:cxn>
                <a:cxn ang="0">
                  <a:pos x="1937" y="1379"/>
                </a:cxn>
                <a:cxn ang="0">
                  <a:pos x="2001" y="1380"/>
                </a:cxn>
                <a:cxn ang="0">
                  <a:pos x="2066" y="1380"/>
                </a:cxn>
                <a:cxn ang="0">
                  <a:pos x="2131" y="1373"/>
                </a:cxn>
                <a:cxn ang="0">
                  <a:pos x="2195" y="1380"/>
                </a:cxn>
                <a:cxn ang="0">
                  <a:pos x="2260" y="1380"/>
                </a:cxn>
                <a:cxn ang="0">
                  <a:pos x="2324" y="1379"/>
                </a:cxn>
                <a:cxn ang="0">
                  <a:pos x="2389" y="1380"/>
                </a:cxn>
                <a:cxn ang="0">
                  <a:pos x="2453" y="1375"/>
                </a:cxn>
                <a:cxn ang="0">
                  <a:pos x="2518" y="1380"/>
                </a:cxn>
                <a:cxn ang="0">
                  <a:pos x="2582" y="1380"/>
                </a:cxn>
                <a:cxn ang="0">
                  <a:pos x="2647" y="1380"/>
                </a:cxn>
                <a:cxn ang="0">
                  <a:pos x="2711" y="1380"/>
                </a:cxn>
                <a:cxn ang="0">
                  <a:pos x="2776" y="1379"/>
                </a:cxn>
                <a:cxn ang="0">
                  <a:pos x="2841" y="1380"/>
                </a:cxn>
                <a:cxn ang="0">
                  <a:pos x="2905" y="1379"/>
                </a:cxn>
                <a:cxn ang="0">
                  <a:pos x="2970" y="1379"/>
                </a:cxn>
                <a:cxn ang="0">
                  <a:pos x="3034" y="1380"/>
                </a:cxn>
                <a:cxn ang="0">
                  <a:pos x="3099" y="1380"/>
                </a:cxn>
                <a:cxn ang="0">
                  <a:pos x="3163" y="1380"/>
                </a:cxn>
                <a:cxn ang="0">
                  <a:pos x="3228" y="1380"/>
                </a:cxn>
                <a:cxn ang="0">
                  <a:pos x="3292" y="1378"/>
                </a:cxn>
                <a:cxn ang="0">
                  <a:pos x="3358" y="1380"/>
                </a:cxn>
                <a:cxn ang="0">
                  <a:pos x="3423" y="1380"/>
                </a:cxn>
                <a:cxn ang="0">
                  <a:pos x="3487" y="1380"/>
                </a:cxn>
                <a:cxn ang="0">
                  <a:pos x="3552" y="1379"/>
                </a:cxn>
                <a:cxn ang="0">
                  <a:pos x="3616" y="1380"/>
                </a:cxn>
                <a:cxn ang="0">
                  <a:pos x="3681" y="1380"/>
                </a:cxn>
                <a:cxn ang="0">
                  <a:pos x="3745" y="1373"/>
                </a:cxn>
                <a:cxn ang="0">
                  <a:pos x="3810" y="1380"/>
                </a:cxn>
                <a:cxn ang="0">
                  <a:pos x="3874" y="1380"/>
                </a:cxn>
                <a:cxn ang="0">
                  <a:pos x="3939" y="1380"/>
                </a:cxn>
                <a:cxn ang="0">
                  <a:pos x="4004" y="1373"/>
                </a:cxn>
                <a:cxn ang="0">
                  <a:pos x="4068" y="1274"/>
                </a:cxn>
              </a:cxnLst>
              <a:rect l="0" t="0" r="r" b="b"/>
              <a:pathLst>
                <a:path w="4081" h="1620">
                  <a:moveTo>
                    <a:pt x="0" y="1385"/>
                  </a:moveTo>
                  <a:lnTo>
                    <a:pt x="0" y="1385"/>
                  </a:lnTo>
                  <a:lnTo>
                    <a:pt x="2" y="1374"/>
                  </a:lnTo>
                  <a:lnTo>
                    <a:pt x="3" y="1374"/>
                  </a:lnTo>
                  <a:lnTo>
                    <a:pt x="3" y="1374"/>
                  </a:lnTo>
                  <a:lnTo>
                    <a:pt x="4" y="1374"/>
                  </a:lnTo>
                  <a:lnTo>
                    <a:pt x="5" y="1375"/>
                  </a:lnTo>
                  <a:lnTo>
                    <a:pt x="7" y="1375"/>
                  </a:lnTo>
                  <a:lnTo>
                    <a:pt x="7" y="1375"/>
                  </a:lnTo>
                  <a:lnTo>
                    <a:pt x="8" y="1375"/>
                  </a:lnTo>
                  <a:lnTo>
                    <a:pt x="9" y="1374"/>
                  </a:lnTo>
                  <a:lnTo>
                    <a:pt x="10" y="1373"/>
                  </a:lnTo>
                  <a:lnTo>
                    <a:pt x="10" y="1373"/>
                  </a:lnTo>
                  <a:lnTo>
                    <a:pt x="12" y="1374"/>
                  </a:lnTo>
                  <a:lnTo>
                    <a:pt x="13" y="1376"/>
                  </a:lnTo>
                  <a:lnTo>
                    <a:pt x="14" y="1380"/>
                  </a:lnTo>
                  <a:lnTo>
                    <a:pt x="14" y="1382"/>
                  </a:lnTo>
                  <a:lnTo>
                    <a:pt x="15" y="1384"/>
                  </a:lnTo>
                  <a:lnTo>
                    <a:pt x="17" y="1385"/>
                  </a:lnTo>
                  <a:lnTo>
                    <a:pt x="18" y="1386"/>
                  </a:lnTo>
                  <a:lnTo>
                    <a:pt x="18" y="1387"/>
                  </a:lnTo>
                  <a:lnTo>
                    <a:pt x="19" y="1389"/>
                  </a:lnTo>
                  <a:lnTo>
                    <a:pt x="20" y="1387"/>
                  </a:lnTo>
                  <a:lnTo>
                    <a:pt x="22" y="1386"/>
                  </a:lnTo>
                  <a:lnTo>
                    <a:pt x="22" y="1385"/>
                  </a:lnTo>
                  <a:lnTo>
                    <a:pt x="23" y="1384"/>
                  </a:lnTo>
                  <a:lnTo>
                    <a:pt x="24" y="1382"/>
                  </a:lnTo>
                  <a:lnTo>
                    <a:pt x="25" y="1382"/>
                  </a:lnTo>
                  <a:lnTo>
                    <a:pt x="25" y="1382"/>
                  </a:lnTo>
                  <a:lnTo>
                    <a:pt x="27" y="1382"/>
                  </a:lnTo>
                  <a:lnTo>
                    <a:pt x="28" y="1382"/>
                  </a:lnTo>
                  <a:lnTo>
                    <a:pt x="29" y="1382"/>
                  </a:lnTo>
                  <a:lnTo>
                    <a:pt x="29" y="1382"/>
                  </a:lnTo>
                  <a:lnTo>
                    <a:pt x="30" y="1381"/>
                  </a:lnTo>
                  <a:lnTo>
                    <a:pt x="32" y="1381"/>
                  </a:lnTo>
                  <a:lnTo>
                    <a:pt x="33" y="1381"/>
                  </a:lnTo>
                  <a:lnTo>
                    <a:pt x="33" y="1381"/>
                  </a:lnTo>
                  <a:lnTo>
                    <a:pt x="34" y="1381"/>
                  </a:lnTo>
                  <a:lnTo>
                    <a:pt x="35" y="1381"/>
                  </a:lnTo>
                  <a:lnTo>
                    <a:pt x="36" y="1381"/>
                  </a:lnTo>
                  <a:lnTo>
                    <a:pt x="36" y="1381"/>
                  </a:lnTo>
                  <a:lnTo>
                    <a:pt x="38" y="1381"/>
                  </a:lnTo>
                  <a:lnTo>
                    <a:pt x="39" y="1381"/>
                  </a:lnTo>
                  <a:lnTo>
                    <a:pt x="40" y="1381"/>
                  </a:lnTo>
                  <a:lnTo>
                    <a:pt x="40" y="1381"/>
                  </a:lnTo>
                  <a:lnTo>
                    <a:pt x="41" y="1381"/>
                  </a:lnTo>
                  <a:lnTo>
                    <a:pt x="43" y="1380"/>
                  </a:lnTo>
                  <a:lnTo>
                    <a:pt x="44" y="1380"/>
                  </a:lnTo>
                  <a:lnTo>
                    <a:pt x="44" y="1379"/>
                  </a:lnTo>
                  <a:lnTo>
                    <a:pt x="45" y="1379"/>
                  </a:lnTo>
                  <a:lnTo>
                    <a:pt x="46" y="1380"/>
                  </a:lnTo>
                  <a:lnTo>
                    <a:pt x="48" y="1380"/>
                  </a:lnTo>
                  <a:lnTo>
                    <a:pt x="48" y="1381"/>
                  </a:lnTo>
                  <a:lnTo>
                    <a:pt x="49" y="1381"/>
                  </a:lnTo>
                  <a:lnTo>
                    <a:pt x="50" y="1381"/>
                  </a:lnTo>
                  <a:lnTo>
                    <a:pt x="51" y="1381"/>
                  </a:lnTo>
                  <a:lnTo>
                    <a:pt x="51" y="1381"/>
                  </a:lnTo>
                  <a:lnTo>
                    <a:pt x="53" y="1381"/>
                  </a:lnTo>
                  <a:lnTo>
                    <a:pt x="54" y="1381"/>
                  </a:lnTo>
                  <a:lnTo>
                    <a:pt x="55" y="1381"/>
                  </a:lnTo>
                  <a:lnTo>
                    <a:pt x="55" y="1381"/>
                  </a:lnTo>
                  <a:lnTo>
                    <a:pt x="56" y="1381"/>
                  </a:lnTo>
                  <a:lnTo>
                    <a:pt x="58" y="1381"/>
                  </a:lnTo>
                  <a:lnTo>
                    <a:pt x="59" y="1380"/>
                  </a:lnTo>
                  <a:lnTo>
                    <a:pt x="60" y="1380"/>
                  </a:lnTo>
                  <a:lnTo>
                    <a:pt x="60" y="1380"/>
                  </a:lnTo>
                  <a:lnTo>
                    <a:pt x="61" y="1380"/>
                  </a:lnTo>
                  <a:lnTo>
                    <a:pt x="63" y="1380"/>
                  </a:lnTo>
                  <a:lnTo>
                    <a:pt x="64" y="1380"/>
                  </a:lnTo>
                  <a:lnTo>
                    <a:pt x="64" y="1380"/>
                  </a:lnTo>
                  <a:lnTo>
                    <a:pt x="65" y="1381"/>
                  </a:lnTo>
                  <a:lnTo>
                    <a:pt x="66" y="1381"/>
                  </a:lnTo>
                  <a:lnTo>
                    <a:pt x="68" y="1381"/>
                  </a:lnTo>
                  <a:lnTo>
                    <a:pt x="68" y="1381"/>
                  </a:lnTo>
                  <a:lnTo>
                    <a:pt x="69" y="1381"/>
                  </a:lnTo>
                  <a:lnTo>
                    <a:pt x="70" y="1380"/>
                  </a:lnTo>
                  <a:lnTo>
                    <a:pt x="71" y="1380"/>
                  </a:lnTo>
                  <a:lnTo>
                    <a:pt x="71" y="1380"/>
                  </a:lnTo>
                  <a:lnTo>
                    <a:pt x="72" y="1380"/>
                  </a:lnTo>
                  <a:lnTo>
                    <a:pt x="74" y="1379"/>
                  </a:lnTo>
                  <a:lnTo>
                    <a:pt x="75" y="1379"/>
                  </a:lnTo>
                  <a:lnTo>
                    <a:pt x="75" y="1379"/>
                  </a:lnTo>
                  <a:lnTo>
                    <a:pt x="76" y="1380"/>
                  </a:lnTo>
                  <a:lnTo>
                    <a:pt x="77" y="1380"/>
                  </a:lnTo>
                  <a:lnTo>
                    <a:pt x="79" y="1380"/>
                  </a:lnTo>
                  <a:lnTo>
                    <a:pt x="79" y="1380"/>
                  </a:lnTo>
                  <a:lnTo>
                    <a:pt x="80" y="1380"/>
                  </a:lnTo>
                  <a:lnTo>
                    <a:pt x="81" y="1380"/>
                  </a:lnTo>
                  <a:lnTo>
                    <a:pt x="82" y="1380"/>
                  </a:lnTo>
                  <a:lnTo>
                    <a:pt x="82" y="1381"/>
                  </a:lnTo>
                  <a:lnTo>
                    <a:pt x="84" y="1381"/>
                  </a:lnTo>
                  <a:lnTo>
                    <a:pt x="85" y="1382"/>
                  </a:lnTo>
                  <a:lnTo>
                    <a:pt x="86" y="1384"/>
                  </a:lnTo>
                  <a:lnTo>
                    <a:pt x="86" y="1385"/>
                  </a:lnTo>
                  <a:lnTo>
                    <a:pt x="87" y="1385"/>
                  </a:lnTo>
                  <a:lnTo>
                    <a:pt x="89" y="1384"/>
                  </a:lnTo>
                  <a:lnTo>
                    <a:pt x="90" y="1382"/>
                  </a:lnTo>
                  <a:lnTo>
                    <a:pt x="90" y="1381"/>
                  </a:lnTo>
                  <a:lnTo>
                    <a:pt x="91" y="1379"/>
                  </a:lnTo>
                  <a:lnTo>
                    <a:pt x="92" y="1379"/>
                  </a:lnTo>
                  <a:lnTo>
                    <a:pt x="94" y="1379"/>
                  </a:lnTo>
                  <a:lnTo>
                    <a:pt x="94" y="1379"/>
                  </a:lnTo>
                  <a:lnTo>
                    <a:pt x="95" y="1379"/>
                  </a:lnTo>
                  <a:lnTo>
                    <a:pt x="96" y="1379"/>
                  </a:lnTo>
                  <a:lnTo>
                    <a:pt x="97" y="1379"/>
                  </a:lnTo>
                  <a:lnTo>
                    <a:pt x="97" y="1380"/>
                  </a:lnTo>
                  <a:lnTo>
                    <a:pt x="99" y="1380"/>
                  </a:lnTo>
                  <a:lnTo>
                    <a:pt x="100" y="1380"/>
                  </a:lnTo>
                  <a:lnTo>
                    <a:pt x="101" y="1380"/>
                  </a:lnTo>
                  <a:lnTo>
                    <a:pt x="101" y="1380"/>
                  </a:lnTo>
                  <a:lnTo>
                    <a:pt x="102" y="1381"/>
                  </a:lnTo>
                  <a:lnTo>
                    <a:pt x="104" y="1381"/>
                  </a:lnTo>
                  <a:lnTo>
                    <a:pt x="105" y="1381"/>
                  </a:lnTo>
                  <a:lnTo>
                    <a:pt x="105" y="1381"/>
                  </a:lnTo>
                  <a:lnTo>
                    <a:pt x="106" y="1381"/>
                  </a:lnTo>
                  <a:lnTo>
                    <a:pt x="107" y="1381"/>
                  </a:lnTo>
                  <a:lnTo>
                    <a:pt x="108" y="1381"/>
                  </a:lnTo>
                  <a:lnTo>
                    <a:pt x="108" y="1381"/>
                  </a:lnTo>
                  <a:lnTo>
                    <a:pt x="110" y="1380"/>
                  </a:lnTo>
                  <a:lnTo>
                    <a:pt x="111" y="1380"/>
                  </a:lnTo>
                  <a:lnTo>
                    <a:pt x="112" y="1380"/>
                  </a:lnTo>
                  <a:lnTo>
                    <a:pt x="113" y="1380"/>
                  </a:lnTo>
                  <a:lnTo>
                    <a:pt x="113" y="1381"/>
                  </a:lnTo>
                  <a:lnTo>
                    <a:pt x="115" y="1381"/>
                  </a:lnTo>
                  <a:lnTo>
                    <a:pt x="116" y="1382"/>
                  </a:lnTo>
                  <a:lnTo>
                    <a:pt x="117" y="1382"/>
                  </a:lnTo>
                  <a:lnTo>
                    <a:pt x="117" y="1382"/>
                  </a:lnTo>
                  <a:lnTo>
                    <a:pt x="118" y="1382"/>
                  </a:lnTo>
                  <a:lnTo>
                    <a:pt x="120" y="1382"/>
                  </a:lnTo>
                  <a:lnTo>
                    <a:pt x="121" y="1381"/>
                  </a:lnTo>
                  <a:lnTo>
                    <a:pt x="121" y="1381"/>
                  </a:lnTo>
                  <a:lnTo>
                    <a:pt x="122" y="1381"/>
                  </a:lnTo>
                  <a:lnTo>
                    <a:pt x="123" y="1381"/>
                  </a:lnTo>
                  <a:lnTo>
                    <a:pt x="125" y="1381"/>
                  </a:lnTo>
                  <a:lnTo>
                    <a:pt x="125" y="1381"/>
                  </a:lnTo>
                  <a:lnTo>
                    <a:pt x="126" y="1381"/>
                  </a:lnTo>
                  <a:lnTo>
                    <a:pt x="127" y="1381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30" y="1380"/>
                  </a:lnTo>
                  <a:lnTo>
                    <a:pt x="131" y="1380"/>
                  </a:lnTo>
                  <a:lnTo>
                    <a:pt x="132" y="1380"/>
                  </a:lnTo>
                  <a:lnTo>
                    <a:pt x="132" y="1380"/>
                  </a:lnTo>
                  <a:lnTo>
                    <a:pt x="133" y="1380"/>
                  </a:lnTo>
                  <a:lnTo>
                    <a:pt x="135" y="1380"/>
                  </a:lnTo>
                  <a:lnTo>
                    <a:pt x="136" y="1380"/>
                  </a:lnTo>
                  <a:lnTo>
                    <a:pt x="136" y="1380"/>
                  </a:lnTo>
                  <a:lnTo>
                    <a:pt x="137" y="1380"/>
                  </a:lnTo>
                  <a:lnTo>
                    <a:pt x="138" y="1380"/>
                  </a:lnTo>
                  <a:lnTo>
                    <a:pt x="140" y="1380"/>
                  </a:lnTo>
                  <a:lnTo>
                    <a:pt x="140" y="1380"/>
                  </a:lnTo>
                  <a:lnTo>
                    <a:pt x="141" y="1380"/>
                  </a:lnTo>
                  <a:lnTo>
                    <a:pt x="142" y="1380"/>
                  </a:lnTo>
                  <a:lnTo>
                    <a:pt x="143" y="1380"/>
                  </a:lnTo>
                  <a:lnTo>
                    <a:pt x="143" y="1379"/>
                  </a:lnTo>
                  <a:lnTo>
                    <a:pt x="144" y="1378"/>
                  </a:lnTo>
                  <a:lnTo>
                    <a:pt x="146" y="1374"/>
                  </a:lnTo>
                  <a:lnTo>
                    <a:pt x="147" y="1370"/>
                  </a:lnTo>
                  <a:lnTo>
                    <a:pt x="147" y="1365"/>
                  </a:lnTo>
                  <a:lnTo>
                    <a:pt x="148" y="1359"/>
                  </a:lnTo>
                  <a:lnTo>
                    <a:pt x="149" y="1353"/>
                  </a:lnTo>
                  <a:lnTo>
                    <a:pt x="151" y="1345"/>
                  </a:lnTo>
                  <a:lnTo>
                    <a:pt x="151" y="1338"/>
                  </a:lnTo>
                  <a:lnTo>
                    <a:pt x="152" y="1329"/>
                  </a:lnTo>
                  <a:lnTo>
                    <a:pt x="153" y="1319"/>
                  </a:lnTo>
                  <a:lnTo>
                    <a:pt x="154" y="1308"/>
                  </a:lnTo>
                  <a:lnTo>
                    <a:pt x="154" y="1296"/>
                  </a:lnTo>
                  <a:lnTo>
                    <a:pt x="156" y="1282"/>
                  </a:lnTo>
                  <a:lnTo>
                    <a:pt x="157" y="1268"/>
                  </a:lnTo>
                  <a:lnTo>
                    <a:pt x="158" y="1253"/>
                  </a:lnTo>
                  <a:lnTo>
                    <a:pt x="158" y="1237"/>
                  </a:lnTo>
                  <a:lnTo>
                    <a:pt x="159" y="1221"/>
                  </a:lnTo>
                  <a:lnTo>
                    <a:pt x="161" y="1202"/>
                  </a:lnTo>
                  <a:lnTo>
                    <a:pt x="162" y="1184"/>
                  </a:lnTo>
                  <a:lnTo>
                    <a:pt x="162" y="1164"/>
                  </a:lnTo>
                  <a:lnTo>
                    <a:pt x="163" y="1143"/>
                  </a:lnTo>
                  <a:lnTo>
                    <a:pt x="164" y="1122"/>
                  </a:lnTo>
                  <a:lnTo>
                    <a:pt x="166" y="1099"/>
                  </a:lnTo>
                  <a:lnTo>
                    <a:pt x="166" y="1077"/>
                  </a:lnTo>
                  <a:lnTo>
                    <a:pt x="167" y="1056"/>
                  </a:lnTo>
                  <a:lnTo>
                    <a:pt x="168" y="1034"/>
                  </a:lnTo>
                  <a:lnTo>
                    <a:pt x="169" y="1012"/>
                  </a:lnTo>
                  <a:lnTo>
                    <a:pt x="171" y="990"/>
                  </a:lnTo>
                  <a:lnTo>
                    <a:pt x="171" y="969"/>
                  </a:lnTo>
                  <a:lnTo>
                    <a:pt x="172" y="947"/>
                  </a:lnTo>
                  <a:lnTo>
                    <a:pt x="173" y="924"/>
                  </a:lnTo>
                  <a:lnTo>
                    <a:pt x="174" y="908"/>
                  </a:lnTo>
                  <a:lnTo>
                    <a:pt x="174" y="916"/>
                  </a:lnTo>
                  <a:lnTo>
                    <a:pt x="176" y="979"/>
                  </a:lnTo>
                  <a:lnTo>
                    <a:pt x="177" y="1113"/>
                  </a:lnTo>
                  <a:lnTo>
                    <a:pt x="178" y="1291"/>
                  </a:lnTo>
                  <a:lnTo>
                    <a:pt x="178" y="1459"/>
                  </a:lnTo>
                  <a:lnTo>
                    <a:pt x="179" y="1571"/>
                  </a:lnTo>
                  <a:lnTo>
                    <a:pt x="180" y="1618"/>
                  </a:lnTo>
                  <a:lnTo>
                    <a:pt x="182" y="1620"/>
                  </a:lnTo>
                  <a:lnTo>
                    <a:pt x="182" y="1596"/>
                  </a:lnTo>
                  <a:lnTo>
                    <a:pt x="183" y="1564"/>
                  </a:lnTo>
                  <a:lnTo>
                    <a:pt x="184" y="1524"/>
                  </a:lnTo>
                  <a:lnTo>
                    <a:pt x="185" y="1433"/>
                  </a:lnTo>
                  <a:lnTo>
                    <a:pt x="185" y="1240"/>
                  </a:lnTo>
                  <a:lnTo>
                    <a:pt x="187" y="914"/>
                  </a:lnTo>
                  <a:lnTo>
                    <a:pt x="188" y="490"/>
                  </a:lnTo>
                  <a:lnTo>
                    <a:pt x="189" y="112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77"/>
                  </a:lnTo>
                  <a:lnTo>
                    <a:pt x="193" y="266"/>
                  </a:lnTo>
                  <a:lnTo>
                    <a:pt x="193" y="421"/>
                  </a:lnTo>
                  <a:lnTo>
                    <a:pt x="194" y="533"/>
                  </a:lnTo>
                  <a:lnTo>
                    <a:pt x="195" y="610"/>
                  </a:lnTo>
                  <a:lnTo>
                    <a:pt x="197" y="666"/>
                  </a:lnTo>
                  <a:lnTo>
                    <a:pt x="197" y="709"/>
                  </a:lnTo>
                  <a:lnTo>
                    <a:pt x="198" y="745"/>
                  </a:lnTo>
                  <a:lnTo>
                    <a:pt x="199" y="777"/>
                  </a:lnTo>
                  <a:lnTo>
                    <a:pt x="200" y="805"/>
                  </a:lnTo>
                  <a:lnTo>
                    <a:pt x="200" y="831"/>
                  </a:lnTo>
                  <a:lnTo>
                    <a:pt x="202" y="856"/>
                  </a:lnTo>
                  <a:lnTo>
                    <a:pt x="203" y="881"/>
                  </a:lnTo>
                  <a:lnTo>
                    <a:pt x="204" y="903"/>
                  </a:lnTo>
                  <a:lnTo>
                    <a:pt x="204" y="924"/>
                  </a:lnTo>
                  <a:lnTo>
                    <a:pt x="205" y="944"/>
                  </a:lnTo>
                  <a:lnTo>
                    <a:pt x="207" y="963"/>
                  </a:lnTo>
                  <a:lnTo>
                    <a:pt x="208" y="981"/>
                  </a:lnTo>
                  <a:lnTo>
                    <a:pt x="208" y="999"/>
                  </a:lnTo>
                  <a:lnTo>
                    <a:pt x="209" y="1017"/>
                  </a:lnTo>
                  <a:lnTo>
                    <a:pt x="210" y="1037"/>
                  </a:lnTo>
                  <a:lnTo>
                    <a:pt x="211" y="1057"/>
                  </a:lnTo>
                  <a:lnTo>
                    <a:pt x="211" y="1078"/>
                  </a:lnTo>
                  <a:lnTo>
                    <a:pt x="213" y="1099"/>
                  </a:lnTo>
                  <a:lnTo>
                    <a:pt x="214" y="1120"/>
                  </a:lnTo>
                  <a:lnTo>
                    <a:pt x="215" y="1140"/>
                  </a:lnTo>
                  <a:lnTo>
                    <a:pt x="215" y="1160"/>
                  </a:lnTo>
                  <a:lnTo>
                    <a:pt x="216" y="1184"/>
                  </a:lnTo>
                  <a:lnTo>
                    <a:pt x="218" y="1201"/>
                  </a:lnTo>
                  <a:lnTo>
                    <a:pt x="219" y="1217"/>
                  </a:lnTo>
                  <a:lnTo>
                    <a:pt x="219" y="1232"/>
                  </a:lnTo>
                  <a:lnTo>
                    <a:pt x="220" y="1247"/>
                  </a:lnTo>
                  <a:lnTo>
                    <a:pt x="221" y="1261"/>
                  </a:lnTo>
                  <a:lnTo>
                    <a:pt x="223" y="1276"/>
                  </a:lnTo>
                  <a:lnTo>
                    <a:pt x="223" y="1288"/>
                  </a:lnTo>
                  <a:lnTo>
                    <a:pt x="224" y="1301"/>
                  </a:lnTo>
                  <a:lnTo>
                    <a:pt x="225" y="1312"/>
                  </a:lnTo>
                  <a:lnTo>
                    <a:pt x="226" y="1322"/>
                  </a:lnTo>
                  <a:lnTo>
                    <a:pt x="228" y="1330"/>
                  </a:lnTo>
                  <a:lnTo>
                    <a:pt x="228" y="1339"/>
                  </a:lnTo>
                  <a:lnTo>
                    <a:pt x="229" y="1348"/>
                  </a:lnTo>
                  <a:lnTo>
                    <a:pt x="230" y="1355"/>
                  </a:lnTo>
                  <a:lnTo>
                    <a:pt x="231" y="1360"/>
                  </a:lnTo>
                  <a:lnTo>
                    <a:pt x="231" y="1365"/>
                  </a:lnTo>
                  <a:lnTo>
                    <a:pt x="233" y="1365"/>
                  </a:lnTo>
                  <a:lnTo>
                    <a:pt x="234" y="1363"/>
                  </a:lnTo>
                  <a:lnTo>
                    <a:pt x="235" y="1359"/>
                  </a:lnTo>
                  <a:lnTo>
                    <a:pt x="235" y="1355"/>
                  </a:lnTo>
                  <a:lnTo>
                    <a:pt x="236" y="1354"/>
                  </a:lnTo>
                  <a:lnTo>
                    <a:pt x="238" y="1355"/>
                  </a:lnTo>
                  <a:lnTo>
                    <a:pt x="239" y="1359"/>
                  </a:lnTo>
                  <a:lnTo>
                    <a:pt x="239" y="1361"/>
                  </a:lnTo>
                  <a:lnTo>
                    <a:pt x="240" y="1365"/>
                  </a:lnTo>
                  <a:lnTo>
                    <a:pt x="241" y="1369"/>
                  </a:lnTo>
                  <a:lnTo>
                    <a:pt x="243" y="1373"/>
                  </a:lnTo>
                  <a:lnTo>
                    <a:pt x="243" y="1376"/>
                  </a:lnTo>
                  <a:lnTo>
                    <a:pt x="244" y="1379"/>
                  </a:lnTo>
                  <a:lnTo>
                    <a:pt x="245" y="1380"/>
                  </a:lnTo>
                  <a:lnTo>
                    <a:pt x="246" y="1380"/>
                  </a:lnTo>
                  <a:lnTo>
                    <a:pt x="246" y="1380"/>
                  </a:lnTo>
                  <a:lnTo>
                    <a:pt x="247" y="1380"/>
                  </a:lnTo>
                  <a:lnTo>
                    <a:pt x="249" y="1380"/>
                  </a:lnTo>
                  <a:lnTo>
                    <a:pt x="250" y="1379"/>
                  </a:lnTo>
                  <a:lnTo>
                    <a:pt x="250" y="1379"/>
                  </a:lnTo>
                  <a:lnTo>
                    <a:pt x="251" y="1380"/>
                  </a:lnTo>
                  <a:lnTo>
                    <a:pt x="252" y="1382"/>
                  </a:lnTo>
                  <a:lnTo>
                    <a:pt x="254" y="1385"/>
                  </a:lnTo>
                  <a:lnTo>
                    <a:pt x="254" y="1386"/>
                  </a:lnTo>
                  <a:lnTo>
                    <a:pt x="255" y="1385"/>
                  </a:lnTo>
                  <a:lnTo>
                    <a:pt x="256" y="1384"/>
                  </a:lnTo>
                  <a:lnTo>
                    <a:pt x="257" y="1382"/>
                  </a:lnTo>
                  <a:lnTo>
                    <a:pt x="257" y="1381"/>
                  </a:lnTo>
                  <a:lnTo>
                    <a:pt x="259" y="1380"/>
                  </a:lnTo>
                  <a:lnTo>
                    <a:pt x="260" y="1379"/>
                  </a:lnTo>
                  <a:lnTo>
                    <a:pt x="261" y="1378"/>
                  </a:lnTo>
                  <a:lnTo>
                    <a:pt x="261" y="1378"/>
                  </a:lnTo>
                  <a:lnTo>
                    <a:pt x="262" y="1378"/>
                  </a:lnTo>
                  <a:lnTo>
                    <a:pt x="264" y="1379"/>
                  </a:lnTo>
                  <a:lnTo>
                    <a:pt x="265" y="1379"/>
                  </a:lnTo>
                  <a:lnTo>
                    <a:pt x="265" y="1379"/>
                  </a:lnTo>
                  <a:lnTo>
                    <a:pt x="266" y="1379"/>
                  </a:lnTo>
                  <a:lnTo>
                    <a:pt x="267" y="1379"/>
                  </a:lnTo>
                  <a:lnTo>
                    <a:pt x="269" y="1379"/>
                  </a:lnTo>
                  <a:lnTo>
                    <a:pt x="269" y="1379"/>
                  </a:lnTo>
                  <a:lnTo>
                    <a:pt x="270" y="1378"/>
                  </a:lnTo>
                  <a:lnTo>
                    <a:pt x="271" y="1378"/>
                  </a:lnTo>
                  <a:lnTo>
                    <a:pt x="272" y="1378"/>
                  </a:lnTo>
                  <a:lnTo>
                    <a:pt x="272" y="1378"/>
                  </a:lnTo>
                  <a:lnTo>
                    <a:pt x="274" y="1378"/>
                  </a:lnTo>
                  <a:lnTo>
                    <a:pt x="275" y="1376"/>
                  </a:lnTo>
                  <a:lnTo>
                    <a:pt x="276" y="1373"/>
                  </a:lnTo>
                  <a:lnTo>
                    <a:pt x="276" y="1369"/>
                  </a:lnTo>
                  <a:lnTo>
                    <a:pt x="277" y="1363"/>
                  </a:lnTo>
                  <a:lnTo>
                    <a:pt x="279" y="1359"/>
                  </a:lnTo>
                  <a:lnTo>
                    <a:pt x="280" y="1359"/>
                  </a:lnTo>
                  <a:lnTo>
                    <a:pt x="281" y="1363"/>
                  </a:lnTo>
                  <a:lnTo>
                    <a:pt x="281" y="1366"/>
                  </a:lnTo>
                  <a:lnTo>
                    <a:pt x="282" y="1370"/>
                  </a:lnTo>
                  <a:lnTo>
                    <a:pt x="283" y="1370"/>
                  </a:lnTo>
                  <a:lnTo>
                    <a:pt x="285" y="1369"/>
                  </a:lnTo>
                  <a:lnTo>
                    <a:pt x="285" y="1366"/>
                  </a:lnTo>
                  <a:lnTo>
                    <a:pt x="286" y="1365"/>
                  </a:lnTo>
                  <a:lnTo>
                    <a:pt x="287" y="1364"/>
                  </a:lnTo>
                  <a:lnTo>
                    <a:pt x="288" y="1364"/>
                  </a:lnTo>
                  <a:lnTo>
                    <a:pt x="288" y="1364"/>
                  </a:lnTo>
                  <a:lnTo>
                    <a:pt x="290" y="1365"/>
                  </a:lnTo>
                  <a:lnTo>
                    <a:pt x="291" y="1366"/>
                  </a:lnTo>
                  <a:lnTo>
                    <a:pt x="292" y="1366"/>
                  </a:lnTo>
                  <a:lnTo>
                    <a:pt x="292" y="1364"/>
                  </a:lnTo>
                  <a:lnTo>
                    <a:pt x="293" y="1361"/>
                  </a:lnTo>
                  <a:lnTo>
                    <a:pt x="295" y="1360"/>
                  </a:lnTo>
                  <a:lnTo>
                    <a:pt x="296" y="1363"/>
                  </a:lnTo>
                  <a:lnTo>
                    <a:pt x="296" y="1374"/>
                  </a:lnTo>
                  <a:lnTo>
                    <a:pt x="297" y="1389"/>
                  </a:lnTo>
                  <a:lnTo>
                    <a:pt x="298" y="1397"/>
                  </a:lnTo>
                  <a:lnTo>
                    <a:pt x="300" y="1392"/>
                  </a:lnTo>
                  <a:lnTo>
                    <a:pt x="300" y="1378"/>
                  </a:lnTo>
                  <a:lnTo>
                    <a:pt x="301" y="1361"/>
                  </a:lnTo>
                  <a:lnTo>
                    <a:pt x="302" y="1354"/>
                  </a:lnTo>
                  <a:lnTo>
                    <a:pt x="303" y="1355"/>
                  </a:lnTo>
                  <a:lnTo>
                    <a:pt x="303" y="1360"/>
                  </a:lnTo>
                  <a:lnTo>
                    <a:pt x="305" y="1363"/>
                  </a:lnTo>
                  <a:lnTo>
                    <a:pt x="306" y="1361"/>
                  </a:lnTo>
                  <a:lnTo>
                    <a:pt x="307" y="1359"/>
                  </a:lnTo>
                  <a:lnTo>
                    <a:pt x="307" y="1356"/>
                  </a:lnTo>
                  <a:lnTo>
                    <a:pt x="308" y="1354"/>
                  </a:lnTo>
                  <a:lnTo>
                    <a:pt x="310" y="1351"/>
                  </a:lnTo>
                  <a:lnTo>
                    <a:pt x="311" y="1350"/>
                  </a:lnTo>
                  <a:lnTo>
                    <a:pt x="311" y="1349"/>
                  </a:lnTo>
                  <a:lnTo>
                    <a:pt x="312" y="1348"/>
                  </a:lnTo>
                  <a:lnTo>
                    <a:pt x="313" y="1346"/>
                  </a:lnTo>
                  <a:lnTo>
                    <a:pt x="315" y="1346"/>
                  </a:lnTo>
                  <a:lnTo>
                    <a:pt x="315" y="1346"/>
                  </a:lnTo>
                  <a:lnTo>
                    <a:pt x="316" y="1348"/>
                  </a:lnTo>
                  <a:lnTo>
                    <a:pt x="317" y="1348"/>
                  </a:lnTo>
                  <a:lnTo>
                    <a:pt x="318" y="1349"/>
                  </a:lnTo>
                  <a:lnTo>
                    <a:pt x="318" y="1351"/>
                  </a:lnTo>
                  <a:lnTo>
                    <a:pt x="319" y="1354"/>
                  </a:lnTo>
                  <a:lnTo>
                    <a:pt x="321" y="1356"/>
                  </a:lnTo>
                  <a:lnTo>
                    <a:pt x="322" y="1359"/>
                  </a:lnTo>
                  <a:lnTo>
                    <a:pt x="322" y="1361"/>
                  </a:lnTo>
                  <a:lnTo>
                    <a:pt x="323" y="1364"/>
                  </a:lnTo>
                  <a:lnTo>
                    <a:pt x="324" y="1366"/>
                  </a:lnTo>
                  <a:lnTo>
                    <a:pt x="326" y="1368"/>
                  </a:lnTo>
                  <a:lnTo>
                    <a:pt x="326" y="1368"/>
                  </a:lnTo>
                  <a:lnTo>
                    <a:pt x="327" y="1368"/>
                  </a:lnTo>
                  <a:lnTo>
                    <a:pt x="328" y="1364"/>
                  </a:lnTo>
                  <a:lnTo>
                    <a:pt x="329" y="1358"/>
                  </a:lnTo>
                  <a:lnTo>
                    <a:pt x="329" y="1344"/>
                  </a:lnTo>
                  <a:lnTo>
                    <a:pt x="331" y="1319"/>
                  </a:lnTo>
                  <a:lnTo>
                    <a:pt x="332" y="1284"/>
                  </a:lnTo>
                  <a:lnTo>
                    <a:pt x="333" y="1257"/>
                  </a:lnTo>
                  <a:lnTo>
                    <a:pt x="333" y="1257"/>
                  </a:lnTo>
                  <a:lnTo>
                    <a:pt x="334" y="1287"/>
                  </a:lnTo>
                  <a:lnTo>
                    <a:pt x="336" y="1329"/>
                  </a:lnTo>
                  <a:lnTo>
                    <a:pt x="337" y="1361"/>
                  </a:lnTo>
                  <a:lnTo>
                    <a:pt x="338" y="1379"/>
                  </a:lnTo>
                  <a:lnTo>
                    <a:pt x="338" y="1385"/>
                  </a:lnTo>
                  <a:lnTo>
                    <a:pt x="339" y="1386"/>
                  </a:lnTo>
                  <a:lnTo>
                    <a:pt x="341" y="1385"/>
                  </a:lnTo>
                  <a:lnTo>
                    <a:pt x="342" y="1384"/>
                  </a:lnTo>
                  <a:lnTo>
                    <a:pt x="342" y="1381"/>
                  </a:lnTo>
                  <a:lnTo>
                    <a:pt x="343" y="1379"/>
                  </a:lnTo>
                  <a:lnTo>
                    <a:pt x="344" y="1376"/>
                  </a:lnTo>
                  <a:lnTo>
                    <a:pt x="346" y="1375"/>
                  </a:lnTo>
                  <a:lnTo>
                    <a:pt x="346" y="1373"/>
                  </a:lnTo>
                  <a:lnTo>
                    <a:pt x="347" y="1371"/>
                  </a:lnTo>
                  <a:lnTo>
                    <a:pt x="348" y="1369"/>
                  </a:lnTo>
                  <a:lnTo>
                    <a:pt x="349" y="1366"/>
                  </a:lnTo>
                  <a:lnTo>
                    <a:pt x="349" y="1365"/>
                  </a:lnTo>
                  <a:lnTo>
                    <a:pt x="351" y="1363"/>
                  </a:lnTo>
                  <a:lnTo>
                    <a:pt x="352" y="1363"/>
                  </a:lnTo>
                  <a:lnTo>
                    <a:pt x="353" y="1363"/>
                  </a:lnTo>
                  <a:lnTo>
                    <a:pt x="353" y="1364"/>
                  </a:lnTo>
                  <a:lnTo>
                    <a:pt x="354" y="1365"/>
                  </a:lnTo>
                  <a:lnTo>
                    <a:pt x="355" y="1368"/>
                  </a:lnTo>
                  <a:lnTo>
                    <a:pt x="357" y="1370"/>
                  </a:lnTo>
                  <a:lnTo>
                    <a:pt x="357" y="1370"/>
                  </a:lnTo>
                  <a:lnTo>
                    <a:pt x="358" y="1366"/>
                  </a:lnTo>
                  <a:lnTo>
                    <a:pt x="359" y="1356"/>
                  </a:lnTo>
                  <a:lnTo>
                    <a:pt x="360" y="1335"/>
                  </a:lnTo>
                  <a:lnTo>
                    <a:pt x="360" y="1298"/>
                  </a:lnTo>
                  <a:lnTo>
                    <a:pt x="362" y="1247"/>
                  </a:lnTo>
                  <a:lnTo>
                    <a:pt x="363" y="1184"/>
                  </a:lnTo>
                  <a:lnTo>
                    <a:pt x="364" y="1123"/>
                  </a:lnTo>
                  <a:lnTo>
                    <a:pt x="364" y="1086"/>
                  </a:lnTo>
                  <a:lnTo>
                    <a:pt x="365" y="1081"/>
                  </a:lnTo>
                  <a:lnTo>
                    <a:pt x="367" y="1109"/>
                  </a:lnTo>
                  <a:lnTo>
                    <a:pt x="368" y="1158"/>
                  </a:lnTo>
                  <a:lnTo>
                    <a:pt x="368" y="1210"/>
                  </a:lnTo>
                  <a:lnTo>
                    <a:pt x="369" y="1255"/>
                  </a:lnTo>
                  <a:lnTo>
                    <a:pt x="370" y="1287"/>
                  </a:lnTo>
                  <a:lnTo>
                    <a:pt x="372" y="1308"/>
                  </a:lnTo>
                  <a:lnTo>
                    <a:pt x="372" y="1322"/>
                  </a:lnTo>
                  <a:lnTo>
                    <a:pt x="373" y="1329"/>
                  </a:lnTo>
                  <a:lnTo>
                    <a:pt x="374" y="1335"/>
                  </a:lnTo>
                  <a:lnTo>
                    <a:pt x="375" y="1340"/>
                  </a:lnTo>
                  <a:lnTo>
                    <a:pt x="375" y="1345"/>
                  </a:lnTo>
                  <a:lnTo>
                    <a:pt x="377" y="1350"/>
                  </a:lnTo>
                  <a:lnTo>
                    <a:pt x="378" y="1354"/>
                  </a:lnTo>
                  <a:lnTo>
                    <a:pt x="379" y="1354"/>
                  </a:lnTo>
                  <a:lnTo>
                    <a:pt x="379" y="1351"/>
                  </a:lnTo>
                  <a:lnTo>
                    <a:pt x="380" y="1345"/>
                  </a:lnTo>
                  <a:lnTo>
                    <a:pt x="382" y="1339"/>
                  </a:lnTo>
                  <a:lnTo>
                    <a:pt x="383" y="1339"/>
                  </a:lnTo>
                  <a:lnTo>
                    <a:pt x="383" y="1345"/>
                  </a:lnTo>
                  <a:lnTo>
                    <a:pt x="384" y="1354"/>
                  </a:lnTo>
                  <a:lnTo>
                    <a:pt x="385" y="1360"/>
                  </a:lnTo>
                  <a:lnTo>
                    <a:pt x="387" y="1358"/>
                  </a:lnTo>
                  <a:lnTo>
                    <a:pt x="387" y="1345"/>
                  </a:lnTo>
                  <a:lnTo>
                    <a:pt x="388" y="1329"/>
                  </a:lnTo>
                  <a:lnTo>
                    <a:pt x="389" y="1315"/>
                  </a:lnTo>
                  <a:lnTo>
                    <a:pt x="390" y="1318"/>
                  </a:lnTo>
                  <a:lnTo>
                    <a:pt x="390" y="1334"/>
                  </a:lnTo>
                  <a:lnTo>
                    <a:pt x="391" y="1355"/>
                  </a:lnTo>
                  <a:lnTo>
                    <a:pt x="393" y="1370"/>
                  </a:lnTo>
                  <a:lnTo>
                    <a:pt x="394" y="1376"/>
                  </a:lnTo>
                  <a:lnTo>
                    <a:pt x="395" y="1379"/>
                  </a:lnTo>
                  <a:lnTo>
                    <a:pt x="395" y="1380"/>
                  </a:lnTo>
                  <a:lnTo>
                    <a:pt x="396" y="1380"/>
                  </a:lnTo>
                  <a:lnTo>
                    <a:pt x="398" y="1380"/>
                  </a:lnTo>
                  <a:lnTo>
                    <a:pt x="399" y="1380"/>
                  </a:lnTo>
                  <a:lnTo>
                    <a:pt x="399" y="1379"/>
                  </a:lnTo>
                  <a:lnTo>
                    <a:pt x="400" y="1379"/>
                  </a:lnTo>
                  <a:lnTo>
                    <a:pt x="401" y="1378"/>
                  </a:lnTo>
                  <a:lnTo>
                    <a:pt x="403" y="1378"/>
                  </a:lnTo>
                  <a:lnTo>
                    <a:pt x="403" y="1378"/>
                  </a:lnTo>
                  <a:lnTo>
                    <a:pt x="404" y="1376"/>
                  </a:lnTo>
                  <a:lnTo>
                    <a:pt x="405" y="1376"/>
                  </a:lnTo>
                  <a:lnTo>
                    <a:pt x="406" y="1375"/>
                  </a:lnTo>
                  <a:lnTo>
                    <a:pt x="406" y="1374"/>
                  </a:lnTo>
                  <a:lnTo>
                    <a:pt x="408" y="1373"/>
                  </a:lnTo>
                  <a:lnTo>
                    <a:pt x="409" y="1371"/>
                  </a:lnTo>
                  <a:lnTo>
                    <a:pt x="410" y="1370"/>
                  </a:lnTo>
                  <a:lnTo>
                    <a:pt x="410" y="1369"/>
                  </a:lnTo>
                  <a:lnTo>
                    <a:pt x="411" y="1366"/>
                  </a:lnTo>
                  <a:lnTo>
                    <a:pt x="413" y="1365"/>
                  </a:lnTo>
                  <a:lnTo>
                    <a:pt x="414" y="1364"/>
                  </a:lnTo>
                  <a:lnTo>
                    <a:pt x="414" y="1363"/>
                  </a:lnTo>
                  <a:lnTo>
                    <a:pt x="415" y="1360"/>
                  </a:lnTo>
                  <a:lnTo>
                    <a:pt x="416" y="1359"/>
                  </a:lnTo>
                  <a:lnTo>
                    <a:pt x="418" y="1356"/>
                  </a:lnTo>
                  <a:lnTo>
                    <a:pt x="418" y="1355"/>
                  </a:lnTo>
                  <a:lnTo>
                    <a:pt x="419" y="1353"/>
                  </a:lnTo>
                  <a:lnTo>
                    <a:pt x="420" y="1350"/>
                  </a:lnTo>
                  <a:lnTo>
                    <a:pt x="421" y="1348"/>
                  </a:lnTo>
                  <a:lnTo>
                    <a:pt x="421" y="1346"/>
                  </a:lnTo>
                  <a:lnTo>
                    <a:pt x="423" y="1345"/>
                  </a:lnTo>
                  <a:lnTo>
                    <a:pt x="424" y="1346"/>
                  </a:lnTo>
                  <a:lnTo>
                    <a:pt x="425" y="1345"/>
                  </a:lnTo>
                  <a:lnTo>
                    <a:pt x="425" y="1341"/>
                  </a:lnTo>
                  <a:lnTo>
                    <a:pt x="426" y="1333"/>
                  </a:lnTo>
                  <a:lnTo>
                    <a:pt x="427" y="1317"/>
                  </a:lnTo>
                  <a:lnTo>
                    <a:pt x="429" y="1298"/>
                  </a:lnTo>
                  <a:lnTo>
                    <a:pt x="429" y="1277"/>
                  </a:lnTo>
                  <a:lnTo>
                    <a:pt x="430" y="1258"/>
                  </a:lnTo>
                  <a:lnTo>
                    <a:pt x="431" y="1251"/>
                  </a:lnTo>
                  <a:lnTo>
                    <a:pt x="432" y="1265"/>
                  </a:lnTo>
                  <a:lnTo>
                    <a:pt x="432" y="1298"/>
                  </a:lnTo>
                  <a:lnTo>
                    <a:pt x="434" y="1338"/>
                  </a:lnTo>
                  <a:lnTo>
                    <a:pt x="435" y="1369"/>
                  </a:lnTo>
                  <a:lnTo>
                    <a:pt x="436" y="1385"/>
                  </a:lnTo>
                  <a:lnTo>
                    <a:pt x="436" y="1390"/>
                  </a:lnTo>
                  <a:lnTo>
                    <a:pt x="437" y="1391"/>
                  </a:lnTo>
                  <a:lnTo>
                    <a:pt x="439" y="1391"/>
                  </a:lnTo>
                  <a:lnTo>
                    <a:pt x="440" y="1390"/>
                  </a:lnTo>
                  <a:lnTo>
                    <a:pt x="440" y="1387"/>
                  </a:lnTo>
                  <a:lnTo>
                    <a:pt x="441" y="1385"/>
                  </a:lnTo>
                  <a:lnTo>
                    <a:pt x="442" y="1382"/>
                  </a:lnTo>
                  <a:lnTo>
                    <a:pt x="444" y="1380"/>
                  </a:lnTo>
                  <a:lnTo>
                    <a:pt x="444" y="1376"/>
                  </a:lnTo>
                  <a:lnTo>
                    <a:pt x="445" y="1374"/>
                  </a:lnTo>
                  <a:lnTo>
                    <a:pt x="446" y="1373"/>
                  </a:lnTo>
                  <a:lnTo>
                    <a:pt x="447" y="1371"/>
                  </a:lnTo>
                  <a:lnTo>
                    <a:pt x="449" y="1370"/>
                  </a:lnTo>
                  <a:lnTo>
                    <a:pt x="449" y="1370"/>
                  </a:lnTo>
                  <a:lnTo>
                    <a:pt x="450" y="1370"/>
                  </a:lnTo>
                  <a:lnTo>
                    <a:pt x="451" y="1370"/>
                  </a:lnTo>
                  <a:lnTo>
                    <a:pt x="452" y="1370"/>
                  </a:lnTo>
                  <a:lnTo>
                    <a:pt x="452" y="1370"/>
                  </a:lnTo>
                  <a:lnTo>
                    <a:pt x="454" y="1370"/>
                  </a:lnTo>
                  <a:lnTo>
                    <a:pt x="455" y="1370"/>
                  </a:lnTo>
                  <a:lnTo>
                    <a:pt x="456" y="1370"/>
                  </a:lnTo>
                  <a:lnTo>
                    <a:pt x="456" y="1369"/>
                  </a:lnTo>
                  <a:lnTo>
                    <a:pt x="457" y="1368"/>
                  </a:lnTo>
                  <a:lnTo>
                    <a:pt x="459" y="1366"/>
                  </a:lnTo>
                  <a:lnTo>
                    <a:pt x="460" y="1365"/>
                  </a:lnTo>
                  <a:lnTo>
                    <a:pt x="460" y="1363"/>
                  </a:lnTo>
                  <a:lnTo>
                    <a:pt x="461" y="1360"/>
                  </a:lnTo>
                  <a:lnTo>
                    <a:pt x="462" y="1358"/>
                  </a:lnTo>
                  <a:lnTo>
                    <a:pt x="463" y="1355"/>
                  </a:lnTo>
                  <a:lnTo>
                    <a:pt x="463" y="1353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7" y="1344"/>
                  </a:lnTo>
                  <a:lnTo>
                    <a:pt x="467" y="1341"/>
                  </a:lnTo>
                  <a:lnTo>
                    <a:pt x="468" y="1338"/>
                  </a:lnTo>
                  <a:lnTo>
                    <a:pt x="470" y="1335"/>
                  </a:lnTo>
                  <a:lnTo>
                    <a:pt x="471" y="1333"/>
                  </a:lnTo>
                  <a:lnTo>
                    <a:pt x="471" y="1332"/>
                  </a:lnTo>
                  <a:lnTo>
                    <a:pt x="472" y="1332"/>
                  </a:lnTo>
                  <a:lnTo>
                    <a:pt x="473" y="1333"/>
                  </a:lnTo>
                  <a:lnTo>
                    <a:pt x="475" y="1337"/>
                  </a:lnTo>
                  <a:lnTo>
                    <a:pt x="475" y="1340"/>
                  </a:lnTo>
                  <a:lnTo>
                    <a:pt x="476" y="1345"/>
                  </a:lnTo>
                  <a:lnTo>
                    <a:pt x="477" y="1350"/>
                  </a:lnTo>
                  <a:lnTo>
                    <a:pt x="478" y="1356"/>
                  </a:lnTo>
                  <a:lnTo>
                    <a:pt x="478" y="1363"/>
                  </a:lnTo>
                  <a:lnTo>
                    <a:pt x="480" y="1368"/>
                  </a:lnTo>
                  <a:lnTo>
                    <a:pt x="481" y="1373"/>
                  </a:lnTo>
                  <a:lnTo>
                    <a:pt x="482" y="1375"/>
                  </a:lnTo>
                  <a:lnTo>
                    <a:pt x="482" y="1376"/>
                  </a:lnTo>
                  <a:lnTo>
                    <a:pt x="483" y="1376"/>
                  </a:lnTo>
                  <a:lnTo>
                    <a:pt x="485" y="1376"/>
                  </a:lnTo>
                  <a:lnTo>
                    <a:pt x="486" y="1378"/>
                  </a:lnTo>
                  <a:lnTo>
                    <a:pt x="486" y="1378"/>
                  </a:lnTo>
                  <a:lnTo>
                    <a:pt x="487" y="1378"/>
                  </a:lnTo>
                  <a:lnTo>
                    <a:pt x="488" y="1379"/>
                  </a:lnTo>
                  <a:lnTo>
                    <a:pt x="490" y="1379"/>
                  </a:lnTo>
                  <a:lnTo>
                    <a:pt x="490" y="1380"/>
                  </a:lnTo>
                  <a:lnTo>
                    <a:pt x="491" y="1380"/>
                  </a:lnTo>
                  <a:lnTo>
                    <a:pt x="492" y="1380"/>
                  </a:lnTo>
                  <a:lnTo>
                    <a:pt x="493" y="1381"/>
                  </a:lnTo>
                  <a:lnTo>
                    <a:pt x="493" y="1381"/>
                  </a:lnTo>
                  <a:lnTo>
                    <a:pt x="495" y="1381"/>
                  </a:lnTo>
                  <a:lnTo>
                    <a:pt x="496" y="1380"/>
                  </a:lnTo>
                  <a:lnTo>
                    <a:pt x="497" y="1380"/>
                  </a:lnTo>
                  <a:lnTo>
                    <a:pt x="497" y="1379"/>
                  </a:lnTo>
                  <a:lnTo>
                    <a:pt x="498" y="1378"/>
                  </a:lnTo>
                  <a:lnTo>
                    <a:pt x="499" y="1373"/>
                  </a:lnTo>
                  <a:lnTo>
                    <a:pt x="501" y="1359"/>
                  </a:lnTo>
                  <a:lnTo>
                    <a:pt x="501" y="1323"/>
                  </a:lnTo>
                  <a:lnTo>
                    <a:pt x="502" y="1233"/>
                  </a:lnTo>
                  <a:lnTo>
                    <a:pt x="503" y="1042"/>
                  </a:lnTo>
                  <a:lnTo>
                    <a:pt x="504" y="718"/>
                  </a:lnTo>
                  <a:lnTo>
                    <a:pt x="506" y="302"/>
                  </a:lnTo>
                  <a:lnTo>
                    <a:pt x="506" y="36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334"/>
                  </a:lnTo>
                  <a:lnTo>
                    <a:pt x="511" y="678"/>
                  </a:lnTo>
                  <a:lnTo>
                    <a:pt x="512" y="948"/>
                  </a:lnTo>
                  <a:lnTo>
                    <a:pt x="513" y="1128"/>
                  </a:lnTo>
                  <a:lnTo>
                    <a:pt x="513" y="1236"/>
                  </a:lnTo>
                  <a:lnTo>
                    <a:pt x="514" y="1297"/>
                  </a:lnTo>
                  <a:lnTo>
                    <a:pt x="516" y="1330"/>
                  </a:lnTo>
                  <a:lnTo>
                    <a:pt x="517" y="1348"/>
                  </a:lnTo>
                  <a:lnTo>
                    <a:pt x="517" y="1358"/>
                  </a:lnTo>
                  <a:lnTo>
                    <a:pt x="518" y="1363"/>
                  </a:lnTo>
                  <a:lnTo>
                    <a:pt x="519" y="1366"/>
                  </a:lnTo>
                  <a:lnTo>
                    <a:pt x="521" y="1368"/>
                  </a:lnTo>
                  <a:lnTo>
                    <a:pt x="521" y="1369"/>
                  </a:lnTo>
                  <a:lnTo>
                    <a:pt x="522" y="1370"/>
                  </a:lnTo>
                  <a:lnTo>
                    <a:pt x="523" y="1371"/>
                  </a:lnTo>
                  <a:lnTo>
                    <a:pt x="524" y="1371"/>
                  </a:lnTo>
                  <a:lnTo>
                    <a:pt x="524" y="1373"/>
                  </a:lnTo>
                  <a:lnTo>
                    <a:pt x="526" y="1374"/>
                  </a:lnTo>
                  <a:lnTo>
                    <a:pt x="527" y="1374"/>
                  </a:lnTo>
                  <a:lnTo>
                    <a:pt x="528" y="1374"/>
                  </a:lnTo>
                  <a:lnTo>
                    <a:pt x="528" y="1374"/>
                  </a:lnTo>
                  <a:lnTo>
                    <a:pt x="529" y="1374"/>
                  </a:lnTo>
                  <a:lnTo>
                    <a:pt x="531" y="1373"/>
                  </a:lnTo>
                  <a:lnTo>
                    <a:pt x="532" y="1369"/>
                  </a:lnTo>
                  <a:lnTo>
                    <a:pt x="532" y="1363"/>
                  </a:lnTo>
                  <a:lnTo>
                    <a:pt x="533" y="1349"/>
                  </a:lnTo>
                  <a:lnTo>
                    <a:pt x="534" y="1325"/>
                  </a:lnTo>
                  <a:lnTo>
                    <a:pt x="535" y="1284"/>
                  </a:lnTo>
                  <a:lnTo>
                    <a:pt x="535" y="1252"/>
                  </a:lnTo>
                  <a:lnTo>
                    <a:pt x="537" y="1202"/>
                  </a:lnTo>
                  <a:lnTo>
                    <a:pt x="538" y="1174"/>
                  </a:lnTo>
                  <a:lnTo>
                    <a:pt x="539" y="1183"/>
                  </a:lnTo>
                  <a:lnTo>
                    <a:pt x="539" y="1221"/>
                  </a:lnTo>
                  <a:lnTo>
                    <a:pt x="540" y="1273"/>
                  </a:lnTo>
                  <a:lnTo>
                    <a:pt x="542" y="1315"/>
                  </a:lnTo>
                  <a:lnTo>
                    <a:pt x="543" y="1343"/>
                  </a:lnTo>
                  <a:lnTo>
                    <a:pt x="543" y="1358"/>
                  </a:lnTo>
                  <a:lnTo>
                    <a:pt x="544" y="1366"/>
                  </a:lnTo>
                  <a:lnTo>
                    <a:pt x="545" y="1370"/>
                  </a:lnTo>
                  <a:lnTo>
                    <a:pt x="547" y="1374"/>
                  </a:lnTo>
                  <a:lnTo>
                    <a:pt x="547" y="1376"/>
                  </a:lnTo>
                  <a:lnTo>
                    <a:pt x="548" y="1378"/>
                  </a:lnTo>
                  <a:lnTo>
                    <a:pt x="549" y="1379"/>
                  </a:lnTo>
                  <a:lnTo>
                    <a:pt x="550" y="1379"/>
                  </a:lnTo>
                  <a:lnTo>
                    <a:pt x="550" y="1380"/>
                  </a:lnTo>
                  <a:lnTo>
                    <a:pt x="552" y="1380"/>
                  </a:lnTo>
                  <a:lnTo>
                    <a:pt x="553" y="1380"/>
                  </a:lnTo>
                  <a:lnTo>
                    <a:pt x="554" y="1380"/>
                  </a:lnTo>
                  <a:lnTo>
                    <a:pt x="554" y="1380"/>
                  </a:lnTo>
                  <a:lnTo>
                    <a:pt x="555" y="1380"/>
                  </a:lnTo>
                  <a:lnTo>
                    <a:pt x="557" y="1380"/>
                  </a:lnTo>
                  <a:lnTo>
                    <a:pt x="558" y="1380"/>
                  </a:lnTo>
                  <a:lnTo>
                    <a:pt x="558" y="1380"/>
                  </a:lnTo>
                  <a:lnTo>
                    <a:pt x="559" y="1380"/>
                  </a:lnTo>
                  <a:lnTo>
                    <a:pt x="560" y="1380"/>
                  </a:lnTo>
                  <a:lnTo>
                    <a:pt x="562" y="1381"/>
                  </a:lnTo>
                  <a:lnTo>
                    <a:pt x="563" y="1382"/>
                  </a:lnTo>
                  <a:lnTo>
                    <a:pt x="563" y="1384"/>
                  </a:lnTo>
                  <a:lnTo>
                    <a:pt x="564" y="1384"/>
                  </a:lnTo>
                  <a:lnTo>
                    <a:pt x="565" y="1384"/>
                  </a:lnTo>
                  <a:lnTo>
                    <a:pt x="567" y="1382"/>
                  </a:lnTo>
                  <a:lnTo>
                    <a:pt x="567" y="1381"/>
                  </a:lnTo>
                  <a:lnTo>
                    <a:pt x="568" y="1380"/>
                  </a:lnTo>
                  <a:lnTo>
                    <a:pt x="569" y="1379"/>
                  </a:lnTo>
                  <a:lnTo>
                    <a:pt x="570" y="1379"/>
                  </a:lnTo>
                  <a:lnTo>
                    <a:pt x="570" y="1380"/>
                  </a:lnTo>
                  <a:lnTo>
                    <a:pt x="571" y="1380"/>
                  </a:lnTo>
                  <a:lnTo>
                    <a:pt x="573" y="1380"/>
                  </a:lnTo>
                  <a:lnTo>
                    <a:pt x="574" y="1380"/>
                  </a:lnTo>
                  <a:lnTo>
                    <a:pt x="574" y="1380"/>
                  </a:lnTo>
                  <a:lnTo>
                    <a:pt x="575" y="1380"/>
                  </a:lnTo>
                  <a:lnTo>
                    <a:pt x="576" y="1380"/>
                  </a:lnTo>
                  <a:lnTo>
                    <a:pt x="578" y="1380"/>
                  </a:lnTo>
                  <a:lnTo>
                    <a:pt x="578" y="1381"/>
                  </a:lnTo>
                  <a:lnTo>
                    <a:pt x="579" y="1381"/>
                  </a:lnTo>
                  <a:lnTo>
                    <a:pt x="580" y="1381"/>
                  </a:lnTo>
                  <a:lnTo>
                    <a:pt x="581" y="1381"/>
                  </a:lnTo>
                  <a:lnTo>
                    <a:pt x="581" y="1381"/>
                  </a:lnTo>
                  <a:lnTo>
                    <a:pt x="583" y="1381"/>
                  </a:lnTo>
                  <a:lnTo>
                    <a:pt x="584" y="1381"/>
                  </a:lnTo>
                  <a:lnTo>
                    <a:pt x="585" y="1381"/>
                  </a:lnTo>
                  <a:lnTo>
                    <a:pt x="585" y="1381"/>
                  </a:lnTo>
                  <a:lnTo>
                    <a:pt x="586" y="1381"/>
                  </a:lnTo>
                  <a:lnTo>
                    <a:pt x="588" y="1380"/>
                  </a:lnTo>
                  <a:lnTo>
                    <a:pt x="589" y="1380"/>
                  </a:lnTo>
                  <a:lnTo>
                    <a:pt x="589" y="1380"/>
                  </a:lnTo>
                  <a:lnTo>
                    <a:pt x="590" y="1380"/>
                  </a:lnTo>
                  <a:lnTo>
                    <a:pt x="591" y="1380"/>
                  </a:lnTo>
                  <a:lnTo>
                    <a:pt x="593" y="1380"/>
                  </a:lnTo>
                  <a:lnTo>
                    <a:pt x="593" y="1380"/>
                  </a:lnTo>
                  <a:lnTo>
                    <a:pt x="594" y="1380"/>
                  </a:lnTo>
                  <a:lnTo>
                    <a:pt x="595" y="1380"/>
                  </a:lnTo>
                  <a:lnTo>
                    <a:pt x="596" y="1380"/>
                  </a:lnTo>
                  <a:lnTo>
                    <a:pt x="596" y="1380"/>
                  </a:lnTo>
                  <a:lnTo>
                    <a:pt x="598" y="1380"/>
                  </a:lnTo>
                  <a:lnTo>
                    <a:pt x="599" y="1380"/>
                  </a:lnTo>
                  <a:lnTo>
                    <a:pt x="600" y="1381"/>
                  </a:lnTo>
                  <a:lnTo>
                    <a:pt x="600" y="1381"/>
                  </a:lnTo>
                  <a:lnTo>
                    <a:pt x="601" y="1381"/>
                  </a:lnTo>
                  <a:lnTo>
                    <a:pt x="603" y="1381"/>
                  </a:lnTo>
                  <a:lnTo>
                    <a:pt x="604" y="1381"/>
                  </a:lnTo>
                  <a:lnTo>
                    <a:pt x="604" y="1381"/>
                  </a:lnTo>
                  <a:lnTo>
                    <a:pt x="605" y="1381"/>
                  </a:lnTo>
                  <a:lnTo>
                    <a:pt x="606" y="1381"/>
                  </a:lnTo>
                  <a:lnTo>
                    <a:pt x="607" y="1380"/>
                  </a:lnTo>
                  <a:lnTo>
                    <a:pt x="607" y="1380"/>
                  </a:lnTo>
                  <a:lnTo>
                    <a:pt x="609" y="1380"/>
                  </a:lnTo>
                  <a:lnTo>
                    <a:pt x="610" y="1380"/>
                  </a:lnTo>
                  <a:lnTo>
                    <a:pt x="611" y="1380"/>
                  </a:lnTo>
                  <a:lnTo>
                    <a:pt x="611" y="1380"/>
                  </a:lnTo>
                  <a:lnTo>
                    <a:pt x="612" y="1380"/>
                  </a:lnTo>
                  <a:lnTo>
                    <a:pt x="614" y="1380"/>
                  </a:lnTo>
                  <a:lnTo>
                    <a:pt x="615" y="1380"/>
                  </a:lnTo>
                  <a:lnTo>
                    <a:pt x="616" y="1380"/>
                  </a:lnTo>
                  <a:lnTo>
                    <a:pt x="616" y="1380"/>
                  </a:lnTo>
                  <a:lnTo>
                    <a:pt x="617" y="1379"/>
                  </a:lnTo>
                  <a:lnTo>
                    <a:pt x="619" y="1378"/>
                  </a:lnTo>
                  <a:lnTo>
                    <a:pt x="620" y="1375"/>
                  </a:lnTo>
                  <a:lnTo>
                    <a:pt x="620" y="1373"/>
                  </a:lnTo>
                  <a:lnTo>
                    <a:pt x="621" y="1370"/>
                  </a:lnTo>
                  <a:lnTo>
                    <a:pt x="622" y="1369"/>
                  </a:lnTo>
                  <a:lnTo>
                    <a:pt x="624" y="1368"/>
                  </a:lnTo>
                  <a:lnTo>
                    <a:pt x="624" y="1368"/>
                  </a:lnTo>
                  <a:lnTo>
                    <a:pt x="625" y="1368"/>
                  </a:lnTo>
                  <a:lnTo>
                    <a:pt x="626" y="1368"/>
                  </a:lnTo>
                  <a:lnTo>
                    <a:pt x="627" y="1370"/>
                  </a:lnTo>
                  <a:lnTo>
                    <a:pt x="627" y="1371"/>
                  </a:lnTo>
                  <a:lnTo>
                    <a:pt x="629" y="1374"/>
                  </a:lnTo>
                  <a:lnTo>
                    <a:pt x="630" y="1375"/>
                  </a:lnTo>
                  <a:lnTo>
                    <a:pt x="631" y="1376"/>
                  </a:lnTo>
                  <a:lnTo>
                    <a:pt x="631" y="1378"/>
                  </a:lnTo>
                  <a:lnTo>
                    <a:pt x="632" y="1379"/>
                  </a:lnTo>
                  <a:lnTo>
                    <a:pt x="634" y="1379"/>
                  </a:lnTo>
                  <a:lnTo>
                    <a:pt x="635" y="1380"/>
                  </a:lnTo>
                  <a:lnTo>
                    <a:pt x="635" y="1380"/>
                  </a:lnTo>
                  <a:lnTo>
                    <a:pt x="636" y="1380"/>
                  </a:lnTo>
                  <a:lnTo>
                    <a:pt x="637" y="1380"/>
                  </a:lnTo>
                  <a:lnTo>
                    <a:pt x="638" y="1380"/>
                  </a:lnTo>
                  <a:lnTo>
                    <a:pt x="638" y="1381"/>
                  </a:lnTo>
                  <a:lnTo>
                    <a:pt x="640" y="1381"/>
                  </a:lnTo>
                  <a:lnTo>
                    <a:pt x="641" y="1382"/>
                  </a:lnTo>
                  <a:lnTo>
                    <a:pt x="642" y="1382"/>
                  </a:lnTo>
                  <a:lnTo>
                    <a:pt x="642" y="1382"/>
                  </a:lnTo>
                  <a:lnTo>
                    <a:pt x="643" y="1384"/>
                  </a:lnTo>
                  <a:lnTo>
                    <a:pt x="645" y="1384"/>
                  </a:lnTo>
                  <a:lnTo>
                    <a:pt x="646" y="1384"/>
                  </a:lnTo>
                  <a:lnTo>
                    <a:pt x="646" y="1385"/>
                  </a:lnTo>
                  <a:lnTo>
                    <a:pt x="647" y="1385"/>
                  </a:lnTo>
                  <a:lnTo>
                    <a:pt x="648" y="1385"/>
                  </a:lnTo>
                  <a:lnTo>
                    <a:pt x="650" y="1384"/>
                  </a:lnTo>
                  <a:lnTo>
                    <a:pt x="650" y="1384"/>
                  </a:lnTo>
                  <a:lnTo>
                    <a:pt x="651" y="1382"/>
                  </a:lnTo>
                  <a:lnTo>
                    <a:pt x="652" y="1382"/>
                  </a:lnTo>
                  <a:lnTo>
                    <a:pt x="653" y="1381"/>
                  </a:lnTo>
                  <a:lnTo>
                    <a:pt x="653" y="1381"/>
                  </a:lnTo>
                  <a:lnTo>
                    <a:pt x="655" y="1381"/>
                  </a:lnTo>
                  <a:lnTo>
                    <a:pt x="656" y="1381"/>
                  </a:lnTo>
                  <a:lnTo>
                    <a:pt x="657" y="1380"/>
                  </a:lnTo>
                  <a:lnTo>
                    <a:pt x="657" y="1380"/>
                  </a:lnTo>
                  <a:lnTo>
                    <a:pt x="658" y="1380"/>
                  </a:lnTo>
                  <a:lnTo>
                    <a:pt x="660" y="1380"/>
                  </a:lnTo>
                  <a:lnTo>
                    <a:pt x="661" y="1379"/>
                  </a:lnTo>
                  <a:lnTo>
                    <a:pt x="661" y="1379"/>
                  </a:lnTo>
                  <a:lnTo>
                    <a:pt x="662" y="1379"/>
                  </a:lnTo>
                  <a:lnTo>
                    <a:pt x="663" y="1379"/>
                  </a:lnTo>
                  <a:lnTo>
                    <a:pt x="665" y="1379"/>
                  </a:lnTo>
                  <a:lnTo>
                    <a:pt x="665" y="1379"/>
                  </a:lnTo>
                  <a:lnTo>
                    <a:pt x="666" y="1379"/>
                  </a:lnTo>
                  <a:lnTo>
                    <a:pt x="667" y="1378"/>
                  </a:lnTo>
                  <a:lnTo>
                    <a:pt x="668" y="1378"/>
                  </a:lnTo>
                  <a:lnTo>
                    <a:pt x="668" y="1378"/>
                  </a:lnTo>
                  <a:lnTo>
                    <a:pt x="670" y="1379"/>
                  </a:lnTo>
                  <a:lnTo>
                    <a:pt x="671" y="1379"/>
                  </a:lnTo>
                  <a:lnTo>
                    <a:pt x="672" y="1379"/>
                  </a:lnTo>
                  <a:lnTo>
                    <a:pt x="673" y="1379"/>
                  </a:lnTo>
                  <a:lnTo>
                    <a:pt x="673" y="1380"/>
                  </a:lnTo>
                  <a:lnTo>
                    <a:pt x="674" y="1380"/>
                  </a:lnTo>
                  <a:lnTo>
                    <a:pt x="676" y="1380"/>
                  </a:lnTo>
                  <a:lnTo>
                    <a:pt x="677" y="1380"/>
                  </a:lnTo>
                  <a:lnTo>
                    <a:pt x="677" y="1380"/>
                  </a:lnTo>
                  <a:lnTo>
                    <a:pt x="678" y="1380"/>
                  </a:lnTo>
                  <a:lnTo>
                    <a:pt x="679" y="1381"/>
                  </a:lnTo>
                  <a:lnTo>
                    <a:pt x="681" y="1381"/>
                  </a:lnTo>
                  <a:lnTo>
                    <a:pt x="681" y="1382"/>
                  </a:lnTo>
                  <a:lnTo>
                    <a:pt x="682" y="1382"/>
                  </a:lnTo>
                  <a:lnTo>
                    <a:pt x="683" y="1384"/>
                  </a:lnTo>
                  <a:lnTo>
                    <a:pt x="684" y="1384"/>
                  </a:lnTo>
                  <a:lnTo>
                    <a:pt x="684" y="1384"/>
                  </a:lnTo>
                  <a:lnTo>
                    <a:pt x="686" y="1384"/>
                  </a:lnTo>
                  <a:lnTo>
                    <a:pt x="687" y="1384"/>
                  </a:lnTo>
                  <a:lnTo>
                    <a:pt x="688" y="1382"/>
                  </a:lnTo>
                  <a:lnTo>
                    <a:pt x="688" y="1382"/>
                  </a:lnTo>
                  <a:lnTo>
                    <a:pt x="689" y="1382"/>
                  </a:lnTo>
                  <a:lnTo>
                    <a:pt x="691" y="1382"/>
                  </a:lnTo>
                  <a:lnTo>
                    <a:pt x="692" y="1381"/>
                  </a:lnTo>
                  <a:lnTo>
                    <a:pt x="692" y="1381"/>
                  </a:lnTo>
                  <a:lnTo>
                    <a:pt x="693" y="1380"/>
                  </a:lnTo>
                  <a:lnTo>
                    <a:pt x="694" y="1380"/>
                  </a:lnTo>
                  <a:lnTo>
                    <a:pt x="696" y="1379"/>
                  </a:lnTo>
                  <a:lnTo>
                    <a:pt x="696" y="1378"/>
                  </a:lnTo>
                  <a:lnTo>
                    <a:pt x="697" y="1378"/>
                  </a:lnTo>
                  <a:lnTo>
                    <a:pt x="698" y="1378"/>
                  </a:lnTo>
                  <a:lnTo>
                    <a:pt x="699" y="1378"/>
                  </a:lnTo>
                  <a:lnTo>
                    <a:pt x="699" y="1378"/>
                  </a:lnTo>
                  <a:lnTo>
                    <a:pt x="701" y="1378"/>
                  </a:lnTo>
                  <a:lnTo>
                    <a:pt x="702" y="1379"/>
                  </a:lnTo>
                  <a:lnTo>
                    <a:pt x="703" y="1379"/>
                  </a:lnTo>
                  <a:lnTo>
                    <a:pt x="703" y="1379"/>
                  </a:lnTo>
                  <a:lnTo>
                    <a:pt x="704" y="1379"/>
                  </a:lnTo>
                  <a:lnTo>
                    <a:pt x="706" y="1380"/>
                  </a:lnTo>
                  <a:lnTo>
                    <a:pt x="707" y="1380"/>
                  </a:lnTo>
                  <a:lnTo>
                    <a:pt x="707" y="1380"/>
                  </a:lnTo>
                  <a:lnTo>
                    <a:pt x="708" y="1381"/>
                  </a:lnTo>
                  <a:lnTo>
                    <a:pt x="709" y="1381"/>
                  </a:lnTo>
                  <a:lnTo>
                    <a:pt x="710" y="1381"/>
                  </a:lnTo>
                  <a:lnTo>
                    <a:pt x="710" y="1381"/>
                  </a:lnTo>
                  <a:lnTo>
                    <a:pt x="712" y="1381"/>
                  </a:lnTo>
                  <a:lnTo>
                    <a:pt x="713" y="1381"/>
                  </a:lnTo>
                  <a:lnTo>
                    <a:pt x="714" y="1380"/>
                  </a:lnTo>
                  <a:lnTo>
                    <a:pt x="714" y="1380"/>
                  </a:lnTo>
                  <a:lnTo>
                    <a:pt x="715" y="1380"/>
                  </a:lnTo>
                  <a:lnTo>
                    <a:pt x="717" y="1379"/>
                  </a:lnTo>
                  <a:lnTo>
                    <a:pt x="718" y="1379"/>
                  </a:lnTo>
                  <a:lnTo>
                    <a:pt x="718" y="1378"/>
                  </a:lnTo>
                  <a:lnTo>
                    <a:pt x="719" y="1376"/>
                  </a:lnTo>
                  <a:lnTo>
                    <a:pt x="720" y="1375"/>
                  </a:lnTo>
                  <a:lnTo>
                    <a:pt x="722" y="1374"/>
                  </a:lnTo>
                  <a:lnTo>
                    <a:pt x="722" y="1374"/>
                  </a:lnTo>
                  <a:lnTo>
                    <a:pt x="723" y="1374"/>
                  </a:lnTo>
                  <a:lnTo>
                    <a:pt x="724" y="1374"/>
                  </a:lnTo>
                  <a:lnTo>
                    <a:pt x="725" y="1375"/>
                  </a:lnTo>
                  <a:lnTo>
                    <a:pt x="725" y="1375"/>
                  </a:lnTo>
                  <a:lnTo>
                    <a:pt x="727" y="1375"/>
                  </a:lnTo>
                  <a:lnTo>
                    <a:pt x="728" y="1375"/>
                  </a:lnTo>
                  <a:lnTo>
                    <a:pt x="729" y="1376"/>
                  </a:lnTo>
                  <a:lnTo>
                    <a:pt x="730" y="1376"/>
                  </a:lnTo>
                  <a:lnTo>
                    <a:pt x="730" y="1376"/>
                  </a:lnTo>
                  <a:lnTo>
                    <a:pt x="732" y="1376"/>
                  </a:lnTo>
                  <a:lnTo>
                    <a:pt x="733" y="1376"/>
                  </a:lnTo>
                  <a:lnTo>
                    <a:pt x="734" y="1376"/>
                  </a:lnTo>
                  <a:lnTo>
                    <a:pt x="734" y="1376"/>
                  </a:lnTo>
                  <a:lnTo>
                    <a:pt x="735" y="1376"/>
                  </a:lnTo>
                  <a:lnTo>
                    <a:pt x="737" y="1376"/>
                  </a:lnTo>
                  <a:lnTo>
                    <a:pt x="738" y="1375"/>
                  </a:lnTo>
                  <a:lnTo>
                    <a:pt x="738" y="1374"/>
                  </a:lnTo>
                  <a:lnTo>
                    <a:pt x="739" y="1373"/>
                  </a:lnTo>
                  <a:lnTo>
                    <a:pt x="740" y="1371"/>
                  </a:lnTo>
                  <a:lnTo>
                    <a:pt x="742" y="1371"/>
                  </a:lnTo>
                  <a:lnTo>
                    <a:pt x="742" y="1370"/>
                  </a:lnTo>
                  <a:lnTo>
                    <a:pt x="743" y="1370"/>
                  </a:lnTo>
                  <a:lnTo>
                    <a:pt x="744" y="1371"/>
                  </a:lnTo>
                  <a:lnTo>
                    <a:pt x="745" y="1371"/>
                  </a:lnTo>
                  <a:lnTo>
                    <a:pt x="745" y="1371"/>
                  </a:lnTo>
                  <a:lnTo>
                    <a:pt x="746" y="1371"/>
                  </a:lnTo>
                  <a:lnTo>
                    <a:pt x="748" y="1373"/>
                  </a:lnTo>
                  <a:lnTo>
                    <a:pt x="749" y="1373"/>
                  </a:lnTo>
                  <a:lnTo>
                    <a:pt x="749" y="1374"/>
                  </a:lnTo>
                  <a:lnTo>
                    <a:pt x="750" y="1375"/>
                  </a:lnTo>
                  <a:lnTo>
                    <a:pt x="751" y="1376"/>
                  </a:lnTo>
                  <a:lnTo>
                    <a:pt x="753" y="1378"/>
                  </a:lnTo>
                  <a:lnTo>
                    <a:pt x="753" y="1379"/>
                  </a:lnTo>
                  <a:lnTo>
                    <a:pt x="754" y="1380"/>
                  </a:lnTo>
                  <a:lnTo>
                    <a:pt x="755" y="1380"/>
                  </a:lnTo>
                  <a:lnTo>
                    <a:pt x="756" y="1380"/>
                  </a:lnTo>
                  <a:lnTo>
                    <a:pt x="756" y="1380"/>
                  </a:lnTo>
                  <a:lnTo>
                    <a:pt x="758" y="1380"/>
                  </a:lnTo>
                  <a:lnTo>
                    <a:pt x="759" y="1380"/>
                  </a:lnTo>
                  <a:lnTo>
                    <a:pt x="760" y="1379"/>
                  </a:lnTo>
                  <a:lnTo>
                    <a:pt x="760" y="1379"/>
                  </a:lnTo>
                  <a:lnTo>
                    <a:pt x="761" y="1379"/>
                  </a:lnTo>
                  <a:lnTo>
                    <a:pt x="763" y="1378"/>
                  </a:lnTo>
                  <a:lnTo>
                    <a:pt x="764" y="1378"/>
                  </a:lnTo>
                  <a:lnTo>
                    <a:pt x="764" y="1378"/>
                  </a:lnTo>
                  <a:lnTo>
                    <a:pt x="765" y="1378"/>
                  </a:lnTo>
                  <a:lnTo>
                    <a:pt x="766" y="1378"/>
                  </a:lnTo>
                  <a:lnTo>
                    <a:pt x="768" y="1378"/>
                  </a:lnTo>
                  <a:lnTo>
                    <a:pt x="768" y="1379"/>
                  </a:lnTo>
                  <a:lnTo>
                    <a:pt x="769" y="1379"/>
                  </a:lnTo>
                  <a:lnTo>
                    <a:pt x="770" y="1380"/>
                  </a:lnTo>
                  <a:lnTo>
                    <a:pt x="771" y="1380"/>
                  </a:lnTo>
                  <a:lnTo>
                    <a:pt x="771" y="1380"/>
                  </a:lnTo>
                  <a:lnTo>
                    <a:pt x="773" y="1380"/>
                  </a:lnTo>
                  <a:lnTo>
                    <a:pt x="774" y="1379"/>
                  </a:lnTo>
                  <a:lnTo>
                    <a:pt x="775" y="1379"/>
                  </a:lnTo>
                  <a:lnTo>
                    <a:pt x="775" y="1378"/>
                  </a:lnTo>
                  <a:lnTo>
                    <a:pt x="776" y="1378"/>
                  </a:lnTo>
                  <a:lnTo>
                    <a:pt x="778" y="1378"/>
                  </a:lnTo>
                  <a:lnTo>
                    <a:pt x="779" y="1378"/>
                  </a:lnTo>
                  <a:lnTo>
                    <a:pt x="779" y="1376"/>
                  </a:lnTo>
                  <a:lnTo>
                    <a:pt x="780" y="1376"/>
                  </a:lnTo>
                  <a:lnTo>
                    <a:pt x="781" y="1375"/>
                  </a:lnTo>
                  <a:lnTo>
                    <a:pt x="782" y="1375"/>
                  </a:lnTo>
                  <a:lnTo>
                    <a:pt x="782" y="1374"/>
                  </a:lnTo>
                  <a:lnTo>
                    <a:pt x="784" y="1371"/>
                  </a:lnTo>
                  <a:lnTo>
                    <a:pt x="785" y="1369"/>
                  </a:lnTo>
                  <a:lnTo>
                    <a:pt x="786" y="1365"/>
                  </a:lnTo>
                  <a:lnTo>
                    <a:pt x="787" y="1360"/>
                  </a:lnTo>
                  <a:lnTo>
                    <a:pt x="787" y="1354"/>
                  </a:lnTo>
                  <a:lnTo>
                    <a:pt x="789" y="1346"/>
                  </a:lnTo>
                  <a:lnTo>
                    <a:pt x="790" y="1338"/>
                  </a:lnTo>
                  <a:lnTo>
                    <a:pt x="791" y="1332"/>
                  </a:lnTo>
                  <a:lnTo>
                    <a:pt x="791" y="1328"/>
                  </a:lnTo>
                  <a:lnTo>
                    <a:pt x="792" y="1325"/>
                  </a:lnTo>
                  <a:lnTo>
                    <a:pt x="794" y="1327"/>
                  </a:lnTo>
                  <a:lnTo>
                    <a:pt x="795" y="1330"/>
                  </a:lnTo>
                  <a:lnTo>
                    <a:pt x="795" y="1335"/>
                  </a:lnTo>
                  <a:lnTo>
                    <a:pt x="796" y="1340"/>
                  </a:lnTo>
                  <a:lnTo>
                    <a:pt x="797" y="1346"/>
                  </a:lnTo>
                  <a:lnTo>
                    <a:pt x="799" y="1353"/>
                  </a:lnTo>
                  <a:lnTo>
                    <a:pt x="799" y="1359"/>
                  </a:lnTo>
                  <a:lnTo>
                    <a:pt x="800" y="1364"/>
                  </a:lnTo>
                  <a:lnTo>
                    <a:pt x="801" y="1369"/>
                  </a:lnTo>
                  <a:lnTo>
                    <a:pt x="802" y="1373"/>
                  </a:lnTo>
                  <a:lnTo>
                    <a:pt x="802" y="1375"/>
                  </a:lnTo>
                  <a:lnTo>
                    <a:pt x="804" y="1376"/>
                  </a:lnTo>
                  <a:lnTo>
                    <a:pt x="805" y="1378"/>
                  </a:lnTo>
                  <a:lnTo>
                    <a:pt x="806" y="1378"/>
                  </a:lnTo>
                  <a:lnTo>
                    <a:pt x="806" y="1378"/>
                  </a:lnTo>
                  <a:lnTo>
                    <a:pt x="807" y="1379"/>
                  </a:lnTo>
                  <a:lnTo>
                    <a:pt x="809" y="1379"/>
                  </a:lnTo>
                  <a:lnTo>
                    <a:pt x="810" y="1379"/>
                  </a:lnTo>
                  <a:lnTo>
                    <a:pt x="810" y="1379"/>
                  </a:lnTo>
                  <a:lnTo>
                    <a:pt x="811" y="1379"/>
                  </a:lnTo>
                  <a:lnTo>
                    <a:pt x="812" y="1380"/>
                  </a:lnTo>
                  <a:lnTo>
                    <a:pt x="814" y="1380"/>
                  </a:lnTo>
                  <a:lnTo>
                    <a:pt x="814" y="1380"/>
                  </a:lnTo>
                  <a:lnTo>
                    <a:pt x="815" y="1380"/>
                  </a:lnTo>
                  <a:lnTo>
                    <a:pt x="816" y="1380"/>
                  </a:lnTo>
                  <a:lnTo>
                    <a:pt x="817" y="1380"/>
                  </a:lnTo>
                  <a:lnTo>
                    <a:pt x="817" y="1380"/>
                  </a:lnTo>
                  <a:lnTo>
                    <a:pt x="818" y="1379"/>
                  </a:lnTo>
                  <a:lnTo>
                    <a:pt x="820" y="1379"/>
                  </a:lnTo>
                  <a:lnTo>
                    <a:pt x="821" y="1378"/>
                  </a:lnTo>
                  <a:lnTo>
                    <a:pt x="821" y="1378"/>
                  </a:lnTo>
                  <a:lnTo>
                    <a:pt x="822" y="1376"/>
                  </a:lnTo>
                  <a:lnTo>
                    <a:pt x="823" y="1376"/>
                  </a:lnTo>
                  <a:lnTo>
                    <a:pt x="825" y="1376"/>
                  </a:lnTo>
                  <a:lnTo>
                    <a:pt x="825" y="1376"/>
                  </a:lnTo>
                  <a:lnTo>
                    <a:pt x="826" y="1378"/>
                  </a:lnTo>
                  <a:lnTo>
                    <a:pt x="827" y="1378"/>
                  </a:lnTo>
                  <a:lnTo>
                    <a:pt x="828" y="1379"/>
                  </a:lnTo>
                  <a:lnTo>
                    <a:pt x="828" y="1379"/>
                  </a:lnTo>
                  <a:lnTo>
                    <a:pt x="830" y="1379"/>
                  </a:lnTo>
                  <a:lnTo>
                    <a:pt x="831" y="1379"/>
                  </a:lnTo>
                  <a:lnTo>
                    <a:pt x="832" y="1379"/>
                  </a:lnTo>
                  <a:lnTo>
                    <a:pt x="832" y="1379"/>
                  </a:lnTo>
                  <a:lnTo>
                    <a:pt x="833" y="1379"/>
                  </a:lnTo>
                  <a:lnTo>
                    <a:pt x="835" y="1379"/>
                  </a:lnTo>
                  <a:lnTo>
                    <a:pt x="836" y="1379"/>
                  </a:lnTo>
                  <a:lnTo>
                    <a:pt x="836" y="1379"/>
                  </a:lnTo>
                  <a:lnTo>
                    <a:pt x="837" y="1379"/>
                  </a:lnTo>
                  <a:lnTo>
                    <a:pt x="838" y="1379"/>
                  </a:lnTo>
                  <a:lnTo>
                    <a:pt x="840" y="1379"/>
                  </a:lnTo>
                  <a:lnTo>
                    <a:pt x="841" y="1379"/>
                  </a:lnTo>
                  <a:lnTo>
                    <a:pt x="841" y="1380"/>
                  </a:lnTo>
                  <a:lnTo>
                    <a:pt x="842" y="1380"/>
                  </a:lnTo>
                  <a:lnTo>
                    <a:pt x="843" y="1380"/>
                  </a:lnTo>
                  <a:lnTo>
                    <a:pt x="845" y="1380"/>
                  </a:lnTo>
                  <a:lnTo>
                    <a:pt x="845" y="1379"/>
                  </a:lnTo>
                  <a:lnTo>
                    <a:pt x="846" y="1378"/>
                  </a:lnTo>
                  <a:lnTo>
                    <a:pt x="847" y="1376"/>
                  </a:lnTo>
                  <a:lnTo>
                    <a:pt x="848" y="1374"/>
                  </a:lnTo>
                  <a:lnTo>
                    <a:pt x="848" y="1371"/>
                  </a:lnTo>
                  <a:lnTo>
                    <a:pt x="850" y="1369"/>
                  </a:lnTo>
                  <a:lnTo>
                    <a:pt x="851" y="1366"/>
                  </a:lnTo>
                  <a:lnTo>
                    <a:pt x="852" y="1364"/>
                  </a:lnTo>
                  <a:lnTo>
                    <a:pt x="852" y="1364"/>
                  </a:lnTo>
                  <a:lnTo>
                    <a:pt x="853" y="1364"/>
                  </a:lnTo>
                  <a:lnTo>
                    <a:pt x="854" y="1365"/>
                  </a:lnTo>
                  <a:lnTo>
                    <a:pt x="856" y="1368"/>
                  </a:lnTo>
                  <a:lnTo>
                    <a:pt x="856" y="1371"/>
                  </a:lnTo>
                  <a:lnTo>
                    <a:pt x="857" y="1374"/>
                  </a:lnTo>
                  <a:lnTo>
                    <a:pt x="858" y="1376"/>
                  </a:lnTo>
                  <a:lnTo>
                    <a:pt x="859" y="1378"/>
                  </a:lnTo>
                  <a:lnTo>
                    <a:pt x="859" y="1379"/>
                  </a:lnTo>
                  <a:lnTo>
                    <a:pt x="861" y="1379"/>
                  </a:lnTo>
                  <a:lnTo>
                    <a:pt x="862" y="1380"/>
                  </a:lnTo>
                  <a:lnTo>
                    <a:pt x="863" y="1380"/>
                  </a:lnTo>
                  <a:lnTo>
                    <a:pt x="863" y="1380"/>
                  </a:lnTo>
                  <a:lnTo>
                    <a:pt x="864" y="1380"/>
                  </a:lnTo>
                  <a:lnTo>
                    <a:pt x="866" y="1380"/>
                  </a:lnTo>
                  <a:lnTo>
                    <a:pt x="867" y="1380"/>
                  </a:lnTo>
                  <a:lnTo>
                    <a:pt x="867" y="1380"/>
                  </a:lnTo>
                  <a:lnTo>
                    <a:pt x="868" y="1380"/>
                  </a:lnTo>
                  <a:lnTo>
                    <a:pt x="869" y="1381"/>
                  </a:lnTo>
                  <a:lnTo>
                    <a:pt x="871" y="1381"/>
                  </a:lnTo>
                  <a:lnTo>
                    <a:pt x="871" y="1381"/>
                  </a:lnTo>
                  <a:lnTo>
                    <a:pt x="872" y="1381"/>
                  </a:lnTo>
                  <a:lnTo>
                    <a:pt x="873" y="1381"/>
                  </a:lnTo>
                  <a:lnTo>
                    <a:pt x="874" y="1381"/>
                  </a:lnTo>
                  <a:lnTo>
                    <a:pt x="874" y="1380"/>
                  </a:lnTo>
                  <a:lnTo>
                    <a:pt x="876" y="1380"/>
                  </a:lnTo>
                  <a:lnTo>
                    <a:pt x="877" y="1380"/>
                  </a:lnTo>
                  <a:lnTo>
                    <a:pt x="878" y="1380"/>
                  </a:lnTo>
                  <a:lnTo>
                    <a:pt x="878" y="1380"/>
                  </a:lnTo>
                  <a:lnTo>
                    <a:pt x="879" y="1380"/>
                  </a:lnTo>
                  <a:lnTo>
                    <a:pt x="881" y="1380"/>
                  </a:lnTo>
                  <a:lnTo>
                    <a:pt x="882" y="1380"/>
                  </a:lnTo>
                  <a:lnTo>
                    <a:pt x="882" y="1380"/>
                  </a:lnTo>
                  <a:lnTo>
                    <a:pt x="883" y="1380"/>
                  </a:lnTo>
                  <a:lnTo>
                    <a:pt x="884" y="1380"/>
                  </a:lnTo>
                  <a:lnTo>
                    <a:pt x="886" y="1380"/>
                  </a:lnTo>
                  <a:lnTo>
                    <a:pt x="886" y="1380"/>
                  </a:lnTo>
                  <a:lnTo>
                    <a:pt x="887" y="1380"/>
                  </a:lnTo>
                  <a:lnTo>
                    <a:pt x="888" y="1380"/>
                  </a:lnTo>
                  <a:lnTo>
                    <a:pt x="889" y="1380"/>
                  </a:lnTo>
                  <a:lnTo>
                    <a:pt x="889" y="1380"/>
                  </a:lnTo>
                  <a:lnTo>
                    <a:pt x="890" y="1380"/>
                  </a:lnTo>
                  <a:lnTo>
                    <a:pt x="892" y="1380"/>
                  </a:lnTo>
                  <a:lnTo>
                    <a:pt x="893" y="1380"/>
                  </a:lnTo>
                  <a:lnTo>
                    <a:pt x="893" y="1380"/>
                  </a:lnTo>
                  <a:lnTo>
                    <a:pt x="894" y="1380"/>
                  </a:lnTo>
                  <a:lnTo>
                    <a:pt x="895" y="1380"/>
                  </a:lnTo>
                  <a:lnTo>
                    <a:pt x="897" y="1380"/>
                  </a:lnTo>
                  <a:lnTo>
                    <a:pt x="898" y="1380"/>
                  </a:lnTo>
                  <a:lnTo>
                    <a:pt x="898" y="1380"/>
                  </a:lnTo>
                  <a:lnTo>
                    <a:pt x="899" y="1380"/>
                  </a:lnTo>
                  <a:lnTo>
                    <a:pt x="900" y="1381"/>
                  </a:lnTo>
                  <a:lnTo>
                    <a:pt x="902" y="1381"/>
                  </a:lnTo>
                  <a:lnTo>
                    <a:pt x="902" y="1381"/>
                  </a:lnTo>
                  <a:lnTo>
                    <a:pt x="903" y="1381"/>
                  </a:lnTo>
                  <a:lnTo>
                    <a:pt x="904" y="1381"/>
                  </a:lnTo>
                  <a:lnTo>
                    <a:pt x="905" y="1382"/>
                  </a:lnTo>
                  <a:lnTo>
                    <a:pt x="905" y="1382"/>
                  </a:lnTo>
                  <a:lnTo>
                    <a:pt x="907" y="1382"/>
                  </a:lnTo>
                  <a:lnTo>
                    <a:pt x="908" y="1382"/>
                  </a:lnTo>
                  <a:lnTo>
                    <a:pt x="909" y="1381"/>
                  </a:lnTo>
                  <a:lnTo>
                    <a:pt x="909" y="1381"/>
                  </a:lnTo>
                  <a:lnTo>
                    <a:pt x="910" y="1380"/>
                  </a:lnTo>
                  <a:lnTo>
                    <a:pt x="912" y="1379"/>
                  </a:lnTo>
                  <a:lnTo>
                    <a:pt x="913" y="1378"/>
                  </a:lnTo>
                  <a:lnTo>
                    <a:pt x="913" y="1378"/>
                  </a:lnTo>
                  <a:lnTo>
                    <a:pt x="914" y="1378"/>
                  </a:lnTo>
                  <a:lnTo>
                    <a:pt x="915" y="1378"/>
                  </a:lnTo>
                  <a:lnTo>
                    <a:pt x="917" y="1376"/>
                  </a:lnTo>
                  <a:lnTo>
                    <a:pt x="917" y="1376"/>
                  </a:lnTo>
                  <a:lnTo>
                    <a:pt x="918" y="1376"/>
                  </a:lnTo>
                  <a:lnTo>
                    <a:pt x="919" y="1375"/>
                  </a:lnTo>
                  <a:lnTo>
                    <a:pt x="920" y="1375"/>
                  </a:lnTo>
                  <a:lnTo>
                    <a:pt x="920" y="1376"/>
                  </a:lnTo>
                  <a:lnTo>
                    <a:pt x="922" y="1376"/>
                  </a:lnTo>
                  <a:lnTo>
                    <a:pt x="923" y="1376"/>
                  </a:lnTo>
                  <a:lnTo>
                    <a:pt x="924" y="1378"/>
                  </a:lnTo>
                  <a:lnTo>
                    <a:pt x="924" y="1378"/>
                  </a:lnTo>
                  <a:lnTo>
                    <a:pt x="925" y="1378"/>
                  </a:lnTo>
                  <a:lnTo>
                    <a:pt x="926" y="1379"/>
                  </a:lnTo>
                  <a:lnTo>
                    <a:pt x="928" y="1379"/>
                  </a:lnTo>
                  <a:lnTo>
                    <a:pt x="928" y="1379"/>
                  </a:lnTo>
                  <a:lnTo>
                    <a:pt x="929" y="1379"/>
                  </a:lnTo>
                  <a:lnTo>
                    <a:pt x="930" y="1380"/>
                  </a:lnTo>
                  <a:lnTo>
                    <a:pt x="931" y="1380"/>
                  </a:lnTo>
                  <a:lnTo>
                    <a:pt x="931" y="1380"/>
                  </a:lnTo>
                  <a:lnTo>
                    <a:pt x="933" y="1380"/>
                  </a:lnTo>
                  <a:lnTo>
                    <a:pt x="934" y="1380"/>
                  </a:lnTo>
                  <a:lnTo>
                    <a:pt x="935" y="1380"/>
                  </a:lnTo>
                  <a:lnTo>
                    <a:pt x="935" y="1380"/>
                  </a:lnTo>
                  <a:lnTo>
                    <a:pt x="936" y="1380"/>
                  </a:lnTo>
                  <a:lnTo>
                    <a:pt x="938" y="1380"/>
                  </a:lnTo>
                  <a:lnTo>
                    <a:pt x="939" y="1380"/>
                  </a:lnTo>
                  <a:lnTo>
                    <a:pt x="939" y="1380"/>
                  </a:lnTo>
                  <a:lnTo>
                    <a:pt x="940" y="1380"/>
                  </a:lnTo>
                  <a:lnTo>
                    <a:pt x="941" y="1380"/>
                  </a:lnTo>
                  <a:lnTo>
                    <a:pt x="943" y="1380"/>
                  </a:lnTo>
                  <a:lnTo>
                    <a:pt x="943" y="1380"/>
                  </a:lnTo>
                  <a:lnTo>
                    <a:pt x="944" y="1380"/>
                  </a:lnTo>
                  <a:lnTo>
                    <a:pt x="945" y="1380"/>
                  </a:lnTo>
                  <a:lnTo>
                    <a:pt x="946" y="1380"/>
                  </a:lnTo>
                  <a:lnTo>
                    <a:pt x="946" y="1380"/>
                  </a:lnTo>
                  <a:lnTo>
                    <a:pt x="948" y="1380"/>
                  </a:lnTo>
                  <a:lnTo>
                    <a:pt x="949" y="1380"/>
                  </a:lnTo>
                  <a:lnTo>
                    <a:pt x="950" y="1380"/>
                  </a:lnTo>
                  <a:lnTo>
                    <a:pt x="950" y="1379"/>
                  </a:lnTo>
                  <a:lnTo>
                    <a:pt x="951" y="1379"/>
                  </a:lnTo>
                  <a:lnTo>
                    <a:pt x="953" y="1379"/>
                  </a:lnTo>
                  <a:lnTo>
                    <a:pt x="954" y="1379"/>
                  </a:lnTo>
                  <a:lnTo>
                    <a:pt x="955" y="1379"/>
                  </a:lnTo>
                  <a:lnTo>
                    <a:pt x="955" y="1380"/>
                  </a:lnTo>
                  <a:lnTo>
                    <a:pt x="956" y="1380"/>
                  </a:lnTo>
                  <a:lnTo>
                    <a:pt x="958" y="1380"/>
                  </a:lnTo>
                  <a:lnTo>
                    <a:pt x="959" y="1380"/>
                  </a:lnTo>
                  <a:lnTo>
                    <a:pt x="959" y="1380"/>
                  </a:lnTo>
                  <a:lnTo>
                    <a:pt x="960" y="1380"/>
                  </a:lnTo>
                  <a:lnTo>
                    <a:pt x="961" y="1380"/>
                  </a:lnTo>
                  <a:lnTo>
                    <a:pt x="962" y="1380"/>
                  </a:lnTo>
                  <a:lnTo>
                    <a:pt x="962" y="1380"/>
                  </a:lnTo>
                  <a:lnTo>
                    <a:pt x="964" y="1380"/>
                  </a:lnTo>
                  <a:lnTo>
                    <a:pt x="965" y="1380"/>
                  </a:lnTo>
                  <a:lnTo>
                    <a:pt x="966" y="1380"/>
                  </a:lnTo>
                  <a:lnTo>
                    <a:pt x="966" y="1380"/>
                  </a:lnTo>
                  <a:lnTo>
                    <a:pt x="967" y="1380"/>
                  </a:lnTo>
                  <a:lnTo>
                    <a:pt x="969" y="1380"/>
                  </a:lnTo>
                  <a:lnTo>
                    <a:pt x="970" y="1380"/>
                  </a:lnTo>
                  <a:lnTo>
                    <a:pt x="970" y="1380"/>
                  </a:lnTo>
                  <a:lnTo>
                    <a:pt x="971" y="1380"/>
                  </a:lnTo>
                  <a:lnTo>
                    <a:pt x="972" y="1380"/>
                  </a:lnTo>
                  <a:lnTo>
                    <a:pt x="974" y="1380"/>
                  </a:lnTo>
                  <a:lnTo>
                    <a:pt x="974" y="1380"/>
                  </a:lnTo>
                  <a:lnTo>
                    <a:pt x="975" y="1380"/>
                  </a:lnTo>
                  <a:lnTo>
                    <a:pt x="976" y="1380"/>
                  </a:lnTo>
                  <a:lnTo>
                    <a:pt x="977" y="1380"/>
                  </a:lnTo>
                  <a:lnTo>
                    <a:pt x="977" y="1380"/>
                  </a:lnTo>
                  <a:lnTo>
                    <a:pt x="979" y="1380"/>
                  </a:lnTo>
                  <a:lnTo>
                    <a:pt x="980" y="1380"/>
                  </a:lnTo>
                  <a:lnTo>
                    <a:pt x="981" y="1380"/>
                  </a:lnTo>
                  <a:lnTo>
                    <a:pt x="981" y="1380"/>
                  </a:lnTo>
                  <a:lnTo>
                    <a:pt x="982" y="1380"/>
                  </a:lnTo>
                  <a:lnTo>
                    <a:pt x="984" y="1379"/>
                  </a:lnTo>
                  <a:lnTo>
                    <a:pt x="985" y="1379"/>
                  </a:lnTo>
                  <a:lnTo>
                    <a:pt x="985" y="1378"/>
                  </a:lnTo>
                  <a:lnTo>
                    <a:pt x="986" y="1376"/>
                  </a:lnTo>
                  <a:lnTo>
                    <a:pt x="987" y="1375"/>
                  </a:lnTo>
                  <a:lnTo>
                    <a:pt x="989" y="1375"/>
                  </a:lnTo>
                  <a:lnTo>
                    <a:pt x="989" y="1374"/>
                  </a:lnTo>
                  <a:lnTo>
                    <a:pt x="990" y="1374"/>
                  </a:lnTo>
                  <a:lnTo>
                    <a:pt x="991" y="1374"/>
                  </a:lnTo>
                  <a:lnTo>
                    <a:pt x="992" y="1374"/>
                  </a:lnTo>
                  <a:lnTo>
                    <a:pt x="992" y="1375"/>
                  </a:lnTo>
                  <a:lnTo>
                    <a:pt x="994" y="1376"/>
                  </a:lnTo>
                  <a:lnTo>
                    <a:pt x="995" y="1378"/>
                  </a:lnTo>
                  <a:lnTo>
                    <a:pt x="996" y="1379"/>
                  </a:lnTo>
                  <a:lnTo>
                    <a:pt x="996" y="1379"/>
                  </a:lnTo>
                  <a:lnTo>
                    <a:pt x="997" y="1380"/>
                  </a:lnTo>
                  <a:lnTo>
                    <a:pt x="998" y="1380"/>
                  </a:lnTo>
                  <a:lnTo>
                    <a:pt x="1000" y="1380"/>
                  </a:lnTo>
                  <a:lnTo>
                    <a:pt x="1000" y="1380"/>
                  </a:lnTo>
                  <a:lnTo>
                    <a:pt x="1001" y="1380"/>
                  </a:lnTo>
                  <a:lnTo>
                    <a:pt x="1002" y="1379"/>
                  </a:lnTo>
                  <a:lnTo>
                    <a:pt x="1003" y="1378"/>
                  </a:lnTo>
                  <a:lnTo>
                    <a:pt x="1003" y="1375"/>
                  </a:lnTo>
                  <a:lnTo>
                    <a:pt x="1005" y="1374"/>
                  </a:lnTo>
                  <a:lnTo>
                    <a:pt x="1006" y="1371"/>
                  </a:lnTo>
                  <a:lnTo>
                    <a:pt x="1007" y="1369"/>
                  </a:lnTo>
                  <a:lnTo>
                    <a:pt x="1008" y="1369"/>
                  </a:lnTo>
                  <a:lnTo>
                    <a:pt x="1008" y="1369"/>
                  </a:lnTo>
                  <a:lnTo>
                    <a:pt x="1010" y="1370"/>
                  </a:lnTo>
                  <a:lnTo>
                    <a:pt x="1011" y="1371"/>
                  </a:lnTo>
                  <a:lnTo>
                    <a:pt x="1012" y="1374"/>
                  </a:lnTo>
                  <a:lnTo>
                    <a:pt x="1012" y="1375"/>
                  </a:lnTo>
                  <a:lnTo>
                    <a:pt x="1013" y="1376"/>
                  </a:lnTo>
                  <a:lnTo>
                    <a:pt x="1015" y="1378"/>
                  </a:lnTo>
                  <a:lnTo>
                    <a:pt x="1016" y="1379"/>
                  </a:lnTo>
                  <a:lnTo>
                    <a:pt x="1016" y="1379"/>
                  </a:lnTo>
                  <a:lnTo>
                    <a:pt x="1017" y="1379"/>
                  </a:lnTo>
                  <a:lnTo>
                    <a:pt x="1018" y="1380"/>
                  </a:lnTo>
                  <a:lnTo>
                    <a:pt x="1020" y="1380"/>
                  </a:lnTo>
                  <a:lnTo>
                    <a:pt x="1020" y="1380"/>
                  </a:lnTo>
                  <a:lnTo>
                    <a:pt x="1021" y="1380"/>
                  </a:lnTo>
                  <a:lnTo>
                    <a:pt x="1022" y="1381"/>
                  </a:lnTo>
                  <a:lnTo>
                    <a:pt x="1023" y="1381"/>
                  </a:lnTo>
                  <a:lnTo>
                    <a:pt x="1023" y="1381"/>
                  </a:lnTo>
                  <a:lnTo>
                    <a:pt x="1025" y="1381"/>
                  </a:lnTo>
                  <a:lnTo>
                    <a:pt x="1026" y="1381"/>
                  </a:lnTo>
                  <a:lnTo>
                    <a:pt x="1027" y="1381"/>
                  </a:lnTo>
                  <a:lnTo>
                    <a:pt x="1027" y="1381"/>
                  </a:lnTo>
                  <a:lnTo>
                    <a:pt x="1028" y="1380"/>
                  </a:lnTo>
                  <a:lnTo>
                    <a:pt x="1029" y="1380"/>
                  </a:lnTo>
                  <a:lnTo>
                    <a:pt x="1031" y="1380"/>
                  </a:lnTo>
                  <a:lnTo>
                    <a:pt x="1031" y="1380"/>
                  </a:lnTo>
                  <a:lnTo>
                    <a:pt x="1032" y="1380"/>
                  </a:lnTo>
                  <a:lnTo>
                    <a:pt x="1033" y="1380"/>
                  </a:lnTo>
                  <a:lnTo>
                    <a:pt x="1034" y="1379"/>
                  </a:lnTo>
                  <a:lnTo>
                    <a:pt x="1034" y="1378"/>
                  </a:lnTo>
                  <a:lnTo>
                    <a:pt x="1036" y="1375"/>
                  </a:lnTo>
                  <a:lnTo>
                    <a:pt x="1037" y="1373"/>
                  </a:lnTo>
                  <a:lnTo>
                    <a:pt x="1038" y="1371"/>
                  </a:lnTo>
                  <a:lnTo>
                    <a:pt x="1038" y="1370"/>
                  </a:lnTo>
                  <a:lnTo>
                    <a:pt x="1039" y="1369"/>
                  </a:lnTo>
                  <a:lnTo>
                    <a:pt x="1041" y="1369"/>
                  </a:lnTo>
                  <a:lnTo>
                    <a:pt x="1042" y="1370"/>
                  </a:lnTo>
                  <a:lnTo>
                    <a:pt x="1042" y="1370"/>
                  </a:lnTo>
                  <a:lnTo>
                    <a:pt x="1043" y="1371"/>
                  </a:lnTo>
                  <a:lnTo>
                    <a:pt x="1044" y="1371"/>
                  </a:lnTo>
                  <a:lnTo>
                    <a:pt x="1046" y="1371"/>
                  </a:lnTo>
                  <a:lnTo>
                    <a:pt x="1046" y="1373"/>
                  </a:lnTo>
                  <a:lnTo>
                    <a:pt x="1047" y="1373"/>
                  </a:lnTo>
                  <a:lnTo>
                    <a:pt x="1048" y="1374"/>
                  </a:lnTo>
                  <a:lnTo>
                    <a:pt x="1049" y="1376"/>
                  </a:lnTo>
                  <a:lnTo>
                    <a:pt x="1049" y="1378"/>
                  </a:lnTo>
                  <a:lnTo>
                    <a:pt x="1051" y="1380"/>
                  </a:lnTo>
                  <a:lnTo>
                    <a:pt x="1052" y="1381"/>
                  </a:lnTo>
                  <a:lnTo>
                    <a:pt x="1053" y="1381"/>
                  </a:lnTo>
                  <a:lnTo>
                    <a:pt x="1053" y="1382"/>
                  </a:lnTo>
                  <a:lnTo>
                    <a:pt x="1054" y="1382"/>
                  </a:lnTo>
                  <a:lnTo>
                    <a:pt x="1056" y="1381"/>
                  </a:lnTo>
                  <a:lnTo>
                    <a:pt x="1057" y="1381"/>
                  </a:lnTo>
                  <a:lnTo>
                    <a:pt x="1057" y="1381"/>
                  </a:lnTo>
                  <a:lnTo>
                    <a:pt x="1058" y="1381"/>
                  </a:lnTo>
                  <a:lnTo>
                    <a:pt x="1059" y="1381"/>
                  </a:lnTo>
                  <a:lnTo>
                    <a:pt x="1061" y="1381"/>
                  </a:lnTo>
                  <a:lnTo>
                    <a:pt x="1061" y="1381"/>
                  </a:lnTo>
                  <a:lnTo>
                    <a:pt x="1062" y="1381"/>
                  </a:lnTo>
                  <a:lnTo>
                    <a:pt x="1063" y="1381"/>
                  </a:lnTo>
                  <a:lnTo>
                    <a:pt x="1064" y="1381"/>
                  </a:lnTo>
                  <a:lnTo>
                    <a:pt x="1065" y="1381"/>
                  </a:lnTo>
                  <a:lnTo>
                    <a:pt x="1065" y="1380"/>
                  </a:lnTo>
                  <a:lnTo>
                    <a:pt x="1067" y="1380"/>
                  </a:lnTo>
                  <a:lnTo>
                    <a:pt x="1068" y="1380"/>
                  </a:lnTo>
                  <a:lnTo>
                    <a:pt x="1069" y="1380"/>
                  </a:lnTo>
                  <a:lnTo>
                    <a:pt x="1069" y="1381"/>
                  </a:lnTo>
                  <a:lnTo>
                    <a:pt x="1070" y="1381"/>
                  </a:lnTo>
                  <a:lnTo>
                    <a:pt x="1072" y="1380"/>
                  </a:lnTo>
                  <a:lnTo>
                    <a:pt x="1073" y="1380"/>
                  </a:lnTo>
                  <a:lnTo>
                    <a:pt x="1073" y="1380"/>
                  </a:lnTo>
                  <a:lnTo>
                    <a:pt x="1074" y="1380"/>
                  </a:lnTo>
                  <a:lnTo>
                    <a:pt x="1075" y="1380"/>
                  </a:lnTo>
                  <a:lnTo>
                    <a:pt x="1077" y="1380"/>
                  </a:lnTo>
                  <a:lnTo>
                    <a:pt x="1077" y="1380"/>
                  </a:lnTo>
                  <a:lnTo>
                    <a:pt x="1078" y="1380"/>
                  </a:lnTo>
                  <a:lnTo>
                    <a:pt x="1079" y="1380"/>
                  </a:lnTo>
                  <a:lnTo>
                    <a:pt x="1080" y="1380"/>
                  </a:lnTo>
                  <a:lnTo>
                    <a:pt x="1080" y="1380"/>
                  </a:lnTo>
                  <a:lnTo>
                    <a:pt x="1082" y="1380"/>
                  </a:lnTo>
                  <a:lnTo>
                    <a:pt x="1083" y="1380"/>
                  </a:lnTo>
                  <a:lnTo>
                    <a:pt x="1084" y="1380"/>
                  </a:lnTo>
                  <a:lnTo>
                    <a:pt x="1084" y="1380"/>
                  </a:lnTo>
                  <a:lnTo>
                    <a:pt x="1085" y="1380"/>
                  </a:lnTo>
                  <a:lnTo>
                    <a:pt x="1087" y="1380"/>
                  </a:lnTo>
                  <a:lnTo>
                    <a:pt x="1088" y="1380"/>
                  </a:lnTo>
                  <a:lnTo>
                    <a:pt x="1088" y="1381"/>
                  </a:lnTo>
                  <a:lnTo>
                    <a:pt x="1089" y="1381"/>
                  </a:lnTo>
                  <a:lnTo>
                    <a:pt x="1090" y="1382"/>
                  </a:lnTo>
                  <a:lnTo>
                    <a:pt x="1092" y="1382"/>
                  </a:lnTo>
                  <a:lnTo>
                    <a:pt x="1092" y="1382"/>
                  </a:lnTo>
                  <a:lnTo>
                    <a:pt x="1093" y="1382"/>
                  </a:lnTo>
                  <a:lnTo>
                    <a:pt x="1094" y="1381"/>
                  </a:lnTo>
                  <a:lnTo>
                    <a:pt x="1095" y="1380"/>
                  </a:lnTo>
                  <a:lnTo>
                    <a:pt x="1095" y="1379"/>
                  </a:lnTo>
                  <a:lnTo>
                    <a:pt x="1097" y="1378"/>
                  </a:lnTo>
                  <a:lnTo>
                    <a:pt x="1098" y="1378"/>
                  </a:lnTo>
                  <a:lnTo>
                    <a:pt x="1099" y="1378"/>
                  </a:lnTo>
                  <a:lnTo>
                    <a:pt x="1099" y="1379"/>
                  </a:lnTo>
                  <a:lnTo>
                    <a:pt x="1100" y="1379"/>
                  </a:lnTo>
                  <a:lnTo>
                    <a:pt x="1101" y="1380"/>
                  </a:lnTo>
                  <a:lnTo>
                    <a:pt x="1103" y="1380"/>
                  </a:lnTo>
                  <a:lnTo>
                    <a:pt x="1103" y="1380"/>
                  </a:lnTo>
                  <a:lnTo>
                    <a:pt x="1104" y="1380"/>
                  </a:lnTo>
                  <a:lnTo>
                    <a:pt x="1105" y="1380"/>
                  </a:lnTo>
                  <a:lnTo>
                    <a:pt x="1106" y="1380"/>
                  </a:lnTo>
                  <a:lnTo>
                    <a:pt x="1106" y="1380"/>
                  </a:lnTo>
                  <a:lnTo>
                    <a:pt x="1108" y="1380"/>
                  </a:lnTo>
                  <a:lnTo>
                    <a:pt x="1109" y="1380"/>
                  </a:lnTo>
                  <a:lnTo>
                    <a:pt x="1110" y="1380"/>
                  </a:lnTo>
                  <a:lnTo>
                    <a:pt x="1110" y="1380"/>
                  </a:lnTo>
                  <a:lnTo>
                    <a:pt x="1111" y="1380"/>
                  </a:lnTo>
                  <a:lnTo>
                    <a:pt x="1113" y="1380"/>
                  </a:lnTo>
                  <a:lnTo>
                    <a:pt x="1114" y="1380"/>
                  </a:lnTo>
                  <a:lnTo>
                    <a:pt x="1114" y="1380"/>
                  </a:lnTo>
                  <a:lnTo>
                    <a:pt x="1115" y="1380"/>
                  </a:lnTo>
                  <a:lnTo>
                    <a:pt x="1116" y="1380"/>
                  </a:lnTo>
                  <a:lnTo>
                    <a:pt x="1118" y="1380"/>
                  </a:lnTo>
                  <a:lnTo>
                    <a:pt x="1118" y="1380"/>
                  </a:lnTo>
                  <a:lnTo>
                    <a:pt x="1119" y="1379"/>
                  </a:lnTo>
                  <a:lnTo>
                    <a:pt x="1120" y="1379"/>
                  </a:lnTo>
                  <a:lnTo>
                    <a:pt x="1121" y="1379"/>
                  </a:lnTo>
                  <a:lnTo>
                    <a:pt x="1123" y="1379"/>
                  </a:lnTo>
                  <a:lnTo>
                    <a:pt x="1123" y="1378"/>
                  </a:lnTo>
                  <a:lnTo>
                    <a:pt x="1124" y="1378"/>
                  </a:lnTo>
                  <a:lnTo>
                    <a:pt x="1125" y="1376"/>
                  </a:lnTo>
                  <a:lnTo>
                    <a:pt x="1126" y="1375"/>
                  </a:lnTo>
                  <a:lnTo>
                    <a:pt x="1126" y="1373"/>
                  </a:lnTo>
                  <a:lnTo>
                    <a:pt x="1128" y="1371"/>
                  </a:lnTo>
                  <a:lnTo>
                    <a:pt x="1129" y="1371"/>
                  </a:lnTo>
                  <a:lnTo>
                    <a:pt x="1130" y="1371"/>
                  </a:lnTo>
                  <a:lnTo>
                    <a:pt x="1130" y="1374"/>
                  </a:lnTo>
                  <a:lnTo>
                    <a:pt x="1131" y="1378"/>
                  </a:lnTo>
                  <a:lnTo>
                    <a:pt x="1133" y="1380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5" y="1385"/>
                  </a:lnTo>
                  <a:lnTo>
                    <a:pt x="1136" y="1384"/>
                  </a:lnTo>
                  <a:lnTo>
                    <a:pt x="1137" y="1382"/>
                  </a:lnTo>
                  <a:lnTo>
                    <a:pt x="1137" y="1381"/>
                  </a:lnTo>
                  <a:lnTo>
                    <a:pt x="1139" y="1380"/>
                  </a:lnTo>
                  <a:lnTo>
                    <a:pt x="1140" y="1380"/>
                  </a:lnTo>
                  <a:lnTo>
                    <a:pt x="1141" y="1380"/>
                  </a:lnTo>
                  <a:lnTo>
                    <a:pt x="1141" y="1380"/>
                  </a:lnTo>
                  <a:lnTo>
                    <a:pt x="1142" y="1380"/>
                  </a:lnTo>
                  <a:lnTo>
                    <a:pt x="1144" y="1380"/>
                  </a:lnTo>
                  <a:lnTo>
                    <a:pt x="1145" y="1380"/>
                  </a:lnTo>
                  <a:lnTo>
                    <a:pt x="1145" y="1380"/>
                  </a:lnTo>
                  <a:lnTo>
                    <a:pt x="1146" y="1380"/>
                  </a:lnTo>
                  <a:lnTo>
                    <a:pt x="1147" y="1379"/>
                  </a:lnTo>
                  <a:lnTo>
                    <a:pt x="1149" y="1379"/>
                  </a:lnTo>
                  <a:lnTo>
                    <a:pt x="1149" y="1378"/>
                  </a:lnTo>
                  <a:lnTo>
                    <a:pt x="1150" y="1376"/>
                  </a:lnTo>
                  <a:lnTo>
                    <a:pt x="1151" y="1376"/>
                  </a:lnTo>
                  <a:lnTo>
                    <a:pt x="1152" y="1375"/>
                  </a:lnTo>
                  <a:lnTo>
                    <a:pt x="1152" y="1375"/>
                  </a:lnTo>
                  <a:lnTo>
                    <a:pt x="1154" y="1376"/>
                  </a:lnTo>
                  <a:lnTo>
                    <a:pt x="1155" y="1376"/>
                  </a:lnTo>
                  <a:lnTo>
                    <a:pt x="1156" y="1378"/>
                  </a:lnTo>
                  <a:lnTo>
                    <a:pt x="1156" y="1379"/>
                  </a:lnTo>
                  <a:lnTo>
                    <a:pt x="1157" y="1379"/>
                  </a:lnTo>
                  <a:lnTo>
                    <a:pt x="1159" y="1379"/>
                  </a:lnTo>
                  <a:lnTo>
                    <a:pt x="1160" y="1380"/>
                  </a:lnTo>
                  <a:lnTo>
                    <a:pt x="1160" y="1380"/>
                  </a:lnTo>
                  <a:lnTo>
                    <a:pt x="1161" y="1380"/>
                  </a:lnTo>
                  <a:lnTo>
                    <a:pt x="1162" y="1380"/>
                  </a:lnTo>
                  <a:lnTo>
                    <a:pt x="1164" y="1380"/>
                  </a:lnTo>
                  <a:lnTo>
                    <a:pt x="1164" y="1380"/>
                  </a:lnTo>
                  <a:lnTo>
                    <a:pt x="1165" y="1380"/>
                  </a:lnTo>
                  <a:lnTo>
                    <a:pt x="1166" y="1380"/>
                  </a:lnTo>
                  <a:lnTo>
                    <a:pt x="1167" y="1380"/>
                  </a:lnTo>
                  <a:lnTo>
                    <a:pt x="1167" y="1380"/>
                  </a:lnTo>
                  <a:lnTo>
                    <a:pt x="1169" y="1380"/>
                  </a:lnTo>
                  <a:lnTo>
                    <a:pt x="1170" y="1380"/>
                  </a:lnTo>
                  <a:lnTo>
                    <a:pt x="1171" y="1380"/>
                  </a:lnTo>
                  <a:lnTo>
                    <a:pt x="1171" y="1380"/>
                  </a:lnTo>
                  <a:lnTo>
                    <a:pt x="1172" y="1380"/>
                  </a:lnTo>
                  <a:lnTo>
                    <a:pt x="1173" y="1380"/>
                  </a:lnTo>
                  <a:lnTo>
                    <a:pt x="1175" y="1380"/>
                  </a:lnTo>
                  <a:lnTo>
                    <a:pt x="1176" y="1379"/>
                  </a:lnTo>
                  <a:lnTo>
                    <a:pt x="1176" y="1379"/>
                  </a:lnTo>
                  <a:lnTo>
                    <a:pt x="1177" y="1379"/>
                  </a:lnTo>
                  <a:lnTo>
                    <a:pt x="1178" y="1379"/>
                  </a:lnTo>
                  <a:lnTo>
                    <a:pt x="1180" y="1379"/>
                  </a:lnTo>
                  <a:lnTo>
                    <a:pt x="1180" y="1379"/>
                  </a:lnTo>
                  <a:lnTo>
                    <a:pt x="1181" y="1378"/>
                  </a:lnTo>
                  <a:lnTo>
                    <a:pt x="1182" y="1378"/>
                  </a:lnTo>
                  <a:lnTo>
                    <a:pt x="1183" y="1378"/>
                  </a:lnTo>
                  <a:lnTo>
                    <a:pt x="1183" y="1378"/>
                  </a:lnTo>
                  <a:lnTo>
                    <a:pt x="1185" y="1378"/>
                  </a:lnTo>
                  <a:lnTo>
                    <a:pt x="1186" y="1379"/>
                  </a:lnTo>
                  <a:lnTo>
                    <a:pt x="1187" y="1379"/>
                  </a:lnTo>
                  <a:lnTo>
                    <a:pt x="1187" y="1379"/>
                  </a:lnTo>
                  <a:lnTo>
                    <a:pt x="1188" y="1379"/>
                  </a:lnTo>
                  <a:lnTo>
                    <a:pt x="1190" y="1379"/>
                  </a:lnTo>
                  <a:lnTo>
                    <a:pt x="1191" y="1379"/>
                  </a:lnTo>
                  <a:lnTo>
                    <a:pt x="1191" y="1379"/>
                  </a:lnTo>
                  <a:lnTo>
                    <a:pt x="1192" y="1379"/>
                  </a:lnTo>
                  <a:lnTo>
                    <a:pt x="1193" y="1379"/>
                  </a:lnTo>
                  <a:lnTo>
                    <a:pt x="1195" y="1379"/>
                  </a:lnTo>
                  <a:lnTo>
                    <a:pt x="1195" y="1379"/>
                  </a:lnTo>
                  <a:lnTo>
                    <a:pt x="1196" y="1379"/>
                  </a:lnTo>
                  <a:lnTo>
                    <a:pt x="1197" y="1379"/>
                  </a:lnTo>
                  <a:lnTo>
                    <a:pt x="1198" y="1379"/>
                  </a:lnTo>
                  <a:lnTo>
                    <a:pt x="1198" y="1380"/>
                  </a:lnTo>
                  <a:lnTo>
                    <a:pt x="1200" y="1380"/>
                  </a:lnTo>
                  <a:lnTo>
                    <a:pt x="1201" y="1380"/>
                  </a:lnTo>
                  <a:lnTo>
                    <a:pt x="1202" y="1380"/>
                  </a:lnTo>
                  <a:lnTo>
                    <a:pt x="1202" y="1380"/>
                  </a:lnTo>
                  <a:lnTo>
                    <a:pt x="1203" y="1380"/>
                  </a:lnTo>
                  <a:lnTo>
                    <a:pt x="1205" y="1380"/>
                  </a:lnTo>
                  <a:lnTo>
                    <a:pt x="1206" y="1380"/>
                  </a:lnTo>
                  <a:lnTo>
                    <a:pt x="1206" y="1379"/>
                  </a:lnTo>
                  <a:lnTo>
                    <a:pt x="1207" y="1379"/>
                  </a:lnTo>
                  <a:lnTo>
                    <a:pt x="1208" y="1379"/>
                  </a:lnTo>
                  <a:lnTo>
                    <a:pt x="1209" y="1378"/>
                  </a:lnTo>
                  <a:lnTo>
                    <a:pt x="1209" y="1379"/>
                  </a:lnTo>
                  <a:lnTo>
                    <a:pt x="1211" y="1379"/>
                  </a:lnTo>
                  <a:lnTo>
                    <a:pt x="1212" y="1379"/>
                  </a:lnTo>
                  <a:lnTo>
                    <a:pt x="1213" y="1379"/>
                  </a:lnTo>
                  <a:lnTo>
                    <a:pt x="1213" y="1379"/>
                  </a:lnTo>
                  <a:lnTo>
                    <a:pt x="1214" y="1380"/>
                  </a:lnTo>
                  <a:lnTo>
                    <a:pt x="1216" y="1380"/>
                  </a:lnTo>
                  <a:lnTo>
                    <a:pt x="1217" y="1380"/>
                  </a:lnTo>
                  <a:lnTo>
                    <a:pt x="1217" y="1380"/>
                  </a:lnTo>
                  <a:lnTo>
                    <a:pt x="1218" y="1380"/>
                  </a:lnTo>
                  <a:lnTo>
                    <a:pt x="1219" y="1380"/>
                  </a:lnTo>
                  <a:lnTo>
                    <a:pt x="1221" y="1380"/>
                  </a:lnTo>
                  <a:lnTo>
                    <a:pt x="1221" y="1380"/>
                  </a:lnTo>
                  <a:lnTo>
                    <a:pt x="1222" y="1380"/>
                  </a:lnTo>
                  <a:lnTo>
                    <a:pt x="1223" y="1380"/>
                  </a:lnTo>
                  <a:lnTo>
                    <a:pt x="1224" y="1380"/>
                  </a:lnTo>
                  <a:lnTo>
                    <a:pt x="1224" y="1379"/>
                  </a:lnTo>
                  <a:lnTo>
                    <a:pt x="1226" y="1379"/>
                  </a:lnTo>
                  <a:lnTo>
                    <a:pt x="1227" y="1379"/>
                  </a:lnTo>
                  <a:lnTo>
                    <a:pt x="1228" y="1379"/>
                  </a:lnTo>
                  <a:lnTo>
                    <a:pt x="1228" y="1379"/>
                  </a:lnTo>
                  <a:lnTo>
                    <a:pt x="1229" y="1379"/>
                  </a:lnTo>
                  <a:lnTo>
                    <a:pt x="1231" y="1380"/>
                  </a:lnTo>
                  <a:lnTo>
                    <a:pt x="1232" y="1380"/>
                  </a:lnTo>
                  <a:lnTo>
                    <a:pt x="1233" y="1380"/>
                  </a:lnTo>
                  <a:lnTo>
                    <a:pt x="1233" y="1380"/>
                  </a:lnTo>
                  <a:lnTo>
                    <a:pt x="1234" y="1380"/>
                  </a:lnTo>
                  <a:lnTo>
                    <a:pt x="1236" y="1380"/>
                  </a:lnTo>
                  <a:lnTo>
                    <a:pt x="1237" y="1381"/>
                  </a:lnTo>
                  <a:lnTo>
                    <a:pt x="1237" y="1380"/>
                  </a:lnTo>
                  <a:lnTo>
                    <a:pt x="1238" y="1380"/>
                  </a:lnTo>
                  <a:lnTo>
                    <a:pt x="1239" y="1380"/>
                  </a:lnTo>
                  <a:lnTo>
                    <a:pt x="1241" y="1380"/>
                  </a:lnTo>
                  <a:lnTo>
                    <a:pt x="1241" y="1380"/>
                  </a:lnTo>
                  <a:lnTo>
                    <a:pt x="1242" y="1380"/>
                  </a:lnTo>
                  <a:lnTo>
                    <a:pt x="1243" y="1380"/>
                  </a:lnTo>
                  <a:lnTo>
                    <a:pt x="1244" y="1380"/>
                  </a:lnTo>
                  <a:lnTo>
                    <a:pt x="1244" y="1380"/>
                  </a:lnTo>
                  <a:lnTo>
                    <a:pt x="1245" y="1379"/>
                  </a:lnTo>
                  <a:lnTo>
                    <a:pt x="1247" y="1379"/>
                  </a:lnTo>
                  <a:lnTo>
                    <a:pt x="1248" y="1379"/>
                  </a:lnTo>
                  <a:lnTo>
                    <a:pt x="1248" y="1379"/>
                  </a:lnTo>
                  <a:lnTo>
                    <a:pt x="1249" y="1379"/>
                  </a:lnTo>
                  <a:lnTo>
                    <a:pt x="1250" y="1380"/>
                  </a:lnTo>
                  <a:lnTo>
                    <a:pt x="1252" y="1380"/>
                  </a:lnTo>
                  <a:lnTo>
                    <a:pt x="1252" y="1380"/>
                  </a:lnTo>
                  <a:lnTo>
                    <a:pt x="1253" y="1380"/>
                  </a:lnTo>
                  <a:lnTo>
                    <a:pt x="1254" y="1380"/>
                  </a:lnTo>
                  <a:lnTo>
                    <a:pt x="1255" y="1380"/>
                  </a:lnTo>
                  <a:lnTo>
                    <a:pt x="1255" y="1380"/>
                  </a:lnTo>
                  <a:lnTo>
                    <a:pt x="1257" y="1381"/>
                  </a:lnTo>
                  <a:lnTo>
                    <a:pt x="1258" y="1380"/>
                  </a:lnTo>
                  <a:lnTo>
                    <a:pt x="1259" y="1380"/>
                  </a:lnTo>
                  <a:lnTo>
                    <a:pt x="1259" y="1380"/>
                  </a:lnTo>
                  <a:lnTo>
                    <a:pt x="1260" y="1380"/>
                  </a:lnTo>
                  <a:lnTo>
                    <a:pt x="1262" y="1380"/>
                  </a:lnTo>
                  <a:lnTo>
                    <a:pt x="1263" y="1380"/>
                  </a:lnTo>
                  <a:lnTo>
                    <a:pt x="1263" y="1380"/>
                  </a:lnTo>
                  <a:lnTo>
                    <a:pt x="1264" y="1380"/>
                  </a:lnTo>
                  <a:lnTo>
                    <a:pt x="1265" y="1380"/>
                  </a:lnTo>
                  <a:lnTo>
                    <a:pt x="1267" y="1380"/>
                  </a:lnTo>
                  <a:lnTo>
                    <a:pt x="1267" y="1380"/>
                  </a:lnTo>
                  <a:lnTo>
                    <a:pt x="1268" y="1380"/>
                  </a:lnTo>
                  <a:lnTo>
                    <a:pt x="1269" y="1380"/>
                  </a:lnTo>
                  <a:lnTo>
                    <a:pt x="1270" y="1380"/>
                  </a:lnTo>
                  <a:lnTo>
                    <a:pt x="1270" y="1380"/>
                  </a:lnTo>
                  <a:lnTo>
                    <a:pt x="1272" y="1380"/>
                  </a:lnTo>
                  <a:lnTo>
                    <a:pt x="1273" y="1380"/>
                  </a:lnTo>
                  <a:lnTo>
                    <a:pt x="1274" y="1380"/>
                  </a:lnTo>
                  <a:lnTo>
                    <a:pt x="1274" y="1380"/>
                  </a:lnTo>
                  <a:lnTo>
                    <a:pt x="1275" y="1380"/>
                  </a:lnTo>
                  <a:lnTo>
                    <a:pt x="1277" y="1380"/>
                  </a:lnTo>
                  <a:lnTo>
                    <a:pt x="1278" y="1380"/>
                  </a:lnTo>
                  <a:lnTo>
                    <a:pt x="1278" y="1380"/>
                  </a:lnTo>
                  <a:lnTo>
                    <a:pt x="1279" y="1380"/>
                  </a:lnTo>
                  <a:lnTo>
                    <a:pt x="1280" y="1380"/>
                  </a:lnTo>
                  <a:lnTo>
                    <a:pt x="1281" y="1380"/>
                  </a:lnTo>
                  <a:lnTo>
                    <a:pt x="1281" y="1380"/>
                  </a:lnTo>
                  <a:lnTo>
                    <a:pt x="1283" y="1380"/>
                  </a:lnTo>
                  <a:lnTo>
                    <a:pt x="1284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6" y="1380"/>
                  </a:lnTo>
                  <a:lnTo>
                    <a:pt x="1288" y="1380"/>
                  </a:lnTo>
                  <a:lnTo>
                    <a:pt x="1289" y="1379"/>
                  </a:lnTo>
                  <a:lnTo>
                    <a:pt x="1290" y="1379"/>
                  </a:lnTo>
                  <a:lnTo>
                    <a:pt x="1290" y="1379"/>
                  </a:lnTo>
                  <a:lnTo>
                    <a:pt x="1291" y="1379"/>
                  </a:lnTo>
                  <a:lnTo>
                    <a:pt x="1293" y="1379"/>
                  </a:lnTo>
                  <a:lnTo>
                    <a:pt x="1294" y="1379"/>
                  </a:lnTo>
                  <a:lnTo>
                    <a:pt x="1294" y="1380"/>
                  </a:lnTo>
                  <a:lnTo>
                    <a:pt x="1295" y="1380"/>
                  </a:lnTo>
                  <a:lnTo>
                    <a:pt x="1296" y="1380"/>
                  </a:lnTo>
                  <a:lnTo>
                    <a:pt x="1298" y="1380"/>
                  </a:lnTo>
                  <a:lnTo>
                    <a:pt x="1298" y="1380"/>
                  </a:lnTo>
                  <a:lnTo>
                    <a:pt x="1299" y="1380"/>
                  </a:lnTo>
                  <a:lnTo>
                    <a:pt x="1300" y="1380"/>
                  </a:lnTo>
                  <a:lnTo>
                    <a:pt x="1301" y="1380"/>
                  </a:lnTo>
                  <a:lnTo>
                    <a:pt x="1301" y="1380"/>
                  </a:lnTo>
                  <a:lnTo>
                    <a:pt x="1303" y="1380"/>
                  </a:lnTo>
                  <a:lnTo>
                    <a:pt x="1304" y="1380"/>
                  </a:lnTo>
                  <a:lnTo>
                    <a:pt x="1305" y="1380"/>
                  </a:lnTo>
                  <a:lnTo>
                    <a:pt x="1305" y="1380"/>
                  </a:lnTo>
                  <a:lnTo>
                    <a:pt x="1306" y="1380"/>
                  </a:lnTo>
                  <a:lnTo>
                    <a:pt x="1308" y="1381"/>
                  </a:lnTo>
                  <a:lnTo>
                    <a:pt x="1309" y="1381"/>
                  </a:lnTo>
                  <a:lnTo>
                    <a:pt x="1309" y="1381"/>
                  </a:lnTo>
                  <a:lnTo>
                    <a:pt x="1310" y="1381"/>
                  </a:lnTo>
                  <a:lnTo>
                    <a:pt x="1311" y="1381"/>
                  </a:lnTo>
                  <a:lnTo>
                    <a:pt x="1313" y="1381"/>
                  </a:lnTo>
                  <a:lnTo>
                    <a:pt x="1313" y="1380"/>
                  </a:lnTo>
                  <a:lnTo>
                    <a:pt x="1314" y="1380"/>
                  </a:lnTo>
                  <a:lnTo>
                    <a:pt x="1315" y="1379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317" y="1378"/>
                  </a:lnTo>
                  <a:lnTo>
                    <a:pt x="1319" y="1378"/>
                  </a:lnTo>
                  <a:lnTo>
                    <a:pt x="1320" y="1378"/>
                  </a:lnTo>
                  <a:lnTo>
                    <a:pt x="1320" y="1378"/>
                  </a:lnTo>
                  <a:lnTo>
                    <a:pt x="1321" y="1376"/>
                  </a:lnTo>
                  <a:lnTo>
                    <a:pt x="1322" y="1376"/>
                  </a:lnTo>
                  <a:lnTo>
                    <a:pt x="1324" y="1376"/>
                  </a:lnTo>
                  <a:lnTo>
                    <a:pt x="1324" y="1376"/>
                  </a:lnTo>
                  <a:lnTo>
                    <a:pt x="1325" y="1376"/>
                  </a:lnTo>
                  <a:lnTo>
                    <a:pt x="1326" y="1376"/>
                  </a:lnTo>
                  <a:lnTo>
                    <a:pt x="1327" y="1378"/>
                  </a:lnTo>
                  <a:lnTo>
                    <a:pt x="1327" y="1378"/>
                  </a:lnTo>
                  <a:lnTo>
                    <a:pt x="1329" y="1379"/>
                  </a:lnTo>
                  <a:lnTo>
                    <a:pt x="1330" y="1379"/>
                  </a:lnTo>
                  <a:lnTo>
                    <a:pt x="1331" y="1379"/>
                  </a:lnTo>
                  <a:lnTo>
                    <a:pt x="1331" y="1380"/>
                  </a:lnTo>
                  <a:lnTo>
                    <a:pt x="1332" y="1380"/>
                  </a:lnTo>
                  <a:lnTo>
                    <a:pt x="1334" y="1380"/>
                  </a:lnTo>
                  <a:lnTo>
                    <a:pt x="1335" y="1380"/>
                  </a:lnTo>
                  <a:lnTo>
                    <a:pt x="1335" y="1380"/>
                  </a:lnTo>
                  <a:lnTo>
                    <a:pt x="1336" y="1380"/>
                  </a:lnTo>
                  <a:lnTo>
                    <a:pt x="1337" y="1380"/>
                  </a:lnTo>
                  <a:lnTo>
                    <a:pt x="1339" y="1380"/>
                  </a:lnTo>
                  <a:lnTo>
                    <a:pt x="1339" y="1380"/>
                  </a:lnTo>
                  <a:lnTo>
                    <a:pt x="1340" y="1380"/>
                  </a:lnTo>
                  <a:lnTo>
                    <a:pt x="1341" y="1380"/>
                  </a:lnTo>
                  <a:lnTo>
                    <a:pt x="1342" y="1380"/>
                  </a:lnTo>
                  <a:lnTo>
                    <a:pt x="1344" y="1380"/>
                  </a:lnTo>
                  <a:lnTo>
                    <a:pt x="1344" y="1380"/>
                  </a:lnTo>
                  <a:lnTo>
                    <a:pt x="1345" y="1380"/>
                  </a:lnTo>
                  <a:lnTo>
                    <a:pt x="1346" y="1380"/>
                  </a:lnTo>
                  <a:lnTo>
                    <a:pt x="1347" y="1380"/>
                  </a:lnTo>
                  <a:lnTo>
                    <a:pt x="1347" y="1380"/>
                  </a:lnTo>
                  <a:lnTo>
                    <a:pt x="1349" y="1380"/>
                  </a:lnTo>
                  <a:lnTo>
                    <a:pt x="1350" y="1380"/>
                  </a:lnTo>
                  <a:lnTo>
                    <a:pt x="1351" y="1380"/>
                  </a:lnTo>
                  <a:lnTo>
                    <a:pt x="1351" y="1379"/>
                  </a:lnTo>
                  <a:lnTo>
                    <a:pt x="1352" y="1379"/>
                  </a:lnTo>
                  <a:lnTo>
                    <a:pt x="1353" y="1376"/>
                  </a:lnTo>
                  <a:lnTo>
                    <a:pt x="1355" y="1375"/>
                  </a:lnTo>
                  <a:lnTo>
                    <a:pt x="1355" y="1371"/>
                  </a:lnTo>
                  <a:lnTo>
                    <a:pt x="1356" y="1368"/>
                  </a:lnTo>
                  <a:lnTo>
                    <a:pt x="1357" y="1363"/>
                  </a:lnTo>
                  <a:lnTo>
                    <a:pt x="1358" y="1360"/>
                  </a:lnTo>
                  <a:lnTo>
                    <a:pt x="1358" y="1358"/>
                  </a:lnTo>
                  <a:lnTo>
                    <a:pt x="1360" y="1358"/>
                  </a:lnTo>
                  <a:lnTo>
                    <a:pt x="1361" y="1360"/>
                  </a:lnTo>
                  <a:lnTo>
                    <a:pt x="1362" y="1365"/>
                  </a:lnTo>
                  <a:lnTo>
                    <a:pt x="1362" y="1369"/>
                  </a:lnTo>
                  <a:lnTo>
                    <a:pt x="1363" y="1373"/>
                  </a:lnTo>
                  <a:lnTo>
                    <a:pt x="1365" y="1375"/>
                  </a:lnTo>
                  <a:lnTo>
                    <a:pt x="1366" y="1378"/>
                  </a:lnTo>
                  <a:lnTo>
                    <a:pt x="1366" y="1378"/>
                  </a:lnTo>
                  <a:lnTo>
                    <a:pt x="1367" y="1379"/>
                  </a:lnTo>
                  <a:lnTo>
                    <a:pt x="1368" y="1379"/>
                  </a:lnTo>
                  <a:lnTo>
                    <a:pt x="1370" y="1380"/>
                  </a:lnTo>
                  <a:lnTo>
                    <a:pt x="1370" y="1379"/>
                  </a:lnTo>
                  <a:lnTo>
                    <a:pt x="1371" y="1379"/>
                  </a:lnTo>
                  <a:lnTo>
                    <a:pt x="1372" y="1379"/>
                  </a:lnTo>
                  <a:lnTo>
                    <a:pt x="1373" y="1379"/>
                  </a:lnTo>
                  <a:lnTo>
                    <a:pt x="1373" y="1378"/>
                  </a:lnTo>
                  <a:lnTo>
                    <a:pt x="1375" y="1378"/>
                  </a:lnTo>
                  <a:lnTo>
                    <a:pt x="1376" y="1378"/>
                  </a:lnTo>
                  <a:lnTo>
                    <a:pt x="1377" y="1378"/>
                  </a:lnTo>
                  <a:lnTo>
                    <a:pt x="1377" y="1378"/>
                  </a:lnTo>
                  <a:lnTo>
                    <a:pt x="1378" y="1378"/>
                  </a:lnTo>
                  <a:lnTo>
                    <a:pt x="1380" y="1378"/>
                  </a:lnTo>
                  <a:lnTo>
                    <a:pt x="1381" y="1378"/>
                  </a:lnTo>
                  <a:lnTo>
                    <a:pt x="1381" y="1379"/>
                  </a:lnTo>
                  <a:lnTo>
                    <a:pt x="1382" y="1379"/>
                  </a:lnTo>
                  <a:lnTo>
                    <a:pt x="1383" y="1379"/>
                  </a:lnTo>
                  <a:lnTo>
                    <a:pt x="1385" y="1380"/>
                  </a:lnTo>
                  <a:lnTo>
                    <a:pt x="1385" y="1380"/>
                  </a:lnTo>
                  <a:lnTo>
                    <a:pt x="1386" y="1380"/>
                  </a:lnTo>
                  <a:lnTo>
                    <a:pt x="1387" y="1380"/>
                  </a:lnTo>
                  <a:lnTo>
                    <a:pt x="1388" y="1380"/>
                  </a:lnTo>
                  <a:lnTo>
                    <a:pt x="1388" y="1380"/>
                  </a:lnTo>
                  <a:lnTo>
                    <a:pt x="1389" y="1380"/>
                  </a:lnTo>
                  <a:lnTo>
                    <a:pt x="1391" y="1380"/>
                  </a:lnTo>
                  <a:lnTo>
                    <a:pt x="1392" y="1379"/>
                  </a:lnTo>
                  <a:lnTo>
                    <a:pt x="1392" y="1379"/>
                  </a:lnTo>
                  <a:lnTo>
                    <a:pt x="1393" y="1379"/>
                  </a:lnTo>
                  <a:lnTo>
                    <a:pt x="1394" y="1379"/>
                  </a:lnTo>
                  <a:lnTo>
                    <a:pt x="1396" y="1379"/>
                  </a:lnTo>
                  <a:lnTo>
                    <a:pt x="1396" y="1379"/>
                  </a:lnTo>
                  <a:lnTo>
                    <a:pt x="1397" y="1379"/>
                  </a:lnTo>
                  <a:lnTo>
                    <a:pt x="1398" y="1379"/>
                  </a:lnTo>
                  <a:lnTo>
                    <a:pt x="1399" y="1379"/>
                  </a:lnTo>
                  <a:lnTo>
                    <a:pt x="1401" y="1380"/>
                  </a:lnTo>
                  <a:lnTo>
                    <a:pt x="1401" y="1380"/>
                  </a:lnTo>
                  <a:lnTo>
                    <a:pt x="1402" y="1380"/>
                  </a:lnTo>
                  <a:lnTo>
                    <a:pt x="1403" y="1380"/>
                  </a:lnTo>
                  <a:lnTo>
                    <a:pt x="1404" y="1380"/>
                  </a:lnTo>
                  <a:lnTo>
                    <a:pt x="1404" y="1380"/>
                  </a:lnTo>
                  <a:lnTo>
                    <a:pt x="1406" y="1380"/>
                  </a:lnTo>
                  <a:lnTo>
                    <a:pt x="1407" y="1380"/>
                  </a:lnTo>
                  <a:lnTo>
                    <a:pt x="1408" y="1380"/>
                  </a:lnTo>
                  <a:lnTo>
                    <a:pt x="1408" y="1379"/>
                  </a:lnTo>
                  <a:lnTo>
                    <a:pt x="1409" y="1379"/>
                  </a:lnTo>
                  <a:lnTo>
                    <a:pt x="1411" y="1379"/>
                  </a:lnTo>
                  <a:lnTo>
                    <a:pt x="1412" y="1379"/>
                  </a:lnTo>
                  <a:lnTo>
                    <a:pt x="1412" y="1379"/>
                  </a:lnTo>
                  <a:lnTo>
                    <a:pt x="1413" y="1379"/>
                  </a:lnTo>
                  <a:lnTo>
                    <a:pt x="1414" y="1379"/>
                  </a:lnTo>
                  <a:lnTo>
                    <a:pt x="1416" y="1379"/>
                  </a:lnTo>
                  <a:lnTo>
                    <a:pt x="1416" y="1379"/>
                  </a:lnTo>
                  <a:lnTo>
                    <a:pt x="1417" y="1379"/>
                  </a:lnTo>
                  <a:lnTo>
                    <a:pt x="1418" y="1379"/>
                  </a:lnTo>
                  <a:lnTo>
                    <a:pt x="1419" y="1379"/>
                  </a:lnTo>
                  <a:lnTo>
                    <a:pt x="1419" y="1379"/>
                  </a:lnTo>
                  <a:lnTo>
                    <a:pt x="1420" y="1379"/>
                  </a:lnTo>
                  <a:lnTo>
                    <a:pt x="1422" y="1379"/>
                  </a:lnTo>
                  <a:lnTo>
                    <a:pt x="1423" y="1379"/>
                  </a:lnTo>
                  <a:lnTo>
                    <a:pt x="1423" y="1379"/>
                  </a:lnTo>
                  <a:lnTo>
                    <a:pt x="1424" y="1379"/>
                  </a:lnTo>
                  <a:lnTo>
                    <a:pt x="1425" y="1379"/>
                  </a:lnTo>
                  <a:lnTo>
                    <a:pt x="1427" y="1379"/>
                  </a:lnTo>
                  <a:lnTo>
                    <a:pt x="1427" y="1379"/>
                  </a:lnTo>
                  <a:lnTo>
                    <a:pt x="1428" y="1379"/>
                  </a:lnTo>
                  <a:lnTo>
                    <a:pt x="1429" y="1379"/>
                  </a:lnTo>
                  <a:lnTo>
                    <a:pt x="1430" y="1379"/>
                  </a:lnTo>
                  <a:lnTo>
                    <a:pt x="1430" y="1379"/>
                  </a:lnTo>
                  <a:lnTo>
                    <a:pt x="1432" y="1380"/>
                  </a:lnTo>
                  <a:lnTo>
                    <a:pt x="1433" y="1380"/>
                  </a:lnTo>
                  <a:lnTo>
                    <a:pt x="1434" y="1380"/>
                  </a:lnTo>
                  <a:lnTo>
                    <a:pt x="1434" y="1380"/>
                  </a:lnTo>
                  <a:lnTo>
                    <a:pt x="1435" y="1380"/>
                  </a:lnTo>
                  <a:lnTo>
                    <a:pt x="1437" y="1380"/>
                  </a:lnTo>
                  <a:lnTo>
                    <a:pt x="1438" y="1380"/>
                  </a:lnTo>
                  <a:lnTo>
                    <a:pt x="1438" y="1380"/>
                  </a:lnTo>
                  <a:lnTo>
                    <a:pt x="1439" y="1380"/>
                  </a:lnTo>
                  <a:lnTo>
                    <a:pt x="1440" y="1380"/>
                  </a:lnTo>
                  <a:lnTo>
                    <a:pt x="1442" y="1380"/>
                  </a:lnTo>
                  <a:lnTo>
                    <a:pt x="1442" y="1380"/>
                  </a:lnTo>
                  <a:lnTo>
                    <a:pt x="1443" y="1380"/>
                  </a:lnTo>
                  <a:lnTo>
                    <a:pt x="1444" y="1380"/>
                  </a:lnTo>
                  <a:lnTo>
                    <a:pt x="1445" y="1380"/>
                  </a:lnTo>
                  <a:lnTo>
                    <a:pt x="1445" y="1380"/>
                  </a:lnTo>
                  <a:lnTo>
                    <a:pt x="1447" y="1380"/>
                  </a:lnTo>
                  <a:lnTo>
                    <a:pt x="1448" y="1380"/>
                  </a:lnTo>
                  <a:lnTo>
                    <a:pt x="1449" y="1380"/>
                  </a:lnTo>
                  <a:lnTo>
                    <a:pt x="1449" y="1380"/>
                  </a:lnTo>
                  <a:lnTo>
                    <a:pt x="1450" y="1380"/>
                  </a:lnTo>
                  <a:lnTo>
                    <a:pt x="1452" y="1380"/>
                  </a:lnTo>
                  <a:lnTo>
                    <a:pt x="1453" y="1380"/>
                  </a:lnTo>
                  <a:lnTo>
                    <a:pt x="1453" y="1380"/>
                  </a:lnTo>
                  <a:lnTo>
                    <a:pt x="1454" y="1380"/>
                  </a:lnTo>
                  <a:lnTo>
                    <a:pt x="1455" y="1380"/>
                  </a:lnTo>
                  <a:lnTo>
                    <a:pt x="1456" y="1380"/>
                  </a:lnTo>
                  <a:lnTo>
                    <a:pt x="1458" y="1380"/>
                  </a:lnTo>
                  <a:lnTo>
                    <a:pt x="1458" y="1379"/>
                  </a:lnTo>
                  <a:lnTo>
                    <a:pt x="1459" y="1379"/>
                  </a:lnTo>
                  <a:lnTo>
                    <a:pt x="1460" y="1379"/>
                  </a:lnTo>
                  <a:lnTo>
                    <a:pt x="1461" y="1379"/>
                  </a:lnTo>
                  <a:lnTo>
                    <a:pt x="1461" y="1379"/>
                  </a:lnTo>
                  <a:lnTo>
                    <a:pt x="1463" y="1379"/>
                  </a:lnTo>
                  <a:lnTo>
                    <a:pt x="1464" y="1379"/>
                  </a:lnTo>
                  <a:lnTo>
                    <a:pt x="1465" y="1379"/>
                  </a:lnTo>
                  <a:lnTo>
                    <a:pt x="1465" y="1379"/>
                  </a:lnTo>
                  <a:lnTo>
                    <a:pt x="1466" y="1379"/>
                  </a:lnTo>
                  <a:lnTo>
                    <a:pt x="1468" y="1379"/>
                  </a:lnTo>
                  <a:lnTo>
                    <a:pt x="1469" y="1379"/>
                  </a:lnTo>
                  <a:lnTo>
                    <a:pt x="1469" y="1380"/>
                  </a:lnTo>
                  <a:lnTo>
                    <a:pt x="1470" y="1380"/>
                  </a:lnTo>
                  <a:lnTo>
                    <a:pt x="1471" y="1380"/>
                  </a:lnTo>
                  <a:lnTo>
                    <a:pt x="1473" y="1380"/>
                  </a:lnTo>
                  <a:lnTo>
                    <a:pt x="1473" y="1380"/>
                  </a:lnTo>
                  <a:lnTo>
                    <a:pt x="1474" y="1380"/>
                  </a:lnTo>
                  <a:lnTo>
                    <a:pt x="1475" y="1380"/>
                  </a:lnTo>
                  <a:lnTo>
                    <a:pt x="1476" y="1380"/>
                  </a:lnTo>
                  <a:lnTo>
                    <a:pt x="1476" y="1380"/>
                  </a:lnTo>
                  <a:lnTo>
                    <a:pt x="1478" y="1380"/>
                  </a:lnTo>
                  <a:lnTo>
                    <a:pt x="1479" y="1380"/>
                  </a:lnTo>
                  <a:lnTo>
                    <a:pt x="1480" y="1380"/>
                  </a:lnTo>
                  <a:lnTo>
                    <a:pt x="1480" y="1380"/>
                  </a:lnTo>
                  <a:lnTo>
                    <a:pt x="1481" y="1380"/>
                  </a:lnTo>
                  <a:lnTo>
                    <a:pt x="1483" y="1380"/>
                  </a:lnTo>
                  <a:lnTo>
                    <a:pt x="1484" y="1380"/>
                  </a:lnTo>
                  <a:lnTo>
                    <a:pt x="1484" y="1380"/>
                  </a:lnTo>
                  <a:lnTo>
                    <a:pt x="1485" y="1380"/>
                  </a:lnTo>
                  <a:lnTo>
                    <a:pt x="1486" y="1380"/>
                  </a:lnTo>
                  <a:lnTo>
                    <a:pt x="1488" y="1380"/>
                  </a:lnTo>
                  <a:lnTo>
                    <a:pt x="1488" y="1380"/>
                  </a:lnTo>
                  <a:lnTo>
                    <a:pt x="1489" y="1380"/>
                  </a:lnTo>
                  <a:lnTo>
                    <a:pt x="1490" y="1379"/>
                  </a:lnTo>
                  <a:lnTo>
                    <a:pt x="1491" y="1379"/>
                  </a:lnTo>
                  <a:lnTo>
                    <a:pt x="1491" y="1380"/>
                  </a:lnTo>
                  <a:lnTo>
                    <a:pt x="1492" y="1380"/>
                  </a:lnTo>
                  <a:lnTo>
                    <a:pt x="1494" y="1380"/>
                  </a:lnTo>
                  <a:lnTo>
                    <a:pt x="1495" y="1380"/>
                  </a:lnTo>
                  <a:lnTo>
                    <a:pt x="1495" y="1380"/>
                  </a:lnTo>
                  <a:lnTo>
                    <a:pt x="1496" y="1380"/>
                  </a:lnTo>
                  <a:lnTo>
                    <a:pt x="1497" y="1380"/>
                  </a:lnTo>
                  <a:lnTo>
                    <a:pt x="1499" y="1380"/>
                  </a:lnTo>
                  <a:lnTo>
                    <a:pt x="1499" y="1380"/>
                  </a:lnTo>
                  <a:lnTo>
                    <a:pt x="1500" y="1380"/>
                  </a:lnTo>
                  <a:lnTo>
                    <a:pt x="1501" y="1380"/>
                  </a:lnTo>
                  <a:lnTo>
                    <a:pt x="1502" y="1380"/>
                  </a:lnTo>
                  <a:lnTo>
                    <a:pt x="1502" y="1380"/>
                  </a:lnTo>
                  <a:lnTo>
                    <a:pt x="1504" y="1380"/>
                  </a:lnTo>
                  <a:lnTo>
                    <a:pt x="1505" y="1380"/>
                  </a:lnTo>
                  <a:lnTo>
                    <a:pt x="1506" y="1380"/>
                  </a:lnTo>
                  <a:lnTo>
                    <a:pt x="1506" y="1380"/>
                  </a:lnTo>
                  <a:lnTo>
                    <a:pt x="1507" y="1380"/>
                  </a:lnTo>
                  <a:lnTo>
                    <a:pt x="1509" y="1380"/>
                  </a:lnTo>
                  <a:lnTo>
                    <a:pt x="1510" y="1380"/>
                  </a:lnTo>
                  <a:lnTo>
                    <a:pt x="1511" y="1380"/>
                  </a:lnTo>
                  <a:lnTo>
                    <a:pt x="1511" y="1380"/>
                  </a:lnTo>
                  <a:lnTo>
                    <a:pt x="1512" y="1380"/>
                  </a:lnTo>
                  <a:lnTo>
                    <a:pt x="1514" y="1380"/>
                  </a:lnTo>
                  <a:lnTo>
                    <a:pt x="1515" y="1380"/>
                  </a:lnTo>
                  <a:lnTo>
                    <a:pt x="1515" y="1380"/>
                  </a:lnTo>
                  <a:lnTo>
                    <a:pt x="1516" y="1381"/>
                  </a:lnTo>
                  <a:lnTo>
                    <a:pt x="1517" y="1381"/>
                  </a:lnTo>
                  <a:lnTo>
                    <a:pt x="1519" y="1382"/>
                  </a:lnTo>
                  <a:lnTo>
                    <a:pt x="1519" y="1382"/>
                  </a:lnTo>
                  <a:lnTo>
                    <a:pt x="1520" y="1384"/>
                  </a:lnTo>
                  <a:lnTo>
                    <a:pt x="1521" y="1384"/>
                  </a:lnTo>
                  <a:lnTo>
                    <a:pt x="1522" y="1384"/>
                  </a:lnTo>
                  <a:lnTo>
                    <a:pt x="1522" y="1382"/>
                  </a:lnTo>
                  <a:lnTo>
                    <a:pt x="1524" y="1382"/>
                  </a:lnTo>
                  <a:lnTo>
                    <a:pt x="1525" y="1381"/>
                  </a:lnTo>
                  <a:lnTo>
                    <a:pt x="1526" y="1380"/>
                  </a:lnTo>
                  <a:lnTo>
                    <a:pt x="1526" y="1379"/>
                  </a:lnTo>
                  <a:lnTo>
                    <a:pt x="1527" y="1379"/>
                  </a:lnTo>
                  <a:lnTo>
                    <a:pt x="1528" y="1378"/>
                  </a:lnTo>
                  <a:lnTo>
                    <a:pt x="1530" y="1379"/>
                  </a:lnTo>
                  <a:lnTo>
                    <a:pt x="1530" y="1379"/>
                  </a:lnTo>
                  <a:lnTo>
                    <a:pt x="1531" y="1379"/>
                  </a:lnTo>
                  <a:lnTo>
                    <a:pt x="1532" y="1379"/>
                  </a:lnTo>
                  <a:lnTo>
                    <a:pt x="1533" y="1380"/>
                  </a:lnTo>
                  <a:lnTo>
                    <a:pt x="1533" y="1380"/>
                  </a:lnTo>
                  <a:lnTo>
                    <a:pt x="1535" y="1380"/>
                  </a:lnTo>
                  <a:lnTo>
                    <a:pt x="1536" y="1380"/>
                  </a:lnTo>
                  <a:lnTo>
                    <a:pt x="1537" y="1380"/>
                  </a:lnTo>
                  <a:lnTo>
                    <a:pt x="1537" y="1380"/>
                  </a:lnTo>
                  <a:lnTo>
                    <a:pt x="1538" y="1380"/>
                  </a:lnTo>
                  <a:lnTo>
                    <a:pt x="1540" y="1380"/>
                  </a:lnTo>
                  <a:lnTo>
                    <a:pt x="1541" y="1380"/>
                  </a:lnTo>
                  <a:lnTo>
                    <a:pt x="1541" y="1379"/>
                  </a:lnTo>
                  <a:lnTo>
                    <a:pt x="1542" y="1379"/>
                  </a:lnTo>
                  <a:lnTo>
                    <a:pt x="1543" y="1378"/>
                  </a:lnTo>
                  <a:lnTo>
                    <a:pt x="1545" y="1378"/>
                  </a:lnTo>
                  <a:lnTo>
                    <a:pt x="1545" y="1376"/>
                  </a:lnTo>
                  <a:lnTo>
                    <a:pt x="1546" y="1376"/>
                  </a:lnTo>
                  <a:lnTo>
                    <a:pt x="1547" y="1376"/>
                  </a:lnTo>
                  <a:lnTo>
                    <a:pt x="1548" y="1376"/>
                  </a:lnTo>
                  <a:lnTo>
                    <a:pt x="1548" y="1376"/>
                  </a:lnTo>
                  <a:lnTo>
                    <a:pt x="1550" y="1376"/>
                  </a:lnTo>
                  <a:lnTo>
                    <a:pt x="1551" y="1376"/>
                  </a:lnTo>
                  <a:lnTo>
                    <a:pt x="1552" y="1376"/>
                  </a:lnTo>
                  <a:lnTo>
                    <a:pt x="1552" y="1375"/>
                  </a:lnTo>
                  <a:lnTo>
                    <a:pt x="1553" y="1374"/>
                  </a:lnTo>
                  <a:lnTo>
                    <a:pt x="1555" y="1370"/>
                  </a:lnTo>
                  <a:lnTo>
                    <a:pt x="1556" y="1365"/>
                  </a:lnTo>
                  <a:lnTo>
                    <a:pt x="1556" y="1358"/>
                  </a:lnTo>
                  <a:lnTo>
                    <a:pt x="1557" y="1349"/>
                  </a:lnTo>
                  <a:lnTo>
                    <a:pt x="1558" y="1341"/>
                  </a:lnTo>
                  <a:lnTo>
                    <a:pt x="1560" y="1335"/>
                  </a:lnTo>
                  <a:lnTo>
                    <a:pt x="1560" y="1332"/>
                  </a:lnTo>
                  <a:lnTo>
                    <a:pt x="1561" y="1333"/>
                  </a:lnTo>
                  <a:lnTo>
                    <a:pt x="1562" y="1338"/>
                  </a:lnTo>
                  <a:lnTo>
                    <a:pt x="1563" y="1344"/>
                  </a:lnTo>
                  <a:lnTo>
                    <a:pt x="1563" y="1353"/>
                  </a:lnTo>
                  <a:lnTo>
                    <a:pt x="1564" y="1360"/>
                  </a:lnTo>
                  <a:lnTo>
                    <a:pt x="1566" y="1366"/>
                  </a:lnTo>
                  <a:lnTo>
                    <a:pt x="1567" y="1371"/>
                  </a:lnTo>
                  <a:lnTo>
                    <a:pt x="1568" y="1374"/>
                  </a:lnTo>
                  <a:lnTo>
                    <a:pt x="1568" y="1376"/>
                  </a:lnTo>
                  <a:lnTo>
                    <a:pt x="1569" y="1378"/>
                  </a:lnTo>
                  <a:lnTo>
                    <a:pt x="1571" y="1379"/>
                  </a:lnTo>
                  <a:lnTo>
                    <a:pt x="1572" y="1379"/>
                  </a:lnTo>
                  <a:lnTo>
                    <a:pt x="1572" y="1379"/>
                  </a:lnTo>
                  <a:lnTo>
                    <a:pt x="1573" y="1380"/>
                  </a:lnTo>
                  <a:lnTo>
                    <a:pt x="1574" y="1380"/>
                  </a:lnTo>
                  <a:lnTo>
                    <a:pt x="1576" y="1380"/>
                  </a:lnTo>
                  <a:lnTo>
                    <a:pt x="1576" y="1380"/>
                  </a:lnTo>
                  <a:lnTo>
                    <a:pt x="1577" y="1380"/>
                  </a:lnTo>
                  <a:lnTo>
                    <a:pt x="1578" y="1380"/>
                  </a:lnTo>
                  <a:lnTo>
                    <a:pt x="1579" y="1380"/>
                  </a:lnTo>
                  <a:lnTo>
                    <a:pt x="1579" y="1380"/>
                  </a:lnTo>
                  <a:lnTo>
                    <a:pt x="1581" y="1380"/>
                  </a:lnTo>
                  <a:lnTo>
                    <a:pt x="1582" y="1380"/>
                  </a:lnTo>
                  <a:lnTo>
                    <a:pt x="1583" y="1380"/>
                  </a:lnTo>
                  <a:lnTo>
                    <a:pt x="1583" y="1380"/>
                  </a:lnTo>
                  <a:lnTo>
                    <a:pt x="1584" y="1380"/>
                  </a:lnTo>
                  <a:lnTo>
                    <a:pt x="1586" y="1380"/>
                  </a:lnTo>
                  <a:lnTo>
                    <a:pt x="1587" y="1380"/>
                  </a:lnTo>
                  <a:lnTo>
                    <a:pt x="1587" y="1380"/>
                  </a:lnTo>
                  <a:lnTo>
                    <a:pt x="1588" y="1381"/>
                  </a:lnTo>
                  <a:lnTo>
                    <a:pt x="1589" y="1381"/>
                  </a:lnTo>
                  <a:lnTo>
                    <a:pt x="1591" y="1381"/>
                  </a:lnTo>
                  <a:lnTo>
                    <a:pt x="1591" y="1381"/>
                  </a:lnTo>
                  <a:lnTo>
                    <a:pt x="1592" y="1381"/>
                  </a:lnTo>
                  <a:lnTo>
                    <a:pt x="1593" y="1381"/>
                  </a:lnTo>
                  <a:lnTo>
                    <a:pt x="1594" y="1381"/>
                  </a:lnTo>
                  <a:lnTo>
                    <a:pt x="1594" y="1381"/>
                  </a:lnTo>
                  <a:lnTo>
                    <a:pt x="1596" y="1381"/>
                  </a:lnTo>
                  <a:lnTo>
                    <a:pt x="1597" y="1381"/>
                  </a:lnTo>
                  <a:lnTo>
                    <a:pt x="1598" y="1380"/>
                  </a:lnTo>
                  <a:lnTo>
                    <a:pt x="1598" y="1380"/>
                  </a:lnTo>
                  <a:lnTo>
                    <a:pt x="1599" y="1380"/>
                  </a:lnTo>
                  <a:lnTo>
                    <a:pt x="1600" y="1380"/>
                  </a:lnTo>
                  <a:lnTo>
                    <a:pt x="1602" y="1380"/>
                  </a:lnTo>
                  <a:lnTo>
                    <a:pt x="1602" y="1380"/>
                  </a:lnTo>
                  <a:lnTo>
                    <a:pt x="1603" y="1380"/>
                  </a:lnTo>
                  <a:lnTo>
                    <a:pt x="1604" y="1380"/>
                  </a:lnTo>
                  <a:lnTo>
                    <a:pt x="1605" y="1380"/>
                  </a:lnTo>
                  <a:lnTo>
                    <a:pt x="1605" y="1380"/>
                  </a:lnTo>
                  <a:lnTo>
                    <a:pt x="1607" y="1380"/>
                  </a:lnTo>
                  <a:lnTo>
                    <a:pt x="1608" y="1380"/>
                  </a:lnTo>
                  <a:lnTo>
                    <a:pt x="1609" y="1380"/>
                  </a:lnTo>
                  <a:lnTo>
                    <a:pt x="1609" y="1380"/>
                  </a:lnTo>
                  <a:lnTo>
                    <a:pt x="1610" y="1380"/>
                  </a:lnTo>
                  <a:lnTo>
                    <a:pt x="1612" y="1381"/>
                  </a:lnTo>
                  <a:lnTo>
                    <a:pt x="1613" y="1381"/>
                  </a:lnTo>
                  <a:lnTo>
                    <a:pt x="1613" y="1381"/>
                  </a:lnTo>
                  <a:lnTo>
                    <a:pt x="1614" y="1381"/>
                  </a:lnTo>
                  <a:lnTo>
                    <a:pt x="1615" y="1381"/>
                  </a:lnTo>
                  <a:lnTo>
                    <a:pt x="1617" y="1381"/>
                  </a:lnTo>
                  <a:lnTo>
                    <a:pt x="1617" y="1380"/>
                  </a:lnTo>
                  <a:lnTo>
                    <a:pt x="1618" y="1380"/>
                  </a:lnTo>
                  <a:lnTo>
                    <a:pt x="1619" y="1379"/>
                  </a:lnTo>
                  <a:lnTo>
                    <a:pt x="1620" y="1379"/>
                  </a:lnTo>
                  <a:lnTo>
                    <a:pt x="1620" y="1379"/>
                  </a:lnTo>
                  <a:lnTo>
                    <a:pt x="1622" y="1379"/>
                  </a:lnTo>
                  <a:lnTo>
                    <a:pt x="1623" y="1379"/>
                  </a:lnTo>
                  <a:lnTo>
                    <a:pt x="1624" y="1380"/>
                  </a:lnTo>
                  <a:lnTo>
                    <a:pt x="1625" y="1380"/>
                  </a:lnTo>
                  <a:lnTo>
                    <a:pt x="1625" y="1380"/>
                  </a:lnTo>
                  <a:lnTo>
                    <a:pt x="1627" y="1380"/>
                  </a:lnTo>
                  <a:lnTo>
                    <a:pt x="1628" y="1379"/>
                  </a:lnTo>
                  <a:lnTo>
                    <a:pt x="1629" y="1379"/>
                  </a:lnTo>
                  <a:lnTo>
                    <a:pt x="1629" y="1379"/>
                  </a:lnTo>
                  <a:lnTo>
                    <a:pt x="1630" y="1379"/>
                  </a:lnTo>
                  <a:lnTo>
                    <a:pt x="1632" y="1379"/>
                  </a:lnTo>
                  <a:lnTo>
                    <a:pt x="1633" y="1378"/>
                  </a:lnTo>
                  <a:lnTo>
                    <a:pt x="1633" y="1378"/>
                  </a:lnTo>
                  <a:lnTo>
                    <a:pt x="1634" y="1376"/>
                  </a:lnTo>
                  <a:lnTo>
                    <a:pt x="1635" y="1375"/>
                  </a:lnTo>
                  <a:lnTo>
                    <a:pt x="1636" y="1374"/>
                  </a:lnTo>
                  <a:lnTo>
                    <a:pt x="1636" y="1371"/>
                  </a:lnTo>
                  <a:lnTo>
                    <a:pt x="1638" y="1370"/>
                  </a:lnTo>
                  <a:lnTo>
                    <a:pt x="1639" y="1370"/>
                  </a:lnTo>
                  <a:lnTo>
                    <a:pt x="1640" y="1370"/>
                  </a:lnTo>
                  <a:lnTo>
                    <a:pt x="1640" y="1371"/>
                  </a:lnTo>
                  <a:lnTo>
                    <a:pt x="1641" y="1373"/>
                  </a:lnTo>
                  <a:lnTo>
                    <a:pt x="1643" y="1375"/>
                  </a:lnTo>
                  <a:lnTo>
                    <a:pt x="1644" y="1378"/>
                  </a:lnTo>
                  <a:lnTo>
                    <a:pt x="1644" y="1379"/>
                  </a:lnTo>
                  <a:lnTo>
                    <a:pt x="1645" y="1380"/>
                  </a:lnTo>
                  <a:lnTo>
                    <a:pt x="1646" y="1381"/>
                  </a:lnTo>
                  <a:lnTo>
                    <a:pt x="1648" y="1381"/>
                  </a:lnTo>
                  <a:lnTo>
                    <a:pt x="1648" y="1381"/>
                  </a:lnTo>
                  <a:lnTo>
                    <a:pt x="1649" y="1381"/>
                  </a:lnTo>
                  <a:lnTo>
                    <a:pt x="1650" y="1381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3" y="1379"/>
                  </a:lnTo>
                  <a:lnTo>
                    <a:pt x="1654" y="1379"/>
                  </a:lnTo>
                  <a:lnTo>
                    <a:pt x="1655" y="1378"/>
                  </a:lnTo>
                  <a:lnTo>
                    <a:pt x="1655" y="1378"/>
                  </a:lnTo>
                  <a:lnTo>
                    <a:pt x="1656" y="1378"/>
                  </a:lnTo>
                  <a:lnTo>
                    <a:pt x="1658" y="1378"/>
                  </a:lnTo>
                  <a:lnTo>
                    <a:pt x="1659" y="1378"/>
                  </a:lnTo>
                  <a:lnTo>
                    <a:pt x="1659" y="1378"/>
                  </a:lnTo>
                  <a:lnTo>
                    <a:pt x="1660" y="1378"/>
                  </a:lnTo>
                  <a:lnTo>
                    <a:pt x="1661" y="1378"/>
                  </a:lnTo>
                  <a:lnTo>
                    <a:pt x="1663" y="1378"/>
                  </a:lnTo>
                  <a:lnTo>
                    <a:pt x="1663" y="1378"/>
                  </a:lnTo>
                  <a:lnTo>
                    <a:pt x="1664" y="1378"/>
                  </a:lnTo>
                  <a:lnTo>
                    <a:pt x="1665" y="1378"/>
                  </a:lnTo>
                  <a:lnTo>
                    <a:pt x="1666" y="1378"/>
                  </a:lnTo>
                  <a:lnTo>
                    <a:pt x="1666" y="1378"/>
                  </a:lnTo>
                  <a:lnTo>
                    <a:pt x="1668" y="1378"/>
                  </a:lnTo>
                  <a:lnTo>
                    <a:pt x="1669" y="1378"/>
                  </a:lnTo>
                  <a:lnTo>
                    <a:pt x="1670" y="1378"/>
                  </a:lnTo>
                  <a:lnTo>
                    <a:pt x="1670" y="1378"/>
                  </a:lnTo>
                  <a:lnTo>
                    <a:pt x="1671" y="1378"/>
                  </a:lnTo>
                  <a:lnTo>
                    <a:pt x="1672" y="1378"/>
                  </a:lnTo>
                  <a:lnTo>
                    <a:pt x="1674" y="1378"/>
                  </a:lnTo>
                  <a:lnTo>
                    <a:pt x="1674" y="1378"/>
                  </a:lnTo>
                  <a:lnTo>
                    <a:pt x="1675" y="1378"/>
                  </a:lnTo>
                  <a:lnTo>
                    <a:pt x="1676" y="1378"/>
                  </a:lnTo>
                  <a:lnTo>
                    <a:pt x="1677" y="1378"/>
                  </a:lnTo>
                  <a:lnTo>
                    <a:pt x="1679" y="1378"/>
                  </a:lnTo>
                  <a:lnTo>
                    <a:pt x="1679" y="1378"/>
                  </a:lnTo>
                  <a:lnTo>
                    <a:pt x="1680" y="1379"/>
                  </a:lnTo>
                  <a:lnTo>
                    <a:pt x="1681" y="1379"/>
                  </a:lnTo>
                  <a:lnTo>
                    <a:pt x="1682" y="1379"/>
                  </a:lnTo>
                  <a:lnTo>
                    <a:pt x="1682" y="1379"/>
                  </a:lnTo>
                  <a:lnTo>
                    <a:pt x="1684" y="1379"/>
                  </a:lnTo>
                  <a:lnTo>
                    <a:pt x="1685" y="1379"/>
                  </a:lnTo>
                  <a:lnTo>
                    <a:pt x="1686" y="1379"/>
                  </a:lnTo>
                  <a:lnTo>
                    <a:pt x="1686" y="1379"/>
                  </a:lnTo>
                  <a:lnTo>
                    <a:pt x="1687" y="1379"/>
                  </a:lnTo>
                  <a:lnTo>
                    <a:pt x="1689" y="1379"/>
                  </a:lnTo>
                  <a:lnTo>
                    <a:pt x="1690" y="1380"/>
                  </a:lnTo>
                  <a:lnTo>
                    <a:pt x="1690" y="1380"/>
                  </a:lnTo>
                  <a:lnTo>
                    <a:pt x="1691" y="1380"/>
                  </a:lnTo>
                  <a:lnTo>
                    <a:pt x="1692" y="1380"/>
                  </a:lnTo>
                  <a:lnTo>
                    <a:pt x="1694" y="1379"/>
                  </a:lnTo>
                  <a:lnTo>
                    <a:pt x="1694" y="1379"/>
                  </a:lnTo>
                  <a:lnTo>
                    <a:pt x="1695" y="1379"/>
                  </a:lnTo>
                  <a:lnTo>
                    <a:pt x="1696" y="1379"/>
                  </a:lnTo>
                  <a:lnTo>
                    <a:pt x="1697" y="1379"/>
                  </a:lnTo>
                  <a:lnTo>
                    <a:pt x="1697" y="1379"/>
                  </a:lnTo>
                  <a:lnTo>
                    <a:pt x="1699" y="1379"/>
                  </a:lnTo>
                  <a:lnTo>
                    <a:pt x="1700" y="1380"/>
                  </a:lnTo>
                  <a:lnTo>
                    <a:pt x="1701" y="1380"/>
                  </a:lnTo>
                  <a:lnTo>
                    <a:pt x="1701" y="1380"/>
                  </a:lnTo>
                  <a:lnTo>
                    <a:pt x="1702" y="1380"/>
                  </a:lnTo>
                  <a:lnTo>
                    <a:pt x="1704" y="1380"/>
                  </a:lnTo>
                  <a:lnTo>
                    <a:pt x="1705" y="1380"/>
                  </a:lnTo>
                  <a:lnTo>
                    <a:pt x="1705" y="1380"/>
                  </a:lnTo>
                  <a:lnTo>
                    <a:pt x="1706" y="1380"/>
                  </a:lnTo>
                  <a:lnTo>
                    <a:pt x="1707" y="1380"/>
                  </a:lnTo>
                  <a:lnTo>
                    <a:pt x="1708" y="1380"/>
                  </a:lnTo>
                  <a:lnTo>
                    <a:pt x="1708" y="1379"/>
                  </a:lnTo>
                  <a:lnTo>
                    <a:pt x="1710" y="1379"/>
                  </a:lnTo>
                  <a:lnTo>
                    <a:pt x="1711" y="1378"/>
                  </a:lnTo>
                  <a:lnTo>
                    <a:pt x="1712" y="1375"/>
                  </a:lnTo>
                  <a:lnTo>
                    <a:pt x="1712" y="1373"/>
                  </a:lnTo>
                  <a:lnTo>
                    <a:pt x="1713" y="1370"/>
                  </a:lnTo>
                  <a:lnTo>
                    <a:pt x="1715" y="1368"/>
                  </a:lnTo>
                  <a:lnTo>
                    <a:pt x="1716" y="1366"/>
                  </a:lnTo>
                  <a:lnTo>
                    <a:pt x="1716" y="1366"/>
                  </a:lnTo>
                  <a:lnTo>
                    <a:pt x="1717" y="1368"/>
                  </a:lnTo>
                  <a:lnTo>
                    <a:pt x="1718" y="1370"/>
                  </a:lnTo>
                  <a:lnTo>
                    <a:pt x="1720" y="1373"/>
                  </a:lnTo>
                  <a:lnTo>
                    <a:pt x="1720" y="1375"/>
                  </a:lnTo>
                  <a:lnTo>
                    <a:pt x="1721" y="1376"/>
                  </a:lnTo>
                  <a:lnTo>
                    <a:pt x="1722" y="1378"/>
                  </a:lnTo>
                  <a:lnTo>
                    <a:pt x="1723" y="1378"/>
                  </a:lnTo>
                  <a:lnTo>
                    <a:pt x="1723" y="1378"/>
                  </a:lnTo>
                  <a:lnTo>
                    <a:pt x="1725" y="1378"/>
                  </a:lnTo>
                  <a:lnTo>
                    <a:pt x="1726" y="1378"/>
                  </a:lnTo>
                  <a:lnTo>
                    <a:pt x="1727" y="1378"/>
                  </a:lnTo>
                  <a:lnTo>
                    <a:pt x="1727" y="1378"/>
                  </a:lnTo>
                  <a:lnTo>
                    <a:pt x="1728" y="1379"/>
                  </a:lnTo>
                  <a:lnTo>
                    <a:pt x="1730" y="1379"/>
                  </a:lnTo>
                  <a:lnTo>
                    <a:pt x="1731" y="1379"/>
                  </a:lnTo>
                  <a:lnTo>
                    <a:pt x="1731" y="1380"/>
                  </a:lnTo>
                  <a:lnTo>
                    <a:pt x="1732" y="1380"/>
                  </a:lnTo>
                  <a:lnTo>
                    <a:pt x="1733" y="1380"/>
                  </a:lnTo>
                  <a:lnTo>
                    <a:pt x="1735" y="1380"/>
                  </a:lnTo>
                  <a:lnTo>
                    <a:pt x="1736" y="1380"/>
                  </a:lnTo>
                  <a:lnTo>
                    <a:pt x="1736" y="1380"/>
                  </a:lnTo>
                  <a:lnTo>
                    <a:pt x="1737" y="1380"/>
                  </a:lnTo>
                  <a:lnTo>
                    <a:pt x="1738" y="1380"/>
                  </a:lnTo>
                  <a:lnTo>
                    <a:pt x="1740" y="1380"/>
                  </a:lnTo>
                  <a:lnTo>
                    <a:pt x="1740" y="1380"/>
                  </a:lnTo>
                  <a:lnTo>
                    <a:pt x="1741" y="1380"/>
                  </a:lnTo>
                  <a:lnTo>
                    <a:pt x="1742" y="1380"/>
                  </a:lnTo>
                  <a:lnTo>
                    <a:pt x="1743" y="1380"/>
                  </a:lnTo>
                  <a:lnTo>
                    <a:pt x="1743" y="1379"/>
                  </a:lnTo>
                  <a:lnTo>
                    <a:pt x="1744" y="1379"/>
                  </a:lnTo>
                  <a:lnTo>
                    <a:pt x="1746" y="1378"/>
                  </a:lnTo>
                  <a:lnTo>
                    <a:pt x="1747" y="1376"/>
                  </a:lnTo>
                  <a:lnTo>
                    <a:pt x="1747" y="1375"/>
                  </a:lnTo>
                  <a:lnTo>
                    <a:pt x="1748" y="1374"/>
                  </a:lnTo>
                  <a:lnTo>
                    <a:pt x="1749" y="1374"/>
                  </a:lnTo>
                  <a:lnTo>
                    <a:pt x="1751" y="1375"/>
                  </a:lnTo>
                  <a:lnTo>
                    <a:pt x="1751" y="1375"/>
                  </a:lnTo>
                  <a:lnTo>
                    <a:pt x="1752" y="1376"/>
                  </a:lnTo>
                  <a:lnTo>
                    <a:pt x="1753" y="1378"/>
                  </a:lnTo>
                  <a:lnTo>
                    <a:pt x="1754" y="1379"/>
                  </a:lnTo>
                  <a:lnTo>
                    <a:pt x="1754" y="1380"/>
                  </a:lnTo>
                  <a:lnTo>
                    <a:pt x="1756" y="1380"/>
                  </a:lnTo>
                  <a:lnTo>
                    <a:pt x="1757" y="1381"/>
                  </a:lnTo>
                  <a:lnTo>
                    <a:pt x="1758" y="1381"/>
                  </a:lnTo>
                  <a:lnTo>
                    <a:pt x="1758" y="1381"/>
                  </a:lnTo>
                  <a:lnTo>
                    <a:pt x="1759" y="1381"/>
                  </a:lnTo>
                  <a:lnTo>
                    <a:pt x="1761" y="1381"/>
                  </a:lnTo>
                  <a:lnTo>
                    <a:pt x="1762" y="1380"/>
                  </a:lnTo>
                  <a:lnTo>
                    <a:pt x="1762" y="1380"/>
                  </a:lnTo>
                  <a:lnTo>
                    <a:pt x="1763" y="1380"/>
                  </a:lnTo>
                  <a:lnTo>
                    <a:pt x="1764" y="1380"/>
                  </a:lnTo>
                  <a:lnTo>
                    <a:pt x="1766" y="1380"/>
                  </a:lnTo>
                  <a:lnTo>
                    <a:pt x="1766" y="1380"/>
                  </a:lnTo>
                  <a:lnTo>
                    <a:pt x="1767" y="1380"/>
                  </a:lnTo>
                  <a:lnTo>
                    <a:pt x="1768" y="1380"/>
                  </a:lnTo>
                  <a:lnTo>
                    <a:pt x="1769" y="1380"/>
                  </a:lnTo>
                  <a:lnTo>
                    <a:pt x="1769" y="1380"/>
                  </a:lnTo>
                  <a:lnTo>
                    <a:pt x="1771" y="1380"/>
                  </a:lnTo>
                  <a:lnTo>
                    <a:pt x="1772" y="1380"/>
                  </a:lnTo>
                  <a:lnTo>
                    <a:pt x="1773" y="1380"/>
                  </a:lnTo>
                  <a:lnTo>
                    <a:pt x="1773" y="1380"/>
                  </a:lnTo>
                  <a:lnTo>
                    <a:pt x="1774" y="1380"/>
                  </a:lnTo>
                  <a:lnTo>
                    <a:pt x="1776" y="1380"/>
                  </a:lnTo>
                  <a:lnTo>
                    <a:pt x="1777" y="1380"/>
                  </a:lnTo>
                  <a:lnTo>
                    <a:pt x="1777" y="1380"/>
                  </a:lnTo>
                  <a:lnTo>
                    <a:pt x="1778" y="1380"/>
                  </a:lnTo>
                  <a:lnTo>
                    <a:pt x="1779" y="1380"/>
                  </a:lnTo>
                  <a:lnTo>
                    <a:pt x="1780" y="1380"/>
                  </a:lnTo>
                  <a:lnTo>
                    <a:pt x="1780" y="1380"/>
                  </a:lnTo>
                  <a:lnTo>
                    <a:pt x="1782" y="1380"/>
                  </a:lnTo>
                  <a:lnTo>
                    <a:pt x="1783" y="1380"/>
                  </a:lnTo>
                  <a:lnTo>
                    <a:pt x="1784" y="1380"/>
                  </a:lnTo>
                  <a:lnTo>
                    <a:pt x="1784" y="1380"/>
                  </a:lnTo>
                  <a:lnTo>
                    <a:pt x="1785" y="1380"/>
                  </a:lnTo>
                  <a:lnTo>
                    <a:pt x="1787" y="1380"/>
                  </a:lnTo>
                  <a:lnTo>
                    <a:pt x="1788" y="1380"/>
                  </a:lnTo>
                  <a:lnTo>
                    <a:pt x="1788" y="1380"/>
                  </a:lnTo>
                  <a:lnTo>
                    <a:pt x="1789" y="1380"/>
                  </a:lnTo>
                  <a:lnTo>
                    <a:pt x="1790" y="1379"/>
                  </a:lnTo>
                  <a:lnTo>
                    <a:pt x="1792" y="1379"/>
                  </a:lnTo>
                  <a:lnTo>
                    <a:pt x="1793" y="1378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5" y="1375"/>
                  </a:lnTo>
                  <a:lnTo>
                    <a:pt x="1797" y="1375"/>
                  </a:lnTo>
                  <a:lnTo>
                    <a:pt x="1797" y="1375"/>
                  </a:lnTo>
                  <a:lnTo>
                    <a:pt x="1798" y="1375"/>
                  </a:lnTo>
                  <a:lnTo>
                    <a:pt x="1799" y="1376"/>
                  </a:lnTo>
                  <a:lnTo>
                    <a:pt x="1800" y="1376"/>
                  </a:lnTo>
                  <a:lnTo>
                    <a:pt x="1800" y="1378"/>
                  </a:lnTo>
                  <a:lnTo>
                    <a:pt x="1802" y="1378"/>
                  </a:lnTo>
                  <a:lnTo>
                    <a:pt x="1803" y="1379"/>
                  </a:lnTo>
                  <a:lnTo>
                    <a:pt x="1804" y="1379"/>
                  </a:lnTo>
                  <a:lnTo>
                    <a:pt x="1804" y="1379"/>
                  </a:lnTo>
                  <a:lnTo>
                    <a:pt x="1805" y="1379"/>
                  </a:lnTo>
                  <a:lnTo>
                    <a:pt x="1807" y="1380"/>
                  </a:lnTo>
                  <a:lnTo>
                    <a:pt x="1808" y="1380"/>
                  </a:lnTo>
                  <a:lnTo>
                    <a:pt x="1808" y="1380"/>
                  </a:lnTo>
                  <a:lnTo>
                    <a:pt x="1809" y="1380"/>
                  </a:lnTo>
                  <a:lnTo>
                    <a:pt x="1810" y="1380"/>
                  </a:lnTo>
                  <a:lnTo>
                    <a:pt x="1811" y="1380"/>
                  </a:lnTo>
                  <a:lnTo>
                    <a:pt x="1811" y="1380"/>
                  </a:lnTo>
                  <a:lnTo>
                    <a:pt x="1813" y="1380"/>
                  </a:lnTo>
                  <a:lnTo>
                    <a:pt x="1814" y="1380"/>
                  </a:lnTo>
                  <a:lnTo>
                    <a:pt x="1815" y="1380"/>
                  </a:lnTo>
                  <a:lnTo>
                    <a:pt x="1815" y="1379"/>
                  </a:lnTo>
                  <a:lnTo>
                    <a:pt x="1816" y="1379"/>
                  </a:lnTo>
                  <a:lnTo>
                    <a:pt x="1818" y="1379"/>
                  </a:lnTo>
                  <a:lnTo>
                    <a:pt x="1819" y="1379"/>
                  </a:lnTo>
                  <a:lnTo>
                    <a:pt x="1819" y="1379"/>
                  </a:lnTo>
                  <a:lnTo>
                    <a:pt x="1820" y="1378"/>
                  </a:lnTo>
                  <a:lnTo>
                    <a:pt x="1821" y="1376"/>
                  </a:lnTo>
                  <a:lnTo>
                    <a:pt x="1823" y="1374"/>
                  </a:lnTo>
                  <a:lnTo>
                    <a:pt x="1823" y="1371"/>
                  </a:lnTo>
                  <a:lnTo>
                    <a:pt x="1824" y="1369"/>
                  </a:lnTo>
                  <a:lnTo>
                    <a:pt x="1825" y="1366"/>
                  </a:lnTo>
                  <a:lnTo>
                    <a:pt x="1826" y="1364"/>
                  </a:lnTo>
                  <a:lnTo>
                    <a:pt x="1826" y="1363"/>
                  </a:lnTo>
                  <a:lnTo>
                    <a:pt x="1828" y="1361"/>
                  </a:lnTo>
                  <a:lnTo>
                    <a:pt x="1829" y="1361"/>
                  </a:lnTo>
                  <a:lnTo>
                    <a:pt x="1830" y="1363"/>
                  </a:lnTo>
                  <a:lnTo>
                    <a:pt x="1830" y="1364"/>
                  </a:lnTo>
                  <a:lnTo>
                    <a:pt x="1831" y="1365"/>
                  </a:lnTo>
                  <a:lnTo>
                    <a:pt x="1833" y="1366"/>
                  </a:lnTo>
                  <a:lnTo>
                    <a:pt x="1834" y="1369"/>
                  </a:lnTo>
                  <a:lnTo>
                    <a:pt x="1834" y="1370"/>
                  </a:lnTo>
                  <a:lnTo>
                    <a:pt x="1835" y="1370"/>
                  </a:lnTo>
                  <a:lnTo>
                    <a:pt x="1836" y="1371"/>
                  </a:lnTo>
                  <a:lnTo>
                    <a:pt x="1838" y="1373"/>
                  </a:lnTo>
                  <a:lnTo>
                    <a:pt x="1838" y="1374"/>
                  </a:lnTo>
                  <a:lnTo>
                    <a:pt x="1839" y="1374"/>
                  </a:lnTo>
                  <a:lnTo>
                    <a:pt x="1840" y="1375"/>
                  </a:lnTo>
                  <a:lnTo>
                    <a:pt x="1841" y="1375"/>
                  </a:lnTo>
                  <a:lnTo>
                    <a:pt x="1841" y="1375"/>
                  </a:lnTo>
                  <a:lnTo>
                    <a:pt x="1843" y="1376"/>
                  </a:lnTo>
                  <a:lnTo>
                    <a:pt x="1844" y="1376"/>
                  </a:lnTo>
                  <a:lnTo>
                    <a:pt x="1845" y="1378"/>
                  </a:lnTo>
                  <a:lnTo>
                    <a:pt x="1846" y="1378"/>
                  </a:lnTo>
                  <a:lnTo>
                    <a:pt x="1846" y="1378"/>
                  </a:lnTo>
                  <a:lnTo>
                    <a:pt x="1847" y="1378"/>
                  </a:lnTo>
                  <a:lnTo>
                    <a:pt x="1849" y="1378"/>
                  </a:lnTo>
                  <a:lnTo>
                    <a:pt x="1850" y="1379"/>
                  </a:lnTo>
                  <a:lnTo>
                    <a:pt x="1850" y="1379"/>
                  </a:lnTo>
                  <a:lnTo>
                    <a:pt x="1851" y="1379"/>
                  </a:lnTo>
                  <a:lnTo>
                    <a:pt x="1852" y="1379"/>
                  </a:lnTo>
                  <a:lnTo>
                    <a:pt x="1854" y="1379"/>
                  </a:lnTo>
                  <a:lnTo>
                    <a:pt x="1854" y="1379"/>
                  </a:lnTo>
                  <a:lnTo>
                    <a:pt x="1855" y="1379"/>
                  </a:lnTo>
                  <a:lnTo>
                    <a:pt x="1856" y="1379"/>
                  </a:lnTo>
                  <a:lnTo>
                    <a:pt x="1857" y="1380"/>
                  </a:lnTo>
                  <a:lnTo>
                    <a:pt x="1857" y="1379"/>
                  </a:lnTo>
                  <a:lnTo>
                    <a:pt x="1859" y="1379"/>
                  </a:lnTo>
                  <a:lnTo>
                    <a:pt x="1860" y="1379"/>
                  </a:lnTo>
                  <a:lnTo>
                    <a:pt x="1861" y="1378"/>
                  </a:lnTo>
                  <a:lnTo>
                    <a:pt x="1861" y="1378"/>
                  </a:lnTo>
                  <a:lnTo>
                    <a:pt x="1862" y="1376"/>
                  </a:lnTo>
                  <a:lnTo>
                    <a:pt x="1864" y="1376"/>
                  </a:lnTo>
                  <a:lnTo>
                    <a:pt x="1865" y="1376"/>
                  </a:lnTo>
                  <a:lnTo>
                    <a:pt x="1865" y="1376"/>
                  </a:lnTo>
                  <a:lnTo>
                    <a:pt x="1866" y="1378"/>
                  </a:lnTo>
                  <a:lnTo>
                    <a:pt x="1867" y="1379"/>
                  </a:lnTo>
                  <a:lnTo>
                    <a:pt x="1869" y="1379"/>
                  </a:lnTo>
                  <a:lnTo>
                    <a:pt x="1869" y="1380"/>
                  </a:lnTo>
                  <a:lnTo>
                    <a:pt x="1870" y="1380"/>
                  </a:lnTo>
                  <a:lnTo>
                    <a:pt x="1871" y="1380"/>
                  </a:lnTo>
                  <a:lnTo>
                    <a:pt x="1872" y="1380"/>
                  </a:lnTo>
                  <a:lnTo>
                    <a:pt x="1872" y="1380"/>
                  </a:lnTo>
                  <a:lnTo>
                    <a:pt x="1874" y="1380"/>
                  </a:lnTo>
                  <a:lnTo>
                    <a:pt x="1875" y="1380"/>
                  </a:lnTo>
                  <a:lnTo>
                    <a:pt x="1876" y="1380"/>
                  </a:lnTo>
                  <a:lnTo>
                    <a:pt x="1876" y="1380"/>
                  </a:lnTo>
                  <a:lnTo>
                    <a:pt x="1877" y="1380"/>
                  </a:lnTo>
                  <a:lnTo>
                    <a:pt x="1879" y="1380"/>
                  </a:lnTo>
                  <a:lnTo>
                    <a:pt x="1880" y="1380"/>
                  </a:lnTo>
                  <a:lnTo>
                    <a:pt x="1880" y="1380"/>
                  </a:lnTo>
                  <a:lnTo>
                    <a:pt x="1881" y="1380"/>
                  </a:lnTo>
                  <a:lnTo>
                    <a:pt x="1882" y="1380"/>
                  </a:lnTo>
                  <a:lnTo>
                    <a:pt x="1883" y="1380"/>
                  </a:lnTo>
                  <a:lnTo>
                    <a:pt x="1883" y="1380"/>
                  </a:lnTo>
                  <a:lnTo>
                    <a:pt x="1885" y="1380"/>
                  </a:lnTo>
                  <a:lnTo>
                    <a:pt x="1886" y="1380"/>
                  </a:lnTo>
                  <a:lnTo>
                    <a:pt x="1887" y="1380"/>
                  </a:lnTo>
                  <a:lnTo>
                    <a:pt x="1887" y="1380"/>
                  </a:lnTo>
                  <a:lnTo>
                    <a:pt x="1888" y="1380"/>
                  </a:lnTo>
                  <a:lnTo>
                    <a:pt x="1890" y="1380"/>
                  </a:lnTo>
                  <a:lnTo>
                    <a:pt x="1891" y="1380"/>
                  </a:lnTo>
                  <a:lnTo>
                    <a:pt x="1891" y="1380"/>
                  </a:lnTo>
                  <a:lnTo>
                    <a:pt x="1892" y="1380"/>
                  </a:lnTo>
                  <a:lnTo>
                    <a:pt x="1893" y="1380"/>
                  </a:lnTo>
                  <a:lnTo>
                    <a:pt x="1895" y="1380"/>
                  </a:lnTo>
                  <a:lnTo>
                    <a:pt x="1895" y="1380"/>
                  </a:lnTo>
                  <a:lnTo>
                    <a:pt x="1896" y="1380"/>
                  </a:lnTo>
                  <a:lnTo>
                    <a:pt x="1897" y="1380"/>
                  </a:lnTo>
                  <a:lnTo>
                    <a:pt x="1898" y="1380"/>
                  </a:lnTo>
                  <a:lnTo>
                    <a:pt x="1898" y="1380"/>
                  </a:lnTo>
                  <a:lnTo>
                    <a:pt x="1900" y="1380"/>
                  </a:lnTo>
                  <a:lnTo>
                    <a:pt x="1901" y="1379"/>
                  </a:lnTo>
                  <a:lnTo>
                    <a:pt x="1902" y="1376"/>
                  </a:lnTo>
                  <a:lnTo>
                    <a:pt x="1903" y="1374"/>
                  </a:lnTo>
                  <a:lnTo>
                    <a:pt x="1903" y="1369"/>
                  </a:lnTo>
                  <a:lnTo>
                    <a:pt x="1905" y="1363"/>
                  </a:lnTo>
                  <a:lnTo>
                    <a:pt x="1906" y="1354"/>
                  </a:lnTo>
                  <a:lnTo>
                    <a:pt x="1907" y="1345"/>
                  </a:lnTo>
                  <a:lnTo>
                    <a:pt x="1907" y="1335"/>
                  </a:lnTo>
                  <a:lnTo>
                    <a:pt x="1908" y="1327"/>
                  </a:lnTo>
                  <a:lnTo>
                    <a:pt x="1910" y="1319"/>
                  </a:lnTo>
                  <a:lnTo>
                    <a:pt x="1911" y="1314"/>
                  </a:lnTo>
                  <a:lnTo>
                    <a:pt x="1911" y="1313"/>
                  </a:lnTo>
                  <a:lnTo>
                    <a:pt x="1912" y="1314"/>
                  </a:lnTo>
                  <a:lnTo>
                    <a:pt x="1913" y="1318"/>
                  </a:lnTo>
                  <a:lnTo>
                    <a:pt x="1915" y="1323"/>
                  </a:lnTo>
                  <a:lnTo>
                    <a:pt x="1915" y="1329"/>
                  </a:lnTo>
                  <a:lnTo>
                    <a:pt x="1916" y="1335"/>
                  </a:lnTo>
                  <a:lnTo>
                    <a:pt x="1917" y="1340"/>
                  </a:lnTo>
                  <a:lnTo>
                    <a:pt x="1918" y="1346"/>
                  </a:lnTo>
                  <a:lnTo>
                    <a:pt x="1918" y="1351"/>
                  </a:lnTo>
                  <a:lnTo>
                    <a:pt x="1919" y="1355"/>
                  </a:lnTo>
                  <a:lnTo>
                    <a:pt x="1921" y="1359"/>
                  </a:lnTo>
                  <a:lnTo>
                    <a:pt x="1922" y="1363"/>
                  </a:lnTo>
                  <a:lnTo>
                    <a:pt x="1922" y="1365"/>
                  </a:lnTo>
                  <a:lnTo>
                    <a:pt x="1923" y="1368"/>
                  </a:lnTo>
                  <a:lnTo>
                    <a:pt x="1924" y="1369"/>
                  </a:lnTo>
                  <a:lnTo>
                    <a:pt x="1926" y="1370"/>
                  </a:lnTo>
                  <a:lnTo>
                    <a:pt x="1926" y="1373"/>
                  </a:lnTo>
                  <a:lnTo>
                    <a:pt x="1927" y="1373"/>
                  </a:lnTo>
                  <a:lnTo>
                    <a:pt x="1928" y="1374"/>
                  </a:lnTo>
                  <a:lnTo>
                    <a:pt x="1929" y="1375"/>
                  </a:lnTo>
                  <a:lnTo>
                    <a:pt x="1929" y="1375"/>
                  </a:lnTo>
                  <a:lnTo>
                    <a:pt x="1931" y="1376"/>
                  </a:lnTo>
                  <a:lnTo>
                    <a:pt x="1932" y="1376"/>
                  </a:lnTo>
                  <a:lnTo>
                    <a:pt x="1933" y="1376"/>
                  </a:lnTo>
                  <a:lnTo>
                    <a:pt x="1933" y="1378"/>
                  </a:lnTo>
                  <a:lnTo>
                    <a:pt x="1934" y="1378"/>
                  </a:lnTo>
                  <a:lnTo>
                    <a:pt x="1936" y="1378"/>
                  </a:lnTo>
                  <a:lnTo>
                    <a:pt x="1937" y="1379"/>
                  </a:lnTo>
                  <a:lnTo>
                    <a:pt x="1937" y="1379"/>
                  </a:lnTo>
                  <a:lnTo>
                    <a:pt x="1938" y="1379"/>
                  </a:lnTo>
                  <a:lnTo>
                    <a:pt x="1939" y="1380"/>
                  </a:lnTo>
                  <a:lnTo>
                    <a:pt x="1941" y="1380"/>
                  </a:lnTo>
                  <a:lnTo>
                    <a:pt x="1941" y="1380"/>
                  </a:lnTo>
                  <a:lnTo>
                    <a:pt x="1942" y="1380"/>
                  </a:lnTo>
                  <a:lnTo>
                    <a:pt x="1943" y="1380"/>
                  </a:lnTo>
                  <a:lnTo>
                    <a:pt x="1944" y="1380"/>
                  </a:lnTo>
                  <a:lnTo>
                    <a:pt x="1944" y="1380"/>
                  </a:lnTo>
                  <a:lnTo>
                    <a:pt x="1946" y="1380"/>
                  </a:lnTo>
                  <a:lnTo>
                    <a:pt x="1947" y="1380"/>
                  </a:lnTo>
                  <a:lnTo>
                    <a:pt x="1948" y="1380"/>
                  </a:lnTo>
                  <a:lnTo>
                    <a:pt x="1948" y="1380"/>
                  </a:lnTo>
                  <a:lnTo>
                    <a:pt x="1949" y="1380"/>
                  </a:lnTo>
                  <a:lnTo>
                    <a:pt x="1951" y="1380"/>
                  </a:lnTo>
                  <a:lnTo>
                    <a:pt x="1952" y="1379"/>
                  </a:lnTo>
                  <a:lnTo>
                    <a:pt x="1952" y="1379"/>
                  </a:lnTo>
                  <a:lnTo>
                    <a:pt x="1953" y="1379"/>
                  </a:lnTo>
                  <a:lnTo>
                    <a:pt x="1954" y="1379"/>
                  </a:lnTo>
                  <a:lnTo>
                    <a:pt x="1955" y="1379"/>
                  </a:lnTo>
                  <a:lnTo>
                    <a:pt x="1955" y="1379"/>
                  </a:lnTo>
                  <a:lnTo>
                    <a:pt x="1957" y="1380"/>
                  </a:lnTo>
                  <a:lnTo>
                    <a:pt x="1958" y="1380"/>
                  </a:lnTo>
                  <a:lnTo>
                    <a:pt x="1959" y="1380"/>
                  </a:lnTo>
                  <a:lnTo>
                    <a:pt x="1960" y="1380"/>
                  </a:lnTo>
                  <a:lnTo>
                    <a:pt x="1960" y="1380"/>
                  </a:lnTo>
                  <a:lnTo>
                    <a:pt x="1962" y="1380"/>
                  </a:lnTo>
                  <a:lnTo>
                    <a:pt x="1963" y="1380"/>
                  </a:lnTo>
                  <a:lnTo>
                    <a:pt x="1964" y="1380"/>
                  </a:lnTo>
                  <a:lnTo>
                    <a:pt x="1964" y="1380"/>
                  </a:lnTo>
                  <a:lnTo>
                    <a:pt x="1965" y="1380"/>
                  </a:lnTo>
                  <a:lnTo>
                    <a:pt x="1967" y="1380"/>
                  </a:lnTo>
                  <a:lnTo>
                    <a:pt x="1968" y="1380"/>
                  </a:lnTo>
                  <a:lnTo>
                    <a:pt x="1968" y="1380"/>
                  </a:lnTo>
                  <a:lnTo>
                    <a:pt x="1969" y="1380"/>
                  </a:lnTo>
                  <a:lnTo>
                    <a:pt x="1970" y="1380"/>
                  </a:lnTo>
                  <a:lnTo>
                    <a:pt x="1972" y="1380"/>
                  </a:lnTo>
                  <a:lnTo>
                    <a:pt x="1972" y="1380"/>
                  </a:lnTo>
                  <a:lnTo>
                    <a:pt x="1973" y="1380"/>
                  </a:lnTo>
                  <a:lnTo>
                    <a:pt x="1974" y="1380"/>
                  </a:lnTo>
                  <a:lnTo>
                    <a:pt x="1975" y="1380"/>
                  </a:lnTo>
                  <a:lnTo>
                    <a:pt x="1975" y="1380"/>
                  </a:lnTo>
                  <a:lnTo>
                    <a:pt x="1977" y="1379"/>
                  </a:lnTo>
                  <a:lnTo>
                    <a:pt x="1978" y="1379"/>
                  </a:lnTo>
                  <a:lnTo>
                    <a:pt x="1979" y="1378"/>
                  </a:lnTo>
                  <a:lnTo>
                    <a:pt x="1979" y="1375"/>
                  </a:lnTo>
                  <a:lnTo>
                    <a:pt x="1980" y="1373"/>
                  </a:lnTo>
                  <a:lnTo>
                    <a:pt x="1982" y="1369"/>
                  </a:lnTo>
                  <a:lnTo>
                    <a:pt x="1983" y="1366"/>
                  </a:lnTo>
                  <a:lnTo>
                    <a:pt x="1983" y="1363"/>
                  </a:lnTo>
                  <a:lnTo>
                    <a:pt x="1984" y="1360"/>
                  </a:lnTo>
                  <a:lnTo>
                    <a:pt x="1985" y="1360"/>
                  </a:lnTo>
                  <a:lnTo>
                    <a:pt x="1987" y="1360"/>
                  </a:lnTo>
                  <a:lnTo>
                    <a:pt x="1987" y="1363"/>
                  </a:lnTo>
                  <a:lnTo>
                    <a:pt x="1988" y="1365"/>
                  </a:lnTo>
                  <a:lnTo>
                    <a:pt x="1989" y="1369"/>
                  </a:lnTo>
                  <a:lnTo>
                    <a:pt x="1990" y="1373"/>
                  </a:lnTo>
                  <a:lnTo>
                    <a:pt x="1990" y="1375"/>
                  </a:lnTo>
                  <a:lnTo>
                    <a:pt x="1991" y="1376"/>
                  </a:lnTo>
                  <a:lnTo>
                    <a:pt x="1993" y="1378"/>
                  </a:lnTo>
                  <a:lnTo>
                    <a:pt x="1994" y="1379"/>
                  </a:lnTo>
                  <a:lnTo>
                    <a:pt x="1994" y="1380"/>
                  </a:lnTo>
                  <a:lnTo>
                    <a:pt x="1995" y="1380"/>
                  </a:lnTo>
                  <a:lnTo>
                    <a:pt x="1996" y="1380"/>
                  </a:lnTo>
                  <a:lnTo>
                    <a:pt x="1998" y="1380"/>
                  </a:lnTo>
                  <a:lnTo>
                    <a:pt x="1998" y="1380"/>
                  </a:lnTo>
                  <a:lnTo>
                    <a:pt x="1999" y="1380"/>
                  </a:lnTo>
                  <a:lnTo>
                    <a:pt x="2000" y="1380"/>
                  </a:lnTo>
                  <a:lnTo>
                    <a:pt x="2001" y="1380"/>
                  </a:lnTo>
                  <a:lnTo>
                    <a:pt x="2001" y="1380"/>
                  </a:lnTo>
                  <a:lnTo>
                    <a:pt x="2003" y="1380"/>
                  </a:lnTo>
                  <a:lnTo>
                    <a:pt x="2004" y="1380"/>
                  </a:lnTo>
                  <a:lnTo>
                    <a:pt x="2005" y="1380"/>
                  </a:lnTo>
                  <a:lnTo>
                    <a:pt x="2005" y="1380"/>
                  </a:lnTo>
                  <a:lnTo>
                    <a:pt x="2006" y="1380"/>
                  </a:lnTo>
                  <a:lnTo>
                    <a:pt x="2008" y="1380"/>
                  </a:lnTo>
                  <a:lnTo>
                    <a:pt x="2009" y="1380"/>
                  </a:lnTo>
                  <a:lnTo>
                    <a:pt x="2009" y="1380"/>
                  </a:lnTo>
                  <a:lnTo>
                    <a:pt x="2010" y="1380"/>
                  </a:lnTo>
                  <a:lnTo>
                    <a:pt x="2011" y="1380"/>
                  </a:lnTo>
                  <a:lnTo>
                    <a:pt x="2013" y="1380"/>
                  </a:lnTo>
                  <a:lnTo>
                    <a:pt x="2014" y="1380"/>
                  </a:lnTo>
                  <a:lnTo>
                    <a:pt x="2014" y="1379"/>
                  </a:lnTo>
                  <a:lnTo>
                    <a:pt x="2015" y="1379"/>
                  </a:lnTo>
                  <a:lnTo>
                    <a:pt x="2016" y="1379"/>
                  </a:lnTo>
                  <a:lnTo>
                    <a:pt x="2018" y="1379"/>
                  </a:lnTo>
                  <a:lnTo>
                    <a:pt x="2018" y="1379"/>
                  </a:lnTo>
                  <a:lnTo>
                    <a:pt x="2019" y="1379"/>
                  </a:lnTo>
                  <a:lnTo>
                    <a:pt x="2020" y="1379"/>
                  </a:lnTo>
                  <a:lnTo>
                    <a:pt x="2021" y="1378"/>
                  </a:lnTo>
                  <a:lnTo>
                    <a:pt x="2021" y="1378"/>
                  </a:lnTo>
                  <a:lnTo>
                    <a:pt x="2023" y="1376"/>
                  </a:lnTo>
                  <a:lnTo>
                    <a:pt x="2024" y="1375"/>
                  </a:lnTo>
                  <a:lnTo>
                    <a:pt x="2025" y="1374"/>
                  </a:lnTo>
                  <a:lnTo>
                    <a:pt x="2025" y="1371"/>
                  </a:lnTo>
                  <a:lnTo>
                    <a:pt x="2026" y="1370"/>
                  </a:lnTo>
                  <a:lnTo>
                    <a:pt x="2027" y="1369"/>
                  </a:lnTo>
                  <a:lnTo>
                    <a:pt x="2029" y="1369"/>
                  </a:lnTo>
                  <a:lnTo>
                    <a:pt x="2029" y="1370"/>
                  </a:lnTo>
                  <a:lnTo>
                    <a:pt x="2030" y="1371"/>
                  </a:lnTo>
                  <a:lnTo>
                    <a:pt x="2031" y="1373"/>
                  </a:lnTo>
                  <a:lnTo>
                    <a:pt x="2032" y="1374"/>
                  </a:lnTo>
                  <a:lnTo>
                    <a:pt x="2032" y="1375"/>
                  </a:lnTo>
                  <a:lnTo>
                    <a:pt x="2034" y="1376"/>
                  </a:lnTo>
                  <a:lnTo>
                    <a:pt x="2035" y="1378"/>
                  </a:lnTo>
                  <a:lnTo>
                    <a:pt x="2036" y="1378"/>
                  </a:lnTo>
                  <a:lnTo>
                    <a:pt x="2036" y="1379"/>
                  </a:lnTo>
                  <a:lnTo>
                    <a:pt x="2037" y="1379"/>
                  </a:lnTo>
                  <a:lnTo>
                    <a:pt x="2039" y="1379"/>
                  </a:lnTo>
                  <a:lnTo>
                    <a:pt x="2040" y="1380"/>
                  </a:lnTo>
                  <a:lnTo>
                    <a:pt x="2040" y="1380"/>
                  </a:lnTo>
                  <a:lnTo>
                    <a:pt x="2041" y="1380"/>
                  </a:lnTo>
                  <a:lnTo>
                    <a:pt x="2042" y="1380"/>
                  </a:lnTo>
                  <a:lnTo>
                    <a:pt x="2044" y="1380"/>
                  </a:lnTo>
                  <a:lnTo>
                    <a:pt x="2044" y="1380"/>
                  </a:lnTo>
                  <a:lnTo>
                    <a:pt x="2045" y="1380"/>
                  </a:lnTo>
                  <a:lnTo>
                    <a:pt x="2046" y="1380"/>
                  </a:lnTo>
                  <a:lnTo>
                    <a:pt x="2047" y="1380"/>
                  </a:lnTo>
                  <a:lnTo>
                    <a:pt x="2047" y="1380"/>
                  </a:lnTo>
                  <a:lnTo>
                    <a:pt x="2049" y="1380"/>
                  </a:lnTo>
                  <a:lnTo>
                    <a:pt x="2050" y="1380"/>
                  </a:lnTo>
                  <a:lnTo>
                    <a:pt x="2051" y="1380"/>
                  </a:lnTo>
                  <a:lnTo>
                    <a:pt x="2051" y="1380"/>
                  </a:lnTo>
                  <a:lnTo>
                    <a:pt x="2052" y="1380"/>
                  </a:lnTo>
                  <a:lnTo>
                    <a:pt x="2054" y="1380"/>
                  </a:lnTo>
                  <a:lnTo>
                    <a:pt x="2055" y="1380"/>
                  </a:lnTo>
                  <a:lnTo>
                    <a:pt x="2055" y="1380"/>
                  </a:lnTo>
                  <a:lnTo>
                    <a:pt x="2056" y="1380"/>
                  </a:lnTo>
                  <a:lnTo>
                    <a:pt x="2057" y="1380"/>
                  </a:lnTo>
                  <a:lnTo>
                    <a:pt x="2059" y="1380"/>
                  </a:lnTo>
                  <a:lnTo>
                    <a:pt x="2059" y="1380"/>
                  </a:lnTo>
                  <a:lnTo>
                    <a:pt x="2060" y="1380"/>
                  </a:lnTo>
                  <a:lnTo>
                    <a:pt x="2061" y="1380"/>
                  </a:lnTo>
                  <a:lnTo>
                    <a:pt x="2062" y="1380"/>
                  </a:lnTo>
                  <a:lnTo>
                    <a:pt x="2062" y="1380"/>
                  </a:lnTo>
                  <a:lnTo>
                    <a:pt x="2063" y="1380"/>
                  </a:lnTo>
                  <a:lnTo>
                    <a:pt x="2065" y="1380"/>
                  </a:lnTo>
                  <a:lnTo>
                    <a:pt x="2066" y="1380"/>
                  </a:lnTo>
                  <a:lnTo>
                    <a:pt x="2066" y="1380"/>
                  </a:lnTo>
                  <a:lnTo>
                    <a:pt x="2067" y="1380"/>
                  </a:lnTo>
                  <a:lnTo>
                    <a:pt x="2068" y="1380"/>
                  </a:lnTo>
                  <a:lnTo>
                    <a:pt x="2070" y="1380"/>
                  </a:lnTo>
                  <a:lnTo>
                    <a:pt x="2071" y="1380"/>
                  </a:lnTo>
                  <a:lnTo>
                    <a:pt x="2071" y="1379"/>
                  </a:lnTo>
                  <a:lnTo>
                    <a:pt x="2072" y="1379"/>
                  </a:lnTo>
                  <a:lnTo>
                    <a:pt x="2073" y="1379"/>
                  </a:lnTo>
                  <a:lnTo>
                    <a:pt x="2075" y="1379"/>
                  </a:lnTo>
                  <a:lnTo>
                    <a:pt x="2075" y="1380"/>
                  </a:lnTo>
                  <a:lnTo>
                    <a:pt x="2076" y="1380"/>
                  </a:lnTo>
                  <a:lnTo>
                    <a:pt x="2077" y="1380"/>
                  </a:lnTo>
                  <a:lnTo>
                    <a:pt x="2078" y="1380"/>
                  </a:lnTo>
                  <a:lnTo>
                    <a:pt x="2078" y="1380"/>
                  </a:lnTo>
                  <a:lnTo>
                    <a:pt x="2080" y="1380"/>
                  </a:lnTo>
                  <a:lnTo>
                    <a:pt x="2081" y="1379"/>
                  </a:lnTo>
                  <a:lnTo>
                    <a:pt x="2082" y="1375"/>
                  </a:lnTo>
                  <a:lnTo>
                    <a:pt x="2082" y="1370"/>
                  </a:lnTo>
                  <a:lnTo>
                    <a:pt x="2083" y="1361"/>
                  </a:lnTo>
                  <a:lnTo>
                    <a:pt x="2085" y="1350"/>
                  </a:lnTo>
                  <a:lnTo>
                    <a:pt x="2086" y="1339"/>
                  </a:lnTo>
                  <a:lnTo>
                    <a:pt x="2086" y="1329"/>
                  </a:lnTo>
                  <a:lnTo>
                    <a:pt x="2087" y="1323"/>
                  </a:lnTo>
                  <a:lnTo>
                    <a:pt x="2088" y="1322"/>
                  </a:lnTo>
                  <a:lnTo>
                    <a:pt x="2090" y="1323"/>
                  </a:lnTo>
                  <a:lnTo>
                    <a:pt x="2090" y="1325"/>
                  </a:lnTo>
                  <a:lnTo>
                    <a:pt x="2091" y="1329"/>
                  </a:lnTo>
                  <a:lnTo>
                    <a:pt x="2092" y="1329"/>
                  </a:lnTo>
                  <a:lnTo>
                    <a:pt x="2093" y="1327"/>
                  </a:lnTo>
                  <a:lnTo>
                    <a:pt x="2093" y="1322"/>
                  </a:lnTo>
                  <a:lnTo>
                    <a:pt x="2095" y="1309"/>
                  </a:lnTo>
                  <a:lnTo>
                    <a:pt x="2096" y="1292"/>
                  </a:lnTo>
                  <a:lnTo>
                    <a:pt x="2097" y="1269"/>
                  </a:lnTo>
                  <a:lnTo>
                    <a:pt x="2097" y="1247"/>
                  </a:lnTo>
                  <a:lnTo>
                    <a:pt x="2098" y="1227"/>
                  </a:lnTo>
                  <a:lnTo>
                    <a:pt x="2099" y="1214"/>
                  </a:lnTo>
                  <a:lnTo>
                    <a:pt x="2101" y="1209"/>
                  </a:lnTo>
                  <a:lnTo>
                    <a:pt x="2101" y="1211"/>
                  </a:lnTo>
                  <a:lnTo>
                    <a:pt x="2102" y="1222"/>
                  </a:lnTo>
                  <a:lnTo>
                    <a:pt x="2103" y="1231"/>
                  </a:lnTo>
                  <a:lnTo>
                    <a:pt x="2104" y="1250"/>
                  </a:lnTo>
                  <a:lnTo>
                    <a:pt x="2104" y="1267"/>
                  </a:lnTo>
                  <a:lnTo>
                    <a:pt x="2106" y="1286"/>
                  </a:lnTo>
                  <a:lnTo>
                    <a:pt x="2107" y="1301"/>
                  </a:lnTo>
                  <a:lnTo>
                    <a:pt x="2108" y="1314"/>
                  </a:lnTo>
                  <a:lnTo>
                    <a:pt x="2108" y="1324"/>
                  </a:lnTo>
                  <a:lnTo>
                    <a:pt x="2109" y="1333"/>
                  </a:lnTo>
                  <a:lnTo>
                    <a:pt x="2111" y="1340"/>
                  </a:lnTo>
                  <a:lnTo>
                    <a:pt x="2112" y="1345"/>
                  </a:lnTo>
                  <a:lnTo>
                    <a:pt x="2112" y="1349"/>
                  </a:lnTo>
                  <a:lnTo>
                    <a:pt x="2113" y="1353"/>
                  </a:lnTo>
                  <a:lnTo>
                    <a:pt x="2114" y="1355"/>
                  </a:lnTo>
                  <a:lnTo>
                    <a:pt x="2116" y="1356"/>
                  </a:lnTo>
                  <a:lnTo>
                    <a:pt x="2116" y="1359"/>
                  </a:lnTo>
                  <a:lnTo>
                    <a:pt x="2117" y="1360"/>
                  </a:lnTo>
                  <a:lnTo>
                    <a:pt x="2118" y="1361"/>
                  </a:lnTo>
                  <a:lnTo>
                    <a:pt x="2119" y="1363"/>
                  </a:lnTo>
                  <a:lnTo>
                    <a:pt x="2119" y="1364"/>
                  </a:lnTo>
                  <a:lnTo>
                    <a:pt x="2121" y="1365"/>
                  </a:lnTo>
                  <a:lnTo>
                    <a:pt x="2122" y="1366"/>
                  </a:lnTo>
                  <a:lnTo>
                    <a:pt x="2123" y="1368"/>
                  </a:lnTo>
                  <a:lnTo>
                    <a:pt x="2123" y="1369"/>
                  </a:lnTo>
                  <a:lnTo>
                    <a:pt x="2124" y="1369"/>
                  </a:lnTo>
                  <a:lnTo>
                    <a:pt x="2126" y="1370"/>
                  </a:lnTo>
                  <a:lnTo>
                    <a:pt x="2127" y="1370"/>
                  </a:lnTo>
                  <a:lnTo>
                    <a:pt x="2128" y="1371"/>
                  </a:lnTo>
                  <a:lnTo>
                    <a:pt x="2128" y="1371"/>
                  </a:lnTo>
                  <a:lnTo>
                    <a:pt x="2129" y="1373"/>
                  </a:lnTo>
                  <a:lnTo>
                    <a:pt x="2131" y="1373"/>
                  </a:lnTo>
                  <a:lnTo>
                    <a:pt x="2132" y="1373"/>
                  </a:lnTo>
                  <a:lnTo>
                    <a:pt x="2132" y="1374"/>
                  </a:lnTo>
                  <a:lnTo>
                    <a:pt x="2133" y="1374"/>
                  </a:lnTo>
                  <a:lnTo>
                    <a:pt x="2134" y="1374"/>
                  </a:lnTo>
                  <a:lnTo>
                    <a:pt x="2135" y="1375"/>
                  </a:lnTo>
                  <a:lnTo>
                    <a:pt x="2135" y="1375"/>
                  </a:lnTo>
                  <a:lnTo>
                    <a:pt x="2137" y="1375"/>
                  </a:lnTo>
                  <a:lnTo>
                    <a:pt x="2138" y="1375"/>
                  </a:lnTo>
                  <a:lnTo>
                    <a:pt x="2139" y="1375"/>
                  </a:lnTo>
                  <a:lnTo>
                    <a:pt x="2139" y="1375"/>
                  </a:lnTo>
                  <a:lnTo>
                    <a:pt x="2140" y="1376"/>
                  </a:lnTo>
                  <a:lnTo>
                    <a:pt x="2142" y="1376"/>
                  </a:lnTo>
                  <a:lnTo>
                    <a:pt x="2143" y="1376"/>
                  </a:lnTo>
                  <a:lnTo>
                    <a:pt x="2143" y="1376"/>
                  </a:lnTo>
                  <a:lnTo>
                    <a:pt x="2144" y="1376"/>
                  </a:lnTo>
                  <a:lnTo>
                    <a:pt x="2145" y="1376"/>
                  </a:lnTo>
                  <a:lnTo>
                    <a:pt x="2147" y="1376"/>
                  </a:lnTo>
                  <a:lnTo>
                    <a:pt x="2147" y="1376"/>
                  </a:lnTo>
                  <a:lnTo>
                    <a:pt x="2148" y="1376"/>
                  </a:lnTo>
                  <a:lnTo>
                    <a:pt x="2149" y="1376"/>
                  </a:lnTo>
                  <a:lnTo>
                    <a:pt x="2150" y="1376"/>
                  </a:lnTo>
                  <a:lnTo>
                    <a:pt x="2150" y="1376"/>
                  </a:lnTo>
                  <a:lnTo>
                    <a:pt x="2152" y="1376"/>
                  </a:lnTo>
                  <a:lnTo>
                    <a:pt x="2153" y="1378"/>
                  </a:lnTo>
                  <a:lnTo>
                    <a:pt x="2154" y="1378"/>
                  </a:lnTo>
                  <a:lnTo>
                    <a:pt x="2154" y="1378"/>
                  </a:lnTo>
                  <a:lnTo>
                    <a:pt x="2155" y="1379"/>
                  </a:lnTo>
                  <a:lnTo>
                    <a:pt x="2157" y="1379"/>
                  </a:lnTo>
                  <a:lnTo>
                    <a:pt x="2158" y="1379"/>
                  </a:lnTo>
                  <a:lnTo>
                    <a:pt x="2158" y="1380"/>
                  </a:lnTo>
                  <a:lnTo>
                    <a:pt x="2159" y="1380"/>
                  </a:lnTo>
                  <a:lnTo>
                    <a:pt x="2160" y="1380"/>
                  </a:lnTo>
                  <a:lnTo>
                    <a:pt x="2162" y="1380"/>
                  </a:lnTo>
                  <a:lnTo>
                    <a:pt x="2162" y="1380"/>
                  </a:lnTo>
                  <a:lnTo>
                    <a:pt x="2163" y="1380"/>
                  </a:lnTo>
                  <a:lnTo>
                    <a:pt x="2164" y="1380"/>
                  </a:lnTo>
                  <a:lnTo>
                    <a:pt x="2165" y="1380"/>
                  </a:lnTo>
                  <a:lnTo>
                    <a:pt x="2165" y="1380"/>
                  </a:lnTo>
                  <a:lnTo>
                    <a:pt x="2167" y="1380"/>
                  </a:lnTo>
                  <a:lnTo>
                    <a:pt x="2168" y="1380"/>
                  </a:lnTo>
                  <a:lnTo>
                    <a:pt x="2169" y="1380"/>
                  </a:lnTo>
                  <a:lnTo>
                    <a:pt x="2169" y="1380"/>
                  </a:lnTo>
                  <a:lnTo>
                    <a:pt x="2170" y="1380"/>
                  </a:lnTo>
                  <a:lnTo>
                    <a:pt x="2171" y="1379"/>
                  </a:lnTo>
                  <a:lnTo>
                    <a:pt x="2173" y="1379"/>
                  </a:lnTo>
                  <a:lnTo>
                    <a:pt x="2173" y="1379"/>
                  </a:lnTo>
                  <a:lnTo>
                    <a:pt x="2174" y="1378"/>
                  </a:lnTo>
                  <a:lnTo>
                    <a:pt x="2175" y="1376"/>
                  </a:lnTo>
                  <a:lnTo>
                    <a:pt x="2176" y="1375"/>
                  </a:lnTo>
                  <a:lnTo>
                    <a:pt x="2176" y="1374"/>
                  </a:lnTo>
                  <a:lnTo>
                    <a:pt x="2178" y="1374"/>
                  </a:lnTo>
                  <a:lnTo>
                    <a:pt x="2179" y="1374"/>
                  </a:lnTo>
                  <a:lnTo>
                    <a:pt x="2180" y="1375"/>
                  </a:lnTo>
                  <a:lnTo>
                    <a:pt x="2180" y="1375"/>
                  </a:lnTo>
                  <a:lnTo>
                    <a:pt x="2181" y="1376"/>
                  </a:lnTo>
                  <a:lnTo>
                    <a:pt x="2183" y="1378"/>
                  </a:lnTo>
                  <a:lnTo>
                    <a:pt x="2184" y="1379"/>
                  </a:lnTo>
                  <a:lnTo>
                    <a:pt x="2185" y="1379"/>
                  </a:lnTo>
                  <a:lnTo>
                    <a:pt x="2185" y="1380"/>
                  </a:lnTo>
                  <a:lnTo>
                    <a:pt x="2186" y="1380"/>
                  </a:lnTo>
                  <a:lnTo>
                    <a:pt x="2188" y="1380"/>
                  </a:lnTo>
                  <a:lnTo>
                    <a:pt x="2189" y="1380"/>
                  </a:lnTo>
                  <a:lnTo>
                    <a:pt x="2189" y="1380"/>
                  </a:lnTo>
                  <a:lnTo>
                    <a:pt x="2190" y="1380"/>
                  </a:lnTo>
                  <a:lnTo>
                    <a:pt x="2191" y="1380"/>
                  </a:lnTo>
                  <a:lnTo>
                    <a:pt x="2193" y="1380"/>
                  </a:lnTo>
                  <a:lnTo>
                    <a:pt x="2193" y="1380"/>
                  </a:lnTo>
                  <a:lnTo>
                    <a:pt x="2194" y="1380"/>
                  </a:lnTo>
                  <a:lnTo>
                    <a:pt x="2195" y="1380"/>
                  </a:lnTo>
                  <a:lnTo>
                    <a:pt x="2196" y="1380"/>
                  </a:lnTo>
                  <a:lnTo>
                    <a:pt x="2196" y="1380"/>
                  </a:lnTo>
                  <a:lnTo>
                    <a:pt x="2198" y="1380"/>
                  </a:lnTo>
                  <a:lnTo>
                    <a:pt x="2199" y="1380"/>
                  </a:lnTo>
                  <a:lnTo>
                    <a:pt x="2200" y="1380"/>
                  </a:lnTo>
                  <a:lnTo>
                    <a:pt x="2200" y="1380"/>
                  </a:lnTo>
                  <a:lnTo>
                    <a:pt x="2201" y="1380"/>
                  </a:lnTo>
                  <a:lnTo>
                    <a:pt x="2203" y="1380"/>
                  </a:lnTo>
                  <a:lnTo>
                    <a:pt x="2204" y="1380"/>
                  </a:lnTo>
                  <a:lnTo>
                    <a:pt x="2204" y="1380"/>
                  </a:lnTo>
                  <a:lnTo>
                    <a:pt x="2205" y="1380"/>
                  </a:lnTo>
                  <a:lnTo>
                    <a:pt x="2206" y="1380"/>
                  </a:lnTo>
                  <a:lnTo>
                    <a:pt x="2207" y="1380"/>
                  </a:lnTo>
                  <a:lnTo>
                    <a:pt x="2207" y="1380"/>
                  </a:lnTo>
                  <a:lnTo>
                    <a:pt x="2209" y="1380"/>
                  </a:lnTo>
                  <a:lnTo>
                    <a:pt x="2210" y="1380"/>
                  </a:lnTo>
                  <a:lnTo>
                    <a:pt x="2211" y="1380"/>
                  </a:lnTo>
                  <a:lnTo>
                    <a:pt x="2211" y="1380"/>
                  </a:lnTo>
                  <a:lnTo>
                    <a:pt x="2212" y="1380"/>
                  </a:lnTo>
                  <a:lnTo>
                    <a:pt x="2214" y="1380"/>
                  </a:lnTo>
                  <a:lnTo>
                    <a:pt x="2215" y="1380"/>
                  </a:lnTo>
                  <a:lnTo>
                    <a:pt x="2215" y="1380"/>
                  </a:lnTo>
                  <a:lnTo>
                    <a:pt x="2216" y="1380"/>
                  </a:lnTo>
                  <a:lnTo>
                    <a:pt x="2217" y="1380"/>
                  </a:lnTo>
                  <a:lnTo>
                    <a:pt x="2219" y="1380"/>
                  </a:lnTo>
                  <a:lnTo>
                    <a:pt x="2219" y="1380"/>
                  </a:lnTo>
                  <a:lnTo>
                    <a:pt x="2220" y="1380"/>
                  </a:lnTo>
                  <a:lnTo>
                    <a:pt x="2221" y="1380"/>
                  </a:lnTo>
                  <a:lnTo>
                    <a:pt x="2222" y="1380"/>
                  </a:lnTo>
                  <a:lnTo>
                    <a:pt x="2222" y="1380"/>
                  </a:lnTo>
                  <a:lnTo>
                    <a:pt x="2224" y="1380"/>
                  </a:lnTo>
                  <a:lnTo>
                    <a:pt x="2225" y="1380"/>
                  </a:lnTo>
                  <a:lnTo>
                    <a:pt x="2226" y="1380"/>
                  </a:lnTo>
                  <a:lnTo>
                    <a:pt x="2226" y="1380"/>
                  </a:lnTo>
                  <a:lnTo>
                    <a:pt x="2227" y="1380"/>
                  </a:lnTo>
                  <a:lnTo>
                    <a:pt x="2229" y="1380"/>
                  </a:lnTo>
                  <a:lnTo>
                    <a:pt x="2230" y="1380"/>
                  </a:lnTo>
                  <a:lnTo>
                    <a:pt x="2230" y="1380"/>
                  </a:lnTo>
                  <a:lnTo>
                    <a:pt x="2231" y="1380"/>
                  </a:lnTo>
                  <a:lnTo>
                    <a:pt x="2232" y="1380"/>
                  </a:lnTo>
                  <a:lnTo>
                    <a:pt x="2234" y="1380"/>
                  </a:lnTo>
                  <a:lnTo>
                    <a:pt x="2234" y="1380"/>
                  </a:lnTo>
                  <a:lnTo>
                    <a:pt x="2235" y="1380"/>
                  </a:lnTo>
                  <a:lnTo>
                    <a:pt x="2236" y="1380"/>
                  </a:lnTo>
                  <a:lnTo>
                    <a:pt x="2237" y="1379"/>
                  </a:lnTo>
                  <a:lnTo>
                    <a:pt x="2238" y="1379"/>
                  </a:lnTo>
                  <a:lnTo>
                    <a:pt x="2238" y="1379"/>
                  </a:lnTo>
                  <a:lnTo>
                    <a:pt x="2240" y="1379"/>
                  </a:lnTo>
                  <a:lnTo>
                    <a:pt x="2241" y="1379"/>
                  </a:lnTo>
                  <a:lnTo>
                    <a:pt x="2242" y="1379"/>
                  </a:lnTo>
                  <a:lnTo>
                    <a:pt x="2242" y="1379"/>
                  </a:lnTo>
                  <a:lnTo>
                    <a:pt x="2243" y="1378"/>
                  </a:lnTo>
                  <a:lnTo>
                    <a:pt x="2245" y="1378"/>
                  </a:lnTo>
                  <a:lnTo>
                    <a:pt x="2246" y="1376"/>
                  </a:lnTo>
                  <a:lnTo>
                    <a:pt x="2246" y="1376"/>
                  </a:lnTo>
                  <a:lnTo>
                    <a:pt x="2247" y="1376"/>
                  </a:lnTo>
                  <a:lnTo>
                    <a:pt x="2248" y="1376"/>
                  </a:lnTo>
                  <a:lnTo>
                    <a:pt x="2250" y="1376"/>
                  </a:lnTo>
                  <a:lnTo>
                    <a:pt x="2250" y="1378"/>
                  </a:lnTo>
                  <a:lnTo>
                    <a:pt x="2251" y="1378"/>
                  </a:lnTo>
                  <a:lnTo>
                    <a:pt x="2252" y="1378"/>
                  </a:lnTo>
                  <a:lnTo>
                    <a:pt x="2253" y="1379"/>
                  </a:lnTo>
                  <a:lnTo>
                    <a:pt x="2253" y="1379"/>
                  </a:lnTo>
                  <a:lnTo>
                    <a:pt x="2255" y="1379"/>
                  </a:lnTo>
                  <a:lnTo>
                    <a:pt x="2256" y="1380"/>
                  </a:lnTo>
                  <a:lnTo>
                    <a:pt x="2257" y="1380"/>
                  </a:lnTo>
                  <a:lnTo>
                    <a:pt x="2257" y="1380"/>
                  </a:lnTo>
                  <a:lnTo>
                    <a:pt x="2258" y="1380"/>
                  </a:lnTo>
                  <a:lnTo>
                    <a:pt x="2260" y="1380"/>
                  </a:lnTo>
                  <a:lnTo>
                    <a:pt x="2261" y="1380"/>
                  </a:lnTo>
                  <a:lnTo>
                    <a:pt x="2261" y="1380"/>
                  </a:lnTo>
                  <a:lnTo>
                    <a:pt x="2262" y="1380"/>
                  </a:lnTo>
                  <a:lnTo>
                    <a:pt x="2263" y="1380"/>
                  </a:lnTo>
                  <a:lnTo>
                    <a:pt x="2265" y="1380"/>
                  </a:lnTo>
                  <a:lnTo>
                    <a:pt x="2265" y="1380"/>
                  </a:lnTo>
                  <a:lnTo>
                    <a:pt x="2266" y="1380"/>
                  </a:lnTo>
                  <a:lnTo>
                    <a:pt x="2267" y="1380"/>
                  </a:lnTo>
                  <a:lnTo>
                    <a:pt x="2268" y="1380"/>
                  </a:lnTo>
                  <a:lnTo>
                    <a:pt x="2268" y="1380"/>
                  </a:lnTo>
                  <a:lnTo>
                    <a:pt x="2270" y="1380"/>
                  </a:lnTo>
                  <a:lnTo>
                    <a:pt x="2271" y="1380"/>
                  </a:lnTo>
                  <a:lnTo>
                    <a:pt x="2272" y="1380"/>
                  </a:lnTo>
                  <a:lnTo>
                    <a:pt x="2272" y="1380"/>
                  </a:lnTo>
                  <a:lnTo>
                    <a:pt x="2273" y="1380"/>
                  </a:lnTo>
                  <a:lnTo>
                    <a:pt x="2274" y="1380"/>
                  </a:lnTo>
                  <a:lnTo>
                    <a:pt x="2276" y="1380"/>
                  </a:lnTo>
                  <a:lnTo>
                    <a:pt x="2276" y="1380"/>
                  </a:lnTo>
                  <a:lnTo>
                    <a:pt x="2277" y="1380"/>
                  </a:lnTo>
                  <a:lnTo>
                    <a:pt x="2278" y="1380"/>
                  </a:lnTo>
                  <a:lnTo>
                    <a:pt x="2279" y="1380"/>
                  </a:lnTo>
                  <a:lnTo>
                    <a:pt x="2279" y="1379"/>
                  </a:lnTo>
                  <a:lnTo>
                    <a:pt x="2281" y="1379"/>
                  </a:lnTo>
                  <a:lnTo>
                    <a:pt x="2282" y="1378"/>
                  </a:lnTo>
                  <a:lnTo>
                    <a:pt x="2283" y="1378"/>
                  </a:lnTo>
                  <a:lnTo>
                    <a:pt x="2283" y="1376"/>
                  </a:lnTo>
                  <a:lnTo>
                    <a:pt x="2284" y="1375"/>
                  </a:lnTo>
                  <a:lnTo>
                    <a:pt x="2286" y="1375"/>
                  </a:lnTo>
                  <a:lnTo>
                    <a:pt x="2287" y="1374"/>
                  </a:lnTo>
                  <a:lnTo>
                    <a:pt x="2287" y="1374"/>
                  </a:lnTo>
                  <a:lnTo>
                    <a:pt x="2288" y="1374"/>
                  </a:lnTo>
                  <a:lnTo>
                    <a:pt x="2289" y="1375"/>
                  </a:lnTo>
                  <a:lnTo>
                    <a:pt x="2291" y="1375"/>
                  </a:lnTo>
                  <a:lnTo>
                    <a:pt x="2291" y="1375"/>
                  </a:lnTo>
                  <a:lnTo>
                    <a:pt x="2292" y="1376"/>
                  </a:lnTo>
                  <a:lnTo>
                    <a:pt x="2293" y="1376"/>
                  </a:lnTo>
                  <a:lnTo>
                    <a:pt x="2294" y="1378"/>
                  </a:lnTo>
                  <a:lnTo>
                    <a:pt x="2296" y="1378"/>
                  </a:lnTo>
                  <a:lnTo>
                    <a:pt x="2296" y="1379"/>
                  </a:lnTo>
                  <a:lnTo>
                    <a:pt x="2297" y="1379"/>
                  </a:lnTo>
                  <a:lnTo>
                    <a:pt x="2298" y="1379"/>
                  </a:lnTo>
                  <a:lnTo>
                    <a:pt x="2299" y="1379"/>
                  </a:lnTo>
                  <a:lnTo>
                    <a:pt x="2299" y="1379"/>
                  </a:lnTo>
                  <a:lnTo>
                    <a:pt x="2301" y="1379"/>
                  </a:lnTo>
                  <a:lnTo>
                    <a:pt x="2302" y="1379"/>
                  </a:lnTo>
                  <a:lnTo>
                    <a:pt x="2303" y="1379"/>
                  </a:lnTo>
                  <a:lnTo>
                    <a:pt x="2303" y="1379"/>
                  </a:lnTo>
                  <a:lnTo>
                    <a:pt x="2304" y="1379"/>
                  </a:lnTo>
                  <a:lnTo>
                    <a:pt x="2306" y="1379"/>
                  </a:lnTo>
                  <a:lnTo>
                    <a:pt x="2307" y="1379"/>
                  </a:lnTo>
                  <a:lnTo>
                    <a:pt x="2307" y="1379"/>
                  </a:lnTo>
                  <a:lnTo>
                    <a:pt x="2308" y="1379"/>
                  </a:lnTo>
                  <a:lnTo>
                    <a:pt x="2309" y="1379"/>
                  </a:lnTo>
                  <a:lnTo>
                    <a:pt x="2310" y="1379"/>
                  </a:lnTo>
                  <a:lnTo>
                    <a:pt x="2310" y="1379"/>
                  </a:lnTo>
                  <a:lnTo>
                    <a:pt x="2312" y="1378"/>
                  </a:lnTo>
                  <a:lnTo>
                    <a:pt x="2313" y="1378"/>
                  </a:lnTo>
                  <a:lnTo>
                    <a:pt x="2314" y="1378"/>
                  </a:lnTo>
                  <a:lnTo>
                    <a:pt x="2314" y="1378"/>
                  </a:lnTo>
                  <a:lnTo>
                    <a:pt x="2315" y="1378"/>
                  </a:lnTo>
                  <a:lnTo>
                    <a:pt x="2317" y="1378"/>
                  </a:lnTo>
                  <a:lnTo>
                    <a:pt x="2318" y="1379"/>
                  </a:lnTo>
                  <a:lnTo>
                    <a:pt x="2318" y="1379"/>
                  </a:lnTo>
                  <a:lnTo>
                    <a:pt x="2319" y="1379"/>
                  </a:lnTo>
                  <a:lnTo>
                    <a:pt x="2320" y="1379"/>
                  </a:lnTo>
                  <a:lnTo>
                    <a:pt x="2322" y="1379"/>
                  </a:lnTo>
                  <a:lnTo>
                    <a:pt x="2322" y="1379"/>
                  </a:lnTo>
                  <a:lnTo>
                    <a:pt x="2323" y="1379"/>
                  </a:lnTo>
                  <a:lnTo>
                    <a:pt x="2324" y="1379"/>
                  </a:lnTo>
                  <a:lnTo>
                    <a:pt x="2325" y="1379"/>
                  </a:lnTo>
                  <a:lnTo>
                    <a:pt x="2325" y="1380"/>
                  </a:lnTo>
                  <a:lnTo>
                    <a:pt x="2327" y="1380"/>
                  </a:lnTo>
                  <a:lnTo>
                    <a:pt x="2328" y="1380"/>
                  </a:lnTo>
                  <a:lnTo>
                    <a:pt x="2329" y="1380"/>
                  </a:lnTo>
                  <a:lnTo>
                    <a:pt x="2329" y="1380"/>
                  </a:lnTo>
                  <a:lnTo>
                    <a:pt x="2330" y="1380"/>
                  </a:lnTo>
                  <a:lnTo>
                    <a:pt x="2332" y="1380"/>
                  </a:lnTo>
                  <a:lnTo>
                    <a:pt x="2333" y="1380"/>
                  </a:lnTo>
                  <a:lnTo>
                    <a:pt x="2333" y="1380"/>
                  </a:lnTo>
                  <a:lnTo>
                    <a:pt x="2334" y="1380"/>
                  </a:lnTo>
                  <a:lnTo>
                    <a:pt x="2335" y="1380"/>
                  </a:lnTo>
                  <a:lnTo>
                    <a:pt x="2337" y="1380"/>
                  </a:lnTo>
                  <a:lnTo>
                    <a:pt x="2337" y="1380"/>
                  </a:lnTo>
                  <a:lnTo>
                    <a:pt x="2338" y="1380"/>
                  </a:lnTo>
                  <a:lnTo>
                    <a:pt x="2339" y="1380"/>
                  </a:lnTo>
                  <a:lnTo>
                    <a:pt x="2340" y="1380"/>
                  </a:lnTo>
                  <a:lnTo>
                    <a:pt x="2340" y="1380"/>
                  </a:lnTo>
                  <a:lnTo>
                    <a:pt x="2342" y="1380"/>
                  </a:lnTo>
                  <a:lnTo>
                    <a:pt x="2343" y="1380"/>
                  </a:lnTo>
                  <a:lnTo>
                    <a:pt x="2344" y="1380"/>
                  </a:lnTo>
                  <a:lnTo>
                    <a:pt x="2344" y="1380"/>
                  </a:lnTo>
                  <a:lnTo>
                    <a:pt x="2345" y="1380"/>
                  </a:lnTo>
                  <a:lnTo>
                    <a:pt x="2346" y="1380"/>
                  </a:lnTo>
                  <a:lnTo>
                    <a:pt x="2348" y="1380"/>
                  </a:lnTo>
                  <a:lnTo>
                    <a:pt x="2348" y="1380"/>
                  </a:lnTo>
                  <a:lnTo>
                    <a:pt x="2349" y="1380"/>
                  </a:lnTo>
                  <a:lnTo>
                    <a:pt x="2350" y="1380"/>
                  </a:lnTo>
                  <a:lnTo>
                    <a:pt x="2351" y="1380"/>
                  </a:lnTo>
                  <a:lnTo>
                    <a:pt x="2353" y="1380"/>
                  </a:lnTo>
                  <a:lnTo>
                    <a:pt x="2353" y="1380"/>
                  </a:lnTo>
                  <a:lnTo>
                    <a:pt x="2354" y="1380"/>
                  </a:lnTo>
                  <a:lnTo>
                    <a:pt x="2355" y="1380"/>
                  </a:lnTo>
                  <a:lnTo>
                    <a:pt x="2356" y="1380"/>
                  </a:lnTo>
                  <a:lnTo>
                    <a:pt x="2356" y="1380"/>
                  </a:lnTo>
                  <a:lnTo>
                    <a:pt x="2358" y="1380"/>
                  </a:lnTo>
                  <a:lnTo>
                    <a:pt x="2359" y="1380"/>
                  </a:lnTo>
                  <a:lnTo>
                    <a:pt x="2360" y="1380"/>
                  </a:lnTo>
                  <a:lnTo>
                    <a:pt x="2360" y="1380"/>
                  </a:lnTo>
                  <a:lnTo>
                    <a:pt x="2361" y="1380"/>
                  </a:lnTo>
                  <a:lnTo>
                    <a:pt x="2363" y="1380"/>
                  </a:lnTo>
                  <a:lnTo>
                    <a:pt x="2364" y="1380"/>
                  </a:lnTo>
                  <a:lnTo>
                    <a:pt x="2364" y="1380"/>
                  </a:lnTo>
                  <a:lnTo>
                    <a:pt x="2365" y="1380"/>
                  </a:lnTo>
                  <a:lnTo>
                    <a:pt x="2366" y="1380"/>
                  </a:lnTo>
                  <a:lnTo>
                    <a:pt x="2368" y="1380"/>
                  </a:lnTo>
                  <a:lnTo>
                    <a:pt x="2368" y="1380"/>
                  </a:lnTo>
                  <a:lnTo>
                    <a:pt x="2369" y="1380"/>
                  </a:lnTo>
                  <a:lnTo>
                    <a:pt x="2370" y="1380"/>
                  </a:lnTo>
                  <a:lnTo>
                    <a:pt x="2371" y="1379"/>
                  </a:lnTo>
                  <a:lnTo>
                    <a:pt x="2371" y="1379"/>
                  </a:lnTo>
                  <a:lnTo>
                    <a:pt x="2373" y="1379"/>
                  </a:lnTo>
                  <a:lnTo>
                    <a:pt x="2374" y="1379"/>
                  </a:lnTo>
                  <a:lnTo>
                    <a:pt x="2375" y="1379"/>
                  </a:lnTo>
                  <a:lnTo>
                    <a:pt x="2375" y="1379"/>
                  </a:lnTo>
                  <a:lnTo>
                    <a:pt x="2376" y="1379"/>
                  </a:lnTo>
                  <a:lnTo>
                    <a:pt x="2378" y="1379"/>
                  </a:lnTo>
                  <a:lnTo>
                    <a:pt x="2379" y="1379"/>
                  </a:lnTo>
                  <a:lnTo>
                    <a:pt x="2379" y="1379"/>
                  </a:lnTo>
                  <a:lnTo>
                    <a:pt x="2380" y="1379"/>
                  </a:lnTo>
                  <a:lnTo>
                    <a:pt x="2381" y="1379"/>
                  </a:lnTo>
                  <a:lnTo>
                    <a:pt x="2382" y="1380"/>
                  </a:lnTo>
                  <a:lnTo>
                    <a:pt x="2382" y="1380"/>
                  </a:lnTo>
                  <a:lnTo>
                    <a:pt x="2384" y="1380"/>
                  </a:lnTo>
                  <a:lnTo>
                    <a:pt x="2385" y="1380"/>
                  </a:lnTo>
                  <a:lnTo>
                    <a:pt x="2386" y="1380"/>
                  </a:lnTo>
                  <a:lnTo>
                    <a:pt x="2386" y="1380"/>
                  </a:lnTo>
                  <a:lnTo>
                    <a:pt x="2387" y="1380"/>
                  </a:lnTo>
                  <a:lnTo>
                    <a:pt x="2389" y="1380"/>
                  </a:lnTo>
                  <a:lnTo>
                    <a:pt x="2390" y="1380"/>
                  </a:lnTo>
                  <a:lnTo>
                    <a:pt x="2390" y="1380"/>
                  </a:lnTo>
                  <a:lnTo>
                    <a:pt x="2391" y="1380"/>
                  </a:lnTo>
                  <a:lnTo>
                    <a:pt x="2392" y="1380"/>
                  </a:lnTo>
                  <a:lnTo>
                    <a:pt x="2394" y="1380"/>
                  </a:lnTo>
                  <a:lnTo>
                    <a:pt x="2394" y="1380"/>
                  </a:lnTo>
                  <a:lnTo>
                    <a:pt x="2395" y="1379"/>
                  </a:lnTo>
                  <a:lnTo>
                    <a:pt x="2396" y="1379"/>
                  </a:lnTo>
                  <a:lnTo>
                    <a:pt x="2397" y="1379"/>
                  </a:lnTo>
                  <a:lnTo>
                    <a:pt x="2397" y="1380"/>
                  </a:lnTo>
                  <a:lnTo>
                    <a:pt x="2399" y="1380"/>
                  </a:lnTo>
                  <a:lnTo>
                    <a:pt x="2400" y="1380"/>
                  </a:lnTo>
                  <a:lnTo>
                    <a:pt x="2401" y="1380"/>
                  </a:lnTo>
                  <a:lnTo>
                    <a:pt x="2401" y="1380"/>
                  </a:lnTo>
                  <a:lnTo>
                    <a:pt x="2402" y="1380"/>
                  </a:lnTo>
                  <a:lnTo>
                    <a:pt x="2404" y="1380"/>
                  </a:lnTo>
                  <a:lnTo>
                    <a:pt x="2405" y="1380"/>
                  </a:lnTo>
                  <a:lnTo>
                    <a:pt x="2406" y="1379"/>
                  </a:lnTo>
                  <a:lnTo>
                    <a:pt x="2406" y="1379"/>
                  </a:lnTo>
                  <a:lnTo>
                    <a:pt x="2407" y="1379"/>
                  </a:lnTo>
                  <a:lnTo>
                    <a:pt x="2409" y="1378"/>
                  </a:lnTo>
                  <a:lnTo>
                    <a:pt x="2410" y="1378"/>
                  </a:lnTo>
                  <a:lnTo>
                    <a:pt x="2410" y="1378"/>
                  </a:lnTo>
                  <a:lnTo>
                    <a:pt x="2411" y="1378"/>
                  </a:lnTo>
                  <a:lnTo>
                    <a:pt x="2412" y="1378"/>
                  </a:lnTo>
                  <a:lnTo>
                    <a:pt x="2414" y="1378"/>
                  </a:lnTo>
                  <a:lnTo>
                    <a:pt x="2414" y="1378"/>
                  </a:lnTo>
                  <a:lnTo>
                    <a:pt x="2415" y="1378"/>
                  </a:lnTo>
                  <a:lnTo>
                    <a:pt x="2416" y="1379"/>
                  </a:lnTo>
                  <a:lnTo>
                    <a:pt x="2417" y="1379"/>
                  </a:lnTo>
                  <a:lnTo>
                    <a:pt x="2417" y="1379"/>
                  </a:lnTo>
                  <a:lnTo>
                    <a:pt x="2418" y="1379"/>
                  </a:lnTo>
                  <a:lnTo>
                    <a:pt x="2420" y="1379"/>
                  </a:lnTo>
                  <a:lnTo>
                    <a:pt x="2421" y="1380"/>
                  </a:lnTo>
                  <a:lnTo>
                    <a:pt x="2421" y="1380"/>
                  </a:lnTo>
                  <a:lnTo>
                    <a:pt x="2422" y="1380"/>
                  </a:lnTo>
                  <a:lnTo>
                    <a:pt x="2423" y="1380"/>
                  </a:lnTo>
                  <a:lnTo>
                    <a:pt x="2425" y="1380"/>
                  </a:lnTo>
                  <a:lnTo>
                    <a:pt x="2425" y="1380"/>
                  </a:lnTo>
                  <a:lnTo>
                    <a:pt x="2426" y="1380"/>
                  </a:lnTo>
                  <a:lnTo>
                    <a:pt x="2427" y="1380"/>
                  </a:lnTo>
                  <a:lnTo>
                    <a:pt x="2428" y="1380"/>
                  </a:lnTo>
                  <a:lnTo>
                    <a:pt x="2428" y="1380"/>
                  </a:lnTo>
                  <a:lnTo>
                    <a:pt x="2430" y="1380"/>
                  </a:lnTo>
                  <a:lnTo>
                    <a:pt x="2431" y="1380"/>
                  </a:lnTo>
                  <a:lnTo>
                    <a:pt x="2432" y="1380"/>
                  </a:lnTo>
                  <a:lnTo>
                    <a:pt x="2432" y="1380"/>
                  </a:lnTo>
                  <a:lnTo>
                    <a:pt x="2433" y="1381"/>
                  </a:lnTo>
                  <a:lnTo>
                    <a:pt x="2435" y="1380"/>
                  </a:lnTo>
                  <a:lnTo>
                    <a:pt x="2436" y="1380"/>
                  </a:lnTo>
                  <a:lnTo>
                    <a:pt x="2436" y="1380"/>
                  </a:lnTo>
                  <a:lnTo>
                    <a:pt x="2437" y="1379"/>
                  </a:lnTo>
                  <a:lnTo>
                    <a:pt x="2438" y="1379"/>
                  </a:lnTo>
                  <a:lnTo>
                    <a:pt x="2440" y="1379"/>
                  </a:lnTo>
                  <a:lnTo>
                    <a:pt x="2440" y="1378"/>
                  </a:lnTo>
                  <a:lnTo>
                    <a:pt x="2441" y="1378"/>
                  </a:lnTo>
                  <a:lnTo>
                    <a:pt x="2442" y="1378"/>
                  </a:lnTo>
                  <a:lnTo>
                    <a:pt x="2443" y="1378"/>
                  </a:lnTo>
                  <a:lnTo>
                    <a:pt x="2443" y="1378"/>
                  </a:lnTo>
                  <a:lnTo>
                    <a:pt x="2445" y="1378"/>
                  </a:lnTo>
                  <a:lnTo>
                    <a:pt x="2446" y="1378"/>
                  </a:lnTo>
                  <a:lnTo>
                    <a:pt x="2447" y="1378"/>
                  </a:lnTo>
                  <a:lnTo>
                    <a:pt x="2447" y="1376"/>
                  </a:lnTo>
                  <a:lnTo>
                    <a:pt x="2448" y="1376"/>
                  </a:lnTo>
                  <a:lnTo>
                    <a:pt x="2450" y="1376"/>
                  </a:lnTo>
                  <a:lnTo>
                    <a:pt x="2451" y="1376"/>
                  </a:lnTo>
                  <a:lnTo>
                    <a:pt x="2451" y="1376"/>
                  </a:lnTo>
                  <a:lnTo>
                    <a:pt x="2452" y="1376"/>
                  </a:lnTo>
                  <a:lnTo>
                    <a:pt x="2453" y="1375"/>
                  </a:lnTo>
                  <a:lnTo>
                    <a:pt x="2454" y="1374"/>
                  </a:lnTo>
                  <a:lnTo>
                    <a:pt x="2454" y="1370"/>
                  </a:lnTo>
                  <a:lnTo>
                    <a:pt x="2456" y="1368"/>
                  </a:lnTo>
                  <a:lnTo>
                    <a:pt x="2457" y="1366"/>
                  </a:lnTo>
                  <a:lnTo>
                    <a:pt x="2458" y="1366"/>
                  </a:lnTo>
                  <a:lnTo>
                    <a:pt x="2458" y="1366"/>
                  </a:lnTo>
                  <a:lnTo>
                    <a:pt x="2459" y="1369"/>
                  </a:lnTo>
                  <a:lnTo>
                    <a:pt x="2461" y="1371"/>
                  </a:lnTo>
                  <a:lnTo>
                    <a:pt x="2462" y="1374"/>
                  </a:lnTo>
                  <a:lnTo>
                    <a:pt x="2463" y="1375"/>
                  </a:lnTo>
                  <a:lnTo>
                    <a:pt x="2463" y="1376"/>
                  </a:lnTo>
                  <a:lnTo>
                    <a:pt x="2464" y="1378"/>
                  </a:lnTo>
                  <a:lnTo>
                    <a:pt x="2466" y="1379"/>
                  </a:lnTo>
                  <a:lnTo>
                    <a:pt x="2467" y="1379"/>
                  </a:lnTo>
                  <a:lnTo>
                    <a:pt x="2467" y="1380"/>
                  </a:lnTo>
                  <a:lnTo>
                    <a:pt x="2468" y="1380"/>
                  </a:lnTo>
                  <a:lnTo>
                    <a:pt x="2469" y="1380"/>
                  </a:lnTo>
                  <a:lnTo>
                    <a:pt x="2471" y="1380"/>
                  </a:lnTo>
                  <a:lnTo>
                    <a:pt x="2471" y="1380"/>
                  </a:lnTo>
                  <a:lnTo>
                    <a:pt x="2472" y="1380"/>
                  </a:lnTo>
                  <a:lnTo>
                    <a:pt x="2473" y="1380"/>
                  </a:lnTo>
                  <a:lnTo>
                    <a:pt x="2474" y="1380"/>
                  </a:lnTo>
                  <a:lnTo>
                    <a:pt x="2474" y="1380"/>
                  </a:lnTo>
                  <a:lnTo>
                    <a:pt x="2476" y="1380"/>
                  </a:lnTo>
                  <a:lnTo>
                    <a:pt x="2477" y="1380"/>
                  </a:lnTo>
                  <a:lnTo>
                    <a:pt x="2478" y="1380"/>
                  </a:lnTo>
                  <a:lnTo>
                    <a:pt x="2478" y="1380"/>
                  </a:lnTo>
                  <a:lnTo>
                    <a:pt x="2479" y="1380"/>
                  </a:lnTo>
                  <a:lnTo>
                    <a:pt x="2481" y="1380"/>
                  </a:lnTo>
                  <a:lnTo>
                    <a:pt x="2482" y="1379"/>
                  </a:lnTo>
                  <a:lnTo>
                    <a:pt x="2482" y="1379"/>
                  </a:lnTo>
                  <a:lnTo>
                    <a:pt x="2483" y="1379"/>
                  </a:lnTo>
                  <a:lnTo>
                    <a:pt x="2484" y="1379"/>
                  </a:lnTo>
                  <a:lnTo>
                    <a:pt x="2486" y="1379"/>
                  </a:lnTo>
                  <a:lnTo>
                    <a:pt x="2486" y="1379"/>
                  </a:lnTo>
                  <a:lnTo>
                    <a:pt x="2487" y="1379"/>
                  </a:lnTo>
                  <a:lnTo>
                    <a:pt x="2488" y="1379"/>
                  </a:lnTo>
                  <a:lnTo>
                    <a:pt x="2489" y="1380"/>
                  </a:lnTo>
                  <a:lnTo>
                    <a:pt x="2489" y="1380"/>
                  </a:lnTo>
                  <a:lnTo>
                    <a:pt x="2490" y="1380"/>
                  </a:lnTo>
                  <a:lnTo>
                    <a:pt x="2492" y="1380"/>
                  </a:lnTo>
                  <a:lnTo>
                    <a:pt x="2493" y="1380"/>
                  </a:lnTo>
                  <a:lnTo>
                    <a:pt x="2493" y="1380"/>
                  </a:lnTo>
                  <a:lnTo>
                    <a:pt x="2494" y="1380"/>
                  </a:lnTo>
                  <a:lnTo>
                    <a:pt x="2495" y="1380"/>
                  </a:lnTo>
                  <a:lnTo>
                    <a:pt x="2497" y="1381"/>
                  </a:lnTo>
                  <a:lnTo>
                    <a:pt x="2497" y="1381"/>
                  </a:lnTo>
                  <a:lnTo>
                    <a:pt x="2498" y="1381"/>
                  </a:lnTo>
                  <a:lnTo>
                    <a:pt x="2499" y="1381"/>
                  </a:lnTo>
                  <a:lnTo>
                    <a:pt x="2500" y="1381"/>
                  </a:lnTo>
                  <a:lnTo>
                    <a:pt x="2500" y="1381"/>
                  </a:lnTo>
                  <a:lnTo>
                    <a:pt x="2502" y="1380"/>
                  </a:lnTo>
                  <a:lnTo>
                    <a:pt x="2503" y="1380"/>
                  </a:lnTo>
                  <a:lnTo>
                    <a:pt x="2504" y="1380"/>
                  </a:lnTo>
                  <a:lnTo>
                    <a:pt x="2504" y="1380"/>
                  </a:lnTo>
                  <a:lnTo>
                    <a:pt x="2505" y="1380"/>
                  </a:lnTo>
                  <a:lnTo>
                    <a:pt x="2507" y="1380"/>
                  </a:lnTo>
                  <a:lnTo>
                    <a:pt x="2508" y="1380"/>
                  </a:lnTo>
                  <a:lnTo>
                    <a:pt x="2508" y="1380"/>
                  </a:lnTo>
                  <a:lnTo>
                    <a:pt x="2509" y="1380"/>
                  </a:lnTo>
                  <a:lnTo>
                    <a:pt x="2510" y="1380"/>
                  </a:lnTo>
                  <a:lnTo>
                    <a:pt x="2512" y="1380"/>
                  </a:lnTo>
                  <a:lnTo>
                    <a:pt x="2512" y="1380"/>
                  </a:lnTo>
                  <a:lnTo>
                    <a:pt x="2513" y="1380"/>
                  </a:lnTo>
                  <a:lnTo>
                    <a:pt x="2514" y="1380"/>
                  </a:lnTo>
                  <a:lnTo>
                    <a:pt x="2515" y="1380"/>
                  </a:lnTo>
                  <a:lnTo>
                    <a:pt x="2515" y="1380"/>
                  </a:lnTo>
                  <a:lnTo>
                    <a:pt x="2517" y="1380"/>
                  </a:lnTo>
                  <a:lnTo>
                    <a:pt x="2518" y="1380"/>
                  </a:lnTo>
                  <a:lnTo>
                    <a:pt x="2519" y="1380"/>
                  </a:lnTo>
                  <a:lnTo>
                    <a:pt x="2520" y="1380"/>
                  </a:lnTo>
                  <a:lnTo>
                    <a:pt x="2520" y="1380"/>
                  </a:lnTo>
                  <a:lnTo>
                    <a:pt x="2522" y="1380"/>
                  </a:lnTo>
                  <a:lnTo>
                    <a:pt x="2523" y="1380"/>
                  </a:lnTo>
                  <a:lnTo>
                    <a:pt x="2524" y="1380"/>
                  </a:lnTo>
                  <a:lnTo>
                    <a:pt x="2524" y="1380"/>
                  </a:lnTo>
                  <a:lnTo>
                    <a:pt x="2525" y="1380"/>
                  </a:lnTo>
                  <a:lnTo>
                    <a:pt x="2526" y="1380"/>
                  </a:lnTo>
                  <a:lnTo>
                    <a:pt x="2528" y="1380"/>
                  </a:lnTo>
                  <a:lnTo>
                    <a:pt x="2528" y="1380"/>
                  </a:lnTo>
                  <a:lnTo>
                    <a:pt x="2529" y="1380"/>
                  </a:lnTo>
                  <a:lnTo>
                    <a:pt x="2530" y="1380"/>
                  </a:lnTo>
                  <a:lnTo>
                    <a:pt x="2531" y="1380"/>
                  </a:lnTo>
                  <a:lnTo>
                    <a:pt x="2531" y="1380"/>
                  </a:lnTo>
                  <a:lnTo>
                    <a:pt x="2533" y="1380"/>
                  </a:lnTo>
                  <a:lnTo>
                    <a:pt x="2534" y="1380"/>
                  </a:lnTo>
                  <a:lnTo>
                    <a:pt x="2535" y="1380"/>
                  </a:lnTo>
                  <a:lnTo>
                    <a:pt x="2535" y="1380"/>
                  </a:lnTo>
                  <a:lnTo>
                    <a:pt x="2536" y="1380"/>
                  </a:lnTo>
                  <a:lnTo>
                    <a:pt x="2538" y="1380"/>
                  </a:lnTo>
                  <a:lnTo>
                    <a:pt x="2539" y="1380"/>
                  </a:lnTo>
                  <a:lnTo>
                    <a:pt x="2539" y="1380"/>
                  </a:lnTo>
                  <a:lnTo>
                    <a:pt x="2540" y="1380"/>
                  </a:lnTo>
                  <a:lnTo>
                    <a:pt x="2541" y="1380"/>
                  </a:lnTo>
                  <a:lnTo>
                    <a:pt x="2543" y="1380"/>
                  </a:lnTo>
                  <a:lnTo>
                    <a:pt x="2543" y="1380"/>
                  </a:lnTo>
                  <a:lnTo>
                    <a:pt x="2544" y="1380"/>
                  </a:lnTo>
                  <a:lnTo>
                    <a:pt x="2545" y="1380"/>
                  </a:lnTo>
                  <a:lnTo>
                    <a:pt x="2546" y="1380"/>
                  </a:lnTo>
                  <a:lnTo>
                    <a:pt x="2546" y="1380"/>
                  </a:lnTo>
                  <a:lnTo>
                    <a:pt x="2548" y="1380"/>
                  </a:lnTo>
                  <a:lnTo>
                    <a:pt x="2549" y="1380"/>
                  </a:lnTo>
                  <a:lnTo>
                    <a:pt x="2550" y="1380"/>
                  </a:lnTo>
                  <a:lnTo>
                    <a:pt x="2550" y="1380"/>
                  </a:lnTo>
                  <a:lnTo>
                    <a:pt x="2551" y="1380"/>
                  </a:lnTo>
                  <a:lnTo>
                    <a:pt x="2553" y="1380"/>
                  </a:lnTo>
                  <a:lnTo>
                    <a:pt x="2554" y="1380"/>
                  </a:lnTo>
                  <a:lnTo>
                    <a:pt x="2554" y="1379"/>
                  </a:lnTo>
                  <a:lnTo>
                    <a:pt x="2555" y="1379"/>
                  </a:lnTo>
                  <a:lnTo>
                    <a:pt x="2556" y="1379"/>
                  </a:lnTo>
                  <a:lnTo>
                    <a:pt x="2558" y="1379"/>
                  </a:lnTo>
                  <a:lnTo>
                    <a:pt x="2558" y="1379"/>
                  </a:lnTo>
                  <a:lnTo>
                    <a:pt x="2559" y="1379"/>
                  </a:lnTo>
                  <a:lnTo>
                    <a:pt x="2560" y="1378"/>
                  </a:lnTo>
                  <a:lnTo>
                    <a:pt x="2561" y="1376"/>
                  </a:lnTo>
                  <a:lnTo>
                    <a:pt x="2561" y="1373"/>
                  </a:lnTo>
                  <a:lnTo>
                    <a:pt x="2562" y="1365"/>
                  </a:lnTo>
                  <a:lnTo>
                    <a:pt x="2564" y="1355"/>
                  </a:lnTo>
                  <a:lnTo>
                    <a:pt x="2565" y="1339"/>
                  </a:lnTo>
                  <a:lnTo>
                    <a:pt x="2565" y="1323"/>
                  </a:lnTo>
                  <a:lnTo>
                    <a:pt x="2566" y="1308"/>
                  </a:lnTo>
                  <a:lnTo>
                    <a:pt x="2567" y="1299"/>
                  </a:lnTo>
                  <a:lnTo>
                    <a:pt x="2569" y="1301"/>
                  </a:lnTo>
                  <a:lnTo>
                    <a:pt x="2569" y="1309"/>
                  </a:lnTo>
                  <a:lnTo>
                    <a:pt x="2570" y="1319"/>
                  </a:lnTo>
                  <a:lnTo>
                    <a:pt x="2571" y="1337"/>
                  </a:lnTo>
                  <a:lnTo>
                    <a:pt x="2572" y="1353"/>
                  </a:lnTo>
                  <a:lnTo>
                    <a:pt x="2574" y="1364"/>
                  </a:lnTo>
                  <a:lnTo>
                    <a:pt x="2574" y="1373"/>
                  </a:lnTo>
                  <a:lnTo>
                    <a:pt x="2575" y="1378"/>
                  </a:lnTo>
                  <a:lnTo>
                    <a:pt x="2576" y="1380"/>
                  </a:lnTo>
                  <a:lnTo>
                    <a:pt x="2577" y="1381"/>
                  </a:lnTo>
                  <a:lnTo>
                    <a:pt x="2577" y="1381"/>
                  </a:lnTo>
                  <a:lnTo>
                    <a:pt x="2579" y="1381"/>
                  </a:lnTo>
                  <a:lnTo>
                    <a:pt x="2580" y="1381"/>
                  </a:lnTo>
                  <a:lnTo>
                    <a:pt x="2581" y="1380"/>
                  </a:lnTo>
                  <a:lnTo>
                    <a:pt x="2581" y="1380"/>
                  </a:lnTo>
                  <a:lnTo>
                    <a:pt x="2582" y="1380"/>
                  </a:lnTo>
                  <a:lnTo>
                    <a:pt x="2584" y="1380"/>
                  </a:lnTo>
                  <a:lnTo>
                    <a:pt x="2585" y="1380"/>
                  </a:lnTo>
                  <a:lnTo>
                    <a:pt x="2585" y="1380"/>
                  </a:lnTo>
                  <a:lnTo>
                    <a:pt x="2586" y="1380"/>
                  </a:lnTo>
                  <a:lnTo>
                    <a:pt x="2587" y="1380"/>
                  </a:lnTo>
                  <a:lnTo>
                    <a:pt x="2589" y="1380"/>
                  </a:lnTo>
                  <a:lnTo>
                    <a:pt x="2589" y="1380"/>
                  </a:lnTo>
                  <a:lnTo>
                    <a:pt x="2590" y="1380"/>
                  </a:lnTo>
                  <a:lnTo>
                    <a:pt x="2591" y="1380"/>
                  </a:lnTo>
                  <a:lnTo>
                    <a:pt x="2592" y="1380"/>
                  </a:lnTo>
                  <a:lnTo>
                    <a:pt x="2592" y="1380"/>
                  </a:lnTo>
                  <a:lnTo>
                    <a:pt x="2594" y="1380"/>
                  </a:lnTo>
                  <a:lnTo>
                    <a:pt x="2595" y="1380"/>
                  </a:lnTo>
                  <a:lnTo>
                    <a:pt x="2596" y="1380"/>
                  </a:lnTo>
                  <a:lnTo>
                    <a:pt x="2596" y="1380"/>
                  </a:lnTo>
                  <a:lnTo>
                    <a:pt x="2597" y="1380"/>
                  </a:lnTo>
                  <a:lnTo>
                    <a:pt x="2598" y="1380"/>
                  </a:lnTo>
                  <a:lnTo>
                    <a:pt x="2600" y="1380"/>
                  </a:lnTo>
                  <a:lnTo>
                    <a:pt x="2600" y="1380"/>
                  </a:lnTo>
                  <a:lnTo>
                    <a:pt x="2601" y="1380"/>
                  </a:lnTo>
                  <a:lnTo>
                    <a:pt x="2602" y="1380"/>
                  </a:lnTo>
                  <a:lnTo>
                    <a:pt x="2603" y="1380"/>
                  </a:lnTo>
                  <a:lnTo>
                    <a:pt x="2603" y="1380"/>
                  </a:lnTo>
                  <a:lnTo>
                    <a:pt x="2605" y="1380"/>
                  </a:lnTo>
                  <a:lnTo>
                    <a:pt x="2606" y="1380"/>
                  </a:lnTo>
                  <a:lnTo>
                    <a:pt x="2607" y="1380"/>
                  </a:lnTo>
                  <a:lnTo>
                    <a:pt x="2607" y="1380"/>
                  </a:lnTo>
                  <a:lnTo>
                    <a:pt x="2608" y="1380"/>
                  </a:lnTo>
                  <a:lnTo>
                    <a:pt x="2610" y="1379"/>
                  </a:lnTo>
                  <a:lnTo>
                    <a:pt x="2611" y="1378"/>
                  </a:lnTo>
                  <a:lnTo>
                    <a:pt x="2611" y="1375"/>
                  </a:lnTo>
                  <a:lnTo>
                    <a:pt x="2612" y="1374"/>
                  </a:lnTo>
                  <a:lnTo>
                    <a:pt x="2613" y="1371"/>
                  </a:lnTo>
                  <a:lnTo>
                    <a:pt x="2615" y="1370"/>
                  </a:lnTo>
                  <a:lnTo>
                    <a:pt x="2615" y="1370"/>
                  </a:lnTo>
                  <a:lnTo>
                    <a:pt x="2616" y="1371"/>
                  </a:lnTo>
                  <a:lnTo>
                    <a:pt x="2617" y="1373"/>
                  </a:lnTo>
                  <a:lnTo>
                    <a:pt x="2618" y="1375"/>
                  </a:lnTo>
                  <a:lnTo>
                    <a:pt x="2618" y="1376"/>
                  </a:lnTo>
                  <a:lnTo>
                    <a:pt x="2620" y="1378"/>
                  </a:lnTo>
                  <a:lnTo>
                    <a:pt x="2621" y="1379"/>
                  </a:lnTo>
                  <a:lnTo>
                    <a:pt x="2622" y="1379"/>
                  </a:lnTo>
                  <a:lnTo>
                    <a:pt x="2622" y="1379"/>
                  </a:lnTo>
                  <a:lnTo>
                    <a:pt x="2623" y="1379"/>
                  </a:lnTo>
                  <a:lnTo>
                    <a:pt x="2625" y="1380"/>
                  </a:lnTo>
                  <a:lnTo>
                    <a:pt x="2626" y="1380"/>
                  </a:lnTo>
                  <a:lnTo>
                    <a:pt x="2626" y="1380"/>
                  </a:lnTo>
                  <a:lnTo>
                    <a:pt x="2627" y="1380"/>
                  </a:lnTo>
                  <a:lnTo>
                    <a:pt x="2628" y="1380"/>
                  </a:lnTo>
                  <a:lnTo>
                    <a:pt x="2629" y="1380"/>
                  </a:lnTo>
                  <a:lnTo>
                    <a:pt x="2631" y="1380"/>
                  </a:lnTo>
                  <a:lnTo>
                    <a:pt x="2631" y="1380"/>
                  </a:lnTo>
                  <a:lnTo>
                    <a:pt x="2632" y="1380"/>
                  </a:lnTo>
                  <a:lnTo>
                    <a:pt x="2633" y="1380"/>
                  </a:lnTo>
                  <a:lnTo>
                    <a:pt x="2634" y="1380"/>
                  </a:lnTo>
                  <a:lnTo>
                    <a:pt x="2634" y="1380"/>
                  </a:lnTo>
                  <a:lnTo>
                    <a:pt x="2636" y="1380"/>
                  </a:lnTo>
                  <a:lnTo>
                    <a:pt x="2637" y="1380"/>
                  </a:lnTo>
                  <a:lnTo>
                    <a:pt x="2638" y="1380"/>
                  </a:lnTo>
                  <a:lnTo>
                    <a:pt x="2638" y="1380"/>
                  </a:lnTo>
                  <a:lnTo>
                    <a:pt x="2639" y="1380"/>
                  </a:lnTo>
                  <a:lnTo>
                    <a:pt x="2641" y="1380"/>
                  </a:lnTo>
                  <a:lnTo>
                    <a:pt x="2642" y="1380"/>
                  </a:lnTo>
                  <a:lnTo>
                    <a:pt x="2642" y="1380"/>
                  </a:lnTo>
                  <a:lnTo>
                    <a:pt x="2643" y="1380"/>
                  </a:lnTo>
                  <a:lnTo>
                    <a:pt x="2644" y="1380"/>
                  </a:lnTo>
                  <a:lnTo>
                    <a:pt x="2646" y="1380"/>
                  </a:lnTo>
                  <a:lnTo>
                    <a:pt x="2646" y="1380"/>
                  </a:lnTo>
                  <a:lnTo>
                    <a:pt x="2647" y="1380"/>
                  </a:lnTo>
                  <a:lnTo>
                    <a:pt x="2648" y="1380"/>
                  </a:lnTo>
                  <a:lnTo>
                    <a:pt x="2649" y="1380"/>
                  </a:lnTo>
                  <a:lnTo>
                    <a:pt x="2649" y="1380"/>
                  </a:lnTo>
                  <a:lnTo>
                    <a:pt x="2651" y="1380"/>
                  </a:lnTo>
                  <a:lnTo>
                    <a:pt x="2652" y="1380"/>
                  </a:lnTo>
                  <a:lnTo>
                    <a:pt x="2653" y="1380"/>
                  </a:lnTo>
                  <a:lnTo>
                    <a:pt x="2653" y="1380"/>
                  </a:lnTo>
                  <a:lnTo>
                    <a:pt x="2654" y="1380"/>
                  </a:lnTo>
                  <a:lnTo>
                    <a:pt x="2656" y="1380"/>
                  </a:lnTo>
                  <a:lnTo>
                    <a:pt x="2657" y="1379"/>
                  </a:lnTo>
                  <a:lnTo>
                    <a:pt x="2657" y="1379"/>
                  </a:lnTo>
                  <a:lnTo>
                    <a:pt x="2658" y="1379"/>
                  </a:lnTo>
                  <a:lnTo>
                    <a:pt x="2659" y="1379"/>
                  </a:lnTo>
                  <a:lnTo>
                    <a:pt x="2661" y="1379"/>
                  </a:lnTo>
                  <a:lnTo>
                    <a:pt x="2661" y="1379"/>
                  </a:lnTo>
                  <a:lnTo>
                    <a:pt x="2662" y="1379"/>
                  </a:lnTo>
                  <a:lnTo>
                    <a:pt x="2663" y="1379"/>
                  </a:lnTo>
                  <a:lnTo>
                    <a:pt x="2664" y="1378"/>
                  </a:lnTo>
                  <a:lnTo>
                    <a:pt x="2664" y="1374"/>
                  </a:lnTo>
                  <a:lnTo>
                    <a:pt x="2665" y="1369"/>
                  </a:lnTo>
                  <a:lnTo>
                    <a:pt x="2667" y="1360"/>
                  </a:lnTo>
                  <a:lnTo>
                    <a:pt x="2668" y="1349"/>
                  </a:lnTo>
                  <a:lnTo>
                    <a:pt x="2668" y="1338"/>
                  </a:lnTo>
                  <a:lnTo>
                    <a:pt x="2669" y="1329"/>
                  </a:lnTo>
                  <a:lnTo>
                    <a:pt x="2670" y="1325"/>
                  </a:lnTo>
                  <a:lnTo>
                    <a:pt x="2672" y="1325"/>
                  </a:lnTo>
                  <a:lnTo>
                    <a:pt x="2672" y="1332"/>
                  </a:lnTo>
                  <a:lnTo>
                    <a:pt x="2673" y="1339"/>
                  </a:lnTo>
                  <a:lnTo>
                    <a:pt x="2674" y="1346"/>
                  </a:lnTo>
                  <a:lnTo>
                    <a:pt x="2675" y="1354"/>
                  </a:lnTo>
                  <a:lnTo>
                    <a:pt x="2675" y="1360"/>
                  </a:lnTo>
                  <a:lnTo>
                    <a:pt x="2677" y="1365"/>
                  </a:lnTo>
                  <a:lnTo>
                    <a:pt x="2678" y="1368"/>
                  </a:lnTo>
                  <a:lnTo>
                    <a:pt x="2679" y="1370"/>
                  </a:lnTo>
                  <a:lnTo>
                    <a:pt x="2679" y="1371"/>
                  </a:lnTo>
                  <a:lnTo>
                    <a:pt x="2680" y="1371"/>
                  </a:lnTo>
                  <a:lnTo>
                    <a:pt x="2682" y="1373"/>
                  </a:lnTo>
                  <a:lnTo>
                    <a:pt x="2683" y="1374"/>
                  </a:lnTo>
                  <a:lnTo>
                    <a:pt x="2683" y="1375"/>
                  </a:lnTo>
                  <a:lnTo>
                    <a:pt x="2684" y="1376"/>
                  </a:lnTo>
                  <a:lnTo>
                    <a:pt x="2685" y="1376"/>
                  </a:lnTo>
                  <a:lnTo>
                    <a:pt x="2687" y="1378"/>
                  </a:lnTo>
                  <a:lnTo>
                    <a:pt x="2688" y="1378"/>
                  </a:lnTo>
                  <a:lnTo>
                    <a:pt x="2688" y="1379"/>
                  </a:lnTo>
                  <a:lnTo>
                    <a:pt x="2689" y="1379"/>
                  </a:lnTo>
                  <a:lnTo>
                    <a:pt x="2690" y="1379"/>
                  </a:lnTo>
                  <a:lnTo>
                    <a:pt x="2692" y="1379"/>
                  </a:lnTo>
                  <a:lnTo>
                    <a:pt x="2692" y="1379"/>
                  </a:lnTo>
                  <a:lnTo>
                    <a:pt x="2693" y="1379"/>
                  </a:lnTo>
                  <a:lnTo>
                    <a:pt x="2694" y="1379"/>
                  </a:lnTo>
                  <a:lnTo>
                    <a:pt x="2695" y="1379"/>
                  </a:lnTo>
                  <a:lnTo>
                    <a:pt x="2695" y="1379"/>
                  </a:lnTo>
                  <a:lnTo>
                    <a:pt x="2697" y="1379"/>
                  </a:lnTo>
                  <a:lnTo>
                    <a:pt x="2698" y="1379"/>
                  </a:lnTo>
                  <a:lnTo>
                    <a:pt x="2699" y="1379"/>
                  </a:lnTo>
                  <a:lnTo>
                    <a:pt x="2699" y="1380"/>
                  </a:lnTo>
                  <a:lnTo>
                    <a:pt x="2700" y="1379"/>
                  </a:lnTo>
                  <a:lnTo>
                    <a:pt x="2701" y="1379"/>
                  </a:lnTo>
                  <a:lnTo>
                    <a:pt x="2703" y="1379"/>
                  </a:lnTo>
                  <a:lnTo>
                    <a:pt x="2703" y="1379"/>
                  </a:lnTo>
                  <a:lnTo>
                    <a:pt x="2704" y="1379"/>
                  </a:lnTo>
                  <a:lnTo>
                    <a:pt x="2705" y="1379"/>
                  </a:lnTo>
                  <a:lnTo>
                    <a:pt x="2706" y="1379"/>
                  </a:lnTo>
                  <a:lnTo>
                    <a:pt x="2706" y="1379"/>
                  </a:lnTo>
                  <a:lnTo>
                    <a:pt x="2708" y="1379"/>
                  </a:lnTo>
                  <a:lnTo>
                    <a:pt x="2709" y="1379"/>
                  </a:lnTo>
                  <a:lnTo>
                    <a:pt x="2710" y="1380"/>
                  </a:lnTo>
                  <a:lnTo>
                    <a:pt x="2710" y="1380"/>
                  </a:lnTo>
                  <a:lnTo>
                    <a:pt x="2711" y="1380"/>
                  </a:lnTo>
                  <a:lnTo>
                    <a:pt x="2713" y="1380"/>
                  </a:lnTo>
                  <a:lnTo>
                    <a:pt x="2714" y="1380"/>
                  </a:lnTo>
                  <a:lnTo>
                    <a:pt x="2714" y="1380"/>
                  </a:lnTo>
                  <a:lnTo>
                    <a:pt x="2715" y="1380"/>
                  </a:lnTo>
                  <a:lnTo>
                    <a:pt x="2716" y="1380"/>
                  </a:lnTo>
                  <a:lnTo>
                    <a:pt x="2718" y="1380"/>
                  </a:lnTo>
                  <a:lnTo>
                    <a:pt x="2718" y="1380"/>
                  </a:lnTo>
                  <a:lnTo>
                    <a:pt x="2719" y="1380"/>
                  </a:lnTo>
                  <a:lnTo>
                    <a:pt x="2720" y="1380"/>
                  </a:lnTo>
                  <a:lnTo>
                    <a:pt x="2721" y="1380"/>
                  </a:lnTo>
                  <a:lnTo>
                    <a:pt x="2721" y="1380"/>
                  </a:lnTo>
                  <a:lnTo>
                    <a:pt x="2723" y="1380"/>
                  </a:lnTo>
                  <a:lnTo>
                    <a:pt x="2724" y="1380"/>
                  </a:lnTo>
                  <a:lnTo>
                    <a:pt x="2725" y="1380"/>
                  </a:lnTo>
                  <a:lnTo>
                    <a:pt x="2725" y="1380"/>
                  </a:lnTo>
                  <a:lnTo>
                    <a:pt x="2726" y="1380"/>
                  </a:lnTo>
                  <a:lnTo>
                    <a:pt x="2728" y="1380"/>
                  </a:lnTo>
                  <a:lnTo>
                    <a:pt x="2729" y="1380"/>
                  </a:lnTo>
                  <a:lnTo>
                    <a:pt x="2729" y="1380"/>
                  </a:lnTo>
                  <a:lnTo>
                    <a:pt x="2730" y="1380"/>
                  </a:lnTo>
                  <a:lnTo>
                    <a:pt x="2731" y="1379"/>
                  </a:lnTo>
                  <a:lnTo>
                    <a:pt x="2733" y="1378"/>
                  </a:lnTo>
                  <a:lnTo>
                    <a:pt x="2733" y="1376"/>
                  </a:lnTo>
                  <a:lnTo>
                    <a:pt x="2734" y="1375"/>
                  </a:lnTo>
                  <a:lnTo>
                    <a:pt x="2735" y="1374"/>
                  </a:lnTo>
                  <a:lnTo>
                    <a:pt x="2736" y="1374"/>
                  </a:lnTo>
                  <a:lnTo>
                    <a:pt x="2736" y="1375"/>
                  </a:lnTo>
                  <a:lnTo>
                    <a:pt x="2737" y="1376"/>
                  </a:lnTo>
                  <a:lnTo>
                    <a:pt x="2739" y="1378"/>
                  </a:lnTo>
                  <a:lnTo>
                    <a:pt x="2740" y="1378"/>
                  </a:lnTo>
                  <a:lnTo>
                    <a:pt x="2741" y="1379"/>
                  </a:lnTo>
                  <a:lnTo>
                    <a:pt x="2741" y="1379"/>
                  </a:lnTo>
                  <a:lnTo>
                    <a:pt x="2742" y="1380"/>
                  </a:lnTo>
                  <a:lnTo>
                    <a:pt x="2744" y="1380"/>
                  </a:lnTo>
                  <a:lnTo>
                    <a:pt x="2745" y="1380"/>
                  </a:lnTo>
                  <a:lnTo>
                    <a:pt x="2745" y="1380"/>
                  </a:lnTo>
                  <a:lnTo>
                    <a:pt x="2746" y="1380"/>
                  </a:lnTo>
                  <a:lnTo>
                    <a:pt x="2747" y="1380"/>
                  </a:lnTo>
                  <a:lnTo>
                    <a:pt x="2749" y="1380"/>
                  </a:lnTo>
                  <a:lnTo>
                    <a:pt x="2749" y="1380"/>
                  </a:lnTo>
                  <a:lnTo>
                    <a:pt x="2750" y="1379"/>
                  </a:lnTo>
                  <a:lnTo>
                    <a:pt x="2751" y="1379"/>
                  </a:lnTo>
                  <a:lnTo>
                    <a:pt x="2752" y="1380"/>
                  </a:lnTo>
                  <a:lnTo>
                    <a:pt x="2752" y="1380"/>
                  </a:lnTo>
                  <a:lnTo>
                    <a:pt x="2754" y="1380"/>
                  </a:lnTo>
                  <a:lnTo>
                    <a:pt x="2755" y="1380"/>
                  </a:lnTo>
                  <a:lnTo>
                    <a:pt x="2756" y="1380"/>
                  </a:lnTo>
                  <a:lnTo>
                    <a:pt x="2756" y="1379"/>
                  </a:lnTo>
                  <a:lnTo>
                    <a:pt x="2757" y="1379"/>
                  </a:lnTo>
                  <a:lnTo>
                    <a:pt x="2759" y="1379"/>
                  </a:lnTo>
                  <a:lnTo>
                    <a:pt x="2760" y="1379"/>
                  </a:lnTo>
                  <a:lnTo>
                    <a:pt x="2760" y="1378"/>
                  </a:lnTo>
                  <a:lnTo>
                    <a:pt x="2761" y="1378"/>
                  </a:lnTo>
                  <a:lnTo>
                    <a:pt x="2762" y="1378"/>
                  </a:lnTo>
                  <a:lnTo>
                    <a:pt x="2764" y="1378"/>
                  </a:lnTo>
                  <a:lnTo>
                    <a:pt x="2764" y="1379"/>
                  </a:lnTo>
                  <a:lnTo>
                    <a:pt x="2765" y="1379"/>
                  </a:lnTo>
                  <a:lnTo>
                    <a:pt x="2766" y="1379"/>
                  </a:lnTo>
                  <a:lnTo>
                    <a:pt x="2767" y="1379"/>
                  </a:lnTo>
                  <a:lnTo>
                    <a:pt x="2767" y="1379"/>
                  </a:lnTo>
                  <a:lnTo>
                    <a:pt x="2769" y="1379"/>
                  </a:lnTo>
                  <a:lnTo>
                    <a:pt x="2770" y="1379"/>
                  </a:lnTo>
                  <a:lnTo>
                    <a:pt x="2771" y="1379"/>
                  </a:lnTo>
                  <a:lnTo>
                    <a:pt x="2771" y="1380"/>
                  </a:lnTo>
                  <a:lnTo>
                    <a:pt x="2772" y="1380"/>
                  </a:lnTo>
                  <a:lnTo>
                    <a:pt x="2773" y="1380"/>
                  </a:lnTo>
                  <a:lnTo>
                    <a:pt x="2775" y="1380"/>
                  </a:lnTo>
                  <a:lnTo>
                    <a:pt x="2775" y="1380"/>
                  </a:lnTo>
                  <a:lnTo>
                    <a:pt x="2776" y="1379"/>
                  </a:lnTo>
                  <a:lnTo>
                    <a:pt x="2777" y="1379"/>
                  </a:lnTo>
                  <a:lnTo>
                    <a:pt x="2778" y="1379"/>
                  </a:lnTo>
                  <a:lnTo>
                    <a:pt x="2778" y="1379"/>
                  </a:lnTo>
                  <a:lnTo>
                    <a:pt x="2780" y="1379"/>
                  </a:lnTo>
                  <a:lnTo>
                    <a:pt x="2781" y="1380"/>
                  </a:lnTo>
                  <a:lnTo>
                    <a:pt x="2782" y="1380"/>
                  </a:lnTo>
                  <a:lnTo>
                    <a:pt x="2782" y="1380"/>
                  </a:lnTo>
                  <a:lnTo>
                    <a:pt x="2783" y="1380"/>
                  </a:lnTo>
                  <a:lnTo>
                    <a:pt x="2785" y="1380"/>
                  </a:lnTo>
                  <a:lnTo>
                    <a:pt x="2786" y="1380"/>
                  </a:lnTo>
                  <a:lnTo>
                    <a:pt x="2786" y="1380"/>
                  </a:lnTo>
                  <a:lnTo>
                    <a:pt x="2787" y="1380"/>
                  </a:lnTo>
                  <a:lnTo>
                    <a:pt x="2788" y="1380"/>
                  </a:lnTo>
                  <a:lnTo>
                    <a:pt x="2790" y="1380"/>
                  </a:lnTo>
                  <a:lnTo>
                    <a:pt x="2790" y="1380"/>
                  </a:lnTo>
                  <a:lnTo>
                    <a:pt x="2791" y="1380"/>
                  </a:lnTo>
                  <a:lnTo>
                    <a:pt x="2792" y="1380"/>
                  </a:lnTo>
                  <a:lnTo>
                    <a:pt x="2793" y="1380"/>
                  </a:lnTo>
                  <a:lnTo>
                    <a:pt x="2793" y="1380"/>
                  </a:lnTo>
                  <a:lnTo>
                    <a:pt x="2795" y="1380"/>
                  </a:lnTo>
                  <a:lnTo>
                    <a:pt x="2796" y="1380"/>
                  </a:lnTo>
                  <a:lnTo>
                    <a:pt x="2797" y="1380"/>
                  </a:lnTo>
                  <a:lnTo>
                    <a:pt x="2798" y="1380"/>
                  </a:lnTo>
                  <a:lnTo>
                    <a:pt x="2798" y="1380"/>
                  </a:lnTo>
                  <a:lnTo>
                    <a:pt x="2800" y="1380"/>
                  </a:lnTo>
                  <a:lnTo>
                    <a:pt x="2801" y="1380"/>
                  </a:lnTo>
                  <a:lnTo>
                    <a:pt x="2802" y="1379"/>
                  </a:lnTo>
                  <a:lnTo>
                    <a:pt x="2802" y="1379"/>
                  </a:lnTo>
                  <a:lnTo>
                    <a:pt x="2803" y="1379"/>
                  </a:lnTo>
                  <a:lnTo>
                    <a:pt x="2805" y="1379"/>
                  </a:lnTo>
                  <a:lnTo>
                    <a:pt x="2806" y="1379"/>
                  </a:lnTo>
                  <a:lnTo>
                    <a:pt x="2806" y="1379"/>
                  </a:lnTo>
                  <a:lnTo>
                    <a:pt x="2807" y="1379"/>
                  </a:lnTo>
                  <a:lnTo>
                    <a:pt x="2808" y="1379"/>
                  </a:lnTo>
                  <a:lnTo>
                    <a:pt x="2809" y="1379"/>
                  </a:lnTo>
                  <a:lnTo>
                    <a:pt x="2809" y="1379"/>
                  </a:lnTo>
                  <a:lnTo>
                    <a:pt x="2811" y="1379"/>
                  </a:lnTo>
                  <a:lnTo>
                    <a:pt x="2812" y="1379"/>
                  </a:lnTo>
                  <a:lnTo>
                    <a:pt x="2813" y="1379"/>
                  </a:lnTo>
                  <a:lnTo>
                    <a:pt x="2813" y="1379"/>
                  </a:lnTo>
                  <a:lnTo>
                    <a:pt x="2814" y="1379"/>
                  </a:lnTo>
                  <a:lnTo>
                    <a:pt x="2816" y="1380"/>
                  </a:lnTo>
                  <a:lnTo>
                    <a:pt x="2817" y="1380"/>
                  </a:lnTo>
                  <a:lnTo>
                    <a:pt x="2817" y="1380"/>
                  </a:lnTo>
                  <a:lnTo>
                    <a:pt x="2818" y="1380"/>
                  </a:lnTo>
                  <a:lnTo>
                    <a:pt x="2819" y="1380"/>
                  </a:lnTo>
                  <a:lnTo>
                    <a:pt x="2821" y="1380"/>
                  </a:lnTo>
                  <a:lnTo>
                    <a:pt x="2821" y="1380"/>
                  </a:lnTo>
                  <a:lnTo>
                    <a:pt x="2822" y="1380"/>
                  </a:lnTo>
                  <a:lnTo>
                    <a:pt x="2823" y="1380"/>
                  </a:lnTo>
                  <a:lnTo>
                    <a:pt x="2824" y="1380"/>
                  </a:lnTo>
                  <a:lnTo>
                    <a:pt x="2824" y="1380"/>
                  </a:lnTo>
                  <a:lnTo>
                    <a:pt x="2826" y="1380"/>
                  </a:lnTo>
                  <a:lnTo>
                    <a:pt x="2827" y="1380"/>
                  </a:lnTo>
                  <a:lnTo>
                    <a:pt x="2828" y="1380"/>
                  </a:lnTo>
                  <a:lnTo>
                    <a:pt x="2828" y="1380"/>
                  </a:lnTo>
                  <a:lnTo>
                    <a:pt x="2829" y="1380"/>
                  </a:lnTo>
                  <a:lnTo>
                    <a:pt x="2831" y="1380"/>
                  </a:lnTo>
                  <a:lnTo>
                    <a:pt x="2832" y="1380"/>
                  </a:lnTo>
                  <a:lnTo>
                    <a:pt x="2832" y="1380"/>
                  </a:lnTo>
                  <a:lnTo>
                    <a:pt x="2833" y="1380"/>
                  </a:lnTo>
                  <a:lnTo>
                    <a:pt x="2834" y="1380"/>
                  </a:lnTo>
                  <a:lnTo>
                    <a:pt x="2836" y="1380"/>
                  </a:lnTo>
                  <a:lnTo>
                    <a:pt x="2836" y="1380"/>
                  </a:lnTo>
                  <a:lnTo>
                    <a:pt x="2837" y="1380"/>
                  </a:lnTo>
                  <a:lnTo>
                    <a:pt x="2838" y="1380"/>
                  </a:lnTo>
                  <a:lnTo>
                    <a:pt x="2839" y="1380"/>
                  </a:lnTo>
                  <a:lnTo>
                    <a:pt x="2839" y="1380"/>
                  </a:lnTo>
                  <a:lnTo>
                    <a:pt x="2841" y="1380"/>
                  </a:lnTo>
                  <a:lnTo>
                    <a:pt x="2842" y="1379"/>
                  </a:lnTo>
                  <a:lnTo>
                    <a:pt x="2843" y="1379"/>
                  </a:lnTo>
                  <a:lnTo>
                    <a:pt x="2843" y="1379"/>
                  </a:lnTo>
                  <a:lnTo>
                    <a:pt x="2844" y="1379"/>
                  </a:lnTo>
                  <a:lnTo>
                    <a:pt x="2845" y="1379"/>
                  </a:lnTo>
                  <a:lnTo>
                    <a:pt x="2847" y="1379"/>
                  </a:lnTo>
                  <a:lnTo>
                    <a:pt x="2847" y="1378"/>
                  </a:lnTo>
                  <a:lnTo>
                    <a:pt x="2848" y="1378"/>
                  </a:lnTo>
                  <a:lnTo>
                    <a:pt x="2849" y="1378"/>
                  </a:lnTo>
                  <a:lnTo>
                    <a:pt x="2850" y="1378"/>
                  </a:lnTo>
                  <a:lnTo>
                    <a:pt x="2850" y="1378"/>
                  </a:lnTo>
                  <a:lnTo>
                    <a:pt x="2852" y="1378"/>
                  </a:lnTo>
                  <a:lnTo>
                    <a:pt x="2853" y="1378"/>
                  </a:lnTo>
                  <a:lnTo>
                    <a:pt x="2854" y="1378"/>
                  </a:lnTo>
                  <a:lnTo>
                    <a:pt x="2855" y="1378"/>
                  </a:lnTo>
                  <a:lnTo>
                    <a:pt x="2855" y="1378"/>
                  </a:lnTo>
                  <a:lnTo>
                    <a:pt x="2857" y="1378"/>
                  </a:lnTo>
                  <a:lnTo>
                    <a:pt x="2858" y="1378"/>
                  </a:lnTo>
                  <a:lnTo>
                    <a:pt x="2859" y="1378"/>
                  </a:lnTo>
                  <a:lnTo>
                    <a:pt x="2859" y="1378"/>
                  </a:lnTo>
                  <a:lnTo>
                    <a:pt x="2860" y="1378"/>
                  </a:lnTo>
                  <a:lnTo>
                    <a:pt x="2862" y="1378"/>
                  </a:lnTo>
                  <a:lnTo>
                    <a:pt x="2863" y="1378"/>
                  </a:lnTo>
                  <a:lnTo>
                    <a:pt x="2863" y="1378"/>
                  </a:lnTo>
                  <a:lnTo>
                    <a:pt x="2864" y="1379"/>
                  </a:lnTo>
                  <a:lnTo>
                    <a:pt x="2865" y="1379"/>
                  </a:lnTo>
                  <a:lnTo>
                    <a:pt x="2867" y="1379"/>
                  </a:lnTo>
                  <a:lnTo>
                    <a:pt x="2867" y="1379"/>
                  </a:lnTo>
                  <a:lnTo>
                    <a:pt x="2868" y="1379"/>
                  </a:lnTo>
                  <a:lnTo>
                    <a:pt x="2869" y="1379"/>
                  </a:lnTo>
                  <a:lnTo>
                    <a:pt x="2870" y="1379"/>
                  </a:lnTo>
                  <a:lnTo>
                    <a:pt x="2870" y="1379"/>
                  </a:lnTo>
                  <a:lnTo>
                    <a:pt x="2872" y="1379"/>
                  </a:lnTo>
                  <a:lnTo>
                    <a:pt x="2873" y="1379"/>
                  </a:lnTo>
                  <a:lnTo>
                    <a:pt x="2874" y="1379"/>
                  </a:lnTo>
                  <a:lnTo>
                    <a:pt x="2874" y="1379"/>
                  </a:lnTo>
                  <a:lnTo>
                    <a:pt x="2875" y="1380"/>
                  </a:lnTo>
                  <a:lnTo>
                    <a:pt x="2877" y="1380"/>
                  </a:lnTo>
                  <a:lnTo>
                    <a:pt x="2878" y="1380"/>
                  </a:lnTo>
                  <a:lnTo>
                    <a:pt x="2878" y="1380"/>
                  </a:lnTo>
                  <a:lnTo>
                    <a:pt x="2879" y="1380"/>
                  </a:lnTo>
                  <a:lnTo>
                    <a:pt x="2880" y="1380"/>
                  </a:lnTo>
                  <a:lnTo>
                    <a:pt x="2881" y="1380"/>
                  </a:lnTo>
                  <a:lnTo>
                    <a:pt x="2881" y="1380"/>
                  </a:lnTo>
                  <a:lnTo>
                    <a:pt x="2883" y="1380"/>
                  </a:lnTo>
                  <a:lnTo>
                    <a:pt x="2884" y="1380"/>
                  </a:lnTo>
                  <a:lnTo>
                    <a:pt x="2885" y="1380"/>
                  </a:lnTo>
                  <a:lnTo>
                    <a:pt x="2885" y="1380"/>
                  </a:lnTo>
                  <a:lnTo>
                    <a:pt x="2886" y="1380"/>
                  </a:lnTo>
                  <a:lnTo>
                    <a:pt x="2888" y="1380"/>
                  </a:lnTo>
                  <a:lnTo>
                    <a:pt x="2889" y="1380"/>
                  </a:lnTo>
                  <a:lnTo>
                    <a:pt x="2889" y="1380"/>
                  </a:lnTo>
                  <a:lnTo>
                    <a:pt x="2890" y="1380"/>
                  </a:lnTo>
                  <a:lnTo>
                    <a:pt x="2891" y="1380"/>
                  </a:lnTo>
                  <a:lnTo>
                    <a:pt x="2893" y="1380"/>
                  </a:lnTo>
                  <a:lnTo>
                    <a:pt x="2893" y="1380"/>
                  </a:lnTo>
                  <a:lnTo>
                    <a:pt x="2894" y="1380"/>
                  </a:lnTo>
                  <a:lnTo>
                    <a:pt x="2895" y="1380"/>
                  </a:lnTo>
                  <a:lnTo>
                    <a:pt x="2896" y="1380"/>
                  </a:lnTo>
                  <a:lnTo>
                    <a:pt x="2896" y="1380"/>
                  </a:lnTo>
                  <a:lnTo>
                    <a:pt x="2898" y="1380"/>
                  </a:lnTo>
                  <a:lnTo>
                    <a:pt x="2899" y="1380"/>
                  </a:lnTo>
                  <a:lnTo>
                    <a:pt x="2900" y="1380"/>
                  </a:lnTo>
                  <a:lnTo>
                    <a:pt x="2900" y="1380"/>
                  </a:lnTo>
                  <a:lnTo>
                    <a:pt x="2901" y="1379"/>
                  </a:lnTo>
                  <a:lnTo>
                    <a:pt x="2903" y="1379"/>
                  </a:lnTo>
                  <a:lnTo>
                    <a:pt x="2904" y="1379"/>
                  </a:lnTo>
                  <a:lnTo>
                    <a:pt x="2904" y="1379"/>
                  </a:lnTo>
                  <a:lnTo>
                    <a:pt x="2905" y="1379"/>
                  </a:lnTo>
                  <a:lnTo>
                    <a:pt x="2906" y="1379"/>
                  </a:lnTo>
                  <a:lnTo>
                    <a:pt x="2908" y="1379"/>
                  </a:lnTo>
                  <a:lnTo>
                    <a:pt x="2909" y="1379"/>
                  </a:lnTo>
                  <a:lnTo>
                    <a:pt x="2909" y="1379"/>
                  </a:lnTo>
                  <a:lnTo>
                    <a:pt x="2910" y="1379"/>
                  </a:lnTo>
                  <a:lnTo>
                    <a:pt x="2911" y="1379"/>
                  </a:lnTo>
                  <a:lnTo>
                    <a:pt x="2913" y="1379"/>
                  </a:lnTo>
                  <a:lnTo>
                    <a:pt x="2913" y="1379"/>
                  </a:lnTo>
                  <a:lnTo>
                    <a:pt x="2914" y="1379"/>
                  </a:lnTo>
                  <a:lnTo>
                    <a:pt x="2915" y="1379"/>
                  </a:lnTo>
                  <a:lnTo>
                    <a:pt x="2916" y="1379"/>
                  </a:lnTo>
                  <a:lnTo>
                    <a:pt x="2916" y="1379"/>
                  </a:lnTo>
                  <a:lnTo>
                    <a:pt x="2917" y="1379"/>
                  </a:lnTo>
                  <a:lnTo>
                    <a:pt x="2919" y="1379"/>
                  </a:lnTo>
                  <a:lnTo>
                    <a:pt x="2920" y="1379"/>
                  </a:lnTo>
                  <a:lnTo>
                    <a:pt x="2920" y="1379"/>
                  </a:lnTo>
                  <a:lnTo>
                    <a:pt x="2921" y="1379"/>
                  </a:lnTo>
                  <a:lnTo>
                    <a:pt x="2922" y="1380"/>
                  </a:lnTo>
                  <a:lnTo>
                    <a:pt x="2924" y="1380"/>
                  </a:lnTo>
                  <a:lnTo>
                    <a:pt x="2924" y="1380"/>
                  </a:lnTo>
                  <a:lnTo>
                    <a:pt x="2925" y="1380"/>
                  </a:lnTo>
                  <a:lnTo>
                    <a:pt x="2926" y="1380"/>
                  </a:lnTo>
                  <a:lnTo>
                    <a:pt x="2927" y="1380"/>
                  </a:lnTo>
                  <a:lnTo>
                    <a:pt x="2927" y="1380"/>
                  </a:lnTo>
                  <a:lnTo>
                    <a:pt x="2929" y="1380"/>
                  </a:lnTo>
                  <a:lnTo>
                    <a:pt x="2930" y="1380"/>
                  </a:lnTo>
                  <a:lnTo>
                    <a:pt x="2931" y="1380"/>
                  </a:lnTo>
                  <a:lnTo>
                    <a:pt x="2931" y="1380"/>
                  </a:lnTo>
                  <a:lnTo>
                    <a:pt x="2932" y="1380"/>
                  </a:lnTo>
                  <a:lnTo>
                    <a:pt x="2934" y="1380"/>
                  </a:lnTo>
                  <a:lnTo>
                    <a:pt x="2935" y="1380"/>
                  </a:lnTo>
                  <a:lnTo>
                    <a:pt x="2935" y="1380"/>
                  </a:lnTo>
                  <a:lnTo>
                    <a:pt x="2936" y="1380"/>
                  </a:lnTo>
                  <a:lnTo>
                    <a:pt x="2937" y="1380"/>
                  </a:lnTo>
                  <a:lnTo>
                    <a:pt x="2939" y="1380"/>
                  </a:lnTo>
                  <a:lnTo>
                    <a:pt x="2939" y="1380"/>
                  </a:lnTo>
                  <a:lnTo>
                    <a:pt x="2940" y="1380"/>
                  </a:lnTo>
                  <a:lnTo>
                    <a:pt x="2941" y="1380"/>
                  </a:lnTo>
                  <a:lnTo>
                    <a:pt x="2942" y="1380"/>
                  </a:lnTo>
                  <a:lnTo>
                    <a:pt x="2942" y="1380"/>
                  </a:lnTo>
                  <a:lnTo>
                    <a:pt x="2944" y="1380"/>
                  </a:lnTo>
                  <a:lnTo>
                    <a:pt x="2945" y="1380"/>
                  </a:lnTo>
                  <a:lnTo>
                    <a:pt x="2946" y="1380"/>
                  </a:lnTo>
                  <a:lnTo>
                    <a:pt x="2946" y="1380"/>
                  </a:lnTo>
                  <a:lnTo>
                    <a:pt x="2947" y="1380"/>
                  </a:lnTo>
                  <a:lnTo>
                    <a:pt x="2949" y="1380"/>
                  </a:lnTo>
                  <a:lnTo>
                    <a:pt x="2950" y="1380"/>
                  </a:lnTo>
                  <a:lnTo>
                    <a:pt x="2950" y="1380"/>
                  </a:lnTo>
                  <a:lnTo>
                    <a:pt x="2951" y="1380"/>
                  </a:lnTo>
                  <a:lnTo>
                    <a:pt x="2952" y="1380"/>
                  </a:lnTo>
                  <a:lnTo>
                    <a:pt x="2953" y="1380"/>
                  </a:lnTo>
                  <a:lnTo>
                    <a:pt x="2953" y="1380"/>
                  </a:lnTo>
                  <a:lnTo>
                    <a:pt x="2955" y="1380"/>
                  </a:lnTo>
                  <a:lnTo>
                    <a:pt x="2956" y="1379"/>
                  </a:lnTo>
                  <a:lnTo>
                    <a:pt x="2957" y="1379"/>
                  </a:lnTo>
                  <a:lnTo>
                    <a:pt x="2957" y="1379"/>
                  </a:lnTo>
                  <a:lnTo>
                    <a:pt x="2958" y="1378"/>
                  </a:lnTo>
                  <a:lnTo>
                    <a:pt x="2960" y="1378"/>
                  </a:lnTo>
                  <a:lnTo>
                    <a:pt x="2961" y="1378"/>
                  </a:lnTo>
                  <a:lnTo>
                    <a:pt x="2961" y="1378"/>
                  </a:lnTo>
                  <a:lnTo>
                    <a:pt x="2962" y="1378"/>
                  </a:lnTo>
                  <a:lnTo>
                    <a:pt x="2963" y="1379"/>
                  </a:lnTo>
                  <a:lnTo>
                    <a:pt x="2965" y="1379"/>
                  </a:lnTo>
                  <a:lnTo>
                    <a:pt x="2966" y="1379"/>
                  </a:lnTo>
                  <a:lnTo>
                    <a:pt x="2966" y="1379"/>
                  </a:lnTo>
                  <a:lnTo>
                    <a:pt x="2967" y="1379"/>
                  </a:lnTo>
                  <a:lnTo>
                    <a:pt x="2968" y="1379"/>
                  </a:lnTo>
                  <a:lnTo>
                    <a:pt x="2970" y="1379"/>
                  </a:lnTo>
                  <a:lnTo>
                    <a:pt x="2970" y="1379"/>
                  </a:lnTo>
                  <a:lnTo>
                    <a:pt x="2971" y="1378"/>
                  </a:lnTo>
                  <a:lnTo>
                    <a:pt x="2972" y="1378"/>
                  </a:lnTo>
                  <a:lnTo>
                    <a:pt x="2973" y="1376"/>
                  </a:lnTo>
                  <a:lnTo>
                    <a:pt x="2973" y="1376"/>
                  </a:lnTo>
                  <a:lnTo>
                    <a:pt x="2975" y="1378"/>
                  </a:lnTo>
                  <a:lnTo>
                    <a:pt x="2976" y="1378"/>
                  </a:lnTo>
                  <a:lnTo>
                    <a:pt x="2977" y="1379"/>
                  </a:lnTo>
                  <a:lnTo>
                    <a:pt x="2977" y="1379"/>
                  </a:lnTo>
                  <a:lnTo>
                    <a:pt x="2978" y="1380"/>
                  </a:lnTo>
                  <a:lnTo>
                    <a:pt x="2980" y="1380"/>
                  </a:lnTo>
                  <a:lnTo>
                    <a:pt x="2981" y="1380"/>
                  </a:lnTo>
                  <a:lnTo>
                    <a:pt x="2981" y="1380"/>
                  </a:lnTo>
                  <a:lnTo>
                    <a:pt x="2982" y="1380"/>
                  </a:lnTo>
                  <a:lnTo>
                    <a:pt x="2983" y="1380"/>
                  </a:lnTo>
                  <a:lnTo>
                    <a:pt x="2985" y="1380"/>
                  </a:lnTo>
                  <a:lnTo>
                    <a:pt x="2985" y="1380"/>
                  </a:lnTo>
                  <a:lnTo>
                    <a:pt x="2986" y="1380"/>
                  </a:lnTo>
                  <a:lnTo>
                    <a:pt x="2987" y="1380"/>
                  </a:lnTo>
                  <a:lnTo>
                    <a:pt x="2988" y="1380"/>
                  </a:lnTo>
                  <a:lnTo>
                    <a:pt x="2988" y="1380"/>
                  </a:lnTo>
                  <a:lnTo>
                    <a:pt x="2989" y="1380"/>
                  </a:lnTo>
                  <a:lnTo>
                    <a:pt x="2991" y="1380"/>
                  </a:lnTo>
                  <a:lnTo>
                    <a:pt x="2992" y="1379"/>
                  </a:lnTo>
                  <a:lnTo>
                    <a:pt x="2992" y="1379"/>
                  </a:lnTo>
                  <a:lnTo>
                    <a:pt x="2993" y="1379"/>
                  </a:lnTo>
                  <a:lnTo>
                    <a:pt x="2994" y="1379"/>
                  </a:lnTo>
                  <a:lnTo>
                    <a:pt x="2996" y="1379"/>
                  </a:lnTo>
                  <a:lnTo>
                    <a:pt x="2996" y="1379"/>
                  </a:lnTo>
                  <a:lnTo>
                    <a:pt x="2997" y="1379"/>
                  </a:lnTo>
                  <a:lnTo>
                    <a:pt x="2998" y="1379"/>
                  </a:lnTo>
                  <a:lnTo>
                    <a:pt x="2999" y="1380"/>
                  </a:lnTo>
                  <a:lnTo>
                    <a:pt x="2999" y="1380"/>
                  </a:lnTo>
                  <a:lnTo>
                    <a:pt x="3001" y="1380"/>
                  </a:lnTo>
                  <a:lnTo>
                    <a:pt x="3002" y="1380"/>
                  </a:lnTo>
                  <a:lnTo>
                    <a:pt x="3003" y="1380"/>
                  </a:lnTo>
                  <a:lnTo>
                    <a:pt x="3003" y="1380"/>
                  </a:lnTo>
                  <a:lnTo>
                    <a:pt x="3004" y="1380"/>
                  </a:lnTo>
                  <a:lnTo>
                    <a:pt x="3006" y="1380"/>
                  </a:lnTo>
                  <a:lnTo>
                    <a:pt x="3007" y="1380"/>
                  </a:lnTo>
                  <a:lnTo>
                    <a:pt x="3007" y="1380"/>
                  </a:lnTo>
                  <a:lnTo>
                    <a:pt x="3008" y="1380"/>
                  </a:lnTo>
                  <a:lnTo>
                    <a:pt x="3009" y="1380"/>
                  </a:lnTo>
                  <a:lnTo>
                    <a:pt x="3011" y="1380"/>
                  </a:lnTo>
                  <a:lnTo>
                    <a:pt x="3011" y="1380"/>
                  </a:lnTo>
                  <a:lnTo>
                    <a:pt x="3012" y="1380"/>
                  </a:lnTo>
                  <a:lnTo>
                    <a:pt x="3013" y="1380"/>
                  </a:lnTo>
                  <a:lnTo>
                    <a:pt x="3014" y="1380"/>
                  </a:lnTo>
                  <a:lnTo>
                    <a:pt x="3014" y="1380"/>
                  </a:lnTo>
                  <a:lnTo>
                    <a:pt x="3016" y="1380"/>
                  </a:lnTo>
                  <a:lnTo>
                    <a:pt x="3017" y="1380"/>
                  </a:lnTo>
                  <a:lnTo>
                    <a:pt x="3018" y="1380"/>
                  </a:lnTo>
                  <a:lnTo>
                    <a:pt x="3018" y="1380"/>
                  </a:lnTo>
                  <a:lnTo>
                    <a:pt x="3019" y="1380"/>
                  </a:lnTo>
                  <a:lnTo>
                    <a:pt x="3020" y="1380"/>
                  </a:lnTo>
                  <a:lnTo>
                    <a:pt x="3022" y="1380"/>
                  </a:lnTo>
                  <a:lnTo>
                    <a:pt x="3023" y="1380"/>
                  </a:lnTo>
                  <a:lnTo>
                    <a:pt x="3023" y="1380"/>
                  </a:lnTo>
                  <a:lnTo>
                    <a:pt x="3024" y="1380"/>
                  </a:lnTo>
                  <a:lnTo>
                    <a:pt x="3025" y="1380"/>
                  </a:lnTo>
                  <a:lnTo>
                    <a:pt x="3027" y="1380"/>
                  </a:lnTo>
                  <a:lnTo>
                    <a:pt x="3027" y="1380"/>
                  </a:lnTo>
                  <a:lnTo>
                    <a:pt x="3028" y="1380"/>
                  </a:lnTo>
                  <a:lnTo>
                    <a:pt x="3029" y="1380"/>
                  </a:lnTo>
                  <a:lnTo>
                    <a:pt x="3030" y="1380"/>
                  </a:lnTo>
                  <a:lnTo>
                    <a:pt x="3030" y="1380"/>
                  </a:lnTo>
                  <a:lnTo>
                    <a:pt x="3032" y="1380"/>
                  </a:lnTo>
                  <a:lnTo>
                    <a:pt x="3033" y="1380"/>
                  </a:lnTo>
                  <a:lnTo>
                    <a:pt x="3034" y="1380"/>
                  </a:lnTo>
                  <a:lnTo>
                    <a:pt x="3034" y="1380"/>
                  </a:lnTo>
                  <a:lnTo>
                    <a:pt x="3035" y="1380"/>
                  </a:lnTo>
                  <a:lnTo>
                    <a:pt x="3037" y="1380"/>
                  </a:lnTo>
                  <a:lnTo>
                    <a:pt x="3038" y="1380"/>
                  </a:lnTo>
                  <a:lnTo>
                    <a:pt x="3038" y="1380"/>
                  </a:lnTo>
                  <a:lnTo>
                    <a:pt x="3039" y="1380"/>
                  </a:lnTo>
                  <a:lnTo>
                    <a:pt x="3040" y="1380"/>
                  </a:lnTo>
                  <a:lnTo>
                    <a:pt x="3042" y="1380"/>
                  </a:lnTo>
                  <a:lnTo>
                    <a:pt x="3042" y="1380"/>
                  </a:lnTo>
                  <a:lnTo>
                    <a:pt x="3043" y="1380"/>
                  </a:lnTo>
                  <a:lnTo>
                    <a:pt x="3044" y="1380"/>
                  </a:lnTo>
                  <a:lnTo>
                    <a:pt x="3045" y="1380"/>
                  </a:lnTo>
                  <a:lnTo>
                    <a:pt x="3045" y="1380"/>
                  </a:lnTo>
                  <a:lnTo>
                    <a:pt x="3047" y="1380"/>
                  </a:lnTo>
                  <a:lnTo>
                    <a:pt x="3048" y="1380"/>
                  </a:lnTo>
                  <a:lnTo>
                    <a:pt x="3049" y="1380"/>
                  </a:lnTo>
                  <a:lnTo>
                    <a:pt x="3049" y="1380"/>
                  </a:lnTo>
                  <a:lnTo>
                    <a:pt x="3050" y="1379"/>
                  </a:lnTo>
                  <a:lnTo>
                    <a:pt x="3052" y="1379"/>
                  </a:lnTo>
                  <a:lnTo>
                    <a:pt x="3053" y="1379"/>
                  </a:lnTo>
                  <a:lnTo>
                    <a:pt x="3053" y="1379"/>
                  </a:lnTo>
                  <a:lnTo>
                    <a:pt x="3054" y="1380"/>
                  </a:lnTo>
                  <a:lnTo>
                    <a:pt x="3055" y="1380"/>
                  </a:lnTo>
                  <a:lnTo>
                    <a:pt x="3056" y="1380"/>
                  </a:lnTo>
                  <a:lnTo>
                    <a:pt x="3056" y="1380"/>
                  </a:lnTo>
                  <a:lnTo>
                    <a:pt x="3058" y="1380"/>
                  </a:lnTo>
                  <a:lnTo>
                    <a:pt x="3059" y="1380"/>
                  </a:lnTo>
                  <a:lnTo>
                    <a:pt x="3060" y="1380"/>
                  </a:lnTo>
                  <a:lnTo>
                    <a:pt x="3060" y="1380"/>
                  </a:lnTo>
                  <a:lnTo>
                    <a:pt x="3061" y="1380"/>
                  </a:lnTo>
                  <a:lnTo>
                    <a:pt x="3063" y="1380"/>
                  </a:lnTo>
                  <a:lnTo>
                    <a:pt x="3064" y="1379"/>
                  </a:lnTo>
                  <a:lnTo>
                    <a:pt x="3064" y="1379"/>
                  </a:lnTo>
                  <a:lnTo>
                    <a:pt x="3065" y="1379"/>
                  </a:lnTo>
                  <a:lnTo>
                    <a:pt x="3066" y="1380"/>
                  </a:lnTo>
                  <a:lnTo>
                    <a:pt x="3068" y="1380"/>
                  </a:lnTo>
                  <a:lnTo>
                    <a:pt x="3068" y="1380"/>
                  </a:lnTo>
                  <a:lnTo>
                    <a:pt x="3069" y="1380"/>
                  </a:lnTo>
                  <a:lnTo>
                    <a:pt x="3070" y="1380"/>
                  </a:lnTo>
                  <a:lnTo>
                    <a:pt x="3071" y="1380"/>
                  </a:lnTo>
                  <a:lnTo>
                    <a:pt x="3071" y="1380"/>
                  </a:lnTo>
                  <a:lnTo>
                    <a:pt x="3073" y="1380"/>
                  </a:lnTo>
                  <a:lnTo>
                    <a:pt x="3074" y="1380"/>
                  </a:lnTo>
                  <a:lnTo>
                    <a:pt x="3075" y="1380"/>
                  </a:lnTo>
                  <a:lnTo>
                    <a:pt x="3076" y="1380"/>
                  </a:lnTo>
                  <a:lnTo>
                    <a:pt x="3076" y="1380"/>
                  </a:lnTo>
                  <a:lnTo>
                    <a:pt x="3078" y="1380"/>
                  </a:lnTo>
                  <a:lnTo>
                    <a:pt x="3079" y="1380"/>
                  </a:lnTo>
                  <a:lnTo>
                    <a:pt x="3080" y="1379"/>
                  </a:lnTo>
                  <a:lnTo>
                    <a:pt x="3080" y="1379"/>
                  </a:lnTo>
                  <a:lnTo>
                    <a:pt x="3081" y="1378"/>
                  </a:lnTo>
                  <a:lnTo>
                    <a:pt x="3083" y="1378"/>
                  </a:lnTo>
                  <a:lnTo>
                    <a:pt x="3084" y="1378"/>
                  </a:lnTo>
                  <a:lnTo>
                    <a:pt x="3084" y="1378"/>
                  </a:lnTo>
                  <a:lnTo>
                    <a:pt x="3085" y="1378"/>
                  </a:lnTo>
                  <a:lnTo>
                    <a:pt x="3086" y="1379"/>
                  </a:lnTo>
                  <a:lnTo>
                    <a:pt x="3088" y="1379"/>
                  </a:lnTo>
                  <a:lnTo>
                    <a:pt x="3088" y="1379"/>
                  </a:lnTo>
                  <a:lnTo>
                    <a:pt x="3089" y="1380"/>
                  </a:lnTo>
                  <a:lnTo>
                    <a:pt x="3090" y="1380"/>
                  </a:lnTo>
                  <a:lnTo>
                    <a:pt x="3091" y="1380"/>
                  </a:lnTo>
                  <a:lnTo>
                    <a:pt x="3091" y="1380"/>
                  </a:lnTo>
                  <a:lnTo>
                    <a:pt x="3092" y="1380"/>
                  </a:lnTo>
                  <a:lnTo>
                    <a:pt x="3094" y="1380"/>
                  </a:lnTo>
                  <a:lnTo>
                    <a:pt x="3095" y="1380"/>
                  </a:lnTo>
                  <a:lnTo>
                    <a:pt x="3095" y="1380"/>
                  </a:lnTo>
                  <a:lnTo>
                    <a:pt x="3096" y="1380"/>
                  </a:lnTo>
                  <a:lnTo>
                    <a:pt x="3097" y="1380"/>
                  </a:lnTo>
                  <a:lnTo>
                    <a:pt x="3099" y="1380"/>
                  </a:lnTo>
                  <a:lnTo>
                    <a:pt x="3099" y="1380"/>
                  </a:lnTo>
                  <a:lnTo>
                    <a:pt x="3100" y="1380"/>
                  </a:lnTo>
                  <a:lnTo>
                    <a:pt x="3101" y="1380"/>
                  </a:lnTo>
                  <a:lnTo>
                    <a:pt x="3102" y="1380"/>
                  </a:lnTo>
                  <a:lnTo>
                    <a:pt x="3102" y="1380"/>
                  </a:lnTo>
                  <a:lnTo>
                    <a:pt x="3104" y="1380"/>
                  </a:lnTo>
                  <a:lnTo>
                    <a:pt x="3105" y="1380"/>
                  </a:lnTo>
                  <a:lnTo>
                    <a:pt x="3106" y="1380"/>
                  </a:lnTo>
                  <a:lnTo>
                    <a:pt x="3106" y="1380"/>
                  </a:lnTo>
                  <a:lnTo>
                    <a:pt x="3107" y="1380"/>
                  </a:lnTo>
                  <a:lnTo>
                    <a:pt x="3109" y="1380"/>
                  </a:lnTo>
                  <a:lnTo>
                    <a:pt x="3110" y="1380"/>
                  </a:lnTo>
                  <a:lnTo>
                    <a:pt x="3110" y="1380"/>
                  </a:lnTo>
                  <a:lnTo>
                    <a:pt x="3111" y="1380"/>
                  </a:lnTo>
                  <a:lnTo>
                    <a:pt x="3112" y="1380"/>
                  </a:lnTo>
                  <a:lnTo>
                    <a:pt x="3114" y="1380"/>
                  </a:lnTo>
                  <a:lnTo>
                    <a:pt x="3114" y="1380"/>
                  </a:lnTo>
                  <a:lnTo>
                    <a:pt x="3115" y="1380"/>
                  </a:lnTo>
                  <a:lnTo>
                    <a:pt x="3116" y="1379"/>
                  </a:lnTo>
                  <a:lnTo>
                    <a:pt x="3117" y="1379"/>
                  </a:lnTo>
                  <a:lnTo>
                    <a:pt x="3117" y="1378"/>
                  </a:lnTo>
                  <a:lnTo>
                    <a:pt x="3119" y="1378"/>
                  </a:lnTo>
                  <a:lnTo>
                    <a:pt x="3120" y="1378"/>
                  </a:lnTo>
                  <a:lnTo>
                    <a:pt x="3121" y="1378"/>
                  </a:lnTo>
                  <a:lnTo>
                    <a:pt x="3121" y="1378"/>
                  </a:lnTo>
                  <a:lnTo>
                    <a:pt x="3122" y="1379"/>
                  </a:lnTo>
                  <a:lnTo>
                    <a:pt x="3124" y="1379"/>
                  </a:lnTo>
                  <a:lnTo>
                    <a:pt x="3125" y="1379"/>
                  </a:lnTo>
                  <a:lnTo>
                    <a:pt x="3125" y="1379"/>
                  </a:lnTo>
                  <a:lnTo>
                    <a:pt x="3126" y="1379"/>
                  </a:lnTo>
                  <a:lnTo>
                    <a:pt x="3127" y="1380"/>
                  </a:lnTo>
                  <a:lnTo>
                    <a:pt x="3128" y="1380"/>
                  </a:lnTo>
                  <a:lnTo>
                    <a:pt x="3128" y="1380"/>
                  </a:lnTo>
                  <a:lnTo>
                    <a:pt x="3130" y="1380"/>
                  </a:lnTo>
                  <a:lnTo>
                    <a:pt x="3131" y="1380"/>
                  </a:lnTo>
                  <a:lnTo>
                    <a:pt x="3132" y="1380"/>
                  </a:lnTo>
                  <a:lnTo>
                    <a:pt x="3133" y="1380"/>
                  </a:lnTo>
                  <a:lnTo>
                    <a:pt x="3133" y="1380"/>
                  </a:lnTo>
                  <a:lnTo>
                    <a:pt x="3135" y="1380"/>
                  </a:lnTo>
                  <a:lnTo>
                    <a:pt x="3136" y="1380"/>
                  </a:lnTo>
                  <a:lnTo>
                    <a:pt x="3137" y="1380"/>
                  </a:lnTo>
                  <a:lnTo>
                    <a:pt x="3137" y="1380"/>
                  </a:lnTo>
                  <a:lnTo>
                    <a:pt x="3138" y="1380"/>
                  </a:lnTo>
                  <a:lnTo>
                    <a:pt x="3140" y="1380"/>
                  </a:lnTo>
                  <a:lnTo>
                    <a:pt x="3141" y="1380"/>
                  </a:lnTo>
                  <a:lnTo>
                    <a:pt x="3141" y="1380"/>
                  </a:lnTo>
                  <a:lnTo>
                    <a:pt x="3142" y="1380"/>
                  </a:lnTo>
                  <a:lnTo>
                    <a:pt x="3143" y="1380"/>
                  </a:lnTo>
                  <a:lnTo>
                    <a:pt x="3145" y="1380"/>
                  </a:lnTo>
                  <a:lnTo>
                    <a:pt x="3145" y="1380"/>
                  </a:lnTo>
                  <a:lnTo>
                    <a:pt x="3146" y="1380"/>
                  </a:lnTo>
                  <a:lnTo>
                    <a:pt x="3147" y="1380"/>
                  </a:lnTo>
                  <a:lnTo>
                    <a:pt x="3148" y="1380"/>
                  </a:lnTo>
                  <a:lnTo>
                    <a:pt x="3148" y="1380"/>
                  </a:lnTo>
                  <a:lnTo>
                    <a:pt x="3150" y="1380"/>
                  </a:lnTo>
                  <a:lnTo>
                    <a:pt x="3151" y="1380"/>
                  </a:lnTo>
                  <a:lnTo>
                    <a:pt x="3152" y="1380"/>
                  </a:lnTo>
                  <a:lnTo>
                    <a:pt x="3152" y="1380"/>
                  </a:lnTo>
                  <a:lnTo>
                    <a:pt x="3153" y="1380"/>
                  </a:lnTo>
                  <a:lnTo>
                    <a:pt x="3155" y="1380"/>
                  </a:lnTo>
                  <a:lnTo>
                    <a:pt x="3156" y="1380"/>
                  </a:lnTo>
                  <a:lnTo>
                    <a:pt x="3156" y="1380"/>
                  </a:lnTo>
                  <a:lnTo>
                    <a:pt x="3157" y="1380"/>
                  </a:lnTo>
                  <a:lnTo>
                    <a:pt x="3158" y="1380"/>
                  </a:lnTo>
                  <a:lnTo>
                    <a:pt x="3160" y="1380"/>
                  </a:lnTo>
                  <a:lnTo>
                    <a:pt x="3160" y="1380"/>
                  </a:lnTo>
                  <a:lnTo>
                    <a:pt x="3161" y="1380"/>
                  </a:lnTo>
                  <a:lnTo>
                    <a:pt x="3162" y="1380"/>
                  </a:lnTo>
                  <a:lnTo>
                    <a:pt x="3163" y="1380"/>
                  </a:lnTo>
                  <a:lnTo>
                    <a:pt x="3163" y="1380"/>
                  </a:lnTo>
                  <a:lnTo>
                    <a:pt x="3164" y="1380"/>
                  </a:lnTo>
                  <a:lnTo>
                    <a:pt x="3166" y="1380"/>
                  </a:lnTo>
                  <a:lnTo>
                    <a:pt x="3167" y="1380"/>
                  </a:lnTo>
                  <a:lnTo>
                    <a:pt x="3167" y="1380"/>
                  </a:lnTo>
                  <a:lnTo>
                    <a:pt x="3168" y="1380"/>
                  </a:lnTo>
                  <a:lnTo>
                    <a:pt x="3169" y="1380"/>
                  </a:lnTo>
                  <a:lnTo>
                    <a:pt x="3171" y="1380"/>
                  </a:lnTo>
                  <a:lnTo>
                    <a:pt x="3171" y="1380"/>
                  </a:lnTo>
                  <a:lnTo>
                    <a:pt x="3172" y="1380"/>
                  </a:lnTo>
                  <a:lnTo>
                    <a:pt x="3173" y="1380"/>
                  </a:lnTo>
                  <a:lnTo>
                    <a:pt x="3174" y="1380"/>
                  </a:lnTo>
                  <a:lnTo>
                    <a:pt x="3174" y="1380"/>
                  </a:lnTo>
                  <a:lnTo>
                    <a:pt x="3176" y="1380"/>
                  </a:lnTo>
                  <a:lnTo>
                    <a:pt x="3177" y="1380"/>
                  </a:lnTo>
                  <a:lnTo>
                    <a:pt x="3178" y="1380"/>
                  </a:lnTo>
                  <a:lnTo>
                    <a:pt x="3178" y="1380"/>
                  </a:lnTo>
                  <a:lnTo>
                    <a:pt x="3179" y="1380"/>
                  </a:lnTo>
                  <a:lnTo>
                    <a:pt x="3181" y="1380"/>
                  </a:lnTo>
                  <a:lnTo>
                    <a:pt x="3182" y="1380"/>
                  </a:lnTo>
                  <a:lnTo>
                    <a:pt x="3182" y="1380"/>
                  </a:lnTo>
                  <a:lnTo>
                    <a:pt x="3183" y="1380"/>
                  </a:lnTo>
                  <a:lnTo>
                    <a:pt x="3184" y="1380"/>
                  </a:lnTo>
                  <a:lnTo>
                    <a:pt x="3186" y="1380"/>
                  </a:lnTo>
                  <a:lnTo>
                    <a:pt x="3186" y="1380"/>
                  </a:lnTo>
                  <a:lnTo>
                    <a:pt x="3187" y="1380"/>
                  </a:lnTo>
                  <a:lnTo>
                    <a:pt x="3188" y="1380"/>
                  </a:lnTo>
                  <a:lnTo>
                    <a:pt x="3189" y="1380"/>
                  </a:lnTo>
                  <a:lnTo>
                    <a:pt x="3191" y="1380"/>
                  </a:lnTo>
                  <a:lnTo>
                    <a:pt x="3191" y="1380"/>
                  </a:lnTo>
                  <a:lnTo>
                    <a:pt x="3192" y="1380"/>
                  </a:lnTo>
                  <a:lnTo>
                    <a:pt x="3193" y="1380"/>
                  </a:lnTo>
                  <a:lnTo>
                    <a:pt x="3194" y="1380"/>
                  </a:lnTo>
                  <a:lnTo>
                    <a:pt x="3194" y="1380"/>
                  </a:lnTo>
                  <a:lnTo>
                    <a:pt x="3196" y="1380"/>
                  </a:lnTo>
                  <a:lnTo>
                    <a:pt x="3197" y="1379"/>
                  </a:lnTo>
                  <a:lnTo>
                    <a:pt x="3198" y="1379"/>
                  </a:lnTo>
                  <a:lnTo>
                    <a:pt x="3198" y="1379"/>
                  </a:lnTo>
                  <a:lnTo>
                    <a:pt x="3199" y="1379"/>
                  </a:lnTo>
                  <a:lnTo>
                    <a:pt x="3200" y="1380"/>
                  </a:lnTo>
                  <a:lnTo>
                    <a:pt x="3202" y="1380"/>
                  </a:lnTo>
                  <a:lnTo>
                    <a:pt x="3202" y="1380"/>
                  </a:lnTo>
                  <a:lnTo>
                    <a:pt x="3203" y="1380"/>
                  </a:lnTo>
                  <a:lnTo>
                    <a:pt x="3204" y="1380"/>
                  </a:lnTo>
                  <a:lnTo>
                    <a:pt x="3205" y="1380"/>
                  </a:lnTo>
                  <a:lnTo>
                    <a:pt x="3205" y="1380"/>
                  </a:lnTo>
                  <a:lnTo>
                    <a:pt x="3207" y="1380"/>
                  </a:lnTo>
                  <a:lnTo>
                    <a:pt x="3208" y="1380"/>
                  </a:lnTo>
                  <a:lnTo>
                    <a:pt x="3209" y="1380"/>
                  </a:lnTo>
                  <a:lnTo>
                    <a:pt x="3209" y="1380"/>
                  </a:lnTo>
                  <a:lnTo>
                    <a:pt x="3210" y="1380"/>
                  </a:lnTo>
                  <a:lnTo>
                    <a:pt x="3212" y="1380"/>
                  </a:lnTo>
                  <a:lnTo>
                    <a:pt x="3213" y="1380"/>
                  </a:lnTo>
                  <a:lnTo>
                    <a:pt x="3213" y="1380"/>
                  </a:lnTo>
                  <a:lnTo>
                    <a:pt x="3214" y="1380"/>
                  </a:lnTo>
                  <a:lnTo>
                    <a:pt x="3215" y="1380"/>
                  </a:lnTo>
                  <a:lnTo>
                    <a:pt x="3217" y="1380"/>
                  </a:lnTo>
                  <a:lnTo>
                    <a:pt x="3217" y="1379"/>
                  </a:lnTo>
                  <a:lnTo>
                    <a:pt x="3218" y="1379"/>
                  </a:lnTo>
                  <a:lnTo>
                    <a:pt x="3219" y="1378"/>
                  </a:lnTo>
                  <a:lnTo>
                    <a:pt x="3220" y="1378"/>
                  </a:lnTo>
                  <a:lnTo>
                    <a:pt x="3220" y="1378"/>
                  </a:lnTo>
                  <a:lnTo>
                    <a:pt x="3222" y="1379"/>
                  </a:lnTo>
                  <a:lnTo>
                    <a:pt x="3223" y="1379"/>
                  </a:lnTo>
                  <a:lnTo>
                    <a:pt x="3224" y="1379"/>
                  </a:lnTo>
                  <a:lnTo>
                    <a:pt x="3224" y="1380"/>
                  </a:lnTo>
                  <a:lnTo>
                    <a:pt x="3225" y="1380"/>
                  </a:lnTo>
                  <a:lnTo>
                    <a:pt x="3227" y="1380"/>
                  </a:lnTo>
                  <a:lnTo>
                    <a:pt x="3228" y="1380"/>
                  </a:lnTo>
                  <a:lnTo>
                    <a:pt x="3228" y="1380"/>
                  </a:lnTo>
                  <a:lnTo>
                    <a:pt x="3229" y="1380"/>
                  </a:lnTo>
                  <a:lnTo>
                    <a:pt x="3230" y="1380"/>
                  </a:lnTo>
                  <a:lnTo>
                    <a:pt x="3232" y="1380"/>
                  </a:lnTo>
                  <a:lnTo>
                    <a:pt x="3232" y="1380"/>
                  </a:lnTo>
                  <a:lnTo>
                    <a:pt x="3233" y="1380"/>
                  </a:lnTo>
                  <a:lnTo>
                    <a:pt x="3234" y="1380"/>
                  </a:lnTo>
                  <a:lnTo>
                    <a:pt x="3235" y="1380"/>
                  </a:lnTo>
                  <a:lnTo>
                    <a:pt x="3235" y="1380"/>
                  </a:lnTo>
                  <a:lnTo>
                    <a:pt x="3236" y="1380"/>
                  </a:lnTo>
                  <a:lnTo>
                    <a:pt x="3238" y="1380"/>
                  </a:lnTo>
                  <a:lnTo>
                    <a:pt x="3239" y="1380"/>
                  </a:lnTo>
                  <a:lnTo>
                    <a:pt x="3239" y="1380"/>
                  </a:lnTo>
                  <a:lnTo>
                    <a:pt x="3240" y="1380"/>
                  </a:lnTo>
                  <a:lnTo>
                    <a:pt x="3241" y="1380"/>
                  </a:lnTo>
                  <a:lnTo>
                    <a:pt x="3243" y="1380"/>
                  </a:lnTo>
                  <a:lnTo>
                    <a:pt x="3244" y="1380"/>
                  </a:lnTo>
                  <a:lnTo>
                    <a:pt x="3244" y="1380"/>
                  </a:lnTo>
                  <a:lnTo>
                    <a:pt x="3245" y="1380"/>
                  </a:lnTo>
                  <a:lnTo>
                    <a:pt x="3246" y="1380"/>
                  </a:lnTo>
                  <a:lnTo>
                    <a:pt x="3248" y="1380"/>
                  </a:lnTo>
                  <a:lnTo>
                    <a:pt x="3248" y="1380"/>
                  </a:lnTo>
                  <a:lnTo>
                    <a:pt x="3249" y="1380"/>
                  </a:lnTo>
                  <a:lnTo>
                    <a:pt x="3250" y="1380"/>
                  </a:lnTo>
                  <a:lnTo>
                    <a:pt x="3251" y="1380"/>
                  </a:lnTo>
                  <a:lnTo>
                    <a:pt x="3251" y="1380"/>
                  </a:lnTo>
                  <a:lnTo>
                    <a:pt x="3253" y="1380"/>
                  </a:lnTo>
                  <a:lnTo>
                    <a:pt x="3254" y="1380"/>
                  </a:lnTo>
                  <a:lnTo>
                    <a:pt x="3255" y="1380"/>
                  </a:lnTo>
                  <a:lnTo>
                    <a:pt x="3255" y="1380"/>
                  </a:lnTo>
                  <a:lnTo>
                    <a:pt x="3256" y="1380"/>
                  </a:lnTo>
                  <a:lnTo>
                    <a:pt x="3258" y="1380"/>
                  </a:lnTo>
                  <a:lnTo>
                    <a:pt x="3259" y="1380"/>
                  </a:lnTo>
                  <a:lnTo>
                    <a:pt x="3259" y="1380"/>
                  </a:lnTo>
                  <a:lnTo>
                    <a:pt x="3260" y="1380"/>
                  </a:lnTo>
                  <a:lnTo>
                    <a:pt x="3261" y="1379"/>
                  </a:lnTo>
                  <a:lnTo>
                    <a:pt x="3263" y="1379"/>
                  </a:lnTo>
                  <a:lnTo>
                    <a:pt x="3263" y="1380"/>
                  </a:lnTo>
                  <a:lnTo>
                    <a:pt x="3264" y="1380"/>
                  </a:lnTo>
                  <a:lnTo>
                    <a:pt x="3265" y="1380"/>
                  </a:lnTo>
                  <a:lnTo>
                    <a:pt x="3266" y="1380"/>
                  </a:lnTo>
                  <a:lnTo>
                    <a:pt x="3266" y="1380"/>
                  </a:lnTo>
                  <a:lnTo>
                    <a:pt x="3268" y="1380"/>
                  </a:lnTo>
                  <a:lnTo>
                    <a:pt x="3269" y="1380"/>
                  </a:lnTo>
                  <a:lnTo>
                    <a:pt x="3270" y="1380"/>
                  </a:lnTo>
                  <a:lnTo>
                    <a:pt x="3270" y="1380"/>
                  </a:lnTo>
                  <a:lnTo>
                    <a:pt x="3271" y="1380"/>
                  </a:lnTo>
                  <a:lnTo>
                    <a:pt x="3272" y="1380"/>
                  </a:lnTo>
                  <a:lnTo>
                    <a:pt x="3274" y="1380"/>
                  </a:lnTo>
                  <a:lnTo>
                    <a:pt x="3274" y="1380"/>
                  </a:lnTo>
                  <a:lnTo>
                    <a:pt x="3275" y="1380"/>
                  </a:lnTo>
                  <a:lnTo>
                    <a:pt x="3276" y="1380"/>
                  </a:lnTo>
                  <a:lnTo>
                    <a:pt x="3277" y="1380"/>
                  </a:lnTo>
                  <a:lnTo>
                    <a:pt x="3277" y="1380"/>
                  </a:lnTo>
                  <a:lnTo>
                    <a:pt x="3279" y="1380"/>
                  </a:lnTo>
                  <a:lnTo>
                    <a:pt x="3280" y="1380"/>
                  </a:lnTo>
                  <a:lnTo>
                    <a:pt x="3281" y="1380"/>
                  </a:lnTo>
                  <a:lnTo>
                    <a:pt x="3281" y="1380"/>
                  </a:lnTo>
                  <a:lnTo>
                    <a:pt x="3282" y="1380"/>
                  </a:lnTo>
                  <a:lnTo>
                    <a:pt x="3284" y="1379"/>
                  </a:lnTo>
                  <a:lnTo>
                    <a:pt x="3285" y="1378"/>
                  </a:lnTo>
                  <a:lnTo>
                    <a:pt x="3285" y="1376"/>
                  </a:lnTo>
                  <a:lnTo>
                    <a:pt x="3286" y="1374"/>
                  </a:lnTo>
                  <a:lnTo>
                    <a:pt x="3287" y="1373"/>
                  </a:lnTo>
                  <a:lnTo>
                    <a:pt x="3289" y="1373"/>
                  </a:lnTo>
                  <a:lnTo>
                    <a:pt x="3289" y="1373"/>
                  </a:lnTo>
                  <a:lnTo>
                    <a:pt x="3290" y="1374"/>
                  </a:lnTo>
                  <a:lnTo>
                    <a:pt x="3291" y="1375"/>
                  </a:lnTo>
                  <a:lnTo>
                    <a:pt x="3292" y="1376"/>
                  </a:lnTo>
                  <a:lnTo>
                    <a:pt x="3292" y="1378"/>
                  </a:lnTo>
                  <a:lnTo>
                    <a:pt x="3294" y="1379"/>
                  </a:lnTo>
                  <a:lnTo>
                    <a:pt x="3295" y="1380"/>
                  </a:lnTo>
                  <a:lnTo>
                    <a:pt x="3296" y="1380"/>
                  </a:lnTo>
                  <a:lnTo>
                    <a:pt x="3296" y="1381"/>
                  </a:lnTo>
                  <a:lnTo>
                    <a:pt x="3297" y="1381"/>
                  </a:lnTo>
                  <a:lnTo>
                    <a:pt x="3299" y="1381"/>
                  </a:lnTo>
                  <a:lnTo>
                    <a:pt x="3300" y="1381"/>
                  </a:lnTo>
                  <a:lnTo>
                    <a:pt x="3301" y="1381"/>
                  </a:lnTo>
                  <a:lnTo>
                    <a:pt x="3301" y="1381"/>
                  </a:lnTo>
                  <a:lnTo>
                    <a:pt x="3302" y="1381"/>
                  </a:lnTo>
                  <a:lnTo>
                    <a:pt x="3304" y="1381"/>
                  </a:lnTo>
                  <a:lnTo>
                    <a:pt x="3305" y="1381"/>
                  </a:lnTo>
                  <a:lnTo>
                    <a:pt x="3305" y="1381"/>
                  </a:lnTo>
                  <a:lnTo>
                    <a:pt x="3306" y="1380"/>
                  </a:lnTo>
                  <a:lnTo>
                    <a:pt x="3307" y="1380"/>
                  </a:lnTo>
                  <a:lnTo>
                    <a:pt x="3308" y="1380"/>
                  </a:lnTo>
                  <a:lnTo>
                    <a:pt x="3308" y="1380"/>
                  </a:lnTo>
                  <a:lnTo>
                    <a:pt x="3310" y="1380"/>
                  </a:lnTo>
                  <a:lnTo>
                    <a:pt x="3311" y="1380"/>
                  </a:lnTo>
                  <a:lnTo>
                    <a:pt x="3312" y="1380"/>
                  </a:lnTo>
                  <a:lnTo>
                    <a:pt x="3312" y="1380"/>
                  </a:lnTo>
                  <a:lnTo>
                    <a:pt x="3313" y="1380"/>
                  </a:lnTo>
                  <a:lnTo>
                    <a:pt x="3315" y="1380"/>
                  </a:lnTo>
                  <a:lnTo>
                    <a:pt x="3316" y="1380"/>
                  </a:lnTo>
                  <a:lnTo>
                    <a:pt x="3316" y="1380"/>
                  </a:lnTo>
                  <a:lnTo>
                    <a:pt x="3317" y="1380"/>
                  </a:lnTo>
                  <a:lnTo>
                    <a:pt x="3318" y="1379"/>
                  </a:lnTo>
                  <a:lnTo>
                    <a:pt x="3320" y="1379"/>
                  </a:lnTo>
                  <a:lnTo>
                    <a:pt x="3320" y="1379"/>
                  </a:lnTo>
                  <a:lnTo>
                    <a:pt x="3321" y="1379"/>
                  </a:lnTo>
                  <a:lnTo>
                    <a:pt x="3322" y="1379"/>
                  </a:lnTo>
                  <a:lnTo>
                    <a:pt x="3323" y="1379"/>
                  </a:lnTo>
                  <a:lnTo>
                    <a:pt x="3323" y="1379"/>
                  </a:lnTo>
                  <a:lnTo>
                    <a:pt x="3325" y="1379"/>
                  </a:lnTo>
                  <a:lnTo>
                    <a:pt x="3326" y="1380"/>
                  </a:lnTo>
                  <a:lnTo>
                    <a:pt x="3327" y="1380"/>
                  </a:lnTo>
                  <a:lnTo>
                    <a:pt x="3327" y="1380"/>
                  </a:lnTo>
                  <a:lnTo>
                    <a:pt x="3328" y="1380"/>
                  </a:lnTo>
                  <a:lnTo>
                    <a:pt x="3330" y="1380"/>
                  </a:lnTo>
                  <a:lnTo>
                    <a:pt x="3331" y="1380"/>
                  </a:lnTo>
                  <a:lnTo>
                    <a:pt x="3331" y="1380"/>
                  </a:lnTo>
                  <a:lnTo>
                    <a:pt x="3332" y="1380"/>
                  </a:lnTo>
                  <a:lnTo>
                    <a:pt x="3333" y="1380"/>
                  </a:lnTo>
                  <a:lnTo>
                    <a:pt x="3335" y="1380"/>
                  </a:lnTo>
                  <a:lnTo>
                    <a:pt x="3335" y="1380"/>
                  </a:lnTo>
                  <a:lnTo>
                    <a:pt x="3336" y="1380"/>
                  </a:lnTo>
                  <a:lnTo>
                    <a:pt x="3337" y="1380"/>
                  </a:lnTo>
                  <a:lnTo>
                    <a:pt x="3338" y="1380"/>
                  </a:lnTo>
                  <a:lnTo>
                    <a:pt x="3338" y="1380"/>
                  </a:lnTo>
                  <a:lnTo>
                    <a:pt x="3340" y="1380"/>
                  </a:lnTo>
                  <a:lnTo>
                    <a:pt x="3341" y="1379"/>
                  </a:lnTo>
                  <a:lnTo>
                    <a:pt x="3342" y="1378"/>
                  </a:lnTo>
                  <a:lnTo>
                    <a:pt x="3342" y="1375"/>
                  </a:lnTo>
                  <a:lnTo>
                    <a:pt x="3343" y="1374"/>
                  </a:lnTo>
                  <a:lnTo>
                    <a:pt x="3344" y="1373"/>
                  </a:lnTo>
                  <a:lnTo>
                    <a:pt x="3346" y="1373"/>
                  </a:lnTo>
                  <a:lnTo>
                    <a:pt x="3346" y="1373"/>
                  </a:lnTo>
                  <a:lnTo>
                    <a:pt x="3347" y="1374"/>
                  </a:lnTo>
                  <a:lnTo>
                    <a:pt x="3348" y="1376"/>
                  </a:lnTo>
                  <a:lnTo>
                    <a:pt x="3349" y="1378"/>
                  </a:lnTo>
                  <a:lnTo>
                    <a:pt x="3349" y="1378"/>
                  </a:lnTo>
                  <a:lnTo>
                    <a:pt x="3351" y="1379"/>
                  </a:lnTo>
                  <a:lnTo>
                    <a:pt x="3352" y="1379"/>
                  </a:lnTo>
                  <a:lnTo>
                    <a:pt x="3353" y="1380"/>
                  </a:lnTo>
                  <a:lnTo>
                    <a:pt x="3353" y="1380"/>
                  </a:lnTo>
                  <a:lnTo>
                    <a:pt x="3354" y="1380"/>
                  </a:lnTo>
                  <a:lnTo>
                    <a:pt x="3356" y="1380"/>
                  </a:lnTo>
                  <a:lnTo>
                    <a:pt x="3357" y="1380"/>
                  </a:lnTo>
                  <a:lnTo>
                    <a:pt x="3358" y="1380"/>
                  </a:lnTo>
                  <a:lnTo>
                    <a:pt x="3358" y="1380"/>
                  </a:lnTo>
                  <a:lnTo>
                    <a:pt x="3359" y="1380"/>
                  </a:lnTo>
                  <a:lnTo>
                    <a:pt x="3361" y="1380"/>
                  </a:lnTo>
                  <a:lnTo>
                    <a:pt x="3362" y="1380"/>
                  </a:lnTo>
                  <a:lnTo>
                    <a:pt x="3362" y="1380"/>
                  </a:lnTo>
                  <a:lnTo>
                    <a:pt x="3363" y="1380"/>
                  </a:lnTo>
                  <a:lnTo>
                    <a:pt x="3364" y="1380"/>
                  </a:lnTo>
                  <a:lnTo>
                    <a:pt x="3366" y="1380"/>
                  </a:lnTo>
                  <a:lnTo>
                    <a:pt x="3366" y="1380"/>
                  </a:lnTo>
                  <a:lnTo>
                    <a:pt x="3367" y="1380"/>
                  </a:lnTo>
                  <a:lnTo>
                    <a:pt x="3368" y="1380"/>
                  </a:lnTo>
                  <a:lnTo>
                    <a:pt x="3369" y="1380"/>
                  </a:lnTo>
                  <a:lnTo>
                    <a:pt x="3369" y="1380"/>
                  </a:lnTo>
                  <a:lnTo>
                    <a:pt x="3371" y="1380"/>
                  </a:lnTo>
                  <a:lnTo>
                    <a:pt x="3372" y="1380"/>
                  </a:lnTo>
                  <a:lnTo>
                    <a:pt x="3373" y="1380"/>
                  </a:lnTo>
                  <a:lnTo>
                    <a:pt x="3373" y="1380"/>
                  </a:lnTo>
                  <a:lnTo>
                    <a:pt x="3374" y="1380"/>
                  </a:lnTo>
                  <a:lnTo>
                    <a:pt x="3376" y="1380"/>
                  </a:lnTo>
                  <a:lnTo>
                    <a:pt x="3377" y="1380"/>
                  </a:lnTo>
                  <a:lnTo>
                    <a:pt x="3377" y="1380"/>
                  </a:lnTo>
                  <a:lnTo>
                    <a:pt x="3378" y="1380"/>
                  </a:lnTo>
                  <a:lnTo>
                    <a:pt x="3379" y="1380"/>
                  </a:lnTo>
                  <a:lnTo>
                    <a:pt x="3380" y="1380"/>
                  </a:lnTo>
                  <a:lnTo>
                    <a:pt x="3380" y="1380"/>
                  </a:lnTo>
                  <a:lnTo>
                    <a:pt x="3382" y="1380"/>
                  </a:lnTo>
                  <a:lnTo>
                    <a:pt x="3383" y="1380"/>
                  </a:lnTo>
                  <a:lnTo>
                    <a:pt x="3384" y="1380"/>
                  </a:lnTo>
                  <a:lnTo>
                    <a:pt x="3384" y="1380"/>
                  </a:lnTo>
                  <a:lnTo>
                    <a:pt x="3385" y="1380"/>
                  </a:lnTo>
                  <a:lnTo>
                    <a:pt x="3387" y="1380"/>
                  </a:lnTo>
                  <a:lnTo>
                    <a:pt x="3388" y="1380"/>
                  </a:lnTo>
                  <a:lnTo>
                    <a:pt x="3388" y="1380"/>
                  </a:lnTo>
                  <a:lnTo>
                    <a:pt x="3389" y="1380"/>
                  </a:lnTo>
                  <a:lnTo>
                    <a:pt x="3390" y="1380"/>
                  </a:lnTo>
                  <a:lnTo>
                    <a:pt x="3392" y="1380"/>
                  </a:lnTo>
                  <a:lnTo>
                    <a:pt x="3392" y="1380"/>
                  </a:lnTo>
                  <a:lnTo>
                    <a:pt x="3393" y="1380"/>
                  </a:lnTo>
                  <a:lnTo>
                    <a:pt x="3394" y="1380"/>
                  </a:lnTo>
                  <a:lnTo>
                    <a:pt x="3395" y="1380"/>
                  </a:lnTo>
                  <a:lnTo>
                    <a:pt x="3395" y="1380"/>
                  </a:lnTo>
                  <a:lnTo>
                    <a:pt x="3397" y="1380"/>
                  </a:lnTo>
                  <a:lnTo>
                    <a:pt x="3398" y="1380"/>
                  </a:lnTo>
                  <a:lnTo>
                    <a:pt x="3399" y="1380"/>
                  </a:lnTo>
                  <a:lnTo>
                    <a:pt x="3399" y="1380"/>
                  </a:lnTo>
                  <a:lnTo>
                    <a:pt x="3400" y="1380"/>
                  </a:lnTo>
                  <a:lnTo>
                    <a:pt x="3402" y="1380"/>
                  </a:lnTo>
                  <a:lnTo>
                    <a:pt x="3403" y="1380"/>
                  </a:lnTo>
                  <a:lnTo>
                    <a:pt x="3403" y="1380"/>
                  </a:lnTo>
                  <a:lnTo>
                    <a:pt x="3404" y="1380"/>
                  </a:lnTo>
                  <a:lnTo>
                    <a:pt x="3405" y="1380"/>
                  </a:lnTo>
                  <a:lnTo>
                    <a:pt x="3407" y="1380"/>
                  </a:lnTo>
                  <a:lnTo>
                    <a:pt x="3407" y="1380"/>
                  </a:lnTo>
                  <a:lnTo>
                    <a:pt x="3408" y="1380"/>
                  </a:lnTo>
                  <a:lnTo>
                    <a:pt x="3409" y="1380"/>
                  </a:lnTo>
                  <a:lnTo>
                    <a:pt x="3410" y="1380"/>
                  </a:lnTo>
                  <a:lnTo>
                    <a:pt x="3411" y="1380"/>
                  </a:lnTo>
                  <a:lnTo>
                    <a:pt x="3411" y="1380"/>
                  </a:lnTo>
                  <a:lnTo>
                    <a:pt x="3413" y="1380"/>
                  </a:lnTo>
                  <a:lnTo>
                    <a:pt x="3414" y="1380"/>
                  </a:lnTo>
                  <a:lnTo>
                    <a:pt x="3415" y="1380"/>
                  </a:lnTo>
                  <a:lnTo>
                    <a:pt x="3415" y="1380"/>
                  </a:lnTo>
                  <a:lnTo>
                    <a:pt x="3416" y="1380"/>
                  </a:lnTo>
                  <a:lnTo>
                    <a:pt x="3418" y="1380"/>
                  </a:lnTo>
                  <a:lnTo>
                    <a:pt x="3419" y="1380"/>
                  </a:lnTo>
                  <a:lnTo>
                    <a:pt x="3419" y="1380"/>
                  </a:lnTo>
                  <a:lnTo>
                    <a:pt x="3420" y="1380"/>
                  </a:lnTo>
                  <a:lnTo>
                    <a:pt x="3421" y="1380"/>
                  </a:lnTo>
                  <a:lnTo>
                    <a:pt x="3423" y="1380"/>
                  </a:lnTo>
                  <a:lnTo>
                    <a:pt x="3423" y="1380"/>
                  </a:lnTo>
                  <a:lnTo>
                    <a:pt x="3424" y="1380"/>
                  </a:lnTo>
                  <a:lnTo>
                    <a:pt x="3425" y="1380"/>
                  </a:lnTo>
                  <a:lnTo>
                    <a:pt x="3426" y="1380"/>
                  </a:lnTo>
                  <a:lnTo>
                    <a:pt x="3426" y="1380"/>
                  </a:lnTo>
                  <a:lnTo>
                    <a:pt x="3428" y="1380"/>
                  </a:lnTo>
                  <a:lnTo>
                    <a:pt x="3429" y="1380"/>
                  </a:lnTo>
                  <a:lnTo>
                    <a:pt x="3430" y="1380"/>
                  </a:lnTo>
                  <a:lnTo>
                    <a:pt x="3430" y="1380"/>
                  </a:lnTo>
                  <a:lnTo>
                    <a:pt x="3431" y="1380"/>
                  </a:lnTo>
                  <a:lnTo>
                    <a:pt x="3433" y="1380"/>
                  </a:lnTo>
                  <a:lnTo>
                    <a:pt x="3434" y="1380"/>
                  </a:lnTo>
                  <a:lnTo>
                    <a:pt x="3434" y="1380"/>
                  </a:lnTo>
                  <a:lnTo>
                    <a:pt x="3435" y="1380"/>
                  </a:lnTo>
                  <a:lnTo>
                    <a:pt x="3436" y="1380"/>
                  </a:lnTo>
                  <a:lnTo>
                    <a:pt x="3438" y="1380"/>
                  </a:lnTo>
                  <a:lnTo>
                    <a:pt x="3438" y="1380"/>
                  </a:lnTo>
                  <a:lnTo>
                    <a:pt x="3439" y="1380"/>
                  </a:lnTo>
                  <a:lnTo>
                    <a:pt x="3440" y="1380"/>
                  </a:lnTo>
                  <a:lnTo>
                    <a:pt x="3441" y="1380"/>
                  </a:lnTo>
                  <a:lnTo>
                    <a:pt x="3441" y="1380"/>
                  </a:lnTo>
                  <a:lnTo>
                    <a:pt x="3443" y="1380"/>
                  </a:lnTo>
                  <a:lnTo>
                    <a:pt x="3444" y="1380"/>
                  </a:lnTo>
                  <a:lnTo>
                    <a:pt x="3445" y="1380"/>
                  </a:lnTo>
                  <a:lnTo>
                    <a:pt x="3445" y="1380"/>
                  </a:lnTo>
                  <a:lnTo>
                    <a:pt x="3446" y="1380"/>
                  </a:lnTo>
                  <a:lnTo>
                    <a:pt x="3447" y="1380"/>
                  </a:lnTo>
                  <a:lnTo>
                    <a:pt x="3449" y="1380"/>
                  </a:lnTo>
                  <a:lnTo>
                    <a:pt x="3449" y="1380"/>
                  </a:lnTo>
                  <a:lnTo>
                    <a:pt x="3450" y="1380"/>
                  </a:lnTo>
                  <a:lnTo>
                    <a:pt x="3451" y="1380"/>
                  </a:lnTo>
                  <a:lnTo>
                    <a:pt x="3452" y="1380"/>
                  </a:lnTo>
                  <a:lnTo>
                    <a:pt x="3452" y="1380"/>
                  </a:lnTo>
                  <a:lnTo>
                    <a:pt x="3454" y="1380"/>
                  </a:lnTo>
                  <a:lnTo>
                    <a:pt x="3455" y="1380"/>
                  </a:lnTo>
                  <a:lnTo>
                    <a:pt x="3456" y="1380"/>
                  </a:lnTo>
                  <a:lnTo>
                    <a:pt x="3456" y="1380"/>
                  </a:lnTo>
                  <a:lnTo>
                    <a:pt x="3457" y="1380"/>
                  </a:lnTo>
                  <a:lnTo>
                    <a:pt x="3459" y="1380"/>
                  </a:lnTo>
                  <a:lnTo>
                    <a:pt x="3460" y="1380"/>
                  </a:lnTo>
                  <a:lnTo>
                    <a:pt x="3460" y="1380"/>
                  </a:lnTo>
                  <a:lnTo>
                    <a:pt x="3461" y="1380"/>
                  </a:lnTo>
                  <a:lnTo>
                    <a:pt x="3462" y="1380"/>
                  </a:lnTo>
                  <a:lnTo>
                    <a:pt x="3464" y="1380"/>
                  </a:lnTo>
                  <a:lnTo>
                    <a:pt x="3464" y="1379"/>
                  </a:lnTo>
                  <a:lnTo>
                    <a:pt x="3465" y="1379"/>
                  </a:lnTo>
                  <a:lnTo>
                    <a:pt x="3466" y="1379"/>
                  </a:lnTo>
                  <a:lnTo>
                    <a:pt x="3467" y="1379"/>
                  </a:lnTo>
                  <a:lnTo>
                    <a:pt x="3469" y="1379"/>
                  </a:lnTo>
                  <a:lnTo>
                    <a:pt x="3469" y="1379"/>
                  </a:lnTo>
                  <a:lnTo>
                    <a:pt x="3470" y="1379"/>
                  </a:lnTo>
                  <a:lnTo>
                    <a:pt x="3471" y="1379"/>
                  </a:lnTo>
                  <a:lnTo>
                    <a:pt x="3472" y="1379"/>
                  </a:lnTo>
                  <a:lnTo>
                    <a:pt x="3472" y="1379"/>
                  </a:lnTo>
                  <a:lnTo>
                    <a:pt x="3474" y="1379"/>
                  </a:lnTo>
                  <a:lnTo>
                    <a:pt x="3475" y="1380"/>
                  </a:lnTo>
                  <a:lnTo>
                    <a:pt x="3476" y="1380"/>
                  </a:lnTo>
                  <a:lnTo>
                    <a:pt x="3476" y="1380"/>
                  </a:lnTo>
                  <a:lnTo>
                    <a:pt x="3477" y="1380"/>
                  </a:lnTo>
                  <a:lnTo>
                    <a:pt x="3479" y="1380"/>
                  </a:lnTo>
                  <a:lnTo>
                    <a:pt x="3480" y="1380"/>
                  </a:lnTo>
                  <a:lnTo>
                    <a:pt x="3480" y="1380"/>
                  </a:lnTo>
                  <a:lnTo>
                    <a:pt x="3481" y="1379"/>
                  </a:lnTo>
                  <a:lnTo>
                    <a:pt x="3482" y="1379"/>
                  </a:lnTo>
                  <a:lnTo>
                    <a:pt x="3483" y="1379"/>
                  </a:lnTo>
                  <a:lnTo>
                    <a:pt x="3483" y="1379"/>
                  </a:lnTo>
                  <a:lnTo>
                    <a:pt x="3485" y="1379"/>
                  </a:lnTo>
                  <a:lnTo>
                    <a:pt x="3486" y="1379"/>
                  </a:lnTo>
                  <a:lnTo>
                    <a:pt x="3487" y="1380"/>
                  </a:lnTo>
                  <a:lnTo>
                    <a:pt x="3487" y="1380"/>
                  </a:lnTo>
                  <a:lnTo>
                    <a:pt x="3488" y="1380"/>
                  </a:lnTo>
                  <a:lnTo>
                    <a:pt x="3490" y="1380"/>
                  </a:lnTo>
                  <a:lnTo>
                    <a:pt x="3491" y="1380"/>
                  </a:lnTo>
                  <a:lnTo>
                    <a:pt x="3491" y="1380"/>
                  </a:lnTo>
                  <a:lnTo>
                    <a:pt x="3492" y="1380"/>
                  </a:lnTo>
                  <a:lnTo>
                    <a:pt x="3493" y="1380"/>
                  </a:lnTo>
                  <a:lnTo>
                    <a:pt x="3495" y="1380"/>
                  </a:lnTo>
                  <a:lnTo>
                    <a:pt x="3495" y="1380"/>
                  </a:lnTo>
                  <a:lnTo>
                    <a:pt x="3496" y="1380"/>
                  </a:lnTo>
                  <a:lnTo>
                    <a:pt x="3497" y="1380"/>
                  </a:lnTo>
                  <a:lnTo>
                    <a:pt x="3498" y="1380"/>
                  </a:lnTo>
                  <a:lnTo>
                    <a:pt x="3498" y="1380"/>
                  </a:lnTo>
                  <a:lnTo>
                    <a:pt x="3500" y="1380"/>
                  </a:lnTo>
                  <a:lnTo>
                    <a:pt x="3501" y="1380"/>
                  </a:lnTo>
                  <a:lnTo>
                    <a:pt x="3502" y="1380"/>
                  </a:lnTo>
                  <a:lnTo>
                    <a:pt x="3502" y="1380"/>
                  </a:lnTo>
                  <a:lnTo>
                    <a:pt x="3503" y="1380"/>
                  </a:lnTo>
                  <a:lnTo>
                    <a:pt x="3505" y="1380"/>
                  </a:lnTo>
                  <a:lnTo>
                    <a:pt x="3506" y="1380"/>
                  </a:lnTo>
                  <a:lnTo>
                    <a:pt x="3506" y="1380"/>
                  </a:lnTo>
                  <a:lnTo>
                    <a:pt x="3507" y="1380"/>
                  </a:lnTo>
                  <a:lnTo>
                    <a:pt x="3508" y="1380"/>
                  </a:lnTo>
                  <a:lnTo>
                    <a:pt x="3510" y="1380"/>
                  </a:lnTo>
                  <a:lnTo>
                    <a:pt x="3510" y="1380"/>
                  </a:lnTo>
                  <a:lnTo>
                    <a:pt x="3511" y="1380"/>
                  </a:lnTo>
                  <a:lnTo>
                    <a:pt x="3512" y="1379"/>
                  </a:lnTo>
                  <a:lnTo>
                    <a:pt x="3513" y="1380"/>
                  </a:lnTo>
                  <a:lnTo>
                    <a:pt x="3513" y="1380"/>
                  </a:lnTo>
                  <a:lnTo>
                    <a:pt x="3515" y="1380"/>
                  </a:lnTo>
                  <a:lnTo>
                    <a:pt x="3516" y="1380"/>
                  </a:lnTo>
                  <a:lnTo>
                    <a:pt x="3517" y="1380"/>
                  </a:lnTo>
                  <a:lnTo>
                    <a:pt x="3517" y="1380"/>
                  </a:lnTo>
                  <a:lnTo>
                    <a:pt x="3518" y="1380"/>
                  </a:lnTo>
                  <a:lnTo>
                    <a:pt x="3519" y="1380"/>
                  </a:lnTo>
                  <a:lnTo>
                    <a:pt x="3521" y="1380"/>
                  </a:lnTo>
                  <a:lnTo>
                    <a:pt x="3521" y="1380"/>
                  </a:lnTo>
                  <a:lnTo>
                    <a:pt x="3522" y="1380"/>
                  </a:lnTo>
                  <a:lnTo>
                    <a:pt x="3523" y="1380"/>
                  </a:lnTo>
                  <a:lnTo>
                    <a:pt x="3524" y="1380"/>
                  </a:lnTo>
                  <a:lnTo>
                    <a:pt x="3526" y="1379"/>
                  </a:lnTo>
                  <a:lnTo>
                    <a:pt x="3526" y="1379"/>
                  </a:lnTo>
                  <a:lnTo>
                    <a:pt x="3527" y="1379"/>
                  </a:lnTo>
                  <a:lnTo>
                    <a:pt x="3528" y="1379"/>
                  </a:lnTo>
                  <a:lnTo>
                    <a:pt x="3529" y="1379"/>
                  </a:lnTo>
                  <a:lnTo>
                    <a:pt x="3529" y="1379"/>
                  </a:lnTo>
                  <a:lnTo>
                    <a:pt x="3531" y="1379"/>
                  </a:lnTo>
                  <a:lnTo>
                    <a:pt x="3532" y="1379"/>
                  </a:lnTo>
                  <a:lnTo>
                    <a:pt x="3533" y="1379"/>
                  </a:lnTo>
                  <a:lnTo>
                    <a:pt x="3533" y="1379"/>
                  </a:lnTo>
                  <a:lnTo>
                    <a:pt x="3534" y="1378"/>
                  </a:lnTo>
                  <a:lnTo>
                    <a:pt x="3536" y="1378"/>
                  </a:lnTo>
                  <a:lnTo>
                    <a:pt x="3537" y="1378"/>
                  </a:lnTo>
                  <a:lnTo>
                    <a:pt x="3537" y="1378"/>
                  </a:lnTo>
                  <a:lnTo>
                    <a:pt x="3538" y="1378"/>
                  </a:lnTo>
                  <a:lnTo>
                    <a:pt x="3539" y="1378"/>
                  </a:lnTo>
                  <a:lnTo>
                    <a:pt x="3541" y="1378"/>
                  </a:lnTo>
                  <a:lnTo>
                    <a:pt x="3541" y="1378"/>
                  </a:lnTo>
                  <a:lnTo>
                    <a:pt x="3542" y="1378"/>
                  </a:lnTo>
                  <a:lnTo>
                    <a:pt x="3543" y="1378"/>
                  </a:lnTo>
                  <a:lnTo>
                    <a:pt x="3544" y="1379"/>
                  </a:lnTo>
                  <a:lnTo>
                    <a:pt x="3544" y="1379"/>
                  </a:lnTo>
                  <a:lnTo>
                    <a:pt x="3546" y="1379"/>
                  </a:lnTo>
                  <a:lnTo>
                    <a:pt x="3547" y="1379"/>
                  </a:lnTo>
                  <a:lnTo>
                    <a:pt x="3548" y="1379"/>
                  </a:lnTo>
                  <a:lnTo>
                    <a:pt x="3548" y="1379"/>
                  </a:lnTo>
                  <a:lnTo>
                    <a:pt x="3549" y="1379"/>
                  </a:lnTo>
                  <a:lnTo>
                    <a:pt x="3551" y="1379"/>
                  </a:lnTo>
                  <a:lnTo>
                    <a:pt x="3552" y="1379"/>
                  </a:lnTo>
                  <a:lnTo>
                    <a:pt x="3552" y="1379"/>
                  </a:lnTo>
                  <a:lnTo>
                    <a:pt x="3553" y="1379"/>
                  </a:lnTo>
                  <a:lnTo>
                    <a:pt x="3554" y="1379"/>
                  </a:lnTo>
                  <a:lnTo>
                    <a:pt x="3555" y="1379"/>
                  </a:lnTo>
                  <a:lnTo>
                    <a:pt x="3555" y="1379"/>
                  </a:lnTo>
                  <a:lnTo>
                    <a:pt x="3557" y="1379"/>
                  </a:lnTo>
                  <a:lnTo>
                    <a:pt x="3558" y="1379"/>
                  </a:lnTo>
                  <a:lnTo>
                    <a:pt x="3559" y="1379"/>
                  </a:lnTo>
                  <a:lnTo>
                    <a:pt x="3559" y="1379"/>
                  </a:lnTo>
                  <a:lnTo>
                    <a:pt x="3560" y="1379"/>
                  </a:lnTo>
                  <a:lnTo>
                    <a:pt x="3562" y="1379"/>
                  </a:lnTo>
                  <a:lnTo>
                    <a:pt x="3563" y="1379"/>
                  </a:lnTo>
                  <a:lnTo>
                    <a:pt x="3563" y="1379"/>
                  </a:lnTo>
                  <a:lnTo>
                    <a:pt x="3564" y="1379"/>
                  </a:lnTo>
                  <a:lnTo>
                    <a:pt x="3565" y="1379"/>
                  </a:lnTo>
                  <a:lnTo>
                    <a:pt x="3567" y="1379"/>
                  </a:lnTo>
                  <a:lnTo>
                    <a:pt x="3567" y="1379"/>
                  </a:lnTo>
                  <a:lnTo>
                    <a:pt x="3568" y="1379"/>
                  </a:lnTo>
                  <a:lnTo>
                    <a:pt x="3569" y="1379"/>
                  </a:lnTo>
                  <a:lnTo>
                    <a:pt x="3570" y="1379"/>
                  </a:lnTo>
                  <a:lnTo>
                    <a:pt x="3570" y="1379"/>
                  </a:lnTo>
                  <a:lnTo>
                    <a:pt x="3572" y="1379"/>
                  </a:lnTo>
                  <a:lnTo>
                    <a:pt x="3573" y="1379"/>
                  </a:lnTo>
                  <a:lnTo>
                    <a:pt x="3574" y="1379"/>
                  </a:lnTo>
                  <a:lnTo>
                    <a:pt x="3574" y="1379"/>
                  </a:lnTo>
                  <a:lnTo>
                    <a:pt x="3575" y="1379"/>
                  </a:lnTo>
                  <a:lnTo>
                    <a:pt x="3577" y="1379"/>
                  </a:lnTo>
                  <a:lnTo>
                    <a:pt x="3578" y="1379"/>
                  </a:lnTo>
                  <a:lnTo>
                    <a:pt x="3578" y="1379"/>
                  </a:lnTo>
                  <a:lnTo>
                    <a:pt x="3579" y="1378"/>
                  </a:lnTo>
                  <a:lnTo>
                    <a:pt x="3580" y="1378"/>
                  </a:lnTo>
                  <a:lnTo>
                    <a:pt x="3582" y="1376"/>
                  </a:lnTo>
                  <a:lnTo>
                    <a:pt x="3583" y="1376"/>
                  </a:lnTo>
                  <a:lnTo>
                    <a:pt x="3583" y="1376"/>
                  </a:lnTo>
                  <a:lnTo>
                    <a:pt x="3584" y="1376"/>
                  </a:lnTo>
                  <a:lnTo>
                    <a:pt x="3585" y="1378"/>
                  </a:lnTo>
                  <a:lnTo>
                    <a:pt x="3587" y="1379"/>
                  </a:lnTo>
                  <a:lnTo>
                    <a:pt x="3587" y="1379"/>
                  </a:lnTo>
                  <a:lnTo>
                    <a:pt x="3588" y="1379"/>
                  </a:lnTo>
                  <a:lnTo>
                    <a:pt x="3589" y="1380"/>
                  </a:lnTo>
                  <a:lnTo>
                    <a:pt x="3590" y="1380"/>
                  </a:lnTo>
                  <a:lnTo>
                    <a:pt x="3590" y="1380"/>
                  </a:lnTo>
                  <a:lnTo>
                    <a:pt x="3591" y="1380"/>
                  </a:lnTo>
                  <a:lnTo>
                    <a:pt x="3593" y="1380"/>
                  </a:lnTo>
                  <a:lnTo>
                    <a:pt x="3594" y="1380"/>
                  </a:lnTo>
                  <a:lnTo>
                    <a:pt x="3594" y="1380"/>
                  </a:lnTo>
                  <a:lnTo>
                    <a:pt x="3595" y="1380"/>
                  </a:lnTo>
                  <a:lnTo>
                    <a:pt x="3596" y="1380"/>
                  </a:lnTo>
                  <a:lnTo>
                    <a:pt x="3598" y="1380"/>
                  </a:lnTo>
                  <a:lnTo>
                    <a:pt x="3598" y="1380"/>
                  </a:lnTo>
                  <a:lnTo>
                    <a:pt x="3599" y="1380"/>
                  </a:lnTo>
                  <a:lnTo>
                    <a:pt x="3600" y="1380"/>
                  </a:lnTo>
                  <a:lnTo>
                    <a:pt x="3601" y="1380"/>
                  </a:lnTo>
                  <a:lnTo>
                    <a:pt x="3601" y="1380"/>
                  </a:lnTo>
                  <a:lnTo>
                    <a:pt x="3603" y="1380"/>
                  </a:lnTo>
                  <a:lnTo>
                    <a:pt x="3604" y="1380"/>
                  </a:lnTo>
                  <a:lnTo>
                    <a:pt x="3605" y="1380"/>
                  </a:lnTo>
                  <a:lnTo>
                    <a:pt x="3605" y="1380"/>
                  </a:lnTo>
                  <a:lnTo>
                    <a:pt x="3606" y="1380"/>
                  </a:lnTo>
                  <a:lnTo>
                    <a:pt x="3608" y="1380"/>
                  </a:lnTo>
                  <a:lnTo>
                    <a:pt x="3609" y="1380"/>
                  </a:lnTo>
                  <a:lnTo>
                    <a:pt x="3609" y="1380"/>
                  </a:lnTo>
                  <a:lnTo>
                    <a:pt x="3610" y="1380"/>
                  </a:lnTo>
                  <a:lnTo>
                    <a:pt x="3611" y="1380"/>
                  </a:lnTo>
                  <a:lnTo>
                    <a:pt x="3613" y="1380"/>
                  </a:lnTo>
                  <a:lnTo>
                    <a:pt x="3613" y="1380"/>
                  </a:lnTo>
                  <a:lnTo>
                    <a:pt x="3614" y="1380"/>
                  </a:lnTo>
                  <a:lnTo>
                    <a:pt x="3615" y="1380"/>
                  </a:lnTo>
                  <a:lnTo>
                    <a:pt x="3616" y="1380"/>
                  </a:lnTo>
                  <a:lnTo>
                    <a:pt x="3616" y="1380"/>
                  </a:lnTo>
                  <a:lnTo>
                    <a:pt x="3618" y="1380"/>
                  </a:lnTo>
                  <a:lnTo>
                    <a:pt x="3619" y="1380"/>
                  </a:lnTo>
                  <a:lnTo>
                    <a:pt x="3620" y="1380"/>
                  </a:lnTo>
                  <a:lnTo>
                    <a:pt x="3620" y="1380"/>
                  </a:lnTo>
                  <a:lnTo>
                    <a:pt x="3621" y="1380"/>
                  </a:lnTo>
                  <a:lnTo>
                    <a:pt x="3623" y="1380"/>
                  </a:lnTo>
                  <a:lnTo>
                    <a:pt x="3624" y="1379"/>
                  </a:lnTo>
                  <a:lnTo>
                    <a:pt x="3624" y="1379"/>
                  </a:lnTo>
                  <a:lnTo>
                    <a:pt x="3625" y="1379"/>
                  </a:lnTo>
                  <a:lnTo>
                    <a:pt x="3626" y="1379"/>
                  </a:lnTo>
                  <a:lnTo>
                    <a:pt x="3627" y="1379"/>
                  </a:lnTo>
                  <a:lnTo>
                    <a:pt x="3627" y="1380"/>
                  </a:lnTo>
                  <a:lnTo>
                    <a:pt x="3629" y="1380"/>
                  </a:lnTo>
                  <a:lnTo>
                    <a:pt x="3630" y="1380"/>
                  </a:lnTo>
                  <a:lnTo>
                    <a:pt x="3631" y="1380"/>
                  </a:lnTo>
                  <a:lnTo>
                    <a:pt x="3631" y="1380"/>
                  </a:lnTo>
                  <a:lnTo>
                    <a:pt x="3632" y="1380"/>
                  </a:lnTo>
                  <a:lnTo>
                    <a:pt x="3634" y="1380"/>
                  </a:lnTo>
                  <a:lnTo>
                    <a:pt x="3635" y="1380"/>
                  </a:lnTo>
                  <a:lnTo>
                    <a:pt x="3636" y="1380"/>
                  </a:lnTo>
                  <a:lnTo>
                    <a:pt x="3636" y="1380"/>
                  </a:lnTo>
                  <a:lnTo>
                    <a:pt x="3637" y="1380"/>
                  </a:lnTo>
                  <a:lnTo>
                    <a:pt x="3639" y="1380"/>
                  </a:lnTo>
                  <a:lnTo>
                    <a:pt x="3640" y="1380"/>
                  </a:lnTo>
                  <a:lnTo>
                    <a:pt x="3640" y="1380"/>
                  </a:lnTo>
                  <a:lnTo>
                    <a:pt x="3641" y="1380"/>
                  </a:lnTo>
                  <a:lnTo>
                    <a:pt x="3642" y="1380"/>
                  </a:lnTo>
                  <a:lnTo>
                    <a:pt x="3644" y="1380"/>
                  </a:lnTo>
                  <a:lnTo>
                    <a:pt x="3644" y="1380"/>
                  </a:lnTo>
                  <a:lnTo>
                    <a:pt x="3645" y="1380"/>
                  </a:lnTo>
                  <a:lnTo>
                    <a:pt x="3646" y="1380"/>
                  </a:lnTo>
                  <a:lnTo>
                    <a:pt x="3647" y="1380"/>
                  </a:lnTo>
                  <a:lnTo>
                    <a:pt x="3647" y="1380"/>
                  </a:lnTo>
                  <a:lnTo>
                    <a:pt x="3649" y="1380"/>
                  </a:lnTo>
                  <a:lnTo>
                    <a:pt x="3650" y="1380"/>
                  </a:lnTo>
                  <a:lnTo>
                    <a:pt x="3651" y="1380"/>
                  </a:lnTo>
                  <a:lnTo>
                    <a:pt x="3651" y="1380"/>
                  </a:lnTo>
                  <a:lnTo>
                    <a:pt x="3652" y="1380"/>
                  </a:lnTo>
                  <a:lnTo>
                    <a:pt x="3654" y="1380"/>
                  </a:lnTo>
                  <a:lnTo>
                    <a:pt x="3655" y="1380"/>
                  </a:lnTo>
                  <a:lnTo>
                    <a:pt x="3655" y="1380"/>
                  </a:lnTo>
                  <a:lnTo>
                    <a:pt x="3656" y="1380"/>
                  </a:lnTo>
                  <a:lnTo>
                    <a:pt x="3657" y="1380"/>
                  </a:lnTo>
                  <a:lnTo>
                    <a:pt x="3659" y="1380"/>
                  </a:lnTo>
                  <a:lnTo>
                    <a:pt x="3659" y="1380"/>
                  </a:lnTo>
                  <a:lnTo>
                    <a:pt x="3660" y="1380"/>
                  </a:lnTo>
                  <a:lnTo>
                    <a:pt x="3661" y="1380"/>
                  </a:lnTo>
                  <a:lnTo>
                    <a:pt x="3662" y="1380"/>
                  </a:lnTo>
                  <a:lnTo>
                    <a:pt x="3662" y="1380"/>
                  </a:lnTo>
                  <a:lnTo>
                    <a:pt x="3663" y="1379"/>
                  </a:lnTo>
                  <a:lnTo>
                    <a:pt x="3665" y="1379"/>
                  </a:lnTo>
                  <a:lnTo>
                    <a:pt x="3666" y="1378"/>
                  </a:lnTo>
                  <a:lnTo>
                    <a:pt x="3666" y="1374"/>
                  </a:lnTo>
                  <a:lnTo>
                    <a:pt x="3667" y="1369"/>
                  </a:lnTo>
                  <a:lnTo>
                    <a:pt x="3668" y="1363"/>
                  </a:lnTo>
                  <a:lnTo>
                    <a:pt x="3670" y="1356"/>
                  </a:lnTo>
                  <a:lnTo>
                    <a:pt x="3670" y="1355"/>
                  </a:lnTo>
                  <a:lnTo>
                    <a:pt x="3671" y="1358"/>
                  </a:lnTo>
                  <a:lnTo>
                    <a:pt x="3672" y="1363"/>
                  </a:lnTo>
                  <a:lnTo>
                    <a:pt x="3673" y="1370"/>
                  </a:lnTo>
                  <a:lnTo>
                    <a:pt x="3673" y="1375"/>
                  </a:lnTo>
                  <a:lnTo>
                    <a:pt x="3675" y="1378"/>
                  </a:lnTo>
                  <a:lnTo>
                    <a:pt x="3676" y="1380"/>
                  </a:lnTo>
                  <a:lnTo>
                    <a:pt x="3677" y="1380"/>
                  </a:lnTo>
                  <a:lnTo>
                    <a:pt x="3677" y="1381"/>
                  </a:lnTo>
                  <a:lnTo>
                    <a:pt x="3678" y="1381"/>
                  </a:lnTo>
                  <a:lnTo>
                    <a:pt x="3680" y="1381"/>
                  </a:lnTo>
                  <a:lnTo>
                    <a:pt x="3681" y="1380"/>
                  </a:lnTo>
                  <a:lnTo>
                    <a:pt x="3681" y="1380"/>
                  </a:lnTo>
                  <a:lnTo>
                    <a:pt x="3682" y="1380"/>
                  </a:lnTo>
                  <a:lnTo>
                    <a:pt x="3683" y="1380"/>
                  </a:lnTo>
                  <a:lnTo>
                    <a:pt x="3685" y="1380"/>
                  </a:lnTo>
                  <a:lnTo>
                    <a:pt x="3685" y="1380"/>
                  </a:lnTo>
                  <a:lnTo>
                    <a:pt x="3686" y="1380"/>
                  </a:lnTo>
                  <a:lnTo>
                    <a:pt x="3687" y="1380"/>
                  </a:lnTo>
                  <a:lnTo>
                    <a:pt x="3688" y="1380"/>
                  </a:lnTo>
                  <a:lnTo>
                    <a:pt x="3688" y="1380"/>
                  </a:lnTo>
                  <a:lnTo>
                    <a:pt x="3690" y="1380"/>
                  </a:lnTo>
                  <a:lnTo>
                    <a:pt x="3691" y="1380"/>
                  </a:lnTo>
                  <a:lnTo>
                    <a:pt x="3692" y="1380"/>
                  </a:lnTo>
                  <a:lnTo>
                    <a:pt x="3693" y="1380"/>
                  </a:lnTo>
                  <a:lnTo>
                    <a:pt x="3693" y="1380"/>
                  </a:lnTo>
                  <a:lnTo>
                    <a:pt x="3695" y="1380"/>
                  </a:lnTo>
                  <a:lnTo>
                    <a:pt x="3696" y="1381"/>
                  </a:lnTo>
                  <a:lnTo>
                    <a:pt x="3697" y="1385"/>
                  </a:lnTo>
                  <a:lnTo>
                    <a:pt x="3697" y="1390"/>
                  </a:lnTo>
                  <a:lnTo>
                    <a:pt x="3698" y="1400"/>
                  </a:lnTo>
                  <a:lnTo>
                    <a:pt x="3699" y="1414"/>
                  </a:lnTo>
                  <a:lnTo>
                    <a:pt x="3701" y="1426"/>
                  </a:lnTo>
                  <a:lnTo>
                    <a:pt x="3701" y="1436"/>
                  </a:lnTo>
                  <a:lnTo>
                    <a:pt x="3702" y="1441"/>
                  </a:lnTo>
                  <a:lnTo>
                    <a:pt x="3703" y="1441"/>
                  </a:lnTo>
                  <a:lnTo>
                    <a:pt x="3704" y="1437"/>
                  </a:lnTo>
                  <a:lnTo>
                    <a:pt x="3704" y="1430"/>
                  </a:lnTo>
                  <a:lnTo>
                    <a:pt x="3706" y="1420"/>
                  </a:lnTo>
                  <a:lnTo>
                    <a:pt x="3707" y="1409"/>
                  </a:lnTo>
                  <a:lnTo>
                    <a:pt x="3708" y="1397"/>
                  </a:lnTo>
                  <a:lnTo>
                    <a:pt x="3708" y="1387"/>
                  </a:lnTo>
                  <a:lnTo>
                    <a:pt x="3709" y="1379"/>
                  </a:lnTo>
                  <a:lnTo>
                    <a:pt x="3711" y="1373"/>
                  </a:lnTo>
                  <a:lnTo>
                    <a:pt x="3712" y="1368"/>
                  </a:lnTo>
                  <a:lnTo>
                    <a:pt x="3712" y="1364"/>
                  </a:lnTo>
                  <a:lnTo>
                    <a:pt x="3713" y="1361"/>
                  </a:lnTo>
                  <a:lnTo>
                    <a:pt x="3714" y="1359"/>
                  </a:lnTo>
                  <a:lnTo>
                    <a:pt x="3716" y="1358"/>
                  </a:lnTo>
                  <a:lnTo>
                    <a:pt x="3716" y="1356"/>
                  </a:lnTo>
                  <a:lnTo>
                    <a:pt x="3717" y="1356"/>
                  </a:lnTo>
                  <a:lnTo>
                    <a:pt x="3718" y="1355"/>
                  </a:lnTo>
                  <a:lnTo>
                    <a:pt x="3719" y="1355"/>
                  </a:lnTo>
                  <a:lnTo>
                    <a:pt x="3719" y="1355"/>
                  </a:lnTo>
                  <a:lnTo>
                    <a:pt x="3721" y="1355"/>
                  </a:lnTo>
                  <a:lnTo>
                    <a:pt x="3722" y="1355"/>
                  </a:lnTo>
                  <a:lnTo>
                    <a:pt x="3723" y="1356"/>
                  </a:lnTo>
                  <a:lnTo>
                    <a:pt x="3723" y="1358"/>
                  </a:lnTo>
                  <a:lnTo>
                    <a:pt x="3724" y="1358"/>
                  </a:lnTo>
                  <a:lnTo>
                    <a:pt x="3726" y="1359"/>
                  </a:lnTo>
                  <a:lnTo>
                    <a:pt x="3727" y="1360"/>
                  </a:lnTo>
                  <a:lnTo>
                    <a:pt x="3727" y="1361"/>
                  </a:lnTo>
                  <a:lnTo>
                    <a:pt x="3728" y="1361"/>
                  </a:lnTo>
                  <a:lnTo>
                    <a:pt x="3729" y="1363"/>
                  </a:lnTo>
                  <a:lnTo>
                    <a:pt x="3731" y="1364"/>
                  </a:lnTo>
                  <a:lnTo>
                    <a:pt x="3731" y="1364"/>
                  </a:lnTo>
                  <a:lnTo>
                    <a:pt x="3732" y="1365"/>
                  </a:lnTo>
                  <a:lnTo>
                    <a:pt x="3733" y="1365"/>
                  </a:lnTo>
                  <a:lnTo>
                    <a:pt x="3734" y="1366"/>
                  </a:lnTo>
                  <a:lnTo>
                    <a:pt x="3734" y="1368"/>
                  </a:lnTo>
                  <a:lnTo>
                    <a:pt x="3735" y="1369"/>
                  </a:lnTo>
                  <a:lnTo>
                    <a:pt x="3737" y="1369"/>
                  </a:lnTo>
                  <a:lnTo>
                    <a:pt x="3738" y="1370"/>
                  </a:lnTo>
                  <a:lnTo>
                    <a:pt x="3738" y="1370"/>
                  </a:lnTo>
                  <a:lnTo>
                    <a:pt x="3739" y="1370"/>
                  </a:lnTo>
                  <a:lnTo>
                    <a:pt x="3740" y="1370"/>
                  </a:lnTo>
                  <a:lnTo>
                    <a:pt x="3742" y="1370"/>
                  </a:lnTo>
                  <a:lnTo>
                    <a:pt x="3742" y="1371"/>
                  </a:lnTo>
                  <a:lnTo>
                    <a:pt x="3743" y="1371"/>
                  </a:lnTo>
                  <a:lnTo>
                    <a:pt x="3744" y="1373"/>
                  </a:lnTo>
                  <a:lnTo>
                    <a:pt x="3745" y="1373"/>
                  </a:lnTo>
                  <a:lnTo>
                    <a:pt x="3745" y="1374"/>
                  </a:lnTo>
                  <a:lnTo>
                    <a:pt x="3747" y="1374"/>
                  </a:lnTo>
                  <a:lnTo>
                    <a:pt x="3748" y="1375"/>
                  </a:lnTo>
                  <a:lnTo>
                    <a:pt x="3749" y="1375"/>
                  </a:lnTo>
                  <a:lnTo>
                    <a:pt x="3750" y="1376"/>
                  </a:lnTo>
                  <a:lnTo>
                    <a:pt x="3750" y="1376"/>
                  </a:lnTo>
                  <a:lnTo>
                    <a:pt x="3752" y="1378"/>
                  </a:lnTo>
                  <a:lnTo>
                    <a:pt x="3753" y="1378"/>
                  </a:lnTo>
                  <a:lnTo>
                    <a:pt x="3754" y="1379"/>
                  </a:lnTo>
                  <a:lnTo>
                    <a:pt x="3754" y="1379"/>
                  </a:lnTo>
                  <a:lnTo>
                    <a:pt x="3755" y="1379"/>
                  </a:lnTo>
                  <a:lnTo>
                    <a:pt x="3757" y="1379"/>
                  </a:lnTo>
                  <a:lnTo>
                    <a:pt x="3758" y="1378"/>
                  </a:lnTo>
                  <a:lnTo>
                    <a:pt x="3758" y="1378"/>
                  </a:lnTo>
                  <a:lnTo>
                    <a:pt x="3759" y="1376"/>
                  </a:lnTo>
                  <a:lnTo>
                    <a:pt x="3760" y="1376"/>
                  </a:lnTo>
                  <a:lnTo>
                    <a:pt x="3762" y="1376"/>
                  </a:lnTo>
                  <a:lnTo>
                    <a:pt x="3762" y="1376"/>
                  </a:lnTo>
                  <a:lnTo>
                    <a:pt x="3763" y="1376"/>
                  </a:lnTo>
                  <a:lnTo>
                    <a:pt x="3764" y="1376"/>
                  </a:lnTo>
                  <a:lnTo>
                    <a:pt x="3765" y="1376"/>
                  </a:lnTo>
                  <a:lnTo>
                    <a:pt x="3765" y="1378"/>
                  </a:lnTo>
                  <a:lnTo>
                    <a:pt x="3767" y="1378"/>
                  </a:lnTo>
                  <a:lnTo>
                    <a:pt x="3768" y="1378"/>
                  </a:lnTo>
                  <a:lnTo>
                    <a:pt x="3769" y="1379"/>
                  </a:lnTo>
                  <a:lnTo>
                    <a:pt x="3769" y="1379"/>
                  </a:lnTo>
                  <a:lnTo>
                    <a:pt x="3770" y="1379"/>
                  </a:lnTo>
                  <a:lnTo>
                    <a:pt x="3771" y="1379"/>
                  </a:lnTo>
                  <a:lnTo>
                    <a:pt x="3773" y="1380"/>
                  </a:lnTo>
                  <a:lnTo>
                    <a:pt x="3773" y="1380"/>
                  </a:lnTo>
                  <a:lnTo>
                    <a:pt x="3774" y="1380"/>
                  </a:lnTo>
                  <a:lnTo>
                    <a:pt x="3775" y="1380"/>
                  </a:lnTo>
                  <a:lnTo>
                    <a:pt x="3776" y="1380"/>
                  </a:lnTo>
                  <a:lnTo>
                    <a:pt x="3776" y="1380"/>
                  </a:lnTo>
                  <a:lnTo>
                    <a:pt x="3778" y="1379"/>
                  </a:lnTo>
                  <a:lnTo>
                    <a:pt x="3779" y="1379"/>
                  </a:lnTo>
                  <a:lnTo>
                    <a:pt x="3780" y="1378"/>
                  </a:lnTo>
                  <a:lnTo>
                    <a:pt x="3780" y="1378"/>
                  </a:lnTo>
                  <a:lnTo>
                    <a:pt x="3781" y="1378"/>
                  </a:lnTo>
                  <a:lnTo>
                    <a:pt x="3783" y="1378"/>
                  </a:lnTo>
                  <a:lnTo>
                    <a:pt x="3784" y="1379"/>
                  </a:lnTo>
                  <a:lnTo>
                    <a:pt x="3784" y="1379"/>
                  </a:lnTo>
                  <a:lnTo>
                    <a:pt x="3785" y="1380"/>
                  </a:lnTo>
                  <a:lnTo>
                    <a:pt x="3786" y="1380"/>
                  </a:lnTo>
                  <a:lnTo>
                    <a:pt x="3788" y="1380"/>
                  </a:lnTo>
                  <a:lnTo>
                    <a:pt x="3788" y="1380"/>
                  </a:lnTo>
                  <a:lnTo>
                    <a:pt x="3789" y="1381"/>
                  </a:lnTo>
                  <a:lnTo>
                    <a:pt x="3790" y="1381"/>
                  </a:lnTo>
                  <a:lnTo>
                    <a:pt x="3791" y="1381"/>
                  </a:lnTo>
                  <a:lnTo>
                    <a:pt x="3791" y="1380"/>
                  </a:lnTo>
                  <a:lnTo>
                    <a:pt x="3793" y="1380"/>
                  </a:lnTo>
                  <a:lnTo>
                    <a:pt x="3794" y="1380"/>
                  </a:lnTo>
                  <a:lnTo>
                    <a:pt x="3795" y="1380"/>
                  </a:lnTo>
                  <a:lnTo>
                    <a:pt x="3795" y="1380"/>
                  </a:lnTo>
                  <a:lnTo>
                    <a:pt x="3796" y="1380"/>
                  </a:lnTo>
                  <a:lnTo>
                    <a:pt x="3798" y="1380"/>
                  </a:lnTo>
                  <a:lnTo>
                    <a:pt x="3799" y="1379"/>
                  </a:lnTo>
                  <a:lnTo>
                    <a:pt x="3799" y="1379"/>
                  </a:lnTo>
                  <a:lnTo>
                    <a:pt x="3800" y="1379"/>
                  </a:lnTo>
                  <a:lnTo>
                    <a:pt x="3801" y="1379"/>
                  </a:lnTo>
                  <a:lnTo>
                    <a:pt x="3803" y="1379"/>
                  </a:lnTo>
                  <a:lnTo>
                    <a:pt x="3804" y="1379"/>
                  </a:lnTo>
                  <a:lnTo>
                    <a:pt x="3804" y="1379"/>
                  </a:lnTo>
                  <a:lnTo>
                    <a:pt x="3805" y="1379"/>
                  </a:lnTo>
                  <a:lnTo>
                    <a:pt x="3806" y="1380"/>
                  </a:lnTo>
                  <a:lnTo>
                    <a:pt x="3807" y="1380"/>
                  </a:lnTo>
                  <a:lnTo>
                    <a:pt x="3807" y="1380"/>
                  </a:lnTo>
                  <a:lnTo>
                    <a:pt x="3809" y="1380"/>
                  </a:lnTo>
                  <a:lnTo>
                    <a:pt x="3810" y="1380"/>
                  </a:lnTo>
                  <a:lnTo>
                    <a:pt x="3811" y="1380"/>
                  </a:lnTo>
                  <a:lnTo>
                    <a:pt x="3811" y="1380"/>
                  </a:lnTo>
                  <a:lnTo>
                    <a:pt x="3812" y="1380"/>
                  </a:lnTo>
                  <a:lnTo>
                    <a:pt x="3814" y="1380"/>
                  </a:lnTo>
                  <a:lnTo>
                    <a:pt x="3815" y="1380"/>
                  </a:lnTo>
                  <a:lnTo>
                    <a:pt x="3815" y="1380"/>
                  </a:lnTo>
                  <a:lnTo>
                    <a:pt x="3816" y="1379"/>
                  </a:lnTo>
                  <a:lnTo>
                    <a:pt x="3817" y="1379"/>
                  </a:lnTo>
                  <a:lnTo>
                    <a:pt x="3819" y="1378"/>
                  </a:lnTo>
                  <a:lnTo>
                    <a:pt x="3819" y="1378"/>
                  </a:lnTo>
                  <a:lnTo>
                    <a:pt x="3820" y="1376"/>
                  </a:lnTo>
                  <a:lnTo>
                    <a:pt x="3821" y="1375"/>
                  </a:lnTo>
                  <a:lnTo>
                    <a:pt x="3822" y="1375"/>
                  </a:lnTo>
                  <a:lnTo>
                    <a:pt x="3822" y="1374"/>
                  </a:lnTo>
                  <a:lnTo>
                    <a:pt x="3824" y="1373"/>
                  </a:lnTo>
                  <a:lnTo>
                    <a:pt x="3825" y="1371"/>
                  </a:lnTo>
                  <a:lnTo>
                    <a:pt x="3826" y="1370"/>
                  </a:lnTo>
                  <a:lnTo>
                    <a:pt x="3826" y="1368"/>
                  </a:lnTo>
                  <a:lnTo>
                    <a:pt x="3827" y="1366"/>
                  </a:lnTo>
                  <a:lnTo>
                    <a:pt x="3829" y="1364"/>
                  </a:lnTo>
                  <a:lnTo>
                    <a:pt x="3830" y="1361"/>
                  </a:lnTo>
                  <a:lnTo>
                    <a:pt x="3830" y="1359"/>
                  </a:lnTo>
                  <a:lnTo>
                    <a:pt x="3831" y="1356"/>
                  </a:lnTo>
                  <a:lnTo>
                    <a:pt x="3832" y="1355"/>
                  </a:lnTo>
                  <a:lnTo>
                    <a:pt x="3834" y="1353"/>
                  </a:lnTo>
                  <a:lnTo>
                    <a:pt x="3834" y="1351"/>
                  </a:lnTo>
                  <a:lnTo>
                    <a:pt x="3835" y="1350"/>
                  </a:lnTo>
                  <a:lnTo>
                    <a:pt x="3836" y="1350"/>
                  </a:lnTo>
                  <a:lnTo>
                    <a:pt x="3837" y="1351"/>
                  </a:lnTo>
                  <a:lnTo>
                    <a:pt x="3837" y="1354"/>
                  </a:lnTo>
                  <a:lnTo>
                    <a:pt x="3838" y="1356"/>
                  </a:lnTo>
                  <a:lnTo>
                    <a:pt x="3840" y="1360"/>
                  </a:lnTo>
                  <a:lnTo>
                    <a:pt x="3841" y="1365"/>
                  </a:lnTo>
                  <a:lnTo>
                    <a:pt x="3841" y="1370"/>
                  </a:lnTo>
                  <a:lnTo>
                    <a:pt x="3842" y="1374"/>
                  </a:lnTo>
                  <a:lnTo>
                    <a:pt x="3843" y="1378"/>
                  </a:lnTo>
                  <a:lnTo>
                    <a:pt x="3845" y="1379"/>
                  </a:lnTo>
                  <a:lnTo>
                    <a:pt x="3845" y="1380"/>
                  </a:lnTo>
                  <a:lnTo>
                    <a:pt x="3846" y="1380"/>
                  </a:lnTo>
                  <a:lnTo>
                    <a:pt x="3847" y="1382"/>
                  </a:lnTo>
                  <a:lnTo>
                    <a:pt x="3848" y="1384"/>
                  </a:lnTo>
                  <a:lnTo>
                    <a:pt x="3848" y="1385"/>
                  </a:lnTo>
                  <a:lnTo>
                    <a:pt x="3850" y="1386"/>
                  </a:lnTo>
                  <a:lnTo>
                    <a:pt x="3851" y="1387"/>
                  </a:lnTo>
                  <a:lnTo>
                    <a:pt x="3852" y="1390"/>
                  </a:lnTo>
                  <a:lnTo>
                    <a:pt x="3852" y="1392"/>
                  </a:lnTo>
                  <a:lnTo>
                    <a:pt x="3853" y="1394"/>
                  </a:lnTo>
                  <a:lnTo>
                    <a:pt x="3855" y="1394"/>
                  </a:lnTo>
                  <a:lnTo>
                    <a:pt x="3856" y="1392"/>
                  </a:lnTo>
                  <a:lnTo>
                    <a:pt x="3856" y="1390"/>
                  </a:lnTo>
                  <a:lnTo>
                    <a:pt x="3857" y="1387"/>
                  </a:lnTo>
                  <a:lnTo>
                    <a:pt x="3858" y="1386"/>
                  </a:lnTo>
                  <a:lnTo>
                    <a:pt x="3860" y="1385"/>
                  </a:lnTo>
                  <a:lnTo>
                    <a:pt x="3861" y="1385"/>
                  </a:lnTo>
                  <a:lnTo>
                    <a:pt x="3861" y="1385"/>
                  </a:lnTo>
                  <a:lnTo>
                    <a:pt x="3862" y="1385"/>
                  </a:lnTo>
                  <a:lnTo>
                    <a:pt x="3863" y="1384"/>
                  </a:lnTo>
                  <a:lnTo>
                    <a:pt x="3865" y="1384"/>
                  </a:lnTo>
                  <a:lnTo>
                    <a:pt x="3865" y="1384"/>
                  </a:lnTo>
                  <a:lnTo>
                    <a:pt x="3866" y="1382"/>
                  </a:lnTo>
                  <a:lnTo>
                    <a:pt x="3867" y="1382"/>
                  </a:lnTo>
                  <a:lnTo>
                    <a:pt x="3868" y="1381"/>
                  </a:lnTo>
                  <a:lnTo>
                    <a:pt x="3868" y="1381"/>
                  </a:lnTo>
                  <a:lnTo>
                    <a:pt x="3870" y="1381"/>
                  </a:lnTo>
                  <a:lnTo>
                    <a:pt x="3871" y="1381"/>
                  </a:lnTo>
                  <a:lnTo>
                    <a:pt x="3872" y="1380"/>
                  </a:lnTo>
                  <a:lnTo>
                    <a:pt x="3872" y="1380"/>
                  </a:lnTo>
                  <a:lnTo>
                    <a:pt x="3873" y="1380"/>
                  </a:lnTo>
                  <a:lnTo>
                    <a:pt x="3874" y="1380"/>
                  </a:lnTo>
                  <a:lnTo>
                    <a:pt x="3876" y="1380"/>
                  </a:lnTo>
                  <a:lnTo>
                    <a:pt x="3876" y="1380"/>
                  </a:lnTo>
                  <a:lnTo>
                    <a:pt x="3877" y="1380"/>
                  </a:lnTo>
                  <a:lnTo>
                    <a:pt x="3878" y="1380"/>
                  </a:lnTo>
                  <a:lnTo>
                    <a:pt x="3879" y="1380"/>
                  </a:lnTo>
                  <a:lnTo>
                    <a:pt x="3879" y="1380"/>
                  </a:lnTo>
                  <a:lnTo>
                    <a:pt x="3881" y="1379"/>
                  </a:lnTo>
                  <a:lnTo>
                    <a:pt x="3882" y="1379"/>
                  </a:lnTo>
                  <a:lnTo>
                    <a:pt x="3883" y="1379"/>
                  </a:lnTo>
                  <a:lnTo>
                    <a:pt x="3883" y="1379"/>
                  </a:lnTo>
                  <a:lnTo>
                    <a:pt x="3884" y="1379"/>
                  </a:lnTo>
                  <a:lnTo>
                    <a:pt x="3886" y="1379"/>
                  </a:lnTo>
                  <a:lnTo>
                    <a:pt x="3887" y="1379"/>
                  </a:lnTo>
                  <a:lnTo>
                    <a:pt x="3887" y="1379"/>
                  </a:lnTo>
                  <a:lnTo>
                    <a:pt x="3888" y="1379"/>
                  </a:lnTo>
                  <a:lnTo>
                    <a:pt x="3889" y="1379"/>
                  </a:lnTo>
                  <a:lnTo>
                    <a:pt x="3891" y="1379"/>
                  </a:lnTo>
                  <a:lnTo>
                    <a:pt x="3891" y="1379"/>
                  </a:lnTo>
                  <a:lnTo>
                    <a:pt x="3892" y="1379"/>
                  </a:lnTo>
                  <a:lnTo>
                    <a:pt x="3893" y="1379"/>
                  </a:lnTo>
                  <a:lnTo>
                    <a:pt x="3894" y="1379"/>
                  </a:lnTo>
                  <a:lnTo>
                    <a:pt x="3894" y="1379"/>
                  </a:lnTo>
                  <a:lnTo>
                    <a:pt x="3896" y="1379"/>
                  </a:lnTo>
                  <a:lnTo>
                    <a:pt x="3897" y="1379"/>
                  </a:lnTo>
                  <a:lnTo>
                    <a:pt x="3898" y="1379"/>
                  </a:lnTo>
                  <a:lnTo>
                    <a:pt x="3898" y="1379"/>
                  </a:lnTo>
                  <a:lnTo>
                    <a:pt x="3899" y="1379"/>
                  </a:lnTo>
                  <a:lnTo>
                    <a:pt x="3901" y="1379"/>
                  </a:lnTo>
                  <a:lnTo>
                    <a:pt x="3902" y="1379"/>
                  </a:lnTo>
                  <a:lnTo>
                    <a:pt x="3902" y="1378"/>
                  </a:lnTo>
                  <a:lnTo>
                    <a:pt x="3903" y="1378"/>
                  </a:lnTo>
                  <a:lnTo>
                    <a:pt x="3904" y="1376"/>
                  </a:lnTo>
                  <a:lnTo>
                    <a:pt x="3906" y="1375"/>
                  </a:lnTo>
                  <a:lnTo>
                    <a:pt x="3906" y="1374"/>
                  </a:lnTo>
                  <a:lnTo>
                    <a:pt x="3907" y="1374"/>
                  </a:lnTo>
                  <a:lnTo>
                    <a:pt x="3908" y="1374"/>
                  </a:lnTo>
                  <a:lnTo>
                    <a:pt x="3909" y="1374"/>
                  </a:lnTo>
                  <a:lnTo>
                    <a:pt x="3909" y="1375"/>
                  </a:lnTo>
                  <a:lnTo>
                    <a:pt x="3910" y="1375"/>
                  </a:lnTo>
                  <a:lnTo>
                    <a:pt x="3912" y="1376"/>
                  </a:lnTo>
                  <a:lnTo>
                    <a:pt x="3913" y="1376"/>
                  </a:lnTo>
                  <a:lnTo>
                    <a:pt x="3913" y="1378"/>
                  </a:lnTo>
                  <a:lnTo>
                    <a:pt x="3914" y="1378"/>
                  </a:lnTo>
                  <a:lnTo>
                    <a:pt x="3915" y="1379"/>
                  </a:lnTo>
                  <a:lnTo>
                    <a:pt x="3917" y="1379"/>
                  </a:lnTo>
                  <a:lnTo>
                    <a:pt x="3918" y="1379"/>
                  </a:lnTo>
                  <a:lnTo>
                    <a:pt x="3918" y="1380"/>
                  </a:lnTo>
                  <a:lnTo>
                    <a:pt x="3919" y="1380"/>
                  </a:lnTo>
                  <a:lnTo>
                    <a:pt x="3920" y="1380"/>
                  </a:lnTo>
                  <a:lnTo>
                    <a:pt x="3922" y="1380"/>
                  </a:lnTo>
                  <a:lnTo>
                    <a:pt x="3922" y="1380"/>
                  </a:lnTo>
                  <a:lnTo>
                    <a:pt x="3923" y="1379"/>
                  </a:lnTo>
                  <a:lnTo>
                    <a:pt x="3924" y="1379"/>
                  </a:lnTo>
                  <a:lnTo>
                    <a:pt x="3925" y="1379"/>
                  </a:lnTo>
                  <a:lnTo>
                    <a:pt x="3925" y="1379"/>
                  </a:lnTo>
                  <a:lnTo>
                    <a:pt x="3927" y="1380"/>
                  </a:lnTo>
                  <a:lnTo>
                    <a:pt x="3928" y="1380"/>
                  </a:lnTo>
                  <a:lnTo>
                    <a:pt x="3929" y="1380"/>
                  </a:lnTo>
                  <a:lnTo>
                    <a:pt x="3929" y="1380"/>
                  </a:lnTo>
                  <a:lnTo>
                    <a:pt x="3930" y="1380"/>
                  </a:lnTo>
                  <a:lnTo>
                    <a:pt x="3932" y="1380"/>
                  </a:lnTo>
                  <a:lnTo>
                    <a:pt x="3933" y="1380"/>
                  </a:lnTo>
                  <a:lnTo>
                    <a:pt x="3933" y="1380"/>
                  </a:lnTo>
                  <a:lnTo>
                    <a:pt x="3934" y="1380"/>
                  </a:lnTo>
                  <a:lnTo>
                    <a:pt x="3935" y="1380"/>
                  </a:lnTo>
                  <a:lnTo>
                    <a:pt x="3937" y="1380"/>
                  </a:lnTo>
                  <a:lnTo>
                    <a:pt x="3937" y="1380"/>
                  </a:lnTo>
                  <a:lnTo>
                    <a:pt x="3938" y="1380"/>
                  </a:lnTo>
                  <a:lnTo>
                    <a:pt x="3939" y="1380"/>
                  </a:lnTo>
                  <a:lnTo>
                    <a:pt x="3940" y="1380"/>
                  </a:lnTo>
                  <a:lnTo>
                    <a:pt x="3940" y="1380"/>
                  </a:lnTo>
                  <a:lnTo>
                    <a:pt x="3942" y="1380"/>
                  </a:lnTo>
                  <a:lnTo>
                    <a:pt x="3943" y="1379"/>
                  </a:lnTo>
                  <a:lnTo>
                    <a:pt x="3944" y="1379"/>
                  </a:lnTo>
                  <a:lnTo>
                    <a:pt x="3944" y="1379"/>
                  </a:lnTo>
                  <a:lnTo>
                    <a:pt x="3945" y="1379"/>
                  </a:lnTo>
                  <a:lnTo>
                    <a:pt x="3946" y="1379"/>
                  </a:lnTo>
                  <a:lnTo>
                    <a:pt x="3948" y="1379"/>
                  </a:lnTo>
                  <a:lnTo>
                    <a:pt x="3948" y="1379"/>
                  </a:lnTo>
                  <a:lnTo>
                    <a:pt x="3949" y="1378"/>
                  </a:lnTo>
                  <a:lnTo>
                    <a:pt x="3950" y="1378"/>
                  </a:lnTo>
                  <a:lnTo>
                    <a:pt x="3951" y="1378"/>
                  </a:lnTo>
                  <a:lnTo>
                    <a:pt x="3951" y="1378"/>
                  </a:lnTo>
                  <a:lnTo>
                    <a:pt x="3953" y="1378"/>
                  </a:lnTo>
                  <a:lnTo>
                    <a:pt x="3954" y="1378"/>
                  </a:lnTo>
                  <a:lnTo>
                    <a:pt x="3955" y="1378"/>
                  </a:lnTo>
                  <a:lnTo>
                    <a:pt x="3955" y="1378"/>
                  </a:lnTo>
                  <a:lnTo>
                    <a:pt x="3956" y="1378"/>
                  </a:lnTo>
                  <a:lnTo>
                    <a:pt x="3958" y="1378"/>
                  </a:lnTo>
                  <a:lnTo>
                    <a:pt x="3959" y="1378"/>
                  </a:lnTo>
                  <a:lnTo>
                    <a:pt x="3959" y="1378"/>
                  </a:lnTo>
                  <a:lnTo>
                    <a:pt x="3960" y="1378"/>
                  </a:lnTo>
                  <a:lnTo>
                    <a:pt x="3961" y="1378"/>
                  </a:lnTo>
                  <a:lnTo>
                    <a:pt x="3963" y="1378"/>
                  </a:lnTo>
                  <a:lnTo>
                    <a:pt x="3963" y="1378"/>
                  </a:lnTo>
                  <a:lnTo>
                    <a:pt x="3964" y="1378"/>
                  </a:lnTo>
                  <a:lnTo>
                    <a:pt x="3965" y="1378"/>
                  </a:lnTo>
                  <a:lnTo>
                    <a:pt x="3966" y="1378"/>
                  </a:lnTo>
                  <a:lnTo>
                    <a:pt x="3966" y="1378"/>
                  </a:lnTo>
                  <a:lnTo>
                    <a:pt x="3968" y="1379"/>
                  </a:lnTo>
                  <a:lnTo>
                    <a:pt x="3969" y="1379"/>
                  </a:lnTo>
                  <a:lnTo>
                    <a:pt x="3970" y="1379"/>
                  </a:lnTo>
                  <a:lnTo>
                    <a:pt x="3971" y="1378"/>
                  </a:lnTo>
                  <a:lnTo>
                    <a:pt x="3971" y="1378"/>
                  </a:lnTo>
                  <a:lnTo>
                    <a:pt x="3973" y="1376"/>
                  </a:lnTo>
                  <a:lnTo>
                    <a:pt x="3974" y="1376"/>
                  </a:lnTo>
                  <a:lnTo>
                    <a:pt x="3975" y="1374"/>
                  </a:lnTo>
                  <a:lnTo>
                    <a:pt x="3975" y="1373"/>
                  </a:lnTo>
                  <a:lnTo>
                    <a:pt x="3976" y="1371"/>
                  </a:lnTo>
                  <a:lnTo>
                    <a:pt x="3978" y="1370"/>
                  </a:lnTo>
                  <a:lnTo>
                    <a:pt x="3979" y="1368"/>
                  </a:lnTo>
                  <a:lnTo>
                    <a:pt x="3979" y="1368"/>
                  </a:lnTo>
                  <a:lnTo>
                    <a:pt x="3980" y="1366"/>
                  </a:lnTo>
                  <a:lnTo>
                    <a:pt x="3981" y="1366"/>
                  </a:lnTo>
                  <a:lnTo>
                    <a:pt x="3982" y="1368"/>
                  </a:lnTo>
                  <a:lnTo>
                    <a:pt x="3982" y="1368"/>
                  </a:lnTo>
                  <a:lnTo>
                    <a:pt x="3984" y="1369"/>
                  </a:lnTo>
                  <a:lnTo>
                    <a:pt x="3985" y="1370"/>
                  </a:lnTo>
                  <a:lnTo>
                    <a:pt x="3986" y="1371"/>
                  </a:lnTo>
                  <a:lnTo>
                    <a:pt x="3986" y="1374"/>
                  </a:lnTo>
                  <a:lnTo>
                    <a:pt x="3987" y="1375"/>
                  </a:lnTo>
                  <a:lnTo>
                    <a:pt x="3989" y="1376"/>
                  </a:lnTo>
                  <a:lnTo>
                    <a:pt x="3990" y="1378"/>
                  </a:lnTo>
                  <a:lnTo>
                    <a:pt x="3990" y="1379"/>
                  </a:lnTo>
                  <a:lnTo>
                    <a:pt x="3991" y="1379"/>
                  </a:lnTo>
                  <a:lnTo>
                    <a:pt x="3992" y="1380"/>
                  </a:lnTo>
                  <a:lnTo>
                    <a:pt x="3994" y="1380"/>
                  </a:lnTo>
                  <a:lnTo>
                    <a:pt x="3994" y="1380"/>
                  </a:lnTo>
                  <a:lnTo>
                    <a:pt x="3995" y="1380"/>
                  </a:lnTo>
                  <a:lnTo>
                    <a:pt x="3996" y="1380"/>
                  </a:lnTo>
                  <a:lnTo>
                    <a:pt x="3997" y="1380"/>
                  </a:lnTo>
                  <a:lnTo>
                    <a:pt x="3997" y="1380"/>
                  </a:lnTo>
                  <a:lnTo>
                    <a:pt x="3999" y="1380"/>
                  </a:lnTo>
                  <a:lnTo>
                    <a:pt x="4000" y="1379"/>
                  </a:lnTo>
                  <a:lnTo>
                    <a:pt x="4001" y="1378"/>
                  </a:lnTo>
                  <a:lnTo>
                    <a:pt x="4001" y="1376"/>
                  </a:lnTo>
                  <a:lnTo>
                    <a:pt x="4002" y="1375"/>
                  </a:lnTo>
                  <a:lnTo>
                    <a:pt x="4004" y="1373"/>
                  </a:lnTo>
                  <a:lnTo>
                    <a:pt x="4005" y="1369"/>
                  </a:lnTo>
                  <a:lnTo>
                    <a:pt x="4005" y="1366"/>
                  </a:lnTo>
                  <a:lnTo>
                    <a:pt x="4006" y="1363"/>
                  </a:lnTo>
                  <a:lnTo>
                    <a:pt x="4007" y="1359"/>
                  </a:lnTo>
                  <a:lnTo>
                    <a:pt x="4009" y="1354"/>
                  </a:lnTo>
                  <a:lnTo>
                    <a:pt x="4009" y="1349"/>
                  </a:lnTo>
                  <a:lnTo>
                    <a:pt x="4010" y="1344"/>
                  </a:lnTo>
                  <a:lnTo>
                    <a:pt x="4011" y="1338"/>
                  </a:lnTo>
                  <a:lnTo>
                    <a:pt x="4012" y="1332"/>
                  </a:lnTo>
                  <a:lnTo>
                    <a:pt x="4012" y="1325"/>
                  </a:lnTo>
                  <a:lnTo>
                    <a:pt x="4014" y="1318"/>
                  </a:lnTo>
                  <a:lnTo>
                    <a:pt x="4015" y="1310"/>
                  </a:lnTo>
                  <a:lnTo>
                    <a:pt x="4016" y="1303"/>
                  </a:lnTo>
                  <a:lnTo>
                    <a:pt x="4016" y="1294"/>
                  </a:lnTo>
                  <a:lnTo>
                    <a:pt x="4017" y="1286"/>
                  </a:lnTo>
                  <a:lnTo>
                    <a:pt x="4018" y="1276"/>
                  </a:lnTo>
                  <a:lnTo>
                    <a:pt x="4020" y="1266"/>
                  </a:lnTo>
                  <a:lnTo>
                    <a:pt x="4020" y="1255"/>
                  </a:lnTo>
                  <a:lnTo>
                    <a:pt x="4021" y="1243"/>
                  </a:lnTo>
                  <a:lnTo>
                    <a:pt x="4022" y="1232"/>
                  </a:lnTo>
                  <a:lnTo>
                    <a:pt x="4023" y="1220"/>
                  </a:lnTo>
                  <a:lnTo>
                    <a:pt x="4023" y="1207"/>
                  </a:lnTo>
                  <a:lnTo>
                    <a:pt x="4025" y="1194"/>
                  </a:lnTo>
                  <a:lnTo>
                    <a:pt x="4026" y="1180"/>
                  </a:lnTo>
                  <a:lnTo>
                    <a:pt x="4027" y="1165"/>
                  </a:lnTo>
                  <a:lnTo>
                    <a:pt x="4028" y="1150"/>
                  </a:lnTo>
                  <a:lnTo>
                    <a:pt x="4028" y="1135"/>
                  </a:lnTo>
                  <a:lnTo>
                    <a:pt x="4030" y="1119"/>
                  </a:lnTo>
                  <a:lnTo>
                    <a:pt x="4031" y="1103"/>
                  </a:lnTo>
                  <a:lnTo>
                    <a:pt x="4032" y="1084"/>
                  </a:lnTo>
                  <a:lnTo>
                    <a:pt x="4032" y="1066"/>
                  </a:lnTo>
                  <a:lnTo>
                    <a:pt x="4033" y="1045"/>
                  </a:lnTo>
                  <a:lnTo>
                    <a:pt x="4035" y="1019"/>
                  </a:lnTo>
                  <a:lnTo>
                    <a:pt x="4036" y="988"/>
                  </a:lnTo>
                  <a:lnTo>
                    <a:pt x="4036" y="949"/>
                  </a:lnTo>
                  <a:lnTo>
                    <a:pt x="4037" y="909"/>
                  </a:lnTo>
                  <a:lnTo>
                    <a:pt x="4038" y="886"/>
                  </a:lnTo>
                  <a:lnTo>
                    <a:pt x="4040" y="892"/>
                  </a:lnTo>
                  <a:lnTo>
                    <a:pt x="4040" y="939"/>
                  </a:lnTo>
                  <a:lnTo>
                    <a:pt x="4041" y="1026"/>
                  </a:lnTo>
                  <a:lnTo>
                    <a:pt x="4042" y="1139"/>
                  </a:lnTo>
                  <a:lnTo>
                    <a:pt x="4043" y="1253"/>
                  </a:lnTo>
                  <a:lnTo>
                    <a:pt x="4043" y="1340"/>
                  </a:lnTo>
                  <a:lnTo>
                    <a:pt x="4045" y="1391"/>
                  </a:lnTo>
                  <a:lnTo>
                    <a:pt x="4046" y="1414"/>
                  </a:lnTo>
                  <a:lnTo>
                    <a:pt x="4047" y="1422"/>
                  </a:lnTo>
                  <a:lnTo>
                    <a:pt x="4047" y="1426"/>
                  </a:lnTo>
                  <a:lnTo>
                    <a:pt x="4048" y="1422"/>
                  </a:lnTo>
                  <a:lnTo>
                    <a:pt x="4050" y="1411"/>
                  </a:lnTo>
                  <a:lnTo>
                    <a:pt x="4051" y="1395"/>
                  </a:lnTo>
                  <a:lnTo>
                    <a:pt x="4051" y="1376"/>
                  </a:lnTo>
                  <a:lnTo>
                    <a:pt x="4052" y="1359"/>
                  </a:lnTo>
                  <a:lnTo>
                    <a:pt x="4053" y="1341"/>
                  </a:lnTo>
                  <a:lnTo>
                    <a:pt x="4054" y="1327"/>
                  </a:lnTo>
                  <a:lnTo>
                    <a:pt x="4054" y="1314"/>
                  </a:lnTo>
                  <a:lnTo>
                    <a:pt x="4056" y="1303"/>
                  </a:lnTo>
                  <a:lnTo>
                    <a:pt x="4057" y="1294"/>
                  </a:lnTo>
                  <a:lnTo>
                    <a:pt x="4058" y="1287"/>
                  </a:lnTo>
                  <a:lnTo>
                    <a:pt x="4058" y="1282"/>
                  </a:lnTo>
                  <a:lnTo>
                    <a:pt x="4059" y="1278"/>
                  </a:lnTo>
                  <a:lnTo>
                    <a:pt x="4061" y="1276"/>
                  </a:lnTo>
                  <a:lnTo>
                    <a:pt x="4062" y="1273"/>
                  </a:lnTo>
                  <a:lnTo>
                    <a:pt x="4062" y="1272"/>
                  </a:lnTo>
                  <a:lnTo>
                    <a:pt x="4063" y="1271"/>
                  </a:lnTo>
                  <a:lnTo>
                    <a:pt x="4064" y="1271"/>
                  </a:lnTo>
                  <a:lnTo>
                    <a:pt x="4066" y="1272"/>
                  </a:lnTo>
                  <a:lnTo>
                    <a:pt x="4066" y="1272"/>
                  </a:lnTo>
                  <a:lnTo>
                    <a:pt x="4067" y="1273"/>
                  </a:lnTo>
                  <a:lnTo>
                    <a:pt x="4068" y="1274"/>
                  </a:lnTo>
                  <a:lnTo>
                    <a:pt x="4069" y="1277"/>
                  </a:lnTo>
                  <a:lnTo>
                    <a:pt x="4069" y="1279"/>
                  </a:lnTo>
                  <a:lnTo>
                    <a:pt x="4071" y="1282"/>
                  </a:lnTo>
                  <a:lnTo>
                    <a:pt x="4072" y="1284"/>
                  </a:lnTo>
                  <a:lnTo>
                    <a:pt x="4073" y="1288"/>
                  </a:lnTo>
                  <a:lnTo>
                    <a:pt x="4073" y="1293"/>
                  </a:lnTo>
                  <a:lnTo>
                    <a:pt x="4074" y="1301"/>
                  </a:lnTo>
                  <a:lnTo>
                    <a:pt x="4076" y="1308"/>
                  </a:lnTo>
                  <a:lnTo>
                    <a:pt x="4077" y="1315"/>
                  </a:lnTo>
                  <a:lnTo>
                    <a:pt x="4077" y="1324"/>
                  </a:lnTo>
                  <a:lnTo>
                    <a:pt x="4078" y="1333"/>
                  </a:lnTo>
                  <a:lnTo>
                    <a:pt x="4079" y="1338"/>
                  </a:lnTo>
                  <a:lnTo>
                    <a:pt x="4081" y="1345"/>
                  </a:lnTo>
                  <a:lnTo>
                    <a:pt x="4081" y="13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1" name="Freeform 49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428"/>
                </a:cxn>
                <a:cxn ang="0">
                  <a:pos x="128" y="1427"/>
                </a:cxn>
                <a:cxn ang="0">
                  <a:pos x="193" y="1313"/>
                </a:cxn>
                <a:cxn ang="0">
                  <a:pos x="257" y="1428"/>
                </a:cxn>
                <a:cxn ang="0">
                  <a:pos x="322" y="1420"/>
                </a:cxn>
                <a:cxn ang="0">
                  <a:pos x="387" y="1363"/>
                </a:cxn>
                <a:cxn ang="0">
                  <a:pos x="451" y="1427"/>
                </a:cxn>
                <a:cxn ang="0">
                  <a:pos x="516" y="661"/>
                </a:cxn>
                <a:cxn ang="0">
                  <a:pos x="580" y="1452"/>
                </a:cxn>
                <a:cxn ang="0">
                  <a:pos x="645" y="1427"/>
                </a:cxn>
                <a:cxn ang="0">
                  <a:pos x="709" y="1426"/>
                </a:cxn>
                <a:cxn ang="0">
                  <a:pos x="774" y="1427"/>
                </a:cxn>
                <a:cxn ang="0">
                  <a:pos x="838" y="1427"/>
                </a:cxn>
                <a:cxn ang="0">
                  <a:pos x="903" y="1425"/>
                </a:cxn>
                <a:cxn ang="0">
                  <a:pos x="967" y="1427"/>
                </a:cxn>
                <a:cxn ang="0">
                  <a:pos x="1032" y="1427"/>
                </a:cxn>
                <a:cxn ang="0">
                  <a:pos x="1097" y="1427"/>
                </a:cxn>
                <a:cxn ang="0">
                  <a:pos x="1161" y="1426"/>
                </a:cxn>
                <a:cxn ang="0">
                  <a:pos x="1226" y="1426"/>
                </a:cxn>
                <a:cxn ang="0">
                  <a:pos x="1290" y="1427"/>
                </a:cxn>
                <a:cxn ang="0">
                  <a:pos x="1355" y="1427"/>
                </a:cxn>
                <a:cxn ang="0">
                  <a:pos x="1419" y="1426"/>
                </a:cxn>
                <a:cxn ang="0">
                  <a:pos x="1484" y="1427"/>
                </a:cxn>
                <a:cxn ang="0">
                  <a:pos x="1548" y="1427"/>
                </a:cxn>
                <a:cxn ang="0">
                  <a:pos x="1613" y="1427"/>
                </a:cxn>
                <a:cxn ang="0">
                  <a:pos x="1679" y="1427"/>
                </a:cxn>
                <a:cxn ang="0">
                  <a:pos x="1743" y="1427"/>
                </a:cxn>
                <a:cxn ang="0">
                  <a:pos x="1808" y="1427"/>
                </a:cxn>
                <a:cxn ang="0">
                  <a:pos x="1872" y="1425"/>
                </a:cxn>
                <a:cxn ang="0">
                  <a:pos x="1937" y="1423"/>
                </a:cxn>
                <a:cxn ang="0">
                  <a:pos x="2001" y="1426"/>
                </a:cxn>
                <a:cxn ang="0">
                  <a:pos x="2066" y="1427"/>
                </a:cxn>
                <a:cxn ang="0">
                  <a:pos x="2131" y="1397"/>
                </a:cxn>
                <a:cxn ang="0">
                  <a:pos x="2195" y="1428"/>
                </a:cxn>
                <a:cxn ang="0">
                  <a:pos x="2260" y="1427"/>
                </a:cxn>
                <a:cxn ang="0">
                  <a:pos x="2324" y="1427"/>
                </a:cxn>
                <a:cxn ang="0">
                  <a:pos x="2389" y="1427"/>
                </a:cxn>
                <a:cxn ang="0">
                  <a:pos x="2453" y="1425"/>
                </a:cxn>
                <a:cxn ang="0">
                  <a:pos x="2518" y="1427"/>
                </a:cxn>
                <a:cxn ang="0">
                  <a:pos x="2582" y="1425"/>
                </a:cxn>
                <a:cxn ang="0">
                  <a:pos x="2647" y="1427"/>
                </a:cxn>
                <a:cxn ang="0">
                  <a:pos x="2711" y="1427"/>
                </a:cxn>
                <a:cxn ang="0">
                  <a:pos x="2776" y="1427"/>
                </a:cxn>
                <a:cxn ang="0">
                  <a:pos x="2841" y="1427"/>
                </a:cxn>
                <a:cxn ang="0">
                  <a:pos x="2905" y="1427"/>
                </a:cxn>
                <a:cxn ang="0">
                  <a:pos x="2970" y="1427"/>
                </a:cxn>
                <a:cxn ang="0">
                  <a:pos x="3034" y="1427"/>
                </a:cxn>
                <a:cxn ang="0">
                  <a:pos x="3099" y="1427"/>
                </a:cxn>
                <a:cxn ang="0">
                  <a:pos x="3163" y="1427"/>
                </a:cxn>
                <a:cxn ang="0">
                  <a:pos x="3228" y="1427"/>
                </a:cxn>
                <a:cxn ang="0">
                  <a:pos x="3292" y="1425"/>
                </a:cxn>
                <a:cxn ang="0">
                  <a:pos x="3358" y="1427"/>
                </a:cxn>
                <a:cxn ang="0">
                  <a:pos x="3423" y="1427"/>
                </a:cxn>
                <a:cxn ang="0">
                  <a:pos x="3487" y="1427"/>
                </a:cxn>
                <a:cxn ang="0">
                  <a:pos x="3552" y="1427"/>
                </a:cxn>
                <a:cxn ang="0">
                  <a:pos x="3616" y="1427"/>
                </a:cxn>
                <a:cxn ang="0">
                  <a:pos x="3681" y="1426"/>
                </a:cxn>
                <a:cxn ang="0">
                  <a:pos x="3745" y="1426"/>
                </a:cxn>
                <a:cxn ang="0">
                  <a:pos x="3810" y="1426"/>
                </a:cxn>
                <a:cxn ang="0">
                  <a:pos x="3874" y="1427"/>
                </a:cxn>
                <a:cxn ang="0">
                  <a:pos x="3939" y="1427"/>
                </a:cxn>
                <a:cxn ang="0">
                  <a:pos x="4004" y="1410"/>
                </a:cxn>
                <a:cxn ang="0">
                  <a:pos x="4068" y="1430"/>
                </a:cxn>
              </a:cxnLst>
              <a:rect l="0" t="0" r="r" b="b"/>
              <a:pathLst>
                <a:path w="4081" h="1777">
                  <a:moveTo>
                    <a:pt x="0" y="1392"/>
                  </a:moveTo>
                  <a:lnTo>
                    <a:pt x="0" y="1392"/>
                  </a:lnTo>
                  <a:lnTo>
                    <a:pt x="2" y="1426"/>
                  </a:lnTo>
                  <a:lnTo>
                    <a:pt x="3" y="1426"/>
                  </a:lnTo>
                  <a:lnTo>
                    <a:pt x="3" y="1426"/>
                  </a:lnTo>
                  <a:lnTo>
                    <a:pt x="4" y="1426"/>
                  </a:lnTo>
                  <a:lnTo>
                    <a:pt x="5" y="1426"/>
                  </a:lnTo>
                  <a:lnTo>
                    <a:pt x="7" y="1426"/>
                  </a:lnTo>
                  <a:lnTo>
                    <a:pt x="7" y="1426"/>
                  </a:lnTo>
                  <a:lnTo>
                    <a:pt x="8" y="1426"/>
                  </a:lnTo>
                  <a:lnTo>
                    <a:pt x="9" y="1426"/>
                  </a:lnTo>
                  <a:lnTo>
                    <a:pt x="10" y="1426"/>
                  </a:lnTo>
                  <a:lnTo>
                    <a:pt x="10" y="1425"/>
                  </a:lnTo>
                  <a:lnTo>
                    <a:pt x="12" y="1425"/>
                  </a:lnTo>
                  <a:lnTo>
                    <a:pt x="13" y="1426"/>
                  </a:lnTo>
                  <a:lnTo>
                    <a:pt x="14" y="1426"/>
                  </a:lnTo>
                  <a:lnTo>
                    <a:pt x="14" y="1426"/>
                  </a:lnTo>
                  <a:lnTo>
                    <a:pt x="15" y="1426"/>
                  </a:lnTo>
                  <a:lnTo>
                    <a:pt x="17" y="1426"/>
                  </a:lnTo>
                  <a:lnTo>
                    <a:pt x="18" y="1427"/>
                  </a:lnTo>
                  <a:lnTo>
                    <a:pt x="18" y="1427"/>
                  </a:lnTo>
                  <a:lnTo>
                    <a:pt x="19" y="1427"/>
                  </a:lnTo>
                  <a:lnTo>
                    <a:pt x="20" y="1427"/>
                  </a:lnTo>
                  <a:lnTo>
                    <a:pt x="22" y="1427"/>
                  </a:lnTo>
                  <a:lnTo>
                    <a:pt x="22" y="1427"/>
                  </a:lnTo>
                  <a:lnTo>
                    <a:pt x="23" y="1427"/>
                  </a:lnTo>
                  <a:lnTo>
                    <a:pt x="24" y="1427"/>
                  </a:lnTo>
                  <a:lnTo>
                    <a:pt x="25" y="1427"/>
                  </a:lnTo>
                  <a:lnTo>
                    <a:pt x="25" y="1427"/>
                  </a:lnTo>
                  <a:lnTo>
                    <a:pt x="27" y="1427"/>
                  </a:lnTo>
                  <a:lnTo>
                    <a:pt x="28" y="1427"/>
                  </a:lnTo>
                  <a:lnTo>
                    <a:pt x="29" y="1427"/>
                  </a:lnTo>
                  <a:lnTo>
                    <a:pt x="29" y="1427"/>
                  </a:lnTo>
                  <a:lnTo>
                    <a:pt x="30" y="1427"/>
                  </a:lnTo>
                  <a:lnTo>
                    <a:pt x="32" y="1427"/>
                  </a:lnTo>
                  <a:lnTo>
                    <a:pt x="33" y="1427"/>
                  </a:lnTo>
                  <a:lnTo>
                    <a:pt x="33" y="1427"/>
                  </a:lnTo>
                  <a:lnTo>
                    <a:pt x="34" y="1427"/>
                  </a:lnTo>
                  <a:lnTo>
                    <a:pt x="35" y="1427"/>
                  </a:lnTo>
                  <a:lnTo>
                    <a:pt x="36" y="1427"/>
                  </a:lnTo>
                  <a:lnTo>
                    <a:pt x="36" y="1427"/>
                  </a:lnTo>
                  <a:lnTo>
                    <a:pt x="38" y="1427"/>
                  </a:lnTo>
                  <a:lnTo>
                    <a:pt x="39" y="1427"/>
                  </a:lnTo>
                  <a:lnTo>
                    <a:pt x="40" y="1427"/>
                  </a:lnTo>
                  <a:lnTo>
                    <a:pt x="40" y="1427"/>
                  </a:lnTo>
                  <a:lnTo>
                    <a:pt x="41" y="1427"/>
                  </a:lnTo>
                  <a:lnTo>
                    <a:pt x="43" y="1427"/>
                  </a:lnTo>
                  <a:lnTo>
                    <a:pt x="44" y="1427"/>
                  </a:lnTo>
                  <a:lnTo>
                    <a:pt x="44" y="1427"/>
                  </a:lnTo>
                  <a:lnTo>
                    <a:pt x="45" y="1427"/>
                  </a:lnTo>
                  <a:lnTo>
                    <a:pt x="46" y="1427"/>
                  </a:lnTo>
                  <a:lnTo>
                    <a:pt x="48" y="1427"/>
                  </a:lnTo>
                  <a:lnTo>
                    <a:pt x="48" y="1428"/>
                  </a:lnTo>
                  <a:lnTo>
                    <a:pt x="49" y="1428"/>
                  </a:lnTo>
                  <a:lnTo>
                    <a:pt x="50" y="1428"/>
                  </a:lnTo>
                  <a:lnTo>
                    <a:pt x="51" y="1428"/>
                  </a:lnTo>
                  <a:lnTo>
                    <a:pt x="51" y="1428"/>
                  </a:lnTo>
                  <a:lnTo>
                    <a:pt x="53" y="1428"/>
                  </a:lnTo>
                  <a:lnTo>
                    <a:pt x="54" y="1428"/>
                  </a:lnTo>
                  <a:lnTo>
                    <a:pt x="55" y="1428"/>
                  </a:lnTo>
                  <a:lnTo>
                    <a:pt x="55" y="1428"/>
                  </a:lnTo>
                  <a:lnTo>
                    <a:pt x="56" y="1428"/>
                  </a:lnTo>
                  <a:lnTo>
                    <a:pt x="58" y="1428"/>
                  </a:lnTo>
                  <a:lnTo>
                    <a:pt x="59" y="1428"/>
                  </a:lnTo>
                  <a:lnTo>
                    <a:pt x="60" y="1428"/>
                  </a:lnTo>
                  <a:lnTo>
                    <a:pt x="60" y="1428"/>
                  </a:lnTo>
                  <a:lnTo>
                    <a:pt x="61" y="1428"/>
                  </a:lnTo>
                  <a:lnTo>
                    <a:pt x="63" y="1428"/>
                  </a:lnTo>
                  <a:lnTo>
                    <a:pt x="64" y="1428"/>
                  </a:lnTo>
                  <a:lnTo>
                    <a:pt x="64" y="1430"/>
                  </a:lnTo>
                  <a:lnTo>
                    <a:pt x="65" y="1430"/>
                  </a:lnTo>
                  <a:lnTo>
                    <a:pt x="66" y="1430"/>
                  </a:lnTo>
                  <a:lnTo>
                    <a:pt x="68" y="1430"/>
                  </a:lnTo>
                  <a:lnTo>
                    <a:pt x="68" y="1430"/>
                  </a:lnTo>
                  <a:lnTo>
                    <a:pt x="69" y="1430"/>
                  </a:lnTo>
                  <a:lnTo>
                    <a:pt x="70" y="1430"/>
                  </a:lnTo>
                  <a:lnTo>
                    <a:pt x="71" y="1430"/>
                  </a:lnTo>
                  <a:lnTo>
                    <a:pt x="71" y="1428"/>
                  </a:lnTo>
                  <a:lnTo>
                    <a:pt x="72" y="1428"/>
                  </a:lnTo>
                  <a:lnTo>
                    <a:pt x="74" y="1428"/>
                  </a:lnTo>
                  <a:lnTo>
                    <a:pt x="75" y="1428"/>
                  </a:lnTo>
                  <a:lnTo>
                    <a:pt x="75" y="1428"/>
                  </a:lnTo>
                  <a:lnTo>
                    <a:pt x="76" y="1428"/>
                  </a:lnTo>
                  <a:lnTo>
                    <a:pt x="77" y="1428"/>
                  </a:lnTo>
                  <a:lnTo>
                    <a:pt x="79" y="1428"/>
                  </a:lnTo>
                  <a:lnTo>
                    <a:pt x="79" y="1428"/>
                  </a:lnTo>
                  <a:lnTo>
                    <a:pt x="80" y="1428"/>
                  </a:lnTo>
                  <a:lnTo>
                    <a:pt x="81" y="1428"/>
                  </a:lnTo>
                  <a:lnTo>
                    <a:pt x="82" y="1428"/>
                  </a:lnTo>
                  <a:lnTo>
                    <a:pt x="82" y="1428"/>
                  </a:lnTo>
                  <a:lnTo>
                    <a:pt x="84" y="1428"/>
                  </a:lnTo>
                  <a:lnTo>
                    <a:pt x="85" y="1428"/>
                  </a:lnTo>
                  <a:lnTo>
                    <a:pt x="86" y="1428"/>
                  </a:lnTo>
                  <a:lnTo>
                    <a:pt x="86" y="1428"/>
                  </a:lnTo>
                  <a:lnTo>
                    <a:pt x="87" y="1428"/>
                  </a:lnTo>
                  <a:lnTo>
                    <a:pt x="89" y="1428"/>
                  </a:lnTo>
                  <a:lnTo>
                    <a:pt x="90" y="1428"/>
                  </a:lnTo>
                  <a:lnTo>
                    <a:pt x="90" y="1428"/>
                  </a:lnTo>
                  <a:lnTo>
                    <a:pt x="91" y="1428"/>
                  </a:lnTo>
                  <a:lnTo>
                    <a:pt x="92" y="1427"/>
                  </a:lnTo>
                  <a:lnTo>
                    <a:pt x="94" y="1427"/>
                  </a:lnTo>
                  <a:lnTo>
                    <a:pt x="94" y="1427"/>
                  </a:lnTo>
                  <a:lnTo>
                    <a:pt x="95" y="1427"/>
                  </a:lnTo>
                  <a:lnTo>
                    <a:pt x="96" y="1427"/>
                  </a:lnTo>
                  <a:lnTo>
                    <a:pt x="97" y="1427"/>
                  </a:lnTo>
                  <a:lnTo>
                    <a:pt x="97" y="1427"/>
                  </a:lnTo>
                  <a:lnTo>
                    <a:pt x="99" y="1427"/>
                  </a:lnTo>
                  <a:lnTo>
                    <a:pt x="100" y="1427"/>
                  </a:lnTo>
                  <a:lnTo>
                    <a:pt x="101" y="1427"/>
                  </a:lnTo>
                  <a:lnTo>
                    <a:pt x="101" y="1427"/>
                  </a:lnTo>
                  <a:lnTo>
                    <a:pt x="102" y="1427"/>
                  </a:lnTo>
                  <a:lnTo>
                    <a:pt x="104" y="1427"/>
                  </a:lnTo>
                  <a:lnTo>
                    <a:pt x="105" y="1427"/>
                  </a:lnTo>
                  <a:lnTo>
                    <a:pt x="105" y="1427"/>
                  </a:lnTo>
                  <a:lnTo>
                    <a:pt x="106" y="1427"/>
                  </a:lnTo>
                  <a:lnTo>
                    <a:pt x="107" y="1427"/>
                  </a:lnTo>
                  <a:lnTo>
                    <a:pt x="108" y="1427"/>
                  </a:lnTo>
                  <a:lnTo>
                    <a:pt x="108" y="1427"/>
                  </a:lnTo>
                  <a:lnTo>
                    <a:pt x="110" y="1427"/>
                  </a:lnTo>
                  <a:lnTo>
                    <a:pt x="111" y="1427"/>
                  </a:lnTo>
                  <a:lnTo>
                    <a:pt x="112" y="1427"/>
                  </a:lnTo>
                  <a:lnTo>
                    <a:pt x="113" y="1427"/>
                  </a:lnTo>
                  <a:lnTo>
                    <a:pt x="113" y="1427"/>
                  </a:lnTo>
                  <a:lnTo>
                    <a:pt x="115" y="1427"/>
                  </a:lnTo>
                  <a:lnTo>
                    <a:pt x="116" y="1427"/>
                  </a:lnTo>
                  <a:lnTo>
                    <a:pt x="117" y="1427"/>
                  </a:lnTo>
                  <a:lnTo>
                    <a:pt x="117" y="1427"/>
                  </a:lnTo>
                  <a:lnTo>
                    <a:pt x="118" y="1427"/>
                  </a:lnTo>
                  <a:lnTo>
                    <a:pt x="120" y="1427"/>
                  </a:lnTo>
                  <a:lnTo>
                    <a:pt x="121" y="1427"/>
                  </a:lnTo>
                  <a:lnTo>
                    <a:pt x="121" y="1427"/>
                  </a:lnTo>
                  <a:lnTo>
                    <a:pt x="122" y="1427"/>
                  </a:lnTo>
                  <a:lnTo>
                    <a:pt x="123" y="1427"/>
                  </a:lnTo>
                  <a:lnTo>
                    <a:pt x="125" y="1427"/>
                  </a:lnTo>
                  <a:lnTo>
                    <a:pt x="125" y="1427"/>
                  </a:lnTo>
                  <a:lnTo>
                    <a:pt x="126" y="1427"/>
                  </a:lnTo>
                  <a:lnTo>
                    <a:pt x="127" y="1427"/>
                  </a:lnTo>
                  <a:lnTo>
                    <a:pt x="128" y="1427"/>
                  </a:lnTo>
                  <a:lnTo>
                    <a:pt x="128" y="1427"/>
                  </a:lnTo>
                  <a:lnTo>
                    <a:pt x="130" y="1427"/>
                  </a:lnTo>
                  <a:lnTo>
                    <a:pt x="131" y="1427"/>
                  </a:lnTo>
                  <a:lnTo>
                    <a:pt x="132" y="1427"/>
                  </a:lnTo>
                  <a:lnTo>
                    <a:pt x="132" y="1427"/>
                  </a:lnTo>
                  <a:lnTo>
                    <a:pt x="133" y="1427"/>
                  </a:lnTo>
                  <a:lnTo>
                    <a:pt x="135" y="1427"/>
                  </a:lnTo>
                  <a:lnTo>
                    <a:pt x="136" y="1427"/>
                  </a:lnTo>
                  <a:lnTo>
                    <a:pt x="136" y="1427"/>
                  </a:lnTo>
                  <a:lnTo>
                    <a:pt x="137" y="1427"/>
                  </a:lnTo>
                  <a:lnTo>
                    <a:pt x="138" y="1427"/>
                  </a:lnTo>
                  <a:lnTo>
                    <a:pt x="140" y="1427"/>
                  </a:lnTo>
                  <a:lnTo>
                    <a:pt x="140" y="1427"/>
                  </a:lnTo>
                  <a:lnTo>
                    <a:pt x="141" y="1427"/>
                  </a:lnTo>
                  <a:lnTo>
                    <a:pt x="142" y="1427"/>
                  </a:lnTo>
                  <a:lnTo>
                    <a:pt x="143" y="1427"/>
                  </a:lnTo>
                  <a:lnTo>
                    <a:pt x="143" y="1427"/>
                  </a:lnTo>
                  <a:lnTo>
                    <a:pt x="144" y="1427"/>
                  </a:lnTo>
                  <a:lnTo>
                    <a:pt x="146" y="1427"/>
                  </a:lnTo>
                  <a:lnTo>
                    <a:pt x="147" y="1427"/>
                  </a:lnTo>
                  <a:lnTo>
                    <a:pt x="147" y="1427"/>
                  </a:lnTo>
                  <a:lnTo>
                    <a:pt x="148" y="1427"/>
                  </a:lnTo>
                  <a:lnTo>
                    <a:pt x="149" y="1427"/>
                  </a:lnTo>
                  <a:lnTo>
                    <a:pt x="151" y="1427"/>
                  </a:lnTo>
                  <a:lnTo>
                    <a:pt x="151" y="1427"/>
                  </a:lnTo>
                  <a:lnTo>
                    <a:pt x="152" y="1427"/>
                  </a:lnTo>
                  <a:lnTo>
                    <a:pt x="153" y="1427"/>
                  </a:lnTo>
                  <a:lnTo>
                    <a:pt x="154" y="1427"/>
                  </a:lnTo>
                  <a:lnTo>
                    <a:pt x="154" y="1427"/>
                  </a:lnTo>
                  <a:lnTo>
                    <a:pt x="156" y="1427"/>
                  </a:lnTo>
                  <a:lnTo>
                    <a:pt x="157" y="1427"/>
                  </a:lnTo>
                  <a:lnTo>
                    <a:pt x="158" y="1427"/>
                  </a:lnTo>
                  <a:lnTo>
                    <a:pt x="158" y="1427"/>
                  </a:lnTo>
                  <a:lnTo>
                    <a:pt x="159" y="1427"/>
                  </a:lnTo>
                  <a:lnTo>
                    <a:pt x="161" y="1427"/>
                  </a:lnTo>
                  <a:lnTo>
                    <a:pt x="162" y="1427"/>
                  </a:lnTo>
                  <a:lnTo>
                    <a:pt x="162" y="1427"/>
                  </a:lnTo>
                  <a:lnTo>
                    <a:pt x="163" y="1427"/>
                  </a:lnTo>
                  <a:lnTo>
                    <a:pt x="164" y="1427"/>
                  </a:lnTo>
                  <a:lnTo>
                    <a:pt x="166" y="1427"/>
                  </a:lnTo>
                  <a:lnTo>
                    <a:pt x="166" y="1427"/>
                  </a:lnTo>
                  <a:lnTo>
                    <a:pt x="167" y="1427"/>
                  </a:lnTo>
                  <a:lnTo>
                    <a:pt x="168" y="1427"/>
                  </a:lnTo>
                  <a:lnTo>
                    <a:pt x="169" y="1427"/>
                  </a:lnTo>
                  <a:lnTo>
                    <a:pt x="171" y="1427"/>
                  </a:lnTo>
                  <a:lnTo>
                    <a:pt x="171" y="1427"/>
                  </a:lnTo>
                  <a:lnTo>
                    <a:pt x="172" y="1427"/>
                  </a:lnTo>
                  <a:lnTo>
                    <a:pt x="173" y="1428"/>
                  </a:lnTo>
                  <a:lnTo>
                    <a:pt x="174" y="1432"/>
                  </a:lnTo>
                  <a:lnTo>
                    <a:pt x="174" y="1447"/>
                  </a:lnTo>
                  <a:lnTo>
                    <a:pt x="176" y="1482"/>
                  </a:lnTo>
                  <a:lnTo>
                    <a:pt x="177" y="1535"/>
                  </a:lnTo>
                  <a:lnTo>
                    <a:pt x="178" y="1595"/>
                  </a:lnTo>
                  <a:lnTo>
                    <a:pt x="178" y="1649"/>
                  </a:lnTo>
                  <a:lnTo>
                    <a:pt x="179" y="1689"/>
                  </a:lnTo>
                  <a:lnTo>
                    <a:pt x="180" y="1718"/>
                  </a:lnTo>
                  <a:lnTo>
                    <a:pt x="182" y="1740"/>
                  </a:lnTo>
                  <a:lnTo>
                    <a:pt x="182" y="1756"/>
                  </a:lnTo>
                  <a:lnTo>
                    <a:pt x="183" y="1769"/>
                  </a:lnTo>
                  <a:lnTo>
                    <a:pt x="184" y="1776"/>
                  </a:lnTo>
                  <a:lnTo>
                    <a:pt x="185" y="1777"/>
                  </a:lnTo>
                  <a:lnTo>
                    <a:pt x="185" y="1765"/>
                  </a:lnTo>
                  <a:lnTo>
                    <a:pt x="187" y="1718"/>
                  </a:lnTo>
                  <a:lnTo>
                    <a:pt x="188" y="1630"/>
                  </a:lnTo>
                  <a:lnTo>
                    <a:pt x="189" y="1515"/>
                  </a:lnTo>
                  <a:lnTo>
                    <a:pt x="189" y="1412"/>
                  </a:lnTo>
                  <a:lnTo>
                    <a:pt x="190" y="1348"/>
                  </a:lnTo>
                  <a:lnTo>
                    <a:pt x="192" y="1318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4" y="1320"/>
                  </a:lnTo>
                  <a:lnTo>
                    <a:pt x="195" y="1325"/>
                  </a:lnTo>
                  <a:lnTo>
                    <a:pt x="197" y="1330"/>
                  </a:lnTo>
                  <a:lnTo>
                    <a:pt x="197" y="1335"/>
                  </a:lnTo>
                  <a:lnTo>
                    <a:pt x="198" y="1340"/>
                  </a:lnTo>
                  <a:lnTo>
                    <a:pt x="199" y="1345"/>
                  </a:lnTo>
                  <a:lnTo>
                    <a:pt x="200" y="1350"/>
                  </a:lnTo>
                  <a:lnTo>
                    <a:pt x="200" y="1354"/>
                  </a:lnTo>
                  <a:lnTo>
                    <a:pt x="202" y="1359"/>
                  </a:lnTo>
                  <a:lnTo>
                    <a:pt x="203" y="1363"/>
                  </a:lnTo>
                  <a:lnTo>
                    <a:pt x="204" y="1368"/>
                  </a:lnTo>
                  <a:lnTo>
                    <a:pt x="204" y="1371"/>
                  </a:lnTo>
                  <a:lnTo>
                    <a:pt x="205" y="1374"/>
                  </a:lnTo>
                  <a:lnTo>
                    <a:pt x="207" y="1378"/>
                  </a:lnTo>
                  <a:lnTo>
                    <a:pt x="208" y="1380"/>
                  </a:lnTo>
                  <a:lnTo>
                    <a:pt x="208" y="1384"/>
                  </a:lnTo>
                  <a:lnTo>
                    <a:pt x="209" y="1386"/>
                  </a:lnTo>
                  <a:lnTo>
                    <a:pt x="210" y="1389"/>
                  </a:lnTo>
                  <a:lnTo>
                    <a:pt x="211" y="1391"/>
                  </a:lnTo>
                  <a:lnTo>
                    <a:pt x="211" y="1392"/>
                  </a:lnTo>
                  <a:lnTo>
                    <a:pt x="213" y="1395"/>
                  </a:lnTo>
                  <a:lnTo>
                    <a:pt x="214" y="1397"/>
                  </a:lnTo>
                  <a:lnTo>
                    <a:pt x="215" y="1400"/>
                  </a:lnTo>
                  <a:lnTo>
                    <a:pt x="215" y="1401"/>
                  </a:lnTo>
                  <a:lnTo>
                    <a:pt x="216" y="1404"/>
                  </a:lnTo>
                  <a:lnTo>
                    <a:pt x="218" y="1405"/>
                  </a:lnTo>
                  <a:lnTo>
                    <a:pt x="219" y="1406"/>
                  </a:lnTo>
                  <a:lnTo>
                    <a:pt x="219" y="1407"/>
                  </a:lnTo>
                  <a:lnTo>
                    <a:pt x="220" y="1407"/>
                  </a:lnTo>
                  <a:lnTo>
                    <a:pt x="221" y="1409"/>
                  </a:lnTo>
                  <a:lnTo>
                    <a:pt x="223" y="1410"/>
                  </a:lnTo>
                  <a:lnTo>
                    <a:pt x="223" y="1410"/>
                  </a:lnTo>
                  <a:lnTo>
                    <a:pt x="224" y="1411"/>
                  </a:lnTo>
                  <a:lnTo>
                    <a:pt x="225" y="1412"/>
                  </a:lnTo>
                  <a:lnTo>
                    <a:pt x="226" y="1414"/>
                  </a:lnTo>
                  <a:lnTo>
                    <a:pt x="228" y="1415"/>
                  </a:lnTo>
                  <a:lnTo>
                    <a:pt x="228" y="1416"/>
                  </a:lnTo>
                  <a:lnTo>
                    <a:pt x="229" y="1416"/>
                  </a:lnTo>
                  <a:lnTo>
                    <a:pt x="230" y="1417"/>
                  </a:lnTo>
                  <a:lnTo>
                    <a:pt x="231" y="1418"/>
                  </a:lnTo>
                  <a:lnTo>
                    <a:pt x="231" y="1420"/>
                  </a:lnTo>
                  <a:lnTo>
                    <a:pt x="233" y="1420"/>
                  </a:lnTo>
                  <a:lnTo>
                    <a:pt x="234" y="1421"/>
                  </a:lnTo>
                  <a:lnTo>
                    <a:pt x="235" y="1421"/>
                  </a:lnTo>
                  <a:lnTo>
                    <a:pt x="235" y="1422"/>
                  </a:lnTo>
                  <a:lnTo>
                    <a:pt x="236" y="1423"/>
                  </a:lnTo>
                  <a:lnTo>
                    <a:pt x="238" y="1426"/>
                  </a:lnTo>
                  <a:lnTo>
                    <a:pt x="239" y="1430"/>
                  </a:lnTo>
                  <a:lnTo>
                    <a:pt x="239" y="1433"/>
                  </a:lnTo>
                  <a:lnTo>
                    <a:pt x="240" y="1435"/>
                  </a:lnTo>
                  <a:lnTo>
                    <a:pt x="241" y="1433"/>
                  </a:lnTo>
                  <a:lnTo>
                    <a:pt x="243" y="1432"/>
                  </a:lnTo>
                  <a:lnTo>
                    <a:pt x="243" y="1430"/>
                  </a:lnTo>
                  <a:lnTo>
                    <a:pt x="244" y="1428"/>
                  </a:lnTo>
                  <a:lnTo>
                    <a:pt x="245" y="1427"/>
                  </a:lnTo>
                  <a:lnTo>
                    <a:pt x="246" y="1427"/>
                  </a:lnTo>
                  <a:lnTo>
                    <a:pt x="246" y="1427"/>
                  </a:lnTo>
                  <a:lnTo>
                    <a:pt x="247" y="1426"/>
                  </a:lnTo>
                  <a:lnTo>
                    <a:pt x="249" y="1426"/>
                  </a:lnTo>
                  <a:lnTo>
                    <a:pt x="250" y="1426"/>
                  </a:lnTo>
                  <a:lnTo>
                    <a:pt x="250" y="1426"/>
                  </a:lnTo>
                  <a:lnTo>
                    <a:pt x="251" y="1427"/>
                  </a:lnTo>
                  <a:lnTo>
                    <a:pt x="252" y="1427"/>
                  </a:lnTo>
                  <a:lnTo>
                    <a:pt x="254" y="1427"/>
                  </a:lnTo>
                  <a:lnTo>
                    <a:pt x="254" y="1428"/>
                  </a:lnTo>
                  <a:lnTo>
                    <a:pt x="255" y="1428"/>
                  </a:lnTo>
                  <a:lnTo>
                    <a:pt x="256" y="1428"/>
                  </a:lnTo>
                  <a:lnTo>
                    <a:pt x="257" y="1428"/>
                  </a:lnTo>
                  <a:lnTo>
                    <a:pt x="257" y="1428"/>
                  </a:lnTo>
                  <a:lnTo>
                    <a:pt x="259" y="1428"/>
                  </a:lnTo>
                  <a:lnTo>
                    <a:pt x="260" y="1428"/>
                  </a:lnTo>
                  <a:lnTo>
                    <a:pt x="261" y="1427"/>
                  </a:lnTo>
                  <a:lnTo>
                    <a:pt x="261" y="1427"/>
                  </a:lnTo>
                  <a:lnTo>
                    <a:pt x="262" y="1427"/>
                  </a:lnTo>
                  <a:lnTo>
                    <a:pt x="264" y="1427"/>
                  </a:lnTo>
                  <a:lnTo>
                    <a:pt x="265" y="1427"/>
                  </a:lnTo>
                  <a:lnTo>
                    <a:pt x="265" y="1427"/>
                  </a:lnTo>
                  <a:lnTo>
                    <a:pt x="266" y="1427"/>
                  </a:lnTo>
                  <a:lnTo>
                    <a:pt x="267" y="1427"/>
                  </a:lnTo>
                  <a:lnTo>
                    <a:pt x="269" y="1427"/>
                  </a:lnTo>
                  <a:lnTo>
                    <a:pt x="269" y="1427"/>
                  </a:lnTo>
                  <a:lnTo>
                    <a:pt x="270" y="1427"/>
                  </a:lnTo>
                  <a:lnTo>
                    <a:pt x="271" y="1427"/>
                  </a:lnTo>
                  <a:lnTo>
                    <a:pt x="272" y="1427"/>
                  </a:lnTo>
                  <a:lnTo>
                    <a:pt x="272" y="1427"/>
                  </a:lnTo>
                  <a:lnTo>
                    <a:pt x="274" y="1426"/>
                  </a:lnTo>
                  <a:lnTo>
                    <a:pt x="275" y="1426"/>
                  </a:lnTo>
                  <a:lnTo>
                    <a:pt x="276" y="1426"/>
                  </a:lnTo>
                  <a:lnTo>
                    <a:pt x="276" y="1425"/>
                  </a:lnTo>
                  <a:lnTo>
                    <a:pt x="277" y="1422"/>
                  </a:lnTo>
                  <a:lnTo>
                    <a:pt x="279" y="1421"/>
                  </a:lnTo>
                  <a:lnTo>
                    <a:pt x="280" y="1420"/>
                  </a:lnTo>
                  <a:lnTo>
                    <a:pt x="281" y="1418"/>
                  </a:lnTo>
                  <a:lnTo>
                    <a:pt x="281" y="1418"/>
                  </a:lnTo>
                  <a:lnTo>
                    <a:pt x="282" y="1418"/>
                  </a:lnTo>
                  <a:lnTo>
                    <a:pt x="283" y="1420"/>
                  </a:lnTo>
                  <a:lnTo>
                    <a:pt x="285" y="1420"/>
                  </a:lnTo>
                  <a:lnTo>
                    <a:pt x="285" y="1420"/>
                  </a:lnTo>
                  <a:lnTo>
                    <a:pt x="286" y="1421"/>
                  </a:lnTo>
                  <a:lnTo>
                    <a:pt x="287" y="1421"/>
                  </a:lnTo>
                  <a:lnTo>
                    <a:pt x="288" y="1421"/>
                  </a:lnTo>
                  <a:lnTo>
                    <a:pt x="288" y="1422"/>
                  </a:lnTo>
                  <a:lnTo>
                    <a:pt x="290" y="1422"/>
                  </a:lnTo>
                  <a:lnTo>
                    <a:pt x="291" y="1422"/>
                  </a:lnTo>
                  <a:lnTo>
                    <a:pt x="292" y="1422"/>
                  </a:lnTo>
                  <a:lnTo>
                    <a:pt x="292" y="1422"/>
                  </a:lnTo>
                  <a:lnTo>
                    <a:pt x="293" y="1422"/>
                  </a:lnTo>
                  <a:lnTo>
                    <a:pt x="295" y="1422"/>
                  </a:lnTo>
                  <a:lnTo>
                    <a:pt x="296" y="1422"/>
                  </a:lnTo>
                  <a:lnTo>
                    <a:pt x="296" y="1425"/>
                  </a:lnTo>
                  <a:lnTo>
                    <a:pt x="297" y="1427"/>
                  </a:lnTo>
                  <a:lnTo>
                    <a:pt x="298" y="1428"/>
                  </a:lnTo>
                  <a:lnTo>
                    <a:pt x="300" y="1430"/>
                  </a:lnTo>
                  <a:lnTo>
                    <a:pt x="300" y="1428"/>
                  </a:lnTo>
                  <a:lnTo>
                    <a:pt x="301" y="1427"/>
                  </a:lnTo>
                  <a:lnTo>
                    <a:pt x="302" y="1427"/>
                  </a:lnTo>
                  <a:lnTo>
                    <a:pt x="303" y="1426"/>
                  </a:lnTo>
                  <a:lnTo>
                    <a:pt x="303" y="1427"/>
                  </a:lnTo>
                  <a:lnTo>
                    <a:pt x="305" y="1427"/>
                  </a:lnTo>
                  <a:lnTo>
                    <a:pt x="306" y="1427"/>
                  </a:lnTo>
                  <a:lnTo>
                    <a:pt x="307" y="1427"/>
                  </a:lnTo>
                  <a:lnTo>
                    <a:pt x="307" y="1426"/>
                  </a:lnTo>
                  <a:lnTo>
                    <a:pt x="308" y="1426"/>
                  </a:lnTo>
                  <a:lnTo>
                    <a:pt x="310" y="1426"/>
                  </a:lnTo>
                  <a:lnTo>
                    <a:pt x="311" y="1425"/>
                  </a:lnTo>
                  <a:lnTo>
                    <a:pt x="311" y="1425"/>
                  </a:lnTo>
                  <a:lnTo>
                    <a:pt x="312" y="1423"/>
                  </a:lnTo>
                  <a:lnTo>
                    <a:pt x="313" y="1423"/>
                  </a:lnTo>
                  <a:lnTo>
                    <a:pt x="315" y="1422"/>
                  </a:lnTo>
                  <a:lnTo>
                    <a:pt x="315" y="1422"/>
                  </a:lnTo>
                  <a:lnTo>
                    <a:pt x="316" y="1422"/>
                  </a:lnTo>
                  <a:lnTo>
                    <a:pt x="317" y="1421"/>
                  </a:lnTo>
                  <a:lnTo>
                    <a:pt x="318" y="1421"/>
                  </a:lnTo>
                  <a:lnTo>
                    <a:pt x="318" y="1421"/>
                  </a:lnTo>
                  <a:lnTo>
                    <a:pt x="319" y="1421"/>
                  </a:lnTo>
                  <a:lnTo>
                    <a:pt x="321" y="1421"/>
                  </a:lnTo>
                  <a:lnTo>
                    <a:pt x="322" y="1420"/>
                  </a:lnTo>
                  <a:lnTo>
                    <a:pt x="322" y="1418"/>
                  </a:lnTo>
                  <a:lnTo>
                    <a:pt x="323" y="1416"/>
                  </a:lnTo>
                  <a:lnTo>
                    <a:pt x="324" y="1415"/>
                  </a:lnTo>
                  <a:lnTo>
                    <a:pt x="326" y="1415"/>
                  </a:lnTo>
                  <a:lnTo>
                    <a:pt x="326" y="1416"/>
                  </a:lnTo>
                  <a:lnTo>
                    <a:pt x="327" y="1418"/>
                  </a:lnTo>
                  <a:lnTo>
                    <a:pt x="328" y="1420"/>
                  </a:lnTo>
                  <a:lnTo>
                    <a:pt x="329" y="1420"/>
                  </a:lnTo>
                  <a:lnTo>
                    <a:pt x="329" y="1418"/>
                  </a:lnTo>
                  <a:lnTo>
                    <a:pt x="331" y="1416"/>
                  </a:lnTo>
                  <a:lnTo>
                    <a:pt x="332" y="1410"/>
                  </a:lnTo>
                  <a:lnTo>
                    <a:pt x="333" y="1404"/>
                  </a:lnTo>
                  <a:lnTo>
                    <a:pt x="333" y="1400"/>
                  </a:lnTo>
                  <a:lnTo>
                    <a:pt x="334" y="1400"/>
                  </a:lnTo>
                  <a:lnTo>
                    <a:pt x="336" y="1404"/>
                  </a:lnTo>
                  <a:lnTo>
                    <a:pt x="337" y="1407"/>
                  </a:lnTo>
                  <a:lnTo>
                    <a:pt x="338" y="1411"/>
                  </a:lnTo>
                  <a:lnTo>
                    <a:pt x="338" y="1414"/>
                  </a:lnTo>
                  <a:lnTo>
                    <a:pt x="339" y="1416"/>
                  </a:lnTo>
                  <a:lnTo>
                    <a:pt x="341" y="1418"/>
                  </a:lnTo>
                  <a:lnTo>
                    <a:pt x="342" y="1421"/>
                  </a:lnTo>
                  <a:lnTo>
                    <a:pt x="342" y="1422"/>
                  </a:lnTo>
                  <a:lnTo>
                    <a:pt x="343" y="1423"/>
                  </a:lnTo>
                  <a:lnTo>
                    <a:pt x="344" y="1425"/>
                  </a:lnTo>
                  <a:lnTo>
                    <a:pt x="346" y="1426"/>
                  </a:lnTo>
                  <a:lnTo>
                    <a:pt x="346" y="1427"/>
                  </a:lnTo>
                  <a:lnTo>
                    <a:pt x="347" y="1427"/>
                  </a:lnTo>
                  <a:lnTo>
                    <a:pt x="348" y="1427"/>
                  </a:lnTo>
                  <a:lnTo>
                    <a:pt x="349" y="1427"/>
                  </a:lnTo>
                  <a:lnTo>
                    <a:pt x="349" y="1427"/>
                  </a:lnTo>
                  <a:lnTo>
                    <a:pt x="351" y="1427"/>
                  </a:lnTo>
                  <a:lnTo>
                    <a:pt x="352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4" y="1427"/>
                  </a:lnTo>
                  <a:lnTo>
                    <a:pt x="355" y="1427"/>
                  </a:lnTo>
                  <a:lnTo>
                    <a:pt x="357" y="1427"/>
                  </a:lnTo>
                  <a:lnTo>
                    <a:pt x="357" y="1427"/>
                  </a:lnTo>
                  <a:lnTo>
                    <a:pt x="358" y="1425"/>
                  </a:lnTo>
                  <a:lnTo>
                    <a:pt x="359" y="1421"/>
                  </a:lnTo>
                  <a:lnTo>
                    <a:pt x="360" y="1412"/>
                  </a:lnTo>
                  <a:lnTo>
                    <a:pt x="360" y="1397"/>
                  </a:lnTo>
                  <a:lnTo>
                    <a:pt x="362" y="1375"/>
                  </a:lnTo>
                  <a:lnTo>
                    <a:pt x="363" y="1346"/>
                  </a:lnTo>
                  <a:lnTo>
                    <a:pt x="364" y="1314"/>
                  </a:lnTo>
                  <a:lnTo>
                    <a:pt x="364" y="1284"/>
                  </a:lnTo>
                  <a:lnTo>
                    <a:pt x="365" y="1262"/>
                  </a:lnTo>
                  <a:lnTo>
                    <a:pt x="367" y="1248"/>
                  </a:lnTo>
                  <a:lnTo>
                    <a:pt x="368" y="1245"/>
                  </a:lnTo>
                  <a:lnTo>
                    <a:pt x="368" y="1246"/>
                  </a:lnTo>
                  <a:lnTo>
                    <a:pt x="369" y="1251"/>
                  </a:lnTo>
                  <a:lnTo>
                    <a:pt x="370" y="1258"/>
                  </a:lnTo>
                  <a:lnTo>
                    <a:pt x="372" y="1267"/>
                  </a:lnTo>
                  <a:lnTo>
                    <a:pt x="372" y="1276"/>
                  </a:lnTo>
                  <a:lnTo>
                    <a:pt x="373" y="1283"/>
                  </a:lnTo>
                  <a:lnTo>
                    <a:pt x="374" y="1292"/>
                  </a:lnTo>
                  <a:lnTo>
                    <a:pt x="375" y="1299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78" y="1320"/>
                  </a:lnTo>
                  <a:lnTo>
                    <a:pt x="379" y="1327"/>
                  </a:lnTo>
                  <a:lnTo>
                    <a:pt x="379" y="1333"/>
                  </a:lnTo>
                  <a:lnTo>
                    <a:pt x="380" y="1337"/>
                  </a:lnTo>
                  <a:lnTo>
                    <a:pt x="382" y="1341"/>
                  </a:lnTo>
                  <a:lnTo>
                    <a:pt x="383" y="1345"/>
                  </a:lnTo>
                  <a:lnTo>
                    <a:pt x="383" y="1350"/>
                  </a:lnTo>
                  <a:lnTo>
                    <a:pt x="384" y="1355"/>
                  </a:lnTo>
                  <a:lnTo>
                    <a:pt x="385" y="1359"/>
                  </a:lnTo>
                  <a:lnTo>
                    <a:pt x="387" y="1363"/>
                  </a:lnTo>
                  <a:lnTo>
                    <a:pt x="387" y="1365"/>
                  </a:lnTo>
                  <a:lnTo>
                    <a:pt x="388" y="1366"/>
                  </a:lnTo>
                  <a:lnTo>
                    <a:pt x="389" y="1366"/>
                  </a:lnTo>
                  <a:lnTo>
                    <a:pt x="390" y="1368"/>
                  </a:lnTo>
                  <a:lnTo>
                    <a:pt x="390" y="1371"/>
                  </a:lnTo>
                  <a:lnTo>
                    <a:pt x="391" y="1375"/>
                  </a:lnTo>
                  <a:lnTo>
                    <a:pt x="393" y="1380"/>
                  </a:lnTo>
                  <a:lnTo>
                    <a:pt x="394" y="1384"/>
                  </a:lnTo>
                  <a:lnTo>
                    <a:pt x="395" y="1387"/>
                  </a:lnTo>
                  <a:lnTo>
                    <a:pt x="395" y="1391"/>
                  </a:lnTo>
                  <a:lnTo>
                    <a:pt x="396" y="1395"/>
                  </a:lnTo>
                  <a:lnTo>
                    <a:pt x="398" y="1397"/>
                  </a:lnTo>
                  <a:lnTo>
                    <a:pt x="399" y="1401"/>
                  </a:lnTo>
                  <a:lnTo>
                    <a:pt x="399" y="1404"/>
                  </a:lnTo>
                  <a:lnTo>
                    <a:pt x="400" y="1406"/>
                  </a:lnTo>
                  <a:lnTo>
                    <a:pt x="401" y="1407"/>
                  </a:lnTo>
                  <a:lnTo>
                    <a:pt x="403" y="1410"/>
                  </a:lnTo>
                  <a:lnTo>
                    <a:pt x="403" y="1411"/>
                  </a:lnTo>
                  <a:lnTo>
                    <a:pt x="404" y="1414"/>
                  </a:lnTo>
                  <a:lnTo>
                    <a:pt x="405" y="1415"/>
                  </a:lnTo>
                  <a:lnTo>
                    <a:pt x="406" y="1416"/>
                  </a:lnTo>
                  <a:lnTo>
                    <a:pt x="406" y="1418"/>
                  </a:lnTo>
                  <a:lnTo>
                    <a:pt x="408" y="1420"/>
                  </a:lnTo>
                  <a:lnTo>
                    <a:pt x="409" y="1421"/>
                  </a:lnTo>
                  <a:lnTo>
                    <a:pt x="410" y="1421"/>
                  </a:lnTo>
                  <a:lnTo>
                    <a:pt x="410" y="1422"/>
                  </a:lnTo>
                  <a:lnTo>
                    <a:pt x="411" y="1423"/>
                  </a:lnTo>
                  <a:lnTo>
                    <a:pt x="413" y="1423"/>
                  </a:lnTo>
                  <a:lnTo>
                    <a:pt x="414" y="1425"/>
                  </a:lnTo>
                  <a:lnTo>
                    <a:pt x="414" y="1425"/>
                  </a:lnTo>
                  <a:lnTo>
                    <a:pt x="415" y="1425"/>
                  </a:lnTo>
                  <a:lnTo>
                    <a:pt x="416" y="1426"/>
                  </a:lnTo>
                  <a:lnTo>
                    <a:pt x="418" y="1426"/>
                  </a:lnTo>
                  <a:lnTo>
                    <a:pt x="418" y="1426"/>
                  </a:lnTo>
                  <a:lnTo>
                    <a:pt x="419" y="1426"/>
                  </a:lnTo>
                  <a:lnTo>
                    <a:pt x="420" y="1426"/>
                  </a:lnTo>
                  <a:lnTo>
                    <a:pt x="421" y="1426"/>
                  </a:lnTo>
                  <a:lnTo>
                    <a:pt x="421" y="1426"/>
                  </a:lnTo>
                  <a:lnTo>
                    <a:pt x="423" y="1425"/>
                  </a:lnTo>
                  <a:lnTo>
                    <a:pt x="424" y="1426"/>
                  </a:lnTo>
                  <a:lnTo>
                    <a:pt x="425" y="1426"/>
                  </a:lnTo>
                  <a:lnTo>
                    <a:pt x="425" y="1425"/>
                  </a:lnTo>
                  <a:lnTo>
                    <a:pt x="426" y="1423"/>
                  </a:lnTo>
                  <a:lnTo>
                    <a:pt x="427" y="1421"/>
                  </a:lnTo>
                  <a:lnTo>
                    <a:pt x="429" y="1417"/>
                  </a:lnTo>
                  <a:lnTo>
                    <a:pt x="429" y="1412"/>
                  </a:lnTo>
                  <a:lnTo>
                    <a:pt x="430" y="1407"/>
                  </a:lnTo>
                  <a:lnTo>
                    <a:pt x="431" y="1402"/>
                  </a:lnTo>
                  <a:lnTo>
                    <a:pt x="432" y="1400"/>
                  </a:lnTo>
                  <a:lnTo>
                    <a:pt x="432" y="1401"/>
                  </a:lnTo>
                  <a:lnTo>
                    <a:pt x="434" y="1404"/>
                  </a:lnTo>
                  <a:lnTo>
                    <a:pt x="435" y="1409"/>
                  </a:lnTo>
                  <a:lnTo>
                    <a:pt x="436" y="1412"/>
                  </a:lnTo>
                  <a:lnTo>
                    <a:pt x="436" y="1416"/>
                  </a:lnTo>
                  <a:lnTo>
                    <a:pt x="437" y="1420"/>
                  </a:lnTo>
                  <a:lnTo>
                    <a:pt x="439" y="1422"/>
                  </a:lnTo>
                  <a:lnTo>
                    <a:pt x="440" y="1425"/>
                  </a:lnTo>
                  <a:lnTo>
                    <a:pt x="440" y="1426"/>
                  </a:lnTo>
                  <a:lnTo>
                    <a:pt x="441" y="1427"/>
                  </a:lnTo>
                  <a:lnTo>
                    <a:pt x="442" y="1428"/>
                  </a:lnTo>
                  <a:lnTo>
                    <a:pt x="444" y="1430"/>
                  </a:lnTo>
                  <a:lnTo>
                    <a:pt x="444" y="1430"/>
                  </a:lnTo>
                  <a:lnTo>
                    <a:pt x="445" y="1430"/>
                  </a:lnTo>
                  <a:lnTo>
                    <a:pt x="446" y="1430"/>
                  </a:lnTo>
                  <a:lnTo>
                    <a:pt x="447" y="1430"/>
                  </a:lnTo>
                  <a:lnTo>
                    <a:pt x="449" y="1428"/>
                  </a:lnTo>
                  <a:lnTo>
                    <a:pt x="449" y="1428"/>
                  </a:lnTo>
                  <a:lnTo>
                    <a:pt x="450" y="1428"/>
                  </a:lnTo>
                  <a:lnTo>
                    <a:pt x="451" y="1427"/>
                  </a:lnTo>
                  <a:lnTo>
                    <a:pt x="452" y="1427"/>
                  </a:lnTo>
                  <a:lnTo>
                    <a:pt x="452" y="1427"/>
                  </a:lnTo>
                  <a:lnTo>
                    <a:pt x="454" y="1426"/>
                  </a:lnTo>
                  <a:lnTo>
                    <a:pt x="455" y="1426"/>
                  </a:lnTo>
                  <a:lnTo>
                    <a:pt x="456" y="1426"/>
                  </a:lnTo>
                  <a:lnTo>
                    <a:pt x="456" y="1425"/>
                  </a:lnTo>
                  <a:lnTo>
                    <a:pt x="457" y="1425"/>
                  </a:lnTo>
                  <a:lnTo>
                    <a:pt x="459" y="1423"/>
                  </a:lnTo>
                  <a:lnTo>
                    <a:pt x="460" y="1423"/>
                  </a:lnTo>
                  <a:lnTo>
                    <a:pt x="460" y="1422"/>
                  </a:lnTo>
                  <a:lnTo>
                    <a:pt x="461" y="1421"/>
                  </a:lnTo>
                  <a:lnTo>
                    <a:pt x="462" y="1421"/>
                  </a:lnTo>
                  <a:lnTo>
                    <a:pt x="463" y="1420"/>
                  </a:lnTo>
                  <a:lnTo>
                    <a:pt x="463" y="1418"/>
                  </a:lnTo>
                  <a:lnTo>
                    <a:pt x="465" y="1417"/>
                  </a:lnTo>
                  <a:lnTo>
                    <a:pt x="466" y="1416"/>
                  </a:lnTo>
                  <a:lnTo>
                    <a:pt x="467" y="1414"/>
                  </a:lnTo>
                  <a:lnTo>
                    <a:pt x="467" y="1412"/>
                  </a:lnTo>
                  <a:lnTo>
                    <a:pt x="468" y="1411"/>
                  </a:lnTo>
                  <a:lnTo>
                    <a:pt x="470" y="1409"/>
                  </a:lnTo>
                  <a:lnTo>
                    <a:pt x="471" y="1407"/>
                  </a:lnTo>
                  <a:lnTo>
                    <a:pt x="471" y="1406"/>
                  </a:lnTo>
                  <a:lnTo>
                    <a:pt x="472" y="1405"/>
                  </a:lnTo>
                  <a:lnTo>
                    <a:pt x="473" y="1404"/>
                  </a:lnTo>
                  <a:lnTo>
                    <a:pt x="475" y="1402"/>
                  </a:lnTo>
                  <a:lnTo>
                    <a:pt x="475" y="1402"/>
                  </a:lnTo>
                  <a:lnTo>
                    <a:pt x="476" y="1402"/>
                  </a:lnTo>
                  <a:lnTo>
                    <a:pt x="477" y="1404"/>
                  </a:lnTo>
                  <a:lnTo>
                    <a:pt x="478" y="1404"/>
                  </a:lnTo>
                  <a:lnTo>
                    <a:pt x="478" y="1405"/>
                  </a:lnTo>
                  <a:lnTo>
                    <a:pt x="480" y="1407"/>
                  </a:lnTo>
                  <a:lnTo>
                    <a:pt x="481" y="1409"/>
                  </a:lnTo>
                  <a:lnTo>
                    <a:pt x="482" y="1410"/>
                  </a:lnTo>
                  <a:lnTo>
                    <a:pt x="482" y="1411"/>
                  </a:lnTo>
                  <a:lnTo>
                    <a:pt x="483" y="1414"/>
                  </a:lnTo>
                  <a:lnTo>
                    <a:pt x="485" y="1415"/>
                  </a:lnTo>
                  <a:lnTo>
                    <a:pt x="486" y="1416"/>
                  </a:lnTo>
                  <a:lnTo>
                    <a:pt x="486" y="1417"/>
                  </a:lnTo>
                  <a:lnTo>
                    <a:pt x="487" y="1420"/>
                  </a:lnTo>
                  <a:lnTo>
                    <a:pt x="488" y="1422"/>
                  </a:lnTo>
                  <a:lnTo>
                    <a:pt x="490" y="1425"/>
                  </a:lnTo>
                  <a:lnTo>
                    <a:pt x="490" y="1428"/>
                  </a:lnTo>
                  <a:lnTo>
                    <a:pt x="491" y="1432"/>
                  </a:lnTo>
                  <a:lnTo>
                    <a:pt x="492" y="1436"/>
                  </a:lnTo>
                  <a:lnTo>
                    <a:pt x="493" y="1440"/>
                  </a:lnTo>
                  <a:lnTo>
                    <a:pt x="493" y="1445"/>
                  </a:lnTo>
                  <a:lnTo>
                    <a:pt x="495" y="1450"/>
                  </a:lnTo>
                  <a:lnTo>
                    <a:pt x="496" y="1453"/>
                  </a:lnTo>
                  <a:lnTo>
                    <a:pt x="497" y="1456"/>
                  </a:lnTo>
                  <a:lnTo>
                    <a:pt x="497" y="1453"/>
                  </a:lnTo>
                  <a:lnTo>
                    <a:pt x="498" y="1440"/>
                  </a:lnTo>
                  <a:lnTo>
                    <a:pt x="499" y="1407"/>
                  </a:lnTo>
                  <a:lnTo>
                    <a:pt x="501" y="1338"/>
                  </a:lnTo>
                  <a:lnTo>
                    <a:pt x="501" y="1224"/>
                  </a:lnTo>
                  <a:lnTo>
                    <a:pt x="502" y="1047"/>
                  </a:lnTo>
                  <a:lnTo>
                    <a:pt x="503" y="819"/>
                  </a:lnTo>
                  <a:lnTo>
                    <a:pt x="504" y="567"/>
                  </a:lnTo>
                  <a:lnTo>
                    <a:pt x="506" y="334"/>
                  </a:lnTo>
                  <a:lnTo>
                    <a:pt x="506" y="209"/>
                  </a:lnTo>
                  <a:lnTo>
                    <a:pt x="507" y="85"/>
                  </a:lnTo>
                  <a:lnTo>
                    <a:pt x="508" y="38"/>
                  </a:lnTo>
                  <a:lnTo>
                    <a:pt x="509" y="55"/>
                  </a:lnTo>
                  <a:lnTo>
                    <a:pt x="509" y="117"/>
                  </a:lnTo>
                  <a:lnTo>
                    <a:pt x="511" y="202"/>
                  </a:lnTo>
                  <a:lnTo>
                    <a:pt x="512" y="297"/>
                  </a:lnTo>
                  <a:lnTo>
                    <a:pt x="513" y="394"/>
                  </a:lnTo>
                  <a:lnTo>
                    <a:pt x="513" y="487"/>
                  </a:lnTo>
                  <a:lnTo>
                    <a:pt x="514" y="577"/>
                  </a:lnTo>
                  <a:lnTo>
                    <a:pt x="516" y="661"/>
                  </a:lnTo>
                  <a:lnTo>
                    <a:pt x="517" y="739"/>
                  </a:lnTo>
                  <a:lnTo>
                    <a:pt x="517" y="814"/>
                  </a:lnTo>
                  <a:lnTo>
                    <a:pt x="518" y="882"/>
                  </a:lnTo>
                  <a:lnTo>
                    <a:pt x="519" y="947"/>
                  </a:lnTo>
                  <a:lnTo>
                    <a:pt x="521" y="1005"/>
                  </a:lnTo>
                  <a:lnTo>
                    <a:pt x="521" y="1061"/>
                  </a:lnTo>
                  <a:lnTo>
                    <a:pt x="522" y="1112"/>
                  </a:lnTo>
                  <a:lnTo>
                    <a:pt x="523" y="1159"/>
                  </a:lnTo>
                  <a:lnTo>
                    <a:pt x="524" y="1204"/>
                  </a:lnTo>
                  <a:lnTo>
                    <a:pt x="524" y="1243"/>
                  </a:lnTo>
                  <a:lnTo>
                    <a:pt x="526" y="1279"/>
                  </a:lnTo>
                  <a:lnTo>
                    <a:pt x="527" y="1312"/>
                  </a:lnTo>
                  <a:lnTo>
                    <a:pt x="528" y="1339"/>
                  </a:lnTo>
                  <a:lnTo>
                    <a:pt x="528" y="1359"/>
                  </a:lnTo>
                  <a:lnTo>
                    <a:pt x="529" y="1369"/>
                  </a:lnTo>
                  <a:lnTo>
                    <a:pt x="531" y="1360"/>
                  </a:lnTo>
                  <a:lnTo>
                    <a:pt x="532" y="1318"/>
                  </a:lnTo>
                  <a:lnTo>
                    <a:pt x="532" y="1225"/>
                  </a:lnTo>
                  <a:lnTo>
                    <a:pt x="533" y="1065"/>
                  </a:lnTo>
                  <a:lnTo>
                    <a:pt x="534" y="837"/>
                  </a:lnTo>
                  <a:lnTo>
                    <a:pt x="535" y="572"/>
                  </a:lnTo>
                  <a:lnTo>
                    <a:pt x="535" y="395"/>
                  </a:lnTo>
                  <a:lnTo>
                    <a:pt x="537" y="174"/>
                  </a:lnTo>
                  <a:lnTo>
                    <a:pt x="538" y="36"/>
                  </a:lnTo>
                  <a:lnTo>
                    <a:pt x="539" y="0"/>
                  </a:lnTo>
                  <a:lnTo>
                    <a:pt x="539" y="24"/>
                  </a:lnTo>
                  <a:lnTo>
                    <a:pt x="540" y="103"/>
                  </a:lnTo>
                  <a:lnTo>
                    <a:pt x="542" y="204"/>
                  </a:lnTo>
                  <a:lnTo>
                    <a:pt x="543" y="308"/>
                  </a:lnTo>
                  <a:lnTo>
                    <a:pt x="543" y="410"/>
                  </a:lnTo>
                  <a:lnTo>
                    <a:pt x="544" y="503"/>
                  </a:lnTo>
                  <a:lnTo>
                    <a:pt x="545" y="589"/>
                  </a:lnTo>
                  <a:lnTo>
                    <a:pt x="547" y="667"/>
                  </a:lnTo>
                  <a:lnTo>
                    <a:pt x="547" y="738"/>
                  </a:lnTo>
                  <a:lnTo>
                    <a:pt x="548" y="804"/>
                  </a:lnTo>
                  <a:lnTo>
                    <a:pt x="549" y="863"/>
                  </a:lnTo>
                  <a:lnTo>
                    <a:pt x="550" y="918"/>
                  </a:lnTo>
                  <a:lnTo>
                    <a:pt x="550" y="969"/>
                  </a:lnTo>
                  <a:lnTo>
                    <a:pt x="552" y="1015"/>
                  </a:lnTo>
                  <a:lnTo>
                    <a:pt x="553" y="1056"/>
                  </a:lnTo>
                  <a:lnTo>
                    <a:pt x="554" y="1094"/>
                  </a:lnTo>
                  <a:lnTo>
                    <a:pt x="554" y="1129"/>
                  </a:lnTo>
                  <a:lnTo>
                    <a:pt x="555" y="1161"/>
                  </a:lnTo>
                  <a:lnTo>
                    <a:pt x="557" y="1191"/>
                  </a:lnTo>
                  <a:lnTo>
                    <a:pt x="558" y="1217"/>
                  </a:lnTo>
                  <a:lnTo>
                    <a:pt x="558" y="1242"/>
                  </a:lnTo>
                  <a:lnTo>
                    <a:pt x="559" y="1265"/>
                  </a:lnTo>
                  <a:lnTo>
                    <a:pt x="560" y="1284"/>
                  </a:lnTo>
                  <a:lnTo>
                    <a:pt x="562" y="1303"/>
                  </a:lnTo>
                  <a:lnTo>
                    <a:pt x="563" y="1319"/>
                  </a:lnTo>
                  <a:lnTo>
                    <a:pt x="563" y="1334"/>
                  </a:lnTo>
                  <a:lnTo>
                    <a:pt x="564" y="1348"/>
                  </a:lnTo>
                  <a:lnTo>
                    <a:pt x="565" y="1360"/>
                  </a:lnTo>
                  <a:lnTo>
                    <a:pt x="567" y="1371"/>
                  </a:lnTo>
                  <a:lnTo>
                    <a:pt x="567" y="1381"/>
                  </a:lnTo>
                  <a:lnTo>
                    <a:pt x="568" y="1391"/>
                  </a:lnTo>
                  <a:lnTo>
                    <a:pt x="569" y="1399"/>
                  </a:lnTo>
                  <a:lnTo>
                    <a:pt x="570" y="1406"/>
                  </a:lnTo>
                  <a:lnTo>
                    <a:pt x="570" y="1414"/>
                  </a:lnTo>
                  <a:lnTo>
                    <a:pt x="571" y="1418"/>
                  </a:lnTo>
                  <a:lnTo>
                    <a:pt x="573" y="1425"/>
                  </a:lnTo>
                  <a:lnTo>
                    <a:pt x="574" y="1430"/>
                  </a:lnTo>
                  <a:lnTo>
                    <a:pt x="574" y="1433"/>
                  </a:lnTo>
                  <a:lnTo>
                    <a:pt x="575" y="1437"/>
                  </a:lnTo>
                  <a:lnTo>
                    <a:pt x="576" y="1441"/>
                  </a:lnTo>
                  <a:lnTo>
                    <a:pt x="578" y="1445"/>
                  </a:lnTo>
                  <a:lnTo>
                    <a:pt x="578" y="1447"/>
                  </a:lnTo>
                  <a:lnTo>
                    <a:pt x="579" y="1450"/>
                  </a:lnTo>
                  <a:lnTo>
                    <a:pt x="580" y="1452"/>
                  </a:lnTo>
                  <a:lnTo>
                    <a:pt x="581" y="1454"/>
                  </a:lnTo>
                  <a:lnTo>
                    <a:pt x="581" y="1456"/>
                  </a:lnTo>
                  <a:lnTo>
                    <a:pt x="583" y="1457"/>
                  </a:lnTo>
                  <a:lnTo>
                    <a:pt x="584" y="1459"/>
                  </a:lnTo>
                  <a:lnTo>
                    <a:pt x="585" y="1461"/>
                  </a:lnTo>
                  <a:lnTo>
                    <a:pt x="585" y="1461"/>
                  </a:lnTo>
                  <a:lnTo>
                    <a:pt x="586" y="1462"/>
                  </a:lnTo>
                  <a:lnTo>
                    <a:pt x="588" y="1463"/>
                  </a:lnTo>
                  <a:lnTo>
                    <a:pt x="589" y="1463"/>
                  </a:lnTo>
                  <a:lnTo>
                    <a:pt x="589" y="1464"/>
                  </a:lnTo>
                  <a:lnTo>
                    <a:pt x="590" y="1464"/>
                  </a:lnTo>
                  <a:lnTo>
                    <a:pt x="591" y="1464"/>
                  </a:lnTo>
                  <a:lnTo>
                    <a:pt x="593" y="1464"/>
                  </a:lnTo>
                  <a:lnTo>
                    <a:pt x="593" y="1464"/>
                  </a:lnTo>
                  <a:lnTo>
                    <a:pt x="594" y="1464"/>
                  </a:lnTo>
                  <a:lnTo>
                    <a:pt x="595" y="1463"/>
                  </a:lnTo>
                  <a:lnTo>
                    <a:pt x="596" y="1463"/>
                  </a:lnTo>
                  <a:lnTo>
                    <a:pt x="596" y="1462"/>
                  </a:lnTo>
                  <a:lnTo>
                    <a:pt x="598" y="1462"/>
                  </a:lnTo>
                  <a:lnTo>
                    <a:pt x="599" y="1461"/>
                  </a:lnTo>
                  <a:lnTo>
                    <a:pt x="600" y="1459"/>
                  </a:lnTo>
                  <a:lnTo>
                    <a:pt x="600" y="1458"/>
                  </a:lnTo>
                  <a:lnTo>
                    <a:pt x="601" y="1458"/>
                  </a:lnTo>
                  <a:lnTo>
                    <a:pt x="603" y="1457"/>
                  </a:lnTo>
                  <a:lnTo>
                    <a:pt x="604" y="1456"/>
                  </a:lnTo>
                  <a:lnTo>
                    <a:pt x="604" y="1454"/>
                  </a:lnTo>
                  <a:lnTo>
                    <a:pt x="605" y="1453"/>
                  </a:lnTo>
                  <a:lnTo>
                    <a:pt x="606" y="1452"/>
                  </a:lnTo>
                  <a:lnTo>
                    <a:pt x="607" y="1450"/>
                  </a:lnTo>
                  <a:lnTo>
                    <a:pt x="607" y="1448"/>
                  </a:lnTo>
                  <a:lnTo>
                    <a:pt x="609" y="1447"/>
                  </a:lnTo>
                  <a:lnTo>
                    <a:pt x="610" y="1446"/>
                  </a:lnTo>
                  <a:lnTo>
                    <a:pt x="611" y="1445"/>
                  </a:lnTo>
                  <a:lnTo>
                    <a:pt x="611" y="1442"/>
                  </a:lnTo>
                  <a:lnTo>
                    <a:pt x="612" y="1441"/>
                  </a:lnTo>
                  <a:lnTo>
                    <a:pt x="614" y="1440"/>
                  </a:lnTo>
                  <a:lnTo>
                    <a:pt x="615" y="1438"/>
                  </a:lnTo>
                  <a:lnTo>
                    <a:pt x="616" y="1437"/>
                  </a:lnTo>
                  <a:lnTo>
                    <a:pt x="616" y="1436"/>
                  </a:lnTo>
                  <a:lnTo>
                    <a:pt x="617" y="1435"/>
                  </a:lnTo>
                  <a:lnTo>
                    <a:pt x="619" y="1435"/>
                  </a:lnTo>
                  <a:lnTo>
                    <a:pt x="620" y="1433"/>
                  </a:lnTo>
                  <a:lnTo>
                    <a:pt x="620" y="1432"/>
                  </a:lnTo>
                  <a:lnTo>
                    <a:pt x="621" y="1431"/>
                  </a:lnTo>
                  <a:lnTo>
                    <a:pt x="622" y="1428"/>
                  </a:lnTo>
                  <a:lnTo>
                    <a:pt x="624" y="1428"/>
                  </a:lnTo>
                  <a:lnTo>
                    <a:pt x="624" y="1427"/>
                  </a:lnTo>
                  <a:lnTo>
                    <a:pt x="625" y="1426"/>
                  </a:lnTo>
                  <a:lnTo>
                    <a:pt x="626" y="1425"/>
                  </a:lnTo>
                  <a:lnTo>
                    <a:pt x="627" y="1425"/>
                  </a:lnTo>
                  <a:lnTo>
                    <a:pt x="627" y="1425"/>
                  </a:lnTo>
                  <a:lnTo>
                    <a:pt x="629" y="1425"/>
                  </a:lnTo>
                  <a:lnTo>
                    <a:pt x="630" y="1425"/>
                  </a:lnTo>
                  <a:lnTo>
                    <a:pt x="631" y="1425"/>
                  </a:lnTo>
                  <a:lnTo>
                    <a:pt x="631" y="1425"/>
                  </a:lnTo>
                  <a:lnTo>
                    <a:pt x="632" y="1425"/>
                  </a:lnTo>
                  <a:lnTo>
                    <a:pt x="634" y="1425"/>
                  </a:lnTo>
                  <a:lnTo>
                    <a:pt x="635" y="1426"/>
                  </a:lnTo>
                  <a:lnTo>
                    <a:pt x="635" y="1426"/>
                  </a:lnTo>
                  <a:lnTo>
                    <a:pt x="636" y="1426"/>
                  </a:lnTo>
                  <a:lnTo>
                    <a:pt x="637" y="1426"/>
                  </a:lnTo>
                  <a:lnTo>
                    <a:pt x="638" y="1426"/>
                  </a:lnTo>
                  <a:lnTo>
                    <a:pt x="638" y="1426"/>
                  </a:lnTo>
                  <a:lnTo>
                    <a:pt x="640" y="1427"/>
                  </a:lnTo>
                  <a:lnTo>
                    <a:pt x="641" y="1427"/>
                  </a:lnTo>
                  <a:lnTo>
                    <a:pt x="642" y="1427"/>
                  </a:lnTo>
                  <a:lnTo>
                    <a:pt x="642" y="1427"/>
                  </a:lnTo>
                  <a:lnTo>
                    <a:pt x="643" y="1427"/>
                  </a:lnTo>
                  <a:lnTo>
                    <a:pt x="645" y="1427"/>
                  </a:lnTo>
                  <a:lnTo>
                    <a:pt x="646" y="1427"/>
                  </a:lnTo>
                  <a:lnTo>
                    <a:pt x="646" y="1427"/>
                  </a:lnTo>
                  <a:lnTo>
                    <a:pt x="647" y="1427"/>
                  </a:lnTo>
                  <a:lnTo>
                    <a:pt x="648" y="1428"/>
                  </a:lnTo>
                  <a:lnTo>
                    <a:pt x="650" y="1428"/>
                  </a:lnTo>
                  <a:lnTo>
                    <a:pt x="650" y="1428"/>
                  </a:lnTo>
                  <a:lnTo>
                    <a:pt x="651" y="1428"/>
                  </a:lnTo>
                  <a:lnTo>
                    <a:pt x="652" y="1428"/>
                  </a:lnTo>
                  <a:lnTo>
                    <a:pt x="653" y="1428"/>
                  </a:lnTo>
                  <a:lnTo>
                    <a:pt x="653" y="1428"/>
                  </a:lnTo>
                  <a:lnTo>
                    <a:pt x="655" y="1428"/>
                  </a:lnTo>
                  <a:lnTo>
                    <a:pt x="656" y="1428"/>
                  </a:lnTo>
                  <a:lnTo>
                    <a:pt x="657" y="1428"/>
                  </a:lnTo>
                  <a:lnTo>
                    <a:pt x="657" y="1428"/>
                  </a:lnTo>
                  <a:lnTo>
                    <a:pt x="658" y="1427"/>
                  </a:lnTo>
                  <a:lnTo>
                    <a:pt x="660" y="1427"/>
                  </a:lnTo>
                  <a:lnTo>
                    <a:pt x="661" y="1427"/>
                  </a:lnTo>
                  <a:lnTo>
                    <a:pt x="661" y="1427"/>
                  </a:lnTo>
                  <a:lnTo>
                    <a:pt x="662" y="1427"/>
                  </a:lnTo>
                  <a:lnTo>
                    <a:pt x="663" y="1427"/>
                  </a:lnTo>
                  <a:lnTo>
                    <a:pt x="665" y="1427"/>
                  </a:lnTo>
                  <a:lnTo>
                    <a:pt x="665" y="1427"/>
                  </a:lnTo>
                  <a:lnTo>
                    <a:pt x="666" y="1426"/>
                  </a:lnTo>
                  <a:lnTo>
                    <a:pt x="667" y="1426"/>
                  </a:lnTo>
                  <a:lnTo>
                    <a:pt x="668" y="1426"/>
                  </a:lnTo>
                  <a:lnTo>
                    <a:pt x="668" y="1426"/>
                  </a:lnTo>
                  <a:lnTo>
                    <a:pt x="670" y="1426"/>
                  </a:lnTo>
                  <a:lnTo>
                    <a:pt x="671" y="1426"/>
                  </a:lnTo>
                  <a:lnTo>
                    <a:pt x="672" y="1426"/>
                  </a:lnTo>
                  <a:lnTo>
                    <a:pt x="673" y="1426"/>
                  </a:lnTo>
                  <a:lnTo>
                    <a:pt x="673" y="1426"/>
                  </a:lnTo>
                  <a:lnTo>
                    <a:pt x="674" y="1426"/>
                  </a:lnTo>
                  <a:lnTo>
                    <a:pt x="676" y="1426"/>
                  </a:lnTo>
                  <a:lnTo>
                    <a:pt x="677" y="1426"/>
                  </a:lnTo>
                  <a:lnTo>
                    <a:pt x="677" y="1426"/>
                  </a:lnTo>
                  <a:lnTo>
                    <a:pt x="678" y="1426"/>
                  </a:lnTo>
                  <a:lnTo>
                    <a:pt x="679" y="1426"/>
                  </a:lnTo>
                  <a:lnTo>
                    <a:pt x="681" y="1426"/>
                  </a:lnTo>
                  <a:lnTo>
                    <a:pt x="681" y="1426"/>
                  </a:lnTo>
                  <a:lnTo>
                    <a:pt x="682" y="1426"/>
                  </a:lnTo>
                  <a:lnTo>
                    <a:pt x="683" y="1426"/>
                  </a:lnTo>
                  <a:lnTo>
                    <a:pt x="684" y="1427"/>
                  </a:lnTo>
                  <a:lnTo>
                    <a:pt x="684" y="1427"/>
                  </a:lnTo>
                  <a:lnTo>
                    <a:pt x="686" y="1427"/>
                  </a:lnTo>
                  <a:lnTo>
                    <a:pt x="687" y="1427"/>
                  </a:lnTo>
                  <a:lnTo>
                    <a:pt x="688" y="1427"/>
                  </a:lnTo>
                  <a:lnTo>
                    <a:pt x="688" y="1427"/>
                  </a:lnTo>
                  <a:lnTo>
                    <a:pt x="689" y="1427"/>
                  </a:lnTo>
                  <a:lnTo>
                    <a:pt x="691" y="1427"/>
                  </a:lnTo>
                  <a:lnTo>
                    <a:pt x="692" y="1427"/>
                  </a:lnTo>
                  <a:lnTo>
                    <a:pt x="692" y="1427"/>
                  </a:lnTo>
                  <a:lnTo>
                    <a:pt x="693" y="1427"/>
                  </a:lnTo>
                  <a:lnTo>
                    <a:pt x="694" y="1427"/>
                  </a:lnTo>
                  <a:lnTo>
                    <a:pt x="696" y="1427"/>
                  </a:lnTo>
                  <a:lnTo>
                    <a:pt x="696" y="1427"/>
                  </a:lnTo>
                  <a:lnTo>
                    <a:pt x="697" y="1427"/>
                  </a:lnTo>
                  <a:lnTo>
                    <a:pt x="698" y="1426"/>
                  </a:lnTo>
                  <a:lnTo>
                    <a:pt x="699" y="1426"/>
                  </a:lnTo>
                  <a:lnTo>
                    <a:pt x="699" y="1426"/>
                  </a:lnTo>
                  <a:lnTo>
                    <a:pt x="701" y="1426"/>
                  </a:lnTo>
                  <a:lnTo>
                    <a:pt x="702" y="1426"/>
                  </a:lnTo>
                  <a:lnTo>
                    <a:pt x="703" y="1426"/>
                  </a:lnTo>
                  <a:lnTo>
                    <a:pt x="703" y="1426"/>
                  </a:lnTo>
                  <a:lnTo>
                    <a:pt x="704" y="1426"/>
                  </a:lnTo>
                  <a:lnTo>
                    <a:pt x="706" y="1426"/>
                  </a:lnTo>
                  <a:lnTo>
                    <a:pt x="707" y="1426"/>
                  </a:lnTo>
                  <a:lnTo>
                    <a:pt x="707" y="1426"/>
                  </a:lnTo>
                  <a:lnTo>
                    <a:pt x="708" y="1426"/>
                  </a:lnTo>
                  <a:lnTo>
                    <a:pt x="709" y="1426"/>
                  </a:lnTo>
                  <a:lnTo>
                    <a:pt x="710" y="1427"/>
                  </a:lnTo>
                  <a:lnTo>
                    <a:pt x="710" y="1427"/>
                  </a:lnTo>
                  <a:lnTo>
                    <a:pt x="712" y="1427"/>
                  </a:lnTo>
                  <a:lnTo>
                    <a:pt x="713" y="1427"/>
                  </a:lnTo>
                  <a:lnTo>
                    <a:pt x="714" y="1427"/>
                  </a:lnTo>
                  <a:lnTo>
                    <a:pt x="714" y="1427"/>
                  </a:lnTo>
                  <a:lnTo>
                    <a:pt x="715" y="1427"/>
                  </a:lnTo>
                  <a:lnTo>
                    <a:pt x="717" y="1427"/>
                  </a:lnTo>
                  <a:lnTo>
                    <a:pt x="718" y="1427"/>
                  </a:lnTo>
                  <a:lnTo>
                    <a:pt x="718" y="1427"/>
                  </a:lnTo>
                  <a:lnTo>
                    <a:pt x="719" y="1427"/>
                  </a:lnTo>
                  <a:lnTo>
                    <a:pt x="720" y="1427"/>
                  </a:lnTo>
                  <a:lnTo>
                    <a:pt x="722" y="1426"/>
                  </a:lnTo>
                  <a:lnTo>
                    <a:pt x="722" y="1426"/>
                  </a:lnTo>
                  <a:lnTo>
                    <a:pt x="723" y="1426"/>
                  </a:lnTo>
                  <a:lnTo>
                    <a:pt x="724" y="1426"/>
                  </a:lnTo>
                  <a:lnTo>
                    <a:pt x="725" y="1426"/>
                  </a:lnTo>
                  <a:lnTo>
                    <a:pt x="725" y="1426"/>
                  </a:lnTo>
                  <a:lnTo>
                    <a:pt x="727" y="1426"/>
                  </a:lnTo>
                  <a:lnTo>
                    <a:pt x="728" y="1426"/>
                  </a:lnTo>
                  <a:lnTo>
                    <a:pt x="729" y="1426"/>
                  </a:lnTo>
                  <a:lnTo>
                    <a:pt x="730" y="1426"/>
                  </a:lnTo>
                  <a:lnTo>
                    <a:pt x="730" y="1426"/>
                  </a:lnTo>
                  <a:lnTo>
                    <a:pt x="732" y="1426"/>
                  </a:lnTo>
                  <a:lnTo>
                    <a:pt x="733" y="1426"/>
                  </a:lnTo>
                  <a:lnTo>
                    <a:pt x="734" y="1426"/>
                  </a:lnTo>
                  <a:lnTo>
                    <a:pt x="734" y="1426"/>
                  </a:lnTo>
                  <a:lnTo>
                    <a:pt x="735" y="1426"/>
                  </a:lnTo>
                  <a:lnTo>
                    <a:pt x="737" y="1426"/>
                  </a:lnTo>
                  <a:lnTo>
                    <a:pt x="738" y="1426"/>
                  </a:lnTo>
                  <a:lnTo>
                    <a:pt x="738" y="1426"/>
                  </a:lnTo>
                  <a:lnTo>
                    <a:pt x="739" y="1426"/>
                  </a:lnTo>
                  <a:lnTo>
                    <a:pt x="740" y="1426"/>
                  </a:lnTo>
                  <a:lnTo>
                    <a:pt x="742" y="1425"/>
                  </a:lnTo>
                  <a:lnTo>
                    <a:pt x="742" y="1425"/>
                  </a:lnTo>
                  <a:lnTo>
                    <a:pt x="743" y="1425"/>
                  </a:lnTo>
                  <a:lnTo>
                    <a:pt x="744" y="1425"/>
                  </a:lnTo>
                  <a:lnTo>
                    <a:pt x="745" y="1425"/>
                  </a:lnTo>
                  <a:lnTo>
                    <a:pt x="745" y="1425"/>
                  </a:lnTo>
                  <a:lnTo>
                    <a:pt x="746" y="1423"/>
                  </a:lnTo>
                  <a:lnTo>
                    <a:pt x="748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50" y="1425"/>
                  </a:lnTo>
                  <a:lnTo>
                    <a:pt x="751" y="1425"/>
                  </a:lnTo>
                  <a:lnTo>
                    <a:pt x="753" y="1425"/>
                  </a:lnTo>
                  <a:lnTo>
                    <a:pt x="753" y="1426"/>
                  </a:lnTo>
                  <a:lnTo>
                    <a:pt x="754" y="1426"/>
                  </a:lnTo>
                  <a:lnTo>
                    <a:pt x="755" y="1426"/>
                  </a:lnTo>
                  <a:lnTo>
                    <a:pt x="756" y="1426"/>
                  </a:lnTo>
                  <a:lnTo>
                    <a:pt x="756" y="1427"/>
                  </a:lnTo>
                  <a:lnTo>
                    <a:pt x="758" y="1427"/>
                  </a:lnTo>
                  <a:lnTo>
                    <a:pt x="759" y="1427"/>
                  </a:lnTo>
                  <a:lnTo>
                    <a:pt x="760" y="1427"/>
                  </a:lnTo>
                  <a:lnTo>
                    <a:pt x="760" y="1427"/>
                  </a:lnTo>
                  <a:lnTo>
                    <a:pt x="761" y="1427"/>
                  </a:lnTo>
                  <a:lnTo>
                    <a:pt x="763" y="1427"/>
                  </a:lnTo>
                  <a:lnTo>
                    <a:pt x="764" y="1427"/>
                  </a:lnTo>
                  <a:lnTo>
                    <a:pt x="764" y="1427"/>
                  </a:lnTo>
                  <a:lnTo>
                    <a:pt x="765" y="1427"/>
                  </a:lnTo>
                  <a:lnTo>
                    <a:pt x="766" y="1427"/>
                  </a:lnTo>
                  <a:lnTo>
                    <a:pt x="768" y="1427"/>
                  </a:lnTo>
                  <a:lnTo>
                    <a:pt x="768" y="1427"/>
                  </a:lnTo>
                  <a:lnTo>
                    <a:pt x="769" y="1427"/>
                  </a:lnTo>
                  <a:lnTo>
                    <a:pt x="770" y="1427"/>
                  </a:lnTo>
                  <a:lnTo>
                    <a:pt x="771" y="1427"/>
                  </a:lnTo>
                  <a:lnTo>
                    <a:pt x="771" y="1427"/>
                  </a:lnTo>
                  <a:lnTo>
                    <a:pt x="773" y="1427"/>
                  </a:lnTo>
                  <a:lnTo>
                    <a:pt x="774" y="1427"/>
                  </a:lnTo>
                  <a:lnTo>
                    <a:pt x="775" y="1427"/>
                  </a:lnTo>
                  <a:lnTo>
                    <a:pt x="775" y="1427"/>
                  </a:lnTo>
                  <a:lnTo>
                    <a:pt x="776" y="1427"/>
                  </a:lnTo>
                  <a:lnTo>
                    <a:pt x="778" y="1427"/>
                  </a:lnTo>
                  <a:lnTo>
                    <a:pt x="779" y="1427"/>
                  </a:lnTo>
                  <a:lnTo>
                    <a:pt x="779" y="1427"/>
                  </a:lnTo>
                  <a:lnTo>
                    <a:pt x="780" y="1427"/>
                  </a:lnTo>
                  <a:lnTo>
                    <a:pt x="781" y="1427"/>
                  </a:lnTo>
                  <a:lnTo>
                    <a:pt x="782" y="1427"/>
                  </a:lnTo>
                  <a:lnTo>
                    <a:pt x="782" y="1426"/>
                  </a:lnTo>
                  <a:lnTo>
                    <a:pt x="784" y="1426"/>
                  </a:lnTo>
                  <a:lnTo>
                    <a:pt x="785" y="1426"/>
                  </a:lnTo>
                  <a:lnTo>
                    <a:pt x="786" y="1425"/>
                  </a:lnTo>
                  <a:lnTo>
                    <a:pt x="787" y="1425"/>
                  </a:lnTo>
                  <a:lnTo>
                    <a:pt x="787" y="1423"/>
                  </a:lnTo>
                  <a:lnTo>
                    <a:pt x="789" y="1421"/>
                  </a:lnTo>
                  <a:lnTo>
                    <a:pt x="790" y="1420"/>
                  </a:lnTo>
                  <a:lnTo>
                    <a:pt x="791" y="1418"/>
                  </a:lnTo>
                  <a:lnTo>
                    <a:pt x="791" y="1416"/>
                  </a:lnTo>
                  <a:lnTo>
                    <a:pt x="792" y="1415"/>
                  </a:lnTo>
                  <a:lnTo>
                    <a:pt x="794" y="1414"/>
                  </a:lnTo>
                  <a:lnTo>
                    <a:pt x="795" y="1412"/>
                  </a:lnTo>
                  <a:lnTo>
                    <a:pt x="795" y="1412"/>
                  </a:lnTo>
                  <a:lnTo>
                    <a:pt x="796" y="1412"/>
                  </a:lnTo>
                  <a:lnTo>
                    <a:pt x="797" y="1412"/>
                  </a:lnTo>
                  <a:lnTo>
                    <a:pt x="799" y="1412"/>
                  </a:lnTo>
                  <a:lnTo>
                    <a:pt x="799" y="1414"/>
                  </a:lnTo>
                  <a:lnTo>
                    <a:pt x="800" y="1414"/>
                  </a:lnTo>
                  <a:lnTo>
                    <a:pt x="801" y="1415"/>
                  </a:lnTo>
                  <a:lnTo>
                    <a:pt x="802" y="1416"/>
                  </a:lnTo>
                  <a:lnTo>
                    <a:pt x="802" y="1416"/>
                  </a:lnTo>
                  <a:lnTo>
                    <a:pt x="804" y="1417"/>
                  </a:lnTo>
                  <a:lnTo>
                    <a:pt x="805" y="1418"/>
                  </a:lnTo>
                  <a:lnTo>
                    <a:pt x="806" y="1418"/>
                  </a:lnTo>
                  <a:lnTo>
                    <a:pt x="806" y="1420"/>
                  </a:lnTo>
                  <a:lnTo>
                    <a:pt x="807" y="1420"/>
                  </a:lnTo>
                  <a:lnTo>
                    <a:pt x="809" y="1421"/>
                  </a:lnTo>
                  <a:lnTo>
                    <a:pt x="810" y="1421"/>
                  </a:lnTo>
                  <a:lnTo>
                    <a:pt x="810" y="1421"/>
                  </a:lnTo>
                  <a:lnTo>
                    <a:pt x="811" y="1422"/>
                  </a:lnTo>
                  <a:lnTo>
                    <a:pt x="812" y="1422"/>
                  </a:lnTo>
                  <a:lnTo>
                    <a:pt x="814" y="1423"/>
                  </a:lnTo>
                  <a:lnTo>
                    <a:pt x="814" y="1423"/>
                  </a:lnTo>
                  <a:lnTo>
                    <a:pt x="815" y="1423"/>
                  </a:lnTo>
                  <a:lnTo>
                    <a:pt x="816" y="1425"/>
                  </a:lnTo>
                  <a:lnTo>
                    <a:pt x="817" y="1425"/>
                  </a:lnTo>
                  <a:lnTo>
                    <a:pt x="817" y="1425"/>
                  </a:lnTo>
                  <a:lnTo>
                    <a:pt x="818" y="1425"/>
                  </a:lnTo>
                  <a:lnTo>
                    <a:pt x="820" y="1425"/>
                  </a:lnTo>
                  <a:lnTo>
                    <a:pt x="821" y="1425"/>
                  </a:lnTo>
                  <a:lnTo>
                    <a:pt x="821" y="1425"/>
                  </a:lnTo>
                  <a:lnTo>
                    <a:pt x="822" y="1425"/>
                  </a:lnTo>
                  <a:lnTo>
                    <a:pt x="823" y="1426"/>
                  </a:lnTo>
                  <a:lnTo>
                    <a:pt x="825" y="1426"/>
                  </a:lnTo>
                  <a:lnTo>
                    <a:pt x="825" y="1426"/>
                  </a:lnTo>
                  <a:lnTo>
                    <a:pt x="826" y="1426"/>
                  </a:lnTo>
                  <a:lnTo>
                    <a:pt x="827" y="1426"/>
                  </a:lnTo>
                  <a:lnTo>
                    <a:pt x="828" y="1426"/>
                  </a:lnTo>
                  <a:lnTo>
                    <a:pt x="828" y="1426"/>
                  </a:lnTo>
                  <a:lnTo>
                    <a:pt x="830" y="1426"/>
                  </a:lnTo>
                  <a:lnTo>
                    <a:pt x="831" y="1426"/>
                  </a:lnTo>
                  <a:lnTo>
                    <a:pt x="832" y="1427"/>
                  </a:lnTo>
                  <a:lnTo>
                    <a:pt x="832" y="1427"/>
                  </a:lnTo>
                  <a:lnTo>
                    <a:pt x="833" y="1427"/>
                  </a:lnTo>
                  <a:lnTo>
                    <a:pt x="835" y="1427"/>
                  </a:lnTo>
                  <a:lnTo>
                    <a:pt x="836" y="1427"/>
                  </a:lnTo>
                  <a:lnTo>
                    <a:pt x="836" y="1427"/>
                  </a:lnTo>
                  <a:lnTo>
                    <a:pt x="837" y="1427"/>
                  </a:lnTo>
                  <a:lnTo>
                    <a:pt x="838" y="1427"/>
                  </a:lnTo>
                  <a:lnTo>
                    <a:pt x="840" y="1427"/>
                  </a:lnTo>
                  <a:lnTo>
                    <a:pt x="841" y="1427"/>
                  </a:lnTo>
                  <a:lnTo>
                    <a:pt x="841" y="1427"/>
                  </a:lnTo>
                  <a:lnTo>
                    <a:pt x="842" y="1427"/>
                  </a:lnTo>
                  <a:lnTo>
                    <a:pt x="843" y="1427"/>
                  </a:lnTo>
                  <a:lnTo>
                    <a:pt x="845" y="1427"/>
                  </a:lnTo>
                  <a:lnTo>
                    <a:pt x="845" y="1427"/>
                  </a:lnTo>
                  <a:lnTo>
                    <a:pt x="846" y="1427"/>
                  </a:lnTo>
                  <a:lnTo>
                    <a:pt x="847" y="1426"/>
                  </a:lnTo>
                  <a:lnTo>
                    <a:pt x="848" y="1426"/>
                  </a:lnTo>
                  <a:lnTo>
                    <a:pt x="848" y="1425"/>
                  </a:lnTo>
                  <a:lnTo>
                    <a:pt x="850" y="1423"/>
                  </a:lnTo>
                  <a:lnTo>
                    <a:pt x="851" y="1422"/>
                  </a:lnTo>
                  <a:lnTo>
                    <a:pt x="852" y="1421"/>
                  </a:lnTo>
                  <a:lnTo>
                    <a:pt x="852" y="1420"/>
                  </a:lnTo>
                  <a:lnTo>
                    <a:pt x="853" y="1420"/>
                  </a:lnTo>
                  <a:lnTo>
                    <a:pt x="854" y="1418"/>
                  </a:lnTo>
                  <a:lnTo>
                    <a:pt x="856" y="1418"/>
                  </a:lnTo>
                  <a:lnTo>
                    <a:pt x="856" y="1418"/>
                  </a:lnTo>
                  <a:lnTo>
                    <a:pt x="857" y="1420"/>
                  </a:lnTo>
                  <a:lnTo>
                    <a:pt x="858" y="1420"/>
                  </a:lnTo>
                  <a:lnTo>
                    <a:pt x="859" y="1420"/>
                  </a:lnTo>
                  <a:lnTo>
                    <a:pt x="859" y="1421"/>
                  </a:lnTo>
                  <a:lnTo>
                    <a:pt x="861" y="1421"/>
                  </a:lnTo>
                  <a:lnTo>
                    <a:pt x="862" y="1422"/>
                  </a:lnTo>
                  <a:lnTo>
                    <a:pt x="863" y="1422"/>
                  </a:lnTo>
                  <a:lnTo>
                    <a:pt x="863" y="1423"/>
                  </a:lnTo>
                  <a:lnTo>
                    <a:pt x="864" y="1423"/>
                  </a:lnTo>
                  <a:lnTo>
                    <a:pt x="866" y="1425"/>
                  </a:lnTo>
                  <a:lnTo>
                    <a:pt x="867" y="1425"/>
                  </a:lnTo>
                  <a:lnTo>
                    <a:pt x="867" y="1425"/>
                  </a:lnTo>
                  <a:lnTo>
                    <a:pt x="868" y="1425"/>
                  </a:lnTo>
                  <a:lnTo>
                    <a:pt x="869" y="1426"/>
                  </a:lnTo>
                  <a:lnTo>
                    <a:pt x="871" y="1426"/>
                  </a:lnTo>
                  <a:lnTo>
                    <a:pt x="871" y="1426"/>
                  </a:lnTo>
                  <a:lnTo>
                    <a:pt x="872" y="1426"/>
                  </a:lnTo>
                  <a:lnTo>
                    <a:pt x="873" y="1427"/>
                  </a:lnTo>
                  <a:lnTo>
                    <a:pt x="874" y="1427"/>
                  </a:lnTo>
                  <a:lnTo>
                    <a:pt x="874" y="1427"/>
                  </a:lnTo>
                  <a:lnTo>
                    <a:pt x="876" y="1427"/>
                  </a:lnTo>
                  <a:lnTo>
                    <a:pt x="877" y="1426"/>
                  </a:lnTo>
                  <a:lnTo>
                    <a:pt x="878" y="1426"/>
                  </a:lnTo>
                  <a:lnTo>
                    <a:pt x="878" y="1425"/>
                  </a:lnTo>
                  <a:lnTo>
                    <a:pt x="879" y="1423"/>
                  </a:lnTo>
                  <a:lnTo>
                    <a:pt x="881" y="1422"/>
                  </a:lnTo>
                  <a:lnTo>
                    <a:pt x="882" y="1421"/>
                  </a:lnTo>
                  <a:lnTo>
                    <a:pt x="882" y="1418"/>
                  </a:lnTo>
                  <a:lnTo>
                    <a:pt x="883" y="1417"/>
                  </a:lnTo>
                  <a:lnTo>
                    <a:pt x="884" y="1416"/>
                  </a:lnTo>
                  <a:lnTo>
                    <a:pt x="886" y="1415"/>
                  </a:lnTo>
                  <a:lnTo>
                    <a:pt x="886" y="1415"/>
                  </a:lnTo>
                  <a:lnTo>
                    <a:pt x="887" y="1415"/>
                  </a:lnTo>
                  <a:lnTo>
                    <a:pt x="888" y="1415"/>
                  </a:lnTo>
                  <a:lnTo>
                    <a:pt x="889" y="1415"/>
                  </a:lnTo>
                  <a:lnTo>
                    <a:pt x="889" y="1416"/>
                  </a:lnTo>
                  <a:lnTo>
                    <a:pt x="890" y="1416"/>
                  </a:lnTo>
                  <a:lnTo>
                    <a:pt x="892" y="1417"/>
                  </a:lnTo>
                  <a:lnTo>
                    <a:pt x="893" y="1418"/>
                  </a:lnTo>
                  <a:lnTo>
                    <a:pt x="893" y="1418"/>
                  </a:lnTo>
                  <a:lnTo>
                    <a:pt x="894" y="1420"/>
                  </a:lnTo>
                  <a:lnTo>
                    <a:pt x="895" y="1421"/>
                  </a:lnTo>
                  <a:lnTo>
                    <a:pt x="897" y="1421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899" y="1423"/>
                  </a:lnTo>
                  <a:lnTo>
                    <a:pt x="900" y="1423"/>
                  </a:lnTo>
                  <a:lnTo>
                    <a:pt x="902" y="1423"/>
                  </a:lnTo>
                  <a:lnTo>
                    <a:pt x="902" y="1425"/>
                  </a:lnTo>
                  <a:lnTo>
                    <a:pt x="903" y="1425"/>
                  </a:lnTo>
                  <a:lnTo>
                    <a:pt x="904" y="1425"/>
                  </a:lnTo>
                  <a:lnTo>
                    <a:pt x="905" y="1426"/>
                  </a:lnTo>
                  <a:lnTo>
                    <a:pt x="905" y="1426"/>
                  </a:lnTo>
                  <a:lnTo>
                    <a:pt x="907" y="1426"/>
                  </a:lnTo>
                  <a:lnTo>
                    <a:pt x="908" y="1427"/>
                  </a:lnTo>
                  <a:lnTo>
                    <a:pt x="909" y="1427"/>
                  </a:lnTo>
                  <a:lnTo>
                    <a:pt x="909" y="1427"/>
                  </a:lnTo>
                  <a:lnTo>
                    <a:pt x="910" y="1427"/>
                  </a:lnTo>
                  <a:lnTo>
                    <a:pt x="912" y="1427"/>
                  </a:lnTo>
                  <a:lnTo>
                    <a:pt x="913" y="1427"/>
                  </a:lnTo>
                  <a:lnTo>
                    <a:pt x="913" y="1426"/>
                  </a:lnTo>
                  <a:lnTo>
                    <a:pt x="914" y="1426"/>
                  </a:lnTo>
                  <a:lnTo>
                    <a:pt x="915" y="1425"/>
                  </a:lnTo>
                  <a:lnTo>
                    <a:pt x="917" y="1423"/>
                  </a:lnTo>
                  <a:lnTo>
                    <a:pt x="917" y="1422"/>
                  </a:lnTo>
                  <a:lnTo>
                    <a:pt x="918" y="1421"/>
                  </a:lnTo>
                  <a:lnTo>
                    <a:pt x="919" y="1420"/>
                  </a:lnTo>
                  <a:lnTo>
                    <a:pt x="920" y="1417"/>
                  </a:lnTo>
                  <a:lnTo>
                    <a:pt x="920" y="1416"/>
                  </a:lnTo>
                  <a:lnTo>
                    <a:pt x="922" y="1415"/>
                  </a:lnTo>
                  <a:lnTo>
                    <a:pt x="923" y="1415"/>
                  </a:lnTo>
                  <a:lnTo>
                    <a:pt x="924" y="1415"/>
                  </a:lnTo>
                  <a:lnTo>
                    <a:pt x="924" y="1415"/>
                  </a:lnTo>
                  <a:lnTo>
                    <a:pt x="925" y="1415"/>
                  </a:lnTo>
                  <a:lnTo>
                    <a:pt x="926" y="1416"/>
                  </a:lnTo>
                  <a:lnTo>
                    <a:pt x="928" y="1417"/>
                  </a:lnTo>
                  <a:lnTo>
                    <a:pt x="928" y="1417"/>
                  </a:lnTo>
                  <a:lnTo>
                    <a:pt x="929" y="1418"/>
                  </a:lnTo>
                  <a:lnTo>
                    <a:pt x="930" y="1420"/>
                  </a:lnTo>
                  <a:lnTo>
                    <a:pt x="931" y="1420"/>
                  </a:lnTo>
                  <a:lnTo>
                    <a:pt x="931" y="1421"/>
                  </a:lnTo>
                  <a:lnTo>
                    <a:pt x="933" y="1421"/>
                  </a:lnTo>
                  <a:lnTo>
                    <a:pt x="934" y="1422"/>
                  </a:lnTo>
                  <a:lnTo>
                    <a:pt x="935" y="1422"/>
                  </a:lnTo>
                  <a:lnTo>
                    <a:pt x="935" y="1423"/>
                  </a:lnTo>
                  <a:lnTo>
                    <a:pt x="936" y="1423"/>
                  </a:lnTo>
                  <a:lnTo>
                    <a:pt x="938" y="1423"/>
                  </a:lnTo>
                  <a:lnTo>
                    <a:pt x="939" y="1425"/>
                  </a:lnTo>
                  <a:lnTo>
                    <a:pt x="939" y="1425"/>
                  </a:lnTo>
                  <a:lnTo>
                    <a:pt x="940" y="1425"/>
                  </a:lnTo>
                  <a:lnTo>
                    <a:pt x="941" y="1425"/>
                  </a:lnTo>
                  <a:lnTo>
                    <a:pt x="943" y="1426"/>
                  </a:lnTo>
                  <a:lnTo>
                    <a:pt x="943" y="1426"/>
                  </a:lnTo>
                  <a:lnTo>
                    <a:pt x="944" y="1426"/>
                  </a:lnTo>
                  <a:lnTo>
                    <a:pt x="945" y="1426"/>
                  </a:lnTo>
                  <a:lnTo>
                    <a:pt x="946" y="1426"/>
                  </a:lnTo>
                  <a:lnTo>
                    <a:pt x="946" y="1427"/>
                  </a:lnTo>
                  <a:lnTo>
                    <a:pt x="948" y="1427"/>
                  </a:lnTo>
                  <a:lnTo>
                    <a:pt x="949" y="1427"/>
                  </a:lnTo>
                  <a:lnTo>
                    <a:pt x="950" y="1427"/>
                  </a:lnTo>
                  <a:lnTo>
                    <a:pt x="950" y="1427"/>
                  </a:lnTo>
                  <a:lnTo>
                    <a:pt x="951" y="1427"/>
                  </a:lnTo>
                  <a:lnTo>
                    <a:pt x="953" y="1427"/>
                  </a:lnTo>
                  <a:lnTo>
                    <a:pt x="954" y="1427"/>
                  </a:lnTo>
                  <a:lnTo>
                    <a:pt x="955" y="1427"/>
                  </a:lnTo>
                  <a:lnTo>
                    <a:pt x="955" y="1427"/>
                  </a:lnTo>
                  <a:lnTo>
                    <a:pt x="956" y="1427"/>
                  </a:lnTo>
                  <a:lnTo>
                    <a:pt x="958" y="1427"/>
                  </a:lnTo>
                  <a:lnTo>
                    <a:pt x="959" y="1427"/>
                  </a:lnTo>
                  <a:lnTo>
                    <a:pt x="959" y="1427"/>
                  </a:lnTo>
                  <a:lnTo>
                    <a:pt x="960" y="1427"/>
                  </a:lnTo>
                  <a:lnTo>
                    <a:pt x="961" y="1427"/>
                  </a:lnTo>
                  <a:lnTo>
                    <a:pt x="962" y="1427"/>
                  </a:lnTo>
                  <a:lnTo>
                    <a:pt x="962" y="1427"/>
                  </a:lnTo>
                  <a:lnTo>
                    <a:pt x="964" y="1427"/>
                  </a:lnTo>
                  <a:lnTo>
                    <a:pt x="965" y="1427"/>
                  </a:lnTo>
                  <a:lnTo>
                    <a:pt x="966" y="1427"/>
                  </a:lnTo>
                  <a:lnTo>
                    <a:pt x="966" y="1427"/>
                  </a:lnTo>
                  <a:lnTo>
                    <a:pt x="967" y="1427"/>
                  </a:lnTo>
                  <a:lnTo>
                    <a:pt x="969" y="1427"/>
                  </a:lnTo>
                  <a:lnTo>
                    <a:pt x="970" y="1427"/>
                  </a:lnTo>
                  <a:lnTo>
                    <a:pt x="970" y="1427"/>
                  </a:lnTo>
                  <a:lnTo>
                    <a:pt x="971" y="1427"/>
                  </a:lnTo>
                  <a:lnTo>
                    <a:pt x="972" y="1427"/>
                  </a:lnTo>
                  <a:lnTo>
                    <a:pt x="974" y="1427"/>
                  </a:lnTo>
                  <a:lnTo>
                    <a:pt x="974" y="1427"/>
                  </a:lnTo>
                  <a:lnTo>
                    <a:pt x="975" y="1427"/>
                  </a:lnTo>
                  <a:lnTo>
                    <a:pt x="976" y="1427"/>
                  </a:lnTo>
                  <a:lnTo>
                    <a:pt x="977" y="1427"/>
                  </a:lnTo>
                  <a:lnTo>
                    <a:pt x="977" y="1427"/>
                  </a:lnTo>
                  <a:lnTo>
                    <a:pt x="979" y="1427"/>
                  </a:lnTo>
                  <a:lnTo>
                    <a:pt x="980" y="1427"/>
                  </a:lnTo>
                  <a:lnTo>
                    <a:pt x="981" y="1427"/>
                  </a:lnTo>
                  <a:lnTo>
                    <a:pt x="981" y="1427"/>
                  </a:lnTo>
                  <a:lnTo>
                    <a:pt x="982" y="1427"/>
                  </a:lnTo>
                  <a:lnTo>
                    <a:pt x="984" y="1427"/>
                  </a:lnTo>
                  <a:lnTo>
                    <a:pt x="985" y="1427"/>
                  </a:lnTo>
                  <a:lnTo>
                    <a:pt x="985" y="1427"/>
                  </a:lnTo>
                  <a:lnTo>
                    <a:pt x="986" y="1427"/>
                  </a:lnTo>
                  <a:lnTo>
                    <a:pt x="987" y="1427"/>
                  </a:lnTo>
                  <a:lnTo>
                    <a:pt x="989" y="1427"/>
                  </a:lnTo>
                  <a:lnTo>
                    <a:pt x="989" y="1426"/>
                  </a:lnTo>
                  <a:lnTo>
                    <a:pt x="990" y="1426"/>
                  </a:lnTo>
                  <a:lnTo>
                    <a:pt x="991" y="1426"/>
                  </a:lnTo>
                  <a:lnTo>
                    <a:pt x="992" y="1426"/>
                  </a:lnTo>
                  <a:lnTo>
                    <a:pt x="992" y="1426"/>
                  </a:lnTo>
                  <a:lnTo>
                    <a:pt x="994" y="1426"/>
                  </a:lnTo>
                  <a:lnTo>
                    <a:pt x="995" y="1426"/>
                  </a:lnTo>
                  <a:lnTo>
                    <a:pt x="996" y="1426"/>
                  </a:lnTo>
                  <a:lnTo>
                    <a:pt x="996" y="1426"/>
                  </a:lnTo>
                  <a:lnTo>
                    <a:pt x="997" y="1427"/>
                  </a:lnTo>
                  <a:lnTo>
                    <a:pt x="998" y="1427"/>
                  </a:lnTo>
                  <a:lnTo>
                    <a:pt x="1000" y="1427"/>
                  </a:lnTo>
                  <a:lnTo>
                    <a:pt x="1000" y="1427"/>
                  </a:lnTo>
                  <a:lnTo>
                    <a:pt x="1001" y="1427"/>
                  </a:lnTo>
                  <a:lnTo>
                    <a:pt x="1002" y="1427"/>
                  </a:lnTo>
                  <a:lnTo>
                    <a:pt x="1003" y="1427"/>
                  </a:lnTo>
                  <a:lnTo>
                    <a:pt x="1003" y="1427"/>
                  </a:lnTo>
                  <a:lnTo>
                    <a:pt x="1005" y="1426"/>
                  </a:lnTo>
                  <a:lnTo>
                    <a:pt x="1006" y="1426"/>
                  </a:lnTo>
                  <a:lnTo>
                    <a:pt x="1007" y="1425"/>
                  </a:lnTo>
                  <a:lnTo>
                    <a:pt x="1008" y="1425"/>
                  </a:lnTo>
                  <a:lnTo>
                    <a:pt x="1008" y="1425"/>
                  </a:lnTo>
                  <a:lnTo>
                    <a:pt x="1010" y="1425"/>
                  </a:lnTo>
                  <a:lnTo>
                    <a:pt x="1011" y="1425"/>
                  </a:lnTo>
                  <a:lnTo>
                    <a:pt x="1012" y="1425"/>
                  </a:lnTo>
                  <a:lnTo>
                    <a:pt x="1012" y="1425"/>
                  </a:lnTo>
                  <a:lnTo>
                    <a:pt x="1013" y="1425"/>
                  </a:lnTo>
                  <a:lnTo>
                    <a:pt x="1015" y="1425"/>
                  </a:lnTo>
                  <a:lnTo>
                    <a:pt x="1016" y="1425"/>
                  </a:lnTo>
                  <a:lnTo>
                    <a:pt x="1016" y="1426"/>
                  </a:lnTo>
                  <a:lnTo>
                    <a:pt x="1017" y="1426"/>
                  </a:lnTo>
                  <a:lnTo>
                    <a:pt x="1018" y="1426"/>
                  </a:lnTo>
                  <a:lnTo>
                    <a:pt x="1020" y="1426"/>
                  </a:lnTo>
                  <a:lnTo>
                    <a:pt x="1020" y="1426"/>
                  </a:lnTo>
                  <a:lnTo>
                    <a:pt x="1021" y="1426"/>
                  </a:lnTo>
                  <a:lnTo>
                    <a:pt x="1022" y="1427"/>
                  </a:lnTo>
                  <a:lnTo>
                    <a:pt x="1023" y="1427"/>
                  </a:lnTo>
                  <a:lnTo>
                    <a:pt x="1023" y="1427"/>
                  </a:lnTo>
                  <a:lnTo>
                    <a:pt x="1025" y="1427"/>
                  </a:lnTo>
                  <a:lnTo>
                    <a:pt x="1026" y="1427"/>
                  </a:lnTo>
                  <a:lnTo>
                    <a:pt x="1027" y="1427"/>
                  </a:lnTo>
                  <a:lnTo>
                    <a:pt x="1027" y="1427"/>
                  </a:lnTo>
                  <a:lnTo>
                    <a:pt x="1028" y="1427"/>
                  </a:lnTo>
                  <a:lnTo>
                    <a:pt x="1029" y="1427"/>
                  </a:lnTo>
                  <a:lnTo>
                    <a:pt x="1031" y="1427"/>
                  </a:lnTo>
                  <a:lnTo>
                    <a:pt x="1031" y="1427"/>
                  </a:lnTo>
                  <a:lnTo>
                    <a:pt x="1032" y="1427"/>
                  </a:lnTo>
                  <a:lnTo>
                    <a:pt x="1033" y="1427"/>
                  </a:lnTo>
                  <a:lnTo>
                    <a:pt x="1034" y="1426"/>
                  </a:lnTo>
                  <a:lnTo>
                    <a:pt x="1034" y="1426"/>
                  </a:lnTo>
                  <a:lnTo>
                    <a:pt x="1036" y="1426"/>
                  </a:lnTo>
                  <a:lnTo>
                    <a:pt x="1037" y="1425"/>
                  </a:lnTo>
                  <a:lnTo>
                    <a:pt x="1038" y="1423"/>
                  </a:lnTo>
                  <a:lnTo>
                    <a:pt x="1038" y="1422"/>
                  </a:lnTo>
                  <a:lnTo>
                    <a:pt x="1039" y="1422"/>
                  </a:lnTo>
                  <a:lnTo>
                    <a:pt x="1041" y="1421"/>
                  </a:lnTo>
                  <a:lnTo>
                    <a:pt x="1042" y="1420"/>
                  </a:lnTo>
                  <a:lnTo>
                    <a:pt x="1042" y="1420"/>
                  </a:lnTo>
                  <a:lnTo>
                    <a:pt x="1043" y="1420"/>
                  </a:lnTo>
                  <a:lnTo>
                    <a:pt x="1044" y="1420"/>
                  </a:lnTo>
                  <a:lnTo>
                    <a:pt x="1046" y="1420"/>
                  </a:lnTo>
                  <a:lnTo>
                    <a:pt x="1046" y="1420"/>
                  </a:lnTo>
                  <a:lnTo>
                    <a:pt x="1047" y="1420"/>
                  </a:lnTo>
                  <a:lnTo>
                    <a:pt x="1048" y="1420"/>
                  </a:lnTo>
                  <a:lnTo>
                    <a:pt x="1049" y="1420"/>
                  </a:lnTo>
                  <a:lnTo>
                    <a:pt x="1049" y="1421"/>
                  </a:lnTo>
                  <a:lnTo>
                    <a:pt x="1051" y="1421"/>
                  </a:lnTo>
                  <a:lnTo>
                    <a:pt x="1052" y="1422"/>
                  </a:lnTo>
                  <a:lnTo>
                    <a:pt x="1053" y="1422"/>
                  </a:lnTo>
                  <a:lnTo>
                    <a:pt x="1053" y="1423"/>
                  </a:lnTo>
                  <a:lnTo>
                    <a:pt x="1054" y="1423"/>
                  </a:lnTo>
                  <a:lnTo>
                    <a:pt x="1056" y="1425"/>
                  </a:lnTo>
                  <a:lnTo>
                    <a:pt x="1057" y="1425"/>
                  </a:lnTo>
                  <a:lnTo>
                    <a:pt x="1057" y="1425"/>
                  </a:lnTo>
                  <a:lnTo>
                    <a:pt x="1058" y="1425"/>
                  </a:lnTo>
                  <a:lnTo>
                    <a:pt x="1059" y="1425"/>
                  </a:lnTo>
                  <a:lnTo>
                    <a:pt x="1061" y="1426"/>
                  </a:lnTo>
                  <a:lnTo>
                    <a:pt x="1061" y="1426"/>
                  </a:lnTo>
                  <a:lnTo>
                    <a:pt x="1062" y="1426"/>
                  </a:lnTo>
                  <a:lnTo>
                    <a:pt x="1063" y="1426"/>
                  </a:lnTo>
                  <a:lnTo>
                    <a:pt x="1064" y="1426"/>
                  </a:lnTo>
                  <a:lnTo>
                    <a:pt x="1065" y="1426"/>
                  </a:lnTo>
                  <a:lnTo>
                    <a:pt x="1065" y="1426"/>
                  </a:lnTo>
                  <a:lnTo>
                    <a:pt x="1067" y="1427"/>
                  </a:lnTo>
                  <a:lnTo>
                    <a:pt x="1068" y="1427"/>
                  </a:lnTo>
                  <a:lnTo>
                    <a:pt x="1069" y="1427"/>
                  </a:lnTo>
                  <a:lnTo>
                    <a:pt x="1069" y="1427"/>
                  </a:lnTo>
                  <a:lnTo>
                    <a:pt x="1070" y="1427"/>
                  </a:lnTo>
                  <a:lnTo>
                    <a:pt x="1072" y="1427"/>
                  </a:lnTo>
                  <a:lnTo>
                    <a:pt x="1073" y="1427"/>
                  </a:lnTo>
                  <a:lnTo>
                    <a:pt x="1073" y="1427"/>
                  </a:lnTo>
                  <a:lnTo>
                    <a:pt x="1074" y="1427"/>
                  </a:lnTo>
                  <a:lnTo>
                    <a:pt x="1075" y="1427"/>
                  </a:lnTo>
                  <a:lnTo>
                    <a:pt x="1077" y="1427"/>
                  </a:lnTo>
                  <a:lnTo>
                    <a:pt x="1077" y="1427"/>
                  </a:lnTo>
                  <a:lnTo>
                    <a:pt x="1078" y="1427"/>
                  </a:lnTo>
                  <a:lnTo>
                    <a:pt x="1079" y="1427"/>
                  </a:lnTo>
                  <a:lnTo>
                    <a:pt x="1080" y="1427"/>
                  </a:lnTo>
                  <a:lnTo>
                    <a:pt x="1080" y="1427"/>
                  </a:lnTo>
                  <a:lnTo>
                    <a:pt x="1082" y="1427"/>
                  </a:lnTo>
                  <a:lnTo>
                    <a:pt x="1083" y="1427"/>
                  </a:lnTo>
                  <a:lnTo>
                    <a:pt x="1084" y="1427"/>
                  </a:lnTo>
                  <a:lnTo>
                    <a:pt x="1084" y="1427"/>
                  </a:lnTo>
                  <a:lnTo>
                    <a:pt x="1085" y="1427"/>
                  </a:lnTo>
                  <a:lnTo>
                    <a:pt x="1087" y="1427"/>
                  </a:lnTo>
                  <a:lnTo>
                    <a:pt x="1088" y="1427"/>
                  </a:lnTo>
                  <a:lnTo>
                    <a:pt x="1088" y="1427"/>
                  </a:lnTo>
                  <a:lnTo>
                    <a:pt x="1089" y="1428"/>
                  </a:lnTo>
                  <a:lnTo>
                    <a:pt x="1090" y="1428"/>
                  </a:lnTo>
                  <a:lnTo>
                    <a:pt x="1092" y="1428"/>
                  </a:lnTo>
                  <a:lnTo>
                    <a:pt x="1092" y="1428"/>
                  </a:lnTo>
                  <a:lnTo>
                    <a:pt x="1093" y="1428"/>
                  </a:lnTo>
                  <a:lnTo>
                    <a:pt x="1094" y="1428"/>
                  </a:lnTo>
                  <a:lnTo>
                    <a:pt x="1095" y="1428"/>
                  </a:lnTo>
                  <a:lnTo>
                    <a:pt x="1095" y="1428"/>
                  </a:lnTo>
                  <a:lnTo>
                    <a:pt x="1097" y="1427"/>
                  </a:lnTo>
                  <a:lnTo>
                    <a:pt x="1098" y="1427"/>
                  </a:lnTo>
                  <a:lnTo>
                    <a:pt x="1099" y="1427"/>
                  </a:lnTo>
                  <a:lnTo>
                    <a:pt x="1099" y="1427"/>
                  </a:lnTo>
                  <a:lnTo>
                    <a:pt x="1100" y="1427"/>
                  </a:lnTo>
                  <a:lnTo>
                    <a:pt x="1101" y="1427"/>
                  </a:lnTo>
                  <a:lnTo>
                    <a:pt x="1103" y="1427"/>
                  </a:lnTo>
                  <a:lnTo>
                    <a:pt x="1103" y="1427"/>
                  </a:lnTo>
                  <a:lnTo>
                    <a:pt x="1104" y="1427"/>
                  </a:lnTo>
                  <a:lnTo>
                    <a:pt x="1105" y="1427"/>
                  </a:lnTo>
                  <a:lnTo>
                    <a:pt x="1106" y="1427"/>
                  </a:lnTo>
                  <a:lnTo>
                    <a:pt x="1106" y="1427"/>
                  </a:lnTo>
                  <a:lnTo>
                    <a:pt x="1108" y="1427"/>
                  </a:lnTo>
                  <a:lnTo>
                    <a:pt x="1109" y="1427"/>
                  </a:lnTo>
                  <a:lnTo>
                    <a:pt x="1110" y="1427"/>
                  </a:lnTo>
                  <a:lnTo>
                    <a:pt x="1110" y="1427"/>
                  </a:lnTo>
                  <a:lnTo>
                    <a:pt x="1111" y="1427"/>
                  </a:lnTo>
                  <a:lnTo>
                    <a:pt x="1113" y="1427"/>
                  </a:lnTo>
                  <a:lnTo>
                    <a:pt x="1114" y="1427"/>
                  </a:lnTo>
                  <a:lnTo>
                    <a:pt x="1114" y="1427"/>
                  </a:lnTo>
                  <a:lnTo>
                    <a:pt x="1115" y="1427"/>
                  </a:lnTo>
                  <a:lnTo>
                    <a:pt x="1116" y="1427"/>
                  </a:lnTo>
                  <a:lnTo>
                    <a:pt x="1118" y="1427"/>
                  </a:lnTo>
                  <a:lnTo>
                    <a:pt x="1118" y="1427"/>
                  </a:lnTo>
                  <a:lnTo>
                    <a:pt x="1119" y="1427"/>
                  </a:lnTo>
                  <a:lnTo>
                    <a:pt x="1120" y="1427"/>
                  </a:lnTo>
                  <a:lnTo>
                    <a:pt x="1121" y="1427"/>
                  </a:lnTo>
                  <a:lnTo>
                    <a:pt x="1123" y="1427"/>
                  </a:lnTo>
                  <a:lnTo>
                    <a:pt x="1123" y="1427"/>
                  </a:lnTo>
                  <a:lnTo>
                    <a:pt x="1124" y="1427"/>
                  </a:lnTo>
                  <a:lnTo>
                    <a:pt x="1125" y="1427"/>
                  </a:lnTo>
                  <a:lnTo>
                    <a:pt x="1126" y="1427"/>
                  </a:lnTo>
                  <a:lnTo>
                    <a:pt x="1126" y="1427"/>
                  </a:lnTo>
                  <a:lnTo>
                    <a:pt x="1128" y="1427"/>
                  </a:lnTo>
                  <a:lnTo>
                    <a:pt x="1129" y="1427"/>
                  </a:lnTo>
                  <a:lnTo>
                    <a:pt x="1130" y="1426"/>
                  </a:lnTo>
                  <a:lnTo>
                    <a:pt x="1130" y="1426"/>
                  </a:lnTo>
                  <a:lnTo>
                    <a:pt x="1131" y="1426"/>
                  </a:lnTo>
                  <a:lnTo>
                    <a:pt x="1133" y="1426"/>
                  </a:lnTo>
                  <a:lnTo>
                    <a:pt x="1134" y="1426"/>
                  </a:lnTo>
                  <a:lnTo>
                    <a:pt x="1134" y="1425"/>
                  </a:lnTo>
                  <a:lnTo>
                    <a:pt x="1135" y="1425"/>
                  </a:lnTo>
                  <a:lnTo>
                    <a:pt x="1136" y="1425"/>
                  </a:lnTo>
                  <a:lnTo>
                    <a:pt x="1137" y="1423"/>
                  </a:lnTo>
                  <a:lnTo>
                    <a:pt x="1137" y="1423"/>
                  </a:lnTo>
                  <a:lnTo>
                    <a:pt x="1139" y="1422"/>
                  </a:lnTo>
                  <a:lnTo>
                    <a:pt x="1140" y="1422"/>
                  </a:lnTo>
                  <a:lnTo>
                    <a:pt x="1141" y="1422"/>
                  </a:lnTo>
                  <a:lnTo>
                    <a:pt x="1141" y="1423"/>
                  </a:lnTo>
                  <a:lnTo>
                    <a:pt x="1142" y="1423"/>
                  </a:lnTo>
                  <a:lnTo>
                    <a:pt x="1144" y="1423"/>
                  </a:lnTo>
                  <a:lnTo>
                    <a:pt x="1145" y="1423"/>
                  </a:lnTo>
                  <a:lnTo>
                    <a:pt x="1145" y="1423"/>
                  </a:lnTo>
                  <a:lnTo>
                    <a:pt x="1146" y="1425"/>
                  </a:lnTo>
                  <a:lnTo>
                    <a:pt x="1147" y="1425"/>
                  </a:lnTo>
                  <a:lnTo>
                    <a:pt x="1149" y="1425"/>
                  </a:lnTo>
                  <a:lnTo>
                    <a:pt x="1149" y="1425"/>
                  </a:lnTo>
                  <a:lnTo>
                    <a:pt x="1150" y="1425"/>
                  </a:lnTo>
                  <a:lnTo>
                    <a:pt x="1151" y="1425"/>
                  </a:lnTo>
                  <a:lnTo>
                    <a:pt x="1152" y="1425"/>
                  </a:lnTo>
                  <a:lnTo>
                    <a:pt x="1152" y="1425"/>
                  </a:lnTo>
                  <a:lnTo>
                    <a:pt x="1154" y="1425"/>
                  </a:lnTo>
                  <a:lnTo>
                    <a:pt x="1155" y="1425"/>
                  </a:lnTo>
                  <a:lnTo>
                    <a:pt x="1156" y="1425"/>
                  </a:lnTo>
                  <a:lnTo>
                    <a:pt x="1156" y="1425"/>
                  </a:lnTo>
                  <a:lnTo>
                    <a:pt x="1157" y="1425"/>
                  </a:lnTo>
                  <a:lnTo>
                    <a:pt x="1159" y="1425"/>
                  </a:lnTo>
                  <a:lnTo>
                    <a:pt x="1160" y="1426"/>
                  </a:lnTo>
                  <a:lnTo>
                    <a:pt x="1160" y="1426"/>
                  </a:lnTo>
                  <a:lnTo>
                    <a:pt x="1161" y="1426"/>
                  </a:lnTo>
                  <a:lnTo>
                    <a:pt x="1162" y="1426"/>
                  </a:lnTo>
                  <a:lnTo>
                    <a:pt x="1164" y="1426"/>
                  </a:lnTo>
                  <a:lnTo>
                    <a:pt x="1164" y="1426"/>
                  </a:lnTo>
                  <a:lnTo>
                    <a:pt x="1165" y="1426"/>
                  </a:lnTo>
                  <a:lnTo>
                    <a:pt x="1166" y="1426"/>
                  </a:lnTo>
                  <a:lnTo>
                    <a:pt x="1167" y="1426"/>
                  </a:lnTo>
                  <a:lnTo>
                    <a:pt x="1167" y="1427"/>
                  </a:lnTo>
                  <a:lnTo>
                    <a:pt x="1169" y="1427"/>
                  </a:lnTo>
                  <a:lnTo>
                    <a:pt x="1170" y="1427"/>
                  </a:lnTo>
                  <a:lnTo>
                    <a:pt x="1171" y="1427"/>
                  </a:lnTo>
                  <a:lnTo>
                    <a:pt x="1171" y="1427"/>
                  </a:lnTo>
                  <a:lnTo>
                    <a:pt x="1172" y="1427"/>
                  </a:lnTo>
                  <a:lnTo>
                    <a:pt x="1173" y="1427"/>
                  </a:lnTo>
                  <a:lnTo>
                    <a:pt x="1175" y="1427"/>
                  </a:lnTo>
                  <a:lnTo>
                    <a:pt x="1176" y="1427"/>
                  </a:lnTo>
                  <a:lnTo>
                    <a:pt x="1176" y="1427"/>
                  </a:lnTo>
                  <a:lnTo>
                    <a:pt x="1177" y="1427"/>
                  </a:lnTo>
                  <a:lnTo>
                    <a:pt x="1178" y="1427"/>
                  </a:lnTo>
                  <a:lnTo>
                    <a:pt x="1180" y="1427"/>
                  </a:lnTo>
                  <a:lnTo>
                    <a:pt x="1180" y="1427"/>
                  </a:lnTo>
                  <a:lnTo>
                    <a:pt x="1181" y="1427"/>
                  </a:lnTo>
                  <a:lnTo>
                    <a:pt x="1182" y="1427"/>
                  </a:lnTo>
                  <a:lnTo>
                    <a:pt x="1183" y="1427"/>
                  </a:lnTo>
                  <a:lnTo>
                    <a:pt x="1183" y="1427"/>
                  </a:lnTo>
                  <a:lnTo>
                    <a:pt x="1185" y="1427"/>
                  </a:lnTo>
                  <a:lnTo>
                    <a:pt x="1186" y="1426"/>
                  </a:lnTo>
                  <a:lnTo>
                    <a:pt x="1187" y="1426"/>
                  </a:lnTo>
                  <a:lnTo>
                    <a:pt x="1187" y="1427"/>
                  </a:lnTo>
                  <a:lnTo>
                    <a:pt x="1188" y="1427"/>
                  </a:lnTo>
                  <a:lnTo>
                    <a:pt x="1190" y="1427"/>
                  </a:lnTo>
                  <a:lnTo>
                    <a:pt x="1191" y="1427"/>
                  </a:lnTo>
                  <a:lnTo>
                    <a:pt x="1191" y="1427"/>
                  </a:lnTo>
                  <a:lnTo>
                    <a:pt x="1192" y="1427"/>
                  </a:lnTo>
                  <a:lnTo>
                    <a:pt x="1193" y="1427"/>
                  </a:lnTo>
                  <a:lnTo>
                    <a:pt x="1195" y="1427"/>
                  </a:lnTo>
                  <a:lnTo>
                    <a:pt x="1195" y="1427"/>
                  </a:lnTo>
                  <a:lnTo>
                    <a:pt x="1196" y="1427"/>
                  </a:lnTo>
                  <a:lnTo>
                    <a:pt x="1197" y="1427"/>
                  </a:lnTo>
                  <a:lnTo>
                    <a:pt x="1198" y="1427"/>
                  </a:lnTo>
                  <a:lnTo>
                    <a:pt x="1198" y="1427"/>
                  </a:lnTo>
                  <a:lnTo>
                    <a:pt x="1200" y="1427"/>
                  </a:lnTo>
                  <a:lnTo>
                    <a:pt x="1201" y="1427"/>
                  </a:lnTo>
                  <a:lnTo>
                    <a:pt x="1202" y="1427"/>
                  </a:lnTo>
                  <a:lnTo>
                    <a:pt x="1202" y="1427"/>
                  </a:lnTo>
                  <a:lnTo>
                    <a:pt x="1203" y="1427"/>
                  </a:lnTo>
                  <a:lnTo>
                    <a:pt x="1205" y="1427"/>
                  </a:lnTo>
                  <a:lnTo>
                    <a:pt x="1206" y="1427"/>
                  </a:lnTo>
                  <a:lnTo>
                    <a:pt x="1206" y="1427"/>
                  </a:lnTo>
                  <a:lnTo>
                    <a:pt x="1207" y="1427"/>
                  </a:lnTo>
                  <a:lnTo>
                    <a:pt x="1208" y="1427"/>
                  </a:lnTo>
                  <a:lnTo>
                    <a:pt x="1209" y="1427"/>
                  </a:lnTo>
                  <a:lnTo>
                    <a:pt x="1209" y="1427"/>
                  </a:lnTo>
                  <a:lnTo>
                    <a:pt x="1211" y="1427"/>
                  </a:lnTo>
                  <a:lnTo>
                    <a:pt x="1212" y="1427"/>
                  </a:lnTo>
                  <a:lnTo>
                    <a:pt x="1213" y="1427"/>
                  </a:lnTo>
                  <a:lnTo>
                    <a:pt x="1213" y="1427"/>
                  </a:lnTo>
                  <a:lnTo>
                    <a:pt x="1214" y="1427"/>
                  </a:lnTo>
                  <a:lnTo>
                    <a:pt x="1216" y="1427"/>
                  </a:lnTo>
                  <a:lnTo>
                    <a:pt x="1217" y="1427"/>
                  </a:lnTo>
                  <a:lnTo>
                    <a:pt x="1217" y="1427"/>
                  </a:lnTo>
                  <a:lnTo>
                    <a:pt x="1218" y="1427"/>
                  </a:lnTo>
                  <a:lnTo>
                    <a:pt x="1219" y="1427"/>
                  </a:lnTo>
                  <a:lnTo>
                    <a:pt x="1221" y="1427"/>
                  </a:lnTo>
                  <a:lnTo>
                    <a:pt x="1221" y="1427"/>
                  </a:lnTo>
                  <a:lnTo>
                    <a:pt x="1222" y="1427"/>
                  </a:lnTo>
                  <a:lnTo>
                    <a:pt x="1223" y="1427"/>
                  </a:lnTo>
                  <a:lnTo>
                    <a:pt x="1224" y="1427"/>
                  </a:lnTo>
                  <a:lnTo>
                    <a:pt x="1224" y="1427"/>
                  </a:lnTo>
                  <a:lnTo>
                    <a:pt x="1226" y="1426"/>
                  </a:lnTo>
                  <a:lnTo>
                    <a:pt x="1227" y="1426"/>
                  </a:lnTo>
                  <a:lnTo>
                    <a:pt x="1228" y="1426"/>
                  </a:lnTo>
                  <a:lnTo>
                    <a:pt x="1228" y="1426"/>
                  </a:lnTo>
                  <a:lnTo>
                    <a:pt x="1229" y="1426"/>
                  </a:lnTo>
                  <a:lnTo>
                    <a:pt x="1231" y="1426"/>
                  </a:lnTo>
                  <a:lnTo>
                    <a:pt x="1232" y="1426"/>
                  </a:lnTo>
                  <a:lnTo>
                    <a:pt x="1233" y="1426"/>
                  </a:lnTo>
                  <a:lnTo>
                    <a:pt x="1233" y="1426"/>
                  </a:lnTo>
                  <a:lnTo>
                    <a:pt x="1234" y="1426"/>
                  </a:lnTo>
                  <a:lnTo>
                    <a:pt x="1236" y="1426"/>
                  </a:lnTo>
                  <a:lnTo>
                    <a:pt x="1237" y="1427"/>
                  </a:lnTo>
                  <a:lnTo>
                    <a:pt x="1237" y="1427"/>
                  </a:lnTo>
                  <a:lnTo>
                    <a:pt x="1238" y="1427"/>
                  </a:lnTo>
                  <a:lnTo>
                    <a:pt x="1239" y="1427"/>
                  </a:lnTo>
                  <a:lnTo>
                    <a:pt x="1241" y="1427"/>
                  </a:lnTo>
                  <a:lnTo>
                    <a:pt x="1241" y="1427"/>
                  </a:lnTo>
                  <a:lnTo>
                    <a:pt x="1242" y="1427"/>
                  </a:lnTo>
                  <a:lnTo>
                    <a:pt x="1243" y="1427"/>
                  </a:lnTo>
                  <a:lnTo>
                    <a:pt x="1244" y="1427"/>
                  </a:lnTo>
                  <a:lnTo>
                    <a:pt x="1244" y="1427"/>
                  </a:lnTo>
                  <a:lnTo>
                    <a:pt x="1245" y="1427"/>
                  </a:lnTo>
                  <a:lnTo>
                    <a:pt x="1247" y="1427"/>
                  </a:lnTo>
                  <a:lnTo>
                    <a:pt x="1248" y="1427"/>
                  </a:lnTo>
                  <a:lnTo>
                    <a:pt x="1248" y="1427"/>
                  </a:lnTo>
                  <a:lnTo>
                    <a:pt x="1249" y="1427"/>
                  </a:lnTo>
                  <a:lnTo>
                    <a:pt x="1250" y="1427"/>
                  </a:lnTo>
                  <a:lnTo>
                    <a:pt x="1252" y="1427"/>
                  </a:lnTo>
                  <a:lnTo>
                    <a:pt x="1252" y="1427"/>
                  </a:lnTo>
                  <a:lnTo>
                    <a:pt x="1253" y="1427"/>
                  </a:lnTo>
                  <a:lnTo>
                    <a:pt x="1254" y="1426"/>
                  </a:lnTo>
                  <a:lnTo>
                    <a:pt x="1255" y="1426"/>
                  </a:lnTo>
                  <a:lnTo>
                    <a:pt x="1255" y="1427"/>
                  </a:lnTo>
                  <a:lnTo>
                    <a:pt x="1257" y="1427"/>
                  </a:lnTo>
                  <a:lnTo>
                    <a:pt x="1258" y="1427"/>
                  </a:lnTo>
                  <a:lnTo>
                    <a:pt x="1259" y="1427"/>
                  </a:lnTo>
                  <a:lnTo>
                    <a:pt x="1259" y="1427"/>
                  </a:lnTo>
                  <a:lnTo>
                    <a:pt x="1260" y="1427"/>
                  </a:lnTo>
                  <a:lnTo>
                    <a:pt x="1262" y="1427"/>
                  </a:lnTo>
                  <a:lnTo>
                    <a:pt x="1263" y="1427"/>
                  </a:lnTo>
                  <a:lnTo>
                    <a:pt x="1263" y="1427"/>
                  </a:lnTo>
                  <a:lnTo>
                    <a:pt x="1264" y="1427"/>
                  </a:lnTo>
                  <a:lnTo>
                    <a:pt x="1265" y="1427"/>
                  </a:lnTo>
                  <a:lnTo>
                    <a:pt x="1267" y="1427"/>
                  </a:lnTo>
                  <a:lnTo>
                    <a:pt x="1267" y="1427"/>
                  </a:lnTo>
                  <a:lnTo>
                    <a:pt x="1268" y="1427"/>
                  </a:lnTo>
                  <a:lnTo>
                    <a:pt x="1269" y="1427"/>
                  </a:lnTo>
                  <a:lnTo>
                    <a:pt x="1270" y="1427"/>
                  </a:lnTo>
                  <a:lnTo>
                    <a:pt x="1270" y="1427"/>
                  </a:lnTo>
                  <a:lnTo>
                    <a:pt x="1272" y="1427"/>
                  </a:lnTo>
                  <a:lnTo>
                    <a:pt x="1273" y="1427"/>
                  </a:lnTo>
                  <a:lnTo>
                    <a:pt x="1274" y="1427"/>
                  </a:lnTo>
                  <a:lnTo>
                    <a:pt x="1274" y="1427"/>
                  </a:lnTo>
                  <a:lnTo>
                    <a:pt x="1275" y="1427"/>
                  </a:lnTo>
                  <a:lnTo>
                    <a:pt x="1277" y="1427"/>
                  </a:lnTo>
                  <a:lnTo>
                    <a:pt x="1278" y="1427"/>
                  </a:lnTo>
                  <a:lnTo>
                    <a:pt x="1278" y="1427"/>
                  </a:lnTo>
                  <a:lnTo>
                    <a:pt x="1279" y="1427"/>
                  </a:lnTo>
                  <a:lnTo>
                    <a:pt x="1280" y="1427"/>
                  </a:lnTo>
                  <a:lnTo>
                    <a:pt x="1281" y="1427"/>
                  </a:lnTo>
                  <a:lnTo>
                    <a:pt x="1281" y="1427"/>
                  </a:lnTo>
                  <a:lnTo>
                    <a:pt x="1283" y="1427"/>
                  </a:lnTo>
                  <a:lnTo>
                    <a:pt x="1284" y="1427"/>
                  </a:lnTo>
                  <a:lnTo>
                    <a:pt x="1285" y="1427"/>
                  </a:lnTo>
                  <a:lnTo>
                    <a:pt x="1285" y="1427"/>
                  </a:lnTo>
                  <a:lnTo>
                    <a:pt x="1286" y="1427"/>
                  </a:lnTo>
                  <a:lnTo>
                    <a:pt x="1288" y="1427"/>
                  </a:lnTo>
                  <a:lnTo>
                    <a:pt x="1289" y="1427"/>
                  </a:lnTo>
                  <a:lnTo>
                    <a:pt x="1290" y="1427"/>
                  </a:lnTo>
                  <a:lnTo>
                    <a:pt x="1290" y="1427"/>
                  </a:lnTo>
                  <a:lnTo>
                    <a:pt x="1291" y="1427"/>
                  </a:lnTo>
                  <a:lnTo>
                    <a:pt x="1293" y="1427"/>
                  </a:lnTo>
                  <a:lnTo>
                    <a:pt x="1294" y="1427"/>
                  </a:lnTo>
                  <a:lnTo>
                    <a:pt x="1294" y="1427"/>
                  </a:lnTo>
                  <a:lnTo>
                    <a:pt x="1295" y="1427"/>
                  </a:lnTo>
                  <a:lnTo>
                    <a:pt x="1296" y="1427"/>
                  </a:lnTo>
                  <a:lnTo>
                    <a:pt x="1298" y="1427"/>
                  </a:lnTo>
                  <a:lnTo>
                    <a:pt x="1298" y="1427"/>
                  </a:lnTo>
                  <a:lnTo>
                    <a:pt x="1299" y="1427"/>
                  </a:lnTo>
                  <a:lnTo>
                    <a:pt x="1300" y="1427"/>
                  </a:lnTo>
                  <a:lnTo>
                    <a:pt x="1301" y="1427"/>
                  </a:lnTo>
                  <a:lnTo>
                    <a:pt x="1301" y="1427"/>
                  </a:lnTo>
                  <a:lnTo>
                    <a:pt x="1303" y="1427"/>
                  </a:lnTo>
                  <a:lnTo>
                    <a:pt x="1304" y="1427"/>
                  </a:lnTo>
                  <a:lnTo>
                    <a:pt x="1305" y="1427"/>
                  </a:lnTo>
                  <a:lnTo>
                    <a:pt x="1305" y="1427"/>
                  </a:lnTo>
                  <a:lnTo>
                    <a:pt x="1306" y="1427"/>
                  </a:lnTo>
                  <a:lnTo>
                    <a:pt x="1308" y="1427"/>
                  </a:lnTo>
                  <a:lnTo>
                    <a:pt x="1309" y="1427"/>
                  </a:lnTo>
                  <a:lnTo>
                    <a:pt x="1309" y="1427"/>
                  </a:lnTo>
                  <a:lnTo>
                    <a:pt x="1310" y="1427"/>
                  </a:lnTo>
                  <a:lnTo>
                    <a:pt x="1311" y="1427"/>
                  </a:lnTo>
                  <a:lnTo>
                    <a:pt x="1313" y="1427"/>
                  </a:lnTo>
                  <a:lnTo>
                    <a:pt x="1313" y="1427"/>
                  </a:lnTo>
                  <a:lnTo>
                    <a:pt x="1314" y="1427"/>
                  </a:lnTo>
                  <a:lnTo>
                    <a:pt x="1315" y="1427"/>
                  </a:lnTo>
                  <a:lnTo>
                    <a:pt x="1316" y="1427"/>
                  </a:lnTo>
                  <a:lnTo>
                    <a:pt x="1316" y="1427"/>
                  </a:lnTo>
                  <a:lnTo>
                    <a:pt x="1317" y="1427"/>
                  </a:lnTo>
                  <a:lnTo>
                    <a:pt x="1319" y="1427"/>
                  </a:lnTo>
                  <a:lnTo>
                    <a:pt x="1320" y="1427"/>
                  </a:lnTo>
                  <a:lnTo>
                    <a:pt x="1320" y="1427"/>
                  </a:lnTo>
                  <a:lnTo>
                    <a:pt x="1321" y="1426"/>
                  </a:lnTo>
                  <a:lnTo>
                    <a:pt x="1322" y="1426"/>
                  </a:lnTo>
                  <a:lnTo>
                    <a:pt x="1324" y="1426"/>
                  </a:lnTo>
                  <a:lnTo>
                    <a:pt x="1324" y="1426"/>
                  </a:lnTo>
                  <a:lnTo>
                    <a:pt x="1325" y="1426"/>
                  </a:lnTo>
                  <a:lnTo>
                    <a:pt x="1326" y="1426"/>
                  </a:lnTo>
                  <a:lnTo>
                    <a:pt x="1327" y="1426"/>
                  </a:lnTo>
                  <a:lnTo>
                    <a:pt x="1327" y="1426"/>
                  </a:lnTo>
                  <a:lnTo>
                    <a:pt x="1329" y="1426"/>
                  </a:lnTo>
                  <a:lnTo>
                    <a:pt x="1330" y="1426"/>
                  </a:lnTo>
                  <a:lnTo>
                    <a:pt x="1331" y="1426"/>
                  </a:lnTo>
                  <a:lnTo>
                    <a:pt x="1331" y="1426"/>
                  </a:lnTo>
                  <a:lnTo>
                    <a:pt x="1332" y="1426"/>
                  </a:lnTo>
                  <a:lnTo>
                    <a:pt x="1334" y="1426"/>
                  </a:lnTo>
                  <a:lnTo>
                    <a:pt x="1335" y="1426"/>
                  </a:lnTo>
                  <a:lnTo>
                    <a:pt x="1335" y="1426"/>
                  </a:lnTo>
                  <a:lnTo>
                    <a:pt x="1336" y="1426"/>
                  </a:lnTo>
                  <a:lnTo>
                    <a:pt x="1337" y="1426"/>
                  </a:lnTo>
                  <a:lnTo>
                    <a:pt x="1339" y="1426"/>
                  </a:lnTo>
                  <a:lnTo>
                    <a:pt x="1339" y="1426"/>
                  </a:lnTo>
                  <a:lnTo>
                    <a:pt x="1340" y="1426"/>
                  </a:lnTo>
                  <a:lnTo>
                    <a:pt x="1341" y="1427"/>
                  </a:lnTo>
                  <a:lnTo>
                    <a:pt x="1342" y="1427"/>
                  </a:lnTo>
                  <a:lnTo>
                    <a:pt x="1344" y="1427"/>
                  </a:lnTo>
                  <a:lnTo>
                    <a:pt x="1344" y="1427"/>
                  </a:lnTo>
                  <a:lnTo>
                    <a:pt x="1345" y="1427"/>
                  </a:lnTo>
                  <a:lnTo>
                    <a:pt x="1346" y="1427"/>
                  </a:lnTo>
                  <a:lnTo>
                    <a:pt x="1347" y="1427"/>
                  </a:lnTo>
                  <a:lnTo>
                    <a:pt x="1347" y="1427"/>
                  </a:lnTo>
                  <a:lnTo>
                    <a:pt x="1349" y="1427"/>
                  </a:lnTo>
                  <a:lnTo>
                    <a:pt x="1350" y="1427"/>
                  </a:lnTo>
                  <a:lnTo>
                    <a:pt x="1351" y="1427"/>
                  </a:lnTo>
                  <a:lnTo>
                    <a:pt x="1351" y="1427"/>
                  </a:lnTo>
                  <a:lnTo>
                    <a:pt x="1352" y="1427"/>
                  </a:lnTo>
                  <a:lnTo>
                    <a:pt x="1353" y="1427"/>
                  </a:lnTo>
                  <a:lnTo>
                    <a:pt x="1355" y="1427"/>
                  </a:lnTo>
                  <a:lnTo>
                    <a:pt x="1355" y="1427"/>
                  </a:lnTo>
                  <a:lnTo>
                    <a:pt x="1356" y="1427"/>
                  </a:lnTo>
                  <a:lnTo>
                    <a:pt x="1357" y="1427"/>
                  </a:lnTo>
                  <a:lnTo>
                    <a:pt x="1358" y="1426"/>
                  </a:lnTo>
                  <a:lnTo>
                    <a:pt x="1358" y="1426"/>
                  </a:lnTo>
                  <a:lnTo>
                    <a:pt x="1360" y="1426"/>
                  </a:lnTo>
                  <a:lnTo>
                    <a:pt x="1361" y="1425"/>
                  </a:lnTo>
                  <a:lnTo>
                    <a:pt x="1362" y="1426"/>
                  </a:lnTo>
                  <a:lnTo>
                    <a:pt x="1362" y="1426"/>
                  </a:lnTo>
                  <a:lnTo>
                    <a:pt x="1363" y="1426"/>
                  </a:lnTo>
                  <a:lnTo>
                    <a:pt x="1365" y="1426"/>
                  </a:lnTo>
                  <a:lnTo>
                    <a:pt x="1366" y="1426"/>
                  </a:lnTo>
                  <a:lnTo>
                    <a:pt x="1366" y="1426"/>
                  </a:lnTo>
                  <a:lnTo>
                    <a:pt x="1367" y="1427"/>
                  </a:lnTo>
                  <a:lnTo>
                    <a:pt x="1368" y="1427"/>
                  </a:lnTo>
                  <a:lnTo>
                    <a:pt x="1370" y="1427"/>
                  </a:lnTo>
                  <a:lnTo>
                    <a:pt x="1370" y="1427"/>
                  </a:lnTo>
                  <a:lnTo>
                    <a:pt x="1371" y="1427"/>
                  </a:lnTo>
                  <a:lnTo>
                    <a:pt x="1372" y="1427"/>
                  </a:lnTo>
                  <a:lnTo>
                    <a:pt x="1373" y="1427"/>
                  </a:lnTo>
                  <a:lnTo>
                    <a:pt x="1373" y="1427"/>
                  </a:lnTo>
                  <a:lnTo>
                    <a:pt x="1375" y="1427"/>
                  </a:lnTo>
                  <a:lnTo>
                    <a:pt x="1376" y="1427"/>
                  </a:lnTo>
                  <a:lnTo>
                    <a:pt x="1377" y="1427"/>
                  </a:lnTo>
                  <a:lnTo>
                    <a:pt x="1377" y="1427"/>
                  </a:lnTo>
                  <a:lnTo>
                    <a:pt x="1378" y="1427"/>
                  </a:lnTo>
                  <a:lnTo>
                    <a:pt x="1380" y="1427"/>
                  </a:lnTo>
                  <a:lnTo>
                    <a:pt x="1381" y="1427"/>
                  </a:lnTo>
                  <a:lnTo>
                    <a:pt x="1381" y="1427"/>
                  </a:lnTo>
                  <a:lnTo>
                    <a:pt x="1382" y="1427"/>
                  </a:lnTo>
                  <a:lnTo>
                    <a:pt x="1383" y="1427"/>
                  </a:lnTo>
                  <a:lnTo>
                    <a:pt x="1385" y="1427"/>
                  </a:lnTo>
                  <a:lnTo>
                    <a:pt x="1385" y="1427"/>
                  </a:lnTo>
                  <a:lnTo>
                    <a:pt x="1386" y="1427"/>
                  </a:lnTo>
                  <a:lnTo>
                    <a:pt x="1387" y="1427"/>
                  </a:lnTo>
                  <a:lnTo>
                    <a:pt x="1388" y="1427"/>
                  </a:lnTo>
                  <a:lnTo>
                    <a:pt x="1388" y="1427"/>
                  </a:lnTo>
                  <a:lnTo>
                    <a:pt x="1389" y="1426"/>
                  </a:lnTo>
                  <a:lnTo>
                    <a:pt x="1391" y="1426"/>
                  </a:lnTo>
                  <a:lnTo>
                    <a:pt x="1392" y="1425"/>
                  </a:lnTo>
                  <a:lnTo>
                    <a:pt x="1392" y="1425"/>
                  </a:lnTo>
                  <a:lnTo>
                    <a:pt x="1393" y="1423"/>
                  </a:lnTo>
                  <a:lnTo>
                    <a:pt x="1394" y="1422"/>
                  </a:lnTo>
                  <a:lnTo>
                    <a:pt x="1396" y="1421"/>
                  </a:lnTo>
                  <a:lnTo>
                    <a:pt x="1396" y="1421"/>
                  </a:lnTo>
                  <a:lnTo>
                    <a:pt x="1397" y="1420"/>
                  </a:lnTo>
                  <a:lnTo>
                    <a:pt x="1398" y="1420"/>
                  </a:lnTo>
                  <a:lnTo>
                    <a:pt x="1399" y="1420"/>
                  </a:lnTo>
                  <a:lnTo>
                    <a:pt x="1401" y="1420"/>
                  </a:lnTo>
                  <a:lnTo>
                    <a:pt x="1401" y="1420"/>
                  </a:lnTo>
                  <a:lnTo>
                    <a:pt x="1402" y="1420"/>
                  </a:lnTo>
                  <a:lnTo>
                    <a:pt x="1403" y="1420"/>
                  </a:lnTo>
                  <a:lnTo>
                    <a:pt x="1404" y="1421"/>
                  </a:lnTo>
                  <a:lnTo>
                    <a:pt x="1404" y="1421"/>
                  </a:lnTo>
                  <a:lnTo>
                    <a:pt x="1406" y="1421"/>
                  </a:lnTo>
                  <a:lnTo>
                    <a:pt x="1407" y="1422"/>
                  </a:lnTo>
                  <a:lnTo>
                    <a:pt x="1408" y="1422"/>
                  </a:lnTo>
                  <a:lnTo>
                    <a:pt x="1408" y="1422"/>
                  </a:lnTo>
                  <a:lnTo>
                    <a:pt x="1409" y="1423"/>
                  </a:lnTo>
                  <a:lnTo>
                    <a:pt x="1411" y="1423"/>
                  </a:lnTo>
                  <a:lnTo>
                    <a:pt x="1412" y="1423"/>
                  </a:lnTo>
                  <a:lnTo>
                    <a:pt x="1412" y="1423"/>
                  </a:lnTo>
                  <a:lnTo>
                    <a:pt x="1413" y="1425"/>
                  </a:lnTo>
                  <a:lnTo>
                    <a:pt x="1414" y="1425"/>
                  </a:lnTo>
                  <a:lnTo>
                    <a:pt x="1416" y="1425"/>
                  </a:lnTo>
                  <a:lnTo>
                    <a:pt x="1416" y="1425"/>
                  </a:lnTo>
                  <a:lnTo>
                    <a:pt x="1417" y="1425"/>
                  </a:lnTo>
                  <a:lnTo>
                    <a:pt x="1418" y="1426"/>
                  </a:lnTo>
                  <a:lnTo>
                    <a:pt x="1419" y="1426"/>
                  </a:lnTo>
                  <a:lnTo>
                    <a:pt x="1419" y="1426"/>
                  </a:lnTo>
                  <a:lnTo>
                    <a:pt x="1420" y="1426"/>
                  </a:lnTo>
                  <a:lnTo>
                    <a:pt x="1422" y="1426"/>
                  </a:lnTo>
                  <a:lnTo>
                    <a:pt x="1423" y="1426"/>
                  </a:lnTo>
                  <a:lnTo>
                    <a:pt x="1423" y="1426"/>
                  </a:lnTo>
                  <a:lnTo>
                    <a:pt x="1424" y="1427"/>
                  </a:lnTo>
                  <a:lnTo>
                    <a:pt x="1425" y="1427"/>
                  </a:lnTo>
                  <a:lnTo>
                    <a:pt x="1427" y="1427"/>
                  </a:lnTo>
                  <a:lnTo>
                    <a:pt x="1427" y="1427"/>
                  </a:lnTo>
                  <a:lnTo>
                    <a:pt x="1428" y="1427"/>
                  </a:lnTo>
                  <a:lnTo>
                    <a:pt x="1429" y="1427"/>
                  </a:lnTo>
                  <a:lnTo>
                    <a:pt x="1430" y="1427"/>
                  </a:lnTo>
                  <a:lnTo>
                    <a:pt x="1430" y="1427"/>
                  </a:lnTo>
                  <a:lnTo>
                    <a:pt x="1432" y="1427"/>
                  </a:lnTo>
                  <a:lnTo>
                    <a:pt x="1433" y="1427"/>
                  </a:lnTo>
                  <a:lnTo>
                    <a:pt x="1434" y="1427"/>
                  </a:lnTo>
                  <a:lnTo>
                    <a:pt x="1434" y="1427"/>
                  </a:lnTo>
                  <a:lnTo>
                    <a:pt x="1435" y="1427"/>
                  </a:lnTo>
                  <a:lnTo>
                    <a:pt x="1437" y="1427"/>
                  </a:lnTo>
                  <a:lnTo>
                    <a:pt x="1438" y="1427"/>
                  </a:lnTo>
                  <a:lnTo>
                    <a:pt x="1438" y="1427"/>
                  </a:lnTo>
                  <a:lnTo>
                    <a:pt x="1439" y="1427"/>
                  </a:lnTo>
                  <a:lnTo>
                    <a:pt x="1440" y="1427"/>
                  </a:lnTo>
                  <a:lnTo>
                    <a:pt x="1442" y="1427"/>
                  </a:lnTo>
                  <a:lnTo>
                    <a:pt x="1442" y="1427"/>
                  </a:lnTo>
                  <a:lnTo>
                    <a:pt x="1443" y="1427"/>
                  </a:lnTo>
                  <a:lnTo>
                    <a:pt x="1444" y="1427"/>
                  </a:lnTo>
                  <a:lnTo>
                    <a:pt x="1445" y="1427"/>
                  </a:lnTo>
                  <a:lnTo>
                    <a:pt x="1445" y="1427"/>
                  </a:lnTo>
                  <a:lnTo>
                    <a:pt x="1447" y="1427"/>
                  </a:lnTo>
                  <a:lnTo>
                    <a:pt x="1448" y="1427"/>
                  </a:lnTo>
                  <a:lnTo>
                    <a:pt x="1449" y="1427"/>
                  </a:lnTo>
                  <a:lnTo>
                    <a:pt x="1449" y="1427"/>
                  </a:lnTo>
                  <a:lnTo>
                    <a:pt x="1450" y="1427"/>
                  </a:lnTo>
                  <a:lnTo>
                    <a:pt x="1452" y="1427"/>
                  </a:lnTo>
                  <a:lnTo>
                    <a:pt x="1453" y="1427"/>
                  </a:lnTo>
                  <a:lnTo>
                    <a:pt x="1453" y="1427"/>
                  </a:lnTo>
                  <a:lnTo>
                    <a:pt x="1454" y="1427"/>
                  </a:lnTo>
                  <a:lnTo>
                    <a:pt x="1455" y="1427"/>
                  </a:lnTo>
                  <a:lnTo>
                    <a:pt x="1456" y="1427"/>
                  </a:lnTo>
                  <a:lnTo>
                    <a:pt x="1458" y="1427"/>
                  </a:lnTo>
                  <a:lnTo>
                    <a:pt x="1458" y="1427"/>
                  </a:lnTo>
                  <a:lnTo>
                    <a:pt x="1459" y="1427"/>
                  </a:lnTo>
                  <a:lnTo>
                    <a:pt x="1460" y="1427"/>
                  </a:lnTo>
                  <a:lnTo>
                    <a:pt x="1461" y="1427"/>
                  </a:lnTo>
                  <a:lnTo>
                    <a:pt x="1461" y="1427"/>
                  </a:lnTo>
                  <a:lnTo>
                    <a:pt x="1463" y="1427"/>
                  </a:lnTo>
                  <a:lnTo>
                    <a:pt x="1464" y="1427"/>
                  </a:lnTo>
                  <a:lnTo>
                    <a:pt x="1465" y="1427"/>
                  </a:lnTo>
                  <a:lnTo>
                    <a:pt x="1465" y="1427"/>
                  </a:lnTo>
                  <a:lnTo>
                    <a:pt x="1466" y="1427"/>
                  </a:lnTo>
                  <a:lnTo>
                    <a:pt x="1468" y="1427"/>
                  </a:lnTo>
                  <a:lnTo>
                    <a:pt x="1469" y="1427"/>
                  </a:lnTo>
                  <a:lnTo>
                    <a:pt x="1469" y="1427"/>
                  </a:lnTo>
                  <a:lnTo>
                    <a:pt x="1470" y="1427"/>
                  </a:lnTo>
                  <a:lnTo>
                    <a:pt x="1471" y="1427"/>
                  </a:lnTo>
                  <a:lnTo>
                    <a:pt x="1473" y="1427"/>
                  </a:lnTo>
                  <a:lnTo>
                    <a:pt x="1473" y="1427"/>
                  </a:lnTo>
                  <a:lnTo>
                    <a:pt x="1474" y="1427"/>
                  </a:lnTo>
                  <a:lnTo>
                    <a:pt x="1475" y="1427"/>
                  </a:lnTo>
                  <a:lnTo>
                    <a:pt x="1476" y="1427"/>
                  </a:lnTo>
                  <a:lnTo>
                    <a:pt x="1476" y="1427"/>
                  </a:lnTo>
                  <a:lnTo>
                    <a:pt x="1478" y="1427"/>
                  </a:lnTo>
                  <a:lnTo>
                    <a:pt x="1479" y="1427"/>
                  </a:lnTo>
                  <a:lnTo>
                    <a:pt x="1480" y="1427"/>
                  </a:lnTo>
                  <a:lnTo>
                    <a:pt x="1480" y="1427"/>
                  </a:lnTo>
                  <a:lnTo>
                    <a:pt x="1481" y="1427"/>
                  </a:lnTo>
                  <a:lnTo>
                    <a:pt x="1483" y="1427"/>
                  </a:lnTo>
                  <a:lnTo>
                    <a:pt x="1484" y="1427"/>
                  </a:lnTo>
                  <a:lnTo>
                    <a:pt x="1484" y="1427"/>
                  </a:lnTo>
                  <a:lnTo>
                    <a:pt x="1485" y="1427"/>
                  </a:lnTo>
                  <a:lnTo>
                    <a:pt x="1486" y="1427"/>
                  </a:lnTo>
                  <a:lnTo>
                    <a:pt x="1488" y="1427"/>
                  </a:lnTo>
                  <a:lnTo>
                    <a:pt x="1488" y="1427"/>
                  </a:lnTo>
                  <a:lnTo>
                    <a:pt x="1489" y="1427"/>
                  </a:lnTo>
                  <a:lnTo>
                    <a:pt x="1490" y="1427"/>
                  </a:lnTo>
                  <a:lnTo>
                    <a:pt x="1491" y="1427"/>
                  </a:lnTo>
                  <a:lnTo>
                    <a:pt x="1491" y="1427"/>
                  </a:lnTo>
                  <a:lnTo>
                    <a:pt x="1492" y="1427"/>
                  </a:lnTo>
                  <a:lnTo>
                    <a:pt x="1494" y="1427"/>
                  </a:lnTo>
                  <a:lnTo>
                    <a:pt x="1495" y="1427"/>
                  </a:lnTo>
                  <a:lnTo>
                    <a:pt x="1495" y="1427"/>
                  </a:lnTo>
                  <a:lnTo>
                    <a:pt x="1496" y="1427"/>
                  </a:lnTo>
                  <a:lnTo>
                    <a:pt x="1497" y="1427"/>
                  </a:lnTo>
                  <a:lnTo>
                    <a:pt x="1499" y="1427"/>
                  </a:lnTo>
                  <a:lnTo>
                    <a:pt x="1499" y="1427"/>
                  </a:lnTo>
                  <a:lnTo>
                    <a:pt x="1500" y="1427"/>
                  </a:lnTo>
                  <a:lnTo>
                    <a:pt x="1501" y="1427"/>
                  </a:lnTo>
                  <a:lnTo>
                    <a:pt x="1502" y="1427"/>
                  </a:lnTo>
                  <a:lnTo>
                    <a:pt x="1502" y="1427"/>
                  </a:lnTo>
                  <a:lnTo>
                    <a:pt x="1504" y="1427"/>
                  </a:lnTo>
                  <a:lnTo>
                    <a:pt x="1505" y="1427"/>
                  </a:lnTo>
                  <a:lnTo>
                    <a:pt x="1506" y="1427"/>
                  </a:lnTo>
                  <a:lnTo>
                    <a:pt x="1506" y="1427"/>
                  </a:lnTo>
                  <a:lnTo>
                    <a:pt x="1507" y="1427"/>
                  </a:lnTo>
                  <a:lnTo>
                    <a:pt x="1509" y="1427"/>
                  </a:lnTo>
                  <a:lnTo>
                    <a:pt x="1510" y="1427"/>
                  </a:lnTo>
                  <a:lnTo>
                    <a:pt x="1511" y="1427"/>
                  </a:lnTo>
                  <a:lnTo>
                    <a:pt x="1511" y="1427"/>
                  </a:lnTo>
                  <a:lnTo>
                    <a:pt x="1512" y="1427"/>
                  </a:lnTo>
                  <a:lnTo>
                    <a:pt x="1514" y="1427"/>
                  </a:lnTo>
                  <a:lnTo>
                    <a:pt x="1515" y="1427"/>
                  </a:lnTo>
                  <a:lnTo>
                    <a:pt x="1515" y="1427"/>
                  </a:lnTo>
                  <a:lnTo>
                    <a:pt x="1516" y="1427"/>
                  </a:lnTo>
                  <a:lnTo>
                    <a:pt x="1517" y="1427"/>
                  </a:lnTo>
                  <a:lnTo>
                    <a:pt x="1519" y="1427"/>
                  </a:lnTo>
                  <a:lnTo>
                    <a:pt x="1519" y="1427"/>
                  </a:lnTo>
                  <a:lnTo>
                    <a:pt x="1520" y="1427"/>
                  </a:lnTo>
                  <a:lnTo>
                    <a:pt x="1521" y="1427"/>
                  </a:lnTo>
                  <a:lnTo>
                    <a:pt x="1522" y="1427"/>
                  </a:lnTo>
                  <a:lnTo>
                    <a:pt x="1522" y="1427"/>
                  </a:lnTo>
                  <a:lnTo>
                    <a:pt x="1524" y="1427"/>
                  </a:lnTo>
                  <a:lnTo>
                    <a:pt x="1525" y="1427"/>
                  </a:lnTo>
                  <a:lnTo>
                    <a:pt x="1526" y="1427"/>
                  </a:lnTo>
                  <a:lnTo>
                    <a:pt x="1526" y="1427"/>
                  </a:lnTo>
                  <a:lnTo>
                    <a:pt x="1527" y="1427"/>
                  </a:lnTo>
                  <a:lnTo>
                    <a:pt x="1528" y="1427"/>
                  </a:lnTo>
                  <a:lnTo>
                    <a:pt x="1530" y="1427"/>
                  </a:lnTo>
                  <a:lnTo>
                    <a:pt x="1530" y="1427"/>
                  </a:lnTo>
                  <a:lnTo>
                    <a:pt x="1531" y="1427"/>
                  </a:lnTo>
                  <a:lnTo>
                    <a:pt x="1532" y="1427"/>
                  </a:lnTo>
                  <a:lnTo>
                    <a:pt x="1533" y="1427"/>
                  </a:lnTo>
                  <a:lnTo>
                    <a:pt x="1533" y="1427"/>
                  </a:lnTo>
                  <a:lnTo>
                    <a:pt x="1535" y="1427"/>
                  </a:lnTo>
                  <a:lnTo>
                    <a:pt x="1536" y="1427"/>
                  </a:lnTo>
                  <a:lnTo>
                    <a:pt x="1537" y="1427"/>
                  </a:lnTo>
                  <a:lnTo>
                    <a:pt x="1537" y="1427"/>
                  </a:lnTo>
                  <a:lnTo>
                    <a:pt x="1538" y="1427"/>
                  </a:lnTo>
                  <a:lnTo>
                    <a:pt x="1540" y="1427"/>
                  </a:lnTo>
                  <a:lnTo>
                    <a:pt x="1541" y="1427"/>
                  </a:lnTo>
                  <a:lnTo>
                    <a:pt x="1541" y="1427"/>
                  </a:lnTo>
                  <a:lnTo>
                    <a:pt x="1542" y="1427"/>
                  </a:lnTo>
                  <a:lnTo>
                    <a:pt x="1543" y="1427"/>
                  </a:lnTo>
                  <a:lnTo>
                    <a:pt x="1545" y="1427"/>
                  </a:lnTo>
                  <a:lnTo>
                    <a:pt x="1545" y="1427"/>
                  </a:lnTo>
                  <a:lnTo>
                    <a:pt x="1546" y="1427"/>
                  </a:lnTo>
                  <a:lnTo>
                    <a:pt x="1547" y="1427"/>
                  </a:lnTo>
                  <a:lnTo>
                    <a:pt x="1548" y="1427"/>
                  </a:lnTo>
                  <a:lnTo>
                    <a:pt x="1548" y="1427"/>
                  </a:lnTo>
                  <a:lnTo>
                    <a:pt x="1550" y="1427"/>
                  </a:lnTo>
                  <a:lnTo>
                    <a:pt x="1551" y="1427"/>
                  </a:lnTo>
                  <a:lnTo>
                    <a:pt x="1552" y="1427"/>
                  </a:lnTo>
                  <a:lnTo>
                    <a:pt x="1552" y="1426"/>
                  </a:lnTo>
                  <a:lnTo>
                    <a:pt x="1553" y="1426"/>
                  </a:lnTo>
                  <a:lnTo>
                    <a:pt x="1555" y="1425"/>
                  </a:lnTo>
                  <a:lnTo>
                    <a:pt x="1556" y="1423"/>
                  </a:lnTo>
                  <a:lnTo>
                    <a:pt x="1556" y="1421"/>
                  </a:lnTo>
                  <a:lnTo>
                    <a:pt x="1557" y="1418"/>
                  </a:lnTo>
                  <a:lnTo>
                    <a:pt x="1558" y="1415"/>
                  </a:lnTo>
                  <a:lnTo>
                    <a:pt x="1560" y="1412"/>
                  </a:lnTo>
                  <a:lnTo>
                    <a:pt x="1560" y="1409"/>
                  </a:lnTo>
                  <a:lnTo>
                    <a:pt x="1561" y="1406"/>
                  </a:lnTo>
                  <a:lnTo>
                    <a:pt x="1562" y="1405"/>
                  </a:lnTo>
                  <a:lnTo>
                    <a:pt x="1563" y="1405"/>
                  </a:lnTo>
                  <a:lnTo>
                    <a:pt x="1563" y="1405"/>
                  </a:lnTo>
                  <a:lnTo>
                    <a:pt x="1564" y="1405"/>
                  </a:lnTo>
                  <a:lnTo>
                    <a:pt x="1566" y="1406"/>
                  </a:lnTo>
                  <a:lnTo>
                    <a:pt x="1567" y="1407"/>
                  </a:lnTo>
                  <a:lnTo>
                    <a:pt x="1568" y="1409"/>
                  </a:lnTo>
                  <a:lnTo>
                    <a:pt x="1568" y="1409"/>
                  </a:lnTo>
                  <a:lnTo>
                    <a:pt x="1569" y="1410"/>
                  </a:lnTo>
                  <a:lnTo>
                    <a:pt x="1571" y="1411"/>
                  </a:lnTo>
                  <a:lnTo>
                    <a:pt x="1572" y="1412"/>
                  </a:lnTo>
                  <a:lnTo>
                    <a:pt x="1572" y="1414"/>
                  </a:lnTo>
                  <a:lnTo>
                    <a:pt x="1573" y="1414"/>
                  </a:lnTo>
                  <a:lnTo>
                    <a:pt x="1574" y="1415"/>
                  </a:lnTo>
                  <a:lnTo>
                    <a:pt x="1576" y="1415"/>
                  </a:lnTo>
                  <a:lnTo>
                    <a:pt x="1576" y="1416"/>
                  </a:lnTo>
                  <a:lnTo>
                    <a:pt x="1577" y="1416"/>
                  </a:lnTo>
                  <a:lnTo>
                    <a:pt x="1578" y="1417"/>
                  </a:lnTo>
                  <a:lnTo>
                    <a:pt x="1579" y="1417"/>
                  </a:lnTo>
                  <a:lnTo>
                    <a:pt x="1579" y="1417"/>
                  </a:lnTo>
                  <a:lnTo>
                    <a:pt x="1581" y="1418"/>
                  </a:lnTo>
                  <a:lnTo>
                    <a:pt x="1582" y="1418"/>
                  </a:lnTo>
                  <a:lnTo>
                    <a:pt x="1583" y="1418"/>
                  </a:lnTo>
                  <a:lnTo>
                    <a:pt x="1583" y="1420"/>
                  </a:lnTo>
                  <a:lnTo>
                    <a:pt x="1584" y="1420"/>
                  </a:lnTo>
                  <a:lnTo>
                    <a:pt x="1586" y="1420"/>
                  </a:lnTo>
                  <a:lnTo>
                    <a:pt x="1587" y="1421"/>
                  </a:lnTo>
                  <a:lnTo>
                    <a:pt x="1587" y="1421"/>
                  </a:lnTo>
                  <a:lnTo>
                    <a:pt x="1588" y="1421"/>
                  </a:lnTo>
                  <a:lnTo>
                    <a:pt x="1589" y="1422"/>
                  </a:lnTo>
                  <a:lnTo>
                    <a:pt x="1591" y="1422"/>
                  </a:lnTo>
                  <a:lnTo>
                    <a:pt x="1591" y="1422"/>
                  </a:lnTo>
                  <a:lnTo>
                    <a:pt x="1592" y="1423"/>
                  </a:lnTo>
                  <a:lnTo>
                    <a:pt x="1593" y="1423"/>
                  </a:lnTo>
                  <a:lnTo>
                    <a:pt x="1594" y="1423"/>
                  </a:lnTo>
                  <a:lnTo>
                    <a:pt x="1594" y="1423"/>
                  </a:lnTo>
                  <a:lnTo>
                    <a:pt x="1596" y="1423"/>
                  </a:lnTo>
                  <a:lnTo>
                    <a:pt x="1597" y="1425"/>
                  </a:lnTo>
                  <a:lnTo>
                    <a:pt x="1598" y="1425"/>
                  </a:lnTo>
                  <a:lnTo>
                    <a:pt x="1598" y="1425"/>
                  </a:lnTo>
                  <a:lnTo>
                    <a:pt x="1599" y="1425"/>
                  </a:lnTo>
                  <a:lnTo>
                    <a:pt x="1600" y="1425"/>
                  </a:lnTo>
                  <a:lnTo>
                    <a:pt x="1602" y="1425"/>
                  </a:lnTo>
                  <a:lnTo>
                    <a:pt x="1602" y="1426"/>
                  </a:lnTo>
                  <a:lnTo>
                    <a:pt x="1603" y="1426"/>
                  </a:lnTo>
                  <a:lnTo>
                    <a:pt x="1604" y="1426"/>
                  </a:lnTo>
                  <a:lnTo>
                    <a:pt x="1605" y="1426"/>
                  </a:lnTo>
                  <a:lnTo>
                    <a:pt x="1605" y="1426"/>
                  </a:lnTo>
                  <a:lnTo>
                    <a:pt x="1607" y="1426"/>
                  </a:lnTo>
                  <a:lnTo>
                    <a:pt x="1608" y="1426"/>
                  </a:lnTo>
                  <a:lnTo>
                    <a:pt x="1609" y="1426"/>
                  </a:lnTo>
                  <a:lnTo>
                    <a:pt x="1609" y="1426"/>
                  </a:lnTo>
                  <a:lnTo>
                    <a:pt x="1610" y="1427"/>
                  </a:lnTo>
                  <a:lnTo>
                    <a:pt x="1612" y="1427"/>
                  </a:lnTo>
                  <a:lnTo>
                    <a:pt x="1613" y="1427"/>
                  </a:lnTo>
                  <a:lnTo>
                    <a:pt x="1613" y="1427"/>
                  </a:lnTo>
                  <a:lnTo>
                    <a:pt x="1614" y="1427"/>
                  </a:lnTo>
                  <a:lnTo>
                    <a:pt x="1615" y="1427"/>
                  </a:lnTo>
                  <a:lnTo>
                    <a:pt x="1617" y="1427"/>
                  </a:lnTo>
                  <a:lnTo>
                    <a:pt x="1617" y="1427"/>
                  </a:lnTo>
                  <a:lnTo>
                    <a:pt x="1618" y="1427"/>
                  </a:lnTo>
                  <a:lnTo>
                    <a:pt x="1619" y="1427"/>
                  </a:lnTo>
                  <a:lnTo>
                    <a:pt x="1620" y="1427"/>
                  </a:lnTo>
                  <a:lnTo>
                    <a:pt x="1620" y="1427"/>
                  </a:lnTo>
                  <a:lnTo>
                    <a:pt x="1622" y="1427"/>
                  </a:lnTo>
                  <a:lnTo>
                    <a:pt x="1623" y="1427"/>
                  </a:lnTo>
                  <a:lnTo>
                    <a:pt x="1624" y="1427"/>
                  </a:lnTo>
                  <a:lnTo>
                    <a:pt x="1625" y="1427"/>
                  </a:lnTo>
                  <a:lnTo>
                    <a:pt x="1625" y="1427"/>
                  </a:lnTo>
                  <a:lnTo>
                    <a:pt x="1627" y="1427"/>
                  </a:lnTo>
                  <a:lnTo>
                    <a:pt x="1628" y="1427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30" y="1427"/>
                  </a:lnTo>
                  <a:lnTo>
                    <a:pt x="1632" y="1427"/>
                  </a:lnTo>
                  <a:lnTo>
                    <a:pt x="1633" y="1427"/>
                  </a:lnTo>
                  <a:lnTo>
                    <a:pt x="1633" y="1427"/>
                  </a:lnTo>
                  <a:lnTo>
                    <a:pt x="1634" y="1427"/>
                  </a:lnTo>
                  <a:lnTo>
                    <a:pt x="1635" y="1426"/>
                  </a:lnTo>
                  <a:lnTo>
                    <a:pt x="1636" y="1426"/>
                  </a:lnTo>
                  <a:lnTo>
                    <a:pt x="1636" y="1426"/>
                  </a:lnTo>
                  <a:lnTo>
                    <a:pt x="1638" y="1425"/>
                  </a:lnTo>
                  <a:lnTo>
                    <a:pt x="1639" y="1425"/>
                  </a:lnTo>
                  <a:lnTo>
                    <a:pt x="1640" y="1425"/>
                  </a:lnTo>
                  <a:lnTo>
                    <a:pt x="1640" y="1423"/>
                  </a:lnTo>
                  <a:lnTo>
                    <a:pt x="1641" y="1423"/>
                  </a:lnTo>
                  <a:lnTo>
                    <a:pt x="1643" y="1423"/>
                  </a:lnTo>
                  <a:lnTo>
                    <a:pt x="1644" y="1425"/>
                  </a:lnTo>
                  <a:lnTo>
                    <a:pt x="1644" y="1425"/>
                  </a:lnTo>
                  <a:lnTo>
                    <a:pt x="1645" y="1425"/>
                  </a:lnTo>
                  <a:lnTo>
                    <a:pt x="1646" y="1425"/>
                  </a:lnTo>
                  <a:lnTo>
                    <a:pt x="1648" y="1426"/>
                  </a:lnTo>
                  <a:lnTo>
                    <a:pt x="1648" y="1426"/>
                  </a:lnTo>
                  <a:lnTo>
                    <a:pt x="1649" y="1426"/>
                  </a:lnTo>
                  <a:lnTo>
                    <a:pt x="1650" y="1427"/>
                  </a:lnTo>
                  <a:lnTo>
                    <a:pt x="1651" y="1427"/>
                  </a:lnTo>
                  <a:lnTo>
                    <a:pt x="1651" y="1427"/>
                  </a:lnTo>
                  <a:lnTo>
                    <a:pt x="1653" y="1427"/>
                  </a:lnTo>
                  <a:lnTo>
                    <a:pt x="1654" y="1427"/>
                  </a:lnTo>
                  <a:lnTo>
                    <a:pt x="1655" y="1427"/>
                  </a:lnTo>
                  <a:lnTo>
                    <a:pt x="1655" y="1427"/>
                  </a:lnTo>
                  <a:lnTo>
                    <a:pt x="1656" y="1427"/>
                  </a:lnTo>
                  <a:lnTo>
                    <a:pt x="1658" y="1427"/>
                  </a:lnTo>
                  <a:lnTo>
                    <a:pt x="1659" y="1427"/>
                  </a:lnTo>
                  <a:lnTo>
                    <a:pt x="1659" y="1427"/>
                  </a:lnTo>
                  <a:lnTo>
                    <a:pt x="1660" y="1427"/>
                  </a:lnTo>
                  <a:lnTo>
                    <a:pt x="1661" y="1427"/>
                  </a:lnTo>
                  <a:lnTo>
                    <a:pt x="1663" y="1427"/>
                  </a:lnTo>
                  <a:lnTo>
                    <a:pt x="1663" y="1427"/>
                  </a:lnTo>
                  <a:lnTo>
                    <a:pt x="1664" y="1427"/>
                  </a:lnTo>
                  <a:lnTo>
                    <a:pt x="1665" y="1427"/>
                  </a:lnTo>
                  <a:lnTo>
                    <a:pt x="1666" y="1427"/>
                  </a:lnTo>
                  <a:lnTo>
                    <a:pt x="1666" y="1427"/>
                  </a:lnTo>
                  <a:lnTo>
                    <a:pt x="1668" y="1427"/>
                  </a:lnTo>
                  <a:lnTo>
                    <a:pt x="1669" y="1427"/>
                  </a:lnTo>
                  <a:lnTo>
                    <a:pt x="1670" y="1427"/>
                  </a:lnTo>
                  <a:lnTo>
                    <a:pt x="1670" y="1427"/>
                  </a:lnTo>
                  <a:lnTo>
                    <a:pt x="1671" y="1427"/>
                  </a:lnTo>
                  <a:lnTo>
                    <a:pt x="1672" y="1427"/>
                  </a:lnTo>
                  <a:lnTo>
                    <a:pt x="1674" y="1427"/>
                  </a:lnTo>
                  <a:lnTo>
                    <a:pt x="1674" y="1427"/>
                  </a:lnTo>
                  <a:lnTo>
                    <a:pt x="1675" y="1427"/>
                  </a:lnTo>
                  <a:lnTo>
                    <a:pt x="1676" y="1427"/>
                  </a:lnTo>
                  <a:lnTo>
                    <a:pt x="1677" y="1427"/>
                  </a:lnTo>
                  <a:lnTo>
                    <a:pt x="1679" y="1427"/>
                  </a:lnTo>
                  <a:lnTo>
                    <a:pt x="1679" y="1427"/>
                  </a:lnTo>
                  <a:lnTo>
                    <a:pt x="1680" y="1427"/>
                  </a:lnTo>
                  <a:lnTo>
                    <a:pt x="1681" y="1427"/>
                  </a:lnTo>
                  <a:lnTo>
                    <a:pt x="1682" y="1427"/>
                  </a:lnTo>
                  <a:lnTo>
                    <a:pt x="1682" y="1427"/>
                  </a:lnTo>
                  <a:lnTo>
                    <a:pt x="1684" y="1427"/>
                  </a:lnTo>
                  <a:lnTo>
                    <a:pt x="1685" y="1427"/>
                  </a:lnTo>
                  <a:lnTo>
                    <a:pt x="1686" y="1427"/>
                  </a:lnTo>
                  <a:lnTo>
                    <a:pt x="1686" y="1427"/>
                  </a:lnTo>
                  <a:lnTo>
                    <a:pt x="1687" y="1427"/>
                  </a:lnTo>
                  <a:lnTo>
                    <a:pt x="1689" y="1427"/>
                  </a:lnTo>
                  <a:lnTo>
                    <a:pt x="1690" y="1427"/>
                  </a:lnTo>
                  <a:lnTo>
                    <a:pt x="1690" y="1427"/>
                  </a:lnTo>
                  <a:lnTo>
                    <a:pt x="1691" y="1427"/>
                  </a:lnTo>
                  <a:lnTo>
                    <a:pt x="1692" y="1427"/>
                  </a:lnTo>
                  <a:lnTo>
                    <a:pt x="1694" y="1427"/>
                  </a:lnTo>
                  <a:lnTo>
                    <a:pt x="1694" y="1427"/>
                  </a:lnTo>
                  <a:lnTo>
                    <a:pt x="1695" y="1427"/>
                  </a:lnTo>
                  <a:lnTo>
                    <a:pt x="1696" y="1427"/>
                  </a:lnTo>
                  <a:lnTo>
                    <a:pt x="1697" y="1427"/>
                  </a:lnTo>
                  <a:lnTo>
                    <a:pt x="1697" y="1427"/>
                  </a:lnTo>
                  <a:lnTo>
                    <a:pt x="1699" y="1427"/>
                  </a:lnTo>
                  <a:lnTo>
                    <a:pt x="1700" y="1427"/>
                  </a:lnTo>
                  <a:lnTo>
                    <a:pt x="1701" y="1427"/>
                  </a:lnTo>
                  <a:lnTo>
                    <a:pt x="1701" y="1427"/>
                  </a:lnTo>
                  <a:lnTo>
                    <a:pt x="1702" y="1427"/>
                  </a:lnTo>
                  <a:lnTo>
                    <a:pt x="1704" y="1427"/>
                  </a:lnTo>
                  <a:lnTo>
                    <a:pt x="1705" y="1427"/>
                  </a:lnTo>
                  <a:lnTo>
                    <a:pt x="1705" y="1427"/>
                  </a:lnTo>
                  <a:lnTo>
                    <a:pt x="1706" y="1427"/>
                  </a:lnTo>
                  <a:lnTo>
                    <a:pt x="1707" y="1427"/>
                  </a:lnTo>
                  <a:lnTo>
                    <a:pt x="1708" y="1427"/>
                  </a:lnTo>
                  <a:lnTo>
                    <a:pt x="1708" y="1427"/>
                  </a:lnTo>
                  <a:lnTo>
                    <a:pt x="1710" y="1427"/>
                  </a:lnTo>
                  <a:lnTo>
                    <a:pt x="1711" y="1427"/>
                  </a:lnTo>
                  <a:lnTo>
                    <a:pt x="1712" y="1427"/>
                  </a:lnTo>
                  <a:lnTo>
                    <a:pt x="1712" y="1426"/>
                  </a:lnTo>
                  <a:lnTo>
                    <a:pt x="1713" y="1426"/>
                  </a:lnTo>
                  <a:lnTo>
                    <a:pt x="1715" y="1426"/>
                  </a:lnTo>
                  <a:lnTo>
                    <a:pt x="1716" y="1426"/>
                  </a:lnTo>
                  <a:lnTo>
                    <a:pt x="1716" y="1426"/>
                  </a:lnTo>
                  <a:lnTo>
                    <a:pt x="1717" y="1426"/>
                  </a:lnTo>
                  <a:lnTo>
                    <a:pt x="1718" y="1426"/>
                  </a:lnTo>
                  <a:lnTo>
                    <a:pt x="1720" y="1426"/>
                  </a:lnTo>
                  <a:lnTo>
                    <a:pt x="1720" y="1426"/>
                  </a:lnTo>
                  <a:lnTo>
                    <a:pt x="1721" y="1426"/>
                  </a:lnTo>
                  <a:lnTo>
                    <a:pt x="1722" y="1426"/>
                  </a:lnTo>
                  <a:lnTo>
                    <a:pt x="1723" y="1426"/>
                  </a:lnTo>
                  <a:lnTo>
                    <a:pt x="1723" y="1426"/>
                  </a:lnTo>
                  <a:lnTo>
                    <a:pt x="1725" y="1426"/>
                  </a:lnTo>
                  <a:lnTo>
                    <a:pt x="1726" y="1426"/>
                  </a:lnTo>
                  <a:lnTo>
                    <a:pt x="1727" y="1426"/>
                  </a:lnTo>
                  <a:lnTo>
                    <a:pt x="1727" y="1426"/>
                  </a:lnTo>
                  <a:lnTo>
                    <a:pt x="1728" y="1426"/>
                  </a:lnTo>
                  <a:lnTo>
                    <a:pt x="1730" y="1426"/>
                  </a:lnTo>
                  <a:lnTo>
                    <a:pt x="1731" y="1426"/>
                  </a:lnTo>
                  <a:lnTo>
                    <a:pt x="1731" y="1426"/>
                  </a:lnTo>
                  <a:lnTo>
                    <a:pt x="1732" y="1427"/>
                  </a:lnTo>
                  <a:lnTo>
                    <a:pt x="1733" y="1427"/>
                  </a:lnTo>
                  <a:lnTo>
                    <a:pt x="1735" y="1427"/>
                  </a:lnTo>
                  <a:lnTo>
                    <a:pt x="1736" y="1427"/>
                  </a:lnTo>
                  <a:lnTo>
                    <a:pt x="1736" y="1427"/>
                  </a:lnTo>
                  <a:lnTo>
                    <a:pt x="1737" y="1427"/>
                  </a:lnTo>
                  <a:lnTo>
                    <a:pt x="1738" y="1427"/>
                  </a:lnTo>
                  <a:lnTo>
                    <a:pt x="1740" y="1427"/>
                  </a:lnTo>
                  <a:lnTo>
                    <a:pt x="1740" y="1427"/>
                  </a:lnTo>
                  <a:lnTo>
                    <a:pt x="1741" y="1427"/>
                  </a:lnTo>
                  <a:lnTo>
                    <a:pt x="1742" y="1427"/>
                  </a:lnTo>
                  <a:lnTo>
                    <a:pt x="1743" y="1427"/>
                  </a:lnTo>
                  <a:lnTo>
                    <a:pt x="1743" y="1427"/>
                  </a:lnTo>
                  <a:lnTo>
                    <a:pt x="1744" y="1427"/>
                  </a:lnTo>
                  <a:lnTo>
                    <a:pt x="1746" y="1427"/>
                  </a:lnTo>
                  <a:lnTo>
                    <a:pt x="1747" y="1427"/>
                  </a:lnTo>
                  <a:lnTo>
                    <a:pt x="1747" y="1427"/>
                  </a:lnTo>
                  <a:lnTo>
                    <a:pt x="1748" y="1427"/>
                  </a:lnTo>
                  <a:lnTo>
                    <a:pt x="1749" y="1426"/>
                  </a:lnTo>
                  <a:lnTo>
                    <a:pt x="1751" y="1426"/>
                  </a:lnTo>
                  <a:lnTo>
                    <a:pt x="1751" y="1426"/>
                  </a:lnTo>
                  <a:lnTo>
                    <a:pt x="1752" y="1426"/>
                  </a:lnTo>
                  <a:lnTo>
                    <a:pt x="1753" y="1427"/>
                  </a:lnTo>
                  <a:lnTo>
                    <a:pt x="1754" y="1427"/>
                  </a:lnTo>
                  <a:lnTo>
                    <a:pt x="1754" y="1427"/>
                  </a:lnTo>
                  <a:lnTo>
                    <a:pt x="1756" y="1427"/>
                  </a:lnTo>
                  <a:lnTo>
                    <a:pt x="1757" y="1427"/>
                  </a:lnTo>
                  <a:lnTo>
                    <a:pt x="1758" y="1427"/>
                  </a:lnTo>
                  <a:lnTo>
                    <a:pt x="1758" y="1427"/>
                  </a:lnTo>
                  <a:lnTo>
                    <a:pt x="1759" y="1427"/>
                  </a:lnTo>
                  <a:lnTo>
                    <a:pt x="1761" y="1427"/>
                  </a:lnTo>
                  <a:lnTo>
                    <a:pt x="1762" y="1427"/>
                  </a:lnTo>
                  <a:lnTo>
                    <a:pt x="1762" y="1427"/>
                  </a:lnTo>
                  <a:lnTo>
                    <a:pt x="1763" y="1427"/>
                  </a:lnTo>
                  <a:lnTo>
                    <a:pt x="1764" y="1426"/>
                  </a:lnTo>
                  <a:lnTo>
                    <a:pt x="1766" y="1426"/>
                  </a:lnTo>
                  <a:lnTo>
                    <a:pt x="1766" y="1425"/>
                  </a:lnTo>
                  <a:lnTo>
                    <a:pt x="1767" y="1425"/>
                  </a:lnTo>
                  <a:lnTo>
                    <a:pt x="1768" y="1423"/>
                  </a:lnTo>
                  <a:lnTo>
                    <a:pt x="1769" y="1423"/>
                  </a:lnTo>
                  <a:lnTo>
                    <a:pt x="1769" y="1423"/>
                  </a:lnTo>
                  <a:lnTo>
                    <a:pt x="1771" y="1423"/>
                  </a:lnTo>
                  <a:lnTo>
                    <a:pt x="1772" y="1422"/>
                  </a:lnTo>
                  <a:lnTo>
                    <a:pt x="1773" y="1423"/>
                  </a:lnTo>
                  <a:lnTo>
                    <a:pt x="1773" y="1423"/>
                  </a:lnTo>
                  <a:lnTo>
                    <a:pt x="1774" y="1423"/>
                  </a:lnTo>
                  <a:lnTo>
                    <a:pt x="1776" y="1423"/>
                  </a:lnTo>
                  <a:lnTo>
                    <a:pt x="1777" y="1425"/>
                  </a:lnTo>
                  <a:lnTo>
                    <a:pt x="1777" y="1425"/>
                  </a:lnTo>
                  <a:lnTo>
                    <a:pt x="1778" y="1425"/>
                  </a:lnTo>
                  <a:lnTo>
                    <a:pt x="1779" y="1425"/>
                  </a:lnTo>
                  <a:lnTo>
                    <a:pt x="1780" y="1426"/>
                  </a:lnTo>
                  <a:lnTo>
                    <a:pt x="1780" y="1426"/>
                  </a:lnTo>
                  <a:lnTo>
                    <a:pt x="1782" y="1426"/>
                  </a:lnTo>
                  <a:lnTo>
                    <a:pt x="1783" y="1426"/>
                  </a:lnTo>
                  <a:lnTo>
                    <a:pt x="1784" y="1426"/>
                  </a:lnTo>
                  <a:lnTo>
                    <a:pt x="1784" y="1426"/>
                  </a:lnTo>
                  <a:lnTo>
                    <a:pt x="1785" y="1427"/>
                  </a:lnTo>
                  <a:lnTo>
                    <a:pt x="1787" y="1427"/>
                  </a:lnTo>
                  <a:lnTo>
                    <a:pt x="1788" y="1427"/>
                  </a:lnTo>
                  <a:lnTo>
                    <a:pt x="1788" y="1427"/>
                  </a:lnTo>
                  <a:lnTo>
                    <a:pt x="1789" y="1427"/>
                  </a:lnTo>
                  <a:lnTo>
                    <a:pt x="1790" y="1427"/>
                  </a:lnTo>
                  <a:lnTo>
                    <a:pt x="1792" y="1427"/>
                  </a:lnTo>
                  <a:lnTo>
                    <a:pt x="1793" y="1427"/>
                  </a:lnTo>
                  <a:lnTo>
                    <a:pt x="1793" y="1427"/>
                  </a:lnTo>
                  <a:lnTo>
                    <a:pt x="1794" y="1427"/>
                  </a:lnTo>
                  <a:lnTo>
                    <a:pt x="1795" y="1427"/>
                  </a:lnTo>
                  <a:lnTo>
                    <a:pt x="1797" y="1427"/>
                  </a:lnTo>
                  <a:lnTo>
                    <a:pt x="1797" y="1427"/>
                  </a:lnTo>
                  <a:lnTo>
                    <a:pt x="1798" y="1427"/>
                  </a:lnTo>
                  <a:lnTo>
                    <a:pt x="1799" y="1427"/>
                  </a:lnTo>
                  <a:lnTo>
                    <a:pt x="1800" y="1427"/>
                  </a:lnTo>
                  <a:lnTo>
                    <a:pt x="1800" y="1427"/>
                  </a:lnTo>
                  <a:lnTo>
                    <a:pt x="1802" y="1427"/>
                  </a:lnTo>
                  <a:lnTo>
                    <a:pt x="1803" y="1427"/>
                  </a:lnTo>
                  <a:lnTo>
                    <a:pt x="1804" y="1427"/>
                  </a:lnTo>
                  <a:lnTo>
                    <a:pt x="1804" y="1427"/>
                  </a:lnTo>
                  <a:lnTo>
                    <a:pt x="1805" y="1427"/>
                  </a:lnTo>
                  <a:lnTo>
                    <a:pt x="1807" y="1427"/>
                  </a:lnTo>
                  <a:lnTo>
                    <a:pt x="1808" y="1427"/>
                  </a:lnTo>
                  <a:lnTo>
                    <a:pt x="1808" y="1427"/>
                  </a:lnTo>
                  <a:lnTo>
                    <a:pt x="1809" y="1427"/>
                  </a:lnTo>
                  <a:lnTo>
                    <a:pt x="1810" y="1427"/>
                  </a:lnTo>
                  <a:lnTo>
                    <a:pt x="1811" y="1427"/>
                  </a:lnTo>
                  <a:lnTo>
                    <a:pt x="1811" y="1427"/>
                  </a:lnTo>
                  <a:lnTo>
                    <a:pt x="1813" y="1427"/>
                  </a:lnTo>
                  <a:lnTo>
                    <a:pt x="1814" y="1427"/>
                  </a:lnTo>
                  <a:lnTo>
                    <a:pt x="1815" y="1427"/>
                  </a:lnTo>
                  <a:lnTo>
                    <a:pt x="1815" y="1427"/>
                  </a:lnTo>
                  <a:lnTo>
                    <a:pt x="1816" y="1427"/>
                  </a:lnTo>
                  <a:lnTo>
                    <a:pt x="1818" y="1427"/>
                  </a:lnTo>
                  <a:lnTo>
                    <a:pt x="1819" y="1427"/>
                  </a:lnTo>
                  <a:lnTo>
                    <a:pt x="1819" y="1427"/>
                  </a:lnTo>
                  <a:lnTo>
                    <a:pt x="1820" y="1427"/>
                  </a:lnTo>
                  <a:lnTo>
                    <a:pt x="1821" y="1427"/>
                  </a:lnTo>
                  <a:lnTo>
                    <a:pt x="1823" y="1427"/>
                  </a:lnTo>
                  <a:lnTo>
                    <a:pt x="1823" y="1426"/>
                  </a:lnTo>
                  <a:lnTo>
                    <a:pt x="1824" y="1426"/>
                  </a:lnTo>
                  <a:lnTo>
                    <a:pt x="1825" y="1426"/>
                  </a:lnTo>
                  <a:lnTo>
                    <a:pt x="1826" y="1425"/>
                  </a:lnTo>
                  <a:lnTo>
                    <a:pt x="1826" y="1425"/>
                  </a:lnTo>
                  <a:lnTo>
                    <a:pt x="1828" y="1425"/>
                  </a:lnTo>
                  <a:lnTo>
                    <a:pt x="1829" y="1425"/>
                  </a:lnTo>
                  <a:lnTo>
                    <a:pt x="1830" y="1423"/>
                  </a:lnTo>
                  <a:lnTo>
                    <a:pt x="1830" y="1423"/>
                  </a:lnTo>
                  <a:lnTo>
                    <a:pt x="1831" y="1423"/>
                  </a:lnTo>
                  <a:lnTo>
                    <a:pt x="1833" y="1423"/>
                  </a:lnTo>
                  <a:lnTo>
                    <a:pt x="1834" y="1425"/>
                  </a:lnTo>
                  <a:lnTo>
                    <a:pt x="1834" y="1425"/>
                  </a:lnTo>
                  <a:lnTo>
                    <a:pt x="1835" y="1425"/>
                  </a:lnTo>
                  <a:lnTo>
                    <a:pt x="1836" y="1425"/>
                  </a:lnTo>
                  <a:lnTo>
                    <a:pt x="1838" y="1425"/>
                  </a:lnTo>
                  <a:lnTo>
                    <a:pt x="1838" y="1425"/>
                  </a:lnTo>
                  <a:lnTo>
                    <a:pt x="1839" y="1425"/>
                  </a:lnTo>
                  <a:lnTo>
                    <a:pt x="1840" y="1425"/>
                  </a:lnTo>
                  <a:lnTo>
                    <a:pt x="1841" y="1426"/>
                  </a:lnTo>
                  <a:lnTo>
                    <a:pt x="1841" y="1426"/>
                  </a:lnTo>
                  <a:lnTo>
                    <a:pt x="1843" y="1426"/>
                  </a:lnTo>
                  <a:lnTo>
                    <a:pt x="1844" y="1426"/>
                  </a:lnTo>
                  <a:lnTo>
                    <a:pt x="1845" y="1426"/>
                  </a:lnTo>
                  <a:lnTo>
                    <a:pt x="1846" y="1426"/>
                  </a:lnTo>
                  <a:lnTo>
                    <a:pt x="1846" y="1426"/>
                  </a:lnTo>
                  <a:lnTo>
                    <a:pt x="1847" y="1426"/>
                  </a:lnTo>
                  <a:lnTo>
                    <a:pt x="1849" y="1427"/>
                  </a:lnTo>
                  <a:lnTo>
                    <a:pt x="1850" y="1427"/>
                  </a:lnTo>
                  <a:lnTo>
                    <a:pt x="1850" y="1427"/>
                  </a:lnTo>
                  <a:lnTo>
                    <a:pt x="1851" y="1426"/>
                  </a:lnTo>
                  <a:lnTo>
                    <a:pt x="1852" y="1426"/>
                  </a:lnTo>
                  <a:lnTo>
                    <a:pt x="1854" y="1426"/>
                  </a:lnTo>
                  <a:lnTo>
                    <a:pt x="1854" y="1426"/>
                  </a:lnTo>
                  <a:lnTo>
                    <a:pt x="1855" y="1426"/>
                  </a:lnTo>
                  <a:lnTo>
                    <a:pt x="1856" y="1427"/>
                  </a:lnTo>
                  <a:lnTo>
                    <a:pt x="1857" y="1427"/>
                  </a:lnTo>
                  <a:lnTo>
                    <a:pt x="1857" y="1427"/>
                  </a:lnTo>
                  <a:lnTo>
                    <a:pt x="1859" y="1426"/>
                  </a:lnTo>
                  <a:lnTo>
                    <a:pt x="1860" y="1426"/>
                  </a:lnTo>
                  <a:lnTo>
                    <a:pt x="1861" y="1426"/>
                  </a:lnTo>
                  <a:lnTo>
                    <a:pt x="1861" y="1426"/>
                  </a:lnTo>
                  <a:lnTo>
                    <a:pt x="1862" y="1425"/>
                  </a:lnTo>
                  <a:lnTo>
                    <a:pt x="1864" y="1425"/>
                  </a:lnTo>
                  <a:lnTo>
                    <a:pt x="1865" y="1423"/>
                  </a:lnTo>
                  <a:lnTo>
                    <a:pt x="1865" y="1423"/>
                  </a:lnTo>
                  <a:lnTo>
                    <a:pt x="1866" y="1423"/>
                  </a:lnTo>
                  <a:lnTo>
                    <a:pt x="1867" y="1423"/>
                  </a:lnTo>
                  <a:lnTo>
                    <a:pt x="1869" y="1423"/>
                  </a:lnTo>
                  <a:lnTo>
                    <a:pt x="1869" y="1423"/>
                  </a:lnTo>
                  <a:lnTo>
                    <a:pt x="1870" y="1423"/>
                  </a:lnTo>
                  <a:lnTo>
                    <a:pt x="1871" y="1425"/>
                  </a:lnTo>
                  <a:lnTo>
                    <a:pt x="1872" y="1425"/>
                  </a:lnTo>
                  <a:lnTo>
                    <a:pt x="1872" y="1425"/>
                  </a:lnTo>
                  <a:lnTo>
                    <a:pt x="1874" y="1425"/>
                  </a:lnTo>
                  <a:lnTo>
                    <a:pt x="1875" y="1425"/>
                  </a:lnTo>
                  <a:lnTo>
                    <a:pt x="1876" y="1425"/>
                  </a:lnTo>
                  <a:lnTo>
                    <a:pt x="1876" y="1425"/>
                  </a:lnTo>
                  <a:lnTo>
                    <a:pt x="1877" y="1426"/>
                  </a:lnTo>
                  <a:lnTo>
                    <a:pt x="1879" y="1426"/>
                  </a:lnTo>
                  <a:lnTo>
                    <a:pt x="1880" y="1426"/>
                  </a:lnTo>
                  <a:lnTo>
                    <a:pt x="1880" y="1426"/>
                  </a:lnTo>
                  <a:lnTo>
                    <a:pt x="1881" y="1426"/>
                  </a:lnTo>
                  <a:lnTo>
                    <a:pt x="1882" y="1426"/>
                  </a:lnTo>
                  <a:lnTo>
                    <a:pt x="1883" y="1426"/>
                  </a:lnTo>
                  <a:lnTo>
                    <a:pt x="1883" y="1426"/>
                  </a:lnTo>
                  <a:lnTo>
                    <a:pt x="1885" y="1426"/>
                  </a:lnTo>
                  <a:lnTo>
                    <a:pt x="1886" y="1426"/>
                  </a:lnTo>
                  <a:lnTo>
                    <a:pt x="1887" y="1426"/>
                  </a:lnTo>
                  <a:lnTo>
                    <a:pt x="1887" y="1427"/>
                  </a:lnTo>
                  <a:lnTo>
                    <a:pt x="1888" y="1427"/>
                  </a:lnTo>
                  <a:lnTo>
                    <a:pt x="1890" y="1427"/>
                  </a:lnTo>
                  <a:lnTo>
                    <a:pt x="1891" y="1427"/>
                  </a:lnTo>
                  <a:lnTo>
                    <a:pt x="1891" y="1427"/>
                  </a:lnTo>
                  <a:lnTo>
                    <a:pt x="1892" y="1427"/>
                  </a:lnTo>
                  <a:lnTo>
                    <a:pt x="1893" y="1427"/>
                  </a:lnTo>
                  <a:lnTo>
                    <a:pt x="1895" y="1427"/>
                  </a:lnTo>
                  <a:lnTo>
                    <a:pt x="1895" y="1427"/>
                  </a:lnTo>
                  <a:lnTo>
                    <a:pt x="1896" y="1427"/>
                  </a:lnTo>
                  <a:lnTo>
                    <a:pt x="1897" y="1427"/>
                  </a:lnTo>
                  <a:lnTo>
                    <a:pt x="1898" y="1427"/>
                  </a:lnTo>
                  <a:lnTo>
                    <a:pt x="1898" y="1427"/>
                  </a:lnTo>
                  <a:lnTo>
                    <a:pt x="1900" y="1427"/>
                  </a:lnTo>
                  <a:lnTo>
                    <a:pt x="1901" y="1427"/>
                  </a:lnTo>
                  <a:lnTo>
                    <a:pt x="1902" y="1427"/>
                  </a:lnTo>
                  <a:lnTo>
                    <a:pt x="1903" y="1427"/>
                  </a:lnTo>
                  <a:lnTo>
                    <a:pt x="1903" y="1427"/>
                  </a:lnTo>
                  <a:lnTo>
                    <a:pt x="1905" y="1427"/>
                  </a:lnTo>
                  <a:lnTo>
                    <a:pt x="1906" y="1426"/>
                  </a:lnTo>
                  <a:lnTo>
                    <a:pt x="1907" y="1426"/>
                  </a:lnTo>
                  <a:lnTo>
                    <a:pt x="1907" y="1426"/>
                  </a:lnTo>
                  <a:lnTo>
                    <a:pt x="1908" y="1425"/>
                  </a:lnTo>
                  <a:lnTo>
                    <a:pt x="1910" y="1423"/>
                  </a:lnTo>
                  <a:lnTo>
                    <a:pt x="1911" y="1423"/>
                  </a:lnTo>
                  <a:lnTo>
                    <a:pt x="1911" y="1422"/>
                  </a:lnTo>
                  <a:lnTo>
                    <a:pt x="1912" y="1422"/>
                  </a:lnTo>
                  <a:lnTo>
                    <a:pt x="1913" y="1421"/>
                  </a:lnTo>
                  <a:lnTo>
                    <a:pt x="1915" y="1421"/>
                  </a:lnTo>
                  <a:lnTo>
                    <a:pt x="1915" y="1421"/>
                  </a:lnTo>
                  <a:lnTo>
                    <a:pt x="1916" y="1421"/>
                  </a:lnTo>
                  <a:lnTo>
                    <a:pt x="1917" y="1421"/>
                  </a:lnTo>
                  <a:lnTo>
                    <a:pt x="1918" y="1421"/>
                  </a:lnTo>
                  <a:lnTo>
                    <a:pt x="1918" y="1421"/>
                  </a:lnTo>
                  <a:lnTo>
                    <a:pt x="1919" y="1421"/>
                  </a:lnTo>
                  <a:lnTo>
                    <a:pt x="1921" y="1421"/>
                  </a:lnTo>
                  <a:lnTo>
                    <a:pt x="1922" y="1421"/>
                  </a:lnTo>
                  <a:lnTo>
                    <a:pt x="1922" y="1421"/>
                  </a:lnTo>
                  <a:lnTo>
                    <a:pt x="1923" y="1421"/>
                  </a:lnTo>
                  <a:lnTo>
                    <a:pt x="1924" y="1421"/>
                  </a:lnTo>
                  <a:lnTo>
                    <a:pt x="1926" y="1421"/>
                  </a:lnTo>
                  <a:lnTo>
                    <a:pt x="1926" y="1421"/>
                  </a:lnTo>
                  <a:lnTo>
                    <a:pt x="1927" y="1421"/>
                  </a:lnTo>
                  <a:lnTo>
                    <a:pt x="1928" y="1421"/>
                  </a:lnTo>
                  <a:lnTo>
                    <a:pt x="1929" y="1421"/>
                  </a:lnTo>
                  <a:lnTo>
                    <a:pt x="1929" y="1421"/>
                  </a:lnTo>
                  <a:lnTo>
                    <a:pt x="1931" y="1422"/>
                  </a:lnTo>
                  <a:lnTo>
                    <a:pt x="1932" y="1422"/>
                  </a:lnTo>
                  <a:lnTo>
                    <a:pt x="1933" y="1422"/>
                  </a:lnTo>
                  <a:lnTo>
                    <a:pt x="1933" y="1422"/>
                  </a:lnTo>
                  <a:lnTo>
                    <a:pt x="1934" y="1423"/>
                  </a:lnTo>
                  <a:lnTo>
                    <a:pt x="1936" y="1423"/>
                  </a:lnTo>
                  <a:lnTo>
                    <a:pt x="1937" y="1423"/>
                  </a:lnTo>
                  <a:lnTo>
                    <a:pt x="1937" y="1423"/>
                  </a:lnTo>
                  <a:lnTo>
                    <a:pt x="1938" y="1425"/>
                  </a:lnTo>
                  <a:lnTo>
                    <a:pt x="1939" y="1425"/>
                  </a:lnTo>
                  <a:lnTo>
                    <a:pt x="1941" y="1425"/>
                  </a:lnTo>
                  <a:lnTo>
                    <a:pt x="1941" y="1426"/>
                  </a:lnTo>
                  <a:lnTo>
                    <a:pt x="1942" y="1426"/>
                  </a:lnTo>
                  <a:lnTo>
                    <a:pt x="1943" y="1426"/>
                  </a:lnTo>
                  <a:lnTo>
                    <a:pt x="1944" y="1426"/>
                  </a:lnTo>
                  <a:lnTo>
                    <a:pt x="1944" y="1426"/>
                  </a:lnTo>
                  <a:lnTo>
                    <a:pt x="1946" y="1427"/>
                  </a:lnTo>
                  <a:lnTo>
                    <a:pt x="1947" y="1427"/>
                  </a:lnTo>
                  <a:lnTo>
                    <a:pt x="1948" y="1427"/>
                  </a:lnTo>
                  <a:lnTo>
                    <a:pt x="1948" y="1427"/>
                  </a:lnTo>
                  <a:lnTo>
                    <a:pt x="1949" y="1427"/>
                  </a:lnTo>
                  <a:lnTo>
                    <a:pt x="1951" y="1427"/>
                  </a:lnTo>
                  <a:lnTo>
                    <a:pt x="1952" y="1427"/>
                  </a:lnTo>
                  <a:lnTo>
                    <a:pt x="1952" y="1427"/>
                  </a:lnTo>
                  <a:lnTo>
                    <a:pt x="1953" y="1427"/>
                  </a:lnTo>
                  <a:lnTo>
                    <a:pt x="1954" y="1427"/>
                  </a:lnTo>
                  <a:lnTo>
                    <a:pt x="1955" y="1427"/>
                  </a:lnTo>
                  <a:lnTo>
                    <a:pt x="1955" y="1427"/>
                  </a:lnTo>
                  <a:lnTo>
                    <a:pt x="1957" y="1427"/>
                  </a:lnTo>
                  <a:lnTo>
                    <a:pt x="1958" y="1427"/>
                  </a:lnTo>
                  <a:lnTo>
                    <a:pt x="1959" y="1427"/>
                  </a:lnTo>
                  <a:lnTo>
                    <a:pt x="1960" y="1427"/>
                  </a:lnTo>
                  <a:lnTo>
                    <a:pt x="1960" y="1427"/>
                  </a:lnTo>
                  <a:lnTo>
                    <a:pt x="1962" y="1427"/>
                  </a:lnTo>
                  <a:lnTo>
                    <a:pt x="1963" y="1427"/>
                  </a:lnTo>
                  <a:lnTo>
                    <a:pt x="1964" y="1427"/>
                  </a:lnTo>
                  <a:lnTo>
                    <a:pt x="1964" y="1427"/>
                  </a:lnTo>
                  <a:lnTo>
                    <a:pt x="1965" y="1427"/>
                  </a:lnTo>
                  <a:lnTo>
                    <a:pt x="1967" y="1427"/>
                  </a:lnTo>
                  <a:lnTo>
                    <a:pt x="1968" y="1427"/>
                  </a:lnTo>
                  <a:lnTo>
                    <a:pt x="1968" y="1427"/>
                  </a:lnTo>
                  <a:lnTo>
                    <a:pt x="1969" y="1427"/>
                  </a:lnTo>
                  <a:lnTo>
                    <a:pt x="1970" y="1427"/>
                  </a:lnTo>
                  <a:lnTo>
                    <a:pt x="1972" y="1427"/>
                  </a:lnTo>
                  <a:lnTo>
                    <a:pt x="1972" y="1427"/>
                  </a:lnTo>
                  <a:lnTo>
                    <a:pt x="1973" y="1427"/>
                  </a:lnTo>
                  <a:lnTo>
                    <a:pt x="1974" y="1427"/>
                  </a:lnTo>
                  <a:lnTo>
                    <a:pt x="1975" y="1427"/>
                  </a:lnTo>
                  <a:lnTo>
                    <a:pt x="1975" y="1427"/>
                  </a:lnTo>
                  <a:lnTo>
                    <a:pt x="1977" y="1427"/>
                  </a:lnTo>
                  <a:lnTo>
                    <a:pt x="1978" y="1427"/>
                  </a:lnTo>
                  <a:lnTo>
                    <a:pt x="1979" y="1427"/>
                  </a:lnTo>
                  <a:lnTo>
                    <a:pt x="1979" y="1427"/>
                  </a:lnTo>
                  <a:lnTo>
                    <a:pt x="1980" y="1426"/>
                  </a:lnTo>
                  <a:lnTo>
                    <a:pt x="1982" y="1426"/>
                  </a:lnTo>
                  <a:lnTo>
                    <a:pt x="1983" y="1425"/>
                  </a:lnTo>
                  <a:lnTo>
                    <a:pt x="1983" y="1425"/>
                  </a:lnTo>
                  <a:lnTo>
                    <a:pt x="1984" y="1423"/>
                  </a:lnTo>
                  <a:lnTo>
                    <a:pt x="1985" y="1423"/>
                  </a:lnTo>
                  <a:lnTo>
                    <a:pt x="1987" y="1422"/>
                  </a:lnTo>
                  <a:lnTo>
                    <a:pt x="1987" y="1422"/>
                  </a:lnTo>
                  <a:lnTo>
                    <a:pt x="1988" y="1422"/>
                  </a:lnTo>
                  <a:lnTo>
                    <a:pt x="1989" y="1422"/>
                  </a:lnTo>
                  <a:lnTo>
                    <a:pt x="1990" y="1422"/>
                  </a:lnTo>
                  <a:lnTo>
                    <a:pt x="1990" y="1423"/>
                  </a:lnTo>
                  <a:lnTo>
                    <a:pt x="1991" y="1423"/>
                  </a:lnTo>
                  <a:lnTo>
                    <a:pt x="1993" y="1423"/>
                  </a:lnTo>
                  <a:lnTo>
                    <a:pt x="1994" y="1423"/>
                  </a:lnTo>
                  <a:lnTo>
                    <a:pt x="1994" y="1425"/>
                  </a:lnTo>
                  <a:lnTo>
                    <a:pt x="1995" y="1425"/>
                  </a:lnTo>
                  <a:lnTo>
                    <a:pt x="1996" y="1425"/>
                  </a:lnTo>
                  <a:lnTo>
                    <a:pt x="1998" y="1425"/>
                  </a:lnTo>
                  <a:lnTo>
                    <a:pt x="1998" y="1426"/>
                  </a:lnTo>
                  <a:lnTo>
                    <a:pt x="1999" y="1426"/>
                  </a:lnTo>
                  <a:lnTo>
                    <a:pt x="2000" y="1426"/>
                  </a:lnTo>
                  <a:lnTo>
                    <a:pt x="2001" y="1426"/>
                  </a:lnTo>
                  <a:lnTo>
                    <a:pt x="2001" y="1426"/>
                  </a:lnTo>
                  <a:lnTo>
                    <a:pt x="2003" y="1426"/>
                  </a:lnTo>
                  <a:lnTo>
                    <a:pt x="2004" y="1427"/>
                  </a:lnTo>
                  <a:lnTo>
                    <a:pt x="2005" y="1427"/>
                  </a:lnTo>
                  <a:lnTo>
                    <a:pt x="2005" y="1427"/>
                  </a:lnTo>
                  <a:lnTo>
                    <a:pt x="2006" y="1427"/>
                  </a:lnTo>
                  <a:lnTo>
                    <a:pt x="2008" y="1427"/>
                  </a:lnTo>
                  <a:lnTo>
                    <a:pt x="2009" y="1427"/>
                  </a:lnTo>
                  <a:lnTo>
                    <a:pt x="2009" y="1427"/>
                  </a:lnTo>
                  <a:lnTo>
                    <a:pt x="2010" y="1427"/>
                  </a:lnTo>
                  <a:lnTo>
                    <a:pt x="2011" y="1427"/>
                  </a:lnTo>
                  <a:lnTo>
                    <a:pt x="2013" y="1427"/>
                  </a:lnTo>
                  <a:lnTo>
                    <a:pt x="2014" y="1427"/>
                  </a:lnTo>
                  <a:lnTo>
                    <a:pt x="2014" y="1427"/>
                  </a:lnTo>
                  <a:lnTo>
                    <a:pt x="2015" y="1427"/>
                  </a:lnTo>
                  <a:lnTo>
                    <a:pt x="2016" y="1426"/>
                  </a:lnTo>
                  <a:lnTo>
                    <a:pt x="2018" y="1426"/>
                  </a:lnTo>
                  <a:lnTo>
                    <a:pt x="2018" y="1426"/>
                  </a:lnTo>
                  <a:lnTo>
                    <a:pt x="2019" y="1426"/>
                  </a:lnTo>
                  <a:lnTo>
                    <a:pt x="2020" y="1425"/>
                  </a:lnTo>
                  <a:lnTo>
                    <a:pt x="2021" y="1425"/>
                  </a:lnTo>
                  <a:lnTo>
                    <a:pt x="2021" y="1423"/>
                  </a:lnTo>
                  <a:lnTo>
                    <a:pt x="2023" y="1422"/>
                  </a:lnTo>
                  <a:lnTo>
                    <a:pt x="2024" y="1421"/>
                  </a:lnTo>
                  <a:lnTo>
                    <a:pt x="2025" y="1420"/>
                  </a:lnTo>
                  <a:lnTo>
                    <a:pt x="2025" y="1418"/>
                  </a:lnTo>
                  <a:lnTo>
                    <a:pt x="2026" y="1417"/>
                  </a:lnTo>
                  <a:lnTo>
                    <a:pt x="2027" y="1416"/>
                  </a:lnTo>
                  <a:lnTo>
                    <a:pt x="2029" y="1415"/>
                  </a:lnTo>
                  <a:lnTo>
                    <a:pt x="2029" y="1414"/>
                  </a:lnTo>
                  <a:lnTo>
                    <a:pt x="2030" y="1414"/>
                  </a:lnTo>
                  <a:lnTo>
                    <a:pt x="2031" y="1414"/>
                  </a:lnTo>
                  <a:lnTo>
                    <a:pt x="2032" y="1414"/>
                  </a:lnTo>
                  <a:lnTo>
                    <a:pt x="2032" y="1414"/>
                  </a:lnTo>
                  <a:lnTo>
                    <a:pt x="2034" y="1414"/>
                  </a:lnTo>
                  <a:lnTo>
                    <a:pt x="2035" y="1414"/>
                  </a:lnTo>
                  <a:lnTo>
                    <a:pt x="2036" y="1415"/>
                  </a:lnTo>
                  <a:lnTo>
                    <a:pt x="2036" y="1415"/>
                  </a:lnTo>
                  <a:lnTo>
                    <a:pt x="2037" y="1416"/>
                  </a:lnTo>
                  <a:lnTo>
                    <a:pt x="2039" y="1416"/>
                  </a:lnTo>
                  <a:lnTo>
                    <a:pt x="2040" y="1417"/>
                  </a:lnTo>
                  <a:lnTo>
                    <a:pt x="2040" y="1417"/>
                  </a:lnTo>
                  <a:lnTo>
                    <a:pt x="2041" y="1418"/>
                  </a:lnTo>
                  <a:lnTo>
                    <a:pt x="2042" y="1418"/>
                  </a:lnTo>
                  <a:lnTo>
                    <a:pt x="2044" y="1420"/>
                  </a:lnTo>
                  <a:lnTo>
                    <a:pt x="2044" y="1420"/>
                  </a:lnTo>
                  <a:lnTo>
                    <a:pt x="2045" y="1421"/>
                  </a:lnTo>
                  <a:lnTo>
                    <a:pt x="2046" y="1421"/>
                  </a:lnTo>
                  <a:lnTo>
                    <a:pt x="2047" y="1421"/>
                  </a:lnTo>
                  <a:lnTo>
                    <a:pt x="2047" y="1422"/>
                  </a:lnTo>
                  <a:lnTo>
                    <a:pt x="2049" y="1422"/>
                  </a:lnTo>
                  <a:lnTo>
                    <a:pt x="2050" y="1422"/>
                  </a:lnTo>
                  <a:lnTo>
                    <a:pt x="2051" y="1423"/>
                  </a:lnTo>
                  <a:lnTo>
                    <a:pt x="2051" y="1423"/>
                  </a:lnTo>
                  <a:lnTo>
                    <a:pt x="2052" y="1423"/>
                  </a:lnTo>
                  <a:lnTo>
                    <a:pt x="2054" y="1423"/>
                  </a:lnTo>
                  <a:lnTo>
                    <a:pt x="2055" y="1425"/>
                  </a:lnTo>
                  <a:lnTo>
                    <a:pt x="2055" y="1425"/>
                  </a:lnTo>
                  <a:lnTo>
                    <a:pt x="2056" y="1425"/>
                  </a:lnTo>
                  <a:lnTo>
                    <a:pt x="2057" y="1425"/>
                  </a:lnTo>
                  <a:lnTo>
                    <a:pt x="2059" y="1426"/>
                  </a:lnTo>
                  <a:lnTo>
                    <a:pt x="2059" y="1426"/>
                  </a:lnTo>
                  <a:lnTo>
                    <a:pt x="2060" y="1426"/>
                  </a:lnTo>
                  <a:lnTo>
                    <a:pt x="2061" y="1426"/>
                  </a:lnTo>
                  <a:lnTo>
                    <a:pt x="2062" y="1426"/>
                  </a:lnTo>
                  <a:lnTo>
                    <a:pt x="2062" y="1426"/>
                  </a:lnTo>
                  <a:lnTo>
                    <a:pt x="2063" y="1427"/>
                  </a:lnTo>
                  <a:lnTo>
                    <a:pt x="2065" y="1427"/>
                  </a:lnTo>
                  <a:lnTo>
                    <a:pt x="2066" y="1427"/>
                  </a:lnTo>
                  <a:lnTo>
                    <a:pt x="2066" y="1427"/>
                  </a:lnTo>
                  <a:lnTo>
                    <a:pt x="2067" y="1427"/>
                  </a:lnTo>
                  <a:lnTo>
                    <a:pt x="2068" y="1427"/>
                  </a:lnTo>
                  <a:lnTo>
                    <a:pt x="2070" y="1427"/>
                  </a:lnTo>
                  <a:lnTo>
                    <a:pt x="2071" y="1427"/>
                  </a:lnTo>
                  <a:lnTo>
                    <a:pt x="2071" y="1427"/>
                  </a:lnTo>
                  <a:lnTo>
                    <a:pt x="2072" y="1427"/>
                  </a:lnTo>
                  <a:lnTo>
                    <a:pt x="2073" y="1427"/>
                  </a:lnTo>
                  <a:lnTo>
                    <a:pt x="2075" y="1427"/>
                  </a:lnTo>
                  <a:lnTo>
                    <a:pt x="2075" y="1427"/>
                  </a:lnTo>
                  <a:lnTo>
                    <a:pt x="2076" y="1427"/>
                  </a:lnTo>
                  <a:lnTo>
                    <a:pt x="2077" y="1427"/>
                  </a:lnTo>
                  <a:lnTo>
                    <a:pt x="2078" y="1426"/>
                  </a:lnTo>
                  <a:lnTo>
                    <a:pt x="2078" y="1425"/>
                  </a:lnTo>
                  <a:lnTo>
                    <a:pt x="2080" y="1420"/>
                  </a:lnTo>
                  <a:lnTo>
                    <a:pt x="2081" y="1412"/>
                  </a:lnTo>
                  <a:lnTo>
                    <a:pt x="2082" y="1401"/>
                  </a:lnTo>
                  <a:lnTo>
                    <a:pt x="2082" y="1384"/>
                  </a:lnTo>
                  <a:lnTo>
                    <a:pt x="2083" y="1361"/>
                  </a:lnTo>
                  <a:lnTo>
                    <a:pt x="2085" y="1335"/>
                  </a:lnTo>
                  <a:lnTo>
                    <a:pt x="2086" y="1310"/>
                  </a:lnTo>
                  <a:lnTo>
                    <a:pt x="2086" y="1288"/>
                  </a:lnTo>
                  <a:lnTo>
                    <a:pt x="2087" y="1272"/>
                  </a:lnTo>
                  <a:lnTo>
                    <a:pt x="2088" y="1261"/>
                  </a:lnTo>
                  <a:lnTo>
                    <a:pt x="2090" y="1257"/>
                  </a:lnTo>
                  <a:lnTo>
                    <a:pt x="2090" y="1257"/>
                  </a:lnTo>
                  <a:lnTo>
                    <a:pt x="2091" y="1260"/>
                  </a:lnTo>
                  <a:lnTo>
                    <a:pt x="2092" y="1263"/>
                  </a:lnTo>
                  <a:lnTo>
                    <a:pt x="2093" y="1268"/>
                  </a:lnTo>
                  <a:lnTo>
                    <a:pt x="2093" y="1272"/>
                  </a:lnTo>
                  <a:lnTo>
                    <a:pt x="2095" y="1277"/>
                  </a:lnTo>
                  <a:lnTo>
                    <a:pt x="2096" y="1282"/>
                  </a:lnTo>
                  <a:lnTo>
                    <a:pt x="2097" y="1287"/>
                  </a:lnTo>
                  <a:lnTo>
                    <a:pt x="2097" y="1291"/>
                  </a:lnTo>
                  <a:lnTo>
                    <a:pt x="2098" y="1294"/>
                  </a:lnTo>
                  <a:lnTo>
                    <a:pt x="2099" y="1298"/>
                  </a:lnTo>
                  <a:lnTo>
                    <a:pt x="2101" y="1303"/>
                  </a:lnTo>
                  <a:lnTo>
                    <a:pt x="2101" y="1307"/>
                  </a:lnTo>
                  <a:lnTo>
                    <a:pt x="2102" y="1310"/>
                  </a:lnTo>
                  <a:lnTo>
                    <a:pt x="2103" y="1314"/>
                  </a:lnTo>
                  <a:lnTo>
                    <a:pt x="2104" y="1318"/>
                  </a:lnTo>
                  <a:lnTo>
                    <a:pt x="2104" y="1323"/>
                  </a:lnTo>
                  <a:lnTo>
                    <a:pt x="2106" y="1327"/>
                  </a:lnTo>
                  <a:lnTo>
                    <a:pt x="2107" y="1330"/>
                  </a:lnTo>
                  <a:lnTo>
                    <a:pt x="2108" y="1335"/>
                  </a:lnTo>
                  <a:lnTo>
                    <a:pt x="2108" y="1339"/>
                  </a:lnTo>
                  <a:lnTo>
                    <a:pt x="2109" y="1343"/>
                  </a:lnTo>
                  <a:lnTo>
                    <a:pt x="2111" y="1346"/>
                  </a:lnTo>
                  <a:lnTo>
                    <a:pt x="2112" y="1350"/>
                  </a:lnTo>
                  <a:lnTo>
                    <a:pt x="2112" y="1353"/>
                  </a:lnTo>
                  <a:lnTo>
                    <a:pt x="2113" y="1356"/>
                  </a:lnTo>
                  <a:lnTo>
                    <a:pt x="2114" y="1359"/>
                  </a:lnTo>
                  <a:lnTo>
                    <a:pt x="2116" y="1363"/>
                  </a:lnTo>
                  <a:lnTo>
                    <a:pt x="2116" y="1365"/>
                  </a:lnTo>
                  <a:lnTo>
                    <a:pt x="2117" y="1368"/>
                  </a:lnTo>
                  <a:lnTo>
                    <a:pt x="2118" y="1371"/>
                  </a:lnTo>
                  <a:lnTo>
                    <a:pt x="2119" y="1374"/>
                  </a:lnTo>
                  <a:lnTo>
                    <a:pt x="2119" y="1376"/>
                  </a:lnTo>
                  <a:lnTo>
                    <a:pt x="2121" y="1379"/>
                  </a:lnTo>
                  <a:lnTo>
                    <a:pt x="2122" y="1380"/>
                  </a:lnTo>
                  <a:lnTo>
                    <a:pt x="2123" y="1382"/>
                  </a:lnTo>
                  <a:lnTo>
                    <a:pt x="2123" y="1385"/>
                  </a:lnTo>
                  <a:lnTo>
                    <a:pt x="2124" y="1386"/>
                  </a:lnTo>
                  <a:lnTo>
                    <a:pt x="2126" y="1389"/>
                  </a:lnTo>
                  <a:lnTo>
                    <a:pt x="2127" y="1390"/>
                  </a:lnTo>
                  <a:lnTo>
                    <a:pt x="2128" y="1392"/>
                  </a:lnTo>
                  <a:lnTo>
                    <a:pt x="2128" y="1394"/>
                  </a:lnTo>
                  <a:lnTo>
                    <a:pt x="2129" y="1396"/>
                  </a:lnTo>
                  <a:lnTo>
                    <a:pt x="2131" y="1397"/>
                  </a:lnTo>
                  <a:lnTo>
                    <a:pt x="2132" y="1399"/>
                  </a:lnTo>
                  <a:lnTo>
                    <a:pt x="2132" y="1400"/>
                  </a:lnTo>
                  <a:lnTo>
                    <a:pt x="2133" y="1401"/>
                  </a:lnTo>
                  <a:lnTo>
                    <a:pt x="2134" y="1404"/>
                  </a:lnTo>
                  <a:lnTo>
                    <a:pt x="2135" y="1405"/>
                  </a:lnTo>
                  <a:lnTo>
                    <a:pt x="2135" y="1405"/>
                  </a:lnTo>
                  <a:lnTo>
                    <a:pt x="2137" y="1406"/>
                  </a:lnTo>
                  <a:lnTo>
                    <a:pt x="2138" y="1407"/>
                  </a:lnTo>
                  <a:lnTo>
                    <a:pt x="2139" y="1409"/>
                  </a:lnTo>
                  <a:lnTo>
                    <a:pt x="2139" y="1410"/>
                  </a:lnTo>
                  <a:lnTo>
                    <a:pt x="2140" y="1411"/>
                  </a:lnTo>
                  <a:lnTo>
                    <a:pt x="2142" y="1412"/>
                  </a:lnTo>
                  <a:lnTo>
                    <a:pt x="2143" y="1414"/>
                  </a:lnTo>
                  <a:lnTo>
                    <a:pt x="2143" y="1414"/>
                  </a:lnTo>
                  <a:lnTo>
                    <a:pt x="2144" y="1415"/>
                  </a:lnTo>
                  <a:lnTo>
                    <a:pt x="2145" y="1416"/>
                  </a:lnTo>
                  <a:lnTo>
                    <a:pt x="2147" y="1416"/>
                  </a:lnTo>
                  <a:lnTo>
                    <a:pt x="2147" y="1417"/>
                  </a:lnTo>
                  <a:lnTo>
                    <a:pt x="2148" y="1417"/>
                  </a:lnTo>
                  <a:lnTo>
                    <a:pt x="2149" y="1418"/>
                  </a:lnTo>
                  <a:lnTo>
                    <a:pt x="2150" y="1420"/>
                  </a:lnTo>
                  <a:lnTo>
                    <a:pt x="2150" y="1420"/>
                  </a:lnTo>
                  <a:lnTo>
                    <a:pt x="2152" y="1421"/>
                  </a:lnTo>
                  <a:lnTo>
                    <a:pt x="2153" y="1421"/>
                  </a:lnTo>
                  <a:lnTo>
                    <a:pt x="2154" y="1422"/>
                  </a:lnTo>
                  <a:lnTo>
                    <a:pt x="2154" y="1422"/>
                  </a:lnTo>
                  <a:lnTo>
                    <a:pt x="2155" y="1423"/>
                  </a:lnTo>
                  <a:lnTo>
                    <a:pt x="2157" y="1423"/>
                  </a:lnTo>
                  <a:lnTo>
                    <a:pt x="2158" y="1423"/>
                  </a:lnTo>
                  <a:lnTo>
                    <a:pt x="2158" y="1425"/>
                  </a:lnTo>
                  <a:lnTo>
                    <a:pt x="2159" y="1425"/>
                  </a:lnTo>
                  <a:lnTo>
                    <a:pt x="2160" y="1426"/>
                  </a:lnTo>
                  <a:lnTo>
                    <a:pt x="2162" y="1426"/>
                  </a:lnTo>
                  <a:lnTo>
                    <a:pt x="2162" y="1426"/>
                  </a:lnTo>
                  <a:lnTo>
                    <a:pt x="2163" y="1426"/>
                  </a:lnTo>
                  <a:lnTo>
                    <a:pt x="2164" y="1427"/>
                  </a:lnTo>
                  <a:lnTo>
                    <a:pt x="2165" y="1427"/>
                  </a:lnTo>
                  <a:lnTo>
                    <a:pt x="2165" y="1427"/>
                  </a:lnTo>
                  <a:lnTo>
                    <a:pt x="2167" y="1427"/>
                  </a:lnTo>
                  <a:lnTo>
                    <a:pt x="2168" y="1428"/>
                  </a:lnTo>
                  <a:lnTo>
                    <a:pt x="2169" y="1428"/>
                  </a:lnTo>
                  <a:lnTo>
                    <a:pt x="2169" y="1428"/>
                  </a:lnTo>
                  <a:lnTo>
                    <a:pt x="2170" y="1428"/>
                  </a:lnTo>
                  <a:lnTo>
                    <a:pt x="2171" y="1428"/>
                  </a:lnTo>
                  <a:lnTo>
                    <a:pt x="2173" y="1428"/>
                  </a:lnTo>
                  <a:lnTo>
                    <a:pt x="2173" y="1428"/>
                  </a:lnTo>
                  <a:lnTo>
                    <a:pt x="2174" y="1428"/>
                  </a:lnTo>
                  <a:lnTo>
                    <a:pt x="2175" y="1428"/>
                  </a:lnTo>
                  <a:lnTo>
                    <a:pt x="2176" y="1428"/>
                  </a:lnTo>
                  <a:lnTo>
                    <a:pt x="2176" y="1428"/>
                  </a:lnTo>
                  <a:lnTo>
                    <a:pt x="2178" y="1428"/>
                  </a:lnTo>
                  <a:lnTo>
                    <a:pt x="2179" y="1428"/>
                  </a:lnTo>
                  <a:lnTo>
                    <a:pt x="2180" y="1428"/>
                  </a:lnTo>
                  <a:lnTo>
                    <a:pt x="2180" y="1428"/>
                  </a:lnTo>
                  <a:lnTo>
                    <a:pt x="2181" y="1428"/>
                  </a:lnTo>
                  <a:lnTo>
                    <a:pt x="2183" y="1428"/>
                  </a:lnTo>
                  <a:lnTo>
                    <a:pt x="2184" y="1428"/>
                  </a:lnTo>
                  <a:lnTo>
                    <a:pt x="2185" y="1428"/>
                  </a:lnTo>
                  <a:lnTo>
                    <a:pt x="2185" y="1428"/>
                  </a:lnTo>
                  <a:lnTo>
                    <a:pt x="2186" y="1428"/>
                  </a:lnTo>
                  <a:lnTo>
                    <a:pt x="2188" y="1428"/>
                  </a:lnTo>
                  <a:lnTo>
                    <a:pt x="2189" y="1428"/>
                  </a:lnTo>
                  <a:lnTo>
                    <a:pt x="2189" y="1428"/>
                  </a:lnTo>
                  <a:lnTo>
                    <a:pt x="2190" y="1428"/>
                  </a:lnTo>
                  <a:lnTo>
                    <a:pt x="2191" y="1428"/>
                  </a:lnTo>
                  <a:lnTo>
                    <a:pt x="2193" y="1428"/>
                  </a:lnTo>
                  <a:lnTo>
                    <a:pt x="2193" y="1428"/>
                  </a:lnTo>
                  <a:lnTo>
                    <a:pt x="2194" y="1428"/>
                  </a:lnTo>
                  <a:lnTo>
                    <a:pt x="2195" y="1428"/>
                  </a:lnTo>
                  <a:lnTo>
                    <a:pt x="2196" y="1428"/>
                  </a:lnTo>
                  <a:lnTo>
                    <a:pt x="2196" y="1428"/>
                  </a:lnTo>
                  <a:lnTo>
                    <a:pt x="2198" y="1428"/>
                  </a:lnTo>
                  <a:lnTo>
                    <a:pt x="2199" y="1428"/>
                  </a:lnTo>
                  <a:lnTo>
                    <a:pt x="2200" y="1428"/>
                  </a:lnTo>
                  <a:lnTo>
                    <a:pt x="2200" y="1428"/>
                  </a:lnTo>
                  <a:lnTo>
                    <a:pt x="2201" y="1428"/>
                  </a:lnTo>
                  <a:lnTo>
                    <a:pt x="2203" y="1427"/>
                  </a:lnTo>
                  <a:lnTo>
                    <a:pt x="2204" y="1427"/>
                  </a:lnTo>
                  <a:lnTo>
                    <a:pt x="2204" y="1427"/>
                  </a:lnTo>
                  <a:lnTo>
                    <a:pt x="2205" y="1427"/>
                  </a:lnTo>
                  <a:lnTo>
                    <a:pt x="2206" y="1427"/>
                  </a:lnTo>
                  <a:lnTo>
                    <a:pt x="2207" y="1427"/>
                  </a:lnTo>
                  <a:lnTo>
                    <a:pt x="2207" y="1427"/>
                  </a:lnTo>
                  <a:lnTo>
                    <a:pt x="2209" y="1427"/>
                  </a:lnTo>
                  <a:lnTo>
                    <a:pt x="2210" y="1427"/>
                  </a:lnTo>
                  <a:lnTo>
                    <a:pt x="2211" y="1427"/>
                  </a:lnTo>
                  <a:lnTo>
                    <a:pt x="2211" y="1427"/>
                  </a:lnTo>
                  <a:lnTo>
                    <a:pt x="2212" y="1427"/>
                  </a:lnTo>
                  <a:lnTo>
                    <a:pt x="2214" y="1427"/>
                  </a:lnTo>
                  <a:lnTo>
                    <a:pt x="2215" y="1427"/>
                  </a:lnTo>
                  <a:lnTo>
                    <a:pt x="2215" y="1427"/>
                  </a:lnTo>
                  <a:lnTo>
                    <a:pt x="2216" y="1427"/>
                  </a:lnTo>
                  <a:lnTo>
                    <a:pt x="2217" y="1427"/>
                  </a:lnTo>
                  <a:lnTo>
                    <a:pt x="2219" y="1427"/>
                  </a:lnTo>
                  <a:lnTo>
                    <a:pt x="2219" y="1427"/>
                  </a:lnTo>
                  <a:lnTo>
                    <a:pt x="2220" y="1427"/>
                  </a:lnTo>
                  <a:lnTo>
                    <a:pt x="2221" y="1427"/>
                  </a:lnTo>
                  <a:lnTo>
                    <a:pt x="2222" y="1427"/>
                  </a:lnTo>
                  <a:lnTo>
                    <a:pt x="2222" y="1427"/>
                  </a:lnTo>
                  <a:lnTo>
                    <a:pt x="2224" y="1427"/>
                  </a:lnTo>
                  <a:lnTo>
                    <a:pt x="2225" y="1427"/>
                  </a:lnTo>
                  <a:lnTo>
                    <a:pt x="2226" y="1427"/>
                  </a:lnTo>
                  <a:lnTo>
                    <a:pt x="2226" y="1427"/>
                  </a:lnTo>
                  <a:lnTo>
                    <a:pt x="2227" y="1427"/>
                  </a:lnTo>
                  <a:lnTo>
                    <a:pt x="2229" y="1427"/>
                  </a:lnTo>
                  <a:lnTo>
                    <a:pt x="2230" y="1427"/>
                  </a:lnTo>
                  <a:lnTo>
                    <a:pt x="2230" y="1427"/>
                  </a:lnTo>
                  <a:lnTo>
                    <a:pt x="2231" y="1427"/>
                  </a:lnTo>
                  <a:lnTo>
                    <a:pt x="2232" y="1427"/>
                  </a:lnTo>
                  <a:lnTo>
                    <a:pt x="2234" y="1427"/>
                  </a:lnTo>
                  <a:lnTo>
                    <a:pt x="2234" y="1427"/>
                  </a:lnTo>
                  <a:lnTo>
                    <a:pt x="2235" y="1427"/>
                  </a:lnTo>
                  <a:lnTo>
                    <a:pt x="2236" y="1427"/>
                  </a:lnTo>
                  <a:lnTo>
                    <a:pt x="2237" y="1427"/>
                  </a:lnTo>
                  <a:lnTo>
                    <a:pt x="2238" y="1427"/>
                  </a:lnTo>
                  <a:lnTo>
                    <a:pt x="2238" y="1427"/>
                  </a:lnTo>
                  <a:lnTo>
                    <a:pt x="2240" y="1427"/>
                  </a:lnTo>
                  <a:lnTo>
                    <a:pt x="2241" y="1427"/>
                  </a:lnTo>
                  <a:lnTo>
                    <a:pt x="2242" y="1427"/>
                  </a:lnTo>
                  <a:lnTo>
                    <a:pt x="2242" y="1427"/>
                  </a:lnTo>
                  <a:lnTo>
                    <a:pt x="2243" y="1427"/>
                  </a:lnTo>
                  <a:lnTo>
                    <a:pt x="2245" y="1427"/>
                  </a:lnTo>
                  <a:lnTo>
                    <a:pt x="2246" y="1427"/>
                  </a:lnTo>
                  <a:lnTo>
                    <a:pt x="2246" y="1427"/>
                  </a:lnTo>
                  <a:lnTo>
                    <a:pt x="2247" y="1426"/>
                  </a:lnTo>
                  <a:lnTo>
                    <a:pt x="2248" y="1426"/>
                  </a:lnTo>
                  <a:lnTo>
                    <a:pt x="2250" y="1426"/>
                  </a:lnTo>
                  <a:lnTo>
                    <a:pt x="2250" y="1426"/>
                  </a:lnTo>
                  <a:lnTo>
                    <a:pt x="2251" y="1426"/>
                  </a:lnTo>
                  <a:lnTo>
                    <a:pt x="2252" y="1426"/>
                  </a:lnTo>
                  <a:lnTo>
                    <a:pt x="2253" y="1426"/>
                  </a:lnTo>
                  <a:lnTo>
                    <a:pt x="2253" y="1426"/>
                  </a:lnTo>
                  <a:lnTo>
                    <a:pt x="2255" y="1427"/>
                  </a:lnTo>
                  <a:lnTo>
                    <a:pt x="2256" y="1427"/>
                  </a:lnTo>
                  <a:lnTo>
                    <a:pt x="2257" y="1427"/>
                  </a:lnTo>
                  <a:lnTo>
                    <a:pt x="2257" y="1427"/>
                  </a:lnTo>
                  <a:lnTo>
                    <a:pt x="2258" y="1427"/>
                  </a:lnTo>
                  <a:lnTo>
                    <a:pt x="2260" y="1427"/>
                  </a:lnTo>
                  <a:lnTo>
                    <a:pt x="2261" y="1427"/>
                  </a:lnTo>
                  <a:lnTo>
                    <a:pt x="2261" y="1427"/>
                  </a:lnTo>
                  <a:lnTo>
                    <a:pt x="2262" y="1427"/>
                  </a:lnTo>
                  <a:lnTo>
                    <a:pt x="2263" y="1427"/>
                  </a:lnTo>
                  <a:lnTo>
                    <a:pt x="2265" y="1427"/>
                  </a:lnTo>
                  <a:lnTo>
                    <a:pt x="2265" y="1427"/>
                  </a:lnTo>
                  <a:lnTo>
                    <a:pt x="2266" y="1427"/>
                  </a:lnTo>
                  <a:lnTo>
                    <a:pt x="2267" y="1427"/>
                  </a:lnTo>
                  <a:lnTo>
                    <a:pt x="2268" y="1427"/>
                  </a:lnTo>
                  <a:lnTo>
                    <a:pt x="2268" y="1427"/>
                  </a:lnTo>
                  <a:lnTo>
                    <a:pt x="2270" y="1427"/>
                  </a:lnTo>
                  <a:lnTo>
                    <a:pt x="2271" y="1427"/>
                  </a:lnTo>
                  <a:lnTo>
                    <a:pt x="2272" y="1427"/>
                  </a:lnTo>
                  <a:lnTo>
                    <a:pt x="2272" y="1427"/>
                  </a:lnTo>
                  <a:lnTo>
                    <a:pt x="2273" y="1427"/>
                  </a:lnTo>
                  <a:lnTo>
                    <a:pt x="2274" y="1427"/>
                  </a:lnTo>
                  <a:lnTo>
                    <a:pt x="2276" y="1427"/>
                  </a:lnTo>
                  <a:lnTo>
                    <a:pt x="2276" y="1427"/>
                  </a:lnTo>
                  <a:lnTo>
                    <a:pt x="2277" y="1427"/>
                  </a:lnTo>
                  <a:lnTo>
                    <a:pt x="2278" y="1427"/>
                  </a:lnTo>
                  <a:lnTo>
                    <a:pt x="2279" y="1427"/>
                  </a:lnTo>
                  <a:lnTo>
                    <a:pt x="2279" y="1427"/>
                  </a:lnTo>
                  <a:lnTo>
                    <a:pt x="2281" y="1427"/>
                  </a:lnTo>
                  <a:lnTo>
                    <a:pt x="2282" y="1427"/>
                  </a:lnTo>
                  <a:lnTo>
                    <a:pt x="2283" y="1427"/>
                  </a:lnTo>
                  <a:lnTo>
                    <a:pt x="2283" y="1427"/>
                  </a:lnTo>
                  <a:lnTo>
                    <a:pt x="2284" y="1427"/>
                  </a:lnTo>
                  <a:lnTo>
                    <a:pt x="2286" y="1427"/>
                  </a:lnTo>
                  <a:lnTo>
                    <a:pt x="2287" y="1427"/>
                  </a:lnTo>
                  <a:lnTo>
                    <a:pt x="2287" y="1427"/>
                  </a:lnTo>
                  <a:lnTo>
                    <a:pt x="2288" y="1427"/>
                  </a:lnTo>
                  <a:lnTo>
                    <a:pt x="2289" y="1427"/>
                  </a:lnTo>
                  <a:lnTo>
                    <a:pt x="2291" y="1427"/>
                  </a:lnTo>
                  <a:lnTo>
                    <a:pt x="2291" y="1427"/>
                  </a:lnTo>
                  <a:lnTo>
                    <a:pt x="2292" y="1427"/>
                  </a:lnTo>
                  <a:lnTo>
                    <a:pt x="2293" y="1427"/>
                  </a:lnTo>
                  <a:lnTo>
                    <a:pt x="2294" y="1427"/>
                  </a:lnTo>
                  <a:lnTo>
                    <a:pt x="2296" y="1427"/>
                  </a:lnTo>
                  <a:lnTo>
                    <a:pt x="2296" y="1427"/>
                  </a:lnTo>
                  <a:lnTo>
                    <a:pt x="2297" y="1427"/>
                  </a:lnTo>
                  <a:lnTo>
                    <a:pt x="2298" y="1427"/>
                  </a:lnTo>
                  <a:lnTo>
                    <a:pt x="2299" y="1427"/>
                  </a:lnTo>
                  <a:lnTo>
                    <a:pt x="2299" y="1427"/>
                  </a:lnTo>
                  <a:lnTo>
                    <a:pt x="2301" y="1427"/>
                  </a:lnTo>
                  <a:lnTo>
                    <a:pt x="2302" y="1427"/>
                  </a:lnTo>
                  <a:lnTo>
                    <a:pt x="2303" y="1427"/>
                  </a:lnTo>
                  <a:lnTo>
                    <a:pt x="2303" y="1427"/>
                  </a:lnTo>
                  <a:lnTo>
                    <a:pt x="2304" y="1427"/>
                  </a:lnTo>
                  <a:lnTo>
                    <a:pt x="2306" y="1427"/>
                  </a:lnTo>
                  <a:lnTo>
                    <a:pt x="2307" y="1427"/>
                  </a:lnTo>
                  <a:lnTo>
                    <a:pt x="2307" y="1427"/>
                  </a:lnTo>
                  <a:lnTo>
                    <a:pt x="2308" y="1427"/>
                  </a:lnTo>
                  <a:lnTo>
                    <a:pt x="2309" y="1427"/>
                  </a:lnTo>
                  <a:lnTo>
                    <a:pt x="2310" y="1427"/>
                  </a:lnTo>
                  <a:lnTo>
                    <a:pt x="2310" y="1427"/>
                  </a:lnTo>
                  <a:lnTo>
                    <a:pt x="2312" y="1427"/>
                  </a:lnTo>
                  <a:lnTo>
                    <a:pt x="2313" y="1427"/>
                  </a:lnTo>
                  <a:lnTo>
                    <a:pt x="2314" y="1427"/>
                  </a:lnTo>
                  <a:lnTo>
                    <a:pt x="2314" y="1427"/>
                  </a:lnTo>
                  <a:lnTo>
                    <a:pt x="2315" y="1427"/>
                  </a:lnTo>
                  <a:lnTo>
                    <a:pt x="2317" y="1427"/>
                  </a:lnTo>
                  <a:lnTo>
                    <a:pt x="2318" y="1427"/>
                  </a:lnTo>
                  <a:lnTo>
                    <a:pt x="2318" y="1427"/>
                  </a:lnTo>
                  <a:lnTo>
                    <a:pt x="2319" y="1427"/>
                  </a:lnTo>
                  <a:lnTo>
                    <a:pt x="2320" y="1427"/>
                  </a:lnTo>
                  <a:lnTo>
                    <a:pt x="2322" y="1427"/>
                  </a:lnTo>
                  <a:lnTo>
                    <a:pt x="2322" y="1427"/>
                  </a:lnTo>
                  <a:lnTo>
                    <a:pt x="2323" y="1427"/>
                  </a:lnTo>
                  <a:lnTo>
                    <a:pt x="2324" y="1427"/>
                  </a:lnTo>
                  <a:lnTo>
                    <a:pt x="2325" y="1427"/>
                  </a:lnTo>
                  <a:lnTo>
                    <a:pt x="2325" y="1426"/>
                  </a:lnTo>
                  <a:lnTo>
                    <a:pt x="2327" y="1426"/>
                  </a:lnTo>
                  <a:lnTo>
                    <a:pt x="2328" y="1426"/>
                  </a:lnTo>
                  <a:lnTo>
                    <a:pt x="2329" y="1426"/>
                  </a:lnTo>
                  <a:lnTo>
                    <a:pt x="2329" y="1426"/>
                  </a:lnTo>
                  <a:lnTo>
                    <a:pt x="2330" y="1426"/>
                  </a:lnTo>
                  <a:lnTo>
                    <a:pt x="2332" y="1426"/>
                  </a:lnTo>
                  <a:lnTo>
                    <a:pt x="2333" y="1426"/>
                  </a:lnTo>
                  <a:lnTo>
                    <a:pt x="2333" y="1426"/>
                  </a:lnTo>
                  <a:lnTo>
                    <a:pt x="2334" y="1426"/>
                  </a:lnTo>
                  <a:lnTo>
                    <a:pt x="2335" y="1426"/>
                  </a:lnTo>
                  <a:lnTo>
                    <a:pt x="2337" y="1426"/>
                  </a:lnTo>
                  <a:lnTo>
                    <a:pt x="2337" y="1426"/>
                  </a:lnTo>
                  <a:lnTo>
                    <a:pt x="2338" y="1426"/>
                  </a:lnTo>
                  <a:lnTo>
                    <a:pt x="2339" y="1426"/>
                  </a:lnTo>
                  <a:lnTo>
                    <a:pt x="2340" y="1426"/>
                  </a:lnTo>
                  <a:lnTo>
                    <a:pt x="2340" y="1426"/>
                  </a:lnTo>
                  <a:lnTo>
                    <a:pt x="2342" y="1427"/>
                  </a:lnTo>
                  <a:lnTo>
                    <a:pt x="2343" y="1427"/>
                  </a:lnTo>
                  <a:lnTo>
                    <a:pt x="2344" y="1427"/>
                  </a:lnTo>
                  <a:lnTo>
                    <a:pt x="2344" y="1427"/>
                  </a:lnTo>
                  <a:lnTo>
                    <a:pt x="2345" y="1427"/>
                  </a:lnTo>
                  <a:lnTo>
                    <a:pt x="2346" y="1426"/>
                  </a:lnTo>
                  <a:lnTo>
                    <a:pt x="2348" y="1426"/>
                  </a:lnTo>
                  <a:lnTo>
                    <a:pt x="2348" y="1426"/>
                  </a:lnTo>
                  <a:lnTo>
                    <a:pt x="2349" y="1426"/>
                  </a:lnTo>
                  <a:lnTo>
                    <a:pt x="2350" y="1426"/>
                  </a:lnTo>
                  <a:lnTo>
                    <a:pt x="2351" y="1426"/>
                  </a:lnTo>
                  <a:lnTo>
                    <a:pt x="2353" y="1427"/>
                  </a:lnTo>
                  <a:lnTo>
                    <a:pt x="2353" y="1427"/>
                  </a:lnTo>
                  <a:lnTo>
                    <a:pt x="2354" y="1427"/>
                  </a:lnTo>
                  <a:lnTo>
                    <a:pt x="2355" y="1427"/>
                  </a:lnTo>
                  <a:lnTo>
                    <a:pt x="2356" y="1427"/>
                  </a:lnTo>
                  <a:lnTo>
                    <a:pt x="2356" y="1427"/>
                  </a:lnTo>
                  <a:lnTo>
                    <a:pt x="2358" y="1427"/>
                  </a:lnTo>
                  <a:lnTo>
                    <a:pt x="2359" y="1427"/>
                  </a:lnTo>
                  <a:lnTo>
                    <a:pt x="2360" y="1427"/>
                  </a:lnTo>
                  <a:lnTo>
                    <a:pt x="2360" y="1427"/>
                  </a:lnTo>
                  <a:lnTo>
                    <a:pt x="2361" y="1427"/>
                  </a:lnTo>
                  <a:lnTo>
                    <a:pt x="2363" y="1427"/>
                  </a:lnTo>
                  <a:lnTo>
                    <a:pt x="2364" y="1427"/>
                  </a:lnTo>
                  <a:lnTo>
                    <a:pt x="2364" y="1427"/>
                  </a:lnTo>
                  <a:lnTo>
                    <a:pt x="2365" y="1427"/>
                  </a:lnTo>
                  <a:lnTo>
                    <a:pt x="2366" y="1427"/>
                  </a:lnTo>
                  <a:lnTo>
                    <a:pt x="2368" y="1427"/>
                  </a:lnTo>
                  <a:lnTo>
                    <a:pt x="2368" y="1427"/>
                  </a:lnTo>
                  <a:lnTo>
                    <a:pt x="2369" y="1427"/>
                  </a:lnTo>
                  <a:lnTo>
                    <a:pt x="2370" y="1427"/>
                  </a:lnTo>
                  <a:lnTo>
                    <a:pt x="2371" y="1427"/>
                  </a:lnTo>
                  <a:lnTo>
                    <a:pt x="2371" y="1427"/>
                  </a:lnTo>
                  <a:lnTo>
                    <a:pt x="2373" y="1427"/>
                  </a:lnTo>
                  <a:lnTo>
                    <a:pt x="2374" y="1427"/>
                  </a:lnTo>
                  <a:lnTo>
                    <a:pt x="2375" y="1427"/>
                  </a:lnTo>
                  <a:lnTo>
                    <a:pt x="2375" y="1427"/>
                  </a:lnTo>
                  <a:lnTo>
                    <a:pt x="2376" y="1427"/>
                  </a:lnTo>
                  <a:lnTo>
                    <a:pt x="2378" y="1427"/>
                  </a:lnTo>
                  <a:lnTo>
                    <a:pt x="2379" y="1427"/>
                  </a:lnTo>
                  <a:lnTo>
                    <a:pt x="2379" y="1427"/>
                  </a:lnTo>
                  <a:lnTo>
                    <a:pt x="2380" y="1427"/>
                  </a:lnTo>
                  <a:lnTo>
                    <a:pt x="2381" y="1427"/>
                  </a:lnTo>
                  <a:lnTo>
                    <a:pt x="2382" y="1427"/>
                  </a:lnTo>
                  <a:lnTo>
                    <a:pt x="2382" y="1427"/>
                  </a:lnTo>
                  <a:lnTo>
                    <a:pt x="2384" y="1427"/>
                  </a:lnTo>
                  <a:lnTo>
                    <a:pt x="2385" y="1427"/>
                  </a:lnTo>
                  <a:lnTo>
                    <a:pt x="2386" y="1427"/>
                  </a:lnTo>
                  <a:lnTo>
                    <a:pt x="2386" y="1427"/>
                  </a:lnTo>
                  <a:lnTo>
                    <a:pt x="2387" y="1427"/>
                  </a:lnTo>
                  <a:lnTo>
                    <a:pt x="2389" y="1427"/>
                  </a:lnTo>
                  <a:lnTo>
                    <a:pt x="2390" y="1427"/>
                  </a:lnTo>
                  <a:lnTo>
                    <a:pt x="2390" y="1427"/>
                  </a:lnTo>
                  <a:lnTo>
                    <a:pt x="2391" y="1427"/>
                  </a:lnTo>
                  <a:lnTo>
                    <a:pt x="2392" y="1427"/>
                  </a:lnTo>
                  <a:lnTo>
                    <a:pt x="2394" y="1427"/>
                  </a:lnTo>
                  <a:lnTo>
                    <a:pt x="2394" y="1427"/>
                  </a:lnTo>
                  <a:lnTo>
                    <a:pt x="2395" y="1427"/>
                  </a:lnTo>
                  <a:lnTo>
                    <a:pt x="2396" y="1427"/>
                  </a:lnTo>
                  <a:lnTo>
                    <a:pt x="2397" y="1427"/>
                  </a:lnTo>
                  <a:lnTo>
                    <a:pt x="2397" y="1427"/>
                  </a:lnTo>
                  <a:lnTo>
                    <a:pt x="2399" y="1427"/>
                  </a:lnTo>
                  <a:lnTo>
                    <a:pt x="2400" y="1428"/>
                  </a:lnTo>
                  <a:lnTo>
                    <a:pt x="2401" y="1428"/>
                  </a:lnTo>
                  <a:lnTo>
                    <a:pt x="2401" y="1428"/>
                  </a:lnTo>
                  <a:lnTo>
                    <a:pt x="2402" y="1428"/>
                  </a:lnTo>
                  <a:lnTo>
                    <a:pt x="2404" y="1428"/>
                  </a:lnTo>
                  <a:lnTo>
                    <a:pt x="2405" y="1428"/>
                  </a:lnTo>
                  <a:lnTo>
                    <a:pt x="2406" y="1428"/>
                  </a:lnTo>
                  <a:lnTo>
                    <a:pt x="2406" y="1427"/>
                  </a:lnTo>
                  <a:lnTo>
                    <a:pt x="2407" y="1427"/>
                  </a:lnTo>
                  <a:lnTo>
                    <a:pt x="2409" y="1427"/>
                  </a:lnTo>
                  <a:lnTo>
                    <a:pt x="2410" y="1427"/>
                  </a:lnTo>
                  <a:lnTo>
                    <a:pt x="2410" y="1427"/>
                  </a:lnTo>
                  <a:lnTo>
                    <a:pt x="2411" y="1427"/>
                  </a:lnTo>
                  <a:lnTo>
                    <a:pt x="2412" y="1427"/>
                  </a:lnTo>
                  <a:lnTo>
                    <a:pt x="2414" y="1427"/>
                  </a:lnTo>
                  <a:lnTo>
                    <a:pt x="2414" y="1427"/>
                  </a:lnTo>
                  <a:lnTo>
                    <a:pt x="2415" y="1427"/>
                  </a:lnTo>
                  <a:lnTo>
                    <a:pt x="2416" y="1427"/>
                  </a:lnTo>
                  <a:lnTo>
                    <a:pt x="2417" y="1427"/>
                  </a:lnTo>
                  <a:lnTo>
                    <a:pt x="2417" y="1427"/>
                  </a:lnTo>
                  <a:lnTo>
                    <a:pt x="2418" y="1427"/>
                  </a:lnTo>
                  <a:lnTo>
                    <a:pt x="2420" y="1427"/>
                  </a:lnTo>
                  <a:lnTo>
                    <a:pt x="2421" y="1427"/>
                  </a:lnTo>
                  <a:lnTo>
                    <a:pt x="2421" y="1427"/>
                  </a:lnTo>
                  <a:lnTo>
                    <a:pt x="2422" y="1427"/>
                  </a:lnTo>
                  <a:lnTo>
                    <a:pt x="2423" y="1427"/>
                  </a:lnTo>
                  <a:lnTo>
                    <a:pt x="2425" y="1427"/>
                  </a:lnTo>
                  <a:lnTo>
                    <a:pt x="2425" y="1427"/>
                  </a:lnTo>
                  <a:lnTo>
                    <a:pt x="2426" y="1427"/>
                  </a:lnTo>
                  <a:lnTo>
                    <a:pt x="2427" y="1427"/>
                  </a:lnTo>
                  <a:lnTo>
                    <a:pt x="2428" y="1427"/>
                  </a:lnTo>
                  <a:lnTo>
                    <a:pt x="2428" y="1427"/>
                  </a:lnTo>
                  <a:lnTo>
                    <a:pt x="2430" y="1427"/>
                  </a:lnTo>
                  <a:lnTo>
                    <a:pt x="2431" y="1427"/>
                  </a:lnTo>
                  <a:lnTo>
                    <a:pt x="2432" y="1427"/>
                  </a:lnTo>
                  <a:lnTo>
                    <a:pt x="2432" y="1427"/>
                  </a:lnTo>
                  <a:lnTo>
                    <a:pt x="2433" y="1427"/>
                  </a:lnTo>
                  <a:lnTo>
                    <a:pt x="2435" y="1427"/>
                  </a:lnTo>
                  <a:lnTo>
                    <a:pt x="2436" y="1427"/>
                  </a:lnTo>
                  <a:lnTo>
                    <a:pt x="2436" y="1427"/>
                  </a:lnTo>
                  <a:lnTo>
                    <a:pt x="2437" y="1427"/>
                  </a:lnTo>
                  <a:lnTo>
                    <a:pt x="2438" y="1427"/>
                  </a:lnTo>
                  <a:lnTo>
                    <a:pt x="2440" y="1427"/>
                  </a:lnTo>
                  <a:lnTo>
                    <a:pt x="2440" y="1427"/>
                  </a:lnTo>
                  <a:lnTo>
                    <a:pt x="2441" y="1426"/>
                  </a:lnTo>
                  <a:lnTo>
                    <a:pt x="2442" y="1426"/>
                  </a:lnTo>
                  <a:lnTo>
                    <a:pt x="2443" y="1426"/>
                  </a:lnTo>
                  <a:lnTo>
                    <a:pt x="2443" y="1426"/>
                  </a:lnTo>
                  <a:lnTo>
                    <a:pt x="2445" y="1426"/>
                  </a:lnTo>
                  <a:lnTo>
                    <a:pt x="2446" y="1426"/>
                  </a:lnTo>
                  <a:lnTo>
                    <a:pt x="2447" y="1426"/>
                  </a:lnTo>
                  <a:lnTo>
                    <a:pt x="2447" y="1426"/>
                  </a:lnTo>
                  <a:lnTo>
                    <a:pt x="2448" y="1426"/>
                  </a:lnTo>
                  <a:lnTo>
                    <a:pt x="2450" y="1426"/>
                  </a:lnTo>
                  <a:lnTo>
                    <a:pt x="2451" y="1426"/>
                  </a:lnTo>
                  <a:lnTo>
                    <a:pt x="2451" y="1425"/>
                  </a:lnTo>
                  <a:lnTo>
                    <a:pt x="2452" y="1425"/>
                  </a:lnTo>
                  <a:lnTo>
                    <a:pt x="2453" y="1425"/>
                  </a:lnTo>
                  <a:lnTo>
                    <a:pt x="2454" y="1425"/>
                  </a:lnTo>
                  <a:lnTo>
                    <a:pt x="2454" y="1425"/>
                  </a:lnTo>
                  <a:lnTo>
                    <a:pt x="2456" y="1425"/>
                  </a:lnTo>
                  <a:lnTo>
                    <a:pt x="2457" y="1423"/>
                  </a:lnTo>
                  <a:lnTo>
                    <a:pt x="2458" y="1423"/>
                  </a:lnTo>
                  <a:lnTo>
                    <a:pt x="2458" y="1423"/>
                  </a:lnTo>
                  <a:lnTo>
                    <a:pt x="2459" y="1423"/>
                  </a:lnTo>
                  <a:lnTo>
                    <a:pt x="2461" y="1423"/>
                  </a:lnTo>
                  <a:lnTo>
                    <a:pt x="2462" y="1425"/>
                  </a:lnTo>
                  <a:lnTo>
                    <a:pt x="2463" y="1425"/>
                  </a:lnTo>
                  <a:lnTo>
                    <a:pt x="2463" y="1425"/>
                  </a:lnTo>
                  <a:lnTo>
                    <a:pt x="2464" y="1425"/>
                  </a:lnTo>
                  <a:lnTo>
                    <a:pt x="2466" y="1425"/>
                  </a:lnTo>
                  <a:lnTo>
                    <a:pt x="2467" y="1425"/>
                  </a:lnTo>
                  <a:lnTo>
                    <a:pt x="2467" y="1425"/>
                  </a:lnTo>
                  <a:lnTo>
                    <a:pt x="2468" y="1425"/>
                  </a:lnTo>
                  <a:lnTo>
                    <a:pt x="2469" y="1425"/>
                  </a:lnTo>
                  <a:lnTo>
                    <a:pt x="2471" y="1426"/>
                  </a:lnTo>
                  <a:lnTo>
                    <a:pt x="2471" y="1426"/>
                  </a:lnTo>
                  <a:lnTo>
                    <a:pt x="2472" y="1426"/>
                  </a:lnTo>
                  <a:lnTo>
                    <a:pt x="2473" y="1426"/>
                  </a:lnTo>
                  <a:lnTo>
                    <a:pt x="2474" y="1426"/>
                  </a:lnTo>
                  <a:lnTo>
                    <a:pt x="2474" y="1426"/>
                  </a:lnTo>
                  <a:lnTo>
                    <a:pt x="2476" y="1426"/>
                  </a:lnTo>
                  <a:lnTo>
                    <a:pt x="2477" y="1426"/>
                  </a:lnTo>
                  <a:lnTo>
                    <a:pt x="2478" y="1426"/>
                  </a:lnTo>
                  <a:lnTo>
                    <a:pt x="2478" y="1426"/>
                  </a:lnTo>
                  <a:lnTo>
                    <a:pt x="2479" y="1426"/>
                  </a:lnTo>
                  <a:lnTo>
                    <a:pt x="2481" y="1426"/>
                  </a:lnTo>
                  <a:lnTo>
                    <a:pt x="2482" y="1426"/>
                  </a:lnTo>
                  <a:lnTo>
                    <a:pt x="2482" y="1426"/>
                  </a:lnTo>
                  <a:lnTo>
                    <a:pt x="2483" y="1426"/>
                  </a:lnTo>
                  <a:lnTo>
                    <a:pt x="2484" y="1426"/>
                  </a:lnTo>
                  <a:lnTo>
                    <a:pt x="2486" y="1426"/>
                  </a:lnTo>
                  <a:lnTo>
                    <a:pt x="2486" y="1426"/>
                  </a:lnTo>
                  <a:lnTo>
                    <a:pt x="2487" y="1426"/>
                  </a:lnTo>
                  <a:lnTo>
                    <a:pt x="2488" y="1426"/>
                  </a:lnTo>
                  <a:lnTo>
                    <a:pt x="2489" y="1426"/>
                  </a:lnTo>
                  <a:lnTo>
                    <a:pt x="2489" y="1426"/>
                  </a:lnTo>
                  <a:lnTo>
                    <a:pt x="2490" y="1426"/>
                  </a:lnTo>
                  <a:lnTo>
                    <a:pt x="2492" y="1426"/>
                  </a:lnTo>
                  <a:lnTo>
                    <a:pt x="2493" y="1426"/>
                  </a:lnTo>
                  <a:lnTo>
                    <a:pt x="2493" y="1426"/>
                  </a:lnTo>
                  <a:lnTo>
                    <a:pt x="2494" y="1426"/>
                  </a:lnTo>
                  <a:lnTo>
                    <a:pt x="2495" y="1426"/>
                  </a:lnTo>
                  <a:lnTo>
                    <a:pt x="2497" y="1426"/>
                  </a:lnTo>
                  <a:lnTo>
                    <a:pt x="2497" y="1427"/>
                  </a:lnTo>
                  <a:lnTo>
                    <a:pt x="2498" y="1427"/>
                  </a:lnTo>
                  <a:lnTo>
                    <a:pt x="2499" y="1427"/>
                  </a:lnTo>
                  <a:lnTo>
                    <a:pt x="2500" y="1427"/>
                  </a:lnTo>
                  <a:lnTo>
                    <a:pt x="2500" y="1427"/>
                  </a:lnTo>
                  <a:lnTo>
                    <a:pt x="2502" y="1427"/>
                  </a:lnTo>
                  <a:lnTo>
                    <a:pt x="2503" y="1427"/>
                  </a:lnTo>
                  <a:lnTo>
                    <a:pt x="2504" y="1427"/>
                  </a:lnTo>
                  <a:lnTo>
                    <a:pt x="2504" y="1427"/>
                  </a:lnTo>
                  <a:lnTo>
                    <a:pt x="2505" y="1427"/>
                  </a:lnTo>
                  <a:lnTo>
                    <a:pt x="2507" y="1427"/>
                  </a:lnTo>
                  <a:lnTo>
                    <a:pt x="2508" y="1427"/>
                  </a:lnTo>
                  <a:lnTo>
                    <a:pt x="2508" y="1427"/>
                  </a:lnTo>
                  <a:lnTo>
                    <a:pt x="2509" y="1427"/>
                  </a:lnTo>
                  <a:lnTo>
                    <a:pt x="2510" y="1427"/>
                  </a:lnTo>
                  <a:lnTo>
                    <a:pt x="2512" y="1427"/>
                  </a:lnTo>
                  <a:lnTo>
                    <a:pt x="2512" y="1427"/>
                  </a:lnTo>
                  <a:lnTo>
                    <a:pt x="2513" y="1427"/>
                  </a:lnTo>
                  <a:lnTo>
                    <a:pt x="2514" y="1427"/>
                  </a:lnTo>
                  <a:lnTo>
                    <a:pt x="2515" y="1427"/>
                  </a:lnTo>
                  <a:lnTo>
                    <a:pt x="2515" y="1427"/>
                  </a:lnTo>
                  <a:lnTo>
                    <a:pt x="2517" y="1427"/>
                  </a:lnTo>
                  <a:lnTo>
                    <a:pt x="2518" y="1427"/>
                  </a:lnTo>
                  <a:lnTo>
                    <a:pt x="2519" y="1427"/>
                  </a:lnTo>
                  <a:lnTo>
                    <a:pt x="2520" y="1427"/>
                  </a:lnTo>
                  <a:lnTo>
                    <a:pt x="2520" y="1427"/>
                  </a:lnTo>
                  <a:lnTo>
                    <a:pt x="2522" y="1427"/>
                  </a:lnTo>
                  <a:lnTo>
                    <a:pt x="2523" y="1427"/>
                  </a:lnTo>
                  <a:lnTo>
                    <a:pt x="2524" y="1427"/>
                  </a:lnTo>
                  <a:lnTo>
                    <a:pt x="2524" y="1427"/>
                  </a:lnTo>
                  <a:lnTo>
                    <a:pt x="2525" y="1427"/>
                  </a:lnTo>
                  <a:lnTo>
                    <a:pt x="2526" y="1427"/>
                  </a:lnTo>
                  <a:lnTo>
                    <a:pt x="2528" y="1427"/>
                  </a:lnTo>
                  <a:lnTo>
                    <a:pt x="2528" y="1427"/>
                  </a:lnTo>
                  <a:lnTo>
                    <a:pt x="2529" y="1427"/>
                  </a:lnTo>
                  <a:lnTo>
                    <a:pt x="2530" y="1427"/>
                  </a:lnTo>
                  <a:lnTo>
                    <a:pt x="2531" y="1427"/>
                  </a:lnTo>
                  <a:lnTo>
                    <a:pt x="2531" y="1427"/>
                  </a:lnTo>
                  <a:lnTo>
                    <a:pt x="2533" y="1427"/>
                  </a:lnTo>
                  <a:lnTo>
                    <a:pt x="2534" y="1427"/>
                  </a:lnTo>
                  <a:lnTo>
                    <a:pt x="2535" y="1427"/>
                  </a:lnTo>
                  <a:lnTo>
                    <a:pt x="2535" y="1427"/>
                  </a:lnTo>
                  <a:lnTo>
                    <a:pt x="2536" y="1427"/>
                  </a:lnTo>
                  <a:lnTo>
                    <a:pt x="2538" y="1427"/>
                  </a:lnTo>
                  <a:lnTo>
                    <a:pt x="2539" y="1427"/>
                  </a:lnTo>
                  <a:lnTo>
                    <a:pt x="2539" y="1427"/>
                  </a:lnTo>
                  <a:lnTo>
                    <a:pt x="2540" y="1427"/>
                  </a:lnTo>
                  <a:lnTo>
                    <a:pt x="2541" y="1427"/>
                  </a:lnTo>
                  <a:lnTo>
                    <a:pt x="2543" y="1427"/>
                  </a:lnTo>
                  <a:lnTo>
                    <a:pt x="2543" y="1427"/>
                  </a:lnTo>
                  <a:lnTo>
                    <a:pt x="2544" y="1427"/>
                  </a:lnTo>
                  <a:lnTo>
                    <a:pt x="2545" y="1427"/>
                  </a:lnTo>
                  <a:lnTo>
                    <a:pt x="2546" y="1427"/>
                  </a:lnTo>
                  <a:lnTo>
                    <a:pt x="2546" y="1427"/>
                  </a:lnTo>
                  <a:lnTo>
                    <a:pt x="2548" y="1427"/>
                  </a:lnTo>
                  <a:lnTo>
                    <a:pt x="2549" y="1427"/>
                  </a:lnTo>
                  <a:lnTo>
                    <a:pt x="2550" y="1427"/>
                  </a:lnTo>
                  <a:lnTo>
                    <a:pt x="2550" y="1427"/>
                  </a:lnTo>
                  <a:lnTo>
                    <a:pt x="2551" y="1427"/>
                  </a:lnTo>
                  <a:lnTo>
                    <a:pt x="2553" y="1427"/>
                  </a:lnTo>
                  <a:lnTo>
                    <a:pt x="2554" y="1427"/>
                  </a:lnTo>
                  <a:lnTo>
                    <a:pt x="2554" y="1427"/>
                  </a:lnTo>
                  <a:lnTo>
                    <a:pt x="2555" y="1427"/>
                  </a:lnTo>
                  <a:lnTo>
                    <a:pt x="2556" y="1427"/>
                  </a:lnTo>
                  <a:lnTo>
                    <a:pt x="2558" y="1427"/>
                  </a:lnTo>
                  <a:lnTo>
                    <a:pt x="2558" y="1427"/>
                  </a:lnTo>
                  <a:lnTo>
                    <a:pt x="2559" y="1427"/>
                  </a:lnTo>
                  <a:lnTo>
                    <a:pt x="2560" y="1427"/>
                  </a:lnTo>
                  <a:lnTo>
                    <a:pt x="2561" y="1427"/>
                  </a:lnTo>
                  <a:lnTo>
                    <a:pt x="2561" y="1426"/>
                  </a:lnTo>
                  <a:lnTo>
                    <a:pt x="2562" y="1426"/>
                  </a:lnTo>
                  <a:lnTo>
                    <a:pt x="2564" y="1425"/>
                  </a:lnTo>
                  <a:lnTo>
                    <a:pt x="2565" y="1423"/>
                  </a:lnTo>
                  <a:lnTo>
                    <a:pt x="2565" y="1422"/>
                  </a:lnTo>
                  <a:lnTo>
                    <a:pt x="2566" y="1421"/>
                  </a:lnTo>
                  <a:lnTo>
                    <a:pt x="2567" y="1420"/>
                  </a:lnTo>
                  <a:lnTo>
                    <a:pt x="2569" y="1418"/>
                  </a:lnTo>
                  <a:lnTo>
                    <a:pt x="2569" y="1418"/>
                  </a:lnTo>
                  <a:lnTo>
                    <a:pt x="2570" y="1420"/>
                  </a:lnTo>
                  <a:lnTo>
                    <a:pt x="2571" y="1420"/>
                  </a:lnTo>
                  <a:lnTo>
                    <a:pt x="2572" y="1421"/>
                  </a:lnTo>
                  <a:lnTo>
                    <a:pt x="2574" y="1421"/>
                  </a:lnTo>
                  <a:lnTo>
                    <a:pt x="2574" y="1422"/>
                  </a:lnTo>
                  <a:lnTo>
                    <a:pt x="2575" y="1422"/>
                  </a:lnTo>
                  <a:lnTo>
                    <a:pt x="2576" y="1423"/>
                  </a:lnTo>
                  <a:lnTo>
                    <a:pt x="2577" y="1423"/>
                  </a:lnTo>
                  <a:lnTo>
                    <a:pt x="2577" y="1423"/>
                  </a:lnTo>
                  <a:lnTo>
                    <a:pt x="2579" y="1423"/>
                  </a:lnTo>
                  <a:lnTo>
                    <a:pt x="2580" y="1425"/>
                  </a:lnTo>
                  <a:lnTo>
                    <a:pt x="2581" y="1425"/>
                  </a:lnTo>
                  <a:lnTo>
                    <a:pt x="2581" y="1425"/>
                  </a:lnTo>
                  <a:lnTo>
                    <a:pt x="2582" y="1425"/>
                  </a:lnTo>
                  <a:lnTo>
                    <a:pt x="2584" y="1425"/>
                  </a:lnTo>
                  <a:lnTo>
                    <a:pt x="2585" y="1425"/>
                  </a:lnTo>
                  <a:lnTo>
                    <a:pt x="2585" y="1425"/>
                  </a:lnTo>
                  <a:lnTo>
                    <a:pt x="2586" y="1426"/>
                  </a:lnTo>
                  <a:lnTo>
                    <a:pt x="2587" y="1426"/>
                  </a:lnTo>
                  <a:lnTo>
                    <a:pt x="2589" y="1426"/>
                  </a:lnTo>
                  <a:lnTo>
                    <a:pt x="2589" y="1426"/>
                  </a:lnTo>
                  <a:lnTo>
                    <a:pt x="2590" y="1426"/>
                  </a:lnTo>
                  <a:lnTo>
                    <a:pt x="2591" y="1426"/>
                  </a:lnTo>
                  <a:lnTo>
                    <a:pt x="2592" y="1426"/>
                  </a:lnTo>
                  <a:lnTo>
                    <a:pt x="2592" y="1426"/>
                  </a:lnTo>
                  <a:lnTo>
                    <a:pt x="2594" y="1426"/>
                  </a:lnTo>
                  <a:lnTo>
                    <a:pt x="2595" y="1427"/>
                  </a:lnTo>
                  <a:lnTo>
                    <a:pt x="2596" y="1427"/>
                  </a:lnTo>
                  <a:lnTo>
                    <a:pt x="2596" y="1427"/>
                  </a:lnTo>
                  <a:lnTo>
                    <a:pt x="2597" y="1427"/>
                  </a:lnTo>
                  <a:lnTo>
                    <a:pt x="2598" y="1427"/>
                  </a:lnTo>
                  <a:lnTo>
                    <a:pt x="2600" y="1427"/>
                  </a:lnTo>
                  <a:lnTo>
                    <a:pt x="2600" y="1427"/>
                  </a:lnTo>
                  <a:lnTo>
                    <a:pt x="2601" y="1427"/>
                  </a:lnTo>
                  <a:lnTo>
                    <a:pt x="2602" y="1427"/>
                  </a:lnTo>
                  <a:lnTo>
                    <a:pt x="2603" y="1427"/>
                  </a:lnTo>
                  <a:lnTo>
                    <a:pt x="2603" y="1427"/>
                  </a:lnTo>
                  <a:lnTo>
                    <a:pt x="2605" y="1427"/>
                  </a:lnTo>
                  <a:lnTo>
                    <a:pt x="2606" y="1427"/>
                  </a:lnTo>
                  <a:lnTo>
                    <a:pt x="2607" y="1427"/>
                  </a:lnTo>
                  <a:lnTo>
                    <a:pt x="2607" y="1427"/>
                  </a:lnTo>
                  <a:lnTo>
                    <a:pt x="2608" y="1427"/>
                  </a:lnTo>
                  <a:lnTo>
                    <a:pt x="2610" y="1427"/>
                  </a:lnTo>
                  <a:lnTo>
                    <a:pt x="2611" y="1427"/>
                  </a:lnTo>
                  <a:lnTo>
                    <a:pt x="2611" y="1427"/>
                  </a:lnTo>
                  <a:lnTo>
                    <a:pt x="2612" y="1426"/>
                  </a:lnTo>
                  <a:lnTo>
                    <a:pt x="2613" y="1426"/>
                  </a:lnTo>
                  <a:lnTo>
                    <a:pt x="2615" y="1426"/>
                  </a:lnTo>
                  <a:lnTo>
                    <a:pt x="2615" y="1426"/>
                  </a:lnTo>
                  <a:lnTo>
                    <a:pt x="2616" y="1426"/>
                  </a:lnTo>
                  <a:lnTo>
                    <a:pt x="2617" y="1426"/>
                  </a:lnTo>
                  <a:lnTo>
                    <a:pt x="2618" y="1426"/>
                  </a:lnTo>
                  <a:lnTo>
                    <a:pt x="2618" y="1426"/>
                  </a:lnTo>
                  <a:lnTo>
                    <a:pt x="2620" y="1426"/>
                  </a:lnTo>
                  <a:lnTo>
                    <a:pt x="2621" y="1426"/>
                  </a:lnTo>
                  <a:lnTo>
                    <a:pt x="2622" y="1426"/>
                  </a:lnTo>
                  <a:lnTo>
                    <a:pt x="2622" y="1426"/>
                  </a:lnTo>
                  <a:lnTo>
                    <a:pt x="2623" y="1426"/>
                  </a:lnTo>
                  <a:lnTo>
                    <a:pt x="2625" y="1426"/>
                  </a:lnTo>
                  <a:lnTo>
                    <a:pt x="2626" y="1426"/>
                  </a:lnTo>
                  <a:lnTo>
                    <a:pt x="2626" y="1426"/>
                  </a:lnTo>
                  <a:lnTo>
                    <a:pt x="2627" y="1426"/>
                  </a:lnTo>
                  <a:lnTo>
                    <a:pt x="2628" y="1426"/>
                  </a:lnTo>
                  <a:lnTo>
                    <a:pt x="2629" y="1426"/>
                  </a:lnTo>
                  <a:lnTo>
                    <a:pt x="2631" y="1426"/>
                  </a:lnTo>
                  <a:lnTo>
                    <a:pt x="2631" y="1427"/>
                  </a:lnTo>
                  <a:lnTo>
                    <a:pt x="2632" y="1427"/>
                  </a:lnTo>
                  <a:lnTo>
                    <a:pt x="2633" y="1427"/>
                  </a:lnTo>
                  <a:lnTo>
                    <a:pt x="2634" y="1427"/>
                  </a:lnTo>
                  <a:lnTo>
                    <a:pt x="2634" y="1427"/>
                  </a:lnTo>
                  <a:lnTo>
                    <a:pt x="2636" y="1427"/>
                  </a:lnTo>
                  <a:lnTo>
                    <a:pt x="2637" y="1427"/>
                  </a:lnTo>
                  <a:lnTo>
                    <a:pt x="2638" y="1427"/>
                  </a:lnTo>
                  <a:lnTo>
                    <a:pt x="2638" y="1427"/>
                  </a:lnTo>
                  <a:lnTo>
                    <a:pt x="2639" y="1427"/>
                  </a:lnTo>
                  <a:lnTo>
                    <a:pt x="2641" y="1427"/>
                  </a:lnTo>
                  <a:lnTo>
                    <a:pt x="2642" y="1427"/>
                  </a:lnTo>
                  <a:lnTo>
                    <a:pt x="2642" y="1427"/>
                  </a:lnTo>
                  <a:lnTo>
                    <a:pt x="2643" y="1427"/>
                  </a:lnTo>
                  <a:lnTo>
                    <a:pt x="2644" y="1427"/>
                  </a:lnTo>
                  <a:lnTo>
                    <a:pt x="2646" y="1427"/>
                  </a:lnTo>
                  <a:lnTo>
                    <a:pt x="2646" y="1427"/>
                  </a:lnTo>
                  <a:lnTo>
                    <a:pt x="2647" y="1427"/>
                  </a:lnTo>
                  <a:lnTo>
                    <a:pt x="2648" y="1427"/>
                  </a:lnTo>
                  <a:lnTo>
                    <a:pt x="2649" y="1427"/>
                  </a:lnTo>
                  <a:lnTo>
                    <a:pt x="2649" y="1427"/>
                  </a:lnTo>
                  <a:lnTo>
                    <a:pt x="2651" y="1427"/>
                  </a:lnTo>
                  <a:lnTo>
                    <a:pt x="2652" y="1427"/>
                  </a:lnTo>
                  <a:lnTo>
                    <a:pt x="2653" y="1427"/>
                  </a:lnTo>
                  <a:lnTo>
                    <a:pt x="2653" y="1427"/>
                  </a:lnTo>
                  <a:lnTo>
                    <a:pt x="2654" y="1427"/>
                  </a:lnTo>
                  <a:lnTo>
                    <a:pt x="2656" y="1427"/>
                  </a:lnTo>
                  <a:lnTo>
                    <a:pt x="2657" y="1427"/>
                  </a:lnTo>
                  <a:lnTo>
                    <a:pt x="2657" y="1427"/>
                  </a:lnTo>
                  <a:lnTo>
                    <a:pt x="2658" y="1427"/>
                  </a:lnTo>
                  <a:lnTo>
                    <a:pt x="2659" y="1427"/>
                  </a:lnTo>
                  <a:lnTo>
                    <a:pt x="2661" y="1427"/>
                  </a:lnTo>
                  <a:lnTo>
                    <a:pt x="2661" y="1427"/>
                  </a:lnTo>
                  <a:lnTo>
                    <a:pt x="2662" y="1427"/>
                  </a:lnTo>
                  <a:lnTo>
                    <a:pt x="2663" y="1427"/>
                  </a:lnTo>
                  <a:lnTo>
                    <a:pt x="2664" y="1427"/>
                  </a:lnTo>
                  <a:lnTo>
                    <a:pt x="2664" y="1426"/>
                  </a:lnTo>
                  <a:lnTo>
                    <a:pt x="2665" y="1426"/>
                  </a:lnTo>
                  <a:lnTo>
                    <a:pt x="2667" y="1425"/>
                  </a:lnTo>
                  <a:lnTo>
                    <a:pt x="2668" y="1425"/>
                  </a:lnTo>
                  <a:lnTo>
                    <a:pt x="2668" y="1423"/>
                  </a:lnTo>
                  <a:lnTo>
                    <a:pt x="2669" y="1422"/>
                  </a:lnTo>
                  <a:lnTo>
                    <a:pt x="2670" y="1422"/>
                  </a:lnTo>
                  <a:lnTo>
                    <a:pt x="2672" y="1422"/>
                  </a:lnTo>
                  <a:lnTo>
                    <a:pt x="2672" y="1422"/>
                  </a:lnTo>
                  <a:lnTo>
                    <a:pt x="2673" y="1422"/>
                  </a:lnTo>
                  <a:lnTo>
                    <a:pt x="2674" y="1422"/>
                  </a:lnTo>
                  <a:lnTo>
                    <a:pt x="2675" y="1423"/>
                  </a:lnTo>
                  <a:lnTo>
                    <a:pt x="2675" y="1423"/>
                  </a:lnTo>
                  <a:lnTo>
                    <a:pt x="2677" y="1423"/>
                  </a:lnTo>
                  <a:lnTo>
                    <a:pt x="2678" y="1423"/>
                  </a:lnTo>
                  <a:lnTo>
                    <a:pt x="2679" y="1423"/>
                  </a:lnTo>
                  <a:lnTo>
                    <a:pt x="2679" y="1423"/>
                  </a:lnTo>
                  <a:lnTo>
                    <a:pt x="2680" y="1423"/>
                  </a:lnTo>
                  <a:lnTo>
                    <a:pt x="2682" y="1423"/>
                  </a:lnTo>
                  <a:lnTo>
                    <a:pt x="2683" y="1423"/>
                  </a:lnTo>
                  <a:lnTo>
                    <a:pt x="2683" y="1423"/>
                  </a:lnTo>
                  <a:lnTo>
                    <a:pt x="2684" y="1423"/>
                  </a:lnTo>
                  <a:lnTo>
                    <a:pt x="2685" y="1423"/>
                  </a:lnTo>
                  <a:lnTo>
                    <a:pt x="2687" y="1425"/>
                  </a:lnTo>
                  <a:lnTo>
                    <a:pt x="2688" y="1425"/>
                  </a:lnTo>
                  <a:lnTo>
                    <a:pt x="2688" y="1425"/>
                  </a:lnTo>
                  <a:lnTo>
                    <a:pt x="2689" y="1425"/>
                  </a:lnTo>
                  <a:lnTo>
                    <a:pt x="2690" y="1425"/>
                  </a:lnTo>
                  <a:lnTo>
                    <a:pt x="2692" y="1425"/>
                  </a:lnTo>
                  <a:lnTo>
                    <a:pt x="2692" y="1425"/>
                  </a:lnTo>
                  <a:lnTo>
                    <a:pt x="2693" y="1426"/>
                  </a:lnTo>
                  <a:lnTo>
                    <a:pt x="2694" y="1426"/>
                  </a:lnTo>
                  <a:lnTo>
                    <a:pt x="2695" y="1426"/>
                  </a:lnTo>
                  <a:lnTo>
                    <a:pt x="2695" y="1426"/>
                  </a:lnTo>
                  <a:lnTo>
                    <a:pt x="2697" y="1426"/>
                  </a:lnTo>
                  <a:lnTo>
                    <a:pt x="2698" y="1426"/>
                  </a:lnTo>
                  <a:lnTo>
                    <a:pt x="2699" y="1427"/>
                  </a:lnTo>
                  <a:lnTo>
                    <a:pt x="2699" y="1427"/>
                  </a:lnTo>
                  <a:lnTo>
                    <a:pt x="2700" y="1427"/>
                  </a:lnTo>
                  <a:lnTo>
                    <a:pt x="2701" y="1427"/>
                  </a:lnTo>
                  <a:lnTo>
                    <a:pt x="2703" y="1427"/>
                  </a:lnTo>
                  <a:lnTo>
                    <a:pt x="2703" y="1426"/>
                  </a:lnTo>
                  <a:lnTo>
                    <a:pt x="2704" y="1426"/>
                  </a:lnTo>
                  <a:lnTo>
                    <a:pt x="2705" y="1426"/>
                  </a:lnTo>
                  <a:lnTo>
                    <a:pt x="2706" y="1426"/>
                  </a:lnTo>
                  <a:lnTo>
                    <a:pt x="2706" y="1426"/>
                  </a:lnTo>
                  <a:lnTo>
                    <a:pt x="2708" y="1426"/>
                  </a:lnTo>
                  <a:lnTo>
                    <a:pt x="2709" y="1426"/>
                  </a:lnTo>
                  <a:lnTo>
                    <a:pt x="2710" y="1426"/>
                  </a:lnTo>
                  <a:lnTo>
                    <a:pt x="2710" y="1427"/>
                  </a:lnTo>
                  <a:lnTo>
                    <a:pt x="2711" y="1427"/>
                  </a:lnTo>
                  <a:lnTo>
                    <a:pt x="2713" y="1427"/>
                  </a:lnTo>
                  <a:lnTo>
                    <a:pt x="2714" y="1427"/>
                  </a:lnTo>
                  <a:lnTo>
                    <a:pt x="2714" y="1427"/>
                  </a:lnTo>
                  <a:lnTo>
                    <a:pt x="2715" y="1427"/>
                  </a:lnTo>
                  <a:lnTo>
                    <a:pt x="2716" y="1427"/>
                  </a:lnTo>
                  <a:lnTo>
                    <a:pt x="2718" y="1427"/>
                  </a:lnTo>
                  <a:lnTo>
                    <a:pt x="2718" y="1427"/>
                  </a:lnTo>
                  <a:lnTo>
                    <a:pt x="2719" y="1427"/>
                  </a:lnTo>
                  <a:lnTo>
                    <a:pt x="2720" y="1427"/>
                  </a:lnTo>
                  <a:lnTo>
                    <a:pt x="2721" y="1427"/>
                  </a:lnTo>
                  <a:lnTo>
                    <a:pt x="2721" y="1427"/>
                  </a:lnTo>
                  <a:lnTo>
                    <a:pt x="2723" y="1427"/>
                  </a:lnTo>
                  <a:lnTo>
                    <a:pt x="2724" y="1427"/>
                  </a:lnTo>
                  <a:lnTo>
                    <a:pt x="2725" y="1427"/>
                  </a:lnTo>
                  <a:lnTo>
                    <a:pt x="2725" y="1427"/>
                  </a:lnTo>
                  <a:lnTo>
                    <a:pt x="2726" y="1427"/>
                  </a:lnTo>
                  <a:lnTo>
                    <a:pt x="2728" y="1427"/>
                  </a:lnTo>
                  <a:lnTo>
                    <a:pt x="2729" y="1427"/>
                  </a:lnTo>
                  <a:lnTo>
                    <a:pt x="2729" y="1427"/>
                  </a:lnTo>
                  <a:lnTo>
                    <a:pt x="2730" y="1427"/>
                  </a:lnTo>
                  <a:lnTo>
                    <a:pt x="2731" y="1427"/>
                  </a:lnTo>
                  <a:lnTo>
                    <a:pt x="2733" y="1427"/>
                  </a:lnTo>
                  <a:lnTo>
                    <a:pt x="2733" y="1427"/>
                  </a:lnTo>
                  <a:lnTo>
                    <a:pt x="2734" y="1427"/>
                  </a:lnTo>
                  <a:lnTo>
                    <a:pt x="2735" y="1427"/>
                  </a:lnTo>
                  <a:lnTo>
                    <a:pt x="2736" y="1427"/>
                  </a:lnTo>
                  <a:lnTo>
                    <a:pt x="2736" y="1427"/>
                  </a:lnTo>
                  <a:lnTo>
                    <a:pt x="2737" y="1427"/>
                  </a:lnTo>
                  <a:lnTo>
                    <a:pt x="2739" y="1427"/>
                  </a:lnTo>
                  <a:lnTo>
                    <a:pt x="2740" y="1427"/>
                  </a:lnTo>
                  <a:lnTo>
                    <a:pt x="2741" y="1427"/>
                  </a:lnTo>
                  <a:lnTo>
                    <a:pt x="2741" y="1427"/>
                  </a:lnTo>
                  <a:lnTo>
                    <a:pt x="2742" y="1427"/>
                  </a:lnTo>
                  <a:lnTo>
                    <a:pt x="2744" y="1427"/>
                  </a:lnTo>
                  <a:lnTo>
                    <a:pt x="2745" y="1427"/>
                  </a:lnTo>
                  <a:lnTo>
                    <a:pt x="2745" y="1427"/>
                  </a:lnTo>
                  <a:lnTo>
                    <a:pt x="2746" y="1427"/>
                  </a:lnTo>
                  <a:lnTo>
                    <a:pt x="2747" y="1427"/>
                  </a:lnTo>
                  <a:lnTo>
                    <a:pt x="2749" y="1427"/>
                  </a:lnTo>
                  <a:lnTo>
                    <a:pt x="2749" y="1427"/>
                  </a:lnTo>
                  <a:lnTo>
                    <a:pt x="2750" y="1427"/>
                  </a:lnTo>
                  <a:lnTo>
                    <a:pt x="2751" y="1427"/>
                  </a:lnTo>
                  <a:lnTo>
                    <a:pt x="2752" y="1427"/>
                  </a:lnTo>
                  <a:lnTo>
                    <a:pt x="2752" y="1427"/>
                  </a:lnTo>
                  <a:lnTo>
                    <a:pt x="2754" y="1427"/>
                  </a:lnTo>
                  <a:lnTo>
                    <a:pt x="2755" y="1427"/>
                  </a:lnTo>
                  <a:lnTo>
                    <a:pt x="2756" y="1427"/>
                  </a:lnTo>
                  <a:lnTo>
                    <a:pt x="2756" y="1427"/>
                  </a:lnTo>
                  <a:lnTo>
                    <a:pt x="2757" y="1427"/>
                  </a:lnTo>
                  <a:lnTo>
                    <a:pt x="2759" y="1427"/>
                  </a:lnTo>
                  <a:lnTo>
                    <a:pt x="2760" y="1427"/>
                  </a:lnTo>
                  <a:lnTo>
                    <a:pt x="2760" y="1427"/>
                  </a:lnTo>
                  <a:lnTo>
                    <a:pt x="2761" y="1427"/>
                  </a:lnTo>
                  <a:lnTo>
                    <a:pt x="2762" y="1427"/>
                  </a:lnTo>
                  <a:lnTo>
                    <a:pt x="2764" y="1427"/>
                  </a:lnTo>
                  <a:lnTo>
                    <a:pt x="2764" y="1427"/>
                  </a:lnTo>
                  <a:lnTo>
                    <a:pt x="2765" y="1427"/>
                  </a:lnTo>
                  <a:lnTo>
                    <a:pt x="2766" y="1427"/>
                  </a:lnTo>
                  <a:lnTo>
                    <a:pt x="2767" y="1427"/>
                  </a:lnTo>
                  <a:lnTo>
                    <a:pt x="2767" y="1427"/>
                  </a:lnTo>
                  <a:lnTo>
                    <a:pt x="2769" y="1427"/>
                  </a:lnTo>
                  <a:lnTo>
                    <a:pt x="2770" y="1427"/>
                  </a:lnTo>
                  <a:lnTo>
                    <a:pt x="2771" y="1427"/>
                  </a:lnTo>
                  <a:lnTo>
                    <a:pt x="2771" y="1427"/>
                  </a:lnTo>
                  <a:lnTo>
                    <a:pt x="2772" y="1427"/>
                  </a:lnTo>
                  <a:lnTo>
                    <a:pt x="2773" y="1427"/>
                  </a:lnTo>
                  <a:lnTo>
                    <a:pt x="2775" y="1427"/>
                  </a:lnTo>
                  <a:lnTo>
                    <a:pt x="2775" y="1427"/>
                  </a:lnTo>
                  <a:lnTo>
                    <a:pt x="2776" y="1427"/>
                  </a:lnTo>
                  <a:lnTo>
                    <a:pt x="2777" y="1427"/>
                  </a:lnTo>
                  <a:lnTo>
                    <a:pt x="2778" y="1427"/>
                  </a:lnTo>
                  <a:lnTo>
                    <a:pt x="2778" y="1427"/>
                  </a:lnTo>
                  <a:lnTo>
                    <a:pt x="2780" y="1427"/>
                  </a:lnTo>
                  <a:lnTo>
                    <a:pt x="2781" y="1427"/>
                  </a:lnTo>
                  <a:lnTo>
                    <a:pt x="2782" y="1427"/>
                  </a:lnTo>
                  <a:lnTo>
                    <a:pt x="2782" y="1427"/>
                  </a:lnTo>
                  <a:lnTo>
                    <a:pt x="2783" y="1427"/>
                  </a:lnTo>
                  <a:lnTo>
                    <a:pt x="2785" y="1427"/>
                  </a:lnTo>
                  <a:lnTo>
                    <a:pt x="2786" y="1427"/>
                  </a:lnTo>
                  <a:lnTo>
                    <a:pt x="2786" y="1427"/>
                  </a:lnTo>
                  <a:lnTo>
                    <a:pt x="2787" y="1427"/>
                  </a:lnTo>
                  <a:lnTo>
                    <a:pt x="2788" y="1427"/>
                  </a:lnTo>
                  <a:lnTo>
                    <a:pt x="2790" y="1427"/>
                  </a:lnTo>
                  <a:lnTo>
                    <a:pt x="2790" y="1427"/>
                  </a:lnTo>
                  <a:lnTo>
                    <a:pt x="2791" y="1427"/>
                  </a:lnTo>
                  <a:lnTo>
                    <a:pt x="2792" y="1427"/>
                  </a:lnTo>
                  <a:lnTo>
                    <a:pt x="2793" y="1427"/>
                  </a:lnTo>
                  <a:lnTo>
                    <a:pt x="2793" y="1427"/>
                  </a:lnTo>
                  <a:lnTo>
                    <a:pt x="2795" y="1427"/>
                  </a:lnTo>
                  <a:lnTo>
                    <a:pt x="2796" y="1427"/>
                  </a:lnTo>
                  <a:lnTo>
                    <a:pt x="2797" y="1427"/>
                  </a:lnTo>
                  <a:lnTo>
                    <a:pt x="2798" y="1427"/>
                  </a:lnTo>
                  <a:lnTo>
                    <a:pt x="2798" y="1427"/>
                  </a:lnTo>
                  <a:lnTo>
                    <a:pt x="2800" y="1427"/>
                  </a:lnTo>
                  <a:lnTo>
                    <a:pt x="2801" y="1427"/>
                  </a:lnTo>
                  <a:lnTo>
                    <a:pt x="2802" y="1427"/>
                  </a:lnTo>
                  <a:lnTo>
                    <a:pt x="2802" y="1427"/>
                  </a:lnTo>
                  <a:lnTo>
                    <a:pt x="2803" y="1427"/>
                  </a:lnTo>
                  <a:lnTo>
                    <a:pt x="2805" y="1427"/>
                  </a:lnTo>
                  <a:lnTo>
                    <a:pt x="2806" y="1427"/>
                  </a:lnTo>
                  <a:lnTo>
                    <a:pt x="2806" y="1427"/>
                  </a:lnTo>
                  <a:lnTo>
                    <a:pt x="2807" y="1427"/>
                  </a:lnTo>
                  <a:lnTo>
                    <a:pt x="2808" y="1427"/>
                  </a:lnTo>
                  <a:lnTo>
                    <a:pt x="2809" y="1427"/>
                  </a:lnTo>
                  <a:lnTo>
                    <a:pt x="2809" y="1427"/>
                  </a:lnTo>
                  <a:lnTo>
                    <a:pt x="2811" y="1427"/>
                  </a:lnTo>
                  <a:lnTo>
                    <a:pt x="2812" y="1427"/>
                  </a:lnTo>
                  <a:lnTo>
                    <a:pt x="2813" y="1426"/>
                  </a:lnTo>
                  <a:lnTo>
                    <a:pt x="2813" y="1426"/>
                  </a:lnTo>
                  <a:lnTo>
                    <a:pt x="2814" y="1426"/>
                  </a:lnTo>
                  <a:lnTo>
                    <a:pt x="2816" y="1425"/>
                  </a:lnTo>
                  <a:lnTo>
                    <a:pt x="2817" y="1425"/>
                  </a:lnTo>
                  <a:lnTo>
                    <a:pt x="2817" y="1425"/>
                  </a:lnTo>
                  <a:lnTo>
                    <a:pt x="2818" y="1425"/>
                  </a:lnTo>
                  <a:lnTo>
                    <a:pt x="2819" y="1425"/>
                  </a:lnTo>
                  <a:lnTo>
                    <a:pt x="2821" y="1425"/>
                  </a:lnTo>
                  <a:lnTo>
                    <a:pt x="2821" y="1425"/>
                  </a:lnTo>
                  <a:lnTo>
                    <a:pt x="2822" y="1425"/>
                  </a:lnTo>
                  <a:lnTo>
                    <a:pt x="2823" y="1425"/>
                  </a:lnTo>
                  <a:lnTo>
                    <a:pt x="2824" y="1426"/>
                  </a:lnTo>
                  <a:lnTo>
                    <a:pt x="2824" y="1426"/>
                  </a:lnTo>
                  <a:lnTo>
                    <a:pt x="2826" y="1426"/>
                  </a:lnTo>
                  <a:lnTo>
                    <a:pt x="2827" y="1426"/>
                  </a:lnTo>
                  <a:lnTo>
                    <a:pt x="2828" y="1426"/>
                  </a:lnTo>
                  <a:lnTo>
                    <a:pt x="2828" y="1426"/>
                  </a:lnTo>
                  <a:lnTo>
                    <a:pt x="2829" y="1426"/>
                  </a:lnTo>
                  <a:lnTo>
                    <a:pt x="2831" y="1426"/>
                  </a:lnTo>
                  <a:lnTo>
                    <a:pt x="2832" y="1426"/>
                  </a:lnTo>
                  <a:lnTo>
                    <a:pt x="2832" y="1426"/>
                  </a:lnTo>
                  <a:lnTo>
                    <a:pt x="2833" y="1427"/>
                  </a:lnTo>
                  <a:lnTo>
                    <a:pt x="2834" y="1427"/>
                  </a:lnTo>
                  <a:lnTo>
                    <a:pt x="2836" y="1427"/>
                  </a:lnTo>
                  <a:lnTo>
                    <a:pt x="2836" y="1427"/>
                  </a:lnTo>
                  <a:lnTo>
                    <a:pt x="2837" y="1427"/>
                  </a:lnTo>
                  <a:lnTo>
                    <a:pt x="2838" y="1427"/>
                  </a:lnTo>
                  <a:lnTo>
                    <a:pt x="2839" y="1427"/>
                  </a:lnTo>
                  <a:lnTo>
                    <a:pt x="2839" y="1427"/>
                  </a:lnTo>
                  <a:lnTo>
                    <a:pt x="2841" y="1427"/>
                  </a:lnTo>
                  <a:lnTo>
                    <a:pt x="2842" y="1427"/>
                  </a:lnTo>
                  <a:lnTo>
                    <a:pt x="2843" y="1427"/>
                  </a:lnTo>
                  <a:lnTo>
                    <a:pt x="2843" y="1427"/>
                  </a:lnTo>
                  <a:lnTo>
                    <a:pt x="2844" y="1427"/>
                  </a:lnTo>
                  <a:lnTo>
                    <a:pt x="2845" y="1427"/>
                  </a:lnTo>
                  <a:lnTo>
                    <a:pt x="2847" y="1427"/>
                  </a:lnTo>
                  <a:lnTo>
                    <a:pt x="2847" y="1427"/>
                  </a:lnTo>
                  <a:lnTo>
                    <a:pt x="2848" y="1426"/>
                  </a:lnTo>
                  <a:lnTo>
                    <a:pt x="2849" y="1426"/>
                  </a:lnTo>
                  <a:lnTo>
                    <a:pt x="2850" y="1426"/>
                  </a:lnTo>
                  <a:lnTo>
                    <a:pt x="2850" y="1426"/>
                  </a:lnTo>
                  <a:lnTo>
                    <a:pt x="2852" y="1426"/>
                  </a:lnTo>
                  <a:lnTo>
                    <a:pt x="2853" y="1426"/>
                  </a:lnTo>
                  <a:lnTo>
                    <a:pt x="2854" y="1426"/>
                  </a:lnTo>
                  <a:lnTo>
                    <a:pt x="2855" y="1426"/>
                  </a:lnTo>
                  <a:lnTo>
                    <a:pt x="2855" y="1426"/>
                  </a:lnTo>
                  <a:lnTo>
                    <a:pt x="2857" y="1426"/>
                  </a:lnTo>
                  <a:lnTo>
                    <a:pt x="2858" y="1426"/>
                  </a:lnTo>
                  <a:lnTo>
                    <a:pt x="2859" y="1426"/>
                  </a:lnTo>
                  <a:lnTo>
                    <a:pt x="2859" y="1426"/>
                  </a:lnTo>
                  <a:lnTo>
                    <a:pt x="2860" y="1426"/>
                  </a:lnTo>
                  <a:lnTo>
                    <a:pt x="2862" y="1426"/>
                  </a:lnTo>
                  <a:lnTo>
                    <a:pt x="2863" y="1426"/>
                  </a:lnTo>
                  <a:lnTo>
                    <a:pt x="2863" y="1426"/>
                  </a:lnTo>
                  <a:lnTo>
                    <a:pt x="2864" y="1426"/>
                  </a:lnTo>
                  <a:lnTo>
                    <a:pt x="2865" y="1426"/>
                  </a:lnTo>
                  <a:lnTo>
                    <a:pt x="2867" y="1426"/>
                  </a:lnTo>
                  <a:lnTo>
                    <a:pt x="2867" y="1426"/>
                  </a:lnTo>
                  <a:lnTo>
                    <a:pt x="2868" y="1426"/>
                  </a:lnTo>
                  <a:lnTo>
                    <a:pt x="2869" y="1426"/>
                  </a:lnTo>
                  <a:lnTo>
                    <a:pt x="2870" y="1426"/>
                  </a:lnTo>
                  <a:lnTo>
                    <a:pt x="2870" y="1426"/>
                  </a:lnTo>
                  <a:lnTo>
                    <a:pt x="2872" y="1426"/>
                  </a:lnTo>
                  <a:lnTo>
                    <a:pt x="2873" y="1426"/>
                  </a:lnTo>
                  <a:lnTo>
                    <a:pt x="2874" y="1426"/>
                  </a:lnTo>
                  <a:lnTo>
                    <a:pt x="2874" y="1426"/>
                  </a:lnTo>
                  <a:lnTo>
                    <a:pt x="2875" y="1426"/>
                  </a:lnTo>
                  <a:lnTo>
                    <a:pt x="2877" y="1426"/>
                  </a:lnTo>
                  <a:lnTo>
                    <a:pt x="2878" y="1426"/>
                  </a:lnTo>
                  <a:lnTo>
                    <a:pt x="2878" y="1426"/>
                  </a:lnTo>
                  <a:lnTo>
                    <a:pt x="2879" y="1426"/>
                  </a:lnTo>
                  <a:lnTo>
                    <a:pt x="2880" y="1426"/>
                  </a:lnTo>
                  <a:lnTo>
                    <a:pt x="2881" y="1426"/>
                  </a:lnTo>
                  <a:lnTo>
                    <a:pt x="2881" y="1426"/>
                  </a:lnTo>
                  <a:lnTo>
                    <a:pt x="2883" y="1426"/>
                  </a:lnTo>
                  <a:lnTo>
                    <a:pt x="2884" y="1426"/>
                  </a:lnTo>
                  <a:lnTo>
                    <a:pt x="2885" y="1426"/>
                  </a:lnTo>
                  <a:lnTo>
                    <a:pt x="2885" y="1426"/>
                  </a:lnTo>
                  <a:lnTo>
                    <a:pt x="2886" y="1426"/>
                  </a:lnTo>
                  <a:lnTo>
                    <a:pt x="2888" y="1426"/>
                  </a:lnTo>
                  <a:lnTo>
                    <a:pt x="2889" y="1426"/>
                  </a:lnTo>
                  <a:lnTo>
                    <a:pt x="2889" y="1426"/>
                  </a:lnTo>
                  <a:lnTo>
                    <a:pt x="2890" y="1426"/>
                  </a:lnTo>
                  <a:lnTo>
                    <a:pt x="2891" y="1426"/>
                  </a:lnTo>
                  <a:lnTo>
                    <a:pt x="2893" y="1426"/>
                  </a:lnTo>
                  <a:lnTo>
                    <a:pt x="2893" y="1426"/>
                  </a:lnTo>
                  <a:lnTo>
                    <a:pt x="2894" y="1426"/>
                  </a:lnTo>
                  <a:lnTo>
                    <a:pt x="2895" y="1426"/>
                  </a:lnTo>
                  <a:lnTo>
                    <a:pt x="2896" y="1426"/>
                  </a:lnTo>
                  <a:lnTo>
                    <a:pt x="2896" y="1426"/>
                  </a:lnTo>
                  <a:lnTo>
                    <a:pt x="2898" y="1426"/>
                  </a:lnTo>
                  <a:lnTo>
                    <a:pt x="2899" y="1426"/>
                  </a:lnTo>
                  <a:lnTo>
                    <a:pt x="2900" y="1427"/>
                  </a:lnTo>
                  <a:lnTo>
                    <a:pt x="2900" y="1427"/>
                  </a:lnTo>
                  <a:lnTo>
                    <a:pt x="2901" y="1427"/>
                  </a:lnTo>
                  <a:lnTo>
                    <a:pt x="2903" y="1427"/>
                  </a:lnTo>
                  <a:lnTo>
                    <a:pt x="2904" y="1427"/>
                  </a:lnTo>
                  <a:lnTo>
                    <a:pt x="2904" y="1427"/>
                  </a:lnTo>
                  <a:lnTo>
                    <a:pt x="2905" y="1427"/>
                  </a:lnTo>
                  <a:lnTo>
                    <a:pt x="2906" y="1427"/>
                  </a:lnTo>
                  <a:lnTo>
                    <a:pt x="2908" y="1427"/>
                  </a:lnTo>
                  <a:lnTo>
                    <a:pt x="2909" y="1427"/>
                  </a:lnTo>
                  <a:lnTo>
                    <a:pt x="2909" y="1427"/>
                  </a:lnTo>
                  <a:lnTo>
                    <a:pt x="2910" y="1427"/>
                  </a:lnTo>
                  <a:lnTo>
                    <a:pt x="2911" y="1427"/>
                  </a:lnTo>
                  <a:lnTo>
                    <a:pt x="2913" y="1427"/>
                  </a:lnTo>
                  <a:lnTo>
                    <a:pt x="2913" y="1427"/>
                  </a:lnTo>
                  <a:lnTo>
                    <a:pt x="2914" y="1427"/>
                  </a:lnTo>
                  <a:lnTo>
                    <a:pt x="2915" y="1427"/>
                  </a:lnTo>
                  <a:lnTo>
                    <a:pt x="2916" y="1427"/>
                  </a:lnTo>
                  <a:lnTo>
                    <a:pt x="2916" y="1427"/>
                  </a:lnTo>
                  <a:lnTo>
                    <a:pt x="2917" y="1427"/>
                  </a:lnTo>
                  <a:lnTo>
                    <a:pt x="2919" y="1427"/>
                  </a:lnTo>
                  <a:lnTo>
                    <a:pt x="2920" y="1427"/>
                  </a:lnTo>
                  <a:lnTo>
                    <a:pt x="2920" y="1427"/>
                  </a:lnTo>
                  <a:lnTo>
                    <a:pt x="2921" y="1427"/>
                  </a:lnTo>
                  <a:lnTo>
                    <a:pt x="2922" y="1426"/>
                  </a:lnTo>
                  <a:lnTo>
                    <a:pt x="2924" y="1426"/>
                  </a:lnTo>
                  <a:lnTo>
                    <a:pt x="2924" y="1426"/>
                  </a:lnTo>
                  <a:lnTo>
                    <a:pt x="2925" y="1426"/>
                  </a:lnTo>
                  <a:lnTo>
                    <a:pt x="2926" y="1426"/>
                  </a:lnTo>
                  <a:lnTo>
                    <a:pt x="2927" y="1426"/>
                  </a:lnTo>
                  <a:lnTo>
                    <a:pt x="2927" y="1426"/>
                  </a:lnTo>
                  <a:lnTo>
                    <a:pt x="2929" y="1426"/>
                  </a:lnTo>
                  <a:lnTo>
                    <a:pt x="2930" y="1426"/>
                  </a:lnTo>
                  <a:lnTo>
                    <a:pt x="2931" y="1426"/>
                  </a:lnTo>
                  <a:lnTo>
                    <a:pt x="2931" y="1426"/>
                  </a:lnTo>
                  <a:lnTo>
                    <a:pt x="2932" y="1427"/>
                  </a:lnTo>
                  <a:lnTo>
                    <a:pt x="2934" y="1427"/>
                  </a:lnTo>
                  <a:lnTo>
                    <a:pt x="2935" y="1427"/>
                  </a:lnTo>
                  <a:lnTo>
                    <a:pt x="2935" y="1427"/>
                  </a:lnTo>
                  <a:lnTo>
                    <a:pt x="2936" y="1427"/>
                  </a:lnTo>
                  <a:lnTo>
                    <a:pt x="2937" y="1427"/>
                  </a:lnTo>
                  <a:lnTo>
                    <a:pt x="2939" y="1427"/>
                  </a:lnTo>
                  <a:lnTo>
                    <a:pt x="2939" y="1427"/>
                  </a:lnTo>
                  <a:lnTo>
                    <a:pt x="2940" y="1427"/>
                  </a:lnTo>
                  <a:lnTo>
                    <a:pt x="2941" y="1427"/>
                  </a:lnTo>
                  <a:lnTo>
                    <a:pt x="2942" y="1427"/>
                  </a:lnTo>
                  <a:lnTo>
                    <a:pt x="2942" y="1427"/>
                  </a:lnTo>
                  <a:lnTo>
                    <a:pt x="2944" y="1427"/>
                  </a:lnTo>
                  <a:lnTo>
                    <a:pt x="2945" y="1427"/>
                  </a:lnTo>
                  <a:lnTo>
                    <a:pt x="2946" y="1427"/>
                  </a:lnTo>
                  <a:lnTo>
                    <a:pt x="2946" y="1427"/>
                  </a:lnTo>
                  <a:lnTo>
                    <a:pt x="2947" y="1427"/>
                  </a:lnTo>
                  <a:lnTo>
                    <a:pt x="2949" y="1427"/>
                  </a:lnTo>
                  <a:lnTo>
                    <a:pt x="2950" y="1427"/>
                  </a:lnTo>
                  <a:lnTo>
                    <a:pt x="2950" y="1427"/>
                  </a:lnTo>
                  <a:lnTo>
                    <a:pt x="2951" y="1427"/>
                  </a:lnTo>
                  <a:lnTo>
                    <a:pt x="2952" y="1427"/>
                  </a:lnTo>
                  <a:lnTo>
                    <a:pt x="2953" y="1427"/>
                  </a:lnTo>
                  <a:lnTo>
                    <a:pt x="2953" y="1427"/>
                  </a:lnTo>
                  <a:lnTo>
                    <a:pt x="2955" y="1427"/>
                  </a:lnTo>
                  <a:lnTo>
                    <a:pt x="2956" y="1427"/>
                  </a:lnTo>
                  <a:lnTo>
                    <a:pt x="2957" y="1427"/>
                  </a:lnTo>
                  <a:lnTo>
                    <a:pt x="2957" y="1427"/>
                  </a:lnTo>
                  <a:lnTo>
                    <a:pt x="2958" y="1427"/>
                  </a:lnTo>
                  <a:lnTo>
                    <a:pt x="2960" y="1427"/>
                  </a:lnTo>
                  <a:lnTo>
                    <a:pt x="2961" y="1427"/>
                  </a:lnTo>
                  <a:lnTo>
                    <a:pt x="2961" y="1427"/>
                  </a:lnTo>
                  <a:lnTo>
                    <a:pt x="2962" y="1427"/>
                  </a:lnTo>
                  <a:lnTo>
                    <a:pt x="2963" y="1427"/>
                  </a:lnTo>
                  <a:lnTo>
                    <a:pt x="2965" y="1427"/>
                  </a:lnTo>
                  <a:lnTo>
                    <a:pt x="2966" y="1427"/>
                  </a:lnTo>
                  <a:lnTo>
                    <a:pt x="2966" y="1427"/>
                  </a:lnTo>
                  <a:lnTo>
                    <a:pt x="2967" y="1427"/>
                  </a:lnTo>
                  <a:lnTo>
                    <a:pt x="2968" y="1427"/>
                  </a:lnTo>
                  <a:lnTo>
                    <a:pt x="2970" y="1427"/>
                  </a:lnTo>
                  <a:lnTo>
                    <a:pt x="2970" y="1427"/>
                  </a:lnTo>
                  <a:lnTo>
                    <a:pt x="2971" y="1427"/>
                  </a:lnTo>
                  <a:lnTo>
                    <a:pt x="2972" y="1427"/>
                  </a:lnTo>
                  <a:lnTo>
                    <a:pt x="2973" y="1427"/>
                  </a:lnTo>
                  <a:lnTo>
                    <a:pt x="2973" y="1427"/>
                  </a:lnTo>
                  <a:lnTo>
                    <a:pt x="2975" y="1427"/>
                  </a:lnTo>
                  <a:lnTo>
                    <a:pt x="2976" y="1427"/>
                  </a:lnTo>
                  <a:lnTo>
                    <a:pt x="2977" y="1427"/>
                  </a:lnTo>
                  <a:lnTo>
                    <a:pt x="2977" y="1427"/>
                  </a:lnTo>
                  <a:lnTo>
                    <a:pt x="2978" y="1427"/>
                  </a:lnTo>
                  <a:lnTo>
                    <a:pt x="2980" y="1427"/>
                  </a:lnTo>
                  <a:lnTo>
                    <a:pt x="2981" y="1427"/>
                  </a:lnTo>
                  <a:lnTo>
                    <a:pt x="2981" y="1427"/>
                  </a:lnTo>
                  <a:lnTo>
                    <a:pt x="2982" y="1427"/>
                  </a:lnTo>
                  <a:lnTo>
                    <a:pt x="2983" y="1427"/>
                  </a:lnTo>
                  <a:lnTo>
                    <a:pt x="2985" y="1427"/>
                  </a:lnTo>
                  <a:lnTo>
                    <a:pt x="2985" y="1427"/>
                  </a:lnTo>
                  <a:lnTo>
                    <a:pt x="2986" y="1427"/>
                  </a:lnTo>
                  <a:lnTo>
                    <a:pt x="2987" y="1427"/>
                  </a:lnTo>
                  <a:lnTo>
                    <a:pt x="2988" y="1427"/>
                  </a:lnTo>
                  <a:lnTo>
                    <a:pt x="2988" y="1427"/>
                  </a:lnTo>
                  <a:lnTo>
                    <a:pt x="2989" y="1427"/>
                  </a:lnTo>
                  <a:lnTo>
                    <a:pt x="2991" y="1427"/>
                  </a:lnTo>
                  <a:lnTo>
                    <a:pt x="2992" y="1427"/>
                  </a:lnTo>
                  <a:lnTo>
                    <a:pt x="2992" y="1427"/>
                  </a:lnTo>
                  <a:lnTo>
                    <a:pt x="2993" y="1427"/>
                  </a:lnTo>
                  <a:lnTo>
                    <a:pt x="2994" y="1427"/>
                  </a:lnTo>
                  <a:lnTo>
                    <a:pt x="2996" y="1427"/>
                  </a:lnTo>
                  <a:lnTo>
                    <a:pt x="2996" y="1427"/>
                  </a:lnTo>
                  <a:lnTo>
                    <a:pt x="2997" y="1427"/>
                  </a:lnTo>
                  <a:lnTo>
                    <a:pt x="2998" y="1427"/>
                  </a:lnTo>
                  <a:lnTo>
                    <a:pt x="2999" y="1427"/>
                  </a:lnTo>
                  <a:lnTo>
                    <a:pt x="2999" y="1427"/>
                  </a:lnTo>
                  <a:lnTo>
                    <a:pt x="3001" y="1427"/>
                  </a:lnTo>
                  <a:lnTo>
                    <a:pt x="3002" y="1427"/>
                  </a:lnTo>
                  <a:lnTo>
                    <a:pt x="3003" y="1427"/>
                  </a:lnTo>
                  <a:lnTo>
                    <a:pt x="3003" y="1427"/>
                  </a:lnTo>
                  <a:lnTo>
                    <a:pt x="3004" y="1427"/>
                  </a:lnTo>
                  <a:lnTo>
                    <a:pt x="3006" y="1427"/>
                  </a:lnTo>
                  <a:lnTo>
                    <a:pt x="3007" y="1427"/>
                  </a:lnTo>
                  <a:lnTo>
                    <a:pt x="3007" y="1427"/>
                  </a:lnTo>
                  <a:lnTo>
                    <a:pt x="3008" y="1427"/>
                  </a:lnTo>
                  <a:lnTo>
                    <a:pt x="3009" y="1427"/>
                  </a:lnTo>
                  <a:lnTo>
                    <a:pt x="3011" y="1427"/>
                  </a:lnTo>
                  <a:lnTo>
                    <a:pt x="3011" y="1427"/>
                  </a:lnTo>
                  <a:lnTo>
                    <a:pt x="3012" y="1427"/>
                  </a:lnTo>
                  <a:lnTo>
                    <a:pt x="3013" y="1427"/>
                  </a:lnTo>
                  <a:lnTo>
                    <a:pt x="3014" y="1427"/>
                  </a:lnTo>
                  <a:lnTo>
                    <a:pt x="3014" y="1427"/>
                  </a:lnTo>
                  <a:lnTo>
                    <a:pt x="3016" y="1427"/>
                  </a:lnTo>
                  <a:lnTo>
                    <a:pt x="3017" y="1427"/>
                  </a:lnTo>
                  <a:lnTo>
                    <a:pt x="3018" y="1427"/>
                  </a:lnTo>
                  <a:lnTo>
                    <a:pt x="3018" y="1427"/>
                  </a:lnTo>
                  <a:lnTo>
                    <a:pt x="3019" y="1427"/>
                  </a:lnTo>
                  <a:lnTo>
                    <a:pt x="3020" y="1427"/>
                  </a:lnTo>
                  <a:lnTo>
                    <a:pt x="3022" y="1427"/>
                  </a:lnTo>
                  <a:lnTo>
                    <a:pt x="3023" y="1427"/>
                  </a:lnTo>
                  <a:lnTo>
                    <a:pt x="3023" y="1427"/>
                  </a:lnTo>
                  <a:lnTo>
                    <a:pt x="3024" y="1427"/>
                  </a:lnTo>
                  <a:lnTo>
                    <a:pt x="3025" y="1427"/>
                  </a:lnTo>
                  <a:lnTo>
                    <a:pt x="3027" y="1427"/>
                  </a:lnTo>
                  <a:lnTo>
                    <a:pt x="3027" y="1427"/>
                  </a:lnTo>
                  <a:lnTo>
                    <a:pt x="3028" y="1427"/>
                  </a:lnTo>
                  <a:lnTo>
                    <a:pt x="3029" y="1427"/>
                  </a:lnTo>
                  <a:lnTo>
                    <a:pt x="3030" y="1427"/>
                  </a:lnTo>
                  <a:lnTo>
                    <a:pt x="3030" y="1427"/>
                  </a:lnTo>
                  <a:lnTo>
                    <a:pt x="3032" y="1427"/>
                  </a:lnTo>
                  <a:lnTo>
                    <a:pt x="3033" y="1427"/>
                  </a:lnTo>
                  <a:lnTo>
                    <a:pt x="3034" y="1427"/>
                  </a:lnTo>
                  <a:lnTo>
                    <a:pt x="3034" y="1427"/>
                  </a:lnTo>
                  <a:lnTo>
                    <a:pt x="3035" y="1427"/>
                  </a:lnTo>
                  <a:lnTo>
                    <a:pt x="3037" y="1427"/>
                  </a:lnTo>
                  <a:lnTo>
                    <a:pt x="3038" y="1427"/>
                  </a:lnTo>
                  <a:lnTo>
                    <a:pt x="3038" y="1427"/>
                  </a:lnTo>
                  <a:lnTo>
                    <a:pt x="3039" y="1427"/>
                  </a:lnTo>
                  <a:lnTo>
                    <a:pt x="3040" y="1427"/>
                  </a:lnTo>
                  <a:lnTo>
                    <a:pt x="3042" y="1427"/>
                  </a:lnTo>
                  <a:lnTo>
                    <a:pt x="3042" y="1427"/>
                  </a:lnTo>
                  <a:lnTo>
                    <a:pt x="3043" y="1427"/>
                  </a:lnTo>
                  <a:lnTo>
                    <a:pt x="3044" y="1427"/>
                  </a:lnTo>
                  <a:lnTo>
                    <a:pt x="3045" y="1427"/>
                  </a:lnTo>
                  <a:lnTo>
                    <a:pt x="3045" y="1427"/>
                  </a:lnTo>
                  <a:lnTo>
                    <a:pt x="3047" y="1427"/>
                  </a:lnTo>
                  <a:lnTo>
                    <a:pt x="3048" y="1427"/>
                  </a:lnTo>
                  <a:lnTo>
                    <a:pt x="3049" y="1427"/>
                  </a:lnTo>
                  <a:lnTo>
                    <a:pt x="3049" y="1427"/>
                  </a:lnTo>
                  <a:lnTo>
                    <a:pt x="3050" y="1427"/>
                  </a:lnTo>
                  <a:lnTo>
                    <a:pt x="3052" y="1427"/>
                  </a:lnTo>
                  <a:lnTo>
                    <a:pt x="3053" y="1427"/>
                  </a:lnTo>
                  <a:lnTo>
                    <a:pt x="3053" y="1427"/>
                  </a:lnTo>
                  <a:lnTo>
                    <a:pt x="3054" y="1427"/>
                  </a:lnTo>
                  <a:lnTo>
                    <a:pt x="3055" y="1427"/>
                  </a:lnTo>
                  <a:lnTo>
                    <a:pt x="3056" y="1427"/>
                  </a:lnTo>
                  <a:lnTo>
                    <a:pt x="3056" y="1427"/>
                  </a:lnTo>
                  <a:lnTo>
                    <a:pt x="3058" y="1427"/>
                  </a:lnTo>
                  <a:lnTo>
                    <a:pt x="3059" y="1427"/>
                  </a:lnTo>
                  <a:lnTo>
                    <a:pt x="3060" y="1427"/>
                  </a:lnTo>
                  <a:lnTo>
                    <a:pt x="3060" y="1427"/>
                  </a:lnTo>
                  <a:lnTo>
                    <a:pt x="3061" y="1427"/>
                  </a:lnTo>
                  <a:lnTo>
                    <a:pt x="3063" y="1427"/>
                  </a:lnTo>
                  <a:lnTo>
                    <a:pt x="3064" y="1427"/>
                  </a:lnTo>
                  <a:lnTo>
                    <a:pt x="3064" y="1427"/>
                  </a:lnTo>
                  <a:lnTo>
                    <a:pt x="3065" y="1427"/>
                  </a:lnTo>
                  <a:lnTo>
                    <a:pt x="3066" y="1427"/>
                  </a:lnTo>
                  <a:lnTo>
                    <a:pt x="3068" y="1427"/>
                  </a:lnTo>
                  <a:lnTo>
                    <a:pt x="3068" y="1427"/>
                  </a:lnTo>
                  <a:lnTo>
                    <a:pt x="3069" y="1427"/>
                  </a:lnTo>
                  <a:lnTo>
                    <a:pt x="3070" y="1427"/>
                  </a:lnTo>
                  <a:lnTo>
                    <a:pt x="3071" y="1427"/>
                  </a:lnTo>
                  <a:lnTo>
                    <a:pt x="3071" y="1427"/>
                  </a:lnTo>
                  <a:lnTo>
                    <a:pt x="3073" y="1427"/>
                  </a:lnTo>
                  <a:lnTo>
                    <a:pt x="3074" y="1427"/>
                  </a:lnTo>
                  <a:lnTo>
                    <a:pt x="3075" y="1427"/>
                  </a:lnTo>
                  <a:lnTo>
                    <a:pt x="3076" y="1427"/>
                  </a:lnTo>
                  <a:lnTo>
                    <a:pt x="3076" y="1427"/>
                  </a:lnTo>
                  <a:lnTo>
                    <a:pt x="3078" y="1427"/>
                  </a:lnTo>
                  <a:lnTo>
                    <a:pt x="3079" y="1427"/>
                  </a:lnTo>
                  <a:lnTo>
                    <a:pt x="3080" y="1427"/>
                  </a:lnTo>
                  <a:lnTo>
                    <a:pt x="3080" y="1427"/>
                  </a:lnTo>
                  <a:lnTo>
                    <a:pt x="3081" y="1427"/>
                  </a:lnTo>
                  <a:lnTo>
                    <a:pt x="3083" y="1427"/>
                  </a:lnTo>
                  <a:lnTo>
                    <a:pt x="3084" y="1427"/>
                  </a:lnTo>
                  <a:lnTo>
                    <a:pt x="3084" y="1427"/>
                  </a:lnTo>
                  <a:lnTo>
                    <a:pt x="3085" y="1427"/>
                  </a:lnTo>
                  <a:lnTo>
                    <a:pt x="3086" y="1427"/>
                  </a:lnTo>
                  <a:lnTo>
                    <a:pt x="3088" y="1427"/>
                  </a:lnTo>
                  <a:lnTo>
                    <a:pt x="3088" y="1427"/>
                  </a:lnTo>
                  <a:lnTo>
                    <a:pt x="3089" y="1427"/>
                  </a:lnTo>
                  <a:lnTo>
                    <a:pt x="3090" y="1427"/>
                  </a:lnTo>
                  <a:lnTo>
                    <a:pt x="3091" y="1427"/>
                  </a:lnTo>
                  <a:lnTo>
                    <a:pt x="3091" y="1427"/>
                  </a:lnTo>
                  <a:lnTo>
                    <a:pt x="3092" y="1427"/>
                  </a:lnTo>
                  <a:lnTo>
                    <a:pt x="3094" y="1427"/>
                  </a:lnTo>
                  <a:lnTo>
                    <a:pt x="3095" y="1427"/>
                  </a:lnTo>
                  <a:lnTo>
                    <a:pt x="3095" y="1427"/>
                  </a:lnTo>
                  <a:lnTo>
                    <a:pt x="3096" y="1427"/>
                  </a:lnTo>
                  <a:lnTo>
                    <a:pt x="3097" y="1427"/>
                  </a:lnTo>
                  <a:lnTo>
                    <a:pt x="3099" y="1427"/>
                  </a:lnTo>
                  <a:lnTo>
                    <a:pt x="3099" y="1427"/>
                  </a:lnTo>
                  <a:lnTo>
                    <a:pt x="3100" y="1427"/>
                  </a:lnTo>
                  <a:lnTo>
                    <a:pt x="3101" y="1427"/>
                  </a:lnTo>
                  <a:lnTo>
                    <a:pt x="3102" y="1427"/>
                  </a:lnTo>
                  <a:lnTo>
                    <a:pt x="3102" y="1427"/>
                  </a:lnTo>
                  <a:lnTo>
                    <a:pt x="3104" y="1427"/>
                  </a:lnTo>
                  <a:lnTo>
                    <a:pt x="3105" y="1427"/>
                  </a:lnTo>
                  <a:lnTo>
                    <a:pt x="3106" y="1427"/>
                  </a:lnTo>
                  <a:lnTo>
                    <a:pt x="3106" y="1427"/>
                  </a:lnTo>
                  <a:lnTo>
                    <a:pt x="3107" y="1427"/>
                  </a:lnTo>
                  <a:lnTo>
                    <a:pt x="3109" y="1427"/>
                  </a:lnTo>
                  <a:lnTo>
                    <a:pt x="3110" y="1427"/>
                  </a:lnTo>
                  <a:lnTo>
                    <a:pt x="3110" y="1427"/>
                  </a:lnTo>
                  <a:lnTo>
                    <a:pt x="3111" y="1427"/>
                  </a:lnTo>
                  <a:lnTo>
                    <a:pt x="3112" y="1427"/>
                  </a:lnTo>
                  <a:lnTo>
                    <a:pt x="3114" y="1427"/>
                  </a:lnTo>
                  <a:lnTo>
                    <a:pt x="3114" y="1427"/>
                  </a:lnTo>
                  <a:lnTo>
                    <a:pt x="3115" y="1427"/>
                  </a:lnTo>
                  <a:lnTo>
                    <a:pt x="3116" y="1427"/>
                  </a:lnTo>
                  <a:lnTo>
                    <a:pt x="3117" y="1427"/>
                  </a:lnTo>
                  <a:lnTo>
                    <a:pt x="3117" y="1427"/>
                  </a:lnTo>
                  <a:lnTo>
                    <a:pt x="3119" y="1427"/>
                  </a:lnTo>
                  <a:lnTo>
                    <a:pt x="3120" y="1427"/>
                  </a:lnTo>
                  <a:lnTo>
                    <a:pt x="3121" y="1427"/>
                  </a:lnTo>
                  <a:lnTo>
                    <a:pt x="3121" y="1427"/>
                  </a:lnTo>
                  <a:lnTo>
                    <a:pt x="3122" y="1427"/>
                  </a:lnTo>
                  <a:lnTo>
                    <a:pt x="3124" y="1427"/>
                  </a:lnTo>
                  <a:lnTo>
                    <a:pt x="3125" y="1427"/>
                  </a:lnTo>
                  <a:lnTo>
                    <a:pt x="3125" y="1427"/>
                  </a:lnTo>
                  <a:lnTo>
                    <a:pt x="3126" y="1427"/>
                  </a:lnTo>
                  <a:lnTo>
                    <a:pt x="3127" y="1427"/>
                  </a:lnTo>
                  <a:lnTo>
                    <a:pt x="3128" y="1427"/>
                  </a:lnTo>
                  <a:lnTo>
                    <a:pt x="3128" y="1427"/>
                  </a:lnTo>
                  <a:lnTo>
                    <a:pt x="3130" y="1427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3" y="1427"/>
                  </a:lnTo>
                  <a:lnTo>
                    <a:pt x="3133" y="1427"/>
                  </a:lnTo>
                  <a:lnTo>
                    <a:pt x="3135" y="1427"/>
                  </a:lnTo>
                  <a:lnTo>
                    <a:pt x="3136" y="1427"/>
                  </a:lnTo>
                  <a:lnTo>
                    <a:pt x="3137" y="1427"/>
                  </a:lnTo>
                  <a:lnTo>
                    <a:pt x="3137" y="1427"/>
                  </a:lnTo>
                  <a:lnTo>
                    <a:pt x="3138" y="1427"/>
                  </a:lnTo>
                  <a:lnTo>
                    <a:pt x="3140" y="1427"/>
                  </a:lnTo>
                  <a:lnTo>
                    <a:pt x="3141" y="1427"/>
                  </a:lnTo>
                  <a:lnTo>
                    <a:pt x="3141" y="1427"/>
                  </a:lnTo>
                  <a:lnTo>
                    <a:pt x="3142" y="1427"/>
                  </a:lnTo>
                  <a:lnTo>
                    <a:pt x="3143" y="1427"/>
                  </a:lnTo>
                  <a:lnTo>
                    <a:pt x="3145" y="1427"/>
                  </a:lnTo>
                  <a:lnTo>
                    <a:pt x="3145" y="1427"/>
                  </a:lnTo>
                  <a:lnTo>
                    <a:pt x="3146" y="1427"/>
                  </a:lnTo>
                  <a:lnTo>
                    <a:pt x="3147" y="1427"/>
                  </a:lnTo>
                  <a:lnTo>
                    <a:pt x="3148" y="1427"/>
                  </a:lnTo>
                  <a:lnTo>
                    <a:pt x="3148" y="1427"/>
                  </a:lnTo>
                  <a:lnTo>
                    <a:pt x="3150" y="1427"/>
                  </a:lnTo>
                  <a:lnTo>
                    <a:pt x="3151" y="1427"/>
                  </a:lnTo>
                  <a:lnTo>
                    <a:pt x="3152" y="1427"/>
                  </a:lnTo>
                  <a:lnTo>
                    <a:pt x="3152" y="1427"/>
                  </a:lnTo>
                  <a:lnTo>
                    <a:pt x="3153" y="1427"/>
                  </a:lnTo>
                  <a:lnTo>
                    <a:pt x="3155" y="1427"/>
                  </a:lnTo>
                  <a:lnTo>
                    <a:pt x="3156" y="1427"/>
                  </a:lnTo>
                  <a:lnTo>
                    <a:pt x="3156" y="1427"/>
                  </a:lnTo>
                  <a:lnTo>
                    <a:pt x="3157" y="1427"/>
                  </a:lnTo>
                  <a:lnTo>
                    <a:pt x="3158" y="1427"/>
                  </a:lnTo>
                  <a:lnTo>
                    <a:pt x="3160" y="1427"/>
                  </a:lnTo>
                  <a:lnTo>
                    <a:pt x="3160" y="1427"/>
                  </a:lnTo>
                  <a:lnTo>
                    <a:pt x="3161" y="1427"/>
                  </a:lnTo>
                  <a:lnTo>
                    <a:pt x="3162" y="1427"/>
                  </a:lnTo>
                  <a:lnTo>
                    <a:pt x="3163" y="1427"/>
                  </a:lnTo>
                  <a:lnTo>
                    <a:pt x="3163" y="1427"/>
                  </a:lnTo>
                  <a:lnTo>
                    <a:pt x="3164" y="1427"/>
                  </a:lnTo>
                  <a:lnTo>
                    <a:pt x="3166" y="1427"/>
                  </a:lnTo>
                  <a:lnTo>
                    <a:pt x="3167" y="1427"/>
                  </a:lnTo>
                  <a:lnTo>
                    <a:pt x="3167" y="1427"/>
                  </a:lnTo>
                  <a:lnTo>
                    <a:pt x="3168" y="1427"/>
                  </a:lnTo>
                  <a:lnTo>
                    <a:pt x="3169" y="1427"/>
                  </a:lnTo>
                  <a:lnTo>
                    <a:pt x="3171" y="1427"/>
                  </a:lnTo>
                  <a:lnTo>
                    <a:pt x="3171" y="1427"/>
                  </a:lnTo>
                  <a:lnTo>
                    <a:pt x="3172" y="1427"/>
                  </a:lnTo>
                  <a:lnTo>
                    <a:pt x="3173" y="1427"/>
                  </a:lnTo>
                  <a:lnTo>
                    <a:pt x="3174" y="1427"/>
                  </a:lnTo>
                  <a:lnTo>
                    <a:pt x="3174" y="1427"/>
                  </a:lnTo>
                  <a:lnTo>
                    <a:pt x="3176" y="1427"/>
                  </a:lnTo>
                  <a:lnTo>
                    <a:pt x="3177" y="1427"/>
                  </a:lnTo>
                  <a:lnTo>
                    <a:pt x="3178" y="1427"/>
                  </a:lnTo>
                  <a:lnTo>
                    <a:pt x="3178" y="1427"/>
                  </a:lnTo>
                  <a:lnTo>
                    <a:pt x="3179" y="1427"/>
                  </a:lnTo>
                  <a:lnTo>
                    <a:pt x="3181" y="1427"/>
                  </a:lnTo>
                  <a:lnTo>
                    <a:pt x="3182" y="1427"/>
                  </a:lnTo>
                  <a:lnTo>
                    <a:pt x="3182" y="1427"/>
                  </a:lnTo>
                  <a:lnTo>
                    <a:pt x="3183" y="1427"/>
                  </a:lnTo>
                  <a:lnTo>
                    <a:pt x="3184" y="1427"/>
                  </a:lnTo>
                  <a:lnTo>
                    <a:pt x="3186" y="1427"/>
                  </a:lnTo>
                  <a:lnTo>
                    <a:pt x="3186" y="1427"/>
                  </a:lnTo>
                  <a:lnTo>
                    <a:pt x="3187" y="1427"/>
                  </a:lnTo>
                  <a:lnTo>
                    <a:pt x="3188" y="1427"/>
                  </a:lnTo>
                  <a:lnTo>
                    <a:pt x="3189" y="1427"/>
                  </a:lnTo>
                  <a:lnTo>
                    <a:pt x="3191" y="1427"/>
                  </a:lnTo>
                  <a:lnTo>
                    <a:pt x="3191" y="1427"/>
                  </a:lnTo>
                  <a:lnTo>
                    <a:pt x="3192" y="1427"/>
                  </a:lnTo>
                  <a:lnTo>
                    <a:pt x="3193" y="1427"/>
                  </a:lnTo>
                  <a:lnTo>
                    <a:pt x="3194" y="1427"/>
                  </a:lnTo>
                  <a:lnTo>
                    <a:pt x="3194" y="1427"/>
                  </a:lnTo>
                  <a:lnTo>
                    <a:pt x="3196" y="1427"/>
                  </a:lnTo>
                  <a:lnTo>
                    <a:pt x="3197" y="1427"/>
                  </a:lnTo>
                  <a:lnTo>
                    <a:pt x="3198" y="1427"/>
                  </a:lnTo>
                  <a:lnTo>
                    <a:pt x="3198" y="1427"/>
                  </a:lnTo>
                  <a:lnTo>
                    <a:pt x="3199" y="1427"/>
                  </a:lnTo>
                  <a:lnTo>
                    <a:pt x="3200" y="1427"/>
                  </a:lnTo>
                  <a:lnTo>
                    <a:pt x="3202" y="1427"/>
                  </a:lnTo>
                  <a:lnTo>
                    <a:pt x="3202" y="1427"/>
                  </a:lnTo>
                  <a:lnTo>
                    <a:pt x="3203" y="1427"/>
                  </a:lnTo>
                  <a:lnTo>
                    <a:pt x="3204" y="1427"/>
                  </a:lnTo>
                  <a:lnTo>
                    <a:pt x="3205" y="1427"/>
                  </a:lnTo>
                  <a:lnTo>
                    <a:pt x="3205" y="1427"/>
                  </a:lnTo>
                  <a:lnTo>
                    <a:pt x="3207" y="1427"/>
                  </a:lnTo>
                  <a:lnTo>
                    <a:pt x="3208" y="1427"/>
                  </a:lnTo>
                  <a:lnTo>
                    <a:pt x="3209" y="1427"/>
                  </a:lnTo>
                  <a:lnTo>
                    <a:pt x="3209" y="1427"/>
                  </a:lnTo>
                  <a:lnTo>
                    <a:pt x="3210" y="1427"/>
                  </a:lnTo>
                  <a:lnTo>
                    <a:pt x="3212" y="1427"/>
                  </a:lnTo>
                  <a:lnTo>
                    <a:pt x="3213" y="1427"/>
                  </a:lnTo>
                  <a:lnTo>
                    <a:pt x="3213" y="1427"/>
                  </a:lnTo>
                  <a:lnTo>
                    <a:pt x="3214" y="1427"/>
                  </a:lnTo>
                  <a:lnTo>
                    <a:pt x="3215" y="1427"/>
                  </a:lnTo>
                  <a:lnTo>
                    <a:pt x="3217" y="1427"/>
                  </a:lnTo>
                  <a:lnTo>
                    <a:pt x="3217" y="1427"/>
                  </a:lnTo>
                  <a:lnTo>
                    <a:pt x="3218" y="1427"/>
                  </a:lnTo>
                  <a:lnTo>
                    <a:pt x="3219" y="1427"/>
                  </a:lnTo>
                  <a:lnTo>
                    <a:pt x="3220" y="1427"/>
                  </a:lnTo>
                  <a:lnTo>
                    <a:pt x="3220" y="1427"/>
                  </a:lnTo>
                  <a:lnTo>
                    <a:pt x="3222" y="1427"/>
                  </a:lnTo>
                  <a:lnTo>
                    <a:pt x="3223" y="1427"/>
                  </a:lnTo>
                  <a:lnTo>
                    <a:pt x="3224" y="1427"/>
                  </a:lnTo>
                  <a:lnTo>
                    <a:pt x="3224" y="1427"/>
                  </a:lnTo>
                  <a:lnTo>
                    <a:pt x="3225" y="1427"/>
                  </a:lnTo>
                  <a:lnTo>
                    <a:pt x="3227" y="1427"/>
                  </a:lnTo>
                  <a:lnTo>
                    <a:pt x="3228" y="1427"/>
                  </a:lnTo>
                  <a:lnTo>
                    <a:pt x="3228" y="1427"/>
                  </a:lnTo>
                  <a:lnTo>
                    <a:pt x="3229" y="1427"/>
                  </a:lnTo>
                  <a:lnTo>
                    <a:pt x="3230" y="1427"/>
                  </a:lnTo>
                  <a:lnTo>
                    <a:pt x="3232" y="1427"/>
                  </a:lnTo>
                  <a:lnTo>
                    <a:pt x="3232" y="1427"/>
                  </a:lnTo>
                  <a:lnTo>
                    <a:pt x="3233" y="1427"/>
                  </a:lnTo>
                  <a:lnTo>
                    <a:pt x="3234" y="1427"/>
                  </a:lnTo>
                  <a:lnTo>
                    <a:pt x="3235" y="1427"/>
                  </a:lnTo>
                  <a:lnTo>
                    <a:pt x="3235" y="1427"/>
                  </a:lnTo>
                  <a:lnTo>
                    <a:pt x="3236" y="1427"/>
                  </a:lnTo>
                  <a:lnTo>
                    <a:pt x="3238" y="1427"/>
                  </a:lnTo>
                  <a:lnTo>
                    <a:pt x="3239" y="1427"/>
                  </a:lnTo>
                  <a:lnTo>
                    <a:pt x="3239" y="1427"/>
                  </a:lnTo>
                  <a:lnTo>
                    <a:pt x="3240" y="1427"/>
                  </a:lnTo>
                  <a:lnTo>
                    <a:pt x="3241" y="1427"/>
                  </a:lnTo>
                  <a:lnTo>
                    <a:pt x="3243" y="1427"/>
                  </a:lnTo>
                  <a:lnTo>
                    <a:pt x="3244" y="1427"/>
                  </a:lnTo>
                  <a:lnTo>
                    <a:pt x="3244" y="1427"/>
                  </a:lnTo>
                  <a:lnTo>
                    <a:pt x="3245" y="1427"/>
                  </a:lnTo>
                  <a:lnTo>
                    <a:pt x="3246" y="1427"/>
                  </a:lnTo>
                  <a:lnTo>
                    <a:pt x="3248" y="1427"/>
                  </a:lnTo>
                  <a:lnTo>
                    <a:pt x="3248" y="1427"/>
                  </a:lnTo>
                  <a:lnTo>
                    <a:pt x="3249" y="1427"/>
                  </a:lnTo>
                  <a:lnTo>
                    <a:pt x="3250" y="1427"/>
                  </a:lnTo>
                  <a:lnTo>
                    <a:pt x="3251" y="1427"/>
                  </a:lnTo>
                  <a:lnTo>
                    <a:pt x="3251" y="1427"/>
                  </a:lnTo>
                  <a:lnTo>
                    <a:pt x="3253" y="1427"/>
                  </a:lnTo>
                  <a:lnTo>
                    <a:pt x="3254" y="1427"/>
                  </a:lnTo>
                  <a:lnTo>
                    <a:pt x="3255" y="1427"/>
                  </a:lnTo>
                  <a:lnTo>
                    <a:pt x="3255" y="1427"/>
                  </a:lnTo>
                  <a:lnTo>
                    <a:pt x="3256" y="1427"/>
                  </a:lnTo>
                  <a:lnTo>
                    <a:pt x="3258" y="1427"/>
                  </a:lnTo>
                  <a:lnTo>
                    <a:pt x="3259" y="1427"/>
                  </a:lnTo>
                  <a:lnTo>
                    <a:pt x="3259" y="1427"/>
                  </a:lnTo>
                  <a:lnTo>
                    <a:pt x="3260" y="1427"/>
                  </a:lnTo>
                  <a:lnTo>
                    <a:pt x="3261" y="1427"/>
                  </a:lnTo>
                  <a:lnTo>
                    <a:pt x="3263" y="1427"/>
                  </a:lnTo>
                  <a:lnTo>
                    <a:pt x="3263" y="1427"/>
                  </a:lnTo>
                  <a:lnTo>
                    <a:pt x="3264" y="1427"/>
                  </a:lnTo>
                  <a:lnTo>
                    <a:pt x="3265" y="1427"/>
                  </a:lnTo>
                  <a:lnTo>
                    <a:pt x="3266" y="1427"/>
                  </a:lnTo>
                  <a:lnTo>
                    <a:pt x="3266" y="1427"/>
                  </a:lnTo>
                  <a:lnTo>
                    <a:pt x="3268" y="1427"/>
                  </a:lnTo>
                  <a:lnTo>
                    <a:pt x="3269" y="1427"/>
                  </a:lnTo>
                  <a:lnTo>
                    <a:pt x="3270" y="1427"/>
                  </a:lnTo>
                  <a:lnTo>
                    <a:pt x="3270" y="1427"/>
                  </a:lnTo>
                  <a:lnTo>
                    <a:pt x="3271" y="1427"/>
                  </a:lnTo>
                  <a:lnTo>
                    <a:pt x="3272" y="1427"/>
                  </a:lnTo>
                  <a:lnTo>
                    <a:pt x="3274" y="1427"/>
                  </a:lnTo>
                  <a:lnTo>
                    <a:pt x="3274" y="1427"/>
                  </a:lnTo>
                  <a:lnTo>
                    <a:pt x="3275" y="1427"/>
                  </a:lnTo>
                  <a:lnTo>
                    <a:pt x="3276" y="1427"/>
                  </a:lnTo>
                  <a:lnTo>
                    <a:pt x="3277" y="1427"/>
                  </a:lnTo>
                  <a:lnTo>
                    <a:pt x="3277" y="1427"/>
                  </a:lnTo>
                  <a:lnTo>
                    <a:pt x="3279" y="1427"/>
                  </a:lnTo>
                  <a:lnTo>
                    <a:pt x="3280" y="1427"/>
                  </a:lnTo>
                  <a:lnTo>
                    <a:pt x="3281" y="1427"/>
                  </a:lnTo>
                  <a:lnTo>
                    <a:pt x="3281" y="1427"/>
                  </a:lnTo>
                  <a:lnTo>
                    <a:pt x="3282" y="1427"/>
                  </a:lnTo>
                  <a:lnTo>
                    <a:pt x="3284" y="1427"/>
                  </a:lnTo>
                  <a:lnTo>
                    <a:pt x="3285" y="1427"/>
                  </a:lnTo>
                  <a:lnTo>
                    <a:pt x="3285" y="1426"/>
                  </a:lnTo>
                  <a:lnTo>
                    <a:pt x="3286" y="1426"/>
                  </a:lnTo>
                  <a:lnTo>
                    <a:pt x="3287" y="1426"/>
                  </a:lnTo>
                  <a:lnTo>
                    <a:pt x="3289" y="1425"/>
                  </a:lnTo>
                  <a:lnTo>
                    <a:pt x="3289" y="1425"/>
                  </a:lnTo>
                  <a:lnTo>
                    <a:pt x="3290" y="1425"/>
                  </a:lnTo>
                  <a:lnTo>
                    <a:pt x="3291" y="1425"/>
                  </a:lnTo>
                  <a:lnTo>
                    <a:pt x="3292" y="1425"/>
                  </a:lnTo>
                  <a:lnTo>
                    <a:pt x="3292" y="1425"/>
                  </a:lnTo>
                  <a:lnTo>
                    <a:pt x="3294" y="1425"/>
                  </a:lnTo>
                  <a:lnTo>
                    <a:pt x="3295" y="1425"/>
                  </a:lnTo>
                  <a:lnTo>
                    <a:pt x="3296" y="1426"/>
                  </a:lnTo>
                  <a:lnTo>
                    <a:pt x="3296" y="1426"/>
                  </a:lnTo>
                  <a:lnTo>
                    <a:pt x="3297" y="1426"/>
                  </a:lnTo>
                  <a:lnTo>
                    <a:pt x="3299" y="1426"/>
                  </a:lnTo>
                  <a:lnTo>
                    <a:pt x="3300" y="1426"/>
                  </a:lnTo>
                  <a:lnTo>
                    <a:pt x="3301" y="1426"/>
                  </a:lnTo>
                  <a:lnTo>
                    <a:pt x="3301" y="1426"/>
                  </a:lnTo>
                  <a:lnTo>
                    <a:pt x="3302" y="1426"/>
                  </a:lnTo>
                  <a:lnTo>
                    <a:pt x="3304" y="1426"/>
                  </a:lnTo>
                  <a:lnTo>
                    <a:pt x="3305" y="1426"/>
                  </a:lnTo>
                  <a:lnTo>
                    <a:pt x="3305" y="1426"/>
                  </a:lnTo>
                  <a:lnTo>
                    <a:pt x="3306" y="1426"/>
                  </a:lnTo>
                  <a:lnTo>
                    <a:pt x="3307" y="1427"/>
                  </a:lnTo>
                  <a:lnTo>
                    <a:pt x="3308" y="1427"/>
                  </a:lnTo>
                  <a:lnTo>
                    <a:pt x="3308" y="1427"/>
                  </a:lnTo>
                  <a:lnTo>
                    <a:pt x="3310" y="1427"/>
                  </a:lnTo>
                  <a:lnTo>
                    <a:pt x="3311" y="1427"/>
                  </a:lnTo>
                  <a:lnTo>
                    <a:pt x="3312" y="1427"/>
                  </a:lnTo>
                  <a:lnTo>
                    <a:pt x="3312" y="1427"/>
                  </a:lnTo>
                  <a:lnTo>
                    <a:pt x="3313" y="1427"/>
                  </a:lnTo>
                  <a:lnTo>
                    <a:pt x="3315" y="1427"/>
                  </a:lnTo>
                  <a:lnTo>
                    <a:pt x="3316" y="1427"/>
                  </a:lnTo>
                  <a:lnTo>
                    <a:pt x="3316" y="1427"/>
                  </a:lnTo>
                  <a:lnTo>
                    <a:pt x="3317" y="1427"/>
                  </a:lnTo>
                  <a:lnTo>
                    <a:pt x="3318" y="1427"/>
                  </a:lnTo>
                  <a:lnTo>
                    <a:pt x="3320" y="1427"/>
                  </a:lnTo>
                  <a:lnTo>
                    <a:pt x="3320" y="1427"/>
                  </a:lnTo>
                  <a:lnTo>
                    <a:pt x="3321" y="1427"/>
                  </a:lnTo>
                  <a:lnTo>
                    <a:pt x="3322" y="1427"/>
                  </a:lnTo>
                  <a:lnTo>
                    <a:pt x="3323" y="1427"/>
                  </a:lnTo>
                  <a:lnTo>
                    <a:pt x="3323" y="1427"/>
                  </a:lnTo>
                  <a:lnTo>
                    <a:pt x="3325" y="1427"/>
                  </a:lnTo>
                  <a:lnTo>
                    <a:pt x="3326" y="1427"/>
                  </a:lnTo>
                  <a:lnTo>
                    <a:pt x="3327" y="1427"/>
                  </a:lnTo>
                  <a:lnTo>
                    <a:pt x="3327" y="1427"/>
                  </a:lnTo>
                  <a:lnTo>
                    <a:pt x="3328" y="1427"/>
                  </a:lnTo>
                  <a:lnTo>
                    <a:pt x="3330" y="1427"/>
                  </a:lnTo>
                  <a:lnTo>
                    <a:pt x="3331" y="1427"/>
                  </a:lnTo>
                  <a:lnTo>
                    <a:pt x="3331" y="1427"/>
                  </a:lnTo>
                  <a:lnTo>
                    <a:pt x="3332" y="1427"/>
                  </a:lnTo>
                  <a:lnTo>
                    <a:pt x="3333" y="1427"/>
                  </a:lnTo>
                  <a:lnTo>
                    <a:pt x="3335" y="1427"/>
                  </a:lnTo>
                  <a:lnTo>
                    <a:pt x="3335" y="1427"/>
                  </a:lnTo>
                  <a:lnTo>
                    <a:pt x="3336" y="1427"/>
                  </a:lnTo>
                  <a:lnTo>
                    <a:pt x="3337" y="1427"/>
                  </a:lnTo>
                  <a:lnTo>
                    <a:pt x="3338" y="1427"/>
                  </a:lnTo>
                  <a:lnTo>
                    <a:pt x="3338" y="1427"/>
                  </a:lnTo>
                  <a:lnTo>
                    <a:pt x="3340" y="1427"/>
                  </a:lnTo>
                  <a:lnTo>
                    <a:pt x="3341" y="1427"/>
                  </a:lnTo>
                  <a:lnTo>
                    <a:pt x="3342" y="1427"/>
                  </a:lnTo>
                  <a:lnTo>
                    <a:pt x="3342" y="1427"/>
                  </a:lnTo>
                  <a:lnTo>
                    <a:pt x="3343" y="1426"/>
                  </a:lnTo>
                  <a:lnTo>
                    <a:pt x="3344" y="1426"/>
                  </a:lnTo>
                  <a:lnTo>
                    <a:pt x="3346" y="1426"/>
                  </a:lnTo>
                  <a:lnTo>
                    <a:pt x="3346" y="1426"/>
                  </a:lnTo>
                  <a:lnTo>
                    <a:pt x="3347" y="1426"/>
                  </a:lnTo>
                  <a:lnTo>
                    <a:pt x="3348" y="1426"/>
                  </a:lnTo>
                  <a:lnTo>
                    <a:pt x="3349" y="1426"/>
                  </a:lnTo>
                  <a:lnTo>
                    <a:pt x="3349" y="1426"/>
                  </a:lnTo>
                  <a:lnTo>
                    <a:pt x="3351" y="1426"/>
                  </a:lnTo>
                  <a:lnTo>
                    <a:pt x="3352" y="1426"/>
                  </a:lnTo>
                  <a:lnTo>
                    <a:pt x="3353" y="1426"/>
                  </a:lnTo>
                  <a:lnTo>
                    <a:pt x="3353" y="1426"/>
                  </a:lnTo>
                  <a:lnTo>
                    <a:pt x="3354" y="1426"/>
                  </a:lnTo>
                  <a:lnTo>
                    <a:pt x="3356" y="1426"/>
                  </a:lnTo>
                  <a:lnTo>
                    <a:pt x="3357" y="1426"/>
                  </a:lnTo>
                  <a:lnTo>
                    <a:pt x="3358" y="1427"/>
                  </a:lnTo>
                  <a:lnTo>
                    <a:pt x="3358" y="1427"/>
                  </a:lnTo>
                  <a:lnTo>
                    <a:pt x="3359" y="1427"/>
                  </a:lnTo>
                  <a:lnTo>
                    <a:pt x="3361" y="1427"/>
                  </a:lnTo>
                  <a:lnTo>
                    <a:pt x="3362" y="1427"/>
                  </a:lnTo>
                  <a:lnTo>
                    <a:pt x="3362" y="1427"/>
                  </a:lnTo>
                  <a:lnTo>
                    <a:pt x="3363" y="1427"/>
                  </a:lnTo>
                  <a:lnTo>
                    <a:pt x="3364" y="1427"/>
                  </a:lnTo>
                  <a:lnTo>
                    <a:pt x="3366" y="1427"/>
                  </a:lnTo>
                  <a:lnTo>
                    <a:pt x="3366" y="1427"/>
                  </a:lnTo>
                  <a:lnTo>
                    <a:pt x="3367" y="1427"/>
                  </a:lnTo>
                  <a:lnTo>
                    <a:pt x="3368" y="1427"/>
                  </a:lnTo>
                  <a:lnTo>
                    <a:pt x="3369" y="1427"/>
                  </a:lnTo>
                  <a:lnTo>
                    <a:pt x="3369" y="1427"/>
                  </a:lnTo>
                  <a:lnTo>
                    <a:pt x="3371" y="1427"/>
                  </a:lnTo>
                  <a:lnTo>
                    <a:pt x="3372" y="1427"/>
                  </a:lnTo>
                  <a:lnTo>
                    <a:pt x="3373" y="1427"/>
                  </a:lnTo>
                  <a:lnTo>
                    <a:pt x="3373" y="1427"/>
                  </a:lnTo>
                  <a:lnTo>
                    <a:pt x="3374" y="1427"/>
                  </a:lnTo>
                  <a:lnTo>
                    <a:pt x="3376" y="1427"/>
                  </a:lnTo>
                  <a:lnTo>
                    <a:pt x="3377" y="1427"/>
                  </a:lnTo>
                  <a:lnTo>
                    <a:pt x="3377" y="1427"/>
                  </a:lnTo>
                  <a:lnTo>
                    <a:pt x="3378" y="1427"/>
                  </a:lnTo>
                  <a:lnTo>
                    <a:pt x="3379" y="1427"/>
                  </a:lnTo>
                  <a:lnTo>
                    <a:pt x="3380" y="1427"/>
                  </a:lnTo>
                  <a:lnTo>
                    <a:pt x="3380" y="1427"/>
                  </a:lnTo>
                  <a:lnTo>
                    <a:pt x="3382" y="1427"/>
                  </a:lnTo>
                  <a:lnTo>
                    <a:pt x="3383" y="1427"/>
                  </a:lnTo>
                  <a:lnTo>
                    <a:pt x="3384" y="1427"/>
                  </a:lnTo>
                  <a:lnTo>
                    <a:pt x="3384" y="1427"/>
                  </a:lnTo>
                  <a:lnTo>
                    <a:pt x="3385" y="1427"/>
                  </a:lnTo>
                  <a:lnTo>
                    <a:pt x="3387" y="1427"/>
                  </a:lnTo>
                  <a:lnTo>
                    <a:pt x="3388" y="1427"/>
                  </a:lnTo>
                  <a:lnTo>
                    <a:pt x="3388" y="1427"/>
                  </a:lnTo>
                  <a:lnTo>
                    <a:pt x="3389" y="1427"/>
                  </a:lnTo>
                  <a:lnTo>
                    <a:pt x="3390" y="1427"/>
                  </a:lnTo>
                  <a:lnTo>
                    <a:pt x="3392" y="1427"/>
                  </a:lnTo>
                  <a:lnTo>
                    <a:pt x="3392" y="1427"/>
                  </a:lnTo>
                  <a:lnTo>
                    <a:pt x="3393" y="1427"/>
                  </a:lnTo>
                  <a:lnTo>
                    <a:pt x="3394" y="1427"/>
                  </a:lnTo>
                  <a:lnTo>
                    <a:pt x="3395" y="1427"/>
                  </a:lnTo>
                  <a:lnTo>
                    <a:pt x="3395" y="1427"/>
                  </a:lnTo>
                  <a:lnTo>
                    <a:pt x="3397" y="1427"/>
                  </a:lnTo>
                  <a:lnTo>
                    <a:pt x="3398" y="1427"/>
                  </a:lnTo>
                  <a:lnTo>
                    <a:pt x="3399" y="1427"/>
                  </a:lnTo>
                  <a:lnTo>
                    <a:pt x="3399" y="1427"/>
                  </a:lnTo>
                  <a:lnTo>
                    <a:pt x="3400" y="1427"/>
                  </a:lnTo>
                  <a:lnTo>
                    <a:pt x="3402" y="1427"/>
                  </a:lnTo>
                  <a:lnTo>
                    <a:pt x="3403" y="1427"/>
                  </a:lnTo>
                  <a:lnTo>
                    <a:pt x="3403" y="1427"/>
                  </a:lnTo>
                  <a:lnTo>
                    <a:pt x="3404" y="1427"/>
                  </a:lnTo>
                  <a:lnTo>
                    <a:pt x="3405" y="1427"/>
                  </a:lnTo>
                  <a:lnTo>
                    <a:pt x="3407" y="1427"/>
                  </a:lnTo>
                  <a:lnTo>
                    <a:pt x="3407" y="1427"/>
                  </a:lnTo>
                  <a:lnTo>
                    <a:pt x="3408" y="1427"/>
                  </a:lnTo>
                  <a:lnTo>
                    <a:pt x="3409" y="1427"/>
                  </a:lnTo>
                  <a:lnTo>
                    <a:pt x="3410" y="1427"/>
                  </a:lnTo>
                  <a:lnTo>
                    <a:pt x="3411" y="1427"/>
                  </a:lnTo>
                  <a:lnTo>
                    <a:pt x="3411" y="1427"/>
                  </a:lnTo>
                  <a:lnTo>
                    <a:pt x="3413" y="1427"/>
                  </a:lnTo>
                  <a:lnTo>
                    <a:pt x="3414" y="1427"/>
                  </a:lnTo>
                  <a:lnTo>
                    <a:pt x="3415" y="1427"/>
                  </a:lnTo>
                  <a:lnTo>
                    <a:pt x="3415" y="1427"/>
                  </a:lnTo>
                  <a:lnTo>
                    <a:pt x="3416" y="1427"/>
                  </a:lnTo>
                  <a:lnTo>
                    <a:pt x="3418" y="1427"/>
                  </a:lnTo>
                  <a:lnTo>
                    <a:pt x="3419" y="1427"/>
                  </a:lnTo>
                  <a:lnTo>
                    <a:pt x="3419" y="1427"/>
                  </a:lnTo>
                  <a:lnTo>
                    <a:pt x="3420" y="1427"/>
                  </a:lnTo>
                  <a:lnTo>
                    <a:pt x="3421" y="1427"/>
                  </a:lnTo>
                  <a:lnTo>
                    <a:pt x="3423" y="1427"/>
                  </a:lnTo>
                  <a:lnTo>
                    <a:pt x="3423" y="1427"/>
                  </a:lnTo>
                  <a:lnTo>
                    <a:pt x="3424" y="1427"/>
                  </a:lnTo>
                  <a:lnTo>
                    <a:pt x="3425" y="1427"/>
                  </a:lnTo>
                  <a:lnTo>
                    <a:pt x="3426" y="1427"/>
                  </a:lnTo>
                  <a:lnTo>
                    <a:pt x="3426" y="1427"/>
                  </a:lnTo>
                  <a:lnTo>
                    <a:pt x="3428" y="1427"/>
                  </a:lnTo>
                  <a:lnTo>
                    <a:pt x="3429" y="1427"/>
                  </a:lnTo>
                  <a:lnTo>
                    <a:pt x="3430" y="1427"/>
                  </a:lnTo>
                  <a:lnTo>
                    <a:pt x="3430" y="1427"/>
                  </a:lnTo>
                  <a:lnTo>
                    <a:pt x="3431" y="1427"/>
                  </a:lnTo>
                  <a:lnTo>
                    <a:pt x="3433" y="1427"/>
                  </a:lnTo>
                  <a:lnTo>
                    <a:pt x="3434" y="1427"/>
                  </a:lnTo>
                  <a:lnTo>
                    <a:pt x="3434" y="1427"/>
                  </a:lnTo>
                  <a:lnTo>
                    <a:pt x="3435" y="1427"/>
                  </a:lnTo>
                  <a:lnTo>
                    <a:pt x="3436" y="1427"/>
                  </a:lnTo>
                  <a:lnTo>
                    <a:pt x="3438" y="1427"/>
                  </a:lnTo>
                  <a:lnTo>
                    <a:pt x="3438" y="1427"/>
                  </a:lnTo>
                  <a:lnTo>
                    <a:pt x="3439" y="1427"/>
                  </a:lnTo>
                  <a:lnTo>
                    <a:pt x="3440" y="1427"/>
                  </a:lnTo>
                  <a:lnTo>
                    <a:pt x="3441" y="1427"/>
                  </a:lnTo>
                  <a:lnTo>
                    <a:pt x="3441" y="1427"/>
                  </a:lnTo>
                  <a:lnTo>
                    <a:pt x="3443" y="1427"/>
                  </a:lnTo>
                  <a:lnTo>
                    <a:pt x="3444" y="1427"/>
                  </a:lnTo>
                  <a:lnTo>
                    <a:pt x="3445" y="1427"/>
                  </a:lnTo>
                  <a:lnTo>
                    <a:pt x="3445" y="1427"/>
                  </a:lnTo>
                  <a:lnTo>
                    <a:pt x="3446" y="1427"/>
                  </a:lnTo>
                  <a:lnTo>
                    <a:pt x="3447" y="1427"/>
                  </a:lnTo>
                  <a:lnTo>
                    <a:pt x="3449" y="1427"/>
                  </a:lnTo>
                  <a:lnTo>
                    <a:pt x="3449" y="1427"/>
                  </a:lnTo>
                  <a:lnTo>
                    <a:pt x="3450" y="1427"/>
                  </a:lnTo>
                  <a:lnTo>
                    <a:pt x="3451" y="1427"/>
                  </a:lnTo>
                  <a:lnTo>
                    <a:pt x="3452" y="1427"/>
                  </a:lnTo>
                  <a:lnTo>
                    <a:pt x="3452" y="1427"/>
                  </a:lnTo>
                  <a:lnTo>
                    <a:pt x="3454" y="1427"/>
                  </a:lnTo>
                  <a:lnTo>
                    <a:pt x="3455" y="1427"/>
                  </a:lnTo>
                  <a:lnTo>
                    <a:pt x="3456" y="1427"/>
                  </a:lnTo>
                  <a:lnTo>
                    <a:pt x="3456" y="1427"/>
                  </a:lnTo>
                  <a:lnTo>
                    <a:pt x="3457" y="1427"/>
                  </a:lnTo>
                  <a:lnTo>
                    <a:pt x="3459" y="1427"/>
                  </a:lnTo>
                  <a:lnTo>
                    <a:pt x="3460" y="1427"/>
                  </a:lnTo>
                  <a:lnTo>
                    <a:pt x="3460" y="1427"/>
                  </a:lnTo>
                  <a:lnTo>
                    <a:pt x="3461" y="1427"/>
                  </a:lnTo>
                  <a:lnTo>
                    <a:pt x="3462" y="1427"/>
                  </a:lnTo>
                  <a:lnTo>
                    <a:pt x="3464" y="1427"/>
                  </a:lnTo>
                  <a:lnTo>
                    <a:pt x="3464" y="1427"/>
                  </a:lnTo>
                  <a:lnTo>
                    <a:pt x="3465" y="1427"/>
                  </a:lnTo>
                  <a:lnTo>
                    <a:pt x="3466" y="1427"/>
                  </a:lnTo>
                  <a:lnTo>
                    <a:pt x="3467" y="1427"/>
                  </a:lnTo>
                  <a:lnTo>
                    <a:pt x="3469" y="1427"/>
                  </a:lnTo>
                  <a:lnTo>
                    <a:pt x="3469" y="1427"/>
                  </a:lnTo>
                  <a:lnTo>
                    <a:pt x="3470" y="1427"/>
                  </a:lnTo>
                  <a:lnTo>
                    <a:pt x="3471" y="1427"/>
                  </a:lnTo>
                  <a:lnTo>
                    <a:pt x="3472" y="1427"/>
                  </a:lnTo>
                  <a:lnTo>
                    <a:pt x="3472" y="1427"/>
                  </a:lnTo>
                  <a:lnTo>
                    <a:pt x="3474" y="1427"/>
                  </a:lnTo>
                  <a:lnTo>
                    <a:pt x="3475" y="1427"/>
                  </a:lnTo>
                  <a:lnTo>
                    <a:pt x="3476" y="1427"/>
                  </a:lnTo>
                  <a:lnTo>
                    <a:pt x="3476" y="1427"/>
                  </a:lnTo>
                  <a:lnTo>
                    <a:pt x="3477" y="1427"/>
                  </a:lnTo>
                  <a:lnTo>
                    <a:pt x="3479" y="1427"/>
                  </a:lnTo>
                  <a:lnTo>
                    <a:pt x="3480" y="1427"/>
                  </a:lnTo>
                  <a:lnTo>
                    <a:pt x="3480" y="1427"/>
                  </a:lnTo>
                  <a:lnTo>
                    <a:pt x="3481" y="1427"/>
                  </a:lnTo>
                  <a:lnTo>
                    <a:pt x="3482" y="1427"/>
                  </a:lnTo>
                  <a:lnTo>
                    <a:pt x="3483" y="1427"/>
                  </a:lnTo>
                  <a:lnTo>
                    <a:pt x="3483" y="1427"/>
                  </a:lnTo>
                  <a:lnTo>
                    <a:pt x="3485" y="1427"/>
                  </a:lnTo>
                  <a:lnTo>
                    <a:pt x="3486" y="1427"/>
                  </a:lnTo>
                  <a:lnTo>
                    <a:pt x="3487" y="1427"/>
                  </a:lnTo>
                  <a:lnTo>
                    <a:pt x="3487" y="1427"/>
                  </a:lnTo>
                  <a:lnTo>
                    <a:pt x="3488" y="1427"/>
                  </a:lnTo>
                  <a:lnTo>
                    <a:pt x="3490" y="1427"/>
                  </a:lnTo>
                  <a:lnTo>
                    <a:pt x="3491" y="1427"/>
                  </a:lnTo>
                  <a:lnTo>
                    <a:pt x="3491" y="1427"/>
                  </a:lnTo>
                  <a:lnTo>
                    <a:pt x="3492" y="1427"/>
                  </a:lnTo>
                  <a:lnTo>
                    <a:pt x="3493" y="1427"/>
                  </a:lnTo>
                  <a:lnTo>
                    <a:pt x="3495" y="1427"/>
                  </a:lnTo>
                  <a:lnTo>
                    <a:pt x="3495" y="1427"/>
                  </a:lnTo>
                  <a:lnTo>
                    <a:pt x="3496" y="1427"/>
                  </a:lnTo>
                  <a:lnTo>
                    <a:pt x="3497" y="1427"/>
                  </a:lnTo>
                  <a:lnTo>
                    <a:pt x="3498" y="1427"/>
                  </a:lnTo>
                  <a:lnTo>
                    <a:pt x="3498" y="1427"/>
                  </a:lnTo>
                  <a:lnTo>
                    <a:pt x="3500" y="1427"/>
                  </a:lnTo>
                  <a:lnTo>
                    <a:pt x="3501" y="1427"/>
                  </a:lnTo>
                  <a:lnTo>
                    <a:pt x="3502" y="1427"/>
                  </a:lnTo>
                  <a:lnTo>
                    <a:pt x="3502" y="1427"/>
                  </a:lnTo>
                  <a:lnTo>
                    <a:pt x="3503" y="1427"/>
                  </a:lnTo>
                  <a:lnTo>
                    <a:pt x="3505" y="1427"/>
                  </a:lnTo>
                  <a:lnTo>
                    <a:pt x="3506" y="1427"/>
                  </a:lnTo>
                  <a:lnTo>
                    <a:pt x="3506" y="1427"/>
                  </a:lnTo>
                  <a:lnTo>
                    <a:pt x="3507" y="1427"/>
                  </a:lnTo>
                  <a:lnTo>
                    <a:pt x="3508" y="1427"/>
                  </a:lnTo>
                  <a:lnTo>
                    <a:pt x="3510" y="1427"/>
                  </a:lnTo>
                  <a:lnTo>
                    <a:pt x="3510" y="1427"/>
                  </a:lnTo>
                  <a:lnTo>
                    <a:pt x="3511" y="1427"/>
                  </a:lnTo>
                  <a:lnTo>
                    <a:pt x="3512" y="1427"/>
                  </a:lnTo>
                  <a:lnTo>
                    <a:pt x="3513" y="1427"/>
                  </a:lnTo>
                  <a:lnTo>
                    <a:pt x="3513" y="1427"/>
                  </a:lnTo>
                  <a:lnTo>
                    <a:pt x="3515" y="1427"/>
                  </a:lnTo>
                  <a:lnTo>
                    <a:pt x="3516" y="1427"/>
                  </a:lnTo>
                  <a:lnTo>
                    <a:pt x="3517" y="1427"/>
                  </a:lnTo>
                  <a:lnTo>
                    <a:pt x="3517" y="1427"/>
                  </a:lnTo>
                  <a:lnTo>
                    <a:pt x="3518" y="1427"/>
                  </a:lnTo>
                  <a:lnTo>
                    <a:pt x="3519" y="1427"/>
                  </a:lnTo>
                  <a:lnTo>
                    <a:pt x="3521" y="1427"/>
                  </a:lnTo>
                  <a:lnTo>
                    <a:pt x="3521" y="1427"/>
                  </a:lnTo>
                  <a:lnTo>
                    <a:pt x="3522" y="1427"/>
                  </a:lnTo>
                  <a:lnTo>
                    <a:pt x="3523" y="1427"/>
                  </a:lnTo>
                  <a:lnTo>
                    <a:pt x="3524" y="1427"/>
                  </a:lnTo>
                  <a:lnTo>
                    <a:pt x="3526" y="1427"/>
                  </a:lnTo>
                  <a:lnTo>
                    <a:pt x="3526" y="1427"/>
                  </a:lnTo>
                  <a:lnTo>
                    <a:pt x="3527" y="1427"/>
                  </a:lnTo>
                  <a:lnTo>
                    <a:pt x="3528" y="1427"/>
                  </a:lnTo>
                  <a:lnTo>
                    <a:pt x="3529" y="1427"/>
                  </a:lnTo>
                  <a:lnTo>
                    <a:pt x="3529" y="1427"/>
                  </a:lnTo>
                  <a:lnTo>
                    <a:pt x="3531" y="1427"/>
                  </a:lnTo>
                  <a:lnTo>
                    <a:pt x="3532" y="1427"/>
                  </a:lnTo>
                  <a:lnTo>
                    <a:pt x="3533" y="1427"/>
                  </a:lnTo>
                  <a:lnTo>
                    <a:pt x="3533" y="1427"/>
                  </a:lnTo>
                  <a:lnTo>
                    <a:pt x="3534" y="1427"/>
                  </a:lnTo>
                  <a:lnTo>
                    <a:pt x="3536" y="1427"/>
                  </a:lnTo>
                  <a:lnTo>
                    <a:pt x="3537" y="1427"/>
                  </a:lnTo>
                  <a:lnTo>
                    <a:pt x="3537" y="1427"/>
                  </a:lnTo>
                  <a:lnTo>
                    <a:pt x="3538" y="1427"/>
                  </a:lnTo>
                  <a:lnTo>
                    <a:pt x="3539" y="1427"/>
                  </a:lnTo>
                  <a:lnTo>
                    <a:pt x="3541" y="1427"/>
                  </a:lnTo>
                  <a:lnTo>
                    <a:pt x="3541" y="1427"/>
                  </a:lnTo>
                  <a:lnTo>
                    <a:pt x="3542" y="1427"/>
                  </a:lnTo>
                  <a:lnTo>
                    <a:pt x="3543" y="1427"/>
                  </a:lnTo>
                  <a:lnTo>
                    <a:pt x="3544" y="1427"/>
                  </a:lnTo>
                  <a:lnTo>
                    <a:pt x="3544" y="1427"/>
                  </a:lnTo>
                  <a:lnTo>
                    <a:pt x="3546" y="1427"/>
                  </a:lnTo>
                  <a:lnTo>
                    <a:pt x="3547" y="1427"/>
                  </a:lnTo>
                  <a:lnTo>
                    <a:pt x="3548" y="1427"/>
                  </a:lnTo>
                  <a:lnTo>
                    <a:pt x="3548" y="1427"/>
                  </a:lnTo>
                  <a:lnTo>
                    <a:pt x="3549" y="1427"/>
                  </a:lnTo>
                  <a:lnTo>
                    <a:pt x="3551" y="1427"/>
                  </a:lnTo>
                  <a:lnTo>
                    <a:pt x="3552" y="1427"/>
                  </a:lnTo>
                  <a:lnTo>
                    <a:pt x="3552" y="1427"/>
                  </a:lnTo>
                  <a:lnTo>
                    <a:pt x="3553" y="1427"/>
                  </a:lnTo>
                  <a:lnTo>
                    <a:pt x="3554" y="1427"/>
                  </a:lnTo>
                  <a:lnTo>
                    <a:pt x="3555" y="1427"/>
                  </a:lnTo>
                  <a:lnTo>
                    <a:pt x="3555" y="1427"/>
                  </a:lnTo>
                  <a:lnTo>
                    <a:pt x="3557" y="1427"/>
                  </a:lnTo>
                  <a:lnTo>
                    <a:pt x="3558" y="1427"/>
                  </a:lnTo>
                  <a:lnTo>
                    <a:pt x="3559" y="1427"/>
                  </a:lnTo>
                  <a:lnTo>
                    <a:pt x="3559" y="1427"/>
                  </a:lnTo>
                  <a:lnTo>
                    <a:pt x="3560" y="1427"/>
                  </a:lnTo>
                  <a:lnTo>
                    <a:pt x="3562" y="1427"/>
                  </a:lnTo>
                  <a:lnTo>
                    <a:pt x="3563" y="1427"/>
                  </a:lnTo>
                  <a:lnTo>
                    <a:pt x="3563" y="1427"/>
                  </a:lnTo>
                  <a:lnTo>
                    <a:pt x="3564" y="1427"/>
                  </a:lnTo>
                  <a:lnTo>
                    <a:pt x="3565" y="1427"/>
                  </a:lnTo>
                  <a:lnTo>
                    <a:pt x="3567" y="1427"/>
                  </a:lnTo>
                  <a:lnTo>
                    <a:pt x="3567" y="1427"/>
                  </a:lnTo>
                  <a:lnTo>
                    <a:pt x="3568" y="1427"/>
                  </a:lnTo>
                  <a:lnTo>
                    <a:pt x="3569" y="1427"/>
                  </a:lnTo>
                  <a:lnTo>
                    <a:pt x="3570" y="1427"/>
                  </a:lnTo>
                  <a:lnTo>
                    <a:pt x="3570" y="1427"/>
                  </a:lnTo>
                  <a:lnTo>
                    <a:pt x="3572" y="1427"/>
                  </a:lnTo>
                  <a:lnTo>
                    <a:pt x="3573" y="1427"/>
                  </a:lnTo>
                  <a:lnTo>
                    <a:pt x="3574" y="1427"/>
                  </a:lnTo>
                  <a:lnTo>
                    <a:pt x="3574" y="1427"/>
                  </a:lnTo>
                  <a:lnTo>
                    <a:pt x="3575" y="1427"/>
                  </a:lnTo>
                  <a:lnTo>
                    <a:pt x="3577" y="1427"/>
                  </a:lnTo>
                  <a:lnTo>
                    <a:pt x="3578" y="1427"/>
                  </a:lnTo>
                  <a:lnTo>
                    <a:pt x="3578" y="1427"/>
                  </a:lnTo>
                  <a:lnTo>
                    <a:pt x="3579" y="1427"/>
                  </a:lnTo>
                  <a:lnTo>
                    <a:pt x="3580" y="1427"/>
                  </a:lnTo>
                  <a:lnTo>
                    <a:pt x="3582" y="1427"/>
                  </a:lnTo>
                  <a:lnTo>
                    <a:pt x="3583" y="1427"/>
                  </a:lnTo>
                  <a:lnTo>
                    <a:pt x="3583" y="1427"/>
                  </a:lnTo>
                  <a:lnTo>
                    <a:pt x="3584" y="1427"/>
                  </a:lnTo>
                  <a:lnTo>
                    <a:pt x="3585" y="1427"/>
                  </a:lnTo>
                  <a:lnTo>
                    <a:pt x="3587" y="1427"/>
                  </a:lnTo>
                  <a:lnTo>
                    <a:pt x="3587" y="1427"/>
                  </a:lnTo>
                  <a:lnTo>
                    <a:pt x="3588" y="1427"/>
                  </a:lnTo>
                  <a:lnTo>
                    <a:pt x="3589" y="1427"/>
                  </a:lnTo>
                  <a:lnTo>
                    <a:pt x="3590" y="1427"/>
                  </a:lnTo>
                  <a:lnTo>
                    <a:pt x="3590" y="1427"/>
                  </a:lnTo>
                  <a:lnTo>
                    <a:pt x="3591" y="1427"/>
                  </a:lnTo>
                  <a:lnTo>
                    <a:pt x="3593" y="1427"/>
                  </a:lnTo>
                  <a:lnTo>
                    <a:pt x="3594" y="1427"/>
                  </a:lnTo>
                  <a:lnTo>
                    <a:pt x="3594" y="1427"/>
                  </a:lnTo>
                  <a:lnTo>
                    <a:pt x="3595" y="1427"/>
                  </a:lnTo>
                  <a:lnTo>
                    <a:pt x="3596" y="1427"/>
                  </a:lnTo>
                  <a:lnTo>
                    <a:pt x="3598" y="1427"/>
                  </a:lnTo>
                  <a:lnTo>
                    <a:pt x="3598" y="1427"/>
                  </a:lnTo>
                  <a:lnTo>
                    <a:pt x="3599" y="1427"/>
                  </a:lnTo>
                  <a:lnTo>
                    <a:pt x="3600" y="1427"/>
                  </a:lnTo>
                  <a:lnTo>
                    <a:pt x="3601" y="1427"/>
                  </a:lnTo>
                  <a:lnTo>
                    <a:pt x="3601" y="1427"/>
                  </a:lnTo>
                  <a:lnTo>
                    <a:pt x="3603" y="1427"/>
                  </a:lnTo>
                  <a:lnTo>
                    <a:pt x="3604" y="1427"/>
                  </a:lnTo>
                  <a:lnTo>
                    <a:pt x="3605" y="1427"/>
                  </a:lnTo>
                  <a:lnTo>
                    <a:pt x="3605" y="1427"/>
                  </a:lnTo>
                  <a:lnTo>
                    <a:pt x="3606" y="1427"/>
                  </a:lnTo>
                  <a:lnTo>
                    <a:pt x="3608" y="1427"/>
                  </a:lnTo>
                  <a:lnTo>
                    <a:pt x="3609" y="1427"/>
                  </a:lnTo>
                  <a:lnTo>
                    <a:pt x="3609" y="1427"/>
                  </a:lnTo>
                  <a:lnTo>
                    <a:pt x="3610" y="1427"/>
                  </a:lnTo>
                  <a:lnTo>
                    <a:pt x="3611" y="1427"/>
                  </a:lnTo>
                  <a:lnTo>
                    <a:pt x="3613" y="1427"/>
                  </a:lnTo>
                  <a:lnTo>
                    <a:pt x="3613" y="1427"/>
                  </a:lnTo>
                  <a:lnTo>
                    <a:pt x="3614" y="1427"/>
                  </a:lnTo>
                  <a:lnTo>
                    <a:pt x="3615" y="1427"/>
                  </a:lnTo>
                  <a:lnTo>
                    <a:pt x="3616" y="1427"/>
                  </a:lnTo>
                  <a:lnTo>
                    <a:pt x="3616" y="1427"/>
                  </a:lnTo>
                  <a:lnTo>
                    <a:pt x="3618" y="1427"/>
                  </a:lnTo>
                  <a:lnTo>
                    <a:pt x="3619" y="1427"/>
                  </a:lnTo>
                  <a:lnTo>
                    <a:pt x="3620" y="1427"/>
                  </a:lnTo>
                  <a:lnTo>
                    <a:pt x="3620" y="1427"/>
                  </a:lnTo>
                  <a:lnTo>
                    <a:pt x="3621" y="1427"/>
                  </a:lnTo>
                  <a:lnTo>
                    <a:pt x="3623" y="1427"/>
                  </a:lnTo>
                  <a:lnTo>
                    <a:pt x="3624" y="1427"/>
                  </a:lnTo>
                  <a:lnTo>
                    <a:pt x="3624" y="1427"/>
                  </a:lnTo>
                  <a:lnTo>
                    <a:pt x="3625" y="1427"/>
                  </a:lnTo>
                  <a:lnTo>
                    <a:pt x="3626" y="1427"/>
                  </a:lnTo>
                  <a:lnTo>
                    <a:pt x="3627" y="1427"/>
                  </a:lnTo>
                  <a:lnTo>
                    <a:pt x="3627" y="1427"/>
                  </a:lnTo>
                  <a:lnTo>
                    <a:pt x="3629" y="1427"/>
                  </a:lnTo>
                  <a:lnTo>
                    <a:pt x="3630" y="1427"/>
                  </a:lnTo>
                  <a:lnTo>
                    <a:pt x="3631" y="1427"/>
                  </a:lnTo>
                  <a:lnTo>
                    <a:pt x="3631" y="1427"/>
                  </a:lnTo>
                  <a:lnTo>
                    <a:pt x="3632" y="1427"/>
                  </a:lnTo>
                  <a:lnTo>
                    <a:pt x="3634" y="1427"/>
                  </a:lnTo>
                  <a:lnTo>
                    <a:pt x="3635" y="1427"/>
                  </a:lnTo>
                  <a:lnTo>
                    <a:pt x="3636" y="1427"/>
                  </a:lnTo>
                  <a:lnTo>
                    <a:pt x="3636" y="1427"/>
                  </a:lnTo>
                  <a:lnTo>
                    <a:pt x="3637" y="1427"/>
                  </a:lnTo>
                  <a:lnTo>
                    <a:pt x="3639" y="1427"/>
                  </a:lnTo>
                  <a:lnTo>
                    <a:pt x="3640" y="1427"/>
                  </a:lnTo>
                  <a:lnTo>
                    <a:pt x="3640" y="1427"/>
                  </a:lnTo>
                  <a:lnTo>
                    <a:pt x="3641" y="1427"/>
                  </a:lnTo>
                  <a:lnTo>
                    <a:pt x="3642" y="1427"/>
                  </a:lnTo>
                  <a:lnTo>
                    <a:pt x="3644" y="1427"/>
                  </a:lnTo>
                  <a:lnTo>
                    <a:pt x="3644" y="1427"/>
                  </a:lnTo>
                  <a:lnTo>
                    <a:pt x="3645" y="1427"/>
                  </a:lnTo>
                  <a:lnTo>
                    <a:pt x="3646" y="1427"/>
                  </a:lnTo>
                  <a:lnTo>
                    <a:pt x="3647" y="1427"/>
                  </a:lnTo>
                  <a:lnTo>
                    <a:pt x="3647" y="1427"/>
                  </a:lnTo>
                  <a:lnTo>
                    <a:pt x="3649" y="1427"/>
                  </a:lnTo>
                  <a:lnTo>
                    <a:pt x="3650" y="1427"/>
                  </a:lnTo>
                  <a:lnTo>
                    <a:pt x="3651" y="1427"/>
                  </a:lnTo>
                  <a:lnTo>
                    <a:pt x="3651" y="1427"/>
                  </a:lnTo>
                  <a:lnTo>
                    <a:pt x="3652" y="1427"/>
                  </a:lnTo>
                  <a:lnTo>
                    <a:pt x="3654" y="1427"/>
                  </a:lnTo>
                  <a:lnTo>
                    <a:pt x="3655" y="1427"/>
                  </a:lnTo>
                  <a:lnTo>
                    <a:pt x="3655" y="1427"/>
                  </a:lnTo>
                  <a:lnTo>
                    <a:pt x="3656" y="1427"/>
                  </a:lnTo>
                  <a:lnTo>
                    <a:pt x="3657" y="1427"/>
                  </a:lnTo>
                  <a:lnTo>
                    <a:pt x="3659" y="1427"/>
                  </a:lnTo>
                  <a:lnTo>
                    <a:pt x="3659" y="1427"/>
                  </a:lnTo>
                  <a:lnTo>
                    <a:pt x="3660" y="1427"/>
                  </a:lnTo>
                  <a:lnTo>
                    <a:pt x="3661" y="1427"/>
                  </a:lnTo>
                  <a:lnTo>
                    <a:pt x="3662" y="1427"/>
                  </a:lnTo>
                  <a:lnTo>
                    <a:pt x="3662" y="1427"/>
                  </a:lnTo>
                  <a:lnTo>
                    <a:pt x="3663" y="1427"/>
                  </a:lnTo>
                  <a:lnTo>
                    <a:pt x="3665" y="1428"/>
                  </a:lnTo>
                  <a:lnTo>
                    <a:pt x="3666" y="1428"/>
                  </a:lnTo>
                  <a:lnTo>
                    <a:pt x="3666" y="1428"/>
                  </a:lnTo>
                  <a:lnTo>
                    <a:pt x="3667" y="1427"/>
                  </a:lnTo>
                  <a:lnTo>
                    <a:pt x="3668" y="1426"/>
                  </a:lnTo>
                  <a:lnTo>
                    <a:pt x="3670" y="1425"/>
                  </a:lnTo>
                  <a:lnTo>
                    <a:pt x="3670" y="1423"/>
                  </a:lnTo>
                  <a:lnTo>
                    <a:pt x="3671" y="1423"/>
                  </a:lnTo>
                  <a:lnTo>
                    <a:pt x="3672" y="1423"/>
                  </a:lnTo>
                  <a:lnTo>
                    <a:pt x="3673" y="1425"/>
                  </a:lnTo>
                  <a:lnTo>
                    <a:pt x="3673" y="1425"/>
                  </a:lnTo>
                  <a:lnTo>
                    <a:pt x="3675" y="1425"/>
                  </a:lnTo>
                  <a:lnTo>
                    <a:pt x="3676" y="1425"/>
                  </a:lnTo>
                  <a:lnTo>
                    <a:pt x="3677" y="1425"/>
                  </a:lnTo>
                  <a:lnTo>
                    <a:pt x="3677" y="1425"/>
                  </a:lnTo>
                  <a:lnTo>
                    <a:pt x="3678" y="1426"/>
                  </a:lnTo>
                  <a:lnTo>
                    <a:pt x="3680" y="1426"/>
                  </a:lnTo>
                  <a:lnTo>
                    <a:pt x="3681" y="1426"/>
                  </a:lnTo>
                  <a:lnTo>
                    <a:pt x="3681" y="1426"/>
                  </a:lnTo>
                  <a:lnTo>
                    <a:pt x="3682" y="1426"/>
                  </a:lnTo>
                  <a:lnTo>
                    <a:pt x="3683" y="1426"/>
                  </a:lnTo>
                  <a:lnTo>
                    <a:pt x="3685" y="1426"/>
                  </a:lnTo>
                  <a:lnTo>
                    <a:pt x="3685" y="1426"/>
                  </a:lnTo>
                  <a:lnTo>
                    <a:pt x="3686" y="1426"/>
                  </a:lnTo>
                  <a:lnTo>
                    <a:pt x="3687" y="1426"/>
                  </a:lnTo>
                  <a:lnTo>
                    <a:pt x="3688" y="1426"/>
                  </a:lnTo>
                  <a:lnTo>
                    <a:pt x="3688" y="1426"/>
                  </a:lnTo>
                  <a:lnTo>
                    <a:pt x="3690" y="1427"/>
                  </a:lnTo>
                  <a:lnTo>
                    <a:pt x="3691" y="1427"/>
                  </a:lnTo>
                  <a:lnTo>
                    <a:pt x="3692" y="1427"/>
                  </a:lnTo>
                  <a:lnTo>
                    <a:pt x="3693" y="1427"/>
                  </a:lnTo>
                  <a:lnTo>
                    <a:pt x="3693" y="1427"/>
                  </a:lnTo>
                  <a:lnTo>
                    <a:pt x="3695" y="1427"/>
                  </a:lnTo>
                  <a:lnTo>
                    <a:pt x="3696" y="1427"/>
                  </a:lnTo>
                  <a:lnTo>
                    <a:pt x="3697" y="1428"/>
                  </a:lnTo>
                  <a:lnTo>
                    <a:pt x="3697" y="1428"/>
                  </a:lnTo>
                  <a:lnTo>
                    <a:pt x="3698" y="1430"/>
                  </a:lnTo>
                  <a:lnTo>
                    <a:pt x="3699" y="1431"/>
                  </a:lnTo>
                  <a:lnTo>
                    <a:pt x="3701" y="1432"/>
                  </a:lnTo>
                  <a:lnTo>
                    <a:pt x="3701" y="1433"/>
                  </a:lnTo>
                  <a:lnTo>
                    <a:pt x="3702" y="1435"/>
                  </a:lnTo>
                  <a:lnTo>
                    <a:pt x="3703" y="1435"/>
                  </a:lnTo>
                  <a:lnTo>
                    <a:pt x="3704" y="1436"/>
                  </a:lnTo>
                  <a:lnTo>
                    <a:pt x="3704" y="1436"/>
                  </a:lnTo>
                  <a:lnTo>
                    <a:pt x="3706" y="1436"/>
                  </a:lnTo>
                  <a:lnTo>
                    <a:pt x="3707" y="1436"/>
                  </a:lnTo>
                  <a:lnTo>
                    <a:pt x="3708" y="1436"/>
                  </a:lnTo>
                  <a:lnTo>
                    <a:pt x="3708" y="1435"/>
                  </a:lnTo>
                  <a:lnTo>
                    <a:pt x="3709" y="1435"/>
                  </a:lnTo>
                  <a:lnTo>
                    <a:pt x="3711" y="1433"/>
                  </a:lnTo>
                  <a:lnTo>
                    <a:pt x="3712" y="1433"/>
                  </a:lnTo>
                  <a:lnTo>
                    <a:pt x="3712" y="1433"/>
                  </a:lnTo>
                  <a:lnTo>
                    <a:pt x="3713" y="1432"/>
                  </a:lnTo>
                  <a:lnTo>
                    <a:pt x="3714" y="1432"/>
                  </a:lnTo>
                  <a:lnTo>
                    <a:pt x="3716" y="1432"/>
                  </a:lnTo>
                  <a:lnTo>
                    <a:pt x="3716" y="1431"/>
                  </a:lnTo>
                  <a:lnTo>
                    <a:pt x="3717" y="1431"/>
                  </a:lnTo>
                  <a:lnTo>
                    <a:pt x="3718" y="1430"/>
                  </a:lnTo>
                  <a:lnTo>
                    <a:pt x="3719" y="1430"/>
                  </a:lnTo>
                  <a:lnTo>
                    <a:pt x="3719" y="1430"/>
                  </a:lnTo>
                  <a:lnTo>
                    <a:pt x="3721" y="1430"/>
                  </a:lnTo>
                  <a:lnTo>
                    <a:pt x="3722" y="1428"/>
                  </a:lnTo>
                  <a:lnTo>
                    <a:pt x="3723" y="1428"/>
                  </a:lnTo>
                  <a:lnTo>
                    <a:pt x="3723" y="1428"/>
                  </a:lnTo>
                  <a:lnTo>
                    <a:pt x="3724" y="1428"/>
                  </a:lnTo>
                  <a:lnTo>
                    <a:pt x="3726" y="1428"/>
                  </a:lnTo>
                  <a:lnTo>
                    <a:pt x="3727" y="1427"/>
                  </a:lnTo>
                  <a:lnTo>
                    <a:pt x="3727" y="1427"/>
                  </a:lnTo>
                  <a:lnTo>
                    <a:pt x="3728" y="1427"/>
                  </a:lnTo>
                  <a:lnTo>
                    <a:pt x="3729" y="1427"/>
                  </a:lnTo>
                  <a:lnTo>
                    <a:pt x="3731" y="1427"/>
                  </a:lnTo>
                  <a:lnTo>
                    <a:pt x="3731" y="1427"/>
                  </a:lnTo>
                  <a:lnTo>
                    <a:pt x="3732" y="1427"/>
                  </a:lnTo>
                  <a:lnTo>
                    <a:pt x="3733" y="1427"/>
                  </a:lnTo>
                  <a:lnTo>
                    <a:pt x="3734" y="1427"/>
                  </a:lnTo>
                  <a:lnTo>
                    <a:pt x="3734" y="1427"/>
                  </a:lnTo>
                  <a:lnTo>
                    <a:pt x="3735" y="1427"/>
                  </a:lnTo>
                  <a:lnTo>
                    <a:pt x="3737" y="1427"/>
                  </a:lnTo>
                  <a:lnTo>
                    <a:pt x="3738" y="1426"/>
                  </a:lnTo>
                  <a:lnTo>
                    <a:pt x="3738" y="1426"/>
                  </a:lnTo>
                  <a:lnTo>
                    <a:pt x="3739" y="1426"/>
                  </a:lnTo>
                  <a:lnTo>
                    <a:pt x="3740" y="1426"/>
                  </a:lnTo>
                  <a:lnTo>
                    <a:pt x="3742" y="1426"/>
                  </a:lnTo>
                  <a:lnTo>
                    <a:pt x="3742" y="1426"/>
                  </a:lnTo>
                  <a:lnTo>
                    <a:pt x="3743" y="1426"/>
                  </a:lnTo>
                  <a:lnTo>
                    <a:pt x="3744" y="1426"/>
                  </a:lnTo>
                  <a:lnTo>
                    <a:pt x="3745" y="1426"/>
                  </a:lnTo>
                  <a:lnTo>
                    <a:pt x="3745" y="1426"/>
                  </a:lnTo>
                  <a:lnTo>
                    <a:pt x="3747" y="1426"/>
                  </a:lnTo>
                  <a:lnTo>
                    <a:pt x="3748" y="1426"/>
                  </a:lnTo>
                  <a:lnTo>
                    <a:pt x="3749" y="1426"/>
                  </a:lnTo>
                  <a:lnTo>
                    <a:pt x="3750" y="1426"/>
                  </a:lnTo>
                  <a:lnTo>
                    <a:pt x="3750" y="1426"/>
                  </a:lnTo>
                  <a:lnTo>
                    <a:pt x="3752" y="1426"/>
                  </a:lnTo>
                  <a:lnTo>
                    <a:pt x="3753" y="1426"/>
                  </a:lnTo>
                  <a:lnTo>
                    <a:pt x="3754" y="1426"/>
                  </a:lnTo>
                  <a:lnTo>
                    <a:pt x="3754" y="1426"/>
                  </a:lnTo>
                  <a:lnTo>
                    <a:pt x="3755" y="1426"/>
                  </a:lnTo>
                  <a:lnTo>
                    <a:pt x="3757" y="1426"/>
                  </a:lnTo>
                  <a:lnTo>
                    <a:pt x="3758" y="1426"/>
                  </a:lnTo>
                  <a:lnTo>
                    <a:pt x="3758" y="1426"/>
                  </a:lnTo>
                  <a:lnTo>
                    <a:pt x="3759" y="1426"/>
                  </a:lnTo>
                  <a:lnTo>
                    <a:pt x="3760" y="1426"/>
                  </a:lnTo>
                  <a:lnTo>
                    <a:pt x="3762" y="1426"/>
                  </a:lnTo>
                  <a:lnTo>
                    <a:pt x="3762" y="1426"/>
                  </a:lnTo>
                  <a:lnTo>
                    <a:pt x="3763" y="1426"/>
                  </a:lnTo>
                  <a:lnTo>
                    <a:pt x="3764" y="1426"/>
                  </a:lnTo>
                  <a:lnTo>
                    <a:pt x="3765" y="1426"/>
                  </a:lnTo>
                  <a:lnTo>
                    <a:pt x="3765" y="1426"/>
                  </a:lnTo>
                  <a:lnTo>
                    <a:pt x="3767" y="1426"/>
                  </a:lnTo>
                  <a:lnTo>
                    <a:pt x="3768" y="1426"/>
                  </a:lnTo>
                  <a:lnTo>
                    <a:pt x="3769" y="1426"/>
                  </a:lnTo>
                  <a:lnTo>
                    <a:pt x="3769" y="1427"/>
                  </a:lnTo>
                  <a:lnTo>
                    <a:pt x="3770" y="1427"/>
                  </a:lnTo>
                  <a:lnTo>
                    <a:pt x="3771" y="1427"/>
                  </a:lnTo>
                  <a:lnTo>
                    <a:pt x="3773" y="1427"/>
                  </a:lnTo>
                  <a:lnTo>
                    <a:pt x="3773" y="1427"/>
                  </a:lnTo>
                  <a:lnTo>
                    <a:pt x="3774" y="1427"/>
                  </a:lnTo>
                  <a:lnTo>
                    <a:pt x="3775" y="1427"/>
                  </a:lnTo>
                  <a:lnTo>
                    <a:pt x="3776" y="1427"/>
                  </a:lnTo>
                  <a:lnTo>
                    <a:pt x="3776" y="1426"/>
                  </a:lnTo>
                  <a:lnTo>
                    <a:pt x="3778" y="1425"/>
                  </a:lnTo>
                  <a:lnTo>
                    <a:pt x="3779" y="1423"/>
                  </a:lnTo>
                  <a:lnTo>
                    <a:pt x="3780" y="1422"/>
                  </a:lnTo>
                  <a:lnTo>
                    <a:pt x="3780" y="1421"/>
                  </a:lnTo>
                  <a:lnTo>
                    <a:pt x="3781" y="1420"/>
                  </a:lnTo>
                  <a:lnTo>
                    <a:pt x="3783" y="1420"/>
                  </a:lnTo>
                  <a:lnTo>
                    <a:pt x="3784" y="1420"/>
                  </a:lnTo>
                  <a:lnTo>
                    <a:pt x="3784" y="1420"/>
                  </a:lnTo>
                  <a:lnTo>
                    <a:pt x="3785" y="1420"/>
                  </a:lnTo>
                  <a:lnTo>
                    <a:pt x="3786" y="1420"/>
                  </a:lnTo>
                  <a:lnTo>
                    <a:pt x="3788" y="1421"/>
                  </a:lnTo>
                  <a:lnTo>
                    <a:pt x="3788" y="1421"/>
                  </a:lnTo>
                  <a:lnTo>
                    <a:pt x="3789" y="1421"/>
                  </a:lnTo>
                  <a:lnTo>
                    <a:pt x="3790" y="1421"/>
                  </a:lnTo>
                  <a:lnTo>
                    <a:pt x="3791" y="1422"/>
                  </a:lnTo>
                  <a:lnTo>
                    <a:pt x="3791" y="1422"/>
                  </a:lnTo>
                  <a:lnTo>
                    <a:pt x="3793" y="1422"/>
                  </a:lnTo>
                  <a:lnTo>
                    <a:pt x="3794" y="1422"/>
                  </a:lnTo>
                  <a:lnTo>
                    <a:pt x="3795" y="1423"/>
                  </a:lnTo>
                  <a:lnTo>
                    <a:pt x="3795" y="1423"/>
                  </a:lnTo>
                  <a:lnTo>
                    <a:pt x="3796" y="1423"/>
                  </a:lnTo>
                  <a:lnTo>
                    <a:pt x="3798" y="1423"/>
                  </a:lnTo>
                  <a:lnTo>
                    <a:pt x="3799" y="1423"/>
                  </a:lnTo>
                  <a:lnTo>
                    <a:pt x="3799" y="1423"/>
                  </a:lnTo>
                  <a:lnTo>
                    <a:pt x="3800" y="1425"/>
                  </a:lnTo>
                  <a:lnTo>
                    <a:pt x="3801" y="1425"/>
                  </a:lnTo>
                  <a:lnTo>
                    <a:pt x="3803" y="1425"/>
                  </a:lnTo>
                  <a:lnTo>
                    <a:pt x="3804" y="1425"/>
                  </a:lnTo>
                  <a:lnTo>
                    <a:pt x="3804" y="1425"/>
                  </a:lnTo>
                  <a:lnTo>
                    <a:pt x="3805" y="1425"/>
                  </a:lnTo>
                  <a:lnTo>
                    <a:pt x="3806" y="1426"/>
                  </a:lnTo>
                  <a:lnTo>
                    <a:pt x="3807" y="1426"/>
                  </a:lnTo>
                  <a:lnTo>
                    <a:pt x="3807" y="1426"/>
                  </a:lnTo>
                  <a:lnTo>
                    <a:pt x="3809" y="1426"/>
                  </a:lnTo>
                  <a:lnTo>
                    <a:pt x="3810" y="1426"/>
                  </a:lnTo>
                  <a:lnTo>
                    <a:pt x="3811" y="1426"/>
                  </a:lnTo>
                  <a:lnTo>
                    <a:pt x="3811" y="1426"/>
                  </a:lnTo>
                  <a:lnTo>
                    <a:pt x="3812" y="1427"/>
                  </a:lnTo>
                  <a:lnTo>
                    <a:pt x="3814" y="1427"/>
                  </a:lnTo>
                  <a:lnTo>
                    <a:pt x="3815" y="1427"/>
                  </a:lnTo>
                  <a:lnTo>
                    <a:pt x="3815" y="1427"/>
                  </a:lnTo>
                  <a:lnTo>
                    <a:pt x="3816" y="1427"/>
                  </a:lnTo>
                  <a:lnTo>
                    <a:pt x="3817" y="1427"/>
                  </a:lnTo>
                  <a:lnTo>
                    <a:pt x="3819" y="1427"/>
                  </a:lnTo>
                  <a:lnTo>
                    <a:pt x="3819" y="1427"/>
                  </a:lnTo>
                  <a:lnTo>
                    <a:pt x="3820" y="1427"/>
                  </a:lnTo>
                  <a:lnTo>
                    <a:pt x="3821" y="1427"/>
                  </a:lnTo>
                  <a:lnTo>
                    <a:pt x="3822" y="1427"/>
                  </a:lnTo>
                  <a:lnTo>
                    <a:pt x="3822" y="1427"/>
                  </a:lnTo>
                  <a:lnTo>
                    <a:pt x="3824" y="1427"/>
                  </a:lnTo>
                  <a:lnTo>
                    <a:pt x="3825" y="1427"/>
                  </a:lnTo>
                  <a:lnTo>
                    <a:pt x="3826" y="1426"/>
                  </a:lnTo>
                  <a:lnTo>
                    <a:pt x="3826" y="1426"/>
                  </a:lnTo>
                  <a:lnTo>
                    <a:pt x="3827" y="1426"/>
                  </a:lnTo>
                  <a:lnTo>
                    <a:pt x="3829" y="1426"/>
                  </a:lnTo>
                  <a:lnTo>
                    <a:pt x="3830" y="1426"/>
                  </a:lnTo>
                  <a:lnTo>
                    <a:pt x="3830" y="1425"/>
                  </a:lnTo>
                  <a:lnTo>
                    <a:pt x="3831" y="1425"/>
                  </a:lnTo>
                  <a:lnTo>
                    <a:pt x="3832" y="1425"/>
                  </a:lnTo>
                  <a:lnTo>
                    <a:pt x="3834" y="1423"/>
                  </a:lnTo>
                  <a:lnTo>
                    <a:pt x="3834" y="1423"/>
                  </a:lnTo>
                  <a:lnTo>
                    <a:pt x="3835" y="1423"/>
                  </a:lnTo>
                  <a:lnTo>
                    <a:pt x="3836" y="1422"/>
                  </a:lnTo>
                  <a:lnTo>
                    <a:pt x="3837" y="1422"/>
                  </a:lnTo>
                  <a:lnTo>
                    <a:pt x="3837" y="1422"/>
                  </a:lnTo>
                  <a:lnTo>
                    <a:pt x="3838" y="1422"/>
                  </a:lnTo>
                  <a:lnTo>
                    <a:pt x="3840" y="1422"/>
                  </a:lnTo>
                  <a:lnTo>
                    <a:pt x="3841" y="1422"/>
                  </a:lnTo>
                  <a:lnTo>
                    <a:pt x="3841" y="1422"/>
                  </a:lnTo>
                  <a:lnTo>
                    <a:pt x="3842" y="1423"/>
                  </a:lnTo>
                  <a:lnTo>
                    <a:pt x="3843" y="1423"/>
                  </a:lnTo>
                  <a:lnTo>
                    <a:pt x="3845" y="1423"/>
                  </a:lnTo>
                  <a:lnTo>
                    <a:pt x="3845" y="1423"/>
                  </a:lnTo>
                  <a:lnTo>
                    <a:pt x="3846" y="1425"/>
                  </a:lnTo>
                  <a:lnTo>
                    <a:pt x="3847" y="1425"/>
                  </a:lnTo>
                  <a:lnTo>
                    <a:pt x="3848" y="1425"/>
                  </a:lnTo>
                  <a:lnTo>
                    <a:pt x="3848" y="1425"/>
                  </a:lnTo>
                  <a:lnTo>
                    <a:pt x="3850" y="1425"/>
                  </a:lnTo>
                  <a:lnTo>
                    <a:pt x="3851" y="1426"/>
                  </a:lnTo>
                  <a:lnTo>
                    <a:pt x="3852" y="1426"/>
                  </a:lnTo>
                  <a:lnTo>
                    <a:pt x="3852" y="1426"/>
                  </a:lnTo>
                  <a:lnTo>
                    <a:pt x="3853" y="1427"/>
                  </a:lnTo>
                  <a:lnTo>
                    <a:pt x="3855" y="1427"/>
                  </a:lnTo>
                  <a:lnTo>
                    <a:pt x="3856" y="1427"/>
                  </a:lnTo>
                  <a:lnTo>
                    <a:pt x="3856" y="1427"/>
                  </a:lnTo>
                  <a:lnTo>
                    <a:pt x="3857" y="1427"/>
                  </a:lnTo>
                  <a:lnTo>
                    <a:pt x="3858" y="1427"/>
                  </a:lnTo>
                  <a:lnTo>
                    <a:pt x="3860" y="1427"/>
                  </a:lnTo>
                  <a:lnTo>
                    <a:pt x="3861" y="1427"/>
                  </a:lnTo>
                  <a:lnTo>
                    <a:pt x="3861" y="1427"/>
                  </a:lnTo>
                  <a:lnTo>
                    <a:pt x="3862" y="1427"/>
                  </a:lnTo>
                  <a:lnTo>
                    <a:pt x="3863" y="1427"/>
                  </a:lnTo>
                  <a:lnTo>
                    <a:pt x="3865" y="1427"/>
                  </a:lnTo>
                  <a:lnTo>
                    <a:pt x="3865" y="1427"/>
                  </a:lnTo>
                  <a:lnTo>
                    <a:pt x="3866" y="1427"/>
                  </a:lnTo>
                  <a:lnTo>
                    <a:pt x="3867" y="1427"/>
                  </a:lnTo>
                  <a:lnTo>
                    <a:pt x="3868" y="1427"/>
                  </a:lnTo>
                  <a:lnTo>
                    <a:pt x="3868" y="1427"/>
                  </a:lnTo>
                  <a:lnTo>
                    <a:pt x="3870" y="1427"/>
                  </a:lnTo>
                  <a:lnTo>
                    <a:pt x="3871" y="1427"/>
                  </a:lnTo>
                  <a:lnTo>
                    <a:pt x="3872" y="1427"/>
                  </a:lnTo>
                  <a:lnTo>
                    <a:pt x="3872" y="1427"/>
                  </a:lnTo>
                  <a:lnTo>
                    <a:pt x="3873" y="1427"/>
                  </a:lnTo>
                  <a:lnTo>
                    <a:pt x="3874" y="1427"/>
                  </a:lnTo>
                  <a:lnTo>
                    <a:pt x="3876" y="1427"/>
                  </a:lnTo>
                  <a:lnTo>
                    <a:pt x="3876" y="1427"/>
                  </a:lnTo>
                  <a:lnTo>
                    <a:pt x="3877" y="1427"/>
                  </a:lnTo>
                  <a:lnTo>
                    <a:pt x="3878" y="1427"/>
                  </a:lnTo>
                  <a:lnTo>
                    <a:pt x="3879" y="1427"/>
                  </a:lnTo>
                  <a:lnTo>
                    <a:pt x="3879" y="1427"/>
                  </a:lnTo>
                  <a:lnTo>
                    <a:pt x="3881" y="1427"/>
                  </a:lnTo>
                  <a:lnTo>
                    <a:pt x="3882" y="1427"/>
                  </a:lnTo>
                  <a:lnTo>
                    <a:pt x="3883" y="1427"/>
                  </a:lnTo>
                  <a:lnTo>
                    <a:pt x="3883" y="1427"/>
                  </a:lnTo>
                  <a:lnTo>
                    <a:pt x="3884" y="1427"/>
                  </a:lnTo>
                  <a:lnTo>
                    <a:pt x="3886" y="1427"/>
                  </a:lnTo>
                  <a:lnTo>
                    <a:pt x="3887" y="1427"/>
                  </a:lnTo>
                  <a:lnTo>
                    <a:pt x="3887" y="1427"/>
                  </a:lnTo>
                  <a:lnTo>
                    <a:pt x="3888" y="1427"/>
                  </a:lnTo>
                  <a:lnTo>
                    <a:pt x="3889" y="1427"/>
                  </a:lnTo>
                  <a:lnTo>
                    <a:pt x="3891" y="1427"/>
                  </a:lnTo>
                  <a:lnTo>
                    <a:pt x="3891" y="1427"/>
                  </a:lnTo>
                  <a:lnTo>
                    <a:pt x="3892" y="1427"/>
                  </a:lnTo>
                  <a:lnTo>
                    <a:pt x="3893" y="1427"/>
                  </a:lnTo>
                  <a:lnTo>
                    <a:pt x="3894" y="1427"/>
                  </a:lnTo>
                  <a:lnTo>
                    <a:pt x="3894" y="1427"/>
                  </a:lnTo>
                  <a:lnTo>
                    <a:pt x="3896" y="1427"/>
                  </a:lnTo>
                  <a:lnTo>
                    <a:pt x="3897" y="1427"/>
                  </a:lnTo>
                  <a:lnTo>
                    <a:pt x="3898" y="1428"/>
                  </a:lnTo>
                  <a:lnTo>
                    <a:pt x="3898" y="1428"/>
                  </a:lnTo>
                  <a:lnTo>
                    <a:pt x="3899" y="1428"/>
                  </a:lnTo>
                  <a:lnTo>
                    <a:pt x="3901" y="1428"/>
                  </a:lnTo>
                  <a:lnTo>
                    <a:pt x="3902" y="1430"/>
                  </a:lnTo>
                  <a:lnTo>
                    <a:pt x="3902" y="1428"/>
                  </a:lnTo>
                  <a:lnTo>
                    <a:pt x="3903" y="1428"/>
                  </a:lnTo>
                  <a:lnTo>
                    <a:pt x="3904" y="1428"/>
                  </a:lnTo>
                  <a:lnTo>
                    <a:pt x="3906" y="1428"/>
                  </a:lnTo>
                  <a:lnTo>
                    <a:pt x="3906" y="1428"/>
                  </a:lnTo>
                  <a:lnTo>
                    <a:pt x="3907" y="1428"/>
                  </a:lnTo>
                  <a:lnTo>
                    <a:pt x="3908" y="1427"/>
                  </a:lnTo>
                  <a:lnTo>
                    <a:pt x="3909" y="1427"/>
                  </a:lnTo>
                  <a:lnTo>
                    <a:pt x="3909" y="1427"/>
                  </a:lnTo>
                  <a:lnTo>
                    <a:pt x="3910" y="1427"/>
                  </a:lnTo>
                  <a:lnTo>
                    <a:pt x="3912" y="1427"/>
                  </a:lnTo>
                  <a:lnTo>
                    <a:pt x="3913" y="1427"/>
                  </a:lnTo>
                  <a:lnTo>
                    <a:pt x="3913" y="1427"/>
                  </a:lnTo>
                  <a:lnTo>
                    <a:pt x="3914" y="1427"/>
                  </a:lnTo>
                  <a:lnTo>
                    <a:pt x="3915" y="1427"/>
                  </a:lnTo>
                  <a:lnTo>
                    <a:pt x="3917" y="1427"/>
                  </a:lnTo>
                  <a:lnTo>
                    <a:pt x="3918" y="1427"/>
                  </a:lnTo>
                  <a:lnTo>
                    <a:pt x="3918" y="1427"/>
                  </a:lnTo>
                  <a:lnTo>
                    <a:pt x="3919" y="1427"/>
                  </a:lnTo>
                  <a:lnTo>
                    <a:pt x="3920" y="1427"/>
                  </a:lnTo>
                  <a:lnTo>
                    <a:pt x="3922" y="1427"/>
                  </a:lnTo>
                  <a:lnTo>
                    <a:pt x="3922" y="1427"/>
                  </a:lnTo>
                  <a:lnTo>
                    <a:pt x="3923" y="1427"/>
                  </a:lnTo>
                  <a:lnTo>
                    <a:pt x="3924" y="1427"/>
                  </a:lnTo>
                  <a:lnTo>
                    <a:pt x="3925" y="1427"/>
                  </a:lnTo>
                  <a:lnTo>
                    <a:pt x="3925" y="1427"/>
                  </a:lnTo>
                  <a:lnTo>
                    <a:pt x="3927" y="1427"/>
                  </a:lnTo>
                  <a:lnTo>
                    <a:pt x="3928" y="1427"/>
                  </a:lnTo>
                  <a:lnTo>
                    <a:pt x="3929" y="1427"/>
                  </a:lnTo>
                  <a:lnTo>
                    <a:pt x="3929" y="1427"/>
                  </a:lnTo>
                  <a:lnTo>
                    <a:pt x="3930" y="1427"/>
                  </a:lnTo>
                  <a:lnTo>
                    <a:pt x="3932" y="1427"/>
                  </a:lnTo>
                  <a:lnTo>
                    <a:pt x="3933" y="1427"/>
                  </a:lnTo>
                  <a:lnTo>
                    <a:pt x="3933" y="1427"/>
                  </a:lnTo>
                  <a:lnTo>
                    <a:pt x="3934" y="1427"/>
                  </a:lnTo>
                  <a:lnTo>
                    <a:pt x="3935" y="1427"/>
                  </a:lnTo>
                  <a:lnTo>
                    <a:pt x="3937" y="1427"/>
                  </a:lnTo>
                  <a:lnTo>
                    <a:pt x="3937" y="1427"/>
                  </a:lnTo>
                  <a:lnTo>
                    <a:pt x="3938" y="1427"/>
                  </a:lnTo>
                  <a:lnTo>
                    <a:pt x="3939" y="1427"/>
                  </a:lnTo>
                  <a:lnTo>
                    <a:pt x="3940" y="1427"/>
                  </a:lnTo>
                  <a:lnTo>
                    <a:pt x="3940" y="1427"/>
                  </a:lnTo>
                  <a:lnTo>
                    <a:pt x="3942" y="1427"/>
                  </a:lnTo>
                  <a:lnTo>
                    <a:pt x="3943" y="1427"/>
                  </a:lnTo>
                  <a:lnTo>
                    <a:pt x="3944" y="1427"/>
                  </a:lnTo>
                  <a:lnTo>
                    <a:pt x="3944" y="1427"/>
                  </a:lnTo>
                  <a:lnTo>
                    <a:pt x="3945" y="1427"/>
                  </a:lnTo>
                  <a:lnTo>
                    <a:pt x="3946" y="1427"/>
                  </a:lnTo>
                  <a:lnTo>
                    <a:pt x="3948" y="1427"/>
                  </a:lnTo>
                  <a:lnTo>
                    <a:pt x="3948" y="1427"/>
                  </a:lnTo>
                  <a:lnTo>
                    <a:pt x="3949" y="1427"/>
                  </a:lnTo>
                  <a:lnTo>
                    <a:pt x="3950" y="1427"/>
                  </a:lnTo>
                  <a:lnTo>
                    <a:pt x="3951" y="1427"/>
                  </a:lnTo>
                  <a:lnTo>
                    <a:pt x="3951" y="1427"/>
                  </a:lnTo>
                  <a:lnTo>
                    <a:pt x="3953" y="1427"/>
                  </a:lnTo>
                  <a:lnTo>
                    <a:pt x="3954" y="1427"/>
                  </a:lnTo>
                  <a:lnTo>
                    <a:pt x="3955" y="1427"/>
                  </a:lnTo>
                  <a:lnTo>
                    <a:pt x="3955" y="1427"/>
                  </a:lnTo>
                  <a:lnTo>
                    <a:pt x="3956" y="1427"/>
                  </a:lnTo>
                  <a:lnTo>
                    <a:pt x="3958" y="1427"/>
                  </a:lnTo>
                  <a:lnTo>
                    <a:pt x="3959" y="1427"/>
                  </a:lnTo>
                  <a:lnTo>
                    <a:pt x="3959" y="1427"/>
                  </a:lnTo>
                  <a:lnTo>
                    <a:pt x="3960" y="1427"/>
                  </a:lnTo>
                  <a:lnTo>
                    <a:pt x="3961" y="1427"/>
                  </a:lnTo>
                  <a:lnTo>
                    <a:pt x="3963" y="1427"/>
                  </a:lnTo>
                  <a:lnTo>
                    <a:pt x="3963" y="1427"/>
                  </a:lnTo>
                  <a:lnTo>
                    <a:pt x="3964" y="1427"/>
                  </a:lnTo>
                  <a:lnTo>
                    <a:pt x="3965" y="1427"/>
                  </a:lnTo>
                  <a:lnTo>
                    <a:pt x="3966" y="1428"/>
                  </a:lnTo>
                  <a:lnTo>
                    <a:pt x="3966" y="1428"/>
                  </a:lnTo>
                  <a:lnTo>
                    <a:pt x="3968" y="1428"/>
                  </a:lnTo>
                  <a:lnTo>
                    <a:pt x="3969" y="1428"/>
                  </a:lnTo>
                  <a:lnTo>
                    <a:pt x="3970" y="1427"/>
                  </a:lnTo>
                  <a:lnTo>
                    <a:pt x="3971" y="1427"/>
                  </a:lnTo>
                  <a:lnTo>
                    <a:pt x="3971" y="1426"/>
                  </a:lnTo>
                  <a:lnTo>
                    <a:pt x="3973" y="1425"/>
                  </a:lnTo>
                  <a:lnTo>
                    <a:pt x="3974" y="1423"/>
                  </a:lnTo>
                  <a:lnTo>
                    <a:pt x="3975" y="1421"/>
                  </a:lnTo>
                  <a:lnTo>
                    <a:pt x="3975" y="1417"/>
                  </a:lnTo>
                  <a:lnTo>
                    <a:pt x="3976" y="1414"/>
                  </a:lnTo>
                  <a:lnTo>
                    <a:pt x="3978" y="1410"/>
                  </a:lnTo>
                  <a:lnTo>
                    <a:pt x="3979" y="1406"/>
                  </a:lnTo>
                  <a:lnTo>
                    <a:pt x="3979" y="1402"/>
                  </a:lnTo>
                  <a:lnTo>
                    <a:pt x="3980" y="1399"/>
                  </a:lnTo>
                  <a:lnTo>
                    <a:pt x="3981" y="1395"/>
                  </a:lnTo>
                  <a:lnTo>
                    <a:pt x="3982" y="1392"/>
                  </a:lnTo>
                  <a:lnTo>
                    <a:pt x="3982" y="1390"/>
                  </a:lnTo>
                  <a:lnTo>
                    <a:pt x="3984" y="1389"/>
                  </a:lnTo>
                  <a:lnTo>
                    <a:pt x="3985" y="1387"/>
                  </a:lnTo>
                  <a:lnTo>
                    <a:pt x="3986" y="1387"/>
                  </a:lnTo>
                  <a:lnTo>
                    <a:pt x="3986" y="1387"/>
                  </a:lnTo>
                  <a:lnTo>
                    <a:pt x="3987" y="1389"/>
                  </a:lnTo>
                  <a:lnTo>
                    <a:pt x="3989" y="1390"/>
                  </a:lnTo>
                  <a:lnTo>
                    <a:pt x="3990" y="1391"/>
                  </a:lnTo>
                  <a:lnTo>
                    <a:pt x="3990" y="1392"/>
                  </a:lnTo>
                  <a:lnTo>
                    <a:pt x="3991" y="1394"/>
                  </a:lnTo>
                  <a:lnTo>
                    <a:pt x="3992" y="1395"/>
                  </a:lnTo>
                  <a:lnTo>
                    <a:pt x="3994" y="1396"/>
                  </a:lnTo>
                  <a:lnTo>
                    <a:pt x="3994" y="1397"/>
                  </a:lnTo>
                  <a:lnTo>
                    <a:pt x="3995" y="1399"/>
                  </a:lnTo>
                  <a:lnTo>
                    <a:pt x="3996" y="1400"/>
                  </a:lnTo>
                  <a:lnTo>
                    <a:pt x="3997" y="1401"/>
                  </a:lnTo>
                  <a:lnTo>
                    <a:pt x="3997" y="1402"/>
                  </a:lnTo>
                  <a:lnTo>
                    <a:pt x="3999" y="1404"/>
                  </a:lnTo>
                  <a:lnTo>
                    <a:pt x="4000" y="1405"/>
                  </a:lnTo>
                  <a:lnTo>
                    <a:pt x="4001" y="1406"/>
                  </a:lnTo>
                  <a:lnTo>
                    <a:pt x="4001" y="1407"/>
                  </a:lnTo>
                  <a:lnTo>
                    <a:pt x="4002" y="1409"/>
                  </a:lnTo>
                  <a:lnTo>
                    <a:pt x="4004" y="1410"/>
                  </a:lnTo>
                  <a:lnTo>
                    <a:pt x="4005" y="1411"/>
                  </a:lnTo>
                  <a:lnTo>
                    <a:pt x="4005" y="1412"/>
                  </a:lnTo>
                  <a:lnTo>
                    <a:pt x="4006" y="1414"/>
                  </a:lnTo>
                  <a:lnTo>
                    <a:pt x="4007" y="1414"/>
                  </a:lnTo>
                  <a:lnTo>
                    <a:pt x="4009" y="1415"/>
                  </a:lnTo>
                  <a:lnTo>
                    <a:pt x="4009" y="1416"/>
                  </a:lnTo>
                  <a:lnTo>
                    <a:pt x="4010" y="1417"/>
                  </a:lnTo>
                  <a:lnTo>
                    <a:pt x="4011" y="1417"/>
                  </a:lnTo>
                  <a:lnTo>
                    <a:pt x="4012" y="1418"/>
                  </a:lnTo>
                  <a:lnTo>
                    <a:pt x="4012" y="1420"/>
                  </a:lnTo>
                  <a:lnTo>
                    <a:pt x="4014" y="1421"/>
                  </a:lnTo>
                  <a:lnTo>
                    <a:pt x="4015" y="1421"/>
                  </a:lnTo>
                  <a:lnTo>
                    <a:pt x="4016" y="1422"/>
                  </a:lnTo>
                  <a:lnTo>
                    <a:pt x="4016" y="1422"/>
                  </a:lnTo>
                  <a:lnTo>
                    <a:pt x="4017" y="1422"/>
                  </a:lnTo>
                  <a:lnTo>
                    <a:pt x="4018" y="1423"/>
                  </a:lnTo>
                  <a:lnTo>
                    <a:pt x="4020" y="1423"/>
                  </a:lnTo>
                  <a:lnTo>
                    <a:pt x="4020" y="1423"/>
                  </a:lnTo>
                  <a:lnTo>
                    <a:pt x="4021" y="1423"/>
                  </a:lnTo>
                  <a:lnTo>
                    <a:pt x="4022" y="1422"/>
                  </a:lnTo>
                  <a:lnTo>
                    <a:pt x="4023" y="1422"/>
                  </a:lnTo>
                  <a:lnTo>
                    <a:pt x="4023" y="1421"/>
                  </a:lnTo>
                  <a:lnTo>
                    <a:pt x="4025" y="1421"/>
                  </a:lnTo>
                  <a:lnTo>
                    <a:pt x="4026" y="1420"/>
                  </a:lnTo>
                  <a:lnTo>
                    <a:pt x="4027" y="1418"/>
                  </a:lnTo>
                  <a:lnTo>
                    <a:pt x="4028" y="1417"/>
                  </a:lnTo>
                  <a:lnTo>
                    <a:pt x="4028" y="1415"/>
                  </a:lnTo>
                  <a:lnTo>
                    <a:pt x="4030" y="1414"/>
                  </a:lnTo>
                  <a:lnTo>
                    <a:pt x="4031" y="1411"/>
                  </a:lnTo>
                  <a:lnTo>
                    <a:pt x="4032" y="1409"/>
                  </a:lnTo>
                  <a:lnTo>
                    <a:pt x="4032" y="1405"/>
                  </a:lnTo>
                  <a:lnTo>
                    <a:pt x="4033" y="1402"/>
                  </a:lnTo>
                  <a:lnTo>
                    <a:pt x="4035" y="1397"/>
                  </a:lnTo>
                  <a:lnTo>
                    <a:pt x="4036" y="1392"/>
                  </a:lnTo>
                  <a:lnTo>
                    <a:pt x="4036" y="1385"/>
                  </a:lnTo>
                  <a:lnTo>
                    <a:pt x="4037" y="1378"/>
                  </a:lnTo>
                  <a:lnTo>
                    <a:pt x="4038" y="1370"/>
                  </a:lnTo>
                  <a:lnTo>
                    <a:pt x="4040" y="1364"/>
                  </a:lnTo>
                  <a:lnTo>
                    <a:pt x="4040" y="1363"/>
                  </a:lnTo>
                  <a:lnTo>
                    <a:pt x="4041" y="1366"/>
                  </a:lnTo>
                  <a:lnTo>
                    <a:pt x="4042" y="1375"/>
                  </a:lnTo>
                  <a:lnTo>
                    <a:pt x="4043" y="1386"/>
                  </a:lnTo>
                  <a:lnTo>
                    <a:pt x="4043" y="1395"/>
                  </a:lnTo>
                  <a:lnTo>
                    <a:pt x="4045" y="1404"/>
                  </a:lnTo>
                  <a:lnTo>
                    <a:pt x="4046" y="1410"/>
                  </a:lnTo>
                  <a:lnTo>
                    <a:pt x="4047" y="1416"/>
                  </a:lnTo>
                  <a:lnTo>
                    <a:pt x="4047" y="1421"/>
                  </a:lnTo>
                  <a:lnTo>
                    <a:pt x="4048" y="1426"/>
                  </a:lnTo>
                  <a:lnTo>
                    <a:pt x="4050" y="1430"/>
                  </a:lnTo>
                  <a:lnTo>
                    <a:pt x="4051" y="1432"/>
                  </a:lnTo>
                  <a:lnTo>
                    <a:pt x="4051" y="1433"/>
                  </a:lnTo>
                  <a:lnTo>
                    <a:pt x="4052" y="1435"/>
                  </a:lnTo>
                  <a:lnTo>
                    <a:pt x="4053" y="1435"/>
                  </a:lnTo>
                  <a:lnTo>
                    <a:pt x="4054" y="1435"/>
                  </a:lnTo>
                  <a:lnTo>
                    <a:pt x="4054" y="1435"/>
                  </a:lnTo>
                  <a:lnTo>
                    <a:pt x="4056" y="1435"/>
                  </a:lnTo>
                  <a:lnTo>
                    <a:pt x="4057" y="1435"/>
                  </a:lnTo>
                  <a:lnTo>
                    <a:pt x="4058" y="1433"/>
                  </a:lnTo>
                  <a:lnTo>
                    <a:pt x="4058" y="1433"/>
                  </a:lnTo>
                  <a:lnTo>
                    <a:pt x="4059" y="1433"/>
                  </a:lnTo>
                  <a:lnTo>
                    <a:pt x="4061" y="1432"/>
                  </a:lnTo>
                  <a:lnTo>
                    <a:pt x="4062" y="1432"/>
                  </a:lnTo>
                  <a:lnTo>
                    <a:pt x="4062" y="1431"/>
                  </a:lnTo>
                  <a:lnTo>
                    <a:pt x="4063" y="1431"/>
                  </a:lnTo>
                  <a:lnTo>
                    <a:pt x="4064" y="1431"/>
                  </a:lnTo>
                  <a:lnTo>
                    <a:pt x="4066" y="1431"/>
                  </a:lnTo>
                  <a:lnTo>
                    <a:pt x="4066" y="1431"/>
                  </a:lnTo>
                  <a:lnTo>
                    <a:pt x="4067" y="1431"/>
                  </a:lnTo>
                  <a:lnTo>
                    <a:pt x="4068" y="1430"/>
                  </a:lnTo>
                  <a:lnTo>
                    <a:pt x="4069" y="1430"/>
                  </a:lnTo>
                  <a:lnTo>
                    <a:pt x="4069" y="1430"/>
                  </a:lnTo>
                  <a:lnTo>
                    <a:pt x="4071" y="1430"/>
                  </a:lnTo>
                  <a:lnTo>
                    <a:pt x="4072" y="1430"/>
                  </a:lnTo>
                  <a:lnTo>
                    <a:pt x="4073" y="1430"/>
                  </a:lnTo>
                  <a:lnTo>
                    <a:pt x="4073" y="1430"/>
                  </a:lnTo>
                  <a:lnTo>
                    <a:pt x="4074" y="1430"/>
                  </a:lnTo>
                  <a:lnTo>
                    <a:pt x="4076" y="1431"/>
                  </a:lnTo>
                  <a:lnTo>
                    <a:pt x="4077" y="1431"/>
                  </a:lnTo>
                  <a:lnTo>
                    <a:pt x="4077" y="1431"/>
                  </a:lnTo>
                  <a:lnTo>
                    <a:pt x="4078" y="1432"/>
                  </a:lnTo>
                  <a:lnTo>
                    <a:pt x="4079" y="1432"/>
                  </a:lnTo>
                  <a:lnTo>
                    <a:pt x="4081" y="1432"/>
                  </a:lnTo>
                  <a:lnTo>
                    <a:pt x="4081" y="143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2" name="Freeform 50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477"/>
                </a:cxn>
                <a:cxn ang="0">
                  <a:pos x="128" y="1477"/>
                </a:cxn>
                <a:cxn ang="0">
                  <a:pos x="193" y="916"/>
                </a:cxn>
                <a:cxn ang="0">
                  <a:pos x="257" y="1476"/>
                </a:cxn>
                <a:cxn ang="0">
                  <a:pos x="322" y="1483"/>
                </a:cxn>
                <a:cxn ang="0">
                  <a:pos x="387" y="1464"/>
                </a:cxn>
                <a:cxn ang="0">
                  <a:pos x="451" y="1469"/>
                </a:cxn>
                <a:cxn ang="0">
                  <a:pos x="516" y="1233"/>
                </a:cxn>
                <a:cxn ang="0">
                  <a:pos x="580" y="1476"/>
                </a:cxn>
                <a:cxn ang="0">
                  <a:pos x="645" y="1478"/>
                </a:cxn>
                <a:cxn ang="0">
                  <a:pos x="709" y="1476"/>
                </a:cxn>
                <a:cxn ang="0">
                  <a:pos x="774" y="1474"/>
                </a:cxn>
                <a:cxn ang="0">
                  <a:pos x="838" y="1481"/>
                </a:cxn>
                <a:cxn ang="0">
                  <a:pos x="903" y="1473"/>
                </a:cxn>
                <a:cxn ang="0">
                  <a:pos x="967" y="1474"/>
                </a:cxn>
                <a:cxn ang="0">
                  <a:pos x="1032" y="1472"/>
                </a:cxn>
                <a:cxn ang="0">
                  <a:pos x="1097" y="1472"/>
                </a:cxn>
                <a:cxn ang="0">
                  <a:pos x="1161" y="1474"/>
                </a:cxn>
                <a:cxn ang="0">
                  <a:pos x="1226" y="1474"/>
                </a:cxn>
                <a:cxn ang="0">
                  <a:pos x="1290" y="1474"/>
                </a:cxn>
                <a:cxn ang="0">
                  <a:pos x="1355" y="1474"/>
                </a:cxn>
                <a:cxn ang="0">
                  <a:pos x="1419" y="1474"/>
                </a:cxn>
                <a:cxn ang="0">
                  <a:pos x="1484" y="1474"/>
                </a:cxn>
                <a:cxn ang="0">
                  <a:pos x="1548" y="1473"/>
                </a:cxn>
                <a:cxn ang="0">
                  <a:pos x="1613" y="1477"/>
                </a:cxn>
                <a:cxn ang="0">
                  <a:pos x="1679" y="1472"/>
                </a:cxn>
                <a:cxn ang="0">
                  <a:pos x="1743" y="1474"/>
                </a:cxn>
                <a:cxn ang="0">
                  <a:pos x="1808" y="1469"/>
                </a:cxn>
                <a:cxn ang="0">
                  <a:pos x="1872" y="1473"/>
                </a:cxn>
                <a:cxn ang="0">
                  <a:pos x="1937" y="1476"/>
                </a:cxn>
                <a:cxn ang="0">
                  <a:pos x="2001" y="1474"/>
                </a:cxn>
                <a:cxn ang="0">
                  <a:pos x="2066" y="1476"/>
                </a:cxn>
                <a:cxn ang="0">
                  <a:pos x="2131" y="1464"/>
                </a:cxn>
                <a:cxn ang="0">
                  <a:pos x="2195" y="1474"/>
                </a:cxn>
                <a:cxn ang="0">
                  <a:pos x="2260" y="1473"/>
                </a:cxn>
                <a:cxn ang="0">
                  <a:pos x="2324" y="1471"/>
                </a:cxn>
                <a:cxn ang="0">
                  <a:pos x="2389" y="1474"/>
                </a:cxn>
                <a:cxn ang="0">
                  <a:pos x="2453" y="1473"/>
                </a:cxn>
                <a:cxn ang="0">
                  <a:pos x="2518" y="1474"/>
                </a:cxn>
                <a:cxn ang="0">
                  <a:pos x="2582" y="1474"/>
                </a:cxn>
                <a:cxn ang="0">
                  <a:pos x="2647" y="1471"/>
                </a:cxn>
                <a:cxn ang="0">
                  <a:pos x="2711" y="1474"/>
                </a:cxn>
                <a:cxn ang="0">
                  <a:pos x="2776" y="1474"/>
                </a:cxn>
                <a:cxn ang="0">
                  <a:pos x="2841" y="1474"/>
                </a:cxn>
                <a:cxn ang="0">
                  <a:pos x="2905" y="1474"/>
                </a:cxn>
                <a:cxn ang="0">
                  <a:pos x="2970" y="1474"/>
                </a:cxn>
                <a:cxn ang="0">
                  <a:pos x="3034" y="1473"/>
                </a:cxn>
                <a:cxn ang="0">
                  <a:pos x="3099" y="1474"/>
                </a:cxn>
                <a:cxn ang="0">
                  <a:pos x="3163" y="1474"/>
                </a:cxn>
                <a:cxn ang="0">
                  <a:pos x="3228" y="1474"/>
                </a:cxn>
                <a:cxn ang="0">
                  <a:pos x="3292" y="1474"/>
                </a:cxn>
                <a:cxn ang="0">
                  <a:pos x="3358" y="1474"/>
                </a:cxn>
                <a:cxn ang="0">
                  <a:pos x="3423" y="1474"/>
                </a:cxn>
                <a:cxn ang="0">
                  <a:pos x="3487" y="1474"/>
                </a:cxn>
                <a:cxn ang="0">
                  <a:pos x="3552" y="1474"/>
                </a:cxn>
                <a:cxn ang="0">
                  <a:pos x="3616" y="1473"/>
                </a:cxn>
                <a:cxn ang="0">
                  <a:pos x="3681" y="1474"/>
                </a:cxn>
                <a:cxn ang="0">
                  <a:pos x="3745" y="1462"/>
                </a:cxn>
                <a:cxn ang="0">
                  <a:pos x="3810" y="1474"/>
                </a:cxn>
                <a:cxn ang="0">
                  <a:pos x="3874" y="1476"/>
                </a:cxn>
                <a:cxn ang="0">
                  <a:pos x="3939" y="1474"/>
                </a:cxn>
                <a:cxn ang="0">
                  <a:pos x="4004" y="1473"/>
                </a:cxn>
                <a:cxn ang="0">
                  <a:pos x="4068" y="1271"/>
                </a:cxn>
              </a:cxnLst>
              <a:rect l="0" t="0" r="r" b="b"/>
              <a:pathLst>
                <a:path w="4081" h="1777">
                  <a:moveTo>
                    <a:pt x="0" y="1463"/>
                  </a:moveTo>
                  <a:lnTo>
                    <a:pt x="0" y="1463"/>
                  </a:lnTo>
                  <a:lnTo>
                    <a:pt x="2" y="1468"/>
                  </a:lnTo>
                  <a:lnTo>
                    <a:pt x="3" y="1468"/>
                  </a:lnTo>
                  <a:lnTo>
                    <a:pt x="3" y="1468"/>
                  </a:lnTo>
                  <a:lnTo>
                    <a:pt x="4" y="1469"/>
                  </a:lnTo>
                  <a:lnTo>
                    <a:pt x="5" y="1469"/>
                  </a:lnTo>
                  <a:lnTo>
                    <a:pt x="7" y="1471"/>
                  </a:lnTo>
                  <a:lnTo>
                    <a:pt x="7" y="1471"/>
                  </a:lnTo>
                  <a:lnTo>
                    <a:pt x="8" y="1471"/>
                  </a:lnTo>
                  <a:lnTo>
                    <a:pt x="9" y="1471"/>
                  </a:lnTo>
                  <a:lnTo>
                    <a:pt x="10" y="1471"/>
                  </a:lnTo>
                  <a:lnTo>
                    <a:pt x="10" y="1471"/>
                  </a:lnTo>
                  <a:lnTo>
                    <a:pt x="12" y="1469"/>
                  </a:lnTo>
                  <a:lnTo>
                    <a:pt x="13" y="1471"/>
                  </a:lnTo>
                  <a:lnTo>
                    <a:pt x="14" y="1471"/>
                  </a:lnTo>
                  <a:lnTo>
                    <a:pt x="14" y="1471"/>
                  </a:lnTo>
                  <a:lnTo>
                    <a:pt x="15" y="1472"/>
                  </a:lnTo>
                  <a:lnTo>
                    <a:pt x="17" y="1473"/>
                  </a:lnTo>
                  <a:lnTo>
                    <a:pt x="18" y="1473"/>
                  </a:lnTo>
                  <a:lnTo>
                    <a:pt x="18" y="1474"/>
                  </a:lnTo>
                  <a:lnTo>
                    <a:pt x="19" y="1476"/>
                  </a:lnTo>
                  <a:lnTo>
                    <a:pt x="20" y="1477"/>
                  </a:lnTo>
                  <a:lnTo>
                    <a:pt x="22" y="1477"/>
                  </a:lnTo>
                  <a:lnTo>
                    <a:pt x="22" y="1478"/>
                  </a:lnTo>
                  <a:lnTo>
                    <a:pt x="23" y="1478"/>
                  </a:lnTo>
                  <a:lnTo>
                    <a:pt x="24" y="1478"/>
                  </a:lnTo>
                  <a:lnTo>
                    <a:pt x="25" y="1478"/>
                  </a:lnTo>
                  <a:lnTo>
                    <a:pt x="25" y="1477"/>
                  </a:lnTo>
                  <a:lnTo>
                    <a:pt x="27" y="1477"/>
                  </a:lnTo>
                  <a:lnTo>
                    <a:pt x="28" y="1477"/>
                  </a:lnTo>
                  <a:lnTo>
                    <a:pt x="29" y="1477"/>
                  </a:lnTo>
                  <a:lnTo>
                    <a:pt x="29" y="1477"/>
                  </a:lnTo>
                  <a:lnTo>
                    <a:pt x="30" y="1477"/>
                  </a:lnTo>
                  <a:lnTo>
                    <a:pt x="32" y="1477"/>
                  </a:lnTo>
                  <a:lnTo>
                    <a:pt x="33" y="1477"/>
                  </a:lnTo>
                  <a:lnTo>
                    <a:pt x="33" y="1476"/>
                  </a:lnTo>
                  <a:lnTo>
                    <a:pt x="34" y="1476"/>
                  </a:lnTo>
                  <a:lnTo>
                    <a:pt x="35" y="1476"/>
                  </a:lnTo>
                  <a:lnTo>
                    <a:pt x="36" y="1476"/>
                  </a:lnTo>
                  <a:lnTo>
                    <a:pt x="36" y="1476"/>
                  </a:lnTo>
                  <a:lnTo>
                    <a:pt x="38" y="1476"/>
                  </a:lnTo>
                  <a:lnTo>
                    <a:pt x="39" y="1476"/>
                  </a:lnTo>
                  <a:lnTo>
                    <a:pt x="40" y="1476"/>
                  </a:lnTo>
                  <a:lnTo>
                    <a:pt x="40" y="1476"/>
                  </a:lnTo>
                  <a:lnTo>
                    <a:pt x="41" y="1476"/>
                  </a:lnTo>
                  <a:lnTo>
                    <a:pt x="43" y="1476"/>
                  </a:lnTo>
                  <a:lnTo>
                    <a:pt x="44" y="1476"/>
                  </a:lnTo>
                  <a:lnTo>
                    <a:pt x="44" y="1474"/>
                  </a:lnTo>
                  <a:lnTo>
                    <a:pt x="45" y="1474"/>
                  </a:lnTo>
                  <a:lnTo>
                    <a:pt x="46" y="1474"/>
                  </a:lnTo>
                  <a:lnTo>
                    <a:pt x="48" y="1474"/>
                  </a:lnTo>
                  <a:lnTo>
                    <a:pt x="48" y="1474"/>
                  </a:lnTo>
                  <a:lnTo>
                    <a:pt x="49" y="1476"/>
                  </a:lnTo>
                  <a:lnTo>
                    <a:pt x="50" y="1476"/>
                  </a:lnTo>
                  <a:lnTo>
                    <a:pt x="51" y="1477"/>
                  </a:lnTo>
                  <a:lnTo>
                    <a:pt x="51" y="1477"/>
                  </a:lnTo>
                  <a:lnTo>
                    <a:pt x="53" y="1477"/>
                  </a:lnTo>
                  <a:lnTo>
                    <a:pt x="54" y="1477"/>
                  </a:lnTo>
                  <a:lnTo>
                    <a:pt x="55" y="1478"/>
                  </a:lnTo>
                  <a:lnTo>
                    <a:pt x="55" y="1478"/>
                  </a:lnTo>
                  <a:lnTo>
                    <a:pt x="56" y="1478"/>
                  </a:lnTo>
                  <a:lnTo>
                    <a:pt x="58" y="1478"/>
                  </a:lnTo>
                  <a:lnTo>
                    <a:pt x="59" y="1478"/>
                  </a:lnTo>
                  <a:lnTo>
                    <a:pt x="60" y="1477"/>
                  </a:lnTo>
                  <a:lnTo>
                    <a:pt x="60" y="1477"/>
                  </a:lnTo>
                  <a:lnTo>
                    <a:pt x="61" y="1477"/>
                  </a:lnTo>
                  <a:lnTo>
                    <a:pt x="63" y="1477"/>
                  </a:lnTo>
                  <a:lnTo>
                    <a:pt x="64" y="1477"/>
                  </a:lnTo>
                  <a:lnTo>
                    <a:pt x="64" y="1477"/>
                  </a:lnTo>
                  <a:lnTo>
                    <a:pt x="65" y="1477"/>
                  </a:lnTo>
                  <a:lnTo>
                    <a:pt x="66" y="1477"/>
                  </a:lnTo>
                  <a:lnTo>
                    <a:pt x="68" y="1478"/>
                  </a:lnTo>
                  <a:lnTo>
                    <a:pt x="68" y="1478"/>
                  </a:lnTo>
                  <a:lnTo>
                    <a:pt x="69" y="1478"/>
                  </a:lnTo>
                  <a:lnTo>
                    <a:pt x="70" y="1478"/>
                  </a:lnTo>
                  <a:lnTo>
                    <a:pt x="71" y="1478"/>
                  </a:lnTo>
                  <a:lnTo>
                    <a:pt x="71" y="1478"/>
                  </a:lnTo>
                  <a:lnTo>
                    <a:pt x="72" y="1477"/>
                  </a:lnTo>
                  <a:lnTo>
                    <a:pt x="74" y="1477"/>
                  </a:lnTo>
                  <a:lnTo>
                    <a:pt x="75" y="1477"/>
                  </a:lnTo>
                  <a:lnTo>
                    <a:pt x="75" y="1476"/>
                  </a:lnTo>
                  <a:lnTo>
                    <a:pt x="76" y="1476"/>
                  </a:lnTo>
                  <a:lnTo>
                    <a:pt x="77" y="1476"/>
                  </a:lnTo>
                  <a:lnTo>
                    <a:pt x="79" y="1476"/>
                  </a:lnTo>
                  <a:lnTo>
                    <a:pt x="79" y="1476"/>
                  </a:lnTo>
                  <a:lnTo>
                    <a:pt x="80" y="1476"/>
                  </a:lnTo>
                  <a:lnTo>
                    <a:pt x="81" y="1476"/>
                  </a:lnTo>
                  <a:lnTo>
                    <a:pt x="82" y="1476"/>
                  </a:lnTo>
                  <a:lnTo>
                    <a:pt x="82" y="1476"/>
                  </a:lnTo>
                  <a:lnTo>
                    <a:pt x="84" y="1476"/>
                  </a:lnTo>
                  <a:lnTo>
                    <a:pt x="85" y="1476"/>
                  </a:lnTo>
                  <a:lnTo>
                    <a:pt x="86" y="1476"/>
                  </a:lnTo>
                  <a:lnTo>
                    <a:pt x="86" y="1477"/>
                  </a:lnTo>
                  <a:lnTo>
                    <a:pt x="87" y="1478"/>
                  </a:lnTo>
                  <a:lnTo>
                    <a:pt x="89" y="1479"/>
                  </a:lnTo>
                  <a:lnTo>
                    <a:pt x="90" y="1479"/>
                  </a:lnTo>
                  <a:lnTo>
                    <a:pt x="90" y="1478"/>
                  </a:lnTo>
                  <a:lnTo>
                    <a:pt x="91" y="1477"/>
                  </a:lnTo>
                  <a:lnTo>
                    <a:pt x="92" y="1476"/>
                  </a:lnTo>
                  <a:lnTo>
                    <a:pt x="94" y="1476"/>
                  </a:lnTo>
                  <a:lnTo>
                    <a:pt x="94" y="1474"/>
                  </a:lnTo>
                  <a:lnTo>
                    <a:pt x="95" y="1473"/>
                  </a:lnTo>
                  <a:lnTo>
                    <a:pt x="96" y="1472"/>
                  </a:lnTo>
                  <a:lnTo>
                    <a:pt x="97" y="1472"/>
                  </a:lnTo>
                  <a:lnTo>
                    <a:pt x="97" y="1472"/>
                  </a:lnTo>
                  <a:lnTo>
                    <a:pt x="99" y="1472"/>
                  </a:lnTo>
                  <a:lnTo>
                    <a:pt x="100" y="1473"/>
                  </a:lnTo>
                  <a:lnTo>
                    <a:pt x="101" y="1473"/>
                  </a:lnTo>
                  <a:lnTo>
                    <a:pt x="101" y="1473"/>
                  </a:lnTo>
                  <a:lnTo>
                    <a:pt x="102" y="1473"/>
                  </a:lnTo>
                  <a:lnTo>
                    <a:pt x="104" y="1473"/>
                  </a:lnTo>
                  <a:lnTo>
                    <a:pt x="105" y="1474"/>
                  </a:lnTo>
                  <a:lnTo>
                    <a:pt x="105" y="1474"/>
                  </a:lnTo>
                  <a:lnTo>
                    <a:pt x="106" y="1474"/>
                  </a:lnTo>
                  <a:lnTo>
                    <a:pt x="107" y="1474"/>
                  </a:lnTo>
                  <a:lnTo>
                    <a:pt x="108" y="1474"/>
                  </a:lnTo>
                  <a:lnTo>
                    <a:pt x="108" y="1474"/>
                  </a:lnTo>
                  <a:lnTo>
                    <a:pt x="110" y="1474"/>
                  </a:lnTo>
                  <a:lnTo>
                    <a:pt x="111" y="1473"/>
                  </a:lnTo>
                  <a:lnTo>
                    <a:pt x="112" y="1473"/>
                  </a:lnTo>
                  <a:lnTo>
                    <a:pt x="113" y="1473"/>
                  </a:lnTo>
                  <a:lnTo>
                    <a:pt x="113" y="1473"/>
                  </a:lnTo>
                  <a:lnTo>
                    <a:pt x="115" y="1473"/>
                  </a:lnTo>
                  <a:lnTo>
                    <a:pt x="116" y="1474"/>
                  </a:lnTo>
                  <a:lnTo>
                    <a:pt x="117" y="1476"/>
                  </a:lnTo>
                  <a:lnTo>
                    <a:pt x="117" y="1476"/>
                  </a:lnTo>
                  <a:lnTo>
                    <a:pt x="118" y="1477"/>
                  </a:lnTo>
                  <a:lnTo>
                    <a:pt x="120" y="1477"/>
                  </a:lnTo>
                  <a:lnTo>
                    <a:pt x="121" y="1477"/>
                  </a:lnTo>
                  <a:lnTo>
                    <a:pt x="121" y="1477"/>
                  </a:lnTo>
                  <a:lnTo>
                    <a:pt x="122" y="1477"/>
                  </a:lnTo>
                  <a:lnTo>
                    <a:pt x="123" y="1477"/>
                  </a:lnTo>
                  <a:lnTo>
                    <a:pt x="125" y="1477"/>
                  </a:lnTo>
                  <a:lnTo>
                    <a:pt x="125" y="1477"/>
                  </a:lnTo>
                  <a:lnTo>
                    <a:pt x="126" y="1477"/>
                  </a:lnTo>
                  <a:lnTo>
                    <a:pt x="127" y="1477"/>
                  </a:lnTo>
                  <a:lnTo>
                    <a:pt x="128" y="1477"/>
                  </a:lnTo>
                  <a:lnTo>
                    <a:pt x="128" y="1477"/>
                  </a:lnTo>
                  <a:lnTo>
                    <a:pt x="130" y="1476"/>
                  </a:lnTo>
                  <a:lnTo>
                    <a:pt x="131" y="1476"/>
                  </a:lnTo>
                  <a:lnTo>
                    <a:pt x="132" y="1476"/>
                  </a:lnTo>
                  <a:lnTo>
                    <a:pt x="132" y="1474"/>
                  </a:lnTo>
                  <a:lnTo>
                    <a:pt x="133" y="1474"/>
                  </a:lnTo>
                  <a:lnTo>
                    <a:pt x="135" y="1474"/>
                  </a:lnTo>
                  <a:lnTo>
                    <a:pt x="136" y="1474"/>
                  </a:lnTo>
                  <a:lnTo>
                    <a:pt x="136" y="1474"/>
                  </a:lnTo>
                  <a:lnTo>
                    <a:pt x="137" y="1474"/>
                  </a:lnTo>
                  <a:lnTo>
                    <a:pt x="138" y="1474"/>
                  </a:lnTo>
                  <a:lnTo>
                    <a:pt x="140" y="1474"/>
                  </a:lnTo>
                  <a:lnTo>
                    <a:pt x="140" y="1474"/>
                  </a:lnTo>
                  <a:lnTo>
                    <a:pt x="141" y="1474"/>
                  </a:lnTo>
                  <a:lnTo>
                    <a:pt x="142" y="1474"/>
                  </a:lnTo>
                  <a:lnTo>
                    <a:pt x="143" y="1474"/>
                  </a:lnTo>
                  <a:lnTo>
                    <a:pt x="143" y="1474"/>
                  </a:lnTo>
                  <a:lnTo>
                    <a:pt x="144" y="1474"/>
                  </a:lnTo>
                  <a:lnTo>
                    <a:pt x="146" y="1474"/>
                  </a:lnTo>
                  <a:lnTo>
                    <a:pt x="147" y="1474"/>
                  </a:lnTo>
                  <a:lnTo>
                    <a:pt x="147" y="1474"/>
                  </a:lnTo>
                  <a:lnTo>
                    <a:pt x="148" y="1474"/>
                  </a:lnTo>
                  <a:lnTo>
                    <a:pt x="149" y="1474"/>
                  </a:lnTo>
                  <a:lnTo>
                    <a:pt x="151" y="1474"/>
                  </a:lnTo>
                  <a:lnTo>
                    <a:pt x="151" y="1474"/>
                  </a:lnTo>
                  <a:lnTo>
                    <a:pt x="152" y="1474"/>
                  </a:lnTo>
                  <a:lnTo>
                    <a:pt x="153" y="1474"/>
                  </a:lnTo>
                  <a:lnTo>
                    <a:pt x="154" y="1474"/>
                  </a:lnTo>
                  <a:lnTo>
                    <a:pt x="154" y="1474"/>
                  </a:lnTo>
                  <a:lnTo>
                    <a:pt x="156" y="1474"/>
                  </a:lnTo>
                  <a:lnTo>
                    <a:pt x="157" y="1474"/>
                  </a:lnTo>
                  <a:lnTo>
                    <a:pt x="158" y="1474"/>
                  </a:lnTo>
                  <a:lnTo>
                    <a:pt x="158" y="1474"/>
                  </a:lnTo>
                  <a:lnTo>
                    <a:pt x="159" y="1474"/>
                  </a:lnTo>
                  <a:lnTo>
                    <a:pt x="161" y="1474"/>
                  </a:lnTo>
                  <a:lnTo>
                    <a:pt x="162" y="1474"/>
                  </a:lnTo>
                  <a:lnTo>
                    <a:pt x="162" y="1474"/>
                  </a:lnTo>
                  <a:lnTo>
                    <a:pt x="163" y="1474"/>
                  </a:lnTo>
                  <a:lnTo>
                    <a:pt x="164" y="1474"/>
                  </a:lnTo>
                  <a:lnTo>
                    <a:pt x="166" y="1474"/>
                  </a:lnTo>
                  <a:lnTo>
                    <a:pt x="166" y="1474"/>
                  </a:lnTo>
                  <a:lnTo>
                    <a:pt x="167" y="1474"/>
                  </a:lnTo>
                  <a:lnTo>
                    <a:pt x="168" y="1473"/>
                  </a:lnTo>
                  <a:lnTo>
                    <a:pt x="169" y="1474"/>
                  </a:lnTo>
                  <a:lnTo>
                    <a:pt x="171" y="1474"/>
                  </a:lnTo>
                  <a:lnTo>
                    <a:pt x="171" y="1474"/>
                  </a:lnTo>
                  <a:lnTo>
                    <a:pt x="172" y="1474"/>
                  </a:lnTo>
                  <a:lnTo>
                    <a:pt x="173" y="1476"/>
                  </a:lnTo>
                  <a:lnTo>
                    <a:pt x="174" y="1492"/>
                  </a:lnTo>
                  <a:lnTo>
                    <a:pt x="174" y="1561"/>
                  </a:lnTo>
                  <a:lnTo>
                    <a:pt x="176" y="1709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546"/>
                  </a:lnTo>
                  <a:lnTo>
                    <a:pt x="188" y="1070"/>
                  </a:lnTo>
                  <a:lnTo>
                    <a:pt x="189" y="678"/>
                  </a:lnTo>
                  <a:lnTo>
                    <a:pt x="189" y="513"/>
                  </a:lnTo>
                  <a:lnTo>
                    <a:pt x="190" y="573"/>
                  </a:lnTo>
                  <a:lnTo>
                    <a:pt x="192" y="742"/>
                  </a:lnTo>
                  <a:lnTo>
                    <a:pt x="193" y="916"/>
                  </a:lnTo>
                  <a:lnTo>
                    <a:pt x="193" y="1050"/>
                  </a:lnTo>
                  <a:lnTo>
                    <a:pt x="194" y="1142"/>
                  </a:lnTo>
                  <a:lnTo>
                    <a:pt x="195" y="1204"/>
                  </a:lnTo>
                  <a:lnTo>
                    <a:pt x="197" y="1248"/>
                  </a:lnTo>
                  <a:lnTo>
                    <a:pt x="197" y="1282"/>
                  </a:lnTo>
                  <a:lnTo>
                    <a:pt x="198" y="1307"/>
                  </a:lnTo>
                  <a:lnTo>
                    <a:pt x="199" y="1328"/>
                  </a:lnTo>
                  <a:lnTo>
                    <a:pt x="200" y="1344"/>
                  </a:lnTo>
                  <a:lnTo>
                    <a:pt x="200" y="1359"/>
                  </a:lnTo>
                  <a:lnTo>
                    <a:pt x="202" y="1370"/>
                  </a:lnTo>
                  <a:lnTo>
                    <a:pt x="203" y="1381"/>
                  </a:lnTo>
                  <a:lnTo>
                    <a:pt x="204" y="1392"/>
                  </a:lnTo>
                  <a:lnTo>
                    <a:pt x="204" y="1401"/>
                  </a:lnTo>
                  <a:lnTo>
                    <a:pt x="205" y="1407"/>
                  </a:lnTo>
                  <a:lnTo>
                    <a:pt x="207" y="1412"/>
                  </a:lnTo>
                  <a:lnTo>
                    <a:pt x="208" y="1417"/>
                  </a:lnTo>
                  <a:lnTo>
                    <a:pt x="208" y="1421"/>
                  </a:lnTo>
                  <a:lnTo>
                    <a:pt x="209" y="1425"/>
                  </a:lnTo>
                  <a:lnTo>
                    <a:pt x="210" y="1427"/>
                  </a:lnTo>
                  <a:lnTo>
                    <a:pt x="211" y="1431"/>
                  </a:lnTo>
                  <a:lnTo>
                    <a:pt x="211" y="1433"/>
                  </a:lnTo>
                  <a:lnTo>
                    <a:pt x="213" y="1436"/>
                  </a:lnTo>
                  <a:lnTo>
                    <a:pt x="214" y="1438"/>
                  </a:lnTo>
                  <a:lnTo>
                    <a:pt x="215" y="1442"/>
                  </a:lnTo>
                  <a:lnTo>
                    <a:pt x="215" y="1445"/>
                  </a:lnTo>
                  <a:lnTo>
                    <a:pt x="216" y="1448"/>
                  </a:lnTo>
                  <a:lnTo>
                    <a:pt x="218" y="1450"/>
                  </a:lnTo>
                  <a:lnTo>
                    <a:pt x="219" y="1448"/>
                  </a:lnTo>
                  <a:lnTo>
                    <a:pt x="219" y="1447"/>
                  </a:lnTo>
                  <a:lnTo>
                    <a:pt x="220" y="1447"/>
                  </a:lnTo>
                  <a:lnTo>
                    <a:pt x="221" y="1448"/>
                  </a:lnTo>
                  <a:lnTo>
                    <a:pt x="223" y="1452"/>
                  </a:lnTo>
                  <a:lnTo>
                    <a:pt x="223" y="1454"/>
                  </a:lnTo>
                  <a:lnTo>
                    <a:pt x="224" y="1457"/>
                  </a:lnTo>
                  <a:lnTo>
                    <a:pt x="225" y="1461"/>
                  </a:lnTo>
                  <a:lnTo>
                    <a:pt x="226" y="1463"/>
                  </a:lnTo>
                  <a:lnTo>
                    <a:pt x="228" y="1466"/>
                  </a:lnTo>
                  <a:lnTo>
                    <a:pt x="228" y="1467"/>
                  </a:lnTo>
                  <a:lnTo>
                    <a:pt x="229" y="1468"/>
                  </a:lnTo>
                  <a:lnTo>
                    <a:pt x="230" y="1471"/>
                  </a:lnTo>
                  <a:lnTo>
                    <a:pt x="231" y="1471"/>
                  </a:lnTo>
                  <a:lnTo>
                    <a:pt x="231" y="1472"/>
                  </a:lnTo>
                  <a:lnTo>
                    <a:pt x="233" y="1472"/>
                  </a:lnTo>
                  <a:lnTo>
                    <a:pt x="234" y="1473"/>
                  </a:lnTo>
                  <a:lnTo>
                    <a:pt x="235" y="1472"/>
                  </a:lnTo>
                  <a:lnTo>
                    <a:pt x="235" y="1471"/>
                  </a:lnTo>
                  <a:lnTo>
                    <a:pt x="236" y="1469"/>
                  </a:lnTo>
                  <a:lnTo>
                    <a:pt x="238" y="1466"/>
                  </a:lnTo>
                  <a:lnTo>
                    <a:pt x="239" y="1462"/>
                  </a:lnTo>
                  <a:lnTo>
                    <a:pt x="239" y="1459"/>
                  </a:lnTo>
                  <a:lnTo>
                    <a:pt x="240" y="1459"/>
                  </a:lnTo>
                  <a:lnTo>
                    <a:pt x="241" y="1463"/>
                  </a:lnTo>
                  <a:lnTo>
                    <a:pt x="243" y="1467"/>
                  </a:lnTo>
                  <a:lnTo>
                    <a:pt x="243" y="1471"/>
                  </a:lnTo>
                  <a:lnTo>
                    <a:pt x="244" y="1473"/>
                  </a:lnTo>
                  <a:lnTo>
                    <a:pt x="245" y="1474"/>
                  </a:lnTo>
                  <a:lnTo>
                    <a:pt x="246" y="1474"/>
                  </a:lnTo>
                  <a:lnTo>
                    <a:pt x="246" y="1474"/>
                  </a:lnTo>
                  <a:lnTo>
                    <a:pt x="247" y="1474"/>
                  </a:lnTo>
                  <a:lnTo>
                    <a:pt x="249" y="1473"/>
                  </a:lnTo>
                  <a:lnTo>
                    <a:pt x="250" y="1473"/>
                  </a:lnTo>
                  <a:lnTo>
                    <a:pt x="250" y="1473"/>
                  </a:lnTo>
                  <a:lnTo>
                    <a:pt x="251" y="1476"/>
                  </a:lnTo>
                  <a:lnTo>
                    <a:pt x="252" y="1479"/>
                  </a:lnTo>
                  <a:lnTo>
                    <a:pt x="254" y="1481"/>
                  </a:lnTo>
                  <a:lnTo>
                    <a:pt x="254" y="1481"/>
                  </a:lnTo>
                  <a:lnTo>
                    <a:pt x="255" y="1479"/>
                  </a:lnTo>
                  <a:lnTo>
                    <a:pt x="256" y="1477"/>
                  </a:lnTo>
                  <a:lnTo>
                    <a:pt x="257" y="1476"/>
                  </a:lnTo>
                  <a:lnTo>
                    <a:pt x="257" y="1476"/>
                  </a:lnTo>
                  <a:lnTo>
                    <a:pt x="259" y="1477"/>
                  </a:lnTo>
                  <a:lnTo>
                    <a:pt x="260" y="1477"/>
                  </a:lnTo>
                  <a:lnTo>
                    <a:pt x="261" y="1477"/>
                  </a:lnTo>
                  <a:lnTo>
                    <a:pt x="261" y="1477"/>
                  </a:lnTo>
                  <a:lnTo>
                    <a:pt x="262" y="1477"/>
                  </a:lnTo>
                  <a:lnTo>
                    <a:pt x="264" y="1476"/>
                  </a:lnTo>
                  <a:lnTo>
                    <a:pt x="265" y="1476"/>
                  </a:lnTo>
                  <a:lnTo>
                    <a:pt x="265" y="1474"/>
                  </a:lnTo>
                  <a:lnTo>
                    <a:pt x="266" y="1474"/>
                  </a:lnTo>
                  <a:lnTo>
                    <a:pt x="267" y="1473"/>
                  </a:lnTo>
                  <a:lnTo>
                    <a:pt x="269" y="1473"/>
                  </a:lnTo>
                  <a:lnTo>
                    <a:pt x="269" y="1473"/>
                  </a:lnTo>
                  <a:lnTo>
                    <a:pt x="270" y="1473"/>
                  </a:lnTo>
                  <a:lnTo>
                    <a:pt x="271" y="1473"/>
                  </a:lnTo>
                  <a:lnTo>
                    <a:pt x="272" y="1474"/>
                  </a:lnTo>
                  <a:lnTo>
                    <a:pt x="272" y="1474"/>
                  </a:lnTo>
                  <a:lnTo>
                    <a:pt x="274" y="1474"/>
                  </a:lnTo>
                  <a:lnTo>
                    <a:pt x="275" y="1473"/>
                  </a:lnTo>
                  <a:lnTo>
                    <a:pt x="276" y="1472"/>
                  </a:lnTo>
                  <a:lnTo>
                    <a:pt x="276" y="1471"/>
                  </a:lnTo>
                  <a:lnTo>
                    <a:pt x="277" y="1468"/>
                  </a:lnTo>
                  <a:lnTo>
                    <a:pt x="279" y="1467"/>
                  </a:lnTo>
                  <a:lnTo>
                    <a:pt x="280" y="1468"/>
                  </a:lnTo>
                  <a:lnTo>
                    <a:pt x="281" y="1469"/>
                  </a:lnTo>
                  <a:lnTo>
                    <a:pt x="281" y="1472"/>
                  </a:lnTo>
                  <a:lnTo>
                    <a:pt x="282" y="1473"/>
                  </a:lnTo>
                  <a:lnTo>
                    <a:pt x="283" y="1474"/>
                  </a:lnTo>
                  <a:lnTo>
                    <a:pt x="285" y="1476"/>
                  </a:lnTo>
                  <a:lnTo>
                    <a:pt x="285" y="1477"/>
                  </a:lnTo>
                  <a:lnTo>
                    <a:pt x="286" y="1478"/>
                  </a:lnTo>
                  <a:lnTo>
                    <a:pt x="287" y="1478"/>
                  </a:lnTo>
                  <a:lnTo>
                    <a:pt x="288" y="1477"/>
                  </a:lnTo>
                  <a:lnTo>
                    <a:pt x="288" y="1476"/>
                  </a:lnTo>
                  <a:lnTo>
                    <a:pt x="290" y="1473"/>
                  </a:lnTo>
                  <a:lnTo>
                    <a:pt x="291" y="1471"/>
                  </a:lnTo>
                  <a:lnTo>
                    <a:pt x="292" y="1464"/>
                  </a:lnTo>
                  <a:lnTo>
                    <a:pt x="292" y="1458"/>
                  </a:lnTo>
                  <a:lnTo>
                    <a:pt x="293" y="1453"/>
                  </a:lnTo>
                  <a:lnTo>
                    <a:pt x="295" y="1454"/>
                  </a:lnTo>
                  <a:lnTo>
                    <a:pt x="296" y="1466"/>
                  </a:lnTo>
                  <a:lnTo>
                    <a:pt x="296" y="1486"/>
                  </a:lnTo>
                  <a:lnTo>
                    <a:pt x="297" y="1504"/>
                  </a:lnTo>
                  <a:lnTo>
                    <a:pt x="298" y="1509"/>
                  </a:lnTo>
                  <a:lnTo>
                    <a:pt x="300" y="1500"/>
                  </a:lnTo>
                  <a:lnTo>
                    <a:pt x="300" y="1486"/>
                  </a:lnTo>
                  <a:lnTo>
                    <a:pt x="301" y="1474"/>
                  </a:lnTo>
                  <a:lnTo>
                    <a:pt x="302" y="1472"/>
                  </a:lnTo>
                  <a:lnTo>
                    <a:pt x="303" y="1474"/>
                  </a:lnTo>
                  <a:lnTo>
                    <a:pt x="303" y="1474"/>
                  </a:lnTo>
                  <a:lnTo>
                    <a:pt x="305" y="1473"/>
                  </a:lnTo>
                  <a:lnTo>
                    <a:pt x="306" y="1468"/>
                  </a:lnTo>
                  <a:lnTo>
                    <a:pt x="307" y="1464"/>
                  </a:lnTo>
                  <a:lnTo>
                    <a:pt x="307" y="1462"/>
                  </a:lnTo>
                  <a:lnTo>
                    <a:pt x="308" y="1459"/>
                  </a:lnTo>
                  <a:lnTo>
                    <a:pt x="310" y="1459"/>
                  </a:lnTo>
                  <a:lnTo>
                    <a:pt x="311" y="1459"/>
                  </a:lnTo>
                  <a:lnTo>
                    <a:pt x="311" y="1459"/>
                  </a:lnTo>
                  <a:lnTo>
                    <a:pt x="312" y="1461"/>
                  </a:lnTo>
                  <a:lnTo>
                    <a:pt x="313" y="1461"/>
                  </a:lnTo>
                  <a:lnTo>
                    <a:pt x="315" y="1462"/>
                  </a:lnTo>
                  <a:lnTo>
                    <a:pt x="315" y="1463"/>
                  </a:lnTo>
                  <a:lnTo>
                    <a:pt x="316" y="1464"/>
                  </a:lnTo>
                  <a:lnTo>
                    <a:pt x="317" y="1466"/>
                  </a:lnTo>
                  <a:lnTo>
                    <a:pt x="318" y="1468"/>
                  </a:lnTo>
                  <a:lnTo>
                    <a:pt x="318" y="1471"/>
                  </a:lnTo>
                  <a:lnTo>
                    <a:pt x="319" y="1474"/>
                  </a:lnTo>
                  <a:lnTo>
                    <a:pt x="321" y="1479"/>
                  </a:lnTo>
                  <a:lnTo>
                    <a:pt x="322" y="1483"/>
                  </a:lnTo>
                  <a:lnTo>
                    <a:pt x="322" y="1487"/>
                  </a:lnTo>
                  <a:lnTo>
                    <a:pt x="323" y="1490"/>
                  </a:lnTo>
                  <a:lnTo>
                    <a:pt x="324" y="1493"/>
                  </a:lnTo>
                  <a:lnTo>
                    <a:pt x="326" y="1494"/>
                  </a:lnTo>
                  <a:lnTo>
                    <a:pt x="326" y="1493"/>
                  </a:lnTo>
                  <a:lnTo>
                    <a:pt x="327" y="1490"/>
                  </a:lnTo>
                  <a:lnTo>
                    <a:pt x="328" y="1486"/>
                  </a:lnTo>
                  <a:lnTo>
                    <a:pt x="329" y="1478"/>
                  </a:lnTo>
                  <a:lnTo>
                    <a:pt x="329" y="1464"/>
                  </a:lnTo>
                  <a:lnTo>
                    <a:pt x="331" y="1441"/>
                  </a:lnTo>
                  <a:lnTo>
                    <a:pt x="332" y="1414"/>
                  </a:lnTo>
                  <a:lnTo>
                    <a:pt x="333" y="1401"/>
                  </a:lnTo>
                  <a:lnTo>
                    <a:pt x="333" y="1414"/>
                  </a:lnTo>
                  <a:lnTo>
                    <a:pt x="334" y="1442"/>
                  </a:lnTo>
                  <a:lnTo>
                    <a:pt x="336" y="1472"/>
                  </a:lnTo>
                  <a:lnTo>
                    <a:pt x="337" y="1488"/>
                  </a:lnTo>
                  <a:lnTo>
                    <a:pt x="338" y="1494"/>
                  </a:lnTo>
                  <a:lnTo>
                    <a:pt x="338" y="1495"/>
                  </a:lnTo>
                  <a:lnTo>
                    <a:pt x="339" y="1494"/>
                  </a:lnTo>
                  <a:lnTo>
                    <a:pt x="341" y="1493"/>
                  </a:lnTo>
                  <a:lnTo>
                    <a:pt x="342" y="1490"/>
                  </a:lnTo>
                  <a:lnTo>
                    <a:pt x="342" y="1488"/>
                  </a:lnTo>
                  <a:lnTo>
                    <a:pt x="343" y="1486"/>
                  </a:lnTo>
                  <a:lnTo>
                    <a:pt x="344" y="1484"/>
                  </a:lnTo>
                  <a:lnTo>
                    <a:pt x="346" y="1482"/>
                  </a:lnTo>
                  <a:lnTo>
                    <a:pt x="346" y="1479"/>
                  </a:lnTo>
                  <a:lnTo>
                    <a:pt x="347" y="1478"/>
                  </a:lnTo>
                  <a:lnTo>
                    <a:pt x="348" y="1477"/>
                  </a:lnTo>
                  <a:lnTo>
                    <a:pt x="349" y="1476"/>
                  </a:lnTo>
                  <a:lnTo>
                    <a:pt x="349" y="1474"/>
                  </a:lnTo>
                  <a:lnTo>
                    <a:pt x="351" y="1473"/>
                  </a:lnTo>
                  <a:lnTo>
                    <a:pt x="352" y="1473"/>
                  </a:lnTo>
                  <a:lnTo>
                    <a:pt x="353" y="1474"/>
                  </a:lnTo>
                  <a:lnTo>
                    <a:pt x="353" y="1476"/>
                  </a:lnTo>
                  <a:lnTo>
                    <a:pt x="354" y="1476"/>
                  </a:lnTo>
                  <a:lnTo>
                    <a:pt x="355" y="1477"/>
                  </a:lnTo>
                  <a:lnTo>
                    <a:pt x="357" y="1477"/>
                  </a:lnTo>
                  <a:lnTo>
                    <a:pt x="357" y="1476"/>
                  </a:lnTo>
                  <a:lnTo>
                    <a:pt x="358" y="1471"/>
                  </a:lnTo>
                  <a:lnTo>
                    <a:pt x="359" y="1461"/>
                  </a:lnTo>
                  <a:lnTo>
                    <a:pt x="360" y="1443"/>
                  </a:lnTo>
                  <a:lnTo>
                    <a:pt x="360" y="1417"/>
                  </a:lnTo>
                  <a:lnTo>
                    <a:pt x="362" y="1382"/>
                  </a:lnTo>
                  <a:lnTo>
                    <a:pt x="363" y="1348"/>
                  </a:lnTo>
                  <a:lnTo>
                    <a:pt x="364" y="1320"/>
                  </a:lnTo>
                  <a:lnTo>
                    <a:pt x="364" y="1309"/>
                  </a:lnTo>
                  <a:lnTo>
                    <a:pt x="365" y="1318"/>
                  </a:lnTo>
                  <a:lnTo>
                    <a:pt x="367" y="1340"/>
                  </a:lnTo>
                  <a:lnTo>
                    <a:pt x="368" y="1369"/>
                  </a:lnTo>
                  <a:lnTo>
                    <a:pt x="368" y="1395"/>
                  </a:lnTo>
                  <a:lnTo>
                    <a:pt x="369" y="1414"/>
                  </a:lnTo>
                  <a:lnTo>
                    <a:pt x="370" y="1423"/>
                  </a:lnTo>
                  <a:lnTo>
                    <a:pt x="372" y="1427"/>
                  </a:lnTo>
                  <a:lnTo>
                    <a:pt x="372" y="1427"/>
                  </a:lnTo>
                  <a:lnTo>
                    <a:pt x="373" y="1428"/>
                  </a:lnTo>
                  <a:lnTo>
                    <a:pt x="374" y="1431"/>
                  </a:lnTo>
                  <a:lnTo>
                    <a:pt x="375" y="1437"/>
                  </a:lnTo>
                  <a:lnTo>
                    <a:pt x="375" y="1443"/>
                  </a:lnTo>
                  <a:lnTo>
                    <a:pt x="377" y="1451"/>
                  </a:lnTo>
                  <a:lnTo>
                    <a:pt x="378" y="1454"/>
                  </a:lnTo>
                  <a:lnTo>
                    <a:pt x="379" y="1454"/>
                  </a:lnTo>
                  <a:lnTo>
                    <a:pt x="379" y="1451"/>
                  </a:lnTo>
                  <a:lnTo>
                    <a:pt x="380" y="1446"/>
                  </a:lnTo>
                  <a:lnTo>
                    <a:pt x="382" y="1443"/>
                  </a:lnTo>
                  <a:lnTo>
                    <a:pt x="383" y="1447"/>
                  </a:lnTo>
                  <a:lnTo>
                    <a:pt x="383" y="1456"/>
                  </a:lnTo>
                  <a:lnTo>
                    <a:pt x="384" y="1463"/>
                  </a:lnTo>
                  <a:lnTo>
                    <a:pt x="385" y="1467"/>
                  </a:lnTo>
                  <a:lnTo>
                    <a:pt x="387" y="1464"/>
                  </a:lnTo>
                  <a:lnTo>
                    <a:pt x="387" y="1453"/>
                  </a:lnTo>
                  <a:lnTo>
                    <a:pt x="388" y="1440"/>
                  </a:lnTo>
                  <a:lnTo>
                    <a:pt x="389" y="1433"/>
                  </a:lnTo>
                  <a:lnTo>
                    <a:pt x="390" y="1440"/>
                  </a:lnTo>
                  <a:lnTo>
                    <a:pt x="390" y="1453"/>
                  </a:lnTo>
                  <a:lnTo>
                    <a:pt x="391" y="1466"/>
                  </a:lnTo>
                  <a:lnTo>
                    <a:pt x="393" y="1472"/>
                  </a:lnTo>
                  <a:lnTo>
                    <a:pt x="394" y="1474"/>
                  </a:lnTo>
                  <a:lnTo>
                    <a:pt x="395" y="1476"/>
                  </a:lnTo>
                  <a:lnTo>
                    <a:pt x="395" y="1476"/>
                  </a:lnTo>
                  <a:lnTo>
                    <a:pt x="396" y="1476"/>
                  </a:lnTo>
                  <a:lnTo>
                    <a:pt x="398" y="1474"/>
                  </a:lnTo>
                  <a:lnTo>
                    <a:pt x="399" y="1474"/>
                  </a:lnTo>
                  <a:lnTo>
                    <a:pt x="399" y="1474"/>
                  </a:lnTo>
                  <a:lnTo>
                    <a:pt x="400" y="1473"/>
                  </a:lnTo>
                  <a:lnTo>
                    <a:pt x="401" y="1473"/>
                  </a:lnTo>
                  <a:lnTo>
                    <a:pt x="403" y="1473"/>
                  </a:lnTo>
                  <a:lnTo>
                    <a:pt x="403" y="1472"/>
                  </a:lnTo>
                  <a:lnTo>
                    <a:pt x="404" y="1472"/>
                  </a:lnTo>
                  <a:lnTo>
                    <a:pt x="405" y="1473"/>
                  </a:lnTo>
                  <a:lnTo>
                    <a:pt x="406" y="1473"/>
                  </a:lnTo>
                  <a:lnTo>
                    <a:pt x="406" y="1473"/>
                  </a:lnTo>
                  <a:lnTo>
                    <a:pt x="408" y="1473"/>
                  </a:lnTo>
                  <a:lnTo>
                    <a:pt x="409" y="1473"/>
                  </a:lnTo>
                  <a:lnTo>
                    <a:pt x="410" y="1473"/>
                  </a:lnTo>
                  <a:lnTo>
                    <a:pt x="410" y="1472"/>
                  </a:lnTo>
                  <a:lnTo>
                    <a:pt x="411" y="1472"/>
                  </a:lnTo>
                  <a:lnTo>
                    <a:pt x="413" y="1472"/>
                  </a:lnTo>
                  <a:lnTo>
                    <a:pt x="414" y="1471"/>
                  </a:lnTo>
                  <a:lnTo>
                    <a:pt x="414" y="1469"/>
                  </a:lnTo>
                  <a:lnTo>
                    <a:pt x="415" y="1468"/>
                  </a:lnTo>
                  <a:lnTo>
                    <a:pt x="416" y="1467"/>
                  </a:lnTo>
                  <a:lnTo>
                    <a:pt x="418" y="1466"/>
                  </a:lnTo>
                  <a:lnTo>
                    <a:pt x="418" y="1464"/>
                  </a:lnTo>
                  <a:lnTo>
                    <a:pt x="419" y="1464"/>
                  </a:lnTo>
                  <a:lnTo>
                    <a:pt x="420" y="1464"/>
                  </a:lnTo>
                  <a:lnTo>
                    <a:pt x="421" y="1466"/>
                  </a:lnTo>
                  <a:lnTo>
                    <a:pt x="421" y="1467"/>
                  </a:lnTo>
                  <a:lnTo>
                    <a:pt x="423" y="1469"/>
                  </a:lnTo>
                  <a:lnTo>
                    <a:pt x="424" y="1471"/>
                  </a:lnTo>
                  <a:lnTo>
                    <a:pt x="425" y="1472"/>
                  </a:lnTo>
                  <a:lnTo>
                    <a:pt x="425" y="1469"/>
                  </a:lnTo>
                  <a:lnTo>
                    <a:pt x="426" y="1462"/>
                  </a:lnTo>
                  <a:lnTo>
                    <a:pt x="427" y="1452"/>
                  </a:lnTo>
                  <a:lnTo>
                    <a:pt x="429" y="1438"/>
                  </a:lnTo>
                  <a:lnTo>
                    <a:pt x="429" y="1422"/>
                  </a:lnTo>
                  <a:lnTo>
                    <a:pt x="430" y="1407"/>
                  </a:lnTo>
                  <a:lnTo>
                    <a:pt x="431" y="1406"/>
                  </a:lnTo>
                  <a:lnTo>
                    <a:pt x="432" y="1425"/>
                  </a:lnTo>
                  <a:lnTo>
                    <a:pt x="432" y="1456"/>
                  </a:lnTo>
                  <a:lnTo>
                    <a:pt x="434" y="1486"/>
                  </a:lnTo>
                  <a:lnTo>
                    <a:pt x="435" y="1503"/>
                  </a:lnTo>
                  <a:lnTo>
                    <a:pt x="436" y="1509"/>
                  </a:lnTo>
                  <a:lnTo>
                    <a:pt x="436" y="1509"/>
                  </a:lnTo>
                  <a:lnTo>
                    <a:pt x="437" y="1508"/>
                  </a:lnTo>
                  <a:lnTo>
                    <a:pt x="439" y="1504"/>
                  </a:lnTo>
                  <a:lnTo>
                    <a:pt x="440" y="1502"/>
                  </a:lnTo>
                  <a:lnTo>
                    <a:pt x="440" y="1498"/>
                  </a:lnTo>
                  <a:lnTo>
                    <a:pt x="441" y="1495"/>
                  </a:lnTo>
                  <a:lnTo>
                    <a:pt x="442" y="1492"/>
                  </a:lnTo>
                  <a:lnTo>
                    <a:pt x="444" y="1487"/>
                  </a:lnTo>
                  <a:lnTo>
                    <a:pt x="444" y="1483"/>
                  </a:lnTo>
                  <a:lnTo>
                    <a:pt x="445" y="1479"/>
                  </a:lnTo>
                  <a:lnTo>
                    <a:pt x="446" y="1477"/>
                  </a:lnTo>
                  <a:lnTo>
                    <a:pt x="447" y="1474"/>
                  </a:lnTo>
                  <a:lnTo>
                    <a:pt x="449" y="1473"/>
                  </a:lnTo>
                  <a:lnTo>
                    <a:pt x="449" y="1472"/>
                  </a:lnTo>
                  <a:lnTo>
                    <a:pt x="450" y="1471"/>
                  </a:lnTo>
                  <a:lnTo>
                    <a:pt x="451" y="1469"/>
                  </a:lnTo>
                  <a:lnTo>
                    <a:pt x="452" y="1469"/>
                  </a:lnTo>
                  <a:lnTo>
                    <a:pt x="452" y="1468"/>
                  </a:lnTo>
                  <a:lnTo>
                    <a:pt x="454" y="1468"/>
                  </a:lnTo>
                  <a:lnTo>
                    <a:pt x="455" y="1468"/>
                  </a:lnTo>
                  <a:lnTo>
                    <a:pt x="456" y="1467"/>
                  </a:lnTo>
                  <a:lnTo>
                    <a:pt x="456" y="1467"/>
                  </a:lnTo>
                  <a:lnTo>
                    <a:pt x="457" y="1466"/>
                  </a:lnTo>
                  <a:lnTo>
                    <a:pt x="459" y="1464"/>
                  </a:lnTo>
                  <a:lnTo>
                    <a:pt x="460" y="1464"/>
                  </a:lnTo>
                  <a:lnTo>
                    <a:pt x="460" y="1464"/>
                  </a:lnTo>
                  <a:lnTo>
                    <a:pt x="461" y="1464"/>
                  </a:lnTo>
                  <a:lnTo>
                    <a:pt x="462" y="1464"/>
                  </a:lnTo>
                  <a:lnTo>
                    <a:pt x="463" y="1464"/>
                  </a:lnTo>
                  <a:lnTo>
                    <a:pt x="463" y="1464"/>
                  </a:lnTo>
                  <a:lnTo>
                    <a:pt x="465" y="1463"/>
                  </a:lnTo>
                  <a:lnTo>
                    <a:pt x="466" y="1462"/>
                  </a:lnTo>
                  <a:lnTo>
                    <a:pt x="467" y="1461"/>
                  </a:lnTo>
                  <a:lnTo>
                    <a:pt x="467" y="1459"/>
                  </a:lnTo>
                  <a:lnTo>
                    <a:pt x="468" y="1457"/>
                  </a:lnTo>
                  <a:lnTo>
                    <a:pt x="470" y="1456"/>
                  </a:lnTo>
                  <a:lnTo>
                    <a:pt x="471" y="1453"/>
                  </a:lnTo>
                  <a:lnTo>
                    <a:pt x="471" y="1453"/>
                  </a:lnTo>
                  <a:lnTo>
                    <a:pt x="472" y="1453"/>
                  </a:lnTo>
                  <a:lnTo>
                    <a:pt x="473" y="1453"/>
                  </a:lnTo>
                  <a:lnTo>
                    <a:pt x="475" y="1456"/>
                  </a:lnTo>
                  <a:lnTo>
                    <a:pt x="475" y="1457"/>
                  </a:lnTo>
                  <a:lnTo>
                    <a:pt x="476" y="1458"/>
                  </a:lnTo>
                  <a:lnTo>
                    <a:pt x="477" y="1459"/>
                  </a:lnTo>
                  <a:lnTo>
                    <a:pt x="478" y="1459"/>
                  </a:lnTo>
                  <a:lnTo>
                    <a:pt x="478" y="1462"/>
                  </a:lnTo>
                  <a:lnTo>
                    <a:pt x="480" y="1464"/>
                  </a:lnTo>
                  <a:lnTo>
                    <a:pt x="481" y="1467"/>
                  </a:lnTo>
                  <a:lnTo>
                    <a:pt x="482" y="1469"/>
                  </a:lnTo>
                  <a:lnTo>
                    <a:pt x="482" y="1471"/>
                  </a:lnTo>
                  <a:lnTo>
                    <a:pt x="483" y="1473"/>
                  </a:lnTo>
                  <a:lnTo>
                    <a:pt x="485" y="1474"/>
                  </a:lnTo>
                  <a:lnTo>
                    <a:pt x="486" y="1476"/>
                  </a:lnTo>
                  <a:lnTo>
                    <a:pt x="486" y="1477"/>
                  </a:lnTo>
                  <a:lnTo>
                    <a:pt x="487" y="1478"/>
                  </a:lnTo>
                  <a:lnTo>
                    <a:pt x="488" y="1481"/>
                  </a:lnTo>
                  <a:lnTo>
                    <a:pt x="490" y="1482"/>
                  </a:lnTo>
                  <a:lnTo>
                    <a:pt x="490" y="1484"/>
                  </a:lnTo>
                  <a:lnTo>
                    <a:pt x="491" y="1486"/>
                  </a:lnTo>
                  <a:lnTo>
                    <a:pt x="492" y="1488"/>
                  </a:lnTo>
                  <a:lnTo>
                    <a:pt x="493" y="1489"/>
                  </a:lnTo>
                  <a:lnTo>
                    <a:pt x="493" y="1487"/>
                  </a:lnTo>
                  <a:lnTo>
                    <a:pt x="495" y="1477"/>
                  </a:lnTo>
                  <a:lnTo>
                    <a:pt x="496" y="1448"/>
                  </a:lnTo>
                  <a:lnTo>
                    <a:pt x="497" y="1366"/>
                  </a:lnTo>
                  <a:lnTo>
                    <a:pt x="497" y="1196"/>
                  </a:lnTo>
                  <a:lnTo>
                    <a:pt x="498" y="847"/>
                  </a:lnTo>
                  <a:lnTo>
                    <a:pt x="499" y="244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452"/>
                  </a:lnTo>
                  <a:lnTo>
                    <a:pt x="513" y="836"/>
                  </a:lnTo>
                  <a:lnTo>
                    <a:pt x="514" y="1081"/>
                  </a:lnTo>
                  <a:lnTo>
                    <a:pt x="516" y="1233"/>
                  </a:lnTo>
                  <a:lnTo>
                    <a:pt x="517" y="1327"/>
                  </a:lnTo>
                  <a:lnTo>
                    <a:pt x="517" y="1384"/>
                  </a:lnTo>
                  <a:lnTo>
                    <a:pt x="518" y="1418"/>
                  </a:lnTo>
                  <a:lnTo>
                    <a:pt x="519" y="1438"/>
                  </a:lnTo>
                  <a:lnTo>
                    <a:pt x="521" y="1447"/>
                  </a:lnTo>
                  <a:lnTo>
                    <a:pt x="521" y="1446"/>
                  </a:lnTo>
                  <a:lnTo>
                    <a:pt x="522" y="1432"/>
                  </a:lnTo>
                  <a:lnTo>
                    <a:pt x="523" y="1404"/>
                  </a:lnTo>
                  <a:lnTo>
                    <a:pt x="524" y="1355"/>
                  </a:lnTo>
                  <a:lnTo>
                    <a:pt x="524" y="1273"/>
                  </a:lnTo>
                  <a:lnTo>
                    <a:pt x="526" y="1134"/>
                  </a:lnTo>
                  <a:lnTo>
                    <a:pt x="527" y="888"/>
                  </a:lnTo>
                  <a:lnTo>
                    <a:pt x="528" y="457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3" y="0"/>
                  </a:lnTo>
                  <a:lnTo>
                    <a:pt x="534" y="0"/>
                  </a:lnTo>
                  <a:lnTo>
                    <a:pt x="535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308"/>
                  </a:lnTo>
                  <a:lnTo>
                    <a:pt x="545" y="721"/>
                  </a:lnTo>
                  <a:lnTo>
                    <a:pt x="547" y="969"/>
                  </a:lnTo>
                  <a:lnTo>
                    <a:pt x="547" y="1118"/>
                  </a:lnTo>
                  <a:lnTo>
                    <a:pt x="548" y="1211"/>
                  </a:lnTo>
                  <a:lnTo>
                    <a:pt x="549" y="1273"/>
                  </a:lnTo>
                  <a:lnTo>
                    <a:pt x="550" y="1315"/>
                  </a:lnTo>
                  <a:lnTo>
                    <a:pt x="550" y="1346"/>
                  </a:lnTo>
                  <a:lnTo>
                    <a:pt x="552" y="1370"/>
                  </a:lnTo>
                  <a:lnTo>
                    <a:pt x="553" y="1390"/>
                  </a:lnTo>
                  <a:lnTo>
                    <a:pt x="554" y="1405"/>
                  </a:lnTo>
                  <a:lnTo>
                    <a:pt x="554" y="1417"/>
                  </a:lnTo>
                  <a:lnTo>
                    <a:pt x="555" y="1427"/>
                  </a:lnTo>
                  <a:lnTo>
                    <a:pt x="557" y="1435"/>
                  </a:lnTo>
                  <a:lnTo>
                    <a:pt x="558" y="1442"/>
                  </a:lnTo>
                  <a:lnTo>
                    <a:pt x="558" y="1448"/>
                  </a:lnTo>
                  <a:lnTo>
                    <a:pt x="559" y="1454"/>
                  </a:lnTo>
                  <a:lnTo>
                    <a:pt x="560" y="1459"/>
                  </a:lnTo>
                  <a:lnTo>
                    <a:pt x="562" y="1463"/>
                  </a:lnTo>
                  <a:lnTo>
                    <a:pt x="563" y="1467"/>
                  </a:lnTo>
                  <a:lnTo>
                    <a:pt x="563" y="1469"/>
                  </a:lnTo>
                  <a:lnTo>
                    <a:pt x="564" y="1473"/>
                  </a:lnTo>
                  <a:lnTo>
                    <a:pt x="565" y="1476"/>
                  </a:lnTo>
                  <a:lnTo>
                    <a:pt x="567" y="1477"/>
                  </a:lnTo>
                  <a:lnTo>
                    <a:pt x="567" y="1477"/>
                  </a:lnTo>
                  <a:lnTo>
                    <a:pt x="568" y="1476"/>
                  </a:lnTo>
                  <a:lnTo>
                    <a:pt x="569" y="1476"/>
                  </a:lnTo>
                  <a:lnTo>
                    <a:pt x="570" y="1474"/>
                  </a:lnTo>
                  <a:lnTo>
                    <a:pt x="570" y="1474"/>
                  </a:lnTo>
                  <a:lnTo>
                    <a:pt x="571" y="1474"/>
                  </a:lnTo>
                  <a:lnTo>
                    <a:pt x="573" y="1476"/>
                  </a:lnTo>
                  <a:lnTo>
                    <a:pt x="574" y="1476"/>
                  </a:lnTo>
                  <a:lnTo>
                    <a:pt x="574" y="1474"/>
                  </a:lnTo>
                  <a:lnTo>
                    <a:pt x="575" y="1474"/>
                  </a:lnTo>
                  <a:lnTo>
                    <a:pt x="576" y="1474"/>
                  </a:lnTo>
                  <a:lnTo>
                    <a:pt x="578" y="1474"/>
                  </a:lnTo>
                  <a:lnTo>
                    <a:pt x="578" y="1474"/>
                  </a:lnTo>
                  <a:lnTo>
                    <a:pt x="579" y="1474"/>
                  </a:lnTo>
                  <a:lnTo>
                    <a:pt x="580" y="1476"/>
                  </a:lnTo>
                  <a:lnTo>
                    <a:pt x="581" y="1476"/>
                  </a:lnTo>
                  <a:lnTo>
                    <a:pt x="581" y="1477"/>
                  </a:lnTo>
                  <a:lnTo>
                    <a:pt x="583" y="1477"/>
                  </a:lnTo>
                  <a:lnTo>
                    <a:pt x="584" y="1477"/>
                  </a:lnTo>
                  <a:lnTo>
                    <a:pt x="585" y="1477"/>
                  </a:lnTo>
                  <a:lnTo>
                    <a:pt x="585" y="1477"/>
                  </a:lnTo>
                  <a:lnTo>
                    <a:pt x="586" y="1477"/>
                  </a:lnTo>
                  <a:lnTo>
                    <a:pt x="588" y="1477"/>
                  </a:lnTo>
                  <a:lnTo>
                    <a:pt x="589" y="1476"/>
                  </a:lnTo>
                  <a:lnTo>
                    <a:pt x="589" y="1476"/>
                  </a:lnTo>
                  <a:lnTo>
                    <a:pt x="590" y="1476"/>
                  </a:lnTo>
                  <a:lnTo>
                    <a:pt x="591" y="1476"/>
                  </a:lnTo>
                  <a:lnTo>
                    <a:pt x="593" y="1477"/>
                  </a:lnTo>
                  <a:lnTo>
                    <a:pt x="593" y="1477"/>
                  </a:lnTo>
                  <a:lnTo>
                    <a:pt x="594" y="1476"/>
                  </a:lnTo>
                  <a:lnTo>
                    <a:pt x="595" y="1476"/>
                  </a:lnTo>
                  <a:lnTo>
                    <a:pt x="596" y="1474"/>
                  </a:lnTo>
                  <a:lnTo>
                    <a:pt x="596" y="1474"/>
                  </a:lnTo>
                  <a:lnTo>
                    <a:pt x="598" y="1474"/>
                  </a:lnTo>
                  <a:lnTo>
                    <a:pt x="599" y="1474"/>
                  </a:lnTo>
                  <a:lnTo>
                    <a:pt x="600" y="1474"/>
                  </a:lnTo>
                  <a:lnTo>
                    <a:pt x="600" y="1476"/>
                  </a:lnTo>
                  <a:lnTo>
                    <a:pt x="601" y="1476"/>
                  </a:lnTo>
                  <a:lnTo>
                    <a:pt x="603" y="1477"/>
                  </a:lnTo>
                  <a:lnTo>
                    <a:pt x="604" y="1477"/>
                  </a:lnTo>
                  <a:lnTo>
                    <a:pt x="604" y="1477"/>
                  </a:lnTo>
                  <a:lnTo>
                    <a:pt x="605" y="1477"/>
                  </a:lnTo>
                  <a:lnTo>
                    <a:pt x="606" y="1477"/>
                  </a:lnTo>
                  <a:lnTo>
                    <a:pt x="607" y="1476"/>
                  </a:lnTo>
                  <a:lnTo>
                    <a:pt x="607" y="1476"/>
                  </a:lnTo>
                  <a:lnTo>
                    <a:pt x="609" y="1476"/>
                  </a:lnTo>
                  <a:lnTo>
                    <a:pt x="610" y="1474"/>
                  </a:lnTo>
                  <a:lnTo>
                    <a:pt x="611" y="1474"/>
                  </a:lnTo>
                  <a:lnTo>
                    <a:pt x="611" y="1474"/>
                  </a:lnTo>
                  <a:lnTo>
                    <a:pt x="612" y="1474"/>
                  </a:lnTo>
                  <a:lnTo>
                    <a:pt x="614" y="1474"/>
                  </a:lnTo>
                  <a:lnTo>
                    <a:pt x="615" y="1474"/>
                  </a:lnTo>
                  <a:lnTo>
                    <a:pt x="616" y="1474"/>
                  </a:lnTo>
                  <a:lnTo>
                    <a:pt x="616" y="1474"/>
                  </a:lnTo>
                  <a:lnTo>
                    <a:pt x="617" y="1474"/>
                  </a:lnTo>
                  <a:lnTo>
                    <a:pt x="619" y="1474"/>
                  </a:lnTo>
                  <a:lnTo>
                    <a:pt x="620" y="1473"/>
                  </a:lnTo>
                  <a:lnTo>
                    <a:pt x="620" y="1471"/>
                  </a:lnTo>
                  <a:lnTo>
                    <a:pt x="621" y="1469"/>
                  </a:lnTo>
                  <a:lnTo>
                    <a:pt x="622" y="1468"/>
                  </a:lnTo>
                  <a:lnTo>
                    <a:pt x="624" y="1467"/>
                  </a:lnTo>
                  <a:lnTo>
                    <a:pt x="624" y="1467"/>
                  </a:lnTo>
                  <a:lnTo>
                    <a:pt x="625" y="1467"/>
                  </a:lnTo>
                  <a:lnTo>
                    <a:pt x="626" y="1467"/>
                  </a:lnTo>
                  <a:lnTo>
                    <a:pt x="627" y="1467"/>
                  </a:lnTo>
                  <a:lnTo>
                    <a:pt x="627" y="1467"/>
                  </a:lnTo>
                  <a:lnTo>
                    <a:pt x="629" y="1468"/>
                  </a:lnTo>
                  <a:lnTo>
                    <a:pt x="630" y="1468"/>
                  </a:lnTo>
                  <a:lnTo>
                    <a:pt x="631" y="1468"/>
                  </a:lnTo>
                  <a:lnTo>
                    <a:pt x="631" y="1469"/>
                  </a:lnTo>
                  <a:lnTo>
                    <a:pt x="632" y="1471"/>
                  </a:lnTo>
                  <a:lnTo>
                    <a:pt x="634" y="1472"/>
                  </a:lnTo>
                  <a:lnTo>
                    <a:pt x="635" y="1473"/>
                  </a:lnTo>
                  <a:lnTo>
                    <a:pt x="635" y="1473"/>
                  </a:lnTo>
                  <a:lnTo>
                    <a:pt x="636" y="1474"/>
                  </a:lnTo>
                  <a:lnTo>
                    <a:pt x="637" y="1474"/>
                  </a:lnTo>
                  <a:lnTo>
                    <a:pt x="638" y="1474"/>
                  </a:lnTo>
                  <a:lnTo>
                    <a:pt x="638" y="1474"/>
                  </a:lnTo>
                  <a:lnTo>
                    <a:pt x="640" y="1474"/>
                  </a:lnTo>
                  <a:lnTo>
                    <a:pt x="641" y="1476"/>
                  </a:lnTo>
                  <a:lnTo>
                    <a:pt x="642" y="1476"/>
                  </a:lnTo>
                  <a:lnTo>
                    <a:pt x="642" y="1477"/>
                  </a:lnTo>
                  <a:lnTo>
                    <a:pt x="643" y="1477"/>
                  </a:lnTo>
                  <a:lnTo>
                    <a:pt x="645" y="1478"/>
                  </a:lnTo>
                  <a:lnTo>
                    <a:pt x="646" y="1478"/>
                  </a:lnTo>
                  <a:lnTo>
                    <a:pt x="646" y="1479"/>
                  </a:lnTo>
                  <a:lnTo>
                    <a:pt x="647" y="1479"/>
                  </a:lnTo>
                  <a:lnTo>
                    <a:pt x="648" y="1479"/>
                  </a:lnTo>
                  <a:lnTo>
                    <a:pt x="650" y="1479"/>
                  </a:lnTo>
                  <a:lnTo>
                    <a:pt x="650" y="1478"/>
                  </a:lnTo>
                  <a:lnTo>
                    <a:pt x="651" y="1478"/>
                  </a:lnTo>
                  <a:lnTo>
                    <a:pt x="652" y="1477"/>
                  </a:lnTo>
                  <a:lnTo>
                    <a:pt x="653" y="1477"/>
                  </a:lnTo>
                  <a:lnTo>
                    <a:pt x="653" y="1476"/>
                  </a:lnTo>
                  <a:lnTo>
                    <a:pt x="655" y="1476"/>
                  </a:lnTo>
                  <a:lnTo>
                    <a:pt x="656" y="1476"/>
                  </a:lnTo>
                  <a:lnTo>
                    <a:pt x="657" y="1474"/>
                  </a:lnTo>
                  <a:lnTo>
                    <a:pt x="657" y="1473"/>
                  </a:lnTo>
                  <a:lnTo>
                    <a:pt x="658" y="1472"/>
                  </a:lnTo>
                  <a:lnTo>
                    <a:pt x="660" y="1471"/>
                  </a:lnTo>
                  <a:lnTo>
                    <a:pt x="661" y="1469"/>
                  </a:lnTo>
                  <a:lnTo>
                    <a:pt x="661" y="1469"/>
                  </a:lnTo>
                  <a:lnTo>
                    <a:pt x="662" y="1469"/>
                  </a:lnTo>
                  <a:lnTo>
                    <a:pt x="663" y="1469"/>
                  </a:lnTo>
                  <a:lnTo>
                    <a:pt x="665" y="1469"/>
                  </a:lnTo>
                  <a:lnTo>
                    <a:pt x="665" y="1469"/>
                  </a:lnTo>
                  <a:lnTo>
                    <a:pt x="666" y="1469"/>
                  </a:lnTo>
                  <a:lnTo>
                    <a:pt x="667" y="1471"/>
                  </a:lnTo>
                  <a:lnTo>
                    <a:pt x="668" y="1472"/>
                  </a:lnTo>
                  <a:lnTo>
                    <a:pt x="668" y="1472"/>
                  </a:lnTo>
                  <a:lnTo>
                    <a:pt x="670" y="1472"/>
                  </a:lnTo>
                  <a:lnTo>
                    <a:pt x="671" y="1473"/>
                  </a:lnTo>
                  <a:lnTo>
                    <a:pt x="672" y="1473"/>
                  </a:lnTo>
                  <a:lnTo>
                    <a:pt x="673" y="1473"/>
                  </a:lnTo>
                  <a:lnTo>
                    <a:pt x="673" y="1473"/>
                  </a:lnTo>
                  <a:lnTo>
                    <a:pt x="674" y="1472"/>
                  </a:lnTo>
                  <a:lnTo>
                    <a:pt x="676" y="1471"/>
                  </a:lnTo>
                  <a:lnTo>
                    <a:pt x="677" y="1471"/>
                  </a:lnTo>
                  <a:lnTo>
                    <a:pt x="677" y="1469"/>
                  </a:lnTo>
                  <a:lnTo>
                    <a:pt x="678" y="1469"/>
                  </a:lnTo>
                  <a:lnTo>
                    <a:pt x="679" y="1469"/>
                  </a:lnTo>
                  <a:lnTo>
                    <a:pt x="681" y="1471"/>
                  </a:lnTo>
                  <a:lnTo>
                    <a:pt x="681" y="1472"/>
                  </a:lnTo>
                  <a:lnTo>
                    <a:pt x="682" y="1473"/>
                  </a:lnTo>
                  <a:lnTo>
                    <a:pt x="683" y="1474"/>
                  </a:lnTo>
                  <a:lnTo>
                    <a:pt x="684" y="1474"/>
                  </a:lnTo>
                  <a:lnTo>
                    <a:pt x="684" y="1474"/>
                  </a:lnTo>
                  <a:lnTo>
                    <a:pt x="686" y="1474"/>
                  </a:lnTo>
                  <a:lnTo>
                    <a:pt x="687" y="1473"/>
                  </a:lnTo>
                  <a:lnTo>
                    <a:pt x="688" y="1473"/>
                  </a:lnTo>
                  <a:lnTo>
                    <a:pt x="688" y="1473"/>
                  </a:lnTo>
                  <a:lnTo>
                    <a:pt x="689" y="1474"/>
                  </a:lnTo>
                  <a:lnTo>
                    <a:pt x="691" y="1476"/>
                  </a:lnTo>
                  <a:lnTo>
                    <a:pt x="692" y="1477"/>
                  </a:lnTo>
                  <a:lnTo>
                    <a:pt x="692" y="1477"/>
                  </a:lnTo>
                  <a:lnTo>
                    <a:pt x="693" y="1477"/>
                  </a:lnTo>
                  <a:lnTo>
                    <a:pt x="694" y="1477"/>
                  </a:lnTo>
                  <a:lnTo>
                    <a:pt x="696" y="1476"/>
                  </a:lnTo>
                  <a:lnTo>
                    <a:pt x="696" y="1476"/>
                  </a:lnTo>
                  <a:lnTo>
                    <a:pt x="697" y="1474"/>
                  </a:lnTo>
                  <a:lnTo>
                    <a:pt x="698" y="1474"/>
                  </a:lnTo>
                  <a:lnTo>
                    <a:pt x="699" y="1473"/>
                  </a:lnTo>
                  <a:lnTo>
                    <a:pt x="699" y="1473"/>
                  </a:lnTo>
                  <a:lnTo>
                    <a:pt x="701" y="1472"/>
                  </a:lnTo>
                  <a:lnTo>
                    <a:pt x="702" y="1472"/>
                  </a:lnTo>
                  <a:lnTo>
                    <a:pt x="703" y="1472"/>
                  </a:lnTo>
                  <a:lnTo>
                    <a:pt x="703" y="1472"/>
                  </a:lnTo>
                  <a:lnTo>
                    <a:pt x="704" y="1473"/>
                  </a:lnTo>
                  <a:lnTo>
                    <a:pt x="706" y="1473"/>
                  </a:lnTo>
                  <a:lnTo>
                    <a:pt x="707" y="1474"/>
                  </a:lnTo>
                  <a:lnTo>
                    <a:pt x="707" y="1474"/>
                  </a:lnTo>
                  <a:lnTo>
                    <a:pt x="708" y="1476"/>
                  </a:lnTo>
                  <a:lnTo>
                    <a:pt x="709" y="1476"/>
                  </a:lnTo>
                  <a:lnTo>
                    <a:pt x="710" y="1477"/>
                  </a:lnTo>
                  <a:lnTo>
                    <a:pt x="710" y="1477"/>
                  </a:lnTo>
                  <a:lnTo>
                    <a:pt x="712" y="1477"/>
                  </a:lnTo>
                  <a:lnTo>
                    <a:pt x="713" y="1477"/>
                  </a:lnTo>
                  <a:lnTo>
                    <a:pt x="714" y="1476"/>
                  </a:lnTo>
                  <a:lnTo>
                    <a:pt x="714" y="1474"/>
                  </a:lnTo>
                  <a:lnTo>
                    <a:pt x="715" y="1472"/>
                  </a:lnTo>
                  <a:lnTo>
                    <a:pt x="717" y="1471"/>
                  </a:lnTo>
                  <a:lnTo>
                    <a:pt x="718" y="1471"/>
                  </a:lnTo>
                  <a:lnTo>
                    <a:pt x="718" y="1471"/>
                  </a:lnTo>
                  <a:lnTo>
                    <a:pt x="719" y="1472"/>
                  </a:lnTo>
                  <a:lnTo>
                    <a:pt x="720" y="1473"/>
                  </a:lnTo>
                  <a:lnTo>
                    <a:pt x="722" y="1473"/>
                  </a:lnTo>
                  <a:lnTo>
                    <a:pt x="722" y="1473"/>
                  </a:lnTo>
                  <a:lnTo>
                    <a:pt x="723" y="1473"/>
                  </a:lnTo>
                  <a:lnTo>
                    <a:pt x="724" y="1474"/>
                  </a:lnTo>
                  <a:lnTo>
                    <a:pt x="725" y="1474"/>
                  </a:lnTo>
                  <a:lnTo>
                    <a:pt x="725" y="1474"/>
                  </a:lnTo>
                  <a:lnTo>
                    <a:pt x="727" y="1476"/>
                  </a:lnTo>
                  <a:lnTo>
                    <a:pt x="728" y="1476"/>
                  </a:lnTo>
                  <a:lnTo>
                    <a:pt x="729" y="1476"/>
                  </a:lnTo>
                  <a:lnTo>
                    <a:pt x="730" y="1476"/>
                  </a:lnTo>
                  <a:lnTo>
                    <a:pt x="730" y="1476"/>
                  </a:lnTo>
                  <a:lnTo>
                    <a:pt x="732" y="1474"/>
                  </a:lnTo>
                  <a:lnTo>
                    <a:pt x="733" y="1474"/>
                  </a:lnTo>
                  <a:lnTo>
                    <a:pt x="734" y="1474"/>
                  </a:lnTo>
                  <a:lnTo>
                    <a:pt x="734" y="1474"/>
                  </a:lnTo>
                  <a:lnTo>
                    <a:pt x="735" y="1476"/>
                  </a:lnTo>
                  <a:lnTo>
                    <a:pt x="737" y="1476"/>
                  </a:lnTo>
                  <a:lnTo>
                    <a:pt x="738" y="1476"/>
                  </a:lnTo>
                  <a:lnTo>
                    <a:pt x="738" y="1473"/>
                  </a:lnTo>
                  <a:lnTo>
                    <a:pt x="739" y="1472"/>
                  </a:lnTo>
                  <a:lnTo>
                    <a:pt x="740" y="1469"/>
                  </a:lnTo>
                  <a:lnTo>
                    <a:pt x="742" y="1468"/>
                  </a:lnTo>
                  <a:lnTo>
                    <a:pt x="742" y="1467"/>
                  </a:lnTo>
                  <a:lnTo>
                    <a:pt x="743" y="1466"/>
                  </a:lnTo>
                  <a:lnTo>
                    <a:pt x="744" y="1466"/>
                  </a:lnTo>
                  <a:lnTo>
                    <a:pt x="745" y="1466"/>
                  </a:lnTo>
                  <a:lnTo>
                    <a:pt x="745" y="1466"/>
                  </a:lnTo>
                  <a:lnTo>
                    <a:pt x="746" y="1467"/>
                  </a:lnTo>
                  <a:lnTo>
                    <a:pt x="748" y="1467"/>
                  </a:lnTo>
                  <a:lnTo>
                    <a:pt x="749" y="1467"/>
                  </a:lnTo>
                  <a:lnTo>
                    <a:pt x="749" y="1467"/>
                  </a:lnTo>
                  <a:lnTo>
                    <a:pt x="750" y="1468"/>
                  </a:lnTo>
                  <a:lnTo>
                    <a:pt x="751" y="1469"/>
                  </a:lnTo>
                  <a:lnTo>
                    <a:pt x="753" y="1471"/>
                  </a:lnTo>
                  <a:lnTo>
                    <a:pt x="753" y="1472"/>
                  </a:lnTo>
                  <a:lnTo>
                    <a:pt x="754" y="1473"/>
                  </a:lnTo>
                  <a:lnTo>
                    <a:pt x="755" y="1473"/>
                  </a:lnTo>
                  <a:lnTo>
                    <a:pt x="756" y="1474"/>
                  </a:lnTo>
                  <a:lnTo>
                    <a:pt x="756" y="1476"/>
                  </a:lnTo>
                  <a:lnTo>
                    <a:pt x="758" y="1477"/>
                  </a:lnTo>
                  <a:lnTo>
                    <a:pt x="759" y="1477"/>
                  </a:lnTo>
                  <a:lnTo>
                    <a:pt x="760" y="1477"/>
                  </a:lnTo>
                  <a:lnTo>
                    <a:pt x="760" y="1477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4" y="1476"/>
                  </a:lnTo>
                  <a:lnTo>
                    <a:pt x="764" y="1474"/>
                  </a:lnTo>
                  <a:lnTo>
                    <a:pt x="765" y="1474"/>
                  </a:lnTo>
                  <a:lnTo>
                    <a:pt x="766" y="1474"/>
                  </a:lnTo>
                  <a:lnTo>
                    <a:pt x="768" y="1474"/>
                  </a:lnTo>
                  <a:lnTo>
                    <a:pt x="768" y="1474"/>
                  </a:lnTo>
                  <a:lnTo>
                    <a:pt x="769" y="1474"/>
                  </a:lnTo>
                  <a:lnTo>
                    <a:pt x="770" y="1476"/>
                  </a:lnTo>
                  <a:lnTo>
                    <a:pt x="771" y="1476"/>
                  </a:lnTo>
                  <a:lnTo>
                    <a:pt x="771" y="1476"/>
                  </a:lnTo>
                  <a:lnTo>
                    <a:pt x="773" y="1476"/>
                  </a:lnTo>
                  <a:lnTo>
                    <a:pt x="774" y="1474"/>
                  </a:lnTo>
                  <a:lnTo>
                    <a:pt x="775" y="1474"/>
                  </a:lnTo>
                  <a:lnTo>
                    <a:pt x="775" y="1473"/>
                  </a:lnTo>
                  <a:lnTo>
                    <a:pt x="776" y="1473"/>
                  </a:lnTo>
                  <a:lnTo>
                    <a:pt x="778" y="1473"/>
                  </a:lnTo>
                  <a:lnTo>
                    <a:pt x="779" y="1473"/>
                  </a:lnTo>
                  <a:lnTo>
                    <a:pt x="779" y="1474"/>
                  </a:lnTo>
                  <a:lnTo>
                    <a:pt x="780" y="1474"/>
                  </a:lnTo>
                  <a:lnTo>
                    <a:pt x="781" y="1474"/>
                  </a:lnTo>
                  <a:lnTo>
                    <a:pt x="782" y="1474"/>
                  </a:lnTo>
                  <a:lnTo>
                    <a:pt x="782" y="1474"/>
                  </a:lnTo>
                  <a:lnTo>
                    <a:pt x="784" y="1474"/>
                  </a:lnTo>
                  <a:lnTo>
                    <a:pt x="785" y="1474"/>
                  </a:lnTo>
                  <a:lnTo>
                    <a:pt x="786" y="1474"/>
                  </a:lnTo>
                  <a:lnTo>
                    <a:pt x="787" y="1474"/>
                  </a:lnTo>
                  <a:lnTo>
                    <a:pt x="787" y="1473"/>
                  </a:lnTo>
                  <a:lnTo>
                    <a:pt x="789" y="1472"/>
                  </a:lnTo>
                  <a:lnTo>
                    <a:pt x="790" y="1471"/>
                  </a:lnTo>
                  <a:lnTo>
                    <a:pt x="791" y="1469"/>
                  </a:lnTo>
                  <a:lnTo>
                    <a:pt x="791" y="1468"/>
                  </a:lnTo>
                  <a:lnTo>
                    <a:pt x="792" y="1468"/>
                  </a:lnTo>
                  <a:lnTo>
                    <a:pt x="794" y="1468"/>
                  </a:lnTo>
                  <a:lnTo>
                    <a:pt x="795" y="1468"/>
                  </a:lnTo>
                  <a:lnTo>
                    <a:pt x="795" y="1469"/>
                  </a:lnTo>
                  <a:lnTo>
                    <a:pt x="796" y="1469"/>
                  </a:lnTo>
                  <a:lnTo>
                    <a:pt x="797" y="1471"/>
                  </a:lnTo>
                  <a:lnTo>
                    <a:pt x="799" y="1471"/>
                  </a:lnTo>
                  <a:lnTo>
                    <a:pt x="799" y="1472"/>
                  </a:lnTo>
                  <a:lnTo>
                    <a:pt x="800" y="1472"/>
                  </a:lnTo>
                  <a:lnTo>
                    <a:pt x="801" y="1472"/>
                  </a:lnTo>
                  <a:lnTo>
                    <a:pt x="802" y="1472"/>
                  </a:lnTo>
                  <a:lnTo>
                    <a:pt x="802" y="1472"/>
                  </a:lnTo>
                  <a:lnTo>
                    <a:pt x="804" y="1472"/>
                  </a:lnTo>
                  <a:lnTo>
                    <a:pt x="805" y="1472"/>
                  </a:lnTo>
                  <a:lnTo>
                    <a:pt x="806" y="1471"/>
                  </a:lnTo>
                  <a:lnTo>
                    <a:pt x="806" y="1471"/>
                  </a:lnTo>
                  <a:lnTo>
                    <a:pt x="807" y="1472"/>
                  </a:lnTo>
                  <a:lnTo>
                    <a:pt x="809" y="1472"/>
                  </a:lnTo>
                  <a:lnTo>
                    <a:pt x="810" y="1472"/>
                  </a:lnTo>
                  <a:lnTo>
                    <a:pt x="810" y="1473"/>
                  </a:lnTo>
                  <a:lnTo>
                    <a:pt x="811" y="1473"/>
                  </a:lnTo>
                  <a:lnTo>
                    <a:pt x="812" y="1474"/>
                  </a:lnTo>
                  <a:lnTo>
                    <a:pt x="814" y="1474"/>
                  </a:lnTo>
                  <a:lnTo>
                    <a:pt x="814" y="1474"/>
                  </a:lnTo>
                  <a:lnTo>
                    <a:pt x="815" y="1474"/>
                  </a:lnTo>
                  <a:lnTo>
                    <a:pt x="816" y="1474"/>
                  </a:lnTo>
                  <a:lnTo>
                    <a:pt x="817" y="1476"/>
                  </a:lnTo>
                  <a:lnTo>
                    <a:pt x="817" y="1476"/>
                  </a:lnTo>
                  <a:lnTo>
                    <a:pt x="818" y="1476"/>
                  </a:lnTo>
                  <a:lnTo>
                    <a:pt x="820" y="1476"/>
                  </a:lnTo>
                  <a:lnTo>
                    <a:pt x="821" y="1474"/>
                  </a:lnTo>
                  <a:lnTo>
                    <a:pt x="821" y="1474"/>
                  </a:lnTo>
                  <a:lnTo>
                    <a:pt x="822" y="1474"/>
                  </a:lnTo>
                  <a:lnTo>
                    <a:pt x="823" y="1473"/>
                  </a:lnTo>
                  <a:lnTo>
                    <a:pt x="825" y="1473"/>
                  </a:lnTo>
                  <a:lnTo>
                    <a:pt x="825" y="1474"/>
                  </a:lnTo>
                  <a:lnTo>
                    <a:pt x="826" y="1474"/>
                  </a:lnTo>
                  <a:lnTo>
                    <a:pt x="827" y="1477"/>
                  </a:lnTo>
                  <a:lnTo>
                    <a:pt x="828" y="1478"/>
                  </a:lnTo>
                  <a:lnTo>
                    <a:pt x="828" y="1479"/>
                  </a:lnTo>
                  <a:lnTo>
                    <a:pt x="830" y="1481"/>
                  </a:lnTo>
                  <a:lnTo>
                    <a:pt x="831" y="1482"/>
                  </a:lnTo>
                  <a:lnTo>
                    <a:pt x="832" y="1482"/>
                  </a:lnTo>
                  <a:lnTo>
                    <a:pt x="832" y="1482"/>
                  </a:lnTo>
                  <a:lnTo>
                    <a:pt x="833" y="1482"/>
                  </a:lnTo>
                  <a:lnTo>
                    <a:pt x="835" y="1482"/>
                  </a:lnTo>
                  <a:lnTo>
                    <a:pt x="836" y="1481"/>
                  </a:lnTo>
                  <a:lnTo>
                    <a:pt x="836" y="1481"/>
                  </a:lnTo>
                  <a:lnTo>
                    <a:pt x="837" y="1481"/>
                  </a:lnTo>
                  <a:lnTo>
                    <a:pt x="838" y="1481"/>
                  </a:lnTo>
                  <a:lnTo>
                    <a:pt x="840" y="1481"/>
                  </a:lnTo>
                  <a:lnTo>
                    <a:pt x="841" y="1481"/>
                  </a:lnTo>
                  <a:lnTo>
                    <a:pt x="841" y="1481"/>
                  </a:lnTo>
                  <a:lnTo>
                    <a:pt x="842" y="1481"/>
                  </a:lnTo>
                  <a:lnTo>
                    <a:pt x="843" y="1481"/>
                  </a:lnTo>
                  <a:lnTo>
                    <a:pt x="845" y="1481"/>
                  </a:lnTo>
                  <a:lnTo>
                    <a:pt x="845" y="1479"/>
                  </a:lnTo>
                  <a:lnTo>
                    <a:pt x="846" y="1479"/>
                  </a:lnTo>
                  <a:lnTo>
                    <a:pt x="847" y="1478"/>
                  </a:lnTo>
                  <a:lnTo>
                    <a:pt x="848" y="1477"/>
                  </a:lnTo>
                  <a:lnTo>
                    <a:pt x="848" y="1476"/>
                  </a:lnTo>
                  <a:lnTo>
                    <a:pt x="850" y="1476"/>
                  </a:lnTo>
                  <a:lnTo>
                    <a:pt x="851" y="1474"/>
                  </a:lnTo>
                  <a:lnTo>
                    <a:pt x="852" y="1474"/>
                  </a:lnTo>
                  <a:lnTo>
                    <a:pt x="852" y="1474"/>
                  </a:lnTo>
                  <a:lnTo>
                    <a:pt x="853" y="1474"/>
                  </a:lnTo>
                  <a:lnTo>
                    <a:pt x="854" y="1474"/>
                  </a:lnTo>
                  <a:lnTo>
                    <a:pt x="856" y="1476"/>
                  </a:lnTo>
                  <a:lnTo>
                    <a:pt x="856" y="1476"/>
                  </a:lnTo>
                  <a:lnTo>
                    <a:pt x="857" y="1477"/>
                  </a:lnTo>
                  <a:lnTo>
                    <a:pt x="858" y="1477"/>
                  </a:lnTo>
                  <a:lnTo>
                    <a:pt x="859" y="1478"/>
                  </a:lnTo>
                  <a:lnTo>
                    <a:pt x="859" y="1477"/>
                  </a:lnTo>
                  <a:lnTo>
                    <a:pt x="861" y="1477"/>
                  </a:lnTo>
                  <a:lnTo>
                    <a:pt x="862" y="1477"/>
                  </a:lnTo>
                  <a:lnTo>
                    <a:pt x="863" y="1477"/>
                  </a:lnTo>
                  <a:lnTo>
                    <a:pt x="863" y="1477"/>
                  </a:lnTo>
                  <a:lnTo>
                    <a:pt x="864" y="1477"/>
                  </a:lnTo>
                  <a:lnTo>
                    <a:pt x="866" y="1476"/>
                  </a:lnTo>
                  <a:lnTo>
                    <a:pt x="867" y="1476"/>
                  </a:lnTo>
                  <a:lnTo>
                    <a:pt x="867" y="1476"/>
                  </a:lnTo>
                  <a:lnTo>
                    <a:pt x="868" y="1474"/>
                  </a:lnTo>
                  <a:lnTo>
                    <a:pt x="869" y="1474"/>
                  </a:lnTo>
                  <a:lnTo>
                    <a:pt x="871" y="1474"/>
                  </a:lnTo>
                  <a:lnTo>
                    <a:pt x="871" y="1473"/>
                  </a:lnTo>
                  <a:lnTo>
                    <a:pt x="872" y="1472"/>
                  </a:lnTo>
                  <a:lnTo>
                    <a:pt x="873" y="1471"/>
                  </a:lnTo>
                  <a:lnTo>
                    <a:pt x="874" y="1467"/>
                  </a:lnTo>
                  <a:lnTo>
                    <a:pt x="874" y="1462"/>
                  </a:lnTo>
                  <a:lnTo>
                    <a:pt x="876" y="1454"/>
                  </a:lnTo>
                  <a:lnTo>
                    <a:pt x="877" y="1445"/>
                  </a:lnTo>
                  <a:lnTo>
                    <a:pt x="878" y="1430"/>
                  </a:lnTo>
                  <a:lnTo>
                    <a:pt x="878" y="1412"/>
                  </a:lnTo>
                  <a:lnTo>
                    <a:pt x="879" y="1391"/>
                  </a:lnTo>
                  <a:lnTo>
                    <a:pt x="881" y="1370"/>
                  </a:lnTo>
                  <a:lnTo>
                    <a:pt x="882" y="1351"/>
                  </a:lnTo>
                  <a:lnTo>
                    <a:pt x="882" y="1339"/>
                  </a:lnTo>
                  <a:lnTo>
                    <a:pt x="883" y="1334"/>
                  </a:lnTo>
                  <a:lnTo>
                    <a:pt x="884" y="1338"/>
                  </a:lnTo>
                  <a:lnTo>
                    <a:pt x="886" y="1350"/>
                  </a:lnTo>
                  <a:lnTo>
                    <a:pt x="886" y="1368"/>
                  </a:lnTo>
                  <a:lnTo>
                    <a:pt x="887" y="1387"/>
                  </a:lnTo>
                  <a:lnTo>
                    <a:pt x="888" y="1406"/>
                  </a:lnTo>
                  <a:lnTo>
                    <a:pt x="889" y="1423"/>
                  </a:lnTo>
                  <a:lnTo>
                    <a:pt x="889" y="1437"/>
                  </a:lnTo>
                  <a:lnTo>
                    <a:pt x="890" y="1447"/>
                  </a:lnTo>
                  <a:lnTo>
                    <a:pt x="892" y="1454"/>
                  </a:lnTo>
                  <a:lnTo>
                    <a:pt x="893" y="1459"/>
                  </a:lnTo>
                  <a:lnTo>
                    <a:pt x="893" y="1463"/>
                  </a:lnTo>
                  <a:lnTo>
                    <a:pt x="894" y="1467"/>
                  </a:lnTo>
                  <a:lnTo>
                    <a:pt x="895" y="1469"/>
                  </a:lnTo>
                  <a:lnTo>
                    <a:pt x="897" y="1471"/>
                  </a:lnTo>
                  <a:lnTo>
                    <a:pt x="898" y="1471"/>
                  </a:lnTo>
                  <a:lnTo>
                    <a:pt x="898" y="1472"/>
                  </a:lnTo>
                  <a:lnTo>
                    <a:pt x="899" y="1472"/>
                  </a:lnTo>
                  <a:lnTo>
                    <a:pt x="900" y="1472"/>
                  </a:lnTo>
                  <a:lnTo>
                    <a:pt x="902" y="1473"/>
                  </a:lnTo>
                  <a:lnTo>
                    <a:pt x="902" y="1473"/>
                  </a:lnTo>
                  <a:lnTo>
                    <a:pt x="903" y="1473"/>
                  </a:lnTo>
                  <a:lnTo>
                    <a:pt x="904" y="1474"/>
                  </a:lnTo>
                  <a:lnTo>
                    <a:pt x="905" y="1474"/>
                  </a:lnTo>
                  <a:lnTo>
                    <a:pt x="905" y="1476"/>
                  </a:lnTo>
                  <a:lnTo>
                    <a:pt x="907" y="1476"/>
                  </a:lnTo>
                  <a:lnTo>
                    <a:pt x="908" y="1477"/>
                  </a:lnTo>
                  <a:lnTo>
                    <a:pt x="909" y="1476"/>
                  </a:lnTo>
                  <a:lnTo>
                    <a:pt x="909" y="1474"/>
                  </a:lnTo>
                  <a:lnTo>
                    <a:pt x="910" y="1473"/>
                  </a:lnTo>
                  <a:lnTo>
                    <a:pt x="912" y="1471"/>
                  </a:lnTo>
                  <a:lnTo>
                    <a:pt x="913" y="1469"/>
                  </a:lnTo>
                  <a:lnTo>
                    <a:pt x="913" y="1467"/>
                  </a:lnTo>
                  <a:lnTo>
                    <a:pt x="914" y="1464"/>
                  </a:lnTo>
                  <a:lnTo>
                    <a:pt x="915" y="1461"/>
                  </a:lnTo>
                  <a:lnTo>
                    <a:pt x="917" y="1457"/>
                  </a:lnTo>
                  <a:lnTo>
                    <a:pt x="917" y="1453"/>
                  </a:lnTo>
                  <a:lnTo>
                    <a:pt x="918" y="1451"/>
                  </a:lnTo>
                  <a:lnTo>
                    <a:pt x="919" y="1448"/>
                  </a:lnTo>
                  <a:lnTo>
                    <a:pt x="920" y="1447"/>
                  </a:lnTo>
                  <a:lnTo>
                    <a:pt x="920" y="1447"/>
                  </a:lnTo>
                  <a:lnTo>
                    <a:pt x="922" y="1450"/>
                  </a:lnTo>
                  <a:lnTo>
                    <a:pt x="923" y="1453"/>
                  </a:lnTo>
                  <a:lnTo>
                    <a:pt x="924" y="1457"/>
                  </a:lnTo>
                  <a:lnTo>
                    <a:pt x="924" y="1461"/>
                  </a:lnTo>
                  <a:lnTo>
                    <a:pt x="925" y="1466"/>
                  </a:lnTo>
                  <a:lnTo>
                    <a:pt x="926" y="1467"/>
                  </a:lnTo>
                  <a:lnTo>
                    <a:pt x="928" y="1469"/>
                  </a:lnTo>
                  <a:lnTo>
                    <a:pt x="928" y="1472"/>
                  </a:lnTo>
                  <a:lnTo>
                    <a:pt x="929" y="1473"/>
                  </a:lnTo>
                  <a:lnTo>
                    <a:pt x="930" y="1474"/>
                  </a:lnTo>
                  <a:lnTo>
                    <a:pt x="931" y="1474"/>
                  </a:lnTo>
                  <a:lnTo>
                    <a:pt x="931" y="1474"/>
                  </a:lnTo>
                  <a:lnTo>
                    <a:pt x="933" y="1474"/>
                  </a:lnTo>
                  <a:lnTo>
                    <a:pt x="934" y="1474"/>
                  </a:lnTo>
                  <a:lnTo>
                    <a:pt x="935" y="1476"/>
                  </a:lnTo>
                  <a:lnTo>
                    <a:pt x="935" y="1476"/>
                  </a:lnTo>
                  <a:lnTo>
                    <a:pt x="936" y="1476"/>
                  </a:lnTo>
                  <a:lnTo>
                    <a:pt x="938" y="1474"/>
                  </a:lnTo>
                  <a:lnTo>
                    <a:pt x="939" y="1474"/>
                  </a:lnTo>
                  <a:lnTo>
                    <a:pt x="939" y="1474"/>
                  </a:lnTo>
                  <a:lnTo>
                    <a:pt x="940" y="1474"/>
                  </a:lnTo>
                  <a:lnTo>
                    <a:pt x="941" y="1474"/>
                  </a:lnTo>
                  <a:lnTo>
                    <a:pt x="943" y="1476"/>
                  </a:lnTo>
                  <a:lnTo>
                    <a:pt x="943" y="1474"/>
                  </a:lnTo>
                  <a:lnTo>
                    <a:pt x="944" y="1474"/>
                  </a:lnTo>
                  <a:lnTo>
                    <a:pt x="945" y="1474"/>
                  </a:lnTo>
                  <a:lnTo>
                    <a:pt x="946" y="1474"/>
                  </a:lnTo>
                  <a:lnTo>
                    <a:pt x="946" y="1474"/>
                  </a:lnTo>
                  <a:lnTo>
                    <a:pt x="948" y="1474"/>
                  </a:lnTo>
                  <a:lnTo>
                    <a:pt x="949" y="1474"/>
                  </a:lnTo>
                  <a:lnTo>
                    <a:pt x="950" y="1474"/>
                  </a:lnTo>
                  <a:lnTo>
                    <a:pt x="950" y="1474"/>
                  </a:lnTo>
                  <a:lnTo>
                    <a:pt x="951" y="1473"/>
                  </a:lnTo>
                  <a:lnTo>
                    <a:pt x="953" y="1473"/>
                  </a:lnTo>
                  <a:lnTo>
                    <a:pt x="954" y="1472"/>
                  </a:lnTo>
                  <a:lnTo>
                    <a:pt x="955" y="1472"/>
                  </a:lnTo>
                  <a:lnTo>
                    <a:pt x="955" y="1473"/>
                  </a:lnTo>
                  <a:lnTo>
                    <a:pt x="956" y="1473"/>
                  </a:lnTo>
                  <a:lnTo>
                    <a:pt x="958" y="1473"/>
                  </a:lnTo>
                  <a:lnTo>
                    <a:pt x="959" y="1474"/>
                  </a:lnTo>
                  <a:lnTo>
                    <a:pt x="959" y="1474"/>
                  </a:lnTo>
                  <a:lnTo>
                    <a:pt x="960" y="1474"/>
                  </a:lnTo>
                  <a:lnTo>
                    <a:pt x="961" y="1474"/>
                  </a:lnTo>
                  <a:lnTo>
                    <a:pt x="962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5" y="1474"/>
                  </a:lnTo>
                  <a:lnTo>
                    <a:pt x="966" y="1474"/>
                  </a:lnTo>
                  <a:lnTo>
                    <a:pt x="966" y="1474"/>
                  </a:lnTo>
                  <a:lnTo>
                    <a:pt x="967" y="1474"/>
                  </a:lnTo>
                  <a:lnTo>
                    <a:pt x="969" y="1474"/>
                  </a:lnTo>
                  <a:lnTo>
                    <a:pt x="970" y="1474"/>
                  </a:lnTo>
                  <a:lnTo>
                    <a:pt x="970" y="1474"/>
                  </a:lnTo>
                  <a:lnTo>
                    <a:pt x="971" y="1473"/>
                  </a:lnTo>
                  <a:lnTo>
                    <a:pt x="972" y="1473"/>
                  </a:lnTo>
                  <a:lnTo>
                    <a:pt x="974" y="1474"/>
                  </a:lnTo>
                  <a:lnTo>
                    <a:pt x="974" y="1474"/>
                  </a:lnTo>
                  <a:lnTo>
                    <a:pt x="975" y="1474"/>
                  </a:lnTo>
                  <a:lnTo>
                    <a:pt x="976" y="1474"/>
                  </a:lnTo>
                  <a:lnTo>
                    <a:pt x="977" y="1474"/>
                  </a:lnTo>
                  <a:lnTo>
                    <a:pt x="977" y="1474"/>
                  </a:lnTo>
                  <a:lnTo>
                    <a:pt x="979" y="1474"/>
                  </a:lnTo>
                  <a:lnTo>
                    <a:pt x="980" y="1474"/>
                  </a:lnTo>
                  <a:lnTo>
                    <a:pt x="981" y="1474"/>
                  </a:lnTo>
                  <a:lnTo>
                    <a:pt x="981" y="1474"/>
                  </a:lnTo>
                  <a:lnTo>
                    <a:pt x="982" y="1474"/>
                  </a:lnTo>
                  <a:lnTo>
                    <a:pt x="984" y="1474"/>
                  </a:lnTo>
                  <a:lnTo>
                    <a:pt x="985" y="1474"/>
                  </a:lnTo>
                  <a:lnTo>
                    <a:pt x="985" y="1474"/>
                  </a:lnTo>
                  <a:lnTo>
                    <a:pt x="986" y="1474"/>
                  </a:lnTo>
                  <a:lnTo>
                    <a:pt x="987" y="1474"/>
                  </a:lnTo>
                  <a:lnTo>
                    <a:pt x="989" y="1474"/>
                  </a:lnTo>
                  <a:lnTo>
                    <a:pt x="989" y="1474"/>
                  </a:lnTo>
                  <a:lnTo>
                    <a:pt x="990" y="1474"/>
                  </a:lnTo>
                  <a:lnTo>
                    <a:pt x="991" y="1474"/>
                  </a:lnTo>
                  <a:lnTo>
                    <a:pt x="992" y="1474"/>
                  </a:lnTo>
                  <a:lnTo>
                    <a:pt x="992" y="1474"/>
                  </a:lnTo>
                  <a:lnTo>
                    <a:pt x="994" y="1474"/>
                  </a:lnTo>
                  <a:lnTo>
                    <a:pt x="995" y="1474"/>
                  </a:lnTo>
                  <a:lnTo>
                    <a:pt x="996" y="1474"/>
                  </a:lnTo>
                  <a:lnTo>
                    <a:pt x="996" y="1474"/>
                  </a:lnTo>
                  <a:lnTo>
                    <a:pt x="997" y="1476"/>
                  </a:lnTo>
                  <a:lnTo>
                    <a:pt x="998" y="1476"/>
                  </a:lnTo>
                  <a:lnTo>
                    <a:pt x="1000" y="1476"/>
                  </a:lnTo>
                  <a:lnTo>
                    <a:pt x="1000" y="1476"/>
                  </a:lnTo>
                  <a:lnTo>
                    <a:pt x="1001" y="1474"/>
                  </a:lnTo>
                  <a:lnTo>
                    <a:pt x="1002" y="1474"/>
                  </a:lnTo>
                  <a:lnTo>
                    <a:pt x="1003" y="1473"/>
                  </a:lnTo>
                  <a:lnTo>
                    <a:pt x="1003" y="1473"/>
                  </a:lnTo>
                  <a:lnTo>
                    <a:pt x="1005" y="1472"/>
                  </a:lnTo>
                  <a:lnTo>
                    <a:pt x="1006" y="1471"/>
                  </a:lnTo>
                  <a:lnTo>
                    <a:pt x="1007" y="1471"/>
                  </a:lnTo>
                  <a:lnTo>
                    <a:pt x="1008" y="1471"/>
                  </a:lnTo>
                  <a:lnTo>
                    <a:pt x="1008" y="1472"/>
                  </a:lnTo>
                  <a:lnTo>
                    <a:pt x="1010" y="1472"/>
                  </a:lnTo>
                  <a:lnTo>
                    <a:pt x="1011" y="1473"/>
                  </a:lnTo>
                  <a:lnTo>
                    <a:pt x="1012" y="1473"/>
                  </a:lnTo>
                  <a:lnTo>
                    <a:pt x="1012" y="1473"/>
                  </a:lnTo>
                  <a:lnTo>
                    <a:pt x="1013" y="1473"/>
                  </a:lnTo>
                  <a:lnTo>
                    <a:pt x="1015" y="1473"/>
                  </a:lnTo>
                  <a:lnTo>
                    <a:pt x="1016" y="1474"/>
                  </a:lnTo>
                  <a:lnTo>
                    <a:pt x="1016" y="1474"/>
                  </a:lnTo>
                  <a:lnTo>
                    <a:pt x="1017" y="1474"/>
                  </a:lnTo>
                  <a:lnTo>
                    <a:pt x="1018" y="1474"/>
                  </a:lnTo>
                  <a:lnTo>
                    <a:pt x="1020" y="1474"/>
                  </a:lnTo>
                  <a:lnTo>
                    <a:pt x="1020" y="1474"/>
                  </a:lnTo>
                  <a:lnTo>
                    <a:pt x="1021" y="1474"/>
                  </a:lnTo>
                  <a:lnTo>
                    <a:pt x="1022" y="1474"/>
                  </a:lnTo>
                  <a:lnTo>
                    <a:pt x="1023" y="1474"/>
                  </a:lnTo>
                  <a:lnTo>
                    <a:pt x="1023" y="1473"/>
                  </a:lnTo>
                  <a:lnTo>
                    <a:pt x="1025" y="1473"/>
                  </a:lnTo>
                  <a:lnTo>
                    <a:pt x="1026" y="1473"/>
                  </a:lnTo>
                  <a:lnTo>
                    <a:pt x="1027" y="1472"/>
                  </a:lnTo>
                  <a:lnTo>
                    <a:pt x="1027" y="1472"/>
                  </a:lnTo>
                  <a:lnTo>
                    <a:pt x="1028" y="1472"/>
                  </a:lnTo>
                  <a:lnTo>
                    <a:pt x="1029" y="1472"/>
                  </a:lnTo>
                  <a:lnTo>
                    <a:pt x="1031" y="1472"/>
                  </a:lnTo>
                  <a:lnTo>
                    <a:pt x="1031" y="1472"/>
                  </a:lnTo>
                  <a:lnTo>
                    <a:pt x="1032" y="1472"/>
                  </a:lnTo>
                  <a:lnTo>
                    <a:pt x="1033" y="1473"/>
                  </a:lnTo>
                  <a:lnTo>
                    <a:pt x="1034" y="1472"/>
                  </a:lnTo>
                  <a:lnTo>
                    <a:pt x="1034" y="1472"/>
                  </a:lnTo>
                  <a:lnTo>
                    <a:pt x="1036" y="1471"/>
                  </a:lnTo>
                  <a:lnTo>
                    <a:pt x="1037" y="1469"/>
                  </a:lnTo>
                  <a:lnTo>
                    <a:pt x="1038" y="1468"/>
                  </a:lnTo>
                  <a:lnTo>
                    <a:pt x="1038" y="1466"/>
                  </a:lnTo>
                  <a:lnTo>
                    <a:pt x="1039" y="1463"/>
                  </a:lnTo>
                  <a:lnTo>
                    <a:pt x="1041" y="1459"/>
                  </a:lnTo>
                  <a:lnTo>
                    <a:pt x="1042" y="1453"/>
                  </a:lnTo>
                  <a:lnTo>
                    <a:pt x="1042" y="1446"/>
                  </a:lnTo>
                  <a:lnTo>
                    <a:pt x="1043" y="1436"/>
                  </a:lnTo>
                  <a:lnTo>
                    <a:pt x="1044" y="1426"/>
                  </a:lnTo>
                  <a:lnTo>
                    <a:pt x="1046" y="1418"/>
                  </a:lnTo>
                  <a:lnTo>
                    <a:pt x="1046" y="1416"/>
                  </a:lnTo>
                  <a:lnTo>
                    <a:pt x="1047" y="1418"/>
                  </a:lnTo>
                  <a:lnTo>
                    <a:pt x="1048" y="1425"/>
                  </a:lnTo>
                  <a:lnTo>
                    <a:pt x="1049" y="1435"/>
                  </a:lnTo>
                  <a:lnTo>
                    <a:pt x="1049" y="1446"/>
                  </a:lnTo>
                  <a:lnTo>
                    <a:pt x="1051" y="1454"/>
                  </a:lnTo>
                  <a:lnTo>
                    <a:pt x="1052" y="1463"/>
                  </a:lnTo>
                  <a:lnTo>
                    <a:pt x="1053" y="1468"/>
                  </a:lnTo>
                  <a:lnTo>
                    <a:pt x="1053" y="1471"/>
                  </a:lnTo>
                  <a:lnTo>
                    <a:pt x="1054" y="1473"/>
                  </a:lnTo>
                  <a:lnTo>
                    <a:pt x="1056" y="1473"/>
                  </a:lnTo>
                  <a:lnTo>
                    <a:pt x="1057" y="1474"/>
                  </a:lnTo>
                  <a:lnTo>
                    <a:pt x="1057" y="1474"/>
                  </a:lnTo>
                  <a:lnTo>
                    <a:pt x="1058" y="1474"/>
                  </a:lnTo>
                  <a:lnTo>
                    <a:pt x="1059" y="1474"/>
                  </a:lnTo>
                  <a:lnTo>
                    <a:pt x="1061" y="1474"/>
                  </a:lnTo>
                  <a:lnTo>
                    <a:pt x="1061" y="1474"/>
                  </a:lnTo>
                  <a:lnTo>
                    <a:pt x="1062" y="1474"/>
                  </a:lnTo>
                  <a:lnTo>
                    <a:pt x="1063" y="1474"/>
                  </a:lnTo>
                  <a:lnTo>
                    <a:pt x="1064" y="1474"/>
                  </a:lnTo>
                  <a:lnTo>
                    <a:pt x="1065" y="1473"/>
                  </a:lnTo>
                  <a:lnTo>
                    <a:pt x="1065" y="1472"/>
                  </a:lnTo>
                  <a:lnTo>
                    <a:pt x="1067" y="1471"/>
                  </a:lnTo>
                  <a:lnTo>
                    <a:pt x="1068" y="1468"/>
                  </a:lnTo>
                  <a:lnTo>
                    <a:pt x="1069" y="1466"/>
                  </a:lnTo>
                  <a:lnTo>
                    <a:pt x="1069" y="1462"/>
                  </a:lnTo>
                  <a:lnTo>
                    <a:pt x="1070" y="1457"/>
                  </a:lnTo>
                  <a:lnTo>
                    <a:pt x="1072" y="1453"/>
                  </a:lnTo>
                  <a:lnTo>
                    <a:pt x="1073" y="1451"/>
                  </a:lnTo>
                  <a:lnTo>
                    <a:pt x="1073" y="1450"/>
                  </a:lnTo>
                  <a:lnTo>
                    <a:pt x="1074" y="1451"/>
                  </a:lnTo>
                  <a:lnTo>
                    <a:pt x="1075" y="1453"/>
                  </a:lnTo>
                  <a:lnTo>
                    <a:pt x="1077" y="1457"/>
                  </a:lnTo>
                  <a:lnTo>
                    <a:pt x="1077" y="1462"/>
                  </a:lnTo>
                  <a:lnTo>
                    <a:pt x="1078" y="1466"/>
                  </a:lnTo>
                  <a:lnTo>
                    <a:pt x="1079" y="1468"/>
                  </a:lnTo>
                  <a:lnTo>
                    <a:pt x="1080" y="1471"/>
                  </a:lnTo>
                  <a:lnTo>
                    <a:pt x="1080" y="1472"/>
                  </a:lnTo>
                  <a:lnTo>
                    <a:pt x="1082" y="1473"/>
                  </a:lnTo>
                  <a:lnTo>
                    <a:pt x="1083" y="1474"/>
                  </a:lnTo>
                  <a:lnTo>
                    <a:pt x="1084" y="1474"/>
                  </a:lnTo>
                  <a:lnTo>
                    <a:pt x="1084" y="1474"/>
                  </a:lnTo>
                  <a:lnTo>
                    <a:pt x="1085" y="1474"/>
                  </a:lnTo>
                  <a:lnTo>
                    <a:pt x="1087" y="1474"/>
                  </a:lnTo>
                  <a:lnTo>
                    <a:pt x="1088" y="1476"/>
                  </a:lnTo>
                  <a:lnTo>
                    <a:pt x="1088" y="1476"/>
                  </a:lnTo>
                  <a:lnTo>
                    <a:pt x="1089" y="1477"/>
                  </a:lnTo>
                  <a:lnTo>
                    <a:pt x="1090" y="1477"/>
                  </a:lnTo>
                  <a:lnTo>
                    <a:pt x="1092" y="1477"/>
                  </a:lnTo>
                  <a:lnTo>
                    <a:pt x="1092" y="1477"/>
                  </a:lnTo>
                  <a:lnTo>
                    <a:pt x="1093" y="1476"/>
                  </a:lnTo>
                  <a:lnTo>
                    <a:pt x="1094" y="1474"/>
                  </a:lnTo>
                  <a:lnTo>
                    <a:pt x="1095" y="1473"/>
                  </a:lnTo>
                  <a:lnTo>
                    <a:pt x="1095" y="1472"/>
                  </a:lnTo>
                  <a:lnTo>
                    <a:pt x="1097" y="1472"/>
                  </a:lnTo>
                  <a:lnTo>
                    <a:pt x="1098" y="1472"/>
                  </a:lnTo>
                  <a:lnTo>
                    <a:pt x="1099" y="1473"/>
                  </a:lnTo>
                  <a:lnTo>
                    <a:pt x="1099" y="1474"/>
                  </a:lnTo>
                  <a:lnTo>
                    <a:pt x="1100" y="1474"/>
                  </a:lnTo>
                  <a:lnTo>
                    <a:pt x="1101" y="1474"/>
                  </a:lnTo>
                  <a:lnTo>
                    <a:pt x="1103" y="1473"/>
                  </a:lnTo>
                  <a:lnTo>
                    <a:pt x="1103" y="1473"/>
                  </a:lnTo>
                  <a:lnTo>
                    <a:pt x="1104" y="1474"/>
                  </a:lnTo>
                  <a:lnTo>
                    <a:pt x="1105" y="1474"/>
                  </a:lnTo>
                  <a:lnTo>
                    <a:pt x="1106" y="1474"/>
                  </a:lnTo>
                  <a:lnTo>
                    <a:pt x="1106" y="1476"/>
                  </a:lnTo>
                  <a:lnTo>
                    <a:pt x="1108" y="1476"/>
                  </a:lnTo>
                  <a:lnTo>
                    <a:pt x="1109" y="1476"/>
                  </a:lnTo>
                  <a:lnTo>
                    <a:pt x="1110" y="1476"/>
                  </a:lnTo>
                  <a:lnTo>
                    <a:pt x="1110" y="1476"/>
                  </a:lnTo>
                  <a:lnTo>
                    <a:pt x="1111" y="1476"/>
                  </a:lnTo>
                  <a:lnTo>
                    <a:pt x="1113" y="1476"/>
                  </a:lnTo>
                  <a:lnTo>
                    <a:pt x="1114" y="1476"/>
                  </a:lnTo>
                  <a:lnTo>
                    <a:pt x="1114" y="1474"/>
                  </a:lnTo>
                  <a:lnTo>
                    <a:pt x="1115" y="1474"/>
                  </a:lnTo>
                  <a:lnTo>
                    <a:pt x="1116" y="1473"/>
                  </a:lnTo>
                  <a:lnTo>
                    <a:pt x="1118" y="1473"/>
                  </a:lnTo>
                  <a:lnTo>
                    <a:pt x="1118" y="1473"/>
                  </a:lnTo>
                  <a:lnTo>
                    <a:pt x="1119" y="1472"/>
                  </a:lnTo>
                  <a:lnTo>
                    <a:pt x="1120" y="1472"/>
                  </a:lnTo>
                  <a:lnTo>
                    <a:pt x="1121" y="1472"/>
                  </a:lnTo>
                  <a:lnTo>
                    <a:pt x="1123" y="1472"/>
                  </a:lnTo>
                  <a:lnTo>
                    <a:pt x="1123" y="1472"/>
                  </a:lnTo>
                  <a:lnTo>
                    <a:pt x="1124" y="1471"/>
                  </a:lnTo>
                  <a:lnTo>
                    <a:pt x="1125" y="1469"/>
                  </a:lnTo>
                  <a:lnTo>
                    <a:pt x="1126" y="1468"/>
                  </a:lnTo>
                  <a:lnTo>
                    <a:pt x="1126" y="1467"/>
                  </a:lnTo>
                  <a:lnTo>
                    <a:pt x="1128" y="1466"/>
                  </a:lnTo>
                  <a:lnTo>
                    <a:pt x="1129" y="1466"/>
                  </a:lnTo>
                  <a:lnTo>
                    <a:pt x="1130" y="1467"/>
                  </a:lnTo>
                  <a:lnTo>
                    <a:pt x="1130" y="1469"/>
                  </a:lnTo>
                  <a:lnTo>
                    <a:pt x="1131" y="1472"/>
                  </a:lnTo>
                  <a:lnTo>
                    <a:pt x="1133" y="1473"/>
                  </a:lnTo>
                  <a:lnTo>
                    <a:pt x="1134" y="1473"/>
                  </a:lnTo>
                  <a:lnTo>
                    <a:pt x="1134" y="1473"/>
                  </a:lnTo>
                  <a:lnTo>
                    <a:pt x="1135" y="1471"/>
                  </a:lnTo>
                  <a:lnTo>
                    <a:pt x="1136" y="1469"/>
                  </a:lnTo>
                  <a:lnTo>
                    <a:pt x="1137" y="1468"/>
                  </a:lnTo>
                  <a:lnTo>
                    <a:pt x="1137" y="1468"/>
                  </a:lnTo>
                  <a:lnTo>
                    <a:pt x="1139" y="1469"/>
                  </a:lnTo>
                  <a:lnTo>
                    <a:pt x="1140" y="1472"/>
                  </a:lnTo>
                  <a:lnTo>
                    <a:pt x="1141" y="1473"/>
                  </a:lnTo>
                  <a:lnTo>
                    <a:pt x="1141" y="1474"/>
                  </a:lnTo>
                  <a:lnTo>
                    <a:pt x="1142" y="1474"/>
                  </a:lnTo>
                  <a:lnTo>
                    <a:pt x="1144" y="1474"/>
                  </a:lnTo>
                  <a:lnTo>
                    <a:pt x="1145" y="1476"/>
                  </a:lnTo>
                  <a:lnTo>
                    <a:pt x="1145" y="1476"/>
                  </a:lnTo>
                  <a:lnTo>
                    <a:pt x="1146" y="1476"/>
                  </a:lnTo>
                  <a:lnTo>
                    <a:pt x="1147" y="1476"/>
                  </a:lnTo>
                  <a:lnTo>
                    <a:pt x="1149" y="1476"/>
                  </a:lnTo>
                  <a:lnTo>
                    <a:pt x="1149" y="1474"/>
                  </a:lnTo>
                  <a:lnTo>
                    <a:pt x="1150" y="1474"/>
                  </a:lnTo>
                  <a:lnTo>
                    <a:pt x="1151" y="1474"/>
                  </a:lnTo>
                  <a:lnTo>
                    <a:pt x="1152" y="1474"/>
                  </a:lnTo>
                  <a:lnTo>
                    <a:pt x="1152" y="1474"/>
                  </a:lnTo>
                  <a:lnTo>
                    <a:pt x="1154" y="1474"/>
                  </a:lnTo>
                  <a:lnTo>
                    <a:pt x="1155" y="1474"/>
                  </a:lnTo>
                  <a:lnTo>
                    <a:pt x="1156" y="1474"/>
                  </a:lnTo>
                  <a:lnTo>
                    <a:pt x="1156" y="1474"/>
                  </a:lnTo>
                  <a:lnTo>
                    <a:pt x="1157" y="1474"/>
                  </a:lnTo>
                  <a:lnTo>
                    <a:pt x="1159" y="1474"/>
                  </a:lnTo>
                  <a:lnTo>
                    <a:pt x="1160" y="1474"/>
                  </a:lnTo>
                  <a:lnTo>
                    <a:pt x="1160" y="1474"/>
                  </a:lnTo>
                  <a:lnTo>
                    <a:pt x="1161" y="1474"/>
                  </a:lnTo>
                  <a:lnTo>
                    <a:pt x="1162" y="1474"/>
                  </a:lnTo>
                  <a:lnTo>
                    <a:pt x="1164" y="1474"/>
                  </a:lnTo>
                  <a:lnTo>
                    <a:pt x="1164" y="1474"/>
                  </a:lnTo>
                  <a:lnTo>
                    <a:pt x="1165" y="1474"/>
                  </a:lnTo>
                  <a:lnTo>
                    <a:pt x="1166" y="1474"/>
                  </a:lnTo>
                  <a:lnTo>
                    <a:pt x="1167" y="1474"/>
                  </a:lnTo>
                  <a:lnTo>
                    <a:pt x="1167" y="1474"/>
                  </a:lnTo>
                  <a:lnTo>
                    <a:pt x="1169" y="1474"/>
                  </a:lnTo>
                  <a:lnTo>
                    <a:pt x="1170" y="1474"/>
                  </a:lnTo>
                  <a:lnTo>
                    <a:pt x="1171" y="1474"/>
                  </a:lnTo>
                  <a:lnTo>
                    <a:pt x="1171" y="1474"/>
                  </a:lnTo>
                  <a:lnTo>
                    <a:pt x="1172" y="1474"/>
                  </a:lnTo>
                  <a:lnTo>
                    <a:pt x="1173" y="1474"/>
                  </a:lnTo>
                  <a:lnTo>
                    <a:pt x="1175" y="1474"/>
                  </a:lnTo>
                  <a:lnTo>
                    <a:pt x="1176" y="1474"/>
                  </a:lnTo>
                  <a:lnTo>
                    <a:pt x="1176" y="1474"/>
                  </a:lnTo>
                  <a:lnTo>
                    <a:pt x="1177" y="1474"/>
                  </a:lnTo>
                  <a:lnTo>
                    <a:pt x="1178" y="1474"/>
                  </a:lnTo>
                  <a:lnTo>
                    <a:pt x="1180" y="1474"/>
                  </a:lnTo>
                  <a:lnTo>
                    <a:pt x="1180" y="1474"/>
                  </a:lnTo>
                  <a:lnTo>
                    <a:pt x="1181" y="1473"/>
                  </a:lnTo>
                  <a:lnTo>
                    <a:pt x="1182" y="1472"/>
                  </a:lnTo>
                  <a:lnTo>
                    <a:pt x="1183" y="1471"/>
                  </a:lnTo>
                  <a:lnTo>
                    <a:pt x="1183" y="1469"/>
                  </a:lnTo>
                  <a:lnTo>
                    <a:pt x="1185" y="1469"/>
                  </a:lnTo>
                  <a:lnTo>
                    <a:pt x="1186" y="1469"/>
                  </a:lnTo>
                  <a:lnTo>
                    <a:pt x="1187" y="1469"/>
                  </a:lnTo>
                  <a:lnTo>
                    <a:pt x="1187" y="1469"/>
                  </a:lnTo>
                  <a:lnTo>
                    <a:pt x="1188" y="1469"/>
                  </a:lnTo>
                  <a:lnTo>
                    <a:pt x="1190" y="1471"/>
                  </a:lnTo>
                  <a:lnTo>
                    <a:pt x="1191" y="1471"/>
                  </a:lnTo>
                  <a:lnTo>
                    <a:pt x="1191" y="1471"/>
                  </a:lnTo>
                  <a:lnTo>
                    <a:pt x="1192" y="1471"/>
                  </a:lnTo>
                  <a:lnTo>
                    <a:pt x="1193" y="1471"/>
                  </a:lnTo>
                  <a:lnTo>
                    <a:pt x="1195" y="1471"/>
                  </a:lnTo>
                  <a:lnTo>
                    <a:pt x="1195" y="1471"/>
                  </a:lnTo>
                  <a:lnTo>
                    <a:pt x="1196" y="1471"/>
                  </a:lnTo>
                  <a:lnTo>
                    <a:pt x="1197" y="1472"/>
                  </a:lnTo>
                  <a:lnTo>
                    <a:pt x="1198" y="1472"/>
                  </a:lnTo>
                  <a:lnTo>
                    <a:pt x="1198" y="1472"/>
                  </a:lnTo>
                  <a:lnTo>
                    <a:pt x="1200" y="1473"/>
                  </a:lnTo>
                  <a:lnTo>
                    <a:pt x="1201" y="1473"/>
                  </a:lnTo>
                  <a:lnTo>
                    <a:pt x="1202" y="1473"/>
                  </a:lnTo>
                  <a:lnTo>
                    <a:pt x="1202" y="1473"/>
                  </a:lnTo>
                  <a:lnTo>
                    <a:pt x="1203" y="1473"/>
                  </a:lnTo>
                  <a:lnTo>
                    <a:pt x="1205" y="1473"/>
                  </a:lnTo>
                  <a:lnTo>
                    <a:pt x="1206" y="1474"/>
                  </a:lnTo>
                  <a:lnTo>
                    <a:pt x="1206" y="1474"/>
                  </a:lnTo>
                  <a:lnTo>
                    <a:pt x="1207" y="1474"/>
                  </a:lnTo>
                  <a:lnTo>
                    <a:pt x="1208" y="1474"/>
                  </a:lnTo>
                  <a:lnTo>
                    <a:pt x="1209" y="1474"/>
                  </a:lnTo>
                  <a:lnTo>
                    <a:pt x="1209" y="1474"/>
                  </a:lnTo>
                  <a:lnTo>
                    <a:pt x="1211" y="1474"/>
                  </a:lnTo>
                  <a:lnTo>
                    <a:pt x="1212" y="1474"/>
                  </a:lnTo>
                  <a:lnTo>
                    <a:pt x="1213" y="1474"/>
                  </a:lnTo>
                  <a:lnTo>
                    <a:pt x="1213" y="1474"/>
                  </a:lnTo>
                  <a:lnTo>
                    <a:pt x="1214" y="1474"/>
                  </a:lnTo>
                  <a:lnTo>
                    <a:pt x="1216" y="1474"/>
                  </a:lnTo>
                  <a:lnTo>
                    <a:pt x="1217" y="1474"/>
                  </a:lnTo>
                  <a:lnTo>
                    <a:pt x="1217" y="1474"/>
                  </a:lnTo>
                  <a:lnTo>
                    <a:pt x="1218" y="1474"/>
                  </a:lnTo>
                  <a:lnTo>
                    <a:pt x="1219" y="1474"/>
                  </a:lnTo>
                  <a:lnTo>
                    <a:pt x="1221" y="1474"/>
                  </a:lnTo>
                  <a:lnTo>
                    <a:pt x="1221" y="1474"/>
                  </a:lnTo>
                  <a:lnTo>
                    <a:pt x="1222" y="1474"/>
                  </a:lnTo>
                  <a:lnTo>
                    <a:pt x="1223" y="1474"/>
                  </a:lnTo>
                  <a:lnTo>
                    <a:pt x="1224" y="1474"/>
                  </a:lnTo>
                  <a:lnTo>
                    <a:pt x="1224" y="1474"/>
                  </a:lnTo>
                  <a:lnTo>
                    <a:pt x="1226" y="1474"/>
                  </a:lnTo>
                  <a:lnTo>
                    <a:pt x="1227" y="1474"/>
                  </a:lnTo>
                  <a:lnTo>
                    <a:pt x="1228" y="1474"/>
                  </a:lnTo>
                  <a:lnTo>
                    <a:pt x="1228" y="1474"/>
                  </a:lnTo>
                  <a:lnTo>
                    <a:pt x="1229" y="1474"/>
                  </a:lnTo>
                  <a:lnTo>
                    <a:pt x="1231" y="1474"/>
                  </a:lnTo>
                  <a:lnTo>
                    <a:pt x="1232" y="1476"/>
                  </a:lnTo>
                  <a:lnTo>
                    <a:pt x="1233" y="1476"/>
                  </a:lnTo>
                  <a:lnTo>
                    <a:pt x="1233" y="1476"/>
                  </a:lnTo>
                  <a:lnTo>
                    <a:pt x="1234" y="1476"/>
                  </a:lnTo>
                  <a:lnTo>
                    <a:pt x="1236" y="1476"/>
                  </a:lnTo>
                  <a:lnTo>
                    <a:pt x="1237" y="1476"/>
                  </a:lnTo>
                  <a:lnTo>
                    <a:pt x="1237" y="1476"/>
                  </a:lnTo>
                  <a:lnTo>
                    <a:pt x="1238" y="1476"/>
                  </a:lnTo>
                  <a:lnTo>
                    <a:pt x="1239" y="1476"/>
                  </a:lnTo>
                  <a:lnTo>
                    <a:pt x="1241" y="1476"/>
                  </a:lnTo>
                  <a:lnTo>
                    <a:pt x="1241" y="1476"/>
                  </a:lnTo>
                  <a:lnTo>
                    <a:pt x="1242" y="1474"/>
                  </a:lnTo>
                  <a:lnTo>
                    <a:pt x="1243" y="1474"/>
                  </a:lnTo>
                  <a:lnTo>
                    <a:pt x="1244" y="1474"/>
                  </a:lnTo>
                  <a:lnTo>
                    <a:pt x="1244" y="1474"/>
                  </a:lnTo>
                  <a:lnTo>
                    <a:pt x="1245" y="1474"/>
                  </a:lnTo>
                  <a:lnTo>
                    <a:pt x="1247" y="1474"/>
                  </a:lnTo>
                  <a:lnTo>
                    <a:pt x="1248" y="1474"/>
                  </a:lnTo>
                  <a:lnTo>
                    <a:pt x="1248" y="1474"/>
                  </a:lnTo>
                  <a:lnTo>
                    <a:pt x="1249" y="1474"/>
                  </a:lnTo>
                  <a:lnTo>
                    <a:pt x="1250" y="1474"/>
                  </a:lnTo>
                  <a:lnTo>
                    <a:pt x="1252" y="1474"/>
                  </a:lnTo>
                  <a:lnTo>
                    <a:pt x="1252" y="1474"/>
                  </a:lnTo>
                  <a:lnTo>
                    <a:pt x="1253" y="1474"/>
                  </a:lnTo>
                  <a:lnTo>
                    <a:pt x="1254" y="1474"/>
                  </a:lnTo>
                  <a:lnTo>
                    <a:pt x="1255" y="1474"/>
                  </a:lnTo>
                  <a:lnTo>
                    <a:pt x="1255" y="1474"/>
                  </a:lnTo>
                  <a:lnTo>
                    <a:pt x="1257" y="1474"/>
                  </a:lnTo>
                  <a:lnTo>
                    <a:pt x="1258" y="1474"/>
                  </a:lnTo>
                  <a:lnTo>
                    <a:pt x="1259" y="1474"/>
                  </a:lnTo>
                  <a:lnTo>
                    <a:pt x="1259" y="1474"/>
                  </a:lnTo>
                  <a:lnTo>
                    <a:pt x="1260" y="1474"/>
                  </a:lnTo>
                  <a:lnTo>
                    <a:pt x="1262" y="1474"/>
                  </a:lnTo>
                  <a:lnTo>
                    <a:pt x="1263" y="1474"/>
                  </a:lnTo>
                  <a:lnTo>
                    <a:pt x="1263" y="1474"/>
                  </a:lnTo>
                  <a:lnTo>
                    <a:pt x="1264" y="1474"/>
                  </a:lnTo>
                  <a:lnTo>
                    <a:pt x="1265" y="1474"/>
                  </a:lnTo>
                  <a:lnTo>
                    <a:pt x="1267" y="1474"/>
                  </a:lnTo>
                  <a:lnTo>
                    <a:pt x="1267" y="1474"/>
                  </a:lnTo>
                  <a:lnTo>
                    <a:pt x="1268" y="1474"/>
                  </a:lnTo>
                  <a:lnTo>
                    <a:pt x="1269" y="1474"/>
                  </a:lnTo>
                  <a:lnTo>
                    <a:pt x="1270" y="1474"/>
                  </a:lnTo>
                  <a:lnTo>
                    <a:pt x="1270" y="1474"/>
                  </a:lnTo>
                  <a:lnTo>
                    <a:pt x="1272" y="1474"/>
                  </a:lnTo>
                  <a:lnTo>
                    <a:pt x="1273" y="1474"/>
                  </a:lnTo>
                  <a:lnTo>
                    <a:pt x="1274" y="1474"/>
                  </a:lnTo>
                  <a:lnTo>
                    <a:pt x="1274" y="1474"/>
                  </a:lnTo>
                  <a:lnTo>
                    <a:pt x="1275" y="1474"/>
                  </a:lnTo>
                  <a:lnTo>
                    <a:pt x="1277" y="1474"/>
                  </a:lnTo>
                  <a:lnTo>
                    <a:pt x="1278" y="1474"/>
                  </a:lnTo>
                  <a:lnTo>
                    <a:pt x="1278" y="1474"/>
                  </a:lnTo>
                  <a:lnTo>
                    <a:pt x="1279" y="1474"/>
                  </a:lnTo>
                  <a:lnTo>
                    <a:pt x="1280" y="1474"/>
                  </a:lnTo>
                  <a:lnTo>
                    <a:pt x="1281" y="1474"/>
                  </a:lnTo>
                  <a:lnTo>
                    <a:pt x="1281" y="1474"/>
                  </a:lnTo>
                  <a:lnTo>
                    <a:pt x="1283" y="1474"/>
                  </a:lnTo>
                  <a:lnTo>
                    <a:pt x="1284" y="1474"/>
                  </a:lnTo>
                  <a:lnTo>
                    <a:pt x="1285" y="1474"/>
                  </a:lnTo>
                  <a:lnTo>
                    <a:pt x="1285" y="1474"/>
                  </a:lnTo>
                  <a:lnTo>
                    <a:pt x="1286" y="1474"/>
                  </a:lnTo>
                  <a:lnTo>
                    <a:pt x="1288" y="1474"/>
                  </a:lnTo>
                  <a:lnTo>
                    <a:pt x="1289" y="1474"/>
                  </a:lnTo>
                  <a:lnTo>
                    <a:pt x="1290" y="1474"/>
                  </a:lnTo>
                  <a:lnTo>
                    <a:pt x="1290" y="1474"/>
                  </a:lnTo>
                  <a:lnTo>
                    <a:pt x="1291" y="1474"/>
                  </a:lnTo>
                  <a:lnTo>
                    <a:pt x="1293" y="1474"/>
                  </a:lnTo>
                  <a:lnTo>
                    <a:pt x="1294" y="1474"/>
                  </a:lnTo>
                  <a:lnTo>
                    <a:pt x="1294" y="1474"/>
                  </a:lnTo>
                  <a:lnTo>
                    <a:pt x="1295" y="1474"/>
                  </a:lnTo>
                  <a:lnTo>
                    <a:pt x="1296" y="1474"/>
                  </a:lnTo>
                  <a:lnTo>
                    <a:pt x="1298" y="1474"/>
                  </a:lnTo>
                  <a:lnTo>
                    <a:pt x="1298" y="1474"/>
                  </a:lnTo>
                  <a:lnTo>
                    <a:pt x="1299" y="1474"/>
                  </a:lnTo>
                  <a:lnTo>
                    <a:pt x="1300" y="1474"/>
                  </a:lnTo>
                  <a:lnTo>
                    <a:pt x="1301" y="1473"/>
                  </a:lnTo>
                  <a:lnTo>
                    <a:pt x="1301" y="1473"/>
                  </a:lnTo>
                  <a:lnTo>
                    <a:pt x="1303" y="1473"/>
                  </a:lnTo>
                  <a:lnTo>
                    <a:pt x="1304" y="1473"/>
                  </a:lnTo>
                  <a:lnTo>
                    <a:pt x="1305" y="1473"/>
                  </a:lnTo>
                  <a:lnTo>
                    <a:pt x="1305" y="1473"/>
                  </a:lnTo>
                  <a:lnTo>
                    <a:pt x="1306" y="1473"/>
                  </a:lnTo>
                  <a:lnTo>
                    <a:pt x="1308" y="1474"/>
                  </a:lnTo>
                  <a:lnTo>
                    <a:pt x="1309" y="1474"/>
                  </a:lnTo>
                  <a:lnTo>
                    <a:pt x="1309" y="1474"/>
                  </a:lnTo>
                  <a:lnTo>
                    <a:pt x="1310" y="1474"/>
                  </a:lnTo>
                  <a:lnTo>
                    <a:pt x="1311" y="1473"/>
                  </a:lnTo>
                  <a:lnTo>
                    <a:pt x="1313" y="1473"/>
                  </a:lnTo>
                  <a:lnTo>
                    <a:pt x="1313" y="1472"/>
                  </a:lnTo>
                  <a:lnTo>
                    <a:pt x="1314" y="1472"/>
                  </a:lnTo>
                  <a:lnTo>
                    <a:pt x="1315" y="1472"/>
                  </a:lnTo>
                  <a:lnTo>
                    <a:pt x="1316" y="1472"/>
                  </a:lnTo>
                  <a:lnTo>
                    <a:pt x="1316" y="1472"/>
                  </a:lnTo>
                  <a:lnTo>
                    <a:pt x="1317" y="1472"/>
                  </a:lnTo>
                  <a:lnTo>
                    <a:pt x="1319" y="1471"/>
                  </a:lnTo>
                  <a:lnTo>
                    <a:pt x="1320" y="1471"/>
                  </a:lnTo>
                  <a:lnTo>
                    <a:pt x="1320" y="1469"/>
                  </a:lnTo>
                  <a:lnTo>
                    <a:pt x="1321" y="1469"/>
                  </a:lnTo>
                  <a:lnTo>
                    <a:pt x="1322" y="1468"/>
                  </a:lnTo>
                  <a:lnTo>
                    <a:pt x="1324" y="1468"/>
                  </a:lnTo>
                  <a:lnTo>
                    <a:pt x="1324" y="1467"/>
                  </a:lnTo>
                  <a:lnTo>
                    <a:pt x="1325" y="1467"/>
                  </a:lnTo>
                  <a:lnTo>
                    <a:pt x="1326" y="1468"/>
                  </a:lnTo>
                  <a:lnTo>
                    <a:pt x="1327" y="1468"/>
                  </a:lnTo>
                  <a:lnTo>
                    <a:pt x="1327" y="1468"/>
                  </a:lnTo>
                  <a:lnTo>
                    <a:pt x="1329" y="1469"/>
                  </a:lnTo>
                  <a:lnTo>
                    <a:pt x="1330" y="1469"/>
                  </a:lnTo>
                  <a:lnTo>
                    <a:pt x="1331" y="1471"/>
                  </a:lnTo>
                  <a:lnTo>
                    <a:pt x="1331" y="1472"/>
                  </a:lnTo>
                  <a:lnTo>
                    <a:pt x="1332" y="1473"/>
                  </a:lnTo>
                  <a:lnTo>
                    <a:pt x="1334" y="1474"/>
                  </a:lnTo>
                  <a:lnTo>
                    <a:pt x="1335" y="1474"/>
                  </a:lnTo>
                  <a:lnTo>
                    <a:pt x="1335" y="1474"/>
                  </a:lnTo>
                  <a:lnTo>
                    <a:pt x="1336" y="1474"/>
                  </a:lnTo>
                  <a:lnTo>
                    <a:pt x="1337" y="1473"/>
                  </a:lnTo>
                  <a:lnTo>
                    <a:pt x="1339" y="1473"/>
                  </a:lnTo>
                  <a:lnTo>
                    <a:pt x="1339" y="1473"/>
                  </a:lnTo>
                  <a:lnTo>
                    <a:pt x="1340" y="1473"/>
                  </a:lnTo>
                  <a:lnTo>
                    <a:pt x="1341" y="1473"/>
                  </a:lnTo>
                  <a:lnTo>
                    <a:pt x="1342" y="1472"/>
                  </a:lnTo>
                  <a:lnTo>
                    <a:pt x="1344" y="1472"/>
                  </a:lnTo>
                  <a:lnTo>
                    <a:pt x="1344" y="1472"/>
                  </a:lnTo>
                  <a:lnTo>
                    <a:pt x="1345" y="1471"/>
                  </a:lnTo>
                  <a:lnTo>
                    <a:pt x="1346" y="1471"/>
                  </a:lnTo>
                  <a:lnTo>
                    <a:pt x="1347" y="1469"/>
                  </a:lnTo>
                  <a:lnTo>
                    <a:pt x="1347" y="1469"/>
                  </a:lnTo>
                  <a:lnTo>
                    <a:pt x="1349" y="1469"/>
                  </a:lnTo>
                  <a:lnTo>
                    <a:pt x="1350" y="1469"/>
                  </a:lnTo>
                  <a:lnTo>
                    <a:pt x="1351" y="1471"/>
                  </a:lnTo>
                  <a:lnTo>
                    <a:pt x="1351" y="1472"/>
                  </a:lnTo>
                  <a:lnTo>
                    <a:pt x="1352" y="1472"/>
                  </a:lnTo>
                  <a:lnTo>
                    <a:pt x="1353" y="1473"/>
                  </a:lnTo>
                  <a:lnTo>
                    <a:pt x="1355" y="1474"/>
                  </a:lnTo>
                  <a:lnTo>
                    <a:pt x="1355" y="1474"/>
                  </a:lnTo>
                  <a:lnTo>
                    <a:pt x="1356" y="1474"/>
                  </a:lnTo>
                  <a:lnTo>
                    <a:pt x="1357" y="1474"/>
                  </a:lnTo>
                  <a:lnTo>
                    <a:pt x="1358" y="1473"/>
                  </a:lnTo>
                  <a:lnTo>
                    <a:pt x="1358" y="1472"/>
                  </a:lnTo>
                  <a:lnTo>
                    <a:pt x="1360" y="1472"/>
                  </a:lnTo>
                  <a:lnTo>
                    <a:pt x="1361" y="1472"/>
                  </a:lnTo>
                  <a:lnTo>
                    <a:pt x="1362" y="1472"/>
                  </a:lnTo>
                  <a:lnTo>
                    <a:pt x="1362" y="1472"/>
                  </a:lnTo>
                  <a:lnTo>
                    <a:pt x="1363" y="1473"/>
                  </a:lnTo>
                  <a:lnTo>
                    <a:pt x="1365" y="1473"/>
                  </a:lnTo>
                  <a:lnTo>
                    <a:pt x="1366" y="1474"/>
                  </a:lnTo>
                  <a:lnTo>
                    <a:pt x="1366" y="1474"/>
                  </a:lnTo>
                  <a:lnTo>
                    <a:pt x="1367" y="1474"/>
                  </a:lnTo>
                  <a:lnTo>
                    <a:pt x="1368" y="1474"/>
                  </a:lnTo>
                  <a:lnTo>
                    <a:pt x="1370" y="1474"/>
                  </a:lnTo>
                  <a:lnTo>
                    <a:pt x="1370" y="1473"/>
                  </a:lnTo>
                  <a:lnTo>
                    <a:pt x="1371" y="1472"/>
                  </a:lnTo>
                  <a:lnTo>
                    <a:pt x="1372" y="1471"/>
                  </a:lnTo>
                  <a:lnTo>
                    <a:pt x="1373" y="1469"/>
                  </a:lnTo>
                  <a:lnTo>
                    <a:pt x="1373" y="1468"/>
                  </a:lnTo>
                  <a:lnTo>
                    <a:pt x="1375" y="1467"/>
                  </a:lnTo>
                  <a:lnTo>
                    <a:pt x="1376" y="1466"/>
                  </a:lnTo>
                  <a:lnTo>
                    <a:pt x="1377" y="1464"/>
                  </a:lnTo>
                  <a:lnTo>
                    <a:pt x="1377" y="1464"/>
                  </a:lnTo>
                  <a:lnTo>
                    <a:pt x="1378" y="1464"/>
                  </a:lnTo>
                  <a:lnTo>
                    <a:pt x="1380" y="1466"/>
                  </a:lnTo>
                  <a:lnTo>
                    <a:pt x="1381" y="1467"/>
                  </a:lnTo>
                  <a:lnTo>
                    <a:pt x="1381" y="1469"/>
                  </a:lnTo>
                  <a:lnTo>
                    <a:pt x="1382" y="1471"/>
                  </a:lnTo>
                  <a:lnTo>
                    <a:pt x="1383" y="1472"/>
                  </a:lnTo>
                  <a:lnTo>
                    <a:pt x="1385" y="1473"/>
                  </a:lnTo>
                  <a:lnTo>
                    <a:pt x="1385" y="1473"/>
                  </a:lnTo>
                  <a:lnTo>
                    <a:pt x="1386" y="1473"/>
                  </a:lnTo>
                  <a:lnTo>
                    <a:pt x="1387" y="1474"/>
                  </a:lnTo>
                  <a:lnTo>
                    <a:pt x="1388" y="1473"/>
                  </a:lnTo>
                  <a:lnTo>
                    <a:pt x="1388" y="1473"/>
                  </a:lnTo>
                  <a:lnTo>
                    <a:pt x="1389" y="1472"/>
                  </a:lnTo>
                  <a:lnTo>
                    <a:pt x="1391" y="1472"/>
                  </a:lnTo>
                  <a:lnTo>
                    <a:pt x="1392" y="1471"/>
                  </a:lnTo>
                  <a:lnTo>
                    <a:pt x="1392" y="1471"/>
                  </a:lnTo>
                  <a:lnTo>
                    <a:pt x="1393" y="1469"/>
                  </a:lnTo>
                  <a:lnTo>
                    <a:pt x="1394" y="1469"/>
                  </a:lnTo>
                  <a:lnTo>
                    <a:pt x="1396" y="1468"/>
                  </a:lnTo>
                  <a:lnTo>
                    <a:pt x="1396" y="1469"/>
                  </a:lnTo>
                  <a:lnTo>
                    <a:pt x="1397" y="1469"/>
                  </a:lnTo>
                  <a:lnTo>
                    <a:pt x="1398" y="1469"/>
                  </a:lnTo>
                  <a:lnTo>
                    <a:pt x="1399" y="1471"/>
                  </a:lnTo>
                  <a:lnTo>
                    <a:pt x="1401" y="1471"/>
                  </a:lnTo>
                  <a:lnTo>
                    <a:pt x="1401" y="1472"/>
                  </a:lnTo>
                  <a:lnTo>
                    <a:pt x="1402" y="1473"/>
                  </a:lnTo>
                  <a:lnTo>
                    <a:pt x="1403" y="1473"/>
                  </a:lnTo>
                  <a:lnTo>
                    <a:pt x="1404" y="1474"/>
                  </a:lnTo>
                  <a:lnTo>
                    <a:pt x="1404" y="1474"/>
                  </a:lnTo>
                  <a:lnTo>
                    <a:pt x="1406" y="1474"/>
                  </a:lnTo>
                  <a:lnTo>
                    <a:pt x="1407" y="1474"/>
                  </a:lnTo>
                  <a:lnTo>
                    <a:pt x="1408" y="1474"/>
                  </a:lnTo>
                  <a:lnTo>
                    <a:pt x="1408" y="1474"/>
                  </a:lnTo>
                  <a:lnTo>
                    <a:pt x="1409" y="1474"/>
                  </a:lnTo>
                  <a:lnTo>
                    <a:pt x="1411" y="1474"/>
                  </a:lnTo>
                  <a:lnTo>
                    <a:pt x="1412" y="1474"/>
                  </a:lnTo>
                  <a:lnTo>
                    <a:pt x="1412" y="1474"/>
                  </a:lnTo>
                  <a:lnTo>
                    <a:pt x="1413" y="1474"/>
                  </a:lnTo>
                  <a:lnTo>
                    <a:pt x="1414" y="1474"/>
                  </a:lnTo>
                  <a:lnTo>
                    <a:pt x="1416" y="1474"/>
                  </a:lnTo>
                  <a:lnTo>
                    <a:pt x="1416" y="1474"/>
                  </a:lnTo>
                  <a:lnTo>
                    <a:pt x="1417" y="1474"/>
                  </a:lnTo>
                  <a:lnTo>
                    <a:pt x="1418" y="1474"/>
                  </a:lnTo>
                  <a:lnTo>
                    <a:pt x="1419" y="1474"/>
                  </a:lnTo>
                  <a:lnTo>
                    <a:pt x="1419" y="1474"/>
                  </a:lnTo>
                  <a:lnTo>
                    <a:pt x="1420" y="1474"/>
                  </a:lnTo>
                  <a:lnTo>
                    <a:pt x="1422" y="1474"/>
                  </a:lnTo>
                  <a:lnTo>
                    <a:pt x="1423" y="1474"/>
                  </a:lnTo>
                  <a:lnTo>
                    <a:pt x="1423" y="1474"/>
                  </a:lnTo>
                  <a:lnTo>
                    <a:pt x="1424" y="1474"/>
                  </a:lnTo>
                  <a:lnTo>
                    <a:pt x="1425" y="1474"/>
                  </a:lnTo>
                  <a:lnTo>
                    <a:pt x="1427" y="1474"/>
                  </a:lnTo>
                  <a:lnTo>
                    <a:pt x="1427" y="1474"/>
                  </a:lnTo>
                  <a:lnTo>
                    <a:pt x="1428" y="1474"/>
                  </a:lnTo>
                  <a:lnTo>
                    <a:pt x="1429" y="1474"/>
                  </a:lnTo>
                  <a:lnTo>
                    <a:pt x="1430" y="1474"/>
                  </a:lnTo>
                  <a:lnTo>
                    <a:pt x="1430" y="1474"/>
                  </a:lnTo>
                  <a:lnTo>
                    <a:pt x="1432" y="1474"/>
                  </a:lnTo>
                  <a:lnTo>
                    <a:pt x="1433" y="1474"/>
                  </a:lnTo>
                  <a:lnTo>
                    <a:pt x="1434" y="1474"/>
                  </a:lnTo>
                  <a:lnTo>
                    <a:pt x="1434" y="1474"/>
                  </a:lnTo>
                  <a:lnTo>
                    <a:pt x="1435" y="1474"/>
                  </a:lnTo>
                  <a:lnTo>
                    <a:pt x="1437" y="1474"/>
                  </a:lnTo>
                  <a:lnTo>
                    <a:pt x="1438" y="1474"/>
                  </a:lnTo>
                  <a:lnTo>
                    <a:pt x="1438" y="1474"/>
                  </a:lnTo>
                  <a:lnTo>
                    <a:pt x="1439" y="1474"/>
                  </a:lnTo>
                  <a:lnTo>
                    <a:pt x="1440" y="1474"/>
                  </a:lnTo>
                  <a:lnTo>
                    <a:pt x="1442" y="1474"/>
                  </a:lnTo>
                  <a:lnTo>
                    <a:pt x="1442" y="1474"/>
                  </a:lnTo>
                  <a:lnTo>
                    <a:pt x="1443" y="1474"/>
                  </a:lnTo>
                  <a:lnTo>
                    <a:pt x="1444" y="1474"/>
                  </a:lnTo>
                  <a:lnTo>
                    <a:pt x="1445" y="1474"/>
                  </a:lnTo>
                  <a:lnTo>
                    <a:pt x="1445" y="1473"/>
                  </a:lnTo>
                  <a:lnTo>
                    <a:pt x="1447" y="1473"/>
                  </a:lnTo>
                  <a:lnTo>
                    <a:pt x="1448" y="1473"/>
                  </a:lnTo>
                  <a:lnTo>
                    <a:pt x="1449" y="1473"/>
                  </a:lnTo>
                  <a:lnTo>
                    <a:pt x="1449" y="1473"/>
                  </a:lnTo>
                  <a:lnTo>
                    <a:pt x="1450" y="1473"/>
                  </a:lnTo>
                  <a:lnTo>
                    <a:pt x="1452" y="1474"/>
                  </a:lnTo>
                  <a:lnTo>
                    <a:pt x="1453" y="1474"/>
                  </a:lnTo>
                  <a:lnTo>
                    <a:pt x="1453" y="1474"/>
                  </a:lnTo>
                  <a:lnTo>
                    <a:pt x="1454" y="1474"/>
                  </a:lnTo>
                  <a:lnTo>
                    <a:pt x="1455" y="1474"/>
                  </a:lnTo>
                  <a:lnTo>
                    <a:pt x="1456" y="1474"/>
                  </a:lnTo>
                  <a:lnTo>
                    <a:pt x="1458" y="1473"/>
                  </a:lnTo>
                  <a:lnTo>
                    <a:pt x="1458" y="1473"/>
                  </a:lnTo>
                  <a:lnTo>
                    <a:pt x="1459" y="1473"/>
                  </a:lnTo>
                  <a:lnTo>
                    <a:pt x="1460" y="1473"/>
                  </a:lnTo>
                  <a:lnTo>
                    <a:pt x="1461" y="1473"/>
                  </a:lnTo>
                  <a:lnTo>
                    <a:pt x="1461" y="1473"/>
                  </a:lnTo>
                  <a:lnTo>
                    <a:pt x="1463" y="1473"/>
                  </a:lnTo>
                  <a:lnTo>
                    <a:pt x="1464" y="1473"/>
                  </a:lnTo>
                  <a:lnTo>
                    <a:pt x="1465" y="1474"/>
                  </a:lnTo>
                  <a:lnTo>
                    <a:pt x="1465" y="1474"/>
                  </a:lnTo>
                  <a:lnTo>
                    <a:pt x="1466" y="1474"/>
                  </a:lnTo>
                  <a:lnTo>
                    <a:pt x="1468" y="1474"/>
                  </a:lnTo>
                  <a:lnTo>
                    <a:pt x="1469" y="1474"/>
                  </a:lnTo>
                  <a:lnTo>
                    <a:pt x="1469" y="1474"/>
                  </a:lnTo>
                  <a:lnTo>
                    <a:pt x="1470" y="1474"/>
                  </a:lnTo>
                  <a:lnTo>
                    <a:pt x="1471" y="1474"/>
                  </a:lnTo>
                  <a:lnTo>
                    <a:pt x="1473" y="1474"/>
                  </a:lnTo>
                  <a:lnTo>
                    <a:pt x="1473" y="1474"/>
                  </a:lnTo>
                  <a:lnTo>
                    <a:pt x="1474" y="1474"/>
                  </a:lnTo>
                  <a:lnTo>
                    <a:pt x="1475" y="1474"/>
                  </a:lnTo>
                  <a:lnTo>
                    <a:pt x="1476" y="1474"/>
                  </a:lnTo>
                  <a:lnTo>
                    <a:pt x="1476" y="1474"/>
                  </a:lnTo>
                  <a:lnTo>
                    <a:pt x="1478" y="1474"/>
                  </a:lnTo>
                  <a:lnTo>
                    <a:pt x="1479" y="1474"/>
                  </a:lnTo>
                  <a:lnTo>
                    <a:pt x="1480" y="1474"/>
                  </a:lnTo>
                  <a:lnTo>
                    <a:pt x="1480" y="1474"/>
                  </a:lnTo>
                  <a:lnTo>
                    <a:pt x="1481" y="1474"/>
                  </a:lnTo>
                  <a:lnTo>
                    <a:pt x="1483" y="1474"/>
                  </a:lnTo>
                  <a:lnTo>
                    <a:pt x="1484" y="1474"/>
                  </a:lnTo>
                  <a:lnTo>
                    <a:pt x="1484" y="1474"/>
                  </a:lnTo>
                  <a:lnTo>
                    <a:pt x="1485" y="1474"/>
                  </a:lnTo>
                  <a:lnTo>
                    <a:pt x="1486" y="1474"/>
                  </a:lnTo>
                  <a:lnTo>
                    <a:pt x="1488" y="1473"/>
                  </a:lnTo>
                  <a:lnTo>
                    <a:pt x="1488" y="1473"/>
                  </a:lnTo>
                  <a:lnTo>
                    <a:pt x="1489" y="1473"/>
                  </a:lnTo>
                  <a:lnTo>
                    <a:pt x="1490" y="1473"/>
                  </a:lnTo>
                  <a:lnTo>
                    <a:pt x="1491" y="1473"/>
                  </a:lnTo>
                  <a:lnTo>
                    <a:pt x="1491" y="1473"/>
                  </a:lnTo>
                  <a:lnTo>
                    <a:pt x="1492" y="1473"/>
                  </a:lnTo>
                  <a:lnTo>
                    <a:pt x="1494" y="1473"/>
                  </a:lnTo>
                  <a:lnTo>
                    <a:pt x="1495" y="1474"/>
                  </a:lnTo>
                  <a:lnTo>
                    <a:pt x="1495" y="1474"/>
                  </a:lnTo>
                  <a:lnTo>
                    <a:pt x="1496" y="1474"/>
                  </a:lnTo>
                  <a:lnTo>
                    <a:pt x="1497" y="1474"/>
                  </a:lnTo>
                  <a:lnTo>
                    <a:pt x="1499" y="1474"/>
                  </a:lnTo>
                  <a:lnTo>
                    <a:pt x="1499" y="1474"/>
                  </a:lnTo>
                  <a:lnTo>
                    <a:pt x="1500" y="1474"/>
                  </a:lnTo>
                  <a:lnTo>
                    <a:pt x="1501" y="1474"/>
                  </a:lnTo>
                  <a:lnTo>
                    <a:pt x="1502" y="1474"/>
                  </a:lnTo>
                  <a:lnTo>
                    <a:pt x="1502" y="1474"/>
                  </a:lnTo>
                  <a:lnTo>
                    <a:pt x="1504" y="1474"/>
                  </a:lnTo>
                  <a:lnTo>
                    <a:pt x="1505" y="1474"/>
                  </a:lnTo>
                  <a:lnTo>
                    <a:pt x="1506" y="1474"/>
                  </a:lnTo>
                  <a:lnTo>
                    <a:pt x="1506" y="1474"/>
                  </a:lnTo>
                  <a:lnTo>
                    <a:pt x="1507" y="1474"/>
                  </a:lnTo>
                  <a:lnTo>
                    <a:pt x="1509" y="1474"/>
                  </a:lnTo>
                  <a:lnTo>
                    <a:pt x="1510" y="1474"/>
                  </a:lnTo>
                  <a:lnTo>
                    <a:pt x="1511" y="1474"/>
                  </a:lnTo>
                  <a:lnTo>
                    <a:pt x="1511" y="1474"/>
                  </a:lnTo>
                  <a:lnTo>
                    <a:pt x="1512" y="1474"/>
                  </a:lnTo>
                  <a:lnTo>
                    <a:pt x="1514" y="1474"/>
                  </a:lnTo>
                  <a:lnTo>
                    <a:pt x="1515" y="1474"/>
                  </a:lnTo>
                  <a:lnTo>
                    <a:pt x="1515" y="1474"/>
                  </a:lnTo>
                  <a:lnTo>
                    <a:pt x="1516" y="1474"/>
                  </a:lnTo>
                  <a:lnTo>
                    <a:pt x="1517" y="1476"/>
                  </a:lnTo>
                  <a:lnTo>
                    <a:pt x="1519" y="1476"/>
                  </a:lnTo>
                  <a:lnTo>
                    <a:pt x="1519" y="1477"/>
                  </a:lnTo>
                  <a:lnTo>
                    <a:pt x="1520" y="1477"/>
                  </a:lnTo>
                  <a:lnTo>
                    <a:pt x="1521" y="1477"/>
                  </a:lnTo>
                  <a:lnTo>
                    <a:pt x="1522" y="1477"/>
                  </a:lnTo>
                  <a:lnTo>
                    <a:pt x="1522" y="1477"/>
                  </a:lnTo>
                  <a:lnTo>
                    <a:pt x="1524" y="1476"/>
                  </a:lnTo>
                  <a:lnTo>
                    <a:pt x="1525" y="1474"/>
                  </a:lnTo>
                  <a:lnTo>
                    <a:pt x="1526" y="1473"/>
                  </a:lnTo>
                  <a:lnTo>
                    <a:pt x="1526" y="1472"/>
                  </a:lnTo>
                  <a:lnTo>
                    <a:pt x="1527" y="1472"/>
                  </a:lnTo>
                  <a:lnTo>
                    <a:pt x="1528" y="1472"/>
                  </a:lnTo>
                  <a:lnTo>
                    <a:pt x="1530" y="1472"/>
                  </a:lnTo>
                  <a:lnTo>
                    <a:pt x="1530" y="1473"/>
                  </a:lnTo>
                  <a:lnTo>
                    <a:pt x="1531" y="1473"/>
                  </a:lnTo>
                  <a:lnTo>
                    <a:pt x="1532" y="1473"/>
                  </a:lnTo>
                  <a:lnTo>
                    <a:pt x="1533" y="1473"/>
                  </a:lnTo>
                  <a:lnTo>
                    <a:pt x="1533" y="1473"/>
                  </a:lnTo>
                  <a:lnTo>
                    <a:pt x="1535" y="1474"/>
                  </a:lnTo>
                  <a:lnTo>
                    <a:pt x="1536" y="1474"/>
                  </a:lnTo>
                  <a:lnTo>
                    <a:pt x="1537" y="1474"/>
                  </a:lnTo>
                  <a:lnTo>
                    <a:pt x="1537" y="1474"/>
                  </a:lnTo>
                  <a:lnTo>
                    <a:pt x="1538" y="1474"/>
                  </a:lnTo>
                  <a:lnTo>
                    <a:pt x="1540" y="1474"/>
                  </a:lnTo>
                  <a:lnTo>
                    <a:pt x="1541" y="1474"/>
                  </a:lnTo>
                  <a:lnTo>
                    <a:pt x="1541" y="1474"/>
                  </a:lnTo>
                  <a:lnTo>
                    <a:pt x="1542" y="1473"/>
                  </a:lnTo>
                  <a:lnTo>
                    <a:pt x="1543" y="1473"/>
                  </a:lnTo>
                  <a:lnTo>
                    <a:pt x="1545" y="1473"/>
                  </a:lnTo>
                  <a:lnTo>
                    <a:pt x="1545" y="1473"/>
                  </a:lnTo>
                  <a:lnTo>
                    <a:pt x="1546" y="1473"/>
                  </a:lnTo>
                  <a:lnTo>
                    <a:pt x="1547" y="1473"/>
                  </a:lnTo>
                  <a:lnTo>
                    <a:pt x="1548" y="1473"/>
                  </a:lnTo>
                  <a:lnTo>
                    <a:pt x="1548" y="1473"/>
                  </a:lnTo>
                  <a:lnTo>
                    <a:pt x="1550" y="1473"/>
                  </a:lnTo>
                  <a:lnTo>
                    <a:pt x="1551" y="1473"/>
                  </a:lnTo>
                  <a:lnTo>
                    <a:pt x="1552" y="1474"/>
                  </a:lnTo>
                  <a:lnTo>
                    <a:pt x="1552" y="1474"/>
                  </a:lnTo>
                  <a:lnTo>
                    <a:pt x="1553" y="1474"/>
                  </a:lnTo>
                  <a:lnTo>
                    <a:pt x="1555" y="1473"/>
                  </a:lnTo>
                  <a:lnTo>
                    <a:pt x="1556" y="1473"/>
                  </a:lnTo>
                  <a:lnTo>
                    <a:pt x="1556" y="1473"/>
                  </a:lnTo>
                  <a:lnTo>
                    <a:pt x="1557" y="1473"/>
                  </a:lnTo>
                  <a:lnTo>
                    <a:pt x="1558" y="1472"/>
                  </a:lnTo>
                  <a:lnTo>
                    <a:pt x="1560" y="1472"/>
                  </a:lnTo>
                  <a:lnTo>
                    <a:pt x="1560" y="1472"/>
                  </a:lnTo>
                  <a:lnTo>
                    <a:pt x="1561" y="1472"/>
                  </a:lnTo>
                  <a:lnTo>
                    <a:pt x="1562" y="1472"/>
                  </a:lnTo>
                  <a:lnTo>
                    <a:pt x="1563" y="1472"/>
                  </a:lnTo>
                  <a:lnTo>
                    <a:pt x="1563" y="1473"/>
                  </a:lnTo>
                  <a:lnTo>
                    <a:pt x="1564" y="1473"/>
                  </a:lnTo>
                  <a:lnTo>
                    <a:pt x="1566" y="1473"/>
                  </a:lnTo>
                  <a:lnTo>
                    <a:pt x="1567" y="1474"/>
                  </a:lnTo>
                  <a:lnTo>
                    <a:pt x="1568" y="1474"/>
                  </a:lnTo>
                  <a:lnTo>
                    <a:pt x="1568" y="1474"/>
                  </a:lnTo>
                  <a:lnTo>
                    <a:pt x="1569" y="1474"/>
                  </a:lnTo>
                  <a:lnTo>
                    <a:pt x="1571" y="1474"/>
                  </a:lnTo>
                  <a:lnTo>
                    <a:pt x="1572" y="1474"/>
                  </a:lnTo>
                  <a:lnTo>
                    <a:pt x="1572" y="1473"/>
                  </a:lnTo>
                  <a:lnTo>
                    <a:pt x="1573" y="1473"/>
                  </a:lnTo>
                  <a:lnTo>
                    <a:pt x="1574" y="1473"/>
                  </a:lnTo>
                  <a:lnTo>
                    <a:pt x="1576" y="1472"/>
                  </a:lnTo>
                  <a:lnTo>
                    <a:pt x="1576" y="1472"/>
                  </a:lnTo>
                  <a:lnTo>
                    <a:pt x="1577" y="1471"/>
                  </a:lnTo>
                  <a:lnTo>
                    <a:pt x="1578" y="1471"/>
                  </a:lnTo>
                  <a:lnTo>
                    <a:pt x="1579" y="1471"/>
                  </a:lnTo>
                  <a:lnTo>
                    <a:pt x="1579" y="1469"/>
                  </a:lnTo>
                  <a:lnTo>
                    <a:pt x="1581" y="1469"/>
                  </a:lnTo>
                  <a:lnTo>
                    <a:pt x="1582" y="1469"/>
                  </a:lnTo>
                  <a:lnTo>
                    <a:pt x="1583" y="1471"/>
                  </a:lnTo>
                  <a:lnTo>
                    <a:pt x="1583" y="1471"/>
                  </a:lnTo>
                  <a:lnTo>
                    <a:pt x="1584" y="1472"/>
                  </a:lnTo>
                  <a:lnTo>
                    <a:pt x="1586" y="1472"/>
                  </a:lnTo>
                  <a:lnTo>
                    <a:pt x="1587" y="1473"/>
                  </a:lnTo>
                  <a:lnTo>
                    <a:pt x="1587" y="1473"/>
                  </a:lnTo>
                  <a:lnTo>
                    <a:pt x="1588" y="1473"/>
                  </a:lnTo>
                  <a:lnTo>
                    <a:pt x="1589" y="1474"/>
                  </a:lnTo>
                  <a:lnTo>
                    <a:pt x="1591" y="1474"/>
                  </a:lnTo>
                  <a:lnTo>
                    <a:pt x="1591" y="1474"/>
                  </a:lnTo>
                  <a:lnTo>
                    <a:pt x="1592" y="1474"/>
                  </a:lnTo>
                  <a:lnTo>
                    <a:pt x="1593" y="1474"/>
                  </a:lnTo>
                  <a:lnTo>
                    <a:pt x="1594" y="1474"/>
                  </a:lnTo>
                  <a:lnTo>
                    <a:pt x="1594" y="1474"/>
                  </a:lnTo>
                  <a:lnTo>
                    <a:pt x="1596" y="1474"/>
                  </a:lnTo>
                  <a:lnTo>
                    <a:pt x="1597" y="1474"/>
                  </a:lnTo>
                  <a:lnTo>
                    <a:pt x="1598" y="1474"/>
                  </a:lnTo>
                  <a:lnTo>
                    <a:pt x="1598" y="1474"/>
                  </a:lnTo>
                  <a:lnTo>
                    <a:pt x="1599" y="1474"/>
                  </a:lnTo>
                  <a:lnTo>
                    <a:pt x="1600" y="1474"/>
                  </a:lnTo>
                  <a:lnTo>
                    <a:pt x="1602" y="1474"/>
                  </a:lnTo>
                  <a:lnTo>
                    <a:pt x="1602" y="1474"/>
                  </a:lnTo>
                  <a:lnTo>
                    <a:pt x="1603" y="1474"/>
                  </a:lnTo>
                  <a:lnTo>
                    <a:pt x="1604" y="1474"/>
                  </a:lnTo>
                  <a:lnTo>
                    <a:pt x="1605" y="1476"/>
                  </a:lnTo>
                  <a:lnTo>
                    <a:pt x="1605" y="1476"/>
                  </a:lnTo>
                  <a:lnTo>
                    <a:pt x="1607" y="1476"/>
                  </a:lnTo>
                  <a:lnTo>
                    <a:pt x="1608" y="1476"/>
                  </a:lnTo>
                  <a:lnTo>
                    <a:pt x="1609" y="1476"/>
                  </a:lnTo>
                  <a:lnTo>
                    <a:pt x="1609" y="1476"/>
                  </a:lnTo>
                  <a:lnTo>
                    <a:pt x="1610" y="1477"/>
                  </a:lnTo>
                  <a:lnTo>
                    <a:pt x="1612" y="1477"/>
                  </a:lnTo>
                  <a:lnTo>
                    <a:pt x="1613" y="1477"/>
                  </a:lnTo>
                  <a:lnTo>
                    <a:pt x="1613" y="1477"/>
                  </a:lnTo>
                  <a:lnTo>
                    <a:pt x="1614" y="1476"/>
                  </a:lnTo>
                  <a:lnTo>
                    <a:pt x="1615" y="1476"/>
                  </a:lnTo>
                  <a:lnTo>
                    <a:pt x="1617" y="1476"/>
                  </a:lnTo>
                  <a:lnTo>
                    <a:pt x="1617" y="1476"/>
                  </a:lnTo>
                  <a:lnTo>
                    <a:pt x="1618" y="1474"/>
                  </a:lnTo>
                  <a:lnTo>
                    <a:pt x="1619" y="1474"/>
                  </a:lnTo>
                  <a:lnTo>
                    <a:pt x="1620" y="1474"/>
                  </a:lnTo>
                  <a:lnTo>
                    <a:pt x="1620" y="1474"/>
                  </a:lnTo>
                  <a:lnTo>
                    <a:pt x="1622" y="1474"/>
                  </a:lnTo>
                  <a:lnTo>
                    <a:pt x="1623" y="1474"/>
                  </a:lnTo>
                  <a:lnTo>
                    <a:pt x="1624" y="1474"/>
                  </a:lnTo>
                  <a:lnTo>
                    <a:pt x="1625" y="1474"/>
                  </a:lnTo>
                  <a:lnTo>
                    <a:pt x="1625" y="1474"/>
                  </a:lnTo>
                  <a:lnTo>
                    <a:pt x="1627" y="1474"/>
                  </a:lnTo>
                  <a:lnTo>
                    <a:pt x="1628" y="1474"/>
                  </a:lnTo>
                  <a:lnTo>
                    <a:pt x="1629" y="1474"/>
                  </a:lnTo>
                  <a:lnTo>
                    <a:pt x="1629" y="1474"/>
                  </a:lnTo>
                  <a:lnTo>
                    <a:pt x="1630" y="1474"/>
                  </a:lnTo>
                  <a:lnTo>
                    <a:pt x="1632" y="1473"/>
                  </a:lnTo>
                  <a:lnTo>
                    <a:pt x="1633" y="1473"/>
                  </a:lnTo>
                  <a:lnTo>
                    <a:pt x="1633" y="1472"/>
                  </a:lnTo>
                  <a:lnTo>
                    <a:pt x="1634" y="1471"/>
                  </a:lnTo>
                  <a:lnTo>
                    <a:pt x="1635" y="1468"/>
                  </a:lnTo>
                  <a:lnTo>
                    <a:pt x="1636" y="1467"/>
                  </a:lnTo>
                  <a:lnTo>
                    <a:pt x="1636" y="1464"/>
                  </a:lnTo>
                  <a:lnTo>
                    <a:pt x="1638" y="1463"/>
                  </a:lnTo>
                  <a:lnTo>
                    <a:pt x="1639" y="1462"/>
                  </a:lnTo>
                  <a:lnTo>
                    <a:pt x="1640" y="1462"/>
                  </a:lnTo>
                  <a:lnTo>
                    <a:pt x="1640" y="1462"/>
                  </a:lnTo>
                  <a:lnTo>
                    <a:pt x="1641" y="1463"/>
                  </a:lnTo>
                  <a:lnTo>
                    <a:pt x="1643" y="1464"/>
                  </a:lnTo>
                  <a:lnTo>
                    <a:pt x="1644" y="1467"/>
                  </a:lnTo>
                  <a:lnTo>
                    <a:pt x="1644" y="1469"/>
                  </a:lnTo>
                  <a:lnTo>
                    <a:pt x="1645" y="1471"/>
                  </a:lnTo>
                  <a:lnTo>
                    <a:pt x="1646" y="1473"/>
                  </a:lnTo>
                  <a:lnTo>
                    <a:pt x="1648" y="1474"/>
                  </a:lnTo>
                  <a:lnTo>
                    <a:pt x="1648" y="1474"/>
                  </a:lnTo>
                  <a:lnTo>
                    <a:pt x="1649" y="1476"/>
                  </a:lnTo>
                  <a:lnTo>
                    <a:pt x="1650" y="1474"/>
                  </a:lnTo>
                  <a:lnTo>
                    <a:pt x="1651" y="1474"/>
                  </a:lnTo>
                  <a:lnTo>
                    <a:pt x="1651" y="1473"/>
                  </a:lnTo>
                  <a:lnTo>
                    <a:pt x="1653" y="1472"/>
                  </a:lnTo>
                  <a:lnTo>
                    <a:pt x="1654" y="1471"/>
                  </a:lnTo>
                  <a:lnTo>
                    <a:pt x="1655" y="1469"/>
                  </a:lnTo>
                  <a:lnTo>
                    <a:pt x="1655" y="1467"/>
                  </a:lnTo>
                  <a:lnTo>
                    <a:pt x="1656" y="1466"/>
                  </a:lnTo>
                  <a:lnTo>
                    <a:pt x="1658" y="1464"/>
                  </a:lnTo>
                  <a:lnTo>
                    <a:pt x="1659" y="1462"/>
                  </a:lnTo>
                  <a:lnTo>
                    <a:pt x="1659" y="1461"/>
                  </a:lnTo>
                  <a:lnTo>
                    <a:pt x="1660" y="1459"/>
                  </a:lnTo>
                  <a:lnTo>
                    <a:pt x="1661" y="1458"/>
                  </a:lnTo>
                  <a:lnTo>
                    <a:pt x="1663" y="1458"/>
                  </a:lnTo>
                  <a:lnTo>
                    <a:pt x="1663" y="1458"/>
                  </a:lnTo>
                  <a:lnTo>
                    <a:pt x="1664" y="1459"/>
                  </a:lnTo>
                  <a:lnTo>
                    <a:pt x="1665" y="1461"/>
                  </a:lnTo>
                  <a:lnTo>
                    <a:pt x="1666" y="1462"/>
                  </a:lnTo>
                  <a:lnTo>
                    <a:pt x="1666" y="1463"/>
                  </a:lnTo>
                  <a:lnTo>
                    <a:pt x="1668" y="1464"/>
                  </a:lnTo>
                  <a:lnTo>
                    <a:pt x="1669" y="1466"/>
                  </a:lnTo>
                  <a:lnTo>
                    <a:pt x="1670" y="1467"/>
                  </a:lnTo>
                  <a:lnTo>
                    <a:pt x="1670" y="1468"/>
                  </a:lnTo>
                  <a:lnTo>
                    <a:pt x="1671" y="1468"/>
                  </a:lnTo>
                  <a:lnTo>
                    <a:pt x="1672" y="1469"/>
                  </a:lnTo>
                  <a:lnTo>
                    <a:pt x="1674" y="1471"/>
                  </a:lnTo>
                  <a:lnTo>
                    <a:pt x="1674" y="1471"/>
                  </a:lnTo>
                  <a:lnTo>
                    <a:pt x="1675" y="1471"/>
                  </a:lnTo>
                  <a:lnTo>
                    <a:pt x="1676" y="1472"/>
                  </a:lnTo>
                  <a:lnTo>
                    <a:pt x="1677" y="1472"/>
                  </a:lnTo>
                  <a:lnTo>
                    <a:pt x="1679" y="1472"/>
                  </a:lnTo>
                  <a:lnTo>
                    <a:pt x="1679" y="1472"/>
                  </a:lnTo>
                  <a:lnTo>
                    <a:pt x="1680" y="1473"/>
                  </a:lnTo>
                  <a:lnTo>
                    <a:pt x="1681" y="1473"/>
                  </a:lnTo>
                  <a:lnTo>
                    <a:pt x="1682" y="1473"/>
                  </a:lnTo>
                  <a:lnTo>
                    <a:pt x="1682" y="1473"/>
                  </a:lnTo>
                  <a:lnTo>
                    <a:pt x="1684" y="1473"/>
                  </a:lnTo>
                  <a:lnTo>
                    <a:pt x="1685" y="1474"/>
                  </a:lnTo>
                  <a:lnTo>
                    <a:pt x="1686" y="1474"/>
                  </a:lnTo>
                  <a:lnTo>
                    <a:pt x="1686" y="1474"/>
                  </a:lnTo>
                  <a:lnTo>
                    <a:pt x="1687" y="1474"/>
                  </a:lnTo>
                  <a:lnTo>
                    <a:pt x="1689" y="1474"/>
                  </a:lnTo>
                  <a:lnTo>
                    <a:pt x="1690" y="1474"/>
                  </a:lnTo>
                  <a:lnTo>
                    <a:pt x="1690" y="1474"/>
                  </a:lnTo>
                  <a:lnTo>
                    <a:pt x="1691" y="1474"/>
                  </a:lnTo>
                  <a:lnTo>
                    <a:pt x="1692" y="1474"/>
                  </a:lnTo>
                  <a:lnTo>
                    <a:pt x="1694" y="1474"/>
                  </a:lnTo>
                  <a:lnTo>
                    <a:pt x="1694" y="1474"/>
                  </a:lnTo>
                  <a:lnTo>
                    <a:pt x="1695" y="1474"/>
                  </a:lnTo>
                  <a:lnTo>
                    <a:pt x="1696" y="1474"/>
                  </a:lnTo>
                  <a:lnTo>
                    <a:pt x="1697" y="1473"/>
                  </a:lnTo>
                  <a:lnTo>
                    <a:pt x="1697" y="1473"/>
                  </a:lnTo>
                  <a:lnTo>
                    <a:pt x="1699" y="1473"/>
                  </a:lnTo>
                  <a:lnTo>
                    <a:pt x="1700" y="1473"/>
                  </a:lnTo>
                  <a:lnTo>
                    <a:pt x="1701" y="1473"/>
                  </a:lnTo>
                  <a:lnTo>
                    <a:pt x="1701" y="1473"/>
                  </a:lnTo>
                  <a:lnTo>
                    <a:pt x="1702" y="1473"/>
                  </a:lnTo>
                  <a:lnTo>
                    <a:pt x="1704" y="1474"/>
                  </a:lnTo>
                  <a:lnTo>
                    <a:pt x="1705" y="1474"/>
                  </a:lnTo>
                  <a:lnTo>
                    <a:pt x="1705" y="1474"/>
                  </a:lnTo>
                  <a:lnTo>
                    <a:pt x="1706" y="1474"/>
                  </a:lnTo>
                  <a:lnTo>
                    <a:pt x="1707" y="1474"/>
                  </a:lnTo>
                  <a:lnTo>
                    <a:pt x="1708" y="1474"/>
                  </a:lnTo>
                  <a:lnTo>
                    <a:pt x="1708" y="1474"/>
                  </a:lnTo>
                  <a:lnTo>
                    <a:pt x="1710" y="1474"/>
                  </a:lnTo>
                  <a:lnTo>
                    <a:pt x="1711" y="1474"/>
                  </a:lnTo>
                  <a:lnTo>
                    <a:pt x="1712" y="1474"/>
                  </a:lnTo>
                  <a:lnTo>
                    <a:pt x="1712" y="1474"/>
                  </a:lnTo>
                  <a:lnTo>
                    <a:pt x="1713" y="1474"/>
                  </a:lnTo>
                  <a:lnTo>
                    <a:pt x="1715" y="1476"/>
                  </a:lnTo>
                  <a:lnTo>
                    <a:pt x="1716" y="1476"/>
                  </a:lnTo>
                  <a:lnTo>
                    <a:pt x="1716" y="1476"/>
                  </a:lnTo>
                  <a:lnTo>
                    <a:pt x="1717" y="1476"/>
                  </a:lnTo>
                  <a:lnTo>
                    <a:pt x="1718" y="1476"/>
                  </a:lnTo>
                  <a:lnTo>
                    <a:pt x="1720" y="1476"/>
                  </a:lnTo>
                  <a:lnTo>
                    <a:pt x="1720" y="1476"/>
                  </a:lnTo>
                  <a:lnTo>
                    <a:pt x="1721" y="1474"/>
                  </a:lnTo>
                  <a:lnTo>
                    <a:pt x="1722" y="1474"/>
                  </a:lnTo>
                  <a:lnTo>
                    <a:pt x="1723" y="1474"/>
                  </a:lnTo>
                  <a:lnTo>
                    <a:pt x="1723" y="1474"/>
                  </a:lnTo>
                  <a:lnTo>
                    <a:pt x="1725" y="1474"/>
                  </a:lnTo>
                  <a:lnTo>
                    <a:pt x="1726" y="1474"/>
                  </a:lnTo>
                  <a:lnTo>
                    <a:pt x="1727" y="1474"/>
                  </a:lnTo>
                  <a:lnTo>
                    <a:pt x="1727" y="1474"/>
                  </a:lnTo>
                  <a:lnTo>
                    <a:pt x="1728" y="1474"/>
                  </a:lnTo>
                  <a:lnTo>
                    <a:pt x="1730" y="1474"/>
                  </a:lnTo>
                  <a:lnTo>
                    <a:pt x="1731" y="1474"/>
                  </a:lnTo>
                  <a:lnTo>
                    <a:pt x="1731" y="1474"/>
                  </a:lnTo>
                  <a:lnTo>
                    <a:pt x="1732" y="1474"/>
                  </a:lnTo>
                  <a:lnTo>
                    <a:pt x="1733" y="1474"/>
                  </a:lnTo>
                  <a:lnTo>
                    <a:pt x="1735" y="1474"/>
                  </a:lnTo>
                  <a:lnTo>
                    <a:pt x="1736" y="1474"/>
                  </a:lnTo>
                  <a:lnTo>
                    <a:pt x="1736" y="1474"/>
                  </a:lnTo>
                  <a:lnTo>
                    <a:pt x="1737" y="1474"/>
                  </a:lnTo>
                  <a:lnTo>
                    <a:pt x="1738" y="1474"/>
                  </a:lnTo>
                  <a:lnTo>
                    <a:pt x="1740" y="1474"/>
                  </a:lnTo>
                  <a:lnTo>
                    <a:pt x="1740" y="1474"/>
                  </a:lnTo>
                  <a:lnTo>
                    <a:pt x="1741" y="1474"/>
                  </a:lnTo>
                  <a:lnTo>
                    <a:pt x="1742" y="1474"/>
                  </a:lnTo>
                  <a:lnTo>
                    <a:pt x="1743" y="1474"/>
                  </a:lnTo>
                  <a:lnTo>
                    <a:pt x="1743" y="1474"/>
                  </a:lnTo>
                  <a:lnTo>
                    <a:pt x="1744" y="1474"/>
                  </a:lnTo>
                  <a:lnTo>
                    <a:pt x="1746" y="1476"/>
                  </a:lnTo>
                  <a:lnTo>
                    <a:pt x="1747" y="1476"/>
                  </a:lnTo>
                  <a:lnTo>
                    <a:pt x="1747" y="1476"/>
                  </a:lnTo>
                  <a:lnTo>
                    <a:pt x="1748" y="1476"/>
                  </a:lnTo>
                  <a:lnTo>
                    <a:pt x="1749" y="1476"/>
                  </a:lnTo>
                  <a:lnTo>
                    <a:pt x="1751" y="1476"/>
                  </a:lnTo>
                  <a:lnTo>
                    <a:pt x="1751" y="1476"/>
                  </a:lnTo>
                  <a:lnTo>
                    <a:pt x="1752" y="1476"/>
                  </a:lnTo>
                  <a:lnTo>
                    <a:pt x="1753" y="1476"/>
                  </a:lnTo>
                  <a:lnTo>
                    <a:pt x="1754" y="1476"/>
                  </a:lnTo>
                  <a:lnTo>
                    <a:pt x="1754" y="1476"/>
                  </a:lnTo>
                  <a:lnTo>
                    <a:pt x="1756" y="1476"/>
                  </a:lnTo>
                  <a:lnTo>
                    <a:pt x="1757" y="1476"/>
                  </a:lnTo>
                  <a:lnTo>
                    <a:pt x="1758" y="1476"/>
                  </a:lnTo>
                  <a:lnTo>
                    <a:pt x="1758" y="1474"/>
                  </a:lnTo>
                  <a:lnTo>
                    <a:pt x="1759" y="1472"/>
                  </a:lnTo>
                  <a:lnTo>
                    <a:pt x="1761" y="1468"/>
                  </a:lnTo>
                  <a:lnTo>
                    <a:pt x="1762" y="1461"/>
                  </a:lnTo>
                  <a:lnTo>
                    <a:pt x="1762" y="1450"/>
                  </a:lnTo>
                  <a:lnTo>
                    <a:pt x="1763" y="1432"/>
                  </a:lnTo>
                  <a:lnTo>
                    <a:pt x="1764" y="1411"/>
                  </a:lnTo>
                  <a:lnTo>
                    <a:pt x="1766" y="1385"/>
                  </a:lnTo>
                  <a:lnTo>
                    <a:pt x="1766" y="1360"/>
                  </a:lnTo>
                  <a:lnTo>
                    <a:pt x="1767" y="1343"/>
                  </a:lnTo>
                  <a:lnTo>
                    <a:pt x="1768" y="1334"/>
                  </a:lnTo>
                  <a:lnTo>
                    <a:pt x="1769" y="1335"/>
                  </a:lnTo>
                  <a:lnTo>
                    <a:pt x="1769" y="1346"/>
                  </a:lnTo>
                  <a:lnTo>
                    <a:pt x="1771" y="1366"/>
                  </a:lnTo>
                  <a:lnTo>
                    <a:pt x="1772" y="1390"/>
                  </a:lnTo>
                  <a:lnTo>
                    <a:pt x="1773" y="1412"/>
                  </a:lnTo>
                  <a:lnTo>
                    <a:pt x="1773" y="1431"/>
                  </a:lnTo>
                  <a:lnTo>
                    <a:pt x="1774" y="1446"/>
                  </a:lnTo>
                  <a:lnTo>
                    <a:pt x="1776" y="1456"/>
                  </a:lnTo>
                  <a:lnTo>
                    <a:pt x="1777" y="1462"/>
                  </a:lnTo>
                  <a:lnTo>
                    <a:pt x="1777" y="1467"/>
                  </a:lnTo>
                  <a:lnTo>
                    <a:pt x="1778" y="1469"/>
                  </a:lnTo>
                  <a:lnTo>
                    <a:pt x="1779" y="1471"/>
                  </a:lnTo>
                  <a:lnTo>
                    <a:pt x="1780" y="1472"/>
                  </a:lnTo>
                  <a:lnTo>
                    <a:pt x="1780" y="1472"/>
                  </a:lnTo>
                  <a:lnTo>
                    <a:pt x="1782" y="1473"/>
                  </a:lnTo>
                  <a:lnTo>
                    <a:pt x="1783" y="1473"/>
                  </a:lnTo>
                  <a:lnTo>
                    <a:pt x="1784" y="1473"/>
                  </a:lnTo>
                  <a:lnTo>
                    <a:pt x="1784" y="1473"/>
                  </a:lnTo>
                  <a:lnTo>
                    <a:pt x="1785" y="1473"/>
                  </a:lnTo>
                  <a:lnTo>
                    <a:pt x="1787" y="1473"/>
                  </a:lnTo>
                  <a:lnTo>
                    <a:pt x="1788" y="1472"/>
                  </a:lnTo>
                  <a:lnTo>
                    <a:pt x="1788" y="1471"/>
                  </a:lnTo>
                  <a:lnTo>
                    <a:pt x="1789" y="1469"/>
                  </a:lnTo>
                  <a:lnTo>
                    <a:pt x="1790" y="1467"/>
                  </a:lnTo>
                  <a:lnTo>
                    <a:pt x="1792" y="1464"/>
                  </a:lnTo>
                  <a:lnTo>
                    <a:pt x="1793" y="1461"/>
                  </a:lnTo>
                  <a:lnTo>
                    <a:pt x="1793" y="1459"/>
                  </a:lnTo>
                  <a:lnTo>
                    <a:pt x="1794" y="1458"/>
                  </a:lnTo>
                  <a:lnTo>
                    <a:pt x="1795" y="1459"/>
                  </a:lnTo>
                  <a:lnTo>
                    <a:pt x="1797" y="1461"/>
                  </a:lnTo>
                  <a:lnTo>
                    <a:pt x="1797" y="1463"/>
                  </a:lnTo>
                  <a:lnTo>
                    <a:pt x="1798" y="1464"/>
                  </a:lnTo>
                  <a:lnTo>
                    <a:pt x="1799" y="1467"/>
                  </a:lnTo>
                  <a:lnTo>
                    <a:pt x="1800" y="1467"/>
                  </a:lnTo>
                  <a:lnTo>
                    <a:pt x="1800" y="1468"/>
                  </a:lnTo>
                  <a:lnTo>
                    <a:pt x="1802" y="1468"/>
                  </a:lnTo>
                  <a:lnTo>
                    <a:pt x="1803" y="1469"/>
                  </a:lnTo>
                  <a:lnTo>
                    <a:pt x="1804" y="1469"/>
                  </a:lnTo>
                  <a:lnTo>
                    <a:pt x="1804" y="1469"/>
                  </a:lnTo>
                  <a:lnTo>
                    <a:pt x="1805" y="1469"/>
                  </a:lnTo>
                  <a:lnTo>
                    <a:pt x="1807" y="1469"/>
                  </a:lnTo>
                  <a:lnTo>
                    <a:pt x="1808" y="1469"/>
                  </a:lnTo>
                  <a:lnTo>
                    <a:pt x="1808" y="1468"/>
                  </a:lnTo>
                  <a:lnTo>
                    <a:pt x="1809" y="1468"/>
                  </a:lnTo>
                  <a:lnTo>
                    <a:pt x="1810" y="1468"/>
                  </a:lnTo>
                  <a:lnTo>
                    <a:pt x="1811" y="1467"/>
                  </a:lnTo>
                  <a:lnTo>
                    <a:pt x="1811" y="1467"/>
                  </a:lnTo>
                  <a:lnTo>
                    <a:pt x="1813" y="1466"/>
                  </a:lnTo>
                  <a:lnTo>
                    <a:pt x="1814" y="1466"/>
                  </a:lnTo>
                  <a:lnTo>
                    <a:pt x="1815" y="1466"/>
                  </a:lnTo>
                  <a:lnTo>
                    <a:pt x="1815" y="1466"/>
                  </a:lnTo>
                  <a:lnTo>
                    <a:pt x="1816" y="1467"/>
                  </a:lnTo>
                  <a:lnTo>
                    <a:pt x="1818" y="1467"/>
                  </a:lnTo>
                  <a:lnTo>
                    <a:pt x="1819" y="1468"/>
                  </a:lnTo>
                  <a:lnTo>
                    <a:pt x="1819" y="1468"/>
                  </a:lnTo>
                  <a:lnTo>
                    <a:pt x="1820" y="1469"/>
                  </a:lnTo>
                  <a:lnTo>
                    <a:pt x="1821" y="1469"/>
                  </a:lnTo>
                  <a:lnTo>
                    <a:pt x="1823" y="1469"/>
                  </a:lnTo>
                  <a:lnTo>
                    <a:pt x="1823" y="1469"/>
                  </a:lnTo>
                  <a:lnTo>
                    <a:pt x="1824" y="1469"/>
                  </a:lnTo>
                  <a:lnTo>
                    <a:pt x="1825" y="1469"/>
                  </a:lnTo>
                  <a:lnTo>
                    <a:pt x="1826" y="1469"/>
                  </a:lnTo>
                  <a:lnTo>
                    <a:pt x="1826" y="1471"/>
                  </a:lnTo>
                  <a:lnTo>
                    <a:pt x="1828" y="1471"/>
                  </a:lnTo>
                  <a:lnTo>
                    <a:pt x="1829" y="1471"/>
                  </a:lnTo>
                  <a:lnTo>
                    <a:pt x="1830" y="1471"/>
                  </a:lnTo>
                  <a:lnTo>
                    <a:pt x="1830" y="1471"/>
                  </a:lnTo>
                  <a:lnTo>
                    <a:pt x="1831" y="1471"/>
                  </a:lnTo>
                  <a:lnTo>
                    <a:pt x="1833" y="1471"/>
                  </a:lnTo>
                  <a:lnTo>
                    <a:pt x="1834" y="1471"/>
                  </a:lnTo>
                  <a:lnTo>
                    <a:pt x="1834" y="1471"/>
                  </a:lnTo>
                  <a:lnTo>
                    <a:pt x="1835" y="1471"/>
                  </a:lnTo>
                  <a:lnTo>
                    <a:pt x="1836" y="1471"/>
                  </a:lnTo>
                  <a:lnTo>
                    <a:pt x="1838" y="1471"/>
                  </a:lnTo>
                  <a:lnTo>
                    <a:pt x="1838" y="1471"/>
                  </a:lnTo>
                  <a:lnTo>
                    <a:pt x="1839" y="1471"/>
                  </a:lnTo>
                  <a:lnTo>
                    <a:pt x="1840" y="1471"/>
                  </a:lnTo>
                  <a:lnTo>
                    <a:pt x="1841" y="1471"/>
                  </a:lnTo>
                  <a:lnTo>
                    <a:pt x="1841" y="1472"/>
                  </a:lnTo>
                  <a:lnTo>
                    <a:pt x="1843" y="1472"/>
                  </a:lnTo>
                  <a:lnTo>
                    <a:pt x="1844" y="1472"/>
                  </a:lnTo>
                  <a:lnTo>
                    <a:pt x="1845" y="1472"/>
                  </a:lnTo>
                  <a:lnTo>
                    <a:pt x="1846" y="1472"/>
                  </a:lnTo>
                  <a:lnTo>
                    <a:pt x="1846" y="1472"/>
                  </a:lnTo>
                  <a:lnTo>
                    <a:pt x="1847" y="1472"/>
                  </a:lnTo>
                  <a:lnTo>
                    <a:pt x="1849" y="1472"/>
                  </a:lnTo>
                  <a:lnTo>
                    <a:pt x="1850" y="1472"/>
                  </a:lnTo>
                  <a:lnTo>
                    <a:pt x="1850" y="1472"/>
                  </a:lnTo>
                  <a:lnTo>
                    <a:pt x="1851" y="1472"/>
                  </a:lnTo>
                  <a:lnTo>
                    <a:pt x="1852" y="1472"/>
                  </a:lnTo>
                  <a:lnTo>
                    <a:pt x="1854" y="1473"/>
                  </a:lnTo>
                  <a:lnTo>
                    <a:pt x="1854" y="1473"/>
                  </a:lnTo>
                  <a:lnTo>
                    <a:pt x="1855" y="1473"/>
                  </a:lnTo>
                  <a:lnTo>
                    <a:pt x="1856" y="1473"/>
                  </a:lnTo>
                  <a:lnTo>
                    <a:pt x="1857" y="1473"/>
                  </a:lnTo>
                  <a:lnTo>
                    <a:pt x="1857" y="1473"/>
                  </a:lnTo>
                  <a:lnTo>
                    <a:pt x="1859" y="1473"/>
                  </a:lnTo>
                  <a:lnTo>
                    <a:pt x="1860" y="1473"/>
                  </a:lnTo>
                  <a:lnTo>
                    <a:pt x="1861" y="1474"/>
                  </a:lnTo>
                  <a:lnTo>
                    <a:pt x="1861" y="1474"/>
                  </a:lnTo>
                  <a:lnTo>
                    <a:pt x="1862" y="1474"/>
                  </a:lnTo>
                  <a:lnTo>
                    <a:pt x="1864" y="1474"/>
                  </a:lnTo>
                  <a:lnTo>
                    <a:pt x="1865" y="1474"/>
                  </a:lnTo>
                  <a:lnTo>
                    <a:pt x="1865" y="1474"/>
                  </a:lnTo>
                  <a:lnTo>
                    <a:pt x="1866" y="1474"/>
                  </a:lnTo>
                  <a:lnTo>
                    <a:pt x="1867" y="1474"/>
                  </a:lnTo>
                  <a:lnTo>
                    <a:pt x="1869" y="1474"/>
                  </a:lnTo>
                  <a:lnTo>
                    <a:pt x="1869" y="1473"/>
                  </a:lnTo>
                  <a:lnTo>
                    <a:pt x="1870" y="1473"/>
                  </a:lnTo>
                  <a:lnTo>
                    <a:pt x="1871" y="1473"/>
                  </a:lnTo>
                  <a:lnTo>
                    <a:pt x="1872" y="1473"/>
                  </a:lnTo>
                  <a:lnTo>
                    <a:pt x="1872" y="1473"/>
                  </a:lnTo>
                  <a:lnTo>
                    <a:pt x="1874" y="1473"/>
                  </a:lnTo>
                  <a:lnTo>
                    <a:pt x="1875" y="1473"/>
                  </a:lnTo>
                  <a:lnTo>
                    <a:pt x="1876" y="1473"/>
                  </a:lnTo>
                  <a:lnTo>
                    <a:pt x="1876" y="1473"/>
                  </a:lnTo>
                  <a:lnTo>
                    <a:pt x="1877" y="1473"/>
                  </a:lnTo>
                  <a:lnTo>
                    <a:pt x="1879" y="1474"/>
                  </a:lnTo>
                  <a:lnTo>
                    <a:pt x="1880" y="1474"/>
                  </a:lnTo>
                  <a:lnTo>
                    <a:pt x="1880" y="1474"/>
                  </a:lnTo>
                  <a:lnTo>
                    <a:pt x="1881" y="1474"/>
                  </a:lnTo>
                  <a:lnTo>
                    <a:pt x="1882" y="1474"/>
                  </a:lnTo>
                  <a:lnTo>
                    <a:pt x="1883" y="1474"/>
                  </a:lnTo>
                  <a:lnTo>
                    <a:pt x="1883" y="1474"/>
                  </a:lnTo>
                  <a:lnTo>
                    <a:pt x="1885" y="1474"/>
                  </a:lnTo>
                  <a:lnTo>
                    <a:pt x="1886" y="1474"/>
                  </a:lnTo>
                  <a:lnTo>
                    <a:pt x="1887" y="1474"/>
                  </a:lnTo>
                  <a:lnTo>
                    <a:pt x="1887" y="1474"/>
                  </a:lnTo>
                  <a:lnTo>
                    <a:pt x="1888" y="1474"/>
                  </a:lnTo>
                  <a:lnTo>
                    <a:pt x="1890" y="1474"/>
                  </a:lnTo>
                  <a:lnTo>
                    <a:pt x="1891" y="1474"/>
                  </a:lnTo>
                  <a:lnTo>
                    <a:pt x="1891" y="1474"/>
                  </a:lnTo>
                  <a:lnTo>
                    <a:pt x="1892" y="1474"/>
                  </a:lnTo>
                  <a:lnTo>
                    <a:pt x="1893" y="1474"/>
                  </a:lnTo>
                  <a:lnTo>
                    <a:pt x="1895" y="1473"/>
                  </a:lnTo>
                  <a:lnTo>
                    <a:pt x="1895" y="1473"/>
                  </a:lnTo>
                  <a:lnTo>
                    <a:pt x="1896" y="1472"/>
                  </a:lnTo>
                  <a:lnTo>
                    <a:pt x="1897" y="1472"/>
                  </a:lnTo>
                  <a:lnTo>
                    <a:pt x="1898" y="1471"/>
                  </a:lnTo>
                  <a:lnTo>
                    <a:pt x="1898" y="1471"/>
                  </a:lnTo>
                  <a:lnTo>
                    <a:pt x="1900" y="1471"/>
                  </a:lnTo>
                  <a:lnTo>
                    <a:pt x="1901" y="1471"/>
                  </a:lnTo>
                  <a:lnTo>
                    <a:pt x="1902" y="1471"/>
                  </a:lnTo>
                  <a:lnTo>
                    <a:pt x="1903" y="1471"/>
                  </a:lnTo>
                  <a:lnTo>
                    <a:pt x="1903" y="1471"/>
                  </a:lnTo>
                  <a:lnTo>
                    <a:pt x="1905" y="1471"/>
                  </a:lnTo>
                  <a:lnTo>
                    <a:pt x="1906" y="1471"/>
                  </a:lnTo>
                  <a:lnTo>
                    <a:pt x="1907" y="1469"/>
                  </a:lnTo>
                  <a:lnTo>
                    <a:pt x="1907" y="1469"/>
                  </a:lnTo>
                  <a:lnTo>
                    <a:pt x="1908" y="1469"/>
                  </a:lnTo>
                  <a:lnTo>
                    <a:pt x="1910" y="1471"/>
                  </a:lnTo>
                  <a:lnTo>
                    <a:pt x="1911" y="1471"/>
                  </a:lnTo>
                  <a:lnTo>
                    <a:pt x="1911" y="1472"/>
                  </a:lnTo>
                  <a:lnTo>
                    <a:pt x="1912" y="1472"/>
                  </a:lnTo>
                  <a:lnTo>
                    <a:pt x="1913" y="1473"/>
                  </a:lnTo>
                  <a:lnTo>
                    <a:pt x="1915" y="1473"/>
                  </a:lnTo>
                  <a:lnTo>
                    <a:pt x="1915" y="1474"/>
                  </a:lnTo>
                  <a:lnTo>
                    <a:pt x="1916" y="1474"/>
                  </a:lnTo>
                  <a:lnTo>
                    <a:pt x="1917" y="1474"/>
                  </a:lnTo>
                  <a:lnTo>
                    <a:pt x="1918" y="1474"/>
                  </a:lnTo>
                  <a:lnTo>
                    <a:pt x="1918" y="1474"/>
                  </a:lnTo>
                  <a:lnTo>
                    <a:pt x="1919" y="1474"/>
                  </a:lnTo>
                  <a:lnTo>
                    <a:pt x="1921" y="1474"/>
                  </a:lnTo>
                  <a:lnTo>
                    <a:pt x="1922" y="1473"/>
                  </a:lnTo>
                  <a:lnTo>
                    <a:pt x="1922" y="1472"/>
                  </a:lnTo>
                  <a:lnTo>
                    <a:pt x="1923" y="1472"/>
                  </a:lnTo>
                  <a:lnTo>
                    <a:pt x="1924" y="1471"/>
                  </a:lnTo>
                  <a:lnTo>
                    <a:pt x="1926" y="1469"/>
                  </a:lnTo>
                  <a:lnTo>
                    <a:pt x="1926" y="1469"/>
                  </a:lnTo>
                  <a:lnTo>
                    <a:pt x="1927" y="1469"/>
                  </a:lnTo>
                  <a:lnTo>
                    <a:pt x="1928" y="1471"/>
                  </a:lnTo>
                  <a:lnTo>
                    <a:pt x="1929" y="1471"/>
                  </a:lnTo>
                  <a:lnTo>
                    <a:pt x="1929" y="1472"/>
                  </a:lnTo>
                  <a:lnTo>
                    <a:pt x="1931" y="1473"/>
                  </a:lnTo>
                  <a:lnTo>
                    <a:pt x="1932" y="1473"/>
                  </a:lnTo>
                  <a:lnTo>
                    <a:pt x="1933" y="1474"/>
                  </a:lnTo>
                  <a:lnTo>
                    <a:pt x="1933" y="1474"/>
                  </a:lnTo>
                  <a:lnTo>
                    <a:pt x="1934" y="1474"/>
                  </a:lnTo>
                  <a:lnTo>
                    <a:pt x="1936" y="1476"/>
                  </a:lnTo>
                  <a:lnTo>
                    <a:pt x="1937" y="1476"/>
                  </a:lnTo>
                  <a:lnTo>
                    <a:pt x="1937" y="1476"/>
                  </a:lnTo>
                  <a:lnTo>
                    <a:pt x="1938" y="1476"/>
                  </a:lnTo>
                  <a:lnTo>
                    <a:pt x="1939" y="1476"/>
                  </a:lnTo>
                  <a:lnTo>
                    <a:pt x="1941" y="1476"/>
                  </a:lnTo>
                  <a:lnTo>
                    <a:pt x="1941" y="1476"/>
                  </a:lnTo>
                  <a:lnTo>
                    <a:pt x="1942" y="1476"/>
                  </a:lnTo>
                  <a:lnTo>
                    <a:pt x="1943" y="1476"/>
                  </a:lnTo>
                  <a:lnTo>
                    <a:pt x="1944" y="1476"/>
                  </a:lnTo>
                  <a:lnTo>
                    <a:pt x="1944" y="1476"/>
                  </a:lnTo>
                  <a:lnTo>
                    <a:pt x="1946" y="1476"/>
                  </a:lnTo>
                  <a:lnTo>
                    <a:pt x="1947" y="1476"/>
                  </a:lnTo>
                  <a:lnTo>
                    <a:pt x="1948" y="1476"/>
                  </a:lnTo>
                  <a:lnTo>
                    <a:pt x="1948" y="1476"/>
                  </a:lnTo>
                  <a:lnTo>
                    <a:pt x="1949" y="1476"/>
                  </a:lnTo>
                  <a:lnTo>
                    <a:pt x="1951" y="1476"/>
                  </a:lnTo>
                  <a:lnTo>
                    <a:pt x="1952" y="1476"/>
                  </a:lnTo>
                  <a:lnTo>
                    <a:pt x="1952" y="1474"/>
                  </a:lnTo>
                  <a:lnTo>
                    <a:pt x="1953" y="1474"/>
                  </a:lnTo>
                  <a:lnTo>
                    <a:pt x="1954" y="1474"/>
                  </a:lnTo>
                  <a:lnTo>
                    <a:pt x="1955" y="1474"/>
                  </a:lnTo>
                  <a:lnTo>
                    <a:pt x="1955" y="1474"/>
                  </a:lnTo>
                  <a:lnTo>
                    <a:pt x="1957" y="1474"/>
                  </a:lnTo>
                  <a:lnTo>
                    <a:pt x="1958" y="1473"/>
                  </a:lnTo>
                  <a:lnTo>
                    <a:pt x="1959" y="1473"/>
                  </a:lnTo>
                  <a:lnTo>
                    <a:pt x="1960" y="1472"/>
                  </a:lnTo>
                  <a:lnTo>
                    <a:pt x="1960" y="1472"/>
                  </a:lnTo>
                  <a:lnTo>
                    <a:pt x="1962" y="1472"/>
                  </a:lnTo>
                  <a:lnTo>
                    <a:pt x="1963" y="1472"/>
                  </a:lnTo>
                  <a:lnTo>
                    <a:pt x="1964" y="1472"/>
                  </a:lnTo>
                  <a:lnTo>
                    <a:pt x="1964" y="1473"/>
                  </a:lnTo>
                  <a:lnTo>
                    <a:pt x="1965" y="1473"/>
                  </a:lnTo>
                  <a:lnTo>
                    <a:pt x="1967" y="1473"/>
                  </a:lnTo>
                  <a:lnTo>
                    <a:pt x="1968" y="1474"/>
                  </a:lnTo>
                  <a:lnTo>
                    <a:pt x="1968" y="1474"/>
                  </a:lnTo>
                  <a:lnTo>
                    <a:pt x="1969" y="1474"/>
                  </a:lnTo>
                  <a:lnTo>
                    <a:pt x="1970" y="1474"/>
                  </a:lnTo>
                  <a:lnTo>
                    <a:pt x="1972" y="1474"/>
                  </a:lnTo>
                  <a:lnTo>
                    <a:pt x="1972" y="1474"/>
                  </a:lnTo>
                  <a:lnTo>
                    <a:pt x="1973" y="1474"/>
                  </a:lnTo>
                  <a:lnTo>
                    <a:pt x="1974" y="1474"/>
                  </a:lnTo>
                  <a:lnTo>
                    <a:pt x="1975" y="1474"/>
                  </a:lnTo>
                  <a:lnTo>
                    <a:pt x="1975" y="1474"/>
                  </a:lnTo>
                  <a:lnTo>
                    <a:pt x="1977" y="1474"/>
                  </a:lnTo>
                  <a:lnTo>
                    <a:pt x="1978" y="1474"/>
                  </a:lnTo>
                  <a:lnTo>
                    <a:pt x="1979" y="1474"/>
                  </a:lnTo>
                  <a:lnTo>
                    <a:pt x="1979" y="1474"/>
                  </a:lnTo>
                  <a:lnTo>
                    <a:pt x="1980" y="1474"/>
                  </a:lnTo>
                  <a:lnTo>
                    <a:pt x="1982" y="1474"/>
                  </a:lnTo>
                  <a:lnTo>
                    <a:pt x="1983" y="1474"/>
                  </a:lnTo>
                  <a:lnTo>
                    <a:pt x="1983" y="1474"/>
                  </a:lnTo>
                  <a:lnTo>
                    <a:pt x="1984" y="1474"/>
                  </a:lnTo>
                  <a:lnTo>
                    <a:pt x="1985" y="1474"/>
                  </a:lnTo>
                  <a:lnTo>
                    <a:pt x="1987" y="1474"/>
                  </a:lnTo>
                  <a:lnTo>
                    <a:pt x="1987" y="1474"/>
                  </a:lnTo>
                  <a:lnTo>
                    <a:pt x="1988" y="1474"/>
                  </a:lnTo>
                  <a:lnTo>
                    <a:pt x="1989" y="1474"/>
                  </a:lnTo>
                  <a:lnTo>
                    <a:pt x="1990" y="1474"/>
                  </a:lnTo>
                  <a:lnTo>
                    <a:pt x="1990" y="1474"/>
                  </a:lnTo>
                  <a:lnTo>
                    <a:pt x="1991" y="1474"/>
                  </a:lnTo>
                  <a:lnTo>
                    <a:pt x="1993" y="1474"/>
                  </a:lnTo>
                  <a:lnTo>
                    <a:pt x="1994" y="1474"/>
                  </a:lnTo>
                  <a:lnTo>
                    <a:pt x="1994" y="1474"/>
                  </a:lnTo>
                  <a:lnTo>
                    <a:pt x="1995" y="1474"/>
                  </a:lnTo>
                  <a:lnTo>
                    <a:pt x="1996" y="1474"/>
                  </a:lnTo>
                  <a:lnTo>
                    <a:pt x="1998" y="1474"/>
                  </a:lnTo>
                  <a:lnTo>
                    <a:pt x="1998" y="1474"/>
                  </a:lnTo>
                  <a:lnTo>
                    <a:pt x="1999" y="1474"/>
                  </a:lnTo>
                  <a:lnTo>
                    <a:pt x="2000" y="1474"/>
                  </a:lnTo>
                  <a:lnTo>
                    <a:pt x="2001" y="1474"/>
                  </a:lnTo>
                  <a:lnTo>
                    <a:pt x="2001" y="1474"/>
                  </a:lnTo>
                  <a:lnTo>
                    <a:pt x="2003" y="1474"/>
                  </a:lnTo>
                  <a:lnTo>
                    <a:pt x="2004" y="1474"/>
                  </a:lnTo>
                  <a:lnTo>
                    <a:pt x="2005" y="1474"/>
                  </a:lnTo>
                  <a:lnTo>
                    <a:pt x="2005" y="1474"/>
                  </a:lnTo>
                  <a:lnTo>
                    <a:pt x="2006" y="1473"/>
                  </a:lnTo>
                  <a:lnTo>
                    <a:pt x="2008" y="1472"/>
                  </a:lnTo>
                  <a:lnTo>
                    <a:pt x="2009" y="1471"/>
                  </a:lnTo>
                  <a:lnTo>
                    <a:pt x="2009" y="1468"/>
                  </a:lnTo>
                  <a:lnTo>
                    <a:pt x="2010" y="1464"/>
                  </a:lnTo>
                  <a:lnTo>
                    <a:pt x="2011" y="1458"/>
                  </a:lnTo>
                  <a:lnTo>
                    <a:pt x="2013" y="1452"/>
                  </a:lnTo>
                  <a:lnTo>
                    <a:pt x="2014" y="1443"/>
                  </a:lnTo>
                  <a:lnTo>
                    <a:pt x="2014" y="1433"/>
                  </a:lnTo>
                  <a:lnTo>
                    <a:pt x="2015" y="1421"/>
                  </a:lnTo>
                  <a:lnTo>
                    <a:pt x="2016" y="1407"/>
                  </a:lnTo>
                  <a:lnTo>
                    <a:pt x="2018" y="1392"/>
                  </a:lnTo>
                  <a:lnTo>
                    <a:pt x="2018" y="1378"/>
                  </a:lnTo>
                  <a:lnTo>
                    <a:pt x="2019" y="1363"/>
                  </a:lnTo>
                  <a:lnTo>
                    <a:pt x="2020" y="1348"/>
                  </a:lnTo>
                  <a:lnTo>
                    <a:pt x="2021" y="1334"/>
                  </a:lnTo>
                  <a:lnTo>
                    <a:pt x="2021" y="1322"/>
                  </a:lnTo>
                  <a:lnTo>
                    <a:pt x="2023" y="1310"/>
                  </a:lnTo>
                  <a:lnTo>
                    <a:pt x="2024" y="1302"/>
                  </a:lnTo>
                  <a:lnTo>
                    <a:pt x="2025" y="1296"/>
                  </a:lnTo>
                  <a:lnTo>
                    <a:pt x="2025" y="1292"/>
                  </a:lnTo>
                  <a:lnTo>
                    <a:pt x="2026" y="1293"/>
                  </a:lnTo>
                  <a:lnTo>
                    <a:pt x="2027" y="1302"/>
                  </a:lnTo>
                  <a:lnTo>
                    <a:pt x="2029" y="1312"/>
                  </a:lnTo>
                  <a:lnTo>
                    <a:pt x="2029" y="1325"/>
                  </a:lnTo>
                  <a:lnTo>
                    <a:pt x="2030" y="1340"/>
                  </a:lnTo>
                  <a:lnTo>
                    <a:pt x="2031" y="1355"/>
                  </a:lnTo>
                  <a:lnTo>
                    <a:pt x="2032" y="1370"/>
                  </a:lnTo>
                  <a:lnTo>
                    <a:pt x="2032" y="1384"/>
                  </a:lnTo>
                  <a:lnTo>
                    <a:pt x="2034" y="1397"/>
                  </a:lnTo>
                  <a:lnTo>
                    <a:pt x="2035" y="1409"/>
                  </a:lnTo>
                  <a:lnTo>
                    <a:pt x="2036" y="1418"/>
                  </a:lnTo>
                  <a:lnTo>
                    <a:pt x="2036" y="1427"/>
                  </a:lnTo>
                  <a:lnTo>
                    <a:pt x="2037" y="1436"/>
                  </a:lnTo>
                  <a:lnTo>
                    <a:pt x="2039" y="1442"/>
                  </a:lnTo>
                  <a:lnTo>
                    <a:pt x="2040" y="1447"/>
                  </a:lnTo>
                  <a:lnTo>
                    <a:pt x="2040" y="1452"/>
                  </a:lnTo>
                  <a:lnTo>
                    <a:pt x="2041" y="1456"/>
                  </a:lnTo>
                  <a:lnTo>
                    <a:pt x="2042" y="1458"/>
                  </a:lnTo>
                  <a:lnTo>
                    <a:pt x="2044" y="1461"/>
                  </a:lnTo>
                  <a:lnTo>
                    <a:pt x="2044" y="1463"/>
                  </a:lnTo>
                  <a:lnTo>
                    <a:pt x="2045" y="1464"/>
                  </a:lnTo>
                  <a:lnTo>
                    <a:pt x="2046" y="1466"/>
                  </a:lnTo>
                  <a:lnTo>
                    <a:pt x="2047" y="1467"/>
                  </a:lnTo>
                  <a:lnTo>
                    <a:pt x="2047" y="1468"/>
                  </a:lnTo>
                  <a:lnTo>
                    <a:pt x="2049" y="1469"/>
                  </a:lnTo>
                  <a:lnTo>
                    <a:pt x="2050" y="1471"/>
                  </a:lnTo>
                  <a:lnTo>
                    <a:pt x="2051" y="1471"/>
                  </a:lnTo>
                  <a:lnTo>
                    <a:pt x="2051" y="1472"/>
                  </a:lnTo>
                  <a:lnTo>
                    <a:pt x="2052" y="1472"/>
                  </a:lnTo>
                  <a:lnTo>
                    <a:pt x="2054" y="1472"/>
                  </a:lnTo>
                  <a:lnTo>
                    <a:pt x="2055" y="1473"/>
                  </a:lnTo>
                  <a:lnTo>
                    <a:pt x="2055" y="1473"/>
                  </a:lnTo>
                  <a:lnTo>
                    <a:pt x="2056" y="1473"/>
                  </a:lnTo>
                  <a:lnTo>
                    <a:pt x="2057" y="1474"/>
                  </a:lnTo>
                  <a:lnTo>
                    <a:pt x="2059" y="1474"/>
                  </a:lnTo>
                  <a:lnTo>
                    <a:pt x="2059" y="1474"/>
                  </a:lnTo>
                  <a:lnTo>
                    <a:pt x="2060" y="1474"/>
                  </a:lnTo>
                  <a:lnTo>
                    <a:pt x="2061" y="1474"/>
                  </a:lnTo>
                  <a:lnTo>
                    <a:pt x="2062" y="1474"/>
                  </a:lnTo>
                  <a:lnTo>
                    <a:pt x="2062" y="1476"/>
                  </a:lnTo>
                  <a:lnTo>
                    <a:pt x="2063" y="1476"/>
                  </a:lnTo>
                  <a:lnTo>
                    <a:pt x="2065" y="1476"/>
                  </a:lnTo>
                  <a:lnTo>
                    <a:pt x="2066" y="1476"/>
                  </a:lnTo>
                  <a:lnTo>
                    <a:pt x="2066" y="1476"/>
                  </a:lnTo>
                  <a:lnTo>
                    <a:pt x="2067" y="1474"/>
                  </a:lnTo>
                  <a:lnTo>
                    <a:pt x="2068" y="1474"/>
                  </a:lnTo>
                  <a:lnTo>
                    <a:pt x="2070" y="1474"/>
                  </a:lnTo>
                  <a:lnTo>
                    <a:pt x="2071" y="1474"/>
                  </a:lnTo>
                  <a:lnTo>
                    <a:pt x="2071" y="1473"/>
                  </a:lnTo>
                  <a:lnTo>
                    <a:pt x="2072" y="1473"/>
                  </a:lnTo>
                  <a:lnTo>
                    <a:pt x="2073" y="1471"/>
                  </a:lnTo>
                  <a:lnTo>
                    <a:pt x="2075" y="1466"/>
                  </a:lnTo>
                  <a:lnTo>
                    <a:pt x="2075" y="1453"/>
                  </a:lnTo>
                  <a:lnTo>
                    <a:pt x="2076" y="1422"/>
                  </a:lnTo>
                  <a:lnTo>
                    <a:pt x="2077" y="1349"/>
                  </a:lnTo>
                  <a:lnTo>
                    <a:pt x="2078" y="1192"/>
                  </a:lnTo>
                  <a:lnTo>
                    <a:pt x="2078" y="896"/>
                  </a:lnTo>
                  <a:lnTo>
                    <a:pt x="2080" y="398"/>
                  </a:lnTo>
                  <a:lnTo>
                    <a:pt x="2081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3" y="0"/>
                  </a:lnTo>
                  <a:lnTo>
                    <a:pt x="2085" y="0"/>
                  </a:lnTo>
                  <a:lnTo>
                    <a:pt x="2086" y="0"/>
                  </a:lnTo>
                  <a:lnTo>
                    <a:pt x="2086" y="0"/>
                  </a:lnTo>
                  <a:lnTo>
                    <a:pt x="2087" y="0"/>
                  </a:lnTo>
                  <a:lnTo>
                    <a:pt x="2088" y="0"/>
                  </a:lnTo>
                  <a:lnTo>
                    <a:pt x="2090" y="0"/>
                  </a:lnTo>
                  <a:lnTo>
                    <a:pt x="2090" y="0"/>
                  </a:lnTo>
                  <a:lnTo>
                    <a:pt x="2091" y="0"/>
                  </a:lnTo>
                  <a:lnTo>
                    <a:pt x="2092" y="0"/>
                  </a:lnTo>
                  <a:lnTo>
                    <a:pt x="2093" y="325"/>
                  </a:lnTo>
                  <a:lnTo>
                    <a:pt x="2093" y="512"/>
                  </a:lnTo>
                  <a:lnTo>
                    <a:pt x="2095" y="728"/>
                  </a:lnTo>
                  <a:lnTo>
                    <a:pt x="2096" y="885"/>
                  </a:lnTo>
                  <a:lnTo>
                    <a:pt x="2097" y="1001"/>
                  </a:lnTo>
                  <a:lnTo>
                    <a:pt x="2097" y="1089"/>
                  </a:lnTo>
                  <a:lnTo>
                    <a:pt x="2098" y="1159"/>
                  </a:lnTo>
                  <a:lnTo>
                    <a:pt x="2099" y="1216"/>
                  </a:lnTo>
                  <a:lnTo>
                    <a:pt x="2101" y="1262"/>
                  </a:lnTo>
                  <a:lnTo>
                    <a:pt x="2101" y="1299"/>
                  </a:lnTo>
                  <a:lnTo>
                    <a:pt x="2102" y="1329"/>
                  </a:lnTo>
                  <a:lnTo>
                    <a:pt x="2103" y="1345"/>
                  </a:lnTo>
                  <a:lnTo>
                    <a:pt x="2104" y="1366"/>
                  </a:lnTo>
                  <a:lnTo>
                    <a:pt x="2104" y="1381"/>
                  </a:lnTo>
                  <a:lnTo>
                    <a:pt x="2106" y="1394"/>
                  </a:lnTo>
                  <a:lnTo>
                    <a:pt x="2107" y="1404"/>
                  </a:lnTo>
                  <a:lnTo>
                    <a:pt x="2108" y="1411"/>
                  </a:lnTo>
                  <a:lnTo>
                    <a:pt x="2108" y="1417"/>
                  </a:lnTo>
                  <a:lnTo>
                    <a:pt x="2109" y="1422"/>
                  </a:lnTo>
                  <a:lnTo>
                    <a:pt x="2111" y="1426"/>
                  </a:lnTo>
                  <a:lnTo>
                    <a:pt x="2112" y="1430"/>
                  </a:lnTo>
                  <a:lnTo>
                    <a:pt x="2112" y="1432"/>
                  </a:lnTo>
                  <a:lnTo>
                    <a:pt x="2113" y="1435"/>
                  </a:lnTo>
                  <a:lnTo>
                    <a:pt x="2114" y="1437"/>
                  </a:lnTo>
                  <a:lnTo>
                    <a:pt x="2116" y="1440"/>
                  </a:lnTo>
                  <a:lnTo>
                    <a:pt x="2116" y="1441"/>
                  </a:lnTo>
                  <a:lnTo>
                    <a:pt x="2117" y="1442"/>
                  </a:lnTo>
                  <a:lnTo>
                    <a:pt x="2118" y="1443"/>
                  </a:lnTo>
                  <a:lnTo>
                    <a:pt x="2119" y="1445"/>
                  </a:lnTo>
                  <a:lnTo>
                    <a:pt x="2119" y="1445"/>
                  </a:lnTo>
                  <a:lnTo>
                    <a:pt x="2121" y="1446"/>
                  </a:lnTo>
                  <a:lnTo>
                    <a:pt x="2122" y="1447"/>
                  </a:lnTo>
                  <a:lnTo>
                    <a:pt x="2123" y="1448"/>
                  </a:lnTo>
                  <a:lnTo>
                    <a:pt x="2123" y="1451"/>
                  </a:lnTo>
                  <a:lnTo>
                    <a:pt x="2124" y="1452"/>
                  </a:lnTo>
                  <a:lnTo>
                    <a:pt x="2126" y="1454"/>
                  </a:lnTo>
                  <a:lnTo>
                    <a:pt x="2127" y="1457"/>
                  </a:lnTo>
                  <a:lnTo>
                    <a:pt x="2128" y="1459"/>
                  </a:lnTo>
                  <a:lnTo>
                    <a:pt x="2128" y="1461"/>
                  </a:lnTo>
                  <a:lnTo>
                    <a:pt x="2129" y="1462"/>
                  </a:lnTo>
                  <a:lnTo>
                    <a:pt x="2131" y="1464"/>
                  </a:lnTo>
                  <a:lnTo>
                    <a:pt x="2132" y="1466"/>
                  </a:lnTo>
                  <a:lnTo>
                    <a:pt x="2132" y="1467"/>
                  </a:lnTo>
                  <a:lnTo>
                    <a:pt x="2133" y="1467"/>
                  </a:lnTo>
                  <a:lnTo>
                    <a:pt x="2134" y="1468"/>
                  </a:lnTo>
                  <a:lnTo>
                    <a:pt x="2135" y="1469"/>
                  </a:lnTo>
                  <a:lnTo>
                    <a:pt x="2135" y="1469"/>
                  </a:lnTo>
                  <a:lnTo>
                    <a:pt x="2137" y="1471"/>
                  </a:lnTo>
                  <a:lnTo>
                    <a:pt x="2138" y="1471"/>
                  </a:lnTo>
                  <a:lnTo>
                    <a:pt x="2139" y="1472"/>
                  </a:lnTo>
                  <a:lnTo>
                    <a:pt x="2139" y="1472"/>
                  </a:lnTo>
                  <a:lnTo>
                    <a:pt x="2140" y="1472"/>
                  </a:lnTo>
                  <a:lnTo>
                    <a:pt x="2142" y="1473"/>
                  </a:lnTo>
                  <a:lnTo>
                    <a:pt x="2143" y="1473"/>
                  </a:lnTo>
                  <a:lnTo>
                    <a:pt x="2143" y="1473"/>
                  </a:lnTo>
                  <a:lnTo>
                    <a:pt x="2144" y="1473"/>
                  </a:lnTo>
                  <a:lnTo>
                    <a:pt x="2145" y="1474"/>
                  </a:lnTo>
                  <a:lnTo>
                    <a:pt x="2147" y="1474"/>
                  </a:lnTo>
                  <a:lnTo>
                    <a:pt x="2147" y="1474"/>
                  </a:lnTo>
                  <a:lnTo>
                    <a:pt x="2148" y="1473"/>
                  </a:lnTo>
                  <a:lnTo>
                    <a:pt x="2149" y="1473"/>
                  </a:lnTo>
                  <a:lnTo>
                    <a:pt x="2150" y="1473"/>
                  </a:lnTo>
                  <a:lnTo>
                    <a:pt x="2150" y="1474"/>
                  </a:lnTo>
                  <a:lnTo>
                    <a:pt x="2152" y="1474"/>
                  </a:lnTo>
                  <a:lnTo>
                    <a:pt x="2153" y="1474"/>
                  </a:lnTo>
                  <a:lnTo>
                    <a:pt x="2154" y="1474"/>
                  </a:lnTo>
                  <a:lnTo>
                    <a:pt x="2154" y="1476"/>
                  </a:lnTo>
                  <a:lnTo>
                    <a:pt x="2155" y="1476"/>
                  </a:lnTo>
                  <a:lnTo>
                    <a:pt x="2157" y="1476"/>
                  </a:lnTo>
                  <a:lnTo>
                    <a:pt x="2158" y="1477"/>
                  </a:lnTo>
                  <a:lnTo>
                    <a:pt x="2158" y="1477"/>
                  </a:lnTo>
                  <a:lnTo>
                    <a:pt x="2159" y="1477"/>
                  </a:lnTo>
                  <a:lnTo>
                    <a:pt x="2160" y="1477"/>
                  </a:lnTo>
                  <a:lnTo>
                    <a:pt x="2162" y="1477"/>
                  </a:lnTo>
                  <a:lnTo>
                    <a:pt x="2162" y="1477"/>
                  </a:lnTo>
                  <a:lnTo>
                    <a:pt x="2163" y="1476"/>
                  </a:lnTo>
                  <a:lnTo>
                    <a:pt x="2164" y="1476"/>
                  </a:lnTo>
                  <a:lnTo>
                    <a:pt x="2165" y="1476"/>
                  </a:lnTo>
                  <a:lnTo>
                    <a:pt x="2165" y="1476"/>
                  </a:lnTo>
                  <a:lnTo>
                    <a:pt x="2167" y="1476"/>
                  </a:lnTo>
                  <a:lnTo>
                    <a:pt x="2168" y="1476"/>
                  </a:lnTo>
                  <a:lnTo>
                    <a:pt x="2169" y="1476"/>
                  </a:lnTo>
                  <a:lnTo>
                    <a:pt x="2169" y="1476"/>
                  </a:lnTo>
                  <a:lnTo>
                    <a:pt x="2170" y="1474"/>
                  </a:lnTo>
                  <a:lnTo>
                    <a:pt x="2171" y="1474"/>
                  </a:lnTo>
                  <a:lnTo>
                    <a:pt x="2173" y="1474"/>
                  </a:lnTo>
                  <a:lnTo>
                    <a:pt x="2173" y="1474"/>
                  </a:lnTo>
                  <a:lnTo>
                    <a:pt x="2174" y="1474"/>
                  </a:lnTo>
                  <a:lnTo>
                    <a:pt x="2175" y="1474"/>
                  </a:lnTo>
                  <a:lnTo>
                    <a:pt x="2176" y="1474"/>
                  </a:lnTo>
                  <a:lnTo>
                    <a:pt x="2176" y="1474"/>
                  </a:lnTo>
                  <a:lnTo>
                    <a:pt x="2178" y="1474"/>
                  </a:lnTo>
                  <a:lnTo>
                    <a:pt x="2179" y="1474"/>
                  </a:lnTo>
                  <a:lnTo>
                    <a:pt x="2180" y="1474"/>
                  </a:lnTo>
                  <a:lnTo>
                    <a:pt x="2180" y="1474"/>
                  </a:lnTo>
                  <a:lnTo>
                    <a:pt x="2181" y="1474"/>
                  </a:lnTo>
                  <a:lnTo>
                    <a:pt x="2183" y="1474"/>
                  </a:lnTo>
                  <a:lnTo>
                    <a:pt x="2184" y="1474"/>
                  </a:lnTo>
                  <a:lnTo>
                    <a:pt x="2185" y="1474"/>
                  </a:lnTo>
                  <a:lnTo>
                    <a:pt x="2185" y="1474"/>
                  </a:lnTo>
                  <a:lnTo>
                    <a:pt x="2186" y="1474"/>
                  </a:lnTo>
                  <a:lnTo>
                    <a:pt x="2188" y="1474"/>
                  </a:lnTo>
                  <a:lnTo>
                    <a:pt x="2189" y="1474"/>
                  </a:lnTo>
                  <a:lnTo>
                    <a:pt x="2189" y="1474"/>
                  </a:lnTo>
                  <a:lnTo>
                    <a:pt x="2190" y="1474"/>
                  </a:lnTo>
                  <a:lnTo>
                    <a:pt x="2191" y="1474"/>
                  </a:lnTo>
                  <a:lnTo>
                    <a:pt x="2193" y="1474"/>
                  </a:lnTo>
                  <a:lnTo>
                    <a:pt x="2193" y="1474"/>
                  </a:lnTo>
                  <a:lnTo>
                    <a:pt x="2194" y="1474"/>
                  </a:lnTo>
                  <a:lnTo>
                    <a:pt x="2195" y="1474"/>
                  </a:lnTo>
                  <a:lnTo>
                    <a:pt x="2196" y="1474"/>
                  </a:lnTo>
                  <a:lnTo>
                    <a:pt x="2196" y="1473"/>
                  </a:lnTo>
                  <a:lnTo>
                    <a:pt x="2198" y="1473"/>
                  </a:lnTo>
                  <a:lnTo>
                    <a:pt x="2199" y="1473"/>
                  </a:lnTo>
                  <a:lnTo>
                    <a:pt x="2200" y="1473"/>
                  </a:lnTo>
                  <a:lnTo>
                    <a:pt x="2200" y="1473"/>
                  </a:lnTo>
                  <a:lnTo>
                    <a:pt x="2201" y="1473"/>
                  </a:lnTo>
                  <a:lnTo>
                    <a:pt x="2203" y="1472"/>
                  </a:lnTo>
                  <a:lnTo>
                    <a:pt x="2204" y="1472"/>
                  </a:lnTo>
                  <a:lnTo>
                    <a:pt x="2204" y="1472"/>
                  </a:lnTo>
                  <a:lnTo>
                    <a:pt x="2205" y="1471"/>
                  </a:lnTo>
                  <a:lnTo>
                    <a:pt x="2206" y="1471"/>
                  </a:lnTo>
                  <a:lnTo>
                    <a:pt x="2207" y="1471"/>
                  </a:lnTo>
                  <a:lnTo>
                    <a:pt x="2207" y="1469"/>
                  </a:lnTo>
                  <a:lnTo>
                    <a:pt x="2209" y="1469"/>
                  </a:lnTo>
                  <a:lnTo>
                    <a:pt x="2210" y="1468"/>
                  </a:lnTo>
                  <a:lnTo>
                    <a:pt x="2211" y="1468"/>
                  </a:lnTo>
                  <a:lnTo>
                    <a:pt x="2211" y="1468"/>
                  </a:lnTo>
                  <a:lnTo>
                    <a:pt x="2212" y="1468"/>
                  </a:lnTo>
                  <a:lnTo>
                    <a:pt x="2214" y="1468"/>
                  </a:lnTo>
                  <a:lnTo>
                    <a:pt x="2215" y="1468"/>
                  </a:lnTo>
                  <a:lnTo>
                    <a:pt x="2215" y="1468"/>
                  </a:lnTo>
                  <a:lnTo>
                    <a:pt x="2216" y="1469"/>
                  </a:lnTo>
                  <a:lnTo>
                    <a:pt x="2217" y="1469"/>
                  </a:lnTo>
                  <a:lnTo>
                    <a:pt x="2219" y="1471"/>
                  </a:lnTo>
                  <a:lnTo>
                    <a:pt x="2219" y="1472"/>
                  </a:lnTo>
                  <a:lnTo>
                    <a:pt x="2220" y="1472"/>
                  </a:lnTo>
                  <a:lnTo>
                    <a:pt x="2221" y="1472"/>
                  </a:lnTo>
                  <a:lnTo>
                    <a:pt x="2222" y="1472"/>
                  </a:lnTo>
                  <a:lnTo>
                    <a:pt x="2222" y="1473"/>
                  </a:lnTo>
                  <a:lnTo>
                    <a:pt x="2224" y="1473"/>
                  </a:lnTo>
                  <a:lnTo>
                    <a:pt x="2225" y="1473"/>
                  </a:lnTo>
                  <a:lnTo>
                    <a:pt x="2226" y="1473"/>
                  </a:lnTo>
                  <a:lnTo>
                    <a:pt x="2226" y="1473"/>
                  </a:lnTo>
                  <a:lnTo>
                    <a:pt x="2227" y="1473"/>
                  </a:lnTo>
                  <a:lnTo>
                    <a:pt x="2229" y="1473"/>
                  </a:lnTo>
                  <a:lnTo>
                    <a:pt x="2230" y="1473"/>
                  </a:lnTo>
                  <a:lnTo>
                    <a:pt x="2230" y="1474"/>
                  </a:lnTo>
                  <a:lnTo>
                    <a:pt x="2231" y="1474"/>
                  </a:lnTo>
                  <a:lnTo>
                    <a:pt x="2232" y="1474"/>
                  </a:lnTo>
                  <a:lnTo>
                    <a:pt x="2234" y="1474"/>
                  </a:lnTo>
                  <a:lnTo>
                    <a:pt x="2234" y="1474"/>
                  </a:lnTo>
                  <a:lnTo>
                    <a:pt x="2235" y="1474"/>
                  </a:lnTo>
                  <a:lnTo>
                    <a:pt x="2236" y="1473"/>
                  </a:lnTo>
                  <a:lnTo>
                    <a:pt x="2237" y="1473"/>
                  </a:lnTo>
                  <a:lnTo>
                    <a:pt x="2238" y="1472"/>
                  </a:lnTo>
                  <a:lnTo>
                    <a:pt x="2238" y="1472"/>
                  </a:lnTo>
                  <a:lnTo>
                    <a:pt x="2240" y="1472"/>
                  </a:lnTo>
                  <a:lnTo>
                    <a:pt x="2241" y="1472"/>
                  </a:lnTo>
                  <a:lnTo>
                    <a:pt x="2242" y="1472"/>
                  </a:lnTo>
                  <a:lnTo>
                    <a:pt x="2242" y="1472"/>
                  </a:lnTo>
                  <a:lnTo>
                    <a:pt x="2243" y="1472"/>
                  </a:lnTo>
                  <a:lnTo>
                    <a:pt x="2245" y="1472"/>
                  </a:lnTo>
                  <a:lnTo>
                    <a:pt x="2246" y="1473"/>
                  </a:lnTo>
                  <a:lnTo>
                    <a:pt x="2246" y="1473"/>
                  </a:lnTo>
                  <a:lnTo>
                    <a:pt x="2247" y="1474"/>
                  </a:lnTo>
                  <a:lnTo>
                    <a:pt x="2248" y="1474"/>
                  </a:lnTo>
                  <a:lnTo>
                    <a:pt x="2250" y="1474"/>
                  </a:lnTo>
                  <a:lnTo>
                    <a:pt x="2250" y="1473"/>
                  </a:lnTo>
                  <a:lnTo>
                    <a:pt x="2251" y="1473"/>
                  </a:lnTo>
                  <a:lnTo>
                    <a:pt x="2252" y="1473"/>
                  </a:lnTo>
                  <a:lnTo>
                    <a:pt x="2253" y="1472"/>
                  </a:lnTo>
                  <a:lnTo>
                    <a:pt x="2253" y="1472"/>
                  </a:lnTo>
                  <a:lnTo>
                    <a:pt x="2255" y="1472"/>
                  </a:lnTo>
                  <a:lnTo>
                    <a:pt x="2256" y="1472"/>
                  </a:lnTo>
                  <a:lnTo>
                    <a:pt x="2257" y="1472"/>
                  </a:lnTo>
                  <a:lnTo>
                    <a:pt x="2257" y="1473"/>
                  </a:lnTo>
                  <a:lnTo>
                    <a:pt x="2258" y="1473"/>
                  </a:lnTo>
                  <a:lnTo>
                    <a:pt x="2260" y="1473"/>
                  </a:lnTo>
                  <a:lnTo>
                    <a:pt x="2261" y="1474"/>
                  </a:lnTo>
                  <a:lnTo>
                    <a:pt x="2261" y="1474"/>
                  </a:lnTo>
                  <a:lnTo>
                    <a:pt x="2262" y="1474"/>
                  </a:lnTo>
                  <a:lnTo>
                    <a:pt x="2263" y="1474"/>
                  </a:lnTo>
                  <a:lnTo>
                    <a:pt x="2265" y="1474"/>
                  </a:lnTo>
                  <a:lnTo>
                    <a:pt x="2265" y="1474"/>
                  </a:lnTo>
                  <a:lnTo>
                    <a:pt x="2266" y="1474"/>
                  </a:lnTo>
                  <a:lnTo>
                    <a:pt x="2267" y="1474"/>
                  </a:lnTo>
                  <a:lnTo>
                    <a:pt x="2268" y="1474"/>
                  </a:lnTo>
                  <a:lnTo>
                    <a:pt x="2268" y="1474"/>
                  </a:lnTo>
                  <a:lnTo>
                    <a:pt x="2270" y="1474"/>
                  </a:lnTo>
                  <a:lnTo>
                    <a:pt x="2271" y="1474"/>
                  </a:lnTo>
                  <a:lnTo>
                    <a:pt x="2272" y="1474"/>
                  </a:lnTo>
                  <a:lnTo>
                    <a:pt x="2272" y="1474"/>
                  </a:lnTo>
                  <a:lnTo>
                    <a:pt x="2273" y="1473"/>
                  </a:lnTo>
                  <a:lnTo>
                    <a:pt x="2274" y="1473"/>
                  </a:lnTo>
                  <a:lnTo>
                    <a:pt x="2276" y="1473"/>
                  </a:lnTo>
                  <a:lnTo>
                    <a:pt x="2276" y="1474"/>
                  </a:lnTo>
                  <a:lnTo>
                    <a:pt x="2277" y="1474"/>
                  </a:lnTo>
                  <a:lnTo>
                    <a:pt x="2278" y="1474"/>
                  </a:lnTo>
                  <a:lnTo>
                    <a:pt x="2279" y="1474"/>
                  </a:lnTo>
                  <a:lnTo>
                    <a:pt x="2279" y="1474"/>
                  </a:lnTo>
                  <a:lnTo>
                    <a:pt x="2281" y="1474"/>
                  </a:lnTo>
                  <a:lnTo>
                    <a:pt x="2282" y="1474"/>
                  </a:lnTo>
                  <a:lnTo>
                    <a:pt x="2283" y="1474"/>
                  </a:lnTo>
                  <a:lnTo>
                    <a:pt x="2283" y="1474"/>
                  </a:lnTo>
                  <a:lnTo>
                    <a:pt x="2284" y="1474"/>
                  </a:lnTo>
                  <a:lnTo>
                    <a:pt x="2286" y="1474"/>
                  </a:lnTo>
                  <a:lnTo>
                    <a:pt x="2287" y="1474"/>
                  </a:lnTo>
                  <a:lnTo>
                    <a:pt x="2287" y="1474"/>
                  </a:lnTo>
                  <a:lnTo>
                    <a:pt x="2288" y="1474"/>
                  </a:lnTo>
                  <a:lnTo>
                    <a:pt x="2289" y="1474"/>
                  </a:lnTo>
                  <a:lnTo>
                    <a:pt x="2291" y="1474"/>
                  </a:lnTo>
                  <a:lnTo>
                    <a:pt x="2291" y="1474"/>
                  </a:lnTo>
                  <a:lnTo>
                    <a:pt x="2292" y="1474"/>
                  </a:lnTo>
                  <a:lnTo>
                    <a:pt x="2293" y="1474"/>
                  </a:lnTo>
                  <a:lnTo>
                    <a:pt x="2294" y="1474"/>
                  </a:lnTo>
                  <a:lnTo>
                    <a:pt x="2296" y="1474"/>
                  </a:lnTo>
                  <a:lnTo>
                    <a:pt x="2296" y="1474"/>
                  </a:lnTo>
                  <a:lnTo>
                    <a:pt x="2297" y="1474"/>
                  </a:lnTo>
                  <a:lnTo>
                    <a:pt x="2298" y="1474"/>
                  </a:lnTo>
                  <a:lnTo>
                    <a:pt x="2299" y="1474"/>
                  </a:lnTo>
                  <a:lnTo>
                    <a:pt x="2299" y="1474"/>
                  </a:lnTo>
                  <a:lnTo>
                    <a:pt x="2301" y="1474"/>
                  </a:lnTo>
                  <a:lnTo>
                    <a:pt x="2302" y="1474"/>
                  </a:lnTo>
                  <a:lnTo>
                    <a:pt x="2303" y="1474"/>
                  </a:lnTo>
                  <a:lnTo>
                    <a:pt x="2303" y="1474"/>
                  </a:lnTo>
                  <a:lnTo>
                    <a:pt x="2304" y="1474"/>
                  </a:lnTo>
                  <a:lnTo>
                    <a:pt x="2306" y="1474"/>
                  </a:lnTo>
                  <a:lnTo>
                    <a:pt x="2307" y="1474"/>
                  </a:lnTo>
                  <a:lnTo>
                    <a:pt x="2307" y="1474"/>
                  </a:lnTo>
                  <a:lnTo>
                    <a:pt x="2308" y="1474"/>
                  </a:lnTo>
                  <a:lnTo>
                    <a:pt x="2309" y="1474"/>
                  </a:lnTo>
                  <a:lnTo>
                    <a:pt x="2310" y="1474"/>
                  </a:lnTo>
                  <a:lnTo>
                    <a:pt x="2310" y="1474"/>
                  </a:lnTo>
                  <a:lnTo>
                    <a:pt x="2312" y="1474"/>
                  </a:lnTo>
                  <a:lnTo>
                    <a:pt x="2313" y="1474"/>
                  </a:lnTo>
                  <a:lnTo>
                    <a:pt x="2314" y="1474"/>
                  </a:lnTo>
                  <a:lnTo>
                    <a:pt x="2314" y="1474"/>
                  </a:lnTo>
                  <a:lnTo>
                    <a:pt x="2315" y="1474"/>
                  </a:lnTo>
                  <a:lnTo>
                    <a:pt x="2317" y="1474"/>
                  </a:lnTo>
                  <a:lnTo>
                    <a:pt x="2318" y="1474"/>
                  </a:lnTo>
                  <a:lnTo>
                    <a:pt x="2318" y="1474"/>
                  </a:lnTo>
                  <a:lnTo>
                    <a:pt x="2319" y="1474"/>
                  </a:lnTo>
                  <a:lnTo>
                    <a:pt x="2320" y="1473"/>
                  </a:lnTo>
                  <a:lnTo>
                    <a:pt x="2322" y="1473"/>
                  </a:lnTo>
                  <a:lnTo>
                    <a:pt x="2322" y="1473"/>
                  </a:lnTo>
                  <a:lnTo>
                    <a:pt x="2323" y="1472"/>
                  </a:lnTo>
                  <a:lnTo>
                    <a:pt x="2324" y="1471"/>
                  </a:lnTo>
                  <a:lnTo>
                    <a:pt x="2325" y="1471"/>
                  </a:lnTo>
                  <a:lnTo>
                    <a:pt x="2325" y="1469"/>
                  </a:lnTo>
                  <a:lnTo>
                    <a:pt x="2327" y="1469"/>
                  </a:lnTo>
                  <a:lnTo>
                    <a:pt x="2328" y="1469"/>
                  </a:lnTo>
                  <a:lnTo>
                    <a:pt x="2329" y="1471"/>
                  </a:lnTo>
                  <a:lnTo>
                    <a:pt x="2329" y="1471"/>
                  </a:lnTo>
                  <a:lnTo>
                    <a:pt x="2330" y="1472"/>
                  </a:lnTo>
                  <a:lnTo>
                    <a:pt x="2332" y="1473"/>
                  </a:lnTo>
                  <a:lnTo>
                    <a:pt x="2333" y="1473"/>
                  </a:lnTo>
                  <a:lnTo>
                    <a:pt x="2333" y="1474"/>
                  </a:lnTo>
                  <a:lnTo>
                    <a:pt x="2334" y="1474"/>
                  </a:lnTo>
                  <a:lnTo>
                    <a:pt x="2335" y="1474"/>
                  </a:lnTo>
                  <a:lnTo>
                    <a:pt x="2337" y="1474"/>
                  </a:lnTo>
                  <a:lnTo>
                    <a:pt x="2337" y="1474"/>
                  </a:lnTo>
                  <a:lnTo>
                    <a:pt x="2338" y="1474"/>
                  </a:lnTo>
                  <a:lnTo>
                    <a:pt x="2339" y="1474"/>
                  </a:lnTo>
                  <a:lnTo>
                    <a:pt x="2340" y="1474"/>
                  </a:lnTo>
                  <a:lnTo>
                    <a:pt x="2340" y="1474"/>
                  </a:lnTo>
                  <a:lnTo>
                    <a:pt x="2342" y="1474"/>
                  </a:lnTo>
                  <a:lnTo>
                    <a:pt x="2343" y="1474"/>
                  </a:lnTo>
                  <a:lnTo>
                    <a:pt x="2344" y="1474"/>
                  </a:lnTo>
                  <a:lnTo>
                    <a:pt x="2344" y="1474"/>
                  </a:lnTo>
                  <a:lnTo>
                    <a:pt x="2345" y="1474"/>
                  </a:lnTo>
                  <a:lnTo>
                    <a:pt x="2346" y="1474"/>
                  </a:lnTo>
                  <a:lnTo>
                    <a:pt x="2348" y="1474"/>
                  </a:lnTo>
                  <a:lnTo>
                    <a:pt x="2348" y="1474"/>
                  </a:lnTo>
                  <a:lnTo>
                    <a:pt x="2349" y="1474"/>
                  </a:lnTo>
                  <a:lnTo>
                    <a:pt x="2350" y="1474"/>
                  </a:lnTo>
                  <a:lnTo>
                    <a:pt x="2351" y="1474"/>
                  </a:lnTo>
                  <a:lnTo>
                    <a:pt x="2353" y="1474"/>
                  </a:lnTo>
                  <a:lnTo>
                    <a:pt x="2353" y="1474"/>
                  </a:lnTo>
                  <a:lnTo>
                    <a:pt x="2354" y="1474"/>
                  </a:lnTo>
                  <a:lnTo>
                    <a:pt x="2355" y="1474"/>
                  </a:lnTo>
                  <a:lnTo>
                    <a:pt x="2356" y="1474"/>
                  </a:lnTo>
                  <a:lnTo>
                    <a:pt x="2356" y="1474"/>
                  </a:lnTo>
                  <a:lnTo>
                    <a:pt x="2358" y="1474"/>
                  </a:lnTo>
                  <a:lnTo>
                    <a:pt x="2359" y="1474"/>
                  </a:lnTo>
                  <a:lnTo>
                    <a:pt x="2360" y="1474"/>
                  </a:lnTo>
                  <a:lnTo>
                    <a:pt x="2360" y="1474"/>
                  </a:lnTo>
                  <a:lnTo>
                    <a:pt x="2361" y="1474"/>
                  </a:lnTo>
                  <a:lnTo>
                    <a:pt x="2363" y="1474"/>
                  </a:lnTo>
                  <a:lnTo>
                    <a:pt x="2364" y="1474"/>
                  </a:lnTo>
                  <a:lnTo>
                    <a:pt x="2364" y="1474"/>
                  </a:lnTo>
                  <a:lnTo>
                    <a:pt x="2365" y="1474"/>
                  </a:lnTo>
                  <a:lnTo>
                    <a:pt x="2366" y="1474"/>
                  </a:lnTo>
                  <a:lnTo>
                    <a:pt x="2368" y="1473"/>
                  </a:lnTo>
                  <a:lnTo>
                    <a:pt x="2368" y="1473"/>
                  </a:lnTo>
                  <a:lnTo>
                    <a:pt x="2369" y="1473"/>
                  </a:lnTo>
                  <a:lnTo>
                    <a:pt x="2370" y="1473"/>
                  </a:lnTo>
                  <a:lnTo>
                    <a:pt x="2371" y="1473"/>
                  </a:lnTo>
                  <a:lnTo>
                    <a:pt x="2371" y="1473"/>
                  </a:lnTo>
                  <a:lnTo>
                    <a:pt x="2373" y="1473"/>
                  </a:lnTo>
                  <a:lnTo>
                    <a:pt x="2374" y="1473"/>
                  </a:lnTo>
                  <a:lnTo>
                    <a:pt x="2375" y="1473"/>
                  </a:lnTo>
                  <a:lnTo>
                    <a:pt x="2375" y="1473"/>
                  </a:lnTo>
                  <a:lnTo>
                    <a:pt x="2376" y="1473"/>
                  </a:lnTo>
                  <a:lnTo>
                    <a:pt x="2378" y="1473"/>
                  </a:lnTo>
                  <a:lnTo>
                    <a:pt x="2379" y="1474"/>
                  </a:lnTo>
                  <a:lnTo>
                    <a:pt x="2379" y="1474"/>
                  </a:lnTo>
                  <a:lnTo>
                    <a:pt x="2380" y="1474"/>
                  </a:lnTo>
                  <a:lnTo>
                    <a:pt x="2381" y="1474"/>
                  </a:lnTo>
                  <a:lnTo>
                    <a:pt x="2382" y="1474"/>
                  </a:lnTo>
                  <a:lnTo>
                    <a:pt x="2382" y="1474"/>
                  </a:lnTo>
                  <a:lnTo>
                    <a:pt x="2384" y="1474"/>
                  </a:lnTo>
                  <a:lnTo>
                    <a:pt x="2385" y="1474"/>
                  </a:lnTo>
                  <a:lnTo>
                    <a:pt x="2386" y="1474"/>
                  </a:lnTo>
                  <a:lnTo>
                    <a:pt x="2386" y="1474"/>
                  </a:lnTo>
                  <a:lnTo>
                    <a:pt x="2387" y="1474"/>
                  </a:lnTo>
                  <a:lnTo>
                    <a:pt x="2389" y="1474"/>
                  </a:lnTo>
                  <a:lnTo>
                    <a:pt x="2390" y="1474"/>
                  </a:lnTo>
                  <a:lnTo>
                    <a:pt x="2390" y="1474"/>
                  </a:lnTo>
                  <a:lnTo>
                    <a:pt x="2391" y="1474"/>
                  </a:lnTo>
                  <a:lnTo>
                    <a:pt x="2392" y="1474"/>
                  </a:lnTo>
                  <a:lnTo>
                    <a:pt x="2394" y="1474"/>
                  </a:lnTo>
                  <a:lnTo>
                    <a:pt x="2394" y="1474"/>
                  </a:lnTo>
                  <a:lnTo>
                    <a:pt x="2395" y="1474"/>
                  </a:lnTo>
                  <a:lnTo>
                    <a:pt x="2396" y="1474"/>
                  </a:lnTo>
                  <a:lnTo>
                    <a:pt x="2397" y="1474"/>
                  </a:lnTo>
                  <a:lnTo>
                    <a:pt x="2397" y="1474"/>
                  </a:lnTo>
                  <a:lnTo>
                    <a:pt x="2399" y="1474"/>
                  </a:lnTo>
                  <a:lnTo>
                    <a:pt x="2400" y="1474"/>
                  </a:lnTo>
                  <a:lnTo>
                    <a:pt x="2401" y="1474"/>
                  </a:lnTo>
                  <a:lnTo>
                    <a:pt x="2401" y="1473"/>
                  </a:lnTo>
                  <a:lnTo>
                    <a:pt x="2402" y="1473"/>
                  </a:lnTo>
                  <a:lnTo>
                    <a:pt x="2404" y="1472"/>
                  </a:lnTo>
                  <a:lnTo>
                    <a:pt x="2405" y="1472"/>
                  </a:lnTo>
                  <a:lnTo>
                    <a:pt x="2406" y="1471"/>
                  </a:lnTo>
                  <a:lnTo>
                    <a:pt x="2406" y="1468"/>
                  </a:lnTo>
                  <a:lnTo>
                    <a:pt x="2407" y="1467"/>
                  </a:lnTo>
                  <a:lnTo>
                    <a:pt x="2409" y="1464"/>
                  </a:lnTo>
                  <a:lnTo>
                    <a:pt x="2410" y="1463"/>
                  </a:lnTo>
                  <a:lnTo>
                    <a:pt x="2410" y="1463"/>
                  </a:lnTo>
                  <a:lnTo>
                    <a:pt x="2411" y="1463"/>
                  </a:lnTo>
                  <a:lnTo>
                    <a:pt x="2412" y="1463"/>
                  </a:lnTo>
                  <a:lnTo>
                    <a:pt x="2414" y="1464"/>
                  </a:lnTo>
                  <a:lnTo>
                    <a:pt x="2414" y="1467"/>
                  </a:lnTo>
                  <a:lnTo>
                    <a:pt x="2415" y="1468"/>
                  </a:lnTo>
                  <a:lnTo>
                    <a:pt x="2416" y="1469"/>
                  </a:lnTo>
                  <a:lnTo>
                    <a:pt x="2417" y="1472"/>
                  </a:lnTo>
                  <a:lnTo>
                    <a:pt x="2417" y="1472"/>
                  </a:lnTo>
                  <a:lnTo>
                    <a:pt x="2418" y="1473"/>
                  </a:lnTo>
                  <a:lnTo>
                    <a:pt x="2420" y="1473"/>
                  </a:lnTo>
                  <a:lnTo>
                    <a:pt x="2421" y="1474"/>
                  </a:lnTo>
                  <a:lnTo>
                    <a:pt x="2421" y="1474"/>
                  </a:lnTo>
                  <a:lnTo>
                    <a:pt x="2422" y="1474"/>
                  </a:lnTo>
                  <a:lnTo>
                    <a:pt x="2423" y="1474"/>
                  </a:lnTo>
                  <a:lnTo>
                    <a:pt x="2425" y="1474"/>
                  </a:lnTo>
                  <a:lnTo>
                    <a:pt x="2425" y="1474"/>
                  </a:lnTo>
                  <a:lnTo>
                    <a:pt x="2426" y="1474"/>
                  </a:lnTo>
                  <a:lnTo>
                    <a:pt x="2427" y="1474"/>
                  </a:lnTo>
                  <a:lnTo>
                    <a:pt x="2428" y="1474"/>
                  </a:lnTo>
                  <a:lnTo>
                    <a:pt x="2428" y="1474"/>
                  </a:lnTo>
                  <a:lnTo>
                    <a:pt x="2430" y="1473"/>
                  </a:lnTo>
                  <a:lnTo>
                    <a:pt x="2431" y="1473"/>
                  </a:lnTo>
                  <a:lnTo>
                    <a:pt x="2432" y="1473"/>
                  </a:lnTo>
                  <a:lnTo>
                    <a:pt x="2432" y="1472"/>
                  </a:lnTo>
                  <a:lnTo>
                    <a:pt x="2433" y="1472"/>
                  </a:lnTo>
                  <a:lnTo>
                    <a:pt x="2435" y="1472"/>
                  </a:lnTo>
                  <a:lnTo>
                    <a:pt x="2436" y="1472"/>
                  </a:lnTo>
                  <a:lnTo>
                    <a:pt x="2436" y="1472"/>
                  </a:lnTo>
                  <a:lnTo>
                    <a:pt x="2437" y="1472"/>
                  </a:lnTo>
                  <a:lnTo>
                    <a:pt x="2438" y="1472"/>
                  </a:lnTo>
                  <a:lnTo>
                    <a:pt x="2440" y="1472"/>
                  </a:lnTo>
                  <a:lnTo>
                    <a:pt x="2440" y="1473"/>
                  </a:lnTo>
                  <a:lnTo>
                    <a:pt x="2441" y="1473"/>
                  </a:lnTo>
                  <a:lnTo>
                    <a:pt x="2442" y="1473"/>
                  </a:lnTo>
                  <a:lnTo>
                    <a:pt x="2443" y="1473"/>
                  </a:lnTo>
                  <a:lnTo>
                    <a:pt x="2443" y="1473"/>
                  </a:lnTo>
                  <a:lnTo>
                    <a:pt x="2445" y="1473"/>
                  </a:lnTo>
                  <a:lnTo>
                    <a:pt x="2446" y="1473"/>
                  </a:lnTo>
                  <a:lnTo>
                    <a:pt x="2447" y="1473"/>
                  </a:lnTo>
                  <a:lnTo>
                    <a:pt x="2447" y="1473"/>
                  </a:lnTo>
                  <a:lnTo>
                    <a:pt x="2448" y="1473"/>
                  </a:lnTo>
                  <a:lnTo>
                    <a:pt x="2450" y="1473"/>
                  </a:lnTo>
                  <a:lnTo>
                    <a:pt x="2451" y="1473"/>
                  </a:lnTo>
                  <a:lnTo>
                    <a:pt x="2451" y="1473"/>
                  </a:lnTo>
                  <a:lnTo>
                    <a:pt x="2452" y="1473"/>
                  </a:lnTo>
                  <a:lnTo>
                    <a:pt x="2453" y="1473"/>
                  </a:lnTo>
                  <a:lnTo>
                    <a:pt x="2454" y="1473"/>
                  </a:lnTo>
                  <a:lnTo>
                    <a:pt x="2454" y="1473"/>
                  </a:lnTo>
                  <a:lnTo>
                    <a:pt x="2456" y="1473"/>
                  </a:lnTo>
                  <a:lnTo>
                    <a:pt x="2457" y="1474"/>
                  </a:lnTo>
                  <a:lnTo>
                    <a:pt x="2458" y="1474"/>
                  </a:lnTo>
                  <a:lnTo>
                    <a:pt x="2458" y="1474"/>
                  </a:lnTo>
                  <a:lnTo>
                    <a:pt x="2459" y="1474"/>
                  </a:lnTo>
                  <a:lnTo>
                    <a:pt x="2461" y="1474"/>
                  </a:lnTo>
                  <a:lnTo>
                    <a:pt x="2462" y="1474"/>
                  </a:lnTo>
                  <a:lnTo>
                    <a:pt x="2463" y="1474"/>
                  </a:lnTo>
                  <a:lnTo>
                    <a:pt x="2463" y="1474"/>
                  </a:lnTo>
                  <a:lnTo>
                    <a:pt x="2464" y="1474"/>
                  </a:lnTo>
                  <a:lnTo>
                    <a:pt x="2466" y="1474"/>
                  </a:lnTo>
                  <a:lnTo>
                    <a:pt x="2467" y="1474"/>
                  </a:lnTo>
                  <a:lnTo>
                    <a:pt x="2467" y="1474"/>
                  </a:lnTo>
                  <a:lnTo>
                    <a:pt x="2468" y="1474"/>
                  </a:lnTo>
                  <a:lnTo>
                    <a:pt x="2469" y="1474"/>
                  </a:lnTo>
                  <a:lnTo>
                    <a:pt x="2471" y="1474"/>
                  </a:lnTo>
                  <a:lnTo>
                    <a:pt x="2471" y="1474"/>
                  </a:lnTo>
                  <a:lnTo>
                    <a:pt x="2472" y="1474"/>
                  </a:lnTo>
                  <a:lnTo>
                    <a:pt x="2473" y="1474"/>
                  </a:lnTo>
                  <a:lnTo>
                    <a:pt x="2474" y="1474"/>
                  </a:lnTo>
                  <a:lnTo>
                    <a:pt x="2474" y="1474"/>
                  </a:lnTo>
                  <a:lnTo>
                    <a:pt x="2476" y="1474"/>
                  </a:lnTo>
                  <a:lnTo>
                    <a:pt x="2477" y="1474"/>
                  </a:lnTo>
                  <a:lnTo>
                    <a:pt x="2478" y="1474"/>
                  </a:lnTo>
                  <a:lnTo>
                    <a:pt x="2478" y="1474"/>
                  </a:lnTo>
                  <a:lnTo>
                    <a:pt x="2479" y="1474"/>
                  </a:lnTo>
                  <a:lnTo>
                    <a:pt x="2481" y="1474"/>
                  </a:lnTo>
                  <a:lnTo>
                    <a:pt x="2482" y="1474"/>
                  </a:lnTo>
                  <a:lnTo>
                    <a:pt x="2482" y="1474"/>
                  </a:lnTo>
                  <a:lnTo>
                    <a:pt x="2483" y="1474"/>
                  </a:lnTo>
                  <a:lnTo>
                    <a:pt x="2484" y="1474"/>
                  </a:lnTo>
                  <a:lnTo>
                    <a:pt x="2486" y="1474"/>
                  </a:lnTo>
                  <a:lnTo>
                    <a:pt x="2486" y="1474"/>
                  </a:lnTo>
                  <a:lnTo>
                    <a:pt x="2487" y="1474"/>
                  </a:lnTo>
                  <a:lnTo>
                    <a:pt x="2488" y="1474"/>
                  </a:lnTo>
                  <a:lnTo>
                    <a:pt x="2489" y="1474"/>
                  </a:lnTo>
                  <a:lnTo>
                    <a:pt x="2489" y="1474"/>
                  </a:lnTo>
                  <a:lnTo>
                    <a:pt x="2490" y="1474"/>
                  </a:lnTo>
                  <a:lnTo>
                    <a:pt x="2492" y="1474"/>
                  </a:lnTo>
                  <a:lnTo>
                    <a:pt x="2493" y="1474"/>
                  </a:lnTo>
                  <a:lnTo>
                    <a:pt x="2493" y="1474"/>
                  </a:lnTo>
                  <a:lnTo>
                    <a:pt x="2494" y="1474"/>
                  </a:lnTo>
                  <a:lnTo>
                    <a:pt x="2495" y="1474"/>
                  </a:lnTo>
                  <a:lnTo>
                    <a:pt x="2497" y="1474"/>
                  </a:lnTo>
                  <a:lnTo>
                    <a:pt x="2497" y="1474"/>
                  </a:lnTo>
                  <a:lnTo>
                    <a:pt x="2498" y="1474"/>
                  </a:lnTo>
                  <a:lnTo>
                    <a:pt x="2499" y="1474"/>
                  </a:lnTo>
                  <a:lnTo>
                    <a:pt x="2500" y="1474"/>
                  </a:lnTo>
                  <a:lnTo>
                    <a:pt x="2500" y="1474"/>
                  </a:lnTo>
                  <a:lnTo>
                    <a:pt x="2502" y="1474"/>
                  </a:lnTo>
                  <a:lnTo>
                    <a:pt x="2503" y="1474"/>
                  </a:lnTo>
                  <a:lnTo>
                    <a:pt x="2504" y="1474"/>
                  </a:lnTo>
                  <a:lnTo>
                    <a:pt x="2504" y="1474"/>
                  </a:lnTo>
                  <a:lnTo>
                    <a:pt x="2505" y="1474"/>
                  </a:lnTo>
                  <a:lnTo>
                    <a:pt x="2507" y="1474"/>
                  </a:lnTo>
                  <a:lnTo>
                    <a:pt x="2508" y="1473"/>
                  </a:lnTo>
                  <a:lnTo>
                    <a:pt x="2508" y="1474"/>
                  </a:lnTo>
                  <a:lnTo>
                    <a:pt x="2509" y="1474"/>
                  </a:lnTo>
                  <a:lnTo>
                    <a:pt x="2510" y="1474"/>
                  </a:lnTo>
                  <a:lnTo>
                    <a:pt x="2512" y="1474"/>
                  </a:lnTo>
                  <a:lnTo>
                    <a:pt x="2512" y="1474"/>
                  </a:lnTo>
                  <a:lnTo>
                    <a:pt x="2513" y="1474"/>
                  </a:lnTo>
                  <a:lnTo>
                    <a:pt x="2514" y="1474"/>
                  </a:lnTo>
                  <a:lnTo>
                    <a:pt x="2515" y="1474"/>
                  </a:lnTo>
                  <a:lnTo>
                    <a:pt x="2515" y="1474"/>
                  </a:lnTo>
                  <a:lnTo>
                    <a:pt x="2517" y="1474"/>
                  </a:lnTo>
                  <a:lnTo>
                    <a:pt x="2518" y="1474"/>
                  </a:lnTo>
                  <a:lnTo>
                    <a:pt x="2519" y="1474"/>
                  </a:lnTo>
                  <a:lnTo>
                    <a:pt x="2520" y="1474"/>
                  </a:lnTo>
                  <a:lnTo>
                    <a:pt x="2520" y="1474"/>
                  </a:lnTo>
                  <a:lnTo>
                    <a:pt x="2522" y="1474"/>
                  </a:lnTo>
                  <a:lnTo>
                    <a:pt x="2523" y="1474"/>
                  </a:lnTo>
                  <a:lnTo>
                    <a:pt x="2524" y="1474"/>
                  </a:lnTo>
                  <a:lnTo>
                    <a:pt x="2524" y="1474"/>
                  </a:lnTo>
                  <a:lnTo>
                    <a:pt x="2525" y="1474"/>
                  </a:lnTo>
                  <a:lnTo>
                    <a:pt x="2526" y="1476"/>
                  </a:lnTo>
                  <a:lnTo>
                    <a:pt x="2528" y="1476"/>
                  </a:lnTo>
                  <a:lnTo>
                    <a:pt x="2528" y="1476"/>
                  </a:lnTo>
                  <a:lnTo>
                    <a:pt x="2529" y="1476"/>
                  </a:lnTo>
                  <a:lnTo>
                    <a:pt x="2530" y="1476"/>
                  </a:lnTo>
                  <a:lnTo>
                    <a:pt x="2531" y="1474"/>
                  </a:lnTo>
                  <a:lnTo>
                    <a:pt x="2531" y="1474"/>
                  </a:lnTo>
                  <a:lnTo>
                    <a:pt x="2533" y="1474"/>
                  </a:lnTo>
                  <a:lnTo>
                    <a:pt x="2534" y="1474"/>
                  </a:lnTo>
                  <a:lnTo>
                    <a:pt x="2535" y="1474"/>
                  </a:lnTo>
                  <a:lnTo>
                    <a:pt x="2535" y="1474"/>
                  </a:lnTo>
                  <a:lnTo>
                    <a:pt x="2536" y="1474"/>
                  </a:lnTo>
                  <a:lnTo>
                    <a:pt x="2538" y="1474"/>
                  </a:lnTo>
                  <a:lnTo>
                    <a:pt x="2539" y="1474"/>
                  </a:lnTo>
                  <a:lnTo>
                    <a:pt x="2539" y="1474"/>
                  </a:lnTo>
                  <a:lnTo>
                    <a:pt x="2540" y="1474"/>
                  </a:lnTo>
                  <a:lnTo>
                    <a:pt x="2541" y="1474"/>
                  </a:lnTo>
                  <a:lnTo>
                    <a:pt x="2543" y="1474"/>
                  </a:lnTo>
                  <a:lnTo>
                    <a:pt x="2543" y="1474"/>
                  </a:lnTo>
                  <a:lnTo>
                    <a:pt x="2544" y="1473"/>
                  </a:lnTo>
                  <a:lnTo>
                    <a:pt x="2545" y="1473"/>
                  </a:lnTo>
                  <a:lnTo>
                    <a:pt x="2546" y="1472"/>
                  </a:lnTo>
                  <a:lnTo>
                    <a:pt x="2546" y="1472"/>
                  </a:lnTo>
                  <a:lnTo>
                    <a:pt x="2548" y="1472"/>
                  </a:lnTo>
                  <a:lnTo>
                    <a:pt x="2549" y="1472"/>
                  </a:lnTo>
                  <a:lnTo>
                    <a:pt x="2550" y="1472"/>
                  </a:lnTo>
                  <a:lnTo>
                    <a:pt x="2550" y="1472"/>
                  </a:lnTo>
                  <a:lnTo>
                    <a:pt x="2551" y="1472"/>
                  </a:lnTo>
                  <a:lnTo>
                    <a:pt x="2553" y="1471"/>
                  </a:lnTo>
                  <a:lnTo>
                    <a:pt x="2554" y="1469"/>
                  </a:lnTo>
                  <a:lnTo>
                    <a:pt x="2554" y="1468"/>
                  </a:lnTo>
                  <a:lnTo>
                    <a:pt x="2555" y="1466"/>
                  </a:lnTo>
                  <a:lnTo>
                    <a:pt x="2556" y="1466"/>
                  </a:lnTo>
                  <a:lnTo>
                    <a:pt x="2558" y="1466"/>
                  </a:lnTo>
                  <a:lnTo>
                    <a:pt x="2558" y="1467"/>
                  </a:lnTo>
                  <a:lnTo>
                    <a:pt x="2559" y="1468"/>
                  </a:lnTo>
                  <a:lnTo>
                    <a:pt x="2560" y="1471"/>
                  </a:lnTo>
                  <a:lnTo>
                    <a:pt x="2561" y="1472"/>
                  </a:lnTo>
                  <a:lnTo>
                    <a:pt x="2561" y="1472"/>
                  </a:lnTo>
                  <a:lnTo>
                    <a:pt x="2562" y="1473"/>
                  </a:lnTo>
                  <a:lnTo>
                    <a:pt x="2564" y="1472"/>
                  </a:lnTo>
                  <a:lnTo>
                    <a:pt x="2565" y="1472"/>
                  </a:lnTo>
                  <a:lnTo>
                    <a:pt x="2565" y="1472"/>
                  </a:lnTo>
                  <a:lnTo>
                    <a:pt x="2566" y="1471"/>
                  </a:lnTo>
                  <a:lnTo>
                    <a:pt x="2567" y="1471"/>
                  </a:lnTo>
                  <a:lnTo>
                    <a:pt x="2569" y="1471"/>
                  </a:lnTo>
                  <a:lnTo>
                    <a:pt x="2569" y="1472"/>
                  </a:lnTo>
                  <a:lnTo>
                    <a:pt x="2570" y="1472"/>
                  </a:lnTo>
                  <a:lnTo>
                    <a:pt x="2571" y="1473"/>
                  </a:lnTo>
                  <a:lnTo>
                    <a:pt x="2572" y="1473"/>
                  </a:lnTo>
                  <a:lnTo>
                    <a:pt x="2574" y="1473"/>
                  </a:lnTo>
                  <a:lnTo>
                    <a:pt x="2574" y="1474"/>
                  </a:lnTo>
                  <a:lnTo>
                    <a:pt x="2575" y="1474"/>
                  </a:lnTo>
                  <a:lnTo>
                    <a:pt x="2576" y="1474"/>
                  </a:lnTo>
                  <a:lnTo>
                    <a:pt x="2577" y="1474"/>
                  </a:lnTo>
                  <a:lnTo>
                    <a:pt x="2577" y="1474"/>
                  </a:lnTo>
                  <a:lnTo>
                    <a:pt x="2579" y="1474"/>
                  </a:lnTo>
                  <a:lnTo>
                    <a:pt x="2580" y="1474"/>
                  </a:lnTo>
                  <a:lnTo>
                    <a:pt x="2581" y="1474"/>
                  </a:lnTo>
                  <a:lnTo>
                    <a:pt x="2581" y="1474"/>
                  </a:lnTo>
                  <a:lnTo>
                    <a:pt x="2582" y="1474"/>
                  </a:lnTo>
                  <a:lnTo>
                    <a:pt x="2584" y="1474"/>
                  </a:lnTo>
                  <a:lnTo>
                    <a:pt x="2585" y="1474"/>
                  </a:lnTo>
                  <a:lnTo>
                    <a:pt x="2585" y="1474"/>
                  </a:lnTo>
                  <a:lnTo>
                    <a:pt x="2586" y="1474"/>
                  </a:lnTo>
                  <a:lnTo>
                    <a:pt x="2587" y="1474"/>
                  </a:lnTo>
                  <a:lnTo>
                    <a:pt x="2589" y="1474"/>
                  </a:lnTo>
                  <a:lnTo>
                    <a:pt x="2589" y="1474"/>
                  </a:lnTo>
                  <a:lnTo>
                    <a:pt x="2590" y="1474"/>
                  </a:lnTo>
                  <a:lnTo>
                    <a:pt x="2591" y="1474"/>
                  </a:lnTo>
                  <a:lnTo>
                    <a:pt x="2592" y="1474"/>
                  </a:lnTo>
                  <a:lnTo>
                    <a:pt x="2592" y="1474"/>
                  </a:lnTo>
                  <a:lnTo>
                    <a:pt x="2594" y="1474"/>
                  </a:lnTo>
                  <a:lnTo>
                    <a:pt x="2595" y="1474"/>
                  </a:lnTo>
                  <a:lnTo>
                    <a:pt x="2596" y="1474"/>
                  </a:lnTo>
                  <a:lnTo>
                    <a:pt x="2596" y="1474"/>
                  </a:lnTo>
                  <a:lnTo>
                    <a:pt x="2597" y="1474"/>
                  </a:lnTo>
                  <a:lnTo>
                    <a:pt x="2598" y="1474"/>
                  </a:lnTo>
                  <a:lnTo>
                    <a:pt x="2600" y="1473"/>
                  </a:lnTo>
                  <a:lnTo>
                    <a:pt x="2600" y="1473"/>
                  </a:lnTo>
                  <a:lnTo>
                    <a:pt x="2601" y="1473"/>
                  </a:lnTo>
                  <a:lnTo>
                    <a:pt x="2602" y="1472"/>
                  </a:lnTo>
                  <a:lnTo>
                    <a:pt x="2603" y="1472"/>
                  </a:lnTo>
                  <a:lnTo>
                    <a:pt x="2603" y="1471"/>
                  </a:lnTo>
                  <a:lnTo>
                    <a:pt x="2605" y="1471"/>
                  </a:lnTo>
                  <a:lnTo>
                    <a:pt x="2606" y="1469"/>
                  </a:lnTo>
                  <a:lnTo>
                    <a:pt x="2607" y="1469"/>
                  </a:lnTo>
                  <a:lnTo>
                    <a:pt x="2607" y="1469"/>
                  </a:lnTo>
                  <a:lnTo>
                    <a:pt x="2608" y="1471"/>
                  </a:lnTo>
                  <a:lnTo>
                    <a:pt x="2610" y="1471"/>
                  </a:lnTo>
                  <a:lnTo>
                    <a:pt x="2611" y="1472"/>
                  </a:lnTo>
                  <a:lnTo>
                    <a:pt x="2611" y="1472"/>
                  </a:lnTo>
                  <a:lnTo>
                    <a:pt x="2612" y="1473"/>
                  </a:lnTo>
                  <a:lnTo>
                    <a:pt x="2613" y="1473"/>
                  </a:lnTo>
                  <a:lnTo>
                    <a:pt x="2615" y="1473"/>
                  </a:lnTo>
                  <a:lnTo>
                    <a:pt x="2615" y="1472"/>
                  </a:lnTo>
                  <a:lnTo>
                    <a:pt x="2616" y="1472"/>
                  </a:lnTo>
                  <a:lnTo>
                    <a:pt x="2617" y="1472"/>
                  </a:lnTo>
                  <a:lnTo>
                    <a:pt x="2618" y="1472"/>
                  </a:lnTo>
                  <a:lnTo>
                    <a:pt x="2618" y="1472"/>
                  </a:lnTo>
                  <a:lnTo>
                    <a:pt x="2620" y="1472"/>
                  </a:lnTo>
                  <a:lnTo>
                    <a:pt x="2621" y="1472"/>
                  </a:lnTo>
                  <a:lnTo>
                    <a:pt x="2622" y="1473"/>
                  </a:lnTo>
                  <a:lnTo>
                    <a:pt x="2622" y="1473"/>
                  </a:lnTo>
                  <a:lnTo>
                    <a:pt x="2623" y="1473"/>
                  </a:lnTo>
                  <a:lnTo>
                    <a:pt x="2625" y="1474"/>
                  </a:lnTo>
                  <a:lnTo>
                    <a:pt x="2626" y="1474"/>
                  </a:lnTo>
                  <a:lnTo>
                    <a:pt x="2626" y="1474"/>
                  </a:lnTo>
                  <a:lnTo>
                    <a:pt x="2627" y="1474"/>
                  </a:lnTo>
                  <a:lnTo>
                    <a:pt x="2628" y="1474"/>
                  </a:lnTo>
                  <a:lnTo>
                    <a:pt x="2629" y="1474"/>
                  </a:lnTo>
                  <a:lnTo>
                    <a:pt x="2631" y="1474"/>
                  </a:lnTo>
                  <a:lnTo>
                    <a:pt x="2631" y="1474"/>
                  </a:lnTo>
                  <a:lnTo>
                    <a:pt x="2632" y="1474"/>
                  </a:lnTo>
                  <a:lnTo>
                    <a:pt x="2633" y="1474"/>
                  </a:lnTo>
                  <a:lnTo>
                    <a:pt x="2634" y="1474"/>
                  </a:lnTo>
                  <a:lnTo>
                    <a:pt x="2634" y="1474"/>
                  </a:lnTo>
                  <a:lnTo>
                    <a:pt x="2636" y="1474"/>
                  </a:lnTo>
                  <a:lnTo>
                    <a:pt x="2637" y="1474"/>
                  </a:lnTo>
                  <a:lnTo>
                    <a:pt x="2638" y="1474"/>
                  </a:lnTo>
                  <a:lnTo>
                    <a:pt x="2638" y="1474"/>
                  </a:lnTo>
                  <a:lnTo>
                    <a:pt x="2639" y="1473"/>
                  </a:lnTo>
                  <a:lnTo>
                    <a:pt x="2641" y="1473"/>
                  </a:lnTo>
                  <a:lnTo>
                    <a:pt x="2642" y="1473"/>
                  </a:lnTo>
                  <a:lnTo>
                    <a:pt x="2642" y="1472"/>
                  </a:lnTo>
                  <a:lnTo>
                    <a:pt x="2643" y="1472"/>
                  </a:lnTo>
                  <a:lnTo>
                    <a:pt x="2644" y="1471"/>
                  </a:lnTo>
                  <a:lnTo>
                    <a:pt x="2646" y="1471"/>
                  </a:lnTo>
                  <a:lnTo>
                    <a:pt x="2646" y="1471"/>
                  </a:lnTo>
                  <a:lnTo>
                    <a:pt x="2647" y="1471"/>
                  </a:lnTo>
                  <a:lnTo>
                    <a:pt x="2648" y="1471"/>
                  </a:lnTo>
                  <a:lnTo>
                    <a:pt x="2649" y="1472"/>
                  </a:lnTo>
                  <a:lnTo>
                    <a:pt x="2649" y="1472"/>
                  </a:lnTo>
                  <a:lnTo>
                    <a:pt x="2651" y="1472"/>
                  </a:lnTo>
                  <a:lnTo>
                    <a:pt x="2652" y="1472"/>
                  </a:lnTo>
                  <a:lnTo>
                    <a:pt x="2653" y="1472"/>
                  </a:lnTo>
                  <a:lnTo>
                    <a:pt x="2653" y="1472"/>
                  </a:lnTo>
                  <a:lnTo>
                    <a:pt x="2654" y="1472"/>
                  </a:lnTo>
                  <a:lnTo>
                    <a:pt x="2656" y="1472"/>
                  </a:lnTo>
                  <a:lnTo>
                    <a:pt x="2657" y="1472"/>
                  </a:lnTo>
                  <a:lnTo>
                    <a:pt x="2657" y="1472"/>
                  </a:lnTo>
                  <a:lnTo>
                    <a:pt x="2658" y="1472"/>
                  </a:lnTo>
                  <a:lnTo>
                    <a:pt x="2659" y="1472"/>
                  </a:lnTo>
                  <a:lnTo>
                    <a:pt x="2661" y="1472"/>
                  </a:lnTo>
                  <a:lnTo>
                    <a:pt x="2661" y="1472"/>
                  </a:lnTo>
                  <a:lnTo>
                    <a:pt x="2662" y="1472"/>
                  </a:lnTo>
                  <a:lnTo>
                    <a:pt x="2663" y="1472"/>
                  </a:lnTo>
                  <a:lnTo>
                    <a:pt x="2664" y="1472"/>
                  </a:lnTo>
                  <a:lnTo>
                    <a:pt x="2664" y="1472"/>
                  </a:lnTo>
                  <a:lnTo>
                    <a:pt x="2665" y="1472"/>
                  </a:lnTo>
                  <a:lnTo>
                    <a:pt x="2667" y="1472"/>
                  </a:lnTo>
                  <a:lnTo>
                    <a:pt x="2668" y="1472"/>
                  </a:lnTo>
                  <a:lnTo>
                    <a:pt x="2668" y="1472"/>
                  </a:lnTo>
                  <a:lnTo>
                    <a:pt x="2669" y="1472"/>
                  </a:lnTo>
                  <a:lnTo>
                    <a:pt x="2670" y="1472"/>
                  </a:lnTo>
                  <a:lnTo>
                    <a:pt x="2672" y="1473"/>
                  </a:lnTo>
                  <a:lnTo>
                    <a:pt x="2672" y="1473"/>
                  </a:lnTo>
                  <a:lnTo>
                    <a:pt x="2673" y="1473"/>
                  </a:lnTo>
                  <a:lnTo>
                    <a:pt x="2674" y="1474"/>
                  </a:lnTo>
                  <a:lnTo>
                    <a:pt x="2675" y="1474"/>
                  </a:lnTo>
                  <a:lnTo>
                    <a:pt x="2675" y="1474"/>
                  </a:lnTo>
                  <a:lnTo>
                    <a:pt x="2677" y="1474"/>
                  </a:lnTo>
                  <a:lnTo>
                    <a:pt x="2678" y="1474"/>
                  </a:lnTo>
                  <a:lnTo>
                    <a:pt x="2679" y="1474"/>
                  </a:lnTo>
                  <a:lnTo>
                    <a:pt x="2679" y="1474"/>
                  </a:lnTo>
                  <a:lnTo>
                    <a:pt x="2680" y="1474"/>
                  </a:lnTo>
                  <a:lnTo>
                    <a:pt x="2682" y="1474"/>
                  </a:lnTo>
                  <a:lnTo>
                    <a:pt x="2683" y="1473"/>
                  </a:lnTo>
                  <a:lnTo>
                    <a:pt x="2683" y="1473"/>
                  </a:lnTo>
                  <a:lnTo>
                    <a:pt x="2684" y="1473"/>
                  </a:lnTo>
                  <a:lnTo>
                    <a:pt x="2685" y="1472"/>
                  </a:lnTo>
                  <a:lnTo>
                    <a:pt x="2687" y="1472"/>
                  </a:lnTo>
                  <a:lnTo>
                    <a:pt x="2688" y="1472"/>
                  </a:lnTo>
                  <a:lnTo>
                    <a:pt x="2688" y="1471"/>
                  </a:lnTo>
                  <a:lnTo>
                    <a:pt x="2689" y="1471"/>
                  </a:lnTo>
                  <a:lnTo>
                    <a:pt x="2690" y="1471"/>
                  </a:lnTo>
                  <a:lnTo>
                    <a:pt x="2692" y="1472"/>
                  </a:lnTo>
                  <a:lnTo>
                    <a:pt x="2692" y="1472"/>
                  </a:lnTo>
                  <a:lnTo>
                    <a:pt x="2693" y="1472"/>
                  </a:lnTo>
                  <a:lnTo>
                    <a:pt x="2694" y="1473"/>
                  </a:lnTo>
                  <a:lnTo>
                    <a:pt x="2695" y="1473"/>
                  </a:lnTo>
                  <a:lnTo>
                    <a:pt x="2695" y="1473"/>
                  </a:lnTo>
                  <a:lnTo>
                    <a:pt x="2697" y="1473"/>
                  </a:lnTo>
                  <a:lnTo>
                    <a:pt x="2698" y="1474"/>
                  </a:lnTo>
                  <a:lnTo>
                    <a:pt x="2699" y="1474"/>
                  </a:lnTo>
                  <a:lnTo>
                    <a:pt x="2699" y="1474"/>
                  </a:lnTo>
                  <a:lnTo>
                    <a:pt x="2700" y="1474"/>
                  </a:lnTo>
                  <a:lnTo>
                    <a:pt x="2701" y="1474"/>
                  </a:lnTo>
                  <a:lnTo>
                    <a:pt x="2703" y="1474"/>
                  </a:lnTo>
                  <a:lnTo>
                    <a:pt x="2703" y="1474"/>
                  </a:lnTo>
                  <a:lnTo>
                    <a:pt x="2704" y="1474"/>
                  </a:lnTo>
                  <a:lnTo>
                    <a:pt x="2705" y="1474"/>
                  </a:lnTo>
                  <a:lnTo>
                    <a:pt x="2706" y="1474"/>
                  </a:lnTo>
                  <a:lnTo>
                    <a:pt x="2706" y="1474"/>
                  </a:lnTo>
                  <a:lnTo>
                    <a:pt x="2708" y="1474"/>
                  </a:lnTo>
                  <a:lnTo>
                    <a:pt x="2709" y="1474"/>
                  </a:lnTo>
                  <a:lnTo>
                    <a:pt x="2710" y="1474"/>
                  </a:lnTo>
                  <a:lnTo>
                    <a:pt x="2710" y="1474"/>
                  </a:lnTo>
                  <a:lnTo>
                    <a:pt x="2711" y="1474"/>
                  </a:lnTo>
                  <a:lnTo>
                    <a:pt x="2713" y="1474"/>
                  </a:lnTo>
                  <a:lnTo>
                    <a:pt x="2714" y="1474"/>
                  </a:lnTo>
                  <a:lnTo>
                    <a:pt x="2714" y="1474"/>
                  </a:lnTo>
                  <a:lnTo>
                    <a:pt x="2715" y="1474"/>
                  </a:lnTo>
                  <a:lnTo>
                    <a:pt x="2716" y="1474"/>
                  </a:lnTo>
                  <a:lnTo>
                    <a:pt x="2718" y="1474"/>
                  </a:lnTo>
                  <a:lnTo>
                    <a:pt x="2718" y="1474"/>
                  </a:lnTo>
                  <a:lnTo>
                    <a:pt x="2719" y="1474"/>
                  </a:lnTo>
                  <a:lnTo>
                    <a:pt x="2720" y="1474"/>
                  </a:lnTo>
                  <a:lnTo>
                    <a:pt x="2721" y="1474"/>
                  </a:lnTo>
                  <a:lnTo>
                    <a:pt x="2721" y="1474"/>
                  </a:lnTo>
                  <a:lnTo>
                    <a:pt x="2723" y="1474"/>
                  </a:lnTo>
                  <a:lnTo>
                    <a:pt x="2724" y="1474"/>
                  </a:lnTo>
                  <a:lnTo>
                    <a:pt x="2725" y="1474"/>
                  </a:lnTo>
                  <a:lnTo>
                    <a:pt x="2725" y="1474"/>
                  </a:lnTo>
                  <a:lnTo>
                    <a:pt x="2726" y="1474"/>
                  </a:lnTo>
                  <a:lnTo>
                    <a:pt x="2728" y="1474"/>
                  </a:lnTo>
                  <a:lnTo>
                    <a:pt x="2729" y="1474"/>
                  </a:lnTo>
                  <a:lnTo>
                    <a:pt x="2729" y="1474"/>
                  </a:lnTo>
                  <a:lnTo>
                    <a:pt x="2730" y="1473"/>
                  </a:lnTo>
                  <a:lnTo>
                    <a:pt x="2731" y="1473"/>
                  </a:lnTo>
                  <a:lnTo>
                    <a:pt x="2733" y="1472"/>
                  </a:lnTo>
                  <a:lnTo>
                    <a:pt x="2733" y="1472"/>
                  </a:lnTo>
                  <a:lnTo>
                    <a:pt x="2734" y="1472"/>
                  </a:lnTo>
                  <a:lnTo>
                    <a:pt x="2735" y="1472"/>
                  </a:lnTo>
                  <a:lnTo>
                    <a:pt x="2736" y="1473"/>
                  </a:lnTo>
                  <a:lnTo>
                    <a:pt x="2736" y="1473"/>
                  </a:lnTo>
                  <a:lnTo>
                    <a:pt x="2737" y="1474"/>
                  </a:lnTo>
                  <a:lnTo>
                    <a:pt x="2739" y="1474"/>
                  </a:lnTo>
                  <a:lnTo>
                    <a:pt x="2740" y="1474"/>
                  </a:lnTo>
                  <a:lnTo>
                    <a:pt x="2741" y="1474"/>
                  </a:lnTo>
                  <a:lnTo>
                    <a:pt x="2741" y="1474"/>
                  </a:lnTo>
                  <a:lnTo>
                    <a:pt x="2742" y="1474"/>
                  </a:lnTo>
                  <a:lnTo>
                    <a:pt x="2744" y="1474"/>
                  </a:lnTo>
                  <a:lnTo>
                    <a:pt x="2745" y="1474"/>
                  </a:lnTo>
                  <a:lnTo>
                    <a:pt x="2745" y="1473"/>
                  </a:lnTo>
                  <a:lnTo>
                    <a:pt x="2746" y="1473"/>
                  </a:lnTo>
                  <a:lnTo>
                    <a:pt x="2747" y="1473"/>
                  </a:lnTo>
                  <a:lnTo>
                    <a:pt x="2749" y="1472"/>
                  </a:lnTo>
                  <a:lnTo>
                    <a:pt x="2749" y="1472"/>
                  </a:lnTo>
                  <a:lnTo>
                    <a:pt x="2750" y="1471"/>
                  </a:lnTo>
                  <a:lnTo>
                    <a:pt x="2751" y="1471"/>
                  </a:lnTo>
                  <a:lnTo>
                    <a:pt x="2752" y="1472"/>
                  </a:lnTo>
                  <a:lnTo>
                    <a:pt x="2752" y="1472"/>
                  </a:lnTo>
                  <a:lnTo>
                    <a:pt x="2754" y="1472"/>
                  </a:lnTo>
                  <a:lnTo>
                    <a:pt x="2755" y="1472"/>
                  </a:lnTo>
                  <a:lnTo>
                    <a:pt x="2756" y="1472"/>
                  </a:lnTo>
                  <a:lnTo>
                    <a:pt x="2756" y="1472"/>
                  </a:lnTo>
                  <a:lnTo>
                    <a:pt x="2757" y="1473"/>
                  </a:lnTo>
                  <a:lnTo>
                    <a:pt x="2759" y="1473"/>
                  </a:lnTo>
                  <a:lnTo>
                    <a:pt x="2760" y="1473"/>
                  </a:lnTo>
                  <a:lnTo>
                    <a:pt x="2760" y="1473"/>
                  </a:lnTo>
                  <a:lnTo>
                    <a:pt x="2761" y="1474"/>
                  </a:lnTo>
                  <a:lnTo>
                    <a:pt x="2762" y="1474"/>
                  </a:lnTo>
                  <a:lnTo>
                    <a:pt x="2764" y="1474"/>
                  </a:lnTo>
                  <a:lnTo>
                    <a:pt x="2764" y="1474"/>
                  </a:lnTo>
                  <a:lnTo>
                    <a:pt x="2765" y="1474"/>
                  </a:lnTo>
                  <a:lnTo>
                    <a:pt x="2766" y="1474"/>
                  </a:lnTo>
                  <a:lnTo>
                    <a:pt x="2767" y="1474"/>
                  </a:lnTo>
                  <a:lnTo>
                    <a:pt x="2767" y="1474"/>
                  </a:lnTo>
                  <a:lnTo>
                    <a:pt x="2769" y="1474"/>
                  </a:lnTo>
                  <a:lnTo>
                    <a:pt x="2770" y="1474"/>
                  </a:lnTo>
                  <a:lnTo>
                    <a:pt x="2771" y="1474"/>
                  </a:lnTo>
                  <a:lnTo>
                    <a:pt x="2771" y="1474"/>
                  </a:lnTo>
                  <a:lnTo>
                    <a:pt x="2772" y="1474"/>
                  </a:lnTo>
                  <a:lnTo>
                    <a:pt x="2773" y="1474"/>
                  </a:lnTo>
                  <a:lnTo>
                    <a:pt x="2775" y="1474"/>
                  </a:lnTo>
                  <a:lnTo>
                    <a:pt x="2775" y="1474"/>
                  </a:lnTo>
                  <a:lnTo>
                    <a:pt x="2776" y="1474"/>
                  </a:lnTo>
                  <a:lnTo>
                    <a:pt x="2777" y="1474"/>
                  </a:lnTo>
                  <a:lnTo>
                    <a:pt x="2778" y="1474"/>
                  </a:lnTo>
                  <a:lnTo>
                    <a:pt x="2778" y="1474"/>
                  </a:lnTo>
                  <a:lnTo>
                    <a:pt x="2780" y="1473"/>
                  </a:lnTo>
                  <a:lnTo>
                    <a:pt x="2781" y="1473"/>
                  </a:lnTo>
                  <a:lnTo>
                    <a:pt x="2782" y="1472"/>
                  </a:lnTo>
                  <a:lnTo>
                    <a:pt x="2782" y="1472"/>
                  </a:lnTo>
                  <a:lnTo>
                    <a:pt x="2783" y="1471"/>
                  </a:lnTo>
                  <a:lnTo>
                    <a:pt x="2785" y="1469"/>
                  </a:lnTo>
                  <a:lnTo>
                    <a:pt x="2786" y="1469"/>
                  </a:lnTo>
                  <a:lnTo>
                    <a:pt x="2786" y="1471"/>
                  </a:lnTo>
                  <a:lnTo>
                    <a:pt x="2787" y="1471"/>
                  </a:lnTo>
                  <a:lnTo>
                    <a:pt x="2788" y="1472"/>
                  </a:lnTo>
                  <a:lnTo>
                    <a:pt x="2790" y="1472"/>
                  </a:lnTo>
                  <a:lnTo>
                    <a:pt x="2790" y="1473"/>
                  </a:lnTo>
                  <a:lnTo>
                    <a:pt x="2791" y="1473"/>
                  </a:lnTo>
                  <a:lnTo>
                    <a:pt x="2792" y="1473"/>
                  </a:lnTo>
                  <a:lnTo>
                    <a:pt x="2793" y="1474"/>
                  </a:lnTo>
                  <a:lnTo>
                    <a:pt x="2793" y="1474"/>
                  </a:lnTo>
                  <a:lnTo>
                    <a:pt x="2795" y="1474"/>
                  </a:lnTo>
                  <a:lnTo>
                    <a:pt x="2796" y="1474"/>
                  </a:lnTo>
                  <a:lnTo>
                    <a:pt x="2797" y="1474"/>
                  </a:lnTo>
                  <a:lnTo>
                    <a:pt x="2798" y="1474"/>
                  </a:lnTo>
                  <a:lnTo>
                    <a:pt x="2798" y="1474"/>
                  </a:lnTo>
                  <a:lnTo>
                    <a:pt x="2800" y="1474"/>
                  </a:lnTo>
                  <a:lnTo>
                    <a:pt x="2801" y="1474"/>
                  </a:lnTo>
                  <a:lnTo>
                    <a:pt x="2802" y="1474"/>
                  </a:lnTo>
                  <a:lnTo>
                    <a:pt x="2802" y="1474"/>
                  </a:lnTo>
                  <a:lnTo>
                    <a:pt x="2803" y="1474"/>
                  </a:lnTo>
                  <a:lnTo>
                    <a:pt x="2805" y="1474"/>
                  </a:lnTo>
                  <a:lnTo>
                    <a:pt x="2806" y="1474"/>
                  </a:lnTo>
                  <a:lnTo>
                    <a:pt x="2806" y="1474"/>
                  </a:lnTo>
                  <a:lnTo>
                    <a:pt x="2807" y="1474"/>
                  </a:lnTo>
                  <a:lnTo>
                    <a:pt x="2808" y="1474"/>
                  </a:lnTo>
                  <a:lnTo>
                    <a:pt x="2809" y="1473"/>
                  </a:lnTo>
                  <a:lnTo>
                    <a:pt x="2809" y="1473"/>
                  </a:lnTo>
                  <a:lnTo>
                    <a:pt x="2811" y="1473"/>
                  </a:lnTo>
                  <a:lnTo>
                    <a:pt x="2812" y="1472"/>
                  </a:lnTo>
                  <a:lnTo>
                    <a:pt x="2813" y="1471"/>
                  </a:lnTo>
                  <a:lnTo>
                    <a:pt x="2813" y="1469"/>
                  </a:lnTo>
                  <a:lnTo>
                    <a:pt x="2814" y="1468"/>
                  </a:lnTo>
                  <a:lnTo>
                    <a:pt x="2816" y="1468"/>
                  </a:lnTo>
                  <a:lnTo>
                    <a:pt x="2817" y="1468"/>
                  </a:lnTo>
                  <a:lnTo>
                    <a:pt x="2817" y="1468"/>
                  </a:lnTo>
                  <a:lnTo>
                    <a:pt x="2818" y="1469"/>
                  </a:lnTo>
                  <a:lnTo>
                    <a:pt x="2819" y="1471"/>
                  </a:lnTo>
                  <a:lnTo>
                    <a:pt x="2821" y="1472"/>
                  </a:lnTo>
                  <a:lnTo>
                    <a:pt x="2821" y="1472"/>
                  </a:lnTo>
                  <a:lnTo>
                    <a:pt x="2822" y="1473"/>
                  </a:lnTo>
                  <a:lnTo>
                    <a:pt x="2823" y="1473"/>
                  </a:lnTo>
                  <a:lnTo>
                    <a:pt x="2824" y="1473"/>
                  </a:lnTo>
                  <a:lnTo>
                    <a:pt x="2824" y="1473"/>
                  </a:lnTo>
                  <a:lnTo>
                    <a:pt x="2826" y="1473"/>
                  </a:lnTo>
                  <a:lnTo>
                    <a:pt x="2827" y="1473"/>
                  </a:lnTo>
                  <a:lnTo>
                    <a:pt x="2828" y="1473"/>
                  </a:lnTo>
                  <a:lnTo>
                    <a:pt x="2828" y="1473"/>
                  </a:lnTo>
                  <a:lnTo>
                    <a:pt x="2829" y="1473"/>
                  </a:lnTo>
                  <a:lnTo>
                    <a:pt x="2831" y="1473"/>
                  </a:lnTo>
                  <a:lnTo>
                    <a:pt x="2832" y="1473"/>
                  </a:lnTo>
                  <a:lnTo>
                    <a:pt x="2832" y="1473"/>
                  </a:lnTo>
                  <a:lnTo>
                    <a:pt x="2833" y="1473"/>
                  </a:lnTo>
                  <a:lnTo>
                    <a:pt x="2834" y="1473"/>
                  </a:lnTo>
                  <a:lnTo>
                    <a:pt x="2836" y="1473"/>
                  </a:lnTo>
                  <a:lnTo>
                    <a:pt x="2836" y="1473"/>
                  </a:lnTo>
                  <a:lnTo>
                    <a:pt x="2837" y="1473"/>
                  </a:lnTo>
                  <a:lnTo>
                    <a:pt x="2838" y="1473"/>
                  </a:lnTo>
                  <a:lnTo>
                    <a:pt x="2839" y="1473"/>
                  </a:lnTo>
                  <a:lnTo>
                    <a:pt x="2839" y="1474"/>
                  </a:lnTo>
                  <a:lnTo>
                    <a:pt x="2841" y="1474"/>
                  </a:lnTo>
                  <a:lnTo>
                    <a:pt x="2842" y="1474"/>
                  </a:lnTo>
                  <a:lnTo>
                    <a:pt x="2843" y="1474"/>
                  </a:lnTo>
                  <a:lnTo>
                    <a:pt x="2843" y="1474"/>
                  </a:lnTo>
                  <a:lnTo>
                    <a:pt x="2844" y="1474"/>
                  </a:lnTo>
                  <a:lnTo>
                    <a:pt x="2845" y="1474"/>
                  </a:lnTo>
                  <a:lnTo>
                    <a:pt x="2847" y="1474"/>
                  </a:lnTo>
                  <a:lnTo>
                    <a:pt x="2847" y="1474"/>
                  </a:lnTo>
                  <a:lnTo>
                    <a:pt x="2848" y="1474"/>
                  </a:lnTo>
                  <a:lnTo>
                    <a:pt x="2849" y="1474"/>
                  </a:lnTo>
                  <a:lnTo>
                    <a:pt x="2850" y="1474"/>
                  </a:lnTo>
                  <a:lnTo>
                    <a:pt x="2850" y="1474"/>
                  </a:lnTo>
                  <a:lnTo>
                    <a:pt x="2852" y="1474"/>
                  </a:lnTo>
                  <a:lnTo>
                    <a:pt x="2853" y="1474"/>
                  </a:lnTo>
                  <a:lnTo>
                    <a:pt x="2854" y="1474"/>
                  </a:lnTo>
                  <a:lnTo>
                    <a:pt x="2855" y="1474"/>
                  </a:lnTo>
                  <a:lnTo>
                    <a:pt x="2855" y="1474"/>
                  </a:lnTo>
                  <a:lnTo>
                    <a:pt x="2857" y="1474"/>
                  </a:lnTo>
                  <a:lnTo>
                    <a:pt x="2858" y="1474"/>
                  </a:lnTo>
                  <a:lnTo>
                    <a:pt x="2859" y="1474"/>
                  </a:lnTo>
                  <a:lnTo>
                    <a:pt x="2859" y="1474"/>
                  </a:lnTo>
                  <a:lnTo>
                    <a:pt x="2860" y="1474"/>
                  </a:lnTo>
                  <a:lnTo>
                    <a:pt x="2862" y="1474"/>
                  </a:lnTo>
                  <a:lnTo>
                    <a:pt x="2863" y="1474"/>
                  </a:lnTo>
                  <a:lnTo>
                    <a:pt x="2863" y="1474"/>
                  </a:lnTo>
                  <a:lnTo>
                    <a:pt x="2864" y="1474"/>
                  </a:lnTo>
                  <a:lnTo>
                    <a:pt x="2865" y="1474"/>
                  </a:lnTo>
                  <a:lnTo>
                    <a:pt x="2867" y="1474"/>
                  </a:lnTo>
                  <a:lnTo>
                    <a:pt x="2867" y="1474"/>
                  </a:lnTo>
                  <a:lnTo>
                    <a:pt x="2868" y="1474"/>
                  </a:lnTo>
                  <a:lnTo>
                    <a:pt x="2869" y="1474"/>
                  </a:lnTo>
                  <a:lnTo>
                    <a:pt x="2870" y="1474"/>
                  </a:lnTo>
                  <a:lnTo>
                    <a:pt x="2870" y="1474"/>
                  </a:lnTo>
                  <a:lnTo>
                    <a:pt x="2872" y="1474"/>
                  </a:lnTo>
                  <a:lnTo>
                    <a:pt x="2873" y="1474"/>
                  </a:lnTo>
                  <a:lnTo>
                    <a:pt x="2874" y="1474"/>
                  </a:lnTo>
                  <a:lnTo>
                    <a:pt x="2874" y="1474"/>
                  </a:lnTo>
                  <a:lnTo>
                    <a:pt x="2875" y="1474"/>
                  </a:lnTo>
                  <a:lnTo>
                    <a:pt x="2877" y="1474"/>
                  </a:lnTo>
                  <a:lnTo>
                    <a:pt x="2878" y="1474"/>
                  </a:lnTo>
                  <a:lnTo>
                    <a:pt x="2878" y="1474"/>
                  </a:lnTo>
                  <a:lnTo>
                    <a:pt x="2879" y="1474"/>
                  </a:lnTo>
                  <a:lnTo>
                    <a:pt x="2880" y="1474"/>
                  </a:lnTo>
                  <a:lnTo>
                    <a:pt x="2881" y="1474"/>
                  </a:lnTo>
                  <a:lnTo>
                    <a:pt x="2881" y="1474"/>
                  </a:lnTo>
                  <a:lnTo>
                    <a:pt x="2883" y="1474"/>
                  </a:lnTo>
                  <a:lnTo>
                    <a:pt x="2884" y="1474"/>
                  </a:lnTo>
                  <a:lnTo>
                    <a:pt x="2885" y="1474"/>
                  </a:lnTo>
                  <a:lnTo>
                    <a:pt x="2885" y="1474"/>
                  </a:lnTo>
                  <a:lnTo>
                    <a:pt x="2886" y="1474"/>
                  </a:lnTo>
                  <a:lnTo>
                    <a:pt x="2888" y="1474"/>
                  </a:lnTo>
                  <a:lnTo>
                    <a:pt x="2889" y="1474"/>
                  </a:lnTo>
                  <a:lnTo>
                    <a:pt x="2889" y="1474"/>
                  </a:lnTo>
                  <a:lnTo>
                    <a:pt x="2890" y="1474"/>
                  </a:lnTo>
                  <a:lnTo>
                    <a:pt x="2891" y="1474"/>
                  </a:lnTo>
                  <a:lnTo>
                    <a:pt x="2893" y="1474"/>
                  </a:lnTo>
                  <a:lnTo>
                    <a:pt x="2893" y="1474"/>
                  </a:lnTo>
                  <a:lnTo>
                    <a:pt x="2894" y="1474"/>
                  </a:lnTo>
                  <a:lnTo>
                    <a:pt x="2895" y="1473"/>
                  </a:lnTo>
                  <a:lnTo>
                    <a:pt x="2896" y="1474"/>
                  </a:lnTo>
                  <a:lnTo>
                    <a:pt x="2896" y="1474"/>
                  </a:lnTo>
                  <a:lnTo>
                    <a:pt x="2898" y="1474"/>
                  </a:lnTo>
                  <a:lnTo>
                    <a:pt x="2899" y="1474"/>
                  </a:lnTo>
                  <a:lnTo>
                    <a:pt x="2900" y="1474"/>
                  </a:lnTo>
                  <a:lnTo>
                    <a:pt x="2900" y="1474"/>
                  </a:lnTo>
                  <a:lnTo>
                    <a:pt x="2901" y="1474"/>
                  </a:lnTo>
                  <a:lnTo>
                    <a:pt x="2903" y="1474"/>
                  </a:lnTo>
                  <a:lnTo>
                    <a:pt x="2904" y="1474"/>
                  </a:lnTo>
                  <a:lnTo>
                    <a:pt x="2904" y="1474"/>
                  </a:lnTo>
                  <a:lnTo>
                    <a:pt x="2905" y="1474"/>
                  </a:lnTo>
                  <a:lnTo>
                    <a:pt x="2906" y="1474"/>
                  </a:lnTo>
                  <a:lnTo>
                    <a:pt x="2908" y="1474"/>
                  </a:lnTo>
                  <a:lnTo>
                    <a:pt x="2909" y="1474"/>
                  </a:lnTo>
                  <a:lnTo>
                    <a:pt x="2909" y="1474"/>
                  </a:lnTo>
                  <a:lnTo>
                    <a:pt x="2910" y="1474"/>
                  </a:lnTo>
                  <a:lnTo>
                    <a:pt x="2911" y="1474"/>
                  </a:lnTo>
                  <a:lnTo>
                    <a:pt x="2913" y="1473"/>
                  </a:lnTo>
                  <a:lnTo>
                    <a:pt x="2913" y="1472"/>
                  </a:lnTo>
                  <a:lnTo>
                    <a:pt x="2914" y="1471"/>
                  </a:lnTo>
                  <a:lnTo>
                    <a:pt x="2915" y="1468"/>
                  </a:lnTo>
                  <a:lnTo>
                    <a:pt x="2916" y="1467"/>
                  </a:lnTo>
                  <a:lnTo>
                    <a:pt x="2916" y="1464"/>
                  </a:lnTo>
                  <a:lnTo>
                    <a:pt x="2917" y="1458"/>
                  </a:lnTo>
                  <a:lnTo>
                    <a:pt x="2919" y="1450"/>
                  </a:lnTo>
                  <a:lnTo>
                    <a:pt x="2920" y="1433"/>
                  </a:lnTo>
                  <a:lnTo>
                    <a:pt x="2920" y="1415"/>
                  </a:lnTo>
                  <a:lnTo>
                    <a:pt x="2921" y="1397"/>
                  </a:lnTo>
                  <a:lnTo>
                    <a:pt x="2922" y="1386"/>
                  </a:lnTo>
                  <a:lnTo>
                    <a:pt x="2924" y="1385"/>
                  </a:lnTo>
                  <a:lnTo>
                    <a:pt x="2924" y="1392"/>
                  </a:lnTo>
                  <a:lnTo>
                    <a:pt x="2925" y="1406"/>
                  </a:lnTo>
                  <a:lnTo>
                    <a:pt x="2926" y="1416"/>
                  </a:lnTo>
                  <a:lnTo>
                    <a:pt x="2927" y="1428"/>
                  </a:lnTo>
                  <a:lnTo>
                    <a:pt x="2927" y="1438"/>
                  </a:lnTo>
                  <a:lnTo>
                    <a:pt x="2929" y="1446"/>
                  </a:lnTo>
                  <a:lnTo>
                    <a:pt x="2930" y="1451"/>
                  </a:lnTo>
                  <a:lnTo>
                    <a:pt x="2931" y="1456"/>
                  </a:lnTo>
                  <a:lnTo>
                    <a:pt x="2931" y="1461"/>
                  </a:lnTo>
                  <a:lnTo>
                    <a:pt x="2932" y="1464"/>
                  </a:lnTo>
                  <a:lnTo>
                    <a:pt x="2934" y="1467"/>
                  </a:lnTo>
                  <a:lnTo>
                    <a:pt x="2935" y="1469"/>
                  </a:lnTo>
                  <a:lnTo>
                    <a:pt x="2935" y="1471"/>
                  </a:lnTo>
                  <a:lnTo>
                    <a:pt x="2936" y="1472"/>
                  </a:lnTo>
                  <a:lnTo>
                    <a:pt x="2937" y="1473"/>
                  </a:lnTo>
                  <a:lnTo>
                    <a:pt x="2939" y="1473"/>
                  </a:lnTo>
                  <a:lnTo>
                    <a:pt x="2939" y="1474"/>
                  </a:lnTo>
                  <a:lnTo>
                    <a:pt x="2940" y="1474"/>
                  </a:lnTo>
                  <a:lnTo>
                    <a:pt x="2941" y="1474"/>
                  </a:lnTo>
                  <a:lnTo>
                    <a:pt x="2942" y="1474"/>
                  </a:lnTo>
                  <a:lnTo>
                    <a:pt x="2942" y="1474"/>
                  </a:lnTo>
                  <a:lnTo>
                    <a:pt x="2944" y="1474"/>
                  </a:lnTo>
                  <a:lnTo>
                    <a:pt x="2945" y="1474"/>
                  </a:lnTo>
                  <a:lnTo>
                    <a:pt x="2946" y="1474"/>
                  </a:lnTo>
                  <a:lnTo>
                    <a:pt x="2946" y="1474"/>
                  </a:lnTo>
                  <a:lnTo>
                    <a:pt x="2947" y="1474"/>
                  </a:lnTo>
                  <a:lnTo>
                    <a:pt x="2949" y="1474"/>
                  </a:lnTo>
                  <a:lnTo>
                    <a:pt x="2950" y="1474"/>
                  </a:lnTo>
                  <a:lnTo>
                    <a:pt x="2950" y="1474"/>
                  </a:lnTo>
                  <a:lnTo>
                    <a:pt x="2951" y="1474"/>
                  </a:lnTo>
                  <a:lnTo>
                    <a:pt x="2952" y="1474"/>
                  </a:lnTo>
                  <a:lnTo>
                    <a:pt x="2953" y="1474"/>
                  </a:lnTo>
                  <a:lnTo>
                    <a:pt x="2953" y="1474"/>
                  </a:lnTo>
                  <a:lnTo>
                    <a:pt x="2955" y="1474"/>
                  </a:lnTo>
                  <a:lnTo>
                    <a:pt x="2956" y="1474"/>
                  </a:lnTo>
                  <a:lnTo>
                    <a:pt x="2957" y="1474"/>
                  </a:lnTo>
                  <a:lnTo>
                    <a:pt x="2957" y="1474"/>
                  </a:lnTo>
                  <a:lnTo>
                    <a:pt x="2958" y="1474"/>
                  </a:lnTo>
                  <a:lnTo>
                    <a:pt x="2960" y="1474"/>
                  </a:lnTo>
                  <a:lnTo>
                    <a:pt x="2961" y="1474"/>
                  </a:lnTo>
                  <a:lnTo>
                    <a:pt x="2961" y="1474"/>
                  </a:lnTo>
                  <a:lnTo>
                    <a:pt x="2962" y="1474"/>
                  </a:lnTo>
                  <a:lnTo>
                    <a:pt x="2963" y="1474"/>
                  </a:lnTo>
                  <a:lnTo>
                    <a:pt x="2965" y="1474"/>
                  </a:lnTo>
                  <a:lnTo>
                    <a:pt x="2966" y="1474"/>
                  </a:lnTo>
                  <a:lnTo>
                    <a:pt x="2966" y="1474"/>
                  </a:lnTo>
                  <a:lnTo>
                    <a:pt x="2967" y="1474"/>
                  </a:lnTo>
                  <a:lnTo>
                    <a:pt x="2968" y="1474"/>
                  </a:lnTo>
                  <a:lnTo>
                    <a:pt x="2970" y="1474"/>
                  </a:lnTo>
                  <a:lnTo>
                    <a:pt x="2970" y="1474"/>
                  </a:lnTo>
                  <a:lnTo>
                    <a:pt x="2971" y="1474"/>
                  </a:lnTo>
                  <a:lnTo>
                    <a:pt x="2972" y="1474"/>
                  </a:lnTo>
                  <a:lnTo>
                    <a:pt x="2973" y="1474"/>
                  </a:lnTo>
                  <a:lnTo>
                    <a:pt x="2973" y="1474"/>
                  </a:lnTo>
                  <a:lnTo>
                    <a:pt x="2975" y="1474"/>
                  </a:lnTo>
                  <a:lnTo>
                    <a:pt x="2976" y="1474"/>
                  </a:lnTo>
                  <a:lnTo>
                    <a:pt x="2977" y="1474"/>
                  </a:lnTo>
                  <a:lnTo>
                    <a:pt x="2977" y="1474"/>
                  </a:lnTo>
                  <a:lnTo>
                    <a:pt x="2978" y="1474"/>
                  </a:lnTo>
                  <a:lnTo>
                    <a:pt x="2980" y="1474"/>
                  </a:lnTo>
                  <a:lnTo>
                    <a:pt x="2981" y="1474"/>
                  </a:lnTo>
                  <a:lnTo>
                    <a:pt x="2981" y="1474"/>
                  </a:lnTo>
                  <a:lnTo>
                    <a:pt x="2982" y="1474"/>
                  </a:lnTo>
                  <a:lnTo>
                    <a:pt x="2983" y="1474"/>
                  </a:lnTo>
                  <a:lnTo>
                    <a:pt x="2985" y="1474"/>
                  </a:lnTo>
                  <a:lnTo>
                    <a:pt x="2985" y="1474"/>
                  </a:lnTo>
                  <a:lnTo>
                    <a:pt x="2986" y="1474"/>
                  </a:lnTo>
                  <a:lnTo>
                    <a:pt x="2987" y="1474"/>
                  </a:lnTo>
                  <a:lnTo>
                    <a:pt x="2988" y="1474"/>
                  </a:lnTo>
                  <a:lnTo>
                    <a:pt x="2988" y="1474"/>
                  </a:lnTo>
                  <a:lnTo>
                    <a:pt x="2989" y="1474"/>
                  </a:lnTo>
                  <a:lnTo>
                    <a:pt x="2991" y="1474"/>
                  </a:lnTo>
                  <a:lnTo>
                    <a:pt x="2992" y="1474"/>
                  </a:lnTo>
                  <a:lnTo>
                    <a:pt x="2992" y="1474"/>
                  </a:lnTo>
                  <a:lnTo>
                    <a:pt x="2993" y="1474"/>
                  </a:lnTo>
                  <a:lnTo>
                    <a:pt x="2994" y="1474"/>
                  </a:lnTo>
                  <a:lnTo>
                    <a:pt x="2996" y="1474"/>
                  </a:lnTo>
                  <a:lnTo>
                    <a:pt x="2996" y="1474"/>
                  </a:lnTo>
                  <a:lnTo>
                    <a:pt x="2997" y="1474"/>
                  </a:lnTo>
                  <a:lnTo>
                    <a:pt x="2998" y="1474"/>
                  </a:lnTo>
                  <a:lnTo>
                    <a:pt x="2999" y="1474"/>
                  </a:lnTo>
                  <a:lnTo>
                    <a:pt x="2999" y="1474"/>
                  </a:lnTo>
                  <a:lnTo>
                    <a:pt x="3001" y="1474"/>
                  </a:lnTo>
                  <a:lnTo>
                    <a:pt x="3002" y="1474"/>
                  </a:lnTo>
                  <a:lnTo>
                    <a:pt x="3003" y="1474"/>
                  </a:lnTo>
                  <a:lnTo>
                    <a:pt x="3003" y="1474"/>
                  </a:lnTo>
                  <a:lnTo>
                    <a:pt x="3004" y="1474"/>
                  </a:lnTo>
                  <a:lnTo>
                    <a:pt x="3006" y="1474"/>
                  </a:lnTo>
                  <a:lnTo>
                    <a:pt x="3007" y="1474"/>
                  </a:lnTo>
                  <a:lnTo>
                    <a:pt x="3007" y="1474"/>
                  </a:lnTo>
                  <a:lnTo>
                    <a:pt x="3008" y="1474"/>
                  </a:lnTo>
                  <a:lnTo>
                    <a:pt x="3009" y="1474"/>
                  </a:lnTo>
                  <a:lnTo>
                    <a:pt x="3011" y="1474"/>
                  </a:lnTo>
                  <a:lnTo>
                    <a:pt x="3011" y="1474"/>
                  </a:lnTo>
                  <a:lnTo>
                    <a:pt x="3012" y="1474"/>
                  </a:lnTo>
                  <a:lnTo>
                    <a:pt x="3013" y="1474"/>
                  </a:lnTo>
                  <a:lnTo>
                    <a:pt x="3014" y="1474"/>
                  </a:lnTo>
                  <a:lnTo>
                    <a:pt x="3014" y="1474"/>
                  </a:lnTo>
                  <a:lnTo>
                    <a:pt x="3016" y="1474"/>
                  </a:lnTo>
                  <a:lnTo>
                    <a:pt x="3017" y="1474"/>
                  </a:lnTo>
                  <a:lnTo>
                    <a:pt x="3018" y="1474"/>
                  </a:lnTo>
                  <a:lnTo>
                    <a:pt x="3018" y="1474"/>
                  </a:lnTo>
                  <a:lnTo>
                    <a:pt x="3019" y="1474"/>
                  </a:lnTo>
                  <a:lnTo>
                    <a:pt x="3020" y="1474"/>
                  </a:lnTo>
                  <a:lnTo>
                    <a:pt x="3022" y="1474"/>
                  </a:lnTo>
                  <a:lnTo>
                    <a:pt x="3023" y="1474"/>
                  </a:lnTo>
                  <a:lnTo>
                    <a:pt x="3023" y="1474"/>
                  </a:lnTo>
                  <a:lnTo>
                    <a:pt x="3024" y="1474"/>
                  </a:lnTo>
                  <a:lnTo>
                    <a:pt x="3025" y="1474"/>
                  </a:lnTo>
                  <a:lnTo>
                    <a:pt x="3027" y="1474"/>
                  </a:lnTo>
                  <a:lnTo>
                    <a:pt x="3027" y="1474"/>
                  </a:lnTo>
                  <a:lnTo>
                    <a:pt x="3028" y="1474"/>
                  </a:lnTo>
                  <a:lnTo>
                    <a:pt x="3029" y="1474"/>
                  </a:lnTo>
                  <a:lnTo>
                    <a:pt x="3030" y="1474"/>
                  </a:lnTo>
                  <a:lnTo>
                    <a:pt x="3030" y="1474"/>
                  </a:lnTo>
                  <a:lnTo>
                    <a:pt x="3032" y="1474"/>
                  </a:lnTo>
                  <a:lnTo>
                    <a:pt x="3033" y="1474"/>
                  </a:lnTo>
                  <a:lnTo>
                    <a:pt x="3034" y="1473"/>
                  </a:lnTo>
                  <a:lnTo>
                    <a:pt x="3034" y="1473"/>
                  </a:lnTo>
                  <a:lnTo>
                    <a:pt x="3035" y="1473"/>
                  </a:lnTo>
                  <a:lnTo>
                    <a:pt x="3037" y="1472"/>
                  </a:lnTo>
                  <a:lnTo>
                    <a:pt x="3038" y="1472"/>
                  </a:lnTo>
                  <a:lnTo>
                    <a:pt x="3038" y="1472"/>
                  </a:lnTo>
                  <a:lnTo>
                    <a:pt x="3039" y="1472"/>
                  </a:lnTo>
                  <a:lnTo>
                    <a:pt x="3040" y="1472"/>
                  </a:lnTo>
                  <a:lnTo>
                    <a:pt x="3042" y="1473"/>
                  </a:lnTo>
                  <a:lnTo>
                    <a:pt x="3042" y="1473"/>
                  </a:lnTo>
                  <a:lnTo>
                    <a:pt x="3043" y="1473"/>
                  </a:lnTo>
                  <a:lnTo>
                    <a:pt x="3044" y="1473"/>
                  </a:lnTo>
                  <a:lnTo>
                    <a:pt x="3045" y="1474"/>
                  </a:lnTo>
                  <a:lnTo>
                    <a:pt x="3045" y="1474"/>
                  </a:lnTo>
                  <a:lnTo>
                    <a:pt x="3047" y="1474"/>
                  </a:lnTo>
                  <a:lnTo>
                    <a:pt x="3048" y="1474"/>
                  </a:lnTo>
                  <a:lnTo>
                    <a:pt x="3049" y="1474"/>
                  </a:lnTo>
                  <a:lnTo>
                    <a:pt x="3049" y="1473"/>
                  </a:lnTo>
                  <a:lnTo>
                    <a:pt x="3050" y="1473"/>
                  </a:lnTo>
                  <a:lnTo>
                    <a:pt x="3052" y="1473"/>
                  </a:lnTo>
                  <a:lnTo>
                    <a:pt x="3053" y="1473"/>
                  </a:lnTo>
                  <a:lnTo>
                    <a:pt x="3053" y="1473"/>
                  </a:lnTo>
                  <a:lnTo>
                    <a:pt x="3054" y="1473"/>
                  </a:lnTo>
                  <a:lnTo>
                    <a:pt x="3055" y="1473"/>
                  </a:lnTo>
                  <a:lnTo>
                    <a:pt x="3056" y="1473"/>
                  </a:lnTo>
                  <a:lnTo>
                    <a:pt x="3056" y="1473"/>
                  </a:lnTo>
                  <a:lnTo>
                    <a:pt x="3058" y="1473"/>
                  </a:lnTo>
                  <a:lnTo>
                    <a:pt x="3059" y="1473"/>
                  </a:lnTo>
                  <a:lnTo>
                    <a:pt x="3060" y="1473"/>
                  </a:lnTo>
                  <a:lnTo>
                    <a:pt x="3060" y="1473"/>
                  </a:lnTo>
                  <a:lnTo>
                    <a:pt x="3061" y="1473"/>
                  </a:lnTo>
                  <a:lnTo>
                    <a:pt x="3063" y="1473"/>
                  </a:lnTo>
                  <a:lnTo>
                    <a:pt x="3064" y="1473"/>
                  </a:lnTo>
                  <a:lnTo>
                    <a:pt x="3064" y="1474"/>
                  </a:lnTo>
                  <a:lnTo>
                    <a:pt x="3065" y="1474"/>
                  </a:lnTo>
                  <a:lnTo>
                    <a:pt x="3066" y="1474"/>
                  </a:lnTo>
                  <a:lnTo>
                    <a:pt x="3068" y="1474"/>
                  </a:lnTo>
                  <a:lnTo>
                    <a:pt x="3068" y="1474"/>
                  </a:lnTo>
                  <a:lnTo>
                    <a:pt x="3069" y="1474"/>
                  </a:lnTo>
                  <a:lnTo>
                    <a:pt x="3070" y="1474"/>
                  </a:lnTo>
                  <a:lnTo>
                    <a:pt x="3071" y="1474"/>
                  </a:lnTo>
                  <a:lnTo>
                    <a:pt x="3071" y="1474"/>
                  </a:lnTo>
                  <a:lnTo>
                    <a:pt x="3073" y="1474"/>
                  </a:lnTo>
                  <a:lnTo>
                    <a:pt x="3074" y="1474"/>
                  </a:lnTo>
                  <a:lnTo>
                    <a:pt x="3075" y="1474"/>
                  </a:lnTo>
                  <a:lnTo>
                    <a:pt x="3076" y="1474"/>
                  </a:lnTo>
                  <a:lnTo>
                    <a:pt x="3076" y="1474"/>
                  </a:lnTo>
                  <a:lnTo>
                    <a:pt x="3078" y="1474"/>
                  </a:lnTo>
                  <a:lnTo>
                    <a:pt x="3079" y="1474"/>
                  </a:lnTo>
                  <a:lnTo>
                    <a:pt x="3080" y="1474"/>
                  </a:lnTo>
                  <a:lnTo>
                    <a:pt x="3080" y="1474"/>
                  </a:lnTo>
                  <a:lnTo>
                    <a:pt x="3081" y="1474"/>
                  </a:lnTo>
                  <a:lnTo>
                    <a:pt x="3083" y="1474"/>
                  </a:lnTo>
                  <a:lnTo>
                    <a:pt x="3084" y="1474"/>
                  </a:lnTo>
                  <a:lnTo>
                    <a:pt x="3084" y="1474"/>
                  </a:lnTo>
                  <a:lnTo>
                    <a:pt x="3085" y="1474"/>
                  </a:lnTo>
                  <a:lnTo>
                    <a:pt x="3086" y="1474"/>
                  </a:lnTo>
                  <a:lnTo>
                    <a:pt x="3088" y="1474"/>
                  </a:lnTo>
                  <a:lnTo>
                    <a:pt x="3088" y="1474"/>
                  </a:lnTo>
                  <a:lnTo>
                    <a:pt x="3089" y="1474"/>
                  </a:lnTo>
                  <a:lnTo>
                    <a:pt x="3090" y="1474"/>
                  </a:lnTo>
                  <a:lnTo>
                    <a:pt x="3091" y="1474"/>
                  </a:lnTo>
                  <a:lnTo>
                    <a:pt x="3091" y="1474"/>
                  </a:lnTo>
                  <a:lnTo>
                    <a:pt x="3092" y="1474"/>
                  </a:lnTo>
                  <a:lnTo>
                    <a:pt x="3094" y="1474"/>
                  </a:lnTo>
                  <a:lnTo>
                    <a:pt x="3095" y="1474"/>
                  </a:lnTo>
                  <a:lnTo>
                    <a:pt x="3095" y="1474"/>
                  </a:lnTo>
                  <a:lnTo>
                    <a:pt x="3096" y="1474"/>
                  </a:lnTo>
                  <a:lnTo>
                    <a:pt x="3097" y="1474"/>
                  </a:lnTo>
                  <a:lnTo>
                    <a:pt x="3099" y="1474"/>
                  </a:lnTo>
                  <a:lnTo>
                    <a:pt x="3099" y="1474"/>
                  </a:lnTo>
                  <a:lnTo>
                    <a:pt x="3100" y="1474"/>
                  </a:lnTo>
                  <a:lnTo>
                    <a:pt x="3101" y="1474"/>
                  </a:lnTo>
                  <a:lnTo>
                    <a:pt x="3102" y="1474"/>
                  </a:lnTo>
                  <a:lnTo>
                    <a:pt x="3102" y="1474"/>
                  </a:lnTo>
                  <a:lnTo>
                    <a:pt x="3104" y="1474"/>
                  </a:lnTo>
                  <a:lnTo>
                    <a:pt x="3105" y="1474"/>
                  </a:lnTo>
                  <a:lnTo>
                    <a:pt x="3106" y="1474"/>
                  </a:lnTo>
                  <a:lnTo>
                    <a:pt x="3106" y="1474"/>
                  </a:lnTo>
                  <a:lnTo>
                    <a:pt x="3107" y="1474"/>
                  </a:lnTo>
                  <a:lnTo>
                    <a:pt x="3109" y="1474"/>
                  </a:lnTo>
                  <a:lnTo>
                    <a:pt x="3110" y="1474"/>
                  </a:lnTo>
                  <a:lnTo>
                    <a:pt x="3110" y="1474"/>
                  </a:lnTo>
                  <a:lnTo>
                    <a:pt x="3111" y="1474"/>
                  </a:lnTo>
                  <a:lnTo>
                    <a:pt x="3112" y="1474"/>
                  </a:lnTo>
                  <a:lnTo>
                    <a:pt x="3114" y="1474"/>
                  </a:lnTo>
                  <a:lnTo>
                    <a:pt x="3114" y="1474"/>
                  </a:lnTo>
                  <a:lnTo>
                    <a:pt x="3115" y="1474"/>
                  </a:lnTo>
                  <a:lnTo>
                    <a:pt x="3116" y="1474"/>
                  </a:lnTo>
                  <a:lnTo>
                    <a:pt x="3117" y="1473"/>
                  </a:lnTo>
                  <a:lnTo>
                    <a:pt x="3117" y="1473"/>
                  </a:lnTo>
                  <a:lnTo>
                    <a:pt x="3119" y="1473"/>
                  </a:lnTo>
                  <a:lnTo>
                    <a:pt x="3120" y="1473"/>
                  </a:lnTo>
                  <a:lnTo>
                    <a:pt x="3121" y="1473"/>
                  </a:lnTo>
                  <a:lnTo>
                    <a:pt x="3121" y="1473"/>
                  </a:lnTo>
                  <a:lnTo>
                    <a:pt x="3122" y="1473"/>
                  </a:lnTo>
                  <a:lnTo>
                    <a:pt x="3124" y="1474"/>
                  </a:lnTo>
                  <a:lnTo>
                    <a:pt x="3125" y="1474"/>
                  </a:lnTo>
                  <a:lnTo>
                    <a:pt x="3125" y="1474"/>
                  </a:lnTo>
                  <a:lnTo>
                    <a:pt x="3126" y="1474"/>
                  </a:lnTo>
                  <a:lnTo>
                    <a:pt x="3127" y="1474"/>
                  </a:lnTo>
                  <a:lnTo>
                    <a:pt x="3128" y="1474"/>
                  </a:lnTo>
                  <a:lnTo>
                    <a:pt x="3128" y="1474"/>
                  </a:lnTo>
                  <a:lnTo>
                    <a:pt x="3130" y="1474"/>
                  </a:lnTo>
                  <a:lnTo>
                    <a:pt x="3131" y="1474"/>
                  </a:lnTo>
                  <a:lnTo>
                    <a:pt x="3132" y="1474"/>
                  </a:lnTo>
                  <a:lnTo>
                    <a:pt x="3133" y="1474"/>
                  </a:lnTo>
                  <a:lnTo>
                    <a:pt x="3133" y="1474"/>
                  </a:lnTo>
                  <a:lnTo>
                    <a:pt x="3135" y="1474"/>
                  </a:lnTo>
                  <a:lnTo>
                    <a:pt x="3136" y="1474"/>
                  </a:lnTo>
                  <a:lnTo>
                    <a:pt x="3137" y="1474"/>
                  </a:lnTo>
                  <a:lnTo>
                    <a:pt x="3137" y="1474"/>
                  </a:lnTo>
                  <a:lnTo>
                    <a:pt x="3138" y="1474"/>
                  </a:lnTo>
                  <a:lnTo>
                    <a:pt x="3140" y="1474"/>
                  </a:lnTo>
                  <a:lnTo>
                    <a:pt x="3141" y="1474"/>
                  </a:lnTo>
                  <a:lnTo>
                    <a:pt x="3141" y="1474"/>
                  </a:lnTo>
                  <a:lnTo>
                    <a:pt x="3142" y="1474"/>
                  </a:lnTo>
                  <a:lnTo>
                    <a:pt x="3143" y="1474"/>
                  </a:lnTo>
                  <a:lnTo>
                    <a:pt x="3145" y="1474"/>
                  </a:lnTo>
                  <a:lnTo>
                    <a:pt x="3145" y="1474"/>
                  </a:lnTo>
                  <a:lnTo>
                    <a:pt x="3146" y="1474"/>
                  </a:lnTo>
                  <a:lnTo>
                    <a:pt x="3147" y="1474"/>
                  </a:lnTo>
                  <a:lnTo>
                    <a:pt x="3148" y="1474"/>
                  </a:lnTo>
                  <a:lnTo>
                    <a:pt x="3148" y="1474"/>
                  </a:lnTo>
                  <a:lnTo>
                    <a:pt x="3150" y="1474"/>
                  </a:lnTo>
                  <a:lnTo>
                    <a:pt x="3151" y="1474"/>
                  </a:lnTo>
                  <a:lnTo>
                    <a:pt x="3152" y="1474"/>
                  </a:lnTo>
                  <a:lnTo>
                    <a:pt x="3152" y="1474"/>
                  </a:lnTo>
                  <a:lnTo>
                    <a:pt x="3153" y="1474"/>
                  </a:lnTo>
                  <a:lnTo>
                    <a:pt x="3155" y="1474"/>
                  </a:lnTo>
                  <a:lnTo>
                    <a:pt x="3156" y="1474"/>
                  </a:lnTo>
                  <a:lnTo>
                    <a:pt x="3156" y="1474"/>
                  </a:lnTo>
                  <a:lnTo>
                    <a:pt x="3157" y="1474"/>
                  </a:lnTo>
                  <a:lnTo>
                    <a:pt x="3158" y="1474"/>
                  </a:lnTo>
                  <a:lnTo>
                    <a:pt x="3160" y="1474"/>
                  </a:lnTo>
                  <a:lnTo>
                    <a:pt x="3160" y="1474"/>
                  </a:lnTo>
                  <a:lnTo>
                    <a:pt x="3161" y="1474"/>
                  </a:lnTo>
                  <a:lnTo>
                    <a:pt x="3162" y="1474"/>
                  </a:lnTo>
                  <a:lnTo>
                    <a:pt x="3163" y="1474"/>
                  </a:lnTo>
                  <a:lnTo>
                    <a:pt x="3163" y="1474"/>
                  </a:lnTo>
                  <a:lnTo>
                    <a:pt x="3164" y="1473"/>
                  </a:lnTo>
                  <a:lnTo>
                    <a:pt x="3166" y="1473"/>
                  </a:lnTo>
                  <a:lnTo>
                    <a:pt x="3167" y="1472"/>
                  </a:lnTo>
                  <a:lnTo>
                    <a:pt x="3167" y="1472"/>
                  </a:lnTo>
                  <a:lnTo>
                    <a:pt x="3168" y="1471"/>
                  </a:lnTo>
                  <a:lnTo>
                    <a:pt x="3169" y="1471"/>
                  </a:lnTo>
                  <a:lnTo>
                    <a:pt x="3171" y="1471"/>
                  </a:lnTo>
                  <a:lnTo>
                    <a:pt x="3171" y="1471"/>
                  </a:lnTo>
                  <a:lnTo>
                    <a:pt x="3172" y="1471"/>
                  </a:lnTo>
                  <a:lnTo>
                    <a:pt x="3173" y="1472"/>
                  </a:lnTo>
                  <a:lnTo>
                    <a:pt x="3174" y="1473"/>
                  </a:lnTo>
                  <a:lnTo>
                    <a:pt x="3174" y="1473"/>
                  </a:lnTo>
                  <a:lnTo>
                    <a:pt x="3176" y="1473"/>
                  </a:lnTo>
                  <a:lnTo>
                    <a:pt x="3177" y="1474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79" y="1474"/>
                  </a:lnTo>
                  <a:lnTo>
                    <a:pt x="3181" y="1474"/>
                  </a:lnTo>
                  <a:lnTo>
                    <a:pt x="3182" y="1474"/>
                  </a:lnTo>
                  <a:lnTo>
                    <a:pt x="3182" y="1474"/>
                  </a:lnTo>
                  <a:lnTo>
                    <a:pt x="3183" y="1474"/>
                  </a:lnTo>
                  <a:lnTo>
                    <a:pt x="3184" y="1474"/>
                  </a:lnTo>
                  <a:lnTo>
                    <a:pt x="3186" y="1474"/>
                  </a:lnTo>
                  <a:lnTo>
                    <a:pt x="3186" y="1474"/>
                  </a:lnTo>
                  <a:lnTo>
                    <a:pt x="3187" y="1474"/>
                  </a:lnTo>
                  <a:lnTo>
                    <a:pt x="3188" y="1474"/>
                  </a:lnTo>
                  <a:lnTo>
                    <a:pt x="3189" y="1474"/>
                  </a:lnTo>
                  <a:lnTo>
                    <a:pt x="3191" y="1474"/>
                  </a:lnTo>
                  <a:lnTo>
                    <a:pt x="3191" y="1474"/>
                  </a:lnTo>
                  <a:lnTo>
                    <a:pt x="3192" y="1474"/>
                  </a:lnTo>
                  <a:lnTo>
                    <a:pt x="3193" y="1474"/>
                  </a:lnTo>
                  <a:lnTo>
                    <a:pt x="3194" y="1474"/>
                  </a:lnTo>
                  <a:lnTo>
                    <a:pt x="3194" y="1474"/>
                  </a:lnTo>
                  <a:lnTo>
                    <a:pt x="3196" y="1474"/>
                  </a:lnTo>
                  <a:lnTo>
                    <a:pt x="3197" y="1474"/>
                  </a:lnTo>
                  <a:lnTo>
                    <a:pt x="3198" y="1474"/>
                  </a:lnTo>
                  <a:lnTo>
                    <a:pt x="3198" y="1474"/>
                  </a:lnTo>
                  <a:lnTo>
                    <a:pt x="3199" y="1474"/>
                  </a:lnTo>
                  <a:lnTo>
                    <a:pt x="3200" y="1474"/>
                  </a:lnTo>
                  <a:lnTo>
                    <a:pt x="3202" y="1474"/>
                  </a:lnTo>
                  <a:lnTo>
                    <a:pt x="3202" y="1474"/>
                  </a:lnTo>
                  <a:lnTo>
                    <a:pt x="3203" y="1474"/>
                  </a:lnTo>
                  <a:lnTo>
                    <a:pt x="3204" y="1474"/>
                  </a:lnTo>
                  <a:lnTo>
                    <a:pt x="3205" y="1474"/>
                  </a:lnTo>
                  <a:lnTo>
                    <a:pt x="3205" y="1474"/>
                  </a:lnTo>
                  <a:lnTo>
                    <a:pt x="3207" y="1474"/>
                  </a:lnTo>
                  <a:lnTo>
                    <a:pt x="3208" y="1474"/>
                  </a:lnTo>
                  <a:lnTo>
                    <a:pt x="3209" y="1474"/>
                  </a:lnTo>
                  <a:lnTo>
                    <a:pt x="3209" y="1474"/>
                  </a:lnTo>
                  <a:lnTo>
                    <a:pt x="3210" y="1474"/>
                  </a:lnTo>
                  <a:lnTo>
                    <a:pt x="3212" y="1474"/>
                  </a:lnTo>
                  <a:lnTo>
                    <a:pt x="3213" y="1474"/>
                  </a:lnTo>
                  <a:lnTo>
                    <a:pt x="3213" y="1474"/>
                  </a:lnTo>
                  <a:lnTo>
                    <a:pt x="3214" y="1474"/>
                  </a:lnTo>
                  <a:lnTo>
                    <a:pt x="3215" y="1474"/>
                  </a:lnTo>
                  <a:lnTo>
                    <a:pt x="3217" y="1474"/>
                  </a:lnTo>
                  <a:lnTo>
                    <a:pt x="3217" y="1474"/>
                  </a:lnTo>
                  <a:lnTo>
                    <a:pt x="3218" y="1474"/>
                  </a:lnTo>
                  <a:lnTo>
                    <a:pt x="3219" y="1474"/>
                  </a:lnTo>
                  <a:lnTo>
                    <a:pt x="3220" y="1474"/>
                  </a:lnTo>
                  <a:lnTo>
                    <a:pt x="3220" y="1474"/>
                  </a:lnTo>
                  <a:lnTo>
                    <a:pt x="3222" y="1474"/>
                  </a:lnTo>
                  <a:lnTo>
                    <a:pt x="3223" y="1474"/>
                  </a:lnTo>
                  <a:lnTo>
                    <a:pt x="3224" y="1474"/>
                  </a:lnTo>
                  <a:lnTo>
                    <a:pt x="3224" y="1474"/>
                  </a:lnTo>
                  <a:lnTo>
                    <a:pt x="3225" y="1474"/>
                  </a:lnTo>
                  <a:lnTo>
                    <a:pt x="3227" y="1474"/>
                  </a:lnTo>
                  <a:lnTo>
                    <a:pt x="3228" y="1474"/>
                  </a:lnTo>
                  <a:lnTo>
                    <a:pt x="3228" y="1474"/>
                  </a:lnTo>
                  <a:lnTo>
                    <a:pt x="3229" y="1474"/>
                  </a:lnTo>
                  <a:lnTo>
                    <a:pt x="3230" y="1474"/>
                  </a:lnTo>
                  <a:lnTo>
                    <a:pt x="3232" y="1474"/>
                  </a:lnTo>
                  <a:lnTo>
                    <a:pt x="3232" y="1474"/>
                  </a:lnTo>
                  <a:lnTo>
                    <a:pt x="3233" y="1474"/>
                  </a:lnTo>
                  <a:lnTo>
                    <a:pt x="3234" y="1474"/>
                  </a:lnTo>
                  <a:lnTo>
                    <a:pt x="3235" y="1474"/>
                  </a:lnTo>
                  <a:lnTo>
                    <a:pt x="3235" y="1474"/>
                  </a:lnTo>
                  <a:lnTo>
                    <a:pt x="3236" y="1474"/>
                  </a:lnTo>
                  <a:lnTo>
                    <a:pt x="3238" y="1474"/>
                  </a:lnTo>
                  <a:lnTo>
                    <a:pt x="3239" y="1474"/>
                  </a:lnTo>
                  <a:lnTo>
                    <a:pt x="3239" y="1474"/>
                  </a:lnTo>
                  <a:lnTo>
                    <a:pt x="3240" y="1474"/>
                  </a:lnTo>
                  <a:lnTo>
                    <a:pt x="3241" y="1474"/>
                  </a:lnTo>
                  <a:lnTo>
                    <a:pt x="3243" y="1474"/>
                  </a:lnTo>
                  <a:lnTo>
                    <a:pt x="3244" y="1474"/>
                  </a:lnTo>
                  <a:lnTo>
                    <a:pt x="3244" y="1474"/>
                  </a:lnTo>
                  <a:lnTo>
                    <a:pt x="3245" y="1474"/>
                  </a:lnTo>
                  <a:lnTo>
                    <a:pt x="3246" y="1474"/>
                  </a:lnTo>
                  <a:lnTo>
                    <a:pt x="3248" y="1474"/>
                  </a:lnTo>
                  <a:lnTo>
                    <a:pt x="3248" y="1474"/>
                  </a:lnTo>
                  <a:lnTo>
                    <a:pt x="3249" y="1474"/>
                  </a:lnTo>
                  <a:lnTo>
                    <a:pt x="3250" y="1474"/>
                  </a:lnTo>
                  <a:lnTo>
                    <a:pt x="3251" y="1474"/>
                  </a:lnTo>
                  <a:lnTo>
                    <a:pt x="3251" y="1474"/>
                  </a:lnTo>
                  <a:lnTo>
                    <a:pt x="3253" y="1474"/>
                  </a:lnTo>
                  <a:lnTo>
                    <a:pt x="3254" y="1474"/>
                  </a:lnTo>
                  <a:lnTo>
                    <a:pt x="3255" y="1474"/>
                  </a:lnTo>
                  <a:lnTo>
                    <a:pt x="3255" y="1474"/>
                  </a:lnTo>
                  <a:lnTo>
                    <a:pt x="3256" y="1474"/>
                  </a:lnTo>
                  <a:lnTo>
                    <a:pt x="3258" y="1474"/>
                  </a:lnTo>
                  <a:lnTo>
                    <a:pt x="3259" y="1474"/>
                  </a:lnTo>
                  <a:lnTo>
                    <a:pt x="3259" y="1474"/>
                  </a:lnTo>
                  <a:lnTo>
                    <a:pt x="3260" y="1474"/>
                  </a:lnTo>
                  <a:lnTo>
                    <a:pt x="3261" y="1474"/>
                  </a:lnTo>
                  <a:lnTo>
                    <a:pt x="3263" y="1474"/>
                  </a:lnTo>
                  <a:lnTo>
                    <a:pt x="3263" y="1474"/>
                  </a:lnTo>
                  <a:lnTo>
                    <a:pt x="3264" y="1474"/>
                  </a:lnTo>
                  <a:lnTo>
                    <a:pt x="3265" y="1474"/>
                  </a:lnTo>
                  <a:lnTo>
                    <a:pt x="3266" y="1474"/>
                  </a:lnTo>
                  <a:lnTo>
                    <a:pt x="3266" y="1474"/>
                  </a:lnTo>
                  <a:lnTo>
                    <a:pt x="3268" y="1474"/>
                  </a:lnTo>
                  <a:lnTo>
                    <a:pt x="3269" y="1474"/>
                  </a:lnTo>
                  <a:lnTo>
                    <a:pt x="3270" y="1474"/>
                  </a:lnTo>
                  <a:lnTo>
                    <a:pt x="3270" y="1474"/>
                  </a:lnTo>
                  <a:lnTo>
                    <a:pt x="3271" y="1474"/>
                  </a:lnTo>
                  <a:lnTo>
                    <a:pt x="3272" y="1474"/>
                  </a:lnTo>
                  <a:lnTo>
                    <a:pt x="3274" y="1474"/>
                  </a:lnTo>
                  <a:lnTo>
                    <a:pt x="3274" y="1474"/>
                  </a:lnTo>
                  <a:lnTo>
                    <a:pt x="3275" y="1474"/>
                  </a:lnTo>
                  <a:lnTo>
                    <a:pt x="3276" y="1474"/>
                  </a:lnTo>
                  <a:lnTo>
                    <a:pt x="3277" y="1474"/>
                  </a:lnTo>
                  <a:lnTo>
                    <a:pt x="3277" y="1474"/>
                  </a:lnTo>
                  <a:lnTo>
                    <a:pt x="3279" y="1474"/>
                  </a:lnTo>
                  <a:lnTo>
                    <a:pt x="3280" y="1474"/>
                  </a:lnTo>
                  <a:lnTo>
                    <a:pt x="3281" y="1474"/>
                  </a:lnTo>
                  <a:lnTo>
                    <a:pt x="3281" y="1474"/>
                  </a:lnTo>
                  <a:lnTo>
                    <a:pt x="3282" y="1474"/>
                  </a:lnTo>
                  <a:lnTo>
                    <a:pt x="3284" y="1474"/>
                  </a:lnTo>
                  <a:lnTo>
                    <a:pt x="3285" y="1474"/>
                  </a:lnTo>
                  <a:lnTo>
                    <a:pt x="3285" y="1474"/>
                  </a:lnTo>
                  <a:lnTo>
                    <a:pt x="3286" y="1474"/>
                  </a:lnTo>
                  <a:lnTo>
                    <a:pt x="3287" y="1474"/>
                  </a:lnTo>
                  <a:lnTo>
                    <a:pt x="3289" y="1474"/>
                  </a:lnTo>
                  <a:lnTo>
                    <a:pt x="3289" y="1474"/>
                  </a:lnTo>
                  <a:lnTo>
                    <a:pt x="3290" y="1474"/>
                  </a:lnTo>
                  <a:lnTo>
                    <a:pt x="3291" y="1474"/>
                  </a:lnTo>
                  <a:lnTo>
                    <a:pt x="3292" y="1474"/>
                  </a:lnTo>
                  <a:lnTo>
                    <a:pt x="3292" y="1474"/>
                  </a:lnTo>
                  <a:lnTo>
                    <a:pt x="3294" y="1474"/>
                  </a:lnTo>
                  <a:lnTo>
                    <a:pt x="3295" y="1474"/>
                  </a:lnTo>
                  <a:lnTo>
                    <a:pt x="3296" y="1474"/>
                  </a:lnTo>
                  <a:lnTo>
                    <a:pt x="3296" y="1474"/>
                  </a:lnTo>
                  <a:lnTo>
                    <a:pt x="3297" y="1474"/>
                  </a:lnTo>
                  <a:lnTo>
                    <a:pt x="3299" y="1474"/>
                  </a:lnTo>
                  <a:lnTo>
                    <a:pt x="3300" y="1474"/>
                  </a:lnTo>
                  <a:lnTo>
                    <a:pt x="3301" y="1474"/>
                  </a:lnTo>
                  <a:lnTo>
                    <a:pt x="3301" y="1474"/>
                  </a:lnTo>
                  <a:lnTo>
                    <a:pt x="3302" y="1474"/>
                  </a:lnTo>
                  <a:lnTo>
                    <a:pt x="3304" y="1474"/>
                  </a:lnTo>
                  <a:lnTo>
                    <a:pt x="3305" y="1474"/>
                  </a:lnTo>
                  <a:lnTo>
                    <a:pt x="3305" y="1474"/>
                  </a:lnTo>
                  <a:lnTo>
                    <a:pt x="3306" y="1474"/>
                  </a:lnTo>
                  <a:lnTo>
                    <a:pt x="3307" y="1474"/>
                  </a:lnTo>
                  <a:lnTo>
                    <a:pt x="3308" y="1474"/>
                  </a:lnTo>
                  <a:lnTo>
                    <a:pt x="3308" y="1474"/>
                  </a:lnTo>
                  <a:lnTo>
                    <a:pt x="3310" y="1474"/>
                  </a:lnTo>
                  <a:lnTo>
                    <a:pt x="3311" y="1474"/>
                  </a:lnTo>
                  <a:lnTo>
                    <a:pt x="3312" y="1474"/>
                  </a:lnTo>
                  <a:lnTo>
                    <a:pt x="3312" y="1474"/>
                  </a:lnTo>
                  <a:lnTo>
                    <a:pt x="3313" y="1474"/>
                  </a:lnTo>
                  <a:lnTo>
                    <a:pt x="3315" y="1474"/>
                  </a:lnTo>
                  <a:lnTo>
                    <a:pt x="3316" y="1474"/>
                  </a:lnTo>
                  <a:lnTo>
                    <a:pt x="3316" y="1474"/>
                  </a:lnTo>
                  <a:lnTo>
                    <a:pt x="3317" y="1474"/>
                  </a:lnTo>
                  <a:lnTo>
                    <a:pt x="3318" y="1474"/>
                  </a:lnTo>
                  <a:lnTo>
                    <a:pt x="3320" y="1474"/>
                  </a:lnTo>
                  <a:lnTo>
                    <a:pt x="3320" y="1474"/>
                  </a:lnTo>
                  <a:lnTo>
                    <a:pt x="3321" y="1474"/>
                  </a:lnTo>
                  <a:lnTo>
                    <a:pt x="3322" y="1474"/>
                  </a:lnTo>
                  <a:lnTo>
                    <a:pt x="3323" y="1474"/>
                  </a:lnTo>
                  <a:lnTo>
                    <a:pt x="3323" y="1474"/>
                  </a:lnTo>
                  <a:lnTo>
                    <a:pt x="3325" y="1474"/>
                  </a:lnTo>
                  <a:lnTo>
                    <a:pt x="3326" y="1474"/>
                  </a:lnTo>
                  <a:lnTo>
                    <a:pt x="3327" y="1474"/>
                  </a:lnTo>
                  <a:lnTo>
                    <a:pt x="3327" y="1474"/>
                  </a:lnTo>
                  <a:lnTo>
                    <a:pt x="3328" y="1474"/>
                  </a:lnTo>
                  <a:lnTo>
                    <a:pt x="3330" y="1474"/>
                  </a:lnTo>
                  <a:lnTo>
                    <a:pt x="3331" y="1474"/>
                  </a:lnTo>
                  <a:lnTo>
                    <a:pt x="3331" y="1474"/>
                  </a:lnTo>
                  <a:lnTo>
                    <a:pt x="3332" y="1474"/>
                  </a:lnTo>
                  <a:lnTo>
                    <a:pt x="3333" y="1474"/>
                  </a:lnTo>
                  <a:lnTo>
                    <a:pt x="3335" y="1474"/>
                  </a:lnTo>
                  <a:lnTo>
                    <a:pt x="3335" y="1474"/>
                  </a:lnTo>
                  <a:lnTo>
                    <a:pt x="3336" y="1474"/>
                  </a:lnTo>
                  <a:lnTo>
                    <a:pt x="3337" y="1474"/>
                  </a:lnTo>
                  <a:lnTo>
                    <a:pt x="3338" y="1474"/>
                  </a:lnTo>
                  <a:lnTo>
                    <a:pt x="3338" y="1474"/>
                  </a:lnTo>
                  <a:lnTo>
                    <a:pt x="3340" y="1474"/>
                  </a:lnTo>
                  <a:lnTo>
                    <a:pt x="3341" y="1474"/>
                  </a:lnTo>
                  <a:lnTo>
                    <a:pt x="3342" y="1474"/>
                  </a:lnTo>
                  <a:lnTo>
                    <a:pt x="3342" y="1474"/>
                  </a:lnTo>
                  <a:lnTo>
                    <a:pt x="3343" y="1474"/>
                  </a:lnTo>
                  <a:lnTo>
                    <a:pt x="3344" y="1474"/>
                  </a:lnTo>
                  <a:lnTo>
                    <a:pt x="3346" y="1474"/>
                  </a:lnTo>
                  <a:lnTo>
                    <a:pt x="3346" y="1474"/>
                  </a:lnTo>
                  <a:lnTo>
                    <a:pt x="3347" y="1474"/>
                  </a:lnTo>
                  <a:lnTo>
                    <a:pt x="3348" y="1474"/>
                  </a:lnTo>
                  <a:lnTo>
                    <a:pt x="3349" y="1474"/>
                  </a:lnTo>
                  <a:lnTo>
                    <a:pt x="3349" y="1474"/>
                  </a:lnTo>
                  <a:lnTo>
                    <a:pt x="3351" y="1474"/>
                  </a:lnTo>
                  <a:lnTo>
                    <a:pt x="3352" y="1474"/>
                  </a:lnTo>
                  <a:lnTo>
                    <a:pt x="3353" y="1474"/>
                  </a:lnTo>
                  <a:lnTo>
                    <a:pt x="3353" y="1474"/>
                  </a:lnTo>
                  <a:lnTo>
                    <a:pt x="3354" y="1474"/>
                  </a:lnTo>
                  <a:lnTo>
                    <a:pt x="3356" y="1474"/>
                  </a:lnTo>
                  <a:lnTo>
                    <a:pt x="3357" y="1474"/>
                  </a:lnTo>
                  <a:lnTo>
                    <a:pt x="3358" y="1474"/>
                  </a:lnTo>
                  <a:lnTo>
                    <a:pt x="3358" y="1474"/>
                  </a:lnTo>
                  <a:lnTo>
                    <a:pt x="3359" y="1474"/>
                  </a:lnTo>
                  <a:lnTo>
                    <a:pt x="3361" y="1474"/>
                  </a:lnTo>
                  <a:lnTo>
                    <a:pt x="3362" y="1474"/>
                  </a:lnTo>
                  <a:lnTo>
                    <a:pt x="3362" y="1474"/>
                  </a:lnTo>
                  <a:lnTo>
                    <a:pt x="3363" y="1474"/>
                  </a:lnTo>
                  <a:lnTo>
                    <a:pt x="3364" y="1474"/>
                  </a:lnTo>
                  <a:lnTo>
                    <a:pt x="3366" y="1474"/>
                  </a:lnTo>
                  <a:lnTo>
                    <a:pt x="3366" y="1474"/>
                  </a:lnTo>
                  <a:lnTo>
                    <a:pt x="3367" y="1474"/>
                  </a:lnTo>
                  <a:lnTo>
                    <a:pt x="3368" y="1474"/>
                  </a:lnTo>
                  <a:lnTo>
                    <a:pt x="3369" y="1474"/>
                  </a:lnTo>
                  <a:lnTo>
                    <a:pt x="3369" y="1474"/>
                  </a:lnTo>
                  <a:lnTo>
                    <a:pt x="3371" y="1474"/>
                  </a:lnTo>
                  <a:lnTo>
                    <a:pt x="3372" y="1474"/>
                  </a:lnTo>
                  <a:lnTo>
                    <a:pt x="3373" y="1474"/>
                  </a:lnTo>
                  <a:lnTo>
                    <a:pt x="3373" y="1474"/>
                  </a:lnTo>
                  <a:lnTo>
                    <a:pt x="3374" y="1474"/>
                  </a:lnTo>
                  <a:lnTo>
                    <a:pt x="3376" y="1474"/>
                  </a:lnTo>
                  <a:lnTo>
                    <a:pt x="3377" y="1474"/>
                  </a:lnTo>
                  <a:lnTo>
                    <a:pt x="3377" y="1474"/>
                  </a:lnTo>
                  <a:lnTo>
                    <a:pt x="3378" y="1474"/>
                  </a:lnTo>
                  <a:lnTo>
                    <a:pt x="3379" y="1474"/>
                  </a:lnTo>
                  <a:lnTo>
                    <a:pt x="3380" y="1474"/>
                  </a:lnTo>
                  <a:lnTo>
                    <a:pt x="3380" y="1474"/>
                  </a:lnTo>
                  <a:lnTo>
                    <a:pt x="3382" y="1474"/>
                  </a:lnTo>
                  <a:lnTo>
                    <a:pt x="3383" y="1474"/>
                  </a:lnTo>
                  <a:lnTo>
                    <a:pt x="3384" y="1474"/>
                  </a:lnTo>
                  <a:lnTo>
                    <a:pt x="3384" y="1474"/>
                  </a:lnTo>
                  <a:lnTo>
                    <a:pt x="3385" y="1474"/>
                  </a:lnTo>
                  <a:lnTo>
                    <a:pt x="3387" y="1474"/>
                  </a:lnTo>
                  <a:lnTo>
                    <a:pt x="3388" y="1474"/>
                  </a:lnTo>
                  <a:lnTo>
                    <a:pt x="3388" y="1474"/>
                  </a:lnTo>
                  <a:lnTo>
                    <a:pt x="3389" y="1474"/>
                  </a:lnTo>
                  <a:lnTo>
                    <a:pt x="3390" y="1474"/>
                  </a:lnTo>
                  <a:lnTo>
                    <a:pt x="3392" y="1474"/>
                  </a:lnTo>
                  <a:lnTo>
                    <a:pt x="3392" y="1474"/>
                  </a:lnTo>
                  <a:lnTo>
                    <a:pt x="3393" y="1474"/>
                  </a:lnTo>
                  <a:lnTo>
                    <a:pt x="3394" y="1474"/>
                  </a:lnTo>
                  <a:lnTo>
                    <a:pt x="3395" y="1474"/>
                  </a:lnTo>
                  <a:lnTo>
                    <a:pt x="3395" y="1474"/>
                  </a:lnTo>
                  <a:lnTo>
                    <a:pt x="3397" y="1474"/>
                  </a:lnTo>
                  <a:lnTo>
                    <a:pt x="3398" y="1474"/>
                  </a:lnTo>
                  <a:lnTo>
                    <a:pt x="3399" y="1474"/>
                  </a:lnTo>
                  <a:lnTo>
                    <a:pt x="3399" y="1474"/>
                  </a:lnTo>
                  <a:lnTo>
                    <a:pt x="3400" y="1474"/>
                  </a:lnTo>
                  <a:lnTo>
                    <a:pt x="3402" y="1474"/>
                  </a:lnTo>
                  <a:lnTo>
                    <a:pt x="3403" y="1474"/>
                  </a:lnTo>
                  <a:lnTo>
                    <a:pt x="3403" y="1474"/>
                  </a:lnTo>
                  <a:lnTo>
                    <a:pt x="3404" y="1474"/>
                  </a:lnTo>
                  <a:lnTo>
                    <a:pt x="3405" y="1474"/>
                  </a:lnTo>
                  <a:lnTo>
                    <a:pt x="3407" y="1474"/>
                  </a:lnTo>
                  <a:lnTo>
                    <a:pt x="3407" y="1474"/>
                  </a:lnTo>
                  <a:lnTo>
                    <a:pt x="3408" y="1474"/>
                  </a:lnTo>
                  <a:lnTo>
                    <a:pt x="3409" y="1474"/>
                  </a:lnTo>
                  <a:lnTo>
                    <a:pt x="3410" y="1474"/>
                  </a:lnTo>
                  <a:lnTo>
                    <a:pt x="3411" y="1474"/>
                  </a:lnTo>
                  <a:lnTo>
                    <a:pt x="3411" y="1474"/>
                  </a:lnTo>
                  <a:lnTo>
                    <a:pt x="3413" y="1474"/>
                  </a:lnTo>
                  <a:lnTo>
                    <a:pt x="3414" y="1474"/>
                  </a:lnTo>
                  <a:lnTo>
                    <a:pt x="3415" y="1474"/>
                  </a:lnTo>
                  <a:lnTo>
                    <a:pt x="3415" y="1474"/>
                  </a:lnTo>
                  <a:lnTo>
                    <a:pt x="3416" y="1474"/>
                  </a:lnTo>
                  <a:lnTo>
                    <a:pt x="3418" y="1474"/>
                  </a:lnTo>
                  <a:lnTo>
                    <a:pt x="3419" y="1474"/>
                  </a:lnTo>
                  <a:lnTo>
                    <a:pt x="3419" y="1474"/>
                  </a:lnTo>
                  <a:lnTo>
                    <a:pt x="3420" y="1474"/>
                  </a:lnTo>
                  <a:lnTo>
                    <a:pt x="3421" y="1474"/>
                  </a:lnTo>
                  <a:lnTo>
                    <a:pt x="3423" y="1474"/>
                  </a:lnTo>
                  <a:lnTo>
                    <a:pt x="3423" y="1474"/>
                  </a:lnTo>
                  <a:lnTo>
                    <a:pt x="3424" y="1474"/>
                  </a:lnTo>
                  <a:lnTo>
                    <a:pt x="3425" y="1474"/>
                  </a:lnTo>
                  <a:lnTo>
                    <a:pt x="3426" y="1474"/>
                  </a:lnTo>
                  <a:lnTo>
                    <a:pt x="3426" y="1474"/>
                  </a:lnTo>
                  <a:lnTo>
                    <a:pt x="3428" y="1474"/>
                  </a:lnTo>
                  <a:lnTo>
                    <a:pt x="3429" y="1474"/>
                  </a:lnTo>
                  <a:lnTo>
                    <a:pt x="3430" y="1474"/>
                  </a:lnTo>
                  <a:lnTo>
                    <a:pt x="3430" y="1474"/>
                  </a:lnTo>
                  <a:lnTo>
                    <a:pt x="3431" y="1474"/>
                  </a:lnTo>
                  <a:lnTo>
                    <a:pt x="3433" y="1474"/>
                  </a:lnTo>
                  <a:lnTo>
                    <a:pt x="3434" y="1474"/>
                  </a:lnTo>
                  <a:lnTo>
                    <a:pt x="3434" y="1474"/>
                  </a:lnTo>
                  <a:lnTo>
                    <a:pt x="3435" y="1474"/>
                  </a:lnTo>
                  <a:lnTo>
                    <a:pt x="3436" y="1474"/>
                  </a:lnTo>
                  <a:lnTo>
                    <a:pt x="3438" y="1474"/>
                  </a:lnTo>
                  <a:lnTo>
                    <a:pt x="3438" y="1474"/>
                  </a:lnTo>
                  <a:lnTo>
                    <a:pt x="3439" y="1474"/>
                  </a:lnTo>
                  <a:lnTo>
                    <a:pt x="3440" y="1474"/>
                  </a:lnTo>
                  <a:lnTo>
                    <a:pt x="3441" y="1474"/>
                  </a:lnTo>
                  <a:lnTo>
                    <a:pt x="3441" y="1474"/>
                  </a:lnTo>
                  <a:lnTo>
                    <a:pt x="3443" y="1474"/>
                  </a:lnTo>
                  <a:lnTo>
                    <a:pt x="3444" y="1474"/>
                  </a:lnTo>
                  <a:lnTo>
                    <a:pt x="3445" y="1474"/>
                  </a:lnTo>
                  <a:lnTo>
                    <a:pt x="3445" y="1474"/>
                  </a:lnTo>
                  <a:lnTo>
                    <a:pt x="3446" y="1474"/>
                  </a:lnTo>
                  <a:lnTo>
                    <a:pt x="3447" y="1474"/>
                  </a:lnTo>
                  <a:lnTo>
                    <a:pt x="3449" y="1474"/>
                  </a:lnTo>
                  <a:lnTo>
                    <a:pt x="3449" y="1474"/>
                  </a:lnTo>
                  <a:lnTo>
                    <a:pt x="3450" y="1474"/>
                  </a:lnTo>
                  <a:lnTo>
                    <a:pt x="3451" y="1474"/>
                  </a:lnTo>
                  <a:lnTo>
                    <a:pt x="3452" y="1474"/>
                  </a:lnTo>
                  <a:lnTo>
                    <a:pt x="3452" y="1474"/>
                  </a:lnTo>
                  <a:lnTo>
                    <a:pt x="3454" y="1474"/>
                  </a:lnTo>
                  <a:lnTo>
                    <a:pt x="3455" y="1474"/>
                  </a:lnTo>
                  <a:lnTo>
                    <a:pt x="3456" y="1474"/>
                  </a:lnTo>
                  <a:lnTo>
                    <a:pt x="3456" y="1474"/>
                  </a:lnTo>
                  <a:lnTo>
                    <a:pt x="3457" y="1474"/>
                  </a:lnTo>
                  <a:lnTo>
                    <a:pt x="3459" y="1474"/>
                  </a:lnTo>
                  <a:lnTo>
                    <a:pt x="3460" y="1474"/>
                  </a:lnTo>
                  <a:lnTo>
                    <a:pt x="3460" y="1474"/>
                  </a:lnTo>
                  <a:lnTo>
                    <a:pt x="3461" y="1474"/>
                  </a:lnTo>
                  <a:lnTo>
                    <a:pt x="3462" y="1474"/>
                  </a:lnTo>
                  <a:lnTo>
                    <a:pt x="3464" y="1474"/>
                  </a:lnTo>
                  <a:lnTo>
                    <a:pt x="3464" y="1474"/>
                  </a:lnTo>
                  <a:lnTo>
                    <a:pt x="3465" y="1474"/>
                  </a:lnTo>
                  <a:lnTo>
                    <a:pt x="3466" y="1474"/>
                  </a:lnTo>
                  <a:lnTo>
                    <a:pt x="3467" y="1474"/>
                  </a:lnTo>
                  <a:lnTo>
                    <a:pt x="3469" y="1474"/>
                  </a:lnTo>
                  <a:lnTo>
                    <a:pt x="3469" y="1474"/>
                  </a:lnTo>
                  <a:lnTo>
                    <a:pt x="3470" y="1474"/>
                  </a:lnTo>
                  <a:lnTo>
                    <a:pt x="3471" y="1474"/>
                  </a:lnTo>
                  <a:lnTo>
                    <a:pt x="3472" y="1474"/>
                  </a:lnTo>
                  <a:lnTo>
                    <a:pt x="3472" y="1474"/>
                  </a:lnTo>
                  <a:lnTo>
                    <a:pt x="3474" y="1474"/>
                  </a:lnTo>
                  <a:lnTo>
                    <a:pt x="3475" y="1474"/>
                  </a:lnTo>
                  <a:lnTo>
                    <a:pt x="3476" y="1474"/>
                  </a:lnTo>
                  <a:lnTo>
                    <a:pt x="3476" y="1474"/>
                  </a:lnTo>
                  <a:lnTo>
                    <a:pt x="3477" y="1474"/>
                  </a:lnTo>
                  <a:lnTo>
                    <a:pt x="3479" y="1474"/>
                  </a:lnTo>
                  <a:lnTo>
                    <a:pt x="3480" y="1474"/>
                  </a:lnTo>
                  <a:lnTo>
                    <a:pt x="3480" y="1474"/>
                  </a:lnTo>
                  <a:lnTo>
                    <a:pt x="3481" y="1474"/>
                  </a:lnTo>
                  <a:lnTo>
                    <a:pt x="3482" y="1474"/>
                  </a:lnTo>
                  <a:lnTo>
                    <a:pt x="3483" y="1474"/>
                  </a:lnTo>
                  <a:lnTo>
                    <a:pt x="3483" y="1474"/>
                  </a:lnTo>
                  <a:lnTo>
                    <a:pt x="3485" y="1474"/>
                  </a:lnTo>
                  <a:lnTo>
                    <a:pt x="3486" y="1474"/>
                  </a:lnTo>
                  <a:lnTo>
                    <a:pt x="3487" y="1474"/>
                  </a:lnTo>
                  <a:lnTo>
                    <a:pt x="3487" y="1474"/>
                  </a:lnTo>
                  <a:lnTo>
                    <a:pt x="3488" y="1474"/>
                  </a:lnTo>
                  <a:lnTo>
                    <a:pt x="3490" y="1474"/>
                  </a:lnTo>
                  <a:lnTo>
                    <a:pt x="3491" y="1474"/>
                  </a:lnTo>
                  <a:lnTo>
                    <a:pt x="3491" y="1473"/>
                  </a:lnTo>
                  <a:lnTo>
                    <a:pt x="3492" y="1473"/>
                  </a:lnTo>
                  <a:lnTo>
                    <a:pt x="3493" y="1473"/>
                  </a:lnTo>
                  <a:lnTo>
                    <a:pt x="3495" y="1473"/>
                  </a:lnTo>
                  <a:lnTo>
                    <a:pt x="3495" y="1473"/>
                  </a:lnTo>
                  <a:lnTo>
                    <a:pt x="3496" y="1473"/>
                  </a:lnTo>
                  <a:lnTo>
                    <a:pt x="3497" y="1473"/>
                  </a:lnTo>
                  <a:lnTo>
                    <a:pt x="3498" y="1473"/>
                  </a:lnTo>
                  <a:lnTo>
                    <a:pt x="3498" y="1473"/>
                  </a:lnTo>
                  <a:lnTo>
                    <a:pt x="3500" y="1473"/>
                  </a:lnTo>
                  <a:lnTo>
                    <a:pt x="3501" y="1473"/>
                  </a:lnTo>
                  <a:lnTo>
                    <a:pt x="3502" y="1473"/>
                  </a:lnTo>
                  <a:lnTo>
                    <a:pt x="3502" y="1473"/>
                  </a:lnTo>
                  <a:lnTo>
                    <a:pt x="3503" y="1473"/>
                  </a:lnTo>
                  <a:lnTo>
                    <a:pt x="3505" y="1473"/>
                  </a:lnTo>
                  <a:lnTo>
                    <a:pt x="3506" y="1473"/>
                  </a:lnTo>
                  <a:lnTo>
                    <a:pt x="3506" y="1473"/>
                  </a:lnTo>
                  <a:lnTo>
                    <a:pt x="3507" y="1473"/>
                  </a:lnTo>
                  <a:lnTo>
                    <a:pt x="3508" y="1473"/>
                  </a:lnTo>
                  <a:lnTo>
                    <a:pt x="3510" y="1473"/>
                  </a:lnTo>
                  <a:lnTo>
                    <a:pt x="3510" y="1473"/>
                  </a:lnTo>
                  <a:lnTo>
                    <a:pt x="3511" y="1473"/>
                  </a:lnTo>
                  <a:lnTo>
                    <a:pt x="3512" y="1473"/>
                  </a:lnTo>
                  <a:lnTo>
                    <a:pt x="3513" y="1473"/>
                  </a:lnTo>
                  <a:lnTo>
                    <a:pt x="3513" y="1473"/>
                  </a:lnTo>
                  <a:lnTo>
                    <a:pt x="3515" y="1473"/>
                  </a:lnTo>
                  <a:lnTo>
                    <a:pt x="3516" y="1473"/>
                  </a:lnTo>
                  <a:lnTo>
                    <a:pt x="3517" y="1473"/>
                  </a:lnTo>
                  <a:lnTo>
                    <a:pt x="3517" y="1473"/>
                  </a:lnTo>
                  <a:lnTo>
                    <a:pt x="3518" y="1473"/>
                  </a:lnTo>
                  <a:lnTo>
                    <a:pt x="3519" y="1473"/>
                  </a:lnTo>
                  <a:lnTo>
                    <a:pt x="3521" y="1473"/>
                  </a:lnTo>
                  <a:lnTo>
                    <a:pt x="3521" y="1473"/>
                  </a:lnTo>
                  <a:lnTo>
                    <a:pt x="3522" y="1473"/>
                  </a:lnTo>
                  <a:lnTo>
                    <a:pt x="3523" y="1474"/>
                  </a:lnTo>
                  <a:lnTo>
                    <a:pt x="3524" y="1474"/>
                  </a:lnTo>
                  <a:lnTo>
                    <a:pt x="3526" y="1474"/>
                  </a:lnTo>
                  <a:lnTo>
                    <a:pt x="3526" y="1474"/>
                  </a:lnTo>
                  <a:lnTo>
                    <a:pt x="3527" y="1474"/>
                  </a:lnTo>
                  <a:lnTo>
                    <a:pt x="3528" y="1474"/>
                  </a:lnTo>
                  <a:lnTo>
                    <a:pt x="3529" y="1474"/>
                  </a:lnTo>
                  <a:lnTo>
                    <a:pt x="3529" y="1474"/>
                  </a:lnTo>
                  <a:lnTo>
                    <a:pt x="3531" y="1474"/>
                  </a:lnTo>
                  <a:lnTo>
                    <a:pt x="3532" y="1474"/>
                  </a:lnTo>
                  <a:lnTo>
                    <a:pt x="3533" y="1474"/>
                  </a:lnTo>
                  <a:lnTo>
                    <a:pt x="3533" y="1474"/>
                  </a:lnTo>
                  <a:lnTo>
                    <a:pt x="3534" y="1474"/>
                  </a:lnTo>
                  <a:lnTo>
                    <a:pt x="3536" y="1474"/>
                  </a:lnTo>
                  <a:lnTo>
                    <a:pt x="3537" y="1474"/>
                  </a:lnTo>
                  <a:lnTo>
                    <a:pt x="3537" y="1474"/>
                  </a:lnTo>
                  <a:lnTo>
                    <a:pt x="3538" y="1474"/>
                  </a:lnTo>
                  <a:lnTo>
                    <a:pt x="3539" y="1474"/>
                  </a:lnTo>
                  <a:lnTo>
                    <a:pt x="3541" y="1474"/>
                  </a:lnTo>
                  <a:lnTo>
                    <a:pt x="3541" y="1474"/>
                  </a:lnTo>
                  <a:lnTo>
                    <a:pt x="3542" y="1474"/>
                  </a:lnTo>
                  <a:lnTo>
                    <a:pt x="3543" y="1474"/>
                  </a:lnTo>
                  <a:lnTo>
                    <a:pt x="3544" y="1474"/>
                  </a:lnTo>
                  <a:lnTo>
                    <a:pt x="3544" y="1474"/>
                  </a:lnTo>
                  <a:lnTo>
                    <a:pt x="3546" y="1474"/>
                  </a:lnTo>
                  <a:lnTo>
                    <a:pt x="3547" y="1474"/>
                  </a:lnTo>
                  <a:lnTo>
                    <a:pt x="3548" y="1474"/>
                  </a:lnTo>
                  <a:lnTo>
                    <a:pt x="3548" y="1474"/>
                  </a:lnTo>
                  <a:lnTo>
                    <a:pt x="3549" y="1474"/>
                  </a:lnTo>
                  <a:lnTo>
                    <a:pt x="3551" y="1474"/>
                  </a:lnTo>
                  <a:lnTo>
                    <a:pt x="3552" y="1474"/>
                  </a:lnTo>
                  <a:lnTo>
                    <a:pt x="3552" y="1474"/>
                  </a:lnTo>
                  <a:lnTo>
                    <a:pt x="3553" y="1474"/>
                  </a:lnTo>
                  <a:lnTo>
                    <a:pt x="3554" y="1474"/>
                  </a:lnTo>
                  <a:lnTo>
                    <a:pt x="3555" y="1474"/>
                  </a:lnTo>
                  <a:lnTo>
                    <a:pt x="3555" y="1473"/>
                  </a:lnTo>
                  <a:lnTo>
                    <a:pt x="3557" y="1473"/>
                  </a:lnTo>
                  <a:lnTo>
                    <a:pt x="3558" y="1473"/>
                  </a:lnTo>
                  <a:lnTo>
                    <a:pt x="3559" y="1473"/>
                  </a:lnTo>
                  <a:lnTo>
                    <a:pt x="3559" y="1473"/>
                  </a:lnTo>
                  <a:lnTo>
                    <a:pt x="3560" y="1473"/>
                  </a:lnTo>
                  <a:lnTo>
                    <a:pt x="3562" y="1473"/>
                  </a:lnTo>
                  <a:lnTo>
                    <a:pt x="3563" y="1473"/>
                  </a:lnTo>
                  <a:lnTo>
                    <a:pt x="3563" y="1473"/>
                  </a:lnTo>
                  <a:lnTo>
                    <a:pt x="3564" y="1473"/>
                  </a:lnTo>
                  <a:lnTo>
                    <a:pt x="3565" y="1473"/>
                  </a:lnTo>
                  <a:lnTo>
                    <a:pt x="3567" y="1473"/>
                  </a:lnTo>
                  <a:lnTo>
                    <a:pt x="3567" y="1473"/>
                  </a:lnTo>
                  <a:lnTo>
                    <a:pt x="3568" y="1473"/>
                  </a:lnTo>
                  <a:lnTo>
                    <a:pt x="3569" y="1473"/>
                  </a:lnTo>
                  <a:lnTo>
                    <a:pt x="3570" y="1473"/>
                  </a:lnTo>
                  <a:lnTo>
                    <a:pt x="3570" y="1473"/>
                  </a:lnTo>
                  <a:lnTo>
                    <a:pt x="3572" y="1473"/>
                  </a:lnTo>
                  <a:lnTo>
                    <a:pt x="3573" y="1473"/>
                  </a:lnTo>
                  <a:lnTo>
                    <a:pt x="3574" y="1473"/>
                  </a:lnTo>
                  <a:lnTo>
                    <a:pt x="3574" y="1473"/>
                  </a:lnTo>
                  <a:lnTo>
                    <a:pt x="3575" y="1473"/>
                  </a:lnTo>
                  <a:lnTo>
                    <a:pt x="3577" y="1473"/>
                  </a:lnTo>
                  <a:lnTo>
                    <a:pt x="3578" y="1473"/>
                  </a:lnTo>
                  <a:lnTo>
                    <a:pt x="3578" y="1473"/>
                  </a:lnTo>
                  <a:lnTo>
                    <a:pt x="3579" y="1473"/>
                  </a:lnTo>
                  <a:lnTo>
                    <a:pt x="3580" y="1473"/>
                  </a:lnTo>
                  <a:lnTo>
                    <a:pt x="3582" y="1473"/>
                  </a:lnTo>
                  <a:lnTo>
                    <a:pt x="3583" y="1473"/>
                  </a:lnTo>
                  <a:lnTo>
                    <a:pt x="3583" y="1473"/>
                  </a:lnTo>
                  <a:lnTo>
                    <a:pt x="3584" y="1473"/>
                  </a:lnTo>
                  <a:lnTo>
                    <a:pt x="3585" y="1473"/>
                  </a:lnTo>
                  <a:lnTo>
                    <a:pt x="3587" y="1473"/>
                  </a:lnTo>
                  <a:lnTo>
                    <a:pt x="3587" y="1473"/>
                  </a:lnTo>
                  <a:lnTo>
                    <a:pt x="3588" y="1473"/>
                  </a:lnTo>
                  <a:lnTo>
                    <a:pt x="3589" y="1473"/>
                  </a:lnTo>
                  <a:lnTo>
                    <a:pt x="3590" y="1473"/>
                  </a:lnTo>
                  <a:lnTo>
                    <a:pt x="3590" y="1473"/>
                  </a:lnTo>
                  <a:lnTo>
                    <a:pt x="3591" y="1473"/>
                  </a:lnTo>
                  <a:lnTo>
                    <a:pt x="3593" y="1473"/>
                  </a:lnTo>
                  <a:lnTo>
                    <a:pt x="3594" y="1473"/>
                  </a:lnTo>
                  <a:lnTo>
                    <a:pt x="3594" y="1473"/>
                  </a:lnTo>
                  <a:lnTo>
                    <a:pt x="3595" y="1473"/>
                  </a:lnTo>
                  <a:lnTo>
                    <a:pt x="3596" y="1473"/>
                  </a:lnTo>
                  <a:lnTo>
                    <a:pt x="3598" y="1473"/>
                  </a:lnTo>
                  <a:lnTo>
                    <a:pt x="3598" y="1473"/>
                  </a:lnTo>
                  <a:lnTo>
                    <a:pt x="3599" y="1473"/>
                  </a:lnTo>
                  <a:lnTo>
                    <a:pt x="3600" y="1473"/>
                  </a:lnTo>
                  <a:lnTo>
                    <a:pt x="3601" y="1473"/>
                  </a:lnTo>
                  <a:lnTo>
                    <a:pt x="3601" y="1473"/>
                  </a:lnTo>
                  <a:lnTo>
                    <a:pt x="3603" y="1473"/>
                  </a:lnTo>
                  <a:lnTo>
                    <a:pt x="3604" y="1473"/>
                  </a:lnTo>
                  <a:lnTo>
                    <a:pt x="3605" y="1473"/>
                  </a:lnTo>
                  <a:lnTo>
                    <a:pt x="3605" y="1473"/>
                  </a:lnTo>
                  <a:lnTo>
                    <a:pt x="3606" y="1473"/>
                  </a:lnTo>
                  <a:lnTo>
                    <a:pt x="3608" y="1473"/>
                  </a:lnTo>
                  <a:lnTo>
                    <a:pt x="3609" y="1473"/>
                  </a:lnTo>
                  <a:lnTo>
                    <a:pt x="3609" y="1473"/>
                  </a:lnTo>
                  <a:lnTo>
                    <a:pt x="3610" y="1473"/>
                  </a:lnTo>
                  <a:lnTo>
                    <a:pt x="3611" y="1473"/>
                  </a:lnTo>
                  <a:lnTo>
                    <a:pt x="3613" y="1473"/>
                  </a:lnTo>
                  <a:lnTo>
                    <a:pt x="3613" y="1473"/>
                  </a:lnTo>
                  <a:lnTo>
                    <a:pt x="3614" y="1473"/>
                  </a:lnTo>
                  <a:lnTo>
                    <a:pt x="3615" y="1473"/>
                  </a:lnTo>
                  <a:lnTo>
                    <a:pt x="3616" y="1473"/>
                  </a:lnTo>
                  <a:lnTo>
                    <a:pt x="3616" y="1474"/>
                  </a:lnTo>
                  <a:lnTo>
                    <a:pt x="3618" y="1474"/>
                  </a:lnTo>
                  <a:lnTo>
                    <a:pt x="3619" y="1474"/>
                  </a:lnTo>
                  <a:lnTo>
                    <a:pt x="3620" y="1474"/>
                  </a:lnTo>
                  <a:lnTo>
                    <a:pt x="3620" y="1474"/>
                  </a:lnTo>
                  <a:lnTo>
                    <a:pt x="3621" y="1474"/>
                  </a:lnTo>
                  <a:lnTo>
                    <a:pt x="3623" y="1474"/>
                  </a:lnTo>
                  <a:lnTo>
                    <a:pt x="3624" y="1474"/>
                  </a:lnTo>
                  <a:lnTo>
                    <a:pt x="3624" y="1474"/>
                  </a:lnTo>
                  <a:lnTo>
                    <a:pt x="3625" y="1474"/>
                  </a:lnTo>
                  <a:lnTo>
                    <a:pt x="3626" y="1474"/>
                  </a:lnTo>
                  <a:lnTo>
                    <a:pt x="3627" y="1474"/>
                  </a:lnTo>
                  <a:lnTo>
                    <a:pt x="3627" y="1474"/>
                  </a:lnTo>
                  <a:lnTo>
                    <a:pt x="3629" y="1474"/>
                  </a:lnTo>
                  <a:lnTo>
                    <a:pt x="3630" y="1476"/>
                  </a:lnTo>
                  <a:lnTo>
                    <a:pt x="3631" y="1476"/>
                  </a:lnTo>
                  <a:lnTo>
                    <a:pt x="3631" y="1476"/>
                  </a:lnTo>
                  <a:lnTo>
                    <a:pt x="3632" y="1474"/>
                  </a:lnTo>
                  <a:lnTo>
                    <a:pt x="3634" y="1474"/>
                  </a:lnTo>
                  <a:lnTo>
                    <a:pt x="3635" y="1474"/>
                  </a:lnTo>
                  <a:lnTo>
                    <a:pt x="3636" y="1474"/>
                  </a:lnTo>
                  <a:lnTo>
                    <a:pt x="3636" y="1474"/>
                  </a:lnTo>
                  <a:lnTo>
                    <a:pt x="3637" y="1474"/>
                  </a:lnTo>
                  <a:lnTo>
                    <a:pt x="3639" y="1474"/>
                  </a:lnTo>
                  <a:lnTo>
                    <a:pt x="3640" y="1474"/>
                  </a:lnTo>
                  <a:lnTo>
                    <a:pt x="3640" y="1474"/>
                  </a:lnTo>
                  <a:lnTo>
                    <a:pt x="3641" y="1474"/>
                  </a:lnTo>
                  <a:lnTo>
                    <a:pt x="3642" y="1474"/>
                  </a:lnTo>
                  <a:lnTo>
                    <a:pt x="3644" y="1474"/>
                  </a:lnTo>
                  <a:lnTo>
                    <a:pt x="3644" y="1474"/>
                  </a:lnTo>
                  <a:lnTo>
                    <a:pt x="3645" y="1474"/>
                  </a:lnTo>
                  <a:lnTo>
                    <a:pt x="3646" y="1474"/>
                  </a:lnTo>
                  <a:lnTo>
                    <a:pt x="3647" y="1474"/>
                  </a:lnTo>
                  <a:lnTo>
                    <a:pt x="3647" y="1474"/>
                  </a:lnTo>
                  <a:lnTo>
                    <a:pt x="3649" y="1474"/>
                  </a:lnTo>
                  <a:lnTo>
                    <a:pt x="3650" y="1474"/>
                  </a:lnTo>
                  <a:lnTo>
                    <a:pt x="3651" y="1474"/>
                  </a:lnTo>
                  <a:lnTo>
                    <a:pt x="3651" y="1474"/>
                  </a:lnTo>
                  <a:lnTo>
                    <a:pt x="3652" y="1474"/>
                  </a:lnTo>
                  <a:lnTo>
                    <a:pt x="3654" y="1474"/>
                  </a:lnTo>
                  <a:lnTo>
                    <a:pt x="3655" y="1474"/>
                  </a:lnTo>
                  <a:lnTo>
                    <a:pt x="3655" y="1474"/>
                  </a:lnTo>
                  <a:lnTo>
                    <a:pt x="3656" y="1474"/>
                  </a:lnTo>
                  <a:lnTo>
                    <a:pt x="3657" y="1474"/>
                  </a:lnTo>
                  <a:lnTo>
                    <a:pt x="3659" y="1474"/>
                  </a:lnTo>
                  <a:lnTo>
                    <a:pt x="3659" y="1474"/>
                  </a:lnTo>
                  <a:lnTo>
                    <a:pt x="3660" y="1474"/>
                  </a:lnTo>
                  <a:lnTo>
                    <a:pt x="3661" y="1474"/>
                  </a:lnTo>
                  <a:lnTo>
                    <a:pt x="3662" y="1474"/>
                  </a:lnTo>
                  <a:lnTo>
                    <a:pt x="3662" y="1474"/>
                  </a:lnTo>
                  <a:lnTo>
                    <a:pt x="3663" y="1474"/>
                  </a:lnTo>
                  <a:lnTo>
                    <a:pt x="3665" y="1474"/>
                  </a:lnTo>
                  <a:lnTo>
                    <a:pt x="3666" y="1474"/>
                  </a:lnTo>
                  <a:lnTo>
                    <a:pt x="3666" y="1473"/>
                  </a:lnTo>
                  <a:lnTo>
                    <a:pt x="3667" y="1472"/>
                  </a:lnTo>
                  <a:lnTo>
                    <a:pt x="3668" y="1471"/>
                  </a:lnTo>
                  <a:lnTo>
                    <a:pt x="3670" y="1469"/>
                  </a:lnTo>
                  <a:lnTo>
                    <a:pt x="3670" y="1468"/>
                  </a:lnTo>
                  <a:lnTo>
                    <a:pt x="3671" y="1469"/>
                  </a:lnTo>
                  <a:lnTo>
                    <a:pt x="3672" y="1471"/>
                  </a:lnTo>
                  <a:lnTo>
                    <a:pt x="3673" y="1472"/>
                  </a:lnTo>
                  <a:lnTo>
                    <a:pt x="3673" y="1472"/>
                  </a:lnTo>
                  <a:lnTo>
                    <a:pt x="3675" y="1473"/>
                  </a:lnTo>
                  <a:lnTo>
                    <a:pt x="3676" y="1474"/>
                  </a:lnTo>
                  <a:lnTo>
                    <a:pt x="3677" y="1474"/>
                  </a:lnTo>
                  <a:lnTo>
                    <a:pt x="3677" y="1474"/>
                  </a:lnTo>
                  <a:lnTo>
                    <a:pt x="3678" y="1474"/>
                  </a:lnTo>
                  <a:lnTo>
                    <a:pt x="3680" y="1474"/>
                  </a:lnTo>
                  <a:lnTo>
                    <a:pt x="3681" y="1474"/>
                  </a:lnTo>
                  <a:lnTo>
                    <a:pt x="3681" y="1474"/>
                  </a:lnTo>
                  <a:lnTo>
                    <a:pt x="3682" y="1474"/>
                  </a:lnTo>
                  <a:lnTo>
                    <a:pt x="3683" y="1474"/>
                  </a:lnTo>
                  <a:lnTo>
                    <a:pt x="3685" y="1474"/>
                  </a:lnTo>
                  <a:lnTo>
                    <a:pt x="3685" y="1474"/>
                  </a:lnTo>
                  <a:lnTo>
                    <a:pt x="3686" y="1474"/>
                  </a:lnTo>
                  <a:lnTo>
                    <a:pt x="3687" y="1474"/>
                  </a:lnTo>
                  <a:lnTo>
                    <a:pt x="3688" y="1474"/>
                  </a:lnTo>
                  <a:lnTo>
                    <a:pt x="3688" y="1474"/>
                  </a:lnTo>
                  <a:lnTo>
                    <a:pt x="3690" y="1474"/>
                  </a:lnTo>
                  <a:lnTo>
                    <a:pt x="3691" y="1476"/>
                  </a:lnTo>
                  <a:lnTo>
                    <a:pt x="3692" y="1476"/>
                  </a:lnTo>
                  <a:lnTo>
                    <a:pt x="3693" y="1476"/>
                  </a:lnTo>
                  <a:lnTo>
                    <a:pt x="3693" y="1476"/>
                  </a:lnTo>
                  <a:lnTo>
                    <a:pt x="3695" y="1477"/>
                  </a:lnTo>
                  <a:lnTo>
                    <a:pt x="3696" y="1477"/>
                  </a:lnTo>
                  <a:lnTo>
                    <a:pt x="3697" y="1478"/>
                  </a:lnTo>
                  <a:lnTo>
                    <a:pt x="3697" y="1479"/>
                  </a:lnTo>
                  <a:lnTo>
                    <a:pt x="3698" y="1483"/>
                  </a:lnTo>
                  <a:lnTo>
                    <a:pt x="3699" y="1488"/>
                  </a:lnTo>
                  <a:lnTo>
                    <a:pt x="3701" y="1494"/>
                  </a:lnTo>
                  <a:lnTo>
                    <a:pt x="3701" y="1502"/>
                  </a:lnTo>
                  <a:lnTo>
                    <a:pt x="3702" y="1508"/>
                  </a:lnTo>
                  <a:lnTo>
                    <a:pt x="3703" y="1513"/>
                  </a:lnTo>
                  <a:lnTo>
                    <a:pt x="3704" y="1517"/>
                  </a:lnTo>
                  <a:lnTo>
                    <a:pt x="3704" y="1518"/>
                  </a:lnTo>
                  <a:lnTo>
                    <a:pt x="3706" y="1519"/>
                  </a:lnTo>
                  <a:lnTo>
                    <a:pt x="3707" y="1518"/>
                  </a:lnTo>
                  <a:lnTo>
                    <a:pt x="3708" y="1515"/>
                  </a:lnTo>
                  <a:lnTo>
                    <a:pt x="3708" y="1513"/>
                  </a:lnTo>
                  <a:lnTo>
                    <a:pt x="3709" y="1510"/>
                  </a:lnTo>
                  <a:lnTo>
                    <a:pt x="3711" y="1508"/>
                  </a:lnTo>
                  <a:lnTo>
                    <a:pt x="3712" y="1505"/>
                  </a:lnTo>
                  <a:lnTo>
                    <a:pt x="3712" y="1502"/>
                  </a:lnTo>
                  <a:lnTo>
                    <a:pt x="3713" y="1498"/>
                  </a:lnTo>
                  <a:lnTo>
                    <a:pt x="3714" y="1494"/>
                  </a:lnTo>
                  <a:lnTo>
                    <a:pt x="3716" y="1492"/>
                  </a:lnTo>
                  <a:lnTo>
                    <a:pt x="3716" y="1488"/>
                  </a:lnTo>
                  <a:lnTo>
                    <a:pt x="3717" y="1486"/>
                  </a:lnTo>
                  <a:lnTo>
                    <a:pt x="3718" y="1483"/>
                  </a:lnTo>
                  <a:lnTo>
                    <a:pt x="3719" y="1481"/>
                  </a:lnTo>
                  <a:lnTo>
                    <a:pt x="3719" y="1479"/>
                  </a:lnTo>
                  <a:lnTo>
                    <a:pt x="3721" y="1477"/>
                  </a:lnTo>
                  <a:lnTo>
                    <a:pt x="3722" y="1476"/>
                  </a:lnTo>
                  <a:lnTo>
                    <a:pt x="3723" y="1474"/>
                  </a:lnTo>
                  <a:lnTo>
                    <a:pt x="3723" y="1474"/>
                  </a:lnTo>
                  <a:lnTo>
                    <a:pt x="3724" y="1473"/>
                  </a:lnTo>
                  <a:lnTo>
                    <a:pt x="3726" y="1473"/>
                  </a:lnTo>
                  <a:lnTo>
                    <a:pt x="3727" y="1473"/>
                  </a:lnTo>
                  <a:lnTo>
                    <a:pt x="3727" y="1472"/>
                  </a:lnTo>
                  <a:lnTo>
                    <a:pt x="3728" y="1472"/>
                  </a:lnTo>
                  <a:lnTo>
                    <a:pt x="3729" y="1472"/>
                  </a:lnTo>
                  <a:lnTo>
                    <a:pt x="3731" y="1472"/>
                  </a:lnTo>
                  <a:lnTo>
                    <a:pt x="3731" y="1471"/>
                  </a:lnTo>
                  <a:lnTo>
                    <a:pt x="3732" y="1471"/>
                  </a:lnTo>
                  <a:lnTo>
                    <a:pt x="3733" y="1469"/>
                  </a:lnTo>
                  <a:lnTo>
                    <a:pt x="3734" y="1467"/>
                  </a:lnTo>
                  <a:lnTo>
                    <a:pt x="3734" y="1466"/>
                  </a:lnTo>
                  <a:lnTo>
                    <a:pt x="3735" y="1462"/>
                  </a:lnTo>
                  <a:lnTo>
                    <a:pt x="3737" y="1459"/>
                  </a:lnTo>
                  <a:lnTo>
                    <a:pt x="3738" y="1458"/>
                  </a:lnTo>
                  <a:lnTo>
                    <a:pt x="3738" y="1457"/>
                  </a:lnTo>
                  <a:lnTo>
                    <a:pt x="3739" y="1456"/>
                  </a:lnTo>
                  <a:lnTo>
                    <a:pt x="3740" y="1456"/>
                  </a:lnTo>
                  <a:lnTo>
                    <a:pt x="3742" y="1457"/>
                  </a:lnTo>
                  <a:lnTo>
                    <a:pt x="3742" y="1457"/>
                  </a:lnTo>
                  <a:lnTo>
                    <a:pt x="3743" y="1458"/>
                  </a:lnTo>
                  <a:lnTo>
                    <a:pt x="3744" y="1461"/>
                  </a:lnTo>
                  <a:lnTo>
                    <a:pt x="3745" y="1462"/>
                  </a:lnTo>
                  <a:lnTo>
                    <a:pt x="3745" y="1463"/>
                  </a:lnTo>
                  <a:lnTo>
                    <a:pt x="3747" y="1464"/>
                  </a:lnTo>
                  <a:lnTo>
                    <a:pt x="3748" y="1466"/>
                  </a:lnTo>
                  <a:lnTo>
                    <a:pt x="3749" y="1467"/>
                  </a:lnTo>
                  <a:lnTo>
                    <a:pt x="3750" y="1468"/>
                  </a:lnTo>
                  <a:lnTo>
                    <a:pt x="3750" y="1469"/>
                  </a:lnTo>
                  <a:lnTo>
                    <a:pt x="3752" y="1471"/>
                  </a:lnTo>
                  <a:lnTo>
                    <a:pt x="3753" y="1472"/>
                  </a:lnTo>
                  <a:lnTo>
                    <a:pt x="3754" y="1472"/>
                  </a:lnTo>
                  <a:lnTo>
                    <a:pt x="3754" y="1473"/>
                  </a:lnTo>
                  <a:lnTo>
                    <a:pt x="3755" y="1473"/>
                  </a:lnTo>
                  <a:lnTo>
                    <a:pt x="3757" y="1473"/>
                  </a:lnTo>
                  <a:lnTo>
                    <a:pt x="3758" y="1473"/>
                  </a:lnTo>
                  <a:lnTo>
                    <a:pt x="3758" y="1473"/>
                  </a:lnTo>
                  <a:lnTo>
                    <a:pt x="3759" y="1473"/>
                  </a:lnTo>
                  <a:lnTo>
                    <a:pt x="3760" y="1473"/>
                  </a:lnTo>
                  <a:lnTo>
                    <a:pt x="3762" y="1473"/>
                  </a:lnTo>
                  <a:lnTo>
                    <a:pt x="3762" y="1473"/>
                  </a:lnTo>
                  <a:lnTo>
                    <a:pt x="3763" y="1473"/>
                  </a:lnTo>
                  <a:lnTo>
                    <a:pt x="3764" y="1474"/>
                  </a:lnTo>
                  <a:lnTo>
                    <a:pt x="3765" y="1474"/>
                  </a:lnTo>
                  <a:lnTo>
                    <a:pt x="3765" y="1474"/>
                  </a:lnTo>
                  <a:lnTo>
                    <a:pt x="3767" y="1476"/>
                  </a:lnTo>
                  <a:lnTo>
                    <a:pt x="3768" y="1476"/>
                  </a:lnTo>
                  <a:lnTo>
                    <a:pt x="3769" y="1476"/>
                  </a:lnTo>
                  <a:lnTo>
                    <a:pt x="3769" y="1477"/>
                  </a:lnTo>
                  <a:lnTo>
                    <a:pt x="3770" y="1477"/>
                  </a:lnTo>
                  <a:lnTo>
                    <a:pt x="3771" y="1477"/>
                  </a:lnTo>
                  <a:lnTo>
                    <a:pt x="3773" y="1477"/>
                  </a:lnTo>
                  <a:lnTo>
                    <a:pt x="3773" y="1477"/>
                  </a:lnTo>
                  <a:lnTo>
                    <a:pt x="3774" y="1477"/>
                  </a:lnTo>
                  <a:lnTo>
                    <a:pt x="3775" y="1477"/>
                  </a:lnTo>
                  <a:lnTo>
                    <a:pt x="3776" y="1476"/>
                  </a:lnTo>
                  <a:lnTo>
                    <a:pt x="3776" y="1473"/>
                  </a:lnTo>
                  <a:lnTo>
                    <a:pt x="3778" y="1471"/>
                  </a:lnTo>
                  <a:lnTo>
                    <a:pt x="3779" y="1467"/>
                  </a:lnTo>
                  <a:lnTo>
                    <a:pt x="3780" y="1464"/>
                  </a:lnTo>
                  <a:lnTo>
                    <a:pt x="3780" y="1463"/>
                  </a:lnTo>
                  <a:lnTo>
                    <a:pt x="3781" y="1463"/>
                  </a:lnTo>
                  <a:lnTo>
                    <a:pt x="3783" y="1464"/>
                  </a:lnTo>
                  <a:lnTo>
                    <a:pt x="3784" y="1467"/>
                  </a:lnTo>
                  <a:lnTo>
                    <a:pt x="3784" y="1469"/>
                  </a:lnTo>
                  <a:lnTo>
                    <a:pt x="3785" y="1472"/>
                  </a:lnTo>
                  <a:lnTo>
                    <a:pt x="3786" y="1473"/>
                  </a:lnTo>
                  <a:lnTo>
                    <a:pt x="3788" y="1474"/>
                  </a:lnTo>
                  <a:lnTo>
                    <a:pt x="3788" y="1476"/>
                  </a:lnTo>
                  <a:lnTo>
                    <a:pt x="3789" y="1476"/>
                  </a:lnTo>
                  <a:lnTo>
                    <a:pt x="3790" y="1477"/>
                  </a:lnTo>
                  <a:lnTo>
                    <a:pt x="3791" y="1477"/>
                  </a:lnTo>
                  <a:lnTo>
                    <a:pt x="3791" y="1477"/>
                  </a:lnTo>
                  <a:lnTo>
                    <a:pt x="3793" y="1477"/>
                  </a:lnTo>
                  <a:lnTo>
                    <a:pt x="3794" y="1476"/>
                  </a:lnTo>
                  <a:lnTo>
                    <a:pt x="3795" y="1476"/>
                  </a:lnTo>
                  <a:lnTo>
                    <a:pt x="3795" y="1476"/>
                  </a:lnTo>
                  <a:lnTo>
                    <a:pt x="3796" y="1476"/>
                  </a:lnTo>
                  <a:lnTo>
                    <a:pt x="3798" y="1476"/>
                  </a:lnTo>
                  <a:lnTo>
                    <a:pt x="3799" y="1476"/>
                  </a:lnTo>
                  <a:lnTo>
                    <a:pt x="3799" y="1476"/>
                  </a:lnTo>
                  <a:lnTo>
                    <a:pt x="3800" y="1474"/>
                  </a:lnTo>
                  <a:lnTo>
                    <a:pt x="3801" y="1474"/>
                  </a:lnTo>
                  <a:lnTo>
                    <a:pt x="3803" y="1474"/>
                  </a:lnTo>
                  <a:lnTo>
                    <a:pt x="3804" y="1474"/>
                  </a:lnTo>
                  <a:lnTo>
                    <a:pt x="3804" y="1474"/>
                  </a:lnTo>
                  <a:lnTo>
                    <a:pt x="3805" y="1474"/>
                  </a:lnTo>
                  <a:lnTo>
                    <a:pt x="3806" y="1474"/>
                  </a:lnTo>
                  <a:lnTo>
                    <a:pt x="3807" y="1474"/>
                  </a:lnTo>
                  <a:lnTo>
                    <a:pt x="3807" y="1474"/>
                  </a:lnTo>
                  <a:lnTo>
                    <a:pt x="3809" y="1474"/>
                  </a:lnTo>
                  <a:lnTo>
                    <a:pt x="3810" y="1474"/>
                  </a:lnTo>
                  <a:lnTo>
                    <a:pt x="3811" y="1474"/>
                  </a:lnTo>
                  <a:lnTo>
                    <a:pt x="3811" y="1474"/>
                  </a:lnTo>
                  <a:lnTo>
                    <a:pt x="3812" y="1474"/>
                  </a:lnTo>
                  <a:lnTo>
                    <a:pt x="3814" y="1474"/>
                  </a:lnTo>
                  <a:lnTo>
                    <a:pt x="3815" y="1473"/>
                  </a:lnTo>
                  <a:lnTo>
                    <a:pt x="3815" y="1473"/>
                  </a:lnTo>
                  <a:lnTo>
                    <a:pt x="3816" y="1472"/>
                  </a:lnTo>
                  <a:lnTo>
                    <a:pt x="3817" y="1471"/>
                  </a:lnTo>
                  <a:lnTo>
                    <a:pt x="3819" y="1469"/>
                  </a:lnTo>
                  <a:lnTo>
                    <a:pt x="3819" y="1468"/>
                  </a:lnTo>
                  <a:lnTo>
                    <a:pt x="3820" y="1467"/>
                  </a:lnTo>
                  <a:lnTo>
                    <a:pt x="3821" y="1466"/>
                  </a:lnTo>
                  <a:lnTo>
                    <a:pt x="3822" y="1466"/>
                  </a:lnTo>
                  <a:lnTo>
                    <a:pt x="3822" y="1466"/>
                  </a:lnTo>
                  <a:lnTo>
                    <a:pt x="3824" y="1467"/>
                  </a:lnTo>
                  <a:lnTo>
                    <a:pt x="3825" y="1467"/>
                  </a:lnTo>
                  <a:lnTo>
                    <a:pt x="3826" y="1466"/>
                  </a:lnTo>
                  <a:lnTo>
                    <a:pt x="3826" y="1466"/>
                  </a:lnTo>
                  <a:lnTo>
                    <a:pt x="3827" y="1464"/>
                  </a:lnTo>
                  <a:lnTo>
                    <a:pt x="3829" y="1463"/>
                  </a:lnTo>
                  <a:lnTo>
                    <a:pt x="3830" y="1462"/>
                  </a:lnTo>
                  <a:lnTo>
                    <a:pt x="3830" y="1461"/>
                  </a:lnTo>
                  <a:lnTo>
                    <a:pt x="3831" y="1458"/>
                  </a:lnTo>
                  <a:lnTo>
                    <a:pt x="3832" y="1456"/>
                  </a:lnTo>
                  <a:lnTo>
                    <a:pt x="3834" y="1453"/>
                  </a:lnTo>
                  <a:lnTo>
                    <a:pt x="3834" y="1451"/>
                  </a:lnTo>
                  <a:lnTo>
                    <a:pt x="3835" y="1448"/>
                  </a:lnTo>
                  <a:lnTo>
                    <a:pt x="3836" y="1446"/>
                  </a:lnTo>
                  <a:lnTo>
                    <a:pt x="3837" y="1445"/>
                  </a:lnTo>
                  <a:lnTo>
                    <a:pt x="3837" y="1442"/>
                  </a:lnTo>
                  <a:lnTo>
                    <a:pt x="3838" y="1441"/>
                  </a:lnTo>
                  <a:lnTo>
                    <a:pt x="3840" y="1440"/>
                  </a:lnTo>
                  <a:lnTo>
                    <a:pt x="3841" y="1440"/>
                  </a:lnTo>
                  <a:lnTo>
                    <a:pt x="3841" y="1441"/>
                  </a:lnTo>
                  <a:lnTo>
                    <a:pt x="3842" y="1442"/>
                  </a:lnTo>
                  <a:lnTo>
                    <a:pt x="3843" y="1443"/>
                  </a:lnTo>
                  <a:lnTo>
                    <a:pt x="3845" y="1445"/>
                  </a:lnTo>
                  <a:lnTo>
                    <a:pt x="3845" y="1447"/>
                  </a:lnTo>
                  <a:lnTo>
                    <a:pt x="3846" y="1448"/>
                  </a:lnTo>
                  <a:lnTo>
                    <a:pt x="3847" y="1450"/>
                  </a:lnTo>
                  <a:lnTo>
                    <a:pt x="3848" y="1452"/>
                  </a:lnTo>
                  <a:lnTo>
                    <a:pt x="3848" y="1453"/>
                  </a:lnTo>
                  <a:lnTo>
                    <a:pt x="3850" y="1456"/>
                  </a:lnTo>
                  <a:lnTo>
                    <a:pt x="3851" y="1458"/>
                  </a:lnTo>
                  <a:lnTo>
                    <a:pt x="3852" y="1459"/>
                  </a:lnTo>
                  <a:lnTo>
                    <a:pt x="3852" y="1462"/>
                  </a:lnTo>
                  <a:lnTo>
                    <a:pt x="3853" y="1464"/>
                  </a:lnTo>
                  <a:lnTo>
                    <a:pt x="3855" y="1467"/>
                  </a:lnTo>
                  <a:lnTo>
                    <a:pt x="3856" y="1468"/>
                  </a:lnTo>
                  <a:lnTo>
                    <a:pt x="3856" y="1468"/>
                  </a:lnTo>
                  <a:lnTo>
                    <a:pt x="3857" y="1469"/>
                  </a:lnTo>
                  <a:lnTo>
                    <a:pt x="3858" y="1471"/>
                  </a:lnTo>
                  <a:lnTo>
                    <a:pt x="3860" y="1471"/>
                  </a:lnTo>
                  <a:lnTo>
                    <a:pt x="3861" y="1472"/>
                  </a:lnTo>
                  <a:lnTo>
                    <a:pt x="3861" y="1473"/>
                  </a:lnTo>
                  <a:lnTo>
                    <a:pt x="3862" y="1473"/>
                  </a:lnTo>
                  <a:lnTo>
                    <a:pt x="3863" y="1473"/>
                  </a:lnTo>
                  <a:lnTo>
                    <a:pt x="3865" y="1474"/>
                  </a:lnTo>
                  <a:lnTo>
                    <a:pt x="3865" y="1474"/>
                  </a:lnTo>
                  <a:lnTo>
                    <a:pt x="3866" y="1474"/>
                  </a:lnTo>
                  <a:lnTo>
                    <a:pt x="3867" y="1474"/>
                  </a:lnTo>
                  <a:lnTo>
                    <a:pt x="3868" y="1476"/>
                  </a:lnTo>
                  <a:lnTo>
                    <a:pt x="3868" y="1476"/>
                  </a:lnTo>
                  <a:lnTo>
                    <a:pt x="3870" y="1476"/>
                  </a:lnTo>
                  <a:lnTo>
                    <a:pt x="3871" y="1476"/>
                  </a:lnTo>
                  <a:lnTo>
                    <a:pt x="3872" y="1476"/>
                  </a:lnTo>
                  <a:lnTo>
                    <a:pt x="3872" y="1476"/>
                  </a:lnTo>
                  <a:lnTo>
                    <a:pt x="3873" y="1476"/>
                  </a:lnTo>
                  <a:lnTo>
                    <a:pt x="3874" y="1476"/>
                  </a:lnTo>
                  <a:lnTo>
                    <a:pt x="3876" y="1476"/>
                  </a:lnTo>
                  <a:lnTo>
                    <a:pt x="3876" y="1476"/>
                  </a:lnTo>
                  <a:lnTo>
                    <a:pt x="3877" y="1476"/>
                  </a:lnTo>
                  <a:lnTo>
                    <a:pt x="3878" y="1476"/>
                  </a:lnTo>
                  <a:lnTo>
                    <a:pt x="3879" y="1476"/>
                  </a:lnTo>
                  <a:lnTo>
                    <a:pt x="3879" y="1476"/>
                  </a:lnTo>
                  <a:lnTo>
                    <a:pt x="3881" y="1476"/>
                  </a:lnTo>
                  <a:lnTo>
                    <a:pt x="3882" y="1476"/>
                  </a:lnTo>
                  <a:lnTo>
                    <a:pt x="3883" y="1476"/>
                  </a:lnTo>
                  <a:lnTo>
                    <a:pt x="3883" y="1476"/>
                  </a:lnTo>
                  <a:lnTo>
                    <a:pt x="3884" y="1476"/>
                  </a:lnTo>
                  <a:lnTo>
                    <a:pt x="3886" y="1476"/>
                  </a:lnTo>
                  <a:lnTo>
                    <a:pt x="3887" y="1476"/>
                  </a:lnTo>
                  <a:lnTo>
                    <a:pt x="3887" y="1474"/>
                  </a:lnTo>
                  <a:lnTo>
                    <a:pt x="3888" y="1474"/>
                  </a:lnTo>
                  <a:lnTo>
                    <a:pt x="3889" y="1474"/>
                  </a:lnTo>
                  <a:lnTo>
                    <a:pt x="3891" y="1474"/>
                  </a:lnTo>
                  <a:lnTo>
                    <a:pt x="3891" y="1474"/>
                  </a:lnTo>
                  <a:lnTo>
                    <a:pt x="3892" y="1474"/>
                  </a:lnTo>
                  <a:lnTo>
                    <a:pt x="3893" y="1474"/>
                  </a:lnTo>
                  <a:lnTo>
                    <a:pt x="3894" y="1474"/>
                  </a:lnTo>
                  <a:lnTo>
                    <a:pt x="3894" y="1474"/>
                  </a:lnTo>
                  <a:lnTo>
                    <a:pt x="3896" y="1474"/>
                  </a:lnTo>
                  <a:lnTo>
                    <a:pt x="3897" y="1474"/>
                  </a:lnTo>
                  <a:lnTo>
                    <a:pt x="3898" y="1474"/>
                  </a:lnTo>
                  <a:lnTo>
                    <a:pt x="3898" y="1474"/>
                  </a:lnTo>
                  <a:lnTo>
                    <a:pt x="3899" y="1474"/>
                  </a:lnTo>
                  <a:lnTo>
                    <a:pt x="3901" y="1474"/>
                  </a:lnTo>
                  <a:lnTo>
                    <a:pt x="3902" y="1474"/>
                  </a:lnTo>
                  <a:lnTo>
                    <a:pt x="3902" y="1474"/>
                  </a:lnTo>
                  <a:lnTo>
                    <a:pt x="3903" y="1474"/>
                  </a:lnTo>
                  <a:lnTo>
                    <a:pt x="3904" y="1474"/>
                  </a:lnTo>
                  <a:lnTo>
                    <a:pt x="3906" y="1473"/>
                  </a:lnTo>
                  <a:lnTo>
                    <a:pt x="3906" y="1473"/>
                  </a:lnTo>
                  <a:lnTo>
                    <a:pt x="3907" y="1472"/>
                  </a:lnTo>
                  <a:lnTo>
                    <a:pt x="3908" y="1472"/>
                  </a:lnTo>
                  <a:lnTo>
                    <a:pt x="3909" y="1471"/>
                  </a:lnTo>
                  <a:lnTo>
                    <a:pt x="3909" y="1471"/>
                  </a:lnTo>
                  <a:lnTo>
                    <a:pt x="3910" y="1471"/>
                  </a:lnTo>
                  <a:lnTo>
                    <a:pt x="3912" y="1471"/>
                  </a:lnTo>
                  <a:lnTo>
                    <a:pt x="3913" y="1471"/>
                  </a:lnTo>
                  <a:lnTo>
                    <a:pt x="3913" y="1471"/>
                  </a:lnTo>
                  <a:lnTo>
                    <a:pt x="3914" y="1471"/>
                  </a:lnTo>
                  <a:lnTo>
                    <a:pt x="3915" y="1471"/>
                  </a:lnTo>
                  <a:lnTo>
                    <a:pt x="3917" y="1471"/>
                  </a:lnTo>
                  <a:lnTo>
                    <a:pt x="3918" y="1472"/>
                  </a:lnTo>
                  <a:lnTo>
                    <a:pt x="3918" y="1472"/>
                  </a:lnTo>
                  <a:lnTo>
                    <a:pt x="3919" y="1472"/>
                  </a:lnTo>
                  <a:lnTo>
                    <a:pt x="3920" y="1472"/>
                  </a:lnTo>
                  <a:lnTo>
                    <a:pt x="3922" y="1472"/>
                  </a:lnTo>
                  <a:lnTo>
                    <a:pt x="3922" y="1473"/>
                  </a:lnTo>
                  <a:lnTo>
                    <a:pt x="3923" y="1473"/>
                  </a:lnTo>
                  <a:lnTo>
                    <a:pt x="3924" y="1473"/>
                  </a:lnTo>
                  <a:lnTo>
                    <a:pt x="3925" y="1473"/>
                  </a:lnTo>
                  <a:lnTo>
                    <a:pt x="3925" y="1473"/>
                  </a:lnTo>
                  <a:lnTo>
                    <a:pt x="3927" y="1473"/>
                  </a:lnTo>
                  <a:lnTo>
                    <a:pt x="3928" y="1473"/>
                  </a:lnTo>
                  <a:lnTo>
                    <a:pt x="3929" y="1473"/>
                  </a:lnTo>
                  <a:lnTo>
                    <a:pt x="3929" y="1473"/>
                  </a:lnTo>
                  <a:lnTo>
                    <a:pt x="3930" y="1473"/>
                  </a:lnTo>
                  <a:lnTo>
                    <a:pt x="3932" y="1474"/>
                  </a:lnTo>
                  <a:lnTo>
                    <a:pt x="3933" y="1474"/>
                  </a:lnTo>
                  <a:lnTo>
                    <a:pt x="3933" y="1474"/>
                  </a:lnTo>
                  <a:lnTo>
                    <a:pt x="3934" y="1474"/>
                  </a:lnTo>
                  <a:lnTo>
                    <a:pt x="3935" y="1474"/>
                  </a:lnTo>
                  <a:lnTo>
                    <a:pt x="3937" y="1474"/>
                  </a:lnTo>
                  <a:lnTo>
                    <a:pt x="3937" y="1474"/>
                  </a:lnTo>
                  <a:lnTo>
                    <a:pt x="3938" y="1474"/>
                  </a:lnTo>
                  <a:lnTo>
                    <a:pt x="3939" y="1474"/>
                  </a:lnTo>
                  <a:lnTo>
                    <a:pt x="3940" y="1474"/>
                  </a:lnTo>
                  <a:lnTo>
                    <a:pt x="3940" y="1474"/>
                  </a:lnTo>
                  <a:lnTo>
                    <a:pt x="3942" y="1474"/>
                  </a:lnTo>
                  <a:lnTo>
                    <a:pt x="3943" y="1474"/>
                  </a:lnTo>
                  <a:lnTo>
                    <a:pt x="3944" y="1474"/>
                  </a:lnTo>
                  <a:lnTo>
                    <a:pt x="3944" y="1474"/>
                  </a:lnTo>
                  <a:lnTo>
                    <a:pt x="3945" y="1474"/>
                  </a:lnTo>
                  <a:lnTo>
                    <a:pt x="3946" y="1474"/>
                  </a:lnTo>
                  <a:lnTo>
                    <a:pt x="3948" y="1473"/>
                  </a:lnTo>
                  <a:lnTo>
                    <a:pt x="3948" y="1473"/>
                  </a:lnTo>
                  <a:lnTo>
                    <a:pt x="3949" y="1473"/>
                  </a:lnTo>
                  <a:lnTo>
                    <a:pt x="3950" y="1473"/>
                  </a:lnTo>
                  <a:lnTo>
                    <a:pt x="3951" y="1472"/>
                  </a:lnTo>
                  <a:lnTo>
                    <a:pt x="3951" y="1472"/>
                  </a:lnTo>
                  <a:lnTo>
                    <a:pt x="3953" y="1472"/>
                  </a:lnTo>
                  <a:lnTo>
                    <a:pt x="3954" y="1472"/>
                  </a:lnTo>
                  <a:lnTo>
                    <a:pt x="3955" y="1471"/>
                  </a:lnTo>
                  <a:lnTo>
                    <a:pt x="3955" y="1471"/>
                  </a:lnTo>
                  <a:lnTo>
                    <a:pt x="3956" y="1471"/>
                  </a:lnTo>
                  <a:lnTo>
                    <a:pt x="3958" y="1471"/>
                  </a:lnTo>
                  <a:lnTo>
                    <a:pt x="3959" y="1471"/>
                  </a:lnTo>
                  <a:lnTo>
                    <a:pt x="3959" y="1471"/>
                  </a:lnTo>
                  <a:lnTo>
                    <a:pt x="3960" y="1471"/>
                  </a:lnTo>
                  <a:lnTo>
                    <a:pt x="3961" y="1471"/>
                  </a:lnTo>
                  <a:lnTo>
                    <a:pt x="3963" y="1471"/>
                  </a:lnTo>
                  <a:lnTo>
                    <a:pt x="3963" y="1471"/>
                  </a:lnTo>
                  <a:lnTo>
                    <a:pt x="3964" y="1471"/>
                  </a:lnTo>
                  <a:lnTo>
                    <a:pt x="3965" y="1471"/>
                  </a:lnTo>
                  <a:lnTo>
                    <a:pt x="3966" y="1471"/>
                  </a:lnTo>
                  <a:lnTo>
                    <a:pt x="3966" y="1471"/>
                  </a:lnTo>
                  <a:lnTo>
                    <a:pt x="3968" y="1471"/>
                  </a:lnTo>
                  <a:lnTo>
                    <a:pt x="3969" y="1469"/>
                  </a:lnTo>
                  <a:lnTo>
                    <a:pt x="3970" y="1469"/>
                  </a:lnTo>
                  <a:lnTo>
                    <a:pt x="3971" y="1467"/>
                  </a:lnTo>
                  <a:lnTo>
                    <a:pt x="3971" y="1466"/>
                  </a:lnTo>
                  <a:lnTo>
                    <a:pt x="3973" y="1462"/>
                  </a:lnTo>
                  <a:lnTo>
                    <a:pt x="3974" y="1458"/>
                  </a:lnTo>
                  <a:lnTo>
                    <a:pt x="3975" y="1454"/>
                  </a:lnTo>
                  <a:lnTo>
                    <a:pt x="3975" y="1448"/>
                  </a:lnTo>
                  <a:lnTo>
                    <a:pt x="3976" y="1443"/>
                  </a:lnTo>
                  <a:lnTo>
                    <a:pt x="3978" y="1438"/>
                  </a:lnTo>
                  <a:lnTo>
                    <a:pt x="3979" y="1433"/>
                  </a:lnTo>
                  <a:lnTo>
                    <a:pt x="3979" y="1428"/>
                  </a:lnTo>
                  <a:lnTo>
                    <a:pt x="3980" y="1426"/>
                  </a:lnTo>
                  <a:lnTo>
                    <a:pt x="3981" y="1425"/>
                  </a:lnTo>
                  <a:lnTo>
                    <a:pt x="3982" y="1425"/>
                  </a:lnTo>
                  <a:lnTo>
                    <a:pt x="3982" y="1426"/>
                  </a:lnTo>
                  <a:lnTo>
                    <a:pt x="3984" y="1428"/>
                  </a:lnTo>
                  <a:lnTo>
                    <a:pt x="3985" y="1433"/>
                  </a:lnTo>
                  <a:lnTo>
                    <a:pt x="3986" y="1438"/>
                  </a:lnTo>
                  <a:lnTo>
                    <a:pt x="3986" y="1443"/>
                  </a:lnTo>
                  <a:lnTo>
                    <a:pt x="3987" y="1448"/>
                  </a:lnTo>
                  <a:lnTo>
                    <a:pt x="3989" y="1454"/>
                  </a:lnTo>
                  <a:lnTo>
                    <a:pt x="3990" y="1458"/>
                  </a:lnTo>
                  <a:lnTo>
                    <a:pt x="3990" y="1462"/>
                  </a:lnTo>
                  <a:lnTo>
                    <a:pt x="3991" y="1466"/>
                  </a:lnTo>
                  <a:lnTo>
                    <a:pt x="3992" y="1468"/>
                  </a:lnTo>
                  <a:lnTo>
                    <a:pt x="3994" y="1471"/>
                  </a:lnTo>
                  <a:lnTo>
                    <a:pt x="3994" y="1472"/>
                  </a:lnTo>
                  <a:lnTo>
                    <a:pt x="3995" y="1473"/>
                  </a:lnTo>
                  <a:lnTo>
                    <a:pt x="3996" y="1473"/>
                  </a:lnTo>
                  <a:lnTo>
                    <a:pt x="3997" y="1473"/>
                  </a:lnTo>
                  <a:lnTo>
                    <a:pt x="3997" y="1473"/>
                  </a:lnTo>
                  <a:lnTo>
                    <a:pt x="3999" y="1474"/>
                  </a:lnTo>
                  <a:lnTo>
                    <a:pt x="4000" y="1474"/>
                  </a:lnTo>
                  <a:lnTo>
                    <a:pt x="4001" y="1474"/>
                  </a:lnTo>
                  <a:lnTo>
                    <a:pt x="4001" y="1474"/>
                  </a:lnTo>
                  <a:lnTo>
                    <a:pt x="4002" y="1474"/>
                  </a:lnTo>
                  <a:lnTo>
                    <a:pt x="4004" y="1473"/>
                  </a:lnTo>
                  <a:lnTo>
                    <a:pt x="4005" y="1473"/>
                  </a:lnTo>
                  <a:lnTo>
                    <a:pt x="4005" y="1472"/>
                  </a:lnTo>
                  <a:lnTo>
                    <a:pt x="4006" y="1469"/>
                  </a:lnTo>
                  <a:lnTo>
                    <a:pt x="4007" y="1467"/>
                  </a:lnTo>
                  <a:lnTo>
                    <a:pt x="4009" y="1464"/>
                  </a:lnTo>
                  <a:lnTo>
                    <a:pt x="4009" y="1461"/>
                  </a:lnTo>
                  <a:lnTo>
                    <a:pt x="4010" y="1456"/>
                  </a:lnTo>
                  <a:lnTo>
                    <a:pt x="4011" y="1451"/>
                  </a:lnTo>
                  <a:lnTo>
                    <a:pt x="4012" y="1445"/>
                  </a:lnTo>
                  <a:lnTo>
                    <a:pt x="4012" y="1438"/>
                  </a:lnTo>
                  <a:lnTo>
                    <a:pt x="4014" y="1431"/>
                  </a:lnTo>
                  <a:lnTo>
                    <a:pt x="4015" y="1423"/>
                  </a:lnTo>
                  <a:lnTo>
                    <a:pt x="4016" y="1415"/>
                  </a:lnTo>
                  <a:lnTo>
                    <a:pt x="4016" y="1406"/>
                  </a:lnTo>
                  <a:lnTo>
                    <a:pt x="4017" y="1396"/>
                  </a:lnTo>
                  <a:lnTo>
                    <a:pt x="4018" y="1385"/>
                  </a:lnTo>
                  <a:lnTo>
                    <a:pt x="4020" y="1373"/>
                  </a:lnTo>
                  <a:lnTo>
                    <a:pt x="4020" y="1360"/>
                  </a:lnTo>
                  <a:lnTo>
                    <a:pt x="4021" y="1346"/>
                  </a:lnTo>
                  <a:lnTo>
                    <a:pt x="4022" y="1332"/>
                  </a:lnTo>
                  <a:lnTo>
                    <a:pt x="4023" y="1314"/>
                  </a:lnTo>
                  <a:lnTo>
                    <a:pt x="4023" y="1297"/>
                  </a:lnTo>
                  <a:lnTo>
                    <a:pt x="4025" y="1278"/>
                  </a:lnTo>
                  <a:lnTo>
                    <a:pt x="4026" y="1260"/>
                  </a:lnTo>
                  <a:lnTo>
                    <a:pt x="4027" y="1240"/>
                  </a:lnTo>
                  <a:lnTo>
                    <a:pt x="4028" y="1219"/>
                  </a:lnTo>
                  <a:lnTo>
                    <a:pt x="4028" y="1197"/>
                  </a:lnTo>
                  <a:lnTo>
                    <a:pt x="4030" y="1175"/>
                  </a:lnTo>
                  <a:lnTo>
                    <a:pt x="4031" y="1153"/>
                  </a:lnTo>
                  <a:lnTo>
                    <a:pt x="4032" y="1128"/>
                  </a:lnTo>
                  <a:lnTo>
                    <a:pt x="4032" y="1102"/>
                  </a:lnTo>
                  <a:lnTo>
                    <a:pt x="4033" y="1072"/>
                  </a:lnTo>
                  <a:lnTo>
                    <a:pt x="4035" y="1037"/>
                  </a:lnTo>
                  <a:lnTo>
                    <a:pt x="4036" y="994"/>
                  </a:lnTo>
                  <a:lnTo>
                    <a:pt x="4036" y="947"/>
                  </a:lnTo>
                  <a:lnTo>
                    <a:pt x="4037" y="907"/>
                  </a:lnTo>
                  <a:lnTo>
                    <a:pt x="4038" y="896"/>
                  </a:lnTo>
                  <a:lnTo>
                    <a:pt x="4040" y="927"/>
                  </a:lnTo>
                  <a:lnTo>
                    <a:pt x="4040" y="1004"/>
                  </a:lnTo>
                  <a:lnTo>
                    <a:pt x="4041" y="1114"/>
                  </a:lnTo>
                  <a:lnTo>
                    <a:pt x="4042" y="1236"/>
                  </a:lnTo>
                  <a:lnTo>
                    <a:pt x="4043" y="1344"/>
                  </a:lnTo>
                  <a:lnTo>
                    <a:pt x="4043" y="1427"/>
                  </a:lnTo>
                  <a:lnTo>
                    <a:pt x="4045" y="1484"/>
                  </a:lnTo>
                  <a:lnTo>
                    <a:pt x="4046" y="1523"/>
                  </a:lnTo>
                  <a:lnTo>
                    <a:pt x="4047" y="1544"/>
                  </a:lnTo>
                  <a:lnTo>
                    <a:pt x="4047" y="1548"/>
                  </a:lnTo>
                  <a:lnTo>
                    <a:pt x="4048" y="1536"/>
                  </a:lnTo>
                  <a:lnTo>
                    <a:pt x="4050" y="1512"/>
                  </a:lnTo>
                  <a:lnTo>
                    <a:pt x="4051" y="1482"/>
                  </a:lnTo>
                  <a:lnTo>
                    <a:pt x="4051" y="1448"/>
                  </a:lnTo>
                  <a:lnTo>
                    <a:pt x="4052" y="1416"/>
                  </a:lnTo>
                  <a:lnTo>
                    <a:pt x="4053" y="1387"/>
                  </a:lnTo>
                  <a:lnTo>
                    <a:pt x="4054" y="1360"/>
                  </a:lnTo>
                  <a:lnTo>
                    <a:pt x="4054" y="1338"/>
                  </a:lnTo>
                  <a:lnTo>
                    <a:pt x="4056" y="1319"/>
                  </a:lnTo>
                  <a:lnTo>
                    <a:pt x="4057" y="1303"/>
                  </a:lnTo>
                  <a:lnTo>
                    <a:pt x="4058" y="1291"/>
                  </a:lnTo>
                  <a:lnTo>
                    <a:pt x="4058" y="1281"/>
                  </a:lnTo>
                  <a:lnTo>
                    <a:pt x="4059" y="1273"/>
                  </a:lnTo>
                  <a:lnTo>
                    <a:pt x="4061" y="1268"/>
                  </a:lnTo>
                  <a:lnTo>
                    <a:pt x="4062" y="1263"/>
                  </a:lnTo>
                  <a:lnTo>
                    <a:pt x="4062" y="1261"/>
                  </a:lnTo>
                  <a:lnTo>
                    <a:pt x="4063" y="1260"/>
                  </a:lnTo>
                  <a:lnTo>
                    <a:pt x="4064" y="1260"/>
                  </a:lnTo>
                  <a:lnTo>
                    <a:pt x="4066" y="1261"/>
                  </a:lnTo>
                  <a:lnTo>
                    <a:pt x="4066" y="1263"/>
                  </a:lnTo>
                  <a:lnTo>
                    <a:pt x="4067" y="1267"/>
                  </a:lnTo>
                  <a:lnTo>
                    <a:pt x="4068" y="1271"/>
                  </a:lnTo>
                  <a:lnTo>
                    <a:pt x="4069" y="1277"/>
                  </a:lnTo>
                  <a:lnTo>
                    <a:pt x="4069" y="1283"/>
                  </a:lnTo>
                  <a:lnTo>
                    <a:pt x="4071" y="1289"/>
                  </a:lnTo>
                  <a:lnTo>
                    <a:pt x="4072" y="1298"/>
                  </a:lnTo>
                  <a:lnTo>
                    <a:pt x="4073" y="1308"/>
                  </a:lnTo>
                  <a:lnTo>
                    <a:pt x="4073" y="1319"/>
                  </a:lnTo>
                  <a:lnTo>
                    <a:pt x="4074" y="1334"/>
                  </a:lnTo>
                  <a:lnTo>
                    <a:pt x="4076" y="1350"/>
                  </a:lnTo>
                  <a:lnTo>
                    <a:pt x="4077" y="1368"/>
                  </a:lnTo>
                  <a:lnTo>
                    <a:pt x="4077" y="1384"/>
                  </a:lnTo>
                  <a:lnTo>
                    <a:pt x="4078" y="1399"/>
                  </a:lnTo>
                  <a:lnTo>
                    <a:pt x="4079" y="1409"/>
                  </a:lnTo>
                  <a:lnTo>
                    <a:pt x="4081" y="1421"/>
                  </a:lnTo>
                  <a:lnTo>
                    <a:pt x="4081" y="1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3" name="Freeform 51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523"/>
                </a:cxn>
                <a:cxn ang="0">
                  <a:pos x="128" y="1522"/>
                </a:cxn>
                <a:cxn ang="0">
                  <a:pos x="193" y="1062"/>
                </a:cxn>
                <a:cxn ang="0">
                  <a:pos x="257" y="1525"/>
                </a:cxn>
                <a:cxn ang="0">
                  <a:pos x="322" y="1533"/>
                </a:cxn>
                <a:cxn ang="0">
                  <a:pos x="387" y="1505"/>
                </a:cxn>
                <a:cxn ang="0">
                  <a:pos x="451" y="1512"/>
                </a:cxn>
                <a:cxn ang="0">
                  <a:pos x="516" y="1504"/>
                </a:cxn>
                <a:cxn ang="0">
                  <a:pos x="580" y="1523"/>
                </a:cxn>
                <a:cxn ang="0">
                  <a:pos x="645" y="1523"/>
                </a:cxn>
                <a:cxn ang="0">
                  <a:pos x="709" y="1522"/>
                </a:cxn>
                <a:cxn ang="0">
                  <a:pos x="774" y="1524"/>
                </a:cxn>
                <a:cxn ang="0">
                  <a:pos x="838" y="1519"/>
                </a:cxn>
                <a:cxn ang="0">
                  <a:pos x="903" y="1523"/>
                </a:cxn>
                <a:cxn ang="0">
                  <a:pos x="967" y="1523"/>
                </a:cxn>
                <a:cxn ang="0">
                  <a:pos x="1032" y="1522"/>
                </a:cxn>
                <a:cxn ang="0">
                  <a:pos x="1097" y="1517"/>
                </a:cxn>
                <a:cxn ang="0">
                  <a:pos x="1161" y="1522"/>
                </a:cxn>
                <a:cxn ang="0">
                  <a:pos x="1226" y="1522"/>
                </a:cxn>
                <a:cxn ang="0">
                  <a:pos x="1290" y="1524"/>
                </a:cxn>
                <a:cxn ang="0">
                  <a:pos x="1355" y="1522"/>
                </a:cxn>
                <a:cxn ang="0">
                  <a:pos x="1419" y="1520"/>
                </a:cxn>
                <a:cxn ang="0">
                  <a:pos x="1484" y="1522"/>
                </a:cxn>
                <a:cxn ang="0">
                  <a:pos x="1548" y="1520"/>
                </a:cxn>
                <a:cxn ang="0">
                  <a:pos x="1613" y="1524"/>
                </a:cxn>
                <a:cxn ang="0">
                  <a:pos x="1679" y="1522"/>
                </a:cxn>
                <a:cxn ang="0">
                  <a:pos x="1743" y="1522"/>
                </a:cxn>
                <a:cxn ang="0">
                  <a:pos x="1808" y="1520"/>
                </a:cxn>
                <a:cxn ang="0">
                  <a:pos x="1872" y="1519"/>
                </a:cxn>
                <a:cxn ang="0">
                  <a:pos x="1937" y="1523"/>
                </a:cxn>
                <a:cxn ang="0">
                  <a:pos x="2001" y="1523"/>
                </a:cxn>
                <a:cxn ang="0">
                  <a:pos x="2066" y="1523"/>
                </a:cxn>
                <a:cxn ang="0">
                  <a:pos x="2131" y="1512"/>
                </a:cxn>
                <a:cxn ang="0">
                  <a:pos x="2195" y="1523"/>
                </a:cxn>
                <a:cxn ang="0">
                  <a:pos x="2260" y="1522"/>
                </a:cxn>
                <a:cxn ang="0">
                  <a:pos x="2324" y="1520"/>
                </a:cxn>
                <a:cxn ang="0">
                  <a:pos x="2389" y="1523"/>
                </a:cxn>
                <a:cxn ang="0">
                  <a:pos x="2453" y="1522"/>
                </a:cxn>
                <a:cxn ang="0">
                  <a:pos x="2518" y="1522"/>
                </a:cxn>
                <a:cxn ang="0">
                  <a:pos x="2582" y="1522"/>
                </a:cxn>
                <a:cxn ang="0">
                  <a:pos x="2647" y="1518"/>
                </a:cxn>
                <a:cxn ang="0">
                  <a:pos x="2711" y="1522"/>
                </a:cxn>
                <a:cxn ang="0">
                  <a:pos x="2776" y="1520"/>
                </a:cxn>
                <a:cxn ang="0">
                  <a:pos x="2841" y="1519"/>
                </a:cxn>
                <a:cxn ang="0">
                  <a:pos x="2905" y="1522"/>
                </a:cxn>
                <a:cxn ang="0">
                  <a:pos x="2970" y="1522"/>
                </a:cxn>
                <a:cxn ang="0">
                  <a:pos x="3034" y="1520"/>
                </a:cxn>
                <a:cxn ang="0">
                  <a:pos x="3099" y="1522"/>
                </a:cxn>
                <a:cxn ang="0">
                  <a:pos x="3163" y="1522"/>
                </a:cxn>
                <a:cxn ang="0">
                  <a:pos x="3228" y="1522"/>
                </a:cxn>
                <a:cxn ang="0">
                  <a:pos x="3292" y="1522"/>
                </a:cxn>
                <a:cxn ang="0">
                  <a:pos x="3358" y="1522"/>
                </a:cxn>
                <a:cxn ang="0">
                  <a:pos x="3423" y="1522"/>
                </a:cxn>
                <a:cxn ang="0">
                  <a:pos x="3487" y="1522"/>
                </a:cxn>
                <a:cxn ang="0">
                  <a:pos x="3552" y="1522"/>
                </a:cxn>
                <a:cxn ang="0">
                  <a:pos x="3616" y="1522"/>
                </a:cxn>
                <a:cxn ang="0">
                  <a:pos x="3681" y="1522"/>
                </a:cxn>
                <a:cxn ang="0">
                  <a:pos x="3745" y="1494"/>
                </a:cxn>
                <a:cxn ang="0">
                  <a:pos x="3810" y="1520"/>
                </a:cxn>
                <a:cxn ang="0">
                  <a:pos x="3874" y="1523"/>
                </a:cxn>
                <a:cxn ang="0">
                  <a:pos x="3939" y="1522"/>
                </a:cxn>
                <a:cxn ang="0">
                  <a:pos x="4004" y="1520"/>
                </a:cxn>
                <a:cxn ang="0">
                  <a:pos x="4068" y="1494"/>
                </a:cxn>
              </a:cxnLst>
              <a:rect l="0" t="0" r="r" b="b"/>
              <a:pathLst>
                <a:path w="4081" h="1777">
                  <a:moveTo>
                    <a:pt x="0" y="1494"/>
                  </a:moveTo>
                  <a:lnTo>
                    <a:pt x="0" y="1494"/>
                  </a:lnTo>
                  <a:lnTo>
                    <a:pt x="2" y="1517"/>
                  </a:lnTo>
                  <a:lnTo>
                    <a:pt x="3" y="1517"/>
                  </a:lnTo>
                  <a:lnTo>
                    <a:pt x="3" y="1518"/>
                  </a:lnTo>
                  <a:lnTo>
                    <a:pt x="4" y="1517"/>
                  </a:lnTo>
                  <a:lnTo>
                    <a:pt x="5" y="1517"/>
                  </a:lnTo>
                  <a:lnTo>
                    <a:pt x="7" y="1517"/>
                  </a:lnTo>
                  <a:lnTo>
                    <a:pt x="7" y="1517"/>
                  </a:lnTo>
                  <a:lnTo>
                    <a:pt x="8" y="1518"/>
                  </a:lnTo>
                  <a:lnTo>
                    <a:pt x="9" y="1518"/>
                  </a:lnTo>
                  <a:lnTo>
                    <a:pt x="10" y="1519"/>
                  </a:lnTo>
                  <a:lnTo>
                    <a:pt x="10" y="1519"/>
                  </a:lnTo>
                  <a:lnTo>
                    <a:pt x="12" y="1519"/>
                  </a:lnTo>
                  <a:lnTo>
                    <a:pt x="13" y="1519"/>
                  </a:lnTo>
                  <a:lnTo>
                    <a:pt x="14" y="1519"/>
                  </a:lnTo>
                  <a:lnTo>
                    <a:pt x="14" y="1519"/>
                  </a:lnTo>
                  <a:lnTo>
                    <a:pt x="15" y="1519"/>
                  </a:lnTo>
                  <a:lnTo>
                    <a:pt x="17" y="1519"/>
                  </a:lnTo>
                  <a:lnTo>
                    <a:pt x="18" y="1519"/>
                  </a:lnTo>
                  <a:lnTo>
                    <a:pt x="18" y="1519"/>
                  </a:lnTo>
                  <a:lnTo>
                    <a:pt x="19" y="1519"/>
                  </a:lnTo>
                  <a:lnTo>
                    <a:pt x="20" y="1520"/>
                  </a:lnTo>
                  <a:lnTo>
                    <a:pt x="22" y="1522"/>
                  </a:lnTo>
                  <a:lnTo>
                    <a:pt x="22" y="1524"/>
                  </a:lnTo>
                  <a:lnTo>
                    <a:pt x="23" y="1525"/>
                  </a:lnTo>
                  <a:lnTo>
                    <a:pt x="24" y="1525"/>
                  </a:lnTo>
                  <a:lnTo>
                    <a:pt x="25" y="1524"/>
                  </a:lnTo>
                  <a:lnTo>
                    <a:pt x="25" y="1523"/>
                  </a:lnTo>
                  <a:lnTo>
                    <a:pt x="27" y="1523"/>
                  </a:lnTo>
                  <a:lnTo>
                    <a:pt x="28" y="1523"/>
                  </a:lnTo>
                  <a:lnTo>
                    <a:pt x="29" y="1523"/>
                  </a:lnTo>
                  <a:lnTo>
                    <a:pt x="29" y="1523"/>
                  </a:lnTo>
                  <a:lnTo>
                    <a:pt x="30" y="1523"/>
                  </a:lnTo>
                  <a:lnTo>
                    <a:pt x="32" y="1523"/>
                  </a:lnTo>
                  <a:lnTo>
                    <a:pt x="33" y="1524"/>
                  </a:lnTo>
                  <a:lnTo>
                    <a:pt x="33" y="1524"/>
                  </a:lnTo>
                  <a:lnTo>
                    <a:pt x="34" y="1524"/>
                  </a:lnTo>
                  <a:lnTo>
                    <a:pt x="35" y="1524"/>
                  </a:lnTo>
                  <a:lnTo>
                    <a:pt x="36" y="1524"/>
                  </a:lnTo>
                  <a:lnTo>
                    <a:pt x="36" y="1524"/>
                  </a:lnTo>
                  <a:lnTo>
                    <a:pt x="38" y="1524"/>
                  </a:lnTo>
                  <a:lnTo>
                    <a:pt x="39" y="1524"/>
                  </a:lnTo>
                  <a:lnTo>
                    <a:pt x="40" y="1524"/>
                  </a:lnTo>
                  <a:lnTo>
                    <a:pt x="40" y="1524"/>
                  </a:lnTo>
                  <a:lnTo>
                    <a:pt x="41" y="1524"/>
                  </a:lnTo>
                  <a:lnTo>
                    <a:pt x="43" y="1523"/>
                  </a:lnTo>
                  <a:lnTo>
                    <a:pt x="44" y="1523"/>
                  </a:lnTo>
                  <a:lnTo>
                    <a:pt x="44" y="1523"/>
                  </a:lnTo>
                  <a:lnTo>
                    <a:pt x="45" y="1523"/>
                  </a:lnTo>
                  <a:lnTo>
                    <a:pt x="46" y="1523"/>
                  </a:lnTo>
                  <a:lnTo>
                    <a:pt x="48" y="1523"/>
                  </a:lnTo>
                  <a:lnTo>
                    <a:pt x="48" y="1523"/>
                  </a:lnTo>
                  <a:lnTo>
                    <a:pt x="49" y="1523"/>
                  </a:lnTo>
                  <a:lnTo>
                    <a:pt x="50" y="1523"/>
                  </a:lnTo>
                  <a:lnTo>
                    <a:pt x="51" y="1522"/>
                  </a:lnTo>
                  <a:lnTo>
                    <a:pt x="51" y="1523"/>
                  </a:lnTo>
                  <a:lnTo>
                    <a:pt x="53" y="1523"/>
                  </a:lnTo>
                  <a:lnTo>
                    <a:pt x="54" y="1523"/>
                  </a:lnTo>
                  <a:lnTo>
                    <a:pt x="55" y="1523"/>
                  </a:lnTo>
                  <a:lnTo>
                    <a:pt x="55" y="1523"/>
                  </a:lnTo>
                  <a:lnTo>
                    <a:pt x="56" y="1523"/>
                  </a:lnTo>
                  <a:lnTo>
                    <a:pt x="58" y="1523"/>
                  </a:lnTo>
                  <a:lnTo>
                    <a:pt x="59" y="1523"/>
                  </a:lnTo>
                  <a:lnTo>
                    <a:pt x="60" y="1523"/>
                  </a:lnTo>
                  <a:lnTo>
                    <a:pt x="60" y="1523"/>
                  </a:lnTo>
                  <a:lnTo>
                    <a:pt x="61" y="1523"/>
                  </a:lnTo>
                  <a:lnTo>
                    <a:pt x="63" y="1523"/>
                  </a:lnTo>
                  <a:lnTo>
                    <a:pt x="64" y="1523"/>
                  </a:lnTo>
                  <a:lnTo>
                    <a:pt x="64" y="1523"/>
                  </a:lnTo>
                  <a:lnTo>
                    <a:pt x="65" y="1522"/>
                  </a:lnTo>
                  <a:lnTo>
                    <a:pt x="66" y="1522"/>
                  </a:lnTo>
                  <a:lnTo>
                    <a:pt x="68" y="1522"/>
                  </a:lnTo>
                  <a:lnTo>
                    <a:pt x="68" y="1522"/>
                  </a:lnTo>
                  <a:lnTo>
                    <a:pt x="69" y="1522"/>
                  </a:lnTo>
                  <a:lnTo>
                    <a:pt x="70" y="1522"/>
                  </a:lnTo>
                  <a:lnTo>
                    <a:pt x="71" y="1522"/>
                  </a:lnTo>
                  <a:lnTo>
                    <a:pt x="71" y="1522"/>
                  </a:lnTo>
                  <a:lnTo>
                    <a:pt x="72" y="1522"/>
                  </a:lnTo>
                  <a:lnTo>
                    <a:pt x="74" y="1522"/>
                  </a:lnTo>
                  <a:lnTo>
                    <a:pt x="75" y="1522"/>
                  </a:lnTo>
                  <a:lnTo>
                    <a:pt x="75" y="1523"/>
                  </a:lnTo>
                  <a:lnTo>
                    <a:pt x="76" y="1523"/>
                  </a:lnTo>
                  <a:lnTo>
                    <a:pt x="77" y="1523"/>
                  </a:lnTo>
                  <a:lnTo>
                    <a:pt x="79" y="1523"/>
                  </a:lnTo>
                  <a:lnTo>
                    <a:pt x="79" y="1523"/>
                  </a:lnTo>
                  <a:lnTo>
                    <a:pt x="80" y="1523"/>
                  </a:lnTo>
                  <a:lnTo>
                    <a:pt x="81" y="1523"/>
                  </a:lnTo>
                  <a:lnTo>
                    <a:pt x="82" y="1523"/>
                  </a:lnTo>
                  <a:lnTo>
                    <a:pt x="82" y="1523"/>
                  </a:lnTo>
                  <a:lnTo>
                    <a:pt x="84" y="1523"/>
                  </a:lnTo>
                  <a:lnTo>
                    <a:pt x="85" y="1523"/>
                  </a:lnTo>
                  <a:lnTo>
                    <a:pt x="86" y="1523"/>
                  </a:lnTo>
                  <a:lnTo>
                    <a:pt x="86" y="1524"/>
                  </a:lnTo>
                  <a:lnTo>
                    <a:pt x="87" y="1524"/>
                  </a:lnTo>
                  <a:lnTo>
                    <a:pt x="89" y="1524"/>
                  </a:lnTo>
                  <a:lnTo>
                    <a:pt x="90" y="1523"/>
                  </a:lnTo>
                  <a:lnTo>
                    <a:pt x="90" y="1523"/>
                  </a:lnTo>
                  <a:lnTo>
                    <a:pt x="91" y="1523"/>
                  </a:lnTo>
                  <a:lnTo>
                    <a:pt x="92" y="1523"/>
                  </a:lnTo>
                  <a:lnTo>
                    <a:pt x="94" y="1523"/>
                  </a:lnTo>
                  <a:lnTo>
                    <a:pt x="94" y="1522"/>
                  </a:lnTo>
                  <a:lnTo>
                    <a:pt x="95" y="1522"/>
                  </a:lnTo>
                  <a:lnTo>
                    <a:pt x="96" y="1522"/>
                  </a:lnTo>
                  <a:lnTo>
                    <a:pt x="97" y="1523"/>
                  </a:lnTo>
                  <a:lnTo>
                    <a:pt x="97" y="1523"/>
                  </a:lnTo>
                  <a:lnTo>
                    <a:pt x="99" y="1523"/>
                  </a:lnTo>
                  <a:lnTo>
                    <a:pt x="100" y="1523"/>
                  </a:lnTo>
                  <a:lnTo>
                    <a:pt x="101" y="1523"/>
                  </a:lnTo>
                  <a:lnTo>
                    <a:pt x="101" y="1523"/>
                  </a:lnTo>
                  <a:lnTo>
                    <a:pt x="102" y="1523"/>
                  </a:lnTo>
                  <a:lnTo>
                    <a:pt x="104" y="1523"/>
                  </a:lnTo>
                  <a:lnTo>
                    <a:pt x="105" y="1523"/>
                  </a:lnTo>
                  <a:lnTo>
                    <a:pt x="105" y="1522"/>
                  </a:lnTo>
                  <a:lnTo>
                    <a:pt x="106" y="1522"/>
                  </a:lnTo>
                  <a:lnTo>
                    <a:pt x="107" y="1522"/>
                  </a:lnTo>
                  <a:lnTo>
                    <a:pt x="108" y="1522"/>
                  </a:lnTo>
                  <a:lnTo>
                    <a:pt x="108" y="1522"/>
                  </a:lnTo>
                  <a:lnTo>
                    <a:pt x="110" y="1522"/>
                  </a:lnTo>
                  <a:lnTo>
                    <a:pt x="111" y="1522"/>
                  </a:lnTo>
                  <a:lnTo>
                    <a:pt x="112" y="1522"/>
                  </a:lnTo>
                  <a:lnTo>
                    <a:pt x="113" y="1522"/>
                  </a:lnTo>
                  <a:lnTo>
                    <a:pt x="113" y="1522"/>
                  </a:lnTo>
                  <a:lnTo>
                    <a:pt x="115" y="1522"/>
                  </a:lnTo>
                  <a:lnTo>
                    <a:pt x="116" y="1522"/>
                  </a:lnTo>
                  <a:lnTo>
                    <a:pt x="117" y="1522"/>
                  </a:lnTo>
                  <a:lnTo>
                    <a:pt x="117" y="1522"/>
                  </a:lnTo>
                  <a:lnTo>
                    <a:pt x="118" y="1522"/>
                  </a:lnTo>
                  <a:lnTo>
                    <a:pt x="120" y="1522"/>
                  </a:lnTo>
                  <a:lnTo>
                    <a:pt x="121" y="1522"/>
                  </a:lnTo>
                  <a:lnTo>
                    <a:pt x="121" y="1522"/>
                  </a:lnTo>
                  <a:lnTo>
                    <a:pt x="122" y="1522"/>
                  </a:lnTo>
                  <a:lnTo>
                    <a:pt x="123" y="1522"/>
                  </a:lnTo>
                  <a:lnTo>
                    <a:pt x="125" y="1522"/>
                  </a:lnTo>
                  <a:lnTo>
                    <a:pt x="125" y="1522"/>
                  </a:lnTo>
                  <a:lnTo>
                    <a:pt x="126" y="1522"/>
                  </a:lnTo>
                  <a:lnTo>
                    <a:pt x="127" y="1522"/>
                  </a:lnTo>
                  <a:lnTo>
                    <a:pt x="128" y="1522"/>
                  </a:lnTo>
                  <a:lnTo>
                    <a:pt x="128" y="1522"/>
                  </a:lnTo>
                  <a:lnTo>
                    <a:pt x="130" y="1522"/>
                  </a:lnTo>
                  <a:lnTo>
                    <a:pt x="131" y="1522"/>
                  </a:lnTo>
                  <a:lnTo>
                    <a:pt x="132" y="1523"/>
                  </a:lnTo>
                  <a:lnTo>
                    <a:pt x="132" y="1523"/>
                  </a:lnTo>
                  <a:lnTo>
                    <a:pt x="133" y="1523"/>
                  </a:lnTo>
                  <a:lnTo>
                    <a:pt x="135" y="1523"/>
                  </a:lnTo>
                  <a:lnTo>
                    <a:pt x="136" y="1523"/>
                  </a:lnTo>
                  <a:lnTo>
                    <a:pt x="136" y="1523"/>
                  </a:lnTo>
                  <a:lnTo>
                    <a:pt x="137" y="1522"/>
                  </a:lnTo>
                  <a:lnTo>
                    <a:pt x="138" y="1522"/>
                  </a:lnTo>
                  <a:lnTo>
                    <a:pt x="140" y="1520"/>
                  </a:lnTo>
                  <a:lnTo>
                    <a:pt x="140" y="1520"/>
                  </a:lnTo>
                  <a:lnTo>
                    <a:pt x="141" y="1520"/>
                  </a:lnTo>
                  <a:lnTo>
                    <a:pt x="142" y="1519"/>
                  </a:lnTo>
                  <a:lnTo>
                    <a:pt x="143" y="1519"/>
                  </a:lnTo>
                  <a:lnTo>
                    <a:pt x="143" y="1519"/>
                  </a:lnTo>
                  <a:lnTo>
                    <a:pt x="144" y="1519"/>
                  </a:lnTo>
                  <a:lnTo>
                    <a:pt x="146" y="1520"/>
                  </a:lnTo>
                  <a:lnTo>
                    <a:pt x="147" y="1520"/>
                  </a:lnTo>
                  <a:lnTo>
                    <a:pt x="147" y="1520"/>
                  </a:lnTo>
                  <a:lnTo>
                    <a:pt x="148" y="1520"/>
                  </a:lnTo>
                  <a:lnTo>
                    <a:pt x="149" y="1520"/>
                  </a:lnTo>
                  <a:lnTo>
                    <a:pt x="151" y="1520"/>
                  </a:lnTo>
                  <a:lnTo>
                    <a:pt x="151" y="1520"/>
                  </a:lnTo>
                  <a:lnTo>
                    <a:pt x="152" y="1520"/>
                  </a:lnTo>
                  <a:lnTo>
                    <a:pt x="153" y="1520"/>
                  </a:lnTo>
                  <a:lnTo>
                    <a:pt x="154" y="1520"/>
                  </a:lnTo>
                  <a:lnTo>
                    <a:pt x="154" y="1520"/>
                  </a:lnTo>
                  <a:lnTo>
                    <a:pt x="156" y="1520"/>
                  </a:lnTo>
                  <a:lnTo>
                    <a:pt x="157" y="1520"/>
                  </a:lnTo>
                  <a:lnTo>
                    <a:pt x="158" y="1520"/>
                  </a:lnTo>
                  <a:lnTo>
                    <a:pt x="158" y="1520"/>
                  </a:lnTo>
                  <a:lnTo>
                    <a:pt x="159" y="1520"/>
                  </a:lnTo>
                  <a:lnTo>
                    <a:pt x="161" y="1520"/>
                  </a:lnTo>
                  <a:lnTo>
                    <a:pt x="162" y="1520"/>
                  </a:lnTo>
                  <a:lnTo>
                    <a:pt x="162" y="1519"/>
                  </a:lnTo>
                  <a:lnTo>
                    <a:pt x="163" y="1519"/>
                  </a:lnTo>
                  <a:lnTo>
                    <a:pt x="164" y="1518"/>
                  </a:lnTo>
                  <a:lnTo>
                    <a:pt x="166" y="1518"/>
                  </a:lnTo>
                  <a:lnTo>
                    <a:pt x="166" y="1518"/>
                  </a:lnTo>
                  <a:lnTo>
                    <a:pt x="167" y="1519"/>
                  </a:lnTo>
                  <a:lnTo>
                    <a:pt x="168" y="1520"/>
                  </a:lnTo>
                  <a:lnTo>
                    <a:pt x="169" y="1522"/>
                  </a:lnTo>
                  <a:lnTo>
                    <a:pt x="171" y="1522"/>
                  </a:lnTo>
                  <a:lnTo>
                    <a:pt x="171" y="1523"/>
                  </a:lnTo>
                  <a:lnTo>
                    <a:pt x="172" y="1523"/>
                  </a:lnTo>
                  <a:lnTo>
                    <a:pt x="173" y="1525"/>
                  </a:lnTo>
                  <a:lnTo>
                    <a:pt x="174" y="1548"/>
                  </a:lnTo>
                  <a:lnTo>
                    <a:pt x="174" y="1633"/>
                  </a:lnTo>
                  <a:lnTo>
                    <a:pt x="176" y="1777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617"/>
                  </a:lnTo>
                  <a:lnTo>
                    <a:pt x="188" y="1046"/>
                  </a:lnTo>
                  <a:lnTo>
                    <a:pt x="189" y="652"/>
                  </a:lnTo>
                  <a:lnTo>
                    <a:pt x="189" y="551"/>
                  </a:lnTo>
                  <a:lnTo>
                    <a:pt x="190" y="677"/>
                  </a:lnTo>
                  <a:lnTo>
                    <a:pt x="192" y="881"/>
                  </a:lnTo>
                  <a:lnTo>
                    <a:pt x="193" y="1062"/>
                  </a:lnTo>
                  <a:lnTo>
                    <a:pt x="193" y="1190"/>
                  </a:lnTo>
                  <a:lnTo>
                    <a:pt x="194" y="1273"/>
                  </a:lnTo>
                  <a:lnTo>
                    <a:pt x="195" y="1327"/>
                  </a:lnTo>
                  <a:lnTo>
                    <a:pt x="197" y="1363"/>
                  </a:lnTo>
                  <a:lnTo>
                    <a:pt x="197" y="1387"/>
                  </a:lnTo>
                  <a:lnTo>
                    <a:pt x="198" y="1406"/>
                  </a:lnTo>
                  <a:lnTo>
                    <a:pt x="199" y="1421"/>
                  </a:lnTo>
                  <a:lnTo>
                    <a:pt x="200" y="1432"/>
                  </a:lnTo>
                  <a:lnTo>
                    <a:pt x="200" y="1442"/>
                  </a:lnTo>
                  <a:lnTo>
                    <a:pt x="202" y="1451"/>
                  </a:lnTo>
                  <a:lnTo>
                    <a:pt x="203" y="1457"/>
                  </a:lnTo>
                  <a:lnTo>
                    <a:pt x="204" y="1463"/>
                  </a:lnTo>
                  <a:lnTo>
                    <a:pt x="204" y="1468"/>
                  </a:lnTo>
                  <a:lnTo>
                    <a:pt x="205" y="1473"/>
                  </a:lnTo>
                  <a:lnTo>
                    <a:pt x="207" y="1477"/>
                  </a:lnTo>
                  <a:lnTo>
                    <a:pt x="208" y="1482"/>
                  </a:lnTo>
                  <a:lnTo>
                    <a:pt x="208" y="1486"/>
                  </a:lnTo>
                  <a:lnTo>
                    <a:pt x="209" y="1488"/>
                  </a:lnTo>
                  <a:lnTo>
                    <a:pt x="210" y="1492"/>
                  </a:lnTo>
                  <a:lnTo>
                    <a:pt x="211" y="1494"/>
                  </a:lnTo>
                  <a:lnTo>
                    <a:pt x="211" y="1497"/>
                  </a:lnTo>
                  <a:lnTo>
                    <a:pt x="213" y="1498"/>
                  </a:lnTo>
                  <a:lnTo>
                    <a:pt x="214" y="1500"/>
                  </a:lnTo>
                  <a:lnTo>
                    <a:pt x="215" y="1502"/>
                  </a:lnTo>
                  <a:lnTo>
                    <a:pt x="215" y="1503"/>
                  </a:lnTo>
                  <a:lnTo>
                    <a:pt x="216" y="1507"/>
                  </a:lnTo>
                  <a:lnTo>
                    <a:pt x="218" y="1509"/>
                  </a:lnTo>
                  <a:lnTo>
                    <a:pt x="219" y="1512"/>
                  </a:lnTo>
                  <a:lnTo>
                    <a:pt x="219" y="1513"/>
                  </a:lnTo>
                  <a:lnTo>
                    <a:pt x="220" y="1515"/>
                  </a:lnTo>
                  <a:lnTo>
                    <a:pt x="221" y="1517"/>
                  </a:lnTo>
                  <a:lnTo>
                    <a:pt x="223" y="1518"/>
                  </a:lnTo>
                  <a:lnTo>
                    <a:pt x="223" y="1519"/>
                  </a:lnTo>
                  <a:lnTo>
                    <a:pt x="224" y="1519"/>
                  </a:lnTo>
                  <a:lnTo>
                    <a:pt x="225" y="1520"/>
                  </a:lnTo>
                  <a:lnTo>
                    <a:pt x="226" y="1520"/>
                  </a:lnTo>
                  <a:lnTo>
                    <a:pt x="228" y="1522"/>
                  </a:lnTo>
                  <a:lnTo>
                    <a:pt x="228" y="1523"/>
                  </a:lnTo>
                  <a:lnTo>
                    <a:pt x="229" y="1524"/>
                  </a:lnTo>
                  <a:lnTo>
                    <a:pt x="230" y="1524"/>
                  </a:lnTo>
                  <a:lnTo>
                    <a:pt x="231" y="1524"/>
                  </a:lnTo>
                  <a:lnTo>
                    <a:pt x="231" y="1524"/>
                  </a:lnTo>
                  <a:lnTo>
                    <a:pt x="233" y="1524"/>
                  </a:lnTo>
                  <a:lnTo>
                    <a:pt x="234" y="1523"/>
                  </a:lnTo>
                  <a:lnTo>
                    <a:pt x="235" y="1519"/>
                  </a:lnTo>
                  <a:lnTo>
                    <a:pt x="235" y="1509"/>
                  </a:lnTo>
                  <a:lnTo>
                    <a:pt x="236" y="1487"/>
                  </a:lnTo>
                  <a:lnTo>
                    <a:pt x="238" y="1454"/>
                  </a:lnTo>
                  <a:lnTo>
                    <a:pt x="239" y="1421"/>
                  </a:lnTo>
                  <a:lnTo>
                    <a:pt x="239" y="1401"/>
                  </a:lnTo>
                  <a:lnTo>
                    <a:pt x="240" y="1402"/>
                  </a:lnTo>
                  <a:lnTo>
                    <a:pt x="241" y="1423"/>
                  </a:lnTo>
                  <a:lnTo>
                    <a:pt x="243" y="1452"/>
                  </a:lnTo>
                  <a:lnTo>
                    <a:pt x="243" y="1478"/>
                  </a:lnTo>
                  <a:lnTo>
                    <a:pt x="244" y="1497"/>
                  </a:lnTo>
                  <a:lnTo>
                    <a:pt x="245" y="1508"/>
                  </a:lnTo>
                  <a:lnTo>
                    <a:pt x="246" y="1514"/>
                  </a:lnTo>
                  <a:lnTo>
                    <a:pt x="246" y="1517"/>
                  </a:lnTo>
                  <a:lnTo>
                    <a:pt x="247" y="1518"/>
                  </a:lnTo>
                  <a:lnTo>
                    <a:pt x="249" y="1518"/>
                  </a:lnTo>
                  <a:lnTo>
                    <a:pt x="250" y="1518"/>
                  </a:lnTo>
                  <a:lnTo>
                    <a:pt x="250" y="1518"/>
                  </a:lnTo>
                  <a:lnTo>
                    <a:pt x="251" y="1522"/>
                  </a:lnTo>
                  <a:lnTo>
                    <a:pt x="252" y="1527"/>
                  </a:lnTo>
                  <a:lnTo>
                    <a:pt x="254" y="1530"/>
                  </a:lnTo>
                  <a:lnTo>
                    <a:pt x="254" y="1530"/>
                  </a:lnTo>
                  <a:lnTo>
                    <a:pt x="255" y="1529"/>
                  </a:lnTo>
                  <a:lnTo>
                    <a:pt x="256" y="1527"/>
                  </a:lnTo>
                  <a:lnTo>
                    <a:pt x="257" y="1525"/>
                  </a:lnTo>
                  <a:lnTo>
                    <a:pt x="257" y="1524"/>
                  </a:lnTo>
                  <a:lnTo>
                    <a:pt x="259" y="1525"/>
                  </a:lnTo>
                  <a:lnTo>
                    <a:pt x="260" y="1525"/>
                  </a:lnTo>
                  <a:lnTo>
                    <a:pt x="261" y="1525"/>
                  </a:lnTo>
                  <a:lnTo>
                    <a:pt x="261" y="1525"/>
                  </a:lnTo>
                  <a:lnTo>
                    <a:pt x="262" y="1524"/>
                  </a:lnTo>
                  <a:lnTo>
                    <a:pt x="264" y="1524"/>
                  </a:lnTo>
                  <a:lnTo>
                    <a:pt x="265" y="1523"/>
                  </a:lnTo>
                  <a:lnTo>
                    <a:pt x="265" y="1522"/>
                  </a:lnTo>
                  <a:lnTo>
                    <a:pt x="266" y="1522"/>
                  </a:lnTo>
                  <a:lnTo>
                    <a:pt x="267" y="1522"/>
                  </a:lnTo>
                  <a:lnTo>
                    <a:pt x="269" y="1522"/>
                  </a:lnTo>
                  <a:lnTo>
                    <a:pt x="269" y="1522"/>
                  </a:lnTo>
                  <a:lnTo>
                    <a:pt x="270" y="1522"/>
                  </a:lnTo>
                  <a:lnTo>
                    <a:pt x="271" y="1522"/>
                  </a:lnTo>
                  <a:lnTo>
                    <a:pt x="272" y="1522"/>
                  </a:lnTo>
                  <a:lnTo>
                    <a:pt x="272" y="1522"/>
                  </a:lnTo>
                  <a:lnTo>
                    <a:pt x="274" y="1522"/>
                  </a:lnTo>
                  <a:lnTo>
                    <a:pt x="275" y="1522"/>
                  </a:lnTo>
                  <a:lnTo>
                    <a:pt x="276" y="1522"/>
                  </a:lnTo>
                  <a:lnTo>
                    <a:pt x="276" y="1520"/>
                  </a:lnTo>
                  <a:lnTo>
                    <a:pt x="277" y="1520"/>
                  </a:lnTo>
                  <a:lnTo>
                    <a:pt x="279" y="1520"/>
                  </a:lnTo>
                  <a:lnTo>
                    <a:pt x="280" y="1522"/>
                  </a:lnTo>
                  <a:lnTo>
                    <a:pt x="281" y="1523"/>
                  </a:lnTo>
                  <a:lnTo>
                    <a:pt x="281" y="1523"/>
                  </a:lnTo>
                  <a:lnTo>
                    <a:pt x="282" y="1520"/>
                  </a:lnTo>
                  <a:lnTo>
                    <a:pt x="283" y="1519"/>
                  </a:lnTo>
                  <a:lnTo>
                    <a:pt x="285" y="1519"/>
                  </a:lnTo>
                  <a:lnTo>
                    <a:pt x="285" y="1523"/>
                  </a:lnTo>
                  <a:lnTo>
                    <a:pt x="286" y="1528"/>
                  </a:lnTo>
                  <a:lnTo>
                    <a:pt x="287" y="1530"/>
                  </a:lnTo>
                  <a:lnTo>
                    <a:pt x="288" y="1531"/>
                  </a:lnTo>
                  <a:lnTo>
                    <a:pt x="288" y="1530"/>
                  </a:lnTo>
                  <a:lnTo>
                    <a:pt x="290" y="1528"/>
                  </a:lnTo>
                  <a:lnTo>
                    <a:pt x="291" y="1525"/>
                  </a:lnTo>
                  <a:lnTo>
                    <a:pt x="292" y="1522"/>
                  </a:lnTo>
                  <a:lnTo>
                    <a:pt x="292" y="1517"/>
                  </a:lnTo>
                  <a:lnTo>
                    <a:pt x="293" y="1514"/>
                  </a:lnTo>
                  <a:lnTo>
                    <a:pt x="295" y="1518"/>
                  </a:lnTo>
                  <a:lnTo>
                    <a:pt x="296" y="1533"/>
                  </a:lnTo>
                  <a:lnTo>
                    <a:pt x="296" y="1555"/>
                  </a:lnTo>
                  <a:lnTo>
                    <a:pt x="297" y="1571"/>
                  </a:lnTo>
                  <a:lnTo>
                    <a:pt x="298" y="1570"/>
                  </a:lnTo>
                  <a:lnTo>
                    <a:pt x="300" y="1549"/>
                  </a:lnTo>
                  <a:lnTo>
                    <a:pt x="300" y="1522"/>
                  </a:lnTo>
                  <a:lnTo>
                    <a:pt x="301" y="1508"/>
                  </a:lnTo>
                  <a:lnTo>
                    <a:pt x="302" y="1510"/>
                  </a:lnTo>
                  <a:lnTo>
                    <a:pt x="303" y="1523"/>
                  </a:lnTo>
                  <a:lnTo>
                    <a:pt x="303" y="1534"/>
                  </a:lnTo>
                  <a:lnTo>
                    <a:pt x="305" y="1538"/>
                  </a:lnTo>
                  <a:lnTo>
                    <a:pt x="306" y="1536"/>
                  </a:lnTo>
                  <a:lnTo>
                    <a:pt x="307" y="1534"/>
                  </a:lnTo>
                  <a:lnTo>
                    <a:pt x="307" y="1530"/>
                  </a:lnTo>
                  <a:lnTo>
                    <a:pt x="308" y="1527"/>
                  </a:lnTo>
                  <a:lnTo>
                    <a:pt x="310" y="1524"/>
                  </a:lnTo>
                  <a:lnTo>
                    <a:pt x="311" y="1522"/>
                  </a:lnTo>
                  <a:lnTo>
                    <a:pt x="311" y="1519"/>
                  </a:lnTo>
                  <a:lnTo>
                    <a:pt x="312" y="1518"/>
                  </a:lnTo>
                  <a:lnTo>
                    <a:pt x="313" y="1517"/>
                  </a:lnTo>
                  <a:lnTo>
                    <a:pt x="315" y="1517"/>
                  </a:lnTo>
                  <a:lnTo>
                    <a:pt x="315" y="1517"/>
                  </a:lnTo>
                  <a:lnTo>
                    <a:pt x="316" y="1519"/>
                  </a:lnTo>
                  <a:lnTo>
                    <a:pt x="317" y="1520"/>
                  </a:lnTo>
                  <a:lnTo>
                    <a:pt x="318" y="1522"/>
                  </a:lnTo>
                  <a:lnTo>
                    <a:pt x="318" y="1524"/>
                  </a:lnTo>
                  <a:lnTo>
                    <a:pt x="319" y="1527"/>
                  </a:lnTo>
                  <a:lnTo>
                    <a:pt x="321" y="1529"/>
                  </a:lnTo>
                  <a:lnTo>
                    <a:pt x="322" y="1533"/>
                  </a:lnTo>
                  <a:lnTo>
                    <a:pt x="322" y="1535"/>
                  </a:lnTo>
                  <a:lnTo>
                    <a:pt x="323" y="1539"/>
                  </a:lnTo>
                  <a:lnTo>
                    <a:pt x="324" y="1543"/>
                  </a:lnTo>
                  <a:lnTo>
                    <a:pt x="326" y="1548"/>
                  </a:lnTo>
                  <a:lnTo>
                    <a:pt x="326" y="1550"/>
                  </a:lnTo>
                  <a:lnTo>
                    <a:pt x="327" y="1549"/>
                  </a:lnTo>
                  <a:lnTo>
                    <a:pt x="328" y="1541"/>
                  </a:lnTo>
                  <a:lnTo>
                    <a:pt x="329" y="1525"/>
                  </a:lnTo>
                  <a:lnTo>
                    <a:pt x="329" y="1489"/>
                  </a:lnTo>
                  <a:lnTo>
                    <a:pt x="331" y="1432"/>
                  </a:lnTo>
                  <a:lnTo>
                    <a:pt x="332" y="1374"/>
                  </a:lnTo>
                  <a:lnTo>
                    <a:pt x="333" y="1350"/>
                  </a:lnTo>
                  <a:lnTo>
                    <a:pt x="333" y="1381"/>
                  </a:lnTo>
                  <a:lnTo>
                    <a:pt x="334" y="1447"/>
                  </a:lnTo>
                  <a:lnTo>
                    <a:pt x="336" y="1512"/>
                  </a:lnTo>
                  <a:lnTo>
                    <a:pt x="337" y="1550"/>
                  </a:lnTo>
                  <a:lnTo>
                    <a:pt x="338" y="1567"/>
                  </a:lnTo>
                  <a:lnTo>
                    <a:pt x="338" y="1571"/>
                  </a:lnTo>
                  <a:lnTo>
                    <a:pt x="339" y="1569"/>
                  </a:lnTo>
                  <a:lnTo>
                    <a:pt x="341" y="1564"/>
                  </a:lnTo>
                  <a:lnTo>
                    <a:pt x="342" y="1558"/>
                  </a:lnTo>
                  <a:lnTo>
                    <a:pt x="342" y="1551"/>
                  </a:lnTo>
                  <a:lnTo>
                    <a:pt x="343" y="1545"/>
                  </a:lnTo>
                  <a:lnTo>
                    <a:pt x="344" y="1539"/>
                  </a:lnTo>
                  <a:lnTo>
                    <a:pt x="346" y="1533"/>
                  </a:lnTo>
                  <a:lnTo>
                    <a:pt x="346" y="1527"/>
                  </a:lnTo>
                  <a:lnTo>
                    <a:pt x="347" y="1520"/>
                  </a:lnTo>
                  <a:lnTo>
                    <a:pt x="348" y="1514"/>
                  </a:lnTo>
                  <a:lnTo>
                    <a:pt x="349" y="1508"/>
                  </a:lnTo>
                  <a:lnTo>
                    <a:pt x="349" y="1503"/>
                  </a:lnTo>
                  <a:lnTo>
                    <a:pt x="351" y="1498"/>
                  </a:lnTo>
                  <a:lnTo>
                    <a:pt x="352" y="1495"/>
                  </a:lnTo>
                  <a:lnTo>
                    <a:pt x="353" y="1495"/>
                  </a:lnTo>
                  <a:lnTo>
                    <a:pt x="353" y="1498"/>
                  </a:lnTo>
                  <a:lnTo>
                    <a:pt x="354" y="1503"/>
                  </a:lnTo>
                  <a:lnTo>
                    <a:pt x="355" y="1508"/>
                  </a:lnTo>
                  <a:lnTo>
                    <a:pt x="357" y="1512"/>
                  </a:lnTo>
                  <a:lnTo>
                    <a:pt x="357" y="1517"/>
                  </a:lnTo>
                  <a:lnTo>
                    <a:pt x="358" y="1519"/>
                  </a:lnTo>
                  <a:lnTo>
                    <a:pt x="359" y="1522"/>
                  </a:lnTo>
                  <a:lnTo>
                    <a:pt x="360" y="1522"/>
                  </a:lnTo>
                  <a:lnTo>
                    <a:pt x="360" y="1520"/>
                  </a:lnTo>
                  <a:lnTo>
                    <a:pt x="362" y="1514"/>
                  </a:lnTo>
                  <a:lnTo>
                    <a:pt x="363" y="1504"/>
                  </a:lnTo>
                  <a:lnTo>
                    <a:pt x="364" y="1489"/>
                  </a:lnTo>
                  <a:lnTo>
                    <a:pt x="364" y="1474"/>
                  </a:lnTo>
                  <a:lnTo>
                    <a:pt x="365" y="1464"/>
                  </a:lnTo>
                  <a:lnTo>
                    <a:pt x="367" y="1461"/>
                  </a:lnTo>
                  <a:lnTo>
                    <a:pt x="368" y="1464"/>
                  </a:lnTo>
                  <a:lnTo>
                    <a:pt x="368" y="1471"/>
                  </a:lnTo>
                  <a:lnTo>
                    <a:pt x="369" y="1476"/>
                  </a:lnTo>
                  <a:lnTo>
                    <a:pt x="370" y="1477"/>
                  </a:lnTo>
                  <a:lnTo>
                    <a:pt x="372" y="1473"/>
                  </a:lnTo>
                  <a:lnTo>
                    <a:pt x="372" y="1468"/>
                  </a:lnTo>
                  <a:lnTo>
                    <a:pt x="373" y="1464"/>
                  </a:lnTo>
                  <a:lnTo>
                    <a:pt x="374" y="1464"/>
                  </a:lnTo>
                  <a:lnTo>
                    <a:pt x="375" y="1468"/>
                  </a:lnTo>
                  <a:lnTo>
                    <a:pt x="375" y="1474"/>
                  </a:lnTo>
                  <a:lnTo>
                    <a:pt x="377" y="1481"/>
                  </a:lnTo>
                  <a:lnTo>
                    <a:pt x="378" y="1484"/>
                  </a:lnTo>
                  <a:lnTo>
                    <a:pt x="379" y="1483"/>
                  </a:lnTo>
                  <a:lnTo>
                    <a:pt x="379" y="1473"/>
                  </a:lnTo>
                  <a:lnTo>
                    <a:pt x="380" y="1463"/>
                  </a:lnTo>
                  <a:lnTo>
                    <a:pt x="382" y="1458"/>
                  </a:lnTo>
                  <a:lnTo>
                    <a:pt x="383" y="1467"/>
                  </a:lnTo>
                  <a:lnTo>
                    <a:pt x="383" y="1484"/>
                  </a:lnTo>
                  <a:lnTo>
                    <a:pt x="384" y="1502"/>
                  </a:lnTo>
                  <a:lnTo>
                    <a:pt x="385" y="1512"/>
                  </a:lnTo>
                  <a:lnTo>
                    <a:pt x="387" y="1505"/>
                  </a:lnTo>
                  <a:lnTo>
                    <a:pt x="387" y="1482"/>
                  </a:lnTo>
                  <a:lnTo>
                    <a:pt x="388" y="1452"/>
                  </a:lnTo>
                  <a:lnTo>
                    <a:pt x="389" y="1435"/>
                  </a:lnTo>
                  <a:lnTo>
                    <a:pt x="390" y="1446"/>
                  </a:lnTo>
                  <a:lnTo>
                    <a:pt x="390" y="1471"/>
                  </a:lnTo>
                  <a:lnTo>
                    <a:pt x="391" y="1497"/>
                  </a:lnTo>
                  <a:lnTo>
                    <a:pt x="393" y="1513"/>
                  </a:lnTo>
                  <a:lnTo>
                    <a:pt x="394" y="1520"/>
                  </a:lnTo>
                  <a:lnTo>
                    <a:pt x="395" y="1523"/>
                  </a:lnTo>
                  <a:lnTo>
                    <a:pt x="395" y="1525"/>
                  </a:lnTo>
                  <a:lnTo>
                    <a:pt x="396" y="1525"/>
                  </a:lnTo>
                  <a:lnTo>
                    <a:pt x="398" y="1525"/>
                  </a:lnTo>
                  <a:lnTo>
                    <a:pt x="399" y="1524"/>
                  </a:lnTo>
                  <a:lnTo>
                    <a:pt x="399" y="1523"/>
                  </a:lnTo>
                  <a:lnTo>
                    <a:pt x="400" y="1522"/>
                  </a:lnTo>
                  <a:lnTo>
                    <a:pt x="401" y="1522"/>
                  </a:lnTo>
                  <a:lnTo>
                    <a:pt x="403" y="1520"/>
                  </a:lnTo>
                  <a:lnTo>
                    <a:pt x="403" y="1519"/>
                  </a:lnTo>
                  <a:lnTo>
                    <a:pt x="404" y="1519"/>
                  </a:lnTo>
                  <a:lnTo>
                    <a:pt x="405" y="1519"/>
                  </a:lnTo>
                  <a:lnTo>
                    <a:pt x="406" y="1519"/>
                  </a:lnTo>
                  <a:lnTo>
                    <a:pt x="406" y="1519"/>
                  </a:lnTo>
                  <a:lnTo>
                    <a:pt x="408" y="1519"/>
                  </a:lnTo>
                  <a:lnTo>
                    <a:pt x="409" y="1519"/>
                  </a:lnTo>
                  <a:lnTo>
                    <a:pt x="410" y="1519"/>
                  </a:lnTo>
                  <a:lnTo>
                    <a:pt x="410" y="1519"/>
                  </a:lnTo>
                  <a:lnTo>
                    <a:pt x="411" y="1518"/>
                  </a:lnTo>
                  <a:lnTo>
                    <a:pt x="413" y="1518"/>
                  </a:lnTo>
                  <a:lnTo>
                    <a:pt x="414" y="1518"/>
                  </a:lnTo>
                  <a:lnTo>
                    <a:pt x="414" y="1518"/>
                  </a:lnTo>
                  <a:lnTo>
                    <a:pt x="415" y="1517"/>
                  </a:lnTo>
                  <a:lnTo>
                    <a:pt x="416" y="1515"/>
                  </a:lnTo>
                  <a:lnTo>
                    <a:pt x="418" y="1514"/>
                  </a:lnTo>
                  <a:lnTo>
                    <a:pt x="418" y="1513"/>
                  </a:lnTo>
                  <a:lnTo>
                    <a:pt x="419" y="1512"/>
                  </a:lnTo>
                  <a:lnTo>
                    <a:pt x="420" y="1510"/>
                  </a:lnTo>
                  <a:lnTo>
                    <a:pt x="421" y="1510"/>
                  </a:lnTo>
                  <a:lnTo>
                    <a:pt x="421" y="1513"/>
                  </a:lnTo>
                  <a:lnTo>
                    <a:pt x="423" y="1515"/>
                  </a:lnTo>
                  <a:lnTo>
                    <a:pt x="424" y="1519"/>
                  </a:lnTo>
                  <a:lnTo>
                    <a:pt x="425" y="1522"/>
                  </a:lnTo>
                  <a:lnTo>
                    <a:pt x="425" y="1517"/>
                  </a:lnTo>
                  <a:lnTo>
                    <a:pt x="426" y="1503"/>
                  </a:lnTo>
                  <a:lnTo>
                    <a:pt x="427" y="1482"/>
                  </a:lnTo>
                  <a:lnTo>
                    <a:pt x="429" y="1456"/>
                  </a:lnTo>
                  <a:lnTo>
                    <a:pt x="429" y="1423"/>
                  </a:lnTo>
                  <a:lnTo>
                    <a:pt x="430" y="1396"/>
                  </a:lnTo>
                  <a:lnTo>
                    <a:pt x="431" y="1391"/>
                  </a:lnTo>
                  <a:lnTo>
                    <a:pt x="432" y="1422"/>
                  </a:lnTo>
                  <a:lnTo>
                    <a:pt x="432" y="1477"/>
                  </a:lnTo>
                  <a:lnTo>
                    <a:pt x="434" y="1531"/>
                  </a:lnTo>
                  <a:lnTo>
                    <a:pt x="435" y="1567"/>
                  </a:lnTo>
                  <a:lnTo>
                    <a:pt x="436" y="1584"/>
                  </a:lnTo>
                  <a:lnTo>
                    <a:pt x="436" y="1591"/>
                  </a:lnTo>
                  <a:lnTo>
                    <a:pt x="437" y="1591"/>
                  </a:lnTo>
                  <a:lnTo>
                    <a:pt x="439" y="1589"/>
                  </a:lnTo>
                  <a:lnTo>
                    <a:pt x="440" y="1586"/>
                  </a:lnTo>
                  <a:lnTo>
                    <a:pt x="440" y="1580"/>
                  </a:lnTo>
                  <a:lnTo>
                    <a:pt x="441" y="1574"/>
                  </a:lnTo>
                  <a:lnTo>
                    <a:pt x="442" y="1564"/>
                  </a:lnTo>
                  <a:lnTo>
                    <a:pt x="444" y="1554"/>
                  </a:lnTo>
                  <a:lnTo>
                    <a:pt x="444" y="1544"/>
                  </a:lnTo>
                  <a:lnTo>
                    <a:pt x="445" y="1536"/>
                  </a:lnTo>
                  <a:lnTo>
                    <a:pt x="446" y="1529"/>
                  </a:lnTo>
                  <a:lnTo>
                    <a:pt x="447" y="1524"/>
                  </a:lnTo>
                  <a:lnTo>
                    <a:pt x="449" y="1519"/>
                  </a:lnTo>
                  <a:lnTo>
                    <a:pt x="449" y="1515"/>
                  </a:lnTo>
                  <a:lnTo>
                    <a:pt x="450" y="1513"/>
                  </a:lnTo>
                  <a:lnTo>
                    <a:pt x="451" y="1512"/>
                  </a:lnTo>
                  <a:lnTo>
                    <a:pt x="452" y="1510"/>
                  </a:lnTo>
                  <a:lnTo>
                    <a:pt x="452" y="1509"/>
                  </a:lnTo>
                  <a:lnTo>
                    <a:pt x="454" y="1509"/>
                  </a:lnTo>
                  <a:lnTo>
                    <a:pt x="455" y="1509"/>
                  </a:lnTo>
                  <a:lnTo>
                    <a:pt x="456" y="1508"/>
                  </a:lnTo>
                  <a:lnTo>
                    <a:pt x="456" y="1508"/>
                  </a:lnTo>
                  <a:lnTo>
                    <a:pt x="457" y="1508"/>
                  </a:lnTo>
                  <a:lnTo>
                    <a:pt x="459" y="1508"/>
                  </a:lnTo>
                  <a:lnTo>
                    <a:pt x="460" y="1508"/>
                  </a:lnTo>
                  <a:lnTo>
                    <a:pt x="460" y="1508"/>
                  </a:lnTo>
                  <a:lnTo>
                    <a:pt x="461" y="1509"/>
                  </a:lnTo>
                  <a:lnTo>
                    <a:pt x="462" y="1509"/>
                  </a:lnTo>
                  <a:lnTo>
                    <a:pt x="463" y="1509"/>
                  </a:lnTo>
                  <a:lnTo>
                    <a:pt x="463" y="1510"/>
                  </a:lnTo>
                  <a:lnTo>
                    <a:pt x="465" y="1510"/>
                  </a:lnTo>
                  <a:lnTo>
                    <a:pt x="466" y="1510"/>
                  </a:lnTo>
                  <a:lnTo>
                    <a:pt x="467" y="1510"/>
                  </a:lnTo>
                  <a:lnTo>
                    <a:pt x="467" y="1510"/>
                  </a:lnTo>
                  <a:lnTo>
                    <a:pt x="468" y="1510"/>
                  </a:lnTo>
                  <a:lnTo>
                    <a:pt x="470" y="1509"/>
                  </a:lnTo>
                  <a:lnTo>
                    <a:pt x="471" y="1509"/>
                  </a:lnTo>
                  <a:lnTo>
                    <a:pt x="471" y="1509"/>
                  </a:lnTo>
                  <a:lnTo>
                    <a:pt x="472" y="1509"/>
                  </a:lnTo>
                  <a:lnTo>
                    <a:pt x="473" y="1509"/>
                  </a:lnTo>
                  <a:lnTo>
                    <a:pt x="475" y="1509"/>
                  </a:lnTo>
                  <a:lnTo>
                    <a:pt x="475" y="1509"/>
                  </a:lnTo>
                  <a:lnTo>
                    <a:pt x="476" y="1507"/>
                  </a:lnTo>
                  <a:lnTo>
                    <a:pt x="477" y="1505"/>
                  </a:lnTo>
                  <a:lnTo>
                    <a:pt x="478" y="1507"/>
                  </a:lnTo>
                  <a:lnTo>
                    <a:pt x="478" y="1508"/>
                  </a:lnTo>
                  <a:lnTo>
                    <a:pt x="480" y="1512"/>
                  </a:lnTo>
                  <a:lnTo>
                    <a:pt x="481" y="1514"/>
                  </a:lnTo>
                  <a:lnTo>
                    <a:pt x="482" y="1517"/>
                  </a:lnTo>
                  <a:lnTo>
                    <a:pt x="482" y="1519"/>
                  </a:lnTo>
                  <a:lnTo>
                    <a:pt x="483" y="1520"/>
                  </a:lnTo>
                  <a:lnTo>
                    <a:pt x="485" y="1522"/>
                  </a:lnTo>
                  <a:lnTo>
                    <a:pt x="486" y="1522"/>
                  </a:lnTo>
                  <a:lnTo>
                    <a:pt x="486" y="1522"/>
                  </a:lnTo>
                  <a:lnTo>
                    <a:pt x="487" y="1522"/>
                  </a:lnTo>
                  <a:lnTo>
                    <a:pt x="488" y="1522"/>
                  </a:lnTo>
                  <a:lnTo>
                    <a:pt x="490" y="1522"/>
                  </a:lnTo>
                  <a:lnTo>
                    <a:pt x="490" y="1522"/>
                  </a:lnTo>
                  <a:lnTo>
                    <a:pt x="491" y="1522"/>
                  </a:lnTo>
                  <a:lnTo>
                    <a:pt x="492" y="1520"/>
                  </a:lnTo>
                  <a:lnTo>
                    <a:pt x="493" y="1520"/>
                  </a:lnTo>
                  <a:lnTo>
                    <a:pt x="493" y="1520"/>
                  </a:lnTo>
                  <a:lnTo>
                    <a:pt x="495" y="1520"/>
                  </a:lnTo>
                  <a:lnTo>
                    <a:pt x="496" y="1519"/>
                  </a:lnTo>
                  <a:lnTo>
                    <a:pt x="497" y="1517"/>
                  </a:lnTo>
                  <a:lnTo>
                    <a:pt x="497" y="1509"/>
                  </a:lnTo>
                  <a:lnTo>
                    <a:pt x="498" y="1497"/>
                  </a:lnTo>
                  <a:lnTo>
                    <a:pt x="499" y="1476"/>
                  </a:lnTo>
                  <a:lnTo>
                    <a:pt x="501" y="1443"/>
                  </a:lnTo>
                  <a:lnTo>
                    <a:pt x="501" y="1401"/>
                  </a:lnTo>
                  <a:lnTo>
                    <a:pt x="502" y="1354"/>
                  </a:lnTo>
                  <a:lnTo>
                    <a:pt x="503" y="1308"/>
                  </a:lnTo>
                  <a:lnTo>
                    <a:pt x="504" y="1272"/>
                  </a:lnTo>
                  <a:lnTo>
                    <a:pt x="506" y="1253"/>
                  </a:lnTo>
                  <a:lnTo>
                    <a:pt x="506" y="1251"/>
                  </a:lnTo>
                  <a:lnTo>
                    <a:pt x="507" y="1265"/>
                  </a:lnTo>
                  <a:lnTo>
                    <a:pt x="508" y="1293"/>
                  </a:lnTo>
                  <a:lnTo>
                    <a:pt x="509" y="1329"/>
                  </a:lnTo>
                  <a:lnTo>
                    <a:pt x="509" y="1369"/>
                  </a:lnTo>
                  <a:lnTo>
                    <a:pt x="511" y="1405"/>
                  </a:lnTo>
                  <a:lnTo>
                    <a:pt x="512" y="1437"/>
                  </a:lnTo>
                  <a:lnTo>
                    <a:pt x="513" y="1462"/>
                  </a:lnTo>
                  <a:lnTo>
                    <a:pt x="513" y="1482"/>
                  </a:lnTo>
                  <a:lnTo>
                    <a:pt x="514" y="1495"/>
                  </a:lnTo>
                  <a:lnTo>
                    <a:pt x="516" y="1504"/>
                  </a:lnTo>
                  <a:lnTo>
                    <a:pt x="517" y="1509"/>
                  </a:lnTo>
                  <a:lnTo>
                    <a:pt x="517" y="1513"/>
                  </a:lnTo>
                  <a:lnTo>
                    <a:pt x="518" y="1513"/>
                  </a:lnTo>
                  <a:lnTo>
                    <a:pt x="519" y="1514"/>
                  </a:lnTo>
                  <a:lnTo>
                    <a:pt x="521" y="1513"/>
                  </a:lnTo>
                  <a:lnTo>
                    <a:pt x="521" y="1513"/>
                  </a:lnTo>
                  <a:lnTo>
                    <a:pt x="522" y="1513"/>
                  </a:lnTo>
                  <a:lnTo>
                    <a:pt x="523" y="1512"/>
                  </a:lnTo>
                  <a:lnTo>
                    <a:pt x="524" y="1512"/>
                  </a:lnTo>
                  <a:lnTo>
                    <a:pt x="524" y="1510"/>
                  </a:lnTo>
                  <a:lnTo>
                    <a:pt x="526" y="1508"/>
                  </a:lnTo>
                  <a:lnTo>
                    <a:pt x="527" y="1503"/>
                  </a:lnTo>
                  <a:lnTo>
                    <a:pt x="528" y="1494"/>
                  </a:lnTo>
                  <a:lnTo>
                    <a:pt x="528" y="1478"/>
                  </a:lnTo>
                  <a:lnTo>
                    <a:pt x="529" y="1452"/>
                  </a:lnTo>
                  <a:lnTo>
                    <a:pt x="531" y="1414"/>
                  </a:lnTo>
                  <a:lnTo>
                    <a:pt x="532" y="1361"/>
                  </a:lnTo>
                  <a:lnTo>
                    <a:pt x="532" y="1297"/>
                  </a:lnTo>
                  <a:lnTo>
                    <a:pt x="533" y="1230"/>
                  </a:lnTo>
                  <a:lnTo>
                    <a:pt x="534" y="1170"/>
                  </a:lnTo>
                  <a:lnTo>
                    <a:pt x="535" y="1130"/>
                  </a:lnTo>
                  <a:lnTo>
                    <a:pt x="535" y="1119"/>
                  </a:lnTo>
                  <a:lnTo>
                    <a:pt x="537" y="1128"/>
                  </a:lnTo>
                  <a:lnTo>
                    <a:pt x="538" y="1163"/>
                  </a:lnTo>
                  <a:lnTo>
                    <a:pt x="539" y="1215"/>
                  </a:lnTo>
                  <a:lnTo>
                    <a:pt x="539" y="1276"/>
                  </a:lnTo>
                  <a:lnTo>
                    <a:pt x="540" y="1335"/>
                  </a:lnTo>
                  <a:lnTo>
                    <a:pt x="542" y="1386"/>
                  </a:lnTo>
                  <a:lnTo>
                    <a:pt x="543" y="1427"/>
                  </a:lnTo>
                  <a:lnTo>
                    <a:pt x="543" y="1457"/>
                  </a:lnTo>
                  <a:lnTo>
                    <a:pt x="544" y="1478"/>
                  </a:lnTo>
                  <a:lnTo>
                    <a:pt x="545" y="1492"/>
                  </a:lnTo>
                  <a:lnTo>
                    <a:pt x="547" y="1500"/>
                  </a:lnTo>
                  <a:lnTo>
                    <a:pt x="547" y="1507"/>
                  </a:lnTo>
                  <a:lnTo>
                    <a:pt x="548" y="1512"/>
                  </a:lnTo>
                  <a:lnTo>
                    <a:pt x="549" y="1514"/>
                  </a:lnTo>
                  <a:lnTo>
                    <a:pt x="550" y="1517"/>
                  </a:lnTo>
                  <a:lnTo>
                    <a:pt x="550" y="1518"/>
                  </a:lnTo>
                  <a:lnTo>
                    <a:pt x="552" y="1519"/>
                  </a:lnTo>
                  <a:lnTo>
                    <a:pt x="553" y="1520"/>
                  </a:lnTo>
                  <a:lnTo>
                    <a:pt x="554" y="1520"/>
                  </a:lnTo>
                  <a:lnTo>
                    <a:pt x="554" y="1522"/>
                  </a:lnTo>
                  <a:lnTo>
                    <a:pt x="555" y="1522"/>
                  </a:lnTo>
                  <a:lnTo>
                    <a:pt x="557" y="1522"/>
                  </a:lnTo>
                  <a:lnTo>
                    <a:pt x="558" y="1523"/>
                  </a:lnTo>
                  <a:lnTo>
                    <a:pt x="558" y="1523"/>
                  </a:lnTo>
                  <a:lnTo>
                    <a:pt x="559" y="1523"/>
                  </a:lnTo>
                  <a:lnTo>
                    <a:pt x="560" y="1523"/>
                  </a:lnTo>
                  <a:lnTo>
                    <a:pt x="562" y="1524"/>
                  </a:lnTo>
                  <a:lnTo>
                    <a:pt x="563" y="1524"/>
                  </a:lnTo>
                  <a:lnTo>
                    <a:pt x="563" y="1524"/>
                  </a:lnTo>
                  <a:lnTo>
                    <a:pt x="564" y="1524"/>
                  </a:lnTo>
                  <a:lnTo>
                    <a:pt x="565" y="1524"/>
                  </a:lnTo>
                  <a:lnTo>
                    <a:pt x="567" y="1523"/>
                  </a:lnTo>
                  <a:lnTo>
                    <a:pt x="567" y="1523"/>
                  </a:lnTo>
                  <a:lnTo>
                    <a:pt x="568" y="1523"/>
                  </a:lnTo>
                  <a:lnTo>
                    <a:pt x="569" y="1523"/>
                  </a:lnTo>
                  <a:lnTo>
                    <a:pt x="570" y="1523"/>
                  </a:lnTo>
                  <a:lnTo>
                    <a:pt x="570" y="1523"/>
                  </a:lnTo>
                  <a:lnTo>
                    <a:pt x="571" y="1524"/>
                  </a:lnTo>
                  <a:lnTo>
                    <a:pt x="573" y="1524"/>
                  </a:lnTo>
                  <a:lnTo>
                    <a:pt x="574" y="1524"/>
                  </a:lnTo>
                  <a:lnTo>
                    <a:pt x="574" y="1523"/>
                  </a:lnTo>
                  <a:lnTo>
                    <a:pt x="575" y="1523"/>
                  </a:lnTo>
                  <a:lnTo>
                    <a:pt x="576" y="1523"/>
                  </a:lnTo>
                  <a:lnTo>
                    <a:pt x="578" y="1523"/>
                  </a:lnTo>
                  <a:lnTo>
                    <a:pt x="578" y="1523"/>
                  </a:lnTo>
                  <a:lnTo>
                    <a:pt x="579" y="1523"/>
                  </a:lnTo>
                  <a:lnTo>
                    <a:pt x="580" y="1523"/>
                  </a:lnTo>
                  <a:lnTo>
                    <a:pt x="581" y="1523"/>
                  </a:lnTo>
                  <a:lnTo>
                    <a:pt x="581" y="1523"/>
                  </a:lnTo>
                  <a:lnTo>
                    <a:pt x="583" y="1523"/>
                  </a:lnTo>
                  <a:lnTo>
                    <a:pt x="584" y="1523"/>
                  </a:lnTo>
                  <a:lnTo>
                    <a:pt x="585" y="1522"/>
                  </a:lnTo>
                  <a:lnTo>
                    <a:pt x="585" y="1522"/>
                  </a:lnTo>
                  <a:lnTo>
                    <a:pt x="586" y="1522"/>
                  </a:lnTo>
                  <a:lnTo>
                    <a:pt x="588" y="1522"/>
                  </a:lnTo>
                  <a:lnTo>
                    <a:pt x="589" y="1522"/>
                  </a:lnTo>
                  <a:lnTo>
                    <a:pt x="589" y="1522"/>
                  </a:lnTo>
                  <a:lnTo>
                    <a:pt x="590" y="1522"/>
                  </a:lnTo>
                  <a:lnTo>
                    <a:pt x="591" y="1522"/>
                  </a:lnTo>
                  <a:lnTo>
                    <a:pt x="593" y="1522"/>
                  </a:lnTo>
                  <a:lnTo>
                    <a:pt x="593" y="1522"/>
                  </a:lnTo>
                  <a:lnTo>
                    <a:pt x="594" y="1522"/>
                  </a:lnTo>
                  <a:lnTo>
                    <a:pt x="595" y="1522"/>
                  </a:lnTo>
                  <a:lnTo>
                    <a:pt x="596" y="1522"/>
                  </a:lnTo>
                  <a:lnTo>
                    <a:pt x="596" y="1522"/>
                  </a:lnTo>
                  <a:lnTo>
                    <a:pt x="598" y="1522"/>
                  </a:lnTo>
                  <a:lnTo>
                    <a:pt x="599" y="1522"/>
                  </a:lnTo>
                  <a:lnTo>
                    <a:pt x="600" y="1523"/>
                  </a:lnTo>
                  <a:lnTo>
                    <a:pt x="600" y="1523"/>
                  </a:lnTo>
                  <a:lnTo>
                    <a:pt x="601" y="1523"/>
                  </a:lnTo>
                  <a:lnTo>
                    <a:pt x="603" y="1523"/>
                  </a:lnTo>
                  <a:lnTo>
                    <a:pt x="604" y="1523"/>
                  </a:lnTo>
                  <a:lnTo>
                    <a:pt x="604" y="1522"/>
                  </a:lnTo>
                  <a:lnTo>
                    <a:pt x="605" y="1522"/>
                  </a:lnTo>
                  <a:lnTo>
                    <a:pt x="606" y="1522"/>
                  </a:lnTo>
                  <a:lnTo>
                    <a:pt x="607" y="1522"/>
                  </a:lnTo>
                  <a:lnTo>
                    <a:pt x="607" y="1522"/>
                  </a:lnTo>
                  <a:lnTo>
                    <a:pt x="609" y="1522"/>
                  </a:lnTo>
                  <a:lnTo>
                    <a:pt x="610" y="1520"/>
                  </a:lnTo>
                  <a:lnTo>
                    <a:pt x="611" y="1520"/>
                  </a:lnTo>
                  <a:lnTo>
                    <a:pt x="611" y="1520"/>
                  </a:lnTo>
                  <a:lnTo>
                    <a:pt x="612" y="1520"/>
                  </a:lnTo>
                  <a:lnTo>
                    <a:pt x="614" y="1519"/>
                  </a:lnTo>
                  <a:lnTo>
                    <a:pt x="615" y="1519"/>
                  </a:lnTo>
                  <a:lnTo>
                    <a:pt x="616" y="1519"/>
                  </a:lnTo>
                  <a:lnTo>
                    <a:pt x="616" y="1519"/>
                  </a:lnTo>
                  <a:lnTo>
                    <a:pt x="617" y="1519"/>
                  </a:lnTo>
                  <a:lnTo>
                    <a:pt x="619" y="1518"/>
                  </a:lnTo>
                  <a:lnTo>
                    <a:pt x="620" y="1518"/>
                  </a:lnTo>
                  <a:lnTo>
                    <a:pt x="620" y="1518"/>
                  </a:lnTo>
                  <a:lnTo>
                    <a:pt x="621" y="1517"/>
                  </a:lnTo>
                  <a:lnTo>
                    <a:pt x="622" y="1517"/>
                  </a:lnTo>
                  <a:lnTo>
                    <a:pt x="624" y="1517"/>
                  </a:lnTo>
                  <a:lnTo>
                    <a:pt x="624" y="1517"/>
                  </a:lnTo>
                  <a:lnTo>
                    <a:pt x="625" y="1517"/>
                  </a:lnTo>
                  <a:lnTo>
                    <a:pt x="626" y="1517"/>
                  </a:lnTo>
                  <a:lnTo>
                    <a:pt x="627" y="1517"/>
                  </a:lnTo>
                  <a:lnTo>
                    <a:pt x="627" y="1518"/>
                  </a:lnTo>
                  <a:lnTo>
                    <a:pt x="629" y="1518"/>
                  </a:lnTo>
                  <a:lnTo>
                    <a:pt x="630" y="1518"/>
                  </a:lnTo>
                  <a:lnTo>
                    <a:pt x="631" y="1518"/>
                  </a:lnTo>
                  <a:lnTo>
                    <a:pt x="631" y="1518"/>
                  </a:lnTo>
                  <a:lnTo>
                    <a:pt x="632" y="1519"/>
                  </a:lnTo>
                  <a:lnTo>
                    <a:pt x="634" y="1519"/>
                  </a:lnTo>
                  <a:lnTo>
                    <a:pt x="635" y="1520"/>
                  </a:lnTo>
                  <a:lnTo>
                    <a:pt x="635" y="1520"/>
                  </a:lnTo>
                  <a:lnTo>
                    <a:pt x="636" y="1520"/>
                  </a:lnTo>
                  <a:lnTo>
                    <a:pt x="637" y="1520"/>
                  </a:lnTo>
                  <a:lnTo>
                    <a:pt x="638" y="1522"/>
                  </a:lnTo>
                  <a:lnTo>
                    <a:pt x="638" y="1522"/>
                  </a:lnTo>
                  <a:lnTo>
                    <a:pt x="640" y="1522"/>
                  </a:lnTo>
                  <a:lnTo>
                    <a:pt x="641" y="1522"/>
                  </a:lnTo>
                  <a:lnTo>
                    <a:pt x="642" y="1522"/>
                  </a:lnTo>
                  <a:lnTo>
                    <a:pt x="642" y="1522"/>
                  </a:lnTo>
                  <a:lnTo>
                    <a:pt x="643" y="1522"/>
                  </a:lnTo>
                  <a:lnTo>
                    <a:pt x="645" y="1523"/>
                  </a:lnTo>
                  <a:lnTo>
                    <a:pt x="646" y="1523"/>
                  </a:lnTo>
                  <a:lnTo>
                    <a:pt x="646" y="1523"/>
                  </a:lnTo>
                  <a:lnTo>
                    <a:pt x="647" y="1522"/>
                  </a:lnTo>
                  <a:lnTo>
                    <a:pt x="648" y="1522"/>
                  </a:lnTo>
                  <a:lnTo>
                    <a:pt x="650" y="1522"/>
                  </a:lnTo>
                  <a:lnTo>
                    <a:pt x="650" y="1522"/>
                  </a:lnTo>
                  <a:lnTo>
                    <a:pt x="651" y="1522"/>
                  </a:lnTo>
                  <a:lnTo>
                    <a:pt x="652" y="1522"/>
                  </a:lnTo>
                  <a:lnTo>
                    <a:pt x="653" y="1522"/>
                  </a:lnTo>
                  <a:lnTo>
                    <a:pt x="653" y="1522"/>
                  </a:lnTo>
                  <a:lnTo>
                    <a:pt x="655" y="1522"/>
                  </a:lnTo>
                  <a:lnTo>
                    <a:pt x="656" y="1522"/>
                  </a:lnTo>
                  <a:lnTo>
                    <a:pt x="657" y="1520"/>
                  </a:lnTo>
                  <a:lnTo>
                    <a:pt x="657" y="1520"/>
                  </a:lnTo>
                  <a:lnTo>
                    <a:pt x="658" y="1520"/>
                  </a:lnTo>
                  <a:lnTo>
                    <a:pt x="660" y="1519"/>
                  </a:lnTo>
                  <a:lnTo>
                    <a:pt x="661" y="1519"/>
                  </a:lnTo>
                  <a:lnTo>
                    <a:pt x="661" y="1518"/>
                  </a:lnTo>
                  <a:lnTo>
                    <a:pt x="662" y="1517"/>
                  </a:lnTo>
                  <a:lnTo>
                    <a:pt x="663" y="1517"/>
                  </a:lnTo>
                  <a:lnTo>
                    <a:pt x="665" y="1515"/>
                  </a:lnTo>
                  <a:lnTo>
                    <a:pt x="665" y="1514"/>
                  </a:lnTo>
                  <a:lnTo>
                    <a:pt x="666" y="1514"/>
                  </a:lnTo>
                  <a:lnTo>
                    <a:pt x="667" y="1513"/>
                  </a:lnTo>
                  <a:lnTo>
                    <a:pt x="668" y="1513"/>
                  </a:lnTo>
                  <a:lnTo>
                    <a:pt x="668" y="1512"/>
                  </a:lnTo>
                  <a:lnTo>
                    <a:pt x="670" y="1512"/>
                  </a:lnTo>
                  <a:lnTo>
                    <a:pt x="671" y="1510"/>
                  </a:lnTo>
                  <a:lnTo>
                    <a:pt x="672" y="1508"/>
                  </a:lnTo>
                  <a:lnTo>
                    <a:pt x="673" y="1505"/>
                  </a:lnTo>
                  <a:lnTo>
                    <a:pt x="673" y="1503"/>
                  </a:lnTo>
                  <a:lnTo>
                    <a:pt x="674" y="1499"/>
                  </a:lnTo>
                  <a:lnTo>
                    <a:pt x="676" y="1497"/>
                  </a:lnTo>
                  <a:lnTo>
                    <a:pt x="677" y="1497"/>
                  </a:lnTo>
                  <a:lnTo>
                    <a:pt x="677" y="1497"/>
                  </a:lnTo>
                  <a:lnTo>
                    <a:pt x="678" y="1499"/>
                  </a:lnTo>
                  <a:lnTo>
                    <a:pt x="679" y="1503"/>
                  </a:lnTo>
                  <a:lnTo>
                    <a:pt x="681" y="1508"/>
                  </a:lnTo>
                  <a:lnTo>
                    <a:pt x="681" y="1512"/>
                  </a:lnTo>
                  <a:lnTo>
                    <a:pt x="682" y="1515"/>
                  </a:lnTo>
                  <a:lnTo>
                    <a:pt x="683" y="1518"/>
                  </a:lnTo>
                  <a:lnTo>
                    <a:pt x="684" y="1520"/>
                  </a:lnTo>
                  <a:lnTo>
                    <a:pt x="684" y="1522"/>
                  </a:lnTo>
                  <a:lnTo>
                    <a:pt x="686" y="1522"/>
                  </a:lnTo>
                  <a:lnTo>
                    <a:pt x="687" y="1522"/>
                  </a:lnTo>
                  <a:lnTo>
                    <a:pt x="688" y="1522"/>
                  </a:lnTo>
                  <a:lnTo>
                    <a:pt x="688" y="1522"/>
                  </a:lnTo>
                  <a:lnTo>
                    <a:pt x="689" y="1520"/>
                  </a:lnTo>
                  <a:lnTo>
                    <a:pt x="691" y="1519"/>
                  </a:lnTo>
                  <a:lnTo>
                    <a:pt x="692" y="1519"/>
                  </a:lnTo>
                  <a:lnTo>
                    <a:pt x="692" y="1518"/>
                  </a:lnTo>
                  <a:lnTo>
                    <a:pt x="693" y="1517"/>
                  </a:lnTo>
                  <a:lnTo>
                    <a:pt x="694" y="1515"/>
                  </a:lnTo>
                  <a:lnTo>
                    <a:pt x="696" y="1515"/>
                  </a:lnTo>
                  <a:lnTo>
                    <a:pt x="696" y="1515"/>
                  </a:lnTo>
                  <a:lnTo>
                    <a:pt x="697" y="1514"/>
                  </a:lnTo>
                  <a:lnTo>
                    <a:pt x="698" y="1514"/>
                  </a:lnTo>
                  <a:lnTo>
                    <a:pt x="699" y="1515"/>
                  </a:lnTo>
                  <a:lnTo>
                    <a:pt x="699" y="1515"/>
                  </a:lnTo>
                  <a:lnTo>
                    <a:pt x="701" y="1517"/>
                  </a:lnTo>
                  <a:lnTo>
                    <a:pt x="702" y="1517"/>
                  </a:lnTo>
                  <a:lnTo>
                    <a:pt x="703" y="1518"/>
                  </a:lnTo>
                  <a:lnTo>
                    <a:pt x="703" y="1519"/>
                  </a:lnTo>
                  <a:lnTo>
                    <a:pt x="704" y="1519"/>
                  </a:lnTo>
                  <a:lnTo>
                    <a:pt x="706" y="1520"/>
                  </a:lnTo>
                  <a:lnTo>
                    <a:pt x="707" y="1520"/>
                  </a:lnTo>
                  <a:lnTo>
                    <a:pt x="707" y="1520"/>
                  </a:lnTo>
                  <a:lnTo>
                    <a:pt x="708" y="1522"/>
                  </a:lnTo>
                  <a:lnTo>
                    <a:pt x="709" y="1522"/>
                  </a:lnTo>
                  <a:lnTo>
                    <a:pt x="710" y="1523"/>
                  </a:lnTo>
                  <a:lnTo>
                    <a:pt x="710" y="1523"/>
                  </a:lnTo>
                  <a:lnTo>
                    <a:pt x="712" y="1523"/>
                  </a:lnTo>
                  <a:lnTo>
                    <a:pt x="713" y="1523"/>
                  </a:lnTo>
                  <a:lnTo>
                    <a:pt x="714" y="1522"/>
                  </a:lnTo>
                  <a:lnTo>
                    <a:pt x="714" y="1522"/>
                  </a:lnTo>
                  <a:lnTo>
                    <a:pt x="715" y="1520"/>
                  </a:lnTo>
                  <a:lnTo>
                    <a:pt x="717" y="1519"/>
                  </a:lnTo>
                  <a:lnTo>
                    <a:pt x="718" y="1518"/>
                  </a:lnTo>
                  <a:lnTo>
                    <a:pt x="718" y="1517"/>
                  </a:lnTo>
                  <a:lnTo>
                    <a:pt x="719" y="1515"/>
                  </a:lnTo>
                  <a:lnTo>
                    <a:pt x="720" y="1514"/>
                  </a:lnTo>
                  <a:lnTo>
                    <a:pt x="722" y="1513"/>
                  </a:lnTo>
                  <a:lnTo>
                    <a:pt x="722" y="1513"/>
                  </a:lnTo>
                  <a:lnTo>
                    <a:pt x="723" y="1513"/>
                  </a:lnTo>
                  <a:lnTo>
                    <a:pt x="724" y="1513"/>
                  </a:lnTo>
                  <a:lnTo>
                    <a:pt x="725" y="1514"/>
                  </a:lnTo>
                  <a:lnTo>
                    <a:pt x="725" y="1515"/>
                  </a:lnTo>
                  <a:lnTo>
                    <a:pt x="727" y="1515"/>
                  </a:lnTo>
                  <a:lnTo>
                    <a:pt x="728" y="1517"/>
                  </a:lnTo>
                  <a:lnTo>
                    <a:pt x="729" y="1518"/>
                  </a:lnTo>
                  <a:lnTo>
                    <a:pt x="730" y="1518"/>
                  </a:lnTo>
                  <a:lnTo>
                    <a:pt x="730" y="1519"/>
                  </a:lnTo>
                  <a:lnTo>
                    <a:pt x="732" y="1519"/>
                  </a:lnTo>
                  <a:lnTo>
                    <a:pt x="733" y="1520"/>
                  </a:lnTo>
                  <a:lnTo>
                    <a:pt x="734" y="1520"/>
                  </a:lnTo>
                  <a:lnTo>
                    <a:pt x="734" y="1522"/>
                  </a:lnTo>
                  <a:lnTo>
                    <a:pt x="735" y="1522"/>
                  </a:lnTo>
                  <a:lnTo>
                    <a:pt x="737" y="1522"/>
                  </a:lnTo>
                  <a:lnTo>
                    <a:pt x="738" y="1522"/>
                  </a:lnTo>
                  <a:lnTo>
                    <a:pt x="738" y="1520"/>
                  </a:lnTo>
                  <a:lnTo>
                    <a:pt x="739" y="1520"/>
                  </a:lnTo>
                  <a:lnTo>
                    <a:pt x="740" y="1519"/>
                  </a:lnTo>
                  <a:lnTo>
                    <a:pt x="742" y="1518"/>
                  </a:lnTo>
                  <a:lnTo>
                    <a:pt x="742" y="1517"/>
                  </a:lnTo>
                  <a:lnTo>
                    <a:pt x="743" y="1515"/>
                  </a:lnTo>
                  <a:lnTo>
                    <a:pt x="744" y="1514"/>
                  </a:lnTo>
                  <a:lnTo>
                    <a:pt x="745" y="1514"/>
                  </a:lnTo>
                  <a:lnTo>
                    <a:pt x="745" y="1514"/>
                  </a:lnTo>
                  <a:lnTo>
                    <a:pt x="746" y="1514"/>
                  </a:lnTo>
                  <a:lnTo>
                    <a:pt x="748" y="1515"/>
                  </a:lnTo>
                  <a:lnTo>
                    <a:pt x="749" y="1517"/>
                  </a:lnTo>
                  <a:lnTo>
                    <a:pt x="749" y="1519"/>
                  </a:lnTo>
                  <a:lnTo>
                    <a:pt x="750" y="1520"/>
                  </a:lnTo>
                  <a:lnTo>
                    <a:pt x="751" y="1522"/>
                  </a:lnTo>
                  <a:lnTo>
                    <a:pt x="753" y="1524"/>
                  </a:lnTo>
                  <a:lnTo>
                    <a:pt x="753" y="1525"/>
                  </a:lnTo>
                  <a:lnTo>
                    <a:pt x="754" y="1525"/>
                  </a:lnTo>
                  <a:lnTo>
                    <a:pt x="755" y="1527"/>
                  </a:lnTo>
                  <a:lnTo>
                    <a:pt x="756" y="1525"/>
                  </a:lnTo>
                  <a:lnTo>
                    <a:pt x="756" y="1525"/>
                  </a:lnTo>
                  <a:lnTo>
                    <a:pt x="758" y="1524"/>
                  </a:lnTo>
                  <a:lnTo>
                    <a:pt x="759" y="1523"/>
                  </a:lnTo>
                  <a:lnTo>
                    <a:pt x="760" y="1523"/>
                  </a:lnTo>
                  <a:lnTo>
                    <a:pt x="760" y="1522"/>
                  </a:lnTo>
                  <a:lnTo>
                    <a:pt x="761" y="1520"/>
                  </a:lnTo>
                  <a:lnTo>
                    <a:pt x="763" y="1520"/>
                  </a:lnTo>
                  <a:lnTo>
                    <a:pt x="764" y="1520"/>
                  </a:lnTo>
                  <a:lnTo>
                    <a:pt x="764" y="1520"/>
                  </a:lnTo>
                  <a:lnTo>
                    <a:pt x="765" y="1522"/>
                  </a:lnTo>
                  <a:lnTo>
                    <a:pt x="766" y="1522"/>
                  </a:lnTo>
                  <a:lnTo>
                    <a:pt x="768" y="1522"/>
                  </a:lnTo>
                  <a:lnTo>
                    <a:pt x="768" y="1523"/>
                  </a:lnTo>
                  <a:lnTo>
                    <a:pt x="769" y="1523"/>
                  </a:lnTo>
                  <a:lnTo>
                    <a:pt x="770" y="1524"/>
                  </a:lnTo>
                  <a:lnTo>
                    <a:pt x="771" y="1524"/>
                  </a:lnTo>
                  <a:lnTo>
                    <a:pt x="771" y="1524"/>
                  </a:lnTo>
                  <a:lnTo>
                    <a:pt x="773" y="1524"/>
                  </a:lnTo>
                  <a:lnTo>
                    <a:pt x="774" y="1524"/>
                  </a:lnTo>
                  <a:lnTo>
                    <a:pt x="775" y="1523"/>
                  </a:lnTo>
                  <a:lnTo>
                    <a:pt x="775" y="1523"/>
                  </a:lnTo>
                  <a:lnTo>
                    <a:pt x="776" y="1522"/>
                  </a:lnTo>
                  <a:lnTo>
                    <a:pt x="778" y="1522"/>
                  </a:lnTo>
                  <a:lnTo>
                    <a:pt x="779" y="1522"/>
                  </a:lnTo>
                  <a:lnTo>
                    <a:pt x="779" y="1522"/>
                  </a:lnTo>
                  <a:lnTo>
                    <a:pt x="780" y="1522"/>
                  </a:lnTo>
                  <a:lnTo>
                    <a:pt x="781" y="1522"/>
                  </a:lnTo>
                  <a:lnTo>
                    <a:pt x="782" y="1522"/>
                  </a:lnTo>
                  <a:lnTo>
                    <a:pt x="782" y="1523"/>
                  </a:lnTo>
                  <a:lnTo>
                    <a:pt x="784" y="1523"/>
                  </a:lnTo>
                  <a:lnTo>
                    <a:pt x="785" y="1524"/>
                  </a:lnTo>
                  <a:lnTo>
                    <a:pt x="786" y="1525"/>
                  </a:lnTo>
                  <a:lnTo>
                    <a:pt x="787" y="1525"/>
                  </a:lnTo>
                  <a:lnTo>
                    <a:pt x="787" y="1525"/>
                  </a:lnTo>
                  <a:lnTo>
                    <a:pt x="789" y="1525"/>
                  </a:lnTo>
                  <a:lnTo>
                    <a:pt x="790" y="1524"/>
                  </a:lnTo>
                  <a:lnTo>
                    <a:pt x="791" y="1523"/>
                  </a:lnTo>
                  <a:lnTo>
                    <a:pt x="791" y="1520"/>
                  </a:lnTo>
                  <a:lnTo>
                    <a:pt x="792" y="1519"/>
                  </a:lnTo>
                  <a:lnTo>
                    <a:pt x="794" y="1518"/>
                  </a:lnTo>
                  <a:lnTo>
                    <a:pt x="795" y="1517"/>
                  </a:lnTo>
                  <a:lnTo>
                    <a:pt x="795" y="1515"/>
                  </a:lnTo>
                  <a:lnTo>
                    <a:pt x="796" y="1515"/>
                  </a:lnTo>
                  <a:lnTo>
                    <a:pt x="797" y="1515"/>
                  </a:lnTo>
                  <a:lnTo>
                    <a:pt x="799" y="1517"/>
                  </a:lnTo>
                  <a:lnTo>
                    <a:pt x="799" y="1517"/>
                  </a:lnTo>
                  <a:lnTo>
                    <a:pt x="800" y="1518"/>
                  </a:lnTo>
                  <a:lnTo>
                    <a:pt x="801" y="1519"/>
                  </a:lnTo>
                  <a:lnTo>
                    <a:pt x="802" y="1519"/>
                  </a:lnTo>
                  <a:lnTo>
                    <a:pt x="802" y="1520"/>
                  </a:lnTo>
                  <a:lnTo>
                    <a:pt x="804" y="1520"/>
                  </a:lnTo>
                  <a:lnTo>
                    <a:pt x="805" y="1520"/>
                  </a:lnTo>
                  <a:lnTo>
                    <a:pt x="806" y="1519"/>
                  </a:lnTo>
                  <a:lnTo>
                    <a:pt x="806" y="1519"/>
                  </a:lnTo>
                  <a:lnTo>
                    <a:pt x="807" y="1519"/>
                  </a:lnTo>
                  <a:lnTo>
                    <a:pt x="809" y="1519"/>
                  </a:lnTo>
                  <a:lnTo>
                    <a:pt x="810" y="1519"/>
                  </a:lnTo>
                  <a:lnTo>
                    <a:pt x="810" y="1519"/>
                  </a:lnTo>
                  <a:lnTo>
                    <a:pt x="811" y="1519"/>
                  </a:lnTo>
                  <a:lnTo>
                    <a:pt x="812" y="1520"/>
                  </a:lnTo>
                  <a:lnTo>
                    <a:pt x="814" y="1520"/>
                  </a:lnTo>
                  <a:lnTo>
                    <a:pt x="814" y="1522"/>
                  </a:lnTo>
                  <a:lnTo>
                    <a:pt x="815" y="1522"/>
                  </a:lnTo>
                  <a:lnTo>
                    <a:pt x="816" y="1522"/>
                  </a:lnTo>
                  <a:lnTo>
                    <a:pt x="817" y="1522"/>
                  </a:lnTo>
                  <a:lnTo>
                    <a:pt x="817" y="1520"/>
                  </a:lnTo>
                  <a:lnTo>
                    <a:pt x="818" y="1520"/>
                  </a:lnTo>
                  <a:lnTo>
                    <a:pt x="820" y="1520"/>
                  </a:lnTo>
                  <a:lnTo>
                    <a:pt x="821" y="1519"/>
                  </a:lnTo>
                  <a:lnTo>
                    <a:pt x="821" y="1519"/>
                  </a:lnTo>
                  <a:lnTo>
                    <a:pt x="822" y="1519"/>
                  </a:lnTo>
                  <a:lnTo>
                    <a:pt x="823" y="1519"/>
                  </a:lnTo>
                  <a:lnTo>
                    <a:pt x="825" y="1519"/>
                  </a:lnTo>
                  <a:lnTo>
                    <a:pt x="825" y="1519"/>
                  </a:lnTo>
                  <a:lnTo>
                    <a:pt x="826" y="1520"/>
                  </a:lnTo>
                  <a:lnTo>
                    <a:pt x="827" y="1520"/>
                  </a:lnTo>
                  <a:lnTo>
                    <a:pt x="828" y="1520"/>
                  </a:lnTo>
                  <a:lnTo>
                    <a:pt x="828" y="1520"/>
                  </a:lnTo>
                  <a:lnTo>
                    <a:pt x="830" y="1520"/>
                  </a:lnTo>
                  <a:lnTo>
                    <a:pt x="831" y="1520"/>
                  </a:lnTo>
                  <a:lnTo>
                    <a:pt x="832" y="1520"/>
                  </a:lnTo>
                  <a:lnTo>
                    <a:pt x="832" y="1520"/>
                  </a:lnTo>
                  <a:lnTo>
                    <a:pt x="833" y="1520"/>
                  </a:lnTo>
                  <a:lnTo>
                    <a:pt x="835" y="1519"/>
                  </a:lnTo>
                  <a:lnTo>
                    <a:pt x="836" y="1519"/>
                  </a:lnTo>
                  <a:lnTo>
                    <a:pt x="836" y="1519"/>
                  </a:lnTo>
                  <a:lnTo>
                    <a:pt x="837" y="1519"/>
                  </a:lnTo>
                  <a:lnTo>
                    <a:pt x="838" y="1519"/>
                  </a:lnTo>
                  <a:lnTo>
                    <a:pt x="840" y="1519"/>
                  </a:lnTo>
                  <a:lnTo>
                    <a:pt x="841" y="1520"/>
                  </a:lnTo>
                  <a:lnTo>
                    <a:pt x="841" y="1520"/>
                  </a:lnTo>
                  <a:lnTo>
                    <a:pt x="842" y="1520"/>
                  </a:lnTo>
                  <a:lnTo>
                    <a:pt x="843" y="1522"/>
                  </a:lnTo>
                  <a:lnTo>
                    <a:pt x="845" y="1522"/>
                  </a:lnTo>
                  <a:lnTo>
                    <a:pt x="845" y="1522"/>
                  </a:lnTo>
                  <a:lnTo>
                    <a:pt x="846" y="1522"/>
                  </a:lnTo>
                  <a:lnTo>
                    <a:pt x="847" y="1522"/>
                  </a:lnTo>
                  <a:lnTo>
                    <a:pt x="848" y="1522"/>
                  </a:lnTo>
                  <a:lnTo>
                    <a:pt x="848" y="1522"/>
                  </a:lnTo>
                  <a:lnTo>
                    <a:pt x="850" y="1522"/>
                  </a:lnTo>
                  <a:lnTo>
                    <a:pt x="851" y="1522"/>
                  </a:lnTo>
                  <a:lnTo>
                    <a:pt x="852" y="1522"/>
                  </a:lnTo>
                  <a:lnTo>
                    <a:pt x="852" y="1522"/>
                  </a:lnTo>
                  <a:lnTo>
                    <a:pt x="853" y="1522"/>
                  </a:lnTo>
                  <a:lnTo>
                    <a:pt x="854" y="1522"/>
                  </a:lnTo>
                  <a:lnTo>
                    <a:pt x="856" y="1522"/>
                  </a:lnTo>
                  <a:lnTo>
                    <a:pt x="856" y="1522"/>
                  </a:lnTo>
                  <a:lnTo>
                    <a:pt x="857" y="1522"/>
                  </a:lnTo>
                  <a:lnTo>
                    <a:pt x="858" y="1522"/>
                  </a:lnTo>
                  <a:lnTo>
                    <a:pt x="859" y="1522"/>
                  </a:lnTo>
                  <a:lnTo>
                    <a:pt x="859" y="1520"/>
                  </a:lnTo>
                  <a:lnTo>
                    <a:pt x="861" y="1520"/>
                  </a:lnTo>
                  <a:lnTo>
                    <a:pt x="862" y="1520"/>
                  </a:lnTo>
                  <a:lnTo>
                    <a:pt x="863" y="1519"/>
                  </a:lnTo>
                  <a:lnTo>
                    <a:pt x="863" y="1519"/>
                  </a:lnTo>
                  <a:lnTo>
                    <a:pt x="864" y="1519"/>
                  </a:lnTo>
                  <a:lnTo>
                    <a:pt x="866" y="1520"/>
                  </a:lnTo>
                  <a:lnTo>
                    <a:pt x="867" y="1520"/>
                  </a:lnTo>
                  <a:lnTo>
                    <a:pt x="867" y="1520"/>
                  </a:lnTo>
                  <a:lnTo>
                    <a:pt x="868" y="1520"/>
                  </a:lnTo>
                  <a:lnTo>
                    <a:pt x="869" y="1522"/>
                  </a:lnTo>
                  <a:lnTo>
                    <a:pt x="871" y="1522"/>
                  </a:lnTo>
                  <a:lnTo>
                    <a:pt x="871" y="1522"/>
                  </a:lnTo>
                  <a:lnTo>
                    <a:pt x="872" y="1522"/>
                  </a:lnTo>
                  <a:lnTo>
                    <a:pt x="873" y="1522"/>
                  </a:lnTo>
                  <a:lnTo>
                    <a:pt x="874" y="1522"/>
                  </a:lnTo>
                  <a:lnTo>
                    <a:pt x="874" y="1520"/>
                  </a:lnTo>
                  <a:lnTo>
                    <a:pt x="876" y="1520"/>
                  </a:lnTo>
                  <a:lnTo>
                    <a:pt x="877" y="1520"/>
                  </a:lnTo>
                  <a:lnTo>
                    <a:pt x="878" y="1519"/>
                  </a:lnTo>
                  <a:lnTo>
                    <a:pt x="878" y="1519"/>
                  </a:lnTo>
                  <a:lnTo>
                    <a:pt x="879" y="1519"/>
                  </a:lnTo>
                  <a:lnTo>
                    <a:pt x="881" y="1518"/>
                  </a:lnTo>
                  <a:lnTo>
                    <a:pt x="882" y="1518"/>
                  </a:lnTo>
                  <a:lnTo>
                    <a:pt x="882" y="1518"/>
                  </a:lnTo>
                  <a:lnTo>
                    <a:pt x="883" y="1517"/>
                  </a:lnTo>
                  <a:lnTo>
                    <a:pt x="884" y="1517"/>
                  </a:lnTo>
                  <a:lnTo>
                    <a:pt x="886" y="1518"/>
                  </a:lnTo>
                  <a:lnTo>
                    <a:pt x="886" y="1518"/>
                  </a:lnTo>
                  <a:lnTo>
                    <a:pt x="887" y="1518"/>
                  </a:lnTo>
                  <a:lnTo>
                    <a:pt x="888" y="1519"/>
                  </a:lnTo>
                  <a:lnTo>
                    <a:pt x="889" y="1519"/>
                  </a:lnTo>
                  <a:lnTo>
                    <a:pt x="889" y="1519"/>
                  </a:lnTo>
                  <a:lnTo>
                    <a:pt x="890" y="1520"/>
                  </a:lnTo>
                  <a:lnTo>
                    <a:pt x="892" y="1520"/>
                  </a:lnTo>
                  <a:lnTo>
                    <a:pt x="893" y="1520"/>
                  </a:lnTo>
                  <a:lnTo>
                    <a:pt x="893" y="1520"/>
                  </a:lnTo>
                  <a:lnTo>
                    <a:pt x="894" y="1520"/>
                  </a:lnTo>
                  <a:lnTo>
                    <a:pt x="895" y="1522"/>
                  </a:lnTo>
                  <a:lnTo>
                    <a:pt x="897" y="1522"/>
                  </a:lnTo>
                  <a:lnTo>
                    <a:pt x="898" y="1522"/>
                  </a:lnTo>
                  <a:lnTo>
                    <a:pt x="898" y="1522"/>
                  </a:lnTo>
                  <a:lnTo>
                    <a:pt x="899" y="1522"/>
                  </a:lnTo>
                  <a:lnTo>
                    <a:pt x="900" y="1522"/>
                  </a:lnTo>
                  <a:lnTo>
                    <a:pt x="902" y="1522"/>
                  </a:lnTo>
                  <a:lnTo>
                    <a:pt x="902" y="1523"/>
                  </a:lnTo>
                  <a:lnTo>
                    <a:pt x="903" y="1523"/>
                  </a:lnTo>
                  <a:lnTo>
                    <a:pt x="904" y="1523"/>
                  </a:lnTo>
                  <a:lnTo>
                    <a:pt x="905" y="1523"/>
                  </a:lnTo>
                  <a:lnTo>
                    <a:pt x="905" y="1523"/>
                  </a:lnTo>
                  <a:lnTo>
                    <a:pt x="907" y="1523"/>
                  </a:lnTo>
                  <a:lnTo>
                    <a:pt x="908" y="1523"/>
                  </a:lnTo>
                  <a:lnTo>
                    <a:pt x="909" y="1522"/>
                  </a:lnTo>
                  <a:lnTo>
                    <a:pt x="909" y="1522"/>
                  </a:lnTo>
                  <a:lnTo>
                    <a:pt x="910" y="1522"/>
                  </a:lnTo>
                  <a:lnTo>
                    <a:pt x="912" y="1520"/>
                  </a:lnTo>
                  <a:lnTo>
                    <a:pt x="913" y="1520"/>
                  </a:lnTo>
                  <a:lnTo>
                    <a:pt x="913" y="1520"/>
                  </a:lnTo>
                  <a:lnTo>
                    <a:pt x="914" y="1520"/>
                  </a:lnTo>
                  <a:lnTo>
                    <a:pt x="915" y="1520"/>
                  </a:lnTo>
                  <a:lnTo>
                    <a:pt x="917" y="1520"/>
                  </a:lnTo>
                  <a:lnTo>
                    <a:pt x="917" y="1520"/>
                  </a:lnTo>
                  <a:lnTo>
                    <a:pt x="918" y="1520"/>
                  </a:lnTo>
                  <a:lnTo>
                    <a:pt x="919" y="1520"/>
                  </a:lnTo>
                  <a:lnTo>
                    <a:pt x="920" y="1520"/>
                  </a:lnTo>
                  <a:lnTo>
                    <a:pt x="920" y="1520"/>
                  </a:lnTo>
                  <a:lnTo>
                    <a:pt x="922" y="1522"/>
                  </a:lnTo>
                  <a:lnTo>
                    <a:pt x="923" y="1522"/>
                  </a:lnTo>
                  <a:lnTo>
                    <a:pt x="924" y="1522"/>
                  </a:lnTo>
                  <a:lnTo>
                    <a:pt x="924" y="1522"/>
                  </a:lnTo>
                  <a:lnTo>
                    <a:pt x="925" y="1522"/>
                  </a:lnTo>
                  <a:lnTo>
                    <a:pt x="926" y="1522"/>
                  </a:lnTo>
                  <a:lnTo>
                    <a:pt x="928" y="1522"/>
                  </a:lnTo>
                  <a:lnTo>
                    <a:pt x="928" y="1522"/>
                  </a:lnTo>
                  <a:lnTo>
                    <a:pt x="929" y="1522"/>
                  </a:lnTo>
                  <a:lnTo>
                    <a:pt x="930" y="1522"/>
                  </a:lnTo>
                  <a:lnTo>
                    <a:pt x="931" y="1522"/>
                  </a:lnTo>
                  <a:lnTo>
                    <a:pt x="931" y="1522"/>
                  </a:lnTo>
                  <a:lnTo>
                    <a:pt x="933" y="1522"/>
                  </a:lnTo>
                  <a:lnTo>
                    <a:pt x="934" y="1522"/>
                  </a:lnTo>
                  <a:lnTo>
                    <a:pt x="935" y="1523"/>
                  </a:lnTo>
                  <a:lnTo>
                    <a:pt x="935" y="1523"/>
                  </a:lnTo>
                  <a:lnTo>
                    <a:pt x="936" y="1523"/>
                  </a:lnTo>
                  <a:lnTo>
                    <a:pt x="938" y="1523"/>
                  </a:lnTo>
                  <a:lnTo>
                    <a:pt x="939" y="1523"/>
                  </a:lnTo>
                  <a:lnTo>
                    <a:pt x="939" y="1523"/>
                  </a:lnTo>
                  <a:lnTo>
                    <a:pt x="940" y="1522"/>
                  </a:lnTo>
                  <a:lnTo>
                    <a:pt x="941" y="1522"/>
                  </a:lnTo>
                  <a:lnTo>
                    <a:pt x="943" y="1522"/>
                  </a:lnTo>
                  <a:lnTo>
                    <a:pt x="943" y="1522"/>
                  </a:lnTo>
                  <a:lnTo>
                    <a:pt x="944" y="1522"/>
                  </a:lnTo>
                  <a:lnTo>
                    <a:pt x="945" y="1522"/>
                  </a:lnTo>
                  <a:lnTo>
                    <a:pt x="946" y="1522"/>
                  </a:lnTo>
                  <a:lnTo>
                    <a:pt x="946" y="1522"/>
                  </a:lnTo>
                  <a:lnTo>
                    <a:pt x="948" y="1522"/>
                  </a:lnTo>
                  <a:lnTo>
                    <a:pt x="949" y="1522"/>
                  </a:lnTo>
                  <a:lnTo>
                    <a:pt x="950" y="1520"/>
                  </a:lnTo>
                  <a:lnTo>
                    <a:pt x="950" y="1520"/>
                  </a:lnTo>
                  <a:lnTo>
                    <a:pt x="951" y="1520"/>
                  </a:lnTo>
                  <a:lnTo>
                    <a:pt x="953" y="1520"/>
                  </a:lnTo>
                  <a:lnTo>
                    <a:pt x="954" y="1520"/>
                  </a:lnTo>
                  <a:lnTo>
                    <a:pt x="955" y="1520"/>
                  </a:lnTo>
                  <a:lnTo>
                    <a:pt x="955" y="1520"/>
                  </a:lnTo>
                  <a:lnTo>
                    <a:pt x="956" y="1520"/>
                  </a:lnTo>
                  <a:lnTo>
                    <a:pt x="958" y="1520"/>
                  </a:lnTo>
                  <a:lnTo>
                    <a:pt x="959" y="1522"/>
                  </a:lnTo>
                  <a:lnTo>
                    <a:pt x="959" y="1522"/>
                  </a:lnTo>
                  <a:lnTo>
                    <a:pt x="960" y="1522"/>
                  </a:lnTo>
                  <a:lnTo>
                    <a:pt x="961" y="1522"/>
                  </a:lnTo>
                  <a:lnTo>
                    <a:pt x="962" y="1522"/>
                  </a:lnTo>
                  <a:lnTo>
                    <a:pt x="962" y="1522"/>
                  </a:lnTo>
                  <a:lnTo>
                    <a:pt x="964" y="1523"/>
                  </a:lnTo>
                  <a:lnTo>
                    <a:pt x="965" y="1523"/>
                  </a:lnTo>
                  <a:lnTo>
                    <a:pt x="966" y="1523"/>
                  </a:lnTo>
                  <a:lnTo>
                    <a:pt x="966" y="1523"/>
                  </a:lnTo>
                  <a:lnTo>
                    <a:pt x="967" y="1523"/>
                  </a:lnTo>
                  <a:lnTo>
                    <a:pt x="969" y="1523"/>
                  </a:lnTo>
                  <a:lnTo>
                    <a:pt x="970" y="1523"/>
                  </a:lnTo>
                  <a:lnTo>
                    <a:pt x="970" y="1523"/>
                  </a:lnTo>
                  <a:lnTo>
                    <a:pt x="971" y="1523"/>
                  </a:lnTo>
                  <a:lnTo>
                    <a:pt x="972" y="1523"/>
                  </a:lnTo>
                  <a:lnTo>
                    <a:pt x="974" y="1523"/>
                  </a:lnTo>
                  <a:lnTo>
                    <a:pt x="974" y="1523"/>
                  </a:lnTo>
                  <a:lnTo>
                    <a:pt x="975" y="1523"/>
                  </a:lnTo>
                  <a:lnTo>
                    <a:pt x="976" y="1522"/>
                  </a:lnTo>
                  <a:lnTo>
                    <a:pt x="977" y="1522"/>
                  </a:lnTo>
                  <a:lnTo>
                    <a:pt x="977" y="1522"/>
                  </a:lnTo>
                  <a:lnTo>
                    <a:pt x="979" y="1522"/>
                  </a:lnTo>
                  <a:lnTo>
                    <a:pt x="980" y="1522"/>
                  </a:lnTo>
                  <a:lnTo>
                    <a:pt x="981" y="1522"/>
                  </a:lnTo>
                  <a:lnTo>
                    <a:pt x="981" y="1522"/>
                  </a:lnTo>
                  <a:lnTo>
                    <a:pt x="982" y="1522"/>
                  </a:lnTo>
                  <a:lnTo>
                    <a:pt x="984" y="1522"/>
                  </a:lnTo>
                  <a:lnTo>
                    <a:pt x="985" y="1522"/>
                  </a:lnTo>
                  <a:lnTo>
                    <a:pt x="985" y="1522"/>
                  </a:lnTo>
                  <a:lnTo>
                    <a:pt x="986" y="1522"/>
                  </a:lnTo>
                  <a:lnTo>
                    <a:pt x="987" y="1522"/>
                  </a:lnTo>
                  <a:lnTo>
                    <a:pt x="989" y="1522"/>
                  </a:lnTo>
                  <a:lnTo>
                    <a:pt x="989" y="1522"/>
                  </a:lnTo>
                  <a:lnTo>
                    <a:pt x="990" y="1522"/>
                  </a:lnTo>
                  <a:lnTo>
                    <a:pt x="991" y="1522"/>
                  </a:lnTo>
                  <a:lnTo>
                    <a:pt x="992" y="1522"/>
                  </a:lnTo>
                  <a:lnTo>
                    <a:pt x="992" y="1522"/>
                  </a:lnTo>
                  <a:lnTo>
                    <a:pt x="994" y="1522"/>
                  </a:lnTo>
                  <a:lnTo>
                    <a:pt x="995" y="1520"/>
                  </a:lnTo>
                  <a:lnTo>
                    <a:pt x="996" y="1520"/>
                  </a:lnTo>
                  <a:lnTo>
                    <a:pt x="996" y="1520"/>
                  </a:lnTo>
                  <a:lnTo>
                    <a:pt x="997" y="1520"/>
                  </a:lnTo>
                  <a:lnTo>
                    <a:pt x="998" y="1520"/>
                  </a:lnTo>
                  <a:lnTo>
                    <a:pt x="1000" y="1520"/>
                  </a:lnTo>
                  <a:lnTo>
                    <a:pt x="1000" y="1520"/>
                  </a:lnTo>
                  <a:lnTo>
                    <a:pt x="1001" y="1520"/>
                  </a:lnTo>
                  <a:lnTo>
                    <a:pt x="1002" y="1520"/>
                  </a:lnTo>
                  <a:lnTo>
                    <a:pt x="1003" y="1520"/>
                  </a:lnTo>
                  <a:lnTo>
                    <a:pt x="1003" y="1519"/>
                  </a:lnTo>
                  <a:lnTo>
                    <a:pt x="1005" y="1519"/>
                  </a:lnTo>
                  <a:lnTo>
                    <a:pt x="1006" y="1519"/>
                  </a:lnTo>
                  <a:lnTo>
                    <a:pt x="1007" y="1519"/>
                  </a:lnTo>
                  <a:lnTo>
                    <a:pt x="1008" y="1520"/>
                  </a:lnTo>
                  <a:lnTo>
                    <a:pt x="1008" y="1520"/>
                  </a:lnTo>
                  <a:lnTo>
                    <a:pt x="1010" y="1522"/>
                  </a:lnTo>
                  <a:lnTo>
                    <a:pt x="1011" y="1522"/>
                  </a:lnTo>
                  <a:lnTo>
                    <a:pt x="1012" y="1522"/>
                  </a:lnTo>
                  <a:lnTo>
                    <a:pt x="1012" y="1522"/>
                  </a:lnTo>
                  <a:lnTo>
                    <a:pt x="1013" y="1522"/>
                  </a:lnTo>
                  <a:lnTo>
                    <a:pt x="1015" y="1522"/>
                  </a:lnTo>
                  <a:lnTo>
                    <a:pt x="1016" y="1522"/>
                  </a:lnTo>
                  <a:lnTo>
                    <a:pt x="1016" y="1522"/>
                  </a:lnTo>
                  <a:lnTo>
                    <a:pt x="1017" y="1522"/>
                  </a:lnTo>
                  <a:lnTo>
                    <a:pt x="1018" y="1522"/>
                  </a:lnTo>
                  <a:lnTo>
                    <a:pt x="1020" y="1522"/>
                  </a:lnTo>
                  <a:lnTo>
                    <a:pt x="1020" y="1522"/>
                  </a:lnTo>
                  <a:lnTo>
                    <a:pt x="1021" y="1522"/>
                  </a:lnTo>
                  <a:lnTo>
                    <a:pt x="1022" y="1523"/>
                  </a:lnTo>
                  <a:lnTo>
                    <a:pt x="1023" y="1523"/>
                  </a:lnTo>
                  <a:lnTo>
                    <a:pt x="1023" y="1522"/>
                  </a:lnTo>
                  <a:lnTo>
                    <a:pt x="1025" y="1522"/>
                  </a:lnTo>
                  <a:lnTo>
                    <a:pt x="1026" y="1522"/>
                  </a:lnTo>
                  <a:lnTo>
                    <a:pt x="1027" y="1522"/>
                  </a:lnTo>
                  <a:lnTo>
                    <a:pt x="1027" y="1522"/>
                  </a:lnTo>
                  <a:lnTo>
                    <a:pt x="1028" y="1522"/>
                  </a:lnTo>
                  <a:lnTo>
                    <a:pt x="1029" y="1522"/>
                  </a:lnTo>
                  <a:lnTo>
                    <a:pt x="1031" y="1522"/>
                  </a:lnTo>
                  <a:lnTo>
                    <a:pt x="1031" y="1522"/>
                  </a:lnTo>
                  <a:lnTo>
                    <a:pt x="1032" y="1522"/>
                  </a:lnTo>
                  <a:lnTo>
                    <a:pt x="1033" y="1522"/>
                  </a:lnTo>
                  <a:lnTo>
                    <a:pt x="1034" y="1522"/>
                  </a:lnTo>
                  <a:lnTo>
                    <a:pt x="1034" y="1522"/>
                  </a:lnTo>
                  <a:lnTo>
                    <a:pt x="1036" y="1522"/>
                  </a:lnTo>
                  <a:lnTo>
                    <a:pt x="1037" y="1522"/>
                  </a:lnTo>
                  <a:lnTo>
                    <a:pt x="1038" y="1522"/>
                  </a:lnTo>
                  <a:lnTo>
                    <a:pt x="1038" y="1522"/>
                  </a:lnTo>
                  <a:lnTo>
                    <a:pt x="1039" y="1520"/>
                  </a:lnTo>
                  <a:lnTo>
                    <a:pt x="1041" y="1520"/>
                  </a:lnTo>
                  <a:lnTo>
                    <a:pt x="1042" y="1520"/>
                  </a:lnTo>
                  <a:lnTo>
                    <a:pt x="1042" y="1520"/>
                  </a:lnTo>
                  <a:lnTo>
                    <a:pt x="1043" y="1519"/>
                  </a:lnTo>
                  <a:lnTo>
                    <a:pt x="1044" y="1519"/>
                  </a:lnTo>
                  <a:lnTo>
                    <a:pt x="1046" y="1520"/>
                  </a:lnTo>
                  <a:lnTo>
                    <a:pt x="1046" y="1520"/>
                  </a:lnTo>
                  <a:lnTo>
                    <a:pt x="1047" y="1520"/>
                  </a:lnTo>
                  <a:lnTo>
                    <a:pt x="1048" y="1520"/>
                  </a:lnTo>
                  <a:lnTo>
                    <a:pt x="1049" y="1520"/>
                  </a:lnTo>
                  <a:lnTo>
                    <a:pt x="1049" y="1520"/>
                  </a:lnTo>
                  <a:lnTo>
                    <a:pt x="1051" y="1522"/>
                  </a:lnTo>
                  <a:lnTo>
                    <a:pt x="1052" y="1522"/>
                  </a:lnTo>
                  <a:lnTo>
                    <a:pt x="1053" y="1522"/>
                  </a:lnTo>
                  <a:lnTo>
                    <a:pt x="1053" y="1522"/>
                  </a:lnTo>
                  <a:lnTo>
                    <a:pt x="1054" y="1522"/>
                  </a:lnTo>
                  <a:lnTo>
                    <a:pt x="1056" y="1522"/>
                  </a:lnTo>
                  <a:lnTo>
                    <a:pt x="1057" y="1522"/>
                  </a:lnTo>
                  <a:lnTo>
                    <a:pt x="1057" y="1522"/>
                  </a:lnTo>
                  <a:lnTo>
                    <a:pt x="1058" y="1522"/>
                  </a:lnTo>
                  <a:lnTo>
                    <a:pt x="1059" y="1522"/>
                  </a:lnTo>
                  <a:lnTo>
                    <a:pt x="1061" y="1522"/>
                  </a:lnTo>
                  <a:lnTo>
                    <a:pt x="1061" y="1522"/>
                  </a:lnTo>
                  <a:lnTo>
                    <a:pt x="1062" y="1520"/>
                  </a:lnTo>
                  <a:lnTo>
                    <a:pt x="1063" y="1519"/>
                  </a:lnTo>
                  <a:lnTo>
                    <a:pt x="1064" y="1518"/>
                  </a:lnTo>
                  <a:lnTo>
                    <a:pt x="1065" y="1517"/>
                  </a:lnTo>
                  <a:lnTo>
                    <a:pt x="1065" y="1513"/>
                  </a:lnTo>
                  <a:lnTo>
                    <a:pt x="1067" y="1510"/>
                  </a:lnTo>
                  <a:lnTo>
                    <a:pt x="1068" y="1509"/>
                  </a:lnTo>
                  <a:lnTo>
                    <a:pt x="1069" y="1508"/>
                  </a:lnTo>
                  <a:lnTo>
                    <a:pt x="1069" y="1508"/>
                  </a:lnTo>
                  <a:lnTo>
                    <a:pt x="1070" y="1509"/>
                  </a:lnTo>
                  <a:lnTo>
                    <a:pt x="1072" y="1510"/>
                  </a:lnTo>
                  <a:lnTo>
                    <a:pt x="1073" y="1513"/>
                  </a:lnTo>
                  <a:lnTo>
                    <a:pt x="1073" y="1515"/>
                  </a:lnTo>
                  <a:lnTo>
                    <a:pt x="1074" y="1517"/>
                  </a:lnTo>
                  <a:lnTo>
                    <a:pt x="1075" y="1518"/>
                  </a:lnTo>
                  <a:lnTo>
                    <a:pt x="1077" y="1519"/>
                  </a:lnTo>
                  <a:lnTo>
                    <a:pt x="1077" y="1520"/>
                  </a:lnTo>
                  <a:lnTo>
                    <a:pt x="1078" y="1520"/>
                  </a:lnTo>
                  <a:lnTo>
                    <a:pt x="1079" y="1520"/>
                  </a:lnTo>
                  <a:lnTo>
                    <a:pt x="1080" y="1522"/>
                  </a:lnTo>
                  <a:lnTo>
                    <a:pt x="1080" y="1522"/>
                  </a:lnTo>
                  <a:lnTo>
                    <a:pt x="1082" y="1522"/>
                  </a:lnTo>
                  <a:lnTo>
                    <a:pt x="1083" y="1522"/>
                  </a:lnTo>
                  <a:lnTo>
                    <a:pt x="1084" y="1522"/>
                  </a:lnTo>
                  <a:lnTo>
                    <a:pt x="1084" y="1522"/>
                  </a:lnTo>
                  <a:lnTo>
                    <a:pt x="1085" y="1522"/>
                  </a:lnTo>
                  <a:lnTo>
                    <a:pt x="1087" y="1523"/>
                  </a:lnTo>
                  <a:lnTo>
                    <a:pt x="1088" y="1523"/>
                  </a:lnTo>
                  <a:lnTo>
                    <a:pt x="1088" y="1524"/>
                  </a:lnTo>
                  <a:lnTo>
                    <a:pt x="1089" y="1525"/>
                  </a:lnTo>
                  <a:lnTo>
                    <a:pt x="1090" y="1527"/>
                  </a:lnTo>
                  <a:lnTo>
                    <a:pt x="1092" y="1527"/>
                  </a:lnTo>
                  <a:lnTo>
                    <a:pt x="1092" y="1527"/>
                  </a:lnTo>
                  <a:lnTo>
                    <a:pt x="1093" y="1525"/>
                  </a:lnTo>
                  <a:lnTo>
                    <a:pt x="1094" y="1522"/>
                  </a:lnTo>
                  <a:lnTo>
                    <a:pt x="1095" y="1519"/>
                  </a:lnTo>
                  <a:lnTo>
                    <a:pt x="1095" y="1517"/>
                  </a:lnTo>
                  <a:lnTo>
                    <a:pt x="1097" y="1517"/>
                  </a:lnTo>
                  <a:lnTo>
                    <a:pt x="1098" y="1517"/>
                  </a:lnTo>
                  <a:lnTo>
                    <a:pt x="1099" y="1518"/>
                  </a:lnTo>
                  <a:lnTo>
                    <a:pt x="1099" y="1519"/>
                  </a:lnTo>
                  <a:lnTo>
                    <a:pt x="1100" y="1520"/>
                  </a:lnTo>
                  <a:lnTo>
                    <a:pt x="1101" y="1520"/>
                  </a:lnTo>
                  <a:lnTo>
                    <a:pt x="1103" y="1520"/>
                  </a:lnTo>
                  <a:lnTo>
                    <a:pt x="1103" y="1520"/>
                  </a:lnTo>
                  <a:lnTo>
                    <a:pt x="1104" y="1522"/>
                  </a:lnTo>
                  <a:lnTo>
                    <a:pt x="1105" y="1522"/>
                  </a:lnTo>
                  <a:lnTo>
                    <a:pt x="1106" y="1522"/>
                  </a:lnTo>
                  <a:lnTo>
                    <a:pt x="1106" y="1522"/>
                  </a:lnTo>
                  <a:lnTo>
                    <a:pt x="1108" y="1522"/>
                  </a:lnTo>
                  <a:lnTo>
                    <a:pt x="1109" y="1522"/>
                  </a:lnTo>
                  <a:lnTo>
                    <a:pt x="1110" y="1522"/>
                  </a:lnTo>
                  <a:lnTo>
                    <a:pt x="1110" y="1520"/>
                  </a:lnTo>
                  <a:lnTo>
                    <a:pt x="1111" y="1520"/>
                  </a:lnTo>
                  <a:lnTo>
                    <a:pt x="1113" y="1519"/>
                  </a:lnTo>
                  <a:lnTo>
                    <a:pt x="1114" y="1517"/>
                  </a:lnTo>
                  <a:lnTo>
                    <a:pt x="1114" y="1515"/>
                  </a:lnTo>
                  <a:lnTo>
                    <a:pt x="1115" y="1512"/>
                  </a:lnTo>
                  <a:lnTo>
                    <a:pt x="1116" y="1508"/>
                  </a:lnTo>
                  <a:lnTo>
                    <a:pt x="1118" y="1503"/>
                  </a:lnTo>
                  <a:lnTo>
                    <a:pt x="1118" y="1499"/>
                  </a:lnTo>
                  <a:lnTo>
                    <a:pt x="1119" y="1497"/>
                  </a:lnTo>
                  <a:lnTo>
                    <a:pt x="1120" y="1497"/>
                  </a:lnTo>
                  <a:lnTo>
                    <a:pt x="1121" y="1498"/>
                  </a:lnTo>
                  <a:lnTo>
                    <a:pt x="1123" y="1500"/>
                  </a:lnTo>
                  <a:lnTo>
                    <a:pt x="1123" y="1503"/>
                  </a:lnTo>
                  <a:lnTo>
                    <a:pt x="1124" y="1507"/>
                  </a:lnTo>
                  <a:lnTo>
                    <a:pt x="1125" y="1508"/>
                  </a:lnTo>
                  <a:lnTo>
                    <a:pt x="1126" y="1509"/>
                  </a:lnTo>
                  <a:lnTo>
                    <a:pt x="1126" y="1509"/>
                  </a:lnTo>
                  <a:lnTo>
                    <a:pt x="1128" y="1510"/>
                  </a:lnTo>
                  <a:lnTo>
                    <a:pt x="1129" y="1512"/>
                  </a:lnTo>
                  <a:lnTo>
                    <a:pt x="1130" y="1514"/>
                  </a:lnTo>
                  <a:lnTo>
                    <a:pt x="1130" y="1517"/>
                  </a:lnTo>
                  <a:lnTo>
                    <a:pt x="1131" y="1519"/>
                  </a:lnTo>
                  <a:lnTo>
                    <a:pt x="1133" y="1522"/>
                  </a:lnTo>
                  <a:lnTo>
                    <a:pt x="1134" y="1524"/>
                  </a:lnTo>
                  <a:lnTo>
                    <a:pt x="1134" y="1524"/>
                  </a:lnTo>
                  <a:lnTo>
                    <a:pt x="1135" y="1523"/>
                  </a:lnTo>
                  <a:lnTo>
                    <a:pt x="1136" y="1522"/>
                  </a:lnTo>
                  <a:lnTo>
                    <a:pt x="1137" y="1520"/>
                  </a:lnTo>
                  <a:lnTo>
                    <a:pt x="1137" y="1520"/>
                  </a:lnTo>
                  <a:lnTo>
                    <a:pt x="1139" y="1520"/>
                  </a:lnTo>
                  <a:lnTo>
                    <a:pt x="1140" y="1522"/>
                  </a:lnTo>
                  <a:lnTo>
                    <a:pt x="1141" y="1522"/>
                  </a:lnTo>
                  <a:lnTo>
                    <a:pt x="1141" y="1522"/>
                  </a:lnTo>
                  <a:lnTo>
                    <a:pt x="1142" y="1522"/>
                  </a:lnTo>
                  <a:lnTo>
                    <a:pt x="1144" y="1522"/>
                  </a:lnTo>
                  <a:lnTo>
                    <a:pt x="1145" y="1522"/>
                  </a:lnTo>
                  <a:lnTo>
                    <a:pt x="1145" y="1522"/>
                  </a:lnTo>
                  <a:lnTo>
                    <a:pt x="1146" y="1522"/>
                  </a:lnTo>
                  <a:lnTo>
                    <a:pt x="1147" y="1522"/>
                  </a:lnTo>
                  <a:lnTo>
                    <a:pt x="1149" y="1522"/>
                  </a:lnTo>
                  <a:lnTo>
                    <a:pt x="1149" y="1522"/>
                  </a:lnTo>
                  <a:lnTo>
                    <a:pt x="1150" y="1522"/>
                  </a:lnTo>
                  <a:lnTo>
                    <a:pt x="1151" y="1522"/>
                  </a:lnTo>
                  <a:lnTo>
                    <a:pt x="1152" y="1522"/>
                  </a:lnTo>
                  <a:lnTo>
                    <a:pt x="1152" y="1522"/>
                  </a:lnTo>
                  <a:lnTo>
                    <a:pt x="1154" y="1522"/>
                  </a:lnTo>
                  <a:lnTo>
                    <a:pt x="1155" y="1522"/>
                  </a:lnTo>
                  <a:lnTo>
                    <a:pt x="1156" y="1522"/>
                  </a:lnTo>
                  <a:lnTo>
                    <a:pt x="1156" y="1522"/>
                  </a:lnTo>
                  <a:lnTo>
                    <a:pt x="1157" y="1522"/>
                  </a:lnTo>
                  <a:lnTo>
                    <a:pt x="1159" y="1522"/>
                  </a:lnTo>
                  <a:lnTo>
                    <a:pt x="1160" y="1522"/>
                  </a:lnTo>
                  <a:lnTo>
                    <a:pt x="1160" y="1522"/>
                  </a:lnTo>
                  <a:lnTo>
                    <a:pt x="1161" y="1522"/>
                  </a:lnTo>
                  <a:lnTo>
                    <a:pt x="1162" y="1522"/>
                  </a:lnTo>
                  <a:lnTo>
                    <a:pt x="1164" y="1522"/>
                  </a:lnTo>
                  <a:lnTo>
                    <a:pt x="1164" y="1522"/>
                  </a:lnTo>
                  <a:lnTo>
                    <a:pt x="1165" y="1522"/>
                  </a:lnTo>
                  <a:lnTo>
                    <a:pt x="1166" y="1522"/>
                  </a:lnTo>
                  <a:lnTo>
                    <a:pt x="1167" y="1522"/>
                  </a:lnTo>
                  <a:lnTo>
                    <a:pt x="1167" y="1522"/>
                  </a:lnTo>
                  <a:lnTo>
                    <a:pt x="1169" y="1522"/>
                  </a:lnTo>
                  <a:lnTo>
                    <a:pt x="1170" y="1522"/>
                  </a:lnTo>
                  <a:lnTo>
                    <a:pt x="1171" y="1522"/>
                  </a:lnTo>
                  <a:lnTo>
                    <a:pt x="1171" y="1520"/>
                  </a:lnTo>
                  <a:lnTo>
                    <a:pt x="1172" y="1520"/>
                  </a:lnTo>
                  <a:lnTo>
                    <a:pt x="1173" y="1519"/>
                  </a:lnTo>
                  <a:lnTo>
                    <a:pt x="1175" y="1519"/>
                  </a:lnTo>
                  <a:lnTo>
                    <a:pt x="1176" y="1518"/>
                  </a:lnTo>
                  <a:lnTo>
                    <a:pt x="1176" y="1518"/>
                  </a:lnTo>
                  <a:lnTo>
                    <a:pt x="1177" y="1518"/>
                  </a:lnTo>
                  <a:lnTo>
                    <a:pt x="1178" y="1518"/>
                  </a:lnTo>
                  <a:lnTo>
                    <a:pt x="1180" y="1518"/>
                  </a:lnTo>
                  <a:lnTo>
                    <a:pt x="1180" y="1519"/>
                  </a:lnTo>
                  <a:lnTo>
                    <a:pt x="1181" y="1520"/>
                  </a:lnTo>
                  <a:lnTo>
                    <a:pt x="1182" y="1520"/>
                  </a:lnTo>
                  <a:lnTo>
                    <a:pt x="1183" y="1520"/>
                  </a:lnTo>
                  <a:lnTo>
                    <a:pt x="1183" y="1522"/>
                  </a:lnTo>
                  <a:lnTo>
                    <a:pt x="1185" y="1522"/>
                  </a:lnTo>
                  <a:lnTo>
                    <a:pt x="1186" y="1522"/>
                  </a:lnTo>
                  <a:lnTo>
                    <a:pt x="1187" y="1522"/>
                  </a:lnTo>
                  <a:lnTo>
                    <a:pt x="1187" y="1522"/>
                  </a:lnTo>
                  <a:lnTo>
                    <a:pt x="1188" y="1522"/>
                  </a:lnTo>
                  <a:lnTo>
                    <a:pt x="1190" y="1522"/>
                  </a:lnTo>
                  <a:lnTo>
                    <a:pt x="1191" y="1522"/>
                  </a:lnTo>
                  <a:lnTo>
                    <a:pt x="1191" y="1522"/>
                  </a:lnTo>
                  <a:lnTo>
                    <a:pt x="1192" y="1522"/>
                  </a:lnTo>
                  <a:lnTo>
                    <a:pt x="1193" y="1522"/>
                  </a:lnTo>
                  <a:lnTo>
                    <a:pt x="1195" y="1522"/>
                  </a:lnTo>
                  <a:lnTo>
                    <a:pt x="1195" y="1522"/>
                  </a:lnTo>
                  <a:lnTo>
                    <a:pt x="1196" y="1522"/>
                  </a:lnTo>
                  <a:lnTo>
                    <a:pt x="1197" y="1522"/>
                  </a:lnTo>
                  <a:lnTo>
                    <a:pt x="1198" y="1522"/>
                  </a:lnTo>
                  <a:lnTo>
                    <a:pt x="1198" y="1522"/>
                  </a:lnTo>
                  <a:lnTo>
                    <a:pt x="1200" y="1522"/>
                  </a:lnTo>
                  <a:lnTo>
                    <a:pt x="1201" y="1522"/>
                  </a:lnTo>
                  <a:lnTo>
                    <a:pt x="1202" y="1523"/>
                  </a:lnTo>
                  <a:lnTo>
                    <a:pt x="1202" y="1523"/>
                  </a:lnTo>
                  <a:lnTo>
                    <a:pt x="1203" y="1523"/>
                  </a:lnTo>
                  <a:lnTo>
                    <a:pt x="1205" y="1523"/>
                  </a:lnTo>
                  <a:lnTo>
                    <a:pt x="1206" y="1523"/>
                  </a:lnTo>
                  <a:lnTo>
                    <a:pt x="1206" y="1523"/>
                  </a:lnTo>
                  <a:lnTo>
                    <a:pt x="1207" y="1523"/>
                  </a:lnTo>
                  <a:lnTo>
                    <a:pt x="1208" y="1522"/>
                  </a:lnTo>
                  <a:lnTo>
                    <a:pt x="1209" y="1522"/>
                  </a:lnTo>
                  <a:lnTo>
                    <a:pt x="1209" y="1522"/>
                  </a:lnTo>
                  <a:lnTo>
                    <a:pt x="1211" y="1523"/>
                  </a:lnTo>
                  <a:lnTo>
                    <a:pt x="1212" y="1523"/>
                  </a:lnTo>
                  <a:lnTo>
                    <a:pt x="1213" y="1523"/>
                  </a:lnTo>
                  <a:lnTo>
                    <a:pt x="1213" y="1522"/>
                  </a:lnTo>
                  <a:lnTo>
                    <a:pt x="1214" y="1522"/>
                  </a:lnTo>
                  <a:lnTo>
                    <a:pt x="1216" y="1522"/>
                  </a:lnTo>
                  <a:lnTo>
                    <a:pt x="1217" y="1522"/>
                  </a:lnTo>
                  <a:lnTo>
                    <a:pt x="1217" y="1522"/>
                  </a:lnTo>
                  <a:lnTo>
                    <a:pt x="1218" y="1522"/>
                  </a:lnTo>
                  <a:lnTo>
                    <a:pt x="1219" y="1522"/>
                  </a:lnTo>
                  <a:lnTo>
                    <a:pt x="1221" y="1522"/>
                  </a:lnTo>
                  <a:lnTo>
                    <a:pt x="1221" y="1522"/>
                  </a:lnTo>
                  <a:lnTo>
                    <a:pt x="1222" y="1522"/>
                  </a:lnTo>
                  <a:lnTo>
                    <a:pt x="1223" y="1522"/>
                  </a:lnTo>
                  <a:lnTo>
                    <a:pt x="1224" y="1522"/>
                  </a:lnTo>
                  <a:lnTo>
                    <a:pt x="1224" y="1522"/>
                  </a:lnTo>
                  <a:lnTo>
                    <a:pt x="1226" y="1522"/>
                  </a:lnTo>
                  <a:lnTo>
                    <a:pt x="1227" y="1522"/>
                  </a:lnTo>
                  <a:lnTo>
                    <a:pt x="1228" y="1522"/>
                  </a:lnTo>
                  <a:lnTo>
                    <a:pt x="1228" y="1522"/>
                  </a:lnTo>
                  <a:lnTo>
                    <a:pt x="1229" y="1522"/>
                  </a:lnTo>
                  <a:lnTo>
                    <a:pt x="1231" y="1522"/>
                  </a:lnTo>
                  <a:lnTo>
                    <a:pt x="1232" y="1522"/>
                  </a:lnTo>
                  <a:lnTo>
                    <a:pt x="1233" y="1522"/>
                  </a:lnTo>
                  <a:lnTo>
                    <a:pt x="1233" y="1522"/>
                  </a:lnTo>
                  <a:lnTo>
                    <a:pt x="1234" y="1522"/>
                  </a:lnTo>
                  <a:lnTo>
                    <a:pt x="1236" y="1522"/>
                  </a:lnTo>
                  <a:lnTo>
                    <a:pt x="1237" y="1522"/>
                  </a:lnTo>
                  <a:lnTo>
                    <a:pt x="1237" y="1522"/>
                  </a:lnTo>
                  <a:lnTo>
                    <a:pt x="1238" y="1522"/>
                  </a:lnTo>
                  <a:lnTo>
                    <a:pt x="1239" y="1522"/>
                  </a:lnTo>
                  <a:lnTo>
                    <a:pt x="1241" y="1522"/>
                  </a:lnTo>
                  <a:lnTo>
                    <a:pt x="1241" y="1522"/>
                  </a:lnTo>
                  <a:lnTo>
                    <a:pt x="1242" y="1522"/>
                  </a:lnTo>
                  <a:lnTo>
                    <a:pt x="1243" y="1522"/>
                  </a:lnTo>
                  <a:lnTo>
                    <a:pt x="1244" y="1522"/>
                  </a:lnTo>
                  <a:lnTo>
                    <a:pt x="1244" y="1522"/>
                  </a:lnTo>
                  <a:lnTo>
                    <a:pt x="1245" y="1522"/>
                  </a:lnTo>
                  <a:lnTo>
                    <a:pt x="1247" y="1522"/>
                  </a:lnTo>
                  <a:lnTo>
                    <a:pt x="1248" y="1522"/>
                  </a:lnTo>
                  <a:lnTo>
                    <a:pt x="1248" y="1522"/>
                  </a:lnTo>
                  <a:lnTo>
                    <a:pt x="1249" y="1522"/>
                  </a:lnTo>
                  <a:lnTo>
                    <a:pt x="1250" y="1523"/>
                  </a:lnTo>
                  <a:lnTo>
                    <a:pt x="1252" y="1523"/>
                  </a:lnTo>
                  <a:lnTo>
                    <a:pt x="1252" y="1523"/>
                  </a:lnTo>
                  <a:lnTo>
                    <a:pt x="1253" y="1523"/>
                  </a:lnTo>
                  <a:lnTo>
                    <a:pt x="1254" y="1523"/>
                  </a:lnTo>
                  <a:lnTo>
                    <a:pt x="1255" y="1523"/>
                  </a:lnTo>
                  <a:lnTo>
                    <a:pt x="1255" y="1523"/>
                  </a:lnTo>
                  <a:lnTo>
                    <a:pt x="1257" y="1523"/>
                  </a:lnTo>
                  <a:lnTo>
                    <a:pt x="1258" y="1522"/>
                  </a:lnTo>
                  <a:lnTo>
                    <a:pt x="1259" y="1522"/>
                  </a:lnTo>
                  <a:lnTo>
                    <a:pt x="1259" y="1522"/>
                  </a:lnTo>
                  <a:lnTo>
                    <a:pt x="1260" y="1522"/>
                  </a:lnTo>
                  <a:lnTo>
                    <a:pt x="1262" y="1522"/>
                  </a:lnTo>
                  <a:lnTo>
                    <a:pt x="1263" y="1522"/>
                  </a:lnTo>
                  <a:lnTo>
                    <a:pt x="1263" y="1522"/>
                  </a:lnTo>
                  <a:lnTo>
                    <a:pt x="1264" y="1522"/>
                  </a:lnTo>
                  <a:lnTo>
                    <a:pt x="1265" y="1522"/>
                  </a:lnTo>
                  <a:lnTo>
                    <a:pt x="1267" y="1522"/>
                  </a:lnTo>
                  <a:lnTo>
                    <a:pt x="1267" y="1522"/>
                  </a:lnTo>
                  <a:lnTo>
                    <a:pt x="1268" y="1522"/>
                  </a:lnTo>
                  <a:lnTo>
                    <a:pt x="1269" y="1522"/>
                  </a:lnTo>
                  <a:lnTo>
                    <a:pt x="1270" y="1522"/>
                  </a:lnTo>
                  <a:lnTo>
                    <a:pt x="1270" y="1522"/>
                  </a:lnTo>
                  <a:lnTo>
                    <a:pt x="1272" y="1522"/>
                  </a:lnTo>
                  <a:lnTo>
                    <a:pt x="1273" y="1522"/>
                  </a:lnTo>
                  <a:lnTo>
                    <a:pt x="1274" y="1522"/>
                  </a:lnTo>
                  <a:lnTo>
                    <a:pt x="1274" y="1522"/>
                  </a:lnTo>
                  <a:lnTo>
                    <a:pt x="1275" y="1522"/>
                  </a:lnTo>
                  <a:lnTo>
                    <a:pt x="1277" y="1522"/>
                  </a:lnTo>
                  <a:lnTo>
                    <a:pt x="1278" y="1522"/>
                  </a:lnTo>
                  <a:lnTo>
                    <a:pt x="1278" y="1522"/>
                  </a:lnTo>
                  <a:lnTo>
                    <a:pt x="1279" y="1522"/>
                  </a:lnTo>
                  <a:lnTo>
                    <a:pt x="1280" y="1523"/>
                  </a:lnTo>
                  <a:lnTo>
                    <a:pt x="1281" y="1523"/>
                  </a:lnTo>
                  <a:lnTo>
                    <a:pt x="1281" y="1523"/>
                  </a:lnTo>
                  <a:lnTo>
                    <a:pt x="1283" y="1523"/>
                  </a:lnTo>
                  <a:lnTo>
                    <a:pt x="1284" y="1523"/>
                  </a:lnTo>
                  <a:lnTo>
                    <a:pt x="1285" y="1523"/>
                  </a:lnTo>
                  <a:lnTo>
                    <a:pt x="1285" y="1523"/>
                  </a:lnTo>
                  <a:lnTo>
                    <a:pt x="1286" y="1523"/>
                  </a:lnTo>
                  <a:lnTo>
                    <a:pt x="1288" y="1523"/>
                  </a:lnTo>
                  <a:lnTo>
                    <a:pt x="1289" y="1523"/>
                  </a:lnTo>
                  <a:lnTo>
                    <a:pt x="1290" y="1523"/>
                  </a:lnTo>
                  <a:lnTo>
                    <a:pt x="1290" y="1524"/>
                  </a:lnTo>
                  <a:lnTo>
                    <a:pt x="1291" y="1524"/>
                  </a:lnTo>
                  <a:lnTo>
                    <a:pt x="1293" y="1524"/>
                  </a:lnTo>
                  <a:lnTo>
                    <a:pt x="1294" y="1524"/>
                  </a:lnTo>
                  <a:lnTo>
                    <a:pt x="1294" y="1524"/>
                  </a:lnTo>
                  <a:lnTo>
                    <a:pt x="1295" y="1523"/>
                  </a:lnTo>
                  <a:lnTo>
                    <a:pt x="1296" y="1523"/>
                  </a:lnTo>
                  <a:lnTo>
                    <a:pt x="1298" y="1523"/>
                  </a:lnTo>
                  <a:lnTo>
                    <a:pt x="1298" y="1523"/>
                  </a:lnTo>
                  <a:lnTo>
                    <a:pt x="1299" y="1522"/>
                  </a:lnTo>
                  <a:lnTo>
                    <a:pt x="1300" y="1522"/>
                  </a:lnTo>
                  <a:lnTo>
                    <a:pt x="1301" y="1520"/>
                  </a:lnTo>
                  <a:lnTo>
                    <a:pt x="1301" y="1520"/>
                  </a:lnTo>
                  <a:lnTo>
                    <a:pt x="1303" y="1519"/>
                  </a:lnTo>
                  <a:lnTo>
                    <a:pt x="1304" y="1519"/>
                  </a:lnTo>
                  <a:lnTo>
                    <a:pt x="1305" y="1520"/>
                  </a:lnTo>
                  <a:lnTo>
                    <a:pt x="1305" y="1520"/>
                  </a:lnTo>
                  <a:lnTo>
                    <a:pt x="1306" y="1520"/>
                  </a:lnTo>
                  <a:lnTo>
                    <a:pt x="1308" y="1520"/>
                  </a:lnTo>
                  <a:lnTo>
                    <a:pt x="1309" y="1522"/>
                  </a:lnTo>
                  <a:lnTo>
                    <a:pt x="1309" y="1522"/>
                  </a:lnTo>
                  <a:lnTo>
                    <a:pt x="1310" y="1520"/>
                  </a:lnTo>
                  <a:lnTo>
                    <a:pt x="1311" y="1519"/>
                  </a:lnTo>
                  <a:lnTo>
                    <a:pt x="1313" y="1517"/>
                  </a:lnTo>
                  <a:lnTo>
                    <a:pt x="1313" y="1514"/>
                  </a:lnTo>
                  <a:lnTo>
                    <a:pt x="1314" y="1513"/>
                  </a:lnTo>
                  <a:lnTo>
                    <a:pt x="1315" y="1513"/>
                  </a:lnTo>
                  <a:lnTo>
                    <a:pt x="1316" y="1514"/>
                  </a:lnTo>
                  <a:lnTo>
                    <a:pt x="1316" y="1517"/>
                  </a:lnTo>
                  <a:lnTo>
                    <a:pt x="1317" y="1518"/>
                  </a:lnTo>
                  <a:lnTo>
                    <a:pt x="1319" y="1519"/>
                  </a:lnTo>
                  <a:lnTo>
                    <a:pt x="1320" y="1520"/>
                  </a:lnTo>
                  <a:lnTo>
                    <a:pt x="1320" y="1520"/>
                  </a:lnTo>
                  <a:lnTo>
                    <a:pt x="1321" y="1519"/>
                  </a:lnTo>
                  <a:lnTo>
                    <a:pt x="1322" y="1518"/>
                  </a:lnTo>
                  <a:lnTo>
                    <a:pt x="1324" y="1514"/>
                  </a:lnTo>
                  <a:lnTo>
                    <a:pt x="1324" y="1510"/>
                  </a:lnTo>
                  <a:lnTo>
                    <a:pt x="1325" y="1507"/>
                  </a:lnTo>
                  <a:lnTo>
                    <a:pt x="1326" y="1502"/>
                  </a:lnTo>
                  <a:lnTo>
                    <a:pt x="1327" y="1497"/>
                  </a:lnTo>
                  <a:lnTo>
                    <a:pt x="1327" y="1493"/>
                  </a:lnTo>
                  <a:lnTo>
                    <a:pt x="1329" y="1490"/>
                  </a:lnTo>
                  <a:lnTo>
                    <a:pt x="1330" y="1490"/>
                  </a:lnTo>
                  <a:lnTo>
                    <a:pt x="1331" y="1493"/>
                  </a:lnTo>
                  <a:lnTo>
                    <a:pt x="1331" y="1497"/>
                  </a:lnTo>
                  <a:lnTo>
                    <a:pt x="1332" y="1502"/>
                  </a:lnTo>
                  <a:lnTo>
                    <a:pt x="1334" y="1505"/>
                  </a:lnTo>
                  <a:lnTo>
                    <a:pt x="1335" y="1510"/>
                  </a:lnTo>
                  <a:lnTo>
                    <a:pt x="1335" y="1514"/>
                  </a:lnTo>
                  <a:lnTo>
                    <a:pt x="1336" y="1517"/>
                  </a:lnTo>
                  <a:lnTo>
                    <a:pt x="1337" y="1519"/>
                  </a:lnTo>
                  <a:lnTo>
                    <a:pt x="1339" y="1520"/>
                  </a:lnTo>
                  <a:lnTo>
                    <a:pt x="1339" y="1520"/>
                  </a:lnTo>
                  <a:lnTo>
                    <a:pt x="1340" y="1522"/>
                  </a:lnTo>
                  <a:lnTo>
                    <a:pt x="1341" y="1522"/>
                  </a:lnTo>
                  <a:lnTo>
                    <a:pt x="1342" y="1522"/>
                  </a:lnTo>
                  <a:lnTo>
                    <a:pt x="1344" y="1520"/>
                  </a:lnTo>
                  <a:lnTo>
                    <a:pt x="1344" y="1520"/>
                  </a:lnTo>
                  <a:lnTo>
                    <a:pt x="1345" y="1518"/>
                  </a:lnTo>
                  <a:lnTo>
                    <a:pt x="1346" y="1515"/>
                  </a:lnTo>
                  <a:lnTo>
                    <a:pt x="1347" y="1513"/>
                  </a:lnTo>
                  <a:lnTo>
                    <a:pt x="1347" y="1510"/>
                  </a:lnTo>
                  <a:lnTo>
                    <a:pt x="1349" y="1509"/>
                  </a:lnTo>
                  <a:lnTo>
                    <a:pt x="1350" y="1508"/>
                  </a:lnTo>
                  <a:lnTo>
                    <a:pt x="1351" y="1509"/>
                  </a:lnTo>
                  <a:lnTo>
                    <a:pt x="1351" y="1510"/>
                  </a:lnTo>
                  <a:lnTo>
                    <a:pt x="1352" y="1514"/>
                  </a:lnTo>
                  <a:lnTo>
                    <a:pt x="1353" y="1517"/>
                  </a:lnTo>
                  <a:lnTo>
                    <a:pt x="1355" y="1519"/>
                  </a:lnTo>
                  <a:lnTo>
                    <a:pt x="1355" y="1522"/>
                  </a:lnTo>
                  <a:lnTo>
                    <a:pt x="1356" y="1522"/>
                  </a:lnTo>
                  <a:lnTo>
                    <a:pt x="1357" y="1522"/>
                  </a:lnTo>
                  <a:lnTo>
                    <a:pt x="1358" y="1522"/>
                  </a:lnTo>
                  <a:lnTo>
                    <a:pt x="1358" y="1520"/>
                  </a:lnTo>
                  <a:lnTo>
                    <a:pt x="1360" y="1520"/>
                  </a:lnTo>
                  <a:lnTo>
                    <a:pt x="1361" y="1520"/>
                  </a:lnTo>
                  <a:lnTo>
                    <a:pt x="1362" y="1520"/>
                  </a:lnTo>
                  <a:lnTo>
                    <a:pt x="1362" y="1520"/>
                  </a:lnTo>
                  <a:lnTo>
                    <a:pt x="1363" y="1522"/>
                  </a:lnTo>
                  <a:lnTo>
                    <a:pt x="1365" y="1522"/>
                  </a:lnTo>
                  <a:lnTo>
                    <a:pt x="1366" y="1523"/>
                  </a:lnTo>
                  <a:lnTo>
                    <a:pt x="1366" y="1523"/>
                  </a:lnTo>
                  <a:lnTo>
                    <a:pt x="1367" y="1523"/>
                  </a:lnTo>
                  <a:lnTo>
                    <a:pt x="1368" y="1523"/>
                  </a:lnTo>
                  <a:lnTo>
                    <a:pt x="1370" y="1523"/>
                  </a:lnTo>
                  <a:lnTo>
                    <a:pt x="1370" y="1523"/>
                  </a:lnTo>
                  <a:lnTo>
                    <a:pt x="1371" y="1523"/>
                  </a:lnTo>
                  <a:lnTo>
                    <a:pt x="1372" y="1522"/>
                  </a:lnTo>
                  <a:lnTo>
                    <a:pt x="1373" y="1522"/>
                  </a:lnTo>
                  <a:lnTo>
                    <a:pt x="1373" y="1522"/>
                  </a:lnTo>
                  <a:lnTo>
                    <a:pt x="1375" y="1520"/>
                  </a:lnTo>
                  <a:lnTo>
                    <a:pt x="1376" y="1520"/>
                  </a:lnTo>
                  <a:lnTo>
                    <a:pt x="1377" y="1520"/>
                  </a:lnTo>
                  <a:lnTo>
                    <a:pt x="1377" y="1520"/>
                  </a:lnTo>
                  <a:lnTo>
                    <a:pt x="1378" y="1520"/>
                  </a:lnTo>
                  <a:lnTo>
                    <a:pt x="1380" y="1522"/>
                  </a:lnTo>
                  <a:lnTo>
                    <a:pt x="1381" y="1522"/>
                  </a:lnTo>
                  <a:lnTo>
                    <a:pt x="1381" y="1522"/>
                  </a:lnTo>
                  <a:lnTo>
                    <a:pt x="1382" y="1522"/>
                  </a:lnTo>
                  <a:lnTo>
                    <a:pt x="1383" y="1522"/>
                  </a:lnTo>
                  <a:lnTo>
                    <a:pt x="1385" y="1522"/>
                  </a:lnTo>
                  <a:lnTo>
                    <a:pt x="1385" y="1523"/>
                  </a:lnTo>
                  <a:lnTo>
                    <a:pt x="1386" y="1523"/>
                  </a:lnTo>
                  <a:lnTo>
                    <a:pt x="1387" y="1523"/>
                  </a:lnTo>
                  <a:lnTo>
                    <a:pt x="1388" y="1523"/>
                  </a:lnTo>
                  <a:lnTo>
                    <a:pt x="1388" y="1523"/>
                  </a:lnTo>
                  <a:lnTo>
                    <a:pt x="1389" y="1523"/>
                  </a:lnTo>
                  <a:lnTo>
                    <a:pt x="1391" y="1523"/>
                  </a:lnTo>
                  <a:lnTo>
                    <a:pt x="1392" y="1523"/>
                  </a:lnTo>
                  <a:lnTo>
                    <a:pt x="1392" y="1523"/>
                  </a:lnTo>
                  <a:lnTo>
                    <a:pt x="1393" y="1523"/>
                  </a:lnTo>
                  <a:lnTo>
                    <a:pt x="1394" y="1523"/>
                  </a:lnTo>
                  <a:lnTo>
                    <a:pt x="1396" y="1523"/>
                  </a:lnTo>
                  <a:lnTo>
                    <a:pt x="1396" y="1522"/>
                  </a:lnTo>
                  <a:lnTo>
                    <a:pt x="1397" y="1522"/>
                  </a:lnTo>
                  <a:lnTo>
                    <a:pt x="1398" y="1522"/>
                  </a:lnTo>
                  <a:lnTo>
                    <a:pt x="1399" y="1522"/>
                  </a:lnTo>
                  <a:lnTo>
                    <a:pt x="1401" y="1522"/>
                  </a:lnTo>
                  <a:lnTo>
                    <a:pt x="1401" y="1522"/>
                  </a:lnTo>
                  <a:lnTo>
                    <a:pt x="1402" y="1522"/>
                  </a:lnTo>
                  <a:lnTo>
                    <a:pt x="1403" y="1522"/>
                  </a:lnTo>
                  <a:lnTo>
                    <a:pt x="1404" y="1522"/>
                  </a:lnTo>
                  <a:lnTo>
                    <a:pt x="1404" y="1522"/>
                  </a:lnTo>
                  <a:lnTo>
                    <a:pt x="1406" y="1522"/>
                  </a:lnTo>
                  <a:lnTo>
                    <a:pt x="1407" y="1522"/>
                  </a:lnTo>
                  <a:lnTo>
                    <a:pt x="1408" y="1522"/>
                  </a:lnTo>
                  <a:lnTo>
                    <a:pt x="1408" y="1522"/>
                  </a:lnTo>
                  <a:lnTo>
                    <a:pt x="1409" y="1522"/>
                  </a:lnTo>
                  <a:lnTo>
                    <a:pt x="1411" y="1522"/>
                  </a:lnTo>
                  <a:lnTo>
                    <a:pt x="1412" y="1522"/>
                  </a:lnTo>
                  <a:lnTo>
                    <a:pt x="1412" y="1522"/>
                  </a:lnTo>
                  <a:lnTo>
                    <a:pt x="1413" y="1522"/>
                  </a:lnTo>
                  <a:lnTo>
                    <a:pt x="1414" y="1522"/>
                  </a:lnTo>
                  <a:lnTo>
                    <a:pt x="1416" y="1522"/>
                  </a:lnTo>
                  <a:lnTo>
                    <a:pt x="1416" y="1522"/>
                  </a:lnTo>
                  <a:lnTo>
                    <a:pt x="1417" y="1522"/>
                  </a:lnTo>
                  <a:lnTo>
                    <a:pt x="1418" y="1522"/>
                  </a:lnTo>
                  <a:lnTo>
                    <a:pt x="1419" y="1522"/>
                  </a:lnTo>
                  <a:lnTo>
                    <a:pt x="1419" y="1520"/>
                  </a:lnTo>
                  <a:lnTo>
                    <a:pt x="1420" y="1520"/>
                  </a:lnTo>
                  <a:lnTo>
                    <a:pt x="1422" y="1520"/>
                  </a:lnTo>
                  <a:lnTo>
                    <a:pt x="1423" y="1520"/>
                  </a:lnTo>
                  <a:lnTo>
                    <a:pt x="1423" y="1520"/>
                  </a:lnTo>
                  <a:lnTo>
                    <a:pt x="1424" y="1520"/>
                  </a:lnTo>
                  <a:lnTo>
                    <a:pt x="1425" y="1520"/>
                  </a:lnTo>
                  <a:lnTo>
                    <a:pt x="1427" y="1520"/>
                  </a:lnTo>
                  <a:lnTo>
                    <a:pt x="1427" y="1520"/>
                  </a:lnTo>
                  <a:lnTo>
                    <a:pt x="1428" y="1520"/>
                  </a:lnTo>
                  <a:lnTo>
                    <a:pt x="1429" y="1520"/>
                  </a:lnTo>
                  <a:lnTo>
                    <a:pt x="1430" y="1520"/>
                  </a:lnTo>
                  <a:lnTo>
                    <a:pt x="1430" y="1520"/>
                  </a:lnTo>
                  <a:lnTo>
                    <a:pt x="1432" y="1522"/>
                  </a:lnTo>
                  <a:lnTo>
                    <a:pt x="1433" y="1522"/>
                  </a:lnTo>
                  <a:lnTo>
                    <a:pt x="1434" y="1522"/>
                  </a:lnTo>
                  <a:lnTo>
                    <a:pt x="1434" y="1522"/>
                  </a:lnTo>
                  <a:lnTo>
                    <a:pt x="1435" y="1522"/>
                  </a:lnTo>
                  <a:lnTo>
                    <a:pt x="1437" y="1522"/>
                  </a:lnTo>
                  <a:lnTo>
                    <a:pt x="1438" y="1522"/>
                  </a:lnTo>
                  <a:lnTo>
                    <a:pt x="1438" y="1522"/>
                  </a:lnTo>
                  <a:lnTo>
                    <a:pt x="1439" y="1522"/>
                  </a:lnTo>
                  <a:lnTo>
                    <a:pt x="1440" y="1522"/>
                  </a:lnTo>
                  <a:lnTo>
                    <a:pt x="1442" y="1522"/>
                  </a:lnTo>
                  <a:lnTo>
                    <a:pt x="1442" y="1522"/>
                  </a:lnTo>
                  <a:lnTo>
                    <a:pt x="1443" y="1522"/>
                  </a:lnTo>
                  <a:lnTo>
                    <a:pt x="1444" y="1522"/>
                  </a:lnTo>
                  <a:lnTo>
                    <a:pt x="1445" y="1522"/>
                  </a:lnTo>
                  <a:lnTo>
                    <a:pt x="1445" y="1522"/>
                  </a:lnTo>
                  <a:lnTo>
                    <a:pt x="1447" y="1522"/>
                  </a:lnTo>
                  <a:lnTo>
                    <a:pt x="1448" y="1522"/>
                  </a:lnTo>
                  <a:lnTo>
                    <a:pt x="1449" y="1522"/>
                  </a:lnTo>
                  <a:lnTo>
                    <a:pt x="1449" y="1522"/>
                  </a:lnTo>
                  <a:lnTo>
                    <a:pt x="1450" y="1522"/>
                  </a:lnTo>
                  <a:lnTo>
                    <a:pt x="1452" y="1522"/>
                  </a:lnTo>
                  <a:lnTo>
                    <a:pt x="1453" y="1522"/>
                  </a:lnTo>
                  <a:lnTo>
                    <a:pt x="1453" y="1522"/>
                  </a:lnTo>
                  <a:lnTo>
                    <a:pt x="1454" y="1522"/>
                  </a:lnTo>
                  <a:lnTo>
                    <a:pt x="1455" y="1522"/>
                  </a:lnTo>
                  <a:lnTo>
                    <a:pt x="1456" y="1522"/>
                  </a:lnTo>
                  <a:lnTo>
                    <a:pt x="1458" y="1522"/>
                  </a:lnTo>
                  <a:lnTo>
                    <a:pt x="1458" y="1522"/>
                  </a:lnTo>
                  <a:lnTo>
                    <a:pt x="1459" y="1522"/>
                  </a:lnTo>
                  <a:lnTo>
                    <a:pt x="1460" y="1522"/>
                  </a:lnTo>
                  <a:lnTo>
                    <a:pt x="1461" y="1522"/>
                  </a:lnTo>
                  <a:lnTo>
                    <a:pt x="1461" y="1522"/>
                  </a:lnTo>
                  <a:lnTo>
                    <a:pt x="1463" y="1522"/>
                  </a:lnTo>
                  <a:lnTo>
                    <a:pt x="1464" y="1522"/>
                  </a:lnTo>
                  <a:lnTo>
                    <a:pt x="1465" y="1522"/>
                  </a:lnTo>
                  <a:lnTo>
                    <a:pt x="1465" y="1522"/>
                  </a:lnTo>
                  <a:lnTo>
                    <a:pt x="1466" y="1522"/>
                  </a:lnTo>
                  <a:lnTo>
                    <a:pt x="1468" y="1522"/>
                  </a:lnTo>
                  <a:lnTo>
                    <a:pt x="1469" y="1522"/>
                  </a:lnTo>
                  <a:lnTo>
                    <a:pt x="1469" y="1522"/>
                  </a:lnTo>
                  <a:lnTo>
                    <a:pt x="1470" y="1522"/>
                  </a:lnTo>
                  <a:lnTo>
                    <a:pt x="1471" y="1522"/>
                  </a:lnTo>
                  <a:lnTo>
                    <a:pt x="1473" y="1522"/>
                  </a:lnTo>
                  <a:lnTo>
                    <a:pt x="1473" y="1522"/>
                  </a:lnTo>
                  <a:lnTo>
                    <a:pt x="1474" y="1522"/>
                  </a:lnTo>
                  <a:lnTo>
                    <a:pt x="1475" y="1522"/>
                  </a:lnTo>
                  <a:lnTo>
                    <a:pt x="1476" y="1522"/>
                  </a:lnTo>
                  <a:lnTo>
                    <a:pt x="1476" y="1522"/>
                  </a:lnTo>
                  <a:lnTo>
                    <a:pt x="1478" y="1522"/>
                  </a:lnTo>
                  <a:lnTo>
                    <a:pt x="1479" y="1522"/>
                  </a:lnTo>
                  <a:lnTo>
                    <a:pt x="1480" y="1522"/>
                  </a:lnTo>
                  <a:lnTo>
                    <a:pt x="1480" y="1522"/>
                  </a:lnTo>
                  <a:lnTo>
                    <a:pt x="1481" y="1522"/>
                  </a:lnTo>
                  <a:lnTo>
                    <a:pt x="1483" y="1522"/>
                  </a:lnTo>
                  <a:lnTo>
                    <a:pt x="1484" y="1522"/>
                  </a:lnTo>
                  <a:lnTo>
                    <a:pt x="1484" y="1522"/>
                  </a:lnTo>
                  <a:lnTo>
                    <a:pt x="1485" y="1520"/>
                  </a:lnTo>
                  <a:lnTo>
                    <a:pt x="1486" y="1520"/>
                  </a:lnTo>
                  <a:lnTo>
                    <a:pt x="1488" y="1520"/>
                  </a:lnTo>
                  <a:lnTo>
                    <a:pt x="1488" y="1520"/>
                  </a:lnTo>
                  <a:lnTo>
                    <a:pt x="1489" y="1520"/>
                  </a:lnTo>
                  <a:lnTo>
                    <a:pt x="1490" y="1520"/>
                  </a:lnTo>
                  <a:lnTo>
                    <a:pt x="1491" y="1520"/>
                  </a:lnTo>
                  <a:lnTo>
                    <a:pt x="1491" y="1520"/>
                  </a:lnTo>
                  <a:lnTo>
                    <a:pt x="1492" y="1520"/>
                  </a:lnTo>
                  <a:lnTo>
                    <a:pt x="1494" y="1520"/>
                  </a:lnTo>
                  <a:lnTo>
                    <a:pt x="1495" y="1522"/>
                  </a:lnTo>
                  <a:lnTo>
                    <a:pt x="1495" y="1522"/>
                  </a:lnTo>
                  <a:lnTo>
                    <a:pt x="1496" y="1522"/>
                  </a:lnTo>
                  <a:lnTo>
                    <a:pt x="1497" y="1522"/>
                  </a:lnTo>
                  <a:lnTo>
                    <a:pt x="1499" y="1522"/>
                  </a:lnTo>
                  <a:lnTo>
                    <a:pt x="1499" y="1522"/>
                  </a:lnTo>
                  <a:lnTo>
                    <a:pt x="1500" y="1522"/>
                  </a:lnTo>
                  <a:lnTo>
                    <a:pt x="1501" y="1522"/>
                  </a:lnTo>
                  <a:lnTo>
                    <a:pt x="1502" y="1522"/>
                  </a:lnTo>
                  <a:lnTo>
                    <a:pt x="1502" y="1522"/>
                  </a:lnTo>
                  <a:lnTo>
                    <a:pt x="1504" y="1522"/>
                  </a:lnTo>
                  <a:lnTo>
                    <a:pt x="1505" y="1522"/>
                  </a:lnTo>
                  <a:lnTo>
                    <a:pt x="1506" y="1522"/>
                  </a:lnTo>
                  <a:lnTo>
                    <a:pt x="1506" y="1522"/>
                  </a:lnTo>
                  <a:lnTo>
                    <a:pt x="1507" y="1522"/>
                  </a:lnTo>
                  <a:lnTo>
                    <a:pt x="1509" y="1522"/>
                  </a:lnTo>
                  <a:lnTo>
                    <a:pt x="1510" y="1522"/>
                  </a:lnTo>
                  <a:lnTo>
                    <a:pt x="1511" y="1522"/>
                  </a:lnTo>
                  <a:lnTo>
                    <a:pt x="1511" y="1522"/>
                  </a:lnTo>
                  <a:lnTo>
                    <a:pt x="1512" y="1522"/>
                  </a:lnTo>
                  <a:lnTo>
                    <a:pt x="1514" y="1522"/>
                  </a:lnTo>
                  <a:lnTo>
                    <a:pt x="1515" y="1522"/>
                  </a:lnTo>
                  <a:lnTo>
                    <a:pt x="1515" y="1522"/>
                  </a:lnTo>
                  <a:lnTo>
                    <a:pt x="1516" y="1523"/>
                  </a:lnTo>
                  <a:lnTo>
                    <a:pt x="1517" y="1523"/>
                  </a:lnTo>
                  <a:lnTo>
                    <a:pt x="1519" y="1524"/>
                  </a:lnTo>
                  <a:lnTo>
                    <a:pt x="1519" y="1524"/>
                  </a:lnTo>
                  <a:lnTo>
                    <a:pt x="1520" y="1525"/>
                  </a:lnTo>
                  <a:lnTo>
                    <a:pt x="1521" y="1525"/>
                  </a:lnTo>
                  <a:lnTo>
                    <a:pt x="1522" y="1524"/>
                  </a:lnTo>
                  <a:lnTo>
                    <a:pt x="1522" y="1524"/>
                  </a:lnTo>
                  <a:lnTo>
                    <a:pt x="1524" y="1523"/>
                  </a:lnTo>
                  <a:lnTo>
                    <a:pt x="1525" y="1522"/>
                  </a:lnTo>
                  <a:lnTo>
                    <a:pt x="1526" y="1520"/>
                  </a:lnTo>
                  <a:lnTo>
                    <a:pt x="1526" y="1520"/>
                  </a:lnTo>
                  <a:lnTo>
                    <a:pt x="1527" y="1520"/>
                  </a:lnTo>
                  <a:lnTo>
                    <a:pt x="1528" y="1520"/>
                  </a:lnTo>
                  <a:lnTo>
                    <a:pt x="1530" y="1520"/>
                  </a:lnTo>
                  <a:lnTo>
                    <a:pt x="1530" y="1520"/>
                  </a:lnTo>
                  <a:lnTo>
                    <a:pt x="1531" y="1520"/>
                  </a:lnTo>
                  <a:lnTo>
                    <a:pt x="1532" y="1522"/>
                  </a:lnTo>
                  <a:lnTo>
                    <a:pt x="1533" y="1522"/>
                  </a:lnTo>
                  <a:lnTo>
                    <a:pt x="1533" y="1522"/>
                  </a:lnTo>
                  <a:lnTo>
                    <a:pt x="1535" y="1522"/>
                  </a:lnTo>
                  <a:lnTo>
                    <a:pt x="1536" y="1522"/>
                  </a:lnTo>
                  <a:lnTo>
                    <a:pt x="1537" y="1523"/>
                  </a:lnTo>
                  <a:lnTo>
                    <a:pt x="1537" y="1523"/>
                  </a:lnTo>
                  <a:lnTo>
                    <a:pt x="1538" y="1523"/>
                  </a:lnTo>
                  <a:lnTo>
                    <a:pt x="1540" y="1523"/>
                  </a:lnTo>
                  <a:lnTo>
                    <a:pt x="1541" y="1523"/>
                  </a:lnTo>
                  <a:lnTo>
                    <a:pt x="1541" y="1523"/>
                  </a:lnTo>
                  <a:lnTo>
                    <a:pt x="1542" y="1522"/>
                  </a:lnTo>
                  <a:lnTo>
                    <a:pt x="1543" y="1522"/>
                  </a:lnTo>
                  <a:lnTo>
                    <a:pt x="1545" y="1520"/>
                  </a:lnTo>
                  <a:lnTo>
                    <a:pt x="1545" y="1520"/>
                  </a:lnTo>
                  <a:lnTo>
                    <a:pt x="1546" y="1520"/>
                  </a:lnTo>
                  <a:lnTo>
                    <a:pt x="1547" y="1520"/>
                  </a:lnTo>
                  <a:lnTo>
                    <a:pt x="1548" y="1520"/>
                  </a:lnTo>
                  <a:lnTo>
                    <a:pt x="1548" y="1520"/>
                  </a:lnTo>
                  <a:lnTo>
                    <a:pt x="1550" y="1520"/>
                  </a:lnTo>
                  <a:lnTo>
                    <a:pt x="1551" y="1522"/>
                  </a:lnTo>
                  <a:lnTo>
                    <a:pt x="1552" y="1522"/>
                  </a:lnTo>
                  <a:lnTo>
                    <a:pt x="1552" y="1522"/>
                  </a:lnTo>
                  <a:lnTo>
                    <a:pt x="1553" y="1522"/>
                  </a:lnTo>
                  <a:lnTo>
                    <a:pt x="1555" y="1522"/>
                  </a:lnTo>
                  <a:lnTo>
                    <a:pt x="1556" y="1522"/>
                  </a:lnTo>
                  <a:lnTo>
                    <a:pt x="1556" y="1522"/>
                  </a:lnTo>
                  <a:lnTo>
                    <a:pt x="1557" y="1522"/>
                  </a:lnTo>
                  <a:lnTo>
                    <a:pt x="1558" y="1522"/>
                  </a:lnTo>
                  <a:lnTo>
                    <a:pt x="1560" y="1522"/>
                  </a:lnTo>
                  <a:lnTo>
                    <a:pt x="1560" y="1522"/>
                  </a:lnTo>
                  <a:lnTo>
                    <a:pt x="1561" y="1522"/>
                  </a:lnTo>
                  <a:lnTo>
                    <a:pt x="1562" y="1522"/>
                  </a:lnTo>
                  <a:lnTo>
                    <a:pt x="1563" y="1522"/>
                  </a:lnTo>
                  <a:lnTo>
                    <a:pt x="1563" y="1522"/>
                  </a:lnTo>
                  <a:lnTo>
                    <a:pt x="1564" y="1522"/>
                  </a:lnTo>
                  <a:lnTo>
                    <a:pt x="1566" y="1520"/>
                  </a:lnTo>
                  <a:lnTo>
                    <a:pt x="1567" y="1520"/>
                  </a:lnTo>
                  <a:lnTo>
                    <a:pt x="1568" y="1520"/>
                  </a:lnTo>
                  <a:lnTo>
                    <a:pt x="1568" y="1520"/>
                  </a:lnTo>
                  <a:lnTo>
                    <a:pt x="1569" y="1520"/>
                  </a:lnTo>
                  <a:lnTo>
                    <a:pt x="1571" y="1519"/>
                  </a:lnTo>
                  <a:lnTo>
                    <a:pt x="1572" y="1519"/>
                  </a:lnTo>
                  <a:lnTo>
                    <a:pt x="1572" y="1518"/>
                  </a:lnTo>
                  <a:lnTo>
                    <a:pt x="1573" y="1518"/>
                  </a:lnTo>
                  <a:lnTo>
                    <a:pt x="1574" y="1517"/>
                  </a:lnTo>
                  <a:lnTo>
                    <a:pt x="1576" y="1517"/>
                  </a:lnTo>
                  <a:lnTo>
                    <a:pt x="1576" y="1517"/>
                  </a:lnTo>
                  <a:lnTo>
                    <a:pt x="1577" y="1515"/>
                  </a:lnTo>
                  <a:lnTo>
                    <a:pt x="1578" y="1515"/>
                  </a:lnTo>
                  <a:lnTo>
                    <a:pt x="1579" y="1515"/>
                  </a:lnTo>
                  <a:lnTo>
                    <a:pt x="1579" y="1515"/>
                  </a:lnTo>
                  <a:lnTo>
                    <a:pt x="1581" y="1515"/>
                  </a:lnTo>
                  <a:lnTo>
                    <a:pt x="1582" y="1515"/>
                  </a:lnTo>
                  <a:lnTo>
                    <a:pt x="1583" y="1517"/>
                  </a:lnTo>
                  <a:lnTo>
                    <a:pt x="1583" y="1517"/>
                  </a:lnTo>
                  <a:lnTo>
                    <a:pt x="1584" y="1518"/>
                  </a:lnTo>
                  <a:lnTo>
                    <a:pt x="1586" y="1518"/>
                  </a:lnTo>
                  <a:lnTo>
                    <a:pt x="1587" y="1519"/>
                  </a:lnTo>
                  <a:lnTo>
                    <a:pt x="1587" y="1520"/>
                  </a:lnTo>
                  <a:lnTo>
                    <a:pt x="1588" y="1520"/>
                  </a:lnTo>
                  <a:lnTo>
                    <a:pt x="1589" y="1522"/>
                  </a:lnTo>
                  <a:lnTo>
                    <a:pt x="1591" y="1522"/>
                  </a:lnTo>
                  <a:lnTo>
                    <a:pt x="1591" y="1522"/>
                  </a:lnTo>
                  <a:lnTo>
                    <a:pt x="1592" y="1522"/>
                  </a:lnTo>
                  <a:lnTo>
                    <a:pt x="1593" y="1522"/>
                  </a:lnTo>
                  <a:lnTo>
                    <a:pt x="1594" y="1522"/>
                  </a:lnTo>
                  <a:lnTo>
                    <a:pt x="1594" y="1522"/>
                  </a:lnTo>
                  <a:lnTo>
                    <a:pt x="1596" y="1522"/>
                  </a:lnTo>
                  <a:lnTo>
                    <a:pt x="1597" y="1522"/>
                  </a:lnTo>
                  <a:lnTo>
                    <a:pt x="1598" y="1522"/>
                  </a:lnTo>
                  <a:lnTo>
                    <a:pt x="1598" y="1522"/>
                  </a:lnTo>
                  <a:lnTo>
                    <a:pt x="1599" y="1522"/>
                  </a:lnTo>
                  <a:lnTo>
                    <a:pt x="1600" y="1522"/>
                  </a:lnTo>
                  <a:lnTo>
                    <a:pt x="1602" y="1522"/>
                  </a:lnTo>
                  <a:lnTo>
                    <a:pt x="1602" y="1522"/>
                  </a:lnTo>
                  <a:lnTo>
                    <a:pt x="1603" y="1522"/>
                  </a:lnTo>
                  <a:lnTo>
                    <a:pt x="1604" y="1522"/>
                  </a:lnTo>
                  <a:lnTo>
                    <a:pt x="1605" y="1522"/>
                  </a:lnTo>
                  <a:lnTo>
                    <a:pt x="1605" y="1523"/>
                  </a:lnTo>
                  <a:lnTo>
                    <a:pt x="1607" y="1523"/>
                  </a:lnTo>
                  <a:lnTo>
                    <a:pt x="1608" y="1523"/>
                  </a:lnTo>
                  <a:lnTo>
                    <a:pt x="1609" y="1523"/>
                  </a:lnTo>
                  <a:lnTo>
                    <a:pt x="1609" y="1524"/>
                  </a:lnTo>
                  <a:lnTo>
                    <a:pt x="1610" y="1524"/>
                  </a:lnTo>
                  <a:lnTo>
                    <a:pt x="1612" y="1524"/>
                  </a:lnTo>
                  <a:lnTo>
                    <a:pt x="1613" y="1524"/>
                  </a:lnTo>
                  <a:lnTo>
                    <a:pt x="1613" y="1524"/>
                  </a:lnTo>
                  <a:lnTo>
                    <a:pt x="1614" y="1524"/>
                  </a:lnTo>
                  <a:lnTo>
                    <a:pt x="1615" y="1523"/>
                  </a:lnTo>
                  <a:lnTo>
                    <a:pt x="1617" y="1522"/>
                  </a:lnTo>
                  <a:lnTo>
                    <a:pt x="1617" y="1520"/>
                  </a:lnTo>
                  <a:lnTo>
                    <a:pt x="1618" y="1520"/>
                  </a:lnTo>
                  <a:lnTo>
                    <a:pt x="1619" y="1520"/>
                  </a:lnTo>
                  <a:lnTo>
                    <a:pt x="1620" y="1520"/>
                  </a:lnTo>
                  <a:lnTo>
                    <a:pt x="1620" y="1520"/>
                  </a:lnTo>
                  <a:lnTo>
                    <a:pt x="1622" y="1520"/>
                  </a:lnTo>
                  <a:lnTo>
                    <a:pt x="1623" y="1522"/>
                  </a:lnTo>
                  <a:lnTo>
                    <a:pt x="1624" y="1522"/>
                  </a:lnTo>
                  <a:lnTo>
                    <a:pt x="1625" y="1522"/>
                  </a:lnTo>
                  <a:lnTo>
                    <a:pt x="1625" y="1522"/>
                  </a:lnTo>
                  <a:lnTo>
                    <a:pt x="1627" y="1522"/>
                  </a:lnTo>
                  <a:lnTo>
                    <a:pt x="1628" y="1522"/>
                  </a:lnTo>
                  <a:lnTo>
                    <a:pt x="1629" y="1522"/>
                  </a:lnTo>
                  <a:lnTo>
                    <a:pt x="1629" y="1522"/>
                  </a:lnTo>
                  <a:lnTo>
                    <a:pt x="1630" y="1522"/>
                  </a:lnTo>
                  <a:lnTo>
                    <a:pt x="1632" y="1522"/>
                  </a:lnTo>
                  <a:lnTo>
                    <a:pt x="1633" y="1520"/>
                  </a:lnTo>
                  <a:lnTo>
                    <a:pt x="1633" y="1519"/>
                  </a:lnTo>
                  <a:lnTo>
                    <a:pt x="1634" y="1518"/>
                  </a:lnTo>
                  <a:lnTo>
                    <a:pt x="1635" y="1515"/>
                  </a:lnTo>
                  <a:lnTo>
                    <a:pt x="1636" y="1514"/>
                  </a:lnTo>
                  <a:lnTo>
                    <a:pt x="1636" y="1513"/>
                  </a:lnTo>
                  <a:lnTo>
                    <a:pt x="1638" y="1512"/>
                  </a:lnTo>
                  <a:lnTo>
                    <a:pt x="1639" y="1512"/>
                  </a:lnTo>
                  <a:lnTo>
                    <a:pt x="1640" y="1513"/>
                  </a:lnTo>
                  <a:lnTo>
                    <a:pt x="1640" y="1515"/>
                  </a:lnTo>
                  <a:lnTo>
                    <a:pt x="1641" y="1518"/>
                  </a:lnTo>
                  <a:lnTo>
                    <a:pt x="1643" y="1520"/>
                  </a:lnTo>
                  <a:lnTo>
                    <a:pt x="1644" y="1523"/>
                  </a:lnTo>
                  <a:lnTo>
                    <a:pt x="1644" y="1524"/>
                  </a:lnTo>
                  <a:lnTo>
                    <a:pt x="1645" y="1527"/>
                  </a:lnTo>
                  <a:lnTo>
                    <a:pt x="1646" y="1528"/>
                  </a:lnTo>
                  <a:lnTo>
                    <a:pt x="1648" y="1528"/>
                  </a:lnTo>
                  <a:lnTo>
                    <a:pt x="1648" y="1529"/>
                  </a:lnTo>
                  <a:lnTo>
                    <a:pt x="1649" y="1529"/>
                  </a:lnTo>
                  <a:lnTo>
                    <a:pt x="1650" y="1529"/>
                  </a:lnTo>
                  <a:lnTo>
                    <a:pt x="1651" y="1528"/>
                  </a:lnTo>
                  <a:lnTo>
                    <a:pt x="1651" y="1528"/>
                  </a:lnTo>
                  <a:lnTo>
                    <a:pt x="1653" y="1527"/>
                  </a:lnTo>
                  <a:lnTo>
                    <a:pt x="1654" y="1525"/>
                  </a:lnTo>
                  <a:lnTo>
                    <a:pt x="1655" y="1524"/>
                  </a:lnTo>
                  <a:lnTo>
                    <a:pt x="1655" y="1523"/>
                  </a:lnTo>
                  <a:lnTo>
                    <a:pt x="1656" y="1522"/>
                  </a:lnTo>
                  <a:lnTo>
                    <a:pt x="1658" y="1522"/>
                  </a:lnTo>
                  <a:lnTo>
                    <a:pt x="1659" y="1520"/>
                  </a:lnTo>
                  <a:lnTo>
                    <a:pt x="1659" y="1520"/>
                  </a:lnTo>
                  <a:lnTo>
                    <a:pt x="1660" y="1519"/>
                  </a:lnTo>
                  <a:lnTo>
                    <a:pt x="1661" y="1519"/>
                  </a:lnTo>
                  <a:lnTo>
                    <a:pt x="1663" y="1519"/>
                  </a:lnTo>
                  <a:lnTo>
                    <a:pt x="1663" y="1519"/>
                  </a:lnTo>
                  <a:lnTo>
                    <a:pt x="1664" y="1519"/>
                  </a:lnTo>
                  <a:lnTo>
                    <a:pt x="1665" y="1519"/>
                  </a:lnTo>
                  <a:lnTo>
                    <a:pt x="1666" y="1519"/>
                  </a:lnTo>
                  <a:lnTo>
                    <a:pt x="1666" y="1519"/>
                  </a:lnTo>
                  <a:lnTo>
                    <a:pt x="1668" y="1520"/>
                  </a:lnTo>
                  <a:lnTo>
                    <a:pt x="1669" y="1520"/>
                  </a:lnTo>
                  <a:lnTo>
                    <a:pt x="1670" y="1520"/>
                  </a:lnTo>
                  <a:lnTo>
                    <a:pt x="1670" y="1520"/>
                  </a:lnTo>
                  <a:lnTo>
                    <a:pt x="1671" y="1520"/>
                  </a:lnTo>
                  <a:lnTo>
                    <a:pt x="1672" y="1520"/>
                  </a:lnTo>
                  <a:lnTo>
                    <a:pt x="1674" y="1522"/>
                  </a:lnTo>
                  <a:lnTo>
                    <a:pt x="1674" y="1522"/>
                  </a:lnTo>
                  <a:lnTo>
                    <a:pt x="1675" y="1522"/>
                  </a:lnTo>
                  <a:lnTo>
                    <a:pt x="1676" y="1522"/>
                  </a:lnTo>
                  <a:lnTo>
                    <a:pt x="1677" y="1522"/>
                  </a:lnTo>
                  <a:lnTo>
                    <a:pt x="1679" y="1522"/>
                  </a:lnTo>
                  <a:lnTo>
                    <a:pt x="1679" y="1522"/>
                  </a:lnTo>
                  <a:lnTo>
                    <a:pt x="1680" y="1522"/>
                  </a:lnTo>
                  <a:lnTo>
                    <a:pt x="1681" y="1522"/>
                  </a:lnTo>
                  <a:lnTo>
                    <a:pt x="1682" y="1520"/>
                  </a:lnTo>
                  <a:lnTo>
                    <a:pt x="1682" y="1520"/>
                  </a:lnTo>
                  <a:lnTo>
                    <a:pt x="1684" y="1520"/>
                  </a:lnTo>
                  <a:lnTo>
                    <a:pt x="1685" y="1520"/>
                  </a:lnTo>
                  <a:lnTo>
                    <a:pt x="1686" y="1520"/>
                  </a:lnTo>
                  <a:lnTo>
                    <a:pt x="1686" y="1522"/>
                  </a:lnTo>
                  <a:lnTo>
                    <a:pt x="1687" y="1522"/>
                  </a:lnTo>
                  <a:lnTo>
                    <a:pt x="1689" y="1522"/>
                  </a:lnTo>
                  <a:lnTo>
                    <a:pt x="1690" y="1522"/>
                  </a:lnTo>
                  <a:lnTo>
                    <a:pt x="1690" y="1523"/>
                  </a:lnTo>
                  <a:lnTo>
                    <a:pt x="1691" y="1523"/>
                  </a:lnTo>
                  <a:lnTo>
                    <a:pt x="1692" y="1523"/>
                  </a:lnTo>
                  <a:lnTo>
                    <a:pt x="1694" y="1523"/>
                  </a:lnTo>
                  <a:lnTo>
                    <a:pt x="1694" y="1523"/>
                  </a:lnTo>
                  <a:lnTo>
                    <a:pt x="1695" y="1522"/>
                  </a:lnTo>
                  <a:lnTo>
                    <a:pt x="1696" y="1522"/>
                  </a:lnTo>
                  <a:lnTo>
                    <a:pt x="1697" y="1522"/>
                  </a:lnTo>
                  <a:lnTo>
                    <a:pt x="1697" y="1522"/>
                  </a:lnTo>
                  <a:lnTo>
                    <a:pt x="1699" y="1522"/>
                  </a:lnTo>
                  <a:lnTo>
                    <a:pt x="1700" y="1522"/>
                  </a:lnTo>
                  <a:lnTo>
                    <a:pt x="1701" y="1522"/>
                  </a:lnTo>
                  <a:lnTo>
                    <a:pt x="1701" y="1522"/>
                  </a:lnTo>
                  <a:lnTo>
                    <a:pt x="1702" y="1522"/>
                  </a:lnTo>
                  <a:lnTo>
                    <a:pt x="1704" y="1522"/>
                  </a:lnTo>
                  <a:lnTo>
                    <a:pt x="1705" y="1522"/>
                  </a:lnTo>
                  <a:lnTo>
                    <a:pt x="1705" y="1522"/>
                  </a:lnTo>
                  <a:lnTo>
                    <a:pt x="1706" y="1522"/>
                  </a:lnTo>
                  <a:lnTo>
                    <a:pt x="1707" y="1522"/>
                  </a:lnTo>
                  <a:lnTo>
                    <a:pt x="1708" y="1522"/>
                  </a:lnTo>
                  <a:lnTo>
                    <a:pt x="1708" y="1522"/>
                  </a:lnTo>
                  <a:lnTo>
                    <a:pt x="1710" y="1522"/>
                  </a:lnTo>
                  <a:lnTo>
                    <a:pt x="1711" y="1523"/>
                  </a:lnTo>
                  <a:lnTo>
                    <a:pt x="1712" y="1523"/>
                  </a:lnTo>
                  <a:lnTo>
                    <a:pt x="1712" y="1523"/>
                  </a:lnTo>
                  <a:lnTo>
                    <a:pt x="1713" y="1523"/>
                  </a:lnTo>
                  <a:lnTo>
                    <a:pt x="1715" y="1523"/>
                  </a:lnTo>
                  <a:lnTo>
                    <a:pt x="1716" y="1523"/>
                  </a:lnTo>
                  <a:lnTo>
                    <a:pt x="1716" y="1523"/>
                  </a:lnTo>
                  <a:lnTo>
                    <a:pt x="1717" y="1523"/>
                  </a:lnTo>
                  <a:lnTo>
                    <a:pt x="1718" y="1523"/>
                  </a:lnTo>
                  <a:lnTo>
                    <a:pt x="1720" y="1523"/>
                  </a:lnTo>
                  <a:lnTo>
                    <a:pt x="1720" y="1523"/>
                  </a:lnTo>
                  <a:lnTo>
                    <a:pt x="1721" y="1522"/>
                  </a:lnTo>
                  <a:lnTo>
                    <a:pt x="1722" y="1522"/>
                  </a:lnTo>
                  <a:lnTo>
                    <a:pt x="1723" y="1522"/>
                  </a:lnTo>
                  <a:lnTo>
                    <a:pt x="1723" y="1522"/>
                  </a:lnTo>
                  <a:lnTo>
                    <a:pt x="1725" y="1522"/>
                  </a:lnTo>
                  <a:lnTo>
                    <a:pt x="1726" y="1522"/>
                  </a:lnTo>
                  <a:lnTo>
                    <a:pt x="1727" y="1522"/>
                  </a:lnTo>
                  <a:lnTo>
                    <a:pt x="1727" y="1522"/>
                  </a:lnTo>
                  <a:lnTo>
                    <a:pt x="1728" y="1522"/>
                  </a:lnTo>
                  <a:lnTo>
                    <a:pt x="1730" y="1522"/>
                  </a:lnTo>
                  <a:lnTo>
                    <a:pt x="1731" y="1522"/>
                  </a:lnTo>
                  <a:lnTo>
                    <a:pt x="1731" y="1523"/>
                  </a:lnTo>
                  <a:lnTo>
                    <a:pt x="1732" y="1523"/>
                  </a:lnTo>
                  <a:lnTo>
                    <a:pt x="1733" y="1523"/>
                  </a:lnTo>
                  <a:lnTo>
                    <a:pt x="1735" y="1522"/>
                  </a:lnTo>
                  <a:lnTo>
                    <a:pt x="1736" y="1522"/>
                  </a:lnTo>
                  <a:lnTo>
                    <a:pt x="1736" y="1522"/>
                  </a:lnTo>
                  <a:lnTo>
                    <a:pt x="1737" y="1520"/>
                  </a:lnTo>
                  <a:lnTo>
                    <a:pt x="1738" y="1520"/>
                  </a:lnTo>
                  <a:lnTo>
                    <a:pt x="1740" y="1520"/>
                  </a:lnTo>
                  <a:lnTo>
                    <a:pt x="1740" y="1520"/>
                  </a:lnTo>
                  <a:lnTo>
                    <a:pt x="1741" y="1520"/>
                  </a:lnTo>
                  <a:lnTo>
                    <a:pt x="1742" y="1522"/>
                  </a:lnTo>
                  <a:lnTo>
                    <a:pt x="1743" y="1522"/>
                  </a:lnTo>
                  <a:lnTo>
                    <a:pt x="1743" y="1522"/>
                  </a:lnTo>
                  <a:lnTo>
                    <a:pt x="1744" y="1523"/>
                  </a:lnTo>
                  <a:lnTo>
                    <a:pt x="1746" y="1523"/>
                  </a:lnTo>
                  <a:lnTo>
                    <a:pt x="1747" y="1523"/>
                  </a:lnTo>
                  <a:lnTo>
                    <a:pt x="1747" y="1524"/>
                  </a:lnTo>
                  <a:lnTo>
                    <a:pt x="1748" y="1524"/>
                  </a:lnTo>
                  <a:lnTo>
                    <a:pt x="1749" y="1524"/>
                  </a:lnTo>
                  <a:lnTo>
                    <a:pt x="1751" y="1524"/>
                  </a:lnTo>
                  <a:lnTo>
                    <a:pt x="1751" y="1524"/>
                  </a:lnTo>
                  <a:lnTo>
                    <a:pt x="1752" y="1524"/>
                  </a:lnTo>
                  <a:lnTo>
                    <a:pt x="1753" y="1525"/>
                  </a:lnTo>
                  <a:lnTo>
                    <a:pt x="1754" y="1525"/>
                  </a:lnTo>
                  <a:lnTo>
                    <a:pt x="1754" y="1525"/>
                  </a:lnTo>
                  <a:lnTo>
                    <a:pt x="1756" y="1525"/>
                  </a:lnTo>
                  <a:lnTo>
                    <a:pt x="1757" y="1525"/>
                  </a:lnTo>
                  <a:lnTo>
                    <a:pt x="1758" y="1525"/>
                  </a:lnTo>
                  <a:lnTo>
                    <a:pt x="1758" y="1525"/>
                  </a:lnTo>
                  <a:lnTo>
                    <a:pt x="1759" y="1524"/>
                  </a:lnTo>
                  <a:lnTo>
                    <a:pt x="1761" y="1523"/>
                  </a:lnTo>
                  <a:lnTo>
                    <a:pt x="1762" y="1520"/>
                  </a:lnTo>
                  <a:lnTo>
                    <a:pt x="1762" y="1517"/>
                  </a:lnTo>
                  <a:lnTo>
                    <a:pt x="1763" y="1512"/>
                  </a:lnTo>
                  <a:lnTo>
                    <a:pt x="1764" y="1504"/>
                  </a:lnTo>
                  <a:lnTo>
                    <a:pt x="1766" y="1497"/>
                  </a:lnTo>
                  <a:lnTo>
                    <a:pt x="1766" y="1490"/>
                  </a:lnTo>
                  <a:lnTo>
                    <a:pt x="1767" y="1484"/>
                  </a:lnTo>
                  <a:lnTo>
                    <a:pt x="1768" y="1482"/>
                  </a:lnTo>
                  <a:lnTo>
                    <a:pt x="1769" y="1482"/>
                  </a:lnTo>
                  <a:lnTo>
                    <a:pt x="1769" y="1484"/>
                  </a:lnTo>
                  <a:lnTo>
                    <a:pt x="1771" y="1489"/>
                  </a:lnTo>
                  <a:lnTo>
                    <a:pt x="1772" y="1497"/>
                  </a:lnTo>
                  <a:lnTo>
                    <a:pt x="1773" y="1503"/>
                  </a:lnTo>
                  <a:lnTo>
                    <a:pt x="1773" y="1509"/>
                  </a:lnTo>
                  <a:lnTo>
                    <a:pt x="1774" y="1513"/>
                  </a:lnTo>
                  <a:lnTo>
                    <a:pt x="1776" y="1517"/>
                  </a:lnTo>
                  <a:lnTo>
                    <a:pt x="1777" y="1519"/>
                  </a:lnTo>
                  <a:lnTo>
                    <a:pt x="1777" y="1520"/>
                  </a:lnTo>
                  <a:lnTo>
                    <a:pt x="1778" y="1522"/>
                  </a:lnTo>
                  <a:lnTo>
                    <a:pt x="1779" y="1523"/>
                  </a:lnTo>
                  <a:lnTo>
                    <a:pt x="1780" y="1523"/>
                  </a:lnTo>
                  <a:lnTo>
                    <a:pt x="1780" y="1523"/>
                  </a:lnTo>
                  <a:lnTo>
                    <a:pt x="1782" y="1523"/>
                  </a:lnTo>
                  <a:lnTo>
                    <a:pt x="1783" y="1523"/>
                  </a:lnTo>
                  <a:lnTo>
                    <a:pt x="1784" y="1524"/>
                  </a:lnTo>
                  <a:lnTo>
                    <a:pt x="1784" y="1524"/>
                  </a:lnTo>
                  <a:lnTo>
                    <a:pt x="1785" y="1524"/>
                  </a:lnTo>
                  <a:lnTo>
                    <a:pt x="1787" y="1524"/>
                  </a:lnTo>
                  <a:lnTo>
                    <a:pt x="1788" y="1524"/>
                  </a:lnTo>
                  <a:lnTo>
                    <a:pt x="1788" y="1523"/>
                  </a:lnTo>
                  <a:lnTo>
                    <a:pt x="1789" y="1523"/>
                  </a:lnTo>
                  <a:lnTo>
                    <a:pt x="1790" y="1523"/>
                  </a:lnTo>
                  <a:lnTo>
                    <a:pt x="1792" y="1522"/>
                  </a:lnTo>
                  <a:lnTo>
                    <a:pt x="1793" y="1522"/>
                  </a:lnTo>
                  <a:lnTo>
                    <a:pt x="1793" y="1520"/>
                  </a:lnTo>
                  <a:lnTo>
                    <a:pt x="1794" y="1520"/>
                  </a:lnTo>
                  <a:lnTo>
                    <a:pt x="1795" y="1520"/>
                  </a:lnTo>
                  <a:lnTo>
                    <a:pt x="1797" y="1520"/>
                  </a:lnTo>
                  <a:lnTo>
                    <a:pt x="1797" y="1520"/>
                  </a:lnTo>
                  <a:lnTo>
                    <a:pt x="1798" y="1520"/>
                  </a:lnTo>
                  <a:lnTo>
                    <a:pt x="1799" y="1520"/>
                  </a:lnTo>
                  <a:lnTo>
                    <a:pt x="1800" y="1520"/>
                  </a:lnTo>
                  <a:lnTo>
                    <a:pt x="1800" y="1520"/>
                  </a:lnTo>
                  <a:lnTo>
                    <a:pt x="1802" y="1520"/>
                  </a:lnTo>
                  <a:lnTo>
                    <a:pt x="1803" y="1520"/>
                  </a:lnTo>
                  <a:lnTo>
                    <a:pt x="1804" y="1520"/>
                  </a:lnTo>
                  <a:lnTo>
                    <a:pt x="1804" y="1520"/>
                  </a:lnTo>
                  <a:lnTo>
                    <a:pt x="1805" y="1520"/>
                  </a:lnTo>
                  <a:lnTo>
                    <a:pt x="1807" y="1520"/>
                  </a:lnTo>
                  <a:lnTo>
                    <a:pt x="1808" y="1520"/>
                  </a:lnTo>
                  <a:lnTo>
                    <a:pt x="1808" y="1520"/>
                  </a:lnTo>
                  <a:lnTo>
                    <a:pt x="1809" y="1520"/>
                  </a:lnTo>
                  <a:lnTo>
                    <a:pt x="1810" y="1520"/>
                  </a:lnTo>
                  <a:lnTo>
                    <a:pt x="1811" y="1519"/>
                  </a:lnTo>
                  <a:lnTo>
                    <a:pt x="1811" y="1519"/>
                  </a:lnTo>
                  <a:lnTo>
                    <a:pt x="1813" y="1519"/>
                  </a:lnTo>
                  <a:lnTo>
                    <a:pt x="1814" y="1518"/>
                  </a:lnTo>
                  <a:lnTo>
                    <a:pt x="1815" y="1518"/>
                  </a:lnTo>
                  <a:lnTo>
                    <a:pt x="1815" y="1518"/>
                  </a:lnTo>
                  <a:lnTo>
                    <a:pt x="1816" y="1518"/>
                  </a:lnTo>
                  <a:lnTo>
                    <a:pt x="1818" y="1518"/>
                  </a:lnTo>
                  <a:lnTo>
                    <a:pt x="1819" y="1518"/>
                  </a:lnTo>
                  <a:lnTo>
                    <a:pt x="1819" y="1518"/>
                  </a:lnTo>
                  <a:lnTo>
                    <a:pt x="1820" y="1518"/>
                  </a:lnTo>
                  <a:lnTo>
                    <a:pt x="1821" y="1518"/>
                  </a:lnTo>
                  <a:lnTo>
                    <a:pt x="1823" y="1517"/>
                  </a:lnTo>
                  <a:lnTo>
                    <a:pt x="1823" y="1517"/>
                  </a:lnTo>
                  <a:lnTo>
                    <a:pt x="1824" y="1517"/>
                  </a:lnTo>
                  <a:lnTo>
                    <a:pt x="1825" y="1517"/>
                  </a:lnTo>
                  <a:lnTo>
                    <a:pt x="1826" y="1515"/>
                  </a:lnTo>
                  <a:lnTo>
                    <a:pt x="1826" y="1515"/>
                  </a:lnTo>
                  <a:lnTo>
                    <a:pt x="1828" y="1515"/>
                  </a:lnTo>
                  <a:lnTo>
                    <a:pt x="1829" y="1515"/>
                  </a:lnTo>
                  <a:lnTo>
                    <a:pt x="1830" y="1515"/>
                  </a:lnTo>
                  <a:lnTo>
                    <a:pt x="1830" y="1514"/>
                  </a:lnTo>
                  <a:lnTo>
                    <a:pt x="1831" y="1514"/>
                  </a:lnTo>
                  <a:lnTo>
                    <a:pt x="1833" y="1514"/>
                  </a:lnTo>
                  <a:lnTo>
                    <a:pt x="1834" y="1514"/>
                  </a:lnTo>
                  <a:lnTo>
                    <a:pt x="1834" y="1514"/>
                  </a:lnTo>
                  <a:lnTo>
                    <a:pt x="1835" y="1514"/>
                  </a:lnTo>
                  <a:lnTo>
                    <a:pt x="1836" y="1514"/>
                  </a:lnTo>
                  <a:lnTo>
                    <a:pt x="1838" y="1514"/>
                  </a:lnTo>
                  <a:lnTo>
                    <a:pt x="1838" y="1514"/>
                  </a:lnTo>
                  <a:lnTo>
                    <a:pt x="1839" y="1513"/>
                  </a:lnTo>
                  <a:lnTo>
                    <a:pt x="1840" y="1513"/>
                  </a:lnTo>
                  <a:lnTo>
                    <a:pt x="1841" y="1513"/>
                  </a:lnTo>
                  <a:lnTo>
                    <a:pt x="1841" y="1513"/>
                  </a:lnTo>
                  <a:lnTo>
                    <a:pt x="1843" y="1513"/>
                  </a:lnTo>
                  <a:lnTo>
                    <a:pt x="1844" y="1513"/>
                  </a:lnTo>
                  <a:lnTo>
                    <a:pt x="1845" y="1513"/>
                  </a:lnTo>
                  <a:lnTo>
                    <a:pt x="1846" y="1513"/>
                  </a:lnTo>
                  <a:lnTo>
                    <a:pt x="1846" y="1513"/>
                  </a:lnTo>
                  <a:lnTo>
                    <a:pt x="1847" y="1513"/>
                  </a:lnTo>
                  <a:lnTo>
                    <a:pt x="1849" y="1514"/>
                  </a:lnTo>
                  <a:lnTo>
                    <a:pt x="1850" y="1514"/>
                  </a:lnTo>
                  <a:lnTo>
                    <a:pt x="1850" y="1514"/>
                  </a:lnTo>
                  <a:lnTo>
                    <a:pt x="1851" y="1514"/>
                  </a:lnTo>
                  <a:lnTo>
                    <a:pt x="1852" y="1514"/>
                  </a:lnTo>
                  <a:lnTo>
                    <a:pt x="1854" y="1514"/>
                  </a:lnTo>
                  <a:lnTo>
                    <a:pt x="1854" y="1514"/>
                  </a:lnTo>
                  <a:lnTo>
                    <a:pt x="1855" y="1514"/>
                  </a:lnTo>
                  <a:lnTo>
                    <a:pt x="1856" y="1515"/>
                  </a:lnTo>
                  <a:lnTo>
                    <a:pt x="1857" y="1515"/>
                  </a:lnTo>
                  <a:lnTo>
                    <a:pt x="1857" y="1515"/>
                  </a:lnTo>
                  <a:lnTo>
                    <a:pt x="1859" y="1515"/>
                  </a:lnTo>
                  <a:lnTo>
                    <a:pt x="1860" y="1517"/>
                  </a:lnTo>
                  <a:lnTo>
                    <a:pt x="1861" y="1517"/>
                  </a:lnTo>
                  <a:lnTo>
                    <a:pt x="1861" y="1517"/>
                  </a:lnTo>
                  <a:lnTo>
                    <a:pt x="1862" y="1517"/>
                  </a:lnTo>
                  <a:lnTo>
                    <a:pt x="1864" y="1518"/>
                  </a:lnTo>
                  <a:lnTo>
                    <a:pt x="1865" y="1518"/>
                  </a:lnTo>
                  <a:lnTo>
                    <a:pt x="1865" y="1518"/>
                  </a:lnTo>
                  <a:lnTo>
                    <a:pt x="1866" y="1518"/>
                  </a:lnTo>
                  <a:lnTo>
                    <a:pt x="1867" y="1519"/>
                  </a:lnTo>
                  <a:lnTo>
                    <a:pt x="1869" y="1519"/>
                  </a:lnTo>
                  <a:lnTo>
                    <a:pt x="1869" y="1519"/>
                  </a:lnTo>
                  <a:lnTo>
                    <a:pt x="1870" y="1519"/>
                  </a:lnTo>
                  <a:lnTo>
                    <a:pt x="1871" y="1519"/>
                  </a:lnTo>
                  <a:lnTo>
                    <a:pt x="1872" y="1519"/>
                  </a:lnTo>
                  <a:lnTo>
                    <a:pt x="1872" y="1519"/>
                  </a:lnTo>
                  <a:lnTo>
                    <a:pt x="1874" y="1520"/>
                  </a:lnTo>
                  <a:lnTo>
                    <a:pt x="1875" y="1520"/>
                  </a:lnTo>
                  <a:lnTo>
                    <a:pt x="1876" y="1520"/>
                  </a:lnTo>
                  <a:lnTo>
                    <a:pt x="1876" y="1520"/>
                  </a:lnTo>
                  <a:lnTo>
                    <a:pt x="1877" y="1520"/>
                  </a:lnTo>
                  <a:lnTo>
                    <a:pt x="1879" y="1520"/>
                  </a:lnTo>
                  <a:lnTo>
                    <a:pt x="1880" y="1520"/>
                  </a:lnTo>
                  <a:lnTo>
                    <a:pt x="1880" y="1522"/>
                  </a:lnTo>
                  <a:lnTo>
                    <a:pt x="1881" y="1522"/>
                  </a:lnTo>
                  <a:lnTo>
                    <a:pt x="1882" y="1522"/>
                  </a:lnTo>
                  <a:lnTo>
                    <a:pt x="1883" y="1522"/>
                  </a:lnTo>
                  <a:lnTo>
                    <a:pt x="1883" y="1522"/>
                  </a:lnTo>
                  <a:lnTo>
                    <a:pt x="1885" y="1522"/>
                  </a:lnTo>
                  <a:lnTo>
                    <a:pt x="1886" y="1522"/>
                  </a:lnTo>
                  <a:lnTo>
                    <a:pt x="1887" y="1522"/>
                  </a:lnTo>
                  <a:lnTo>
                    <a:pt x="1887" y="1522"/>
                  </a:lnTo>
                  <a:lnTo>
                    <a:pt x="1888" y="1522"/>
                  </a:lnTo>
                  <a:lnTo>
                    <a:pt x="1890" y="1522"/>
                  </a:lnTo>
                  <a:lnTo>
                    <a:pt x="1891" y="1522"/>
                  </a:lnTo>
                  <a:lnTo>
                    <a:pt x="1891" y="1522"/>
                  </a:lnTo>
                  <a:lnTo>
                    <a:pt x="1892" y="1522"/>
                  </a:lnTo>
                  <a:lnTo>
                    <a:pt x="1893" y="1522"/>
                  </a:lnTo>
                  <a:lnTo>
                    <a:pt x="1895" y="1520"/>
                  </a:lnTo>
                  <a:lnTo>
                    <a:pt x="1895" y="1520"/>
                  </a:lnTo>
                  <a:lnTo>
                    <a:pt x="1896" y="1519"/>
                  </a:lnTo>
                  <a:lnTo>
                    <a:pt x="1897" y="1519"/>
                  </a:lnTo>
                  <a:lnTo>
                    <a:pt x="1898" y="1518"/>
                  </a:lnTo>
                  <a:lnTo>
                    <a:pt x="1898" y="1518"/>
                  </a:lnTo>
                  <a:lnTo>
                    <a:pt x="1900" y="1517"/>
                  </a:lnTo>
                  <a:lnTo>
                    <a:pt x="1901" y="1517"/>
                  </a:lnTo>
                  <a:lnTo>
                    <a:pt x="1902" y="1517"/>
                  </a:lnTo>
                  <a:lnTo>
                    <a:pt x="1903" y="1517"/>
                  </a:lnTo>
                  <a:lnTo>
                    <a:pt x="1903" y="1518"/>
                  </a:lnTo>
                  <a:lnTo>
                    <a:pt x="1905" y="1518"/>
                  </a:lnTo>
                  <a:lnTo>
                    <a:pt x="1906" y="1519"/>
                  </a:lnTo>
                  <a:lnTo>
                    <a:pt x="1907" y="1519"/>
                  </a:lnTo>
                  <a:lnTo>
                    <a:pt x="1907" y="1520"/>
                  </a:lnTo>
                  <a:lnTo>
                    <a:pt x="1908" y="1520"/>
                  </a:lnTo>
                  <a:lnTo>
                    <a:pt x="1910" y="1520"/>
                  </a:lnTo>
                  <a:lnTo>
                    <a:pt x="1911" y="1522"/>
                  </a:lnTo>
                  <a:lnTo>
                    <a:pt x="1911" y="1522"/>
                  </a:lnTo>
                  <a:lnTo>
                    <a:pt x="1912" y="1522"/>
                  </a:lnTo>
                  <a:lnTo>
                    <a:pt x="1913" y="1522"/>
                  </a:lnTo>
                  <a:lnTo>
                    <a:pt x="1915" y="1522"/>
                  </a:lnTo>
                  <a:lnTo>
                    <a:pt x="1915" y="1522"/>
                  </a:lnTo>
                  <a:lnTo>
                    <a:pt x="1916" y="1522"/>
                  </a:lnTo>
                  <a:lnTo>
                    <a:pt x="1917" y="1522"/>
                  </a:lnTo>
                  <a:lnTo>
                    <a:pt x="1918" y="1522"/>
                  </a:lnTo>
                  <a:lnTo>
                    <a:pt x="1918" y="1522"/>
                  </a:lnTo>
                  <a:lnTo>
                    <a:pt x="1919" y="1522"/>
                  </a:lnTo>
                  <a:lnTo>
                    <a:pt x="1921" y="1522"/>
                  </a:lnTo>
                  <a:lnTo>
                    <a:pt x="1922" y="1522"/>
                  </a:lnTo>
                  <a:lnTo>
                    <a:pt x="1922" y="1522"/>
                  </a:lnTo>
                  <a:lnTo>
                    <a:pt x="1923" y="1522"/>
                  </a:lnTo>
                  <a:lnTo>
                    <a:pt x="1924" y="1522"/>
                  </a:lnTo>
                  <a:lnTo>
                    <a:pt x="1926" y="1522"/>
                  </a:lnTo>
                  <a:lnTo>
                    <a:pt x="1926" y="1522"/>
                  </a:lnTo>
                  <a:lnTo>
                    <a:pt x="1927" y="1522"/>
                  </a:lnTo>
                  <a:lnTo>
                    <a:pt x="1928" y="1522"/>
                  </a:lnTo>
                  <a:lnTo>
                    <a:pt x="1929" y="1522"/>
                  </a:lnTo>
                  <a:lnTo>
                    <a:pt x="1929" y="1522"/>
                  </a:lnTo>
                  <a:lnTo>
                    <a:pt x="1931" y="1522"/>
                  </a:lnTo>
                  <a:lnTo>
                    <a:pt x="1932" y="1522"/>
                  </a:lnTo>
                  <a:lnTo>
                    <a:pt x="1933" y="1522"/>
                  </a:lnTo>
                  <a:lnTo>
                    <a:pt x="1933" y="1522"/>
                  </a:lnTo>
                  <a:lnTo>
                    <a:pt x="1934" y="1522"/>
                  </a:lnTo>
                  <a:lnTo>
                    <a:pt x="1936" y="1523"/>
                  </a:lnTo>
                  <a:lnTo>
                    <a:pt x="1937" y="1523"/>
                  </a:lnTo>
                  <a:lnTo>
                    <a:pt x="1937" y="1523"/>
                  </a:lnTo>
                  <a:lnTo>
                    <a:pt x="1938" y="1523"/>
                  </a:lnTo>
                  <a:lnTo>
                    <a:pt x="1939" y="1523"/>
                  </a:lnTo>
                  <a:lnTo>
                    <a:pt x="1941" y="1523"/>
                  </a:lnTo>
                  <a:lnTo>
                    <a:pt x="1941" y="1523"/>
                  </a:lnTo>
                  <a:lnTo>
                    <a:pt x="1942" y="1523"/>
                  </a:lnTo>
                  <a:lnTo>
                    <a:pt x="1943" y="1523"/>
                  </a:lnTo>
                  <a:lnTo>
                    <a:pt x="1944" y="1523"/>
                  </a:lnTo>
                  <a:lnTo>
                    <a:pt x="1944" y="1523"/>
                  </a:lnTo>
                  <a:lnTo>
                    <a:pt x="1946" y="1523"/>
                  </a:lnTo>
                  <a:lnTo>
                    <a:pt x="1947" y="1523"/>
                  </a:lnTo>
                  <a:lnTo>
                    <a:pt x="1948" y="1523"/>
                  </a:lnTo>
                  <a:lnTo>
                    <a:pt x="1948" y="1523"/>
                  </a:lnTo>
                  <a:lnTo>
                    <a:pt x="1949" y="1523"/>
                  </a:lnTo>
                  <a:lnTo>
                    <a:pt x="1951" y="1523"/>
                  </a:lnTo>
                  <a:lnTo>
                    <a:pt x="1952" y="1523"/>
                  </a:lnTo>
                  <a:lnTo>
                    <a:pt x="1952" y="1523"/>
                  </a:lnTo>
                  <a:lnTo>
                    <a:pt x="1953" y="1523"/>
                  </a:lnTo>
                  <a:lnTo>
                    <a:pt x="1954" y="1523"/>
                  </a:lnTo>
                  <a:lnTo>
                    <a:pt x="1955" y="1523"/>
                  </a:lnTo>
                  <a:lnTo>
                    <a:pt x="1955" y="1523"/>
                  </a:lnTo>
                  <a:lnTo>
                    <a:pt x="1957" y="1523"/>
                  </a:lnTo>
                  <a:lnTo>
                    <a:pt x="1958" y="1523"/>
                  </a:lnTo>
                  <a:lnTo>
                    <a:pt x="1959" y="1522"/>
                  </a:lnTo>
                  <a:lnTo>
                    <a:pt x="1960" y="1522"/>
                  </a:lnTo>
                  <a:lnTo>
                    <a:pt x="1960" y="1522"/>
                  </a:lnTo>
                  <a:lnTo>
                    <a:pt x="1962" y="1522"/>
                  </a:lnTo>
                  <a:lnTo>
                    <a:pt x="1963" y="1522"/>
                  </a:lnTo>
                  <a:lnTo>
                    <a:pt x="1964" y="1522"/>
                  </a:lnTo>
                  <a:lnTo>
                    <a:pt x="1964" y="1522"/>
                  </a:lnTo>
                  <a:lnTo>
                    <a:pt x="1965" y="1522"/>
                  </a:lnTo>
                  <a:lnTo>
                    <a:pt x="1967" y="1523"/>
                  </a:lnTo>
                  <a:lnTo>
                    <a:pt x="1968" y="1523"/>
                  </a:lnTo>
                  <a:lnTo>
                    <a:pt x="1968" y="1523"/>
                  </a:lnTo>
                  <a:lnTo>
                    <a:pt x="1969" y="1523"/>
                  </a:lnTo>
                  <a:lnTo>
                    <a:pt x="1970" y="1523"/>
                  </a:lnTo>
                  <a:lnTo>
                    <a:pt x="1972" y="1523"/>
                  </a:lnTo>
                  <a:lnTo>
                    <a:pt x="1972" y="1523"/>
                  </a:lnTo>
                  <a:lnTo>
                    <a:pt x="1973" y="1523"/>
                  </a:lnTo>
                  <a:lnTo>
                    <a:pt x="1974" y="1523"/>
                  </a:lnTo>
                  <a:lnTo>
                    <a:pt x="1975" y="1522"/>
                  </a:lnTo>
                  <a:lnTo>
                    <a:pt x="1975" y="1522"/>
                  </a:lnTo>
                  <a:lnTo>
                    <a:pt x="1977" y="1522"/>
                  </a:lnTo>
                  <a:lnTo>
                    <a:pt x="1978" y="1522"/>
                  </a:lnTo>
                  <a:lnTo>
                    <a:pt x="1979" y="1522"/>
                  </a:lnTo>
                  <a:lnTo>
                    <a:pt x="1979" y="1522"/>
                  </a:lnTo>
                  <a:lnTo>
                    <a:pt x="1980" y="1522"/>
                  </a:lnTo>
                  <a:lnTo>
                    <a:pt x="1982" y="1522"/>
                  </a:lnTo>
                  <a:lnTo>
                    <a:pt x="1983" y="1522"/>
                  </a:lnTo>
                  <a:lnTo>
                    <a:pt x="1983" y="1522"/>
                  </a:lnTo>
                  <a:lnTo>
                    <a:pt x="1984" y="1522"/>
                  </a:lnTo>
                  <a:lnTo>
                    <a:pt x="1985" y="1522"/>
                  </a:lnTo>
                  <a:lnTo>
                    <a:pt x="1987" y="1522"/>
                  </a:lnTo>
                  <a:lnTo>
                    <a:pt x="1987" y="1522"/>
                  </a:lnTo>
                  <a:lnTo>
                    <a:pt x="1988" y="1522"/>
                  </a:lnTo>
                  <a:lnTo>
                    <a:pt x="1989" y="1522"/>
                  </a:lnTo>
                  <a:lnTo>
                    <a:pt x="1990" y="1522"/>
                  </a:lnTo>
                  <a:lnTo>
                    <a:pt x="1990" y="1522"/>
                  </a:lnTo>
                  <a:lnTo>
                    <a:pt x="1991" y="1522"/>
                  </a:lnTo>
                  <a:lnTo>
                    <a:pt x="1993" y="1522"/>
                  </a:lnTo>
                  <a:lnTo>
                    <a:pt x="1994" y="1522"/>
                  </a:lnTo>
                  <a:lnTo>
                    <a:pt x="1994" y="1522"/>
                  </a:lnTo>
                  <a:lnTo>
                    <a:pt x="1995" y="1522"/>
                  </a:lnTo>
                  <a:lnTo>
                    <a:pt x="1996" y="1522"/>
                  </a:lnTo>
                  <a:lnTo>
                    <a:pt x="1998" y="1522"/>
                  </a:lnTo>
                  <a:lnTo>
                    <a:pt x="1998" y="1522"/>
                  </a:lnTo>
                  <a:lnTo>
                    <a:pt x="1999" y="1522"/>
                  </a:lnTo>
                  <a:lnTo>
                    <a:pt x="2000" y="1522"/>
                  </a:lnTo>
                  <a:lnTo>
                    <a:pt x="2001" y="1523"/>
                  </a:lnTo>
                  <a:lnTo>
                    <a:pt x="2001" y="1523"/>
                  </a:lnTo>
                  <a:lnTo>
                    <a:pt x="2003" y="1523"/>
                  </a:lnTo>
                  <a:lnTo>
                    <a:pt x="2004" y="1523"/>
                  </a:lnTo>
                  <a:lnTo>
                    <a:pt x="2005" y="1523"/>
                  </a:lnTo>
                  <a:lnTo>
                    <a:pt x="2005" y="1522"/>
                  </a:lnTo>
                  <a:lnTo>
                    <a:pt x="2006" y="1522"/>
                  </a:lnTo>
                  <a:lnTo>
                    <a:pt x="2008" y="1522"/>
                  </a:lnTo>
                  <a:lnTo>
                    <a:pt x="2009" y="1520"/>
                  </a:lnTo>
                  <a:lnTo>
                    <a:pt x="2009" y="1519"/>
                  </a:lnTo>
                  <a:lnTo>
                    <a:pt x="2010" y="1518"/>
                  </a:lnTo>
                  <a:lnTo>
                    <a:pt x="2011" y="1514"/>
                  </a:lnTo>
                  <a:lnTo>
                    <a:pt x="2013" y="1510"/>
                  </a:lnTo>
                  <a:lnTo>
                    <a:pt x="2014" y="1505"/>
                  </a:lnTo>
                  <a:lnTo>
                    <a:pt x="2014" y="1499"/>
                  </a:lnTo>
                  <a:lnTo>
                    <a:pt x="2015" y="1493"/>
                  </a:lnTo>
                  <a:lnTo>
                    <a:pt x="2016" y="1486"/>
                  </a:lnTo>
                  <a:lnTo>
                    <a:pt x="2018" y="1477"/>
                  </a:lnTo>
                  <a:lnTo>
                    <a:pt x="2018" y="1469"/>
                  </a:lnTo>
                  <a:lnTo>
                    <a:pt x="2019" y="1462"/>
                  </a:lnTo>
                  <a:lnTo>
                    <a:pt x="2020" y="1454"/>
                  </a:lnTo>
                  <a:lnTo>
                    <a:pt x="2021" y="1450"/>
                  </a:lnTo>
                  <a:lnTo>
                    <a:pt x="2021" y="1445"/>
                  </a:lnTo>
                  <a:lnTo>
                    <a:pt x="2023" y="1442"/>
                  </a:lnTo>
                  <a:lnTo>
                    <a:pt x="2024" y="1440"/>
                  </a:lnTo>
                  <a:lnTo>
                    <a:pt x="2025" y="1440"/>
                  </a:lnTo>
                  <a:lnTo>
                    <a:pt x="2025" y="1441"/>
                  </a:lnTo>
                  <a:lnTo>
                    <a:pt x="2026" y="1443"/>
                  </a:lnTo>
                  <a:lnTo>
                    <a:pt x="2027" y="1447"/>
                  </a:lnTo>
                  <a:lnTo>
                    <a:pt x="2029" y="1452"/>
                  </a:lnTo>
                  <a:lnTo>
                    <a:pt x="2029" y="1457"/>
                  </a:lnTo>
                  <a:lnTo>
                    <a:pt x="2030" y="1462"/>
                  </a:lnTo>
                  <a:lnTo>
                    <a:pt x="2031" y="1468"/>
                  </a:lnTo>
                  <a:lnTo>
                    <a:pt x="2032" y="1473"/>
                  </a:lnTo>
                  <a:lnTo>
                    <a:pt x="2032" y="1479"/>
                  </a:lnTo>
                  <a:lnTo>
                    <a:pt x="2034" y="1484"/>
                  </a:lnTo>
                  <a:lnTo>
                    <a:pt x="2035" y="1489"/>
                  </a:lnTo>
                  <a:lnTo>
                    <a:pt x="2036" y="1493"/>
                  </a:lnTo>
                  <a:lnTo>
                    <a:pt x="2036" y="1498"/>
                  </a:lnTo>
                  <a:lnTo>
                    <a:pt x="2037" y="1502"/>
                  </a:lnTo>
                  <a:lnTo>
                    <a:pt x="2039" y="1504"/>
                  </a:lnTo>
                  <a:lnTo>
                    <a:pt x="2040" y="1507"/>
                  </a:lnTo>
                  <a:lnTo>
                    <a:pt x="2040" y="1509"/>
                  </a:lnTo>
                  <a:lnTo>
                    <a:pt x="2041" y="1512"/>
                  </a:lnTo>
                  <a:lnTo>
                    <a:pt x="2042" y="1514"/>
                  </a:lnTo>
                  <a:lnTo>
                    <a:pt x="2044" y="1515"/>
                  </a:lnTo>
                  <a:lnTo>
                    <a:pt x="2044" y="1517"/>
                  </a:lnTo>
                  <a:lnTo>
                    <a:pt x="2045" y="1518"/>
                  </a:lnTo>
                  <a:lnTo>
                    <a:pt x="2046" y="1519"/>
                  </a:lnTo>
                  <a:lnTo>
                    <a:pt x="2047" y="1519"/>
                  </a:lnTo>
                  <a:lnTo>
                    <a:pt x="2047" y="1520"/>
                  </a:lnTo>
                  <a:lnTo>
                    <a:pt x="2049" y="1520"/>
                  </a:lnTo>
                  <a:lnTo>
                    <a:pt x="2050" y="1522"/>
                  </a:lnTo>
                  <a:lnTo>
                    <a:pt x="2051" y="1522"/>
                  </a:lnTo>
                  <a:lnTo>
                    <a:pt x="2051" y="1522"/>
                  </a:lnTo>
                  <a:lnTo>
                    <a:pt x="2052" y="1522"/>
                  </a:lnTo>
                  <a:lnTo>
                    <a:pt x="2054" y="1522"/>
                  </a:lnTo>
                  <a:lnTo>
                    <a:pt x="2055" y="1522"/>
                  </a:lnTo>
                  <a:lnTo>
                    <a:pt x="2055" y="1522"/>
                  </a:lnTo>
                  <a:lnTo>
                    <a:pt x="2056" y="1522"/>
                  </a:lnTo>
                  <a:lnTo>
                    <a:pt x="2057" y="1523"/>
                  </a:lnTo>
                  <a:lnTo>
                    <a:pt x="2059" y="1523"/>
                  </a:lnTo>
                  <a:lnTo>
                    <a:pt x="2059" y="1523"/>
                  </a:lnTo>
                  <a:lnTo>
                    <a:pt x="2060" y="1523"/>
                  </a:lnTo>
                  <a:lnTo>
                    <a:pt x="2061" y="1523"/>
                  </a:lnTo>
                  <a:lnTo>
                    <a:pt x="2062" y="1523"/>
                  </a:lnTo>
                  <a:lnTo>
                    <a:pt x="2062" y="1523"/>
                  </a:lnTo>
                  <a:lnTo>
                    <a:pt x="2063" y="1523"/>
                  </a:lnTo>
                  <a:lnTo>
                    <a:pt x="2065" y="1523"/>
                  </a:lnTo>
                  <a:lnTo>
                    <a:pt x="2066" y="1523"/>
                  </a:lnTo>
                  <a:lnTo>
                    <a:pt x="2066" y="1523"/>
                  </a:lnTo>
                  <a:lnTo>
                    <a:pt x="2067" y="1523"/>
                  </a:lnTo>
                  <a:lnTo>
                    <a:pt x="2068" y="1523"/>
                  </a:lnTo>
                  <a:lnTo>
                    <a:pt x="2070" y="1523"/>
                  </a:lnTo>
                  <a:lnTo>
                    <a:pt x="2071" y="1523"/>
                  </a:lnTo>
                  <a:lnTo>
                    <a:pt x="2071" y="1522"/>
                  </a:lnTo>
                  <a:lnTo>
                    <a:pt x="2072" y="1522"/>
                  </a:lnTo>
                  <a:lnTo>
                    <a:pt x="2073" y="1519"/>
                  </a:lnTo>
                  <a:lnTo>
                    <a:pt x="2075" y="1513"/>
                  </a:lnTo>
                  <a:lnTo>
                    <a:pt x="2075" y="1499"/>
                  </a:lnTo>
                  <a:lnTo>
                    <a:pt x="2076" y="1467"/>
                  </a:lnTo>
                  <a:lnTo>
                    <a:pt x="2077" y="1396"/>
                  </a:lnTo>
                  <a:lnTo>
                    <a:pt x="2078" y="1261"/>
                  </a:lnTo>
                  <a:lnTo>
                    <a:pt x="2078" y="1030"/>
                  </a:lnTo>
                  <a:lnTo>
                    <a:pt x="2080" y="688"/>
                  </a:lnTo>
                  <a:lnTo>
                    <a:pt x="2081" y="248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3" y="0"/>
                  </a:lnTo>
                  <a:lnTo>
                    <a:pt x="2085" y="0"/>
                  </a:lnTo>
                  <a:lnTo>
                    <a:pt x="2086" y="0"/>
                  </a:lnTo>
                  <a:lnTo>
                    <a:pt x="2086" y="0"/>
                  </a:lnTo>
                  <a:lnTo>
                    <a:pt x="2087" y="0"/>
                  </a:lnTo>
                  <a:lnTo>
                    <a:pt x="2088" y="0"/>
                  </a:lnTo>
                  <a:lnTo>
                    <a:pt x="2090" y="0"/>
                  </a:lnTo>
                  <a:lnTo>
                    <a:pt x="2090" y="0"/>
                  </a:lnTo>
                  <a:lnTo>
                    <a:pt x="2091" y="179"/>
                  </a:lnTo>
                  <a:lnTo>
                    <a:pt x="2092" y="452"/>
                  </a:lnTo>
                  <a:lnTo>
                    <a:pt x="2093" y="676"/>
                  </a:lnTo>
                  <a:lnTo>
                    <a:pt x="2093" y="800"/>
                  </a:lnTo>
                  <a:lnTo>
                    <a:pt x="2095" y="952"/>
                  </a:lnTo>
                  <a:lnTo>
                    <a:pt x="2096" y="1070"/>
                  </a:lnTo>
                  <a:lnTo>
                    <a:pt x="2097" y="1160"/>
                  </a:lnTo>
                  <a:lnTo>
                    <a:pt x="2097" y="1231"/>
                  </a:lnTo>
                  <a:lnTo>
                    <a:pt x="2098" y="1287"/>
                  </a:lnTo>
                  <a:lnTo>
                    <a:pt x="2099" y="1333"/>
                  </a:lnTo>
                  <a:lnTo>
                    <a:pt x="2101" y="1368"/>
                  </a:lnTo>
                  <a:lnTo>
                    <a:pt x="2101" y="1396"/>
                  </a:lnTo>
                  <a:lnTo>
                    <a:pt x="2102" y="1417"/>
                  </a:lnTo>
                  <a:lnTo>
                    <a:pt x="2103" y="1428"/>
                  </a:lnTo>
                  <a:lnTo>
                    <a:pt x="2104" y="1442"/>
                  </a:lnTo>
                  <a:lnTo>
                    <a:pt x="2104" y="1452"/>
                  </a:lnTo>
                  <a:lnTo>
                    <a:pt x="2106" y="1459"/>
                  </a:lnTo>
                  <a:lnTo>
                    <a:pt x="2107" y="1464"/>
                  </a:lnTo>
                  <a:lnTo>
                    <a:pt x="2108" y="1469"/>
                  </a:lnTo>
                  <a:lnTo>
                    <a:pt x="2108" y="1473"/>
                  </a:lnTo>
                  <a:lnTo>
                    <a:pt x="2109" y="1477"/>
                  </a:lnTo>
                  <a:lnTo>
                    <a:pt x="2111" y="1479"/>
                  </a:lnTo>
                  <a:lnTo>
                    <a:pt x="2112" y="1482"/>
                  </a:lnTo>
                  <a:lnTo>
                    <a:pt x="2112" y="1484"/>
                  </a:lnTo>
                  <a:lnTo>
                    <a:pt x="2113" y="1487"/>
                  </a:lnTo>
                  <a:lnTo>
                    <a:pt x="2114" y="1488"/>
                  </a:lnTo>
                  <a:lnTo>
                    <a:pt x="2116" y="1489"/>
                  </a:lnTo>
                  <a:lnTo>
                    <a:pt x="2116" y="1490"/>
                  </a:lnTo>
                  <a:lnTo>
                    <a:pt x="2117" y="1492"/>
                  </a:lnTo>
                  <a:lnTo>
                    <a:pt x="2118" y="1493"/>
                  </a:lnTo>
                  <a:lnTo>
                    <a:pt x="2119" y="1493"/>
                  </a:lnTo>
                  <a:lnTo>
                    <a:pt x="2119" y="1494"/>
                  </a:lnTo>
                  <a:lnTo>
                    <a:pt x="2121" y="1494"/>
                  </a:lnTo>
                  <a:lnTo>
                    <a:pt x="2122" y="1495"/>
                  </a:lnTo>
                  <a:lnTo>
                    <a:pt x="2123" y="1498"/>
                  </a:lnTo>
                  <a:lnTo>
                    <a:pt x="2123" y="1499"/>
                  </a:lnTo>
                  <a:lnTo>
                    <a:pt x="2124" y="1502"/>
                  </a:lnTo>
                  <a:lnTo>
                    <a:pt x="2126" y="1503"/>
                  </a:lnTo>
                  <a:lnTo>
                    <a:pt x="2127" y="1505"/>
                  </a:lnTo>
                  <a:lnTo>
                    <a:pt x="2128" y="1507"/>
                  </a:lnTo>
                  <a:lnTo>
                    <a:pt x="2128" y="1509"/>
                  </a:lnTo>
                  <a:lnTo>
                    <a:pt x="2129" y="1510"/>
                  </a:lnTo>
                  <a:lnTo>
                    <a:pt x="2131" y="1512"/>
                  </a:lnTo>
                  <a:lnTo>
                    <a:pt x="2132" y="1513"/>
                  </a:lnTo>
                  <a:lnTo>
                    <a:pt x="2132" y="1514"/>
                  </a:lnTo>
                  <a:lnTo>
                    <a:pt x="2133" y="1514"/>
                  </a:lnTo>
                  <a:lnTo>
                    <a:pt x="2134" y="1515"/>
                  </a:lnTo>
                  <a:lnTo>
                    <a:pt x="2135" y="1515"/>
                  </a:lnTo>
                  <a:lnTo>
                    <a:pt x="2135" y="1517"/>
                  </a:lnTo>
                  <a:lnTo>
                    <a:pt x="2137" y="1517"/>
                  </a:lnTo>
                  <a:lnTo>
                    <a:pt x="2138" y="1518"/>
                  </a:lnTo>
                  <a:lnTo>
                    <a:pt x="2139" y="1518"/>
                  </a:lnTo>
                  <a:lnTo>
                    <a:pt x="2139" y="1519"/>
                  </a:lnTo>
                  <a:lnTo>
                    <a:pt x="2140" y="1519"/>
                  </a:lnTo>
                  <a:lnTo>
                    <a:pt x="2142" y="1519"/>
                  </a:lnTo>
                  <a:lnTo>
                    <a:pt x="2143" y="1519"/>
                  </a:lnTo>
                  <a:lnTo>
                    <a:pt x="2143" y="1520"/>
                  </a:lnTo>
                  <a:lnTo>
                    <a:pt x="2144" y="1520"/>
                  </a:lnTo>
                  <a:lnTo>
                    <a:pt x="2145" y="1520"/>
                  </a:lnTo>
                  <a:lnTo>
                    <a:pt x="2147" y="1520"/>
                  </a:lnTo>
                  <a:lnTo>
                    <a:pt x="2147" y="1520"/>
                  </a:lnTo>
                  <a:lnTo>
                    <a:pt x="2148" y="1520"/>
                  </a:lnTo>
                  <a:lnTo>
                    <a:pt x="2149" y="1520"/>
                  </a:lnTo>
                  <a:lnTo>
                    <a:pt x="2150" y="1520"/>
                  </a:lnTo>
                  <a:lnTo>
                    <a:pt x="2150" y="1520"/>
                  </a:lnTo>
                  <a:lnTo>
                    <a:pt x="2152" y="1520"/>
                  </a:lnTo>
                  <a:lnTo>
                    <a:pt x="2153" y="1520"/>
                  </a:lnTo>
                  <a:lnTo>
                    <a:pt x="2154" y="1522"/>
                  </a:lnTo>
                  <a:lnTo>
                    <a:pt x="2154" y="1522"/>
                  </a:lnTo>
                  <a:lnTo>
                    <a:pt x="2155" y="1522"/>
                  </a:lnTo>
                  <a:lnTo>
                    <a:pt x="2157" y="1523"/>
                  </a:lnTo>
                  <a:lnTo>
                    <a:pt x="2158" y="1523"/>
                  </a:lnTo>
                  <a:lnTo>
                    <a:pt x="2158" y="1523"/>
                  </a:lnTo>
                  <a:lnTo>
                    <a:pt x="2159" y="1523"/>
                  </a:lnTo>
                  <a:lnTo>
                    <a:pt x="2160" y="1523"/>
                  </a:lnTo>
                  <a:lnTo>
                    <a:pt x="2162" y="1523"/>
                  </a:lnTo>
                  <a:lnTo>
                    <a:pt x="2162" y="1523"/>
                  </a:lnTo>
                  <a:lnTo>
                    <a:pt x="2163" y="1523"/>
                  </a:lnTo>
                  <a:lnTo>
                    <a:pt x="2164" y="1523"/>
                  </a:lnTo>
                  <a:lnTo>
                    <a:pt x="2165" y="1522"/>
                  </a:lnTo>
                  <a:lnTo>
                    <a:pt x="2165" y="1522"/>
                  </a:lnTo>
                  <a:lnTo>
                    <a:pt x="2167" y="1522"/>
                  </a:lnTo>
                  <a:lnTo>
                    <a:pt x="2168" y="1522"/>
                  </a:lnTo>
                  <a:lnTo>
                    <a:pt x="2169" y="1522"/>
                  </a:lnTo>
                  <a:lnTo>
                    <a:pt x="2169" y="1522"/>
                  </a:lnTo>
                  <a:lnTo>
                    <a:pt x="2170" y="1522"/>
                  </a:lnTo>
                  <a:lnTo>
                    <a:pt x="2171" y="1522"/>
                  </a:lnTo>
                  <a:lnTo>
                    <a:pt x="2173" y="1522"/>
                  </a:lnTo>
                  <a:lnTo>
                    <a:pt x="2173" y="1522"/>
                  </a:lnTo>
                  <a:lnTo>
                    <a:pt x="2174" y="1522"/>
                  </a:lnTo>
                  <a:lnTo>
                    <a:pt x="2175" y="1522"/>
                  </a:lnTo>
                  <a:lnTo>
                    <a:pt x="2176" y="1522"/>
                  </a:lnTo>
                  <a:lnTo>
                    <a:pt x="2176" y="1522"/>
                  </a:lnTo>
                  <a:lnTo>
                    <a:pt x="2178" y="1522"/>
                  </a:lnTo>
                  <a:lnTo>
                    <a:pt x="2179" y="1522"/>
                  </a:lnTo>
                  <a:lnTo>
                    <a:pt x="2180" y="1522"/>
                  </a:lnTo>
                  <a:lnTo>
                    <a:pt x="2180" y="1522"/>
                  </a:lnTo>
                  <a:lnTo>
                    <a:pt x="2181" y="1522"/>
                  </a:lnTo>
                  <a:lnTo>
                    <a:pt x="2183" y="1522"/>
                  </a:lnTo>
                  <a:lnTo>
                    <a:pt x="2184" y="1522"/>
                  </a:lnTo>
                  <a:lnTo>
                    <a:pt x="2185" y="1522"/>
                  </a:lnTo>
                  <a:lnTo>
                    <a:pt x="2185" y="1522"/>
                  </a:lnTo>
                  <a:lnTo>
                    <a:pt x="2186" y="1522"/>
                  </a:lnTo>
                  <a:lnTo>
                    <a:pt x="2188" y="1522"/>
                  </a:lnTo>
                  <a:lnTo>
                    <a:pt x="2189" y="1522"/>
                  </a:lnTo>
                  <a:lnTo>
                    <a:pt x="2189" y="1522"/>
                  </a:lnTo>
                  <a:lnTo>
                    <a:pt x="2190" y="1522"/>
                  </a:lnTo>
                  <a:lnTo>
                    <a:pt x="2191" y="1522"/>
                  </a:lnTo>
                  <a:lnTo>
                    <a:pt x="2193" y="1522"/>
                  </a:lnTo>
                  <a:lnTo>
                    <a:pt x="2193" y="1523"/>
                  </a:lnTo>
                  <a:lnTo>
                    <a:pt x="2194" y="1523"/>
                  </a:lnTo>
                  <a:lnTo>
                    <a:pt x="2195" y="1523"/>
                  </a:lnTo>
                  <a:lnTo>
                    <a:pt x="2196" y="1522"/>
                  </a:lnTo>
                  <a:lnTo>
                    <a:pt x="2196" y="1522"/>
                  </a:lnTo>
                  <a:lnTo>
                    <a:pt x="2198" y="1522"/>
                  </a:lnTo>
                  <a:lnTo>
                    <a:pt x="2199" y="1522"/>
                  </a:lnTo>
                  <a:lnTo>
                    <a:pt x="2200" y="1522"/>
                  </a:lnTo>
                  <a:lnTo>
                    <a:pt x="2200" y="1522"/>
                  </a:lnTo>
                  <a:lnTo>
                    <a:pt x="2201" y="1522"/>
                  </a:lnTo>
                  <a:lnTo>
                    <a:pt x="2203" y="1522"/>
                  </a:lnTo>
                  <a:lnTo>
                    <a:pt x="2204" y="1522"/>
                  </a:lnTo>
                  <a:lnTo>
                    <a:pt x="2204" y="1522"/>
                  </a:lnTo>
                  <a:lnTo>
                    <a:pt x="2205" y="1522"/>
                  </a:lnTo>
                  <a:lnTo>
                    <a:pt x="2206" y="1522"/>
                  </a:lnTo>
                  <a:lnTo>
                    <a:pt x="2207" y="1522"/>
                  </a:lnTo>
                  <a:lnTo>
                    <a:pt x="2207" y="1522"/>
                  </a:lnTo>
                  <a:lnTo>
                    <a:pt x="2209" y="1522"/>
                  </a:lnTo>
                  <a:lnTo>
                    <a:pt x="2210" y="1522"/>
                  </a:lnTo>
                  <a:lnTo>
                    <a:pt x="2211" y="1522"/>
                  </a:lnTo>
                  <a:lnTo>
                    <a:pt x="2211" y="1522"/>
                  </a:lnTo>
                  <a:lnTo>
                    <a:pt x="2212" y="1522"/>
                  </a:lnTo>
                  <a:lnTo>
                    <a:pt x="2214" y="1522"/>
                  </a:lnTo>
                  <a:lnTo>
                    <a:pt x="2215" y="1522"/>
                  </a:lnTo>
                  <a:lnTo>
                    <a:pt x="2215" y="1522"/>
                  </a:lnTo>
                  <a:lnTo>
                    <a:pt x="2216" y="1522"/>
                  </a:lnTo>
                  <a:lnTo>
                    <a:pt x="2217" y="1522"/>
                  </a:lnTo>
                  <a:lnTo>
                    <a:pt x="2219" y="1523"/>
                  </a:lnTo>
                  <a:lnTo>
                    <a:pt x="2219" y="1523"/>
                  </a:lnTo>
                  <a:lnTo>
                    <a:pt x="2220" y="1523"/>
                  </a:lnTo>
                  <a:lnTo>
                    <a:pt x="2221" y="1523"/>
                  </a:lnTo>
                  <a:lnTo>
                    <a:pt x="2222" y="1523"/>
                  </a:lnTo>
                  <a:lnTo>
                    <a:pt x="2222" y="1523"/>
                  </a:lnTo>
                  <a:lnTo>
                    <a:pt x="2224" y="1523"/>
                  </a:lnTo>
                  <a:lnTo>
                    <a:pt x="2225" y="1523"/>
                  </a:lnTo>
                  <a:lnTo>
                    <a:pt x="2226" y="1523"/>
                  </a:lnTo>
                  <a:lnTo>
                    <a:pt x="2226" y="1523"/>
                  </a:lnTo>
                  <a:lnTo>
                    <a:pt x="2227" y="1523"/>
                  </a:lnTo>
                  <a:lnTo>
                    <a:pt x="2229" y="1523"/>
                  </a:lnTo>
                  <a:lnTo>
                    <a:pt x="2230" y="1523"/>
                  </a:lnTo>
                  <a:lnTo>
                    <a:pt x="2230" y="1523"/>
                  </a:lnTo>
                  <a:lnTo>
                    <a:pt x="2231" y="1523"/>
                  </a:lnTo>
                  <a:lnTo>
                    <a:pt x="2232" y="1523"/>
                  </a:lnTo>
                  <a:lnTo>
                    <a:pt x="2234" y="1523"/>
                  </a:lnTo>
                  <a:lnTo>
                    <a:pt x="2234" y="1523"/>
                  </a:lnTo>
                  <a:lnTo>
                    <a:pt x="2235" y="1523"/>
                  </a:lnTo>
                  <a:lnTo>
                    <a:pt x="2236" y="1523"/>
                  </a:lnTo>
                  <a:lnTo>
                    <a:pt x="2237" y="1523"/>
                  </a:lnTo>
                  <a:lnTo>
                    <a:pt x="2238" y="1523"/>
                  </a:lnTo>
                  <a:lnTo>
                    <a:pt x="2238" y="1522"/>
                  </a:lnTo>
                  <a:lnTo>
                    <a:pt x="2240" y="1522"/>
                  </a:lnTo>
                  <a:lnTo>
                    <a:pt x="2241" y="1522"/>
                  </a:lnTo>
                  <a:lnTo>
                    <a:pt x="2242" y="1522"/>
                  </a:lnTo>
                  <a:lnTo>
                    <a:pt x="2242" y="1522"/>
                  </a:lnTo>
                  <a:lnTo>
                    <a:pt x="2243" y="1522"/>
                  </a:lnTo>
                  <a:lnTo>
                    <a:pt x="2245" y="1522"/>
                  </a:lnTo>
                  <a:lnTo>
                    <a:pt x="2246" y="1522"/>
                  </a:lnTo>
                  <a:lnTo>
                    <a:pt x="2246" y="1522"/>
                  </a:lnTo>
                  <a:lnTo>
                    <a:pt x="2247" y="1522"/>
                  </a:lnTo>
                  <a:lnTo>
                    <a:pt x="2248" y="1522"/>
                  </a:lnTo>
                  <a:lnTo>
                    <a:pt x="2250" y="1522"/>
                  </a:lnTo>
                  <a:lnTo>
                    <a:pt x="2250" y="1522"/>
                  </a:lnTo>
                  <a:lnTo>
                    <a:pt x="2251" y="1522"/>
                  </a:lnTo>
                  <a:lnTo>
                    <a:pt x="2252" y="1522"/>
                  </a:lnTo>
                  <a:lnTo>
                    <a:pt x="2253" y="1522"/>
                  </a:lnTo>
                  <a:lnTo>
                    <a:pt x="2253" y="1522"/>
                  </a:lnTo>
                  <a:lnTo>
                    <a:pt x="2255" y="1522"/>
                  </a:lnTo>
                  <a:lnTo>
                    <a:pt x="2256" y="1522"/>
                  </a:lnTo>
                  <a:lnTo>
                    <a:pt x="2257" y="1522"/>
                  </a:lnTo>
                  <a:lnTo>
                    <a:pt x="2257" y="1522"/>
                  </a:lnTo>
                  <a:lnTo>
                    <a:pt x="2258" y="1522"/>
                  </a:lnTo>
                  <a:lnTo>
                    <a:pt x="2260" y="1522"/>
                  </a:lnTo>
                  <a:lnTo>
                    <a:pt x="2261" y="1522"/>
                  </a:lnTo>
                  <a:lnTo>
                    <a:pt x="2261" y="1522"/>
                  </a:lnTo>
                  <a:lnTo>
                    <a:pt x="2262" y="1522"/>
                  </a:lnTo>
                  <a:lnTo>
                    <a:pt x="2263" y="1522"/>
                  </a:lnTo>
                  <a:lnTo>
                    <a:pt x="2265" y="1522"/>
                  </a:lnTo>
                  <a:lnTo>
                    <a:pt x="2265" y="1522"/>
                  </a:lnTo>
                  <a:lnTo>
                    <a:pt x="2266" y="1522"/>
                  </a:lnTo>
                  <a:lnTo>
                    <a:pt x="2267" y="1522"/>
                  </a:lnTo>
                  <a:lnTo>
                    <a:pt x="2268" y="1522"/>
                  </a:lnTo>
                  <a:lnTo>
                    <a:pt x="2268" y="1522"/>
                  </a:lnTo>
                  <a:lnTo>
                    <a:pt x="2270" y="1522"/>
                  </a:lnTo>
                  <a:lnTo>
                    <a:pt x="2271" y="1522"/>
                  </a:lnTo>
                  <a:lnTo>
                    <a:pt x="2272" y="1522"/>
                  </a:lnTo>
                  <a:lnTo>
                    <a:pt x="2272" y="1522"/>
                  </a:lnTo>
                  <a:lnTo>
                    <a:pt x="2273" y="1522"/>
                  </a:lnTo>
                  <a:lnTo>
                    <a:pt x="2274" y="1522"/>
                  </a:lnTo>
                  <a:lnTo>
                    <a:pt x="2276" y="1522"/>
                  </a:lnTo>
                  <a:lnTo>
                    <a:pt x="2276" y="1522"/>
                  </a:lnTo>
                  <a:lnTo>
                    <a:pt x="2277" y="1522"/>
                  </a:lnTo>
                  <a:lnTo>
                    <a:pt x="2278" y="1522"/>
                  </a:lnTo>
                  <a:lnTo>
                    <a:pt x="2279" y="1522"/>
                  </a:lnTo>
                  <a:lnTo>
                    <a:pt x="2279" y="1522"/>
                  </a:lnTo>
                  <a:lnTo>
                    <a:pt x="2281" y="1522"/>
                  </a:lnTo>
                  <a:lnTo>
                    <a:pt x="2282" y="1522"/>
                  </a:lnTo>
                  <a:lnTo>
                    <a:pt x="2283" y="1522"/>
                  </a:lnTo>
                  <a:lnTo>
                    <a:pt x="2283" y="1522"/>
                  </a:lnTo>
                  <a:lnTo>
                    <a:pt x="2284" y="1522"/>
                  </a:lnTo>
                  <a:lnTo>
                    <a:pt x="2286" y="1522"/>
                  </a:lnTo>
                  <a:lnTo>
                    <a:pt x="2287" y="1522"/>
                  </a:lnTo>
                  <a:lnTo>
                    <a:pt x="2287" y="1522"/>
                  </a:lnTo>
                  <a:lnTo>
                    <a:pt x="2288" y="1522"/>
                  </a:lnTo>
                  <a:lnTo>
                    <a:pt x="2289" y="1522"/>
                  </a:lnTo>
                  <a:lnTo>
                    <a:pt x="2291" y="1522"/>
                  </a:lnTo>
                  <a:lnTo>
                    <a:pt x="2291" y="1522"/>
                  </a:lnTo>
                  <a:lnTo>
                    <a:pt x="2292" y="1522"/>
                  </a:lnTo>
                  <a:lnTo>
                    <a:pt x="2293" y="1522"/>
                  </a:lnTo>
                  <a:lnTo>
                    <a:pt x="2294" y="1522"/>
                  </a:lnTo>
                  <a:lnTo>
                    <a:pt x="2296" y="1522"/>
                  </a:lnTo>
                  <a:lnTo>
                    <a:pt x="2296" y="1522"/>
                  </a:lnTo>
                  <a:lnTo>
                    <a:pt x="2297" y="1522"/>
                  </a:lnTo>
                  <a:lnTo>
                    <a:pt x="2298" y="1522"/>
                  </a:lnTo>
                  <a:lnTo>
                    <a:pt x="2299" y="1522"/>
                  </a:lnTo>
                  <a:lnTo>
                    <a:pt x="2299" y="1522"/>
                  </a:lnTo>
                  <a:lnTo>
                    <a:pt x="2301" y="1522"/>
                  </a:lnTo>
                  <a:lnTo>
                    <a:pt x="2302" y="1522"/>
                  </a:lnTo>
                  <a:lnTo>
                    <a:pt x="2303" y="1522"/>
                  </a:lnTo>
                  <a:lnTo>
                    <a:pt x="2303" y="1522"/>
                  </a:lnTo>
                  <a:lnTo>
                    <a:pt x="2304" y="1522"/>
                  </a:lnTo>
                  <a:lnTo>
                    <a:pt x="2306" y="1522"/>
                  </a:lnTo>
                  <a:lnTo>
                    <a:pt x="2307" y="1522"/>
                  </a:lnTo>
                  <a:lnTo>
                    <a:pt x="2307" y="1522"/>
                  </a:lnTo>
                  <a:lnTo>
                    <a:pt x="2308" y="1522"/>
                  </a:lnTo>
                  <a:lnTo>
                    <a:pt x="2309" y="1522"/>
                  </a:lnTo>
                  <a:lnTo>
                    <a:pt x="2310" y="1522"/>
                  </a:lnTo>
                  <a:lnTo>
                    <a:pt x="2310" y="1522"/>
                  </a:lnTo>
                  <a:lnTo>
                    <a:pt x="2312" y="1522"/>
                  </a:lnTo>
                  <a:lnTo>
                    <a:pt x="2313" y="1522"/>
                  </a:lnTo>
                  <a:lnTo>
                    <a:pt x="2314" y="1522"/>
                  </a:lnTo>
                  <a:lnTo>
                    <a:pt x="2314" y="1522"/>
                  </a:lnTo>
                  <a:lnTo>
                    <a:pt x="2315" y="1522"/>
                  </a:lnTo>
                  <a:lnTo>
                    <a:pt x="2317" y="1522"/>
                  </a:lnTo>
                  <a:lnTo>
                    <a:pt x="2318" y="1522"/>
                  </a:lnTo>
                  <a:lnTo>
                    <a:pt x="2318" y="1522"/>
                  </a:lnTo>
                  <a:lnTo>
                    <a:pt x="2319" y="1522"/>
                  </a:lnTo>
                  <a:lnTo>
                    <a:pt x="2320" y="1522"/>
                  </a:lnTo>
                  <a:lnTo>
                    <a:pt x="2322" y="1522"/>
                  </a:lnTo>
                  <a:lnTo>
                    <a:pt x="2322" y="1522"/>
                  </a:lnTo>
                  <a:lnTo>
                    <a:pt x="2323" y="1520"/>
                  </a:lnTo>
                  <a:lnTo>
                    <a:pt x="2324" y="1520"/>
                  </a:lnTo>
                  <a:lnTo>
                    <a:pt x="2325" y="1520"/>
                  </a:lnTo>
                  <a:lnTo>
                    <a:pt x="2325" y="1520"/>
                  </a:lnTo>
                  <a:lnTo>
                    <a:pt x="2327" y="1522"/>
                  </a:lnTo>
                  <a:lnTo>
                    <a:pt x="2328" y="1522"/>
                  </a:lnTo>
                  <a:lnTo>
                    <a:pt x="2329" y="1522"/>
                  </a:lnTo>
                  <a:lnTo>
                    <a:pt x="2329" y="1522"/>
                  </a:lnTo>
                  <a:lnTo>
                    <a:pt x="2330" y="1522"/>
                  </a:lnTo>
                  <a:lnTo>
                    <a:pt x="2332" y="1522"/>
                  </a:lnTo>
                  <a:lnTo>
                    <a:pt x="2333" y="1522"/>
                  </a:lnTo>
                  <a:lnTo>
                    <a:pt x="2333" y="1522"/>
                  </a:lnTo>
                  <a:lnTo>
                    <a:pt x="2334" y="1522"/>
                  </a:lnTo>
                  <a:lnTo>
                    <a:pt x="2335" y="1522"/>
                  </a:lnTo>
                  <a:lnTo>
                    <a:pt x="2337" y="1522"/>
                  </a:lnTo>
                  <a:lnTo>
                    <a:pt x="2337" y="1522"/>
                  </a:lnTo>
                  <a:lnTo>
                    <a:pt x="2338" y="1522"/>
                  </a:lnTo>
                  <a:lnTo>
                    <a:pt x="2339" y="1522"/>
                  </a:lnTo>
                  <a:lnTo>
                    <a:pt x="2340" y="1522"/>
                  </a:lnTo>
                  <a:lnTo>
                    <a:pt x="2340" y="1522"/>
                  </a:lnTo>
                  <a:lnTo>
                    <a:pt x="2342" y="1522"/>
                  </a:lnTo>
                  <a:lnTo>
                    <a:pt x="2343" y="1522"/>
                  </a:lnTo>
                  <a:lnTo>
                    <a:pt x="2344" y="1522"/>
                  </a:lnTo>
                  <a:lnTo>
                    <a:pt x="2344" y="1522"/>
                  </a:lnTo>
                  <a:lnTo>
                    <a:pt x="2345" y="1522"/>
                  </a:lnTo>
                  <a:lnTo>
                    <a:pt x="2346" y="1522"/>
                  </a:lnTo>
                  <a:lnTo>
                    <a:pt x="2348" y="1522"/>
                  </a:lnTo>
                  <a:lnTo>
                    <a:pt x="2348" y="1522"/>
                  </a:lnTo>
                  <a:lnTo>
                    <a:pt x="2349" y="1522"/>
                  </a:lnTo>
                  <a:lnTo>
                    <a:pt x="2350" y="1522"/>
                  </a:lnTo>
                  <a:lnTo>
                    <a:pt x="2351" y="1522"/>
                  </a:lnTo>
                  <a:lnTo>
                    <a:pt x="2353" y="1522"/>
                  </a:lnTo>
                  <a:lnTo>
                    <a:pt x="2353" y="1522"/>
                  </a:lnTo>
                  <a:lnTo>
                    <a:pt x="2354" y="1522"/>
                  </a:lnTo>
                  <a:lnTo>
                    <a:pt x="2355" y="1522"/>
                  </a:lnTo>
                  <a:lnTo>
                    <a:pt x="2356" y="1522"/>
                  </a:lnTo>
                  <a:lnTo>
                    <a:pt x="2356" y="1522"/>
                  </a:lnTo>
                  <a:lnTo>
                    <a:pt x="2358" y="1522"/>
                  </a:lnTo>
                  <a:lnTo>
                    <a:pt x="2359" y="1522"/>
                  </a:lnTo>
                  <a:lnTo>
                    <a:pt x="2360" y="1522"/>
                  </a:lnTo>
                  <a:lnTo>
                    <a:pt x="2360" y="1522"/>
                  </a:lnTo>
                  <a:lnTo>
                    <a:pt x="2361" y="1522"/>
                  </a:lnTo>
                  <a:lnTo>
                    <a:pt x="2363" y="1522"/>
                  </a:lnTo>
                  <a:lnTo>
                    <a:pt x="2364" y="1522"/>
                  </a:lnTo>
                  <a:lnTo>
                    <a:pt x="2364" y="1522"/>
                  </a:lnTo>
                  <a:lnTo>
                    <a:pt x="2365" y="1522"/>
                  </a:lnTo>
                  <a:lnTo>
                    <a:pt x="2366" y="1522"/>
                  </a:lnTo>
                  <a:lnTo>
                    <a:pt x="2368" y="1522"/>
                  </a:lnTo>
                  <a:lnTo>
                    <a:pt x="2368" y="1522"/>
                  </a:lnTo>
                  <a:lnTo>
                    <a:pt x="2369" y="1522"/>
                  </a:lnTo>
                  <a:lnTo>
                    <a:pt x="2370" y="1522"/>
                  </a:lnTo>
                  <a:lnTo>
                    <a:pt x="2371" y="1522"/>
                  </a:lnTo>
                  <a:lnTo>
                    <a:pt x="2371" y="1522"/>
                  </a:lnTo>
                  <a:lnTo>
                    <a:pt x="2373" y="1522"/>
                  </a:lnTo>
                  <a:lnTo>
                    <a:pt x="2374" y="1522"/>
                  </a:lnTo>
                  <a:lnTo>
                    <a:pt x="2375" y="1522"/>
                  </a:lnTo>
                  <a:lnTo>
                    <a:pt x="2375" y="1522"/>
                  </a:lnTo>
                  <a:lnTo>
                    <a:pt x="2376" y="1522"/>
                  </a:lnTo>
                  <a:lnTo>
                    <a:pt x="2378" y="1522"/>
                  </a:lnTo>
                  <a:lnTo>
                    <a:pt x="2379" y="1522"/>
                  </a:lnTo>
                  <a:lnTo>
                    <a:pt x="2379" y="1522"/>
                  </a:lnTo>
                  <a:lnTo>
                    <a:pt x="2380" y="1522"/>
                  </a:lnTo>
                  <a:lnTo>
                    <a:pt x="2381" y="1522"/>
                  </a:lnTo>
                  <a:lnTo>
                    <a:pt x="2382" y="1522"/>
                  </a:lnTo>
                  <a:lnTo>
                    <a:pt x="2382" y="1522"/>
                  </a:lnTo>
                  <a:lnTo>
                    <a:pt x="2384" y="1522"/>
                  </a:lnTo>
                  <a:lnTo>
                    <a:pt x="2385" y="1522"/>
                  </a:lnTo>
                  <a:lnTo>
                    <a:pt x="2386" y="1522"/>
                  </a:lnTo>
                  <a:lnTo>
                    <a:pt x="2386" y="1522"/>
                  </a:lnTo>
                  <a:lnTo>
                    <a:pt x="2387" y="1523"/>
                  </a:lnTo>
                  <a:lnTo>
                    <a:pt x="2389" y="1523"/>
                  </a:lnTo>
                  <a:lnTo>
                    <a:pt x="2390" y="1523"/>
                  </a:lnTo>
                  <a:lnTo>
                    <a:pt x="2390" y="1523"/>
                  </a:lnTo>
                  <a:lnTo>
                    <a:pt x="2391" y="1523"/>
                  </a:lnTo>
                  <a:lnTo>
                    <a:pt x="2392" y="1523"/>
                  </a:lnTo>
                  <a:lnTo>
                    <a:pt x="2394" y="1523"/>
                  </a:lnTo>
                  <a:lnTo>
                    <a:pt x="2394" y="1523"/>
                  </a:lnTo>
                  <a:lnTo>
                    <a:pt x="2395" y="1522"/>
                  </a:lnTo>
                  <a:lnTo>
                    <a:pt x="2396" y="1522"/>
                  </a:lnTo>
                  <a:lnTo>
                    <a:pt x="2397" y="1522"/>
                  </a:lnTo>
                  <a:lnTo>
                    <a:pt x="2397" y="1522"/>
                  </a:lnTo>
                  <a:lnTo>
                    <a:pt x="2399" y="1522"/>
                  </a:lnTo>
                  <a:lnTo>
                    <a:pt x="2400" y="1522"/>
                  </a:lnTo>
                  <a:lnTo>
                    <a:pt x="2401" y="1522"/>
                  </a:lnTo>
                  <a:lnTo>
                    <a:pt x="2401" y="1522"/>
                  </a:lnTo>
                  <a:lnTo>
                    <a:pt x="2402" y="1520"/>
                  </a:lnTo>
                  <a:lnTo>
                    <a:pt x="2404" y="1520"/>
                  </a:lnTo>
                  <a:lnTo>
                    <a:pt x="2405" y="1519"/>
                  </a:lnTo>
                  <a:lnTo>
                    <a:pt x="2406" y="1519"/>
                  </a:lnTo>
                  <a:lnTo>
                    <a:pt x="2406" y="1518"/>
                  </a:lnTo>
                  <a:lnTo>
                    <a:pt x="2407" y="1517"/>
                  </a:lnTo>
                  <a:lnTo>
                    <a:pt x="2409" y="1515"/>
                  </a:lnTo>
                  <a:lnTo>
                    <a:pt x="2410" y="1515"/>
                  </a:lnTo>
                  <a:lnTo>
                    <a:pt x="2410" y="1514"/>
                  </a:lnTo>
                  <a:lnTo>
                    <a:pt x="2411" y="1514"/>
                  </a:lnTo>
                  <a:lnTo>
                    <a:pt x="2412" y="1515"/>
                  </a:lnTo>
                  <a:lnTo>
                    <a:pt x="2414" y="1515"/>
                  </a:lnTo>
                  <a:lnTo>
                    <a:pt x="2414" y="1517"/>
                  </a:lnTo>
                  <a:lnTo>
                    <a:pt x="2415" y="1518"/>
                  </a:lnTo>
                  <a:lnTo>
                    <a:pt x="2416" y="1519"/>
                  </a:lnTo>
                  <a:lnTo>
                    <a:pt x="2417" y="1519"/>
                  </a:lnTo>
                  <a:lnTo>
                    <a:pt x="2417" y="1520"/>
                  </a:lnTo>
                  <a:lnTo>
                    <a:pt x="2418" y="1520"/>
                  </a:lnTo>
                  <a:lnTo>
                    <a:pt x="2420" y="1522"/>
                  </a:lnTo>
                  <a:lnTo>
                    <a:pt x="2421" y="1522"/>
                  </a:lnTo>
                  <a:lnTo>
                    <a:pt x="2421" y="1522"/>
                  </a:lnTo>
                  <a:lnTo>
                    <a:pt x="2422" y="1522"/>
                  </a:lnTo>
                  <a:lnTo>
                    <a:pt x="2423" y="1522"/>
                  </a:lnTo>
                  <a:lnTo>
                    <a:pt x="2425" y="1522"/>
                  </a:lnTo>
                  <a:lnTo>
                    <a:pt x="2425" y="1522"/>
                  </a:lnTo>
                  <a:lnTo>
                    <a:pt x="2426" y="1522"/>
                  </a:lnTo>
                  <a:lnTo>
                    <a:pt x="2427" y="1520"/>
                  </a:lnTo>
                  <a:lnTo>
                    <a:pt x="2428" y="1520"/>
                  </a:lnTo>
                  <a:lnTo>
                    <a:pt x="2428" y="1519"/>
                  </a:lnTo>
                  <a:lnTo>
                    <a:pt x="2430" y="1518"/>
                  </a:lnTo>
                  <a:lnTo>
                    <a:pt x="2431" y="1517"/>
                  </a:lnTo>
                  <a:lnTo>
                    <a:pt x="2432" y="1515"/>
                  </a:lnTo>
                  <a:lnTo>
                    <a:pt x="2432" y="1515"/>
                  </a:lnTo>
                  <a:lnTo>
                    <a:pt x="2433" y="1515"/>
                  </a:lnTo>
                  <a:lnTo>
                    <a:pt x="2435" y="1515"/>
                  </a:lnTo>
                  <a:lnTo>
                    <a:pt x="2436" y="1517"/>
                  </a:lnTo>
                  <a:lnTo>
                    <a:pt x="2436" y="1517"/>
                  </a:lnTo>
                  <a:lnTo>
                    <a:pt x="2437" y="1518"/>
                  </a:lnTo>
                  <a:lnTo>
                    <a:pt x="2438" y="1518"/>
                  </a:lnTo>
                  <a:lnTo>
                    <a:pt x="2440" y="1519"/>
                  </a:lnTo>
                  <a:lnTo>
                    <a:pt x="2440" y="1519"/>
                  </a:lnTo>
                  <a:lnTo>
                    <a:pt x="2441" y="1520"/>
                  </a:lnTo>
                  <a:lnTo>
                    <a:pt x="2442" y="1520"/>
                  </a:lnTo>
                  <a:lnTo>
                    <a:pt x="2443" y="1520"/>
                  </a:lnTo>
                  <a:lnTo>
                    <a:pt x="2443" y="1520"/>
                  </a:lnTo>
                  <a:lnTo>
                    <a:pt x="2445" y="1522"/>
                  </a:lnTo>
                  <a:lnTo>
                    <a:pt x="2446" y="1522"/>
                  </a:lnTo>
                  <a:lnTo>
                    <a:pt x="2447" y="1522"/>
                  </a:lnTo>
                  <a:lnTo>
                    <a:pt x="2447" y="1522"/>
                  </a:lnTo>
                  <a:lnTo>
                    <a:pt x="2448" y="1522"/>
                  </a:lnTo>
                  <a:lnTo>
                    <a:pt x="2450" y="1522"/>
                  </a:lnTo>
                  <a:lnTo>
                    <a:pt x="2451" y="1522"/>
                  </a:lnTo>
                  <a:lnTo>
                    <a:pt x="2451" y="1522"/>
                  </a:lnTo>
                  <a:lnTo>
                    <a:pt x="2452" y="1522"/>
                  </a:lnTo>
                  <a:lnTo>
                    <a:pt x="2453" y="1522"/>
                  </a:lnTo>
                  <a:lnTo>
                    <a:pt x="2454" y="1522"/>
                  </a:lnTo>
                  <a:lnTo>
                    <a:pt x="2454" y="1522"/>
                  </a:lnTo>
                  <a:lnTo>
                    <a:pt x="2456" y="1522"/>
                  </a:lnTo>
                  <a:lnTo>
                    <a:pt x="2457" y="1522"/>
                  </a:lnTo>
                  <a:lnTo>
                    <a:pt x="2458" y="1522"/>
                  </a:lnTo>
                  <a:lnTo>
                    <a:pt x="2458" y="1522"/>
                  </a:lnTo>
                  <a:lnTo>
                    <a:pt x="2459" y="1522"/>
                  </a:lnTo>
                  <a:lnTo>
                    <a:pt x="2461" y="1522"/>
                  </a:lnTo>
                  <a:lnTo>
                    <a:pt x="2462" y="1522"/>
                  </a:lnTo>
                  <a:lnTo>
                    <a:pt x="2463" y="1522"/>
                  </a:lnTo>
                  <a:lnTo>
                    <a:pt x="2463" y="1522"/>
                  </a:lnTo>
                  <a:lnTo>
                    <a:pt x="2464" y="1522"/>
                  </a:lnTo>
                  <a:lnTo>
                    <a:pt x="2466" y="1522"/>
                  </a:lnTo>
                  <a:lnTo>
                    <a:pt x="2467" y="1522"/>
                  </a:lnTo>
                  <a:lnTo>
                    <a:pt x="2467" y="1522"/>
                  </a:lnTo>
                  <a:lnTo>
                    <a:pt x="2468" y="1522"/>
                  </a:lnTo>
                  <a:lnTo>
                    <a:pt x="2469" y="1522"/>
                  </a:lnTo>
                  <a:lnTo>
                    <a:pt x="2471" y="1522"/>
                  </a:lnTo>
                  <a:lnTo>
                    <a:pt x="2471" y="1522"/>
                  </a:lnTo>
                  <a:lnTo>
                    <a:pt x="2472" y="1522"/>
                  </a:lnTo>
                  <a:lnTo>
                    <a:pt x="2473" y="1522"/>
                  </a:lnTo>
                  <a:lnTo>
                    <a:pt x="2474" y="1522"/>
                  </a:lnTo>
                  <a:lnTo>
                    <a:pt x="2474" y="1522"/>
                  </a:lnTo>
                  <a:lnTo>
                    <a:pt x="2476" y="1522"/>
                  </a:lnTo>
                  <a:lnTo>
                    <a:pt x="2477" y="1522"/>
                  </a:lnTo>
                  <a:lnTo>
                    <a:pt x="2478" y="1522"/>
                  </a:lnTo>
                  <a:lnTo>
                    <a:pt x="2478" y="1522"/>
                  </a:lnTo>
                  <a:lnTo>
                    <a:pt x="2479" y="1522"/>
                  </a:lnTo>
                  <a:lnTo>
                    <a:pt x="2481" y="1522"/>
                  </a:lnTo>
                  <a:lnTo>
                    <a:pt x="2482" y="1522"/>
                  </a:lnTo>
                  <a:lnTo>
                    <a:pt x="2482" y="1522"/>
                  </a:lnTo>
                  <a:lnTo>
                    <a:pt x="2483" y="1522"/>
                  </a:lnTo>
                  <a:lnTo>
                    <a:pt x="2484" y="1522"/>
                  </a:lnTo>
                  <a:lnTo>
                    <a:pt x="2486" y="1522"/>
                  </a:lnTo>
                  <a:lnTo>
                    <a:pt x="2486" y="1522"/>
                  </a:lnTo>
                  <a:lnTo>
                    <a:pt x="2487" y="1522"/>
                  </a:lnTo>
                  <a:lnTo>
                    <a:pt x="2488" y="1522"/>
                  </a:lnTo>
                  <a:lnTo>
                    <a:pt x="2489" y="1522"/>
                  </a:lnTo>
                  <a:lnTo>
                    <a:pt x="2489" y="1522"/>
                  </a:lnTo>
                  <a:lnTo>
                    <a:pt x="2490" y="1522"/>
                  </a:lnTo>
                  <a:lnTo>
                    <a:pt x="2492" y="1522"/>
                  </a:lnTo>
                  <a:lnTo>
                    <a:pt x="2493" y="1522"/>
                  </a:lnTo>
                  <a:lnTo>
                    <a:pt x="2493" y="1522"/>
                  </a:lnTo>
                  <a:lnTo>
                    <a:pt x="2494" y="1522"/>
                  </a:lnTo>
                  <a:lnTo>
                    <a:pt x="2495" y="1522"/>
                  </a:lnTo>
                  <a:lnTo>
                    <a:pt x="2497" y="1522"/>
                  </a:lnTo>
                  <a:lnTo>
                    <a:pt x="2497" y="1522"/>
                  </a:lnTo>
                  <a:lnTo>
                    <a:pt x="2498" y="1522"/>
                  </a:lnTo>
                  <a:lnTo>
                    <a:pt x="2499" y="1522"/>
                  </a:lnTo>
                  <a:lnTo>
                    <a:pt x="2500" y="1522"/>
                  </a:lnTo>
                  <a:lnTo>
                    <a:pt x="2500" y="1522"/>
                  </a:lnTo>
                  <a:lnTo>
                    <a:pt x="2502" y="1522"/>
                  </a:lnTo>
                  <a:lnTo>
                    <a:pt x="2503" y="1522"/>
                  </a:lnTo>
                  <a:lnTo>
                    <a:pt x="2504" y="1522"/>
                  </a:lnTo>
                  <a:lnTo>
                    <a:pt x="2504" y="1522"/>
                  </a:lnTo>
                  <a:lnTo>
                    <a:pt x="2505" y="1522"/>
                  </a:lnTo>
                  <a:lnTo>
                    <a:pt x="2507" y="1522"/>
                  </a:lnTo>
                  <a:lnTo>
                    <a:pt x="2508" y="1522"/>
                  </a:lnTo>
                  <a:lnTo>
                    <a:pt x="2508" y="1522"/>
                  </a:lnTo>
                  <a:lnTo>
                    <a:pt x="2509" y="1522"/>
                  </a:lnTo>
                  <a:lnTo>
                    <a:pt x="2510" y="1522"/>
                  </a:lnTo>
                  <a:lnTo>
                    <a:pt x="2512" y="1522"/>
                  </a:lnTo>
                  <a:lnTo>
                    <a:pt x="2512" y="1522"/>
                  </a:lnTo>
                  <a:lnTo>
                    <a:pt x="2513" y="1522"/>
                  </a:lnTo>
                  <a:lnTo>
                    <a:pt x="2514" y="1522"/>
                  </a:lnTo>
                  <a:lnTo>
                    <a:pt x="2515" y="1522"/>
                  </a:lnTo>
                  <a:lnTo>
                    <a:pt x="2515" y="1522"/>
                  </a:lnTo>
                  <a:lnTo>
                    <a:pt x="2517" y="1522"/>
                  </a:lnTo>
                  <a:lnTo>
                    <a:pt x="2518" y="1522"/>
                  </a:lnTo>
                  <a:lnTo>
                    <a:pt x="2519" y="1522"/>
                  </a:lnTo>
                  <a:lnTo>
                    <a:pt x="2520" y="1522"/>
                  </a:lnTo>
                  <a:lnTo>
                    <a:pt x="2520" y="1522"/>
                  </a:lnTo>
                  <a:lnTo>
                    <a:pt x="2522" y="1522"/>
                  </a:lnTo>
                  <a:lnTo>
                    <a:pt x="2523" y="1522"/>
                  </a:lnTo>
                  <a:lnTo>
                    <a:pt x="2524" y="1522"/>
                  </a:lnTo>
                  <a:lnTo>
                    <a:pt x="2524" y="1522"/>
                  </a:lnTo>
                  <a:lnTo>
                    <a:pt x="2525" y="1522"/>
                  </a:lnTo>
                  <a:lnTo>
                    <a:pt x="2526" y="1522"/>
                  </a:lnTo>
                  <a:lnTo>
                    <a:pt x="2528" y="1522"/>
                  </a:lnTo>
                  <a:lnTo>
                    <a:pt x="2528" y="1522"/>
                  </a:lnTo>
                  <a:lnTo>
                    <a:pt x="2529" y="1522"/>
                  </a:lnTo>
                  <a:lnTo>
                    <a:pt x="2530" y="1522"/>
                  </a:lnTo>
                  <a:lnTo>
                    <a:pt x="2531" y="1522"/>
                  </a:lnTo>
                  <a:lnTo>
                    <a:pt x="2531" y="1522"/>
                  </a:lnTo>
                  <a:lnTo>
                    <a:pt x="2533" y="1522"/>
                  </a:lnTo>
                  <a:lnTo>
                    <a:pt x="2534" y="1522"/>
                  </a:lnTo>
                  <a:lnTo>
                    <a:pt x="2535" y="1522"/>
                  </a:lnTo>
                  <a:lnTo>
                    <a:pt x="2535" y="1520"/>
                  </a:lnTo>
                  <a:lnTo>
                    <a:pt x="2536" y="1520"/>
                  </a:lnTo>
                  <a:lnTo>
                    <a:pt x="2538" y="1520"/>
                  </a:lnTo>
                  <a:lnTo>
                    <a:pt x="2539" y="1520"/>
                  </a:lnTo>
                  <a:lnTo>
                    <a:pt x="2539" y="1522"/>
                  </a:lnTo>
                  <a:lnTo>
                    <a:pt x="2540" y="1522"/>
                  </a:lnTo>
                  <a:lnTo>
                    <a:pt x="2541" y="1522"/>
                  </a:lnTo>
                  <a:lnTo>
                    <a:pt x="2543" y="1522"/>
                  </a:lnTo>
                  <a:lnTo>
                    <a:pt x="2543" y="1522"/>
                  </a:lnTo>
                  <a:lnTo>
                    <a:pt x="2544" y="1522"/>
                  </a:lnTo>
                  <a:lnTo>
                    <a:pt x="2545" y="1522"/>
                  </a:lnTo>
                  <a:lnTo>
                    <a:pt x="2546" y="1522"/>
                  </a:lnTo>
                  <a:lnTo>
                    <a:pt x="2546" y="1522"/>
                  </a:lnTo>
                  <a:lnTo>
                    <a:pt x="2548" y="1522"/>
                  </a:lnTo>
                  <a:lnTo>
                    <a:pt x="2549" y="1522"/>
                  </a:lnTo>
                  <a:lnTo>
                    <a:pt x="2550" y="1522"/>
                  </a:lnTo>
                  <a:lnTo>
                    <a:pt x="2550" y="1522"/>
                  </a:lnTo>
                  <a:lnTo>
                    <a:pt x="2551" y="1522"/>
                  </a:lnTo>
                  <a:lnTo>
                    <a:pt x="2553" y="1520"/>
                  </a:lnTo>
                  <a:lnTo>
                    <a:pt x="2554" y="1520"/>
                  </a:lnTo>
                  <a:lnTo>
                    <a:pt x="2554" y="1520"/>
                  </a:lnTo>
                  <a:lnTo>
                    <a:pt x="2555" y="1520"/>
                  </a:lnTo>
                  <a:lnTo>
                    <a:pt x="2556" y="1520"/>
                  </a:lnTo>
                  <a:lnTo>
                    <a:pt x="2558" y="1520"/>
                  </a:lnTo>
                  <a:lnTo>
                    <a:pt x="2558" y="1520"/>
                  </a:lnTo>
                  <a:lnTo>
                    <a:pt x="2559" y="1520"/>
                  </a:lnTo>
                  <a:lnTo>
                    <a:pt x="2560" y="1520"/>
                  </a:lnTo>
                  <a:lnTo>
                    <a:pt x="2561" y="1520"/>
                  </a:lnTo>
                  <a:lnTo>
                    <a:pt x="2561" y="1520"/>
                  </a:lnTo>
                  <a:lnTo>
                    <a:pt x="2562" y="1522"/>
                  </a:lnTo>
                  <a:lnTo>
                    <a:pt x="2564" y="1522"/>
                  </a:lnTo>
                  <a:lnTo>
                    <a:pt x="2565" y="1520"/>
                  </a:lnTo>
                  <a:lnTo>
                    <a:pt x="2565" y="1520"/>
                  </a:lnTo>
                  <a:lnTo>
                    <a:pt x="2566" y="1520"/>
                  </a:lnTo>
                  <a:lnTo>
                    <a:pt x="2567" y="1520"/>
                  </a:lnTo>
                  <a:lnTo>
                    <a:pt x="2569" y="1520"/>
                  </a:lnTo>
                  <a:lnTo>
                    <a:pt x="2569" y="1520"/>
                  </a:lnTo>
                  <a:lnTo>
                    <a:pt x="2570" y="1520"/>
                  </a:lnTo>
                  <a:lnTo>
                    <a:pt x="2571" y="1520"/>
                  </a:lnTo>
                  <a:lnTo>
                    <a:pt x="2572" y="1520"/>
                  </a:lnTo>
                  <a:lnTo>
                    <a:pt x="2574" y="1520"/>
                  </a:lnTo>
                  <a:lnTo>
                    <a:pt x="2574" y="1520"/>
                  </a:lnTo>
                  <a:lnTo>
                    <a:pt x="2575" y="1519"/>
                  </a:lnTo>
                  <a:lnTo>
                    <a:pt x="2576" y="1519"/>
                  </a:lnTo>
                  <a:lnTo>
                    <a:pt x="2577" y="1520"/>
                  </a:lnTo>
                  <a:lnTo>
                    <a:pt x="2577" y="1520"/>
                  </a:lnTo>
                  <a:lnTo>
                    <a:pt x="2579" y="1520"/>
                  </a:lnTo>
                  <a:lnTo>
                    <a:pt x="2580" y="1520"/>
                  </a:lnTo>
                  <a:lnTo>
                    <a:pt x="2581" y="1520"/>
                  </a:lnTo>
                  <a:lnTo>
                    <a:pt x="2581" y="1520"/>
                  </a:lnTo>
                  <a:lnTo>
                    <a:pt x="2582" y="1522"/>
                  </a:lnTo>
                  <a:lnTo>
                    <a:pt x="2584" y="1522"/>
                  </a:lnTo>
                  <a:lnTo>
                    <a:pt x="2585" y="1522"/>
                  </a:lnTo>
                  <a:lnTo>
                    <a:pt x="2585" y="1522"/>
                  </a:lnTo>
                  <a:lnTo>
                    <a:pt x="2586" y="1522"/>
                  </a:lnTo>
                  <a:lnTo>
                    <a:pt x="2587" y="1522"/>
                  </a:lnTo>
                  <a:lnTo>
                    <a:pt x="2589" y="1522"/>
                  </a:lnTo>
                  <a:lnTo>
                    <a:pt x="2589" y="1520"/>
                  </a:lnTo>
                  <a:lnTo>
                    <a:pt x="2590" y="1520"/>
                  </a:lnTo>
                  <a:lnTo>
                    <a:pt x="2591" y="1519"/>
                  </a:lnTo>
                  <a:lnTo>
                    <a:pt x="2592" y="1519"/>
                  </a:lnTo>
                  <a:lnTo>
                    <a:pt x="2592" y="1519"/>
                  </a:lnTo>
                  <a:lnTo>
                    <a:pt x="2594" y="1519"/>
                  </a:lnTo>
                  <a:lnTo>
                    <a:pt x="2595" y="1520"/>
                  </a:lnTo>
                  <a:lnTo>
                    <a:pt x="2596" y="1520"/>
                  </a:lnTo>
                  <a:lnTo>
                    <a:pt x="2596" y="1520"/>
                  </a:lnTo>
                  <a:lnTo>
                    <a:pt x="2597" y="1520"/>
                  </a:lnTo>
                  <a:lnTo>
                    <a:pt x="2598" y="1522"/>
                  </a:lnTo>
                  <a:lnTo>
                    <a:pt x="2600" y="1522"/>
                  </a:lnTo>
                  <a:lnTo>
                    <a:pt x="2600" y="1522"/>
                  </a:lnTo>
                  <a:lnTo>
                    <a:pt x="2601" y="1522"/>
                  </a:lnTo>
                  <a:lnTo>
                    <a:pt x="2602" y="1522"/>
                  </a:lnTo>
                  <a:lnTo>
                    <a:pt x="2603" y="1522"/>
                  </a:lnTo>
                  <a:lnTo>
                    <a:pt x="2603" y="1520"/>
                  </a:lnTo>
                  <a:lnTo>
                    <a:pt x="2605" y="1520"/>
                  </a:lnTo>
                  <a:lnTo>
                    <a:pt x="2606" y="1520"/>
                  </a:lnTo>
                  <a:lnTo>
                    <a:pt x="2607" y="1520"/>
                  </a:lnTo>
                  <a:lnTo>
                    <a:pt x="2607" y="1520"/>
                  </a:lnTo>
                  <a:lnTo>
                    <a:pt x="2608" y="1520"/>
                  </a:lnTo>
                  <a:lnTo>
                    <a:pt x="2610" y="1520"/>
                  </a:lnTo>
                  <a:lnTo>
                    <a:pt x="2611" y="1520"/>
                  </a:lnTo>
                  <a:lnTo>
                    <a:pt x="2611" y="1520"/>
                  </a:lnTo>
                  <a:lnTo>
                    <a:pt x="2612" y="1522"/>
                  </a:lnTo>
                  <a:lnTo>
                    <a:pt x="2613" y="1522"/>
                  </a:lnTo>
                  <a:lnTo>
                    <a:pt x="2615" y="1522"/>
                  </a:lnTo>
                  <a:lnTo>
                    <a:pt x="2615" y="1522"/>
                  </a:lnTo>
                  <a:lnTo>
                    <a:pt x="2616" y="1522"/>
                  </a:lnTo>
                  <a:lnTo>
                    <a:pt x="2617" y="1522"/>
                  </a:lnTo>
                  <a:lnTo>
                    <a:pt x="2618" y="1522"/>
                  </a:lnTo>
                  <a:lnTo>
                    <a:pt x="2618" y="1522"/>
                  </a:lnTo>
                  <a:lnTo>
                    <a:pt x="2620" y="1522"/>
                  </a:lnTo>
                  <a:lnTo>
                    <a:pt x="2621" y="1522"/>
                  </a:lnTo>
                  <a:lnTo>
                    <a:pt x="2622" y="1522"/>
                  </a:lnTo>
                  <a:lnTo>
                    <a:pt x="2622" y="1522"/>
                  </a:lnTo>
                  <a:lnTo>
                    <a:pt x="2623" y="1522"/>
                  </a:lnTo>
                  <a:lnTo>
                    <a:pt x="2625" y="1522"/>
                  </a:lnTo>
                  <a:lnTo>
                    <a:pt x="2626" y="1522"/>
                  </a:lnTo>
                  <a:lnTo>
                    <a:pt x="2626" y="1522"/>
                  </a:lnTo>
                  <a:lnTo>
                    <a:pt x="2627" y="1522"/>
                  </a:lnTo>
                  <a:lnTo>
                    <a:pt x="2628" y="1522"/>
                  </a:lnTo>
                  <a:lnTo>
                    <a:pt x="2629" y="1522"/>
                  </a:lnTo>
                  <a:lnTo>
                    <a:pt x="2631" y="1522"/>
                  </a:lnTo>
                  <a:lnTo>
                    <a:pt x="2631" y="1522"/>
                  </a:lnTo>
                  <a:lnTo>
                    <a:pt x="2632" y="1522"/>
                  </a:lnTo>
                  <a:lnTo>
                    <a:pt x="2633" y="1522"/>
                  </a:lnTo>
                  <a:lnTo>
                    <a:pt x="2634" y="1522"/>
                  </a:lnTo>
                  <a:lnTo>
                    <a:pt x="2634" y="1522"/>
                  </a:lnTo>
                  <a:lnTo>
                    <a:pt x="2636" y="1522"/>
                  </a:lnTo>
                  <a:lnTo>
                    <a:pt x="2637" y="1522"/>
                  </a:lnTo>
                  <a:lnTo>
                    <a:pt x="2638" y="1522"/>
                  </a:lnTo>
                  <a:lnTo>
                    <a:pt x="2638" y="1522"/>
                  </a:lnTo>
                  <a:lnTo>
                    <a:pt x="2639" y="1522"/>
                  </a:lnTo>
                  <a:lnTo>
                    <a:pt x="2641" y="1520"/>
                  </a:lnTo>
                  <a:lnTo>
                    <a:pt x="2642" y="1520"/>
                  </a:lnTo>
                  <a:lnTo>
                    <a:pt x="2642" y="1519"/>
                  </a:lnTo>
                  <a:lnTo>
                    <a:pt x="2643" y="1518"/>
                  </a:lnTo>
                  <a:lnTo>
                    <a:pt x="2644" y="1518"/>
                  </a:lnTo>
                  <a:lnTo>
                    <a:pt x="2646" y="1518"/>
                  </a:lnTo>
                  <a:lnTo>
                    <a:pt x="2646" y="1518"/>
                  </a:lnTo>
                  <a:lnTo>
                    <a:pt x="2647" y="1518"/>
                  </a:lnTo>
                  <a:lnTo>
                    <a:pt x="2648" y="1519"/>
                  </a:lnTo>
                  <a:lnTo>
                    <a:pt x="2649" y="1520"/>
                  </a:lnTo>
                  <a:lnTo>
                    <a:pt x="2649" y="1520"/>
                  </a:lnTo>
                  <a:lnTo>
                    <a:pt x="2651" y="1520"/>
                  </a:lnTo>
                  <a:lnTo>
                    <a:pt x="2652" y="1520"/>
                  </a:lnTo>
                  <a:lnTo>
                    <a:pt x="2653" y="1520"/>
                  </a:lnTo>
                  <a:lnTo>
                    <a:pt x="2653" y="1520"/>
                  </a:lnTo>
                  <a:lnTo>
                    <a:pt x="2654" y="1520"/>
                  </a:lnTo>
                  <a:lnTo>
                    <a:pt x="2656" y="1520"/>
                  </a:lnTo>
                  <a:lnTo>
                    <a:pt x="2657" y="1520"/>
                  </a:lnTo>
                  <a:lnTo>
                    <a:pt x="2657" y="1522"/>
                  </a:lnTo>
                  <a:lnTo>
                    <a:pt x="2658" y="1522"/>
                  </a:lnTo>
                  <a:lnTo>
                    <a:pt x="2659" y="1522"/>
                  </a:lnTo>
                  <a:lnTo>
                    <a:pt x="2661" y="1522"/>
                  </a:lnTo>
                  <a:lnTo>
                    <a:pt x="2661" y="1522"/>
                  </a:lnTo>
                  <a:lnTo>
                    <a:pt x="2662" y="1522"/>
                  </a:lnTo>
                  <a:lnTo>
                    <a:pt x="2663" y="1522"/>
                  </a:lnTo>
                  <a:lnTo>
                    <a:pt x="2664" y="1522"/>
                  </a:lnTo>
                  <a:lnTo>
                    <a:pt x="2664" y="1522"/>
                  </a:lnTo>
                  <a:lnTo>
                    <a:pt x="2665" y="1522"/>
                  </a:lnTo>
                  <a:lnTo>
                    <a:pt x="2667" y="1522"/>
                  </a:lnTo>
                  <a:lnTo>
                    <a:pt x="2668" y="1522"/>
                  </a:lnTo>
                  <a:lnTo>
                    <a:pt x="2668" y="1522"/>
                  </a:lnTo>
                  <a:lnTo>
                    <a:pt x="2669" y="1522"/>
                  </a:lnTo>
                  <a:lnTo>
                    <a:pt x="2670" y="1522"/>
                  </a:lnTo>
                  <a:lnTo>
                    <a:pt x="2672" y="1522"/>
                  </a:lnTo>
                  <a:lnTo>
                    <a:pt x="2672" y="1522"/>
                  </a:lnTo>
                  <a:lnTo>
                    <a:pt x="2673" y="1522"/>
                  </a:lnTo>
                  <a:lnTo>
                    <a:pt x="2674" y="1522"/>
                  </a:lnTo>
                  <a:lnTo>
                    <a:pt x="2675" y="1522"/>
                  </a:lnTo>
                  <a:lnTo>
                    <a:pt x="2675" y="1522"/>
                  </a:lnTo>
                  <a:lnTo>
                    <a:pt x="2677" y="1522"/>
                  </a:lnTo>
                  <a:lnTo>
                    <a:pt x="2678" y="1522"/>
                  </a:lnTo>
                  <a:lnTo>
                    <a:pt x="2679" y="1522"/>
                  </a:lnTo>
                  <a:lnTo>
                    <a:pt x="2679" y="1522"/>
                  </a:lnTo>
                  <a:lnTo>
                    <a:pt x="2680" y="1522"/>
                  </a:lnTo>
                  <a:lnTo>
                    <a:pt x="2682" y="1522"/>
                  </a:lnTo>
                  <a:lnTo>
                    <a:pt x="2683" y="1522"/>
                  </a:lnTo>
                  <a:lnTo>
                    <a:pt x="2683" y="1522"/>
                  </a:lnTo>
                  <a:lnTo>
                    <a:pt x="2684" y="1522"/>
                  </a:lnTo>
                  <a:lnTo>
                    <a:pt x="2685" y="1520"/>
                  </a:lnTo>
                  <a:lnTo>
                    <a:pt x="2687" y="1520"/>
                  </a:lnTo>
                  <a:lnTo>
                    <a:pt x="2688" y="1520"/>
                  </a:lnTo>
                  <a:lnTo>
                    <a:pt x="2688" y="1520"/>
                  </a:lnTo>
                  <a:lnTo>
                    <a:pt x="2689" y="1520"/>
                  </a:lnTo>
                  <a:lnTo>
                    <a:pt x="2690" y="1520"/>
                  </a:lnTo>
                  <a:lnTo>
                    <a:pt x="2692" y="1520"/>
                  </a:lnTo>
                  <a:lnTo>
                    <a:pt x="2692" y="1520"/>
                  </a:lnTo>
                  <a:lnTo>
                    <a:pt x="2693" y="1520"/>
                  </a:lnTo>
                  <a:lnTo>
                    <a:pt x="2694" y="1520"/>
                  </a:lnTo>
                  <a:lnTo>
                    <a:pt x="2695" y="1520"/>
                  </a:lnTo>
                  <a:lnTo>
                    <a:pt x="2695" y="1520"/>
                  </a:lnTo>
                  <a:lnTo>
                    <a:pt x="2697" y="1520"/>
                  </a:lnTo>
                  <a:lnTo>
                    <a:pt x="2698" y="1522"/>
                  </a:lnTo>
                  <a:lnTo>
                    <a:pt x="2699" y="1522"/>
                  </a:lnTo>
                  <a:lnTo>
                    <a:pt x="2699" y="1522"/>
                  </a:lnTo>
                  <a:lnTo>
                    <a:pt x="2700" y="1522"/>
                  </a:lnTo>
                  <a:lnTo>
                    <a:pt x="2701" y="1522"/>
                  </a:lnTo>
                  <a:lnTo>
                    <a:pt x="2703" y="1522"/>
                  </a:lnTo>
                  <a:lnTo>
                    <a:pt x="2703" y="1522"/>
                  </a:lnTo>
                  <a:lnTo>
                    <a:pt x="2704" y="1522"/>
                  </a:lnTo>
                  <a:lnTo>
                    <a:pt x="2705" y="1522"/>
                  </a:lnTo>
                  <a:lnTo>
                    <a:pt x="2706" y="1522"/>
                  </a:lnTo>
                  <a:lnTo>
                    <a:pt x="2706" y="1522"/>
                  </a:lnTo>
                  <a:lnTo>
                    <a:pt x="2708" y="1522"/>
                  </a:lnTo>
                  <a:lnTo>
                    <a:pt x="2709" y="1522"/>
                  </a:lnTo>
                  <a:lnTo>
                    <a:pt x="2710" y="1522"/>
                  </a:lnTo>
                  <a:lnTo>
                    <a:pt x="2710" y="1522"/>
                  </a:lnTo>
                  <a:lnTo>
                    <a:pt x="2711" y="1522"/>
                  </a:lnTo>
                  <a:lnTo>
                    <a:pt x="2713" y="1522"/>
                  </a:lnTo>
                  <a:lnTo>
                    <a:pt x="2714" y="1522"/>
                  </a:lnTo>
                  <a:lnTo>
                    <a:pt x="2714" y="1522"/>
                  </a:lnTo>
                  <a:lnTo>
                    <a:pt x="2715" y="1522"/>
                  </a:lnTo>
                  <a:lnTo>
                    <a:pt x="2716" y="1522"/>
                  </a:lnTo>
                  <a:lnTo>
                    <a:pt x="2718" y="1522"/>
                  </a:lnTo>
                  <a:lnTo>
                    <a:pt x="2718" y="1522"/>
                  </a:lnTo>
                  <a:lnTo>
                    <a:pt x="2719" y="1522"/>
                  </a:lnTo>
                  <a:lnTo>
                    <a:pt x="2720" y="1522"/>
                  </a:lnTo>
                  <a:lnTo>
                    <a:pt x="2721" y="1522"/>
                  </a:lnTo>
                  <a:lnTo>
                    <a:pt x="2721" y="1522"/>
                  </a:lnTo>
                  <a:lnTo>
                    <a:pt x="2723" y="1522"/>
                  </a:lnTo>
                  <a:lnTo>
                    <a:pt x="2724" y="1522"/>
                  </a:lnTo>
                  <a:lnTo>
                    <a:pt x="2725" y="1522"/>
                  </a:lnTo>
                  <a:lnTo>
                    <a:pt x="2725" y="1520"/>
                  </a:lnTo>
                  <a:lnTo>
                    <a:pt x="2726" y="1520"/>
                  </a:lnTo>
                  <a:lnTo>
                    <a:pt x="2728" y="1520"/>
                  </a:lnTo>
                  <a:lnTo>
                    <a:pt x="2729" y="1520"/>
                  </a:lnTo>
                  <a:lnTo>
                    <a:pt x="2729" y="1520"/>
                  </a:lnTo>
                  <a:lnTo>
                    <a:pt x="2730" y="1519"/>
                  </a:lnTo>
                  <a:lnTo>
                    <a:pt x="2731" y="1519"/>
                  </a:lnTo>
                  <a:lnTo>
                    <a:pt x="2733" y="1519"/>
                  </a:lnTo>
                  <a:lnTo>
                    <a:pt x="2733" y="1519"/>
                  </a:lnTo>
                  <a:lnTo>
                    <a:pt x="2734" y="1519"/>
                  </a:lnTo>
                  <a:lnTo>
                    <a:pt x="2735" y="1520"/>
                  </a:lnTo>
                  <a:lnTo>
                    <a:pt x="2736" y="1522"/>
                  </a:lnTo>
                  <a:lnTo>
                    <a:pt x="2736" y="1522"/>
                  </a:lnTo>
                  <a:lnTo>
                    <a:pt x="2737" y="1523"/>
                  </a:lnTo>
                  <a:lnTo>
                    <a:pt x="2739" y="1523"/>
                  </a:lnTo>
                  <a:lnTo>
                    <a:pt x="2740" y="1523"/>
                  </a:lnTo>
                  <a:lnTo>
                    <a:pt x="2741" y="1522"/>
                  </a:lnTo>
                  <a:lnTo>
                    <a:pt x="2741" y="1522"/>
                  </a:lnTo>
                  <a:lnTo>
                    <a:pt x="2742" y="1522"/>
                  </a:lnTo>
                  <a:lnTo>
                    <a:pt x="2744" y="1522"/>
                  </a:lnTo>
                  <a:lnTo>
                    <a:pt x="2745" y="1522"/>
                  </a:lnTo>
                  <a:lnTo>
                    <a:pt x="2745" y="1520"/>
                  </a:lnTo>
                  <a:lnTo>
                    <a:pt x="2746" y="1520"/>
                  </a:lnTo>
                  <a:lnTo>
                    <a:pt x="2747" y="1520"/>
                  </a:lnTo>
                  <a:lnTo>
                    <a:pt x="2749" y="1520"/>
                  </a:lnTo>
                  <a:lnTo>
                    <a:pt x="2749" y="1520"/>
                  </a:lnTo>
                  <a:lnTo>
                    <a:pt x="2750" y="1520"/>
                  </a:lnTo>
                  <a:lnTo>
                    <a:pt x="2751" y="1520"/>
                  </a:lnTo>
                  <a:lnTo>
                    <a:pt x="2752" y="1520"/>
                  </a:lnTo>
                  <a:lnTo>
                    <a:pt x="2752" y="1519"/>
                  </a:lnTo>
                  <a:lnTo>
                    <a:pt x="2754" y="1519"/>
                  </a:lnTo>
                  <a:lnTo>
                    <a:pt x="2755" y="1519"/>
                  </a:lnTo>
                  <a:lnTo>
                    <a:pt x="2756" y="1519"/>
                  </a:lnTo>
                  <a:lnTo>
                    <a:pt x="2756" y="1519"/>
                  </a:lnTo>
                  <a:lnTo>
                    <a:pt x="2757" y="1519"/>
                  </a:lnTo>
                  <a:lnTo>
                    <a:pt x="2759" y="1520"/>
                  </a:lnTo>
                  <a:lnTo>
                    <a:pt x="2760" y="1520"/>
                  </a:lnTo>
                  <a:lnTo>
                    <a:pt x="2760" y="1522"/>
                  </a:lnTo>
                  <a:lnTo>
                    <a:pt x="2761" y="1522"/>
                  </a:lnTo>
                  <a:lnTo>
                    <a:pt x="2762" y="1522"/>
                  </a:lnTo>
                  <a:lnTo>
                    <a:pt x="2764" y="1522"/>
                  </a:lnTo>
                  <a:lnTo>
                    <a:pt x="2764" y="1522"/>
                  </a:lnTo>
                  <a:lnTo>
                    <a:pt x="2765" y="1522"/>
                  </a:lnTo>
                  <a:lnTo>
                    <a:pt x="2766" y="1522"/>
                  </a:lnTo>
                  <a:lnTo>
                    <a:pt x="2767" y="1522"/>
                  </a:lnTo>
                  <a:lnTo>
                    <a:pt x="2767" y="1522"/>
                  </a:lnTo>
                  <a:lnTo>
                    <a:pt x="2769" y="1522"/>
                  </a:lnTo>
                  <a:lnTo>
                    <a:pt x="2770" y="1522"/>
                  </a:lnTo>
                  <a:lnTo>
                    <a:pt x="2771" y="1522"/>
                  </a:lnTo>
                  <a:lnTo>
                    <a:pt x="2771" y="1522"/>
                  </a:lnTo>
                  <a:lnTo>
                    <a:pt x="2772" y="1522"/>
                  </a:lnTo>
                  <a:lnTo>
                    <a:pt x="2773" y="1522"/>
                  </a:lnTo>
                  <a:lnTo>
                    <a:pt x="2775" y="1522"/>
                  </a:lnTo>
                  <a:lnTo>
                    <a:pt x="2775" y="1522"/>
                  </a:lnTo>
                  <a:lnTo>
                    <a:pt x="2776" y="1520"/>
                  </a:lnTo>
                  <a:lnTo>
                    <a:pt x="2777" y="1520"/>
                  </a:lnTo>
                  <a:lnTo>
                    <a:pt x="2778" y="1520"/>
                  </a:lnTo>
                  <a:lnTo>
                    <a:pt x="2778" y="1520"/>
                  </a:lnTo>
                  <a:lnTo>
                    <a:pt x="2780" y="1520"/>
                  </a:lnTo>
                  <a:lnTo>
                    <a:pt x="2781" y="1519"/>
                  </a:lnTo>
                  <a:lnTo>
                    <a:pt x="2782" y="1518"/>
                  </a:lnTo>
                  <a:lnTo>
                    <a:pt x="2782" y="1517"/>
                  </a:lnTo>
                  <a:lnTo>
                    <a:pt x="2783" y="1515"/>
                  </a:lnTo>
                  <a:lnTo>
                    <a:pt x="2785" y="1515"/>
                  </a:lnTo>
                  <a:lnTo>
                    <a:pt x="2786" y="1515"/>
                  </a:lnTo>
                  <a:lnTo>
                    <a:pt x="2786" y="1515"/>
                  </a:lnTo>
                  <a:lnTo>
                    <a:pt x="2787" y="1517"/>
                  </a:lnTo>
                  <a:lnTo>
                    <a:pt x="2788" y="1518"/>
                  </a:lnTo>
                  <a:lnTo>
                    <a:pt x="2790" y="1518"/>
                  </a:lnTo>
                  <a:lnTo>
                    <a:pt x="2790" y="1519"/>
                  </a:lnTo>
                  <a:lnTo>
                    <a:pt x="2791" y="1519"/>
                  </a:lnTo>
                  <a:lnTo>
                    <a:pt x="2792" y="1520"/>
                  </a:lnTo>
                  <a:lnTo>
                    <a:pt x="2793" y="1520"/>
                  </a:lnTo>
                  <a:lnTo>
                    <a:pt x="2793" y="1520"/>
                  </a:lnTo>
                  <a:lnTo>
                    <a:pt x="2795" y="1522"/>
                  </a:lnTo>
                  <a:lnTo>
                    <a:pt x="2796" y="1522"/>
                  </a:lnTo>
                  <a:lnTo>
                    <a:pt x="2797" y="1522"/>
                  </a:lnTo>
                  <a:lnTo>
                    <a:pt x="2798" y="1522"/>
                  </a:lnTo>
                  <a:lnTo>
                    <a:pt x="2798" y="1522"/>
                  </a:lnTo>
                  <a:lnTo>
                    <a:pt x="2800" y="1522"/>
                  </a:lnTo>
                  <a:lnTo>
                    <a:pt x="2801" y="1522"/>
                  </a:lnTo>
                  <a:lnTo>
                    <a:pt x="2802" y="1522"/>
                  </a:lnTo>
                  <a:lnTo>
                    <a:pt x="2802" y="1522"/>
                  </a:lnTo>
                  <a:lnTo>
                    <a:pt x="2803" y="1522"/>
                  </a:lnTo>
                  <a:lnTo>
                    <a:pt x="2805" y="1522"/>
                  </a:lnTo>
                  <a:lnTo>
                    <a:pt x="2806" y="1522"/>
                  </a:lnTo>
                  <a:lnTo>
                    <a:pt x="2806" y="1522"/>
                  </a:lnTo>
                  <a:lnTo>
                    <a:pt x="2807" y="1522"/>
                  </a:lnTo>
                  <a:lnTo>
                    <a:pt x="2808" y="1522"/>
                  </a:lnTo>
                  <a:lnTo>
                    <a:pt x="2809" y="1522"/>
                  </a:lnTo>
                  <a:lnTo>
                    <a:pt x="2809" y="1522"/>
                  </a:lnTo>
                  <a:lnTo>
                    <a:pt x="2811" y="1522"/>
                  </a:lnTo>
                  <a:lnTo>
                    <a:pt x="2812" y="1522"/>
                  </a:lnTo>
                  <a:lnTo>
                    <a:pt x="2813" y="1522"/>
                  </a:lnTo>
                  <a:lnTo>
                    <a:pt x="2813" y="1522"/>
                  </a:lnTo>
                  <a:lnTo>
                    <a:pt x="2814" y="1522"/>
                  </a:lnTo>
                  <a:lnTo>
                    <a:pt x="2816" y="1522"/>
                  </a:lnTo>
                  <a:lnTo>
                    <a:pt x="2817" y="1522"/>
                  </a:lnTo>
                  <a:lnTo>
                    <a:pt x="2817" y="1522"/>
                  </a:lnTo>
                  <a:lnTo>
                    <a:pt x="2818" y="1522"/>
                  </a:lnTo>
                  <a:lnTo>
                    <a:pt x="2819" y="1522"/>
                  </a:lnTo>
                  <a:lnTo>
                    <a:pt x="2821" y="1522"/>
                  </a:lnTo>
                  <a:lnTo>
                    <a:pt x="2821" y="1522"/>
                  </a:lnTo>
                  <a:lnTo>
                    <a:pt x="2822" y="1522"/>
                  </a:lnTo>
                  <a:lnTo>
                    <a:pt x="2823" y="1522"/>
                  </a:lnTo>
                  <a:lnTo>
                    <a:pt x="2824" y="1522"/>
                  </a:lnTo>
                  <a:lnTo>
                    <a:pt x="2824" y="1522"/>
                  </a:lnTo>
                  <a:lnTo>
                    <a:pt x="2826" y="1522"/>
                  </a:lnTo>
                  <a:lnTo>
                    <a:pt x="2827" y="1522"/>
                  </a:lnTo>
                  <a:lnTo>
                    <a:pt x="2828" y="1522"/>
                  </a:lnTo>
                  <a:lnTo>
                    <a:pt x="2828" y="1522"/>
                  </a:lnTo>
                  <a:lnTo>
                    <a:pt x="2829" y="1520"/>
                  </a:lnTo>
                  <a:lnTo>
                    <a:pt x="2831" y="1520"/>
                  </a:lnTo>
                  <a:lnTo>
                    <a:pt x="2832" y="1520"/>
                  </a:lnTo>
                  <a:lnTo>
                    <a:pt x="2832" y="1520"/>
                  </a:lnTo>
                  <a:lnTo>
                    <a:pt x="2833" y="1520"/>
                  </a:lnTo>
                  <a:lnTo>
                    <a:pt x="2834" y="1520"/>
                  </a:lnTo>
                  <a:lnTo>
                    <a:pt x="2836" y="1520"/>
                  </a:lnTo>
                  <a:lnTo>
                    <a:pt x="2836" y="1519"/>
                  </a:lnTo>
                  <a:lnTo>
                    <a:pt x="2837" y="1519"/>
                  </a:lnTo>
                  <a:lnTo>
                    <a:pt x="2838" y="1519"/>
                  </a:lnTo>
                  <a:lnTo>
                    <a:pt x="2839" y="1519"/>
                  </a:lnTo>
                  <a:lnTo>
                    <a:pt x="2839" y="1519"/>
                  </a:lnTo>
                  <a:lnTo>
                    <a:pt x="2841" y="1519"/>
                  </a:lnTo>
                  <a:lnTo>
                    <a:pt x="2842" y="1519"/>
                  </a:lnTo>
                  <a:lnTo>
                    <a:pt x="2843" y="1519"/>
                  </a:lnTo>
                  <a:lnTo>
                    <a:pt x="2843" y="1519"/>
                  </a:lnTo>
                  <a:lnTo>
                    <a:pt x="2844" y="1520"/>
                  </a:lnTo>
                  <a:lnTo>
                    <a:pt x="2845" y="1520"/>
                  </a:lnTo>
                  <a:lnTo>
                    <a:pt x="2847" y="1520"/>
                  </a:lnTo>
                  <a:lnTo>
                    <a:pt x="2847" y="1520"/>
                  </a:lnTo>
                  <a:lnTo>
                    <a:pt x="2848" y="1520"/>
                  </a:lnTo>
                  <a:lnTo>
                    <a:pt x="2849" y="1520"/>
                  </a:lnTo>
                  <a:lnTo>
                    <a:pt x="2850" y="1520"/>
                  </a:lnTo>
                  <a:lnTo>
                    <a:pt x="2850" y="1520"/>
                  </a:lnTo>
                  <a:lnTo>
                    <a:pt x="2852" y="1520"/>
                  </a:lnTo>
                  <a:lnTo>
                    <a:pt x="2853" y="1520"/>
                  </a:lnTo>
                  <a:lnTo>
                    <a:pt x="2854" y="1520"/>
                  </a:lnTo>
                  <a:lnTo>
                    <a:pt x="2855" y="1520"/>
                  </a:lnTo>
                  <a:lnTo>
                    <a:pt x="2855" y="1520"/>
                  </a:lnTo>
                  <a:lnTo>
                    <a:pt x="2857" y="1522"/>
                  </a:lnTo>
                  <a:lnTo>
                    <a:pt x="2858" y="1522"/>
                  </a:lnTo>
                  <a:lnTo>
                    <a:pt x="2859" y="1522"/>
                  </a:lnTo>
                  <a:lnTo>
                    <a:pt x="2859" y="1522"/>
                  </a:lnTo>
                  <a:lnTo>
                    <a:pt x="2860" y="1522"/>
                  </a:lnTo>
                  <a:lnTo>
                    <a:pt x="2862" y="1522"/>
                  </a:lnTo>
                  <a:lnTo>
                    <a:pt x="2863" y="1522"/>
                  </a:lnTo>
                  <a:lnTo>
                    <a:pt x="2863" y="1522"/>
                  </a:lnTo>
                  <a:lnTo>
                    <a:pt x="2864" y="1522"/>
                  </a:lnTo>
                  <a:lnTo>
                    <a:pt x="2865" y="1522"/>
                  </a:lnTo>
                  <a:lnTo>
                    <a:pt x="2867" y="1522"/>
                  </a:lnTo>
                  <a:lnTo>
                    <a:pt x="2867" y="1522"/>
                  </a:lnTo>
                  <a:lnTo>
                    <a:pt x="2868" y="1522"/>
                  </a:lnTo>
                  <a:lnTo>
                    <a:pt x="2869" y="1520"/>
                  </a:lnTo>
                  <a:lnTo>
                    <a:pt x="2870" y="1520"/>
                  </a:lnTo>
                  <a:lnTo>
                    <a:pt x="2870" y="1520"/>
                  </a:lnTo>
                  <a:lnTo>
                    <a:pt x="2872" y="1520"/>
                  </a:lnTo>
                  <a:lnTo>
                    <a:pt x="2873" y="1520"/>
                  </a:lnTo>
                  <a:lnTo>
                    <a:pt x="2874" y="1520"/>
                  </a:lnTo>
                  <a:lnTo>
                    <a:pt x="2874" y="1520"/>
                  </a:lnTo>
                  <a:lnTo>
                    <a:pt x="2875" y="1520"/>
                  </a:lnTo>
                  <a:lnTo>
                    <a:pt x="2877" y="1520"/>
                  </a:lnTo>
                  <a:lnTo>
                    <a:pt x="2878" y="1522"/>
                  </a:lnTo>
                  <a:lnTo>
                    <a:pt x="2878" y="1522"/>
                  </a:lnTo>
                  <a:lnTo>
                    <a:pt x="2879" y="1522"/>
                  </a:lnTo>
                  <a:lnTo>
                    <a:pt x="2880" y="1522"/>
                  </a:lnTo>
                  <a:lnTo>
                    <a:pt x="2881" y="1522"/>
                  </a:lnTo>
                  <a:lnTo>
                    <a:pt x="2881" y="1522"/>
                  </a:lnTo>
                  <a:lnTo>
                    <a:pt x="2883" y="1522"/>
                  </a:lnTo>
                  <a:lnTo>
                    <a:pt x="2884" y="1522"/>
                  </a:lnTo>
                  <a:lnTo>
                    <a:pt x="2885" y="1522"/>
                  </a:lnTo>
                  <a:lnTo>
                    <a:pt x="2885" y="1522"/>
                  </a:lnTo>
                  <a:lnTo>
                    <a:pt x="2886" y="1522"/>
                  </a:lnTo>
                  <a:lnTo>
                    <a:pt x="2888" y="1522"/>
                  </a:lnTo>
                  <a:lnTo>
                    <a:pt x="2889" y="1522"/>
                  </a:lnTo>
                  <a:lnTo>
                    <a:pt x="2889" y="1522"/>
                  </a:lnTo>
                  <a:lnTo>
                    <a:pt x="2890" y="1522"/>
                  </a:lnTo>
                  <a:lnTo>
                    <a:pt x="2891" y="1522"/>
                  </a:lnTo>
                  <a:lnTo>
                    <a:pt x="2893" y="1522"/>
                  </a:lnTo>
                  <a:lnTo>
                    <a:pt x="2893" y="1522"/>
                  </a:lnTo>
                  <a:lnTo>
                    <a:pt x="2894" y="1522"/>
                  </a:lnTo>
                  <a:lnTo>
                    <a:pt x="2895" y="1522"/>
                  </a:lnTo>
                  <a:lnTo>
                    <a:pt x="2896" y="1522"/>
                  </a:lnTo>
                  <a:lnTo>
                    <a:pt x="2896" y="1522"/>
                  </a:lnTo>
                  <a:lnTo>
                    <a:pt x="2898" y="1522"/>
                  </a:lnTo>
                  <a:lnTo>
                    <a:pt x="2899" y="1522"/>
                  </a:lnTo>
                  <a:lnTo>
                    <a:pt x="2900" y="1522"/>
                  </a:lnTo>
                  <a:lnTo>
                    <a:pt x="2900" y="1522"/>
                  </a:lnTo>
                  <a:lnTo>
                    <a:pt x="2901" y="1522"/>
                  </a:lnTo>
                  <a:lnTo>
                    <a:pt x="2903" y="1522"/>
                  </a:lnTo>
                  <a:lnTo>
                    <a:pt x="2904" y="1522"/>
                  </a:lnTo>
                  <a:lnTo>
                    <a:pt x="2904" y="1522"/>
                  </a:lnTo>
                  <a:lnTo>
                    <a:pt x="2905" y="1522"/>
                  </a:lnTo>
                  <a:lnTo>
                    <a:pt x="2906" y="1522"/>
                  </a:lnTo>
                  <a:lnTo>
                    <a:pt x="2908" y="1522"/>
                  </a:lnTo>
                  <a:lnTo>
                    <a:pt x="2909" y="1522"/>
                  </a:lnTo>
                  <a:lnTo>
                    <a:pt x="2909" y="1522"/>
                  </a:lnTo>
                  <a:lnTo>
                    <a:pt x="2910" y="1522"/>
                  </a:lnTo>
                  <a:lnTo>
                    <a:pt x="2911" y="1522"/>
                  </a:lnTo>
                  <a:lnTo>
                    <a:pt x="2913" y="1520"/>
                  </a:lnTo>
                  <a:lnTo>
                    <a:pt x="2913" y="1520"/>
                  </a:lnTo>
                  <a:lnTo>
                    <a:pt x="2914" y="1519"/>
                  </a:lnTo>
                  <a:lnTo>
                    <a:pt x="2915" y="1519"/>
                  </a:lnTo>
                  <a:lnTo>
                    <a:pt x="2916" y="1518"/>
                  </a:lnTo>
                  <a:lnTo>
                    <a:pt x="2916" y="1515"/>
                  </a:lnTo>
                  <a:lnTo>
                    <a:pt x="2917" y="1510"/>
                  </a:lnTo>
                  <a:lnTo>
                    <a:pt x="2919" y="1500"/>
                  </a:lnTo>
                  <a:lnTo>
                    <a:pt x="2920" y="1488"/>
                  </a:lnTo>
                  <a:lnTo>
                    <a:pt x="2920" y="1472"/>
                  </a:lnTo>
                  <a:lnTo>
                    <a:pt x="2921" y="1457"/>
                  </a:lnTo>
                  <a:lnTo>
                    <a:pt x="2922" y="1448"/>
                  </a:lnTo>
                  <a:lnTo>
                    <a:pt x="2924" y="1447"/>
                  </a:lnTo>
                  <a:lnTo>
                    <a:pt x="2924" y="1454"/>
                  </a:lnTo>
                  <a:lnTo>
                    <a:pt x="2925" y="1464"/>
                  </a:lnTo>
                  <a:lnTo>
                    <a:pt x="2926" y="1472"/>
                  </a:lnTo>
                  <a:lnTo>
                    <a:pt x="2927" y="1483"/>
                  </a:lnTo>
                  <a:lnTo>
                    <a:pt x="2927" y="1492"/>
                  </a:lnTo>
                  <a:lnTo>
                    <a:pt x="2929" y="1498"/>
                  </a:lnTo>
                  <a:lnTo>
                    <a:pt x="2930" y="1503"/>
                  </a:lnTo>
                  <a:lnTo>
                    <a:pt x="2931" y="1507"/>
                  </a:lnTo>
                  <a:lnTo>
                    <a:pt x="2931" y="1510"/>
                  </a:lnTo>
                  <a:lnTo>
                    <a:pt x="2932" y="1513"/>
                  </a:lnTo>
                  <a:lnTo>
                    <a:pt x="2934" y="1515"/>
                  </a:lnTo>
                  <a:lnTo>
                    <a:pt x="2935" y="1517"/>
                  </a:lnTo>
                  <a:lnTo>
                    <a:pt x="2935" y="1519"/>
                  </a:lnTo>
                  <a:lnTo>
                    <a:pt x="2936" y="1519"/>
                  </a:lnTo>
                  <a:lnTo>
                    <a:pt x="2937" y="1520"/>
                  </a:lnTo>
                  <a:lnTo>
                    <a:pt x="2939" y="1520"/>
                  </a:lnTo>
                  <a:lnTo>
                    <a:pt x="2939" y="1522"/>
                  </a:lnTo>
                  <a:lnTo>
                    <a:pt x="2940" y="1522"/>
                  </a:lnTo>
                  <a:lnTo>
                    <a:pt x="2941" y="1522"/>
                  </a:lnTo>
                  <a:lnTo>
                    <a:pt x="2942" y="1522"/>
                  </a:lnTo>
                  <a:lnTo>
                    <a:pt x="2942" y="1522"/>
                  </a:lnTo>
                  <a:lnTo>
                    <a:pt x="2944" y="1522"/>
                  </a:lnTo>
                  <a:lnTo>
                    <a:pt x="2945" y="1522"/>
                  </a:lnTo>
                  <a:lnTo>
                    <a:pt x="2946" y="1522"/>
                  </a:lnTo>
                  <a:lnTo>
                    <a:pt x="2946" y="1522"/>
                  </a:lnTo>
                  <a:lnTo>
                    <a:pt x="2947" y="1522"/>
                  </a:lnTo>
                  <a:lnTo>
                    <a:pt x="2949" y="1522"/>
                  </a:lnTo>
                  <a:lnTo>
                    <a:pt x="2950" y="1522"/>
                  </a:lnTo>
                  <a:lnTo>
                    <a:pt x="2950" y="1522"/>
                  </a:lnTo>
                  <a:lnTo>
                    <a:pt x="2951" y="1522"/>
                  </a:lnTo>
                  <a:lnTo>
                    <a:pt x="2952" y="1522"/>
                  </a:lnTo>
                  <a:lnTo>
                    <a:pt x="2953" y="1522"/>
                  </a:lnTo>
                  <a:lnTo>
                    <a:pt x="2953" y="1522"/>
                  </a:lnTo>
                  <a:lnTo>
                    <a:pt x="2955" y="1522"/>
                  </a:lnTo>
                  <a:lnTo>
                    <a:pt x="2956" y="1522"/>
                  </a:lnTo>
                  <a:lnTo>
                    <a:pt x="2957" y="1522"/>
                  </a:lnTo>
                  <a:lnTo>
                    <a:pt x="2957" y="1522"/>
                  </a:lnTo>
                  <a:lnTo>
                    <a:pt x="2958" y="1522"/>
                  </a:lnTo>
                  <a:lnTo>
                    <a:pt x="2960" y="1522"/>
                  </a:lnTo>
                  <a:lnTo>
                    <a:pt x="2961" y="1522"/>
                  </a:lnTo>
                  <a:lnTo>
                    <a:pt x="2961" y="1522"/>
                  </a:lnTo>
                  <a:lnTo>
                    <a:pt x="2962" y="1522"/>
                  </a:lnTo>
                  <a:lnTo>
                    <a:pt x="2963" y="1522"/>
                  </a:lnTo>
                  <a:lnTo>
                    <a:pt x="2965" y="1522"/>
                  </a:lnTo>
                  <a:lnTo>
                    <a:pt x="2966" y="1522"/>
                  </a:lnTo>
                  <a:lnTo>
                    <a:pt x="2966" y="1522"/>
                  </a:lnTo>
                  <a:lnTo>
                    <a:pt x="2967" y="1522"/>
                  </a:lnTo>
                  <a:lnTo>
                    <a:pt x="2968" y="1522"/>
                  </a:lnTo>
                  <a:lnTo>
                    <a:pt x="2970" y="1522"/>
                  </a:lnTo>
                  <a:lnTo>
                    <a:pt x="2970" y="1522"/>
                  </a:lnTo>
                  <a:lnTo>
                    <a:pt x="2971" y="1522"/>
                  </a:lnTo>
                  <a:lnTo>
                    <a:pt x="2972" y="1522"/>
                  </a:lnTo>
                  <a:lnTo>
                    <a:pt x="2973" y="1522"/>
                  </a:lnTo>
                  <a:lnTo>
                    <a:pt x="2973" y="1522"/>
                  </a:lnTo>
                  <a:lnTo>
                    <a:pt x="2975" y="1522"/>
                  </a:lnTo>
                  <a:lnTo>
                    <a:pt x="2976" y="1522"/>
                  </a:lnTo>
                  <a:lnTo>
                    <a:pt x="2977" y="1522"/>
                  </a:lnTo>
                  <a:lnTo>
                    <a:pt x="2977" y="1522"/>
                  </a:lnTo>
                  <a:lnTo>
                    <a:pt x="2978" y="1522"/>
                  </a:lnTo>
                  <a:lnTo>
                    <a:pt x="2980" y="1522"/>
                  </a:lnTo>
                  <a:lnTo>
                    <a:pt x="2981" y="1522"/>
                  </a:lnTo>
                  <a:lnTo>
                    <a:pt x="2981" y="1522"/>
                  </a:lnTo>
                  <a:lnTo>
                    <a:pt x="2982" y="1522"/>
                  </a:lnTo>
                  <a:lnTo>
                    <a:pt x="2983" y="1522"/>
                  </a:lnTo>
                  <a:lnTo>
                    <a:pt x="2985" y="1522"/>
                  </a:lnTo>
                  <a:lnTo>
                    <a:pt x="2985" y="1522"/>
                  </a:lnTo>
                  <a:lnTo>
                    <a:pt x="2986" y="1522"/>
                  </a:lnTo>
                  <a:lnTo>
                    <a:pt x="2987" y="1522"/>
                  </a:lnTo>
                  <a:lnTo>
                    <a:pt x="2988" y="1522"/>
                  </a:lnTo>
                  <a:lnTo>
                    <a:pt x="2988" y="1522"/>
                  </a:lnTo>
                  <a:lnTo>
                    <a:pt x="2989" y="1522"/>
                  </a:lnTo>
                  <a:lnTo>
                    <a:pt x="2991" y="1520"/>
                  </a:lnTo>
                  <a:lnTo>
                    <a:pt x="2992" y="1519"/>
                  </a:lnTo>
                  <a:lnTo>
                    <a:pt x="2992" y="1518"/>
                  </a:lnTo>
                  <a:lnTo>
                    <a:pt x="2993" y="1517"/>
                  </a:lnTo>
                  <a:lnTo>
                    <a:pt x="2994" y="1515"/>
                  </a:lnTo>
                  <a:lnTo>
                    <a:pt x="2996" y="1515"/>
                  </a:lnTo>
                  <a:lnTo>
                    <a:pt x="2996" y="1515"/>
                  </a:lnTo>
                  <a:lnTo>
                    <a:pt x="2997" y="1515"/>
                  </a:lnTo>
                  <a:lnTo>
                    <a:pt x="2998" y="1517"/>
                  </a:lnTo>
                  <a:lnTo>
                    <a:pt x="2999" y="1518"/>
                  </a:lnTo>
                  <a:lnTo>
                    <a:pt x="2999" y="1519"/>
                  </a:lnTo>
                  <a:lnTo>
                    <a:pt x="3001" y="1520"/>
                  </a:lnTo>
                  <a:lnTo>
                    <a:pt x="3002" y="1520"/>
                  </a:lnTo>
                  <a:lnTo>
                    <a:pt x="3003" y="1520"/>
                  </a:lnTo>
                  <a:lnTo>
                    <a:pt x="3003" y="1522"/>
                  </a:lnTo>
                  <a:lnTo>
                    <a:pt x="3004" y="1522"/>
                  </a:lnTo>
                  <a:lnTo>
                    <a:pt x="3006" y="1522"/>
                  </a:lnTo>
                  <a:lnTo>
                    <a:pt x="3007" y="1522"/>
                  </a:lnTo>
                  <a:lnTo>
                    <a:pt x="3007" y="1522"/>
                  </a:lnTo>
                  <a:lnTo>
                    <a:pt x="3008" y="1522"/>
                  </a:lnTo>
                  <a:lnTo>
                    <a:pt x="3009" y="1522"/>
                  </a:lnTo>
                  <a:lnTo>
                    <a:pt x="3011" y="1522"/>
                  </a:lnTo>
                  <a:lnTo>
                    <a:pt x="3011" y="1522"/>
                  </a:lnTo>
                  <a:lnTo>
                    <a:pt x="3012" y="1522"/>
                  </a:lnTo>
                  <a:lnTo>
                    <a:pt x="3013" y="1522"/>
                  </a:lnTo>
                  <a:lnTo>
                    <a:pt x="3014" y="1522"/>
                  </a:lnTo>
                  <a:lnTo>
                    <a:pt x="3014" y="1522"/>
                  </a:lnTo>
                  <a:lnTo>
                    <a:pt x="3016" y="1522"/>
                  </a:lnTo>
                  <a:lnTo>
                    <a:pt x="3017" y="1522"/>
                  </a:lnTo>
                  <a:lnTo>
                    <a:pt x="3018" y="1522"/>
                  </a:lnTo>
                  <a:lnTo>
                    <a:pt x="3018" y="1522"/>
                  </a:lnTo>
                  <a:lnTo>
                    <a:pt x="3019" y="1522"/>
                  </a:lnTo>
                  <a:lnTo>
                    <a:pt x="3020" y="1522"/>
                  </a:lnTo>
                  <a:lnTo>
                    <a:pt x="3022" y="1522"/>
                  </a:lnTo>
                  <a:lnTo>
                    <a:pt x="3023" y="1522"/>
                  </a:lnTo>
                  <a:lnTo>
                    <a:pt x="3023" y="1522"/>
                  </a:lnTo>
                  <a:lnTo>
                    <a:pt x="3024" y="1522"/>
                  </a:lnTo>
                  <a:lnTo>
                    <a:pt x="3025" y="1522"/>
                  </a:lnTo>
                  <a:lnTo>
                    <a:pt x="3027" y="1522"/>
                  </a:lnTo>
                  <a:lnTo>
                    <a:pt x="3027" y="1522"/>
                  </a:lnTo>
                  <a:lnTo>
                    <a:pt x="3028" y="1522"/>
                  </a:lnTo>
                  <a:lnTo>
                    <a:pt x="3029" y="1522"/>
                  </a:lnTo>
                  <a:lnTo>
                    <a:pt x="3030" y="1522"/>
                  </a:lnTo>
                  <a:lnTo>
                    <a:pt x="3030" y="1522"/>
                  </a:lnTo>
                  <a:lnTo>
                    <a:pt x="3032" y="1522"/>
                  </a:lnTo>
                  <a:lnTo>
                    <a:pt x="3033" y="1522"/>
                  </a:lnTo>
                  <a:lnTo>
                    <a:pt x="3034" y="1522"/>
                  </a:lnTo>
                  <a:lnTo>
                    <a:pt x="3034" y="1520"/>
                  </a:lnTo>
                  <a:lnTo>
                    <a:pt x="3035" y="1520"/>
                  </a:lnTo>
                  <a:lnTo>
                    <a:pt x="3037" y="1520"/>
                  </a:lnTo>
                  <a:lnTo>
                    <a:pt x="3038" y="1520"/>
                  </a:lnTo>
                  <a:lnTo>
                    <a:pt x="3038" y="1520"/>
                  </a:lnTo>
                  <a:lnTo>
                    <a:pt x="3039" y="1520"/>
                  </a:lnTo>
                  <a:lnTo>
                    <a:pt x="3040" y="1520"/>
                  </a:lnTo>
                  <a:lnTo>
                    <a:pt x="3042" y="1520"/>
                  </a:lnTo>
                  <a:lnTo>
                    <a:pt x="3042" y="1520"/>
                  </a:lnTo>
                  <a:lnTo>
                    <a:pt x="3043" y="1520"/>
                  </a:lnTo>
                  <a:lnTo>
                    <a:pt x="3044" y="1520"/>
                  </a:lnTo>
                  <a:lnTo>
                    <a:pt x="3045" y="1520"/>
                  </a:lnTo>
                  <a:lnTo>
                    <a:pt x="3045" y="1520"/>
                  </a:lnTo>
                  <a:lnTo>
                    <a:pt x="3047" y="1520"/>
                  </a:lnTo>
                  <a:lnTo>
                    <a:pt x="3048" y="1520"/>
                  </a:lnTo>
                  <a:lnTo>
                    <a:pt x="3049" y="1520"/>
                  </a:lnTo>
                  <a:lnTo>
                    <a:pt x="3049" y="1520"/>
                  </a:lnTo>
                  <a:lnTo>
                    <a:pt x="3050" y="1520"/>
                  </a:lnTo>
                  <a:lnTo>
                    <a:pt x="3052" y="1520"/>
                  </a:lnTo>
                  <a:lnTo>
                    <a:pt x="3053" y="1520"/>
                  </a:lnTo>
                  <a:lnTo>
                    <a:pt x="3053" y="1520"/>
                  </a:lnTo>
                  <a:lnTo>
                    <a:pt x="3054" y="1520"/>
                  </a:lnTo>
                  <a:lnTo>
                    <a:pt x="3055" y="1520"/>
                  </a:lnTo>
                  <a:lnTo>
                    <a:pt x="3056" y="1520"/>
                  </a:lnTo>
                  <a:lnTo>
                    <a:pt x="3056" y="1520"/>
                  </a:lnTo>
                  <a:lnTo>
                    <a:pt x="3058" y="1520"/>
                  </a:lnTo>
                  <a:lnTo>
                    <a:pt x="3059" y="1520"/>
                  </a:lnTo>
                  <a:lnTo>
                    <a:pt x="3060" y="1520"/>
                  </a:lnTo>
                  <a:lnTo>
                    <a:pt x="3060" y="1520"/>
                  </a:lnTo>
                  <a:lnTo>
                    <a:pt x="3061" y="1522"/>
                  </a:lnTo>
                  <a:lnTo>
                    <a:pt x="3063" y="1522"/>
                  </a:lnTo>
                  <a:lnTo>
                    <a:pt x="3064" y="1522"/>
                  </a:lnTo>
                  <a:lnTo>
                    <a:pt x="3064" y="1522"/>
                  </a:lnTo>
                  <a:lnTo>
                    <a:pt x="3065" y="1522"/>
                  </a:lnTo>
                  <a:lnTo>
                    <a:pt x="3066" y="1522"/>
                  </a:lnTo>
                  <a:lnTo>
                    <a:pt x="3068" y="1522"/>
                  </a:lnTo>
                  <a:lnTo>
                    <a:pt x="3068" y="1522"/>
                  </a:lnTo>
                  <a:lnTo>
                    <a:pt x="3069" y="1522"/>
                  </a:lnTo>
                  <a:lnTo>
                    <a:pt x="3070" y="1522"/>
                  </a:lnTo>
                  <a:lnTo>
                    <a:pt x="3071" y="1522"/>
                  </a:lnTo>
                  <a:lnTo>
                    <a:pt x="3071" y="1522"/>
                  </a:lnTo>
                  <a:lnTo>
                    <a:pt x="3073" y="1522"/>
                  </a:lnTo>
                  <a:lnTo>
                    <a:pt x="3074" y="1522"/>
                  </a:lnTo>
                  <a:lnTo>
                    <a:pt x="3075" y="1522"/>
                  </a:lnTo>
                  <a:lnTo>
                    <a:pt x="3076" y="1522"/>
                  </a:lnTo>
                  <a:lnTo>
                    <a:pt x="3076" y="1522"/>
                  </a:lnTo>
                  <a:lnTo>
                    <a:pt x="3078" y="1522"/>
                  </a:lnTo>
                  <a:lnTo>
                    <a:pt x="3079" y="1522"/>
                  </a:lnTo>
                  <a:lnTo>
                    <a:pt x="3080" y="1522"/>
                  </a:lnTo>
                  <a:lnTo>
                    <a:pt x="3080" y="1522"/>
                  </a:lnTo>
                  <a:lnTo>
                    <a:pt x="3081" y="1522"/>
                  </a:lnTo>
                  <a:lnTo>
                    <a:pt x="3083" y="1522"/>
                  </a:lnTo>
                  <a:lnTo>
                    <a:pt x="3084" y="1522"/>
                  </a:lnTo>
                  <a:lnTo>
                    <a:pt x="3084" y="1522"/>
                  </a:lnTo>
                  <a:lnTo>
                    <a:pt x="3085" y="1522"/>
                  </a:lnTo>
                  <a:lnTo>
                    <a:pt x="3086" y="1522"/>
                  </a:lnTo>
                  <a:lnTo>
                    <a:pt x="3088" y="1522"/>
                  </a:lnTo>
                  <a:lnTo>
                    <a:pt x="3088" y="1522"/>
                  </a:lnTo>
                  <a:lnTo>
                    <a:pt x="3089" y="1522"/>
                  </a:lnTo>
                  <a:lnTo>
                    <a:pt x="3090" y="1522"/>
                  </a:lnTo>
                  <a:lnTo>
                    <a:pt x="3091" y="1522"/>
                  </a:lnTo>
                  <a:lnTo>
                    <a:pt x="3091" y="1522"/>
                  </a:lnTo>
                  <a:lnTo>
                    <a:pt x="3092" y="1522"/>
                  </a:lnTo>
                  <a:lnTo>
                    <a:pt x="3094" y="1522"/>
                  </a:lnTo>
                  <a:lnTo>
                    <a:pt x="3095" y="1522"/>
                  </a:lnTo>
                  <a:lnTo>
                    <a:pt x="3095" y="1522"/>
                  </a:lnTo>
                  <a:lnTo>
                    <a:pt x="3096" y="1522"/>
                  </a:lnTo>
                  <a:lnTo>
                    <a:pt x="3097" y="1522"/>
                  </a:lnTo>
                  <a:lnTo>
                    <a:pt x="3099" y="1522"/>
                  </a:lnTo>
                  <a:lnTo>
                    <a:pt x="3099" y="1522"/>
                  </a:lnTo>
                  <a:lnTo>
                    <a:pt x="3100" y="1522"/>
                  </a:lnTo>
                  <a:lnTo>
                    <a:pt x="3101" y="1522"/>
                  </a:lnTo>
                  <a:lnTo>
                    <a:pt x="3102" y="1522"/>
                  </a:lnTo>
                  <a:lnTo>
                    <a:pt x="3102" y="1522"/>
                  </a:lnTo>
                  <a:lnTo>
                    <a:pt x="3104" y="1522"/>
                  </a:lnTo>
                  <a:lnTo>
                    <a:pt x="3105" y="1522"/>
                  </a:lnTo>
                  <a:lnTo>
                    <a:pt x="3106" y="1522"/>
                  </a:lnTo>
                  <a:lnTo>
                    <a:pt x="3106" y="1522"/>
                  </a:lnTo>
                  <a:lnTo>
                    <a:pt x="3107" y="1522"/>
                  </a:lnTo>
                  <a:lnTo>
                    <a:pt x="3109" y="1522"/>
                  </a:lnTo>
                  <a:lnTo>
                    <a:pt x="3110" y="1522"/>
                  </a:lnTo>
                  <a:lnTo>
                    <a:pt x="3110" y="1522"/>
                  </a:lnTo>
                  <a:lnTo>
                    <a:pt x="3111" y="1522"/>
                  </a:lnTo>
                  <a:lnTo>
                    <a:pt x="3112" y="1522"/>
                  </a:lnTo>
                  <a:lnTo>
                    <a:pt x="3114" y="1522"/>
                  </a:lnTo>
                  <a:lnTo>
                    <a:pt x="3114" y="1522"/>
                  </a:lnTo>
                  <a:lnTo>
                    <a:pt x="3115" y="1522"/>
                  </a:lnTo>
                  <a:lnTo>
                    <a:pt x="3116" y="1522"/>
                  </a:lnTo>
                  <a:lnTo>
                    <a:pt x="3117" y="1522"/>
                  </a:lnTo>
                  <a:lnTo>
                    <a:pt x="3117" y="1522"/>
                  </a:lnTo>
                  <a:lnTo>
                    <a:pt x="3119" y="1522"/>
                  </a:lnTo>
                  <a:lnTo>
                    <a:pt x="3120" y="1522"/>
                  </a:lnTo>
                  <a:lnTo>
                    <a:pt x="3121" y="1522"/>
                  </a:lnTo>
                  <a:lnTo>
                    <a:pt x="3121" y="1522"/>
                  </a:lnTo>
                  <a:lnTo>
                    <a:pt x="3122" y="1522"/>
                  </a:lnTo>
                  <a:lnTo>
                    <a:pt x="3124" y="1522"/>
                  </a:lnTo>
                  <a:lnTo>
                    <a:pt x="3125" y="1522"/>
                  </a:lnTo>
                  <a:lnTo>
                    <a:pt x="3125" y="1522"/>
                  </a:lnTo>
                  <a:lnTo>
                    <a:pt x="3126" y="1522"/>
                  </a:lnTo>
                  <a:lnTo>
                    <a:pt x="3127" y="1522"/>
                  </a:lnTo>
                  <a:lnTo>
                    <a:pt x="3128" y="1522"/>
                  </a:lnTo>
                  <a:lnTo>
                    <a:pt x="3128" y="1522"/>
                  </a:lnTo>
                  <a:lnTo>
                    <a:pt x="3130" y="1522"/>
                  </a:lnTo>
                  <a:lnTo>
                    <a:pt x="3131" y="1522"/>
                  </a:lnTo>
                  <a:lnTo>
                    <a:pt x="3132" y="1522"/>
                  </a:lnTo>
                  <a:lnTo>
                    <a:pt x="3133" y="1522"/>
                  </a:lnTo>
                  <a:lnTo>
                    <a:pt x="3133" y="1522"/>
                  </a:lnTo>
                  <a:lnTo>
                    <a:pt x="3135" y="1522"/>
                  </a:lnTo>
                  <a:lnTo>
                    <a:pt x="3136" y="1522"/>
                  </a:lnTo>
                  <a:lnTo>
                    <a:pt x="3137" y="1522"/>
                  </a:lnTo>
                  <a:lnTo>
                    <a:pt x="3137" y="1522"/>
                  </a:lnTo>
                  <a:lnTo>
                    <a:pt x="3138" y="1522"/>
                  </a:lnTo>
                  <a:lnTo>
                    <a:pt x="3140" y="1522"/>
                  </a:lnTo>
                  <a:lnTo>
                    <a:pt x="3141" y="1522"/>
                  </a:lnTo>
                  <a:lnTo>
                    <a:pt x="3141" y="1522"/>
                  </a:lnTo>
                  <a:lnTo>
                    <a:pt x="3142" y="1522"/>
                  </a:lnTo>
                  <a:lnTo>
                    <a:pt x="3143" y="1522"/>
                  </a:lnTo>
                  <a:lnTo>
                    <a:pt x="3145" y="1522"/>
                  </a:lnTo>
                  <a:lnTo>
                    <a:pt x="3145" y="1522"/>
                  </a:lnTo>
                  <a:lnTo>
                    <a:pt x="3146" y="1522"/>
                  </a:lnTo>
                  <a:lnTo>
                    <a:pt x="3147" y="1522"/>
                  </a:lnTo>
                  <a:lnTo>
                    <a:pt x="3148" y="1522"/>
                  </a:lnTo>
                  <a:lnTo>
                    <a:pt x="3148" y="1522"/>
                  </a:lnTo>
                  <a:lnTo>
                    <a:pt x="3150" y="1522"/>
                  </a:lnTo>
                  <a:lnTo>
                    <a:pt x="3151" y="1522"/>
                  </a:lnTo>
                  <a:lnTo>
                    <a:pt x="3152" y="1522"/>
                  </a:lnTo>
                  <a:lnTo>
                    <a:pt x="3152" y="1522"/>
                  </a:lnTo>
                  <a:lnTo>
                    <a:pt x="3153" y="1522"/>
                  </a:lnTo>
                  <a:lnTo>
                    <a:pt x="3155" y="1522"/>
                  </a:lnTo>
                  <a:lnTo>
                    <a:pt x="3156" y="1522"/>
                  </a:lnTo>
                  <a:lnTo>
                    <a:pt x="3156" y="1522"/>
                  </a:lnTo>
                  <a:lnTo>
                    <a:pt x="3157" y="1522"/>
                  </a:lnTo>
                  <a:lnTo>
                    <a:pt x="3158" y="1522"/>
                  </a:lnTo>
                  <a:lnTo>
                    <a:pt x="3160" y="1522"/>
                  </a:lnTo>
                  <a:lnTo>
                    <a:pt x="3160" y="1522"/>
                  </a:lnTo>
                  <a:lnTo>
                    <a:pt x="3161" y="1522"/>
                  </a:lnTo>
                  <a:lnTo>
                    <a:pt x="3162" y="1522"/>
                  </a:lnTo>
                  <a:lnTo>
                    <a:pt x="3163" y="1522"/>
                  </a:lnTo>
                  <a:lnTo>
                    <a:pt x="3163" y="1522"/>
                  </a:lnTo>
                  <a:lnTo>
                    <a:pt x="3164" y="1522"/>
                  </a:lnTo>
                  <a:lnTo>
                    <a:pt x="3166" y="1522"/>
                  </a:lnTo>
                  <a:lnTo>
                    <a:pt x="3167" y="1520"/>
                  </a:lnTo>
                  <a:lnTo>
                    <a:pt x="3167" y="1520"/>
                  </a:lnTo>
                  <a:lnTo>
                    <a:pt x="3168" y="1520"/>
                  </a:lnTo>
                  <a:lnTo>
                    <a:pt x="3169" y="1520"/>
                  </a:lnTo>
                  <a:lnTo>
                    <a:pt x="3171" y="1520"/>
                  </a:lnTo>
                  <a:lnTo>
                    <a:pt x="3171" y="1520"/>
                  </a:lnTo>
                  <a:lnTo>
                    <a:pt x="3172" y="1520"/>
                  </a:lnTo>
                  <a:lnTo>
                    <a:pt x="3173" y="1520"/>
                  </a:lnTo>
                  <a:lnTo>
                    <a:pt x="3174" y="1520"/>
                  </a:lnTo>
                  <a:lnTo>
                    <a:pt x="3174" y="1520"/>
                  </a:lnTo>
                  <a:lnTo>
                    <a:pt x="3176" y="1522"/>
                  </a:lnTo>
                  <a:lnTo>
                    <a:pt x="3177" y="1522"/>
                  </a:lnTo>
                  <a:lnTo>
                    <a:pt x="3178" y="1522"/>
                  </a:lnTo>
                  <a:lnTo>
                    <a:pt x="3178" y="1522"/>
                  </a:lnTo>
                  <a:lnTo>
                    <a:pt x="3179" y="1522"/>
                  </a:lnTo>
                  <a:lnTo>
                    <a:pt x="3181" y="1522"/>
                  </a:lnTo>
                  <a:lnTo>
                    <a:pt x="3182" y="1522"/>
                  </a:lnTo>
                  <a:lnTo>
                    <a:pt x="3182" y="1522"/>
                  </a:lnTo>
                  <a:lnTo>
                    <a:pt x="3183" y="1522"/>
                  </a:lnTo>
                  <a:lnTo>
                    <a:pt x="3184" y="1522"/>
                  </a:lnTo>
                  <a:lnTo>
                    <a:pt x="3186" y="1522"/>
                  </a:lnTo>
                  <a:lnTo>
                    <a:pt x="3186" y="1522"/>
                  </a:lnTo>
                  <a:lnTo>
                    <a:pt x="3187" y="1522"/>
                  </a:lnTo>
                  <a:lnTo>
                    <a:pt x="3188" y="1522"/>
                  </a:lnTo>
                  <a:lnTo>
                    <a:pt x="3189" y="1522"/>
                  </a:lnTo>
                  <a:lnTo>
                    <a:pt x="3191" y="1522"/>
                  </a:lnTo>
                  <a:lnTo>
                    <a:pt x="3191" y="1522"/>
                  </a:lnTo>
                  <a:lnTo>
                    <a:pt x="3192" y="1522"/>
                  </a:lnTo>
                  <a:lnTo>
                    <a:pt x="3193" y="1522"/>
                  </a:lnTo>
                  <a:lnTo>
                    <a:pt x="3194" y="1522"/>
                  </a:lnTo>
                  <a:lnTo>
                    <a:pt x="3194" y="1522"/>
                  </a:lnTo>
                  <a:lnTo>
                    <a:pt x="3196" y="1522"/>
                  </a:lnTo>
                  <a:lnTo>
                    <a:pt x="3197" y="1522"/>
                  </a:lnTo>
                  <a:lnTo>
                    <a:pt x="3198" y="1522"/>
                  </a:lnTo>
                  <a:lnTo>
                    <a:pt x="3198" y="1522"/>
                  </a:lnTo>
                  <a:lnTo>
                    <a:pt x="3199" y="1522"/>
                  </a:lnTo>
                  <a:lnTo>
                    <a:pt x="3200" y="1522"/>
                  </a:lnTo>
                  <a:lnTo>
                    <a:pt x="3202" y="1522"/>
                  </a:lnTo>
                  <a:lnTo>
                    <a:pt x="3202" y="1522"/>
                  </a:lnTo>
                  <a:lnTo>
                    <a:pt x="3203" y="1522"/>
                  </a:lnTo>
                  <a:lnTo>
                    <a:pt x="3204" y="1522"/>
                  </a:lnTo>
                  <a:lnTo>
                    <a:pt x="3205" y="1522"/>
                  </a:lnTo>
                  <a:lnTo>
                    <a:pt x="3205" y="1522"/>
                  </a:lnTo>
                  <a:lnTo>
                    <a:pt x="3207" y="1522"/>
                  </a:lnTo>
                  <a:lnTo>
                    <a:pt x="3208" y="1522"/>
                  </a:lnTo>
                  <a:lnTo>
                    <a:pt x="3209" y="1522"/>
                  </a:lnTo>
                  <a:lnTo>
                    <a:pt x="3209" y="1522"/>
                  </a:lnTo>
                  <a:lnTo>
                    <a:pt x="3210" y="1522"/>
                  </a:lnTo>
                  <a:lnTo>
                    <a:pt x="3212" y="1522"/>
                  </a:lnTo>
                  <a:lnTo>
                    <a:pt x="3213" y="1522"/>
                  </a:lnTo>
                  <a:lnTo>
                    <a:pt x="3213" y="1522"/>
                  </a:lnTo>
                  <a:lnTo>
                    <a:pt x="3214" y="1522"/>
                  </a:lnTo>
                  <a:lnTo>
                    <a:pt x="3215" y="1522"/>
                  </a:lnTo>
                  <a:lnTo>
                    <a:pt x="3217" y="1522"/>
                  </a:lnTo>
                  <a:lnTo>
                    <a:pt x="3217" y="1522"/>
                  </a:lnTo>
                  <a:lnTo>
                    <a:pt x="3218" y="1522"/>
                  </a:lnTo>
                  <a:lnTo>
                    <a:pt x="3219" y="1522"/>
                  </a:lnTo>
                  <a:lnTo>
                    <a:pt x="3220" y="1522"/>
                  </a:lnTo>
                  <a:lnTo>
                    <a:pt x="3220" y="1522"/>
                  </a:lnTo>
                  <a:lnTo>
                    <a:pt x="3222" y="1522"/>
                  </a:lnTo>
                  <a:lnTo>
                    <a:pt x="3223" y="1522"/>
                  </a:lnTo>
                  <a:lnTo>
                    <a:pt x="3224" y="1522"/>
                  </a:lnTo>
                  <a:lnTo>
                    <a:pt x="3224" y="1522"/>
                  </a:lnTo>
                  <a:lnTo>
                    <a:pt x="3225" y="1522"/>
                  </a:lnTo>
                  <a:lnTo>
                    <a:pt x="3227" y="1522"/>
                  </a:lnTo>
                  <a:lnTo>
                    <a:pt x="3228" y="1522"/>
                  </a:lnTo>
                  <a:lnTo>
                    <a:pt x="3228" y="1522"/>
                  </a:lnTo>
                  <a:lnTo>
                    <a:pt x="3229" y="1522"/>
                  </a:lnTo>
                  <a:lnTo>
                    <a:pt x="3230" y="1522"/>
                  </a:lnTo>
                  <a:lnTo>
                    <a:pt x="3232" y="1522"/>
                  </a:lnTo>
                  <a:lnTo>
                    <a:pt x="3232" y="1522"/>
                  </a:lnTo>
                  <a:lnTo>
                    <a:pt x="3233" y="1522"/>
                  </a:lnTo>
                  <a:lnTo>
                    <a:pt x="3234" y="1522"/>
                  </a:lnTo>
                  <a:lnTo>
                    <a:pt x="3235" y="1522"/>
                  </a:lnTo>
                  <a:lnTo>
                    <a:pt x="3235" y="1522"/>
                  </a:lnTo>
                  <a:lnTo>
                    <a:pt x="3236" y="1522"/>
                  </a:lnTo>
                  <a:lnTo>
                    <a:pt x="3238" y="1522"/>
                  </a:lnTo>
                  <a:lnTo>
                    <a:pt x="3239" y="1522"/>
                  </a:lnTo>
                  <a:lnTo>
                    <a:pt x="3239" y="1522"/>
                  </a:lnTo>
                  <a:lnTo>
                    <a:pt x="3240" y="1522"/>
                  </a:lnTo>
                  <a:lnTo>
                    <a:pt x="3241" y="1522"/>
                  </a:lnTo>
                  <a:lnTo>
                    <a:pt x="3243" y="1522"/>
                  </a:lnTo>
                  <a:lnTo>
                    <a:pt x="3244" y="1522"/>
                  </a:lnTo>
                  <a:lnTo>
                    <a:pt x="3244" y="1522"/>
                  </a:lnTo>
                  <a:lnTo>
                    <a:pt x="3245" y="1522"/>
                  </a:lnTo>
                  <a:lnTo>
                    <a:pt x="3246" y="1522"/>
                  </a:lnTo>
                  <a:lnTo>
                    <a:pt x="3248" y="1522"/>
                  </a:lnTo>
                  <a:lnTo>
                    <a:pt x="3248" y="1522"/>
                  </a:lnTo>
                  <a:lnTo>
                    <a:pt x="3249" y="1522"/>
                  </a:lnTo>
                  <a:lnTo>
                    <a:pt x="3250" y="1522"/>
                  </a:lnTo>
                  <a:lnTo>
                    <a:pt x="3251" y="1522"/>
                  </a:lnTo>
                  <a:lnTo>
                    <a:pt x="3251" y="1522"/>
                  </a:lnTo>
                  <a:lnTo>
                    <a:pt x="3253" y="1522"/>
                  </a:lnTo>
                  <a:lnTo>
                    <a:pt x="3254" y="1522"/>
                  </a:lnTo>
                  <a:lnTo>
                    <a:pt x="3255" y="1522"/>
                  </a:lnTo>
                  <a:lnTo>
                    <a:pt x="3255" y="1522"/>
                  </a:lnTo>
                  <a:lnTo>
                    <a:pt x="3256" y="1522"/>
                  </a:lnTo>
                  <a:lnTo>
                    <a:pt x="3258" y="1522"/>
                  </a:lnTo>
                  <a:lnTo>
                    <a:pt x="3259" y="1522"/>
                  </a:lnTo>
                  <a:lnTo>
                    <a:pt x="3259" y="1522"/>
                  </a:lnTo>
                  <a:lnTo>
                    <a:pt x="3260" y="1522"/>
                  </a:lnTo>
                  <a:lnTo>
                    <a:pt x="3261" y="1522"/>
                  </a:lnTo>
                  <a:lnTo>
                    <a:pt x="3263" y="1522"/>
                  </a:lnTo>
                  <a:lnTo>
                    <a:pt x="3263" y="1522"/>
                  </a:lnTo>
                  <a:lnTo>
                    <a:pt x="3264" y="1522"/>
                  </a:lnTo>
                  <a:lnTo>
                    <a:pt x="3265" y="1522"/>
                  </a:lnTo>
                  <a:lnTo>
                    <a:pt x="3266" y="1522"/>
                  </a:lnTo>
                  <a:lnTo>
                    <a:pt x="3266" y="1522"/>
                  </a:lnTo>
                  <a:lnTo>
                    <a:pt x="3268" y="1522"/>
                  </a:lnTo>
                  <a:lnTo>
                    <a:pt x="3269" y="1522"/>
                  </a:lnTo>
                  <a:lnTo>
                    <a:pt x="3270" y="1522"/>
                  </a:lnTo>
                  <a:lnTo>
                    <a:pt x="3270" y="1522"/>
                  </a:lnTo>
                  <a:lnTo>
                    <a:pt x="3271" y="1522"/>
                  </a:lnTo>
                  <a:lnTo>
                    <a:pt x="3272" y="1522"/>
                  </a:lnTo>
                  <a:lnTo>
                    <a:pt x="3274" y="1522"/>
                  </a:lnTo>
                  <a:lnTo>
                    <a:pt x="3274" y="1522"/>
                  </a:lnTo>
                  <a:lnTo>
                    <a:pt x="3275" y="1522"/>
                  </a:lnTo>
                  <a:lnTo>
                    <a:pt x="3276" y="1522"/>
                  </a:lnTo>
                  <a:lnTo>
                    <a:pt x="3277" y="1522"/>
                  </a:lnTo>
                  <a:lnTo>
                    <a:pt x="3277" y="1522"/>
                  </a:lnTo>
                  <a:lnTo>
                    <a:pt x="3279" y="1522"/>
                  </a:lnTo>
                  <a:lnTo>
                    <a:pt x="3280" y="1522"/>
                  </a:lnTo>
                  <a:lnTo>
                    <a:pt x="3281" y="1522"/>
                  </a:lnTo>
                  <a:lnTo>
                    <a:pt x="3281" y="1522"/>
                  </a:lnTo>
                  <a:lnTo>
                    <a:pt x="3282" y="1523"/>
                  </a:lnTo>
                  <a:lnTo>
                    <a:pt x="3284" y="1523"/>
                  </a:lnTo>
                  <a:lnTo>
                    <a:pt x="3285" y="1523"/>
                  </a:lnTo>
                  <a:lnTo>
                    <a:pt x="3285" y="1523"/>
                  </a:lnTo>
                  <a:lnTo>
                    <a:pt x="3286" y="1522"/>
                  </a:lnTo>
                  <a:lnTo>
                    <a:pt x="3287" y="1522"/>
                  </a:lnTo>
                  <a:lnTo>
                    <a:pt x="3289" y="1522"/>
                  </a:lnTo>
                  <a:lnTo>
                    <a:pt x="3289" y="1522"/>
                  </a:lnTo>
                  <a:lnTo>
                    <a:pt x="3290" y="1522"/>
                  </a:lnTo>
                  <a:lnTo>
                    <a:pt x="3291" y="1522"/>
                  </a:lnTo>
                  <a:lnTo>
                    <a:pt x="3292" y="1522"/>
                  </a:lnTo>
                  <a:lnTo>
                    <a:pt x="3292" y="1522"/>
                  </a:lnTo>
                  <a:lnTo>
                    <a:pt x="3294" y="1522"/>
                  </a:lnTo>
                  <a:lnTo>
                    <a:pt x="3295" y="1522"/>
                  </a:lnTo>
                  <a:lnTo>
                    <a:pt x="3296" y="1522"/>
                  </a:lnTo>
                  <a:lnTo>
                    <a:pt x="3296" y="1522"/>
                  </a:lnTo>
                  <a:lnTo>
                    <a:pt x="3297" y="1522"/>
                  </a:lnTo>
                  <a:lnTo>
                    <a:pt x="3299" y="1522"/>
                  </a:lnTo>
                  <a:lnTo>
                    <a:pt x="3300" y="1522"/>
                  </a:lnTo>
                  <a:lnTo>
                    <a:pt x="3301" y="1522"/>
                  </a:lnTo>
                  <a:lnTo>
                    <a:pt x="3301" y="1522"/>
                  </a:lnTo>
                  <a:lnTo>
                    <a:pt x="3302" y="1522"/>
                  </a:lnTo>
                  <a:lnTo>
                    <a:pt x="3304" y="1522"/>
                  </a:lnTo>
                  <a:lnTo>
                    <a:pt x="3305" y="1522"/>
                  </a:lnTo>
                  <a:lnTo>
                    <a:pt x="3305" y="1522"/>
                  </a:lnTo>
                  <a:lnTo>
                    <a:pt x="3306" y="1522"/>
                  </a:lnTo>
                  <a:lnTo>
                    <a:pt x="3307" y="1522"/>
                  </a:lnTo>
                  <a:lnTo>
                    <a:pt x="3308" y="1522"/>
                  </a:lnTo>
                  <a:lnTo>
                    <a:pt x="3308" y="1522"/>
                  </a:lnTo>
                  <a:lnTo>
                    <a:pt x="3310" y="1522"/>
                  </a:lnTo>
                  <a:lnTo>
                    <a:pt x="3311" y="1522"/>
                  </a:lnTo>
                  <a:lnTo>
                    <a:pt x="3312" y="1522"/>
                  </a:lnTo>
                  <a:lnTo>
                    <a:pt x="3312" y="1522"/>
                  </a:lnTo>
                  <a:lnTo>
                    <a:pt x="3313" y="1522"/>
                  </a:lnTo>
                  <a:lnTo>
                    <a:pt x="3315" y="1522"/>
                  </a:lnTo>
                  <a:lnTo>
                    <a:pt x="3316" y="1522"/>
                  </a:lnTo>
                  <a:lnTo>
                    <a:pt x="3316" y="1522"/>
                  </a:lnTo>
                  <a:lnTo>
                    <a:pt x="3317" y="1522"/>
                  </a:lnTo>
                  <a:lnTo>
                    <a:pt x="3318" y="1522"/>
                  </a:lnTo>
                  <a:lnTo>
                    <a:pt x="3320" y="1522"/>
                  </a:lnTo>
                  <a:lnTo>
                    <a:pt x="3320" y="1522"/>
                  </a:lnTo>
                  <a:lnTo>
                    <a:pt x="3321" y="1522"/>
                  </a:lnTo>
                  <a:lnTo>
                    <a:pt x="3322" y="1522"/>
                  </a:lnTo>
                  <a:lnTo>
                    <a:pt x="3323" y="1522"/>
                  </a:lnTo>
                  <a:lnTo>
                    <a:pt x="3323" y="1522"/>
                  </a:lnTo>
                  <a:lnTo>
                    <a:pt x="3325" y="1522"/>
                  </a:lnTo>
                  <a:lnTo>
                    <a:pt x="3326" y="1522"/>
                  </a:lnTo>
                  <a:lnTo>
                    <a:pt x="3327" y="1522"/>
                  </a:lnTo>
                  <a:lnTo>
                    <a:pt x="3327" y="1522"/>
                  </a:lnTo>
                  <a:lnTo>
                    <a:pt x="3328" y="1522"/>
                  </a:lnTo>
                  <a:lnTo>
                    <a:pt x="3330" y="1522"/>
                  </a:lnTo>
                  <a:lnTo>
                    <a:pt x="3331" y="1522"/>
                  </a:lnTo>
                  <a:lnTo>
                    <a:pt x="3331" y="1522"/>
                  </a:lnTo>
                  <a:lnTo>
                    <a:pt x="3332" y="1522"/>
                  </a:lnTo>
                  <a:lnTo>
                    <a:pt x="3333" y="1522"/>
                  </a:lnTo>
                  <a:lnTo>
                    <a:pt x="3335" y="1522"/>
                  </a:lnTo>
                  <a:lnTo>
                    <a:pt x="3335" y="1522"/>
                  </a:lnTo>
                  <a:lnTo>
                    <a:pt x="3336" y="1522"/>
                  </a:lnTo>
                  <a:lnTo>
                    <a:pt x="3337" y="1522"/>
                  </a:lnTo>
                  <a:lnTo>
                    <a:pt x="3338" y="1522"/>
                  </a:lnTo>
                  <a:lnTo>
                    <a:pt x="3338" y="1522"/>
                  </a:lnTo>
                  <a:lnTo>
                    <a:pt x="3340" y="1522"/>
                  </a:lnTo>
                  <a:lnTo>
                    <a:pt x="3341" y="1522"/>
                  </a:lnTo>
                  <a:lnTo>
                    <a:pt x="3342" y="1522"/>
                  </a:lnTo>
                  <a:lnTo>
                    <a:pt x="3342" y="1522"/>
                  </a:lnTo>
                  <a:lnTo>
                    <a:pt x="3343" y="1522"/>
                  </a:lnTo>
                  <a:lnTo>
                    <a:pt x="3344" y="1522"/>
                  </a:lnTo>
                  <a:lnTo>
                    <a:pt x="3346" y="1522"/>
                  </a:lnTo>
                  <a:lnTo>
                    <a:pt x="3346" y="1522"/>
                  </a:lnTo>
                  <a:lnTo>
                    <a:pt x="3347" y="1522"/>
                  </a:lnTo>
                  <a:lnTo>
                    <a:pt x="3348" y="1522"/>
                  </a:lnTo>
                  <a:lnTo>
                    <a:pt x="3349" y="1522"/>
                  </a:lnTo>
                  <a:lnTo>
                    <a:pt x="3349" y="1522"/>
                  </a:lnTo>
                  <a:lnTo>
                    <a:pt x="3351" y="1522"/>
                  </a:lnTo>
                  <a:lnTo>
                    <a:pt x="3352" y="1522"/>
                  </a:lnTo>
                  <a:lnTo>
                    <a:pt x="3353" y="1522"/>
                  </a:lnTo>
                  <a:lnTo>
                    <a:pt x="3353" y="1522"/>
                  </a:lnTo>
                  <a:lnTo>
                    <a:pt x="3354" y="1522"/>
                  </a:lnTo>
                  <a:lnTo>
                    <a:pt x="3356" y="1522"/>
                  </a:lnTo>
                  <a:lnTo>
                    <a:pt x="3357" y="1522"/>
                  </a:lnTo>
                  <a:lnTo>
                    <a:pt x="3358" y="1522"/>
                  </a:lnTo>
                  <a:lnTo>
                    <a:pt x="3358" y="1522"/>
                  </a:lnTo>
                  <a:lnTo>
                    <a:pt x="3359" y="1522"/>
                  </a:lnTo>
                  <a:lnTo>
                    <a:pt x="3361" y="1522"/>
                  </a:lnTo>
                  <a:lnTo>
                    <a:pt x="3362" y="1522"/>
                  </a:lnTo>
                  <a:lnTo>
                    <a:pt x="3362" y="1522"/>
                  </a:lnTo>
                  <a:lnTo>
                    <a:pt x="3363" y="1522"/>
                  </a:lnTo>
                  <a:lnTo>
                    <a:pt x="3364" y="1522"/>
                  </a:lnTo>
                  <a:lnTo>
                    <a:pt x="3366" y="1522"/>
                  </a:lnTo>
                  <a:lnTo>
                    <a:pt x="3366" y="1522"/>
                  </a:lnTo>
                  <a:lnTo>
                    <a:pt x="3367" y="1522"/>
                  </a:lnTo>
                  <a:lnTo>
                    <a:pt x="3368" y="1522"/>
                  </a:lnTo>
                  <a:lnTo>
                    <a:pt x="3369" y="1522"/>
                  </a:lnTo>
                  <a:lnTo>
                    <a:pt x="3369" y="1522"/>
                  </a:lnTo>
                  <a:lnTo>
                    <a:pt x="3371" y="1522"/>
                  </a:lnTo>
                  <a:lnTo>
                    <a:pt x="3372" y="1522"/>
                  </a:lnTo>
                  <a:lnTo>
                    <a:pt x="3373" y="1522"/>
                  </a:lnTo>
                  <a:lnTo>
                    <a:pt x="3373" y="1522"/>
                  </a:lnTo>
                  <a:lnTo>
                    <a:pt x="3374" y="1522"/>
                  </a:lnTo>
                  <a:lnTo>
                    <a:pt x="3376" y="1522"/>
                  </a:lnTo>
                  <a:lnTo>
                    <a:pt x="3377" y="1522"/>
                  </a:lnTo>
                  <a:lnTo>
                    <a:pt x="3377" y="1522"/>
                  </a:lnTo>
                  <a:lnTo>
                    <a:pt x="3378" y="1522"/>
                  </a:lnTo>
                  <a:lnTo>
                    <a:pt x="3379" y="1522"/>
                  </a:lnTo>
                  <a:lnTo>
                    <a:pt x="3380" y="1522"/>
                  </a:lnTo>
                  <a:lnTo>
                    <a:pt x="3380" y="1522"/>
                  </a:lnTo>
                  <a:lnTo>
                    <a:pt x="3382" y="1522"/>
                  </a:lnTo>
                  <a:lnTo>
                    <a:pt x="3383" y="1522"/>
                  </a:lnTo>
                  <a:lnTo>
                    <a:pt x="3384" y="1522"/>
                  </a:lnTo>
                  <a:lnTo>
                    <a:pt x="3384" y="1522"/>
                  </a:lnTo>
                  <a:lnTo>
                    <a:pt x="3385" y="1522"/>
                  </a:lnTo>
                  <a:lnTo>
                    <a:pt x="3387" y="1522"/>
                  </a:lnTo>
                  <a:lnTo>
                    <a:pt x="3388" y="1522"/>
                  </a:lnTo>
                  <a:lnTo>
                    <a:pt x="3388" y="1522"/>
                  </a:lnTo>
                  <a:lnTo>
                    <a:pt x="3389" y="1522"/>
                  </a:lnTo>
                  <a:lnTo>
                    <a:pt x="3390" y="1522"/>
                  </a:lnTo>
                  <a:lnTo>
                    <a:pt x="3392" y="1522"/>
                  </a:lnTo>
                  <a:lnTo>
                    <a:pt x="3392" y="1522"/>
                  </a:lnTo>
                  <a:lnTo>
                    <a:pt x="3393" y="1522"/>
                  </a:lnTo>
                  <a:lnTo>
                    <a:pt x="3394" y="1522"/>
                  </a:lnTo>
                  <a:lnTo>
                    <a:pt x="3395" y="1522"/>
                  </a:lnTo>
                  <a:lnTo>
                    <a:pt x="3395" y="1522"/>
                  </a:lnTo>
                  <a:lnTo>
                    <a:pt x="3397" y="1522"/>
                  </a:lnTo>
                  <a:lnTo>
                    <a:pt x="3398" y="1522"/>
                  </a:lnTo>
                  <a:lnTo>
                    <a:pt x="3399" y="1522"/>
                  </a:lnTo>
                  <a:lnTo>
                    <a:pt x="3399" y="1522"/>
                  </a:lnTo>
                  <a:lnTo>
                    <a:pt x="3400" y="1522"/>
                  </a:lnTo>
                  <a:lnTo>
                    <a:pt x="3402" y="1522"/>
                  </a:lnTo>
                  <a:lnTo>
                    <a:pt x="3403" y="1522"/>
                  </a:lnTo>
                  <a:lnTo>
                    <a:pt x="3403" y="1522"/>
                  </a:lnTo>
                  <a:lnTo>
                    <a:pt x="3404" y="1522"/>
                  </a:lnTo>
                  <a:lnTo>
                    <a:pt x="3405" y="1522"/>
                  </a:lnTo>
                  <a:lnTo>
                    <a:pt x="3407" y="1522"/>
                  </a:lnTo>
                  <a:lnTo>
                    <a:pt x="3407" y="1522"/>
                  </a:lnTo>
                  <a:lnTo>
                    <a:pt x="3408" y="1522"/>
                  </a:lnTo>
                  <a:lnTo>
                    <a:pt x="3409" y="1522"/>
                  </a:lnTo>
                  <a:lnTo>
                    <a:pt x="3410" y="1522"/>
                  </a:lnTo>
                  <a:lnTo>
                    <a:pt x="3411" y="1522"/>
                  </a:lnTo>
                  <a:lnTo>
                    <a:pt x="3411" y="1522"/>
                  </a:lnTo>
                  <a:lnTo>
                    <a:pt x="3413" y="1522"/>
                  </a:lnTo>
                  <a:lnTo>
                    <a:pt x="3414" y="1522"/>
                  </a:lnTo>
                  <a:lnTo>
                    <a:pt x="3415" y="1522"/>
                  </a:lnTo>
                  <a:lnTo>
                    <a:pt x="3415" y="1522"/>
                  </a:lnTo>
                  <a:lnTo>
                    <a:pt x="3416" y="1522"/>
                  </a:lnTo>
                  <a:lnTo>
                    <a:pt x="3418" y="1522"/>
                  </a:lnTo>
                  <a:lnTo>
                    <a:pt x="3419" y="1522"/>
                  </a:lnTo>
                  <a:lnTo>
                    <a:pt x="3419" y="1522"/>
                  </a:lnTo>
                  <a:lnTo>
                    <a:pt x="3420" y="1522"/>
                  </a:lnTo>
                  <a:lnTo>
                    <a:pt x="3421" y="1522"/>
                  </a:lnTo>
                  <a:lnTo>
                    <a:pt x="3423" y="1522"/>
                  </a:lnTo>
                  <a:lnTo>
                    <a:pt x="3423" y="1522"/>
                  </a:lnTo>
                  <a:lnTo>
                    <a:pt x="3424" y="1522"/>
                  </a:lnTo>
                  <a:lnTo>
                    <a:pt x="3425" y="1522"/>
                  </a:lnTo>
                  <a:lnTo>
                    <a:pt x="3426" y="1522"/>
                  </a:lnTo>
                  <a:lnTo>
                    <a:pt x="3426" y="1522"/>
                  </a:lnTo>
                  <a:lnTo>
                    <a:pt x="3428" y="1522"/>
                  </a:lnTo>
                  <a:lnTo>
                    <a:pt x="3429" y="1522"/>
                  </a:lnTo>
                  <a:lnTo>
                    <a:pt x="3430" y="1522"/>
                  </a:lnTo>
                  <a:lnTo>
                    <a:pt x="3430" y="1522"/>
                  </a:lnTo>
                  <a:lnTo>
                    <a:pt x="3431" y="1522"/>
                  </a:lnTo>
                  <a:lnTo>
                    <a:pt x="3433" y="1522"/>
                  </a:lnTo>
                  <a:lnTo>
                    <a:pt x="3434" y="1522"/>
                  </a:lnTo>
                  <a:lnTo>
                    <a:pt x="3434" y="1522"/>
                  </a:lnTo>
                  <a:lnTo>
                    <a:pt x="3435" y="1522"/>
                  </a:lnTo>
                  <a:lnTo>
                    <a:pt x="3436" y="1522"/>
                  </a:lnTo>
                  <a:lnTo>
                    <a:pt x="3438" y="1522"/>
                  </a:lnTo>
                  <a:lnTo>
                    <a:pt x="3438" y="1522"/>
                  </a:lnTo>
                  <a:lnTo>
                    <a:pt x="3439" y="1522"/>
                  </a:lnTo>
                  <a:lnTo>
                    <a:pt x="3440" y="1522"/>
                  </a:lnTo>
                  <a:lnTo>
                    <a:pt x="3441" y="1522"/>
                  </a:lnTo>
                  <a:lnTo>
                    <a:pt x="3441" y="1522"/>
                  </a:lnTo>
                  <a:lnTo>
                    <a:pt x="3443" y="1522"/>
                  </a:lnTo>
                  <a:lnTo>
                    <a:pt x="3444" y="1522"/>
                  </a:lnTo>
                  <a:lnTo>
                    <a:pt x="3445" y="1522"/>
                  </a:lnTo>
                  <a:lnTo>
                    <a:pt x="3445" y="1522"/>
                  </a:lnTo>
                  <a:lnTo>
                    <a:pt x="3446" y="1522"/>
                  </a:lnTo>
                  <a:lnTo>
                    <a:pt x="3447" y="1522"/>
                  </a:lnTo>
                  <a:lnTo>
                    <a:pt x="3449" y="1522"/>
                  </a:lnTo>
                  <a:lnTo>
                    <a:pt x="3449" y="1522"/>
                  </a:lnTo>
                  <a:lnTo>
                    <a:pt x="3450" y="1522"/>
                  </a:lnTo>
                  <a:lnTo>
                    <a:pt x="3451" y="1522"/>
                  </a:lnTo>
                  <a:lnTo>
                    <a:pt x="3452" y="1522"/>
                  </a:lnTo>
                  <a:lnTo>
                    <a:pt x="3452" y="1522"/>
                  </a:lnTo>
                  <a:lnTo>
                    <a:pt x="3454" y="1522"/>
                  </a:lnTo>
                  <a:lnTo>
                    <a:pt x="3455" y="1522"/>
                  </a:lnTo>
                  <a:lnTo>
                    <a:pt x="3456" y="1522"/>
                  </a:lnTo>
                  <a:lnTo>
                    <a:pt x="3456" y="1522"/>
                  </a:lnTo>
                  <a:lnTo>
                    <a:pt x="3457" y="1522"/>
                  </a:lnTo>
                  <a:lnTo>
                    <a:pt x="3459" y="1522"/>
                  </a:lnTo>
                  <a:lnTo>
                    <a:pt x="3460" y="1522"/>
                  </a:lnTo>
                  <a:lnTo>
                    <a:pt x="3460" y="1522"/>
                  </a:lnTo>
                  <a:lnTo>
                    <a:pt x="3461" y="1522"/>
                  </a:lnTo>
                  <a:lnTo>
                    <a:pt x="3462" y="1522"/>
                  </a:lnTo>
                  <a:lnTo>
                    <a:pt x="3464" y="1522"/>
                  </a:lnTo>
                  <a:lnTo>
                    <a:pt x="3464" y="1522"/>
                  </a:lnTo>
                  <a:lnTo>
                    <a:pt x="3465" y="1522"/>
                  </a:lnTo>
                  <a:lnTo>
                    <a:pt x="3466" y="1522"/>
                  </a:lnTo>
                  <a:lnTo>
                    <a:pt x="3467" y="1522"/>
                  </a:lnTo>
                  <a:lnTo>
                    <a:pt x="3469" y="1522"/>
                  </a:lnTo>
                  <a:lnTo>
                    <a:pt x="3469" y="1522"/>
                  </a:lnTo>
                  <a:lnTo>
                    <a:pt x="3470" y="1522"/>
                  </a:lnTo>
                  <a:lnTo>
                    <a:pt x="3471" y="1522"/>
                  </a:lnTo>
                  <a:lnTo>
                    <a:pt x="3472" y="1522"/>
                  </a:lnTo>
                  <a:lnTo>
                    <a:pt x="3472" y="1522"/>
                  </a:lnTo>
                  <a:lnTo>
                    <a:pt x="3474" y="1522"/>
                  </a:lnTo>
                  <a:lnTo>
                    <a:pt x="3475" y="1522"/>
                  </a:lnTo>
                  <a:lnTo>
                    <a:pt x="3476" y="1522"/>
                  </a:lnTo>
                  <a:lnTo>
                    <a:pt x="3476" y="1522"/>
                  </a:lnTo>
                  <a:lnTo>
                    <a:pt x="3477" y="1522"/>
                  </a:lnTo>
                  <a:lnTo>
                    <a:pt x="3479" y="1522"/>
                  </a:lnTo>
                  <a:lnTo>
                    <a:pt x="3480" y="1522"/>
                  </a:lnTo>
                  <a:lnTo>
                    <a:pt x="3480" y="1522"/>
                  </a:lnTo>
                  <a:lnTo>
                    <a:pt x="3481" y="1522"/>
                  </a:lnTo>
                  <a:lnTo>
                    <a:pt x="3482" y="1522"/>
                  </a:lnTo>
                  <a:lnTo>
                    <a:pt x="3483" y="1523"/>
                  </a:lnTo>
                  <a:lnTo>
                    <a:pt x="3483" y="1523"/>
                  </a:lnTo>
                  <a:lnTo>
                    <a:pt x="3485" y="1523"/>
                  </a:lnTo>
                  <a:lnTo>
                    <a:pt x="3486" y="1523"/>
                  </a:lnTo>
                  <a:lnTo>
                    <a:pt x="3487" y="1522"/>
                  </a:lnTo>
                  <a:lnTo>
                    <a:pt x="3487" y="1522"/>
                  </a:lnTo>
                  <a:lnTo>
                    <a:pt x="3488" y="1522"/>
                  </a:lnTo>
                  <a:lnTo>
                    <a:pt x="3490" y="1522"/>
                  </a:lnTo>
                  <a:lnTo>
                    <a:pt x="3491" y="1522"/>
                  </a:lnTo>
                  <a:lnTo>
                    <a:pt x="3491" y="1522"/>
                  </a:lnTo>
                  <a:lnTo>
                    <a:pt x="3492" y="1522"/>
                  </a:lnTo>
                  <a:lnTo>
                    <a:pt x="3493" y="1520"/>
                  </a:lnTo>
                  <a:lnTo>
                    <a:pt x="3495" y="1520"/>
                  </a:lnTo>
                  <a:lnTo>
                    <a:pt x="3495" y="1520"/>
                  </a:lnTo>
                  <a:lnTo>
                    <a:pt x="3496" y="1520"/>
                  </a:lnTo>
                  <a:lnTo>
                    <a:pt x="3497" y="1520"/>
                  </a:lnTo>
                  <a:lnTo>
                    <a:pt x="3498" y="1519"/>
                  </a:lnTo>
                  <a:lnTo>
                    <a:pt x="3498" y="1519"/>
                  </a:lnTo>
                  <a:lnTo>
                    <a:pt x="3500" y="1519"/>
                  </a:lnTo>
                  <a:lnTo>
                    <a:pt x="3501" y="1519"/>
                  </a:lnTo>
                  <a:lnTo>
                    <a:pt x="3502" y="1518"/>
                  </a:lnTo>
                  <a:lnTo>
                    <a:pt x="3502" y="1518"/>
                  </a:lnTo>
                  <a:lnTo>
                    <a:pt x="3503" y="1518"/>
                  </a:lnTo>
                  <a:lnTo>
                    <a:pt x="3505" y="1517"/>
                  </a:lnTo>
                  <a:lnTo>
                    <a:pt x="3506" y="1517"/>
                  </a:lnTo>
                  <a:lnTo>
                    <a:pt x="3506" y="1517"/>
                  </a:lnTo>
                  <a:lnTo>
                    <a:pt x="3507" y="1517"/>
                  </a:lnTo>
                  <a:lnTo>
                    <a:pt x="3508" y="1517"/>
                  </a:lnTo>
                  <a:lnTo>
                    <a:pt x="3510" y="1517"/>
                  </a:lnTo>
                  <a:lnTo>
                    <a:pt x="3510" y="1517"/>
                  </a:lnTo>
                  <a:lnTo>
                    <a:pt x="3511" y="1517"/>
                  </a:lnTo>
                  <a:lnTo>
                    <a:pt x="3512" y="1517"/>
                  </a:lnTo>
                  <a:lnTo>
                    <a:pt x="3513" y="1517"/>
                  </a:lnTo>
                  <a:lnTo>
                    <a:pt x="3513" y="1517"/>
                  </a:lnTo>
                  <a:lnTo>
                    <a:pt x="3515" y="1517"/>
                  </a:lnTo>
                  <a:lnTo>
                    <a:pt x="3516" y="1517"/>
                  </a:lnTo>
                  <a:lnTo>
                    <a:pt x="3517" y="1517"/>
                  </a:lnTo>
                  <a:lnTo>
                    <a:pt x="3517" y="1517"/>
                  </a:lnTo>
                  <a:lnTo>
                    <a:pt x="3518" y="1517"/>
                  </a:lnTo>
                  <a:lnTo>
                    <a:pt x="3519" y="1517"/>
                  </a:lnTo>
                  <a:lnTo>
                    <a:pt x="3521" y="1518"/>
                  </a:lnTo>
                  <a:lnTo>
                    <a:pt x="3521" y="1518"/>
                  </a:lnTo>
                  <a:lnTo>
                    <a:pt x="3522" y="1518"/>
                  </a:lnTo>
                  <a:lnTo>
                    <a:pt x="3523" y="1518"/>
                  </a:lnTo>
                  <a:lnTo>
                    <a:pt x="3524" y="1519"/>
                  </a:lnTo>
                  <a:lnTo>
                    <a:pt x="3526" y="1519"/>
                  </a:lnTo>
                  <a:lnTo>
                    <a:pt x="3526" y="1519"/>
                  </a:lnTo>
                  <a:lnTo>
                    <a:pt x="3527" y="1520"/>
                  </a:lnTo>
                  <a:lnTo>
                    <a:pt x="3528" y="1520"/>
                  </a:lnTo>
                  <a:lnTo>
                    <a:pt x="3529" y="1520"/>
                  </a:lnTo>
                  <a:lnTo>
                    <a:pt x="3529" y="1520"/>
                  </a:lnTo>
                  <a:lnTo>
                    <a:pt x="3531" y="1520"/>
                  </a:lnTo>
                  <a:lnTo>
                    <a:pt x="3532" y="1522"/>
                  </a:lnTo>
                  <a:lnTo>
                    <a:pt x="3533" y="1522"/>
                  </a:lnTo>
                  <a:lnTo>
                    <a:pt x="3533" y="1522"/>
                  </a:lnTo>
                  <a:lnTo>
                    <a:pt x="3534" y="1522"/>
                  </a:lnTo>
                  <a:lnTo>
                    <a:pt x="3536" y="1522"/>
                  </a:lnTo>
                  <a:lnTo>
                    <a:pt x="3537" y="1522"/>
                  </a:lnTo>
                  <a:lnTo>
                    <a:pt x="3537" y="1522"/>
                  </a:lnTo>
                  <a:lnTo>
                    <a:pt x="3538" y="1522"/>
                  </a:lnTo>
                  <a:lnTo>
                    <a:pt x="3539" y="1522"/>
                  </a:lnTo>
                  <a:lnTo>
                    <a:pt x="3541" y="1522"/>
                  </a:lnTo>
                  <a:lnTo>
                    <a:pt x="3541" y="1522"/>
                  </a:lnTo>
                  <a:lnTo>
                    <a:pt x="3542" y="1522"/>
                  </a:lnTo>
                  <a:lnTo>
                    <a:pt x="3543" y="1522"/>
                  </a:lnTo>
                  <a:lnTo>
                    <a:pt x="3544" y="1522"/>
                  </a:lnTo>
                  <a:lnTo>
                    <a:pt x="3544" y="1523"/>
                  </a:lnTo>
                  <a:lnTo>
                    <a:pt x="3546" y="1523"/>
                  </a:lnTo>
                  <a:lnTo>
                    <a:pt x="3547" y="1523"/>
                  </a:lnTo>
                  <a:lnTo>
                    <a:pt x="3548" y="1523"/>
                  </a:lnTo>
                  <a:lnTo>
                    <a:pt x="3548" y="1523"/>
                  </a:lnTo>
                  <a:lnTo>
                    <a:pt x="3549" y="1522"/>
                  </a:lnTo>
                  <a:lnTo>
                    <a:pt x="3551" y="1522"/>
                  </a:lnTo>
                  <a:lnTo>
                    <a:pt x="3552" y="1522"/>
                  </a:lnTo>
                  <a:lnTo>
                    <a:pt x="3552" y="1522"/>
                  </a:lnTo>
                  <a:lnTo>
                    <a:pt x="3553" y="1522"/>
                  </a:lnTo>
                  <a:lnTo>
                    <a:pt x="3554" y="1522"/>
                  </a:lnTo>
                  <a:lnTo>
                    <a:pt x="3555" y="1522"/>
                  </a:lnTo>
                  <a:lnTo>
                    <a:pt x="3555" y="1522"/>
                  </a:lnTo>
                  <a:lnTo>
                    <a:pt x="3557" y="1522"/>
                  </a:lnTo>
                  <a:lnTo>
                    <a:pt x="3558" y="1522"/>
                  </a:lnTo>
                  <a:lnTo>
                    <a:pt x="3559" y="1522"/>
                  </a:lnTo>
                  <a:lnTo>
                    <a:pt x="3559" y="1522"/>
                  </a:lnTo>
                  <a:lnTo>
                    <a:pt x="3560" y="1522"/>
                  </a:lnTo>
                  <a:lnTo>
                    <a:pt x="3562" y="1522"/>
                  </a:lnTo>
                  <a:lnTo>
                    <a:pt x="3563" y="1522"/>
                  </a:lnTo>
                  <a:lnTo>
                    <a:pt x="3563" y="1522"/>
                  </a:lnTo>
                  <a:lnTo>
                    <a:pt x="3564" y="1522"/>
                  </a:lnTo>
                  <a:lnTo>
                    <a:pt x="3565" y="1522"/>
                  </a:lnTo>
                  <a:lnTo>
                    <a:pt x="3567" y="1522"/>
                  </a:lnTo>
                  <a:lnTo>
                    <a:pt x="3567" y="1522"/>
                  </a:lnTo>
                  <a:lnTo>
                    <a:pt x="3568" y="1522"/>
                  </a:lnTo>
                  <a:lnTo>
                    <a:pt x="3569" y="1522"/>
                  </a:lnTo>
                  <a:lnTo>
                    <a:pt x="3570" y="1522"/>
                  </a:lnTo>
                  <a:lnTo>
                    <a:pt x="3570" y="1522"/>
                  </a:lnTo>
                  <a:lnTo>
                    <a:pt x="3572" y="1522"/>
                  </a:lnTo>
                  <a:lnTo>
                    <a:pt x="3573" y="1522"/>
                  </a:lnTo>
                  <a:lnTo>
                    <a:pt x="3574" y="1522"/>
                  </a:lnTo>
                  <a:lnTo>
                    <a:pt x="3574" y="1520"/>
                  </a:lnTo>
                  <a:lnTo>
                    <a:pt x="3575" y="1520"/>
                  </a:lnTo>
                  <a:lnTo>
                    <a:pt x="3577" y="1520"/>
                  </a:lnTo>
                  <a:lnTo>
                    <a:pt x="3578" y="1520"/>
                  </a:lnTo>
                  <a:lnTo>
                    <a:pt x="3578" y="1520"/>
                  </a:lnTo>
                  <a:lnTo>
                    <a:pt x="3579" y="1522"/>
                  </a:lnTo>
                  <a:lnTo>
                    <a:pt x="3580" y="1522"/>
                  </a:lnTo>
                  <a:lnTo>
                    <a:pt x="3582" y="1522"/>
                  </a:lnTo>
                  <a:lnTo>
                    <a:pt x="3583" y="1522"/>
                  </a:lnTo>
                  <a:lnTo>
                    <a:pt x="3583" y="1522"/>
                  </a:lnTo>
                  <a:lnTo>
                    <a:pt x="3584" y="1522"/>
                  </a:lnTo>
                  <a:lnTo>
                    <a:pt x="3585" y="1522"/>
                  </a:lnTo>
                  <a:lnTo>
                    <a:pt x="3587" y="1522"/>
                  </a:lnTo>
                  <a:lnTo>
                    <a:pt x="3587" y="1520"/>
                  </a:lnTo>
                  <a:lnTo>
                    <a:pt x="3588" y="1520"/>
                  </a:lnTo>
                  <a:lnTo>
                    <a:pt x="3589" y="1520"/>
                  </a:lnTo>
                  <a:lnTo>
                    <a:pt x="3590" y="1520"/>
                  </a:lnTo>
                  <a:lnTo>
                    <a:pt x="3590" y="1520"/>
                  </a:lnTo>
                  <a:lnTo>
                    <a:pt x="3591" y="1520"/>
                  </a:lnTo>
                  <a:lnTo>
                    <a:pt x="3593" y="1520"/>
                  </a:lnTo>
                  <a:lnTo>
                    <a:pt x="3594" y="1520"/>
                  </a:lnTo>
                  <a:lnTo>
                    <a:pt x="3594" y="1520"/>
                  </a:lnTo>
                  <a:lnTo>
                    <a:pt x="3595" y="1520"/>
                  </a:lnTo>
                  <a:lnTo>
                    <a:pt x="3596" y="1520"/>
                  </a:lnTo>
                  <a:lnTo>
                    <a:pt x="3598" y="1520"/>
                  </a:lnTo>
                  <a:lnTo>
                    <a:pt x="3598" y="1522"/>
                  </a:lnTo>
                  <a:lnTo>
                    <a:pt x="3599" y="1522"/>
                  </a:lnTo>
                  <a:lnTo>
                    <a:pt x="3600" y="1522"/>
                  </a:lnTo>
                  <a:lnTo>
                    <a:pt x="3601" y="1522"/>
                  </a:lnTo>
                  <a:lnTo>
                    <a:pt x="3601" y="1522"/>
                  </a:lnTo>
                  <a:lnTo>
                    <a:pt x="3603" y="1522"/>
                  </a:lnTo>
                  <a:lnTo>
                    <a:pt x="3604" y="1522"/>
                  </a:lnTo>
                  <a:lnTo>
                    <a:pt x="3605" y="1522"/>
                  </a:lnTo>
                  <a:lnTo>
                    <a:pt x="3605" y="1522"/>
                  </a:lnTo>
                  <a:lnTo>
                    <a:pt x="3606" y="1522"/>
                  </a:lnTo>
                  <a:lnTo>
                    <a:pt x="3608" y="1522"/>
                  </a:lnTo>
                  <a:lnTo>
                    <a:pt x="3609" y="1522"/>
                  </a:lnTo>
                  <a:lnTo>
                    <a:pt x="3609" y="1522"/>
                  </a:lnTo>
                  <a:lnTo>
                    <a:pt x="3610" y="1522"/>
                  </a:lnTo>
                  <a:lnTo>
                    <a:pt x="3611" y="1522"/>
                  </a:lnTo>
                  <a:lnTo>
                    <a:pt x="3613" y="1522"/>
                  </a:lnTo>
                  <a:lnTo>
                    <a:pt x="3613" y="1522"/>
                  </a:lnTo>
                  <a:lnTo>
                    <a:pt x="3614" y="1522"/>
                  </a:lnTo>
                  <a:lnTo>
                    <a:pt x="3615" y="1522"/>
                  </a:lnTo>
                  <a:lnTo>
                    <a:pt x="3616" y="1522"/>
                  </a:lnTo>
                  <a:lnTo>
                    <a:pt x="3616" y="1522"/>
                  </a:lnTo>
                  <a:lnTo>
                    <a:pt x="3618" y="1522"/>
                  </a:lnTo>
                  <a:lnTo>
                    <a:pt x="3619" y="1522"/>
                  </a:lnTo>
                  <a:lnTo>
                    <a:pt x="3620" y="1522"/>
                  </a:lnTo>
                  <a:lnTo>
                    <a:pt x="3620" y="1522"/>
                  </a:lnTo>
                  <a:lnTo>
                    <a:pt x="3621" y="1522"/>
                  </a:lnTo>
                  <a:lnTo>
                    <a:pt x="3623" y="1523"/>
                  </a:lnTo>
                  <a:lnTo>
                    <a:pt x="3624" y="1523"/>
                  </a:lnTo>
                  <a:lnTo>
                    <a:pt x="3624" y="1524"/>
                  </a:lnTo>
                  <a:lnTo>
                    <a:pt x="3625" y="1524"/>
                  </a:lnTo>
                  <a:lnTo>
                    <a:pt x="3626" y="1525"/>
                  </a:lnTo>
                  <a:lnTo>
                    <a:pt x="3627" y="1527"/>
                  </a:lnTo>
                  <a:lnTo>
                    <a:pt x="3627" y="1527"/>
                  </a:lnTo>
                  <a:lnTo>
                    <a:pt x="3629" y="1527"/>
                  </a:lnTo>
                  <a:lnTo>
                    <a:pt x="3630" y="1527"/>
                  </a:lnTo>
                  <a:lnTo>
                    <a:pt x="3631" y="1525"/>
                  </a:lnTo>
                  <a:lnTo>
                    <a:pt x="3631" y="1525"/>
                  </a:lnTo>
                  <a:lnTo>
                    <a:pt x="3632" y="1525"/>
                  </a:lnTo>
                  <a:lnTo>
                    <a:pt x="3634" y="1524"/>
                  </a:lnTo>
                  <a:lnTo>
                    <a:pt x="3635" y="1524"/>
                  </a:lnTo>
                  <a:lnTo>
                    <a:pt x="3636" y="1524"/>
                  </a:lnTo>
                  <a:lnTo>
                    <a:pt x="3636" y="1523"/>
                  </a:lnTo>
                  <a:lnTo>
                    <a:pt x="3637" y="1523"/>
                  </a:lnTo>
                  <a:lnTo>
                    <a:pt x="3639" y="1523"/>
                  </a:lnTo>
                  <a:lnTo>
                    <a:pt x="3640" y="1523"/>
                  </a:lnTo>
                  <a:lnTo>
                    <a:pt x="3640" y="1523"/>
                  </a:lnTo>
                  <a:lnTo>
                    <a:pt x="3641" y="1522"/>
                  </a:lnTo>
                  <a:lnTo>
                    <a:pt x="3642" y="1522"/>
                  </a:lnTo>
                  <a:lnTo>
                    <a:pt x="3644" y="1522"/>
                  </a:lnTo>
                  <a:lnTo>
                    <a:pt x="3644" y="1522"/>
                  </a:lnTo>
                  <a:lnTo>
                    <a:pt x="3645" y="1522"/>
                  </a:lnTo>
                  <a:lnTo>
                    <a:pt x="3646" y="1522"/>
                  </a:lnTo>
                  <a:lnTo>
                    <a:pt x="3647" y="1522"/>
                  </a:lnTo>
                  <a:lnTo>
                    <a:pt x="3647" y="1522"/>
                  </a:lnTo>
                  <a:lnTo>
                    <a:pt x="3649" y="1522"/>
                  </a:lnTo>
                  <a:lnTo>
                    <a:pt x="3650" y="1522"/>
                  </a:lnTo>
                  <a:lnTo>
                    <a:pt x="3651" y="1522"/>
                  </a:lnTo>
                  <a:lnTo>
                    <a:pt x="3651" y="1522"/>
                  </a:lnTo>
                  <a:lnTo>
                    <a:pt x="3652" y="1522"/>
                  </a:lnTo>
                  <a:lnTo>
                    <a:pt x="3654" y="1522"/>
                  </a:lnTo>
                  <a:lnTo>
                    <a:pt x="3655" y="1522"/>
                  </a:lnTo>
                  <a:lnTo>
                    <a:pt x="3655" y="1522"/>
                  </a:lnTo>
                  <a:lnTo>
                    <a:pt x="3656" y="1522"/>
                  </a:lnTo>
                  <a:lnTo>
                    <a:pt x="3657" y="1522"/>
                  </a:lnTo>
                  <a:lnTo>
                    <a:pt x="3659" y="1522"/>
                  </a:lnTo>
                  <a:lnTo>
                    <a:pt x="3659" y="1522"/>
                  </a:lnTo>
                  <a:lnTo>
                    <a:pt x="3660" y="1522"/>
                  </a:lnTo>
                  <a:lnTo>
                    <a:pt x="3661" y="1522"/>
                  </a:lnTo>
                  <a:lnTo>
                    <a:pt x="3662" y="1522"/>
                  </a:lnTo>
                  <a:lnTo>
                    <a:pt x="3662" y="1522"/>
                  </a:lnTo>
                  <a:lnTo>
                    <a:pt x="3663" y="1522"/>
                  </a:lnTo>
                  <a:lnTo>
                    <a:pt x="3665" y="1522"/>
                  </a:lnTo>
                  <a:lnTo>
                    <a:pt x="3666" y="1522"/>
                  </a:lnTo>
                  <a:lnTo>
                    <a:pt x="3666" y="1522"/>
                  </a:lnTo>
                  <a:lnTo>
                    <a:pt x="3667" y="1522"/>
                  </a:lnTo>
                  <a:lnTo>
                    <a:pt x="3668" y="1522"/>
                  </a:lnTo>
                  <a:lnTo>
                    <a:pt x="3670" y="1522"/>
                  </a:lnTo>
                  <a:lnTo>
                    <a:pt x="3670" y="1522"/>
                  </a:lnTo>
                  <a:lnTo>
                    <a:pt x="3671" y="1520"/>
                  </a:lnTo>
                  <a:lnTo>
                    <a:pt x="3672" y="1522"/>
                  </a:lnTo>
                  <a:lnTo>
                    <a:pt x="3673" y="1522"/>
                  </a:lnTo>
                  <a:lnTo>
                    <a:pt x="3673" y="1522"/>
                  </a:lnTo>
                  <a:lnTo>
                    <a:pt x="3675" y="1522"/>
                  </a:lnTo>
                  <a:lnTo>
                    <a:pt x="3676" y="1522"/>
                  </a:lnTo>
                  <a:lnTo>
                    <a:pt x="3677" y="1522"/>
                  </a:lnTo>
                  <a:lnTo>
                    <a:pt x="3677" y="1522"/>
                  </a:lnTo>
                  <a:lnTo>
                    <a:pt x="3678" y="1522"/>
                  </a:lnTo>
                  <a:lnTo>
                    <a:pt x="3680" y="1522"/>
                  </a:lnTo>
                  <a:lnTo>
                    <a:pt x="3681" y="1522"/>
                  </a:lnTo>
                  <a:lnTo>
                    <a:pt x="3681" y="1522"/>
                  </a:lnTo>
                  <a:lnTo>
                    <a:pt x="3682" y="1522"/>
                  </a:lnTo>
                  <a:lnTo>
                    <a:pt x="3683" y="1522"/>
                  </a:lnTo>
                  <a:lnTo>
                    <a:pt x="3685" y="1522"/>
                  </a:lnTo>
                  <a:lnTo>
                    <a:pt x="3685" y="1522"/>
                  </a:lnTo>
                  <a:lnTo>
                    <a:pt x="3686" y="1522"/>
                  </a:lnTo>
                  <a:lnTo>
                    <a:pt x="3687" y="1522"/>
                  </a:lnTo>
                  <a:lnTo>
                    <a:pt x="3688" y="1522"/>
                  </a:lnTo>
                  <a:lnTo>
                    <a:pt x="3688" y="1522"/>
                  </a:lnTo>
                  <a:lnTo>
                    <a:pt x="3690" y="1522"/>
                  </a:lnTo>
                  <a:lnTo>
                    <a:pt x="3691" y="1522"/>
                  </a:lnTo>
                  <a:lnTo>
                    <a:pt x="3692" y="1522"/>
                  </a:lnTo>
                  <a:lnTo>
                    <a:pt x="3693" y="1522"/>
                  </a:lnTo>
                  <a:lnTo>
                    <a:pt x="3693" y="1522"/>
                  </a:lnTo>
                  <a:lnTo>
                    <a:pt x="3695" y="1522"/>
                  </a:lnTo>
                  <a:lnTo>
                    <a:pt x="3696" y="1522"/>
                  </a:lnTo>
                  <a:lnTo>
                    <a:pt x="3697" y="1524"/>
                  </a:lnTo>
                  <a:lnTo>
                    <a:pt x="3697" y="1525"/>
                  </a:lnTo>
                  <a:lnTo>
                    <a:pt x="3698" y="1528"/>
                  </a:lnTo>
                  <a:lnTo>
                    <a:pt x="3699" y="1529"/>
                  </a:lnTo>
                  <a:lnTo>
                    <a:pt x="3701" y="1530"/>
                  </a:lnTo>
                  <a:lnTo>
                    <a:pt x="3701" y="1531"/>
                  </a:lnTo>
                  <a:lnTo>
                    <a:pt x="3702" y="1533"/>
                  </a:lnTo>
                  <a:lnTo>
                    <a:pt x="3703" y="1533"/>
                  </a:lnTo>
                  <a:lnTo>
                    <a:pt x="3704" y="1531"/>
                  </a:lnTo>
                  <a:lnTo>
                    <a:pt x="3704" y="1530"/>
                  </a:lnTo>
                  <a:lnTo>
                    <a:pt x="3706" y="1529"/>
                  </a:lnTo>
                  <a:lnTo>
                    <a:pt x="3707" y="1527"/>
                  </a:lnTo>
                  <a:lnTo>
                    <a:pt x="3708" y="1524"/>
                  </a:lnTo>
                  <a:lnTo>
                    <a:pt x="3708" y="1522"/>
                  </a:lnTo>
                  <a:lnTo>
                    <a:pt x="3709" y="1520"/>
                  </a:lnTo>
                  <a:lnTo>
                    <a:pt x="3711" y="1519"/>
                  </a:lnTo>
                  <a:lnTo>
                    <a:pt x="3712" y="1518"/>
                  </a:lnTo>
                  <a:lnTo>
                    <a:pt x="3712" y="1517"/>
                  </a:lnTo>
                  <a:lnTo>
                    <a:pt x="3713" y="1517"/>
                  </a:lnTo>
                  <a:lnTo>
                    <a:pt x="3714" y="1515"/>
                  </a:lnTo>
                  <a:lnTo>
                    <a:pt x="3716" y="1515"/>
                  </a:lnTo>
                  <a:lnTo>
                    <a:pt x="3716" y="1515"/>
                  </a:lnTo>
                  <a:lnTo>
                    <a:pt x="3717" y="1515"/>
                  </a:lnTo>
                  <a:lnTo>
                    <a:pt x="3718" y="1515"/>
                  </a:lnTo>
                  <a:lnTo>
                    <a:pt x="3719" y="1515"/>
                  </a:lnTo>
                  <a:lnTo>
                    <a:pt x="3719" y="1515"/>
                  </a:lnTo>
                  <a:lnTo>
                    <a:pt x="3721" y="1515"/>
                  </a:lnTo>
                  <a:lnTo>
                    <a:pt x="3722" y="1515"/>
                  </a:lnTo>
                  <a:lnTo>
                    <a:pt x="3723" y="1515"/>
                  </a:lnTo>
                  <a:lnTo>
                    <a:pt x="3723" y="1515"/>
                  </a:lnTo>
                  <a:lnTo>
                    <a:pt x="3724" y="1515"/>
                  </a:lnTo>
                  <a:lnTo>
                    <a:pt x="3726" y="1517"/>
                  </a:lnTo>
                  <a:lnTo>
                    <a:pt x="3727" y="1517"/>
                  </a:lnTo>
                  <a:lnTo>
                    <a:pt x="3727" y="1517"/>
                  </a:lnTo>
                  <a:lnTo>
                    <a:pt x="3728" y="1517"/>
                  </a:lnTo>
                  <a:lnTo>
                    <a:pt x="3729" y="1518"/>
                  </a:lnTo>
                  <a:lnTo>
                    <a:pt x="3731" y="1518"/>
                  </a:lnTo>
                  <a:lnTo>
                    <a:pt x="3731" y="1517"/>
                  </a:lnTo>
                  <a:lnTo>
                    <a:pt x="3732" y="1515"/>
                  </a:lnTo>
                  <a:lnTo>
                    <a:pt x="3733" y="1513"/>
                  </a:lnTo>
                  <a:lnTo>
                    <a:pt x="3734" y="1509"/>
                  </a:lnTo>
                  <a:lnTo>
                    <a:pt x="3734" y="1505"/>
                  </a:lnTo>
                  <a:lnTo>
                    <a:pt x="3735" y="1499"/>
                  </a:lnTo>
                  <a:lnTo>
                    <a:pt x="3737" y="1494"/>
                  </a:lnTo>
                  <a:lnTo>
                    <a:pt x="3738" y="1490"/>
                  </a:lnTo>
                  <a:lnTo>
                    <a:pt x="3738" y="1487"/>
                  </a:lnTo>
                  <a:lnTo>
                    <a:pt x="3739" y="1486"/>
                  </a:lnTo>
                  <a:lnTo>
                    <a:pt x="3740" y="1486"/>
                  </a:lnTo>
                  <a:lnTo>
                    <a:pt x="3742" y="1487"/>
                  </a:lnTo>
                  <a:lnTo>
                    <a:pt x="3742" y="1488"/>
                  </a:lnTo>
                  <a:lnTo>
                    <a:pt x="3743" y="1489"/>
                  </a:lnTo>
                  <a:lnTo>
                    <a:pt x="3744" y="1492"/>
                  </a:lnTo>
                  <a:lnTo>
                    <a:pt x="3745" y="1494"/>
                  </a:lnTo>
                  <a:lnTo>
                    <a:pt x="3745" y="1497"/>
                  </a:lnTo>
                  <a:lnTo>
                    <a:pt x="3747" y="1499"/>
                  </a:lnTo>
                  <a:lnTo>
                    <a:pt x="3748" y="1502"/>
                  </a:lnTo>
                  <a:lnTo>
                    <a:pt x="3749" y="1503"/>
                  </a:lnTo>
                  <a:lnTo>
                    <a:pt x="3750" y="1505"/>
                  </a:lnTo>
                  <a:lnTo>
                    <a:pt x="3750" y="1507"/>
                  </a:lnTo>
                  <a:lnTo>
                    <a:pt x="3752" y="1508"/>
                  </a:lnTo>
                  <a:lnTo>
                    <a:pt x="3753" y="1510"/>
                  </a:lnTo>
                  <a:lnTo>
                    <a:pt x="3754" y="1512"/>
                  </a:lnTo>
                  <a:lnTo>
                    <a:pt x="3754" y="1513"/>
                  </a:lnTo>
                  <a:lnTo>
                    <a:pt x="3755" y="1514"/>
                  </a:lnTo>
                  <a:lnTo>
                    <a:pt x="3757" y="1514"/>
                  </a:lnTo>
                  <a:lnTo>
                    <a:pt x="3758" y="1514"/>
                  </a:lnTo>
                  <a:lnTo>
                    <a:pt x="3758" y="1514"/>
                  </a:lnTo>
                  <a:lnTo>
                    <a:pt x="3759" y="1515"/>
                  </a:lnTo>
                  <a:lnTo>
                    <a:pt x="3760" y="1515"/>
                  </a:lnTo>
                  <a:lnTo>
                    <a:pt x="3762" y="1515"/>
                  </a:lnTo>
                  <a:lnTo>
                    <a:pt x="3762" y="1515"/>
                  </a:lnTo>
                  <a:lnTo>
                    <a:pt x="3763" y="1515"/>
                  </a:lnTo>
                  <a:lnTo>
                    <a:pt x="3764" y="1517"/>
                  </a:lnTo>
                  <a:lnTo>
                    <a:pt x="3765" y="1517"/>
                  </a:lnTo>
                  <a:lnTo>
                    <a:pt x="3765" y="1518"/>
                  </a:lnTo>
                  <a:lnTo>
                    <a:pt x="3767" y="1518"/>
                  </a:lnTo>
                  <a:lnTo>
                    <a:pt x="3768" y="1519"/>
                  </a:lnTo>
                  <a:lnTo>
                    <a:pt x="3769" y="1519"/>
                  </a:lnTo>
                  <a:lnTo>
                    <a:pt x="3769" y="1519"/>
                  </a:lnTo>
                  <a:lnTo>
                    <a:pt x="3770" y="1520"/>
                  </a:lnTo>
                  <a:lnTo>
                    <a:pt x="3771" y="1520"/>
                  </a:lnTo>
                  <a:lnTo>
                    <a:pt x="3773" y="1520"/>
                  </a:lnTo>
                  <a:lnTo>
                    <a:pt x="3773" y="1520"/>
                  </a:lnTo>
                  <a:lnTo>
                    <a:pt x="3774" y="1520"/>
                  </a:lnTo>
                  <a:lnTo>
                    <a:pt x="3775" y="1522"/>
                  </a:lnTo>
                  <a:lnTo>
                    <a:pt x="3776" y="1522"/>
                  </a:lnTo>
                  <a:lnTo>
                    <a:pt x="3776" y="1522"/>
                  </a:lnTo>
                  <a:lnTo>
                    <a:pt x="3778" y="1522"/>
                  </a:lnTo>
                  <a:lnTo>
                    <a:pt x="3779" y="1522"/>
                  </a:lnTo>
                  <a:lnTo>
                    <a:pt x="3780" y="1522"/>
                  </a:lnTo>
                  <a:lnTo>
                    <a:pt x="3780" y="1522"/>
                  </a:lnTo>
                  <a:lnTo>
                    <a:pt x="3781" y="1523"/>
                  </a:lnTo>
                  <a:lnTo>
                    <a:pt x="3783" y="1523"/>
                  </a:lnTo>
                  <a:lnTo>
                    <a:pt x="3784" y="1523"/>
                  </a:lnTo>
                  <a:lnTo>
                    <a:pt x="3784" y="1523"/>
                  </a:lnTo>
                  <a:lnTo>
                    <a:pt x="3785" y="1523"/>
                  </a:lnTo>
                  <a:lnTo>
                    <a:pt x="3786" y="1523"/>
                  </a:lnTo>
                  <a:lnTo>
                    <a:pt x="3788" y="1523"/>
                  </a:lnTo>
                  <a:lnTo>
                    <a:pt x="3788" y="1523"/>
                  </a:lnTo>
                  <a:lnTo>
                    <a:pt x="3789" y="1523"/>
                  </a:lnTo>
                  <a:lnTo>
                    <a:pt x="3790" y="1522"/>
                  </a:lnTo>
                  <a:lnTo>
                    <a:pt x="3791" y="1522"/>
                  </a:lnTo>
                  <a:lnTo>
                    <a:pt x="3791" y="1522"/>
                  </a:lnTo>
                  <a:lnTo>
                    <a:pt x="3793" y="1522"/>
                  </a:lnTo>
                  <a:lnTo>
                    <a:pt x="3794" y="1522"/>
                  </a:lnTo>
                  <a:lnTo>
                    <a:pt x="3795" y="1522"/>
                  </a:lnTo>
                  <a:lnTo>
                    <a:pt x="3795" y="1522"/>
                  </a:lnTo>
                  <a:lnTo>
                    <a:pt x="3796" y="1522"/>
                  </a:lnTo>
                  <a:lnTo>
                    <a:pt x="3798" y="1522"/>
                  </a:lnTo>
                  <a:lnTo>
                    <a:pt x="3799" y="1522"/>
                  </a:lnTo>
                  <a:lnTo>
                    <a:pt x="3799" y="1522"/>
                  </a:lnTo>
                  <a:lnTo>
                    <a:pt x="3800" y="1520"/>
                  </a:lnTo>
                  <a:lnTo>
                    <a:pt x="3801" y="1520"/>
                  </a:lnTo>
                  <a:lnTo>
                    <a:pt x="3803" y="1520"/>
                  </a:lnTo>
                  <a:lnTo>
                    <a:pt x="3804" y="1520"/>
                  </a:lnTo>
                  <a:lnTo>
                    <a:pt x="3804" y="1520"/>
                  </a:lnTo>
                  <a:lnTo>
                    <a:pt x="3805" y="1520"/>
                  </a:lnTo>
                  <a:lnTo>
                    <a:pt x="3806" y="1520"/>
                  </a:lnTo>
                  <a:lnTo>
                    <a:pt x="3807" y="1520"/>
                  </a:lnTo>
                  <a:lnTo>
                    <a:pt x="3807" y="1520"/>
                  </a:lnTo>
                  <a:lnTo>
                    <a:pt x="3809" y="1520"/>
                  </a:lnTo>
                  <a:lnTo>
                    <a:pt x="3810" y="1520"/>
                  </a:lnTo>
                  <a:lnTo>
                    <a:pt x="3811" y="1520"/>
                  </a:lnTo>
                  <a:lnTo>
                    <a:pt x="3811" y="1520"/>
                  </a:lnTo>
                  <a:lnTo>
                    <a:pt x="3812" y="1519"/>
                  </a:lnTo>
                  <a:lnTo>
                    <a:pt x="3814" y="1519"/>
                  </a:lnTo>
                  <a:lnTo>
                    <a:pt x="3815" y="1519"/>
                  </a:lnTo>
                  <a:lnTo>
                    <a:pt x="3815" y="1519"/>
                  </a:lnTo>
                  <a:lnTo>
                    <a:pt x="3816" y="1518"/>
                  </a:lnTo>
                  <a:lnTo>
                    <a:pt x="3817" y="1517"/>
                  </a:lnTo>
                  <a:lnTo>
                    <a:pt x="3819" y="1515"/>
                  </a:lnTo>
                  <a:lnTo>
                    <a:pt x="3819" y="1514"/>
                  </a:lnTo>
                  <a:lnTo>
                    <a:pt x="3820" y="1514"/>
                  </a:lnTo>
                  <a:lnTo>
                    <a:pt x="3821" y="1514"/>
                  </a:lnTo>
                  <a:lnTo>
                    <a:pt x="3822" y="1514"/>
                  </a:lnTo>
                  <a:lnTo>
                    <a:pt x="3822" y="1514"/>
                  </a:lnTo>
                  <a:lnTo>
                    <a:pt x="3824" y="1515"/>
                  </a:lnTo>
                  <a:lnTo>
                    <a:pt x="3825" y="1515"/>
                  </a:lnTo>
                  <a:lnTo>
                    <a:pt x="3826" y="1517"/>
                  </a:lnTo>
                  <a:lnTo>
                    <a:pt x="3826" y="1517"/>
                  </a:lnTo>
                  <a:lnTo>
                    <a:pt x="3827" y="1517"/>
                  </a:lnTo>
                  <a:lnTo>
                    <a:pt x="3829" y="1517"/>
                  </a:lnTo>
                  <a:lnTo>
                    <a:pt x="3830" y="1517"/>
                  </a:lnTo>
                  <a:lnTo>
                    <a:pt x="3830" y="1517"/>
                  </a:lnTo>
                  <a:lnTo>
                    <a:pt x="3831" y="1517"/>
                  </a:lnTo>
                  <a:lnTo>
                    <a:pt x="3832" y="1517"/>
                  </a:lnTo>
                  <a:lnTo>
                    <a:pt x="3834" y="1517"/>
                  </a:lnTo>
                  <a:lnTo>
                    <a:pt x="3834" y="1517"/>
                  </a:lnTo>
                  <a:lnTo>
                    <a:pt x="3835" y="1517"/>
                  </a:lnTo>
                  <a:lnTo>
                    <a:pt x="3836" y="1517"/>
                  </a:lnTo>
                  <a:lnTo>
                    <a:pt x="3837" y="1518"/>
                  </a:lnTo>
                  <a:lnTo>
                    <a:pt x="3837" y="1518"/>
                  </a:lnTo>
                  <a:lnTo>
                    <a:pt x="3838" y="1519"/>
                  </a:lnTo>
                  <a:lnTo>
                    <a:pt x="3840" y="1519"/>
                  </a:lnTo>
                  <a:lnTo>
                    <a:pt x="3841" y="1522"/>
                  </a:lnTo>
                  <a:lnTo>
                    <a:pt x="3841" y="1522"/>
                  </a:lnTo>
                  <a:lnTo>
                    <a:pt x="3842" y="1523"/>
                  </a:lnTo>
                  <a:lnTo>
                    <a:pt x="3843" y="1523"/>
                  </a:lnTo>
                  <a:lnTo>
                    <a:pt x="3845" y="1522"/>
                  </a:lnTo>
                  <a:lnTo>
                    <a:pt x="3845" y="1522"/>
                  </a:lnTo>
                  <a:lnTo>
                    <a:pt x="3846" y="1522"/>
                  </a:lnTo>
                  <a:lnTo>
                    <a:pt x="3847" y="1522"/>
                  </a:lnTo>
                  <a:lnTo>
                    <a:pt x="3848" y="1522"/>
                  </a:lnTo>
                  <a:lnTo>
                    <a:pt x="3848" y="1523"/>
                  </a:lnTo>
                  <a:lnTo>
                    <a:pt x="3850" y="1524"/>
                  </a:lnTo>
                  <a:lnTo>
                    <a:pt x="3851" y="1525"/>
                  </a:lnTo>
                  <a:lnTo>
                    <a:pt x="3852" y="1525"/>
                  </a:lnTo>
                  <a:lnTo>
                    <a:pt x="3852" y="1527"/>
                  </a:lnTo>
                  <a:lnTo>
                    <a:pt x="3853" y="1527"/>
                  </a:lnTo>
                  <a:lnTo>
                    <a:pt x="3855" y="1525"/>
                  </a:lnTo>
                  <a:lnTo>
                    <a:pt x="3856" y="1524"/>
                  </a:lnTo>
                  <a:lnTo>
                    <a:pt x="3856" y="1523"/>
                  </a:lnTo>
                  <a:lnTo>
                    <a:pt x="3857" y="1523"/>
                  </a:lnTo>
                  <a:lnTo>
                    <a:pt x="3858" y="1522"/>
                  </a:lnTo>
                  <a:lnTo>
                    <a:pt x="3860" y="1522"/>
                  </a:lnTo>
                  <a:lnTo>
                    <a:pt x="3861" y="1522"/>
                  </a:lnTo>
                  <a:lnTo>
                    <a:pt x="3861" y="1522"/>
                  </a:lnTo>
                  <a:lnTo>
                    <a:pt x="3862" y="1522"/>
                  </a:lnTo>
                  <a:lnTo>
                    <a:pt x="3863" y="1522"/>
                  </a:lnTo>
                  <a:lnTo>
                    <a:pt x="3865" y="1522"/>
                  </a:lnTo>
                  <a:lnTo>
                    <a:pt x="3865" y="1522"/>
                  </a:lnTo>
                  <a:lnTo>
                    <a:pt x="3866" y="1522"/>
                  </a:lnTo>
                  <a:lnTo>
                    <a:pt x="3867" y="1522"/>
                  </a:lnTo>
                  <a:lnTo>
                    <a:pt x="3868" y="1522"/>
                  </a:lnTo>
                  <a:lnTo>
                    <a:pt x="3868" y="1523"/>
                  </a:lnTo>
                  <a:lnTo>
                    <a:pt x="3870" y="1523"/>
                  </a:lnTo>
                  <a:lnTo>
                    <a:pt x="3871" y="1523"/>
                  </a:lnTo>
                  <a:lnTo>
                    <a:pt x="3872" y="1524"/>
                  </a:lnTo>
                  <a:lnTo>
                    <a:pt x="3872" y="1524"/>
                  </a:lnTo>
                  <a:lnTo>
                    <a:pt x="3873" y="1524"/>
                  </a:lnTo>
                  <a:lnTo>
                    <a:pt x="3874" y="1523"/>
                  </a:lnTo>
                  <a:lnTo>
                    <a:pt x="3876" y="1523"/>
                  </a:lnTo>
                  <a:lnTo>
                    <a:pt x="3876" y="1523"/>
                  </a:lnTo>
                  <a:lnTo>
                    <a:pt x="3877" y="1523"/>
                  </a:lnTo>
                  <a:lnTo>
                    <a:pt x="3878" y="1523"/>
                  </a:lnTo>
                  <a:lnTo>
                    <a:pt x="3879" y="1523"/>
                  </a:lnTo>
                  <a:lnTo>
                    <a:pt x="3879" y="1523"/>
                  </a:lnTo>
                  <a:lnTo>
                    <a:pt x="3881" y="1523"/>
                  </a:lnTo>
                  <a:lnTo>
                    <a:pt x="3882" y="1523"/>
                  </a:lnTo>
                  <a:lnTo>
                    <a:pt x="3883" y="1522"/>
                  </a:lnTo>
                  <a:lnTo>
                    <a:pt x="3883" y="1522"/>
                  </a:lnTo>
                  <a:lnTo>
                    <a:pt x="3884" y="1522"/>
                  </a:lnTo>
                  <a:lnTo>
                    <a:pt x="3886" y="1522"/>
                  </a:lnTo>
                  <a:lnTo>
                    <a:pt x="3887" y="1522"/>
                  </a:lnTo>
                  <a:lnTo>
                    <a:pt x="3887" y="1522"/>
                  </a:lnTo>
                  <a:lnTo>
                    <a:pt x="3888" y="1522"/>
                  </a:lnTo>
                  <a:lnTo>
                    <a:pt x="3889" y="1522"/>
                  </a:lnTo>
                  <a:lnTo>
                    <a:pt x="3891" y="1522"/>
                  </a:lnTo>
                  <a:lnTo>
                    <a:pt x="3891" y="1522"/>
                  </a:lnTo>
                  <a:lnTo>
                    <a:pt x="3892" y="1522"/>
                  </a:lnTo>
                  <a:lnTo>
                    <a:pt x="3893" y="1522"/>
                  </a:lnTo>
                  <a:lnTo>
                    <a:pt x="3894" y="1522"/>
                  </a:lnTo>
                  <a:lnTo>
                    <a:pt x="3894" y="1522"/>
                  </a:lnTo>
                  <a:lnTo>
                    <a:pt x="3896" y="1522"/>
                  </a:lnTo>
                  <a:lnTo>
                    <a:pt x="3897" y="1522"/>
                  </a:lnTo>
                  <a:lnTo>
                    <a:pt x="3898" y="1522"/>
                  </a:lnTo>
                  <a:lnTo>
                    <a:pt x="3898" y="1522"/>
                  </a:lnTo>
                  <a:lnTo>
                    <a:pt x="3899" y="1522"/>
                  </a:lnTo>
                  <a:lnTo>
                    <a:pt x="3901" y="1522"/>
                  </a:lnTo>
                  <a:lnTo>
                    <a:pt x="3902" y="1522"/>
                  </a:lnTo>
                  <a:lnTo>
                    <a:pt x="3902" y="1522"/>
                  </a:lnTo>
                  <a:lnTo>
                    <a:pt x="3903" y="1522"/>
                  </a:lnTo>
                  <a:lnTo>
                    <a:pt x="3904" y="1522"/>
                  </a:lnTo>
                  <a:lnTo>
                    <a:pt x="3906" y="1520"/>
                  </a:lnTo>
                  <a:lnTo>
                    <a:pt x="3906" y="1520"/>
                  </a:lnTo>
                  <a:lnTo>
                    <a:pt x="3907" y="1520"/>
                  </a:lnTo>
                  <a:lnTo>
                    <a:pt x="3908" y="1520"/>
                  </a:lnTo>
                  <a:lnTo>
                    <a:pt x="3909" y="1522"/>
                  </a:lnTo>
                  <a:lnTo>
                    <a:pt x="3909" y="1522"/>
                  </a:lnTo>
                  <a:lnTo>
                    <a:pt x="3910" y="1522"/>
                  </a:lnTo>
                  <a:lnTo>
                    <a:pt x="3912" y="1522"/>
                  </a:lnTo>
                  <a:lnTo>
                    <a:pt x="3913" y="1522"/>
                  </a:lnTo>
                  <a:lnTo>
                    <a:pt x="3913" y="1522"/>
                  </a:lnTo>
                  <a:lnTo>
                    <a:pt x="3914" y="1522"/>
                  </a:lnTo>
                  <a:lnTo>
                    <a:pt x="3915" y="1522"/>
                  </a:lnTo>
                  <a:lnTo>
                    <a:pt x="3917" y="1522"/>
                  </a:lnTo>
                  <a:lnTo>
                    <a:pt x="3918" y="1522"/>
                  </a:lnTo>
                  <a:lnTo>
                    <a:pt x="3918" y="1522"/>
                  </a:lnTo>
                  <a:lnTo>
                    <a:pt x="3919" y="1522"/>
                  </a:lnTo>
                  <a:lnTo>
                    <a:pt x="3920" y="1522"/>
                  </a:lnTo>
                  <a:lnTo>
                    <a:pt x="3922" y="1522"/>
                  </a:lnTo>
                  <a:lnTo>
                    <a:pt x="3922" y="1522"/>
                  </a:lnTo>
                  <a:lnTo>
                    <a:pt x="3923" y="1522"/>
                  </a:lnTo>
                  <a:lnTo>
                    <a:pt x="3924" y="1522"/>
                  </a:lnTo>
                  <a:lnTo>
                    <a:pt x="3925" y="1522"/>
                  </a:lnTo>
                  <a:lnTo>
                    <a:pt x="3925" y="1522"/>
                  </a:lnTo>
                  <a:lnTo>
                    <a:pt x="3927" y="1522"/>
                  </a:lnTo>
                  <a:lnTo>
                    <a:pt x="3928" y="1522"/>
                  </a:lnTo>
                  <a:lnTo>
                    <a:pt x="3929" y="1522"/>
                  </a:lnTo>
                  <a:lnTo>
                    <a:pt x="3929" y="1522"/>
                  </a:lnTo>
                  <a:lnTo>
                    <a:pt x="3930" y="1522"/>
                  </a:lnTo>
                  <a:lnTo>
                    <a:pt x="3932" y="1522"/>
                  </a:lnTo>
                  <a:lnTo>
                    <a:pt x="3933" y="1522"/>
                  </a:lnTo>
                  <a:lnTo>
                    <a:pt x="3933" y="1522"/>
                  </a:lnTo>
                  <a:lnTo>
                    <a:pt x="3934" y="1522"/>
                  </a:lnTo>
                  <a:lnTo>
                    <a:pt x="3935" y="1522"/>
                  </a:lnTo>
                  <a:lnTo>
                    <a:pt x="3937" y="1522"/>
                  </a:lnTo>
                  <a:lnTo>
                    <a:pt x="3937" y="1522"/>
                  </a:lnTo>
                  <a:lnTo>
                    <a:pt x="3938" y="1522"/>
                  </a:lnTo>
                  <a:lnTo>
                    <a:pt x="3939" y="1522"/>
                  </a:lnTo>
                  <a:lnTo>
                    <a:pt x="3940" y="1522"/>
                  </a:lnTo>
                  <a:lnTo>
                    <a:pt x="3940" y="1522"/>
                  </a:lnTo>
                  <a:lnTo>
                    <a:pt x="3942" y="1522"/>
                  </a:lnTo>
                  <a:lnTo>
                    <a:pt x="3943" y="1522"/>
                  </a:lnTo>
                  <a:lnTo>
                    <a:pt x="3944" y="1522"/>
                  </a:lnTo>
                  <a:lnTo>
                    <a:pt x="3944" y="1522"/>
                  </a:lnTo>
                  <a:lnTo>
                    <a:pt x="3945" y="1522"/>
                  </a:lnTo>
                  <a:lnTo>
                    <a:pt x="3946" y="1522"/>
                  </a:lnTo>
                  <a:lnTo>
                    <a:pt x="3948" y="1522"/>
                  </a:lnTo>
                  <a:lnTo>
                    <a:pt x="3948" y="1520"/>
                  </a:lnTo>
                  <a:lnTo>
                    <a:pt x="3949" y="1520"/>
                  </a:lnTo>
                  <a:lnTo>
                    <a:pt x="3950" y="1520"/>
                  </a:lnTo>
                  <a:lnTo>
                    <a:pt x="3951" y="1520"/>
                  </a:lnTo>
                  <a:lnTo>
                    <a:pt x="3951" y="1520"/>
                  </a:lnTo>
                  <a:lnTo>
                    <a:pt x="3953" y="1520"/>
                  </a:lnTo>
                  <a:lnTo>
                    <a:pt x="3954" y="1520"/>
                  </a:lnTo>
                  <a:lnTo>
                    <a:pt x="3955" y="1520"/>
                  </a:lnTo>
                  <a:lnTo>
                    <a:pt x="3955" y="1520"/>
                  </a:lnTo>
                  <a:lnTo>
                    <a:pt x="3956" y="1520"/>
                  </a:lnTo>
                  <a:lnTo>
                    <a:pt x="3958" y="1520"/>
                  </a:lnTo>
                  <a:lnTo>
                    <a:pt x="3959" y="1520"/>
                  </a:lnTo>
                  <a:lnTo>
                    <a:pt x="3959" y="1520"/>
                  </a:lnTo>
                  <a:lnTo>
                    <a:pt x="3960" y="1522"/>
                  </a:lnTo>
                  <a:lnTo>
                    <a:pt x="3961" y="1522"/>
                  </a:lnTo>
                  <a:lnTo>
                    <a:pt x="3963" y="1522"/>
                  </a:lnTo>
                  <a:lnTo>
                    <a:pt x="3963" y="1522"/>
                  </a:lnTo>
                  <a:lnTo>
                    <a:pt x="3964" y="1522"/>
                  </a:lnTo>
                  <a:lnTo>
                    <a:pt x="3965" y="1522"/>
                  </a:lnTo>
                  <a:lnTo>
                    <a:pt x="3966" y="1522"/>
                  </a:lnTo>
                  <a:lnTo>
                    <a:pt x="3966" y="1522"/>
                  </a:lnTo>
                  <a:lnTo>
                    <a:pt x="3968" y="1522"/>
                  </a:lnTo>
                  <a:lnTo>
                    <a:pt x="3969" y="1522"/>
                  </a:lnTo>
                  <a:lnTo>
                    <a:pt x="3970" y="1522"/>
                  </a:lnTo>
                  <a:lnTo>
                    <a:pt x="3971" y="1522"/>
                  </a:lnTo>
                  <a:lnTo>
                    <a:pt x="3971" y="1522"/>
                  </a:lnTo>
                  <a:lnTo>
                    <a:pt x="3973" y="1522"/>
                  </a:lnTo>
                  <a:lnTo>
                    <a:pt x="3974" y="1522"/>
                  </a:lnTo>
                  <a:lnTo>
                    <a:pt x="3975" y="1520"/>
                  </a:lnTo>
                  <a:lnTo>
                    <a:pt x="3975" y="1520"/>
                  </a:lnTo>
                  <a:lnTo>
                    <a:pt x="3976" y="1520"/>
                  </a:lnTo>
                  <a:lnTo>
                    <a:pt x="3978" y="1520"/>
                  </a:lnTo>
                  <a:lnTo>
                    <a:pt x="3979" y="1520"/>
                  </a:lnTo>
                  <a:lnTo>
                    <a:pt x="3979" y="1519"/>
                  </a:lnTo>
                  <a:lnTo>
                    <a:pt x="3980" y="1519"/>
                  </a:lnTo>
                  <a:lnTo>
                    <a:pt x="3981" y="1519"/>
                  </a:lnTo>
                  <a:lnTo>
                    <a:pt x="3982" y="1519"/>
                  </a:lnTo>
                  <a:lnTo>
                    <a:pt x="3982" y="1519"/>
                  </a:lnTo>
                  <a:lnTo>
                    <a:pt x="3984" y="1519"/>
                  </a:lnTo>
                  <a:lnTo>
                    <a:pt x="3985" y="1520"/>
                  </a:lnTo>
                  <a:lnTo>
                    <a:pt x="3986" y="1520"/>
                  </a:lnTo>
                  <a:lnTo>
                    <a:pt x="3986" y="1520"/>
                  </a:lnTo>
                  <a:lnTo>
                    <a:pt x="3987" y="1520"/>
                  </a:lnTo>
                  <a:lnTo>
                    <a:pt x="3989" y="1522"/>
                  </a:lnTo>
                  <a:lnTo>
                    <a:pt x="3990" y="1522"/>
                  </a:lnTo>
                  <a:lnTo>
                    <a:pt x="3990" y="1522"/>
                  </a:lnTo>
                  <a:lnTo>
                    <a:pt x="3991" y="1522"/>
                  </a:lnTo>
                  <a:lnTo>
                    <a:pt x="3992" y="1523"/>
                  </a:lnTo>
                  <a:lnTo>
                    <a:pt x="3994" y="1523"/>
                  </a:lnTo>
                  <a:lnTo>
                    <a:pt x="3994" y="1523"/>
                  </a:lnTo>
                  <a:lnTo>
                    <a:pt x="3995" y="1523"/>
                  </a:lnTo>
                  <a:lnTo>
                    <a:pt x="3996" y="1522"/>
                  </a:lnTo>
                  <a:lnTo>
                    <a:pt x="3997" y="1522"/>
                  </a:lnTo>
                  <a:lnTo>
                    <a:pt x="3997" y="1522"/>
                  </a:lnTo>
                  <a:lnTo>
                    <a:pt x="3999" y="1522"/>
                  </a:lnTo>
                  <a:lnTo>
                    <a:pt x="4000" y="1522"/>
                  </a:lnTo>
                  <a:lnTo>
                    <a:pt x="4001" y="1522"/>
                  </a:lnTo>
                  <a:lnTo>
                    <a:pt x="4001" y="1522"/>
                  </a:lnTo>
                  <a:lnTo>
                    <a:pt x="4002" y="1520"/>
                  </a:lnTo>
                  <a:lnTo>
                    <a:pt x="4004" y="1520"/>
                  </a:lnTo>
                  <a:lnTo>
                    <a:pt x="4005" y="1520"/>
                  </a:lnTo>
                  <a:lnTo>
                    <a:pt x="4005" y="1520"/>
                  </a:lnTo>
                  <a:lnTo>
                    <a:pt x="4006" y="1519"/>
                  </a:lnTo>
                  <a:lnTo>
                    <a:pt x="4007" y="1519"/>
                  </a:lnTo>
                  <a:lnTo>
                    <a:pt x="4009" y="1518"/>
                  </a:lnTo>
                  <a:lnTo>
                    <a:pt x="4009" y="1518"/>
                  </a:lnTo>
                  <a:lnTo>
                    <a:pt x="4010" y="1517"/>
                  </a:lnTo>
                  <a:lnTo>
                    <a:pt x="4011" y="1515"/>
                  </a:lnTo>
                  <a:lnTo>
                    <a:pt x="4012" y="1514"/>
                  </a:lnTo>
                  <a:lnTo>
                    <a:pt x="4012" y="1513"/>
                  </a:lnTo>
                  <a:lnTo>
                    <a:pt x="4014" y="1512"/>
                  </a:lnTo>
                  <a:lnTo>
                    <a:pt x="4015" y="1509"/>
                  </a:lnTo>
                  <a:lnTo>
                    <a:pt x="4016" y="1508"/>
                  </a:lnTo>
                  <a:lnTo>
                    <a:pt x="4016" y="1505"/>
                  </a:lnTo>
                  <a:lnTo>
                    <a:pt x="4017" y="1503"/>
                  </a:lnTo>
                  <a:lnTo>
                    <a:pt x="4018" y="1499"/>
                  </a:lnTo>
                  <a:lnTo>
                    <a:pt x="4020" y="1497"/>
                  </a:lnTo>
                  <a:lnTo>
                    <a:pt x="4020" y="1492"/>
                  </a:lnTo>
                  <a:lnTo>
                    <a:pt x="4021" y="1487"/>
                  </a:lnTo>
                  <a:lnTo>
                    <a:pt x="4022" y="1482"/>
                  </a:lnTo>
                  <a:lnTo>
                    <a:pt x="4023" y="1476"/>
                  </a:lnTo>
                  <a:lnTo>
                    <a:pt x="4023" y="1468"/>
                  </a:lnTo>
                  <a:lnTo>
                    <a:pt x="4025" y="1459"/>
                  </a:lnTo>
                  <a:lnTo>
                    <a:pt x="4026" y="1451"/>
                  </a:lnTo>
                  <a:lnTo>
                    <a:pt x="4027" y="1442"/>
                  </a:lnTo>
                  <a:lnTo>
                    <a:pt x="4028" y="1431"/>
                  </a:lnTo>
                  <a:lnTo>
                    <a:pt x="4028" y="1420"/>
                  </a:lnTo>
                  <a:lnTo>
                    <a:pt x="4030" y="1407"/>
                  </a:lnTo>
                  <a:lnTo>
                    <a:pt x="4031" y="1394"/>
                  </a:lnTo>
                  <a:lnTo>
                    <a:pt x="4032" y="1378"/>
                  </a:lnTo>
                  <a:lnTo>
                    <a:pt x="4032" y="1358"/>
                  </a:lnTo>
                  <a:lnTo>
                    <a:pt x="4033" y="1334"/>
                  </a:lnTo>
                  <a:lnTo>
                    <a:pt x="4035" y="1304"/>
                  </a:lnTo>
                  <a:lnTo>
                    <a:pt x="4036" y="1266"/>
                  </a:lnTo>
                  <a:lnTo>
                    <a:pt x="4036" y="1228"/>
                  </a:lnTo>
                  <a:lnTo>
                    <a:pt x="4037" y="1207"/>
                  </a:lnTo>
                  <a:lnTo>
                    <a:pt x="4038" y="1219"/>
                  </a:lnTo>
                  <a:lnTo>
                    <a:pt x="4040" y="1273"/>
                  </a:lnTo>
                  <a:lnTo>
                    <a:pt x="4040" y="1371"/>
                  </a:lnTo>
                  <a:lnTo>
                    <a:pt x="4041" y="1509"/>
                  </a:lnTo>
                  <a:lnTo>
                    <a:pt x="4042" y="1664"/>
                  </a:lnTo>
                  <a:lnTo>
                    <a:pt x="4043" y="1777"/>
                  </a:lnTo>
                  <a:lnTo>
                    <a:pt x="4043" y="1777"/>
                  </a:lnTo>
                  <a:lnTo>
                    <a:pt x="4045" y="1777"/>
                  </a:lnTo>
                  <a:lnTo>
                    <a:pt x="4046" y="1777"/>
                  </a:lnTo>
                  <a:lnTo>
                    <a:pt x="4047" y="1777"/>
                  </a:lnTo>
                  <a:lnTo>
                    <a:pt x="4047" y="1777"/>
                  </a:lnTo>
                  <a:lnTo>
                    <a:pt x="4048" y="1777"/>
                  </a:lnTo>
                  <a:lnTo>
                    <a:pt x="4050" y="1777"/>
                  </a:lnTo>
                  <a:lnTo>
                    <a:pt x="4051" y="1777"/>
                  </a:lnTo>
                  <a:lnTo>
                    <a:pt x="4051" y="1777"/>
                  </a:lnTo>
                  <a:lnTo>
                    <a:pt x="4052" y="1774"/>
                  </a:lnTo>
                  <a:lnTo>
                    <a:pt x="4053" y="1741"/>
                  </a:lnTo>
                  <a:lnTo>
                    <a:pt x="4054" y="1713"/>
                  </a:lnTo>
                  <a:lnTo>
                    <a:pt x="4054" y="1685"/>
                  </a:lnTo>
                  <a:lnTo>
                    <a:pt x="4056" y="1662"/>
                  </a:lnTo>
                  <a:lnTo>
                    <a:pt x="4057" y="1640"/>
                  </a:lnTo>
                  <a:lnTo>
                    <a:pt x="4058" y="1618"/>
                  </a:lnTo>
                  <a:lnTo>
                    <a:pt x="4058" y="1601"/>
                  </a:lnTo>
                  <a:lnTo>
                    <a:pt x="4059" y="1584"/>
                  </a:lnTo>
                  <a:lnTo>
                    <a:pt x="4061" y="1569"/>
                  </a:lnTo>
                  <a:lnTo>
                    <a:pt x="4062" y="1555"/>
                  </a:lnTo>
                  <a:lnTo>
                    <a:pt x="4062" y="1543"/>
                  </a:lnTo>
                  <a:lnTo>
                    <a:pt x="4063" y="1531"/>
                  </a:lnTo>
                  <a:lnTo>
                    <a:pt x="4064" y="1522"/>
                  </a:lnTo>
                  <a:lnTo>
                    <a:pt x="4066" y="1513"/>
                  </a:lnTo>
                  <a:lnTo>
                    <a:pt x="4066" y="1505"/>
                  </a:lnTo>
                  <a:lnTo>
                    <a:pt x="4067" y="1499"/>
                  </a:lnTo>
                  <a:lnTo>
                    <a:pt x="4068" y="1494"/>
                  </a:lnTo>
                  <a:lnTo>
                    <a:pt x="4069" y="1490"/>
                  </a:lnTo>
                  <a:lnTo>
                    <a:pt x="4069" y="1487"/>
                  </a:lnTo>
                  <a:lnTo>
                    <a:pt x="4071" y="1484"/>
                  </a:lnTo>
                  <a:lnTo>
                    <a:pt x="4072" y="1483"/>
                  </a:lnTo>
                  <a:lnTo>
                    <a:pt x="4073" y="1482"/>
                  </a:lnTo>
                  <a:lnTo>
                    <a:pt x="4073" y="1483"/>
                  </a:lnTo>
                  <a:lnTo>
                    <a:pt x="4074" y="1484"/>
                  </a:lnTo>
                  <a:lnTo>
                    <a:pt x="4076" y="1488"/>
                  </a:lnTo>
                  <a:lnTo>
                    <a:pt x="4077" y="1492"/>
                  </a:lnTo>
                  <a:lnTo>
                    <a:pt x="4077" y="1495"/>
                  </a:lnTo>
                  <a:lnTo>
                    <a:pt x="4078" y="1499"/>
                  </a:lnTo>
                  <a:lnTo>
                    <a:pt x="4079" y="1502"/>
                  </a:lnTo>
                  <a:lnTo>
                    <a:pt x="4081" y="1505"/>
                  </a:lnTo>
                  <a:lnTo>
                    <a:pt x="4081" y="15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4" name="Freeform 52"/>
            <p:cNvSpPr>
              <a:spLocks/>
            </p:cNvSpPr>
            <p:nvPr/>
          </p:nvSpPr>
          <p:spPr bwMode="auto">
            <a:xfrm>
              <a:off x="1694" y="678"/>
              <a:ext cx="1966" cy="488"/>
            </a:xfrm>
            <a:custGeom>
              <a:avLst/>
              <a:gdLst/>
              <a:ahLst/>
              <a:cxnLst>
                <a:cxn ang="0">
                  <a:pos x="64" y="902"/>
                </a:cxn>
                <a:cxn ang="0">
                  <a:pos x="128" y="902"/>
                </a:cxn>
                <a:cxn ang="0">
                  <a:pos x="193" y="488"/>
                </a:cxn>
                <a:cxn ang="0">
                  <a:pos x="257" y="906"/>
                </a:cxn>
                <a:cxn ang="0">
                  <a:pos x="322" y="878"/>
                </a:cxn>
                <a:cxn ang="0">
                  <a:pos x="387" y="882"/>
                </a:cxn>
                <a:cxn ang="0">
                  <a:pos x="451" y="891"/>
                </a:cxn>
                <a:cxn ang="0">
                  <a:pos x="516" y="906"/>
                </a:cxn>
                <a:cxn ang="0">
                  <a:pos x="580" y="901"/>
                </a:cxn>
                <a:cxn ang="0">
                  <a:pos x="645" y="902"/>
                </a:cxn>
                <a:cxn ang="0">
                  <a:pos x="709" y="899"/>
                </a:cxn>
                <a:cxn ang="0">
                  <a:pos x="774" y="903"/>
                </a:cxn>
                <a:cxn ang="0">
                  <a:pos x="838" y="898"/>
                </a:cxn>
                <a:cxn ang="0">
                  <a:pos x="903" y="901"/>
                </a:cxn>
                <a:cxn ang="0">
                  <a:pos x="967" y="901"/>
                </a:cxn>
                <a:cxn ang="0">
                  <a:pos x="1032" y="885"/>
                </a:cxn>
                <a:cxn ang="0">
                  <a:pos x="1097" y="895"/>
                </a:cxn>
                <a:cxn ang="0">
                  <a:pos x="1161" y="901"/>
                </a:cxn>
                <a:cxn ang="0">
                  <a:pos x="1226" y="901"/>
                </a:cxn>
                <a:cxn ang="0">
                  <a:pos x="1290" y="901"/>
                </a:cxn>
                <a:cxn ang="0">
                  <a:pos x="1355" y="903"/>
                </a:cxn>
                <a:cxn ang="0">
                  <a:pos x="1419" y="899"/>
                </a:cxn>
                <a:cxn ang="0">
                  <a:pos x="1484" y="899"/>
                </a:cxn>
                <a:cxn ang="0">
                  <a:pos x="1548" y="898"/>
                </a:cxn>
                <a:cxn ang="0">
                  <a:pos x="1613" y="903"/>
                </a:cxn>
                <a:cxn ang="0">
                  <a:pos x="1679" y="899"/>
                </a:cxn>
                <a:cxn ang="0">
                  <a:pos x="1743" y="901"/>
                </a:cxn>
                <a:cxn ang="0">
                  <a:pos x="1808" y="899"/>
                </a:cxn>
                <a:cxn ang="0">
                  <a:pos x="1872" y="896"/>
                </a:cxn>
                <a:cxn ang="0">
                  <a:pos x="1937" y="901"/>
                </a:cxn>
                <a:cxn ang="0">
                  <a:pos x="2001" y="901"/>
                </a:cxn>
                <a:cxn ang="0">
                  <a:pos x="2066" y="901"/>
                </a:cxn>
                <a:cxn ang="0">
                  <a:pos x="2131" y="901"/>
                </a:cxn>
                <a:cxn ang="0">
                  <a:pos x="2195" y="901"/>
                </a:cxn>
                <a:cxn ang="0">
                  <a:pos x="2260" y="901"/>
                </a:cxn>
                <a:cxn ang="0">
                  <a:pos x="2324" y="901"/>
                </a:cxn>
                <a:cxn ang="0">
                  <a:pos x="2389" y="901"/>
                </a:cxn>
                <a:cxn ang="0">
                  <a:pos x="2453" y="901"/>
                </a:cxn>
                <a:cxn ang="0">
                  <a:pos x="2518" y="901"/>
                </a:cxn>
                <a:cxn ang="0">
                  <a:pos x="2582" y="899"/>
                </a:cxn>
                <a:cxn ang="0">
                  <a:pos x="2647" y="899"/>
                </a:cxn>
                <a:cxn ang="0">
                  <a:pos x="2711" y="901"/>
                </a:cxn>
                <a:cxn ang="0">
                  <a:pos x="2776" y="901"/>
                </a:cxn>
                <a:cxn ang="0">
                  <a:pos x="2841" y="898"/>
                </a:cxn>
                <a:cxn ang="0">
                  <a:pos x="2905" y="901"/>
                </a:cxn>
                <a:cxn ang="0">
                  <a:pos x="2970" y="901"/>
                </a:cxn>
                <a:cxn ang="0">
                  <a:pos x="3034" y="901"/>
                </a:cxn>
                <a:cxn ang="0">
                  <a:pos x="3099" y="901"/>
                </a:cxn>
                <a:cxn ang="0">
                  <a:pos x="3163" y="901"/>
                </a:cxn>
                <a:cxn ang="0">
                  <a:pos x="3228" y="901"/>
                </a:cxn>
                <a:cxn ang="0">
                  <a:pos x="3292" y="901"/>
                </a:cxn>
                <a:cxn ang="0">
                  <a:pos x="3358" y="901"/>
                </a:cxn>
                <a:cxn ang="0">
                  <a:pos x="3423" y="901"/>
                </a:cxn>
                <a:cxn ang="0">
                  <a:pos x="3487" y="901"/>
                </a:cxn>
                <a:cxn ang="0">
                  <a:pos x="3552" y="901"/>
                </a:cxn>
                <a:cxn ang="0">
                  <a:pos x="3616" y="901"/>
                </a:cxn>
                <a:cxn ang="0">
                  <a:pos x="3681" y="901"/>
                </a:cxn>
                <a:cxn ang="0">
                  <a:pos x="3745" y="895"/>
                </a:cxn>
                <a:cxn ang="0">
                  <a:pos x="3810" y="901"/>
                </a:cxn>
                <a:cxn ang="0">
                  <a:pos x="3874" y="899"/>
                </a:cxn>
                <a:cxn ang="0">
                  <a:pos x="3939" y="901"/>
                </a:cxn>
                <a:cxn ang="0">
                  <a:pos x="4004" y="896"/>
                </a:cxn>
                <a:cxn ang="0">
                  <a:pos x="4068" y="743"/>
                </a:cxn>
              </a:cxnLst>
              <a:rect l="0" t="0" r="r" b="b"/>
              <a:pathLst>
                <a:path w="4081" h="1109">
                  <a:moveTo>
                    <a:pt x="0" y="845"/>
                  </a:moveTo>
                  <a:lnTo>
                    <a:pt x="0" y="845"/>
                  </a:lnTo>
                  <a:lnTo>
                    <a:pt x="2" y="887"/>
                  </a:lnTo>
                  <a:lnTo>
                    <a:pt x="3" y="887"/>
                  </a:lnTo>
                  <a:lnTo>
                    <a:pt x="3" y="888"/>
                  </a:lnTo>
                  <a:lnTo>
                    <a:pt x="4" y="890"/>
                  </a:lnTo>
                  <a:lnTo>
                    <a:pt x="5" y="891"/>
                  </a:lnTo>
                  <a:lnTo>
                    <a:pt x="7" y="892"/>
                  </a:lnTo>
                  <a:lnTo>
                    <a:pt x="7" y="895"/>
                  </a:lnTo>
                  <a:lnTo>
                    <a:pt x="8" y="897"/>
                  </a:lnTo>
                  <a:lnTo>
                    <a:pt x="9" y="899"/>
                  </a:lnTo>
                  <a:lnTo>
                    <a:pt x="10" y="902"/>
                  </a:lnTo>
                  <a:lnTo>
                    <a:pt x="10" y="903"/>
                  </a:lnTo>
                  <a:lnTo>
                    <a:pt x="12" y="904"/>
                  </a:lnTo>
                  <a:lnTo>
                    <a:pt x="13" y="906"/>
                  </a:lnTo>
                  <a:lnTo>
                    <a:pt x="14" y="906"/>
                  </a:lnTo>
                  <a:lnTo>
                    <a:pt x="14" y="906"/>
                  </a:lnTo>
                  <a:lnTo>
                    <a:pt x="15" y="906"/>
                  </a:lnTo>
                  <a:lnTo>
                    <a:pt x="17" y="906"/>
                  </a:lnTo>
                  <a:lnTo>
                    <a:pt x="18" y="906"/>
                  </a:lnTo>
                  <a:lnTo>
                    <a:pt x="18" y="906"/>
                  </a:lnTo>
                  <a:lnTo>
                    <a:pt x="19" y="906"/>
                  </a:lnTo>
                  <a:lnTo>
                    <a:pt x="20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23" y="906"/>
                  </a:lnTo>
                  <a:lnTo>
                    <a:pt x="24" y="906"/>
                  </a:lnTo>
                  <a:lnTo>
                    <a:pt x="25" y="906"/>
                  </a:lnTo>
                  <a:lnTo>
                    <a:pt x="25" y="906"/>
                  </a:lnTo>
                  <a:lnTo>
                    <a:pt x="27" y="906"/>
                  </a:lnTo>
                  <a:lnTo>
                    <a:pt x="28" y="907"/>
                  </a:lnTo>
                  <a:lnTo>
                    <a:pt x="29" y="907"/>
                  </a:lnTo>
                  <a:lnTo>
                    <a:pt x="29" y="907"/>
                  </a:lnTo>
                  <a:lnTo>
                    <a:pt x="30" y="907"/>
                  </a:lnTo>
                  <a:lnTo>
                    <a:pt x="32" y="907"/>
                  </a:lnTo>
                  <a:lnTo>
                    <a:pt x="33" y="907"/>
                  </a:lnTo>
                  <a:lnTo>
                    <a:pt x="33" y="907"/>
                  </a:lnTo>
                  <a:lnTo>
                    <a:pt x="34" y="907"/>
                  </a:lnTo>
                  <a:lnTo>
                    <a:pt x="35" y="907"/>
                  </a:lnTo>
                  <a:lnTo>
                    <a:pt x="36" y="907"/>
                  </a:lnTo>
                  <a:lnTo>
                    <a:pt x="36" y="907"/>
                  </a:lnTo>
                  <a:lnTo>
                    <a:pt x="38" y="907"/>
                  </a:lnTo>
                  <a:lnTo>
                    <a:pt x="39" y="906"/>
                  </a:lnTo>
                  <a:lnTo>
                    <a:pt x="40" y="906"/>
                  </a:lnTo>
                  <a:lnTo>
                    <a:pt x="40" y="906"/>
                  </a:lnTo>
                  <a:lnTo>
                    <a:pt x="41" y="906"/>
                  </a:lnTo>
                  <a:lnTo>
                    <a:pt x="43" y="906"/>
                  </a:lnTo>
                  <a:lnTo>
                    <a:pt x="44" y="906"/>
                  </a:lnTo>
                  <a:lnTo>
                    <a:pt x="44" y="906"/>
                  </a:lnTo>
                  <a:lnTo>
                    <a:pt x="45" y="906"/>
                  </a:lnTo>
                  <a:lnTo>
                    <a:pt x="46" y="904"/>
                  </a:lnTo>
                  <a:lnTo>
                    <a:pt x="48" y="904"/>
                  </a:lnTo>
                  <a:lnTo>
                    <a:pt x="48" y="904"/>
                  </a:lnTo>
                  <a:lnTo>
                    <a:pt x="49" y="904"/>
                  </a:lnTo>
                  <a:lnTo>
                    <a:pt x="50" y="904"/>
                  </a:lnTo>
                  <a:lnTo>
                    <a:pt x="51" y="903"/>
                  </a:lnTo>
                  <a:lnTo>
                    <a:pt x="51" y="903"/>
                  </a:lnTo>
                  <a:lnTo>
                    <a:pt x="53" y="903"/>
                  </a:lnTo>
                  <a:lnTo>
                    <a:pt x="54" y="903"/>
                  </a:lnTo>
                  <a:lnTo>
                    <a:pt x="55" y="903"/>
                  </a:lnTo>
                  <a:lnTo>
                    <a:pt x="55" y="903"/>
                  </a:lnTo>
                  <a:lnTo>
                    <a:pt x="56" y="903"/>
                  </a:lnTo>
                  <a:lnTo>
                    <a:pt x="58" y="902"/>
                  </a:lnTo>
                  <a:lnTo>
                    <a:pt x="59" y="902"/>
                  </a:lnTo>
                  <a:lnTo>
                    <a:pt x="60" y="902"/>
                  </a:lnTo>
                  <a:lnTo>
                    <a:pt x="60" y="902"/>
                  </a:lnTo>
                  <a:lnTo>
                    <a:pt x="61" y="902"/>
                  </a:lnTo>
                  <a:lnTo>
                    <a:pt x="63" y="902"/>
                  </a:lnTo>
                  <a:lnTo>
                    <a:pt x="64" y="902"/>
                  </a:lnTo>
                  <a:lnTo>
                    <a:pt x="64" y="902"/>
                  </a:lnTo>
                  <a:lnTo>
                    <a:pt x="65" y="902"/>
                  </a:lnTo>
                  <a:lnTo>
                    <a:pt x="66" y="902"/>
                  </a:lnTo>
                  <a:lnTo>
                    <a:pt x="68" y="902"/>
                  </a:lnTo>
                  <a:lnTo>
                    <a:pt x="68" y="902"/>
                  </a:lnTo>
                  <a:lnTo>
                    <a:pt x="69" y="901"/>
                  </a:lnTo>
                  <a:lnTo>
                    <a:pt x="70" y="902"/>
                  </a:lnTo>
                  <a:lnTo>
                    <a:pt x="71" y="902"/>
                  </a:lnTo>
                  <a:lnTo>
                    <a:pt x="71" y="902"/>
                  </a:lnTo>
                  <a:lnTo>
                    <a:pt x="72" y="902"/>
                  </a:lnTo>
                  <a:lnTo>
                    <a:pt x="74" y="902"/>
                  </a:lnTo>
                  <a:lnTo>
                    <a:pt x="75" y="902"/>
                  </a:lnTo>
                  <a:lnTo>
                    <a:pt x="75" y="902"/>
                  </a:lnTo>
                  <a:lnTo>
                    <a:pt x="76" y="902"/>
                  </a:lnTo>
                  <a:lnTo>
                    <a:pt x="77" y="902"/>
                  </a:lnTo>
                  <a:lnTo>
                    <a:pt x="79" y="902"/>
                  </a:lnTo>
                  <a:lnTo>
                    <a:pt x="79" y="902"/>
                  </a:lnTo>
                  <a:lnTo>
                    <a:pt x="80" y="902"/>
                  </a:lnTo>
                  <a:lnTo>
                    <a:pt x="81" y="902"/>
                  </a:lnTo>
                  <a:lnTo>
                    <a:pt x="82" y="902"/>
                  </a:lnTo>
                  <a:lnTo>
                    <a:pt x="82" y="902"/>
                  </a:lnTo>
                  <a:lnTo>
                    <a:pt x="84" y="901"/>
                  </a:lnTo>
                  <a:lnTo>
                    <a:pt x="85" y="901"/>
                  </a:lnTo>
                  <a:lnTo>
                    <a:pt x="86" y="901"/>
                  </a:lnTo>
                  <a:lnTo>
                    <a:pt x="86" y="901"/>
                  </a:lnTo>
                  <a:lnTo>
                    <a:pt x="87" y="901"/>
                  </a:lnTo>
                  <a:lnTo>
                    <a:pt x="89" y="901"/>
                  </a:lnTo>
                  <a:lnTo>
                    <a:pt x="90" y="902"/>
                  </a:lnTo>
                  <a:lnTo>
                    <a:pt x="90" y="902"/>
                  </a:lnTo>
                  <a:lnTo>
                    <a:pt x="91" y="902"/>
                  </a:lnTo>
                  <a:lnTo>
                    <a:pt x="92" y="902"/>
                  </a:lnTo>
                  <a:lnTo>
                    <a:pt x="94" y="902"/>
                  </a:lnTo>
                  <a:lnTo>
                    <a:pt x="94" y="902"/>
                  </a:lnTo>
                  <a:lnTo>
                    <a:pt x="95" y="903"/>
                  </a:lnTo>
                  <a:lnTo>
                    <a:pt x="96" y="903"/>
                  </a:lnTo>
                  <a:lnTo>
                    <a:pt x="97" y="903"/>
                  </a:lnTo>
                  <a:lnTo>
                    <a:pt x="97" y="903"/>
                  </a:lnTo>
                  <a:lnTo>
                    <a:pt x="99" y="903"/>
                  </a:lnTo>
                  <a:lnTo>
                    <a:pt x="100" y="903"/>
                  </a:lnTo>
                  <a:lnTo>
                    <a:pt x="101" y="903"/>
                  </a:lnTo>
                  <a:lnTo>
                    <a:pt x="101" y="903"/>
                  </a:lnTo>
                  <a:lnTo>
                    <a:pt x="102" y="903"/>
                  </a:lnTo>
                  <a:lnTo>
                    <a:pt x="104" y="903"/>
                  </a:lnTo>
                  <a:lnTo>
                    <a:pt x="105" y="903"/>
                  </a:lnTo>
                  <a:lnTo>
                    <a:pt x="105" y="902"/>
                  </a:lnTo>
                  <a:lnTo>
                    <a:pt x="106" y="902"/>
                  </a:lnTo>
                  <a:lnTo>
                    <a:pt x="107" y="902"/>
                  </a:lnTo>
                  <a:lnTo>
                    <a:pt x="108" y="902"/>
                  </a:lnTo>
                  <a:lnTo>
                    <a:pt x="108" y="902"/>
                  </a:lnTo>
                  <a:lnTo>
                    <a:pt x="110" y="902"/>
                  </a:lnTo>
                  <a:lnTo>
                    <a:pt x="111" y="902"/>
                  </a:lnTo>
                  <a:lnTo>
                    <a:pt x="112" y="903"/>
                  </a:lnTo>
                  <a:lnTo>
                    <a:pt x="113" y="903"/>
                  </a:lnTo>
                  <a:lnTo>
                    <a:pt x="113" y="903"/>
                  </a:lnTo>
                  <a:lnTo>
                    <a:pt x="115" y="903"/>
                  </a:lnTo>
                  <a:lnTo>
                    <a:pt x="116" y="903"/>
                  </a:lnTo>
                  <a:lnTo>
                    <a:pt x="117" y="903"/>
                  </a:lnTo>
                  <a:lnTo>
                    <a:pt x="117" y="903"/>
                  </a:lnTo>
                  <a:lnTo>
                    <a:pt x="118" y="903"/>
                  </a:lnTo>
                  <a:lnTo>
                    <a:pt x="120" y="903"/>
                  </a:lnTo>
                  <a:lnTo>
                    <a:pt x="121" y="903"/>
                  </a:lnTo>
                  <a:lnTo>
                    <a:pt x="121" y="903"/>
                  </a:lnTo>
                  <a:lnTo>
                    <a:pt x="122" y="903"/>
                  </a:lnTo>
                  <a:lnTo>
                    <a:pt x="123" y="902"/>
                  </a:lnTo>
                  <a:lnTo>
                    <a:pt x="125" y="902"/>
                  </a:lnTo>
                  <a:lnTo>
                    <a:pt x="125" y="901"/>
                  </a:lnTo>
                  <a:lnTo>
                    <a:pt x="126" y="901"/>
                  </a:lnTo>
                  <a:lnTo>
                    <a:pt x="127" y="902"/>
                  </a:lnTo>
                  <a:lnTo>
                    <a:pt x="128" y="902"/>
                  </a:lnTo>
                  <a:lnTo>
                    <a:pt x="128" y="902"/>
                  </a:lnTo>
                  <a:lnTo>
                    <a:pt x="130" y="902"/>
                  </a:lnTo>
                  <a:lnTo>
                    <a:pt x="131" y="902"/>
                  </a:lnTo>
                  <a:lnTo>
                    <a:pt x="132" y="902"/>
                  </a:lnTo>
                  <a:lnTo>
                    <a:pt x="132" y="902"/>
                  </a:lnTo>
                  <a:lnTo>
                    <a:pt x="133" y="902"/>
                  </a:lnTo>
                  <a:lnTo>
                    <a:pt x="135" y="902"/>
                  </a:lnTo>
                  <a:lnTo>
                    <a:pt x="136" y="902"/>
                  </a:lnTo>
                  <a:lnTo>
                    <a:pt x="136" y="902"/>
                  </a:lnTo>
                  <a:lnTo>
                    <a:pt x="137" y="902"/>
                  </a:lnTo>
                  <a:lnTo>
                    <a:pt x="138" y="902"/>
                  </a:lnTo>
                  <a:lnTo>
                    <a:pt x="140" y="902"/>
                  </a:lnTo>
                  <a:lnTo>
                    <a:pt x="140" y="902"/>
                  </a:lnTo>
                  <a:lnTo>
                    <a:pt x="141" y="902"/>
                  </a:lnTo>
                  <a:lnTo>
                    <a:pt x="142" y="901"/>
                  </a:lnTo>
                  <a:lnTo>
                    <a:pt x="143" y="901"/>
                  </a:lnTo>
                  <a:lnTo>
                    <a:pt x="143" y="901"/>
                  </a:lnTo>
                  <a:lnTo>
                    <a:pt x="144" y="901"/>
                  </a:lnTo>
                  <a:lnTo>
                    <a:pt x="146" y="901"/>
                  </a:lnTo>
                  <a:lnTo>
                    <a:pt x="147" y="901"/>
                  </a:lnTo>
                  <a:lnTo>
                    <a:pt x="147" y="901"/>
                  </a:lnTo>
                  <a:lnTo>
                    <a:pt x="148" y="901"/>
                  </a:lnTo>
                  <a:lnTo>
                    <a:pt x="149" y="901"/>
                  </a:lnTo>
                  <a:lnTo>
                    <a:pt x="151" y="901"/>
                  </a:lnTo>
                  <a:lnTo>
                    <a:pt x="151" y="901"/>
                  </a:lnTo>
                  <a:lnTo>
                    <a:pt x="152" y="901"/>
                  </a:lnTo>
                  <a:lnTo>
                    <a:pt x="153" y="901"/>
                  </a:lnTo>
                  <a:lnTo>
                    <a:pt x="154" y="899"/>
                  </a:lnTo>
                  <a:lnTo>
                    <a:pt x="154" y="899"/>
                  </a:lnTo>
                  <a:lnTo>
                    <a:pt x="156" y="899"/>
                  </a:lnTo>
                  <a:lnTo>
                    <a:pt x="157" y="899"/>
                  </a:lnTo>
                  <a:lnTo>
                    <a:pt x="158" y="899"/>
                  </a:lnTo>
                  <a:lnTo>
                    <a:pt x="158" y="899"/>
                  </a:lnTo>
                  <a:lnTo>
                    <a:pt x="159" y="899"/>
                  </a:lnTo>
                  <a:lnTo>
                    <a:pt x="161" y="899"/>
                  </a:lnTo>
                  <a:lnTo>
                    <a:pt x="162" y="898"/>
                  </a:lnTo>
                  <a:lnTo>
                    <a:pt x="162" y="898"/>
                  </a:lnTo>
                  <a:lnTo>
                    <a:pt x="163" y="897"/>
                  </a:lnTo>
                  <a:lnTo>
                    <a:pt x="164" y="896"/>
                  </a:lnTo>
                  <a:lnTo>
                    <a:pt x="166" y="896"/>
                  </a:lnTo>
                  <a:lnTo>
                    <a:pt x="166" y="897"/>
                  </a:lnTo>
                  <a:lnTo>
                    <a:pt x="167" y="898"/>
                  </a:lnTo>
                  <a:lnTo>
                    <a:pt x="168" y="899"/>
                  </a:lnTo>
                  <a:lnTo>
                    <a:pt x="169" y="901"/>
                  </a:lnTo>
                  <a:lnTo>
                    <a:pt x="171" y="901"/>
                  </a:lnTo>
                  <a:lnTo>
                    <a:pt x="171" y="902"/>
                  </a:lnTo>
                  <a:lnTo>
                    <a:pt x="172" y="902"/>
                  </a:lnTo>
                  <a:lnTo>
                    <a:pt x="173" y="906"/>
                  </a:lnTo>
                  <a:lnTo>
                    <a:pt x="174" y="927"/>
                  </a:lnTo>
                  <a:lnTo>
                    <a:pt x="174" y="1004"/>
                  </a:lnTo>
                  <a:lnTo>
                    <a:pt x="176" y="1109"/>
                  </a:lnTo>
                  <a:lnTo>
                    <a:pt x="177" y="1109"/>
                  </a:lnTo>
                  <a:lnTo>
                    <a:pt x="178" y="1109"/>
                  </a:lnTo>
                  <a:lnTo>
                    <a:pt x="178" y="1109"/>
                  </a:lnTo>
                  <a:lnTo>
                    <a:pt x="179" y="1109"/>
                  </a:lnTo>
                  <a:lnTo>
                    <a:pt x="180" y="1109"/>
                  </a:lnTo>
                  <a:lnTo>
                    <a:pt x="182" y="1109"/>
                  </a:lnTo>
                  <a:lnTo>
                    <a:pt x="182" y="1109"/>
                  </a:lnTo>
                  <a:lnTo>
                    <a:pt x="183" y="1109"/>
                  </a:lnTo>
                  <a:lnTo>
                    <a:pt x="184" y="1109"/>
                  </a:lnTo>
                  <a:lnTo>
                    <a:pt x="185" y="1109"/>
                  </a:lnTo>
                  <a:lnTo>
                    <a:pt x="185" y="1109"/>
                  </a:lnTo>
                  <a:lnTo>
                    <a:pt x="187" y="1076"/>
                  </a:lnTo>
                  <a:lnTo>
                    <a:pt x="188" y="454"/>
                  </a:lnTo>
                  <a:lnTo>
                    <a:pt x="189" y="66"/>
                  </a:lnTo>
                  <a:lnTo>
                    <a:pt x="189" y="0"/>
                  </a:lnTo>
                  <a:lnTo>
                    <a:pt x="190" y="142"/>
                  </a:lnTo>
                  <a:lnTo>
                    <a:pt x="192" y="332"/>
                  </a:lnTo>
                  <a:lnTo>
                    <a:pt x="193" y="488"/>
                  </a:lnTo>
                  <a:lnTo>
                    <a:pt x="193" y="597"/>
                  </a:lnTo>
                  <a:lnTo>
                    <a:pt x="194" y="667"/>
                  </a:lnTo>
                  <a:lnTo>
                    <a:pt x="195" y="713"/>
                  </a:lnTo>
                  <a:lnTo>
                    <a:pt x="197" y="744"/>
                  </a:lnTo>
                  <a:lnTo>
                    <a:pt x="197" y="767"/>
                  </a:lnTo>
                  <a:lnTo>
                    <a:pt x="198" y="784"/>
                  </a:lnTo>
                  <a:lnTo>
                    <a:pt x="199" y="798"/>
                  </a:lnTo>
                  <a:lnTo>
                    <a:pt x="200" y="809"/>
                  </a:lnTo>
                  <a:lnTo>
                    <a:pt x="200" y="818"/>
                  </a:lnTo>
                  <a:lnTo>
                    <a:pt x="202" y="825"/>
                  </a:lnTo>
                  <a:lnTo>
                    <a:pt x="203" y="831"/>
                  </a:lnTo>
                  <a:lnTo>
                    <a:pt x="204" y="837"/>
                  </a:lnTo>
                  <a:lnTo>
                    <a:pt x="204" y="842"/>
                  </a:lnTo>
                  <a:lnTo>
                    <a:pt x="205" y="847"/>
                  </a:lnTo>
                  <a:lnTo>
                    <a:pt x="207" y="852"/>
                  </a:lnTo>
                  <a:lnTo>
                    <a:pt x="208" y="856"/>
                  </a:lnTo>
                  <a:lnTo>
                    <a:pt x="208" y="860"/>
                  </a:lnTo>
                  <a:lnTo>
                    <a:pt x="209" y="863"/>
                  </a:lnTo>
                  <a:lnTo>
                    <a:pt x="210" y="866"/>
                  </a:lnTo>
                  <a:lnTo>
                    <a:pt x="211" y="870"/>
                  </a:lnTo>
                  <a:lnTo>
                    <a:pt x="211" y="872"/>
                  </a:lnTo>
                  <a:lnTo>
                    <a:pt x="213" y="875"/>
                  </a:lnTo>
                  <a:lnTo>
                    <a:pt x="214" y="877"/>
                  </a:lnTo>
                  <a:lnTo>
                    <a:pt x="215" y="878"/>
                  </a:lnTo>
                  <a:lnTo>
                    <a:pt x="215" y="881"/>
                  </a:lnTo>
                  <a:lnTo>
                    <a:pt x="216" y="883"/>
                  </a:lnTo>
                  <a:lnTo>
                    <a:pt x="218" y="886"/>
                  </a:lnTo>
                  <a:lnTo>
                    <a:pt x="219" y="888"/>
                  </a:lnTo>
                  <a:lnTo>
                    <a:pt x="219" y="890"/>
                  </a:lnTo>
                  <a:lnTo>
                    <a:pt x="220" y="892"/>
                  </a:lnTo>
                  <a:lnTo>
                    <a:pt x="221" y="893"/>
                  </a:lnTo>
                  <a:lnTo>
                    <a:pt x="223" y="895"/>
                  </a:lnTo>
                  <a:lnTo>
                    <a:pt x="223" y="896"/>
                  </a:lnTo>
                  <a:lnTo>
                    <a:pt x="224" y="897"/>
                  </a:lnTo>
                  <a:lnTo>
                    <a:pt x="225" y="898"/>
                  </a:lnTo>
                  <a:lnTo>
                    <a:pt x="226" y="898"/>
                  </a:lnTo>
                  <a:lnTo>
                    <a:pt x="228" y="899"/>
                  </a:lnTo>
                  <a:lnTo>
                    <a:pt x="228" y="901"/>
                  </a:lnTo>
                  <a:lnTo>
                    <a:pt x="229" y="902"/>
                  </a:lnTo>
                  <a:lnTo>
                    <a:pt x="230" y="903"/>
                  </a:lnTo>
                  <a:lnTo>
                    <a:pt x="231" y="903"/>
                  </a:lnTo>
                  <a:lnTo>
                    <a:pt x="231" y="903"/>
                  </a:lnTo>
                  <a:lnTo>
                    <a:pt x="233" y="903"/>
                  </a:lnTo>
                  <a:lnTo>
                    <a:pt x="234" y="901"/>
                  </a:lnTo>
                  <a:lnTo>
                    <a:pt x="235" y="893"/>
                  </a:lnTo>
                  <a:lnTo>
                    <a:pt x="235" y="872"/>
                  </a:lnTo>
                  <a:lnTo>
                    <a:pt x="236" y="831"/>
                  </a:lnTo>
                  <a:lnTo>
                    <a:pt x="238" y="773"/>
                  </a:lnTo>
                  <a:lnTo>
                    <a:pt x="239" y="716"/>
                  </a:lnTo>
                  <a:lnTo>
                    <a:pt x="239" y="686"/>
                  </a:lnTo>
                  <a:lnTo>
                    <a:pt x="240" y="693"/>
                  </a:lnTo>
                  <a:lnTo>
                    <a:pt x="241" y="731"/>
                  </a:lnTo>
                  <a:lnTo>
                    <a:pt x="243" y="779"/>
                  </a:lnTo>
                  <a:lnTo>
                    <a:pt x="243" y="822"/>
                  </a:lnTo>
                  <a:lnTo>
                    <a:pt x="244" y="854"/>
                  </a:lnTo>
                  <a:lnTo>
                    <a:pt x="245" y="873"/>
                  </a:lnTo>
                  <a:lnTo>
                    <a:pt x="246" y="886"/>
                  </a:lnTo>
                  <a:lnTo>
                    <a:pt x="246" y="892"/>
                  </a:lnTo>
                  <a:lnTo>
                    <a:pt x="247" y="896"/>
                  </a:lnTo>
                  <a:lnTo>
                    <a:pt x="249" y="899"/>
                  </a:lnTo>
                  <a:lnTo>
                    <a:pt x="250" y="902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2" y="911"/>
                  </a:lnTo>
                  <a:lnTo>
                    <a:pt x="254" y="912"/>
                  </a:lnTo>
                  <a:lnTo>
                    <a:pt x="254" y="912"/>
                  </a:lnTo>
                  <a:lnTo>
                    <a:pt x="255" y="909"/>
                  </a:lnTo>
                  <a:lnTo>
                    <a:pt x="256" y="907"/>
                  </a:lnTo>
                  <a:lnTo>
                    <a:pt x="257" y="906"/>
                  </a:lnTo>
                  <a:lnTo>
                    <a:pt x="257" y="904"/>
                  </a:lnTo>
                  <a:lnTo>
                    <a:pt x="259" y="904"/>
                  </a:lnTo>
                  <a:lnTo>
                    <a:pt x="260" y="904"/>
                  </a:lnTo>
                  <a:lnTo>
                    <a:pt x="261" y="903"/>
                  </a:lnTo>
                  <a:lnTo>
                    <a:pt x="261" y="903"/>
                  </a:lnTo>
                  <a:lnTo>
                    <a:pt x="262" y="902"/>
                  </a:lnTo>
                  <a:lnTo>
                    <a:pt x="264" y="902"/>
                  </a:lnTo>
                  <a:lnTo>
                    <a:pt x="265" y="902"/>
                  </a:lnTo>
                  <a:lnTo>
                    <a:pt x="265" y="901"/>
                  </a:lnTo>
                  <a:lnTo>
                    <a:pt x="266" y="901"/>
                  </a:lnTo>
                  <a:lnTo>
                    <a:pt x="267" y="901"/>
                  </a:lnTo>
                  <a:lnTo>
                    <a:pt x="269" y="901"/>
                  </a:lnTo>
                  <a:lnTo>
                    <a:pt x="269" y="901"/>
                  </a:lnTo>
                  <a:lnTo>
                    <a:pt x="270" y="901"/>
                  </a:lnTo>
                  <a:lnTo>
                    <a:pt x="271" y="901"/>
                  </a:lnTo>
                  <a:lnTo>
                    <a:pt x="272" y="901"/>
                  </a:lnTo>
                  <a:lnTo>
                    <a:pt x="272" y="901"/>
                  </a:lnTo>
                  <a:lnTo>
                    <a:pt x="274" y="901"/>
                  </a:lnTo>
                  <a:lnTo>
                    <a:pt x="275" y="901"/>
                  </a:lnTo>
                  <a:lnTo>
                    <a:pt x="276" y="899"/>
                  </a:lnTo>
                  <a:lnTo>
                    <a:pt x="276" y="899"/>
                  </a:lnTo>
                  <a:lnTo>
                    <a:pt x="277" y="898"/>
                  </a:lnTo>
                  <a:lnTo>
                    <a:pt x="279" y="899"/>
                  </a:lnTo>
                  <a:lnTo>
                    <a:pt x="280" y="899"/>
                  </a:lnTo>
                  <a:lnTo>
                    <a:pt x="281" y="901"/>
                  </a:lnTo>
                  <a:lnTo>
                    <a:pt x="281" y="899"/>
                  </a:lnTo>
                  <a:lnTo>
                    <a:pt x="282" y="898"/>
                  </a:lnTo>
                  <a:lnTo>
                    <a:pt x="283" y="896"/>
                  </a:lnTo>
                  <a:lnTo>
                    <a:pt x="285" y="896"/>
                  </a:lnTo>
                  <a:lnTo>
                    <a:pt x="285" y="899"/>
                  </a:lnTo>
                  <a:lnTo>
                    <a:pt x="286" y="904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lnTo>
                    <a:pt x="290" y="904"/>
                  </a:lnTo>
                  <a:lnTo>
                    <a:pt x="291" y="902"/>
                  </a:lnTo>
                  <a:lnTo>
                    <a:pt x="292" y="898"/>
                  </a:lnTo>
                  <a:lnTo>
                    <a:pt x="292" y="893"/>
                  </a:lnTo>
                  <a:lnTo>
                    <a:pt x="293" y="892"/>
                  </a:lnTo>
                  <a:lnTo>
                    <a:pt x="295" y="897"/>
                  </a:lnTo>
                  <a:lnTo>
                    <a:pt x="296" y="913"/>
                  </a:lnTo>
                  <a:lnTo>
                    <a:pt x="296" y="934"/>
                  </a:lnTo>
                  <a:lnTo>
                    <a:pt x="297" y="949"/>
                  </a:lnTo>
                  <a:lnTo>
                    <a:pt x="298" y="945"/>
                  </a:lnTo>
                  <a:lnTo>
                    <a:pt x="300" y="924"/>
                  </a:lnTo>
                  <a:lnTo>
                    <a:pt x="300" y="897"/>
                  </a:lnTo>
                  <a:lnTo>
                    <a:pt x="301" y="883"/>
                  </a:lnTo>
                  <a:lnTo>
                    <a:pt x="302" y="885"/>
                  </a:lnTo>
                  <a:lnTo>
                    <a:pt x="303" y="896"/>
                  </a:lnTo>
                  <a:lnTo>
                    <a:pt x="303" y="906"/>
                  </a:lnTo>
                  <a:lnTo>
                    <a:pt x="305" y="911"/>
                  </a:lnTo>
                  <a:lnTo>
                    <a:pt x="306" y="911"/>
                  </a:lnTo>
                  <a:lnTo>
                    <a:pt x="307" y="908"/>
                  </a:lnTo>
                  <a:lnTo>
                    <a:pt x="307" y="906"/>
                  </a:lnTo>
                  <a:lnTo>
                    <a:pt x="308" y="902"/>
                  </a:lnTo>
                  <a:lnTo>
                    <a:pt x="310" y="899"/>
                  </a:lnTo>
                  <a:lnTo>
                    <a:pt x="311" y="897"/>
                  </a:lnTo>
                  <a:lnTo>
                    <a:pt x="311" y="895"/>
                  </a:lnTo>
                  <a:lnTo>
                    <a:pt x="312" y="893"/>
                  </a:lnTo>
                  <a:lnTo>
                    <a:pt x="313" y="892"/>
                  </a:lnTo>
                  <a:lnTo>
                    <a:pt x="315" y="892"/>
                  </a:lnTo>
                  <a:lnTo>
                    <a:pt x="315" y="892"/>
                  </a:lnTo>
                  <a:lnTo>
                    <a:pt x="316" y="895"/>
                  </a:lnTo>
                  <a:lnTo>
                    <a:pt x="317" y="896"/>
                  </a:lnTo>
                  <a:lnTo>
                    <a:pt x="318" y="898"/>
                  </a:lnTo>
                  <a:lnTo>
                    <a:pt x="318" y="899"/>
                  </a:lnTo>
                  <a:lnTo>
                    <a:pt x="319" y="899"/>
                  </a:lnTo>
                  <a:lnTo>
                    <a:pt x="321" y="895"/>
                  </a:lnTo>
                  <a:lnTo>
                    <a:pt x="322" y="878"/>
                  </a:lnTo>
                  <a:lnTo>
                    <a:pt x="322" y="857"/>
                  </a:lnTo>
                  <a:lnTo>
                    <a:pt x="323" y="845"/>
                  </a:lnTo>
                  <a:lnTo>
                    <a:pt x="324" y="854"/>
                  </a:lnTo>
                  <a:lnTo>
                    <a:pt x="326" y="881"/>
                  </a:lnTo>
                  <a:lnTo>
                    <a:pt x="326" y="908"/>
                  </a:lnTo>
                  <a:lnTo>
                    <a:pt x="327" y="923"/>
                  </a:lnTo>
                  <a:lnTo>
                    <a:pt x="328" y="922"/>
                  </a:lnTo>
                  <a:lnTo>
                    <a:pt x="329" y="904"/>
                  </a:lnTo>
                  <a:lnTo>
                    <a:pt x="329" y="863"/>
                  </a:lnTo>
                  <a:lnTo>
                    <a:pt x="331" y="800"/>
                  </a:lnTo>
                  <a:lnTo>
                    <a:pt x="332" y="741"/>
                  </a:lnTo>
                  <a:lnTo>
                    <a:pt x="333" y="719"/>
                  </a:lnTo>
                  <a:lnTo>
                    <a:pt x="333" y="753"/>
                  </a:lnTo>
                  <a:lnTo>
                    <a:pt x="334" y="820"/>
                  </a:lnTo>
                  <a:lnTo>
                    <a:pt x="336" y="883"/>
                  </a:lnTo>
                  <a:lnTo>
                    <a:pt x="337" y="927"/>
                  </a:lnTo>
                  <a:lnTo>
                    <a:pt x="338" y="949"/>
                  </a:lnTo>
                  <a:lnTo>
                    <a:pt x="338" y="958"/>
                  </a:lnTo>
                  <a:lnTo>
                    <a:pt x="339" y="959"/>
                  </a:lnTo>
                  <a:lnTo>
                    <a:pt x="341" y="955"/>
                  </a:lnTo>
                  <a:lnTo>
                    <a:pt x="342" y="948"/>
                  </a:lnTo>
                  <a:lnTo>
                    <a:pt x="342" y="942"/>
                  </a:lnTo>
                  <a:lnTo>
                    <a:pt x="343" y="934"/>
                  </a:lnTo>
                  <a:lnTo>
                    <a:pt x="344" y="926"/>
                  </a:lnTo>
                  <a:lnTo>
                    <a:pt x="346" y="918"/>
                  </a:lnTo>
                  <a:lnTo>
                    <a:pt x="346" y="911"/>
                  </a:lnTo>
                  <a:lnTo>
                    <a:pt x="347" y="903"/>
                  </a:lnTo>
                  <a:lnTo>
                    <a:pt x="348" y="896"/>
                  </a:lnTo>
                  <a:lnTo>
                    <a:pt x="349" y="888"/>
                  </a:lnTo>
                  <a:lnTo>
                    <a:pt x="349" y="881"/>
                  </a:lnTo>
                  <a:lnTo>
                    <a:pt x="351" y="876"/>
                  </a:lnTo>
                  <a:lnTo>
                    <a:pt x="352" y="872"/>
                  </a:lnTo>
                  <a:lnTo>
                    <a:pt x="353" y="872"/>
                  </a:lnTo>
                  <a:lnTo>
                    <a:pt x="353" y="875"/>
                  </a:lnTo>
                  <a:lnTo>
                    <a:pt x="354" y="878"/>
                  </a:lnTo>
                  <a:lnTo>
                    <a:pt x="355" y="883"/>
                  </a:lnTo>
                  <a:lnTo>
                    <a:pt x="357" y="888"/>
                  </a:lnTo>
                  <a:lnTo>
                    <a:pt x="357" y="893"/>
                  </a:lnTo>
                  <a:lnTo>
                    <a:pt x="358" y="897"/>
                  </a:lnTo>
                  <a:lnTo>
                    <a:pt x="359" y="899"/>
                  </a:lnTo>
                  <a:lnTo>
                    <a:pt x="360" y="901"/>
                  </a:lnTo>
                  <a:lnTo>
                    <a:pt x="360" y="899"/>
                  </a:lnTo>
                  <a:lnTo>
                    <a:pt x="362" y="893"/>
                  </a:lnTo>
                  <a:lnTo>
                    <a:pt x="363" y="882"/>
                  </a:lnTo>
                  <a:lnTo>
                    <a:pt x="364" y="867"/>
                  </a:lnTo>
                  <a:lnTo>
                    <a:pt x="364" y="852"/>
                  </a:lnTo>
                  <a:lnTo>
                    <a:pt x="365" y="841"/>
                  </a:lnTo>
                  <a:lnTo>
                    <a:pt x="367" y="839"/>
                  </a:lnTo>
                  <a:lnTo>
                    <a:pt x="368" y="841"/>
                  </a:lnTo>
                  <a:lnTo>
                    <a:pt x="368" y="847"/>
                  </a:lnTo>
                  <a:lnTo>
                    <a:pt x="369" y="854"/>
                  </a:lnTo>
                  <a:lnTo>
                    <a:pt x="370" y="856"/>
                  </a:lnTo>
                  <a:lnTo>
                    <a:pt x="372" y="856"/>
                  </a:lnTo>
                  <a:lnTo>
                    <a:pt x="372" y="855"/>
                  </a:lnTo>
                  <a:lnTo>
                    <a:pt x="373" y="854"/>
                  </a:lnTo>
                  <a:lnTo>
                    <a:pt x="374" y="854"/>
                  </a:lnTo>
                  <a:lnTo>
                    <a:pt x="375" y="856"/>
                  </a:lnTo>
                  <a:lnTo>
                    <a:pt x="375" y="860"/>
                  </a:lnTo>
                  <a:lnTo>
                    <a:pt x="377" y="863"/>
                  </a:lnTo>
                  <a:lnTo>
                    <a:pt x="378" y="863"/>
                  </a:lnTo>
                  <a:lnTo>
                    <a:pt x="379" y="860"/>
                  </a:lnTo>
                  <a:lnTo>
                    <a:pt x="379" y="850"/>
                  </a:lnTo>
                  <a:lnTo>
                    <a:pt x="380" y="839"/>
                  </a:lnTo>
                  <a:lnTo>
                    <a:pt x="382" y="835"/>
                  </a:lnTo>
                  <a:lnTo>
                    <a:pt x="383" y="845"/>
                  </a:lnTo>
                  <a:lnTo>
                    <a:pt x="383" y="862"/>
                  </a:lnTo>
                  <a:lnTo>
                    <a:pt x="384" y="880"/>
                  </a:lnTo>
                  <a:lnTo>
                    <a:pt x="385" y="890"/>
                  </a:lnTo>
                  <a:lnTo>
                    <a:pt x="387" y="882"/>
                  </a:lnTo>
                  <a:lnTo>
                    <a:pt x="387" y="857"/>
                  </a:lnTo>
                  <a:lnTo>
                    <a:pt x="388" y="826"/>
                  </a:lnTo>
                  <a:lnTo>
                    <a:pt x="389" y="810"/>
                  </a:lnTo>
                  <a:lnTo>
                    <a:pt x="390" y="820"/>
                  </a:lnTo>
                  <a:lnTo>
                    <a:pt x="390" y="845"/>
                  </a:lnTo>
                  <a:lnTo>
                    <a:pt x="391" y="870"/>
                  </a:lnTo>
                  <a:lnTo>
                    <a:pt x="393" y="886"/>
                  </a:lnTo>
                  <a:lnTo>
                    <a:pt x="394" y="896"/>
                  </a:lnTo>
                  <a:lnTo>
                    <a:pt x="395" y="902"/>
                  </a:lnTo>
                  <a:lnTo>
                    <a:pt x="395" y="904"/>
                  </a:lnTo>
                  <a:lnTo>
                    <a:pt x="396" y="906"/>
                  </a:lnTo>
                  <a:lnTo>
                    <a:pt x="398" y="906"/>
                  </a:lnTo>
                  <a:lnTo>
                    <a:pt x="399" y="904"/>
                  </a:lnTo>
                  <a:lnTo>
                    <a:pt x="399" y="904"/>
                  </a:lnTo>
                  <a:lnTo>
                    <a:pt x="400" y="903"/>
                  </a:lnTo>
                  <a:lnTo>
                    <a:pt x="401" y="902"/>
                  </a:lnTo>
                  <a:lnTo>
                    <a:pt x="403" y="901"/>
                  </a:lnTo>
                  <a:lnTo>
                    <a:pt x="403" y="899"/>
                  </a:lnTo>
                  <a:lnTo>
                    <a:pt x="404" y="899"/>
                  </a:lnTo>
                  <a:lnTo>
                    <a:pt x="405" y="898"/>
                  </a:lnTo>
                  <a:lnTo>
                    <a:pt x="406" y="898"/>
                  </a:lnTo>
                  <a:lnTo>
                    <a:pt x="406" y="898"/>
                  </a:lnTo>
                  <a:lnTo>
                    <a:pt x="408" y="898"/>
                  </a:lnTo>
                  <a:lnTo>
                    <a:pt x="409" y="898"/>
                  </a:lnTo>
                  <a:lnTo>
                    <a:pt x="410" y="898"/>
                  </a:lnTo>
                  <a:lnTo>
                    <a:pt x="410" y="898"/>
                  </a:lnTo>
                  <a:lnTo>
                    <a:pt x="411" y="898"/>
                  </a:lnTo>
                  <a:lnTo>
                    <a:pt x="413" y="898"/>
                  </a:lnTo>
                  <a:lnTo>
                    <a:pt x="414" y="897"/>
                  </a:lnTo>
                  <a:lnTo>
                    <a:pt x="414" y="897"/>
                  </a:lnTo>
                  <a:lnTo>
                    <a:pt x="415" y="896"/>
                  </a:lnTo>
                  <a:lnTo>
                    <a:pt x="416" y="895"/>
                  </a:lnTo>
                  <a:lnTo>
                    <a:pt x="418" y="893"/>
                  </a:lnTo>
                  <a:lnTo>
                    <a:pt x="418" y="892"/>
                  </a:lnTo>
                  <a:lnTo>
                    <a:pt x="419" y="890"/>
                  </a:lnTo>
                  <a:lnTo>
                    <a:pt x="420" y="888"/>
                  </a:lnTo>
                  <a:lnTo>
                    <a:pt x="421" y="888"/>
                  </a:lnTo>
                  <a:lnTo>
                    <a:pt x="421" y="890"/>
                  </a:lnTo>
                  <a:lnTo>
                    <a:pt x="423" y="893"/>
                  </a:lnTo>
                  <a:lnTo>
                    <a:pt x="424" y="897"/>
                  </a:lnTo>
                  <a:lnTo>
                    <a:pt x="425" y="897"/>
                  </a:lnTo>
                  <a:lnTo>
                    <a:pt x="425" y="888"/>
                  </a:lnTo>
                  <a:lnTo>
                    <a:pt x="426" y="870"/>
                  </a:lnTo>
                  <a:lnTo>
                    <a:pt x="427" y="844"/>
                  </a:lnTo>
                  <a:lnTo>
                    <a:pt x="429" y="811"/>
                  </a:lnTo>
                  <a:lnTo>
                    <a:pt x="429" y="777"/>
                  </a:lnTo>
                  <a:lnTo>
                    <a:pt x="430" y="750"/>
                  </a:lnTo>
                  <a:lnTo>
                    <a:pt x="431" y="753"/>
                  </a:lnTo>
                  <a:lnTo>
                    <a:pt x="432" y="790"/>
                  </a:lnTo>
                  <a:lnTo>
                    <a:pt x="432" y="850"/>
                  </a:lnTo>
                  <a:lnTo>
                    <a:pt x="434" y="906"/>
                  </a:lnTo>
                  <a:lnTo>
                    <a:pt x="435" y="945"/>
                  </a:lnTo>
                  <a:lnTo>
                    <a:pt x="436" y="967"/>
                  </a:lnTo>
                  <a:lnTo>
                    <a:pt x="436" y="976"/>
                  </a:lnTo>
                  <a:lnTo>
                    <a:pt x="437" y="979"/>
                  </a:lnTo>
                  <a:lnTo>
                    <a:pt x="439" y="978"/>
                  </a:lnTo>
                  <a:lnTo>
                    <a:pt x="440" y="973"/>
                  </a:lnTo>
                  <a:lnTo>
                    <a:pt x="440" y="967"/>
                  </a:lnTo>
                  <a:lnTo>
                    <a:pt x="441" y="959"/>
                  </a:lnTo>
                  <a:lnTo>
                    <a:pt x="442" y="950"/>
                  </a:lnTo>
                  <a:lnTo>
                    <a:pt x="444" y="940"/>
                  </a:lnTo>
                  <a:lnTo>
                    <a:pt x="444" y="931"/>
                  </a:lnTo>
                  <a:lnTo>
                    <a:pt x="445" y="922"/>
                  </a:lnTo>
                  <a:lnTo>
                    <a:pt x="446" y="913"/>
                  </a:lnTo>
                  <a:lnTo>
                    <a:pt x="447" y="907"/>
                  </a:lnTo>
                  <a:lnTo>
                    <a:pt x="449" y="901"/>
                  </a:lnTo>
                  <a:lnTo>
                    <a:pt x="449" y="897"/>
                  </a:lnTo>
                  <a:lnTo>
                    <a:pt x="450" y="893"/>
                  </a:lnTo>
                  <a:lnTo>
                    <a:pt x="451" y="891"/>
                  </a:lnTo>
                  <a:lnTo>
                    <a:pt x="452" y="890"/>
                  </a:lnTo>
                  <a:lnTo>
                    <a:pt x="452" y="888"/>
                  </a:lnTo>
                  <a:lnTo>
                    <a:pt x="454" y="887"/>
                  </a:lnTo>
                  <a:lnTo>
                    <a:pt x="455" y="887"/>
                  </a:lnTo>
                  <a:lnTo>
                    <a:pt x="456" y="887"/>
                  </a:lnTo>
                  <a:lnTo>
                    <a:pt x="456" y="887"/>
                  </a:lnTo>
                  <a:lnTo>
                    <a:pt x="457" y="887"/>
                  </a:lnTo>
                  <a:lnTo>
                    <a:pt x="459" y="887"/>
                  </a:lnTo>
                  <a:lnTo>
                    <a:pt x="460" y="887"/>
                  </a:lnTo>
                  <a:lnTo>
                    <a:pt x="460" y="887"/>
                  </a:lnTo>
                  <a:lnTo>
                    <a:pt x="461" y="887"/>
                  </a:lnTo>
                  <a:lnTo>
                    <a:pt x="462" y="887"/>
                  </a:lnTo>
                  <a:lnTo>
                    <a:pt x="463" y="888"/>
                  </a:lnTo>
                  <a:lnTo>
                    <a:pt x="463" y="888"/>
                  </a:lnTo>
                  <a:lnTo>
                    <a:pt x="465" y="888"/>
                  </a:lnTo>
                  <a:lnTo>
                    <a:pt x="466" y="890"/>
                  </a:lnTo>
                  <a:lnTo>
                    <a:pt x="467" y="890"/>
                  </a:lnTo>
                  <a:lnTo>
                    <a:pt x="467" y="890"/>
                  </a:lnTo>
                  <a:lnTo>
                    <a:pt x="468" y="888"/>
                  </a:lnTo>
                  <a:lnTo>
                    <a:pt x="470" y="888"/>
                  </a:lnTo>
                  <a:lnTo>
                    <a:pt x="471" y="888"/>
                  </a:lnTo>
                  <a:lnTo>
                    <a:pt x="471" y="888"/>
                  </a:lnTo>
                  <a:lnTo>
                    <a:pt x="472" y="888"/>
                  </a:lnTo>
                  <a:lnTo>
                    <a:pt x="473" y="890"/>
                  </a:lnTo>
                  <a:lnTo>
                    <a:pt x="475" y="888"/>
                  </a:lnTo>
                  <a:lnTo>
                    <a:pt x="475" y="887"/>
                  </a:lnTo>
                  <a:lnTo>
                    <a:pt x="476" y="886"/>
                  </a:lnTo>
                  <a:lnTo>
                    <a:pt x="477" y="885"/>
                  </a:lnTo>
                  <a:lnTo>
                    <a:pt x="478" y="885"/>
                  </a:lnTo>
                  <a:lnTo>
                    <a:pt x="478" y="886"/>
                  </a:lnTo>
                  <a:lnTo>
                    <a:pt x="480" y="890"/>
                  </a:lnTo>
                  <a:lnTo>
                    <a:pt x="481" y="893"/>
                  </a:lnTo>
                  <a:lnTo>
                    <a:pt x="482" y="896"/>
                  </a:lnTo>
                  <a:lnTo>
                    <a:pt x="482" y="898"/>
                  </a:lnTo>
                  <a:lnTo>
                    <a:pt x="483" y="899"/>
                  </a:lnTo>
                  <a:lnTo>
                    <a:pt x="485" y="899"/>
                  </a:lnTo>
                  <a:lnTo>
                    <a:pt x="486" y="901"/>
                  </a:lnTo>
                  <a:lnTo>
                    <a:pt x="486" y="901"/>
                  </a:lnTo>
                  <a:lnTo>
                    <a:pt x="487" y="901"/>
                  </a:lnTo>
                  <a:lnTo>
                    <a:pt x="488" y="901"/>
                  </a:lnTo>
                  <a:lnTo>
                    <a:pt x="490" y="901"/>
                  </a:lnTo>
                  <a:lnTo>
                    <a:pt x="490" y="901"/>
                  </a:lnTo>
                  <a:lnTo>
                    <a:pt x="491" y="901"/>
                  </a:lnTo>
                  <a:lnTo>
                    <a:pt x="492" y="901"/>
                  </a:lnTo>
                  <a:lnTo>
                    <a:pt x="493" y="901"/>
                  </a:lnTo>
                  <a:lnTo>
                    <a:pt x="493" y="901"/>
                  </a:lnTo>
                  <a:lnTo>
                    <a:pt x="495" y="901"/>
                  </a:lnTo>
                  <a:lnTo>
                    <a:pt x="496" y="899"/>
                  </a:lnTo>
                  <a:lnTo>
                    <a:pt x="497" y="899"/>
                  </a:lnTo>
                  <a:lnTo>
                    <a:pt x="497" y="898"/>
                  </a:lnTo>
                  <a:lnTo>
                    <a:pt x="498" y="896"/>
                  </a:lnTo>
                  <a:lnTo>
                    <a:pt x="499" y="893"/>
                  </a:lnTo>
                  <a:lnTo>
                    <a:pt x="501" y="890"/>
                  </a:lnTo>
                  <a:lnTo>
                    <a:pt x="501" y="887"/>
                  </a:lnTo>
                  <a:lnTo>
                    <a:pt x="502" y="886"/>
                  </a:lnTo>
                  <a:lnTo>
                    <a:pt x="503" y="887"/>
                  </a:lnTo>
                  <a:lnTo>
                    <a:pt x="504" y="890"/>
                  </a:lnTo>
                  <a:lnTo>
                    <a:pt x="506" y="893"/>
                  </a:lnTo>
                  <a:lnTo>
                    <a:pt x="506" y="896"/>
                  </a:lnTo>
                  <a:lnTo>
                    <a:pt x="507" y="899"/>
                  </a:lnTo>
                  <a:lnTo>
                    <a:pt x="508" y="902"/>
                  </a:lnTo>
                  <a:lnTo>
                    <a:pt x="509" y="903"/>
                  </a:lnTo>
                  <a:lnTo>
                    <a:pt x="509" y="903"/>
                  </a:lnTo>
                  <a:lnTo>
                    <a:pt x="511" y="903"/>
                  </a:lnTo>
                  <a:lnTo>
                    <a:pt x="512" y="903"/>
                  </a:lnTo>
                  <a:lnTo>
                    <a:pt x="513" y="904"/>
                  </a:lnTo>
                  <a:lnTo>
                    <a:pt x="513" y="904"/>
                  </a:lnTo>
                  <a:lnTo>
                    <a:pt x="514" y="906"/>
                  </a:lnTo>
                  <a:lnTo>
                    <a:pt x="516" y="906"/>
                  </a:lnTo>
                  <a:lnTo>
                    <a:pt x="517" y="906"/>
                  </a:lnTo>
                  <a:lnTo>
                    <a:pt x="517" y="904"/>
                  </a:lnTo>
                  <a:lnTo>
                    <a:pt x="518" y="903"/>
                  </a:lnTo>
                  <a:lnTo>
                    <a:pt x="519" y="902"/>
                  </a:lnTo>
                  <a:lnTo>
                    <a:pt x="521" y="901"/>
                  </a:lnTo>
                  <a:lnTo>
                    <a:pt x="521" y="899"/>
                  </a:lnTo>
                  <a:lnTo>
                    <a:pt x="522" y="898"/>
                  </a:lnTo>
                  <a:lnTo>
                    <a:pt x="523" y="897"/>
                  </a:lnTo>
                  <a:lnTo>
                    <a:pt x="524" y="897"/>
                  </a:lnTo>
                  <a:lnTo>
                    <a:pt x="524" y="897"/>
                  </a:lnTo>
                  <a:lnTo>
                    <a:pt x="526" y="897"/>
                  </a:lnTo>
                  <a:lnTo>
                    <a:pt x="527" y="897"/>
                  </a:lnTo>
                  <a:lnTo>
                    <a:pt x="528" y="897"/>
                  </a:lnTo>
                  <a:lnTo>
                    <a:pt x="528" y="897"/>
                  </a:lnTo>
                  <a:lnTo>
                    <a:pt x="529" y="897"/>
                  </a:lnTo>
                  <a:lnTo>
                    <a:pt x="531" y="897"/>
                  </a:lnTo>
                  <a:lnTo>
                    <a:pt x="532" y="896"/>
                  </a:lnTo>
                  <a:lnTo>
                    <a:pt x="532" y="896"/>
                  </a:lnTo>
                  <a:lnTo>
                    <a:pt x="533" y="896"/>
                  </a:lnTo>
                  <a:lnTo>
                    <a:pt x="534" y="897"/>
                  </a:lnTo>
                  <a:lnTo>
                    <a:pt x="535" y="897"/>
                  </a:lnTo>
                  <a:lnTo>
                    <a:pt x="535" y="898"/>
                  </a:lnTo>
                  <a:lnTo>
                    <a:pt x="537" y="898"/>
                  </a:lnTo>
                  <a:lnTo>
                    <a:pt x="538" y="899"/>
                  </a:lnTo>
                  <a:lnTo>
                    <a:pt x="539" y="899"/>
                  </a:lnTo>
                  <a:lnTo>
                    <a:pt x="539" y="901"/>
                  </a:lnTo>
                  <a:lnTo>
                    <a:pt x="540" y="901"/>
                  </a:lnTo>
                  <a:lnTo>
                    <a:pt x="542" y="901"/>
                  </a:lnTo>
                  <a:lnTo>
                    <a:pt x="543" y="901"/>
                  </a:lnTo>
                  <a:lnTo>
                    <a:pt x="543" y="901"/>
                  </a:lnTo>
                  <a:lnTo>
                    <a:pt x="544" y="901"/>
                  </a:lnTo>
                  <a:lnTo>
                    <a:pt x="545" y="901"/>
                  </a:lnTo>
                  <a:lnTo>
                    <a:pt x="547" y="901"/>
                  </a:lnTo>
                  <a:lnTo>
                    <a:pt x="547" y="901"/>
                  </a:lnTo>
                  <a:lnTo>
                    <a:pt x="548" y="901"/>
                  </a:lnTo>
                  <a:lnTo>
                    <a:pt x="549" y="901"/>
                  </a:lnTo>
                  <a:lnTo>
                    <a:pt x="550" y="901"/>
                  </a:lnTo>
                  <a:lnTo>
                    <a:pt x="550" y="901"/>
                  </a:lnTo>
                  <a:lnTo>
                    <a:pt x="552" y="901"/>
                  </a:lnTo>
                  <a:lnTo>
                    <a:pt x="553" y="901"/>
                  </a:lnTo>
                  <a:lnTo>
                    <a:pt x="554" y="901"/>
                  </a:lnTo>
                  <a:lnTo>
                    <a:pt x="554" y="901"/>
                  </a:lnTo>
                  <a:lnTo>
                    <a:pt x="555" y="901"/>
                  </a:lnTo>
                  <a:lnTo>
                    <a:pt x="557" y="901"/>
                  </a:lnTo>
                  <a:lnTo>
                    <a:pt x="558" y="901"/>
                  </a:lnTo>
                  <a:lnTo>
                    <a:pt x="558" y="901"/>
                  </a:lnTo>
                  <a:lnTo>
                    <a:pt x="559" y="901"/>
                  </a:lnTo>
                  <a:lnTo>
                    <a:pt x="560" y="901"/>
                  </a:lnTo>
                  <a:lnTo>
                    <a:pt x="562" y="899"/>
                  </a:lnTo>
                  <a:lnTo>
                    <a:pt x="563" y="899"/>
                  </a:lnTo>
                  <a:lnTo>
                    <a:pt x="563" y="899"/>
                  </a:lnTo>
                  <a:lnTo>
                    <a:pt x="564" y="899"/>
                  </a:lnTo>
                  <a:lnTo>
                    <a:pt x="565" y="899"/>
                  </a:lnTo>
                  <a:lnTo>
                    <a:pt x="567" y="899"/>
                  </a:lnTo>
                  <a:lnTo>
                    <a:pt x="567" y="899"/>
                  </a:lnTo>
                  <a:lnTo>
                    <a:pt x="568" y="899"/>
                  </a:lnTo>
                  <a:lnTo>
                    <a:pt x="569" y="899"/>
                  </a:lnTo>
                  <a:lnTo>
                    <a:pt x="570" y="899"/>
                  </a:lnTo>
                  <a:lnTo>
                    <a:pt x="570" y="899"/>
                  </a:lnTo>
                  <a:lnTo>
                    <a:pt x="571" y="901"/>
                  </a:lnTo>
                  <a:lnTo>
                    <a:pt x="573" y="901"/>
                  </a:lnTo>
                  <a:lnTo>
                    <a:pt x="574" y="901"/>
                  </a:lnTo>
                  <a:lnTo>
                    <a:pt x="574" y="901"/>
                  </a:lnTo>
                  <a:lnTo>
                    <a:pt x="575" y="901"/>
                  </a:lnTo>
                  <a:lnTo>
                    <a:pt x="576" y="901"/>
                  </a:lnTo>
                  <a:lnTo>
                    <a:pt x="578" y="901"/>
                  </a:lnTo>
                  <a:lnTo>
                    <a:pt x="578" y="901"/>
                  </a:lnTo>
                  <a:lnTo>
                    <a:pt x="579" y="901"/>
                  </a:lnTo>
                  <a:lnTo>
                    <a:pt x="580" y="901"/>
                  </a:lnTo>
                  <a:lnTo>
                    <a:pt x="581" y="901"/>
                  </a:lnTo>
                  <a:lnTo>
                    <a:pt x="581" y="901"/>
                  </a:lnTo>
                  <a:lnTo>
                    <a:pt x="583" y="901"/>
                  </a:lnTo>
                  <a:lnTo>
                    <a:pt x="584" y="901"/>
                  </a:lnTo>
                  <a:lnTo>
                    <a:pt x="585" y="901"/>
                  </a:lnTo>
                  <a:lnTo>
                    <a:pt x="585" y="901"/>
                  </a:lnTo>
                  <a:lnTo>
                    <a:pt x="586" y="901"/>
                  </a:lnTo>
                  <a:lnTo>
                    <a:pt x="588" y="901"/>
                  </a:lnTo>
                  <a:lnTo>
                    <a:pt x="589" y="899"/>
                  </a:lnTo>
                  <a:lnTo>
                    <a:pt x="589" y="899"/>
                  </a:lnTo>
                  <a:lnTo>
                    <a:pt x="590" y="899"/>
                  </a:lnTo>
                  <a:lnTo>
                    <a:pt x="591" y="899"/>
                  </a:lnTo>
                  <a:lnTo>
                    <a:pt x="593" y="901"/>
                  </a:lnTo>
                  <a:lnTo>
                    <a:pt x="593" y="901"/>
                  </a:lnTo>
                  <a:lnTo>
                    <a:pt x="594" y="901"/>
                  </a:lnTo>
                  <a:lnTo>
                    <a:pt x="595" y="901"/>
                  </a:lnTo>
                  <a:lnTo>
                    <a:pt x="596" y="901"/>
                  </a:lnTo>
                  <a:lnTo>
                    <a:pt x="596" y="901"/>
                  </a:lnTo>
                  <a:lnTo>
                    <a:pt x="598" y="901"/>
                  </a:lnTo>
                  <a:lnTo>
                    <a:pt x="599" y="901"/>
                  </a:lnTo>
                  <a:lnTo>
                    <a:pt x="600" y="901"/>
                  </a:lnTo>
                  <a:lnTo>
                    <a:pt x="600" y="901"/>
                  </a:lnTo>
                  <a:lnTo>
                    <a:pt x="601" y="901"/>
                  </a:lnTo>
                  <a:lnTo>
                    <a:pt x="603" y="901"/>
                  </a:lnTo>
                  <a:lnTo>
                    <a:pt x="604" y="901"/>
                  </a:lnTo>
                  <a:lnTo>
                    <a:pt x="604" y="901"/>
                  </a:lnTo>
                  <a:lnTo>
                    <a:pt x="605" y="901"/>
                  </a:lnTo>
                  <a:lnTo>
                    <a:pt x="606" y="901"/>
                  </a:lnTo>
                  <a:lnTo>
                    <a:pt x="607" y="901"/>
                  </a:lnTo>
                  <a:lnTo>
                    <a:pt x="607" y="899"/>
                  </a:lnTo>
                  <a:lnTo>
                    <a:pt x="609" y="899"/>
                  </a:lnTo>
                  <a:lnTo>
                    <a:pt x="610" y="899"/>
                  </a:lnTo>
                  <a:lnTo>
                    <a:pt x="611" y="899"/>
                  </a:lnTo>
                  <a:lnTo>
                    <a:pt x="611" y="898"/>
                  </a:lnTo>
                  <a:lnTo>
                    <a:pt x="612" y="898"/>
                  </a:lnTo>
                  <a:lnTo>
                    <a:pt x="614" y="898"/>
                  </a:lnTo>
                  <a:lnTo>
                    <a:pt x="615" y="898"/>
                  </a:lnTo>
                  <a:lnTo>
                    <a:pt x="616" y="898"/>
                  </a:lnTo>
                  <a:lnTo>
                    <a:pt x="616" y="898"/>
                  </a:lnTo>
                  <a:lnTo>
                    <a:pt x="617" y="897"/>
                  </a:lnTo>
                  <a:lnTo>
                    <a:pt x="619" y="897"/>
                  </a:lnTo>
                  <a:lnTo>
                    <a:pt x="620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2" y="896"/>
                  </a:lnTo>
                  <a:lnTo>
                    <a:pt x="624" y="896"/>
                  </a:lnTo>
                  <a:lnTo>
                    <a:pt x="624" y="896"/>
                  </a:lnTo>
                  <a:lnTo>
                    <a:pt x="625" y="896"/>
                  </a:lnTo>
                  <a:lnTo>
                    <a:pt x="626" y="896"/>
                  </a:lnTo>
                  <a:lnTo>
                    <a:pt x="627" y="896"/>
                  </a:lnTo>
                  <a:lnTo>
                    <a:pt x="627" y="897"/>
                  </a:lnTo>
                  <a:lnTo>
                    <a:pt x="629" y="897"/>
                  </a:lnTo>
                  <a:lnTo>
                    <a:pt x="630" y="897"/>
                  </a:lnTo>
                  <a:lnTo>
                    <a:pt x="631" y="897"/>
                  </a:lnTo>
                  <a:lnTo>
                    <a:pt x="631" y="898"/>
                  </a:lnTo>
                  <a:lnTo>
                    <a:pt x="632" y="898"/>
                  </a:lnTo>
                  <a:lnTo>
                    <a:pt x="634" y="899"/>
                  </a:lnTo>
                  <a:lnTo>
                    <a:pt x="635" y="899"/>
                  </a:lnTo>
                  <a:lnTo>
                    <a:pt x="635" y="901"/>
                  </a:lnTo>
                  <a:lnTo>
                    <a:pt x="636" y="901"/>
                  </a:lnTo>
                  <a:lnTo>
                    <a:pt x="637" y="901"/>
                  </a:lnTo>
                  <a:lnTo>
                    <a:pt x="638" y="901"/>
                  </a:lnTo>
                  <a:lnTo>
                    <a:pt x="638" y="902"/>
                  </a:lnTo>
                  <a:lnTo>
                    <a:pt x="640" y="902"/>
                  </a:lnTo>
                  <a:lnTo>
                    <a:pt x="641" y="902"/>
                  </a:lnTo>
                  <a:lnTo>
                    <a:pt x="642" y="902"/>
                  </a:lnTo>
                  <a:lnTo>
                    <a:pt x="642" y="902"/>
                  </a:lnTo>
                  <a:lnTo>
                    <a:pt x="643" y="902"/>
                  </a:lnTo>
                  <a:lnTo>
                    <a:pt x="645" y="902"/>
                  </a:lnTo>
                  <a:lnTo>
                    <a:pt x="646" y="901"/>
                  </a:lnTo>
                  <a:lnTo>
                    <a:pt x="646" y="901"/>
                  </a:lnTo>
                  <a:lnTo>
                    <a:pt x="647" y="901"/>
                  </a:lnTo>
                  <a:lnTo>
                    <a:pt x="648" y="901"/>
                  </a:lnTo>
                  <a:lnTo>
                    <a:pt x="650" y="901"/>
                  </a:lnTo>
                  <a:lnTo>
                    <a:pt x="650" y="901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3" y="902"/>
                  </a:lnTo>
                  <a:lnTo>
                    <a:pt x="653" y="902"/>
                  </a:lnTo>
                  <a:lnTo>
                    <a:pt x="655" y="901"/>
                  </a:lnTo>
                  <a:lnTo>
                    <a:pt x="656" y="901"/>
                  </a:lnTo>
                  <a:lnTo>
                    <a:pt x="657" y="901"/>
                  </a:lnTo>
                  <a:lnTo>
                    <a:pt x="657" y="899"/>
                  </a:lnTo>
                  <a:lnTo>
                    <a:pt x="658" y="899"/>
                  </a:lnTo>
                  <a:lnTo>
                    <a:pt x="660" y="898"/>
                  </a:lnTo>
                  <a:lnTo>
                    <a:pt x="661" y="898"/>
                  </a:lnTo>
                  <a:lnTo>
                    <a:pt x="661" y="897"/>
                  </a:lnTo>
                  <a:lnTo>
                    <a:pt x="662" y="896"/>
                  </a:lnTo>
                  <a:lnTo>
                    <a:pt x="663" y="896"/>
                  </a:lnTo>
                  <a:lnTo>
                    <a:pt x="665" y="895"/>
                  </a:lnTo>
                  <a:lnTo>
                    <a:pt x="665" y="893"/>
                  </a:lnTo>
                  <a:lnTo>
                    <a:pt x="666" y="893"/>
                  </a:lnTo>
                  <a:lnTo>
                    <a:pt x="667" y="892"/>
                  </a:lnTo>
                  <a:lnTo>
                    <a:pt x="668" y="892"/>
                  </a:lnTo>
                  <a:lnTo>
                    <a:pt x="668" y="891"/>
                  </a:lnTo>
                  <a:lnTo>
                    <a:pt x="670" y="891"/>
                  </a:lnTo>
                  <a:lnTo>
                    <a:pt x="671" y="891"/>
                  </a:lnTo>
                  <a:lnTo>
                    <a:pt x="672" y="891"/>
                  </a:lnTo>
                  <a:lnTo>
                    <a:pt x="673" y="891"/>
                  </a:lnTo>
                  <a:lnTo>
                    <a:pt x="673" y="890"/>
                  </a:lnTo>
                  <a:lnTo>
                    <a:pt x="674" y="890"/>
                  </a:lnTo>
                  <a:lnTo>
                    <a:pt x="676" y="890"/>
                  </a:lnTo>
                  <a:lnTo>
                    <a:pt x="677" y="890"/>
                  </a:lnTo>
                  <a:lnTo>
                    <a:pt x="677" y="891"/>
                  </a:lnTo>
                  <a:lnTo>
                    <a:pt x="678" y="892"/>
                  </a:lnTo>
                  <a:lnTo>
                    <a:pt x="679" y="893"/>
                  </a:lnTo>
                  <a:lnTo>
                    <a:pt x="681" y="895"/>
                  </a:lnTo>
                  <a:lnTo>
                    <a:pt x="681" y="897"/>
                  </a:lnTo>
                  <a:lnTo>
                    <a:pt x="682" y="898"/>
                  </a:lnTo>
                  <a:lnTo>
                    <a:pt x="683" y="899"/>
                  </a:lnTo>
                  <a:lnTo>
                    <a:pt x="684" y="901"/>
                  </a:lnTo>
                  <a:lnTo>
                    <a:pt x="684" y="902"/>
                  </a:lnTo>
                  <a:lnTo>
                    <a:pt x="686" y="902"/>
                  </a:lnTo>
                  <a:lnTo>
                    <a:pt x="687" y="901"/>
                  </a:lnTo>
                  <a:lnTo>
                    <a:pt x="688" y="901"/>
                  </a:lnTo>
                  <a:lnTo>
                    <a:pt x="688" y="899"/>
                  </a:lnTo>
                  <a:lnTo>
                    <a:pt x="689" y="899"/>
                  </a:lnTo>
                  <a:lnTo>
                    <a:pt x="691" y="898"/>
                  </a:lnTo>
                  <a:lnTo>
                    <a:pt x="692" y="897"/>
                  </a:lnTo>
                  <a:lnTo>
                    <a:pt x="692" y="896"/>
                  </a:lnTo>
                  <a:lnTo>
                    <a:pt x="693" y="895"/>
                  </a:lnTo>
                  <a:lnTo>
                    <a:pt x="694" y="893"/>
                  </a:lnTo>
                  <a:lnTo>
                    <a:pt x="696" y="892"/>
                  </a:lnTo>
                  <a:lnTo>
                    <a:pt x="696" y="892"/>
                  </a:lnTo>
                  <a:lnTo>
                    <a:pt x="697" y="892"/>
                  </a:lnTo>
                  <a:lnTo>
                    <a:pt x="698" y="892"/>
                  </a:lnTo>
                  <a:lnTo>
                    <a:pt x="699" y="892"/>
                  </a:lnTo>
                  <a:lnTo>
                    <a:pt x="699" y="892"/>
                  </a:lnTo>
                  <a:lnTo>
                    <a:pt x="701" y="893"/>
                  </a:lnTo>
                  <a:lnTo>
                    <a:pt x="702" y="895"/>
                  </a:lnTo>
                  <a:lnTo>
                    <a:pt x="703" y="895"/>
                  </a:lnTo>
                  <a:lnTo>
                    <a:pt x="703" y="896"/>
                  </a:lnTo>
                  <a:lnTo>
                    <a:pt x="704" y="896"/>
                  </a:lnTo>
                  <a:lnTo>
                    <a:pt x="706" y="897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8" y="899"/>
                  </a:lnTo>
                  <a:lnTo>
                    <a:pt x="709" y="899"/>
                  </a:lnTo>
                  <a:lnTo>
                    <a:pt x="710" y="901"/>
                  </a:lnTo>
                  <a:lnTo>
                    <a:pt x="710" y="902"/>
                  </a:lnTo>
                  <a:lnTo>
                    <a:pt x="712" y="902"/>
                  </a:lnTo>
                  <a:lnTo>
                    <a:pt x="713" y="902"/>
                  </a:lnTo>
                  <a:lnTo>
                    <a:pt x="714" y="902"/>
                  </a:lnTo>
                  <a:lnTo>
                    <a:pt x="714" y="901"/>
                  </a:lnTo>
                  <a:lnTo>
                    <a:pt x="715" y="901"/>
                  </a:lnTo>
                  <a:lnTo>
                    <a:pt x="717" y="899"/>
                  </a:lnTo>
                  <a:lnTo>
                    <a:pt x="718" y="897"/>
                  </a:lnTo>
                  <a:lnTo>
                    <a:pt x="718" y="896"/>
                  </a:lnTo>
                  <a:lnTo>
                    <a:pt x="719" y="895"/>
                  </a:lnTo>
                  <a:lnTo>
                    <a:pt x="720" y="893"/>
                  </a:lnTo>
                  <a:lnTo>
                    <a:pt x="722" y="892"/>
                  </a:lnTo>
                  <a:lnTo>
                    <a:pt x="722" y="891"/>
                  </a:lnTo>
                  <a:lnTo>
                    <a:pt x="723" y="891"/>
                  </a:lnTo>
                  <a:lnTo>
                    <a:pt x="724" y="892"/>
                  </a:lnTo>
                  <a:lnTo>
                    <a:pt x="725" y="892"/>
                  </a:lnTo>
                  <a:lnTo>
                    <a:pt x="725" y="893"/>
                  </a:lnTo>
                  <a:lnTo>
                    <a:pt x="727" y="895"/>
                  </a:lnTo>
                  <a:lnTo>
                    <a:pt x="728" y="895"/>
                  </a:lnTo>
                  <a:lnTo>
                    <a:pt x="729" y="896"/>
                  </a:lnTo>
                  <a:lnTo>
                    <a:pt x="730" y="897"/>
                  </a:lnTo>
                  <a:lnTo>
                    <a:pt x="730" y="897"/>
                  </a:lnTo>
                  <a:lnTo>
                    <a:pt x="732" y="898"/>
                  </a:lnTo>
                  <a:lnTo>
                    <a:pt x="733" y="899"/>
                  </a:lnTo>
                  <a:lnTo>
                    <a:pt x="734" y="899"/>
                  </a:lnTo>
                  <a:lnTo>
                    <a:pt x="734" y="901"/>
                  </a:lnTo>
                  <a:lnTo>
                    <a:pt x="735" y="901"/>
                  </a:lnTo>
                  <a:lnTo>
                    <a:pt x="737" y="901"/>
                  </a:lnTo>
                  <a:lnTo>
                    <a:pt x="738" y="901"/>
                  </a:lnTo>
                  <a:lnTo>
                    <a:pt x="738" y="899"/>
                  </a:lnTo>
                  <a:lnTo>
                    <a:pt x="739" y="898"/>
                  </a:lnTo>
                  <a:lnTo>
                    <a:pt x="740" y="897"/>
                  </a:lnTo>
                  <a:lnTo>
                    <a:pt x="742" y="896"/>
                  </a:lnTo>
                  <a:lnTo>
                    <a:pt x="742" y="895"/>
                  </a:lnTo>
                  <a:lnTo>
                    <a:pt x="743" y="893"/>
                  </a:lnTo>
                  <a:lnTo>
                    <a:pt x="744" y="892"/>
                  </a:lnTo>
                  <a:lnTo>
                    <a:pt x="745" y="892"/>
                  </a:lnTo>
                  <a:lnTo>
                    <a:pt x="745" y="892"/>
                  </a:lnTo>
                  <a:lnTo>
                    <a:pt x="746" y="892"/>
                  </a:lnTo>
                  <a:lnTo>
                    <a:pt x="748" y="893"/>
                  </a:lnTo>
                  <a:lnTo>
                    <a:pt x="749" y="895"/>
                  </a:lnTo>
                  <a:lnTo>
                    <a:pt x="749" y="896"/>
                  </a:lnTo>
                  <a:lnTo>
                    <a:pt x="750" y="898"/>
                  </a:lnTo>
                  <a:lnTo>
                    <a:pt x="751" y="899"/>
                  </a:lnTo>
                  <a:lnTo>
                    <a:pt x="753" y="901"/>
                  </a:lnTo>
                  <a:lnTo>
                    <a:pt x="753" y="902"/>
                  </a:lnTo>
                  <a:lnTo>
                    <a:pt x="754" y="903"/>
                  </a:lnTo>
                  <a:lnTo>
                    <a:pt x="755" y="903"/>
                  </a:lnTo>
                  <a:lnTo>
                    <a:pt x="756" y="904"/>
                  </a:lnTo>
                  <a:lnTo>
                    <a:pt x="756" y="903"/>
                  </a:lnTo>
                  <a:lnTo>
                    <a:pt x="758" y="903"/>
                  </a:lnTo>
                  <a:lnTo>
                    <a:pt x="759" y="902"/>
                  </a:lnTo>
                  <a:lnTo>
                    <a:pt x="760" y="901"/>
                  </a:lnTo>
                  <a:lnTo>
                    <a:pt x="760" y="899"/>
                  </a:lnTo>
                  <a:lnTo>
                    <a:pt x="761" y="898"/>
                  </a:lnTo>
                  <a:lnTo>
                    <a:pt x="763" y="898"/>
                  </a:lnTo>
                  <a:lnTo>
                    <a:pt x="764" y="898"/>
                  </a:lnTo>
                  <a:lnTo>
                    <a:pt x="764" y="898"/>
                  </a:lnTo>
                  <a:lnTo>
                    <a:pt x="765" y="898"/>
                  </a:lnTo>
                  <a:lnTo>
                    <a:pt x="766" y="899"/>
                  </a:lnTo>
                  <a:lnTo>
                    <a:pt x="768" y="899"/>
                  </a:lnTo>
                  <a:lnTo>
                    <a:pt x="768" y="901"/>
                  </a:lnTo>
                  <a:lnTo>
                    <a:pt x="769" y="902"/>
                  </a:lnTo>
                  <a:lnTo>
                    <a:pt x="770" y="903"/>
                  </a:lnTo>
                  <a:lnTo>
                    <a:pt x="771" y="903"/>
                  </a:lnTo>
                  <a:lnTo>
                    <a:pt x="771" y="903"/>
                  </a:lnTo>
                  <a:lnTo>
                    <a:pt x="773" y="903"/>
                  </a:lnTo>
                  <a:lnTo>
                    <a:pt x="774" y="903"/>
                  </a:lnTo>
                  <a:lnTo>
                    <a:pt x="775" y="903"/>
                  </a:lnTo>
                  <a:lnTo>
                    <a:pt x="775" y="902"/>
                  </a:lnTo>
                  <a:lnTo>
                    <a:pt x="776" y="902"/>
                  </a:lnTo>
                  <a:lnTo>
                    <a:pt x="778" y="901"/>
                  </a:lnTo>
                  <a:lnTo>
                    <a:pt x="779" y="901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1" y="901"/>
                  </a:lnTo>
                  <a:lnTo>
                    <a:pt x="782" y="902"/>
                  </a:lnTo>
                  <a:lnTo>
                    <a:pt x="782" y="902"/>
                  </a:lnTo>
                  <a:lnTo>
                    <a:pt x="784" y="903"/>
                  </a:lnTo>
                  <a:lnTo>
                    <a:pt x="785" y="904"/>
                  </a:lnTo>
                  <a:lnTo>
                    <a:pt x="786" y="906"/>
                  </a:lnTo>
                  <a:lnTo>
                    <a:pt x="787" y="907"/>
                  </a:lnTo>
                  <a:lnTo>
                    <a:pt x="787" y="907"/>
                  </a:lnTo>
                  <a:lnTo>
                    <a:pt x="789" y="907"/>
                  </a:lnTo>
                  <a:lnTo>
                    <a:pt x="790" y="906"/>
                  </a:lnTo>
                  <a:lnTo>
                    <a:pt x="791" y="904"/>
                  </a:lnTo>
                  <a:lnTo>
                    <a:pt x="791" y="903"/>
                  </a:lnTo>
                  <a:lnTo>
                    <a:pt x="792" y="902"/>
                  </a:lnTo>
                  <a:lnTo>
                    <a:pt x="794" y="899"/>
                  </a:lnTo>
                  <a:lnTo>
                    <a:pt x="795" y="898"/>
                  </a:lnTo>
                  <a:lnTo>
                    <a:pt x="795" y="897"/>
                  </a:lnTo>
                  <a:lnTo>
                    <a:pt x="796" y="896"/>
                  </a:lnTo>
                  <a:lnTo>
                    <a:pt x="797" y="896"/>
                  </a:lnTo>
                  <a:lnTo>
                    <a:pt x="799" y="896"/>
                  </a:lnTo>
                  <a:lnTo>
                    <a:pt x="799" y="897"/>
                  </a:lnTo>
                  <a:lnTo>
                    <a:pt x="800" y="897"/>
                  </a:lnTo>
                  <a:lnTo>
                    <a:pt x="801" y="898"/>
                  </a:lnTo>
                  <a:lnTo>
                    <a:pt x="802" y="899"/>
                  </a:lnTo>
                  <a:lnTo>
                    <a:pt x="802" y="899"/>
                  </a:lnTo>
                  <a:lnTo>
                    <a:pt x="804" y="899"/>
                  </a:lnTo>
                  <a:lnTo>
                    <a:pt x="805" y="899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7" y="897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0" y="898"/>
                  </a:lnTo>
                  <a:lnTo>
                    <a:pt x="811" y="899"/>
                  </a:lnTo>
                  <a:lnTo>
                    <a:pt x="812" y="899"/>
                  </a:lnTo>
                  <a:lnTo>
                    <a:pt x="814" y="901"/>
                  </a:lnTo>
                  <a:lnTo>
                    <a:pt x="814" y="901"/>
                  </a:lnTo>
                  <a:lnTo>
                    <a:pt x="815" y="902"/>
                  </a:lnTo>
                  <a:lnTo>
                    <a:pt x="816" y="902"/>
                  </a:lnTo>
                  <a:lnTo>
                    <a:pt x="817" y="901"/>
                  </a:lnTo>
                  <a:lnTo>
                    <a:pt x="817" y="901"/>
                  </a:lnTo>
                  <a:lnTo>
                    <a:pt x="818" y="899"/>
                  </a:lnTo>
                  <a:lnTo>
                    <a:pt x="820" y="899"/>
                  </a:lnTo>
                  <a:lnTo>
                    <a:pt x="821" y="898"/>
                  </a:lnTo>
                  <a:lnTo>
                    <a:pt x="821" y="898"/>
                  </a:lnTo>
                  <a:lnTo>
                    <a:pt x="822" y="898"/>
                  </a:lnTo>
                  <a:lnTo>
                    <a:pt x="823" y="898"/>
                  </a:lnTo>
                  <a:lnTo>
                    <a:pt x="825" y="898"/>
                  </a:lnTo>
                  <a:lnTo>
                    <a:pt x="825" y="899"/>
                  </a:lnTo>
                  <a:lnTo>
                    <a:pt x="826" y="899"/>
                  </a:lnTo>
                  <a:lnTo>
                    <a:pt x="827" y="899"/>
                  </a:lnTo>
                  <a:lnTo>
                    <a:pt x="828" y="899"/>
                  </a:lnTo>
                  <a:lnTo>
                    <a:pt x="828" y="899"/>
                  </a:lnTo>
                  <a:lnTo>
                    <a:pt x="830" y="899"/>
                  </a:lnTo>
                  <a:lnTo>
                    <a:pt x="831" y="899"/>
                  </a:lnTo>
                  <a:lnTo>
                    <a:pt x="832" y="899"/>
                  </a:lnTo>
                  <a:lnTo>
                    <a:pt x="832" y="899"/>
                  </a:lnTo>
                  <a:lnTo>
                    <a:pt x="833" y="898"/>
                  </a:lnTo>
                  <a:lnTo>
                    <a:pt x="835" y="898"/>
                  </a:lnTo>
                  <a:lnTo>
                    <a:pt x="836" y="898"/>
                  </a:lnTo>
                  <a:lnTo>
                    <a:pt x="836" y="898"/>
                  </a:lnTo>
                  <a:lnTo>
                    <a:pt x="837" y="898"/>
                  </a:lnTo>
                  <a:lnTo>
                    <a:pt x="838" y="898"/>
                  </a:lnTo>
                  <a:lnTo>
                    <a:pt x="840" y="898"/>
                  </a:lnTo>
                  <a:lnTo>
                    <a:pt x="841" y="898"/>
                  </a:lnTo>
                  <a:lnTo>
                    <a:pt x="841" y="899"/>
                  </a:lnTo>
                  <a:lnTo>
                    <a:pt x="842" y="899"/>
                  </a:lnTo>
                  <a:lnTo>
                    <a:pt x="843" y="901"/>
                  </a:lnTo>
                  <a:lnTo>
                    <a:pt x="845" y="901"/>
                  </a:lnTo>
                  <a:lnTo>
                    <a:pt x="845" y="901"/>
                  </a:lnTo>
                  <a:lnTo>
                    <a:pt x="846" y="901"/>
                  </a:lnTo>
                  <a:lnTo>
                    <a:pt x="847" y="901"/>
                  </a:lnTo>
                  <a:lnTo>
                    <a:pt x="848" y="901"/>
                  </a:lnTo>
                  <a:lnTo>
                    <a:pt x="848" y="899"/>
                  </a:lnTo>
                  <a:lnTo>
                    <a:pt x="850" y="899"/>
                  </a:lnTo>
                  <a:lnTo>
                    <a:pt x="851" y="899"/>
                  </a:lnTo>
                  <a:lnTo>
                    <a:pt x="852" y="899"/>
                  </a:lnTo>
                  <a:lnTo>
                    <a:pt x="852" y="899"/>
                  </a:lnTo>
                  <a:lnTo>
                    <a:pt x="853" y="899"/>
                  </a:lnTo>
                  <a:lnTo>
                    <a:pt x="854" y="901"/>
                  </a:lnTo>
                  <a:lnTo>
                    <a:pt x="856" y="901"/>
                  </a:lnTo>
                  <a:lnTo>
                    <a:pt x="856" y="901"/>
                  </a:lnTo>
                  <a:lnTo>
                    <a:pt x="857" y="901"/>
                  </a:lnTo>
                  <a:lnTo>
                    <a:pt x="858" y="901"/>
                  </a:lnTo>
                  <a:lnTo>
                    <a:pt x="859" y="901"/>
                  </a:lnTo>
                  <a:lnTo>
                    <a:pt x="859" y="901"/>
                  </a:lnTo>
                  <a:lnTo>
                    <a:pt x="861" y="901"/>
                  </a:lnTo>
                  <a:lnTo>
                    <a:pt x="862" y="899"/>
                  </a:lnTo>
                  <a:lnTo>
                    <a:pt x="863" y="899"/>
                  </a:lnTo>
                  <a:lnTo>
                    <a:pt x="863" y="899"/>
                  </a:lnTo>
                  <a:lnTo>
                    <a:pt x="864" y="899"/>
                  </a:lnTo>
                  <a:lnTo>
                    <a:pt x="866" y="899"/>
                  </a:lnTo>
                  <a:lnTo>
                    <a:pt x="867" y="899"/>
                  </a:lnTo>
                  <a:lnTo>
                    <a:pt x="867" y="899"/>
                  </a:lnTo>
                  <a:lnTo>
                    <a:pt x="868" y="899"/>
                  </a:lnTo>
                  <a:lnTo>
                    <a:pt x="869" y="901"/>
                  </a:lnTo>
                  <a:lnTo>
                    <a:pt x="871" y="901"/>
                  </a:lnTo>
                  <a:lnTo>
                    <a:pt x="871" y="901"/>
                  </a:lnTo>
                  <a:lnTo>
                    <a:pt x="872" y="901"/>
                  </a:lnTo>
                  <a:lnTo>
                    <a:pt x="873" y="901"/>
                  </a:lnTo>
                  <a:lnTo>
                    <a:pt x="874" y="901"/>
                  </a:lnTo>
                  <a:lnTo>
                    <a:pt x="874" y="899"/>
                  </a:lnTo>
                  <a:lnTo>
                    <a:pt x="876" y="899"/>
                  </a:lnTo>
                  <a:lnTo>
                    <a:pt x="877" y="899"/>
                  </a:lnTo>
                  <a:lnTo>
                    <a:pt x="878" y="899"/>
                  </a:lnTo>
                  <a:lnTo>
                    <a:pt x="878" y="899"/>
                  </a:lnTo>
                  <a:lnTo>
                    <a:pt x="879" y="899"/>
                  </a:lnTo>
                  <a:lnTo>
                    <a:pt x="881" y="899"/>
                  </a:lnTo>
                  <a:lnTo>
                    <a:pt x="882" y="899"/>
                  </a:lnTo>
                  <a:lnTo>
                    <a:pt x="882" y="899"/>
                  </a:lnTo>
                  <a:lnTo>
                    <a:pt x="883" y="899"/>
                  </a:lnTo>
                  <a:lnTo>
                    <a:pt x="884" y="899"/>
                  </a:lnTo>
                  <a:lnTo>
                    <a:pt x="886" y="899"/>
                  </a:lnTo>
                  <a:lnTo>
                    <a:pt x="886" y="899"/>
                  </a:lnTo>
                  <a:lnTo>
                    <a:pt x="887" y="899"/>
                  </a:lnTo>
                  <a:lnTo>
                    <a:pt x="888" y="899"/>
                  </a:lnTo>
                  <a:lnTo>
                    <a:pt x="889" y="899"/>
                  </a:lnTo>
                  <a:lnTo>
                    <a:pt x="889" y="899"/>
                  </a:lnTo>
                  <a:lnTo>
                    <a:pt x="890" y="899"/>
                  </a:lnTo>
                  <a:lnTo>
                    <a:pt x="892" y="899"/>
                  </a:lnTo>
                  <a:lnTo>
                    <a:pt x="893" y="899"/>
                  </a:lnTo>
                  <a:lnTo>
                    <a:pt x="893" y="899"/>
                  </a:lnTo>
                  <a:lnTo>
                    <a:pt x="894" y="899"/>
                  </a:lnTo>
                  <a:lnTo>
                    <a:pt x="895" y="899"/>
                  </a:lnTo>
                  <a:lnTo>
                    <a:pt x="897" y="899"/>
                  </a:lnTo>
                  <a:lnTo>
                    <a:pt x="898" y="901"/>
                  </a:lnTo>
                  <a:lnTo>
                    <a:pt x="898" y="901"/>
                  </a:lnTo>
                  <a:lnTo>
                    <a:pt x="899" y="901"/>
                  </a:lnTo>
                  <a:lnTo>
                    <a:pt x="900" y="901"/>
                  </a:lnTo>
                  <a:lnTo>
                    <a:pt x="902" y="901"/>
                  </a:lnTo>
                  <a:lnTo>
                    <a:pt x="902" y="901"/>
                  </a:lnTo>
                  <a:lnTo>
                    <a:pt x="903" y="901"/>
                  </a:lnTo>
                  <a:lnTo>
                    <a:pt x="904" y="901"/>
                  </a:lnTo>
                  <a:lnTo>
                    <a:pt x="905" y="901"/>
                  </a:lnTo>
                  <a:lnTo>
                    <a:pt x="905" y="901"/>
                  </a:lnTo>
                  <a:lnTo>
                    <a:pt x="907" y="901"/>
                  </a:lnTo>
                  <a:lnTo>
                    <a:pt x="908" y="901"/>
                  </a:lnTo>
                  <a:lnTo>
                    <a:pt x="909" y="899"/>
                  </a:lnTo>
                  <a:lnTo>
                    <a:pt x="909" y="899"/>
                  </a:lnTo>
                  <a:lnTo>
                    <a:pt x="910" y="899"/>
                  </a:lnTo>
                  <a:lnTo>
                    <a:pt x="912" y="898"/>
                  </a:lnTo>
                  <a:lnTo>
                    <a:pt x="913" y="898"/>
                  </a:lnTo>
                  <a:lnTo>
                    <a:pt x="913" y="898"/>
                  </a:lnTo>
                  <a:lnTo>
                    <a:pt x="914" y="898"/>
                  </a:lnTo>
                  <a:lnTo>
                    <a:pt x="915" y="898"/>
                  </a:lnTo>
                  <a:lnTo>
                    <a:pt x="917" y="898"/>
                  </a:lnTo>
                  <a:lnTo>
                    <a:pt x="917" y="899"/>
                  </a:lnTo>
                  <a:lnTo>
                    <a:pt x="918" y="899"/>
                  </a:lnTo>
                  <a:lnTo>
                    <a:pt x="919" y="899"/>
                  </a:lnTo>
                  <a:lnTo>
                    <a:pt x="920" y="899"/>
                  </a:lnTo>
                  <a:lnTo>
                    <a:pt x="920" y="899"/>
                  </a:lnTo>
                  <a:lnTo>
                    <a:pt x="922" y="899"/>
                  </a:lnTo>
                  <a:lnTo>
                    <a:pt x="923" y="899"/>
                  </a:lnTo>
                  <a:lnTo>
                    <a:pt x="924" y="901"/>
                  </a:lnTo>
                  <a:lnTo>
                    <a:pt x="924" y="901"/>
                  </a:lnTo>
                  <a:lnTo>
                    <a:pt x="925" y="901"/>
                  </a:lnTo>
                  <a:lnTo>
                    <a:pt x="926" y="901"/>
                  </a:lnTo>
                  <a:lnTo>
                    <a:pt x="928" y="901"/>
                  </a:lnTo>
                  <a:lnTo>
                    <a:pt x="928" y="901"/>
                  </a:lnTo>
                  <a:lnTo>
                    <a:pt x="929" y="901"/>
                  </a:lnTo>
                  <a:lnTo>
                    <a:pt x="930" y="901"/>
                  </a:lnTo>
                  <a:lnTo>
                    <a:pt x="931" y="901"/>
                  </a:lnTo>
                  <a:lnTo>
                    <a:pt x="931" y="901"/>
                  </a:lnTo>
                  <a:lnTo>
                    <a:pt x="933" y="902"/>
                  </a:lnTo>
                  <a:lnTo>
                    <a:pt x="934" y="902"/>
                  </a:lnTo>
                  <a:lnTo>
                    <a:pt x="935" y="902"/>
                  </a:lnTo>
                  <a:lnTo>
                    <a:pt x="935" y="902"/>
                  </a:lnTo>
                  <a:lnTo>
                    <a:pt x="936" y="902"/>
                  </a:lnTo>
                  <a:lnTo>
                    <a:pt x="938" y="902"/>
                  </a:lnTo>
                  <a:lnTo>
                    <a:pt x="939" y="902"/>
                  </a:lnTo>
                  <a:lnTo>
                    <a:pt x="939" y="902"/>
                  </a:lnTo>
                  <a:lnTo>
                    <a:pt x="940" y="901"/>
                  </a:lnTo>
                  <a:lnTo>
                    <a:pt x="941" y="901"/>
                  </a:lnTo>
                  <a:lnTo>
                    <a:pt x="943" y="901"/>
                  </a:lnTo>
                  <a:lnTo>
                    <a:pt x="943" y="901"/>
                  </a:lnTo>
                  <a:lnTo>
                    <a:pt x="944" y="901"/>
                  </a:lnTo>
                  <a:lnTo>
                    <a:pt x="945" y="901"/>
                  </a:lnTo>
                  <a:lnTo>
                    <a:pt x="946" y="901"/>
                  </a:lnTo>
                  <a:lnTo>
                    <a:pt x="946" y="901"/>
                  </a:lnTo>
                  <a:lnTo>
                    <a:pt x="948" y="901"/>
                  </a:lnTo>
                  <a:lnTo>
                    <a:pt x="949" y="901"/>
                  </a:lnTo>
                  <a:lnTo>
                    <a:pt x="950" y="901"/>
                  </a:lnTo>
                  <a:lnTo>
                    <a:pt x="950" y="899"/>
                  </a:lnTo>
                  <a:lnTo>
                    <a:pt x="951" y="899"/>
                  </a:lnTo>
                  <a:lnTo>
                    <a:pt x="953" y="899"/>
                  </a:lnTo>
                  <a:lnTo>
                    <a:pt x="954" y="899"/>
                  </a:lnTo>
                  <a:lnTo>
                    <a:pt x="955" y="899"/>
                  </a:lnTo>
                  <a:lnTo>
                    <a:pt x="955" y="899"/>
                  </a:lnTo>
                  <a:lnTo>
                    <a:pt x="956" y="899"/>
                  </a:lnTo>
                  <a:lnTo>
                    <a:pt x="958" y="899"/>
                  </a:lnTo>
                  <a:lnTo>
                    <a:pt x="959" y="899"/>
                  </a:lnTo>
                  <a:lnTo>
                    <a:pt x="959" y="901"/>
                  </a:lnTo>
                  <a:lnTo>
                    <a:pt x="960" y="901"/>
                  </a:lnTo>
                  <a:lnTo>
                    <a:pt x="961" y="901"/>
                  </a:lnTo>
                  <a:lnTo>
                    <a:pt x="962" y="901"/>
                  </a:lnTo>
                  <a:lnTo>
                    <a:pt x="962" y="901"/>
                  </a:lnTo>
                  <a:lnTo>
                    <a:pt x="964" y="901"/>
                  </a:lnTo>
                  <a:lnTo>
                    <a:pt x="965" y="901"/>
                  </a:lnTo>
                  <a:lnTo>
                    <a:pt x="966" y="901"/>
                  </a:lnTo>
                  <a:lnTo>
                    <a:pt x="966" y="901"/>
                  </a:lnTo>
                  <a:lnTo>
                    <a:pt x="967" y="901"/>
                  </a:lnTo>
                  <a:lnTo>
                    <a:pt x="969" y="901"/>
                  </a:lnTo>
                  <a:lnTo>
                    <a:pt x="970" y="901"/>
                  </a:lnTo>
                  <a:lnTo>
                    <a:pt x="970" y="901"/>
                  </a:lnTo>
                  <a:lnTo>
                    <a:pt x="971" y="901"/>
                  </a:lnTo>
                  <a:lnTo>
                    <a:pt x="972" y="901"/>
                  </a:lnTo>
                  <a:lnTo>
                    <a:pt x="974" y="901"/>
                  </a:lnTo>
                  <a:lnTo>
                    <a:pt x="974" y="901"/>
                  </a:lnTo>
                  <a:lnTo>
                    <a:pt x="975" y="901"/>
                  </a:lnTo>
                  <a:lnTo>
                    <a:pt x="976" y="901"/>
                  </a:lnTo>
                  <a:lnTo>
                    <a:pt x="977" y="901"/>
                  </a:lnTo>
                  <a:lnTo>
                    <a:pt x="977" y="901"/>
                  </a:lnTo>
                  <a:lnTo>
                    <a:pt x="979" y="901"/>
                  </a:lnTo>
                  <a:lnTo>
                    <a:pt x="980" y="901"/>
                  </a:lnTo>
                  <a:lnTo>
                    <a:pt x="981" y="901"/>
                  </a:lnTo>
                  <a:lnTo>
                    <a:pt x="981" y="901"/>
                  </a:lnTo>
                  <a:lnTo>
                    <a:pt x="982" y="901"/>
                  </a:lnTo>
                  <a:lnTo>
                    <a:pt x="984" y="901"/>
                  </a:lnTo>
                  <a:lnTo>
                    <a:pt x="985" y="901"/>
                  </a:lnTo>
                  <a:lnTo>
                    <a:pt x="985" y="901"/>
                  </a:lnTo>
                  <a:lnTo>
                    <a:pt x="986" y="901"/>
                  </a:lnTo>
                  <a:lnTo>
                    <a:pt x="987" y="901"/>
                  </a:lnTo>
                  <a:lnTo>
                    <a:pt x="989" y="901"/>
                  </a:lnTo>
                  <a:lnTo>
                    <a:pt x="989" y="902"/>
                  </a:lnTo>
                  <a:lnTo>
                    <a:pt x="990" y="902"/>
                  </a:lnTo>
                  <a:lnTo>
                    <a:pt x="991" y="902"/>
                  </a:lnTo>
                  <a:lnTo>
                    <a:pt x="992" y="902"/>
                  </a:lnTo>
                  <a:lnTo>
                    <a:pt x="992" y="902"/>
                  </a:lnTo>
                  <a:lnTo>
                    <a:pt x="994" y="902"/>
                  </a:lnTo>
                  <a:lnTo>
                    <a:pt x="995" y="902"/>
                  </a:lnTo>
                  <a:lnTo>
                    <a:pt x="996" y="902"/>
                  </a:lnTo>
                  <a:lnTo>
                    <a:pt x="996" y="902"/>
                  </a:lnTo>
                  <a:lnTo>
                    <a:pt x="997" y="902"/>
                  </a:lnTo>
                  <a:lnTo>
                    <a:pt x="998" y="902"/>
                  </a:lnTo>
                  <a:lnTo>
                    <a:pt x="1000" y="903"/>
                  </a:lnTo>
                  <a:lnTo>
                    <a:pt x="1000" y="902"/>
                  </a:lnTo>
                  <a:lnTo>
                    <a:pt x="1001" y="902"/>
                  </a:lnTo>
                  <a:lnTo>
                    <a:pt x="1002" y="901"/>
                  </a:lnTo>
                  <a:lnTo>
                    <a:pt x="1003" y="901"/>
                  </a:lnTo>
                  <a:lnTo>
                    <a:pt x="1003" y="899"/>
                  </a:lnTo>
                  <a:lnTo>
                    <a:pt x="1005" y="899"/>
                  </a:lnTo>
                  <a:lnTo>
                    <a:pt x="1006" y="899"/>
                  </a:lnTo>
                  <a:lnTo>
                    <a:pt x="1007" y="899"/>
                  </a:lnTo>
                  <a:lnTo>
                    <a:pt x="1008" y="899"/>
                  </a:lnTo>
                  <a:lnTo>
                    <a:pt x="1008" y="899"/>
                  </a:lnTo>
                  <a:lnTo>
                    <a:pt x="1010" y="899"/>
                  </a:lnTo>
                  <a:lnTo>
                    <a:pt x="1011" y="901"/>
                  </a:lnTo>
                  <a:lnTo>
                    <a:pt x="1012" y="901"/>
                  </a:lnTo>
                  <a:lnTo>
                    <a:pt x="1012" y="901"/>
                  </a:lnTo>
                  <a:lnTo>
                    <a:pt x="1013" y="901"/>
                  </a:lnTo>
                  <a:lnTo>
                    <a:pt x="1015" y="901"/>
                  </a:lnTo>
                  <a:lnTo>
                    <a:pt x="1016" y="899"/>
                  </a:lnTo>
                  <a:lnTo>
                    <a:pt x="1016" y="899"/>
                  </a:lnTo>
                  <a:lnTo>
                    <a:pt x="1017" y="899"/>
                  </a:lnTo>
                  <a:lnTo>
                    <a:pt x="1018" y="899"/>
                  </a:lnTo>
                  <a:lnTo>
                    <a:pt x="1020" y="901"/>
                  </a:lnTo>
                  <a:lnTo>
                    <a:pt x="1020" y="901"/>
                  </a:lnTo>
                  <a:lnTo>
                    <a:pt x="1021" y="901"/>
                  </a:lnTo>
                  <a:lnTo>
                    <a:pt x="1022" y="901"/>
                  </a:lnTo>
                  <a:lnTo>
                    <a:pt x="1023" y="901"/>
                  </a:lnTo>
                  <a:lnTo>
                    <a:pt x="1023" y="901"/>
                  </a:lnTo>
                  <a:lnTo>
                    <a:pt x="1025" y="901"/>
                  </a:lnTo>
                  <a:lnTo>
                    <a:pt x="1026" y="899"/>
                  </a:lnTo>
                  <a:lnTo>
                    <a:pt x="1027" y="898"/>
                  </a:lnTo>
                  <a:lnTo>
                    <a:pt x="1027" y="897"/>
                  </a:lnTo>
                  <a:lnTo>
                    <a:pt x="1028" y="896"/>
                  </a:lnTo>
                  <a:lnTo>
                    <a:pt x="1029" y="895"/>
                  </a:lnTo>
                  <a:lnTo>
                    <a:pt x="1031" y="892"/>
                  </a:lnTo>
                  <a:lnTo>
                    <a:pt x="1031" y="888"/>
                  </a:lnTo>
                  <a:lnTo>
                    <a:pt x="1032" y="885"/>
                  </a:lnTo>
                  <a:lnTo>
                    <a:pt x="1033" y="883"/>
                  </a:lnTo>
                  <a:lnTo>
                    <a:pt x="1034" y="882"/>
                  </a:lnTo>
                  <a:lnTo>
                    <a:pt x="1034" y="882"/>
                  </a:lnTo>
                  <a:lnTo>
                    <a:pt x="1036" y="885"/>
                  </a:lnTo>
                  <a:lnTo>
                    <a:pt x="1037" y="886"/>
                  </a:lnTo>
                  <a:lnTo>
                    <a:pt x="1038" y="890"/>
                  </a:lnTo>
                  <a:lnTo>
                    <a:pt x="1038" y="892"/>
                  </a:lnTo>
                  <a:lnTo>
                    <a:pt x="1039" y="895"/>
                  </a:lnTo>
                  <a:lnTo>
                    <a:pt x="1041" y="896"/>
                  </a:lnTo>
                  <a:lnTo>
                    <a:pt x="1042" y="897"/>
                  </a:lnTo>
                  <a:lnTo>
                    <a:pt x="1042" y="898"/>
                  </a:lnTo>
                  <a:lnTo>
                    <a:pt x="1043" y="899"/>
                  </a:lnTo>
                  <a:lnTo>
                    <a:pt x="1044" y="899"/>
                  </a:lnTo>
                  <a:lnTo>
                    <a:pt x="1046" y="899"/>
                  </a:lnTo>
                  <a:lnTo>
                    <a:pt x="1046" y="899"/>
                  </a:lnTo>
                  <a:lnTo>
                    <a:pt x="1047" y="899"/>
                  </a:lnTo>
                  <a:lnTo>
                    <a:pt x="1048" y="899"/>
                  </a:lnTo>
                  <a:lnTo>
                    <a:pt x="1049" y="901"/>
                  </a:lnTo>
                  <a:lnTo>
                    <a:pt x="1049" y="901"/>
                  </a:lnTo>
                  <a:lnTo>
                    <a:pt x="1051" y="901"/>
                  </a:lnTo>
                  <a:lnTo>
                    <a:pt x="1052" y="901"/>
                  </a:lnTo>
                  <a:lnTo>
                    <a:pt x="1053" y="901"/>
                  </a:lnTo>
                  <a:lnTo>
                    <a:pt x="1053" y="901"/>
                  </a:lnTo>
                  <a:lnTo>
                    <a:pt x="1054" y="899"/>
                  </a:lnTo>
                  <a:lnTo>
                    <a:pt x="1056" y="899"/>
                  </a:lnTo>
                  <a:lnTo>
                    <a:pt x="1057" y="899"/>
                  </a:lnTo>
                  <a:lnTo>
                    <a:pt x="1057" y="899"/>
                  </a:lnTo>
                  <a:lnTo>
                    <a:pt x="1058" y="899"/>
                  </a:lnTo>
                  <a:lnTo>
                    <a:pt x="1059" y="899"/>
                  </a:lnTo>
                  <a:lnTo>
                    <a:pt x="1061" y="901"/>
                  </a:lnTo>
                  <a:lnTo>
                    <a:pt x="1061" y="901"/>
                  </a:lnTo>
                  <a:lnTo>
                    <a:pt x="1062" y="901"/>
                  </a:lnTo>
                  <a:lnTo>
                    <a:pt x="1063" y="901"/>
                  </a:lnTo>
                  <a:lnTo>
                    <a:pt x="1064" y="901"/>
                  </a:lnTo>
                  <a:lnTo>
                    <a:pt x="1065" y="901"/>
                  </a:lnTo>
                  <a:lnTo>
                    <a:pt x="1065" y="899"/>
                  </a:lnTo>
                  <a:lnTo>
                    <a:pt x="1067" y="899"/>
                  </a:lnTo>
                  <a:lnTo>
                    <a:pt x="1068" y="899"/>
                  </a:lnTo>
                  <a:lnTo>
                    <a:pt x="1069" y="899"/>
                  </a:lnTo>
                  <a:lnTo>
                    <a:pt x="1069" y="899"/>
                  </a:lnTo>
                  <a:lnTo>
                    <a:pt x="1070" y="899"/>
                  </a:lnTo>
                  <a:lnTo>
                    <a:pt x="1072" y="899"/>
                  </a:lnTo>
                  <a:lnTo>
                    <a:pt x="1073" y="899"/>
                  </a:lnTo>
                  <a:lnTo>
                    <a:pt x="1073" y="901"/>
                  </a:lnTo>
                  <a:lnTo>
                    <a:pt x="1074" y="901"/>
                  </a:lnTo>
                  <a:lnTo>
                    <a:pt x="1075" y="901"/>
                  </a:lnTo>
                  <a:lnTo>
                    <a:pt x="1077" y="901"/>
                  </a:lnTo>
                  <a:lnTo>
                    <a:pt x="1077" y="901"/>
                  </a:lnTo>
                  <a:lnTo>
                    <a:pt x="1078" y="901"/>
                  </a:lnTo>
                  <a:lnTo>
                    <a:pt x="1079" y="899"/>
                  </a:lnTo>
                  <a:lnTo>
                    <a:pt x="1080" y="901"/>
                  </a:lnTo>
                  <a:lnTo>
                    <a:pt x="1080" y="901"/>
                  </a:lnTo>
                  <a:lnTo>
                    <a:pt x="1082" y="901"/>
                  </a:lnTo>
                  <a:lnTo>
                    <a:pt x="1083" y="901"/>
                  </a:lnTo>
                  <a:lnTo>
                    <a:pt x="1084" y="901"/>
                  </a:lnTo>
                  <a:lnTo>
                    <a:pt x="1084" y="901"/>
                  </a:lnTo>
                  <a:lnTo>
                    <a:pt x="1085" y="901"/>
                  </a:lnTo>
                  <a:lnTo>
                    <a:pt x="1087" y="902"/>
                  </a:lnTo>
                  <a:lnTo>
                    <a:pt x="1088" y="902"/>
                  </a:lnTo>
                  <a:lnTo>
                    <a:pt x="1088" y="903"/>
                  </a:lnTo>
                  <a:lnTo>
                    <a:pt x="1089" y="904"/>
                  </a:lnTo>
                  <a:lnTo>
                    <a:pt x="1090" y="906"/>
                  </a:lnTo>
                  <a:lnTo>
                    <a:pt x="1092" y="906"/>
                  </a:lnTo>
                  <a:lnTo>
                    <a:pt x="1092" y="906"/>
                  </a:lnTo>
                  <a:lnTo>
                    <a:pt x="1093" y="904"/>
                  </a:lnTo>
                  <a:lnTo>
                    <a:pt x="1094" y="901"/>
                  </a:lnTo>
                  <a:lnTo>
                    <a:pt x="1095" y="898"/>
                  </a:lnTo>
                  <a:lnTo>
                    <a:pt x="1095" y="896"/>
                  </a:lnTo>
                  <a:lnTo>
                    <a:pt x="1097" y="895"/>
                  </a:lnTo>
                  <a:lnTo>
                    <a:pt x="1098" y="895"/>
                  </a:lnTo>
                  <a:lnTo>
                    <a:pt x="1099" y="896"/>
                  </a:lnTo>
                  <a:lnTo>
                    <a:pt x="1099" y="897"/>
                  </a:lnTo>
                  <a:lnTo>
                    <a:pt x="1100" y="898"/>
                  </a:lnTo>
                  <a:lnTo>
                    <a:pt x="1101" y="898"/>
                  </a:lnTo>
                  <a:lnTo>
                    <a:pt x="1103" y="899"/>
                  </a:lnTo>
                  <a:lnTo>
                    <a:pt x="1103" y="899"/>
                  </a:lnTo>
                  <a:lnTo>
                    <a:pt x="1104" y="899"/>
                  </a:lnTo>
                  <a:lnTo>
                    <a:pt x="1105" y="899"/>
                  </a:lnTo>
                  <a:lnTo>
                    <a:pt x="1106" y="899"/>
                  </a:lnTo>
                  <a:lnTo>
                    <a:pt x="1106" y="901"/>
                  </a:lnTo>
                  <a:lnTo>
                    <a:pt x="1108" y="901"/>
                  </a:lnTo>
                  <a:lnTo>
                    <a:pt x="1109" y="899"/>
                  </a:lnTo>
                  <a:lnTo>
                    <a:pt x="1110" y="899"/>
                  </a:lnTo>
                  <a:lnTo>
                    <a:pt x="1110" y="899"/>
                  </a:lnTo>
                  <a:lnTo>
                    <a:pt x="1111" y="898"/>
                  </a:lnTo>
                  <a:lnTo>
                    <a:pt x="1113" y="898"/>
                  </a:lnTo>
                  <a:lnTo>
                    <a:pt x="1114" y="897"/>
                  </a:lnTo>
                  <a:lnTo>
                    <a:pt x="1114" y="895"/>
                  </a:lnTo>
                  <a:lnTo>
                    <a:pt x="1115" y="892"/>
                  </a:lnTo>
                  <a:lnTo>
                    <a:pt x="1116" y="890"/>
                  </a:lnTo>
                  <a:lnTo>
                    <a:pt x="1118" y="886"/>
                  </a:lnTo>
                  <a:lnTo>
                    <a:pt x="1118" y="883"/>
                  </a:lnTo>
                  <a:lnTo>
                    <a:pt x="1119" y="882"/>
                  </a:lnTo>
                  <a:lnTo>
                    <a:pt x="1120" y="881"/>
                  </a:lnTo>
                  <a:lnTo>
                    <a:pt x="1121" y="882"/>
                  </a:lnTo>
                  <a:lnTo>
                    <a:pt x="1123" y="885"/>
                  </a:lnTo>
                  <a:lnTo>
                    <a:pt x="1123" y="887"/>
                  </a:lnTo>
                  <a:lnTo>
                    <a:pt x="1124" y="888"/>
                  </a:lnTo>
                  <a:lnTo>
                    <a:pt x="1125" y="891"/>
                  </a:lnTo>
                  <a:lnTo>
                    <a:pt x="1126" y="892"/>
                  </a:lnTo>
                  <a:lnTo>
                    <a:pt x="1126" y="893"/>
                  </a:lnTo>
                  <a:lnTo>
                    <a:pt x="1128" y="895"/>
                  </a:lnTo>
                  <a:lnTo>
                    <a:pt x="1129" y="896"/>
                  </a:lnTo>
                  <a:lnTo>
                    <a:pt x="1130" y="897"/>
                  </a:lnTo>
                  <a:lnTo>
                    <a:pt x="1130" y="897"/>
                  </a:lnTo>
                  <a:lnTo>
                    <a:pt x="1131" y="898"/>
                  </a:lnTo>
                  <a:lnTo>
                    <a:pt x="1133" y="899"/>
                  </a:lnTo>
                  <a:lnTo>
                    <a:pt x="1134" y="899"/>
                  </a:lnTo>
                  <a:lnTo>
                    <a:pt x="1134" y="899"/>
                  </a:lnTo>
                  <a:lnTo>
                    <a:pt x="1135" y="899"/>
                  </a:lnTo>
                  <a:lnTo>
                    <a:pt x="1136" y="899"/>
                  </a:lnTo>
                  <a:lnTo>
                    <a:pt x="1137" y="899"/>
                  </a:lnTo>
                  <a:lnTo>
                    <a:pt x="1137" y="899"/>
                  </a:lnTo>
                  <a:lnTo>
                    <a:pt x="1139" y="899"/>
                  </a:lnTo>
                  <a:lnTo>
                    <a:pt x="1140" y="901"/>
                  </a:lnTo>
                  <a:lnTo>
                    <a:pt x="1141" y="901"/>
                  </a:lnTo>
                  <a:lnTo>
                    <a:pt x="1141" y="901"/>
                  </a:lnTo>
                  <a:lnTo>
                    <a:pt x="1142" y="901"/>
                  </a:lnTo>
                  <a:lnTo>
                    <a:pt x="1144" y="901"/>
                  </a:lnTo>
                  <a:lnTo>
                    <a:pt x="1145" y="901"/>
                  </a:lnTo>
                  <a:lnTo>
                    <a:pt x="1145" y="901"/>
                  </a:lnTo>
                  <a:lnTo>
                    <a:pt x="1146" y="901"/>
                  </a:lnTo>
                  <a:lnTo>
                    <a:pt x="1147" y="901"/>
                  </a:lnTo>
                  <a:lnTo>
                    <a:pt x="1149" y="901"/>
                  </a:lnTo>
                  <a:lnTo>
                    <a:pt x="1149" y="901"/>
                  </a:lnTo>
                  <a:lnTo>
                    <a:pt x="1150" y="901"/>
                  </a:lnTo>
                  <a:lnTo>
                    <a:pt x="1151" y="901"/>
                  </a:lnTo>
                  <a:lnTo>
                    <a:pt x="1152" y="901"/>
                  </a:lnTo>
                  <a:lnTo>
                    <a:pt x="1152" y="901"/>
                  </a:lnTo>
                  <a:lnTo>
                    <a:pt x="1154" y="901"/>
                  </a:lnTo>
                  <a:lnTo>
                    <a:pt x="1155" y="901"/>
                  </a:lnTo>
                  <a:lnTo>
                    <a:pt x="1156" y="901"/>
                  </a:lnTo>
                  <a:lnTo>
                    <a:pt x="1156" y="901"/>
                  </a:lnTo>
                  <a:lnTo>
                    <a:pt x="1157" y="901"/>
                  </a:lnTo>
                  <a:lnTo>
                    <a:pt x="1159" y="901"/>
                  </a:lnTo>
                  <a:lnTo>
                    <a:pt x="1160" y="901"/>
                  </a:lnTo>
                  <a:lnTo>
                    <a:pt x="1160" y="901"/>
                  </a:lnTo>
                  <a:lnTo>
                    <a:pt x="1161" y="901"/>
                  </a:lnTo>
                  <a:lnTo>
                    <a:pt x="1162" y="901"/>
                  </a:lnTo>
                  <a:lnTo>
                    <a:pt x="1164" y="901"/>
                  </a:lnTo>
                  <a:lnTo>
                    <a:pt x="1164" y="901"/>
                  </a:lnTo>
                  <a:lnTo>
                    <a:pt x="1165" y="901"/>
                  </a:lnTo>
                  <a:lnTo>
                    <a:pt x="1166" y="901"/>
                  </a:lnTo>
                  <a:lnTo>
                    <a:pt x="1167" y="901"/>
                  </a:lnTo>
                  <a:lnTo>
                    <a:pt x="1167" y="901"/>
                  </a:lnTo>
                  <a:lnTo>
                    <a:pt x="1169" y="901"/>
                  </a:lnTo>
                  <a:lnTo>
                    <a:pt x="1170" y="901"/>
                  </a:lnTo>
                  <a:lnTo>
                    <a:pt x="1171" y="901"/>
                  </a:lnTo>
                  <a:lnTo>
                    <a:pt x="1171" y="901"/>
                  </a:lnTo>
                  <a:lnTo>
                    <a:pt x="1172" y="899"/>
                  </a:lnTo>
                  <a:lnTo>
                    <a:pt x="1173" y="899"/>
                  </a:lnTo>
                  <a:lnTo>
                    <a:pt x="1175" y="898"/>
                  </a:lnTo>
                  <a:lnTo>
                    <a:pt x="1176" y="898"/>
                  </a:lnTo>
                  <a:lnTo>
                    <a:pt x="1176" y="897"/>
                  </a:lnTo>
                  <a:lnTo>
                    <a:pt x="1177" y="897"/>
                  </a:lnTo>
                  <a:lnTo>
                    <a:pt x="1178" y="898"/>
                  </a:lnTo>
                  <a:lnTo>
                    <a:pt x="1180" y="898"/>
                  </a:lnTo>
                  <a:lnTo>
                    <a:pt x="1180" y="898"/>
                  </a:lnTo>
                  <a:lnTo>
                    <a:pt x="1181" y="899"/>
                  </a:lnTo>
                  <a:lnTo>
                    <a:pt x="1182" y="899"/>
                  </a:lnTo>
                  <a:lnTo>
                    <a:pt x="1183" y="899"/>
                  </a:lnTo>
                  <a:lnTo>
                    <a:pt x="1183" y="901"/>
                  </a:lnTo>
                  <a:lnTo>
                    <a:pt x="1185" y="901"/>
                  </a:lnTo>
                  <a:lnTo>
                    <a:pt x="1186" y="901"/>
                  </a:lnTo>
                  <a:lnTo>
                    <a:pt x="1187" y="901"/>
                  </a:lnTo>
                  <a:lnTo>
                    <a:pt x="1187" y="901"/>
                  </a:lnTo>
                  <a:lnTo>
                    <a:pt x="1188" y="901"/>
                  </a:lnTo>
                  <a:lnTo>
                    <a:pt x="1190" y="901"/>
                  </a:lnTo>
                  <a:lnTo>
                    <a:pt x="1191" y="901"/>
                  </a:lnTo>
                  <a:lnTo>
                    <a:pt x="1191" y="901"/>
                  </a:lnTo>
                  <a:lnTo>
                    <a:pt x="1192" y="901"/>
                  </a:lnTo>
                  <a:lnTo>
                    <a:pt x="1193" y="901"/>
                  </a:lnTo>
                  <a:lnTo>
                    <a:pt x="1195" y="901"/>
                  </a:lnTo>
                  <a:lnTo>
                    <a:pt x="1195" y="901"/>
                  </a:lnTo>
                  <a:lnTo>
                    <a:pt x="1196" y="901"/>
                  </a:lnTo>
                  <a:lnTo>
                    <a:pt x="1197" y="901"/>
                  </a:lnTo>
                  <a:lnTo>
                    <a:pt x="1198" y="901"/>
                  </a:lnTo>
                  <a:lnTo>
                    <a:pt x="1198" y="901"/>
                  </a:lnTo>
                  <a:lnTo>
                    <a:pt x="1200" y="901"/>
                  </a:lnTo>
                  <a:lnTo>
                    <a:pt x="1201" y="901"/>
                  </a:lnTo>
                  <a:lnTo>
                    <a:pt x="1202" y="901"/>
                  </a:lnTo>
                  <a:lnTo>
                    <a:pt x="1202" y="901"/>
                  </a:lnTo>
                  <a:lnTo>
                    <a:pt x="1203" y="901"/>
                  </a:lnTo>
                  <a:lnTo>
                    <a:pt x="1205" y="901"/>
                  </a:lnTo>
                  <a:lnTo>
                    <a:pt x="1206" y="901"/>
                  </a:lnTo>
                  <a:lnTo>
                    <a:pt x="1206" y="901"/>
                  </a:lnTo>
                  <a:lnTo>
                    <a:pt x="1207" y="901"/>
                  </a:lnTo>
                  <a:lnTo>
                    <a:pt x="1208" y="901"/>
                  </a:lnTo>
                  <a:lnTo>
                    <a:pt x="1209" y="901"/>
                  </a:lnTo>
                  <a:lnTo>
                    <a:pt x="1209" y="901"/>
                  </a:lnTo>
                  <a:lnTo>
                    <a:pt x="1211" y="901"/>
                  </a:lnTo>
                  <a:lnTo>
                    <a:pt x="1212" y="901"/>
                  </a:lnTo>
                  <a:lnTo>
                    <a:pt x="1213" y="901"/>
                  </a:lnTo>
                  <a:lnTo>
                    <a:pt x="1213" y="901"/>
                  </a:lnTo>
                  <a:lnTo>
                    <a:pt x="1214" y="901"/>
                  </a:lnTo>
                  <a:lnTo>
                    <a:pt x="1216" y="901"/>
                  </a:lnTo>
                  <a:lnTo>
                    <a:pt x="1217" y="901"/>
                  </a:lnTo>
                  <a:lnTo>
                    <a:pt x="1217" y="901"/>
                  </a:lnTo>
                  <a:lnTo>
                    <a:pt x="1218" y="901"/>
                  </a:lnTo>
                  <a:lnTo>
                    <a:pt x="1219" y="901"/>
                  </a:lnTo>
                  <a:lnTo>
                    <a:pt x="1221" y="901"/>
                  </a:lnTo>
                  <a:lnTo>
                    <a:pt x="1221" y="901"/>
                  </a:lnTo>
                  <a:lnTo>
                    <a:pt x="1222" y="901"/>
                  </a:lnTo>
                  <a:lnTo>
                    <a:pt x="1223" y="901"/>
                  </a:lnTo>
                  <a:lnTo>
                    <a:pt x="1224" y="901"/>
                  </a:lnTo>
                  <a:lnTo>
                    <a:pt x="1224" y="901"/>
                  </a:lnTo>
                  <a:lnTo>
                    <a:pt x="1226" y="901"/>
                  </a:lnTo>
                  <a:lnTo>
                    <a:pt x="1227" y="901"/>
                  </a:lnTo>
                  <a:lnTo>
                    <a:pt x="1228" y="901"/>
                  </a:lnTo>
                  <a:lnTo>
                    <a:pt x="1228" y="901"/>
                  </a:lnTo>
                  <a:lnTo>
                    <a:pt x="1229" y="901"/>
                  </a:lnTo>
                  <a:lnTo>
                    <a:pt x="1231" y="901"/>
                  </a:lnTo>
                  <a:lnTo>
                    <a:pt x="1232" y="901"/>
                  </a:lnTo>
                  <a:lnTo>
                    <a:pt x="1233" y="901"/>
                  </a:lnTo>
                  <a:lnTo>
                    <a:pt x="1233" y="901"/>
                  </a:lnTo>
                  <a:lnTo>
                    <a:pt x="1234" y="901"/>
                  </a:lnTo>
                  <a:lnTo>
                    <a:pt x="1236" y="901"/>
                  </a:lnTo>
                  <a:lnTo>
                    <a:pt x="1237" y="901"/>
                  </a:lnTo>
                  <a:lnTo>
                    <a:pt x="1237" y="901"/>
                  </a:lnTo>
                  <a:lnTo>
                    <a:pt x="1238" y="901"/>
                  </a:lnTo>
                  <a:lnTo>
                    <a:pt x="1239" y="901"/>
                  </a:lnTo>
                  <a:lnTo>
                    <a:pt x="1241" y="901"/>
                  </a:lnTo>
                  <a:lnTo>
                    <a:pt x="1241" y="901"/>
                  </a:lnTo>
                  <a:lnTo>
                    <a:pt x="1242" y="901"/>
                  </a:lnTo>
                  <a:lnTo>
                    <a:pt x="1243" y="901"/>
                  </a:lnTo>
                  <a:lnTo>
                    <a:pt x="1244" y="901"/>
                  </a:lnTo>
                  <a:lnTo>
                    <a:pt x="1244" y="901"/>
                  </a:lnTo>
                  <a:lnTo>
                    <a:pt x="1245" y="901"/>
                  </a:lnTo>
                  <a:lnTo>
                    <a:pt x="1247" y="901"/>
                  </a:lnTo>
                  <a:lnTo>
                    <a:pt x="1248" y="901"/>
                  </a:lnTo>
                  <a:lnTo>
                    <a:pt x="1248" y="901"/>
                  </a:lnTo>
                  <a:lnTo>
                    <a:pt x="1249" y="901"/>
                  </a:lnTo>
                  <a:lnTo>
                    <a:pt x="1250" y="901"/>
                  </a:lnTo>
                  <a:lnTo>
                    <a:pt x="1252" y="901"/>
                  </a:lnTo>
                  <a:lnTo>
                    <a:pt x="1252" y="901"/>
                  </a:lnTo>
                  <a:lnTo>
                    <a:pt x="1253" y="901"/>
                  </a:lnTo>
                  <a:lnTo>
                    <a:pt x="1254" y="901"/>
                  </a:lnTo>
                  <a:lnTo>
                    <a:pt x="1255" y="901"/>
                  </a:lnTo>
                  <a:lnTo>
                    <a:pt x="1255" y="901"/>
                  </a:lnTo>
                  <a:lnTo>
                    <a:pt x="1257" y="901"/>
                  </a:lnTo>
                  <a:lnTo>
                    <a:pt x="1258" y="901"/>
                  </a:lnTo>
                  <a:lnTo>
                    <a:pt x="1259" y="901"/>
                  </a:lnTo>
                  <a:lnTo>
                    <a:pt x="1259" y="901"/>
                  </a:lnTo>
                  <a:lnTo>
                    <a:pt x="1260" y="901"/>
                  </a:lnTo>
                  <a:lnTo>
                    <a:pt x="1262" y="901"/>
                  </a:lnTo>
                  <a:lnTo>
                    <a:pt x="1263" y="901"/>
                  </a:lnTo>
                  <a:lnTo>
                    <a:pt x="1263" y="901"/>
                  </a:lnTo>
                  <a:lnTo>
                    <a:pt x="1264" y="901"/>
                  </a:lnTo>
                  <a:lnTo>
                    <a:pt x="1265" y="901"/>
                  </a:lnTo>
                  <a:lnTo>
                    <a:pt x="1267" y="901"/>
                  </a:lnTo>
                  <a:lnTo>
                    <a:pt x="1267" y="901"/>
                  </a:lnTo>
                  <a:lnTo>
                    <a:pt x="1268" y="901"/>
                  </a:lnTo>
                  <a:lnTo>
                    <a:pt x="1269" y="901"/>
                  </a:lnTo>
                  <a:lnTo>
                    <a:pt x="1270" y="901"/>
                  </a:lnTo>
                  <a:lnTo>
                    <a:pt x="1270" y="901"/>
                  </a:lnTo>
                  <a:lnTo>
                    <a:pt x="1272" y="901"/>
                  </a:lnTo>
                  <a:lnTo>
                    <a:pt x="1273" y="901"/>
                  </a:lnTo>
                  <a:lnTo>
                    <a:pt x="1274" y="901"/>
                  </a:lnTo>
                  <a:lnTo>
                    <a:pt x="1274" y="901"/>
                  </a:lnTo>
                  <a:lnTo>
                    <a:pt x="1275" y="901"/>
                  </a:lnTo>
                  <a:lnTo>
                    <a:pt x="1277" y="901"/>
                  </a:lnTo>
                  <a:lnTo>
                    <a:pt x="1278" y="901"/>
                  </a:lnTo>
                  <a:lnTo>
                    <a:pt x="1278" y="901"/>
                  </a:lnTo>
                  <a:lnTo>
                    <a:pt x="1279" y="901"/>
                  </a:lnTo>
                  <a:lnTo>
                    <a:pt x="1280" y="901"/>
                  </a:lnTo>
                  <a:lnTo>
                    <a:pt x="1281" y="901"/>
                  </a:lnTo>
                  <a:lnTo>
                    <a:pt x="1281" y="901"/>
                  </a:lnTo>
                  <a:lnTo>
                    <a:pt x="1283" y="901"/>
                  </a:lnTo>
                  <a:lnTo>
                    <a:pt x="1284" y="901"/>
                  </a:lnTo>
                  <a:lnTo>
                    <a:pt x="1285" y="901"/>
                  </a:lnTo>
                  <a:lnTo>
                    <a:pt x="1285" y="901"/>
                  </a:lnTo>
                  <a:lnTo>
                    <a:pt x="1286" y="901"/>
                  </a:lnTo>
                  <a:lnTo>
                    <a:pt x="1288" y="901"/>
                  </a:lnTo>
                  <a:lnTo>
                    <a:pt x="1289" y="901"/>
                  </a:lnTo>
                  <a:lnTo>
                    <a:pt x="1290" y="901"/>
                  </a:lnTo>
                  <a:lnTo>
                    <a:pt x="1290" y="901"/>
                  </a:lnTo>
                  <a:lnTo>
                    <a:pt x="1291" y="901"/>
                  </a:lnTo>
                  <a:lnTo>
                    <a:pt x="1293" y="901"/>
                  </a:lnTo>
                  <a:lnTo>
                    <a:pt x="1294" y="899"/>
                  </a:lnTo>
                  <a:lnTo>
                    <a:pt x="1294" y="899"/>
                  </a:lnTo>
                  <a:lnTo>
                    <a:pt x="1295" y="897"/>
                  </a:lnTo>
                  <a:lnTo>
                    <a:pt x="1296" y="896"/>
                  </a:lnTo>
                  <a:lnTo>
                    <a:pt x="1298" y="892"/>
                  </a:lnTo>
                  <a:lnTo>
                    <a:pt x="1298" y="887"/>
                  </a:lnTo>
                  <a:lnTo>
                    <a:pt x="1299" y="882"/>
                  </a:lnTo>
                  <a:lnTo>
                    <a:pt x="1300" y="876"/>
                  </a:lnTo>
                  <a:lnTo>
                    <a:pt x="1301" y="870"/>
                  </a:lnTo>
                  <a:lnTo>
                    <a:pt x="1301" y="866"/>
                  </a:lnTo>
                  <a:lnTo>
                    <a:pt x="1303" y="863"/>
                  </a:lnTo>
                  <a:lnTo>
                    <a:pt x="1304" y="863"/>
                  </a:lnTo>
                  <a:lnTo>
                    <a:pt x="1305" y="866"/>
                  </a:lnTo>
                  <a:lnTo>
                    <a:pt x="1305" y="871"/>
                  </a:lnTo>
                  <a:lnTo>
                    <a:pt x="1306" y="877"/>
                  </a:lnTo>
                  <a:lnTo>
                    <a:pt x="1308" y="883"/>
                  </a:lnTo>
                  <a:lnTo>
                    <a:pt x="1309" y="890"/>
                  </a:lnTo>
                  <a:lnTo>
                    <a:pt x="1309" y="893"/>
                  </a:lnTo>
                  <a:lnTo>
                    <a:pt x="1310" y="897"/>
                  </a:lnTo>
                  <a:lnTo>
                    <a:pt x="1311" y="898"/>
                  </a:lnTo>
                  <a:lnTo>
                    <a:pt x="1313" y="899"/>
                  </a:lnTo>
                  <a:lnTo>
                    <a:pt x="1313" y="898"/>
                  </a:lnTo>
                  <a:lnTo>
                    <a:pt x="1314" y="897"/>
                  </a:lnTo>
                  <a:lnTo>
                    <a:pt x="1315" y="897"/>
                  </a:lnTo>
                  <a:lnTo>
                    <a:pt x="1316" y="897"/>
                  </a:lnTo>
                  <a:lnTo>
                    <a:pt x="1316" y="897"/>
                  </a:lnTo>
                  <a:lnTo>
                    <a:pt x="1317" y="897"/>
                  </a:lnTo>
                  <a:lnTo>
                    <a:pt x="1319" y="898"/>
                  </a:lnTo>
                  <a:lnTo>
                    <a:pt x="1320" y="898"/>
                  </a:lnTo>
                  <a:lnTo>
                    <a:pt x="1320" y="897"/>
                  </a:lnTo>
                  <a:lnTo>
                    <a:pt x="1321" y="897"/>
                  </a:lnTo>
                  <a:lnTo>
                    <a:pt x="1322" y="896"/>
                  </a:lnTo>
                  <a:lnTo>
                    <a:pt x="1324" y="893"/>
                  </a:lnTo>
                  <a:lnTo>
                    <a:pt x="1324" y="891"/>
                  </a:lnTo>
                  <a:lnTo>
                    <a:pt x="1325" y="888"/>
                  </a:lnTo>
                  <a:lnTo>
                    <a:pt x="1326" y="885"/>
                  </a:lnTo>
                  <a:lnTo>
                    <a:pt x="1327" y="882"/>
                  </a:lnTo>
                  <a:lnTo>
                    <a:pt x="1327" y="880"/>
                  </a:lnTo>
                  <a:lnTo>
                    <a:pt x="1329" y="878"/>
                  </a:lnTo>
                  <a:lnTo>
                    <a:pt x="1330" y="878"/>
                  </a:lnTo>
                  <a:lnTo>
                    <a:pt x="1331" y="880"/>
                  </a:lnTo>
                  <a:lnTo>
                    <a:pt x="1331" y="882"/>
                  </a:lnTo>
                  <a:lnTo>
                    <a:pt x="1332" y="885"/>
                  </a:lnTo>
                  <a:lnTo>
                    <a:pt x="1334" y="888"/>
                  </a:lnTo>
                  <a:lnTo>
                    <a:pt x="1335" y="891"/>
                  </a:lnTo>
                  <a:lnTo>
                    <a:pt x="1335" y="893"/>
                  </a:lnTo>
                  <a:lnTo>
                    <a:pt x="1336" y="896"/>
                  </a:lnTo>
                  <a:lnTo>
                    <a:pt x="1337" y="897"/>
                  </a:lnTo>
                  <a:lnTo>
                    <a:pt x="1339" y="898"/>
                  </a:lnTo>
                  <a:lnTo>
                    <a:pt x="1339" y="899"/>
                  </a:lnTo>
                  <a:lnTo>
                    <a:pt x="1340" y="899"/>
                  </a:lnTo>
                  <a:lnTo>
                    <a:pt x="1341" y="899"/>
                  </a:lnTo>
                  <a:lnTo>
                    <a:pt x="1342" y="901"/>
                  </a:lnTo>
                  <a:lnTo>
                    <a:pt x="1344" y="901"/>
                  </a:lnTo>
                  <a:lnTo>
                    <a:pt x="1344" y="901"/>
                  </a:lnTo>
                  <a:lnTo>
                    <a:pt x="1345" y="901"/>
                  </a:lnTo>
                  <a:lnTo>
                    <a:pt x="1346" y="901"/>
                  </a:lnTo>
                  <a:lnTo>
                    <a:pt x="1347" y="901"/>
                  </a:lnTo>
                  <a:lnTo>
                    <a:pt x="1347" y="901"/>
                  </a:lnTo>
                  <a:lnTo>
                    <a:pt x="1349" y="901"/>
                  </a:lnTo>
                  <a:lnTo>
                    <a:pt x="1350" y="901"/>
                  </a:lnTo>
                  <a:lnTo>
                    <a:pt x="1351" y="902"/>
                  </a:lnTo>
                  <a:lnTo>
                    <a:pt x="1351" y="902"/>
                  </a:lnTo>
                  <a:lnTo>
                    <a:pt x="1352" y="902"/>
                  </a:lnTo>
                  <a:lnTo>
                    <a:pt x="1353" y="903"/>
                  </a:lnTo>
                  <a:lnTo>
                    <a:pt x="1355" y="903"/>
                  </a:lnTo>
                  <a:lnTo>
                    <a:pt x="1355" y="903"/>
                  </a:lnTo>
                  <a:lnTo>
                    <a:pt x="1356" y="903"/>
                  </a:lnTo>
                  <a:lnTo>
                    <a:pt x="1357" y="903"/>
                  </a:lnTo>
                  <a:lnTo>
                    <a:pt x="1358" y="902"/>
                  </a:lnTo>
                  <a:lnTo>
                    <a:pt x="1358" y="899"/>
                  </a:lnTo>
                  <a:lnTo>
                    <a:pt x="1360" y="899"/>
                  </a:lnTo>
                  <a:lnTo>
                    <a:pt x="1361" y="898"/>
                  </a:lnTo>
                  <a:lnTo>
                    <a:pt x="1362" y="898"/>
                  </a:lnTo>
                  <a:lnTo>
                    <a:pt x="1362" y="898"/>
                  </a:lnTo>
                  <a:lnTo>
                    <a:pt x="1363" y="899"/>
                  </a:lnTo>
                  <a:lnTo>
                    <a:pt x="1365" y="899"/>
                  </a:lnTo>
                  <a:lnTo>
                    <a:pt x="1366" y="901"/>
                  </a:lnTo>
                  <a:lnTo>
                    <a:pt x="1366" y="901"/>
                  </a:lnTo>
                  <a:lnTo>
                    <a:pt x="1367" y="901"/>
                  </a:lnTo>
                  <a:lnTo>
                    <a:pt x="1368" y="901"/>
                  </a:lnTo>
                  <a:lnTo>
                    <a:pt x="1370" y="901"/>
                  </a:lnTo>
                  <a:lnTo>
                    <a:pt x="1370" y="901"/>
                  </a:lnTo>
                  <a:lnTo>
                    <a:pt x="1371" y="902"/>
                  </a:lnTo>
                  <a:lnTo>
                    <a:pt x="1372" y="902"/>
                  </a:lnTo>
                  <a:lnTo>
                    <a:pt x="1373" y="902"/>
                  </a:lnTo>
                  <a:lnTo>
                    <a:pt x="1373" y="902"/>
                  </a:lnTo>
                  <a:lnTo>
                    <a:pt x="1375" y="902"/>
                  </a:lnTo>
                  <a:lnTo>
                    <a:pt x="1376" y="901"/>
                  </a:lnTo>
                  <a:lnTo>
                    <a:pt x="1377" y="901"/>
                  </a:lnTo>
                  <a:lnTo>
                    <a:pt x="1377" y="901"/>
                  </a:lnTo>
                  <a:lnTo>
                    <a:pt x="1378" y="901"/>
                  </a:lnTo>
                  <a:lnTo>
                    <a:pt x="1380" y="901"/>
                  </a:lnTo>
                  <a:lnTo>
                    <a:pt x="1381" y="901"/>
                  </a:lnTo>
                  <a:lnTo>
                    <a:pt x="1381" y="901"/>
                  </a:lnTo>
                  <a:lnTo>
                    <a:pt x="1382" y="901"/>
                  </a:lnTo>
                  <a:lnTo>
                    <a:pt x="1383" y="901"/>
                  </a:lnTo>
                  <a:lnTo>
                    <a:pt x="1385" y="901"/>
                  </a:lnTo>
                  <a:lnTo>
                    <a:pt x="1385" y="901"/>
                  </a:lnTo>
                  <a:lnTo>
                    <a:pt x="1386" y="901"/>
                  </a:lnTo>
                  <a:lnTo>
                    <a:pt x="1387" y="899"/>
                  </a:lnTo>
                  <a:lnTo>
                    <a:pt x="1388" y="899"/>
                  </a:lnTo>
                  <a:lnTo>
                    <a:pt x="1388" y="899"/>
                  </a:lnTo>
                  <a:lnTo>
                    <a:pt x="1389" y="898"/>
                  </a:lnTo>
                  <a:lnTo>
                    <a:pt x="1391" y="898"/>
                  </a:lnTo>
                  <a:lnTo>
                    <a:pt x="1392" y="898"/>
                  </a:lnTo>
                  <a:lnTo>
                    <a:pt x="1392" y="898"/>
                  </a:lnTo>
                  <a:lnTo>
                    <a:pt x="1393" y="898"/>
                  </a:lnTo>
                  <a:lnTo>
                    <a:pt x="1394" y="897"/>
                  </a:lnTo>
                  <a:lnTo>
                    <a:pt x="1396" y="898"/>
                  </a:lnTo>
                  <a:lnTo>
                    <a:pt x="1396" y="898"/>
                  </a:lnTo>
                  <a:lnTo>
                    <a:pt x="1397" y="898"/>
                  </a:lnTo>
                  <a:lnTo>
                    <a:pt x="1398" y="898"/>
                  </a:lnTo>
                  <a:lnTo>
                    <a:pt x="1399" y="899"/>
                  </a:lnTo>
                  <a:lnTo>
                    <a:pt x="1401" y="899"/>
                  </a:lnTo>
                  <a:lnTo>
                    <a:pt x="1401" y="899"/>
                  </a:lnTo>
                  <a:lnTo>
                    <a:pt x="1402" y="899"/>
                  </a:lnTo>
                  <a:lnTo>
                    <a:pt x="1403" y="901"/>
                  </a:lnTo>
                  <a:lnTo>
                    <a:pt x="1404" y="901"/>
                  </a:lnTo>
                  <a:lnTo>
                    <a:pt x="1404" y="901"/>
                  </a:lnTo>
                  <a:lnTo>
                    <a:pt x="1406" y="901"/>
                  </a:lnTo>
                  <a:lnTo>
                    <a:pt x="1407" y="901"/>
                  </a:lnTo>
                  <a:lnTo>
                    <a:pt x="1408" y="901"/>
                  </a:lnTo>
                  <a:lnTo>
                    <a:pt x="1408" y="901"/>
                  </a:lnTo>
                  <a:lnTo>
                    <a:pt x="1409" y="901"/>
                  </a:lnTo>
                  <a:lnTo>
                    <a:pt x="1411" y="901"/>
                  </a:lnTo>
                  <a:lnTo>
                    <a:pt x="1412" y="901"/>
                  </a:lnTo>
                  <a:lnTo>
                    <a:pt x="1412" y="901"/>
                  </a:lnTo>
                  <a:lnTo>
                    <a:pt x="1413" y="901"/>
                  </a:lnTo>
                  <a:lnTo>
                    <a:pt x="1414" y="901"/>
                  </a:lnTo>
                  <a:lnTo>
                    <a:pt x="1416" y="901"/>
                  </a:lnTo>
                  <a:lnTo>
                    <a:pt x="1416" y="901"/>
                  </a:lnTo>
                  <a:lnTo>
                    <a:pt x="1417" y="901"/>
                  </a:lnTo>
                  <a:lnTo>
                    <a:pt x="1418" y="901"/>
                  </a:lnTo>
                  <a:lnTo>
                    <a:pt x="1419" y="901"/>
                  </a:lnTo>
                  <a:lnTo>
                    <a:pt x="1419" y="899"/>
                  </a:lnTo>
                  <a:lnTo>
                    <a:pt x="1420" y="899"/>
                  </a:lnTo>
                  <a:lnTo>
                    <a:pt x="1422" y="899"/>
                  </a:lnTo>
                  <a:lnTo>
                    <a:pt x="1423" y="898"/>
                  </a:lnTo>
                  <a:lnTo>
                    <a:pt x="1423" y="898"/>
                  </a:lnTo>
                  <a:lnTo>
                    <a:pt x="1424" y="898"/>
                  </a:lnTo>
                  <a:lnTo>
                    <a:pt x="1425" y="898"/>
                  </a:lnTo>
                  <a:lnTo>
                    <a:pt x="1427" y="898"/>
                  </a:lnTo>
                  <a:lnTo>
                    <a:pt x="1427" y="898"/>
                  </a:lnTo>
                  <a:lnTo>
                    <a:pt x="1428" y="898"/>
                  </a:lnTo>
                  <a:lnTo>
                    <a:pt x="1429" y="898"/>
                  </a:lnTo>
                  <a:lnTo>
                    <a:pt x="1430" y="899"/>
                  </a:lnTo>
                  <a:lnTo>
                    <a:pt x="1430" y="899"/>
                  </a:lnTo>
                  <a:lnTo>
                    <a:pt x="1432" y="899"/>
                  </a:lnTo>
                  <a:lnTo>
                    <a:pt x="1433" y="901"/>
                  </a:lnTo>
                  <a:lnTo>
                    <a:pt x="1434" y="901"/>
                  </a:lnTo>
                  <a:lnTo>
                    <a:pt x="1434" y="901"/>
                  </a:lnTo>
                  <a:lnTo>
                    <a:pt x="1435" y="901"/>
                  </a:lnTo>
                  <a:lnTo>
                    <a:pt x="1437" y="901"/>
                  </a:lnTo>
                  <a:lnTo>
                    <a:pt x="1438" y="901"/>
                  </a:lnTo>
                  <a:lnTo>
                    <a:pt x="1438" y="901"/>
                  </a:lnTo>
                  <a:lnTo>
                    <a:pt x="1439" y="901"/>
                  </a:lnTo>
                  <a:lnTo>
                    <a:pt x="1440" y="901"/>
                  </a:lnTo>
                  <a:lnTo>
                    <a:pt x="1442" y="901"/>
                  </a:lnTo>
                  <a:lnTo>
                    <a:pt x="1442" y="901"/>
                  </a:lnTo>
                  <a:lnTo>
                    <a:pt x="1443" y="901"/>
                  </a:lnTo>
                  <a:lnTo>
                    <a:pt x="1444" y="901"/>
                  </a:lnTo>
                  <a:lnTo>
                    <a:pt x="1445" y="901"/>
                  </a:lnTo>
                  <a:lnTo>
                    <a:pt x="1445" y="901"/>
                  </a:lnTo>
                  <a:lnTo>
                    <a:pt x="1447" y="901"/>
                  </a:lnTo>
                  <a:lnTo>
                    <a:pt x="1448" y="901"/>
                  </a:lnTo>
                  <a:lnTo>
                    <a:pt x="1449" y="901"/>
                  </a:lnTo>
                  <a:lnTo>
                    <a:pt x="1449" y="901"/>
                  </a:lnTo>
                  <a:lnTo>
                    <a:pt x="1450" y="901"/>
                  </a:lnTo>
                  <a:lnTo>
                    <a:pt x="1452" y="901"/>
                  </a:lnTo>
                  <a:lnTo>
                    <a:pt x="1453" y="901"/>
                  </a:lnTo>
                  <a:lnTo>
                    <a:pt x="1453" y="901"/>
                  </a:lnTo>
                  <a:lnTo>
                    <a:pt x="1454" y="901"/>
                  </a:lnTo>
                  <a:lnTo>
                    <a:pt x="1455" y="901"/>
                  </a:lnTo>
                  <a:lnTo>
                    <a:pt x="1456" y="901"/>
                  </a:lnTo>
                  <a:lnTo>
                    <a:pt x="1458" y="901"/>
                  </a:lnTo>
                  <a:lnTo>
                    <a:pt x="1458" y="901"/>
                  </a:lnTo>
                  <a:lnTo>
                    <a:pt x="1459" y="901"/>
                  </a:lnTo>
                  <a:lnTo>
                    <a:pt x="1460" y="901"/>
                  </a:lnTo>
                  <a:lnTo>
                    <a:pt x="1461" y="901"/>
                  </a:lnTo>
                  <a:lnTo>
                    <a:pt x="1461" y="901"/>
                  </a:lnTo>
                  <a:lnTo>
                    <a:pt x="1463" y="901"/>
                  </a:lnTo>
                  <a:lnTo>
                    <a:pt x="1464" y="901"/>
                  </a:lnTo>
                  <a:lnTo>
                    <a:pt x="1465" y="901"/>
                  </a:lnTo>
                  <a:lnTo>
                    <a:pt x="1465" y="901"/>
                  </a:lnTo>
                  <a:lnTo>
                    <a:pt x="1466" y="901"/>
                  </a:lnTo>
                  <a:lnTo>
                    <a:pt x="1468" y="901"/>
                  </a:lnTo>
                  <a:lnTo>
                    <a:pt x="1469" y="901"/>
                  </a:lnTo>
                  <a:lnTo>
                    <a:pt x="1469" y="901"/>
                  </a:lnTo>
                  <a:lnTo>
                    <a:pt x="1470" y="901"/>
                  </a:lnTo>
                  <a:lnTo>
                    <a:pt x="1471" y="901"/>
                  </a:lnTo>
                  <a:lnTo>
                    <a:pt x="1473" y="901"/>
                  </a:lnTo>
                  <a:lnTo>
                    <a:pt x="1473" y="901"/>
                  </a:lnTo>
                  <a:lnTo>
                    <a:pt x="1474" y="901"/>
                  </a:lnTo>
                  <a:lnTo>
                    <a:pt x="1475" y="901"/>
                  </a:lnTo>
                  <a:lnTo>
                    <a:pt x="1476" y="901"/>
                  </a:lnTo>
                  <a:lnTo>
                    <a:pt x="1476" y="901"/>
                  </a:lnTo>
                  <a:lnTo>
                    <a:pt x="1478" y="901"/>
                  </a:lnTo>
                  <a:lnTo>
                    <a:pt x="1479" y="901"/>
                  </a:lnTo>
                  <a:lnTo>
                    <a:pt x="1480" y="901"/>
                  </a:lnTo>
                  <a:lnTo>
                    <a:pt x="1480" y="901"/>
                  </a:lnTo>
                  <a:lnTo>
                    <a:pt x="1481" y="899"/>
                  </a:lnTo>
                  <a:lnTo>
                    <a:pt x="1483" y="899"/>
                  </a:lnTo>
                  <a:lnTo>
                    <a:pt x="1484" y="899"/>
                  </a:lnTo>
                  <a:lnTo>
                    <a:pt x="1484" y="899"/>
                  </a:lnTo>
                  <a:lnTo>
                    <a:pt x="1485" y="899"/>
                  </a:lnTo>
                  <a:lnTo>
                    <a:pt x="1486" y="899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9" y="898"/>
                  </a:lnTo>
                  <a:lnTo>
                    <a:pt x="1490" y="898"/>
                  </a:lnTo>
                  <a:lnTo>
                    <a:pt x="1491" y="898"/>
                  </a:lnTo>
                  <a:lnTo>
                    <a:pt x="1491" y="898"/>
                  </a:lnTo>
                  <a:lnTo>
                    <a:pt x="1492" y="898"/>
                  </a:lnTo>
                  <a:lnTo>
                    <a:pt x="1494" y="899"/>
                  </a:lnTo>
                  <a:lnTo>
                    <a:pt x="1495" y="899"/>
                  </a:lnTo>
                  <a:lnTo>
                    <a:pt x="1495" y="899"/>
                  </a:lnTo>
                  <a:lnTo>
                    <a:pt x="1496" y="899"/>
                  </a:lnTo>
                  <a:lnTo>
                    <a:pt x="1497" y="899"/>
                  </a:lnTo>
                  <a:lnTo>
                    <a:pt x="1499" y="899"/>
                  </a:lnTo>
                  <a:lnTo>
                    <a:pt x="1499" y="899"/>
                  </a:lnTo>
                  <a:lnTo>
                    <a:pt x="1500" y="899"/>
                  </a:lnTo>
                  <a:lnTo>
                    <a:pt x="1501" y="899"/>
                  </a:lnTo>
                  <a:lnTo>
                    <a:pt x="1502" y="899"/>
                  </a:lnTo>
                  <a:lnTo>
                    <a:pt x="1502" y="899"/>
                  </a:lnTo>
                  <a:lnTo>
                    <a:pt x="1504" y="899"/>
                  </a:lnTo>
                  <a:lnTo>
                    <a:pt x="1505" y="899"/>
                  </a:lnTo>
                  <a:lnTo>
                    <a:pt x="1506" y="899"/>
                  </a:lnTo>
                  <a:lnTo>
                    <a:pt x="1506" y="899"/>
                  </a:lnTo>
                  <a:lnTo>
                    <a:pt x="1507" y="899"/>
                  </a:lnTo>
                  <a:lnTo>
                    <a:pt x="1509" y="899"/>
                  </a:lnTo>
                  <a:lnTo>
                    <a:pt x="1510" y="899"/>
                  </a:lnTo>
                  <a:lnTo>
                    <a:pt x="1511" y="898"/>
                  </a:lnTo>
                  <a:lnTo>
                    <a:pt x="1511" y="898"/>
                  </a:lnTo>
                  <a:lnTo>
                    <a:pt x="1512" y="898"/>
                  </a:lnTo>
                  <a:lnTo>
                    <a:pt x="1514" y="898"/>
                  </a:lnTo>
                  <a:lnTo>
                    <a:pt x="1515" y="898"/>
                  </a:lnTo>
                  <a:lnTo>
                    <a:pt x="1515" y="898"/>
                  </a:lnTo>
                  <a:lnTo>
                    <a:pt x="1516" y="899"/>
                  </a:lnTo>
                  <a:lnTo>
                    <a:pt x="1517" y="899"/>
                  </a:lnTo>
                  <a:lnTo>
                    <a:pt x="1519" y="899"/>
                  </a:lnTo>
                  <a:lnTo>
                    <a:pt x="1519" y="901"/>
                  </a:lnTo>
                  <a:lnTo>
                    <a:pt x="1520" y="901"/>
                  </a:lnTo>
                  <a:lnTo>
                    <a:pt x="1521" y="901"/>
                  </a:lnTo>
                  <a:lnTo>
                    <a:pt x="1522" y="901"/>
                  </a:lnTo>
                  <a:lnTo>
                    <a:pt x="1522" y="901"/>
                  </a:lnTo>
                  <a:lnTo>
                    <a:pt x="1524" y="901"/>
                  </a:lnTo>
                  <a:lnTo>
                    <a:pt x="1525" y="899"/>
                  </a:lnTo>
                  <a:lnTo>
                    <a:pt x="1526" y="898"/>
                  </a:lnTo>
                  <a:lnTo>
                    <a:pt x="1526" y="898"/>
                  </a:lnTo>
                  <a:lnTo>
                    <a:pt x="1527" y="897"/>
                  </a:lnTo>
                  <a:lnTo>
                    <a:pt x="1528" y="897"/>
                  </a:lnTo>
                  <a:lnTo>
                    <a:pt x="1530" y="897"/>
                  </a:lnTo>
                  <a:lnTo>
                    <a:pt x="1530" y="897"/>
                  </a:lnTo>
                  <a:lnTo>
                    <a:pt x="1531" y="897"/>
                  </a:lnTo>
                  <a:lnTo>
                    <a:pt x="1532" y="898"/>
                  </a:lnTo>
                  <a:lnTo>
                    <a:pt x="1533" y="898"/>
                  </a:lnTo>
                  <a:lnTo>
                    <a:pt x="1533" y="898"/>
                  </a:lnTo>
                  <a:lnTo>
                    <a:pt x="1535" y="898"/>
                  </a:lnTo>
                  <a:lnTo>
                    <a:pt x="1536" y="899"/>
                  </a:lnTo>
                  <a:lnTo>
                    <a:pt x="1537" y="899"/>
                  </a:lnTo>
                  <a:lnTo>
                    <a:pt x="1537" y="899"/>
                  </a:lnTo>
                  <a:lnTo>
                    <a:pt x="1538" y="899"/>
                  </a:lnTo>
                  <a:lnTo>
                    <a:pt x="1540" y="901"/>
                  </a:lnTo>
                  <a:lnTo>
                    <a:pt x="1541" y="899"/>
                  </a:lnTo>
                  <a:lnTo>
                    <a:pt x="1541" y="899"/>
                  </a:lnTo>
                  <a:lnTo>
                    <a:pt x="1542" y="899"/>
                  </a:lnTo>
                  <a:lnTo>
                    <a:pt x="1543" y="898"/>
                  </a:lnTo>
                  <a:lnTo>
                    <a:pt x="1545" y="898"/>
                  </a:lnTo>
                  <a:lnTo>
                    <a:pt x="1545" y="898"/>
                  </a:lnTo>
                  <a:lnTo>
                    <a:pt x="1546" y="897"/>
                  </a:lnTo>
                  <a:lnTo>
                    <a:pt x="1547" y="898"/>
                  </a:lnTo>
                  <a:lnTo>
                    <a:pt x="1548" y="898"/>
                  </a:lnTo>
                  <a:lnTo>
                    <a:pt x="1548" y="898"/>
                  </a:lnTo>
                  <a:lnTo>
                    <a:pt x="1550" y="898"/>
                  </a:lnTo>
                  <a:lnTo>
                    <a:pt x="1551" y="898"/>
                  </a:lnTo>
                  <a:lnTo>
                    <a:pt x="1552" y="898"/>
                  </a:lnTo>
                  <a:lnTo>
                    <a:pt x="1552" y="899"/>
                  </a:lnTo>
                  <a:lnTo>
                    <a:pt x="1553" y="899"/>
                  </a:lnTo>
                  <a:lnTo>
                    <a:pt x="1555" y="899"/>
                  </a:lnTo>
                  <a:lnTo>
                    <a:pt x="1556" y="899"/>
                  </a:lnTo>
                  <a:lnTo>
                    <a:pt x="1556" y="899"/>
                  </a:lnTo>
                  <a:lnTo>
                    <a:pt x="1557" y="899"/>
                  </a:lnTo>
                  <a:lnTo>
                    <a:pt x="1558" y="899"/>
                  </a:lnTo>
                  <a:lnTo>
                    <a:pt x="1560" y="899"/>
                  </a:lnTo>
                  <a:lnTo>
                    <a:pt x="1560" y="899"/>
                  </a:lnTo>
                  <a:lnTo>
                    <a:pt x="1561" y="899"/>
                  </a:lnTo>
                  <a:lnTo>
                    <a:pt x="1562" y="899"/>
                  </a:lnTo>
                  <a:lnTo>
                    <a:pt x="1563" y="899"/>
                  </a:lnTo>
                  <a:lnTo>
                    <a:pt x="1563" y="901"/>
                  </a:lnTo>
                  <a:lnTo>
                    <a:pt x="1564" y="901"/>
                  </a:lnTo>
                  <a:lnTo>
                    <a:pt x="1566" y="901"/>
                  </a:lnTo>
                  <a:lnTo>
                    <a:pt x="1567" y="901"/>
                  </a:lnTo>
                  <a:lnTo>
                    <a:pt x="1568" y="901"/>
                  </a:lnTo>
                  <a:lnTo>
                    <a:pt x="1568" y="901"/>
                  </a:lnTo>
                  <a:lnTo>
                    <a:pt x="1569" y="901"/>
                  </a:lnTo>
                  <a:lnTo>
                    <a:pt x="1571" y="901"/>
                  </a:lnTo>
                  <a:lnTo>
                    <a:pt x="1572" y="901"/>
                  </a:lnTo>
                  <a:lnTo>
                    <a:pt x="1572" y="901"/>
                  </a:lnTo>
                  <a:lnTo>
                    <a:pt x="1573" y="901"/>
                  </a:lnTo>
                  <a:lnTo>
                    <a:pt x="1574" y="901"/>
                  </a:lnTo>
                  <a:lnTo>
                    <a:pt x="1576" y="901"/>
                  </a:lnTo>
                  <a:lnTo>
                    <a:pt x="1576" y="901"/>
                  </a:lnTo>
                  <a:lnTo>
                    <a:pt x="1577" y="901"/>
                  </a:lnTo>
                  <a:lnTo>
                    <a:pt x="1578" y="901"/>
                  </a:lnTo>
                  <a:lnTo>
                    <a:pt x="1579" y="901"/>
                  </a:lnTo>
                  <a:lnTo>
                    <a:pt x="1579" y="901"/>
                  </a:lnTo>
                  <a:lnTo>
                    <a:pt x="1581" y="901"/>
                  </a:lnTo>
                  <a:lnTo>
                    <a:pt x="1582" y="901"/>
                  </a:lnTo>
                  <a:lnTo>
                    <a:pt x="1583" y="901"/>
                  </a:lnTo>
                  <a:lnTo>
                    <a:pt x="1583" y="901"/>
                  </a:lnTo>
                  <a:lnTo>
                    <a:pt x="1584" y="901"/>
                  </a:lnTo>
                  <a:lnTo>
                    <a:pt x="1586" y="901"/>
                  </a:lnTo>
                  <a:lnTo>
                    <a:pt x="1587" y="901"/>
                  </a:lnTo>
                  <a:lnTo>
                    <a:pt x="1587" y="901"/>
                  </a:lnTo>
                  <a:lnTo>
                    <a:pt x="1588" y="901"/>
                  </a:lnTo>
                  <a:lnTo>
                    <a:pt x="1589" y="901"/>
                  </a:lnTo>
                  <a:lnTo>
                    <a:pt x="1591" y="901"/>
                  </a:lnTo>
                  <a:lnTo>
                    <a:pt x="1591" y="901"/>
                  </a:lnTo>
                  <a:lnTo>
                    <a:pt x="1592" y="901"/>
                  </a:lnTo>
                  <a:lnTo>
                    <a:pt x="1593" y="901"/>
                  </a:lnTo>
                  <a:lnTo>
                    <a:pt x="1594" y="901"/>
                  </a:lnTo>
                  <a:lnTo>
                    <a:pt x="1594" y="901"/>
                  </a:lnTo>
                  <a:lnTo>
                    <a:pt x="1596" y="901"/>
                  </a:lnTo>
                  <a:lnTo>
                    <a:pt x="1597" y="901"/>
                  </a:lnTo>
                  <a:lnTo>
                    <a:pt x="1598" y="901"/>
                  </a:lnTo>
                  <a:lnTo>
                    <a:pt x="1598" y="901"/>
                  </a:lnTo>
                  <a:lnTo>
                    <a:pt x="1599" y="901"/>
                  </a:lnTo>
                  <a:lnTo>
                    <a:pt x="1600" y="901"/>
                  </a:lnTo>
                  <a:lnTo>
                    <a:pt x="1602" y="901"/>
                  </a:lnTo>
                  <a:lnTo>
                    <a:pt x="1602" y="901"/>
                  </a:lnTo>
                  <a:lnTo>
                    <a:pt x="1603" y="901"/>
                  </a:lnTo>
                  <a:lnTo>
                    <a:pt x="1604" y="901"/>
                  </a:lnTo>
                  <a:lnTo>
                    <a:pt x="1605" y="901"/>
                  </a:lnTo>
                  <a:lnTo>
                    <a:pt x="1605" y="901"/>
                  </a:lnTo>
                  <a:lnTo>
                    <a:pt x="1607" y="901"/>
                  </a:lnTo>
                  <a:lnTo>
                    <a:pt x="1608" y="901"/>
                  </a:lnTo>
                  <a:lnTo>
                    <a:pt x="1609" y="902"/>
                  </a:lnTo>
                  <a:lnTo>
                    <a:pt x="1609" y="902"/>
                  </a:lnTo>
                  <a:lnTo>
                    <a:pt x="1610" y="902"/>
                  </a:lnTo>
                  <a:lnTo>
                    <a:pt x="1612" y="903"/>
                  </a:lnTo>
                  <a:lnTo>
                    <a:pt x="1613" y="903"/>
                  </a:lnTo>
                  <a:lnTo>
                    <a:pt x="1613" y="903"/>
                  </a:lnTo>
                  <a:lnTo>
                    <a:pt x="1614" y="902"/>
                  </a:lnTo>
                  <a:lnTo>
                    <a:pt x="1615" y="901"/>
                  </a:lnTo>
                  <a:lnTo>
                    <a:pt x="1617" y="899"/>
                  </a:lnTo>
                  <a:lnTo>
                    <a:pt x="1617" y="898"/>
                  </a:lnTo>
                  <a:lnTo>
                    <a:pt x="1618" y="897"/>
                  </a:lnTo>
                  <a:lnTo>
                    <a:pt x="1619" y="897"/>
                  </a:lnTo>
                  <a:lnTo>
                    <a:pt x="1620" y="897"/>
                  </a:lnTo>
                  <a:lnTo>
                    <a:pt x="1620" y="897"/>
                  </a:lnTo>
                  <a:lnTo>
                    <a:pt x="1622" y="897"/>
                  </a:lnTo>
                  <a:lnTo>
                    <a:pt x="1623" y="897"/>
                  </a:lnTo>
                  <a:lnTo>
                    <a:pt x="1624" y="898"/>
                  </a:lnTo>
                  <a:lnTo>
                    <a:pt x="1625" y="898"/>
                  </a:lnTo>
                  <a:lnTo>
                    <a:pt x="1625" y="898"/>
                  </a:lnTo>
                  <a:lnTo>
                    <a:pt x="1627" y="898"/>
                  </a:lnTo>
                  <a:lnTo>
                    <a:pt x="1628" y="898"/>
                  </a:lnTo>
                  <a:lnTo>
                    <a:pt x="1629" y="897"/>
                  </a:lnTo>
                  <a:lnTo>
                    <a:pt x="1629" y="897"/>
                  </a:lnTo>
                  <a:lnTo>
                    <a:pt x="1630" y="897"/>
                  </a:lnTo>
                  <a:lnTo>
                    <a:pt x="1632" y="896"/>
                  </a:lnTo>
                  <a:lnTo>
                    <a:pt x="1633" y="896"/>
                  </a:lnTo>
                  <a:lnTo>
                    <a:pt x="1633" y="895"/>
                  </a:lnTo>
                  <a:lnTo>
                    <a:pt x="1634" y="893"/>
                  </a:lnTo>
                  <a:lnTo>
                    <a:pt x="1635" y="892"/>
                  </a:lnTo>
                  <a:lnTo>
                    <a:pt x="1636" y="891"/>
                  </a:lnTo>
                  <a:lnTo>
                    <a:pt x="1636" y="890"/>
                  </a:lnTo>
                  <a:lnTo>
                    <a:pt x="1638" y="888"/>
                  </a:lnTo>
                  <a:lnTo>
                    <a:pt x="1639" y="888"/>
                  </a:lnTo>
                  <a:lnTo>
                    <a:pt x="1640" y="890"/>
                  </a:lnTo>
                  <a:lnTo>
                    <a:pt x="1640" y="891"/>
                  </a:lnTo>
                  <a:lnTo>
                    <a:pt x="1641" y="893"/>
                  </a:lnTo>
                  <a:lnTo>
                    <a:pt x="1643" y="895"/>
                  </a:lnTo>
                  <a:lnTo>
                    <a:pt x="1644" y="897"/>
                  </a:lnTo>
                  <a:lnTo>
                    <a:pt x="1644" y="898"/>
                  </a:lnTo>
                  <a:lnTo>
                    <a:pt x="1645" y="899"/>
                  </a:lnTo>
                  <a:lnTo>
                    <a:pt x="1646" y="901"/>
                  </a:lnTo>
                  <a:lnTo>
                    <a:pt x="1648" y="901"/>
                  </a:lnTo>
                  <a:lnTo>
                    <a:pt x="1648" y="902"/>
                  </a:lnTo>
                  <a:lnTo>
                    <a:pt x="1649" y="902"/>
                  </a:lnTo>
                  <a:lnTo>
                    <a:pt x="1650" y="902"/>
                  </a:lnTo>
                  <a:lnTo>
                    <a:pt x="1651" y="902"/>
                  </a:lnTo>
                  <a:lnTo>
                    <a:pt x="1651" y="901"/>
                  </a:lnTo>
                  <a:lnTo>
                    <a:pt x="1653" y="901"/>
                  </a:lnTo>
                  <a:lnTo>
                    <a:pt x="1654" y="899"/>
                  </a:lnTo>
                  <a:lnTo>
                    <a:pt x="1655" y="899"/>
                  </a:lnTo>
                  <a:lnTo>
                    <a:pt x="1655" y="899"/>
                  </a:lnTo>
                  <a:lnTo>
                    <a:pt x="1656" y="898"/>
                  </a:lnTo>
                  <a:lnTo>
                    <a:pt x="1658" y="898"/>
                  </a:lnTo>
                  <a:lnTo>
                    <a:pt x="1659" y="898"/>
                  </a:lnTo>
                  <a:lnTo>
                    <a:pt x="1659" y="898"/>
                  </a:lnTo>
                  <a:lnTo>
                    <a:pt x="1660" y="898"/>
                  </a:lnTo>
                  <a:lnTo>
                    <a:pt x="1661" y="898"/>
                  </a:lnTo>
                  <a:lnTo>
                    <a:pt x="1663" y="898"/>
                  </a:lnTo>
                  <a:lnTo>
                    <a:pt x="1663" y="898"/>
                  </a:lnTo>
                  <a:lnTo>
                    <a:pt x="1664" y="898"/>
                  </a:lnTo>
                  <a:lnTo>
                    <a:pt x="1665" y="898"/>
                  </a:lnTo>
                  <a:lnTo>
                    <a:pt x="1666" y="898"/>
                  </a:lnTo>
                  <a:lnTo>
                    <a:pt x="1666" y="898"/>
                  </a:lnTo>
                  <a:lnTo>
                    <a:pt x="1668" y="898"/>
                  </a:lnTo>
                  <a:lnTo>
                    <a:pt x="1669" y="898"/>
                  </a:lnTo>
                  <a:lnTo>
                    <a:pt x="1670" y="898"/>
                  </a:lnTo>
                  <a:lnTo>
                    <a:pt x="1670" y="898"/>
                  </a:lnTo>
                  <a:lnTo>
                    <a:pt x="1671" y="899"/>
                  </a:lnTo>
                  <a:lnTo>
                    <a:pt x="1672" y="899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5" y="899"/>
                  </a:lnTo>
                  <a:lnTo>
                    <a:pt x="1676" y="899"/>
                  </a:lnTo>
                  <a:lnTo>
                    <a:pt x="1677" y="899"/>
                  </a:lnTo>
                  <a:lnTo>
                    <a:pt x="1679" y="899"/>
                  </a:lnTo>
                  <a:lnTo>
                    <a:pt x="1679" y="899"/>
                  </a:lnTo>
                  <a:lnTo>
                    <a:pt x="1680" y="899"/>
                  </a:lnTo>
                  <a:lnTo>
                    <a:pt x="1681" y="898"/>
                  </a:lnTo>
                  <a:lnTo>
                    <a:pt x="1682" y="898"/>
                  </a:lnTo>
                  <a:lnTo>
                    <a:pt x="1682" y="898"/>
                  </a:lnTo>
                  <a:lnTo>
                    <a:pt x="1684" y="897"/>
                  </a:lnTo>
                  <a:lnTo>
                    <a:pt x="1685" y="898"/>
                  </a:lnTo>
                  <a:lnTo>
                    <a:pt x="1686" y="898"/>
                  </a:lnTo>
                  <a:lnTo>
                    <a:pt x="1686" y="899"/>
                  </a:lnTo>
                  <a:lnTo>
                    <a:pt x="1687" y="899"/>
                  </a:lnTo>
                  <a:lnTo>
                    <a:pt x="1689" y="899"/>
                  </a:lnTo>
                  <a:lnTo>
                    <a:pt x="1690" y="901"/>
                  </a:lnTo>
                  <a:lnTo>
                    <a:pt x="1690" y="901"/>
                  </a:lnTo>
                  <a:lnTo>
                    <a:pt x="1691" y="901"/>
                  </a:lnTo>
                  <a:lnTo>
                    <a:pt x="1692" y="901"/>
                  </a:lnTo>
                  <a:lnTo>
                    <a:pt x="1694" y="901"/>
                  </a:lnTo>
                  <a:lnTo>
                    <a:pt x="1694" y="901"/>
                  </a:lnTo>
                  <a:lnTo>
                    <a:pt x="1695" y="902"/>
                  </a:lnTo>
                  <a:lnTo>
                    <a:pt x="1696" y="901"/>
                  </a:lnTo>
                  <a:lnTo>
                    <a:pt x="1697" y="901"/>
                  </a:lnTo>
                  <a:lnTo>
                    <a:pt x="1697" y="901"/>
                  </a:lnTo>
                  <a:lnTo>
                    <a:pt x="1699" y="901"/>
                  </a:lnTo>
                  <a:lnTo>
                    <a:pt x="1700" y="901"/>
                  </a:lnTo>
                  <a:lnTo>
                    <a:pt x="1701" y="901"/>
                  </a:lnTo>
                  <a:lnTo>
                    <a:pt x="1701" y="901"/>
                  </a:lnTo>
                  <a:lnTo>
                    <a:pt x="1702" y="901"/>
                  </a:lnTo>
                  <a:lnTo>
                    <a:pt x="1704" y="901"/>
                  </a:lnTo>
                  <a:lnTo>
                    <a:pt x="1705" y="901"/>
                  </a:lnTo>
                  <a:lnTo>
                    <a:pt x="1705" y="901"/>
                  </a:lnTo>
                  <a:lnTo>
                    <a:pt x="1706" y="901"/>
                  </a:lnTo>
                  <a:lnTo>
                    <a:pt x="1707" y="901"/>
                  </a:lnTo>
                  <a:lnTo>
                    <a:pt x="1708" y="901"/>
                  </a:lnTo>
                  <a:lnTo>
                    <a:pt x="1708" y="901"/>
                  </a:lnTo>
                  <a:lnTo>
                    <a:pt x="1710" y="901"/>
                  </a:lnTo>
                  <a:lnTo>
                    <a:pt x="1711" y="901"/>
                  </a:lnTo>
                  <a:lnTo>
                    <a:pt x="1712" y="901"/>
                  </a:lnTo>
                  <a:lnTo>
                    <a:pt x="1712" y="901"/>
                  </a:lnTo>
                  <a:lnTo>
                    <a:pt x="1713" y="902"/>
                  </a:lnTo>
                  <a:lnTo>
                    <a:pt x="1715" y="902"/>
                  </a:lnTo>
                  <a:lnTo>
                    <a:pt x="1716" y="902"/>
                  </a:lnTo>
                  <a:lnTo>
                    <a:pt x="1716" y="902"/>
                  </a:lnTo>
                  <a:lnTo>
                    <a:pt x="1717" y="902"/>
                  </a:lnTo>
                  <a:lnTo>
                    <a:pt x="1718" y="902"/>
                  </a:lnTo>
                  <a:lnTo>
                    <a:pt x="1720" y="902"/>
                  </a:lnTo>
                  <a:lnTo>
                    <a:pt x="1720" y="902"/>
                  </a:lnTo>
                  <a:lnTo>
                    <a:pt x="1721" y="902"/>
                  </a:lnTo>
                  <a:lnTo>
                    <a:pt x="1722" y="902"/>
                  </a:lnTo>
                  <a:lnTo>
                    <a:pt x="1723" y="902"/>
                  </a:lnTo>
                  <a:lnTo>
                    <a:pt x="1723" y="901"/>
                  </a:lnTo>
                  <a:lnTo>
                    <a:pt x="1725" y="901"/>
                  </a:lnTo>
                  <a:lnTo>
                    <a:pt x="1726" y="901"/>
                  </a:lnTo>
                  <a:lnTo>
                    <a:pt x="1727" y="901"/>
                  </a:lnTo>
                  <a:lnTo>
                    <a:pt x="1727" y="901"/>
                  </a:lnTo>
                  <a:lnTo>
                    <a:pt x="1728" y="901"/>
                  </a:lnTo>
                  <a:lnTo>
                    <a:pt x="1730" y="901"/>
                  </a:lnTo>
                  <a:lnTo>
                    <a:pt x="1731" y="901"/>
                  </a:lnTo>
                  <a:lnTo>
                    <a:pt x="1731" y="901"/>
                  </a:lnTo>
                  <a:lnTo>
                    <a:pt x="1732" y="901"/>
                  </a:lnTo>
                  <a:lnTo>
                    <a:pt x="1733" y="901"/>
                  </a:lnTo>
                  <a:lnTo>
                    <a:pt x="1735" y="901"/>
                  </a:lnTo>
                  <a:lnTo>
                    <a:pt x="1736" y="901"/>
                  </a:lnTo>
                  <a:lnTo>
                    <a:pt x="1736" y="901"/>
                  </a:lnTo>
                  <a:lnTo>
                    <a:pt x="1737" y="901"/>
                  </a:lnTo>
                  <a:lnTo>
                    <a:pt x="1738" y="901"/>
                  </a:lnTo>
                  <a:lnTo>
                    <a:pt x="1740" y="901"/>
                  </a:lnTo>
                  <a:lnTo>
                    <a:pt x="1740" y="901"/>
                  </a:lnTo>
                  <a:lnTo>
                    <a:pt x="1741" y="901"/>
                  </a:lnTo>
                  <a:lnTo>
                    <a:pt x="1742" y="901"/>
                  </a:lnTo>
                  <a:lnTo>
                    <a:pt x="1743" y="901"/>
                  </a:lnTo>
                  <a:lnTo>
                    <a:pt x="1743" y="901"/>
                  </a:lnTo>
                  <a:lnTo>
                    <a:pt x="1744" y="901"/>
                  </a:lnTo>
                  <a:lnTo>
                    <a:pt x="1746" y="901"/>
                  </a:lnTo>
                  <a:lnTo>
                    <a:pt x="1747" y="901"/>
                  </a:lnTo>
                  <a:lnTo>
                    <a:pt x="1747" y="901"/>
                  </a:lnTo>
                  <a:lnTo>
                    <a:pt x="1748" y="901"/>
                  </a:lnTo>
                  <a:lnTo>
                    <a:pt x="1749" y="901"/>
                  </a:lnTo>
                  <a:lnTo>
                    <a:pt x="1751" y="901"/>
                  </a:lnTo>
                  <a:lnTo>
                    <a:pt x="1751" y="901"/>
                  </a:lnTo>
                  <a:lnTo>
                    <a:pt x="1752" y="901"/>
                  </a:lnTo>
                  <a:lnTo>
                    <a:pt x="1753" y="901"/>
                  </a:lnTo>
                  <a:lnTo>
                    <a:pt x="1754" y="902"/>
                  </a:lnTo>
                  <a:lnTo>
                    <a:pt x="1754" y="902"/>
                  </a:lnTo>
                  <a:lnTo>
                    <a:pt x="1756" y="902"/>
                  </a:lnTo>
                  <a:lnTo>
                    <a:pt x="1757" y="902"/>
                  </a:lnTo>
                  <a:lnTo>
                    <a:pt x="1758" y="902"/>
                  </a:lnTo>
                  <a:lnTo>
                    <a:pt x="1758" y="902"/>
                  </a:lnTo>
                  <a:lnTo>
                    <a:pt x="1759" y="901"/>
                  </a:lnTo>
                  <a:lnTo>
                    <a:pt x="1761" y="901"/>
                  </a:lnTo>
                  <a:lnTo>
                    <a:pt x="1762" y="901"/>
                  </a:lnTo>
                  <a:lnTo>
                    <a:pt x="1762" y="899"/>
                  </a:lnTo>
                  <a:lnTo>
                    <a:pt x="1763" y="899"/>
                  </a:lnTo>
                  <a:lnTo>
                    <a:pt x="1764" y="899"/>
                  </a:lnTo>
                  <a:lnTo>
                    <a:pt x="1766" y="899"/>
                  </a:lnTo>
                  <a:lnTo>
                    <a:pt x="1766" y="899"/>
                  </a:lnTo>
                  <a:lnTo>
                    <a:pt x="1767" y="899"/>
                  </a:lnTo>
                  <a:lnTo>
                    <a:pt x="1768" y="899"/>
                  </a:lnTo>
                  <a:lnTo>
                    <a:pt x="1769" y="899"/>
                  </a:lnTo>
                  <a:lnTo>
                    <a:pt x="1769" y="901"/>
                  </a:lnTo>
                  <a:lnTo>
                    <a:pt x="1771" y="901"/>
                  </a:lnTo>
                  <a:lnTo>
                    <a:pt x="1772" y="901"/>
                  </a:lnTo>
                  <a:lnTo>
                    <a:pt x="1773" y="901"/>
                  </a:lnTo>
                  <a:lnTo>
                    <a:pt x="1773" y="901"/>
                  </a:lnTo>
                  <a:lnTo>
                    <a:pt x="1774" y="901"/>
                  </a:lnTo>
                  <a:lnTo>
                    <a:pt x="1776" y="901"/>
                  </a:lnTo>
                  <a:lnTo>
                    <a:pt x="1777" y="901"/>
                  </a:lnTo>
                  <a:lnTo>
                    <a:pt x="1777" y="901"/>
                  </a:lnTo>
                  <a:lnTo>
                    <a:pt x="1778" y="901"/>
                  </a:lnTo>
                  <a:lnTo>
                    <a:pt x="1779" y="901"/>
                  </a:lnTo>
                  <a:lnTo>
                    <a:pt x="1780" y="901"/>
                  </a:lnTo>
                  <a:lnTo>
                    <a:pt x="1780" y="901"/>
                  </a:lnTo>
                  <a:lnTo>
                    <a:pt x="1782" y="901"/>
                  </a:lnTo>
                  <a:lnTo>
                    <a:pt x="1783" y="901"/>
                  </a:lnTo>
                  <a:lnTo>
                    <a:pt x="1784" y="901"/>
                  </a:lnTo>
                  <a:lnTo>
                    <a:pt x="1784" y="901"/>
                  </a:lnTo>
                  <a:lnTo>
                    <a:pt x="1785" y="901"/>
                  </a:lnTo>
                  <a:lnTo>
                    <a:pt x="1787" y="901"/>
                  </a:lnTo>
                  <a:lnTo>
                    <a:pt x="1788" y="901"/>
                  </a:lnTo>
                  <a:lnTo>
                    <a:pt x="1788" y="901"/>
                  </a:lnTo>
                  <a:lnTo>
                    <a:pt x="1789" y="901"/>
                  </a:lnTo>
                  <a:lnTo>
                    <a:pt x="1790" y="901"/>
                  </a:lnTo>
                  <a:lnTo>
                    <a:pt x="1792" y="902"/>
                  </a:lnTo>
                  <a:lnTo>
                    <a:pt x="1793" y="902"/>
                  </a:lnTo>
                  <a:lnTo>
                    <a:pt x="1793" y="902"/>
                  </a:lnTo>
                  <a:lnTo>
                    <a:pt x="1794" y="902"/>
                  </a:lnTo>
                  <a:lnTo>
                    <a:pt x="1795" y="902"/>
                  </a:lnTo>
                  <a:lnTo>
                    <a:pt x="1797" y="901"/>
                  </a:lnTo>
                  <a:lnTo>
                    <a:pt x="1797" y="901"/>
                  </a:lnTo>
                  <a:lnTo>
                    <a:pt x="1798" y="901"/>
                  </a:lnTo>
                  <a:lnTo>
                    <a:pt x="1799" y="899"/>
                  </a:lnTo>
                  <a:lnTo>
                    <a:pt x="1800" y="899"/>
                  </a:lnTo>
                  <a:lnTo>
                    <a:pt x="1800" y="898"/>
                  </a:lnTo>
                  <a:lnTo>
                    <a:pt x="1802" y="898"/>
                  </a:lnTo>
                  <a:lnTo>
                    <a:pt x="1803" y="897"/>
                  </a:lnTo>
                  <a:lnTo>
                    <a:pt x="1804" y="897"/>
                  </a:lnTo>
                  <a:lnTo>
                    <a:pt x="1804" y="898"/>
                  </a:lnTo>
                  <a:lnTo>
                    <a:pt x="1805" y="898"/>
                  </a:lnTo>
                  <a:lnTo>
                    <a:pt x="1807" y="898"/>
                  </a:lnTo>
                  <a:lnTo>
                    <a:pt x="1808" y="899"/>
                  </a:lnTo>
                  <a:lnTo>
                    <a:pt x="1808" y="899"/>
                  </a:lnTo>
                  <a:lnTo>
                    <a:pt x="1809" y="901"/>
                  </a:lnTo>
                  <a:lnTo>
                    <a:pt x="1810" y="901"/>
                  </a:lnTo>
                  <a:lnTo>
                    <a:pt x="1811" y="901"/>
                  </a:lnTo>
                  <a:lnTo>
                    <a:pt x="1811" y="901"/>
                  </a:lnTo>
                  <a:lnTo>
                    <a:pt x="1813" y="901"/>
                  </a:lnTo>
                  <a:lnTo>
                    <a:pt x="1814" y="901"/>
                  </a:lnTo>
                  <a:lnTo>
                    <a:pt x="1815" y="901"/>
                  </a:lnTo>
                  <a:lnTo>
                    <a:pt x="1815" y="901"/>
                  </a:lnTo>
                  <a:lnTo>
                    <a:pt x="1816" y="901"/>
                  </a:lnTo>
                  <a:lnTo>
                    <a:pt x="1818" y="901"/>
                  </a:lnTo>
                  <a:lnTo>
                    <a:pt x="1819" y="901"/>
                  </a:lnTo>
                  <a:lnTo>
                    <a:pt x="1819" y="901"/>
                  </a:lnTo>
                  <a:lnTo>
                    <a:pt x="1820" y="901"/>
                  </a:lnTo>
                  <a:lnTo>
                    <a:pt x="1821" y="901"/>
                  </a:lnTo>
                  <a:lnTo>
                    <a:pt x="1823" y="901"/>
                  </a:lnTo>
                  <a:lnTo>
                    <a:pt x="1823" y="901"/>
                  </a:lnTo>
                  <a:lnTo>
                    <a:pt x="1824" y="901"/>
                  </a:lnTo>
                  <a:lnTo>
                    <a:pt x="1825" y="901"/>
                  </a:lnTo>
                  <a:lnTo>
                    <a:pt x="1826" y="901"/>
                  </a:lnTo>
                  <a:lnTo>
                    <a:pt x="1826" y="901"/>
                  </a:lnTo>
                  <a:lnTo>
                    <a:pt x="1828" y="899"/>
                  </a:lnTo>
                  <a:lnTo>
                    <a:pt x="1829" y="899"/>
                  </a:lnTo>
                  <a:lnTo>
                    <a:pt x="1830" y="899"/>
                  </a:lnTo>
                  <a:lnTo>
                    <a:pt x="1830" y="899"/>
                  </a:lnTo>
                  <a:lnTo>
                    <a:pt x="1831" y="899"/>
                  </a:lnTo>
                  <a:lnTo>
                    <a:pt x="1833" y="899"/>
                  </a:lnTo>
                  <a:lnTo>
                    <a:pt x="1834" y="899"/>
                  </a:lnTo>
                  <a:lnTo>
                    <a:pt x="1834" y="899"/>
                  </a:lnTo>
                  <a:lnTo>
                    <a:pt x="1835" y="899"/>
                  </a:lnTo>
                  <a:lnTo>
                    <a:pt x="1836" y="899"/>
                  </a:lnTo>
                  <a:lnTo>
                    <a:pt x="1838" y="899"/>
                  </a:lnTo>
                  <a:lnTo>
                    <a:pt x="1838" y="899"/>
                  </a:lnTo>
                  <a:lnTo>
                    <a:pt x="1839" y="899"/>
                  </a:lnTo>
                  <a:lnTo>
                    <a:pt x="1840" y="899"/>
                  </a:lnTo>
                  <a:lnTo>
                    <a:pt x="1841" y="899"/>
                  </a:lnTo>
                  <a:lnTo>
                    <a:pt x="1841" y="899"/>
                  </a:lnTo>
                  <a:lnTo>
                    <a:pt x="1843" y="899"/>
                  </a:lnTo>
                  <a:lnTo>
                    <a:pt x="1844" y="899"/>
                  </a:lnTo>
                  <a:lnTo>
                    <a:pt x="1845" y="899"/>
                  </a:lnTo>
                  <a:lnTo>
                    <a:pt x="1846" y="899"/>
                  </a:lnTo>
                  <a:lnTo>
                    <a:pt x="1846" y="899"/>
                  </a:lnTo>
                  <a:lnTo>
                    <a:pt x="1847" y="899"/>
                  </a:lnTo>
                  <a:lnTo>
                    <a:pt x="1849" y="899"/>
                  </a:lnTo>
                  <a:lnTo>
                    <a:pt x="1850" y="899"/>
                  </a:lnTo>
                  <a:lnTo>
                    <a:pt x="1850" y="899"/>
                  </a:lnTo>
                  <a:lnTo>
                    <a:pt x="1851" y="899"/>
                  </a:lnTo>
                  <a:lnTo>
                    <a:pt x="1852" y="899"/>
                  </a:lnTo>
                  <a:lnTo>
                    <a:pt x="1854" y="899"/>
                  </a:lnTo>
                  <a:lnTo>
                    <a:pt x="1854" y="899"/>
                  </a:lnTo>
                  <a:lnTo>
                    <a:pt x="1855" y="899"/>
                  </a:lnTo>
                  <a:lnTo>
                    <a:pt x="1856" y="899"/>
                  </a:lnTo>
                  <a:lnTo>
                    <a:pt x="1857" y="898"/>
                  </a:lnTo>
                  <a:lnTo>
                    <a:pt x="1857" y="898"/>
                  </a:lnTo>
                  <a:lnTo>
                    <a:pt x="1859" y="898"/>
                  </a:lnTo>
                  <a:lnTo>
                    <a:pt x="1860" y="898"/>
                  </a:lnTo>
                  <a:lnTo>
                    <a:pt x="1861" y="898"/>
                  </a:lnTo>
                  <a:lnTo>
                    <a:pt x="1861" y="898"/>
                  </a:lnTo>
                  <a:lnTo>
                    <a:pt x="1862" y="898"/>
                  </a:lnTo>
                  <a:lnTo>
                    <a:pt x="1864" y="898"/>
                  </a:lnTo>
                  <a:lnTo>
                    <a:pt x="1865" y="897"/>
                  </a:lnTo>
                  <a:lnTo>
                    <a:pt x="1865" y="897"/>
                  </a:lnTo>
                  <a:lnTo>
                    <a:pt x="1866" y="897"/>
                  </a:lnTo>
                  <a:lnTo>
                    <a:pt x="1867" y="897"/>
                  </a:lnTo>
                  <a:lnTo>
                    <a:pt x="1869" y="897"/>
                  </a:lnTo>
                  <a:lnTo>
                    <a:pt x="1869" y="897"/>
                  </a:lnTo>
                  <a:lnTo>
                    <a:pt x="1870" y="897"/>
                  </a:lnTo>
                  <a:lnTo>
                    <a:pt x="1871" y="896"/>
                  </a:lnTo>
                  <a:lnTo>
                    <a:pt x="1872" y="896"/>
                  </a:lnTo>
                  <a:lnTo>
                    <a:pt x="1872" y="896"/>
                  </a:lnTo>
                  <a:lnTo>
                    <a:pt x="1874" y="896"/>
                  </a:lnTo>
                  <a:lnTo>
                    <a:pt x="1875" y="896"/>
                  </a:lnTo>
                  <a:lnTo>
                    <a:pt x="1876" y="896"/>
                  </a:lnTo>
                  <a:lnTo>
                    <a:pt x="1876" y="896"/>
                  </a:lnTo>
                  <a:lnTo>
                    <a:pt x="1877" y="896"/>
                  </a:lnTo>
                  <a:lnTo>
                    <a:pt x="1879" y="896"/>
                  </a:lnTo>
                  <a:lnTo>
                    <a:pt x="1880" y="896"/>
                  </a:lnTo>
                  <a:lnTo>
                    <a:pt x="1880" y="896"/>
                  </a:lnTo>
                  <a:lnTo>
                    <a:pt x="1881" y="896"/>
                  </a:lnTo>
                  <a:lnTo>
                    <a:pt x="1882" y="896"/>
                  </a:lnTo>
                  <a:lnTo>
                    <a:pt x="1883" y="896"/>
                  </a:lnTo>
                  <a:lnTo>
                    <a:pt x="1883" y="896"/>
                  </a:lnTo>
                  <a:lnTo>
                    <a:pt x="1885" y="896"/>
                  </a:lnTo>
                  <a:lnTo>
                    <a:pt x="1886" y="896"/>
                  </a:lnTo>
                  <a:lnTo>
                    <a:pt x="1887" y="896"/>
                  </a:lnTo>
                  <a:lnTo>
                    <a:pt x="1887" y="896"/>
                  </a:lnTo>
                  <a:lnTo>
                    <a:pt x="1888" y="896"/>
                  </a:lnTo>
                  <a:lnTo>
                    <a:pt x="1890" y="896"/>
                  </a:lnTo>
                  <a:lnTo>
                    <a:pt x="1891" y="896"/>
                  </a:lnTo>
                  <a:lnTo>
                    <a:pt x="1891" y="896"/>
                  </a:lnTo>
                  <a:lnTo>
                    <a:pt x="1892" y="896"/>
                  </a:lnTo>
                  <a:lnTo>
                    <a:pt x="1893" y="896"/>
                  </a:lnTo>
                  <a:lnTo>
                    <a:pt x="1895" y="896"/>
                  </a:lnTo>
                  <a:lnTo>
                    <a:pt x="1895" y="896"/>
                  </a:lnTo>
                  <a:lnTo>
                    <a:pt x="1896" y="896"/>
                  </a:lnTo>
                  <a:lnTo>
                    <a:pt x="1897" y="896"/>
                  </a:lnTo>
                  <a:lnTo>
                    <a:pt x="1898" y="896"/>
                  </a:lnTo>
                  <a:lnTo>
                    <a:pt x="1898" y="896"/>
                  </a:lnTo>
                  <a:lnTo>
                    <a:pt x="1900" y="896"/>
                  </a:lnTo>
                  <a:lnTo>
                    <a:pt x="1901" y="896"/>
                  </a:lnTo>
                  <a:lnTo>
                    <a:pt x="1902" y="896"/>
                  </a:lnTo>
                  <a:lnTo>
                    <a:pt x="1903" y="896"/>
                  </a:lnTo>
                  <a:lnTo>
                    <a:pt x="1903" y="896"/>
                  </a:lnTo>
                  <a:lnTo>
                    <a:pt x="1905" y="896"/>
                  </a:lnTo>
                  <a:lnTo>
                    <a:pt x="1906" y="896"/>
                  </a:lnTo>
                  <a:lnTo>
                    <a:pt x="1907" y="897"/>
                  </a:lnTo>
                  <a:lnTo>
                    <a:pt x="1907" y="897"/>
                  </a:lnTo>
                  <a:lnTo>
                    <a:pt x="1908" y="897"/>
                  </a:lnTo>
                  <a:lnTo>
                    <a:pt x="1910" y="897"/>
                  </a:lnTo>
                  <a:lnTo>
                    <a:pt x="1911" y="897"/>
                  </a:lnTo>
                  <a:lnTo>
                    <a:pt x="1911" y="898"/>
                  </a:lnTo>
                  <a:lnTo>
                    <a:pt x="1912" y="898"/>
                  </a:lnTo>
                  <a:lnTo>
                    <a:pt x="1913" y="898"/>
                  </a:lnTo>
                  <a:lnTo>
                    <a:pt x="1915" y="898"/>
                  </a:lnTo>
                  <a:lnTo>
                    <a:pt x="1915" y="898"/>
                  </a:lnTo>
                  <a:lnTo>
                    <a:pt x="1916" y="899"/>
                  </a:lnTo>
                  <a:lnTo>
                    <a:pt x="1917" y="899"/>
                  </a:lnTo>
                  <a:lnTo>
                    <a:pt x="1918" y="899"/>
                  </a:lnTo>
                  <a:lnTo>
                    <a:pt x="1918" y="899"/>
                  </a:lnTo>
                  <a:lnTo>
                    <a:pt x="1919" y="899"/>
                  </a:lnTo>
                  <a:lnTo>
                    <a:pt x="1921" y="899"/>
                  </a:lnTo>
                  <a:lnTo>
                    <a:pt x="1922" y="899"/>
                  </a:lnTo>
                  <a:lnTo>
                    <a:pt x="1922" y="899"/>
                  </a:lnTo>
                  <a:lnTo>
                    <a:pt x="1923" y="901"/>
                  </a:lnTo>
                  <a:lnTo>
                    <a:pt x="1924" y="901"/>
                  </a:lnTo>
                  <a:lnTo>
                    <a:pt x="1926" y="901"/>
                  </a:lnTo>
                  <a:lnTo>
                    <a:pt x="1926" y="901"/>
                  </a:lnTo>
                  <a:lnTo>
                    <a:pt x="1927" y="901"/>
                  </a:lnTo>
                  <a:lnTo>
                    <a:pt x="1928" y="901"/>
                  </a:lnTo>
                  <a:lnTo>
                    <a:pt x="1929" y="901"/>
                  </a:lnTo>
                  <a:lnTo>
                    <a:pt x="1929" y="901"/>
                  </a:lnTo>
                  <a:lnTo>
                    <a:pt x="1931" y="901"/>
                  </a:lnTo>
                  <a:lnTo>
                    <a:pt x="1932" y="901"/>
                  </a:lnTo>
                  <a:lnTo>
                    <a:pt x="1933" y="901"/>
                  </a:lnTo>
                  <a:lnTo>
                    <a:pt x="1933" y="901"/>
                  </a:lnTo>
                  <a:lnTo>
                    <a:pt x="1934" y="901"/>
                  </a:lnTo>
                  <a:lnTo>
                    <a:pt x="1936" y="901"/>
                  </a:lnTo>
                  <a:lnTo>
                    <a:pt x="1937" y="901"/>
                  </a:lnTo>
                  <a:lnTo>
                    <a:pt x="1937" y="901"/>
                  </a:lnTo>
                  <a:lnTo>
                    <a:pt x="1938" y="901"/>
                  </a:lnTo>
                  <a:lnTo>
                    <a:pt x="1939" y="901"/>
                  </a:lnTo>
                  <a:lnTo>
                    <a:pt x="1941" y="901"/>
                  </a:lnTo>
                  <a:lnTo>
                    <a:pt x="1941" y="901"/>
                  </a:lnTo>
                  <a:lnTo>
                    <a:pt x="1942" y="901"/>
                  </a:lnTo>
                  <a:lnTo>
                    <a:pt x="1943" y="901"/>
                  </a:lnTo>
                  <a:lnTo>
                    <a:pt x="1944" y="901"/>
                  </a:lnTo>
                  <a:lnTo>
                    <a:pt x="1944" y="901"/>
                  </a:lnTo>
                  <a:lnTo>
                    <a:pt x="1946" y="901"/>
                  </a:lnTo>
                  <a:lnTo>
                    <a:pt x="1947" y="901"/>
                  </a:lnTo>
                  <a:lnTo>
                    <a:pt x="1948" y="901"/>
                  </a:lnTo>
                  <a:lnTo>
                    <a:pt x="1948" y="901"/>
                  </a:lnTo>
                  <a:lnTo>
                    <a:pt x="1949" y="901"/>
                  </a:lnTo>
                  <a:lnTo>
                    <a:pt x="1951" y="901"/>
                  </a:lnTo>
                  <a:lnTo>
                    <a:pt x="1952" y="902"/>
                  </a:lnTo>
                  <a:lnTo>
                    <a:pt x="1952" y="902"/>
                  </a:lnTo>
                  <a:lnTo>
                    <a:pt x="1953" y="902"/>
                  </a:lnTo>
                  <a:lnTo>
                    <a:pt x="1954" y="902"/>
                  </a:lnTo>
                  <a:lnTo>
                    <a:pt x="1955" y="902"/>
                  </a:lnTo>
                  <a:lnTo>
                    <a:pt x="1955" y="902"/>
                  </a:lnTo>
                  <a:lnTo>
                    <a:pt x="1957" y="902"/>
                  </a:lnTo>
                  <a:lnTo>
                    <a:pt x="1958" y="902"/>
                  </a:lnTo>
                  <a:lnTo>
                    <a:pt x="1959" y="902"/>
                  </a:lnTo>
                  <a:lnTo>
                    <a:pt x="1960" y="902"/>
                  </a:lnTo>
                  <a:lnTo>
                    <a:pt x="1960" y="902"/>
                  </a:lnTo>
                  <a:lnTo>
                    <a:pt x="1962" y="902"/>
                  </a:lnTo>
                  <a:lnTo>
                    <a:pt x="1963" y="902"/>
                  </a:lnTo>
                  <a:lnTo>
                    <a:pt x="1964" y="902"/>
                  </a:lnTo>
                  <a:lnTo>
                    <a:pt x="1964" y="902"/>
                  </a:lnTo>
                  <a:lnTo>
                    <a:pt x="1965" y="902"/>
                  </a:lnTo>
                  <a:lnTo>
                    <a:pt x="1967" y="902"/>
                  </a:lnTo>
                  <a:lnTo>
                    <a:pt x="1968" y="902"/>
                  </a:lnTo>
                  <a:lnTo>
                    <a:pt x="1968" y="902"/>
                  </a:lnTo>
                  <a:lnTo>
                    <a:pt x="1969" y="902"/>
                  </a:lnTo>
                  <a:lnTo>
                    <a:pt x="1970" y="902"/>
                  </a:lnTo>
                  <a:lnTo>
                    <a:pt x="1972" y="902"/>
                  </a:lnTo>
                  <a:lnTo>
                    <a:pt x="1972" y="902"/>
                  </a:lnTo>
                  <a:lnTo>
                    <a:pt x="1973" y="901"/>
                  </a:lnTo>
                  <a:lnTo>
                    <a:pt x="1974" y="901"/>
                  </a:lnTo>
                  <a:lnTo>
                    <a:pt x="1975" y="901"/>
                  </a:lnTo>
                  <a:lnTo>
                    <a:pt x="1975" y="901"/>
                  </a:lnTo>
                  <a:lnTo>
                    <a:pt x="1977" y="901"/>
                  </a:lnTo>
                  <a:lnTo>
                    <a:pt x="1978" y="901"/>
                  </a:lnTo>
                  <a:lnTo>
                    <a:pt x="1979" y="901"/>
                  </a:lnTo>
                  <a:lnTo>
                    <a:pt x="1979" y="901"/>
                  </a:lnTo>
                  <a:lnTo>
                    <a:pt x="1980" y="901"/>
                  </a:lnTo>
                  <a:lnTo>
                    <a:pt x="1982" y="901"/>
                  </a:lnTo>
                  <a:lnTo>
                    <a:pt x="1983" y="901"/>
                  </a:lnTo>
                  <a:lnTo>
                    <a:pt x="1983" y="901"/>
                  </a:lnTo>
                  <a:lnTo>
                    <a:pt x="1984" y="902"/>
                  </a:lnTo>
                  <a:lnTo>
                    <a:pt x="1985" y="902"/>
                  </a:lnTo>
                  <a:lnTo>
                    <a:pt x="1987" y="902"/>
                  </a:lnTo>
                  <a:lnTo>
                    <a:pt x="1987" y="902"/>
                  </a:lnTo>
                  <a:lnTo>
                    <a:pt x="1988" y="902"/>
                  </a:lnTo>
                  <a:lnTo>
                    <a:pt x="1989" y="901"/>
                  </a:lnTo>
                  <a:lnTo>
                    <a:pt x="1990" y="901"/>
                  </a:lnTo>
                  <a:lnTo>
                    <a:pt x="1990" y="901"/>
                  </a:lnTo>
                  <a:lnTo>
                    <a:pt x="1991" y="901"/>
                  </a:lnTo>
                  <a:lnTo>
                    <a:pt x="1993" y="901"/>
                  </a:lnTo>
                  <a:lnTo>
                    <a:pt x="1994" y="901"/>
                  </a:lnTo>
                  <a:lnTo>
                    <a:pt x="1994" y="901"/>
                  </a:lnTo>
                  <a:lnTo>
                    <a:pt x="1995" y="901"/>
                  </a:lnTo>
                  <a:lnTo>
                    <a:pt x="1996" y="901"/>
                  </a:lnTo>
                  <a:lnTo>
                    <a:pt x="1998" y="901"/>
                  </a:lnTo>
                  <a:lnTo>
                    <a:pt x="1998" y="901"/>
                  </a:lnTo>
                  <a:lnTo>
                    <a:pt x="1999" y="901"/>
                  </a:lnTo>
                  <a:lnTo>
                    <a:pt x="2000" y="901"/>
                  </a:lnTo>
                  <a:lnTo>
                    <a:pt x="2001" y="901"/>
                  </a:lnTo>
                  <a:lnTo>
                    <a:pt x="2001" y="901"/>
                  </a:lnTo>
                  <a:lnTo>
                    <a:pt x="2003" y="902"/>
                  </a:lnTo>
                  <a:lnTo>
                    <a:pt x="2004" y="902"/>
                  </a:lnTo>
                  <a:lnTo>
                    <a:pt x="2005" y="902"/>
                  </a:lnTo>
                  <a:lnTo>
                    <a:pt x="2005" y="902"/>
                  </a:lnTo>
                  <a:lnTo>
                    <a:pt x="2006" y="902"/>
                  </a:lnTo>
                  <a:lnTo>
                    <a:pt x="2008" y="902"/>
                  </a:lnTo>
                  <a:lnTo>
                    <a:pt x="2009" y="902"/>
                  </a:lnTo>
                  <a:lnTo>
                    <a:pt x="2009" y="902"/>
                  </a:lnTo>
                  <a:lnTo>
                    <a:pt x="2010" y="902"/>
                  </a:lnTo>
                  <a:lnTo>
                    <a:pt x="2011" y="902"/>
                  </a:lnTo>
                  <a:lnTo>
                    <a:pt x="2013" y="902"/>
                  </a:lnTo>
                  <a:lnTo>
                    <a:pt x="2014" y="901"/>
                  </a:lnTo>
                  <a:lnTo>
                    <a:pt x="2014" y="901"/>
                  </a:lnTo>
                  <a:lnTo>
                    <a:pt x="2015" y="901"/>
                  </a:lnTo>
                  <a:lnTo>
                    <a:pt x="2016" y="901"/>
                  </a:lnTo>
                  <a:lnTo>
                    <a:pt x="2018" y="901"/>
                  </a:lnTo>
                  <a:lnTo>
                    <a:pt x="2018" y="901"/>
                  </a:lnTo>
                  <a:lnTo>
                    <a:pt x="2019" y="901"/>
                  </a:lnTo>
                  <a:lnTo>
                    <a:pt x="2020" y="901"/>
                  </a:lnTo>
                  <a:lnTo>
                    <a:pt x="2021" y="901"/>
                  </a:lnTo>
                  <a:lnTo>
                    <a:pt x="2021" y="901"/>
                  </a:lnTo>
                  <a:lnTo>
                    <a:pt x="2023" y="901"/>
                  </a:lnTo>
                  <a:lnTo>
                    <a:pt x="2024" y="901"/>
                  </a:lnTo>
                  <a:lnTo>
                    <a:pt x="2025" y="901"/>
                  </a:lnTo>
                  <a:lnTo>
                    <a:pt x="2025" y="901"/>
                  </a:lnTo>
                  <a:lnTo>
                    <a:pt x="2026" y="901"/>
                  </a:lnTo>
                  <a:lnTo>
                    <a:pt x="2027" y="901"/>
                  </a:lnTo>
                  <a:lnTo>
                    <a:pt x="2029" y="901"/>
                  </a:lnTo>
                  <a:lnTo>
                    <a:pt x="2029" y="901"/>
                  </a:lnTo>
                  <a:lnTo>
                    <a:pt x="2030" y="901"/>
                  </a:lnTo>
                  <a:lnTo>
                    <a:pt x="2031" y="901"/>
                  </a:lnTo>
                  <a:lnTo>
                    <a:pt x="2032" y="901"/>
                  </a:lnTo>
                  <a:lnTo>
                    <a:pt x="2032" y="901"/>
                  </a:lnTo>
                  <a:lnTo>
                    <a:pt x="2034" y="901"/>
                  </a:lnTo>
                  <a:lnTo>
                    <a:pt x="2035" y="901"/>
                  </a:lnTo>
                  <a:lnTo>
                    <a:pt x="2036" y="901"/>
                  </a:lnTo>
                  <a:lnTo>
                    <a:pt x="2036" y="901"/>
                  </a:lnTo>
                  <a:lnTo>
                    <a:pt x="2037" y="901"/>
                  </a:lnTo>
                  <a:lnTo>
                    <a:pt x="2039" y="901"/>
                  </a:lnTo>
                  <a:lnTo>
                    <a:pt x="2040" y="901"/>
                  </a:lnTo>
                  <a:lnTo>
                    <a:pt x="2040" y="901"/>
                  </a:lnTo>
                  <a:lnTo>
                    <a:pt x="2041" y="901"/>
                  </a:lnTo>
                  <a:lnTo>
                    <a:pt x="2042" y="901"/>
                  </a:lnTo>
                  <a:lnTo>
                    <a:pt x="2044" y="902"/>
                  </a:lnTo>
                  <a:lnTo>
                    <a:pt x="2044" y="902"/>
                  </a:lnTo>
                  <a:lnTo>
                    <a:pt x="2045" y="901"/>
                  </a:lnTo>
                  <a:lnTo>
                    <a:pt x="2046" y="901"/>
                  </a:lnTo>
                  <a:lnTo>
                    <a:pt x="2047" y="901"/>
                  </a:lnTo>
                  <a:lnTo>
                    <a:pt x="2047" y="901"/>
                  </a:lnTo>
                  <a:lnTo>
                    <a:pt x="2049" y="901"/>
                  </a:lnTo>
                  <a:lnTo>
                    <a:pt x="2050" y="901"/>
                  </a:lnTo>
                  <a:lnTo>
                    <a:pt x="2051" y="901"/>
                  </a:lnTo>
                  <a:lnTo>
                    <a:pt x="2051" y="901"/>
                  </a:lnTo>
                  <a:lnTo>
                    <a:pt x="2052" y="901"/>
                  </a:lnTo>
                  <a:lnTo>
                    <a:pt x="2054" y="901"/>
                  </a:lnTo>
                  <a:lnTo>
                    <a:pt x="2055" y="901"/>
                  </a:lnTo>
                  <a:lnTo>
                    <a:pt x="2055" y="901"/>
                  </a:lnTo>
                  <a:lnTo>
                    <a:pt x="2056" y="901"/>
                  </a:lnTo>
                  <a:lnTo>
                    <a:pt x="2057" y="901"/>
                  </a:lnTo>
                  <a:lnTo>
                    <a:pt x="2059" y="901"/>
                  </a:lnTo>
                  <a:lnTo>
                    <a:pt x="2059" y="901"/>
                  </a:lnTo>
                  <a:lnTo>
                    <a:pt x="2060" y="901"/>
                  </a:lnTo>
                  <a:lnTo>
                    <a:pt x="2061" y="901"/>
                  </a:lnTo>
                  <a:lnTo>
                    <a:pt x="2062" y="901"/>
                  </a:lnTo>
                  <a:lnTo>
                    <a:pt x="2062" y="901"/>
                  </a:lnTo>
                  <a:lnTo>
                    <a:pt x="2063" y="901"/>
                  </a:lnTo>
                  <a:lnTo>
                    <a:pt x="2065" y="901"/>
                  </a:lnTo>
                  <a:lnTo>
                    <a:pt x="2066" y="901"/>
                  </a:lnTo>
                  <a:lnTo>
                    <a:pt x="2066" y="901"/>
                  </a:lnTo>
                  <a:lnTo>
                    <a:pt x="2067" y="901"/>
                  </a:lnTo>
                  <a:lnTo>
                    <a:pt x="2068" y="901"/>
                  </a:lnTo>
                  <a:lnTo>
                    <a:pt x="2070" y="901"/>
                  </a:lnTo>
                  <a:lnTo>
                    <a:pt x="2071" y="901"/>
                  </a:lnTo>
                  <a:lnTo>
                    <a:pt x="2071" y="901"/>
                  </a:lnTo>
                  <a:lnTo>
                    <a:pt x="2072" y="901"/>
                  </a:lnTo>
                  <a:lnTo>
                    <a:pt x="2073" y="901"/>
                  </a:lnTo>
                  <a:lnTo>
                    <a:pt x="2075" y="901"/>
                  </a:lnTo>
                  <a:lnTo>
                    <a:pt x="2075" y="899"/>
                  </a:lnTo>
                  <a:lnTo>
                    <a:pt x="2076" y="898"/>
                  </a:lnTo>
                  <a:lnTo>
                    <a:pt x="2077" y="896"/>
                  </a:lnTo>
                  <a:lnTo>
                    <a:pt x="2078" y="891"/>
                  </a:lnTo>
                  <a:lnTo>
                    <a:pt x="2078" y="885"/>
                  </a:lnTo>
                  <a:lnTo>
                    <a:pt x="2080" y="875"/>
                  </a:lnTo>
                  <a:lnTo>
                    <a:pt x="2081" y="863"/>
                  </a:lnTo>
                  <a:lnTo>
                    <a:pt x="2082" y="852"/>
                  </a:lnTo>
                  <a:lnTo>
                    <a:pt x="2082" y="841"/>
                  </a:lnTo>
                  <a:lnTo>
                    <a:pt x="2083" y="832"/>
                  </a:lnTo>
                  <a:lnTo>
                    <a:pt x="2085" y="827"/>
                  </a:lnTo>
                  <a:lnTo>
                    <a:pt x="2086" y="825"/>
                  </a:lnTo>
                  <a:lnTo>
                    <a:pt x="2086" y="826"/>
                  </a:lnTo>
                  <a:lnTo>
                    <a:pt x="2087" y="830"/>
                  </a:lnTo>
                  <a:lnTo>
                    <a:pt x="2088" y="836"/>
                  </a:lnTo>
                  <a:lnTo>
                    <a:pt x="2090" y="842"/>
                  </a:lnTo>
                  <a:lnTo>
                    <a:pt x="2090" y="849"/>
                  </a:lnTo>
                  <a:lnTo>
                    <a:pt x="2091" y="855"/>
                  </a:lnTo>
                  <a:lnTo>
                    <a:pt x="2092" y="859"/>
                  </a:lnTo>
                  <a:lnTo>
                    <a:pt x="2093" y="861"/>
                  </a:lnTo>
                  <a:lnTo>
                    <a:pt x="2093" y="863"/>
                  </a:lnTo>
                  <a:lnTo>
                    <a:pt x="2095" y="865"/>
                  </a:lnTo>
                  <a:lnTo>
                    <a:pt x="2096" y="867"/>
                  </a:lnTo>
                  <a:lnTo>
                    <a:pt x="2097" y="870"/>
                  </a:lnTo>
                  <a:lnTo>
                    <a:pt x="2097" y="873"/>
                  </a:lnTo>
                  <a:lnTo>
                    <a:pt x="2098" y="877"/>
                  </a:lnTo>
                  <a:lnTo>
                    <a:pt x="2099" y="882"/>
                  </a:lnTo>
                  <a:lnTo>
                    <a:pt x="2101" y="887"/>
                  </a:lnTo>
                  <a:lnTo>
                    <a:pt x="2101" y="892"/>
                  </a:lnTo>
                  <a:lnTo>
                    <a:pt x="2102" y="895"/>
                  </a:lnTo>
                  <a:lnTo>
                    <a:pt x="2103" y="896"/>
                  </a:lnTo>
                  <a:lnTo>
                    <a:pt x="2104" y="898"/>
                  </a:lnTo>
                  <a:lnTo>
                    <a:pt x="2104" y="898"/>
                  </a:lnTo>
                  <a:lnTo>
                    <a:pt x="2106" y="898"/>
                  </a:lnTo>
                  <a:lnTo>
                    <a:pt x="2107" y="898"/>
                  </a:lnTo>
                  <a:lnTo>
                    <a:pt x="2108" y="898"/>
                  </a:lnTo>
                  <a:lnTo>
                    <a:pt x="2108" y="898"/>
                  </a:lnTo>
                  <a:lnTo>
                    <a:pt x="2109" y="898"/>
                  </a:lnTo>
                  <a:lnTo>
                    <a:pt x="2111" y="898"/>
                  </a:lnTo>
                  <a:lnTo>
                    <a:pt x="2112" y="898"/>
                  </a:lnTo>
                  <a:lnTo>
                    <a:pt x="2112" y="898"/>
                  </a:lnTo>
                  <a:lnTo>
                    <a:pt x="2113" y="898"/>
                  </a:lnTo>
                  <a:lnTo>
                    <a:pt x="2114" y="898"/>
                  </a:lnTo>
                  <a:lnTo>
                    <a:pt x="2116" y="898"/>
                  </a:lnTo>
                  <a:lnTo>
                    <a:pt x="2116" y="898"/>
                  </a:lnTo>
                  <a:lnTo>
                    <a:pt x="2117" y="898"/>
                  </a:lnTo>
                  <a:lnTo>
                    <a:pt x="2118" y="898"/>
                  </a:lnTo>
                  <a:lnTo>
                    <a:pt x="2119" y="898"/>
                  </a:lnTo>
                  <a:lnTo>
                    <a:pt x="2119" y="899"/>
                  </a:lnTo>
                  <a:lnTo>
                    <a:pt x="2121" y="899"/>
                  </a:lnTo>
                  <a:lnTo>
                    <a:pt x="2122" y="899"/>
                  </a:lnTo>
                  <a:lnTo>
                    <a:pt x="2123" y="899"/>
                  </a:lnTo>
                  <a:lnTo>
                    <a:pt x="2123" y="899"/>
                  </a:lnTo>
                  <a:lnTo>
                    <a:pt x="2124" y="899"/>
                  </a:lnTo>
                  <a:lnTo>
                    <a:pt x="2126" y="899"/>
                  </a:lnTo>
                  <a:lnTo>
                    <a:pt x="2127" y="899"/>
                  </a:lnTo>
                  <a:lnTo>
                    <a:pt x="2128" y="899"/>
                  </a:lnTo>
                  <a:lnTo>
                    <a:pt x="2128" y="901"/>
                  </a:lnTo>
                  <a:lnTo>
                    <a:pt x="2129" y="901"/>
                  </a:lnTo>
                  <a:lnTo>
                    <a:pt x="2131" y="901"/>
                  </a:lnTo>
                  <a:lnTo>
                    <a:pt x="2132" y="901"/>
                  </a:lnTo>
                  <a:lnTo>
                    <a:pt x="2132" y="901"/>
                  </a:lnTo>
                  <a:lnTo>
                    <a:pt x="2133" y="901"/>
                  </a:lnTo>
                  <a:lnTo>
                    <a:pt x="2134" y="901"/>
                  </a:lnTo>
                  <a:lnTo>
                    <a:pt x="2135" y="901"/>
                  </a:lnTo>
                  <a:lnTo>
                    <a:pt x="2135" y="901"/>
                  </a:lnTo>
                  <a:lnTo>
                    <a:pt x="2137" y="901"/>
                  </a:lnTo>
                  <a:lnTo>
                    <a:pt x="2138" y="901"/>
                  </a:lnTo>
                  <a:lnTo>
                    <a:pt x="2139" y="901"/>
                  </a:lnTo>
                  <a:lnTo>
                    <a:pt x="2139" y="901"/>
                  </a:lnTo>
                  <a:lnTo>
                    <a:pt x="2140" y="901"/>
                  </a:lnTo>
                  <a:lnTo>
                    <a:pt x="2142" y="901"/>
                  </a:lnTo>
                  <a:lnTo>
                    <a:pt x="2143" y="901"/>
                  </a:lnTo>
                  <a:lnTo>
                    <a:pt x="2143" y="901"/>
                  </a:lnTo>
                  <a:lnTo>
                    <a:pt x="2144" y="901"/>
                  </a:lnTo>
                  <a:lnTo>
                    <a:pt x="2145" y="901"/>
                  </a:lnTo>
                  <a:lnTo>
                    <a:pt x="2147" y="901"/>
                  </a:lnTo>
                  <a:lnTo>
                    <a:pt x="2147" y="901"/>
                  </a:lnTo>
                  <a:lnTo>
                    <a:pt x="2148" y="901"/>
                  </a:lnTo>
                  <a:lnTo>
                    <a:pt x="2149" y="901"/>
                  </a:lnTo>
                  <a:lnTo>
                    <a:pt x="2150" y="901"/>
                  </a:lnTo>
                  <a:lnTo>
                    <a:pt x="2150" y="901"/>
                  </a:lnTo>
                  <a:lnTo>
                    <a:pt x="2152" y="901"/>
                  </a:lnTo>
                  <a:lnTo>
                    <a:pt x="2153" y="901"/>
                  </a:lnTo>
                  <a:lnTo>
                    <a:pt x="2154" y="901"/>
                  </a:lnTo>
                  <a:lnTo>
                    <a:pt x="2154" y="901"/>
                  </a:lnTo>
                  <a:lnTo>
                    <a:pt x="2155" y="901"/>
                  </a:lnTo>
                  <a:lnTo>
                    <a:pt x="2157" y="901"/>
                  </a:lnTo>
                  <a:lnTo>
                    <a:pt x="2158" y="901"/>
                  </a:lnTo>
                  <a:lnTo>
                    <a:pt x="2158" y="901"/>
                  </a:lnTo>
                  <a:lnTo>
                    <a:pt x="2159" y="901"/>
                  </a:lnTo>
                  <a:lnTo>
                    <a:pt x="2160" y="901"/>
                  </a:lnTo>
                  <a:lnTo>
                    <a:pt x="2162" y="901"/>
                  </a:lnTo>
                  <a:lnTo>
                    <a:pt x="2162" y="901"/>
                  </a:lnTo>
                  <a:lnTo>
                    <a:pt x="2163" y="901"/>
                  </a:lnTo>
                  <a:lnTo>
                    <a:pt x="2164" y="901"/>
                  </a:lnTo>
                  <a:lnTo>
                    <a:pt x="2165" y="901"/>
                  </a:lnTo>
                  <a:lnTo>
                    <a:pt x="2165" y="901"/>
                  </a:lnTo>
                  <a:lnTo>
                    <a:pt x="2167" y="901"/>
                  </a:lnTo>
                  <a:lnTo>
                    <a:pt x="2168" y="901"/>
                  </a:lnTo>
                  <a:lnTo>
                    <a:pt x="2169" y="901"/>
                  </a:lnTo>
                  <a:lnTo>
                    <a:pt x="2169" y="901"/>
                  </a:lnTo>
                  <a:lnTo>
                    <a:pt x="2170" y="901"/>
                  </a:lnTo>
                  <a:lnTo>
                    <a:pt x="2171" y="901"/>
                  </a:lnTo>
                  <a:lnTo>
                    <a:pt x="2173" y="901"/>
                  </a:lnTo>
                  <a:lnTo>
                    <a:pt x="2173" y="901"/>
                  </a:lnTo>
                  <a:lnTo>
                    <a:pt x="2174" y="901"/>
                  </a:lnTo>
                  <a:lnTo>
                    <a:pt x="2175" y="901"/>
                  </a:lnTo>
                  <a:lnTo>
                    <a:pt x="2176" y="901"/>
                  </a:lnTo>
                  <a:lnTo>
                    <a:pt x="2176" y="901"/>
                  </a:lnTo>
                  <a:lnTo>
                    <a:pt x="2178" y="901"/>
                  </a:lnTo>
                  <a:lnTo>
                    <a:pt x="2179" y="901"/>
                  </a:lnTo>
                  <a:lnTo>
                    <a:pt x="2180" y="901"/>
                  </a:lnTo>
                  <a:lnTo>
                    <a:pt x="2180" y="901"/>
                  </a:lnTo>
                  <a:lnTo>
                    <a:pt x="2181" y="901"/>
                  </a:lnTo>
                  <a:lnTo>
                    <a:pt x="2183" y="901"/>
                  </a:lnTo>
                  <a:lnTo>
                    <a:pt x="2184" y="901"/>
                  </a:lnTo>
                  <a:lnTo>
                    <a:pt x="2185" y="901"/>
                  </a:lnTo>
                  <a:lnTo>
                    <a:pt x="2185" y="901"/>
                  </a:lnTo>
                  <a:lnTo>
                    <a:pt x="2186" y="901"/>
                  </a:lnTo>
                  <a:lnTo>
                    <a:pt x="2188" y="901"/>
                  </a:lnTo>
                  <a:lnTo>
                    <a:pt x="2189" y="901"/>
                  </a:lnTo>
                  <a:lnTo>
                    <a:pt x="2189" y="901"/>
                  </a:lnTo>
                  <a:lnTo>
                    <a:pt x="2190" y="901"/>
                  </a:lnTo>
                  <a:lnTo>
                    <a:pt x="2191" y="901"/>
                  </a:lnTo>
                  <a:lnTo>
                    <a:pt x="2193" y="901"/>
                  </a:lnTo>
                  <a:lnTo>
                    <a:pt x="2193" y="901"/>
                  </a:lnTo>
                  <a:lnTo>
                    <a:pt x="2194" y="901"/>
                  </a:lnTo>
                  <a:lnTo>
                    <a:pt x="2195" y="901"/>
                  </a:lnTo>
                  <a:lnTo>
                    <a:pt x="2196" y="901"/>
                  </a:lnTo>
                  <a:lnTo>
                    <a:pt x="2196" y="901"/>
                  </a:lnTo>
                  <a:lnTo>
                    <a:pt x="2198" y="901"/>
                  </a:lnTo>
                  <a:lnTo>
                    <a:pt x="2199" y="899"/>
                  </a:lnTo>
                  <a:lnTo>
                    <a:pt x="2200" y="899"/>
                  </a:lnTo>
                  <a:lnTo>
                    <a:pt x="2200" y="899"/>
                  </a:lnTo>
                  <a:lnTo>
                    <a:pt x="2201" y="898"/>
                  </a:lnTo>
                  <a:lnTo>
                    <a:pt x="2203" y="898"/>
                  </a:lnTo>
                  <a:lnTo>
                    <a:pt x="2204" y="898"/>
                  </a:lnTo>
                  <a:lnTo>
                    <a:pt x="2204" y="898"/>
                  </a:lnTo>
                  <a:lnTo>
                    <a:pt x="2205" y="898"/>
                  </a:lnTo>
                  <a:lnTo>
                    <a:pt x="2206" y="899"/>
                  </a:lnTo>
                  <a:lnTo>
                    <a:pt x="2207" y="899"/>
                  </a:lnTo>
                  <a:lnTo>
                    <a:pt x="2207" y="899"/>
                  </a:lnTo>
                  <a:lnTo>
                    <a:pt x="2209" y="899"/>
                  </a:lnTo>
                  <a:lnTo>
                    <a:pt x="2210" y="901"/>
                  </a:lnTo>
                  <a:lnTo>
                    <a:pt x="2211" y="901"/>
                  </a:lnTo>
                  <a:lnTo>
                    <a:pt x="2211" y="901"/>
                  </a:lnTo>
                  <a:lnTo>
                    <a:pt x="2212" y="901"/>
                  </a:lnTo>
                  <a:lnTo>
                    <a:pt x="2214" y="901"/>
                  </a:lnTo>
                  <a:lnTo>
                    <a:pt x="2215" y="901"/>
                  </a:lnTo>
                  <a:lnTo>
                    <a:pt x="2215" y="901"/>
                  </a:lnTo>
                  <a:lnTo>
                    <a:pt x="2216" y="901"/>
                  </a:lnTo>
                  <a:lnTo>
                    <a:pt x="2217" y="901"/>
                  </a:lnTo>
                  <a:lnTo>
                    <a:pt x="2219" y="901"/>
                  </a:lnTo>
                  <a:lnTo>
                    <a:pt x="2219" y="901"/>
                  </a:lnTo>
                  <a:lnTo>
                    <a:pt x="2220" y="901"/>
                  </a:lnTo>
                  <a:lnTo>
                    <a:pt x="2221" y="902"/>
                  </a:lnTo>
                  <a:lnTo>
                    <a:pt x="2222" y="902"/>
                  </a:lnTo>
                  <a:lnTo>
                    <a:pt x="2222" y="902"/>
                  </a:lnTo>
                  <a:lnTo>
                    <a:pt x="2224" y="902"/>
                  </a:lnTo>
                  <a:lnTo>
                    <a:pt x="2225" y="902"/>
                  </a:lnTo>
                  <a:lnTo>
                    <a:pt x="2226" y="902"/>
                  </a:lnTo>
                  <a:lnTo>
                    <a:pt x="2226" y="902"/>
                  </a:lnTo>
                  <a:lnTo>
                    <a:pt x="2227" y="901"/>
                  </a:lnTo>
                  <a:lnTo>
                    <a:pt x="2229" y="901"/>
                  </a:lnTo>
                  <a:lnTo>
                    <a:pt x="2230" y="901"/>
                  </a:lnTo>
                  <a:lnTo>
                    <a:pt x="2230" y="899"/>
                  </a:lnTo>
                  <a:lnTo>
                    <a:pt x="2231" y="899"/>
                  </a:lnTo>
                  <a:lnTo>
                    <a:pt x="2232" y="899"/>
                  </a:lnTo>
                  <a:lnTo>
                    <a:pt x="2234" y="899"/>
                  </a:lnTo>
                  <a:lnTo>
                    <a:pt x="2234" y="899"/>
                  </a:lnTo>
                  <a:lnTo>
                    <a:pt x="2235" y="899"/>
                  </a:lnTo>
                  <a:lnTo>
                    <a:pt x="2236" y="899"/>
                  </a:lnTo>
                  <a:lnTo>
                    <a:pt x="2237" y="899"/>
                  </a:lnTo>
                  <a:lnTo>
                    <a:pt x="2238" y="899"/>
                  </a:lnTo>
                  <a:lnTo>
                    <a:pt x="2238" y="899"/>
                  </a:lnTo>
                  <a:lnTo>
                    <a:pt x="2240" y="899"/>
                  </a:lnTo>
                  <a:lnTo>
                    <a:pt x="2241" y="899"/>
                  </a:lnTo>
                  <a:lnTo>
                    <a:pt x="2242" y="899"/>
                  </a:lnTo>
                  <a:lnTo>
                    <a:pt x="2242" y="899"/>
                  </a:lnTo>
                  <a:lnTo>
                    <a:pt x="2243" y="898"/>
                  </a:lnTo>
                  <a:lnTo>
                    <a:pt x="2245" y="899"/>
                  </a:lnTo>
                  <a:lnTo>
                    <a:pt x="2246" y="899"/>
                  </a:lnTo>
                  <a:lnTo>
                    <a:pt x="2246" y="899"/>
                  </a:lnTo>
                  <a:lnTo>
                    <a:pt x="2247" y="899"/>
                  </a:lnTo>
                  <a:lnTo>
                    <a:pt x="2248" y="899"/>
                  </a:lnTo>
                  <a:lnTo>
                    <a:pt x="2250" y="899"/>
                  </a:lnTo>
                  <a:lnTo>
                    <a:pt x="2250" y="901"/>
                  </a:lnTo>
                  <a:lnTo>
                    <a:pt x="2251" y="901"/>
                  </a:lnTo>
                  <a:lnTo>
                    <a:pt x="2252" y="901"/>
                  </a:lnTo>
                  <a:lnTo>
                    <a:pt x="2253" y="901"/>
                  </a:lnTo>
                  <a:lnTo>
                    <a:pt x="2253" y="901"/>
                  </a:lnTo>
                  <a:lnTo>
                    <a:pt x="2255" y="901"/>
                  </a:lnTo>
                  <a:lnTo>
                    <a:pt x="2256" y="901"/>
                  </a:lnTo>
                  <a:lnTo>
                    <a:pt x="2257" y="901"/>
                  </a:lnTo>
                  <a:lnTo>
                    <a:pt x="2257" y="901"/>
                  </a:lnTo>
                  <a:lnTo>
                    <a:pt x="2258" y="901"/>
                  </a:lnTo>
                  <a:lnTo>
                    <a:pt x="2260" y="901"/>
                  </a:lnTo>
                  <a:lnTo>
                    <a:pt x="2261" y="901"/>
                  </a:lnTo>
                  <a:lnTo>
                    <a:pt x="2261" y="901"/>
                  </a:lnTo>
                  <a:lnTo>
                    <a:pt x="2262" y="901"/>
                  </a:lnTo>
                  <a:lnTo>
                    <a:pt x="2263" y="901"/>
                  </a:lnTo>
                  <a:lnTo>
                    <a:pt x="2265" y="901"/>
                  </a:lnTo>
                  <a:lnTo>
                    <a:pt x="2265" y="901"/>
                  </a:lnTo>
                  <a:lnTo>
                    <a:pt x="2266" y="901"/>
                  </a:lnTo>
                  <a:lnTo>
                    <a:pt x="2267" y="901"/>
                  </a:lnTo>
                  <a:lnTo>
                    <a:pt x="2268" y="901"/>
                  </a:lnTo>
                  <a:lnTo>
                    <a:pt x="2268" y="901"/>
                  </a:lnTo>
                  <a:lnTo>
                    <a:pt x="2270" y="901"/>
                  </a:lnTo>
                  <a:lnTo>
                    <a:pt x="2271" y="901"/>
                  </a:lnTo>
                  <a:lnTo>
                    <a:pt x="2272" y="901"/>
                  </a:lnTo>
                  <a:lnTo>
                    <a:pt x="2272" y="901"/>
                  </a:lnTo>
                  <a:lnTo>
                    <a:pt x="2273" y="901"/>
                  </a:lnTo>
                  <a:lnTo>
                    <a:pt x="2274" y="901"/>
                  </a:lnTo>
                  <a:lnTo>
                    <a:pt x="2276" y="901"/>
                  </a:lnTo>
                  <a:lnTo>
                    <a:pt x="2276" y="901"/>
                  </a:lnTo>
                  <a:lnTo>
                    <a:pt x="2277" y="901"/>
                  </a:lnTo>
                  <a:lnTo>
                    <a:pt x="2278" y="901"/>
                  </a:lnTo>
                  <a:lnTo>
                    <a:pt x="2279" y="901"/>
                  </a:lnTo>
                  <a:lnTo>
                    <a:pt x="2279" y="901"/>
                  </a:lnTo>
                  <a:lnTo>
                    <a:pt x="2281" y="901"/>
                  </a:lnTo>
                  <a:lnTo>
                    <a:pt x="2282" y="902"/>
                  </a:lnTo>
                  <a:lnTo>
                    <a:pt x="2283" y="902"/>
                  </a:lnTo>
                  <a:lnTo>
                    <a:pt x="2283" y="902"/>
                  </a:lnTo>
                  <a:lnTo>
                    <a:pt x="2284" y="902"/>
                  </a:lnTo>
                  <a:lnTo>
                    <a:pt x="2286" y="901"/>
                  </a:lnTo>
                  <a:lnTo>
                    <a:pt x="2287" y="901"/>
                  </a:lnTo>
                  <a:lnTo>
                    <a:pt x="2287" y="902"/>
                  </a:lnTo>
                  <a:lnTo>
                    <a:pt x="2288" y="902"/>
                  </a:lnTo>
                  <a:lnTo>
                    <a:pt x="2289" y="902"/>
                  </a:lnTo>
                  <a:lnTo>
                    <a:pt x="2291" y="902"/>
                  </a:lnTo>
                  <a:lnTo>
                    <a:pt x="2291" y="902"/>
                  </a:lnTo>
                  <a:lnTo>
                    <a:pt x="2292" y="901"/>
                  </a:lnTo>
                  <a:lnTo>
                    <a:pt x="2293" y="901"/>
                  </a:lnTo>
                  <a:lnTo>
                    <a:pt x="2294" y="901"/>
                  </a:lnTo>
                  <a:lnTo>
                    <a:pt x="2296" y="901"/>
                  </a:lnTo>
                  <a:lnTo>
                    <a:pt x="2296" y="901"/>
                  </a:lnTo>
                  <a:lnTo>
                    <a:pt x="2297" y="901"/>
                  </a:lnTo>
                  <a:lnTo>
                    <a:pt x="2298" y="901"/>
                  </a:lnTo>
                  <a:lnTo>
                    <a:pt x="2299" y="901"/>
                  </a:lnTo>
                  <a:lnTo>
                    <a:pt x="2299" y="901"/>
                  </a:lnTo>
                  <a:lnTo>
                    <a:pt x="2301" y="901"/>
                  </a:lnTo>
                  <a:lnTo>
                    <a:pt x="2302" y="901"/>
                  </a:lnTo>
                  <a:lnTo>
                    <a:pt x="2303" y="901"/>
                  </a:lnTo>
                  <a:lnTo>
                    <a:pt x="2303" y="901"/>
                  </a:lnTo>
                  <a:lnTo>
                    <a:pt x="2304" y="901"/>
                  </a:lnTo>
                  <a:lnTo>
                    <a:pt x="2306" y="901"/>
                  </a:lnTo>
                  <a:lnTo>
                    <a:pt x="2307" y="901"/>
                  </a:lnTo>
                  <a:lnTo>
                    <a:pt x="2307" y="901"/>
                  </a:lnTo>
                  <a:lnTo>
                    <a:pt x="2308" y="901"/>
                  </a:lnTo>
                  <a:lnTo>
                    <a:pt x="2309" y="901"/>
                  </a:lnTo>
                  <a:lnTo>
                    <a:pt x="2310" y="901"/>
                  </a:lnTo>
                  <a:lnTo>
                    <a:pt x="2310" y="901"/>
                  </a:lnTo>
                  <a:lnTo>
                    <a:pt x="2312" y="901"/>
                  </a:lnTo>
                  <a:lnTo>
                    <a:pt x="2313" y="901"/>
                  </a:lnTo>
                  <a:lnTo>
                    <a:pt x="2314" y="901"/>
                  </a:lnTo>
                  <a:lnTo>
                    <a:pt x="2314" y="901"/>
                  </a:lnTo>
                  <a:lnTo>
                    <a:pt x="2315" y="901"/>
                  </a:lnTo>
                  <a:lnTo>
                    <a:pt x="2317" y="901"/>
                  </a:lnTo>
                  <a:lnTo>
                    <a:pt x="2318" y="901"/>
                  </a:lnTo>
                  <a:lnTo>
                    <a:pt x="2318" y="901"/>
                  </a:lnTo>
                  <a:lnTo>
                    <a:pt x="2319" y="901"/>
                  </a:lnTo>
                  <a:lnTo>
                    <a:pt x="2320" y="901"/>
                  </a:lnTo>
                  <a:lnTo>
                    <a:pt x="2322" y="901"/>
                  </a:lnTo>
                  <a:lnTo>
                    <a:pt x="2322" y="901"/>
                  </a:lnTo>
                  <a:lnTo>
                    <a:pt x="2323" y="901"/>
                  </a:lnTo>
                  <a:lnTo>
                    <a:pt x="2324" y="901"/>
                  </a:lnTo>
                  <a:lnTo>
                    <a:pt x="2325" y="901"/>
                  </a:lnTo>
                  <a:lnTo>
                    <a:pt x="2325" y="901"/>
                  </a:lnTo>
                  <a:lnTo>
                    <a:pt x="2327" y="901"/>
                  </a:lnTo>
                  <a:lnTo>
                    <a:pt x="2328" y="901"/>
                  </a:lnTo>
                  <a:lnTo>
                    <a:pt x="2329" y="901"/>
                  </a:lnTo>
                  <a:lnTo>
                    <a:pt x="2329" y="901"/>
                  </a:lnTo>
                  <a:lnTo>
                    <a:pt x="2330" y="901"/>
                  </a:lnTo>
                  <a:lnTo>
                    <a:pt x="2332" y="901"/>
                  </a:lnTo>
                  <a:lnTo>
                    <a:pt x="2333" y="901"/>
                  </a:lnTo>
                  <a:lnTo>
                    <a:pt x="2333" y="901"/>
                  </a:lnTo>
                  <a:lnTo>
                    <a:pt x="2334" y="901"/>
                  </a:lnTo>
                  <a:lnTo>
                    <a:pt x="2335" y="901"/>
                  </a:lnTo>
                  <a:lnTo>
                    <a:pt x="2337" y="901"/>
                  </a:lnTo>
                  <a:lnTo>
                    <a:pt x="2337" y="901"/>
                  </a:lnTo>
                  <a:lnTo>
                    <a:pt x="2338" y="901"/>
                  </a:lnTo>
                  <a:lnTo>
                    <a:pt x="2339" y="901"/>
                  </a:lnTo>
                  <a:lnTo>
                    <a:pt x="2340" y="901"/>
                  </a:lnTo>
                  <a:lnTo>
                    <a:pt x="2340" y="901"/>
                  </a:lnTo>
                  <a:lnTo>
                    <a:pt x="2342" y="901"/>
                  </a:lnTo>
                  <a:lnTo>
                    <a:pt x="2343" y="901"/>
                  </a:lnTo>
                  <a:lnTo>
                    <a:pt x="2344" y="901"/>
                  </a:lnTo>
                  <a:lnTo>
                    <a:pt x="2344" y="901"/>
                  </a:lnTo>
                  <a:lnTo>
                    <a:pt x="2345" y="901"/>
                  </a:lnTo>
                  <a:lnTo>
                    <a:pt x="2346" y="901"/>
                  </a:lnTo>
                  <a:lnTo>
                    <a:pt x="2348" y="901"/>
                  </a:lnTo>
                  <a:lnTo>
                    <a:pt x="2348" y="901"/>
                  </a:lnTo>
                  <a:lnTo>
                    <a:pt x="2349" y="901"/>
                  </a:lnTo>
                  <a:lnTo>
                    <a:pt x="2350" y="901"/>
                  </a:lnTo>
                  <a:lnTo>
                    <a:pt x="2351" y="901"/>
                  </a:lnTo>
                  <a:lnTo>
                    <a:pt x="2353" y="901"/>
                  </a:lnTo>
                  <a:lnTo>
                    <a:pt x="2353" y="901"/>
                  </a:lnTo>
                  <a:lnTo>
                    <a:pt x="2354" y="901"/>
                  </a:lnTo>
                  <a:lnTo>
                    <a:pt x="2355" y="899"/>
                  </a:lnTo>
                  <a:lnTo>
                    <a:pt x="2356" y="899"/>
                  </a:lnTo>
                  <a:lnTo>
                    <a:pt x="2356" y="899"/>
                  </a:lnTo>
                  <a:lnTo>
                    <a:pt x="2358" y="899"/>
                  </a:lnTo>
                  <a:lnTo>
                    <a:pt x="2359" y="899"/>
                  </a:lnTo>
                  <a:lnTo>
                    <a:pt x="2360" y="899"/>
                  </a:lnTo>
                  <a:lnTo>
                    <a:pt x="2360" y="899"/>
                  </a:lnTo>
                  <a:lnTo>
                    <a:pt x="2361" y="899"/>
                  </a:lnTo>
                  <a:lnTo>
                    <a:pt x="2363" y="901"/>
                  </a:lnTo>
                  <a:lnTo>
                    <a:pt x="2364" y="901"/>
                  </a:lnTo>
                  <a:lnTo>
                    <a:pt x="2364" y="901"/>
                  </a:lnTo>
                  <a:lnTo>
                    <a:pt x="2365" y="901"/>
                  </a:lnTo>
                  <a:lnTo>
                    <a:pt x="2366" y="901"/>
                  </a:lnTo>
                  <a:lnTo>
                    <a:pt x="2368" y="901"/>
                  </a:lnTo>
                  <a:lnTo>
                    <a:pt x="2368" y="901"/>
                  </a:lnTo>
                  <a:lnTo>
                    <a:pt x="2369" y="901"/>
                  </a:lnTo>
                  <a:lnTo>
                    <a:pt x="2370" y="901"/>
                  </a:lnTo>
                  <a:lnTo>
                    <a:pt x="2371" y="901"/>
                  </a:lnTo>
                  <a:lnTo>
                    <a:pt x="2371" y="901"/>
                  </a:lnTo>
                  <a:lnTo>
                    <a:pt x="2373" y="901"/>
                  </a:lnTo>
                  <a:lnTo>
                    <a:pt x="2374" y="901"/>
                  </a:lnTo>
                  <a:lnTo>
                    <a:pt x="2375" y="901"/>
                  </a:lnTo>
                  <a:lnTo>
                    <a:pt x="2375" y="901"/>
                  </a:lnTo>
                  <a:lnTo>
                    <a:pt x="2376" y="901"/>
                  </a:lnTo>
                  <a:lnTo>
                    <a:pt x="2378" y="901"/>
                  </a:lnTo>
                  <a:lnTo>
                    <a:pt x="2379" y="901"/>
                  </a:lnTo>
                  <a:lnTo>
                    <a:pt x="2379" y="901"/>
                  </a:lnTo>
                  <a:lnTo>
                    <a:pt x="2380" y="901"/>
                  </a:lnTo>
                  <a:lnTo>
                    <a:pt x="2381" y="901"/>
                  </a:lnTo>
                  <a:lnTo>
                    <a:pt x="2382" y="901"/>
                  </a:lnTo>
                  <a:lnTo>
                    <a:pt x="2382" y="901"/>
                  </a:lnTo>
                  <a:lnTo>
                    <a:pt x="2384" y="901"/>
                  </a:lnTo>
                  <a:lnTo>
                    <a:pt x="2385" y="901"/>
                  </a:lnTo>
                  <a:lnTo>
                    <a:pt x="2386" y="901"/>
                  </a:lnTo>
                  <a:lnTo>
                    <a:pt x="2386" y="901"/>
                  </a:lnTo>
                  <a:lnTo>
                    <a:pt x="2387" y="901"/>
                  </a:lnTo>
                  <a:lnTo>
                    <a:pt x="2389" y="901"/>
                  </a:lnTo>
                  <a:lnTo>
                    <a:pt x="2390" y="901"/>
                  </a:lnTo>
                  <a:lnTo>
                    <a:pt x="2390" y="901"/>
                  </a:lnTo>
                  <a:lnTo>
                    <a:pt x="2391" y="901"/>
                  </a:lnTo>
                  <a:lnTo>
                    <a:pt x="2392" y="901"/>
                  </a:lnTo>
                  <a:lnTo>
                    <a:pt x="2394" y="901"/>
                  </a:lnTo>
                  <a:lnTo>
                    <a:pt x="2394" y="901"/>
                  </a:lnTo>
                  <a:lnTo>
                    <a:pt x="2395" y="901"/>
                  </a:lnTo>
                  <a:lnTo>
                    <a:pt x="2396" y="901"/>
                  </a:lnTo>
                  <a:lnTo>
                    <a:pt x="2397" y="901"/>
                  </a:lnTo>
                  <a:lnTo>
                    <a:pt x="2397" y="901"/>
                  </a:lnTo>
                  <a:lnTo>
                    <a:pt x="2399" y="901"/>
                  </a:lnTo>
                  <a:lnTo>
                    <a:pt x="2400" y="901"/>
                  </a:lnTo>
                  <a:lnTo>
                    <a:pt x="2401" y="901"/>
                  </a:lnTo>
                  <a:lnTo>
                    <a:pt x="2401" y="901"/>
                  </a:lnTo>
                  <a:lnTo>
                    <a:pt x="2402" y="901"/>
                  </a:lnTo>
                  <a:lnTo>
                    <a:pt x="2404" y="901"/>
                  </a:lnTo>
                  <a:lnTo>
                    <a:pt x="2405" y="901"/>
                  </a:lnTo>
                  <a:lnTo>
                    <a:pt x="2406" y="901"/>
                  </a:lnTo>
                  <a:lnTo>
                    <a:pt x="2406" y="899"/>
                  </a:lnTo>
                  <a:lnTo>
                    <a:pt x="2407" y="899"/>
                  </a:lnTo>
                  <a:lnTo>
                    <a:pt x="2409" y="899"/>
                  </a:lnTo>
                  <a:lnTo>
                    <a:pt x="2410" y="899"/>
                  </a:lnTo>
                  <a:lnTo>
                    <a:pt x="2410" y="899"/>
                  </a:lnTo>
                  <a:lnTo>
                    <a:pt x="2411" y="899"/>
                  </a:lnTo>
                  <a:lnTo>
                    <a:pt x="2412" y="899"/>
                  </a:lnTo>
                  <a:lnTo>
                    <a:pt x="2414" y="899"/>
                  </a:lnTo>
                  <a:lnTo>
                    <a:pt x="2414" y="899"/>
                  </a:lnTo>
                  <a:lnTo>
                    <a:pt x="2415" y="901"/>
                  </a:lnTo>
                  <a:lnTo>
                    <a:pt x="2416" y="901"/>
                  </a:lnTo>
                  <a:lnTo>
                    <a:pt x="2417" y="901"/>
                  </a:lnTo>
                  <a:lnTo>
                    <a:pt x="2417" y="901"/>
                  </a:lnTo>
                  <a:lnTo>
                    <a:pt x="2418" y="901"/>
                  </a:lnTo>
                  <a:lnTo>
                    <a:pt x="2420" y="901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2" y="901"/>
                  </a:lnTo>
                  <a:lnTo>
                    <a:pt x="2423" y="901"/>
                  </a:lnTo>
                  <a:lnTo>
                    <a:pt x="2425" y="901"/>
                  </a:lnTo>
                  <a:lnTo>
                    <a:pt x="2425" y="901"/>
                  </a:lnTo>
                  <a:lnTo>
                    <a:pt x="2426" y="901"/>
                  </a:lnTo>
                  <a:lnTo>
                    <a:pt x="2427" y="901"/>
                  </a:lnTo>
                  <a:lnTo>
                    <a:pt x="2428" y="901"/>
                  </a:lnTo>
                  <a:lnTo>
                    <a:pt x="2428" y="901"/>
                  </a:lnTo>
                  <a:lnTo>
                    <a:pt x="2430" y="901"/>
                  </a:lnTo>
                  <a:lnTo>
                    <a:pt x="2431" y="899"/>
                  </a:lnTo>
                  <a:lnTo>
                    <a:pt x="2432" y="899"/>
                  </a:lnTo>
                  <a:lnTo>
                    <a:pt x="2432" y="899"/>
                  </a:lnTo>
                  <a:lnTo>
                    <a:pt x="2433" y="899"/>
                  </a:lnTo>
                  <a:lnTo>
                    <a:pt x="2435" y="899"/>
                  </a:lnTo>
                  <a:lnTo>
                    <a:pt x="2436" y="899"/>
                  </a:lnTo>
                  <a:lnTo>
                    <a:pt x="2436" y="899"/>
                  </a:lnTo>
                  <a:lnTo>
                    <a:pt x="2437" y="899"/>
                  </a:lnTo>
                  <a:lnTo>
                    <a:pt x="2438" y="899"/>
                  </a:lnTo>
                  <a:lnTo>
                    <a:pt x="2440" y="899"/>
                  </a:lnTo>
                  <a:lnTo>
                    <a:pt x="2440" y="899"/>
                  </a:lnTo>
                  <a:lnTo>
                    <a:pt x="2441" y="901"/>
                  </a:lnTo>
                  <a:lnTo>
                    <a:pt x="2442" y="901"/>
                  </a:lnTo>
                  <a:lnTo>
                    <a:pt x="2443" y="901"/>
                  </a:lnTo>
                  <a:lnTo>
                    <a:pt x="2443" y="901"/>
                  </a:lnTo>
                  <a:lnTo>
                    <a:pt x="2445" y="901"/>
                  </a:lnTo>
                  <a:lnTo>
                    <a:pt x="2446" y="901"/>
                  </a:lnTo>
                  <a:lnTo>
                    <a:pt x="2447" y="901"/>
                  </a:lnTo>
                  <a:lnTo>
                    <a:pt x="2447" y="901"/>
                  </a:lnTo>
                  <a:lnTo>
                    <a:pt x="2448" y="901"/>
                  </a:lnTo>
                  <a:lnTo>
                    <a:pt x="2450" y="901"/>
                  </a:lnTo>
                  <a:lnTo>
                    <a:pt x="2451" y="901"/>
                  </a:lnTo>
                  <a:lnTo>
                    <a:pt x="2451" y="901"/>
                  </a:lnTo>
                  <a:lnTo>
                    <a:pt x="2452" y="901"/>
                  </a:lnTo>
                  <a:lnTo>
                    <a:pt x="2453" y="901"/>
                  </a:lnTo>
                  <a:lnTo>
                    <a:pt x="2454" y="901"/>
                  </a:lnTo>
                  <a:lnTo>
                    <a:pt x="2454" y="901"/>
                  </a:lnTo>
                  <a:lnTo>
                    <a:pt x="2456" y="901"/>
                  </a:lnTo>
                  <a:lnTo>
                    <a:pt x="2457" y="901"/>
                  </a:lnTo>
                  <a:lnTo>
                    <a:pt x="2458" y="901"/>
                  </a:lnTo>
                  <a:lnTo>
                    <a:pt x="2458" y="901"/>
                  </a:lnTo>
                  <a:lnTo>
                    <a:pt x="2459" y="901"/>
                  </a:lnTo>
                  <a:lnTo>
                    <a:pt x="2461" y="901"/>
                  </a:lnTo>
                  <a:lnTo>
                    <a:pt x="2462" y="901"/>
                  </a:lnTo>
                  <a:lnTo>
                    <a:pt x="2463" y="901"/>
                  </a:lnTo>
                  <a:lnTo>
                    <a:pt x="2463" y="901"/>
                  </a:lnTo>
                  <a:lnTo>
                    <a:pt x="2464" y="901"/>
                  </a:lnTo>
                  <a:lnTo>
                    <a:pt x="2466" y="901"/>
                  </a:lnTo>
                  <a:lnTo>
                    <a:pt x="2467" y="901"/>
                  </a:lnTo>
                  <a:lnTo>
                    <a:pt x="2467" y="901"/>
                  </a:lnTo>
                  <a:lnTo>
                    <a:pt x="2468" y="901"/>
                  </a:lnTo>
                  <a:lnTo>
                    <a:pt x="2469" y="901"/>
                  </a:lnTo>
                  <a:lnTo>
                    <a:pt x="2471" y="901"/>
                  </a:lnTo>
                  <a:lnTo>
                    <a:pt x="2471" y="901"/>
                  </a:lnTo>
                  <a:lnTo>
                    <a:pt x="2472" y="901"/>
                  </a:lnTo>
                  <a:lnTo>
                    <a:pt x="2473" y="901"/>
                  </a:lnTo>
                  <a:lnTo>
                    <a:pt x="2474" y="901"/>
                  </a:lnTo>
                  <a:lnTo>
                    <a:pt x="2474" y="901"/>
                  </a:lnTo>
                  <a:lnTo>
                    <a:pt x="2476" y="901"/>
                  </a:lnTo>
                  <a:lnTo>
                    <a:pt x="2477" y="901"/>
                  </a:lnTo>
                  <a:lnTo>
                    <a:pt x="2478" y="899"/>
                  </a:lnTo>
                  <a:lnTo>
                    <a:pt x="2478" y="899"/>
                  </a:lnTo>
                  <a:lnTo>
                    <a:pt x="2479" y="899"/>
                  </a:lnTo>
                  <a:lnTo>
                    <a:pt x="2481" y="899"/>
                  </a:lnTo>
                  <a:lnTo>
                    <a:pt x="2482" y="899"/>
                  </a:lnTo>
                  <a:lnTo>
                    <a:pt x="2482" y="899"/>
                  </a:lnTo>
                  <a:lnTo>
                    <a:pt x="2483" y="899"/>
                  </a:lnTo>
                  <a:lnTo>
                    <a:pt x="2484" y="899"/>
                  </a:lnTo>
                  <a:lnTo>
                    <a:pt x="2486" y="899"/>
                  </a:lnTo>
                  <a:lnTo>
                    <a:pt x="2486" y="899"/>
                  </a:lnTo>
                  <a:lnTo>
                    <a:pt x="2487" y="899"/>
                  </a:lnTo>
                  <a:lnTo>
                    <a:pt x="2488" y="899"/>
                  </a:lnTo>
                  <a:lnTo>
                    <a:pt x="2489" y="899"/>
                  </a:lnTo>
                  <a:lnTo>
                    <a:pt x="2489" y="899"/>
                  </a:lnTo>
                  <a:lnTo>
                    <a:pt x="2490" y="899"/>
                  </a:lnTo>
                  <a:lnTo>
                    <a:pt x="2492" y="899"/>
                  </a:lnTo>
                  <a:lnTo>
                    <a:pt x="2493" y="899"/>
                  </a:lnTo>
                  <a:lnTo>
                    <a:pt x="2493" y="899"/>
                  </a:lnTo>
                  <a:lnTo>
                    <a:pt x="2494" y="899"/>
                  </a:lnTo>
                  <a:lnTo>
                    <a:pt x="2495" y="899"/>
                  </a:lnTo>
                  <a:lnTo>
                    <a:pt x="2497" y="899"/>
                  </a:lnTo>
                  <a:lnTo>
                    <a:pt x="2497" y="899"/>
                  </a:lnTo>
                  <a:lnTo>
                    <a:pt x="2498" y="899"/>
                  </a:lnTo>
                  <a:lnTo>
                    <a:pt x="2499" y="899"/>
                  </a:lnTo>
                  <a:lnTo>
                    <a:pt x="2500" y="899"/>
                  </a:lnTo>
                  <a:lnTo>
                    <a:pt x="2500" y="901"/>
                  </a:lnTo>
                  <a:lnTo>
                    <a:pt x="2502" y="901"/>
                  </a:lnTo>
                  <a:lnTo>
                    <a:pt x="2503" y="901"/>
                  </a:lnTo>
                  <a:lnTo>
                    <a:pt x="2504" y="901"/>
                  </a:lnTo>
                  <a:lnTo>
                    <a:pt x="2504" y="901"/>
                  </a:lnTo>
                  <a:lnTo>
                    <a:pt x="2505" y="901"/>
                  </a:lnTo>
                  <a:lnTo>
                    <a:pt x="2507" y="901"/>
                  </a:lnTo>
                  <a:lnTo>
                    <a:pt x="2508" y="901"/>
                  </a:lnTo>
                  <a:lnTo>
                    <a:pt x="2508" y="901"/>
                  </a:lnTo>
                  <a:lnTo>
                    <a:pt x="2509" y="901"/>
                  </a:lnTo>
                  <a:lnTo>
                    <a:pt x="2510" y="901"/>
                  </a:lnTo>
                  <a:lnTo>
                    <a:pt x="2512" y="901"/>
                  </a:lnTo>
                  <a:lnTo>
                    <a:pt x="2512" y="901"/>
                  </a:lnTo>
                  <a:lnTo>
                    <a:pt x="2513" y="901"/>
                  </a:lnTo>
                  <a:lnTo>
                    <a:pt x="2514" y="901"/>
                  </a:lnTo>
                  <a:lnTo>
                    <a:pt x="2515" y="901"/>
                  </a:lnTo>
                  <a:lnTo>
                    <a:pt x="2515" y="901"/>
                  </a:lnTo>
                  <a:lnTo>
                    <a:pt x="2517" y="901"/>
                  </a:lnTo>
                  <a:lnTo>
                    <a:pt x="2518" y="901"/>
                  </a:lnTo>
                  <a:lnTo>
                    <a:pt x="2519" y="901"/>
                  </a:lnTo>
                  <a:lnTo>
                    <a:pt x="2520" y="901"/>
                  </a:lnTo>
                  <a:lnTo>
                    <a:pt x="2520" y="901"/>
                  </a:lnTo>
                  <a:lnTo>
                    <a:pt x="2522" y="901"/>
                  </a:lnTo>
                  <a:lnTo>
                    <a:pt x="2523" y="901"/>
                  </a:lnTo>
                  <a:lnTo>
                    <a:pt x="2524" y="901"/>
                  </a:lnTo>
                  <a:lnTo>
                    <a:pt x="2524" y="901"/>
                  </a:lnTo>
                  <a:lnTo>
                    <a:pt x="2525" y="901"/>
                  </a:lnTo>
                  <a:lnTo>
                    <a:pt x="2526" y="901"/>
                  </a:lnTo>
                  <a:lnTo>
                    <a:pt x="2528" y="901"/>
                  </a:lnTo>
                  <a:lnTo>
                    <a:pt x="2528" y="901"/>
                  </a:lnTo>
                  <a:lnTo>
                    <a:pt x="2529" y="901"/>
                  </a:lnTo>
                  <a:lnTo>
                    <a:pt x="2530" y="901"/>
                  </a:lnTo>
                  <a:lnTo>
                    <a:pt x="2531" y="901"/>
                  </a:lnTo>
                  <a:lnTo>
                    <a:pt x="2531" y="901"/>
                  </a:lnTo>
                  <a:lnTo>
                    <a:pt x="2533" y="901"/>
                  </a:lnTo>
                  <a:lnTo>
                    <a:pt x="2534" y="901"/>
                  </a:lnTo>
                  <a:lnTo>
                    <a:pt x="2535" y="901"/>
                  </a:lnTo>
                  <a:lnTo>
                    <a:pt x="2535" y="901"/>
                  </a:lnTo>
                  <a:lnTo>
                    <a:pt x="2536" y="901"/>
                  </a:lnTo>
                  <a:lnTo>
                    <a:pt x="2538" y="901"/>
                  </a:lnTo>
                  <a:lnTo>
                    <a:pt x="2539" y="901"/>
                  </a:lnTo>
                  <a:lnTo>
                    <a:pt x="2539" y="901"/>
                  </a:lnTo>
                  <a:lnTo>
                    <a:pt x="2540" y="901"/>
                  </a:lnTo>
                  <a:lnTo>
                    <a:pt x="2541" y="901"/>
                  </a:lnTo>
                  <a:lnTo>
                    <a:pt x="2543" y="901"/>
                  </a:lnTo>
                  <a:lnTo>
                    <a:pt x="2543" y="902"/>
                  </a:lnTo>
                  <a:lnTo>
                    <a:pt x="2544" y="902"/>
                  </a:lnTo>
                  <a:lnTo>
                    <a:pt x="2545" y="902"/>
                  </a:lnTo>
                  <a:lnTo>
                    <a:pt x="2546" y="902"/>
                  </a:lnTo>
                  <a:lnTo>
                    <a:pt x="2546" y="902"/>
                  </a:lnTo>
                  <a:lnTo>
                    <a:pt x="2548" y="902"/>
                  </a:lnTo>
                  <a:lnTo>
                    <a:pt x="2549" y="902"/>
                  </a:lnTo>
                  <a:lnTo>
                    <a:pt x="2550" y="902"/>
                  </a:lnTo>
                  <a:lnTo>
                    <a:pt x="2550" y="901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4" y="901"/>
                  </a:lnTo>
                  <a:lnTo>
                    <a:pt x="2554" y="901"/>
                  </a:lnTo>
                  <a:lnTo>
                    <a:pt x="2555" y="901"/>
                  </a:lnTo>
                  <a:lnTo>
                    <a:pt x="2556" y="901"/>
                  </a:lnTo>
                  <a:lnTo>
                    <a:pt x="2558" y="901"/>
                  </a:lnTo>
                  <a:lnTo>
                    <a:pt x="2558" y="901"/>
                  </a:lnTo>
                  <a:lnTo>
                    <a:pt x="2559" y="901"/>
                  </a:lnTo>
                  <a:lnTo>
                    <a:pt x="2560" y="901"/>
                  </a:lnTo>
                  <a:lnTo>
                    <a:pt x="2561" y="899"/>
                  </a:lnTo>
                  <a:lnTo>
                    <a:pt x="2561" y="899"/>
                  </a:lnTo>
                  <a:lnTo>
                    <a:pt x="2562" y="899"/>
                  </a:lnTo>
                  <a:lnTo>
                    <a:pt x="2564" y="899"/>
                  </a:lnTo>
                  <a:lnTo>
                    <a:pt x="2565" y="901"/>
                  </a:lnTo>
                  <a:lnTo>
                    <a:pt x="2565" y="901"/>
                  </a:lnTo>
                  <a:lnTo>
                    <a:pt x="2566" y="901"/>
                  </a:lnTo>
                  <a:lnTo>
                    <a:pt x="2567" y="901"/>
                  </a:lnTo>
                  <a:lnTo>
                    <a:pt x="2569" y="901"/>
                  </a:lnTo>
                  <a:lnTo>
                    <a:pt x="2569" y="901"/>
                  </a:lnTo>
                  <a:lnTo>
                    <a:pt x="2570" y="899"/>
                  </a:lnTo>
                  <a:lnTo>
                    <a:pt x="2571" y="899"/>
                  </a:lnTo>
                  <a:lnTo>
                    <a:pt x="2572" y="898"/>
                  </a:lnTo>
                  <a:lnTo>
                    <a:pt x="2574" y="896"/>
                  </a:lnTo>
                  <a:lnTo>
                    <a:pt x="2574" y="895"/>
                  </a:lnTo>
                  <a:lnTo>
                    <a:pt x="2575" y="893"/>
                  </a:lnTo>
                  <a:lnTo>
                    <a:pt x="2576" y="893"/>
                  </a:lnTo>
                  <a:lnTo>
                    <a:pt x="2577" y="895"/>
                  </a:lnTo>
                  <a:lnTo>
                    <a:pt x="2577" y="896"/>
                  </a:lnTo>
                  <a:lnTo>
                    <a:pt x="2579" y="897"/>
                  </a:lnTo>
                  <a:lnTo>
                    <a:pt x="2580" y="898"/>
                  </a:lnTo>
                  <a:lnTo>
                    <a:pt x="2581" y="898"/>
                  </a:lnTo>
                  <a:lnTo>
                    <a:pt x="2581" y="899"/>
                  </a:lnTo>
                  <a:lnTo>
                    <a:pt x="2582" y="899"/>
                  </a:lnTo>
                  <a:lnTo>
                    <a:pt x="2584" y="899"/>
                  </a:lnTo>
                  <a:lnTo>
                    <a:pt x="2585" y="901"/>
                  </a:lnTo>
                  <a:lnTo>
                    <a:pt x="2585" y="901"/>
                  </a:lnTo>
                  <a:lnTo>
                    <a:pt x="2586" y="901"/>
                  </a:lnTo>
                  <a:lnTo>
                    <a:pt x="2587" y="899"/>
                  </a:lnTo>
                  <a:lnTo>
                    <a:pt x="2589" y="899"/>
                  </a:lnTo>
                  <a:lnTo>
                    <a:pt x="2589" y="898"/>
                  </a:lnTo>
                  <a:lnTo>
                    <a:pt x="2590" y="896"/>
                  </a:lnTo>
                  <a:lnTo>
                    <a:pt x="2591" y="895"/>
                  </a:lnTo>
                  <a:lnTo>
                    <a:pt x="2592" y="893"/>
                  </a:lnTo>
                  <a:lnTo>
                    <a:pt x="2592" y="893"/>
                  </a:lnTo>
                  <a:lnTo>
                    <a:pt x="2594" y="895"/>
                  </a:lnTo>
                  <a:lnTo>
                    <a:pt x="2595" y="896"/>
                  </a:lnTo>
                  <a:lnTo>
                    <a:pt x="2596" y="897"/>
                  </a:lnTo>
                  <a:lnTo>
                    <a:pt x="2596" y="898"/>
                  </a:lnTo>
                  <a:lnTo>
                    <a:pt x="2597" y="898"/>
                  </a:lnTo>
                  <a:lnTo>
                    <a:pt x="2598" y="899"/>
                  </a:lnTo>
                  <a:lnTo>
                    <a:pt x="2600" y="899"/>
                  </a:lnTo>
                  <a:lnTo>
                    <a:pt x="2600" y="901"/>
                  </a:lnTo>
                  <a:lnTo>
                    <a:pt x="2601" y="901"/>
                  </a:lnTo>
                  <a:lnTo>
                    <a:pt x="2602" y="901"/>
                  </a:lnTo>
                  <a:lnTo>
                    <a:pt x="2603" y="901"/>
                  </a:lnTo>
                  <a:lnTo>
                    <a:pt x="2603" y="901"/>
                  </a:lnTo>
                  <a:lnTo>
                    <a:pt x="2605" y="901"/>
                  </a:lnTo>
                  <a:lnTo>
                    <a:pt x="2606" y="901"/>
                  </a:lnTo>
                  <a:lnTo>
                    <a:pt x="2607" y="901"/>
                  </a:lnTo>
                  <a:lnTo>
                    <a:pt x="2607" y="901"/>
                  </a:lnTo>
                  <a:lnTo>
                    <a:pt x="2608" y="901"/>
                  </a:lnTo>
                  <a:lnTo>
                    <a:pt x="2610" y="901"/>
                  </a:lnTo>
                  <a:lnTo>
                    <a:pt x="2611" y="901"/>
                  </a:lnTo>
                  <a:lnTo>
                    <a:pt x="2611" y="901"/>
                  </a:lnTo>
                  <a:lnTo>
                    <a:pt x="2612" y="901"/>
                  </a:lnTo>
                  <a:lnTo>
                    <a:pt x="2613" y="901"/>
                  </a:lnTo>
                  <a:lnTo>
                    <a:pt x="2615" y="899"/>
                  </a:lnTo>
                  <a:lnTo>
                    <a:pt x="2615" y="899"/>
                  </a:lnTo>
                  <a:lnTo>
                    <a:pt x="2616" y="899"/>
                  </a:lnTo>
                  <a:lnTo>
                    <a:pt x="2617" y="899"/>
                  </a:lnTo>
                  <a:lnTo>
                    <a:pt x="2618" y="899"/>
                  </a:lnTo>
                  <a:lnTo>
                    <a:pt x="2618" y="899"/>
                  </a:lnTo>
                  <a:lnTo>
                    <a:pt x="2620" y="899"/>
                  </a:lnTo>
                  <a:lnTo>
                    <a:pt x="2621" y="901"/>
                  </a:lnTo>
                  <a:lnTo>
                    <a:pt x="2622" y="901"/>
                  </a:lnTo>
                  <a:lnTo>
                    <a:pt x="2622" y="901"/>
                  </a:lnTo>
                  <a:lnTo>
                    <a:pt x="2623" y="901"/>
                  </a:lnTo>
                  <a:lnTo>
                    <a:pt x="2625" y="901"/>
                  </a:lnTo>
                  <a:lnTo>
                    <a:pt x="2626" y="901"/>
                  </a:lnTo>
                  <a:lnTo>
                    <a:pt x="2626" y="901"/>
                  </a:lnTo>
                  <a:lnTo>
                    <a:pt x="2627" y="901"/>
                  </a:lnTo>
                  <a:lnTo>
                    <a:pt x="2628" y="901"/>
                  </a:lnTo>
                  <a:lnTo>
                    <a:pt x="2629" y="901"/>
                  </a:lnTo>
                  <a:lnTo>
                    <a:pt x="2631" y="901"/>
                  </a:lnTo>
                  <a:lnTo>
                    <a:pt x="2631" y="901"/>
                  </a:lnTo>
                  <a:lnTo>
                    <a:pt x="2632" y="901"/>
                  </a:lnTo>
                  <a:lnTo>
                    <a:pt x="2633" y="901"/>
                  </a:lnTo>
                  <a:lnTo>
                    <a:pt x="2634" y="901"/>
                  </a:lnTo>
                  <a:lnTo>
                    <a:pt x="2634" y="901"/>
                  </a:lnTo>
                  <a:lnTo>
                    <a:pt x="2636" y="901"/>
                  </a:lnTo>
                  <a:lnTo>
                    <a:pt x="2637" y="901"/>
                  </a:lnTo>
                  <a:lnTo>
                    <a:pt x="2638" y="901"/>
                  </a:lnTo>
                  <a:lnTo>
                    <a:pt x="2638" y="901"/>
                  </a:lnTo>
                  <a:lnTo>
                    <a:pt x="2639" y="901"/>
                  </a:lnTo>
                  <a:lnTo>
                    <a:pt x="2641" y="901"/>
                  </a:lnTo>
                  <a:lnTo>
                    <a:pt x="2642" y="901"/>
                  </a:lnTo>
                  <a:lnTo>
                    <a:pt x="2642" y="901"/>
                  </a:lnTo>
                  <a:lnTo>
                    <a:pt x="2643" y="899"/>
                  </a:lnTo>
                  <a:lnTo>
                    <a:pt x="2644" y="899"/>
                  </a:lnTo>
                  <a:lnTo>
                    <a:pt x="2646" y="899"/>
                  </a:lnTo>
                  <a:lnTo>
                    <a:pt x="2646" y="899"/>
                  </a:lnTo>
                  <a:lnTo>
                    <a:pt x="2647" y="899"/>
                  </a:lnTo>
                  <a:lnTo>
                    <a:pt x="2648" y="899"/>
                  </a:lnTo>
                  <a:lnTo>
                    <a:pt x="2649" y="901"/>
                  </a:lnTo>
                  <a:lnTo>
                    <a:pt x="2649" y="901"/>
                  </a:lnTo>
                  <a:lnTo>
                    <a:pt x="2651" y="901"/>
                  </a:lnTo>
                  <a:lnTo>
                    <a:pt x="2652" y="901"/>
                  </a:lnTo>
                  <a:lnTo>
                    <a:pt x="2653" y="901"/>
                  </a:lnTo>
                  <a:lnTo>
                    <a:pt x="2653" y="901"/>
                  </a:lnTo>
                  <a:lnTo>
                    <a:pt x="2654" y="901"/>
                  </a:lnTo>
                  <a:lnTo>
                    <a:pt x="2656" y="901"/>
                  </a:lnTo>
                  <a:lnTo>
                    <a:pt x="2657" y="901"/>
                  </a:lnTo>
                  <a:lnTo>
                    <a:pt x="2657" y="901"/>
                  </a:lnTo>
                  <a:lnTo>
                    <a:pt x="2658" y="901"/>
                  </a:lnTo>
                  <a:lnTo>
                    <a:pt x="2659" y="901"/>
                  </a:lnTo>
                  <a:lnTo>
                    <a:pt x="2661" y="901"/>
                  </a:lnTo>
                  <a:lnTo>
                    <a:pt x="2661" y="901"/>
                  </a:lnTo>
                  <a:lnTo>
                    <a:pt x="2662" y="901"/>
                  </a:lnTo>
                  <a:lnTo>
                    <a:pt x="2663" y="901"/>
                  </a:lnTo>
                  <a:lnTo>
                    <a:pt x="2664" y="901"/>
                  </a:lnTo>
                  <a:lnTo>
                    <a:pt x="2664" y="901"/>
                  </a:lnTo>
                  <a:lnTo>
                    <a:pt x="2665" y="901"/>
                  </a:lnTo>
                  <a:lnTo>
                    <a:pt x="2667" y="901"/>
                  </a:lnTo>
                  <a:lnTo>
                    <a:pt x="2668" y="901"/>
                  </a:lnTo>
                  <a:lnTo>
                    <a:pt x="2668" y="901"/>
                  </a:lnTo>
                  <a:lnTo>
                    <a:pt x="2669" y="901"/>
                  </a:lnTo>
                  <a:lnTo>
                    <a:pt x="2670" y="901"/>
                  </a:lnTo>
                  <a:lnTo>
                    <a:pt x="2672" y="901"/>
                  </a:lnTo>
                  <a:lnTo>
                    <a:pt x="2672" y="901"/>
                  </a:lnTo>
                  <a:lnTo>
                    <a:pt x="2673" y="901"/>
                  </a:lnTo>
                  <a:lnTo>
                    <a:pt x="2674" y="901"/>
                  </a:lnTo>
                  <a:lnTo>
                    <a:pt x="2675" y="901"/>
                  </a:lnTo>
                  <a:lnTo>
                    <a:pt x="2675" y="901"/>
                  </a:lnTo>
                  <a:lnTo>
                    <a:pt x="2677" y="901"/>
                  </a:lnTo>
                  <a:lnTo>
                    <a:pt x="2678" y="901"/>
                  </a:lnTo>
                  <a:lnTo>
                    <a:pt x="2679" y="901"/>
                  </a:lnTo>
                  <a:lnTo>
                    <a:pt x="2679" y="901"/>
                  </a:lnTo>
                  <a:lnTo>
                    <a:pt x="2680" y="901"/>
                  </a:lnTo>
                  <a:lnTo>
                    <a:pt x="2682" y="901"/>
                  </a:lnTo>
                  <a:lnTo>
                    <a:pt x="2683" y="901"/>
                  </a:lnTo>
                  <a:lnTo>
                    <a:pt x="2683" y="901"/>
                  </a:lnTo>
                  <a:lnTo>
                    <a:pt x="2684" y="901"/>
                  </a:lnTo>
                  <a:lnTo>
                    <a:pt x="2685" y="901"/>
                  </a:lnTo>
                  <a:lnTo>
                    <a:pt x="2687" y="901"/>
                  </a:lnTo>
                  <a:lnTo>
                    <a:pt x="2688" y="901"/>
                  </a:lnTo>
                  <a:lnTo>
                    <a:pt x="2688" y="901"/>
                  </a:lnTo>
                  <a:lnTo>
                    <a:pt x="2689" y="901"/>
                  </a:lnTo>
                  <a:lnTo>
                    <a:pt x="2690" y="901"/>
                  </a:lnTo>
                  <a:lnTo>
                    <a:pt x="2692" y="901"/>
                  </a:lnTo>
                  <a:lnTo>
                    <a:pt x="2692" y="901"/>
                  </a:lnTo>
                  <a:lnTo>
                    <a:pt x="2693" y="901"/>
                  </a:lnTo>
                  <a:lnTo>
                    <a:pt x="2694" y="901"/>
                  </a:lnTo>
                  <a:lnTo>
                    <a:pt x="2695" y="901"/>
                  </a:lnTo>
                  <a:lnTo>
                    <a:pt x="2695" y="901"/>
                  </a:lnTo>
                  <a:lnTo>
                    <a:pt x="2697" y="901"/>
                  </a:lnTo>
                  <a:lnTo>
                    <a:pt x="2698" y="901"/>
                  </a:lnTo>
                  <a:lnTo>
                    <a:pt x="2699" y="901"/>
                  </a:lnTo>
                  <a:lnTo>
                    <a:pt x="2699" y="901"/>
                  </a:lnTo>
                  <a:lnTo>
                    <a:pt x="2700" y="901"/>
                  </a:lnTo>
                  <a:lnTo>
                    <a:pt x="2701" y="901"/>
                  </a:lnTo>
                  <a:lnTo>
                    <a:pt x="2703" y="901"/>
                  </a:lnTo>
                  <a:lnTo>
                    <a:pt x="2703" y="901"/>
                  </a:lnTo>
                  <a:lnTo>
                    <a:pt x="2704" y="901"/>
                  </a:lnTo>
                  <a:lnTo>
                    <a:pt x="2705" y="901"/>
                  </a:lnTo>
                  <a:lnTo>
                    <a:pt x="2706" y="901"/>
                  </a:lnTo>
                  <a:lnTo>
                    <a:pt x="2706" y="901"/>
                  </a:lnTo>
                  <a:lnTo>
                    <a:pt x="2708" y="901"/>
                  </a:lnTo>
                  <a:lnTo>
                    <a:pt x="2709" y="901"/>
                  </a:lnTo>
                  <a:lnTo>
                    <a:pt x="2710" y="901"/>
                  </a:lnTo>
                  <a:lnTo>
                    <a:pt x="2710" y="901"/>
                  </a:lnTo>
                  <a:lnTo>
                    <a:pt x="2711" y="901"/>
                  </a:lnTo>
                  <a:lnTo>
                    <a:pt x="2713" y="901"/>
                  </a:lnTo>
                  <a:lnTo>
                    <a:pt x="2714" y="901"/>
                  </a:lnTo>
                  <a:lnTo>
                    <a:pt x="2714" y="901"/>
                  </a:lnTo>
                  <a:lnTo>
                    <a:pt x="2715" y="899"/>
                  </a:lnTo>
                  <a:lnTo>
                    <a:pt x="2716" y="899"/>
                  </a:lnTo>
                  <a:lnTo>
                    <a:pt x="2718" y="899"/>
                  </a:lnTo>
                  <a:lnTo>
                    <a:pt x="2718" y="899"/>
                  </a:lnTo>
                  <a:lnTo>
                    <a:pt x="2719" y="899"/>
                  </a:lnTo>
                  <a:lnTo>
                    <a:pt x="2720" y="899"/>
                  </a:lnTo>
                  <a:lnTo>
                    <a:pt x="2721" y="899"/>
                  </a:lnTo>
                  <a:lnTo>
                    <a:pt x="2721" y="901"/>
                  </a:lnTo>
                  <a:lnTo>
                    <a:pt x="2723" y="901"/>
                  </a:lnTo>
                  <a:lnTo>
                    <a:pt x="2724" y="901"/>
                  </a:lnTo>
                  <a:lnTo>
                    <a:pt x="2725" y="901"/>
                  </a:lnTo>
                  <a:lnTo>
                    <a:pt x="2725" y="901"/>
                  </a:lnTo>
                  <a:lnTo>
                    <a:pt x="2726" y="901"/>
                  </a:lnTo>
                  <a:lnTo>
                    <a:pt x="2728" y="901"/>
                  </a:lnTo>
                  <a:lnTo>
                    <a:pt x="2729" y="901"/>
                  </a:lnTo>
                  <a:lnTo>
                    <a:pt x="2729" y="899"/>
                  </a:lnTo>
                  <a:lnTo>
                    <a:pt x="2730" y="899"/>
                  </a:lnTo>
                  <a:lnTo>
                    <a:pt x="2731" y="899"/>
                  </a:lnTo>
                  <a:lnTo>
                    <a:pt x="2733" y="899"/>
                  </a:lnTo>
                  <a:lnTo>
                    <a:pt x="2733" y="899"/>
                  </a:lnTo>
                  <a:lnTo>
                    <a:pt x="2734" y="901"/>
                  </a:lnTo>
                  <a:lnTo>
                    <a:pt x="2735" y="901"/>
                  </a:lnTo>
                  <a:lnTo>
                    <a:pt x="2736" y="901"/>
                  </a:lnTo>
                  <a:lnTo>
                    <a:pt x="2736" y="901"/>
                  </a:lnTo>
                  <a:lnTo>
                    <a:pt x="2737" y="901"/>
                  </a:lnTo>
                  <a:lnTo>
                    <a:pt x="2739" y="901"/>
                  </a:lnTo>
                  <a:lnTo>
                    <a:pt x="2740" y="901"/>
                  </a:lnTo>
                  <a:lnTo>
                    <a:pt x="2741" y="901"/>
                  </a:lnTo>
                  <a:lnTo>
                    <a:pt x="2741" y="901"/>
                  </a:lnTo>
                  <a:lnTo>
                    <a:pt x="2742" y="901"/>
                  </a:lnTo>
                  <a:lnTo>
                    <a:pt x="2744" y="901"/>
                  </a:lnTo>
                  <a:lnTo>
                    <a:pt x="2745" y="901"/>
                  </a:lnTo>
                  <a:lnTo>
                    <a:pt x="2745" y="901"/>
                  </a:lnTo>
                  <a:lnTo>
                    <a:pt x="2746" y="901"/>
                  </a:lnTo>
                  <a:lnTo>
                    <a:pt x="2747" y="901"/>
                  </a:lnTo>
                  <a:lnTo>
                    <a:pt x="2749" y="901"/>
                  </a:lnTo>
                  <a:lnTo>
                    <a:pt x="2749" y="899"/>
                  </a:lnTo>
                  <a:lnTo>
                    <a:pt x="2750" y="899"/>
                  </a:lnTo>
                  <a:lnTo>
                    <a:pt x="2751" y="899"/>
                  </a:lnTo>
                  <a:lnTo>
                    <a:pt x="2752" y="899"/>
                  </a:lnTo>
                  <a:lnTo>
                    <a:pt x="2752" y="899"/>
                  </a:lnTo>
                  <a:lnTo>
                    <a:pt x="2754" y="899"/>
                  </a:lnTo>
                  <a:lnTo>
                    <a:pt x="2755" y="899"/>
                  </a:lnTo>
                  <a:lnTo>
                    <a:pt x="2756" y="899"/>
                  </a:lnTo>
                  <a:lnTo>
                    <a:pt x="2756" y="899"/>
                  </a:lnTo>
                  <a:lnTo>
                    <a:pt x="2757" y="899"/>
                  </a:lnTo>
                  <a:lnTo>
                    <a:pt x="2759" y="901"/>
                  </a:lnTo>
                  <a:lnTo>
                    <a:pt x="2760" y="901"/>
                  </a:lnTo>
                  <a:lnTo>
                    <a:pt x="2760" y="901"/>
                  </a:lnTo>
                  <a:lnTo>
                    <a:pt x="2761" y="901"/>
                  </a:lnTo>
                  <a:lnTo>
                    <a:pt x="2762" y="901"/>
                  </a:lnTo>
                  <a:lnTo>
                    <a:pt x="2764" y="901"/>
                  </a:lnTo>
                  <a:lnTo>
                    <a:pt x="2764" y="901"/>
                  </a:lnTo>
                  <a:lnTo>
                    <a:pt x="2765" y="901"/>
                  </a:lnTo>
                  <a:lnTo>
                    <a:pt x="2766" y="901"/>
                  </a:lnTo>
                  <a:lnTo>
                    <a:pt x="2767" y="901"/>
                  </a:lnTo>
                  <a:lnTo>
                    <a:pt x="2767" y="901"/>
                  </a:lnTo>
                  <a:lnTo>
                    <a:pt x="2769" y="901"/>
                  </a:lnTo>
                  <a:lnTo>
                    <a:pt x="2770" y="901"/>
                  </a:lnTo>
                  <a:lnTo>
                    <a:pt x="2771" y="901"/>
                  </a:lnTo>
                  <a:lnTo>
                    <a:pt x="2771" y="901"/>
                  </a:lnTo>
                  <a:lnTo>
                    <a:pt x="2772" y="901"/>
                  </a:lnTo>
                  <a:lnTo>
                    <a:pt x="2773" y="901"/>
                  </a:lnTo>
                  <a:lnTo>
                    <a:pt x="2775" y="901"/>
                  </a:lnTo>
                  <a:lnTo>
                    <a:pt x="2775" y="901"/>
                  </a:lnTo>
                  <a:lnTo>
                    <a:pt x="2776" y="901"/>
                  </a:lnTo>
                  <a:lnTo>
                    <a:pt x="2777" y="901"/>
                  </a:lnTo>
                  <a:lnTo>
                    <a:pt x="2778" y="901"/>
                  </a:lnTo>
                  <a:lnTo>
                    <a:pt x="2778" y="901"/>
                  </a:lnTo>
                  <a:lnTo>
                    <a:pt x="2780" y="901"/>
                  </a:lnTo>
                  <a:lnTo>
                    <a:pt x="2781" y="901"/>
                  </a:lnTo>
                  <a:lnTo>
                    <a:pt x="2782" y="901"/>
                  </a:lnTo>
                  <a:lnTo>
                    <a:pt x="2782" y="901"/>
                  </a:lnTo>
                  <a:lnTo>
                    <a:pt x="2783" y="901"/>
                  </a:lnTo>
                  <a:lnTo>
                    <a:pt x="2785" y="901"/>
                  </a:lnTo>
                  <a:lnTo>
                    <a:pt x="2786" y="901"/>
                  </a:lnTo>
                  <a:lnTo>
                    <a:pt x="2786" y="901"/>
                  </a:lnTo>
                  <a:lnTo>
                    <a:pt x="2787" y="901"/>
                  </a:lnTo>
                  <a:lnTo>
                    <a:pt x="2788" y="901"/>
                  </a:lnTo>
                  <a:lnTo>
                    <a:pt x="2790" y="901"/>
                  </a:lnTo>
                  <a:lnTo>
                    <a:pt x="2790" y="901"/>
                  </a:lnTo>
                  <a:lnTo>
                    <a:pt x="2791" y="901"/>
                  </a:lnTo>
                  <a:lnTo>
                    <a:pt x="2792" y="901"/>
                  </a:lnTo>
                  <a:lnTo>
                    <a:pt x="2793" y="901"/>
                  </a:lnTo>
                  <a:lnTo>
                    <a:pt x="2793" y="901"/>
                  </a:lnTo>
                  <a:lnTo>
                    <a:pt x="2795" y="901"/>
                  </a:lnTo>
                  <a:lnTo>
                    <a:pt x="2796" y="901"/>
                  </a:lnTo>
                  <a:lnTo>
                    <a:pt x="2797" y="901"/>
                  </a:lnTo>
                  <a:lnTo>
                    <a:pt x="2798" y="901"/>
                  </a:lnTo>
                  <a:lnTo>
                    <a:pt x="2798" y="901"/>
                  </a:lnTo>
                  <a:lnTo>
                    <a:pt x="2800" y="901"/>
                  </a:lnTo>
                  <a:lnTo>
                    <a:pt x="2801" y="901"/>
                  </a:lnTo>
                  <a:lnTo>
                    <a:pt x="2802" y="901"/>
                  </a:lnTo>
                  <a:lnTo>
                    <a:pt x="2802" y="901"/>
                  </a:lnTo>
                  <a:lnTo>
                    <a:pt x="2803" y="901"/>
                  </a:lnTo>
                  <a:lnTo>
                    <a:pt x="2805" y="901"/>
                  </a:lnTo>
                  <a:lnTo>
                    <a:pt x="2806" y="901"/>
                  </a:lnTo>
                  <a:lnTo>
                    <a:pt x="2806" y="901"/>
                  </a:lnTo>
                  <a:lnTo>
                    <a:pt x="2807" y="901"/>
                  </a:lnTo>
                  <a:lnTo>
                    <a:pt x="2808" y="901"/>
                  </a:lnTo>
                  <a:lnTo>
                    <a:pt x="2809" y="901"/>
                  </a:lnTo>
                  <a:lnTo>
                    <a:pt x="2809" y="901"/>
                  </a:lnTo>
                  <a:lnTo>
                    <a:pt x="2811" y="901"/>
                  </a:lnTo>
                  <a:lnTo>
                    <a:pt x="2812" y="901"/>
                  </a:lnTo>
                  <a:lnTo>
                    <a:pt x="2813" y="901"/>
                  </a:lnTo>
                  <a:lnTo>
                    <a:pt x="2813" y="901"/>
                  </a:lnTo>
                  <a:lnTo>
                    <a:pt x="2814" y="901"/>
                  </a:lnTo>
                  <a:lnTo>
                    <a:pt x="2816" y="901"/>
                  </a:lnTo>
                  <a:lnTo>
                    <a:pt x="2817" y="901"/>
                  </a:lnTo>
                  <a:lnTo>
                    <a:pt x="2817" y="901"/>
                  </a:lnTo>
                  <a:lnTo>
                    <a:pt x="2818" y="901"/>
                  </a:lnTo>
                  <a:lnTo>
                    <a:pt x="2819" y="901"/>
                  </a:lnTo>
                  <a:lnTo>
                    <a:pt x="2821" y="901"/>
                  </a:lnTo>
                  <a:lnTo>
                    <a:pt x="2821" y="901"/>
                  </a:lnTo>
                  <a:lnTo>
                    <a:pt x="2822" y="901"/>
                  </a:lnTo>
                  <a:lnTo>
                    <a:pt x="2823" y="901"/>
                  </a:lnTo>
                  <a:lnTo>
                    <a:pt x="2824" y="901"/>
                  </a:lnTo>
                  <a:lnTo>
                    <a:pt x="2824" y="901"/>
                  </a:lnTo>
                  <a:lnTo>
                    <a:pt x="2826" y="901"/>
                  </a:lnTo>
                  <a:lnTo>
                    <a:pt x="2827" y="901"/>
                  </a:lnTo>
                  <a:lnTo>
                    <a:pt x="2828" y="901"/>
                  </a:lnTo>
                  <a:lnTo>
                    <a:pt x="2828" y="899"/>
                  </a:lnTo>
                  <a:lnTo>
                    <a:pt x="2829" y="899"/>
                  </a:lnTo>
                  <a:lnTo>
                    <a:pt x="2831" y="899"/>
                  </a:lnTo>
                  <a:lnTo>
                    <a:pt x="2832" y="899"/>
                  </a:lnTo>
                  <a:lnTo>
                    <a:pt x="2832" y="899"/>
                  </a:lnTo>
                  <a:lnTo>
                    <a:pt x="2833" y="899"/>
                  </a:lnTo>
                  <a:lnTo>
                    <a:pt x="2834" y="899"/>
                  </a:lnTo>
                  <a:lnTo>
                    <a:pt x="2836" y="898"/>
                  </a:lnTo>
                  <a:lnTo>
                    <a:pt x="2836" y="898"/>
                  </a:lnTo>
                  <a:lnTo>
                    <a:pt x="2837" y="898"/>
                  </a:lnTo>
                  <a:lnTo>
                    <a:pt x="2838" y="898"/>
                  </a:lnTo>
                  <a:lnTo>
                    <a:pt x="2839" y="898"/>
                  </a:lnTo>
                  <a:lnTo>
                    <a:pt x="2839" y="898"/>
                  </a:lnTo>
                  <a:lnTo>
                    <a:pt x="2841" y="898"/>
                  </a:lnTo>
                  <a:lnTo>
                    <a:pt x="2842" y="898"/>
                  </a:lnTo>
                  <a:lnTo>
                    <a:pt x="2843" y="898"/>
                  </a:lnTo>
                  <a:lnTo>
                    <a:pt x="2843" y="898"/>
                  </a:lnTo>
                  <a:lnTo>
                    <a:pt x="2844" y="898"/>
                  </a:lnTo>
                  <a:lnTo>
                    <a:pt x="2845" y="898"/>
                  </a:lnTo>
                  <a:lnTo>
                    <a:pt x="2847" y="898"/>
                  </a:lnTo>
                  <a:lnTo>
                    <a:pt x="2847" y="898"/>
                  </a:lnTo>
                  <a:lnTo>
                    <a:pt x="2848" y="899"/>
                  </a:lnTo>
                  <a:lnTo>
                    <a:pt x="2849" y="899"/>
                  </a:lnTo>
                  <a:lnTo>
                    <a:pt x="2850" y="899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3" y="899"/>
                  </a:lnTo>
                  <a:lnTo>
                    <a:pt x="2854" y="899"/>
                  </a:lnTo>
                  <a:lnTo>
                    <a:pt x="2855" y="899"/>
                  </a:lnTo>
                  <a:lnTo>
                    <a:pt x="2855" y="899"/>
                  </a:lnTo>
                  <a:lnTo>
                    <a:pt x="2857" y="899"/>
                  </a:lnTo>
                  <a:lnTo>
                    <a:pt x="2858" y="901"/>
                  </a:lnTo>
                  <a:lnTo>
                    <a:pt x="2859" y="901"/>
                  </a:lnTo>
                  <a:lnTo>
                    <a:pt x="2859" y="901"/>
                  </a:lnTo>
                  <a:lnTo>
                    <a:pt x="2860" y="901"/>
                  </a:lnTo>
                  <a:lnTo>
                    <a:pt x="2862" y="901"/>
                  </a:lnTo>
                  <a:lnTo>
                    <a:pt x="2863" y="901"/>
                  </a:lnTo>
                  <a:lnTo>
                    <a:pt x="2863" y="901"/>
                  </a:lnTo>
                  <a:lnTo>
                    <a:pt x="2864" y="901"/>
                  </a:lnTo>
                  <a:lnTo>
                    <a:pt x="2865" y="901"/>
                  </a:lnTo>
                  <a:lnTo>
                    <a:pt x="2867" y="901"/>
                  </a:lnTo>
                  <a:lnTo>
                    <a:pt x="2867" y="901"/>
                  </a:lnTo>
                  <a:lnTo>
                    <a:pt x="2868" y="901"/>
                  </a:lnTo>
                  <a:lnTo>
                    <a:pt x="2869" y="901"/>
                  </a:lnTo>
                  <a:lnTo>
                    <a:pt x="2870" y="901"/>
                  </a:lnTo>
                  <a:lnTo>
                    <a:pt x="2870" y="901"/>
                  </a:lnTo>
                  <a:lnTo>
                    <a:pt x="2872" y="901"/>
                  </a:lnTo>
                  <a:lnTo>
                    <a:pt x="2873" y="901"/>
                  </a:lnTo>
                  <a:lnTo>
                    <a:pt x="2874" y="901"/>
                  </a:lnTo>
                  <a:lnTo>
                    <a:pt x="2874" y="901"/>
                  </a:lnTo>
                  <a:lnTo>
                    <a:pt x="2875" y="901"/>
                  </a:lnTo>
                  <a:lnTo>
                    <a:pt x="2877" y="901"/>
                  </a:lnTo>
                  <a:lnTo>
                    <a:pt x="2878" y="901"/>
                  </a:lnTo>
                  <a:lnTo>
                    <a:pt x="2878" y="901"/>
                  </a:lnTo>
                  <a:lnTo>
                    <a:pt x="2879" y="901"/>
                  </a:lnTo>
                  <a:lnTo>
                    <a:pt x="2880" y="901"/>
                  </a:lnTo>
                  <a:lnTo>
                    <a:pt x="2881" y="901"/>
                  </a:lnTo>
                  <a:lnTo>
                    <a:pt x="2881" y="901"/>
                  </a:lnTo>
                  <a:lnTo>
                    <a:pt x="2883" y="901"/>
                  </a:lnTo>
                  <a:lnTo>
                    <a:pt x="2884" y="901"/>
                  </a:lnTo>
                  <a:lnTo>
                    <a:pt x="2885" y="901"/>
                  </a:lnTo>
                  <a:lnTo>
                    <a:pt x="2885" y="901"/>
                  </a:lnTo>
                  <a:lnTo>
                    <a:pt x="2886" y="901"/>
                  </a:lnTo>
                  <a:lnTo>
                    <a:pt x="2888" y="901"/>
                  </a:lnTo>
                  <a:lnTo>
                    <a:pt x="2889" y="901"/>
                  </a:lnTo>
                  <a:lnTo>
                    <a:pt x="2889" y="901"/>
                  </a:lnTo>
                  <a:lnTo>
                    <a:pt x="2890" y="901"/>
                  </a:lnTo>
                  <a:lnTo>
                    <a:pt x="2891" y="901"/>
                  </a:lnTo>
                  <a:lnTo>
                    <a:pt x="2893" y="901"/>
                  </a:lnTo>
                  <a:lnTo>
                    <a:pt x="2893" y="901"/>
                  </a:lnTo>
                  <a:lnTo>
                    <a:pt x="2894" y="901"/>
                  </a:lnTo>
                  <a:lnTo>
                    <a:pt x="2895" y="901"/>
                  </a:lnTo>
                  <a:lnTo>
                    <a:pt x="2896" y="901"/>
                  </a:lnTo>
                  <a:lnTo>
                    <a:pt x="2896" y="901"/>
                  </a:lnTo>
                  <a:lnTo>
                    <a:pt x="2898" y="901"/>
                  </a:lnTo>
                  <a:lnTo>
                    <a:pt x="2899" y="901"/>
                  </a:lnTo>
                  <a:lnTo>
                    <a:pt x="2900" y="901"/>
                  </a:lnTo>
                  <a:lnTo>
                    <a:pt x="2900" y="901"/>
                  </a:lnTo>
                  <a:lnTo>
                    <a:pt x="2901" y="901"/>
                  </a:lnTo>
                  <a:lnTo>
                    <a:pt x="2903" y="901"/>
                  </a:lnTo>
                  <a:lnTo>
                    <a:pt x="2904" y="901"/>
                  </a:lnTo>
                  <a:lnTo>
                    <a:pt x="2904" y="901"/>
                  </a:lnTo>
                  <a:lnTo>
                    <a:pt x="2905" y="901"/>
                  </a:lnTo>
                  <a:lnTo>
                    <a:pt x="2906" y="901"/>
                  </a:lnTo>
                  <a:lnTo>
                    <a:pt x="2908" y="901"/>
                  </a:lnTo>
                  <a:lnTo>
                    <a:pt x="2909" y="901"/>
                  </a:lnTo>
                  <a:lnTo>
                    <a:pt x="2909" y="901"/>
                  </a:lnTo>
                  <a:lnTo>
                    <a:pt x="2910" y="901"/>
                  </a:lnTo>
                  <a:lnTo>
                    <a:pt x="2911" y="901"/>
                  </a:lnTo>
                  <a:lnTo>
                    <a:pt x="2913" y="901"/>
                  </a:lnTo>
                  <a:lnTo>
                    <a:pt x="2913" y="901"/>
                  </a:lnTo>
                  <a:lnTo>
                    <a:pt x="2914" y="901"/>
                  </a:lnTo>
                  <a:lnTo>
                    <a:pt x="2915" y="901"/>
                  </a:lnTo>
                  <a:lnTo>
                    <a:pt x="2916" y="901"/>
                  </a:lnTo>
                  <a:lnTo>
                    <a:pt x="2916" y="901"/>
                  </a:lnTo>
                  <a:lnTo>
                    <a:pt x="2917" y="901"/>
                  </a:lnTo>
                  <a:lnTo>
                    <a:pt x="2919" y="899"/>
                  </a:lnTo>
                  <a:lnTo>
                    <a:pt x="2920" y="899"/>
                  </a:lnTo>
                  <a:lnTo>
                    <a:pt x="2920" y="898"/>
                  </a:lnTo>
                  <a:lnTo>
                    <a:pt x="2921" y="898"/>
                  </a:lnTo>
                  <a:lnTo>
                    <a:pt x="2922" y="897"/>
                  </a:lnTo>
                  <a:lnTo>
                    <a:pt x="2924" y="897"/>
                  </a:lnTo>
                  <a:lnTo>
                    <a:pt x="2924" y="897"/>
                  </a:lnTo>
                  <a:lnTo>
                    <a:pt x="2925" y="898"/>
                  </a:lnTo>
                  <a:lnTo>
                    <a:pt x="2926" y="898"/>
                  </a:lnTo>
                  <a:lnTo>
                    <a:pt x="2927" y="898"/>
                  </a:lnTo>
                  <a:lnTo>
                    <a:pt x="2927" y="899"/>
                  </a:lnTo>
                  <a:lnTo>
                    <a:pt x="2929" y="899"/>
                  </a:lnTo>
                  <a:lnTo>
                    <a:pt x="2930" y="899"/>
                  </a:lnTo>
                  <a:lnTo>
                    <a:pt x="2931" y="899"/>
                  </a:lnTo>
                  <a:lnTo>
                    <a:pt x="2931" y="899"/>
                  </a:lnTo>
                  <a:lnTo>
                    <a:pt x="2932" y="899"/>
                  </a:lnTo>
                  <a:lnTo>
                    <a:pt x="2934" y="901"/>
                  </a:lnTo>
                  <a:lnTo>
                    <a:pt x="2935" y="901"/>
                  </a:lnTo>
                  <a:lnTo>
                    <a:pt x="2935" y="901"/>
                  </a:lnTo>
                  <a:lnTo>
                    <a:pt x="2936" y="901"/>
                  </a:lnTo>
                  <a:lnTo>
                    <a:pt x="2937" y="901"/>
                  </a:lnTo>
                  <a:lnTo>
                    <a:pt x="2939" y="901"/>
                  </a:lnTo>
                  <a:lnTo>
                    <a:pt x="2939" y="901"/>
                  </a:lnTo>
                  <a:lnTo>
                    <a:pt x="2940" y="901"/>
                  </a:lnTo>
                  <a:lnTo>
                    <a:pt x="2941" y="901"/>
                  </a:lnTo>
                  <a:lnTo>
                    <a:pt x="2942" y="901"/>
                  </a:lnTo>
                  <a:lnTo>
                    <a:pt x="2942" y="901"/>
                  </a:lnTo>
                  <a:lnTo>
                    <a:pt x="2944" y="901"/>
                  </a:lnTo>
                  <a:lnTo>
                    <a:pt x="2945" y="901"/>
                  </a:lnTo>
                  <a:lnTo>
                    <a:pt x="2946" y="901"/>
                  </a:lnTo>
                  <a:lnTo>
                    <a:pt x="2946" y="901"/>
                  </a:lnTo>
                  <a:lnTo>
                    <a:pt x="2947" y="901"/>
                  </a:lnTo>
                  <a:lnTo>
                    <a:pt x="2949" y="901"/>
                  </a:lnTo>
                  <a:lnTo>
                    <a:pt x="2950" y="901"/>
                  </a:lnTo>
                  <a:lnTo>
                    <a:pt x="2950" y="901"/>
                  </a:lnTo>
                  <a:lnTo>
                    <a:pt x="2951" y="901"/>
                  </a:lnTo>
                  <a:lnTo>
                    <a:pt x="2952" y="901"/>
                  </a:lnTo>
                  <a:lnTo>
                    <a:pt x="2953" y="901"/>
                  </a:lnTo>
                  <a:lnTo>
                    <a:pt x="2953" y="901"/>
                  </a:lnTo>
                  <a:lnTo>
                    <a:pt x="2955" y="901"/>
                  </a:lnTo>
                  <a:lnTo>
                    <a:pt x="2956" y="901"/>
                  </a:lnTo>
                  <a:lnTo>
                    <a:pt x="2957" y="901"/>
                  </a:lnTo>
                  <a:lnTo>
                    <a:pt x="2957" y="901"/>
                  </a:lnTo>
                  <a:lnTo>
                    <a:pt x="2958" y="901"/>
                  </a:lnTo>
                  <a:lnTo>
                    <a:pt x="2960" y="901"/>
                  </a:lnTo>
                  <a:lnTo>
                    <a:pt x="2961" y="901"/>
                  </a:lnTo>
                  <a:lnTo>
                    <a:pt x="2961" y="901"/>
                  </a:lnTo>
                  <a:lnTo>
                    <a:pt x="2962" y="901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6" y="901"/>
                  </a:lnTo>
                  <a:lnTo>
                    <a:pt x="2966" y="901"/>
                  </a:lnTo>
                  <a:lnTo>
                    <a:pt x="2967" y="901"/>
                  </a:lnTo>
                  <a:lnTo>
                    <a:pt x="2968" y="901"/>
                  </a:lnTo>
                  <a:lnTo>
                    <a:pt x="2970" y="901"/>
                  </a:lnTo>
                  <a:lnTo>
                    <a:pt x="2970" y="901"/>
                  </a:lnTo>
                  <a:lnTo>
                    <a:pt x="2971" y="901"/>
                  </a:lnTo>
                  <a:lnTo>
                    <a:pt x="2972" y="901"/>
                  </a:lnTo>
                  <a:lnTo>
                    <a:pt x="2973" y="901"/>
                  </a:lnTo>
                  <a:lnTo>
                    <a:pt x="2973" y="901"/>
                  </a:lnTo>
                  <a:lnTo>
                    <a:pt x="2975" y="901"/>
                  </a:lnTo>
                  <a:lnTo>
                    <a:pt x="2976" y="901"/>
                  </a:lnTo>
                  <a:lnTo>
                    <a:pt x="2977" y="901"/>
                  </a:lnTo>
                  <a:lnTo>
                    <a:pt x="2977" y="901"/>
                  </a:lnTo>
                  <a:lnTo>
                    <a:pt x="2978" y="901"/>
                  </a:lnTo>
                  <a:lnTo>
                    <a:pt x="2980" y="901"/>
                  </a:lnTo>
                  <a:lnTo>
                    <a:pt x="2981" y="901"/>
                  </a:lnTo>
                  <a:lnTo>
                    <a:pt x="2981" y="901"/>
                  </a:lnTo>
                  <a:lnTo>
                    <a:pt x="2982" y="901"/>
                  </a:lnTo>
                  <a:lnTo>
                    <a:pt x="2983" y="901"/>
                  </a:lnTo>
                  <a:lnTo>
                    <a:pt x="2985" y="901"/>
                  </a:lnTo>
                  <a:lnTo>
                    <a:pt x="2985" y="901"/>
                  </a:lnTo>
                  <a:lnTo>
                    <a:pt x="2986" y="901"/>
                  </a:lnTo>
                  <a:lnTo>
                    <a:pt x="2987" y="901"/>
                  </a:lnTo>
                  <a:lnTo>
                    <a:pt x="2988" y="901"/>
                  </a:lnTo>
                  <a:lnTo>
                    <a:pt x="2988" y="901"/>
                  </a:lnTo>
                  <a:lnTo>
                    <a:pt x="2989" y="901"/>
                  </a:lnTo>
                  <a:lnTo>
                    <a:pt x="2991" y="899"/>
                  </a:lnTo>
                  <a:lnTo>
                    <a:pt x="2992" y="898"/>
                  </a:lnTo>
                  <a:lnTo>
                    <a:pt x="2992" y="897"/>
                  </a:lnTo>
                  <a:lnTo>
                    <a:pt x="2993" y="896"/>
                  </a:lnTo>
                  <a:lnTo>
                    <a:pt x="2994" y="895"/>
                  </a:lnTo>
                  <a:lnTo>
                    <a:pt x="2996" y="893"/>
                  </a:lnTo>
                  <a:lnTo>
                    <a:pt x="2996" y="895"/>
                  </a:lnTo>
                  <a:lnTo>
                    <a:pt x="2997" y="896"/>
                  </a:lnTo>
                  <a:lnTo>
                    <a:pt x="2998" y="896"/>
                  </a:lnTo>
                  <a:lnTo>
                    <a:pt x="2999" y="897"/>
                  </a:lnTo>
                  <a:lnTo>
                    <a:pt x="2999" y="898"/>
                  </a:lnTo>
                  <a:lnTo>
                    <a:pt x="3001" y="898"/>
                  </a:lnTo>
                  <a:lnTo>
                    <a:pt x="3002" y="899"/>
                  </a:lnTo>
                  <a:lnTo>
                    <a:pt x="3003" y="899"/>
                  </a:lnTo>
                  <a:lnTo>
                    <a:pt x="3003" y="899"/>
                  </a:lnTo>
                  <a:lnTo>
                    <a:pt x="3004" y="899"/>
                  </a:lnTo>
                  <a:lnTo>
                    <a:pt x="3006" y="899"/>
                  </a:lnTo>
                  <a:lnTo>
                    <a:pt x="3007" y="899"/>
                  </a:lnTo>
                  <a:lnTo>
                    <a:pt x="3007" y="901"/>
                  </a:lnTo>
                  <a:lnTo>
                    <a:pt x="3008" y="901"/>
                  </a:lnTo>
                  <a:lnTo>
                    <a:pt x="3009" y="901"/>
                  </a:lnTo>
                  <a:lnTo>
                    <a:pt x="3011" y="901"/>
                  </a:lnTo>
                  <a:lnTo>
                    <a:pt x="3011" y="901"/>
                  </a:lnTo>
                  <a:lnTo>
                    <a:pt x="3012" y="901"/>
                  </a:lnTo>
                  <a:lnTo>
                    <a:pt x="3013" y="901"/>
                  </a:lnTo>
                  <a:lnTo>
                    <a:pt x="3014" y="901"/>
                  </a:lnTo>
                  <a:lnTo>
                    <a:pt x="3014" y="901"/>
                  </a:lnTo>
                  <a:lnTo>
                    <a:pt x="3016" y="901"/>
                  </a:lnTo>
                  <a:lnTo>
                    <a:pt x="3017" y="901"/>
                  </a:lnTo>
                  <a:lnTo>
                    <a:pt x="3018" y="901"/>
                  </a:lnTo>
                  <a:lnTo>
                    <a:pt x="3018" y="901"/>
                  </a:lnTo>
                  <a:lnTo>
                    <a:pt x="3019" y="901"/>
                  </a:lnTo>
                  <a:lnTo>
                    <a:pt x="3020" y="901"/>
                  </a:lnTo>
                  <a:lnTo>
                    <a:pt x="3022" y="901"/>
                  </a:lnTo>
                  <a:lnTo>
                    <a:pt x="3023" y="901"/>
                  </a:lnTo>
                  <a:lnTo>
                    <a:pt x="3023" y="901"/>
                  </a:lnTo>
                  <a:lnTo>
                    <a:pt x="3024" y="901"/>
                  </a:lnTo>
                  <a:lnTo>
                    <a:pt x="3025" y="901"/>
                  </a:lnTo>
                  <a:lnTo>
                    <a:pt x="3027" y="901"/>
                  </a:lnTo>
                  <a:lnTo>
                    <a:pt x="3027" y="901"/>
                  </a:lnTo>
                  <a:lnTo>
                    <a:pt x="3028" y="901"/>
                  </a:lnTo>
                  <a:lnTo>
                    <a:pt x="3029" y="901"/>
                  </a:lnTo>
                  <a:lnTo>
                    <a:pt x="3030" y="901"/>
                  </a:lnTo>
                  <a:lnTo>
                    <a:pt x="3030" y="901"/>
                  </a:lnTo>
                  <a:lnTo>
                    <a:pt x="3032" y="901"/>
                  </a:lnTo>
                  <a:lnTo>
                    <a:pt x="3033" y="901"/>
                  </a:lnTo>
                  <a:lnTo>
                    <a:pt x="3034" y="901"/>
                  </a:lnTo>
                  <a:lnTo>
                    <a:pt x="3034" y="901"/>
                  </a:lnTo>
                  <a:lnTo>
                    <a:pt x="3035" y="901"/>
                  </a:lnTo>
                  <a:lnTo>
                    <a:pt x="3037" y="901"/>
                  </a:lnTo>
                  <a:lnTo>
                    <a:pt x="3038" y="901"/>
                  </a:lnTo>
                  <a:lnTo>
                    <a:pt x="3038" y="901"/>
                  </a:lnTo>
                  <a:lnTo>
                    <a:pt x="3039" y="901"/>
                  </a:lnTo>
                  <a:lnTo>
                    <a:pt x="3040" y="901"/>
                  </a:lnTo>
                  <a:lnTo>
                    <a:pt x="3042" y="901"/>
                  </a:lnTo>
                  <a:lnTo>
                    <a:pt x="3042" y="901"/>
                  </a:lnTo>
                  <a:lnTo>
                    <a:pt x="3043" y="901"/>
                  </a:lnTo>
                  <a:lnTo>
                    <a:pt x="3044" y="901"/>
                  </a:lnTo>
                  <a:lnTo>
                    <a:pt x="3045" y="901"/>
                  </a:lnTo>
                  <a:lnTo>
                    <a:pt x="3045" y="901"/>
                  </a:lnTo>
                  <a:lnTo>
                    <a:pt x="3047" y="901"/>
                  </a:lnTo>
                  <a:lnTo>
                    <a:pt x="3048" y="901"/>
                  </a:lnTo>
                  <a:lnTo>
                    <a:pt x="3049" y="901"/>
                  </a:lnTo>
                  <a:lnTo>
                    <a:pt x="3049" y="901"/>
                  </a:lnTo>
                  <a:lnTo>
                    <a:pt x="3050" y="901"/>
                  </a:lnTo>
                  <a:lnTo>
                    <a:pt x="3052" y="901"/>
                  </a:lnTo>
                  <a:lnTo>
                    <a:pt x="3053" y="901"/>
                  </a:lnTo>
                  <a:lnTo>
                    <a:pt x="3053" y="901"/>
                  </a:lnTo>
                  <a:lnTo>
                    <a:pt x="3054" y="901"/>
                  </a:lnTo>
                  <a:lnTo>
                    <a:pt x="3055" y="901"/>
                  </a:lnTo>
                  <a:lnTo>
                    <a:pt x="3056" y="901"/>
                  </a:lnTo>
                  <a:lnTo>
                    <a:pt x="3056" y="901"/>
                  </a:lnTo>
                  <a:lnTo>
                    <a:pt x="3058" y="899"/>
                  </a:lnTo>
                  <a:lnTo>
                    <a:pt x="3059" y="899"/>
                  </a:lnTo>
                  <a:lnTo>
                    <a:pt x="3060" y="899"/>
                  </a:lnTo>
                  <a:lnTo>
                    <a:pt x="3060" y="899"/>
                  </a:lnTo>
                  <a:lnTo>
                    <a:pt x="3061" y="899"/>
                  </a:lnTo>
                  <a:lnTo>
                    <a:pt x="3063" y="899"/>
                  </a:lnTo>
                  <a:lnTo>
                    <a:pt x="3064" y="899"/>
                  </a:lnTo>
                  <a:lnTo>
                    <a:pt x="3064" y="899"/>
                  </a:lnTo>
                  <a:lnTo>
                    <a:pt x="3065" y="899"/>
                  </a:lnTo>
                  <a:lnTo>
                    <a:pt x="3066" y="901"/>
                  </a:lnTo>
                  <a:lnTo>
                    <a:pt x="3068" y="901"/>
                  </a:lnTo>
                  <a:lnTo>
                    <a:pt x="3068" y="901"/>
                  </a:lnTo>
                  <a:lnTo>
                    <a:pt x="3069" y="901"/>
                  </a:lnTo>
                  <a:lnTo>
                    <a:pt x="3070" y="901"/>
                  </a:lnTo>
                  <a:lnTo>
                    <a:pt x="3071" y="901"/>
                  </a:lnTo>
                  <a:lnTo>
                    <a:pt x="3071" y="901"/>
                  </a:lnTo>
                  <a:lnTo>
                    <a:pt x="3073" y="901"/>
                  </a:lnTo>
                  <a:lnTo>
                    <a:pt x="3074" y="901"/>
                  </a:lnTo>
                  <a:lnTo>
                    <a:pt x="3075" y="901"/>
                  </a:lnTo>
                  <a:lnTo>
                    <a:pt x="3076" y="901"/>
                  </a:lnTo>
                  <a:lnTo>
                    <a:pt x="3076" y="901"/>
                  </a:lnTo>
                  <a:lnTo>
                    <a:pt x="3078" y="901"/>
                  </a:lnTo>
                  <a:lnTo>
                    <a:pt x="3079" y="901"/>
                  </a:lnTo>
                  <a:lnTo>
                    <a:pt x="3080" y="901"/>
                  </a:lnTo>
                  <a:lnTo>
                    <a:pt x="3080" y="901"/>
                  </a:lnTo>
                  <a:lnTo>
                    <a:pt x="3081" y="901"/>
                  </a:lnTo>
                  <a:lnTo>
                    <a:pt x="3083" y="901"/>
                  </a:lnTo>
                  <a:lnTo>
                    <a:pt x="3084" y="901"/>
                  </a:lnTo>
                  <a:lnTo>
                    <a:pt x="3084" y="901"/>
                  </a:lnTo>
                  <a:lnTo>
                    <a:pt x="3085" y="901"/>
                  </a:lnTo>
                  <a:lnTo>
                    <a:pt x="3086" y="901"/>
                  </a:lnTo>
                  <a:lnTo>
                    <a:pt x="3088" y="901"/>
                  </a:lnTo>
                  <a:lnTo>
                    <a:pt x="3088" y="901"/>
                  </a:lnTo>
                  <a:lnTo>
                    <a:pt x="3089" y="901"/>
                  </a:lnTo>
                  <a:lnTo>
                    <a:pt x="3090" y="901"/>
                  </a:lnTo>
                  <a:lnTo>
                    <a:pt x="3091" y="901"/>
                  </a:lnTo>
                  <a:lnTo>
                    <a:pt x="3091" y="901"/>
                  </a:lnTo>
                  <a:lnTo>
                    <a:pt x="3092" y="901"/>
                  </a:lnTo>
                  <a:lnTo>
                    <a:pt x="3094" y="901"/>
                  </a:lnTo>
                  <a:lnTo>
                    <a:pt x="3095" y="901"/>
                  </a:lnTo>
                  <a:lnTo>
                    <a:pt x="3095" y="901"/>
                  </a:lnTo>
                  <a:lnTo>
                    <a:pt x="3096" y="901"/>
                  </a:lnTo>
                  <a:lnTo>
                    <a:pt x="3097" y="901"/>
                  </a:lnTo>
                  <a:lnTo>
                    <a:pt x="3099" y="901"/>
                  </a:lnTo>
                  <a:lnTo>
                    <a:pt x="3099" y="901"/>
                  </a:lnTo>
                  <a:lnTo>
                    <a:pt x="3100" y="901"/>
                  </a:lnTo>
                  <a:lnTo>
                    <a:pt x="3101" y="899"/>
                  </a:lnTo>
                  <a:lnTo>
                    <a:pt x="3102" y="899"/>
                  </a:lnTo>
                  <a:lnTo>
                    <a:pt x="3102" y="899"/>
                  </a:lnTo>
                  <a:lnTo>
                    <a:pt x="3104" y="899"/>
                  </a:lnTo>
                  <a:lnTo>
                    <a:pt x="3105" y="899"/>
                  </a:lnTo>
                  <a:lnTo>
                    <a:pt x="3106" y="899"/>
                  </a:lnTo>
                  <a:lnTo>
                    <a:pt x="3106" y="899"/>
                  </a:lnTo>
                  <a:lnTo>
                    <a:pt x="3107" y="901"/>
                  </a:lnTo>
                  <a:lnTo>
                    <a:pt x="3109" y="901"/>
                  </a:lnTo>
                  <a:lnTo>
                    <a:pt x="3110" y="901"/>
                  </a:lnTo>
                  <a:lnTo>
                    <a:pt x="3110" y="901"/>
                  </a:lnTo>
                  <a:lnTo>
                    <a:pt x="3111" y="901"/>
                  </a:lnTo>
                  <a:lnTo>
                    <a:pt x="3112" y="901"/>
                  </a:lnTo>
                  <a:lnTo>
                    <a:pt x="3114" y="901"/>
                  </a:lnTo>
                  <a:lnTo>
                    <a:pt x="3114" y="901"/>
                  </a:lnTo>
                  <a:lnTo>
                    <a:pt x="3115" y="901"/>
                  </a:lnTo>
                  <a:lnTo>
                    <a:pt x="3116" y="901"/>
                  </a:lnTo>
                  <a:lnTo>
                    <a:pt x="3117" y="901"/>
                  </a:lnTo>
                  <a:lnTo>
                    <a:pt x="3117" y="901"/>
                  </a:lnTo>
                  <a:lnTo>
                    <a:pt x="3119" y="901"/>
                  </a:lnTo>
                  <a:lnTo>
                    <a:pt x="3120" y="901"/>
                  </a:lnTo>
                  <a:lnTo>
                    <a:pt x="3121" y="901"/>
                  </a:lnTo>
                  <a:lnTo>
                    <a:pt x="3121" y="901"/>
                  </a:lnTo>
                  <a:lnTo>
                    <a:pt x="3122" y="901"/>
                  </a:lnTo>
                  <a:lnTo>
                    <a:pt x="3124" y="901"/>
                  </a:lnTo>
                  <a:lnTo>
                    <a:pt x="3125" y="901"/>
                  </a:lnTo>
                  <a:lnTo>
                    <a:pt x="3125" y="901"/>
                  </a:lnTo>
                  <a:lnTo>
                    <a:pt x="3126" y="901"/>
                  </a:lnTo>
                  <a:lnTo>
                    <a:pt x="3127" y="901"/>
                  </a:lnTo>
                  <a:lnTo>
                    <a:pt x="3128" y="901"/>
                  </a:lnTo>
                  <a:lnTo>
                    <a:pt x="3128" y="901"/>
                  </a:lnTo>
                  <a:lnTo>
                    <a:pt x="3130" y="901"/>
                  </a:lnTo>
                  <a:lnTo>
                    <a:pt x="3131" y="901"/>
                  </a:lnTo>
                  <a:lnTo>
                    <a:pt x="3132" y="901"/>
                  </a:lnTo>
                  <a:lnTo>
                    <a:pt x="3133" y="901"/>
                  </a:lnTo>
                  <a:lnTo>
                    <a:pt x="3133" y="901"/>
                  </a:lnTo>
                  <a:lnTo>
                    <a:pt x="3135" y="901"/>
                  </a:lnTo>
                  <a:lnTo>
                    <a:pt x="3136" y="901"/>
                  </a:lnTo>
                  <a:lnTo>
                    <a:pt x="3137" y="901"/>
                  </a:lnTo>
                  <a:lnTo>
                    <a:pt x="3137" y="901"/>
                  </a:lnTo>
                  <a:lnTo>
                    <a:pt x="3138" y="901"/>
                  </a:lnTo>
                  <a:lnTo>
                    <a:pt x="3140" y="901"/>
                  </a:lnTo>
                  <a:lnTo>
                    <a:pt x="3141" y="901"/>
                  </a:lnTo>
                  <a:lnTo>
                    <a:pt x="3141" y="901"/>
                  </a:lnTo>
                  <a:lnTo>
                    <a:pt x="3142" y="901"/>
                  </a:lnTo>
                  <a:lnTo>
                    <a:pt x="3143" y="901"/>
                  </a:lnTo>
                  <a:lnTo>
                    <a:pt x="3145" y="901"/>
                  </a:lnTo>
                  <a:lnTo>
                    <a:pt x="3145" y="901"/>
                  </a:lnTo>
                  <a:lnTo>
                    <a:pt x="3146" y="901"/>
                  </a:lnTo>
                  <a:lnTo>
                    <a:pt x="3147" y="901"/>
                  </a:lnTo>
                  <a:lnTo>
                    <a:pt x="3148" y="901"/>
                  </a:lnTo>
                  <a:lnTo>
                    <a:pt x="3148" y="901"/>
                  </a:lnTo>
                  <a:lnTo>
                    <a:pt x="3150" y="901"/>
                  </a:lnTo>
                  <a:lnTo>
                    <a:pt x="3151" y="901"/>
                  </a:lnTo>
                  <a:lnTo>
                    <a:pt x="3152" y="901"/>
                  </a:lnTo>
                  <a:lnTo>
                    <a:pt x="3152" y="901"/>
                  </a:lnTo>
                  <a:lnTo>
                    <a:pt x="3153" y="901"/>
                  </a:lnTo>
                  <a:lnTo>
                    <a:pt x="3155" y="901"/>
                  </a:lnTo>
                  <a:lnTo>
                    <a:pt x="3156" y="901"/>
                  </a:lnTo>
                  <a:lnTo>
                    <a:pt x="3156" y="901"/>
                  </a:lnTo>
                  <a:lnTo>
                    <a:pt x="3157" y="901"/>
                  </a:lnTo>
                  <a:lnTo>
                    <a:pt x="3158" y="901"/>
                  </a:lnTo>
                  <a:lnTo>
                    <a:pt x="3160" y="901"/>
                  </a:lnTo>
                  <a:lnTo>
                    <a:pt x="3160" y="901"/>
                  </a:lnTo>
                  <a:lnTo>
                    <a:pt x="3161" y="901"/>
                  </a:lnTo>
                  <a:lnTo>
                    <a:pt x="3162" y="901"/>
                  </a:lnTo>
                  <a:lnTo>
                    <a:pt x="3163" y="901"/>
                  </a:lnTo>
                  <a:lnTo>
                    <a:pt x="3163" y="901"/>
                  </a:lnTo>
                  <a:lnTo>
                    <a:pt x="3164" y="901"/>
                  </a:lnTo>
                  <a:lnTo>
                    <a:pt x="3166" y="901"/>
                  </a:lnTo>
                  <a:lnTo>
                    <a:pt x="3167" y="901"/>
                  </a:lnTo>
                  <a:lnTo>
                    <a:pt x="3167" y="901"/>
                  </a:lnTo>
                  <a:lnTo>
                    <a:pt x="3168" y="901"/>
                  </a:lnTo>
                  <a:lnTo>
                    <a:pt x="3169" y="901"/>
                  </a:lnTo>
                  <a:lnTo>
                    <a:pt x="3171" y="901"/>
                  </a:lnTo>
                  <a:lnTo>
                    <a:pt x="3171" y="901"/>
                  </a:lnTo>
                  <a:lnTo>
                    <a:pt x="3172" y="901"/>
                  </a:lnTo>
                  <a:lnTo>
                    <a:pt x="3173" y="901"/>
                  </a:lnTo>
                  <a:lnTo>
                    <a:pt x="3174" y="901"/>
                  </a:lnTo>
                  <a:lnTo>
                    <a:pt x="3174" y="901"/>
                  </a:lnTo>
                  <a:lnTo>
                    <a:pt x="3176" y="901"/>
                  </a:lnTo>
                  <a:lnTo>
                    <a:pt x="3177" y="901"/>
                  </a:lnTo>
                  <a:lnTo>
                    <a:pt x="3178" y="901"/>
                  </a:lnTo>
                  <a:lnTo>
                    <a:pt x="3178" y="901"/>
                  </a:lnTo>
                  <a:lnTo>
                    <a:pt x="3179" y="901"/>
                  </a:lnTo>
                  <a:lnTo>
                    <a:pt x="3181" y="901"/>
                  </a:lnTo>
                  <a:lnTo>
                    <a:pt x="3182" y="901"/>
                  </a:lnTo>
                  <a:lnTo>
                    <a:pt x="3182" y="901"/>
                  </a:lnTo>
                  <a:lnTo>
                    <a:pt x="3183" y="901"/>
                  </a:lnTo>
                  <a:lnTo>
                    <a:pt x="3184" y="901"/>
                  </a:lnTo>
                  <a:lnTo>
                    <a:pt x="3186" y="901"/>
                  </a:lnTo>
                  <a:lnTo>
                    <a:pt x="3186" y="901"/>
                  </a:lnTo>
                  <a:lnTo>
                    <a:pt x="3187" y="901"/>
                  </a:lnTo>
                  <a:lnTo>
                    <a:pt x="3188" y="901"/>
                  </a:lnTo>
                  <a:lnTo>
                    <a:pt x="3189" y="901"/>
                  </a:lnTo>
                  <a:lnTo>
                    <a:pt x="3191" y="901"/>
                  </a:lnTo>
                  <a:lnTo>
                    <a:pt x="3191" y="901"/>
                  </a:lnTo>
                  <a:lnTo>
                    <a:pt x="3192" y="901"/>
                  </a:lnTo>
                  <a:lnTo>
                    <a:pt x="3193" y="901"/>
                  </a:lnTo>
                  <a:lnTo>
                    <a:pt x="3194" y="901"/>
                  </a:lnTo>
                  <a:lnTo>
                    <a:pt x="3194" y="901"/>
                  </a:lnTo>
                  <a:lnTo>
                    <a:pt x="3196" y="901"/>
                  </a:lnTo>
                  <a:lnTo>
                    <a:pt x="3197" y="901"/>
                  </a:lnTo>
                  <a:lnTo>
                    <a:pt x="3198" y="901"/>
                  </a:lnTo>
                  <a:lnTo>
                    <a:pt x="3198" y="901"/>
                  </a:lnTo>
                  <a:lnTo>
                    <a:pt x="3199" y="901"/>
                  </a:lnTo>
                  <a:lnTo>
                    <a:pt x="3200" y="901"/>
                  </a:lnTo>
                  <a:lnTo>
                    <a:pt x="3202" y="901"/>
                  </a:lnTo>
                  <a:lnTo>
                    <a:pt x="3202" y="901"/>
                  </a:lnTo>
                  <a:lnTo>
                    <a:pt x="3203" y="901"/>
                  </a:lnTo>
                  <a:lnTo>
                    <a:pt x="3204" y="901"/>
                  </a:lnTo>
                  <a:lnTo>
                    <a:pt x="3205" y="901"/>
                  </a:lnTo>
                  <a:lnTo>
                    <a:pt x="3205" y="901"/>
                  </a:lnTo>
                  <a:lnTo>
                    <a:pt x="3207" y="901"/>
                  </a:lnTo>
                  <a:lnTo>
                    <a:pt x="3208" y="901"/>
                  </a:lnTo>
                  <a:lnTo>
                    <a:pt x="3209" y="901"/>
                  </a:lnTo>
                  <a:lnTo>
                    <a:pt x="3209" y="901"/>
                  </a:lnTo>
                  <a:lnTo>
                    <a:pt x="3210" y="901"/>
                  </a:lnTo>
                  <a:lnTo>
                    <a:pt x="3212" y="901"/>
                  </a:lnTo>
                  <a:lnTo>
                    <a:pt x="3213" y="901"/>
                  </a:lnTo>
                  <a:lnTo>
                    <a:pt x="3213" y="901"/>
                  </a:lnTo>
                  <a:lnTo>
                    <a:pt x="3214" y="901"/>
                  </a:lnTo>
                  <a:lnTo>
                    <a:pt x="3215" y="901"/>
                  </a:lnTo>
                  <a:lnTo>
                    <a:pt x="3217" y="901"/>
                  </a:lnTo>
                  <a:lnTo>
                    <a:pt x="3217" y="901"/>
                  </a:lnTo>
                  <a:lnTo>
                    <a:pt x="3218" y="901"/>
                  </a:lnTo>
                  <a:lnTo>
                    <a:pt x="3219" y="901"/>
                  </a:lnTo>
                  <a:lnTo>
                    <a:pt x="3220" y="901"/>
                  </a:lnTo>
                  <a:lnTo>
                    <a:pt x="3220" y="901"/>
                  </a:lnTo>
                  <a:lnTo>
                    <a:pt x="3222" y="901"/>
                  </a:lnTo>
                  <a:lnTo>
                    <a:pt x="3223" y="901"/>
                  </a:lnTo>
                  <a:lnTo>
                    <a:pt x="3224" y="901"/>
                  </a:lnTo>
                  <a:lnTo>
                    <a:pt x="3224" y="901"/>
                  </a:lnTo>
                  <a:lnTo>
                    <a:pt x="3225" y="901"/>
                  </a:lnTo>
                  <a:lnTo>
                    <a:pt x="3227" y="901"/>
                  </a:lnTo>
                  <a:lnTo>
                    <a:pt x="3228" y="901"/>
                  </a:lnTo>
                  <a:lnTo>
                    <a:pt x="3228" y="901"/>
                  </a:lnTo>
                  <a:lnTo>
                    <a:pt x="3229" y="901"/>
                  </a:lnTo>
                  <a:lnTo>
                    <a:pt x="3230" y="901"/>
                  </a:lnTo>
                  <a:lnTo>
                    <a:pt x="3232" y="901"/>
                  </a:lnTo>
                  <a:lnTo>
                    <a:pt x="3232" y="901"/>
                  </a:lnTo>
                  <a:lnTo>
                    <a:pt x="3233" y="901"/>
                  </a:lnTo>
                  <a:lnTo>
                    <a:pt x="3234" y="901"/>
                  </a:lnTo>
                  <a:lnTo>
                    <a:pt x="3235" y="901"/>
                  </a:lnTo>
                  <a:lnTo>
                    <a:pt x="3235" y="901"/>
                  </a:lnTo>
                  <a:lnTo>
                    <a:pt x="3236" y="901"/>
                  </a:lnTo>
                  <a:lnTo>
                    <a:pt x="3238" y="901"/>
                  </a:lnTo>
                  <a:lnTo>
                    <a:pt x="3239" y="901"/>
                  </a:lnTo>
                  <a:lnTo>
                    <a:pt x="3239" y="901"/>
                  </a:lnTo>
                  <a:lnTo>
                    <a:pt x="3240" y="901"/>
                  </a:lnTo>
                  <a:lnTo>
                    <a:pt x="3241" y="901"/>
                  </a:lnTo>
                  <a:lnTo>
                    <a:pt x="3243" y="901"/>
                  </a:lnTo>
                  <a:lnTo>
                    <a:pt x="3244" y="901"/>
                  </a:lnTo>
                  <a:lnTo>
                    <a:pt x="3244" y="901"/>
                  </a:lnTo>
                  <a:lnTo>
                    <a:pt x="3245" y="901"/>
                  </a:lnTo>
                  <a:lnTo>
                    <a:pt x="3246" y="901"/>
                  </a:lnTo>
                  <a:lnTo>
                    <a:pt x="3248" y="901"/>
                  </a:lnTo>
                  <a:lnTo>
                    <a:pt x="3248" y="901"/>
                  </a:lnTo>
                  <a:lnTo>
                    <a:pt x="3249" y="901"/>
                  </a:lnTo>
                  <a:lnTo>
                    <a:pt x="3250" y="901"/>
                  </a:lnTo>
                  <a:lnTo>
                    <a:pt x="3251" y="901"/>
                  </a:lnTo>
                  <a:lnTo>
                    <a:pt x="3251" y="901"/>
                  </a:lnTo>
                  <a:lnTo>
                    <a:pt x="3253" y="901"/>
                  </a:lnTo>
                  <a:lnTo>
                    <a:pt x="3254" y="901"/>
                  </a:lnTo>
                  <a:lnTo>
                    <a:pt x="3255" y="901"/>
                  </a:lnTo>
                  <a:lnTo>
                    <a:pt x="3255" y="901"/>
                  </a:lnTo>
                  <a:lnTo>
                    <a:pt x="3256" y="901"/>
                  </a:lnTo>
                  <a:lnTo>
                    <a:pt x="3258" y="901"/>
                  </a:lnTo>
                  <a:lnTo>
                    <a:pt x="3259" y="901"/>
                  </a:lnTo>
                  <a:lnTo>
                    <a:pt x="3259" y="901"/>
                  </a:lnTo>
                  <a:lnTo>
                    <a:pt x="3260" y="901"/>
                  </a:lnTo>
                  <a:lnTo>
                    <a:pt x="3261" y="901"/>
                  </a:lnTo>
                  <a:lnTo>
                    <a:pt x="3263" y="901"/>
                  </a:lnTo>
                  <a:lnTo>
                    <a:pt x="3263" y="901"/>
                  </a:lnTo>
                  <a:lnTo>
                    <a:pt x="3264" y="901"/>
                  </a:lnTo>
                  <a:lnTo>
                    <a:pt x="3265" y="901"/>
                  </a:lnTo>
                  <a:lnTo>
                    <a:pt x="3266" y="901"/>
                  </a:lnTo>
                  <a:lnTo>
                    <a:pt x="3266" y="901"/>
                  </a:lnTo>
                  <a:lnTo>
                    <a:pt x="3268" y="901"/>
                  </a:lnTo>
                  <a:lnTo>
                    <a:pt x="3269" y="901"/>
                  </a:lnTo>
                  <a:lnTo>
                    <a:pt x="3270" y="901"/>
                  </a:lnTo>
                  <a:lnTo>
                    <a:pt x="3270" y="901"/>
                  </a:lnTo>
                  <a:lnTo>
                    <a:pt x="3271" y="901"/>
                  </a:lnTo>
                  <a:lnTo>
                    <a:pt x="3272" y="901"/>
                  </a:lnTo>
                  <a:lnTo>
                    <a:pt x="3274" y="901"/>
                  </a:lnTo>
                  <a:lnTo>
                    <a:pt x="3274" y="901"/>
                  </a:lnTo>
                  <a:lnTo>
                    <a:pt x="3275" y="901"/>
                  </a:lnTo>
                  <a:lnTo>
                    <a:pt x="3276" y="901"/>
                  </a:lnTo>
                  <a:lnTo>
                    <a:pt x="3277" y="901"/>
                  </a:lnTo>
                  <a:lnTo>
                    <a:pt x="3277" y="901"/>
                  </a:lnTo>
                  <a:lnTo>
                    <a:pt x="3279" y="901"/>
                  </a:lnTo>
                  <a:lnTo>
                    <a:pt x="3280" y="901"/>
                  </a:lnTo>
                  <a:lnTo>
                    <a:pt x="3281" y="901"/>
                  </a:lnTo>
                  <a:lnTo>
                    <a:pt x="3281" y="901"/>
                  </a:lnTo>
                  <a:lnTo>
                    <a:pt x="3282" y="901"/>
                  </a:lnTo>
                  <a:lnTo>
                    <a:pt x="3284" y="901"/>
                  </a:lnTo>
                  <a:lnTo>
                    <a:pt x="3285" y="901"/>
                  </a:lnTo>
                  <a:lnTo>
                    <a:pt x="3285" y="901"/>
                  </a:lnTo>
                  <a:lnTo>
                    <a:pt x="3286" y="901"/>
                  </a:lnTo>
                  <a:lnTo>
                    <a:pt x="3287" y="901"/>
                  </a:lnTo>
                  <a:lnTo>
                    <a:pt x="3289" y="901"/>
                  </a:lnTo>
                  <a:lnTo>
                    <a:pt x="3289" y="901"/>
                  </a:lnTo>
                  <a:lnTo>
                    <a:pt x="3290" y="901"/>
                  </a:lnTo>
                  <a:lnTo>
                    <a:pt x="3291" y="901"/>
                  </a:lnTo>
                  <a:lnTo>
                    <a:pt x="3292" y="901"/>
                  </a:lnTo>
                  <a:lnTo>
                    <a:pt x="3292" y="901"/>
                  </a:lnTo>
                  <a:lnTo>
                    <a:pt x="3294" y="901"/>
                  </a:lnTo>
                  <a:lnTo>
                    <a:pt x="3295" y="901"/>
                  </a:lnTo>
                  <a:lnTo>
                    <a:pt x="3296" y="901"/>
                  </a:lnTo>
                  <a:lnTo>
                    <a:pt x="3296" y="901"/>
                  </a:lnTo>
                  <a:lnTo>
                    <a:pt x="3297" y="901"/>
                  </a:lnTo>
                  <a:lnTo>
                    <a:pt x="3299" y="901"/>
                  </a:lnTo>
                  <a:lnTo>
                    <a:pt x="3300" y="901"/>
                  </a:lnTo>
                  <a:lnTo>
                    <a:pt x="3301" y="901"/>
                  </a:lnTo>
                  <a:lnTo>
                    <a:pt x="3301" y="901"/>
                  </a:lnTo>
                  <a:lnTo>
                    <a:pt x="3302" y="901"/>
                  </a:lnTo>
                  <a:lnTo>
                    <a:pt x="3304" y="901"/>
                  </a:lnTo>
                  <a:lnTo>
                    <a:pt x="3305" y="901"/>
                  </a:lnTo>
                  <a:lnTo>
                    <a:pt x="3305" y="901"/>
                  </a:lnTo>
                  <a:lnTo>
                    <a:pt x="3306" y="901"/>
                  </a:lnTo>
                  <a:lnTo>
                    <a:pt x="3307" y="901"/>
                  </a:lnTo>
                  <a:lnTo>
                    <a:pt x="3308" y="901"/>
                  </a:lnTo>
                  <a:lnTo>
                    <a:pt x="3308" y="901"/>
                  </a:lnTo>
                  <a:lnTo>
                    <a:pt x="3310" y="901"/>
                  </a:lnTo>
                  <a:lnTo>
                    <a:pt x="3311" y="901"/>
                  </a:lnTo>
                  <a:lnTo>
                    <a:pt x="3312" y="901"/>
                  </a:lnTo>
                  <a:lnTo>
                    <a:pt x="3312" y="901"/>
                  </a:lnTo>
                  <a:lnTo>
                    <a:pt x="3313" y="901"/>
                  </a:lnTo>
                  <a:lnTo>
                    <a:pt x="3315" y="901"/>
                  </a:lnTo>
                  <a:lnTo>
                    <a:pt x="3316" y="901"/>
                  </a:lnTo>
                  <a:lnTo>
                    <a:pt x="3316" y="901"/>
                  </a:lnTo>
                  <a:lnTo>
                    <a:pt x="3317" y="901"/>
                  </a:lnTo>
                  <a:lnTo>
                    <a:pt x="3318" y="901"/>
                  </a:lnTo>
                  <a:lnTo>
                    <a:pt x="3320" y="901"/>
                  </a:lnTo>
                  <a:lnTo>
                    <a:pt x="3320" y="901"/>
                  </a:lnTo>
                  <a:lnTo>
                    <a:pt x="3321" y="901"/>
                  </a:lnTo>
                  <a:lnTo>
                    <a:pt x="3322" y="901"/>
                  </a:lnTo>
                  <a:lnTo>
                    <a:pt x="3323" y="901"/>
                  </a:lnTo>
                  <a:lnTo>
                    <a:pt x="3323" y="901"/>
                  </a:lnTo>
                  <a:lnTo>
                    <a:pt x="3325" y="901"/>
                  </a:lnTo>
                  <a:lnTo>
                    <a:pt x="3326" y="901"/>
                  </a:lnTo>
                  <a:lnTo>
                    <a:pt x="3327" y="901"/>
                  </a:lnTo>
                  <a:lnTo>
                    <a:pt x="3327" y="901"/>
                  </a:lnTo>
                  <a:lnTo>
                    <a:pt x="3328" y="901"/>
                  </a:lnTo>
                  <a:lnTo>
                    <a:pt x="3330" y="901"/>
                  </a:lnTo>
                  <a:lnTo>
                    <a:pt x="3331" y="901"/>
                  </a:lnTo>
                  <a:lnTo>
                    <a:pt x="3331" y="901"/>
                  </a:lnTo>
                  <a:lnTo>
                    <a:pt x="3332" y="901"/>
                  </a:lnTo>
                  <a:lnTo>
                    <a:pt x="3333" y="901"/>
                  </a:lnTo>
                  <a:lnTo>
                    <a:pt x="3335" y="901"/>
                  </a:lnTo>
                  <a:lnTo>
                    <a:pt x="3335" y="901"/>
                  </a:lnTo>
                  <a:lnTo>
                    <a:pt x="3336" y="901"/>
                  </a:lnTo>
                  <a:lnTo>
                    <a:pt x="3337" y="901"/>
                  </a:lnTo>
                  <a:lnTo>
                    <a:pt x="3338" y="901"/>
                  </a:lnTo>
                  <a:lnTo>
                    <a:pt x="3338" y="901"/>
                  </a:lnTo>
                  <a:lnTo>
                    <a:pt x="3340" y="901"/>
                  </a:lnTo>
                  <a:lnTo>
                    <a:pt x="3341" y="901"/>
                  </a:lnTo>
                  <a:lnTo>
                    <a:pt x="3342" y="901"/>
                  </a:lnTo>
                  <a:lnTo>
                    <a:pt x="3342" y="901"/>
                  </a:lnTo>
                  <a:lnTo>
                    <a:pt x="3343" y="901"/>
                  </a:lnTo>
                  <a:lnTo>
                    <a:pt x="3344" y="901"/>
                  </a:lnTo>
                  <a:lnTo>
                    <a:pt x="3346" y="901"/>
                  </a:lnTo>
                  <a:lnTo>
                    <a:pt x="3346" y="901"/>
                  </a:lnTo>
                  <a:lnTo>
                    <a:pt x="3347" y="901"/>
                  </a:lnTo>
                  <a:lnTo>
                    <a:pt x="3348" y="901"/>
                  </a:lnTo>
                  <a:lnTo>
                    <a:pt x="3349" y="901"/>
                  </a:lnTo>
                  <a:lnTo>
                    <a:pt x="3349" y="901"/>
                  </a:lnTo>
                  <a:lnTo>
                    <a:pt x="3351" y="901"/>
                  </a:lnTo>
                  <a:lnTo>
                    <a:pt x="3352" y="901"/>
                  </a:lnTo>
                  <a:lnTo>
                    <a:pt x="3353" y="901"/>
                  </a:lnTo>
                  <a:lnTo>
                    <a:pt x="3353" y="901"/>
                  </a:lnTo>
                  <a:lnTo>
                    <a:pt x="3354" y="901"/>
                  </a:lnTo>
                  <a:lnTo>
                    <a:pt x="3356" y="901"/>
                  </a:lnTo>
                  <a:lnTo>
                    <a:pt x="3357" y="901"/>
                  </a:lnTo>
                  <a:lnTo>
                    <a:pt x="3358" y="901"/>
                  </a:lnTo>
                  <a:lnTo>
                    <a:pt x="3358" y="901"/>
                  </a:lnTo>
                  <a:lnTo>
                    <a:pt x="3359" y="901"/>
                  </a:lnTo>
                  <a:lnTo>
                    <a:pt x="3361" y="901"/>
                  </a:lnTo>
                  <a:lnTo>
                    <a:pt x="3362" y="901"/>
                  </a:lnTo>
                  <a:lnTo>
                    <a:pt x="3362" y="901"/>
                  </a:lnTo>
                  <a:lnTo>
                    <a:pt x="3363" y="901"/>
                  </a:lnTo>
                  <a:lnTo>
                    <a:pt x="3364" y="901"/>
                  </a:lnTo>
                  <a:lnTo>
                    <a:pt x="3366" y="901"/>
                  </a:lnTo>
                  <a:lnTo>
                    <a:pt x="3366" y="901"/>
                  </a:lnTo>
                  <a:lnTo>
                    <a:pt x="3367" y="901"/>
                  </a:lnTo>
                  <a:lnTo>
                    <a:pt x="3368" y="901"/>
                  </a:lnTo>
                  <a:lnTo>
                    <a:pt x="3369" y="901"/>
                  </a:lnTo>
                  <a:lnTo>
                    <a:pt x="3369" y="901"/>
                  </a:lnTo>
                  <a:lnTo>
                    <a:pt x="3371" y="901"/>
                  </a:lnTo>
                  <a:lnTo>
                    <a:pt x="3372" y="901"/>
                  </a:lnTo>
                  <a:lnTo>
                    <a:pt x="3373" y="901"/>
                  </a:lnTo>
                  <a:lnTo>
                    <a:pt x="3373" y="901"/>
                  </a:lnTo>
                  <a:lnTo>
                    <a:pt x="3374" y="901"/>
                  </a:lnTo>
                  <a:lnTo>
                    <a:pt x="3376" y="901"/>
                  </a:lnTo>
                  <a:lnTo>
                    <a:pt x="3377" y="901"/>
                  </a:lnTo>
                  <a:lnTo>
                    <a:pt x="3377" y="901"/>
                  </a:lnTo>
                  <a:lnTo>
                    <a:pt x="3378" y="901"/>
                  </a:lnTo>
                  <a:lnTo>
                    <a:pt x="3379" y="901"/>
                  </a:lnTo>
                  <a:lnTo>
                    <a:pt x="3380" y="901"/>
                  </a:lnTo>
                  <a:lnTo>
                    <a:pt x="3380" y="901"/>
                  </a:lnTo>
                  <a:lnTo>
                    <a:pt x="3382" y="901"/>
                  </a:lnTo>
                  <a:lnTo>
                    <a:pt x="3383" y="901"/>
                  </a:lnTo>
                  <a:lnTo>
                    <a:pt x="3384" y="901"/>
                  </a:lnTo>
                  <a:lnTo>
                    <a:pt x="3384" y="901"/>
                  </a:lnTo>
                  <a:lnTo>
                    <a:pt x="3385" y="901"/>
                  </a:lnTo>
                  <a:lnTo>
                    <a:pt x="3387" y="901"/>
                  </a:lnTo>
                  <a:lnTo>
                    <a:pt x="3388" y="901"/>
                  </a:lnTo>
                  <a:lnTo>
                    <a:pt x="3388" y="901"/>
                  </a:lnTo>
                  <a:lnTo>
                    <a:pt x="3389" y="901"/>
                  </a:lnTo>
                  <a:lnTo>
                    <a:pt x="3390" y="901"/>
                  </a:lnTo>
                  <a:lnTo>
                    <a:pt x="3392" y="901"/>
                  </a:lnTo>
                  <a:lnTo>
                    <a:pt x="3392" y="901"/>
                  </a:lnTo>
                  <a:lnTo>
                    <a:pt x="3393" y="901"/>
                  </a:lnTo>
                  <a:lnTo>
                    <a:pt x="3394" y="901"/>
                  </a:lnTo>
                  <a:lnTo>
                    <a:pt x="3395" y="901"/>
                  </a:lnTo>
                  <a:lnTo>
                    <a:pt x="3395" y="901"/>
                  </a:lnTo>
                  <a:lnTo>
                    <a:pt x="3397" y="901"/>
                  </a:lnTo>
                  <a:lnTo>
                    <a:pt x="3398" y="901"/>
                  </a:lnTo>
                  <a:lnTo>
                    <a:pt x="3399" y="901"/>
                  </a:lnTo>
                  <a:lnTo>
                    <a:pt x="3399" y="901"/>
                  </a:lnTo>
                  <a:lnTo>
                    <a:pt x="3400" y="901"/>
                  </a:lnTo>
                  <a:lnTo>
                    <a:pt x="3402" y="901"/>
                  </a:lnTo>
                  <a:lnTo>
                    <a:pt x="3403" y="901"/>
                  </a:lnTo>
                  <a:lnTo>
                    <a:pt x="3403" y="901"/>
                  </a:lnTo>
                  <a:lnTo>
                    <a:pt x="3404" y="901"/>
                  </a:lnTo>
                  <a:lnTo>
                    <a:pt x="3405" y="901"/>
                  </a:lnTo>
                  <a:lnTo>
                    <a:pt x="3407" y="901"/>
                  </a:lnTo>
                  <a:lnTo>
                    <a:pt x="3407" y="901"/>
                  </a:lnTo>
                  <a:lnTo>
                    <a:pt x="3408" y="901"/>
                  </a:lnTo>
                  <a:lnTo>
                    <a:pt x="3409" y="901"/>
                  </a:lnTo>
                  <a:lnTo>
                    <a:pt x="3410" y="901"/>
                  </a:lnTo>
                  <a:lnTo>
                    <a:pt x="3411" y="901"/>
                  </a:lnTo>
                  <a:lnTo>
                    <a:pt x="3411" y="901"/>
                  </a:lnTo>
                  <a:lnTo>
                    <a:pt x="3413" y="901"/>
                  </a:lnTo>
                  <a:lnTo>
                    <a:pt x="3414" y="901"/>
                  </a:lnTo>
                  <a:lnTo>
                    <a:pt x="3415" y="901"/>
                  </a:lnTo>
                  <a:lnTo>
                    <a:pt x="3415" y="901"/>
                  </a:lnTo>
                  <a:lnTo>
                    <a:pt x="3416" y="901"/>
                  </a:lnTo>
                  <a:lnTo>
                    <a:pt x="3418" y="901"/>
                  </a:lnTo>
                  <a:lnTo>
                    <a:pt x="3419" y="901"/>
                  </a:lnTo>
                  <a:lnTo>
                    <a:pt x="3419" y="901"/>
                  </a:lnTo>
                  <a:lnTo>
                    <a:pt x="3420" y="901"/>
                  </a:lnTo>
                  <a:lnTo>
                    <a:pt x="3421" y="901"/>
                  </a:lnTo>
                  <a:lnTo>
                    <a:pt x="3423" y="901"/>
                  </a:lnTo>
                  <a:lnTo>
                    <a:pt x="3423" y="901"/>
                  </a:lnTo>
                  <a:lnTo>
                    <a:pt x="3424" y="901"/>
                  </a:lnTo>
                  <a:lnTo>
                    <a:pt x="3425" y="901"/>
                  </a:lnTo>
                  <a:lnTo>
                    <a:pt x="3426" y="901"/>
                  </a:lnTo>
                  <a:lnTo>
                    <a:pt x="3426" y="901"/>
                  </a:lnTo>
                  <a:lnTo>
                    <a:pt x="3428" y="901"/>
                  </a:lnTo>
                  <a:lnTo>
                    <a:pt x="3429" y="901"/>
                  </a:lnTo>
                  <a:lnTo>
                    <a:pt x="3430" y="901"/>
                  </a:lnTo>
                  <a:lnTo>
                    <a:pt x="3430" y="901"/>
                  </a:lnTo>
                  <a:lnTo>
                    <a:pt x="3431" y="901"/>
                  </a:lnTo>
                  <a:lnTo>
                    <a:pt x="3433" y="901"/>
                  </a:lnTo>
                  <a:lnTo>
                    <a:pt x="3434" y="901"/>
                  </a:lnTo>
                  <a:lnTo>
                    <a:pt x="3434" y="901"/>
                  </a:lnTo>
                  <a:lnTo>
                    <a:pt x="3435" y="901"/>
                  </a:lnTo>
                  <a:lnTo>
                    <a:pt x="3436" y="901"/>
                  </a:lnTo>
                  <a:lnTo>
                    <a:pt x="3438" y="901"/>
                  </a:lnTo>
                  <a:lnTo>
                    <a:pt x="3438" y="901"/>
                  </a:lnTo>
                  <a:lnTo>
                    <a:pt x="3439" y="901"/>
                  </a:lnTo>
                  <a:lnTo>
                    <a:pt x="3440" y="901"/>
                  </a:lnTo>
                  <a:lnTo>
                    <a:pt x="3441" y="901"/>
                  </a:lnTo>
                  <a:lnTo>
                    <a:pt x="3441" y="901"/>
                  </a:lnTo>
                  <a:lnTo>
                    <a:pt x="3443" y="901"/>
                  </a:lnTo>
                  <a:lnTo>
                    <a:pt x="3444" y="901"/>
                  </a:lnTo>
                  <a:lnTo>
                    <a:pt x="3445" y="901"/>
                  </a:lnTo>
                  <a:lnTo>
                    <a:pt x="3445" y="901"/>
                  </a:lnTo>
                  <a:lnTo>
                    <a:pt x="3446" y="901"/>
                  </a:lnTo>
                  <a:lnTo>
                    <a:pt x="3447" y="901"/>
                  </a:lnTo>
                  <a:lnTo>
                    <a:pt x="3449" y="901"/>
                  </a:lnTo>
                  <a:lnTo>
                    <a:pt x="3449" y="901"/>
                  </a:lnTo>
                  <a:lnTo>
                    <a:pt x="3450" y="901"/>
                  </a:lnTo>
                  <a:lnTo>
                    <a:pt x="3451" y="901"/>
                  </a:lnTo>
                  <a:lnTo>
                    <a:pt x="3452" y="901"/>
                  </a:lnTo>
                  <a:lnTo>
                    <a:pt x="3452" y="901"/>
                  </a:lnTo>
                  <a:lnTo>
                    <a:pt x="3454" y="901"/>
                  </a:lnTo>
                  <a:lnTo>
                    <a:pt x="3455" y="901"/>
                  </a:lnTo>
                  <a:lnTo>
                    <a:pt x="3456" y="901"/>
                  </a:lnTo>
                  <a:lnTo>
                    <a:pt x="3456" y="901"/>
                  </a:lnTo>
                  <a:lnTo>
                    <a:pt x="3457" y="901"/>
                  </a:lnTo>
                  <a:lnTo>
                    <a:pt x="3459" y="901"/>
                  </a:lnTo>
                  <a:lnTo>
                    <a:pt x="3460" y="901"/>
                  </a:lnTo>
                  <a:lnTo>
                    <a:pt x="3460" y="901"/>
                  </a:lnTo>
                  <a:lnTo>
                    <a:pt x="3461" y="901"/>
                  </a:lnTo>
                  <a:lnTo>
                    <a:pt x="3462" y="901"/>
                  </a:lnTo>
                  <a:lnTo>
                    <a:pt x="3464" y="901"/>
                  </a:lnTo>
                  <a:lnTo>
                    <a:pt x="3464" y="901"/>
                  </a:lnTo>
                  <a:lnTo>
                    <a:pt x="3465" y="901"/>
                  </a:lnTo>
                  <a:lnTo>
                    <a:pt x="3466" y="901"/>
                  </a:lnTo>
                  <a:lnTo>
                    <a:pt x="3467" y="901"/>
                  </a:lnTo>
                  <a:lnTo>
                    <a:pt x="3469" y="901"/>
                  </a:lnTo>
                  <a:lnTo>
                    <a:pt x="3469" y="901"/>
                  </a:lnTo>
                  <a:lnTo>
                    <a:pt x="3470" y="901"/>
                  </a:lnTo>
                  <a:lnTo>
                    <a:pt x="3471" y="901"/>
                  </a:lnTo>
                  <a:lnTo>
                    <a:pt x="3472" y="901"/>
                  </a:lnTo>
                  <a:lnTo>
                    <a:pt x="3472" y="901"/>
                  </a:lnTo>
                  <a:lnTo>
                    <a:pt x="3474" y="901"/>
                  </a:lnTo>
                  <a:lnTo>
                    <a:pt x="3475" y="901"/>
                  </a:lnTo>
                  <a:lnTo>
                    <a:pt x="3476" y="901"/>
                  </a:lnTo>
                  <a:lnTo>
                    <a:pt x="3476" y="901"/>
                  </a:lnTo>
                  <a:lnTo>
                    <a:pt x="3477" y="901"/>
                  </a:lnTo>
                  <a:lnTo>
                    <a:pt x="3479" y="901"/>
                  </a:lnTo>
                  <a:lnTo>
                    <a:pt x="3480" y="901"/>
                  </a:lnTo>
                  <a:lnTo>
                    <a:pt x="3480" y="901"/>
                  </a:lnTo>
                  <a:lnTo>
                    <a:pt x="3481" y="901"/>
                  </a:lnTo>
                  <a:lnTo>
                    <a:pt x="3482" y="901"/>
                  </a:lnTo>
                  <a:lnTo>
                    <a:pt x="3483" y="901"/>
                  </a:lnTo>
                  <a:lnTo>
                    <a:pt x="3483" y="901"/>
                  </a:lnTo>
                  <a:lnTo>
                    <a:pt x="3485" y="901"/>
                  </a:lnTo>
                  <a:lnTo>
                    <a:pt x="3486" y="901"/>
                  </a:lnTo>
                  <a:lnTo>
                    <a:pt x="3487" y="901"/>
                  </a:lnTo>
                  <a:lnTo>
                    <a:pt x="3487" y="901"/>
                  </a:lnTo>
                  <a:lnTo>
                    <a:pt x="3488" y="901"/>
                  </a:lnTo>
                  <a:lnTo>
                    <a:pt x="3490" y="901"/>
                  </a:lnTo>
                  <a:lnTo>
                    <a:pt x="3491" y="901"/>
                  </a:lnTo>
                  <a:lnTo>
                    <a:pt x="3491" y="901"/>
                  </a:lnTo>
                  <a:lnTo>
                    <a:pt x="3492" y="901"/>
                  </a:lnTo>
                  <a:lnTo>
                    <a:pt x="3493" y="901"/>
                  </a:lnTo>
                  <a:lnTo>
                    <a:pt x="3495" y="901"/>
                  </a:lnTo>
                  <a:lnTo>
                    <a:pt x="3495" y="901"/>
                  </a:lnTo>
                  <a:lnTo>
                    <a:pt x="3496" y="901"/>
                  </a:lnTo>
                  <a:lnTo>
                    <a:pt x="3497" y="901"/>
                  </a:lnTo>
                  <a:lnTo>
                    <a:pt x="3498" y="901"/>
                  </a:lnTo>
                  <a:lnTo>
                    <a:pt x="3498" y="901"/>
                  </a:lnTo>
                  <a:lnTo>
                    <a:pt x="3500" y="899"/>
                  </a:lnTo>
                  <a:lnTo>
                    <a:pt x="3501" y="899"/>
                  </a:lnTo>
                  <a:lnTo>
                    <a:pt x="3502" y="899"/>
                  </a:lnTo>
                  <a:lnTo>
                    <a:pt x="3502" y="899"/>
                  </a:lnTo>
                  <a:lnTo>
                    <a:pt x="3503" y="899"/>
                  </a:lnTo>
                  <a:lnTo>
                    <a:pt x="3505" y="899"/>
                  </a:lnTo>
                  <a:lnTo>
                    <a:pt x="3506" y="899"/>
                  </a:lnTo>
                  <a:lnTo>
                    <a:pt x="3506" y="899"/>
                  </a:lnTo>
                  <a:lnTo>
                    <a:pt x="3507" y="899"/>
                  </a:lnTo>
                  <a:lnTo>
                    <a:pt x="3508" y="899"/>
                  </a:lnTo>
                  <a:lnTo>
                    <a:pt x="3510" y="899"/>
                  </a:lnTo>
                  <a:lnTo>
                    <a:pt x="3510" y="899"/>
                  </a:lnTo>
                  <a:lnTo>
                    <a:pt x="3511" y="899"/>
                  </a:lnTo>
                  <a:lnTo>
                    <a:pt x="3512" y="899"/>
                  </a:lnTo>
                  <a:lnTo>
                    <a:pt x="3513" y="899"/>
                  </a:lnTo>
                  <a:lnTo>
                    <a:pt x="3513" y="899"/>
                  </a:lnTo>
                  <a:lnTo>
                    <a:pt x="3515" y="899"/>
                  </a:lnTo>
                  <a:lnTo>
                    <a:pt x="3516" y="899"/>
                  </a:lnTo>
                  <a:lnTo>
                    <a:pt x="3517" y="899"/>
                  </a:lnTo>
                  <a:lnTo>
                    <a:pt x="3517" y="899"/>
                  </a:lnTo>
                  <a:lnTo>
                    <a:pt x="3518" y="899"/>
                  </a:lnTo>
                  <a:lnTo>
                    <a:pt x="3519" y="899"/>
                  </a:lnTo>
                  <a:lnTo>
                    <a:pt x="3521" y="899"/>
                  </a:lnTo>
                  <a:lnTo>
                    <a:pt x="3521" y="901"/>
                  </a:lnTo>
                  <a:lnTo>
                    <a:pt x="3522" y="901"/>
                  </a:lnTo>
                  <a:lnTo>
                    <a:pt x="3523" y="901"/>
                  </a:lnTo>
                  <a:lnTo>
                    <a:pt x="3524" y="901"/>
                  </a:lnTo>
                  <a:lnTo>
                    <a:pt x="3526" y="901"/>
                  </a:lnTo>
                  <a:lnTo>
                    <a:pt x="3526" y="901"/>
                  </a:lnTo>
                  <a:lnTo>
                    <a:pt x="3527" y="901"/>
                  </a:lnTo>
                  <a:lnTo>
                    <a:pt x="3528" y="901"/>
                  </a:lnTo>
                  <a:lnTo>
                    <a:pt x="3529" y="901"/>
                  </a:lnTo>
                  <a:lnTo>
                    <a:pt x="3529" y="901"/>
                  </a:lnTo>
                  <a:lnTo>
                    <a:pt x="3531" y="901"/>
                  </a:lnTo>
                  <a:lnTo>
                    <a:pt x="3532" y="901"/>
                  </a:lnTo>
                  <a:lnTo>
                    <a:pt x="3533" y="901"/>
                  </a:lnTo>
                  <a:lnTo>
                    <a:pt x="3533" y="901"/>
                  </a:lnTo>
                  <a:lnTo>
                    <a:pt x="3534" y="901"/>
                  </a:lnTo>
                  <a:lnTo>
                    <a:pt x="3536" y="901"/>
                  </a:lnTo>
                  <a:lnTo>
                    <a:pt x="3537" y="901"/>
                  </a:lnTo>
                  <a:lnTo>
                    <a:pt x="3537" y="901"/>
                  </a:lnTo>
                  <a:lnTo>
                    <a:pt x="3538" y="901"/>
                  </a:lnTo>
                  <a:lnTo>
                    <a:pt x="3539" y="901"/>
                  </a:lnTo>
                  <a:lnTo>
                    <a:pt x="3541" y="901"/>
                  </a:lnTo>
                  <a:lnTo>
                    <a:pt x="3541" y="901"/>
                  </a:lnTo>
                  <a:lnTo>
                    <a:pt x="3542" y="901"/>
                  </a:lnTo>
                  <a:lnTo>
                    <a:pt x="3543" y="901"/>
                  </a:lnTo>
                  <a:lnTo>
                    <a:pt x="3544" y="901"/>
                  </a:lnTo>
                  <a:lnTo>
                    <a:pt x="3544" y="901"/>
                  </a:lnTo>
                  <a:lnTo>
                    <a:pt x="3546" y="901"/>
                  </a:lnTo>
                  <a:lnTo>
                    <a:pt x="3547" y="901"/>
                  </a:lnTo>
                  <a:lnTo>
                    <a:pt x="3548" y="901"/>
                  </a:lnTo>
                  <a:lnTo>
                    <a:pt x="3548" y="901"/>
                  </a:lnTo>
                  <a:lnTo>
                    <a:pt x="3549" y="901"/>
                  </a:lnTo>
                  <a:lnTo>
                    <a:pt x="3551" y="901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3" y="901"/>
                  </a:lnTo>
                  <a:lnTo>
                    <a:pt x="3554" y="901"/>
                  </a:lnTo>
                  <a:lnTo>
                    <a:pt x="3555" y="901"/>
                  </a:lnTo>
                  <a:lnTo>
                    <a:pt x="3555" y="901"/>
                  </a:lnTo>
                  <a:lnTo>
                    <a:pt x="3557" y="901"/>
                  </a:lnTo>
                  <a:lnTo>
                    <a:pt x="3558" y="901"/>
                  </a:lnTo>
                  <a:lnTo>
                    <a:pt x="3559" y="901"/>
                  </a:lnTo>
                  <a:lnTo>
                    <a:pt x="3559" y="901"/>
                  </a:lnTo>
                  <a:lnTo>
                    <a:pt x="3560" y="901"/>
                  </a:lnTo>
                  <a:lnTo>
                    <a:pt x="3562" y="901"/>
                  </a:lnTo>
                  <a:lnTo>
                    <a:pt x="3563" y="901"/>
                  </a:lnTo>
                  <a:lnTo>
                    <a:pt x="3563" y="901"/>
                  </a:lnTo>
                  <a:lnTo>
                    <a:pt x="3564" y="901"/>
                  </a:lnTo>
                  <a:lnTo>
                    <a:pt x="3565" y="901"/>
                  </a:lnTo>
                  <a:lnTo>
                    <a:pt x="3567" y="901"/>
                  </a:lnTo>
                  <a:lnTo>
                    <a:pt x="3567" y="901"/>
                  </a:lnTo>
                  <a:lnTo>
                    <a:pt x="3568" y="901"/>
                  </a:lnTo>
                  <a:lnTo>
                    <a:pt x="3569" y="901"/>
                  </a:lnTo>
                  <a:lnTo>
                    <a:pt x="3570" y="901"/>
                  </a:lnTo>
                  <a:lnTo>
                    <a:pt x="3570" y="901"/>
                  </a:lnTo>
                  <a:lnTo>
                    <a:pt x="3572" y="901"/>
                  </a:lnTo>
                  <a:lnTo>
                    <a:pt x="3573" y="901"/>
                  </a:lnTo>
                  <a:lnTo>
                    <a:pt x="3574" y="901"/>
                  </a:lnTo>
                  <a:lnTo>
                    <a:pt x="3574" y="901"/>
                  </a:lnTo>
                  <a:lnTo>
                    <a:pt x="3575" y="901"/>
                  </a:lnTo>
                  <a:lnTo>
                    <a:pt x="3577" y="901"/>
                  </a:lnTo>
                  <a:lnTo>
                    <a:pt x="3578" y="901"/>
                  </a:lnTo>
                  <a:lnTo>
                    <a:pt x="3578" y="901"/>
                  </a:lnTo>
                  <a:lnTo>
                    <a:pt x="3579" y="901"/>
                  </a:lnTo>
                  <a:lnTo>
                    <a:pt x="3580" y="901"/>
                  </a:lnTo>
                  <a:lnTo>
                    <a:pt x="3582" y="901"/>
                  </a:lnTo>
                  <a:lnTo>
                    <a:pt x="3583" y="901"/>
                  </a:lnTo>
                  <a:lnTo>
                    <a:pt x="3583" y="901"/>
                  </a:lnTo>
                  <a:lnTo>
                    <a:pt x="3584" y="901"/>
                  </a:lnTo>
                  <a:lnTo>
                    <a:pt x="3585" y="901"/>
                  </a:lnTo>
                  <a:lnTo>
                    <a:pt x="3587" y="901"/>
                  </a:lnTo>
                  <a:lnTo>
                    <a:pt x="3587" y="901"/>
                  </a:lnTo>
                  <a:lnTo>
                    <a:pt x="3588" y="901"/>
                  </a:lnTo>
                  <a:lnTo>
                    <a:pt x="3589" y="901"/>
                  </a:lnTo>
                  <a:lnTo>
                    <a:pt x="3590" y="901"/>
                  </a:lnTo>
                  <a:lnTo>
                    <a:pt x="3590" y="901"/>
                  </a:lnTo>
                  <a:lnTo>
                    <a:pt x="3591" y="901"/>
                  </a:lnTo>
                  <a:lnTo>
                    <a:pt x="3593" y="901"/>
                  </a:lnTo>
                  <a:lnTo>
                    <a:pt x="3594" y="901"/>
                  </a:lnTo>
                  <a:lnTo>
                    <a:pt x="3594" y="901"/>
                  </a:lnTo>
                  <a:lnTo>
                    <a:pt x="3595" y="901"/>
                  </a:lnTo>
                  <a:lnTo>
                    <a:pt x="3596" y="901"/>
                  </a:lnTo>
                  <a:lnTo>
                    <a:pt x="3598" y="901"/>
                  </a:lnTo>
                  <a:lnTo>
                    <a:pt x="3598" y="901"/>
                  </a:lnTo>
                  <a:lnTo>
                    <a:pt x="3599" y="901"/>
                  </a:lnTo>
                  <a:lnTo>
                    <a:pt x="3600" y="901"/>
                  </a:lnTo>
                  <a:lnTo>
                    <a:pt x="3601" y="901"/>
                  </a:lnTo>
                  <a:lnTo>
                    <a:pt x="3601" y="901"/>
                  </a:lnTo>
                  <a:lnTo>
                    <a:pt x="3603" y="901"/>
                  </a:lnTo>
                  <a:lnTo>
                    <a:pt x="3604" y="901"/>
                  </a:lnTo>
                  <a:lnTo>
                    <a:pt x="3605" y="901"/>
                  </a:lnTo>
                  <a:lnTo>
                    <a:pt x="3605" y="901"/>
                  </a:lnTo>
                  <a:lnTo>
                    <a:pt x="3606" y="901"/>
                  </a:lnTo>
                  <a:lnTo>
                    <a:pt x="3608" y="901"/>
                  </a:lnTo>
                  <a:lnTo>
                    <a:pt x="3609" y="901"/>
                  </a:lnTo>
                  <a:lnTo>
                    <a:pt x="3609" y="901"/>
                  </a:lnTo>
                  <a:lnTo>
                    <a:pt x="3610" y="901"/>
                  </a:lnTo>
                  <a:lnTo>
                    <a:pt x="3611" y="901"/>
                  </a:lnTo>
                  <a:lnTo>
                    <a:pt x="3613" y="901"/>
                  </a:lnTo>
                  <a:lnTo>
                    <a:pt x="3613" y="901"/>
                  </a:lnTo>
                  <a:lnTo>
                    <a:pt x="3614" y="901"/>
                  </a:lnTo>
                  <a:lnTo>
                    <a:pt x="3615" y="901"/>
                  </a:lnTo>
                  <a:lnTo>
                    <a:pt x="3616" y="901"/>
                  </a:lnTo>
                  <a:lnTo>
                    <a:pt x="3616" y="901"/>
                  </a:lnTo>
                  <a:lnTo>
                    <a:pt x="3618" y="901"/>
                  </a:lnTo>
                  <a:lnTo>
                    <a:pt x="3619" y="901"/>
                  </a:lnTo>
                  <a:lnTo>
                    <a:pt x="3620" y="901"/>
                  </a:lnTo>
                  <a:lnTo>
                    <a:pt x="3620" y="901"/>
                  </a:lnTo>
                  <a:lnTo>
                    <a:pt x="3621" y="901"/>
                  </a:lnTo>
                  <a:lnTo>
                    <a:pt x="3623" y="901"/>
                  </a:lnTo>
                  <a:lnTo>
                    <a:pt x="3624" y="901"/>
                  </a:lnTo>
                  <a:lnTo>
                    <a:pt x="3624" y="901"/>
                  </a:lnTo>
                  <a:lnTo>
                    <a:pt x="3625" y="901"/>
                  </a:lnTo>
                  <a:lnTo>
                    <a:pt x="3626" y="901"/>
                  </a:lnTo>
                  <a:lnTo>
                    <a:pt x="3627" y="901"/>
                  </a:lnTo>
                  <a:lnTo>
                    <a:pt x="3627" y="901"/>
                  </a:lnTo>
                  <a:lnTo>
                    <a:pt x="3629" y="901"/>
                  </a:lnTo>
                  <a:lnTo>
                    <a:pt x="3630" y="901"/>
                  </a:lnTo>
                  <a:lnTo>
                    <a:pt x="3631" y="901"/>
                  </a:lnTo>
                  <a:lnTo>
                    <a:pt x="3631" y="901"/>
                  </a:lnTo>
                  <a:lnTo>
                    <a:pt x="3632" y="901"/>
                  </a:lnTo>
                  <a:lnTo>
                    <a:pt x="3634" y="901"/>
                  </a:lnTo>
                  <a:lnTo>
                    <a:pt x="3635" y="901"/>
                  </a:lnTo>
                  <a:lnTo>
                    <a:pt x="3636" y="901"/>
                  </a:lnTo>
                  <a:lnTo>
                    <a:pt x="3636" y="901"/>
                  </a:lnTo>
                  <a:lnTo>
                    <a:pt x="3637" y="901"/>
                  </a:lnTo>
                  <a:lnTo>
                    <a:pt x="3639" y="901"/>
                  </a:lnTo>
                  <a:lnTo>
                    <a:pt x="3640" y="901"/>
                  </a:lnTo>
                  <a:lnTo>
                    <a:pt x="3640" y="901"/>
                  </a:lnTo>
                  <a:lnTo>
                    <a:pt x="3641" y="901"/>
                  </a:lnTo>
                  <a:lnTo>
                    <a:pt x="3642" y="901"/>
                  </a:lnTo>
                  <a:lnTo>
                    <a:pt x="3644" y="901"/>
                  </a:lnTo>
                  <a:lnTo>
                    <a:pt x="3644" y="901"/>
                  </a:lnTo>
                  <a:lnTo>
                    <a:pt x="3645" y="901"/>
                  </a:lnTo>
                  <a:lnTo>
                    <a:pt x="3646" y="901"/>
                  </a:lnTo>
                  <a:lnTo>
                    <a:pt x="3647" y="901"/>
                  </a:lnTo>
                  <a:lnTo>
                    <a:pt x="3647" y="901"/>
                  </a:lnTo>
                  <a:lnTo>
                    <a:pt x="3649" y="901"/>
                  </a:lnTo>
                  <a:lnTo>
                    <a:pt x="3650" y="901"/>
                  </a:lnTo>
                  <a:lnTo>
                    <a:pt x="3651" y="901"/>
                  </a:lnTo>
                  <a:lnTo>
                    <a:pt x="3651" y="901"/>
                  </a:lnTo>
                  <a:lnTo>
                    <a:pt x="3652" y="901"/>
                  </a:lnTo>
                  <a:lnTo>
                    <a:pt x="3654" y="901"/>
                  </a:lnTo>
                  <a:lnTo>
                    <a:pt x="3655" y="901"/>
                  </a:lnTo>
                  <a:lnTo>
                    <a:pt x="3655" y="901"/>
                  </a:lnTo>
                  <a:lnTo>
                    <a:pt x="3656" y="901"/>
                  </a:lnTo>
                  <a:lnTo>
                    <a:pt x="3657" y="901"/>
                  </a:lnTo>
                  <a:lnTo>
                    <a:pt x="3659" y="901"/>
                  </a:lnTo>
                  <a:lnTo>
                    <a:pt x="3659" y="901"/>
                  </a:lnTo>
                  <a:lnTo>
                    <a:pt x="3660" y="901"/>
                  </a:lnTo>
                  <a:lnTo>
                    <a:pt x="3661" y="901"/>
                  </a:lnTo>
                  <a:lnTo>
                    <a:pt x="3662" y="901"/>
                  </a:lnTo>
                  <a:lnTo>
                    <a:pt x="3662" y="901"/>
                  </a:lnTo>
                  <a:lnTo>
                    <a:pt x="3663" y="901"/>
                  </a:lnTo>
                  <a:lnTo>
                    <a:pt x="3665" y="901"/>
                  </a:lnTo>
                  <a:lnTo>
                    <a:pt x="3666" y="901"/>
                  </a:lnTo>
                  <a:lnTo>
                    <a:pt x="3666" y="901"/>
                  </a:lnTo>
                  <a:lnTo>
                    <a:pt x="3667" y="901"/>
                  </a:lnTo>
                  <a:lnTo>
                    <a:pt x="3668" y="901"/>
                  </a:lnTo>
                  <a:lnTo>
                    <a:pt x="3670" y="901"/>
                  </a:lnTo>
                  <a:lnTo>
                    <a:pt x="3670" y="901"/>
                  </a:lnTo>
                  <a:lnTo>
                    <a:pt x="3671" y="901"/>
                  </a:lnTo>
                  <a:lnTo>
                    <a:pt x="3672" y="901"/>
                  </a:lnTo>
                  <a:lnTo>
                    <a:pt x="3673" y="901"/>
                  </a:lnTo>
                  <a:lnTo>
                    <a:pt x="3673" y="901"/>
                  </a:lnTo>
                  <a:lnTo>
                    <a:pt x="3675" y="901"/>
                  </a:lnTo>
                  <a:lnTo>
                    <a:pt x="3676" y="901"/>
                  </a:lnTo>
                  <a:lnTo>
                    <a:pt x="3677" y="901"/>
                  </a:lnTo>
                  <a:lnTo>
                    <a:pt x="3677" y="901"/>
                  </a:lnTo>
                  <a:lnTo>
                    <a:pt x="3678" y="901"/>
                  </a:lnTo>
                  <a:lnTo>
                    <a:pt x="3680" y="901"/>
                  </a:lnTo>
                  <a:lnTo>
                    <a:pt x="3681" y="901"/>
                  </a:lnTo>
                  <a:lnTo>
                    <a:pt x="3681" y="901"/>
                  </a:lnTo>
                  <a:lnTo>
                    <a:pt x="3682" y="901"/>
                  </a:lnTo>
                  <a:lnTo>
                    <a:pt x="3683" y="901"/>
                  </a:lnTo>
                  <a:lnTo>
                    <a:pt x="3685" y="901"/>
                  </a:lnTo>
                  <a:lnTo>
                    <a:pt x="3685" y="901"/>
                  </a:lnTo>
                  <a:lnTo>
                    <a:pt x="3686" y="901"/>
                  </a:lnTo>
                  <a:lnTo>
                    <a:pt x="3687" y="901"/>
                  </a:lnTo>
                  <a:lnTo>
                    <a:pt x="3688" y="901"/>
                  </a:lnTo>
                  <a:lnTo>
                    <a:pt x="3688" y="901"/>
                  </a:lnTo>
                  <a:lnTo>
                    <a:pt x="3690" y="901"/>
                  </a:lnTo>
                  <a:lnTo>
                    <a:pt x="3691" y="901"/>
                  </a:lnTo>
                  <a:lnTo>
                    <a:pt x="3692" y="901"/>
                  </a:lnTo>
                  <a:lnTo>
                    <a:pt x="3693" y="901"/>
                  </a:lnTo>
                  <a:lnTo>
                    <a:pt x="3693" y="901"/>
                  </a:lnTo>
                  <a:lnTo>
                    <a:pt x="3695" y="901"/>
                  </a:lnTo>
                  <a:lnTo>
                    <a:pt x="3696" y="902"/>
                  </a:lnTo>
                  <a:lnTo>
                    <a:pt x="3697" y="904"/>
                  </a:lnTo>
                  <a:lnTo>
                    <a:pt x="3697" y="907"/>
                  </a:lnTo>
                  <a:lnTo>
                    <a:pt x="3698" y="913"/>
                  </a:lnTo>
                  <a:lnTo>
                    <a:pt x="3699" y="921"/>
                  </a:lnTo>
                  <a:lnTo>
                    <a:pt x="3701" y="929"/>
                  </a:lnTo>
                  <a:lnTo>
                    <a:pt x="3701" y="937"/>
                  </a:lnTo>
                  <a:lnTo>
                    <a:pt x="3702" y="943"/>
                  </a:lnTo>
                  <a:lnTo>
                    <a:pt x="3703" y="945"/>
                  </a:lnTo>
                  <a:lnTo>
                    <a:pt x="3704" y="944"/>
                  </a:lnTo>
                  <a:lnTo>
                    <a:pt x="3704" y="939"/>
                  </a:lnTo>
                  <a:lnTo>
                    <a:pt x="3706" y="933"/>
                  </a:lnTo>
                  <a:lnTo>
                    <a:pt x="3707" y="924"/>
                  </a:lnTo>
                  <a:lnTo>
                    <a:pt x="3708" y="917"/>
                  </a:lnTo>
                  <a:lnTo>
                    <a:pt x="3708" y="911"/>
                  </a:lnTo>
                  <a:lnTo>
                    <a:pt x="3709" y="904"/>
                  </a:lnTo>
                  <a:lnTo>
                    <a:pt x="3711" y="899"/>
                  </a:lnTo>
                  <a:lnTo>
                    <a:pt x="3712" y="896"/>
                  </a:lnTo>
                  <a:lnTo>
                    <a:pt x="3712" y="893"/>
                  </a:lnTo>
                  <a:lnTo>
                    <a:pt x="3713" y="891"/>
                  </a:lnTo>
                  <a:lnTo>
                    <a:pt x="3714" y="890"/>
                  </a:lnTo>
                  <a:lnTo>
                    <a:pt x="3716" y="888"/>
                  </a:lnTo>
                  <a:lnTo>
                    <a:pt x="3716" y="887"/>
                  </a:lnTo>
                  <a:lnTo>
                    <a:pt x="3717" y="886"/>
                  </a:lnTo>
                  <a:lnTo>
                    <a:pt x="3718" y="886"/>
                  </a:lnTo>
                  <a:lnTo>
                    <a:pt x="3719" y="886"/>
                  </a:lnTo>
                  <a:lnTo>
                    <a:pt x="3719" y="886"/>
                  </a:lnTo>
                  <a:lnTo>
                    <a:pt x="3721" y="886"/>
                  </a:lnTo>
                  <a:lnTo>
                    <a:pt x="3722" y="886"/>
                  </a:lnTo>
                  <a:lnTo>
                    <a:pt x="3723" y="886"/>
                  </a:lnTo>
                  <a:lnTo>
                    <a:pt x="3723" y="887"/>
                  </a:lnTo>
                  <a:lnTo>
                    <a:pt x="3724" y="887"/>
                  </a:lnTo>
                  <a:lnTo>
                    <a:pt x="3726" y="887"/>
                  </a:lnTo>
                  <a:lnTo>
                    <a:pt x="3727" y="888"/>
                  </a:lnTo>
                  <a:lnTo>
                    <a:pt x="3727" y="888"/>
                  </a:lnTo>
                  <a:lnTo>
                    <a:pt x="3728" y="890"/>
                  </a:lnTo>
                  <a:lnTo>
                    <a:pt x="3729" y="890"/>
                  </a:lnTo>
                  <a:lnTo>
                    <a:pt x="3731" y="891"/>
                  </a:lnTo>
                  <a:lnTo>
                    <a:pt x="3731" y="891"/>
                  </a:lnTo>
                  <a:lnTo>
                    <a:pt x="3732" y="891"/>
                  </a:lnTo>
                  <a:lnTo>
                    <a:pt x="3733" y="891"/>
                  </a:lnTo>
                  <a:lnTo>
                    <a:pt x="3734" y="891"/>
                  </a:lnTo>
                  <a:lnTo>
                    <a:pt x="3734" y="891"/>
                  </a:lnTo>
                  <a:lnTo>
                    <a:pt x="3735" y="891"/>
                  </a:lnTo>
                  <a:lnTo>
                    <a:pt x="3737" y="891"/>
                  </a:lnTo>
                  <a:lnTo>
                    <a:pt x="3738" y="891"/>
                  </a:lnTo>
                  <a:lnTo>
                    <a:pt x="3738" y="891"/>
                  </a:lnTo>
                  <a:lnTo>
                    <a:pt x="3739" y="891"/>
                  </a:lnTo>
                  <a:lnTo>
                    <a:pt x="3740" y="892"/>
                  </a:lnTo>
                  <a:lnTo>
                    <a:pt x="3742" y="892"/>
                  </a:lnTo>
                  <a:lnTo>
                    <a:pt x="3742" y="892"/>
                  </a:lnTo>
                  <a:lnTo>
                    <a:pt x="3743" y="893"/>
                  </a:lnTo>
                  <a:lnTo>
                    <a:pt x="3744" y="893"/>
                  </a:lnTo>
                  <a:lnTo>
                    <a:pt x="3745" y="895"/>
                  </a:lnTo>
                  <a:lnTo>
                    <a:pt x="3745" y="895"/>
                  </a:lnTo>
                  <a:lnTo>
                    <a:pt x="3747" y="896"/>
                  </a:lnTo>
                  <a:lnTo>
                    <a:pt x="3748" y="896"/>
                  </a:lnTo>
                  <a:lnTo>
                    <a:pt x="3749" y="897"/>
                  </a:lnTo>
                  <a:lnTo>
                    <a:pt x="3750" y="897"/>
                  </a:lnTo>
                  <a:lnTo>
                    <a:pt x="3750" y="898"/>
                  </a:lnTo>
                  <a:lnTo>
                    <a:pt x="3752" y="898"/>
                  </a:lnTo>
                  <a:lnTo>
                    <a:pt x="3753" y="899"/>
                  </a:lnTo>
                  <a:lnTo>
                    <a:pt x="3754" y="899"/>
                  </a:lnTo>
                  <a:lnTo>
                    <a:pt x="3754" y="901"/>
                  </a:lnTo>
                  <a:lnTo>
                    <a:pt x="3755" y="901"/>
                  </a:lnTo>
                  <a:lnTo>
                    <a:pt x="3757" y="901"/>
                  </a:lnTo>
                  <a:lnTo>
                    <a:pt x="3758" y="901"/>
                  </a:lnTo>
                  <a:lnTo>
                    <a:pt x="3758" y="899"/>
                  </a:lnTo>
                  <a:lnTo>
                    <a:pt x="3759" y="899"/>
                  </a:lnTo>
                  <a:lnTo>
                    <a:pt x="3760" y="899"/>
                  </a:lnTo>
                  <a:lnTo>
                    <a:pt x="3762" y="899"/>
                  </a:lnTo>
                  <a:lnTo>
                    <a:pt x="3762" y="899"/>
                  </a:lnTo>
                  <a:lnTo>
                    <a:pt x="3763" y="899"/>
                  </a:lnTo>
                  <a:lnTo>
                    <a:pt x="3764" y="899"/>
                  </a:lnTo>
                  <a:lnTo>
                    <a:pt x="3765" y="899"/>
                  </a:lnTo>
                  <a:lnTo>
                    <a:pt x="3765" y="899"/>
                  </a:lnTo>
                  <a:lnTo>
                    <a:pt x="3767" y="899"/>
                  </a:lnTo>
                  <a:lnTo>
                    <a:pt x="3768" y="901"/>
                  </a:lnTo>
                  <a:lnTo>
                    <a:pt x="3769" y="901"/>
                  </a:lnTo>
                  <a:lnTo>
                    <a:pt x="3769" y="901"/>
                  </a:lnTo>
                  <a:lnTo>
                    <a:pt x="3770" y="901"/>
                  </a:lnTo>
                  <a:lnTo>
                    <a:pt x="3771" y="901"/>
                  </a:lnTo>
                  <a:lnTo>
                    <a:pt x="3773" y="901"/>
                  </a:lnTo>
                  <a:lnTo>
                    <a:pt x="3773" y="901"/>
                  </a:lnTo>
                  <a:lnTo>
                    <a:pt x="3774" y="901"/>
                  </a:lnTo>
                  <a:lnTo>
                    <a:pt x="3775" y="901"/>
                  </a:lnTo>
                  <a:lnTo>
                    <a:pt x="3776" y="901"/>
                  </a:lnTo>
                  <a:lnTo>
                    <a:pt x="3776" y="901"/>
                  </a:lnTo>
                  <a:lnTo>
                    <a:pt x="3778" y="901"/>
                  </a:lnTo>
                  <a:lnTo>
                    <a:pt x="3779" y="901"/>
                  </a:lnTo>
                  <a:lnTo>
                    <a:pt x="3780" y="901"/>
                  </a:lnTo>
                  <a:lnTo>
                    <a:pt x="3780" y="901"/>
                  </a:lnTo>
                  <a:lnTo>
                    <a:pt x="3781" y="901"/>
                  </a:lnTo>
                  <a:lnTo>
                    <a:pt x="3783" y="901"/>
                  </a:lnTo>
                  <a:lnTo>
                    <a:pt x="3784" y="901"/>
                  </a:lnTo>
                  <a:lnTo>
                    <a:pt x="3784" y="901"/>
                  </a:lnTo>
                  <a:lnTo>
                    <a:pt x="3785" y="901"/>
                  </a:lnTo>
                  <a:lnTo>
                    <a:pt x="3786" y="901"/>
                  </a:lnTo>
                  <a:lnTo>
                    <a:pt x="3788" y="901"/>
                  </a:lnTo>
                  <a:lnTo>
                    <a:pt x="3788" y="901"/>
                  </a:lnTo>
                  <a:lnTo>
                    <a:pt x="3789" y="901"/>
                  </a:lnTo>
                  <a:lnTo>
                    <a:pt x="3790" y="901"/>
                  </a:lnTo>
                  <a:lnTo>
                    <a:pt x="3791" y="901"/>
                  </a:lnTo>
                  <a:lnTo>
                    <a:pt x="3791" y="901"/>
                  </a:lnTo>
                  <a:lnTo>
                    <a:pt x="3793" y="901"/>
                  </a:lnTo>
                  <a:lnTo>
                    <a:pt x="3794" y="901"/>
                  </a:lnTo>
                  <a:lnTo>
                    <a:pt x="3795" y="901"/>
                  </a:lnTo>
                  <a:lnTo>
                    <a:pt x="3795" y="901"/>
                  </a:lnTo>
                  <a:lnTo>
                    <a:pt x="3796" y="901"/>
                  </a:lnTo>
                  <a:lnTo>
                    <a:pt x="3798" y="901"/>
                  </a:lnTo>
                  <a:lnTo>
                    <a:pt x="3799" y="901"/>
                  </a:lnTo>
                  <a:lnTo>
                    <a:pt x="3799" y="901"/>
                  </a:lnTo>
                  <a:lnTo>
                    <a:pt x="3800" y="901"/>
                  </a:lnTo>
                  <a:lnTo>
                    <a:pt x="3801" y="901"/>
                  </a:lnTo>
                  <a:lnTo>
                    <a:pt x="3803" y="901"/>
                  </a:lnTo>
                  <a:lnTo>
                    <a:pt x="3804" y="901"/>
                  </a:lnTo>
                  <a:lnTo>
                    <a:pt x="3804" y="901"/>
                  </a:lnTo>
                  <a:lnTo>
                    <a:pt x="3805" y="901"/>
                  </a:lnTo>
                  <a:lnTo>
                    <a:pt x="3806" y="901"/>
                  </a:lnTo>
                  <a:lnTo>
                    <a:pt x="3807" y="901"/>
                  </a:lnTo>
                  <a:lnTo>
                    <a:pt x="3807" y="901"/>
                  </a:lnTo>
                  <a:lnTo>
                    <a:pt x="3809" y="901"/>
                  </a:lnTo>
                  <a:lnTo>
                    <a:pt x="3810" y="901"/>
                  </a:lnTo>
                  <a:lnTo>
                    <a:pt x="3811" y="901"/>
                  </a:lnTo>
                  <a:lnTo>
                    <a:pt x="3811" y="899"/>
                  </a:lnTo>
                  <a:lnTo>
                    <a:pt x="3812" y="899"/>
                  </a:lnTo>
                  <a:lnTo>
                    <a:pt x="3814" y="899"/>
                  </a:lnTo>
                  <a:lnTo>
                    <a:pt x="3815" y="899"/>
                  </a:lnTo>
                  <a:lnTo>
                    <a:pt x="3815" y="899"/>
                  </a:lnTo>
                  <a:lnTo>
                    <a:pt x="3816" y="899"/>
                  </a:lnTo>
                  <a:lnTo>
                    <a:pt x="3817" y="898"/>
                  </a:lnTo>
                  <a:lnTo>
                    <a:pt x="3819" y="898"/>
                  </a:lnTo>
                  <a:lnTo>
                    <a:pt x="3819" y="898"/>
                  </a:lnTo>
                  <a:lnTo>
                    <a:pt x="3820" y="897"/>
                  </a:lnTo>
                  <a:lnTo>
                    <a:pt x="3821" y="897"/>
                  </a:lnTo>
                  <a:lnTo>
                    <a:pt x="3822" y="897"/>
                  </a:lnTo>
                  <a:lnTo>
                    <a:pt x="3822" y="896"/>
                  </a:lnTo>
                  <a:lnTo>
                    <a:pt x="3824" y="896"/>
                  </a:lnTo>
                  <a:lnTo>
                    <a:pt x="3825" y="895"/>
                  </a:lnTo>
                  <a:lnTo>
                    <a:pt x="3826" y="895"/>
                  </a:lnTo>
                  <a:lnTo>
                    <a:pt x="3826" y="893"/>
                  </a:lnTo>
                  <a:lnTo>
                    <a:pt x="3827" y="893"/>
                  </a:lnTo>
                  <a:lnTo>
                    <a:pt x="3829" y="892"/>
                  </a:lnTo>
                  <a:lnTo>
                    <a:pt x="3830" y="891"/>
                  </a:lnTo>
                  <a:lnTo>
                    <a:pt x="3830" y="890"/>
                  </a:lnTo>
                  <a:lnTo>
                    <a:pt x="3831" y="888"/>
                  </a:lnTo>
                  <a:lnTo>
                    <a:pt x="3832" y="888"/>
                  </a:lnTo>
                  <a:lnTo>
                    <a:pt x="3834" y="887"/>
                  </a:lnTo>
                  <a:lnTo>
                    <a:pt x="3834" y="887"/>
                  </a:lnTo>
                  <a:lnTo>
                    <a:pt x="3835" y="886"/>
                  </a:lnTo>
                  <a:lnTo>
                    <a:pt x="3836" y="886"/>
                  </a:lnTo>
                  <a:lnTo>
                    <a:pt x="3837" y="886"/>
                  </a:lnTo>
                  <a:lnTo>
                    <a:pt x="3837" y="887"/>
                  </a:lnTo>
                  <a:lnTo>
                    <a:pt x="3838" y="887"/>
                  </a:lnTo>
                  <a:lnTo>
                    <a:pt x="3840" y="888"/>
                  </a:lnTo>
                  <a:lnTo>
                    <a:pt x="3841" y="891"/>
                  </a:lnTo>
                  <a:lnTo>
                    <a:pt x="3841" y="892"/>
                  </a:lnTo>
                  <a:lnTo>
                    <a:pt x="3842" y="893"/>
                  </a:lnTo>
                  <a:lnTo>
                    <a:pt x="3843" y="895"/>
                  </a:lnTo>
                  <a:lnTo>
                    <a:pt x="3845" y="896"/>
                  </a:lnTo>
                  <a:lnTo>
                    <a:pt x="3845" y="896"/>
                  </a:lnTo>
                  <a:lnTo>
                    <a:pt x="3846" y="897"/>
                  </a:lnTo>
                  <a:lnTo>
                    <a:pt x="3847" y="898"/>
                  </a:lnTo>
                  <a:lnTo>
                    <a:pt x="3848" y="898"/>
                  </a:lnTo>
                  <a:lnTo>
                    <a:pt x="3848" y="899"/>
                  </a:lnTo>
                  <a:lnTo>
                    <a:pt x="3850" y="899"/>
                  </a:lnTo>
                  <a:lnTo>
                    <a:pt x="3851" y="901"/>
                  </a:lnTo>
                  <a:lnTo>
                    <a:pt x="3852" y="902"/>
                  </a:lnTo>
                  <a:lnTo>
                    <a:pt x="3852" y="903"/>
                  </a:lnTo>
                  <a:lnTo>
                    <a:pt x="3853" y="903"/>
                  </a:lnTo>
                  <a:lnTo>
                    <a:pt x="3855" y="903"/>
                  </a:lnTo>
                  <a:lnTo>
                    <a:pt x="3856" y="902"/>
                  </a:lnTo>
                  <a:lnTo>
                    <a:pt x="3856" y="902"/>
                  </a:lnTo>
                  <a:lnTo>
                    <a:pt x="3857" y="902"/>
                  </a:lnTo>
                  <a:lnTo>
                    <a:pt x="3858" y="902"/>
                  </a:lnTo>
                  <a:lnTo>
                    <a:pt x="3860" y="901"/>
                  </a:lnTo>
                  <a:lnTo>
                    <a:pt x="3861" y="901"/>
                  </a:lnTo>
                  <a:lnTo>
                    <a:pt x="3861" y="901"/>
                  </a:lnTo>
                  <a:lnTo>
                    <a:pt x="3862" y="901"/>
                  </a:lnTo>
                  <a:lnTo>
                    <a:pt x="3863" y="901"/>
                  </a:lnTo>
                  <a:lnTo>
                    <a:pt x="3865" y="901"/>
                  </a:lnTo>
                  <a:lnTo>
                    <a:pt x="3865" y="901"/>
                  </a:lnTo>
                  <a:lnTo>
                    <a:pt x="3866" y="901"/>
                  </a:lnTo>
                  <a:lnTo>
                    <a:pt x="3867" y="901"/>
                  </a:lnTo>
                  <a:lnTo>
                    <a:pt x="3868" y="901"/>
                  </a:lnTo>
                  <a:lnTo>
                    <a:pt x="3868" y="899"/>
                  </a:lnTo>
                  <a:lnTo>
                    <a:pt x="3870" y="899"/>
                  </a:lnTo>
                  <a:lnTo>
                    <a:pt x="3871" y="899"/>
                  </a:lnTo>
                  <a:lnTo>
                    <a:pt x="3872" y="899"/>
                  </a:lnTo>
                  <a:lnTo>
                    <a:pt x="3872" y="899"/>
                  </a:lnTo>
                  <a:lnTo>
                    <a:pt x="3873" y="899"/>
                  </a:lnTo>
                  <a:lnTo>
                    <a:pt x="3874" y="899"/>
                  </a:lnTo>
                  <a:lnTo>
                    <a:pt x="3876" y="899"/>
                  </a:lnTo>
                  <a:lnTo>
                    <a:pt x="3876" y="899"/>
                  </a:lnTo>
                  <a:lnTo>
                    <a:pt x="3877" y="899"/>
                  </a:lnTo>
                  <a:lnTo>
                    <a:pt x="3878" y="899"/>
                  </a:lnTo>
                  <a:lnTo>
                    <a:pt x="3879" y="899"/>
                  </a:lnTo>
                  <a:lnTo>
                    <a:pt x="3879" y="899"/>
                  </a:lnTo>
                  <a:lnTo>
                    <a:pt x="3881" y="899"/>
                  </a:lnTo>
                  <a:lnTo>
                    <a:pt x="3882" y="899"/>
                  </a:lnTo>
                  <a:lnTo>
                    <a:pt x="3883" y="899"/>
                  </a:lnTo>
                  <a:lnTo>
                    <a:pt x="3883" y="899"/>
                  </a:lnTo>
                  <a:lnTo>
                    <a:pt x="3884" y="899"/>
                  </a:lnTo>
                  <a:lnTo>
                    <a:pt x="3886" y="899"/>
                  </a:lnTo>
                  <a:lnTo>
                    <a:pt x="3887" y="899"/>
                  </a:lnTo>
                  <a:lnTo>
                    <a:pt x="3887" y="899"/>
                  </a:lnTo>
                  <a:lnTo>
                    <a:pt x="3888" y="899"/>
                  </a:lnTo>
                  <a:lnTo>
                    <a:pt x="3889" y="899"/>
                  </a:lnTo>
                  <a:lnTo>
                    <a:pt x="3891" y="899"/>
                  </a:lnTo>
                  <a:lnTo>
                    <a:pt x="3891" y="899"/>
                  </a:lnTo>
                  <a:lnTo>
                    <a:pt x="3892" y="899"/>
                  </a:lnTo>
                  <a:lnTo>
                    <a:pt x="3893" y="901"/>
                  </a:lnTo>
                  <a:lnTo>
                    <a:pt x="3894" y="901"/>
                  </a:lnTo>
                  <a:lnTo>
                    <a:pt x="3894" y="901"/>
                  </a:lnTo>
                  <a:lnTo>
                    <a:pt x="3896" y="901"/>
                  </a:lnTo>
                  <a:lnTo>
                    <a:pt x="3897" y="901"/>
                  </a:lnTo>
                  <a:lnTo>
                    <a:pt x="3898" y="901"/>
                  </a:lnTo>
                  <a:lnTo>
                    <a:pt x="3898" y="901"/>
                  </a:lnTo>
                  <a:lnTo>
                    <a:pt x="3899" y="901"/>
                  </a:lnTo>
                  <a:lnTo>
                    <a:pt x="3901" y="901"/>
                  </a:lnTo>
                  <a:lnTo>
                    <a:pt x="3902" y="901"/>
                  </a:lnTo>
                  <a:lnTo>
                    <a:pt x="3902" y="901"/>
                  </a:lnTo>
                  <a:lnTo>
                    <a:pt x="3903" y="901"/>
                  </a:lnTo>
                  <a:lnTo>
                    <a:pt x="3904" y="901"/>
                  </a:lnTo>
                  <a:lnTo>
                    <a:pt x="3906" y="901"/>
                  </a:lnTo>
                  <a:lnTo>
                    <a:pt x="3906" y="901"/>
                  </a:lnTo>
                  <a:lnTo>
                    <a:pt x="3907" y="901"/>
                  </a:lnTo>
                  <a:lnTo>
                    <a:pt x="3908" y="901"/>
                  </a:lnTo>
                  <a:lnTo>
                    <a:pt x="3909" y="901"/>
                  </a:lnTo>
                  <a:lnTo>
                    <a:pt x="3909" y="901"/>
                  </a:lnTo>
                  <a:lnTo>
                    <a:pt x="3910" y="901"/>
                  </a:lnTo>
                  <a:lnTo>
                    <a:pt x="3912" y="901"/>
                  </a:lnTo>
                  <a:lnTo>
                    <a:pt x="3913" y="901"/>
                  </a:lnTo>
                  <a:lnTo>
                    <a:pt x="3913" y="901"/>
                  </a:lnTo>
                  <a:lnTo>
                    <a:pt x="3914" y="901"/>
                  </a:lnTo>
                  <a:lnTo>
                    <a:pt x="3915" y="901"/>
                  </a:lnTo>
                  <a:lnTo>
                    <a:pt x="3917" y="901"/>
                  </a:lnTo>
                  <a:lnTo>
                    <a:pt x="3918" y="901"/>
                  </a:lnTo>
                  <a:lnTo>
                    <a:pt x="3918" y="901"/>
                  </a:lnTo>
                  <a:lnTo>
                    <a:pt x="3919" y="901"/>
                  </a:lnTo>
                  <a:lnTo>
                    <a:pt x="3920" y="901"/>
                  </a:lnTo>
                  <a:lnTo>
                    <a:pt x="3922" y="901"/>
                  </a:lnTo>
                  <a:lnTo>
                    <a:pt x="3922" y="901"/>
                  </a:lnTo>
                  <a:lnTo>
                    <a:pt x="3923" y="901"/>
                  </a:lnTo>
                  <a:lnTo>
                    <a:pt x="3924" y="901"/>
                  </a:lnTo>
                  <a:lnTo>
                    <a:pt x="3925" y="901"/>
                  </a:lnTo>
                  <a:lnTo>
                    <a:pt x="3925" y="901"/>
                  </a:lnTo>
                  <a:lnTo>
                    <a:pt x="3927" y="901"/>
                  </a:lnTo>
                  <a:lnTo>
                    <a:pt x="3928" y="901"/>
                  </a:lnTo>
                  <a:lnTo>
                    <a:pt x="3929" y="901"/>
                  </a:lnTo>
                  <a:lnTo>
                    <a:pt x="3929" y="901"/>
                  </a:lnTo>
                  <a:lnTo>
                    <a:pt x="3930" y="901"/>
                  </a:lnTo>
                  <a:lnTo>
                    <a:pt x="3932" y="901"/>
                  </a:lnTo>
                  <a:lnTo>
                    <a:pt x="3933" y="901"/>
                  </a:lnTo>
                  <a:lnTo>
                    <a:pt x="3933" y="901"/>
                  </a:lnTo>
                  <a:lnTo>
                    <a:pt x="3934" y="901"/>
                  </a:lnTo>
                  <a:lnTo>
                    <a:pt x="3935" y="901"/>
                  </a:lnTo>
                  <a:lnTo>
                    <a:pt x="3937" y="901"/>
                  </a:lnTo>
                  <a:lnTo>
                    <a:pt x="3937" y="901"/>
                  </a:lnTo>
                  <a:lnTo>
                    <a:pt x="3938" y="901"/>
                  </a:lnTo>
                  <a:lnTo>
                    <a:pt x="3939" y="901"/>
                  </a:lnTo>
                  <a:lnTo>
                    <a:pt x="3940" y="901"/>
                  </a:lnTo>
                  <a:lnTo>
                    <a:pt x="3940" y="901"/>
                  </a:lnTo>
                  <a:lnTo>
                    <a:pt x="3942" y="901"/>
                  </a:lnTo>
                  <a:lnTo>
                    <a:pt x="3943" y="901"/>
                  </a:lnTo>
                  <a:lnTo>
                    <a:pt x="3944" y="901"/>
                  </a:lnTo>
                  <a:lnTo>
                    <a:pt x="3944" y="901"/>
                  </a:lnTo>
                  <a:lnTo>
                    <a:pt x="3945" y="901"/>
                  </a:lnTo>
                  <a:lnTo>
                    <a:pt x="3946" y="899"/>
                  </a:lnTo>
                  <a:lnTo>
                    <a:pt x="3948" y="899"/>
                  </a:lnTo>
                  <a:lnTo>
                    <a:pt x="3948" y="899"/>
                  </a:lnTo>
                  <a:lnTo>
                    <a:pt x="3949" y="899"/>
                  </a:lnTo>
                  <a:lnTo>
                    <a:pt x="3950" y="899"/>
                  </a:lnTo>
                  <a:lnTo>
                    <a:pt x="3951" y="899"/>
                  </a:lnTo>
                  <a:lnTo>
                    <a:pt x="3951" y="899"/>
                  </a:lnTo>
                  <a:lnTo>
                    <a:pt x="3953" y="899"/>
                  </a:lnTo>
                  <a:lnTo>
                    <a:pt x="3954" y="899"/>
                  </a:lnTo>
                  <a:lnTo>
                    <a:pt x="3955" y="899"/>
                  </a:lnTo>
                  <a:lnTo>
                    <a:pt x="3955" y="899"/>
                  </a:lnTo>
                  <a:lnTo>
                    <a:pt x="3956" y="899"/>
                  </a:lnTo>
                  <a:lnTo>
                    <a:pt x="3958" y="899"/>
                  </a:lnTo>
                  <a:lnTo>
                    <a:pt x="3959" y="899"/>
                  </a:lnTo>
                  <a:lnTo>
                    <a:pt x="3959" y="899"/>
                  </a:lnTo>
                  <a:lnTo>
                    <a:pt x="3960" y="899"/>
                  </a:lnTo>
                  <a:lnTo>
                    <a:pt x="3961" y="899"/>
                  </a:lnTo>
                  <a:lnTo>
                    <a:pt x="3963" y="899"/>
                  </a:lnTo>
                  <a:lnTo>
                    <a:pt x="3963" y="899"/>
                  </a:lnTo>
                  <a:lnTo>
                    <a:pt x="3964" y="899"/>
                  </a:lnTo>
                  <a:lnTo>
                    <a:pt x="3965" y="899"/>
                  </a:lnTo>
                  <a:lnTo>
                    <a:pt x="3966" y="899"/>
                  </a:lnTo>
                  <a:lnTo>
                    <a:pt x="3966" y="899"/>
                  </a:lnTo>
                  <a:lnTo>
                    <a:pt x="3968" y="899"/>
                  </a:lnTo>
                  <a:lnTo>
                    <a:pt x="3969" y="899"/>
                  </a:lnTo>
                  <a:lnTo>
                    <a:pt x="3970" y="899"/>
                  </a:lnTo>
                  <a:lnTo>
                    <a:pt x="3971" y="899"/>
                  </a:lnTo>
                  <a:lnTo>
                    <a:pt x="3971" y="901"/>
                  </a:lnTo>
                  <a:lnTo>
                    <a:pt x="3973" y="901"/>
                  </a:lnTo>
                  <a:lnTo>
                    <a:pt x="3974" y="901"/>
                  </a:lnTo>
                  <a:lnTo>
                    <a:pt x="3975" y="901"/>
                  </a:lnTo>
                  <a:lnTo>
                    <a:pt x="3975" y="901"/>
                  </a:lnTo>
                  <a:lnTo>
                    <a:pt x="3976" y="901"/>
                  </a:lnTo>
                  <a:lnTo>
                    <a:pt x="3978" y="901"/>
                  </a:lnTo>
                  <a:lnTo>
                    <a:pt x="3979" y="901"/>
                  </a:lnTo>
                  <a:lnTo>
                    <a:pt x="3979" y="901"/>
                  </a:lnTo>
                  <a:lnTo>
                    <a:pt x="3980" y="901"/>
                  </a:lnTo>
                  <a:lnTo>
                    <a:pt x="3981" y="901"/>
                  </a:lnTo>
                  <a:lnTo>
                    <a:pt x="3982" y="901"/>
                  </a:lnTo>
                  <a:lnTo>
                    <a:pt x="3982" y="901"/>
                  </a:lnTo>
                  <a:lnTo>
                    <a:pt x="3984" y="901"/>
                  </a:lnTo>
                  <a:lnTo>
                    <a:pt x="3985" y="901"/>
                  </a:lnTo>
                  <a:lnTo>
                    <a:pt x="3986" y="901"/>
                  </a:lnTo>
                  <a:lnTo>
                    <a:pt x="3986" y="901"/>
                  </a:lnTo>
                  <a:lnTo>
                    <a:pt x="3987" y="901"/>
                  </a:lnTo>
                  <a:lnTo>
                    <a:pt x="3989" y="902"/>
                  </a:lnTo>
                  <a:lnTo>
                    <a:pt x="3990" y="902"/>
                  </a:lnTo>
                  <a:lnTo>
                    <a:pt x="3990" y="902"/>
                  </a:lnTo>
                  <a:lnTo>
                    <a:pt x="3991" y="902"/>
                  </a:lnTo>
                  <a:lnTo>
                    <a:pt x="3992" y="902"/>
                  </a:lnTo>
                  <a:lnTo>
                    <a:pt x="3994" y="901"/>
                  </a:lnTo>
                  <a:lnTo>
                    <a:pt x="3994" y="901"/>
                  </a:lnTo>
                  <a:lnTo>
                    <a:pt x="3995" y="901"/>
                  </a:lnTo>
                  <a:lnTo>
                    <a:pt x="3996" y="901"/>
                  </a:lnTo>
                  <a:lnTo>
                    <a:pt x="3997" y="901"/>
                  </a:lnTo>
                  <a:lnTo>
                    <a:pt x="3997" y="901"/>
                  </a:lnTo>
                  <a:lnTo>
                    <a:pt x="3999" y="901"/>
                  </a:lnTo>
                  <a:lnTo>
                    <a:pt x="4000" y="901"/>
                  </a:lnTo>
                  <a:lnTo>
                    <a:pt x="4001" y="899"/>
                  </a:lnTo>
                  <a:lnTo>
                    <a:pt x="4001" y="899"/>
                  </a:lnTo>
                  <a:lnTo>
                    <a:pt x="4002" y="898"/>
                  </a:lnTo>
                  <a:lnTo>
                    <a:pt x="4004" y="896"/>
                  </a:lnTo>
                  <a:lnTo>
                    <a:pt x="4005" y="893"/>
                  </a:lnTo>
                  <a:lnTo>
                    <a:pt x="4005" y="890"/>
                  </a:lnTo>
                  <a:lnTo>
                    <a:pt x="4006" y="886"/>
                  </a:lnTo>
                  <a:lnTo>
                    <a:pt x="4007" y="881"/>
                  </a:lnTo>
                  <a:lnTo>
                    <a:pt x="4009" y="875"/>
                  </a:lnTo>
                  <a:lnTo>
                    <a:pt x="4009" y="868"/>
                  </a:lnTo>
                  <a:lnTo>
                    <a:pt x="4010" y="861"/>
                  </a:lnTo>
                  <a:lnTo>
                    <a:pt x="4011" y="852"/>
                  </a:lnTo>
                  <a:lnTo>
                    <a:pt x="4012" y="844"/>
                  </a:lnTo>
                  <a:lnTo>
                    <a:pt x="4012" y="834"/>
                  </a:lnTo>
                  <a:lnTo>
                    <a:pt x="4014" y="824"/>
                  </a:lnTo>
                  <a:lnTo>
                    <a:pt x="4015" y="813"/>
                  </a:lnTo>
                  <a:lnTo>
                    <a:pt x="4016" y="800"/>
                  </a:lnTo>
                  <a:lnTo>
                    <a:pt x="4016" y="786"/>
                  </a:lnTo>
                  <a:lnTo>
                    <a:pt x="4017" y="773"/>
                  </a:lnTo>
                  <a:lnTo>
                    <a:pt x="4018" y="758"/>
                  </a:lnTo>
                  <a:lnTo>
                    <a:pt x="4020" y="742"/>
                  </a:lnTo>
                  <a:lnTo>
                    <a:pt x="4020" y="724"/>
                  </a:lnTo>
                  <a:lnTo>
                    <a:pt x="4021" y="706"/>
                  </a:lnTo>
                  <a:lnTo>
                    <a:pt x="4022" y="685"/>
                  </a:lnTo>
                  <a:lnTo>
                    <a:pt x="4023" y="664"/>
                  </a:lnTo>
                  <a:lnTo>
                    <a:pt x="4023" y="642"/>
                  </a:lnTo>
                  <a:lnTo>
                    <a:pt x="4025" y="619"/>
                  </a:lnTo>
                  <a:lnTo>
                    <a:pt x="4026" y="595"/>
                  </a:lnTo>
                  <a:lnTo>
                    <a:pt x="4027" y="570"/>
                  </a:lnTo>
                  <a:lnTo>
                    <a:pt x="4028" y="544"/>
                  </a:lnTo>
                  <a:lnTo>
                    <a:pt x="4028" y="517"/>
                  </a:lnTo>
                  <a:lnTo>
                    <a:pt x="4030" y="490"/>
                  </a:lnTo>
                  <a:lnTo>
                    <a:pt x="4031" y="460"/>
                  </a:lnTo>
                  <a:lnTo>
                    <a:pt x="4032" y="428"/>
                  </a:lnTo>
                  <a:lnTo>
                    <a:pt x="4032" y="393"/>
                  </a:lnTo>
                  <a:lnTo>
                    <a:pt x="4033" y="352"/>
                  </a:lnTo>
                  <a:lnTo>
                    <a:pt x="4035" y="306"/>
                  </a:lnTo>
                  <a:lnTo>
                    <a:pt x="4036" y="255"/>
                  </a:lnTo>
                  <a:lnTo>
                    <a:pt x="4036" y="212"/>
                  </a:lnTo>
                  <a:lnTo>
                    <a:pt x="4037" y="188"/>
                  </a:lnTo>
                  <a:lnTo>
                    <a:pt x="4038" y="197"/>
                  </a:lnTo>
                  <a:lnTo>
                    <a:pt x="4040" y="244"/>
                  </a:lnTo>
                  <a:lnTo>
                    <a:pt x="4040" y="330"/>
                  </a:lnTo>
                  <a:lnTo>
                    <a:pt x="4041" y="449"/>
                  </a:lnTo>
                  <a:lnTo>
                    <a:pt x="4042" y="584"/>
                  </a:lnTo>
                  <a:lnTo>
                    <a:pt x="4043" y="717"/>
                  </a:lnTo>
                  <a:lnTo>
                    <a:pt x="4043" y="824"/>
                  </a:lnTo>
                  <a:lnTo>
                    <a:pt x="4045" y="906"/>
                  </a:lnTo>
                  <a:lnTo>
                    <a:pt x="4046" y="954"/>
                  </a:lnTo>
                  <a:lnTo>
                    <a:pt x="4047" y="976"/>
                  </a:lnTo>
                  <a:lnTo>
                    <a:pt x="4047" y="978"/>
                  </a:lnTo>
                  <a:lnTo>
                    <a:pt x="4048" y="964"/>
                  </a:lnTo>
                  <a:lnTo>
                    <a:pt x="4050" y="940"/>
                  </a:lnTo>
                  <a:lnTo>
                    <a:pt x="4051" y="913"/>
                  </a:lnTo>
                  <a:lnTo>
                    <a:pt x="4051" y="886"/>
                  </a:lnTo>
                  <a:lnTo>
                    <a:pt x="4052" y="860"/>
                  </a:lnTo>
                  <a:lnTo>
                    <a:pt x="4053" y="835"/>
                  </a:lnTo>
                  <a:lnTo>
                    <a:pt x="4054" y="814"/>
                  </a:lnTo>
                  <a:lnTo>
                    <a:pt x="4054" y="796"/>
                  </a:lnTo>
                  <a:lnTo>
                    <a:pt x="4056" y="782"/>
                  </a:lnTo>
                  <a:lnTo>
                    <a:pt x="4057" y="769"/>
                  </a:lnTo>
                  <a:lnTo>
                    <a:pt x="4058" y="760"/>
                  </a:lnTo>
                  <a:lnTo>
                    <a:pt x="4058" y="753"/>
                  </a:lnTo>
                  <a:lnTo>
                    <a:pt x="4059" y="747"/>
                  </a:lnTo>
                  <a:lnTo>
                    <a:pt x="4061" y="743"/>
                  </a:lnTo>
                  <a:lnTo>
                    <a:pt x="4062" y="739"/>
                  </a:lnTo>
                  <a:lnTo>
                    <a:pt x="4062" y="738"/>
                  </a:lnTo>
                  <a:lnTo>
                    <a:pt x="4063" y="737"/>
                  </a:lnTo>
                  <a:lnTo>
                    <a:pt x="4064" y="737"/>
                  </a:lnTo>
                  <a:lnTo>
                    <a:pt x="4066" y="737"/>
                  </a:lnTo>
                  <a:lnTo>
                    <a:pt x="4066" y="738"/>
                  </a:lnTo>
                  <a:lnTo>
                    <a:pt x="4067" y="741"/>
                  </a:lnTo>
                  <a:lnTo>
                    <a:pt x="4068" y="743"/>
                  </a:lnTo>
                  <a:lnTo>
                    <a:pt x="4069" y="746"/>
                  </a:lnTo>
                  <a:lnTo>
                    <a:pt x="4069" y="750"/>
                  </a:lnTo>
                  <a:lnTo>
                    <a:pt x="4071" y="754"/>
                  </a:lnTo>
                  <a:lnTo>
                    <a:pt x="4072" y="759"/>
                  </a:lnTo>
                  <a:lnTo>
                    <a:pt x="4073" y="765"/>
                  </a:lnTo>
                  <a:lnTo>
                    <a:pt x="4073" y="774"/>
                  </a:lnTo>
                  <a:lnTo>
                    <a:pt x="4074" y="784"/>
                  </a:lnTo>
                  <a:lnTo>
                    <a:pt x="4076" y="796"/>
                  </a:lnTo>
                  <a:lnTo>
                    <a:pt x="4077" y="810"/>
                  </a:lnTo>
                  <a:lnTo>
                    <a:pt x="4077" y="824"/>
                  </a:lnTo>
                  <a:lnTo>
                    <a:pt x="4078" y="837"/>
                  </a:lnTo>
                  <a:lnTo>
                    <a:pt x="4079" y="846"/>
                  </a:lnTo>
                  <a:lnTo>
                    <a:pt x="4081" y="857"/>
                  </a:lnTo>
                  <a:lnTo>
                    <a:pt x="4081" y="86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5" name="Freeform 53"/>
            <p:cNvSpPr>
              <a:spLocks/>
            </p:cNvSpPr>
            <p:nvPr/>
          </p:nvSpPr>
          <p:spPr bwMode="auto">
            <a:xfrm>
              <a:off x="1694" y="710"/>
              <a:ext cx="1966" cy="456"/>
            </a:xfrm>
            <a:custGeom>
              <a:avLst/>
              <a:gdLst/>
              <a:ahLst/>
              <a:cxnLst>
                <a:cxn ang="0">
                  <a:pos x="64" y="878"/>
                </a:cxn>
                <a:cxn ang="0">
                  <a:pos x="128" y="876"/>
                </a:cxn>
                <a:cxn ang="0">
                  <a:pos x="193" y="539"/>
                </a:cxn>
                <a:cxn ang="0">
                  <a:pos x="257" y="882"/>
                </a:cxn>
                <a:cxn ang="0">
                  <a:pos x="322" y="796"/>
                </a:cxn>
                <a:cxn ang="0">
                  <a:pos x="387" y="846"/>
                </a:cxn>
                <a:cxn ang="0">
                  <a:pos x="451" y="867"/>
                </a:cxn>
                <a:cxn ang="0">
                  <a:pos x="516" y="876"/>
                </a:cxn>
                <a:cxn ang="0">
                  <a:pos x="580" y="876"/>
                </a:cxn>
                <a:cxn ang="0">
                  <a:pos x="645" y="876"/>
                </a:cxn>
                <a:cxn ang="0">
                  <a:pos x="709" y="873"/>
                </a:cxn>
                <a:cxn ang="0">
                  <a:pos x="774" y="875"/>
                </a:cxn>
                <a:cxn ang="0">
                  <a:pos x="838" y="872"/>
                </a:cxn>
                <a:cxn ang="0">
                  <a:pos x="903" y="875"/>
                </a:cxn>
                <a:cxn ang="0">
                  <a:pos x="967" y="876"/>
                </a:cxn>
                <a:cxn ang="0">
                  <a:pos x="1032" y="835"/>
                </a:cxn>
                <a:cxn ang="0">
                  <a:pos x="1097" y="868"/>
                </a:cxn>
                <a:cxn ang="0">
                  <a:pos x="1161" y="876"/>
                </a:cxn>
                <a:cxn ang="0">
                  <a:pos x="1226" y="875"/>
                </a:cxn>
                <a:cxn ang="0">
                  <a:pos x="1290" y="876"/>
                </a:cxn>
                <a:cxn ang="0">
                  <a:pos x="1355" y="878"/>
                </a:cxn>
                <a:cxn ang="0">
                  <a:pos x="1419" y="877"/>
                </a:cxn>
                <a:cxn ang="0">
                  <a:pos x="1484" y="876"/>
                </a:cxn>
                <a:cxn ang="0">
                  <a:pos x="1548" y="875"/>
                </a:cxn>
                <a:cxn ang="0">
                  <a:pos x="1613" y="878"/>
                </a:cxn>
                <a:cxn ang="0">
                  <a:pos x="1679" y="873"/>
                </a:cxn>
                <a:cxn ang="0">
                  <a:pos x="1743" y="875"/>
                </a:cxn>
                <a:cxn ang="0">
                  <a:pos x="1808" y="876"/>
                </a:cxn>
                <a:cxn ang="0">
                  <a:pos x="1872" y="875"/>
                </a:cxn>
                <a:cxn ang="0">
                  <a:pos x="1937" y="876"/>
                </a:cxn>
                <a:cxn ang="0">
                  <a:pos x="2001" y="876"/>
                </a:cxn>
                <a:cxn ang="0">
                  <a:pos x="2066" y="876"/>
                </a:cxn>
                <a:cxn ang="0">
                  <a:pos x="2131" y="876"/>
                </a:cxn>
                <a:cxn ang="0">
                  <a:pos x="2195" y="876"/>
                </a:cxn>
                <a:cxn ang="0">
                  <a:pos x="2260" y="876"/>
                </a:cxn>
                <a:cxn ang="0">
                  <a:pos x="2324" y="876"/>
                </a:cxn>
                <a:cxn ang="0">
                  <a:pos x="2389" y="876"/>
                </a:cxn>
                <a:cxn ang="0">
                  <a:pos x="2453" y="876"/>
                </a:cxn>
                <a:cxn ang="0">
                  <a:pos x="2518" y="876"/>
                </a:cxn>
                <a:cxn ang="0">
                  <a:pos x="2582" y="876"/>
                </a:cxn>
                <a:cxn ang="0">
                  <a:pos x="2647" y="882"/>
                </a:cxn>
                <a:cxn ang="0">
                  <a:pos x="2711" y="875"/>
                </a:cxn>
                <a:cxn ang="0">
                  <a:pos x="2776" y="876"/>
                </a:cxn>
                <a:cxn ang="0">
                  <a:pos x="2841" y="875"/>
                </a:cxn>
                <a:cxn ang="0">
                  <a:pos x="2905" y="876"/>
                </a:cxn>
                <a:cxn ang="0">
                  <a:pos x="2970" y="876"/>
                </a:cxn>
                <a:cxn ang="0">
                  <a:pos x="3034" y="876"/>
                </a:cxn>
                <a:cxn ang="0">
                  <a:pos x="3099" y="876"/>
                </a:cxn>
                <a:cxn ang="0">
                  <a:pos x="3163" y="876"/>
                </a:cxn>
                <a:cxn ang="0">
                  <a:pos x="3228" y="876"/>
                </a:cxn>
                <a:cxn ang="0">
                  <a:pos x="3292" y="876"/>
                </a:cxn>
                <a:cxn ang="0">
                  <a:pos x="3358" y="876"/>
                </a:cxn>
                <a:cxn ang="0">
                  <a:pos x="3423" y="876"/>
                </a:cxn>
                <a:cxn ang="0">
                  <a:pos x="3487" y="876"/>
                </a:cxn>
                <a:cxn ang="0">
                  <a:pos x="3552" y="876"/>
                </a:cxn>
                <a:cxn ang="0">
                  <a:pos x="3616" y="877"/>
                </a:cxn>
                <a:cxn ang="0">
                  <a:pos x="3681" y="876"/>
                </a:cxn>
                <a:cxn ang="0">
                  <a:pos x="3745" y="871"/>
                </a:cxn>
                <a:cxn ang="0">
                  <a:pos x="3810" y="875"/>
                </a:cxn>
                <a:cxn ang="0">
                  <a:pos x="3874" y="877"/>
                </a:cxn>
                <a:cxn ang="0">
                  <a:pos x="3939" y="876"/>
                </a:cxn>
                <a:cxn ang="0">
                  <a:pos x="4004" y="820"/>
                </a:cxn>
                <a:cxn ang="0">
                  <a:pos x="4068" y="633"/>
                </a:cxn>
              </a:cxnLst>
              <a:rect l="0" t="0" r="r" b="b"/>
              <a:pathLst>
                <a:path w="4081" h="1037">
                  <a:moveTo>
                    <a:pt x="0" y="876"/>
                  </a:moveTo>
                  <a:lnTo>
                    <a:pt x="0" y="876"/>
                  </a:lnTo>
                  <a:lnTo>
                    <a:pt x="2" y="861"/>
                  </a:lnTo>
                  <a:lnTo>
                    <a:pt x="3" y="861"/>
                  </a:lnTo>
                  <a:lnTo>
                    <a:pt x="3" y="862"/>
                  </a:lnTo>
                  <a:lnTo>
                    <a:pt x="4" y="863"/>
                  </a:lnTo>
                  <a:lnTo>
                    <a:pt x="5" y="865"/>
                  </a:lnTo>
                  <a:lnTo>
                    <a:pt x="7" y="867"/>
                  </a:lnTo>
                  <a:lnTo>
                    <a:pt x="7" y="870"/>
                  </a:lnTo>
                  <a:lnTo>
                    <a:pt x="8" y="872"/>
                  </a:lnTo>
                  <a:lnTo>
                    <a:pt x="9" y="873"/>
                  </a:lnTo>
                  <a:lnTo>
                    <a:pt x="10" y="875"/>
                  </a:lnTo>
                  <a:lnTo>
                    <a:pt x="10" y="876"/>
                  </a:lnTo>
                  <a:lnTo>
                    <a:pt x="12" y="876"/>
                  </a:lnTo>
                  <a:lnTo>
                    <a:pt x="13" y="877"/>
                  </a:lnTo>
                  <a:lnTo>
                    <a:pt x="14" y="876"/>
                  </a:lnTo>
                  <a:lnTo>
                    <a:pt x="14" y="876"/>
                  </a:lnTo>
                  <a:lnTo>
                    <a:pt x="15" y="876"/>
                  </a:lnTo>
                  <a:lnTo>
                    <a:pt x="17" y="876"/>
                  </a:lnTo>
                  <a:lnTo>
                    <a:pt x="18" y="876"/>
                  </a:lnTo>
                  <a:lnTo>
                    <a:pt x="18" y="876"/>
                  </a:lnTo>
                  <a:lnTo>
                    <a:pt x="19" y="876"/>
                  </a:lnTo>
                  <a:lnTo>
                    <a:pt x="20" y="876"/>
                  </a:lnTo>
                  <a:lnTo>
                    <a:pt x="22" y="876"/>
                  </a:lnTo>
                  <a:lnTo>
                    <a:pt x="22" y="876"/>
                  </a:lnTo>
                  <a:lnTo>
                    <a:pt x="23" y="876"/>
                  </a:lnTo>
                  <a:lnTo>
                    <a:pt x="24" y="876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7" y="876"/>
                  </a:lnTo>
                  <a:lnTo>
                    <a:pt x="28" y="877"/>
                  </a:lnTo>
                  <a:lnTo>
                    <a:pt x="29" y="877"/>
                  </a:lnTo>
                  <a:lnTo>
                    <a:pt x="29" y="877"/>
                  </a:lnTo>
                  <a:lnTo>
                    <a:pt x="30" y="877"/>
                  </a:lnTo>
                  <a:lnTo>
                    <a:pt x="32" y="878"/>
                  </a:lnTo>
                  <a:lnTo>
                    <a:pt x="33" y="878"/>
                  </a:lnTo>
                  <a:lnTo>
                    <a:pt x="33" y="878"/>
                  </a:lnTo>
                  <a:lnTo>
                    <a:pt x="34" y="878"/>
                  </a:lnTo>
                  <a:lnTo>
                    <a:pt x="35" y="878"/>
                  </a:lnTo>
                  <a:lnTo>
                    <a:pt x="36" y="878"/>
                  </a:lnTo>
                  <a:lnTo>
                    <a:pt x="36" y="878"/>
                  </a:lnTo>
                  <a:lnTo>
                    <a:pt x="38" y="878"/>
                  </a:lnTo>
                  <a:lnTo>
                    <a:pt x="39" y="880"/>
                  </a:lnTo>
                  <a:lnTo>
                    <a:pt x="40" y="880"/>
                  </a:lnTo>
                  <a:lnTo>
                    <a:pt x="40" y="880"/>
                  </a:lnTo>
                  <a:lnTo>
                    <a:pt x="41" y="880"/>
                  </a:lnTo>
                  <a:lnTo>
                    <a:pt x="43" y="880"/>
                  </a:lnTo>
                  <a:lnTo>
                    <a:pt x="44" y="880"/>
                  </a:lnTo>
                  <a:lnTo>
                    <a:pt x="44" y="880"/>
                  </a:lnTo>
                  <a:lnTo>
                    <a:pt x="45" y="878"/>
                  </a:lnTo>
                  <a:lnTo>
                    <a:pt x="46" y="878"/>
                  </a:lnTo>
                  <a:lnTo>
                    <a:pt x="48" y="878"/>
                  </a:lnTo>
                  <a:lnTo>
                    <a:pt x="48" y="878"/>
                  </a:lnTo>
                  <a:lnTo>
                    <a:pt x="49" y="878"/>
                  </a:lnTo>
                  <a:lnTo>
                    <a:pt x="50" y="878"/>
                  </a:lnTo>
                  <a:lnTo>
                    <a:pt x="51" y="878"/>
                  </a:lnTo>
                  <a:lnTo>
                    <a:pt x="51" y="878"/>
                  </a:lnTo>
                  <a:lnTo>
                    <a:pt x="53" y="877"/>
                  </a:lnTo>
                  <a:lnTo>
                    <a:pt x="54" y="877"/>
                  </a:lnTo>
                  <a:lnTo>
                    <a:pt x="55" y="877"/>
                  </a:lnTo>
                  <a:lnTo>
                    <a:pt x="55" y="877"/>
                  </a:lnTo>
                  <a:lnTo>
                    <a:pt x="56" y="877"/>
                  </a:lnTo>
                  <a:lnTo>
                    <a:pt x="58" y="877"/>
                  </a:lnTo>
                  <a:lnTo>
                    <a:pt x="59" y="877"/>
                  </a:lnTo>
                  <a:lnTo>
                    <a:pt x="60" y="877"/>
                  </a:lnTo>
                  <a:lnTo>
                    <a:pt x="60" y="877"/>
                  </a:lnTo>
                  <a:lnTo>
                    <a:pt x="61" y="878"/>
                  </a:lnTo>
                  <a:lnTo>
                    <a:pt x="63" y="878"/>
                  </a:lnTo>
                  <a:lnTo>
                    <a:pt x="64" y="878"/>
                  </a:lnTo>
                  <a:lnTo>
                    <a:pt x="64" y="878"/>
                  </a:lnTo>
                  <a:lnTo>
                    <a:pt x="65" y="877"/>
                  </a:lnTo>
                  <a:lnTo>
                    <a:pt x="66" y="877"/>
                  </a:lnTo>
                  <a:lnTo>
                    <a:pt x="68" y="877"/>
                  </a:lnTo>
                  <a:lnTo>
                    <a:pt x="68" y="877"/>
                  </a:lnTo>
                  <a:lnTo>
                    <a:pt x="69" y="877"/>
                  </a:lnTo>
                  <a:lnTo>
                    <a:pt x="70" y="877"/>
                  </a:lnTo>
                  <a:lnTo>
                    <a:pt x="71" y="877"/>
                  </a:lnTo>
                  <a:lnTo>
                    <a:pt x="71" y="877"/>
                  </a:lnTo>
                  <a:lnTo>
                    <a:pt x="72" y="877"/>
                  </a:lnTo>
                  <a:lnTo>
                    <a:pt x="74" y="877"/>
                  </a:lnTo>
                  <a:lnTo>
                    <a:pt x="75" y="877"/>
                  </a:lnTo>
                  <a:lnTo>
                    <a:pt x="75" y="877"/>
                  </a:lnTo>
                  <a:lnTo>
                    <a:pt x="76" y="877"/>
                  </a:lnTo>
                  <a:lnTo>
                    <a:pt x="77" y="877"/>
                  </a:lnTo>
                  <a:lnTo>
                    <a:pt x="79" y="877"/>
                  </a:lnTo>
                  <a:lnTo>
                    <a:pt x="79" y="877"/>
                  </a:lnTo>
                  <a:lnTo>
                    <a:pt x="80" y="877"/>
                  </a:lnTo>
                  <a:lnTo>
                    <a:pt x="81" y="877"/>
                  </a:lnTo>
                  <a:lnTo>
                    <a:pt x="82" y="877"/>
                  </a:lnTo>
                  <a:lnTo>
                    <a:pt x="82" y="877"/>
                  </a:lnTo>
                  <a:lnTo>
                    <a:pt x="84" y="877"/>
                  </a:lnTo>
                  <a:lnTo>
                    <a:pt x="85" y="877"/>
                  </a:lnTo>
                  <a:lnTo>
                    <a:pt x="86" y="877"/>
                  </a:lnTo>
                  <a:lnTo>
                    <a:pt x="86" y="877"/>
                  </a:lnTo>
                  <a:lnTo>
                    <a:pt x="87" y="877"/>
                  </a:lnTo>
                  <a:lnTo>
                    <a:pt x="89" y="877"/>
                  </a:lnTo>
                  <a:lnTo>
                    <a:pt x="90" y="877"/>
                  </a:lnTo>
                  <a:lnTo>
                    <a:pt x="90" y="876"/>
                  </a:lnTo>
                  <a:lnTo>
                    <a:pt x="91" y="876"/>
                  </a:lnTo>
                  <a:lnTo>
                    <a:pt x="92" y="876"/>
                  </a:lnTo>
                  <a:lnTo>
                    <a:pt x="94" y="876"/>
                  </a:lnTo>
                  <a:lnTo>
                    <a:pt x="94" y="876"/>
                  </a:lnTo>
                  <a:lnTo>
                    <a:pt x="95" y="876"/>
                  </a:lnTo>
                  <a:lnTo>
                    <a:pt x="96" y="876"/>
                  </a:lnTo>
                  <a:lnTo>
                    <a:pt x="97" y="876"/>
                  </a:lnTo>
                  <a:lnTo>
                    <a:pt x="97" y="876"/>
                  </a:lnTo>
                  <a:lnTo>
                    <a:pt x="99" y="876"/>
                  </a:lnTo>
                  <a:lnTo>
                    <a:pt x="100" y="876"/>
                  </a:lnTo>
                  <a:lnTo>
                    <a:pt x="101" y="876"/>
                  </a:lnTo>
                  <a:lnTo>
                    <a:pt x="101" y="876"/>
                  </a:lnTo>
                  <a:lnTo>
                    <a:pt x="102" y="876"/>
                  </a:lnTo>
                  <a:lnTo>
                    <a:pt x="104" y="876"/>
                  </a:lnTo>
                  <a:lnTo>
                    <a:pt x="105" y="876"/>
                  </a:lnTo>
                  <a:lnTo>
                    <a:pt x="105" y="876"/>
                  </a:lnTo>
                  <a:lnTo>
                    <a:pt x="106" y="876"/>
                  </a:lnTo>
                  <a:lnTo>
                    <a:pt x="107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10" y="876"/>
                  </a:lnTo>
                  <a:lnTo>
                    <a:pt x="111" y="877"/>
                  </a:lnTo>
                  <a:lnTo>
                    <a:pt x="112" y="876"/>
                  </a:lnTo>
                  <a:lnTo>
                    <a:pt x="113" y="876"/>
                  </a:lnTo>
                  <a:lnTo>
                    <a:pt x="113" y="876"/>
                  </a:lnTo>
                  <a:lnTo>
                    <a:pt x="115" y="876"/>
                  </a:lnTo>
                  <a:lnTo>
                    <a:pt x="116" y="876"/>
                  </a:lnTo>
                  <a:lnTo>
                    <a:pt x="117" y="876"/>
                  </a:lnTo>
                  <a:lnTo>
                    <a:pt x="117" y="876"/>
                  </a:lnTo>
                  <a:lnTo>
                    <a:pt x="118" y="876"/>
                  </a:lnTo>
                  <a:lnTo>
                    <a:pt x="120" y="876"/>
                  </a:lnTo>
                  <a:lnTo>
                    <a:pt x="121" y="876"/>
                  </a:lnTo>
                  <a:lnTo>
                    <a:pt x="121" y="876"/>
                  </a:lnTo>
                  <a:lnTo>
                    <a:pt x="122" y="876"/>
                  </a:lnTo>
                  <a:lnTo>
                    <a:pt x="123" y="876"/>
                  </a:lnTo>
                  <a:lnTo>
                    <a:pt x="125" y="876"/>
                  </a:lnTo>
                  <a:lnTo>
                    <a:pt x="125" y="876"/>
                  </a:lnTo>
                  <a:lnTo>
                    <a:pt x="126" y="876"/>
                  </a:lnTo>
                  <a:lnTo>
                    <a:pt x="127" y="876"/>
                  </a:lnTo>
                  <a:lnTo>
                    <a:pt x="128" y="876"/>
                  </a:lnTo>
                  <a:lnTo>
                    <a:pt x="128" y="876"/>
                  </a:lnTo>
                  <a:lnTo>
                    <a:pt x="130" y="876"/>
                  </a:lnTo>
                  <a:lnTo>
                    <a:pt x="131" y="876"/>
                  </a:lnTo>
                  <a:lnTo>
                    <a:pt x="132" y="876"/>
                  </a:lnTo>
                  <a:lnTo>
                    <a:pt x="132" y="876"/>
                  </a:lnTo>
                  <a:lnTo>
                    <a:pt x="133" y="876"/>
                  </a:lnTo>
                  <a:lnTo>
                    <a:pt x="135" y="876"/>
                  </a:lnTo>
                  <a:lnTo>
                    <a:pt x="136" y="876"/>
                  </a:lnTo>
                  <a:lnTo>
                    <a:pt x="136" y="876"/>
                  </a:lnTo>
                  <a:lnTo>
                    <a:pt x="137" y="876"/>
                  </a:lnTo>
                  <a:lnTo>
                    <a:pt x="138" y="876"/>
                  </a:lnTo>
                  <a:lnTo>
                    <a:pt x="140" y="876"/>
                  </a:lnTo>
                  <a:lnTo>
                    <a:pt x="140" y="876"/>
                  </a:lnTo>
                  <a:lnTo>
                    <a:pt x="141" y="876"/>
                  </a:lnTo>
                  <a:lnTo>
                    <a:pt x="142" y="876"/>
                  </a:lnTo>
                  <a:lnTo>
                    <a:pt x="143" y="876"/>
                  </a:lnTo>
                  <a:lnTo>
                    <a:pt x="143" y="875"/>
                  </a:lnTo>
                  <a:lnTo>
                    <a:pt x="144" y="875"/>
                  </a:lnTo>
                  <a:lnTo>
                    <a:pt x="146" y="875"/>
                  </a:lnTo>
                  <a:lnTo>
                    <a:pt x="147" y="875"/>
                  </a:lnTo>
                  <a:lnTo>
                    <a:pt x="147" y="875"/>
                  </a:lnTo>
                  <a:lnTo>
                    <a:pt x="148" y="875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5"/>
                  </a:lnTo>
                  <a:lnTo>
                    <a:pt x="152" y="875"/>
                  </a:lnTo>
                  <a:lnTo>
                    <a:pt x="153" y="875"/>
                  </a:lnTo>
                  <a:lnTo>
                    <a:pt x="154" y="875"/>
                  </a:lnTo>
                  <a:lnTo>
                    <a:pt x="154" y="875"/>
                  </a:lnTo>
                  <a:lnTo>
                    <a:pt x="156" y="873"/>
                  </a:lnTo>
                  <a:lnTo>
                    <a:pt x="157" y="873"/>
                  </a:lnTo>
                  <a:lnTo>
                    <a:pt x="158" y="873"/>
                  </a:lnTo>
                  <a:lnTo>
                    <a:pt x="158" y="873"/>
                  </a:lnTo>
                  <a:lnTo>
                    <a:pt x="159" y="873"/>
                  </a:lnTo>
                  <a:lnTo>
                    <a:pt x="161" y="873"/>
                  </a:lnTo>
                  <a:lnTo>
                    <a:pt x="162" y="873"/>
                  </a:lnTo>
                  <a:lnTo>
                    <a:pt x="162" y="872"/>
                  </a:lnTo>
                  <a:lnTo>
                    <a:pt x="163" y="872"/>
                  </a:lnTo>
                  <a:lnTo>
                    <a:pt x="164" y="871"/>
                  </a:lnTo>
                  <a:lnTo>
                    <a:pt x="166" y="871"/>
                  </a:lnTo>
                  <a:lnTo>
                    <a:pt x="166" y="872"/>
                  </a:lnTo>
                  <a:lnTo>
                    <a:pt x="167" y="873"/>
                  </a:lnTo>
                  <a:lnTo>
                    <a:pt x="168" y="875"/>
                  </a:lnTo>
                  <a:lnTo>
                    <a:pt x="169" y="876"/>
                  </a:lnTo>
                  <a:lnTo>
                    <a:pt x="171" y="877"/>
                  </a:lnTo>
                  <a:lnTo>
                    <a:pt x="171" y="877"/>
                  </a:lnTo>
                  <a:lnTo>
                    <a:pt x="172" y="877"/>
                  </a:lnTo>
                  <a:lnTo>
                    <a:pt x="173" y="882"/>
                  </a:lnTo>
                  <a:lnTo>
                    <a:pt x="174" y="913"/>
                  </a:lnTo>
                  <a:lnTo>
                    <a:pt x="174" y="1006"/>
                  </a:lnTo>
                  <a:lnTo>
                    <a:pt x="176" y="1037"/>
                  </a:lnTo>
                  <a:lnTo>
                    <a:pt x="177" y="1037"/>
                  </a:lnTo>
                  <a:lnTo>
                    <a:pt x="178" y="1037"/>
                  </a:lnTo>
                  <a:lnTo>
                    <a:pt x="178" y="1037"/>
                  </a:lnTo>
                  <a:lnTo>
                    <a:pt x="179" y="1037"/>
                  </a:lnTo>
                  <a:lnTo>
                    <a:pt x="180" y="1037"/>
                  </a:lnTo>
                  <a:lnTo>
                    <a:pt x="182" y="1037"/>
                  </a:lnTo>
                  <a:lnTo>
                    <a:pt x="182" y="1037"/>
                  </a:lnTo>
                  <a:lnTo>
                    <a:pt x="183" y="1037"/>
                  </a:lnTo>
                  <a:lnTo>
                    <a:pt x="184" y="1037"/>
                  </a:lnTo>
                  <a:lnTo>
                    <a:pt x="185" y="1037"/>
                  </a:lnTo>
                  <a:lnTo>
                    <a:pt x="185" y="1037"/>
                  </a:lnTo>
                  <a:lnTo>
                    <a:pt x="187" y="861"/>
                  </a:lnTo>
                  <a:lnTo>
                    <a:pt x="188" y="308"/>
                  </a:lnTo>
                  <a:lnTo>
                    <a:pt x="189" y="28"/>
                  </a:lnTo>
                  <a:lnTo>
                    <a:pt x="189" y="45"/>
                  </a:lnTo>
                  <a:lnTo>
                    <a:pt x="190" y="215"/>
                  </a:lnTo>
                  <a:lnTo>
                    <a:pt x="192" y="399"/>
                  </a:lnTo>
                  <a:lnTo>
                    <a:pt x="193" y="539"/>
                  </a:lnTo>
                  <a:lnTo>
                    <a:pt x="193" y="634"/>
                  </a:lnTo>
                  <a:lnTo>
                    <a:pt x="194" y="693"/>
                  </a:lnTo>
                  <a:lnTo>
                    <a:pt x="195" y="731"/>
                  </a:lnTo>
                  <a:lnTo>
                    <a:pt x="197" y="755"/>
                  </a:lnTo>
                  <a:lnTo>
                    <a:pt x="197" y="772"/>
                  </a:lnTo>
                  <a:lnTo>
                    <a:pt x="198" y="783"/>
                  </a:lnTo>
                  <a:lnTo>
                    <a:pt x="199" y="793"/>
                  </a:lnTo>
                  <a:lnTo>
                    <a:pt x="200" y="800"/>
                  </a:lnTo>
                  <a:lnTo>
                    <a:pt x="200" y="806"/>
                  </a:lnTo>
                  <a:lnTo>
                    <a:pt x="202" y="813"/>
                  </a:lnTo>
                  <a:lnTo>
                    <a:pt x="203" y="818"/>
                  </a:lnTo>
                  <a:lnTo>
                    <a:pt x="204" y="824"/>
                  </a:lnTo>
                  <a:lnTo>
                    <a:pt x="204" y="827"/>
                  </a:lnTo>
                  <a:lnTo>
                    <a:pt x="205" y="832"/>
                  </a:lnTo>
                  <a:lnTo>
                    <a:pt x="207" y="836"/>
                  </a:lnTo>
                  <a:lnTo>
                    <a:pt x="208" y="840"/>
                  </a:lnTo>
                  <a:lnTo>
                    <a:pt x="208" y="842"/>
                  </a:lnTo>
                  <a:lnTo>
                    <a:pt x="209" y="846"/>
                  </a:lnTo>
                  <a:lnTo>
                    <a:pt x="210" y="849"/>
                  </a:lnTo>
                  <a:lnTo>
                    <a:pt x="211" y="851"/>
                  </a:lnTo>
                  <a:lnTo>
                    <a:pt x="211" y="854"/>
                  </a:lnTo>
                  <a:lnTo>
                    <a:pt x="213" y="856"/>
                  </a:lnTo>
                  <a:lnTo>
                    <a:pt x="214" y="857"/>
                  </a:lnTo>
                  <a:lnTo>
                    <a:pt x="215" y="860"/>
                  </a:lnTo>
                  <a:lnTo>
                    <a:pt x="215" y="861"/>
                  </a:lnTo>
                  <a:lnTo>
                    <a:pt x="216" y="863"/>
                  </a:lnTo>
                  <a:lnTo>
                    <a:pt x="218" y="865"/>
                  </a:lnTo>
                  <a:lnTo>
                    <a:pt x="219" y="867"/>
                  </a:lnTo>
                  <a:lnTo>
                    <a:pt x="219" y="868"/>
                  </a:lnTo>
                  <a:lnTo>
                    <a:pt x="220" y="870"/>
                  </a:lnTo>
                  <a:lnTo>
                    <a:pt x="221" y="871"/>
                  </a:lnTo>
                  <a:lnTo>
                    <a:pt x="223" y="872"/>
                  </a:lnTo>
                  <a:lnTo>
                    <a:pt x="223" y="873"/>
                  </a:lnTo>
                  <a:lnTo>
                    <a:pt x="224" y="873"/>
                  </a:lnTo>
                  <a:lnTo>
                    <a:pt x="225" y="875"/>
                  </a:lnTo>
                  <a:lnTo>
                    <a:pt x="226" y="876"/>
                  </a:lnTo>
                  <a:lnTo>
                    <a:pt x="228" y="876"/>
                  </a:lnTo>
                  <a:lnTo>
                    <a:pt x="228" y="877"/>
                  </a:lnTo>
                  <a:lnTo>
                    <a:pt x="229" y="878"/>
                  </a:lnTo>
                  <a:lnTo>
                    <a:pt x="230" y="880"/>
                  </a:lnTo>
                  <a:lnTo>
                    <a:pt x="231" y="880"/>
                  </a:lnTo>
                  <a:lnTo>
                    <a:pt x="231" y="880"/>
                  </a:lnTo>
                  <a:lnTo>
                    <a:pt x="233" y="878"/>
                  </a:lnTo>
                  <a:lnTo>
                    <a:pt x="234" y="876"/>
                  </a:lnTo>
                  <a:lnTo>
                    <a:pt x="235" y="867"/>
                  </a:lnTo>
                  <a:lnTo>
                    <a:pt x="235" y="847"/>
                  </a:lnTo>
                  <a:lnTo>
                    <a:pt x="236" y="809"/>
                  </a:lnTo>
                  <a:lnTo>
                    <a:pt x="238" y="758"/>
                  </a:lnTo>
                  <a:lnTo>
                    <a:pt x="239" y="710"/>
                  </a:lnTo>
                  <a:lnTo>
                    <a:pt x="239" y="686"/>
                  </a:lnTo>
                  <a:lnTo>
                    <a:pt x="240" y="695"/>
                  </a:lnTo>
                  <a:lnTo>
                    <a:pt x="241" y="728"/>
                  </a:lnTo>
                  <a:lnTo>
                    <a:pt x="243" y="769"/>
                  </a:lnTo>
                  <a:lnTo>
                    <a:pt x="243" y="805"/>
                  </a:lnTo>
                  <a:lnTo>
                    <a:pt x="244" y="832"/>
                  </a:lnTo>
                  <a:lnTo>
                    <a:pt x="245" y="850"/>
                  </a:lnTo>
                  <a:lnTo>
                    <a:pt x="246" y="860"/>
                  </a:lnTo>
                  <a:lnTo>
                    <a:pt x="246" y="866"/>
                  </a:lnTo>
                  <a:lnTo>
                    <a:pt x="247" y="868"/>
                  </a:lnTo>
                  <a:lnTo>
                    <a:pt x="249" y="868"/>
                  </a:lnTo>
                  <a:lnTo>
                    <a:pt x="250" y="870"/>
                  </a:lnTo>
                  <a:lnTo>
                    <a:pt x="250" y="872"/>
                  </a:lnTo>
                  <a:lnTo>
                    <a:pt x="251" y="877"/>
                  </a:lnTo>
                  <a:lnTo>
                    <a:pt x="252" y="885"/>
                  </a:lnTo>
                  <a:lnTo>
                    <a:pt x="254" y="888"/>
                  </a:lnTo>
                  <a:lnTo>
                    <a:pt x="254" y="888"/>
                  </a:lnTo>
                  <a:lnTo>
                    <a:pt x="255" y="886"/>
                  </a:lnTo>
                  <a:lnTo>
                    <a:pt x="256" y="883"/>
                  </a:lnTo>
                  <a:lnTo>
                    <a:pt x="257" y="882"/>
                  </a:lnTo>
                  <a:lnTo>
                    <a:pt x="257" y="881"/>
                  </a:lnTo>
                  <a:lnTo>
                    <a:pt x="259" y="880"/>
                  </a:lnTo>
                  <a:lnTo>
                    <a:pt x="260" y="880"/>
                  </a:lnTo>
                  <a:lnTo>
                    <a:pt x="261" y="878"/>
                  </a:lnTo>
                  <a:lnTo>
                    <a:pt x="261" y="878"/>
                  </a:lnTo>
                  <a:lnTo>
                    <a:pt x="262" y="877"/>
                  </a:lnTo>
                  <a:lnTo>
                    <a:pt x="264" y="877"/>
                  </a:lnTo>
                  <a:lnTo>
                    <a:pt x="265" y="877"/>
                  </a:lnTo>
                  <a:lnTo>
                    <a:pt x="265" y="876"/>
                  </a:lnTo>
                  <a:lnTo>
                    <a:pt x="266" y="876"/>
                  </a:lnTo>
                  <a:lnTo>
                    <a:pt x="267" y="876"/>
                  </a:lnTo>
                  <a:lnTo>
                    <a:pt x="269" y="876"/>
                  </a:lnTo>
                  <a:lnTo>
                    <a:pt x="269" y="876"/>
                  </a:lnTo>
                  <a:lnTo>
                    <a:pt x="270" y="876"/>
                  </a:lnTo>
                  <a:lnTo>
                    <a:pt x="271" y="876"/>
                  </a:lnTo>
                  <a:lnTo>
                    <a:pt x="272" y="876"/>
                  </a:lnTo>
                  <a:lnTo>
                    <a:pt x="272" y="876"/>
                  </a:lnTo>
                  <a:lnTo>
                    <a:pt x="274" y="876"/>
                  </a:lnTo>
                  <a:lnTo>
                    <a:pt x="275" y="875"/>
                  </a:lnTo>
                  <a:lnTo>
                    <a:pt x="276" y="875"/>
                  </a:lnTo>
                  <a:lnTo>
                    <a:pt x="276" y="873"/>
                  </a:lnTo>
                  <a:lnTo>
                    <a:pt x="277" y="873"/>
                  </a:lnTo>
                  <a:lnTo>
                    <a:pt x="279" y="873"/>
                  </a:lnTo>
                  <a:lnTo>
                    <a:pt x="280" y="875"/>
                  </a:lnTo>
                  <a:lnTo>
                    <a:pt x="281" y="876"/>
                  </a:lnTo>
                  <a:lnTo>
                    <a:pt x="281" y="873"/>
                  </a:lnTo>
                  <a:lnTo>
                    <a:pt x="282" y="870"/>
                  </a:lnTo>
                  <a:lnTo>
                    <a:pt x="283" y="868"/>
                  </a:lnTo>
                  <a:lnTo>
                    <a:pt x="285" y="870"/>
                  </a:lnTo>
                  <a:lnTo>
                    <a:pt x="285" y="876"/>
                  </a:lnTo>
                  <a:lnTo>
                    <a:pt x="286" y="881"/>
                  </a:lnTo>
                  <a:lnTo>
                    <a:pt x="287" y="885"/>
                  </a:lnTo>
                  <a:lnTo>
                    <a:pt x="288" y="883"/>
                  </a:lnTo>
                  <a:lnTo>
                    <a:pt x="288" y="882"/>
                  </a:lnTo>
                  <a:lnTo>
                    <a:pt x="290" y="878"/>
                  </a:lnTo>
                  <a:lnTo>
                    <a:pt x="291" y="875"/>
                  </a:lnTo>
                  <a:lnTo>
                    <a:pt x="292" y="870"/>
                  </a:lnTo>
                  <a:lnTo>
                    <a:pt x="292" y="865"/>
                  </a:lnTo>
                  <a:lnTo>
                    <a:pt x="293" y="863"/>
                  </a:lnTo>
                  <a:lnTo>
                    <a:pt x="295" y="875"/>
                  </a:lnTo>
                  <a:lnTo>
                    <a:pt x="296" y="900"/>
                  </a:lnTo>
                  <a:lnTo>
                    <a:pt x="296" y="928"/>
                  </a:lnTo>
                  <a:lnTo>
                    <a:pt x="297" y="939"/>
                  </a:lnTo>
                  <a:lnTo>
                    <a:pt x="298" y="923"/>
                  </a:lnTo>
                  <a:lnTo>
                    <a:pt x="300" y="886"/>
                  </a:lnTo>
                  <a:lnTo>
                    <a:pt x="300" y="852"/>
                  </a:lnTo>
                  <a:lnTo>
                    <a:pt x="301" y="841"/>
                  </a:lnTo>
                  <a:lnTo>
                    <a:pt x="302" y="851"/>
                  </a:lnTo>
                  <a:lnTo>
                    <a:pt x="303" y="868"/>
                  </a:lnTo>
                  <a:lnTo>
                    <a:pt x="303" y="881"/>
                  </a:lnTo>
                  <a:lnTo>
                    <a:pt x="305" y="885"/>
                  </a:lnTo>
                  <a:lnTo>
                    <a:pt x="306" y="882"/>
                  </a:lnTo>
                  <a:lnTo>
                    <a:pt x="307" y="877"/>
                  </a:lnTo>
                  <a:lnTo>
                    <a:pt x="307" y="873"/>
                  </a:lnTo>
                  <a:lnTo>
                    <a:pt x="308" y="870"/>
                  </a:lnTo>
                  <a:lnTo>
                    <a:pt x="310" y="866"/>
                  </a:lnTo>
                  <a:lnTo>
                    <a:pt x="311" y="861"/>
                  </a:lnTo>
                  <a:lnTo>
                    <a:pt x="311" y="855"/>
                  </a:lnTo>
                  <a:lnTo>
                    <a:pt x="312" y="850"/>
                  </a:lnTo>
                  <a:lnTo>
                    <a:pt x="313" y="845"/>
                  </a:lnTo>
                  <a:lnTo>
                    <a:pt x="315" y="844"/>
                  </a:lnTo>
                  <a:lnTo>
                    <a:pt x="315" y="842"/>
                  </a:lnTo>
                  <a:lnTo>
                    <a:pt x="316" y="844"/>
                  </a:lnTo>
                  <a:lnTo>
                    <a:pt x="317" y="844"/>
                  </a:lnTo>
                  <a:lnTo>
                    <a:pt x="318" y="844"/>
                  </a:lnTo>
                  <a:lnTo>
                    <a:pt x="318" y="844"/>
                  </a:lnTo>
                  <a:lnTo>
                    <a:pt x="319" y="841"/>
                  </a:lnTo>
                  <a:lnTo>
                    <a:pt x="321" y="827"/>
                  </a:lnTo>
                  <a:lnTo>
                    <a:pt x="322" y="796"/>
                  </a:lnTo>
                  <a:lnTo>
                    <a:pt x="322" y="760"/>
                  </a:lnTo>
                  <a:lnTo>
                    <a:pt x="323" y="744"/>
                  </a:lnTo>
                  <a:lnTo>
                    <a:pt x="324" y="760"/>
                  </a:lnTo>
                  <a:lnTo>
                    <a:pt x="326" y="799"/>
                  </a:lnTo>
                  <a:lnTo>
                    <a:pt x="326" y="831"/>
                  </a:lnTo>
                  <a:lnTo>
                    <a:pt x="327" y="844"/>
                  </a:lnTo>
                  <a:lnTo>
                    <a:pt x="328" y="835"/>
                  </a:lnTo>
                  <a:lnTo>
                    <a:pt x="329" y="804"/>
                  </a:lnTo>
                  <a:lnTo>
                    <a:pt x="329" y="742"/>
                  </a:lnTo>
                  <a:lnTo>
                    <a:pt x="331" y="657"/>
                  </a:lnTo>
                  <a:lnTo>
                    <a:pt x="332" y="592"/>
                  </a:lnTo>
                  <a:lnTo>
                    <a:pt x="333" y="589"/>
                  </a:lnTo>
                  <a:lnTo>
                    <a:pt x="333" y="652"/>
                  </a:lnTo>
                  <a:lnTo>
                    <a:pt x="334" y="743"/>
                  </a:lnTo>
                  <a:lnTo>
                    <a:pt x="336" y="816"/>
                  </a:lnTo>
                  <a:lnTo>
                    <a:pt x="337" y="860"/>
                  </a:lnTo>
                  <a:lnTo>
                    <a:pt x="338" y="880"/>
                  </a:lnTo>
                  <a:lnTo>
                    <a:pt x="338" y="885"/>
                  </a:lnTo>
                  <a:lnTo>
                    <a:pt x="339" y="883"/>
                  </a:lnTo>
                  <a:lnTo>
                    <a:pt x="341" y="877"/>
                  </a:lnTo>
                  <a:lnTo>
                    <a:pt x="342" y="870"/>
                  </a:lnTo>
                  <a:lnTo>
                    <a:pt x="342" y="862"/>
                  </a:lnTo>
                  <a:lnTo>
                    <a:pt x="343" y="855"/>
                  </a:lnTo>
                  <a:lnTo>
                    <a:pt x="344" y="847"/>
                  </a:lnTo>
                  <a:lnTo>
                    <a:pt x="346" y="841"/>
                  </a:lnTo>
                  <a:lnTo>
                    <a:pt x="346" y="834"/>
                  </a:lnTo>
                  <a:lnTo>
                    <a:pt x="347" y="827"/>
                  </a:lnTo>
                  <a:lnTo>
                    <a:pt x="348" y="820"/>
                  </a:lnTo>
                  <a:lnTo>
                    <a:pt x="349" y="814"/>
                  </a:lnTo>
                  <a:lnTo>
                    <a:pt x="349" y="808"/>
                  </a:lnTo>
                  <a:lnTo>
                    <a:pt x="351" y="805"/>
                  </a:lnTo>
                  <a:lnTo>
                    <a:pt x="352" y="805"/>
                  </a:lnTo>
                  <a:lnTo>
                    <a:pt x="353" y="808"/>
                  </a:lnTo>
                  <a:lnTo>
                    <a:pt x="353" y="814"/>
                  </a:lnTo>
                  <a:lnTo>
                    <a:pt x="354" y="823"/>
                  </a:lnTo>
                  <a:lnTo>
                    <a:pt x="355" y="832"/>
                  </a:lnTo>
                  <a:lnTo>
                    <a:pt x="357" y="841"/>
                  </a:lnTo>
                  <a:lnTo>
                    <a:pt x="357" y="850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60" y="866"/>
                  </a:lnTo>
                  <a:lnTo>
                    <a:pt x="360" y="865"/>
                  </a:lnTo>
                  <a:lnTo>
                    <a:pt x="362" y="857"/>
                  </a:lnTo>
                  <a:lnTo>
                    <a:pt x="363" y="844"/>
                  </a:lnTo>
                  <a:lnTo>
                    <a:pt x="364" y="824"/>
                  </a:lnTo>
                  <a:lnTo>
                    <a:pt x="364" y="805"/>
                  </a:lnTo>
                  <a:lnTo>
                    <a:pt x="365" y="794"/>
                  </a:lnTo>
                  <a:lnTo>
                    <a:pt x="367" y="793"/>
                  </a:lnTo>
                  <a:lnTo>
                    <a:pt x="368" y="800"/>
                  </a:lnTo>
                  <a:lnTo>
                    <a:pt x="368" y="809"/>
                  </a:lnTo>
                  <a:lnTo>
                    <a:pt x="369" y="816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9"/>
                  </a:lnTo>
                  <a:lnTo>
                    <a:pt x="373" y="818"/>
                  </a:lnTo>
                  <a:lnTo>
                    <a:pt x="374" y="818"/>
                  </a:lnTo>
                  <a:lnTo>
                    <a:pt x="375" y="821"/>
                  </a:lnTo>
                  <a:lnTo>
                    <a:pt x="375" y="826"/>
                  </a:lnTo>
                  <a:lnTo>
                    <a:pt x="377" y="829"/>
                  </a:lnTo>
                  <a:lnTo>
                    <a:pt x="378" y="829"/>
                  </a:lnTo>
                  <a:lnTo>
                    <a:pt x="379" y="821"/>
                  </a:lnTo>
                  <a:lnTo>
                    <a:pt x="379" y="806"/>
                  </a:lnTo>
                  <a:lnTo>
                    <a:pt x="380" y="795"/>
                  </a:lnTo>
                  <a:lnTo>
                    <a:pt x="382" y="795"/>
                  </a:lnTo>
                  <a:lnTo>
                    <a:pt x="383" y="811"/>
                  </a:lnTo>
                  <a:lnTo>
                    <a:pt x="383" y="836"/>
                  </a:lnTo>
                  <a:lnTo>
                    <a:pt x="384" y="856"/>
                  </a:lnTo>
                  <a:lnTo>
                    <a:pt x="385" y="863"/>
                  </a:lnTo>
                  <a:lnTo>
                    <a:pt x="387" y="846"/>
                  </a:lnTo>
                  <a:lnTo>
                    <a:pt x="387" y="809"/>
                  </a:lnTo>
                  <a:lnTo>
                    <a:pt x="388" y="773"/>
                  </a:lnTo>
                  <a:lnTo>
                    <a:pt x="389" y="763"/>
                  </a:lnTo>
                  <a:lnTo>
                    <a:pt x="390" y="784"/>
                  </a:lnTo>
                  <a:lnTo>
                    <a:pt x="390" y="819"/>
                  </a:lnTo>
                  <a:lnTo>
                    <a:pt x="391" y="847"/>
                  </a:lnTo>
                  <a:lnTo>
                    <a:pt x="393" y="863"/>
                  </a:lnTo>
                  <a:lnTo>
                    <a:pt x="394" y="872"/>
                  </a:lnTo>
                  <a:lnTo>
                    <a:pt x="395" y="876"/>
                  </a:lnTo>
                  <a:lnTo>
                    <a:pt x="395" y="878"/>
                  </a:lnTo>
                  <a:lnTo>
                    <a:pt x="396" y="880"/>
                  </a:lnTo>
                  <a:lnTo>
                    <a:pt x="398" y="880"/>
                  </a:lnTo>
                  <a:lnTo>
                    <a:pt x="399" y="878"/>
                  </a:lnTo>
                  <a:lnTo>
                    <a:pt x="399" y="878"/>
                  </a:lnTo>
                  <a:lnTo>
                    <a:pt x="400" y="877"/>
                  </a:lnTo>
                  <a:lnTo>
                    <a:pt x="401" y="876"/>
                  </a:lnTo>
                  <a:lnTo>
                    <a:pt x="403" y="875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5" y="873"/>
                  </a:lnTo>
                  <a:lnTo>
                    <a:pt x="406" y="873"/>
                  </a:lnTo>
                  <a:lnTo>
                    <a:pt x="406" y="873"/>
                  </a:lnTo>
                  <a:lnTo>
                    <a:pt x="408" y="873"/>
                  </a:lnTo>
                  <a:lnTo>
                    <a:pt x="409" y="872"/>
                  </a:lnTo>
                  <a:lnTo>
                    <a:pt x="410" y="872"/>
                  </a:lnTo>
                  <a:lnTo>
                    <a:pt x="410" y="872"/>
                  </a:lnTo>
                  <a:lnTo>
                    <a:pt x="411" y="872"/>
                  </a:lnTo>
                  <a:lnTo>
                    <a:pt x="413" y="872"/>
                  </a:lnTo>
                  <a:lnTo>
                    <a:pt x="414" y="872"/>
                  </a:lnTo>
                  <a:lnTo>
                    <a:pt x="414" y="872"/>
                  </a:lnTo>
                  <a:lnTo>
                    <a:pt x="415" y="871"/>
                  </a:lnTo>
                  <a:lnTo>
                    <a:pt x="416" y="870"/>
                  </a:lnTo>
                  <a:lnTo>
                    <a:pt x="418" y="867"/>
                  </a:lnTo>
                  <a:lnTo>
                    <a:pt x="418" y="866"/>
                  </a:lnTo>
                  <a:lnTo>
                    <a:pt x="419" y="863"/>
                  </a:lnTo>
                  <a:lnTo>
                    <a:pt x="420" y="862"/>
                  </a:lnTo>
                  <a:lnTo>
                    <a:pt x="421" y="863"/>
                  </a:lnTo>
                  <a:lnTo>
                    <a:pt x="421" y="866"/>
                  </a:lnTo>
                  <a:lnTo>
                    <a:pt x="423" y="871"/>
                  </a:lnTo>
                  <a:lnTo>
                    <a:pt x="424" y="876"/>
                  </a:lnTo>
                  <a:lnTo>
                    <a:pt x="425" y="875"/>
                  </a:lnTo>
                  <a:lnTo>
                    <a:pt x="425" y="862"/>
                  </a:lnTo>
                  <a:lnTo>
                    <a:pt x="426" y="837"/>
                  </a:lnTo>
                  <a:lnTo>
                    <a:pt x="427" y="803"/>
                  </a:lnTo>
                  <a:lnTo>
                    <a:pt x="429" y="759"/>
                  </a:lnTo>
                  <a:lnTo>
                    <a:pt x="429" y="712"/>
                  </a:lnTo>
                  <a:lnTo>
                    <a:pt x="430" y="682"/>
                  </a:lnTo>
                  <a:lnTo>
                    <a:pt x="431" y="693"/>
                  </a:lnTo>
                  <a:lnTo>
                    <a:pt x="432" y="749"/>
                  </a:lnTo>
                  <a:lnTo>
                    <a:pt x="432" y="827"/>
                  </a:lnTo>
                  <a:lnTo>
                    <a:pt x="434" y="893"/>
                  </a:lnTo>
                  <a:lnTo>
                    <a:pt x="435" y="934"/>
                  </a:lnTo>
                  <a:lnTo>
                    <a:pt x="436" y="954"/>
                  </a:lnTo>
                  <a:lnTo>
                    <a:pt x="436" y="963"/>
                  </a:lnTo>
                  <a:lnTo>
                    <a:pt x="437" y="965"/>
                  </a:lnTo>
                  <a:lnTo>
                    <a:pt x="439" y="963"/>
                  </a:lnTo>
                  <a:lnTo>
                    <a:pt x="440" y="958"/>
                  </a:lnTo>
                  <a:lnTo>
                    <a:pt x="440" y="950"/>
                  </a:lnTo>
                  <a:lnTo>
                    <a:pt x="441" y="940"/>
                  </a:lnTo>
                  <a:lnTo>
                    <a:pt x="442" y="931"/>
                  </a:lnTo>
                  <a:lnTo>
                    <a:pt x="444" y="919"/>
                  </a:lnTo>
                  <a:lnTo>
                    <a:pt x="444" y="908"/>
                  </a:lnTo>
                  <a:lnTo>
                    <a:pt x="445" y="898"/>
                  </a:lnTo>
                  <a:lnTo>
                    <a:pt x="446" y="890"/>
                  </a:lnTo>
                  <a:lnTo>
                    <a:pt x="447" y="882"/>
                  </a:lnTo>
                  <a:lnTo>
                    <a:pt x="449" y="876"/>
                  </a:lnTo>
                  <a:lnTo>
                    <a:pt x="449" y="872"/>
                  </a:lnTo>
                  <a:lnTo>
                    <a:pt x="450" y="868"/>
                  </a:lnTo>
                  <a:lnTo>
                    <a:pt x="451" y="867"/>
                  </a:lnTo>
                  <a:lnTo>
                    <a:pt x="452" y="865"/>
                  </a:lnTo>
                  <a:lnTo>
                    <a:pt x="452" y="865"/>
                  </a:lnTo>
                  <a:lnTo>
                    <a:pt x="454" y="863"/>
                  </a:lnTo>
                  <a:lnTo>
                    <a:pt x="455" y="862"/>
                  </a:lnTo>
                  <a:lnTo>
                    <a:pt x="456" y="862"/>
                  </a:lnTo>
                  <a:lnTo>
                    <a:pt x="456" y="861"/>
                  </a:lnTo>
                  <a:lnTo>
                    <a:pt x="457" y="861"/>
                  </a:lnTo>
                  <a:lnTo>
                    <a:pt x="459" y="861"/>
                  </a:lnTo>
                  <a:lnTo>
                    <a:pt x="460" y="861"/>
                  </a:lnTo>
                  <a:lnTo>
                    <a:pt x="460" y="861"/>
                  </a:lnTo>
                  <a:lnTo>
                    <a:pt x="461" y="861"/>
                  </a:lnTo>
                  <a:lnTo>
                    <a:pt x="462" y="862"/>
                  </a:lnTo>
                  <a:lnTo>
                    <a:pt x="463" y="862"/>
                  </a:lnTo>
                  <a:lnTo>
                    <a:pt x="463" y="862"/>
                  </a:lnTo>
                  <a:lnTo>
                    <a:pt x="465" y="863"/>
                  </a:lnTo>
                  <a:lnTo>
                    <a:pt x="466" y="863"/>
                  </a:lnTo>
                  <a:lnTo>
                    <a:pt x="467" y="863"/>
                  </a:lnTo>
                  <a:lnTo>
                    <a:pt x="467" y="863"/>
                  </a:lnTo>
                  <a:lnTo>
                    <a:pt x="468" y="863"/>
                  </a:lnTo>
                  <a:lnTo>
                    <a:pt x="470" y="863"/>
                  </a:lnTo>
                  <a:lnTo>
                    <a:pt x="471" y="863"/>
                  </a:lnTo>
                  <a:lnTo>
                    <a:pt x="471" y="863"/>
                  </a:lnTo>
                  <a:lnTo>
                    <a:pt x="472" y="863"/>
                  </a:lnTo>
                  <a:lnTo>
                    <a:pt x="473" y="863"/>
                  </a:lnTo>
                  <a:lnTo>
                    <a:pt x="475" y="862"/>
                  </a:lnTo>
                  <a:lnTo>
                    <a:pt x="475" y="860"/>
                  </a:lnTo>
                  <a:lnTo>
                    <a:pt x="476" y="857"/>
                  </a:lnTo>
                  <a:lnTo>
                    <a:pt x="477" y="855"/>
                  </a:lnTo>
                  <a:lnTo>
                    <a:pt x="478" y="856"/>
                  </a:lnTo>
                  <a:lnTo>
                    <a:pt x="478" y="859"/>
                  </a:lnTo>
                  <a:lnTo>
                    <a:pt x="480" y="862"/>
                  </a:lnTo>
                  <a:lnTo>
                    <a:pt x="481" y="867"/>
                  </a:lnTo>
                  <a:lnTo>
                    <a:pt x="482" y="870"/>
                  </a:lnTo>
                  <a:lnTo>
                    <a:pt x="482" y="872"/>
                  </a:lnTo>
                  <a:lnTo>
                    <a:pt x="483" y="873"/>
                  </a:lnTo>
                  <a:lnTo>
                    <a:pt x="485" y="875"/>
                  </a:lnTo>
                  <a:lnTo>
                    <a:pt x="486" y="875"/>
                  </a:lnTo>
                  <a:lnTo>
                    <a:pt x="486" y="875"/>
                  </a:lnTo>
                  <a:lnTo>
                    <a:pt x="487" y="875"/>
                  </a:lnTo>
                  <a:lnTo>
                    <a:pt x="488" y="875"/>
                  </a:lnTo>
                  <a:lnTo>
                    <a:pt x="490" y="875"/>
                  </a:lnTo>
                  <a:lnTo>
                    <a:pt x="490" y="875"/>
                  </a:lnTo>
                  <a:lnTo>
                    <a:pt x="491" y="875"/>
                  </a:lnTo>
                  <a:lnTo>
                    <a:pt x="492" y="875"/>
                  </a:lnTo>
                  <a:lnTo>
                    <a:pt x="493" y="875"/>
                  </a:lnTo>
                  <a:lnTo>
                    <a:pt x="493" y="875"/>
                  </a:lnTo>
                  <a:lnTo>
                    <a:pt x="495" y="875"/>
                  </a:lnTo>
                  <a:lnTo>
                    <a:pt x="496" y="875"/>
                  </a:lnTo>
                  <a:lnTo>
                    <a:pt x="497" y="875"/>
                  </a:lnTo>
                  <a:lnTo>
                    <a:pt x="497" y="873"/>
                  </a:lnTo>
                  <a:lnTo>
                    <a:pt x="498" y="872"/>
                  </a:lnTo>
                  <a:lnTo>
                    <a:pt x="499" y="871"/>
                  </a:lnTo>
                  <a:lnTo>
                    <a:pt x="501" y="870"/>
                  </a:lnTo>
                  <a:lnTo>
                    <a:pt x="501" y="870"/>
                  </a:lnTo>
                  <a:lnTo>
                    <a:pt x="502" y="868"/>
                  </a:lnTo>
                  <a:lnTo>
                    <a:pt x="503" y="870"/>
                  </a:lnTo>
                  <a:lnTo>
                    <a:pt x="504" y="871"/>
                  </a:lnTo>
                  <a:lnTo>
                    <a:pt x="506" y="872"/>
                  </a:lnTo>
                  <a:lnTo>
                    <a:pt x="506" y="873"/>
                  </a:lnTo>
                  <a:lnTo>
                    <a:pt x="507" y="875"/>
                  </a:lnTo>
                  <a:lnTo>
                    <a:pt x="508" y="876"/>
                  </a:lnTo>
                  <a:lnTo>
                    <a:pt x="509" y="877"/>
                  </a:lnTo>
                  <a:lnTo>
                    <a:pt x="509" y="877"/>
                  </a:lnTo>
                  <a:lnTo>
                    <a:pt x="511" y="877"/>
                  </a:lnTo>
                  <a:lnTo>
                    <a:pt x="512" y="877"/>
                  </a:lnTo>
                  <a:lnTo>
                    <a:pt x="513" y="876"/>
                  </a:lnTo>
                  <a:lnTo>
                    <a:pt x="513" y="876"/>
                  </a:lnTo>
                  <a:lnTo>
                    <a:pt x="514" y="876"/>
                  </a:lnTo>
                  <a:lnTo>
                    <a:pt x="516" y="876"/>
                  </a:lnTo>
                  <a:lnTo>
                    <a:pt x="517" y="876"/>
                  </a:lnTo>
                  <a:lnTo>
                    <a:pt x="517" y="876"/>
                  </a:lnTo>
                  <a:lnTo>
                    <a:pt x="518" y="876"/>
                  </a:lnTo>
                  <a:lnTo>
                    <a:pt x="519" y="876"/>
                  </a:lnTo>
                  <a:lnTo>
                    <a:pt x="521" y="876"/>
                  </a:lnTo>
                  <a:lnTo>
                    <a:pt x="521" y="875"/>
                  </a:lnTo>
                  <a:lnTo>
                    <a:pt x="522" y="875"/>
                  </a:lnTo>
                  <a:lnTo>
                    <a:pt x="523" y="873"/>
                  </a:lnTo>
                  <a:lnTo>
                    <a:pt x="524" y="873"/>
                  </a:lnTo>
                  <a:lnTo>
                    <a:pt x="524" y="873"/>
                  </a:lnTo>
                  <a:lnTo>
                    <a:pt x="526" y="873"/>
                  </a:lnTo>
                  <a:lnTo>
                    <a:pt x="527" y="873"/>
                  </a:lnTo>
                  <a:lnTo>
                    <a:pt x="528" y="873"/>
                  </a:lnTo>
                  <a:lnTo>
                    <a:pt x="528" y="875"/>
                  </a:lnTo>
                  <a:lnTo>
                    <a:pt x="529" y="876"/>
                  </a:lnTo>
                  <a:lnTo>
                    <a:pt x="531" y="877"/>
                  </a:lnTo>
                  <a:lnTo>
                    <a:pt x="532" y="880"/>
                  </a:lnTo>
                  <a:lnTo>
                    <a:pt x="532" y="881"/>
                  </a:lnTo>
                  <a:lnTo>
                    <a:pt x="533" y="882"/>
                  </a:lnTo>
                  <a:lnTo>
                    <a:pt x="534" y="882"/>
                  </a:lnTo>
                  <a:lnTo>
                    <a:pt x="535" y="880"/>
                  </a:lnTo>
                  <a:lnTo>
                    <a:pt x="535" y="878"/>
                  </a:lnTo>
                  <a:lnTo>
                    <a:pt x="537" y="875"/>
                  </a:lnTo>
                  <a:lnTo>
                    <a:pt x="538" y="872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40" y="871"/>
                  </a:lnTo>
                  <a:lnTo>
                    <a:pt x="542" y="872"/>
                  </a:lnTo>
                  <a:lnTo>
                    <a:pt x="543" y="873"/>
                  </a:lnTo>
                  <a:lnTo>
                    <a:pt x="543" y="875"/>
                  </a:lnTo>
                  <a:lnTo>
                    <a:pt x="544" y="875"/>
                  </a:lnTo>
                  <a:lnTo>
                    <a:pt x="545" y="875"/>
                  </a:lnTo>
                  <a:lnTo>
                    <a:pt x="547" y="876"/>
                  </a:lnTo>
                  <a:lnTo>
                    <a:pt x="547" y="876"/>
                  </a:lnTo>
                  <a:lnTo>
                    <a:pt x="548" y="876"/>
                  </a:lnTo>
                  <a:lnTo>
                    <a:pt x="549" y="876"/>
                  </a:lnTo>
                  <a:lnTo>
                    <a:pt x="55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3" y="876"/>
                  </a:lnTo>
                  <a:lnTo>
                    <a:pt x="554" y="876"/>
                  </a:lnTo>
                  <a:lnTo>
                    <a:pt x="554" y="876"/>
                  </a:lnTo>
                  <a:lnTo>
                    <a:pt x="555" y="876"/>
                  </a:lnTo>
                  <a:lnTo>
                    <a:pt x="557" y="876"/>
                  </a:lnTo>
                  <a:lnTo>
                    <a:pt x="558" y="876"/>
                  </a:lnTo>
                  <a:lnTo>
                    <a:pt x="558" y="876"/>
                  </a:lnTo>
                  <a:lnTo>
                    <a:pt x="559" y="876"/>
                  </a:lnTo>
                  <a:lnTo>
                    <a:pt x="560" y="875"/>
                  </a:lnTo>
                  <a:lnTo>
                    <a:pt x="562" y="875"/>
                  </a:lnTo>
                  <a:lnTo>
                    <a:pt x="563" y="875"/>
                  </a:lnTo>
                  <a:lnTo>
                    <a:pt x="563" y="875"/>
                  </a:lnTo>
                  <a:lnTo>
                    <a:pt x="564" y="875"/>
                  </a:lnTo>
                  <a:lnTo>
                    <a:pt x="565" y="875"/>
                  </a:lnTo>
                  <a:lnTo>
                    <a:pt x="567" y="876"/>
                  </a:lnTo>
                  <a:lnTo>
                    <a:pt x="567" y="876"/>
                  </a:lnTo>
                  <a:lnTo>
                    <a:pt x="568" y="876"/>
                  </a:lnTo>
                  <a:lnTo>
                    <a:pt x="569" y="876"/>
                  </a:lnTo>
                  <a:lnTo>
                    <a:pt x="570" y="876"/>
                  </a:lnTo>
                  <a:lnTo>
                    <a:pt x="570" y="876"/>
                  </a:lnTo>
                  <a:lnTo>
                    <a:pt x="571" y="876"/>
                  </a:lnTo>
                  <a:lnTo>
                    <a:pt x="573" y="876"/>
                  </a:lnTo>
                  <a:lnTo>
                    <a:pt x="574" y="876"/>
                  </a:lnTo>
                  <a:lnTo>
                    <a:pt x="574" y="876"/>
                  </a:lnTo>
                  <a:lnTo>
                    <a:pt x="575" y="876"/>
                  </a:lnTo>
                  <a:lnTo>
                    <a:pt x="576" y="876"/>
                  </a:lnTo>
                  <a:lnTo>
                    <a:pt x="578" y="876"/>
                  </a:lnTo>
                  <a:lnTo>
                    <a:pt x="578" y="876"/>
                  </a:lnTo>
                  <a:lnTo>
                    <a:pt x="579" y="876"/>
                  </a:lnTo>
                  <a:lnTo>
                    <a:pt x="580" y="876"/>
                  </a:lnTo>
                  <a:lnTo>
                    <a:pt x="581" y="876"/>
                  </a:lnTo>
                  <a:lnTo>
                    <a:pt x="581" y="876"/>
                  </a:lnTo>
                  <a:lnTo>
                    <a:pt x="583" y="876"/>
                  </a:lnTo>
                  <a:lnTo>
                    <a:pt x="584" y="876"/>
                  </a:lnTo>
                  <a:lnTo>
                    <a:pt x="585" y="876"/>
                  </a:lnTo>
                  <a:lnTo>
                    <a:pt x="585" y="876"/>
                  </a:lnTo>
                  <a:lnTo>
                    <a:pt x="586" y="876"/>
                  </a:lnTo>
                  <a:lnTo>
                    <a:pt x="588" y="875"/>
                  </a:lnTo>
                  <a:lnTo>
                    <a:pt x="589" y="875"/>
                  </a:lnTo>
                  <a:lnTo>
                    <a:pt x="589" y="875"/>
                  </a:lnTo>
                  <a:lnTo>
                    <a:pt x="590" y="875"/>
                  </a:lnTo>
                  <a:lnTo>
                    <a:pt x="591" y="875"/>
                  </a:lnTo>
                  <a:lnTo>
                    <a:pt x="593" y="875"/>
                  </a:lnTo>
                  <a:lnTo>
                    <a:pt x="593" y="876"/>
                  </a:lnTo>
                  <a:lnTo>
                    <a:pt x="594" y="876"/>
                  </a:lnTo>
                  <a:lnTo>
                    <a:pt x="595" y="876"/>
                  </a:lnTo>
                  <a:lnTo>
                    <a:pt x="596" y="876"/>
                  </a:lnTo>
                  <a:lnTo>
                    <a:pt x="596" y="876"/>
                  </a:lnTo>
                  <a:lnTo>
                    <a:pt x="598" y="876"/>
                  </a:lnTo>
                  <a:lnTo>
                    <a:pt x="599" y="876"/>
                  </a:lnTo>
                  <a:lnTo>
                    <a:pt x="600" y="876"/>
                  </a:lnTo>
                  <a:lnTo>
                    <a:pt x="600" y="876"/>
                  </a:lnTo>
                  <a:lnTo>
                    <a:pt x="601" y="876"/>
                  </a:lnTo>
                  <a:lnTo>
                    <a:pt x="603" y="876"/>
                  </a:lnTo>
                  <a:lnTo>
                    <a:pt x="604" y="876"/>
                  </a:lnTo>
                  <a:lnTo>
                    <a:pt x="604" y="876"/>
                  </a:lnTo>
                  <a:lnTo>
                    <a:pt x="605" y="876"/>
                  </a:lnTo>
                  <a:lnTo>
                    <a:pt x="606" y="876"/>
                  </a:lnTo>
                  <a:lnTo>
                    <a:pt x="607" y="876"/>
                  </a:lnTo>
                  <a:lnTo>
                    <a:pt x="607" y="875"/>
                  </a:lnTo>
                  <a:lnTo>
                    <a:pt x="609" y="875"/>
                  </a:lnTo>
                  <a:lnTo>
                    <a:pt x="610" y="875"/>
                  </a:lnTo>
                  <a:lnTo>
                    <a:pt x="611" y="875"/>
                  </a:lnTo>
                  <a:lnTo>
                    <a:pt x="611" y="875"/>
                  </a:lnTo>
                  <a:lnTo>
                    <a:pt x="612" y="873"/>
                  </a:lnTo>
                  <a:lnTo>
                    <a:pt x="614" y="873"/>
                  </a:lnTo>
                  <a:lnTo>
                    <a:pt x="615" y="873"/>
                  </a:lnTo>
                  <a:lnTo>
                    <a:pt x="616" y="872"/>
                  </a:lnTo>
                  <a:lnTo>
                    <a:pt x="616" y="872"/>
                  </a:lnTo>
                  <a:lnTo>
                    <a:pt x="617" y="872"/>
                  </a:lnTo>
                  <a:lnTo>
                    <a:pt x="619" y="872"/>
                  </a:lnTo>
                  <a:lnTo>
                    <a:pt x="620" y="871"/>
                  </a:lnTo>
                  <a:lnTo>
                    <a:pt x="620" y="871"/>
                  </a:lnTo>
                  <a:lnTo>
                    <a:pt x="621" y="871"/>
                  </a:lnTo>
                  <a:lnTo>
                    <a:pt x="622" y="871"/>
                  </a:lnTo>
                  <a:lnTo>
                    <a:pt x="624" y="870"/>
                  </a:lnTo>
                  <a:lnTo>
                    <a:pt x="624" y="870"/>
                  </a:lnTo>
                  <a:lnTo>
                    <a:pt x="625" y="870"/>
                  </a:lnTo>
                  <a:lnTo>
                    <a:pt x="626" y="870"/>
                  </a:lnTo>
                  <a:lnTo>
                    <a:pt x="627" y="870"/>
                  </a:lnTo>
                  <a:lnTo>
                    <a:pt x="627" y="870"/>
                  </a:lnTo>
                  <a:lnTo>
                    <a:pt x="629" y="871"/>
                  </a:lnTo>
                  <a:lnTo>
                    <a:pt x="630" y="871"/>
                  </a:lnTo>
                  <a:lnTo>
                    <a:pt x="631" y="871"/>
                  </a:lnTo>
                  <a:lnTo>
                    <a:pt x="631" y="871"/>
                  </a:lnTo>
                  <a:lnTo>
                    <a:pt x="632" y="872"/>
                  </a:lnTo>
                  <a:lnTo>
                    <a:pt x="634" y="872"/>
                  </a:lnTo>
                  <a:lnTo>
                    <a:pt x="635" y="873"/>
                  </a:lnTo>
                  <a:lnTo>
                    <a:pt x="635" y="873"/>
                  </a:lnTo>
                  <a:lnTo>
                    <a:pt x="636" y="873"/>
                  </a:lnTo>
                  <a:lnTo>
                    <a:pt x="637" y="875"/>
                  </a:lnTo>
                  <a:lnTo>
                    <a:pt x="638" y="875"/>
                  </a:lnTo>
                  <a:lnTo>
                    <a:pt x="638" y="875"/>
                  </a:lnTo>
                  <a:lnTo>
                    <a:pt x="640" y="875"/>
                  </a:lnTo>
                  <a:lnTo>
                    <a:pt x="641" y="875"/>
                  </a:lnTo>
                  <a:lnTo>
                    <a:pt x="642" y="876"/>
                  </a:lnTo>
                  <a:lnTo>
                    <a:pt x="642" y="876"/>
                  </a:lnTo>
                  <a:lnTo>
                    <a:pt x="643" y="876"/>
                  </a:lnTo>
                  <a:lnTo>
                    <a:pt x="645" y="876"/>
                  </a:lnTo>
                  <a:lnTo>
                    <a:pt x="646" y="876"/>
                  </a:lnTo>
                  <a:lnTo>
                    <a:pt x="646" y="876"/>
                  </a:lnTo>
                  <a:lnTo>
                    <a:pt x="647" y="876"/>
                  </a:lnTo>
                  <a:lnTo>
                    <a:pt x="648" y="876"/>
                  </a:lnTo>
                  <a:lnTo>
                    <a:pt x="650" y="876"/>
                  </a:lnTo>
                  <a:lnTo>
                    <a:pt x="650" y="876"/>
                  </a:lnTo>
                  <a:lnTo>
                    <a:pt x="651" y="876"/>
                  </a:lnTo>
                  <a:lnTo>
                    <a:pt x="652" y="876"/>
                  </a:lnTo>
                  <a:lnTo>
                    <a:pt x="653" y="876"/>
                  </a:lnTo>
                  <a:lnTo>
                    <a:pt x="653" y="876"/>
                  </a:lnTo>
                  <a:lnTo>
                    <a:pt x="655" y="876"/>
                  </a:lnTo>
                  <a:lnTo>
                    <a:pt x="656" y="876"/>
                  </a:lnTo>
                  <a:lnTo>
                    <a:pt x="657" y="875"/>
                  </a:lnTo>
                  <a:lnTo>
                    <a:pt x="657" y="875"/>
                  </a:lnTo>
                  <a:lnTo>
                    <a:pt x="658" y="873"/>
                  </a:lnTo>
                  <a:lnTo>
                    <a:pt x="660" y="873"/>
                  </a:lnTo>
                  <a:lnTo>
                    <a:pt x="661" y="872"/>
                  </a:lnTo>
                  <a:lnTo>
                    <a:pt x="661" y="871"/>
                  </a:lnTo>
                  <a:lnTo>
                    <a:pt x="662" y="870"/>
                  </a:lnTo>
                  <a:lnTo>
                    <a:pt x="663" y="868"/>
                  </a:lnTo>
                  <a:lnTo>
                    <a:pt x="665" y="868"/>
                  </a:lnTo>
                  <a:lnTo>
                    <a:pt x="665" y="867"/>
                  </a:lnTo>
                  <a:lnTo>
                    <a:pt x="666" y="866"/>
                  </a:lnTo>
                  <a:lnTo>
                    <a:pt x="667" y="865"/>
                  </a:lnTo>
                  <a:lnTo>
                    <a:pt x="668" y="865"/>
                  </a:lnTo>
                  <a:lnTo>
                    <a:pt x="668" y="863"/>
                  </a:lnTo>
                  <a:lnTo>
                    <a:pt x="670" y="863"/>
                  </a:lnTo>
                  <a:lnTo>
                    <a:pt x="671" y="863"/>
                  </a:lnTo>
                  <a:lnTo>
                    <a:pt x="672" y="863"/>
                  </a:lnTo>
                  <a:lnTo>
                    <a:pt x="673" y="865"/>
                  </a:lnTo>
                  <a:lnTo>
                    <a:pt x="673" y="865"/>
                  </a:lnTo>
                  <a:lnTo>
                    <a:pt x="674" y="866"/>
                  </a:lnTo>
                  <a:lnTo>
                    <a:pt x="676" y="866"/>
                  </a:lnTo>
                  <a:lnTo>
                    <a:pt x="677" y="867"/>
                  </a:lnTo>
                  <a:lnTo>
                    <a:pt x="677" y="868"/>
                  </a:lnTo>
                  <a:lnTo>
                    <a:pt x="678" y="870"/>
                  </a:lnTo>
                  <a:lnTo>
                    <a:pt x="679" y="871"/>
                  </a:lnTo>
                  <a:lnTo>
                    <a:pt x="681" y="872"/>
                  </a:lnTo>
                  <a:lnTo>
                    <a:pt x="681" y="873"/>
                  </a:lnTo>
                  <a:lnTo>
                    <a:pt x="682" y="875"/>
                  </a:lnTo>
                  <a:lnTo>
                    <a:pt x="683" y="876"/>
                  </a:lnTo>
                  <a:lnTo>
                    <a:pt x="684" y="876"/>
                  </a:lnTo>
                  <a:lnTo>
                    <a:pt x="684" y="876"/>
                  </a:lnTo>
                  <a:lnTo>
                    <a:pt x="686" y="876"/>
                  </a:lnTo>
                  <a:lnTo>
                    <a:pt x="687" y="876"/>
                  </a:lnTo>
                  <a:lnTo>
                    <a:pt x="688" y="876"/>
                  </a:lnTo>
                  <a:lnTo>
                    <a:pt x="688" y="875"/>
                  </a:lnTo>
                  <a:lnTo>
                    <a:pt x="689" y="873"/>
                  </a:lnTo>
                  <a:lnTo>
                    <a:pt x="691" y="872"/>
                  </a:lnTo>
                  <a:lnTo>
                    <a:pt x="692" y="871"/>
                  </a:lnTo>
                  <a:lnTo>
                    <a:pt x="692" y="870"/>
                  </a:lnTo>
                  <a:lnTo>
                    <a:pt x="693" y="868"/>
                  </a:lnTo>
                  <a:lnTo>
                    <a:pt x="694" y="867"/>
                  </a:lnTo>
                  <a:lnTo>
                    <a:pt x="696" y="866"/>
                  </a:lnTo>
                  <a:lnTo>
                    <a:pt x="696" y="865"/>
                  </a:lnTo>
                  <a:lnTo>
                    <a:pt x="697" y="865"/>
                  </a:lnTo>
                  <a:lnTo>
                    <a:pt x="698" y="865"/>
                  </a:lnTo>
                  <a:lnTo>
                    <a:pt x="699" y="865"/>
                  </a:lnTo>
                  <a:lnTo>
                    <a:pt x="699" y="866"/>
                  </a:lnTo>
                  <a:lnTo>
                    <a:pt x="701" y="866"/>
                  </a:lnTo>
                  <a:lnTo>
                    <a:pt x="702" y="867"/>
                  </a:lnTo>
                  <a:lnTo>
                    <a:pt x="703" y="867"/>
                  </a:lnTo>
                  <a:lnTo>
                    <a:pt x="703" y="868"/>
                  </a:lnTo>
                  <a:lnTo>
                    <a:pt x="704" y="870"/>
                  </a:lnTo>
                  <a:lnTo>
                    <a:pt x="706" y="870"/>
                  </a:lnTo>
                  <a:lnTo>
                    <a:pt x="707" y="871"/>
                  </a:lnTo>
                  <a:lnTo>
                    <a:pt x="707" y="872"/>
                  </a:lnTo>
                  <a:lnTo>
                    <a:pt x="708" y="872"/>
                  </a:lnTo>
                  <a:lnTo>
                    <a:pt x="709" y="873"/>
                  </a:lnTo>
                  <a:lnTo>
                    <a:pt x="710" y="875"/>
                  </a:lnTo>
                  <a:lnTo>
                    <a:pt x="710" y="876"/>
                  </a:lnTo>
                  <a:lnTo>
                    <a:pt x="712" y="876"/>
                  </a:lnTo>
                  <a:lnTo>
                    <a:pt x="713" y="877"/>
                  </a:lnTo>
                  <a:lnTo>
                    <a:pt x="714" y="876"/>
                  </a:lnTo>
                  <a:lnTo>
                    <a:pt x="714" y="876"/>
                  </a:lnTo>
                  <a:lnTo>
                    <a:pt x="715" y="875"/>
                  </a:lnTo>
                  <a:lnTo>
                    <a:pt x="717" y="872"/>
                  </a:lnTo>
                  <a:lnTo>
                    <a:pt x="718" y="870"/>
                  </a:lnTo>
                  <a:lnTo>
                    <a:pt x="718" y="868"/>
                  </a:lnTo>
                  <a:lnTo>
                    <a:pt x="719" y="866"/>
                  </a:lnTo>
                  <a:lnTo>
                    <a:pt x="720" y="865"/>
                  </a:lnTo>
                  <a:lnTo>
                    <a:pt x="722" y="863"/>
                  </a:lnTo>
                  <a:lnTo>
                    <a:pt x="722" y="863"/>
                  </a:lnTo>
                  <a:lnTo>
                    <a:pt x="723" y="863"/>
                  </a:lnTo>
                  <a:lnTo>
                    <a:pt x="724" y="865"/>
                  </a:lnTo>
                  <a:lnTo>
                    <a:pt x="725" y="865"/>
                  </a:lnTo>
                  <a:lnTo>
                    <a:pt x="725" y="866"/>
                  </a:lnTo>
                  <a:lnTo>
                    <a:pt x="727" y="867"/>
                  </a:lnTo>
                  <a:lnTo>
                    <a:pt x="728" y="868"/>
                  </a:lnTo>
                  <a:lnTo>
                    <a:pt x="729" y="870"/>
                  </a:lnTo>
                  <a:lnTo>
                    <a:pt x="730" y="871"/>
                  </a:lnTo>
                  <a:lnTo>
                    <a:pt x="730" y="872"/>
                  </a:lnTo>
                  <a:lnTo>
                    <a:pt x="732" y="872"/>
                  </a:lnTo>
                  <a:lnTo>
                    <a:pt x="733" y="873"/>
                  </a:lnTo>
                  <a:lnTo>
                    <a:pt x="734" y="875"/>
                  </a:lnTo>
                  <a:lnTo>
                    <a:pt x="734" y="875"/>
                  </a:lnTo>
                  <a:lnTo>
                    <a:pt x="735" y="876"/>
                  </a:lnTo>
                  <a:lnTo>
                    <a:pt x="737" y="876"/>
                  </a:lnTo>
                  <a:lnTo>
                    <a:pt x="738" y="875"/>
                  </a:lnTo>
                  <a:lnTo>
                    <a:pt x="738" y="873"/>
                  </a:lnTo>
                  <a:lnTo>
                    <a:pt x="739" y="872"/>
                  </a:lnTo>
                  <a:lnTo>
                    <a:pt x="740" y="871"/>
                  </a:lnTo>
                  <a:lnTo>
                    <a:pt x="742" y="868"/>
                  </a:lnTo>
                  <a:lnTo>
                    <a:pt x="742" y="867"/>
                  </a:lnTo>
                  <a:lnTo>
                    <a:pt x="743" y="865"/>
                  </a:lnTo>
                  <a:lnTo>
                    <a:pt x="744" y="863"/>
                  </a:lnTo>
                  <a:lnTo>
                    <a:pt x="745" y="863"/>
                  </a:lnTo>
                  <a:lnTo>
                    <a:pt x="745" y="863"/>
                  </a:lnTo>
                  <a:lnTo>
                    <a:pt x="746" y="863"/>
                  </a:lnTo>
                  <a:lnTo>
                    <a:pt x="748" y="865"/>
                  </a:lnTo>
                  <a:lnTo>
                    <a:pt x="749" y="866"/>
                  </a:lnTo>
                  <a:lnTo>
                    <a:pt x="749" y="867"/>
                  </a:lnTo>
                  <a:lnTo>
                    <a:pt x="750" y="870"/>
                  </a:lnTo>
                  <a:lnTo>
                    <a:pt x="751" y="871"/>
                  </a:lnTo>
                  <a:lnTo>
                    <a:pt x="753" y="872"/>
                  </a:lnTo>
                  <a:lnTo>
                    <a:pt x="753" y="873"/>
                  </a:lnTo>
                  <a:lnTo>
                    <a:pt x="754" y="875"/>
                  </a:lnTo>
                  <a:lnTo>
                    <a:pt x="755" y="875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8" y="875"/>
                  </a:lnTo>
                  <a:lnTo>
                    <a:pt x="759" y="873"/>
                  </a:lnTo>
                  <a:lnTo>
                    <a:pt x="760" y="872"/>
                  </a:lnTo>
                  <a:lnTo>
                    <a:pt x="760" y="871"/>
                  </a:lnTo>
                  <a:lnTo>
                    <a:pt x="761" y="870"/>
                  </a:lnTo>
                  <a:lnTo>
                    <a:pt x="763" y="870"/>
                  </a:lnTo>
                  <a:lnTo>
                    <a:pt x="764" y="868"/>
                  </a:lnTo>
                  <a:lnTo>
                    <a:pt x="764" y="870"/>
                  </a:lnTo>
                  <a:lnTo>
                    <a:pt x="765" y="870"/>
                  </a:lnTo>
                  <a:lnTo>
                    <a:pt x="766" y="871"/>
                  </a:lnTo>
                  <a:lnTo>
                    <a:pt x="768" y="871"/>
                  </a:lnTo>
                  <a:lnTo>
                    <a:pt x="768" y="872"/>
                  </a:lnTo>
                  <a:lnTo>
                    <a:pt x="769" y="873"/>
                  </a:lnTo>
                  <a:lnTo>
                    <a:pt x="770" y="875"/>
                  </a:lnTo>
                  <a:lnTo>
                    <a:pt x="771" y="875"/>
                  </a:lnTo>
                  <a:lnTo>
                    <a:pt x="771" y="876"/>
                  </a:lnTo>
                  <a:lnTo>
                    <a:pt x="773" y="875"/>
                  </a:lnTo>
                  <a:lnTo>
                    <a:pt x="774" y="875"/>
                  </a:lnTo>
                  <a:lnTo>
                    <a:pt x="775" y="873"/>
                  </a:lnTo>
                  <a:lnTo>
                    <a:pt x="775" y="872"/>
                  </a:lnTo>
                  <a:lnTo>
                    <a:pt x="776" y="872"/>
                  </a:lnTo>
                  <a:lnTo>
                    <a:pt x="778" y="871"/>
                  </a:lnTo>
                  <a:lnTo>
                    <a:pt x="779" y="871"/>
                  </a:lnTo>
                  <a:lnTo>
                    <a:pt x="779" y="871"/>
                  </a:lnTo>
                  <a:lnTo>
                    <a:pt x="780" y="871"/>
                  </a:lnTo>
                  <a:lnTo>
                    <a:pt x="781" y="871"/>
                  </a:lnTo>
                  <a:lnTo>
                    <a:pt x="782" y="872"/>
                  </a:lnTo>
                  <a:lnTo>
                    <a:pt x="782" y="873"/>
                  </a:lnTo>
                  <a:lnTo>
                    <a:pt x="784" y="876"/>
                  </a:lnTo>
                  <a:lnTo>
                    <a:pt x="785" y="877"/>
                  </a:lnTo>
                  <a:lnTo>
                    <a:pt x="786" y="878"/>
                  </a:lnTo>
                  <a:lnTo>
                    <a:pt x="787" y="880"/>
                  </a:lnTo>
                  <a:lnTo>
                    <a:pt x="787" y="880"/>
                  </a:lnTo>
                  <a:lnTo>
                    <a:pt x="789" y="880"/>
                  </a:lnTo>
                  <a:lnTo>
                    <a:pt x="790" y="878"/>
                  </a:lnTo>
                  <a:lnTo>
                    <a:pt x="791" y="877"/>
                  </a:lnTo>
                  <a:lnTo>
                    <a:pt x="791" y="875"/>
                  </a:lnTo>
                  <a:lnTo>
                    <a:pt x="792" y="872"/>
                  </a:lnTo>
                  <a:lnTo>
                    <a:pt x="794" y="870"/>
                  </a:lnTo>
                  <a:lnTo>
                    <a:pt x="795" y="868"/>
                  </a:lnTo>
                  <a:lnTo>
                    <a:pt x="795" y="867"/>
                  </a:lnTo>
                  <a:lnTo>
                    <a:pt x="796" y="867"/>
                  </a:lnTo>
                  <a:lnTo>
                    <a:pt x="797" y="867"/>
                  </a:lnTo>
                  <a:lnTo>
                    <a:pt x="799" y="868"/>
                  </a:lnTo>
                  <a:lnTo>
                    <a:pt x="799" y="870"/>
                  </a:lnTo>
                  <a:lnTo>
                    <a:pt x="800" y="871"/>
                  </a:lnTo>
                  <a:lnTo>
                    <a:pt x="801" y="871"/>
                  </a:lnTo>
                  <a:lnTo>
                    <a:pt x="802" y="872"/>
                  </a:lnTo>
                  <a:lnTo>
                    <a:pt x="802" y="872"/>
                  </a:lnTo>
                  <a:lnTo>
                    <a:pt x="804" y="872"/>
                  </a:lnTo>
                  <a:lnTo>
                    <a:pt x="805" y="872"/>
                  </a:lnTo>
                  <a:lnTo>
                    <a:pt x="806" y="871"/>
                  </a:lnTo>
                  <a:lnTo>
                    <a:pt x="806" y="871"/>
                  </a:lnTo>
                  <a:lnTo>
                    <a:pt x="807" y="871"/>
                  </a:lnTo>
                  <a:lnTo>
                    <a:pt x="809" y="871"/>
                  </a:lnTo>
                  <a:lnTo>
                    <a:pt x="810" y="871"/>
                  </a:lnTo>
                  <a:lnTo>
                    <a:pt x="810" y="871"/>
                  </a:lnTo>
                  <a:lnTo>
                    <a:pt x="811" y="872"/>
                  </a:lnTo>
                  <a:lnTo>
                    <a:pt x="812" y="873"/>
                  </a:lnTo>
                  <a:lnTo>
                    <a:pt x="814" y="875"/>
                  </a:lnTo>
                  <a:lnTo>
                    <a:pt x="814" y="875"/>
                  </a:lnTo>
                  <a:lnTo>
                    <a:pt x="815" y="876"/>
                  </a:lnTo>
                  <a:lnTo>
                    <a:pt x="816" y="876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18" y="873"/>
                  </a:lnTo>
                  <a:lnTo>
                    <a:pt x="820" y="873"/>
                  </a:lnTo>
                  <a:lnTo>
                    <a:pt x="821" y="872"/>
                  </a:lnTo>
                  <a:lnTo>
                    <a:pt x="821" y="872"/>
                  </a:lnTo>
                  <a:lnTo>
                    <a:pt x="822" y="872"/>
                  </a:lnTo>
                  <a:lnTo>
                    <a:pt x="823" y="872"/>
                  </a:lnTo>
                  <a:lnTo>
                    <a:pt x="825" y="872"/>
                  </a:lnTo>
                  <a:lnTo>
                    <a:pt x="825" y="872"/>
                  </a:lnTo>
                  <a:lnTo>
                    <a:pt x="826" y="873"/>
                  </a:lnTo>
                  <a:lnTo>
                    <a:pt x="827" y="873"/>
                  </a:lnTo>
                  <a:lnTo>
                    <a:pt x="828" y="875"/>
                  </a:lnTo>
                  <a:lnTo>
                    <a:pt x="828" y="875"/>
                  </a:lnTo>
                  <a:lnTo>
                    <a:pt x="830" y="875"/>
                  </a:lnTo>
                  <a:lnTo>
                    <a:pt x="831" y="875"/>
                  </a:lnTo>
                  <a:lnTo>
                    <a:pt x="832" y="873"/>
                  </a:lnTo>
                  <a:lnTo>
                    <a:pt x="832" y="873"/>
                  </a:lnTo>
                  <a:lnTo>
                    <a:pt x="833" y="872"/>
                  </a:lnTo>
                  <a:lnTo>
                    <a:pt x="835" y="872"/>
                  </a:lnTo>
                  <a:lnTo>
                    <a:pt x="836" y="872"/>
                  </a:lnTo>
                  <a:lnTo>
                    <a:pt x="836" y="871"/>
                  </a:lnTo>
                  <a:lnTo>
                    <a:pt x="837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1" y="873"/>
                  </a:lnTo>
                  <a:lnTo>
                    <a:pt x="841" y="873"/>
                  </a:lnTo>
                  <a:lnTo>
                    <a:pt x="842" y="875"/>
                  </a:lnTo>
                  <a:lnTo>
                    <a:pt x="843" y="875"/>
                  </a:lnTo>
                  <a:lnTo>
                    <a:pt x="845" y="875"/>
                  </a:lnTo>
                  <a:lnTo>
                    <a:pt x="845" y="875"/>
                  </a:lnTo>
                  <a:lnTo>
                    <a:pt x="846" y="875"/>
                  </a:lnTo>
                  <a:lnTo>
                    <a:pt x="847" y="875"/>
                  </a:lnTo>
                  <a:lnTo>
                    <a:pt x="848" y="875"/>
                  </a:lnTo>
                  <a:lnTo>
                    <a:pt x="848" y="875"/>
                  </a:lnTo>
                  <a:lnTo>
                    <a:pt x="850" y="875"/>
                  </a:lnTo>
                  <a:lnTo>
                    <a:pt x="851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3" y="875"/>
                  </a:lnTo>
                  <a:lnTo>
                    <a:pt x="854" y="876"/>
                  </a:lnTo>
                  <a:lnTo>
                    <a:pt x="856" y="876"/>
                  </a:lnTo>
                  <a:lnTo>
                    <a:pt x="856" y="876"/>
                  </a:lnTo>
                  <a:lnTo>
                    <a:pt x="857" y="876"/>
                  </a:lnTo>
                  <a:lnTo>
                    <a:pt x="858" y="876"/>
                  </a:lnTo>
                  <a:lnTo>
                    <a:pt x="859" y="876"/>
                  </a:lnTo>
                  <a:lnTo>
                    <a:pt x="859" y="875"/>
                  </a:lnTo>
                  <a:lnTo>
                    <a:pt x="861" y="875"/>
                  </a:lnTo>
                  <a:lnTo>
                    <a:pt x="862" y="873"/>
                  </a:lnTo>
                  <a:lnTo>
                    <a:pt x="863" y="873"/>
                  </a:lnTo>
                  <a:lnTo>
                    <a:pt x="863" y="873"/>
                  </a:lnTo>
                  <a:lnTo>
                    <a:pt x="864" y="873"/>
                  </a:lnTo>
                  <a:lnTo>
                    <a:pt x="866" y="873"/>
                  </a:lnTo>
                  <a:lnTo>
                    <a:pt x="867" y="873"/>
                  </a:lnTo>
                  <a:lnTo>
                    <a:pt x="867" y="875"/>
                  </a:lnTo>
                  <a:lnTo>
                    <a:pt x="868" y="875"/>
                  </a:lnTo>
                  <a:lnTo>
                    <a:pt x="869" y="876"/>
                  </a:lnTo>
                  <a:lnTo>
                    <a:pt x="871" y="876"/>
                  </a:lnTo>
                  <a:lnTo>
                    <a:pt x="871" y="876"/>
                  </a:lnTo>
                  <a:lnTo>
                    <a:pt x="872" y="876"/>
                  </a:lnTo>
                  <a:lnTo>
                    <a:pt x="873" y="876"/>
                  </a:lnTo>
                  <a:lnTo>
                    <a:pt x="874" y="875"/>
                  </a:lnTo>
                  <a:lnTo>
                    <a:pt x="874" y="875"/>
                  </a:lnTo>
                  <a:lnTo>
                    <a:pt x="876" y="875"/>
                  </a:lnTo>
                  <a:lnTo>
                    <a:pt x="877" y="873"/>
                  </a:lnTo>
                  <a:lnTo>
                    <a:pt x="878" y="873"/>
                  </a:lnTo>
                  <a:lnTo>
                    <a:pt x="878" y="873"/>
                  </a:lnTo>
                  <a:lnTo>
                    <a:pt x="879" y="873"/>
                  </a:lnTo>
                  <a:lnTo>
                    <a:pt x="881" y="875"/>
                  </a:lnTo>
                  <a:lnTo>
                    <a:pt x="882" y="875"/>
                  </a:lnTo>
                  <a:lnTo>
                    <a:pt x="882" y="875"/>
                  </a:lnTo>
                  <a:lnTo>
                    <a:pt x="883" y="875"/>
                  </a:lnTo>
                  <a:lnTo>
                    <a:pt x="884" y="875"/>
                  </a:lnTo>
                  <a:lnTo>
                    <a:pt x="886" y="875"/>
                  </a:lnTo>
                  <a:lnTo>
                    <a:pt x="886" y="875"/>
                  </a:lnTo>
                  <a:lnTo>
                    <a:pt x="887" y="875"/>
                  </a:lnTo>
                  <a:lnTo>
                    <a:pt x="888" y="875"/>
                  </a:lnTo>
                  <a:lnTo>
                    <a:pt x="889" y="875"/>
                  </a:lnTo>
                  <a:lnTo>
                    <a:pt x="889" y="873"/>
                  </a:lnTo>
                  <a:lnTo>
                    <a:pt x="890" y="873"/>
                  </a:lnTo>
                  <a:lnTo>
                    <a:pt x="892" y="873"/>
                  </a:lnTo>
                  <a:lnTo>
                    <a:pt x="893" y="875"/>
                  </a:lnTo>
                  <a:lnTo>
                    <a:pt x="893" y="875"/>
                  </a:lnTo>
                  <a:lnTo>
                    <a:pt x="894" y="875"/>
                  </a:lnTo>
                  <a:lnTo>
                    <a:pt x="895" y="875"/>
                  </a:lnTo>
                  <a:lnTo>
                    <a:pt x="897" y="875"/>
                  </a:lnTo>
                  <a:lnTo>
                    <a:pt x="898" y="875"/>
                  </a:lnTo>
                  <a:lnTo>
                    <a:pt x="898" y="875"/>
                  </a:lnTo>
                  <a:lnTo>
                    <a:pt x="899" y="875"/>
                  </a:lnTo>
                  <a:lnTo>
                    <a:pt x="900" y="875"/>
                  </a:lnTo>
                  <a:lnTo>
                    <a:pt x="902" y="875"/>
                  </a:lnTo>
                  <a:lnTo>
                    <a:pt x="902" y="875"/>
                  </a:lnTo>
                  <a:lnTo>
                    <a:pt x="903" y="875"/>
                  </a:lnTo>
                  <a:lnTo>
                    <a:pt x="904" y="875"/>
                  </a:lnTo>
                  <a:lnTo>
                    <a:pt x="905" y="876"/>
                  </a:lnTo>
                  <a:lnTo>
                    <a:pt x="905" y="876"/>
                  </a:lnTo>
                  <a:lnTo>
                    <a:pt x="907" y="875"/>
                  </a:lnTo>
                  <a:lnTo>
                    <a:pt x="908" y="875"/>
                  </a:lnTo>
                  <a:lnTo>
                    <a:pt x="909" y="875"/>
                  </a:lnTo>
                  <a:lnTo>
                    <a:pt x="909" y="875"/>
                  </a:lnTo>
                  <a:lnTo>
                    <a:pt x="910" y="875"/>
                  </a:lnTo>
                  <a:lnTo>
                    <a:pt x="912" y="875"/>
                  </a:lnTo>
                  <a:lnTo>
                    <a:pt x="913" y="875"/>
                  </a:lnTo>
                  <a:lnTo>
                    <a:pt x="913" y="873"/>
                  </a:lnTo>
                  <a:lnTo>
                    <a:pt x="914" y="873"/>
                  </a:lnTo>
                  <a:lnTo>
                    <a:pt x="915" y="873"/>
                  </a:lnTo>
                  <a:lnTo>
                    <a:pt x="917" y="875"/>
                  </a:lnTo>
                  <a:lnTo>
                    <a:pt x="917" y="875"/>
                  </a:lnTo>
                  <a:lnTo>
                    <a:pt x="918" y="875"/>
                  </a:lnTo>
                  <a:lnTo>
                    <a:pt x="919" y="875"/>
                  </a:lnTo>
                  <a:lnTo>
                    <a:pt x="920" y="875"/>
                  </a:lnTo>
                  <a:lnTo>
                    <a:pt x="920" y="875"/>
                  </a:lnTo>
                  <a:lnTo>
                    <a:pt x="922" y="875"/>
                  </a:lnTo>
                  <a:lnTo>
                    <a:pt x="923" y="875"/>
                  </a:lnTo>
                  <a:lnTo>
                    <a:pt x="924" y="875"/>
                  </a:lnTo>
                  <a:lnTo>
                    <a:pt x="924" y="875"/>
                  </a:lnTo>
                  <a:lnTo>
                    <a:pt x="925" y="875"/>
                  </a:lnTo>
                  <a:lnTo>
                    <a:pt x="926" y="875"/>
                  </a:lnTo>
                  <a:lnTo>
                    <a:pt x="928" y="873"/>
                  </a:lnTo>
                  <a:lnTo>
                    <a:pt x="928" y="873"/>
                  </a:lnTo>
                  <a:lnTo>
                    <a:pt x="929" y="875"/>
                  </a:lnTo>
                  <a:lnTo>
                    <a:pt x="930" y="875"/>
                  </a:lnTo>
                  <a:lnTo>
                    <a:pt x="931" y="875"/>
                  </a:lnTo>
                  <a:lnTo>
                    <a:pt x="931" y="876"/>
                  </a:lnTo>
                  <a:lnTo>
                    <a:pt x="933" y="876"/>
                  </a:lnTo>
                  <a:lnTo>
                    <a:pt x="934" y="876"/>
                  </a:lnTo>
                  <a:lnTo>
                    <a:pt x="935" y="876"/>
                  </a:lnTo>
                  <a:lnTo>
                    <a:pt x="935" y="876"/>
                  </a:lnTo>
                  <a:lnTo>
                    <a:pt x="936" y="876"/>
                  </a:lnTo>
                  <a:lnTo>
                    <a:pt x="938" y="876"/>
                  </a:lnTo>
                  <a:lnTo>
                    <a:pt x="939" y="876"/>
                  </a:lnTo>
                  <a:lnTo>
                    <a:pt x="939" y="876"/>
                  </a:lnTo>
                  <a:lnTo>
                    <a:pt x="940" y="876"/>
                  </a:lnTo>
                  <a:lnTo>
                    <a:pt x="941" y="876"/>
                  </a:lnTo>
                  <a:lnTo>
                    <a:pt x="943" y="876"/>
                  </a:lnTo>
                  <a:lnTo>
                    <a:pt x="943" y="876"/>
                  </a:lnTo>
                  <a:lnTo>
                    <a:pt x="944" y="876"/>
                  </a:lnTo>
                  <a:lnTo>
                    <a:pt x="945" y="876"/>
                  </a:lnTo>
                  <a:lnTo>
                    <a:pt x="946" y="876"/>
                  </a:lnTo>
                  <a:lnTo>
                    <a:pt x="946" y="876"/>
                  </a:lnTo>
                  <a:lnTo>
                    <a:pt x="948" y="876"/>
                  </a:lnTo>
                  <a:lnTo>
                    <a:pt x="949" y="876"/>
                  </a:lnTo>
                  <a:lnTo>
                    <a:pt x="950" y="875"/>
                  </a:lnTo>
                  <a:lnTo>
                    <a:pt x="950" y="875"/>
                  </a:lnTo>
                  <a:lnTo>
                    <a:pt x="951" y="875"/>
                  </a:lnTo>
                  <a:lnTo>
                    <a:pt x="953" y="875"/>
                  </a:lnTo>
                  <a:lnTo>
                    <a:pt x="954" y="875"/>
                  </a:lnTo>
                  <a:lnTo>
                    <a:pt x="955" y="875"/>
                  </a:lnTo>
                  <a:lnTo>
                    <a:pt x="955" y="875"/>
                  </a:lnTo>
                  <a:lnTo>
                    <a:pt x="956" y="875"/>
                  </a:lnTo>
                  <a:lnTo>
                    <a:pt x="958" y="875"/>
                  </a:lnTo>
                  <a:lnTo>
                    <a:pt x="959" y="875"/>
                  </a:lnTo>
                  <a:lnTo>
                    <a:pt x="959" y="876"/>
                  </a:lnTo>
                  <a:lnTo>
                    <a:pt x="960" y="876"/>
                  </a:lnTo>
                  <a:lnTo>
                    <a:pt x="961" y="876"/>
                  </a:lnTo>
                  <a:lnTo>
                    <a:pt x="962" y="876"/>
                  </a:lnTo>
                  <a:lnTo>
                    <a:pt x="962" y="876"/>
                  </a:lnTo>
                  <a:lnTo>
                    <a:pt x="964" y="876"/>
                  </a:lnTo>
                  <a:lnTo>
                    <a:pt x="965" y="876"/>
                  </a:lnTo>
                  <a:lnTo>
                    <a:pt x="966" y="876"/>
                  </a:lnTo>
                  <a:lnTo>
                    <a:pt x="966" y="876"/>
                  </a:lnTo>
                  <a:lnTo>
                    <a:pt x="967" y="876"/>
                  </a:lnTo>
                  <a:lnTo>
                    <a:pt x="969" y="876"/>
                  </a:lnTo>
                  <a:lnTo>
                    <a:pt x="970" y="876"/>
                  </a:lnTo>
                  <a:lnTo>
                    <a:pt x="970" y="876"/>
                  </a:lnTo>
                  <a:lnTo>
                    <a:pt x="971" y="876"/>
                  </a:lnTo>
                  <a:lnTo>
                    <a:pt x="972" y="876"/>
                  </a:lnTo>
                  <a:lnTo>
                    <a:pt x="974" y="876"/>
                  </a:lnTo>
                  <a:lnTo>
                    <a:pt x="974" y="876"/>
                  </a:lnTo>
                  <a:lnTo>
                    <a:pt x="975" y="876"/>
                  </a:lnTo>
                  <a:lnTo>
                    <a:pt x="976" y="876"/>
                  </a:lnTo>
                  <a:lnTo>
                    <a:pt x="977" y="875"/>
                  </a:lnTo>
                  <a:lnTo>
                    <a:pt x="977" y="875"/>
                  </a:lnTo>
                  <a:lnTo>
                    <a:pt x="979" y="875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6"/>
                  </a:lnTo>
                  <a:lnTo>
                    <a:pt x="982" y="876"/>
                  </a:lnTo>
                  <a:lnTo>
                    <a:pt x="984" y="876"/>
                  </a:lnTo>
                  <a:lnTo>
                    <a:pt x="985" y="876"/>
                  </a:lnTo>
                  <a:lnTo>
                    <a:pt x="985" y="876"/>
                  </a:lnTo>
                  <a:lnTo>
                    <a:pt x="986" y="876"/>
                  </a:lnTo>
                  <a:lnTo>
                    <a:pt x="987" y="876"/>
                  </a:lnTo>
                  <a:lnTo>
                    <a:pt x="989" y="876"/>
                  </a:lnTo>
                  <a:lnTo>
                    <a:pt x="989" y="876"/>
                  </a:lnTo>
                  <a:lnTo>
                    <a:pt x="990" y="876"/>
                  </a:lnTo>
                  <a:lnTo>
                    <a:pt x="991" y="876"/>
                  </a:lnTo>
                  <a:lnTo>
                    <a:pt x="992" y="876"/>
                  </a:lnTo>
                  <a:lnTo>
                    <a:pt x="992" y="876"/>
                  </a:lnTo>
                  <a:lnTo>
                    <a:pt x="994" y="876"/>
                  </a:lnTo>
                  <a:lnTo>
                    <a:pt x="995" y="876"/>
                  </a:lnTo>
                  <a:lnTo>
                    <a:pt x="996" y="876"/>
                  </a:lnTo>
                  <a:lnTo>
                    <a:pt x="996" y="877"/>
                  </a:lnTo>
                  <a:lnTo>
                    <a:pt x="997" y="877"/>
                  </a:lnTo>
                  <a:lnTo>
                    <a:pt x="998" y="877"/>
                  </a:lnTo>
                  <a:lnTo>
                    <a:pt x="1000" y="878"/>
                  </a:lnTo>
                  <a:lnTo>
                    <a:pt x="1000" y="878"/>
                  </a:lnTo>
                  <a:lnTo>
                    <a:pt x="1001" y="877"/>
                  </a:lnTo>
                  <a:lnTo>
                    <a:pt x="1002" y="877"/>
                  </a:lnTo>
                  <a:lnTo>
                    <a:pt x="1003" y="876"/>
                  </a:lnTo>
                  <a:lnTo>
                    <a:pt x="1003" y="873"/>
                  </a:lnTo>
                  <a:lnTo>
                    <a:pt x="1005" y="872"/>
                  </a:lnTo>
                  <a:lnTo>
                    <a:pt x="1006" y="872"/>
                  </a:lnTo>
                  <a:lnTo>
                    <a:pt x="1007" y="872"/>
                  </a:lnTo>
                  <a:lnTo>
                    <a:pt x="1008" y="873"/>
                  </a:lnTo>
                  <a:lnTo>
                    <a:pt x="1008" y="875"/>
                  </a:lnTo>
                  <a:lnTo>
                    <a:pt x="1010" y="876"/>
                  </a:lnTo>
                  <a:lnTo>
                    <a:pt x="1011" y="876"/>
                  </a:lnTo>
                  <a:lnTo>
                    <a:pt x="1012" y="876"/>
                  </a:lnTo>
                  <a:lnTo>
                    <a:pt x="1012" y="876"/>
                  </a:lnTo>
                  <a:lnTo>
                    <a:pt x="1013" y="876"/>
                  </a:lnTo>
                  <a:lnTo>
                    <a:pt x="1015" y="875"/>
                  </a:lnTo>
                  <a:lnTo>
                    <a:pt x="1016" y="875"/>
                  </a:lnTo>
                  <a:lnTo>
                    <a:pt x="1016" y="875"/>
                  </a:lnTo>
                  <a:lnTo>
                    <a:pt x="1017" y="875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1" y="876"/>
                  </a:lnTo>
                  <a:lnTo>
                    <a:pt x="1022" y="876"/>
                  </a:lnTo>
                  <a:lnTo>
                    <a:pt x="1023" y="876"/>
                  </a:lnTo>
                  <a:lnTo>
                    <a:pt x="1023" y="875"/>
                  </a:lnTo>
                  <a:lnTo>
                    <a:pt x="1025" y="875"/>
                  </a:lnTo>
                  <a:lnTo>
                    <a:pt x="1026" y="873"/>
                  </a:lnTo>
                  <a:lnTo>
                    <a:pt x="1027" y="871"/>
                  </a:lnTo>
                  <a:lnTo>
                    <a:pt x="1027" y="868"/>
                  </a:lnTo>
                  <a:lnTo>
                    <a:pt x="1028" y="865"/>
                  </a:lnTo>
                  <a:lnTo>
                    <a:pt x="1029" y="860"/>
                  </a:lnTo>
                  <a:lnTo>
                    <a:pt x="1031" y="852"/>
                  </a:lnTo>
                  <a:lnTo>
                    <a:pt x="1031" y="845"/>
                  </a:lnTo>
                  <a:lnTo>
                    <a:pt x="1032" y="835"/>
                  </a:lnTo>
                  <a:lnTo>
                    <a:pt x="1033" y="830"/>
                  </a:lnTo>
                  <a:lnTo>
                    <a:pt x="1034" y="829"/>
                  </a:lnTo>
                  <a:lnTo>
                    <a:pt x="1034" y="830"/>
                  </a:lnTo>
                  <a:lnTo>
                    <a:pt x="1036" y="835"/>
                  </a:lnTo>
                  <a:lnTo>
                    <a:pt x="1037" y="841"/>
                  </a:lnTo>
                  <a:lnTo>
                    <a:pt x="1038" y="849"/>
                  </a:lnTo>
                  <a:lnTo>
                    <a:pt x="1038" y="856"/>
                  </a:lnTo>
                  <a:lnTo>
                    <a:pt x="1039" y="862"/>
                  </a:lnTo>
                  <a:lnTo>
                    <a:pt x="1041" y="867"/>
                  </a:lnTo>
                  <a:lnTo>
                    <a:pt x="1042" y="871"/>
                  </a:lnTo>
                  <a:lnTo>
                    <a:pt x="1042" y="873"/>
                  </a:lnTo>
                  <a:lnTo>
                    <a:pt x="1043" y="875"/>
                  </a:lnTo>
                  <a:lnTo>
                    <a:pt x="1044" y="876"/>
                  </a:lnTo>
                  <a:lnTo>
                    <a:pt x="1046" y="876"/>
                  </a:lnTo>
                  <a:lnTo>
                    <a:pt x="1046" y="876"/>
                  </a:lnTo>
                  <a:lnTo>
                    <a:pt x="1047" y="876"/>
                  </a:lnTo>
                  <a:lnTo>
                    <a:pt x="1048" y="876"/>
                  </a:lnTo>
                  <a:lnTo>
                    <a:pt x="1049" y="876"/>
                  </a:lnTo>
                  <a:lnTo>
                    <a:pt x="1049" y="876"/>
                  </a:lnTo>
                  <a:lnTo>
                    <a:pt x="1051" y="876"/>
                  </a:lnTo>
                  <a:lnTo>
                    <a:pt x="1052" y="876"/>
                  </a:lnTo>
                  <a:lnTo>
                    <a:pt x="1053" y="876"/>
                  </a:lnTo>
                  <a:lnTo>
                    <a:pt x="1053" y="876"/>
                  </a:lnTo>
                  <a:lnTo>
                    <a:pt x="1054" y="876"/>
                  </a:lnTo>
                  <a:lnTo>
                    <a:pt x="1056" y="876"/>
                  </a:lnTo>
                  <a:lnTo>
                    <a:pt x="1057" y="876"/>
                  </a:lnTo>
                  <a:lnTo>
                    <a:pt x="1057" y="876"/>
                  </a:lnTo>
                  <a:lnTo>
                    <a:pt x="1058" y="876"/>
                  </a:lnTo>
                  <a:lnTo>
                    <a:pt x="1059" y="876"/>
                  </a:lnTo>
                  <a:lnTo>
                    <a:pt x="1061" y="876"/>
                  </a:lnTo>
                  <a:lnTo>
                    <a:pt x="1061" y="876"/>
                  </a:lnTo>
                  <a:lnTo>
                    <a:pt x="1062" y="876"/>
                  </a:lnTo>
                  <a:lnTo>
                    <a:pt x="1063" y="876"/>
                  </a:lnTo>
                  <a:lnTo>
                    <a:pt x="1064" y="876"/>
                  </a:lnTo>
                  <a:lnTo>
                    <a:pt x="1065" y="876"/>
                  </a:lnTo>
                  <a:lnTo>
                    <a:pt x="1065" y="876"/>
                  </a:lnTo>
                  <a:lnTo>
                    <a:pt x="1067" y="876"/>
                  </a:lnTo>
                  <a:lnTo>
                    <a:pt x="1068" y="876"/>
                  </a:lnTo>
                  <a:lnTo>
                    <a:pt x="1069" y="876"/>
                  </a:lnTo>
                  <a:lnTo>
                    <a:pt x="1069" y="876"/>
                  </a:lnTo>
                  <a:lnTo>
                    <a:pt x="1070" y="876"/>
                  </a:lnTo>
                  <a:lnTo>
                    <a:pt x="1072" y="876"/>
                  </a:lnTo>
                  <a:lnTo>
                    <a:pt x="1073" y="876"/>
                  </a:lnTo>
                  <a:lnTo>
                    <a:pt x="1073" y="876"/>
                  </a:lnTo>
                  <a:lnTo>
                    <a:pt x="1074" y="876"/>
                  </a:lnTo>
                  <a:lnTo>
                    <a:pt x="1075" y="876"/>
                  </a:lnTo>
                  <a:lnTo>
                    <a:pt x="1077" y="876"/>
                  </a:lnTo>
                  <a:lnTo>
                    <a:pt x="1077" y="876"/>
                  </a:lnTo>
                  <a:lnTo>
                    <a:pt x="1078" y="876"/>
                  </a:lnTo>
                  <a:lnTo>
                    <a:pt x="1079" y="876"/>
                  </a:lnTo>
                  <a:lnTo>
                    <a:pt x="1080" y="876"/>
                  </a:lnTo>
                  <a:lnTo>
                    <a:pt x="1080" y="876"/>
                  </a:lnTo>
                  <a:lnTo>
                    <a:pt x="1082" y="876"/>
                  </a:lnTo>
                  <a:lnTo>
                    <a:pt x="1083" y="876"/>
                  </a:lnTo>
                  <a:lnTo>
                    <a:pt x="1084" y="876"/>
                  </a:lnTo>
                  <a:lnTo>
                    <a:pt x="1084" y="876"/>
                  </a:lnTo>
                  <a:lnTo>
                    <a:pt x="1085" y="877"/>
                  </a:lnTo>
                  <a:lnTo>
                    <a:pt x="1087" y="877"/>
                  </a:lnTo>
                  <a:lnTo>
                    <a:pt x="1088" y="878"/>
                  </a:lnTo>
                  <a:lnTo>
                    <a:pt x="1088" y="880"/>
                  </a:lnTo>
                  <a:lnTo>
                    <a:pt x="1089" y="881"/>
                  </a:lnTo>
                  <a:lnTo>
                    <a:pt x="1090" y="882"/>
                  </a:lnTo>
                  <a:lnTo>
                    <a:pt x="1092" y="883"/>
                  </a:lnTo>
                  <a:lnTo>
                    <a:pt x="1092" y="882"/>
                  </a:lnTo>
                  <a:lnTo>
                    <a:pt x="1093" y="880"/>
                  </a:lnTo>
                  <a:lnTo>
                    <a:pt x="1094" y="876"/>
                  </a:lnTo>
                  <a:lnTo>
                    <a:pt x="1095" y="872"/>
                  </a:lnTo>
                  <a:lnTo>
                    <a:pt x="1095" y="870"/>
                  </a:lnTo>
                  <a:lnTo>
                    <a:pt x="1097" y="868"/>
                  </a:lnTo>
                  <a:lnTo>
                    <a:pt x="1098" y="870"/>
                  </a:lnTo>
                  <a:lnTo>
                    <a:pt x="1099" y="871"/>
                  </a:lnTo>
                  <a:lnTo>
                    <a:pt x="1099" y="873"/>
                  </a:lnTo>
                  <a:lnTo>
                    <a:pt x="1100" y="875"/>
                  </a:lnTo>
                  <a:lnTo>
                    <a:pt x="1101" y="875"/>
                  </a:lnTo>
                  <a:lnTo>
                    <a:pt x="1103" y="876"/>
                  </a:lnTo>
                  <a:lnTo>
                    <a:pt x="1103" y="876"/>
                  </a:lnTo>
                  <a:lnTo>
                    <a:pt x="1104" y="876"/>
                  </a:lnTo>
                  <a:lnTo>
                    <a:pt x="1105" y="876"/>
                  </a:lnTo>
                  <a:lnTo>
                    <a:pt x="1106" y="876"/>
                  </a:lnTo>
                  <a:lnTo>
                    <a:pt x="1106" y="876"/>
                  </a:lnTo>
                  <a:lnTo>
                    <a:pt x="1108" y="876"/>
                  </a:lnTo>
                  <a:lnTo>
                    <a:pt x="1109" y="876"/>
                  </a:lnTo>
                  <a:lnTo>
                    <a:pt x="1110" y="876"/>
                  </a:lnTo>
                  <a:lnTo>
                    <a:pt x="1110" y="876"/>
                  </a:lnTo>
                  <a:lnTo>
                    <a:pt x="1111" y="876"/>
                  </a:lnTo>
                  <a:lnTo>
                    <a:pt x="1113" y="876"/>
                  </a:lnTo>
                  <a:lnTo>
                    <a:pt x="1114" y="876"/>
                  </a:lnTo>
                  <a:lnTo>
                    <a:pt x="1114" y="876"/>
                  </a:lnTo>
                  <a:lnTo>
                    <a:pt x="1115" y="876"/>
                  </a:lnTo>
                  <a:lnTo>
                    <a:pt x="1116" y="876"/>
                  </a:lnTo>
                  <a:lnTo>
                    <a:pt x="1118" y="875"/>
                  </a:lnTo>
                  <a:lnTo>
                    <a:pt x="1118" y="875"/>
                  </a:lnTo>
                  <a:lnTo>
                    <a:pt x="1119" y="875"/>
                  </a:lnTo>
                  <a:lnTo>
                    <a:pt x="1120" y="875"/>
                  </a:lnTo>
                  <a:lnTo>
                    <a:pt x="1121" y="875"/>
                  </a:lnTo>
                  <a:lnTo>
                    <a:pt x="1123" y="875"/>
                  </a:lnTo>
                  <a:lnTo>
                    <a:pt x="1123" y="875"/>
                  </a:lnTo>
                  <a:lnTo>
                    <a:pt x="1124" y="875"/>
                  </a:lnTo>
                  <a:lnTo>
                    <a:pt x="1125" y="873"/>
                  </a:lnTo>
                  <a:lnTo>
                    <a:pt x="1126" y="873"/>
                  </a:lnTo>
                  <a:lnTo>
                    <a:pt x="1126" y="872"/>
                  </a:lnTo>
                  <a:lnTo>
                    <a:pt x="1128" y="872"/>
                  </a:lnTo>
                  <a:lnTo>
                    <a:pt x="1129" y="871"/>
                  </a:lnTo>
                  <a:lnTo>
                    <a:pt x="1130" y="871"/>
                  </a:lnTo>
                  <a:lnTo>
                    <a:pt x="1130" y="872"/>
                  </a:lnTo>
                  <a:lnTo>
                    <a:pt x="1131" y="873"/>
                  </a:lnTo>
                  <a:lnTo>
                    <a:pt x="1133" y="875"/>
                  </a:lnTo>
                  <a:lnTo>
                    <a:pt x="1134" y="876"/>
                  </a:lnTo>
                  <a:lnTo>
                    <a:pt x="1134" y="877"/>
                  </a:lnTo>
                  <a:lnTo>
                    <a:pt x="1135" y="877"/>
                  </a:lnTo>
                  <a:lnTo>
                    <a:pt x="1136" y="877"/>
                  </a:lnTo>
                  <a:lnTo>
                    <a:pt x="1137" y="877"/>
                  </a:lnTo>
                  <a:lnTo>
                    <a:pt x="1137" y="877"/>
                  </a:lnTo>
                  <a:lnTo>
                    <a:pt x="1139" y="877"/>
                  </a:lnTo>
                  <a:lnTo>
                    <a:pt x="1140" y="876"/>
                  </a:lnTo>
                  <a:lnTo>
                    <a:pt x="1141" y="876"/>
                  </a:lnTo>
                  <a:lnTo>
                    <a:pt x="1141" y="876"/>
                  </a:lnTo>
                  <a:lnTo>
                    <a:pt x="1142" y="876"/>
                  </a:lnTo>
                  <a:lnTo>
                    <a:pt x="1144" y="876"/>
                  </a:lnTo>
                  <a:lnTo>
                    <a:pt x="1145" y="876"/>
                  </a:lnTo>
                  <a:lnTo>
                    <a:pt x="1145" y="876"/>
                  </a:lnTo>
                  <a:lnTo>
                    <a:pt x="1146" y="876"/>
                  </a:lnTo>
                  <a:lnTo>
                    <a:pt x="1147" y="876"/>
                  </a:lnTo>
                  <a:lnTo>
                    <a:pt x="1149" y="876"/>
                  </a:lnTo>
                  <a:lnTo>
                    <a:pt x="1149" y="876"/>
                  </a:lnTo>
                  <a:lnTo>
                    <a:pt x="1150" y="876"/>
                  </a:lnTo>
                  <a:lnTo>
                    <a:pt x="1151" y="876"/>
                  </a:lnTo>
                  <a:lnTo>
                    <a:pt x="1152" y="876"/>
                  </a:lnTo>
                  <a:lnTo>
                    <a:pt x="1152" y="876"/>
                  </a:lnTo>
                  <a:lnTo>
                    <a:pt x="1154" y="876"/>
                  </a:lnTo>
                  <a:lnTo>
                    <a:pt x="1155" y="876"/>
                  </a:lnTo>
                  <a:lnTo>
                    <a:pt x="1156" y="876"/>
                  </a:lnTo>
                  <a:lnTo>
                    <a:pt x="1156" y="876"/>
                  </a:lnTo>
                  <a:lnTo>
                    <a:pt x="1157" y="876"/>
                  </a:lnTo>
                  <a:lnTo>
                    <a:pt x="1159" y="876"/>
                  </a:lnTo>
                  <a:lnTo>
                    <a:pt x="1160" y="876"/>
                  </a:lnTo>
                  <a:lnTo>
                    <a:pt x="1160" y="876"/>
                  </a:lnTo>
                  <a:lnTo>
                    <a:pt x="1161" y="876"/>
                  </a:lnTo>
                  <a:lnTo>
                    <a:pt x="1162" y="876"/>
                  </a:lnTo>
                  <a:lnTo>
                    <a:pt x="1164" y="876"/>
                  </a:lnTo>
                  <a:lnTo>
                    <a:pt x="1164" y="876"/>
                  </a:lnTo>
                  <a:lnTo>
                    <a:pt x="1165" y="876"/>
                  </a:lnTo>
                  <a:lnTo>
                    <a:pt x="1166" y="876"/>
                  </a:lnTo>
                  <a:lnTo>
                    <a:pt x="1167" y="876"/>
                  </a:lnTo>
                  <a:lnTo>
                    <a:pt x="1167" y="876"/>
                  </a:lnTo>
                  <a:lnTo>
                    <a:pt x="1169" y="876"/>
                  </a:lnTo>
                  <a:lnTo>
                    <a:pt x="1170" y="876"/>
                  </a:lnTo>
                  <a:lnTo>
                    <a:pt x="1171" y="876"/>
                  </a:lnTo>
                  <a:lnTo>
                    <a:pt x="1171" y="876"/>
                  </a:lnTo>
                  <a:lnTo>
                    <a:pt x="1172" y="876"/>
                  </a:lnTo>
                  <a:lnTo>
                    <a:pt x="1173" y="876"/>
                  </a:lnTo>
                  <a:lnTo>
                    <a:pt x="1175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7" y="876"/>
                  </a:lnTo>
                  <a:lnTo>
                    <a:pt x="1178" y="876"/>
                  </a:lnTo>
                  <a:lnTo>
                    <a:pt x="1180" y="875"/>
                  </a:lnTo>
                  <a:lnTo>
                    <a:pt x="1180" y="875"/>
                  </a:lnTo>
                  <a:lnTo>
                    <a:pt x="1181" y="875"/>
                  </a:lnTo>
                  <a:lnTo>
                    <a:pt x="1182" y="875"/>
                  </a:lnTo>
                  <a:lnTo>
                    <a:pt x="1183" y="876"/>
                  </a:lnTo>
                  <a:lnTo>
                    <a:pt x="1183" y="876"/>
                  </a:lnTo>
                  <a:lnTo>
                    <a:pt x="1185" y="876"/>
                  </a:lnTo>
                  <a:lnTo>
                    <a:pt x="1186" y="876"/>
                  </a:lnTo>
                  <a:lnTo>
                    <a:pt x="1187" y="876"/>
                  </a:lnTo>
                  <a:lnTo>
                    <a:pt x="1187" y="876"/>
                  </a:lnTo>
                  <a:lnTo>
                    <a:pt x="1188" y="876"/>
                  </a:lnTo>
                  <a:lnTo>
                    <a:pt x="1190" y="876"/>
                  </a:lnTo>
                  <a:lnTo>
                    <a:pt x="1191" y="876"/>
                  </a:lnTo>
                  <a:lnTo>
                    <a:pt x="1191" y="876"/>
                  </a:lnTo>
                  <a:lnTo>
                    <a:pt x="1192" y="876"/>
                  </a:lnTo>
                  <a:lnTo>
                    <a:pt x="1193" y="876"/>
                  </a:lnTo>
                  <a:lnTo>
                    <a:pt x="1195" y="876"/>
                  </a:lnTo>
                  <a:lnTo>
                    <a:pt x="1195" y="876"/>
                  </a:lnTo>
                  <a:lnTo>
                    <a:pt x="1196" y="876"/>
                  </a:lnTo>
                  <a:lnTo>
                    <a:pt x="1197" y="876"/>
                  </a:lnTo>
                  <a:lnTo>
                    <a:pt x="1198" y="876"/>
                  </a:lnTo>
                  <a:lnTo>
                    <a:pt x="1198" y="876"/>
                  </a:lnTo>
                  <a:lnTo>
                    <a:pt x="1200" y="876"/>
                  </a:lnTo>
                  <a:lnTo>
                    <a:pt x="1201" y="876"/>
                  </a:lnTo>
                  <a:lnTo>
                    <a:pt x="1202" y="876"/>
                  </a:lnTo>
                  <a:lnTo>
                    <a:pt x="1202" y="876"/>
                  </a:lnTo>
                  <a:lnTo>
                    <a:pt x="1203" y="876"/>
                  </a:lnTo>
                  <a:lnTo>
                    <a:pt x="1205" y="876"/>
                  </a:lnTo>
                  <a:lnTo>
                    <a:pt x="1206" y="876"/>
                  </a:lnTo>
                  <a:lnTo>
                    <a:pt x="1206" y="876"/>
                  </a:lnTo>
                  <a:lnTo>
                    <a:pt x="1207" y="876"/>
                  </a:lnTo>
                  <a:lnTo>
                    <a:pt x="1208" y="876"/>
                  </a:lnTo>
                  <a:lnTo>
                    <a:pt x="1209" y="876"/>
                  </a:lnTo>
                  <a:lnTo>
                    <a:pt x="1209" y="876"/>
                  </a:lnTo>
                  <a:lnTo>
                    <a:pt x="1211" y="876"/>
                  </a:lnTo>
                  <a:lnTo>
                    <a:pt x="1212" y="876"/>
                  </a:lnTo>
                  <a:lnTo>
                    <a:pt x="1213" y="876"/>
                  </a:lnTo>
                  <a:lnTo>
                    <a:pt x="1213" y="876"/>
                  </a:lnTo>
                  <a:lnTo>
                    <a:pt x="1214" y="876"/>
                  </a:lnTo>
                  <a:lnTo>
                    <a:pt x="1216" y="876"/>
                  </a:lnTo>
                  <a:lnTo>
                    <a:pt x="1217" y="876"/>
                  </a:lnTo>
                  <a:lnTo>
                    <a:pt x="1217" y="876"/>
                  </a:lnTo>
                  <a:lnTo>
                    <a:pt x="1218" y="876"/>
                  </a:lnTo>
                  <a:lnTo>
                    <a:pt x="1219" y="876"/>
                  </a:lnTo>
                  <a:lnTo>
                    <a:pt x="1221" y="876"/>
                  </a:lnTo>
                  <a:lnTo>
                    <a:pt x="1221" y="876"/>
                  </a:lnTo>
                  <a:lnTo>
                    <a:pt x="1222" y="876"/>
                  </a:lnTo>
                  <a:lnTo>
                    <a:pt x="1223" y="876"/>
                  </a:lnTo>
                  <a:lnTo>
                    <a:pt x="1224" y="876"/>
                  </a:lnTo>
                  <a:lnTo>
                    <a:pt x="1224" y="875"/>
                  </a:lnTo>
                  <a:lnTo>
                    <a:pt x="1226" y="875"/>
                  </a:lnTo>
                  <a:lnTo>
                    <a:pt x="1227" y="875"/>
                  </a:lnTo>
                  <a:lnTo>
                    <a:pt x="1228" y="876"/>
                  </a:lnTo>
                  <a:lnTo>
                    <a:pt x="1228" y="876"/>
                  </a:lnTo>
                  <a:lnTo>
                    <a:pt x="1229" y="876"/>
                  </a:lnTo>
                  <a:lnTo>
                    <a:pt x="1231" y="876"/>
                  </a:lnTo>
                  <a:lnTo>
                    <a:pt x="1232" y="876"/>
                  </a:lnTo>
                  <a:lnTo>
                    <a:pt x="1233" y="876"/>
                  </a:lnTo>
                  <a:lnTo>
                    <a:pt x="1233" y="876"/>
                  </a:lnTo>
                  <a:lnTo>
                    <a:pt x="1234" y="876"/>
                  </a:lnTo>
                  <a:lnTo>
                    <a:pt x="1236" y="876"/>
                  </a:lnTo>
                  <a:lnTo>
                    <a:pt x="1237" y="876"/>
                  </a:lnTo>
                  <a:lnTo>
                    <a:pt x="1237" y="876"/>
                  </a:lnTo>
                  <a:lnTo>
                    <a:pt x="1238" y="876"/>
                  </a:lnTo>
                  <a:lnTo>
                    <a:pt x="1239" y="876"/>
                  </a:lnTo>
                  <a:lnTo>
                    <a:pt x="1241" y="876"/>
                  </a:lnTo>
                  <a:lnTo>
                    <a:pt x="1241" y="876"/>
                  </a:lnTo>
                  <a:lnTo>
                    <a:pt x="1242" y="876"/>
                  </a:lnTo>
                  <a:lnTo>
                    <a:pt x="1243" y="876"/>
                  </a:lnTo>
                  <a:lnTo>
                    <a:pt x="1244" y="876"/>
                  </a:lnTo>
                  <a:lnTo>
                    <a:pt x="1244" y="876"/>
                  </a:lnTo>
                  <a:lnTo>
                    <a:pt x="1245" y="876"/>
                  </a:lnTo>
                  <a:lnTo>
                    <a:pt x="1247" y="876"/>
                  </a:lnTo>
                  <a:lnTo>
                    <a:pt x="1248" y="876"/>
                  </a:lnTo>
                  <a:lnTo>
                    <a:pt x="1248" y="876"/>
                  </a:lnTo>
                  <a:lnTo>
                    <a:pt x="1249" y="876"/>
                  </a:lnTo>
                  <a:lnTo>
                    <a:pt x="1250" y="876"/>
                  </a:lnTo>
                  <a:lnTo>
                    <a:pt x="1252" y="876"/>
                  </a:lnTo>
                  <a:lnTo>
                    <a:pt x="1252" y="876"/>
                  </a:lnTo>
                  <a:lnTo>
                    <a:pt x="1253" y="876"/>
                  </a:lnTo>
                  <a:lnTo>
                    <a:pt x="1254" y="876"/>
                  </a:lnTo>
                  <a:lnTo>
                    <a:pt x="1255" y="876"/>
                  </a:lnTo>
                  <a:lnTo>
                    <a:pt x="1255" y="876"/>
                  </a:lnTo>
                  <a:lnTo>
                    <a:pt x="1257" y="876"/>
                  </a:lnTo>
                  <a:lnTo>
                    <a:pt x="1258" y="876"/>
                  </a:lnTo>
                  <a:lnTo>
                    <a:pt x="1259" y="876"/>
                  </a:lnTo>
                  <a:lnTo>
                    <a:pt x="1259" y="876"/>
                  </a:lnTo>
                  <a:lnTo>
                    <a:pt x="1260" y="876"/>
                  </a:lnTo>
                  <a:lnTo>
                    <a:pt x="1262" y="876"/>
                  </a:lnTo>
                  <a:lnTo>
                    <a:pt x="1263" y="876"/>
                  </a:lnTo>
                  <a:lnTo>
                    <a:pt x="1263" y="876"/>
                  </a:lnTo>
                  <a:lnTo>
                    <a:pt x="1264" y="876"/>
                  </a:lnTo>
                  <a:lnTo>
                    <a:pt x="1265" y="876"/>
                  </a:lnTo>
                  <a:lnTo>
                    <a:pt x="1267" y="876"/>
                  </a:lnTo>
                  <a:lnTo>
                    <a:pt x="1267" y="876"/>
                  </a:lnTo>
                  <a:lnTo>
                    <a:pt x="1268" y="876"/>
                  </a:lnTo>
                  <a:lnTo>
                    <a:pt x="1269" y="876"/>
                  </a:lnTo>
                  <a:lnTo>
                    <a:pt x="1270" y="876"/>
                  </a:lnTo>
                  <a:lnTo>
                    <a:pt x="1270" y="876"/>
                  </a:lnTo>
                  <a:lnTo>
                    <a:pt x="1272" y="876"/>
                  </a:lnTo>
                  <a:lnTo>
                    <a:pt x="1273" y="876"/>
                  </a:lnTo>
                  <a:lnTo>
                    <a:pt x="1274" y="876"/>
                  </a:lnTo>
                  <a:lnTo>
                    <a:pt x="1274" y="876"/>
                  </a:lnTo>
                  <a:lnTo>
                    <a:pt x="1275" y="876"/>
                  </a:lnTo>
                  <a:lnTo>
                    <a:pt x="1277" y="876"/>
                  </a:lnTo>
                  <a:lnTo>
                    <a:pt x="1278" y="876"/>
                  </a:lnTo>
                  <a:lnTo>
                    <a:pt x="1278" y="876"/>
                  </a:lnTo>
                  <a:lnTo>
                    <a:pt x="1279" y="876"/>
                  </a:lnTo>
                  <a:lnTo>
                    <a:pt x="1280" y="876"/>
                  </a:lnTo>
                  <a:lnTo>
                    <a:pt x="1281" y="876"/>
                  </a:lnTo>
                  <a:lnTo>
                    <a:pt x="1281" y="876"/>
                  </a:lnTo>
                  <a:lnTo>
                    <a:pt x="1283" y="876"/>
                  </a:lnTo>
                  <a:lnTo>
                    <a:pt x="1284" y="876"/>
                  </a:lnTo>
                  <a:lnTo>
                    <a:pt x="1285" y="876"/>
                  </a:lnTo>
                  <a:lnTo>
                    <a:pt x="1285" y="876"/>
                  </a:lnTo>
                  <a:lnTo>
                    <a:pt x="1286" y="876"/>
                  </a:lnTo>
                  <a:lnTo>
                    <a:pt x="1288" y="876"/>
                  </a:lnTo>
                  <a:lnTo>
                    <a:pt x="1289" y="876"/>
                  </a:lnTo>
                  <a:lnTo>
                    <a:pt x="1290" y="876"/>
                  </a:lnTo>
                  <a:lnTo>
                    <a:pt x="1290" y="876"/>
                  </a:lnTo>
                  <a:lnTo>
                    <a:pt x="1291" y="876"/>
                  </a:lnTo>
                  <a:lnTo>
                    <a:pt x="1293" y="876"/>
                  </a:lnTo>
                  <a:lnTo>
                    <a:pt x="1294" y="876"/>
                  </a:lnTo>
                  <a:lnTo>
                    <a:pt x="1294" y="876"/>
                  </a:lnTo>
                  <a:lnTo>
                    <a:pt x="1295" y="876"/>
                  </a:lnTo>
                  <a:lnTo>
                    <a:pt x="1296" y="875"/>
                  </a:lnTo>
                  <a:lnTo>
                    <a:pt x="1298" y="875"/>
                  </a:lnTo>
                  <a:lnTo>
                    <a:pt x="1298" y="873"/>
                  </a:lnTo>
                  <a:lnTo>
                    <a:pt x="1299" y="872"/>
                  </a:lnTo>
                  <a:lnTo>
                    <a:pt x="1300" y="871"/>
                  </a:lnTo>
                  <a:lnTo>
                    <a:pt x="1301" y="870"/>
                  </a:lnTo>
                  <a:lnTo>
                    <a:pt x="1301" y="868"/>
                  </a:lnTo>
                  <a:lnTo>
                    <a:pt x="1303" y="868"/>
                  </a:lnTo>
                  <a:lnTo>
                    <a:pt x="1304" y="868"/>
                  </a:lnTo>
                  <a:lnTo>
                    <a:pt x="1305" y="868"/>
                  </a:lnTo>
                  <a:lnTo>
                    <a:pt x="1305" y="871"/>
                  </a:lnTo>
                  <a:lnTo>
                    <a:pt x="1306" y="872"/>
                  </a:lnTo>
                  <a:lnTo>
                    <a:pt x="1308" y="873"/>
                  </a:lnTo>
                  <a:lnTo>
                    <a:pt x="1309" y="876"/>
                  </a:lnTo>
                  <a:lnTo>
                    <a:pt x="1309" y="877"/>
                  </a:lnTo>
                  <a:lnTo>
                    <a:pt x="1310" y="878"/>
                  </a:lnTo>
                  <a:lnTo>
                    <a:pt x="1311" y="878"/>
                  </a:lnTo>
                  <a:lnTo>
                    <a:pt x="1313" y="877"/>
                  </a:lnTo>
                  <a:lnTo>
                    <a:pt x="1313" y="876"/>
                  </a:lnTo>
                  <a:lnTo>
                    <a:pt x="1314" y="875"/>
                  </a:lnTo>
                  <a:lnTo>
                    <a:pt x="1315" y="875"/>
                  </a:lnTo>
                  <a:lnTo>
                    <a:pt x="1316" y="873"/>
                  </a:lnTo>
                  <a:lnTo>
                    <a:pt x="1316" y="873"/>
                  </a:lnTo>
                  <a:lnTo>
                    <a:pt x="1317" y="875"/>
                  </a:lnTo>
                  <a:lnTo>
                    <a:pt x="1319" y="875"/>
                  </a:lnTo>
                  <a:lnTo>
                    <a:pt x="1320" y="875"/>
                  </a:lnTo>
                  <a:lnTo>
                    <a:pt x="1320" y="876"/>
                  </a:lnTo>
                  <a:lnTo>
                    <a:pt x="1321" y="876"/>
                  </a:lnTo>
                  <a:lnTo>
                    <a:pt x="1322" y="876"/>
                  </a:lnTo>
                  <a:lnTo>
                    <a:pt x="1324" y="876"/>
                  </a:lnTo>
                  <a:lnTo>
                    <a:pt x="1324" y="876"/>
                  </a:lnTo>
                  <a:lnTo>
                    <a:pt x="1325" y="876"/>
                  </a:lnTo>
                  <a:lnTo>
                    <a:pt x="1326" y="876"/>
                  </a:lnTo>
                  <a:lnTo>
                    <a:pt x="1327" y="876"/>
                  </a:lnTo>
                  <a:lnTo>
                    <a:pt x="1327" y="876"/>
                  </a:lnTo>
                  <a:lnTo>
                    <a:pt x="1329" y="876"/>
                  </a:lnTo>
                  <a:lnTo>
                    <a:pt x="1330" y="876"/>
                  </a:lnTo>
                  <a:lnTo>
                    <a:pt x="1331" y="876"/>
                  </a:lnTo>
                  <a:lnTo>
                    <a:pt x="1331" y="876"/>
                  </a:lnTo>
                  <a:lnTo>
                    <a:pt x="1332" y="876"/>
                  </a:lnTo>
                  <a:lnTo>
                    <a:pt x="1334" y="876"/>
                  </a:lnTo>
                  <a:lnTo>
                    <a:pt x="1335" y="876"/>
                  </a:lnTo>
                  <a:lnTo>
                    <a:pt x="1335" y="876"/>
                  </a:lnTo>
                  <a:lnTo>
                    <a:pt x="1336" y="875"/>
                  </a:lnTo>
                  <a:lnTo>
                    <a:pt x="1337" y="875"/>
                  </a:lnTo>
                  <a:lnTo>
                    <a:pt x="1339" y="875"/>
                  </a:lnTo>
                  <a:lnTo>
                    <a:pt x="1339" y="875"/>
                  </a:lnTo>
                  <a:lnTo>
                    <a:pt x="1340" y="875"/>
                  </a:lnTo>
                  <a:lnTo>
                    <a:pt x="1341" y="875"/>
                  </a:lnTo>
                  <a:lnTo>
                    <a:pt x="1342" y="875"/>
                  </a:lnTo>
                  <a:lnTo>
                    <a:pt x="1344" y="875"/>
                  </a:lnTo>
                  <a:lnTo>
                    <a:pt x="1344" y="876"/>
                  </a:lnTo>
                  <a:lnTo>
                    <a:pt x="1345" y="876"/>
                  </a:lnTo>
                  <a:lnTo>
                    <a:pt x="1346" y="876"/>
                  </a:lnTo>
                  <a:lnTo>
                    <a:pt x="1347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0" y="876"/>
                  </a:lnTo>
                  <a:lnTo>
                    <a:pt x="1351" y="876"/>
                  </a:lnTo>
                  <a:lnTo>
                    <a:pt x="1351" y="877"/>
                  </a:lnTo>
                  <a:lnTo>
                    <a:pt x="1352" y="877"/>
                  </a:lnTo>
                  <a:lnTo>
                    <a:pt x="1353" y="878"/>
                  </a:lnTo>
                  <a:lnTo>
                    <a:pt x="1355" y="878"/>
                  </a:lnTo>
                  <a:lnTo>
                    <a:pt x="1355" y="878"/>
                  </a:lnTo>
                  <a:lnTo>
                    <a:pt x="1356" y="877"/>
                  </a:lnTo>
                  <a:lnTo>
                    <a:pt x="1357" y="876"/>
                  </a:lnTo>
                  <a:lnTo>
                    <a:pt x="1358" y="875"/>
                  </a:lnTo>
                  <a:lnTo>
                    <a:pt x="1358" y="873"/>
                  </a:lnTo>
                  <a:lnTo>
                    <a:pt x="1360" y="873"/>
                  </a:lnTo>
                  <a:lnTo>
                    <a:pt x="1361" y="875"/>
                  </a:lnTo>
                  <a:lnTo>
                    <a:pt x="1362" y="875"/>
                  </a:lnTo>
                  <a:lnTo>
                    <a:pt x="1362" y="876"/>
                  </a:lnTo>
                  <a:lnTo>
                    <a:pt x="1363" y="876"/>
                  </a:lnTo>
                  <a:lnTo>
                    <a:pt x="1365" y="876"/>
                  </a:lnTo>
                  <a:lnTo>
                    <a:pt x="1366" y="876"/>
                  </a:lnTo>
                  <a:lnTo>
                    <a:pt x="1366" y="876"/>
                  </a:lnTo>
                  <a:lnTo>
                    <a:pt x="1367" y="876"/>
                  </a:lnTo>
                  <a:lnTo>
                    <a:pt x="1368" y="876"/>
                  </a:lnTo>
                  <a:lnTo>
                    <a:pt x="1370" y="876"/>
                  </a:lnTo>
                  <a:lnTo>
                    <a:pt x="1370" y="876"/>
                  </a:lnTo>
                  <a:lnTo>
                    <a:pt x="1371" y="876"/>
                  </a:lnTo>
                  <a:lnTo>
                    <a:pt x="1372" y="876"/>
                  </a:lnTo>
                  <a:lnTo>
                    <a:pt x="1373" y="876"/>
                  </a:lnTo>
                  <a:lnTo>
                    <a:pt x="1373" y="876"/>
                  </a:lnTo>
                  <a:lnTo>
                    <a:pt x="1375" y="876"/>
                  </a:lnTo>
                  <a:lnTo>
                    <a:pt x="1376" y="876"/>
                  </a:lnTo>
                  <a:lnTo>
                    <a:pt x="1377" y="876"/>
                  </a:lnTo>
                  <a:lnTo>
                    <a:pt x="1377" y="876"/>
                  </a:lnTo>
                  <a:lnTo>
                    <a:pt x="1378" y="876"/>
                  </a:lnTo>
                  <a:lnTo>
                    <a:pt x="1380" y="876"/>
                  </a:lnTo>
                  <a:lnTo>
                    <a:pt x="1381" y="876"/>
                  </a:lnTo>
                  <a:lnTo>
                    <a:pt x="1381" y="876"/>
                  </a:lnTo>
                  <a:lnTo>
                    <a:pt x="1382" y="875"/>
                  </a:lnTo>
                  <a:lnTo>
                    <a:pt x="1383" y="875"/>
                  </a:lnTo>
                  <a:lnTo>
                    <a:pt x="1385" y="873"/>
                  </a:lnTo>
                  <a:lnTo>
                    <a:pt x="1385" y="872"/>
                  </a:lnTo>
                  <a:lnTo>
                    <a:pt x="1386" y="871"/>
                  </a:lnTo>
                  <a:lnTo>
                    <a:pt x="1387" y="868"/>
                  </a:lnTo>
                  <a:lnTo>
                    <a:pt x="1388" y="866"/>
                  </a:lnTo>
                  <a:lnTo>
                    <a:pt x="1388" y="862"/>
                  </a:lnTo>
                  <a:lnTo>
                    <a:pt x="1389" y="859"/>
                  </a:lnTo>
                  <a:lnTo>
                    <a:pt x="1391" y="855"/>
                  </a:lnTo>
                  <a:lnTo>
                    <a:pt x="1392" y="852"/>
                  </a:lnTo>
                  <a:lnTo>
                    <a:pt x="1392" y="850"/>
                  </a:lnTo>
                  <a:lnTo>
                    <a:pt x="1393" y="850"/>
                  </a:lnTo>
                  <a:lnTo>
                    <a:pt x="1394" y="850"/>
                  </a:lnTo>
                  <a:lnTo>
                    <a:pt x="1396" y="851"/>
                  </a:lnTo>
                  <a:lnTo>
                    <a:pt x="1396" y="852"/>
                  </a:lnTo>
                  <a:lnTo>
                    <a:pt x="1397" y="855"/>
                  </a:lnTo>
                  <a:lnTo>
                    <a:pt x="1398" y="859"/>
                  </a:lnTo>
                  <a:lnTo>
                    <a:pt x="1399" y="861"/>
                  </a:lnTo>
                  <a:lnTo>
                    <a:pt x="1401" y="865"/>
                  </a:lnTo>
                  <a:lnTo>
                    <a:pt x="1401" y="867"/>
                  </a:lnTo>
                  <a:lnTo>
                    <a:pt x="1402" y="870"/>
                  </a:lnTo>
                  <a:lnTo>
                    <a:pt x="1403" y="871"/>
                  </a:lnTo>
                  <a:lnTo>
                    <a:pt x="1404" y="872"/>
                  </a:lnTo>
                  <a:lnTo>
                    <a:pt x="1404" y="873"/>
                  </a:lnTo>
                  <a:lnTo>
                    <a:pt x="1406" y="875"/>
                  </a:lnTo>
                  <a:lnTo>
                    <a:pt x="1407" y="875"/>
                  </a:lnTo>
                  <a:lnTo>
                    <a:pt x="1408" y="875"/>
                  </a:lnTo>
                  <a:lnTo>
                    <a:pt x="1408" y="876"/>
                  </a:lnTo>
                  <a:lnTo>
                    <a:pt x="1409" y="876"/>
                  </a:lnTo>
                  <a:lnTo>
                    <a:pt x="1411" y="876"/>
                  </a:lnTo>
                  <a:lnTo>
                    <a:pt x="1412" y="876"/>
                  </a:lnTo>
                  <a:lnTo>
                    <a:pt x="1412" y="876"/>
                  </a:lnTo>
                  <a:lnTo>
                    <a:pt x="1413" y="876"/>
                  </a:lnTo>
                  <a:lnTo>
                    <a:pt x="1414" y="876"/>
                  </a:lnTo>
                  <a:lnTo>
                    <a:pt x="1416" y="876"/>
                  </a:lnTo>
                  <a:lnTo>
                    <a:pt x="1416" y="877"/>
                  </a:lnTo>
                  <a:lnTo>
                    <a:pt x="1417" y="877"/>
                  </a:lnTo>
                  <a:lnTo>
                    <a:pt x="1418" y="877"/>
                  </a:lnTo>
                  <a:lnTo>
                    <a:pt x="1419" y="877"/>
                  </a:lnTo>
                  <a:lnTo>
                    <a:pt x="1419" y="877"/>
                  </a:lnTo>
                  <a:lnTo>
                    <a:pt x="1420" y="877"/>
                  </a:lnTo>
                  <a:lnTo>
                    <a:pt x="1422" y="877"/>
                  </a:lnTo>
                  <a:lnTo>
                    <a:pt x="1423" y="877"/>
                  </a:lnTo>
                  <a:lnTo>
                    <a:pt x="1423" y="877"/>
                  </a:lnTo>
                  <a:lnTo>
                    <a:pt x="1424" y="876"/>
                  </a:lnTo>
                  <a:lnTo>
                    <a:pt x="1425" y="876"/>
                  </a:lnTo>
                  <a:lnTo>
                    <a:pt x="1427" y="876"/>
                  </a:lnTo>
                  <a:lnTo>
                    <a:pt x="1427" y="876"/>
                  </a:lnTo>
                  <a:lnTo>
                    <a:pt x="1428" y="876"/>
                  </a:lnTo>
                  <a:lnTo>
                    <a:pt x="1429" y="876"/>
                  </a:lnTo>
                  <a:lnTo>
                    <a:pt x="1430" y="876"/>
                  </a:lnTo>
                  <a:lnTo>
                    <a:pt x="1430" y="876"/>
                  </a:lnTo>
                  <a:lnTo>
                    <a:pt x="1432" y="877"/>
                  </a:lnTo>
                  <a:lnTo>
                    <a:pt x="1433" y="877"/>
                  </a:lnTo>
                  <a:lnTo>
                    <a:pt x="1434" y="877"/>
                  </a:lnTo>
                  <a:lnTo>
                    <a:pt x="1434" y="877"/>
                  </a:lnTo>
                  <a:lnTo>
                    <a:pt x="1435" y="877"/>
                  </a:lnTo>
                  <a:lnTo>
                    <a:pt x="1437" y="877"/>
                  </a:lnTo>
                  <a:lnTo>
                    <a:pt x="1438" y="877"/>
                  </a:lnTo>
                  <a:lnTo>
                    <a:pt x="1438" y="877"/>
                  </a:lnTo>
                  <a:lnTo>
                    <a:pt x="1439" y="877"/>
                  </a:lnTo>
                  <a:lnTo>
                    <a:pt x="1440" y="876"/>
                  </a:lnTo>
                  <a:lnTo>
                    <a:pt x="1442" y="876"/>
                  </a:lnTo>
                  <a:lnTo>
                    <a:pt x="1442" y="876"/>
                  </a:lnTo>
                  <a:lnTo>
                    <a:pt x="1443" y="876"/>
                  </a:lnTo>
                  <a:lnTo>
                    <a:pt x="1444" y="876"/>
                  </a:lnTo>
                  <a:lnTo>
                    <a:pt x="1445" y="876"/>
                  </a:lnTo>
                  <a:lnTo>
                    <a:pt x="1445" y="876"/>
                  </a:lnTo>
                  <a:lnTo>
                    <a:pt x="1447" y="876"/>
                  </a:lnTo>
                  <a:lnTo>
                    <a:pt x="1448" y="876"/>
                  </a:lnTo>
                  <a:lnTo>
                    <a:pt x="1449" y="876"/>
                  </a:lnTo>
                  <a:lnTo>
                    <a:pt x="1449" y="876"/>
                  </a:lnTo>
                  <a:lnTo>
                    <a:pt x="1450" y="876"/>
                  </a:lnTo>
                  <a:lnTo>
                    <a:pt x="1452" y="876"/>
                  </a:lnTo>
                  <a:lnTo>
                    <a:pt x="1453" y="876"/>
                  </a:lnTo>
                  <a:lnTo>
                    <a:pt x="1453" y="875"/>
                  </a:lnTo>
                  <a:lnTo>
                    <a:pt x="1454" y="875"/>
                  </a:lnTo>
                  <a:lnTo>
                    <a:pt x="1455" y="875"/>
                  </a:lnTo>
                  <a:lnTo>
                    <a:pt x="1456" y="875"/>
                  </a:lnTo>
                  <a:lnTo>
                    <a:pt x="1458" y="873"/>
                  </a:lnTo>
                  <a:lnTo>
                    <a:pt x="1458" y="873"/>
                  </a:lnTo>
                  <a:lnTo>
                    <a:pt x="1459" y="873"/>
                  </a:lnTo>
                  <a:lnTo>
                    <a:pt x="1460" y="873"/>
                  </a:lnTo>
                  <a:lnTo>
                    <a:pt x="1461" y="873"/>
                  </a:lnTo>
                  <a:lnTo>
                    <a:pt x="1461" y="875"/>
                  </a:lnTo>
                  <a:lnTo>
                    <a:pt x="1463" y="875"/>
                  </a:lnTo>
                  <a:lnTo>
                    <a:pt x="1464" y="875"/>
                  </a:lnTo>
                  <a:lnTo>
                    <a:pt x="1465" y="875"/>
                  </a:lnTo>
                  <a:lnTo>
                    <a:pt x="1465" y="875"/>
                  </a:lnTo>
                  <a:lnTo>
                    <a:pt x="1466" y="875"/>
                  </a:lnTo>
                  <a:lnTo>
                    <a:pt x="1468" y="875"/>
                  </a:lnTo>
                  <a:lnTo>
                    <a:pt x="1469" y="876"/>
                  </a:lnTo>
                  <a:lnTo>
                    <a:pt x="1469" y="876"/>
                  </a:lnTo>
                  <a:lnTo>
                    <a:pt x="1470" y="876"/>
                  </a:lnTo>
                  <a:lnTo>
                    <a:pt x="1471" y="876"/>
                  </a:lnTo>
                  <a:lnTo>
                    <a:pt x="1473" y="876"/>
                  </a:lnTo>
                  <a:lnTo>
                    <a:pt x="1473" y="876"/>
                  </a:lnTo>
                  <a:lnTo>
                    <a:pt x="1474" y="876"/>
                  </a:lnTo>
                  <a:lnTo>
                    <a:pt x="1475" y="876"/>
                  </a:lnTo>
                  <a:lnTo>
                    <a:pt x="1476" y="876"/>
                  </a:lnTo>
                  <a:lnTo>
                    <a:pt x="1476" y="876"/>
                  </a:lnTo>
                  <a:lnTo>
                    <a:pt x="1478" y="876"/>
                  </a:lnTo>
                  <a:lnTo>
                    <a:pt x="1479" y="876"/>
                  </a:lnTo>
                  <a:lnTo>
                    <a:pt x="1480" y="876"/>
                  </a:lnTo>
                  <a:lnTo>
                    <a:pt x="1480" y="876"/>
                  </a:lnTo>
                  <a:lnTo>
                    <a:pt x="1481" y="876"/>
                  </a:lnTo>
                  <a:lnTo>
                    <a:pt x="1483" y="876"/>
                  </a:lnTo>
                  <a:lnTo>
                    <a:pt x="1484" y="876"/>
                  </a:lnTo>
                  <a:lnTo>
                    <a:pt x="1484" y="876"/>
                  </a:lnTo>
                  <a:lnTo>
                    <a:pt x="1485" y="876"/>
                  </a:lnTo>
                  <a:lnTo>
                    <a:pt x="1486" y="876"/>
                  </a:lnTo>
                  <a:lnTo>
                    <a:pt x="1488" y="875"/>
                  </a:lnTo>
                  <a:lnTo>
                    <a:pt x="1488" y="875"/>
                  </a:lnTo>
                  <a:lnTo>
                    <a:pt x="1489" y="875"/>
                  </a:lnTo>
                  <a:lnTo>
                    <a:pt x="1490" y="873"/>
                  </a:lnTo>
                  <a:lnTo>
                    <a:pt x="1491" y="873"/>
                  </a:lnTo>
                  <a:lnTo>
                    <a:pt x="1491" y="872"/>
                  </a:lnTo>
                  <a:lnTo>
                    <a:pt x="1492" y="872"/>
                  </a:lnTo>
                  <a:lnTo>
                    <a:pt x="1494" y="871"/>
                  </a:lnTo>
                  <a:lnTo>
                    <a:pt x="1495" y="871"/>
                  </a:lnTo>
                  <a:lnTo>
                    <a:pt x="1495" y="871"/>
                  </a:lnTo>
                  <a:lnTo>
                    <a:pt x="1496" y="871"/>
                  </a:lnTo>
                  <a:lnTo>
                    <a:pt x="1497" y="871"/>
                  </a:lnTo>
                  <a:lnTo>
                    <a:pt x="1499" y="871"/>
                  </a:lnTo>
                  <a:lnTo>
                    <a:pt x="1499" y="871"/>
                  </a:lnTo>
                  <a:lnTo>
                    <a:pt x="1500" y="871"/>
                  </a:lnTo>
                  <a:lnTo>
                    <a:pt x="1501" y="872"/>
                  </a:lnTo>
                  <a:lnTo>
                    <a:pt x="1502" y="872"/>
                  </a:lnTo>
                  <a:lnTo>
                    <a:pt x="1502" y="872"/>
                  </a:lnTo>
                  <a:lnTo>
                    <a:pt x="1504" y="873"/>
                  </a:lnTo>
                  <a:lnTo>
                    <a:pt x="1505" y="873"/>
                  </a:lnTo>
                  <a:lnTo>
                    <a:pt x="1506" y="873"/>
                  </a:lnTo>
                  <a:lnTo>
                    <a:pt x="1506" y="873"/>
                  </a:lnTo>
                  <a:lnTo>
                    <a:pt x="1507" y="875"/>
                  </a:lnTo>
                  <a:lnTo>
                    <a:pt x="1509" y="875"/>
                  </a:lnTo>
                  <a:lnTo>
                    <a:pt x="1510" y="875"/>
                  </a:lnTo>
                  <a:lnTo>
                    <a:pt x="1511" y="875"/>
                  </a:lnTo>
                  <a:lnTo>
                    <a:pt x="1511" y="875"/>
                  </a:lnTo>
                  <a:lnTo>
                    <a:pt x="1512" y="875"/>
                  </a:lnTo>
                  <a:lnTo>
                    <a:pt x="1514" y="875"/>
                  </a:lnTo>
                  <a:lnTo>
                    <a:pt x="1515" y="876"/>
                  </a:lnTo>
                  <a:lnTo>
                    <a:pt x="1515" y="876"/>
                  </a:lnTo>
                  <a:lnTo>
                    <a:pt x="1516" y="876"/>
                  </a:lnTo>
                  <a:lnTo>
                    <a:pt x="1517" y="877"/>
                  </a:lnTo>
                  <a:lnTo>
                    <a:pt x="1519" y="877"/>
                  </a:lnTo>
                  <a:lnTo>
                    <a:pt x="1519" y="878"/>
                  </a:lnTo>
                  <a:lnTo>
                    <a:pt x="1520" y="878"/>
                  </a:lnTo>
                  <a:lnTo>
                    <a:pt x="1521" y="878"/>
                  </a:lnTo>
                  <a:lnTo>
                    <a:pt x="1522" y="878"/>
                  </a:lnTo>
                  <a:lnTo>
                    <a:pt x="1522" y="877"/>
                  </a:lnTo>
                  <a:lnTo>
                    <a:pt x="1524" y="877"/>
                  </a:lnTo>
                  <a:lnTo>
                    <a:pt x="1525" y="876"/>
                  </a:lnTo>
                  <a:lnTo>
                    <a:pt x="1526" y="876"/>
                  </a:lnTo>
                  <a:lnTo>
                    <a:pt x="1526" y="875"/>
                  </a:lnTo>
                  <a:lnTo>
                    <a:pt x="1527" y="875"/>
                  </a:lnTo>
                  <a:lnTo>
                    <a:pt x="1528" y="875"/>
                  </a:lnTo>
                  <a:lnTo>
                    <a:pt x="1530" y="876"/>
                  </a:lnTo>
                  <a:lnTo>
                    <a:pt x="1530" y="876"/>
                  </a:lnTo>
                  <a:lnTo>
                    <a:pt x="1531" y="876"/>
                  </a:lnTo>
                  <a:lnTo>
                    <a:pt x="1532" y="876"/>
                  </a:lnTo>
                  <a:lnTo>
                    <a:pt x="1533" y="876"/>
                  </a:lnTo>
                  <a:lnTo>
                    <a:pt x="1533" y="876"/>
                  </a:lnTo>
                  <a:lnTo>
                    <a:pt x="1535" y="877"/>
                  </a:lnTo>
                  <a:lnTo>
                    <a:pt x="1536" y="877"/>
                  </a:lnTo>
                  <a:lnTo>
                    <a:pt x="1537" y="878"/>
                  </a:lnTo>
                  <a:lnTo>
                    <a:pt x="1537" y="878"/>
                  </a:lnTo>
                  <a:lnTo>
                    <a:pt x="1538" y="878"/>
                  </a:lnTo>
                  <a:lnTo>
                    <a:pt x="1540" y="878"/>
                  </a:lnTo>
                  <a:lnTo>
                    <a:pt x="1541" y="877"/>
                  </a:lnTo>
                  <a:lnTo>
                    <a:pt x="1541" y="877"/>
                  </a:lnTo>
                  <a:lnTo>
                    <a:pt x="1542" y="876"/>
                  </a:lnTo>
                  <a:lnTo>
                    <a:pt x="1543" y="876"/>
                  </a:lnTo>
                  <a:lnTo>
                    <a:pt x="1545" y="875"/>
                  </a:lnTo>
                  <a:lnTo>
                    <a:pt x="1545" y="875"/>
                  </a:lnTo>
                  <a:lnTo>
                    <a:pt x="1546" y="875"/>
                  </a:lnTo>
                  <a:lnTo>
                    <a:pt x="1547" y="875"/>
                  </a:lnTo>
                  <a:lnTo>
                    <a:pt x="1548" y="875"/>
                  </a:lnTo>
                  <a:lnTo>
                    <a:pt x="1548" y="875"/>
                  </a:lnTo>
                  <a:lnTo>
                    <a:pt x="1550" y="875"/>
                  </a:lnTo>
                  <a:lnTo>
                    <a:pt x="1551" y="875"/>
                  </a:lnTo>
                  <a:lnTo>
                    <a:pt x="1552" y="876"/>
                  </a:lnTo>
                  <a:lnTo>
                    <a:pt x="1552" y="876"/>
                  </a:lnTo>
                  <a:lnTo>
                    <a:pt x="1553" y="876"/>
                  </a:lnTo>
                  <a:lnTo>
                    <a:pt x="1555" y="876"/>
                  </a:lnTo>
                  <a:lnTo>
                    <a:pt x="1556" y="876"/>
                  </a:lnTo>
                  <a:lnTo>
                    <a:pt x="1556" y="876"/>
                  </a:lnTo>
                  <a:lnTo>
                    <a:pt x="1557" y="876"/>
                  </a:lnTo>
                  <a:lnTo>
                    <a:pt x="1558" y="876"/>
                  </a:lnTo>
                  <a:lnTo>
                    <a:pt x="1560" y="876"/>
                  </a:lnTo>
                  <a:lnTo>
                    <a:pt x="1560" y="876"/>
                  </a:lnTo>
                  <a:lnTo>
                    <a:pt x="1561" y="876"/>
                  </a:lnTo>
                  <a:lnTo>
                    <a:pt x="1562" y="876"/>
                  </a:lnTo>
                  <a:lnTo>
                    <a:pt x="1563" y="876"/>
                  </a:lnTo>
                  <a:lnTo>
                    <a:pt x="1563" y="876"/>
                  </a:lnTo>
                  <a:lnTo>
                    <a:pt x="1564" y="876"/>
                  </a:lnTo>
                  <a:lnTo>
                    <a:pt x="1566" y="876"/>
                  </a:lnTo>
                  <a:lnTo>
                    <a:pt x="1567" y="876"/>
                  </a:lnTo>
                  <a:lnTo>
                    <a:pt x="1568" y="876"/>
                  </a:lnTo>
                  <a:lnTo>
                    <a:pt x="1568" y="876"/>
                  </a:lnTo>
                  <a:lnTo>
                    <a:pt x="1569" y="876"/>
                  </a:lnTo>
                  <a:lnTo>
                    <a:pt x="1571" y="876"/>
                  </a:lnTo>
                  <a:lnTo>
                    <a:pt x="1572" y="876"/>
                  </a:lnTo>
                  <a:lnTo>
                    <a:pt x="1572" y="876"/>
                  </a:lnTo>
                  <a:lnTo>
                    <a:pt x="1573" y="876"/>
                  </a:lnTo>
                  <a:lnTo>
                    <a:pt x="1574" y="876"/>
                  </a:lnTo>
                  <a:lnTo>
                    <a:pt x="1576" y="876"/>
                  </a:lnTo>
                  <a:lnTo>
                    <a:pt x="1576" y="876"/>
                  </a:lnTo>
                  <a:lnTo>
                    <a:pt x="1577" y="876"/>
                  </a:lnTo>
                  <a:lnTo>
                    <a:pt x="1578" y="876"/>
                  </a:lnTo>
                  <a:lnTo>
                    <a:pt x="1579" y="876"/>
                  </a:lnTo>
                  <a:lnTo>
                    <a:pt x="1579" y="876"/>
                  </a:lnTo>
                  <a:lnTo>
                    <a:pt x="1581" y="876"/>
                  </a:lnTo>
                  <a:lnTo>
                    <a:pt x="1582" y="876"/>
                  </a:lnTo>
                  <a:lnTo>
                    <a:pt x="1583" y="876"/>
                  </a:lnTo>
                  <a:lnTo>
                    <a:pt x="1583" y="876"/>
                  </a:lnTo>
                  <a:lnTo>
                    <a:pt x="1584" y="876"/>
                  </a:lnTo>
                  <a:lnTo>
                    <a:pt x="1586" y="876"/>
                  </a:lnTo>
                  <a:lnTo>
                    <a:pt x="1587" y="876"/>
                  </a:lnTo>
                  <a:lnTo>
                    <a:pt x="1587" y="876"/>
                  </a:lnTo>
                  <a:lnTo>
                    <a:pt x="1588" y="876"/>
                  </a:lnTo>
                  <a:lnTo>
                    <a:pt x="1589" y="876"/>
                  </a:lnTo>
                  <a:lnTo>
                    <a:pt x="1591" y="876"/>
                  </a:lnTo>
                  <a:lnTo>
                    <a:pt x="1591" y="876"/>
                  </a:lnTo>
                  <a:lnTo>
                    <a:pt x="1592" y="876"/>
                  </a:lnTo>
                  <a:lnTo>
                    <a:pt x="1593" y="876"/>
                  </a:lnTo>
                  <a:lnTo>
                    <a:pt x="1594" y="876"/>
                  </a:lnTo>
                  <a:lnTo>
                    <a:pt x="1594" y="876"/>
                  </a:lnTo>
                  <a:lnTo>
                    <a:pt x="1596" y="876"/>
                  </a:lnTo>
                  <a:lnTo>
                    <a:pt x="1597" y="876"/>
                  </a:lnTo>
                  <a:lnTo>
                    <a:pt x="1598" y="876"/>
                  </a:lnTo>
                  <a:lnTo>
                    <a:pt x="1598" y="876"/>
                  </a:lnTo>
                  <a:lnTo>
                    <a:pt x="1599" y="876"/>
                  </a:lnTo>
                  <a:lnTo>
                    <a:pt x="1600" y="876"/>
                  </a:lnTo>
                  <a:lnTo>
                    <a:pt x="1602" y="876"/>
                  </a:lnTo>
                  <a:lnTo>
                    <a:pt x="1602" y="876"/>
                  </a:lnTo>
                  <a:lnTo>
                    <a:pt x="1603" y="876"/>
                  </a:lnTo>
                  <a:lnTo>
                    <a:pt x="1604" y="876"/>
                  </a:lnTo>
                  <a:lnTo>
                    <a:pt x="1605" y="876"/>
                  </a:lnTo>
                  <a:lnTo>
                    <a:pt x="1605" y="876"/>
                  </a:lnTo>
                  <a:lnTo>
                    <a:pt x="1607" y="876"/>
                  </a:lnTo>
                  <a:lnTo>
                    <a:pt x="1608" y="877"/>
                  </a:lnTo>
                  <a:lnTo>
                    <a:pt x="1609" y="877"/>
                  </a:lnTo>
                  <a:lnTo>
                    <a:pt x="1609" y="877"/>
                  </a:lnTo>
                  <a:lnTo>
                    <a:pt x="1610" y="878"/>
                  </a:lnTo>
                  <a:lnTo>
                    <a:pt x="1612" y="878"/>
                  </a:lnTo>
                  <a:lnTo>
                    <a:pt x="1613" y="878"/>
                  </a:lnTo>
                  <a:lnTo>
                    <a:pt x="1613" y="878"/>
                  </a:lnTo>
                  <a:lnTo>
                    <a:pt x="1614" y="877"/>
                  </a:lnTo>
                  <a:lnTo>
                    <a:pt x="1615" y="876"/>
                  </a:lnTo>
                  <a:lnTo>
                    <a:pt x="1617" y="875"/>
                  </a:lnTo>
                  <a:lnTo>
                    <a:pt x="1617" y="872"/>
                  </a:lnTo>
                  <a:lnTo>
                    <a:pt x="1618" y="872"/>
                  </a:lnTo>
                  <a:lnTo>
                    <a:pt x="1619" y="871"/>
                  </a:lnTo>
                  <a:lnTo>
                    <a:pt x="1620" y="872"/>
                  </a:lnTo>
                  <a:lnTo>
                    <a:pt x="1620" y="872"/>
                  </a:lnTo>
                  <a:lnTo>
                    <a:pt x="1622" y="872"/>
                  </a:lnTo>
                  <a:lnTo>
                    <a:pt x="1623" y="873"/>
                  </a:lnTo>
                  <a:lnTo>
                    <a:pt x="1624" y="873"/>
                  </a:lnTo>
                  <a:lnTo>
                    <a:pt x="1625" y="873"/>
                  </a:lnTo>
                  <a:lnTo>
                    <a:pt x="1625" y="873"/>
                  </a:lnTo>
                  <a:lnTo>
                    <a:pt x="1627" y="873"/>
                  </a:lnTo>
                  <a:lnTo>
                    <a:pt x="1628" y="873"/>
                  </a:lnTo>
                  <a:lnTo>
                    <a:pt x="1629" y="873"/>
                  </a:lnTo>
                  <a:lnTo>
                    <a:pt x="1629" y="872"/>
                  </a:lnTo>
                  <a:lnTo>
                    <a:pt x="1630" y="872"/>
                  </a:lnTo>
                  <a:lnTo>
                    <a:pt x="1632" y="871"/>
                  </a:lnTo>
                  <a:lnTo>
                    <a:pt x="1633" y="871"/>
                  </a:lnTo>
                  <a:lnTo>
                    <a:pt x="1633" y="870"/>
                  </a:lnTo>
                  <a:lnTo>
                    <a:pt x="1634" y="867"/>
                  </a:lnTo>
                  <a:lnTo>
                    <a:pt x="1635" y="866"/>
                  </a:lnTo>
                  <a:lnTo>
                    <a:pt x="1636" y="865"/>
                  </a:lnTo>
                  <a:lnTo>
                    <a:pt x="1636" y="865"/>
                  </a:lnTo>
                  <a:lnTo>
                    <a:pt x="1638" y="865"/>
                  </a:lnTo>
                  <a:lnTo>
                    <a:pt x="1639" y="865"/>
                  </a:lnTo>
                  <a:lnTo>
                    <a:pt x="1640" y="867"/>
                  </a:lnTo>
                  <a:lnTo>
                    <a:pt x="1640" y="868"/>
                  </a:lnTo>
                  <a:lnTo>
                    <a:pt x="1641" y="871"/>
                  </a:lnTo>
                  <a:lnTo>
                    <a:pt x="1643" y="873"/>
                  </a:lnTo>
                  <a:lnTo>
                    <a:pt x="1644" y="875"/>
                  </a:lnTo>
                  <a:lnTo>
                    <a:pt x="1644" y="876"/>
                  </a:lnTo>
                  <a:lnTo>
                    <a:pt x="1645" y="876"/>
                  </a:lnTo>
                  <a:lnTo>
                    <a:pt x="1646" y="876"/>
                  </a:lnTo>
                  <a:lnTo>
                    <a:pt x="1648" y="877"/>
                  </a:lnTo>
                  <a:lnTo>
                    <a:pt x="1648" y="876"/>
                  </a:lnTo>
                  <a:lnTo>
                    <a:pt x="1649" y="876"/>
                  </a:lnTo>
                  <a:lnTo>
                    <a:pt x="1650" y="876"/>
                  </a:lnTo>
                  <a:lnTo>
                    <a:pt x="1651" y="875"/>
                  </a:lnTo>
                  <a:lnTo>
                    <a:pt x="1651" y="875"/>
                  </a:lnTo>
                  <a:lnTo>
                    <a:pt x="1653" y="875"/>
                  </a:lnTo>
                  <a:lnTo>
                    <a:pt x="1654" y="873"/>
                  </a:lnTo>
                  <a:lnTo>
                    <a:pt x="1655" y="873"/>
                  </a:lnTo>
                  <a:lnTo>
                    <a:pt x="1655" y="872"/>
                  </a:lnTo>
                  <a:lnTo>
                    <a:pt x="1656" y="872"/>
                  </a:lnTo>
                  <a:lnTo>
                    <a:pt x="1658" y="872"/>
                  </a:lnTo>
                  <a:lnTo>
                    <a:pt x="1659" y="872"/>
                  </a:lnTo>
                  <a:lnTo>
                    <a:pt x="1659" y="872"/>
                  </a:lnTo>
                  <a:lnTo>
                    <a:pt x="1660" y="872"/>
                  </a:lnTo>
                  <a:lnTo>
                    <a:pt x="1661" y="872"/>
                  </a:lnTo>
                  <a:lnTo>
                    <a:pt x="1663" y="872"/>
                  </a:lnTo>
                  <a:lnTo>
                    <a:pt x="1663" y="872"/>
                  </a:lnTo>
                  <a:lnTo>
                    <a:pt x="1664" y="872"/>
                  </a:lnTo>
                  <a:lnTo>
                    <a:pt x="1665" y="872"/>
                  </a:lnTo>
                  <a:lnTo>
                    <a:pt x="1666" y="872"/>
                  </a:lnTo>
                  <a:lnTo>
                    <a:pt x="1666" y="872"/>
                  </a:lnTo>
                  <a:lnTo>
                    <a:pt x="1668" y="872"/>
                  </a:lnTo>
                  <a:lnTo>
                    <a:pt x="1669" y="872"/>
                  </a:lnTo>
                  <a:lnTo>
                    <a:pt x="1670" y="872"/>
                  </a:lnTo>
                  <a:lnTo>
                    <a:pt x="1670" y="872"/>
                  </a:lnTo>
                  <a:lnTo>
                    <a:pt x="1671" y="872"/>
                  </a:lnTo>
                  <a:lnTo>
                    <a:pt x="1672" y="873"/>
                  </a:lnTo>
                  <a:lnTo>
                    <a:pt x="1674" y="873"/>
                  </a:lnTo>
                  <a:lnTo>
                    <a:pt x="1674" y="873"/>
                  </a:lnTo>
                  <a:lnTo>
                    <a:pt x="1675" y="873"/>
                  </a:lnTo>
                  <a:lnTo>
                    <a:pt x="1676" y="873"/>
                  </a:lnTo>
                  <a:lnTo>
                    <a:pt x="1677" y="873"/>
                  </a:lnTo>
                  <a:lnTo>
                    <a:pt x="1679" y="873"/>
                  </a:lnTo>
                  <a:lnTo>
                    <a:pt x="1679" y="873"/>
                  </a:lnTo>
                  <a:lnTo>
                    <a:pt x="1680" y="873"/>
                  </a:lnTo>
                  <a:lnTo>
                    <a:pt x="1681" y="873"/>
                  </a:lnTo>
                  <a:lnTo>
                    <a:pt x="1682" y="873"/>
                  </a:lnTo>
                  <a:lnTo>
                    <a:pt x="1682" y="873"/>
                  </a:lnTo>
                  <a:lnTo>
                    <a:pt x="1684" y="873"/>
                  </a:lnTo>
                  <a:lnTo>
                    <a:pt x="1685" y="873"/>
                  </a:lnTo>
                  <a:lnTo>
                    <a:pt x="1686" y="875"/>
                  </a:lnTo>
                  <a:lnTo>
                    <a:pt x="1686" y="875"/>
                  </a:lnTo>
                  <a:lnTo>
                    <a:pt x="1687" y="875"/>
                  </a:lnTo>
                  <a:lnTo>
                    <a:pt x="1689" y="875"/>
                  </a:lnTo>
                  <a:lnTo>
                    <a:pt x="1690" y="875"/>
                  </a:lnTo>
                  <a:lnTo>
                    <a:pt x="1690" y="875"/>
                  </a:lnTo>
                  <a:lnTo>
                    <a:pt x="1691" y="875"/>
                  </a:lnTo>
                  <a:lnTo>
                    <a:pt x="1692" y="876"/>
                  </a:lnTo>
                  <a:lnTo>
                    <a:pt x="1694" y="876"/>
                  </a:lnTo>
                  <a:lnTo>
                    <a:pt x="1694" y="876"/>
                  </a:lnTo>
                  <a:lnTo>
                    <a:pt x="1695" y="876"/>
                  </a:lnTo>
                  <a:lnTo>
                    <a:pt x="1696" y="875"/>
                  </a:lnTo>
                  <a:lnTo>
                    <a:pt x="1697" y="875"/>
                  </a:lnTo>
                  <a:lnTo>
                    <a:pt x="1697" y="875"/>
                  </a:lnTo>
                  <a:lnTo>
                    <a:pt x="1699" y="875"/>
                  </a:lnTo>
                  <a:lnTo>
                    <a:pt x="1700" y="875"/>
                  </a:lnTo>
                  <a:lnTo>
                    <a:pt x="1701" y="875"/>
                  </a:lnTo>
                  <a:lnTo>
                    <a:pt x="1701" y="875"/>
                  </a:lnTo>
                  <a:lnTo>
                    <a:pt x="1702" y="875"/>
                  </a:lnTo>
                  <a:lnTo>
                    <a:pt x="1704" y="875"/>
                  </a:lnTo>
                  <a:lnTo>
                    <a:pt x="1705" y="875"/>
                  </a:lnTo>
                  <a:lnTo>
                    <a:pt x="1705" y="875"/>
                  </a:lnTo>
                  <a:lnTo>
                    <a:pt x="1706" y="875"/>
                  </a:lnTo>
                  <a:lnTo>
                    <a:pt x="1707" y="876"/>
                  </a:lnTo>
                  <a:lnTo>
                    <a:pt x="1708" y="876"/>
                  </a:lnTo>
                  <a:lnTo>
                    <a:pt x="1708" y="876"/>
                  </a:lnTo>
                  <a:lnTo>
                    <a:pt x="1710" y="876"/>
                  </a:lnTo>
                  <a:lnTo>
                    <a:pt x="1711" y="876"/>
                  </a:lnTo>
                  <a:lnTo>
                    <a:pt x="1712" y="876"/>
                  </a:lnTo>
                  <a:lnTo>
                    <a:pt x="1712" y="876"/>
                  </a:lnTo>
                  <a:lnTo>
                    <a:pt x="1713" y="876"/>
                  </a:lnTo>
                  <a:lnTo>
                    <a:pt x="1715" y="876"/>
                  </a:lnTo>
                  <a:lnTo>
                    <a:pt x="1716" y="876"/>
                  </a:lnTo>
                  <a:lnTo>
                    <a:pt x="1716" y="876"/>
                  </a:lnTo>
                  <a:lnTo>
                    <a:pt x="1717" y="876"/>
                  </a:lnTo>
                  <a:lnTo>
                    <a:pt x="1718" y="876"/>
                  </a:lnTo>
                  <a:lnTo>
                    <a:pt x="1720" y="876"/>
                  </a:lnTo>
                  <a:lnTo>
                    <a:pt x="1720" y="876"/>
                  </a:lnTo>
                  <a:lnTo>
                    <a:pt x="1721" y="876"/>
                  </a:lnTo>
                  <a:lnTo>
                    <a:pt x="1722" y="876"/>
                  </a:lnTo>
                  <a:lnTo>
                    <a:pt x="1723" y="876"/>
                  </a:lnTo>
                  <a:lnTo>
                    <a:pt x="1723" y="876"/>
                  </a:lnTo>
                  <a:lnTo>
                    <a:pt x="1725" y="875"/>
                  </a:lnTo>
                  <a:lnTo>
                    <a:pt x="1726" y="875"/>
                  </a:lnTo>
                  <a:lnTo>
                    <a:pt x="1727" y="875"/>
                  </a:lnTo>
                  <a:lnTo>
                    <a:pt x="1727" y="875"/>
                  </a:lnTo>
                  <a:lnTo>
                    <a:pt x="1728" y="875"/>
                  </a:lnTo>
                  <a:lnTo>
                    <a:pt x="1730" y="875"/>
                  </a:lnTo>
                  <a:lnTo>
                    <a:pt x="1731" y="875"/>
                  </a:lnTo>
                  <a:lnTo>
                    <a:pt x="1731" y="875"/>
                  </a:lnTo>
                  <a:lnTo>
                    <a:pt x="1732" y="875"/>
                  </a:lnTo>
                  <a:lnTo>
                    <a:pt x="1733" y="875"/>
                  </a:lnTo>
                  <a:lnTo>
                    <a:pt x="1735" y="875"/>
                  </a:lnTo>
                  <a:lnTo>
                    <a:pt x="1736" y="875"/>
                  </a:lnTo>
                  <a:lnTo>
                    <a:pt x="1736" y="875"/>
                  </a:lnTo>
                  <a:lnTo>
                    <a:pt x="1737" y="875"/>
                  </a:lnTo>
                  <a:lnTo>
                    <a:pt x="1738" y="875"/>
                  </a:lnTo>
                  <a:lnTo>
                    <a:pt x="1740" y="875"/>
                  </a:lnTo>
                  <a:lnTo>
                    <a:pt x="1740" y="875"/>
                  </a:lnTo>
                  <a:lnTo>
                    <a:pt x="1741" y="875"/>
                  </a:lnTo>
                  <a:lnTo>
                    <a:pt x="1742" y="875"/>
                  </a:lnTo>
                  <a:lnTo>
                    <a:pt x="1743" y="875"/>
                  </a:lnTo>
                  <a:lnTo>
                    <a:pt x="1743" y="875"/>
                  </a:lnTo>
                  <a:lnTo>
                    <a:pt x="1744" y="875"/>
                  </a:lnTo>
                  <a:lnTo>
                    <a:pt x="1746" y="875"/>
                  </a:lnTo>
                  <a:lnTo>
                    <a:pt x="1747" y="875"/>
                  </a:lnTo>
                  <a:lnTo>
                    <a:pt x="1747" y="875"/>
                  </a:lnTo>
                  <a:lnTo>
                    <a:pt x="1748" y="875"/>
                  </a:lnTo>
                  <a:lnTo>
                    <a:pt x="1749" y="875"/>
                  </a:lnTo>
                  <a:lnTo>
                    <a:pt x="1751" y="875"/>
                  </a:lnTo>
                  <a:lnTo>
                    <a:pt x="1751" y="875"/>
                  </a:lnTo>
                  <a:lnTo>
                    <a:pt x="1752" y="875"/>
                  </a:lnTo>
                  <a:lnTo>
                    <a:pt x="1753" y="875"/>
                  </a:lnTo>
                  <a:lnTo>
                    <a:pt x="1754" y="875"/>
                  </a:lnTo>
                  <a:lnTo>
                    <a:pt x="1754" y="876"/>
                  </a:lnTo>
                  <a:lnTo>
                    <a:pt x="1756" y="876"/>
                  </a:lnTo>
                  <a:lnTo>
                    <a:pt x="1757" y="876"/>
                  </a:lnTo>
                  <a:lnTo>
                    <a:pt x="1758" y="876"/>
                  </a:lnTo>
                  <a:lnTo>
                    <a:pt x="1758" y="876"/>
                  </a:lnTo>
                  <a:lnTo>
                    <a:pt x="1759" y="876"/>
                  </a:lnTo>
                  <a:lnTo>
                    <a:pt x="1761" y="875"/>
                  </a:lnTo>
                  <a:lnTo>
                    <a:pt x="1762" y="875"/>
                  </a:lnTo>
                  <a:lnTo>
                    <a:pt x="1762" y="873"/>
                  </a:lnTo>
                  <a:lnTo>
                    <a:pt x="1763" y="873"/>
                  </a:lnTo>
                  <a:lnTo>
                    <a:pt x="1764" y="873"/>
                  </a:lnTo>
                  <a:lnTo>
                    <a:pt x="1766" y="873"/>
                  </a:lnTo>
                  <a:lnTo>
                    <a:pt x="1766" y="873"/>
                  </a:lnTo>
                  <a:lnTo>
                    <a:pt x="1767" y="873"/>
                  </a:lnTo>
                  <a:lnTo>
                    <a:pt x="1768" y="875"/>
                  </a:lnTo>
                  <a:lnTo>
                    <a:pt x="1769" y="875"/>
                  </a:lnTo>
                  <a:lnTo>
                    <a:pt x="1769" y="875"/>
                  </a:lnTo>
                  <a:lnTo>
                    <a:pt x="1771" y="875"/>
                  </a:lnTo>
                  <a:lnTo>
                    <a:pt x="1772" y="875"/>
                  </a:lnTo>
                  <a:lnTo>
                    <a:pt x="1773" y="875"/>
                  </a:lnTo>
                  <a:lnTo>
                    <a:pt x="1773" y="875"/>
                  </a:lnTo>
                  <a:lnTo>
                    <a:pt x="1774" y="875"/>
                  </a:lnTo>
                  <a:lnTo>
                    <a:pt x="1776" y="875"/>
                  </a:lnTo>
                  <a:lnTo>
                    <a:pt x="1777" y="875"/>
                  </a:lnTo>
                  <a:lnTo>
                    <a:pt x="1777" y="875"/>
                  </a:lnTo>
                  <a:lnTo>
                    <a:pt x="1778" y="875"/>
                  </a:lnTo>
                  <a:lnTo>
                    <a:pt x="1779" y="875"/>
                  </a:lnTo>
                  <a:lnTo>
                    <a:pt x="1780" y="876"/>
                  </a:lnTo>
                  <a:lnTo>
                    <a:pt x="1780" y="876"/>
                  </a:lnTo>
                  <a:lnTo>
                    <a:pt x="1782" y="876"/>
                  </a:lnTo>
                  <a:lnTo>
                    <a:pt x="1783" y="876"/>
                  </a:lnTo>
                  <a:lnTo>
                    <a:pt x="1784" y="876"/>
                  </a:lnTo>
                  <a:lnTo>
                    <a:pt x="1784" y="876"/>
                  </a:lnTo>
                  <a:lnTo>
                    <a:pt x="1785" y="876"/>
                  </a:lnTo>
                  <a:lnTo>
                    <a:pt x="1787" y="876"/>
                  </a:lnTo>
                  <a:lnTo>
                    <a:pt x="1788" y="876"/>
                  </a:lnTo>
                  <a:lnTo>
                    <a:pt x="1788" y="876"/>
                  </a:lnTo>
                  <a:lnTo>
                    <a:pt x="1789" y="876"/>
                  </a:lnTo>
                  <a:lnTo>
                    <a:pt x="1790" y="876"/>
                  </a:lnTo>
                  <a:lnTo>
                    <a:pt x="1792" y="876"/>
                  </a:lnTo>
                  <a:lnTo>
                    <a:pt x="1793" y="876"/>
                  </a:lnTo>
                  <a:lnTo>
                    <a:pt x="1793" y="876"/>
                  </a:lnTo>
                  <a:lnTo>
                    <a:pt x="1794" y="876"/>
                  </a:lnTo>
                  <a:lnTo>
                    <a:pt x="1795" y="876"/>
                  </a:lnTo>
                  <a:lnTo>
                    <a:pt x="1797" y="876"/>
                  </a:lnTo>
                  <a:lnTo>
                    <a:pt x="1797" y="876"/>
                  </a:lnTo>
                  <a:lnTo>
                    <a:pt x="1798" y="876"/>
                  </a:lnTo>
                  <a:lnTo>
                    <a:pt x="1799" y="876"/>
                  </a:lnTo>
                  <a:lnTo>
                    <a:pt x="1800" y="876"/>
                  </a:lnTo>
                  <a:lnTo>
                    <a:pt x="1800" y="876"/>
                  </a:lnTo>
                  <a:lnTo>
                    <a:pt x="1802" y="876"/>
                  </a:lnTo>
                  <a:lnTo>
                    <a:pt x="1803" y="876"/>
                  </a:lnTo>
                  <a:lnTo>
                    <a:pt x="1804" y="876"/>
                  </a:lnTo>
                  <a:lnTo>
                    <a:pt x="1804" y="876"/>
                  </a:lnTo>
                  <a:lnTo>
                    <a:pt x="1805" y="876"/>
                  </a:lnTo>
                  <a:lnTo>
                    <a:pt x="1807" y="876"/>
                  </a:lnTo>
                  <a:lnTo>
                    <a:pt x="1808" y="876"/>
                  </a:lnTo>
                  <a:lnTo>
                    <a:pt x="1808" y="876"/>
                  </a:lnTo>
                  <a:lnTo>
                    <a:pt x="1809" y="876"/>
                  </a:lnTo>
                  <a:lnTo>
                    <a:pt x="1810" y="876"/>
                  </a:lnTo>
                  <a:lnTo>
                    <a:pt x="1811" y="876"/>
                  </a:lnTo>
                  <a:lnTo>
                    <a:pt x="1811" y="876"/>
                  </a:lnTo>
                  <a:lnTo>
                    <a:pt x="1813" y="876"/>
                  </a:lnTo>
                  <a:lnTo>
                    <a:pt x="1814" y="876"/>
                  </a:lnTo>
                  <a:lnTo>
                    <a:pt x="1815" y="876"/>
                  </a:lnTo>
                  <a:lnTo>
                    <a:pt x="1815" y="876"/>
                  </a:lnTo>
                  <a:lnTo>
                    <a:pt x="1816" y="876"/>
                  </a:lnTo>
                  <a:lnTo>
                    <a:pt x="1818" y="877"/>
                  </a:lnTo>
                  <a:lnTo>
                    <a:pt x="1819" y="877"/>
                  </a:lnTo>
                  <a:lnTo>
                    <a:pt x="1819" y="877"/>
                  </a:lnTo>
                  <a:lnTo>
                    <a:pt x="1820" y="877"/>
                  </a:lnTo>
                  <a:lnTo>
                    <a:pt x="1821" y="877"/>
                  </a:lnTo>
                  <a:lnTo>
                    <a:pt x="1823" y="877"/>
                  </a:lnTo>
                  <a:lnTo>
                    <a:pt x="1823" y="876"/>
                  </a:lnTo>
                  <a:lnTo>
                    <a:pt x="1824" y="876"/>
                  </a:lnTo>
                  <a:lnTo>
                    <a:pt x="1825" y="876"/>
                  </a:lnTo>
                  <a:lnTo>
                    <a:pt x="1826" y="876"/>
                  </a:lnTo>
                  <a:lnTo>
                    <a:pt x="1826" y="876"/>
                  </a:lnTo>
                  <a:lnTo>
                    <a:pt x="1828" y="876"/>
                  </a:lnTo>
                  <a:lnTo>
                    <a:pt x="1829" y="876"/>
                  </a:lnTo>
                  <a:lnTo>
                    <a:pt x="1830" y="876"/>
                  </a:lnTo>
                  <a:lnTo>
                    <a:pt x="1830" y="876"/>
                  </a:lnTo>
                  <a:lnTo>
                    <a:pt x="1831" y="876"/>
                  </a:lnTo>
                  <a:lnTo>
                    <a:pt x="1833" y="876"/>
                  </a:lnTo>
                  <a:lnTo>
                    <a:pt x="1834" y="876"/>
                  </a:lnTo>
                  <a:lnTo>
                    <a:pt x="1834" y="876"/>
                  </a:lnTo>
                  <a:lnTo>
                    <a:pt x="1835" y="876"/>
                  </a:lnTo>
                  <a:lnTo>
                    <a:pt x="1836" y="876"/>
                  </a:lnTo>
                  <a:lnTo>
                    <a:pt x="1838" y="876"/>
                  </a:lnTo>
                  <a:lnTo>
                    <a:pt x="1838" y="877"/>
                  </a:lnTo>
                  <a:lnTo>
                    <a:pt x="1839" y="877"/>
                  </a:lnTo>
                  <a:lnTo>
                    <a:pt x="1840" y="877"/>
                  </a:lnTo>
                  <a:lnTo>
                    <a:pt x="1841" y="877"/>
                  </a:lnTo>
                  <a:lnTo>
                    <a:pt x="1841" y="877"/>
                  </a:lnTo>
                  <a:lnTo>
                    <a:pt x="1843" y="877"/>
                  </a:lnTo>
                  <a:lnTo>
                    <a:pt x="1844" y="877"/>
                  </a:lnTo>
                  <a:lnTo>
                    <a:pt x="1845" y="876"/>
                  </a:lnTo>
                  <a:lnTo>
                    <a:pt x="1846" y="876"/>
                  </a:lnTo>
                  <a:lnTo>
                    <a:pt x="1846" y="876"/>
                  </a:lnTo>
                  <a:lnTo>
                    <a:pt x="1847" y="876"/>
                  </a:lnTo>
                  <a:lnTo>
                    <a:pt x="1849" y="876"/>
                  </a:lnTo>
                  <a:lnTo>
                    <a:pt x="1850" y="876"/>
                  </a:lnTo>
                  <a:lnTo>
                    <a:pt x="1850" y="876"/>
                  </a:lnTo>
                  <a:lnTo>
                    <a:pt x="1851" y="876"/>
                  </a:lnTo>
                  <a:lnTo>
                    <a:pt x="1852" y="876"/>
                  </a:lnTo>
                  <a:lnTo>
                    <a:pt x="1854" y="876"/>
                  </a:lnTo>
                  <a:lnTo>
                    <a:pt x="1854" y="876"/>
                  </a:lnTo>
                  <a:lnTo>
                    <a:pt x="1855" y="876"/>
                  </a:lnTo>
                  <a:lnTo>
                    <a:pt x="1856" y="876"/>
                  </a:lnTo>
                  <a:lnTo>
                    <a:pt x="1857" y="876"/>
                  </a:lnTo>
                  <a:lnTo>
                    <a:pt x="1857" y="876"/>
                  </a:lnTo>
                  <a:lnTo>
                    <a:pt x="1859" y="876"/>
                  </a:lnTo>
                  <a:lnTo>
                    <a:pt x="1860" y="876"/>
                  </a:lnTo>
                  <a:lnTo>
                    <a:pt x="1861" y="876"/>
                  </a:lnTo>
                  <a:lnTo>
                    <a:pt x="1861" y="876"/>
                  </a:lnTo>
                  <a:lnTo>
                    <a:pt x="1862" y="876"/>
                  </a:lnTo>
                  <a:lnTo>
                    <a:pt x="1864" y="876"/>
                  </a:lnTo>
                  <a:lnTo>
                    <a:pt x="1865" y="876"/>
                  </a:lnTo>
                  <a:lnTo>
                    <a:pt x="1865" y="876"/>
                  </a:lnTo>
                  <a:lnTo>
                    <a:pt x="1866" y="876"/>
                  </a:lnTo>
                  <a:lnTo>
                    <a:pt x="1867" y="876"/>
                  </a:lnTo>
                  <a:lnTo>
                    <a:pt x="1869" y="876"/>
                  </a:lnTo>
                  <a:lnTo>
                    <a:pt x="1869" y="876"/>
                  </a:lnTo>
                  <a:lnTo>
                    <a:pt x="1870" y="876"/>
                  </a:lnTo>
                  <a:lnTo>
                    <a:pt x="1871" y="875"/>
                  </a:lnTo>
                  <a:lnTo>
                    <a:pt x="1872" y="875"/>
                  </a:lnTo>
                  <a:lnTo>
                    <a:pt x="1872" y="875"/>
                  </a:lnTo>
                  <a:lnTo>
                    <a:pt x="1874" y="875"/>
                  </a:lnTo>
                  <a:lnTo>
                    <a:pt x="1875" y="875"/>
                  </a:lnTo>
                  <a:lnTo>
                    <a:pt x="1876" y="875"/>
                  </a:lnTo>
                  <a:lnTo>
                    <a:pt x="1876" y="876"/>
                  </a:lnTo>
                  <a:lnTo>
                    <a:pt x="1877" y="876"/>
                  </a:lnTo>
                  <a:lnTo>
                    <a:pt x="1879" y="876"/>
                  </a:lnTo>
                  <a:lnTo>
                    <a:pt x="1880" y="876"/>
                  </a:lnTo>
                  <a:lnTo>
                    <a:pt x="1880" y="876"/>
                  </a:lnTo>
                  <a:lnTo>
                    <a:pt x="1881" y="876"/>
                  </a:lnTo>
                  <a:lnTo>
                    <a:pt x="1882" y="876"/>
                  </a:lnTo>
                  <a:lnTo>
                    <a:pt x="1883" y="876"/>
                  </a:lnTo>
                  <a:lnTo>
                    <a:pt x="1883" y="876"/>
                  </a:lnTo>
                  <a:lnTo>
                    <a:pt x="1885" y="876"/>
                  </a:lnTo>
                  <a:lnTo>
                    <a:pt x="1886" y="876"/>
                  </a:lnTo>
                  <a:lnTo>
                    <a:pt x="1887" y="876"/>
                  </a:lnTo>
                  <a:lnTo>
                    <a:pt x="1887" y="876"/>
                  </a:lnTo>
                  <a:lnTo>
                    <a:pt x="1888" y="876"/>
                  </a:lnTo>
                  <a:lnTo>
                    <a:pt x="1890" y="876"/>
                  </a:lnTo>
                  <a:lnTo>
                    <a:pt x="1891" y="876"/>
                  </a:lnTo>
                  <a:lnTo>
                    <a:pt x="1891" y="876"/>
                  </a:lnTo>
                  <a:lnTo>
                    <a:pt x="1892" y="876"/>
                  </a:lnTo>
                  <a:lnTo>
                    <a:pt x="1893" y="876"/>
                  </a:lnTo>
                  <a:lnTo>
                    <a:pt x="1895" y="876"/>
                  </a:lnTo>
                  <a:lnTo>
                    <a:pt x="1895" y="876"/>
                  </a:lnTo>
                  <a:lnTo>
                    <a:pt x="1896" y="876"/>
                  </a:lnTo>
                  <a:lnTo>
                    <a:pt x="1897" y="876"/>
                  </a:lnTo>
                  <a:lnTo>
                    <a:pt x="1898" y="876"/>
                  </a:lnTo>
                  <a:lnTo>
                    <a:pt x="1898" y="876"/>
                  </a:lnTo>
                  <a:lnTo>
                    <a:pt x="1900" y="876"/>
                  </a:lnTo>
                  <a:lnTo>
                    <a:pt x="1901" y="876"/>
                  </a:lnTo>
                  <a:lnTo>
                    <a:pt x="1902" y="876"/>
                  </a:lnTo>
                  <a:lnTo>
                    <a:pt x="1903" y="876"/>
                  </a:lnTo>
                  <a:lnTo>
                    <a:pt x="1903" y="876"/>
                  </a:lnTo>
                  <a:lnTo>
                    <a:pt x="1905" y="876"/>
                  </a:lnTo>
                  <a:lnTo>
                    <a:pt x="1906" y="876"/>
                  </a:lnTo>
                  <a:lnTo>
                    <a:pt x="1907" y="876"/>
                  </a:lnTo>
                  <a:lnTo>
                    <a:pt x="1907" y="876"/>
                  </a:lnTo>
                  <a:lnTo>
                    <a:pt x="1908" y="876"/>
                  </a:lnTo>
                  <a:lnTo>
                    <a:pt x="1910" y="876"/>
                  </a:lnTo>
                  <a:lnTo>
                    <a:pt x="1911" y="876"/>
                  </a:lnTo>
                  <a:lnTo>
                    <a:pt x="1911" y="876"/>
                  </a:lnTo>
                  <a:lnTo>
                    <a:pt x="1912" y="876"/>
                  </a:lnTo>
                  <a:lnTo>
                    <a:pt x="1913" y="876"/>
                  </a:lnTo>
                  <a:lnTo>
                    <a:pt x="1915" y="876"/>
                  </a:lnTo>
                  <a:lnTo>
                    <a:pt x="1915" y="876"/>
                  </a:lnTo>
                  <a:lnTo>
                    <a:pt x="1916" y="876"/>
                  </a:lnTo>
                  <a:lnTo>
                    <a:pt x="1917" y="876"/>
                  </a:lnTo>
                  <a:lnTo>
                    <a:pt x="1918" y="876"/>
                  </a:lnTo>
                  <a:lnTo>
                    <a:pt x="1918" y="876"/>
                  </a:lnTo>
                  <a:lnTo>
                    <a:pt x="1919" y="876"/>
                  </a:lnTo>
                  <a:lnTo>
                    <a:pt x="1921" y="876"/>
                  </a:lnTo>
                  <a:lnTo>
                    <a:pt x="1922" y="876"/>
                  </a:lnTo>
                  <a:lnTo>
                    <a:pt x="1922" y="876"/>
                  </a:lnTo>
                  <a:lnTo>
                    <a:pt x="1923" y="876"/>
                  </a:lnTo>
                  <a:lnTo>
                    <a:pt x="1924" y="876"/>
                  </a:lnTo>
                  <a:lnTo>
                    <a:pt x="1926" y="876"/>
                  </a:lnTo>
                  <a:lnTo>
                    <a:pt x="1926" y="876"/>
                  </a:lnTo>
                  <a:lnTo>
                    <a:pt x="1927" y="876"/>
                  </a:lnTo>
                  <a:lnTo>
                    <a:pt x="1928" y="876"/>
                  </a:lnTo>
                  <a:lnTo>
                    <a:pt x="1929" y="876"/>
                  </a:lnTo>
                  <a:lnTo>
                    <a:pt x="1929" y="876"/>
                  </a:lnTo>
                  <a:lnTo>
                    <a:pt x="1931" y="876"/>
                  </a:lnTo>
                  <a:lnTo>
                    <a:pt x="1932" y="876"/>
                  </a:lnTo>
                  <a:lnTo>
                    <a:pt x="1933" y="876"/>
                  </a:lnTo>
                  <a:lnTo>
                    <a:pt x="1933" y="876"/>
                  </a:lnTo>
                  <a:lnTo>
                    <a:pt x="1934" y="876"/>
                  </a:lnTo>
                  <a:lnTo>
                    <a:pt x="1936" y="876"/>
                  </a:lnTo>
                  <a:lnTo>
                    <a:pt x="1937" y="876"/>
                  </a:lnTo>
                  <a:lnTo>
                    <a:pt x="1937" y="876"/>
                  </a:lnTo>
                  <a:lnTo>
                    <a:pt x="1938" y="876"/>
                  </a:lnTo>
                  <a:lnTo>
                    <a:pt x="1939" y="876"/>
                  </a:lnTo>
                  <a:lnTo>
                    <a:pt x="1941" y="876"/>
                  </a:lnTo>
                  <a:lnTo>
                    <a:pt x="1941" y="876"/>
                  </a:lnTo>
                  <a:lnTo>
                    <a:pt x="1942" y="876"/>
                  </a:lnTo>
                  <a:lnTo>
                    <a:pt x="1943" y="876"/>
                  </a:lnTo>
                  <a:lnTo>
                    <a:pt x="1944" y="876"/>
                  </a:lnTo>
                  <a:lnTo>
                    <a:pt x="1944" y="876"/>
                  </a:lnTo>
                  <a:lnTo>
                    <a:pt x="1946" y="876"/>
                  </a:lnTo>
                  <a:lnTo>
                    <a:pt x="1947" y="876"/>
                  </a:lnTo>
                  <a:lnTo>
                    <a:pt x="1948" y="876"/>
                  </a:lnTo>
                  <a:lnTo>
                    <a:pt x="1948" y="876"/>
                  </a:lnTo>
                  <a:lnTo>
                    <a:pt x="1949" y="876"/>
                  </a:lnTo>
                  <a:lnTo>
                    <a:pt x="1951" y="876"/>
                  </a:lnTo>
                  <a:lnTo>
                    <a:pt x="1952" y="876"/>
                  </a:lnTo>
                  <a:lnTo>
                    <a:pt x="1952" y="876"/>
                  </a:lnTo>
                  <a:lnTo>
                    <a:pt x="1953" y="876"/>
                  </a:lnTo>
                  <a:lnTo>
                    <a:pt x="1954" y="876"/>
                  </a:lnTo>
                  <a:lnTo>
                    <a:pt x="1955" y="876"/>
                  </a:lnTo>
                  <a:lnTo>
                    <a:pt x="1955" y="876"/>
                  </a:lnTo>
                  <a:lnTo>
                    <a:pt x="1957" y="876"/>
                  </a:lnTo>
                  <a:lnTo>
                    <a:pt x="1958" y="876"/>
                  </a:lnTo>
                  <a:lnTo>
                    <a:pt x="1959" y="876"/>
                  </a:lnTo>
                  <a:lnTo>
                    <a:pt x="1960" y="876"/>
                  </a:lnTo>
                  <a:lnTo>
                    <a:pt x="1960" y="876"/>
                  </a:lnTo>
                  <a:lnTo>
                    <a:pt x="1962" y="876"/>
                  </a:lnTo>
                  <a:lnTo>
                    <a:pt x="1963" y="876"/>
                  </a:lnTo>
                  <a:lnTo>
                    <a:pt x="1964" y="876"/>
                  </a:lnTo>
                  <a:lnTo>
                    <a:pt x="1964" y="876"/>
                  </a:lnTo>
                  <a:lnTo>
                    <a:pt x="1965" y="876"/>
                  </a:lnTo>
                  <a:lnTo>
                    <a:pt x="1967" y="876"/>
                  </a:lnTo>
                  <a:lnTo>
                    <a:pt x="1968" y="876"/>
                  </a:lnTo>
                  <a:lnTo>
                    <a:pt x="1968" y="876"/>
                  </a:lnTo>
                  <a:lnTo>
                    <a:pt x="1969" y="876"/>
                  </a:lnTo>
                  <a:lnTo>
                    <a:pt x="1970" y="876"/>
                  </a:lnTo>
                  <a:lnTo>
                    <a:pt x="1972" y="876"/>
                  </a:lnTo>
                  <a:lnTo>
                    <a:pt x="1972" y="876"/>
                  </a:lnTo>
                  <a:lnTo>
                    <a:pt x="1973" y="876"/>
                  </a:lnTo>
                  <a:lnTo>
                    <a:pt x="1974" y="876"/>
                  </a:lnTo>
                  <a:lnTo>
                    <a:pt x="1975" y="876"/>
                  </a:lnTo>
                  <a:lnTo>
                    <a:pt x="1975" y="876"/>
                  </a:lnTo>
                  <a:lnTo>
                    <a:pt x="1977" y="876"/>
                  </a:lnTo>
                  <a:lnTo>
                    <a:pt x="1978" y="876"/>
                  </a:lnTo>
                  <a:lnTo>
                    <a:pt x="1979" y="876"/>
                  </a:lnTo>
                  <a:lnTo>
                    <a:pt x="1979" y="876"/>
                  </a:lnTo>
                  <a:lnTo>
                    <a:pt x="1980" y="876"/>
                  </a:lnTo>
                  <a:lnTo>
                    <a:pt x="1982" y="876"/>
                  </a:lnTo>
                  <a:lnTo>
                    <a:pt x="1983" y="876"/>
                  </a:lnTo>
                  <a:lnTo>
                    <a:pt x="1983" y="876"/>
                  </a:lnTo>
                  <a:lnTo>
                    <a:pt x="1984" y="876"/>
                  </a:lnTo>
                  <a:lnTo>
                    <a:pt x="1985" y="876"/>
                  </a:lnTo>
                  <a:lnTo>
                    <a:pt x="1987" y="876"/>
                  </a:lnTo>
                  <a:lnTo>
                    <a:pt x="1987" y="876"/>
                  </a:lnTo>
                  <a:lnTo>
                    <a:pt x="1988" y="876"/>
                  </a:lnTo>
                  <a:lnTo>
                    <a:pt x="1989" y="876"/>
                  </a:lnTo>
                  <a:lnTo>
                    <a:pt x="1990" y="876"/>
                  </a:lnTo>
                  <a:lnTo>
                    <a:pt x="1990" y="876"/>
                  </a:lnTo>
                  <a:lnTo>
                    <a:pt x="1991" y="876"/>
                  </a:lnTo>
                  <a:lnTo>
                    <a:pt x="1993" y="876"/>
                  </a:lnTo>
                  <a:lnTo>
                    <a:pt x="1994" y="876"/>
                  </a:lnTo>
                  <a:lnTo>
                    <a:pt x="1994" y="876"/>
                  </a:lnTo>
                  <a:lnTo>
                    <a:pt x="1995" y="876"/>
                  </a:lnTo>
                  <a:lnTo>
                    <a:pt x="1996" y="876"/>
                  </a:lnTo>
                  <a:lnTo>
                    <a:pt x="1998" y="876"/>
                  </a:lnTo>
                  <a:lnTo>
                    <a:pt x="1998" y="876"/>
                  </a:lnTo>
                  <a:lnTo>
                    <a:pt x="1999" y="876"/>
                  </a:lnTo>
                  <a:lnTo>
                    <a:pt x="2000" y="876"/>
                  </a:lnTo>
                  <a:lnTo>
                    <a:pt x="2001" y="876"/>
                  </a:lnTo>
                  <a:lnTo>
                    <a:pt x="2001" y="876"/>
                  </a:lnTo>
                  <a:lnTo>
                    <a:pt x="2003" y="876"/>
                  </a:lnTo>
                  <a:lnTo>
                    <a:pt x="2004" y="876"/>
                  </a:lnTo>
                  <a:lnTo>
                    <a:pt x="2005" y="876"/>
                  </a:lnTo>
                  <a:lnTo>
                    <a:pt x="2005" y="876"/>
                  </a:lnTo>
                  <a:lnTo>
                    <a:pt x="2006" y="876"/>
                  </a:lnTo>
                  <a:lnTo>
                    <a:pt x="2008" y="876"/>
                  </a:lnTo>
                  <a:lnTo>
                    <a:pt x="2009" y="876"/>
                  </a:lnTo>
                  <a:lnTo>
                    <a:pt x="2009" y="876"/>
                  </a:lnTo>
                  <a:lnTo>
                    <a:pt x="2010" y="876"/>
                  </a:lnTo>
                  <a:lnTo>
                    <a:pt x="2011" y="876"/>
                  </a:lnTo>
                  <a:lnTo>
                    <a:pt x="2013" y="876"/>
                  </a:lnTo>
                  <a:lnTo>
                    <a:pt x="2014" y="876"/>
                  </a:lnTo>
                  <a:lnTo>
                    <a:pt x="2014" y="876"/>
                  </a:lnTo>
                  <a:lnTo>
                    <a:pt x="2015" y="876"/>
                  </a:lnTo>
                  <a:lnTo>
                    <a:pt x="2016" y="876"/>
                  </a:lnTo>
                  <a:lnTo>
                    <a:pt x="2018" y="876"/>
                  </a:lnTo>
                  <a:lnTo>
                    <a:pt x="2018" y="876"/>
                  </a:lnTo>
                  <a:lnTo>
                    <a:pt x="2019" y="876"/>
                  </a:lnTo>
                  <a:lnTo>
                    <a:pt x="2020" y="876"/>
                  </a:lnTo>
                  <a:lnTo>
                    <a:pt x="2021" y="876"/>
                  </a:lnTo>
                  <a:lnTo>
                    <a:pt x="2021" y="876"/>
                  </a:lnTo>
                  <a:lnTo>
                    <a:pt x="2023" y="876"/>
                  </a:lnTo>
                  <a:lnTo>
                    <a:pt x="2024" y="876"/>
                  </a:lnTo>
                  <a:lnTo>
                    <a:pt x="2025" y="876"/>
                  </a:lnTo>
                  <a:lnTo>
                    <a:pt x="2025" y="876"/>
                  </a:lnTo>
                  <a:lnTo>
                    <a:pt x="2026" y="876"/>
                  </a:lnTo>
                  <a:lnTo>
                    <a:pt x="2027" y="876"/>
                  </a:lnTo>
                  <a:lnTo>
                    <a:pt x="2029" y="876"/>
                  </a:lnTo>
                  <a:lnTo>
                    <a:pt x="2029" y="876"/>
                  </a:lnTo>
                  <a:lnTo>
                    <a:pt x="2030" y="876"/>
                  </a:lnTo>
                  <a:lnTo>
                    <a:pt x="2031" y="876"/>
                  </a:lnTo>
                  <a:lnTo>
                    <a:pt x="2032" y="876"/>
                  </a:lnTo>
                  <a:lnTo>
                    <a:pt x="2032" y="876"/>
                  </a:lnTo>
                  <a:lnTo>
                    <a:pt x="2034" y="876"/>
                  </a:lnTo>
                  <a:lnTo>
                    <a:pt x="2035" y="876"/>
                  </a:lnTo>
                  <a:lnTo>
                    <a:pt x="2036" y="876"/>
                  </a:lnTo>
                  <a:lnTo>
                    <a:pt x="2036" y="876"/>
                  </a:lnTo>
                  <a:lnTo>
                    <a:pt x="2037" y="876"/>
                  </a:lnTo>
                  <a:lnTo>
                    <a:pt x="2039" y="876"/>
                  </a:lnTo>
                  <a:lnTo>
                    <a:pt x="2040" y="876"/>
                  </a:lnTo>
                  <a:lnTo>
                    <a:pt x="2040" y="876"/>
                  </a:lnTo>
                  <a:lnTo>
                    <a:pt x="2041" y="876"/>
                  </a:lnTo>
                  <a:lnTo>
                    <a:pt x="2042" y="876"/>
                  </a:lnTo>
                  <a:lnTo>
                    <a:pt x="2044" y="876"/>
                  </a:lnTo>
                  <a:lnTo>
                    <a:pt x="2044" y="876"/>
                  </a:lnTo>
                  <a:lnTo>
                    <a:pt x="2045" y="876"/>
                  </a:lnTo>
                  <a:lnTo>
                    <a:pt x="2046" y="876"/>
                  </a:lnTo>
                  <a:lnTo>
                    <a:pt x="2047" y="876"/>
                  </a:lnTo>
                  <a:lnTo>
                    <a:pt x="2047" y="876"/>
                  </a:lnTo>
                  <a:lnTo>
                    <a:pt x="2049" y="876"/>
                  </a:lnTo>
                  <a:lnTo>
                    <a:pt x="2050" y="876"/>
                  </a:lnTo>
                  <a:lnTo>
                    <a:pt x="2051" y="876"/>
                  </a:lnTo>
                  <a:lnTo>
                    <a:pt x="2051" y="876"/>
                  </a:lnTo>
                  <a:lnTo>
                    <a:pt x="2052" y="876"/>
                  </a:lnTo>
                  <a:lnTo>
                    <a:pt x="2054" y="876"/>
                  </a:lnTo>
                  <a:lnTo>
                    <a:pt x="2055" y="876"/>
                  </a:lnTo>
                  <a:lnTo>
                    <a:pt x="2055" y="876"/>
                  </a:lnTo>
                  <a:lnTo>
                    <a:pt x="2056" y="876"/>
                  </a:lnTo>
                  <a:lnTo>
                    <a:pt x="2057" y="876"/>
                  </a:lnTo>
                  <a:lnTo>
                    <a:pt x="2059" y="876"/>
                  </a:lnTo>
                  <a:lnTo>
                    <a:pt x="2059" y="876"/>
                  </a:lnTo>
                  <a:lnTo>
                    <a:pt x="2060" y="876"/>
                  </a:lnTo>
                  <a:lnTo>
                    <a:pt x="2061" y="876"/>
                  </a:lnTo>
                  <a:lnTo>
                    <a:pt x="2062" y="876"/>
                  </a:lnTo>
                  <a:lnTo>
                    <a:pt x="2062" y="876"/>
                  </a:lnTo>
                  <a:lnTo>
                    <a:pt x="2063" y="876"/>
                  </a:lnTo>
                  <a:lnTo>
                    <a:pt x="2065" y="876"/>
                  </a:lnTo>
                  <a:lnTo>
                    <a:pt x="2066" y="876"/>
                  </a:lnTo>
                  <a:lnTo>
                    <a:pt x="2066" y="876"/>
                  </a:lnTo>
                  <a:lnTo>
                    <a:pt x="2067" y="876"/>
                  </a:lnTo>
                  <a:lnTo>
                    <a:pt x="2068" y="876"/>
                  </a:lnTo>
                  <a:lnTo>
                    <a:pt x="2070" y="876"/>
                  </a:lnTo>
                  <a:lnTo>
                    <a:pt x="2071" y="876"/>
                  </a:lnTo>
                  <a:lnTo>
                    <a:pt x="2071" y="876"/>
                  </a:lnTo>
                  <a:lnTo>
                    <a:pt x="2072" y="876"/>
                  </a:lnTo>
                  <a:lnTo>
                    <a:pt x="2073" y="876"/>
                  </a:lnTo>
                  <a:lnTo>
                    <a:pt x="2075" y="876"/>
                  </a:lnTo>
                  <a:lnTo>
                    <a:pt x="2075" y="876"/>
                  </a:lnTo>
                  <a:lnTo>
                    <a:pt x="2076" y="875"/>
                  </a:lnTo>
                  <a:lnTo>
                    <a:pt x="2077" y="875"/>
                  </a:lnTo>
                  <a:lnTo>
                    <a:pt x="2078" y="873"/>
                  </a:lnTo>
                  <a:lnTo>
                    <a:pt x="2078" y="872"/>
                  </a:lnTo>
                  <a:lnTo>
                    <a:pt x="2080" y="870"/>
                  </a:lnTo>
                  <a:lnTo>
                    <a:pt x="2081" y="867"/>
                  </a:lnTo>
                  <a:lnTo>
                    <a:pt x="2082" y="865"/>
                  </a:lnTo>
                  <a:lnTo>
                    <a:pt x="2082" y="862"/>
                  </a:lnTo>
                  <a:lnTo>
                    <a:pt x="2083" y="862"/>
                  </a:lnTo>
                  <a:lnTo>
                    <a:pt x="2085" y="862"/>
                  </a:lnTo>
                  <a:lnTo>
                    <a:pt x="2086" y="865"/>
                  </a:lnTo>
                  <a:lnTo>
                    <a:pt x="2086" y="867"/>
                  </a:lnTo>
                  <a:lnTo>
                    <a:pt x="2087" y="870"/>
                  </a:lnTo>
                  <a:lnTo>
                    <a:pt x="2088" y="872"/>
                  </a:lnTo>
                  <a:lnTo>
                    <a:pt x="2090" y="875"/>
                  </a:lnTo>
                  <a:lnTo>
                    <a:pt x="2090" y="875"/>
                  </a:lnTo>
                  <a:lnTo>
                    <a:pt x="2091" y="873"/>
                  </a:lnTo>
                  <a:lnTo>
                    <a:pt x="2092" y="872"/>
                  </a:lnTo>
                  <a:lnTo>
                    <a:pt x="2093" y="870"/>
                  </a:lnTo>
                  <a:lnTo>
                    <a:pt x="2093" y="867"/>
                  </a:lnTo>
                  <a:lnTo>
                    <a:pt x="2095" y="865"/>
                  </a:lnTo>
                  <a:lnTo>
                    <a:pt x="2096" y="863"/>
                  </a:lnTo>
                  <a:lnTo>
                    <a:pt x="2097" y="863"/>
                  </a:lnTo>
                  <a:lnTo>
                    <a:pt x="2097" y="865"/>
                  </a:lnTo>
                  <a:lnTo>
                    <a:pt x="2098" y="868"/>
                  </a:lnTo>
                  <a:lnTo>
                    <a:pt x="2099" y="872"/>
                  </a:lnTo>
                  <a:lnTo>
                    <a:pt x="2101" y="876"/>
                  </a:lnTo>
                  <a:lnTo>
                    <a:pt x="2101" y="880"/>
                  </a:lnTo>
                  <a:lnTo>
                    <a:pt x="2102" y="882"/>
                  </a:lnTo>
                  <a:lnTo>
                    <a:pt x="2103" y="883"/>
                  </a:lnTo>
                  <a:lnTo>
                    <a:pt x="2104" y="883"/>
                  </a:lnTo>
                  <a:lnTo>
                    <a:pt x="2104" y="883"/>
                  </a:lnTo>
                  <a:lnTo>
                    <a:pt x="2106" y="882"/>
                  </a:lnTo>
                  <a:lnTo>
                    <a:pt x="2107" y="881"/>
                  </a:lnTo>
                  <a:lnTo>
                    <a:pt x="2108" y="881"/>
                  </a:lnTo>
                  <a:lnTo>
                    <a:pt x="2108" y="880"/>
                  </a:lnTo>
                  <a:lnTo>
                    <a:pt x="2109" y="878"/>
                  </a:lnTo>
                  <a:lnTo>
                    <a:pt x="2111" y="878"/>
                  </a:lnTo>
                  <a:lnTo>
                    <a:pt x="2112" y="877"/>
                  </a:lnTo>
                  <a:lnTo>
                    <a:pt x="2112" y="877"/>
                  </a:lnTo>
                  <a:lnTo>
                    <a:pt x="2113" y="877"/>
                  </a:lnTo>
                  <a:lnTo>
                    <a:pt x="2114" y="876"/>
                  </a:lnTo>
                  <a:lnTo>
                    <a:pt x="2116" y="876"/>
                  </a:lnTo>
                  <a:lnTo>
                    <a:pt x="2116" y="876"/>
                  </a:lnTo>
                  <a:lnTo>
                    <a:pt x="2117" y="876"/>
                  </a:lnTo>
                  <a:lnTo>
                    <a:pt x="2118" y="876"/>
                  </a:lnTo>
                  <a:lnTo>
                    <a:pt x="2119" y="876"/>
                  </a:lnTo>
                  <a:lnTo>
                    <a:pt x="2119" y="876"/>
                  </a:lnTo>
                  <a:lnTo>
                    <a:pt x="2121" y="876"/>
                  </a:lnTo>
                  <a:lnTo>
                    <a:pt x="2122" y="876"/>
                  </a:lnTo>
                  <a:lnTo>
                    <a:pt x="2123" y="876"/>
                  </a:lnTo>
                  <a:lnTo>
                    <a:pt x="2123" y="876"/>
                  </a:lnTo>
                  <a:lnTo>
                    <a:pt x="2124" y="876"/>
                  </a:lnTo>
                  <a:lnTo>
                    <a:pt x="2126" y="876"/>
                  </a:lnTo>
                  <a:lnTo>
                    <a:pt x="2127" y="876"/>
                  </a:lnTo>
                  <a:lnTo>
                    <a:pt x="2128" y="876"/>
                  </a:lnTo>
                  <a:lnTo>
                    <a:pt x="2128" y="876"/>
                  </a:lnTo>
                  <a:lnTo>
                    <a:pt x="2129" y="876"/>
                  </a:lnTo>
                  <a:lnTo>
                    <a:pt x="2131" y="876"/>
                  </a:lnTo>
                  <a:lnTo>
                    <a:pt x="2132" y="876"/>
                  </a:lnTo>
                  <a:lnTo>
                    <a:pt x="2132" y="876"/>
                  </a:lnTo>
                  <a:lnTo>
                    <a:pt x="2133" y="876"/>
                  </a:lnTo>
                  <a:lnTo>
                    <a:pt x="2134" y="876"/>
                  </a:lnTo>
                  <a:lnTo>
                    <a:pt x="2135" y="876"/>
                  </a:lnTo>
                  <a:lnTo>
                    <a:pt x="2135" y="876"/>
                  </a:lnTo>
                  <a:lnTo>
                    <a:pt x="2137" y="876"/>
                  </a:lnTo>
                  <a:lnTo>
                    <a:pt x="2138" y="876"/>
                  </a:lnTo>
                  <a:lnTo>
                    <a:pt x="2139" y="876"/>
                  </a:lnTo>
                  <a:lnTo>
                    <a:pt x="2139" y="876"/>
                  </a:lnTo>
                  <a:lnTo>
                    <a:pt x="2140" y="876"/>
                  </a:lnTo>
                  <a:lnTo>
                    <a:pt x="2142" y="876"/>
                  </a:lnTo>
                  <a:lnTo>
                    <a:pt x="2143" y="876"/>
                  </a:lnTo>
                  <a:lnTo>
                    <a:pt x="2143" y="876"/>
                  </a:lnTo>
                  <a:lnTo>
                    <a:pt x="2144" y="876"/>
                  </a:lnTo>
                  <a:lnTo>
                    <a:pt x="2145" y="876"/>
                  </a:lnTo>
                  <a:lnTo>
                    <a:pt x="2147" y="876"/>
                  </a:lnTo>
                  <a:lnTo>
                    <a:pt x="2147" y="876"/>
                  </a:lnTo>
                  <a:lnTo>
                    <a:pt x="2148" y="876"/>
                  </a:lnTo>
                  <a:lnTo>
                    <a:pt x="2149" y="876"/>
                  </a:lnTo>
                  <a:lnTo>
                    <a:pt x="2150" y="876"/>
                  </a:lnTo>
                  <a:lnTo>
                    <a:pt x="2150" y="876"/>
                  </a:lnTo>
                  <a:lnTo>
                    <a:pt x="2152" y="876"/>
                  </a:lnTo>
                  <a:lnTo>
                    <a:pt x="2153" y="876"/>
                  </a:lnTo>
                  <a:lnTo>
                    <a:pt x="2154" y="876"/>
                  </a:lnTo>
                  <a:lnTo>
                    <a:pt x="2154" y="876"/>
                  </a:lnTo>
                  <a:lnTo>
                    <a:pt x="2155" y="876"/>
                  </a:lnTo>
                  <a:lnTo>
                    <a:pt x="2157" y="876"/>
                  </a:lnTo>
                  <a:lnTo>
                    <a:pt x="2158" y="876"/>
                  </a:lnTo>
                  <a:lnTo>
                    <a:pt x="2158" y="876"/>
                  </a:lnTo>
                  <a:lnTo>
                    <a:pt x="2159" y="876"/>
                  </a:lnTo>
                  <a:lnTo>
                    <a:pt x="2160" y="876"/>
                  </a:lnTo>
                  <a:lnTo>
                    <a:pt x="2162" y="876"/>
                  </a:lnTo>
                  <a:lnTo>
                    <a:pt x="2162" y="876"/>
                  </a:lnTo>
                  <a:lnTo>
                    <a:pt x="2163" y="876"/>
                  </a:lnTo>
                  <a:lnTo>
                    <a:pt x="2164" y="876"/>
                  </a:lnTo>
                  <a:lnTo>
                    <a:pt x="2165" y="876"/>
                  </a:lnTo>
                  <a:lnTo>
                    <a:pt x="2165" y="876"/>
                  </a:lnTo>
                  <a:lnTo>
                    <a:pt x="2167" y="876"/>
                  </a:lnTo>
                  <a:lnTo>
                    <a:pt x="2168" y="876"/>
                  </a:lnTo>
                  <a:lnTo>
                    <a:pt x="2169" y="876"/>
                  </a:lnTo>
                  <a:lnTo>
                    <a:pt x="2169" y="876"/>
                  </a:lnTo>
                  <a:lnTo>
                    <a:pt x="2170" y="876"/>
                  </a:lnTo>
                  <a:lnTo>
                    <a:pt x="2171" y="876"/>
                  </a:lnTo>
                  <a:lnTo>
                    <a:pt x="2173" y="876"/>
                  </a:lnTo>
                  <a:lnTo>
                    <a:pt x="2173" y="876"/>
                  </a:lnTo>
                  <a:lnTo>
                    <a:pt x="2174" y="876"/>
                  </a:lnTo>
                  <a:lnTo>
                    <a:pt x="2175" y="876"/>
                  </a:lnTo>
                  <a:lnTo>
                    <a:pt x="2176" y="876"/>
                  </a:lnTo>
                  <a:lnTo>
                    <a:pt x="2176" y="876"/>
                  </a:lnTo>
                  <a:lnTo>
                    <a:pt x="2178" y="876"/>
                  </a:lnTo>
                  <a:lnTo>
                    <a:pt x="2179" y="876"/>
                  </a:lnTo>
                  <a:lnTo>
                    <a:pt x="2180" y="876"/>
                  </a:lnTo>
                  <a:lnTo>
                    <a:pt x="2180" y="876"/>
                  </a:lnTo>
                  <a:lnTo>
                    <a:pt x="2181" y="876"/>
                  </a:lnTo>
                  <a:lnTo>
                    <a:pt x="2183" y="876"/>
                  </a:lnTo>
                  <a:lnTo>
                    <a:pt x="2184" y="876"/>
                  </a:lnTo>
                  <a:lnTo>
                    <a:pt x="2185" y="876"/>
                  </a:lnTo>
                  <a:lnTo>
                    <a:pt x="2185" y="876"/>
                  </a:lnTo>
                  <a:lnTo>
                    <a:pt x="2186" y="876"/>
                  </a:lnTo>
                  <a:lnTo>
                    <a:pt x="2188" y="876"/>
                  </a:lnTo>
                  <a:lnTo>
                    <a:pt x="2189" y="876"/>
                  </a:lnTo>
                  <a:lnTo>
                    <a:pt x="2189" y="876"/>
                  </a:lnTo>
                  <a:lnTo>
                    <a:pt x="2190" y="876"/>
                  </a:lnTo>
                  <a:lnTo>
                    <a:pt x="2191" y="876"/>
                  </a:lnTo>
                  <a:lnTo>
                    <a:pt x="2193" y="876"/>
                  </a:lnTo>
                  <a:lnTo>
                    <a:pt x="2193" y="876"/>
                  </a:lnTo>
                  <a:lnTo>
                    <a:pt x="2194" y="876"/>
                  </a:lnTo>
                  <a:lnTo>
                    <a:pt x="2195" y="876"/>
                  </a:lnTo>
                  <a:lnTo>
                    <a:pt x="2196" y="876"/>
                  </a:lnTo>
                  <a:lnTo>
                    <a:pt x="2196" y="876"/>
                  </a:lnTo>
                  <a:lnTo>
                    <a:pt x="2198" y="876"/>
                  </a:lnTo>
                  <a:lnTo>
                    <a:pt x="2199" y="876"/>
                  </a:lnTo>
                  <a:lnTo>
                    <a:pt x="2200" y="876"/>
                  </a:lnTo>
                  <a:lnTo>
                    <a:pt x="2200" y="876"/>
                  </a:lnTo>
                  <a:lnTo>
                    <a:pt x="2201" y="876"/>
                  </a:lnTo>
                  <a:lnTo>
                    <a:pt x="2203" y="876"/>
                  </a:lnTo>
                  <a:lnTo>
                    <a:pt x="2204" y="876"/>
                  </a:lnTo>
                  <a:lnTo>
                    <a:pt x="2204" y="876"/>
                  </a:lnTo>
                  <a:lnTo>
                    <a:pt x="2205" y="876"/>
                  </a:lnTo>
                  <a:lnTo>
                    <a:pt x="2206" y="876"/>
                  </a:lnTo>
                  <a:lnTo>
                    <a:pt x="2207" y="876"/>
                  </a:lnTo>
                  <a:lnTo>
                    <a:pt x="2207" y="876"/>
                  </a:lnTo>
                  <a:lnTo>
                    <a:pt x="2209" y="876"/>
                  </a:lnTo>
                  <a:lnTo>
                    <a:pt x="2210" y="876"/>
                  </a:lnTo>
                  <a:lnTo>
                    <a:pt x="2211" y="876"/>
                  </a:lnTo>
                  <a:lnTo>
                    <a:pt x="2211" y="876"/>
                  </a:lnTo>
                  <a:lnTo>
                    <a:pt x="2212" y="876"/>
                  </a:lnTo>
                  <a:lnTo>
                    <a:pt x="2214" y="876"/>
                  </a:lnTo>
                  <a:lnTo>
                    <a:pt x="2215" y="876"/>
                  </a:lnTo>
                  <a:lnTo>
                    <a:pt x="2215" y="876"/>
                  </a:lnTo>
                  <a:lnTo>
                    <a:pt x="2216" y="876"/>
                  </a:lnTo>
                  <a:lnTo>
                    <a:pt x="2217" y="876"/>
                  </a:lnTo>
                  <a:lnTo>
                    <a:pt x="2219" y="876"/>
                  </a:lnTo>
                  <a:lnTo>
                    <a:pt x="2219" y="876"/>
                  </a:lnTo>
                  <a:lnTo>
                    <a:pt x="2220" y="876"/>
                  </a:lnTo>
                  <a:lnTo>
                    <a:pt x="2221" y="876"/>
                  </a:lnTo>
                  <a:lnTo>
                    <a:pt x="2222" y="876"/>
                  </a:lnTo>
                  <a:lnTo>
                    <a:pt x="2222" y="876"/>
                  </a:lnTo>
                  <a:lnTo>
                    <a:pt x="2224" y="876"/>
                  </a:lnTo>
                  <a:lnTo>
                    <a:pt x="2225" y="876"/>
                  </a:lnTo>
                  <a:lnTo>
                    <a:pt x="2226" y="876"/>
                  </a:lnTo>
                  <a:lnTo>
                    <a:pt x="2226" y="876"/>
                  </a:lnTo>
                  <a:lnTo>
                    <a:pt x="2227" y="876"/>
                  </a:lnTo>
                  <a:lnTo>
                    <a:pt x="2229" y="876"/>
                  </a:lnTo>
                  <a:lnTo>
                    <a:pt x="2230" y="876"/>
                  </a:lnTo>
                  <a:lnTo>
                    <a:pt x="2230" y="876"/>
                  </a:lnTo>
                  <a:lnTo>
                    <a:pt x="2231" y="876"/>
                  </a:lnTo>
                  <a:lnTo>
                    <a:pt x="2232" y="876"/>
                  </a:lnTo>
                  <a:lnTo>
                    <a:pt x="2234" y="876"/>
                  </a:lnTo>
                  <a:lnTo>
                    <a:pt x="2234" y="876"/>
                  </a:lnTo>
                  <a:lnTo>
                    <a:pt x="2235" y="876"/>
                  </a:lnTo>
                  <a:lnTo>
                    <a:pt x="2236" y="876"/>
                  </a:lnTo>
                  <a:lnTo>
                    <a:pt x="2237" y="876"/>
                  </a:lnTo>
                  <a:lnTo>
                    <a:pt x="2238" y="876"/>
                  </a:lnTo>
                  <a:lnTo>
                    <a:pt x="2238" y="876"/>
                  </a:lnTo>
                  <a:lnTo>
                    <a:pt x="2240" y="876"/>
                  </a:lnTo>
                  <a:lnTo>
                    <a:pt x="2241" y="876"/>
                  </a:lnTo>
                  <a:lnTo>
                    <a:pt x="2242" y="876"/>
                  </a:lnTo>
                  <a:lnTo>
                    <a:pt x="2242" y="876"/>
                  </a:lnTo>
                  <a:lnTo>
                    <a:pt x="2243" y="876"/>
                  </a:lnTo>
                  <a:lnTo>
                    <a:pt x="2245" y="876"/>
                  </a:lnTo>
                  <a:lnTo>
                    <a:pt x="2246" y="876"/>
                  </a:lnTo>
                  <a:lnTo>
                    <a:pt x="2246" y="876"/>
                  </a:lnTo>
                  <a:lnTo>
                    <a:pt x="2247" y="876"/>
                  </a:lnTo>
                  <a:lnTo>
                    <a:pt x="2248" y="876"/>
                  </a:lnTo>
                  <a:lnTo>
                    <a:pt x="2250" y="876"/>
                  </a:lnTo>
                  <a:lnTo>
                    <a:pt x="2250" y="876"/>
                  </a:lnTo>
                  <a:lnTo>
                    <a:pt x="2251" y="876"/>
                  </a:lnTo>
                  <a:lnTo>
                    <a:pt x="2252" y="876"/>
                  </a:lnTo>
                  <a:lnTo>
                    <a:pt x="2253" y="876"/>
                  </a:lnTo>
                  <a:lnTo>
                    <a:pt x="2253" y="876"/>
                  </a:lnTo>
                  <a:lnTo>
                    <a:pt x="2255" y="876"/>
                  </a:lnTo>
                  <a:lnTo>
                    <a:pt x="2256" y="876"/>
                  </a:lnTo>
                  <a:lnTo>
                    <a:pt x="2257" y="876"/>
                  </a:lnTo>
                  <a:lnTo>
                    <a:pt x="2257" y="876"/>
                  </a:lnTo>
                  <a:lnTo>
                    <a:pt x="2258" y="876"/>
                  </a:lnTo>
                  <a:lnTo>
                    <a:pt x="2260" y="876"/>
                  </a:lnTo>
                  <a:lnTo>
                    <a:pt x="2261" y="876"/>
                  </a:lnTo>
                  <a:lnTo>
                    <a:pt x="2261" y="876"/>
                  </a:lnTo>
                  <a:lnTo>
                    <a:pt x="2262" y="875"/>
                  </a:lnTo>
                  <a:lnTo>
                    <a:pt x="2263" y="875"/>
                  </a:lnTo>
                  <a:lnTo>
                    <a:pt x="2265" y="875"/>
                  </a:lnTo>
                  <a:lnTo>
                    <a:pt x="2265" y="875"/>
                  </a:lnTo>
                  <a:lnTo>
                    <a:pt x="2266" y="875"/>
                  </a:lnTo>
                  <a:lnTo>
                    <a:pt x="2267" y="875"/>
                  </a:lnTo>
                  <a:lnTo>
                    <a:pt x="2268" y="875"/>
                  </a:lnTo>
                  <a:lnTo>
                    <a:pt x="2268" y="875"/>
                  </a:lnTo>
                  <a:lnTo>
                    <a:pt x="2270" y="875"/>
                  </a:lnTo>
                  <a:lnTo>
                    <a:pt x="2271" y="875"/>
                  </a:lnTo>
                  <a:lnTo>
                    <a:pt x="2272" y="875"/>
                  </a:lnTo>
                  <a:lnTo>
                    <a:pt x="2272" y="876"/>
                  </a:lnTo>
                  <a:lnTo>
                    <a:pt x="2273" y="876"/>
                  </a:lnTo>
                  <a:lnTo>
                    <a:pt x="2274" y="876"/>
                  </a:lnTo>
                  <a:lnTo>
                    <a:pt x="2276" y="876"/>
                  </a:lnTo>
                  <a:lnTo>
                    <a:pt x="2276" y="876"/>
                  </a:lnTo>
                  <a:lnTo>
                    <a:pt x="2277" y="876"/>
                  </a:lnTo>
                  <a:lnTo>
                    <a:pt x="2278" y="875"/>
                  </a:lnTo>
                  <a:lnTo>
                    <a:pt x="2279" y="875"/>
                  </a:lnTo>
                  <a:lnTo>
                    <a:pt x="2279" y="873"/>
                  </a:lnTo>
                  <a:lnTo>
                    <a:pt x="2281" y="873"/>
                  </a:lnTo>
                  <a:lnTo>
                    <a:pt x="2282" y="873"/>
                  </a:lnTo>
                  <a:lnTo>
                    <a:pt x="2283" y="875"/>
                  </a:lnTo>
                  <a:lnTo>
                    <a:pt x="2283" y="875"/>
                  </a:lnTo>
                  <a:lnTo>
                    <a:pt x="2284" y="876"/>
                  </a:lnTo>
                  <a:lnTo>
                    <a:pt x="2286" y="876"/>
                  </a:lnTo>
                  <a:lnTo>
                    <a:pt x="2287" y="876"/>
                  </a:lnTo>
                  <a:lnTo>
                    <a:pt x="2287" y="876"/>
                  </a:lnTo>
                  <a:lnTo>
                    <a:pt x="2288" y="876"/>
                  </a:lnTo>
                  <a:lnTo>
                    <a:pt x="2289" y="876"/>
                  </a:lnTo>
                  <a:lnTo>
                    <a:pt x="2291" y="876"/>
                  </a:lnTo>
                  <a:lnTo>
                    <a:pt x="2291" y="876"/>
                  </a:lnTo>
                  <a:lnTo>
                    <a:pt x="2292" y="876"/>
                  </a:lnTo>
                  <a:lnTo>
                    <a:pt x="2293" y="876"/>
                  </a:lnTo>
                  <a:lnTo>
                    <a:pt x="2294" y="876"/>
                  </a:lnTo>
                  <a:lnTo>
                    <a:pt x="2296" y="876"/>
                  </a:lnTo>
                  <a:lnTo>
                    <a:pt x="2296" y="876"/>
                  </a:lnTo>
                  <a:lnTo>
                    <a:pt x="2297" y="875"/>
                  </a:lnTo>
                  <a:lnTo>
                    <a:pt x="2298" y="875"/>
                  </a:lnTo>
                  <a:lnTo>
                    <a:pt x="2299" y="876"/>
                  </a:lnTo>
                  <a:lnTo>
                    <a:pt x="2299" y="876"/>
                  </a:lnTo>
                  <a:lnTo>
                    <a:pt x="2301" y="876"/>
                  </a:lnTo>
                  <a:lnTo>
                    <a:pt x="2302" y="876"/>
                  </a:lnTo>
                  <a:lnTo>
                    <a:pt x="2303" y="876"/>
                  </a:lnTo>
                  <a:lnTo>
                    <a:pt x="2303" y="876"/>
                  </a:lnTo>
                  <a:lnTo>
                    <a:pt x="2304" y="876"/>
                  </a:lnTo>
                  <a:lnTo>
                    <a:pt x="2306" y="876"/>
                  </a:lnTo>
                  <a:lnTo>
                    <a:pt x="2307" y="876"/>
                  </a:lnTo>
                  <a:lnTo>
                    <a:pt x="2307" y="876"/>
                  </a:lnTo>
                  <a:lnTo>
                    <a:pt x="2308" y="876"/>
                  </a:lnTo>
                  <a:lnTo>
                    <a:pt x="2309" y="876"/>
                  </a:lnTo>
                  <a:lnTo>
                    <a:pt x="2310" y="876"/>
                  </a:lnTo>
                  <a:lnTo>
                    <a:pt x="2310" y="876"/>
                  </a:lnTo>
                  <a:lnTo>
                    <a:pt x="2312" y="876"/>
                  </a:lnTo>
                  <a:lnTo>
                    <a:pt x="2313" y="876"/>
                  </a:lnTo>
                  <a:lnTo>
                    <a:pt x="2314" y="876"/>
                  </a:lnTo>
                  <a:lnTo>
                    <a:pt x="2314" y="876"/>
                  </a:lnTo>
                  <a:lnTo>
                    <a:pt x="2315" y="876"/>
                  </a:lnTo>
                  <a:lnTo>
                    <a:pt x="2317" y="876"/>
                  </a:lnTo>
                  <a:lnTo>
                    <a:pt x="2318" y="876"/>
                  </a:lnTo>
                  <a:lnTo>
                    <a:pt x="2318" y="876"/>
                  </a:lnTo>
                  <a:lnTo>
                    <a:pt x="2319" y="876"/>
                  </a:lnTo>
                  <a:lnTo>
                    <a:pt x="2320" y="876"/>
                  </a:lnTo>
                  <a:lnTo>
                    <a:pt x="2322" y="876"/>
                  </a:lnTo>
                  <a:lnTo>
                    <a:pt x="2322" y="876"/>
                  </a:lnTo>
                  <a:lnTo>
                    <a:pt x="2323" y="876"/>
                  </a:lnTo>
                  <a:lnTo>
                    <a:pt x="2324" y="876"/>
                  </a:lnTo>
                  <a:lnTo>
                    <a:pt x="2325" y="876"/>
                  </a:lnTo>
                  <a:lnTo>
                    <a:pt x="2325" y="876"/>
                  </a:lnTo>
                  <a:lnTo>
                    <a:pt x="2327" y="876"/>
                  </a:lnTo>
                  <a:lnTo>
                    <a:pt x="2328" y="876"/>
                  </a:lnTo>
                  <a:lnTo>
                    <a:pt x="2329" y="876"/>
                  </a:lnTo>
                  <a:lnTo>
                    <a:pt x="2329" y="876"/>
                  </a:lnTo>
                  <a:lnTo>
                    <a:pt x="2330" y="876"/>
                  </a:lnTo>
                  <a:lnTo>
                    <a:pt x="2332" y="876"/>
                  </a:lnTo>
                  <a:lnTo>
                    <a:pt x="2333" y="876"/>
                  </a:lnTo>
                  <a:lnTo>
                    <a:pt x="2333" y="876"/>
                  </a:lnTo>
                  <a:lnTo>
                    <a:pt x="2334" y="876"/>
                  </a:lnTo>
                  <a:lnTo>
                    <a:pt x="2335" y="876"/>
                  </a:lnTo>
                  <a:lnTo>
                    <a:pt x="2337" y="876"/>
                  </a:lnTo>
                  <a:lnTo>
                    <a:pt x="2337" y="876"/>
                  </a:lnTo>
                  <a:lnTo>
                    <a:pt x="2338" y="876"/>
                  </a:lnTo>
                  <a:lnTo>
                    <a:pt x="2339" y="876"/>
                  </a:lnTo>
                  <a:lnTo>
                    <a:pt x="2340" y="876"/>
                  </a:lnTo>
                  <a:lnTo>
                    <a:pt x="2340" y="876"/>
                  </a:lnTo>
                  <a:lnTo>
                    <a:pt x="2342" y="876"/>
                  </a:lnTo>
                  <a:lnTo>
                    <a:pt x="2343" y="876"/>
                  </a:lnTo>
                  <a:lnTo>
                    <a:pt x="2344" y="876"/>
                  </a:lnTo>
                  <a:lnTo>
                    <a:pt x="2344" y="876"/>
                  </a:lnTo>
                  <a:lnTo>
                    <a:pt x="2345" y="876"/>
                  </a:lnTo>
                  <a:lnTo>
                    <a:pt x="2346" y="876"/>
                  </a:lnTo>
                  <a:lnTo>
                    <a:pt x="2348" y="876"/>
                  </a:lnTo>
                  <a:lnTo>
                    <a:pt x="2348" y="876"/>
                  </a:lnTo>
                  <a:lnTo>
                    <a:pt x="2349" y="876"/>
                  </a:lnTo>
                  <a:lnTo>
                    <a:pt x="2350" y="876"/>
                  </a:lnTo>
                  <a:lnTo>
                    <a:pt x="2351" y="876"/>
                  </a:lnTo>
                  <a:lnTo>
                    <a:pt x="2353" y="876"/>
                  </a:lnTo>
                  <a:lnTo>
                    <a:pt x="2353" y="876"/>
                  </a:lnTo>
                  <a:lnTo>
                    <a:pt x="2354" y="876"/>
                  </a:lnTo>
                  <a:lnTo>
                    <a:pt x="2355" y="876"/>
                  </a:lnTo>
                  <a:lnTo>
                    <a:pt x="2356" y="876"/>
                  </a:lnTo>
                  <a:lnTo>
                    <a:pt x="2356" y="876"/>
                  </a:lnTo>
                  <a:lnTo>
                    <a:pt x="2358" y="876"/>
                  </a:lnTo>
                  <a:lnTo>
                    <a:pt x="2359" y="876"/>
                  </a:lnTo>
                  <a:lnTo>
                    <a:pt x="2360" y="876"/>
                  </a:lnTo>
                  <a:lnTo>
                    <a:pt x="2360" y="876"/>
                  </a:lnTo>
                  <a:lnTo>
                    <a:pt x="2361" y="876"/>
                  </a:lnTo>
                  <a:lnTo>
                    <a:pt x="2363" y="875"/>
                  </a:lnTo>
                  <a:lnTo>
                    <a:pt x="2364" y="875"/>
                  </a:lnTo>
                  <a:lnTo>
                    <a:pt x="2364" y="875"/>
                  </a:lnTo>
                  <a:lnTo>
                    <a:pt x="2365" y="875"/>
                  </a:lnTo>
                  <a:lnTo>
                    <a:pt x="2366" y="875"/>
                  </a:lnTo>
                  <a:lnTo>
                    <a:pt x="2368" y="875"/>
                  </a:lnTo>
                  <a:lnTo>
                    <a:pt x="2368" y="875"/>
                  </a:lnTo>
                  <a:lnTo>
                    <a:pt x="2369" y="875"/>
                  </a:lnTo>
                  <a:lnTo>
                    <a:pt x="2370" y="875"/>
                  </a:lnTo>
                  <a:lnTo>
                    <a:pt x="2371" y="875"/>
                  </a:lnTo>
                  <a:lnTo>
                    <a:pt x="2371" y="876"/>
                  </a:lnTo>
                  <a:lnTo>
                    <a:pt x="2373" y="876"/>
                  </a:lnTo>
                  <a:lnTo>
                    <a:pt x="2374" y="876"/>
                  </a:lnTo>
                  <a:lnTo>
                    <a:pt x="2375" y="876"/>
                  </a:lnTo>
                  <a:lnTo>
                    <a:pt x="2375" y="876"/>
                  </a:lnTo>
                  <a:lnTo>
                    <a:pt x="2376" y="876"/>
                  </a:lnTo>
                  <a:lnTo>
                    <a:pt x="2378" y="876"/>
                  </a:lnTo>
                  <a:lnTo>
                    <a:pt x="2379" y="876"/>
                  </a:lnTo>
                  <a:lnTo>
                    <a:pt x="2379" y="876"/>
                  </a:lnTo>
                  <a:lnTo>
                    <a:pt x="2380" y="876"/>
                  </a:lnTo>
                  <a:lnTo>
                    <a:pt x="2381" y="876"/>
                  </a:lnTo>
                  <a:lnTo>
                    <a:pt x="2382" y="876"/>
                  </a:lnTo>
                  <a:lnTo>
                    <a:pt x="2382" y="876"/>
                  </a:lnTo>
                  <a:lnTo>
                    <a:pt x="2384" y="876"/>
                  </a:lnTo>
                  <a:lnTo>
                    <a:pt x="2385" y="876"/>
                  </a:lnTo>
                  <a:lnTo>
                    <a:pt x="2386" y="876"/>
                  </a:lnTo>
                  <a:lnTo>
                    <a:pt x="2386" y="876"/>
                  </a:lnTo>
                  <a:lnTo>
                    <a:pt x="2387" y="876"/>
                  </a:lnTo>
                  <a:lnTo>
                    <a:pt x="2389" y="876"/>
                  </a:lnTo>
                  <a:lnTo>
                    <a:pt x="2390" y="876"/>
                  </a:lnTo>
                  <a:lnTo>
                    <a:pt x="2390" y="876"/>
                  </a:lnTo>
                  <a:lnTo>
                    <a:pt x="2391" y="876"/>
                  </a:lnTo>
                  <a:lnTo>
                    <a:pt x="2392" y="876"/>
                  </a:lnTo>
                  <a:lnTo>
                    <a:pt x="2394" y="876"/>
                  </a:lnTo>
                  <a:lnTo>
                    <a:pt x="2394" y="876"/>
                  </a:lnTo>
                  <a:lnTo>
                    <a:pt x="2395" y="876"/>
                  </a:lnTo>
                  <a:lnTo>
                    <a:pt x="2396" y="876"/>
                  </a:lnTo>
                  <a:lnTo>
                    <a:pt x="2397" y="876"/>
                  </a:lnTo>
                  <a:lnTo>
                    <a:pt x="2397" y="876"/>
                  </a:lnTo>
                  <a:lnTo>
                    <a:pt x="2399" y="876"/>
                  </a:lnTo>
                  <a:lnTo>
                    <a:pt x="2400" y="876"/>
                  </a:lnTo>
                  <a:lnTo>
                    <a:pt x="2401" y="876"/>
                  </a:lnTo>
                  <a:lnTo>
                    <a:pt x="2401" y="876"/>
                  </a:lnTo>
                  <a:lnTo>
                    <a:pt x="2402" y="876"/>
                  </a:lnTo>
                  <a:lnTo>
                    <a:pt x="2404" y="876"/>
                  </a:lnTo>
                  <a:lnTo>
                    <a:pt x="2405" y="876"/>
                  </a:lnTo>
                  <a:lnTo>
                    <a:pt x="2406" y="876"/>
                  </a:lnTo>
                  <a:lnTo>
                    <a:pt x="2406" y="876"/>
                  </a:lnTo>
                  <a:lnTo>
                    <a:pt x="2407" y="876"/>
                  </a:lnTo>
                  <a:lnTo>
                    <a:pt x="2409" y="876"/>
                  </a:lnTo>
                  <a:lnTo>
                    <a:pt x="2410" y="876"/>
                  </a:lnTo>
                  <a:lnTo>
                    <a:pt x="2410" y="876"/>
                  </a:lnTo>
                  <a:lnTo>
                    <a:pt x="2411" y="876"/>
                  </a:lnTo>
                  <a:lnTo>
                    <a:pt x="2412" y="876"/>
                  </a:lnTo>
                  <a:lnTo>
                    <a:pt x="2414" y="876"/>
                  </a:lnTo>
                  <a:lnTo>
                    <a:pt x="2414" y="876"/>
                  </a:lnTo>
                  <a:lnTo>
                    <a:pt x="2415" y="876"/>
                  </a:lnTo>
                  <a:lnTo>
                    <a:pt x="2416" y="876"/>
                  </a:lnTo>
                  <a:lnTo>
                    <a:pt x="2417" y="876"/>
                  </a:lnTo>
                  <a:lnTo>
                    <a:pt x="2417" y="876"/>
                  </a:lnTo>
                  <a:lnTo>
                    <a:pt x="2418" y="876"/>
                  </a:lnTo>
                  <a:lnTo>
                    <a:pt x="2420" y="876"/>
                  </a:lnTo>
                  <a:lnTo>
                    <a:pt x="2421" y="876"/>
                  </a:lnTo>
                  <a:lnTo>
                    <a:pt x="2421" y="876"/>
                  </a:lnTo>
                  <a:lnTo>
                    <a:pt x="2422" y="876"/>
                  </a:lnTo>
                  <a:lnTo>
                    <a:pt x="2423" y="876"/>
                  </a:lnTo>
                  <a:lnTo>
                    <a:pt x="2425" y="876"/>
                  </a:lnTo>
                  <a:lnTo>
                    <a:pt x="2425" y="876"/>
                  </a:lnTo>
                  <a:lnTo>
                    <a:pt x="2426" y="876"/>
                  </a:lnTo>
                  <a:lnTo>
                    <a:pt x="2427" y="876"/>
                  </a:lnTo>
                  <a:lnTo>
                    <a:pt x="2428" y="876"/>
                  </a:lnTo>
                  <a:lnTo>
                    <a:pt x="2428" y="876"/>
                  </a:lnTo>
                  <a:lnTo>
                    <a:pt x="2430" y="876"/>
                  </a:lnTo>
                  <a:lnTo>
                    <a:pt x="2431" y="876"/>
                  </a:lnTo>
                  <a:lnTo>
                    <a:pt x="2432" y="876"/>
                  </a:lnTo>
                  <a:lnTo>
                    <a:pt x="2432" y="876"/>
                  </a:lnTo>
                  <a:lnTo>
                    <a:pt x="2433" y="876"/>
                  </a:lnTo>
                  <a:lnTo>
                    <a:pt x="2435" y="876"/>
                  </a:lnTo>
                  <a:lnTo>
                    <a:pt x="2436" y="876"/>
                  </a:lnTo>
                  <a:lnTo>
                    <a:pt x="2436" y="876"/>
                  </a:lnTo>
                  <a:lnTo>
                    <a:pt x="2437" y="876"/>
                  </a:lnTo>
                  <a:lnTo>
                    <a:pt x="2438" y="876"/>
                  </a:lnTo>
                  <a:lnTo>
                    <a:pt x="2440" y="876"/>
                  </a:lnTo>
                  <a:lnTo>
                    <a:pt x="2440" y="876"/>
                  </a:lnTo>
                  <a:lnTo>
                    <a:pt x="2441" y="876"/>
                  </a:lnTo>
                  <a:lnTo>
                    <a:pt x="2442" y="876"/>
                  </a:lnTo>
                  <a:lnTo>
                    <a:pt x="2443" y="876"/>
                  </a:lnTo>
                  <a:lnTo>
                    <a:pt x="2443" y="876"/>
                  </a:lnTo>
                  <a:lnTo>
                    <a:pt x="2445" y="876"/>
                  </a:lnTo>
                  <a:lnTo>
                    <a:pt x="2446" y="876"/>
                  </a:lnTo>
                  <a:lnTo>
                    <a:pt x="2447" y="876"/>
                  </a:lnTo>
                  <a:lnTo>
                    <a:pt x="2447" y="876"/>
                  </a:lnTo>
                  <a:lnTo>
                    <a:pt x="2448" y="876"/>
                  </a:lnTo>
                  <a:lnTo>
                    <a:pt x="2450" y="876"/>
                  </a:lnTo>
                  <a:lnTo>
                    <a:pt x="2451" y="876"/>
                  </a:lnTo>
                  <a:lnTo>
                    <a:pt x="2451" y="876"/>
                  </a:lnTo>
                  <a:lnTo>
                    <a:pt x="2452" y="876"/>
                  </a:lnTo>
                  <a:lnTo>
                    <a:pt x="2453" y="876"/>
                  </a:lnTo>
                  <a:lnTo>
                    <a:pt x="2454" y="876"/>
                  </a:lnTo>
                  <a:lnTo>
                    <a:pt x="2454" y="876"/>
                  </a:lnTo>
                  <a:lnTo>
                    <a:pt x="2456" y="876"/>
                  </a:lnTo>
                  <a:lnTo>
                    <a:pt x="2457" y="876"/>
                  </a:lnTo>
                  <a:lnTo>
                    <a:pt x="2458" y="876"/>
                  </a:lnTo>
                  <a:lnTo>
                    <a:pt x="2458" y="876"/>
                  </a:lnTo>
                  <a:lnTo>
                    <a:pt x="2459" y="876"/>
                  </a:lnTo>
                  <a:lnTo>
                    <a:pt x="2461" y="876"/>
                  </a:lnTo>
                  <a:lnTo>
                    <a:pt x="2462" y="876"/>
                  </a:lnTo>
                  <a:lnTo>
                    <a:pt x="2463" y="876"/>
                  </a:lnTo>
                  <a:lnTo>
                    <a:pt x="2463" y="876"/>
                  </a:lnTo>
                  <a:lnTo>
                    <a:pt x="2464" y="876"/>
                  </a:lnTo>
                  <a:lnTo>
                    <a:pt x="2466" y="876"/>
                  </a:lnTo>
                  <a:lnTo>
                    <a:pt x="2467" y="876"/>
                  </a:lnTo>
                  <a:lnTo>
                    <a:pt x="2467" y="876"/>
                  </a:lnTo>
                  <a:lnTo>
                    <a:pt x="2468" y="876"/>
                  </a:lnTo>
                  <a:lnTo>
                    <a:pt x="2469" y="876"/>
                  </a:lnTo>
                  <a:lnTo>
                    <a:pt x="2471" y="876"/>
                  </a:lnTo>
                  <a:lnTo>
                    <a:pt x="2471" y="876"/>
                  </a:lnTo>
                  <a:lnTo>
                    <a:pt x="2472" y="876"/>
                  </a:lnTo>
                  <a:lnTo>
                    <a:pt x="2473" y="876"/>
                  </a:lnTo>
                  <a:lnTo>
                    <a:pt x="2474" y="876"/>
                  </a:lnTo>
                  <a:lnTo>
                    <a:pt x="2474" y="876"/>
                  </a:lnTo>
                  <a:lnTo>
                    <a:pt x="2476" y="876"/>
                  </a:lnTo>
                  <a:lnTo>
                    <a:pt x="2477" y="876"/>
                  </a:lnTo>
                  <a:lnTo>
                    <a:pt x="2478" y="876"/>
                  </a:lnTo>
                  <a:lnTo>
                    <a:pt x="2478" y="876"/>
                  </a:lnTo>
                  <a:lnTo>
                    <a:pt x="2479" y="876"/>
                  </a:lnTo>
                  <a:lnTo>
                    <a:pt x="2481" y="876"/>
                  </a:lnTo>
                  <a:lnTo>
                    <a:pt x="2482" y="876"/>
                  </a:lnTo>
                  <a:lnTo>
                    <a:pt x="2482" y="876"/>
                  </a:lnTo>
                  <a:lnTo>
                    <a:pt x="2483" y="876"/>
                  </a:lnTo>
                  <a:lnTo>
                    <a:pt x="2484" y="876"/>
                  </a:lnTo>
                  <a:lnTo>
                    <a:pt x="2486" y="876"/>
                  </a:lnTo>
                  <a:lnTo>
                    <a:pt x="2486" y="876"/>
                  </a:lnTo>
                  <a:lnTo>
                    <a:pt x="2487" y="876"/>
                  </a:lnTo>
                  <a:lnTo>
                    <a:pt x="2488" y="876"/>
                  </a:lnTo>
                  <a:lnTo>
                    <a:pt x="2489" y="876"/>
                  </a:lnTo>
                  <a:lnTo>
                    <a:pt x="2489" y="876"/>
                  </a:lnTo>
                  <a:lnTo>
                    <a:pt x="2490" y="876"/>
                  </a:lnTo>
                  <a:lnTo>
                    <a:pt x="2492" y="876"/>
                  </a:lnTo>
                  <a:lnTo>
                    <a:pt x="2493" y="876"/>
                  </a:lnTo>
                  <a:lnTo>
                    <a:pt x="2493" y="876"/>
                  </a:lnTo>
                  <a:lnTo>
                    <a:pt x="2494" y="876"/>
                  </a:lnTo>
                  <a:lnTo>
                    <a:pt x="2495" y="876"/>
                  </a:lnTo>
                  <a:lnTo>
                    <a:pt x="2497" y="876"/>
                  </a:lnTo>
                  <a:lnTo>
                    <a:pt x="2497" y="876"/>
                  </a:lnTo>
                  <a:lnTo>
                    <a:pt x="2498" y="876"/>
                  </a:lnTo>
                  <a:lnTo>
                    <a:pt x="2499" y="876"/>
                  </a:lnTo>
                  <a:lnTo>
                    <a:pt x="2500" y="876"/>
                  </a:lnTo>
                  <a:lnTo>
                    <a:pt x="2500" y="876"/>
                  </a:lnTo>
                  <a:lnTo>
                    <a:pt x="2502" y="876"/>
                  </a:lnTo>
                  <a:lnTo>
                    <a:pt x="2503" y="876"/>
                  </a:lnTo>
                  <a:lnTo>
                    <a:pt x="2504" y="876"/>
                  </a:lnTo>
                  <a:lnTo>
                    <a:pt x="2504" y="876"/>
                  </a:lnTo>
                  <a:lnTo>
                    <a:pt x="2505" y="876"/>
                  </a:lnTo>
                  <a:lnTo>
                    <a:pt x="2507" y="876"/>
                  </a:lnTo>
                  <a:lnTo>
                    <a:pt x="2508" y="876"/>
                  </a:lnTo>
                  <a:lnTo>
                    <a:pt x="2508" y="876"/>
                  </a:lnTo>
                  <a:lnTo>
                    <a:pt x="2509" y="876"/>
                  </a:lnTo>
                  <a:lnTo>
                    <a:pt x="2510" y="876"/>
                  </a:lnTo>
                  <a:lnTo>
                    <a:pt x="2512" y="876"/>
                  </a:lnTo>
                  <a:lnTo>
                    <a:pt x="2512" y="876"/>
                  </a:lnTo>
                  <a:lnTo>
                    <a:pt x="2513" y="876"/>
                  </a:lnTo>
                  <a:lnTo>
                    <a:pt x="2514" y="876"/>
                  </a:lnTo>
                  <a:lnTo>
                    <a:pt x="2515" y="876"/>
                  </a:lnTo>
                  <a:lnTo>
                    <a:pt x="2515" y="876"/>
                  </a:lnTo>
                  <a:lnTo>
                    <a:pt x="2517" y="876"/>
                  </a:lnTo>
                  <a:lnTo>
                    <a:pt x="2518" y="876"/>
                  </a:lnTo>
                  <a:lnTo>
                    <a:pt x="2519" y="876"/>
                  </a:lnTo>
                  <a:lnTo>
                    <a:pt x="2520" y="876"/>
                  </a:lnTo>
                  <a:lnTo>
                    <a:pt x="2520" y="876"/>
                  </a:lnTo>
                  <a:lnTo>
                    <a:pt x="2522" y="876"/>
                  </a:lnTo>
                  <a:lnTo>
                    <a:pt x="2523" y="876"/>
                  </a:lnTo>
                  <a:lnTo>
                    <a:pt x="2524" y="876"/>
                  </a:lnTo>
                  <a:lnTo>
                    <a:pt x="2524" y="876"/>
                  </a:lnTo>
                  <a:lnTo>
                    <a:pt x="2525" y="876"/>
                  </a:lnTo>
                  <a:lnTo>
                    <a:pt x="2526" y="876"/>
                  </a:lnTo>
                  <a:lnTo>
                    <a:pt x="2528" y="876"/>
                  </a:lnTo>
                  <a:lnTo>
                    <a:pt x="2528" y="876"/>
                  </a:lnTo>
                  <a:lnTo>
                    <a:pt x="2529" y="876"/>
                  </a:lnTo>
                  <a:lnTo>
                    <a:pt x="2530" y="876"/>
                  </a:lnTo>
                  <a:lnTo>
                    <a:pt x="2531" y="876"/>
                  </a:lnTo>
                  <a:lnTo>
                    <a:pt x="2531" y="876"/>
                  </a:lnTo>
                  <a:lnTo>
                    <a:pt x="2533" y="876"/>
                  </a:lnTo>
                  <a:lnTo>
                    <a:pt x="2534" y="876"/>
                  </a:lnTo>
                  <a:lnTo>
                    <a:pt x="2535" y="876"/>
                  </a:lnTo>
                  <a:lnTo>
                    <a:pt x="2535" y="876"/>
                  </a:lnTo>
                  <a:lnTo>
                    <a:pt x="2536" y="876"/>
                  </a:lnTo>
                  <a:lnTo>
                    <a:pt x="2538" y="876"/>
                  </a:lnTo>
                  <a:lnTo>
                    <a:pt x="2539" y="876"/>
                  </a:lnTo>
                  <a:lnTo>
                    <a:pt x="2539" y="876"/>
                  </a:lnTo>
                  <a:lnTo>
                    <a:pt x="2540" y="876"/>
                  </a:lnTo>
                  <a:lnTo>
                    <a:pt x="2541" y="876"/>
                  </a:lnTo>
                  <a:lnTo>
                    <a:pt x="2543" y="876"/>
                  </a:lnTo>
                  <a:lnTo>
                    <a:pt x="2543" y="876"/>
                  </a:lnTo>
                  <a:lnTo>
                    <a:pt x="2544" y="876"/>
                  </a:lnTo>
                  <a:lnTo>
                    <a:pt x="2545" y="876"/>
                  </a:lnTo>
                  <a:lnTo>
                    <a:pt x="2546" y="876"/>
                  </a:lnTo>
                  <a:lnTo>
                    <a:pt x="2546" y="876"/>
                  </a:lnTo>
                  <a:lnTo>
                    <a:pt x="2548" y="876"/>
                  </a:lnTo>
                  <a:lnTo>
                    <a:pt x="2549" y="876"/>
                  </a:lnTo>
                  <a:lnTo>
                    <a:pt x="2550" y="876"/>
                  </a:lnTo>
                  <a:lnTo>
                    <a:pt x="2550" y="876"/>
                  </a:lnTo>
                  <a:lnTo>
                    <a:pt x="2551" y="876"/>
                  </a:lnTo>
                  <a:lnTo>
                    <a:pt x="2553" y="876"/>
                  </a:lnTo>
                  <a:lnTo>
                    <a:pt x="2554" y="876"/>
                  </a:lnTo>
                  <a:lnTo>
                    <a:pt x="2554" y="876"/>
                  </a:lnTo>
                  <a:lnTo>
                    <a:pt x="2555" y="876"/>
                  </a:lnTo>
                  <a:lnTo>
                    <a:pt x="2556" y="876"/>
                  </a:lnTo>
                  <a:lnTo>
                    <a:pt x="2558" y="876"/>
                  </a:lnTo>
                  <a:lnTo>
                    <a:pt x="2558" y="876"/>
                  </a:lnTo>
                  <a:lnTo>
                    <a:pt x="2559" y="876"/>
                  </a:lnTo>
                  <a:lnTo>
                    <a:pt x="2560" y="876"/>
                  </a:lnTo>
                  <a:lnTo>
                    <a:pt x="2561" y="876"/>
                  </a:lnTo>
                  <a:lnTo>
                    <a:pt x="2561" y="876"/>
                  </a:lnTo>
                  <a:lnTo>
                    <a:pt x="2562" y="876"/>
                  </a:lnTo>
                  <a:lnTo>
                    <a:pt x="2564" y="876"/>
                  </a:lnTo>
                  <a:lnTo>
                    <a:pt x="2565" y="876"/>
                  </a:lnTo>
                  <a:lnTo>
                    <a:pt x="2565" y="876"/>
                  </a:lnTo>
                  <a:lnTo>
                    <a:pt x="2566" y="876"/>
                  </a:lnTo>
                  <a:lnTo>
                    <a:pt x="2567" y="876"/>
                  </a:lnTo>
                  <a:lnTo>
                    <a:pt x="2569" y="876"/>
                  </a:lnTo>
                  <a:lnTo>
                    <a:pt x="2569" y="876"/>
                  </a:lnTo>
                  <a:lnTo>
                    <a:pt x="2570" y="876"/>
                  </a:lnTo>
                  <a:lnTo>
                    <a:pt x="2571" y="876"/>
                  </a:lnTo>
                  <a:lnTo>
                    <a:pt x="2572" y="875"/>
                  </a:lnTo>
                  <a:lnTo>
                    <a:pt x="2574" y="875"/>
                  </a:lnTo>
                  <a:lnTo>
                    <a:pt x="2574" y="875"/>
                  </a:lnTo>
                  <a:lnTo>
                    <a:pt x="2575" y="873"/>
                  </a:lnTo>
                  <a:lnTo>
                    <a:pt x="2576" y="873"/>
                  </a:lnTo>
                  <a:lnTo>
                    <a:pt x="2577" y="875"/>
                  </a:lnTo>
                  <a:lnTo>
                    <a:pt x="2577" y="875"/>
                  </a:lnTo>
                  <a:lnTo>
                    <a:pt x="2579" y="875"/>
                  </a:lnTo>
                  <a:lnTo>
                    <a:pt x="2580" y="875"/>
                  </a:lnTo>
                  <a:lnTo>
                    <a:pt x="2581" y="876"/>
                  </a:lnTo>
                  <a:lnTo>
                    <a:pt x="2581" y="876"/>
                  </a:lnTo>
                  <a:lnTo>
                    <a:pt x="2582" y="876"/>
                  </a:lnTo>
                  <a:lnTo>
                    <a:pt x="2584" y="876"/>
                  </a:lnTo>
                  <a:lnTo>
                    <a:pt x="2585" y="876"/>
                  </a:lnTo>
                  <a:lnTo>
                    <a:pt x="2585" y="876"/>
                  </a:lnTo>
                  <a:lnTo>
                    <a:pt x="2586" y="876"/>
                  </a:lnTo>
                  <a:lnTo>
                    <a:pt x="2587" y="876"/>
                  </a:lnTo>
                  <a:lnTo>
                    <a:pt x="2589" y="875"/>
                  </a:lnTo>
                  <a:lnTo>
                    <a:pt x="2589" y="875"/>
                  </a:lnTo>
                  <a:lnTo>
                    <a:pt x="2590" y="873"/>
                  </a:lnTo>
                  <a:lnTo>
                    <a:pt x="2591" y="873"/>
                  </a:lnTo>
                  <a:lnTo>
                    <a:pt x="2592" y="873"/>
                  </a:lnTo>
                  <a:lnTo>
                    <a:pt x="2592" y="873"/>
                  </a:lnTo>
                  <a:lnTo>
                    <a:pt x="2594" y="873"/>
                  </a:lnTo>
                  <a:lnTo>
                    <a:pt x="2595" y="873"/>
                  </a:lnTo>
                  <a:lnTo>
                    <a:pt x="2596" y="875"/>
                  </a:lnTo>
                  <a:lnTo>
                    <a:pt x="2596" y="875"/>
                  </a:lnTo>
                  <a:lnTo>
                    <a:pt x="2597" y="875"/>
                  </a:lnTo>
                  <a:lnTo>
                    <a:pt x="2598" y="876"/>
                  </a:lnTo>
                  <a:lnTo>
                    <a:pt x="2600" y="876"/>
                  </a:lnTo>
                  <a:lnTo>
                    <a:pt x="2600" y="876"/>
                  </a:lnTo>
                  <a:lnTo>
                    <a:pt x="2601" y="876"/>
                  </a:lnTo>
                  <a:lnTo>
                    <a:pt x="2602" y="876"/>
                  </a:lnTo>
                  <a:lnTo>
                    <a:pt x="2603" y="876"/>
                  </a:lnTo>
                  <a:lnTo>
                    <a:pt x="2603" y="876"/>
                  </a:lnTo>
                  <a:lnTo>
                    <a:pt x="2605" y="876"/>
                  </a:lnTo>
                  <a:lnTo>
                    <a:pt x="2606" y="876"/>
                  </a:lnTo>
                  <a:lnTo>
                    <a:pt x="2607" y="876"/>
                  </a:lnTo>
                  <a:lnTo>
                    <a:pt x="2607" y="876"/>
                  </a:lnTo>
                  <a:lnTo>
                    <a:pt x="2608" y="876"/>
                  </a:lnTo>
                  <a:lnTo>
                    <a:pt x="2610" y="876"/>
                  </a:lnTo>
                  <a:lnTo>
                    <a:pt x="2611" y="876"/>
                  </a:lnTo>
                  <a:lnTo>
                    <a:pt x="2611" y="876"/>
                  </a:lnTo>
                  <a:lnTo>
                    <a:pt x="2612" y="876"/>
                  </a:lnTo>
                  <a:lnTo>
                    <a:pt x="2613" y="876"/>
                  </a:lnTo>
                  <a:lnTo>
                    <a:pt x="2615" y="876"/>
                  </a:lnTo>
                  <a:lnTo>
                    <a:pt x="2615" y="876"/>
                  </a:lnTo>
                  <a:lnTo>
                    <a:pt x="2616" y="875"/>
                  </a:lnTo>
                  <a:lnTo>
                    <a:pt x="2617" y="875"/>
                  </a:lnTo>
                  <a:lnTo>
                    <a:pt x="2618" y="875"/>
                  </a:lnTo>
                  <a:lnTo>
                    <a:pt x="2618" y="875"/>
                  </a:lnTo>
                  <a:lnTo>
                    <a:pt x="2620" y="875"/>
                  </a:lnTo>
                  <a:lnTo>
                    <a:pt x="2621" y="875"/>
                  </a:lnTo>
                  <a:lnTo>
                    <a:pt x="2622" y="875"/>
                  </a:lnTo>
                  <a:lnTo>
                    <a:pt x="2622" y="875"/>
                  </a:lnTo>
                  <a:lnTo>
                    <a:pt x="2623" y="875"/>
                  </a:lnTo>
                  <a:lnTo>
                    <a:pt x="2625" y="875"/>
                  </a:lnTo>
                  <a:lnTo>
                    <a:pt x="2626" y="876"/>
                  </a:lnTo>
                  <a:lnTo>
                    <a:pt x="2626" y="876"/>
                  </a:lnTo>
                  <a:lnTo>
                    <a:pt x="2627" y="876"/>
                  </a:lnTo>
                  <a:lnTo>
                    <a:pt x="2628" y="876"/>
                  </a:lnTo>
                  <a:lnTo>
                    <a:pt x="2629" y="876"/>
                  </a:lnTo>
                  <a:lnTo>
                    <a:pt x="2631" y="876"/>
                  </a:lnTo>
                  <a:lnTo>
                    <a:pt x="2631" y="876"/>
                  </a:lnTo>
                  <a:lnTo>
                    <a:pt x="2632" y="876"/>
                  </a:lnTo>
                  <a:lnTo>
                    <a:pt x="2633" y="876"/>
                  </a:lnTo>
                  <a:lnTo>
                    <a:pt x="2634" y="876"/>
                  </a:lnTo>
                  <a:lnTo>
                    <a:pt x="2634" y="876"/>
                  </a:lnTo>
                  <a:lnTo>
                    <a:pt x="2636" y="876"/>
                  </a:lnTo>
                  <a:lnTo>
                    <a:pt x="2637" y="876"/>
                  </a:lnTo>
                  <a:lnTo>
                    <a:pt x="2638" y="876"/>
                  </a:lnTo>
                  <a:lnTo>
                    <a:pt x="2638" y="876"/>
                  </a:lnTo>
                  <a:lnTo>
                    <a:pt x="2639" y="876"/>
                  </a:lnTo>
                  <a:lnTo>
                    <a:pt x="2641" y="876"/>
                  </a:lnTo>
                  <a:lnTo>
                    <a:pt x="2642" y="878"/>
                  </a:lnTo>
                  <a:lnTo>
                    <a:pt x="2642" y="880"/>
                  </a:lnTo>
                  <a:lnTo>
                    <a:pt x="2643" y="881"/>
                  </a:lnTo>
                  <a:lnTo>
                    <a:pt x="2644" y="882"/>
                  </a:lnTo>
                  <a:lnTo>
                    <a:pt x="2646" y="882"/>
                  </a:lnTo>
                  <a:lnTo>
                    <a:pt x="2646" y="882"/>
                  </a:lnTo>
                  <a:lnTo>
                    <a:pt x="2647" y="882"/>
                  </a:lnTo>
                  <a:lnTo>
                    <a:pt x="2648" y="882"/>
                  </a:lnTo>
                  <a:lnTo>
                    <a:pt x="2649" y="881"/>
                  </a:lnTo>
                  <a:lnTo>
                    <a:pt x="2649" y="881"/>
                  </a:lnTo>
                  <a:lnTo>
                    <a:pt x="2651" y="881"/>
                  </a:lnTo>
                  <a:lnTo>
                    <a:pt x="2652" y="880"/>
                  </a:lnTo>
                  <a:lnTo>
                    <a:pt x="2653" y="880"/>
                  </a:lnTo>
                  <a:lnTo>
                    <a:pt x="2653" y="880"/>
                  </a:lnTo>
                  <a:lnTo>
                    <a:pt x="2654" y="878"/>
                  </a:lnTo>
                  <a:lnTo>
                    <a:pt x="2656" y="878"/>
                  </a:lnTo>
                  <a:lnTo>
                    <a:pt x="2657" y="877"/>
                  </a:lnTo>
                  <a:lnTo>
                    <a:pt x="2657" y="877"/>
                  </a:lnTo>
                  <a:lnTo>
                    <a:pt x="2658" y="877"/>
                  </a:lnTo>
                  <a:lnTo>
                    <a:pt x="2659" y="877"/>
                  </a:lnTo>
                  <a:lnTo>
                    <a:pt x="2661" y="877"/>
                  </a:lnTo>
                  <a:lnTo>
                    <a:pt x="2661" y="876"/>
                  </a:lnTo>
                  <a:lnTo>
                    <a:pt x="2662" y="876"/>
                  </a:lnTo>
                  <a:lnTo>
                    <a:pt x="2663" y="876"/>
                  </a:lnTo>
                  <a:lnTo>
                    <a:pt x="2664" y="876"/>
                  </a:lnTo>
                  <a:lnTo>
                    <a:pt x="2664" y="876"/>
                  </a:lnTo>
                  <a:lnTo>
                    <a:pt x="2665" y="876"/>
                  </a:lnTo>
                  <a:lnTo>
                    <a:pt x="2667" y="876"/>
                  </a:lnTo>
                  <a:lnTo>
                    <a:pt x="2668" y="876"/>
                  </a:lnTo>
                  <a:lnTo>
                    <a:pt x="2668" y="876"/>
                  </a:lnTo>
                  <a:lnTo>
                    <a:pt x="2669" y="876"/>
                  </a:lnTo>
                  <a:lnTo>
                    <a:pt x="2670" y="875"/>
                  </a:lnTo>
                  <a:lnTo>
                    <a:pt x="2672" y="875"/>
                  </a:lnTo>
                  <a:lnTo>
                    <a:pt x="2672" y="875"/>
                  </a:lnTo>
                  <a:lnTo>
                    <a:pt x="2673" y="875"/>
                  </a:lnTo>
                  <a:lnTo>
                    <a:pt x="2674" y="875"/>
                  </a:lnTo>
                  <a:lnTo>
                    <a:pt x="2675" y="873"/>
                  </a:lnTo>
                  <a:lnTo>
                    <a:pt x="2675" y="872"/>
                  </a:lnTo>
                  <a:lnTo>
                    <a:pt x="2677" y="871"/>
                  </a:lnTo>
                  <a:lnTo>
                    <a:pt x="2678" y="870"/>
                  </a:lnTo>
                  <a:lnTo>
                    <a:pt x="2679" y="868"/>
                  </a:lnTo>
                  <a:lnTo>
                    <a:pt x="2679" y="868"/>
                  </a:lnTo>
                  <a:lnTo>
                    <a:pt x="2680" y="868"/>
                  </a:lnTo>
                  <a:lnTo>
                    <a:pt x="2682" y="868"/>
                  </a:lnTo>
                  <a:lnTo>
                    <a:pt x="2683" y="868"/>
                  </a:lnTo>
                  <a:lnTo>
                    <a:pt x="2683" y="868"/>
                  </a:lnTo>
                  <a:lnTo>
                    <a:pt x="2684" y="868"/>
                  </a:lnTo>
                  <a:lnTo>
                    <a:pt x="2685" y="870"/>
                  </a:lnTo>
                  <a:lnTo>
                    <a:pt x="2687" y="870"/>
                  </a:lnTo>
                  <a:lnTo>
                    <a:pt x="2688" y="870"/>
                  </a:lnTo>
                  <a:lnTo>
                    <a:pt x="2688" y="870"/>
                  </a:lnTo>
                  <a:lnTo>
                    <a:pt x="2689" y="870"/>
                  </a:lnTo>
                  <a:lnTo>
                    <a:pt x="2690" y="871"/>
                  </a:lnTo>
                  <a:lnTo>
                    <a:pt x="2692" y="871"/>
                  </a:lnTo>
                  <a:lnTo>
                    <a:pt x="2692" y="871"/>
                  </a:lnTo>
                  <a:lnTo>
                    <a:pt x="2693" y="871"/>
                  </a:lnTo>
                  <a:lnTo>
                    <a:pt x="2694" y="871"/>
                  </a:lnTo>
                  <a:lnTo>
                    <a:pt x="2695" y="871"/>
                  </a:lnTo>
                  <a:lnTo>
                    <a:pt x="2695" y="872"/>
                  </a:lnTo>
                  <a:lnTo>
                    <a:pt x="2697" y="872"/>
                  </a:lnTo>
                  <a:lnTo>
                    <a:pt x="2698" y="872"/>
                  </a:lnTo>
                  <a:lnTo>
                    <a:pt x="2699" y="872"/>
                  </a:lnTo>
                  <a:lnTo>
                    <a:pt x="2699" y="872"/>
                  </a:lnTo>
                  <a:lnTo>
                    <a:pt x="2700" y="872"/>
                  </a:lnTo>
                  <a:lnTo>
                    <a:pt x="2701" y="873"/>
                  </a:lnTo>
                  <a:lnTo>
                    <a:pt x="2703" y="873"/>
                  </a:lnTo>
                  <a:lnTo>
                    <a:pt x="2703" y="873"/>
                  </a:lnTo>
                  <a:lnTo>
                    <a:pt x="2704" y="873"/>
                  </a:lnTo>
                  <a:lnTo>
                    <a:pt x="2705" y="873"/>
                  </a:lnTo>
                  <a:lnTo>
                    <a:pt x="2706" y="873"/>
                  </a:lnTo>
                  <a:lnTo>
                    <a:pt x="2706" y="873"/>
                  </a:lnTo>
                  <a:lnTo>
                    <a:pt x="2708" y="873"/>
                  </a:lnTo>
                  <a:lnTo>
                    <a:pt x="2709" y="873"/>
                  </a:lnTo>
                  <a:lnTo>
                    <a:pt x="2710" y="875"/>
                  </a:lnTo>
                  <a:lnTo>
                    <a:pt x="2710" y="875"/>
                  </a:lnTo>
                  <a:lnTo>
                    <a:pt x="2711" y="875"/>
                  </a:lnTo>
                  <a:lnTo>
                    <a:pt x="2713" y="875"/>
                  </a:lnTo>
                  <a:lnTo>
                    <a:pt x="2714" y="875"/>
                  </a:lnTo>
                  <a:lnTo>
                    <a:pt x="2714" y="875"/>
                  </a:lnTo>
                  <a:lnTo>
                    <a:pt x="2715" y="875"/>
                  </a:lnTo>
                  <a:lnTo>
                    <a:pt x="2716" y="875"/>
                  </a:lnTo>
                  <a:lnTo>
                    <a:pt x="2718" y="875"/>
                  </a:lnTo>
                  <a:lnTo>
                    <a:pt x="2718" y="875"/>
                  </a:lnTo>
                  <a:lnTo>
                    <a:pt x="2719" y="875"/>
                  </a:lnTo>
                  <a:lnTo>
                    <a:pt x="2720" y="875"/>
                  </a:lnTo>
                  <a:lnTo>
                    <a:pt x="2721" y="875"/>
                  </a:lnTo>
                  <a:lnTo>
                    <a:pt x="2721" y="875"/>
                  </a:lnTo>
                  <a:lnTo>
                    <a:pt x="2723" y="875"/>
                  </a:lnTo>
                  <a:lnTo>
                    <a:pt x="2724" y="875"/>
                  </a:lnTo>
                  <a:lnTo>
                    <a:pt x="2725" y="876"/>
                  </a:lnTo>
                  <a:lnTo>
                    <a:pt x="2725" y="876"/>
                  </a:lnTo>
                  <a:lnTo>
                    <a:pt x="2726" y="876"/>
                  </a:lnTo>
                  <a:lnTo>
                    <a:pt x="2728" y="876"/>
                  </a:lnTo>
                  <a:lnTo>
                    <a:pt x="2729" y="876"/>
                  </a:lnTo>
                  <a:lnTo>
                    <a:pt x="2729" y="876"/>
                  </a:lnTo>
                  <a:lnTo>
                    <a:pt x="2730" y="875"/>
                  </a:lnTo>
                  <a:lnTo>
                    <a:pt x="2731" y="875"/>
                  </a:lnTo>
                  <a:lnTo>
                    <a:pt x="2733" y="875"/>
                  </a:lnTo>
                  <a:lnTo>
                    <a:pt x="2733" y="875"/>
                  </a:lnTo>
                  <a:lnTo>
                    <a:pt x="2734" y="875"/>
                  </a:lnTo>
                  <a:lnTo>
                    <a:pt x="2735" y="876"/>
                  </a:lnTo>
                  <a:lnTo>
                    <a:pt x="2736" y="876"/>
                  </a:lnTo>
                  <a:lnTo>
                    <a:pt x="2736" y="877"/>
                  </a:lnTo>
                  <a:lnTo>
                    <a:pt x="2737" y="877"/>
                  </a:lnTo>
                  <a:lnTo>
                    <a:pt x="2739" y="877"/>
                  </a:lnTo>
                  <a:lnTo>
                    <a:pt x="2740" y="877"/>
                  </a:lnTo>
                  <a:lnTo>
                    <a:pt x="2741" y="877"/>
                  </a:lnTo>
                  <a:lnTo>
                    <a:pt x="2741" y="877"/>
                  </a:lnTo>
                  <a:lnTo>
                    <a:pt x="2742" y="876"/>
                  </a:lnTo>
                  <a:lnTo>
                    <a:pt x="2744" y="876"/>
                  </a:lnTo>
                  <a:lnTo>
                    <a:pt x="2745" y="876"/>
                  </a:lnTo>
                  <a:lnTo>
                    <a:pt x="2745" y="876"/>
                  </a:lnTo>
                  <a:lnTo>
                    <a:pt x="2746" y="876"/>
                  </a:lnTo>
                  <a:lnTo>
                    <a:pt x="2747" y="876"/>
                  </a:lnTo>
                  <a:lnTo>
                    <a:pt x="2749" y="876"/>
                  </a:lnTo>
                  <a:lnTo>
                    <a:pt x="2749" y="876"/>
                  </a:lnTo>
                  <a:lnTo>
                    <a:pt x="2750" y="876"/>
                  </a:lnTo>
                  <a:lnTo>
                    <a:pt x="2751" y="876"/>
                  </a:lnTo>
                  <a:lnTo>
                    <a:pt x="2752" y="875"/>
                  </a:lnTo>
                  <a:lnTo>
                    <a:pt x="2752" y="875"/>
                  </a:lnTo>
                  <a:lnTo>
                    <a:pt x="2754" y="875"/>
                  </a:lnTo>
                  <a:lnTo>
                    <a:pt x="2755" y="875"/>
                  </a:lnTo>
                  <a:lnTo>
                    <a:pt x="2756" y="875"/>
                  </a:lnTo>
                  <a:lnTo>
                    <a:pt x="2756" y="875"/>
                  </a:lnTo>
                  <a:lnTo>
                    <a:pt x="2757" y="876"/>
                  </a:lnTo>
                  <a:lnTo>
                    <a:pt x="2759" y="876"/>
                  </a:lnTo>
                  <a:lnTo>
                    <a:pt x="2760" y="876"/>
                  </a:lnTo>
                  <a:lnTo>
                    <a:pt x="2760" y="876"/>
                  </a:lnTo>
                  <a:lnTo>
                    <a:pt x="2761" y="876"/>
                  </a:lnTo>
                  <a:lnTo>
                    <a:pt x="2762" y="876"/>
                  </a:lnTo>
                  <a:lnTo>
                    <a:pt x="2764" y="876"/>
                  </a:lnTo>
                  <a:lnTo>
                    <a:pt x="2764" y="876"/>
                  </a:lnTo>
                  <a:lnTo>
                    <a:pt x="2765" y="876"/>
                  </a:lnTo>
                  <a:lnTo>
                    <a:pt x="2766" y="876"/>
                  </a:lnTo>
                  <a:lnTo>
                    <a:pt x="2767" y="876"/>
                  </a:lnTo>
                  <a:lnTo>
                    <a:pt x="2767" y="876"/>
                  </a:lnTo>
                  <a:lnTo>
                    <a:pt x="2769" y="876"/>
                  </a:lnTo>
                  <a:lnTo>
                    <a:pt x="2770" y="876"/>
                  </a:lnTo>
                  <a:lnTo>
                    <a:pt x="2771" y="876"/>
                  </a:lnTo>
                  <a:lnTo>
                    <a:pt x="2771" y="876"/>
                  </a:lnTo>
                  <a:lnTo>
                    <a:pt x="2772" y="876"/>
                  </a:lnTo>
                  <a:lnTo>
                    <a:pt x="2773" y="876"/>
                  </a:lnTo>
                  <a:lnTo>
                    <a:pt x="2775" y="876"/>
                  </a:lnTo>
                  <a:lnTo>
                    <a:pt x="2775" y="876"/>
                  </a:lnTo>
                  <a:lnTo>
                    <a:pt x="2776" y="876"/>
                  </a:lnTo>
                  <a:lnTo>
                    <a:pt x="2777" y="876"/>
                  </a:lnTo>
                  <a:lnTo>
                    <a:pt x="2778" y="876"/>
                  </a:lnTo>
                  <a:lnTo>
                    <a:pt x="2778" y="876"/>
                  </a:lnTo>
                  <a:lnTo>
                    <a:pt x="2780" y="876"/>
                  </a:lnTo>
                  <a:lnTo>
                    <a:pt x="2781" y="876"/>
                  </a:lnTo>
                  <a:lnTo>
                    <a:pt x="2782" y="876"/>
                  </a:lnTo>
                  <a:lnTo>
                    <a:pt x="2782" y="876"/>
                  </a:lnTo>
                  <a:lnTo>
                    <a:pt x="2783" y="876"/>
                  </a:lnTo>
                  <a:lnTo>
                    <a:pt x="2785" y="876"/>
                  </a:lnTo>
                  <a:lnTo>
                    <a:pt x="2786" y="876"/>
                  </a:lnTo>
                  <a:lnTo>
                    <a:pt x="2786" y="876"/>
                  </a:lnTo>
                  <a:lnTo>
                    <a:pt x="2787" y="876"/>
                  </a:lnTo>
                  <a:lnTo>
                    <a:pt x="2788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1" y="876"/>
                  </a:lnTo>
                  <a:lnTo>
                    <a:pt x="2792" y="876"/>
                  </a:lnTo>
                  <a:lnTo>
                    <a:pt x="2793" y="876"/>
                  </a:lnTo>
                  <a:lnTo>
                    <a:pt x="2793" y="876"/>
                  </a:lnTo>
                  <a:lnTo>
                    <a:pt x="2795" y="876"/>
                  </a:lnTo>
                  <a:lnTo>
                    <a:pt x="2796" y="876"/>
                  </a:lnTo>
                  <a:lnTo>
                    <a:pt x="2797" y="876"/>
                  </a:lnTo>
                  <a:lnTo>
                    <a:pt x="2798" y="876"/>
                  </a:lnTo>
                  <a:lnTo>
                    <a:pt x="2798" y="876"/>
                  </a:lnTo>
                  <a:lnTo>
                    <a:pt x="2800" y="876"/>
                  </a:lnTo>
                  <a:lnTo>
                    <a:pt x="2801" y="876"/>
                  </a:lnTo>
                  <a:lnTo>
                    <a:pt x="2802" y="876"/>
                  </a:lnTo>
                  <a:lnTo>
                    <a:pt x="2802" y="876"/>
                  </a:lnTo>
                  <a:lnTo>
                    <a:pt x="2803" y="876"/>
                  </a:lnTo>
                  <a:lnTo>
                    <a:pt x="2805" y="876"/>
                  </a:lnTo>
                  <a:lnTo>
                    <a:pt x="2806" y="876"/>
                  </a:lnTo>
                  <a:lnTo>
                    <a:pt x="2806" y="876"/>
                  </a:lnTo>
                  <a:lnTo>
                    <a:pt x="2807" y="876"/>
                  </a:lnTo>
                  <a:lnTo>
                    <a:pt x="2808" y="876"/>
                  </a:lnTo>
                  <a:lnTo>
                    <a:pt x="2809" y="876"/>
                  </a:lnTo>
                  <a:lnTo>
                    <a:pt x="2809" y="876"/>
                  </a:lnTo>
                  <a:lnTo>
                    <a:pt x="2811" y="876"/>
                  </a:lnTo>
                  <a:lnTo>
                    <a:pt x="2812" y="876"/>
                  </a:lnTo>
                  <a:lnTo>
                    <a:pt x="2813" y="876"/>
                  </a:lnTo>
                  <a:lnTo>
                    <a:pt x="2813" y="876"/>
                  </a:lnTo>
                  <a:lnTo>
                    <a:pt x="2814" y="876"/>
                  </a:lnTo>
                  <a:lnTo>
                    <a:pt x="2816" y="876"/>
                  </a:lnTo>
                  <a:lnTo>
                    <a:pt x="2817" y="876"/>
                  </a:lnTo>
                  <a:lnTo>
                    <a:pt x="2817" y="876"/>
                  </a:lnTo>
                  <a:lnTo>
                    <a:pt x="2818" y="876"/>
                  </a:lnTo>
                  <a:lnTo>
                    <a:pt x="2819" y="876"/>
                  </a:lnTo>
                  <a:lnTo>
                    <a:pt x="2821" y="876"/>
                  </a:lnTo>
                  <a:lnTo>
                    <a:pt x="2821" y="876"/>
                  </a:lnTo>
                  <a:lnTo>
                    <a:pt x="2822" y="876"/>
                  </a:lnTo>
                  <a:lnTo>
                    <a:pt x="2823" y="876"/>
                  </a:lnTo>
                  <a:lnTo>
                    <a:pt x="2824" y="876"/>
                  </a:lnTo>
                  <a:lnTo>
                    <a:pt x="2824" y="876"/>
                  </a:lnTo>
                  <a:lnTo>
                    <a:pt x="2826" y="876"/>
                  </a:lnTo>
                  <a:lnTo>
                    <a:pt x="2827" y="876"/>
                  </a:lnTo>
                  <a:lnTo>
                    <a:pt x="2828" y="876"/>
                  </a:lnTo>
                  <a:lnTo>
                    <a:pt x="2828" y="876"/>
                  </a:lnTo>
                  <a:lnTo>
                    <a:pt x="2829" y="876"/>
                  </a:lnTo>
                  <a:lnTo>
                    <a:pt x="2831" y="876"/>
                  </a:lnTo>
                  <a:lnTo>
                    <a:pt x="2832" y="876"/>
                  </a:lnTo>
                  <a:lnTo>
                    <a:pt x="2832" y="876"/>
                  </a:lnTo>
                  <a:lnTo>
                    <a:pt x="2833" y="876"/>
                  </a:lnTo>
                  <a:lnTo>
                    <a:pt x="2834" y="876"/>
                  </a:lnTo>
                  <a:lnTo>
                    <a:pt x="2836" y="876"/>
                  </a:lnTo>
                  <a:lnTo>
                    <a:pt x="2836" y="876"/>
                  </a:lnTo>
                  <a:lnTo>
                    <a:pt x="2837" y="875"/>
                  </a:lnTo>
                  <a:lnTo>
                    <a:pt x="2838" y="875"/>
                  </a:lnTo>
                  <a:lnTo>
                    <a:pt x="2839" y="875"/>
                  </a:lnTo>
                  <a:lnTo>
                    <a:pt x="2839" y="875"/>
                  </a:lnTo>
                  <a:lnTo>
                    <a:pt x="2841" y="875"/>
                  </a:lnTo>
                  <a:lnTo>
                    <a:pt x="2842" y="875"/>
                  </a:lnTo>
                  <a:lnTo>
                    <a:pt x="2843" y="875"/>
                  </a:lnTo>
                  <a:lnTo>
                    <a:pt x="2843" y="875"/>
                  </a:lnTo>
                  <a:lnTo>
                    <a:pt x="2844" y="875"/>
                  </a:lnTo>
                  <a:lnTo>
                    <a:pt x="2845" y="875"/>
                  </a:lnTo>
                  <a:lnTo>
                    <a:pt x="2847" y="875"/>
                  </a:lnTo>
                  <a:lnTo>
                    <a:pt x="2847" y="876"/>
                  </a:lnTo>
                  <a:lnTo>
                    <a:pt x="2848" y="876"/>
                  </a:lnTo>
                  <a:lnTo>
                    <a:pt x="2849" y="876"/>
                  </a:lnTo>
                  <a:lnTo>
                    <a:pt x="2850" y="876"/>
                  </a:lnTo>
                  <a:lnTo>
                    <a:pt x="2850" y="876"/>
                  </a:lnTo>
                  <a:lnTo>
                    <a:pt x="2852" y="876"/>
                  </a:lnTo>
                  <a:lnTo>
                    <a:pt x="2853" y="876"/>
                  </a:lnTo>
                  <a:lnTo>
                    <a:pt x="2854" y="876"/>
                  </a:lnTo>
                  <a:lnTo>
                    <a:pt x="2855" y="876"/>
                  </a:lnTo>
                  <a:lnTo>
                    <a:pt x="2855" y="876"/>
                  </a:lnTo>
                  <a:lnTo>
                    <a:pt x="2857" y="876"/>
                  </a:lnTo>
                  <a:lnTo>
                    <a:pt x="2858" y="876"/>
                  </a:lnTo>
                  <a:lnTo>
                    <a:pt x="2859" y="876"/>
                  </a:lnTo>
                  <a:lnTo>
                    <a:pt x="2859" y="876"/>
                  </a:lnTo>
                  <a:lnTo>
                    <a:pt x="2860" y="876"/>
                  </a:lnTo>
                  <a:lnTo>
                    <a:pt x="2862" y="876"/>
                  </a:lnTo>
                  <a:lnTo>
                    <a:pt x="2863" y="876"/>
                  </a:lnTo>
                  <a:lnTo>
                    <a:pt x="2863" y="876"/>
                  </a:lnTo>
                  <a:lnTo>
                    <a:pt x="2864" y="876"/>
                  </a:lnTo>
                  <a:lnTo>
                    <a:pt x="2865" y="876"/>
                  </a:lnTo>
                  <a:lnTo>
                    <a:pt x="2867" y="876"/>
                  </a:lnTo>
                  <a:lnTo>
                    <a:pt x="2867" y="876"/>
                  </a:lnTo>
                  <a:lnTo>
                    <a:pt x="2868" y="876"/>
                  </a:lnTo>
                  <a:lnTo>
                    <a:pt x="2869" y="876"/>
                  </a:lnTo>
                  <a:lnTo>
                    <a:pt x="2870" y="876"/>
                  </a:lnTo>
                  <a:lnTo>
                    <a:pt x="2870" y="876"/>
                  </a:lnTo>
                  <a:lnTo>
                    <a:pt x="2872" y="876"/>
                  </a:lnTo>
                  <a:lnTo>
                    <a:pt x="2873" y="876"/>
                  </a:lnTo>
                  <a:lnTo>
                    <a:pt x="2874" y="876"/>
                  </a:lnTo>
                  <a:lnTo>
                    <a:pt x="2874" y="876"/>
                  </a:lnTo>
                  <a:lnTo>
                    <a:pt x="2875" y="876"/>
                  </a:lnTo>
                  <a:lnTo>
                    <a:pt x="2877" y="876"/>
                  </a:lnTo>
                  <a:lnTo>
                    <a:pt x="2878" y="876"/>
                  </a:lnTo>
                  <a:lnTo>
                    <a:pt x="2878" y="876"/>
                  </a:lnTo>
                  <a:lnTo>
                    <a:pt x="2879" y="876"/>
                  </a:lnTo>
                  <a:lnTo>
                    <a:pt x="2880" y="876"/>
                  </a:lnTo>
                  <a:lnTo>
                    <a:pt x="2881" y="876"/>
                  </a:lnTo>
                  <a:lnTo>
                    <a:pt x="2881" y="876"/>
                  </a:lnTo>
                  <a:lnTo>
                    <a:pt x="2883" y="877"/>
                  </a:lnTo>
                  <a:lnTo>
                    <a:pt x="2884" y="878"/>
                  </a:lnTo>
                  <a:lnTo>
                    <a:pt x="2885" y="881"/>
                  </a:lnTo>
                  <a:lnTo>
                    <a:pt x="2885" y="881"/>
                  </a:lnTo>
                  <a:lnTo>
                    <a:pt x="2886" y="882"/>
                  </a:lnTo>
                  <a:lnTo>
                    <a:pt x="2888" y="882"/>
                  </a:lnTo>
                  <a:lnTo>
                    <a:pt x="2889" y="882"/>
                  </a:lnTo>
                  <a:lnTo>
                    <a:pt x="2889" y="882"/>
                  </a:lnTo>
                  <a:lnTo>
                    <a:pt x="2890" y="882"/>
                  </a:lnTo>
                  <a:lnTo>
                    <a:pt x="2891" y="882"/>
                  </a:lnTo>
                  <a:lnTo>
                    <a:pt x="2893" y="882"/>
                  </a:lnTo>
                  <a:lnTo>
                    <a:pt x="2893" y="881"/>
                  </a:lnTo>
                  <a:lnTo>
                    <a:pt x="2894" y="881"/>
                  </a:lnTo>
                  <a:lnTo>
                    <a:pt x="2895" y="880"/>
                  </a:lnTo>
                  <a:lnTo>
                    <a:pt x="2896" y="877"/>
                  </a:lnTo>
                  <a:lnTo>
                    <a:pt x="2896" y="876"/>
                  </a:lnTo>
                  <a:lnTo>
                    <a:pt x="2898" y="875"/>
                  </a:lnTo>
                  <a:lnTo>
                    <a:pt x="2899" y="875"/>
                  </a:lnTo>
                  <a:lnTo>
                    <a:pt x="2900" y="873"/>
                  </a:lnTo>
                  <a:lnTo>
                    <a:pt x="2900" y="873"/>
                  </a:lnTo>
                  <a:lnTo>
                    <a:pt x="2901" y="873"/>
                  </a:lnTo>
                  <a:lnTo>
                    <a:pt x="2903" y="873"/>
                  </a:lnTo>
                  <a:lnTo>
                    <a:pt x="2904" y="875"/>
                  </a:lnTo>
                  <a:lnTo>
                    <a:pt x="2904" y="875"/>
                  </a:lnTo>
                  <a:lnTo>
                    <a:pt x="2905" y="876"/>
                  </a:lnTo>
                  <a:lnTo>
                    <a:pt x="2906" y="877"/>
                  </a:lnTo>
                  <a:lnTo>
                    <a:pt x="2908" y="877"/>
                  </a:lnTo>
                  <a:lnTo>
                    <a:pt x="2909" y="877"/>
                  </a:lnTo>
                  <a:lnTo>
                    <a:pt x="2909" y="876"/>
                  </a:lnTo>
                  <a:lnTo>
                    <a:pt x="2910" y="876"/>
                  </a:lnTo>
                  <a:lnTo>
                    <a:pt x="2911" y="876"/>
                  </a:lnTo>
                  <a:lnTo>
                    <a:pt x="2913" y="875"/>
                  </a:lnTo>
                  <a:lnTo>
                    <a:pt x="2913" y="876"/>
                  </a:lnTo>
                  <a:lnTo>
                    <a:pt x="2914" y="876"/>
                  </a:lnTo>
                  <a:lnTo>
                    <a:pt x="2915" y="876"/>
                  </a:lnTo>
                  <a:lnTo>
                    <a:pt x="2916" y="876"/>
                  </a:lnTo>
                  <a:lnTo>
                    <a:pt x="2916" y="876"/>
                  </a:lnTo>
                  <a:lnTo>
                    <a:pt x="2917" y="876"/>
                  </a:lnTo>
                  <a:lnTo>
                    <a:pt x="2919" y="876"/>
                  </a:lnTo>
                  <a:lnTo>
                    <a:pt x="2920" y="876"/>
                  </a:lnTo>
                  <a:lnTo>
                    <a:pt x="2920" y="876"/>
                  </a:lnTo>
                  <a:lnTo>
                    <a:pt x="2921" y="876"/>
                  </a:lnTo>
                  <a:lnTo>
                    <a:pt x="2922" y="876"/>
                  </a:lnTo>
                  <a:lnTo>
                    <a:pt x="2924" y="876"/>
                  </a:lnTo>
                  <a:lnTo>
                    <a:pt x="2924" y="876"/>
                  </a:lnTo>
                  <a:lnTo>
                    <a:pt x="2925" y="876"/>
                  </a:lnTo>
                  <a:lnTo>
                    <a:pt x="2926" y="876"/>
                  </a:lnTo>
                  <a:lnTo>
                    <a:pt x="2927" y="876"/>
                  </a:lnTo>
                  <a:lnTo>
                    <a:pt x="2927" y="876"/>
                  </a:lnTo>
                  <a:lnTo>
                    <a:pt x="2929" y="876"/>
                  </a:lnTo>
                  <a:lnTo>
                    <a:pt x="2930" y="876"/>
                  </a:lnTo>
                  <a:lnTo>
                    <a:pt x="2931" y="876"/>
                  </a:lnTo>
                  <a:lnTo>
                    <a:pt x="2931" y="876"/>
                  </a:lnTo>
                  <a:lnTo>
                    <a:pt x="2932" y="876"/>
                  </a:lnTo>
                  <a:lnTo>
                    <a:pt x="2934" y="876"/>
                  </a:lnTo>
                  <a:lnTo>
                    <a:pt x="2935" y="876"/>
                  </a:lnTo>
                  <a:lnTo>
                    <a:pt x="2935" y="876"/>
                  </a:lnTo>
                  <a:lnTo>
                    <a:pt x="2936" y="876"/>
                  </a:lnTo>
                  <a:lnTo>
                    <a:pt x="2937" y="876"/>
                  </a:lnTo>
                  <a:lnTo>
                    <a:pt x="2939" y="876"/>
                  </a:lnTo>
                  <a:lnTo>
                    <a:pt x="2939" y="876"/>
                  </a:lnTo>
                  <a:lnTo>
                    <a:pt x="2940" y="876"/>
                  </a:lnTo>
                  <a:lnTo>
                    <a:pt x="2941" y="876"/>
                  </a:lnTo>
                  <a:lnTo>
                    <a:pt x="2942" y="876"/>
                  </a:lnTo>
                  <a:lnTo>
                    <a:pt x="2942" y="876"/>
                  </a:lnTo>
                  <a:lnTo>
                    <a:pt x="2944" y="876"/>
                  </a:lnTo>
                  <a:lnTo>
                    <a:pt x="2945" y="876"/>
                  </a:lnTo>
                  <a:lnTo>
                    <a:pt x="2946" y="876"/>
                  </a:lnTo>
                  <a:lnTo>
                    <a:pt x="2946" y="876"/>
                  </a:lnTo>
                  <a:lnTo>
                    <a:pt x="2947" y="876"/>
                  </a:lnTo>
                  <a:lnTo>
                    <a:pt x="2949" y="876"/>
                  </a:lnTo>
                  <a:lnTo>
                    <a:pt x="2950" y="876"/>
                  </a:lnTo>
                  <a:lnTo>
                    <a:pt x="2950" y="876"/>
                  </a:lnTo>
                  <a:lnTo>
                    <a:pt x="2951" y="876"/>
                  </a:lnTo>
                  <a:lnTo>
                    <a:pt x="2952" y="876"/>
                  </a:lnTo>
                  <a:lnTo>
                    <a:pt x="2953" y="876"/>
                  </a:lnTo>
                  <a:lnTo>
                    <a:pt x="2953" y="876"/>
                  </a:lnTo>
                  <a:lnTo>
                    <a:pt x="2955" y="876"/>
                  </a:lnTo>
                  <a:lnTo>
                    <a:pt x="2956" y="876"/>
                  </a:lnTo>
                  <a:lnTo>
                    <a:pt x="2957" y="876"/>
                  </a:lnTo>
                  <a:lnTo>
                    <a:pt x="2957" y="876"/>
                  </a:lnTo>
                  <a:lnTo>
                    <a:pt x="2958" y="876"/>
                  </a:lnTo>
                  <a:lnTo>
                    <a:pt x="2960" y="876"/>
                  </a:lnTo>
                  <a:lnTo>
                    <a:pt x="2961" y="876"/>
                  </a:lnTo>
                  <a:lnTo>
                    <a:pt x="2961" y="876"/>
                  </a:lnTo>
                  <a:lnTo>
                    <a:pt x="2962" y="876"/>
                  </a:lnTo>
                  <a:lnTo>
                    <a:pt x="2963" y="876"/>
                  </a:lnTo>
                  <a:lnTo>
                    <a:pt x="2965" y="876"/>
                  </a:lnTo>
                  <a:lnTo>
                    <a:pt x="2966" y="876"/>
                  </a:lnTo>
                  <a:lnTo>
                    <a:pt x="2966" y="876"/>
                  </a:lnTo>
                  <a:lnTo>
                    <a:pt x="2967" y="876"/>
                  </a:lnTo>
                  <a:lnTo>
                    <a:pt x="2968" y="876"/>
                  </a:lnTo>
                  <a:lnTo>
                    <a:pt x="2970" y="876"/>
                  </a:lnTo>
                  <a:lnTo>
                    <a:pt x="2970" y="876"/>
                  </a:lnTo>
                  <a:lnTo>
                    <a:pt x="2971" y="876"/>
                  </a:lnTo>
                  <a:lnTo>
                    <a:pt x="2972" y="876"/>
                  </a:lnTo>
                  <a:lnTo>
                    <a:pt x="2973" y="876"/>
                  </a:lnTo>
                  <a:lnTo>
                    <a:pt x="2973" y="876"/>
                  </a:lnTo>
                  <a:lnTo>
                    <a:pt x="2975" y="876"/>
                  </a:lnTo>
                  <a:lnTo>
                    <a:pt x="2976" y="876"/>
                  </a:lnTo>
                  <a:lnTo>
                    <a:pt x="2977" y="876"/>
                  </a:lnTo>
                  <a:lnTo>
                    <a:pt x="2977" y="876"/>
                  </a:lnTo>
                  <a:lnTo>
                    <a:pt x="2978" y="876"/>
                  </a:lnTo>
                  <a:lnTo>
                    <a:pt x="2980" y="876"/>
                  </a:lnTo>
                  <a:lnTo>
                    <a:pt x="2981" y="876"/>
                  </a:lnTo>
                  <a:lnTo>
                    <a:pt x="2981" y="876"/>
                  </a:lnTo>
                  <a:lnTo>
                    <a:pt x="2982" y="876"/>
                  </a:lnTo>
                  <a:lnTo>
                    <a:pt x="2983" y="876"/>
                  </a:lnTo>
                  <a:lnTo>
                    <a:pt x="2985" y="876"/>
                  </a:lnTo>
                  <a:lnTo>
                    <a:pt x="2985" y="876"/>
                  </a:lnTo>
                  <a:lnTo>
                    <a:pt x="2986" y="876"/>
                  </a:lnTo>
                  <a:lnTo>
                    <a:pt x="2987" y="876"/>
                  </a:lnTo>
                  <a:lnTo>
                    <a:pt x="2988" y="876"/>
                  </a:lnTo>
                  <a:lnTo>
                    <a:pt x="2988" y="876"/>
                  </a:lnTo>
                  <a:lnTo>
                    <a:pt x="2989" y="876"/>
                  </a:lnTo>
                  <a:lnTo>
                    <a:pt x="2991" y="876"/>
                  </a:lnTo>
                  <a:lnTo>
                    <a:pt x="2992" y="876"/>
                  </a:lnTo>
                  <a:lnTo>
                    <a:pt x="2992" y="876"/>
                  </a:lnTo>
                  <a:lnTo>
                    <a:pt x="2993" y="876"/>
                  </a:lnTo>
                  <a:lnTo>
                    <a:pt x="2994" y="875"/>
                  </a:lnTo>
                  <a:lnTo>
                    <a:pt x="2996" y="875"/>
                  </a:lnTo>
                  <a:lnTo>
                    <a:pt x="2996" y="875"/>
                  </a:lnTo>
                  <a:lnTo>
                    <a:pt x="2997" y="875"/>
                  </a:lnTo>
                  <a:lnTo>
                    <a:pt x="2998" y="875"/>
                  </a:lnTo>
                  <a:lnTo>
                    <a:pt x="2999" y="876"/>
                  </a:lnTo>
                  <a:lnTo>
                    <a:pt x="2999" y="876"/>
                  </a:lnTo>
                  <a:lnTo>
                    <a:pt x="3001" y="876"/>
                  </a:lnTo>
                  <a:lnTo>
                    <a:pt x="3002" y="876"/>
                  </a:lnTo>
                  <a:lnTo>
                    <a:pt x="3003" y="876"/>
                  </a:lnTo>
                  <a:lnTo>
                    <a:pt x="3003" y="876"/>
                  </a:lnTo>
                  <a:lnTo>
                    <a:pt x="3004" y="876"/>
                  </a:lnTo>
                  <a:lnTo>
                    <a:pt x="3006" y="876"/>
                  </a:lnTo>
                  <a:lnTo>
                    <a:pt x="3007" y="876"/>
                  </a:lnTo>
                  <a:lnTo>
                    <a:pt x="3007" y="876"/>
                  </a:lnTo>
                  <a:lnTo>
                    <a:pt x="3008" y="876"/>
                  </a:lnTo>
                  <a:lnTo>
                    <a:pt x="3009" y="876"/>
                  </a:lnTo>
                  <a:lnTo>
                    <a:pt x="3011" y="876"/>
                  </a:lnTo>
                  <a:lnTo>
                    <a:pt x="3011" y="876"/>
                  </a:lnTo>
                  <a:lnTo>
                    <a:pt x="3012" y="876"/>
                  </a:lnTo>
                  <a:lnTo>
                    <a:pt x="3013" y="876"/>
                  </a:lnTo>
                  <a:lnTo>
                    <a:pt x="3014" y="876"/>
                  </a:lnTo>
                  <a:lnTo>
                    <a:pt x="3014" y="876"/>
                  </a:lnTo>
                  <a:lnTo>
                    <a:pt x="3016" y="876"/>
                  </a:lnTo>
                  <a:lnTo>
                    <a:pt x="3017" y="876"/>
                  </a:lnTo>
                  <a:lnTo>
                    <a:pt x="3018" y="876"/>
                  </a:lnTo>
                  <a:lnTo>
                    <a:pt x="3018" y="876"/>
                  </a:lnTo>
                  <a:lnTo>
                    <a:pt x="3019" y="876"/>
                  </a:lnTo>
                  <a:lnTo>
                    <a:pt x="3020" y="876"/>
                  </a:lnTo>
                  <a:lnTo>
                    <a:pt x="3022" y="876"/>
                  </a:lnTo>
                  <a:lnTo>
                    <a:pt x="3023" y="876"/>
                  </a:lnTo>
                  <a:lnTo>
                    <a:pt x="3023" y="876"/>
                  </a:lnTo>
                  <a:lnTo>
                    <a:pt x="3024" y="876"/>
                  </a:lnTo>
                  <a:lnTo>
                    <a:pt x="3025" y="876"/>
                  </a:lnTo>
                  <a:lnTo>
                    <a:pt x="3027" y="876"/>
                  </a:lnTo>
                  <a:lnTo>
                    <a:pt x="3027" y="876"/>
                  </a:lnTo>
                  <a:lnTo>
                    <a:pt x="3028" y="876"/>
                  </a:lnTo>
                  <a:lnTo>
                    <a:pt x="3029" y="876"/>
                  </a:lnTo>
                  <a:lnTo>
                    <a:pt x="3030" y="876"/>
                  </a:lnTo>
                  <a:lnTo>
                    <a:pt x="3030" y="876"/>
                  </a:lnTo>
                  <a:lnTo>
                    <a:pt x="3032" y="876"/>
                  </a:lnTo>
                  <a:lnTo>
                    <a:pt x="3033" y="876"/>
                  </a:lnTo>
                  <a:lnTo>
                    <a:pt x="3034" y="876"/>
                  </a:lnTo>
                  <a:lnTo>
                    <a:pt x="3034" y="876"/>
                  </a:lnTo>
                  <a:lnTo>
                    <a:pt x="3035" y="876"/>
                  </a:lnTo>
                  <a:lnTo>
                    <a:pt x="3037" y="876"/>
                  </a:lnTo>
                  <a:lnTo>
                    <a:pt x="3038" y="876"/>
                  </a:lnTo>
                  <a:lnTo>
                    <a:pt x="3038" y="876"/>
                  </a:lnTo>
                  <a:lnTo>
                    <a:pt x="3039" y="876"/>
                  </a:lnTo>
                  <a:lnTo>
                    <a:pt x="3040" y="876"/>
                  </a:lnTo>
                  <a:lnTo>
                    <a:pt x="3042" y="876"/>
                  </a:lnTo>
                  <a:lnTo>
                    <a:pt x="3042" y="876"/>
                  </a:lnTo>
                  <a:lnTo>
                    <a:pt x="3043" y="876"/>
                  </a:lnTo>
                  <a:lnTo>
                    <a:pt x="3044" y="876"/>
                  </a:lnTo>
                  <a:lnTo>
                    <a:pt x="3045" y="876"/>
                  </a:lnTo>
                  <a:lnTo>
                    <a:pt x="3045" y="876"/>
                  </a:lnTo>
                  <a:lnTo>
                    <a:pt x="3047" y="876"/>
                  </a:lnTo>
                  <a:lnTo>
                    <a:pt x="3048" y="876"/>
                  </a:lnTo>
                  <a:lnTo>
                    <a:pt x="3049" y="876"/>
                  </a:lnTo>
                  <a:lnTo>
                    <a:pt x="3049" y="876"/>
                  </a:lnTo>
                  <a:lnTo>
                    <a:pt x="3050" y="876"/>
                  </a:lnTo>
                  <a:lnTo>
                    <a:pt x="3052" y="876"/>
                  </a:lnTo>
                  <a:lnTo>
                    <a:pt x="3053" y="876"/>
                  </a:lnTo>
                  <a:lnTo>
                    <a:pt x="3053" y="876"/>
                  </a:lnTo>
                  <a:lnTo>
                    <a:pt x="3054" y="876"/>
                  </a:lnTo>
                  <a:lnTo>
                    <a:pt x="3055" y="876"/>
                  </a:lnTo>
                  <a:lnTo>
                    <a:pt x="3056" y="876"/>
                  </a:lnTo>
                  <a:lnTo>
                    <a:pt x="3056" y="876"/>
                  </a:lnTo>
                  <a:lnTo>
                    <a:pt x="3058" y="876"/>
                  </a:lnTo>
                  <a:lnTo>
                    <a:pt x="3059" y="876"/>
                  </a:lnTo>
                  <a:lnTo>
                    <a:pt x="3060" y="876"/>
                  </a:lnTo>
                  <a:lnTo>
                    <a:pt x="3060" y="876"/>
                  </a:lnTo>
                  <a:lnTo>
                    <a:pt x="3061" y="876"/>
                  </a:lnTo>
                  <a:lnTo>
                    <a:pt x="3063" y="876"/>
                  </a:lnTo>
                  <a:lnTo>
                    <a:pt x="3064" y="876"/>
                  </a:lnTo>
                  <a:lnTo>
                    <a:pt x="3064" y="876"/>
                  </a:lnTo>
                  <a:lnTo>
                    <a:pt x="3065" y="876"/>
                  </a:lnTo>
                  <a:lnTo>
                    <a:pt x="3066" y="876"/>
                  </a:lnTo>
                  <a:lnTo>
                    <a:pt x="3068" y="876"/>
                  </a:lnTo>
                  <a:lnTo>
                    <a:pt x="3068" y="876"/>
                  </a:lnTo>
                  <a:lnTo>
                    <a:pt x="3069" y="876"/>
                  </a:lnTo>
                  <a:lnTo>
                    <a:pt x="3070" y="876"/>
                  </a:lnTo>
                  <a:lnTo>
                    <a:pt x="3071" y="876"/>
                  </a:lnTo>
                  <a:lnTo>
                    <a:pt x="3071" y="876"/>
                  </a:lnTo>
                  <a:lnTo>
                    <a:pt x="3073" y="876"/>
                  </a:lnTo>
                  <a:lnTo>
                    <a:pt x="3074" y="876"/>
                  </a:lnTo>
                  <a:lnTo>
                    <a:pt x="3075" y="876"/>
                  </a:lnTo>
                  <a:lnTo>
                    <a:pt x="3076" y="876"/>
                  </a:lnTo>
                  <a:lnTo>
                    <a:pt x="3076" y="876"/>
                  </a:lnTo>
                  <a:lnTo>
                    <a:pt x="3078" y="876"/>
                  </a:lnTo>
                  <a:lnTo>
                    <a:pt x="3079" y="876"/>
                  </a:lnTo>
                  <a:lnTo>
                    <a:pt x="3080" y="876"/>
                  </a:lnTo>
                  <a:lnTo>
                    <a:pt x="3080" y="876"/>
                  </a:lnTo>
                  <a:lnTo>
                    <a:pt x="3081" y="876"/>
                  </a:lnTo>
                  <a:lnTo>
                    <a:pt x="3083" y="876"/>
                  </a:lnTo>
                  <a:lnTo>
                    <a:pt x="3084" y="876"/>
                  </a:lnTo>
                  <a:lnTo>
                    <a:pt x="3084" y="876"/>
                  </a:lnTo>
                  <a:lnTo>
                    <a:pt x="3085" y="876"/>
                  </a:lnTo>
                  <a:lnTo>
                    <a:pt x="3086" y="876"/>
                  </a:lnTo>
                  <a:lnTo>
                    <a:pt x="3088" y="876"/>
                  </a:lnTo>
                  <a:lnTo>
                    <a:pt x="3088" y="876"/>
                  </a:lnTo>
                  <a:lnTo>
                    <a:pt x="3089" y="876"/>
                  </a:lnTo>
                  <a:lnTo>
                    <a:pt x="3090" y="876"/>
                  </a:lnTo>
                  <a:lnTo>
                    <a:pt x="3091" y="876"/>
                  </a:lnTo>
                  <a:lnTo>
                    <a:pt x="3091" y="876"/>
                  </a:lnTo>
                  <a:lnTo>
                    <a:pt x="3092" y="876"/>
                  </a:lnTo>
                  <a:lnTo>
                    <a:pt x="3094" y="876"/>
                  </a:lnTo>
                  <a:lnTo>
                    <a:pt x="3095" y="876"/>
                  </a:lnTo>
                  <a:lnTo>
                    <a:pt x="3095" y="876"/>
                  </a:lnTo>
                  <a:lnTo>
                    <a:pt x="3096" y="876"/>
                  </a:lnTo>
                  <a:lnTo>
                    <a:pt x="3097" y="876"/>
                  </a:lnTo>
                  <a:lnTo>
                    <a:pt x="3099" y="876"/>
                  </a:lnTo>
                  <a:lnTo>
                    <a:pt x="3099" y="876"/>
                  </a:lnTo>
                  <a:lnTo>
                    <a:pt x="3100" y="876"/>
                  </a:lnTo>
                  <a:lnTo>
                    <a:pt x="3101" y="876"/>
                  </a:lnTo>
                  <a:lnTo>
                    <a:pt x="3102" y="876"/>
                  </a:lnTo>
                  <a:lnTo>
                    <a:pt x="3102" y="876"/>
                  </a:lnTo>
                  <a:lnTo>
                    <a:pt x="3104" y="876"/>
                  </a:lnTo>
                  <a:lnTo>
                    <a:pt x="3105" y="876"/>
                  </a:lnTo>
                  <a:lnTo>
                    <a:pt x="3106" y="876"/>
                  </a:lnTo>
                  <a:lnTo>
                    <a:pt x="3106" y="876"/>
                  </a:lnTo>
                  <a:lnTo>
                    <a:pt x="3107" y="876"/>
                  </a:lnTo>
                  <a:lnTo>
                    <a:pt x="3109" y="876"/>
                  </a:lnTo>
                  <a:lnTo>
                    <a:pt x="3110" y="876"/>
                  </a:lnTo>
                  <a:lnTo>
                    <a:pt x="3110" y="876"/>
                  </a:lnTo>
                  <a:lnTo>
                    <a:pt x="3111" y="876"/>
                  </a:lnTo>
                  <a:lnTo>
                    <a:pt x="3112" y="876"/>
                  </a:lnTo>
                  <a:lnTo>
                    <a:pt x="3114" y="876"/>
                  </a:lnTo>
                  <a:lnTo>
                    <a:pt x="3114" y="876"/>
                  </a:lnTo>
                  <a:lnTo>
                    <a:pt x="3115" y="876"/>
                  </a:lnTo>
                  <a:lnTo>
                    <a:pt x="3116" y="876"/>
                  </a:lnTo>
                  <a:lnTo>
                    <a:pt x="3117" y="876"/>
                  </a:lnTo>
                  <a:lnTo>
                    <a:pt x="3117" y="876"/>
                  </a:lnTo>
                  <a:lnTo>
                    <a:pt x="3119" y="876"/>
                  </a:lnTo>
                  <a:lnTo>
                    <a:pt x="3120" y="876"/>
                  </a:lnTo>
                  <a:lnTo>
                    <a:pt x="3121" y="876"/>
                  </a:lnTo>
                  <a:lnTo>
                    <a:pt x="3121" y="876"/>
                  </a:lnTo>
                  <a:lnTo>
                    <a:pt x="3122" y="876"/>
                  </a:lnTo>
                  <a:lnTo>
                    <a:pt x="3124" y="876"/>
                  </a:lnTo>
                  <a:lnTo>
                    <a:pt x="3125" y="876"/>
                  </a:lnTo>
                  <a:lnTo>
                    <a:pt x="3125" y="876"/>
                  </a:lnTo>
                  <a:lnTo>
                    <a:pt x="3126" y="876"/>
                  </a:lnTo>
                  <a:lnTo>
                    <a:pt x="3127" y="876"/>
                  </a:lnTo>
                  <a:lnTo>
                    <a:pt x="3128" y="876"/>
                  </a:lnTo>
                  <a:lnTo>
                    <a:pt x="3128" y="876"/>
                  </a:lnTo>
                  <a:lnTo>
                    <a:pt x="3130" y="876"/>
                  </a:lnTo>
                  <a:lnTo>
                    <a:pt x="3131" y="876"/>
                  </a:lnTo>
                  <a:lnTo>
                    <a:pt x="3132" y="876"/>
                  </a:lnTo>
                  <a:lnTo>
                    <a:pt x="3133" y="876"/>
                  </a:lnTo>
                  <a:lnTo>
                    <a:pt x="3133" y="876"/>
                  </a:lnTo>
                  <a:lnTo>
                    <a:pt x="3135" y="876"/>
                  </a:lnTo>
                  <a:lnTo>
                    <a:pt x="3136" y="876"/>
                  </a:lnTo>
                  <a:lnTo>
                    <a:pt x="3137" y="876"/>
                  </a:lnTo>
                  <a:lnTo>
                    <a:pt x="3137" y="876"/>
                  </a:lnTo>
                  <a:lnTo>
                    <a:pt x="3138" y="876"/>
                  </a:lnTo>
                  <a:lnTo>
                    <a:pt x="3140" y="876"/>
                  </a:lnTo>
                  <a:lnTo>
                    <a:pt x="3141" y="876"/>
                  </a:lnTo>
                  <a:lnTo>
                    <a:pt x="3141" y="876"/>
                  </a:lnTo>
                  <a:lnTo>
                    <a:pt x="3142" y="876"/>
                  </a:lnTo>
                  <a:lnTo>
                    <a:pt x="3143" y="876"/>
                  </a:lnTo>
                  <a:lnTo>
                    <a:pt x="3145" y="876"/>
                  </a:lnTo>
                  <a:lnTo>
                    <a:pt x="3145" y="876"/>
                  </a:lnTo>
                  <a:lnTo>
                    <a:pt x="3146" y="876"/>
                  </a:lnTo>
                  <a:lnTo>
                    <a:pt x="3147" y="876"/>
                  </a:lnTo>
                  <a:lnTo>
                    <a:pt x="3148" y="876"/>
                  </a:lnTo>
                  <a:lnTo>
                    <a:pt x="3148" y="876"/>
                  </a:lnTo>
                  <a:lnTo>
                    <a:pt x="3150" y="876"/>
                  </a:lnTo>
                  <a:lnTo>
                    <a:pt x="3151" y="876"/>
                  </a:lnTo>
                  <a:lnTo>
                    <a:pt x="3152" y="876"/>
                  </a:lnTo>
                  <a:lnTo>
                    <a:pt x="3152" y="876"/>
                  </a:lnTo>
                  <a:lnTo>
                    <a:pt x="3153" y="876"/>
                  </a:lnTo>
                  <a:lnTo>
                    <a:pt x="3155" y="876"/>
                  </a:lnTo>
                  <a:lnTo>
                    <a:pt x="3156" y="876"/>
                  </a:lnTo>
                  <a:lnTo>
                    <a:pt x="3156" y="876"/>
                  </a:lnTo>
                  <a:lnTo>
                    <a:pt x="3157" y="876"/>
                  </a:lnTo>
                  <a:lnTo>
                    <a:pt x="3158" y="876"/>
                  </a:lnTo>
                  <a:lnTo>
                    <a:pt x="3160" y="876"/>
                  </a:lnTo>
                  <a:lnTo>
                    <a:pt x="3160" y="876"/>
                  </a:lnTo>
                  <a:lnTo>
                    <a:pt x="3161" y="876"/>
                  </a:lnTo>
                  <a:lnTo>
                    <a:pt x="3162" y="876"/>
                  </a:lnTo>
                  <a:lnTo>
                    <a:pt x="3163" y="876"/>
                  </a:lnTo>
                  <a:lnTo>
                    <a:pt x="3163" y="876"/>
                  </a:lnTo>
                  <a:lnTo>
                    <a:pt x="3164" y="876"/>
                  </a:lnTo>
                  <a:lnTo>
                    <a:pt x="3166" y="876"/>
                  </a:lnTo>
                  <a:lnTo>
                    <a:pt x="3167" y="876"/>
                  </a:lnTo>
                  <a:lnTo>
                    <a:pt x="3167" y="876"/>
                  </a:lnTo>
                  <a:lnTo>
                    <a:pt x="3168" y="876"/>
                  </a:lnTo>
                  <a:lnTo>
                    <a:pt x="3169" y="876"/>
                  </a:lnTo>
                  <a:lnTo>
                    <a:pt x="3171" y="876"/>
                  </a:lnTo>
                  <a:lnTo>
                    <a:pt x="3171" y="876"/>
                  </a:lnTo>
                  <a:lnTo>
                    <a:pt x="3172" y="876"/>
                  </a:lnTo>
                  <a:lnTo>
                    <a:pt x="3173" y="876"/>
                  </a:lnTo>
                  <a:lnTo>
                    <a:pt x="3174" y="876"/>
                  </a:lnTo>
                  <a:lnTo>
                    <a:pt x="3174" y="876"/>
                  </a:lnTo>
                  <a:lnTo>
                    <a:pt x="3176" y="876"/>
                  </a:lnTo>
                  <a:lnTo>
                    <a:pt x="3177" y="876"/>
                  </a:lnTo>
                  <a:lnTo>
                    <a:pt x="3178" y="876"/>
                  </a:lnTo>
                  <a:lnTo>
                    <a:pt x="3178" y="876"/>
                  </a:lnTo>
                  <a:lnTo>
                    <a:pt x="3179" y="876"/>
                  </a:lnTo>
                  <a:lnTo>
                    <a:pt x="3181" y="876"/>
                  </a:lnTo>
                  <a:lnTo>
                    <a:pt x="3182" y="876"/>
                  </a:lnTo>
                  <a:lnTo>
                    <a:pt x="3182" y="876"/>
                  </a:lnTo>
                  <a:lnTo>
                    <a:pt x="3183" y="876"/>
                  </a:lnTo>
                  <a:lnTo>
                    <a:pt x="3184" y="876"/>
                  </a:lnTo>
                  <a:lnTo>
                    <a:pt x="3186" y="876"/>
                  </a:lnTo>
                  <a:lnTo>
                    <a:pt x="3186" y="876"/>
                  </a:lnTo>
                  <a:lnTo>
                    <a:pt x="3187" y="876"/>
                  </a:lnTo>
                  <a:lnTo>
                    <a:pt x="3188" y="876"/>
                  </a:lnTo>
                  <a:lnTo>
                    <a:pt x="3189" y="876"/>
                  </a:lnTo>
                  <a:lnTo>
                    <a:pt x="3191" y="876"/>
                  </a:lnTo>
                  <a:lnTo>
                    <a:pt x="3191" y="876"/>
                  </a:lnTo>
                  <a:lnTo>
                    <a:pt x="3192" y="876"/>
                  </a:lnTo>
                  <a:lnTo>
                    <a:pt x="3193" y="876"/>
                  </a:lnTo>
                  <a:lnTo>
                    <a:pt x="3194" y="876"/>
                  </a:lnTo>
                  <a:lnTo>
                    <a:pt x="3194" y="876"/>
                  </a:lnTo>
                  <a:lnTo>
                    <a:pt x="3196" y="876"/>
                  </a:lnTo>
                  <a:lnTo>
                    <a:pt x="3197" y="876"/>
                  </a:lnTo>
                  <a:lnTo>
                    <a:pt x="3198" y="876"/>
                  </a:lnTo>
                  <a:lnTo>
                    <a:pt x="3198" y="876"/>
                  </a:lnTo>
                  <a:lnTo>
                    <a:pt x="3199" y="876"/>
                  </a:lnTo>
                  <a:lnTo>
                    <a:pt x="3200" y="876"/>
                  </a:lnTo>
                  <a:lnTo>
                    <a:pt x="3202" y="876"/>
                  </a:lnTo>
                  <a:lnTo>
                    <a:pt x="3202" y="876"/>
                  </a:lnTo>
                  <a:lnTo>
                    <a:pt x="3203" y="876"/>
                  </a:lnTo>
                  <a:lnTo>
                    <a:pt x="3204" y="876"/>
                  </a:lnTo>
                  <a:lnTo>
                    <a:pt x="3205" y="876"/>
                  </a:lnTo>
                  <a:lnTo>
                    <a:pt x="3205" y="876"/>
                  </a:lnTo>
                  <a:lnTo>
                    <a:pt x="3207" y="876"/>
                  </a:lnTo>
                  <a:lnTo>
                    <a:pt x="3208" y="876"/>
                  </a:lnTo>
                  <a:lnTo>
                    <a:pt x="3209" y="876"/>
                  </a:lnTo>
                  <a:lnTo>
                    <a:pt x="3209" y="876"/>
                  </a:lnTo>
                  <a:lnTo>
                    <a:pt x="3210" y="876"/>
                  </a:lnTo>
                  <a:lnTo>
                    <a:pt x="3212" y="876"/>
                  </a:lnTo>
                  <a:lnTo>
                    <a:pt x="3213" y="876"/>
                  </a:lnTo>
                  <a:lnTo>
                    <a:pt x="3213" y="876"/>
                  </a:lnTo>
                  <a:lnTo>
                    <a:pt x="3214" y="876"/>
                  </a:lnTo>
                  <a:lnTo>
                    <a:pt x="3215" y="876"/>
                  </a:lnTo>
                  <a:lnTo>
                    <a:pt x="3217" y="876"/>
                  </a:lnTo>
                  <a:lnTo>
                    <a:pt x="3217" y="876"/>
                  </a:lnTo>
                  <a:lnTo>
                    <a:pt x="3218" y="876"/>
                  </a:lnTo>
                  <a:lnTo>
                    <a:pt x="3219" y="876"/>
                  </a:lnTo>
                  <a:lnTo>
                    <a:pt x="3220" y="876"/>
                  </a:lnTo>
                  <a:lnTo>
                    <a:pt x="3220" y="876"/>
                  </a:lnTo>
                  <a:lnTo>
                    <a:pt x="3222" y="876"/>
                  </a:lnTo>
                  <a:lnTo>
                    <a:pt x="3223" y="876"/>
                  </a:lnTo>
                  <a:lnTo>
                    <a:pt x="3224" y="876"/>
                  </a:lnTo>
                  <a:lnTo>
                    <a:pt x="3224" y="876"/>
                  </a:lnTo>
                  <a:lnTo>
                    <a:pt x="3225" y="876"/>
                  </a:lnTo>
                  <a:lnTo>
                    <a:pt x="3227" y="876"/>
                  </a:lnTo>
                  <a:lnTo>
                    <a:pt x="3228" y="876"/>
                  </a:lnTo>
                  <a:lnTo>
                    <a:pt x="3228" y="876"/>
                  </a:lnTo>
                  <a:lnTo>
                    <a:pt x="3229" y="876"/>
                  </a:lnTo>
                  <a:lnTo>
                    <a:pt x="3230" y="876"/>
                  </a:lnTo>
                  <a:lnTo>
                    <a:pt x="3232" y="876"/>
                  </a:lnTo>
                  <a:lnTo>
                    <a:pt x="3232" y="876"/>
                  </a:lnTo>
                  <a:lnTo>
                    <a:pt x="3233" y="876"/>
                  </a:lnTo>
                  <a:lnTo>
                    <a:pt x="3234" y="876"/>
                  </a:lnTo>
                  <a:lnTo>
                    <a:pt x="3235" y="876"/>
                  </a:lnTo>
                  <a:lnTo>
                    <a:pt x="3235" y="876"/>
                  </a:lnTo>
                  <a:lnTo>
                    <a:pt x="3236" y="876"/>
                  </a:lnTo>
                  <a:lnTo>
                    <a:pt x="3238" y="876"/>
                  </a:lnTo>
                  <a:lnTo>
                    <a:pt x="3239" y="876"/>
                  </a:lnTo>
                  <a:lnTo>
                    <a:pt x="3239" y="876"/>
                  </a:lnTo>
                  <a:lnTo>
                    <a:pt x="3240" y="876"/>
                  </a:lnTo>
                  <a:lnTo>
                    <a:pt x="3241" y="876"/>
                  </a:lnTo>
                  <a:lnTo>
                    <a:pt x="3243" y="876"/>
                  </a:lnTo>
                  <a:lnTo>
                    <a:pt x="3244" y="876"/>
                  </a:lnTo>
                  <a:lnTo>
                    <a:pt x="3244" y="876"/>
                  </a:lnTo>
                  <a:lnTo>
                    <a:pt x="3245" y="876"/>
                  </a:lnTo>
                  <a:lnTo>
                    <a:pt x="3246" y="876"/>
                  </a:lnTo>
                  <a:lnTo>
                    <a:pt x="3248" y="876"/>
                  </a:lnTo>
                  <a:lnTo>
                    <a:pt x="3248" y="876"/>
                  </a:lnTo>
                  <a:lnTo>
                    <a:pt x="3249" y="876"/>
                  </a:lnTo>
                  <a:lnTo>
                    <a:pt x="3250" y="876"/>
                  </a:lnTo>
                  <a:lnTo>
                    <a:pt x="3251" y="876"/>
                  </a:lnTo>
                  <a:lnTo>
                    <a:pt x="3251" y="876"/>
                  </a:lnTo>
                  <a:lnTo>
                    <a:pt x="3253" y="876"/>
                  </a:lnTo>
                  <a:lnTo>
                    <a:pt x="3254" y="876"/>
                  </a:lnTo>
                  <a:lnTo>
                    <a:pt x="3255" y="876"/>
                  </a:lnTo>
                  <a:lnTo>
                    <a:pt x="3255" y="876"/>
                  </a:lnTo>
                  <a:lnTo>
                    <a:pt x="3256" y="876"/>
                  </a:lnTo>
                  <a:lnTo>
                    <a:pt x="3258" y="876"/>
                  </a:lnTo>
                  <a:lnTo>
                    <a:pt x="3259" y="876"/>
                  </a:lnTo>
                  <a:lnTo>
                    <a:pt x="3259" y="876"/>
                  </a:lnTo>
                  <a:lnTo>
                    <a:pt x="3260" y="876"/>
                  </a:lnTo>
                  <a:lnTo>
                    <a:pt x="3261" y="876"/>
                  </a:lnTo>
                  <a:lnTo>
                    <a:pt x="3263" y="876"/>
                  </a:lnTo>
                  <a:lnTo>
                    <a:pt x="3263" y="876"/>
                  </a:lnTo>
                  <a:lnTo>
                    <a:pt x="3264" y="876"/>
                  </a:lnTo>
                  <a:lnTo>
                    <a:pt x="3265" y="876"/>
                  </a:lnTo>
                  <a:lnTo>
                    <a:pt x="3266" y="876"/>
                  </a:lnTo>
                  <a:lnTo>
                    <a:pt x="3266" y="876"/>
                  </a:lnTo>
                  <a:lnTo>
                    <a:pt x="3268" y="876"/>
                  </a:lnTo>
                  <a:lnTo>
                    <a:pt x="3269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1" y="876"/>
                  </a:lnTo>
                  <a:lnTo>
                    <a:pt x="3272" y="876"/>
                  </a:lnTo>
                  <a:lnTo>
                    <a:pt x="3274" y="876"/>
                  </a:lnTo>
                  <a:lnTo>
                    <a:pt x="3274" y="876"/>
                  </a:lnTo>
                  <a:lnTo>
                    <a:pt x="3275" y="876"/>
                  </a:lnTo>
                  <a:lnTo>
                    <a:pt x="3276" y="876"/>
                  </a:lnTo>
                  <a:lnTo>
                    <a:pt x="3277" y="876"/>
                  </a:lnTo>
                  <a:lnTo>
                    <a:pt x="3277" y="876"/>
                  </a:lnTo>
                  <a:lnTo>
                    <a:pt x="3279" y="876"/>
                  </a:lnTo>
                  <a:lnTo>
                    <a:pt x="3280" y="876"/>
                  </a:lnTo>
                  <a:lnTo>
                    <a:pt x="3281" y="876"/>
                  </a:lnTo>
                  <a:lnTo>
                    <a:pt x="3281" y="876"/>
                  </a:lnTo>
                  <a:lnTo>
                    <a:pt x="3282" y="876"/>
                  </a:lnTo>
                  <a:lnTo>
                    <a:pt x="3284" y="876"/>
                  </a:lnTo>
                  <a:lnTo>
                    <a:pt x="3285" y="876"/>
                  </a:lnTo>
                  <a:lnTo>
                    <a:pt x="3285" y="876"/>
                  </a:lnTo>
                  <a:lnTo>
                    <a:pt x="3286" y="876"/>
                  </a:lnTo>
                  <a:lnTo>
                    <a:pt x="3287" y="876"/>
                  </a:lnTo>
                  <a:lnTo>
                    <a:pt x="3289" y="876"/>
                  </a:lnTo>
                  <a:lnTo>
                    <a:pt x="3289" y="876"/>
                  </a:lnTo>
                  <a:lnTo>
                    <a:pt x="3290" y="876"/>
                  </a:lnTo>
                  <a:lnTo>
                    <a:pt x="3291" y="876"/>
                  </a:lnTo>
                  <a:lnTo>
                    <a:pt x="3292" y="876"/>
                  </a:lnTo>
                  <a:lnTo>
                    <a:pt x="3292" y="876"/>
                  </a:lnTo>
                  <a:lnTo>
                    <a:pt x="3294" y="876"/>
                  </a:lnTo>
                  <a:lnTo>
                    <a:pt x="3295" y="876"/>
                  </a:lnTo>
                  <a:lnTo>
                    <a:pt x="3296" y="876"/>
                  </a:lnTo>
                  <a:lnTo>
                    <a:pt x="3296" y="876"/>
                  </a:lnTo>
                  <a:lnTo>
                    <a:pt x="3297" y="876"/>
                  </a:lnTo>
                  <a:lnTo>
                    <a:pt x="3299" y="876"/>
                  </a:lnTo>
                  <a:lnTo>
                    <a:pt x="3300" y="876"/>
                  </a:lnTo>
                  <a:lnTo>
                    <a:pt x="3301" y="876"/>
                  </a:lnTo>
                  <a:lnTo>
                    <a:pt x="3301" y="876"/>
                  </a:lnTo>
                  <a:lnTo>
                    <a:pt x="3302" y="876"/>
                  </a:lnTo>
                  <a:lnTo>
                    <a:pt x="3304" y="876"/>
                  </a:lnTo>
                  <a:lnTo>
                    <a:pt x="3305" y="876"/>
                  </a:lnTo>
                  <a:lnTo>
                    <a:pt x="3305" y="876"/>
                  </a:lnTo>
                  <a:lnTo>
                    <a:pt x="3306" y="876"/>
                  </a:lnTo>
                  <a:lnTo>
                    <a:pt x="3307" y="876"/>
                  </a:lnTo>
                  <a:lnTo>
                    <a:pt x="3308" y="876"/>
                  </a:lnTo>
                  <a:lnTo>
                    <a:pt x="3308" y="876"/>
                  </a:lnTo>
                  <a:lnTo>
                    <a:pt x="3310" y="876"/>
                  </a:lnTo>
                  <a:lnTo>
                    <a:pt x="3311" y="876"/>
                  </a:lnTo>
                  <a:lnTo>
                    <a:pt x="3312" y="876"/>
                  </a:lnTo>
                  <a:lnTo>
                    <a:pt x="3312" y="876"/>
                  </a:lnTo>
                  <a:lnTo>
                    <a:pt x="3313" y="876"/>
                  </a:lnTo>
                  <a:lnTo>
                    <a:pt x="3315" y="876"/>
                  </a:lnTo>
                  <a:lnTo>
                    <a:pt x="3316" y="876"/>
                  </a:lnTo>
                  <a:lnTo>
                    <a:pt x="3316" y="876"/>
                  </a:lnTo>
                  <a:lnTo>
                    <a:pt x="3317" y="876"/>
                  </a:lnTo>
                  <a:lnTo>
                    <a:pt x="3318" y="876"/>
                  </a:lnTo>
                  <a:lnTo>
                    <a:pt x="3320" y="876"/>
                  </a:lnTo>
                  <a:lnTo>
                    <a:pt x="3320" y="876"/>
                  </a:lnTo>
                  <a:lnTo>
                    <a:pt x="3321" y="876"/>
                  </a:lnTo>
                  <a:lnTo>
                    <a:pt x="3322" y="876"/>
                  </a:lnTo>
                  <a:lnTo>
                    <a:pt x="3323" y="876"/>
                  </a:lnTo>
                  <a:lnTo>
                    <a:pt x="3323" y="876"/>
                  </a:lnTo>
                  <a:lnTo>
                    <a:pt x="3325" y="876"/>
                  </a:lnTo>
                  <a:lnTo>
                    <a:pt x="3326" y="876"/>
                  </a:lnTo>
                  <a:lnTo>
                    <a:pt x="3327" y="876"/>
                  </a:lnTo>
                  <a:lnTo>
                    <a:pt x="3327" y="876"/>
                  </a:lnTo>
                  <a:lnTo>
                    <a:pt x="3328" y="876"/>
                  </a:lnTo>
                  <a:lnTo>
                    <a:pt x="3330" y="876"/>
                  </a:lnTo>
                  <a:lnTo>
                    <a:pt x="3331" y="876"/>
                  </a:lnTo>
                  <a:lnTo>
                    <a:pt x="3331" y="876"/>
                  </a:lnTo>
                  <a:lnTo>
                    <a:pt x="3332" y="876"/>
                  </a:lnTo>
                  <a:lnTo>
                    <a:pt x="3333" y="876"/>
                  </a:lnTo>
                  <a:lnTo>
                    <a:pt x="3335" y="876"/>
                  </a:lnTo>
                  <a:lnTo>
                    <a:pt x="3335" y="876"/>
                  </a:lnTo>
                  <a:lnTo>
                    <a:pt x="3336" y="876"/>
                  </a:lnTo>
                  <a:lnTo>
                    <a:pt x="3337" y="876"/>
                  </a:lnTo>
                  <a:lnTo>
                    <a:pt x="3338" y="876"/>
                  </a:lnTo>
                  <a:lnTo>
                    <a:pt x="3338" y="876"/>
                  </a:lnTo>
                  <a:lnTo>
                    <a:pt x="3340" y="876"/>
                  </a:lnTo>
                  <a:lnTo>
                    <a:pt x="3341" y="876"/>
                  </a:lnTo>
                  <a:lnTo>
                    <a:pt x="3342" y="876"/>
                  </a:lnTo>
                  <a:lnTo>
                    <a:pt x="3342" y="876"/>
                  </a:lnTo>
                  <a:lnTo>
                    <a:pt x="3343" y="876"/>
                  </a:lnTo>
                  <a:lnTo>
                    <a:pt x="3344" y="876"/>
                  </a:lnTo>
                  <a:lnTo>
                    <a:pt x="3346" y="876"/>
                  </a:lnTo>
                  <a:lnTo>
                    <a:pt x="3346" y="876"/>
                  </a:lnTo>
                  <a:lnTo>
                    <a:pt x="3347" y="876"/>
                  </a:lnTo>
                  <a:lnTo>
                    <a:pt x="3348" y="876"/>
                  </a:lnTo>
                  <a:lnTo>
                    <a:pt x="3349" y="876"/>
                  </a:lnTo>
                  <a:lnTo>
                    <a:pt x="3349" y="876"/>
                  </a:lnTo>
                  <a:lnTo>
                    <a:pt x="3351" y="876"/>
                  </a:lnTo>
                  <a:lnTo>
                    <a:pt x="3352" y="876"/>
                  </a:lnTo>
                  <a:lnTo>
                    <a:pt x="3353" y="876"/>
                  </a:lnTo>
                  <a:lnTo>
                    <a:pt x="3353" y="876"/>
                  </a:lnTo>
                  <a:lnTo>
                    <a:pt x="3354" y="876"/>
                  </a:lnTo>
                  <a:lnTo>
                    <a:pt x="3356" y="876"/>
                  </a:lnTo>
                  <a:lnTo>
                    <a:pt x="3357" y="876"/>
                  </a:lnTo>
                  <a:lnTo>
                    <a:pt x="3358" y="876"/>
                  </a:lnTo>
                  <a:lnTo>
                    <a:pt x="3358" y="876"/>
                  </a:lnTo>
                  <a:lnTo>
                    <a:pt x="3359" y="876"/>
                  </a:lnTo>
                  <a:lnTo>
                    <a:pt x="3361" y="876"/>
                  </a:lnTo>
                  <a:lnTo>
                    <a:pt x="3362" y="876"/>
                  </a:lnTo>
                  <a:lnTo>
                    <a:pt x="3362" y="876"/>
                  </a:lnTo>
                  <a:lnTo>
                    <a:pt x="3363" y="876"/>
                  </a:lnTo>
                  <a:lnTo>
                    <a:pt x="3364" y="876"/>
                  </a:lnTo>
                  <a:lnTo>
                    <a:pt x="3366" y="876"/>
                  </a:lnTo>
                  <a:lnTo>
                    <a:pt x="3366" y="876"/>
                  </a:lnTo>
                  <a:lnTo>
                    <a:pt x="3367" y="876"/>
                  </a:lnTo>
                  <a:lnTo>
                    <a:pt x="3368" y="876"/>
                  </a:lnTo>
                  <a:lnTo>
                    <a:pt x="3369" y="876"/>
                  </a:lnTo>
                  <a:lnTo>
                    <a:pt x="3369" y="876"/>
                  </a:lnTo>
                  <a:lnTo>
                    <a:pt x="3371" y="876"/>
                  </a:lnTo>
                  <a:lnTo>
                    <a:pt x="3372" y="876"/>
                  </a:lnTo>
                  <a:lnTo>
                    <a:pt x="3373" y="876"/>
                  </a:lnTo>
                  <a:lnTo>
                    <a:pt x="3373" y="876"/>
                  </a:lnTo>
                  <a:lnTo>
                    <a:pt x="3374" y="876"/>
                  </a:lnTo>
                  <a:lnTo>
                    <a:pt x="3376" y="876"/>
                  </a:lnTo>
                  <a:lnTo>
                    <a:pt x="3377" y="876"/>
                  </a:lnTo>
                  <a:lnTo>
                    <a:pt x="3377" y="876"/>
                  </a:lnTo>
                  <a:lnTo>
                    <a:pt x="3378" y="876"/>
                  </a:lnTo>
                  <a:lnTo>
                    <a:pt x="3379" y="876"/>
                  </a:lnTo>
                  <a:lnTo>
                    <a:pt x="3380" y="876"/>
                  </a:lnTo>
                  <a:lnTo>
                    <a:pt x="3380" y="876"/>
                  </a:lnTo>
                  <a:lnTo>
                    <a:pt x="3382" y="876"/>
                  </a:lnTo>
                  <a:lnTo>
                    <a:pt x="3383" y="876"/>
                  </a:lnTo>
                  <a:lnTo>
                    <a:pt x="3384" y="876"/>
                  </a:lnTo>
                  <a:lnTo>
                    <a:pt x="3384" y="876"/>
                  </a:lnTo>
                  <a:lnTo>
                    <a:pt x="3385" y="876"/>
                  </a:lnTo>
                  <a:lnTo>
                    <a:pt x="3387" y="876"/>
                  </a:lnTo>
                  <a:lnTo>
                    <a:pt x="3388" y="876"/>
                  </a:lnTo>
                  <a:lnTo>
                    <a:pt x="3388" y="876"/>
                  </a:lnTo>
                  <a:lnTo>
                    <a:pt x="3389" y="876"/>
                  </a:lnTo>
                  <a:lnTo>
                    <a:pt x="3390" y="876"/>
                  </a:lnTo>
                  <a:lnTo>
                    <a:pt x="3392" y="876"/>
                  </a:lnTo>
                  <a:lnTo>
                    <a:pt x="3392" y="876"/>
                  </a:lnTo>
                  <a:lnTo>
                    <a:pt x="3393" y="876"/>
                  </a:lnTo>
                  <a:lnTo>
                    <a:pt x="3394" y="876"/>
                  </a:lnTo>
                  <a:lnTo>
                    <a:pt x="3395" y="876"/>
                  </a:lnTo>
                  <a:lnTo>
                    <a:pt x="3395" y="876"/>
                  </a:lnTo>
                  <a:lnTo>
                    <a:pt x="3397" y="876"/>
                  </a:lnTo>
                  <a:lnTo>
                    <a:pt x="3398" y="876"/>
                  </a:lnTo>
                  <a:lnTo>
                    <a:pt x="3399" y="876"/>
                  </a:lnTo>
                  <a:lnTo>
                    <a:pt x="3399" y="876"/>
                  </a:lnTo>
                  <a:lnTo>
                    <a:pt x="3400" y="876"/>
                  </a:lnTo>
                  <a:lnTo>
                    <a:pt x="3402" y="876"/>
                  </a:lnTo>
                  <a:lnTo>
                    <a:pt x="3403" y="876"/>
                  </a:lnTo>
                  <a:lnTo>
                    <a:pt x="3403" y="876"/>
                  </a:lnTo>
                  <a:lnTo>
                    <a:pt x="3404" y="876"/>
                  </a:lnTo>
                  <a:lnTo>
                    <a:pt x="3405" y="876"/>
                  </a:lnTo>
                  <a:lnTo>
                    <a:pt x="3407" y="876"/>
                  </a:lnTo>
                  <a:lnTo>
                    <a:pt x="3407" y="876"/>
                  </a:lnTo>
                  <a:lnTo>
                    <a:pt x="3408" y="876"/>
                  </a:lnTo>
                  <a:lnTo>
                    <a:pt x="3409" y="876"/>
                  </a:lnTo>
                  <a:lnTo>
                    <a:pt x="3410" y="876"/>
                  </a:lnTo>
                  <a:lnTo>
                    <a:pt x="3411" y="876"/>
                  </a:lnTo>
                  <a:lnTo>
                    <a:pt x="3411" y="876"/>
                  </a:lnTo>
                  <a:lnTo>
                    <a:pt x="3413" y="876"/>
                  </a:lnTo>
                  <a:lnTo>
                    <a:pt x="3414" y="876"/>
                  </a:lnTo>
                  <a:lnTo>
                    <a:pt x="3415" y="876"/>
                  </a:lnTo>
                  <a:lnTo>
                    <a:pt x="3415" y="876"/>
                  </a:lnTo>
                  <a:lnTo>
                    <a:pt x="3416" y="876"/>
                  </a:lnTo>
                  <a:lnTo>
                    <a:pt x="3418" y="876"/>
                  </a:lnTo>
                  <a:lnTo>
                    <a:pt x="3419" y="876"/>
                  </a:lnTo>
                  <a:lnTo>
                    <a:pt x="3419" y="876"/>
                  </a:lnTo>
                  <a:lnTo>
                    <a:pt x="3420" y="876"/>
                  </a:lnTo>
                  <a:lnTo>
                    <a:pt x="3421" y="876"/>
                  </a:lnTo>
                  <a:lnTo>
                    <a:pt x="3423" y="876"/>
                  </a:lnTo>
                  <a:lnTo>
                    <a:pt x="3423" y="876"/>
                  </a:lnTo>
                  <a:lnTo>
                    <a:pt x="3424" y="876"/>
                  </a:lnTo>
                  <a:lnTo>
                    <a:pt x="3425" y="876"/>
                  </a:lnTo>
                  <a:lnTo>
                    <a:pt x="3426" y="876"/>
                  </a:lnTo>
                  <a:lnTo>
                    <a:pt x="3426" y="876"/>
                  </a:lnTo>
                  <a:lnTo>
                    <a:pt x="3428" y="876"/>
                  </a:lnTo>
                  <a:lnTo>
                    <a:pt x="3429" y="876"/>
                  </a:lnTo>
                  <a:lnTo>
                    <a:pt x="3430" y="876"/>
                  </a:lnTo>
                  <a:lnTo>
                    <a:pt x="3430" y="876"/>
                  </a:lnTo>
                  <a:lnTo>
                    <a:pt x="3431" y="876"/>
                  </a:lnTo>
                  <a:lnTo>
                    <a:pt x="3433" y="876"/>
                  </a:lnTo>
                  <a:lnTo>
                    <a:pt x="3434" y="876"/>
                  </a:lnTo>
                  <a:lnTo>
                    <a:pt x="3434" y="876"/>
                  </a:lnTo>
                  <a:lnTo>
                    <a:pt x="3435" y="876"/>
                  </a:lnTo>
                  <a:lnTo>
                    <a:pt x="3436" y="876"/>
                  </a:lnTo>
                  <a:lnTo>
                    <a:pt x="3438" y="876"/>
                  </a:lnTo>
                  <a:lnTo>
                    <a:pt x="3438" y="876"/>
                  </a:lnTo>
                  <a:lnTo>
                    <a:pt x="3439" y="876"/>
                  </a:lnTo>
                  <a:lnTo>
                    <a:pt x="3440" y="876"/>
                  </a:lnTo>
                  <a:lnTo>
                    <a:pt x="3441" y="876"/>
                  </a:lnTo>
                  <a:lnTo>
                    <a:pt x="3441" y="876"/>
                  </a:lnTo>
                  <a:lnTo>
                    <a:pt x="3443" y="876"/>
                  </a:lnTo>
                  <a:lnTo>
                    <a:pt x="3444" y="876"/>
                  </a:lnTo>
                  <a:lnTo>
                    <a:pt x="3445" y="876"/>
                  </a:lnTo>
                  <a:lnTo>
                    <a:pt x="3445" y="876"/>
                  </a:lnTo>
                  <a:lnTo>
                    <a:pt x="3446" y="876"/>
                  </a:lnTo>
                  <a:lnTo>
                    <a:pt x="3447" y="876"/>
                  </a:lnTo>
                  <a:lnTo>
                    <a:pt x="3449" y="876"/>
                  </a:lnTo>
                  <a:lnTo>
                    <a:pt x="3449" y="876"/>
                  </a:lnTo>
                  <a:lnTo>
                    <a:pt x="3450" y="876"/>
                  </a:lnTo>
                  <a:lnTo>
                    <a:pt x="3451" y="876"/>
                  </a:lnTo>
                  <a:lnTo>
                    <a:pt x="3452" y="876"/>
                  </a:lnTo>
                  <a:lnTo>
                    <a:pt x="3452" y="876"/>
                  </a:lnTo>
                  <a:lnTo>
                    <a:pt x="3454" y="876"/>
                  </a:lnTo>
                  <a:lnTo>
                    <a:pt x="3455" y="876"/>
                  </a:lnTo>
                  <a:lnTo>
                    <a:pt x="3456" y="876"/>
                  </a:lnTo>
                  <a:lnTo>
                    <a:pt x="3456" y="876"/>
                  </a:lnTo>
                  <a:lnTo>
                    <a:pt x="3457" y="876"/>
                  </a:lnTo>
                  <a:lnTo>
                    <a:pt x="3459" y="876"/>
                  </a:lnTo>
                  <a:lnTo>
                    <a:pt x="3460" y="876"/>
                  </a:lnTo>
                  <a:lnTo>
                    <a:pt x="3460" y="876"/>
                  </a:lnTo>
                  <a:lnTo>
                    <a:pt x="3461" y="876"/>
                  </a:lnTo>
                  <a:lnTo>
                    <a:pt x="3462" y="876"/>
                  </a:lnTo>
                  <a:lnTo>
                    <a:pt x="3464" y="876"/>
                  </a:lnTo>
                  <a:lnTo>
                    <a:pt x="3464" y="876"/>
                  </a:lnTo>
                  <a:lnTo>
                    <a:pt x="3465" y="876"/>
                  </a:lnTo>
                  <a:lnTo>
                    <a:pt x="3466" y="876"/>
                  </a:lnTo>
                  <a:lnTo>
                    <a:pt x="3467" y="876"/>
                  </a:lnTo>
                  <a:lnTo>
                    <a:pt x="3469" y="876"/>
                  </a:lnTo>
                  <a:lnTo>
                    <a:pt x="3469" y="876"/>
                  </a:lnTo>
                  <a:lnTo>
                    <a:pt x="3470" y="876"/>
                  </a:lnTo>
                  <a:lnTo>
                    <a:pt x="3471" y="876"/>
                  </a:lnTo>
                  <a:lnTo>
                    <a:pt x="3472" y="876"/>
                  </a:lnTo>
                  <a:lnTo>
                    <a:pt x="3472" y="876"/>
                  </a:lnTo>
                  <a:lnTo>
                    <a:pt x="3474" y="876"/>
                  </a:lnTo>
                  <a:lnTo>
                    <a:pt x="3475" y="876"/>
                  </a:lnTo>
                  <a:lnTo>
                    <a:pt x="3476" y="876"/>
                  </a:lnTo>
                  <a:lnTo>
                    <a:pt x="3476" y="876"/>
                  </a:lnTo>
                  <a:lnTo>
                    <a:pt x="3477" y="876"/>
                  </a:lnTo>
                  <a:lnTo>
                    <a:pt x="3479" y="876"/>
                  </a:lnTo>
                  <a:lnTo>
                    <a:pt x="3480" y="876"/>
                  </a:lnTo>
                  <a:lnTo>
                    <a:pt x="3480" y="876"/>
                  </a:lnTo>
                  <a:lnTo>
                    <a:pt x="3481" y="876"/>
                  </a:lnTo>
                  <a:lnTo>
                    <a:pt x="3482" y="876"/>
                  </a:lnTo>
                  <a:lnTo>
                    <a:pt x="3483" y="876"/>
                  </a:lnTo>
                  <a:lnTo>
                    <a:pt x="3483" y="876"/>
                  </a:lnTo>
                  <a:lnTo>
                    <a:pt x="3485" y="876"/>
                  </a:lnTo>
                  <a:lnTo>
                    <a:pt x="3486" y="876"/>
                  </a:lnTo>
                  <a:lnTo>
                    <a:pt x="3487" y="876"/>
                  </a:lnTo>
                  <a:lnTo>
                    <a:pt x="3487" y="876"/>
                  </a:lnTo>
                  <a:lnTo>
                    <a:pt x="3488" y="876"/>
                  </a:lnTo>
                  <a:lnTo>
                    <a:pt x="3490" y="876"/>
                  </a:lnTo>
                  <a:lnTo>
                    <a:pt x="3491" y="876"/>
                  </a:lnTo>
                  <a:lnTo>
                    <a:pt x="3491" y="876"/>
                  </a:lnTo>
                  <a:lnTo>
                    <a:pt x="3492" y="876"/>
                  </a:lnTo>
                  <a:lnTo>
                    <a:pt x="3493" y="876"/>
                  </a:lnTo>
                  <a:lnTo>
                    <a:pt x="3495" y="876"/>
                  </a:lnTo>
                  <a:lnTo>
                    <a:pt x="3495" y="876"/>
                  </a:lnTo>
                  <a:lnTo>
                    <a:pt x="3496" y="876"/>
                  </a:lnTo>
                  <a:lnTo>
                    <a:pt x="3497" y="876"/>
                  </a:lnTo>
                  <a:lnTo>
                    <a:pt x="3498" y="876"/>
                  </a:lnTo>
                  <a:lnTo>
                    <a:pt x="3498" y="876"/>
                  </a:lnTo>
                  <a:lnTo>
                    <a:pt x="3500" y="876"/>
                  </a:lnTo>
                  <a:lnTo>
                    <a:pt x="3501" y="876"/>
                  </a:lnTo>
                  <a:lnTo>
                    <a:pt x="3502" y="876"/>
                  </a:lnTo>
                  <a:lnTo>
                    <a:pt x="3502" y="876"/>
                  </a:lnTo>
                  <a:lnTo>
                    <a:pt x="3503" y="876"/>
                  </a:lnTo>
                  <a:lnTo>
                    <a:pt x="3505" y="876"/>
                  </a:lnTo>
                  <a:lnTo>
                    <a:pt x="3506" y="876"/>
                  </a:lnTo>
                  <a:lnTo>
                    <a:pt x="3506" y="876"/>
                  </a:lnTo>
                  <a:lnTo>
                    <a:pt x="3507" y="876"/>
                  </a:lnTo>
                  <a:lnTo>
                    <a:pt x="3508" y="876"/>
                  </a:lnTo>
                  <a:lnTo>
                    <a:pt x="3510" y="876"/>
                  </a:lnTo>
                  <a:lnTo>
                    <a:pt x="3510" y="876"/>
                  </a:lnTo>
                  <a:lnTo>
                    <a:pt x="3511" y="876"/>
                  </a:lnTo>
                  <a:lnTo>
                    <a:pt x="3512" y="876"/>
                  </a:lnTo>
                  <a:lnTo>
                    <a:pt x="3513" y="876"/>
                  </a:lnTo>
                  <a:lnTo>
                    <a:pt x="3513" y="876"/>
                  </a:lnTo>
                  <a:lnTo>
                    <a:pt x="3515" y="876"/>
                  </a:lnTo>
                  <a:lnTo>
                    <a:pt x="3516" y="876"/>
                  </a:lnTo>
                  <a:lnTo>
                    <a:pt x="3517" y="876"/>
                  </a:lnTo>
                  <a:lnTo>
                    <a:pt x="3517" y="876"/>
                  </a:lnTo>
                  <a:lnTo>
                    <a:pt x="3518" y="876"/>
                  </a:lnTo>
                  <a:lnTo>
                    <a:pt x="3519" y="876"/>
                  </a:lnTo>
                  <a:lnTo>
                    <a:pt x="3521" y="876"/>
                  </a:lnTo>
                  <a:lnTo>
                    <a:pt x="3521" y="876"/>
                  </a:lnTo>
                  <a:lnTo>
                    <a:pt x="3522" y="876"/>
                  </a:lnTo>
                  <a:lnTo>
                    <a:pt x="3523" y="876"/>
                  </a:lnTo>
                  <a:lnTo>
                    <a:pt x="3524" y="876"/>
                  </a:lnTo>
                  <a:lnTo>
                    <a:pt x="3526" y="876"/>
                  </a:lnTo>
                  <a:lnTo>
                    <a:pt x="3526" y="876"/>
                  </a:lnTo>
                  <a:lnTo>
                    <a:pt x="3527" y="876"/>
                  </a:lnTo>
                  <a:lnTo>
                    <a:pt x="3528" y="876"/>
                  </a:lnTo>
                  <a:lnTo>
                    <a:pt x="3529" y="876"/>
                  </a:lnTo>
                  <a:lnTo>
                    <a:pt x="3529" y="876"/>
                  </a:lnTo>
                  <a:lnTo>
                    <a:pt x="3531" y="876"/>
                  </a:lnTo>
                  <a:lnTo>
                    <a:pt x="3532" y="876"/>
                  </a:lnTo>
                  <a:lnTo>
                    <a:pt x="3533" y="876"/>
                  </a:lnTo>
                  <a:lnTo>
                    <a:pt x="3533" y="876"/>
                  </a:lnTo>
                  <a:lnTo>
                    <a:pt x="3534" y="876"/>
                  </a:lnTo>
                  <a:lnTo>
                    <a:pt x="3536" y="876"/>
                  </a:lnTo>
                  <a:lnTo>
                    <a:pt x="3537" y="876"/>
                  </a:lnTo>
                  <a:lnTo>
                    <a:pt x="3537" y="876"/>
                  </a:lnTo>
                  <a:lnTo>
                    <a:pt x="3538" y="876"/>
                  </a:lnTo>
                  <a:lnTo>
                    <a:pt x="3539" y="876"/>
                  </a:lnTo>
                  <a:lnTo>
                    <a:pt x="3541" y="876"/>
                  </a:lnTo>
                  <a:lnTo>
                    <a:pt x="3541" y="876"/>
                  </a:lnTo>
                  <a:lnTo>
                    <a:pt x="3542" y="876"/>
                  </a:lnTo>
                  <a:lnTo>
                    <a:pt x="3543" y="876"/>
                  </a:lnTo>
                  <a:lnTo>
                    <a:pt x="3544" y="876"/>
                  </a:lnTo>
                  <a:lnTo>
                    <a:pt x="3544" y="876"/>
                  </a:lnTo>
                  <a:lnTo>
                    <a:pt x="3546" y="876"/>
                  </a:lnTo>
                  <a:lnTo>
                    <a:pt x="3547" y="876"/>
                  </a:lnTo>
                  <a:lnTo>
                    <a:pt x="3548" y="876"/>
                  </a:lnTo>
                  <a:lnTo>
                    <a:pt x="3548" y="876"/>
                  </a:lnTo>
                  <a:lnTo>
                    <a:pt x="3549" y="876"/>
                  </a:lnTo>
                  <a:lnTo>
                    <a:pt x="3551" y="876"/>
                  </a:lnTo>
                  <a:lnTo>
                    <a:pt x="3552" y="876"/>
                  </a:lnTo>
                  <a:lnTo>
                    <a:pt x="3552" y="876"/>
                  </a:lnTo>
                  <a:lnTo>
                    <a:pt x="3553" y="876"/>
                  </a:lnTo>
                  <a:lnTo>
                    <a:pt x="3554" y="876"/>
                  </a:lnTo>
                  <a:lnTo>
                    <a:pt x="3555" y="876"/>
                  </a:lnTo>
                  <a:lnTo>
                    <a:pt x="3555" y="876"/>
                  </a:lnTo>
                  <a:lnTo>
                    <a:pt x="3557" y="876"/>
                  </a:lnTo>
                  <a:lnTo>
                    <a:pt x="3558" y="876"/>
                  </a:lnTo>
                  <a:lnTo>
                    <a:pt x="3559" y="876"/>
                  </a:lnTo>
                  <a:lnTo>
                    <a:pt x="3559" y="876"/>
                  </a:lnTo>
                  <a:lnTo>
                    <a:pt x="3560" y="876"/>
                  </a:lnTo>
                  <a:lnTo>
                    <a:pt x="3562" y="876"/>
                  </a:lnTo>
                  <a:lnTo>
                    <a:pt x="3563" y="876"/>
                  </a:lnTo>
                  <a:lnTo>
                    <a:pt x="3563" y="876"/>
                  </a:lnTo>
                  <a:lnTo>
                    <a:pt x="3564" y="876"/>
                  </a:lnTo>
                  <a:lnTo>
                    <a:pt x="3565" y="876"/>
                  </a:lnTo>
                  <a:lnTo>
                    <a:pt x="3567" y="876"/>
                  </a:lnTo>
                  <a:lnTo>
                    <a:pt x="3567" y="876"/>
                  </a:lnTo>
                  <a:lnTo>
                    <a:pt x="3568" y="876"/>
                  </a:lnTo>
                  <a:lnTo>
                    <a:pt x="3569" y="876"/>
                  </a:lnTo>
                  <a:lnTo>
                    <a:pt x="3570" y="876"/>
                  </a:lnTo>
                  <a:lnTo>
                    <a:pt x="3570" y="876"/>
                  </a:lnTo>
                  <a:lnTo>
                    <a:pt x="3572" y="876"/>
                  </a:lnTo>
                  <a:lnTo>
                    <a:pt x="3573" y="876"/>
                  </a:lnTo>
                  <a:lnTo>
                    <a:pt x="3574" y="876"/>
                  </a:lnTo>
                  <a:lnTo>
                    <a:pt x="3574" y="876"/>
                  </a:lnTo>
                  <a:lnTo>
                    <a:pt x="3575" y="876"/>
                  </a:lnTo>
                  <a:lnTo>
                    <a:pt x="3577" y="876"/>
                  </a:lnTo>
                  <a:lnTo>
                    <a:pt x="3578" y="876"/>
                  </a:lnTo>
                  <a:lnTo>
                    <a:pt x="3578" y="876"/>
                  </a:lnTo>
                  <a:lnTo>
                    <a:pt x="3579" y="876"/>
                  </a:lnTo>
                  <a:lnTo>
                    <a:pt x="3580" y="876"/>
                  </a:lnTo>
                  <a:lnTo>
                    <a:pt x="3582" y="876"/>
                  </a:lnTo>
                  <a:lnTo>
                    <a:pt x="3583" y="877"/>
                  </a:lnTo>
                  <a:lnTo>
                    <a:pt x="3583" y="877"/>
                  </a:lnTo>
                  <a:lnTo>
                    <a:pt x="3584" y="877"/>
                  </a:lnTo>
                  <a:lnTo>
                    <a:pt x="3585" y="876"/>
                  </a:lnTo>
                  <a:lnTo>
                    <a:pt x="3587" y="876"/>
                  </a:lnTo>
                  <a:lnTo>
                    <a:pt x="3587" y="876"/>
                  </a:lnTo>
                  <a:lnTo>
                    <a:pt x="3588" y="876"/>
                  </a:lnTo>
                  <a:lnTo>
                    <a:pt x="3589" y="876"/>
                  </a:lnTo>
                  <a:lnTo>
                    <a:pt x="3590" y="876"/>
                  </a:lnTo>
                  <a:lnTo>
                    <a:pt x="3590" y="876"/>
                  </a:lnTo>
                  <a:lnTo>
                    <a:pt x="3591" y="876"/>
                  </a:lnTo>
                  <a:lnTo>
                    <a:pt x="3593" y="876"/>
                  </a:lnTo>
                  <a:lnTo>
                    <a:pt x="3594" y="876"/>
                  </a:lnTo>
                  <a:lnTo>
                    <a:pt x="3594" y="876"/>
                  </a:lnTo>
                  <a:lnTo>
                    <a:pt x="3595" y="876"/>
                  </a:lnTo>
                  <a:lnTo>
                    <a:pt x="3596" y="876"/>
                  </a:lnTo>
                  <a:lnTo>
                    <a:pt x="3598" y="876"/>
                  </a:lnTo>
                  <a:lnTo>
                    <a:pt x="3598" y="876"/>
                  </a:lnTo>
                  <a:lnTo>
                    <a:pt x="3599" y="876"/>
                  </a:lnTo>
                  <a:lnTo>
                    <a:pt x="3600" y="876"/>
                  </a:lnTo>
                  <a:lnTo>
                    <a:pt x="3601" y="876"/>
                  </a:lnTo>
                  <a:lnTo>
                    <a:pt x="3601" y="876"/>
                  </a:lnTo>
                  <a:lnTo>
                    <a:pt x="3603" y="876"/>
                  </a:lnTo>
                  <a:lnTo>
                    <a:pt x="3604" y="876"/>
                  </a:lnTo>
                  <a:lnTo>
                    <a:pt x="3605" y="876"/>
                  </a:lnTo>
                  <a:lnTo>
                    <a:pt x="3605" y="876"/>
                  </a:lnTo>
                  <a:lnTo>
                    <a:pt x="3606" y="876"/>
                  </a:lnTo>
                  <a:lnTo>
                    <a:pt x="3608" y="876"/>
                  </a:lnTo>
                  <a:lnTo>
                    <a:pt x="3609" y="876"/>
                  </a:lnTo>
                  <a:lnTo>
                    <a:pt x="3609" y="876"/>
                  </a:lnTo>
                  <a:lnTo>
                    <a:pt x="3610" y="877"/>
                  </a:lnTo>
                  <a:lnTo>
                    <a:pt x="3611" y="877"/>
                  </a:lnTo>
                  <a:lnTo>
                    <a:pt x="3613" y="877"/>
                  </a:lnTo>
                  <a:lnTo>
                    <a:pt x="3613" y="877"/>
                  </a:lnTo>
                  <a:lnTo>
                    <a:pt x="3614" y="877"/>
                  </a:lnTo>
                  <a:lnTo>
                    <a:pt x="3615" y="877"/>
                  </a:lnTo>
                  <a:lnTo>
                    <a:pt x="3616" y="877"/>
                  </a:lnTo>
                  <a:lnTo>
                    <a:pt x="3616" y="877"/>
                  </a:lnTo>
                  <a:lnTo>
                    <a:pt x="3618" y="877"/>
                  </a:lnTo>
                  <a:lnTo>
                    <a:pt x="3619" y="877"/>
                  </a:lnTo>
                  <a:lnTo>
                    <a:pt x="3620" y="877"/>
                  </a:lnTo>
                  <a:lnTo>
                    <a:pt x="3620" y="877"/>
                  </a:lnTo>
                  <a:lnTo>
                    <a:pt x="3621" y="877"/>
                  </a:lnTo>
                  <a:lnTo>
                    <a:pt x="3623" y="877"/>
                  </a:lnTo>
                  <a:lnTo>
                    <a:pt x="3624" y="877"/>
                  </a:lnTo>
                  <a:lnTo>
                    <a:pt x="3624" y="877"/>
                  </a:lnTo>
                  <a:lnTo>
                    <a:pt x="3625" y="877"/>
                  </a:lnTo>
                  <a:lnTo>
                    <a:pt x="3626" y="877"/>
                  </a:lnTo>
                  <a:lnTo>
                    <a:pt x="3627" y="877"/>
                  </a:lnTo>
                  <a:lnTo>
                    <a:pt x="3627" y="876"/>
                  </a:lnTo>
                  <a:lnTo>
                    <a:pt x="3629" y="876"/>
                  </a:lnTo>
                  <a:lnTo>
                    <a:pt x="3630" y="876"/>
                  </a:lnTo>
                  <a:lnTo>
                    <a:pt x="3631" y="876"/>
                  </a:lnTo>
                  <a:lnTo>
                    <a:pt x="3631" y="876"/>
                  </a:lnTo>
                  <a:lnTo>
                    <a:pt x="3632" y="876"/>
                  </a:lnTo>
                  <a:lnTo>
                    <a:pt x="3634" y="876"/>
                  </a:lnTo>
                  <a:lnTo>
                    <a:pt x="3635" y="876"/>
                  </a:lnTo>
                  <a:lnTo>
                    <a:pt x="3636" y="876"/>
                  </a:lnTo>
                  <a:lnTo>
                    <a:pt x="3636" y="876"/>
                  </a:lnTo>
                  <a:lnTo>
                    <a:pt x="3637" y="876"/>
                  </a:lnTo>
                  <a:lnTo>
                    <a:pt x="3639" y="876"/>
                  </a:lnTo>
                  <a:lnTo>
                    <a:pt x="3640" y="876"/>
                  </a:lnTo>
                  <a:lnTo>
                    <a:pt x="3640" y="876"/>
                  </a:lnTo>
                  <a:lnTo>
                    <a:pt x="3641" y="876"/>
                  </a:lnTo>
                  <a:lnTo>
                    <a:pt x="3642" y="876"/>
                  </a:lnTo>
                  <a:lnTo>
                    <a:pt x="3644" y="876"/>
                  </a:lnTo>
                  <a:lnTo>
                    <a:pt x="3644" y="877"/>
                  </a:lnTo>
                  <a:lnTo>
                    <a:pt x="3645" y="877"/>
                  </a:lnTo>
                  <a:lnTo>
                    <a:pt x="3646" y="877"/>
                  </a:lnTo>
                  <a:lnTo>
                    <a:pt x="3647" y="877"/>
                  </a:lnTo>
                  <a:lnTo>
                    <a:pt x="3647" y="876"/>
                  </a:lnTo>
                  <a:lnTo>
                    <a:pt x="3649" y="876"/>
                  </a:lnTo>
                  <a:lnTo>
                    <a:pt x="3650" y="876"/>
                  </a:lnTo>
                  <a:lnTo>
                    <a:pt x="3651" y="876"/>
                  </a:lnTo>
                  <a:lnTo>
                    <a:pt x="3651" y="876"/>
                  </a:lnTo>
                  <a:lnTo>
                    <a:pt x="3652" y="876"/>
                  </a:lnTo>
                  <a:lnTo>
                    <a:pt x="3654" y="876"/>
                  </a:lnTo>
                  <a:lnTo>
                    <a:pt x="3655" y="876"/>
                  </a:lnTo>
                  <a:lnTo>
                    <a:pt x="3655" y="876"/>
                  </a:lnTo>
                  <a:lnTo>
                    <a:pt x="3656" y="876"/>
                  </a:lnTo>
                  <a:lnTo>
                    <a:pt x="3657" y="875"/>
                  </a:lnTo>
                  <a:lnTo>
                    <a:pt x="3659" y="875"/>
                  </a:lnTo>
                  <a:lnTo>
                    <a:pt x="3659" y="875"/>
                  </a:lnTo>
                  <a:lnTo>
                    <a:pt x="3660" y="875"/>
                  </a:lnTo>
                  <a:lnTo>
                    <a:pt x="3661" y="875"/>
                  </a:lnTo>
                  <a:lnTo>
                    <a:pt x="3662" y="875"/>
                  </a:lnTo>
                  <a:lnTo>
                    <a:pt x="3662" y="876"/>
                  </a:lnTo>
                  <a:lnTo>
                    <a:pt x="3663" y="876"/>
                  </a:lnTo>
                  <a:lnTo>
                    <a:pt x="3665" y="876"/>
                  </a:lnTo>
                  <a:lnTo>
                    <a:pt x="3666" y="876"/>
                  </a:lnTo>
                  <a:lnTo>
                    <a:pt x="3666" y="876"/>
                  </a:lnTo>
                  <a:lnTo>
                    <a:pt x="3667" y="876"/>
                  </a:lnTo>
                  <a:lnTo>
                    <a:pt x="3668" y="876"/>
                  </a:lnTo>
                  <a:lnTo>
                    <a:pt x="3670" y="876"/>
                  </a:lnTo>
                  <a:lnTo>
                    <a:pt x="3670" y="876"/>
                  </a:lnTo>
                  <a:lnTo>
                    <a:pt x="3671" y="876"/>
                  </a:lnTo>
                  <a:lnTo>
                    <a:pt x="3672" y="876"/>
                  </a:lnTo>
                  <a:lnTo>
                    <a:pt x="3673" y="876"/>
                  </a:lnTo>
                  <a:lnTo>
                    <a:pt x="3673" y="876"/>
                  </a:lnTo>
                  <a:lnTo>
                    <a:pt x="3675" y="876"/>
                  </a:lnTo>
                  <a:lnTo>
                    <a:pt x="3676" y="876"/>
                  </a:lnTo>
                  <a:lnTo>
                    <a:pt x="3677" y="876"/>
                  </a:lnTo>
                  <a:lnTo>
                    <a:pt x="3677" y="876"/>
                  </a:lnTo>
                  <a:lnTo>
                    <a:pt x="3678" y="876"/>
                  </a:lnTo>
                  <a:lnTo>
                    <a:pt x="3680" y="876"/>
                  </a:lnTo>
                  <a:lnTo>
                    <a:pt x="3681" y="876"/>
                  </a:lnTo>
                  <a:lnTo>
                    <a:pt x="3681" y="876"/>
                  </a:lnTo>
                  <a:lnTo>
                    <a:pt x="3682" y="876"/>
                  </a:lnTo>
                  <a:lnTo>
                    <a:pt x="3683" y="876"/>
                  </a:lnTo>
                  <a:lnTo>
                    <a:pt x="3685" y="876"/>
                  </a:lnTo>
                  <a:lnTo>
                    <a:pt x="3685" y="876"/>
                  </a:lnTo>
                  <a:lnTo>
                    <a:pt x="3686" y="876"/>
                  </a:lnTo>
                  <a:lnTo>
                    <a:pt x="3687" y="876"/>
                  </a:lnTo>
                  <a:lnTo>
                    <a:pt x="3688" y="876"/>
                  </a:lnTo>
                  <a:lnTo>
                    <a:pt x="3688" y="876"/>
                  </a:lnTo>
                  <a:lnTo>
                    <a:pt x="3690" y="876"/>
                  </a:lnTo>
                  <a:lnTo>
                    <a:pt x="3691" y="876"/>
                  </a:lnTo>
                  <a:lnTo>
                    <a:pt x="3692" y="876"/>
                  </a:lnTo>
                  <a:lnTo>
                    <a:pt x="3693" y="876"/>
                  </a:lnTo>
                  <a:lnTo>
                    <a:pt x="3693" y="876"/>
                  </a:lnTo>
                  <a:lnTo>
                    <a:pt x="3695" y="876"/>
                  </a:lnTo>
                  <a:lnTo>
                    <a:pt x="3696" y="876"/>
                  </a:lnTo>
                  <a:lnTo>
                    <a:pt x="3697" y="877"/>
                  </a:lnTo>
                  <a:lnTo>
                    <a:pt x="3697" y="880"/>
                  </a:lnTo>
                  <a:lnTo>
                    <a:pt x="3698" y="883"/>
                  </a:lnTo>
                  <a:lnTo>
                    <a:pt x="3699" y="891"/>
                  </a:lnTo>
                  <a:lnTo>
                    <a:pt x="3701" y="898"/>
                  </a:lnTo>
                  <a:lnTo>
                    <a:pt x="3701" y="904"/>
                  </a:lnTo>
                  <a:lnTo>
                    <a:pt x="3702" y="911"/>
                  </a:lnTo>
                  <a:lnTo>
                    <a:pt x="3703" y="913"/>
                  </a:lnTo>
                  <a:lnTo>
                    <a:pt x="3704" y="913"/>
                  </a:lnTo>
                  <a:lnTo>
                    <a:pt x="3704" y="911"/>
                  </a:lnTo>
                  <a:lnTo>
                    <a:pt x="3706" y="906"/>
                  </a:lnTo>
                  <a:lnTo>
                    <a:pt x="3707" y="900"/>
                  </a:lnTo>
                  <a:lnTo>
                    <a:pt x="3708" y="893"/>
                  </a:lnTo>
                  <a:lnTo>
                    <a:pt x="3708" y="888"/>
                  </a:lnTo>
                  <a:lnTo>
                    <a:pt x="3709" y="883"/>
                  </a:lnTo>
                  <a:lnTo>
                    <a:pt x="3711" y="880"/>
                  </a:lnTo>
                  <a:lnTo>
                    <a:pt x="3712" y="876"/>
                  </a:lnTo>
                  <a:lnTo>
                    <a:pt x="3712" y="873"/>
                  </a:lnTo>
                  <a:lnTo>
                    <a:pt x="3713" y="872"/>
                  </a:lnTo>
                  <a:lnTo>
                    <a:pt x="3714" y="870"/>
                  </a:lnTo>
                  <a:lnTo>
                    <a:pt x="3716" y="868"/>
                  </a:lnTo>
                  <a:lnTo>
                    <a:pt x="3716" y="867"/>
                  </a:lnTo>
                  <a:lnTo>
                    <a:pt x="3717" y="867"/>
                  </a:lnTo>
                  <a:lnTo>
                    <a:pt x="3718" y="866"/>
                  </a:lnTo>
                  <a:lnTo>
                    <a:pt x="3719" y="866"/>
                  </a:lnTo>
                  <a:lnTo>
                    <a:pt x="3719" y="865"/>
                  </a:lnTo>
                  <a:lnTo>
                    <a:pt x="3721" y="865"/>
                  </a:lnTo>
                  <a:lnTo>
                    <a:pt x="3722" y="865"/>
                  </a:lnTo>
                  <a:lnTo>
                    <a:pt x="3723" y="865"/>
                  </a:lnTo>
                  <a:lnTo>
                    <a:pt x="3723" y="863"/>
                  </a:lnTo>
                  <a:lnTo>
                    <a:pt x="3724" y="863"/>
                  </a:lnTo>
                  <a:lnTo>
                    <a:pt x="3726" y="863"/>
                  </a:lnTo>
                  <a:lnTo>
                    <a:pt x="3727" y="865"/>
                  </a:lnTo>
                  <a:lnTo>
                    <a:pt x="3727" y="865"/>
                  </a:lnTo>
                  <a:lnTo>
                    <a:pt x="3728" y="865"/>
                  </a:lnTo>
                  <a:lnTo>
                    <a:pt x="3729" y="865"/>
                  </a:lnTo>
                  <a:lnTo>
                    <a:pt x="3731" y="865"/>
                  </a:lnTo>
                  <a:lnTo>
                    <a:pt x="3731" y="866"/>
                  </a:lnTo>
                  <a:lnTo>
                    <a:pt x="3732" y="866"/>
                  </a:lnTo>
                  <a:lnTo>
                    <a:pt x="3733" y="866"/>
                  </a:lnTo>
                  <a:lnTo>
                    <a:pt x="3734" y="866"/>
                  </a:lnTo>
                  <a:lnTo>
                    <a:pt x="3734" y="866"/>
                  </a:lnTo>
                  <a:lnTo>
                    <a:pt x="3735" y="867"/>
                  </a:lnTo>
                  <a:lnTo>
                    <a:pt x="3737" y="867"/>
                  </a:lnTo>
                  <a:lnTo>
                    <a:pt x="3738" y="867"/>
                  </a:lnTo>
                  <a:lnTo>
                    <a:pt x="3738" y="867"/>
                  </a:lnTo>
                  <a:lnTo>
                    <a:pt x="3739" y="868"/>
                  </a:lnTo>
                  <a:lnTo>
                    <a:pt x="3740" y="868"/>
                  </a:lnTo>
                  <a:lnTo>
                    <a:pt x="3742" y="868"/>
                  </a:lnTo>
                  <a:lnTo>
                    <a:pt x="3742" y="870"/>
                  </a:lnTo>
                  <a:lnTo>
                    <a:pt x="3743" y="870"/>
                  </a:lnTo>
                  <a:lnTo>
                    <a:pt x="3744" y="871"/>
                  </a:lnTo>
                  <a:lnTo>
                    <a:pt x="3745" y="871"/>
                  </a:lnTo>
                  <a:lnTo>
                    <a:pt x="3745" y="871"/>
                  </a:lnTo>
                  <a:lnTo>
                    <a:pt x="3747" y="872"/>
                  </a:lnTo>
                  <a:lnTo>
                    <a:pt x="3748" y="872"/>
                  </a:lnTo>
                  <a:lnTo>
                    <a:pt x="3749" y="873"/>
                  </a:lnTo>
                  <a:lnTo>
                    <a:pt x="3750" y="873"/>
                  </a:lnTo>
                  <a:lnTo>
                    <a:pt x="3750" y="873"/>
                  </a:lnTo>
                  <a:lnTo>
                    <a:pt x="3752" y="875"/>
                  </a:lnTo>
                  <a:lnTo>
                    <a:pt x="3753" y="875"/>
                  </a:lnTo>
                  <a:lnTo>
                    <a:pt x="3754" y="875"/>
                  </a:lnTo>
                  <a:lnTo>
                    <a:pt x="3754" y="876"/>
                  </a:lnTo>
                  <a:lnTo>
                    <a:pt x="3755" y="876"/>
                  </a:lnTo>
                  <a:lnTo>
                    <a:pt x="3757" y="876"/>
                  </a:lnTo>
                  <a:lnTo>
                    <a:pt x="3758" y="875"/>
                  </a:lnTo>
                  <a:lnTo>
                    <a:pt x="3758" y="875"/>
                  </a:lnTo>
                  <a:lnTo>
                    <a:pt x="3759" y="875"/>
                  </a:lnTo>
                  <a:lnTo>
                    <a:pt x="3760" y="875"/>
                  </a:lnTo>
                  <a:lnTo>
                    <a:pt x="3762" y="875"/>
                  </a:lnTo>
                  <a:lnTo>
                    <a:pt x="3762" y="875"/>
                  </a:lnTo>
                  <a:lnTo>
                    <a:pt x="3763" y="875"/>
                  </a:lnTo>
                  <a:lnTo>
                    <a:pt x="3764" y="875"/>
                  </a:lnTo>
                  <a:lnTo>
                    <a:pt x="3765" y="875"/>
                  </a:lnTo>
                  <a:lnTo>
                    <a:pt x="3765" y="875"/>
                  </a:lnTo>
                  <a:lnTo>
                    <a:pt x="3767" y="875"/>
                  </a:lnTo>
                  <a:lnTo>
                    <a:pt x="3768" y="876"/>
                  </a:lnTo>
                  <a:lnTo>
                    <a:pt x="3769" y="876"/>
                  </a:lnTo>
                  <a:lnTo>
                    <a:pt x="3769" y="876"/>
                  </a:lnTo>
                  <a:lnTo>
                    <a:pt x="3770" y="876"/>
                  </a:lnTo>
                  <a:lnTo>
                    <a:pt x="3771" y="876"/>
                  </a:lnTo>
                  <a:lnTo>
                    <a:pt x="3773" y="876"/>
                  </a:lnTo>
                  <a:lnTo>
                    <a:pt x="3773" y="877"/>
                  </a:lnTo>
                  <a:lnTo>
                    <a:pt x="3774" y="876"/>
                  </a:lnTo>
                  <a:lnTo>
                    <a:pt x="3775" y="876"/>
                  </a:lnTo>
                  <a:lnTo>
                    <a:pt x="3776" y="876"/>
                  </a:lnTo>
                  <a:lnTo>
                    <a:pt x="3776" y="876"/>
                  </a:lnTo>
                  <a:lnTo>
                    <a:pt x="3778" y="876"/>
                  </a:lnTo>
                  <a:lnTo>
                    <a:pt x="3779" y="876"/>
                  </a:lnTo>
                  <a:lnTo>
                    <a:pt x="3780" y="876"/>
                  </a:lnTo>
                  <a:lnTo>
                    <a:pt x="3780" y="876"/>
                  </a:lnTo>
                  <a:lnTo>
                    <a:pt x="3781" y="876"/>
                  </a:lnTo>
                  <a:lnTo>
                    <a:pt x="3783" y="876"/>
                  </a:lnTo>
                  <a:lnTo>
                    <a:pt x="3784" y="876"/>
                  </a:lnTo>
                  <a:lnTo>
                    <a:pt x="3784" y="876"/>
                  </a:lnTo>
                  <a:lnTo>
                    <a:pt x="3785" y="876"/>
                  </a:lnTo>
                  <a:lnTo>
                    <a:pt x="3786" y="876"/>
                  </a:lnTo>
                  <a:lnTo>
                    <a:pt x="3788" y="876"/>
                  </a:lnTo>
                  <a:lnTo>
                    <a:pt x="3788" y="876"/>
                  </a:lnTo>
                  <a:lnTo>
                    <a:pt x="3789" y="876"/>
                  </a:lnTo>
                  <a:lnTo>
                    <a:pt x="3790" y="876"/>
                  </a:lnTo>
                  <a:lnTo>
                    <a:pt x="3791" y="876"/>
                  </a:lnTo>
                  <a:lnTo>
                    <a:pt x="3791" y="876"/>
                  </a:lnTo>
                  <a:lnTo>
                    <a:pt x="3793" y="876"/>
                  </a:lnTo>
                  <a:lnTo>
                    <a:pt x="3794" y="876"/>
                  </a:lnTo>
                  <a:lnTo>
                    <a:pt x="3795" y="876"/>
                  </a:lnTo>
                  <a:lnTo>
                    <a:pt x="3795" y="876"/>
                  </a:lnTo>
                  <a:lnTo>
                    <a:pt x="3796" y="876"/>
                  </a:lnTo>
                  <a:lnTo>
                    <a:pt x="3798" y="876"/>
                  </a:lnTo>
                  <a:lnTo>
                    <a:pt x="3799" y="876"/>
                  </a:lnTo>
                  <a:lnTo>
                    <a:pt x="3799" y="875"/>
                  </a:lnTo>
                  <a:lnTo>
                    <a:pt x="3800" y="875"/>
                  </a:lnTo>
                  <a:lnTo>
                    <a:pt x="3801" y="875"/>
                  </a:lnTo>
                  <a:lnTo>
                    <a:pt x="3803" y="875"/>
                  </a:lnTo>
                  <a:lnTo>
                    <a:pt x="3804" y="875"/>
                  </a:lnTo>
                  <a:lnTo>
                    <a:pt x="3804" y="875"/>
                  </a:lnTo>
                  <a:lnTo>
                    <a:pt x="3805" y="875"/>
                  </a:lnTo>
                  <a:lnTo>
                    <a:pt x="3806" y="875"/>
                  </a:lnTo>
                  <a:lnTo>
                    <a:pt x="3807" y="875"/>
                  </a:lnTo>
                  <a:lnTo>
                    <a:pt x="3807" y="875"/>
                  </a:lnTo>
                  <a:lnTo>
                    <a:pt x="3809" y="875"/>
                  </a:lnTo>
                  <a:lnTo>
                    <a:pt x="3810" y="875"/>
                  </a:lnTo>
                  <a:lnTo>
                    <a:pt x="3811" y="875"/>
                  </a:lnTo>
                  <a:lnTo>
                    <a:pt x="3811" y="875"/>
                  </a:lnTo>
                  <a:lnTo>
                    <a:pt x="3812" y="875"/>
                  </a:lnTo>
                  <a:lnTo>
                    <a:pt x="3814" y="875"/>
                  </a:lnTo>
                  <a:lnTo>
                    <a:pt x="3815" y="875"/>
                  </a:lnTo>
                  <a:lnTo>
                    <a:pt x="3815" y="875"/>
                  </a:lnTo>
                  <a:lnTo>
                    <a:pt x="3816" y="875"/>
                  </a:lnTo>
                  <a:lnTo>
                    <a:pt x="3817" y="875"/>
                  </a:lnTo>
                  <a:lnTo>
                    <a:pt x="3819" y="873"/>
                  </a:lnTo>
                  <a:lnTo>
                    <a:pt x="3819" y="873"/>
                  </a:lnTo>
                  <a:lnTo>
                    <a:pt x="3820" y="873"/>
                  </a:lnTo>
                  <a:lnTo>
                    <a:pt x="3821" y="873"/>
                  </a:lnTo>
                  <a:lnTo>
                    <a:pt x="3822" y="872"/>
                  </a:lnTo>
                  <a:lnTo>
                    <a:pt x="3822" y="872"/>
                  </a:lnTo>
                  <a:lnTo>
                    <a:pt x="3824" y="872"/>
                  </a:lnTo>
                  <a:lnTo>
                    <a:pt x="3825" y="871"/>
                  </a:lnTo>
                  <a:lnTo>
                    <a:pt x="3826" y="871"/>
                  </a:lnTo>
                  <a:lnTo>
                    <a:pt x="3826" y="870"/>
                  </a:lnTo>
                  <a:lnTo>
                    <a:pt x="3827" y="868"/>
                  </a:lnTo>
                  <a:lnTo>
                    <a:pt x="3829" y="868"/>
                  </a:lnTo>
                  <a:lnTo>
                    <a:pt x="3830" y="867"/>
                  </a:lnTo>
                  <a:lnTo>
                    <a:pt x="3830" y="867"/>
                  </a:lnTo>
                  <a:lnTo>
                    <a:pt x="3831" y="866"/>
                  </a:lnTo>
                  <a:lnTo>
                    <a:pt x="3832" y="866"/>
                  </a:lnTo>
                  <a:lnTo>
                    <a:pt x="3834" y="865"/>
                  </a:lnTo>
                  <a:lnTo>
                    <a:pt x="3834" y="865"/>
                  </a:lnTo>
                  <a:lnTo>
                    <a:pt x="3835" y="863"/>
                  </a:lnTo>
                  <a:lnTo>
                    <a:pt x="3836" y="863"/>
                  </a:lnTo>
                  <a:lnTo>
                    <a:pt x="3837" y="863"/>
                  </a:lnTo>
                  <a:lnTo>
                    <a:pt x="3837" y="863"/>
                  </a:lnTo>
                  <a:lnTo>
                    <a:pt x="3838" y="863"/>
                  </a:lnTo>
                  <a:lnTo>
                    <a:pt x="3840" y="863"/>
                  </a:lnTo>
                  <a:lnTo>
                    <a:pt x="3841" y="865"/>
                  </a:lnTo>
                  <a:lnTo>
                    <a:pt x="3841" y="866"/>
                  </a:lnTo>
                  <a:lnTo>
                    <a:pt x="3842" y="867"/>
                  </a:lnTo>
                  <a:lnTo>
                    <a:pt x="3843" y="867"/>
                  </a:lnTo>
                  <a:lnTo>
                    <a:pt x="3845" y="867"/>
                  </a:lnTo>
                  <a:lnTo>
                    <a:pt x="3845" y="868"/>
                  </a:lnTo>
                  <a:lnTo>
                    <a:pt x="3846" y="870"/>
                  </a:lnTo>
                  <a:lnTo>
                    <a:pt x="3847" y="870"/>
                  </a:lnTo>
                  <a:lnTo>
                    <a:pt x="3848" y="871"/>
                  </a:lnTo>
                  <a:lnTo>
                    <a:pt x="3848" y="872"/>
                  </a:lnTo>
                  <a:lnTo>
                    <a:pt x="3850" y="872"/>
                  </a:lnTo>
                  <a:lnTo>
                    <a:pt x="3851" y="873"/>
                  </a:lnTo>
                  <a:lnTo>
                    <a:pt x="3852" y="875"/>
                  </a:lnTo>
                  <a:lnTo>
                    <a:pt x="3852" y="876"/>
                  </a:lnTo>
                  <a:lnTo>
                    <a:pt x="3853" y="876"/>
                  </a:lnTo>
                  <a:lnTo>
                    <a:pt x="3855" y="876"/>
                  </a:lnTo>
                  <a:lnTo>
                    <a:pt x="3856" y="876"/>
                  </a:lnTo>
                  <a:lnTo>
                    <a:pt x="3856" y="876"/>
                  </a:lnTo>
                  <a:lnTo>
                    <a:pt x="3857" y="876"/>
                  </a:lnTo>
                  <a:lnTo>
                    <a:pt x="3858" y="876"/>
                  </a:lnTo>
                  <a:lnTo>
                    <a:pt x="3860" y="877"/>
                  </a:lnTo>
                  <a:lnTo>
                    <a:pt x="3861" y="877"/>
                  </a:lnTo>
                  <a:lnTo>
                    <a:pt x="3861" y="877"/>
                  </a:lnTo>
                  <a:lnTo>
                    <a:pt x="3862" y="877"/>
                  </a:lnTo>
                  <a:lnTo>
                    <a:pt x="3863" y="877"/>
                  </a:lnTo>
                  <a:lnTo>
                    <a:pt x="3865" y="877"/>
                  </a:lnTo>
                  <a:lnTo>
                    <a:pt x="3865" y="877"/>
                  </a:lnTo>
                  <a:lnTo>
                    <a:pt x="3866" y="877"/>
                  </a:lnTo>
                  <a:lnTo>
                    <a:pt x="3867" y="877"/>
                  </a:lnTo>
                  <a:lnTo>
                    <a:pt x="3868" y="877"/>
                  </a:lnTo>
                  <a:lnTo>
                    <a:pt x="3868" y="877"/>
                  </a:lnTo>
                  <a:lnTo>
                    <a:pt x="3870" y="877"/>
                  </a:lnTo>
                  <a:lnTo>
                    <a:pt x="3871" y="877"/>
                  </a:lnTo>
                  <a:lnTo>
                    <a:pt x="3872" y="877"/>
                  </a:lnTo>
                  <a:lnTo>
                    <a:pt x="3872" y="877"/>
                  </a:lnTo>
                  <a:lnTo>
                    <a:pt x="3873" y="877"/>
                  </a:lnTo>
                  <a:lnTo>
                    <a:pt x="3874" y="877"/>
                  </a:lnTo>
                  <a:lnTo>
                    <a:pt x="3876" y="877"/>
                  </a:lnTo>
                  <a:lnTo>
                    <a:pt x="3876" y="877"/>
                  </a:lnTo>
                  <a:lnTo>
                    <a:pt x="3877" y="877"/>
                  </a:lnTo>
                  <a:lnTo>
                    <a:pt x="3878" y="877"/>
                  </a:lnTo>
                  <a:lnTo>
                    <a:pt x="3879" y="877"/>
                  </a:lnTo>
                  <a:lnTo>
                    <a:pt x="3879" y="876"/>
                  </a:lnTo>
                  <a:lnTo>
                    <a:pt x="3881" y="876"/>
                  </a:lnTo>
                  <a:lnTo>
                    <a:pt x="3882" y="876"/>
                  </a:lnTo>
                  <a:lnTo>
                    <a:pt x="3883" y="876"/>
                  </a:lnTo>
                  <a:lnTo>
                    <a:pt x="3883" y="876"/>
                  </a:lnTo>
                  <a:lnTo>
                    <a:pt x="3884" y="876"/>
                  </a:lnTo>
                  <a:lnTo>
                    <a:pt x="3886" y="876"/>
                  </a:lnTo>
                  <a:lnTo>
                    <a:pt x="3887" y="876"/>
                  </a:lnTo>
                  <a:lnTo>
                    <a:pt x="3887" y="876"/>
                  </a:lnTo>
                  <a:lnTo>
                    <a:pt x="3888" y="876"/>
                  </a:lnTo>
                  <a:lnTo>
                    <a:pt x="3889" y="876"/>
                  </a:lnTo>
                  <a:lnTo>
                    <a:pt x="3891" y="876"/>
                  </a:lnTo>
                  <a:lnTo>
                    <a:pt x="3891" y="876"/>
                  </a:lnTo>
                  <a:lnTo>
                    <a:pt x="3892" y="876"/>
                  </a:lnTo>
                  <a:lnTo>
                    <a:pt x="3893" y="876"/>
                  </a:lnTo>
                  <a:lnTo>
                    <a:pt x="3894" y="876"/>
                  </a:lnTo>
                  <a:lnTo>
                    <a:pt x="3894" y="876"/>
                  </a:lnTo>
                  <a:lnTo>
                    <a:pt x="3896" y="876"/>
                  </a:lnTo>
                  <a:lnTo>
                    <a:pt x="3897" y="876"/>
                  </a:lnTo>
                  <a:lnTo>
                    <a:pt x="3898" y="876"/>
                  </a:lnTo>
                  <a:lnTo>
                    <a:pt x="3898" y="876"/>
                  </a:lnTo>
                  <a:lnTo>
                    <a:pt x="3899" y="876"/>
                  </a:lnTo>
                  <a:lnTo>
                    <a:pt x="3901" y="876"/>
                  </a:lnTo>
                  <a:lnTo>
                    <a:pt x="3902" y="876"/>
                  </a:lnTo>
                  <a:lnTo>
                    <a:pt x="3902" y="876"/>
                  </a:lnTo>
                  <a:lnTo>
                    <a:pt x="3903" y="876"/>
                  </a:lnTo>
                  <a:lnTo>
                    <a:pt x="3904" y="876"/>
                  </a:lnTo>
                  <a:lnTo>
                    <a:pt x="3906" y="876"/>
                  </a:lnTo>
                  <a:lnTo>
                    <a:pt x="3906" y="876"/>
                  </a:lnTo>
                  <a:lnTo>
                    <a:pt x="3907" y="876"/>
                  </a:lnTo>
                  <a:lnTo>
                    <a:pt x="3908" y="876"/>
                  </a:lnTo>
                  <a:lnTo>
                    <a:pt x="3909" y="875"/>
                  </a:lnTo>
                  <a:lnTo>
                    <a:pt x="3909" y="875"/>
                  </a:lnTo>
                  <a:lnTo>
                    <a:pt x="3910" y="875"/>
                  </a:lnTo>
                  <a:lnTo>
                    <a:pt x="3912" y="875"/>
                  </a:lnTo>
                  <a:lnTo>
                    <a:pt x="3913" y="876"/>
                  </a:lnTo>
                  <a:lnTo>
                    <a:pt x="3913" y="876"/>
                  </a:lnTo>
                  <a:lnTo>
                    <a:pt x="3914" y="876"/>
                  </a:lnTo>
                  <a:lnTo>
                    <a:pt x="3915" y="876"/>
                  </a:lnTo>
                  <a:lnTo>
                    <a:pt x="3917" y="876"/>
                  </a:lnTo>
                  <a:lnTo>
                    <a:pt x="3918" y="875"/>
                  </a:lnTo>
                  <a:lnTo>
                    <a:pt x="3918" y="875"/>
                  </a:lnTo>
                  <a:lnTo>
                    <a:pt x="3919" y="875"/>
                  </a:lnTo>
                  <a:lnTo>
                    <a:pt x="3920" y="875"/>
                  </a:lnTo>
                  <a:lnTo>
                    <a:pt x="3922" y="875"/>
                  </a:lnTo>
                  <a:lnTo>
                    <a:pt x="3922" y="875"/>
                  </a:lnTo>
                  <a:lnTo>
                    <a:pt x="3923" y="875"/>
                  </a:lnTo>
                  <a:lnTo>
                    <a:pt x="3924" y="875"/>
                  </a:lnTo>
                  <a:lnTo>
                    <a:pt x="3925" y="876"/>
                  </a:lnTo>
                  <a:lnTo>
                    <a:pt x="3925" y="876"/>
                  </a:lnTo>
                  <a:lnTo>
                    <a:pt x="3927" y="876"/>
                  </a:lnTo>
                  <a:lnTo>
                    <a:pt x="3928" y="876"/>
                  </a:lnTo>
                  <a:lnTo>
                    <a:pt x="3929" y="876"/>
                  </a:lnTo>
                  <a:lnTo>
                    <a:pt x="3929" y="876"/>
                  </a:lnTo>
                  <a:lnTo>
                    <a:pt x="3930" y="876"/>
                  </a:lnTo>
                  <a:lnTo>
                    <a:pt x="3932" y="876"/>
                  </a:lnTo>
                  <a:lnTo>
                    <a:pt x="3933" y="876"/>
                  </a:lnTo>
                  <a:lnTo>
                    <a:pt x="3933" y="876"/>
                  </a:lnTo>
                  <a:lnTo>
                    <a:pt x="3934" y="876"/>
                  </a:lnTo>
                  <a:lnTo>
                    <a:pt x="3935" y="876"/>
                  </a:lnTo>
                  <a:lnTo>
                    <a:pt x="3937" y="876"/>
                  </a:lnTo>
                  <a:lnTo>
                    <a:pt x="3937" y="876"/>
                  </a:lnTo>
                  <a:lnTo>
                    <a:pt x="3938" y="876"/>
                  </a:lnTo>
                  <a:lnTo>
                    <a:pt x="3939" y="876"/>
                  </a:lnTo>
                  <a:lnTo>
                    <a:pt x="3940" y="876"/>
                  </a:lnTo>
                  <a:lnTo>
                    <a:pt x="3940" y="876"/>
                  </a:lnTo>
                  <a:lnTo>
                    <a:pt x="3942" y="876"/>
                  </a:lnTo>
                  <a:lnTo>
                    <a:pt x="3943" y="876"/>
                  </a:lnTo>
                  <a:lnTo>
                    <a:pt x="3944" y="876"/>
                  </a:lnTo>
                  <a:lnTo>
                    <a:pt x="3944" y="876"/>
                  </a:lnTo>
                  <a:lnTo>
                    <a:pt x="3945" y="876"/>
                  </a:lnTo>
                  <a:lnTo>
                    <a:pt x="3946" y="876"/>
                  </a:lnTo>
                  <a:lnTo>
                    <a:pt x="3948" y="876"/>
                  </a:lnTo>
                  <a:lnTo>
                    <a:pt x="3948" y="876"/>
                  </a:lnTo>
                  <a:lnTo>
                    <a:pt x="3949" y="876"/>
                  </a:lnTo>
                  <a:lnTo>
                    <a:pt x="3950" y="876"/>
                  </a:lnTo>
                  <a:lnTo>
                    <a:pt x="3951" y="876"/>
                  </a:lnTo>
                  <a:lnTo>
                    <a:pt x="3951" y="876"/>
                  </a:lnTo>
                  <a:lnTo>
                    <a:pt x="3953" y="876"/>
                  </a:lnTo>
                  <a:lnTo>
                    <a:pt x="3954" y="876"/>
                  </a:lnTo>
                  <a:lnTo>
                    <a:pt x="3955" y="876"/>
                  </a:lnTo>
                  <a:lnTo>
                    <a:pt x="3955" y="875"/>
                  </a:lnTo>
                  <a:lnTo>
                    <a:pt x="3956" y="875"/>
                  </a:lnTo>
                  <a:lnTo>
                    <a:pt x="3958" y="875"/>
                  </a:lnTo>
                  <a:lnTo>
                    <a:pt x="3959" y="875"/>
                  </a:lnTo>
                  <a:lnTo>
                    <a:pt x="3959" y="875"/>
                  </a:lnTo>
                  <a:lnTo>
                    <a:pt x="3960" y="875"/>
                  </a:lnTo>
                  <a:lnTo>
                    <a:pt x="3961" y="875"/>
                  </a:lnTo>
                  <a:lnTo>
                    <a:pt x="3963" y="875"/>
                  </a:lnTo>
                  <a:lnTo>
                    <a:pt x="3963" y="875"/>
                  </a:lnTo>
                  <a:lnTo>
                    <a:pt x="3964" y="875"/>
                  </a:lnTo>
                  <a:lnTo>
                    <a:pt x="3965" y="876"/>
                  </a:lnTo>
                  <a:lnTo>
                    <a:pt x="3966" y="876"/>
                  </a:lnTo>
                  <a:lnTo>
                    <a:pt x="3966" y="876"/>
                  </a:lnTo>
                  <a:lnTo>
                    <a:pt x="3968" y="875"/>
                  </a:lnTo>
                  <a:lnTo>
                    <a:pt x="3969" y="875"/>
                  </a:lnTo>
                  <a:lnTo>
                    <a:pt x="3970" y="875"/>
                  </a:lnTo>
                  <a:lnTo>
                    <a:pt x="3971" y="876"/>
                  </a:lnTo>
                  <a:lnTo>
                    <a:pt x="3971" y="876"/>
                  </a:lnTo>
                  <a:lnTo>
                    <a:pt x="3973" y="876"/>
                  </a:lnTo>
                  <a:lnTo>
                    <a:pt x="3974" y="876"/>
                  </a:lnTo>
                  <a:lnTo>
                    <a:pt x="3975" y="876"/>
                  </a:lnTo>
                  <a:lnTo>
                    <a:pt x="3975" y="876"/>
                  </a:lnTo>
                  <a:lnTo>
                    <a:pt x="3976" y="876"/>
                  </a:lnTo>
                  <a:lnTo>
                    <a:pt x="3978" y="876"/>
                  </a:lnTo>
                  <a:lnTo>
                    <a:pt x="3979" y="876"/>
                  </a:lnTo>
                  <a:lnTo>
                    <a:pt x="3979" y="876"/>
                  </a:lnTo>
                  <a:lnTo>
                    <a:pt x="3980" y="876"/>
                  </a:lnTo>
                  <a:lnTo>
                    <a:pt x="3981" y="876"/>
                  </a:lnTo>
                  <a:lnTo>
                    <a:pt x="3982" y="876"/>
                  </a:lnTo>
                  <a:lnTo>
                    <a:pt x="3982" y="876"/>
                  </a:lnTo>
                  <a:lnTo>
                    <a:pt x="3984" y="876"/>
                  </a:lnTo>
                  <a:lnTo>
                    <a:pt x="3985" y="876"/>
                  </a:lnTo>
                  <a:lnTo>
                    <a:pt x="3986" y="876"/>
                  </a:lnTo>
                  <a:lnTo>
                    <a:pt x="3986" y="876"/>
                  </a:lnTo>
                  <a:lnTo>
                    <a:pt x="3987" y="877"/>
                  </a:lnTo>
                  <a:lnTo>
                    <a:pt x="3989" y="877"/>
                  </a:lnTo>
                  <a:lnTo>
                    <a:pt x="3990" y="877"/>
                  </a:lnTo>
                  <a:lnTo>
                    <a:pt x="3990" y="877"/>
                  </a:lnTo>
                  <a:lnTo>
                    <a:pt x="3991" y="877"/>
                  </a:lnTo>
                  <a:lnTo>
                    <a:pt x="3992" y="876"/>
                  </a:lnTo>
                  <a:lnTo>
                    <a:pt x="3994" y="876"/>
                  </a:lnTo>
                  <a:lnTo>
                    <a:pt x="3994" y="875"/>
                  </a:lnTo>
                  <a:lnTo>
                    <a:pt x="3995" y="872"/>
                  </a:lnTo>
                  <a:lnTo>
                    <a:pt x="3996" y="870"/>
                  </a:lnTo>
                  <a:lnTo>
                    <a:pt x="3997" y="866"/>
                  </a:lnTo>
                  <a:lnTo>
                    <a:pt x="3997" y="861"/>
                  </a:lnTo>
                  <a:lnTo>
                    <a:pt x="3999" y="856"/>
                  </a:lnTo>
                  <a:lnTo>
                    <a:pt x="4000" y="851"/>
                  </a:lnTo>
                  <a:lnTo>
                    <a:pt x="4001" y="844"/>
                  </a:lnTo>
                  <a:lnTo>
                    <a:pt x="4001" y="837"/>
                  </a:lnTo>
                  <a:lnTo>
                    <a:pt x="4002" y="829"/>
                  </a:lnTo>
                  <a:lnTo>
                    <a:pt x="4004" y="820"/>
                  </a:lnTo>
                  <a:lnTo>
                    <a:pt x="4005" y="810"/>
                  </a:lnTo>
                  <a:lnTo>
                    <a:pt x="4005" y="800"/>
                  </a:lnTo>
                  <a:lnTo>
                    <a:pt x="4006" y="789"/>
                  </a:lnTo>
                  <a:lnTo>
                    <a:pt x="4007" y="778"/>
                  </a:lnTo>
                  <a:lnTo>
                    <a:pt x="4009" y="765"/>
                  </a:lnTo>
                  <a:lnTo>
                    <a:pt x="4009" y="752"/>
                  </a:lnTo>
                  <a:lnTo>
                    <a:pt x="4010" y="738"/>
                  </a:lnTo>
                  <a:lnTo>
                    <a:pt x="4011" y="723"/>
                  </a:lnTo>
                  <a:lnTo>
                    <a:pt x="4012" y="707"/>
                  </a:lnTo>
                  <a:lnTo>
                    <a:pt x="4012" y="691"/>
                  </a:lnTo>
                  <a:lnTo>
                    <a:pt x="4014" y="674"/>
                  </a:lnTo>
                  <a:lnTo>
                    <a:pt x="4015" y="656"/>
                  </a:lnTo>
                  <a:lnTo>
                    <a:pt x="4016" y="639"/>
                  </a:lnTo>
                  <a:lnTo>
                    <a:pt x="4016" y="620"/>
                  </a:lnTo>
                  <a:lnTo>
                    <a:pt x="4017" y="601"/>
                  </a:lnTo>
                  <a:lnTo>
                    <a:pt x="4018" y="583"/>
                  </a:lnTo>
                  <a:lnTo>
                    <a:pt x="4020" y="564"/>
                  </a:lnTo>
                  <a:lnTo>
                    <a:pt x="4020" y="544"/>
                  </a:lnTo>
                  <a:lnTo>
                    <a:pt x="4021" y="525"/>
                  </a:lnTo>
                  <a:lnTo>
                    <a:pt x="4022" y="503"/>
                  </a:lnTo>
                  <a:lnTo>
                    <a:pt x="4023" y="482"/>
                  </a:lnTo>
                  <a:lnTo>
                    <a:pt x="4023" y="459"/>
                  </a:lnTo>
                  <a:lnTo>
                    <a:pt x="4025" y="436"/>
                  </a:lnTo>
                  <a:lnTo>
                    <a:pt x="4026" y="412"/>
                  </a:lnTo>
                  <a:lnTo>
                    <a:pt x="4027" y="387"/>
                  </a:lnTo>
                  <a:lnTo>
                    <a:pt x="4028" y="359"/>
                  </a:lnTo>
                  <a:lnTo>
                    <a:pt x="4028" y="332"/>
                  </a:lnTo>
                  <a:lnTo>
                    <a:pt x="4030" y="303"/>
                  </a:lnTo>
                  <a:lnTo>
                    <a:pt x="4031" y="271"/>
                  </a:lnTo>
                  <a:lnTo>
                    <a:pt x="4032" y="238"/>
                  </a:lnTo>
                  <a:lnTo>
                    <a:pt x="4032" y="199"/>
                  </a:lnTo>
                  <a:lnTo>
                    <a:pt x="4033" y="156"/>
                  </a:lnTo>
                  <a:lnTo>
                    <a:pt x="4035" y="105"/>
                  </a:lnTo>
                  <a:lnTo>
                    <a:pt x="4036" y="53"/>
                  </a:lnTo>
                  <a:lnTo>
                    <a:pt x="4036" y="12"/>
                  </a:lnTo>
                  <a:lnTo>
                    <a:pt x="4037" y="0"/>
                  </a:lnTo>
                  <a:lnTo>
                    <a:pt x="4038" y="32"/>
                  </a:lnTo>
                  <a:lnTo>
                    <a:pt x="4040" y="105"/>
                  </a:lnTo>
                  <a:lnTo>
                    <a:pt x="4040" y="217"/>
                  </a:lnTo>
                  <a:lnTo>
                    <a:pt x="4041" y="356"/>
                  </a:lnTo>
                  <a:lnTo>
                    <a:pt x="4042" y="503"/>
                  </a:lnTo>
                  <a:lnTo>
                    <a:pt x="4043" y="642"/>
                  </a:lnTo>
                  <a:lnTo>
                    <a:pt x="4043" y="762"/>
                  </a:lnTo>
                  <a:lnTo>
                    <a:pt x="4045" y="855"/>
                  </a:lnTo>
                  <a:lnTo>
                    <a:pt x="4046" y="918"/>
                  </a:lnTo>
                  <a:lnTo>
                    <a:pt x="4047" y="952"/>
                  </a:lnTo>
                  <a:lnTo>
                    <a:pt x="4047" y="958"/>
                  </a:lnTo>
                  <a:lnTo>
                    <a:pt x="4048" y="945"/>
                  </a:lnTo>
                  <a:lnTo>
                    <a:pt x="4050" y="921"/>
                  </a:lnTo>
                  <a:lnTo>
                    <a:pt x="4051" y="888"/>
                  </a:lnTo>
                  <a:lnTo>
                    <a:pt x="4051" y="855"/>
                  </a:lnTo>
                  <a:lnTo>
                    <a:pt x="4052" y="820"/>
                  </a:lnTo>
                  <a:lnTo>
                    <a:pt x="4053" y="788"/>
                  </a:lnTo>
                  <a:lnTo>
                    <a:pt x="4054" y="757"/>
                  </a:lnTo>
                  <a:lnTo>
                    <a:pt x="4054" y="729"/>
                  </a:lnTo>
                  <a:lnTo>
                    <a:pt x="4056" y="706"/>
                  </a:lnTo>
                  <a:lnTo>
                    <a:pt x="4057" y="687"/>
                  </a:lnTo>
                  <a:lnTo>
                    <a:pt x="4058" y="671"/>
                  </a:lnTo>
                  <a:lnTo>
                    <a:pt x="4058" y="657"/>
                  </a:lnTo>
                  <a:lnTo>
                    <a:pt x="4059" y="647"/>
                  </a:lnTo>
                  <a:lnTo>
                    <a:pt x="4061" y="639"/>
                  </a:lnTo>
                  <a:lnTo>
                    <a:pt x="4062" y="633"/>
                  </a:lnTo>
                  <a:lnTo>
                    <a:pt x="4062" y="628"/>
                  </a:lnTo>
                  <a:lnTo>
                    <a:pt x="4063" y="625"/>
                  </a:lnTo>
                  <a:lnTo>
                    <a:pt x="4064" y="624"/>
                  </a:lnTo>
                  <a:lnTo>
                    <a:pt x="4066" y="624"/>
                  </a:lnTo>
                  <a:lnTo>
                    <a:pt x="4066" y="625"/>
                  </a:lnTo>
                  <a:lnTo>
                    <a:pt x="4067" y="629"/>
                  </a:lnTo>
                  <a:lnTo>
                    <a:pt x="4068" y="633"/>
                  </a:lnTo>
                  <a:lnTo>
                    <a:pt x="4069" y="638"/>
                  </a:lnTo>
                  <a:lnTo>
                    <a:pt x="4069" y="644"/>
                  </a:lnTo>
                  <a:lnTo>
                    <a:pt x="4071" y="651"/>
                  </a:lnTo>
                  <a:lnTo>
                    <a:pt x="4072" y="659"/>
                  </a:lnTo>
                  <a:lnTo>
                    <a:pt x="4073" y="669"/>
                  </a:lnTo>
                  <a:lnTo>
                    <a:pt x="4073" y="681"/>
                  </a:lnTo>
                  <a:lnTo>
                    <a:pt x="4074" y="697"/>
                  </a:lnTo>
                  <a:lnTo>
                    <a:pt x="4076" y="714"/>
                  </a:lnTo>
                  <a:lnTo>
                    <a:pt x="4077" y="734"/>
                  </a:lnTo>
                  <a:lnTo>
                    <a:pt x="4077" y="753"/>
                  </a:lnTo>
                  <a:lnTo>
                    <a:pt x="4078" y="770"/>
                  </a:lnTo>
                  <a:lnTo>
                    <a:pt x="4079" y="782"/>
                  </a:lnTo>
                  <a:lnTo>
                    <a:pt x="4081" y="796"/>
                  </a:lnTo>
                  <a:lnTo>
                    <a:pt x="4081" y="81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pic>
          <p:nvPicPr>
            <p:cNvPr id="25657" name="Picture 54" descr="HM00361_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06" y="462"/>
              <a:ext cx="731" cy="6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25658" name="Picture 5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327" y="450"/>
              <a:ext cx="1417" cy="3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25659" name="Group 56"/>
            <p:cNvGrpSpPr>
              <a:grpSpLocks/>
            </p:cNvGrpSpPr>
            <p:nvPr/>
          </p:nvGrpSpPr>
          <p:grpSpPr bwMode="auto">
            <a:xfrm>
              <a:off x="3135" y="1976"/>
              <a:ext cx="630" cy="578"/>
              <a:chOff x="3148" y="1796"/>
              <a:chExt cx="617" cy="762"/>
            </a:xfrm>
          </p:grpSpPr>
          <p:sp>
            <p:nvSpPr>
              <p:cNvPr id="842809" name="Line 57"/>
              <p:cNvSpPr>
                <a:spLocks noChangeShapeType="1"/>
              </p:cNvSpPr>
              <p:nvPr/>
            </p:nvSpPr>
            <p:spPr bwMode="auto">
              <a:xfrm>
                <a:off x="3253" y="2149"/>
                <a:ext cx="512" cy="0"/>
              </a:xfrm>
              <a:prstGeom prst="line">
                <a:avLst/>
              </a:prstGeom>
              <a:noFill/>
              <a:ln w="57150">
                <a:solidFill>
                  <a:srgbClr val="000066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0" name="Freeform 58"/>
              <p:cNvSpPr>
                <a:spLocks/>
              </p:cNvSpPr>
              <p:nvPr/>
            </p:nvSpPr>
            <p:spPr bwMode="auto">
              <a:xfrm>
                <a:off x="3602" y="2078"/>
                <a:ext cx="118" cy="22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86" y="0"/>
                  </a:cxn>
                  <a:cxn ang="0">
                    <a:pos x="86" y="132"/>
                  </a:cxn>
                  <a:cxn ang="0">
                    <a:pos x="0" y="132"/>
                  </a:cxn>
                </a:cxnLst>
                <a:rect l="0" t="0" r="r" b="b"/>
                <a:pathLst>
                  <a:path w="86" h="132">
                    <a:moveTo>
                      <a:pt x="58" y="0"/>
                    </a:moveTo>
                    <a:lnTo>
                      <a:pt x="86" y="0"/>
                    </a:lnTo>
                    <a:lnTo>
                      <a:pt x="86" y="132"/>
                    </a:lnTo>
                    <a:lnTo>
                      <a:pt x="0" y="132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1" name="Freeform 59"/>
              <p:cNvSpPr>
                <a:spLocks/>
              </p:cNvSpPr>
              <p:nvPr/>
            </p:nvSpPr>
            <p:spPr bwMode="auto">
              <a:xfrm>
                <a:off x="3240" y="2029"/>
                <a:ext cx="443" cy="10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317" y="0"/>
                  </a:cxn>
                  <a:cxn ang="0">
                    <a:pos x="317" y="61"/>
                  </a:cxn>
                  <a:cxn ang="0">
                    <a:pos x="0" y="61"/>
                  </a:cxn>
                </a:cxnLst>
                <a:rect l="0" t="0" r="r" b="b"/>
                <a:pathLst>
                  <a:path w="317" h="61">
                    <a:moveTo>
                      <a:pt x="309" y="0"/>
                    </a:moveTo>
                    <a:lnTo>
                      <a:pt x="317" y="0"/>
                    </a:lnTo>
                    <a:lnTo>
                      <a:pt x="317" y="61"/>
                    </a:lnTo>
                    <a:lnTo>
                      <a:pt x="0" y="61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2" name="Freeform 60"/>
              <p:cNvSpPr>
                <a:spLocks/>
              </p:cNvSpPr>
              <p:nvPr/>
            </p:nvSpPr>
            <p:spPr bwMode="auto">
              <a:xfrm>
                <a:off x="3240" y="1967"/>
                <a:ext cx="430" cy="119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309" y="0"/>
                  </a:cxn>
                  <a:cxn ang="0">
                    <a:pos x="309" y="71"/>
                  </a:cxn>
                  <a:cxn ang="0">
                    <a:pos x="0" y="71"/>
                  </a:cxn>
                </a:cxnLst>
                <a:rect l="0" t="0" r="r" b="b"/>
                <a:pathLst>
                  <a:path w="309" h="71">
                    <a:moveTo>
                      <a:pt x="278" y="0"/>
                    </a:moveTo>
                    <a:lnTo>
                      <a:pt x="309" y="0"/>
                    </a:lnTo>
                    <a:lnTo>
                      <a:pt x="309" y="71"/>
                    </a:lnTo>
                    <a:lnTo>
                      <a:pt x="0" y="71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3" name="Freeform 61"/>
              <p:cNvSpPr>
                <a:spLocks/>
              </p:cNvSpPr>
              <p:nvPr/>
            </p:nvSpPr>
            <p:spPr bwMode="auto">
              <a:xfrm>
                <a:off x="3554" y="1916"/>
                <a:ext cx="71" cy="104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2" y="0"/>
                  </a:cxn>
                  <a:cxn ang="0">
                    <a:pos x="52" y="63"/>
                  </a:cxn>
                  <a:cxn ang="0">
                    <a:pos x="0" y="63"/>
                  </a:cxn>
                </a:cxnLst>
                <a:rect l="0" t="0" r="r" b="b"/>
                <a:pathLst>
                  <a:path w="52" h="63">
                    <a:moveTo>
                      <a:pt x="49" y="0"/>
                    </a:moveTo>
                    <a:lnTo>
                      <a:pt x="52" y="0"/>
                    </a:lnTo>
                    <a:lnTo>
                      <a:pt x="52" y="63"/>
                    </a:lnTo>
                    <a:lnTo>
                      <a:pt x="0" y="63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4" name="Freeform 62"/>
              <p:cNvSpPr>
                <a:spLocks/>
              </p:cNvSpPr>
              <p:nvPr/>
            </p:nvSpPr>
            <p:spPr bwMode="auto">
              <a:xfrm>
                <a:off x="3240" y="1878"/>
                <a:ext cx="383" cy="78"/>
              </a:xfrm>
              <a:custGeom>
                <a:avLst/>
                <a:gdLst/>
                <a:ahLst/>
                <a:cxnLst>
                  <a:cxn ang="0">
                    <a:pos x="268" y="0"/>
                  </a:cxn>
                  <a:cxn ang="0">
                    <a:pos x="275" y="0"/>
                  </a:cxn>
                  <a:cxn ang="0">
                    <a:pos x="275" y="46"/>
                  </a:cxn>
                  <a:cxn ang="0">
                    <a:pos x="0" y="46"/>
                  </a:cxn>
                </a:cxnLst>
                <a:rect l="0" t="0" r="r" b="b"/>
                <a:pathLst>
                  <a:path w="275" h="46">
                    <a:moveTo>
                      <a:pt x="268" y="0"/>
                    </a:moveTo>
                    <a:lnTo>
                      <a:pt x="275" y="0"/>
                    </a:lnTo>
                    <a:lnTo>
                      <a:pt x="275" y="46"/>
                    </a:lnTo>
                    <a:lnTo>
                      <a:pt x="0" y="46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5" name="Freeform 63"/>
              <p:cNvSpPr>
                <a:spLocks/>
              </p:cNvSpPr>
              <p:nvPr/>
            </p:nvSpPr>
            <p:spPr bwMode="auto">
              <a:xfrm>
                <a:off x="3240" y="1843"/>
                <a:ext cx="374" cy="66"/>
              </a:xfrm>
              <a:custGeom>
                <a:avLst/>
                <a:gdLst/>
                <a:ahLst/>
                <a:cxnLst>
                  <a:cxn ang="0">
                    <a:pos x="255" y="0"/>
                  </a:cxn>
                  <a:cxn ang="0">
                    <a:pos x="268" y="0"/>
                  </a:cxn>
                  <a:cxn ang="0">
                    <a:pos x="268" y="40"/>
                  </a:cxn>
                  <a:cxn ang="0">
                    <a:pos x="0" y="40"/>
                  </a:cxn>
                </a:cxnLst>
                <a:rect l="0" t="0" r="r" b="b"/>
                <a:pathLst>
                  <a:path w="268" h="40">
                    <a:moveTo>
                      <a:pt x="255" y="0"/>
                    </a:moveTo>
                    <a:lnTo>
                      <a:pt x="268" y="0"/>
                    </a:lnTo>
                    <a:lnTo>
                      <a:pt x="268" y="40"/>
                    </a:lnTo>
                    <a:lnTo>
                      <a:pt x="0" y="40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6" name="Rectangle 64"/>
              <p:cNvSpPr>
                <a:spLocks noChangeArrowheads="1"/>
              </p:cNvSpPr>
              <p:nvPr/>
            </p:nvSpPr>
            <p:spPr bwMode="auto">
              <a:xfrm>
                <a:off x="3240" y="1822"/>
                <a:ext cx="355" cy="44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7" name="Rectangle 65"/>
              <p:cNvSpPr>
                <a:spLocks noChangeArrowheads="1"/>
              </p:cNvSpPr>
              <p:nvPr/>
            </p:nvSpPr>
            <p:spPr bwMode="auto">
              <a:xfrm>
                <a:off x="3240" y="1996"/>
                <a:ext cx="314" cy="46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8" name="Freeform 66"/>
              <p:cNvSpPr>
                <a:spLocks/>
              </p:cNvSpPr>
              <p:nvPr/>
            </p:nvSpPr>
            <p:spPr bwMode="auto">
              <a:xfrm>
                <a:off x="3585" y="2207"/>
                <a:ext cx="20" cy="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109"/>
                  </a:cxn>
                  <a:cxn ang="0">
                    <a:pos x="6" y="109"/>
                  </a:cxn>
                </a:cxnLst>
                <a:rect l="0" t="0" r="r" b="b"/>
                <a:pathLst>
                  <a:path w="11" h="109">
                    <a:moveTo>
                      <a:pt x="0" y="0"/>
                    </a:moveTo>
                    <a:lnTo>
                      <a:pt x="11" y="0"/>
                    </a:lnTo>
                    <a:lnTo>
                      <a:pt x="11" y="109"/>
                    </a:lnTo>
                    <a:lnTo>
                      <a:pt x="6" y="10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9" name="Freeform 67"/>
              <p:cNvSpPr>
                <a:spLocks/>
              </p:cNvSpPr>
              <p:nvPr/>
            </p:nvSpPr>
            <p:spPr bwMode="auto">
              <a:xfrm>
                <a:off x="3240" y="2174"/>
                <a:ext cx="345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0"/>
                  </a:cxn>
                  <a:cxn ang="0">
                    <a:pos x="248" y="39"/>
                  </a:cxn>
                  <a:cxn ang="0">
                    <a:pos x="222" y="39"/>
                  </a:cxn>
                </a:cxnLst>
                <a:rect l="0" t="0" r="r" b="b"/>
                <a:pathLst>
                  <a:path w="248" h="39">
                    <a:moveTo>
                      <a:pt x="0" y="0"/>
                    </a:moveTo>
                    <a:lnTo>
                      <a:pt x="248" y="0"/>
                    </a:lnTo>
                    <a:lnTo>
                      <a:pt x="248" y="39"/>
                    </a:lnTo>
                    <a:lnTo>
                      <a:pt x="222" y="3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0" name="Rectangle 68"/>
              <p:cNvSpPr>
                <a:spLocks noChangeArrowheads="1"/>
              </p:cNvSpPr>
              <p:nvPr/>
            </p:nvSpPr>
            <p:spPr bwMode="auto">
              <a:xfrm>
                <a:off x="3240" y="2218"/>
                <a:ext cx="308" cy="44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1" name="Freeform 69"/>
              <p:cNvSpPr>
                <a:spLocks/>
              </p:cNvSpPr>
              <p:nvPr/>
            </p:nvSpPr>
            <p:spPr bwMode="auto">
              <a:xfrm>
                <a:off x="3531" y="2329"/>
                <a:ext cx="64" cy="12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45" y="0"/>
                  </a:cxn>
                  <a:cxn ang="0">
                    <a:pos x="45" y="72"/>
                  </a:cxn>
                  <a:cxn ang="0">
                    <a:pos x="0" y="72"/>
                  </a:cxn>
                </a:cxnLst>
                <a:rect l="0" t="0" r="r" b="b"/>
                <a:pathLst>
                  <a:path w="45" h="72">
                    <a:moveTo>
                      <a:pt x="29" y="0"/>
                    </a:moveTo>
                    <a:lnTo>
                      <a:pt x="45" y="0"/>
                    </a:lnTo>
                    <a:lnTo>
                      <a:pt x="45" y="72"/>
                    </a:lnTo>
                    <a:lnTo>
                      <a:pt x="0" y="72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2" name="Rectangle 70"/>
              <p:cNvSpPr>
                <a:spLocks noChangeArrowheads="1"/>
              </p:cNvSpPr>
              <p:nvPr/>
            </p:nvSpPr>
            <p:spPr bwMode="auto">
              <a:xfrm>
                <a:off x="3240" y="2308"/>
                <a:ext cx="332" cy="41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3" name="Freeform 71"/>
              <p:cNvSpPr>
                <a:spLocks/>
              </p:cNvSpPr>
              <p:nvPr/>
            </p:nvSpPr>
            <p:spPr bwMode="auto">
              <a:xfrm>
                <a:off x="3240" y="2417"/>
                <a:ext cx="291" cy="63"/>
              </a:xfrm>
              <a:custGeom>
                <a:avLst/>
                <a:gdLst/>
                <a:ahLst/>
                <a:cxnLst>
                  <a:cxn ang="0">
                    <a:pos x="196" y="0"/>
                  </a:cxn>
                  <a:cxn ang="0">
                    <a:pos x="209" y="0"/>
                  </a:cxn>
                  <a:cxn ang="0">
                    <a:pos x="209" y="39"/>
                  </a:cxn>
                  <a:cxn ang="0">
                    <a:pos x="0" y="39"/>
                  </a:cxn>
                </a:cxnLst>
                <a:rect l="0" t="0" r="r" b="b"/>
                <a:pathLst>
                  <a:path w="209" h="39">
                    <a:moveTo>
                      <a:pt x="196" y="0"/>
                    </a:moveTo>
                    <a:lnTo>
                      <a:pt x="209" y="0"/>
                    </a:lnTo>
                    <a:lnTo>
                      <a:pt x="209" y="39"/>
                    </a:lnTo>
                    <a:lnTo>
                      <a:pt x="0" y="3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4" name="Rectangle 72"/>
              <p:cNvSpPr>
                <a:spLocks noChangeArrowheads="1"/>
              </p:cNvSpPr>
              <p:nvPr/>
            </p:nvSpPr>
            <p:spPr bwMode="auto">
              <a:xfrm>
                <a:off x="3240" y="2393"/>
                <a:ext cx="273" cy="45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5" name="Rectangle 73"/>
              <p:cNvSpPr>
                <a:spLocks noChangeArrowheads="1"/>
              </p:cNvSpPr>
              <p:nvPr/>
            </p:nvSpPr>
            <p:spPr bwMode="auto">
              <a:xfrm>
                <a:off x="3148" y="1796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AL8</a:t>
                </a:r>
              </a:p>
            </p:txBody>
          </p:sp>
          <p:sp>
            <p:nvSpPr>
              <p:cNvPr id="842826" name="Rectangle 74"/>
              <p:cNvSpPr>
                <a:spLocks noChangeArrowheads="1"/>
              </p:cNvSpPr>
              <p:nvPr/>
            </p:nvSpPr>
            <p:spPr bwMode="auto">
              <a:xfrm>
                <a:off x="3148" y="1840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AL7</a:t>
                </a:r>
              </a:p>
            </p:txBody>
          </p:sp>
          <p:sp>
            <p:nvSpPr>
              <p:cNvPr id="842827" name="Rectangle 75"/>
              <p:cNvSpPr>
                <a:spLocks noChangeArrowheads="1"/>
              </p:cNvSpPr>
              <p:nvPr/>
            </p:nvSpPr>
            <p:spPr bwMode="auto">
              <a:xfrm>
                <a:off x="3148" y="1886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AL5</a:t>
                </a:r>
              </a:p>
            </p:txBody>
          </p:sp>
          <p:sp>
            <p:nvSpPr>
              <p:cNvPr id="842828" name="Rectangle 76"/>
              <p:cNvSpPr>
                <a:spLocks noChangeArrowheads="1"/>
              </p:cNvSpPr>
              <p:nvPr/>
            </p:nvSpPr>
            <p:spPr bwMode="auto">
              <a:xfrm>
                <a:off x="3148" y="1929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AL1</a:t>
                </a:r>
              </a:p>
            </p:txBody>
          </p:sp>
          <p:sp>
            <p:nvSpPr>
              <p:cNvPr id="842829" name="Rectangle 77"/>
              <p:cNvSpPr>
                <a:spLocks noChangeArrowheads="1"/>
              </p:cNvSpPr>
              <p:nvPr/>
            </p:nvSpPr>
            <p:spPr bwMode="auto">
              <a:xfrm>
                <a:off x="3148" y="1971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AL4</a:t>
                </a:r>
              </a:p>
            </p:txBody>
          </p:sp>
          <p:sp>
            <p:nvSpPr>
              <p:cNvPr id="842830" name="Rectangle 78"/>
              <p:cNvSpPr>
                <a:spLocks noChangeArrowheads="1"/>
              </p:cNvSpPr>
              <p:nvPr/>
            </p:nvSpPr>
            <p:spPr bwMode="auto">
              <a:xfrm>
                <a:off x="3148" y="2017"/>
                <a:ext cx="73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AL3</a:t>
                </a:r>
              </a:p>
            </p:txBody>
          </p:sp>
          <p:sp>
            <p:nvSpPr>
              <p:cNvPr id="842831" name="Rectangle 79"/>
              <p:cNvSpPr>
                <a:spLocks noChangeArrowheads="1"/>
              </p:cNvSpPr>
              <p:nvPr/>
            </p:nvSpPr>
            <p:spPr bwMode="auto">
              <a:xfrm>
                <a:off x="3148" y="2058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AL2</a:t>
                </a:r>
              </a:p>
            </p:txBody>
          </p:sp>
          <p:sp>
            <p:nvSpPr>
              <p:cNvPr id="842832" name="Rectangle 80"/>
              <p:cNvSpPr>
                <a:spLocks noChangeArrowheads="1"/>
              </p:cNvSpPr>
              <p:nvPr/>
            </p:nvSpPr>
            <p:spPr bwMode="auto">
              <a:xfrm>
                <a:off x="3148" y="2103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AL6</a:t>
                </a:r>
              </a:p>
            </p:txBody>
          </p:sp>
          <p:sp>
            <p:nvSpPr>
              <p:cNvPr id="842833" name="Rectangle 81"/>
              <p:cNvSpPr>
                <a:spLocks noChangeArrowheads="1"/>
              </p:cNvSpPr>
              <p:nvPr/>
            </p:nvSpPr>
            <p:spPr bwMode="auto">
              <a:xfrm>
                <a:off x="3148" y="2148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DR8</a:t>
                </a:r>
              </a:p>
            </p:txBody>
          </p:sp>
          <p:sp>
            <p:nvSpPr>
              <p:cNvPr id="842834" name="Rectangle 82"/>
              <p:cNvSpPr>
                <a:spLocks noChangeArrowheads="1"/>
              </p:cNvSpPr>
              <p:nvPr/>
            </p:nvSpPr>
            <p:spPr bwMode="auto">
              <a:xfrm>
                <a:off x="3148" y="2193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DR6</a:t>
                </a:r>
              </a:p>
            </p:txBody>
          </p:sp>
          <p:sp>
            <p:nvSpPr>
              <p:cNvPr id="842835" name="Rectangle 83"/>
              <p:cNvSpPr>
                <a:spLocks noChangeArrowheads="1"/>
              </p:cNvSpPr>
              <p:nvPr/>
            </p:nvSpPr>
            <p:spPr bwMode="auto">
              <a:xfrm>
                <a:off x="3148" y="2235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DR5</a:t>
                </a:r>
              </a:p>
            </p:txBody>
          </p:sp>
          <p:sp>
            <p:nvSpPr>
              <p:cNvPr id="842836" name="Rectangle 84"/>
              <p:cNvSpPr>
                <a:spLocks noChangeArrowheads="1"/>
              </p:cNvSpPr>
              <p:nvPr/>
            </p:nvSpPr>
            <p:spPr bwMode="auto">
              <a:xfrm>
                <a:off x="3148" y="2282"/>
                <a:ext cx="78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DR7</a:t>
                </a:r>
              </a:p>
            </p:txBody>
          </p:sp>
          <p:sp>
            <p:nvSpPr>
              <p:cNvPr id="842837" name="Rectangle 85"/>
              <p:cNvSpPr>
                <a:spLocks noChangeArrowheads="1"/>
              </p:cNvSpPr>
              <p:nvPr/>
            </p:nvSpPr>
            <p:spPr bwMode="auto">
              <a:xfrm>
                <a:off x="3148" y="2325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DR1</a:t>
                </a:r>
              </a:p>
            </p:txBody>
          </p:sp>
          <p:sp>
            <p:nvSpPr>
              <p:cNvPr id="842838" name="Rectangle 86"/>
              <p:cNvSpPr>
                <a:spLocks noChangeArrowheads="1"/>
              </p:cNvSpPr>
              <p:nvPr/>
            </p:nvSpPr>
            <p:spPr bwMode="auto">
              <a:xfrm>
                <a:off x="3148" y="2368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DR4</a:t>
                </a:r>
              </a:p>
            </p:txBody>
          </p:sp>
          <p:sp>
            <p:nvSpPr>
              <p:cNvPr id="842839" name="Rectangle 87"/>
              <p:cNvSpPr>
                <a:spLocks noChangeArrowheads="1"/>
              </p:cNvSpPr>
              <p:nvPr/>
            </p:nvSpPr>
            <p:spPr bwMode="auto">
              <a:xfrm>
                <a:off x="3148" y="2413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DR2</a:t>
                </a:r>
              </a:p>
            </p:txBody>
          </p:sp>
          <p:sp>
            <p:nvSpPr>
              <p:cNvPr id="842840" name="Rectangle 88"/>
              <p:cNvSpPr>
                <a:spLocks noChangeArrowheads="1"/>
              </p:cNvSpPr>
              <p:nvPr/>
            </p:nvSpPr>
            <p:spPr bwMode="auto">
              <a:xfrm>
                <a:off x="3148" y="2456"/>
                <a:ext cx="78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DR3</a:t>
                </a:r>
              </a:p>
            </p:txBody>
          </p:sp>
          <p:sp>
            <p:nvSpPr>
              <p:cNvPr id="842841" name="Rectangle 89"/>
              <p:cNvSpPr>
                <a:spLocks noChangeArrowheads="1"/>
              </p:cNvSpPr>
              <p:nvPr/>
            </p:nvSpPr>
            <p:spPr bwMode="auto">
              <a:xfrm>
                <a:off x="3703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0.0</a:t>
                </a:r>
              </a:p>
            </p:txBody>
          </p:sp>
          <p:sp>
            <p:nvSpPr>
              <p:cNvPr id="842842" name="Rectangle 90"/>
              <p:cNvSpPr>
                <a:spLocks noChangeArrowheads="1"/>
              </p:cNvSpPr>
              <p:nvPr/>
            </p:nvSpPr>
            <p:spPr bwMode="auto">
              <a:xfrm>
                <a:off x="3607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0.2</a:t>
                </a:r>
              </a:p>
            </p:txBody>
          </p:sp>
          <p:sp>
            <p:nvSpPr>
              <p:cNvPr id="842843" name="Rectangle 91"/>
              <p:cNvSpPr>
                <a:spLocks noChangeArrowheads="1"/>
              </p:cNvSpPr>
              <p:nvPr/>
            </p:nvSpPr>
            <p:spPr bwMode="auto">
              <a:xfrm>
                <a:off x="3511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0.4</a:t>
                </a:r>
              </a:p>
            </p:txBody>
          </p:sp>
          <p:sp>
            <p:nvSpPr>
              <p:cNvPr id="842844" name="Rectangle 92"/>
              <p:cNvSpPr>
                <a:spLocks noChangeArrowheads="1"/>
              </p:cNvSpPr>
              <p:nvPr/>
            </p:nvSpPr>
            <p:spPr bwMode="auto">
              <a:xfrm>
                <a:off x="3413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0.6</a:t>
                </a:r>
              </a:p>
            </p:txBody>
          </p:sp>
          <p:sp>
            <p:nvSpPr>
              <p:cNvPr id="842845" name="Rectangle 93"/>
              <p:cNvSpPr>
                <a:spLocks noChangeArrowheads="1"/>
              </p:cNvSpPr>
              <p:nvPr/>
            </p:nvSpPr>
            <p:spPr bwMode="auto">
              <a:xfrm>
                <a:off x="3318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0.8</a:t>
                </a:r>
              </a:p>
            </p:txBody>
          </p:sp>
          <p:sp>
            <p:nvSpPr>
              <p:cNvPr id="842846" name="Rectangle 94"/>
              <p:cNvSpPr>
                <a:spLocks noChangeArrowheads="1"/>
              </p:cNvSpPr>
              <p:nvPr/>
            </p:nvSpPr>
            <p:spPr bwMode="auto">
              <a:xfrm>
                <a:off x="3222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  <a:latin typeface="Arial" charset="0"/>
                    <a:cs typeface="+mn-cs"/>
                  </a:rPr>
                  <a:t>1.0</a:t>
                </a:r>
              </a:p>
            </p:txBody>
          </p:sp>
          <p:sp>
            <p:nvSpPr>
              <p:cNvPr id="842847" name="Rectangle 95"/>
              <p:cNvSpPr>
                <a:spLocks noChangeArrowheads="1"/>
              </p:cNvSpPr>
              <p:nvPr/>
            </p:nvSpPr>
            <p:spPr bwMode="auto">
              <a:xfrm>
                <a:off x="3552" y="2016"/>
                <a:ext cx="6" cy="7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48" name="Rectangle 96"/>
              <p:cNvSpPr>
                <a:spLocks noChangeArrowheads="1"/>
              </p:cNvSpPr>
              <p:nvPr/>
            </p:nvSpPr>
            <p:spPr bwMode="auto">
              <a:xfrm>
                <a:off x="3227" y="1814"/>
                <a:ext cx="23" cy="67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842849" name="AutoShape 97"/>
            <p:cNvSpPr>
              <a:spLocks noChangeArrowheads="1"/>
            </p:cNvSpPr>
            <p:nvPr/>
          </p:nvSpPr>
          <p:spPr bwMode="auto">
            <a:xfrm>
              <a:off x="1037" y="633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0" name="AutoShape 98"/>
            <p:cNvSpPr>
              <a:spLocks noChangeArrowheads="1"/>
            </p:cNvSpPr>
            <p:nvPr/>
          </p:nvSpPr>
          <p:spPr bwMode="auto">
            <a:xfrm>
              <a:off x="3947" y="567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1" name="AutoShape 99"/>
            <p:cNvSpPr>
              <a:spLocks noChangeArrowheads="1"/>
            </p:cNvSpPr>
            <p:nvPr/>
          </p:nvSpPr>
          <p:spPr bwMode="auto">
            <a:xfrm rot="-8118769">
              <a:off x="4705" y="931"/>
              <a:ext cx="652" cy="663"/>
            </a:xfrm>
            <a:custGeom>
              <a:avLst/>
              <a:gdLst>
                <a:gd name="G0" fmla="+- 9257 0 0"/>
                <a:gd name="G1" fmla="+- 18514 0 0"/>
                <a:gd name="G2" fmla="+- 6171 0 0"/>
                <a:gd name="G3" fmla="*/ 9257 1 2"/>
                <a:gd name="G4" fmla="+- G3 10800 0"/>
                <a:gd name="G5" fmla="+- 21600 9257 18514"/>
                <a:gd name="G6" fmla="+- 18514 6171 0"/>
                <a:gd name="G7" fmla="*/ G6 1 2"/>
                <a:gd name="G8" fmla="*/ 18514 2 1"/>
                <a:gd name="G9" fmla="+- G8 0 21600"/>
                <a:gd name="G10" fmla="+- G5 0 G4"/>
                <a:gd name="G11" fmla="+- 9257 0 G4"/>
                <a:gd name="G12" fmla="*/ G2 G10 G11"/>
                <a:gd name="T0" fmla="*/ 15429 w 21600"/>
                <a:gd name="T1" fmla="*/ 0 h 21600"/>
                <a:gd name="T2" fmla="*/ 9257 w 21600"/>
                <a:gd name="T3" fmla="*/ 6171 h 21600"/>
                <a:gd name="T4" fmla="*/ 6171 w 21600"/>
                <a:gd name="T5" fmla="*/ 9257 h 21600"/>
                <a:gd name="T6" fmla="*/ 0 w 21600"/>
                <a:gd name="T7" fmla="*/ 15429 h 21600"/>
                <a:gd name="T8" fmla="*/ 6171 w 21600"/>
                <a:gd name="T9" fmla="*/ 21600 h 21600"/>
                <a:gd name="T10" fmla="*/ 12343 w 21600"/>
                <a:gd name="T11" fmla="*/ 18514 h 21600"/>
                <a:gd name="T12" fmla="*/ 18514 w 21600"/>
                <a:gd name="T13" fmla="*/ 12343 h 21600"/>
                <a:gd name="T14" fmla="*/ 21600 w 21600"/>
                <a:gd name="T15" fmla="*/ 6171 h 21600"/>
                <a:gd name="T16" fmla="*/ 17694720 60000 65536"/>
                <a:gd name="T17" fmla="*/ 11796480 60000 65536"/>
                <a:gd name="T18" fmla="*/ 17694720 60000 65536"/>
                <a:gd name="T19" fmla="*/ 11796480 60000 65536"/>
                <a:gd name="T20" fmla="*/ 5898240 60000 65536"/>
                <a:gd name="T21" fmla="*/ 5898240 60000 65536"/>
                <a:gd name="T22" fmla="*/ 0 60000 65536"/>
                <a:gd name="T23" fmla="*/ 0 60000 65536"/>
                <a:gd name="T24" fmla="*/ G12 w 21600"/>
                <a:gd name="T25" fmla="*/ G5 h 21600"/>
                <a:gd name="T26" fmla="*/ G1 w 21600"/>
                <a:gd name="T27" fmla="*/ G1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15429" y="0"/>
                  </a:moveTo>
                  <a:lnTo>
                    <a:pt x="9257" y="6171"/>
                  </a:lnTo>
                  <a:lnTo>
                    <a:pt x="12343" y="6171"/>
                  </a:lnTo>
                  <a:lnTo>
                    <a:pt x="12343" y="12343"/>
                  </a:lnTo>
                  <a:lnTo>
                    <a:pt x="6171" y="12343"/>
                  </a:lnTo>
                  <a:lnTo>
                    <a:pt x="6171" y="9257"/>
                  </a:lnTo>
                  <a:lnTo>
                    <a:pt x="0" y="15429"/>
                  </a:lnTo>
                  <a:lnTo>
                    <a:pt x="6171" y="21600"/>
                  </a:lnTo>
                  <a:lnTo>
                    <a:pt x="6171" y="18514"/>
                  </a:lnTo>
                  <a:lnTo>
                    <a:pt x="18514" y="18514"/>
                  </a:lnTo>
                  <a:lnTo>
                    <a:pt x="18514" y="6171"/>
                  </a:lnTo>
                  <a:lnTo>
                    <a:pt x="21600" y="6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2" name="Rectangle 100"/>
            <p:cNvSpPr>
              <a:spLocks noChangeArrowheads="1"/>
            </p:cNvSpPr>
            <p:nvPr/>
          </p:nvSpPr>
          <p:spPr bwMode="auto">
            <a:xfrm>
              <a:off x="4282" y="2463"/>
              <a:ext cx="1" cy="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3" name="Line 101"/>
            <p:cNvSpPr>
              <a:spLocks noChangeShapeType="1"/>
            </p:cNvSpPr>
            <p:nvPr/>
          </p:nvSpPr>
          <p:spPr bwMode="auto">
            <a:xfrm>
              <a:off x="4190" y="2426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4" name="Line 102"/>
            <p:cNvSpPr>
              <a:spLocks noChangeShapeType="1"/>
            </p:cNvSpPr>
            <p:nvPr/>
          </p:nvSpPr>
          <p:spPr bwMode="auto">
            <a:xfrm>
              <a:off x="4190" y="2382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5" name="Line 103"/>
            <p:cNvSpPr>
              <a:spLocks noChangeShapeType="1"/>
            </p:cNvSpPr>
            <p:nvPr/>
          </p:nvSpPr>
          <p:spPr bwMode="auto">
            <a:xfrm>
              <a:off x="4190" y="2339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6" name="Line 104"/>
            <p:cNvSpPr>
              <a:spLocks noChangeShapeType="1"/>
            </p:cNvSpPr>
            <p:nvPr/>
          </p:nvSpPr>
          <p:spPr bwMode="auto">
            <a:xfrm>
              <a:off x="4190" y="2294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7" name="Line 105"/>
            <p:cNvSpPr>
              <a:spLocks noChangeShapeType="1"/>
            </p:cNvSpPr>
            <p:nvPr/>
          </p:nvSpPr>
          <p:spPr bwMode="auto">
            <a:xfrm>
              <a:off x="4190" y="2250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8" name="Line 106"/>
            <p:cNvSpPr>
              <a:spLocks noChangeShapeType="1"/>
            </p:cNvSpPr>
            <p:nvPr/>
          </p:nvSpPr>
          <p:spPr bwMode="auto">
            <a:xfrm>
              <a:off x="4190" y="2206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9" name="Line 107"/>
            <p:cNvSpPr>
              <a:spLocks noChangeShapeType="1"/>
            </p:cNvSpPr>
            <p:nvPr/>
          </p:nvSpPr>
          <p:spPr bwMode="auto">
            <a:xfrm>
              <a:off x="4190" y="2162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0" name="Line 108"/>
            <p:cNvSpPr>
              <a:spLocks noChangeShapeType="1"/>
            </p:cNvSpPr>
            <p:nvPr/>
          </p:nvSpPr>
          <p:spPr bwMode="auto">
            <a:xfrm>
              <a:off x="4190" y="2119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1" name="Line 109"/>
            <p:cNvSpPr>
              <a:spLocks noChangeShapeType="1"/>
            </p:cNvSpPr>
            <p:nvPr/>
          </p:nvSpPr>
          <p:spPr bwMode="auto">
            <a:xfrm>
              <a:off x="4190" y="2074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2" name="Line 110"/>
            <p:cNvSpPr>
              <a:spLocks noChangeShapeType="1"/>
            </p:cNvSpPr>
            <p:nvPr/>
          </p:nvSpPr>
          <p:spPr bwMode="auto">
            <a:xfrm>
              <a:off x="4190" y="2030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3" name="Rectangle 111"/>
            <p:cNvSpPr>
              <a:spLocks noChangeArrowheads="1"/>
            </p:cNvSpPr>
            <p:nvPr/>
          </p:nvSpPr>
          <p:spPr bwMode="auto">
            <a:xfrm>
              <a:off x="4190" y="1984"/>
              <a:ext cx="894" cy="5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4" name="Line 112"/>
            <p:cNvSpPr>
              <a:spLocks noChangeShapeType="1"/>
            </p:cNvSpPr>
            <p:nvPr/>
          </p:nvSpPr>
          <p:spPr bwMode="auto">
            <a:xfrm>
              <a:off x="4215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5" name="Line 113"/>
            <p:cNvSpPr>
              <a:spLocks noChangeShapeType="1"/>
            </p:cNvSpPr>
            <p:nvPr/>
          </p:nvSpPr>
          <p:spPr bwMode="auto">
            <a:xfrm>
              <a:off x="4274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6" name="Line 114"/>
            <p:cNvSpPr>
              <a:spLocks noChangeShapeType="1"/>
            </p:cNvSpPr>
            <p:nvPr/>
          </p:nvSpPr>
          <p:spPr bwMode="auto">
            <a:xfrm>
              <a:off x="4333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7" name="Line 115"/>
            <p:cNvSpPr>
              <a:spLocks noChangeShapeType="1"/>
            </p:cNvSpPr>
            <p:nvPr/>
          </p:nvSpPr>
          <p:spPr bwMode="auto">
            <a:xfrm>
              <a:off x="439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8" name="Line 116"/>
            <p:cNvSpPr>
              <a:spLocks noChangeShapeType="1"/>
            </p:cNvSpPr>
            <p:nvPr/>
          </p:nvSpPr>
          <p:spPr bwMode="auto">
            <a:xfrm>
              <a:off x="445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9" name="Line 117"/>
            <p:cNvSpPr>
              <a:spLocks noChangeShapeType="1"/>
            </p:cNvSpPr>
            <p:nvPr/>
          </p:nvSpPr>
          <p:spPr bwMode="auto">
            <a:xfrm>
              <a:off x="4511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0" name="Line 118"/>
            <p:cNvSpPr>
              <a:spLocks noChangeShapeType="1"/>
            </p:cNvSpPr>
            <p:nvPr/>
          </p:nvSpPr>
          <p:spPr bwMode="auto">
            <a:xfrm>
              <a:off x="4569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1" name="Rectangle 119"/>
            <p:cNvSpPr>
              <a:spLocks noChangeArrowheads="1"/>
            </p:cNvSpPr>
            <p:nvPr/>
          </p:nvSpPr>
          <p:spPr bwMode="auto">
            <a:xfrm>
              <a:off x="4628" y="1964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2" name="Rectangle 120"/>
            <p:cNvSpPr>
              <a:spLocks noChangeArrowheads="1"/>
            </p:cNvSpPr>
            <p:nvPr/>
          </p:nvSpPr>
          <p:spPr bwMode="auto">
            <a:xfrm>
              <a:off x="4628" y="1974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3" name="Rectangle 121"/>
            <p:cNvSpPr>
              <a:spLocks noChangeArrowheads="1"/>
            </p:cNvSpPr>
            <p:nvPr/>
          </p:nvSpPr>
          <p:spPr bwMode="auto">
            <a:xfrm>
              <a:off x="4628" y="198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4" name="Rectangle 122"/>
            <p:cNvSpPr>
              <a:spLocks noChangeArrowheads="1"/>
            </p:cNvSpPr>
            <p:nvPr/>
          </p:nvSpPr>
          <p:spPr bwMode="auto">
            <a:xfrm>
              <a:off x="4628" y="199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5" name="Rectangle 123"/>
            <p:cNvSpPr>
              <a:spLocks noChangeArrowheads="1"/>
            </p:cNvSpPr>
            <p:nvPr/>
          </p:nvSpPr>
          <p:spPr bwMode="auto">
            <a:xfrm>
              <a:off x="4628" y="200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6" name="Rectangle 124"/>
            <p:cNvSpPr>
              <a:spLocks noChangeArrowheads="1"/>
            </p:cNvSpPr>
            <p:nvPr/>
          </p:nvSpPr>
          <p:spPr bwMode="auto">
            <a:xfrm>
              <a:off x="4628" y="201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7" name="Rectangle 125"/>
            <p:cNvSpPr>
              <a:spLocks noChangeArrowheads="1"/>
            </p:cNvSpPr>
            <p:nvPr/>
          </p:nvSpPr>
          <p:spPr bwMode="auto">
            <a:xfrm>
              <a:off x="4628" y="202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8" name="Rectangle 126"/>
            <p:cNvSpPr>
              <a:spLocks noChangeArrowheads="1"/>
            </p:cNvSpPr>
            <p:nvPr/>
          </p:nvSpPr>
          <p:spPr bwMode="auto">
            <a:xfrm>
              <a:off x="4628" y="203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9" name="Rectangle 127"/>
            <p:cNvSpPr>
              <a:spLocks noChangeArrowheads="1"/>
            </p:cNvSpPr>
            <p:nvPr/>
          </p:nvSpPr>
          <p:spPr bwMode="auto">
            <a:xfrm>
              <a:off x="4628" y="204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0" name="Rectangle 128"/>
            <p:cNvSpPr>
              <a:spLocks noChangeArrowheads="1"/>
            </p:cNvSpPr>
            <p:nvPr/>
          </p:nvSpPr>
          <p:spPr bwMode="auto">
            <a:xfrm>
              <a:off x="4628" y="205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1" name="Rectangle 129"/>
            <p:cNvSpPr>
              <a:spLocks noChangeArrowheads="1"/>
            </p:cNvSpPr>
            <p:nvPr/>
          </p:nvSpPr>
          <p:spPr bwMode="auto">
            <a:xfrm>
              <a:off x="4628" y="206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2" name="Rectangle 130"/>
            <p:cNvSpPr>
              <a:spLocks noChangeArrowheads="1"/>
            </p:cNvSpPr>
            <p:nvPr/>
          </p:nvSpPr>
          <p:spPr bwMode="auto">
            <a:xfrm>
              <a:off x="4628" y="207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3" name="Rectangle 131"/>
            <p:cNvSpPr>
              <a:spLocks noChangeArrowheads="1"/>
            </p:cNvSpPr>
            <p:nvPr/>
          </p:nvSpPr>
          <p:spPr bwMode="auto">
            <a:xfrm>
              <a:off x="4628" y="208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4" name="Rectangle 132"/>
            <p:cNvSpPr>
              <a:spLocks noChangeArrowheads="1"/>
            </p:cNvSpPr>
            <p:nvPr/>
          </p:nvSpPr>
          <p:spPr bwMode="auto">
            <a:xfrm>
              <a:off x="4628" y="209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5" name="Rectangle 133"/>
            <p:cNvSpPr>
              <a:spLocks noChangeArrowheads="1"/>
            </p:cNvSpPr>
            <p:nvPr/>
          </p:nvSpPr>
          <p:spPr bwMode="auto">
            <a:xfrm>
              <a:off x="4628" y="210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6" name="Rectangle 134"/>
            <p:cNvSpPr>
              <a:spLocks noChangeArrowheads="1"/>
            </p:cNvSpPr>
            <p:nvPr/>
          </p:nvSpPr>
          <p:spPr bwMode="auto">
            <a:xfrm>
              <a:off x="4628" y="211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7" name="Rectangle 135"/>
            <p:cNvSpPr>
              <a:spLocks noChangeArrowheads="1"/>
            </p:cNvSpPr>
            <p:nvPr/>
          </p:nvSpPr>
          <p:spPr bwMode="auto">
            <a:xfrm>
              <a:off x="4628" y="212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8" name="Rectangle 136"/>
            <p:cNvSpPr>
              <a:spLocks noChangeArrowheads="1"/>
            </p:cNvSpPr>
            <p:nvPr/>
          </p:nvSpPr>
          <p:spPr bwMode="auto">
            <a:xfrm>
              <a:off x="4628" y="214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9" name="Rectangle 137"/>
            <p:cNvSpPr>
              <a:spLocks noChangeArrowheads="1"/>
            </p:cNvSpPr>
            <p:nvPr/>
          </p:nvSpPr>
          <p:spPr bwMode="auto">
            <a:xfrm>
              <a:off x="4628" y="215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0" name="Rectangle 138"/>
            <p:cNvSpPr>
              <a:spLocks noChangeArrowheads="1"/>
            </p:cNvSpPr>
            <p:nvPr/>
          </p:nvSpPr>
          <p:spPr bwMode="auto">
            <a:xfrm>
              <a:off x="4628" y="216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1" name="Rectangle 139"/>
            <p:cNvSpPr>
              <a:spLocks noChangeArrowheads="1"/>
            </p:cNvSpPr>
            <p:nvPr/>
          </p:nvSpPr>
          <p:spPr bwMode="auto">
            <a:xfrm>
              <a:off x="4628" y="217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2" name="Rectangle 140"/>
            <p:cNvSpPr>
              <a:spLocks noChangeArrowheads="1"/>
            </p:cNvSpPr>
            <p:nvPr/>
          </p:nvSpPr>
          <p:spPr bwMode="auto">
            <a:xfrm>
              <a:off x="4628" y="218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3" name="Rectangle 141"/>
            <p:cNvSpPr>
              <a:spLocks noChangeArrowheads="1"/>
            </p:cNvSpPr>
            <p:nvPr/>
          </p:nvSpPr>
          <p:spPr bwMode="auto">
            <a:xfrm>
              <a:off x="4628" y="219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4" name="Freeform 142"/>
            <p:cNvSpPr>
              <a:spLocks/>
            </p:cNvSpPr>
            <p:nvPr/>
          </p:nvSpPr>
          <p:spPr bwMode="auto">
            <a:xfrm>
              <a:off x="4628" y="2202"/>
              <a:ext cx="2" cy="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2" y="18"/>
                </a:cxn>
                <a:cxn ang="0">
                  <a:pos x="6" y="18"/>
                </a:cxn>
                <a:cxn ang="0">
                  <a:pos x="5" y="0"/>
                </a:cxn>
              </a:cxnLst>
              <a:rect l="0" t="0" r="r" b="b"/>
              <a:pathLst>
                <a:path w="6" h="18">
                  <a:moveTo>
                    <a:pt x="5" y="0"/>
                  </a:moveTo>
                  <a:lnTo>
                    <a:pt x="0" y="0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8F8F8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5" name="Rectangle 143"/>
            <p:cNvSpPr>
              <a:spLocks noChangeArrowheads="1"/>
            </p:cNvSpPr>
            <p:nvPr/>
          </p:nvSpPr>
          <p:spPr bwMode="auto">
            <a:xfrm>
              <a:off x="4628" y="2212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6" name="Rectangle 144"/>
            <p:cNvSpPr>
              <a:spLocks noChangeArrowheads="1"/>
            </p:cNvSpPr>
            <p:nvPr/>
          </p:nvSpPr>
          <p:spPr bwMode="auto">
            <a:xfrm>
              <a:off x="4628" y="2222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7" name="Rectangle 145"/>
            <p:cNvSpPr>
              <a:spLocks noChangeArrowheads="1"/>
            </p:cNvSpPr>
            <p:nvPr/>
          </p:nvSpPr>
          <p:spPr bwMode="auto">
            <a:xfrm>
              <a:off x="4628" y="223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8" name="Rectangle 146"/>
            <p:cNvSpPr>
              <a:spLocks noChangeArrowheads="1"/>
            </p:cNvSpPr>
            <p:nvPr/>
          </p:nvSpPr>
          <p:spPr bwMode="auto">
            <a:xfrm>
              <a:off x="4628" y="224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9" name="Rectangle 147"/>
            <p:cNvSpPr>
              <a:spLocks noChangeArrowheads="1"/>
            </p:cNvSpPr>
            <p:nvPr/>
          </p:nvSpPr>
          <p:spPr bwMode="auto">
            <a:xfrm>
              <a:off x="4628" y="225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0" name="Rectangle 148"/>
            <p:cNvSpPr>
              <a:spLocks noChangeArrowheads="1"/>
            </p:cNvSpPr>
            <p:nvPr/>
          </p:nvSpPr>
          <p:spPr bwMode="auto">
            <a:xfrm>
              <a:off x="4628" y="226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1" name="Rectangle 149"/>
            <p:cNvSpPr>
              <a:spLocks noChangeArrowheads="1"/>
            </p:cNvSpPr>
            <p:nvPr/>
          </p:nvSpPr>
          <p:spPr bwMode="auto">
            <a:xfrm>
              <a:off x="4628" y="227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2" name="Rectangle 150"/>
            <p:cNvSpPr>
              <a:spLocks noChangeArrowheads="1"/>
            </p:cNvSpPr>
            <p:nvPr/>
          </p:nvSpPr>
          <p:spPr bwMode="auto">
            <a:xfrm>
              <a:off x="4628" y="228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3" name="Rectangle 151"/>
            <p:cNvSpPr>
              <a:spLocks noChangeArrowheads="1"/>
            </p:cNvSpPr>
            <p:nvPr/>
          </p:nvSpPr>
          <p:spPr bwMode="auto">
            <a:xfrm>
              <a:off x="4628" y="229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4" name="Rectangle 152"/>
            <p:cNvSpPr>
              <a:spLocks noChangeArrowheads="1"/>
            </p:cNvSpPr>
            <p:nvPr/>
          </p:nvSpPr>
          <p:spPr bwMode="auto">
            <a:xfrm>
              <a:off x="4628" y="230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5" name="Rectangle 153"/>
            <p:cNvSpPr>
              <a:spLocks noChangeArrowheads="1"/>
            </p:cNvSpPr>
            <p:nvPr/>
          </p:nvSpPr>
          <p:spPr bwMode="auto">
            <a:xfrm>
              <a:off x="4628" y="231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6" name="Rectangle 154"/>
            <p:cNvSpPr>
              <a:spLocks noChangeArrowheads="1"/>
            </p:cNvSpPr>
            <p:nvPr/>
          </p:nvSpPr>
          <p:spPr bwMode="auto">
            <a:xfrm>
              <a:off x="4628" y="232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7" name="Rectangle 155"/>
            <p:cNvSpPr>
              <a:spLocks noChangeArrowheads="1"/>
            </p:cNvSpPr>
            <p:nvPr/>
          </p:nvSpPr>
          <p:spPr bwMode="auto">
            <a:xfrm>
              <a:off x="4628" y="233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8" name="Rectangle 156"/>
            <p:cNvSpPr>
              <a:spLocks noChangeArrowheads="1"/>
            </p:cNvSpPr>
            <p:nvPr/>
          </p:nvSpPr>
          <p:spPr bwMode="auto">
            <a:xfrm>
              <a:off x="4628" y="234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9" name="Rectangle 157"/>
            <p:cNvSpPr>
              <a:spLocks noChangeArrowheads="1"/>
            </p:cNvSpPr>
            <p:nvPr/>
          </p:nvSpPr>
          <p:spPr bwMode="auto">
            <a:xfrm>
              <a:off x="4628" y="235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0" name="Rectangle 158"/>
            <p:cNvSpPr>
              <a:spLocks noChangeArrowheads="1"/>
            </p:cNvSpPr>
            <p:nvPr/>
          </p:nvSpPr>
          <p:spPr bwMode="auto">
            <a:xfrm>
              <a:off x="4628" y="236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1" name="Rectangle 159"/>
            <p:cNvSpPr>
              <a:spLocks noChangeArrowheads="1"/>
            </p:cNvSpPr>
            <p:nvPr/>
          </p:nvSpPr>
          <p:spPr bwMode="auto">
            <a:xfrm>
              <a:off x="4628" y="237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2" name="Rectangle 160"/>
            <p:cNvSpPr>
              <a:spLocks noChangeArrowheads="1"/>
            </p:cNvSpPr>
            <p:nvPr/>
          </p:nvSpPr>
          <p:spPr bwMode="auto">
            <a:xfrm>
              <a:off x="4628" y="238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3" name="Rectangle 161"/>
            <p:cNvSpPr>
              <a:spLocks noChangeArrowheads="1"/>
            </p:cNvSpPr>
            <p:nvPr/>
          </p:nvSpPr>
          <p:spPr bwMode="auto">
            <a:xfrm>
              <a:off x="4628" y="239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4" name="Rectangle 162"/>
            <p:cNvSpPr>
              <a:spLocks noChangeArrowheads="1"/>
            </p:cNvSpPr>
            <p:nvPr/>
          </p:nvSpPr>
          <p:spPr bwMode="auto">
            <a:xfrm>
              <a:off x="4628" y="240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5" name="Rectangle 163"/>
            <p:cNvSpPr>
              <a:spLocks noChangeArrowheads="1"/>
            </p:cNvSpPr>
            <p:nvPr/>
          </p:nvSpPr>
          <p:spPr bwMode="auto">
            <a:xfrm>
              <a:off x="4628" y="2419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6" name="Rectangle 164"/>
            <p:cNvSpPr>
              <a:spLocks noChangeArrowheads="1"/>
            </p:cNvSpPr>
            <p:nvPr/>
          </p:nvSpPr>
          <p:spPr bwMode="auto">
            <a:xfrm>
              <a:off x="4628" y="2429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7" name="Rectangle 165"/>
            <p:cNvSpPr>
              <a:spLocks noChangeArrowheads="1"/>
            </p:cNvSpPr>
            <p:nvPr/>
          </p:nvSpPr>
          <p:spPr bwMode="auto">
            <a:xfrm>
              <a:off x="4628" y="2439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8" name="Line 166"/>
            <p:cNvSpPr>
              <a:spLocks noChangeShapeType="1"/>
            </p:cNvSpPr>
            <p:nvPr/>
          </p:nvSpPr>
          <p:spPr bwMode="auto">
            <a:xfrm>
              <a:off x="4687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9" name="Line 167"/>
            <p:cNvSpPr>
              <a:spLocks noChangeShapeType="1"/>
            </p:cNvSpPr>
            <p:nvPr/>
          </p:nvSpPr>
          <p:spPr bwMode="auto">
            <a:xfrm>
              <a:off x="4746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0" name="Line 168"/>
            <p:cNvSpPr>
              <a:spLocks noChangeShapeType="1"/>
            </p:cNvSpPr>
            <p:nvPr/>
          </p:nvSpPr>
          <p:spPr bwMode="auto">
            <a:xfrm>
              <a:off x="4806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1" name="Line 169"/>
            <p:cNvSpPr>
              <a:spLocks noChangeShapeType="1"/>
            </p:cNvSpPr>
            <p:nvPr/>
          </p:nvSpPr>
          <p:spPr bwMode="auto">
            <a:xfrm>
              <a:off x="4864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2" name="Freeform 170"/>
            <p:cNvSpPr>
              <a:spLocks/>
            </p:cNvSpPr>
            <p:nvPr/>
          </p:nvSpPr>
          <p:spPr bwMode="auto">
            <a:xfrm>
              <a:off x="4921" y="1964"/>
              <a:ext cx="5" cy="48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0"/>
                </a:cxn>
                <a:cxn ang="0">
                  <a:pos x="1" y="1455"/>
                </a:cxn>
                <a:cxn ang="0">
                  <a:pos x="14" y="1455"/>
                </a:cxn>
                <a:cxn ang="0">
                  <a:pos x="13" y="0"/>
                </a:cxn>
              </a:cxnLst>
              <a:rect l="0" t="0" r="r" b="b"/>
              <a:pathLst>
                <a:path w="14" h="1455">
                  <a:moveTo>
                    <a:pt x="13" y="0"/>
                  </a:moveTo>
                  <a:lnTo>
                    <a:pt x="0" y="0"/>
                  </a:lnTo>
                  <a:lnTo>
                    <a:pt x="1" y="1455"/>
                  </a:lnTo>
                  <a:lnTo>
                    <a:pt x="14" y="14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3" name="Line 171"/>
            <p:cNvSpPr>
              <a:spLocks noChangeShapeType="1"/>
            </p:cNvSpPr>
            <p:nvPr/>
          </p:nvSpPr>
          <p:spPr bwMode="auto">
            <a:xfrm>
              <a:off x="498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4" name="Line 172"/>
            <p:cNvSpPr>
              <a:spLocks noChangeShapeType="1"/>
            </p:cNvSpPr>
            <p:nvPr/>
          </p:nvSpPr>
          <p:spPr bwMode="auto">
            <a:xfrm>
              <a:off x="5041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5" name="Line 173"/>
            <p:cNvSpPr>
              <a:spLocks noChangeShapeType="1"/>
            </p:cNvSpPr>
            <p:nvPr/>
          </p:nvSpPr>
          <p:spPr bwMode="auto">
            <a:xfrm>
              <a:off x="4187" y="2119"/>
              <a:ext cx="6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6" name="Freeform 174"/>
            <p:cNvSpPr>
              <a:spLocks/>
            </p:cNvSpPr>
            <p:nvPr/>
          </p:nvSpPr>
          <p:spPr bwMode="auto">
            <a:xfrm>
              <a:off x="4190" y="1960"/>
              <a:ext cx="893" cy="4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79" y="0"/>
                </a:cxn>
                <a:cxn ang="0">
                  <a:pos x="2679" y="1466"/>
                </a:cxn>
                <a:cxn ang="0">
                  <a:pos x="0" y="1466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2679" h="1466">
                  <a:moveTo>
                    <a:pt x="0" y="0"/>
                  </a:moveTo>
                  <a:lnTo>
                    <a:pt x="2679" y="0"/>
                  </a:lnTo>
                  <a:lnTo>
                    <a:pt x="2679" y="1466"/>
                  </a:lnTo>
                  <a:lnTo>
                    <a:pt x="0" y="1466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chemeClr val="folHlink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7" name="Freeform 175"/>
            <p:cNvSpPr>
              <a:spLocks/>
            </p:cNvSpPr>
            <p:nvPr/>
          </p:nvSpPr>
          <p:spPr bwMode="auto">
            <a:xfrm>
              <a:off x="4331" y="1964"/>
              <a:ext cx="5" cy="485"/>
            </a:xfrm>
            <a:custGeom>
              <a:avLst/>
              <a:gdLst/>
              <a:ahLst/>
              <a:cxnLst>
                <a:cxn ang="0">
                  <a:pos x="0" y="1455"/>
                </a:cxn>
                <a:cxn ang="0">
                  <a:pos x="13" y="1455"/>
                </a:cxn>
                <a:cxn ang="0">
                  <a:pos x="14" y="0"/>
                </a:cxn>
                <a:cxn ang="0">
                  <a:pos x="1" y="0"/>
                </a:cxn>
                <a:cxn ang="0">
                  <a:pos x="0" y="1455"/>
                </a:cxn>
              </a:cxnLst>
              <a:rect l="0" t="0" r="r" b="b"/>
              <a:pathLst>
                <a:path w="14" h="1455">
                  <a:moveTo>
                    <a:pt x="0" y="1455"/>
                  </a:moveTo>
                  <a:lnTo>
                    <a:pt x="13" y="1455"/>
                  </a:lnTo>
                  <a:lnTo>
                    <a:pt x="14" y="0"/>
                  </a:lnTo>
                  <a:lnTo>
                    <a:pt x="1" y="0"/>
                  </a:lnTo>
                  <a:lnTo>
                    <a:pt x="0" y="1455"/>
                  </a:lnTo>
                  <a:close/>
                </a:path>
              </a:pathLst>
            </a:custGeom>
            <a:solidFill>
              <a:srgbClr val="CC6600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8" name="Rectangle 176"/>
            <p:cNvSpPr>
              <a:spLocks noChangeArrowheads="1"/>
            </p:cNvSpPr>
            <p:nvPr/>
          </p:nvSpPr>
          <p:spPr bwMode="auto">
            <a:xfrm>
              <a:off x="4190" y="2424"/>
              <a:ext cx="893" cy="4"/>
            </a:xfrm>
            <a:prstGeom prst="rect">
              <a:avLst/>
            </a:prstGeom>
            <a:solidFill>
              <a:srgbClr val="CC6600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9" name="Freeform 177"/>
            <p:cNvSpPr>
              <a:spLocks/>
            </p:cNvSpPr>
            <p:nvPr/>
          </p:nvSpPr>
          <p:spPr bwMode="auto">
            <a:xfrm>
              <a:off x="4953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0" name="Freeform 178"/>
            <p:cNvSpPr>
              <a:spLocks/>
            </p:cNvSpPr>
            <p:nvPr/>
          </p:nvSpPr>
          <p:spPr bwMode="auto">
            <a:xfrm>
              <a:off x="4952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1" name="Freeform 179"/>
            <p:cNvSpPr>
              <a:spLocks/>
            </p:cNvSpPr>
            <p:nvPr/>
          </p:nvSpPr>
          <p:spPr bwMode="auto">
            <a:xfrm>
              <a:off x="4960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2" name="Freeform 180"/>
            <p:cNvSpPr>
              <a:spLocks/>
            </p:cNvSpPr>
            <p:nvPr/>
          </p:nvSpPr>
          <p:spPr bwMode="auto">
            <a:xfrm>
              <a:off x="4901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3" name="Freeform 181"/>
            <p:cNvSpPr>
              <a:spLocks/>
            </p:cNvSpPr>
            <p:nvPr/>
          </p:nvSpPr>
          <p:spPr bwMode="auto">
            <a:xfrm>
              <a:off x="4899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4" name="Freeform 182"/>
            <p:cNvSpPr>
              <a:spLocks/>
            </p:cNvSpPr>
            <p:nvPr/>
          </p:nvSpPr>
          <p:spPr bwMode="auto">
            <a:xfrm>
              <a:off x="4907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5" name="Freeform 183"/>
            <p:cNvSpPr>
              <a:spLocks/>
            </p:cNvSpPr>
            <p:nvPr/>
          </p:nvSpPr>
          <p:spPr bwMode="auto">
            <a:xfrm>
              <a:off x="4849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6" name="Freeform 184"/>
            <p:cNvSpPr>
              <a:spLocks/>
            </p:cNvSpPr>
            <p:nvPr/>
          </p:nvSpPr>
          <p:spPr bwMode="auto">
            <a:xfrm>
              <a:off x="4847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7" name="Freeform 185"/>
            <p:cNvSpPr>
              <a:spLocks/>
            </p:cNvSpPr>
            <p:nvPr/>
          </p:nvSpPr>
          <p:spPr bwMode="auto">
            <a:xfrm>
              <a:off x="4855" y="1977"/>
              <a:ext cx="12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8" name="Freeform 186"/>
            <p:cNvSpPr>
              <a:spLocks/>
            </p:cNvSpPr>
            <p:nvPr/>
          </p:nvSpPr>
          <p:spPr bwMode="auto">
            <a:xfrm>
              <a:off x="4844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9" name="Freeform 187"/>
            <p:cNvSpPr>
              <a:spLocks/>
            </p:cNvSpPr>
            <p:nvPr/>
          </p:nvSpPr>
          <p:spPr bwMode="auto">
            <a:xfrm>
              <a:off x="484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0" name="Freeform 188"/>
            <p:cNvSpPr>
              <a:spLocks/>
            </p:cNvSpPr>
            <p:nvPr/>
          </p:nvSpPr>
          <p:spPr bwMode="auto">
            <a:xfrm>
              <a:off x="4851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1" name="Freeform 189"/>
            <p:cNvSpPr>
              <a:spLocks/>
            </p:cNvSpPr>
            <p:nvPr/>
          </p:nvSpPr>
          <p:spPr bwMode="auto">
            <a:xfrm>
              <a:off x="4912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2" name="Freeform 190"/>
            <p:cNvSpPr>
              <a:spLocks/>
            </p:cNvSpPr>
            <p:nvPr/>
          </p:nvSpPr>
          <p:spPr bwMode="auto">
            <a:xfrm>
              <a:off x="491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3" name="Freeform 191"/>
            <p:cNvSpPr>
              <a:spLocks/>
            </p:cNvSpPr>
            <p:nvPr/>
          </p:nvSpPr>
          <p:spPr bwMode="auto">
            <a:xfrm>
              <a:off x="4918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4" name="Freeform 192"/>
            <p:cNvSpPr>
              <a:spLocks/>
            </p:cNvSpPr>
            <p:nvPr/>
          </p:nvSpPr>
          <p:spPr bwMode="auto">
            <a:xfrm>
              <a:off x="4968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5" name="Freeform 193"/>
            <p:cNvSpPr>
              <a:spLocks/>
            </p:cNvSpPr>
            <p:nvPr/>
          </p:nvSpPr>
          <p:spPr bwMode="auto">
            <a:xfrm>
              <a:off x="4966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6" name="Freeform 194"/>
            <p:cNvSpPr>
              <a:spLocks/>
            </p:cNvSpPr>
            <p:nvPr/>
          </p:nvSpPr>
          <p:spPr bwMode="auto">
            <a:xfrm>
              <a:off x="4974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7" name="Freeform 195"/>
            <p:cNvSpPr>
              <a:spLocks/>
            </p:cNvSpPr>
            <p:nvPr/>
          </p:nvSpPr>
          <p:spPr bwMode="auto">
            <a:xfrm>
              <a:off x="4833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8" y="15"/>
                </a:cxn>
                <a:cxn ang="0">
                  <a:pos x="48" y="1"/>
                </a:cxn>
                <a:cxn ang="0">
                  <a:pos x="0" y="0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lnTo>
                    <a:pt x="0" y="14"/>
                  </a:lnTo>
                  <a:lnTo>
                    <a:pt x="48" y="15"/>
                  </a:lnTo>
                  <a:lnTo>
                    <a:pt x="4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8" name="Freeform 196"/>
            <p:cNvSpPr>
              <a:spLocks/>
            </p:cNvSpPr>
            <p:nvPr/>
          </p:nvSpPr>
          <p:spPr bwMode="auto">
            <a:xfrm>
              <a:off x="483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9" name="Freeform 197"/>
            <p:cNvSpPr>
              <a:spLocks/>
            </p:cNvSpPr>
            <p:nvPr/>
          </p:nvSpPr>
          <p:spPr bwMode="auto">
            <a:xfrm>
              <a:off x="4840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0" name="Freeform 198"/>
            <p:cNvSpPr>
              <a:spLocks/>
            </p:cNvSpPr>
            <p:nvPr/>
          </p:nvSpPr>
          <p:spPr bwMode="auto">
            <a:xfrm>
              <a:off x="499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1" name="Freeform 199"/>
            <p:cNvSpPr>
              <a:spLocks/>
            </p:cNvSpPr>
            <p:nvPr/>
          </p:nvSpPr>
          <p:spPr bwMode="auto">
            <a:xfrm>
              <a:off x="499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2" name="Freeform 200"/>
            <p:cNvSpPr>
              <a:spLocks/>
            </p:cNvSpPr>
            <p:nvPr/>
          </p:nvSpPr>
          <p:spPr bwMode="auto">
            <a:xfrm>
              <a:off x="5001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3" name="Freeform 201"/>
            <p:cNvSpPr>
              <a:spLocks/>
            </p:cNvSpPr>
            <p:nvPr/>
          </p:nvSpPr>
          <p:spPr bwMode="auto">
            <a:xfrm>
              <a:off x="497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4" name="Freeform 202"/>
            <p:cNvSpPr>
              <a:spLocks/>
            </p:cNvSpPr>
            <p:nvPr/>
          </p:nvSpPr>
          <p:spPr bwMode="auto">
            <a:xfrm>
              <a:off x="497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5" name="Freeform 203"/>
            <p:cNvSpPr>
              <a:spLocks/>
            </p:cNvSpPr>
            <p:nvPr/>
          </p:nvSpPr>
          <p:spPr bwMode="auto">
            <a:xfrm>
              <a:off x="4982" y="1977"/>
              <a:ext cx="11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6" name="Freeform 204"/>
            <p:cNvSpPr>
              <a:spLocks/>
            </p:cNvSpPr>
            <p:nvPr/>
          </p:nvSpPr>
          <p:spPr bwMode="auto">
            <a:xfrm>
              <a:off x="4896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7" name="Freeform 205"/>
            <p:cNvSpPr>
              <a:spLocks/>
            </p:cNvSpPr>
            <p:nvPr/>
          </p:nvSpPr>
          <p:spPr bwMode="auto">
            <a:xfrm>
              <a:off x="4894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2" y="57"/>
                </a:cxn>
                <a:cxn ang="0">
                  <a:pos x="36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2" y="57"/>
                  </a:lnTo>
                  <a:lnTo>
                    <a:pt x="36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8" name="Freeform 206"/>
            <p:cNvSpPr>
              <a:spLocks/>
            </p:cNvSpPr>
            <p:nvPr/>
          </p:nvSpPr>
          <p:spPr bwMode="auto">
            <a:xfrm>
              <a:off x="4903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9" name="Freeform 207"/>
            <p:cNvSpPr>
              <a:spLocks/>
            </p:cNvSpPr>
            <p:nvPr/>
          </p:nvSpPr>
          <p:spPr bwMode="auto">
            <a:xfrm>
              <a:off x="4890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0" name="Freeform 208"/>
            <p:cNvSpPr>
              <a:spLocks/>
            </p:cNvSpPr>
            <p:nvPr/>
          </p:nvSpPr>
          <p:spPr bwMode="auto">
            <a:xfrm>
              <a:off x="4889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1" name="Freeform 209"/>
            <p:cNvSpPr>
              <a:spLocks/>
            </p:cNvSpPr>
            <p:nvPr/>
          </p:nvSpPr>
          <p:spPr bwMode="auto">
            <a:xfrm>
              <a:off x="4897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2" name="Freeform 210"/>
            <p:cNvSpPr>
              <a:spLocks/>
            </p:cNvSpPr>
            <p:nvPr/>
          </p:nvSpPr>
          <p:spPr bwMode="auto">
            <a:xfrm>
              <a:off x="4803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3" name="Freeform 211"/>
            <p:cNvSpPr>
              <a:spLocks/>
            </p:cNvSpPr>
            <p:nvPr/>
          </p:nvSpPr>
          <p:spPr bwMode="auto">
            <a:xfrm>
              <a:off x="480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4" name="Freeform 212"/>
            <p:cNvSpPr>
              <a:spLocks/>
            </p:cNvSpPr>
            <p:nvPr/>
          </p:nvSpPr>
          <p:spPr bwMode="auto">
            <a:xfrm>
              <a:off x="4810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5" name="Freeform 213"/>
            <p:cNvSpPr>
              <a:spLocks/>
            </p:cNvSpPr>
            <p:nvPr/>
          </p:nvSpPr>
          <p:spPr bwMode="auto">
            <a:xfrm>
              <a:off x="4757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6" name="Freeform 214"/>
            <p:cNvSpPr>
              <a:spLocks/>
            </p:cNvSpPr>
            <p:nvPr/>
          </p:nvSpPr>
          <p:spPr bwMode="auto">
            <a:xfrm>
              <a:off x="4755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7" name="Freeform 215"/>
            <p:cNvSpPr>
              <a:spLocks/>
            </p:cNvSpPr>
            <p:nvPr/>
          </p:nvSpPr>
          <p:spPr bwMode="auto">
            <a:xfrm>
              <a:off x="4764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8" name="Freeform 216"/>
            <p:cNvSpPr>
              <a:spLocks/>
            </p:cNvSpPr>
            <p:nvPr/>
          </p:nvSpPr>
          <p:spPr bwMode="auto">
            <a:xfrm>
              <a:off x="4985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1" y="15"/>
                </a:cxn>
                <a:cxn ang="0">
                  <a:pos x="51" y="1"/>
                </a:cxn>
                <a:cxn ang="0">
                  <a:pos x="0" y="0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14"/>
                  </a:lnTo>
                  <a:lnTo>
                    <a:pt x="51" y="15"/>
                  </a:lnTo>
                  <a:lnTo>
                    <a:pt x="5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9" name="Freeform 217"/>
            <p:cNvSpPr>
              <a:spLocks/>
            </p:cNvSpPr>
            <p:nvPr/>
          </p:nvSpPr>
          <p:spPr bwMode="auto">
            <a:xfrm>
              <a:off x="4984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0" name="Freeform 218"/>
            <p:cNvSpPr>
              <a:spLocks/>
            </p:cNvSpPr>
            <p:nvPr/>
          </p:nvSpPr>
          <p:spPr bwMode="auto">
            <a:xfrm>
              <a:off x="4992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1" name="Freeform 219"/>
            <p:cNvSpPr>
              <a:spLocks/>
            </p:cNvSpPr>
            <p:nvPr/>
          </p:nvSpPr>
          <p:spPr bwMode="auto">
            <a:xfrm>
              <a:off x="4969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2" name="Freeform 220"/>
            <p:cNvSpPr>
              <a:spLocks/>
            </p:cNvSpPr>
            <p:nvPr/>
          </p:nvSpPr>
          <p:spPr bwMode="auto">
            <a:xfrm>
              <a:off x="4967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3" name="Freeform 221"/>
            <p:cNvSpPr>
              <a:spLocks/>
            </p:cNvSpPr>
            <p:nvPr/>
          </p:nvSpPr>
          <p:spPr bwMode="auto">
            <a:xfrm>
              <a:off x="4975" y="1977"/>
              <a:ext cx="12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4" name="Freeform 222"/>
            <p:cNvSpPr>
              <a:spLocks/>
            </p:cNvSpPr>
            <p:nvPr/>
          </p:nvSpPr>
          <p:spPr bwMode="auto">
            <a:xfrm>
              <a:off x="4943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5" name="Freeform 223"/>
            <p:cNvSpPr>
              <a:spLocks/>
            </p:cNvSpPr>
            <p:nvPr/>
          </p:nvSpPr>
          <p:spPr bwMode="auto">
            <a:xfrm>
              <a:off x="4941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6" name="Freeform 224"/>
            <p:cNvSpPr>
              <a:spLocks/>
            </p:cNvSpPr>
            <p:nvPr/>
          </p:nvSpPr>
          <p:spPr bwMode="auto">
            <a:xfrm>
              <a:off x="4949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7" name="Freeform 225"/>
            <p:cNvSpPr>
              <a:spLocks/>
            </p:cNvSpPr>
            <p:nvPr/>
          </p:nvSpPr>
          <p:spPr bwMode="auto">
            <a:xfrm>
              <a:off x="5034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8" name="Freeform 226"/>
            <p:cNvSpPr>
              <a:spLocks/>
            </p:cNvSpPr>
            <p:nvPr/>
          </p:nvSpPr>
          <p:spPr bwMode="auto">
            <a:xfrm>
              <a:off x="503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6"/>
                </a:cxn>
                <a:cxn ang="0">
                  <a:pos x="35" y="5"/>
                </a:cxn>
                <a:cxn ang="0">
                  <a:pos x="23" y="0"/>
                </a:cxn>
                <a:cxn ang="0">
                  <a:pos x="0" y="51"/>
                </a:cxn>
              </a:cxnLst>
              <a:rect l="0" t="0" r="r" b="b"/>
              <a:pathLst>
                <a:path w="35" h="56">
                  <a:moveTo>
                    <a:pt x="0" y="51"/>
                  </a:moveTo>
                  <a:lnTo>
                    <a:pt x="11" y="56"/>
                  </a:lnTo>
                  <a:lnTo>
                    <a:pt x="35" y="5"/>
                  </a:lnTo>
                  <a:lnTo>
                    <a:pt x="2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9" name="Freeform 227"/>
            <p:cNvSpPr>
              <a:spLocks/>
            </p:cNvSpPr>
            <p:nvPr/>
          </p:nvSpPr>
          <p:spPr bwMode="auto">
            <a:xfrm>
              <a:off x="5041" y="1977"/>
              <a:ext cx="12" cy="19"/>
            </a:xfrm>
            <a:custGeom>
              <a:avLst/>
              <a:gdLst/>
              <a:ahLst/>
              <a:cxnLst>
                <a:cxn ang="0">
                  <a:pos x="26" y="58"/>
                </a:cxn>
                <a:cxn ang="0">
                  <a:pos x="36" y="51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26" y="58"/>
                </a:cxn>
              </a:cxnLst>
              <a:rect l="0" t="0" r="r" b="b"/>
              <a:pathLst>
                <a:path w="36" h="58">
                  <a:moveTo>
                    <a:pt x="26" y="58"/>
                  </a:moveTo>
                  <a:lnTo>
                    <a:pt x="36" y="51"/>
                  </a:lnTo>
                  <a:lnTo>
                    <a:pt x="10" y="0"/>
                  </a:lnTo>
                  <a:lnTo>
                    <a:pt x="0" y="7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0" name="Freeform 228"/>
            <p:cNvSpPr>
              <a:spLocks/>
            </p:cNvSpPr>
            <p:nvPr/>
          </p:nvSpPr>
          <p:spPr bwMode="auto">
            <a:xfrm>
              <a:off x="4932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1" name="Freeform 229"/>
            <p:cNvSpPr>
              <a:spLocks/>
            </p:cNvSpPr>
            <p:nvPr/>
          </p:nvSpPr>
          <p:spPr bwMode="auto">
            <a:xfrm>
              <a:off x="493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2" name="Freeform 230"/>
            <p:cNvSpPr>
              <a:spLocks/>
            </p:cNvSpPr>
            <p:nvPr/>
          </p:nvSpPr>
          <p:spPr bwMode="auto">
            <a:xfrm>
              <a:off x="4938" y="1977"/>
              <a:ext cx="12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6" h="57">
                  <a:moveTo>
                    <a:pt x="24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3" name="Freeform 231"/>
            <p:cNvSpPr>
              <a:spLocks/>
            </p:cNvSpPr>
            <p:nvPr/>
          </p:nvSpPr>
          <p:spPr bwMode="auto">
            <a:xfrm>
              <a:off x="473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1" y="15"/>
                </a:cxn>
                <a:cxn ang="0">
                  <a:pos x="51" y="1"/>
                </a:cxn>
                <a:cxn ang="0">
                  <a:pos x="0" y="0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14"/>
                  </a:lnTo>
                  <a:lnTo>
                    <a:pt x="51" y="15"/>
                  </a:lnTo>
                  <a:lnTo>
                    <a:pt x="5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4" name="Freeform 232"/>
            <p:cNvSpPr>
              <a:spLocks/>
            </p:cNvSpPr>
            <p:nvPr/>
          </p:nvSpPr>
          <p:spPr bwMode="auto">
            <a:xfrm>
              <a:off x="473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5" name="Freeform 233"/>
            <p:cNvSpPr>
              <a:spLocks/>
            </p:cNvSpPr>
            <p:nvPr/>
          </p:nvSpPr>
          <p:spPr bwMode="auto">
            <a:xfrm>
              <a:off x="4739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6" name="Freeform 234"/>
            <p:cNvSpPr>
              <a:spLocks/>
            </p:cNvSpPr>
            <p:nvPr/>
          </p:nvSpPr>
          <p:spPr bwMode="auto">
            <a:xfrm>
              <a:off x="485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7" name="Freeform 235"/>
            <p:cNvSpPr>
              <a:spLocks/>
            </p:cNvSpPr>
            <p:nvPr/>
          </p:nvSpPr>
          <p:spPr bwMode="auto">
            <a:xfrm>
              <a:off x="4851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6"/>
                </a:cxn>
                <a:cxn ang="0">
                  <a:pos x="34" y="5"/>
                </a:cxn>
                <a:cxn ang="0">
                  <a:pos x="23" y="0"/>
                </a:cxn>
                <a:cxn ang="0">
                  <a:pos x="0" y="51"/>
                </a:cxn>
              </a:cxnLst>
              <a:rect l="0" t="0" r="r" b="b"/>
              <a:pathLst>
                <a:path w="34" h="56">
                  <a:moveTo>
                    <a:pt x="0" y="51"/>
                  </a:moveTo>
                  <a:lnTo>
                    <a:pt x="11" y="56"/>
                  </a:lnTo>
                  <a:lnTo>
                    <a:pt x="34" y="5"/>
                  </a:lnTo>
                  <a:lnTo>
                    <a:pt x="2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8" name="Freeform 236"/>
            <p:cNvSpPr>
              <a:spLocks/>
            </p:cNvSpPr>
            <p:nvPr/>
          </p:nvSpPr>
          <p:spPr bwMode="auto">
            <a:xfrm>
              <a:off x="4859" y="1977"/>
              <a:ext cx="12" cy="19"/>
            </a:xfrm>
            <a:custGeom>
              <a:avLst/>
              <a:gdLst/>
              <a:ahLst/>
              <a:cxnLst>
                <a:cxn ang="0">
                  <a:pos x="26" y="57"/>
                </a:cxn>
                <a:cxn ang="0">
                  <a:pos x="36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6" y="57"/>
                </a:cxn>
              </a:cxnLst>
              <a:rect l="0" t="0" r="r" b="b"/>
              <a:pathLst>
                <a:path w="36" h="57">
                  <a:moveTo>
                    <a:pt x="26" y="57"/>
                  </a:moveTo>
                  <a:lnTo>
                    <a:pt x="36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9" name="Freeform 237"/>
            <p:cNvSpPr>
              <a:spLocks/>
            </p:cNvSpPr>
            <p:nvPr/>
          </p:nvSpPr>
          <p:spPr bwMode="auto">
            <a:xfrm>
              <a:off x="485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0" name="Freeform 238"/>
            <p:cNvSpPr>
              <a:spLocks/>
            </p:cNvSpPr>
            <p:nvPr/>
          </p:nvSpPr>
          <p:spPr bwMode="auto">
            <a:xfrm>
              <a:off x="485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9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1" name="Freeform 239"/>
            <p:cNvSpPr>
              <a:spLocks/>
            </p:cNvSpPr>
            <p:nvPr/>
          </p:nvSpPr>
          <p:spPr bwMode="auto">
            <a:xfrm>
              <a:off x="4861" y="1977"/>
              <a:ext cx="12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2" name="Freeform 240"/>
            <p:cNvSpPr>
              <a:spLocks/>
            </p:cNvSpPr>
            <p:nvPr/>
          </p:nvSpPr>
          <p:spPr bwMode="auto">
            <a:xfrm>
              <a:off x="4901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3" name="Freeform 241"/>
            <p:cNvSpPr>
              <a:spLocks/>
            </p:cNvSpPr>
            <p:nvPr/>
          </p:nvSpPr>
          <p:spPr bwMode="auto">
            <a:xfrm>
              <a:off x="4899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4" name="Freeform 242"/>
            <p:cNvSpPr>
              <a:spLocks/>
            </p:cNvSpPr>
            <p:nvPr/>
          </p:nvSpPr>
          <p:spPr bwMode="auto">
            <a:xfrm>
              <a:off x="4907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5" name="Freeform 243"/>
            <p:cNvSpPr>
              <a:spLocks/>
            </p:cNvSpPr>
            <p:nvPr/>
          </p:nvSpPr>
          <p:spPr bwMode="auto">
            <a:xfrm>
              <a:off x="480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6" name="Freeform 244"/>
            <p:cNvSpPr>
              <a:spLocks/>
            </p:cNvSpPr>
            <p:nvPr/>
          </p:nvSpPr>
          <p:spPr bwMode="auto">
            <a:xfrm>
              <a:off x="4801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7" name="Freeform 245"/>
            <p:cNvSpPr>
              <a:spLocks/>
            </p:cNvSpPr>
            <p:nvPr/>
          </p:nvSpPr>
          <p:spPr bwMode="auto">
            <a:xfrm>
              <a:off x="4809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8" name="Freeform 246"/>
            <p:cNvSpPr>
              <a:spLocks/>
            </p:cNvSpPr>
            <p:nvPr/>
          </p:nvSpPr>
          <p:spPr bwMode="auto">
            <a:xfrm>
              <a:off x="4370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51" y="48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6" y="0"/>
                  </a:lnTo>
                  <a:lnTo>
                    <a:pt x="5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9" name="Freeform 247"/>
            <p:cNvSpPr>
              <a:spLocks/>
            </p:cNvSpPr>
            <p:nvPr/>
          </p:nvSpPr>
          <p:spPr bwMode="auto">
            <a:xfrm>
              <a:off x="4296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0" name="Freeform 248"/>
            <p:cNvSpPr>
              <a:spLocks/>
            </p:cNvSpPr>
            <p:nvPr/>
          </p:nvSpPr>
          <p:spPr bwMode="auto">
            <a:xfrm>
              <a:off x="4349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1" name="Freeform 249"/>
            <p:cNvSpPr>
              <a:spLocks/>
            </p:cNvSpPr>
            <p:nvPr/>
          </p:nvSpPr>
          <p:spPr bwMode="auto">
            <a:xfrm>
              <a:off x="4475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2" name="Freeform 250"/>
            <p:cNvSpPr>
              <a:spLocks/>
            </p:cNvSpPr>
            <p:nvPr/>
          </p:nvSpPr>
          <p:spPr bwMode="auto">
            <a:xfrm>
              <a:off x="4390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5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3" name="Freeform 251"/>
            <p:cNvSpPr>
              <a:spLocks/>
            </p:cNvSpPr>
            <p:nvPr/>
          </p:nvSpPr>
          <p:spPr bwMode="auto">
            <a:xfrm>
              <a:off x="4269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3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4" name="Freeform 252"/>
            <p:cNvSpPr>
              <a:spLocks/>
            </p:cNvSpPr>
            <p:nvPr/>
          </p:nvSpPr>
          <p:spPr bwMode="auto">
            <a:xfrm>
              <a:off x="4313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1" y="48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5" y="0"/>
                  </a:lnTo>
                  <a:lnTo>
                    <a:pt x="5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5" name="Freeform 253"/>
            <p:cNvSpPr>
              <a:spLocks/>
            </p:cNvSpPr>
            <p:nvPr/>
          </p:nvSpPr>
          <p:spPr bwMode="auto">
            <a:xfrm>
              <a:off x="4303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5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6" name="Freeform 254"/>
            <p:cNvSpPr>
              <a:spLocks/>
            </p:cNvSpPr>
            <p:nvPr/>
          </p:nvSpPr>
          <p:spPr bwMode="auto">
            <a:xfrm>
              <a:off x="4315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4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7" name="Freeform 255"/>
            <p:cNvSpPr>
              <a:spLocks/>
            </p:cNvSpPr>
            <p:nvPr/>
          </p:nvSpPr>
          <p:spPr bwMode="auto">
            <a:xfrm>
              <a:off x="429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6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8" name="Freeform 256"/>
            <p:cNvSpPr>
              <a:spLocks/>
            </p:cNvSpPr>
            <p:nvPr/>
          </p:nvSpPr>
          <p:spPr bwMode="auto">
            <a:xfrm>
              <a:off x="4305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5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9" name="Freeform 257"/>
            <p:cNvSpPr>
              <a:spLocks/>
            </p:cNvSpPr>
            <p:nvPr/>
          </p:nvSpPr>
          <p:spPr bwMode="auto">
            <a:xfrm>
              <a:off x="4383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4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0" name="Freeform 258"/>
            <p:cNvSpPr>
              <a:spLocks/>
            </p:cNvSpPr>
            <p:nvPr/>
          </p:nvSpPr>
          <p:spPr bwMode="auto">
            <a:xfrm>
              <a:off x="434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1" name="Freeform 259"/>
            <p:cNvSpPr>
              <a:spLocks/>
            </p:cNvSpPr>
            <p:nvPr/>
          </p:nvSpPr>
          <p:spPr bwMode="auto">
            <a:xfrm>
              <a:off x="422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2" name="Freeform 260"/>
            <p:cNvSpPr>
              <a:spLocks/>
            </p:cNvSpPr>
            <p:nvPr/>
          </p:nvSpPr>
          <p:spPr bwMode="auto">
            <a:xfrm>
              <a:off x="4338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3" name="Freeform 261"/>
            <p:cNvSpPr>
              <a:spLocks/>
            </p:cNvSpPr>
            <p:nvPr/>
          </p:nvSpPr>
          <p:spPr bwMode="auto">
            <a:xfrm>
              <a:off x="4227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3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4" name="Freeform 262"/>
            <p:cNvSpPr>
              <a:spLocks/>
            </p:cNvSpPr>
            <p:nvPr/>
          </p:nvSpPr>
          <p:spPr bwMode="auto">
            <a:xfrm>
              <a:off x="4405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6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5" name="Freeform 263"/>
            <p:cNvSpPr>
              <a:spLocks/>
            </p:cNvSpPr>
            <p:nvPr/>
          </p:nvSpPr>
          <p:spPr bwMode="auto">
            <a:xfrm>
              <a:off x="4450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3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6" name="Freeform 264"/>
            <p:cNvSpPr>
              <a:spLocks/>
            </p:cNvSpPr>
            <p:nvPr/>
          </p:nvSpPr>
          <p:spPr bwMode="auto">
            <a:xfrm>
              <a:off x="4363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6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7" name="Freeform 265"/>
            <p:cNvSpPr>
              <a:spLocks/>
            </p:cNvSpPr>
            <p:nvPr/>
          </p:nvSpPr>
          <p:spPr bwMode="auto">
            <a:xfrm>
              <a:off x="4412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5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8" name="Freeform 266"/>
            <p:cNvSpPr>
              <a:spLocks/>
            </p:cNvSpPr>
            <p:nvPr/>
          </p:nvSpPr>
          <p:spPr bwMode="auto">
            <a:xfrm>
              <a:off x="4318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9" name="Rectangle 267"/>
            <p:cNvSpPr>
              <a:spLocks noChangeArrowheads="1"/>
            </p:cNvSpPr>
            <p:nvPr/>
          </p:nvSpPr>
          <p:spPr bwMode="auto">
            <a:xfrm>
              <a:off x="4514" y="2523"/>
              <a:ext cx="341" cy="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20" name="Rectangle 268"/>
            <p:cNvSpPr>
              <a:spLocks noChangeArrowheads="1"/>
            </p:cNvSpPr>
            <p:nvPr/>
          </p:nvSpPr>
          <p:spPr bwMode="auto">
            <a:xfrm>
              <a:off x="4408" y="2472"/>
              <a:ext cx="43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>
                <a:defRPr/>
              </a:pPr>
              <a:r>
                <a:rPr lang="en-US" sz="1200">
                  <a:solidFill>
                    <a:srgbClr val="000000"/>
                  </a:solidFill>
                  <a:latin typeface="Arial" charset="0"/>
                  <a:cs typeface="+mn-cs"/>
                </a:rPr>
                <a:t>Predicted</a:t>
              </a:r>
              <a:endParaRPr lang="en-US" sz="1200" b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3021" name="Rectangle 269"/>
            <p:cNvSpPr>
              <a:spLocks noChangeArrowheads="1"/>
            </p:cNvSpPr>
            <p:nvPr/>
          </p:nvSpPr>
          <p:spPr bwMode="auto">
            <a:xfrm>
              <a:off x="4227" y="1751"/>
              <a:ext cx="799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Observed Values vs.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Predicted Values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grpSp>
          <p:nvGrpSpPr>
            <p:cNvPr id="25833" name="Group 270"/>
            <p:cNvGrpSpPr>
              <a:grpSpLocks/>
            </p:cNvGrpSpPr>
            <p:nvPr/>
          </p:nvGrpSpPr>
          <p:grpSpPr bwMode="auto">
            <a:xfrm>
              <a:off x="5338" y="2801"/>
              <a:ext cx="983" cy="1038"/>
              <a:chOff x="431" y="1008"/>
              <a:chExt cx="2257" cy="2851"/>
            </a:xfrm>
          </p:grpSpPr>
          <p:pic>
            <p:nvPicPr>
              <p:cNvPr id="27907" name="Picture 271" descr="Heat 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431" y="1008"/>
                <a:ext cx="2257" cy="28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27908" name="Group 272"/>
              <p:cNvGrpSpPr>
                <a:grpSpLocks/>
              </p:cNvGrpSpPr>
              <p:nvPr/>
            </p:nvGrpSpPr>
            <p:grpSpPr bwMode="auto">
              <a:xfrm>
                <a:off x="676" y="1840"/>
                <a:ext cx="1428" cy="1440"/>
                <a:chOff x="676" y="1840"/>
                <a:chExt cx="1428" cy="1440"/>
              </a:xfrm>
            </p:grpSpPr>
            <p:sp>
              <p:nvSpPr>
                <p:cNvPr id="843025" name="Rectangle 273"/>
                <p:cNvSpPr>
                  <a:spLocks noChangeArrowheads="1"/>
                </p:cNvSpPr>
                <p:nvPr/>
              </p:nvSpPr>
              <p:spPr bwMode="auto">
                <a:xfrm>
                  <a:off x="1065" y="2241"/>
                  <a:ext cx="482" cy="478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6" name="Rectangle 274"/>
                <p:cNvSpPr>
                  <a:spLocks noChangeArrowheads="1"/>
                </p:cNvSpPr>
                <p:nvPr/>
              </p:nvSpPr>
              <p:spPr bwMode="auto">
                <a:xfrm>
                  <a:off x="1547" y="2719"/>
                  <a:ext cx="558" cy="560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7" name="Rectangle 275"/>
                <p:cNvSpPr>
                  <a:spLocks noChangeArrowheads="1"/>
                </p:cNvSpPr>
                <p:nvPr/>
              </p:nvSpPr>
              <p:spPr bwMode="auto">
                <a:xfrm>
                  <a:off x="1228" y="2401"/>
                  <a:ext cx="319" cy="31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8" name="Rectangle 276"/>
                <p:cNvSpPr>
                  <a:spLocks noChangeArrowheads="1"/>
                </p:cNvSpPr>
                <p:nvPr/>
              </p:nvSpPr>
              <p:spPr bwMode="auto">
                <a:xfrm>
                  <a:off x="785" y="1953"/>
                  <a:ext cx="211" cy="203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9" name="Rectangle 277"/>
                <p:cNvSpPr>
                  <a:spLocks noChangeArrowheads="1"/>
                </p:cNvSpPr>
                <p:nvPr/>
              </p:nvSpPr>
              <p:spPr bwMode="auto">
                <a:xfrm>
                  <a:off x="677" y="1840"/>
                  <a:ext cx="319" cy="31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30" name="Rectangle 278"/>
                <p:cNvSpPr>
                  <a:spLocks noChangeArrowheads="1"/>
                </p:cNvSpPr>
                <p:nvPr/>
              </p:nvSpPr>
              <p:spPr bwMode="auto">
                <a:xfrm>
                  <a:off x="1072" y="2200"/>
                  <a:ext cx="916" cy="956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31" name="Rectangle 279"/>
                <p:cNvSpPr>
                  <a:spLocks noChangeArrowheads="1"/>
                </p:cNvSpPr>
                <p:nvPr/>
              </p:nvSpPr>
              <p:spPr bwMode="auto">
                <a:xfrm>
                  <a:off x="1829" y="2997"/>
                  <a:ext cx="152" cy="15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</p:grpSp>
        <p:sp>
          <p:nvSpPr>
            <p:cNvPr id="843032" name="AutoShape 280"/>
            <p:cNvSpPr>
              <a:spLocks noChangeArrowheads="1"/>
            </p:cNvSpPr>
            <p:nvPr/>
          </p:nvSpPr>
          <p:spPr bwMode="auto">
            <a:xfrm>
              <a:off x="4243" y="2813"/>
              <a:ext cx="765" cy="765"/>
            </a:xfrm>
            <a:custGeom>
              <a:avLst/>
              <a:gdLst>
                <a:gd name="G0" fmla="+- 5400 0 0"/>
                <a:gd name="G1" fmla="+- 8100 0 0"/>
                <a:gd name="G2" fmla="+- 2700 0 0"/>
                <a:gd name="G3" fmla="+- 9450 0 0"/>
                <a:gd name="G4" fmla="+- 21600 0 8100"/>
                <a:gd name="G5" fmla="+- 21600 0 9450"/>
                <a:gd name="G6" fmla="+- 5400 21600 0"/>
                <a:gd name="G7" fmla="*/ G6 1 2"/>
                <a:gd name="G8" fmla="+- 21600 0 5400"/>
                <a:gd name="G9" fmla="+- 21600 0 2700"/>
                <a:gd name="T0" fmla="*/ G0 w 21600"/>
                <a:gd name="T1" fmla="*/ G0 h 21600"/>
                <a:gd name="T2" fmla="*/ G8 w 21600"/>
                <a:gd name="T3" fmla="*/ G8 h 2160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T0" t="T1" r="T2" b="T3"/>
              <a:pathLst>
                <a:path w="21600" h="21600">
                  <a:moveTo>
                    <a:pt x="5400" y="5400"/>
                  </a:moveTo>
                  <a:lnTo>
                    <a:pt x="9450" y="5400"/>
                  </a:lnTo>
                  <a:lnTo>
                    <a:pt x="9450" y="2700"/>
                  </a:lnTo>
                  <a:lnTo>
                    <a:pt x="8100" y="2700"/>
                  </a:lnTo>
                  <a:lnTo>
                    <a:pt x="10800" y="0"/>
                  </a:lnTo>
                  <a:lnTo>
                    <a:pt x="13500" y="2700"/>
                  </a:lnTo>
                  <a:lnTo>
                    <a:pt x="12150" y="2700"/>
                  </a:lnTo>
                  <a:lnTo>
                    <a:pt x="12150" y="5400"/>
                  </a:lnTo>
                  <a:lnTo>
                    <a:pt x="16200" y="5400"/>
                  </a:lnTo>
                  <a:lnTo>
                    <a:pt x="16200" y="9450"/>
                  </a:lnTo>
                  <a:lnTo>
                    <a:pt x="18900" y="9450"/>
                  </a:lnTo>
                  <a:lnTo>
                    <a:pt x="18900" y="8100"/>
                  </a:lnTo>
                  <a:lnTo>
                    <a:pt x="21600" y="1080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6200" y="12150"/>
                  </a:lnTo>
                  <a:lnTo>
                    <a:pt x="16200" y="16200"/>
                  </a:lnTo>
                  <a:lnTo>
                    <a:pt x="12150" y="16200"/>
                  </a:lnTo>
                  <a:lnTo>
                    <a:pt x="12150" y="18900"/>
                  </a:lnTo>
                  <a:lnTo>
                    <a:pt x="13500" y="18900"/>
                  </a:lnTo>
                  <a:lnTo>
                    <a:pt x="10800" y="21600"/>
                  </a:lnTo>
                  <a:lnTo>
                    <a:pt x="8100" y="18900"/>
                  </a:lnTo>
                  <a:lnTo>
                    <a:pt x="9450" y="18900"/>
                  </a:lnTo>
                  <a:lnTo>
                    <a:pt x="9450" y="16200"/>
                  </a:lnTo>
                  <a:lnTo>
                    <a:pt x="5400" y="16200"/>
                  </a:lnTo>
                  <a:lnTo>
                    <a:pt x="5400" y="12150"/>
                  </a:lnTo>
                  <a:lnTo>
                    <a:pt x="2700" y="12150"/>
                  </a:lnTo>
                  <a:lnTo>
                    <a:pt x="2700" y="13500"/>
                  </a:lnTo>
                  <a:lnTo>
                    <a:pt x="0" y="1080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5400" y="94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33" name="AutoShape 281"/>
            <p:cNvSpPr>
              <a:spLocks noChangeArrowheads="1"/>
            </p:cNvSpPr>
            <p:nvPr/>
          </p:nvSpPr>
          <p:spPr bwMode="auto">
            <a:xfrm flipH="1">
              <a:off x="1892" y="2559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34" name="Text Box 282"/>
            <p:cNvSpPr txBox="1">
              <a:spLocks noChangeArrowheads="1"/>
            </p:cNvSpPr>
            <p:nvPr/>
          </p:nvSpPr>
          <p:spPr bwMode="auto">
            <a:xfrm>
              <a:off x="373" y="2107"/>
              <a:ext cx="1805" cy="1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Mechanistic Insight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Drug Development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Toxicology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Classification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Prediction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Functional genomics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Sub-threshold studies</a:t>
              </a:r>
            </a:p>
            <a:p>
              <a:pPr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Others</a:t>
              </a:r>
            </a:p>
          </p:txBody>
        </p:sp>
        <p:sp>
          <p:nvSpPr>
            <p:cNvPr id="843035" name="Text Box 283"/>
            <p:cNvSpPr txBox="1">
              <a:spLocks noChangeArrowheads="1"/>
            </p:cNvSpPr>
            <p:nvPr/>
          </p:nvSpPr>
          <p:spPr bwMode="auto">
            <a:xfrm>
              <a:off x="263" y="0"/>
              <a:ext cx="1407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Sample Collection</a:t>
              </a:r>
            </a:p>
          </p:txBody>
        </p:sp>
        <p:sp>
          <p:nvSpPr>
            <p:cNvPr id="843036" name="Text Box 284"/>
            <p:cNvSpPr txBox="1">
              <a:spLocks noChangeArrowheads="1"/>
            </p:cNvSpPr>
            <p:nvPr/>
          </p:nvSpPr>
          <p:spPr bwMode="auto">
            <a:xfrm>
              <a:off x="2141" y="-2"/>
              <a:ext cx="130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Sample Analysis</a:t>
              </a:r>
            </a:p>
          </p:txBody>
        </p:sp>
        <p:sp>
          <p:nvSpPr>
            <p:cNvPr id="843037" name="Text Box 285"/>
            <p:cNvSpPr txBox="1">
              <a:spLocks noChangeArrowheads="1"/>
            </p:cNvSpPr>
            <p:nvPr/>
          </p:nvSpPr>
          <p:spPr bwMode="auto">
            <a:xfrm>
              <a:off x="4416" y="46"/>
              <a:ext cx="145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Database Curation</a:t>
              </a:r>
            </a:p>
          </p:txBody>
        </p:sp>
        <p:sp>
          <p:nvSpPr>
            <p:cNvPr id="843038" name="Text Box 286"/>
            <p:cNvSpPr txBox="1">
              <a:spLocks noChangeArrowheads="1"/>
            </p:cNvSpPr>
            <p:nvPr/>
          </p:nvSpPr>
          <p:spPr bwMode="auto">
            <a:xfrm>
              <a:off x="4097" y="3713"/>
              <a:ext cx="112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Bioinformatics</a:t>
              </a:r>
            </a:p>
          </p:txBody>
        </p:sp>
        <p:pic>
          <p:nvPicPr>
            <p:cNvPr id="25841" name="Picture 287" descr="glycopath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073" y="2830"/>
              <a:ext cx="845" cy="1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5842" name="Rectangle 288"/>
            <p:cNvSpPr>
              <a:spLocks noChangeArrowheads="1"/>
            </p:cNvSpPr>
            <p:nvPr/>
          </p:nvSpPr>
          <p:spPr bwMode="auto">
            <a:xfrm rot="-5400000">
              <a:off x="3928" y="2153"/>
              <a:ext cx="32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eaLnBrk="0" hangingPunct="0"/>
              <a:r>
                <a:rPr lang="en-US" sz="1200">
                  <a:solidFill>
                    <a:srgbClr val="000000"/>
                  </a:solidFill>
                </a:rPr>
                <a:t>Actual </a:t>
              </a:r>
            </a:p>
          </p:txBody>
        </p:sp>
        <p:sp>
          <p:nvSpPr>
            <p:cNvPr id="843041" name="AutoShape 289"/>
            <p:cNvSpPr>
              <a:spLocks noChangeAspect="1" noChangeArrowheads="1" noTextEdit="1"/>
            </p:cNvSpPr>
            <p:nvPr/>
          </p:nvSpPr>
          <p:spPr bwMode="auto">
            <a:xfrm>
              <a:off x="5275" y="1833"/>
              <a:ext cx="107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2" name="Rectangle 290"/>
            <p:cNvSpPr>
              <a:spLocks noChangeArrowheads="1"/>
            </p:cNvSpPr>
            <p:nvPr/>
          </p:nvSpPr>
          <p:spPr bwMode="auto">
            <a:xfrm>
              <a:off x="5275" y="1833"/>
              <a:ext cx="1071" cy="7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25845" name="Group 291"/>
            <p:cNvGrpSpPr>
              <a:grpSpLocks/>
            </p:cNvGrpSpPr>
            <p:nvPr/>
          </p:nvGrpSpPr>
          <p:grpSpPr bwMode="auto">
            <a:xfrm>
              <a:off x="5257" y="1969"/>
              <a:ext cx="1016" cy="487"/>
              <a:chOff x="5337" y="1941"/>
              <a:chExt cx="996" cy="519"/>
            </a:xfrm>
          </p:grpSpPr>
          <p:sp>
            <p:nvSpPr>
              <p:cNvPr id="843044" name="Line 292"/>
              <p:cNvSpPr>
                <a:spLocks noChangeShapeType="1"/>
              </p:cNvSpPr>
              <p:nvPr/>
            </p:nvSpPr>
            <p:spPr bwMode="auto">
              <a:xfrm>
                <a:off x="5337" y="242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5" name="Line 293"/>
              <p:cNvSpPr>
                <a:spLocks noChangeShapeType="1"/>
              </p:cNvSpPr>
              <p:nvPr/>
            </p:nvSpPr>
            <p:spPr bwMode="auto">
              <a:xfrm>
                <a:off x="5337" y="239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6" name="Line 294"/>
              <p:cNvSpPr>
                <a:spLocks noChangeShapeType="1"/>
              </p:cNvSpPr>
              <p:nvPr/>
            </p:nvSpPr>
            <p:spPr bwMode="auto">
              <a:xfrm>
                <a:off x="5337" y="236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7" name="Line 295"/>
              <p:cNvSpPr>
                <a:spLocks noChangeShapeType="1"/>
              </p:cNvSpPr>
              <p:nvPr/>
            </p:nvSpPr>
            <p:spPr bwMode="auto">
              <a:xfrm>
                <a:off x="5337" y="2339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8" name="Line 296"/>
              <p:cNvSpPr>
                <a:spLocks noChangeShapeType="1"/>
              </p:cNvSpPr>
              <p:nvPr/>
            </p:nvSpPr>
            <p:spPr bwMode="auto">
              <a:xfrm>
                <a:off x="5337" y="231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9" name="Line 297"/>
              <p:cNvSpPr>
                <a:spLocks noChangeShapeType="1"/>
              </p:cNvSpPr>
              <p:nvPr/>
            </p:nvSpPr>
            <p:spPr bwMode="auto">
              <a:xfrm>
                <a:off x="5337" y="228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0" name="Line 298"/>
              <p:cNvSpPr>
                <a:spLocks noChangeShapeType="1"/>
              </p:cNvSpPr>
              <p:nvPr/>
            </p:nvSpPr>
            <p:spPr bwMode="auto">
              <a:xfrm>
                <a:off x="5337" y="225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1" name="Line 299"/>
              <p:cNvSpPr>
                <a:spLocks noChangeShapeType="1"/>
              </p:cNvSpPr>
              <p:nvPr/>
            </p:nvSpPr>
            <p:spPr bwMode="auto">
              <a:xfrm>
                <a:off x="5337" y="222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2" name="Line 300"/>
              <p:cNvSpPr>
                <a:spLocks noChangeShapeType="1"/>
              </p:cNvSpPr>
              <p:nvPr/>
            </p:nvSpPr>
            <p:spPr bwMode="auto">
              <a:xfrm>
                <a:off x="5337" y="2201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3" name="Line 301"/>
              <p:cNvSpPr>
                <a:spLocks noChangeShapeType="1"/>
              </p:cNvSpPr>
              <p:nvPr/>
            </p:nvSpPr>
            <p:spPr bwMode="auto">
              <a:xfrm>
                <a:off x="5337" y="217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4" name="Line 302"/>
              <p:cNvSpPr>
                <a:spLocks noChangeShapeType="1"/>
              </p:cNvSpPr>
              <p:nvPr/>
            </p:nvSpPr>
            <p:spPr bwMode="auto">
              <a:xfrm>
                <a:off x="5337" y="2143"/>
                <a:ext cx="996" cy="0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5" name="Line 303"/>
              <p:cNvSpPr>
                <a:spLocks noChangeShapeType="1"/>
              </p:cNvSpPr>
              <p:nvPr/>
            </p:nvSpPr>
            <p:spPr bwMode="auto">
              <a:xfrm>
                <a:off x="5337" y="211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6" name="Line 304"/>
              <p:cNvSpPr>
                <a:spLocks noChangeShapeType="1"/>
              </p:cNvSpPr>
              <p:nvPr/>
            </p:nvSpPr>
            <p:spPr bwMode="auto">
              <a:xfrm>
                <a:off x="5337" y="208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7" name="Line 305"/>
              <p:cNvSpPr>
                <a:spLocks noChangeShapeType="1"/>
              </p:cNvSpPr>
              <p:nvPr/>
            </p:nvSpPr>
            <p:spPr bwMode="auto">
              <a:xfrm>
                <a:off x="5337" y="2061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8" name="Line 306"/>
              <p:cNvSpPr>
                <a:spLocks noChangeShapeType="1"/>
              </p:cNvSpPr>
              <p:nvPr/>
            </p:nvSpPr>
            <p:spPr bwMode="auto">
              <a:xfrm>
                <a:off x="5337" y="203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9" name="Line 307"/>
              <p:cNvSpPr>
                <a:spLocks noChangeShapeType="1"/>
              </p:cNvSpPr>
              <p:nvPr/>
            </p:nvSpPr>
            <p:spPr bwMode="auto">
              <a:xfrm>
                <a:off x="5337" y="200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0" name="Line 308"/>
              <p:cNvSpPr>
                <a:spLocks noChangeShapeType="1"/>
              </p:cNvSpPr>
              <p:nvPr/>
            </p:nvSpPr>
            <p:spPr bwMode="auto">
              <a:xfrm>
                <a:off x="5337" y="197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1" name="Line 309"/>
              <p:cNvSpPr>
                <a:spLocks noChangeShapeType="1"/>
              </p:cNvSpPr>
              <p:nvPr/>
            </p:nvSpPr>
            <p:spPr bwMode="auto">
              <a:xfrm>
                <a:off x="5337" y="194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2" name="Line 310"/>
              <p:cNvSpPr>
                <a:spLocks noChangeShapeType="1"/>
              </p:cNvSpPr>
              <p:nvPr/>
            </p:nvSpPr>
            <p:spPr bwMode="auto">
              <a:xfrm>
                <a:off x="5381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3" name="Line 311"/>
              <p:cNvSpPr>
                <a:spLocks noChangeShapeType="1"/>
              </p:cNvSpPr>
              <p:nvPr/>
            </p:nvSpPr>
            <p:spPr bwMode="auto">
              <a:xfrm>
                <a:off x="5427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4" name="Line 312"/>
              <p:cNvSpPr>
                <a:spLocks noChangeShapeType="1"/>
              </p:cNvSpPr>
              <p:nvPr/>
            </p:nvSpPr>
            <p:spPr bwMode="auto">
              <a:xfrm>
                <a:off x="547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5" name="Line 313"/>
              <p:cNvSpPr>
                <a:spLocks noChangeShapeType="1"/>
              </p:cNvSpPr>
              <p:nvPr/>
            </p:nvSpPr>
            <p:spPr bwMode="auto">
              <a:xfrm>
                <a:off x="5517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6" name="Line 314"/>
              <p:cNvSpPr>
                <a:spLocks noChangeShapeType="1"/>
              </p:cNvSpPr>
              <p:nvPr/>
            </p:nvSpPr>
            <p:spPr bwMode="auto">
              <a:xfrm>
                <a:off x="556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7" name="Line 315"/>
              <p:cNvSpPr>
                <a:spLocks noChangeShapeType="1"/>
              </p:cNvSpPr>
              <p:nvPr/>
            </p:nvSpPr>
            <p:spPr bwMode="auto">
              <a:xfrm>
                <a:off x="5608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8" name="Line 316"/>
              <p:cNvSpPr>
                <a:spLocks noChangeShapeType="1"/>
              </p:cNvSpPr>
              <p:nvPr/>
            </p:nvSpPr>
            <p:spPr bwMode="auto">
              <a:xfrm>
                <a:off x="565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9" name="Line 317"/>
              <p:cNvSpPr>
                <a:spLocks noChangeShapeType="1"/>
              </p:cNvSpPr>
              <p:nvPr/>
            </p:nvSpPr>
            <p:spPr bwMode="auto">
              <a:xfrm>
                <a:off x="5698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0" name="Line 318"/>
              <p:cNvSpPr>
                <a:spLocks noChangeShapeType="1"/>
              </p:cNvSpPr>
              <p:nvPr/>
            </p:nvSpPr>
            <p:spPr bwMode="auto">
              <a:xfrm>
                <a:off x="5743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1" name="Line 319"/>
              <p:cNvSpPr>
                <a:spLocks noChangeShapeType="1"/>
              </p:cNvSpPr>
              <p:nvPr/>
            </p:nvSpPr>
            <p:spPr bwMode="auto">
              <a:xfrm>
                <a:off x="578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2" name="Line 320"/>
              <p:cNvSpPr>
                <a:spLocks noChangeShapeType="1"/>
              </p:cNvSpPr>
              <p:nvPr/>
            </p:nvSpPr>
            <p:spPr bwMode="auto">
              <a:xfrm>
                <a:off x="5833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3" name="Line 321"/>
              <p:cNvSpPr>
                <a:spLocks noChangeShapeType="1"/>
              </p:cNvSpPr>
              <p:nvPr/>
            </p:nvSpPr>
            <p:spPr bwMode="auto">
              <a:xfrm>
                <a:off x="587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4" name="Line 322"/>
              <p:cNvSpPr>
                <a:spLocks noChangeShapeType="1"/>
              </p:cNvSpPr>
              <p:nvPr/>
            </p:nvSpPr>
            <p:spPr bwMode="auto">
              <a:xfrm>
                <a:off x="5925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5" name="Line 323"/>
              <p:cNvSpPr>
                <a:spLocks noChangeShapeType="1"/>
              </p:cNvSpPr>
              <p:nvPr/>
            </p:nvSpPr>
            <p:spPr bwMode="auto">
              <a:xfrm>
                <a:off x="596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6" name="Line 324"/>
              <p:cNvSpPr>
                <a:spLocks noChangeShapeType="1"/>
              </p:cNvSpPr>
              <p:nvPr/>
            </p:nvSpPr>
            <p:spPr bwMode="auto">
              <a:xfrm>
                <a:off x="6015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7" name="Line 325"/>
              <p:cNvSpPr>
                <a:spLocks noChangeShapeType="1"/>
              </p:cNvSpPr>
              <p:nvPr/>
            </p:nvSpPr>
            <p:spPr bwMode="auto">
              <a:xfrm>
                <a:off x="6060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8" name="Line 326"/>
              <p:cNvSpPr>
                <a:spLocks noChangeShapeType="1"/>
              </p:cNvSpPr>
              <p:nvPr/>
            </p:nvSpPr>
            <p:spPr bwMode="auto">
              <a:xfrm>
                <a:off x="610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9" name="Line 327"/>
              <p:cNvSpPr>
                <a:spLocks noChangeShapeType="1"/>
              </p:cNvSpPr>
              <p:nvPr/>
            </p:nvSpPr>
            <p:spPr bwMode="auto">
              <a:xfrm>
                <a:off x="6150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0" name="Line 328"/>
              <p:cNvSpPr>
                <a:spLocks noChangeShapeType="1"/>
              </p:cNvSpPr>
              <p:nvPr/>
            </p:nvSpPr>
            <p:spPr bwMode="auto">
              <a:xfrm>
                <a:off x="619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1" name="Line 329"/>
              <p:cNvSpPr>
                <a:spLocks noChangeShapeType="1"/>
              </p:cNvSpPr>
              <p:nvPr/>
            </p:nvSpPr>
            <p:spPr bwMode="auto">
              <a:xfrm>
                <a:off x="6241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2" name="Line 330"/>
              <p:cNvSpPr>
                <a:spLocks noChangeShapeType="1"/>
              </p:cNvSpPr>
              <p:nvPr/>
            </p:nvSpPr>
            <p:spPr bwMode="auto">
              <a:xfrm>
                <a:off x="628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3" name="Freeform 331"/>
              <p:cNvSpPr>
                <a:spLocks/>
              </p:cNvSpPr>
              <p:nvPr/>
            </p:nvSpPr>
            <p:spPr bwMode="auto">
              <a:xfrm>
                <a:off x="5337" y="1941"/>
                <a:ext cx="994" cy="5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4" y="0"/>
                  </a:cxn>
                  <a:cxn ang="0">
                    <a:pos x="994" y="518"/>
                  </a:cxn>
                  <a:cxn ang="0">
                    <a:pos x="0" y="518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994" h="518">
                    <a:moveTo>
                      <a:pt x="0" y="0"/>
                    </a:moveTo>
                    <a:lnTo>
                      <a:pt x="994" y="0"/>
                    </a:lnTo>
                    <a:lnTo>
                      <a:pt x="994" y="518"/>
                    </a:lnTo>
                    <a:lnTo>
                      <a:pt x="0" y="518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4" name="Line 332"/>
              <p:cNvSpPr>
                <a:spLocks noChangeShapeType="1"/>
              </p:cNvSpPr>
              <p:nvPr/>
            </p:nvSpPr>
            <p:spPr bwMode="auto">
              <a:xfrm>
                <a:off x="5337" y="2044"/>
                <a:ext cx="994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5" name="Line 333"/>
              <p:cNvSpPr>
                <a:spLocks noChangeShapeType="1"/>
              </p:cNvSpPr>
              <p:nvPr/>
            </p:nvSpPr>
            <p:spPr bwMode="auto">
              <a:xfrm>
                <a:off x="5337" y="2357"/>
                <a:ext cx="994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6" name="Line 334"/>
              <p:cNvSpPr>
                <a:spLocks noChangeShapeType="1"/>
              </p:cNvSpPr>
              <p:nvPr/>
            </p:nvSpPr>
            <p:spPr bwMode="auto">
              <a:xfrm>
                <a:off x="5337" y="1966"/>
                <a:ext cx="994" cy="0"/>
              </a:xfrm>
              <a:prstGeom prst="line">
                <a:avLst/>
              </a:prstGeom>
              <a:noFill/>
              <a:ln w="3175">
                <a:solidFill>
                  <a:srgbClr val="FF00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7" name="Line 335"/>
              <p:cNvSpPr>
                <a:spLocks noChangeShapeType="1"/>
              </p:cNvSpPr>
              <p:nvPr/>
            </p:nvSpPr>
            <p:spPr bwMode="auto">
              <a:xfrm flipV="1">
                <a:off x="5381" y="1941"/>
                <a:ext cx="1" cy="5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8" name="Line 336"/>
              <p:cNvSpPr>
                <a:spLocks noChangeShapeType="1"/>
              </p:cNvSpPr>
              <p:nvPr/>
            </p:nvSpPr>
            <p:spPr bwMode="auto">
              <a:xfrm>
                <a:off x="5337" y="2201"/>
                <a:ext cx="99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9" name="Rectangle 337"/>
              <p:cNvSpPr>
                <a:spLocks noChangeArrowheads="1"/>
              </p:cNvSpPr>
              <p:nvPr/>
            </p:nvSpPr>
            <p:spPr bwMode="auto">
              <a:xfrm>
                <a:off x="5380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0" name="Rectangle 338"/>
              <p:cNvSpPr>
                <a:spLocks noChangeArrowheads="1"/>
              </p:cNvSpPr>
              <p:nvPr/>
            </p:nvSpPr>
            <p:spPr bwMode="auto">
              <a:xfrm>
                <a:off x="5380" y="214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1" name="Rectangle 339"/>
              <p:cNvSpPr>
                <a:spLocks noChangeArrowheads="1"/>
              </p:cNvSpPr>
              <p:nvPr/>
            </p:nvSpPr>
            <p:spPr bwMode="auto">
              <a:xfrm>
                <a:off x="5380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2" name="Rectangle 340"/>
              <p:cNvSpPr>
                <a:spLocks noChangeArrowheads="1"/>
              </p:cNvSpPr>
              <p:nvPr/>
            </p:nvSpPr>
            <p:spPr bwMode="auto">
              <a:xfrm>
                <a:off x="5381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3" name="Rectangle 341"/>
              <p:cNvSpPr>
                <a:spLocks noChangeArrowheads="1"/>
              </p:cNvSpPr>
              <p:nvPr/>
            </p:nvSpPr>
            <p:spPr bwMode="auto">
              <a:xfrm>
                <a:off x="538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4" name="Rectangle 342"/>
              <p:cNvSpPr>
                <a:spLocks noChangeArrowheads="1"/>
              </p:cNvSpPr>
              <p:nvPr/>
            </p:nvSpPr>
            <p:spPr bwMode="auto">
              <a:xfrm>
                <a:off x="5382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5" name="Rectangle 343"/>
              <p:cNvSpPr>
                <a:spLocks noChangeArrowheads="1"/>
              </p:cNvSpPr>
              <p:nvPr/>
            </p:nvSpPr>
            <p:spPr bwMode="auto">
              <a:xfrm>
                <a:off x="5382" y="207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6" name="Rectangle 344"/>
              <p:cNvSpPr>
                <a:spLocks noChangeArrowheads="1"/>
              </p:cNvSpPr>
              <p:nvPr/>
            </p:nvSpPr>
            <p:spPr bwMode="auto">
              <a:xfrm>
                <a:off x="5382" y="217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7" name="Rectangle 345"/>
              <p:cNvSpPr>
                <a:spLocks noChangeArrowheads="1"/>
              </p:cNvSpPr>
              <p:nvPr/>
            </p:nvSpPr>
            <p:spPr bwMode="auto">
              <a:xfrm>
                <a:off x="5383" y="210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8" name="Rectangle 346"/>
              <p:cNvSpPr>
                <a:spLocks noChangeArrowheads="1"/>
              </p:cNvSpPr>
              <p:nvPr/>
            </p:nvSpPr>
            <p:spPr bwMode="auto">
              <a:xfrm>
                <a:off x="5383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9" name="Rectangle 347"/>
              <p:cNvSpPr>
                <a:spLocks noChangeArrowheads="1"/>
              </p:cNvSpPr>
              <p:nvPr/>
            </p:nvSpPr>
            <p:spPr bwMode="auto">
              <a:xfrm>
                <a:off x="5384" y="208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0" name="Rectangle 348"/>
              <p:cNvSpPr>
                <a:spLocks noChangeArrowheads="1"/>
              </p:cNvSpPr>
              <p:nvPr/>
            </p:nvSpPr>
            <p:spPr bwMode="auto">
              <a:xfrm>
                <a:off x="5384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1" name="Rectangle 349"/>
              <p:cNvSpPr>
                <a:spLocks noChangeArrowheads="1"/>
              </p:cNvSpPr>
              <p:nvPr/>
            </p:nvSpPr>
            <p:spPr bwMode="auto">
              <a:xfrm>
                <a:off x="5384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2" name="Rectangle 350"/>
              <p:cNvSpPr>
                <a:spLocks noChangeArrowheads="1"/>
              </p:cNvSpPr>
              <p:nvPr/>
            </p:nvSpPr>
            <p:spPr bwMode="auto">
              <a:xfrm>
                <a:off x="538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3" name="Rectangle 351"/>
              <p:cNvSpPr>
                <a:spLocks noChangeArrowheads="1"/>
              </p:cNvSpPr>
              <p:nvPr/>
            </p:nvSpPr>
            <p:spPr bwMode="auto">
              <a:xfrm>
                <a:off x="538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4" name="Rectangle 352"/>
              <p:cNvSpPr>
                <a:spLocks noChangeArrowheads="1"/>
              </p:cNvSpPr>
              <p:nvPr/>
            </p:nvSpPr>
            <p:spPr bwMode="auto">
              <a:xfrm>
                <a:off x="5387" y="210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5" name="Rectangle 353"/>
              <p:cNvSpPr>
                <a:spLocks noChangeArrowheads="1"/>
              </p:cNvSpPr>
              <p:nvPr/>
            </p:nvSpPr>
            <p:spPr bwMode="auto">
              <a:xfrm>
                <a:off x="5387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6" name="Rectangle 354"/>
              <p:cNvSpPr>
                <a:spLocks noChangeArrowheads="1"/>
              </p:cNvSpPr>
              <p:nvPr/>
            </p:nvSpPr>
            <p:spPr bwMode="auto">
              <a:xfrm>
                <a:off x="5387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7" name="Rectangle 355"/>
              <p:cNvSpPr>
                <a:spLocks noChangeArrowheads="1"/>
              </p:cNvSpPr>
              <p:nvPr/>
            </p:nvSpPr>
            <p:spPr bwMode="auto">
              <a:xfrm>
                <a:off x="5388" y="212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8" name="Rectangle 356"/>
              <p:cNvSpPr>
                <a:spLocks noChangeArrowheads="1"/>
              </p:cNvSpPr>
              <p:nvPr/>
            </p:nvSpPr>
            <p:spPr bwMode="auto">
              <a:xfrm>
                <a:off x="5388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9" name="Rectangle 357"/>
              <p:cNvSpPr>
                <a:spLocks noChangeArrowheads="1"/>
              </p:cNvSpPr>
              <p:nvPr/>
            </p:nvSpPr>
            <p:spPr bwMode="auto">
              <a:xfrm>
                <a:off x="5389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0" name="Rectangle 358"/>
              <p:cNvSpPr>
                <a:spLocks noChangeArrowheads="1"/>
              </p:cNvSpPr>
              <p:nvPr/>
            </p:nvSpPr>
            <p:spPr bwMode="auto">
              <a:xfrm>
                <a:off x="5389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1" name="Rectangle 359"/>
              <p:cNvSpPr>
                <a:spLocks noChangeArrowheads="1"/>
              </p:cNvSpPr>
              <p:nvPr/>
            </p:nvSpPr>
            <p:spPr bwMode="auto">
              <a:xfrm>
                <a:off x="5389" y="214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2" name="Rectangle 360"/>
              <p:cNvSpPr>
                <a:spLocks noChangeArrowheads="1"/>
              </p:cNvSpPr>
              <p:nvPr/>
            </p:nvSpPr>
            <p:spPr bwMode="auto">
              <a:xfrm>
                <a:off x="5390" y="208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3" name="Rectangle 361"/>
              <p:cNvSpPr>
                <a:spLocks noChangeArrowheads="1"/>
              </p:cNvSpPr>
              <p:nvPr/>
            </p:nvSpPr>
            <p:spPr bwMode="auto">
              <a:xfrm>
                <a:off x="5390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4" name="Rectangle 362"/>
              <p:cNvSpPr>
                <a:spLocks noChangeArrowheads="1"/>
              </p:cNvSpPr>
              <p:nvPr/>
            </p:nvSpPr>
            <p:spPr bwMode="auto">
              <a:xfrm>
                <a:off x="5391" y="2112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5" name="Rectangle 363"/>
              <p:cNvSpPr>
                <a:spLocks noChangeArrowheads="1"/>
              </p:cNvSpPr>
              <p:nvPr/>
            </p:nvSpPr>
            <p:spPr bwMode="auto">
              <a:xfrm>
                <a:off x="539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6" name="Rectangle 364"/>
              <p:cNvSpPr>
                <a:spLocks noChangeArrowheads="1"/>
              </p:cNvSpPr>
              <p:nvPr/>
            </p:nvSpPr>
            <p:spPr bwMode="auto">
              <a:xfrm>
                <a:off x="5391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7" name="Rectangle 365"/>
              <p:cNvSpPr>
                <a:spLocks noChangeArrowheads="1"/>
              </p:cNvSpPr>
              <p:nvPr/>
            </p:nvSpPr>
            <p:spPr bwMode="auto">
              <a:xfrm>
                <a:off x="5392" y="214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8" name="Rectangle 366"/>
              <p:cNvSpPr>
                <a:spLocks noChangeArrowheads="1"/>
              </p:cNvSpPr>
              <p:nvPr/>
            </p:nvSpPr>
            <p:spPr bwMode="auto">
              <a:xfrm>
                <a:off x="5392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9" name="Rectangle 367"/>
              <p:cNvSpPr>
                <a:spLocks noChangeArrowheads="1"/>
              </p:cNvSpPr>
              <p:nvPr/>
            </p:nvSpPr>
            <p:spPr bwMode="auto">
              <a:xfrm>
                <a:off x="5394" y="2143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0" name="Rectangle 368"/>
              <p:cNvSpPr>
                <a:spLocks noChangeArrowheads="1"/>
              </p:cNvSpPr>
              <p:nvPr/>
            </p:nvSpPr>
            <p:spPr bwMode="auto">
              <a:xfrm>
                <a:off x="5394" y="2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1" name="Rectangle 369"/>
              <p:cNvSpPr>
                <a:spLocks noChangeArrowheads="1"/>
              </p:cNvSpPr>
              <p:nvPr/>
            </p:nvSpPr>
            <p:spPr bwMode="auto">
              <a:xfrm>
                <a:off x="5394" y="21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2" name="Rectangle 370"/>
              <p:cNvSpPr>
                <a:spLocks noChangeArrowheads="1"/>
              </p:cNvSpPr>
              <p:nvPr/>
            </p:nvSpPr>
            <p:spPr bwMode="auto">
              <a:xfrm>
                <a:off x="5395" y="214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3" name="Rectangle 371"/>
              <p:cNvSpPr>
                <a:spLocks noChangeArrowheads="1"/>
              </p:cNvSpPr>
              <p:nvPr/>
            </p:nvSpPr>
            <p:spPr bwMode="auto">
              <a:xfrm>
                <a:off x="5395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4" name="Rectangle 372"/>
              <p:cNvSpPr>
                <a:spLocks noChangeArrowheads="1"/>
              </p:cNvSpPr>
              <p:nvPr/>
            </p:nvSpPr>
            <p:spPr bwMode="auto">
              <a:xfrm>
                <a:off x="5396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5" name="Rectangle 373"/>
              <p:cNvSpPr>
                <a:spLocks noChangeArrowheads="1"/>
              </p:cNvSpPr>
              <p:nvPr/>
            </p:nvSpPr>
            <p:spPr bwMode="auto">
              <a:xfrm>
                <a:off x="5396" y="216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6" name="Rectangle 374"/>
              <p:cNvSpPr>
                <a:spLocks noChangeArrowheads="1"/>
              </p:cNvSpPr>
              <p:nvPr/>
            </p:nvSpPr>
            <p:spPr bwMode="auto">
              <a:xfrm>
                <a:off x="5396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7" name="Rectangle 375"/>
              <p:cNvSpPr>
                <a:spLocks noChangeArrowheads="1"/>
              </p:cNvSpPr>
              <p:nvPr/>
            </p:nvSpPr>
            <p:spPr bwMode="auto">
              <a:xfrm>
                <a:off x="5397" y="215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8" name="Rectangle 376"/>
              <p:cNvSpPr>
                <a:spLocks noChangeArrowheads="1"/>
              </p:cNvSpPr>
              <p:nvPr/>
            </p:nvSpPr>
            <p:spPr bwMode="auto">
              <a:xfrm>
                <a:off x="5397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9" name="Rectangle 377"/>
              <p:cNvSpPr>
                <a:spLocks noChangeArrowheads="1"/>
              </p:cNvSpPr>
              <p:nvPr/>
            </p:nvSpPr>
            <p:spPr bwMode="auto">
              <a:xfrm>
                <a:off x="5398" y="213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0" name="Rectangle 378"/>
              <p:cNvSpPr>
                <a:spLocks noChangeArrowheads="1"/>
              </p:cNvSpPr>
              <p:nvPr/>
            </p:nvSpPr>
            <p:spPr bwMode="auto">
              <a:xfrm>
                <a:off x="5398" y="21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1" name="Rectangle 379"/>
              <p:cNvSpPr>
                <a:spLocks noChangeArrowheads="1"/>
              </p:cNvSpPr>
              <p:nvPr/>
            </p:nvSpPr>
            <p:spPr bwMode="auto">
              <a:xfrm>
                <a:off x="5398" y="2155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2" name="Rectangle 380"/>
              <p:cNvSpPr>
                <a:spLocks noChangeArrowheads="1"/>
              </p:cNvSpPr>
              <p:nvPr/>
            </p:nvSpPr>
            <p:spPr bwMode="auto">
              <a:xfrm>
                <a:off x="5399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3" name="Rectangle 381"/>
              <p:cNvSpPr>
                <a:spLocks noChangeArrowheads="1"/>
              </p:cNvSpPr>
              <p:nvPr/>
            </p:nvSpPr>
            <p:spPr bwMode="auto">
              <a:xfrm>
                <a:off x="5399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4" name="Rectangle 382"/>
              <p:cNvSpPr>
                <a:spLocks noChangeArrowheads="1"/>
              </p:cNvSpPr>
              <p:nvPr/>
            </p:nvSpPr>
            <p:spPr bwMode="auto">
              <a:xfrm>
                <a:off x="5400" y="216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5" name="Rectangle 383"/>
              <p:cNvSpPr>
                <a:spLocks noChangeArrowheads="1"/>
              </p:cNvSpPr>
              <p:nvPr/>
            </p:nvSpPr>
            <p:spPr bwMode="auto">
              <a:xfrm>
                <a:off x="5400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6" name="Rectangle 384"/>
              <p:cNvSpPr>
                <a:spLocks noChangeArrowheads="1"/>
              </p:cNvSpPr>
              <p:nvPr/>
            </p:nvSpPr>
            <p:spPr bwMode="auto">
              <a:xfrm>
                <a:off x="5400" y="213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7" name="Rectangle 385"/>
              <p:cNvSpPr>
                <a:spLocks noChangeArrowheads="1"/>
              </p:cNvSpPr>
              <p:nvPr/>
            </p:nvSpPr>
            <p:spPr bwMode="auto">
              <a:xfrm>
                <a:off x="5402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8" name="Rectangle 386"/>
              <p:cNvSpPr>
                <a:spLocks noChangeArrowheads="1"/>
              </p:cNvSpPr>
              <p:nvPr/>
            </p:nvSpPr>
            <p:spPr bwMode="auto">
              <a:xfrm>
                <a:off x="5402" y="216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9" name="Rectangle 387"/>
              <p:cNvSpPr>
                <a:spLocks noChangeArrowheads="1"/>
              </p:cNvSpPr>
              <p:nvPr/>
            </p:nvSpPr>
            <p:spPr bwMode="auto">
              <a:xfrm>
                <a:off x="5403" y="218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0" name="Rectangle 388"/>
              <p:cNvSpPr>
                <a:spLocks noChangeArrowheads="1"/>
              </p:cNvSpPr>
              <p:nvPr/>
            </p:nvSpPr>
            <p:spPr bwMode="auto">
              <a:xfrm>
                <a:off x="5403" y="208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1" name="Rectangle 389"/>
              <p:cNvSpPr>
                <a:spLocks noChangeArrowheads="1"/>
              </p:cNvSpPr>
              <p:nvPr/>
            </p:nvSpPr>
            <p:spPr bwMode="auto">
              <a:xfrm>
                <a:off x="5403" y="212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2" name="Rectangle 390"/>
              <p:cNvSpPr>
                <a:spLocks noChangeArrowheads="1"/>
              </p:cNvSpPr>
              <p:nvPr/>
            </p:nvSpPr>
            <p:spPr bwMode="auto">
              <a:xfrm>
                <a:off x="5404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3" name="Rectangle 391"/>
              <p:cNvSpPr>
                <a:spLocks noChangeArrowheads="1"/>
              </p:cNvSpPr>
              <p:nvPr/>
            </p:nvSpPr>
            <p:spPr bwMode="auto">
              <a:xfrm>
                <a:off x="5404" y="210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4" name="Rectangle 392"/>
              <p:cNvSpPr>
                <a:spLocks noChangeArrowheads="1"/>
              </p:cNvSpPr>
              <p:nvPr/>
            </p:nvSpPr>
            <p:spPr bwMode="auto">
              <a:xfrm>
                <a:off x="5405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5" name="Rectangle 393"/>
              <p:cNvSpPr>
                <a:spLocks noChangeArrowheads="1"/>
              </p:cNvSpPr>
              <p:nvPr/>
            </p:nvSpPr>
            <p:spPr bwMode="auto">
              <a:xfrm>
                <a:off x="5405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6" name="Rectangle 394"/>
              <p:cNvSpPr>
                <a:spLocks noChangeArrowheads="1"/>
              </p:cNvSpPr>
              <p:nvPr/>
            </p:nvSpPr>
            <p:spPr bwMode="auto">
              <a:xfrm>
                <a:off x="5405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7" name="Rectangle 395"/>
              <p:cNvSpPr>
                <a:spLocks noChangeArrowheads="1"/>
              </p:cNvSpPr>
              <p:nvPr/>
            </p:nvSpPr>
            <p:spPr bwMode="auto">
              <a:xfrm>
                <a:off x="5406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8" name="Rectangle 396"/>
              <p:cNvSpPr>
                <a:spLocks noChangeArrowheads="1"/>
              </p:cNvSpPr>
              <p:nvPr/>
            </p:nvSpPr>
            <p:spPr bwMode="auto">
              <a:xfrm>
                <a:off x="5406" y="2127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9" name="Rectangle 397"/>
              <p:cNvSpPr>
                <a:spLocks noChangeArrowheads="1"/>
              </p:cNvSpPr>
              <p:nvPr/>
            </p:nvSpPr>
            <p:spPr bwMode="auto">
              <a:xfrm>
                <a:off x="5407" y="213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0" name="Rectangle 398"/>
              <p:cNvSpPr>
                <a:spLocks noChangeArrowheads="1"/>
              </p:cNvSpPr>
              <p:nvPr/>
            </p:nvSpPr>
            <p:spPr bwMode="auto">
              <a:xfrm>
                <a:off x="5407" y="2096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1" name="Rectangle 399"/>
              <p:cNvSpPr>
                <a:spLocks noChangeArrowheads="1"/>
              </p:cNvSpPr>
              <p:nvPr/>
            </p:nvSpPr>
            <p:spPr bwMode="auto">
              <a:xfrm>
                <a:off x="5407" y="2143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2" name="Rectangle 400"/>
              <p:cNvSpPr>
                <a:spLocks noChangeArrowheads="1"/>
              </p:cNvSpPr>
              <p:nvPr/>
            </p:nvSpPr>
            <p:spPr bwMode="auto">
              <a:xfrm>
                <a:off x="5408" y="2069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3" name="Rectangle 401"/>
              <p:cNvSpPr>
                <a:spLocks noChangeArrowheads="1"/>
              </p:cNvSpPr>
              <p:nvPr/>
            </p:nvSpPr>
            <p:spPr bwMode="auto">
              <a:xfrm>
                <a:off x="5408" y="2107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4" name="Rectangle 402"/>
              <p:cNvSpPr>
                <a:spLocks noChangeArrowheads="1"/>
              </p:cNvSpPr>
              <p:nvPr/>
            </p:nvSpPr>
            <p:spPr bwMode="auto">
              <a:xfrm>
                <a:off x="5408" y="2126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5" name="Rectangle 403"/>
              <p:cNvSpPr>
                <a:spLocks noChangeArrowheads="1"/>
              </p:cNvSpPr>
              <p:nvPr/>
            </p:nvSpPr>
            <p:spPr bwMode="auto">
              <a:xfrm>
                <a:off x="5409" y="213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6" name="Rectangle 404"/>
              <p:cNvSpPr>
                <a:spLocks noChangeArrowheads="1"/>
              </p:cNvSpPr>
              <p:nvPr/>
            </p:nvSpPr>
            <p:spPr bwMode="auto">
              <a:xfrm>
                <a:off x="5409" y="210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7" name="Rectangle 405"/>
              <p:cNvSpPr>
                <a:spLocks noChangeArrowheads="1"/>
              </p:cNvSpPr>
              <p:nvPr/>
            </p:nvSpPr>
            <p:spPr bwMode="auto">
              <a:xfrm>
                <a:off x="5411" y="2112"/>
                <a:ext cx="8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8" name="Rectangle 406"/>
              <p:cNvSpPr>
                <a:spLocks noChangeArrowheads="1"/>
              </p:cNvSpPr>
              <p:nvPr/>
            </p:nvSpPr>
            <p:spPr bwMode="auto">
              <a:xfrm>
                <a:off x="5411" y="2157"/>
                <a:ext cx="8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9" name="Rectangle 407"/>
              <p:cNvSpPr>
                <a:spLocks noChangeArrowheads="1"/>
              </p:cNvSpPr>
              <p:nvPr/>
            </p:nvSpPr>
            <p:spPr bwMode="auto">
              <a:xfrm>
                <a:off x="5411" y="2136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0" name="Rectangle 408"/>
              <p:cNvSpPr>
                <a:spLocks noChangeArrowheads="1"/>
              </p:cNvSpPr>
              <p:nvPr/>
            </p:nvSpPr>
            <p:spPr bwMode="auto">
              <a:xfrm>
                <a:off x="5412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1" name="Rectangle 409"/>
              <p:cNvSpPr>
                <a:spLocks noChangeArrowheads="1"/>
              </p:cNvSpPr>
              <p:nvPr/>
            </p:nvSpPr>
            <p:spPr bwMode="auto">
              <a:xfrm>
                <a:off x="5412" y="211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2" name="Rectangle 410"/>
              <p:cNvSpPr>
                <a:spLocks noChangeArrowheads="1"/>
              </p:cNvSpPr>
              <p:nvPr/>
            </p:nvSpPr>
            <p:spPr bwMode="auto">
              <a:xfrm>
                <a:off x="5413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3" name="Rectangle 411"/>
              <p:cNvSpPr>
                <a:spLocks noChangeArrowheads="1"/>
              </p:cNvSpPr>
              <p:nvPr/>
            </p:nvSpPr>
            <p:spPr bwMode="auto">
              <a:xfrm>
                <a:off x="5413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4" name="Rectangle 412"/>
              <p:cNvSpPr>
                <a:spLocks noChangeArrowheads="1"/>
              </p:cNvSpPr>
              <p:nvPr/>
            </p:nvSpPr>
            <p:spPr bwMode="auto">
              <a:xfrm>
                <a:off x="5413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5" name="Rectangle 413"/>
              <p:cNvSpPr>
                <a:spLocks noChangeArrowheads="1"/>
              </p:cNvSpPr>
              <p:nvPr/>
            </p:nvSpPr>
            <p:spPr bwMode="auto">
              <a:xfrm>
                <a:off x="5414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6" name="Rectangle 414"/>
              <p:cNvSpPr>
                <a:spLocks noChangeArrowheads="1"/>
              </p:cNvSpPr>
              <p:nvPr/>
            </p:nvSpPr>
            <p:spPr bwMode="auto">
              <a:xfrm>
                <a:off x="5414" y="215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7" name="Rectangle 415"/>
              <p:cNvSpPr>
                <a:spLocks noChangeArrowheads="1"/>
              </p:cNvSpPr>
              <p:nvPr/>
            </p:nvSpPr>
            <p:spPr bwMode="auto">
              <a:xfrm>
                <a:off x="5415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8" name="Rectangle 416"/>
              <p:cNvSpPr>
                <a:spLocks noChangeArrowheads="1"/>
              </p:cNvSpPr>
              <p:nvPr/>
            </p:nvSpPr>
            <p:spPr bwMode="auto">
              <a:xfrm>
                <a:off x="5415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9" name="Rectangle 417"/>
              <p:cNvSpPr>
                <a:spLocks noChangeArrowheads="1"/>
              </p:cNvSpPr>
              <p:nvPr/>
            </p:nvSpPr>
            <p:spPr bwMode="auto">
              <a:xfrm>
                <a:off x="5415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0" name="Rectangle 418"/>
              <p:cNvSpPr>
                <a:spLocks noChangeArrowheads="1"/>
              </p:cNvSpPr>
              <p:nvPr/>
            </p:nvSpPr>
            <p:spPr bwMode="auto">
              <a:xfrm>
                <a:off x="5416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1" name="Rectangle 419"/>
              <p:cNvSpPr>
                <a:spLocks noChangeArrowheads="1"/>
              </p:cNvSpPr>
              <p:nvPr/>
            </p:nvSpPr>
            <p:spPr bwMode="auto">
              <a:xfrm>
                <a:off x="5416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2" name="Rectangle 420"/>
              <p:cNvSpPr>
                <a:spLocks noChangeArrowheads="1"/>
              </p:cNvSpPr>
              <p:nvPr/>
            </p:nvSpPr>
            <p:spPr bwMode="auto">
              <a:xfrm>
                <a:off x="5417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3" name="Rectangle 421"/>
              <p:cNvSpPr>
                <a:spLocks noChangeArrowheads="1"/>
              </p:cNvSpPr>
              <p:nvPr/>
            </p:nvSpPr>
            <p:spPr bwMode="auto">
              <a:xfrm>
                <a:off x="5417" y="2094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4" name="Rectangle 422"/>
              <p:cNvSpPr>
                <a:spLocks noChangeArrowheads="1"/>
              </p:cNvSpPr>
              <p:nvPr/>
            </p:nvSpPr>
            <p:spPr bwMode="auto">
              <a:xfrm>
                <a:off x="5417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5" name="Rectangle 423"/>
              <p:cNvSpPr>
                <a:spLocks noChangeArrowheads="1"/>
              </p:cNvSpPr>
              <p:nvPr/>
            </p:nvSpPr>
            <p:spPr bwMode="auto">
              <a:xfrm>
                <a:off x="5419" y="212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grpSp>
            <p:nvGrpSpPr>
              <p:cNvPr id="25982" name="Group 424"/>
              <p:cNvGrpSpPr>
                <a:grpSpLocks/>
              </p:cNvGrpSpPr>
              <p:nvPr/>
            </p:nvGrpSpPr>
            <p:grpSpPr bwMode="auto">
              <a:xfrm>
                <a:off x="5419" y="2066"/>
                <a:ext cx="95" cy="132"/>
                <a:chOff x="5419" y="2066"/>
                <a:chExt cx="95" cy="132"/>
              </a:xfrm>
            </p:grpSpPr>
            <p:sp>
              <p:nvSpPr>
                <p:cNvPr id="843177" name="Rectangle 425"/>
                <p:cNvSpPr>
                  <a:spLocks noChangeArrowheads="1"/>
                </p:cNvSpPr>
                <p:nvPr/>
              </p:nvSpPr>
              <p:spPr bwMode="auto">
                <a:xfrm>
                  <a:off x="5419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78" name="Rectangle 426"/>
                <p:cNvSpPr>
                  <a:spLocks noChangeArrowheads="1"/>
                </p:cNvSpPr>
                <p:nvPr/>
              </p:nvSpPr>
              <p:spPr bwMode="auto">
                <a:xfrm>
                  <a:off x="5420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79" name="Rectangle 427"/>
                <p:cNvSpPr>
                  <a:spLocks noChangeArrowheads="1"/>
                </p:cNvSpPr>
                <p:nvPr/>
              </p:nvSpPr>
              <p:spPr bwMode="auto">
                <a:xfrm>
                  <a:off x="5420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0" name="Rectangle 428"/>
                <p:cNvSpPr>
                  <a:spLocks noChangeArrowheads="1"/>
                </p:cNvSpPr>
                <p:nvPr/>
              </p:nvSpPr>
              <p:spPr bwMode="auto">
                <a:xfrm>
                  <a:off x="5420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1" name="Rectangle 429"/>
                <p:cNvSpPr>
                  <a:spLocks noChangeArrowheads="1"/>
                </p:cNvSpPr>
                <p:nvPr/>
              </p:nvSpPr>
              <p:spPr bwMode="auto">
                <a:xfrm>
                  <a:off x="5421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2" name="Rectangle 430"/>
                <p:cNvSpPr>
                  <a:spLocks noChangeArrowheads="1"/>
                </p:cNvSpPr>
                <p:nvPr/>
              </p:nvSpPr>
              <p:spPr bwMode="auto">
                <a:xfrm>
                  <a:off x="5421" y="216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3" name="Rectangle 431"/>
                <p:cNvSpPr>
                  <a:spLocks noChangeArrowheads="1"/>
                </p:cNvSpPr>
                <p:nvPr/>
              </p:nvSpPr>
              <p:spPr bwMode="auto">
                <a:xfrm>
                  <a:off x="5422" y="209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4" name="Rectangle 432"/>
                <p:cNvSpPr>
                  <a:spLocks noChangeArrowheads="1"/>
                </p:cNvSpPr>
                <p:nvPr/>
              </p:nvSpPr>
              <p:spPr bwMode="auto">
                <a:xfrm>
                  <a:off x="5422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5" name="Rectangle 433"/>
                <p:cNvSpPr>
                  <a:spLocks noChangeArrowheads="1"/>
                </p:cNvSpPr>
                <p:nvPr/>
              </p:nvSpPr>
              <p:spPr bwMode="auto">
                <a:xfrm>
                  <a:off x="5422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6" name="Rectangle 434"/>
                <p:cNvSpPr>
                  <a:spLocks noChangeArrowheads="1"/>
                </p:cNvSpPr>
                <p:nvPr/>
              </p:nvSpPr>
              <p:spPr bwMode="auto">
                <a:xfrm>
                  <a:off x="5423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7" name="Rectangle 435"/>
                <p:cNvSpPr>
                  <a:spLocks noChangeArrowheads="1"/>
                </p:cNvSpPr>
                <p:nvPr/>
              </p:nvSpPr>
              <p:spPr bwMode="auto">
                <a:xfrm>
                  <a:off x="5423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8" name="Rectangle 436"/>
                <p:cNvSpPr>
                  <a:spLocks noChangeArrowheads="1"/>
                </p:cNvSpPr>
                <p:nvPr/>
              </p:nvSpPr>
              <p:spPr bwMode="auto">
                <a:xfrm>
                  <a:off x="5424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9" name="Rectangle 437"/>
                <p:cNvSpPr>
                  <a:spLocks noChangeArrowheads="1"/>
                </p:cNvSpPr>
                <p:nvPr/>
              </p:nvSpPr>
              <p:spPr bwMode="auto">
                <a:xfrm>
                  <a:off x="5424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0" name="Rectangle 438"/>
                <p:cNvSpPr>
                  <a:spLocks noChangeArrowheads="1"/>
                </p:cNvSpPr>
                <p:nvPr/>
              </p:nvSpPr>
              <p:spPr bwMode="auto">
                <a:xfrm>
                  <a:off x="5424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1" name="Rectangle 439"/>
                <p:cNvSpPr>
                  <a:spLocks noChangeArrowheads="1"/>
                </p:cNvSpPr>
                <p:nvPr/>
              </p:nvSpPr>
              <p:spPr bwMode="auto">
                <a:xfrm>
                  <a:off x="5425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2" name="Rectangle 440"/>
                <p:cNvSpPr>
                  <a:spLocks noChangeArrowheads="1"/>
                </p:cNvSpPr>
                <p:nvPr/>
              </p:nvSpPr>
              <p:spPr bwMode="auto">
                <a:xfrm>
                  <a:off x="5425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3" name="Rectangle 441"/>
                <p:cNvSpPr>
                  <a:spLocks noChangeArrowheads="1"/>
                </p:cNvSpPr>
                <p:nvPr/>
              </p:nvSpPr>
              <p:spPr bwMode="auto">
                <a:xfrm>
                  <a:off x="5427" y="212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4" name="Rectangle 442"/>
                <p:cNvSpPr>
                  <a:spLocks noChangeArrowheads="1"/>
                </p:cNvSpPr>
                <p:nvPr/>
              </p:nvSpPr>
              <p:spPr bwMode="auto">
                <a:xfrm>
                  <a:off x="5427" y="211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5" name="Rectangle 443"/>
                <p:cNvSpPr>
                  <a:spLocks noChangeArrowheads="1"/>
                </p:cNvSpPr>
                <p:nvPr/>
              </p:nvSpPr>
              <p:spPr bwMode="auto">
                <a:xfrm>
                  <a:off x="5427" y="210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6" name="Rectangle 444"/>
                <p:cNvSpPr>
                  <a:spLocks noChangeArrowheads="1"/>
                </p:cNvSpPr>
                <p:nvPr/>
              </p:nvSpPr>
              <p:spPr bwMode="auto">
                <a:xfrm>
                  <a:off x="5428" y="20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7" name="Rectangle 445"/>
                <p:cNvSpPr>
                  <a:spLocks noChangeArrowheads="1"/>
                </p:cNvSpPr>
                <p:nvPr/>
              </p:nvSpPr>
              <p:spPr bwMode="auto">
                <a:xfrm>
                  <a:off x="5428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8" name="Rectangle 446"/>
                <p:cNvSpPr>
                  <a:spLocks noChangeArrowheads="1"/>
                </p:cNvSpPr>
                <p:nvPr/>
              </p:nvSpPr>
              <p:spPr bwMode="auto">
                <a:xfrm>
                  <a:off x="5429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9" name="Rectangle 447"/>
                <p:cNvSpPr>
                  <a:spLocks noChangeArrowheads="1"/>
                </p:cNvSpPr>
                <p:nvPr/>
              </p:nvSpPr>
              <p:spPr bwMode="auto">
                <a:xfrm>
                  <a:off x="5429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0" name="Rectangle 448"/>
                <p:cNvSpPr>
                  <a:spLocks noChangeArrowheads="1"/>
                </p:cNvSpPr>
                <p:nvPr/>
              </p:nvSpPr>
              <p:spPr bwMode="auto">
                <a:xfrm>
                  <a:off x="5429" y="210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1" name="Rectangle 449"/>
                <p:cNvSpPr>
                  <a:spLocks noChangeArrowheads="1"/>
                </p:cNvSpPr>
                <p:nvPr/>
              </p:nvSpPr>
              <p:spPr bwMode="auto">
                <a:xfrm>
                  <a:off x="5430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2" name="Rectangle 450"/>
                <p:cNvSpPr>
                  <a:spLocks noChangeArrowheads="1"/>
                </p:cNvSpPr>
                <p:nvPr/>
              </p:nvSpPr>
              <p:spPr bwMode="auto">
                <a:xfrm>
                  <a:off x="5430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3" name="Rectangle 451"/>
                <p:cNvSpPr>
                  <a:spLocks noChangeArrowheads="1"/>
                </p:cNvSpPr>
                <p:nvPr/>
              </p:nvSpPr>
              <p:spPr bwMode="auto">
                <a:xfrm>
                  <a:off x="5431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4" name="Rectangle 452"/>
                <p:cNvSpPr>
                  <a:spLocks noChangeArrowheads="1"/>
                </p:cNvSpPr>
                <p:nvPr/>
              </p:nvSpPr>
              <p:spPr bwMode="auto">
                <a:xfrm>
                  <a:off x="5431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5" name="Rectangle 453"/>
                <p:cNvSpPr>
                  <a:spLocks noChangeArrowheads="1"/>
                </p:cNvSpPr>
                <p:nvPr/>
              </p:nvSpPr>
              <p:spPr bwMode="auto">
                <a:xfrm>
                  <a:off x="5431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6" name="Rectangle 454"/>
                <p:cNvSpPr>
                  <a:spLocks noChangeArrowheads="1"/>
                </p:cNvSpPr>
                <p:nvPr/>
              </p:nvSpPr>
              <p:spPr bwMode="auto">
                <a:xfrm>
                  <a:off x="5432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7" name="Rectangle 455"/>
                <p:cNvSpPr>
                  <a:spLocks noChangeArrowheads="1"/>
                </p:cNvSpPr>
                <p:nvPr/>
              </p:nvSpPr>
              <p:spPr bwMode="auto">
                <a:xfrm>
                  <a:off x="5432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8" name="Rectangle 456"/>
                <p:cNvSpPr>
                  <a:spLocks noChangeArrowheads="1"/>
                </p:cNvSpPr>
                <p:nvPr/>
              </p:nvSpPr>
              <p:spPr bwMode="auto">
                <a:xfrm>
                  <a:off x="5433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9" name="Rectangle 457"/>
                <p:cNvSpPr>
                  <a:spLocks noChangeArrowheads="1"/>
                </p:cNvSpPr>
                <p:nvPr/>
              </p:nvSpPr>
              <p:spPr bwMode="auto">
                <a:xfrm>
                  <a:off x="5433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0" name="Rectangle 458"/>
                <p:cNvSpPr>
                  <a:spLocks noChangeArrowheads="1"/>
                </p:cNvSpPr>
                <p:nvPr/>
              </p:nvSpPr>
              <p:spPr bwMode="auto">
                <a:xfrm>
                  <a:off x="5433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1" name="Rectangle 459"/>
                <p:cNvSpPr>
                  <a:spLocks noChangeArrowheads="1"/>
                </p:cNvSpPr>
                <p:nvPr/>
              </p:nvSpPr>
              <p:spPr bwMode="auto">
                <a:xfrm>
                  <a:off x="5435" y="21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2" name="Rectangle 460"/>
                <p:cNvSpPr>
                  <a:spLocks noChangeArrowheads="1"/>
                </p:cNvSpPr>
                <p:nvPr/>
              </p:nvSpPr>
              <p:spPr bwMode="auto">
                <a:xfrm>
                  <a:off x="5435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3" name="Rectangle 461"/>
                <p:cNvSpPr>
                  <a:spLocks noChangeArrowheads="1"/>
                </p:cNvSpPr>
                <p:nvPr/>
              </p:nvSpPr>
              <p:spPr bwMode="auto">
                <a:xfrm>
                  <a:off x="5436" y="212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4" name="Rectangle 462"/>
                <p:cNvSpPr>
                  <a:spLocks noChangeArrowheads="1"/>
                </p:cNvSpPr>
                <p:nvPr/>
              </p:nvSpPr>
              <p:spPr bwMode="auto">
                <a:xfrm>
                  <a:off x="5436" y="209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5" name="Rectangle 463"/>
                <p:cNvSpPr>
                  <a:spLocks noChangeArrowheads="1"/>
                </p:cNvSpPr>
                <p:nvPr/>
              </p:nvSpPr>
              <p:spPr bwMode="auto">
                <a:xfrm>
                  <a:off x="5436" y="210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6" name="Rectangle 464"/>
                <p:cNvSpPr>
                  <a:spLocks noChangeArrowheads="1"/>
                </p:cNvSpPr>
                <p:nvPr/>
              </p:nvSpPr>
              <p:spPr bwMode="auto">
                <a:xfrm>
                  <a:off x="5437" y="2119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7" name="Rectangle 465"/>
                <p:cNvSpPr>
                  <a:spLocks noChangeArrowheads="1"/>
                </p:cNvSpPr>
                <p:nvPr/>
              </p:nvSpPr>
              <p:spPr bwMode="auto">
                <a:xfrm>
                  <a:off x="5437" y="214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8" name="Rectangle 466"/>
                <p:cNvSpPr>
                  <a:spLocks noChangeArrowheads="1"/>
                </p:cNvSpPr>
                <p:nvPr/>
              </p:nvSpPr>
              <p:spPr bwMode="auto">
                <a:xfrm>
                  <a:off x="5437" y="2149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9" name="Rectangle 467"/>
                <p:cNvSpPr>
                  <a:spLocks noChangeArrowheads="1"/>
                </p:cNvSpPr>
                <p:nvPr/>
              </p:nvSpPr>
              <p:spPr bwMode="auto">
                <a:xfrm>
                  <a:off x="5438" y="207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0" name="Rectangle 468"/>
                <p:cNvSpPr>
                  <a:spLocks noChangeArrowheads="1"/>
                </p:cNvSpPr>
                <p:nvPr/>
              </p:nvSpPr>
              <p:spPr bwMode="auto">
                <a:xfrm>
                  <a:off x="5438" y="21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1" name="Rectangle 469"/>
                <p:cNvSpPr>
                  <a:spLocks noChangeArrowheads="1"/>
                </p:cNvSpPr>
                <p:nvPr/>
              </p:nvSpPr>
              <p:spPr bwMode="auto">
                <a:xfrm>
                  <a:off x="5439" y="2123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2" name="Rectangle 470"/>
                <p:cNvSpPr>
                  <a:spLocks noChangeArrowheads="1"/>
                </p:cNvSpPr>
                <p:nvPr/>
              </p:nvSpPr>
              <p:spPr bwMode="auto">
                <a:xfrm>
                  <a:off x="5439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3" name="Rectangle 471"/>
                <p:cNvSpPr>
                  <a:spLocks noChangeArrowheads="1"/>
                </p:cNvSpPr>
                <p:nvPr/>
              </p:nvSpPr>
              <p:spPr bwMode="auto">
                <a:xfrm>
                  <a:off x="5439" y="216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4" name="Rectangle 472"/>
                <p:cNvSpPr>
                  <a:spLocks noChangeArrowheads="1"/>
                </p:cNvSpPr>
                <p:nvPr/>
              </p:nvSpPr>
              <p:spPr bwMode="auto">
                <a:xfrm>
                  <a:off x="5440" y="215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5" name="Rectangle 473"/>
                <p:cNvSpPr>
                  <a:spLocks noChangeArrowheads="1"/>
                </p:cNvSpPr>
                <p:nvPr/>
              </p:nvSpPr>
              <p:spPr bwMode="auto">
                <a:xfrm>
                  <a:off x="5440" y="2121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6" name="Rectangle 474"/>
                <p:cNvSpPr>
                  <a:spLocks noChangeArrowheads="1"/>
                </p:cNvSpPr>
                <p:nvPr/>
              </p:nvSpPr>
              <p:spPr bwMode="auto">
                <a:xfrm>
                  <a:off x="5441" y="2154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7" name="Rectangle 475"/>
                <p:cNvSpPr>
                  <a:spLocks noChangeArrowheads="1"/>
                </p:cNvSpPr>
                <p:nvPr/>
              </p:nvSpPr>
              <p:spPr bwMode="auto">
                <a:xfrm>
                  <a:off x="5441" y="208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8" name="Rectangle 476"/>
                <p:cNvSpPr>
                  <a:spLocks noChangeArrowheads="1"/>
                </p:cNvSpPr>
                <p:nvPr/>
              </p:nvSpPr>
              <p:spPr bwMode="auto">
                <a:xfrm>
                  <a:off x="5441" y="213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9" name="Rectangle 477"/>
                <p:cNvSpPr>
                  <a:spLocks noChangeArrowheads="1"/>
                </p:cNvSpPr>
                <p:nvPr/>
              </p:nvSpPr>
              <p:spPr bwMode="auto">
                <a:xfrm>
                  <a:off x="5446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0" name="Rectangle 478"/>
                <p:cNvSpPr>
                  <a:spLocks noChangeArrowheads="1"/>
                </p:cNvSpPr>
                <p:nvPr/>
              </p:nvSpPr>
              <p:spPr bwMode="auto">
                <a:xfrm>
                  <a:off x="5446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1" name="Rectangle 479"/>
                <p:cNvSpPr>
                  <a:spLocks noChangeArrowheads="1"/>
                </p:cNvSpPr>
                <p:nvPr/>
              </p:nvSpPr>
              <p:spPr bwMode="auto">
                <a:xfrm>
                  <a:off x="5447" y="20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2" name="Rectangle 480"/>
                <p:cNvSpPr>
                  <a:spLocks noChangeArrowheads="1"/>
                </p:cNvSpPr>
                <p:nvPr/>
              </p:nvSpPr>
              <p:spPr bwMode="auto">
                <a:xfrm>
                  <a:off x="5447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3" name="Rectangle 481"/>
                <p:cNvSpPr>
                  <a:spLocks noChangeArrowheads="1"/>
                </p:cNvSpPr>
                <p:nvPr/>
              </p:nvSpPr>
              <p:spPr bwMode="auto">
                <a:xfrm>
                  <a:off x="5447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4" name="Rectangle 482"/>
                <p:cNvSpPr>
                  <a:spLocks noChangeArrowheads="1"/>
                </p:cNvSpPr>
                <p:nvPr/>
              </p:nvSpPr>
              <p:spPr bwMode="auto">
                <a:xfrm>
                  <a:off x="5448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5" name="Rectangle 483"/>
                <p:cNvSpPr>
                  <a:spLocks noChangeArrowheads="1"/>
                </p:cNvSpPr>
                <p:nvPr/>
              </p:nvSpPr>
              <p:spPr bwMode="auto">
                <a:xfrm>
                  <a:off x="5448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6" name="Rectangle 484"/>
                <p:cNvSpPr>
                  <a:spLocks noChangeArrowheads="1"/>
                </p:cNvSpPr>
                <p:nvPr/>
              </p:nvSpPr>
              <p:spPr bwMode="auto">
                <a:xfrm>
                  <a:off x="5449" y="2152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7" name="Rectangle 485"/>
                <p:cNvSpPr>
                  <a:spLocks noChangeArrowheads="1"/>
                </p:cNvSpPr>
                <p:nvPr/>
              </p:nvSpPr>
              <p:spPr bwMode="auto">
                <a:xfrm>
                  <a:off x="5449" y="20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8" name="Rectangle 486"/>
                <p:cNvSpPr>
                  <a:spLocks noChangeArrowheads="1"/>
                </p:cNvSpPr>
                <p:nvPr/>
              </p:nvSpPr>
              <p:spPr bwMode="auto">
                <a:xfrm>
                  <a:off x="5449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9" name="Rectangle 487"/>
                <p:cNvSpPr>
                  <a:spLocks noChangeArrowheads="1"/>
                </p:cNvSpPr>
                <p:nvPr/>
              </p:nvSpPr>
              <p:spPr bwMode="auto">
                <a:xfrm>
                  <a:off x="545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0" name="Rectangle 488"/>
                <p:cNvSpPr>
                  <a:spLocks noChangeArrowheads="1"/>
                </p:cNvSpPr>
                <p:nvPr/>
              </p:nvSpPr>
              <p:spPr bwMode="auto">
                <a:xfrm>
                  <a:off x="5450" y="215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1" name="Rectangle 489"/>
                <p:cNvSpPr>
                  <a:spLocks noChangeArrowheads="1"/>
                </p:cNvSpPr>
                <p:nvPr/>
              </p:nvSpPr>
              <p:spPr bwMode="auto">
                <a:xfrm>
                  <a:off x="5451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2" name="Rectangle 490"/>
                <p:cNvSpPr>
                  <a:spLocks noChangeArrowheads="1"/>
                </p:cNvSpPr>
                <p:nvPr/>
              </p:nvSpPr>
              <p:spPr bwMode="auto">
                <a:xfrm>
                  <a:off x="5451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3" name="Rectangle 491"/>
                <p:cNvSpPr>
                  <a:spLocks noChangeArrowheads="1"/>
                </p:cNvSpPr>
                <p:nvPr/>
              </p:nvSpPr>
              <p:spPr bwMode="auto">
                <a:xfrm>
                  <a:off x="5451" y="217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4" name="Rectangle 492"/>
                <p:cNvSpPr>
                  <a:spLocks noChangeArrowheads="1"/>
                </p:cNvSpPr>
                <p:nvPr/>
              </p:nvSpPr>
              <p:spPr bwMode="auto">
                <a:xfrm>
                  <a:off x="5452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5" name="Rectangle 493"/>
                <p:cNvSpPr>
                  <a:spLocks noChangeArrowheads="1"/>
                </p:cNvSpPr>
                <p:nvPr/>
              </p:nvSpPr>
              <p:spPr bwMode="auto">
                <a:xfrm>
                  <a:off x="5452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6" name="Rectangle 494"/>
                <p:cNvSpPr>
                  <a:spLocks noChangeArrowheads="1"/>
                </p:cNvSpPr>
                <p:nvPr/>
              </p:nvSpPr>
              <p:spPr bwMode="auto">
                <a:xfrm>
                  <a:off x="5454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7" name="Rectangle 495"/>
                <p:cNvSpPr>
                  <a:spLocks noChangeArrowheads="1"/>
                </p:cNvSpPr>
                <p:nvPr/>
              </p:nvSpPr>
              <p:spPr bwMode="auto">
                <a:xfrm>
                  <a:off x="5454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8" name="Rectangle 496"/>
                <p:cNvSpPr>
                  <a:spLocks noChangeArrowheads="1"/>
                </p:cNvSpPr>
                <p:nvPr/>
              </p:nvSpPr>
              <p:spPr bwMode="auto">
                <a:xfrm>
                  <a:off x="5454" y="214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9" name="Rectangle 497"/>
                <p:cNvSpPr>
                  <a:spLocks noChangeArrowheads="1"/>
                </p:cNvSpPr>
                <p:nvPr/>
              </p:nvSpPr>
              <p:spPr bwMode="auto">
                <a:xfrm>
                  <a:off x="5455" y="2089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0" name="Rectangle 498"/>
                <p:cNvSpPr>
                  <a:spLocks noChangeArrowheads="1"/>
                </p:cNvSpPr>
                <p:nvPr/>
              </p:nvSpPr>
              <p:spPr bwMode="auto">
                <a:xfrm>
                  <a:off x="5455" y="211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1" name="Rectangle 499"/>
                <p:cNvSpPr>
                  <a:spLocks noChangeArrowheads="1"/>
                </p:cNvSpPr>
                <p:nvPr/>
              </p:nvSpPr>
              <p:spPr bwMode="auto">
                <a:xfrm>
                  <a:off x="5456" y="213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2" name="Rectangle 500"/>
                <p:cNvSpPr>
                  <a:spLocks noChangeArrowheads="1"/>
                </p:cNvSpPr>
                <p:nvPr/>
              </p:nvSpPr>
              <p:spPr bwMode="auto">
                <a:xfrm>
                  <a:off x="5456" y="211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3" name="Rectangle 501"/>
                <p:cNvSpPr>
                  <a:spLocks noChangeArrowheads="1"/>
                </p:cNvSpPr>
                <p:nvPr/>
              </p:nvSpPr>
              <p:spPr bwMode="auto">
                <a:xfrm>
                  <a:off x="5456" y="209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4" name="Rectangle 502"/>
                <p:cNvSpPr>
                  <a:spLocks noChangeArrowheads="1"/>
                </p:cNvSpPr>
                <p:nvPr/>
              </p:nvSpPr>
              <p:spPr bwMode="auto">
                <a:xfrm>
                  <a:off x="545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5" name="Rectangle 503"/>
                <p:cNvSpPr>
                  <a:spLocks noChangeArrowheads="1"/>
                </p:cNvSpPr>
                <p:nvPr/>
              </p:nvSpPr>
              <p:spPr bwMode="auto">
                <a:xfrm>
                  <a:off x="5457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6" name="Rectangle 504"/>
                <p:cNvSpPr>
                  <a:spLocks noChangeArrowheads="1"/>
                </p:cNvSpPr>
                <p:nvPr/>
              </p:nvSpPr>
              <p:spPr bwMode="auto">
                <a:xfrm>
                  <a:off x="5458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7" name="Rectangle 505"/>
                <p:cNvSpPr>
                  <a:spLocks noChangeArrowheads="1"/>
                </p:cNvSpPr>
                <p:nvPr/>
              </p:nvSpPr>
              <p:spPr bwMode="auto">
                <a:xfrm>
                  <a:off x="5458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8" name="Rectangle 506"/>
                <p:cNvSpPr>
                  <a:spLocks noChangeArrowheads="1"/>
                </p:cNvSpPr>
                <p:nvPr/>
              </p:nvSpPr>
              <p:spPr bwMode="auto">
                <a:xfrm>
                  <a:off x="5458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9" name="Rectangle 507"/>
                <p:cNvSpPr>
                  <a:spLocks noChangeArrowheads="1"/>
                </p:cNvSpPr>
                <p:nvPr/>
              </p:nvSpPr>
              <p:spPr bwMode="auto">
                <a:xfrm>
                  <a:off x="5459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0" name="Rectangle 508"/>
                <p:cNvSpPr>
                  <a:spLocks noChangeArrowheads="1"/>
                </p:cNvSpPr>
                <p:nvPr/>
              </p:nvSpPr>
              <p:spPr bwMode="auto">
                <a:xfrm>
                  <a:off x="5459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1" name="Rectangle 509"/>
                <p:cNvSpPr>
                  <a:spLocks noChangeArrowheads="1"/>
                </p:cNvSpPr>
                <p:nvPr/>
              </p:nvSpPr>
              <p:spPr bwMode="auto">
                <a:xfrm>
                  <a:off x="5460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2" name="Rectangle 510"/>
                <p:cNvSpPr>
                  <a:spLocks noChangeArrowheads="1"/>
                </p:cNvSpPr>
                <p:nvPr/>
              </p:nvSpPr>
              <p:spPr bwMode="auto">
                <a:xfrm>
                  <a:off x="5460" y="217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3" name="Rectangle 511"/>
                <p:cNvSpPr>
                  <a:spLocks noChangeArrowheads="1"/>
                </p:cNvSpPr>
                <p:nvPr/>
              </p:nvSpPr>
              <p:spPr bwMode="auto">
                <a:xfrm>
                  <a:off x="5460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4" name="Rectangle 512"/>
                <p:cNvSpPr>
                  <a:spLocks noChangeArrowheads="1"/>
                </p:cNvSpPr>
                <p:nvPr/>
              </p:nvSpPr>
              <p:spPr bwMode="auto">
                <a:xfrm>
                  <a:off x="5461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5" name="Rectangle 513"/>
                <p:cNvSpPr>
                  <a:spLocks noChangeArrowheads="1"/>
                </p:cNvSpPr>
                <p:nvPr/>
              </p:nvSpPr>
              <p:spPr bwMode="auto">
                <a:xfrm>
                  <a:off x="5461" y="207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6" name="Rectangle 514"/>
                <p:cNvSpPr>
                  <a:spLocks noChangeArrowheads="1"/>
                </p:cNvSpPr>
                <p:nvPr/>
              </p:nvSpPr>
              <p:spPr bwMode="auto">
                <a:xfrm>
                  <a:off x="5461" y="2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7" name="Rectangle 515"/>
                <p:cNvSpPr>
                  <a:spLocks noChangeArrowheads="1"/>
                </p:cNvSpPr>
                <p:nvPr/>
              </p:nvSpPr>
              <p:spPr bwMode="auto">
                <a:xfrm>
                  <a:off x="5461" y="211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8" name="Rectangle 516"/>
                <p:cNvSpPr>
                  <a:spLocks noChangeArrowheads="1"/>
                </p:cNvSpPr>
                <p:nvPr/>
              </p:nvSpPr>
              <p:spPr bwMode="auto">
                <a:xfrm>
                  <a:off x="5461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9" name="Rectangle 517"/>
                <p:cNvSpPr>
                  <a:spLocks noChangeArrowheads="1"/>
                </p:cNvSpPr>
                <p:nvPr/>
              </p:nvSpPr>
              <p:spPr bwMode="auto">
                <a:xfrm>
                  <a:off x="5461" y="2155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0" name="Rectangle 518"/>
                <p:cNvSpPr>
                  <a:spLocks noChangeArrowheads="1"/>
                </p:cNvSpPr>
                <p:nvPr/>
              </p:nvSpPr>
              <p:spPr bwMode="auto">
                <a:xfrm>
                  <a:off x="5461" y="21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1" name="Rectangle 519"/>
                <p:cNvSpPr>
                  <a:spLocks noChangeArrowheads="1"/>
                </p:cNvSpPr>
                <p:nvPr/>
              </p:nvSpPr>
              <p:spPr bwMode="auto">
                <a:xfrm>
                  <a:off x="5462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2" name="Rectangle 520"/>
                <p:cNvSpPr>
                  <a:spLocks noChangeArrowheads="1"/>
                </p:cNvSpPr>
                <p:nvPr/>
              </p:nvSpPr>
              <p:spPr bwMode="auto">
                <a:xfrm>
                  <a:off x="5462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3" name="Rectangle 521"/>
                <p:cNvSpPr>
                  <a:spLocks noChangeArrowheads="1"/>
                </p:cNvSpPr>
                <p:nvPr/>
              </p:nvSpPr>
              <p:spPr bwMode="auto">
                <a:xfrm>
                  <a:off x="5462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4" name="Rectangle 522"/>
                <p:cNvSpPr>
                  <a:spLocks noChangeArrowheads="1"/>
                </p:cNvSpPr>
                <p:nvPr/>
              </p:nvSpPr>
              <p:spPr bwMode="auto">
                <a:xfrm>
                  <a:off x="5463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5" name="Rectangle 523"/>
                <p:cNvSpPr>
                  <a:spLocks noChangeArrowheads="1"/>
                </p:cNvSpPr>
                <p:nvPr/>
              </p:nvSpPr>
              <p:spPr bwMode="auto">
                <a:xfrm>
                  <a:off x="5463" y="219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6" name="Rectangle 524"/>
                <p:cNvSpPr>
                  <a:spLocks noChangeArrowheads="1"/>
                </p:cNvSpPr>
                <p:nvPr/>
              </p:nvSpPr>
              <p:spPr bwMode="auto">
                <a:xfrm>
                  <a:off x="5464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7" name="Rectangle 525"/>
                <p:cNvSpPr>
                  <a:spLocks noChangeArrowheads="1"/>
                </p:cNvSpPr>
                <p:nvPr/>
              </p:nvSpPr>
              <p:spPr bwMode="auto">
                <a:xfrm>
                  <a:off x="5464" y="209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8" name="Rectangle 526"/>
                <p:cNvSpPr>
                  <a:spLocks noChangeArrowheads="1"/>
                </p:cNvSpPr>
                <p:nvPr/>
              </p:nvSpPr>
              <p:spPr bwMode="auto">
                <a:xfrm>
                  <a:off x="5464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9" name="Rectangle 527"/>
                <p:cNvSpPr>
                  <a:spLocks noChangeArrowheads="1"/>
                </p:cNvSpPr>
                <p:nvPr/>
              </p:nvSpPr>
              <p:spPr bwMode="auto">
                <a:xfrm>
                  <a:off x="5465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0" name="Rectangle 528"/>
                <p:cNvSpPr>
                  <a:spLocks noChangeArrowheads="1"/>
                </p:cNvSpPr>
                <p:nvPr/>
              </p:nvSpPr>
              <p:spPr bwMode="auto">
                <a:xfrm>
                  <a:off x="5465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1" name="Rectangle 529"/>
                <p:cNvSpPr>
                  <a:spLocks noChangeArrowheads="1"/>
                </p:cNvSpPr>
                <p:nvPr/>
              </p:nvSpPr>
              <p:spPr bwMode="auto">
                <a:xfrm>
                  <a:off x="546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2" name="Rectangle 530"/>
                <p:cNvSpPr>
                  <a:spLocks noChangeArrowheads="1"/>
                </p:cNvSpPr>
                <p:nvPr/>
              </p:nvSpPr>
              <p:spPr bwMode="auto">
                <a:xfrm>
                  <a:off x="5466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3" name="Rectangle 531"/>
                <p:cNvSpPr>
                  <a:spLocks noChangeArrowheads="1"/>
                </p:cNvSpPr>
                <p:nvPr/>
              </p:nvSpPr>
              <p:spPr bwMode="auto">
                <a:xfrm>
                  <a:off x="5466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4" name="Rectangle 532"/>
                <p:cNvSpPr>
                  <a:spLocks noChangeArrowheads="1"/>
                </p:cNvSpPr>
                <p:nvPr/>
              </p:nvSpPr>
              <p:spPr bwMode="auto">
                <a:xfrm>
                  <a:off x="5468" y="208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5" name="Rectangle 533"/>
                <p:cNvSpPr>
                  <a:spLocks noChangeArrowheads="1"/>
                </p:cNvSpPr>
                <p:nvPr/>
              </p:nvSpPr>
              <p:spPr bwMode="auto">
                <a:xfrm>
                  <a:off x="5468" y="214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6" name="Rectangle 534"/>
                <p:cNvSpPr>
                  <a:spLocks noChangeArrowheads="1"/>
                </p:cNvSpPr>
                <p:nvPr/>
              </p:nvSpPr>
              <p:spPr bwMode="auto">
                <a:xfrm>
                  <a:off x="5468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7" name="Rectangle 535"/>
                <p:cNvSpPr>
                  <a:spLocks noChangeArrowheads="1"/>
                </p:cNvSpPr>
                <p:nvPr/>
              </p:nvSpPr>
              <p:spPr bwMode="auto">
                <a:xfrm>
                  <a:off x="5469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8" name="Rectangle 536"/>
                <p:cNvSpPr>
                  <a:spLocks noChangeArrowheads="1"/>
                </p:cNvSpPr>
                <p:nvPr/>
              </p:nvSpPr>
              <p:spPr bwMode="auto">
                <a:xfrm>
                  <a:off x="5469" y="2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9" name="Rectangle 537"/>
                <p:cNvSpPr>
                  <a:spLocks noChangeArrowheads="1"/>
                </p:cNvSpPr>
                <p:nvPr/>
              </p:nvSpPr>
              <p:spPr bwMode="auto">
                <a:xfrm>
                  <a:off x="5470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0" name="Rectangle 538"/>
                <p:cNvSpPr>
                  <a:spLocks noChangeArrowheads="1"/>
                </p:cNvSpPr>
                <p:nvPr/>
              </p:nvSpPr>
              <p:spPr bwMode="auto">
                <a:xfrm>
                  <a:off x="5470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1" name="Rectangle 539"/>
                <p:cNvSpPr>
                  <a:spLocks noChangeArrowheads="1"/>
                </p:cNvSpPr>
                <p:nvPr/>
              </p:nvSpPr>
              <p:spPr bwMode="auto">
                <a:xfrm>
                  <a:off x="5470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2" name="Rectangle 540"/>
                <p:cNvSpPr>
                  <a:spLocks noChangeArrowheads="1"/>
                </p:cNvSpPr>
                <p:nvPr/>
              </p:nvSpPr>
              <p:spPr bwMode="auto">
                <a:xfrm>
                  <a:off x="547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3" name="Rectangle 541"/>
                <p:cNvSpPr>
                  <a:spLocks noChangeArrowheads="1"/>
                </p:cNvSpPr>
                <p:nvPr/>
              </p:nvSpPr>
              <p:spPr bwMode="auto">
                <a:xfrm>
                  <a:off x="5471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4" name="Rectangle 542"/>
                <p:cNvSpPr>
                  <a:spLocks noChangeArrowheads="1"/>
                </p:cNvSpPr>
                <p:nvPr/>
              </p:nvSpPr>
              <p:spPr bwMode="auto">
                <a:xfrm>
                  <a:off x="5472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5" name="Rectangle 543"/>
                <p:cNvSpPr>
                  <a:spLocks noChangeArrowheads="1"/>
                </p:cNvSpPr>
                <p:nvPr/>
              </p:nvSpPr>
              <p:spPr bwMode="auto">
                <a:xfrm>
                  <a:off x="5472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6" name="Rectangle 544"/>
                <p:cNvSpPr>
                  <a:spLocks noChangeArrowheads="1"/>
                </p:cNvSpPr>
                <p:nvPr/>
              </p:nvSpPr>
              <p:spPr bwMode="auto">
                <a:xfrm>
                  <a:off x="5472" y="2119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7" name="Rectangle 545"/>
                <p:cNvSpPr>
                  <a:spLocks noChangeArrowheads="1"/>
                </p:cNvSpPr>
                <p:nvPr/>
              </p:nvSpPr>
              <p:spPr bwMode="auto">
                <a:xfrm>
                  <a:off x="5473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8" name="Rectangle 546"/>
                <p:cNvSpPr>
                  <a:spLocks noChangeArrowheads="1"/>
                </p:cNvSpPr>
                <p:nvPr/>
              </p:nvSpPr>
              <p:spPr bwMode="auto">
                <a:xfrm>
                  <a:off x="5473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9" name="Rectangle 547"/>
                <p:cNvSpPr>
                  <a:spLocks noChangeArrowheads="1"/>
                </p:cNvSpPr>
                <p:nvPr/>
              </p:nvSpPr>
              <p:spPr bwMode="auto">
                <a:xfrm>
                  <a:off x="5474" y="213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0" name="Rectangle 548"/>
                <p:cNvSpPr>
                  <a:spLocks noChangeArrowheads="1"/>
                </p:cNvSpPr>
                <p:nvPr/>
              </p:nvSpPr>
              <p:spPr bwMode="auto">
                <a:xfrm>
                  <a:off x="5474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1" name="Rectangle 549"/>
                <p:cNvSpPr>
                  <a:spLocks noChangeArrowheads="1"/>
                </p:cNvSpPr>
                <p:nvPr/>
              </p:nvSpPr>
              <p:spPr bwMode="auto">
                <a:xfrm>
                  <a:off x="5474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2" name="Rectangle 550"/>
                <p:cNvSpPr>
                  <a:spLocks noChangeArrowheads="1"/>
                </p:cNvSpPr>
                <p:nvPr/>
              </p:nvSpPr>
              <p:spPr bwMode="auto">
                <a:xfrm>
                  <a:off x="5476" y="210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3" name="Rectangle 551"/>
                <p:cNvSpPr>
                  <a:spLocks noChangeArrowheads="1"/>
                </p:cNvSpPr>
                <p:nvPr/>
              </p:nvSpPr>
              <p:spPr bwMode="auto">
                <a:xfrm>
                  <a:off x="5476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4" name="Rectangle 552"/>
                <p:cNvSpPr>
                  <a:spLocks noChangeArrowheads="1"/>
                </p:cNvSpPr>
                <p:nvPr/>
              </p:nvSpPr>
              <p:spPr bwMode="auto">
                <a:xfrm>
                  <a:off x="547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5" name="Rectangle 553"/>
                <p:cNvSpPr>
                  <a:spLocks noChangeArrowheads="1"/>
                </p:cNvSpPr>
                <p:nvPr/>
              </p:nvSpPr>
              <p:spPr bwMode="auto">
                <a:xfrm>
                  <a:off x="5477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6" name="Rectangle 554"/>
                <p:cNvSpPr>
                  <a:spLocks noChangeArrowheads="1"/>
                </p:cNvSpPr>
                <p:nvPr/>
              </p:nvSpPr>
              <p:spPr bwMode="auto">
                <a:xfrm>
                  <a:off x="547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7" name="Rectangle 555"/>
                <p:cNvSpPr>
                  <a:spLocks noChangeArrowheads="1"/>
                </p:cNvSpPr>
                <p:nvPr/>
              </p:nvSpPr>
              <p:spPr bwMode="auto">
                <a:xfrm>
                  <a:off x="5478" y="214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8" name="Rectangle 556"/>
                <p:cNvSpPr>
                  <a:spLocks noChangeArrowheads="1"/>
                </p:cNvSpPr>
                <p:nvPr/>
              </p:nvSpPr>
              <p:spPr bwMode="auto">
                <a:xfrm>
                  <a:off x="5478" y="212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9" name="Rectangle 557"/>
                <p:cNvSpPr>
                  <a:spLocks noChangeArrowheads="1"/>
                </p:cNvSpPr>
                <p:nvPr/>
              </p:nvSpPr>
              <p:spPr bwMode="auto">
                <a:xfrm>
                  <a:off x="5479" y="216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0" name="Rectangle 558"/>
                <p:cNvSpPr>
                  <a:spLocks noChangeArrowheads="1"/>
                </p:cNvSpPr>
                <p:nvPr/>
              </p:nvSpPr>
              <p:spPr bwMode="auto">
                <a:xfrm>
                  <a:off x="5479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1" name="Rectangle 559"/>
                <p:cNvSpPr>
                  <a:spLocks noChangeArrowheads="1"/>
                </p:cNvSpPr>
                <p:nvPr/>
              </p:nvSpPr>
              <p:spPr bwMode="auto">
                <a:xfrm>
                  <a:off x="5479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2" name="Rectangle 560"/>
                <p:cNvSpPr>
                  <a:spLocks noChangeArrowheads="1"/>
                </p:cNvSpPr>
                <p:nvPr/>
              </p:nvSpPr>
              <p:spPr bwMode="auto">
                <a:xfrm>
                  <a:off x="5480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3" name="Rectangle 561"/>
                <p:cNvSpPr>
                  <a:spLocks noChangeArrowheads="1"/>
                </p:cNvSpPr>
                <p:nvPr/>
              </p:nvSpPr>
              <p:spPr bwMode="auto">
                <a:xfrm>
                  <a:off x="5480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4" name="Rectangle 562"/>
                <p:cNvSpPr>
                  <a:spLocks noChangeArrowheads="1"/>
                </p:cNvSpPr>
                <p:nvPr/>
              </p:nvSpPr>
              <p:spPr bwMode="auto">
                <a:xfrm>
                  <a:off x="548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5" name="Rectangle 563"/>
                <p:cNvSpPr>
                  <a:spLocks noChangeArrowheads="1"/>
                </p:cNvSpPr>
                <p:nvPr/>
              </p:nvSpPr>
              <p:spPr bwMode="auto">
                <a:xfrm>
                  <a:off x="5481" y="216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6" name="Rectangle 564"/>
                <p:cNvSpPr>
                  <a:spLocks noChangeArrowheads="1"/>
                </p:cNvSpPr>
                <p:nvPr/>
              </p:nvSpPr>
              <p:spPr bwMode="auto">
                <a:xfrm>
                  <a:off x="5481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7" name="Rectangle 565"/>
                <p:cNvSpPr>
                  <a:spLocks noChangeArrowheads="1"/>
                </p:cNvSpPr>
                <p:nvPr/>
              </p:nvSpPr>
              <p:spPr bwMode="auto">
                <a:xfrm>
                  <a:off x="5482" y="207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8" name="Rectangle 566"/>
                <p:cNvSpPr>
                  <a:spLocks noChangeArrowheads="1"/>
                </p:cNvSpPr>
                <p:nvPr/>
              </p:nvSpPr>
              <p:spPr bwMode="auto">
                <a:xfrm>
                  <a:off x="548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9" name="Rectangle 567"/>
                <p:cNvSpPr>
                  <a:spLocks noChangeArrowheads="1"/>
                </p:cNvSpPr>
                <p:nvPr/>
              </p:nvSpPr>
              <p:spPr bwMode="auto">
                <a:xfrm>
                  <a:off x="5484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0" name="Rectangle 568"/>
                <p:cNvSpPr>
                  <a:spLocks noChangeArrowheads="1"/>
                </p:cNvSpPr>
                <p:nvPr/>
              </p:nvSpPr>
              <p:spPr bwMode="auto">
                <a:xfrm>
                  <a:off x="548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1" name="Rectangle 569"/>
                <p:cNvSpPr>
                  <a:spLocks noChangeArrowheads="1"/>
                </p:cNvSpPr>
                <p:nvPr/>
              </p:nvSpPr>
              <p:spPr bwMode="auto">
                <a:xfrm>
                  <a:off x="5484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2" name="Rectangle 570"/>
                <p:cNvSpPr>
                  <a:spLocks noChangeArrowheads="1"/>
                </p:cNvSpPr>
                <p:nvPr/>
              </p:nvSpPr>
              <p:spPr bwMode="auto">
                <a:xfrm>
                  <a:off x="5485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3" name="Rectangle 571"/>
                <p:cNvSpPr>
                  <a:spLocks noChangeArrowheads="1"/>
                </p:cNvSpPr>
                <p:nvPr/>
              </p:nvSpPr>
              <p:spPr bwMode="auto">
                <a:xfrm>
                  <a:off x="5485" y="20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4" name="Rectangle 572"/>
                <p:cNvSpPr>
                  <a:spLocks noChangeArrowheads="1"/>
                </p:cNvSpPr>
                <p:nvPr/>
              </p:nvSpPr>
              <p:spPr bwMode="auto">
                <a:xfrm>
                  <a:off x="5486" y="214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5" name="Rectangle 573"/>
                <p:cNvSpPr>
                  <a:spLocks noChangeArrowheads="1"/>
                </p:cNvSpPr>
                <p:nvPr/>
              </p:nvSpPr>
              <p:spPr bwMode="auto">
                <a:xfrm>
                  <a:off x="5486" y="214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6" name="Rectangle 574"/>
                <p:cNvSpPr>
                  <a:spLocks noChangeArrowheads="1"/>
                </p:cNvSpPr>
                <p:nvPr/>
              </p:nvSpPr>
              <p:spPr bwMode="auto">
                <a:xfrm>
                  <a:off x="5486" y="2074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7" name="Rectangle 575"/>
                <p:cNvSpPr>
                  <a:spLocks noChangeArrowheads="1"/>
                </p:cNvSpPr>
                <p:nvPr/>
              </p:nvSpPr>
              <p:spPr bwMode="auto">
                <a:xfrm>
                  <a:off x="5487" y="2104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8" name="Rectangle 576"/>
                <p:cNvSpPr>
                  <a:spLocks noChangeArrowheads="1"/>
                </p:cNvSpPr>
                <p:nvPr/>
              </p:nvSpPr>
              <p:spPr bwMode="auto">
                <a:xfrm>
                  <a:off x="5487" y="213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9" name="Rectangle 577"/>
                <p:cNvSpPr>
                  <a:spLocks noChangeArrowheads="1"/>
                </p:cNvSpPr>
                <p:nvPr/>
              </p:nvSpPr>
              <p:spPr bwMode="auto">
                <a:xfrm>
                  <a:off x="5488" y="214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0" name="Rectangle 578"/>
                <p:cNvSpPr>
                  <a:spLocks noChangeArrowheads="1"/>
                </p:cNvSpPr>
                <p:nvPr/>
              </p:nvSpPr>
              <p:spPr bwMode="auto">
                <a:xfrm>
                  <a:off x="5488" y="2105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1" name="Rectangle 579"/>
                <p:cNvSpPr>
                  <a:spLocks noChangeArrowheads="1"/>
                </p:cNvSpPr>
                <p:nvPr/>
              </p:nvSpPr>
              <p:spPr bwMode="auto">
                <a:xfrm>
                  <a:off x="5488" y="212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2" name="Rectangle 580"/>
                <p:cNvSpPr>
                  <a:spLocks noChangeArrowheads="1"/>
                </p:cNvSpPr>
                <p:nvPr/>
              </p:nvSpPr>
              <p:spPr bwMode="auto">
                <a:xfrm>
                  <a:off x="5489" y="2157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3" name="Rectangle 581"/>
                <p:cNvSpPr>
                  <a:spLocks noChangeArrowheads="1"/>
                </p:cNvSpPr>
                <p:nvPr/>
              </p:nvSpPr>
              <p:spPr bwMode="auto">
                <a:xfrm>
                  <a:off x="5489" y="209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4" name="Rectangle 582"/>
                <p:cNvSpPr>
                  <a:spLocks noChangeArrowheads="1"/>
                </p:cNvSpPr>
                <p:nvPr/>
              </p:nvSpPr>
              <p:spPr bwMode="auto">
                <a:xfrm>
                  <a:off x="5490" y="2107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5" name="Rectangle 583"/>
                <p:cNvSpPr>
                  <a:spLocks noChangeArrowheads="1"/>
                </p:cNvSpPr>
                <p:nvPr/>
              </p:nvSpPr>
              <p:spPr bwMode="auto">
                <a:xfrm>
                  <a:off x="5490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6" name="Rectangle 584"/>
                <p:cNvSpPr>
                  <a:spLocks noChangeArrowheads="1"/>
                </p:cNvSpPr>
                <p:nvPr/>
              </p:nvSpPr>
              <p:spPr bwMode="auto">
                <a:xfrm>
                  <a:off x="5490" y="21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7" name="Rectangle 585"/>
                <p:cNvSpPr>
                  <a:spLocks noChangeArrowheads="1"/>
                </p:cNvSpPr>
                <p:nvPr/>
              </p:nvSpPr>
              <p:spPr bwMode="auto">
                <a:xfrm>
                  <a:off x="5495" y="212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8" name="Rectangle 586"/>
                <p:cNvSpPr>
                  <a:spLocks noChangeArrowheads="1"/>
                </p:cNvSpPr>
                <p:nvPr/>
              </p:nvSpPr>
              <p:spPr bwMode="auto">
                <a:xfrm>
                  <a:off x="5495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9" name="Rectangle 587"/>
                <p:cNvSpPr>
                  <a:spLocks noChangeArrowheads="1"/>
                </p:cNvSpPr>
                <p:nvPr/>
              </p:nvSpPr>
              <p:spPr bwMode="auto">
                <a:xfrm>
                  <a:off x="5496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0" name="Rectangle 588"/>
                <p:cNvSpPr>
                  <a:spLocks noChangeArrowheads="1"/>
                </p:cNvSpPr>
                <p:nvPr/>
              </p:nvSpPr>
              <p:spPr bwMode="auto">
                <a:xfrm>
                  <a:off x="5496" y="215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1" name="Rectangle 589"/>
                <p:cNvSpPr>
                  <a:spLocks noChangeArrowheads="1"/>
                </p:cNvSpPr>
                <p:nvPr/>
              </p:nvSpPr>
              <p:spPr bwMode="auto">
                <a:xfrm>
                  <a:off x="5496" y="210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2" name="Rectangle 590"/>
                <p:cNvSpPr>
                  <a:spLocks noChangeArrowheads="1"/>
                </p:cNvSpPr>
                <p:nvPr/>
              </p:nvSpPr>
              <p:spPr bwMode="auto">
                <a:xfrm>
                  <a:off x="5497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3" name="Rectangle 591"/>
                <p:cNvSpPr>
                  <a:spLocks noChangeArrowheads="1"/>
                </p:cNvSpPr>
                <p:nvPr/>
              </p:nvSpPr>
              <p:spPr bwMode="auto">
                <a:xfrm>
                  <a:off x="5497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4" name="Rectangle 592"/>
                <p:cNvSpPr>
                  <a:spLocks noChangeArrowheads="1"/>
                </p:cNvSpPr>
                <p:nvPr/>
              </p:nvSpPr>
              <p:spPr bwMode="auto">
                <a:xfrm>
                  <a:off x="5498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5" name="Rectangle 593"/>
                <p:cNvSpPr>
                  <a:spLocks noChangeArrowheads="1"/>
                </p:cNvSpPr>
                <p:nvPr/>
              </p:nvSpPr>
              <p:spPr bwMode="auto">
                <a:xfrm>
                  <a:off x="5498" y="209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6" name="Rectangle 594"/>
                <p:cNvSpPr>
                  <a:spLocks noChangeArrowheads="1"/>
                </p:cNvSpPr>
                <p:nvPr/>
              </p:nvSpPr>
              <p:spPr bwMode="auto">
                <a:xfrm>
                  <a:off x="5498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7" name="Rectangle 595"/>
                <p:cNvSpPr>
                  <a:spLocks noChangeArrowheads="1"/>
                </p:cNvSpPr>
                <p:nvPr/>
              </p:nvSpPr>
              <p:spPr bwMode="auto">
                <a:xfrm>
                  <a:off x="5499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8" name="Rectangle 596"/>
                <p:cNvSpPr>
                  <a:spLocks noChangeArrowheads="1"/>
                </p:cNvSpPr>
                <p:nvPr/>
              </p:nvSpPr>
              <p:spPr bwMode="auto">
                <a:xfrm>
                  <a:off x="5499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9" name="Rectangle 597"/>
                <p:cNvSpPr>
                  <a:spLocks noChangeArrowheads="1"/>
                </p:cNvSpPr>
                <p:nvPr/>
              </p:nvSpPr>
              <p:spPr bwMode="auto">
                <a:xfrm>
                  <a:off x="5500" y="212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0" name="Rectangle 598"/>
                <p:cNvSpPr>
                  <a:spLocks noChangeArrowheads="1"/>
                </p:cNvSpPr>
                <p:nvPr/>
              </p:nvSpPr>
              <p:spPr bwMode="auto">
                <a:xfrm>
                  <a:off x="5500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1" name="Rectangle 599"/>
                <p:cNvSpPr>
                  <a:spLocks noChangeArrowheads="1"/>
                </p:cNvSpPr>
                <p:nvPr/>
              </p:nvSpPr>
              <p:spPr bwMode="auto">
                <a:xfrm>
                  <a:off x="5500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2" name="Rectangle 600"/>
                <p:cNvSpPr>
                  <a:spLocks noChangeArrowheads="1"/>
                </p:cNvSpPr>
                <p:nvPr/>
              </p:nvSpPr>
              <p:spPr bwMode="auto">
                <a:xfrm>
                  <a:off x="5501" y="208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3" name="Rectangle 601"/>
                <p:cNvSpPr>
                  <a:spLocks noChangeArrowheads="1"/>
                </p:cNvSpPr>
                <p:nvPr/>
              </p:nvSpPr>
              <p:spPr bwMode="auto">
                <a:xfrm>
                  <a:off x="5501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4" name="Rectangle 602"/>
                <p:cNvSpPr>
                  <a:spLocks noChangeArrowheads="1"/>
                </p:cNvSpPr>
                <p:nvPr/>
              </p:nvSpPr>
              <p:spPr bwMode="auto">
                <a:xfrm>
                  <a:off x="5501" y="214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5" name="Rectangle 603"/>
                <p:cNvSpPr>
                  <a:spLocks noChangeArrowheads="1"/>
                </p:cNvSpPr>
                <p:nvPr/>
              </p:nvSpPr>
              <p:spPr bwMode="auto">
                <a:xfrm>
                  <a:off x="5503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6" name="Rectangle 604"/>
                <p:cNvSpPr>
                  <a:spLocks noChangeArrowheads="1"/>
                </p:cNvSpPr>
                <p:nvPr/>
              </p:nvSpPr>
              <p:spPr bwMode="auto">
                <a:xfrm>
                  <a:off x="5503" y="21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7" name="Rectangle 605"/>
                <p:cNvSpPr>
                  <a:spLocks noChangeArrowheads="1"/>
                </p:cNvSpPr>
                <p:nvPr/>
              </p:nvSpPr>
              <p:spPr bwMode="auto">
                <a:xfrm>
                  <a:off x="550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8" name="Rectangle 606"/>
                <p:cNvSpPr>
                  <a:spLocks noChangeArrowheads="1"/>
                </p:cNvSpPr>
                <p:nvPr/>
              </p:nvSpPr>
              <p:spPr bwMode="auto">
                <a:xfrm>
                  <a:off x="5504" y="2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9" name="Rectangle 607"/>
                <p:cNvSpPr>
                  <a:spLocks noChangeArrowheads="1"/>
                </p:cNvSpPr>
                <p:nvPr/>
              </p:nvSpPr>
              <p:spPr bwMode="auto">
                <a:xfrm>
                  <a:off x="5504" y="20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0" name="Rectangle 608"/>
                <p:cNvSpPr>
                  <a:spLocks noChangeArrowheads="1"/>
                </p:cNvSpPr>
                <p:nvPr/>
              </p:nvSpPr>
              <p:spPr bwMode="auto">
                <a:xfrm>
                  <a:off x="5505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1" name="Rectangle 609"/>
                <p:cNvSpPr>
                  <a:spLocks noChangeArrowheads="1"/>
                </p:cNvSpPr>
                <p:nvPr/>
              </p:nvSpPr>
              <p:spPr bwMode="auto">
                <a:xfrm>
                  <a:off x="5505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2" name="Rectangle 610"/>
                <p:cNvSpPr>
                  <a:spLocks noChangeArrowheads="1"/>
                </p:cNvSpPr>
                <p:nvPr/>
              </p:nvSpPr>
              <p:spPr bwMode="auto">
                <a:xfrm>
                  <a:off x="5506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3" name="Rectangle 611"/>
                <p:cNvSpPr>
                  <a:spLocks noChangeArrowheads="1"/>
                </p:cNvSpPr>
                <p:nvPr/>
              </p:nvSpPr>
              <p:spPr bwMode="auto">
                <a:xfrm>
                  <a:off x="5506" y="208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4" name="Rectangle 612"/>
                <p:cNvSpPr>
                  <a:spLocks noChangeArrowheads="1"/>
                </p:cNvSpPr>
                <p:nvPr/>
              </p:nvSpPr>
              <p:spPr bwMode="auto">
                <a:xfrm>
                  <a:off x="5506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5" name="Rectangle 613"/>
                <p:cNvSpPr>
                  <a:spLocks noChangeArrowheads="1"/>
                </p:cNvSpPr>
                <p:nvPr/>
              </p:nvSpPr>
              <p:spPr bwMode="auto">
                <a:xfrm>
                  <a:off x="5507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6" name="Rectangle 614"/>
                <p:cNvSpPr>
                  <a:spLocks noChangeArrowheads="1"/>
                </p:cNvSpPr>
                <p:nvPr/>
              </p:nvSpPr>
              <p:spPr bwMode="auto">
                <a:xfrm>
                  <a:off x="5507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7" name="Rectangle 615"/>
                <p:cNvSpPr>
                  <a:spLocks noChangeArrowheads="1"/>
                </p:cNvSpPr>
                <p:nvPr/>
              </p:nvSpPr>
              <p:spPr bwMode="auto">
                <a:xfrm>
                  <a:off x="5508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8" name="Rectangle 616"/>
                <p:cNvSpPr>
                  <a:spLocks noChangeArrowheads="1"/>
                </p:cNvSpPr>
                <p:nvPr/>
              </p:nvSpPr>
              <p:spPr bwMode="auto">
                <a:xfrm>
                  <a:off x="5508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9" name="Rectangle 617"/>
                <p:cNvSpPr>
                  <a:spLocks noChangeArrowheads="1"/>
                </p:cNvSpPr>
                <p:nvPr/>
              </p:nvSpPr>
              <p:spPr bwMode="auto">
                <a:xfrm>
                  <a:off x="5508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0" name="Rectangle 618"/>
                <p:cNvSpPr>
                  <a:spLocks noChangeArrowheads="1"/>
                </p:cNvSpPr>
                <p:nvPr/>
              </p:nvSpPr>
              <p:spPr bwMode="auto">
                <a:xfrm>
                  <a:off x="5509" y="216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1" name="Rectangle 619"/>
                <p:cNvSpPr>
                  <a:spLocks noChangeArrowheads="1"/>
                </p:cNvSpPr>
                <p:nvPr/>
              </p:nvSpPr>
              <p:spPr bwMode="auto">
                <a:xfrm>
                  <a:off x="5509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2" name="Rectangle 620"/>
                <p:cNvSpPr>
                  <a:spLocks noChangeArrowheads="1"/>
                </p:cNvSpPr>
                <p:nvPr/>
              </p:nvSpPr>
              <p:spPr bwMode="auto">
                <a:xfrm>
                  <a:off x="5510" y="214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3" name="Rectangle 621"/>
                <p:cNvSpPr>
                  <a:spLocks noChangeArrowheads="1"/>
                </p:cNvSpPr>
                <p:nvPr/>
              </p:nvSpPr>
              <p:spPr bwMode="auto">
                <a:xfrm>
                  <a:off x="5510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4" name="Rectangle 622"/>
                <p:cNvSpPr>
                  <a:spLocks noChangeArrowheads="1"/>
                </p:cNvSpPr>
                <p:nvPr/>
              </p:nvSpPr>
              <p:spPr bwMode="auto">
                <a:xfrm>
                  <a:off x="551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5" name="Rectangle 623"/>
                <p:cNvSpPr>
                  <a:spLocks noChangeArrowheads="1"/>
                </p:cNvSpPr>
                <p:nvPr/>
              </p:nvSpPr>
              <p:spPr bwMode="auto">
                <a:xfrm>
                  <a:off x="5511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6" name="Rectangle 624"/>
                <p:cNvSpPr>
                  <a:spLocks noChangeArrowheads="1"/>
                </p:cNvSpPr>
                <p:nvPr/>
              </p:nvSpPr>
              <p:spPr bwMode="auto">
                <a:xfrm>
                  <a:off x="5511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3" name="Group 625"/>
              <p:cNvGrpSpPr>
                <a:grpSpLocks/>
              </p:cNvGrpSpPr>
              <p:nvPr/>
            </p:nvGrpSpPr>
            <p:grpSpPr bwMode="auto">
              <a:xfrm>
                <a:off x="5510" y="2056"/>
                <a:ext cx="95" cy="146"/>
                <a:chOff x="5510" y="2056"/>
                <a:chExt cx="95" cy="146"/>
              </a:xfrm>
            </p:grpSpPr>
            <p:sp>
              <p:nvSpPr>
                <p:cNvPr id="843378" name="Rectangle 626"/>
                <p:cNvSpPr>
                  <a:spLocks noChangeArrowheads="1"/>
                </p:cNvSpPr>
                <p:nvPr/>
              </p:nvSpPr>
              <p:spPr bwMode="auto">
                <a:xfrm>
                  <a:off x="5510" y="212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9" name="Rectangle 627"/>
                <p:cNvSpPr>
                  <a:spLocks noChangeArrowheads="1"/>
                </p:cNvSpPr>
                <p:nvPr/>
              </p:nvSpPr>
              <p:spPr bwMode="auto">
                <a:xfrm>
                  <a:off x="5510" y="213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0" name="Rectangle 628"/>
                <p:cNvSpPr>
                  <a:spLocks noChangeArrowheads="1"/>
                </p:cNvSpPr>
                <p:nvPr/>
              </p:nvSpPr>
              <p:spPr bwMode="auto">
                <a:xfrm>
                  <a:off x="5510" y="207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1" name="Rectangle 629"/>
                <p:cNvSpPr>
                  <a:spLocks noChangeArrowheads="1"/>
                </p:cNvSpPr>
                <p:nvPr/>
              </p:nvSpPr>
              <p:spPr bwMode="auto">
                <a:xfrm>
                  <a:off x="5511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2" name="Rectangle 630"/>
                <p:cNvSpPr>
                  <a:spLocks noChangeArrowheads="1"/>
                </p:cNvSpPr>
                <p:nvPr/>
              </p:nvSpPr>
              <p:spPr bwMode="auto">
                <a:xfrm>
                  <a:off x="5511" y="211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3" name="Rectangle 631"/>
                <p:cNvSpPr>
                  <a:spLocks noChangeArrowheads="1"/>
                </p:cNvSpPr>
                <p:nvPr/>
              </p:nvSpPr>
              <p:spPr bwMode="auto">
                <a:xfrm>
                  <a:off x="5511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4" name="Rectangle 632"/>
                <p:cNvSpPr>
                  <a:spLocks noChangeArrowheads="1"/>
                </p:cNvSpPr>
                <p:nvPr/>
              </p:nvSpPr>
              <p:spPr bwMode="auto">
                <a:xfrm>
                  <a:off x="551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5" name="Rectangle 633"/>
                <p:cNvSpPr>
                  <a:spLocks noChangeArrowheads="1"/>
                </p:cNvSpPr>
                <p:nvPr/>
              </p:nvSpPr>
              <p:spPr bwMode="auto">
                <a:xfrm>
                  <a:off x="5511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6" name="Rectangle 634"/>
                <p:cNvSpPr>
                  <a:spLocks noChangeArrowheads="1"/>
                </p:cNvSpPr>
                <p:nvPr/>
              </p:nvSpPr>
              <p:spPr bwMode="auto">
                <a:xfrm>
                  <a:off x="5511" y="218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7" name="Rectangle 635"/>
                <p:cNvSpPr>
                  <a:spLocks noChangeArrowheads="1"/>
                </p:cNvSpPr>
                <p:nvPr/>
              </p:nvSpPr>
              <p:spPr bwMode="auto">
                <a:xfrm>
                  <a:off x="5511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8" name="Rectangle 636"/>
                <p:cNvSpPr>
                  <a:spLocks noChangeArrowheads="1"/>
                </p:cNvSpPr>
                <p:nvPr/>
              </p:nvSpPr>
              <p:spPr bwMode="auto">
                <a:xfrm>
                  <a:off x="5511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9" name="Rectangle 637"/>
                <p:cNvSpPr>
                  <a:spLocks noChangeArrowheads="1"/>
                </p:cNvSpPr>
                <p:nvPr/>
              </p:nvSpPr>
              <p:spPr bwMode="auto">
                <a:xfrm>
                  <a:off x="5511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0" name="Rectangle 638"/>
                <p:cNvSpPr>
                  <a:spLocks noChangeArrowheads="1"/>
                </p:cNvSpPr>
                <p:nvPr/>
              </p:nvSpPr>
              <p:spPr bwMode="auto">
                <a:xfrm>
                  <a:off x="5511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1" name="Rectangle 639"/>
                <p:cNvSpPr>
                  <a:spLocks noChangeArrowheads="1"/>
                </p:cNvSpPr>
                <p:nvPr/>
              </p:nvSpPr>
              <p:spPr bwMode="auto">
                <a:xfrm>
                  <a:off x="5512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2" name="Rectangle 640"/>
                <p:cNvSpPr>
                  <a:spLocks noChangeArrowheads="1"/>
                </p:cNvSpPr>
                <p:nvPr/>
              </p:nvSpPr>
              <p:spPr bwMode="auto">
                <a:xfrm>
                  <a:off x="5512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3" name="Rectangle 641"/>
                <p:cNvSpPr>
                  <a:spLocks noChangeArrowheads="1"/>
                </p:cNvSpPr>
                <p:nvPr/>
              </p:nvSpPr>
              <p:spPr bwMode="auto">
                <a:xfrm>
                  <a:off x="5514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4" name="Rectangle 642"/>
                <p:cNvSpPr>
                  <a:spLocks noChangeArrowheads="1"/>
                </p:cNvSpPr>
                <p:nvPr/>
              </p:nvSpPr>
              <p:spPr bwMode="auto">
                <a:xfrm>
                  <a:off x="5514" y="21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5" name="Rectangle 643"/>
                <p:cNvSpPr>
                  <a:spLocks noChangeArrowheads="1"/>
                </p:cNvSpPr>
                <p:nvPr/>
              </p:nvSpPr>
              <p:spPr bwMode="auto">
                <a:xfrm>
                  <a:off x="5514" y="20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6" name="Rectangle 644"/>
                <p:cNvSpPr>
                  <a:spLocks noChangeArrowheads="1"/>
                </p:cNvSpPr>
                <p:nvPr/>
              </p:nvSpPr>
              <p:spPr bwMode="auto">
                <a:xfrm>
                  <a:off x="5515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7" name="Rectangle 645"/>
                <p:cNvSpPr>
                  <a:spLocks noChangeArrowheads="1"/>
                </p:cNvSpPr>
                <p:nvPr/>
              </p:nvSpPr>
              <p:spPr bwMode="auto">
                <a:xfrm>
                  <a:off x="5515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8" name="Rectangle 646"/>
                <p:cNvSpPr>
                  <a:spLocks noChangeArrowheads="1"/>
                </p:cNvSpPr>
                <p:nvPr/>
              </p:nvSpPr>
              <p:spPr bwMode="auto">
                <a:xfrm>
                  <a:off x="5516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9" name="Rectangle 647"/>
                <p:cNvSpPr>
                  <a:spLocks noChangeArrowheads="1"/>
                </p:cNvSpPr>
                <p:nvPr/>
              </p:nvSpPr>
              <p:spPr bwMode="auto">
                <a:xfrm>
                  <a:off x="5516" y="215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0" name="Rectangle 648"/>
                <p:cNvSpPr>
                  <a:spLocks noChangeArrowheads="1"/>
                </p:cNvSpPr>
                <p:nvPr/>
              </p:nvSpPr>
              <p:spPr bwMode="auto">
                <a:xfrm>
                  <a:off x="5516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1" name="Rectangle 649"/>
                <p:cNvSpPr>
                  <a:spLocks noChangeArrowheads="1"/>
                </p:cNvSpPr>
                <p:nvPr/>
              </p:nvSpPr>
              <p:spPr bwMode="auto">
                <a:xfrm>
                  <a:off x="5517" y="205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2" name="Rectangle 650"/>
                <p:cNvSpPr>
                  <a:spLocks noChangeArrowheads="1"/>
                </p:cNvSpPr>
                <p:nvPr/>
              </p:nvSpPr>
              <p:spPr bwMode="auto">
                <a:xfrm>
                  <a:off x="5517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3" name="Rectangle 651"/>
                <p:cNvSpPr>
                  <a:spLocks noChangeArrowheads="1"/>
                </p:cNvSpPr>
                <p:nvPr/>
              </p:nvSpPr>
              <p:spPr bwMode="auto">
                <a:xfrm>
                  <a:off x="5518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4" name="Rectangle 652"/>
                <p:cNvSpPr>
                  <a:spLocks noChangeArrowheads="1"/>
                </p:cNvSpPr>
                <p:nvPr/>
              </p:nvSpPr>
              <p:spPr bwMode="auto">
                <a:xfrm>
                  <a:off x="5518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5" name="Rectangle 653"/>
                <p:cNvSpPr>
                  <a:spLocks noChangeArrowheads="1"/>
                </p:cNvSpPr>
                <p:nvPr/>
              </p:nvSpPr>
              <p:spPr bwMode="auto">
                <a:xfrm>
                  <a:off x="5518" y="210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6" name="Rectangle 654"/>
                <p:cNvSpPr>
                  <a:spLocks noChangeArrowheads="1"/>
                </p:cNvSpPr>
                <p:nvPr/>
              </p:nvSpPr>
              <p:spPr bwMode="auto">
                <a:xfrm>
                  <a:off x="5519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7" name="Rectangle 655"/>
                <p:cNvSpPr>
                  <a:spLocks noChangeArrowheads="1"/>
                </p:cNvSpPr>
                <p:nvPr/>
              </p:nvSpPr>
              <p:spPr bwMode="auto">
                <a:xfrm>
                  <a:off x="5519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8" name="Rectangle 656"/>
                <p:cNvSpPr>
                  <a:spLocks noChangeArrowheads="1"/>
                </p:cNvSpPr>
                <p:nvPr/>
              </p:nvSpPr>
              <p:spPr bwMode="auto">
                <a:xfrm>
                  <a:off x="5520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9" name="Rectangle 657"/>
                <p:cNvSpPr>
                  <a:spLocks noChangeArrowheads="1"/>
                </p:cNvSpPr>
                <p:nvPr/>
              </p:nvSpPr>
              <p:spPr bwMode="auto">
                <a:xfrm>
                  <a:off x="5520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0" name="Rectangle 658"/>
                <p:cNvSpPr>
                  <a:spLocks noChangeArrowheads="1"/>
                </p:cNvSpPr>
                <p:nvPr/>
              </p:nvSpPr>
              <p:spPr bwMode="auto">
                <a:xfrm>
                  <a:off x="5520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1" name="Rectangle 659"/>
                <p:cNvSpPr>
                  <a:spLocks noChangeArrowheads="1"/>
                </p:cNvSpPr>
                <p:nvPr/>
              </p:nvSpPr>
              <p:spPr bwMode="auto">
                <a:xfrm>
                  <a:off x="5522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2" name="Rectangle 660"/>
                <p:cNvSpPr>
                  <a:spLocks noChangeArrowheads="1"/>
                </p:cNvSpPr>
                <p:nvPr/>
              </p:nvSpPr>
              <p:spPr bwMode="auto">
                <a:xfrm>
                  <a:off x="5522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3" name="Rectangle 661"/>
                <p:cNvSpPr>
                  <a:spLocks noChangeArrowheads="1"/>
                </p:cNvSpPr>
                <p:nvPr/>
              </p:nvSpPr>
              <p:spPr bwMode="auto">
                <a:xfrm>
                  <a:off x="5523" y="20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4" name="Rectangle 662"/>
                <p:cNvSpPr>
                  <a:spLocks noChangeArrowheads="1"/>
                </p:cNvSpPr>
                <p:nvPr/>
              </p:nvSpPr>
              <p:spPr bwMode="auto">
                <a:xfrm>
                  <a:off x="5523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5" name="Rectangle 663"/>
                <p:cNvSpPr>
                  <a:spLocks noChangeArrowheads="1"/>
                </p:cNvSpPr>
                <p:nvPr/>
              </p:nvSpPr>
              <p:spPr bwMode="auto">
                <a:xfrm>
                  <a:off x="5523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6" name="Rectangle 664"/>
                <p:cNvSpPr>
                  <a:spLocks noChangeArrowheads="1"/>
                </p:cNvSpPr>
                <p:nvPr/>
              </p:nvSpPr>
              <p:spPr bwMode="auto">
                <a:xfrm>
                  <a:off x="5524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7" name="Rectangle 665"/>
                <p:cNvSpPr>
                  <a:spLocks noChangeArrowheads="1"/>
                </p:cNvSpPr>
                <p:nvPr/>
              </p:nvSpPr>
              <p:spPr bwMode="auto">
                <a:xfrm>
                  <a:off x="5524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8" name="Rectangle 666"/>
                <p:cNvSpPr>
                  <a:spLocks noChangeArrowheads="1"/>
                </p:cNvSpPr>
                <p:nvPr/>
              </p:nvSpPr>
              <p:spPr bwMode="auto">
                <a:xfrm>
                  <a:off x="5525" y="2119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9" name="Rectangle 667"/>
                <p:cNvSpPr>
                  <a:spLocks noChangeArrowheads="1"/>
                </p:cNvSpPr>
                <p:nvPr/>
              </p:nvSpPr>
              <p:spPr bwMode="auto">
                <a:xfrm>
                  <a:off x="5525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0" name="Rectangle 668"/>
                <p:cNvSpPr>
                  <a:spLocks noChangeArrowheads="1"/>
                </p:cNvSpPr>
                <p:nvPr/>
              </p:nvSpPr>
              <p:spPr bwMode="auto">
                <a:xfrm>
                  <a:off x="5525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1" name="Rectangle 669"/>
                <p:cNvSpPr>
                  <a:spLocks noChangeArrowheads="1"/>
                </p:cNvSpPr>
                <p:nvPr/>
              </p:nvSpPr>
              <p:spPr bwMode="auto">
                <a:xfrm>
                  <a:off x="5526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2" name="Rectangle 670"/>
                <p:cNvSpPr>
                  <a:spLocks noChangeArrowheads="1"/>
                </p:cNvSpPr>
                <p:nvPr/>
              </p:nvSpPr>
              <p:spPr bwMode="auto">
                <a:xfrm>
                  <a:off x="5526" y="209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3" name="Rectangle 671"/>
                <p:cNvSpPr>
                  <a:spLocks noChangeArrowheads="1"/>
                </p:cNvSpPr>
                <p:nvPr/>
              </p:nvSpPr>
              <p:spPr bwMode="auto">
                <a:xfrm>
                  <a:off x="5526" y="216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4" name="Rectangle 672"/>
                <p:cNvSpPr>
                  <a:spLocks noChangeArrowheads="1"/>
                </p:cNvSpPr>
                <p:nvPr/>
              </p:nvSpPr>
              <p:spPr bwMode="auto">
                <a:xfrm>
                  <a:off x="5527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5" name="Rectangle 673"/>
                <p:cNvSpPr>
                  <a:spLocks noChangeArrowheads="1"/>
                </p:cNvSpPr>
                <p:nvPr/>
              </p:nvSpPr>
              <p:spPr bwMode="auto">
                <a:xfrm>
                  <a:off x="5527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6" name="Rectangle 674"/>
                <p:cNvSpPr>
                  <a:spLocks noChangeArrowheads="1"/>
                </p:cNvSpPr>
                <p:nvPr/>
              </p:nvSpPr>
              <p:spPr bwMode="auto">
                <a:xfrm>
                  <a:off x="5528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7" name="Rectangle 675"/>
                <p:cNvSpPr>
                  <a:spLocks noChangeArrowheads="1"/>
                </p:cNvSpPr>
                <p:nvPr/>
              </p:nvSpPr>
              <p:spPr bwMode="auto">
                <a:xfrm>
                  <a:off x="5528" y="2114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8" name="Rectangle 676"/>
                <p:cNvSpPr>
                  <a:spLocks noChangeArrowheads="1"/>
                </p:cNvSpPr>
                <p:nvPr/>
              </p:nvSpPr>
              <p:spPr bwMode="auto">
                <a:xfrm>
                  <a:off x="5528" y="213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9" name="Rectangle 677"/>
                <p:cNvSpPr>
                  <a:spLocks noChangeArrowheads="1"/>
                </p:cNvSpPr>
                <p:nvPr/>
              </p:nvSpPr>
              <p:spPr bwMode="auto">
                <a:xfrm>
                  <a:off x="5530" y="2087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0" name="Rectangle 678"/>
                <p:cNvSpPr>
                  <a:spLocks noChangeArrowheads="1"/>
                </p:cNvSpPr>
                <p:nvPr/>
              </p:nvSpPr>
              <p:spPr bwMode="auto">
                <a:xfrm>
                  <a:off x="5530" y="2140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1" name="Rectangle 679"/>
                <p:cNvSpPr>
                  <a:spLocks noChangeArrowheads="1"/>
                </p:cNvSpPr>
                <p:nvPr/>
              </p:nvSpPr>
              <p:spPr bwMode="auto">
                <a:xfrm>
                  <a:off x="5534" y="209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2" name="Rectangle 680"/>
                <p:cNvSpPr>
                  <a:spLocks noChangeArrowheads="1"/>
                </p:cNvSpPr>
                <p:nvPr/>
              </p:nvSpPr>
              <p:spPr bwMode="auto">
                <a:xfrm>
                  <a:off x="553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3" name="Rectangle 681"/>
                <p:cNvSpPr>
                  <a:spLocks noChangeArrowheads="1"/>
                </p:cNvSpPr>
                <p:nvPr/>
              </p:nvSpPr>
              <p:spPr bwMode="auto">
                <a:xfrm>
                  <a:off x="5534" y="209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4" name="Rectangle 682"/>
                <p:cNvSpPr>
                  <a:spLocks noChangeArrowheads="1"/>
                </p:cNvSpPr>
                <p:nvPr/>
              </p:nvSpPr>
              <p:spPr bwMode="auto">
                <a:xfrm>
                  <a:off x="553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5" name="Rectangle 683"/>
                <p:cNvSpPr>
                  <a:spLocks noChangeArrowheads="1"/>
                </p:cNvSpPr>
                <p:nvPr/>
              </p:nvSpPr>
              <p:spPr bwMode="auto">
                <a:xfrm>
                  <a:off x="553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6" name="Rectangle 684"/>
                <p:cNvSpPr>
                  <a:spLocks noChangeArrowheads="1"/>
                </p:cNvSpPr>
                <p:nvPr/>
              </p:nvSpPr>
              <p:spPr bwMode="auto">
                <a:xfrm>
                  <a:off x="5536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7" name="Rectangle 685"/>
                <p:cNvSpPr>
                  <a:spLocks noChangeArrowheads="1"/>
                </p:cNvSpPr>
                <p:nvPr/>
              </p:nvSpPr>
              <p:spPr bwMode="auto">
                <a:xfrm>
                  <a:off x="5536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8" name="Rectangle 686"/>
                <p:cNvSpPr>
                  <a:spLocks noChangeArrowheads="1"/>
                </p:cNvSpPr>
                <p:nvPr/>
              </p:nvSpPr>
              <p:spPr bwMode="auto">
                <a:xfrm>
                  <a:off x="5536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9" name="Rectangle 687"/>
                <p:cNvSpPr>
                  <a:spLocks noChangeArrowheads="1"/>
                </p:cNvSpPr>
                <p:nvPr/>
              </p:nvSpPr>
              <p:spPr bwMode="auto">
                <a:xfrm>
                  <a:off x="5537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0" name="Rectangle 688"/>
                <p:cNvSpPr>
                  <a:spLocks noChangeArrowheads="1"/>
                </p:cNvSpPr>
                <p:nvPr/>
              </p:nvSpPr>
              <p:spPr bwMode="auto">
                <a:xfrm>
                  <a:off x="5537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1" name="Rectangle 689"/>
                <p:cNvSpPr>
                  <a:spLocks noChangeArrowheads="1"/>
                </p:cNvSpPr>
                <p:nvPr/>
              </p:nvSpPr>
              <p:spPr bwMode="auto">
                <a:xfrm>
                  <a:off x="5538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2" name="Rectangle 690"/>
                <p:cNvSpPr>
                  <a:spLocks noChangeArrowheads="1"/>
                </p:cNvSpPr>
                <p:nvPr/>
              </p:nvSpPr>
              <p:spPr bwMode="auto">
                <a:xfrm>
                  <a:off x="5538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3" name="Rectangle 691"/>
                <p:cNvSpPr>
                  <a:spLocks noChangeArrowheads="1"/>
                </p:cNvSpPr>
                <p:nvPr/>
              </p:nvSpPr>
              <p:spPr bwMode="auto">
                <a:xfrm>
                  <a:off x="5538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4" name="Rectangle 692"/>
                <p:cNvSpPr>
                  <a:spLocks noChangeArrowheads="1"/>
                </p:cNvSpPr>
                <p:nvPr/>
              </p:nvSpPr>
              <p:spPr bwMode="auto">
                <a:xfrm>
                  <a:off x="5539" y="21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5" name="Rectangle 693"/>
                <p:cNvSpPr>
                  <a:spLocks noChangeArrowheads="1"/>
                </p:cNvSpPr>
                <p:nvPr/>
              </p:nvSpPr>
              <p:spPr bwMode="auto">
                <a:xfrm>
                  <a:off x="5539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6" name="Rectangle 694"/>
                <p:cNvSpPr>
                  <a:spLocks noChangeArrowheads="1"/>
                </p:cNvSpPr>
                <p:nvPr/>
              </p:nvSpPr>
              <p:spPr bwMode="auto">
                <a:xfrm>
                  <a:off x="5541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7" name="Rectangle 695"/>
                <p:cNvSpPr>
                  <a:spLocks noChangeArrowheads="1"/>
                </p:cNvSpPr>
                <p:nvPr/>
              </p:nvSpPr>
              <p:spPr bwMode="auto">
                <a:xfrm>
                  <a:off x="5541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8" name="Rectangle 696"/>
                <p:cNvSpPr>
                  <a:spLocks noChangeArrowheads="1"/>
                </p:cNvSpPr>
                <p:nvPr/>
              </p:nvSpPr>
              <p:spPr bwMode="auto">
                <a:xfrm>
                  <a:off x="5541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9" name="Rectangle 697"/>
                <p:cNvSpPr>
                  <a:spLocks noChangeArrowheads="1"/>
                </p:cNvSpPr>
                <p:nvPr/>
              </p:nvSpPr>
              <p:spPr bwMode="auto">
                <a:xfrm>
                  <a:off x="5542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0" name="Rectangle 698"/>
                <p:cNvSpPr>
                  <a:spLocks noChangeArrowheads="1"/>
                </p:cNvSpPr>
                <p:nvPr/>
              </p:nvSpPr>
              <p:spPr bwMode="auto">
                <a:xfrm>
                  <a:off x="5542" y="2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1" name="Rectangle 699"/>
                <p:cNvSpPr>
                  <a:spLocks noChangeArrowheads="1"/>
                </p:cNvSpPr>
                <p:nvPr/>
              </p:nvSpPr>
              <p:spPr bwMode="auto">
                <a:xfrm>
                  <a:off x="5543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2" name="Rectangle 700"/>
                <p:cNvSpPr>
                  <a:spLocks noChangeArrowheads="1"/>
                </p:cNvSpPr>
                <p:nvPr/>
              </p:nvSpPr>
              <p:spPr bwMode="auto">
                <a:xfrm>
                  <a:off x="5543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3" name="Rectangle 701"/>
                <p:cNvSpPr>
                  <a:spLocks noChangeArrowheads="1"/>
                </p:cNvSpPr>
                <p:nvPr/>
              </p:nvSpPr>
              <p:spPr bwMode="auto">
                <a:xfrm>
                  <a:off x="5543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4" name="Rectangle 702"/>
                <p:cNvSpPr>
                  <a:spLocks noChangeArrowheads="1"/>
                </p:cNvSpPr>
                <p:nvPr/>
              </p:nvSpPr>
              <p:spPr bwMode="auto">
                <a:xfrm>
                  <a:off x="554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5" name="Rectangle 703"/>
                <p:cNvSpPr>
                  <a:spLocks noChangeArrowheads="1"/>
                </p:cNvSpPr>
                <p:nvPr/>
              </p:nvSpPr>
              <p:spPr bwMode="auto">
                <a:xfrm>
                  <a:off x="5544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6" name="Rectangle 704"/>
                <p:cNvSpPr>
                  <a:spLocks noChangeArrowheads="1"/>
                </p:cNvSpPr>
                <p:nvPr/>
              </p:nvSpPr>
              <p:spPr bwMode="auto">
                <a:xfrm>
                  <a:off x="5545" y="208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7" name="Rectangle 705"/>
                <p:cNvSpPr>
                  <a:spLocks noChangeArrowheads="1"/>
                </p:cNvSpPr>
                <p:nvPr/>
              </p:nvSpPr>
              <p:spPr bwMode="auto">
                <a:xfrm>
                  <a:off x="5545" y="2108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8" name="Rectangle 706"/>
                <p:cNvSpPr>
                  <a:spLocks noChangeArrowheads="1"/>
                </p:cNvSpPr>
                <p:nvPr/>
              </p:nvSpPr>
              <p:spPr bwMode="auto">
                <a:xfrm>
                  <a:off x="5545" y="209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9" name="Rectangle 707"/>
                <p:cNvSpPr>
                  <a:spLocks noChangeArrowheads="1"/>
                </p:cNvSpPr>
                <p:nvPr/>
              </p:nvSpPr>
              <p:spPr bwMode="auto">
                <a:xfrm>
                  <a:off x="5546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0" name="Rectangle 708"/>
                <p:cNvSpPr>
                  <a:spLocks noChangeArrowheads="1"/>
                </p:cNvSpPr>
                <p:nvPr/>
              </p:nvSpPr>
              <p:spPr bwMode="auto">
                <a:xfrm>
                  <a:off x="5546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1" name="Rectangle 709"/>
                <p:cNvSpPr>
                  <a:spLocks noChangeArrowheads="1"/>
                </p:cNvSpPr>
                <p:nvPr/>
              </p:nvSpPr>
              <p:spPr bwMode="auto">
                <a:xfrm>
                  <a:off x="554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2" name="Rectangle 710"/>
                <p:cNvSpPr>
                  <a:spLocks noChangeArrowheads="1"/>
                </p:cNvSpPr>
                <p:nvPr/>
              </p:nvSpPr>
              <p:spPr bwMode="auto">
                <a:xfrm>
                  <a:off x="5547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3" name="Rectangle 711"/>
                <p:cNvSpPr>
                  <a:spLocks noChangeArrowheads="1"/>
                </p:cNvSpPr>
                <p:nvPr/>
              </p:nvSpPr>
              <p:spPr bwMode="auto">
                <a:xfrm>
                  <a:off x="5547" y="208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4" name="Rectangle 712"/>
                <p:cNvSpPr>
                  <a:spLocks noChangeArrowheads="1"/>
                </p:cNvSpPr>
                <p:nvPr/>
              </p:nvSpPr>
              <p:spPr bwMode="auto">
                <a:xfrm>
                  <a:off x="5549" y="208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5" name="Rectangle 713"/>
                <p:cNvSpPr>
                  <a:spLocks noChangeArrowheads="1"/>
                </p:cNvSpPr>
                <p:nvPr/>
              </p:nvSpPr>
              <p:spPr bwMode="auto">
                <a:xfrm>
                  <a:off x="5549" y="20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6" name="Rectangle 714"/>
                <p:cNvSpPr>
                  <a:spLocks noChangeArrowheads="1"/>
                </p:cNvSpPr>
                <p:nvPr/>
              </p:nvSpPr>
              <p:spPr bwMode="auto">
                <a:xfrm>
                  <a:off x="5550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7" name="Rectangle 715"/>
                <p:cNvSpPr>
                  <a:spLocks noChangeArrowheads="1"/>
                </p:cNvSpPr>
                <p:nvPr/>
              </p:nvSpPr>
              <p:spPr bwMode="auto">
                <a:xfrm>
                  <a:off x="555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8" name="Rectangle 716"/>
                <p:cNvSpPr>
                  <a:spLocks noChangeArrowheads="1"/>
                </p:cNvSpPr>
                <p:nvPr/>
              </p:nvSpPr>
              <p:spPr bwMode="auto">
                <a:xfrm>
                  <a:off x="5550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9" name="Rectangle 717"/>
                <p:cNvSpPr>
                  <a:spLocks noChangeArrowheads="1"/>
                </p:cNvSpPr>
                <p:nvPr/>
              </p:nvSpPr>
              <p:spPr bwMode="auto">
                <a:xfrm>
                  <a:off x="5551" y="20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0" name="Rectangle 718"/>
                <p:cNvSpPr>
                  <a:spLocks noChangeArrowheads="1"/>
                </p:cNvSpPr>
                <p:nvPr/>
              </p:nvSpPr>
              <p:spPr bwMode="auto">
                <a:xfrm>
                  <a:off x="5551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1" name="Rectangle 719"/>
                <p:cNvSpPr>
                  <a:spLocks noChangeArrowheads="1"/>
                </p:cNvSpPr>
                <p:nvPr/>
              </p:nvSpPr>
              <p:spPr bwMode="auto">
                <a:xfrm>
                  <a:off x="5552" y="207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2" name="Rectangle 720"/>
                <p:cNvSpPr>
                  <a:spLocks noChangeArrowheads="1"/>
                </p:cNvSpPr>
                <p:nvPr/>
              </p:nvSpPr>
              <p:spPr bwMode="auto">
                <a:xfrm>
                  <a:off x="5552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3" name="Rectangle 721"/>
                <p:cNvSpPr>
                  <a:spLocks noChangeArrowheads="1"/>
                </p:cNvSpPr>
                <p:nvPr/>
              </p:nvSpPr>
              <p:spPr bwMode="auto">
                <a:xfrm>
                  <a:off x="5552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4" name="Rectangle 722"/>
                <p:cNvSpPr>
                  <a:spLocks noChangeArrowheads="1"/>
                </p:cNvSpPr>
                <p:nvPr/>
              </p:nvSpPr>
              <p:spPr bwMode="auto">
                <a:xfrm>
                  <a:off x="555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5" name="Rectangle 723"/>
                <p:cNvSpPr>
                  <a:spLocks noChangeArrowheads="1"/>
                </p:cNvSpPr>
                <p:nvPr/>
              </p:nvSpPr>
              <p:spPr bwMode="auto">
                <a:xfrm>
                  <a:off x="5553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6" name="Rectangle 724"/>
                <p:cNvSpPr>
                  <a:spLocks noChangeArrowheads="1"/>
                </p:cNvSpPr>
                <p:nvPr/>
              </p:nvSpPr>
              <p:spPr bwMode="auto">
                <a:xfrm>
                  <a:off x="555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7" name="Rectangle 725"/>
                <p:cNvSpPr>
                  <a:spLocks noChangeArrowheads="1"/>
                </p:cNvSpPr>
                <p:nvPr/>
              </p:nvSpPr>
              <p:spPr bwMode="auto">
                <a:xfrm>
                  <a:off x="5554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8" name="Rectangle 726"/>
                <p:cNvSpPr>
                  <a:spLocks noChangeArrowheads="1"/>
                </p:cNvSpPr>
                <p:nvPr/>
              </p:nvSpPr>
              <p:spPr bwMode="auto">
                <a:xfrm>
                  <a:off x="5554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9" name="Rectangle 727"/>
                <p:cNvSpPr>
                  <a:spLocks noChangeArrowheads="1"/>
                </p:cNvSpPr>
                <p:nvPr/>
              </p:nvSpPr>
              <p:spPr bwMode="auto">
                <a:xfrm>
                  <a:off x="5555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0" name="Rectangle 728"/>
                <p:cNvSpPr>
                  <a:spLocks noChangeArrowheads="1"/>
                </p:cNvSpPr>
                <p:nvPr/>
              </p:nvSpPr>
              <p:spPr bwMode="auto">
                <a:xfrm>
                  <a:off x="5555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1" name="Rectangle 729"/>
                <p:cNvSpPr>
                  <a:spLocks noChangeArrowheads="1"/>
                </p:cNvSpPr>
                <p:nvPr/>
              </p:nvSpPr>
              <p:spPr bwMode="auto">
                <a:xfrm>
                  <a:off x="5556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2" name="Rectangle 730"/>
                <p:cNvSpPr>
                  <a:spLocks noChangeArrowheads="1"/>
                </p:cNvSpPr>
                <p:nvPr/>
              </p:nvSpPr>
              <p:spPr bwMode="auto">
                <a:xfrm>
                  <a:off x="555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3" name="Rectangle 731"/>
                <p:cNvSpPr>
                  <a:spLocks noChangeArrowheads="1"/>
                </p:cNvSpPr>
                <p:nvPr/>
              </p:nvSpPr>
              <p:spPr bwMode="auto">
                <a:xfrm>
                  <a:off x="555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4" name="Rectangle 732"/>
                <p:cNvSpPr>
                  <a:spLocks noChangeArrowheads="1"/>
                </p:cNvSpPr>
                <p:nvPr/>
              </p:nvSpPr>
              <p:spPr bwMode="auto">
                <a:xfrm>
                  <a:off x="5558" y="20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5" name="Rectangle 733"/>
                <p:cNvSpPr>
                  <a:spLocks noChangeArrowheads="1"/>
                </p:cNvSpPr>
                <p:nvPr/>
              </p:nvSpPr>
              <p:spPr bwMode="auto">
                <a:xfrm>
                  <a:off x="5558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6" name="Rectangle 734"/>
                <p:cNvSpPr>
                  <a:spLocks noChangeArrowheads="1"/>
                </p:cNvSpPr>
                <p:nvPr/>
              </p:nvSpPr>
              <p:spPr bwMode="auto">
                <a:xfrm>
                  <a:off x="5559" y="21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7" name="Rectangle 735"/>
                <p:cNvSpPr>
                  <a:spLocks noChangeArrowheads="1"/>
                </p:cNvSpPr>
                <p:nvPr/>
              </p:nvSpPr>
              <p:spPr bwMode="auto">
                <a:xfrm>
                  <a:off x="5559" y="217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8" name="Rectangle 736"/>
                <p:cNvSpPr>
                  <a:spLocks noChangeArrowheads="1"/>
                </p:cNvSpPr>
                <p:nvPr/>
              </p:nvSpPr>
              <p:spPr bwMode="auto">
                <a:xfrm>
                  <a:off x="5559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9" name="Rectangle 737"/>
                <p:cNvSpPr>
                  <a:spLocks noChangeArrowheads="1"/>
                </p:cNvSpPr>
                <p:nvPr/>
              </p:nvSpPr>
              <p:spPr bwMode="auto">
                <a:xfrm>
                  <a:off x="5560" y="213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0" name="Rectangle 738"/>
                <p:cNvSpPr>
                  <a:spLocks noChangeArrowheads="1"/>
                </p:cNvSpPr>
                <p:nvPr/>
              </p:nvSpPr>
              <p:spPr bwMode="auto">
                <a:xfrm>
                  <a:off x="5560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1" name="Rectangle 739"/>
                <p:cNvSpPr>
                  <a:spLocks noChangeArrowheads="1"/>
                </p:cNvSpPr>
                <p:nvPr/>
              </p:nvSpPr>
              <p:spPr bwMode="auto">
                <a:xfrm>
                  <a:off x="5560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2" name="Rectangle 740"/>
                <p:cNvSpPr>
                  <a:spLocks noChangeArrowheads="1"/>
                </p:cNvSpPr>
                <p:nvPr/>
              </p:nvSpPr>
              <p:spPr bwMode="auto">
                <a:xfrm>
                  <a:off x="5561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3" name="Rectangle 741"/>
                <p:cNvSpPr>
                  <a:spLocks noChangeArrowheads="1"/>
                </p:cNvSpPr>
                <p:nvPr/>
              </p:nvSpPr>
              <p:spPr bwMode="auto">
                <a:xfrm>
                  <a:off x="5561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4" name="Rectangle 742"/>
                <p:cNvSpPr>
                  <a:spLocks noChangeArrowheads="1"/>
                </p:cNvSpPr>
                <p:nvPr/>
              </p:nvSpPr>
              <p:spPr bwMode="auto">
                <a:xfrm>
                  <a:off x="5561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5" name="Rectangle 743"/>
                <p:cNvSpPr>
                  <a:spLocks noChangeArrowheads="1"/>
                </p:cNvSpPr>
                <p:nvPr/>
              </p:nvSpPr>
              <p:spPr bwMode="auto">
                <a:xfrm>
                  <a:off x="5561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6" name="Rectangle 744"/>
                <p:cNvSpPr>
                  <a:spLocks noChangeArrowheads="1"/>
                </p:cNvSpPr>
                <p:nvPr/>
              </p:nvSpPr>
              <p:spPr bwMode="auto">
                <a:xfrm>
                  <a:off x="5561" y="217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7" name="Rectangle 745"/>
                <p:cNvSpPr>
                  <a:spLocks noChangeArrowheads="1"/>
                </p:cNvSpPr>
                <p:nvPr/>
              </p:nvSpPr>
              <p:spPr bwMode="auto">
                <a:xfrm>
                  <a:off x="5561" y="2110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8" name="Rectangle 746"/>
                <p:cNvSpPr>
                  <a:spLocks noChangeArrowheads="1"/>
                </p:cNvSpPr>
                <p:nvPr/>
              </p:nvSpPr>
              <p:spPr bwMode="auto">
                <a:xfrm>
                  <a:off x="5561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9" name="Rectangle 747"/>
                <p:cNvSpPr>
                  <a:spLocks noChangeArrowheads="1"/>
                </p:cNvSpPr>
                <p:nvPr/>
              </p:nvSpPr>
              <p:spPr bwMode="auto">
                <a:xfrm>
                  <a:off x="5561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0" name="Rectangle 748"/>
                <p:cNvSpPr>
                  <a:spLocks noChangeArrowheads="1"/>
                </p:cNvSpPr>
                <p:nvPr/>
              </p:nvSpPr>
              <p:spPr bwMode="auto">
                <a:xfrm>
                  <a:off x="5561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1" name="Rectangle 749"/>
                <p:cNvSpPr>
                  <a:spLocks noChangeArrowheads="1"/>
                </p:cNvSpPr>
                <p:nvPr/>
              </p:nvSpPr>
              <p:spPr bwMode="auto">
                <a:xfrm>
                  <a:off x="5561" y="21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2" name="Rectangle 750"/>
                <p:cNvSpPr>
                  <a:spLocks noChangeArrowheads="1"/>
                </p:cNvSpPr>
                <p:nvPr/>
              </p:nvSpPr>
              <p:spPr bwMode="auto">
                <a:xfrm>
                  <a:off x="5563" y="208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3" name="Rectangle 751"/>
                <p:cNvSpPr>
                  <a:spLocks noChangeArrowheads="1"/>
                </p:cNvSpPr>
                <p:nvPr/>
              </p:nvSpPr>
              <p:spPr bwMode="auto">
                <a:xfrm>
                  <a:off x="5563" y="21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4" name="Rectangle 752"/>
                <p:cNvSpPr>
                  <a:spLocks noChangeArrowheads="1"/>
                </p:cNvSpPr>
                <p:nvPr/>
              </p:nvSpPr>
              <p:spPr bwMode="auto">
                <a:xfrm>
                  <a:off x="5564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5" name="Rectangle 753"/>
                <p:cNvSpPr>
                  <a:spLocks noChangeArrowheads="1"/>
                </p:cNvSpPr>
                <p:nvPr/>
              </p:nvSpPr>
              <p:spPr bwMode="auto">
                <a:xfrm>
                  <a:off x="556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6" name="Rectangle 754"/>
                <p:cNvSpPr>
                  <a:spLocks noChangeArrowheads="1"/>
                </p:cNvSpPr>
                <p:nvPr/>
              </p:nvSpPr>
              <p:spPr bwMode="auto">
                <a:xfrm>
                  <a:off x="5564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7" name="Rectangle 755"/>
                <p:cNvSpPr>
                  <a:spLocks noChangeArrowheads="1"/>
                </p:cNvSpPr>
                <p:nvPr/>
              </p:nvSpPr>
              <p:spPr bwMode="auto">
                <a:xfrm>
                  <a:off x="556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8" name="Rectangle 756"/>
                <p:cNvSpPr>
                  <a:spLocks noChangeArrowheads="1"/>
                </p:cNvSpPr>
                <p:nvPr/>
              </p:nvSpPr>
              <p:spPr bwMode="auto">
                <a:xfrm>
                  <a:off x="5565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9" name="Rectangle 757"/>
                <p:cNvSpPr>
                  <a:spLocks noChangeArrowheads="1"/>
                </p:cNvSpPr>
                <p:nvPr/>
              </p:nvSpPr>
              <p:spPr bwMode="auto">
                <a:xfrm>
                  <a:off x="5566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0" name="Rectangle 758"/>
                <p:cNvSpPr>
                  <a:spLocks noChangeArrowheads="1"/>
                </p:cNvSpPr>
                <p:nvPr/>
              </p:nvSpPr>
              <p:spPr bwMode="auto">
                <a:xfrm>
                  <a:off x="5566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1" name="Rectangle 759"/>
                <p:cNvSpPr>
                  <a:spLocks noChangeArrowheads="1"/>
                </p:cNvSpPr>
                <p:nvPr/>
              </p:nvSpPr>
              <p:spPr bwMode="auto">
                <a:xfrm>
                  <a:off x="5566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2" name="Rectangle 760"/>
                <p:cNvSpPr>
                  <a:spLocks noChangeArrowheads="1"/>
                </p:cNvSpPr>
                <p:nvPr/>
              </p:nvSpPr>
              <p:spPr bwMode="auto">
                <a:xfrm>
                  <a:off x="5567" y="208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3" name="Rectangle 761"/>
                <p:cNvSpPr>
                  <a:spLocks noChangeArrowheads="1"/>
                </p:cNvSpPr>
                <p:nvPr/>
              </p:nvSpPr>
              <p:spPr bwMode="auto">
                <a:xfrm>
                  <a:off x="5567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4" name="Rectangle 762"/>
                <p:cNvSpPr>
                  <a:spLocks noChangeArrowheads="1"/>
                </p:cNvSpPr>
                <p:nvPr/>
              </p:nvSpPr>
              <p:spPr bwMode="auto">
                <a:xfrm>
                  <a:off x="5568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5" name="Rectangle 763"/>
                <p:cNvSpPr>
                  <a:spLocks noChangeArrowheads="1"/>
                </p:cNvSpPr>
                <p:nvPr/>
              </p:nvSpPr>
              <p:spPr bwMode="auto">
                <a:xfrm>
                  <a:off x="5568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6" name="Rectangle 764"/>
                <p:cNvSpPr>
                  <a:spLocks noChangeArrowheads="1"/>
                </p:cNvSpPr>
                <p:nvPr/>
              </p:nvSpPr>
              <p:spPr bwMode="auto">
                <a:xfrm>
                  <a:off x="5568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7" name="Rectangle 765"/>
                <p:cNvSpPr>
                  <a:spLocks noChangeArrowheads="1"/>
                </p:cNvSpPr>
                <p:nvPr/>
              </p:nvSpPr>
              <p:spPr bwMode="auto">
                <a:xfrm>
                  <a:off x="5569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8" name="Rectangle 766"/>
                <p:cNvSpPr>
                  <a:spLocks noChangeArrowheads="1"/>
                </p:cNvSpPr>
                <p:nvPr/>
              </p:nvSpPr>
              <p:spPr bwMode="auto">
                <a:xfrm>
                  <a:off x="5569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9" name="Rectangle 767"/>
                <p:cNvSpPr>
                  <a:spLocks noChangeArrowheads="1"/>
                </p:cNvSpPr>
                <p:nvPr/>
              </p:nvSpPr>
              <p:spPr bwMode="auto">
                <a:xfrm>
                  <a:off x="5571" y="217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0" name="Rectangle 768"/>
                <p:cNvSpPr>
                  <a:spLocks noChangeArrowheads="1"/>
                </p:cNvSpPr>
                <p:nvPr/>
              </p:nvSpPr>
              <p:spPr bwMode="auto">
                <a:xfrm>
                  <a:off x="5571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1" name="Rectangle 769"/>
                <p:cNvSpPr>
                  <a:spLocks noChangeArrowheads="1"/>
                </p:cNvSpPr>
                <p:nvPr/>
              </p:nvSpPr>
              <p:spPr bwMode="auto">
                <a:xfrm>
                  <a:off x="5571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2" name="Rectangle 770"/>
                <p:cNvSpPr>
                  <a:spLocks noChangeArrowheads="1"/>
                </p:cNvSpPr>
                <p:nvPr/>
              </p:nvSpPr>
              <p:spPr bwMode="auto">
                <a:xfrm>
                  <a:off x="5572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3" name="Rectangle 771"/>
                <p:cNvSpPr>
                  <a:spLocks noChangeArrowheads="1"/>
                </p:cNvSpPr>
                <p:nvPr/>
              </p:nvSpPr>
              <p:spPr bwMode="auto">
                <a:xfrm>
                  <a:off x="5572" y="2113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4" name="Rectangle 772"/>
                <p:cNvSpPr>
                  <a:spLocks noChangeArrowheads="1"/>
                </p:cNvSpPr>
                <p:nvPr/>
              </p:nvSpPr>
              <p:spPr bwMode="auto">
                <a:xfrm>
                  <a:off x="5573" y="215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5" name="Rectangle 773"/>
                <p:cNvSpPr>
                  <a:spLocks noChangeArrowheads="1"/>
                </p:cNvSpPr>
                <p:nvPr/>
              </p:nvSpPr>
              <p:spPr bwMode="auto">
                <a:xfrm>
                  <a:off x="5573" y="2103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6" name="Rectangle 774"/>
                <p:cNvSpPr>
                  <a:spLocks noChangeArrowheads="1"/>
                </p:cNvSpPr>
                <p:nvPr/>
              </p:nvSpPr>
              <p:spPr bwMode="auto">
                <a:xfrm>
                  <a:off x="5573" y="214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7" name="Rectangle 775"/>
                <p:cNvSpPr>
                  <a:spLocks noChangeArrowheads="1"/>
                </p:cNvSpPr>
                <p:nvPr/>
              </p:nvSpPr>
              <p:spPr bwMode="auto">
                <a:xfrm>
                  <a:off x="5574" y="2162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8" name="Rectangle 776"/>
                <p:cNvSpPr>
                  <a:spLocks noChangeArrowheads="1"/>
                </p:cNvSpPr>
                <p:nvPr/>
              </p:nvSpPr>
              <p:spPr bwMode="auto">
                <a:xfrm>
                  <a:off x="5574" y="212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9" name="Rectangle 777"/>
                <p:cNvSpPr>
                  <a:spLocks noChangeArrowheads="1"/>
                </p:cNvSpPr>
                <p:nvPr/>
              </p:nvSpPr>
              <p:spPr bwMode="auto">
                <a:xfrm>
                  <a:off x="5575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0" name="Rectangle 778"/>
                <p:cNvSpPr>
                  <a:spLocks noChangeArrowheads="1"/>
                </p:cNvSpPr>
                <p:nvPr/>
              </p:nvSpPr>
              <p:spPr bwMode="auto">
                <a:xfrm>
                  <a:off x="5575" y="2141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1" name="Rectangle 779"/>
                <p:cNvSpPr>
                  <a:spLocks noChangeArrowheads="1"/>
                </p:cNvSpPr>
                <p:nvPr/>
              </p:nvSpPr>
              <p:spPr bwMode="auto">
                <a:xfrm>
                  <a:off x="5575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2" name="Rectangle 780"/>
                <p:cNvSpPr>
                  <a:spLocks noChangeArrowheads="1"/>
                </p:cNvSpPr>
                <p:nvPr/>
              </p:nvSpPr>
              <p:spPr bwMode="auto">
                <a:xfrm>
                  <a:off x="5576" y="213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3" name="Rectangle 781"/>
                <p:cNvSpPr>
                  <a:spLocks noChangeArrowheads="1"/>
                </p:cNvSpPr>
                <p:nvPr/>
              </p:nvSpPr>
              <p:spPr bwMode="auto">
                <a:xfrm>
                  <a:off x="5576" y="208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4" name="Rectangle 782"/>
                <p:cNvSpPr>
                  <a:spLocks noChangeArrowheads="1"/>
                </p:cNvSpPr>
                <p:nvPr/>
              </p:nvSpPr>
              <p:spPr bwMode="auto">
                <a:xfrm>
                  <a:off x="5577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5" name="Rectangle 783"/>
                <p:cNvSpPr>
                  <a:spLocks noChangeArrowheads="1"/>
                </p:cNvSpPr>
                <p:nvPr/>
              </p:nvSpPr>
              <p:spPr bwMode="auto">
                <a:xfrm>
                  <a:off x="5577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6" name="Rectangle 784"/>
                <p:cNvSpPr>
                  <a:spLocks noChangeArrowheads="1"/>
                </p:cNvSpPr>
                <p:nvPr/>
              </p:nvSpPr>
              <p:spPr bwMode="auto">
                <a:xfrm>
                  <a:off x="5577" y="2097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7" name="Rectangle 785"/>
                <p:cNvSpPr>
                  <a:spLocks noChangeArrowheads="1"/>
                </p:cNvSpPr>
                <p:nvPr/>
              </p:nvSpPr>
              <p:spPr bwMode="auto">
                <a:xfrm>
                  <a:off x="5582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8" name="Rectangle 786"/>
                <p:cNvSpPr>
                  <a:spLocks noChangeArrowheads="1"/>
                </p:cNvSpPr>
                <p:nvPr/>
              </p:nvSpPr>
              <p:spPr bwMode="auto">
                <a:xfrm>
                  <a:off x="5582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9" name="Rectangle 787"/>
                <p:cNvSpPr>
                  <a:spLocks noChangeArrowheads="1"/>
                </p:cNvSpPr>
                <p:nvPr/>
              </p:nvSpPr>
              <p:spPr bwMode="auto">
                <a:xfrm>
                  <a:off x="5583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0" name="Rectangle 788"/>
                <p:cNvSpPr>
                  <a:spLocks noChangeArrowheads="1"/>
                </p:cNvSpPr>
                <p:nvPr/>
              </p:nvSpPr>
              <p:spPr bwMode="auto">
                <a:xfrm>
                  <a:off x="5583" y="208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1" name="Rectangle 789"/>
                <p:cNvSpPr>
                  <a:spLocks noChangeArrowheads="1"/>
                </p:cNvSpPr>
                <p:nvPr/>
              </p:nvSpPr>
              <p:spPr bwMode="auto">
                <a:xfrm>
                  <a:off x="5583" y="216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2" name="Rectangle 790"/>
                <p:cNvSpPr>
                  <a:spLocks noChangeArrowheads="1"/>
                </p:cNvSpPr>
                <p:nvPr/>
              </p:nvSpPr>
              <p:spPr bwMode="auto">
                <a:xfrm>
                  <a:off x="5584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3" name="Rectangle 791"/>
                <p:cNvSpPr>
                  <a:spLocks noChangeArrowheads="1"/>
                </p:cNvSpPr>
                <p:nvPr/>
              </p:nvSpPr>
              <p:spPr bwMode="auto">
                <a:xfrm>
                  <a:off x="558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4" name="Rectangle 792"/>
                <p:cNvSpPr>
                  <a:spLocks noChangeArrowheads="1"/>
                </p:cNvSpPr>
                <p:nvPr/>
              </p:nvSpPr>
              <p:spPr bwMode="auto">
                <a:xfrm>
                  <a:off x="5585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5" name="Rectangle 793"/>
                <p:cNvSpPr>
                  <a:spLocks noChangeArrowheads="1"/>
                </p:cNvSpPr>
                <p:nvPr/>
              </p:nvSpPr>
              <p:spPr bwMode="auto">
                <a:xfrm>
                  <a:off x="5585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6" name="Rectangle 794"/>
                <p:cNvSpPr>
                  <a:spLocks noChangeArrowheads="1"/>
                </p:cNvSpPr>
                <p:nvPr/>
              </p:nvSpPr>
              <p:spPr bwMode="auto">
                <a:xfrm>
                  <a:off x="5585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7" name="Rectangle 795"/>
                <p:cNvSpPr>
                  <a:spLocks noChangeArrowheads="1"/>
                </p:cNvSpPr>
                <p:nvPr/>
              </p:nvSpPr>
              <p:spPr bwMode="auto">
                <a:xfrm>
                  <a:off x="5586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8" name="Rectangle 796"/>
                <p:cNvSpPr>
                  <a:spLocks noChangeArrowheads="1"/>
                </p:cNvSpPr>
                <p:nvPr/>
              </p:nvSpPr>
              <p:spPr bwMode="auto">
                <a:xfrm>
                  <a:off x="5586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9" name="Rectangle 797"/>
                <p:cNvSpPr>
                  <a:spLocks noChangeArrowheads="1"/>
                </p:cNvSpPr>
                <p:nvPr/>
              </p:nvSpPr>
              <p:spPr bwMode="auto">
                <a:xfrm>
                  <a:off x="5587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0" name="Rectangle 798"/>
                <p:cNvSpPr>
                  <a:spLocks noChangeArrowheads="1"/>
                </p:cNvSpPr>
                <p:nvPr/>
              </p:nvSpPr>
              <p:spPr bwMode="auto">
                <a:xfrm>
                  <a:off x="5587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1" name="Rectangle 799"/>
                <p:cNvSpPr>
                  <a:spLocks noChangeArrowheads="1"/>
                </p:cNvSpPr>
                <p:nvPr/>
              </p:nvSpPr>
              <p:spPr bwMode="auto">
                <a:xfrm>
                  <a:off x="5587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2" name="Rectangle 800"/>
                <p:cNvSpPr>
                  <a:spLocks noChangeArrowheads="1"/>
                </p:cNvSpPr>
                <p:nvPr/>
              </p:nvSpPr>
              <p:spPr bwMode="auto">
                <a:xfrm>
                  <a:off x="5588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3" name="Rectangle 801"/>
                <p:cNvSpPr>
                  <a:spLocks noChangeArrowheads="1"/>
                </p:cNvSpPr>
                <p:nvPr/>
              </p:nvSpPr>
              <p:spPr bwMode="auto">
                <a:xfrm>
                  <a:off x="5588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4" name="Rectangle 802"/>
                <p:cNvSpPr>
                  <a:spLocks noChangeArrowheads="1"/>
                </p:cNvSpPr>
                <p:nvPr/>
              </p:nvSpPr>
              <p:spPr bwMode="auto">
                <a:xfrm>
                  <a:off x="5590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5" name="Rectangle 803"/>
                <p:cNvSpPr>
                  <a:spLocks noChangeArrowheads="1"/>
                </p:cNvSpPr>
                <p:nvPr/>
              </p:nvSpPr>
              <p:spPr bwMode="auto">
                <a:xfrm>
                  <a:off x="5590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6" name="Rectangle 804"/>
                <p:cNvSpPr>
                  <a:spLocks noChangeArrowheads="1"/>
                </p:cNvSpPr>
                <p:nvPr/>
              </p:nvSpPr>
              <p:spPr bwMode="auto">
                <a:xfrm>
                  <a:off x="5590" y="2110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7" name="Rectangle 805"/>
                <p:cNvSpPr>
                  <a:spLocks noChangeArrowheads="1"/>
                </p:cNvSpPr>
                <p:nvPr/>
              </p:nvSpPr>
              <p:spPr bwMode="auto">
                <a:xfrm>
                  <a:off x="5591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8" name="Rectangle 806"/>
                <p:cNvSpPr>
                  <a:spLocks noChangeArrowheads="1"/>
                </p:cNvSpPr>
                <p:nvPr/>
              </p:nvSpPr>
              <p:spPr bwMode="auto">
                <a:xfrm>
                  <a:off x="5591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9" name="Rectangle 807"/>
                <p:cNvSpPr>
                  <a:spLocks noChangeArrowheads="1"/>
                </p:cNvSpPr>
                <p:nvPr/>
              </p:nvSpPr>
              <p:spPr bwMode="auto">
                <a:xfrm>
                  <a:off x="5591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0" name="Rectangle 808"/>
                <p:cNvSpPr>
                  <a:spLocks noChangeArrowheads="1"/>
                </p:cNvSpPr>
                <p:nvPr/>
              </p:nvSpPr>
              <p:spPr bwMode="auto">
                <a:xfrm>
                  <a:off x="5592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1" name="Rectangle 809"/>
                <p:cNvSpPr>
                  <a:spLocks noChangeArrowheads="1"/>
                </p:cNvSpPr>
                <p:nvPr/>
              </p:nvSpPr>
              <p:spPr bwMode="auto">
                <a:xfrm>
                  <a:off x="559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2" name="Rectangle 810"/>
                <p:cNvSpPr>
                  <a:spLocks noChangeArrowheads="1"/>
                </p:cNvSpPr>
                <p:nvPr/>
              </p:nvSpPr>
              <p:spPr bwMode="auto">
                <a:xfrm>
                  <a:off x="5593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3" name="Rectangle 811"/>
                <p:cNvSpPr>
                  <a:spLocks noChangeArrowheads="1"/>
                </p:cNvSpPr>
                <p:nvPr/>
              </p:nvSpPr>
              <p:spPr bwMode="auto">
                <a:xfrm>
                  <a:off x="5593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4" name="Rectangle 812"/>
                <p:cNvSpPr>
                  <a:spLocks noChangeArrowheads="1"/>
                </p:cNvSpPr>
                <p:nvPr/>
              </p:nvSpPr>
              <p:spPr bwMode="auto">
                <a:xfrm>
                  <a:off x="5593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5" name="Rectangle 813"/>
                <p:cNvSpPr>
                  <a:spLocks noChangeArrowheads="1"/>
                </p:cNvSpPr>
                <p:nvPr/>
              </p:nvSpPr>
              <p:spPr bwMode="auto">
                <a:xfrm>
                  <a:off x="5594" y="2094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6" name="Rectangle 814"/>
                <p:cNvSpPr>
                  <a:spLocks noChangeArrowheads="1"/>
                </p:cNvSpPr>
                <p:nvPr/>
              </p:nvSpPr>
              <p:spPr bwMode="auto">
                <a:xfrm>
                  <a:off x="5594" y="213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7" name="Rectangle 815"/>
                <p:cNvSpPr>
                  <a:spLocks noChangeArrowheads="1"/>
                </p:cNvSpPr>
                <p:nvPr/>
              </p:nvSpPr>
              <p:spPr bwMode="auto">
                <a:xfrm>
                  <a:off x="5595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8" name="Rectangle 816"/>
                <p:cNvSpPr>
                  <a:spLocks noChangeArrowheads="1"/>
                </p:cNvSpPr>
                <p:nvPr/>
              </p:nvSpPr>
              <p:spPr bwMode="auto">
                <a:xfrm>
                  <a:off x="5595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9" name="Rectangle 817"/>
                <p:cNvSpPr>
                  <a:spLocks noChangeArrowheads="1"/>
                </p:cNvSpPr>
                <p:nvPr/>
              </p:nvSpPr>
              <p:spPr bwMode="auto">
                <a:xfrm>
                  <a:off x="5595" y="2110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0" name="Rectangle 818"/>
                <p:cNvSpPr>
                  <a:spLocks noChangeArrowheads="1"/>
                </p:cNvSpPr>
                <p:nvPr/>
              </p:nvSpPr>
              <p:spPr bwMode="auto">
                <a:xfrm>
                  <a:off x="5596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1" name="Rectangle 819"/>
                <p:cNvSpPr>
                  <a:spLocks noChangeArrowheads="1"/>
                </p:cNvSpPr>
                <p:nvPr/>
              </p:nvSpPr>
              <p:spPr bwMode="auto">
                <a:xfrm>
                  <a:off x="5596" y="211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2" name="Rectangle 820"/>
                <p:cNvSpPr>
                  <a:spLocks noChangeArrowheads="1"/>
                </p:cNvSpPr>
                <p:nvPr/>
              </p:nvSpPr>
              <p:spPr bwMode="auto">
                <a:xfrm>
                  <a:off x="5598" y="215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3" name="Rectangle 821"/>
                <p:cNvSpPr>
                  <a:spLocks noChangeArrowheads="1"/>
                </p:cNvSpPr>
                <p:nvPr/>
              </p:nvSpPr>
              <p:spPr bwMode="auto">
                <a:xfrm>
                  <a:off x="5598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4" name="Rectangle 822"/>
                <p:cNvSpPr>
                  <a:spLocks noChangeArrowheads="1"/>
                </p:cNvSpPr>
                <p:nvPr/>
              </p:nvSpPr>
              <p:spPr bwMode="auto">
                <a:xfrm>
                  <a:off x="5598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5" name="Rectangle 823"/>
                <p:cNvSpPr>
                  <a:spLocks noChangeArrowheads="1"/>
                </p:cNvSpPr>
                <p:nvPr/>
              </p:nvSpPr>
              <p:spPr bwMode="auto">
                <a:xfrm>
                  <a:off x="5599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6" name="Rectangle 824"/>
                <p:cNvSpPr>
                  <a:spLocks noChangeArrowheads="1"/>
                </p:cNvSpPr>
                <p:nvPr/>
              </p:nvSpPr>
              <p:spPr bwMode="auto">
                <a:xfrm>
                  <a:off x="5599" y="209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7" name="Rectangle 825"/>
                <p:cNvSpPr>
                  <a:spLocks noChangeArrowheads="1"/>
                </p:cNvSpPr>
                <p:nvPr/>
              </p:nvSpPr>
              <p:spPr bwMode="auto">
                <a:xfrm>
                  <a:off x="5600" y="210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4" name="Group 826"/>
              <p:cNvGrpSpPr>
                <a:grpSpLocks/>
              </p:cNvGrpSpPr>
              <p:nvPr/>
            </p:nvGrpSpPr>
            <p:grpSpPr bwMode="auto">
              <a:xfrm>
                <a:off x="5600" y="2041"/>
                <a:ext cx="96" cy="144"/>
                <a:chOff x="5600" y="2041"/>
                <a:chExt cx="96" cy="144"/>
              </a:xfrm>
            </p:grpSpPr>
            <p:sp>
              <p:nvSpPr>
                <p:cNvPr id="843579" name="Rectangle 827"/>
                <p:cNvSpPr>
                  <a:spLocks noChangeArrowheads="1"/>
                </p:cNvSpPr>
                <p:nvPr/>
              </p:nvSpPr>
              <p:spPr bwMode="auto">
                <a:xfrm>
                  <a:off x="5600" y="215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0" name="Rectangle 828"/>
                <p:cNvSpPr>
                  <a:spLocks noChangeArrowheads="1"/>
                </p:cNvSpPr>
                <p:nvPr/>
              </p:nvSpPr>
              <p:spPr bwMode="auto">
                <a:xfrm>
                  <a:off x="5600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1" name="Rectangle 829"/>
                <p:cNvSpPr>
                  <a:spLocks noChangeArrowheads="1"/>
                </p:cNvSpPr>
                <p:nvPr/>
              </p:nvSpPr>
              <p:spPr bwMode="auto">
                <a:xfrm>
                  <a:off x="560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2" name="Rectangle 830"/>
                <p:cNvSpPr>
                  <a:spLocks noChangeArrowheads="1"/>
                </p:cNvSpPr>
                <p:nvPr/>
              </p:nvSpPr>
              <p:spPr bwMode="auto">
                <a:xfrm>
                  <a:off x="5601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3" name="Rectangle 831"/>
                <p:cNvSpPr>
                  <a:spLocks noChangeArrowheads="1"/>
                </p:cNvSpPr>
                <p:nvPr/>
              </p:nvSpPr>
              <p:spPr bwMode="auto">
                <a:xfrm>
                  <a:off x="5602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4" name="Rectangle 832"/>
                <p:cNvSpPr>
                  <a:spLocks noChangeArrowheads="1"/>
                </p:cNvSpPr>
                <p:nvPr/>
              </p:nvSpPr>
              <p:spPr bwMode="auto">
                <a:xfrm>
                  <a:off x="5602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5" name="Rectangle 833"/>
                <p:cNvSpPr>
                  <a:spLocks noChangeArrowheads="1"/>
                </p:cNvSpPr>
                <p:nvPr/>
              </p:nvSpPr>
              <p:spPr bwMode="auto">
                <a:xfrm>
                  <a:off x="5602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6" name="Rectangle 834"/>
                <p:cNvSpPr>
                  <a:spLocks noChangeArrowheads="1"/>
                </p:cNvSpPr>
                <p:nvPr/>
              </p:nvSpPr>
              <p:spPr bwMode="auto">
                <a:xfrm>
                  <a:off x="5603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7" name="Rectangle 835"/>
                <p:cNvSpPr>
                  <a:spLocks noChangeArrowheads="1"/>
                </p:cNvSpPr>
                <p:nvPr/>
              </p:nvSpPr>
              <p:spPr bwMode="auto">
                <a:xfrm>
                  <a:off x="5603" y="209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8" name="Rectangle 836"/>
                <p:cNvSpPr>
                  <a:spLocks noChangeArrowheads="1"/>
                </p:cNvSpPr>
                <p:nvPr/>
              </p:nvSpPr>
              <p:spPr bwMode="auto">
                <a:xfrm>
                  <a:off x="5604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9" name="Rectangle 837"/>
                <p:cNvSpPr>
                  <a:spLocks noChangeArrowheads="1"/>
                </p:cNvSpPr>
                <p:nvPr/>
              </p:nvSpPr>
              <p:spPr bwMode="auto">
                <a:xfrm>
                  <a:off x="5604" y="2077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0" name="Rectangle 838"/>
                <p:cNvSpPr>
                  <a:spLocks noChangeArrowheads="1"/>
                </p:cNvSpPr>
                <p:nvPr/>
              </p:nvSpPr>
              <p:spPr bwMode="auto">
                <a:xfrm>
                  <a:off x="5604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1" name="Rectangle 839"/>
                <p:cNvSpPr>
                  <a:spLocks noChangeArrowheads="1"/>
                </p:cNvSpPr>
                <p:nvPr/>
              </p:nvSpPr>
              <p:spPr bwMode="auto">
                <a:xfrm>
                  <a:off x="5605" y="208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2" name="Rectangle 840"/>
                <p:cNvSpPr>
                  <a:spLocks noChangeArrowheads="1"/>
                </p:cNvSpPr>
                <p:nvPr/>
              </p:nvSpPr>
              <p:spPr bwMode="auto">
                <a:xfrm>
                  <a:off x="5605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3" name="Rectangle 841"/>
                <p:cNvSpPr>
                  <a:spLocks noChangeArrowheads="1"/>
                </p:cNvSpPr>
                <p:nvPr/>
              </p:nvSpPr>
              <p:spPr bwMode="auto">
                <a:xfrm>
                  <a:off x="5607" y="209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4" name="Rectangle 842"/>
                <p:cNvSpPr>
                  <a:spLocks noChangeArrowheads="1"/>
                </p:cNvSpPr>
                <p:nvPr/>
              </p:nvSpPr>
              <p:spPr bwMode="auto">
                <a:xfrm>
                  <a:off x="5607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5" name="Rectangle 843"/>
                <p:cNvSpPr>
                  <a:spLocks noChangeArrowheads="1"/>
                </p:cNvSpPr>
                <p:nvPr/>
              </p:nvSpPr>
              <p:spPr bwMode="auto">
                <a:xfrm>
                  <a:off x="5607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6" name="Rectangle 844"/>
                <p:cNvSpPr>
                  <a:spLocks noChangeArrowheads="1"/>
                </p:cNvSpPr>
                <p:nvPr/>
              </p:nvSpPr>
              <p:spPr bwMode="auto">
                <a:xfrm>
                  <a:off x="5608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7" name="Rectangle 845"/>
                <p:cNvSpPr>
                  <a:spLocks noChangeArrowheads="1"/>
                </p:cNvSpPr>
                <p:nvPr/>
              </p:nvSpPr>
              <p:spPr bwMode="auto">
                <a:xfrm>
                  <a:off x="5608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8" name="Rectangle 846"/>
                <p:cNvSpPr>
                  <a:spLocks noChangeArrowheads="1"/>
                </p:cNvSpPr>
                <p:nvPr/>
              </p:nvSpPr>
              <p:spPr bwMode="auto">
                <a:xfrm>
                  <a:off x="5609" y="208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9" name="Rectangle 847"/>
                <p:cNvSpPr>
                  <a:spLocks noChangeArrowheads="1"/>
                </p:cNvSpPr>
                <p:nvPr/>
              </p:nvSpPr>
              <p:spPr bwMode="auto">
                <a:xfrm>
                  <a:off x="5609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0" name="Rectangle 848"/>
                <p:cNvSpPr>
                  <a:spLocks noChangeArrowheads="1"/>
                </p:cNvSpPr>
                <p:nvPr/>
              </p:nvSpPr>
              <p:spPr bwMode="auto">
                <a:xfrm>
                  <a:off x="5609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1" name="Rectangle 849"/>
                <p:cNvSpPr>
                  <a:spLocks noChangeArrowheads="1"/>
                </p:cNvSpPr>
                <p:nvPr/>
              </p:nvSpPr>
              <p:spPr bwMode="auto">
                <a:xfrm>
                  <a:off x="5610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2" name="Rectangle 850"/>
                <p:cNvSpPr>
                  <a:spLocks noChangeArrowheads="1"/>
                </p:cNvSpPr>
                <p:nvPr/>
              </p:nvSpPr>
              <p:spPr bwMode="auto">
                <a:xfrm>
                  <a:off x="5610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3" name="Rectangle 851"/>
                <p:cNvSpPr>
                  <a:spLocks noChangeArrowheads="1"/>
                </p:cNvSpPr>
                <p:nvPr/>
              </p:nvSpPr>
              <p:spPr bwMode="auto">
                <a:xfrm>
                  <a:off x="5611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4" name="Rectangle 852"/>
                <p:cNvSpPr>
                  <a:spLocks noChangeArrowheads="1"/>
                </p:cNvSpPr>
                <p:nvPr/>
              </p:nvSpPr>
              <p:spPr bwMode="auto">
                <a:xfrm>
                  <a:off x="5611" y="208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5" name="Rectangle 853"/>
                <p:cNvSpPr>
                  <a:spLocks noChangeArrowheads="1"/>
                </p:cNvSpPr>
                <p:nvPr/>
              </p:nvSpPr>
              <p:spPr bwMode="auto">
                <a:xfrm>
                  <a:off x="5611" y="207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6" name="Rectangle 854"/>
                <p:cNvSpPr>
                  <a:spLocks noChangeArrowheads="1"/>
                </p:cNvSpPr>
                <p:nvPr/>
              </p:nvSpPr>
              <p:spPr bwMode="auto">
                <a:xfrm>
                  <a:off x="5611" y="209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7" name="Rectangle 855"/>
                <p:cNvSpPr>
                  <a:spLocks noChangeArrowheads="1"/>
                </p:cNvSpPr>
                <p:nvPr/>
              </p:nvSpPr>
              <p:spPr bwMode="auto">
                <a:xfrm>
                  <a:off x="5611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8" name="Rectangle 856"/>
                <p:cNvSpPr>
                  <a:spLocks noChangeArrowheads="1"/>
                </p:cNvSpPr>
                <p:nvPr/>
              </p:nvSpPr>
              <p:spPr bwMode="auto">
                <a:xfrm>
                  <a:off x="5611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9" name="Rectangle 857"/>
                <p:cNvSpPr>
                  <a:spLocks noChangeArrowheads="1"/>
                </p:cNvSpPr>
                <p:nvPr/>
              </p:nvSpPr>
              <p:spPr bwMode="auto">
                <a:xfrm>
                  <a:off x="561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0" name="Rectangle 858"/>
                <p:cNvSpPr>
                  <a:spLocks noChangeArrowheads="1"/>
                </p:cNvSpPr>
                <p:nvPr/>
              </p:nvSpPr>
              <p:spPr bwMode="auto">
                <a:xfrm>
                  <a:off x="5611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1" name="Rectangle 859"/>
                <p:cNvSpPr>
                  <a:spLocks noChangeArrowheads="1"/>
                </p:cNvSpPr>
                <p:nvPr/>
              </p:nvSpPr>
              <p:spPr bwMode="auto">
                <a:xfrm>
                  <a:off x="5612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2" name="Rectangle 860"/>
                <p:cNvSpPr>
                  <a:spLocks noChangeArrowheads="1"/>
                </p:cNvSpPr>
                <p:nvPr/>
              </p:nvSpPr>
              <p:spPr bwMode="auto">
                <a:xfrm>
                  <a:off x="5612" y="212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3" name="Rectangle 861"/>
                <p:cNvSpPr>
                  <a:spLocks noChangeArrowheads="1"/>
                </p:cNvSpPr>
                <p:nvPr/>
              </p:nvSpPr>
              <p:spPr bwMode="auto">
                <a:xfrm>
                  <a:off x="5613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4" name="Rectangle 862"/>
                <p:cNvSpPr>
                  <a:spLocks noChangeArrowheads="1"/>
                </p:cNvSpPr>
                <p:nvPr/>
              </p:nvSpPr>
              <p:spPr bwMode="auto">
                <a:xfrm>
                  <a:off x="5613" y="21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5" name="Rectangle 863"/>
                <p:cNvSpPr>
                  <a:spLocks noChangeArrowheads="1"/>
                </p:cNvSpPr>
                <p:nvPr/>
              </p:nvSpPr>
              <p:spPr bwMode="auto">
                <a:xfrm>
                  <a:off x="5613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6" name="Rectangle 864"/>
                <p:cNvSpPr>
                  <a:spLocks noChangeArrowheads="1"/>
                </p:cNvSpPr>
                <p:nvPr/>
              </p:nvSpPr>
              <p:spPr bwMode="auto">
                <a:xfrm>
                  <a:off x="5614" y="208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7" name="Rectangle 865"/>
                <p:cNvSpPr>
                  <a:spLocks noChangeArrowheads="1"/>
                </p:cNvSpPr>
                <p:nvPr/>
              </p:nvSpPr>
              <p:spPr bwMode="auto">
                <a:xfrm>
                  <a:off x="5614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8" name="Rectangle 866"/>
                <p:cNvSpPr>
                  <a:spLocks noChangeArrowheads="1"/>
                </p:cNvSpPr>
                <p:nvPr/>
              </p:nvSpPr>
              <p:spPr bwMode="auto">
                <a:xfrm>
                  <a:off x="5615" y="2098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9" name="Rectangle 867"/>
                <p:cNvSpPr>
                  <a:spLocks noChangeArrowheads="1"/>
                </p:cNvSpPr>
                <p:nvPr/>
              </p:nvSpPr>
              <p:spPr bwMode="auto">
                <a:xfrm>
                  <a:off x="5615" y="213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0" name="Rectangle 868"/>
                <p:cNvSpPr>
                  <a:spLocks noChangeArrowheads="1"/>
                </p:cNvSpPr>
                <p:nvPr/>
              </p:nvSpPr>
              <p:spPr bwMode="auto">
                <a:xfrm>
                  <a:off x="5615" y="217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1" name="Rectangle 869"/>
                <p:cNvSpPr>
                  <a:spLocks noChangeArrowheads="1"/>
                </p:cNvSpPr>
                <p:nvPr/>
              </p:nvSpPr>
              <p:spPr bwMode="auto">
                <a:xfrm>
                  <a:off x="5616" y="2164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2" name="Rectangle 870"/>
                <p:cNvSpPr>
                  <a:spLocks noChangeArrowheads="1"/>
                </p:cNvSpPr>
                <p:nvPr/>
              </p:nvSpPr>
              <p:spPr bwMode="auto">
                <a:xfrm>
                  <a:off x="5616" y="2127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3" name="Rectangle 871"/>
                <p:cNvSpPr>
                  <a:spLocks noChangeArrowheads="1"/>
                </p:cNvSpPr>
                <p:nvPr/>
              </p:nvSpPr>
              <p:spPr bwMode="auto">
                <a:xfrm>
                  <a:off x="5616" y="212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4" name="Rectangle 872"/>
                <p:cNvSpPr>
                  <a:spLocks noChangeArrowheads="1"/>
                </p:cNvSpPr>
                <p:nvPr/>
              </p:nvSpPr>
              <p:spPr bwMode="auto">
                <a:xfrm>
                  <a:off x="5617" y="2127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5" name="Rectangle 873"/>
                <p:cNvSpPr>
                  <a:spLocks noChangeArrowheads="1"/>
                </p:cNvSpPr>
                <p:nvPr/>
              </p:nvSpPr>
              <p:spPr bwMode="auto">
                <a:xfrm>
                  <a:off x="5617" y="211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6" name="Rectangle 874"/>
                <p:cNvSpPr>
                  <a:spLocks noChangeArrowheads="1"/>
                </p:cNvSpPr>
                <p:nvPr/>
              </p:nvSpPr>
              <p:spPr bwMode="auto">
                <a:xfrm>
                  <a:off x="5618" y="2098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7" name="Rectangle 875"/>
                <p:cNvSpPr>
                  <a:spLocks noChangeArrowheads="1"/>
                </p:cNvSpPr>
                <p:nvPr/>
              </p:nvSpPr>
              <p:spPr bwMode="auto">
                <a:xfrm>
                  <a:off x="5618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8" name="Rectangle 876"/>
                <p:cNvSpPr>
                  <a:spLocks noChangeArrowheads="1"/>
                </p:cNvSpPr>
                <p:nvPr/>
              </p:nvSpPr>
              <p:spPr bwMode="auto">
                <a:xfrm>
                  <a:off x="5618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9" name="Rectangle 877"/>
                <p:cNvSpPr>
                  <a:spLocks noChangeArrowheads="1"/>
                </p:cNvSpPr>
                <p:nvPr/>
              </p:nvSpPr>
              <p:spPr bwMode="auto">
                <a:xfrm>
                  <a:off x="5620" y="2104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0" name="Rectangle 878"/>
                <p:cNvSpPr>
                  <a:spLocks noChangeArrowheads="1"/>
                </p:cNvSpPr>
                <p:nvPr/>
              </p:nvSpPr>
              <p:spPr bwMode="auto">
                <a:xfrm>
                  <a:off x="5620" y="2123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1" name="Rectangle 879"/>
                <p:cNvSpPr>
                  <a:spLocks noChangeArrowheads="1"/>
                </p:cNvSpPr>
                <p:nvPr/>
              </p:nvSpPr>
              <p:spPr bwMode="auto">
                <a:xfrm>
                  <a:off x="5624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2" name="Rectangle 880"/>
                <p:cNvSpPr>
                  <a:spLocks noChangeArrowheads="1"/>
                </p:cNvSpPr>
                <p:nvPr/>
              </p:nvSpPr>
              <p:spPr bwMode="auto">
                <a:xfrm>
                  <a:off x="5624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3" name="Rectangle 881"/>
                <p:cNvSpPr>
                  <a:spLocks noChangeArrowheads="1"/>
                </p:cNvSpPr>
                <p:nvPr/>
              </p:nvSpPr>
              <p:spPr bwMode="auto">
                <a:xfrm>
                  <a:off x="5624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4" name="Rectangle 882"/>
                <p:cNvSpPr>
                  <a:spLocks noChangeArrowheads="1"/>
                </p:cNvSpPr>
                <p:nvPr/>
              </p:nvSpPr>
              <p:spPr bwMode="auto">
                <a:xfrm>
                  <a:off x="5625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5" name="Rectangle 883"/>
                <p:cNvSpPr>
                  <a:spLocks noChangeArrowheads="1"/>
                </p:cNvSpPr>
                <p:nvPr/>
              </p:nvSpPr>
              <p:spPr bwMode="auto">
                <a:xfrm>
                  <a:off x="5625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6" name="Rectangle 884"/>
                <p:cNvSpPr>
                  <a:spLocks noChangeArrowheads="1"/>
                </p:cNvSpPr>
                <p:nvPr/>
              </p:nvSpPr>
              <p:spPr bwMode="auto">
                <a:xfrm>
                  <a:off x="5626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7" name="Rectangle 885"/>
                <p:cNvSpPr>
                  <a:spLocks noChangeArrowheads="1"/>
                </p:cNvSpPr>
                <p:nvPr/>
              </p:nvSpPr>
              <p:spPr bwMode="auto">
                <a:xfrm>
                  <a:off x="5626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8" name="Rectangle 886"/>
                <p:cNvSpPr>
                  <a:spLocks noChangeArrowheads="1"/>
                </p:cNvSpPr>
                <p:nvPr/>
              </p:nvSpPr>
              <p:spPr bwMode="auto">
                <a:xfrm>
                  <a:off x="5626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9" name="Rectangle 887"/>
                <p:cNvSpPr>
                  <a:spLocks noChangeArrowheads="1"/>
                </p:cNvSpPr>
                <p:nvPr/>
              </p:nvSpPr>
              <p:spPr bwMode="auto">
                <a:xfrm>
                  <a:off x="5627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0" name="Rectangle 888"/>
                <p:cNvSpPr>
                  <a:spLocks noChangeArrowheads="1"/>
                </p:cNvSpPr>
                <p:nvPr/>
              </p:nvSpPr>
              <p:spPr bwMode="auto">
                <a:xfrm>
                  <a:off x="5627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1" name="Rectangle 889"/>
                <p:cNvSpPr>
                  <a:spLocks noChangeArrowheads="1"/>
                </p:cNvSpPr>
                <p:nvPr/>
              </p:nvSpPr>
              <p:spPr bwMode="auto">
                <a:xfrm>
                  <a:off x="5628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2" name="Rectangle 890"/>
                <p:cNvSpPr>
                  <a:spLocks noChangeArrowheads="1"/>
                </p:cNvSpPr>
                <p:nvPr/>
              </p:nvSpPr>
              <p:spPr bwMode="auto">
                <a:xfrm>
                  <a:off x="5628" y="208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3" name="Rectangle 891"/>
                <p:cNvSpPr>
                  <a:spLocks noChangeArrowheads="1"/>
                </p:cNvSpPr>
                <p:nvPr/>
              </p:nvSpPr>
              <p:spPr bwMode="auto">
                <a:xfrm>
                  <a:off x="5628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4" name="Rectangle 892"/>
                <p:cNvSpPr>
                  <a:spLocks noChangeArrowheads="1"/>
                </p:cNvSpPr>
                <p:nvPr/>
              </p:nvSpPr>
              <p:spPr bwMode="auto">
                <a:xfrm>
                  <a:off x="5629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5" name="Rectangle 893"/>
                <p:cNvSpPr>
                  <a:spLocks noChangeArrowheads="1"/>
                </p:cNvSpPr>
                <p:nvPr/>
              </p:nvSpPr>
              <p:spPr bwMode="auto">
                <a:xfrm>
                  <a:off x="5629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6" name="Rectangle 894"/>
                <p:cNvSpPr>
                  <a:spLocks noChangeArrowheads="1"/>
                </p:cNvSpPr>
                <p:nvPr/>
              </p:nvSpPr>
              <p:spPr bwMode="auto">
                <a:xfrm>
                  <a:off x="5631" y="21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7" name="Rectangle 895"/>
                <p:cNvSpPr>
                  <a:spLocks noChangeArrowheads="1"/>
                </p:cNvSpPr>
                <p:nvPr/>
              </p:nvSpPr>
              <p:spPr bwMode="auto">
                <a:xfrm>
                  <a:off x="5631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8" name="Rectangle 896"/>
                <p:cNvSpPr>
                  <a:spLocks noChangeArrowheads="1"/>
                </p:cNvSpPr>
                <p:nvPr/>
              </p:nvSpPr>
              <p:spPr bwMode="auto">
                <a:xfrm>
                  <a:off x="5631" y="20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9" name="Rectangle 897"/>
                <p:cNvSpPr>
                  <a:spLocks noChangeArrowheads="1"/>
                </p:cNvSpPr>
                <p:nvPr/>
              </p:nvSpPr>
              <p:spPr bwMode="auto">
                <a:xfrm>
                  <a:off x="5632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0" name="Rectangle 898"/>
                <p:cNvSpPr>
                  <a:spLocks noChangeArrowheads="1"/>
                </p:cNvSpPr>
                <p:nvPr/>
              </p:nvSpPr>
              <p:spPr bwMode="auto">
                <a:xfrm>
                  <a:off x="5632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1" name="Rectangle 899"/>
                <p:cNvSpPr>
                  <a:spLocks noChangeArrowheads="1"/>
                </p:cNvSpPr>
                <p:nvPr/>
              </p:nvSpPr>
              <p:spPr bwMode="auto">
                <a:xfrm>
                  <a:off x="5633" y="217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2" name="Rectangle 900"/>
                <p:cNvSpPr>
                  <a:spLocks noChangeArrowheads="1"/>
                </p:cNvSpPr>
                <p:nvPr/>
              </p:nvSpPr>
              <p:spPr bwMode="auto">
                <a:xfrm>
                  <a:off x="5633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3" name="Rectangle 901"/>
                <p:cNvSpPr>
                  <a:spLocks noChangeArrowheads="1"/>
                </p:cNvSpPr>
                <p:nvPr/>
              </p:nvSpPr>
              <p:spPr bwMode="auto">
                <a:xfrm>
                  <a:off x="5633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4" name="Rectangle 902"/>
                <p:cNvSpPr>
                  <a:spLocks noChangeArrowheads="1"/>
                </p:cNvSpPr>
                <p:nvPr/>
              </p:nvSpPr>
              <p:spPr bwMode="auto">
                <a:xfrm>
                  <a:off x="5634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5" name="Rectangle 903"/>
                <p:cNvSpPr>
                  <a:spLocks noChangeArrowheads="1"/>
                </p:cNvSpPr>
                <p:nvPr/>
              </p:nvSpPr>
              <p:spPr bwMode="auto">
                <a:xfrm>
                  <a:off x="5634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6" name="Rectangle 904"/>
                <p:cNvSpPr>
                  <a:spLocks noChangeArrowheads="1"/>
                </p:cNvSpPr>
                <p:nvPr/>
              </p:nvSpPr>
              <p:spPr bwMode="auto">
                <a:xfrm>
                  <a:off x="5635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7" name="Rectangle 905"/>
                <p:cNvSpPr>
                  <a:spLocks noChangeArrowheads="1"/>
                </p:cNvSpPr>
                <p:nvPr/>
              </p:nvSpPr>
              <p:spPr bwMode="auto">
                <a:xfrm>
                  <a:off x="5635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8" name="Rectangle 906"/>
                <p:cNvSpPr>
                  <a:spLocks noChangeArrowheads="1"/>
                </p:cNvSpPr>
                <p:nvPr/>
              </p:nvSpPr>
              <p:spPr bwMode="auto">
                <a:xfrm>
                  <a:off x="5635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9" name="Rectangle 907"/>
                <p:cNvSpPr>
                  <a:spLocks noChangeArrowheads="1"/>
                </p:cNvSpPr>
                <p:nvPr/>
              </p:nvSpPr>
              <p:spPr bwMode="auto">
                <a:xfrm>
                  <a:off x="5636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0" name="Rectangle 908"/>
                <p:cNvSpPr>
                  <a:spLocks noChangeArrowheads="1"/>
                </p:cNvSpPr>
                <p:nvPr/>
              </p:nvSpPr>
              <p:spPr bwMode="auto">
                <a:xfrm>
                  <a:off x="563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1" name="Rectangle 909"/>
                <p:cNvSpPr>
                  <a:spLocks noChangeArrowheads="1"/>
                </p:cNvSpPr>
                <p:nvPr/>
              </p:nvSpPr>
              <p:spPr bwMode="auto">
                <a:xfrm>
                  <a:off x="5637" y="213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2" name="Rectangle 910"/>
                <p:cNvSpPr>
                  <a:spLocks noChangeArrowheads="1"/>
                </p:cNvSpPr>
                <p:nvPr/>
              </p:nvSpPr>
              <p:spPr bwMode="auto">
                <a:xfrm>
                  <a:off x="5637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3" name="Rectangle 911"/>
                <p:cNvSpPr>
                  <a:spLocks noChangeArrowheads="1"/>
                </p:cNvSpPr>
                <p:nvPr/>
              </p:nvSpPr>
              <p:spPr bwMode="auto">
                <a:xfrm>
                  <a:off x="5637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4" name="Rectangle 912"/>
                <p:cNvSpPr>
                  <a:spLocks noChangeArrowheads="1"/>
                </p:cNvSpPr>
                <p:nvPr/>
              </p:nvSpPr>
              <p:spPr bwMode="auto">
                <a:xfrm>
                  <a:off x="5639" y="21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5" name="Rectangle 913"/>
                <p:cNvSpPr>
                  <a:spLocks noChangeArrowheads="1"/>
                </p:cNvSpPr>
                <p:nvPr/>
              </p:nvSpPr>
              <p:spPr bwMode="auto">
                <a:xfrm>
                  <a:off x="5639" y="21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6" name="Rectangle 914"/>
                <p:cNvSpPr>
                  <a:spLocks noChangeArrowheads="1"/>
                </p:cNvSpPr>
                <p:nvPr/>
              </p:nvSpPr>
              <p:spPr bwMode="auto">
                <a:xfrm>
                  <a:off x="5640" y="21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7" name="Rectangle 915"/>
                <p:cNvSpPr>
                  <a:spLocks noChangeArrowheads="1"/>
                </p:cNvSpPr>
                <p:nvPr/>
              </p:nvSpPr>
              <p:spPr bwMode="auto">
                <a:xfrm>
                  <a:off x="5640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8" name="Rectangle 916"/>
                <p:cNvSpPr>
                  <a:spLocks noChangeArrowheads="1"/>
                </p:cNvSpPr>
                <p:nvPr/>
              </p:nvSpPr>
              <p:spPr bwMode="auto">
                <a:xfrm>
                  <a:off x="5640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9" name="Rectangle 917"/>
                <p:cNvSpPr>
                  <a:spLocks noChangeArrowheads="1"/>
                </p:cNvSpPr>
                <p:nvPr/>
              </p:nvSpPr>
              <p:spPr bwMode="auto">
                <a:xfrm>
                  <a:off x="5641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0" name="Rectangle 918"/>
                <p:cNvSpPr>
                  <a:spLocks noChangeArrowheads="1"/>
                </p:cNvSpPr>
                <p:nvPr/>
              </p:nvSpPr>
              <p:spPr bwMode="auto">
                <a:xfrm>
                  <a:off x="5641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1" name="Rectangle 919"/>
                <p:cNvSpPr>
                  <a:spLocks noChangeArrowheads="1"/>
                </p:cNvSpPr>
                <p:nvPr/>
              </p:nvSpPr>
              <p:spPr bwMode="auto">
                <a:xfrm>
                  <a:off x="564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2" name="Rectangle 920"/>
                <p:cNvSpPr>
                  <a:spLocks noChangeArrowheads="1"/>
                </p:cNvSpPr>
                <p:nvPr/>
              </p:nvSpPr>
              <p:spPr bwMode="auto">
                <a:xfrm>
                  <a:off x="5642" y="211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3" name="Rectangle 921"/>
                <p:cNvSpPr>
                  <a:spLocks noChangeArrowheads="1"/>
                </p:cNvSpPr>
                <p:nvPr/>
              </p:nvSpPr>
              <p:spPr bwMode="auto">
                <a:xfrm>
                  <a:off x="5642" y="215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4" name="Rectangle 922"/>
                <p:cNvSpPr>
                  <a:spLocks noChangeArrowheads="1"/>
                </p:cNvSpPr>
                <p:nvPr/>
              </p:nvSpPr>
              <p:spPr bwMode="auto">
                <a:xfrm>
                  <a:off x="564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5" name="Rectangle 923"/>
                <p:cNvSpPr>
                  <a:spLocks noChangeArrowheads="1"/>
                </p:cNvSpPr>
                <p:nvPr/>
              </p:nvSpPr>
              <p:spPr bwMode="auto">
                <a:xfrm>
                  <a:off x="5643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6" name="Rectangle 924"/>
                <p:cNvSpPr>
                  <a:spLocks noChangeArrowheads="1"/>
                </p:cNvSpPr>
                <p:nvPr/>
              </p:nvSpPr>
              <p:spPr bwMode="auto">
                <a:xfrm>
                  <a:off x="564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7" name="Rectangle 925"/>
                <p:cNvSpPr>
                  <a:spLocks noChangeArrowheads="1"/>
                </p:cNvSpPr>
                <p:nvPr/>
              </p:nvSpPr>
              <p:spPr bwMode="auto">
                <a:xfrm>
                  <a:off x="5644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8" name="Rectangle 926"/>
                <p:cNvSpPr>
                  <a:spLocks noChangeArrowheads="1"/>
                </p:cNvSpPr>
                <p:nvPr/>
              </p:nvSpPr>
              <p:spPr bwMode="auto">
                <a:xfrm>
                  <a:off x="5644" y="216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9" name="Rectangle 927"/>
                <p:cNvSpPr>
                  <a:spLocks noChangeArrowheads="1"/>
                </p:cNvSpPr>
                <p:nvPr/>
              </p:nvSpPr>
              <p:spPr bwMode="auto">
                <a:xfrm>
                  <a:off x="5645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0" name="Rectangle 928"/>
                <p:cNvSpPr>
                  <a:spLocks noChangeArrowheads="1"/>
                </p:cNvSpPr>
                <p:nvPr/>
              </p:nvSpPr>
              <p:spPr bwMode="auto">
                <a:xfrm>
                  <a:off x="5645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1" name="Rectangle 929"/>
                <p:cNvSpPr>
                  <a:spLocks noChangeArrowheads="1"/>
                </p:cNvSpPr>
                <p:nvPr/>
              </p:nvSpPr>
              <p:spPr bwMode="auto">
                <a:xfrm>
                  <a:off x="5647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2" name="Rectangle 930"/>
                <p:cNvSpPr>
                  <a:spLocks noChangeArrowheads="1"/>
                </p:cNvSpPr>
                <p:nvPr/>
              </p:nvSpPr>
              <p:spPr bwMode="auto">
                <a:xfrm>
                  <a:off x="5647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3" name="Rectangle 931"/>
                <p:cNvSpPr>
                  <a:spLocks noChangeArrowheads="1"/>
                </p:cNvSpPr>
                <p:nvPr/>
              </p:nvSpPr>
              <p:spPr bwMode="auto">
                <a:xfrm>
                  <a:off x="5647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4" name="Rectangle 932"/>
                <p:cNvSpPr>
                  <a:spLocks noChangeArrowheads="1"/>
                </p:cNvSpPr>
                <p:nvPr/>
              </p:nvSpPr>
              <p:spPr bwMode="auto">
                <a:xfrm>
                  <a:off x="5648" y="2098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5" name="Rectangle 933"/>
                <p:cNvSpPr>
                  <a:spLocks noChangeArrowheads="1"/>
                </p:cNvSpPr>
                <p:nvPr/>
              </p:nvSpPr>
              <p:spPr bwMode="auto">
                <a:xfrm>
                  <a:off x="5648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6" name="Rectangle 934"/>
                <p:cNvSpPr>
                  <a:spLocks noChangeArrowheads="1"/>
                </p:cNvSpPr>
                <p:nvPr/>
              </p:nvSpPr>
              <p:spPr bwMode="auto">
                <a:xfrm>
                  <a:off x="5649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7" name="Rectangle 935"/>
                <p:cNvSpPr>
                  <a:spLocks noChangeArrowheads="1"/>
                </p:cNvSpPr>
                <p:nvPr/>
              </p:nvSpPr>
              <p:spPr bwMode="auto">
                <a:xfrm>
                  <a:off x="5649" y="21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8" name="Rectangle 936"/>
                <p:cNvSpPr>
                  <a:spLocks noChangeArrowheads="1"/>
                </p:cNvSpPr>
                <p:nvPr/>
              </p:nvSpPr>
              <p:spPr bwMode="auto">
                <a:xfrm>
                  <a:off x="5649" y="213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9" name="Rectangle 937"/>
                <p:cNvSpPr>
                  <a:spLocks noChangeArrowheads="1"/>
                </p:cNvSpPr>
                <p:nvPr/>
              </p:nvSpPr>
              <p:spPr bwMode="auto">
                <a:xfrm>
                  <a:off x="5650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0" name="Rectangle 938"/>
                <p:cNvSpPr>
                  <a:spLocks noChangeArrowheads="1"/>
                </p:cNvSpPr>
                <p:nvPr/>
              </p:nvSpPr>
              <p:spPr bwMode="auto">
                <a:xfrm>
                  <a:off x="5650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1" name="Rectangle 939"/>
                <p:cNvSpPr>
                  <a:spLocks noChangeArrowheads="1"/>
                </p:cNvSpPr>
                <p:nvPr/>
              </p:nvSpPr>
              <p:spPr bwMode="auto">
                <a:xfrm>
                  <a:off x="5650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2" name="Rectangle 940"/>
                <p:cNvSpPr>
                  <a:spLocks noChangeArrowheads="1"/>
                </p:cNvSpPr>
                <p:nvPr/>
              </p:nvSpPr>
              <p:spPr bwMode="auto">
                <a:xfrm>
                  <a:off x="5651" y="209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3" name="Rectangle 941"/>
                <p:cNvSpPr>
                  <a:spLocks noChangeArrowheads="1"/>
                </p:cNvSpPr>
                <p:nvPr/>
              </p:nvSpPr>
              <p:spPr bwMode="auto">
                <a:xfrm>
                  <a:off x="565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4" name="Rectangle 942"/>
                <p:cNvSpPr>
                  <a:spLocks noChangeArrowheads="1"/>
                </p:cNvSpPr>
                <p:nvPr/>
              </p:nvSpPr>
              <p:spPr bwMode="auto">
                <a:xfrm>
                  <a:off x="5652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5" name="Rectangle 943"/>
                <p:cNvSpPr>
                  <a:spLocks noChangeArrowheads="1"/>
                </p:cNvSpPr>
                <p:nvPr/>
              </p:nvSpPr>
              <p:spPr bwMode="auto">
                <a:xfrm>
                  <a:off x="5652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6" name="Rectangle 944"/>
                <p:cNvSpPr>
                  <a:spLocks noChangeArrowheads="1"/>
                </p:cNvSpPr>
                <p:nvPr/>
              </p:nvSpPr>
              <p:spPr bwMode="auto">
                <a:xfrm>
                  <a:off x="5652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7" name="Rectangle 945"/>
                <p:cNvSpPr>
                  <a:spLocks noChangeArrowheads="1"/>
                </p:cNvSpPr>
                <p:nvPr/>
              </p:nvSpPr>
              <p:spPr bwMode="auto">
                <a:xfrm>
                  <a:off x="5653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8" name="Rectangle 946"/>
                <p:cNvSpPr>
                  <a:spLocks noChangeArrowheads="1"/>
                </p:cNvSpPr>
                <p:nvPr/>
              </p:nvSpPr>
              <p:spPr bwMode="auto">
                <a:xfrm>
                  <a:off x="5653" y="208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9" name="Rectangle 947"/>
                <p:cNvSpPr>
                  <a:spLocks noChangeArrowheads="1"/>
                </p:cNvSpPr>
                <p:nvPr/>
              </p:nvSpPr>
              <p:spPr bwMode="auto">
                <a:xfrm>
                  <a:off x="5654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0" name="Rectangle 948"/>
                <p:cNvSpPr>
                  <a:spLocks noChangeArrowheads="1"/>
                </p:cNvSpPr>
                <p:nvPr/>
              </p:nvSpPr>
              <p:spPr bwMode="auto">
                <a:xfrm>
                  <a:off x="5654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1" name="Rectangle 949"/>
                <p:cNvSpPr>
                  <a:spLocks noChangeArrowheads="1"/>
                </p:cNvSpPr>
                <p:nvPr/>
              </p:nvSpPr>
              <p:spPr bwMode="auto">
                <a:xfrm>
                  <a:off x="5654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2" name="Rectangle 950"/>
                <p:cNvSpPr>
                  <a:spLocks noChangeArrowheads="1"/>
                </p:cNvSpPr>
                <p:nvPr/>
              </p:nvSpPr>
              <p:spPr bwMode="auto">
                <a:xfrm>
                  <a:off x="5656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3" name="Rectangle 951"/>
                <p:cNvSpPr>
                  <a:spLocks noChangeArrowheads="1"/>
                </p:cNvSpPr>
                <p:nvPr/>
              </p:nvSpPr>
              <p:spPr bwMode="auto">
                <a:xfrm>
                  <a:off x="5656" y="21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4" name="Rectangle 952"/>
                <p:cNvSpPr>
                  <a:spLocks noChangeArrowheads="1"/>
                </p:cNvSpPr>
                <p:nvPr/>
              </p:nvSpPr>
              <p:spPr bwMode="auto">
                <a:xfrm>
                  <a:off x="5657" y="206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5" name="Rectangle 953"/>
                <p:cNvSpPr>
                  <a:spLocks noChangeArrowheads="1"/>
                </p:cNvSpPr>
                <p:nvPr/>
              </p:nvSpPr>
              <p:spPr bwMode="auto">
                <a:xfrm>
                  <a:off x="5657" y="208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6" name="Rectangle 954"/>
                <p:cNvSpPr>
                  <a:spLocks noChangeArrowheads="1"/>
                </p:cNvSpPr>
                <p:nvPr/>
              </p:nvSpPr>
              <p:spPr bwMode="auto">
                <a:xfrm>
                  <a:off x="565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7" name="Rectangle 955"/>
                <p:cNvSpPr>
                  <a:spLocks noChangeArrowheads="1"/>
                </p:cNvSpPr>
                <p:nvPr/>
              </p:nvSpPr>
              <p:spPr bwMode="auto">
                <a:xfrm>
                  <a:off x="5658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8" name="Rectangle 956"/>
                <p:cNvSpPr>
                  <a:spLocks noChangeArrowheads="1"/>
                </p:cNvSpPr>
                <p:nvPr/>
              </p:nvSpPr>
              <p:spPr bwMode="auto">
                <a:xfrm>
                  <a:off x="5658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9" name="Rectangle 957"/>
                <p:cNvSpPr>
                  <a:spLocks noChangeArrowheads="1"/>
                </p:cNvSpPr>
                <p:nvPr/>
              </p:nvSpPr>
              <p:spPr bwMode="auto">
                <a:xfrm>
                  <a:off x="5659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0" name="Rectangle 958"/>
                <p:cNvSpPr>
                  <a:spLocks noChangeArrowheads="1"/>
                </p:cNvSpPr>
                <p:nvPr/>
              </p:nvSpPr>
              <p:spPr bwMode="auto">
                <a:xfrm>
                  <a:off x="5659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1" name="Rectangle 959"/>
                <p:cNvSpPr>
                  <a:spLocks noChangeArrowheads="1"/>
                </p:cNvSpPr>
                <p:nvPr/>
              </p:nvSpPr>
              <p:spPr bwMode="auto">
                <a:xfrm>
                  <a:off x="5659" y="206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2" name="Rectangle 960"/>
                <p:cNvSpPr>
                  <a:spLocks noChangeArrowheads="1"/>
                </p:cNvSpPr>
                <p:nvPr/>
              </p:nvSpPr>
              <p:spPr bwMode="auto">
                <a:xfrm>
                  <a:off x="5660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3" name="Rectangle 961"/>
                <p:cNvSpPr>
                  <a:spLocks noChangeArrowheads="1"/>
                </p:cNvSpPr>
                <p:nvPr/>
              </p:nvSpPr>
              <p:spPr bwMode="auto">
                <a:xfrm>
                  <a:off x="5660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4" name="Rectangle 962"/>
                <p:cNvSpPr>
                  <a:spLocks noChangeArrowheads="1"/>
                </p:cNvSpPr>
                <p:nvPr/>
              </p:nvSpPr>
              <p:spPr bwMode="auto">
                <a:xfrm>
                  <a:off x="5661" y="208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5" name="Rectangle 963"/>
                <p:cNvSpPr>
                  <a:spLocks noChangeArrowheads="1"/>
                </p:cNvSpPr>
                <p:nvPr/>
              </p:nvSpPr>
              <p:spPr bwMode="auto">
                <a:xfrm>
                  <a:off x="5661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6" name="Rectangle 964"/>
                <p:cNvSpPr>
                  <a:spLocks noChangeArrowheads="1"/>
                </p:cNvSpPr>
                <p:nvPr/>
              </p:nvSpPr>
              <p:spPr bwMode="auto">
                <a:xfrm>
                  <a:off x="5661" y="217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7" name="Rectangle 965"/>
                <p:cNvSpPr>
                  <a:spLocks noChangeArrowheads="1"/>
                </p:cNvSpPr>
                <p:nvPr/>
              </p:nvSpPr>
              <p:spPr bwMode="auto">
                <a:xfrm>
                  <a:off x="566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8" name="Rectangle 966"/>
                <p:cNvSpPr>
                  <a:spLocks noChangeArrowheads="1"/>
                </p:cNvSpPr>
                <p:nvPr/>
              </p:nvSpPr>
              <p:spPr bwMode="auto">
                <a:xfrm>
                  <a:off x="5661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9" name="Rectangle 967"/>
                <p:cNvSpPr>
                  <a:spLocks noChangeArrowheads="1"/>
                </p:cNvSpPr>
                <p:nvPr/>
              </p:nvSpPr>
              <p:spPr bwMode="auto">
                <a:xfrm>
                  <a:off x="5661" y="21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0" name="Rectangle 968"/>
                <p:cNvSpPr>
                  <a:spLocks noChangeArrowheads="1"/>
                </p:cNvSpPr>
                <p:nvPr/>
              </p:nvSpPr>
              <p:spPr bwMode="auto">
                <a:xfrm>
                  <a:off x="5661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1" name="Rectangle 969"/>
                <p:cNvSpPr>
                  <a:spLocks noChangeArrowheads="1"/>
                </p:cNvSpPr>
                <p:nvPr/>
              </p:nvSpPr>
              <p:spPr bwMode="auto">
                <a:xfrm>
                  <a:off x="5661" y="21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2" name="Rectangle 970"/>
                <p:cNvSpPr>
                  <a:spLocks noChangeArrowheads="1"/>
                </p:cNvSpPr>
                <p:nvPr/>
              </p:nvSpPr>
              <p:spPr bwMode="auto">
                <a:xfrm>
                  <a:off x="5662" y="21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3" name="Rectangle 971"/>
                <p:cNvSpPr>
                  <a:spLocks noChangeArrowheads="1"/>
                </p:cNvSpPr>
                <p:nvPr/>
              </p:nvSpPr>
              <p:spPr bwMode="auto">
                <a:xfrm>
                  <a:off x="5662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663" y="210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5" name="Rectangle 973"/>
                <p:cNvSpPr>
                  <a:spLocks noChangeArrowheads="1"/>
                </p:cNvSpPr>
                <p:nvPr/>
              </p:nvSpPr>
              <p:spPr bwMode="auto">
                <a:xfrm>
                  <a:off x="5663" y="2107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6" name="Rectangle 974"/>
                <p:cNvSpPr>
                  <a:spLocks noChangeArrowheads="1"/>
                </p:cNvSpPr>
                <p:nvPr/>
              </p:nvSpPr>
              <p:spPr bwMode="auto">
                <a:xfrm>
                  <a:off x="5663" y="214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7" name="Rectangle 975"/>
                <p:cNvSpPr>
                  <a:spLocks noChangeArrowheads="1"/>
                </p:cNvSpPr>
                <p:nvPr/>
              </p:nvSpPr>
              <p:spPr bwMode="auto">
                <a:xfrm>
                  <a:off x="5664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8" name="Rectangle 976"/>
                <p:cNvSpPr>
                  <a:spLocks noChangeArrowheads="1"/>
                </p:cNvSpPr>
                <p:nvPr/>
              </p:nvSpPr>
              <p:spPr bwMode="auto">
                <a:xfrm>
                  <a:off x="5664" y="216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9" name="Rectangle 977"/>
                <p:cNvSpPr>
                  <a:spLocks noChangeArrowheads="1"/>
                </p:cNvSpPr>
                <p:nvPr/>
              </p:nvSpPr>
              <p:spPr bwMode="auto">
                <a:xfrm>
                  <a:off x="5665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0" name="Rectangle 978"/>
                <p:cNvSpPr>
                  <a:spLocks noChangeArrowheads="1"/>
                </p:cNvSpPr>
                <p:nvPr/>
              </p:nvSpPr>
              <p:spPr bwMode="auto">
                <a:xfrm>
                  <a:off x="5665" y="215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1" name="Rectangle 979"/>
                <p:cNvSpPr>
                  <a:spLocks noChangeArrowheads="1"/>
                </p:cNvSpPr>
                <p:nvPr/>
              </p:nvSpPr>
              <p:spPr bwMode="auto">
                <a:xfrm>
                  <a:off x="5665" y="210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2" name="Rectangle 980"/>
                <p:cNvSpPr>
                  <a:spLocks noChangeArrowheads="1"/>
                </p:cNvSpPr>
                <p:nvPr/>
              </p:nvSpPr>
              <p:spPr bwMode="auto">
                <a:xfrm>
                  <a:off x="5666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3" name="Rectangle 981"/>
                <p:cNvSpPr>
                  <a:spLocks noChangeArrowheads="1"/>
                </p:cNvSpPr>
                <p:nvPr/>
              </p:nvSpPr>
              <p:spPr bwMode="auto">
                <a:xfrm>
                  <a:off x="5666" y="212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667" y="2098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5" name="Rectangle 983"/>
                <p:cNvSpPr>
                  <a:spLocks noChangeArrowheads="1"/>
                </p:cNvSpPr>
                <p:nvPr/>
              </p:nvSpPr>
              <p:spPr bwMode="auto">
                <a:xfrm>
                  <a:off x="5667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6" name="Rectangle 984"/>
                <p:cNvSpPr>
                  <a:spLocks noChangeArrowheads="1"/>
                </p:cNvSpPr>
                <p:nvPr/>
              </p:nvSpPr>
              <p:spPr bwMode="auto">
                <a:xfrm>
                  <a:off x="5667" y="213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7" name="Rectangle 985"/>
                <p:cNvSpPr>
                  <a:spLocks noChangeArrowheads="1"/>
                </p:cNvSpPr>
                <p:nvPr/>
              </p:nvSpPr>
              <p:spPr bwMode="auto">
                <a:xfrm>
                  <a:off x="5672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8" name="Rectangle 986"/>
                <p:cNvSpPr>
                  <a:spLocks noChangeArrowheads="1"/>
                </p:cNvSpPr>
                <p:nvPr/>
              </p:nvSpPr>
              <p:spPr bwMode="auto">
                <a:xfrm>
                  <a:off x="5672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9" name="Rectangle 987"/>
                <p:cNvSpPr>
                  <a:spLocks noChangeArrowheads="1"/>
                </p:cNvSpPr>
                <p:nvPr/>
              </p:nvSpPr>
              <p:spPr bwMode="auto">
                <a:xfrm>
                  <a:off x="5673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0" name="Rectangle 988"/>
                <p:cNvSpPr>
                  <a:spLocks noChangeArrowheads="1"/>
                </p:cNvSpPr>
                <p:nvPr/>
              </p:nvSpPr>
              <p:spPr bwMode="auto">
                <a:xfrm>
                  <a:off x="5673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1" name="Rectangle 989"/>
                <p:cNvSpPr>
                  <a:spLocks noChangeArrowheads="1"/>
                </p:cNvSpPr>
                <p:nvPr/>
              </p:nvSpPr>
              <p:spPr bwMode="auto">
                <a:xfrm>
                  <a:off x="5673" y="21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2" name="Rectangle 990"/>
                <p:cNvSpPr>
                  <a:spLocks noChangeArrowheads="1"/>
                </p:cNvSpPr>
                <p:nvPr/>
              </p:nvSpPr>
              <p:spPr bwMode="auto">
                <a:xfrm>
                  <a:off x="5674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3" name="Rectangle 991"/>
                <p:cNvSpPr>
                  <a:spLocks noChangeArrowheads="1"/>
                </p:cNvSpPr>
                <p:nvPr/>
              </p:nvSpPr>
              <p:spPr bwMode="auto">
                <a:xfrm>
                  <a:off x="5674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4" name="Rectangle 992"/>
                <p:cNvSpPr>
                  <a:spLocks noChangeArrowheads="1"/>
                </p:cNvSpPr>
                <p:nvPr/>
              </p:nvSpPr>
              <p:spPr bwMode="auto">
                <a:xfrm>
                  <a:off x="567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5" name="Rectangle 993"/>
                <p:cNvSpPr>
                  <a:spLocks noChangeArrowheads="1"/>
                </p:cNvSpPr>
                <p:nvPr/>
              </p:nvSpPr>
              <p:spPr bwMode="auto">
                <a:xfrm>
                  <a:off x="567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6" name="Rectangle 994"/>
                <p:cNvSpPr>
                  <a:spLocks noChangeArrowheads="1"/>
                </p:cNvSpPr>
                <p:nvPr/>
              </p:nvSpPr>
              <p:spPr bwMode="auto">
                <a:xfrm>
                  <a:off x="5675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7" name="Rectangle 995"/>
                <p:cNvSpPr>
                  <a:spLocks noChangeArrowheads="1"/>
                </p:cNvSpPr>
                <p:nvPr/>
              </p:nvSpPr>
              <p:spPr bwMode="auto">
                <a:xfrm>
                  <a:off x="5676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8" name="Rectangle 996"/>
                <p:cNvSpPr>
                  <a:spLocks noChangeArrowheads="1"/>
                </p:cNvSpPr>
                <p:nvPr/>
              </p:nvSpPr>
              <p:spPr bwMode="auto">
                <a:xfrm>
                  <a:off x="5676" y="2114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9" name="Rectangle 997"/>
                <p:cNvSpPr>
                  <a:spLocks noChangeArrowheads="1"/>
                </p:cNvSpPr>
                <p:nvPr/>
              </p:nvSpPr>
              <p:spPr bwMode="auto">
                <a:xfrm>
                  <a:off x="5677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0" name="Rectangle 998"/>
                <p:cNvSpPr>
                  <a:spLocks noChangeArrowheads="1"/>
                </p:cNvSpPr>
                <p:nvPr/>
              </p:nvSpPr>
              <p:spPr bwMode="auto">
                <a:xfrm>
                  <a:off x="5677" y="208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1" name="Rectangle 999"/>
                <p:cNvSpPr>
                  <a:spLocks noChangeArrowheads="1"/>
                </p:cNvSpPr>
                <p:nvPr/>
              </p:nvSpPr>
              <p:spPr bwMode="auto">
                <a:xfrm>
                  <a:off x="5677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2" name="Rectangle 1000"/>
                <p:cNvSpPr>
                  <a:spLocks noChangeArrowheads="1"/>
                </p:cNvSpPr>
                <p:nvPr/>
              </p:nvSpPr>
              <p:spPr bwMode="auto">
                <a:xfrm>
                  <a:off x="5678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3" name="Rectangle 1001"/>
                <p:cNvSpPr>
                  <a:spLocks noChangeArrowheads="1"/>
                </p:cNvSpPr>
                <p:nvPr/>
              </p:nvSpPr>
              <p:spPr bwMode="auto">
                <a:xfrm>
                  <a:off x="5678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4" name="Rectangle 1002"/>
                <p:cNvSpPr>
                  <a:spLocks noChangeArrowheads="1"/>
                </p:cNvSpPr>
                <p:nvPr/>
              </p:nvSpPr>
              <p:spPr bwMode="auto">
                <a:xfrm>
                  <a:off x="5680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5" name="Rectangle 1003"/>
                <p:cNvSpPr>
                  <a:spLocks noChangeArrowheads="1"/>
                </p:cNvSpPr>
                <p:nvPr/>
              </p:nvSpPr>
              <p:spPr bwMode="auto">
                <a:xfrm>
                  <a:off x="5680" y="204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6" name="Rectangle 1004"/>
                <p:cNvSpPr>
                  <a:spLocks noChangeArrowheads="1"/>
                </p:cNvSpPr>
                <p:nvPr/>
              </p:nvSpPr>
              <p:spPr bwMode="auto">
                <a:xfrm>
                  <a:off x="5680" y="216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7" name="Rectangle 1005"/>
                <p:cNvSpPr>
                  <a:spLocks noChangeArrowheads="1"/>
                </p:cNvSpPr>
                <p:nvPr/>
              </p:nvSpPr>
              <p:spPr bwMode="auto">
                <a:xfrm>
                  <a:off x="5681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8" name="Rectangle 1006"/>
                <p:cNvSpPr>
                  <a:spLocks noChangeArrowheads="1"/>
                </p:cNvSpPr>
                <p:nvPr/>
              </p:nvSpPr>
              <p:spPr bwMode="auto">
                <a:xfrm>
                  <a:off x="5681" y="20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9" name="Rectangle 1007"/>
                <p:cNvSpPr>
                  <a:spLocks noChangeArrowheads="1"/>
                </p:cNvSpPr>
                <p:nvPr/>
              </p:nvSpPr>
              <p:spPr bwMode="auto">
                <a:xfrm>
                  <a:off x="5681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0" name="Rectangle 1008"/>
                <p:cNvSpPr>
                  <a:spLocks noChangeArrowheads="1"/>
                </p:cNvSpPr>
                <p:nvPr/>
              </p:nvSpPr>
              <p:spPr bwMode="auto">
                <a:xfrm>
                  <a:off x="5682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1" name="Rectangle 1009"/>
                <p:cNvSpPr>
                  <a:spLocks noChangeArrowheads="1"/>
                </p:cNvSpPr>
                <p:nvPr/>
              </p:nvSpPr>
              <p:spPr bwMode="auto">
                <a:xfrm>
                  <a:off x="5682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2" name="Rectangle 1010"/>
                <p:cNvSpPr>
                  <a:spLocks noChangeArrowheads="1"/>
                </p:cNvSpPr>
                <p:nvPr/>
              </p:nvSpPr>
              <p:spPr bwMode="auto">
                <a:xfrm>
                  <a:off x="5683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5683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4" name="Rectangle 1012"/>
                <p:cNvSpPr>
                  <a:spLocks noChangeArrowheads="1"/>
                </p:cNvSpPr>
                <p:nvPr/>
              </p:nvSpPr>
              <p:spPr bwMode="auto">
                <a:xfrm>
                  <a:off x="5683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5" name="Rectangle 1013"/>
                <p:cNvSpPr>
                  <a:spLocks noChangeArrowheads="1"/>
                </p:cNvSpPr>
                <p:nvPr/>
              </p:nvSpPr>
              <p:spPr bwMode="auto">
                <a:xfrm>
                  <a:off x="568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6" name="Rectangle 1014"/>
                <p:cNvSpPr>
                  <a:spLocks noChangeArrowheads="1"/>
                </p:cNvSpPr>
                <p:nvPr/>
              </p:nvSpPr>
              <p:spPr bwMode="auto">
                <a:xfrm>
                  <a:off x="5684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7" name="Rectangle 1015"/>
                <p:cNvSpPr>
                  <a:spLocks noChangeArrowheads="1"/>
                </p:cNvSpPr>
                <p:nvPr/>
              </p:nvSpPr>
              <p:spPr bwMode="auto">
                <a:xfrm>
                  <a:off x="5685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8" name="Rectangle 1016"/>
                <p:cNvSpPr>
                  <a:spLocks noChangeArrowheads="1"/>
                </p:cNvSpPr>
                <p:nvPr/>
              </p:nvSpPr>
              <p:spPr bwMode="auto">
                <a:xfrm>
                  <a:off x="5685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9" name="Rectangle 1017"/>
                <p:cNvSpPr>
                  <a:spLocks noChangeArrowheads="1"/>
                </p:cNvSpPr>
                <p:nvPr/>
              </p:nvSpPr>
              <p:spPr bwMode="auto">
                <a:xfrm>
                  <a:off x="5685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0" name="Rectangle 1018"/>
                <p:cNvSpPr>
                  <a:spLocks noChangeArrowheads="1"/>
                </p:cNvSpPr>
                <p:nvPr/>
              </p:nvSpPr>
              <p:spPr bwMode="auto">
                <a:xfrm>
                  <a:off x="5686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1" name="Rectangle 1019"/>
                <p:cNvSpPr>
                  <a:spLocks noChangeArrowheads="1"/>
                </p:cNvSpPr>
                <p:nvPr/>
              </p:nvSpPr>
              <p:spPr bwMode="auto">
                <a:xfrm>
                  <a:off x="5686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2" name="Rectangle 1020"/>
                <p:cNvSpPr>
                  <a:spLocks noChangeArrowheads="1"/>
                </p:cNvSpPr>
                <p:nvPr/>
              </p:nvSpPr>
              <p:spPr bwMode="auto">
                <a:xfrm>
                  <a:off x="5688" y="211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3" name="Rectangle 1021"/>
                <p:cNvSpPr>
                  <a:spLocks noChangeArrowheads="1"/>
                </p:cNvSpPr>
                <p:nvPr/>
              </p:nvSpPr>
              <p:spPr bwMode="auto">
                <a:xfrm>
                  <a:off x="5688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4" name="Rectangle 1022"/>
                <p:cNvSpPr>
                  <a:spLocks noChangeArrowheads="1"/>
                </p:cNvSpPr>
                <p:nvPr/>
              </p:nvSpPr>
              <p:spPr bwMode="auto">
                <a:xfrm>
                  <a:off x="5688" y="211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5" name="Rectangle 1023"/>
                <p:cNvSpPr>
                  <a:spLocks noChangeArrowheads="1"/>
                </p:cNvSpPr>
                <p:nvPr/>
              </p:nvSpPr>
              <p:spPr bwMode="auto">
                <a:xfrm>
                  <a:off x="5689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6" name="Rectangle 1024"/>
                <p:cNvSpPr>
                  <a:spLocks noChangeArrowheads="1"/>
                </p:cNvSpPr>
                <p:nvPr/>
              </p:nvSpPr>
              <p:spPr bwMode="auto">
                <a:xfrm>
                  <a:off x="5689" y="216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7" name="Rectangle 1025"/>
                <p:cNvSpPr>
                  <a:spLocks noChangeArrowheads="1"/>
                </p:cNvSpPr>
                <p:nvPr/>
              </p:nvSpPr>
              <p:spPr bwMode="auto">
                <a:xfrm>
                  <a:off x="5690" y="2098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8" name="Rectangle 1026"/>
                <p:cNvSpPr>
                  <a:spLocks noChangeArrowheads="1"/>
                </p:cNvSpPr>
                <p:nvPr/>
              </p:nvSpPr>
              <p:spPr bwMode="auto">
                <a:xfrm>
                  <a:off x="5690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5" name="Group 1027"/>
              <p:cNvGrpSpPr>
                <a:grpSpLocks/>
              </p:cNvGrpSpPr>
              <p:nvPr/>
            </p:nvGrpSpPr>
            <p:grpSpPr bwMode="auto">
              <a:xfrm>
                <a:off x="5690" y="2050"/>
                <a:ext cx="96" cy="138"/>
                <a:chOff x="5690" y="2050"/>
                <a:chExt cx="96" cy="138"/>
              </a:xfrm>
            </p:grpSpPr>
            <p:sp>
              <p:nvSpPr>
                <p:cNvPr id="843780" name="Rectangle 1028"/>
                <p:cNvSpPr>
                  <a:spLocks noChangeArrowheads="1"/>
                </p:cNvSpPr>
                <p:nvPr/>
              </p:nvSpPr>
              <p:spPr bwMode="auto">
                <a:xfrm>
                  <a:off x="5690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1" name="Rectangle 1029"/>
                <p:cNvSpPr>
                  <a:spLocks noChangeArrowheads="1"/>
                </p:cNvSpPr>
                <p:nvPr/>
              </p:nvSpPr>
              <p:spPr bwMode="auto">
                <a:xfrm>
                  <a:off x="5691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2" name="Rectangle 1030"/>
                <p:cNvSpPr>
                  <a:spLocks noChangeArrowheads="1"/>
                </p:cNvSpPr>
                <p:nvPr/>
              </p:nvSpPr>
              <p:spPr bwMode="auto">
                <a:xfrm>
                  <a:off x="5691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3" name="Rectangle 1031"/>
                <p:cNvSpPr>
                  <a:spLocks noChangeArrowheads="1"/>
                </p:cNvSpPr>
                <p:nvPr/>
              </p:nvSpPr>
              <p:spPr bwMode="auto">
                <a:xfrm>
                  <a:off x="5692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4" name="Rectangle 1032"/>
                <p:cNvSpPr>
                  <a:spLocks noChangeArrowheads="1"/>
                </p:cNvSpPr>
                <p:nvPr/>
              </p:nvSpPr>
              <p:spPr bwMode="auto">
                <a:xfrm>
                  <a:off x="569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5" name="Rectangle 1033"/>
                <p:cNvSpPr>
                  <a:spLocks noChangeArrowheads="1"/>
                </p:cNvSpPr>
                <p:nvPr/>
              </p:nvSpPr>
              <p:spPr bwMode="auto">
                <a:xfrm>
                  <a:off x="5692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6" name="Rectangle 1034"/>
                <p:cNvSpPr>
                  <a:spLocks noChangeArrowheads="1"/>
                </p:cNvSpPr>
                <p:nvPr/>
              </p:nvSpPr>
              <p:spPr bwMode="auto">
                <a:xfrm>
                  <a:off x="5693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7" name="Rectangle 1035"/>
                <p:cNvSpPr>
                  <a:spLocks noChangeArrowheads="1"/>
                </p:cNvSpPr>
                <p:nvPr/>
              </p:nvSpPr>
              <p:spPr bwMode="auto">
                <a:xfrm>
                  <a:off x="5693" y="207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8" name="Rectangle 1036"/>
                <p:cNvSpPr>
                  <a:spLocks noChangeArrowheads="1"/>
                </p:cNvSpPr>
                <p:nvPr/>
              </p:nvSpPr>
              <p:spPr bwMode="auto">
                <a:xfrm>
                  <a:off x="5694" y="210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9" name="Rectangle 1037"/>
                <p:cNvSpPr>
                  <a:spLocks noChangeArrowheads="1"/>
                </p:cNvSpPr>
                <p:nvPr/>
              </p:nvSpPr>
              <p:spPr bwMode="auto">
                <a:xfrm>
                  <a:off x="5694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0" name="Rectangle 1038"/>
                <p:cNvSpPr>
                  <a:spLocks noChangeArrowheads="1"/>
                </p:cNvSpPr>
                <p:nvPr/>
              </p:nvSpPr>
              <p:spPr bwMode="auto">
                <a:xfrm>
                  <a:off x="569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1" name="Rectangle 1039"/>
                <p:cNvSpPr>
                  <a:spLocks noChangeArrowheads="1"/>
                </p:cNvSpPr>
                <p:nvPr/>
              </p:nvSpPr>
              <p:spPr bwMode="auto">
                <a:xfrm>
                  <a:off x="5696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2" name="Rectangle 1040"/>
                <p:cNvSpPr>
                  <a:spLocks noChangeArrowheads="1"/>
                </p:cNvSpPr>
                <p:nvPr/>
              </p:nvSpPr>
              <p:spPr bwMode="auto">
                <a:xfrm>
                  <a:off x="5696" y="21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3" name="Rectangle 1041"/>
                <p:cNvSpPr>
                  <a:spLocks noChangeArrowheads="1"/>
                </p:cNvSpPr>
                <p:nvPr/>
              </p:nvSpPr>
              <p:spPr bwMode="auto">
                <a:xfrm>
                  <a:off x="5697" y="209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4" name="Rectangle 1042"/>
                <p:cNvSpPr>
                  <a:spLocks noChangeArrowheads="1"/>
                </p:cNvSpPr>
                <p:nvPr/>
              </p:nvSpPr>
              <p:spPr bwMode="auto">
                <a:xfrm>
                  <a:off x="5697" y="21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5" name="Rectangle 1043"/>
                <p:cNvSpPr>
                  <a:spLocks noChangeArrowheads="1"/>
                </p:cNvSpPr>
                <p:nvPr/>
              </p:nvSpPr>
              <p:spPr bwMode="auto">
                <a:xfrm>
                  <a:off x="5697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6" name="Rectangle 1044"/>
                <p:cNvSpPr>
                  <a:spLocks noChangeArrowheads="1"/>
                </p:cNvSpPr>
                <p:nvPr/>
              </p:nvSpPr>
              <p:spPr bwMode="auto">
                <a:xfrm>
                  <a:off x="5698" y="212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7" name="Rectangle 1045"/>
                <p:cNvSpPr>
                  <a:spLocks noChangeArrowheads="1"/>
                </p:cNvSpPr>
                <p:nvPr/>
              </p:nvSpPr>
              <p:spPr bwMode="auto">
                <a:xfrm>
                  <a:off x="5698" y="212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8" name="Rectangle 1046"/>
                <p:cNvSpPr>
                  <a:spLocks noChangeArrowheads="1"/>
                </p:cNvSpPr>
                <p:nvPr/>
              </p:nvSpPr>
              <p:spPr bwMode="auto">
                <a:xfrm>
                  <a:off x="569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9" name="Rectangle 1047"/>
                <p:cNvSpPr>
                  <a:spLocks noChangeArrowheads="1"/>
                </p:cNvSpPr>
                <p:nvPr/>
              </p:nvSpPr>
              <p:spPr bwMode="auto">
                <a:xfrm>
                  <a:off x="5699" y="209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0" name="Rectangle 1048"/>
                <p:cNvSpPr>
                  <a:spLocks noChangeArrowheads="1"/>
                </p:cNvSpPr>
                <p:nvPr/>
              </p:nvSpPr>
              <p:spPr bwMode="auto">
                <a:xfrm>
                  <a:off x="569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1" name="Rectangle 1049"/>
                <p:cNvSpPr>
                  <a:spLocks noChangeArrowheads="1"/>
                </p:cNvSpPr>
                <p:nvPr/>
              </p:nvSpPr>
              <p:spPr bwMode="auto">
                <a:xfrm>
                  <a:off x="5700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2" name="Rectangle 1050"/>
                <p:cNvSpPr>
                  <a:spLocks noChangeArrowheads="1"/>
                </p:cNvSpPr>
                <p:nvPr/>
              </p:nvSpPr>
              <p:spPr bwMode="auto">
                <a:xfrm>
                  <a:off x="5700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3" name="Rectangle 1051"/>
                <p:cNvSpPr>
                  <a:spLocks noChangeArrowheads="1"/>
                </p:cNvSpPr>
                <p:nvPr/>
              </p:nvSpPr>
              <p:spPr bwMode="auto">
                <a:xfrm>
                  <a:off x="5701" y="212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4" name="Rectangle 1052"/>
                <p:cNvSpPr>
                  <a:spLocks noChangeArrowheads="1"/>
                </p:cNvSpPr>
                <p:nvPr/>
              </p:nvSpPr>
              <p:spPr bwMode="auto">
                <a:xfrm>
                  <a:off x="5701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5" name="Rectangle 1053"/>
                <p:cNvSpPr>
                  <a:spLocks noChangeArrowheads="1"/>
                </p:cNvSpPr>
                <p:nvPr/>
              </p:nvSpPr>
              <p:spPr bwMode="auto">
                <a:xfrm>
                  <a:off x="5701" y="209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6" name="Rectangle 1054"/>
                <p:cNvSpPr>
                  <a:spLocks noChangeArrowheads="1"/>
                </p:cNvSpPr>
                <p:nvPr/>
              </p:nvSpPr>
              <p:spPr bwMode="auto">
                <a:xfrm>
                  <a:off x="5702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7" name="Rectangle 1055"/>
                <p:cNvSpPr>
                  <a:spLocks noChangeArrowheads="1"/>
                </p:cNvSpPr>
                <p:nvPr/>
              </p:nvSpPr>
              <p:spPr bwMode="auto">
                <a:xfrm>
                  <a:off x="5702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8" name="Rectangle 1056"/>
                <p:cNvSpPr>
                  <a:spLocks noChangeArrowheads="1"/>
                </p:cNvSpPr>
                <p:nvPr/>
              </p:nvSpPr>
              <p:spPr bwMode="auto">
                <a:xfrm>
                  <a:off x="5703" y="217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9" name="Rectangle 1057"/>
                <p:cNvSpPr>
                  <a:spLocks noChangeArrowheads="1"/>
                </p:cNvSpPr>
                <p:nvPr/>
              </p:nvSpPr>
              <p:spPr bwMode="auto">
                <a:xfrm>
                  <a:off x="5703" y="214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0" name="Rectangle 1058"/>
                <p:cNvSpPr>
                  <a:spLocks noChangeArrowheads="1"/>
                </p:cNvSpPr>
                <p:nvPr/>
              </p:nvSpPr>
              <p:spPr bwMode="auto">
                <a:xfrm>
                  <a:off x="5703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1" name="Rectangle 1059"/>
                <p:cNvSpPr>
                  <a:spLocks noChangeArrowheads="1"/>
                </p:cNvSpPr>
                <p:nvPr/>
              </p:nvSpPr>
              <p:spPr bwMode="auto">
                <a:xfrm>
                  <a:off x="5705" y="21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2" name="Rectangle 1060"/>
                <p:cNvSpPr>
                  <a:spLocks noChangeArrowheads="1"/>
                </p:cNvSpPr>
                <p:nvPr/>
              </p:nvSpPr>
              <p:spPr bwMode="auto">
                <a:xfrm>
                  <a:off x="5705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3" name="Rectangle 1061"/>
                <p:cNvSpPr>
                  <a:spLocks noChangeArrowheads="1"/>
                </p:cNvSpPr>
                <p:nvPr/>
              </p:nvSpPr>
              <p:spPr bwMode="auto">
                <a:xfrm>
                  <a:off x="5706" y="21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4" name="Rectangle 1062"/>
                <p:cNvSpPr>
                  <a:spLocks noChangeArrowheads="1"/>
                </p:cNvSpPr>
                <p:nvPr/>
              </p:nvSpPr>
              <p:spPr bwMode="auto">
                <a:xfrm>
                  <a:off x="5706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5" name="Rectangle 1063"/>
                <p:cNvSpPr>
                  <a:spLocks noChangeArrowheads="1"/>
                </p:cNvSpPr>
                <p:nvPr/>
              </p:nvSpPr>
              <p:spPr bwMode="auto">
                <a:xfrm>
                  <a:off x="5706" y="211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6" name="Rectangle 1064"/>
                <p:cNvSpPr>
                  <a:spLocks noChangeArrowheads="1"/>
                </p:cNvSpPr>
                <p:nvPr/>
              </p:nvSpPr>
              <p:spPr bwMode="auto">
                <a:xfrm>
                  <a:off x="570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7" name="Rectangle 1065"/>
                <p:cNvSpPr>
                  <a:spLocks noChangeArrowheads="1"/>
                </p:cNvSpPr>
                <p:nvPr/>
              </p:nvSpPr>
              <p:spPr bwMode="auto">
                <a:xfrm>
                  <a:off x="5707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8" name="Rectangle 1066"/>
                <p:cNvSpPr>
                  <a:spLocks noChangeArrowheads="1"/>
                </p:cNvSpPr>
                <p:nvPr/>
              </p:nvSpPr>
              <p:spPr bwMode="auto">
                <a:xfrm>
                  <a:off x="5708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9" name="Rectangle 1067"/>
                <p:cNvSpPr>
                  <a:spLocks noChangeArrowheads="1"/>
                </p:cNvSpPr>
                <p:nvPr/>
              </p:nvSpPr>
              <p:spPr bwMode="auto">
                <a:xfrm>
                  <a:off x="5708" y="214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0" name="Rectangle 1068"/>
                <p:cNvSpPr>
                  <a:spLocks noChangeArrowheads="1"/>
                </p:cNvSpPr>
                <p:nvPr/>
              </p:nvSpPr>
              <p:spPr bwMode="auto">
                <a:xfrm>
                  <a:off x="5708" y="209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1" name="Rectangle 1069"/>
                <p:cNvSpPr>
                  <a:spLocks noChangeArrowheads="1"/>
                </p:cNvSpPr>
                <p:nvPr/>
              </p:nvSpPr>
              <p:spPr bwMode="auto">
                <a:xfrm>
                  <a:off x="5709" y="2123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2" name="Rectangle 1070"/>
                <p:cNvSpPr>
                  <a:spLocks noChangeArrowheads="1"/>
                </p:cNvSpPr>
                <p:nvPr/>
              </p:nvSpPr>
              <p:spPr bwMode="auto">
                <a:xfrm>
                  <a:off x="5709" y="207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3" name="Rectangle 1071"/>
                <p:cNvSpPr>
                  <a:spLocks noChangeArrowheads="1"/>
                </p:cNvSpPr>
                <p:nvPr/>
              </p:nvSpPr>
              <p:spPr bwMode="auto">
                <a:xfrm>
                  <a:off x="571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4" name="Rectangle 1072"/>
                <p:cNvSpPr>
                  <a:spLocks noChangeArrowheads="1"/>
                </p:cNvSpPr>
                <p:nvPr/>
              </p:nvSpPr>
              <p:spPr bwMode="auto">
                <a:xfrm>
                  <a:off x="5710" y="2145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5" name="Rectangle 1073"/>
                <p:cNvSpPr>
                  <a:spLocks noChangeArrowheads="1"/>
                </p:cNvSpPr>
                <p:nvPr/>
              </p:nvSpPr>
              <p:spPr bwMode="auto">
                <a:xfrm>
                  <a:off x="5710" y="2143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6" name="Rectangle 1074"/>
                <p:cNvSpPr>
                  <a:spLocks noChangeArrowheads="1"/>
                </p:cNvSpPr>
                <p:nvPr/>
              </p:nvSpPr>
              <p:spPr bwMode="auto">
                <a:xfrm>
                  <a:off x="5710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7" name="Rectangle 1075"/>
                <p:cNvSpPr>
                  <a:spLocks noChangeArrowheads="1"/>
                </p:cNvSpPr>
                <p:nvPr/>
              </p:nvSpPr>
              <p:spPr bwMode="auto">
                <a:xfrm>
                  <a:off x="5710" y="208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8" name="Rectangle 1076"/>
                <p:cNvSpPr>
                  <a:spLocks noChangeArrowheads="1"/>
                </p:cNvSpPr>
                <p:nvPr/>
              </p:nvSpPr>
              <p:spPr bwMode="auto">
                <a:xfrm>
                  <a:off x="571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9" name="Rectangle 1077"/>
                <p:cNvSpPr>
                  <a:spLocks noChangeArrowheads="1"/>
                </p:cNvSpPr>
                <p:nvPr/>
              </p:nvSpPr>
              <p:spPr bwMode="auto">
                <a:xfrm>
                  <a:off x="5710" y="2104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0" name="Rectangle 1078"/>
                <p:cNvSpPr>
                  <a:spLocks noChangeArrowheads="1"/>
                </p:cNvSpPr>
                <p:nvPr/>
              </p:nvSpPr>
              <p:spPr bwMode="auto">
                <a:xfrm>
                  <a:off x="5710" y="2115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1" name="Rectangle 1079"/>
                <p:cNvSpPr>
                  <a:spLocks noChangeArrowheads="1"/>
                </p:cNvSpPr>
                <p:nvPr/>
              </p:nvSpPr>
              <p:spPr bwMode="auto">
                <a:xfrm>
                  <a:off x="5714" y="209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2" name="Rectangle 1080"/>
                <p:cNvSpPr>
                  <a:spLocks noChangeArrowheads="1"/>
                </p:cNvSpPr>
                <p:nvPr/>
              </p:nvSpPr>
              <p:spPr bwMode="auto">
                <a:xfrm>
                  <a:off x="5714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3" name="Rectangle 1081"/>
                <p:cNvSpPr>
                  <a:spLocks noChangeArrowheads="1"/>
                </p:cNvSpPr>
                <p:nvPr/>
              </p:nvSpPr>
              <p:spPr bwMode="auto">
                <a:xfrm>
                  <a:off x="571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4" name="Rectangle 1082"/>
                <p:cNvSpPr>
                  <a:spLocks noChangeArrowheads="1"/>
                </p:cNvSpPr>
                <p:nvPr/>
              </p:nvSpPr>
              <p:spPr bwMode="auto">
                <a:xfrm>
                  <a:off x="5715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5" name="Rectangle 1083"/>
                <p:cNvSpPr>
                  <a:spLocks noChangeArrowheads="1"/>
                </p:cNvSpPr>
                <p:nvPr/>
              </p:nvSpPr>
              <p:spPr bwMode="auto">
                <a:xfrm>
                  <a:off x="571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6" name="Rectangle 1084"/>
                <p:cNvSpPr>
                  <a:spLocks noChangeArrowheads="1"/>
                </p:cNvSpPr>
                <p:nvPr/>
              </p:nvSpPr>
              <p:spPr bwMode="auto">
                <a:xfrm>
                  <a:off x="5716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7" name="Rectangle 1085"/>
                <p:cNvSpPr>
                  <a:spLocks noChangeArrowheads="1"/>
                </p:cNvSpPr>
                <p:nvPr/>
              </p:nvSpPr>
              <p:spPr bwMode="auto">
                <a:xfrm>
                  <a:off x="5716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8" name="Rectangle 1086"/>
                <p:cNvSpPr>
                  <a:spLocks noChangeArrowheads="1"/>
                </p:cNvSpPr>
                <p:nvPr/>
              </p:nvSpPr>
              <p:spPr bwMode="auto">
                <a:xfrm>
                  <a:off x="571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9" name="Rectangle 1087"/>
                <p:cNvSpPr>
                  <a:spLocks noChangeArrowheads="1"/>
                </p:cNvSpPr>
                <p:nvPr/>
              </p:nvSpPr>
              <p:spPr bwMode="auto">
                <a:xfrm>
                  <a:off x="571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0" name="Rectangle 1088"/>
                <p:cNvSpPr>
                  <a:spLocks noChangeArrowheads="1"/>
                </p:cNvSpPr>
                <p:nvPr/>
              </p:nvSpPr>
              <p:spPr bwMode="auto">
                <a:xfrm>
                  <a:off x="5717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1" name="Rectangle 1089"/>
                <p:cNvSpPr>
                  <a:spLocks noChangeArrowheads="1"/>
                </p:cNvSpPr>
                <p:nvPr/>
              </p:nvSpPr>
              <p:spPr bwMode="auto">
                <a:xfrm>
                  <a:off x="5718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2" name="Rectangle 1090"/>
                <p:cNvSpPr>
                  <a:spLocks noChangeArrowheads="1"/>
                </p:cNvSpPr>
                <p:nvPr/>
              </p:nvSpPr>
              <p:spPr bwMode="auto">
                <a:xfrm>
                  <a:off x="5718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3" name="Rectangle 1091"/>
                <p:cNvSpPr>
                  <a:spLocks noChangeArrowheads="1"/>
                </p:cNvSpPr>
                <p:nvPr/>
              </p:nvSpPr>
              <p:spPr bwMode="auto">
                <a:xfrm>
                  <a:off x="5718" y="210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4" name="Rectangle 1092"/>
                <p:cNvSpPr>
                  <a:spLocks noChangeArrowheads="1"/>
                </p:cNvSpPr>
                <p:nvPr/>
              </p:nvSpPr>
              <p:spPr bwMode="auto">
                <a:xfrm>
                  <a:off x="5719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5" name="Rectangle 1093"/>
                <p:cNvSpPr>
                  <a:spLocks noChangeArrowheads="1"/>
                </p:cNvSpPr>
                <p:nvPr/>
              </p:nvSpPr>
              <p:spPr bwMode="auto">
                <a:xfrm>
                  <a:off x="5719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6" name="Rectangle 1094"/>
                <p:cNvSpPr>
                  <a:spLocks noChangeArrowheads="1"/>
                </p:cNvSpPr>
                <p:nvPr/>
              </p:nvSpPr>
              <p:spPr bwMode="auto">
                <a:xfrm>
                  <a:off x="5721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7" name="Rectangle 1095"/>
                <p:cNvSpPr>
                  <a:spLocks noChangeArrowheads="1"/>
                </p:cNvSpPr>
                <p:nvPr/>
              </p:nvSpPr>
              <p:spPr bwMode="auto">
                <a:xfrm>
                  <a:off x="5721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8" name="Rectangle 1096"/>
                <p:cNvSpPr>
                  <a:spLocks noChangeArrowheads="1"/>
                </p:cNvSpPr>
                <p:nvPr/>
              </p:nvSpPr>
              <p:spPr bwMode="auto">
                <a:xfrm>
                  <a:off x="5721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9" name="Rectangle 1097"/>
                <p:cNvSpPr>
                  <a:spLocks noChangeArrowheads="1"/>
                </p:cNvSpPr>
                <p:nvPr/>
              </p:nvSpPr>
              <p:spPr bwMode="auto">
                <a:xfrm>
                  <a:off x="5722" y="207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0" name="Rectangle 1098"/>
                <p:cNvSpPr>
                  <a:spLocks noChangeArrowheads="1"/>
                </p:cNvSpPr>
                <p:nvPr/>
              </p:nvSpPr>
              <p:spPr bwMode="auto">
                <a:xfrm>
                  <a:off x="5722" y="2163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1" name="Rectangle 1099"/>
                <p:cNvSpPr>
                  <a:spLocks noChangeArrowheads="1"/>
                </p:cNvSpPr>
                <p:nvPr/>
              </p:nvSpPr>
              <p:spPr bwMode="auto">
                <a:xfrm>
                  <a:off x="5723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2" name="Rectangle 1100"/>
                <p:cNvSpPr>
                  <a:spLocks noChangeArrowheads="1"/>
                </p:cNvSpPr>
                <p:nvPr/>
              </p:nvSpPr>
              <p:spPr bwMode="auto">
                <a:xfrm>
                  <a:off x="5723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3" name="Rectangle 1101"/>
                <p:cNvSpPr>
                  <a:spLocks noChangeArrowheads="1"/>
                </p:cNvSpPr>
                <p:nvPr/>
              </p:nvSpPr>
              <p:spPr bwMode="auto">
                <a:xfrm>
                  <a:off x="5723" y="208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4" name="Rectangle 1102"/>
                <p:cNvSpPr>
                  <a:spLocks noChangeArrowheads="1"/>
                </p:cNvSpPr>
                <p:nvPr/>
              </p:nvSpPr>
              <p:spPr bwMode="auto">
                <a:xfrm>
                  <a:off x="5724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5724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6" name="Rectangle 1104"/>
                <p:cNvSpPr>
                  <a:spLocks noChangeArrowheads="1"/>
                </p:cNvSpPr>
                <p:nvPr/>
              </p:nvSpPr>
              <p:spPr bwMode="auto">
                <a:xfrm>
                  <a:off x="5725" y="213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7" name="Rectangle 1105"/>
                <p:cNvSpPr>
                  <a:spLocks noChangeArrowheads="1"/>
                </p:cNvSpPr>
                <p:nvPr/>
              </p:nvSpPr>
              <p:spPr bwMode="auto">
                <a:xfrm>
                  <a:off x="5725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8" name="Rectangle 1106"/>
                <p:cNvSpPr>
                  <a:spLocks noChangeArrowheads="1"/>
                </p:cNvSpPr>
                <p:nvPr/>
              </p:nvSpPr>
              <p:spPr bwMode="auto">
                <a:xfrm>
                  <a:off x="5725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9" name="Rectangle 1107"/>
                <p:cNvSpPr>
                  <a:spLocks noChangeArrowheads="1"/>
                </p:cNvSpPr>
                <p:nvPr/>
              </p:nvSpPr>
              <p:spPr bwMode="auto">
                <a:xfrm>
                  <a:off x="572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0" name="Rectangle 1108"/>
                <p:cNvSpPr>
                  <a:spLocks noChangeArrowheads="1"/>
                </p:cNvSpPr>
                <p:nvPr/>
              </p:nvSpPr>
              <p:spPr bwMode="auto">
                <a:xfrm>
                  <a:off x="5726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1" name="Rectangle 1109"/>
                <p:cNvSpPr>
                  <a:spLocks noChangeArrowheads="1"/>
                </p:cNvSpPr>
                <p:nvPr/>
              </p:nvSpPr>
              <p:spPr bwMode="auto">
                <a:xfrm>
                  <a:off x="572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2" name="Rectangle 1110"/>
                <p:cNvSpPr>
                  <a:spLocks noChangeArrowheads="1"/>
                </p:cNvSpPr>
                <p:nvPr/>
              </p:nvSpPr>
              <p:spPr bwMode="auto">
                <a:xfrm>
                  <a:off x="5727" y="20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3" name="Rectangle 1111"/>
                <p:cNvSpPr>
                  <a:spLocks noChangeArrowheads="1"/>
                </p:cNvSpPr>
                <p:nvPr/>
              </p:nvSpPr>
              <p:spPr bwMode="auto">
                <a:xfrm>
                  <a:off x="5727" y="214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4" name="Rectangle 1112"/>
                <p:cNvSpPr>
                  <a:spLocks noChangeArrowheads="1"/>
                </p:cNvSpPr>
                <p:nvPr/>
              </p:nvSpPr>
              <p:spPr bwMode="auto">
                <a:xfrm>
                  <a:off x="5729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5" name="Rectangle 1113"/>
                <p:cNvSpPr>
                  <a:spLocks noChangeArrowheads="1"/>
                </p:cNvSpPr>
                <p:nvPr/>
              </p:nvSpPr>
              <p:spPr bwMode="auto">
                <a:xfrm>
                  <a:off x="5729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6" name="Rectangle 1114"/>
                <p:cNvSpPr>
                  <a:spLocks noChangeArrowheads="1"/>
                </p:cNvSpPr>
                <p:nvPr/>
              </p:nvSpPr>
              <p:spPr bwMode="auto">
                <a:xfrm>
                  <a:off x="5730" y="210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7" name="Rectangle 1115"/>
                <p:cNvSpPr>
                  <a:spLocks noChangeArrowheads="1"/>
                </p:cNvSpPr>
                <p:nvPr/>
              </p:nvSpPr>
              <p:spPr bwMode="auto">
                <a:xfrm>
                  <a:off x="5730" y="208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8" name="Rectangle 1116"/>
                <p:cNvSpPr>
                  <a:spLocks noChangeArrowheads="1"/>
                </p:cNvSpPr>
                <p:nvPr/>
              </p:nvSpPr>
              <p:spPr bwMode="auto">
                <a:xfrm>
                  <a:off x="5730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9" name="Rectangle 1117"/>
                <p:cNvSpPr>
                  <a:spLocks noChangeArrowheads="1"/>
                </p:cNvSpPr>
                <p:nvPr/>
              </p:nvSpPr>
              <p:spPr bwMode="auto">
                <a:xfrm>
                  <a:off x="5731" y="216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0" name="Rectangle 1118"/>
                <p:cNvSpPr>
                  <a:spLocks noChangeArrowheads="1"/>
                </p:cNvSpPr>
                <p:nvPr/>
              </p:nvSpPr>
              <p:spPr bwMode="auto">
                <a:xfrm>
                  <a:off x="5731" y="207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1" name="Rectangle 1119"/>
                <p:cNvSpPr>
                  <a:spLocks noChangeArrowheads="1"/>
                </p:cNvSpPr>
                <p:nvPr/>
              </p:nvSpPr>
              <p:spPr bwMode="auto">
                <a:xfrm>
                  <a:off x="5732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2" name="Rectangle 1120"/>
                <p:cNvSpPr>
                  <a:spLocks noChangeArrowheads="1"/>
                </p:cNvSpPr>
                <p:nvPr/>
              </p:nvSpPr>
              <p:spPr bwMode="auto">
                <a:xfrm>
                  <a:off x="573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3" name="Rectangle 1121"/>
                <p:cNvSpPr>
                  <a:spLocks noChangeArrowheads="1"/>
                </p:cNvSpPr>
                <p:nvPr/>
              </p:nvSpPr>
              <p:spPr bwMode="auto">
                <a:xfrm>
                  <a:off x="5732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4" name="Rectangle 1122"/>
                <p:cNvSpPr>
                  <a:spLocks noChangeArrowheads="1"/>
                </p:cNvSpPr>
                <p:nvPr/>
              </p:nvSpPr>
              <p:spPr bwMode="auto">
                <a:xfrm>
                  <a:off x="5733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5" name="Rectangle 1123"/>
                <p:cNvSpPr>
                  <a:spLocks noChangeArrowheads="1"/>
                </p:cNvSpPr>
                <p:nvPr/>
              </p:nvSpPr>
              <p:spPr bwMode="auto">
                <a:xfrm>
                  <a:off x="5733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6" name="Rectangle 1124"/>
                <p:cNvSpPr>
                  <a:spLocks noChangeArrowheads="1"/>
                </p:cNvSpPr>
                <p:nvPr/>
              </p:nvSpPr>
              <p:spPr bwMode="auto">
                <a:xfrm>
                  <a:off x="5734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7" name="Rectangle 1125"/>
                <p:cNvSpPr>
                  <a:spLocks noChangeArrowheads="1"/>
                </p:cNvSpPr>
                <p:nvPr/>
              </p:nvSpPr>
              <p:spPr bwMode="auto">
                <a:xfrm>
                  <a:off x="5734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8" name="Rectangle 1126"/>
                <p:cNvSpPr>
                  <a:spLocks noChangeArrowheads="1"/>
                </p:cNvSpPr>
                <p:nvPr/>
              </p:nvSpPr>
              <p:spPr bwMode="auto">
                <a:xfrm>
                  <a:off x="5734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9" name="Rectangle 1127"/>
                <p:cNvSpPr>
                  <a:spLocks noChangeArrowheads="1"/>
                </p:cNvSpPr>
                <p:nvPr/>
              </p:nvSpPr>
              <p:spPr bwMode="auto">
                <a:xfrm>
                  <a:off x="5735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0" name="Rectangle 1128"/>
                <p:cNvSpPr>
                  <a:spLocks noChangeArrowheads="1"/>
                </p:cNvSpPr>
                <p:nvPr/>
              </p:nvSpPr>
              <p:spPr bwMode="auto">
                <a:xfrm>
                  <a:off x="5735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1" name="Rectangle 1129"/>
                <p:cNvSpPr>
                  <a:spLocks noChangeArrowheads="1"/>
                </p:cNvSpPr>
                <p:nvPr/>
              </p:nvSpPr>
              <p:spPr bwMode="auto">
                <a:xfrm>
                  <a:off x="5737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2" name="Rectangle 1130"/>
                <p:cNvSpPr>
                  <a:spLocks noChangeArrowheads="1"/>
                </p:cNvSpPr>
                <p:nvPr/>
              </p:nvSpPr>
              <p:spPr bwMode="auto">
                <a:xfrm>
                  <a:off x="5737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3" name="Rectangle 1131"/>
                <p:cNvSpPr>
                  <a:spLocks noChangeArrowheads="1"/>
                </p:cNvSpPr>
                <p:nvPr/>
              </p:nvSpPr>
              <p:spPr bwMode="auto">
                <a:xfrm>
                  <a:off x="5737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4" name="Rectangle 1132"/>
                <p:cNvSpPr>
                  <a:spLocks noChangeArrowheads="1"/>
                </p:cNvSpPr>
                <p:nvPr/>
              </p:nvSpPr>
              <p:spPr bwMode="auto">
                <a:xfrm>
                  <a:off x="5738" y="21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5738" y="212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6" name="Rectangle 1134"/>
                <p:cNvSpPr>
                  <a:spLocks noChangeArrowheads="1"/>
                </p:cNvSpPr>
                <p:nvPr/>
              </p:nvSpPr>
              <p:spPr bwMode="auto">
                <a:xfrm>
                  <a:off x="5739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7" name="Rectangle 1135"/>
                <p:cNvSpPr>
                  <a:spLocks noChangeArrowheads="1"/>
                </p:cNvSpPr>
                <p:nvPr/>
              </p:nvSpPr>
              <p:spPr bwMode="auto">
                <a:xfrm>
                  <a:off x="5739" y="212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8" name="Rectangle 1136"/>
                <p:cNvSpPr>
                  <a:spLocks noChangeArrowheads="1"/>
                </p:cNvSpPr>
                <p:nvPr/>
              </p:nvSpPr>
              <p:spPr bwMode="auto">
                <a:xfrm>
                  <a:off x="5739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9" name="Rectangle 1137"/>
                <p:cNvSpPr>
                  <a:spLocks noChangeArrowheads="1"/>
                </p:cNvSpPr>
                <p:nvPr/>
              </p:nvSpPr>
              <p:spPr bwMode="auto">
                <a:xfrm>
                  <a:off x="5740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0" name="Rectangle 1138"/>
                <p:cNvSpPr>
                  <a:spLocks noChangeArrowheads="1"/>
                </p:cNvSpPr>
                <p:nvPr/>
              </p:nvSpPr>
              <p:spPr bwMode="auto">
                <a:xfrm>
                  <a:off x="5740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1" name="Rectangle 1139"/>
                <p:cNvSpPr>
                  <a:spLocks noChangeArrowheads="1"/>
                </p:cNvSpPr>
                <p:nvPr/>
              </p:nvSpPr>
              <p:spPr bwMode="auto">
                <a:xfrm>
                  <a:off x="5741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2" name="Rectangle 1140"/>
                <p:cNvSpPr>
                  <a:spLocks noChangeArrowheads="1"/>
                </p:cNvSpPr>
                <p:nvPr/>
              </p:nvSpPr>
              <p:spPr bwMode="auto">
                <a:xfrm>
                  <a:off x="5741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3" name="Rectangle 1141"/>
                <p:cNvSpPr>
                  <a:spLocks noChangeArrowheads="1"/>
                </p:cNvSpPr>
                <p:nvPr/>
              </p:nvSpPr>
              <p:spPr bwMode="auto">
                <a:xfrm>
                  <a:off x="5741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4" name="Rectangle 1142"/>
                <p:cNvSpPr>
                  <a:spLocks noChangeArrowheads="1"/>
                </p:cNvSpPr>
                <p:nvPr/>
              </p:nvSpPr>
              <p:spPr bwMode="auto">
                <a:xfrm>
                  <a:off x="574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5" name="Rectangle 1143"/>
                <p:cNvSpPr>
                  <a:spLocks noChangeArrowheads="1"/>
                </p:cNvSpPr>
                <p:nvPr/>
              </p:nvSpPr>
              <p:spPr bwMode="auto">
                <a:xfrm>
                  <a:off x="5742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6" name="Rectangle 1144"/>
                <p:cNvSpPr>
                  <a:spLocks noChangeArrowheads="1"/>
                </p:cNvSpPr>
                <p:nvPr/>
              </p:nvSpPr>
              <p:spPr bwMode="auto">
                <a:xfrm>
                  <a:off x="5742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7" name="Rectangle 1145"/>
                <p:cNvSpPr>
                  <a:spLocks noChangeArrowheads="1"/>
                </p:cNvSpPr>
                <p:nvPr/>
              </p:nvSpPr>
              <p:spPr bwMode="auto">
                <a:xfrm>
                  <a:off x="5743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8" name="Rectangle 1146"/>
                <p:cNvSpPr>
                  <a:spLocks noChangeArrowheads="1"/>
                </p:cNvSpPr>
                <p:nvPr/>
              </p:nvSpPr>
              <p:spPr bwMode="auto">
                <a:xfrm>
                  <a:off x="5743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9" name="Rectangle 1147"/>
                <p:cNvSpPr>
                  <a:spLocks noChangeArrowheads="1"/>
                </p:cNvSpPr>
                <p:nvPr/>
              </p:nvSpPr>
              <p:spPr bwMode="auto">
                <a:xfrm>
                  <a:off x="5745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0" name="Rectangle 1148"/>
                <p:cNvSpPr>
                  <a:spLocks noChangeArrowheads="1"/>
                </p:cNvSpPr>
                <p:nvPr/>
              </p:nvSpPr>
              <p:spPr bwMode="auto">
                <a:xfrm>
                  <a:off x="5745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5745" y="21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2" name="Rectangle 1150"/>
                <p:cNvSpPr>
                  <a:spLocks noChangeArrowheads="1"/>
                </p:cNvSpPr>
                <p:nvPr/>
              </p:nvSpPr>
              <p:spPr bwMode="auto">
                <a:xfrm>
                  <a:off x="5746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3" name="Rectangle 1151"/>
                <p:cNvSpPr>
                  <a:spLocks noChangeArrowheads="1"/>
                </p:cNvSpPr>
                <p:nvPr/>
              </p:nvSpPr>
              <p:spPr bwMode="auto">
                <a:xfrm>
                  <a:off x="5746" y="216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4" name="Rectangle 1152"/>
                <p:cNvSpPr>
                  <a:spLocks noChangeArrowheads="1"/>
                </p:cNvSpPr>
                <p:nvPr/>
              </p:nvSpPr>
              <p:spPr bwMode="auto">
                <a:xfrm>
                  <a:off x="5747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5" name="Rectangle 1153"/>
                <p:cNvSpPr>
                  <a:spLocks noChangeArrowheads="1"/>
                </p:cNvSpPr>
                <p:nvPr/>
              </p:nvSpPr>
              <p:spPr bwMode="auto">
                <a:xfrm>
                  <a:off x="574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6" name="Rectangle 1154"/>
                <p:cNvSpPr>
                  <a:spLocks noChangeArrowheads="1"/>
                </p:cNvSpPr>
                <p:nvPr/>
              </p:nvSpPr>
              <p:spPr bwMode="auto">
                <a:xfrm>
                  <a:off x="574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7" name="Rectangle 1155"/>
                <p:cNvSpPr>
                  <a:spLocks noChangeArrowheads="1"/>
                </p:cNvSpPr>
                <p:nvPr/>
              </p:nvSpPr>
              <p:spPr bwMode="auto">
                <a:xfrm>
                  <a:off x="5748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8" name="Rectangle 1156"/>
                <p:cNvSpPr>
                  <a:spLocks noChangeArrowheads="1"/>
                </p:cNvSpPr>
                <p:nvPr/>
              </p:nvSpPr>
              <p:spPr bwMode="auto">
                <a:xfrm>
                  <a:off x="5748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9" name="Rectangle 1157"/>
                <p:cNvSpPr>
                  <a:spLocks noChangeArrowheads="1"/>
                </p:cNvSpPr>
                <p:nvPr/>
              </p:nvSpPr>
              <p:spPr bwMode="auto">
                <a:xfrm>
                  <a:off x="5749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0" name="Rectangle 1158"/>
                <p:cNvSpPr>
                  <a:spLocks noChangeArrowheads="1"/>
                </p:cNvSpPr>
                <p:nvPr/>
              </p:nvSpPr>
              <p:spPr bwMode="auto">
                <a:xfrm>
                  <a:off x="5749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1" name="Rectangle 1159"/>
                <p:cNvSpPr>
                  <a:spLocks noChangeArrowheads="1"/>
                </p:cNvSpPr>
                <p:nvPr/>
              </p:nvSpPr>
              <p:spPr bwMode="auto">
                <a:xfrm>
                  <a:off x="5749" y="213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2" name="Rectangle 1160"/>
                <p:cNvSpPr>
                  <a:spLocks noChangeArrowheads="1"/>
                </p:cNvSpPr>
                <p:nvPr/>
              </p:nvSpPr>
              <p:spPr bwMode="auto">
                <a:xfrm>
                  <a:off x="5750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3" name="Rectangle 1161"/>
                <p:cNvSpPr>
                  <a:spLocks noChangeArrowheads="1"/>
                </p:cNvSpPr>
                <p:nvPr/>
              </p:nvSpPr>
              <p:spPr bwMode="auto">
                <a:xfrm>
                  <a:off x="575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4" name="Rectangle 1162"/>
                <p:cNvSpPr>
                  <a:spLocks noChangeArrowheads="1"/>
                </p:cNvSpPr>
                <p:nvPr/>
              </p:nvSpPr>
              <p:spPr bwMode="auto">
                <a:xfrm>
                  <a:off x="5751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5" name="Rectangle 1163"/>
                <p:cNvSpPr>
                  <a:spLocks noChangeArrowheads="1"/>
                </p:cNvSpPr>
                <p:nvPr/>
              </p:nvSpPr>
              <p:spPr bwMode="auto">
                <a:xfrm>
                  <a:off x="5751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6" name="Rectangle 1164"/>
                <p:cNvSpPr>
                  <a:spLocks noChangeArrowheads="1"/>
                </p:cNvSpPr>
                <p:nvPr/>
              </p:nvSpPr>
              <p:spPr bwMode="auto">
                <a:xfrm>
                  <a:off x="5751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7" name="Rectangle 1165"/>
                <p:cNvSpPr>
                  <a:spLocks noChangeArrowheads="1"/>
                </p:cNvSpPr>
                <p:nvPr/>
              </p:nvSpPr>
              <p:spPr bwMode="auto">
                <a:xfrm>
                  <a:off x="5752" y="207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8" name="Rectangle 1166"/>
                <p:cNvSpPr>
                  <a:spLocks noChangeArrowheads="1"/>
                </p:cNvSpPr>
                <p:nvPr/>
              </p:nvSpPr>
              <p:spPr bwMode="auto">
                <a:xfrm>
                  <a:off x="5752" y="215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9" name="Rectangle 1167"/>
                <p:cNvSpPr>
                  <a:spLocks noChangeArrowheads="1"/>
                </p:cNvSpPr>
                <p:nvPr/>
              </p:nvSpPr>
              <p:spPr bwMode="auto">
                <a:xfrm>
                  <a:off x="5754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0" name="Rectangle 1168"/>
                <p:cNvSpPr>
                  <a:spLocks noChangeArrowheads="1"/>
                </p:cNvSpPr>
                <p:nvPr/>
              </p:nvSpPr>
              <p:spPr bwMode="auto">
                <a:xfrm>
                  <a:off x="575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1" name="Rectangle 1169"/>
                <p:cNvSpPr>
                  <a:spLocks noChangeArrowheads="1"/>
                </p:cNvSpPr>
                <p:nvPr/>
              </p:nvSpPr>
              <p:spPr bwMode="auto">
                <a:xfrm>
                  <a:off x="5754" y="205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2" name="Rectangle 1170"/>
                <p:cNvSpPr>
                  <a:spLocks noChangeArrowheads="1"/>
                </p:cNvSpPr>
                <p:nvPr/>
              </p:nvSpPr>
              <p:spPr bwMode="auto">
                <a:xfrm>
                  <a:off x="5755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3" name="Rectangle 1171"/>
                <p:cNvSpPr>
                  <a:spLocks noChangeArrowheads="1"/>
                </p:cNvSpPr>
                <p:nvPr/>
              </p:nvSpPr>
              <p:spPr bwMode="auto">
                <a:xfrm>
                  <a:off x="5755" y="214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4" name="Rectangle 1172"/>
                <p:cNvSpPr>
                  <a:spLocks noChangeArrowheads="1"/>
                </p:cNvSpPr>
                <p:nvPr/>
              </p:nvSpPr>
              <p:spPr bwMode="auto">
                <a:xfrm>
                  <a:off x="5756" y="210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5" name="Rectangle 1173"/>
                <p:cNvSpPr>
                  <a:spLocks noChangeArrowheads="1"/>
                </p:cNvSpPr>
                <p:nvPr/>
              </p:nvSpPr>
              <p:spPr bwMode="auto">
                <a:xfrm>
                  <a:off x="5756" y="210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6" name="Rectangle 1174"/>
                <p:cNvSpPr>
                  <a:spLocks noChangeArrowheads="1"/>
                </p:cNvSpPr>
                <p:nvPr/>
              </p:nvSpPr>
              <p:spPr bwMode="auto">
                <a:xfrm>
                  <a:off x="5756" y="213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7" name="Rectangle 1175"/>
                <p:cNvSpPr>
                  <a:spLocks noChangeArrowheads="1"/>
                </p:cNvSpPr>
                <p:nvPr/>
              </p:nvSpPr>
              <p:spPr bwMode="auto">
                <a:xfrm>
                  <a:off x="5757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8" name="Rectangle 1176"/>
                <p:cNvSpPr>
                  <a:spLocks noChangeArrowheads="1"/>
                </p:cNvSpPr>
                <p:nvPr/>
              </p:nvSpPr>
              <p:spPr bwMode="auto">
                <a:xfrm>
                  <a:off x="5757" y="218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9" name="Rectangle 1177"/>
                <p:cNvSpPr>
                  <a:spLocks noChangeArrowheads="1"/>
                </p:cNvSpPr>
                <p:nvPr/>
              </p:nvSpPr>
              <p:spPr bwMode="auto">
                <a:xfrm>
                  <a:off x="5758" y="208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0" name="Rectangle 1178"/>
                <p:cNvSpPr>
                  <a:spLocks noChangeArrowheads="1"/>
                </p:cNvSpPr>
                <p:nvPr/>
              </p:nvSpPr>
              <p:spPr bwMode="auto">
                <a:xfrm>
                  <a:off x="5758" y="2093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1" name="Rectangle 1179"/>
                <p:cNvSpPr>
                  <a:spLocks noChangeArrowheads="1"/>
                </p:cNvSpPr>
                <p:nvPr/>
              </p:nvSpPr>
              <p:spPr bwMode="auto">
                <a:xfrm>
                  <a:off x="5758" y="213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2" name="Rectangle 1180"/>
                <p:cNvSpPr>
                  <a:spLocks noChangeArrowheads="1"/>
                </p:cNvSpPr>
                <p:nvPr/>
              </p:nvSpPr>
              <p:spPr bwMode="auto">
                <a:xfrm>
                  <a:off x="5759" y="214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5759" y="2169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4" name="Rectangle 1182"/>
                <p:cNvSpPr>
                  <a:spLocks noChangeArrowheads="1"/>
                </p:cNvSpPr>
                <p:nvPr/>
              </p:nvSpPr>
              <p:spPr bwMode="auto">
                <a:xfrm>
                  <a:off x="5760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5" name="Rectangle 1183"/>
                <p:cNvSpPr>
                  <a:spLocks noChangeArrowheads="1"/>
                </p:cNvSpPr>
                <p:nvPr/>
              </p:nvSpPr>
              <p:spPr bwMode="auto">
                <a:xfrm>
                  <a:off x="5760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6" name="Rectangle 1184"/>
                <p:cNvSpPr>
                  <a:spLocks noChangeArrowheads="1"/>
                </p:cNvSpPr>
                <p:nvPr/>
              </p:nvSpPr>
              <p:spPr bwMode="auto">
                <a:xfrm>
                  <a:off x="5760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7" name="Rectangle 1185"/>
                <p:cNvSpPr>
                  <a:spLocks noChangeArrowheads="1"/>
                </p:cNvSpPr>
                <p:nvPr/>
              </p:nvSpPr>
              <p:spPr bwMode="auto">
                <a:xfrm>
                  <a:off x="5762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8" name="Rectangle 1186"/>
                <p:cNvSpPr>
                  <a:spLocks noChangeArrowheads="1"/>
                </p:cNvSpPr>
                <p:nvPr/>
              </p:nvSpPr>
              <p:spPr bwMode="auto">
                <a:xfrm>
                  <a:off x="5762" y="212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9" name="Rectangle 1187"/>
                <p:cNvSpPr>
                  <a:spLocks noChangeArrowheads="1"/>
                </p:cNvSpPr>
                <p:nvPr/>
              </p:nvSpPr>
              <p:spPr bwMode="auto">
                <a:xfrm>
                  <a:off x="5763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0" name="Rectangle 1188"/>
                <p:cNvSpPr>
                  <a:spLocks noChangeArrowheads="1"/>
                </p:cNvSpPr>
                <p:nvPr/>
              </p:nvSpPr>
              <p:spPr bwMode="auto">
                <a:xfrm>
                  <a:off x="5763" y="205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1" name="Rectangle 1189"/>
                <p:cNvSpPr>
                  <a:spLocks noChangeArrowheads="1"/>
                </p:cNvSpPr>
                <p:nvPr/>
              </p:nvSpPr>
              <p:spPr bwMode="auto">
                <a:xfrm>
                  <a:off x="5763" y="216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2" name="Rectangle 1190"/>
                <p:cNvSpPr>
                  <a:spLocks noChangeArrowheads="1"/>
                </p:cNvSpPr>
                <p:nvPr/>
              </p:nvSpPr>
              <p:spPr bwMode="auto">
                <a:xfrm>
                  <a:off x="5764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3" name="Rectangle 1191"/>
                <p:cNvSpPr>
                  <a:spLocks noChangeArrowheads="1"/>
                </p:cNvSpPr>
                <p:nvPr/>
              </p:nvSpPr>
              <p:spPr bwMode="auto">
                <a:xfrm>
                  <a:off x="5764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4" name="Rectangle 1192"/>
                <p:cNvSpPr>
                  <a:spLocks noChangeArrowheads="1"/>
                </p:cNvSpPr>
                <p:nvPr/>
              </p:nvSpPr>
              <p:spPr bwMode="auto">
                <a:xfrm>
                  <a:off x="5765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5" name="Rectangle 1193"/>
                <p:cNvSpPr>
                  <a:spLocks noChangeArrowheads="1"/>
                </p:cNvSpPr>
                <p:nvPr/>
              </p:nvSpPr>
              <p:spPr bwMode="auto">
                <a:xfrm>
                  <a:off x="5765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6" name="Rectangle 1194"/>
                <p:cNvSpPr>
                  <a:spLocks noChangeArrowheads="1"/>
                </p:cNvSpPr>
                <p:nvPr/>
              </p:nvSpPr>
              <p:spPr bwMode="auto">
                <a:xfrm>
                  <a:off x="5765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5766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8" name="Rectangle 1196"/>
                <p:cNvSpPr>
                  <a:spLocks noChangeArrowheads="1"/>
                </p:cNvSpPr>
                <p:nvPr/>
              </p:nvSpPr>
              <p:spPr bwMode="auto">
                <a:xfrm>
                  <a:off x="5766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9" name="Rectangle 1197"/>
                <p:cNvSpPr>
                  <a:spLocks noChangeArrowheads="1"/>
                </p:cNvSpPr>
                <p:nvPr/>
              </p:nvSpPr>
              <p:spPr bwMode="auto">
                <a:xfrm>
                  <a:off x="5767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0" name="Rectangle 1198"/>
                <p:cNvSpPr>
                  <a:spLocks noChangeArrowheads="1"/>
                </p:cNvSpPr>
                <p:nvPr/>
              </p:nvSpPr>
              <p:spPr bwMode="auto">
                <a:xfrm>
                  <a:off x="5767" y="208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1" name="Rectangle 1199"/>
                <p:cNvSpPr>
                  <a:spLocks noChangeArrowheads="1"/>
                </p:cNvSpPr>
                <p:nvPr/>
              </p:nvSpPr>
              <p:spPr bwMode="auto">
                <a:xfrm>
                  <a:off x="576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2" name="Rectangle 1200"/>
                <p:cNvSpPr>
                  <a:spLocks noChangeArrowheads="1"/>
                </p:cNvSpPr>
                <p:nvPr/>
              </p:nvSpPr>
              <p:spPr bwMode="auto">
                <a:xfrm>
                  <a:off x="5768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3" name="Rectangle 1201"/>
                <p:cNvSpPr>
                  <a:spLocks noChangeArrowheads="1"/>
                </p:cNvSpPr>
                <p:nvPr/>
              </p:nvSpPr>
              <p:spPr bwMode="auto">
                <a:xfrm>
                  <a:off x="5768" y="212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4" name="Rectangle 1202"/>
                <p:cNvSpPr>
                  <a:spLocks noChangeArrowheads="1"/>
                </p:cNvSpPr>
                <p:nvPr/>
              </p:nvSpPr>
              <p:spPr bwMode="auto">
                <a:xfrm>
                  <a:off x="5770" y="20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5" name="Rectangle 1203"/>
                <p:cNvSpPr>
                  <a:spLocks noChangeArrowheads="1"/>
                </p:cNvSpPr>
                <p:nvPr/>
              </p:nvSpPr>
              <p:spPr bwMode="auto">
                <a:xfrm>
                  <a:off x="577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6" name="Rectangle 1204"/>
                <p:cNvSpPr>
                  <a:spLocks noChangeArrowheads="1"/>
                </p:cNvSpPr>
                <p:nvPr/>
              </p:nvSpPr>
              <p:spPr bwMode="auto">
                <a:xfrm>
                  <a:off x="5770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7" name="Rectangle 1205"/>
                <p:cNvSpPr>
                  <a:spLocks noChangeArrowheads="1"/>
                </p:cNvSpPr>
                <p:nvPr/>
              </p:nvSpPr>
              <p:spPr bwMode="auto">
                <a:xfrm>
                  <a:off x="5771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8" name="Rectangle 1206"/>
                <p:cNvSpPr>
                  <a:spLocks noChangeArrowheads="1"/>
                </p:cNvSpPr>
                <p:nvPr/>
              </p:nvSpPr>
              <p:spPr bwMode="auto">
                <a:xfrm>
                  <a:off x="5771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9" name="Rectangle 1207"/>
                <p:cNvSpPr>
                  <a:spLocks noChangeArrowheads="1"/>
                </p:cNvSpPr>
                <p:nvPr/>
              </p:nvSpPr>
              <p:spPr bwMode="auto">
                <a:xfrm>
                  <a:off x="5771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0" name="Rectangle 1208"/>
                <p:cNvSpPr>
                  <a:spLocks noChangeArrowheads="1"/>
                </p:cNvSpPr>
                <p:nvPr/>
              </p:nvSpPr>
              <p:spPr bwMode="auto">
                <a:xfrm>
                  <a:off x="5772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1" name="Rectangle 1209"/>
                <p:cNvSpPr>
                  <a:spLocks noChangeArrowheads="1"/>
                </p:cNvSpPr>
                <p:nvPr/>
              </p:nvSpPr>
              <p:spPr bwMode="auto">
                <a:xfrm>
                  <a:off x="5772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2" name="Rectangle 1210"/>
                <p:cNvSpPr>
                  <a:spLocks noChangeArrowheads="1"/>
                </p:cNvSpPr>
                <p:nvPr/>
              </p:nvSpPr>
              <p:spPr bwMode="auto">
                <a:xfrm>
                  <a:off x="5773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3" name="Rectangle 1211"/>
                <p:cNvSpPr>
                  <a:spLocks noChangeArrowheads="1"/>
                </p:cNvSpPr>
                <p:nvPr/>
              </p:nvSpPr>
              <p:spPr bwMode="auto">
                <a:xfrm>
                  <a:off x="5773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4" name="Rectangle 1212"/>
                <p:cNvSpPr>
                  <a:spLocks noChangeArrowheads="1"/>
                </p:cNvSpPr>
                <p:nvPr/>
              </p:nvSpPr>
              <p:spPr bwMode="auto">
                <a:xfrm>
                  <a:off x="5773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5" name="Rectangle 1213"/>
                <p:cNvSpPr>
                  <a:spLocks noChangeArrowheads="1"/>
                </p:cNvSpPr>
                <p:nvPr/>
              </p:nvSpPr>
              <p:spPr bwMode="auto">
                <a:xfrm>
                  <a:off x="5774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6" name="Rectangle 1214"/>
                <p:cNvSpPr>
                  <a:spLocks noChangeArrowheads="1"/>
                </p:cNvSpPr>
                <p:nvPr/>
              </p:nvSpPr>
              <p:spPr bwMode="auto">
                <a:xfrm>
                  <a:off x="5774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7" name="Rectangle 1215"/>
                <p:cNvSpPr>
                  <a:spLocks noChangeArrowheads="1"/>
                </p:cNvSpPr>
                <p:nvPr/>
              </p:nvSpPr>
              <p:spPr bwMode="auto">
                <a:xfrm>
                  <a:off x="5775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8" name="Rectangle 1216"/>
                <p:cNvSpPr>
                  <a:spLocks noChangeArrowheads="1"/>
                </p:cNvSpPr>
                <p:nvPr/>
              </p:nvSpPr>
              <p:spPr bwMode="auto">
                <a:xfrm>
                  <a:off x="5775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9" name="Rectangle 1217"/>
                <p:cNvSpPr>
                  <a:spLocks noChangeArrowheads="1"/>
                </p:cNvSpPr>
                <p:nvPr/>
              </p:nvSpPr>
              <p:spPr bwMode="auto">
                <a:xfrm>
                  <a:off x="5775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0" name="Rectangle 1218"/>
                <p:cNvSpPr>
                  <a:spLocks noChangeArrowheads="1"/>
                </p:cNvSpPr>
                <p:nvPr/>
              </p:nvSpPr>
              <p:spPr bwMode="auto">
                <a:xfrm>
                  <a:off x="5776" y="20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1" name="Rectangle 1219"/>
                <p:cNvSpPr>
                  <a:spLocks noChangeArrowheads="1"/>
                </p:cNvSpPr>
                <p:nvPr/>
              </p:nvSpPr>
              <p:spPr bwMode="auto">
                <a:xfrm>
                  <a:off x="5776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2" name="Rectangle 1220"/>
                <p:cNvSpPr>
                  <a:spLocks noChangeArrowheads="1"/>
                </p:cNvSpPr>
                <p:nvPr/>
              </p:nvSpPr>
              <p:spPr bwMode="auto">
                <a:xfrm>
                  <a:off x="5778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3" name="Rectangle 1221"/>
                <p:cNvSpPr>
                  <a:spLocks noChangeArrowheads="1"/>
                </p:cNvSpPr>
                <p:nvPr/>
              </p:nvSpPr>
              <p:spPr bwMode="auto">
                <a:xfrm>
                  <a:off x="5778" y="21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4" name="Rectangle 1222"/>
                <p:cNvSpPr>
                  <a:spLocks noChangeArrowheads="1"/>
                </p:cNvSpPr>
                <p:nvPr/>
              </p:nvSpPr>
              <p:spPr bwMode="auto">
                <a:xfrm>
                  <a:off x="5778" y="214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5" name="Rectangle 1223"/>
                <p:cNvSpPr>
                  <a:spLocks noChangeArrowheads="1"/>
                </p:cNvSpPr>
                <p:nvPr/>
              </p:nvSpPr>
              <p:spPr bwMode="auto">
                <a:xfrm>
                  <a:off x="5779" y="214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6" name="Rectangle 1224"/>
                <p:cNvSpPr>
                  <a:spLocks noChangeArrowheads="1"/>
                </p:cNvSpPr>
                <p:nvPr/>
              </p:nvSpPr>
              <p:spPr bwMode="auto">
                <a:xfrm>
                  <a:off x="5779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7" name="Rectangle 1225"/>
                <p:cNvSpPr>
                  <a:spLocks noChangeArrowheads="1"/>
                </p:cNvSpPr>
                <p:nvPr/>
              </p:nvSpPr>
              <p:spPr bwMode="auto">
                <a:xfrm>
                  <a:off x="5780" y="2126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8" name="Rectangle 1226"/>
                <p:cNvSpPr>
                  <a:spLocks noChangeArrowheads="1"/>
                </p:cNvSpPr>
                <p:nvPr/>
              </p:nvSpPr>
              <p:spPr bwMode="auto">
                <a:xfrm>
                  <a:off x="5780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9" name="Rectangle 1227"/>
                <p:cNvSpPr>
                  <a:spLocks noChangeArrowheads="1"/>
                </p:cNvSpPr>
                <p:nvPr/>
              </p:nvSpPr>
              <p:spPr bwMode="auto">
                <a:xfrm>
                  <a:off x="5780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6" name="Group 1228"/>
              <p:cNvGrpSpPr>
                <a:grpSpLocks/>
              </p:cNvGrpSpPr>
              <p:nvPr/>
            </p:nvGrpSpPr>
            <p:grpSpPr bwMode="auto">
              <a:xfrm>
                <a:off x="5781" y="2065"/>
                <a:ext cx="96" cy="270"/>
                <a:chOff x="5781" y="2065"/>
                <a:chExt cx="96" cy="270"/>
              </a:xfrm>
            </p:grpSpPr>
            <p:sp>
              <p:nvSpPr>
                <p:cNvPr id="843981" name="Rectangle 1229"/>
                <p:cNvSpPr>
                  <a:spLocks noChangeArrowheads="1"/>
                </p:cNvSpPr>
                <p:nvPr/>
              </p:nvSpPr>
              <p:spPr bwMode="auto">
                <a:xfrm>
                  <a:off x="5781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2" name="Rectangle 1230"/>
                <p:cNvSpPr>
                  <a:spLocks noChangeArrowheads="1"/>
                </p:cNvSpPr>
                <p:nvPr/>
              </p:nvSpPr>
              <p:spPr bwMode="auto">
                <a:xfrm>
                  <a:off x="578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3" name="Rectangle 1231"/>
                <p:cNvSpPr>
                  <a:spLocks noChangeArrowheads="1"/>
                </p:cNvSpPr>
                <p:nvPr/>
              </p:nvSpPr>
              <p:spPr bwMode="auto">
                <a:xfrm>
                  <a:off x="5782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4" name="Rectangle 1232"/>
                <p:cNvSpPr>
                  <a:spLocks noChangeArrowheads="1"/>
                </p:cNvSpPr>
                <p:nvPr/>
              </p:nvSpPr>
              <p:spPr bwMode="auto">
                <a:xfrm>
                  <a:off x="5782" y="208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5" name="Rectangle 1233"/>
                <p:cNvSpPr>
                  <a:spLocks noChangeArrowheads="1"/>
                </p:cNvSpPr>
                <p:nvPr/>
              </p:nvSpPr>
              <p:spPr bwMode="auto">
                <a:xfrm>
                  <a:off x="5782" y="213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6" name="Rectangle 1234"/>
                <p:cNvSpPr>
                  <a:spLocks noChangeArrowheads="1"/>
                </p:cNvSpPr>
                <p:nvPr/>
              </p:nvSpPr>
              <p:spPr bwMode="auto">
                <a:xfrm>
                  <a:off x="578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7" name="Rectangle 1235"/>
                <p:cNvSpPr>
                  <a:spLocks noChangeArrowheads="1"/>
                </p:cNvSpPr>
                <p:nvPr/>
              </p:nvSpPr>
              <p:spPr bwMode="auto">
                <a:xfrm>
                  <a:off x="5783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8" name="Rectangle 1236"/>
                <p:cNvSpPr>
                  <a:spLocks noChangeArrowheads="1"/>
                </p:cNvSpPr>
                <p:nvPr/>
              </p:nvSpPr>
              <p:spPr bwMode="auto">
                <a:xfrm>
                  <a:off x="5784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9" name="Rectangle 1237"/>
                <p:cNvSpPr>
                  <a:spLocks noChangeArrowheads="1"/>
                </p:cNvSpPr>
                <p:nvPr/>
              </p:nvSpPr>
              <p:spPr bwMode="auto">
                <a:xfrm>
                  <a:off x="5784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0" name="Rectangle 1238"/>
                <p:cNvSpPr>
                  <a:spLocks noChangeArrowheads="1"/>
                </p:cNvSpPr>
                <p:nvPr/>
              </p:nvSpPr>
              <p:spPr bwMode="auto">
                <a:xfrm>
                  <a:off x="5784" y="215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1" name="Rectangle 1239"/>
                <p:cNvSpPr>
                  <a:spLocks noChangeArrowheads="1"/>
                </p:cNvSpPr>
                <p:nvPr/>
              </p:nvSpPr>
              <p:spPr bwMode="auto">
                <a:xfrm>
                  <a:off x="5786" y="21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2" name="Rectangle 1240"/>
                <p:cNvSpPr>
                  <a:spLocks noChangeArrowheads="1"/>
                </p:cNvSpPr>
                <p:nvPr/>
              </p:nvSpPr>
              <p:spPr bwMode="auto">
                <a:xfrm>
                  <a:off x="5786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3" name="Rectangle 1241"/>
                <p:cNvSpPr>
                  <a:spLocks noChangeArrowheads="1"/>
                </p:cNvSpPr>
                <p:nvPr/>
              </p:nvSpPr>
              <p:spPr bwMode="auto">
                <a:xfrm>
                  <a:off x="578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4" name="Rectangle 1242"/>
                <p:cNvSpPr>
                  <a:spLocks noChangeArrowheads="1"/>
                </p:cNvSpPr>
                <p:nvPr/>
              </p:nvSpPr>
              <p:spPr bwMode="auto">
                <a:xfrm>
                  <a:off x="5787" y="211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5" name="Rectangle 1243"/>
                <p:cNvSpPr>
                  <a:spLocks noChangeArrowheads="1"/>
                </p:cNvSpPr>
                <p:nvPr/>
              </p:nvSpPr>
              <p:spPr bwMode="auto">
                <a:xfrm>
                  <a:off x="5787" y="209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6" name="Rectangle 1244"/>
                <p:cNvSpPr>
                  <a:spLocks noChangeArrowheads="1"/>
                </p:cNvSpPr>
                <p:nvPr/>
              </p:nvSpPr>
              <p:spPr bwMode="auto">
                <a:xfrm>
                  <a:off x="5788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7" name="Rectangle 1245"/>
                <p:cNvSpPr>
                  <a:spLocks noChangeArrowheads="1"/>
                </p:cNvSpPr>
                <p:nvPr/>
              </p:nvSpPr>
              <p:spPr bwMode="auto">
                <a:xfrm>
                  <a:off x="5788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8" name="Rectangle 1246"/>
                <p:cNvSpPr>
                  <a:spLocks noChangeArrowheads="1"/>
                </p:cNvSpPr>
                <p:nvPr/>
              </p:nvSpPr>
              <p:spPr bwMode="auto">
                <a:xfrm>
                  <a:off x="5789" y="215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9" name="Rectangle 1247"/>
                <p:cNvSpPr>
                  <a:spLocks noChangeArrowheads="1"/>
                </p:cNvSpPr>
                <p:nvPr/>
              </p:nvSpPr>
              <p:spPr bwMode="auto">
                <a:xfrm>
                  <a:off x="578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0" name="Rectangle 1248"/>
                <p:cNvSpPr>
                  <a:spLocks noChangeArrowheads="1"/>
                </p:cNvSpPr>
                <p:nvPr/>
              </p:nvSpPr>
              <p:spPr bwMode="auto">
                <a:xfrm>
                  <a:off x="5789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1" name="Rectangle 1249"/>
                <p:cNvSpPr>
                  <a:spLocks noChangeArrowheads="1"/>
                </p:cNvSpPr>
                <p:nvPr/>
              </p:nvSpPr>
              <p:spPr bwMode="auto">
                <a:xfrm>
                  <a:off x="5790" y="215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2" name="Rectangle 1250"/>
                <p:cNvSpPr>
                  <a:spLocks noChangeArrowheads="1"/>
                </p:cNvSpPr>
                <p:nvPr/>
              </p:nvSpPr>
              <p:spPr bwMode="auto">
                <a:xfrm>
                  <a:off x="5790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3" name="Rectangle 1251"/>
                <p:cNvSpPr>
                  <a:spLocks noChangeArrowheads="1"/>
                </p:cNvSpPr>
                <p:nvPr/>
              </p:nvSpPr>
              <p:spPr bwMode="auto">
                <a:xfrm>
                  <a:off x="5791" y="209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4" name="Rectangle 1252"/>
                <p:cNvSpPr>
                  <a:spLocks noChangeArrowheads="1"/>
                </p:cNvSpPr>
                <p:nvPr/>
              </p:nvSpPr>
              <p:spPr bwMode="auto">
                <a:xfrm>
                  <a:off x="579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5" name="Rectangle 1253"/>
                <p:cNvSpPr>
                  <a:spLocks noChangeArrowheads="1"/>
                </p:cNvSpPr>
                <p:nvPr/>
              </p:nvSpPr>
              <p:spPr bwMode="auto">
                <a:xfrm>
                  <a:off x="5791" y="212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6" name="Rectangle 1254"/>
                <p:cNvSpPr>
                  <a:spLocks noChangeArrowheads="1"/>
                </p:cNvSpPr>
                <p:nvPr/>
              </p:nvSpPr>
              <p:spPr bwMode="auto">
                <a:xfrm>
                  <a:off x="5792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7" name="Rectangle 1255"/>
                <p:cNvSpPr>
                  <a:spLocks noChangeArrowheads="1"/>
                </p:cNvSpPr>
                <p:nvPr/>
              </p:nvSpPr>
              <p:spPr bwMode="auto">
                <a:xfrm>
                  <a:off x="5792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8" name="Rectangle 1256"/>
                <p:cNvSpPr>
                  <a:spLocks noChangeArrowheads="1"/>
                </p:cNvSpPr>
                <p:nvPr/>
              </p:nvSpPr>
              <p:spPr bwMode="auto">
                <a:xfrm>
                  <a:off x="579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9" name="Rectangle 1257"/>
                <p:cNvSpPr>
                  <a:spLocks noChangeArrowheads="1"/>
                </p:cNvSpPr>
                <p:nvPr/>
              </p:nvSpPr>
              <p:spPr bwMode="auto">
                <a:xfrm>
                  <a:off x="5794" y="2173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0" name="Rectangle 1258"/>
                <p:cNvSpPr>
                  <a:spLocks noChangeArrowheads="1"/>
                </p:cNvSpPr>
                <p:nvPr/>
              </p:nvSpPr>
              <p:spPr bwMode="auto">
                <a:xfrm>
                  <a:off x="5794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1" name="Rectangle 1259"/>
                <p:cNvSpPr>
                  <a:spLocks noChangeArrowheads="1"/>
                </p:cNvSpPr>
                <p:nvPr/>
              </p:nvSpPr>
              <p:spPr bwMode="auto">
                <a:xfrm>
                  <a:off x="5795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2" name="Rectangle 1260"/>
                <p:cNvSpPr>
                  <a:spLocks noChangeArrowheads="1"/>
                </p:cNvSpPr>
                <p:nvPr/>
              </p:nvSpPr>
              <p:spPr bwMode="auto">
                <a:xfrm>
                  <a:off x="5795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3" name="Rectangle 1261"/>
                <p:cNvSpPr>
                  <a:spLocks noChangeArrowheads="1"/>
                </p:cNvSpPr>
                <p:nvPr/>
              </p:nvSpPr>
              <p:spPr bwMode="auto">
                <a:xfrm>
                  <a:off x="5796" y="215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4" name="Rectangle 1262"/>
                <p:cNvSpPr>
                  <a:spLocks noChangeArrowheads="1"/>
                </p:cNvSpPr>
                <p:nvPr/>
              </p:nvSpPr>
              <p:spPr bwMode="auto">
                <a:xfrm>
                  <a:off x="5796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5" name="Rectangle 1263"/>
                <p:cNvSpPr>
                  <a:spLocks noChangeArrowheads="1"/>
                </p:cNvSpPr>
                <p:nvPr/>
              </p:nvSpPr>
              <p:spPr bwMode="auto">
                <a:xfrm>
                  <a:off x="5796" y="2155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6" name="Rectangle 1264"/>
                <p:cNvSpPr>
                  <a:spLocks noChangeArrowheads="1"/>
                </p:cNvSpPr>
                <p:nvPr/>
              </p:nvSpPr>
              <p:spPr bwMode="auto">
                <a:xfrm>
                  <a:off x="5797" y="216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7" name="Rectangle 1265"/>
                <p:cNvSpPr>
                  <a:spLocks noChangeArrowheads="1"/>
                </p:cNvSpPr>
                <p:nvPr/>
              </p:nvSpPr>
              <p:spPr bwMode="auto">
                <a:xfrm>
                  <a:off x="5797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8" name="Rectangle 1266"/>
                <p:cNvSpPr>
                  <a:spLocks noChangeArrowheads="1"/>
                </p:cNvSpPr>
                <p:nvPr/>
              </p:nvSpPr>
              <p:spPr bwMode="auto">
                <a:xfrm>
                  <a:off x="5798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9" name="Rectangle 1267"/>
                <p:cNvSpPr>
                  <a:spLocks noChangeArrowheads="1"/>
                </p:cNvSpPr>
                <p:nvPr/>
              </p:nvSpPr>
              <p:spPr bwMode="auto">
                <a:xfrm>
                  <a:off x="5798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0" name="Rectangle 1268"/>
                <p:cNvSpPr>
                  <a:spLocks noChangeArrowheads="1"/>
                </p:cNvSpPr>
                <p:nvPr/>
              </p:nvSpPr>
              <p:spPr bwMode="auto">
                <a:xfrm>
                  <a:off x="5798" y="212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1" name="Rectangle 1269"/>
                <p:cNvSpPr>
                  <a:spLocks noChangeArrowheads="1"/>
                </p:cNvSpPr>
                <p:nvPr/>
              </p:nvSpPr>
              <p:spPr bwMode="auto">
                <a:xfrm>
                  <a:off x="5799" y="209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2" name="Rectangle 1270"/>
                <p:cNvSpPr>
                  <a:spLocks noChangeArrowheads="1"/>
                </p:cNvSpPr>
                <p:nvPr/>
              </p:nvSpPr>
              <p:spPr bwMode="auto">
                <a:xfrm>
                  <a:off x="5799" y="20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3" name="Rectangle 1271"/>
                <p:cNvSpPr>
                  <a:spLocks noChangeArrowheads="1"/>
                </p:cNvSpPr>
                <p:nvPr/>
              </p:nvSpPr>
              <p:spPr bwMode="auto">
                <a:xfrm>
                  <a:off x="5800" y="212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4" name="Rectangle 1272"/>
                <p:cNvSpPr>
                  <a:spLocks noChangeArrowheads="1"/>
                </p:cNvSpPr>
                <p:nvPr/>
              </p:nvSpPr>
              <p:spPr bwMode="auto">
                <a:xfrm>
                  <a:off x="5800" y="212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5" name="Rectangle 1273"/>
                <p:cNvSpPr>
                  <a:spLocks noChangeArrowheads="1"/>
                </p:cNvSpPr>
                <p:nvPr/>
              </p:nvSpPr>
              <p:spPr bwMode="auto">
                <a:xfrm>
                  <a:off x="580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6" name="Rectangle 1274"/>
                <p:cNvSpPr>
                  <a:spLocks noChangeArrowheads="1"/>
                </p:cNvSpPr>
                <p:nvPr/>
              </p:nvSpPr>
              <p:spPr bwMode="auto">
                <a:xfrm>
                  <a:off x="5801" y="213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7" name="Rectangle 1275"/>
                <p:cNvSpPr>
                  <a:spLocks noChangeArrowheads="1"/>
                </p:cNvSpPr>
                <p:nvPr/>
              </p:nvSpPr>
              <p:spPr bwMode="auto">
                <a:xfrm>
                  <a:off x="5801" y="212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8" name="Rectangle 1276"/>
                <p:cNvSpPr>
                  <a:spLocks noChangeArrowheads="1"/>
                </p:cNvSpPr>
                <p:nvPr/>
              </p:nvSpPr>
              <p:spPr bwMode="auto">
                <a:xfrm>
                  <a:off x="5801" y="213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9" name="Rectangle 1277"/>
                <p:cNvSpPr>
                  <a:spLocks noChangeArrowheads="1"/>
                </p:cNvSpPr>
                <p:nvPr/>
              </p:nvSpPr>
              <p:spPr bwMode="auto">
                <a:xfrm>
                  <a:off x="5803" y="2125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0" name="Rectangle 1278"/>
                <p:cNvSpPr>
                  <a:spLocks noChangeArrowheads="1"/>
                </p:cNvSpPr>
                <p:nvPr/>
              </p:nvSpPr>
              <p:spPr bwMode="auto">
                <a:xfrm>
                  <a:off x="5803" y="2156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1" name="Rectangle 1279"/>
                <p:cNvSpPr>
                  <a:spLocks noChangeArrowheads="1"/>
                </p:cNvSpPr>
                <p:nvPr/>
              </p:nvSpPr>
              <p:spPr bwMode="auto">
                <a:xfrm>
                  <a:off x="5804" y="2124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2" name="Rectangle 1280"/>
                <p:cNvSpPr>
                  <a:spLocks noChangeArrowheads="1"/>
                </p:cNvSpPr>
                <p:nvPr/>
              </p:nvSpPr>
              <p:spPr bwMode="auto">
                <a:xfrm>
                  <a:off x="5804" y="2138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3" name="Rectangle 1281"/>
                <p:cNvSpPr>
                  <a:spLocks noChangeArrowheads="1"/>
                </p:cNvSpPr>
                <p:nvPr/>
              </p:nvSpPr>
              <p:spPr bwMode="auto">
                <a:xfrm>
                  <a:off x="5804" y="2092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4" name="Rectangle 1282"/>
                <p:cNvSpPr>
                  <a:spLocks noChangeArrowheads="1"/>
                </p:cNvSpPr>
                <p:nvPr/>
              </p:nvSpPr>
              <p:spPr bwMode="auto">
                <a:xfrm>
                  <a:off x="5808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5" name="Rectangle 1283"/>
                <p:cNvSpPr>
                  <a:spLocks noChangeArrowheads="1"/>
                </p:cNvSpPr>
                <p:nvPr/>
              </p:nvSpPr>
              <p:spPr bwMode="auto">
                <a:xfrm>
                  <a:off x="5808" y="210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6" name="Rectangle 1284"/>
                <p:cNvSpPr>
                  <a:spLocks noChangeArrowheads="1"/>
                </p:cNvSpPr>
                <p:nvPr/>
              </p:nvSpPr>
              <p:spPr bwMode="auto">
                <a:xfrm>
                  <a:off x="5809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7" name="Rectangle 1285"/>
                <p:cNvSpPr>
                  <a:spLocks noChangeArrowheads="1"/>
                </p:cNvSpPr>
                <p:nvPr/>
              </p:nvSpPr>
              <p:spPr bwMode="auto">
                <a:xfrm>
                  <a:off x="5809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8" name="Rectangle 1286"/>
                <p:cNvSpPr>
                  <a:spLocks noChangeArrowheads="1"/>
                </p:cNvSpPr>
                <p:nvPr/>
              </p:nvSpPr>
              <p:spPr bwMode="auto">
                <a:xfrm>
                  <a:off x="5809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9" name="Rectangle 1287"/>
                <p:cNvSpPr>
                  <a:spLocks noChangeArrowheads="1"/>
                </p:cNvSpPr>
                <p:nvPr/>
              </p:nvSpPr>
              <p:spPr bwMode="auto">
                <a:xfrm>
                  <a:off x="5810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0" name="Rectangle 1288"/>
                <p:cNvSpPr>
                  <a:spLocks noChangeArrowheads="1"/>
                </p:cNvSpPr>
                <p:nvPr/>
              </p:nvSpPr>
              <p:spPr bwMode="auto">
                <a:xfrm>
                  <a:off x="5810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1" name="Rectangle 1289"/>
                <p:cNvSpPr>
                  <a:spLocks noChangeArrowheads="1"/>
                </p:cNvSpPr>
                <p:nvPr/>
              </p:nvSpPr>
              <p:spPr bwMode="auto">
                <a:xfrm>
                  <a:off x="5810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2" name="Rectangle 1290"/>
                <p:cNvSpPr>
                  <a:spLocks noChangeArrowheads="1"/>
                </p:cNvSpPr>
                <p:nvPr/>
              </p:nvSpPr>
              <p:spPr bwMode="auto">
                <a:xfrm>
                  <a:off x="5810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3" name="Rectangle 1291"/>
                <p:cNvSpPr>
                  <a:spLocks noChangeArrowheads="1"/>
                </p:cNvSpPr>
                <p:nvPr/>
              </p:nvSpPr>
              <p:spPr bwMode="auto">
                <a:xfrm>
                  <a:off x="5810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4" name="Rectangle 1292"/>
                <p:cNvSpPr>
                  <a:spLocks noChangeArrowheads="1"/>
                </p:cNvSpPr>
                <p:nvPr/>
              </p:nvSpPr>
              <p:spPr bwMode="auto">
                <a:xfrm>
                  <a:off x="5810" y="209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5" name="Rectangle 1293"/>
                <p:cNvSpPr>
                  <a:spLocks noChangeArrowheads="1"/>
                </p:cNvSpPr>
                <p:nvPr/>
              </p:nvSpPr>
              <p:spPr bwMode="auto">
                <a:xfrm>
                  <a:off x="5810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6" name="Rectangle 1294"/>
                <p:cNvSpPr>
                  <a:spLocks noChangeArrowheads="1"/>
                </p:cNvSpPr>
                <p:nvPr/>
              </p:nvSpPr>
              <p:spPr bwMode="auto">
                <a:xfrm>
                  <a:off x="5811" y="21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7" name="Rectangle 1295"/>
                <p:cNvSpPr>
                  <a:spLocks noChangeArrowheads="1"/>
                </p:cNvSpPr>
                <p:nvPr/>
              </p:nvSpPr>
              <p:spPr bwMode="auto">
                <a:xfrm>
                  <a:off x="5811" y="212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8" name="Rectangle 1296"/>
                <p:cNvSpPr>
                  <a:spLocks noChangeArrowheads="1"/>
                </p:cNvSpPr>
                <p:nvPr/>
              </p:nvSpPr>
              <p:spPr bwMode="auto">
                <a:xfrm>
                  <a:off x="5811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9" name="Rectangle 1297"/>
                <p:cNvSpPr>
                  <a:spLocks noChangeArrowheads="1"/>
                </p:cNvSpPr>
                <p:nvPr/>
              </p:nvSpPr>
              <p:spPr bwMode="auto">
                <a:xfrm>
                  <a:off x="5812" y="2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0" name="Rectangle 1298"/>
                <p:cNvSpPr>
                  <a:spLocks noChangeArrowheads="1"/>
                </p:cNvSpPr>
                <p:nvPr/>
              </p:nvSpPr>
              <p:spPr bwMode="auto">
                <a:xfrm>
                  <a:off x="5812" y="210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1" name="Rectangle 1299"/>
                <p:cNvSpPr>
                  <a:spLocks noChangeArrowheads="1"/>
                </p:cNvSpPr>
                <p:nvPr/>
              </p:nvSpPr>
              <p:spPr bwMode="auto">
                <a:xfrm>
                  <a:off x="5813" y="208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2" name="Rectangle 1300"/>
                <p:cNvSpPr>
                  <a:spLocks noChangeArrowheads="1"/>
                </p:cNvSpPr>
                <p:nvPr/>
              </p:nvSpPr>
              <p:spPr bwMode="auto">
                <a:xfrm>
                  <a:off x="581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3" name="Rectangle 1301"/>
                <p:cNvSpPr>
                  <a:spLocks noChangeArrowheads="1"/>
                </p:cNvSpPr>
                <p:nvPr/>
              </p:nvSpPr>
              <p:spPr bwMode="auto">
                <a:xfrm>
                  <a:off x="5813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4" name="Rectangle 1302"/>
                <p:cNvSpPr>
                  <a:spLocks noChangeArrowheads="1"/>
                </p:cNvSpPr>
                <p:nvPr/>
              </p:nvSpPr>
              <p:spPr bwMode="auto">
                <a:xfrm>
                  <a:off x="5814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5" name="Rectangle 1303"/>
                <p:cNvSpPr>
                  <a:spLocks noChangeArrowheads="1"/>
                </p:cNvSpPr>
                <p:nvPr/>
              </p:nvSpPr>
              <p:spPr bwMode="auto">
                <a:xfrm>
                  <a:off x="5814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6" name="Rectangle 1304"/>
                <p:cNvSpPr>
                  <a:spLocks noChangeArrowheads="1"/>
                </p:cNvSpPr>
                <p:nvPr/>
              </p:nvSpPr>
              <p:spPr bwMode="auto">
                <a:xfrm>
                  <a:off x="5815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7" name="Rectangle 1305"/>
                <p:cNvSpPr>
                  <a:spLocks noChangeArrowheads="1"/>
                </p:cNvSpPr>
                <p:nvPr/>
              </p:nvSpPr>
              <p:spPr bwMode="auto">
                <a:xfrm>
                  <a:off x="5815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8" name="Rectangle 1306"/>
                <p:cNvSpPr>
                  <a:spLocks noChangeArrowheads="1"/>
                </p:cNvSpPr>
                <p:nvPr/>
              </p:nvSpPr>
              <p:spPr bwMode="auto">
                <a:xfrm>
                  <a:off x="5815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9" name="Rectangle 1307"/>
                <p:cNvSpPr>
                  <a:spLocks noChangeArrowheads="1"/>
                </p:cNvSpPr>
                <p:nvPr/>
              </p:nvSpPr>
              <p:spPr bwMode="auto">
                <a:xfrm>
                  <a:off x="5816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0" name="Rectangle 1308"/>
                <p:cNvSpPr>
                  <a:spLocks noChangeArrowheads="1"/>
                </p:cNvSpPr>
                <p:nvPr/>
              </p:nvSpPr>
              <p:spPr bwMode="auto">
                <a:xfrm>
                  <a:off x="5816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1" name="Rectangle 1309"/>
                <p:cNvSpPr>
                  <a:spLocks noChangeArrowheads="1"/>
                </p:cNvSpPr>
                <p:nvPr/>
              </p:nvSpPr>
              <p:spPr bwMode="auto">
                <a:xfrm>
                  <a:off x="5817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2" name="Rectangle 1310"/>
                <p:cNvSpPr>
                  <a:spLocks noChangeArrowheads="1"/>
                </p:cNvSpPr>
                <p:nvPr/>
              </p:nvSpPr>
              <p:spPr bwMode="auto">
                <a:xfrm>
                  <a:off x="5817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3" name="Rectangle 1311"/>
                <p:cNvSpPr>
                  <a:spLocks noChangeArrowheads="1"/>
                </p:cNvSpPr>
                <p:nvPr/>
              </p:nvSpPr>
              <p:spPr bwMode="auto">
                <a:xfrm>
                  <a:off x="5817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4" name="Rectangle 1312"/>
                <p:cNvSpPr>
                  <a:spLocks noChangeArrowheads="1"/>
                </p:cNvSpPr>
                <p:nvPr/>
              </p:nvSpPr>
              <p:spPr bwMode="auto">
                <a:xfrm>
                  <a:off x="5819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5" name="Rectangle 1313"/>
                <p:cNvSpPr>
                  <a:spLocks noChangeArrowheads="1"/>
                </p:cNvSpPr>
                <p:nvPr/>
              </p:nvSpPr>
              <p:spPr bwMode="auto">
                <a:xfrm>
                  <a:off x="5819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6" name="Rectangle 1314"/>
                <p:cNvSpPr>
                  <a:spLocks noChangeArrowheads="1"/>
                </p:cNvSpPr>
                <p:nvPr/>
              </p:nvSpPr>
              <p:spPr bwMode="auto">
                <a:xfrm>
                  <a:off x="5820" y="210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7" name="Rectangle 1315"/>
                <p:cNvSpPr>
                  <a:spLocks noChangeArrowheads="1"/>
                </p:cNvSpPr>
                <p:nvPr/>
              </p:nvSpPr>
              <p:spPr bwMode="auto">
                <a:xfrm>
                  <a:off x="5820" y="21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8" name="Rectangle 1316"/>
                <p:cNvSpPr>
                  <a:spLocks noChangeArrowheads="1"/>
                </p:cNvSpPr>
                <p:nvPr/>
              </p:nvSpPr>
              <p:spPr bwMode="auto">
                <a:xfrm>
                  <a:off x="582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9" name="Rectangle 1317"/>
                <p:cNvSpPr>
                  <a:spLocks noChangeArrowheads="1"/>
                </p:cNvSpPr>
                <p:nvPr/>
              </p:nvSpPr>
              <p:spPr bwMode="auto">
                <a:xfrm>
                  <a:off x="5821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0" name="Rectangle 1318"/>
                <p:cNvSpPr>
                  <a:spLocks noChangeArrowheads="1"/>
                </p:cNvSpPr>
                <p:nvPr/>
              </p:nvSpPr>
              <p:spPr bwMode="auto">
                <a:xfrm>
                  <a:off x="5821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1" name="Rectangle 1319"/>
                <p:cNvSpPr>
                  <a:spLocks noChangeArrowheads="1"/>
                </p:cNvSpPr>
                <p:nvPr/>
              </p:nvSpPr>
              <p:spPr bwMode="auto">
                <a:xfrm>
                  <a:off x="5822" y="210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2" name="Rectangle 1320"/>
                <p:cNvSpPr>
                  <a:spLocks noChangeArrowheads="1"/>
                </p:cNvSpPr>
                <p:nvPr/>
              </p:nvSpPr>
              <p:spPr bwMode="auto">
                <a:xfrm>
                  <a:off x="5822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3" name="Rectangle 1321"/>
                <p:cNvSpPr>
                  <a:spLocks noChangeArrowheads="1"/>
                </p:cNvSpPr>
                <p:nvPr/>
              </p:nvSpPr>
              <p:spPr bwMode="auto">
                <a:xfrm>
                  <a:off x="5822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4" name="Rectangle 1322"/>
                <p:cNvSpPr>
                  <a:spLocks noChangeArrowheads="1"/>
                </p:cNvSpPr>
                <p:nvPr/>
              </p:nvSpPr>
              <p:spPr bwMode="auto">
                <a:xfrm>
                  <a:off x="5823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5" name="Rectangle 1323"/>
                <p:cNvSpPr>
                  <a:spLocks noChangeArrowheads="1"/>
                </p:cNvSpPr>
                <p:nvPr/>
              </p:nvSpPr>
              <p:spPr bwMode="auto">
                <a:xfrm>
                  <a:off x="5823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6" name="Rectangle 1324"/>
                <p:cNvSpPr>
                  <a:spLocks noChangeArrowheads="1"/>
                </p:cNvSpPr>
                <p:nvPr/>
              </p:nvSpPr>
              <p:spPr bwMode="auto">
                <a:xfrm>
                  <a:off x="5824" y="20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7" name="Rectangle 1325"/>
                <p:cNvSpPr>
                  <a:spLocks noChangeArrowheads="1"/>
                </p:cNvSpPr>
                <p:nvPr/>
              </p:nvSpPr>
              <p:spPr bwMode="auto">
                <a:xfrm>
                  <a:off x="5824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8" name="Rectangle 1326"/>
                <p:cNvSpPr>
                  <a:spLocks noChangeArrowheads="1"/>
                </p:cNvSpPr>
                <p:nvPr/>
              </p:nvSpPr>
              <p:spPr bwMode="auto">
                <a:xfrm>
                  <a:off x="5824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9" name="Rectangle 1327"/>
                <p:cNvSpPr>
                  <a:spLocks noChangeArrowheads="1"/>
                </p:cNvSpPr>
                <p:nvPr/>
              </p:nvSpPr>
              <p:spPr bwMode="auto">
                <a:xfrm>
                  <a:off x="5825" y="212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0" name="Rectangle 1328"/>
                <p:cNvSpPr>
                  <a:spLocks noChangeArrowheads="1"/>
                </p:cNvSpPr>
                <p:nvPr/>
              </p:nvSpPr>
              <p:spPr bwMode="auto">
                <a:xfrm>
                  <a:off x="5825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1" name="Rectangle 1329"/>
                <p:cNvSpPr>
                  <a:spLocks noChangeArrowheads="1"/>
                </p:cNvSpPr>
                <p:nvPr/>
              </p:nvSpPr>
              <p:spPr bwMode="auto">
                <a:xfrm>
                  <a:off x="582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2" name="Rectangle 1330"/>
                <p:cNvSpPr>
                  <a:spLocks noChangeArrowheads="1"/>
                </p:cNvSpPr>
                <p:nvPr/>
              </p:nvSpPr>
              <p:spPr bwMode="auto">
                <a:xfrm>
                  <a:off x="5827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3" name="Rectangle 1331"/>
                <p:cNvSpPr>
                  <a:spLocks noChangeArrowheads="1"/>
                </p:cNvSpPr>
                <p:nvPr/>
              </p:nvSpPr>
              <p:spPr bwMode="auto">
                <a:xfrm>
                  <a:off x="5827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4" name="Rectangle 1332"/>
                <p:cNvSpPr>
                  <a:spLocks noChangeArrowheads="1"/>
                </p:cNvSpPr>
                <p:nvPr/>
              </p:nvSpPr>
              <p:spPr bwMode="auto">
                <a:xfrm>
                  <a:off x="5828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5" name="Rectangle 1333"/>
                <p:cNvSpPr>
                  <a:spLocks noChangeArrowheads="1"/>
                </p:cNvSpPr>
                <p:nvPr/>
              </p:nvSpPr>
              <p:spPr bwMode="auto">
                <a:xfrm>
                  <a:off x="5828" y="215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6" name="Rectangle 1334"/>
                <p:cNvSpPr>
                  <a:spLocks noChangeArrowheads="1"/>
                </p:cNvSpPr>
                <p:nvPr/>
              </p:nvSpPr>
              <p:spPr bwMode="auto">
                <a:xfrm>
                  <a:off x="5829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7" name="Rectangle 1335"/>
                <p:cNvSpPr>
                  <a:spLocks noChangeArrowheads="1"/>
                </p:cNvSpPr>
                <p:nvPr/>
              </p:nvSpPr>
              <p:spPr bwMode="auto">
                <a:xfrm>
                  <a:off x="5829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8" name="Rectangle 1336"/>
                <p:cNvSpPr>
                  <a:spLocks noChangeArrowheads="1"/>
                </p:cNvSpPr>
                <p:nvPr/>
              </p:nvSpPr>
              <p:spPr bwMode="auto">
                <a:xfrm>
                  <a:off x="5829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9" name="Rectangle 1337"/>
                <p:cNvSpPr>
                  <a:spLocks noChangeArrowheads="1"/>
                </p:cNvSpPr>
                <p:nvPr/>
              </p:nvSpPr>
              <p:spPr bwMode="auto">
                <a:xfrm>
                  <a:off x="5830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0" name="Rectangle 1338"/>
                <p:cNvSpPr>
                  <a:spLocks noChangeArrowheads="1"/>
                </p:cNvSpPr>
                <p:nvPr/>
              </p:nvSpPr>
              <p:spPr bwMode="auto">
                <a:xfrm>
                  <a:off x="5830" y="207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1" name="Rectangle 1339"/>
                <p:cNvSpPr>
                  <a:spLocks noChangeArrowheads="1"/>
                </p:cNvSpPr>
                <p:nvPr/>
              </p:nvSpPr>
              <p:spPr bwMode="auto">
                <a:xfrm>
                  <a:off x="583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2" name="Rectangle 1340"/>
                <p:cNvSpPr>
                  <a:spLocks noChangeArrowheads="1"/>
                </p:cNvSpPr>
                <p:nvPr/>
              </p:nvSpPr>
              <p:spPr bwMode="auto">
                <a:xfrm>
                  <a:off x="5831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3" name="Rectangle 1341"/>
                <p:cNvSpPr>
                  <a:spLocks noChangeArrowheads="1"/>
                </p:cNvSpPr>
                <p:nvPr/>
              </p:nvSpPr>
              <p:spPr bwMode="auto">
                <a:xfrm>
                  <a:off x="5831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4" name="Oval 1342"/>
                <p:cNvSpPr>
                  <a:spLocks noChangeArrowheads="1"/>
                </p:cNvSpPr>
                <p:nvPr/>
              </p:nvSpPr>
              <p:spPr bwMode="auto">
                <a:xfrm>
                  <a:off x="5832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5" name="Oval 1343"/>
                <p:cNvSpPr>
                  <a:spLocks noChangeArrowheads="1"/>
                </p:cNvSpPr>
                <p:nvPr/>
              </p:nvSpPr>
              <p:spPr bwMode="auto">
                <a:xfrm>
                  <a:off x="5832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6" name="Oval 1344"/>
                <p:cNvSpPr>
                  <a:spLocks noChangeArrowheads="1"/>
                </p:cNvSpPr>
                <p:nvPr/>
              </p:nvSpPr>
              <p:spPr bwMode="auto">
                <a:xfrm>
                  <a:off x="5832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7" name="Oval 1345"/>
                <p:cNvSpPr>
                  <a:spLocks noChangeArrowheads="1"/>
                </p:cNvSpPr>
                <p:nvPr/>
              </p:nvSpPr>
              <p:spPr bwMode="auto">
                <a:xfrm>
                  <a:off x="5833" y="224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8" name="Oval 1346"/>
                <p:cNvSpPr>
                  <a:spLocks noChangeArrowheads="1"/>
                </p:cNvSpPr>
                <p:nvPr/>
              </p:nvSpPr>
              <p:spPr bwMode="auto">
                <a:xfrm>
                  <a:off x="5833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9" name="Oval 1347"/>
                <p:cNvSpPr>
                  <a:spLocks noChangeArrowheads="1"/>
                </p:cNvSpPr>
                <p:nvPr/>
              </p:nvSpPr>
              <p:spPr bwMode="auto">
                <a:xfrm>
                  <a:off x="5835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0" name="Oval 1348"/>
                <p:cNvSpPr>
                  <a:spLocks noChangeArrowheads="1"/>
                </p:cNvSpPr>
                <p:nvPr/>
              </p:nvSpPr>
              <p:spPr bwMode="auto">
                <a:xfrm>
                  <a:off x="5835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1" name="Oval 1349"/>
                <p:cNvSpPr>
                  <a:spLocks noChangeArrowheads="1"/>
                </p:cNvSpPr>
                <p:nvPr/>
              </p:nvSpPr>
              <p:spPr bwMode="auto">
                <a:xfrm>
                  <a:off x="5835" y="232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2" name="Oval 1350"/>
                <p:cNvSpPr>
                  <a:spLocks noChangeArrowheads="1"/>
                </p:cNvSpPr>
                <p:nvPr/>
              </p:nvSpPr>
              <p:spPr bwMode="auto">
                <a:xfrm>
                  <a:off x="5836" y="229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3" name="Oval 1351"/>
                <p:cNvSpPr>
                  <a:spLocks noChangeArrowheads="1"/>
                </p:cNvSpPr>
                <p:nvPr/>
              </p:nvSpPr>
              <p:spPr bwMode="auto">
                <a:xfrm>
                  <a:off x="5836" y="21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4" name="Oval 1352"/>
                <p:cNvSpPr>
                  <a:spLocks noChangeArrowheads="1"/>
                </p:cNvSpPr>
                <p:nvPr/>
              </p:nvSpPr>
              <p:spPr bwMode="auto">
                <a:xfrm>
                  <a:off x="5837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5" name="Oval 1353"/>
                <p:cNvSpPr>
                  <a:spLocks noChangeArrowheads="1"/>
                </p:cNvSpPr>
                <p:nvPr/>
              </p:nvSpPr>
              <p:spPr bwMode="auto">
                <a:xfrm>
                  <a:off x="5837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6" name="Oval 1354"/>
                <p:cNvSpPr>
                  <a:spLocks noChangeArrowheads="1"/>
                </p:cNvSpPr>
                <p:nvPr/>
              </p:nvSpPr>
              <p:spPr bwMode="auto">
                <a:xfrm>
                  <a:off x="5837" y="228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7" name="Oval 1355"/>
                <p:cNvSpPr>
                  <a:spLocks noChangeArrowheads="1"/>
                </p:cNvSpPr>
                <p:nvPr/>
              </p:nvSpPr>
              <p:spPr bwMode="auto">
                <a:xfrm>
                  <a:off x="5838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8" name="Oval 1356"/>
                <p:cNvSpPr>
                  <a:spLocks noChangeArrowheads="1"/>
                </p:cNvSpPr>
                <p:nvPr/>
              </p:nvSpPr>
              <p:spPr bwMode="auto">
                <a:xfrm>
                  <a:off x="5838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9" name="Oval 1357"/>
                <p:cNvSpPr>
                  <a:spLocks noChangeArrowheads="1"/>
                </p:cNvSpPr>
                <p:nvPr/>
              </p:nvSpPr>
              <p:spPr bwMode="auto">
                <a:xfrm>
                  <a:off x="5839" y="224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0" name="Oval 1358"/>
                <p:cNvSpPr>
                  <a:spLocks noChangeArrowheads="1"/>
                </p:cNvSpPr>
                <p:nvPr/>
              </p:nvSpPr>
              <p:spPr bwMode="auto">
                <a:xfrm>
                  <a:off x="5839" y="224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1" name="Oval 1359"/>
                <p:cNvSpPr>
                  <a:spLocks noChangeArrowheads="1"/>
                </p:cNvSpPr>
                <p:nvPr/>
              </p:nvSpPr>
              <p:spPr bwMode="auto">
                <a:xfrm>
                  <a:off x="583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2" name="Oval 1360"/>
                <p:cNvSpPr>
                  <a:spLocks noChangeArrowheads="1"/>
                </p:cNvSpPr>
                <p:nvPr/>
              </p:nvSpPr>
              <p:spPr bwMode="auto">
                <a:xfrm>
                  <a:off x="5840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3" name="Oval 1361"/>
                <p:cNvSpPr>
                  <a:spLocks noChangeArrowheads="1"/>
                </p:cNvSpPr>
                <p:nvPr/>
              </p:nvSpPr>
              <p:spPr bwMode="auto">
                <a:xfrm>
                  <a:off x="5840" y="225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4" name="Oval 1362"/>
                <p:cNvSpPr>
                  <a:spLocks noChangeArrowheads="1"/>
                </p:cNvSpPr>
                <p:nvPr/>
              </p:nvSpPr>
              <p:spPr bwMode="auto">
                <a:xfrm>
                  <a:off x="5841" y="22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5" name="Oval 1363"/>
                <p:cNvSpPr>
                  <a:spLocks noChangeArrowheads="1"/>
                </p:cNvSpPr>
                <p:nvPr/>
              </p:nvSpPr>
              <p:spPr bwMode="auto">
                <a:xfrm>
                  <a:off x="5841" y="229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6" name="Oval 1364"/>
                <p:cNvSpPr>
                  <a:spLocks noChangeArrowheads="1"/>
                </p:cNvSpPr>
                <p:nvPr/>
              </p:nvSpPr>
              <p:spPr bwMode="auto">
                <a:xfrm>
                  <a:off x="5841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7" name="Oval 1365"/>
                <p:cNvSpPr>
                  <a:spLocks noChangeArrowheads="1"/>
                </p:cNvSpPr>
                <p:nvPr/>
              </p:nvSpPr>
              <p:spPr bwMode="auto">
                <a:xfrm>
                  <a:off x="5843" y="226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8" name="Oval 1366"/>
                <p:cNvSpPr>
                  <a:spLocks noChangeArrowheads="1"/>
                </p:cNvSpPr>
                <p:nvPr/>
              </p:nvSpPr>
              <p:spPr bwMode="auto">
                <a:xfrm>
                  <a:off x="5843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9" name="Oval 1367"/>
                <p:cNvSpPr>
                  <a:spLocks noChangeArrowheads="1"/>
                </p:cNvSpPr>
                <p:nvPr/>
              </p:nvSpPr>
              <p:spPr bwMode="auto">
                <a:xfrm>
                  <a:off x="5844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0" name="Oval 1368"/>
                <p:cNvSpPr>
                  <a:spLocks noChangeArrowheads="1"/>
                </p:cNvSpPr>
                <p:nvPr/>
              </p:nvSpPr>
              <p:spPr bwMode="auto">
                <a:xfrm>
                  <a:off x="5844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1" name="Oval 1369"/>
                <p:cNvSpPr>
                  <a:spLocks noChangeArrowheads="1"/>
                </p:cNvSpPr>
                <p:nvPr/>
              </p:nvSpPr>
              <p:spPr bwMode="auto">
                <a:xfrm>
                  <a:off x="5844" y="219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2" name="Oval 1370"/>
                <p:cNvSpPr>
                  <a:spLocks noChangeArrowheads="1"/>
                </p:cNvSpPr>
                <p:nvPr/>
              </p:nvSpPr>
              <p:spPr bwMode="auto">
                <a:xfrm>
                  <a:off x="5845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3" name="Oval 1371"/>
                <p:cNvSpPr>
                  <a:spLocks noChangeArrowheads="1"/>
                </p:cNvSpPr>
                <p:nvPr/>
              </p:nvSpPr>
              <p:spPr bwMode="auto">
                <a:xfrm>
                  <a:off x="5845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4" name="Oval 1372"/>
                <p:cNvSpPr>
                  <a:spLocks noChangeArrowheads="1"/>
                </p:cNvSpPr>
                <p:nvPr/>
              </p:nvSpPr>
              <p:spPr bwMode="auto">
                <a:xfrm>
                  <a:off x="5846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5" name="Oval 1373"/>
                <p:cNvSpPr>
                  <a:spLocks noChangeArrowheads="1"/>
                </p:cNvSpPr>
                <p:nvPr/>
              </p:nvSpPr>
              <p:spPr bwMode="auto">
                <a:xfrm>
                  <a:off x="5846" y="228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6" name="Oval 1374"/>
                <p:cNvSpPr>
                  <a:spLocks noChangeArrowheads="1"/>
                </p:cNvSpPr>
                <p:nvPr/>
              </p:nvSpPr>
              <p:spPr bwMode="auto">
                <a:xfrm>
                  <a:off x="5846" y="231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7" name="Oval 1375"/>
                <p:cNvSpPr>
                  <a:spLocks noChangeArrowheads="1"/>
                </p:cNvSpPr>
                <p:nvPr/>
              </p:nvSpPr>
              <p:spPr bwMode="auto">
                <a:xfrm>
                  <a:off x="5847" y="226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8" name="Oval 1376"/>
                <p:cNvSpPr>
                  <a:spLocks noChangeArrowheads="1"/>
                </p:cNvSpPr>
                <p:nvPr/>
              </p:nvSpPr>
              <p:spPr bwMode="auto">
                <a:xfrm>
                  <a:off x="5847" y="2288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9" name="Oval 1377"/>
                <p:cNvSpPr>
                  <a:spLocks noChangeArrowheads="1"/>
                </p:cNvSpPr>
                <p:nvPr/>
              </p:nvSpPr>
              <p:spPr bwMode="auto">
                <a:xfrm>
                  <a:off x="5848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0" name="Oval 1378"/>
                <p:cNvSpPr>
                  <a:spLocks noChangeArrowheads="1"/>
                </p:cNvSpPr>
                <p:nvPr/>
              </p:nvSpPr>
              <p:spPr bwMode="auto">
                <a:xfrm>
                  <a:off x="5848" y="229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1" name="Oval 1379"/>
                <p:cNvSpPr>
                  <a:spLocks noChangeArrowheads="1"/>
                </p:cNvSpPr>
                <p:nvPr/>
              </p:nvSpPr>
              <p:spPr bwMode="auto">
                <a:xfrm>
                  <a:off x="5848" y="2250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2" name="Oval 1380"/>
                <p:cNvSpPr>
                  <a:spLocks noChangeArrowheads="1"/>
                </p:cNvSpPr>
                <p:nvPr/>
              </p:nvSpPr>
              <p:spPr bwMode="auto">
                <a:xfrm>
                  <a:off x="5849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3" name="Oval 1381"/>
                <p:cNvSpPr>
                  <a:spLocks noChangeArrowheads="1"/>
                </p:cNvSpPr>
                <p:nvPr/>
              </p:nvSpPr>
              <p:spPr bwMode="auto">
                <a:xfrm>
                  <a:off x="5849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4" name="Oval 1382"/>
                <p:cNvSpPr>
                  <a:spLocks noChangeArrowheads="1"/>
                </p:cNvSpPr>
                <p:nvPr/>
              </p:nvSpPr>
              <p:spPr bwMode="auto">
                <a:xfrm>
                  <a:off x="5850" y="2309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5" name="Oval 1383"/>
                <p:cNvSpPr>
                  <a:spLocks noChangeArrowheads="1"/>
                </p:cNvSpPr>
                <p:nvPr/>
              </p:nvSpPr>
              <p:spPr bwMode="auto">
                <a:xfrm>
                  <a:off x="5850" y="2310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6" name="Oval 1384"/>
                <p:cNvSpPr>
                  <a:spLocks noChangeArrowheads="1"/>
                </p:cNvSpPr>
                <p:nvPr/>
              </p:nvSpPr>
              <p:spPr bwMode="auto">
                <a:xfrm>
                  <a:off x="5850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7" name="Oval 1385"/>
                <p:cNvSpPr>
                  <a:spLocks noChangeArrowheads="1"/>
                </p:cNvSpPr>
                <p:nvPr/>
              </p:nvSpPr>
              <p:spPr bwMode="auto">
                <a:xfrm>
                  <a:off x="5852" y="2280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8" name="Oval 1386"/>
                <p:cNvSpPr>
                  <a:spLocks noChangeArrowheads="1"/>
                </p:cNvSpPr>
                <p:nvPr/>
              </p:nvSpPr>
              <p:spPr bwMode="auto">
                <a:xfrm>
                  <a:off x="5852" y="2316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9" name="Oval 1387"/>
                <p:cNvSpPr>
                  <a:spLocks noChangeArrowheads="1"/>
                </p:cNvSpPr>
                <p:nvPr/>
              </p:nvSpPr>
              <p:spPr bwMode="auto">
                <a:xfrm>
                  <a:off x="5856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0" name="Oval 1388"/>
                <p:cNvSpPr>
                  <a:spLocks noChangeArrowheads="1"/>
                </p:cNvSpPr>
                <p:nvPr/>
              </p:nvSpPr>
              <p:spPr bwMode="auto">
                <a:xfrm>
                  <a:off x="5856" y="227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1" name="Oval 1389"/>
                <p:cNvSpPr>
                  <a:spLocks noChangeArrowheads="1"/>
                </p:cNvSpPr>
                <p:nvPr/>
              </p:nvSpPr>
              <p:spPr bwMode="auto">
                <a:xfrm>
                  <a:off x="5856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2" name="Oval 1390"/>
                <p:cNvSpPr>
                  <a:spLocks noChangeArrowheads="1"/>
                </p:cNvSpPr>
                <p:nvPr/>
              </p:nvSpPr>
              <p:spPr bwMode="auto">
                <a:xfrm>
                  <a:off x="5857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3" name="Oval 1391"/>
                <p:cNvSpPr>
                  <a:spLocks noChangeArrowheads="1"/>
                </p:cNvSpPr>
                <p:nvPr/>
              </p:nvSpPr>
              <p:spPr bwMode="auto">
                <a:xfrm>
                  <a:off x="5857" y="228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4" name="Oval 1392"/>
                <p:cNvSpPr>
                  <a:spLocks noChangeArrowheads="1"/>
                </p:cNvSpPr>
                <p:nvPr/>
              </p:nvSpPr>
              <p:spPr bwMode="auto">
                <a:xfrm>
                  <a:off x="5858" y="229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5" name="Oval 1393"/>
                <p:cNvSpPr>
                  <a:spLocks noChangeArrowheads="1"/>
                </p:cNvSpPr>
                <p:nvPr/>
              </p:nvSpPr>
              <p:spPr bwMode="auto">
                <a:xfrm>
                  <a:off x="5858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6" name="Oval 1394"/>
                <p:cNvSpPr>
                  <a:spLocks noChangeArrowheads="1"/>
                </p:cNvSpPr>
                <p:nvPr/>
              </p:nvSpPr>
              <p:spPr bwMode="auto">
                <a:xfrm>
                  <a:off x="5858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7" name="Oval 1395"/>
                <p:cNvSpPr>
                  <a:spLocks noChangeArrowheads="1"/>
                </p:cNvSpPr>
                <p:nvPr/>
              </p:nvSpPr>
              <p:spPr bwMode="auto">
                <a:xfrm>
                  <a:off x="5859" y="225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8" name="Oval 1396"/>
                <p:cNvSpPr>
                  <a:spLocks noChangeArrowheads="1"/>
                </p:cNvSpPr>
                <p:nvPr/>
              </p:nvSpPr>
              <p:spPr bwMode="auto">
                <a:xfrm>
                  <a:off x="5859" y="230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9" name="Oval 1397"/>
                <p:cNvSpPr>
                  <a:spLocks noChangeArrowheads="1"/>
                </p:cNvSpPr>
                <p:nvPr/>
              </p:nvSpPr>
              <p:spPr bwMode="auto">
                <a:xfrm>
                  <a:off x="5860" y="232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0" name="Oval 1398"/>
                <p:cNvSpPr>
                  <a:spLocks noChangeArrowheads="1"/>
                </p:cNvSpPr>
                <p:nvPr/>
              </p:nvSpPr>
              <p:spPr bwMode="auto">
                <a:xfrm>
                  <a:off x="5860" y="222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1" name="Oval 1399"/>
                <p:cNvSpPr>
                  <a:spLocks noChangeArrowheads="1"/>
                </p:cNvSpPr>
                <p:nvPr/>
              </p:nvSpPr>
              <p:spPr bwMode="auto">
                <a:xfrm>
                  <a:off x="5860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2" name="Oval 1400"/>
                <p:cNvSpPr>
                  <a:spLocks noChangeArrowheads="1"/>
                </p:cNvSpPr>
                <p:nvPr/>
              </p:nvSpPr>
              <p:spPr bwMode="auto">
                <a:xfrm>
                  <a:off x="5860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3" name="Oval 1401"/>
                <p:cNvSpPr>
                  <a:spLocks noChangeArrowheads="1"/>
                </p:cNvSpPr>
                <p:nvPr/>
              </p:nvSpPr>
              <p:spPr bwMode="auto">
                <a:xfrm>
                  <a:off x="5860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4" name="Oval 1402"/>
                <p:cNvSpPr>
                  <a:spLocks noChangeArrowheads="1"/>
                </p:cNvSpPr>
                <p:nvPr/>
              </p:nvSpPr>
              <p:spPr bwMode="auto">
                <a:xfrm>
                  <a:off x="5860" y="231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5" name="Oval 1403"/>
                <p:cNvSpPr>
                  <a:spLocks noChangeArrowheads="1"/>
                </p:cNvSpPr>
                <p:nvPr/>
              </p:nvSpPr>
              <p:spPr bwMode="auto">
                <a:xfrm>
                  <a:off x="5860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6" name="Oval 1404"/>
                <p:cNvSpPr>
                  <a:spLocks noChangeArrowheads="1"/>
                </p:cNvSpPr>
                <p:nvPr/>
              </p:nvSpPr>
              <p:spPr bwMode="auto">
                <a:xfrm>
                  <a:off x="5860" y="224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7" name="Oval 1405"/>
                <p:cNvSpPr>
                  <a:spLocks noChangeArrowheads="1"/>
                </p:cNvSpPr>
                <p:nvPr/>
              </p:nvSpPr>
              <p:spPr bwMode="auto">
                <a:xfrm>
                  <a:off x="5861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8" name="Oval 1406"/>
                <p:cNvSpPr>
                  <a:spLocks noChangeArrowheads="1"/>
                </p:cNvSpPr>
                <p:nvPr/>
              </p:nvSpPr>
              <p:spPr bwMode="auto">
                <a:xfrm>
                  <a:off x="5861" y="226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9" name="Oval 1407"/>
                <p:cNvSpPr>
                  <a:spLocks noChangeArrowheads="1"/>
                </p:cNvSpPr>
                <p:nvPr/>
              </p:nvSpPr>
              <p:spPr bwMode="auto">
                <a:xfrm>
                  <a:off x="586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0" name="Oval 1408"/>
                <p:cNvSpPr>
                  <a:spLocks noChangeArrowheads="1"/>
                </p:cNvSpPr>
                <p:nvPr/>
              </p:nvSpPr>
              <p:spPr bwMode="auto">
                <a:xfrm>
                  <a:off x="586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1" name="Oval 1409"/>
                <p:cNvSpPr>
                  <a:spLocks noChangeArrowheads="1"/>
                </p:cNvSpPr>
                <p:nvPr/>
              </p:nvSpPr>
              <p:spPr bwMode="auto">
                <a:xfrm>
                  <a:off x="586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2" name="Oval 1410"/>
                <p:cNvSpPr>
                  <a:spLocks noChangeArrowheads="1"/>
                </p:cNvSpPr>
                <p:nvPr/>
              </p:nvSpPr>
              <p:spPr bwMode="auto">
                <a:xfrm>
                  <a:off x="5863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3" name="Oval 1411"/>
                <p:cNvSpPr>
                  <a:spLocks noChangeArrowheads="1"/>
                </p:cNvSpPr>
                <p:nvPr/>
              </p:nvSpPr>
              <p:spPr bwMode="auto">
                <a:xfrm>
                  <a:off x="5863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4" name="Oval 1412"/>
                <p:cNvSpPr>
                  <a:spLocks noChangeArrowheads="1"/>
                </p:cNvSpPr>
                <p:nvPr/>
              </p:nvSpPr>
              <p:spPr bwMode="auto">
                <a:xfrm>
                  <a:off x="5863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5" name="Oval 1413"/>
                <p:cNvSpPr>
                  <a:spLocks noChangeArrowheads="1"/>
                </p:cNvSpPr>
                <p:nvPr/>
              </p:nvSpPr>
              <p:spPr bwMode="auto">
                <a:xfrm>
                  <a:off x="5864" y="232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6" name="Oval 1414"/>
                <p:cNvSpPr>
                  <a:spLocks noChangeArrowheads="1"/>
                </p:cNvSpPr>
                <p:nvPr/>
              </p:nvSpPr>
              <p:spPr bwMode="auto">
                <a:xfrm>
                  <a:off x="5864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7" name="Oval 1415"/>
                <p:cNvSpPr>
                  <a:spLocks noChangeArrowheads="1"/>
                </p:cNvSpPr>
                <p:nvPr/>
              </p:nvSpPr>
              <p:spPr bwMode="auto">
                <a:xfrm>
                  <a:off x="5865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8" name="Oval 1416"/>
                <p:cNvSpPr>
                  <a:spLocks noChangeArrowheads="1"/>
                </p:cNvSpPr>
                <p:nvPr/>
              </p:nvSpPr>
              <p:spPr bwMode="auto">
                <a:xfrm>
                  <a:off x="5865" y="2327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9" name="Oval 1417"/>
                <p:cNvSpPr>
                  <a:spLocks noChangeArrowheads="1"/>
                </p:cNvSpPr>
                <p:nvPr/>
              </p:nvSpPr>
              <p:spPr bwMode="auto">
                <a:xfrm>
                  <a:off x="5865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0" name="Oval 1418"/>
                <p:cNvSpPr>
                  <a:spLocks noChangeArrowheads="1"/>
                </p:cNvSpPr>
                <p:nvPr/>
              </p:nvSpPr>
              <p:spPr bwMode="auto">
                <a:xfrm>
                  <a:off x="586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1" name="Oval 1419"/>
                <p:cNvSpPr>
                  <a:spLocks noChangeArrowheads="1"/>
                </p:cNvSpPr>
                <p:nvPr/>
              </p:nvSpPr>
              <p:spPr bwMode="auto">
                <a:xfrm>
                  <a:off x="586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2" name="Oval 1420"/>
                <p:cNvSpPr>
                  <a:spLocks noChangeArrowheads="1"/>
                </p:cNvSpPr>
                <p:nvPr/>
              </p:nvSpPr>
              <p:spPr bwMode="auto">
                <a:xfrm>
                  <a:off x="586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3" name="Oval 1421"/>
                <p:cNvSpPr>
                  <a:spLocks noChangeArrowheads="1"/>
                </p:cNvSpPr>
                <p:nvPr/>
              </p:nvSpPr>
              <p:spPr bwMode="auto">
                <a:xfrm>
                  <a:off x="5868" y="222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4" name="Oval 1422"/>
                <p:cNvSpPr>
                  <a:spLocks noChangeArrowheads="1"/>
                </p:cNvSpPr>
                <p:nvPr/>
              </p:nvSpPr>
              <p:spPr bwMode="auto">
                <a:xfrm>
                  <a:off x="5868" y="231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5" name="Oval 1423"/>
                <p:cNvSpPr>
                  <a:spLocks noChangeArrowheads="1"/>
                </p:cNvSpPr>
                <p:nvPr/>
              </p:nvSpPr>
              <p:spPr bwMode="auto">
                <a:xfrm>
                  <a:off x="586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6" name="Oval 1424"/>
                <p:cNvSpPr>
                  <a:spLocks noChangeArrowheads="1"/>
                </p:cNvSpPr>
                <p:nvPr/>
              </p:nvSpPr>
              <p:spPr bwMode="auto">
                <a:xfrm>
                  <a:off x="586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7" name="Oval 1425"/>
                <p:cNvSpPr>
                  <a:spLocks noChangeArrowheads="1"/>
                </p:cNvSpPr>
                <p:nvPr/>
              </p:nvSpPr>
              <p:spPr bwMode="auto">
                <a:xfrm>
                  <a:off x="5870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8" name="Oval 1426"/>
                <p:cNvSpPr>
                  <a:spLocks noChangeArrowheads="1"/>
                </p:cNvSpPr>
                <p:nvPr/>
              </p:nvSpPr>
              <p:spPr bwMode="auto">
                <a:xfrm>
                  <a:off x="5870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9" name="Oval 1427"/>
                <p:cNvSpPr>
                  <a:spLocks noChangeArrowheads="1"/>
                </p:cNvSpPr>
                <p:nvPr/>
              </p:nvSpPr>
              <p:spPr bwMode="auto">
                <a:xfrm>
                  <a:off x="5870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0" name="Oval 1428"/>
                <p:cNvSpPr>
                  <a:spLocks noChangeArrowheads="1"/>
                </p:cNvSpPr>
                <p:nvPr/>
              </p:nvSpPr>
              <p:spPr bwMode="auto">
                <a:xfrm>
                  <a:off x="5871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7" name="Group 1429"/>
              <p:cNvGrpSpPr>
                <a:grpSpLocks/>
              </p:cNvGrpSpPr>
              <p:nvPr/>
            </p:nvGrpSpPr>
            <p:grpSpPr bwMode="auto">
              <a:xfrm>
                <a:off x="5871" y="2202"/>
                <a:ext cx="96" cy="143"/>
                <a:chOff x="5871" y="2202"/>
                <a:chExt cx="96" cy="143"/>
              </a:xfrm>
            </p:grpSpPr>
            <p:sp>
              <p:nvSpPr>
                <p:cNvPr id="844182" name="Oval 1430"/>
                <p:cNvSpPr>
                  <a:spLocks noChangeArrowheads="1"/>
                </p:cNvSpPr>
                <p:nvPr/>
              </p:nvSpPr>
              <p:spPr bwMode="auto">
                <a:xfrm>
                  <a:off x="5871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3" name="Oval 1431"/>
                <p:cNvSpPr>
                  <a:spLocks noChangeArrowheads="1"/>
                </p:cNvSpPr>
                <p:nvPr/>
              </p:nvSpPr>
              <p:spPr bwMode="auto">
                <a:xfrm>
                  <a:off x="5872" y="224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4" name="Oval 1432"/>
                <p:cNvSpPr>
                  <a:spLocks noChangeArrowheads="1"/>
                </p:cNvSpPr>
                <p:nvPr/>
              </p:nvSpPr>
              <p:spPr bwMode="auto">
                <a:xfrm>
                  <a:off x="5872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5" name="Oval 1433"/>
                <p:cNvSpPr>
                  <a:spLocks noChangeArrowheads="1"/>
                </p:cNvSpPr>
                <p:nvPr/>
              </p:nvSpPr>
              <p:spPr bwMode="auto">
                <a:xfrm>
                  <a:off x="587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6" name="Oval 1434"/>
                <p:cNvSpPr>
                  <a:spLocks noChangeArrowheads="1"/>
                </p:cNvSpPr>
                <p:nvPr/>
              </p:nvSpPr>
              <p:spPr bwMode="auto">
                <a:xfrm>
                  <a:off x="5873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7" name="Oval 1435"/>
                <p:cNvSpPr>
                  <a:spLocks noChangeArrowheads="1"/>
                </p:cNvSpPr>
                <p:nvPr/>
              </p:nvSpPr>
              <p:spPr bwMode="auto">
                <a:xfrm>
                  <a:off x="5873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8" name="Oval 1436"/>
                <p:cNvSpPr>
                  <a:spLocks noChangeArrowheads="1"/>
                </p:cNvSpPr>
                <p:nvPr/>
              </p:nvSpPr>
              <p:spPr bwMode="auto">
                <a:xfrm>
                  <a:off x="5874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9" name="Oval 1437"/>
                <p:cNvSpPr>
                  <a:spLocks noChangeArrowheads="1"/>
                </p:cNvSpPr>
                <p:nvPr/>
              </p:nvSpPr>
              <p:spPr bwMode="auto">
                <a:xfrm>
                  <a:off x="5874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0" name="Oval 1438"/>
                <p:cNvSpPr>
                  <a:spLocks noChangeArrowheads="1"/>
                </p:cNvSpPr>
                <p:nvPr/>
              </p:nvSpPr>
              <p:spPr bwMode="auto">
                <a:xfrm>
                  <a:off x="5874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1" name="Oval 1439"/>
                <p:cNvSpPr>
                  <a:spLocks noChangeArrowheads="1"/>
                </p:cNvSpPr>
                <p:nvPr/>
              </p:nvSpPr>
              <p:spPr bwMode="auto">
                <a:xfrm>
                  <a:off x="5876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2" name="Oval 1440"/>
                <p:cNvSpPr>
                  <a:spLocks noChangeArrowheads="1"/>
                </p:cNvSpPr>
                <p:nvPr/>
              </p:nvSpPr>
              <p:spPr bwMode="auto">
                <a:xfrm>
                  <a:off x="5876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3" name="Oval 1441"/>
                <p:cNvSpPr>
                  <a:spLocks noChangeArrowheads="1"/>
                </p:cNvSpPr>
                <p:nvPr/>
              </p:nvSpPr>
              <p:spPr bwMode="auto">
                <a:xfrm>
                  <a:off x="5877" y="223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4" name="Oval 1442"/>
                <p:cNvSpPr>
                  <a:spLocks noChangeArrowheads="1"/>
                </p:cNvSpPr>
                <p:nvPr/>
              </p:nvSpPr>
              <p:spPr bwMode="auto">
                <a:xfrm>
                  <a:off x="5877" y="22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5" name="Oval 1443"/>
                <p:cNvSpPr>
                  <a:spLocks noChangeArrowheads="1"/>
                </p:cNvSpPr>
                <p:nvPr/>
              </p:nvSpPr>
              <p:spPr bwMode="auto">
                <a:xfrm>
                  <a:off x="5877" y="227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6" name="Oval 1444"/>
                <p:cNvSpPr>
                  <a:spLocks noChangeArrowheads="1"/>
                </p:cNvSpPr>
                <p:nvPr/>
              </p:nvSpPr>
              <p:spPr bwMode="auto">
                <a:xfrm>
                  <a:off x="5878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7" name="Oval 1445"/>
                <p:cNvSpPr>
                  <a:spLocks noChangeArrowheads="1"/>
                </p:cNvSpPr>
                <p:nvPr/>
              </p:nvSpPr>
              <p:spPr bwMode="auto">
                <a:xfrm>
                  <a:off x="5878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8" name="Oval 1446"/>
                <p:cNvSpPr>
                  <a:spLocks noChangeArrowheads="1"/>
                </p:cNvSpPr>
                <p:nvPr/>
              </p:nvSpPr>
              <p:spPr bwMode="auto">
                <a:xfrm>
                  <a:off x="5879" y="228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9" name="Oval 1447"/>
                <p:cNvSpPr>
                  <a:spLocks noChangeArrowheads="1"/>
                </p:cNvSpPr>
                <p:nvPr/>
              </p:nvSpPr>
              <p:spPr bwMode="auto">
                <a:xfrm>
                  <a:off x="5879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0" name="Oval 1448"/>
                <p:cNvSpPr>
                  <a:spLocks noChangeArrowheads="1"/>
                </p:cNvSpPr>
                <p:nvPr/>
              </p:nvSpPr>
              <p:spPr bwMode="auto">
                <a:xfrm>
                  <a:off x="587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1" name="Oval 1449"/>
                <p:cNvSpPr>
                  <a:spLocks noChangeArrowheads="1"/>
                </p:cNvSpPr>
                <p:nvPr/>
              </p:nvSpPr>
              <p:spPr bwMode="auto">
                <a:xfrm>
                  <a:off x="5880" y="223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2" name="Oval 1450"/>
                <p:cNvSpPr>
                  <a:spLocks noChangeArrowheads="1"/>
                </p:cNvSpPr>
                <p:nvPr/>
              </p:nvSpPr>
              <p:spPr bwMode="auto">
                <a:xfrm>
                  <a:off x="5880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3" name="Oval 1451"/>
                <p:cNvSpPr>
                  <a:spLocks noChangeArrowheads="1"/>
                </p:cNvSpPr>
                <p:nvPr/>
              </p:nvSpPr>
              <p:spPr bwMode="auto">
                <a:xfrm>
                  <a:off x="5881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4" name="Oval 1452"/>
                <p:cNvSpPr>
                  <a:spLocks noChangeArrowheads="1"/>
                </p:cNvSpPr>
                <p:nvPr/>
              </p:nvSpPr>
              <p:spPr bwMode="auto">
                <a:xfrm>
                  <a:off x="5881" y="224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5" name="Oval 1453"/>
                <p:cNvSpPr>
                  <a:spLocks noChangeArrowheads="1"/>
                </p:cNvSpPr>
                <p:nvPr/>
              </p:nvSpPr>
              <p:spPr bwMode="auto">
                <a:xfrm>
                  <a:off x="588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6" name="Oval 1454"/>
                <p:cNvSpPr>
                  <a:spLocks noChangeArrowheads="1"/>
                </p:cNvSpPr>
                <p:nvPr/>
              </p:nvSpPr>
              <p:spPr bwMode="auto">
                <a:xfrm>
                  <a:off x="588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7" name="Oval 1455"/>
                <p:cNvSpPr>
                  <a:spLocks noChangeArrowheads="1"/>
                </p:cNvSpPr>
                <p:nvPr/>
              </p:nvSpPr>
              <p:spPr bwMode="auto">
                <a:xfrm>
                  <a:off x="588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8" name="Oval 1456"/>
                <p:cNvSpPr>
                  <a:spLocks noChangeArrowheads="1"/>
                </p:cNvSpPr>
                <p:nvPr/>
              </p:nvSpPr>
              <p:spPr bwMode="auto">
                <a:xfrm>
                  <a:off x="5884" y="221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9" name="Oval 1457"/>
                <p:cNvSpPr>
                  <a:spLocks noChangeArrowheads="1"/>
                </p:cNvSpPr>
                <p:nvPr/>
              </p:nvSpPr>
              <p:spPr bwMode="auto">
                <a:xfrm>
                  <a:off x="5884" y="221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0" name="Oval 1458"/>
                <p:cNvSpPr>
                  <a:spLocks noChangeArrowheads="1"/>
                </p:cNvSpPr>
                <p:nvPr/>
              </p:nvSpPr>
              <p:spPr bwMode="auto">
                <a:xfrm>
                  <a:off x="5884" y="2259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1" name="Oval 1459"/>
                <p:cNvSpPr>
                  <a:spLocks noChangeArrowheads="1"/>
                </p:cNvSpPr>
                <p:nvPr/>
              </p:nvSpPr>
              <p:spPr bwMode="auto">
                <a:xfrm>
                  <a:off x="5885" y="225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2" name="Oval 1460"/>
                <p:cNvSpPr>
                  <a:spLocks noChangeArrowheads="1"/>
                </p:cNvSpPr>
                <p:nvPr/>
              </p:nvSpPr>
              <p:spPr bwMode="auto">
                <a:xfrm>
                  <a:off x="5885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3" name="Oval 1461"/>
                <p:cNvSpPr>
                  <a:spLocks noChangeArrowheads="1"/>
                </p:cNvSpPr>
                <p:nvPr/>
              </p:nvSpPr>
              <p:spPr bwMode="auto">
                <a:xfrm>
                  <a:off x="5886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4" name="Oval 1462"/>
                <p:cNvSpPr>
                  <a:spLocks noChangeArrowheads="1"/>
                </p:cNvSpPr>
                <p:nvPr/>
              </p:nvSpPr>
              <p:spPr bwMode="auto">
                <a:xfrm>
                  <a:off x="5886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5" name="Oval 1463"/>
                <p:cNvSpPr>
                  <a:spLocks noChangeArrowheads="1"/>
                </p:cNvSpPr>
                <p:nvPr/>
              </p:nvSpPr>
              <p:spPr bwMode="auto">
                <a:xfrm>
                  <a:off x="5886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6" name="Oval 1464"/>
                <p:cNvSpPr>
                  <a:spLocks noChangeArrowheads="1"/>
                </p:cNvSpPr>
                <p:nvPr/>
              </p:nvSpPr>
              <p:spPr bwMode="auto">
                <a:xfrm>
                  <a:off x="5887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7" name="Oval 1465"/>
                <p:cNvSpPr>
                  <a:spLocks noChangeArrowheads="1"/>
                </p:cNvSpPr>
                <p:nvPr/>
              </p:nvSpPr>
              <p:spPr bwMode="auto">
                <a:xfrm>
                  <a:off x="5887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8" name="Oval 1466"/>
                <p:cNvSpPr>
                  <a:spLocks noChangeArrowheads="1"/>
                </p:cNvSpPr>
                <p:nvPr/>
              </p:nvSpPr>
              <p:spPr bwMode="auto">
                <a:xfrm>
                  <a:off x="5888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9" name="Oval 1467"/>
                <p:cNvSpPr>
                  <a:spLocks noChangeArrowheads="1"/>
                </p:cNvSpPr>
                <p:nvPr/>
              </p:nvSpPr>
              <p:spPr bwMode="auto">
                <a:xfrm>
                  <a:off x="5888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0" name="Oval 1468"/>
                <p:cNvSpPr>
                  <a:spLocks noChangeArrowheads="1"/>
                </p:cNvSpPr>
                <p:nvPr/>
              </p:nvSpPr>
              <p:spPr bwMode="auto">
                <a:xfrm>
                  <a:off x="5888" y="223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1" name="Oval 1469"/>
                <p:cNvSpPr>
                  <a:spLocks noChangeArrowheads="1"/>
                </p:cNvSpPr>
                <p:nvPr/>
              </p:nvSpPr>
              <p:spPr bwMode="auto">
                <a:xfrm>
                  <a:off x="5889" y="2263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2" name="Oval 1470"/>
                <p:cNvSpPr>
                  <a:spLocks noChangeArrowheads="1"/>
                </p:cNvSpPr>
                <p:nvPr/>
              </p:nvSpPr>
              <p:spPr bwMode="auto">
                <a:xfrm>
                  <a:off x="5889" y="229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3" name="Oval 1471"/>
                <p:cNvSpPr>
                  <a:spLocks noChangeArrowheads="1"/>
                </p:cNvSpPr>
                <p:nvPr/>
              </p:nvSpPr>
              <p:spPr bwMode="auto">
                <a:xfrm>
                  <a:off x="5890" y="2253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4" name="Oval 1472"/>
                <p:cNvSpPr>
                  <a:spLocks noChangeArrowheads="1"/>
                </p:cNvSpPr>
                <p:nvPr/>
              </p:nvSpPr>
              <p:spPr bwMode="auto">
                <a:xfrm>
                  <a:off x="5890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5" name="Oval 1473"/>
                <p:cNvSpPr>
                  <a:spLocks noChangeArrowheads="1"/>
                </p:cNvSpPr>
                <p:nvPr/>
              </p:nvSpPr>
              <p:spPr bwMode="auto">
                <a:xfrm>
                  <a:off x="5890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6" name="Oval 1474"/>
                <p:cNvSpPr>
                  <a:spLocks noChangeArrowheads="1"/>
                </p:cNvSpPr>
                <p:nvPr/>
              </p:nvSpPr>
              <p:spPr bwMode="auto">
                <a:xfrm>
                  <a:off x="5892" y="2305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7" name="Oval 1475"/>
                <p:cNvSpPr>
                  <a:spLocks noChangeArrowheads="1"/>
                </p:cNvSpPr>
                <p:nvPr/>
              </p:nvSpPr>
              <p:spPr bwMode="auto">
                <a:xfrm>
                  <a:off x="5892" y="2278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8" name="Oval 1476"/>
                <p:cNvSpPr>
                  <a:spLocks noChangeArrowheads="1"/>
                </p:cNvSpPr>
                <p:nvPr/>
              </p:nvSpPr>
              <p:spPr bwMode="auto">
                <a:xfrm>
                  <a:off x="5893" y="226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9" name="Oval 1477"/>
                <p:cNvSpPr>
                  <a:spLocks noChangeArrowheads="1"/>
                </p:cNvSpPr>
                <p:nvPr/>
              </p:nvSpPr>
              <p:spPr bwMode="auto">
                <a:xfrm>
                  <a:off x="5893" y="226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0" name="Oval 1478"/>
                <p:cNvSpPr>
                  <a:spLocks noChangeArrowheads="1"/>
                </p:cNvSpPr>
                <p:nvPr/>
              </p:nvSpPr>
              <p:spPr bwMode="auto">
                <a:xfrm>
                  <a:off x="5893" y="229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1" name="Oval 1479"/>
                <p:cNvSpPr>
                  <a:spLocks noChangeArrowheads="1"/>
                </p:cNvSpPr>
                <p:nvPr/>
              </p:nvSpPr>
              <p:spPr bwMode="auto">
                <a:xfrm>
                  <a:off x="5894" y="224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2" name="Oval 1480"/>
                <p:cNvSpPr>
                  <a:spLocks noChangeArrowheads="1"/>
                </p:cNvSpPr>
                <p:nvPr/>
              </p:nvSpPr>
              <p:spPr bwMode="auto">
                <a:xfrm>
                  <a:off x="5894" y="2301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3" name="Oval 1481"/>
                <p:cNvSpPr>
                  <a:spLocks noChangeArrowheads="1"/>
                </p:cNvSpPr>
                <p:nvPr/>
              </p:nvSpPr>
              <p:spPr bwMode="auto">
                <a:xfrm>
                  <a:off x="5894" y="225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4" name="Oval 1482"/>
                <p:cNvSpPr>
                  <a:spLocks noChangeArrowheads="1"/>
                </p:cNvSpPr>
                <p:nvPr/>
              </p:nvSpPr>
              <p:spPr bwMode="auto">
                <a:xfrm>
                  <a:off x="5898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5" name="Oval 1483"/>
                <p:cNvSpPr>
                  <a:spLocks noChangeArrowheads="1"/>
                </p:cNvSpPr>
                <p:nvPr/>
              </p:nvSpPr>
              <p:spPr bwMode="auto">
                <a:xfrm>
                  <a:off x="5898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6" name="Oval 1484"/>
                <p:cNvSpPr>
                  <a:spLocks noChangeArrowheads="1"/>
                </p:cNvSpPr>
                <p:nvPr/>
              </p:nvSpPr>
              <p:spPr bwMode="auto">
                <a:xfrm>
                  <a:off x="5899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7" name="Oval 1485"/>
                <p:cNvSpPr>
                  <a:spLocks noChangeArrowheads="1"/>
                </p:cNvSpPr>
                <p:nvPr/>
              </p:nvSpPr>
              <p:spPr bwMode="auto">
                <a:xfrm>
                  <a:off x="589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8" name="Oval 1486"/>
                <p:cNvSpPr>
                  <a:spLocks noChangeArrowheads="1"/>
                </p:cNvSpPr>
                <p:nvPr/>
              </p:nvSpPr>
              <p:spPr bwMode="auto">
                <a:xfrm>
                  <a:off x="5899" y="221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9" name="Oval 1487"/>
                <p:cNvSpPr>
                  <a:spLocks noChangeArrowheads="1"/>
                </p:cNvSpPr>
                <p:nvPr/>
              </p:nvSpPr>
              <p:spPr bwMode="auto">
                <a:xfrm>
                  <a:off x="5900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0" name="Oval 1488"/>
                <p:cNvSpPr>
                  <a:spLocks noChangeArrowheads="1"/>
                </p:cNvSpPr>
                <p:nvPr/>
              </p:nvSpPr>
              <p:spPr bwMode="auto">
                <a:xfrm>
                  <a:off x="5900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1" name="Oval 1489"/>
                <p:cNvSpPr>
                  <a:spLocks noChangeArrowheads="1"/>
                </p:cNvSpPr>
                <p:nvPr/>
              </p:nvSpPr>
              <p:spPr bwMode="auto">
                <a:xfrm>
                  <a:off x="590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2" name="Oval 1490"/>
                <p:cNvSpPr>
                  <a:spLocks noChangeArrowheads="1"/>
                </p:cNvSpPr>
                <p:nvPr/>
              </p:nvSpPr>
              <p:spPr bwMode="auto">
                <a:xfrm>
                  <a:off x="5901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3" name="Oval 1491"/>
                <p:cNvSpPr>
                  <a:spLocks noChangeArrowheads="1"/>
                </p:cNvSpPr>
                <p:nvPr/>
              </p:nvSpPr>
              <p:spPr bwMode="auto">
                <a:xfrm>
                  <a:off x="5901" y="220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4" name="Oval 1492"/>
                <p:cNvSpPr>
                  <a:spLocks noChangeArrowheads="1"/>
                </p:cNvSpPr>
                <p:nvPr/>
              </p:nvSpPr>
              <p:spPr bwMode="auto">
                <a:xfrm>
                  <a:off x="5902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5" name="Oval 1493"/>
                <p:cNvSpPr>
                  <a:spLocks noChangeArrowheads="1"/>
                </p:cNvSpPr>
                <p:nvPr/>
              </p:nvSpPr>
              <p:spPr bwMode="auto">
                <a:xfrm>
                  <a:off x="590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6" name="Oval 1494"/>
                <p:cNvSpPr>
                  <a:spLocks noChangeArrowheads="1"/>
                </p:cNvSpPr>
                <p:nvPr/>
              </p:nvSpPr>
              <p:spPr bwMode="auto">
                <a:xfrm>
                  <a:off x="5904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7" name="Oval 1495"/>
                <p:cNvSpPr>
                  <a:spLocks noChangeArrowheads="1"/>
                </p:cNvSpPr>
                <p:nvPr/>
              </p:nvSpPr>
              <p:spPr bwMode="auto">
                <a:xfrm>
                  <a:off x="5904" y="221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8" name="Oval 1496"/>
                <p:cNvSpPr>
                  <a:spLocks noChangeArrowheads="1"/>
                </p:cNvSpPr>
                <p:nvPr/>
              </p:nvSpPr>
              <p:spPr bwMode="auto">
                <a:xfrm>
                  <a:off x="590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9" name="Oval 1497"/>
                <p:cNvSpPr>
                  <a:spLocks noChangeArrowheads="1"/>
                </p:cNvSpPr>
                <p:nvPr/>
              </p:nvSpPr>
              <p:spPr bwMode="auto">
                <a:xfrm>
                  <a:off x="5905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0" name="Oval 1498"/>
                <p:cNvSpPr>
                  <a:spLocks noChangeArrowheads="1"/>
                </p:cNvSpPr>
                <p:nvPr/>
              </p:nvSpPr>
              <p:spPr bwMode="auto">
                <a:xfrm>
                  <a:off x="5905" y="226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1" name="Oval 1499"/>
                <p:cNvSpPr>
                  <a:spLocks noChangeArrowheads="1"/>
                </p:cNvSpPr>
                <p:nvPr/>
              </p:nvSpPr>
              <p:spPr bwMode="auto">
                <a:xfrm>
                  <a:off x="5906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2" name="Oval 1500"/>
                <p:cNvSpPr>
                  <a:spLocks noChangeArrowheads="1"/>
                </p:cNvSpPr>
                <p:nvPr/>
              </p:nvSpPr>
              <p:spPr bwMode="auto">
                <a:xfrm>
                  <a:off x="5906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3" name="Oval 1501"/>
                <p:cNvSpPr>
                  <a:spLocks noChangeArrowheads="1"/>
                </p:cNvSpPr>
                <p:nvPr/>
              </p:nvSpPr>
              <p:spPr bwMode="auto">
                <a:xfrm>
                  <a:off x="5906" y="225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4" name="Oval 1502"/>
                <p:cNvSpPr>
                  <a:spLocks noChangeArrowheads="1"/>
                </p:cNvSpPr>
                <p:nvPr/>
              </p:nvSpPr>
              <p:spPr bwMode="auto">
                <a:xfrm>
                  <a:off x="5907" y="224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5" name="Oval 1503"/>
                <p:cNvSpPr>
                  <a:spLocks noChangeArrowheads="1"/>
                </p:cNvSpPr>
                <p:nvPr/>
              </p:nvSpPr>
              <p:spPr bwMode="auto">
                <a:xfrm>
                  <a:off x="5907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6" name="Oval 1504"/>
                <p:cNvSpPr>
                  <a:spLocks noChangeArrowheads="1"/>
                </p:cNvSpPr>
                <p:nvPr/>
              </p:nvSpPr>
              <p:spPr bwMode="auto">
                <a:xfrm>
                  <a:off x="5908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7" name="Oval 1505"/>
                <p:cNvSpPr>
                  <a:spLocks noChangeArrowheads="1"/>
                </p:cNvSpPr>
                <p:nvPr/>
              </p:nvSpPr>
              <p:spPr bwMode="auto">
                <a:xfrm>
                  <a:off x="5908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8" name="Oval 1506"/>
                <p:cNvSpPr>
                  <a:spLocks noChangeArrowheads="1"/>
                </p:cNvSpPr>
                <p:nvPr/>
              </p:nvSpPr>
              <p:spPr bwMode="auto">
                <a:xfrm>
                  <a:off x="5908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9" name="Oval 1507"/>
                <p:cNvSpPr>
                  <a:spLocks noChangeArrowheads="1"/>
                </p:cNvSpPr>
                <p:nvPr/>
              </p:nvSpPr>
              <p:spPr bwMode="auto">
                <a:xfrm>
                  <a:off x="5909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0" name="Oval 1508"/>
                <p:cNvSpPr>
                  <a:spLocks noChangeArrowheads="1"/>
                </p:cNvSpPr>
                <p:nvPr/>
              </p:nvSpPr>
              <p:spPr bwMode="auto">
                <a:xfrm>
                  <a:off x="5909" y="232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1" name="Oval 1509"/>
                <p:cNvSpPr>
                  <a:spLocks noChangeArrowheads="1"/>
                </p:cNvSpPr>
                <p:nvPr/>
              </p:nvSpPr>
              <p:spPr bwMode="auto">
                <a:xfrm>
                  <a:off x="5910" y="231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2" name="Oval 1510"/>
                <p:cNvSpPr>
                  <a:spLocks noChangeArrowheads="1"/>
                </p:cNvSpPr>
                <p:nvPr/>
              </p:nvSpPr>
              <p:spPr bwMode="auto">
                <a:xfrm>
                  <a:off x="5910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3" name="Oval 1511"/>
                <p:cNvSpPr>
                  <a:spLocks noChangeArrowheads="1"/>
                </p:cNvSpPr>
                <p:nvPr/>
              </p:nvSpPr>
              <p:spPr bwMode="auto">
                <a:xfrm>
                  <a:off x="5910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4" name="Oval 1512"/>
                <p:cNvSpPr>
                  <a:spLocks noChangeArrowheads="1"/>
                </p:cNvSpPr>
                <p:nvPr/>
              </p:nvSpPr>
              <p:spPr bwMode="auto">
                <a:xfrm>
                  <a:off x="5910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5" name="Oval 1513"/>
                <p:cNvSpPr>
                  <a:spLocks noChangeArrowheads="1"/>
                </p:cNvSpPr>
                <p:nvPr/>
              </p:nvSpPr>
              <p:spPr bwMode="auto">
                <a:xfrm>
                  <a:off x="5910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6" name="Oval 1514"/>
                <p:cNvSpPr>
                  <a:spLocks noChangeArrowheads="1"/>
                </p:cNvSpPr>
                <p:nvPr/>
              </p:nvSpPr>
              <p:spPr bwMode="auto">
                <a:xfrm>
                  <a:off x="5910" y="233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7" name="Oval 1515"/>
                <p:cNvSpPr>
                  <a:spLocks noChangeArrowheads="1"/>
                </p:cNvSpPr>
                <p:nvPr/>
              </p:nvSpPr>
              <p:spPr bwMode="auto">
                <a:xfrm>
                  <a:off x="5910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8" name="Oval 1516"/>
                <p:cNvSpPr>
                  <a:spLocks noChangeArrowheads="1"/>
                </p:cNvSpPr>
                <p:nvPr/>
              </p:nvSpPr>
              <p:spPr bwMode="auto">
                <a:xfrm>
                  <a:off x="5910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9" name="Oval 1517"/>
                <p:cNvSpPr>
                  <a:spLocks noChangeArrowheads="1"/>
                </p:cNvSpPr>
                <p:nvPr/>
              </p:nvSpPr>
              <p:spPr bwMode="auto">
                <a:xfrm>
                  <a:off x="591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0" name="Oval 1518"/>
                <p:cNvSpPr>
                  <a:spLocks noChangeArrowheads="1"/>
                </p:cNvSpPr>
                <p:nvPr/>
              </p:nvSpPr>
              <p:spPr bwMode="auto">
                <a:xfrm>
                  <a:off x="591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1" name="Oval 1519"/>
                <p:cNvSpPr>
                  <a:spLocks noChangeArrowheads="1"/>
                </p:cNvSpPr>
                <p:nvPr/>
              </p:nvSpPr>
              <p:spPr bwMode="auto">
                <a:xfrm>
                  <a:off x="5912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2" name="Oval 1520"/>
                <p:cNvSpPr>
                  <a:spLocks noChangeArrowheads="1"/>
                </p:cNvSpPr>
                <p:nvPr/>
              </p:nvSpPr>
              <p:spPr bwMode="auto">
                <a:xfrm>
                  <a:off x="591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3" name="Oval 1521"/>
                <p:cNvSpPr>
                  <a:spLocks noChangeArrowheads="1"/>
                </p:cNvSpPr>
                <p:nvPr/>
              </p:nvSpPr>
              <p:spPr bwMode="auto">
                <a:xfrm>
                  <a:off x="5912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4" name="Oval 1522"/>
                <p:cNvSpPr>
                  <a:spLocks noChangeArrowheads="1"/>
                </p:cNvSpPr>
                <p:nvPr/>
              </p:nvSpPr>
              <p:spPr bwMode="auto">
                <a:xfrm>
                  <a:off x="5913" y="223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5" name="Oval 1523"/>
                <p:cNvSpPr>
                  <a:spLocks noChangeArrowheads="1"/>
                </p:cNvSpPr>
                <p:nvPr/>
              </p:nvSpPr>
              <p:spPr bwMode="auto">
                <a:xfrm>
                  <a:off x="5913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6" name="Oval 1524"/>
                <p:cNvSpPr>
                  <a:spLocks noChangeArrowheads="1"/>
                </p:cNvSpPr>
                <p:nvPr/>
              </p:nvSpPr>
              <p:spPr bwMode="auto">
                <a:xfrm>
                  <a:off x="5914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7" name="Oval 1525"/>
                <p:cNvSpPr>
                  <a:spLocks noChangeArrowheads="1"/>
                </p:cNvSpPr>
                <p:nvPr/>
              </p:nvSpPr>
              <p:spPr bwMode="auto">
                <a:xfrm>
                  <a:off x="5914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8" name="Oval 1526"/>
                <p:cNvSpPr>
                  <a:spLocks noChangeArrowheads="1"/>
                </p:cNvSpPr>
                <p:nvPr/>
              </p:nvSpPr>
              <p:spPr bwMode="auto">
                <a:xfrm>
                  <a:off x="5914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9" name="Oval 1527"/>
                <p:cNvSpPr>
                  <a:spLocks noChangeArrowheads="1"/>
                </p:cNvSpPr>
                <p:nvPr/>
              </p:nvSpPr>
              <p:spPr bwMode="auto">
                <a:xfrm>
                  <a:off x="5915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0" name="Oval 1528"/>
                <p:cNvSpPr>
                  <a:spLocks noChangeArrowheads="1"/>
                </p:cNvSpPr>
                <p:nvPr/>
              </p:nvSpPr>
              <p:spPr bwMode="auto">
                <a:xfrm>
                  <a:off x="5915" y="223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1" name="Oval 1529"/>
                <p:cNvSpPr>
                  <a:spLocks noChangeArrowheads="1"/>
                </p:cNvSpPr>
                <p:nvPr/>
              </p:nvSpPr>
              <p:spPr bwMode="auto">
                <a:xfrm>
                  <a:off x="5917" y="2237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2" name="Oval 1530"/>
                <p:cNvSpPr>
                  <a:spLocks noChangeArrowheads="1"/>
                </p:cNvSpPr>
                <p:nvPr/>
              </p:nvSpPr>
              <p:spPr bwMode="auto">
                <a:xfrm>
                  <a:off x="5917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3" name="Oval 1531"/>
                <p:cNvSpPr>
                  <a:spLocks noChangeArrowheads="1"/>
                </p:cNvSpPr>
                <p:nvPr/>
              </p:nvSpPr>
              <p:spPr bwMode="auto">
                <a:xfrm>
                  <a:off x="5917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4" name="Oval 1532"/>
                <p:cNvSpPr>
                  <a:spLocks noChangeArrowheads="1"/>
                </p:cNvSpPr>
                <p:nvPr/>
              </p:nvSpPr>
              <p:spPr bwMode="auto">
                <a:xfrm>
                  <a:off x="5918" y="226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5" name="Oval 1533"/>
                <p:cNvSpPr>
                  <a:spLocks noChangeArrowheads="1"/>
                </p:cNvSpPr>
                <p:nvPr/>
              </p:nvSpPr>
              <p:spPr bwMode="auto">
                <a:xfrm>
                  <a:off x="5918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6" name="Oval 1534"/>
                <p:cNvSpPr>
                  <a:spLocks noChangeArrowheads="1"/>
                </p:cNvSpPr>
                <p:nvPr/>
              </p:nvSpPr>
              <p:spPr bwMode="auto">
                <a:xfrm>
                  <a:off x="5919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7" name="Oval 1535"/>
                <p:cNvSpPr>
                  <a:spLocks noChangeArrowheads="1"/>
                </p:cNvSpPr>
                <p:nvPr/>
              </p:nvSpPr>
              <p:spPr bwMode="auto">
                <a:xfrm>
                  <a:off x="5919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8" name="Oval 1536"/>
                <p:cNvSpPr>
                  <a:spLocks noChangeArrowheads="1"/>
                </p:cNvSpPr>
                <p:nvPr/>
              </p:nvSpPr>
              <p:spPr bwMode="auto">
                <a:xfrm>
                  <a:off x="5919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9" name="Oval 1537"/>
                <p:cNvSpPr>
                  <a:spLocks noChangeArrowheads="1"/>
                </p:cNvSpPr>
                <p:nvPr/>
              </p:nvSpPr>
              <p:spPr bwMode="auto">
                <a:xfrm>
                  <a:off x="5920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0" name="Oval 1538"/>
                <p:cNvSpPr>
                  <a:spLocks noChangeArrowheads="1"/>
                </p:cNvSpPr>
                <p:nvPr/>
              </p:nvSpPr>
              <p:spPr bwMode="auto">
                <a:xfrm>
                  <a:off x="5920" y="220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1" name="Oval 1539"/>
                <p:cNvSpPr>
                  <a:spLocks noChangeArrowheads="1"/>
                </p:cNvSpPr>
                <p:nvPr/>
              </p:nvSpPr>
              <p:spPr bwMode="auto">
                <a:xfrm>
                  <a:off x="5921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2" name="Oval 1540"/>
                <p:cNvSpPr>
                  <a:spLocks noChangeArrowheads="1"/>
                </p:cNvSpPr>
                <p:nvPr/>
              </p:nvSpPr>
              <p:spPr bwMode="auto">
                <a:xfrm>
                  <a:off x="5921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3" name="Oval 1541"/>
                <p:cNvSpPr>
                  <a:spLocks noChangeArrowheads="1"/>
                </p:cNvSpPr>
                <p:nvPr/>
              </p:nvSpPr>
              <p:spPr bwMode="auto">
                <a:xfrm>
                  <a:off x="592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4" name="Oval 1542"/>
                <p:cNvSpPr>
                  <a:spLocks noChangeArrowheads="1"/>
                </p:cNvSpPr>
                <p:nvPr/>
              </p:nvSpPr>
              <p:spPr bwMode="auto">
                <a:xfrm>
                  <a:off x="5922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5" name="Oval 1543"/>
                <p:cNvSpPr>
                  <a:spLocks noChangeArrowheads="1"/>
                </p:cNvSpPr>
                <p:nvPr/>
              </p:nvSpPr>
              <p:spPr bwMode="auto">
                <a:xfrm>
                  <a:off x="5922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6" name="Oval 1544"/>
                <p:cNvSpPr>
                  <a:spLocks noChangeArrowheads="1"/>
                </p:cNvSpPr>
                <p:nvPr/>
              </p:nvSpPr>
              <p:spPr bwMode="auto">
                <a:xfrm>
                  <a:off x="5922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7" name="Oval 1545"/>
                <p:cNvSpPr>
                  <a:spLocks noChangeArrowheads="1"/>
                </p:cNvSpPr>
                <p:nvPr/>
              </p:nvSpPr>
              <p:spPr bwMode="auto">
                <a:xfrm>
                  <a:off x="5923" y="222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8" name="Oval 1546"/>
                <p:cNvSpPr>
                  <a:spLocks noChangeArrowheads="1"/>
                </p:cNvSpPr>
                <p:nvPr/>
              </p:nvSpPr>
              <p:spPr bwMode="auto">
                <a:xfrm>
                  <a:off x="5923" y="223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9" name="Oval 1547"/>
                <p:cNvSpPr>
                  <a:spLocks noChangeArrowheads="1"/>
                </p:cNvSpPr>
                <p:nvPr/>
              </p:nvSpPr>
              <p:spPr bwMode="auto">
                <a:xfrm>
                  <a:off x="5925" y="226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0" name="Oval 1548"/>
                <p:cNvSpPr>
                  <a:spLocks noChangeArrowheads="1"/>
                </p:cNvSpPr>
                <p:nvPr/>
              </p:nvSpPr>
              <p:spPr bwMode="auto">
                <a:xfrm>
                  <a:off x="5925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1" name="Oval 1549"/>
                <p:cNvSpPr>
                  <a:spLocks noChangeArrowheads="1"/>
                </p:cNvSpPr>
                <p:nvPr/>
              </p:nvSpPr>
              <p:spPr bwMode="auto">
                <a:xfrm>
                  <a:off x="5925" y="224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2" name="Oval 1550"/>
                <p:cNvSpPr>
                  <a:spLocks noChangeArrowheads="1"/>
                </p:cNvSpPr>
                <p:nvPr/>
              </p:nvSpPr>
              <p:spPr bwMode="auto">
                <a:xfrm>
                  <a:off x="5926" y="221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3" name="Oval 1551"/>
                <p:cNvSpPr>
                  <a:spLocks noChangeArrowheads="1"/>
                </p:cNvSpPr>
                <p:nvPr/>
              </p:nvSpPr>
              <p:spPr bwMode="auto">
                <a:xfrm>
                  <a:off x="5926" y="229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4" name="Oval 1552"/>
                <p:cNvSpPr>
                  <a:spLocks noChangeArrowheads="1"/>
                </p:cNvSpPr>
                <p:nvPr/>
              </p:nvSpPr>
              <p:spPr bwMode="auto">
                <a:xfrm>
                  <a:off x="5927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5" name="Oval 1553"/>
                <p:cNvSpPr>
                  <a:spLocks noChangeArrowheads="1"/>
                </p:cNvSpPr>
                <p:nvPr/>
              </p:nvSpPr>
              <p:spPr bwMode="auto">
                <a:xfrm>
                  <a:off x="5927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6" name="Oval 1554"/>
                <p:cNvSpPr>
                  <a:spLocks noChangeArrowheads="1"/>
                </p:cNvSpPr>
                <p:nvPr/>
              </p:nvSpPr>
              <p:spPr bwMode="auto">
                <a:xfrm>
                  <a:off x="5927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7" name="Oval 1555"/>
                <p:cNvSpPr>
                  <a:spLocks noChangeArrowheads="1"/>
                </p:cNvSpPr>
                <p:nvPr/>
              </p:nvSpPr>
              <p:spPr bwMode="auto">
                <a:xfrm>
                  <a:off x="5928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8" name="Oval 1556"/>
                <p:cNvSpPr>
                  <a:spLocks noChangeArrowheads="1"/>
                </p:cNvSpPr>
                <p:nvPr/>
              </p:nvSpPr>
              <p:spPr bwMode="auto">
                <a:xfrm>
                  <a:off x="5928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9" name="Oval 1557"/>
                <p:cNvSpPr>
                  <a:spLocks noChangeArrowheads="1"/>
                </p:cNvSpPr>
                <p:nvPr/>
              </p:nvSpPr>
              <p:spPr bwMode="auto">
                <a:xfrm>
                  <a:off x="5929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0" name="Oval 1558"/>
                <p:cNvSpPr>
                  <a:spLocks noChangeArrowheads="1"/>
                </p:cNvSpPr>
                <p:nvPr/>
              </p:nvSpPr>
              <p:spPr bwMode="auto">
                <a:xfrm>
                  <a:off x="5929" y="229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1" name="Oval 1559"/>
                <p:cNvSpPr>
                  <a:spLocks noChangeArrowheads="1"/>
                </p:cNvSpPr>
                <p:nvPr/>
              </p:nvSpPr>
              <p:spPr bwMode="auto">
                <a:xfrm>
                  <a:off x="5929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2" name="Oval 1560"/>
                <p:cNvSpPr>
                  <a:spLocks noChangeArrowheads="1"/>
                </p:cNvSpPr>
                <p:nvPr/>
              </p:nvSpPr>
              <p:spPr bwMode="auto">
                <a:xfrm>
                  <a:off x="5930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3" name="Oval 1561"/>
                <p:cNvSpPr>
                  <a:spLocks noChangeArrowheads="1"/>
                </p:cNvSpPr>
                <p:nvPr/>
              </p:nvSpPr>
              <p:spPr bwMode="auto">
                <a:xfrm>
                  <a:off x="5930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4" name="Oval 1562"/>
                <p:cNvSpPr>
                  <a:spLocks noChangeArrowheads="1"/>
                </p:cNvSpPr>
                <p:nvPr/>
              </p:nvSpPr>
              <p:spPr bwMode="auto">
                <a:xfrm>
                  <a:off x="5931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5" name="Oval 1563"/>
                <p:cNvSpPr>
                  <a:spLocks noChangeArrowheads="1"/>
                </p:cNvSpPr>
                <p:nvPr/>
              </p:nvSpPr>
              <p:spPr bwMode="auto">
                <a:xfrm>
                  <a:off x="5931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6" name="Oval 1564"/>
                <p:cNvSpPr>
                  <a:spLocks noChangeArrowheads="1"/>
                </p:cNvSpPr>
                <p:nvPr/>
              </p:nvSpPr>
              <p:spPr bwMode="auto">
                <a:xfrm>
                  <a:off x="5931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7" name="Oval 1565"/>
                <p:cNvSpPr>
                  <a:spLocks noChangeArrowheads="1"/>
                </p:cNvSpPr>
                <p:nvPr/>
              </p:nvSpPr>
              <p:spPr bwMode="auto">
                <a:xfrm>
                  <a:off x="5933" y="230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8" name="Oval 1566"/>
                <p:cNvSpPr>
                  <a:spLocks noChangeArrowheads="1"/>
                </p:cNvSpPr>
                <p:nvPr/>
              </p:nvSpPr>
              <p:spPr bwMode="auto">
                <a:xfrm>
                  <a:off x="5933" y="233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9" name="Oval 1567"/>
                <p:cNvSpPr>
                  <a:spLocks noChangeArrowheads="1"/>
                </p:cNvSpPr>
                <p:nvPr/>
              </p:nvSpPr>
              <p:spPr bwMode="auto">
                <a:xfrm>
                  <a:off x="5934" y="2237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0" name="Oval 1568"/>
                <p:cNvSpPr>
                  <a:spLocks noChangeArrowheads="1"/>
                </p:cNvSpPr>
                <p:nvPr/>
              </p:nvSpPr>
              <p:spPr bwMode="auto">
                <a:xfrm>
                  <a:off x="5934" y="229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1" name="Oval 1569"/>
                <p:cNvSpPr>
                  <a:spLocks noChangeArrowheads="1"/>
                </p:cNvSpPr>
                <p:nvPr/>
              </p:nvSpPr>
              <p:spPr bwMode="auto">
                <a:xfrm>
                  <a:off x="5934" y="227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2" name="Oval 1570"/>
                <p:cNvSpPr>
                  <a:spLocks noChangeArrowheads="1"/>
                </p:cNvSpPr>
                <p:nvPr/>
              </p:nvSpPr>
              <p:spPr bwMode="auto">
                <a:xfrm>
                  <a:off x="5935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3" name="Oval 1571"/>
                <p:cNvSpPr>
                  <a:spLocks noChangeArrowheads="1"/>
                </p:cNvSpPr>
                <p:nvPr/>
              </p:nvSpPr>
              <p:spPr bwMode="auto">
                <a:xfrm>
                  <a:off x="5935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4" name="Oval 1572"/>
                <p:cNvSpPr>
                  <a:spLocks noChangeArrowheads="1"/>
                </p:cNvSpPr>
                <p:nvPr/>
              </p:nvSpPr>
              <p:spPr bwMode="auto">
                <a:xfrm>
                  <a:off x="5936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5" name="Oval 1573"/>
                <p:cNvSpPr>
                  <a:spLocks noChangeArrowheads="1"/>
                </p:cNvSpPr>
                <p:nvPr/>
              </p:nvSpPr>
              <p:spPr bwMode="auto">
                <a:xfrm>
                  <a:off x="5936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6" name="Oval 1574"/>
                <p:cNvSpPr>
                  <a:spLocks noChangeArrowheads="1"/>
                </p:cNvSpPr>
                <p:nvPr/>
              </p:nvSpPr>
              <p:spPr bwMode="auto">
                <a:xfrm>
                  <a:off x="5936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7" name="Oval 1575"/>
                <p:cNvSpPr>
                  <a:spLocks noChangeArrowheads="1"/>
                </p:cNvSpPr>
                <p:nvPr/>
              </p:nvSpPr>
              <p:spPr bwMode="auto">
                <a:xfrm>
                  <a:off x="5937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8" name="Oval 1576"/>
                <p:cNvSpPr>
                  <a:spLocks noChangeArrowheads="1"/>
                </p:cNvSpPr>
                <p:nvPr/>
              </p:nvSpPr>
              <p:spPr bwMode="auto">
                <a:xfrm>
                  <a:off x="5937" y="228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9" name="Oval 1577"/>
                <p:cNvSpPr>
                  <a:spLocks noChangeArrowheads="1"/>
                </p:cNvSpPr>
                <p:nvPr/>
              </p:nvSpPr>
              <p:spPr bwMode="auto">
                <a:xfrm>
                  <a:off x="5938" y="2263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0" name="Oval 1578"/>
                <p:cNvSpPr>
                  <a:spLocks noChangeArrowheads="1"/>
                </p:cNvSpPr>
                <p:nvPr/>
              </p:nvSpPr>
              <p:spPr bwMode="auto">
                <a:xfrm>
                  <a:off x="5938" y="223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1" name="Oval 1579"/>
                <p:cNvSpPr>
                  <a:spLocks noChangeArrowheads="1"/>
                </p:cNvSpPr>
                <p:nvPr/>
              </p:nvSpPr>
              <p:spPr bwMode="auto">
                <a:xfrm>
                  <a:off x="5938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2" name="Oval 1580"/>
                <p:cNvSpPr>
                  <a:spLocks noChangeArrowheads="1"/>
                </p:cNvSpPr>
                <p:nvPr/>
              </p:nvSpPr>
              <p:spPr bwMode="auto">
                <a:xfrm>
                  <a:off x="5939" y="231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3" name="Oval 1581"/>
                <p:cNvSpPr>
                  <a:spLocks noChangeArrowheads="1"/>
                </p:cNvSpPr>
                <p:nvPr/>
              </p:nvSpPr>
              <p:spPr bwMode="auto">
                <a:xfrm>
                  <a:off x="5939" y="222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4" name="Oval 1582"/>
                <p:cNvSpPr>
                  <a:spLocks noChangeArrowheads="1"/>
                </p:cNvSpPr>
                <p:nvPr/>
              </p:nvSpPr>
              <p:spPr bwMode="auto">
                <a:xfrm>
                  <a:off x="5941" y="226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5" name="Oval 1583"/>
                <p:cNvSpPr>
                  <a:spLocks noChangeArrowheads="1"/>
                </p:cNvSpPr>
                <p:nvPr/>
              </p:nvSpPr>
              <p:spPr bwMode="auto">
                <a:xfrm>
                  <a:off x="5941" y="2281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6" name="Oval 1584"/>
                <p:cNvSpPr>
                  <a:spLocks noChangeArrowheads="1"/>
                </p:cNvSpPr>
                <p:nvPr/>
              </p:nvSpPr>
              <p:spPr bwMode="auto">
                <a:xfrm>
                  <a:off x="5941" y="2276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7" name="Oval 1585"/>
                <p:cNvSpPr>
                  <a:spLocks noChangeArrowheads="1"/>
                </p:cNvSpPr>
                <p:nvPr/>
              </p:nvSpPr>
              <p:spPr bwMode="auto">
                <a:xfrm>
                  <a:off x="5942" y="231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8" name="Oval 1586"/>
                <p:cNvSpPr>
                  <a:spLocks noChangeArrowheads="1"/>
                </p:cNvSpPr>
                <p:nvPr/>
              </p:nvSpPr>
              <p:spPr bwMode="auto">
                <a:xfrm>
                  <a:off x="5942" y="2284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9" name="Oval 1587"/>
                <p:cNvSpPr>
                  <a:spLocks noChangeArrowheads="1"/>
                </p:cNvSpPr>
                <p:nvPr/>
              </p:nvSpPr>
              <p:spPr bwMode="auto">
                <a:xfrm>
                  <a:off x="5946" y="228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0" name="Oval 1588"/>
                <p:cNvSpPr>
                  <a:spLocks noChangeArrowheads="1"/>
                </p:cNvSpPr>
                <p:nvPr/>
              </p:nvSpPr>
              <p:spPr bwMode="auto">
                <a:xfrm>
                  <a:off x="5946" y="224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1" name="Oval 1589"/>
                <p:cNvSpPr>
                  <a:spLocks noChangeArrowheads="1"/>
                </p:cNvSpPr>
                <p:nvPr/>
              </p:nvSpPr>
              <p:spPr bwMode="auto">
                <a:xfrm>
                  <a:off x="5946" y="233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2" name="Oval 1590"/>
                <p:cNvSpPr>
                  <a:spLocks noChangeArrowheads="1"/>
                </p:cNvSpPr>
                <p:nvPr/>
              </p:nvSpPr>
              <p:spPr bwMode="auto">
                <a:xfrm>
                  <a:off x="5947" y="232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3" name="Oval 1591"/>
                <p:cNvSpPr>
                  <a:spLocks noChangeArrowheads="1"/>
                </p:cNvSpPr>
                <p:nvPr/>
              </p:nvSpPr>
              <p:spPr bwMode="auto">
                <a:xfrm>
                  <a:off x="5947" y="225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4" name="Oval 1592"/>
                <p:cNvSpPr>
                  <a:spLocks noChangeArrowheads="1"/>
                </p:cNvSpPr>
                <p:nvPr/>
              </p:nvSpPr>
              <p:spPr bwMode="auto">
                <a:xfrm>
                  <a:off x="5948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5" name="Oval 1593"/>
                <p:cNvSpPr>
                  <a:spLocks noChangeArrowheads="1"/>
                </p:cNvSpPr>
                <p:nvPr/>
              </p:nvSpPr>
              <p:spPr bwMode="auto">
                <a:xfrm>
                  <a:off x="5948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6" name="Oval 1594"/>
                <p:cNvSpPr>
                  <a:spLocks noChangeArrowheads="1"/>
                </p:cNvSpPr>
                <p:nvPr/>
              </p:nvSpPr>
              <p:spPr bwMode="auto">
                <a:xfrm>
                  <a:off x="5948" y="233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7" name="Oval 1595"/>
                <p:cNvSpPr>
                  <a:spLocks noChangeArrowheads="1"/>
                </p:cNvSpPr>
                <p:nvPr/>
              </p:nvSpPr>
              <p:spPr bwMode="auto">
                <a:xfrm>
                  <a:off x="5949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8" name="Oval 1596"/>
                <p:cNvSpPr>
                  <a:spLocks noChangeArrowheads="1"/>
                </p:cNvSpPr>
                <p:nvPr/>
              </p:nvSpPr>
              <p:spPr bwMode="auto">
                <a:xfrm>
                  <a:off x="5949" y="221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9" name="Oval 1597"/>
                <p:cNvSpPr>
                  <a:spLocks noChangeArrowheads="1"/>
                </p:cNvSpPr>
                <p:nvPr/>
              </p:nvSpPr>
              <p:spPr bwMode="auto">
                <a:xfrm>
                  <a:off x="5950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0" name="Oval 1598"/>
                <p:cNvSpPr>
                  <a:spLocks noChangeArrowheads="1"/>
                </p:cNvSpPr>
                <p:nvPr/>
              </p:nvSpPr>
              <p:spPr bwMode="auto">
                <a:xfrm>
                  <a:off x="5950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1" name="Oval 1599"/>
                <p:cNvSpPr>
                  <a:spLocks noChangeArrowheads="1"/>
                </p:cNvSpPr>
                <p:nvPr/>
              </p:nvSpPr>
              <p:spPr bwMode="auto">
                <a:xfrm>
                  <a:off x="5950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2" name="Oval 1600"/>
                <p:cNvSpPr>
                  <a:spLocks noChangeArrowheads="1"/>
                </p:cNvSpPr>
                <p:nvPr/>
              </p:nvSpPr>
              <p:spPr bwMode="auto">
                <a:xfrm>
                  <a:off x="5951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3" name="Oval 1601"/>
                <p:cNvSpPr>
                  <a:spLocks noChangeArrowheads="1"/>
                </p:cNvSpPr>
                <p:nvPr/>
              </p:nvSpPr>
              <p:spPr bwMode="auto">
                <a:xfrm>
                  <a:off x="5951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4" name="Oval 1602"/>
                <p:cNvSpPr>
                  <a:spLocks noChangeArrowheads="1"/>
                </p:cNvSpPr>
                <p:nvPr/>
              </p:nvSpPr>
              <p:spPr bwMode="auto">
                <a:xfrm>
                  <a:off x="5953" y="2321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5" name="Oval 1603"/>
                <p:cNvSpPr>
                  <a:spLocks noChangeArrowheads="1"/>
                </p:cNvSpPr>
                <p:nvPr/>
              </p:nvSpPr>
              <p:spPr bwMode="auto">
                <a:xfrm>
                  <a:off x="5953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6" name="Oval 1604"/>
                <p:cNvSpPr>
                  <a:spLocks noChangeArrowheads="1"/>
                </p:cNvSpPr>
                <p:nvPr/>
              </p:nvSpPr>
              <p:spPr bwMode="auto">
                <a:xfrm>
                  <a:off x="5953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7" name="Oval 1605"/>
                <p:cNvSpPr>
                  <a:spLocks noChangeArrowheads="1"/>
                </p:cNvSpPr>
                <p:nvPr/>
              </p:nvSpPr>
              <p:spPr bwMode="auto">
                <a:xfrm>
                  <a:off x="5954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8" name="Oval 1606"/>
                <p:cNvSpPr>
                  <a:spLocks noChangeArrowheads="1"/>
                </p:cNvSpPr>
                <p:nvPr/>
              </p:nvSpPr>
              <p:spPr bwMode="auto">
                <a:xfrm>
                  <a:off x="595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9" name="Oval 1607"/>
                <p:cNvSpPr>
                  <a:spLocks noChangeArrowheads="1"/>
                </p:cNvSpPr>
                <p:nvPr/>
              </p:nvSpPr>
              <p:spPr bwMode="auto">
                <a:xfrm>
                  <a:off x="5955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0" name="Oval 1608"/>
                <p:cNvSpPr>
                  <a:spLocks noChangeArrowheads="1"/>
                </p:cNvSpPr>
                <p:nvPr/>
              </p:nvSpPr>
              <p:spPr bwMode="auto">
                <a:xfrm>
                  <a:off x="5955" y="222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1" name="Oval 1609"/>
                <p:cNvSpPr>
                  <a:spLocks noChangeArrowheads="1"/>
                </p:cNvSpPr>
                <p:nvPr/>
              </p:nvSpPr>
              <p:spPr bwMode="auto">
                <a:xfrm>
                  <a:off x="5955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2" name="Oval 1610"/>
                <p:cNvSpPr>
                  <a:spLocks noChangeArrowheads="1"/>
                </p:cNvSpPr>
                <p:nvPr/>
              </p:nvSpPr>
              <p:spPr bwMode="auto">
                <a:xfrm>
                  <a:off x="5956" y="223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3" name="Oval 1611"/>
                <p:cNvSpPr>
                  <a:spLocks noChangeArrowheads="1"/>
                </p:cNvSpPr>
                <p:nvPr/>
              </p:nvSpPr>
              <p:spPr bwMode="auto">
                <a:xfrm>
                  <a:off x="5956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4" name="Oval 1612"/>
                <p:cNvSpPr>
                  <a:spLocks noChangeArrowheads="1"/>
                </p:cNvSpPr>
                <p:nvPr/>
              </p:nvSpPr>
              <p:spPr bwMode="auto">
                <a:xfrm>
                  <a:off x="5956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5" name="Oval 1613"/>
                <p:cNvSpPr>
                  <a:spLocks noChangeArrowheads="1"/>
                </p:cNvSpPr>
                <p:nvPr/>
              </p:nvSpPr>
              <p:spPr bwMode="auto">
                <a:xfrm>
                  <a:off x="5957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6" name="Oval 1614"/>
                <p:cNvSpPr>
                  <a:spLocks noChangeArrowheads="1"/>
                </p:cNvSpPr>
                <p:nvPr/>
              </p:nvSpPr>
              <p:spPr bwMode="auto">
                <a:xfrm>
                  <a:off x="5957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7" name="Oval 1615"/>
                <p:cNvSpPr>
                  <a:spLocks noChangeArrowheads="1"/>
                </p:cNvSpPr>
                <p:nvPr/>
              </p:nvSpPr>
              <p:spPr bwMode="auto">
                <a:xfrm>
                  <a:off x="5958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8" name="Oval 1616"/>
                <p:cNvSpPr>
                  <a:spLocks noChangeArrowheads="1"/>
                </p:cNvSpPr>
                <p:nvPr/>
              </p:nvSpPr>
              <p:spPr bwMode="auto">
                <a:xfrm>
                  <a:off x="5958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9" name="Oval 1617"/>
                <p:cNvSpPr>
                  <a:spLocks noChangeArrowheads="1"/>
                </p:cNvSpPr>
                <p:nvPr/>
              </p:nvSpPr>
              <p:spPr bwMode="auto">
                <a:xfrm>
                  <a:off x="595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0" name="Oval 1618"/>
                <p:cNvSpPr>
                  <a:spLocks noChangeArrowheads="1"/>
                </p:cNvSpPr>
                <p:nvPr/>
              </p:nvSpPr>
              <p:spPr bwMode="auto">
                <a:xfrm>
                  <a:off x="5959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1" name="Oval 1619"/>
                <p:cNvSpPr>
                  <a:spLocks noChangeArrowheads="1"/>
                </p:cNvSpPr>
                <p:nvPr/>
              </p:nvSpPr>
              <p:spPr bwMode="auto">
                <a:xfrm>
                  <a:off x="5959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2" name="Oval 1620"/>
                <p:cNvSpPr>
                  <a:spLocks noChangeArrowheads="1"/>
                </p:cNvSpPr>
                <p:nvPr/>
              </p:nvSpPr>
              <p:spPr bwMode="auto">
                <a:xfrm>
                  <a:off x="5959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3" name="Oval 1621"/>
                <p:cNvSpPr>
                  <a:spLocks noChangeArrowheads="1"/>
                </p:cNvSpPr>
                <p:nvPr/>
              </p:nvSpPr>
              <p:spPr bwMode="auto">
                <a:xfrm>
                  <a:off x="5959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4" name="Oval 1622"/>
                <p:cNvSpPr>
                  <a:spLocks noChangeArrowheads="1"/>
                </p:cNvSpPr>
                <p:nvPr/>
              </p:nvSpPr>
              <p:spPr bwMode="auto">
                <a:xfrm>
                  <a:off x="5959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5" name="Oval 1623"/>
                <p:cNvSpPr>
                  <a:spLocks noChangeArrowheads="1"/>
                </p:cNvSpPr>
                <p:nvPr/>
              </p:nvSpPr>
              <p:spPr bwMode="auto">
                <a:xfrm>
                  <a:off x="5959" y="228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6" name="Oval 1624"/>
                <p:cNvSpPr>
                  <a:spLocks noChangeArrowheads="1"/>
                </p:cNvSpPr>
                <p:nvPr/>
              </p:nvSpPr>
              <p:spPr bwMode="auto">
                <a:xfrm>
                  <a:off x="5959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7" name="Oval 1625"/>
                <p:cNvSpPr>
                  <a:spLocks noChangeArrowheads="1"/>
                </p:cNvSpPr>
                <p:nvPr/>
              </p:nvSpPr>
              <p:spPr bwMode="auto">
                <a:xfrm>
                  <a:off x="5960" y="222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8" name="Oval 1626"/>
                <p:cNvSpPr>
                  <a:spLocks noChangeArrowheads="1"/>
                </p:cNvSpPr>
                <p:nvPr/>
              </p:nvSpPr>
              <p:spPr bwMode="auto">
                <a:xfrm>
                  <a:off x="5960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9" name="Oval 1627"/>
                <p:cNvSpPr>
                  <a:spLocks noChangeArrowheads="1"/>
                </p:cNvSpPr>
                <p:nvPr/>
              </p:nvSpPr>
              <p:spPr bwMode="auto">
                <a:xfrm>
                  <a:off x="5960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0" name="Oval 1628"/>
                <p:cNvSpPr>
                  <a:spLocks noChangeArrowheads="1"/>
                </p:cNvSpPr>
                <p:nvPr/>
              </p:nvSpPr>
              <p:spPr bwMode="auto">
                <a:xfrm>
                  <a:off x="596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1" name="Oval 1629"/>
                <p:cNvSpPr>
                  <a:spLocks noChangeArrowheads="1"/>
                </p:cNvSpPr>
                <p:nvPr/>
              </p:nvSpPr>
              <p:spPr bwMode="auto">
                <a:xfrm>
                  <a:off x="596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8" name="Group 1630"/>
              <p:cNvGrpSpPr>
                <a:grpSpLocks/>
              </p:cNvGrpSpPr>
              <p:nvPr/>
            </p:nvGrpSpPr>
            <p:grpSpPr bwMode="auto">
              <a:xfrm>
                <a:off x="5962" y="2207"/>
                <a:ext cx="96" cy="136"/>
                <a:chOff x="5962" y="2207"/>
                <a:chExt cx="96" cy="136"/>
              </a:xfrm>
            </p:grpSpPr>
            <p:sp>
              <p:nvSpPr>
                <p:cNvPr id="844383" name="Oval 1631"/>
                <p:cNvSpPr>
                  <a:spLocks noChangeArrowheads="1"/>
                </p:cNvSpPr>
                <p:nvPr/>
              </p:nvSpPr>
              <p:spPr bwMode="auto">
                <a:xfrm>
                  <a:off x="5962" y="232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4" name="Oval 1632"/>
                <p:cNvSpPr>
                  <a:spLocks noChangeArrowheads="1"/>
                </p:cNvSpPr>
                <p:nvPr/>
              </p:nvSpPr>
              <p:spPr bwMode="auto">
                <a:xfrm>
                  <a:off x="5962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5" name="Oval 1633"/>
                <p:cNvSpPr>
                  <a:spLocks noChangeArrowheads="1"/>
                </p:cNvSpPr>
                <p:nvPr/>
              </p:nvSpPr>
              <p:spPr bwMode="auto">
                <a:xfrm>
                  <a:off x="596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6" name="Oval 1634"/>
                <p:cNvSpPr>
                  <a:spLocks noChangeArrowheads="1"/>
                </p:cNvSpPr>
                <p:nvPr/>
              </p:nvSpPr>
              <p:spPr bwMode="auto">
                <a:xfrm>
                  <a:off x="5963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7" name="Oval 1635"/>
                <p:cNvSpPr>
                  <a:spLocks noChangeArrowheads="1"/>
                </p:cNvSpPr>
                <p:nvPr/>
              </p:nvSpPr>
              <p:spPr bwMode="auto">
                <a:xfrm>
                  <a:off x="596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8" name="Oval 1636"/>
                <p:cNvSpPr>
                  <a:spLocks noChangeArrowheads="1"/>
                </p:cNvSpPr>
                <p:nvPr/>
              </p:nvSpPr>
              <p:spPr bwMode="auto">
                <a:xfrm>
                  <a:off x="5964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9" name="Oval 1637"/>
                <p:cNvSpPr>
                  <a:spLocks noChangeArrowheads="1"/>
                </p:cNvSpPr>
                <p:nvPr/>
              </p:nvSpPr>
              <p:spPr bwMode="auto">
                <a:xfrm>
                  <a:off x="5964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0" name="Oval 1638"/>
                <p:cNvSpPr>
                  <a:spLocks noChangeArrowheads="1"/>
                </p:cNvSpPr>
                <p:nvPr/>
              </p:nvSpPr>
              <p:spPr bwMode="auto">
                <a:xfrm>
                  <a:off x="5964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1" name="Oval 1639"/>
                <p:cNvSpPr>
                  <a:spLocks noChangeArrowheads="1"/>
                </p:cNvSpPr>
                <p:nvPr/>
              </p:nvSpPr>
              <p:spPr bwMode="auto">
                <a:xfrm>
                  <a:off x="5966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2" name="Oval 1640"/>
                <p:cNvSpPr>
                  <a:spLocks noChangeArrowheads="1"/>
                </p:cNvSpPr>
                <p:nvPr/>
              </p:nvSpPr>
              <p:spPr bwMode="auto">
                <a:xfrm>
                  <a:off x="5966" y="226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3" name="Oval 1641"/>
                <p:cNvSpPr>
                  <a:spLocks noChangeArrowheads="1"/>
                </p:cNvSpPr>
                <p:nvPr/>
              </p:nvSpPr>
              <p:spPr bwMode="auto">
                <a:xfrm>
                  <a:off x="5967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4" name="Oval 1642"/>
                <p:cNvSpPr>
                  <a:spLocks noChangeArrowheads="1"/>
                </p:cNvSpPr>
                <p:nvPr/>
              </p:nvSpPr>
              <p:spPr bwMode="auto">
                <a:xfrm>
                  <a:off x="5967" y="227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5" name="Oval 1643"/>
                <p:cNvSpPr>
                  <a:spLocks noChangeArrowheads="1"/>
                </p:cNvSpPr>
                <p:nvPr/>
              </p:nvSpPr>
              <p:spPr bwMode="auto">
                <a:xfrm>
                  <a:off x="5967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6" name="Oval 1644"/>
                <p:cNvSpPr>
                  <a:spLocks noChangeArrowheads="1"/>
                </p:cNvSpPr>
                <p:nvPr/>
              </p:nvSpPr>
              <p:spPr bwMode="auto">
                <a:xfrm>
                  <a:off x="5968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7" name="Oval 1645"/>
                <p:cNvSpPr>
                  <a:spLocks noChangeArrowheads="1"/>
                </p:cNvSpPr>
                <p:nvPr/>
              </p:nvSpPr>
              <p:spPr bwMode="auto">
                <a:xfrm>
                  <a:off x="5968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8" name="Oval 1646"/>
                <p:cNvSpPr>
                  <a:spLocks noChangeArrowheads="1"/>
                </p:cNvSpPr>
                <p:nvPr/>
              </p:nvSpPr>
              <p:spPr bwMode="auto">
                <a:xfrm>
                  <a:off x="5969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9" name="Oval 1647"/>
                <p:cNvSpPr>
                  <a:spLocks noChangeArrowheads="1"/>
                </p:cNvSpPr>
                <p:nvPr/>
              </p:nvSpPr>
              <p:spPr bwMode="auto">
                <a:xfrm>
                  <a:off x="5969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0" name="Oval 1648"/>
                <p:cNvSpPr>
                  <a:spLocks noChangeArrowheads="1"/>
                </p:cNvSpPr>
                <p:nvPr/>
              </p:nvSpPr>
              <p:spPr bwMode="auto">
                <a:xfrm>
                  <a:off x="5969" y="230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1" name="Oval 1649"/>
                <p:cNvSpPr>
                  <a:spLocks noChangeArrowheads="1"/>
                </p:cNvSpPr>
                <p:nvPr/>
              </p:nvSpPr>
              <p:spPr bwMode="auto">
                <a:xfrm>
                  <a:off x="5970" y="227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2" name="Oval 1650"/>
                <p:cNvSpPr>
                  <a:spLocks noChangeArrowheads="1"/>
                </p:cNvSpPr>
                <p:nvPr/>
              </p:nvSpPr>
              <p:spPr bwMode="auto">
                <a:xfrm>
                  <a:off x="5970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3" name="Oval 1651"/>
                <p:cNvSpPr>
                  <a:spLocks noChangeArrowheads="1"/>
                </p:cNvSpPr>
                <p:nvPr/>
              </p:nvSpPr>
              <p:spPr bwMode="auto">
                <a:xfrm>
                  <a:off x="5971" y="231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4" name="Oval 1652"/>
                <p:cNvSpPr>
                  <a:spLocks noChangeArrowheads="1"/>
                </p:cNvSpPr>
                <p:nvPr/>
              </p:nvSpPr>
              <p:spPr bwMode="auto">
                <a:xfrm>
                  <a:off x="5971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5" name="Oval 1653"/>
                <p:cNvSpPr>
                  <a:spLocks noChangeArrowheads="1"/>
                </p:cNvSpPr>
                <p:nvPr/>
              </p:nvSpPr>
              <p:spPr bwMode="auto">
                <a:xfrm>
                  <a:off x="5971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6" name="Oval 1654"/>
                <p:cNvSpPr>
                  <a:spLocks noChangeArrowheads="1"/>
                </p:cNvSpPr>
                <p:nvPr/>
              </p:nvSpPr>
              <p:spPr bwMode="auto">
                <a:xfrm>
                  <a:off x="5972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7" name="Oval 1655"/>
                <p:cNvSpPr>
                  <a:spLocks noChangeArrowheads="1"/>
                </p:cNvSpPr>
                <p:nvPr/>
              </p:nvSpPr>
              <p:spPr bwMode="auto">
                <a:xfrm>
                  <a:off x="5972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8" name="Oval 1656"/>
                <p:cNvSpPr>
                  <a:spLocks noChangeArrowheads="1"/>
                </p:cNvSpPr>
                <p:nvPr/>
              </p:nvSpPr>
              <p:spPr bwMode="auto">
                <a:xfrm>
                  <a:off x="5974" y="223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9" name="Oval 1657"/>
                <p:cNvSpPr>
                  <a:spLocks noChangeArrowheads="1"/>
                </p:cNvSpPr>
                <p:nvPr/>
              </p:nvSpPr>
              <p:spPr bwMode="auto">
                <a:xfrm>
                  <a:off x="5974" y="2333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0" name="Oval 1658"/>
                <p:cNvSpPr>
                  <a:spLocks noChangeArrowheads="1"/>
                </p:cNvSpPr>
                <p:nvPr/>
              </p:nvSpPr>
              <p:spPr bwMode="auto">
                <a:xfrm>
                  <a:off x="5974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1" name="Oval 1659"/>
                <p:cNvSpPr>
                  <a:spLocks noChangeArrowheads="1"/>
                </p:cNvSpPr>
                <p:nvPr/>
              </p:nvSpPr>
              <p:spPr bwMode="auto">
                <a:xfrm>
                  <a:off x="5975" y="226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2" name="Oval 1660"/>
                <p:cNvSpPr>
                  <a:spLocks noChangeArrowheads="1"/>
                </p:cNvSpPr>
                <p:nvPr/>
              </p:nvSpPr>
              <p:spPr bwMode="auto">
                <a:xfrm>
                  <a:off x="5975" y="232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3" name="Oval 1661"/>
                <p:cNvSpPr>
                  <a:spLocks noChangeArrowheads="1"/>
                </p:cNvSpPr>
                <p:nvPr/>
              </p:nvSpPr>
              <p:spPr bwMode="auto">
                <a:xfrm>
                  <a:off x="5976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4" name="Oval 1662"/>
                <p:cNvSpPr>
                  <a:spLocks noChangeArrowheads="1"/>
                </p:cNvSpPr>
                <p:nvPr/>
              </p:nvSpPr>
              <p:spPr bwMode="auto">
                <a:xfrm>
                  <a:off x="5976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5" name="Oval 1663"/>
                <p:cNvSpPr>
                  <a:spLocks noChangeArrowheads="1"/>
                </p:cNvSpPr>
                <p:nvPr/>
              </p:nvSpPr>
              <p:spPr bwMode="auto">
                <a:xfrm>
                  <a:off x="5976" y="225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6" name="Oval 1664"/>
                <p:cNvSpPr>
                  <a:spLocks noChangeArrowheads="1"/>
                </p:cNvSpPr>
                <p:nvPr/>
              </p:nvSpPr>
              <p:spPr bwMode="auto">
                <a:xfrm>
                  <a:off x="5977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7" name="Oval 1665"/>
                <p:cNvSpPr>
                  <a:spLocks noChangeArrowheads="1"/>
                </p:cNvSpPr>
                <p:nvPr/>
              </p:nvSpPr>
              <p:spPr bwMode="auto">
                <a:xfrm>
                  <a:off x="5977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8" name="Oval 1666"/>
                <p:cNvSpPr>
                  <a:spLocks noChangeArrowheads="1"/>
                </p:cNvSpPr>
                <p:nvPr/>
              </p:nvSpPr>
              <p:spPr bwMode="auto">
                <a:xfrm>
                  <a:off x="5978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9" name="Oval 1667"/>
                <p:cNvSpPr>
                  <a:spLocks noChangeArrowheads="1"/>
                </p:cNvSpPr>
                <p:nvPr/>
              </p:nvSpPr>
              <p:spPr bwMode="auto">
                <a:xfrm>
                  <a:off x="5978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0" name="Oval 1668"/>
                <p:cNvSpPr>
                  <a:spLocks noChangeArrowheads="1"/>
                </p:cNvSpPr>
                <p:nvPr/>
              </p:nvSpPr>
              <p:spPr bwMode="auto">
                <a:xfrm>
                  <a:off x="5978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1" name="Oval 1669"/>
                <p:cNvSpPr>
                  <a:spLocks noChangeArrowheads="1"/>
                </p:cNvSpPr>
                <p:nvPr/>
              </p:nvSpPr>
              <p:spPr bwMode="auto">
                <a:xfrm>
                  <a:off x="5979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2" name="Oval 1670"/>
                <p:cNvSpPr>
                  <a:spLocks noChangeArrowheads="1"/>
                </p:cNvSpPr>
                <p:nvPr/>
              </p:nvSpPr>
              <p:spPr bwMode="auto">
                <a:xfrm>
                  <a:off x="5979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3" name="Oval 1671"/>
                <p:cNvSpPr>
                  <a:spLocks noChangeArrowheads="1"/>
                </p:cNvSpPr>
                <p:nvPr/>
              </p:nvSpPr>
              <p:spPr bwMode="auto">
                <a:xfrm>
                  <a:off x="5980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4" name="Oval 1672"/>
                <p:cNvSpPr>
                  <a:spLocks noChangeArrowheads="1"/>
                </p:cNvSpPr>
                <p:nvPr/>
              </p:nvSpPr>
              <p:spPr bwMode="auto">
                <a:xfrm>
                  <a:off x="598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5" name="Oval 1673"/>
                <p:cNvSpPr>
                  <a:spLocks noChangeArrowheads="1"/>
                </p:cNvSpPr>
                <p:nvPr/>
              </p:nvSpPr>
              <p:spPr bwMode="auto">
                <a:xfrm>
                  <a:off x="5980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6" name="Oval 1674"/>
                <p:cNvSpPr>
                  <a:spLocks noChangeArrowheads="1"/>
                </p:cNvSpPr>
                <p:nvPr/>
              </p:nvSpPr>
              <p:spPr bwMode="auto">
                <a:xfrm>
                  <a:off x="5982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7" name="Oval 1675"/>
                <p:cNvSpPr>
                  <a:spLocks noChangeArrowheads="1"/>
                </p:cNvSpPr>
                <p:nvPr/>
              </p:nvSpPr>
              <p:spPr bwMode="auto">
                <a:xfrm>
                  <a:off x="5982" y="2304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8" name="Oval 1676"/>
                <p:cNvSpPr>
                  <a:spLocks noChangeArrowheads="1"/>
                </p:cNvSpPr>
                <p:nvPr/>
              </p:nvSpPr>
              <p:spPr bwMode="auto">
                <a:xfrm>
                  <a:off x="5983" y="228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9" name="Oval 1677"/>
                <p:cNvSpPr>
                  <a:spLocks noChangeArrowheads="1"/>
                </p:cNvSpPr>
                <p:nvPr/>
              </p:nvSpPr>
              <p:spPr bwMode="auto">
                <a:xfrm>
                  <a:off x="5983" y="2287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0" name="Oval 1678"/>
                <p:cNvSpPr>
                  <a:spLocks noChangeArrowheads="1"/>
                </p:cNvSpPr>
                <p:nvPr/>
              </p:nvSpPr>
              <p:spPr bwMode="auto">
                <a:xfrm>
                  <a:off x="5983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1" name="Oval 1679"/>
                <p:cNvSpPr>
                  <a:spLocks noChangeArrowheads="1"/>
                </p:cNvSpPr>
                <p:nvPr/>
              </p:nvSpPr>
              <p:spPr bwMode="auto">
                <a:xfrm>
                  <a:off x="5984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2" name="Oval 1680"/>
                <p:cNvSpPr>
                  <a:spLocks noChangeArrowheads="1"/>
                </p:cNvSpPr>
                <p:nvPr/>
              </p:nvSpPr>
              <p:spPr bwMode="auto">
                <a:xfrm>
                  <a:off x="5984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3" name="Oval 1681"/>
                <p:cNvSpPr>
                  <a:spLocks noChangeArrowheads="1"/>
                </p:cNvSpPr>
                <p:nvPr/>
              </p:nvSpPr>
              <p:spPr bwMode="auto">
                <a:xfrm>
                  <a:off x="5984" y="226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4" name="Oval 1682"/>
                <p:cNvSpPr>
                  <a:spLocks noChangeArrowheads="1"/>
                </p:cNvSpPr>
                <p:nvPr/>
              </p:nvSpPr>
              <p:spPr bwMode="auto">
                <a:xfrm>
                  <a:off x="5985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5" name="Oval 1683"/>
                <p:cNvSpPr>
                  <a:spLocks noChangeArrowheads="1"/>
                </p:cNvSpPr>
                <p:nvPr/>
              </p:nvSpPr>
              <p:spPr bwMode="auto">
                <a:xfrm>
                  <a:off x="5985" y="222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6" name="Oval 1684"/>
                <p:cNvSpPr>
                  <a:spLocks noChangeArrowheads="1"/>
                </p:cNvSpPr>
                <p:nvPr/>
              </p:nvSpPr>
              <p:spPr bwMode="auto">
                <a:xfrm>
                  <a:off x="5986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7" name="Oval 1685"/>
                <p:cNvSpPr>
                  <a:spLocks noChangeArrowheads="1"/>
                </p:cNvSpPr>
                <p:nvPr/>
              </p:nvSpPr>
              <p:spPr bwMode="auto">
                <a:xfrm>
                  <a:off x="5986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8" name="Oval 1686"/>
                <p:cNvSpPr>
                  <a:spLocks noChangeArrowheads="1"/>
                </p:cNvSpPr>
                <p:nvPr/>
              </p:nvSpPr>
              <p:spPr bwMode="auto">
                <a:xfrm>
                  <a:off x="5986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9" name="Oval 1687"/>
                <p:cNvSpPr>
                  <a:spLocks noChangeArrowheads="1"/>
                </p:cNvSpPr>
                <p:nvPr/>
              </p:nvSpPr>
              <p:spPr bwMode="auto">
                <a:xfrm>
                  <a:off x="598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0" name="Oval 1688"/>
                <p:cNvSpPr>
                  <a:spLocks noChangeArrowheads="1"/>
                </p:cNvSpPr>
                <p:nvPr/>
              </p:nvSpPr>
              <p:spPr bwMode="auto">
                <a:xfrm>
                  <a:off x="598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1" name="Oval 1689"/>
                <p:cNvSpPr>
                  <a:spLocks noChangeArrowheads="1"/>
                </p:cNvSpPr>
                <p:nvPr/>
              </p:nvSpPr>
              <p:spPr bwMode="auto">
                <a:xfrm>
                  <a:off x="5988" y="230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2" name="Oval 1690"/>
                <p:cNvSpPr>
                  <a:spLocks noChangeArrowheads="1"/>
                </p:cNvSpPr>
                <p:nvPr/>
              </p:nvSpPr>
              <p:spPr bwMode="auto">
                <a:xfrm>
                  <a:off x="5988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3" name="Oval 1691"/>
                <p:cNvSpPr>
                  <a:spLocks noChangeArrowheads="1"/>
                </p:cNvSpPr>
                <p:nvPr/>
              </p:nvSpPr>
              <p:spPr bwMode="auto">
                <a:xfrm>
                  <a:off x="5988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4" name="Oval 1692"/>
                <p:cNvSpPr>
                  <a:spLocks noChangeArrowheads="1"/>
                </p:cNvSpPr>
                <p:nvPr/>
              </p:nvSpPr>
              <p:spPr bwMode="auto">
                <a:xfrm>
                  <a:off x="5990" y="221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5" name="Oval 1693"/>
                <p:cNvSpPr>
                  <a:spLocks noChangeArrowheads="1"/>
                </p:cNvSpPr>
                <p:nvPr/>
              </p:nvSpPr>
              <p:spPr bwMode="auto">
                <a:xfrm>
                  <a:off x="5990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6" name="Oval 1694"/>
                <p:cNvSpPr>
                  <a:spLocks noChangeArrowheads="1"/>
                </p:cNvSpPr>
                <p:nvPr/>
              </p:nvSpPr>
              <p:spPr bwMode="auto">
                <a:xfrm>
                  <a:off x="5991" y="230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7" name="Oval 1695"/>
                <p:cNvSpPr>
                  <a:spLocks noChangeArrowheads="1"/>
                </p:cNvSpPr>
                <p:nvPr/>
              </p:nvSpPr>
              <p:spPr bwMode="auto">
                <a:xfrm>
                  <a:off x="5991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8" name="Oval 1696"/>
                <p:cNvSpPr>
                  <a:spLocks noChangeArrowheads="1"/>
                </p:cNvSpPr>
                <p:nvPr/>
              </p:nvSpPr>
              <p:spPr bwMode="auto">
                <a:xfrm>
                  <a:off x="5991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9" name="Oval 1697"/>
                <p:cNvSpPr>
                  <a:spLocks noChangeArrowheads="1"/>
                </p:cNvSpPr>
                <p:nvPr/>
              </p:nvSpPr>
              <p:spPr bwMode="auto">
                <a:xfrm>
                  <a:off x="5992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0" name="Oval 1698"/>
                <p:cNvSpPr>
                  <a:spLocks noChangeArrowheads="1"/>
                </p:cNvSpPr>
                <p:nvPr/>
              </p:nvSpPr>
              <p:spPr bwMode="auto">
                <a:xfrm>
                  <a:off x="5992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1" name="Oval 1699"/>
                <p:cNvSpPr>
                  <a:spLocks noChangeArrowheads="1"/>
                </p:cNvSpPr>
                <p:nvPr/>
              </p:nvSpPr>
              <p:spPr bwMode="auto">
                <a:xfrm>
                  <a:off x="5993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2" name="Oval 1700"/>
                <p:cNvSpPr>
                  <a:spLocks noChangeArrowheads="1"/>
                </p:cNvSpPr>
                <p:nvPr/>
              </p:nvSpPr>
              <p:spPr bwMode="auto">
                <a:xfrm>
                  <a:off x="5993" y="232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3" name="Oval 1701"/>
                <p:cNvSpPr>
                  <a:spLocks noChangeArrowheads="1"/>
                </p:cNvSpPr>
                <p:nvPr/>
              </p:nvSpPr>
              <p:spPr bwMode="auto">
                <a:xfrm>
                  <a:off x="5993" y="224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4" name="Oval 1702"/>
                <p:cNvSpPr>
                  <a:spLocks noChangeArrowheads="1"/>
                </p:cNvSpPr>
                <p:nvPr/>
              </p:nvSpPr>
              <p:spPr bwMode="auto">
                <a:xfrm>
                  <a:off x="5994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5" name="Oval 1703"/>
                <p:cNvSpPr>
                  <a:spLocks noChangeArrowheads="1"/>
                </p:cNvSpPr>
                <p:nvPr/>
              </p:nvSpPr>
              <p:spPr bwMode="auto">
                <a:xfrm>
                  <a:off x="5994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6" name="Oval 1704"/>
                <p:cNvSpPr>
                  <a:spLocks noChangeArrowheads="1"/>
                </p:cNvSpPr>
                <p:nvPr/>
              </p:nvSpPr>
              <p:spPr bwMode="auto">
                <a:xfrm>
                  <a:off x="5995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7" name="Oval 1705"/>
                <p:cNvSpPr>
                  <a:spLocks noChangeArrowheads="1"/>
                </p:cNvSpPr>
                <p:nvPr/>
              </p:nvSpPr>
              <p:spPr bwMode="auto">
                <a:xfrm>
                  <a:off x="5995" y="232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8" name="Oval 1706"/>
                <p:cNvSpPr>
                  <a:spLocks noChangeArrowheads="1"/>
                </p:cNvSpPr>
                <p:nvPr/>
              </p:nvSpPr>
              <p:spPr bwMode="auto">
                <a:xfrm>
                  <a:off x="5995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9" name="Oval 1707"/>
                <p:cNvSpPr>
                  <a:spLocks noChangeArrowheads="1"/>
                </p:cNvSpPr>
                <p:nvPr/>
              </p:nvSpPr>
              <p:spPr bwMode="auto">
                <a:xfrm>
                  <a:off x="5996" y="2245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0" name="Oval 1708"/>
                <p:cNvSpPr>
                  <a:spLocks noChangeArrowheads="1"/>
                </p:cNvSpPr>
                <p:nvPr/>
              </p:nvSpPr>
              <p:spPr bwMode="auto">
                <a:xfrm>
                  <a:off x="5996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1" name="Oval 1709"/>
                <p:cNvSpPr>
                  <a:spLocks noChangeArrowheads="1"/>
                </p:cNvSpPr>
                <p:nvPr/>
              </p:nvSpPr>
              <p:spPr bwMode="auto">
                <a:xfrm>
                  <a:off x="5997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2" name="Oval 1710"/>
                <p:cNvSpPr>
                  <a:spLocks noChangeArrowheads="1"/>
                </p:cNvSpPr>
                <p:nvPr/>
              </p:nvSpPr>
              <p:spPr bwMode="auto">
                <a:xfrm>
                  <a:off x="5997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3" name="Oval 1711"/>
                <p:cNvSpPr>
                  <a:spLocks noChangeArrowheads="1"/>
                </p:cNvSpPr>
                <p:nvPr/>
              </p:nvSpPr>
              <p:spPr bwMode="auto">
                <a:xfrm>
                  <a:off x="5997" y="223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4" name="Oval 1712"/>
                <p:cNvSpPr>
                  <a:spLocks noChangeArrowheads="1"/>
                </p:cNvSpPr>
                <p:nvPr/>
              </p:nvSpPr>
              <p:spPr bwMode="auto">
                <a:xfrm>
                  <a:off x="5999" y="2240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5" name="Oval 1713"/>
                <p:cNvSpPr>
                  <a:spLocks noChangeArrowheads="1"/>
                </p:cNvSpPr>
                <p:nvPr/>
              </p:nvSpPr>
              <p:spPr bwMode="auto">
                <a:xfrm>
                  <a:off x="5999" y="223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6" name="Oval 1714"/>
                <p:cNvSpPr>
                  <a:spLocks noChangeArrowheads="1"/>
                </p:cNvSpPr>
                <p:nvPr/>
              </p:nvSpPr>
              <p:spPr bwMode="auto">
                <a:xfrm>
                  <a:off x="6000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7" name="Oval 1715"/>
                <p:cNvSpPr>
                  <a:spLocks noChangeArrowheads="1"/>
                </p:cNvSpPr>
                <p:nvPr/>
              </p:nvSpPr>
              <p:spPr bwMode="auto">
                <a:xfrm>
                  <a:off x="6000" y="227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8" name="Oval 1716"/>
                <p:cNvSpPr>
                  <a:spLocks noChangeArrowheads="1"/>
                </p:cNvSpPr>
                <p:nvPr/>
              </p:nvSpPr>
              <p:spPr bwMode="auto">
                <a:xfrm>
                  <a:off x="6000" y="231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9" name="Oval 1717"/>
                <p:cNvSpPr>
                  <a:spLocks noChangeArrowheads="1"/>
                </p:cNvSpPr>
                <p:nvPr/>
              </p:nvSpPr>
              <p:spPr bwMode="auto">
                <a:xfrm>
                  <a:off x="6001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0" name="Oval 1718"/>
                <p:cNvSpPr>
                  <a:spLocks noChangeArrowheads="1"/>
                </p:cNvSpPr>
                <p:nvPr/>
              </p:nvSpPr>
              <p:spPr bwMode="auto">
                <a:xfrm>
                  <a:off x="6001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1" name="Oval 1719"/>
                <p:cNvSpPr>
                  <a:spLocks noChangeArrowheads="1"/>
                </p:cNvSpPr>
                <p:nvPr/>
              </p:nvSpPr>
              <p:spPr bwMode="auto">
                <a:xfrm>
                  <a:off x="6002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2" name="Oval 1720"/>
                <p:cNvSpPr>
                  <a:spLocks noChangeArrowheads="1"/>
                </p:cNvSpPr>
                <p:nvPr/>
              </p:nvSpPr>
              <p:spPr bwMode="auto">
                <a:xfrm>
                  <a:off x="6002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3" name="Oval 1721"/>
                <p:cNvSpPr>
                  <a:spLocks noChangeArrowheads="1"/>
                </p:cNvSpPr>
                <p:nvPr/>
              </p:nvSpPr>
              <p:spPr bwMode="auto">
                <a:xfrm>
                  <a:off x="6002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4" name="Oval 1722"/>
                <p:cNvSpPr>
                  <a:spLocks noChangeArrowheads="1"/>
                </p:cNvSpPr>
                <p:nvPr/>
              </p:nvSpPr>
              <p:spPr bwMode="auto">
                <a:xfrm>
                  <a:off x="6003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5" name="Oval 1723"/>
                <p:cNvSpPr>
                  <a:spLocks noChangeArrowheads="1"/>
                </p:cNvSpPr>
                <p:nvPr/>
              </p:nvSpPr>
              <p:spPr bwMode="auto">
                <a:xfrm>
                  <a:off x="6003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6" name="Oval 1724"/>
                <p:cNvSpPr>
                  <a:spLocks noChangeArrowheads="1"/>
                </p:cNvSpPr>
                <p:nvPr/>
              </p:nvSpPr>
              <p:spPr bwMode="auto">
                <a:xfrm>
                  <a:off x="6004" y="2276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7" name="Oval 1725"/>
                <p:cNvSpPr>
                  <a:spLocks noChangeArrowheads="1"/>
                </p:cNvSpPr>
                <p:nvPr/>
              </p:nvSpPr>
              <p:spPr bwMode="auto">
                <a:xfrm>
                  <a:off x="6004" y="229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8" name="Oval 1726"/>
                <p:cNvSpPr>
                  <a:spLocks noChangeArrowheads="1"/>
                </p:cNvSpPr>
                <p:nvPr/>
              </p:nvSpPr>
              <p:spPr bwMode="auto">
                <a:xfrm>
                  <a:off x="6004" y="223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9" name="Oval 1727"/>
                <p:cNvSpPr>
                  <a:spLocks noChangeArrowheads="1"/>
                </p:cNvSpPr>
                <p:nvPr/>
              </p:nvSpPr>
              <p:spPr bwMode="auto">
                <a:xfrm>
                  <a:off x="6005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0" name="Oval 1728"/>
                <p:cNvSpPr>
                  <a:spLocks noChangeArrowheads="1"/>
                </p:cNvSpPr>
                <p:nvPr/>
              </p:nvSpPr>
              <p:spPr bwMode="auto">
                <a:xfrm>
                  <a:off x="6005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1" name="Oval 1729"/>
                <p:cNvSpPr>
                  <a:spLocks noChangeArrowheads="1"/>
                </p:cNvSpPr>
                <p:nvPr/>
              </p:nvSpPr>
              <p:spPr bwMode="auto">
                <a:xfrm>
                  <a:off x="6007" y="2229"/>
                  <a:ext cx="8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2" name="Oval 1730"/>
                <p:cNvSpPr>
                  <a:spLocks noChangeArrowheads="1"/>
                </p:cNvSpPr>
                <p:nvPr/>
              </p:nvSpPr>
              <p:spPr bwMode="auto">
                <a:xfrm>
                  <a:off x="6007" y="226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3" name="Oval 1731"/>
                <p:cNvSpPr>
                  <a:spLocks noChangeArrowheads="1"/>
                </p:cNvSpPr>
                <p:nvPr/>
              </p:nvSpPr>
              <p:spPr bwMode="auto">
                <a:xfrm>
                  <a:off x="6007" y="2293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4" name="Oval 1732"/>
                <p:cNvSpPr>
                  <a:spLocks noChangeArrowheads="1"/>
                </p:cNvSpPr>
                <p:nvPr/>
              </p:nvSpPr>
              <p:spPr bwMode="auto">
                <a:xfrm>
                  <a:off x="6008" y="2237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5" name="Oval 1733"/>
                <p:cNvSpPr>
                  <a:spLocks noChangeArrowheads="1"/>
                </p:cNvSpPr>
                <p:nvPr/>
              </p:nvSpPr>
              <p:spPr bwMode="auto">
                <a:xfrm>
                  <a:off x="6008" y="2260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6" name="Oval 1734"/>
                <p:cNvSpPr>
                  <a:spLocks noChangeArrowheads="1"/>
                </p:cNvSpPr>
                <p:nvPr/>
              </p:nvSpPr>
              <p:spPr bwMode="auto">
                <a:xfrm>
                  <a:off x="6009" y="2276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7" name="Oval 1735"/>
                <p:cNvSpPr>
                  <a:spLocks noChangeArrowheads="1"/>
                </p:cNvSpPr>
                <p:nvPr/>
              </p:nvSpPr>
              <p:spPr bwMode="auto">
                <a:xfrm>
                  <a:off x="6009" y="225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8" name="Oval 1736"/>
                <p:cNvSpPr>
                  <a:spLocks noChangeArrowheads="1"/>
                </p:cNvSpPr>
                <p:nvPr/>
              </p:nvSpPr>
              <p:spPr bwMode="auto">
                <a:xfrm>
                  <a:off x="6009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9" name="Oval 1737"/>
                <p:cNvSpPr>
                  <a:spLocks noChangeArrowheads="1"/>
                </p:cNvSpPr>
                <p:nvPr/>
              </p:nvSpPr>
              <p:spPr bwMode="auto">
                <a:xfrm>
                  <a:off x="6010" y="230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0" name="Oval 1738"/>
                <p:cNvSpPr>
                  <a:spLocks noChangeArrowheads="1"/>
                </p:cNvSpPr>
                <p:nvPr/>
              </p:nvSpPr>
              <p:spPr bwMode="auto">
                <a:xfrm>
                  <a:off x="6010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1" name="Oval 1739"/>
                <p:cNvSpPr>
                  <a:spLocks noChangeArrowheads="1"/>
                </p:cNvSpPr>
                <p:nvPr/>
              </p:nvSpPr>
              <p:spPr bwMode="auto">
                <a:xfrm>
                  <a:off x="6011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2" name="Oval 1740"/>
                <p:cNvSpPr>
                  <a:spLocks noChangeArrowheads="1"/>
                </p:cNvSpPr>
                <p:nvPr/>
              </p:nvSpPr>
              <p:spPr bwMode="auto">
                <a:xfrm>
                  <a:off x="6011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3" name="Oval 1741"/>
                <p:cNvSpPr>
                  <a:spLocks noChangeArrowheads="1"/>
                </p:cNvSpPr>
                <p:nvPr/>
              </p:nvSpPr>
              <p:spPr bwMode="auto">
                <a:xfrm>
                  <a:off x="6011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4" name="Oval 1742"/>
                <p:cNvSpPr>
                  <a:spLocks noChangeArrowheads="1"/>
                </p:cNvSpPr>
                <p:nvPr/>
              </p:nvSpPr>
              <p:spPr bwMode="auto">
                <a:xfrm>
                  <a:off x="6012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5" name="Oval 1743"/>
                <p:cNvSpPr>
                  <a:spLocks noChangeArrowheads="1"/>
                </p:cNvSpPr>
                <p:nvPr/>
              </p:nvSpPr>
              <p:spPr bwMode="auto">
                <a:xfrm>
                  <a:off x="6012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6" name="Oval 1744"/>
                <p:cNvSpPr>
                  <a:spLocks noChangeArrowheads="1"/>
                </p:cNvSpPr>
                <p:nvPr/>
              </p:nvSpPr>
              <p:spPr bwMode="auto">
                <a:xfrm>
                  <a:off x="6013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7" name="Oval 1745"/>
                <p:cNvSpPr>
                  <a:spLocks noChangeArrowheads="1"/>
                </p:cNvSpPr>
                <p:nvPr/>
              </p:nvSpPr>
              <p:spPr bwMode="auto">
                <a:xfrm>
                  <a:off x="6013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8" name="Oval 1746"/>
                <p:cNvSpPr>
                  <a:spLocks noChangeArrowheads="1"/>
                </p:cNvSpPr>
                <p:nvPr/>
              </p:nvSpPr>
              <p:spPr bwMode="auto">
                <a:xfrm>
                  <a:off x="6013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9" name="Oval 1747"/>
                <p:cNvSpPr>
                  <a:spLocks noChangeArrowheads="1"/>
                </p:cNvSpPr>
                <p:nvPr/>
              </p:nvSpPr>
              <p:spPr bwMode="auto">
                <a:xfrm>
                  <a:off x="6015" y="226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0" name="Oval 1748"/>
                <p:cNvSpPr>
                  <a:spLocks noChangeArrowheads="1"/>
                </p:cNvSpPr>
                <p:nvPr/>
              </p:nvSpPr>
              <p:spPr bwMode="auto">
                <a:xfrm>
                  <a:off x="6015" y="225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1" name="Oval 1749"/>
                <p:cNvSpPr>
                  <a:spLocks noChangeArrowheads="1"/>
                </p:cNvSpPr>
                <p:nvPr/>
              </p:nvSpPr>
              <p:spPr bwMode="auto">
                <a:xfrm>
                  <a:off x="6015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2" name="Oval 1750"/>
                <p:cNvSpPr>
                  <a:spLocks noChangeArrowheads="1"/>
                </p:cNvSpPr>
                <p:nvPr/>
              </p:nvSpPr>
              <p:spPr bwMode="auto">
                <a:xfrm>
                  <a:off x="6016" y="223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3" name="Oval 1751"/>
                <p:cNvSpPr>
                  <a:spLocks noChangeArrowheads="1"/>
                </p:cNvSpPr>
                <p:nvPr/>
              </p:nvSpPr>
              <p:spPr bwMode="auto">
                <a:xfrm>
                  <a:off x="6016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4" name="Oval 1752"/>
                <p:cNvSpPr>
                  <a:spLocks noChangeArrowheads="1"/>
                </p:cNvSpPr>
                <p:nvPr/>
              </p:nvSpPr>
              <p:spPr bwMode="auto">
                <a:xfrm>
                  <a:off x="6017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5" name="Oval 1753"/>
                <p:cNvSpPr>
                  <a:spLocks noChangeArrowheads="1"/>
                </p:cNvSpPr>
                <p:nvPr/>
              </p:nvSpPr>
              <p:spPr bwMode="auto">
                <a:xfrm>
                  <a:off x="6017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6" name="Oval 1754"/>
                <p:cNvSpPr>
                  <a:spLocks noChangeArrowheads="1"/>
                </p:cNvSpPr>
                <p:nvPr/>
              </p:nvSpPr>
              <p:spPr bwMode="auto">
                <a:xfrm>
                  <a:off x="6017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7" name="Oval 1755"/>
                <p:cNvSpPr>
                  <a:spLocks noChangeArrowheads="1"/>
                </p:cNvSpPr>
                <p:nvPr/>
              </p:nvSpPr>
              <p:spPr bwMode="auto">
                <a:xfrm>
                  <a:off x="6018" y="225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8" name="Oval 1756"/>
                <p:cNvSpPr>
                  <a:spLocks noChangeArrowheads="1"/>
                </p:cNvSpPr>
                <p:nvPr/>
              </p:nvSpPr>
              <p:spPr bwMode="auto">
                <a:xfrm>
                  <a:off x="601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9" name="Oval 1757"/>
                <p:cNvSpPr>
                  <a:spLocks noChangeArrowheads="1"/>
                </p:cNvSpPr>
                <p:nvPr/>
              </p:nvSpPr>
              <p:spPr bwMode="auto">
                <a:xfrm>
                  <a:off x="6019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0" name="Oval 1758"/>
                <p:cNvSpPr>
                  <a:spLocks noChangeArrowheads="1"/>
                </p:cNvSpPr>
                <p:nvPr/>
              </p:nvSpPr>
              <p:spPr bwMode="auto">
                <a:xfrm>
                  <a:off x="601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1" name="Oval 1759"/>
                <p:cNvSpPr>
                  <a:spLocks noChangeArrowheads="1"/>
                </p:cNvSpPr>
                <p:nvPr/>
              </p:nvSpPr>
              <p:spPr bwMode="auto">
                <a:xfrm>
                  <a:off x="6019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2" name="Oval 1760"/>
                <p:cNvSpPr>
                  <a:spLocks noChangeArrowheads="1"/>
                </p:cNvSpPr>
                <p:nvPr/>
              </p:nvSpPr>
              <p:spPr bwMode="auto">
                <a:xfrm>
                  <a:off x="6020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3" name="Oval 1761"/>
                <p:cNvSpPr>
                  <a:spLocks noChangeArrowheads="1"/>
                </p:cNvSpPr>
                <p:nvPr/>
              </p:nvSpPr>
              <p:spPr bwMode="auto">
                <a:xfrm>
                  <a:off x="6020" y="23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4" name="Oval 1762"/>
                <p:cNvSpPr>
                  <a:spLocks noChangeArrowheads="1"/>
                </p:cNvSpPr>
                <p:nvPr/>
              </p:nvSpPr>
              <p:spPr bwMode="auto">
                <a:xfrm>
                  <a:off x="6021" y="224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5" name="Oval 1763"/>
                <p:cNvSpPr>
                  <a:spLocks noChangeArrowheads="1"/>
                </p:cNvSpPr>
                <p:nvPr/>
              </p:nvSpPr>
              <p:spPr bwMode="auto">
                <a:xfrm>
                  <a:off x="6021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6" name="Oval 1764"/>
                <p:cNvSpPr>
                  <a:spLocks noChangeArrowheads="1"/>
                </p:cNvSpPr>
                <p:nvPr/>
              </p:nvSpPr>
              <p:spPr bwMode="auto">
                <a:xfrm>
                  <a:off x="6021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7" name="Oval 1765"/>
                <p:cNvSpPr>
                  <a:spLocks noChangeArrowheads="1"/>
                </p:cNvSpPr>
                <p:nvPr/>
              </p:nvSpPr>
              <p:spPr bwMode="auto">
                <a:xfrm>
                  <a:off x="6023" y="224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8" name="Oval 1766"/>
                <p:cNvSpPr>
                  <a:spLocks noChangeArrowheads="1"/>
                </p:cNvSpPr>
                <p:nvPr/>
              </p:nvSpPr>
              <p:spPr bwMode="auto">
                <a:xfrm>
                  <a:off x="6023" y="2287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9" name="Oval 1767"/>
                <p:cNvSpPr>
                  <a:spLocks noChangeArrowheads="1"/>
                </p:cNvSpPr>
                <p:nvPr/>
              </p:nvSpPr>
              <p:spPr bwMode="auto">
                <a:xfrm>
                  <a:off x="6024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0" name="Oval 1768"/>
                <p:cNvSpPr>
                  <a:spLocks noChangeArrowheads="1"/>
                </p:cNvSpPr>
                <p:nvPr/>
              </p:nvSpPr>
              <p:spPr bwMode="auto">
                <a:xfrm>
                  <a:off x="6024" y="228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1" name="Oval 1769"/>
                <p:cNvSpPr>
                  <a:spLocks noChangeArrowheads="1"/>
                </p:cNvSpPr>
                <p:nvPr/>
              </p:nvSpPr>
              <p:spPr bwMode="auto">
                <a:xfrm>
                  <a:off x="6024" y="224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2" name="Oval 1770"/>
                <p:cNvSpPr>
                  <a:spLocks noChangeArrowheads="1"/>
                </p:cNvSpPr>
                <p:nvPr/>
              </p:nvSpPr>
              <p:spPr bwMode="auto">
                <a:xfrm>
                  <a:off x="6025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3" name="Oval 1771"/>
                <p:cNvSpPr>
                  <a:spLocks noChangeArrowheads="1"/>
                </p:cNvSpPr>
                <p:nvPr/>
              </p:nvSpPr>
              <p:spPr bwMode="auto">
                <a:xfrm>
                  <a:off x="6025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4" name="Oval 1772"/>
                <p:cNvSpPr>
                  <a:spLocks noChangeArrowheads="1"/>
                </p:cNvSpPr>
                <p:nvPr/>
              </p:nvSpPr>
              <p:spPr bwMode="auto">
                <a:xfrm>
                  <a:off x="6026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5" name="Oval 1773"/>
                <p:cNvSpPr>
                  <a:spLocks noChangeArrowheads="1"/>
                </p:cNvSpPr>
                <p:nvPr/>
              </p:nvSpPr>
              <p:spPr bwMode="auto">
                <a:xfrm>
                  <a:off x="6026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6" name="Oval 1774"/>
                <p:cNvSpPr>
                  <a:spLocks noChangeArrowheads="1"/>
                </p:cNvSpPr>
                <p:nvPr/>
              </p:nvSpPr>
              <p:spPr bwMode="auto">
                <a:xfrm>
                  <a:off x="6026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7" name="Oval 1775"/>
                <p:cNvSpPr>
                  <a:spLocks noChangeArrowheads="1"/>
                </p:cNvSpPr>
                <p:nvPr/>
              </p:nvSpPr>
              <p:spPr bwMode="auto">
                <a:xfrm>
                  <a:off x="602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8" name="Oval 1776"/>
                <p:cNvSpPr>
                  <a:spLocks noChangeArrowheads="1"/>
                </p:cNvSpPr>
                <p:nvPr/>
              </p:nvSpPr>
              <p:spPr bwMode="auto">
                <a:xfrm>
                  <a:off x="6027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9" name="Oval 1777"/>
                <p:cNvSpPr>
                  <a:spLocks noChangeArrowheads="1"/>
                </p:cNvSpPr>
                <p:nvPr/>
              </p:nvSpPr>
              <p:spPr bwMode="auto">
                <a:xfrm>
                  <a:off x="6028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0" name="Oval 1778"/>
                <p:cNvSpPr>
                  <a:spLocks noChangeArrowheads="1"/>
                </p:cNvSpPr>
                <p:nvPr/>
              </p:nvSpPr>
              <p:spPr bwMode="auto">
                <a:xfrm>
                  <a:off x="6028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1" name="Oval 1779"/>
                <p:cNvSpPr>
                  <a:spLocks noChangeArrowheads="1"/>
                </p:cNvSpPr>
                <p:nvPr/>
              </p:nvSpPr>
              <p:spPr bwMode="auto">
                <a:xfrm>
                  <a:off x="6028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2" name="Oval 1780"/>
                <p:cNvSpPr>
                  <a:spLocks noChangeArrowheads="1"/>
                </p:cNvSpPr>
                <p:nvPr/>
              </p:nvSpPr>
              <p:spPr bwMode="auto">
                <a:xfrm>
                  <a:off x="602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3" name="Oval 1781"/>
                <p:cNvSpPr>
                  <a:spLocks noChangeArrowheads="1"/>
                </p:cNvSpPr>
                <p:nvPr/>
              </p:nvSpPr>
              <p:spPr bwMode="auto">
                <a:xfrm>
                  <a:off x="6029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4" name="Oval 1782"/>
                <p:cNvSpPr>
                  <a:spLocks noChangeArrowheads="1"/>
                </p:cNvSpPr>
                <p:nvPr/>
              </p:nvSpPr>
              <p:spPr bwMode="auto">
                <a:xfrm>
                  <a:off x="6031" y="228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5" name="Oval 1783"/>
                <p:cNvSpPr>
                  <a:spLocks noChangeArrowheads="1"/>
                </p:cNvSpPr>
                <p:nvPr/>
              </p:nvSpPr>
              <p:spPr bwMode="auto">
                <a:xfrm>
                  <a:off x="6031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6" name="Oval 1784"/>
                <p:cNvSpPr>
                  <a:spLocks noChangeArrowheads="1"/>
                </p:cNvSpPr>
                <p:nvPr/>
              </p:nvSpPr>
              <p:spPr bwMode="auto">
                <a:xfrm>
                  <a:off x="6031" y="228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7" name="Oval 1785"/>
                <p:cNvSpPr>
                  <a:spLocks noChangeArrowheads="1"/>
                </p:cNvSpPr>
                <p:nvPr/>
              </p:nvSpPr>
              <p:spPr bwMode="auto">
                <a:xfrm>
                  <a:off x="6032" y="229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8" name="Oval 1786"/>
                <p:cNvSpPr>
                  <a:spLocks noChangeArrowheads="1"/>
                </p:cNvSpPr>
                <p:nvPr/>
              </p:nvSpPr>
              <p:spPr bwMode="auto">
                <a:xfrm>
                  <a:off x="6032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9" name="Oval 1787"/>
                <p:cNvSpPr>
                  <a:spLocks noChangeArrowheads="1"/>
                </p:cNvSpPr>
                <p:nvPr/>
              </p:nvSpPr>
              <p:spPr bwMode="auto">
                <a:xfrm>
                  <a:off x="6033" y="223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0" name="Oval 1788"/>
                <p:cNvSpPr>
                  <a:spLocks noChangeArrowheads="1"/>
                </p:cNvSpPr>
                <p:nvPr/>
              </p:nvSpPr>
              <p:spPr bwMode="auto">
                <a:xfrm>
                  <a:off x="6033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1" name="Oval 1789"/>
                <p:cNvSpPr>
                  <a:spLocks noChangeArrowheads="1"/>
                </p:cNvSpPr>
                <p:nvPr/>
              </p:nvSpPr>
              <p:spPr bwMode="auto">
                <a:xfrm>
                  <a:off x="6033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2" name="Oval 1790"/>
                <p:cNvSpPr>
                  <a:spLocks noChangeArrowheads="1"/>
                </p:cNvSpPr>
                <p:nvPr/>
              </p:nvSpPr>
              <p:spPr bwMode="auto">
                <a:xfrm>
                  <a:off x="6034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3" name="Oval 1791"/>
                <p:cNvSpPr>
                  <a:spLocks noChangeArrowheads="1"/>
                </p:cNvSpPr>
                <p:nvPr/>
              </p:nvSpPr>
              <p:spPr bwMode="auto">
                <a:xfrm>
                  <a:off x="6034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4" name="Oval 1792"/>
                <p:cNvSpPr>
                  <a:spLocks noChangeArrowheads="1"/>
                </p:cNvSpPr>
                <p:nvPr/>
              </p:nvSpPr>
              <p:spPr bwMode="auto">
                <a:xfrm>
                  <a:off x="6035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5" name="Oval 1793"/>
                <p:cNvSpPr>
                  <a:spLocks noChangeArrowheads="1"/>
                </p:cNvSpPr>
                <p:nvPr/>
              </p:nvSpPr>
              <p:spPr bwMode="auto">
                <a:xfrm>
                  <a:off x="6035" y="223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6" name="Oval 1794"/>
                <p:cNvSpPr>
                  <a:spLocks noChangeArrowheads="1"/>
                </p:cNvSpPr>
                <p:nvPr/>
              </p:nvSpPr>
              <p:spPr bwMode="auto">
                <a:xfrm>
                  <a:off x="6035" y="228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7" name="Oval 1795"/>
                <p:cNvSpPr>
                  <a:spLocks noChangeArrowheads="1"/>
                </p:cNvSpPr>
                <p:nvPr/>
              </p:nvSpPr>
              <p:spPr bwMode="auto">
                <a:xfrm>
                  <a:off x="6036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8" name="Oval 1796"/>
                <p:cNvSpPr>
                  <a:spLocks noChangeArrowheads="1"/>
                </p:cNvSpPr>
                <p:nvPr/>
              </p:nvSpPr>
              <p:spPr bwMode="auto">
                <a:xfrm>
                  <a:off x="6036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9" name="Oval 1797"/>
                <p:cNvSpPr>
                  <a:spLocks noChangeArrowheads="1"/>
                </p:cNvSpPr>
                <p:nvPr/>
              </p:nvSpPr>
              <p:spPr bwMode="auto">
                <a:xfrm>
                  <a:off x="6037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0" name="Oval 1798"/>
                <p:cNvSpPr>
                  <a:spLocks noChangeArrowheads="1"/>
                </p:cNvSpPr>
                <p:nvPr/>
              </p:nvSpPr>
              <p:spPr bwMode="auto">
                <a:xfrm>
                  <a:off x="6037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1" name="Oval 1799"/>
                <p:cNvSpPr>
                  <a:spLocks noChangeArrowheads="1"/>
                </p:cNvSpPr>
                <p:nvPr/>
              </p:nvSpPr>
              <p:spPr bwMode="auto">
                <a:xfrm>
                  <a:off x="6037" y="221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2" name="Oval 1800"/>
                <p:cNvSpPr>
                  <a:spLocks noChangeArrowheads="1"/>
                </p:cNvSpPr>
                <p:nvPr/>
              </p:nvSpPr>
              <p:spPr bwMode="auto">
                <a:xfrm>
                  <a:off x="6039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3" name="Oval 1801"/>
                <p:cNvSpPr>
                  <a:spLocks noChangeArrowheads="1"/>
                </p:cNvSpPr>
                <p:nvPr/>
              </p:nvSpPr>
              <p:spPr bwMode="auto">
                <a:xfrm>
                  <a:off x="6039" y="229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4" name="Oval 1802"/>
                <p:cNvSpPr>
                  <a:spLocks noChangeArrowheads="1"/>
                </p:cNvSpPr>
                <p:nvPr/>
              </p:nvSpPr>
              <p:spPr bwMode="auto">
                <a:xfrm>
                  <a:off x="6040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5" name="Oval 1803"/>
                <p:cNvSpPr>
                  <a:spLocks noChangeArrowheads="1"/>
                </p:cNvSpPr>
                <p:nvPr/>
              </p:nvSpPr>
              <p:spPr bwMode="auto">
                <a:xfrm>
                  <a:off x="6040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6" name="Oval 1804"/>
                <p:cNvSpPr>
                  <a:spLocks noChangeArrowheads="1"/>
                </p:cNvSpPr>
                <p:nvPr/>
              </p:nvSpPr>
              <p:spPr bwMode="auto">
                <a:xfrm>
                  <a:off x="6040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7" name="Oval 1805"/>
                <p:cNvSpPr>
                  <a:spLocks noChangeArrowheads="1"/>
                </p:cNvSpPr>
                <p:nvPr/>
              </p:nvSpPr>
              <p:spPr bwMode="auto">
                <a:xfrm>
                  <a:off x="6041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8" name="Oval 1806"/>
                <p:cNvSpPr>
                  <a:spLocks noChangeArrowheads="1"/>
                </p:cNvSpPr>
                <p:nvPr/>
              </p:nvSpPr>
              <p:spPr bwMode="auto">
                <a:xfrm>
                  <a:off x="6041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9" name="Oval 1807"/>
                <p:cNvSpPr>
                  <a:spLocks noChangeArrowheads="1"/>
                </p:cNvSpPr>
                <p:nvPr/>
              </p:nvSpPr>
              <p:spPr bwMode="auto">
                <a:xfrm>
                  <a:off x="604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0" name="Oval 1808"/>
                <p:cNvSpPr>
                  <a:spLocks noChangeArrowheads="1"/>
                </p:cNvSpPr>
                <p:nvPr/>
              </p:nvSpPr>
              <p:spPr bwMode="auto">
                <a:xfrm>
                  <a:off x="6042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1" name="Oval 1809"/>
                <p:cNvSpPr>
                  <a:spLocks noChangeArrowheads="1"/>
                </p:cNvSpPr>
                <p:nvPr/>
              </p:nvSpPr>
              <p:spPr bwMode="auto">
                <a:xfrm>
                  <a:off x="6042" y="230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2" name="Oval 1810"/>
                <p:cNvSpPr>
                  <a:spLocks noChangeArrowheads="1"/>
                </p:cNvSpPr>
                <p:nvPr/>
              </p:nvSpPr>
              <p:spPr bwMode="auto">
                <a:xfrm>
                  <a:off x="6043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3" name="Oval 1811"/>
                <p:cNvSpPr>
                  <a:spLocks noChangeArrowheads="1"/>
                </p:cNvSpPr>
                <p:nvPr/>
              </p:nvSpPr>
              <p:spPr bwMode="auto">
                <a:xfrm>
                  <a:off x="6043" y="231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4" name="Oval 1812"/>
                <p:cNvSpPr>
                  <a:spLocks noChangeArrowheads="1"/>
                </p:cNvSpPr>
                <p:nvPr/>
              </p:nvSpPr>
              <p:spPr bwMode="auto">
                <a:xfrm>
                  <a:off x="6044" y="2229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5" name="Oval 1813"/>
                <p:cNvSpPr>
                  <a:spLocks noChangeArrowheads="1"/>
                </p:cNvSpPr>
                <p:nvPr/>
              </p:nvSpPr>
              <p:spPr bwMode="auto">
                <a:xfrm>
                  <a:off x="6044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6" name="Oval 1814"/>
                <p:cNvSpPr>
                  <a:spLocks noChangeArrowheads="1"/>
                </p:cNvSpPr>
                <p:nvPr/>
              </p:nvSpPr>
              <p:spPr bwMode="auto">
                <a:xfrm>
                  <a:off x="6044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7" name="Oval 1815"/>
                <p:cNvSpPr>
                  <a:spLocks noChangeArrowheads="1"/>
                </p:cNvSpPr>
                <p:nvPr/>
              </p:nvSpPr>
              <p:spPr bwMode="auto">
                <a:xfrm>
                  <a:off x="6045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8" name="Oval 1816"/>
                <p:cNvSpPr>
                  <a:spLocks noChangeArrowheads="1"/>
                </p:cNvSpPr>
                <p:nvPr/>
              </p:nvSpPr>
              <p:spPr bwMode="auto">
                <a:xfrm>
                  <a:off x="6045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9" name="Oval 1817"/>
                <p:cNvSpPr>
                  <a:spLocks noChangeArrowheads="1"/>
                </p:cNvSpPr>
                <p:nvPr/>
              </p:nvSpPr>
              <p:spPr bwMode="auto">
                <a:xfrm>
                  <a:off x="6045" y="228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0" name="Oval 1818"/>
                <p:cNvSpPr>
                  <a:spLocks noChangeArrowheads="1"/>
                </p:cNvSpPr>
                <p:nvPr/>
              </p:nvSpPr>
              <p:spPr bwMode="auto">
                <a:xfrm>
                  <a:off x="6046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1" name="Oval 1819"/>
                <p:cNvSpPr>
                  <a:spLocks noChangeArrowheads="1"/>
                </p:cNvSpPr>
                <p:nvPr/>
              </p:nvSpPr>
              <p:spPr bwMode="auto">
                <a:xfrm>
                  <a:off x="6046" y="227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2" name="Oval 1820"/>
                <p:cNvSpPr>
                  <a:spLocks noChangeArrowheads="1"/>
                </p:cNvSpPr>
                <p:nvPr/>
              </p:nvSpPr>
              <p:spPr bwMode="auto">
                <a:xfrm>
                  <a:off x="6048" y="220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3" name="Oval 1821"/>
                <p:cNvSpPr>
                  <a:spLocks noChangeArrowheads="1"/>
                </p:cNvSpPr>
                <p:nvPr/>
              </p:nvSpPr>
              <p:spPr bwMode="auto">
                <a:xfrm>
                  <a:off x="6048" y="228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4" name="Oval 1822"/>
                <p:cNvSpPr>
                  <a:spLocks noChangeArrowheads="1"/>
                </p:cNvSpPr>
                <p:nvPr/>
              </p:nvSpPr>
              <p:spPr bwMode="auto">
                <a:xfrm>
                  <a:off x="6048" y="226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5" name="Oval 1823"/>
                <p:cNvSpPr>
                  <a:spLocks noChangeArrowheads="1"/>
                </p:cNvSpPr>
                <p:nvPr/>
              </p:nvSpPr>
              <p:spPr bwMode="auto">
                <a:xfrm>
                  <a:off x="6049" y="222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6" name="Oval 1824"/>
                <p:cNvSpPr>
                  <a:spLocks noChangeArrowheads="1"/>
                </p:cNvSpPr>
                <p:nvPr/>
              </p:nvSpPr>
              <p:spPr bwMode="auto">
                <a:xfrm>
                  <a:off x="6049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7" name="Oval 1825"/>
                <p:cNvSpPr>
                  <a:spLocks noChangeArrowheads="1"/>
                </p:cNvSpPr>
                <p:nvPr/>
              </p:nvSpPr>
              <p:spPr bwMode="auto">
                <a:xfrm>
                  <a:off x="6050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8" name="Oval 1826"/>
                <p:cNvSpPr>
                  <a:spLocks noChangeArrowheads="1"/>
                </p:cNvSpPr>
                <p:nvPr/>
              </p:nvSpPr>
              <p:spPr bwMode="auto">
                <a:xfrm>
                  <a:off x="6050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9" name="Oval 1827"/>
                <p:cNvSpPr>
                  <a:spLocks noChangeArrowheads="1"/>
                </p:cNvSpPr>
                <p:nvPr/>
              </p:nvSpPr>
              <p:spPr bwMode="auto">
                <a:xfrm>
                  <a:off x="6050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0" name="Oval 1828"/>
                <p:cNvSpPr>
                  <a:spLocks noChangeArrowheads="1"/>
                </p:cNvSpPr>
                <p:nvPr/>
              </p:nvSpPr>
              <p:spPr bwMode="auto">
                <a:xfrm>
                  <a:off x="6051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1" name="Oval 1829"/>
                <p:cNvSpPr>
                  <a:spLocks noChangeArrowheads="1"/>
                </p:cNvSpPr>
                <p:nvPr/>
              </p:nvSpPr>
              <p:spPr bwMode="auto">
                <a:xfrm>
                  <a:off x="6051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2" name="Oval 1830"/>
                <p:cNvSpPr>
                  <a:spLocks noChangeArrowheads="1"/>
                </p:cNvSpPr>
                <p:nvPr/>
              </p:nvSpPr>
              <p:spPr bwMode="auto">
                <a:xfrm>
                  <a:off x="605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89" name="Group 1831"/>
              <p:cNvGrpSpPr>
                <a:grpSpLocks/>
              </p:cNvGrpSpPr>
              <p:nvPr/>
            </p:nvGrpSpPr>
            <p:grpSpPr bwMode="auto">
              <a:xfrm>
                <a:off x="6052" y="2212"/>
                <a:ext cx="96" cy="129"/>
                <a:chOff x="6052" y="2212"/>
                <a:chExt cx="96" cy="129"/>
              </a:xfrm>
            </p:grpSpPr>
            <p:sp>
              <p:nvSpPr>
                <p:cNvPr id="844584" name="Oval 1832"/>
                <p:cNvSpPr>
                  <a:spLocks noChangeArrowheads="1"/>
                </p:cNvSpPr>
                <p:nvPr/>
              </p:nvSpPr>
              <p:spPr bwMode="auto">
                <a:xfrm>
                  <a:off x="6052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5" name="Oval 1833"/>
                <p:cNvSpPr>
                  <a:spLocks noChangeArrowheads="1"/>
                </p:cNvSpPr>
                <p:nvPr/>
              </p:nvSpPr>
              <p:spPr bwMode="auto">
                <a:xfrm>
                  <a:off x="6052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6" name="Oval 1834"/>
                <p:cNvSpPr>
                  <a:spLocks noChangeArrowheads="1"/>
                </p:cNvSpPr>
                <p:nvPr/>
              </p:nvSpPr>
              <p:spPr bwMode="auto">
                <a:xfrm>
                  <a:off x="6053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7" name="Oval 1835"/>
                <p:cNvSpPr>
                  <a:spLocks noChangeArrowheads="1"/>
                </p:cNvSpPr>
                <p:nvPr/>
              </p:nvSpPr>
              <p:spPr bwMode="auto">
                <a:xfrm>
                  <a:off x="6053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8" name="Oval 1836"/>
                <p:cNvSpPr>
                  <a:spLocks noChangeArrowheads="1"/>
                </p:cNvSpPr>
                <p:nvPr/>
              </p:nvSpPr>
              <p:spPr bwMode="auto">
                <a:xfrm>
                  <a:off x="6054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9" name="Oval 1837"/>
                <p:cNvSpPr>
                  <a:spLocks noChangeArrowheads="1"/>
                </p:cNvSpPr>
                <p:nvPr/>
              </p:nvSpPr>
              <p:spPr bwMode="auto">
                <a:xfrm>
                  <a:off x="6054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0" name="Oval 1838"/>
                <p:cNvSpPr>
                  <a:spLocks noChangeArrowheads="1"/>
                </p:cNvSpPr>
                <p:nvPr/>
              </p:nvSpPr>
              <p:spPr bwMode="auto">
                <a:xfrm>
                  <a:off x="6054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1" name="Oval 1839"/>
                <p:cNvSpPr>
                  <a:spLocks noChangeArrowheads="1"/>
                </p:cNvSpPr>
                <p:nvPr/>
              </p:nvSpPr>
              <p:spPr bwMode="auto">
                <a:xfrm>
                  <a:off x="6056" y="22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2" name="Oval 1840"/>
                <p:cNvSpPr>
                  <a:spLocks noChangeArrowheads="1"/>
                </p:cNvSpPr>
                <p:nvPr/>
              </p:nvSpPr>
              <p:spPr bwMode="auto">
                <a:xfrm>
                  <a:off x="6056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3" name="Oval 1841"/>
                <p:cNvSpPr>
                  <a:spLocks noChangeArrowheads="1"/>
                </p:cNvSpPr>
                <p:nvPr/>
              </p:nvSpPr>
              <p:spPr bwMode="auto">
                <a:xfrm>
                  <a:off x="6057" y="2251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4" name="Oval 1842"/>
                <p:cNvSpPr>
                  <a:spLocks noChangeArrowheads="1"/>
                </p:cNvSpPr>
                <p:nvPr/>
              </p:nvSpPr>
              <p:spPr bwMode="auto">
                <a:xfrm>
                  <a:off x="6057" y="230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5" name="Oval 1843"/>
                <p:cNvSpPr>
                  <a:spLocks noChangeArrowheads="1"/>
                </p:cNvSpPr>
                <p:nvPr/>
              </p:nvSpPr>
              <p:spPr bwMode="auto">
                <a:xfrm>
                  <a:off x="6057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6" name="Oval 1844"/>
                <p:cNvSpPr>
                  <a:spLocks noChangeArrowheads="1"/>
                </p:cNvSpPr>
                <p:nvPr/>
              </p:nvSpPr>
              <p:spPr bwMode="auto">
                <a:xfrm>
                  <a:off x="6058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7" name="Oval 1845"/>
                <p:cNvSpPr>
                  <a:spLocks noChangeArrowheads="1"/>
                </p:cNvSpPr>
                <p:nvPr/>
              </p:nvSpPr>
              <p:spPr bwMode="auto">
                <a:xfrm>
                  <a:off x="6058" y="231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8" name="Oval 1846"/>
                <p:cNvSpPr>
                  <a:spLocks noChangeArrowheads="1"/>
                </p:cNvSpPr>
                <p:nvPr/>
              </p:nvSpPr>
              <p:spPr bwMode="auto">
                <a:xfrm>
                  <a:off x="6059" y="226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9" name="Oval 1847"/>
                <p:cNvSpPr>
                  <a:spLocks noChangeArrowheads="1"/>
                </p:cNvSpPr>
                <p:nvPr/>
              </p:nvSpPr>
              <p:spPr bwMode="auto">
                <a:xfrm>
                  <a:off x="6059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0" name="Oval 1848"/>
                <p:cNvSpPr>
                  <a:spLocks noChangeArrowheads="1"/>
                </p:cNvSpPr>
                <p:nvPr/>
              </p:nvSpPr>
              <p:spPr bwMode="auto">
                <a:xfrm>
                  <a:off x="6059" y="230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1" name="Oval 1849"/>
                <p:cNvSpPr>
                  <a:spLocks noChangeArrowheads="1"/>
                </p:cNvSpPr>
                <p:nvPr/>
              </p:nvSpPr>
              <p:spPr bwMode="auto">
                <a:xfrm>
                  <a:off x="6059" y="226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2" name="Oval 1850"/>
                <p:cNvSpPr>
                  <a:spLocks noChangeArrowheads="1"/>
                </p:cNvSpPr>
                <p:nvPr/>
              </p:nvSpPr>
              <p:spPr bwMode="auto">
                <a:xfrm>
                  <a:off x="605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3" name="Oval 1851"/>
                <p:cNvSpPr>
                  <a:spLocks noChangeArrowheads="1"/>
                </p:cNvSpPr>
                <p:nvPr/>
              </p:nvSpPr>
              <p:spPr bwMode="auto">
                <a:xfrm>
                  <a:off x="6059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4" name="Oval 1852"/>
                <p:cNvSpPr>
                  <a:spLocks noChangeArrowheads="1"/>
                </p:cNvSpPr>
                <p:nvPr/>
              </p:nvSpPr>
              <p:spPr bwMode="auto">
                <a:xfrm>
                  <a:off x="6059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5" name="Oval 1853"/>
                <p:cNvSpPr>
                  <a:spLocks noChangeArrowheads="1"/>
                </p:cNvSpPr>
                <p:nvPr/>
              </p:nvSpPr>
              <p:spPr bwMode="auto">
                <a:xfrm>
                  <a:off x="605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6" name="Oval 1854"/>
                <p:cNvSpPr>
                  <a:spLocks noChangeArrowheads="1"/>
                </p:cNvSpPr>
                <p:nvPr/>
              </p:nvSpPr>
              <p:spPr bwMode="auto">
                <a:xfrm>
                  <a:off x="6059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7" name="Oval 1855"/>
                <p:cNvSpPr>
                  <a:spLocks noChangeArrowheads="1"/>
                </p:cNvSpPr>
                <p:nvPr/>
              </p:nvSpPr>
              <p:spPr bwMode="auto">
                <a:xfrm>
                  <a:off x="605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8" name="Oval 1856"/>
                <p:cNvSpPr>
                  <a:spLocks noChangeArrowheads="1"/>
                </p:cNvSpPr>
                <p:nvPr/>
              </p:nvSpPr>
              <p:spPr bwMode="auto">
                <a:xfrm>
                  <a:off x="6061" y="223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9" name="Oval 1857"/>
                <p:cNvSpPr>
                  <a:spLocks noChangeArrowheads="1"/>
                </p:cNvSpPr>
                <p:nvPr/>
              </p:nvSpPr>
              <p:spPr bwMode="auto">
                <a:xfrm>
                  <a:off x="6061" y="2300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0" name="Oval 1858"/>
                <p:cNvSpPr>
                  <a:spLocks noChangeArrowheads="1"/>
                </p:cNvSpPr>
                <p:nvPr/>
              </p:nvSpPr>
              <p:spPr bwMode="auto">
                <a:xfrm>
                  <a:off x="6061" y="226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1" name="Oval 1859"/>
                <p:cNvSpPr>
                  <a:spLocks noChangeArrowheads="1"/>
                </p:cNvSpPr>
                <p:nvPr/>
              </p:nvSpPr>
              <p:spPr bwMode="auto">
                <a:xfrm>
                  <a:off x="6062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2" name="Oval 1860"/>
                <p:cNvSpPr>
                  <a:spLocks noChangeArrowheads="1"/>
                </p:cNvSpPr>
                <p:nvPr/>
              </p:nvSpPr>
              <p:spPr bwMode="auto">
                <a:xfrm>
                  <a:off x="6062" y="222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3" name="Oval 1861"/>
                <p:cNvSpPr>
                  <a:spLocks noChangeArrowheads="1"/>
                </p:cNvSpPr>
                <p:nvPr/>
              </p:nvSpPr>
              <p:spPr bwMode="auto">
                <a:xfrm>
                  <a:off x="6063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4" name="Oval 1862"/>
                <p:cNvSpPr>
                  <a:spLocks noChangeArrowheads="1"/>
                </p:cNvSpPr>
                <p:nvPr/>
              </p:nvSpPr>
              <p:spPr bwMode="auto">
                <a:xfrm>
                  <a:off x="6063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5" name="Oval 1863"/>
                <p:cNvSpPr>
                  <a:spLocks noChangeArrowheads="1"/>
                </p:cNvSpPr>
                <p:nvPr/>
              </p:nvSpPr>
              <p:spPr bwMode="auto">
                <a:xfrm>
                  <a:off x="6063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6" name="Oval 1864"/>
                <p:cNvSpPr>
                  <a:spLocks noChangeArrowheads="1"/>
                </p:cNvSpPr>
                <p:nvPr/>
              </p:nvSpPr>
              <p:spPr bwMode="auto">
                <a:xfrm>
                  <a:off x="6064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7" name="Oval 1865"/>
                <p:cNvSpPr>
                  <a:spLocks noChangeArrowheads="1"/>
                </p:cNvSpPr>
                <p:nvPr/>
              </p:nvSpPr>
              <p:spPr bwMode="auto">
                <a:xfrm>
                  <a:off x="6064" y="225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8" name="Oval 1866"/>
                <p:cNvSpPr>
                  <a:spLocks noChangeArrowheads="1"/>
                </p:cNvSpPr>
                <p:nvPr/>
              </p:nvSpPr>
              <p:spPr bwMode="auto">
                <a:xfrm>
                  <a:off x="6065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9" name="Oval 1867"/>
                <p:cNvSpPr>
                  <a:spLocks noChangeArrowheads="1"/>
                </p:cNvSpPr>
                <p:nvPr/>
              </p:nvSpPr>
              <p:spPr bwMode="auto">
                <a:xfrm>
                  <a:off x="6065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0" name="Oval 1868"/>
                <p:cNvSpPr>
                  <a:spLocks noChangeArrowheads="1"/>
                </p:cNvSpPr>
                <p:nvPr/>
              </p:nvSpPr>
              <p:spPr bwMode="auto">
                <a:xfrm>
                  <a:off x="6065" y="224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1" name="Oval 1869"/>
                <p:cNvSpPr>
                  <a:spLocks noChangeArrowheads="1"/>
                </p:cNvSpPr>
                <p:nvPr/>
              </p:nvSpPr>
              <p:spPr bwMode="auto">
                <a:xfrm>
                  <a:off x="6066" y="223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2" name="Oval 1870"/>
                <p:cNvSpPr>
                  <a:spLocks noChangeArrowheads="1"/>
                </p:cNvSpPr>
                <p:nvPr/>
              </p:nvSpPr>
              <p:spPr bwMode="auto">
                <a:xfrm>
                  <a:off x="6066" y="225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3" name="Oval 1871"/>
                <p:cNvSpPr>
                  <a:spLocks noChangeArrowheads="1"/>
                </p:cNvSpPr>
                <p:nvPr/>
              </p:nvSpPr>
              <p:spPr bwMode="auto">
                <a:xfrm>
                  <a:off x="6067" y="232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4" name="Oval 1872"/>
                <p:cNvSpPr>
                  <a:spLocks noChangeArrowheads="1"/>
                </p:cNvSpPr>
                <p:nvPr/>
              </p:nvSpPr>
              <p:spPr bwMode="auto">
                <a:xfrm>
                  <a:off x="6067" y="228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5" name="Oval 1873"/>
                <p:cNvSpPr>
                  <a:spLocks noChangeArrowheads="1"/>
                </p:cNvSpPr>
                <p:nvPr/>
              </p:nvSpPr>
              <p:spPr bwMode="auto">
                <a:xfrm>
                  <a:off x="6067" y="226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6" name="Oval 1874"/>
                <p:cNvSpPr>
                  <a:spLocks noChangeArrowheads="1"/>
                </p:cNvSpPr>
                <p:nvPr/>
              </p:nvSpPr>
              <p:spPr bwMode="auto">
                <a:xfrm>
                  <a:off x="6069" y="2247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7" name="Oval 1875"/>
                <p:cNvSpPr>
                  <a:spLocks noChangeArrowheads="1"/>
                </p:cNvSpPr>
                <p:nvPr/>
              </p:nvSpPr>
              <p:spPr bwMode="auto">
                <a:xfrm>
                  <a:off x="6069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8" name="Oval 1876"/>
                <p:cNvSpPr>
                  <a:spLocks noChangeArrowheads="1"/>
                </p:cNvSpPr>
                <p:nvPr/>
              </p:nvSpPr>
              <p:spPr bwMode="auto">
                <a:xfrm>
                  <a:off x="6070" y="225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9" name="Oval 1877"/>
                <p:cNvSpPr>
                  <a:spLocks noChangeArrowheads="1"/>
                </p:cNvSpPr>
                <p:nvPr/>
              </p:nvSpPr>
              <p:spPr bwMode="auto">
                <a:xfrm>
                  <a:off x="6070" y="2270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0" name="Oval 1878"/>
                <p:cNvSpPr>
                  <a:spLocks noChangeArrowheads="1"/>
                </p:cNvSpPr>
                <p:nvPr/>
              </p:nvSpPr>
              <p:spPr bwMode="auto">
                <a:xfrm>
                  <a:off x="6070" y="2332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1" name="Oval 1879"/>
                <p:cNvSpPr>
                  <a:spLocks noChangeArrowheads="1"/>
                </p:cNvSpPr>
                <p:nvPr/>
              </p:nvSpPr>
              <p:spPr bwMode="auto">
                <a:xfrm>
                  <a:off x="6071" y="2286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2" name="Oval 1880"/>
                <p:cNvSpPr>
                  <a:spLocks noChangeArrowheads="1"/>
                </p:cNvSpPr>
                <p:nvPr/>
              </p:nvSpPr>
              <p:spPr bwMode="auto">
                <a:xfrm>
                  <a:off x="6071" y="2285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3" name="Oval 1881"/>
                <p:cNvSpPr>
                  <a:spLocks noChangeArrowheads="1"/>
                </p:cNvSpPr>
                <p:nvPr/>
              </p:nvSpPr>
              <p:spPr bwMode="auto">
                <a:xfrm>
                  <a:off x="6071" y="2284"/>
                  <a:ext cx="9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4" name="Oval 1882"/>
                <p:cNvSpPr>
                  <a:spLocks noChangeArrowheads="1"/>
                </p:cNvSpPr>
                <p:nvPr/>
              </p:nvSpPr>
              <p:spPr bwMode="auto">
                <a:xfrm>
                  <a:off x="6072" y="2265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5" name="Oval 1883"/>
                <p:cNvSpPr>
                  <a:spLocks noChangeArrowheads="1"/>
                </p:cNvSpPr>
                <p:nvPr/>
              </p:nvSpPr>
              <p:spPr bwMode="auto">
                <a:xfrm>
                  <a:off x="6072" y="2248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6" name="Oval 1884"/>
                <p:cNvSpPr>
                  <a:spLocks noChangeArrowheads="1"/>
                </p:cNvSpPr>
                <p:nvPr/>
              </p:nvSpPr>
              <p:spPr bwMode="auto">
                <a:xfrm>
                  <a:off x="6076" y="229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7" name="Oval 1885"/>
                <p:cNvSpPr>
                  <a:spLocks noChangeArrowheads="1"/>
                </p:cNvSpPr>
                <p:nvPr/>
              </p:nvSpPr>
              <p:spPr bwMode="auto">
                <a:xfrm>
                  <a:off x="6076" y="223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8" name="Oval 1886"/>
                <p:cNvSpPr>
                  <a:spLocks noChangeArrowheads="1"/>
                </p:cNvSpPr>
                <p:nvPr/>
              </p:nvSpPr>
              <p:spPr bwMode="auto">
                <a:xfrm>
                  <a:off x="6076" y="228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9" name="Oval 1887"/>
                <p:cNvSpPr>
                  <a:spLocks noChangeArrowheads="1"/>
                </p:cNvSpPr>
                <p:nvPr/>
              </p:nvSpPr>
              <p:spPr bwMode="auto">
                <a:xfrm>
                  <a:off x="6077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0" name="Oval 1888"/>
                <p:cNvSpPr>
                  <a:spLocks noChangeArrowheads="1"/>
                </p:cNvSpPr>
                <p:nvPr/>
              </p:nvSpPr>
              <p:spPr bwMode="auto">
                <a:xfrm>
                  <a:off x="6077" y="225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1" name="Oval 1889"/>
                <p:cNvSpPr>
                  <a:spLocks noChangeArrowheads="1"/>
                </p:cNvSpPr>
                <p:nvPr/>
              </p:nvSpPr>
              <p:spPr bwMode="auto">
                <a:xfrm>
                  <a:off x="6078" y="226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2" name="Oval 1890"/>
                <p:cNvSpPr>
                  <a:spLocks noChangeArrowheads="1"/>
                </p:cNvSpPr>
                <p:nvPr/>
              </p:nvSpPr>
              <p:spPr bwMode="auto">
                <a:xfrm>
                  <a:off x="6078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3" name="Oval 1891"/>
                <p:cNvSpPr>
                  <a:spLocks noChangeArrowheads="1"/>
                </p:cNvSpPr>
                <p:nvPr/>
              </p:nvSpPr>
              <p:spPr bwMode="auto">
                <a:xfrm>
                  <a:off x="6078" y="221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4" name="Oval 1892"/>
                <p:cNvSpPr>
                  <a:spLocks noChangeArrowheads="1"/>
                </p:cNvSpPr>
                <p:nvPr/>
              </p:nvSpPr>
              <p:spPr bwMode="auto">
                <a:xfrm>
                  <a:off x="6080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5" name="Oval 1893"/>
                <p:cNvSpPr>
                  <a:spLocks noChangeArrowheads="1"/>
                </p:cNvSpPr>
                <p:nvPr/>
              </p:nvSpPr>
              <p:spPr bwMode="auto">
                <a:xfrm>
                  <a:off x="6080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6" name="Oval 1894"/>
                <p:cNvSpPr>
                  <a:spLocks noChangeArrowheads="1"/>
                </p:cNvSpPr>
                <p:nvPr/>
              </p:nvSpPr>
              <p:spPr bwMode="auto">
                <a:xfrm>
                  <a:off x="6081" y="225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7" name="Oval 1895"/>
                <p:cNvSpPr>
                  <a:spLocks noChangeArrowheads="1"/>
                </p:cNvSpPr>
                <p:nvPr/>
              </p:nvSpPr>
              <p:spPr bwMode="auto">
                <a:xfrm>
                  <a:off x="6081" y="231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8" name="Oval 1896"/>
                <p:cNvSpPr>
                  <a:spLocks noChangeArrowheads="1"/>
                </p:cNvSpPr>
                <p:nvPr/>
              </p:nvSpPr>
              <p:spPr bwMode="auto">
                <a:xfrm>
                  <a:off x="6081" y="229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9" name="Oval 1897"/>
                <p:cNvSpPr>
                  <a:spLocks noChangeArrowheads="1"/>
                </p:cNvSpPr>
                <p:nvPr/>
              </p:nvSpPr>
              <p:spPr bwMode="auto">
                <a:xfrm>
                  <a:off x="6082" y="226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0" name="Oval 1898"/>
                <p:cNvSpPr>
                  <a:spLocks noChangeArrowheads="1"/>
                </p:cNvSpPr>
                <p:nvPr/>
              </p:nvSpPr>
              <p:spPr bwMode="auto">
                <a:xfrm>
                  <a:off x="6082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1" name="Oval 1899"/>
                <p:cNvSpPr>
                  <a:spLocks noChangeArrowheads="1"/>
                </p:cNvSpPr>
                <p:nvPr/>
              </p:nvSpPr>
              <p:spPr bwMode="auto">
                <a:xfrm>
                  <a:off x="608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2" name="Oval 1900"/>
                <p:cNvSpPr>
                  <a:spLocks noChangeArrowheads="1"/>
                </p:cNvSpPr>
                <p:nvPr/>
              </p:nvSpPr>
              <p:spPr bwMode="auto">
                <a:xfrm>
                  <a:off x="6083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3" name="Oval 1901"/>
                <p:cNvSpPr>
                  <a:spLocks noChangeArrowheads="1"/>
                </p:cNvSpPr>
                <p:nvPr/>
              </p:nvSpPr>
              <p:spPr bwMode="auto">
                <a:xfrm>
                  <a:off x="6083" y="230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4" name="Oval 1902"/>
                <p:cNvSpPr>
                  <a:spLocks noChangeArrowheads="1"/>
                </p:cNvSpPr>
                <p:nvPr/>
              </p:nvSpPr>
              <p:spPr bwMode="auto">
                <a:xfrm>
                  <a:off x="6084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5" name="Oval 1903"/>
                <p:cNvSpPr>
                  <a:spLocks noChangeArrowheads="1"/>
                </p:cNvSpPr>
                <p:nvPr/>
              </p:nvSpPr>
              <p:spPr bwMode="auto">
                <a:xfrm>
                  <a:off x="6084" y="223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6" name="Oval 1904"/>
                <p:cNvSpPr>
                  <a:spLocks noChangeArrowheads="1"/>
                </p:cNvSpPr>
                <p:nvPr/>
              </p:nvSpPr>
              <p:spPr bwMode="auto">
                <a:xfrm>
                  <a:off x="6085" y="226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7" name="Oval 1905"/>
                <p:cNvSpPr>
                  <a:spLocks noChangeArrowheads="1"/>
                </p:cNvSpPr>
                <p:nvPr/>
              </p:nvSpPr>
              <p:spPr bwMode="auto">
                <a:xfrm>
                  <a:off x="6085" y="2316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8" name="Oval 1906"/>
                <p:cNvSpPr>
                  <a:spLocks noChangeArrowheads="1"/>
                </p:cNvSpPr>
                <p:nvPr/>
              </p:nvSpPr>
              <p:spPr bwMode="auto">
                <a:xfrm>
                  <a:off x="6085" y="225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9" name="Oval 1907"/>
                <p:cNvSpPr>
                  <a:spLocks noChangeArrowheads="1"/>
                </p:cNvSpPr>
                <p:nvPr/>
              </p:nvSpPr>
              <p:spPr bwMode="auto">
                <a:xfrm>
                  <a:off x="6086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0" name="Oval 1908"/>
                <p:cNvSpPr>
                  <a:spLocks noChangeArrowheads="1"/>
                </p:cNvSpPr>
                <p:nvPr/>
              </p:nvSpPr>
              <p:spPr bwMode="auto">
                <a:xfrm>
                  <a:off x="6086" y="226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1" name="Oval 1909"/>
                <p:cNvSpPr>
                  <a:spLocks noChangeArrowheads="1"/>
                </p:cNvSpPr>
                <p:nvPr/>
              </p:nvSpPr>
              <p:spPr bwMode="auto">
                <a:xfrm>
                  <a:off x="6088" y="226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2" name="Oval 1910"/>
                <p:cNvSpPr>
                  <a:spLocks noChangeArrowheads="1"/>
                </p:cNvSpPr>
                <p:nvPr/>
              </p:nvSpPr>
              <p:spPr bwMode="auto">
                <a:xfrm>
                  <a:off x="6088" y="231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3" name="Oval 1911"/>
                <p:cNvSpPr>
                  <a:spLocks noChangeArrowheads="1"/>
                </p:cNvSpPr>
                <p:nvPr/>
              </p:nvSpPr>
              <p:spPr bwMode="auto">
                <a:xfrm>
                  <a:off x="6088" y="232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4" name="Oval 1912"/>
                <p:cNvSpPr>
                  <a:spLocks noChangeArrowheads="1"/>
                </p:cNvSpPr>
                <p:nvPr/>
              </p:nvSpPr>
              <p:spPr bwMode="auto">
                <a:xfrm>
                  <a:off x="6089" y="2312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5" name="Oval 1913"/>
                <p:cNvSpPr>
                  <a:spLocks noChangeArrowheads="1"/>
                </p:cNvSpPr>
                <p:nvPr/>
              </p:nvSpPr>
              <p:spPr bwMode="auto">
                <a:xfrm>
                  <a:off x="6089" y="227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6" name="Oval 1914"/>
                <p:cNvSpPr>
                  <a:spLocks noChangeArrowheads="1"/>
                </p:cNvSpPr>
                <p:nvPr/>
              </p:nvSpPr>
              <p:spPr bwMode="auto">
                <a:xfrm>
                  <a:off x="6090" y="231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7" name="Oval 1915"/>
                <p:cNvSpPr>
                  <a:spLocks noChangeArrowheads="1"/>
                </p:cNvSpPr>
                <p:nvPr/>
              </p:nvSpPr>
              <p:spPr bwMode="auto">
                <a:xfrm>
                  <a:off x="6090" y="225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8" name="Oval 1916"/>
                <p:cNvSpPr>
                  <a:spLocks noChangeArrowheads="1"/>
                </p:cNvSpPr>
                <p:nvPr/>
              </p:nvSpPr>
              <p:spPr bwMode="auto">
                <a:xfrm>
                  <a:off x="6090" y="2283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9" name="Oval 1917"/>
                <p:cNvSpPr>
                  <a:spLocks noChangeArrowheads="1"/>
                </p:cNvSpPr>
                <p:nvPr/>
              </p:nvSpPr>
              <p:spPr bwMode="auto">
                <a:xfrm>
                  <a:off x="6091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0" name="Oval 1918"/>
                <p:cNvSpPr>
                  <a:spLocks noChangeArrowheads="1"/>
                </p:cNvSpPr>
                <p:nvPr/>
              </p:nvSpPr>
              <p:spPr bwMode="auto">
                <a:xfrm>
                  <a:off x="6091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1" name="Oval 1919"/>
                <p:cNvSpPr>
                  <a:spLocks noChangeArrowheads="1"/>
                </p:cNvSpPr>
                <p:nvPr/>
              </p:nvSpPr>
              <p:spPr bwMode="auto">
                <a:xfrm>
                  <a:off x="6092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2" name="Oval 1920"/>
                <p:cNvSpPr>
                  <a:spLocks noChangeArrowheads="1"/>
                </p:cNvSpPr>
                <p:nvPr/>
              </p:nvSpPr>
              <p:spPr bwMode="auto">
                <a:xfrm>
                  <a:off x="6092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3" name="Oval 1921"/>
                <p:cNvSpPr>
                  <a:spLocks noChangeArrowheads="1"/>
                </p:cNvSpPr>
                <p:nvPr/>
              </p:nvSpPr>
              <p:spPr bwMode="auto">
                <a:xfrm>
                  <a:off x="6092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4" name="Oval 1922"/>
                <p:cNvSpPr>
                  <a:spLocks noChangeArrowheads="1"/>
                </p:cNvSpPr>
                <p:nvPr/>
              </p:nvSpPr>
              <p:spPr bwMode="auto">
                <a:xfrm>
                  <a:off x="6093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5" name="Oval 1923"/>
                <p:cNvSpPr>
                  <a:spLocks noChangeArrowheads="1"/>
                </p:cNvSpPr>
                <p:nvPr/>
              </p:nvSpPr>
              <p:spPr bwMode="auto">
                <a:xfrm>
                  <a:off x="6093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6" name="Oval 1924"/>
                <p:cNvSpPr>
                  <a:spLocks noChangeArrowheads="1"/>
                </p:cNvSpPr>
                <p:nvPr/>
              </p:nvSpPr>
              <p:spPr bwMode="auto">
                <a:xfrm>
                  <a:off x="609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7" name="Oval 1925"/>
                <p:cNvSpPr>
                  <a:spLocks noChangeArrowheads="1"/>
                </p:cNvSpPr>
                <p:nvPr/>
              </p:nvSpPr>
              <p:spPr bwMode="auto">
                <a:xfrm>
                  <a:off x="6094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8" name="Oval 1926"/>
                <p:cNvSpPr>
                  <a:spLocks noChangeArrowheads="1"/>
                </p:cNvSpPr>
                <p:nvPr/>
              </p:nvSpPr>
              <p:spPr bwMode="auto">
                <a:xfrm>
                  <a:off x="6094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9" name="Oval 1927"/>
                <p:cNvSpPr>
                  <a:spLocks noChangeArrowheads="1"/>
                </p:cNvSpPr>
                <p:nvPr/>
              </p:nvSpPr>
              <p:spPr bwMode="auto">
                <a:xfrm>
                  <a:off x="6095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0" name="Oval 1928"/>
                <p:cNvSpPr>
                  <a:spLocks noChangeArrowheads="1"/>
                </p:cNvSpPr>
                <p:nvPr/>
              </p:nvSpPr>
              <p:spPr bwMode="auto">
                <a:xfrm>
                  <a:off x="6095" y="231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1" name="Oval 1929"/>
                <p:cNvSpPr>
                  <a:spLocks noChangeArrowheads="1"/>
                </p:cNvSpPr>
                <p:nvPr/>
              </p:nvSpPr>
              <p:spPr bwMode="auto">
                <a:xfrm>
                  <a:off x="6097" y="231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2" name="Oval 1930"/>
                <p:cNvSpPr>
                  <a:spLocks noChangeArrowheads="1"/>
                </p:cNvSpPr>
                <p:nvPr/>
              </p:nvSpPr>
              <p:spPr bwMode="auto">
                <a:xfrm>
                  <a:off x="6097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3" name="Oval 1931"/>
                <p:cNvSpPr>
                  <a:spLocks noChangeArrowheads="1"/>
                </p:cNvSpPr>
                <p:nvPr/>
              </p:nvSpPr>
              <p:spPr bwMode="auto">
                <a:xfrm>
                  <a:off x="6097" y="2248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4" name="Oval 1932"/>
                <p:cNvSpPr>
                  <a:spLocks noChangeArrowheads="1"/>
                </p:cNvSpPr>
                <p:nvPr/>
              </p:nvSpPr>
              <p:spPr bwMode="auto">
                <a:xfrm>
                  <a:off x="6098" y="224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5" name="Oval 1933"/>
                <p:cNvSpPr>
                  <a:spLocks noChangeArrowheads="1"/>
                </p:cNvSpPr>
                <p:nvPr/>
              </p:nvSpPr>
              <p:spPr bwMode="auto">
                <a:xfrm>
                  <a:off x="6098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6" name="Oval 1934"/>
                <p:cNvSpPr>
                  <a:spLocks noChangeArrowheads="1"/>
                </p:cNvSpPr>
                <p:nvPr/>
              </p:nvSpPr>
              <p:spPr bwMode="auto">
                <a:xfrm>
                  <a:off x="6099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7" name="Oval 1935"/>
                <p:cNvSpPr>
                  <a:spLocks noChangeArrowheads="1"/>
                </p:cNvSpPr>
                <p:nvPr/>
              </p:nvSpPr>
              <p:spPr bwMode="auto">
                <a:xfrm>
                  <a:off x="6099" y="230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8" name="Oval 1936"/>
                <p:cNvSpPr>
                  <a:spLocks noChangeArrowheads="1"/>
                </p:cNvSpPr>
                <p:nvPr/>
              </p:nvSpPr>
              <p:spPr bwMode="auto">
                <a:xfrm>
                  <a:off x="6099" y="225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9" name="Oval 1937"/>
                <p:cNvSpPr>
                  <a:spLocks noChangeArrowheads="1"/>
                </p:cNvSpPr>
                <p:nvPr/>
              </p:nvSpPr>
              <p:spPr bwMode="auto">
                <a:xfrm>
                  <a:off x="6100" y="225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0" name="Oval 1938"/>
                <p:cNvSpPr>
                  <a:spLocks noChangeArrowheads="1"/>
                </p:cNvSpPr>
                <p:nvPr/>
              </p:nvSpPr>
              <p:spPr bwMode="auto">
                <a:xfrm>
                  <a:off x="6100" y="226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1" name="Oval 1939"/>
                <p:cNvSpPr>
                  <a:spLocks noChangeArrowheads="1"/>
                </p:cNvSpPr>
                <p:nvPr/>
              </p:nvSpPr>
              <p:spPr bwMode="auto">
                <a:xfrm>
                  <a:off x="6101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2" name="Oval 1940"/>
                <p:cNvSpPr>
                  <a:spLocks noChangeArrowheads="1"/>
                </p:cNvSpPr>
                <p:nvPr/>
              </p:nvSpPr>
              <p:spPr bwMode="auto">
                <a:xfrm>
                  <a:off x="6101" y="228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3" name="Oval 1941"/>
                <p:cNvSpPr>
                  <a:spLocks noChangeArrowheads="1"/>
                </p:cNvSpPr>
                <p:nvPr/>
              </p:nvSpPr>
              <p:spPr bwMode="auto">
                <a:xfrm>
                  <a:off x="6101" y="228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4" name="Oval 1942"/>
                <p:cNvSpPr>
                  <a:spLocks noChangeArrowheads="1"/>
                </p:cNvSpPr>
                <p:nvPr/>
              </p:nvSpPr>
              <p:spPr bwMode="auto">
                <a:xfrm>
                  <a:off x="6102" y="228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5" name="Oval 1943"/>
                <p:cNvSpPr>
                  <a:spLocks noChangeArrowheads="1"/>
                </p:cNvSpPr>
                <p:nvPr/>
              </p:nvSpPr>
              <p:spPr bwMode="auto">
                <a:xfrm>
                  <a:off x="6102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6" name="Oval 1944"/>
                <p:cNvSpPr>
                  <a:spLocks noChangeArrowheads="1"/>
                </p:cNvSpPr>
                <p:nvPr/>
              </p:nvSpPr>
              <p:spPr bwMode="auto">
                <a:xfrm>
                  <a:off x="6103" y="229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7" name="Oval 1945"/>
                <p:cNvSpPr>
                  <a:spLocks noChangeArrowheads="1"/>
                </p:cNvSpPr>
                <p:nvPr/>
              </p:nvSpPr>
              <p:spPr bwMode="auto">
                <a:xfrm>
                  <a:off x="6103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8" name="Oval 1946"/>
                <p:cNvSpPr>
                  <a:spLocks noChangeArrowheads="1"/>
                </p:cNvSpPr>
                <p:nvPr/>
              </p:nvSpPr>
              <p:spPr bwMode="auto">
                <a:xfrm>
                  <a:off x="6103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9" name="Oval 1947"/>
                <p:cNvSpPr>
                  <a:spLocks noChangeArrowheads="1"/>
                </p:cNvSpPr>
                <p:nvPr/>
              </p:nvSpPr>
              <p:spPr bwMode="auto">
                <a:xfrm>
                  <a:off x="6105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0" name="Oval 1948"/>
                <p:cNvSpPr>
                  <a:spLocks noChangeArrowheads="1"/>
                </p:cNvSpPr>
                <p:nvPr/>
              </p:nvSpPr>
              <p:spPr bwMode="auto">
                <a:xfrm>
                  <a:off x="6105" y="226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1" name="Oval 1949"/>
                <p:cNvSpPr>
                  <a:spLocks noChangeArrowheads="1"/>
                </p:cNvSpPr>
                <p:nvPr/>
              </p:nvSpPr>
              <p:spPr bwMode="auto">
                <a:xfrm>
                  <a:off x="6105" y="223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2" name="Oval 1950"/>
                <p:cNvSpPr>
                  <a:spLocks noChangeArrowheads="1"/>
                </p:cNvSpPr>
                <p:nvPr/>
              </p:nvSpPr>
              <p:spPr bwMode="auto">
                <a:xfrm>
                  <a:off x="6106" y="229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3" name="Oval 1951"/>
                <p:cNvSpPr>
                  <a:spLocks noChangeArrowheads="1"/>
                </p:cNvSpPr>
                <p:nvPr/>
              </p:nvSpPr>
              <p:spPr bwMode="auto">
                <a:xfrm>
                  <a:off x="6106" y="2267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4" name="Oval 1952"/>
                <p:cNvSpPr>
                  <a:spLocks noChangeArrowheads="1"/>
                </p:cNvSpPr>
                <p:nvPr/>
              </p:nvSpPr>
              <p:spPr bwMode="auto">
                <a:xfrm>
                  <a:off x="6107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5" name="Oval 1953"/>
                <p:cNvSpPr>
                  <a:spLocks noChangeArrowheads="1"/>
                </p:cNvSpPr>
                <p:nvPr/>
              </p:nvSpPr>
              <p:spPr bwMode="auto">
                <a:xfrm>
                  <a:off x="6107" y="232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6" name="Oval 1954"/>
                <p:cNvSpPr>
                  <a:spLocks noChangeArrowheads="1"/>
                </p:cNvSpPr>
                <p:nvPr/>
              </p:nvSpPr>
              <p:spPr bwMode="auto">
                <a:xfrm>
                  <a:off x="6107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7" name="Oval 1955"/>
                <p:cNvSpPr>
                  <a:spLocks noChangeArrowheads="1"/>
                </p:cNvSpPr>
                <p:nvPr/>
              </p:nvSpPr>
              <p:spPr bwMode="auto">
                <a:xfrm>
                  <a:off x="6108" y="230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8" name="Oval 1956"/>
                <p:cNvSpPr>
                  <a:spLocks noChangeArrowheads="1"/>
                </p:cNvSpPr>
                <p:nvPr/>
              </p:nvSpPr>
              <p:spPr bwMode="auto">
                <a:xfrm>
                  <a:off x="6108" y="225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9" name="Oval 1957"/>
                <p:cNvSpPr>
                  <a:spLocks noChangeArrowheads="1"/>
                </p:cNvSpPr>
                <p:nvPr/>
              </p:nvSpPr>
              <p:spPr bwMode="auto">
                <a:xfrm>
                  <a:off x="6109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0" name="Oval 1958"/>
                <p:cNvSpPr>
                  <a:spLocks noChangeArrowheads="1"/>
                </p:cNvSpPr>
                <p:nvPr/>
              </p:nvSpPr>
              <p:spPr bwMode="auto">
                <a:xfrm>
                  <a:off x="6109" y="222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1" name="Oval 1959"/>
                <p:cNvSpPr>
                  <a:spLocks noChangeArrowheads="1"/>
                </p:cNvSpPr>
                <p:nvPr/>
              </p:nvSpPr>
              <p:spPr bwMode="auto">
                <a:xfrm>
                  <a:off x="610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2" name="Oval 1960"/>
                <p:cNvSpPr>
                  <a:spLocks noChangeArrowheads="1"/>
                </p:cNvSpPr>
                <p:nvPr/>
              </p:nvSpPr>
              <p:spPr bwMode="auto">
                <a:xfrm>
                  <a:off x="6109" y="223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3" name="Oval 1961"/>
                <p:cNvSpPr>
                  <a:spLocks noChangeArrowheads="1"/>
                </p:cNvSpPr>
                <p:nvPr/>
              </p:nvSpPr>
              <p:spPr bwMode="auto">
                <a:xfrm>
                  <a:off x="6109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4" name="Oval 1962"/>
                <p:cNvSpPr>
                  <a:spLocks noChangeArrowheads="1"/>
                </p:cNvSpPr>
                <p:nvPr/>
              </p:nvSpPr>
              <p:spPr bwMode="auto">
                <a:xfrm>
                  <a:off x="6109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5" name="Oval 1963"/>
                <p:cNvSpPr>
                  <a:spLocks noChangeArrowheads="1"/>
                </p:cNvSpPr>
                <p:nvPr/>
              </p:nvSpPr>
              <p:spPr bwMode="auto">
                <a:xfrm>
                  <a:off x="6109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6" name="Oval 1964"/>
                <p:cNvSpPr>
                  <a:spLocks noChangeArrowheads="1"/>
                </p:cNvSpPr>
                <p:nvPr/>
              </p:nvSpPr>
              <p:spPr bwMode="auto">
                <a:xfrm>
                  <a:off x="6109" y="230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7" name="Oval 1965"/>
                <p:cNvSpPr>
                  <a:spLocks noChangeArrowheads="1"/>
                </p:cNvSpPr>
                <p:nvPr/>
              </p:nvSpPr>
              <p:spPr bwMode="auto">
                <a:xfrm>
                  <a:off x="6110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8" name="Oval 1966"/>
                <p:cNvSpPr>
                  <a:spLocks noChangeArrowheads="1"/>
                </p:cNvSpPr>
                <p:nvPr/>
              </p:nvSpPr>
              <p:spPr bwMode="auto">
                <a:xfrm>
                  <a:off x="6110" y="230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9" name="Oval 1967"/>
                <p:cNvSpPr>
                  <a:spLocks noChangeArrowheads="1"/>
                </p:cNvSpPr>
                <p:nvPr/>
              </p:nvSpPr>
              <p:spPr bwMode="auto">
                <a:xfrm>
                  <a:off x="6111" y="228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0" name="Oval 1968"/>
                <p:cNvSpPr>
                  <a:spLocks noChangeArrowheads="1"/>
                </p:cNvSpPr>
                <p:nvPr/>
              </p:nvSpPr>
              <p:spPr bwMode="auto">
                <a:xfrm>
                  <a:off x="6111" y="225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1" name="Oval 1969"/>
                <p:cNvSpPr>
                  <a:spLocks noChangeArrowheads="1"/>
                </p:cNvSpPr>
                <p:nvPr/>
              </p:nvSpPr>
              <p:spPr bwMode="auto">
                <a:xfrm>
                  <a:off x="6111" y="2251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2" name="Oval 1970"/>
                <p:cNvSpPr>
                  <a:spLocks noChangeArrowheads="1"/>
                </p:cNvSpPr>
                <p:nvPr/>
              </p:nvSpPr>
              <p:spPr bwMode="auto">
                <a:xfrm>
                  <a:off x="6112" y="229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3" name="Oval 1971"/>
                <p:cNvSpPr>
                  <a:spLocks noChangeArrowheads="1"/>
                </p:cNvSpPr>
                <p:nvPr/>
              </p:nvSpPr>
              <p:spPr bwMode="auto">
                <a:xfrm>
                  <a:off x="6112" y="226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4" name="Oval 1972"/>
                <p:cNvSpPr>
                  <a:spLocks noChangeArrowheads="1"/>
                </p:cNvSpPr>
                <p:nvPr/>
              </p:nvSpPr>
              <p:spPr bwMode="auto">
                <a:xfrm>
                  <a:off x="611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5" name="Oval 1973"/>
                <p:cNvSpPr>
                  <a:spLocks noChangeArrowheads="1"/>
                </p:cNvSpPr>
                <p:nvPr/>
              </p:nvSpPr>
              <p:spPr bwMode="auto">
                <a:xfrm>
                  <a:off x="6113" y="228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6" name="Oval 1974"/>
                <p:cNvSpPr>
                  <a:spLocks noChangeArrowheads="1"/>
                </p:cNvSpPr>
                <p:nvPr/>
              </p:nvSpPr>
              <p:spPr bwMode="auto">
                <a:xfrm>
                  <a:off x="6113" y="229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7" name="Oval 1975"/>
                <p:cNvSpPr>
                  <a:spLocks noChangeArrowheads="1"/>
                </p:cNvSpPr>
                <p:nvPr/>
              </p:nvSpPr>
              <p:spPr bwMode="auto">
                <a:xfrm>
                  <a:off x="6114" y="2235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8" name="Oval 1976"/>
                <p:cNvSpPr>
                  <a:spLocks noChangeArrowheads="1"/>
                </p:cNvSpPr>
                <p:nvPr/>
              </p:nvSpPr>
              <p:spPr bwMode="auto">
                <a:xfrm>
                  <a:off x="611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9" name="Oval 1977"/>
                <p:cNvSpPr>
                  <a:spLocks noChangeArrowheads="1"/>
                </p:cNvSpPr>
                <p:nvPr/>
              </p:nvSpPr>
              <p:spPr bwMode="auto">
                <a:xfrm>
                  <a:off x="6115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0" name="Oval 1978"/>
                <p:cNvSpPr>
                  <a:spLocks noChangeArrowheads="1"/>
                </p:cNvSpPr>
                <p:nvPr/>
              </p:nvSpPr>
              <p:spPr bwMode="auto">
                <a:xfrm>
                  <a:off x="6115" y="223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1" name="Oval 1979"/>
                <p:cNvSpPr>
                  <a:spLocks noChangeArrowheads="1"/>
                </p:cNvSpPr>
                <p:nvPr/>
              </p:nvSpPr>
              <p:spPr bwMode="auto">
                <a:xfrm>
                  <a:off x="6115" y="2279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2" name="Oval 1980"/>
                <p:cNvSpPr>
                  <a:spLocks noChangeArrowheads="1"/>
                </p:cNvSpPr>
                <p:nvPr/>
              </p:nvSpPr>
              <p:spPr bwMode="auto">
                <a:xfrm>
                  <a:off x="6116" y="2284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3" name="Oval 1981"/>
                <p:cNvSpPr>
                  <a:spLocks noChangeArrowheads="1"/>
                </p:cNvSpPr>
                <p:nvPr/>
              </p:nvSpPr>
              <p:spPr bwMode="auto">
                <a:xfrm>
                  <a:off x="6116" y="229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4" name="Oval 1982"/>
                <p:cNvSpPr>
                  <a:spLocks noChangeArrowheads="1"/>
                </p:cNvSpPr>
                <p:nvPr/>
              </p:nvSpPr>
              <p:spPr bwMode="auto">
                <a:xfrm>
                  <a:off x="6118" y="2252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5" name="Oval 1983"/>
                <p:cNvSpPr>
                  <a:spLocks noChangeArrowheads="1"/>
                </p:cNvSpPr>
                <p:nvPr/>
              </p:nvSpPr>
              <p:spPr bwMode="auto">
                <a:xfrm>
                  <a:off x="6118" y="230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6" name="Oval 1984"/>
                <p:cNvSpPr>
                  <a:spLocks noChangeArrowheads="1"/>
                </p:cNvSpPr>
                <p:nvPr/>
              </p:nvSpPr>
              <p:spPr bwMode="auto">
                <a:xfrm>
                  <a:off x="6118" y="2264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7" name="Oval 1985"/>
                <p:cNvSpPr>
                  <a:spLocks noChangeArrowheads="1"/>
                </p:cNvSpPr>
                <p:nvPr/>
              </p:nvSpPr>
              <p:spPr bwMode="auto">
                <a:xfrm>
                  <a:off x="6119" y="2281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8" name="Oval 1986"/>
                <p:cNvSpPr>
                  <a:spLocks noChangeArrowheads="1"/>
                </p:cNvSpPr>
                <p:nvPr/>
              </p:nvSpPr>
              <p:spPr bwMode="auto">
                <a:xfrm>
                  <a:off x="6119" y="2248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9" name="Oval 1987"/>
                <p:cNvSpPr>
                  <a:spLocks noChangeArrowheads="1"/>
                </p:cNvSpPr>
                <p:nvPr/>
              </p:nvSpPr>
              <p:spPr bwMode="auto">
                <a:xfrm>
                  <a:off x="6120" y="2270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0" name="Oval 1988"/>
                <p:cNvSpPr>
                  <a:spLocks noChangeArrowheads="1"/>
                </p:cNvSpPr>
                <p:nvPr/>
              </p:nvSpPr>
              <p:spPr bwMode="auto">
                <a:xfrm>
                  <a:off x="6120" y="226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1" name="Oval 1989"/>
                <p:cNvSpPr>
                  <a:spLocks noChangeArrowheads="1"/>
                </p:cNvSpPr>
                <p:nvPr/>
              </p:nvSpPr>
              <p:spPr bwMode="auto">
                <a:xfrm>
                  <a:off x="6120" y="2300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2" name="Oval 1990"/>
                <p:cNvSpPr>
                  <a:spLocks noChangeArrowheads="1"/>
                </p:cNvSpPr>
                <p:nvPr/>
              </p:nvSpPr>
              <p:spPr bwMode="auto">
                <a:xfrm>
                  <a:off x="6124" y="221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3" name="Oval 1991"/>
                <p:cNvSpPr>
                  <a:spLocks noChangeArrowheads="1"/>
                </p:cNvSpPr>
                <p:nvPr/>
              </p:nvSpPr>
              <p:spPr bwMode="auto">
                <a:xfrm>
                  <a:off x="6124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4" name="Oval 1992"/>
                <p:cNvSpPr>
                  <a:spLocks noChangeArrowheads="1"/>
                </p:cNvSpPr>
                <p:nvPr/>
              </p:nvSpPr>
              <p:spPr bwMode="auto">
                <a:xfrm>
                  <a:off x="6125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5" name="Oval 1993"/>
                <p:cNvSpPr>
                  <a:spLocks noChangeArrowheads="1"/>
                </p:cNvSpPr>
                <p:nvPr/>
              </p:nvSpPr>
              <p:spPr bwMode="auto">
                <a:xfrm>
                  <a:off x="6125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6" name="Oval 1994"/>
                <p:cNvSpPr>
                  <a:spLocks noChangeArrowheads="1"/>
                </p:cNvSpPr>
                <p:nvPr/>
              </p:nvSpPr>
              <p:spPr bwMode="auto">
                <a:xfrm>
                  <a:off x="6125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7" name="Oval 1995"/>
                <p:cNvSpPr>
                  <a:spLocks noChangeArrowheads="1"/>
                </p:cNvSpPr>
                <p:nvPr/>
              </p:nvSpPr>
              <p:spPr bwMode="auto">
                <a:xfrm>
                  <a:off x="6126" y="233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8" name="Oval 1996"/>
                <p:cNvSpPr>
                  <a:spLocks noChangeArrowheads="1"/>
                </p:cNvSpPr>
                <p:nvPr/>
              </p:nvSpPr>
              <p:spPr bwMode="auto">
                <a:xfrm>
                  <a:off x="6126" y="225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9" name="Oval 1997"/>
                <p:cNvSpPr>
                  <a:spLocks noChangeArrowheads="1"/>
                </p:cNvSpPr>
                <p:nvPr/>
              </p:nvSpPr>
              <p:spPr bwMode="auto">
                <a:xfrm>
                  <a:off x="6127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0" name="Oval 1998"/>
                <p:cNvSpPr>
                  <a:spLocks noChangeArrowheads="1"/>
                </p:cNvSpPr>
                <p:nvPr/>
              </p:nvSpPr>
              <p:spPr bwMode="auto">
                <a:xfrm>
                  <a:off x="6127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1" name="Oval 1999"/>
                <p:cNvSpPr>
                  <a:spLocks noChangeArrowheads="1"/>
                </p:cNvSpPr>
                <p:nvPr/>
              </p:nvSpPr>
              <p:spPr bwMode="auto">
                <a:xfrm>
                  <a:off x="6127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2" name="Oval 2000"/>
                <p:cNvSpPr>
                  <a:spLocks noChangeArrowheads="1"/>
                </p:cNvSpPr>
                <p:nvPr/>
              </p:nvSpPr>
              <p:spPr bwMode="auto">
                <a:xfrm>
                  <a:off x="6129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3" name="Oval 2001"/>
                <p:cNvSpPr>
                  <a:spLocks noChangeArrowheads="1"/>
                </p:cNvSpPr>
                <p:nvPr/>
              </p:nvSpPr>
              <p:spPr bwMode="auto">
                <a:xfrm>
                  <a:off x="6129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4" name="Oval 2002"/>
                <p:cNvSpPr>
                  <a:spLocks noChangeArrowheads="1"/>
                </p:cNvSpPr>
                <p:nvPr/>
              </p:nvSpPr>
              <p:spPr bwMode="auto">
                <a:xfrm>
                  <a:off x="6130" y="223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5" name="Oval 2003"/>
                <p:cNvSpPr>
                  <a:spLocks noChangeArrowheads="1"/>
                </p:cNvSpPr>
                <p:nvPr/>
              </p:nvSpPr>
              <p:spPr bwMode="auto">
                <a:xfrm>
                  <a:off x="6130" y="224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6" name="Oval 2004"/>
                <p:cNvSpPr>
                  <a:spLocks noChangeArrowheads="1"/>
                </p:cNvSpPr>
                <p:nvPr/>
              </p:nvSpPr>
              <p:spPr bwMode="auto">
                <a:xfrm>
                  <a:off x="6130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7" name="Oval 2005"/>
                <p:cNvSpPr>
                  <a:spLocks noChangeArrowheads="1"/>
                </p:cNvSpPr>
                <p:nvPr/>
              </p:nvSpPr>
              <p:spPr bwMode="auto">
                <a:xfrm>
                  <a:off x="613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8" name="Oval 2006"/>
                <p:cNvSpPr>
                  <a:spLocks noChangeArrowheads="1"/>
                </p:cNvSpPr>
                <p:nvPr/>
              </p:nvSpPr>
              <p:spPr bwMode="auto">
                <a:xfrm>
                  <a:off x="6131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9" name="Oval 2007"/>
                <p:cNvSpPr>
                  <a:spLocks noChangeArrowheads="1"/>
                </p:cNvSpPr>
                <p:nvPr/>
              </p:nvSpPr>
              <p:spPr bwMode="auto">
                <a:xfrm>
                  <a:off x="6132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0" name="Oval 2008"/>
                <p:cNvSpPr>
                  <a:spLocks noChangeArrowheads="1"/>
                </p:cNvSpPr>
                <p:nvPr/>
              </p:nvSpPr>
              <p:spPr bwMode="auto">
                <a:xfrm>
                  <a:off x="6132" y="230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1" name="Oval 2009"/>
                <p:cNvSpPr>
                  <a:spLocks noChangeArrowheads="1"/>
                </p:cNvSpPr>
                <p:nvPr/>
              </p:nvSpPr>
              <p:spPr bwMode="auto">
                <a:xfrm>
                  <a:off x="6132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2" name="Oval 2010"/>
                <p:cNvSpPr>
                  <a:spLocks noChangeArrowheads="1"/>
                </p:cNvSpPr>
                <p:nvPr/>
              </p:nvSpPr>
              <p:spPr bwMode="auto">
                <a:xfrm>
                  <a:off x="6133" y="229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3" name="Oval 2011"/>
                <p:cNvSpPr>
                  <a:spLocks noChangeArrowheads="1"/>
                </p:cNvSpPr>
                <p:nvPr/>
              </p:nvSpPr>
              <p:spPr bwMode="auto">
                <a:xfrm>
                  <a:off x="6133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4" name="Oval 2012"/>
                <p:cNvSpPr>
                  <a:spLocks noChangeArrowheads="1"/>
                </p:cNvSpPr>
                <p:nvPr/>
              </p:nvSpPr>
              <p:spPr bwMode="auto">
                <a:xfrm>
                  <a:off x="6134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5" name="Oval 2013"/>
                <p:cNvSpPr>
                  <a:spLocks noChangeArrowheads="1"/>
                </p:cNvSpPr>
                <p:nvPr/>
              </p:nvSpPr>
              <p:spPr bwMode="auto">
                <a:xfrm>
                  <a:off x="6134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6" name="Oval 2014"/>
                <p:cNvSpPr>
                  <a:spLocks noChangeArrowheads="1"/>
                </p:cNvSpPr>
                <p:nvPr/>
              </p:nvSpPr>
              <p:spPr bwMode="auto">
                <a:xfrm>
                  <a:off x="6134" y="2283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7" name="Oval 2015"/>
                <p:cNvSpPr>
                  <a:spLocks noChangeArrowheads="1"/>
                </p:cNvSpPr>
                <p:nvPr/>
              </p:nvSpPr>
              <p:spPr bwMode="auto">
                <a:xfrm>
                  <a:off x="6135" y="232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8" name="Oval 2016"/>
                <p:cNvSpPr>
                  <a:spLocks noChangeArrowheads="1"/>
                </p:cNvSpPr>
                <p:nvPr/>
              </p:nvSpPr>
              <p:spPr bwMode="auto">
                <a:xfrm>
                  <a:off x="6135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9" name="Oval 2017"/>
                <p:cNvSpPr>
                  <a:spLocks noChangeArrowheads="1"/>
                </p:cNvSpPr>
                <p:nvPr/>
              </p:nvSpPr>
              <p:spPr bwMode="auto">
                <a:xfrm>
                  <a:off x="6135" y="230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0" name="Oval 2018"/>
                <p:cNvSpPr>
                  <a:spLocks noChangeArrowheads="1"/>
                </p:cNvSpPr>
                <p:nvPr/>
              </p:nvSpPr>
              <p:spPr bwMode="auto">
                <a:xfrm>
                  <a:off x="6137" y="228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1" name="Oval 2019"/>
                <p:cNvSpPr>
                  <a:spLocks noChangeArrowheads="1"/>
                </p:cNvSpPr>
                <p:nvPr/>
              </p:nvSpPr>
              <p:spPr bwMode="auto">
                <a:xfrm>
                  <a:off x="6137" y="222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2" name="Oval 2020"/>
                <p:cNvSpPr>
                  <a:spLocks noChangeArrowheads="1"/>
                </p:cNvSpPr>
                <p:nvPr/>
              </p:nvSpPr>
              <p:spPr bwMode="auto">
                <a:xfrm>
                  <a:off x="6138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3" name="Oval 2021"/>
                <p:cNvSpPr>
                  <a:spLocks noChangeArrowheads="1"/>
                </p:cNvSpPr>
                <p:nvPr/>
              </p:nvSpPr>
              <p:spPr bwMode="auto">
                <a:xfrm>
                  <a:off x="6138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4" name="Oval 2022"/>
                <p:cNvSpPr>
                  <a:spLocks noChangeArrowheads="1"/>
                </p:cNvSpPr>
                <p:nvPr/>
              </p:nvSpPr>
              <p:spPr bwMode="auto">
                <a:xfrm>
                  <a:off x="6138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5" name="Oval 2023"/>
                <p:cNvSpPr>
                  <a:spLocks noChangeArrowheads="1"/>
                </p:cNvSpPr>
                <p:nvPr/>
              </p:nvSpPr>
              <p:spPr bwMode="auto">
                <a:xfrm>
                  <a:off x="6139" y="229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6" name="Oval 2024"/>
                <p:cNvSpPr>
                  <a:spLocks noChangeArrowheads="1"/>
                </p:cNvSpPr>
                <p:nvPr/>
              </p:nvSpPr>
              <p:spPr bwMode="auto">
                <a:xfrm>
                  <a:off x="6139" y="230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7" name="Oval 2025"/>
                <p:cNvSpPr>
                  <a:spLocks noChangeArrowheads="1"/>
                </p:cNvSpPr>
                <p:nvPr/>
              </p:nvSpPr>
              <p:spPr bwMode="auto">
                <a:xfrm>
                  <a:off x="614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8" name="Oval 2026"/>
                <p:cNvSpPr>
                  <a:spLocks noChangeArrowheads="1"/>
                </p:cNvSpPr>
                <p:nvPr/>
              </p:nvSpPr>
              <p:spPr bwMode="auto">
                <a:xfrm>
                  <a:off x="6140" y="231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9" name="Oval 2027"/>
                <p:cNvSpPr>
                  <a:spLocks noChangeArrowheads="1"/>
                </p:cNvSpPr>
                <p:nvPr/>
              </p:nvSpPr>
              <p:spPr bwMode="auto">
                <a:xfrm>
                  <a:off x="6140" y="231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0" name="Oval 2028"/>
                <p:cNvSpPr>
                  <a:spLocks noChangeArrowheads="1"/>
                </p:cNvSpPr>
                <p:nvPr/>
              </p:nvSpPr>
              <p:spPr bwMode="auto">
                <a:xfrm>
                  <a:off x="6141" y="226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1" name="Oval 2029"/>
                <p:cNvSpPr>
                  <a:spLocks noChangeArrowheads="1"/>
                </p:cNvSpPr>
                <p:nvPr/>
              </p:nvSpPr>
              <p:spPr bwMode="auto">
                <a:xfrm>
                  <a:off x="6141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2" name="Oval 2030"/>
                <p:cNvSpPr>
                  <a:spLocks noChangeArrowheads="1"/>
                </p:cNvSpPr>
                <p:nvPr/>
              </p:nvSpPr>
              <p:spPr bwMode="auto">
                <a:xfrm>
                  <a:off x="6142" y="231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3" name="Oval 2031"/>
                <p:cNvSpPr>
                  <a:spLocks noChangeArrowheads="1"/>
                </p:cNvSpPr>
                <p:nvPr/>
              </p:nvSpPr>
              <p:spPr bwMode="auto">
                <a:xfrm>
                  <a:off x="6142" y="224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25990" name="Group 2032"/>
              <p:cNvGrpSpPr>
                <a:grpSpLocks/>
              </p:cNvGrpSpPr>
              <p:nvPr/>
            </p:nvGrpSpPr>
            <p:grpSpPr bwMode="auto">
              <a:xfrm>
                <a:off x="6142" y="2206"/>
                <a:ext cx="96" cy="135"/>
                <a:chOff x="6142" y="2206"/>
                <a:chExt cx="96" cy="135"/>
              </a:xfrm>
            </p:grpSpPr>
            <p:sp>
              <p:nvSpPr>
                <p:cNvPr id="844785" name="Oval 2033"/>
                <p:cNvSpPr>
                  <a:spLocks noChangeArrowheads="1"/>
                </p:cNvSpPr>
                <p:nvPr/>
              </p:nvSpPr>
              <p:spPr bwMode="auto">
                <a:xfrm>
                  <a:off x="6142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6" name="Oval 2034"/>
                <p:cNvSpPr>
                  <a:spLocks noChangeArrowheads="1"/>
                </p:cNvSpPr>
                <p:nvPr/>
              </p:nvSpPr>
              <p:spPr bwMode="auto">
                <a:xfrm>
                  <a:off x="6143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7" name="Oval 2035"/>
                <p:cNvSpPr>
                  <a:spLocks noChangeArrowheads="1"/>
                </p:cNvSpPr>
                <p:nvPr/>
              </p:nvSpPr>
              <p:spPr bwMode="auto">
                <a:xfrm>
                  <a:off x="6143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8" name="Oval 2036"/>
                <p:cNvSpPr>
                  <a:spLocks noChangeArrowheads="1"/>
                </p:cNvSpPr>
                <p:nvPr/>
              </p:nvSpPr>
              <p:spPr bwMode="auto">
                <a:xfrm>
                  <a:off x="6144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9" name="Oval 2037"/>
                <p:cNvSpPr>
                  <a:spLocks noChangeArrowheads="1"/>
                </p:cNvSpPr>
                <p:nvPr/>
              </p:nvSpPr>
              <p:spPr bwMode="auto">
                <a:xfrm>
                  <a:off x="6144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0" name="Oval 2038"/>
                <p:cNvSpPr>
                  <a:spLocks noChangeArrowheads="1"/>
                </p:cNvSpPr>
                <p:nvPr/>
              </p:nvSpPr>
              <p:spPr bwMode="auto">
                <a:xfrm>
                  <a:off x="614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1" name="Oval 2039"/>
                <p:cNvSpPr>
                  <a:spLocks noChangeArrowheads="1"/>
                </p:cNvSpPr>
                <p:nvPr/>
              </p:nvSpPr>
              <p:spPr bwMode="auto">
                <a:xfrm>
                  <a:off x="6146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2" name="Oval 2040"/>
                <p:cNvSpPr>
                  <a:spLocks noChangeArrowheads="1"/>
                </p:cNvSpPr>
                <p:nvPr/>
              </p:nvSpPr>
              <p:spPr bwMode="auto">
                <a:xfrm>
                  <a:off x="6146" y="224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3" name="Oval 2041"/>
                <p:cNvSpPr>
                  <a:spLocks noChangeArrowheads="1"/>
                </p:cNvSpPr>
                <p:nvPr/>
              </p:nvSpPr>
              <p:spPr bwMode="auto">
                <a:xfrm>
                  <a:off x="6147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4" name="Oval 2042"/>
                <p:cNvSpPr>
                  <a:spLocks noChangeArrowheads="1"/>
                </p:cNvSpPr>
                <p:nvPr/>
              </p:nvSpPr>
              <p:spPr bwMode="auto">
                <a:xfrm>
                  <a:off x="6147" y="229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5" name="Oval 2043"/>
                <p:cNvSpPr>
                  <a:spLocks noChangeArrowheads="1"/>
                </p:cNvSpPr>
                <p:nvPr/>
              </p:nvSpPr>
              <p:spPr bwMode="auto">
                <a:xfrm>
                  <a:off x="6147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6" name="Oval 2044"/>
                <p:cNvSpPr>
                  <a:spLocks noChangeArrowheads="1"/>
                </p:cNvSpPr>
                <p:nvPr/>
              </p:nvSpPr>
              <p:spPr bwMode="auto">
                <a:xfrm>
                  <a:off x="6148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7" name="Oval 2045"/>
                <p:cNvSpPr>
                  <a:spLocks noChangeArrowheads="1"/>
                </p:cNvSpPr>
                <p:nvPr/>
              </p:nvSpPr>
              <p:spPr bwMode="auto">
                <a:xfrm>
                  <a:off x="6148" y="231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8" name="Oval 2046"/>
                <p:cNvSpPr>
                  <a:spLocks noChangeArrowheads="1"/>
                </p:cNvSpPr>
                <p:nvPr/>
              </p:nvSpPr>
              <p:spPr bwMode="auto">
                <a:xfrm>
                  <a:off x="6149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9" name="Oval 2047"/>
                <p:cNvSpPr>
                  <a:spLocks noChangeArrowheads="1"/>
                </p:cNvSpPr>
                <p:nvPr/>
              </p:nvSpPr>
              <p:spPr bwMode="auto">
                <a:xfrm>
                  <a:off x="6149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0" name="Oval 2048"/>
                <p:cNvSpPr>
                  <a:spLocks noChangeArrowheads="1"/>
                </p:cNvSpPr>
                <p:nvPr/>
              </p:nvSpPr>
              <p:spPr bwMode="auto">
                <a:xfrm>
                  <a:off x="6149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1" name="Oval 2049"/>
                <p:cNvSpPr>
                  <a:spLocks noChangeArrowheads="1"/>
                </p:cNvSpPr>
                <p:nvPr/>
              </p:nvSpPr>
              <p:spPr bwMode="auto">
                <a:xfrm>
                  <a:off x="6150" y="221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2" name="Oval 2050"/>
                <p:cNvSpPr>
                  <a:spLocks noChangeArrowheads="1"/>
                </p:cNvSpPr>
                <p:nvPr/>
              </p:nvSpPr>
              <p:spPr bwMode="auto">
                <a:xfrm>
                  <a:off x="6150" y="222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3" name="Oval 2051"/>
                <p:cNvSpPr>
                  <a:spLocks noChangeArrowheads="1"/>
                </p:cNvSpPr>
                <p:nvPr/>
              </p:nvSpPr>
              <p:spPr bwMode="auto">
                <a:xfrm>
                  <a:off x="6151" y="230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4" name="Oval 2052"/>
                <p:cNvSpPr>
                  <a:spLocks noChangeArrowheads="1"/>
                </p:cNvSpPr>
                <p:nvPr/>
              </p:nvSpPr>
              <p:spPr bwMode="auto">
                <a:xfrm>
                  <a:off x="6151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5" name="Oval 2053"/>
                <p:cNvSpPr>
                  <a:spLocks noChangeArrowheads="1"/>
                </p:cNvSpPr>
                <p:nvPr/>
              </p:nvSpPr>
              <p:spPr bwMode="auto">
                <a:xfrm>
                  <a:off x="615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6" name="Oval 2054"/>
                <p:cNvSpPr>
                  <a:spLocks noChangeArrowheads="1"/>
                </p:cNvSpPr>
                <p:nvPr/>
              </p:nvSpPr>
              <p:spPr bwMode="auto">
                <a:xfrm>
                  <a:off x="6152" y="223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7" name="Oval 2055"/>
                <p:cNvSpPr>
                  <a:spLocks noChangeArrowheads="1"/>
                </p:cNvSpPr>
                <p:nvPr/>
              </p:nvSpPr>
              <p:spPr bwMode="auto">
                <a:xfrm>
                  <a:off x="615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8" name="Oval 2056"/>
                <p:cNvSpPr>
                  <a:spLocks noChangeArrowheads="1"/>
                </p:cNvSpPr>
                <p:nvPr/>
              </p:nvSpPr>
              <p:spPr bwMode="auto">
                <a:xfrm>
                  <a:off x="6154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9" name="Oval 2057"/>
                <p:cNvSpPr>
                  <a:spLocks noChangeArrowheads="1"/>
                </p:cNvSpPr>
                <p:nvPr/>
              </p:nvSpPr>
              <p:spPr bwMode="auto">
                <a:xfrm>
                  <a:off x="6154" y="2288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0" name="Oval 2058"/>
                <p:cNvSpPr>
                  <a:spLocks noChangeArrowheads="1"/>
                </p:cNvSpPr>
                <p:nvPr/>
              </p:nvSpPr>
              <p:spPr bwMode="auto">
                <a:xfrm>
                  <a:off x="6154" y="2255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1" name="Oval 2059"/>
                <p:cNvSpPr>
                  <a:spLocks noChangeArrowheads="1"/>
                </p:cNvSpPr>
                <p:nvPr/>
              </p:nvSpPr>
              <p:spPr bwMode="auto">
                <a:xfrm>
                  <a:off x="6155" y="2285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2" name="Oval 2060"/>
                <p:cNvSpPr>
                  <a:spLocks noChangeArrowheads="1"/>
                </p:cNvSpPr>
                <p:nvPr/>
              </p:nvSpPr>
              <p:spPr bwMode="auto">
                <a:xfrm>
                  <a:off x="6155" y="228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3" name="Oval 2061"/>
                <p:cNvSpPr>
                  <a:spLocks noChangeArrowheads="1"/>
                </p:cNvSpPr>
                <p:nvPr/>
              </p:nvSpPr>
              <p:spPr bwMode="auto">
                <a:xfrm>
                  <a:off x="6156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4" name="Oval 2062"/>
                <p:cNvSpPr>
                  <a:spLocks noChangeArrowheads="1"/>
                </p:cNvSpPr>
                <p:nvPr/>
              </p:nvSpPr>
              <p:spPr bwMode="auto">
                <a:xfrm>
                  <a:off x="6156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5" name="Oval 2063"/>
                <p:cNvSpPr>
                  <a:spLocks noChangeArrowheads="1"/>
                </p:cNvSpPr>
                <p:nvPr/>
              </p:nvSpPr>
              <p:spPr bwMode="auto">
                <a:xfrm>
                  <a:off x="6156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6" name="Oval 2064"/>
                <p:cNvSpPr>
                  <a:spLocks noChangeArrowheads="1"/>
                </p:cNvSpPr>
                <p:nvPr/>
              </p:nvSpPr>
              <p:spPr bwMode="auto">
                <a:xfrm>
                  <a:off x="6157" y="228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7" name="Oval 2065"/>
                <p:cNvSpPr>
                  <a:spLocks noChangeArrowheads="1"/>
                </p:cNvSpPr>
                <p:nvPr/>
              </p:nvSpPr>
              <p:spPr bwMode="auto">
                <a:xfrm>
                  <a:off x="6157" y="231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8" name="Oval 2066"/>
                <p:cNvSpPr>
                  <a:spLocks noChangeArrowheads="1"/>
                </p:cNvSpPr>
                <p:nvPr/>
              </p:nvSpPr>
              <p:spPr bwMode="auto">
                <a:xfrm>
                  <a:off x="6158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9" name="Oval 2067"/>
                <p:cNvSpPr>
                  <a:spLocks noChangeArrowheads="1"/>
                </p:cNvSpPr>
                <p:nvPr/>
              </p:nvSpPr>
              <p:spPr bwMode="auto">
                <a:xfrm>
                  <a:off x="6158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0" name="Oval 2068"/>
                <p:cNvSpPr>
                  <a:spLocks noChangeArrowheads="1"/>
                </p:cNvSpPr>
                <p:nvPr/>
              </p:nvSpPr>
              <p:spPr bwMode="auto">
                <a:xfrm>
                  <a:off x="615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1" name="Oval 2069"/>
                <p:cNvSpPr>
                  <a:spLocks noChangeArrowheads="1"/>
                </p:cNvSpPr>
                <p:nvPr/>
              </p:nvSpPr>
              <p:spPr bwMode="auto">
                <a:xfrm>
                  <a:off x="6159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2" name="Oval 2070"/>
                <p:cNvSpPr>
                  <a:spLocks noChangeArrowheads="1"/>
                </p:cNvSpPr>
                <p:nvPr/>
              </p:nvSpPr>
              <p:spPr bwMode="auto">
                <a:xfrm>
                  <a:off x="6159" y="221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3" name="Oval 2071"/>
                <p:cNvSpPr>
                  <a:spLocks noChangeArrowheads="1"/>
                </p:cNvSpPr>
                <p:nvPr/>
              </p:nvSpPr>
              <p:spPr bwMode="auto">
                <a:xfrm>
                  <a:off x="6159" y="224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4" name="Oval 2072"/>
                <p:cNvSpPr>
                  <a:spLocks noChangeArrowheads="1"/>
                </p:cNvSpPr>
                <p:nvPr/>
              </p:nvSpPr>
              <p:spPr bwMode="auto">
                <a:xfrm>
                  <a:off x="6159" y="2268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5" name="Oval 2073"/>
                <p:cNvSpPr>
                  <a:spLocks noChangeArrowheads="1"/>
                </p:cNvSpPr>
                <p:nvPr/>
              </p:nvSpPr>
              <p:spPr bwMode="auto">
                <a:xfrm>
                  <a:off x="6159" y="226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6" name="Oval 2074"/>
                <p:cNvSpPr>
                  <a:spLocks noChangeArrowheads="1"/>
                </p:cNvSpPr>
                <p:nvPr/>
              </p:nvSpPr>
              <p:spPr bwMode="auto">
                <a:xfrm>
                  <a:off x="6159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7" name="Oval 2075"/>
                <p:cNvSpPr>
                  <a:spLocks noChangeArrowheads="1"/>
                </p:cNvSpPr>
                <p:nvPr/>
              </p:nvSpPr>
              <p:spPr bwMode="auto">
                <a:xfrm>
                  <a:off x="6159" y="2281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8" name="Oval 2076"/>
                <p:cNvSpPr>
                  <a:spLocks noChangeArrowheads="1"/>
                </p:cNvSpPr>
                <p:nvPr/>
              </p:nvSpPr>
              <p:spPr bwMode="auto">
                <a:xfrm>
                  <a:off x="6160" y="2267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9" name="Oval 2077"/>
                <p:cNvSpPr>
                  <a:spLocks noChangeArrowheads="1"/>
                </p:cNvSpPr>
                <p:nvPr/>
              </p:nvSpPr>
              <p:spPr bwMode="auto">
                <a:xfrm>
                  <a:off x="6160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0" name="Oval 2078"/>
                <p:cNvSpPr>
                  <a:spLocks noChangeArrowheads="1"/>
                </p:cNvSpPr>
                <p:nvPr/>
              </p:nvSpPr>
              <p:spPr bwMode="auto">
                <a:xfrm>
                  <a:off x="6160" y="2274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1" name="Oval 2079"/>
                <p:cNvSpPr>
                  <a:spLocks noChangeArrowheads="1"/>
                </p:cNvSpPr>
                <p:nvPr/>
              </p:nvSpPr>
              <p:spPr bwMode="auto">
                <a:xfrm>
                  <a:off x="6161" y="2280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2" name="Oval 2080"/>
                <p:cNvSpPr>
                  <a:spLocks noChangeArrowheads="1"/>
                </p:cNvSpPr>
                <p:nvPr/>
              </p:nvSpPr>
              <p:spPr bwMode="auto">
                <a:xfrm>
                  <a:off x="6161" y="228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3" name="Oval 2081"/>
                <p:cNvSpPr>
                  <a:spLocks noChangeArrowheads="1"/>
                </p:cNvSpPr>
                <p:nvPr/>
              </p:nvSpPr>
              <p:spPr bwMode="auto">
                <a:xfrm>
                  <a:off x="6162" y="231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4" name="Oval 2082"/>
                <p:cNvSpPr>
                  <a:spLocks noChangeArrowheads="1"/>
                </p:cNvSpPr>
                <p:nvPr/>
              </p:nvSpPr>
              <p:spPr bwMode="auto">
                <a:xfrm>
                  <a:off x="6162" y="225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5" name="Oval 2083"/>
                <p:cNvSpPr>
                  <a:spLocks noChangeArrowheads="1"/>
                </p:cNvSpPr>
                <p:nvPr/>
              </p:nvSpPr>
              <p:spPr bwMode="auto">
                <a:xfrm>
                  <a:off x="6162" y="2246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6" name="Oval 2084"/>
                <p:cNvSpPr>
                  <a:spLocks noChangeArrowheads="1"/>
                </p:cNvSpPr>
                <p:nvPr/>
              </p:nvSpPr>
              <p:spPr bwMode="auto">
                <a:xfrm>
                  <a:off x="6166" y="223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7" name="Oval 2085"/>
                <p:cNvSpPr>
                  <a:spLocks noChangeArrowheads="1"/>
                </p:cNvSpPr>
                <p:nvPr/>
              </p:nvSpPr>
              <p:spPr bwMode="auto">
                <a:xfrm>
                  <a:off x="6166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8" name="Oval 2086"/>
                <p:cNvSpPr>
                  <a:spLocks noChangeArrowheads="1"/>
                </p:cNvSpPr>
                <p:nvPr/>
              </p:nvSpPr>
              <p:spPr bwMode="auto">
                <a:xfrm>
                  <a:off x="6166" y="231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9" name="Oval 2087"/>
                <p:cNvSpPr>
                  <a:spLocks noChangeArrowheads="1"/>
                </p:cNvSpPr>
                <p:nvPr/>
              </p:nvSpPr>
              <p:spPr bwMode="auto">
                <a:xfrm>
                  <a:off x="6167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0" name="Oval 2088"/>
                <p:cNvSpPr>
                  <a:spLocks noChangeArrowheads="1"/>
                </p:cNvSpPr>
                <p:nvPr/>
              </p:nvSpPr>
              <p:spPr bwMode="auto">
                <a:xfrm>
                  <a:off x="6167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1" name="Oval 2089"/>
                <p:cNvSpPr>
                  <a:spLocks noChangeArrowheads="1"/>
                </p:cNvSpPr>
                <p:nvPr/>
              </p:nvSpPr>
              <p:spPr bwMode="auto">
                <a:xfrm>
                  <a:off x="6168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2" name="Oval 2090"/>
                <p:cNvSpPr>
                  <a:spLocks noChangeArrowheads="1"/>
                </p:cNvSpPr>
                <p:nvPr/>
              </p:nvSpPr>
              <p:spPr bwMode="auto">
                <a:xfrm>
                  <a:off x="6168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3" name="Oval 2091"/>
                <p:cNvSpPr>
                  <a:spLocks noChangeArrowheads="1"/>
                </p:cNvSpPr>
                <p:nvPr/>
              </p:nvSpPr>
              <p:spPr bwMode="auto">
                <a:xfrm>
                  <a:off x="6168" y="233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4" name="Oval 2092"/>
                <p:cNvSpPr>
                  <a:spLocks noChangeArrowheads="1"/>
                </p:cNvSpPr>
                <p:nvPr/>
              </p:nvSpPr>
              <p:spPr bwMode="auto">
                <a:xfrm>
                  <a:off x="6170" y="225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5" name="Oval 2093"/>
                <p:cNvSpPr>
                  <a:spLocks noChangeArrowheads="1"/>
                </p:cNvSpPr>
                <p:nvPr/>
              </p:nvSpPr>
              <p:spPr bwMode="auto">
                <a:xfrm>
                  <a:off x="6170" y="22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6" name="Oval 2094"/>
                <p:cNvSpPr>
                  <a:spLocks noChangeArrowheads="1"/>
                </p:cNvSpPr>
                <p:nvPr/>
              </p:nvSpPr>
              <p:spPr bwMode="auto">
                <a:xfrm>
                  <a:off x="6171" y="220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7" name="Oval 2095"/>
                <p:cNvSpPr>
                  <a:spLocks noChangeArrowheads="1"/>
                </p:cNvSpPr>
                <p:nvPr/>
              </p:nvSpPr>
              <p:spPr bwMode="auto">
                <a:xfrm>
                  <a:off x="6171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8" name="Oval 2096"/>
                <p:cNvSpPr>
                  <a:spLocks noChangeArrowheads="1"/>
                </p:cNvSpPr>
                <p:nvPr/>
              </p:nvSpPr>
              <p:spPr bwMode="auto">
                <a:xfrm>
                  <a:off x="6171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9" name="Oval 2097"/>
                <p:cNvSpPr>
                  <a:spLocks noChangeArrowheads="1"/>
                </p:cNvSpPr>
                <p:nvPr/>
              </p:nvSpPr>
              <p:spPr bwMode="auto">
                <a:xfrm>
                  <a:off x="6172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0" name="Oval 2098"/>
                <p:cNvSpPr>
                  <a:spLocks noChangeArrowheads="1"/>
                </p:cNvSpPr>
                <p:nvPr/>
              </p:nvSpPr>
              <p:spPr bwMode="auto">
                <a:xfrm>
                  <a:off x="6172" y="222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1" name="Oval 2099"/>
                <p:cNvSpPr>
                  <a:spLocks noChangeArrowheads="1"/>
                </p:cNvSpPr>
                <p:nvPr/>
              </p:nvSpPr>
              <p:spPr bwMode="auto">
                <a:xfrm>
                  <a:off x="6173" y="229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2" name="Oval 2100"/>
                <p:cNvSpPr>
                  <a:spLocks noChangeArrowheads="1"/>
                </p:cNvSpPr>
                <p:nvPr/>
              </p:nvSpPr>
              <p:spPr bwMode="auto">
                <a:xfrm>
                  <a:off x="6173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3" name="Oval 2101"/>
                <p:cNvSpPr>
                  <a:spLocks noChangeArrowheads="1"/>
                </p:cNvSpPr>
                <p:nvPr/>
              </p:nvSpPr>
              <p:spPr bwMode="auto">
                <a:xfrm>
                  <a:off x="6173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4" name="Oval 2102"/>
                <p:cNvSpPr>
                  <a:spLocks noChangeArrowheads="1"/>
                </p:cNvSpPr>
                <p:nvPr/>
              </p:nvSpPr>
              <p:spPr bwMode="auto">
                <a:xfrm>
                  <a:off x="6174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5" name="Oval 2103"/>
                <p:cNvSpPr>
                  <a:spLocks noChangeArrowheads="1"/>
                </p:cNvSpPr>
                <p:nvPr/>
              </p:nvSpPr>
              <p:spPr bwMode="auto">
                <a:xfrm>
                  <a:off x="6174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6" name="Oval 2104"/>
                <p:cNvSpPr>
                  <a:spLocks noChangeArrowheads="1"/>
                </p:cNvSpPr>
                <p:nvPr/>
              </p:nvSpPr>
              <p:spPr bwMode="auto">
                <a:xfrm>
                  <a:off x="6175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7" name="Oval 2105"/>
                <p:cNvSpPr>
                  <a:spLocks noChangeArrowheads="1"/>
                </p:cNvSpPr>
                <p:nvPr/>
              </p:nvSpPr>
              <p:spPr bwMode="auto">
                <a:xfrm>
                  <a:off x="6175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8" name="Oval 2106"/>
                <p:cNvSpPr>
                  <a:spLocks noChangeArrowheads="1"/>
                </p:cNvSpPr>
                <p:nvPr/>
              </p:nvSpPr>
              <p:spPr bwMode="auto">
                <a:xfrm>
                  <a:off x="6175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9" name="Oval 2107"/>
                <p:cNvSpPr>
                  <a:spLocks noChangeArrowheads="1"/>
                </p:cNvSpPr>
                <p:nvPr/>
              </p:nvSpPr>
              <p:spPr bwMode="auto">
                <a:xfrm>
                  <a:off x="6176" y="223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0" name="Oval 2108"/>
                <p:cNvSpPr>
                  <a:spLocks noChangeArrowheads="1"/>
                </p:cNvSpPr>
                <p:nvPr/>
              </p:nvSpPr>
              <p:spPr bwMode="auto">
                <a:xfrm>
                  <a:off x="6176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1" name="Oval 2109"/>
                <p:cNvSpPr>
                  <a:spLocks noChangeArrowheads="1"/>
                </p:cNvSpPr>
                <p:nvPr/>
              </p:nvSpPr>
              <p:spPr bwMode="auto">
                <a:xfrm>
                  <a:off x="6178" y="229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2" name="Oval 2110"/>
                <p:cNvSpPr>
                  <a:spLocks noChangeArrowheads="1"/>
                </p:cNvSpPr>
                <p:nvPr/>
              </p:nvSpPr>
              <p:spPr bwMode="auto">
                <a:xfrm>
                  <a:off x="6178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3" name="Oval 2111"/>
                <p:cNvSpPr>
                  <a:spLocks noChangeArrowheads="1"/>
                </p:cNvSpPr>
                <p:nvPr/>
              </p:nvSpPr>
              <p:spPr bwMode="auto">
                <a:xfrm>
                  <a:off x="617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4" name="Oval 2112"/>
                <p:cNvSpPr>
                  <a:spLocks noChangeArrowheads="1"/>
                </p:cNvSpPr>
                <p:nvPr/>
              </p:nvSpPr>
              <p:spPr bwMode="auto">
                <a:xfrm>
                  <a:off x="617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5" name="Oval 2113"/>
                <p:cNvSpPr>
                  <a:spLocks noChangeArrowheads="1"/>
                </p:cNvSpPr>
                <p:nvPr/>
              </p:nvSpPr>
              <p:spPr bwMode="auto">
                <a:xfrm>
                  <a:off x="6179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6" name="Oval 2114"/>
                <p:cNvSpPr>
                  <a:spLocks noChangeArrowheads="1"/>
                </p:cNvSpPr>
                <p:nvPr/>
              </p:nvSpPr>
              <p:spPr bwMode="auto">
                <a:xfrm>
                  <a:off x="6180" y="230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7" name="Oval 2115"/>
                <p:cNvSpPr>
                  <a:spLocks noChangeArrowheads="1"/>
                </p:cNvSpPr>
                <p:nvPr/>
              </p:nvSpPr>
              <p:spPr bwMode="auto">
                <a:xfrm>
                  <a:off x="6180" y="228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8" name="Oval 2116"/>
                <p:cNvSpPr>
                  <a:spLocks noChangeArrowheads="1"/>
                </p:cNvSpPr>
                <p:nvPr/>
              </p:nvSpPr>
              <p:spPr bwMode="auto">
                <a:xfrm>
                  <a:off x="618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9" name="Oval 2117"/>
                <p:cNvSpPr>
                  <a:spLocks noChangeArrowheads="1"/>
                </p:cNvSpPr>
                <p:nvPr/>
              </p:nvSpPr>
              <p:spPr bwMode="auto">
                <a:xfrm>
                  <a:off x="618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0" name="Oval 2118"/>
                <p:cNvSpPr>
                  <a:spLocks noChangeArrowheads="1"/>
                </p:cNvSpPr>
                <p:nvPr/>
              </p:nvSpPr>
              <p:spPr bwMode="auto">
                <a:xfrm>
                  <a:off x="6181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1" name="Oval 2119"/>
                <p:cNvSpPr>
                  <a:spLocks noChangeArrowheads="1"/>
                </p:cNvSpPr>
                <p:nvPr/>
              </p:nvSpPr>
              <p:spPr bwMode="auto">
                <a:xfrm>
                  <a:off x="618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2" name="Oval 2120"/>
                <p:cNvSpPr>
                  <a:spLocks noChangeArrowheads="1"/>
                </p:cNvSpPr>
                <p:nvPr/>
              </p:nvSpPr>
              <p:spPr bwMode="auto">
                <a:xfrm>
                  <a:off x="6182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3" name="Oval 2121"/>
                <p:cNvSpPr>
                  <a:spLocks noChangeArrowheads="1"/>
                </p:cNvSpPr>
                <p:nvPr/>
              </p:nvSpPr>
              <p:spPr bwMode="auto">
                <a:xfrm>
                  <a:off x="6182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4" name="Oval 2122"/>
                <p:cNvSpPr>
                  <a:spLocks noChangeArrowheads="1"/>
                </p:cNvSpPr>
                <p:nvPr/>
              </p:nvSpPr>
              <p:spPr bwMode="auto">
                <a:xfrm>
                  <a:off x="6183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5" name="Oval 2123"/>
                <p:cNvSpPr>
                  <a:spLocks noChangeArrowheads="1"/>
                </p:cNvSpPr>
                <p:nvPr/>
              </p:nvSpPr>
              <p:spPr bwMode="auto">
                <a:xfrm>
                  <a:off x="6183" y="230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6" name="Oval 2124"/>
                <p:cNvSpPr>
                  <a:spLocks noChangeArrowheads="1"/>
                </p:cNvSpPr>
                <p:nvPr/>
              </p:nvSpPr>
              <p:spPr bwMode="auto">
                <a:xfrm>
                  <a:off x="6184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7" name="Oval 2125"/>
                <p:cNvSpPr>
                  <a:spLocks noChangeArrowheads="1"/>
                </p:cNvSpPr>
                <p:nvPr/>
              </p:nvSpPr>
              <p:spPr bwMode="auto">
                <a:xfrm>
                  <a:off x="6184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8" name="Oval 2126"/>
                <p:cNvSpPr>
                  <a:spLocks noChangeArrowheads="1"/>
                </p:cNvSpPr>
                <p:nvPr/>
              </p:nvSpPr>
              <p:spPr bwMode="auto">
                <a:xfrm>
                  <a:off x="6184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9" name="Oval 2127"/>
                <p:cNvSpPr>
                  <a:spLocks noChangeArrowheads="1"/>
                </p:cNvSpPr>
                <p:nvPr/>
              </p:nvSpPr>
              <p:spPr bwMode="auto">
                <a:xfrm>
                  <a:off x="6186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0" name="Oval 2128"/>
                <p:cNvSpPr>
                  <a:spLocks noChangeArrowheads="1"/>
                </p:cNvSpPr>
                <p:nvPr/>
              </p:nvSpPr>
              <p:spPr bwMode="auto">
                <a:xfrm>
                  <a:off x="6186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1" name="Oval 2129"/>
                <p:cNvSpPr>
                  <a:spLocks noChangeArrowheads="1"/>
                </p:cNvSpPr>
                <p:nvPr/>
              </p:nvSpPr>
              <p:spPr bwMode="auto">
                <a:xfrm>
                  <a:off x="6187" y="225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2" name="Oval 2130"/>
                <p:cNvSpPr>
                  <a:spLocks noChangeArrowheads="1"/>
                </p:cNvSpPr>
                <p:nvPr/>
              </p:nvSpPr>
              <p:spPr bwMode="auto">
                <a:xfrm>
                  <a:off x="6187" y="229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3" name="Oval 2131"/>
                <p:cNvSpPr>
                  <a:spLocks noChangeArrowheads="1"/>
                </p:cNvSpPr>
                <p:nvPr/>
              </p:nvSpPr>
              <p:spPr bwMode="auto">
                <a:xfrm>
                  <a:off x="6187" y="224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4" name="Oval 2132"/>
                <p:cNvSpPr>
                  <a:spLocks noChangeArrowheads="1"/>
                </p:cNvSpPr>
                <p:nvPr/>
              </p:nvSpPr>
              <p:spPr bwMode="auto">
                <a:xfrm>
                  <a:off x="6188" y="229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5" name="Oval 2133"/>
                <p:cNvSpPr>
                  <a:spLocks noChangeArrowheads="1"/>
                </p:cNvSpPr>
                <p:nvPr/>
              </p:nvSpPr>
              <p:spPr bwMode="auto">
                <a:xfrm>
                  <a:off x="6188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6" name="Oval 2134"/>
                <p:cNvSpPr>
                  <a:spLocks noChangeArrowheads="1"/>
                </p:cNvSpPr>
                <p:nvPr/>
              </p:nvSpPr>
              <p:spPr bwMode="auto">
                <a:xfrm>
                  <a:off x="6189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7" name="Oval 2135"/>
                <p:cNvSpPr>
                  <a:spLocks noChangeArrowheads="1"/>
                </p:cNvSpPr>
                <p:nvPr/>
              </p:nvSpPr>
              <p:spPr bwMode="auto">
                <a:xfrm>
                  <a:off x="6189" y="231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8" name="Oval 2136"/>
                <p:cNvSpPr>
                  <a:spLocks noChangeArrowheads="1"/>
                </p:cNvSpPr>
                <p:nvPr/>
              </p:nvSpPr>
              <p:spPr bwMode="auto">
                <a:xfrm>
                  <a:off x="6189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9" name="Oval 2137"/>
                <p:cNvSpPr>
                  <a:spLocks noChangeArrowheads="1"/>
                </p:cNvSpPr>
                <p:nvPr/>
              </p:nvSpPr>
              <p:spPr bwMode="auto">
                <a:xfrm>
                  <a:off x="6190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0" name="Oval 2138"/>
                <p:cNvSpPr>
                  <a:spLocks noChangeArrowheads="1"/>
                </p:cNvSpPr>
                <p:nvPr/>
              </p:nvSpPr>
              <p:spPr bwMode="auto">
                <a:xfrm>
                  <a:off x="6190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1" name="Oval 2139"/>
                <p:cNvSpPr>
                  <a:spLocks noChangeArrowheads="1"/>
                </p:cNvSpPr>
                <p:nvPr/>
              </p:nvSpPr>
              <p:spPr bwMode="auto">
                <a:xfrm>
                  <a:off x="619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2" name="Oval 2140"/>
                <p:cNvSpPr>
                  <a:spLocks noChangeArrowheads="1"/>
                </p:cNvSpPr>
                <p:nvPr/>
              </p:nvSpPr>
              <p:spPr bwMode="auto">
                <a:xfrm>
                  <a:off x="6191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3" name="Oval 2141"/>
                <p:cNvSpPr>
                  <a:spLocks noChangeArrowheads="1"/>
                </p:cNvSpPr>
                <p:nvPr/>
              </p:nvSpPr>
              <p:spPr bwMode="auto">
                <a:xfrm>
                  <a:off x="619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4" name="Oval 2142"/>
                <p:cNvSpPr>
                  <a:spLocks noChangeArrowheads="1"/>
                </p:cNvSpPr>
                <p:nvPr/>
              </p:nvSpPr>
              <p:spPr bwMode="auto">
                <a:xfrm>
                  <a:off x="6192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5" name="Oval 2143"/>
                <p:cNvSpPr>
                  <a:spLocks noChangeArrowheads="1"/>
                </p:cNvSpPr>
                <p:nvPr/>
              </p:nvSpPr>
              <p:spPr bwMode="auto">
                <a:xfrm>
                  <a:off x="6192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6" name="Oval 2144"/>
                <p:cNvSpPr>
                  <a:spLocks noChangeArrowheads="1"/>
                </p:cNvSpPr>
                <p:nvPr/>
              </p:nvSpPr>
              <p:spPr bwMode="auto">
                <a:xfrm>
                  <a:off x="6193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7" name="Oval 2145"/>
                <p:cNvSpPr>
                  <a:spLocks noChangeArrowheads="1"/>
                </p:cNvSpPr>
                <p:nvPr/>
              </p:nvSpPr>
              <p:spPr bwMode="auto">
                <a:xfrm>
                  <a:off x="6193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8" name="Oval 2146"/>
                <p:cNvSpPr>
                  <a:spLocks noChangeArrowheads="1"/>
                </p:cNvSpPr>
                <p:nvPr/>
              </p:nvSpPr>
              <p:spPr bwMode="auto">
                <a:xfrm>
                  <a:off x="6193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9" name="Oval 2147"/>
                <p:cNvSpPr>
                  <a:spLocks noChangeArrowheads="1"/>
                </p:cNvSpPr>
                <p:nvPr/>
              </p:nvSpPr>
              <p:spPr bwMode="auto">
                <a:xfrm>
                  <a:off x="6195" y="224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0" name="Oval 2148"/>
                <p:cNvSpPr>
                  <a:spLocks noChangeArrowheads="1"/>
                </p:cNvSpPr>
                <p:nvPr/>
              </p:nvSpPr>
              <p:spPr bwMode="auto">
                <a:xfrm>
                  <a:off x="6195" y="231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1" name="Oval 2149"/>
                <p:cNvSpPr>
                  <a:spLocks noChangeArrowheads="1"/>
                </p:cNvSpPr>
                <p:nvPr/>
              </p:nvSpPr>
              <p:spPr bwMode="auto">
                <a:xfrm>
                  <a:off x="6196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2" name="Oval 2150"/>
                <p:cNvSpPr>
                  <a:spLocks noChangeArrowheads="1"/>
                </p:cNvSpPr>
                <p:nvPr/>
              </p:nvSpPr>
              <p:spPr bwMode="auto">
                <a:xfrm>
                  <a:off x="6196" y="224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3" name="Oval 2151"/>
                <p:cNvSpPr>
                  <a:spLocks noChangeArrowheads="1"/>
                </p:cNvSpPr>
                <p:nvPr/>
              </p:nvSpPr>
              <p:spPr bwMode="auto">
                <a:xfrm>
                  <a:off x="6196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4" name="Oval 2152"/>
                <p:cNvSpPr>
                  <a:spLocks noChangeArrowheads="1"/>
                </p:cNvSpPr>
                <p:nvPr/>
              </p:nvSpPr>
              <p:spPr bwMode="auto">
                <a:xfrm>
                  <a:off x="6197" y="230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5" name="Oval 2153"/>
                <p:cNvSpPr>
                  <a:spLocks noChangeArrowheads="1"/>
                </p:cNvSpPr>
                <p:nvPr/>
              </p:nvSpPr>
              <p:spPr bwMode="auto">
                <a:xfrm>
                  <a:off x="6197" y="229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6" name="Oval 2154"/>
                <p:cNvSpPr>
                  <a:spLocks noChangeArrowheads="1"/>
                </p:cNvSpPr>
                <p:nvPr/>
              </p:nvSpPr>
              <p:spPr bwMode="auto">
                <a:xfrm>
                  <a:off x="6197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7" name="Oval 2155"/>
                <p:cNvSpPr>
                  <a:spLocks noChangeArrowheads="1"/>
                </p:cNvSpPr>
                <p:nvPr/>
              </p:nvSpPr>
              <p:spPr bwMode="auto">
                <a:xfrm>
                  <a:off x="6198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8" name="Oval 2156"/>
                <p:cNvSpPr>
                  <a:spLocks noChangeArrowheads="1"/>
                </p:cNvSpPr>
                <p:nvPr/>
              </p:nvSpPr>
              <p:spPr bwMode="auto">
                <a:xfrm>
                  <a:off x="6198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9" name="Oval 2157"/>
                <p:cNvSpPr>
                  <a:spLocks noChangeArrowheads="1"/>
                </p:cNvSpPr>
                <p:nvPr/>
              </p:nvSpPr>
              <p:spPr bwMode="auto">
                <a:xfrm>
                  <a:off x="619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0" name="Oval 2158"/>
                <p:cNvSpPr>
                  <a:spLocks noChangeArrowheads="1"/>
                </p:cNvSpPr>
                <p:nvPr/>
              </p:nvSpPr>
              <p:spPr bwMode="auto">
                <a:xfrm>
                  <a:off x="619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1" name="Oval 2159"/>
                <p:cNvSpPr>
                  <a:spLocks noChangeArrowheads="1"/>
                </p:cNvSpPr>
                <p:nvPr/>
              </p:nvSpPr>
              <p:spPr bwMode="auto">
                <a:xfrm>
                  <a:off x="619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2" name="Oval 2160"/>
                <p:cNvSpPr>
                  <a:spLocks noChangeArrowheads="1"/>
                </p:cNvSpPr>
                <p:nvPr/>
              </p:nvSpPr>
              <p:spPr bwMode="auto">
                <a:xfrm>
                  <a:off x="6200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3" name="Oval 2161"/>
                <p:cNvSpPr>
                  <a:spLocks noChangeArrowheads="1"/>
                </p:cNvSpPr>
                <p:nvPr/>
              </p:nvSpPr>
              <p:spPr bwMode="auto">
                <a:xfrm>
                  <a:off x="620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4" name="Oval 2162"/>
                <p:cNvSpPr>
                  <a:spLocks noChangeArrowheads="1"/>
                </p:cNvSpPr>
                <p:nvPr/>
              </p:nvSpPr>
              <p:spPr bwMode="auto">
                <a:xfrm>
                  <a:off x="6201" y="224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5" name="Oval 2163"/>
                <p:cNvSpPr>
                  <a:spLocks noChangeArrowheads="1"/>
                </p:cNvSpPr>
                <p:nvPr/>
              </p:nvSpPr>
              <p:spPr bwMode="auto">
                <a:xfrm>
                  <a:off x="6201" y="230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6" name="Oval 2164"/>
                <p:cNvSpPr>
                  <a:spLocks noChangeArrowheads="1"/>
                </p:cNvSpPr>
                <p:nvPr/>
              </p:nvSpPr>
              <p:spPr bwMode="auto">
                <a:xfrm>
                  <a:off x="6201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7" name="Oval 2165"/>
                <p:cNvSpPr>
                  <a:spLocks noChangeArrowheads="1"/>
                </p:cNvSpPr>
                <p:nvPr/>
              </p:nvSpPr>
              <p:spPr bwMode="auto">
                <a:xfrm>
                  <a:off x="6203" y="223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8" name="Oval 2166"/>
                <p:cNvSpPr>
                  <a:spLocks noChangeArrowheads="1"/>
                </p:cNvSpPr>
                <p:nvPr/>
              </p:nvSpPr>
              <p:spPr bwMode="auto">
                <a:xfrm>
                  <a:off x="6203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9" name="Oval 2167"/>
                <p:cNvSpPr>
                  <a:spLocks noChangeArrowheads="1"/>
                </p:cNvSpPr>
                <p:nvPr/>
              </p:nvSpPr>
              <p:spPr bwMode="auto">
                <a:xfrm>
                  <a:off x="620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0" name="Oval 2168"/>
                <p:cNvSpPr>
                  <a:spLocks noChangeArrowheads="1"/>
                </p:cNvSpPr>
                <p:nvPr/>
              </p:nvSpPr>
              <p:spPr bwMode="auto">
                <a:xfrm>
                  <a:off x="6204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1" name="Oval 2169"/>
                <p:cNvSpPr>
                  <a:spLocks noChangeArrowheads="1"/>
                </p:cNvSpPr>
                <p:nvPr/>
              </p:nvSpPr>
              <p:spPr bwMode="auto">
                <a:xfrm>
                  <a:off x="6204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2" name="Oval 2170"/>
                <p:cNvSpPr>
                  <a:spLocks noChangeArrowheads="1"/>
                </p:cNvSpPr>
                <p:nvPr/>
              </p:nvSpPr>
              <p:spPr bwMode="auto">
                <a:xfrm>
                  <a:off x="6205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3" name="Oval 2171"/>
                <p:cNvSpPr>
                  <a:spLocks noChangeArrowheads="1"/>
                </p:cNvSpPr>
                <p:nvPr/>
              </p:nvSpPr>
              <p:spPr bwMode="auto">
                <a:xfrm>
                  <a:off x="6205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4" name="Oval 2172"/>
                <p:cNvSpPr>
                  <a:spLocks noChangeArrowheads="1"/>
                </p:cNvSpPr>
                <p:nvPr/>
              </p:nvSpPr>
              <p:spPr bwMode="auto">
                <a:xfrm>
                  <a:off x="6206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5" name="Oval 2173"/>
                <p:cNvSpPr>
                  <a:spLocks noChangeArrowheads="1"/>
                </p:cNvSpPr>
                <p:nvPr/>
              </p:nvSpPr>
              <p:spPr bwMode="auto">
                <a:xfrm>
                  <a:off x="6206" y="22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6" name="Oval 2174"/>
                <p:cNvSpPr>
                  <a:spLocks noChangeArrowheads="1"/>
                </p:cNvSpPr>
                <p:nvPr/>
              </p:nvSpPr>
              <p:spPr bwMode="auto">
                <a:xfrm>
                  <a:off x="6206" y="224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7" name="Oval 2175"/>
                <p:cNvSpPr>
                  <a:spLocks noChangeArrowheads="1"/>
                </p:cNvSpPr>
                <p:nvPr/>
              </p:nvSpPr>
              <p:spPr bwMode="auto">
                <a:xfrm>
                  <a:off x="6207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8" name="Oval 2176"/>
                <p:cNvSpPr>
                  <a:spLocks noChangeArrowheads="1"/>
                </p:cNvSpPr>
                <p:nvPr/>
              </p:nvSpPr>
              <p:spPr bwMode="auto">
                <a:xfrm>
                  <a:off x="6207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9" name="Oval 2177"/>
                <p:cNvSpPr>
                  <a:spLocks noChangeArrowheads="1"/>
                </p:cNvSpPr>
                <p:nvPr/>
              </p:nvSpPr>
              <p:spPr bwMode="auto">
                <a:xfrm>
                  <a:off x="6208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0" name="Oval 2178"/>
                <p:cNvSpPr>
                  <a:spLocks noChangeArrowheads="1"/>
                </p:cNvSpPr>
                <p:nvPr/>
              </p:nvSpPr>
              <p:spPr bwMode="auto">
                <a:xfrm>
                  <a:off x="6208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1" name="Oval 2179"/>
                <p:cNvSpPr>
                  <a:spLocks noChangeArrowheads="1"/>
                </p:cNvSpPr>
                <p:nvPr/>
              </p:nvSpPr>
              <p:spPr bwMode="auto">
                <a:xfrm>
                  <a:off x="6208" y="231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2" name="Oval 2180"/>
                <p:cNvSpPr>
                  <a:spLocks noChangeArrowheads="1"/>
                </p:cNvSpPr>
                <p:nvPr/>
              </p:nvSpPr>
              <p:spPr bwMode="auto">
                <a:xfrm>
                  <a:off x="6208" y="2300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3" name="Oval 2181"/>
                <p:cNvSpPr>
                  <a:spLocks noChangeArrowheads="1"/>
                </p:cNvSpPr>
                <p:nvPr/>
              </p:nvSpPr>
              <p:spPr bwMode="auto">
                <a:xfrm>
                  <a:off x="6208" y="2278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4" name="Oval 2182"/>
                <p:cNvSpPr>
                  <a:spLocks noChangeArrowheads="1"/>
                </p:cNvSpPr>
                <p:nvPr/>
              </p:nvSpPr>
              <p:spPr bwMode="auto">
                <a:xfrm>
                  <a:off x="6208" y="2296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5" name="Oval 2183"/>
                <p:cNvSpPr>
                  <a:spLocks noChangeArrowheads="1"/>
                </p:cNvSpPr>
                <p:nvPr/>
              </p:nvSpPr>
              <p:spPr bwMode="auto">
                <a:xfrm>
                  <a:off x="6208" y="2236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6" name="Oval 2184"/>
                <p:cNvSpPr>
                  <a:spLocks noChangeArrowheads="1"/>
                </p:cNvSpPr>
                <p:nvPr/>
              </p:nvSpPr>
              <p:spPr bwMode="auto">
                <a:xfrm>
                  <a:off x="6208" y="225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7" name="Oval 2185"/>
                <p:cNvSpPr>
                  <a:spLocks noChangeArrowheads="1"/>
                </p:cNvSpPr>
                <p:nvPr/>
              </p:nvSpPr>
              <p:spPr bwMode="auto">
                <a:xfrm>
                  <a:off x="6209" y="226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8" name="Oval 2186"/>
                <p:cNvSpPr>
                  <a:spLocks noChangeArrowheads="1"/>
                </p:cNvSpPr>
                <p:nvPr/>
              </p:nvSpPr>
              <p:spPr bwMode="auto">
                <a:xfrm>
                  <a:off x="6209" y="2219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9" name="Oval 2187"/>
                <p:cNvSpPr>
                  <a:spLocks noChangeArrowheads="1"/>
                </p:cNvSpPr>
                <p:nvPr/>
              </p:nvSpPr>
              <p:spPr bwMode="auto">
                <a:xfrm>
                  <a:off x="6210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0" name="Oval 2188"/>
                <p:cNvSpPr>
                  <a:spLocks noChangeArrowheads="1"/>
                </p:cNvSpPr>
                <p:nvPr/>
              </p:nvSpPr>
              <p:spPr bwMode="auto">
                <a:xfrm>
                  <a:off x="6210" y="2275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1" name="Oval 2189"/>
                <p:cNvSpPr>
                  <a:spLocks noChangeArrowheads="1"/>
                </p:cNvSpPr>
                <p:nvPr/>
              </p:nvSpPr>
              <p:spPr bwMode="auto">
                <a:xfrm>
                  <a:off x="6210" y="2318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2" name="Oval 2190"/>
                <p:cNvSpPr>
                  <a:spLocks noChangeArrowheads="1"/>
                </p:cNvSpPr>
                <p:nvPr/>
              </p:nvSpPr>
              <p:spPr bwMode="auto">
                <a:xfrm>
                  <a:off x="6214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3" name="Oval 2191"/>
                <p:cNvSpPr>
                  <a:spLocks noChangeArrowheads="1"/>
                </p:cNvSpPr>
                <p:nvPr/>
              </p:nvSpPr>
              <p:spPr bwMode="auto">
                <a:xfrm>
                  <a:off x="621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4" name="Oval 2192"/>
                <p:cNvSpPr>
                  <a:spLocks noChangeArrowheads="1"/>
                </p:cNvSpPr>
                <p:nvPr/>
              </p:nvSpPr>
              <p:spPr bwMode="auto">
                <a:xfrm>
                  <a:off x="6215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5" name="Oval 2193"/>
                <p:cNvSpPr>
                  <a:spLocks noChangeArrowheads="1"/>
                </p:cNvSpPr>
                <p:nvPr/>
              </p:nvSpPr>
              <p:spPr bwMode="auto">
                <a:xfrm>
                  <a:off x="6215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6" name="Oval 2194"/>
                <p:cNvSpPr>
                  <a:spLocks noChangeArrowheads="1"/>
                </p:cNvSpPr>
                <p:nvPr/>
              </p:nvSpPr>
              <p:spPr bwMode="auto">
                <a:xfrm>
                  <a:off x="6215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7" name="Oval 2195"/>
                <p:cNvSpPr>
                  <a:spLocks noChangeArrowheads="1"/>
                </p:cNvSpPr>
                <p:nvPr/>
              </p:nvSpPr>
              <p:spPr bwMode="auto">
                <a:xfrm>
                  <a:off x="6216" y="2317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8" name="Oval 2196"/>
                <p:cNvSpPr>
                  <a:spLocks noChangeArrowheads="1"/>
                </p:cNvSpPr>
                <p:nvPr/>
              </p:nvSpPr>
              <p:spPr bwMode="auto">
                <a:xfrm>
                  <a:off x="621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9" name="Oval 2197"/>
                <p:cNvSpPr>
                  <a:spLocks noChangeArrowheads="1"/>
                </p:cNvSpPr>
                <p:nvPr/>
              </p:nvSpPr>
              <p:spPr bwMode="auto">
                <a:xfrm>
                  <a:off x="6217" y="228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0" name="Oval 2198"/>
                <p:cNvSpPr>
                  <a:spLocks noChangeArrowheads="1"/>
                </p:cNvSpPr>
                <p:nvPr/>
              </p:nvSpPr>
              <p:spPr bwMode="auto">
                <a:xfrm>
                  <a:off x="6217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1" name="Oval 2199"/>
                <p:cNvSpPr>
                  <a:spLocks noChangeArrowheads="1"/>
                </p:cNvSpPr>
                <p:nvPr/>
              </p:nvSpPr>
              <p:spPr bwMode="auto">
                <a:xfrm>
                  <a:off x="6217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2" name="Oval 2200"/>
                <p:cNvSpPr>
                  <a:spLocks noChangeArrowheads="1"/>
                </p:cNvSpPr>
                <p:nvPr/>
              </p:nvSpPr>
              <p:spPr bwMode="auto">
                <a:xfrm>
                  <a:off x="6219" y="227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3" name="Oval 2201"/>
                <p:cNvSpPr>
                  <a:spLocks noChangeArrowheads="1"/>
                </p:cNvSpPr>
                <p:nvPr/>
              </p:nvSpPr>
              <p:spPr bwMode="auto">
                <a:xfrm>
                  <a:off x="6219" y="229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4" name="Oval 2202"/>
                <p:cNvSpPr>
                  <a:spLocks noChangeArrowheads="1"/>
                </p:cNvSpPr>
                <p:nvPr/>
              </p:nvSpPr>
              <p:spPr bwMode="auto">
                <a:xfrm>
                  <a:off x="6220" y="223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5" name="Oval 2203"/>
                <p:cNvSpPr>
                  <a:spLocks noChangeArrowheads="1"/>
                </p:cNvSpPr>
                <p:nvPr/>
              </p:nvSpPr>
              <p:spPr bwMode="auto">
                <a:xfrm>
                  <a:off x="6220" y="227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6" name="Oval 2204"/>
                <p:cNvSpPr>
                  <a:spLocks noChangeArrowheads="1"/>
                </p:cNvSpPr>
                <p:nvPr/>
              </p:nvSpPr>
              <p:spPr bwMode="auto">
                <a:xfrm>
                  <a:off x="6220" y="2259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7" name="Oval 2205"/>
                <p:cNvSpPr>
                  <a:spLocks noChangeArrowheads="1"/>
                </p:cNvSpPr>
                <p:nvPr/>
              </p:nvSpPr>
              <p:spPr bwMode="auto">
                <a:xfrm>
                  <a:off x="6221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8" name="Oval 2206"/>
                <p:cNvSpPr>
                  <a:spLocks noChangeArrowheads="1"/>
                </p:cNvSpPr>
                <p:nvPr/>
              </p:nvSpPr>
              <p:spPr bwMode="auto">
                <a:xfrm>
                  <a:off x="622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9" name="Oval 2207"/>
                <p:cNvSpPr>
                  <a:spLocks noChangeArrowheads="1"/>
                </p:cNvSpPr>
                <p:nvPr/>
              </p:nvSpPr>
              <p:spPr bwMode="auto">
                <a:xfrm>
                  <a:off x="6222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0" name="Oval 2208"/>
                <p:cNvSpPr>
                  <a:spLocks noChangeArrowheads="1"/>
                </p:cNvSpPr>
                <p:nvPr/>
              </p:nvSpPr>
              <p:spPr bwMode="auto">
                <a:xfrm>
                  <a:off x="6222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1" name="Oval 2209"/>
                <p:cNvSpPr>
                  <a:spLocks noChangeArrowheads="1"/>
                </p:cNvSpPr>
                <p:nvPr/>
              </p:nvSpPr>
              <p:spPr bwMode="auto">
                <a:xfrm>
                  <a:off x="622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2" name="Oval 2210"/>
                <p:cNvSpPr>
                  <a:spLocks noChangeArrowheads="1"/>
                </p:cNvSpPr>
                <p:nvPr/>
              </p:nvSpPr>
              <p:spPr bwMode="auto">
                <a:xfrm>
                  <a:off x="6223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3" name="Oval 2211"/>
                <p:cNvSpPr>
                  <a:spLocks noChangeArrowheads="1"/>
                </p:cNvSpPr>
                <p:nvPr/>
              </p:nvSpPr>
              <p:spPr bwMode="auto">
                <a:xfrm>
                  <a:off x="6223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4" name="Oval 2212"/>
                <p:cNvSpPr>
                  <a:spLocks noChangeArrowheads="1"/>
                </p:cNvSpPr>
                <p:nvPr/>
              </p:nvSpPr>
              <p:spPr bwMode="auto">
                <a:xfrm>
                  <a:off x="6224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5" name="Oval 2213"/>
                <p:cNvSpPr>
                  <a:spLocks noChangeArrowheads="1"/>
                </p:cNvSpPr>
                <p:nvPr/>
              </p:nvSpPr>
              <p:spPr bwMode="auto">
                <a:xfrm>
                  <a:off x="6224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6" name="Oval 2214"/>
                <p:cNvSpPr>
                  <a:spLocks noChangeArrowheads="1"/>
                </p:cNvSpPr>
                <p:nvPr/>
              </p:nvSpPr>
              <p:spPr bwMode="auto">
                <a:xfrm>
                  <a:off x="6224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7" name="Oval 2215"/>
                <p:cNvSpPr>
                  <a:spLocks noChangeArrowheads="1"/>
                </p:cNvSpPr>
                <p:nvPr/>
              </p:nvSpPr>
              <p:spPr bwMode="auto">
                <a:xfrm>
                  <a:off x="6225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8" name="Oval 2216"/>
                <p:cNvSpPr>
                  <a:spLocks noChangeArrowheads="1"/>
                </p:cNvSpPr>
                <p:nvPr/>
              </p:nvSpPr>
              <p:spPr bwMode="auto">
                <a:xfrm>
                  <a:off x="6225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9" name="Oval 2217"/>
                <p:cNvSpPr>
                  <a:spLocks noChangeArrowheads="1"/>
                </p:cNvSpPr>
                <p:nvPr/>
              </p:nvSpPr>
              <p:spPr bwMode="auto">
                <a:xfrm>
                  <a:off x="6227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0" name="Oval 2218"/>
                <p:cNvSpPr>
                  <a:spLocks noChangeArrowheads="1"/>
                </p:cNvSpPr>
                <p:nvPr/>
              </p:nvSpPr>
              <p:spPr bwMode="auto">
                <a:xfrm>
                  <a:off x="6227" y="2271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1" name="Oval 2219"/>
                <p:cNvSpPr>
                  <a:spLocks noChangeArrowheads="1"/>
                </p:cNvSpPr>
                <p:nvPr/>
              </p:nvSpPr>
              <p:spPr bwMode="auto">
                <a:xfrm>
                  <a:off x="6227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2" name="Oval 2220"/>
                <p:cNvSpPr>
                  <a:spLocks noChangeArrowheads="1"/>
                </p:cNvSpPr>
                <p:nvPr/>
              </p:nvSpPr>
              <p:spPr bwMode="auto">
                <a:xfrm>
                  <a:off x="622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3" name="Oval 2221"/>
                <p:cNvSpPr>
                  <a:spLocks noChangeArrowheads="1"/>
                </p:cNvSpPr>
                <p:nvPr/>
              </p:nvSpPr>
              <p:spPr bwMode="auto">
                <a:xfrm>
                  <a:off x="6228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4" name="Oval 2222"/>
                <p:cNvSpPr>
                  <a:spLocks noChangeArrowheads="1"/>
                </p:cNvSpPr>
                <p:nvPr/>
              </p:nvSpPr>
              <p:spPr bwMode="auto">
                <a:xfrm>
                  <a:off x="6228" y="2244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5" name="Oval 2223"/>
                <p:cNvSpPr>
                  <a:spLocks noChangeArrowheads="1"/>
                </p:cNvSpPr>
                <p:nvPr/>
              </p:nvSpPr>
              <p:spPr bwMode="auto">
                <a:xfrm>
                  <a:off x="6229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6" name="Oval 2224"/>
                <p:cNvSpPr>
                  <a:spLocks noChangeArrowheads="1"/>
                </p:cNvSpPr>
                <p:nvPr/>
              </p:nvSpPr>
              <p:spPr bwMode="auto">
                <a:xfrm>
                  <a:off x="6229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7" name="Oval 2225"/>
                <p:cNvSpPr>
                  <a:spLocks noChangeArrowheads="1"/>
                </p:cNvSpPr>
                <p:nvPr/>
              </p:nvSpPr>
              <p:spPr bwMode="auto">
                <a:xfrm>
                  <a:off x="6230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8" name="Oval 2226"/>
                <p:cNvSpPr>
                  <a:spLocks noChangeArrowheads="1"/>
                </p:cNvSpPr>
                <p:nvPr/>
              </p:nvSpPr>
              <p:spPr bwMode="auto">
                <a:xfrm>
                  <a:off x="6230" y="231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9" name="Oval 2227"/>
                <p:cNvSpPr>
                  <a:spLocks noChangeArrowheads="1"/>
                </p:cNvSpPr>
                <p:nvPr/>
              </p:nvSpPr>
              <p:spPr bwMode="auto">
                <a:xfrm>
                  <a:off x="6230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0" name="Oval 2228"/>
                <p:cNvSpPr>
                  <a:spLocks noChangeArrowheads="1"/>
                </p:cNvSpPr>
                <p:nvPr/>
              </p:nvSpPr>
              <p:spPr bwMode="auto">
                <a:xfrm>
                  <a:off x="6231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1" name="Oval 2229"/>
                <p:cNvSpPr>
                  <a:spLocks noChangeArrowheads="1"/>
                </p:cNvSpPr>
                <p:nvPr/>
              </p:nvSpPr>
              <p:spPr bwMode="auto">
                <a:xfrm>
                  <a:off x="6231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2" name="Oval 2230"/>
                <p:cNvSpPr>
                  <a:spLocks noChangeArrowheads="1"/>
                </p:cNvSpPr>
                <p:nvPr/>
              </p:nvSpPr>
              <p:spPr bwMode="auto">
                <a:xfrm>
                  <a:off x="6232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3" name="Oval 2231"/>
                <p:cNvSpPr>
                  <a:spLocks noChangeArrowheads="1"/>
                </p:cNvSpPr>
                <p:nvPr/>
              </p:nvSpPr>
              <p:spPr bwMode="auto">
                <a:xfrm>
                  <a:off x="623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4" name="Oval 2232"/>
                <p:cNvSpPr>
                  <a:spLocks noChangeArrowheads="1"/>
                </p:cNvSpPr>
                <p:nvPr/>
              </p:nvSpPr>
              <p:spPr bwMode="auto">
                <a:xfrm>
                  <a:off x="6232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844985" name="Oval 2233"/>
              <p:cNvSpPr>
                <a:spLocks noChangeArrowheads="1"/>
              </p:cNvSpPr>
              <p:nvPr/>
            </p:nvSpPr>
            <p:spPr bwMode="auto">
              <a:xfrm>
                <a:off x="6233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6" name="Oval 2234"/>
              <p:cNvSpPr>
                <a:spLocks noChangeArrowheads="1"/>
              </p:cNvSpPr>
              <p:nvPr/>
            </p:nvSpPr>
            <p:spPr bwMode="auto">
              <a:xfrm>
                <a:off x="6233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7" name="Oval 2235"/>
              <p:cNvSpPr>
                <a:spLocks noChangeArrowheads="1"/>
              </p:cNvSpPr>
              <p:nvPr/>
            </p:nvSpPr>
            <p:spPr bwMode="auto">
              <a:xfrm>
                <a:off x="6235" y="227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8" name="Oval 2236"/>
              <p:cNvSpPr>
                <a:spLocks noChangeArrowheads="1"/>
              </p:cNvSpPr>
              <p:nvPr/>
            </p:nvSpPr>
            <p:spPr bwMode="auto">
              <a:xfrm>
                <a:off x="6235" y="227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9" name="Oval 2237"/>
              <p:cNvSpPr>
                <a:spLocks noChangeArrowheads="1"/>
              </p:cNvSpPr>
              <p:nvPr/>
            </p:nvSpPr>
            <p:spPr bwMode="auto">
              <a:xfrm>
                <a:off x="6235" y="224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0" name="Oval 2238"/>
              <p:cNvSpPr>
                <a:spLocks noChangeArrowheads="1"/>
              </p:cNvSpPr>
              <p:nvPr/>
            </p:nvSpPr>
            <p:spPr bwMode="auto">
              <a:xfrm>
                <a:off x="6236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1" name="Oval 2239"/>
              <p:cNvSpPr>
                <a:spLocks noChangeArrowheads="1"/>
              </p:cNvSpPr>
              <p:nvPr/>
            </p:nvSpPr>
            <p:spPr bwMode="auto">
              <a:xfrm>
                <a:off x="6236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2" name="Oval 2240"/>
              <p:cNvSpPr>
                <a:spLocks noChangeArrowheads="1"/>
              </p:cNvSpPr>
              <p:nvPr/>
            </p:nvSpPr>
            <p:spPr bwMode="auto">
              <a:xfrm>
                <a:off x="6237" y="2255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3" name="Oval 2241"/>
              <p:cNvSpPr>
                <a:spLocks noChangeArrowheads="1"/>
              </p:cNvSpPr>
              <p:nvPr/>
            </p:nvSpPr>
            <p:spPr bwMode="auto">
              <a:xfrm>
                <a:off x="6237" y="223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4" name="Oval 2242"/>
              <p:cNvSpPr>
                <a:spLocks noChangeArrowheads="1"/>
              </p:cNvSpPr>
              <p:nvPr/>
            </p:nvSpPr>
            <p:spPr bwMode="auto">
              <a:xfrm>
                <a:off x="6237" y="228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5" name="Oval 2243"/>
              <p:cNvSpPr>
                <a:spLocks noChangeArrowheads="1"/>
              </p:cNvSpPr>
              <p:nvPr/>
            </p:nvSpPr>
            <p:spPr bwMode="auto">
              <a:xfrm>
                <a:off x="6238" y="221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6" name="Oval 2244"/>
              <p:cNvSpPr>
                <a:spLocks noChangeArrowheads="1"/>
              </p:cNvSpPr>
              <p:nvPr/>
            </p:nvSpPr>
            <p:spPr bwMode="auto">
              <a:xfrm>
                <a:off x="6238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7" name="Oval 2245"/>
              <p:cNvSpPr>
                <a:spLocks noChangeArrowheads="1"/>
              </p:cNvSpPr>
              <p:nvPr/>
            </p:nvSpPr>
            <p:spPr bwMode="auto">
              <a:xfrm>
                <a:off x="6239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8" name="Oval 2246"/>
              <p:cNvSpPr>
                <a:spLocks noChangeArrowheads="1"/>
              </p:cNvSpPr>
              <p:nvPr/>
            </p:nvSpPr>
            <p:spPr bwMode="auto">
              <a:xfrm>
                <a:off x="6239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9" name="Oval 2247"/>
              <p:cNvSpPr>
                <a:spLocks noChangeArrowheads="1"/>
              </p:cNvSpPr>
              <p:nvPr/>
            </p:nvSpPr>
            <p:spPr bwMode="auto">
              <a:xfrm>
                <a:off x="6239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0" name="Oval 2248"/>
              <p:cNvSpPr>
                <a:spLocks noChangeArrowheads="1"/>
              </p:cNvSpPr>
              <p:nvPr/>
            </p:nvSpPr>
            <p:spPr bwMode="auto">
              <a:xfrm>
                <a:off x="6240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1" name="Oval 2249"/>
              <p:cNvSpPr>
                <a:spLocks noChangeArrowheads="1"/>
              </p:cNvSpPr>
              <p:nvPr/>
            </p:nvSpPr>
            <p:spPr bwMode="auto">
              <a:xfrm>
                <a:off x="6240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2" name="Oval 2250"/>
              <p:cNvSpPr>
                <a:spLocks noChangeArrowheads="1"/>
              </p:cNvSpPr>
              <p:nvPr/>
            </p:nvSpPr>
            <p:spPr bwMode="auto">
              <a:xfrm>
                <a:off x="6241" y="232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3" name="Oval 2251"/>
              <p:cNvSpPr>
                <a:spLocks noChangeArrowheads="1"/>
              </p:cNvSpPr>
              <p:nvPr/>
            </p:nvSpPr>
            <p:spPr bwMode="auto">
              <a:xfrm>
                <a:off x="6241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4" name="Oval 2252"/>
              <p:cNvSpPr>
                <a:spLocks noChangeArrowheads="1"/>
              </p:cNvSpPr>
              <p:nvPr/>
            </p:nvSpPr>
            <p:spPr bwMode="auto">
              <a:xfrm>
                <a:off x="6241" y="230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5" name="Oval 2253"/>
              <p:cNvSpPr>
                <a:spLocks noChangeArrowheads="1"/>
              </p:cNvSpPr>
              <p:nvPr/>
            </p:nvSpPr>
            <p:spPr bwMode="auto">
              <a:xfrm>
                <a:off x="6242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6" name="Oval 2254"/>
              <p:cNvSpPr>
                <a:spLocks noChangeArrowheads="1"/>
              </p:cNvSpPr>
              <p:nvPr/>
            </p:nvSpPr>
            <p:spPr bwMode="auto">
              <a:xfrm>
                <a:off x="6242" y="223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7" name="Oval 2255"/>
              <p:cNvSpPr>
                <a:spLocks noChangeArrowheads="1"/>
              </p:cNvSpPr>
              <p:nvPr/>
            </p:nvSpPr>
            <p:spPr bwMode="auto">
              <a:xfrm>
                <a:off x="6244" y="229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8" name="Oval 2256"/>
              <p:cNvSpPr>
                <a:spLocks noChangeArrowheads="1"/>
              </p:cNvSpPr>
              <p:nvPr/>
            </p:nvSpPr>
            <p:spPr bwMode="auto">
              <a:xfrm>
                <a:off x="6244" y="227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9" name="Oval 2257"/>
              <p:cNvSpPr>
                <a:spLocks noChangeArrowheads="1"/>
              </p:cNvSpPr>
              <p:nvPr/>
            </p:nvSpPr>
            <p:spPr bwMode="auto">
              <a:xfrm>
                <a:off x="6244" y="230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0" name="Oval 2258"/>
              <p:cNvSpPr>
                <a:spLocks noChangeArrowheads="1"/>
              </p:cNvSpPr>
              <p:nvPr/>
            </p:nvSpPr>
            <p:spPr bwMode="auto">
              <a:xfrm>
                <a:off x="6245" y="2253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1" name="Oval 2259"/>
              <p:cNvSpPr>
                <a:spLocks noChangeArrowheads="1"/>
              </p:cNvSpPr>
              <p:nvPr/>
            </p:nvSpPr>
            <p:spPr bwMode="auto">
              <a:xfrm>
                <a:off x="6245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2" name="Oval 2260"/>
              <p:cNvSpPr>
                <a:spLocks noChangeArrowheads="1"/>
              </p:cNvSpPr>
              <p:nvPr/>
            </p:nvSpPr>
            <p:spPr bwMode="auto">
              <a:xfrm>
                <a:off x="6246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3" name="Oval 2261"/>
              <p:cNvSpPr>
                <a:spLocks noChangeArrowheads="1"/>
              </p:cNvSpPr>
              <p:nvPr/>
            </p:nvSpPr>
            <p:spPr bwMode="auto">
              <a:xfrm>
                <a:off x="6246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4" name="Oval 2262"/>
              <p:cNvSpPr>
                <a:spLocks noChangeArrowheads="1"/>
              </p:cNvSpPr>
              <p:nvPr/>
            </p:nvSpPr>
            <p:spPr bwMode="auto">
              <a:xfrm>
                <a:off x="6246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5" name="Oval 2263"/>
              <p:cNvSpPr>
                <a:spLocks noChangeArrowheads="1"/>
              </p:cNvSpPr>
              <p:nvPr/>
            </p:nvSpPr>
            <p:spPr bwMode="auto">
              <a:xfrm>
                <a:off x="6247" y="221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6" name="Oval 2264"/>
              <p:cNvSpPr>
                <a:spLocks noChangeArrowheads="1"/>
              </p:cNvSpPr>
              <p:nvPr/>
            </p:nvSpPr>
            <p:spPr bwMode="auto">
              <a:xfrm>
                <a:off x="6247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7" name="Oval 2265"/>
              <p:cNvSpPr>
                <a:spLocks noChangeArrowheads="1"/>
              </p:cNvSpPr>
              <p:nvPr/>
            </p:nvSpPr>
            <p:spPr bwMode="auto">
              <a:xfrm>
                <a:off x="6248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8" name="Oval 2266"/>
              <p:cNvSpPr>
                <a:spLocks noChangeArrowheads="1"/>
              </p:cNvSpPr>
              <p:nvPr/>
            </p:nvSpPr>
            <p:spPr bwMode="auto">
              <a:xfrm>
                <a:off x="6248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9" name="Oval 2267"/>
              <p:cNvSpPr>
                <a:spLocks noChangeArrowheads="1"/>
              </p:cNvSpPr>
              <p:nvPr/>
            </p:nvSpPr>
            <p:spPr bwMode="auto">
              <a:xfrm>
                <a:off x="6248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0" name="Oval 2268"/>
              <p:cNvSpPr>
                <a:spLocks noChangeArrowheads="1"/>
              </p:cNvSpPr>
              <p:nvPr/>
            </p:nvSpPr>
            <p:spPr bwMode="auto">
              <a:xfrm>
                <a:off x="6249" y="230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1" name="Oval 2269"/>
              <p:cNvSpPr>
                <a:spLocks noChangeArrowheads="1"/>
              </p:cNvSpPr>
              <p:nvPr/>
            </p:nvSpPr>
            <p:spPr bwMode="auto">
              <a:xfrm>
                <a:off x="6249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2" name="Oval 2270"/>
              <p:cNvSpPr>
                <a:spLocks noChangeArrowheads="1"/>
              </p:cNvSpPr>
              <p:nvPr/>
            </p:nvSpPr>
            <p:spPr bwMode="auto">
              <a:xfrm>
                <a:off x="6250" y="221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3" name="Oval 2271"/>
              <p:cNvSpPr>
                <a:spLocks noChangeArrowheads="1"/>
              </p:cNvSpPr>
              <p:nvPr/>
            </p:nvSpPr>
            <p:spPr bwMode="auto">
              <a:xfrm>
                <a:off x="6250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4" name="Oval 2272"/>
              <p:cNvSpPr>
                <a:spLocks noChangeArrowheads="1"/>
              </p:cNvSpPr>
              <p:nvPr/>
            </p:nvSpPr>
            <p:spPr bwMode="auto">
              <a:xfrm>
                <a:off x="6250" y="222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5" name="Oval 2273"/>
              <p:cNvSpPr>
                <a:spLocks noChangeArrowheads="1"/>
              </p:cNvSpPr>
              <p:nvPr/>
            </p:nvSpPr>
            <p:spPr bwMode="auto">
              <a:xfrm>
                <a:off x="6252" y="226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6" name="Oval 2274"/>
              <p:cNvSpPr>
                <a:spLocks noChangeArrowheads="1"/>
              </p:cNvSpPr>
              <p:nvPr/>
            </p:nvSpPr>
            <p:spPr bwMode="auto">
              <a:xfrm>
                <a:off x="6252" y="229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7" name="Oval 2275"/>
              <p:cNvSpPr>
                <a:spLocks noChangeArrowheads="1"/>
              </p:cNvSpPr>
              <p:nvPr/>
            </p:nvSpPr>
            <p:spPr bwMode="auto">
              <a:xfrm>
                <a:off x="6253" y="230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8" name="Oval 2276"/>
              <p:cNvSpPr>
                <a:spLocks noChangeArrowheads="1"/>
              </p:cNvSpPr>
              <p:nvPr/>
            </p:nvSpPr>
            <p:spPr bwMode="auto">
              <a:xfrm>
                <a:off x="6253" y="228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9" name="Oval 2277"/>
              <p:cNvSpPr>
                <a:spLocks noChangeArrowheads="1"/>
              </p:cNvSpPr>
              <p:nvPr/>
            </p:nvSpPr>
            <p:spPr bwMode="auto">
              <a:xfrm>
                <a:off x="6253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0" name="Oval 2278"/>
              <p:cNvSpPr>
                <a:spLocks noChangeArrowheads="1"/>
              </p:cNvSpPr>
              <p:nvPr/>
            </p:nvSpPr>
            <p:spPr bwMode="auto">
              <a:xfrm>
                <a:off x="6254" y="2287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1" name="Oval 2279"/>
              <p:cNvSpPr>
                <a:spLocks noChangeArrowheads="1"/>
              </p:cNvSpPr>
              <p:nvPr/>
            </p:nvSpPr>
            <p:spPr bwMode="auto">
              <a:xfrm>
                <a:off x="6254" y="224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2" name="Oval 2280"/>
              <p:cNvSpPr>
                <a:spLocks noChangeArrowheads="1"/>
              </p:cNvSpPr>
              <p:nvPr/>
            </p:nvSpPr>
            <p:spPr bwMode="auto">
              <a:xfrm>
                <a:off x="6255" y="228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3" name="Oval 2281"/>
              <p:cNvSpPr>
                <a:spLocks noChangeArrowheads="1"/>
              </p:cNvSpPr>
              <p:nvPr/>
            </p:nvSpPr>
            <p:spPr bwMode="auto">
              <a:xfrm>
                <a:off x="6255" y="225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4" name="Oval 2282"/>
              <p:cNvSpPr>
                <a:spLocks noChangeArrowheads="1"/>
              </p:cNvSpPr>
              <p:nvPr/>
            </p:nvSpPr>
            <p:spPr bwMode="auto">
              <a:xfrm>
                <a:off x="6255" y="2274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5" name="Oval 2283"/>
              <p:cNvSpPr>
                <a:spLocks noChangeArrowheads="1"/>
              </p:cNvSpPr>
              <p:nvPr/>
            </p:nvSpPr>
            <p:spPr bwMode="auto">
              <a:xfrm>
                <a:off x="6256" y="2286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6" name="Oval 2284"/>
              <p:cNvSpPr>
                <a:spLocks noChangeArrowheads="1"/>
              </p:cNvSpPr>
              <p:nvPr/>
            </p:nvSpPr>
            <p:spPr bwMode="auto">
              <a:xfrm>
                <a:off x="6256" y="2250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7" name="Oval 2285"/>
              <p:cNvSpPr>
                <a:spLocks noChangeArrowheads="1"/>
              </p:cNvSpPr>
              <p:nvPr/>
            </p:nvSpPr>
            <p:spPr bwMode="auto">
              <a:xfrm>
                <a:off x="6256" y="224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8" name="Oval 2286"/>
              <p:cNvSpPr>
                <a:spLocks noChangeArrowheads="1"/>
              </p:cNvSpPr>
              <p:nvPr/>
            </p:nvSpPr>
            <p:spPr bwMode="auto">
              <a:xfrm>
                <a:off x="6257" y="2337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9" name="Oval 2287"/>
              <p:cNvSpPr>
                <a:spLocks noChangeArrowheads="1"/>
              </p:cNvSpPr>
              <p:nvPr/>
            </p:nvSpPr>
            <p:spPr bwMode="auto">
              <a:xfrm>
                <a:off x="6257" y="225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0" name="Oval 2288"/>
              <p:cNvSpPr>
                <a:spLocks noChangeArrowheads="1"/>
              </p:cNvSpPr>
              <p:nvPr/>
            </p:nvSpPr>
            <p:spPr bwMode="auto">
              <a:xfrm>
                <a:off x="6258" y="2245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1" name="Oval 2289"/>
              <p:cNvSpPr>
                <a:spLocks noChangeArrowheads="1"/>
              </p:cNvSpPr>
              <p:nvPr/>
            </p:nvSpPr>
            <p:spPr bwMode="auto">
              <a:xfrm>
                <a:off x="6258" y="226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2" name="Oval 2290"/>
              <p:cNvSpPr>
                <a:spLocks noChangeArrowheads="1"/>
              </p:cNvSpPr>
              <p:nvPr/>
            </p:nvSpPr>
            <p:spPr bwMode="auto">
              <a:xfrm>
                <a:off x="6258" y="2246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3" name="Oval 2291"/>
              <p:cNvSpPr>
                <a:spLocks noChangeArrowheads="1"/>
              </p:cNvSpPr>
              <p:nvPr/>
            </p:nvSpPr>
            <p:spPr bwMode="auto">
              <a:xfrm>
                <a:off x="6260" y="2269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4" name="Oval 2292"/>
              <p:cNvSpPr>
                <a:spLocks noChangeArrowheads="1"/>
              </p:cNvSpPr>
              <p:nvPr/>
            </p:nvSpPr>
            <p:spPr bwMode="auto">
              <a:xfrm>
                <a:off x="6260" y="2220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5" name="Oval 2293"/>
              <p:cNvSpPr>
                <a:spLocks noChangeArrowheads="1"/>
              </p:cNvSpPr>
              <p:nvPr/>
            </p:nvSpPr>
            <p:spPr bwMode="auto">
              <a:xfrm>
                <a:off x="6261" y="2276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6" name="Oval 2294"/>
              <p:cNvSpPr>
                <a:spLocks noChangeArrowheads="1"/>
              </p:cNvSpPr>
              <p:nvPr/>
            </p:nvSpPr>
            <p:spPr bwMode="auto">
              <a:xfrm>
                <a:off x="6261" y="2253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7" name="Oval 2295"/>
              <p:cNvSpPr>
                <a:spLocks noChangeArrowheads="1"/>
              </p:cNvSpPr>
              <p:nvPr/>
            </p:nvSpPr>
            <p:spPr bwMode="auto">
              <a:xfrm>
                <a:off x="6261" y="226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8" name="Oval 2296"/>
              <p:cNvSpPr>
                <a:spLocks noChangeArrowheads="1"/>
              </p:cNvSpPr>
              <p:nvPr/>
            </p:nvSpPr>
            <p:spPr bwMode="auto">
              <a:xfrm>
                <a:off x="6262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9" name="Oval 2297"/>
              <p:cNvSpPr>
                <a:spLocks noChangeArrowheads="1"/>
              </p:cNvSpPr>
              <p:nvPr/>
            </p:nvSpPr>
            <p:spPr bwMode="auto">
              <a:xfrm>
                <a:off x="6262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0" name="Oval 2298"/>
              <p:cNvSpPr>
                <a:spLocks noChangeArrowheads="1"/>
              </p:cNvSpPr>
              <p:nvPr/>
            </p:nvSpPr>
            <p:spPr bwMode="auto">
              <a:xfrm>
                <a:off x="6263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1" name="Oval 2299"/>
              <p:cNvSpPr>
                <a:spLocks noChangeArrowheads="1"/>
              </p:cNvSpPr>
              <p:nvPr/>
            </p:nvSpPr>
            <p:spPr bwMode="auto">
              <a:xfrm>
                <a:off x="6263" y="232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2" name="Oval 2300"/>
              <p:cNvSpPr>
                <a:spLocks noChangeArrowheads="1"/>
              </p:cNvSpPr>
              <p:nvPr/>
            </p:nvSpPr>
            <p:spPr bwMode="auto">
              <a:xfrm>
                <a:off x="6263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3" name="Oval 2301"/>
              <p:cNvSpPr>
                <a:spLocks noChangeArrowheads="1"/>
              </p:cNvSpPr>
              <p:nvPr/>
            </p:nvSpPr>
            <p:spPr bwMode="auto">
              <a:xfrm>
                <a:off x="6264" y="222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4" name="Oval 2302"/>
              <p:cNvSpPr>
                <a:spLocks noChangeArrowheads="1"/>
              </p:cNvSpPr>
              <p:nvPr/>
            </p:nvSpPr>
            <p:spPr bwMode="auto">
              <a:xfrm>
                <a:off x="6264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5" name="Oval 2303"/>
              <p:cNvSpPr>
                <a:spLocks noChangeArrowheads="1"/>
              </p:cNvSpPr>
              <p:nvPr/>
            </p:nvSpPr>
            <p:spPr bwMode="auto">
              <a:xfrm>
                <a:off x="6265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6" name="Oval 2304"/>
              <p:cNvSpPr>
                <a:spLocks noChangeArrowheads="1"/>
              </p:cNvSpPr>
              <p:nvPr/>
            </p:nvSpPr>
            <p:spPr bwMode="auto">
              <a:xfrm>
                <a:off x="6265" y="223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7" name="Oval 2305"/>
              <p:cNvSpPr>
                <a:spLocks noChangeArrowheads="1"/>
              </p:cNvSpPr>
              <p:nvPr/>
            </p:nvSpPr>
            <p:spPr bwMode="auto">
              <a:xfrm>
                <a:off x="6265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8" name="Oval 2306"/>
              <p:cNvSpPr>
                <a:spLocks noChangeArrowheads="1"/>
              </p:cNvSpPr>
              <p:nvPr/>
            </p:nvSpPr>
            <p:spPr bwMode="auto">
              <a:xfrm>
                <a:off x="6266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9" name="Oval 2307"/>
              <p:cNvSpPr>
                <a:spLocks noChangeArrowheads="1"/>
              </p:cNvSpPr>
              <p:nvPr/>
            </p:nvSpPr>
            <p:spPr bwMode="auto">
              <a:xfrm>
                <a:off x="6266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0" name="Oval 2308"/>
              <p:cNvSpPr>
                <a:spLocks noChangeArrowheads="1"/>
              </p:cNvSpPr>
              <p:nvPr/>
            </p:nvSpPr>
            <p:spPr bwMode="auto">
              <a:xfrm>
                <a:off x="6268" y="223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1" name="Oval 2309"/>
              <p:cNvSpPr>
                <a:spLocks noChangeArrowheads="1"/>
              </p:cNvSpPr>
              <p:nvPr/>
            </p:nvSpPr>
            <p:spPr bwMode="auto">
              <a:xfrm>
                <a:off x="6268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2" name="Oval 2310"/>
              <p:cNvSpPr>
                <a:spLocks noChangeArrowheads="1"/>
              </p:cNvSpPr>
              <p:nvPr/>
            </p:nvSpPr>
            <p:spPr bwMode="auto">
              <a:xfrm>
                <a:off x="6268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3" name="Oval 2311"/>
              <p:cNvSpPr>
                <a:spLocks noChangeArrowheads="1"/>
              </p:cNvSpPr>
              <p:nvPr/>
            </p:nvSpPr>
            <p:spPr bwMode="auto">
              <a:xfrm>
                <a:off x="6269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4" name="Oval 2312"/>
              <p:cNvSpPr>
                <a:spLocks noChangeArrowheads="1"/>
              </p:cNvSpPr>
              <p:nvPr/>
            </p:nvSpPr>
            <p:spPr bwMode="auto">
              <a:xfrm>
                <a:off x="6269" y="226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5" name="Oval 2313"/>
              <p:cNvSpPr>
                <a:spLocks noChangeArrowheads="1"/>
              </p:cNvSpPr>
              <p:nvPr/>
            </p:nvSpPr>
            <p:spPr bwMode="auto">
              <a:xfrm>
                <a:off x="6270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6" name="Oval 2314"/>
              <p:cNvSpPr>
                <a:spLocks noChangeArrowheads="1"/>
              </p:cNvSpPr>
              <p:nvPr/>
            </p:nvSpPr>
            <p:spPr bwMode="auto">
              <a:xfrm>
                <a:off x="6270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7" name="Oval 2315"/>
              <p:cNvSpPr>
                <a:spLocks noChangeArrowheads="1"/>
              </p:cNvSpPr>
              <p:nvPr/>
            </p:nvSpPr>
            <p:spPr bwMode="auto">
              <a:xfrm>
                <a:off x="6270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8" name="Oval 2316"/>
              <p:cNvSpPr>
                <a:spLocks noChangeArrowheads="1"/>
              </p:cNvSpPr>
              <p:nvPr/>
            </p:nvSpPr>
            <p:spPr bwMode="auto">
              <a:xfrm>
                <a:off x="6271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9" name="Oval 2317"/>
              <p:cNvSpPr>
                <a:spLocks noChangeArrowheads="1"/>
              </p:cNvSpPr>
              <p:nvPr/>
            </p:nvSpPr>
            <p:spPr bwMode="auto">
              <a:xfrm>
                <a:off x="6271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0" name="Oval 2318"/>
              <p:cNvSpPr>
                <a:spLocks noChangeArrowheads="1"/>
              </p:cNvSpPr>
              <p:nvPr/>
            </p:nvSpPr>
            <p:spPr bwMode="auto">
              <a:xfrm>
                <a:off x="6272" y="231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1" name="Oval 2319"/>
              <p:cNvSpPr>
                <a:spLocks noChangeArrowheads="1"/>
              </p:cNvSpPr>
              <p:nvPr/>
            </p:nvSpPr>
            <p:spPr bwMode="auto">
              <a:xfrm>
                <a:off x="6272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2" name="Oval 2320"/>
              <p:cNvSpPr>
                <a:spLocks noChangeArrowheads="1"/>
              </p:cNvSpPr>
              <p:nvPr/>
            </p:nvSpPr>
            <p:spPr bwMode="auto">
              <a:xfrm>
                <a:off x="6272" y="224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3" name="Oval 2321"/>
              <p:cNvSpPr>
                <a:spLocks noChangeArrowheads="1"/>
              </p:cNvSpPr>
              <p:nvPr/>
            </p:nvSpPr>
            <p:spPr bwMode="auto">
              <a:xfrm>
                <a:off x="6273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4" name="Oval 2322"/>
              <p:cNvSpPr>
                <a:spLocks noChangeArrowheads="1"/>
              </p:cNvSpPr>
              <p:nvPr/>
            </p:nvSpPr>
            <p:spPr bwMode="auto">
              <a:xfrm>
                <a:off x="6273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5" name="Oval 2323"/>
              <p:cNvSpPr>
                <a:spLocks noChangeArrowheads="1"/>
              </p:cNvSpPr>
              <p:nvPr/>
            </p:nvSpPr>
            <p:spPr bwMode="auto">
              <a:xfrm>
                <a:off x="6274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6" name="Oval 2324"/>
              <p:cNvSpPr>
                <a:spLocks noChangeArrowheads="1"/>
              </p:cNvSpPr>
              <p:nvPr/>
            </p:nvSpPr>
            <p:spPr bwMode="auto">
              <a:xfrm>
                <a:off x="6274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7" name="Oval 2325"/>
              <p:cNvSpPr>
                <a:spLocks noChangeArrowheads="1"/>
              </p:cNvSpPr>
              <p:nvPr/>
            </p:nvSpPr>
            <p:spPr bwMode="auto">
              <a:xfrm>
                <a:off x="6274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8" name="Oval 2326"/>
              <p:cNvSpPr>
                <a:spLocks noChangeArrowheads="1"/>
              </p:cNvSpPr>
              <p:nvPr/>
            </p:nvSpPr>
            <p:spPr bwMode="auto">
              <a:xfrm>
                <a:off x="6276" y="2224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9" name="Oval 2327"/>
              <p:cNvSpPr>
                <a:spLocks noChangeArrowheads="1"/>
              </p:cNvSpPr>
              <p:nvPr/>
            </p:nvSpPr>
            <p:spPr bwMode="auto">
              <a:xfrm>
                <a:off x="6276" y="226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0" name="Oval 2328"/>
              <p:cNvSpPr>
                <a:spLocks noChangeArrowheads="1"/>
              </p:cNvSpPr>
              <p:nvPr/>
            </p:nvSpPr>
            <p:spPr bwMode="auto">
              <a:xfrm>
                <a:off x="6277" y="231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1" name="Oval 2329"/>
              <p:cNvSpPr>
                <a:spLocks noChangeArrowheads="1"/>
              </p:cNvSpPr>
              <p:nvPr/>
            </p:nvSpPr>
            <p:spPr bwMode="auto">
              <a:xfrm>
                <a:off x="6277" y="230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2" name="Oval 2330"/>
              <p:cNvSpPr>
                <a:spLocks noChangeArrowheads="1"/>
              </p:cNvSpPr>
              <p:nvPr/>
            </p:nvSpPr>
            <p:spPr bwMode="auto">
              <a:xfrm>
                <a:off x="6277" y="223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3" name="Oval 2331"/>
              <p:cNvSpPr>
                <a:spLocks noChangeArrowheads="1"/>
              </p:cNvSpPr>
              <p:nvPr/>
            </p:nvSpPr>
            <p:spPr bwMode="auto">
              <a:xfrm>
                <a:off x="6278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4" name="Oval 2332"/>
              <p:cNvSpPr>
                <a:spLocks noChangeArrowheads="1"/>
              </p:cNvSpPr>
              <p:nvPr/>
            </p:nvSpPr>
            <p:spPr bwMode="auto">
              <a:xfrm>
                <a:off x="6278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5" name="Oval 2333"/>
              <p:cNvSpPr>
                <a:spLocks noChangeArrowheads="1"/>
              </p:cNvSpPr>
              <p:nvPr/>
            </p:nvSpPr>
            <p:spPr bwMode="auto">
              <a:xfrm>
                <a:off x="6279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6" name="Oval 2334"/>
              <p:cNvSpPr>
                <a:spLocks noChangeArrowheads="1"/>
              </p:cNvSpPr>
              <p:nvPr/>
            </p:nvSpPr>
            <p:spPr bwMode="auto">
              <a:xfrm>
                <a:off x="6279" y="224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7" name="Oval 2335"/>
              <p:cNvSpPr>
                <a:spLocks noChangeArrowheads="1"/>
              </p:cNvSpPr>
              <p:nvPr/>
            </p:nvSpPr>
            <p:spPr bwMode="auto">
              <a:xfrm>
                <a:off x="6279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8" name="Oval 2336"/>
              <p:cNvSpPr>
                <a:spLocks noChangeArrowheads="1"/>
              </p:cNvSpPr>
              <p:nvPr/>
            </p:nvSpPr>
            <p:spPr bwMode="auto">
              <a:xfrm>
                <a:off x="6280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9" name="Oval 2337"/>
              <p:cNvSpPr>
                <a:spLocks noChangeArrowheads="1"/>
              </p:cNvSpPr>
              <p:nvPr/>
            </p:nvSpPr>
            <p:spPr bwMode="auto">
              <a:xfrm>
                <a:off x="6280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0" name="Oval 2338"/>
              <p:cNvSpPr>
                <a:spLocks noChangeArrowheads="1"/>
              </p:cNvSpPr>
              <p:nvPr/>
            </p:nvSpPr>
            <p:spPr bwMode="auto">
              <a:xfrm>
                <a:off x="6281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1" name="Oval 2339"/>
              <p:cNvSpPr>
                <a:spLocks noChangeArrowheads="1"/>
              </p:cNvSpPr>
              <p:nvPr/>
            </p:nvSpPr>
            <p:spPr bwMode="auto">
              <a:xfrm>
                <a:off x="6281" y="230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2" name="Oval 2340"/>
              <p:cNvSpPr>
                <a:spLocks noChangeArrowheads="1"/>
              </p:cNvSpPr>
              <p:nvPr/>
            </p:nvSpPr>
            <p:spPr bwMode="auto">
              <a:xfrm>
                <a:off x="6281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3" name="Oval 2341"/>
              <p:cNvSpPr>
                <a:spLocks noChangeArrowheads="1"/>
              </p:cNvSpPr>
              <p:nvPr/>
            </p:nvSpPr>
            <p:spPr bwMode="auto">
              <a:xfrm>
                <a:off x="6282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4" name="Oval 2342"/>
              <p:cNvSpPr>
                <a:spLocks noChangeArrowheads="1"/>
              </p:cNvSpPr>
              <p:nvPr/>
            </p:nvSpPr>
            <p:spPr bwMode="auto">
              <a:xfrm>
                <a:off x="6282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5" name="Oval 2343"/>
              <p:cNvSpPr>
                <a:spLocks noChangeArrowheads="1"/>
              </p:cNvSpPr>
              <p:nvPr/>
            </p:nvSpPr>
            <p:spPr bwMode="auto">
              <a:xfrm>
                <a:off x="6284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6" name="Oval 2344"/>
              <p:cNvSpPr>
                <a:spLocks noChangeArrowheads="1"/>
              </p:cNvSpPr>
              <p:nvPr/>
            </p:nvSpPr>
            <p:spPr bwMode="auto">
              <a:xfrm>
                <a:off x="6284" y="229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7" name="Oval 2345"/>
              <p:cNvSpPr>
                <a:spLocks noChangeArrowheads="1"/>
              </p:cNvSpPr>
              <p:nvPr/>
            </p:nvSpPr>
            <p:spPr bwMode="auto">
              <a:xfrm>
                <a:off x="6284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8" name="Rectangle 2346"/>
              <p:cNvSpPr>
                <a:spLocks noChangeArrowheads="1"/>
              </p:cNvSpPr>
              <p:nvPr/>
            </p:nvSpPr>
            <p:spPr bwMode="auto">
              <a:xfrm>
                <a:off x="5346" y="2047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  <a:latin typeface="Arial" charset="0"/>
                    <a:cs typeface="+mn-cs"/>
                  </a:rPr>
                  <a:t>2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+mn-cs"/>
                </a:endParaRPr>
              </a:p>
            </p:txBody>
          </p:sp>
          <p:sp>
            <p:nvSpPr>
              <p:cNvPr id="845099" name="Rectangle 2347"/>
              <p:cNvSpPr>
                <a:spLocks noChangeArrowheads="1"/>
              </p:cNvSpPr>
              <p:nvPr/>
            </p:nvSpPr>
            <p:spPr bwMode="auto">
              <a:xfrm>
                <a:off x="5346" y="2361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  <a:latin typeface="Arial" charset="0"/>
                    <a:cs typeface="+mn-cs"/>
                  </a:rPr>
                  <a:t>2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+mn-cs"/>
                </a:endParaRPr>
              </a:p>
            </p:txBody>
          </p:sp>
          <p:sp>
            <p:nvSpPr>
              <p:cNvPr id="845100" name="Rectangle 2348"/>
              <p:cNvSpPr>
                <a:spLocks noChangeArrowheads="1"/>
              </p:cNvSpPr>
              <p:nvPr/>
            </p:nvSpPr>
            <p:spPr bwMode="auto">
              <a:xfrm>
                <a:off x="5346" y="1969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  <a:latin typeface="Arial" charset="0"/>
                    <a:cs typeface="+mn-cs"/>
                  </a:rPr>
                  <a:t>3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  <a:cs typeface="+mn-cs"/>
                </a:endParaRPr>
              </a:p>
            </p:txBody>
          </p:sp>
        </p:grpSp>
        <p:sp>
          <p:nvSpPr>
            <p:cNvPr id="845101" name="Rectangle 2349"/>
            <p:cNvSpPr>
              <a:spLocks noChangeArrowheads="1"/>
            </p:cNvSpPr>
            <p:nvPr/>
          </p:nvSpPr>
          <p:spPr bwMode="auto">
            <a:xfrm>
              <a:off x="5344" y="1719"/>
              <a:ext cx="955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Computational Modeling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of Metabolic Serotypes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2" name="Rectangle 2350"/>
            <p:cNvSpPr>
              <a:spLocks noChangeArrowheads="1"/>
            </p:cNvSpPr>
            <p:nvPr/>
          </p:nvSpPr>
          <p:spPr bwMode="auto">
            <a:xfrm>
              <a:off x="5383" y="2575"/>
              <a:ext cx="84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Modeling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Metabolic Interactions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3" name="Rectangle 2351"/>
            <p:cNvSpPr>
              <a:spLocks noChangeArrowheads="1"/>
            </p:cNvSpPr>
            <p:nvPr/>
          </p:nvSpPr>
          <p:spPr bwMode="auto">
            <a:xfrm>
              <a:off x="3055" y="1743"/>
              <a:ext cx="78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Objectively Defining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Class Identity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4" name="Rectangle 2352"/>
            <p:cNvSpPr>
              <a:spLocks noChangeArrowheads="1"/>
            </p:cNvSpPr>
            <p:nvPr/>
          </p:nvSpPr>
          <p:spPr bwMode="auto">
            <a:xfrm>
              <a:off x="2878" y="2691"/>
              <a:ext cx="125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Following Biochemical Pathways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</p:grpSp>
      <p:sp>
        <p:nvSpPr>
          <p:cNvPr id="25603" name="Rectangle 2354"/>
          <p:cNvSpPr>
            <a:spLocks noChangeArrowheads="1"/>
          </p:cNvSpPr>
          <p:nvPr/>
        </p:nvSpPr>
        <p:spPr bwMode="auto">
          <a:xfrm>
            <a:off x="0" y="0"/>
            <a:ext cx="10287000" cy="2414588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04" name="Text Box 2355"/>
          <p:cNvSpPr txBox="1">
            <a:spLocks noChangeArrowheads="1"/>
          </p:cNvSpPr>
          <p:nvPr/>
        </p:nvSpPr>
        <p:spPr bwMode="auto">
          <a:xfrm>
            <a:off x="1851025" y="709613"/>
            <a:ext cx="5467350" cy="1433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8800">
                <a:solidFill>
                  <a:srgbClr val="FF0000"/>
                </a:solidFill>
              </a:rPr>
              <a:t>Analytical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2"/>
          <p:cNvGrpSpPr>
            <a:grpSpLocks/>
          </p:cNvGrpSpPr>
          <p:nvPr/>
        </p:nvGrpSpPr>
        <p:grpSpPr bwMode="auto">
          <a:xfrm>
            <a:off x="327025" y="-3175"/>
            <a:ext cx="9747250" cy="6294438"/>
            <a:chOff x="206" y="-2"/>
            <a:chExt cx="6140" cy="3965"/>
          </a:xfrm>
        </p:grpSpPr>
        <p:sp>
          <p:nvSpPr>
            <p:cNvPr id="842754" name="Line 2"/>
            <p:cNvSpPr>
              <a:spLocks noChangeShapeType="1"/>
            </p:cNvSpPr>
            <p:nvPr/>
          </p:nvSpPr>
          <p:spPr bwMode="auto">
            <a:xfrm>
              <a:off x="1694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58" name="Rectangle 3"/>
            <p:cNvSpPr>
              <a:spLocks noChangeArrowheads="1"/>
            </p:cNvSpPr>
            <p:nvPr/>
          </p:nvSpPr>
          <p:spPr bwMode="auto">
            <a:xfrm>
              <a:off x="1649" y="117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0.0</a:t>
              </a:r>
            </a:p>
          </p:txBody>
        </p:sp>
        <p:sp>
          <p:nvSpPr>
            <p:cNvPr id="842756" name="Line 4"/>
            <p:cNvSpPr>
              <a:spLocks noChangeShapeType="1"/>
            </p:cNvSpPr>
            <p:nvPr/>
          </p:nvSpPr>
          <p:spPr bwMode="auto">
            <a:xfrm>
              <a:off x="2055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60" name="Rectangle 5"/>
            <p:cNvSpPr>
              <a:spLocks noChangeArrowheads="1"/>
            </p:cNvSpPr>
            <p:nvPr/>
          </p:nvSpPr>
          <p:spPr bwMode="auto">
            <a:xfrm>
              <a:off x="1992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20.0</a:t>
              </a:r>
            </a:p>
          </p:txBody>
        </p:sp>
        <p:sp>
          <p:nvSpPr>
            <p:cNvPr id="842758" name="Line 6"/>
            <p:cNvSpPr>
              <a:spLocks noChangeShapeType="1"/>
            </p:cNvSpPr>
            <p:nvPr/>
          </p:nvSpPr>
          <p:spPr bwMode="auto">
            <a:xfrm>
              <a:off x="1874" y="1168"/>
              <a:ext cx="1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59" name="Line 7"/>
            <p:cNvSpPr>
              <a:spLocks noChangeShapeType="1"/>
            </p:cNvSpPr>
            <p:nvPr/>
          </p:nvSpPr>
          <p:spPr bwMode="auto">
            <a:xfrm>
              <a:off x="2416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63" name="Rectangle 8"/>
            <p:cNvSpPr>
              <a:spLocks noChangeArrowheads="1"/>
            </p:cNvSpPr>
            <p:nvPr/>
          </p:nvSpPr>
          <p:spPr bwMode="auto">
            <a:xfrm>
              <a:off x="2353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40.0</a:t>
              </a:r>
            </a:p>
          </p:txBody>
        </p:sp>
        <p:sp>
          <p:nvSpPr>
            <p:cNvPr id="842761" name="Line 9"/>
            <p:cNvSpPr>
              <a:spLocks noChangeShapeType="1"/>
            </p:cNvSpPr>
            <p:nvPr/>
          </p:nvSpPr>
          <p:spPr bwMode="auto">
            <a:xfrm>
              <a:off x="2236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2" name="Line 10"/>
            <p:cNvSpPr>
              <a:spLocks noChangeShapeType="1"/>
            </p:cNvSpPr>
            <p:nvPr/>
          </p:nvSpPr>
          <p:spPr bwMode="auto">
            <a:xfrm>
              <a:off x="2777" y="1168"/>
              <a:ext cx="0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66" name="Rectangle 11"/>
            <p:cNvSpPr>
              <a:spLocks noChangeArrowheads="1"/>
            </p:cNvSpPr>
            <p:nvPr/>
          </p:nvSpPr>
          <p:spPr bwMode="auto">
            <a:xfrm>
              <a:off x="2714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60.0</a:t>
              </a:r>
            </a:p>
          </p:txBody>
        </p:sp>
        <p:sp>
          <p:nvSpPr>
            <p:cNvPr id="842764" name="Line 12"/>
            <p:cNvSpPr>
              <a:spLocks noChangeShapeType="1"/>
            </p:cNvSpPr>
            <p:nvPr/>
          </p:nvSpPr>
          <p:spPr bwMode="auto">
            <a:xfrm>
              <a:off x="2596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5" name="Line 13"/>
            <p:cNvSpPr>
              <a:spLocks noChangeShapeType="1"/>
            </p:cNvSpPr>
            <p:nvPr/>
          </p:nvSpPr>
          <p:spPr bwMode="auto">
            <a:xfrm>
              <a:off x="3137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69" name="Rectangle 14"/>
            <p:cNvSpPr>
              <a:spLocks noChangeArrowheads="1"/>
            </p:cNvSpPr>
            <p:nvPr/>
          </p:nvSpPr>
          <p:spPr bwMode="auto">
            <a:xfrm>
              <a:off x="3074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80.0</a:t>
              </a:r>
            </a:p>
          </p:txBody>
        </p:sp>
        <p:sp>
          <p:nvSpPr>
            <p:cNvPr id="842767" name="Line 15"/>
            <p:cNvSpPr>
              <a:spLocks noChangeShapeType="1"/>
            </p:cNvSpPr>
            <p:nvPr/>
          </p:nvSpPr>
          <p:spPr bwMode="auto">
            <a:xfrm>
              <a:off x="2957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8" name="Line 16"/>
            <p:cNvSpPr>
              <a:spLocks noChangeShapeType="1"/>
            </p:cNvSpPr>
            <p:nvPr/>
          </p:nvSpPr>
          <p:spPr bwMode="auto">
            <a:xfrm>
              <a:off x="3498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72" name="Rectangle 17"/>
            <p:cNvSpPr>
              <a:spLocks noChangeArrowheads="1"/>
            </p:cNvSpPr>
            <p:nvPr/>
          </p:nvSpPr>
          <p:spPr bwMode="auto">
            <a:xfrm>
              <a:off x="3417" y="1173"/>
              <a:ext cx="162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100.0</a:t>
              </a:r>
            </a:p>
          </p:txBody>
        </p:sp>
        <p:sp>
          <p:nvSpPr>
            <p:cNvPr id="842770" name="Line 18"/>
            <p:cNvSpPr>
              <a:spLocks noChangeShapeType="1"/>
            </p:cNvSpPr>
            <p:nvPr/>
          </p:nvSpPr>
          <p:spPr bwMode="auto">
            <a:xfrm>
              <a:off x="3318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1" name="Line 19"/>
            <p:cNvSpPr>
              <a:spLocks noChangeShapeType="1"/>
            </p:cNvSpPr>
            <p:nvPr/>
          </p:nvSpPr>
          <p:spPr bwMode="auto">
            <a:xfrm flipH="1">
              <a:off x="1688" y="1096"/>
              <a:ext cx="5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75" name="Rectangle 20"/>
            <p:cNvSpPr>
              <a:spLocks noChangeArrowheads="1"/>
            </p:cNvSpPr>
            <p:nvPr/>
          </p:nvSpPr>
          <p:spPr bwMode="auto">
            <a:xfrm>
              <a:off x="1576" y="1061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0.00</a:t>
              </a:r>
            </a:p>
          </p:txBody>
        </p:sp>
        <p:sp>
          <p:nvSpPr>
            <p:cNvPr id="842773" name="Line 21"/>
            <p:cNvSpPr>
              <a:spLocks noChangeShapeType="1"/>
            </p:cNvSpPr>
            <p:nvPr/>
          </p:nvSpPr>
          <p:spPr bwMode="auto">
            <a:xfrm flipH="1">
              <a:off x="1688" y="953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77" name="Rectangle 22"/>
            <p:cNvSpPr>
              <a:spLocks noChangeArrowheads="1"/>
            </p:cNvSpPr>
            <p:nvPr/>
          </p:nvSpPr>
          <p:spPr bwMode="auto">
            <a:xfrm>
              <a:off x="1576" y="919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0.20</a:t>
              </a:r>
            </a:p>
          </p:txBody>
        </p:sp>
        <p:sp>
          <p:nvSpPr>
            <p:cNvPr id="842775" name="Line 23"/>
            <p:cNvSpPr>
              <a:spLocks noChangeShapeType="1"/>
            </p:cNvSpPr>
            <p:nvPr/>
          </p:nvSpPr>
          <p:spPr bwMode="auto">
            <a:xfrm flipH="1">
              <a:off x="1690" y="1166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6" name="Line 24"/>
            <p:cNvSpPr>
              <a:spLocks noChangeShapeType="1"/>
            </p:cNvSpPr>
            <p:nvPr/>
          </p:nvSpPr>
          <p:spPr bwMode="auto">
            <a:xfrm flipH="1">
              <a:off x="1690" y="1024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7" name="Line 25"/>
            <p:cNvSpPr>
              <a:spLocks noChangeShapeType="1"/>
            </p:cNvSpPr>
            <p:nvPr/>
          </p:nvSpPr>
          <p:spPr bwMode="auto">
            <a:xfrm flipH="1">
              <a:off x="1688" y="811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81" name="Rectangle 26"/>
            <p:cNvSpPr>
              <a:spLocks noChangeArrowheads="1"/>
            </p:cNvSpPr>
            <p:nvPr/>
          </p:nvSpPr>
          <p:spPr bwMode="auto">
            <a:xfrm>
              <a:off x="1576" y="776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0.40</a:t>
              </a:r>
            </a:p>
          </p:txBody>
        </p:sp>
        <p:sp>
          <p:nvSpPr>
            <p:cNvPr id="842779" name="Line 27"/>
            <p:cNvSpPr>
              <a:spLocks noChangeShapeType="1"/>
            </p:cNvSpPr>
            <p:nvPr/>
          </p:nvSpPr>
          <p:spPr bwMode="auto">
            <a:xfrm flipH="1">
              <a:off x="1690" y="882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0" name="Line 28"/>
            <p:cNvSpPr>
              <a:spLocks noChangeShapeType="1"/>
            </p:cNvSpPr>
            <p:nvPr/>
          </p:nvSpPr>
          <p:spPr bwMode="auto">
            <a:xfrm flipH="1">
              <a:off x="1688" y="669"/>
              <a:ext cx="5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84" name="Rectangle 29"/>
            <p:cNvSpPr>
              <a:spLocks noChangeArrowheads="1"/>
            </p:cNvSpPr>
            <p:nvPr/>
          </p:nvSpPr>
          <p:spPr bwMode="auto">
            <a:xfrm>
              <a:off x="1576" y="635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0.60</a:t>
              </a:r>
            </a:p>
          </p:txBody>
        </p:sp>
        <p:sp>
          <p:nvSpPr>
            <p:cNvPr id="842782" name="Line 30"/>
            <p:cNvSpPr>
              <a:spLocks noChangeShapeType="1"/>
            </p:cNvSpPr>
            <p:nvPr/>
          </p:nvSpPr>
          <p:spPr bwMode="auto">
            <a:xfrm flipH="1">
              <a:off x="1690" y="740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3" name="Line 31"/>
            <p:cNvSpPr>
              <a:spLocks noChangeShapeType="1"/>
            </p:cNvSpPr>
            <p:nvPr/>
          </p:nvSpPr>
          <p:spPr bwMode="auto">
            <a:xfrm flipH="1">
              <a:off x="1688" y="527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49187" name="Rectangle 32"/>
            <p:cNvSpPr>
              <a:spLocks noChangeArrowheads="1"/>
            </p:cNvSpPr>
            <p:nvPr/>
          </p:nvSpPr>
          <p:spPr bwMode="auto">
            <a:xfrm>
              <a:off x="1576" y="49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0.80</a:t>
              </a:r>
            </a:p>
          </p:txBody>
        </p:sp>
        <p:sp>
          <p:nvSpPr>
            <p:cNvPr id="842785" name="Line 33"/>
            <p:cNvSpPr>
              <a:spLocks noChangeShapeType="1"/>
            </p:cNvSpPr>
            <p:nvPr/>
          </p:nvSpPr>
          <p:spPr bwMode="auto">
            <a:xfrm flipH="1">
              <a:off x="1690" y="456"/>
              <a:ext cx="3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6" name="Line 34"/>
            <p:cNvSpPr>
              <a:spLocks noChangeShapeType="1"/>
            </p:cNvSpPr>
            <p:nvPr/>
          </p:nvSpPr>
          <p:spPr bwMode="auto">
            <a:xfrm flipH="1">
              <a:off x="1690" y="598"/>
              <a:ext cx="3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7" name="Rectangle 35"/>
            <p:cNvSpPr>
              <a:spLocks noChangeArrowheads="1"/>
            </p:cNvSpPr>
            <p:nvPr/>
          </p:nvSpPr>
          <p:spPr bwMode="auto">
            <a:xfrm>
              <a:off x="2303" y="1245"/>
              <a:ext cx="75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8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Retention time (minutes)</a:t>
              </a:r>
            </a:p>
          </p:txBody>
        </p:sp>
        <p:sp>
          <p:nvSpPr>
            <p:cNvPr id="842788" name="Rectangle 36"/>
            <p:cNvSpPr>
              <a:spLocks noChangeArrowheads="1"/>
            </p:cNvSpPr>
            <p:nvPr/>
          </p:nvSpPr>
          <p:spPr bwMode="auto">
            <a:xfrm rot="16200000">
              <a:off x="1253" y="759"/>
              <a:ext cx="45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8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Response (µA)</a:t>
              </a:r>
            </a:p>
          </p:txBody>
        </p:sp>
        <p:sp>
          <p:nvSpPr>
            <p:cNvPr id="49192" name="Rectangle 37"/>
            <p:cNvSpPr>
              <a:spLocks noChangeArrowheads="1"/>
            </p:cNvSpPr>
            <p:nvPr/>
          </p:nvSpPr>
          <p:spPr bwMode="auto">
            <a:xfrm>
              <a:off x="3723" y="1132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1</a:t>
              </a:r>
            </a:p>
          </p:txBody>
        </p:sp>
        <p:sp>
          <p:nvSpPr>
            <p:cNvPr id="842790" name="Freeform 38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881"/>
                </a:cxn>
                <a:cxn ang="0">
                  <a:pos x="128" y="909"/>
                </a:cxn>
                <a:cxn ang="0">
                  <a:pos x="193" y="0"/>
                </a:cxn>
                <a:cxn ang="0">
                  <a:pos x="257" y="356"/>
                </a:cxn>
                <a:cxn ang="0">
                  <a:pos x="322" y="1020"/>
                </a:cxn>
                <a:cxn ang="0">
                  <a:pos x="387" y="742"/>
                </a:cxn>
                <a:cxn ang="0">
                  <a:pos x="451" y="904"/>
                </a:cxn>
                <a:cxn ang="0">
                  <a:pos x="516" y="0"/>
                </a:cxn>
                <a:cxn ang="0">
                  <a:pos x="580" y="935"/>
                </a:cxn>
                <a:cxn ang="0">
                  <a:pos x="645" y="907"/>
                </a:cxn>
                <a:cxn ang="0">
                  <a:pos x="709" y="876"/>
                </a:cxn>
                <a:cxn ang="0">
                  <a:pos x="774" y="907"/>
                </a:cxn>
                <a:cxn ang="0">
                  <a:pos x="838" y="0"/>
                </a:cxn>
                <a:cxn ang="0">
                  <a:pos x="903" y="919"/>
                </a:cxn>
                <a:cxn ang="0">
                  <a:pos x="967" y="522"/>
                </a:cxn>
                <a:cxn ang="0">
                  <a:pos x="1032" y="929"/>
                </a:cxn>
                <a:cxn ang="0">
                  <a:pos x="1097" y="913"/>
                </a:cxn>
                <a:cxn ang="0">
                  <a:pos x="1161" y="0"/>
                </a:cxn>
                <a:cxn ang="0">
                  <a:pos x="1226" y="909"/>
                </a:cxn>
                <a:cxn ang="0">
                  <a:pos x="1290" y="903"/>
                </a:cxn>
                <a:cxn ang="0">
                  <a:pos x="1355" y="142"/>
                </a:cxn>
                <a:cxn ang="0">
                  <a:pos x="1419" y="878"/>
                </a:cxn>
                <a:cxn ang="0">
                  <a:pos x="1484" y="883"/>
                </a:cxn>
                <a:cxn ang="0">
                  <a:pos x="1548" y="620"/>
                </a:cxn>
                <a:cxn ang="0">
                  <a:pos x="1613" y="906"/>
                </a:cxn>
                <a:cxn ang="0">
                  <a:pos x="1679" y="909"/>
                </a:cxn>
                <a:cxn ang="0">
                  <a:pos x="1743" y="821"/>
                </a:cxn>
                <a:cxn ang="0">
                  <a:pos x="1808" y="908"/>
                </a:cxn>
                <a:cxn ang="0">
                  <a:pos x="1872" y="878"/>
                </a:cxn>
                <a:cxn ang="0">
                  <a:pos x="1937" y="0"/>
                </a:cxn>
                <a:cxn ang="0">
                  <a:pos x="2001" y="944"/>
                </a:cxn>
                <a:cxn ang="0">
                  <a:pos x="2066" y="872"/>
                </a:cxn>
                <a:cxn ang="0">
                  <a:pos x="2131" y="0"/>
                </a:cxn>
                <a:cxn ang="0">
                  <a:pos x="2195" y="1004"/>
                </a:cxn>
                <a:cxn ang="0">
                  <a:pos x="2260" y="898"/>
                </a:cxn>
                <a:cxn ang="0">
                  <a:pos x="2324" y="939"/>
                </a:cxn>
                <a:cxn ang="0">
                  <a:pos x="2389" y="957"/>
                </a:cxn>
                <a:cxn ang="0">
                  <a:pos x="2453" y="906"/>
                </a:cxn>
                <a:cxn ang="0">
                  <a:pos x="2518" y="911"/>
                </a:cxn>
                <a:cxn ang="0">
                  <a:pos x="2582" y="796"/>
                </a:cxn>
                <a:cxn ang="0">
                  <a:pos x="2647" y="916"/>
                </a:cxn>
                <a:cxn ang="0">
                  <a:pos x="2711" y="570"/>
                </a:cxn>
                <a:cxn ang="0">
                  <a:pos x="2776" y="902"/>
                </a:cxn>
                <a:cxn ang="0">
                  <a:pos x="2841" y="911"/>
                </a:cxn>
                <a:cxn ang="0">
                  <a:pos x="2905" y="903"/>
                </a:cxn>
                <a:cxn ang="0">
                  <a:pos x="2970" y="907"/>
                </a:cxn>
                <a:cxn ang="0">
                  <a:pos x="3034" y="908"/>
                </a:cxn>
                <a:cxn ang="0">
                  <a:pos x="3099" y="916"/>
                </a:cxn>
                <a:cxn ang="0">
                  <a:pos x="3163" y="909"/>
                </a:cxn>
                <a:cxn ang="0">
                  <a:pos x="3228" y="904"/>
                </a:cxn>
                <a:cxn ang="0">
                  <a:pos x="3292" y="906"/>
                </a:cxn>
                <a:cxn ang="0">
                  <a:pos x="3358" y="913"/>
                </a:cxn>
                <a:cxn ang="0">
                  <a:pos x="3423" y="911"/>
                </a:cxn>
                <a:cxn ang="0">
                  <a:pos x="3487" y="923"/>
                </a:cxn>
                <a:cxn ang="0">
                  <a:pos x="3552" y="876"/>
                </a:cxn>
                <a:cxn ang="0">
                  <a:pos x="3616" y="901"/>
                </a:cxn>
                <a:cxn ang="0">
                  <a:pos x="3681" y="914"/>
                </a:cxn>
                <a:cxn ang="0">
                  <a:pos x="3745" y="913"/>
                </a:cxn>
                <a:cxn ang="0">
                  <a:pos x="3810" y="909"/>
                </a:cxn>
                <a:cxn ang="0">
                  <a:pos x="3874" y="908"/>
                </a:cxn>
                <a:cxn ang="0">
                  <a:pos x="3939" y="907"/>
                </a:cxn>
                <a:cxn ang="0">
                  <a:pos x="4004" y="919"/>
                </a:cxn>
                <a:cxn ang="0">
                  <a:pos x="4068" y="1351"/>
                </a:cxn>
              </a:cxnLst>
              <a:rect l="0" t="0" r="r" b="b"/>
              <a:pathLst>
                <a:path w="4081" h="1777">
                  <a:moveTo>
                    <a:pt x="0" y="1026"/>
                  </a:moveTo>
                  <a:lnTo>
                    <a:pt x="0" y="1026"/>
                  </a:lnTo>
                  <a:lnTo>
                    <a:pt x="2" y="1050"/>
                  </a:lnTo>
                  <a:lnTo>
                    <a:pt x="3" y="1047"/>
                  </a:lnTo>
                  <a:lnTo>
                    <a:pt x="3" y="1036"/>
                  </a:lnTo>
                  <a:lnTo>
                    <a:pt x="4" y="1015"/>
                  </a:lnTo>
                  <a:lnTo>
                    <a:pt x="5" y="995"/>
                  </a:lnTo>
                  <a:lnTo>
                    <a:pt x="7" y="974"/>
                  </a:lnTo>
                  <a:lnTo>
                    <a:pt x="7" y="954"/>
                  </a:lnTo>
                  <a:lnTo>
                    <a:pt x="8" y="933"/>
                  </a:lnTo>
                  <a:lnTo>
                    <a:pt x="9" y="912"/>
                  </a:lnTo>
                  <a:lnTo>
                    <a:pt x="10" y="890"/>
                  </a:lnTo>
                  <a:lnTo>
                    <a:pt x="10" y="868"/>
                  </a:lnTo>
                  <a:lnTo>
                    <a:pt x="12" y="851"/>
                  </a:lnTo>
                  <a:lnTo>
                    <a:pt x="13" y="837"/>
                  </a:lnTo>
                  <a:lnTo>
                    <a:pt x="14" y="829"/>
                  </a:lnTo>
                  <a:lnTo>
                    <a:pt x="14" y="825"/>
                  </a:lnTo>
                  <a:lnTo>
                    <a:pt x="15" y="824"/>
                  </a:lnTo>
                  <a:lnTo>
                    <a:pt x="17" y="822"/>
                  </a:lnTo>
                  <a:lnTo>
                    <a:pt x="18" y="821"/>
                  </a:lnTo>
                  <a:lnTo>
                    <a:pt x="18" y="821"/>
                  </a:lnTo>
                  <a:lnTo>
                    <a:pt x="19" y="821"/>
                  </a:lnTo>
                  <a:lnTo>
                    <a:pt x="20" y="821"/>
                  </a:lnTo>
                  <a:lnTo>
                    <a:pt x="22" y="821"/>
                  </a:lnTo>
                  <a:lnTo>
                    <a:pt x="22" y="822"/>
                  </a:lnTo>
                  <a:lnTo>
                    <a:pt x="23" y="822"/>
                  </a:lnTo>
                  <a:lnTo>
                    <a:pt x="24" y="824"/>
                  </a:lnTo>
                  <a:lnTo>
                    <a:pt x="25" y="825"/>
                  </a:lnTo>
                  <a:lnTo>
                    <a:pt x="25" y="826"/>
                  </a:lnTo>
                  <a:lnTo>
                    <a:pt x="27" y="827"/>
                  </a:lnTo>
                  <a:lnTo>
                    <a:pt x="28" y="830"/>
                  </a:lnTo>
                  <a:lnTo>
                    <a:pt x="29" y="831"/>
                  </a:lnTo>
                  <a:lnTo>
                    <a:pt x="29" y="834"/>
                  </a:lnTo>
                  <a:lnTo>
                    <a:pt x="30" y="836"/>
                  </a:lnTo>
                  <a:lnTo>
                    <a:pt x="32" y="839"/>
                  </a:lnTo>
                  <a:lnTo>
                    <a:pt x="33" y="842"/>
                  </a:lnTo>
                  <a:lnTo>
                    <a:pt x="33" y="847"/>
                  </a:lnTo>
                  <a:lnTo>
                    <a:pt x="34" y="851"/>
                  </a:lnTo>
                  <a:lnTo>
                    <a:pt x="35" y="855"/>
                  </a:lnTo>
                  <a:lnTo>
                    <a:pt x="36" y="858"/>
                  </a:lnTo>
                  <a:lnTo>
                    <a:pt x="36" y="861"/>
                  </a:lnTo>
                  <a:lnTo>
                    <a:pt x="38" y="863"/>
                  </a:lnTo>
                  <a:lnTo>
                    <a:pt x="39" y="867"/>
                  </a:lnTo>
                  <a:lnTo>
                    <a:pt x="40" y="870"/>
                  </a:lnTo>
                  <a:lnTo>
                    <a:pt x="40" y="871"/>
                  </a:lnTo>
                  <a:lnTo>
                    <a:pt x="41" y="873"/>
                  </a:lnTo>
                  <a:lnTo>
                    <a:pt x="43" y="876"/>
                  </a:lnTo>
                  <a:lnTo>
                    <a:pt x="44" y="877"/>
                  </a:lnTo>
                  <a:lnTo>
                    <a:pt x="44" y="880"/>
                  </a:lnTo>
                  <a:lnTo>
                    <a:pt x="45" y="881"/>
                  </a:lnTo>
                  <a:lnTo>
                    <a:pt x="46" y="882"/>
                  </a:lnTo>
                  <a:lnTo>
                    <a:pt x="48" y="882"/>
                  </a:lnTo>
                  <a:lnTo>
                    <a:pt x="48" y="883"/>
                  </a:lnTo>
                  <a:lnTo>
                    <a:pt x="49" y="885"/>
                  </a:lnTo>
                  <a:lnTo>
                    <a:pt x="50" y="885"/>
                  </a:lnTo>
                  <a:lnTo>
                    <a:pt x="51" y="885"/>
                  </a:lnTo>
                  <a:lnTo>
                    <a:pt x="51" y="885"/>
                  </a:lnTo>
                  <a:lnTo>
                    <a:pt x="53" y="883"/>
                  </a:lnTo>
                  <a:lnTo>
                    <a:pt x="54" y="883"/>
                  </a:lnTo>
                  <a:lnTo>
                    <a:pt x="55" y="882"/>
                  </a:lnTo>
                  <a:lnTo>
                    <a:pt x="55" y="882"/>
                  </a:lnTo>
                  <a:lnTo>
                    <a:pt x="56" y="882"/>
                  </a:lnTo>
                  <a:lnTo>
                    <a:pt x="58" y="881"/>
                  </a:lnTo>
                  <a:lnTo>
                    <a:pt x="59" y="881"/>
                  </a:lnTo>
                  <a:lnTo>
                    <a:pt x="60" y="881"/>
                  </a:lnTo>
                  <a:lnTo>
                    <a:pt x="60" y="881"/>
                  </a:lnTo>
                  <a:lnTo>
                    <a:pt x="61" y="881"/>
                  </a:lnTo>
                  <a:lnTo>
                    <a:pt x="63" y="881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5" y="881"/>
                  </a:lnTo>
                  <a:lnTo>
                    <a:pt x="66" y="882"/>
                  </a:lnTo>
                  <a:lnTo>
                    <a:pt x="68" y="882"/>
                  </a:lnTo>
                  <a:lnTo>
                    <a:pt x="68" y="883"/>
                  </a:lnTo>
                  <a:lnTo>
                    <a:pt x="69" y="883"/>
                  </a:lnTo>
                  <a:lnTo>
                    <a:pt x="70" y="885"/>
                  </a:lnTo>
                  <a:lnTo>
                    <a:pt x="71" y="886"/>
                  </a:lnTo>
                  <a:lnTo>
                    <a:pt x="71" y="887"/>
                  </a:lnTo>
                  <a:lnTo>
                    <a:pt x="72" y="887"/>
                  </a:lnTo>
                  <a:lnTo>
                    <a:pt x="74" y="888"/>
                  </a:lnTo>
                  <a:lnTo>
                    <a:pt x="75" y="888"/>
                  </a:lnTo>
                  <a:lnTo>
                    <a:pt x="75" y="890"/>
                  </a:lnTo>
                  <a:lnTo>
                    <a:pt x="76" y="890"/>
                  </a:lnTo>
                  <a:lnTo>
                    <a:pt x="77" y="890"/>
                  </a:lnTo>
                  <a:lnTo>
                    <a:pt x="79" y="891"/>
                  </a:lnTo>
                  <a:lnTo>
                    <a:pt x="79" y="892"/>
                  </a:lnTo>
                  <a:lnTo>
                    <a:pt x="80" y="892"/>
                  </a:lnTo>
                  <a:lnTo>
                    <a:pt x="81" y="893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4" y="897"/>
                  </a:lnTo>
                  <a:lnTo>
                    <a:pt x="85" y="898"/>
                  </a:lnTo>
                  <a:lnTo>
                    <a:pt x="86" y="899"/>
                  </a:lnTo>
                  <a:lnTo>
                    <a:pt x="86" y="901"/>
                  </a:lnTo>
                  <a:lnTo>
                    <a:pt x="87" y="902"/>
                  </a:lnTo>
                  <a:lnTo>
                    <a:pt x="89" y="903"/>
                  </a:lnTo>
                  <a:lnTo>
                    <a:pt x="90" y="904"/>
                  </a:lnTo>
                  <a:lnTo>
                    <a:pt x="90" y="906"/>
                  </a:lnTo>
                  <a:lnTo>
                    <a:pt x="91" y="907"/>
                  </a:lnTo>
                  <a:lnTo>
                    <a:pt x="92" y="907"/>
                  </a:lnTo>
                  <a:lnTo>
                    <a:pt x="94" y="907"/>
                  </a:lnTo>
                  <a:lnTo>
                    <a:pt x="94" y="907"/>
                  </a:lnTo>
                  <a:lnTo>
                    <a:pt x="95" y="907"/>
                  </a:lnTo>
                  <a:lnTo>
                    <a:pt x="96" y="907"/>
                  </a:lnTo>
                  <a:lnTo>
                    <a:pt x="97" y="907"/>
                  </a:lnTo>
                  <a:lnTo>
                    <a:pt x="97" y="907"/>
                  </a:lnTo>
                  <a:lnTo>
                    <a:pt x="99" y="907"/>
                  </a:lnTo>
                  <a:lnTo>
                    <a:pt x="100" y="907"/>
                  </a:lnTo>
                  <a:lnTo>
                    <a:pt x="101" y="906"/>
                  </a:lnTo>
                  <a:lnTo>
                    <a:pt x="101" y="906"/>
                  </a:lnTo>
                  <a:lnTo>
                    <a:pt x="102" y="906"/>
                  </a:lnTo>
                  <a:lnTo>
                    <a:pt x="104" y="906"/>
                  </a:lnTo>
                  <a:lnTo>
                    <a:pt x="105" y="906"/>
                  </a:lnTo>
                  <a:lnTo>
                    <a:pt x="105" y="906"/>
                  </a:lnTo>
                  <a:lnTo>
                    <a:pt x="106" y="906"/>
                  </a:lnTo>
                  <a:lnTo>
                    <a:pt x="107" y="906"/>
                  </a:lnTo>
                  <a:lnTo>
                    <a:pt x="108" y="906"/>
                  </a:lnTo>
                  <a:lnTo>
                    <a:pt x="108" y="906"/>
                  </a:lnTo>
                  <a:lnTo>
                    <a:pt x="110" y="906"/>
                  </a:lnTo>
                  <a:lnTo>
                    <a:pt x="111" y="906"/>
                  </a:lnTo>
                  <a:lnTo>
                    <a:pt x="112" y="907"/>
                  </a:lnTo>
                  <a:lnTo>
                    <a:pt x="113" y="907"/>
                  </a:lnTo>
                  <a:lnTo>
                    <a:pt x="113" y="907"/>
                  </a:lnTo>
                  <a:lnTo>
                    <a:pt x="115" y="907"/>
                  </a:lnTo>
                  <a:lnTo>
                    <a:pt x="116" y="907"/>
                  </a:lnTo>
                  <a:lnTo>
                    <a:pt x="117" y="908"/>
                  </a:lnTo>
                  <a:lnTo>
                    <a:pt x="117" y="908"/>
                  </a:lnTo>
                  <a:lnTo>
                    <a:pt x="118" y="908"/>
                  </a:lnTo>
                  <a:lnTo>
                    <a:pt x="120" y="908"/>
                  </a:lnTo>
                  <a:lnTo>
                    <a:pt x="121" y="908"/>
                  </a:lnTo>
                  <a:lnTo>
                    <a:pt x="121" y="909"/>
                  </a:lnTo>
                  <a:lnTo>
                    <a:pt x="122" y="909"/>
                  </a:lnTo>
                  <a:lnTo>
                    <a:pt x="123" y="909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6" y="909"/>
                  </a:lnTo>
                  <a:lnTo>
                    <a:pt x="127" y="909"/>
                  </a:lnTo>
                  <a:lnTo>
                    <a:pt x="128" y="909"/>
                  </a:lnTo>
                  <a:lnTo>
                    <a:pt x="128" y="909"/>
                  </a:lnTo>
                  <a:lnTo>
                    <a:pt x="130" y="909"/>
                  </a:lnTo>
                  <a:lnTo>
                    <a:pt x="131" y="909"/>
                  </a:lnTo>
                  <a:lnTo>
                    <a:pt x="132" y="909"/>
                  </a:lnTo>
                  <a:lnTo>
                    <a:pt x="132" y="909"/>
                  </a:lnTo>
                  <a:lnTo>
                    <a:pt x="133" y="909"/>
                  </a:lnTo>
                  <a:lnTo>
                    <a:pt x="135" y="909"/>
                  </a:lnTo>
                  <a:lnTo>
                    <a:pt x="136" y="909"/>
                  </a:lnTo>
                  <a:lnTo>
                    <a:pt x="136" y="909"/>
                  </a:lnTo>
                  <a:lnTo>
                    <a:pt x="137" y="909"/>
                  </a:lnTo>
                  <a:lnTo>
                    <a:pt x="138" y="909"/>
                  </a:lnTo>
                  <a:lnTo>
                    <a:pt x="140" y="909"/>
                  </a:lnTo>
                  <a:lnTo>
                    <a:pt x="140" y="909"/>
                  </a:lnTo>
                  <a:lnTo>
                    <a:pt x="141" y="909"/>
                  </a:lnTo>
                  <a:lnTo>
                    <a:pt x="142" y="908"/>
                  </a:lnTo>
                  <a:lnTo>
                    <a:pt x="143" y="908"/>
                  </a:lnTo>
                  <a:lnTo>
                    <a:pt x="143" y="908"/>
                  </a:lnTo>
                  <a:lnTo>
                    <a:pt x="144" y="908"/>
                  </a:lnTo>
                  <a:lnTo>
                    <a:pt x="146" y="907"/>
                  </a:lnTo>
                  <a:lnTo>
                    <a:pt x="147" y="907"/>
                  </a:lnTo>
                  <a:lnTo>
                    <a:pt x="147" y="907"/>
                  </a:lnTo>
                  <a:lnTo>
                    <a:pt x="148" y="906"/>
                  </a:lnTo>
                  <a:lnTo>
                    <a:pt x="149" y="906"/>
                  </a:lnTo>
                  <a:lnTo>
                    <a:pt x="151" y="906"/>
                  </a:lnTo>
                  <a:lnTo>
                    <a:pt x="151" y="904"/>
                  </a:lnTo>
                  <a:lnTo>
                    <a:pt x="152" y="904"/>
                  </a:lnTo>
                  <a:lnTo>
                    <a:pt x="153" y="904"/>
                  </a:lnTo>
                  <a:lnTo>
                    <a:pt x="154" y="904"/>
                  </a:lnTo>
                  <a:lnTo>
                    <a:pt x="154" y="903"/>
                  </a:lnTo>
                  <a:lnTo>
                    <a:pt x="156" y="903"/>
                  </a:lnTo>
                  <a:lnTo>
                    <a:pt x="157" y="903"/>
                  </a:lnTo>
                  <a:lnTo>
                    <a:pt x="158" y="904"/>
                  </a:lnTo>
                  <a:lnTo>
                    <a:pt x="158" y="907"/>
                  </a:lnTo>
                  <a:lnTo>
                    <a:pt x="159" y="914"/>
                  </a:lnTo>
                  <a:lnTo>
                    <a:pt x="161" y="926"/>
                  </a:lnTo>
                  <a:lnTo>
                    <a:pt x="162" y="940"/>
                  </a:lnTo>
                  <a:lnTo>
                    <a:pt x="162" y="960"/>
                  </a:lnTo>
                  <a:lnTo>
                    <a:pt x="163" y="984"/>
                  </a:lnTo>
                  <a:lnTo>
                    <a:pt x="164" y="1012"/>
                  </a:lnTo>
                  <a:lnTo>
                    <a:pt x="166" y="1046"/>
                  </a:lnTo>
                  <a:lnTo>
                    <a:pt x="166" y="1086"/>
                  </a:lnTo>
                  <a:lnTo>
                    <a:pt x="167" y="1130"/>
                  </a:lnTo>
                  <a:lnTo>
                    <a:pt x="168" y="1180"/>
                  </a:lnTo>
                  <a:lnTo>
                    <a:pt x="169" y="1230"/>
                  </a:lnTo>
                  <a:lnTo>
                    <a:pt x="171" y="1279"/>
                  </a:lnTo>
                  <a:lnTo>
                    <a:pt x="171" y="1330"/>
                  </a:lnTo>
                  <a:lnTo>
                    <a:pt x="172" y="1385"/>
                  </a:lnTo>
                  <a:lnTo>
                    <a:pt x="173" y="1443"/>
                  </a:lnTo>
                  <a:lnTo>
                    <a:pt x="174" y="1509"/>
                  </a:lnTo>
                  <a:lnTo>
                    <a:pt x="174" y="1582"/>
                  </a:lnTo>
                  <a:lnTo>
                    <a:pt x="176" y="1672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632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1" y="76"/>
                  </a:lnTo>
                  <a:lnTo>
                    <a:pt x="233" y="243"/>
                  </a:lnTo>
                  <a:lnTo>
                    <a:pt x="234" y="344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6" y="370"/>
                  </a:lnTo>
                  <a:lnTo>
                    <a:pt x="238" y="336"/>
                  </a:lnTo>
                  <a:lnTo>
                    <a:pt x="239" y="226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48"/>
                  </a:lnTo>
                  <a:lnTo>
                    <a:pt x="255" y="146"/>
                  </a:lnTo>
                  <a:lnTo>
                    <a:pt x="256" y="249"/>
                  </a:lnTo>
                  <a:lnTo>
                    <a:pt x="257" y="356"/>
                  </a:lnTo>
                  <a:lnTo>
                    <a:pt x="257" y="455"/>
                  </a:lnTo>
                  <a:lnTo>
                    <a:pt x="259" y="536"/>
                  </a:lnTo>
                  <a:lnTo>
                    <a:pt x="260" y="595"/>
                  </a:lnTo>
                  <a:lnTo>
                    <a:pt x="261" y="635"/>
                  </a:lnTo>
                  <a:lnTo>
                    <a:pt x="261" y="662"/>
                  </a:lnTo>
                  <a:lnTo>
                    <a:pt x="262" y="682"/>
                  </a:lnTo>
                  <a:lnTo>
                    <a:pt x="264" y="701"/>
                  </a:lnTo>
                  <a:lnTo>
                    <a:pt x="265" y="721"/>
                  </a:lnTo>
                  <a:lnTo>
                    <a:pt x="265" y="740"/>
                  </a:lnTo>
                  <a:lnTo>
                    <a:pt x="266" y="762"/>
                  </a:lnTo>
                  <a:lnTo>
                    <a:pt x="267" y="783"/>
                  </a:lnTo>
                  <a:lnTo>
                    <a:pt x="269" y="808"/>
                  </a:lnTo>
                  <a:lnTo>
                    <a:pt x="269" y="834"/>
                  </a:lnTo>
                  <a:lnTo>
                    <a:pt x="270" y="862"/>
                  </a:lnTo>
                  <a:lnTo>
                    <a:pt x="271" y="892"/>
                  </a:lnTo>
                  <a:lnTo>
                    <a:pt x="272" y="919"/>
                  </a:lnTo>
                  <a:lnTo>
                    <a:pt x="272" y="939"/>
                  </a:lnTo>
                  <a:lnTo>
                    <a:pt x="274" y="947"/>
                  </a:lnTo>
                  <a:lnTo>
                    <a:pt x="275" y="943"/>
                  </a:lnTo>
                  <a:lnTo>
                    <a:pt x="276" y="939"/>
                  </a:lnTo>
                  <a:lnTo>
                    <a:pt x="276" y="940"/>
                  </a:lnTo>
                  <a:lnTo>
                    <a:pt x="277" y="948"/>
                  </a:lnTo>
                  <a:lnTo>
                    <a:pt x="279" y="955"/>
                  </a:lnTo>
                  <a:lnTo>
                    <a:pt x="280" y="948"/>
                  </a:lnTo>
                  <a:lnTo>
                    <a:pt x="281" y="909"/>
                  </a:lnTo>
                  <a:lnTo>
                    <a:pt x="281" y="825"/>
                  </a:lnTo>
                  <a:lnTo>
                    <a:pt x="282" y="707"/>
                  </a:lnTo>
                  <a:lnTo>
                    <a:pt x="283" y="569"/>
                  </a:lnTo>
                  <a:lnTo>
                    <a:pt x="285" y="445"/>
                  </a:lnTo>
                  <a:lnTo>
                    <a:pt x="285" y="362"/>
                  </a:lnTo>
                  <a:lnTo>
                    <a:pt x="286" y="334"/>
                  </a:lnTo>
                  <a:lnTo>
                    <a:pt x="287" y="358"/>
                  </a:lnTo>
                  <a:lnTo>
                    <a:pt x="288" y="420"/>
                  </a:lnTo>
                  <a:lnTo>
                    <a:pt x="288" y="498"/>
                  </a:lnTo>
                  <a:lnTo>
                    <a:pt x="290" y="580"/>
                  </a:lnTo>
                  <a:lnTo>
                    <a:pt x="291" y="660"/>
                  </a:lnTo>
                  <a:lnTo>
                    <a:pt x="292" y="734"/>
                  </a:lnTo>
                  <a:lnTo>
                    <a:pt x="292" y="805"/>
                  </a:lnTo>
                  <a:lnTo>
                    <a:pt x="293" y="868"/>
                  </a:lnTo>
                  <a:lnTo>
                    <a:pt x="295" y="919"/>
                  </a:lnTo>
                  <a:lnTo>
                    <a:pt x="296" y="955"/>
                  </a:lnTo>
                  <a:lnTo>
                    <a:pt x="296" y="974"/>
                  </a:lnTo>
                  <a:lnTo>
                    <a:pt x="297" y="966"/>
                  </a:lnTo>
                  <a:lnTo>
                    <a:pt x="298" y="909"/>
                  </a:lnTo>
                  <a:lnTo>
                    <a:pt x="300" y="769"/>
                  </a:lnTo>
                  <a:lnTo>
                    <a:pt x="300" y="527"/>
                  </a:lnTo>
                  <a:lnTo>
                    <a:pt x="301" y="214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6" y="156"/>
                  </a:lnTo>
                  <a:lnTo>
                    <a:pt x="307" y="198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192"/>
                  </a:lnTo>
                  <a:lnTo>
                    <a:pt x="318" y="587"/>
                  </a:lnTo>
                  <a:lnTo>
                    <a:pt x="318" y="819"/>
                  </a:lnTo>
                  <a:lnTo>
                    <a:pt x="319" y="944"/>
                  </a:lnTo>
                  <a:lnTo>
                    <a:pt x="321" y="1000"/>
                  </a:lnTo>
                  <a:lnTo>
                    <a:pt x="322" y="1020"/>
                  </a:lnTo>
                  <a:lnTo>
                    <a:pt x="322" y="1014"/>
                  </a:lnTo>
                  <a:lnTo>
                    <a:pt x="323" y="1000"/>
                  </a:lnTo>
                  <a:lnTo>
                    <a:pt x="324" y="989"/>
                  </a:lnTo>
                  <a:lnTo>
                    <a:pt x="326" y="981"/>
                  </a:lnTo>
                  <a:lnTo>
                    <a:pt x="326" y="980"/>
                  </a:lnTo>
                  <a:lnTo>
                    <a:pt x="327" y="980"/>
                  </a:lnTo>
                  <a:lnTo>
                    <a:pt x="328" y="976"/>
                  </a:lnTo>
                  <a:lnTo>
                    <a:pt x="329" y="960"/>
                  </a:lnTo>
                  <a:lnTo>
                    <a:pt x="329" y="914"/>
                  </a:lnTo>
                  <a:lnTo>
                    <a:pt x="331" y="810"/>
                  </a:lnTo>
                  <a:lnTo>
                    <a:pt x="332" y="635"/>
                  </a:lnTo>
                  <a:lnTo>
                    <a:pt x="333" y="374"/>
                  </a:lnTo>
                  <a:lnTo>
                    <a:pt x="333" y="75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9" y="117"/>
                  </a:lnTo>
                  <a:lnTo>
                    <a:pt x="341" y="226"/>
                  </a:lnTo>
                  <a:lnTo>
                    <a:pt x="342" y="311"/>
                  </a:lnTo>
                  <a:lnTo>
                    <a:pt x="342" y="377"/>
                  </a:lnTo>
                  <a:lnTo>
                    <a:pt x="343" y="430"/>
                  </a:lnTo>
                  <a:lnTo>
                    <a:pt x="344" y="475"/>
                  </a:lnTo>
                  <a:lnTo>
                    <a:pt x="346" y="514"/>
                  </a:lnTo>
                  <a:lnTo>
                    <a:pt x="346" y="552"/>
                  </a:lnTo>
                  <a:lnTo>
                    <a:pt x="347" y="588"/>
                  </a:lnTo>
                  <a:lnTo>
                    <a:pt x="348" y="621"/>
                  </a:lnTo>
                  <a:lnTo>
                    <a:pt x="349" y="655"/>
                  </a:lnTo>
                  <a:lnTo>
                    <a:pt x="349" y="685"/>
                  </a:lnTo>
                  <a:lnTo>
                    <a:pt x="351" y="711"/>
                  </a:lnTo>
                  <a:lnTo>
                    <a:pt x="352" y="732"/>
                  </a:lnTo>
                  <a:lnTo>
                    <a:pt x="353" y="747"/>
                  </a:lnTo>
                  <a:lnTo>
                    <a:pt x="353" y="757"/>
                  </a:lnTo>
                  <a:lnTo>
                    <a:pt x="354" y="762"/>
                  </a:lnTo>
                  <a:lnTo>
                    <a:pt x="355" y="765"/>
                  </a:lnTo>
                  <a:lnTo>
                    <a:pt x="357" y="772"/>
                  </a:lnTo>
                  <a:lnTo>
                    <a:pt x="357" y="780"/>
                  </a:lnTo>
                  <a:lnTo>
                    <a:pt x="358" y="795"/>
                  </a:lnTo>
                  <a:lnTo>
                    <a:pt x="359" y="814"/>
                  </a:lnTo>
                  <a:lnTo>
                    <a:pt x="360" y="835"/>
                  </a:lnTo>
                  <a:lnTo>
                    <a:pt x="360" y="858"/>
                  </a:lnTo>
                  <a:lnTo>
                    <a:pt x="362" y="882"/>
                  </a:lnTo>
                  <a:lnTo>
                    <a:pt x="363" y="902"/>
                  </a:lnTo>
                  <a:lnTo>
                    <a:pt x="364" y="914"/>
                  </a:lnTo>
                  <a:lnTo>
                    <a:pt x="364" y="918"/>
                  </a:lnTo>
                  <a:lnTo>
                    <a:pt x="365" y="909"/>
                  </a:lnTo>
                  <a:lnTo>
                    <a:pt x="367" y="887"/>
                  </a:lnTo>
                  <a:lnTo>
                    <a:pt x="368" y="855"/>
                  </a:lnTo>
                  <a:lnTo>
                    <a:pt x="368" y="817"/>
                  </a:lnTo>
                  <a:lnTo>
                    <a:pt x="369" y="783"/>
                  </a:lnTo>
                  <a:lnTo>
                    <a:pt x="370" y="755"/>
                  </a:lnTo>
                  <a:lnTo>
                    <a:pt x="372" y="739"/>
                  </a:lnTo>
                  <a:lnTo>
                    <a:pt x="372" y="732"/>
                  </a:lnTo>
                  <a:lnTo>
                    <a:pt x="373" y="731"/>
                  </a:lnTo>
                  <a:lnTo>
                    <a:pt x="374" y="731"/>
                  </a:lnTo>
                  <a:lnTo>
                    <a:pt x="375" y="726"/>
                  </a:lnTo>
                  <a:lnTo>
                    <a:pt x="375" y="713"/>
                  </a:lnTo>
                  <a:lnTo>
                    <a:pt x="377" y="690"/>
                  </a:lnTo>
                  <a:lnTo>
                    <a:pt x="378" y="657"/>
                  </a:lnTo>
                  <a:lnTo>
                    <a:pt x="379" y="624"/>
                  </a:lnTo>
                  <a:lnTo>
                    <a:pt x="379" y="596"/>
                  </a:lnTo>
                  <a:lnTo>
                    <a:pt x="380" y="583"/>
                  </a:lnTo>
                  <a:lnTo>
                    <a:pt x="382" y="585"/>
                  </a:lnTo>
                  <a:lnTo>
                    <a:pt x="383" y="600"/>
                  </a:lnTo>
                  <a:lnTo>
                    <a:pt x="383" y="626"/>
                  </a:lnTo>
                  <a:lnTo>
                    <a:pt x="384" y="659"/>
                  </a:lnTo>
                  <a:lnTo>
                    <a:pt x="385" y="697"/>
                  </a:lnTo>
                  <a:lnTo>
                    <a:pt x="387" y="742"/>
                  </a:lnTo>
                  <a:lnTo>
                    <a:pt x="387" y="786"/>
                  </a:lnTo>
                  <a:lnTo>
                    <a:pt x="388" y="825"/>
                  </a:lnTo>
                  <a:lnTo>
                    <a:pt x="389" y="851"/>
                  </a:lnTo>
                  <a:lnTo>
                    <a:pt x="390" y="857"/>
                  </a:lnTo>
                  <a:lnTo>
                    <a:pt x="390" y="847"/>
                  </a:lnTo>
                  <a:lnTo>
                    <a:pt x="391" y="831"/>
                  </a:lnTo>
                  <a:lnTo>
                    <a:pt x="393" y="822"/>
                  </a:lnTo>
                  <a:lnTo>
                    <a:pt x="394" y="827"/>
                  </a:lnTo>
                  <a:lnTo>
                    <a:pt x="395" y="842"/>
                  </a:lnTo>
                  <a:lnTo>
                    <a:pt x="395" y="861"/>
                  </a:lnTo>
                  <a:lnTo>
                    <a:pt x="396" y="878"/>
                  </a:lnTo>
                  <a:lnTo>
                    <a:pt x="398" y="893"/>
                  </a:lnTo>
                  <a:lnTo>
                    <a:pt x="399" y="902"/>
                  </a:lnTo>
                  <a:lnTo>
                    <a:pt x="399" y="907"/>
                  </a:lnTo>
                  <a:lnTo>
                    <a:pt x="400" y="906"/>
                  </a:lnTo>
                  <a:lnTo>
                    <a:pt x="401" y="898"/>
                  </a:lnTo>
                  <a:lnTo>
                    <a:pt x="403" y="886"/>
                  </a:lnTo>
                  <a:lnTo>
                    <a:pt x="403" y="871"/>
                  </a:lnTo>
                  <a:lnTo>
                    <a:pt x="404" y="858"/>
                  </a:lnTo>
                  <a:lnTo>
                    <a:pt x="405" y="850"/>
                  </a:lnTo>
                  <a:lnTo>
                    <a:pt x="406" y="850"/>
                  </a:lnTo>
                  <a:lnTo>
                    <a:pt x="406" y="857"/>
                  </a:lnTo>
                  <a:lnTo>
                    <a:pt x="408" y="871"/>
                  </a:lnTo>
                  <a:lnTo>
                    <a:pt x="409" y="886"/>
                  </a:lnTo>
                  <a:lnTo>
                    <a:pt x="410" y="901"/>
                  </a:lnTo>
                  <a:lnTo>
                    <a:pt x="410" y="912"/>
                  </a:lnTo>
                  <a:lnTo>
                    <a:pt x="411" y="922"/>
                  </a:lnTo>
                  <a:lnTo>
                    <a:pt x="413" y="928"/>
                  </a:lnTo>
                  <a:lnTo>
                    <a:pt x="414" y="933"/>
                  </a:lnTo>
                  <a:lnTo>
                    <a:pt x="414" y="934"/>
                  </a:lnTo>
                  <a:lnTo>
                    <a:pt x="415" y="935"/>
                  </a:lnTo>
                  <a:lnTo>
                    <a:pt x="416" y="934"/>
                  </a:lnTo>
                  <a:lnTo>
                    <a:pt x="418" y="932"/>
                  </a:lnTo>
                  <a:lnTo>
                    <a:pt x="418" y="927"/>
                  </a:lnTo>
                  <a:lnTo>
                    <a:pt x="419" y="921"/>
                  </a:lnTo>
                  <a:lnTo>
                    <a:pt x="420" y="913"/>
                  </a:lnTo>
                  <a:lnTo>
                    <a:pt x="421" y="902"/>
                  </a:lnTo>
                  <a:lnTo>
                    <a:pt x="421" y="891"/>
                  </a:lnTo>
                  <a:lnTo>
                    <a:pt x="423" y="877"/>
                  </a:lnTo>
                  <a:lnTo>
                    <a:pt x="424" y="863"/>
                  </a:lnTo>
                  <a:lnTo>
                    <a:pt x="425" y="851"/>
                  </a:lnTo>
                  <a:lnTo>
                    <a:pt x="425" y="840"/>
                  </a:lnTo>
                  <a:lnTo>
                    <a:pt x="426" y="830"/>
                  </a:lnTo>
                  <a:lnTo>
                    <a:pt x="427" y="821"/>
                  </a:lnTo>
                  <a:lnTo>
                    <a:pt x="429" y="805"/>
                  </a:lnTo>
                  <a:lnTo>
                    <a:pt x="429" y="772"/>
                  </a:lnTo>
                  <a:lnTo>
                    <a:pt x="430" y="703"/>
                  </a:lnTo>
                  <a:lnTo>
                    <a:pt x="431" y="584"/>
                  </a:lnTo>
                  <a:lnTo>
                    <a:pt x="432" y="410"/>
                  </a:lnTo>
                  <a:lnTo>
                    <a:pt x="432" y="214"/>
                  </a:lnTo>
                  <a:lnTo>
                    <a:pt x="434" y="59"/>
                  </a:lnTo>
                  <a:lnTo>
                    <a:pt x="435" y="2"/>
                  </a:lnTo>
                  <a:lnTo>
                    <a:pt x="436" y="51"/>
                  </a:lnTo>
                  <a:lnTo>
                    <a:pt x="436" y="169"/>
                  </a:lnTo>
                  <a:lnTo>
                    <a:pt x="437" y="307"/>
                  </a:lnTo>
                  <a:lnTo>
                    <a:pt x="439" y="436"/>
                  </a:lnTo>
                  <a:lnTo>
                    <a:pt x="440" y="546"/>
                  </a:lnTo>
                  <a:lnTo>
                    <a:pt x="440" y="637"/>
                  </a:lnTo>
                  <a:lnTo>
                    <a:pt x="441" y="712"/>
                  </a:lnTo>
                  <a:lnTo>
                    <a:pt x="442" y="774"/>
                  </a:lnTo>
                  <a:lnTo>
                    <a:pt x="444" y="824"/>
                  </a:lnTo>
                  <a:lnTo>
                    <a:pt x="444" y="861"/>
                  </a:lnTo>
                  <a:lnTo>
                    <a:pt x="445" y="888"/>
                  </a:lnTo>
                  <a:lnTo>
                    <a:pt x="446" y="906"/>
                  </a:lnTo>
                  <a:lnTo>
                    <a:pt x="447" y="914"/>
                  </a:lnTo>
                  <a:lnTo>
                    <a:pt x="449" y="916"/>
                  </a:lnTo>
                  <a:lnTo>
                    <a:pt x="449" y="913"/>
                  </a:lnTo>
                  <a:lnTo>
                    <a:pt x="450" y="909"/>
                  </a:lnTo>
                  <a:lnTo>
                    <a:pt x="451" y="904"/>
                  </a:lnTo>
                  <a:lnTo>
                    <a:pt x="452" y="899"/>
                  </a:lnTo>
                  <a:lnTo>
                    <a:pt x="452" y="897"/>
                  </a:lnTo>
                  <a:lnTo>
                    <a:pt x="454" y="894"/>
                  </a:lnTo>
                  <a:lnTo>
                    <a:pt x="455" y="893"/>
                  </a:lnTo>
                  <a:lnTo>
                    <a:pt x="456" y="893"/>
                  </a:lnTo>
                  <a:lnTo>
                    <a:pt x="456" y="893"/>
                  </a:lnTo>
                  <a:lnTo>
                    <a:pt x="457" y="894"/>
                  </a:lnTo>
                  <a:lnTo>
                    <a:pt x="459" y="898"/>
                  </a:lnTo>
                  <a:lnTo>
                    <a:pt x="460" y="902"/>
                  </a:lnTo>
                  <a:lnTo>
                    <a:pt x="460" y="906"/>
                  </a:lnTo>
                  <a:lnTo>
                    <a:pt x="461" y="909"/>
                  </a:lnTo>
                  <a:lnTo>
                    <a:pt x="462" y="912"/>
                  </a:lnTo>
                  <a:lnTo>
                    <a:pt x="463" y="913"/>
                  </a:lnTo>
                  <a:lnTo>
                    <a:pt x="463" y="914"/>
                  </a:lnTo>
                  <a:lnTo>
                    <a:pt x="465" y="916"/>
                  </a:lnTo>
                  <a:lnTo>
                    <a:pt x="466" y="916"/>
                  </a:lnTo>
                  <a:lnTo>
                    <a:pt x="467" y="916"/>
                  </a:lnTo>
                  <a:lnTo>
                    <a:pt x="467" y="914"/>
                  </a:lnTo>
                  <a:lnTo>
                    <a:pt x="468" y="913"/>
                  </a:lnTo>
                  <a:lnTo>
                    <a:pt x="470" y="912"/>
                  </a:lnTo>
                  <a:lnTo>
                    <a:pt x="471" y="911"/>
                  </a:lnTo>
                  <a:lnTo>
                    <a:pt x="471" y="909"/>
                  </a:lnTo>
                  <a:lnTo>
                    <a:pt x="472" y="907"/>
                  </a:lnTo>
                  <a:lnTo>
                    <a:pt x="473" y="906"/>
                  </a:lnTo>
                  <a:lnTo>
                    <a:pt x="475" y="903"/>
                  </a:lnTo>
                  <a:lnTo>
                    <a:pt x="475" y="901"/>
                  </a:lnTo>
                  <a:lnTo>
                    <a:pt x="476" y="899"/>
                  </a:lnTo>
                  <a:lnTo>
                    <a:pt x="477" y="898"/>
                  </a:lnTo>
                  <a:lnTo>
                    <a:pt x="478" y="897"/>
                  </a:lnTo>
                  <a:lnTo>
                    <a:pt x="478" y="894"/>
                  </a:lnTo>
                  <a:lnTo>
                    <a:pt x="480" y="894"/>
                  </a:lnTo>
                  <a:lnTo>
                    <a:pt x="481" y="893"/>
                  </a:lnTo>
                  <a:lnTo>
                    <a:pt x="482" y="893"/>
                  </a:lnTo>
                  <a:lnTo>
                    <a:pt x="482" y="894"/>
                  </a:lnTo>
                  <a:lnTo>
                    <a:pt x="483" y="897"/>
                  </a:lnTo>
                  <a:lnTo>
                    <a:pt x="485" y="899"/>
                  </a:lnTo>
                  <a:lnTo>
                    <a:pt x="486" y="903"/>
                  </a:lnTo>
                  <a:lnTo>
                    <a:pt x="486" y="907"/>
                  </a:lnTo>
                  <a:lnTo>
                    <a:pt x="487" y="909"/>
                  </a:lnTo>
                  <a:lnTo>
                    <a:pt x="488" y="914"/>
                  </a:lnTo>
                  <a:lnTo>
                    <a:pt x="490" y="921"/>
                  </a:lnTo>
                  <a:lnTo>
                    <a:pt x="490" y="928"/>
                  </a:lnTo>
                  <a:lnTo>
                    <a:pt x="491" y="939"/>
                  </a:lnTo>
                  <a:lnTo>
                    <a:pt x="492" y="953"/>
                  </a:lnTo>
                  <a:lnTo>
                    <a:pt x="493" y="968"/>
                  </a:lnTo>
                  <a:lnTo>
                    <a:pt x="493" y="988"/>
                  </a:lnTo>
                  <a:lnTo>
                    <a:pt x="495" y="1009"/>
                  </a:lnTo>
                  <a:lnTo>
                    <a:pt x="496" y="1034"/>
                  </a:lnTo>
                  <a:lnTo>
                    <a:pt x="497" y="1061"/>
                  </a:lnTo>
                  <a:lnTo>
                    <a:pt x="497" y="1089"/>
                  </a:lnTo>
                  <a:lnTo>
                    <a:pt x="498" y="1119"/>
                  </a:lnTo>
                  <a:lnTo>
                    <a:pt x="499" y="1147"/>
                  </a:lnTo>
                  <a:lnTo>
                    <a:pt x="501" y="1159"/>
                  </a:lnTo>
                  <a:lnTo>
                    <a:pt x="501" y="1138"/>
                  </a:lnTo>
                  <a:lnTo>
                    <a:pt x="502" y="1037"/>
                  </a:lnTo>
                  <a:lnTo>
                    <a:pt x="503" y="772"/>
                  </a:lnTo>
                  <a:lnTo>
                    <a:pt x="504" y="286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6" y="0"/>
                  </a:lnTo>
                  <a:lnTo>
                    <a:pt x="527" y="81"/>
                  </a:lnTo>
                  <a:lnTo>
                    <a:pt x="528" y="229"/>
                  </a:lnTo>
                  <a:lnTo>
                    <a:pt x="528" y="353"/>
                  </a:lnTo>
                  <a:lnTo>
                    <a:pt x="529" y="451"/>
                  </a:lnTo>
                  <a:lnTo>
                    <a:pt x="531" y="519"/>
                  </a:lnTo>
                  <a:lnTo>
                    <a:pt x="532" y="544"/>
                  </a:lnTo>
                  <a:lnTo>
                    <a:pt x="532" y="508"/>
                  </a:lnTo>
                  <a:lnTo>
                    <a:pt x="533" y="394"/>
                  </a:lnTo>
                  <a:lnTo>
                    <a:pt x="534" y="194"/>
                  </a:lnTo>
                  <a:lnTo>
                    <a:pt x="535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210"/>
                  </a:lnTo>
                  <a:lnTo>
                    <a:pt x="547" y="488"/>
                  </a:lnTo>
                  <a:lnTo>
                    <a:pt x="547" y="711"/>
                  </a:lnTo>
                  <a:lnTo>
                    <a:pt x="548" y="872"/>
                  </a:lnTo>
                  <a:lnTo>
                    <a:pt x="549" y="989"/>
                  </a:lnTo>
                  <a:lnTo>
                    <a:pt x="550" y="1063"/>
                  </a:lnTo>
                  <a:lnTo>
                    <a:pt x="550" y="1111"/>
                  </a:lnTo>
                  <a:lnTo>
                    <a:pt x="552" y="1138"/>
                  </a:lnTo>
                  <a:lnTo>
                    <a:pt x="553" y="1153"/>
                  </a:lnTo>
                  <a:lnTo>
                    <a:pt x="554" y="1160"/>
                  </a:lnTo>
                  <a:lnTo>
                    <a:pt x="554" y="1161"/>
                  </a:lnTo>
                  <a:lnTo>
                    <a:pt x="555" y="1160"/>
                  </a:lnTo>
                  <a:lnTo>
                    <a:pt x="557" y="1155"/>
                  </a:lnTo>
                  <a:lnTo>
                    <a:pt x="558" y="1149"/>
                  </a:lnTo>
                  <a:lnTo>
                    <a:pt x="558" y="1140"/>
                  </a:lnTo>
                  <a:lnTo>
                    <a:pt x="559" y="1130"/>
                  </a:lnTo>
                  <a:lnTo>
                    <a:pt x="560" y="1118"/>
                  </a:lnTo>
                  <a:lnTo>
                    <a:pt x="562" y="1107"/>
                  </a:lnTo>
                  <a:lnTo>
                    <a:pt x="563" y="1094"/>
                  </a:lnTo>
                  <a:lnTo>
                    <a:pt x="563" y="1084"/>
                  </a:lnTo>
                  <a:lnTo>
                    <a:pt x="564" y="1075"/>
                  </a:lnTo>
                  <a:lnTo>
                    <a:pt x="565" y="1068"/>
                  </a:lnTo>
                  <a:lnTo>
                    <a:pt x="567" y="1062"/>
                  </a:lnTo>
                  <a:lnTo>
                    <a:pt x="567" y="1057"/>
                  </a:lnTo>
                  <a:lnTo>
                    <a:pt x="568" y="1052"/>
                  </a:lnTo>
                  <a:lnTo>
                    <a:pt x="569" y="1046"/>
                  </a:lnTo>
                  <a:lnTo>
                    <a:pt x="570" y="1039"/>
                  </a:lnTo>
                  <a:lnTo>
                    <a:pt x="570" y="1031"/>
                  </a:lnTo>
                  <a:lnTo>
                    <a:pt x="571" y="1022"/>
                  </a:lnTo>
                  <a:lnTo>
                    <a:pt x="573" y="1012"/>
                  </a:lnTo>
                  <a:lnTo>
                    <a:pt x="574" y="1002"/>
                  </a:lnTo>
                  <a:lnTo>
                    <a:pt x="574" y="993"/>
                  </a:lnTo>
                  <a:lnTo>
                    <a:pt x="575" y="983"/>
                  </a:lnTo>
                  <a:lnTo>
                    <a:pt x="576" y="973"/>
                  </a:lnTo>
                  <a:lnTo>
                    <a:pt x="578" y="963"/>
                  </a:lnTo>
                  <a:lnTo>
                    <a:pt x="578" y="954"/>
                  </a:lnTo>
                  <a:lnTo>
                    <a:pt x="579" y="944"/>
                  </a:lnTo>
                  <a:lnTo>
                    <a:pt x="580" y="935"/>
                  </a:lnTo>
                  <a:lnTo>
                    <a:pt x="581" y="928"/>
                  </a:lnTo>
                  <a:lnTo>
                    <a:pt x="581" y="921"/>
                  </a:lnTo>
                  <a:lnTo>
                    <a:pt x="583" y="916"/>
                  </a:lnTo>
                  <a:lnTo>
                    <a:pt x="584" y="913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86" y="909"/>
                  </a:lnTo>
                  <a:lnTo>
                    <a:pt x="588" y="909"/>
                  </a:lnTo>
                  <a:lnTo>
                    <a:pt x="589" y="909"/>
                  </a:lnTo>
                  <a:lnTo>
                    <a:pt x="589" y="908"/>
                  </a:lnTo>
                  <a:lnTo>
                    <a:pt x="590" y="908"/>
                  </a:lnTo>
                  <a:lnTo>
                    <a:pt x="591" y="908"/>
                  </a:lnTo>
                  <a:lnTo>
                    <a:pt x="593" y="908"/>
                  </a:lnTo>
                  <a:lnTo>
                    <a:pt x="593" y="909"/>
                  </a:lnTo>
                  <a:lnTo>
                    <a:pt x="594" y="912"/>
                  </a:lnTo>
                  <a:lnTo>
                    <a:pt x="595" y="913"/>
                  </a:lnTo>
                  <a:lnTo>
                    <a:pt x="596" y="916"/>
                  </a:lnTo>
                  <a:lnTo>
                    <a:pt x="596" y="918"/>
                  </a:lnTo>
                  <a:lnTo>
                    <a:pt x="598" y="919"/>
                  </a:lnTo>
                  <a:lnTo>
                    <a:pt x="599" y="921"/>
                  </a:lnTo>
                  <a:lnTo>
                    <a:pt x="600" y="922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3" y="922"/>
                  </a:lnTo>
                  <a:lnTo>
                    <a:pt x="604" y="921"/>
                  </a:lnTo>
                  <a:lnTo>
                    <a:pt x="604" y="919"/>
                  </a:lnTo>
                  <a:lnTo>
                    <a:pt x="605" y="918"/>
                  </a:lnTo>
                  <a:lnTo>
                    <a:pt x="606" y="918"/>
                  </a:lnTo>
                  <a:lnTo>
                    <a:pt x="607" y="917"/>
                  </a:lnTo>
                  <a:lnTo>
                    <a:pt x="607" y="917"/>
                  </a:lnTo>
                  <a:lnTo>
                    <a:pt x="609" y="917"/>
                  </a:lnTo>
                  <a:lnTo>
                    <a:pt x="610" y="916"/>
                  </a:lnTo>
                  <a:lnTo>
                    <a:pt x="611" y="916"/>
                  </a:lnTo>
                  <a:lnTo>
                    <a:pt x="611" y="914"/>
                  </a:lnTo>
                  <a:lnTo>
                    <a:pt x="612" y="913"/>
                  </a:lnTo>
                  <a:lnTo>
                    <a:pt x="614" y="912"/>
                  </a:lnTo>
                  <a:lnTo>
                    <a:pt x="615" y="911"/>
                  </a:lnTo>
                  <a:lnTo>
                    <a:pt x="616" y="908"/>
                  </a:lnTo>
                  <a:lnTo>
                    <a:pt x="616" y="907"/>
                  </a:lnTo>
                  <a:lnTo>
                    <a:pt x="617" y="906"/>
                  </a:lnTo>
                  <a:lnTo>
                    <a:pt x="619" y="904"/>
                  </a:lnTo>
                  <a:lnTo>
                    <a:pt x="620" y="903"/>
                  </a:lnTo>
                  <a:lnTo>
                    <a:pt x="620" y="902"/>
                  </a:lnTo>
                  <a:lnTo>
                    <a:pt x="621" y="901"/>
                  </a:lnTo>
                  <a:lnTo>
                    <a:pt x="622" y="898"/>
                  </a:lnTo>
                  <a:lnTo>
                    <a:pt x="624" y="897"/>
                  </a:lnTo>
                  <a:lnTo>
                    <a:pt x="624" y="894"/>
                  </a:lnTo>
                  <a:lnTo>
                    <a:pt x="625" y="892"/>
                  </a:lnTo>
                  <a:lnTo>
                    <a:pt x="626" y="888"/>
                  </a:lnTo>
                  <a:lnTo>
                    <a:pt x="627" y="885"/>
                  </a:lnTo>
                  <a:lnTo>
                    <a:pt x="627" y="880"/>
                  </a:lnTo>
                  <a:lnTo>
                    <a:pt x="629" y="873"/>
                  </a:lnTo>
                  <a:lnTo>
                    <a:pt x="630" y="868"/>
                  </a:lnTo>
                  <a:lnTo>
                    <a:pt x="631" y="862"/>
                  </a:lnTo>
                  <a:lnTo>
                    <a:pt x="631" y="857"/>
                  </a:lnTo>
                  <a:lnTo>
                    <a:pt x="632" y="853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9"/>
                  </a:lnTo>
                  <a:lnTo>
                    <a:pt x="636" y="850"/>
                  </a:lnTo>
                  <a:lnTo>
                    <a:pt x="637" y="853"/>
                  </a:lnTo>
                  <a:lnTo>
                    <a:pt x="638" y="858"/>
                  </a:lnTo>
                  <a:lnTo>
                    <a:pt x="638" y="866"/>
                  </a:lnTo>
                  <a:lnTo>
                    <a:pt x="640" y="873"/>
                  </a:lnTo>
                  <a:lnTo>
                    <a:pt x="641" y="881"/>
                  </a:lnTo>
                  <a:lnTo>
                    <a:pt x="642" y="888"/>
                  </a:lnTo>
                  <a:lnTo>
                    <a:pt x="642" y="894"/>
                  </a:lnTo>
                  <a:lnTo>
                    <a:pt x="643" y="901"/>
                  </a:lnTo>
                  <a:lnTo>
                    <a:pt x="645" y="907"/>
                  </a:lnTo>
                  <a:lnTo>
                    <a:pt x="646" y="912"/>
                  </a:lnTo>
                  <a:lnTo>
                    <a:pt x="646" y="916"/>
                  </a:lnTo>
                  <a:lnTo>
                    <a:pt x="647" y="918"/>
                  </a:lnTo>
                  <a:lnTo>
                    <a:pt x="648" y="919"/>
                  </a:lnTo>
                  <a:lnTo>
                    <a:pt x="650" y="919"/>
                  </a:lnTo>
                  <a:lnTo>
                    <a:pt x="650" y="917"/>
                  </a:lnTo>
                  <a:lnTo>
                    <a:pt x="651" y="913"/>
                  </a:lnTo>
                  <a:lnTo>
                    <a:pt x="652" y="907"/>
                  </a:lnTo>
                  <a:lnTo>
                    <a:pt x="653" y="899"/>
                  </a:lnTo>
                  <a:lnTo>
                    <a:pt x="653" y="890"/>
                  </a:lnTo>
                  <a:lnTo>
                    <a:pt x="655" y="877"/>
                  </a:lnTo>
                  <a:lnTo>
                    <a:pt x="656" y="865"/>
                  </a:lnTo>
                  <a:lnTo>
                    <a:pt x="657" y="852"/>
                  </a:lnTo>
                  <a:lnTo>
                    <a:pt x="657" y="842"/>
                  </a:lnTo>
                  <a:lnTo>
                    <a:pt x="658" y="835"/>
                  </a:lnTo>
                  <a:lnTo>
                    <a:pt x="660" y="831"/>
                  </a:lnTo>
                  <a:lnTo>
                    <a:pt x="661" y="831"/>
                  </a:lnTo>
                  <a:lnTo>
                    <a:pt x="661" y="836"/>
                  </a:lnTo>
                  <a:lnTo>
                    <a:pt x="662" y="842"/>
                  </a:lnTo>
                  <a:lnTo>
                    <a:pt x="663" y="852"/>
                  </a:lnTo>
                  <a:lnTo>
                    <a:pt x="665" y="861"/>
                  </a:lnTo>
                  <a:lnTo>
                    <a:pt x="665" y="870"/>
                  </a:lnTo>
                  <a:lnTo>
                    <a:pt x="666" y="876"/>
                  </a:lnTo>
                  <a:lnTo>
                    <a:pt x="667" y="882"/>
                  </a:lnTo>
                  <a:lnTo>
                    <a:pt x="668" y="887"/>
                  </a:lnTo>
                  <a:lnTo>
                    <a:pt x="668" y="890"/>
                  </a:lnTo>
                  <a:lnTo>
                    <a:pt x="670" y="892"/>
                  </a:lnTo>
                  <a:lnTo>
                    <a:pt x="671" y="894"/>
                  </a:lnTo>
                  <a:lnTo>
                    <a:pt x="672" y="897"/>
                  </a:lnTo>
                  <a:lnTo>
                    <a:pt x="673" y="898"/>
                  </a:lnTo>
                  <a:lnTo>
                    <a:pt x="673" y="899"/>
                  </a:lnTo>
                  <a:lnTo>
                    <a:pt x="674" y="901"/>
                  </a:lnTo>
                  <a:lnTo>
                    <a:pt x="676" y="902"/>
                  </a:lnTo>
                  <a:lnTo>
                    <a:pt x="677" y="902"/>
                  </a:lnTo>
                  <a:lnTo>
                    <a:pt x="677" y="902"/>
                  </a:lnTo>
                  <a:lnTo>
                    <a:pt x="678" y="901"/>
                  </a:lnTo>
                  <a:lnTo>
                    <a:pt x="679" y="898"/>
                  </a:lnTo>
                  <a:lnTo>
                    <a:pt x="681" y="896"/>
                  </a:lnTo>
                  <a:lnTo>
                    <a:pt x="681" y="894"/>
                  </a:lnTo>
                  <a:lnTo>
                    <a:pt x="682" y="892"/>
                  </a:lnTo>
                  <a:lnTo>
                    <a:pt x="683" y="890"/>
                  </a:lnTo>
                  <a:lnTo>
                    <a:pt x="684" y="886"/>
                  </a:lnTo>
                  <a:lnTo>
                    <a:pt x="684" y="883"/>
                  </a:lnTo>
                  <a:lnTo>
                    <a:pt x="686" y="880"/>
                  </a:lnTo>
                  <a:lnTo>
                    <a:pt x="687" y="876"/>
                  </a:lnTo>
                  <a:lnTo>
                    <a:pt x="688" y="872"/>
                  </a:lnTo>
                  <a:lnTo>
                    <a:pt x="688" y="870"/>
                  </a:lnTo>
                  <a:lnTo>
                    <a:pt x="689" y="868"/>
                  </a:lnTo>
                  <a:lnTo>
                    <a:pt x="691" y="867"/>
                  </a:lnTo>
                  <a:lnTo>
                    <a:pt x="692" y="867"/>
                  </a:lnTo>
                  <a:lnTo>
                    <a:pt x="692" y="867"/>
                  </a:lnTo>
                  <a:lnTo>
                    <a:pt x="693" y="868"/>
                  </a:lnTo>
                  <a:lnTo>
                    <a:pt x="694" y="870"/>
                  </a:lnTo>
                  <a:lnTo>
                    <a:pt x="696" y="872"/>
                  </a:lnTo>
                  <a:lnTo>
                    <a:pt x="696" y="873"/>
                  </a:lnTo>
                  <a:lnTo>
                    <a:pt x="697" y="875"/>
                  </a:lnTo>
                  <a:lnTo>
                    <a:pt x="698" y="876"/>
                  </a:lnTo>
                  <a:lnTo>
                    <a:pt x="699" y="876"/>
                  </a:lnTo>
                  <a:lnTo>
                    <a:pt x="699" y="876"/>
                  </a:lnTo>
                  <a:lnTo>
                    <a:pt x="701" y="876"/>
                  </a:lnTo>
                  <a:lnTo>
                    <a:pt x="702" y="876"/>
                  </a:lnTo>
                  <a:lnTo>
                    <a:pt x="703" y="877"/>
                  </a:lnTo>
                  <a:lnTo>
                    <a:pt x="703" y="877"/>
                  </a:lnTo>
                  <a:lnTo>
                    <a:pt x="704" y="877"/>
                  </a:lnTo>
                  <a:lnTo>
                    <a:pt x="706" y="877"/>
                  </a:lnTo>
                  <a:lnTo>
                    <a:pt x="707" y="877"/>
                  </a:lnTo>
                  <a:lnTo>
                    <a:pt x="707" y="877"/>
                  </a:lnTo>
                  <a:lnTo>
                    <a:pt x="708" y="876"/>
                  </a:lnTo>
                  <a:lnTo>
                    <a:pt x="709" y="876"/>
                  </a:lnTo>
                  <a:lnTo>
                    <a:pt x="710" y="876"/>
                  </a:lnTo>
                  <a:lnTo>
                    <a:pt x="710" y="877"/>
                  </a:lnTo>
                  <a:lnTo>
                    <a:pt x="712" y="877"/>
                  </a:lnTo>
                  <a:lnTo>
                    <a:pt x="713" y="878"/>
                  </a:lnTo>
                  <a:lnTo>
                    <a:pt x="714" y="880"/>
                  </a:lnTo>
                  <a:lnTo>
                    <a:pt x="714" y="881"/>
                  </a:lnTo>
                  <a:lnTo>
                    <a:pt x="715" y="883"/>
                  </a:lnTo>
                  <a:lnTo>
                    <a:pt x="717" y="886"/>
                  </a:lnTo>
                  <a:lnTo>
                    <a:pt x="718" y="890"/>
                  </a:lnTo>
                  <a:lnTo>
                    <a:pt x="718" y="892"/>
                  </a:lnTo>
                  <a:lnTo>
                    <a:pt x="719" y="893"/>
                  </a:lnTo>
                  <a:lnTo>
                    <a:pt x="720" y="894"/>
                  </a:lnTo>
                  <a:lnTo>
                    <a:pt x="722" y="893"/>
                  </a:lnTo>
                  <a:lnTo>
                    <a:pt x="722" y="892"/>
                  </a:lnTo>
                  <a:lnTo>
                    <a:pt x="723" y="891"/>
                  </a:lnTo>
                  <a:lnTo>
                    <a:pt x="724" y="888"/>
                  </a:lnTo>
                  <a:lnTo>
                    <a:pt x="725" y="888"/>
                  </a:lnTo>
                  <a:lnTo>
                    <a:pt x="725" y="890"/>
                  </a:lnTo>
                  <a:lnTo>
                    <a:pt x="727" y="891"/>
                  </a:lnTo>
                  <a:lnTo>
                    <a:pt x="728" y="894"/>
                  </a:lnTo>
                  <a:lnTo>
                    <a:pt x="729" y="897"/>
                  </a:lnTo>
                  <a:lnTo>
                    <a:pt x="730" y="901"/>
                  </a:lnTo>
                  <a:lnTo>
                    <a:pt x="730" y="903"/>
                  </a:lnTo>
                  <a:lnTo>
                    <a:pt x="732" y="907"/>
                  </a:lnTo>
                  <a:lnTo>
                    <a:pt x="733" y="909"/>
                  </a:lnTo>
                  <a:lnTo>
                    <a:pt x="734" y="912"/>
                  </a:lnTo>
                  <a:lnTo>
                    <a:pt x="734" y="913"/>
                  </a:lnTo>
                  <a:lnTo>
                    <a:pt x="735" y="916"/>
                  </a:lnTo>
                  <a:lnTo>
                    <a:pt x="737" y="917"/>
                  </a:lnTo>
                  <a:lnTo>
                    <a:pt x="738" y="919"/>
                  </a:lnTo>
                  <a:lnTo>
                    <a:pt x="738" y="921"/>
                  </a:lnTo>
                  <a:lnTo>
                    <a:pt x="739" y="923"/>
                  </a:lnTo>
                  <a:lnTo>
                    <a:pt x="740" y="924"/>
                  </a:lnTo>
                  <a:lnTo>
                    <a:pt x="742" y="924"/>
                  </a:lnTo>
                  <a:lnTo>
                    <a:pt x="742" y="924"/>
                  </a:lnTo>
                  <a:lnTo>
                    <a:pt x="743" y="924"/>
                  </a:lnTo>
                  <a:lnTo>
                    <a:pt x="744" y="923"/>
                  </a:lnTo>
                  <a:lnTo>
                    <a:pt x="745" y="921"/>
                  </a:lnTo>
                  <a:lnTo>
                    <a:pt x="745" y="918"/>
                  </a:lnTo>
                  <a:lnTo>
                    <a:pt x="746" y="914"/>
                  </a:lnTo>
                  <a:lnTo>
                    <a:pt x="748" y="909"/>
                  </a:lnTo>
                  <a:lnTo>
                    <a:pt x="749" y="903"/>
                  </a:lnTo>
                  <a:lnTo>
                    <a:pt x="749" y="894"/>
                  </a:lnTo>
                  <a:lnTo>
                    <a:pt x="750" y="885"/>
                  </a:lnTo>
                  <a:lnTo>
                    <a:pt x="751" y="872"/>
                  </a:lnTo>
                  <a:lnTo>
                    <a:pt x="753" y="858"/>
                  </a:lnTo>
                  <a:lnTo>
                    <a:pt x="753" y="846"/>
                  </a:lnTo>
                  <a:lnTo>
                    <a:pt x="754" y="835"/>
                  </a:lnTo>
                  <a:lnTo>
                    <a:pt x="755" y="827"/>
                  </a:lnTo>
                  <a:lnTo>
                    <a:pt x="756" y="824"/>
                  </a:lnTo>
                  <a:lnTo>
                    <a:pt x="756" y="825"/>
                  </a:lnTo>
                  <a:lnTo>
                    <a:pt x="758" y="830"/>
                  </a:lnTo>
                  <a:lnTo>
                    <a:pt x="759" y="836"/>
                  </a:lnTo>
                  <a:lnTo>
                    <a:pt x="760" y="845"/>
                  </a:lnTo>
                  <a:lnTo>
                    <a:pt x="760" y="855"/>
                  </a:lnTo>
                  <a:lnTo>
                    <a:pt x="761" y="863"/>
                  </a:lnTo>
                  <a:lnTo>
                    <a:pt x="763" y="871"/>
                  </a:lnTo>
                  <a:lnTo>
                    <a:pt x="764" y="878"/>
                  </a:lnTo>
                  <a:lnTo>
                    <a:pt x="764" y="886"/>
                  </a:lnTo>
                  <a:lnTo>
                    <a:pt x="765" y="891"/>
                  </a:lnTo>
                  <a:lnTo>
                    <a:pt x="766" y="894"/>
                  </a:lnTo>
                  <a:lnTo>
                    <a:pt x="768" y="898"/>
                  </a:lnTo>
                  <a:lnTo>
                    <a:pt x="768" y="901"/>
                  </a:lnTo>
                  <a:lnTo>
                    <a:pt x="769" y="903"/>
                  </a:lnTo>
                  <a:lnTo>
                    <a:pt x="770" y="904"/>
                  </a:lnTo>
                  <a:lnTo>
                    <a:pt x="771" y="906"/>
                  </a:lnTo>
                  <a:lnTo>
                    <a:pt x="771" y="907"/>
                  </a:lnTo>
                  <a:lnTo>
                    <a:pt x="773" y="907"/>
                  </a:lnTo>
                  <a:lnTo>
                    <a:pt x="774" y="907"/>
                  </a:lnTo>
                  <a:lnTo>
                    <a:pt x="775" y="906"/>
                  </a:lnTo>
                  <a:lnTo>
                    <a:pt x="775" y="903"/>
                  </a:lnTo>
                  <a:lnTo>
                    <a:pt x="776" y="902"/>
                  </a:lnTo>
                  <a:lnTo>
                    <a:pt x="778" y="901"/>
                  </a:lnTo>
                  <a:lnTo>
                    <a:pt x="779" y="901"/>
                  </a:lnTo>
                  <a:lnTo>
                    <a:pt x="779" y="902"/>
                  </a:lnTo>
                  <a:lnTo>
                    <a:pt x="780" y="904"/>
                  </a:lnTo>
                  <a:lnTo>
                    <a:pt x="781" y="907"/>
                  </a:lnTo>
                  <a:lnTo>
                    <a:pt x="782" y="911"/>
                  </a:lnTo>
                  <a:lnTo>
                    <a:pt x="782" y="912"/>
                  </a:lnTo>
                  <a:lnTo>
                    <a:pt x="784" y="913"/>
                  </a:lnTo>
                  <a:lnTo>
                    <a:pt x="785" y="914"/>
                  </a:lnTo>
                  <a:lnTo>
                    <a:pt x="786" y="912"/>
                  </a:lnTo>
                  <a:lnTo>
                    <a:pt x="787" y="909"/>
                  </a:lnTo>
                  <a:lnTo>
                    <a:pt x="787" y="903"/>
                  </a:lnTo>
                  <a:lnTo>
                    <a:pt x="789" y="896"/>
                  </a:lnTo>
                  <a:lnTo>
                    <a:pt x="790" y="886"/>
                  </a:lnTo>
                  <a:lnTo>
                    <a:pt x="791" y="873"/>
                  </a:lnTo>
                  <a:lnTo>
                    <a:pt x="791" y="861"/>
                  </a:lnTo>
                  <a:lnTo>
                    <a:pt x="792" y="847"/>
                  </a:lnTo>
                  <a:lnTo>
                    <a:pt x="794" y="836"/>
                  </a:lnTo>
                  <a:lnTo>
                    <a:pt x="795" y="825"/>
                  </a:lnTo>
                  <a:lnTo>
                    <a:pt x="795" y="817"/>
                  </a:lnTo>
                  <a:lnTo>
                    <a:pt x="796" y="813"/>
                  </a:lnTo>
                  <a:lnTo>
                    <a:pt x="797" y="810"/>
                  </a:lnTo>
                  <a:lnTo>
                    <a:pt x="799" y="813"/>
                  </a:lnTo>
                  <a:lnTo>
                    <a:pt x="799" y="819"/>
                  </a:lnTo>
                  <a:lnTo>
                    <a:pt x="800" y="827"/>
                  </a:lnTo>
                  <a:lnTo>
                    <a:pt x="801" y="839"/>
                  </a:lnTo>
                  <a:lnTo>
                    <a:pt x="802" y="850"/>
                  </a:lnTo>
                  <a:lnTo>
                    <a:pt x="802" y="862"/>
                  </a:lnTo>
                  <a:lnTo>
                    <a:pt x="804" y="872"/>
                  </a:lnTo>
                  <a:lnTo>
                    <a:pt x="805" y="882"/>
                  </a:lnTo>
                  <a:lnTo>
                    <a:pt x="806" y="888"/>
                  </a:lnTo>
                  <a:lnTo>
                    <a:pt x="806" y="893"/>
                  </a:lnTo>
                  <a:lnTo>
                    <a:pt x="807" y="894"/>
                  </a:lnTo>
                  <a:lnTo>
                    <a:pt x="809" y="896"/>
                  </a:lnTo>
                  <a:lnTo>
                    <a:pt x="810" y="896"/>
                  </a:lnTo>
                  <a:lnTo>
                    <a:pt x="810" y="896"/>
                  </a:lnTo>
                  <a:lnTo>
                    <a:pt x="811" y="897"/>
                  </a:lnTo>
                  <a:lnTo>
                    <a:pt x="812" y="899"/>
                  </a:lnTo>
                  <a:lnTo>
                    <a:pt x="814" y="902"/>
                  </a:lnTo>
                  <a:lnTo>
                    <a:pt x="814" y="904"/>
                  </a:lnTo>
                  <a:lnTo>
                    <a:pt x="815" y="906"/>
                  </a:lnTo>
                  <a:lnTo>
                    <a:pt x="816" y="903"/>
                  </a:lnTo>
                  <a:lnTo>
                    <a:pt x="817" y="896"/>
                  </a:lnTo>
                  <a:lnTo>
                    <a:pt x="817" y="878"/>
                  </a:lnTo>
                  <a:lnTo>
                    <a:pt x="818" y="849"/>
                  </a:lnTo>
                  <a:lnTo>
                    <a:pt x="820" y="804"/>
                  </a:lnTo>
                  <a:lnTo>
                    <a:pt x="821" y="739"/>
                  </a:lnTo>
                  <a:lnTo>
                    <a:pt x="821" y="652"/>
                  </a:lnTo>
                  <a:lnTo>
                    <a:pt x="822" y="539"/>
                  </a:lnTo>
                  <a:lnTo>
                    <a:pt x="823" y="400"/>
                  </a:lnTo>
                  <a:lnTo>
                    <a:pt x="825" y="236"/>
                  </a:lnTo>
                  <a:lnTo>
                    <a:pt x="825" y="51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0"/>
                  </a:lnTo>
                  <a:lnTo>
                    <a:pt x="841" y="0"/>
                  </a:lnTo>
                  <a:lnTo>
                    <a:pt x="841" y="77"/>
                  </a:lnTo>
                  <a:lnTo>
                    <a:pt x="842" y="184"/>
                  </a:lnTo>
                  <a:lnTo>
                    <a:pt x="843" y="280"/>
                  </a:lnTo>
                  <a:lnTo>
                    <a:pt x="845" y="365"/>
                  </a:lnTo>
                  <a:lnTo>
                    <a:pt x="845" y="445"/>
                  </a:lnTo>
                  <a:lnTo>
                    <a:pt x="846" y="518"/>
                  </a:lnTo>
                  <a:lnTo>
                    <a:pt x="847" y="587"/>
                  </a:lnTo>
                  <a:lnTo>
                    <a:pt x="848" y="647"/>
                  </a:lnTo>
                  <a:lnTo>
                    <a:pt x="848" y="701"/>
                  </a:lnTo>
                  <a:lnTo>
                    <a:pt x="850" y="748"/>
                  </a:lnTo>
                  <a:lnTo>
                    <a:pt x="851" y="786"/>
                  </a:lnTo>
                  <a:lnTo>
                    <a:pt x="852" y="819"/>
                  </a:lnTo>
                  <a:lnTo>
                    <a:pt x="852" y="844"/>
                  </a:lnTo>
                  <a:lnTo>
                    <a:pt x="853" y="863"/>
                  </a:lnTo>
                  <a:lnTo>
                    <a:pt x="854" y="880"/>
                  </a:lnTo>
                  <a:lnTo>
                    <a:pt x="856" y="891"/>
                  </a:lnTo>
                  <a:lnTo>
                    <a:pt x="856" y="898"/>
                  </a:lnTo>
                  <a:lnTo>
                    <a:pt x="857" y="904"/>
                  </a:lnTo>
                  <a:lnTo>
                    <a:pt x="858" y="908"/>
                  </a:lnTo>
                  <a:lnTo>
                    <a:pt x="859" y="911"/>
                  </a:lnTo>
                  <a:lnTo>
                    <a:pt x="859" y="911"/>
                  </a:lnTo>
                  <a:lnTo>
                    <a:pt x="861" y="908"/>
                  </a:lnTo>
                  <a:lnTo>
                    <a:pt x="862" y="903"/>
                  </a:lnTo>
                  <a:lnTo>
                    <a:pt x="863" y="896"/>
                  </a:lnTo>
                  <a:lnTo>
                    <a:pt x="863" y="882"/>
                  </a:lnTo>
                  <a:lnTo>
                    <a:pt x="864" y="870"/>
                  </a:lnTo>
                  <a:lnTo>
                    <a:pt x="866" y="852"/>
                  </a:lnTo>
                  <a:lnTo>
                    <a:pt x="867" y="832"/>
                  </a:lnTo>
                  <a:lnTo>
                    <a:pt x="867" y="808"/>
                  </a:lnTo>
                  <a:lnTo>
                    <a:pt x="868" y="778"/>
                  </a:lnTo>
                  <a:lnTo>
                    <a:pt x="869" y="743"/>
                  </a:lnTo>
                  <a:lnTo>
                    <a:pt x="871" y="702"/>
                  </a:lnTo>
                  <a:lnTo>
                    <a:pt x="871" y="655"/>
                  </a:lnTo>
                  <a:lnTo>
                    <a:pt x="872" y="601"/>
                  </a:lnTo>
                  <a:lnTo>
                    <a:pt x="873" y="542"/>
                  </a:lnTo>
                  <a:lnTo>
                    <a:pt x="874" y="480"/>
                  </a:lnTo>
                  <a:lnTo>
                    <a:pt x="874" y="416"/>
                  </a:lnTo>
                  <a:lnTo>
                    <a:pt x="876" y="359"/>
                  </a:lnTo>
                  <a:lnTo>
                    <a:pt x="877" y="313"/>
                  </a:lnTo>
                  <a:lnTo>
                    <a:pt x="878" y="286"/>
                  </a:lnTo>
                  <a:lnTo>
                    <a:pt x="878" y="285"/>
                  </a:lnTo>
                  <a:lnTo>
                    <a:pt x="879" y="308"/>
                  </a:lnTo>
                  <a:lnTo>
                    <a:pt x="881" y="358"/>
                  </a:lnTo>
                  <a:lnTo>
                    <a:pt x="882" y="428"/>
                  </a:lnTo>
                  <a:lnTo>
                    <a:pt x="882" y="508"/>
                  </a:lnTo>
                  <a:lnTo>
                    <a:pt x="883" y="590"/>
                  </a:lnTo>
                  <a:lnTo>
                    <a:pt x="884" y="667"/>
                  </a:lnTo>
                  <a:lnTo>
                    <a:pt x="886" y="733"/>
                  </a:lnTo>
                  <a:lnTo>
                    <a:pt x="886" y="786"/>
                  </a:lnTo>
                  <a:lnTo>
                    <a:pt x="887" y="826"/>
                  </a:lnTo>
                  <a:lnTo>
                    <a:pt x="888" y="856"/>
                  </a:lnTo>
                  <a:lnTo>
                    <a:pt x="889" y="877"/>
                  </a:lnTo>
                  <a:lnTo>
                    <a:pt x="889" y="891"/>
                  </a:lnTo>
                  <a:lnTo>
                    <a:pt x="890" y="901"/>
                  </a:lnTo>
                  <a:lnTo>
                    <a:pt x="892" y="908"/>
                  </a:lnTo>
                  <a:lnTo>
                    <a:pt x="893" y="913"/>
                  </a:lnTo>
                  <a:lnTo>
                    <a:pt x="893" y="917"/>
                  </a:lnTo>
                  <a:lnTo>
                    <a:pt x="894" y="919"/>
                  </a:lnTo>
                  <a:lnTo>
                    <a:pt x="895" y="922"/>
                  </a:lnTo>
                  <a:lnTo>
                    <a:pt x="897" y="922"/>
                  </a:lnTo>
                  <a:lnTo>
                    <a:pt x="898" y="923"/>
                  </a:lnTo>
                  <a:lnTo>
                    <a:pt x="898" y="923"/>
                  </a:lnTo>
                  <a:lnTo>
                    <a:pt x="899" y="922"/>
                  </a:lnTo>
                  <a:lnTo>
                    <a:pt x="900" y="921"/>
                  </a:lnTo>
                  <a:lnTo>
                    <a:pt x="902" y="921"/>
                  </a:lnTo>
                  <a:lnTo>
                    <a:pt x="902" y="919"/>
                  </a:lnTo>
                  <a:lnTo>
                    <a:pt x="903" y="919"/>
                  </a:lnTo>
                  <a:lnTo>
                    <a:pt x="904" y="921"/>
                  </a:lnTo>
                  <a:lnTo>
                    <a:pt x="905" y="924"/>
                  </a:lnTo>
                  <a:lnTo>
                    <a:pt x="905" y="929"/>
                  </a:lnTo>
                  <a:lnTo>
                    <a:pt x="907" y="935"/>
                  </a:lnTo>
                  <a:lnTo>
                    <a:pt x="908" y="944"/>
                  </a:lnTo>
                  <a:lnTo>
                    <a:pt x="909" y="953"/>
                  </a:lnTo>
                  <a:lnTo>
                    <a:pt x="909" y="960"/>
                  </a:lnTo>
                  <a:lnTo>
                    <a:pt x="910" y="966"/>
                  </a:lnTo>
                  <a:lnTo>
                    <a:pt x="912" y="969"/>
                  </a:lnTo>
                  <a:lnTo>
                    <a:pt x="913" y="968"/>
                  </a:lnTo>
                  <a:lnTo>
                    <a:pt x="913" y="965"/>
                  </a:lnTo>
                  <a:lnTo>
                    <a:pt x="914" y="960"/>
                  </a:lnTo>
                  <a:lnTo>
                    <a:pt x="915" y="954"/>
                  </a:lnTo>
                  <a:lnTo>
                    <a:pt x="917" y="947"/>
                  </a:lnTo>
                  <a:lnTo>
                    <a:pt x="917" y="939"/>
                  </a:lnTo>
                  <a:lnTo>
                    <a:pt x="918" y="930"/>
                  </a:lnTo>
                  <a:lnTo>
                    <a:pt x="919" y="921"/>
                  </a:lnTo>
                  <a:lnTo>
                    <a:pt x="920" y="911"/>
                  </a:lnTo>
                  <a:lnTo>
                    <a:pt x="920" y="902"/>
                  </a:lnTo>
                  <a:lnTo>
                    <a:pt x="922" y="894"/>
                  </a:lnTo>
                  <a:lnTo>
                    <a:pt x="923" y="890"/>
                  </a:lnTo>
                  <a:lnTo>
                    <a:pt x="924" y="890"/>
                  </a:lnTo>
                  <a:lnTo>
                    <a:pt x="924" y="891"/>
                  </a:lnTo>
                  <a:lnTo>
                    <a:pt x="925" y="897"/>
                  </a:lnTo>
                  <a:lnTo>
                    <a:pt x="926" y="902"/>
                  </a:lnTo>
                  <a:lnTo>
                    <a:pt x="928" y="907"/>
                  </a:lnTo>
                  <a:lnTo>
                    <a:pt x="928" y="912"/>
                  </a:lnTo>
                  <a:lnTo>
                    <a:pt x="929" y="914"/>
                  </a:lnTo>
                  <a:lnTo>
                    <a:pt x="930" y="916"/>
                  </a:lnTo>
                  <a:lnTo>
                    <a:pt x="931" y="917"/>
                  </a:lnTo>
                  <a:lnTo>
                    <a:pt x="931" y="916"/>
                  </a:lnTo>
                  <a:lnTo>
                    <a:pt x="933" y="914"/>
                  </a:lnTo>
                  <a:lnTo>
                    <a:pt x="934" y="912"/>
                  </a:lnTo>
                  <a:lnTo>
                    <a:pt x="935" y="908"/>
                  </a:lnTo>
                  <a:lnTo>
                    <a:pt x="935" y="903"/>
                  </a:lnTo>
                  <a:lnTo>
                    <a:pt x="936" y="894"/>
                  </a:lnTo>
                  <a:lnTo>
                    <a:pt x="938" y="883"/>
                  </a:lnTo>
                  <a:lnTo>
                    <a:pt x="939" y="868"/>
                  </a:lnTo>
                  <a:lnTo>
                    <a:pt x="939" y="846"/>
                  </a:lnTo>
                  <a:lnTo>
                    <a:pt x="940" y="815"/>
                  </a:lnTo>
                  <a:lnTo>
                    <a:pt x="941" y="772"/>
                  </a:lnTo>
                  <a:lnTo>
                    <a:pt x="943" y="711"/>
                  </a:lnTo>
                  <a:lnTo>
                    <a:pt x="943" y="627"/>
                  </a:lnTo>
                  <a:lnTo>
                    <a:pt x="944" y="517"/>
                  </a:lnTo>
                  <a:lnTo>
                    <a:pt x="945" y="368"/>
                  </a:lnTo>
                  <a:lnTo>
                    <a:pt x="946" y="173"/>
                  </a:lnTo>
                  <a:lnTo>
                    <a:pt x="946" y="0"/>
                  </a:lnTo>
                  <a:lnTo>
                    <a:pt x="948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64" y="0"/>
                  </a:lnTo>
                  <a:lnTo>
                    <a:pt x="965" y="23"/>
                  </a:lnTo>
                  <a:lnTo>
                    <a:pt x="966" y="238"/>
                  </a:lnTo>
                  <a:lnTo>
                    <a:pt x="966" y="400"/>
                  </a:lnTo>
                  <a:lnTo>
                    <a:pt x="967" y="522"/>
                  </a:lnTo>
                  <a:lnTo>
                    <a:pt x="969" y="614"/>
                  </a:lnTo>
                  <a:lnTo>
                    <a:pt x="970" y="683"/>
                  </a:lnTo>
                  <a:lnTo>
                    <a:pt x="970" y="737"/>
                  </a:lnTo>
                  <a:lnTo>
                    <a:pt x="971" y="779"/>
                  </a:lnTo>
                  <a:lnTo>
                    <a:pt x="972" y="813"/>
                  </a:lnTo>
                  <a:lnTo>
                    <a:pt x="974" y="837"/>
                  </a:lnTo>
                  <a:lnTo>
                    <a:pt x="974" y="858"/>
                  </a:lnTo>
                  <a:lnTo>
                    <a:pt x="975" y="875"/>
                  </a:lnTo>
                  <a:lnTo>
                    <a:pt x="976" y="886"/>
                  </a:lnTo>
                  <a:lnTo>
                    <a:pt x="977" y="896"/>
                  </a:lnTo>
                  <a:lnTo>
                    <a:pt x="977" y="904"/>
                  </a:lnTo>
                  <a:lnTo>
                    <a:pt x="979" y="911"/>
                  </a:lnTo>
                  <a:lnTo>
                    <a:pt x="980" y="914"/>
                  </a:lnTo>
                  <a:lnTo>
                    <a:pt x="981" y="918"/>
                  </a:lnTo>
                  <a:lnTo>
                    <a:pt x="981" y="922"/>
                  </a:lnTo>
                  <a:lnTo>
                    <a:pt x="982" y="922"/>
                  </a:lnTo>
                  <a:lnTo>
                    <a:pt x="984" y="922"/>
                  </a:lnTo>
                  <a:lnTo>
                    <a:pt x="985" y="921"/>
                  </a:lnTo>
                  <a:lnTo>
                    <a:pt x="985" y="919"/>
                  </a:lnTo>
                  <a:lnTo>
                    <a:pt x="986" y="917"/>
                  </a:lnTo>
                  <a:lnTo>
                    <a:pt x="987" y="916"/>
                  </a:lnTo>
                  <a:lnTo>
                    <a:pt x="989" y="913"/>
                  </a:lnTo>
                  <a:lnTo>
                    <a:pt x="989" y="911"/>
                  </a:lnTo>
                  <a:lnTo>
                    <a:pt x="990" y="909"/>
                  </a:lnTo>
                  <a:lnTo>
                    <a:pt x="991" y="907"/>
                  </a:lnTo>
                  <a:lnTo>
                    <a:pt x="992" y="907"/>
                  </a:lnTo>
                  <a:lnTo>
                    <a:pt x="992" y="907"/>
                  </a:lnTo>
                  <a:lnTo>
                    <a:pt x="994" y="907"/>
                  </a:lnTo>
                  <a:lnTo>
                    <a:pt x="995" y="907"/>
                  </a:lnTo>
                  <a:lnTo>
                    <a:pt x="996" y="907"/>
                  </a:lnTo>
                  <a:lnTo>
                    <a:pt x="996" y="908"/>
                  </a:lnTo>
                  <a:lnTo>
                    <a:pt x="997" y="909"/>
                  </a:lnTo>
                  <a:lnTo>
                    <a:pt x="998" y="909"/>
                  </a:lnTo>
                  <a:lnTo>
                    <a:pt x="1000" y="911"/>
                  </a:lnTo>
                  <a:lnTo>
                    <a:pt x="1000" y="912"/>
                  </a:lnTo>
                  <a:lnTo>
                    <a:pt x="1001" y="911"/>
                  </a:lnTo>
                  <a:lnTo>
                    <a:pt x="1002" y="911"/>
                  </a:lnTo>
                  <a:lnTo>
                    <a:pt x="1003" y="908"/>
                  </a:lnTo>
                  <a:lnTo>
                    <a:pt x="1003" y="907"/>
                  </a:lnTo>
                  <a:lnTo>
                    <a:pt x="1005" y="904"/>
                  </a:lnTo>
                  <a:lnTo>
                    <a:pt x="1006" y="901"/>
                  </a:lnTo>
                  <a:lnTo>
                    <a:pt x="1007" y="896"/>
                  </a:lnTo>
                  <a:lnTo>
                    <a:pt x="1008" y="890"/>
                  </a:lnTo>
                  <a:lnTo>
                    <a:pt x="1008" y="878"/>
                  </a:lnTo>
                  <a:lnTo>
                    <a:pt x="1010" y="861"/>
                  </a:lnTo>
                  <a:lnTo>
                    <a:pt x="1011" y="834"/>
                  </a:lnTo>
                  <a:lnTo>
                    <a:pt x="1012" y="791"/>
                  </a:lnTo>
                  <a:lnTo>
                    <a:pt x="1012" y="737"/>
                  </a:lnTo>
                  <a:lnTo>
                    <a:pt x="1013" y="675"/>
                  </a:lnTo>
                  <a:lnTo>
                    <a:pt x="1015" y="613"/>
                  </a:lnTo>
                  <a:lnTo>
                    <a:pt x="1016" y="565"/>
                  </a:lnTo>
                  <a:lnTo>
                    <a:pt x="1016" y="544"/>
                  </a:lnTo>
                  <a:lnTo>
                    <a:pt x="1017" y="553"/>
                  </a:lnTo>
                  <a:lnTo>
                    <a:pt x="1018" y="589"/>
                  </a:lnTo>
                  <a:lnTo>
                    <a:pt x="1020" y="644"/>
                  </a:lnTo>
                  <a:lnTo>
                    <a:pt x="1020" y="704"/>
                  </a:lnTo>
                  <a:lnTo>
                    <a:pt x="1021" y="762"/>
                  </a:lnTo>
                  <a:lnTo>
                    <a:pt x="1022" y="809"/>
                  </a:lnTo>
                  <a:lnTo>
                    <a:pt x="1023" y="845"/>
                  </a:lnTo>
                  <a:lnTo>
                    <a:pt x="1023" y="871"/>
                  </a:lnTo>
                  <a:lnTo>
                    <a:pt x="1025" y="887"/>
                  </a:lnTo>
                  <a:lnTo>
                    <a:pt x="1026" y="898"/>
                  </a:lnTo>
                  <a:lnTo>
                    <a:pt x="1027" y="906"/>
                  </a:lnTo>
                  <a:lnTo>
                    <a:pt x="1027" y="911"/>
                  </a:lnTo>
                  <a:lnTo>
                    <a:pt x="1028" y="916"/>
                  </a:lnTo>
                  <a:lnTo>
                    <a:pt x="1029" y="919"/>
                  </a:lnTo>
                  <a:lnTo>
                    <a:pt x="1031" y="923"/>
                  </a:lnTo>
                  <a:lnTo>
                    <a:pt x="1031" y="927"/>
                  </a:lnTo>
                  <a:lnTo>
                    <a:pt x="1032" y="929"/>
                  </a:lnTo>
                  <a:lnTo>
                    <a:pt x="1033" y="932"/>
                  </a:lnTo>
                  <a:lnTo>
                    <a:pt x="1034" y="932"/>
                  </a:lnTo>
                  <a:lnTo>
                    <a:pt x="1034" y="933"/>
                  </a:lnTo>
                  <a:lnTo>
                    <a:pt x="1036" y="933"/>
                  </a:lnTo>
                  <a:lnTo>
                    <a:pt x="1037" y="934"/>
                  </a:lnTo>
                  <a:lnTo>
                    <a:pt x="1038" y="933"/>
                  </a:lnTo>
                  <a:lnTo>
                    <a:pt x="1038" y="933"/>
                  </a:lnTo>
                  <a:lnTo>
                    <a:pt x="1039" y="930"/>
                  </a:lnTo>
                  <a:lnTo>
                    <a:pt x="1041" y="929"/>
                  </a:lnTo>
                  <a:lnTo>
                    <a:pt x="1042" y="928"/>
                  </a:lnTo>
                  <a:lnTo>
                    <a:pt x="1042" y="928"/>
                  </a:lnTo>
                  <a:lnTo>
                    <a:pt x="1043" y="927"/>
                  </a:lnTo>
                  <a:lnTo>
                    <a:pt x="1044" y="926"/>
                  </a:lnTo>
                  <a:lnTo>
                    <a:pt x="1046" y="924"/>
                  </a:lnTo>
                  <a:lnTo>
                    <a:pt x="1046" y="922"/>
                  </a:lnTo>
                  <a:lnTo>
                    <a:pt x="1047" y="918"/>
                  </a:lnTo>
                  <a:lnTo>
                    <a:pt x="1048" y="916"/>
                  </a:lnTo>
                  <a:lnTo>
                    <a:pt x="1049" y="912"/>
                  </a:lnTo>
                  <a:lnTo>
                    <a:pt x="1049" y="908"/>
                  </a:lnTo>
                  <a:lnTo>
                    <a:pt x="1051" y="904"/>
                  </a:lnTo>
                  <a:lnTo>
                    <a:pt x="1052" y="902"/>
                  </a:lnTo>
                  <a:lnTo>
                    <a:pt x="1053" y="899"/>
                  </a:lnTo>
                  <a:lnTo>
                    <a:pt x="1053" y="898"/>
                  </a:lnTo>
                  <a:lnTo>
                    <a:pt x="1054" y="897"/>
                  </a:lnTo>
                  <a:lnTo>
                    <a:pt x="1056" y="896"/>
                  </a:lnTo>
                  <a:lnTo>
                    <a:pt x="1057" y="896"/>
                  </a:lnTo>
                  <a:lnTo>
                    <a:pt x="1057" y="897"/>
                  </a:lnTo>
                  <a:lnTo>
                    <a:pt x="1058" y="899"/>
                  </a:lnTo>
                  <a:lnTo>
                    <a:pt x="1059" y="902"/>
                  </a:lnTo>
                  <a:lnTo>
                    <a:pt x="1061" y="904"/>
                  </a:lnTo>
                  <a:lnTo>
                    <a:pt x="1061" y="908"/>
                  </a:lnTo>
                  <a:lnTo>
                    <a:pt x="1062" y="911"/>
                  </a:lnTo>
                  <a:lnTo>
                    <a:pt x="1063" y="913"/>
                  </a:lnTo>
                  <a:lnTo>
                    <a:pt x="1064" y="914"/>
                  </a:lnTo>
                  <a:lnTo>
                    <a:pt x="1065" y="917"/>
                  </a:lnTo>
                  <a:lnTo>
                    <a:pt x="1065" y="917"/>
                  </a:lnTo>
                  <a:lnTo>
                    <a:pt x="1067" y="917"/>
                  </a:lnTo>
                  <a:lnTo>
                    <a:pt x="1068" y="917"/>
                  </a:lnTo>
                  <a:lnTo>
                    <a:pt x="1069" y="916"/>
                  </a:lnTo>
                  <a:lnTo>
                    <a:pt x="1069" y="916"/>
                  </a:lnTo>
                  <a:lnTo>
                    <a:pt x="1070" y="913"/>
                  </a:lnTo>
                  <a:lnTo>
                    <a:pt x="1072" y="912"/>
                  </a:lnTo>
                  <a:lnTo>
                    <a:pt x="1073" y="911"/>
                  </a:lnTo>
                  <a:lnTo>
                    <a:pt x="1073" y="908"/>
                  </a:lnTo>
                  <a:lnTo>
                    <a:pt x="1074" y="908"/>
                  </a:lnTo>
                  <a:lnTo>
                    <a:pt x="1075" y="908"/>
                  </a:lnTo>
                  <a:lnTo>
                    <a:pt x="1077" y="908"/>
                  </a:lnTo>
                  <a:lnTo>
                    <a:pt x="1077" y="909"/>
                  </a:lnTo>
                  <a:lnTo>
                    <a:pt x="1078" y="909"/>
                  </a:lnTo>
                  <a:lnTo>
                    <a:pt x="1079" y="909"/>
                  </a:lnTo>
                  <a:lnTo>
                    <a:pt x="1080" y="909"/>
                  </a:lnTo>
                  <a:lnTo>
                    <a:pt x="1080" y="908"/>
                  </a:lnTo>
                  <a:lnTo>
                    <a:pt x="1082" y="907"/>
                  </a:lnTo>
                  <a:lnTo>
                    <a:pt x="1083" y="906"/>
                  </a:lnTo>
                  <a:lnTo>
                    <a:pt x="1084" y="906"/>
                  </a:lnTo>
                  <a:lnTo>
                    <a:pt x="1084" y="906"/>
                  </a:lnTo>
                  <a:lnTo>
                    <a:pt x="1085" y="906"/>
                  </a:lnTo>
                  <a:lnTo>
                    <a:pt x="1087" y="906"/>
                  </a:lnTo>
                  <a:lnTo>
                    <a:pt x="1088" y="907"/>
                  </a:lnTo>
                  <a:lnTo>
                    <a:pt x="1088" y="907"/>
                  </a:lnTo>
                  <a:lnTo>
                    <a:pt x="1089" y="908"/>
                  </a:lnTo>
                  <a:lnTo>
                    <a:pt x="1090" y="911"/>
                  </a:lnTo>
                  <a:lnTo>
                    <a:pt x="1092" y="912"/>
                  </a:lnTo>
                  <a:lnTo>
                    <a:pt x="1092" y="914"/>
                  </a:lnTo>
                  <a:lnTo>
                    <a:pt x="1093" y="917"/>
                  </a:lnTo>
                  <a:lnTo>
                    <a:pt x="1094" y="918"/>
                  </a:lnTo>
                  <a:lnTo>
                    <a:pt x="1095" y="918"/>
                  </a:lnTo>
                  <a:lnTo>
                    <a:pt x="1095" y="917"/>
                  </a:lnTo>
                  <a:lnTo>
                    <a:pt x="1097" y="913"/>
                  </a:lnTo>
                  <a:lnTo>
                    <a:pt x="1098" y="908"/>
                  </a:lnTo>
                  <a:lnTo>
                    <a:pt x="1099" y="903"/>
                  </a:lnTo>
                  <a:lnTo>
                    <a:pt x="1099" y="899"/>
                  </a:lnTo>
                  <a:lnTo>
                    <a:pt x="1100" y="898"/>
                  </a:lnTo>
                  <a:lnTo>
                    <a:pt x="1101" y="898"/>
                  </a:lnTo>
                  <a:lnTo>
                    <a:pt x="1103" y="901"/>
                  </a:lnTo>
                  <a:lnTo>
                    <a:pt x="1103" y="903"/>
                  </a:lnTo>
                  <a:lnTo>
                    <a:pt x="1104" y="906"/>
                  </a:lnTo>
                  <a:lnTo>
                    <a:pt x="1105" y="909"/>
                  </a:lnTo>
                  <a:lnTo>
                    <a:pt x="1106" y="912"/>
                  </a:lnTo>
                  <a:lnTo>
                    <a:pt x="1106" y="914"/>
                  </a:lnTo>
                  <a:lnTo>
                    <a:pt x="1108" y="917"/>
                  </a:lnTo>
                  <a:lnTo>
                    <a:pt x="1109" y="919"/>
                  </a:lnTo>
                  <a:lnTo>
                    <a:pt x="1110" y="922"/>
                  </a:lnTo>
                  <a:lnTo>
                    <a:pt x="1110" y="923"/>
                  </a:lnTo>
                  <a:lnTo>
                    <a:pt x="1111" y="923"/>
                  </a:lnTo>
                  <a:lnTo>
                    <a:pt x="1113" y="922"/>
                  </a:lnTo>
                  <a:lnTo>
                    <a:pt x="1114" y="922"/>
                  </a:lnTo>
                  <a:lnTo>
                    <a:pt x="1114" y="919"/>
                  </a:lnTo>
                  <a:lnTo>
                    <a:pt x="1115" y="918"/>
                  </a:lnTo>
                  <a:lnTo>
                    <a:pt x="1116" y="916"/>
                  </a:lnTo>
                  <a:lnTo>
                    <a:pt x="1118" y="913"/>
                  </a:lnTo>
                  <a:lnTo>
                    <a:pt x="1118" y="909"/>
                  </a:lnTo>
                  <a:lnTo>
                    <a:pt x="1119" y="903"/>
                  </a:lnTo>
                  <a:lnTo>
                    <a:pt x="1120" y="893"/>
                  </a:lnTo>
                  <a:lnTo>
                    <a:pt x="1121" y="880"/>
                  </a:lnTo>
                  <a:lnTo>
                    <a:pt x="1123" y="856"/>
                  </a:lnTo>
                  <a:lnTo>
                    <a:pt x="1123" y="816"/>
                  </a:lnTo>
                  <a:lnTo>
                    <a:pt x="1124" y="752"/>
                  </a:lnTo>
                  <a:lnTo>
                    <a:pt x="1125" y="630"/>
                  </a:lnTo>
                  <a:lnTo>
                    <a:pt x="1126" y="393"/>
                  </a:lnTo>
                  <a:lnTo>
                    <a:pt x="1126" y="0"/>
                  </a:lnTo>
                  <a:lnTo>
                    <a:pt x="1128" y="0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1142" y="0"/>
                  </a:lnTo>
                  <a:lnTo>
                    <a:pt x="1144" y="0"/>
                  </a:lnTo>
                  <a:lnTo>
                    <a:pt x="1145" y="0"/>
                  </a:lnTo>
                  <a:lnTo>
                    <a:pt x="1145" y="0"/>
                  </a:lnTo>
                  <a:lnTo>
                    <a:pt x="1146" y="0"/>
                  </a:lnTo>
                  <a:lnTo>
                    <a:pt x="1147" y="0"/>
                  </a:lnTo>
                  <a:lnTo>
                    <a:pt x="1149" y="0"/>
                  </a:lnTo>
                  <a:lnTo>
                    <a:pt x="1149" y="0"/>
                  </a:lnTo>
                  <a:lnTo>
                    <a:pt x="1150" y="0"/>
                  </a:lnTo>
                  <a:lnTo>
                    <a:pt x="1151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4" y="0"/>
                  </a:lnTo>
                  <a:lnTo>
                    <a:pt x="1155" y="0"/>
                  </a:lnTo>
                  <a:lnTo>
                    <a:pt x="1156" y="0"/>
                  </a:lnTo>
                  <a:lnTo>
                    <a:pt x="1156" y="0"/>
                  </a:lnTo>
                  <a:lnTo>
                    <a:pt x="1157" y="0"/>
                  </a:lnTo>
                  <a:lnTo>
                    <a:pt x="1159" y="0"/>
                  </a:lnTo>
                  <a:lnTo>
                    <a:pt x="1160" y="0"/>
                  </a:lnTo>
                  <a:lnTo>
                    <a:pt x="1160" y="0"/>
                  </a:lnTo>
                  <a:lnTo>
                    <a:pt x="1161" y="0"/>
                  </a:lnTo>
                  <a:lnTo>
                    <a:pt x="1162" y="0"/>
                  </a:lnTo>
                  <a:lnTo>
                    <a:pt x="1164" y="40"/>
                  </a:lnTo>
                  <a:lnTo>
                    <a:pt x="1164" y="120"/>
                  </a:lnTo>
                  <a:lnTo>
                    <a:pt x="1165" y="210"/>
                  </a:lnTo>
                  <a:lnTo>
                    <a:pt x="1166" y="303"/>
                  </a:lnTo>
                  <a:lnTo>
                    <a:pt x="1167" y="395"/>
                  </a:lnTo>
                  <a:lnTo>
                    <a:pt x="1167" y="480"/>
                  </a:lnTo>
                  <a:lnTo>
                    <a:pt x="1169" y="554"/>
                  </a:lnTo>
                  <a:lnTo>
                    <a:pt x="1170" y="616"/>
                  </a:lnTo>
                  <a:lnTo>
                    <a:pt x="1171" y="667"/>
                  </a:lnTo>
                  <a:lnTo>
                    <a:pt x="1171" y="706"/>
                  </a:lnTo>
                  <a:lnTo>
                    <a:pt x="1172" y="734"/>
                  </a:lnTo>
                  <a:lnTo>
                    <a:pt x="1173" y="753"/>
                  </a:lnTo>
                  <a:lnTo>
                    <a:pt x="1175" y="759"/>
                  </a:lnTo>
                  <a:lnTo>
                    <a:pt x="1176" y="748"/>
                  </a:lnTo>
                  <a:lnTo>
                    <a:pt x="1176" y="722"/>
                  </a:lnTo>
                  <a:lnTo>
                    <a:pt x="1177" y="676"/>
                  </a:lnTo>
                  <a:lnTo>
                    <a:pt x="1178" y="610"/>
                  </a:lnTo>
                  <a:lnTo>
                    <a:pt x="1180" y="524"/>
                  </a:lnTo>
                  <a:lnTo>
                    <a:pt x="1180" y="423"/>
                  </a:lnTo>
                  <a:lnTo>
                    <a:pt x="1181" y="317"/>
                  </a:lnTo>
                  <a:lnTo>
                    <a:pt x="1182" y="219"/>
                  </a:lnTo>
                  <a:lnTo>
                    <a:pt x="1183" y="147"/>
                  </a:lnTo>
                  <a:lnTo>
                    <a:pt x="1183" y="112"/>
                  </a:lnTo>
                  <a:lnTo>
                    <a:pt x="1185" y="121"/>
                  </a:lnTo>
                  <a:lnTo>
                    <a:pt x="1186" y="172"/>
                  </a:lnTo>
                  <a:lnTo>
                    <a:pt x="1187" y="255"/>
                  </a:lnTo>
                  <a:lnTo>
                    <a:pt x="1187" y="357"/>
                  </a:lnTo>
                  <a:lnTo>
                    <a:pt x="1188" y="462"/>
                  </a:lnTo>
                  <a:lnTo>
                    <a:pt x="1190" y="562"/>
                  </a:lnTo>
                  <a:lnTo>
                    <a:pt x="1191" y="647"/>
                  </a:lnTo>
                  <a:lnTo>
                    <a:pt x="1191" y="714"/>
                  </a:lnTo>
                  <a:lnTo>
                    <a:pt x="1192" y="765"/>
                  </a:lnTo>
                  <a:lnTo>
                    <a:pt x="1193" y="803"/>
                  </a:lnTo>
                  <a:lnTo>
                    <a:pt x="1195" y="829"/>
                  </a:lnTo>
                  <a:lnTo>
                    <a:pt x="1195" y="849"/>
                  </a:lnTo>
                  <a:lnTo>
                    <a:pt x="1196" y="862"/>
                  </a:lnTo>
                  <a:lnTo>
                    <a:pt x="1197" y="875"/>
                  </a:lnTo>
                  <a:lnTo>
                    <a:pt x="1198" y="885"/>
                  </a:lnTo>
                  <a:lnTo>
                    <a:pt x="1198" y="894"/>
                  </a:lnTo>
                  <a:lnTo>
                    <a:pt x="1200" y="901"/>
                  </a:lnTo>
                  <a:lnTo>
                    <a:pt x="1201" y="906"/>
                  </a:lnTo>
                  <a:lnTo>
                    <a:pt x="1202" y="909"/>
                  </a:lnTo>
                  <a:lnTo>
                    <a:pt x="1202" y="912"/>
                  </a:lnTo>
                  <a:lnTo>
                    <a:pt x="1203" y="912"/>
                  </a:lnTo>
                  <a:lnTo>
                    <a:pt x="1205" y="912"/>
                  </a:lnTo>
                  <a:lnTo>
                    <a:pt x="1206" y="912"/>
                  </a:lnTo>
                  <a:lnTo>
                    <a:pt x="1206" y="911"/>
                  </a:lnTo>
                  <a:lnTo>
                    <a:pt x="1207" y="911"/>
                  </a:lnTo>
                  <a:lnTo>
                    <a:pt x="1208" y="911"/>
                  </a:lnTo>
                  <a:lnTo>
                    <a:pt x="1209" y="911"/>
                  </a:lnTo>
                  <a:lnTo>
                    <a:pt x="1209" y="909"/>
                  </a:lnTo>
                  <a:lnTo>
                    <a:pt x="1211" y="909"/>
                  </a:lnTo>
                  <a:lnTo>
                    <a:pt x="1212" y="909"/>
                  </a:lnTo>
                  <a:lnTo>
                    <a:pt x="1213" y="911"/>
                  </a:lnTo>
                  <a:lnTo>
                    <a:pt x="1213" y="911"/>
                  </a:lnTo>
                  <a:lnTo>
                    <a:pt x="1214" y="911"/>
                  </a:lnTo>
                  <a:lnTo>
                    <a:pt x="1216" y="912"/>
                  </a:lnTo>
                  <a:lnTo>
                    <a:pt x="1217" y="913"/>
                  </a:lnTo>
                  <a:lnTo>
                    <a:pt x="1217" y="916"/>
                  </a:lnTo>
                  <a:lnTo>
                    <a:pt x="1218" y="918"/>
                  </a:lnTo>
                  <a:lnTo>
                    <a:pt x="1219" y="919"/>
                  </a:lnTo>
                  <a:lnTo>
                    <a:pt x="1221" y="921"/>
                  </a:lnTo>
                  <a:lnTo>
                    <a:pt x="1221" y="922"/>
                  </a:lnTo>
                  <a:lnTo>
                    <a:pt x="1222" y="922"/>
                  </a:lnTo>
                  <a:lnTo>
                    <a:pt x="1223" y="921"/>
                  </a:lnTo>
                  <a:lnTo>
                    <a:pt x="1224" y="917"/>
                  </a:lnTo>
                  <a:lnTo>
                    <a:pt x="1224" y="913"/>
                  </a:lnTo>
                  <a:lnTo>
                    <a:pt x="1226" y="909"/>
                  </a:lnTo>
                  <a:lnTo>
                    <a:pt x="1227" y="907"/>
                  </a:lnTo>
                  <a:lnTo>
                    <a:pt x="1228" y="904"/>
                  </a:lnTo>
                  <a:lnTo>
                    <a:pt x="1228" y="903"/>
                  </a:lnTo>
                  <a:lnTo>
                    <a:pt x="1229" y="902"/>
                  </a:lnTo>
                  <a:lnTo>
                    <a:pt x="1231" y="901"/>
                  </a:lnTo>
                  <a:lnTo>
                    <a:pt x="1232" y="897"/>
                  </a:lnTo>
                  <a:lnTo>
                    <a:pt x="1233" y="892"/>
                  </a:lnTo>
                  <a:lnTo>
                    <a:pt x="1233" y="882"/>
                  </a:lnTo>
                  <a:lnTo>
                    <a:pt x="1234" y="866"/>
                  </a:lnTo>
                  <a:lnTo>
                    <a:pt x="1236" y="844"/>
                  </a:lnTo>
                  <a:lnTo>
                    <a:pt x="1237" y="815"/>
                  </a:lnTo>
                  <a:lnTo>
                    <a:pt x="1237" y="781"/>
                  </a:lnTo>
                  <a:lnTo>
                    <a:pt x="1238" y="745"/>
                  </a:lnTo>
                  <a:lnTo>
                    <a:pt x="1239" y="709"/>
                  </a:lnTo>
                  <a:lnTo>
                    <a:pt x="1241" y="676"/>
                  </a:lnTo>
                  <a:lnTo>
                    <a:pt x="1241" y="647"/>
                  </a:lnTo>
                  <a:lnTo>
                    <a:pt x="1242" y="625"/>
                  </a:lnTo>
                  <a:lnTo>
                    <a:pt x="1243" y="609"/>
                  </a:lnTo>
                  <a:lnTo>
                    <a:pt x="1244" y="599"/>
                  </a:lnTo>
                  <a:lnTo>
                    <a:pt x="1244" y="594"/>
                  </a:lnTo>
                  <a:lnTo>
                    <a:pt x="1245" y="594"/>
                  </a:lnTo>
                  <a:lnTo>
                    <a:pt x="1247" y="598"/>
                  </a:lnTo>
                  <a:lnTo>
                    <a:pt x="1248" y="603"/>
                  </a:lnTo>
                  <a:lnTo>
                    <a:pt x="1248" y="609"/>
                  </a:lnTo>
                  <a:lnTo>
                    <a:pt x="1249" y="616"/>
                  </a:lnTo>
                  <a:lnTo>
                    <a:pt x="1250" y="624"/>
                  </a:lnTo>
                  <a:lnTo>
                    <a:pt x="1252" y="634"/>
                  </a:lnTo>
                  <a:lnTo>
                    <a:pt x="1252" y="645"/>
                  </a:lnTo>
                  <a:lnTo>
                    <a:pt x="1253" y="656"/>
                  </a:lnTo>
                  <a:lnTo>
                    <a:pt x="1254" y="668"/>
                  </a:lnTo>
                  <a:lnTo>
                    <a:pt x="1255" y="680"/>
                  </a:lnTo>
                  <a:lnTo>
                    <a:pt x="1255" y="691"/>
                  </a:lnTo>
                  <a:lnTo>
                    <a:pt x="1257" y="702"/>
                  </a:lnTo>
                  <a:lnTo>
                    <a:pt x="1258" y="713"/>
                  </a:lnTo>
                  <a:lnTo>
                    <a:pt x="1259" y="723"/>
                  </a:lnTo>
                  <a:lnTo>
                    <a:pt x="1259" y="733"/>
                  </a:lnTo>
                  <a:lnTo>
                    <a:pt x="1260" y="742"/>
                  </a:lnTo>
                  <a:lnTo>
                    <a:pt x="1262" y="749"/>
                  </a:lnTo>
                  <a:lnTo>
                    <a:pt x="1263" y="758"/>
                  </a:lnTo>
                  <a:lnTo>
                    <a:pt x="1263" y="765"/>
                  </a:lnTo>
                  <a:lnTo>
                    <a:pt x="1264" y="773"/>
                  </a:lnTo>
                  <a:lnTo>
                    <a:pt x="1265" y="780"/>
                  </a:lnTo>
                  <a:lnTo>
                    <a:pt x="1267" y="789"/>
                  </a:lnTo>
                  <a:lnTo>
                    <a:pt x="1267" y="799"/>
                  </a:lnTo>
                  <a:lnTo>
                    <a:pt x="1268" y="806"/>
                  </a:lnTo>
                  <a:lnTo>
                    <a:pt x="1269" y="813"/>
                  </a:lnTo>
                  <a:lnTo>
                    <a:pt x="1270" y="819"/>
                  </a:lnTo>
                  <a:lnTo>
                    <a:pt x="1270" y="824"/>
                  </a:lnTo>
                  <a:lnTo>
                    <a:pt x="1272" y="830"/>
                  </a:lnTo>
                  <a:lnTo>
                    <a:pt x="1273" y="836"/>
                  </a:lnTo>
                  <a:lnTo>
                    <a:pt x="1274" y="841"/>
                  </a:lnTo>
                  <a:lnTo>
                    <a:pt x="1274" y="846"/>
                  </a:lnTo>
                  <a:lnTo>
                    <a:pt x="1275" y="850"/>
                  </a:lnTo>
                  <a:lnTo>
                    <a:pt x="1277" y="855"/>
                  </a:lnTo>
                  <a:lnTo>
                    <a:pt x="1278" y="858"/>
                  </a:lnTo>
                  <a:lnTo>
                    <a:pt x="1278" y="863"/>
                  </a:lnTo>
                  <a:lnTo>
                    <a:pt x="1279" y="867"/>
                  </a:lnTo>
                  <a:lnTo>
                    <a:pt x="1280" y="872"/>
                  </a:lnTo>
                  <a:lnTo>
                    <a:pt x="1281" y="876"/>
                  </a:lnTo>
                  <a:lnTo>
                    <a:pt x="1281" y="880"/>
                  </a:lnTo>
                  <a:lnTo>
                    <a:pt x="1283" y="883"/>
                  </a:lnTo>
                  <a:lnTo>
                    <a:pt x="1284" y="887"/>
                  </a:lnTo>
                  <a:lnTo>
                    <a:pt x="1285" y="891"/>
                  </a:lnTo>
                  <a:lnTo>
                    <a:pt x="1285" y="894"/>
                  </a:lnTo>
                  <a:lnTo>
                    <a:pt x="1286" y="897"/>
                  </a:lnTo>
                  <a:lnTo>
                    <a:pt x="1288" y="899"/>
                  </a:lnTo>
                  <a:lnTo>
                    <a:pt x="1289" y="902"/>
                  </a:lnTo>
                  <a:lnTo>
                    <a:pt x="1290" y="903"/>
                  </a:lnTo>
                  <a:lnTo>
                    <a:pt x="1290" y="903"/>
                  </a:lnTo>
                  <a:lnTo>
                    <a:pt x="1291" y="903"/>
                  </a:lnTo>
                  <a:lnTo>
                    <a:pt x="1293" y="903"/>
                  </a:lnTo>
                  <a:lnTo>
                    <a:pt x="1294" y="902"/>
                  </a:lnTo>
                  <a:lnTo>
                    <a:pt x="1294" y="901"/>
                  </a:lnTo>
                  <a:lnTo>
                    <a:pt x="1295" y="898"/>
                  </a:lnTo>
                  <a:lnTo>
                    <a:pt x="1296" y="894"/>
                  </a:lnTo>
                  <a:lnTo>
                    <a:pt x="1298" y="888"/>
                  </a:lnTo>
                  <a:lnTo>
                    <a:pt x="1298" y="881"/>
                  </a:lnTo>
                  <a:lnTo>
                    <a:pt x="1299" y="870"/>
                  </a:lnTo>
                  <a:lnTo>
                    <a:pt x="1300" y="855"/>
                  </a:lnTo>
                  <a:lnTo>
                    <a:pt x="1301" y="837"/>
                  </a:lnTo>
                  <a:lnTo>
                    <a:pt x="1301" y="819"/>
                  </a:lnTo>
                  <a:lnTo>
                    <a:pt x="1303" y="798"/>
                  </a:lnTo>
                  <a:lnTo>
                    <a:pt x="1304" y="779"/>
                  </a:lnTo>
                  <a:lnTo>
                    <a:pt x="1305" y="764"/>
                  </a:lnTo>
                  <a:lnTo>
                    <a:pt x="1305" y="753"/>
                  </a:lnTo>
                  <a:lnTo>
                    <a:pt x="1306" y="747"/>
                  </a:lnTo>
                  <a:lnTo>
                    <a:pt x="1308" y="745"/>
                  </a:lnTo>
                  <a:lnTo>
                    <a:pt x="1309" y="748"/>
                  </a:lnTo>
                  <a:lnTo>
                    <a:pt x="1309" y="755"/>
                  </a:lnTo>
                  <a:lnTo>
                    <a:pt x="1310" y="765"/>
                  </a:lnTo>
                  <a:lnTo>
                    <a:pt x="1311" y="778"/>
                  </a:lnTo>
                  <a:lnTo>
                    <a:pt x="1313" y="789"/>
                  </a:lnTo>
                  <a:lnTo>
                    <a:pt x="1313" y="806"/>
                  </a:lnTo>
                  <a:lnTo>
                    <a:pt x="1314" y="819"/>
                  </a:lnTo>
                  <a:lnTo>
                    <a:pt x="1315" y="832"/>
                  </a:lnTo>
                  <a:lnTo>
                    <a:pt x="1316" y="847"/>
                  </a:lnTo>
                  <a:lnTo>
                    <a:pt x="1316" y="862"/>
                  </a:lnTo>
                  <a:lnTo>
                    <a:pt x="1317" y="876"/>
                  </a:lnTo>
                  <a:lnTo>
                    <a:pt x="1319" y="888"/>
                  </a:lnTo>
                  <a:lnTo>
                    <a:pt x="1320" y="899"/>
                  </a:lnTo>
                  <a:lnTo>
                    <a:pt x="1320" y="907"/>
                  </a:lnTo>
                  <a:lnTo>
                    <a:pt x="1321" y="912"/>
                  </a:lnTo>
                  <a:lnTo>
                    <a:pt x="1322" y="913"/>
                  </a:lnTo>
                  <a:lnTo>
                    <a:pt x="1324" y="913"/>
                  </a:lnTo>
                  <a:lnTo>
                    <a:pt x="1324" y="912"/>
                  </a:lnTo>
                  <a:lnTo>
                    <a:pt x="1325" y="909"/>
                  </a:lnTo>
                  <a:lnTo>
                    <a:pt x="1326" y="907"/>
                  </a:lnTo>
                  <a:lnTo>
                    <a:pt x="1327" y="904"/>
                  </a:lnTo>
                  <a:lnTo>
                    <a:pt x="1327" y="901"/>
                  </a:lnTo>
                  <a:lnTo>
                    <a:pt x="1329" y="897"/>
                  </a:lnTo>
                  <a:lnTo>
                    <a:pt x="1330" y="894"/>
                  </a:lnTo>
                  <a:lnTo>
                    <a:pt x="1331" y="891"/>
                  </a:lnTo>
                  <a:lnTo>
                    <a:pt x="1331" y="890"/>
                  </a:lnTo>
                  <a:lnTo>
                    <a:pt x="1332" y="891"/>
                  </a:lnTo>
                  <a:lnTo>
                    <a:pt x="1334" y="893"/>
                  </a:lnTo>
                  <a:lnTo>
                    <a:pt x="1335" y="899"/>
                  </a:lnTo>
                  <a:lnTo>
                    <a:pt x="1335" y="907"/>
                  </a:lnTo>
                  <a:lnTo>
                    <a:pt x="1336" y="917"/>
                  </a:lnTo>
                  <a:lnTo>
                    <a:pt x="1337" y="924"/>
                  </a:lnTo>
                  <a:lnTo>
                    <a:pt x="1339" y="932"/>
                  </a:lnTo>
                  <a:lnTo>
                    <a:pt x="1339" y="937"/>
                  </a:lnTo>
                  <a:lnTo>
                    <a:pt x="1340" y="939"/>
                  </a:lnTo>
                  <a:lnTo>
                    <a:pt x="1341" y="940"/>
                  </a:lnTo>
                  <a:lnTo>
                    <a:pt x="1342" y="938"/>
                  </a:lnTo>
                  <a:lnTo>
                    <a:pt x="1344" y="933"/>
                  </a:lnTo>
                  <a:lnTo>
                    <a:pt x="1344" y="926"/>
                  </a:lnTo>
                  <a:lnTo>
                    <a:pt x="1345" y="917"/>
                  </a:lnTo>
                  <a:lnTo>
                    <a:pt x="1346" y="907"/>
                  </a:lnTo>
                  <a:lnTo>
                    <a:pt x="1347" y="897"/>
                  </a:lnTo>
                  <a:lnTo>
                    <a:pt x="1347" y="887"/>
                  </a:lnTo>
                  <a:lnTo>
                    <a:pt x="1349" y="880"/>
                  </a:lnTo>
                  <a:lnTo>
                    <a:pt x="1350" y="875"/>
                  </a:lnTo>
                  <a:lnTo>
                    <a:pt x="1351" y="867"/>
                  </a:lnTo>
                  <a:lnTo>
                    <a:pt x="1351" y="853"/>
                  </a:lnTo>
                  <a:lnTo>
                    <a:pt x="1352" y="814"/>
                  </a:lnTo>
                  <a:lnTo>
                    <a:pt x="1353" y="726"/>
                  </a:lnTo>
                  <a:lnTo>
                    <a:pt x="1355" y="527"/>
                  </a:lnTo>
                  <a:lnTo>
                    <a:pt x="1355" y="142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0"/>
                  </a:lnTo>
                  <a:lnTo>
                    <a:pt x="1370" y="0"/>
                  </a:lnTo>
                  <a:lnTo>
                    <a:pt x="1371" y="0"/>
                  </a:lnTo>
                  <a:lnTo>
                    <a:pt x="1372" y="0"/>
                  </a:lnTo>
                  <a:lnTo>
                    <a:pt x="1373" y="0"/>
                  </a:lnTo>
                  <a:lnTo>
                    <a:pt x="1373" y="0"/>
                  </a:lnTo>
                  <a:lnTo>
                    <a:pt x="1375" y="117"/>
                  </a:lnTo>
                  <a:lnTo>
                    <a:pt x="1376" y="213"/>
                  </a:lnTo>
                  <a:lnTo>
                    <a:pt x="1377" y="287"/>
                  </a:lnTo>
                  <a:lnTo>
                    <a:pt x="1377" y="346"/>
                  </a:lnTo>
                  <a:lnTo>
                    <a:pt x="1378" y="392"/>
                  </a:lnTo>
                  <a:lnTo>
                    <a:pt x="1380" y="430"/>
                  </a:lnTo>
                  <a:lnTo>
                    <a:pt x="1381" y="465"/>
                  </a:lnTo>
                  <a:lnTo>
                    <a:pt x="1381" y="495"/>
                  </a:lnTo>
                  <a:lnTo>
                    <a:pt x="1382" y="524"/>
                  </a:lnTo>
                  <a:lnTo>
                    <a:pt x="1383" y="552"/>
                  </a:lnTo>
                  <a:lnTo>
                    <a:pt x="1385" y="579"/>
                  </a:lnTo>
                  <a:lnTo>
                    <a:pt x="1385" y="605"/>
                  </a:lnTo>
                  <a:lnTo>
                    <a:pt x="1386" y="630"/>
                  </a:lnTo>
                  <a:lnTo>
                    <a:pt x="1387" y="655"/>
                  </a:lnTo>
                  <a:lnTo>
                    <a:pt x="1388" y="677"/>
                  </a:lnTo>
                  <a:lnTo>
                    <a:pt x="1388" y="697"/>
                  </a:lnTo>
                  <a:lnTo>
                    <a:pt x="1389" y="719"/>
                  </a:lnTo>
                  <a:lnTo>
                    <a:pt x="1391" y="732"/>
                  </a:lnTo>
                  <a:lnTo>
                    <a:pt x="1392" y="739"/>
                  </a:lnTo>
                  <a:lnTo>
                    <a:pt x="1392" y="740"/>
                  </a:lnTo>
                  <a:lnTo>
                    <a:pt x="1393" y="734"/>
                  </a:lnTo>
                  <a:lnTo>
                    <a:pt x="1394" y="721"/>
                  </a:lnTo>
                  <a:lnTo>
                    <a:pt x="1396" y="698"/>
                  </a:lnTo>
                  <a:lnTo>
                    <a:pt x="1396" y="672"/>
                  </a:lnTo>
                  <a:lnTo>
                    <a:pt x="1397" y="645"/>
                  </a:lnTo>
                  <a:lnTo>
                    <a:pt x="1398" y="624"/>
                  </a:lnTo>
                  <a:lnTo>
                    <a:pt x="1399" y="610"/>
                  </a:lnTo>
                  <a:lnTo>
                    <a:pt x="1401" y="608"/>
                  </a:lnTo>
                  <a:lnTo>
                    <a:pt x="1401" y="616"/>
                  </a:lnTo>
                  <a:lnTo>
                    <a:pt x="1402" y="635"/>
                  </a:lnTo>
                  <a:lnTo>
                    <a:pt x="1403" y="661"/>
                  </a:lnTo>
                  <a:lnTo>
                    <a:pt x="1404" y="690"/>
                  </a:lnTo>
                  <a:lnTo>
                    <a:pt x="1404" y="717"/>
                  </a:lnTo>
                  <a:lnTo>
                    <a:pt x="1406" y="742"/>
                  </a:lnTo>
                  <a:lnTo>
                    <a:pt x="1407" y="763"/>
                  </a:lnTo>
                  <a:lnTo>
                    <a:pt x="1408" y="779"/>
                  </a:lnTo>
                  <a:lnTo>
                    <a:pt x="1408" y="791"/>
                  </a:lnTo>
                  <a:lnTo>
                    <a:pt x="1409" y="801"/>
                  </a:lnTo>
                  <a:lnTo>
                    <a:pt x="1411" y="809"/>
                  </a:lnTo>
                  <a:lnTo>
                    <a:pt x="1412" y="816"/>
                  </a:lnTo>
                  <a:lnTo>
                    <a:pt x="1412" y="822"/>
                  </a:lnTo>
                  <a:lnTo>
                    <a:pt x="1413" y="830"/>
                  </a:lnTo>
                  <a:lnTo>
                    <a:pt x="1414" y="836"/>
                  </a:lnTo>
                  <a:lnTo>
                    <a:pt x="1416" y="844"/>
                  </a:lnTo>
                  <a:lnTo>
                    <a:pt x="1416" y="851"/>
                  </a:lnTo>
                  <a:lnTo>
                    <a:pt x="1417" y="858"/>
                  </a:lnTo>
                  <a:lnTo>
                    <a:pt x="1418" y="866"/>
                  </a:lnTo>
                  <a:lnTo>
                    <a:pt x="1419" y="872"/>
                  </a:lnTo>
                  <a:lnTo>
                    <a:pt x="1419" y="878"/>
                  </a:lnTo>
                  <a:lnTo>
                    <a:pt x="1420" y="883"/>
                  </a:lnTo>
                  <a:lnTo>
                    <a:pt x="1422" y="886"/>
                  </a:lnTo>
                  <a:lnTo>
                    <a:pt x="1423" y="888"/>
                  </a:lnTo>
                  <a:lnTo>
                    <a:pt x="1423" y="891"/>
                  </a:lnTo>
                  <a:lnTo>
                    <a:pt x="1424" y="892"/>
                  </a:lnTo>
                  <a:lnTo>
                    <a:pt x="1425" y="893"/>
                  </a:lnTo>
                  <a:lnTo>
                    <a:pt x="1427" y="893"/>
                  </a:lnTo>
                  <a:lnTo>
                    <a:pt x="1427" y="893"/>
                  </a:lnTo>
                  <a:lnTo>
                    <a:pt x="1428" y="893"/>
                  </a:lnTo>
                  <a:lnTo>
                    <a:pt x="1429" y="894"/>
                  </a:lnTo>
                  <a:lnTo>
                    <a:pt x="1430" y="896"/>
                  </a:lnTo>
                  <a:lnTo>
                    <a:pt x="1430" y="897"/>
                  </a:lnTo>
                  <a:lnTo>
                    <a:pt x="1432" y="899"/>
                  </a:lnTo>
                  <a:lnTo>
                    <a:pt x="1433" y="902"/>
                  </a:lnTo>
                  <a:lnTo>
                    <a:pt x="1434" y="903"/>
                  </a:lnTo>
                  <a:lnTo>
                    <a:pt x="1434" y="906"/>
                  </a:lnTo>
                  <a:lnTo>
                    <a:pt x="1435" y="906"/>
                  </a:lnTo>
                  <a:lnTo>
                    <a:pt x="1437" y="906"/>
                  </a:lnTo>
                  <a:lnTo>
                    <a:pt x="1438" y="906"/>
                  </a:lnTo>
                  <a:lnTo>
                    <a:pt x="1438" y="904"/>
                  </a:lnTo>
                  <a:lnTo>
                    <a:pt x="1439" y="903"/>
                  </a:lnTo>
                  <a:lnTo>
                    <a:pt x="1440" y="902"/>
                  </a:lnTo>
                  <a:lnTo>
                    <a:pt x="1442" y="901"/>
                  </a:lnTo>
                  <a:lnTo>
                    <a:pt x="1442" y="899"/>
                  </a:lnTo>
                  <a:lnTo>
                    <a:pt x="1443" y="897"/>
                  </a:lnTo>
                  <a:lnTo>
                    <a:pt x="1444" y="896"/>
                  </a:lnTo>
                  <a:lnTo>
                    <a:pt x="1445" y="894"/>
                  </a:lnTo>
                  <a:lnTo>
                    <a:pt x="1445" y="893"/>
                  </a:lnTo>
                  <a:lnTo>
                    <a:pt x="1447" y="892"/>
                  </a:lnTo>
                  <a:lnTo>
                    <a:pt x="1448" y="892"/>
                  </a:lnTo>
                  <a:lnTo>
                    <a:pt x="1449" y="892"/>
                  </a:lnTo>
                  <a:lnTo>
                    <a:pt x="1449" y="893"/>
                  </a:lnTo>
                  <a:lnTo>
                    <a:pt x="1450" y="893"/>
                  </a:lnTo>
                  <a:lnTo>
                    <a:pt x="1452" y="893"/>
                  </a:lnTo>
                  <a:lnTo>
                    <a:pt x="1453" y="894"/>
                  </a:lnTo>
                  <a:lnTo>
                    <a:pt x="1453" y="894"/>
                  </a:lnTo>
                  <a:lnTo>
                    <a:pt x="1454" y="896"/>
                  </a:lnTo>
                  <a:lnTo>
                    <a:pt x="1455" y="894"/>
                  </a:lnTo>
                  <a:lnTo>
                    <a:pt x="1456" y="894"/>
                  </a:lnTo>
                  <a:lnTo>
                    <a:pt x="1458" y="893"/>
                  </a:lnTo>
                  <a:lnTo>
                    <a:pt x="1458" y="891"/>
                  </a:lnTo>
                  <a:lnTo>
                    <a:pt x="1459" y="888"/>
                  </a:lnTo>
                  <a:lnTo>
                    <a:pt x="1460" y="886"/>
                  </a:lnTo>
                  <a:lnTo>
                    <a:pt x="1461" y="883"/>
                  </a:lnTo>
                  <a:lnTo>
                    <a:pt x="1461" y="881"/>
                  </a:lnTo>
                  <a:lnTo>
                    <a:pt x="1463" y="878"/>
                  </a:lnTo>
                  <a:lnTo>
                    <a:pt x="1464" y="877"/>
                  </a:lnTo>
                  <a:lnTo>
                    <a:pt x="1465" y="877"/>
                  </a:lnTo>
                  <a:lnTo>
                    <a:pt x="1465" y="877"/>
                  </a:lnTo>
                  <a:lnTo>
                    <a:pt x="1466" y="878"/>
                  </a:lnTo>
                  <a:lnTo>
                    <a:pt x="1468" y="881"/>
                  </a:lnTo>
                  <a:lnTo>
                    <a:pt x="1469" y="883"/>
                  </a:lnTo>
                  <a:lnTo>
                    <a:pt x="1469" y="886"/>
                  </a:lnTo>
                  <a:lnTo>
                    <a:pt x="1470" y="886"/>
                  </a:lnTo>
                  <a:lnTo>
                    <a:pt x="1471" y="886"/>
                  </a:lnTo>
                  <a:lnTo>
                    <a:pt x="1473" y="885"/>
                  </a:lnTo>
                  <a:lnTo>
                    <a:pt x="1473" y="883"/>
                  </a:lnTo>
                  <a:lnTo>
                    <a:pt x="1474" y="881"/>
                  </a:lnTo>
                  <a:lnTo>
                    <a:pt x="1475" y="880"/>
                  </a:lnTo>
                  <a:lnTo>
                    <a:pt x="1476" y="878"/>
                  </a:lnTo>
                  <a:lnTo>
                    <a:pt x="1476" y="877"/>
                  </a:lnTo>
                  <a:lnTo>
                    <a:pt x="1478" y="876"/>
                  </a:lnTo>
                  <a:lnTo>
                    <a:pt x="1479" y="877"/>
                  </a:lnTo>
                  <a:lnTo>
                    <a:pt x="1480" y="881"/>
                  </a:lnTo>
                  <a:lnTo>
                    <a:pt x="1480" y="883"/>
                  </a:lnTo>
                  <a:lnTo>
                    <a:pt x="1481" y="886"/>
                  </a:lnTo>
                  <a:lnTo>
                    <a:pt x="1483" y="887"/>
                  </a:lnTo>
                  <a:lnTo>
                    <a:pt x="1484" y="887"/>
                  </a:lnTo>
                  <a:lnTo>
                    <a:pt x="1484" y="883"/>
                  </a:lnTo>
                  <a:lnTo>
                    <a:pt x="1485" y="878"/>
                  </a:lnTo>
                  <a:lnTo>
                    <a:pt x="1486" y="872"/>
                  </a:lnTo>
                  <a:lnTo>
                    <a:pt x="1488" y="867"/>
                  </a:lnTo>
                  <a:lnTo>
                    <a:pt x="1488" y="863"/>
                  </a:lnTo>
                  <a:lnTo>
                    <a:pt x="1489" y="861"/>
                  </a:lnTo>
                  <a:lnTo>
                    <a:pt x="1490" y="862"/>
                  </a:lnTo>
                  <a:lnTo>
                    <a:pt x="1491" y="863"/>
                  </a:lnTo>
                  <a:lnTo>
                    <a:pt x="1491" y="865"/>
                  </a:lnTo>
                  <a:lnTo>
                    <a:pt x="1492" y="866"/>
                  </a:lnTo>
                  <a:lnTo>
                    <a:pt x="1494" y="870"/>
                  </a:lnTo>
                  <a:lnTo>
                    <a:pt x="1495" y="873"/>
                  </a:lnTo>
                  <a:lnTo>
                    <a:pt x="1495" y="877"/>
                  </a:lnTo>
                  <a:lnTo>
                    <a:pt x="1496" y="882"/>
                  </a:lnTo>
                  <a:lnTo>
                    <a:pt x="1497" y="886"/>
                  </a:lnTo>
                  <a:lnTo>
                    <a:pt x="1499" y="890"/>
                  </a:lnTo>
                  <a:lnTo>
                    <a:pt x="1499" y="894"/>
                  </a:lnTo>
                  <a:lnTo>
                    <a:pt x="1500" y="898"/>
                  </a:lnTo>
                  <a:lnTo>
                    <a:pt x="1501" y="902"/>
                  </a:lnTo>
                  <a:lnTo>
                    <a:pt x="1502" y="904"/>
                  </a:lnTo>
                  <a:lnTo>
                    <a:pt x="1502" y="907"/>
                  </a:lnTo>
                  <a:lnTo>
                    <a:pt x="1504" y="908"/>
                  </a:lnTo>
                  <a:lnTo>
                    <a:pt x="1505" y="907"/>
                  </a:lnTo>
                  <a:lnTo>
                    <a:pt x="1506" y="904"/>
                  </a:lnTo>
                  <a:lnTo>
                    <a:pt x="1506" y="898"/>
                  </a:lnTo>
                  <a:lnTo>
                    <a:pt x="1507" y="890"/>
                  </a:lnTo>
                  <a:lnTo>
                    <a:pt x="1509" y="877"/>
                  </a:lnTo>
                  <a:lnTo>
                    <a:pt x="1510" y="861"/>
                  </a:lnTo>
                  <a:lnTo>
                    <a:pt x="1511" y="852"/>
                  </a:lnTo>
                  <a:lnTo>
                    <a:pt x="1511" y="842"/>
                  </a:lnTo>
                  <a:lnTo>
                    <a:pt x="1512" y="835"/>
                  </a:lnTo>
                  <a:lnTo>
                    <a:pt x="1514" y="832"/>
                  </a:lnTo>
                  <a:lnTo>
                    <a:pt x="1515" y="835"/>
                  </a:lnTo>
                  <a:lnTo>
                    <a:pt x="1515" y="841"/>
                  </a:lnTo>
                  <a:lnTo>
                    <a:pt x="1516" y="850"/>
                  </a:lnTo>
                  <a:lnTo>
                    <a:pt x="1517" y="860"/>
                  </a:lnTo>
                  <a:lnTo>
                    <a:pt x="1519" y="871"/>
                  </a:lnTo>
                  <a:lnTo>
                    <a:pt x="1519" y="881"/>
                  </a:lnTo>
                  <a:lnTo>
                    <a:pt x="1520" y="891"/>
                  </a:lnTo>
                  <a:lnTo>
                    <a:pt x="1521" y="901"/>
                  </a:lnTo>
                  <a:lnTo>
                    <a:pt x="1522" y="911"/>
                  </a:lnTo>
                  <a:lnTo>
                    <a:pt x="1522" y="919"/>
                  </a:lnTo>
                  <a:lnTo>
                    <a:pt x="1524" y="928"/>
                  </a:lnTo>
                  <a:lnTo>
                    <a:pt x="1525" y="937"/>
                  </a:lnTo>
                  <a:lnTo>
                    <a:pt x="1526" y="943"/>
                  </a:lnTo>
                  <a:lnTo>
                    <a:pt x="1526" y="949"/>
                  </a:lnTo>
                  <a:lnTo>
                    <a:pt x="1527" y="953"/>
                  </a:lnTo>
                  <a:lnTo>
                    <a:pt x="1528" y="955"/>
                  </a:lnTo>
                  <a:lnTo>
                    <a:pt x="1530" y="955"/>
                  </a:lnTo>
                  <a:lnTo>
                    <a:pt x="1530" y="954"/>
                  </a:lnTo>
                  <a:lnTo>
                    <a:pt x="1531" y="950"/>
                  </a:lnTo>
                  <a:lnTo>
                    <a:pt x="1532" y="944"/>
                  </a:lnTo>
                  <a:lnTo>
                    <a:pt x="1533" y="935"/>
                  </a:lnTo>
                  <a:lnTo>
                    <a:pt x="1533" y="924"/>
                  </a:lnTo>
                  <a:lnTo>
                    <a:pt x="1535" y="912"/>
                  </a:lnTo>
                  <a:lnTo>
                    <a:pt x="1536" y="899"/>
                  </a:lnTo>
                  <a:lnTo>
                    <a:pt x="1537" y="888"/>
                  </a:lnTo>
                  <a:lnTo>
                    <a:pt x="1537" y="881"/>
                  </a:lnTo>
                  <a:lnTo>
                    <a:pt x="1538" y="876"/>
                  </a:lnTo>
                  <a:lnTo>
                    <a:pt x="1540" y="875"/>
                  </a:lnTo>
                  <a:lnTo>
                    <a:pt x="1541" y="873"/>
                  </a:lnTo>
                  <a:lnTo>
                    <a:pt x="1541" y="870"/>
                  </a:lnTo>
                  <a:lnTo>
                    <a:pt x="1542" y="861"/>
                  </a:lnTo>
                  <a:lnTo>
                    <a:pt x="1543" y="847"/>
                  </a:lnTo>
                  <a:lnTo>
                    <a:pt x="1545" y="825"/>
                  </a:lnTo>
                  <a:lnTo>
                    <a:pt x="1545" y="795"/>
                  </a:lnTo>
                  <a:lnTo>
                    <a:pt x="1546" y="758"/>
                  </a:lnTo>
                  <a:lnTo>
                    <a:pt x="1547" y="716"/>
                  </a:lnTo>
                  <a:lnTo>
                    <a:pt x="1548" y="668"/>
                  </a:lnTo>
                  <a:lnTo>
                    <a:pt x="1548" y="620"/>
                  </a:lnTo>
                  <a:lnTo>
                    <a:pt x="1550" y="572"/>
                  </a:lnTo>
                  <a:lnTo>
                    <a:pt x="1551" y="523"/>
                  </a:lnTo>
                  <a:lnTo>
                    <a:pt x="1552" y="493"/>
                  </a:lnTo>
                  <a:lnTo>
                    <a:pt x="1552" y="451"/>
                  </a:lnTo>
                  <a:lnTo>
                    <a:pt x="1553" y="415"/>
                  </a:lnTo>
                  <a:lnTo>
                    <a:pt x="1555" y="385"/>
                  </a:lnTo>
                  <a:lnTo>
                    <a:pt x="1556" y="364"/>
                  </a:lnTo>
                  <a:lnTo>
                    <a:pt x="1556" y="352"/>
                  </a:lnTo>
                  <a:lnTo>
                    <a:pt x="1557" y="348"/>
                  </a:lnTo>
                  <a:lnTo>
                    <a:pt x="1558" y="353"/>
                  </a:lnTo>
                  <a:lnTo>
                    <a:pt x="1560" y="365"/>
                  </a:lnTo>
                  <a:lnTo>
                    <a:pt x="1560" y="385"/>
                  </a:lnTo>
                  <a:lnTo>
                    <a:pt x="1561" y="411"/>
                  </a:lnTo>
                  <a:lnTo>
                    <a:pt x="1562" y="442"/>
                  </a:lnTo>
                  <a:lnTo>
                    <a:pt x="1563" y="477"/>
                  </a:lnTo>
                  <a:lnTo>
                    <a:pt x="1563" y="513"/>
                  </a:lnTo>
                  <a:lnTo>
                    <a:pt x="1564" y="551"/>
                  </a:lnTo>
                  <a:lnTo>
                    <a:pt x="1566" y="589"/>
                  </a:lnTo>
                  <a:lnTo>
                    <a:pt x="1567" y="626"/>
                  </a:lnTo>
                  <a:lnTo>
                    <a:pt x="1568" y="664"/>
                  </a:lnTo>
                  <a:lnTo>
                    <a:pt x="1568" y="698"/>
                  </a:lnTo>
                  <a:lnTo>
                    <a:pt x="1569" y="732"/>
                  </a:lnTo>
                  <a:lnTo>
                    <a:pt x="1571" y="762"/>
                  </a:lnTo>
                  <a:lnTo>
                    <a:pt x="1572" y="788"/>
                  </a:lnTo>
                  <a:lnTo>
                    <a:pt x="1572" y="813"/>
                  </a:lnTo>
                  <a:lnTo>
                    <a:pt x="1573" y="827"/>
                  </a:lnTo>
                  <a:lnTo>
                    <a:pt x="1574" y="846"/>
                  </a:lnTo>
                  <a:lnTo>
                    <a:pt x="1576" y="862"/>
                  </a:lnTo>
                  <a:lnTo>
                    <a:pt x="1576" y="876"/>
                  </a:lnTo>
                  <a:lnTo>
                    <a:pt x="1577" y="887"/>
                  </a:lnTo>
                  <a:lnTo>
                    <a:pt x="1578" y="896"/>
                  </a:lnTo>
                  <a:lnTo>
                    <a:pt x="1579" y="903"/>
                  </a:lnTo>
                  <a:lnTo>
                    <a:pt x="1579" y="908"/>
                  </a:lnTo>
                  <a:lnTo>
                    <a:pt x="1581" y="912"/>
                  </a:lnTo>
                  <a:lnTo>
                    <a:pt x="1582" y="914"/>
                  </a:lnTo>
                  <a:lnTo>
                    <a:pt x="1583" y="917"/>
                  </a:lnTo>
                  <a:lnTo>
                    <a:pt x="1583" y="918"/>
                  </a:lnTo>
                  <a:lnTo>
                    <a:pt x="1584" y="918"/>
                  </a:lnTo>
                  <a:lnTo>
                    <a:pt x="1586" y="918"/>
                  </a:lnTo>
                  <a:lnTo>
                    <a:pt x="1587" y="918"/>
                  </a:lnTo>
                  <a:lnTo>
                    <a:pt x="1587" y="918"/>
                  </a:lnTo>
                  <a:lnTo>
                    <a:pt x="1588" y="918"/>
                  </a:lnTo>
                  <a:lnTo>
                    <a:pt x="1589" y="918"/>
                  </a:lnTo>
                  <a:lnTo>
                    <a:pt x="1591" y="918"/>
                  </a:lnTo>
                  <a:lnTo>
                    <a:pt x="1591" y="918"/>
                  </a:lnTo>
                  <a:lnTo>
                    <a:pt x="1592" y="917"/>
                  </a:lnTo>
                  <a:lnTo>
                    <a:pt x="1593" y="917"/>
                  </a:lnTo>
                  <a:lnTo>
                    <a:pt x="1594" y="917"/>
                  </a:lnTo>
                  <a:lnTo>
                    <a:pt x="1594" y="917"/>
                  </a:lnTo>
                  <a:lnTo>
                    <a:pt x="1596" y="917"/>
                  </a:lnTo>
                  <a:lnTo>
                    <a:pt x="1597" y="918"/>
                  </a:lnTo>
                  <a:lnTo>
                    <a:pt x="1598" y="918"/>
                  </a:lnTo>
                  <a:lnTo>
                    <a:pt x="1598" y="918"/>
                  </a:lnTo>
                  <a:lnTo>
                    <a:pt x="1599" y="918"/>
                  </a:lnTo>
                  <a:lnTo>
                    <a:pt x="1600" y="919"/>
                  </a:lnTo>
                  <a:lnTo>
                    <a:pt x="1602" y="919"/>
                  </a:lnTo>
                  <a:lnTo>
                    <a:pt x="1602" y="919"/>
                  </a:lnTo>
                  <a:lnTo>
                    <a:pt x="1603" y="918"/>
                  </a:lnTo>
                  <a:lnTo>
                    <a:pt x="1604" y="918"/>
                  </a:lnTo>
                  <a:lnTo>
                    <a:pt x="1605" y="917"/>
                  </a:lnTo>
                  <a:lnTo>
                    <a:pt x="1605" y="916"/>
                  </a:lnTo>
                  <a:lnTo>
                    <a:pt x="1607" y="914"/>
                  </a:lnTo>
                  <a:lnTo>
                    <a:pt x="1608" y="913"/>
                  </a:lnTo>
                  <a:lnTo>
                    <a:pt x="1609" y="911"/>
                  </a:lnTo>
                  <a:lnTo>
                    <a:pt x="1609" y="909"/>
                  </a:lnTo>
                  <a:lnTo>
                    <a:pt x="1610" y="907"/>
                  </a:lnTo>
                  <a:lnTo>
                    <a:pt x="1612" y="906"/>
                  </a:lnTo>
                  <a:lnTo>
                    <a:pt x="1613" y="906"/>
                  </a:lnTo>
                  <a:lnTo>
                    <a:pt x="1613" y="906"/>
                  </a:lnTo>
                  <a:lnTo>
                    <a:pt x="1614" y="908"/>
                  </a:lnTo>
                  <a:lnTo>
                    <a:pt x="1615" y="909"/>
                  </a:lnTo>
                  <a:lnTo>
                    <a:pt x="1617" y="912"/>
                  </a:lnTo>
                  <a:lnTo>
                    <a:pt x="1617" y="914"/>
                  </a:lnTo>
                  <a:lnTo>
                    <a:pt x="1618" y="917"/>
                  </a:lnTo>
                  <a:lnTo>
                    <a:pt x="1619" y="918"/>
                  </a:lnTo>
                  <a:lnTo>
                    <a:pt x="1620" y="921"/>
                  </a:lnTo>
                  <a:lnTo>
                    <a:pt x="1620" y="921"/>
                  </a:lnTo>
                  <a:lnTo>
                    <a:pt x="1622" y="919"/>
                  </a:lnTo>
                  <a:lnTo>
                    <a:pt x="1623" y="917"/>
                  </a:lnTo>
                  <a:lnTo>
                    <a:pt x="1624" y="914"/>
                  </a:lnTo>
                  <a:lnTo>
                    <a:pt x="1625" y="911"/>
                  </a:lnTo>
                  <a:lnTo>
                    <a:pt x="1625" y="906"/>
                  </a:lnTo>
                  <a:lnTo>
                    <a:pt x="1627" y="901"/>
                  </a:lnTo>
                  <a:lnTo>
                    <a:pt x="1628" y="894"/>
                  </a:lnTo>
                  <a:lnTo>
                    <a:pt x="1629" y="887"/>
                  </a:lnTo>
                  <a:lnTo>
                    <a:pt x="1629" y="880"/>
                  </a:lnTo>
                  <a:lnTo>
                    <a:pt x="1630" y="872"/>
                  </a:lnTo>
                  <a:lnTo>
                    <a:pt x="1632" y="862"/>
                  </a:lnTo>
                  <a:lnTo>
                    <a:pt x="1633" y="851"/>
                  </a:lnTo>
                  <a:lnTo>
                    <a:pt x="1633" y="839"/>
                  </a:lnTo>
                  <a:lnTo>
                    <a:pt x="1634" y="821"/>
                  </a:lnTo>
                  <a:lnTo>
                    <a:pt x="1635" y="801"/>
                  </a:lnTo>
                  <a:lnTo>
                    <a:pt x="1636" y="786"/>
                  </a:lnTo>
                  <a:lnTo>
                    <a:pt x="1636" y="759"/>
                  </a:lnTo>
                  <a:lnTo>
                    <a:pt x="1638" y="731"/>
                  </a:lnTo>
                  <a:lnTo>
                    <a:pt x="1639" y="700"/>
                  </a:lnTo>
                  <a:lnTo>
                    <a:pt x="1640" y="670"/>
                  </a:lnTo>
                  <a:lnTo>
                    <a:pt x="1640" y="645"/>
                  </a:lnTo>
                  <a:lnTo>
                    <a:pt x="1641" y="631"/>
                  </a:lnTo>
                  <a:lnTo>
                    <a:pt x="1643" y="629"/>
                  </a:lnTo>
                  <a:lnTo>
                    <a:pt x="1644" y="641"/>
                  </a:lnTo>
                  <a:lnTo>
                    <a:pt x="1644" y="667"/>
                  </a:lnTo>
                  <a:lnTo>
                    <a:pt x="1645" y="701"/>
                  </a:lnTo>
                  <a:lnTo>
                    <a:pt x="1646" y="737"/>
                  </a:lnTo>
                  <a:lnTo>
                    <a:pt x="1648" y="774"/>
                  </a:lnTo>
                  <a:lnTo>
                    <a:pt x="1648" y="805"/>
                  </a:lnTo>
                  <a:lnTo>
                    <a:pt x="1649" y="830"/>
                  </a:lnTo>
                  <a:lnTo>
                    <a:pt x="1650" y="850"/>
                  </a:lnTo>
                  <a:lnTo>
                    <a:pt x="1651" y="862"/>
                  </a:lnTo>
                  <a:lnTo>
                    <a:pt x="1651" y="870"/>
                  </a:lnTo>
                  <a:lnTo>
                    <a:pt x="1653" y="875"/>
                  </a:lnTo>
                  <a:lnTo>
                    <a:pt x="1654" y="878"/>
                  </a:lnTo>
                  <a:lnTo>
                    <a:pt x="1655" y="881"/>
                  </a:lnTo>
                  <a:lnTo>
                    <a:pt x="1655" y="883"/>
                  </a:lnTo>
                  <a:lnTo>
                    <a:pt x="1656" y="886"/>
                  </a:lnTo>
                  <a:lnTo>
                    <a:pt x="1658" y="887"/>
                  </a:lnTo>
                  <a:lnTo>
                    <a:pt x="1659" y="888"/>
                  </a:lnTo>
                  <a:lnTo>
                    <a:pt x="1659" y="890"/>
                  </a:lnTo>
                  <a:lnTo>
                    <a:pt x="1660" y="891"/>
                  </a:lnTo>
                  <a:lnTo>
                    <a:pt x="1661" y="892"/>
                  </a:lnTo>
                  <a:lnTo>
                    <a:pt x="1663" y="893"/>
                  </a:lnTo>
                  <a:lnTo>
                    <a:pt x="1663" y="894"/>
                  </a:lnTo>
                  <a:lnTo>
                    <a:pt x="1664" y="897"/>
                  </a:lnTo>
                  <a:lnTo>
                    <a:pt x="1665" y="898"/>
                  </a:lnTo>
                  <a:lnTo>
                    <a:pt x="1666" y="901"/>
                  </a:lnTo>
                  <a:lnTo>
                    <a:pt x="1666" y="902"/>
                  </a:lnTo>
                  <a:lnTo>
                    <a:pt x="1668" y="903"/>
                  </a:lnTo>
                  <a:lnTo>
                    <a:pt x="1669" y="903"/>
                  </a:lnTo>
                  <a:lnTo>
                    <a:pt x="1670" y="904"/>
                  </a:lnTo>
                  <a:lnTo>
                    <a:pt x="1670" y="906"/>
                  </a:lnTo>
                  <a:lnTo>
                    <a:pt x="1671" y="906"/>
                  </a:lnTo>
                  <a:lnTo>
                    <a:pt x="1672" y="906"/>
                  </a:lnTo>
                  <a:lnTo>
                    <a:pt x="1674" y="907"/>
                  </a:lnTo>
                  <a:lnTo>
                    <a:pt x="1674" y="907"/>
                  </a:lnTo>
                  <a:lnTo>
                    <a:pt x="1675" y="907"/>
                  </a:lnTo>
                  <a:lnTo>
                    <a:pt x="1676" y="908"/>
                  </a:lnTo>
                  <a:lnTo>
                    <a:pt x="1677" y="908"/>
                  </a:lnTo>
                  <a:lnTo>
                    <a:pt x="1679" y="909"/>
                  </a:lnTo>
                  <a:lnTo>
                    <a:pt x="1679" y="911"/>
                  </a:lnTo>
                  <a:lnTo>
                    <a:pt x="1680" y="912"/>
                  </a:lnTo>
                  <a:lnTo>
                    <a:pt x="1681" y="912"/>
                  </a:lnTo>
                  <a:lnTo>
                    <a:pt x="1682" y="913"/>
                  </a:lnTo>
                  <a:lnTo>
                    <a:pt x="1682" y="913"/>
                  </a:lnTo>
                  <a:lnTo>
                    <a:pt x="1684" y="913"/>
                  </a:lnTo>
                  <a:lnTo>
                    <a:pt x="1685" y="913"/>
                  </a:lnTo>
                  <a:lnTo>
                    <a:pt x="1686" y="914"/>
                  </a:lnTo>
                  <a:lnTo>
                    <a:pt x="1686" y="914"/>
                  </a:lnTo>
                  <a:lnTo>
                    <a:pt x="1687" y="916"/>
                  </a:lnTo>
                  <a:lnTo>
                    <a:pt x="1689" y="916"/>
                  </a:lnTo>
                  <a:lnTo>
                    <a:pt x="1690" y="916"/>
                  </a:lnTo>
                  <a:lnTo>
                    <a:pt x="1690" y="914"/>
                  </a:lnTo>
                  <a:lnTo>
                    <a:pt x="1691" y="911"/>
                  </a:lnTo>
                  <a:lnTo>
                    <a:pt x="1692" y="904"/>
                  </a:lnTo>
                  <a:lnTo>
                    <a:pt x="1694" y="891"/>
                  </a:lnTo>
                  <a:lnTo>
                    <a:pt x="1694" y="867"/>
                  </a:lnTo>
                  <a:lnTo>
                    <a:pt x="1695" y="830"/>
                  </a:lnTo>
                  <a:lnTo>
                    <a:pt x="1696" y="777"/>
                  </a:lnTo>
                  <a:lnTo>
                    <a:pt x="1697" y="703"/>
                  </a:lnTo>
                  <a:lnTo>
                    <a:pt x="1697" y="611"/>
                  </a:lnTo>
                  <a:lnTo>
                    <a:pt x="1699" y="507"/>
                  </a:lnTo>
                  <a:lnTo>
                    <a:pt x="1700" y="400"/>
                  </a:lnTo>
                  <a:lnTo>
                    <a:pt x="1701" y="303"/>
                  </a:lnTo>
                  <a:lnTo>
                    <a:pt x="1701" y="231"/>
                  </a:lnTo>
                  <a:lnTo>
                    <a:pt x="1702" y="193"/>
                  </a:lnTo>
                  <a:lnTo>
                    <a:pt x="1704" y="194"/>
                  </a:lnTo>
                  <a:lnTo>
                    <a:pt x="1705" y="231"/>
                  </a:lnTo>
                  <a:lnTo>
                    <a:pt x="1705" y="296"/>
                  </a:lnTo>
                  <a:lnTo>
                    <a:pt x="1706" y="375"/>
                  </a:lnTo>
                  <a:lnTo>
                    <a:pt x="1707" y="460"/>
                  </a:lnTo>
                  <a:lnTo>
                    <a:pt x="1708" y="541"/>
                  </a:lnTo>
                  <a:lnTo>
                    <a:pt x="1708" y="611"/>
                  </a:lnTo>
                  <a:lnTo>
                    <a:pt x="1710" y="651"/>
                  </a:lnTo>
                  <a:lnTo>
                    <a:pt x="1711" y="701"/>
                  </a:lnTo>
                  <a:lnTo>
                    <a:pt x="1712" y="740"/>
                  </a:lnTo>
                  <a:lnTo>
                    <a:pt x="1712" y="773"/>
                  </a:lnTo>
                  <a:lnTo>
                    <a:pt x="1713" y="799"/>
                  </a:lnTo>
                  <a:lnTo>
                    <a:pt x="1715" y="821"/>
                  </a:lnTo>
                  <a:lnTo>
                    <a:pt x="1716" y="840"/>
                  </a:lnTo>
                  <a:lnTo>
                    <a:pt x="1716" y="856"/>
                  </a:lnTo>
                  <a:lnTo>
                    <a:pt x="1717" y="868"/>
                  </a:lnTo>
                  <a:lnTo>
                    <a:pt x="1718" y="875"/>
                  </a:lnTo>
                  <a:lnTo>
                    <a:pt x="1720" y="875"/>
                  </a:lnTo>
                  <a:lnTo>
                    <a:pt x="1720" y="861"/>
                  </a:lnTo>
                  <a:lnTo>
                    <a:pt x="1721" y="827"/>
                  </a:lnTo>
                  <a:lnTo>
                    <a:pt x="1722" y="762"/>
                  </a:lnTo>
                  <a:lnTo>
                    <a:pt x="1723" y="650"/>
                  </a:lnTo>
                  <a:lnTo>
                    <a:pt x="1723" y="487"/>
                  </a:lnTo>
                  <a:lnTo>
                    <a:pt x="1725" y="284"/>
                  </a:lnTo>
                  <a:lnTo>
                    <a:pt x="1726" y="64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0"/>
                  </a:lnTo>
                  <a:lnTo>
                    <a:pt x="1731" y="0"/>
                  </a:lnTo>
                  <a:lnTo>
                    <a:pt x="1732" y="106"/>
                  </a:lnTo>
                  <a:lnTo>
                    <a:pt x="1733" y="250"/>
                  </a:lnTo>
                  <a:lnTo>
                    <a:pt x="1735" y="378"/>
                  </a:lnTo>
                  <a:lnTo>
                    <a:pt x="1736" y="486"/>
                  </a:lnTo>
                  <a:lnTo>
                    <a:pt x="1736" y="573"/>
                  </a:lnTo>
                  <a:lnTo>
                    <a:pt x="1737" y="641"/>
                  </a:lnTo>
                  <a:lnTo>
                    <a:pt x="1738" y="695"/>
                  </a:lnTo>
                  <a:lnTo>
                    <a:pt x="1740" y="736"/>
                  </a:lnTo>
                  <a:lnTo>
                    <a:pt x="1740" y="768"/>
                  </a:lnTo>
                  <a:lnTo>
                    <a:pt x="1741" y="791"/>
                  </a:lnTo>
                  <a:lnTo>
                    <a:pt x="1742" y="809"/>
                  </a:lnTo>
                  <a:lnTo>
                    <a:pt x="1743" y="821"/>
                  </a:lnTo>
                  <a:lnTo>
                    <a:pt x="1743" y="831"/>
                  </a:lnTo>
                  <a:lnTo>
                    <a:pt x="1744" y="839"/>
                  </a:lnTo>
                  <a:lnTo>
                    <a:pt x="1746" y="844"/>
                  </a:lnTo>
                  <a:lnTo>
                    <a:pt x="1747" y="849"/>
                  </a:lnTo>
                  <a:lnTo>
                    <a:pt x="1747" y="851"/>
                  </a:lnTo>
                  <a:lnTo>
                    <a:pt x="1748" y="853"/>
                  </a:lnTo>
                  <a:lnTo>
                    <a:pt x="1749" y="855"/>
                  </a:lnTo>
                  <a:lnTo>
                    <a:pt x="1751" y="856"/>
                  </a:lnTo>
                  <a:lnTo>
                    <a:pt x="1751" y="857"/>
                  </a:lnTo>
                  <a:lnTo>
                    <a:pt x="1752" y="860"/>
                  </a:lnTo>
                  <a:lnTo>
                    <a:pt x="1753" y="862"/>
                  </a:lnTo>
                  <a:lnTo>
                    <a:pt x="1754" y="867"/>
                  </a:lnTo>
                  <a:lnTo>
                    <a:pt x="1754" y="872"/>
                  </a:lnTo>
                  <a:lnTo>
                    <a:pt x="1756" y="878"/>
                  </a:lnTo>
                  <a:lnTo>
                    <a:pt x="1757" y="885"/>
                  </a:lnTo>
                  <a:lnTo>
                    <a:pt x="1758" y="891"/>
                  </a:lnTo>
                  <a:lnTo>
                    <a:pt x="1758" y="896"/>
                  </a:lnTo>
                  <a:lnTo>
                    <a:pt x="1759" y="901"/>
                  </a:lnTo>
                  <a:lnTo>
                    <a:pt x="1761" y="904"/>
                  </a:lnTo>
                  <a:lnTo>
                    <a:pt x="1762" y="906"/>
                  </a:lnTo>
                  <a:lnTo>
                    <a:pt x="1762" y="904"/>
                  </a:lnTo>
                  <a:lnTo>
                    <a:pt x="1763" y="902"/>
                  </a:lnTo>
                  <a:lnTo>
                    <a:pt x="1764" y="896"/>
                  </a:lnTo>
                  <a:lnTo>
                    <a:pt x="1766" y="886"/>
                  </a:lnTo>
                  <a:lnTo>
                    <a:pt x="1766" y="872"/>
                  </a:lnTo>
                  <a:lnTo>
                    <a:pt x="1767" y="855"/>
                  </a:lnTo>
                  <a:lnTo>
                    <a:pt x="1768" y="835"/>
                  </a:lnTo>
                  <a:lnTo>
                    <a:pt x="1769" y="821"/>
                  </a:lnTo>
                  <a:lnTo>
                    <a:pt x="1769" y="801"/>
                  </a:lnTo>
                  <a:lnTo>
                    <a:pt x="1771" y="781"/>
                  </a:lnTo>
                  <a:lnTo>
                    <a:pt x="1772" y="764"/>
                  </a:lnTo>
                  <a:lnTo>
                    <a:pt x="1773" y="744"/>
                  </a:lnTo>
                  <a:lnTo>
                    <a:pt x="1773" y="723"/>
                  </a:lnTo>
                  <a:lnTo>
                    <a:pt x="1774" y="697"/>
                  </a:lnTo>
                  <a:lnTo>
                    <a:pt x="1776" y="670"/>
                  </a:lnTo>
                  <a:lnTo>
                    <a:pt x="1777" y="645"/>
                  </a:lnTo>
                  <a:lnTo>
                    <a:pt x="1777" y="625"/>
                  </a:lnTo>
                  <a:lnTo>
                    <a:pt x="1778" y="618"/>
                  </a:lnTo>
                  <a:lnTo>
                    <a:pt x="1779" y="625"/>
                  </a:lnTo>
                  <a:lnTo>
                    <a:pt x="1780" y="647"/>
                  </a:lnTo>
                  <a:lnTo>
                    <a:pt x="1780" y="681"/>
                  </a:lnTo>
                  <a:lnTo>
                    <a:pt x="1782" y="721"/>
                  </a:lnTo>
                  <a:lnTo>
                    <a:pt x="1783" y="762"/>
                  </a:lnTo>
                  <a:lnTo>
                    <a:pt x="1784" y="799"/>
                  </a:lnTo>
                  <a:lnTo>
                    <a:pt x="1784" y="829"/>
                  </a:lnTo>
                  <a:lnTo>
                    <a:pt x="1785" y="853"/>
                  </a:lnTo>
                  <a:lnTo>
                    <a:pt x="1787" y="872"/>
                  </a:lnTo>
                  <a:lnTo>
                    <a:pt x="1788" y="885"/>
                  </a:lnTo>
                  <a:lnTo>
                    <a:pt x="1788" y="894"/>
                  </a:lnTo>
                  <a:lnTo>
                    <a:pt x="1789" y="901"/>
                  </a:lnTo>
                  <a:lnTo>
                    <a:pt x="1790" y="904"/>
                  </a:lnTo>
                  <a:lnTo>
                    <a:pt x="1792" y="907"/>
                  </a:lnTo>
                  <a:lnTo>
                    <a:pt x="1793" y="908"/>
                  </a:lnTo>
                  <a:lnTo>
                    <a:pt x="1793" y="907"/>
                  </a:lnTo>
                  <a:lnTo>
                    <a:pt x="1794" y="904"/>
                  </a:lnTo>
                  <a:lnTo>
                    <a:pt x="1795" y="902"/>
                  </a:lnTo>
                  <a:lnTo>
                    <a:pt x="1797" y="899"/>
                  </a:lnTo>
                  <a:lnTo>
                    <a:pt x="1797" y="897"/>
                  </a:lnTo>
                  <a:lnTo>
                    <a:pt x="1798" y="896"/>
                  </a:lnTo>
                  <a:lnTo>
                    <a:pt x="1799" y="896"/>
                  </a:lnTo>
                  <a:lnTo>
                    <a:pt x="1800" y="896"/>
                  </a:lnTo>
                  <a:lnTo>
                    <a:pt x="1800" y="896"/>
                  </a:lnTo>
                  <a:lnTo>
                    <a:pt x="1802" y="897"/>
                  </a:lnTo>
                  <a:lnTo>
                    <a:pt x="1803" y="898"/>
                  </a:lnTo>
                  <a:lnTo>
                    <a:pt x="1804" y="901"/>
                  </a:lnTo>
                  <a:lnTo>
                    <a:pt x="1804" y="902"/>
                  </a:lnTo>
                  <a:lnTo>
                    <a:pt x="1805" y="904"/>
                  </a:lnTo>
                  <a:lnTo>
                    <a:pt x="1807" y="907"/>
                  </a:lnTo>
                  <a:lnTo>
                    <a:pt x="1808" y="908"/>
                  </a:lnTo>
                  <a:lnTo>
                    <a:pt x="1808" y="909"/>
                  </a:lnTo>
                  <a:lnTo>
                    <a:pt x="1809" y="911"/>
                  </a:lnTo>
                  <a:lnTo>
                    <a:pt x="1810" y="912"/>
                  </a:lnTo>
                  <a:lnTo>
                    <a:pt x="1811" y="912"/>
                  </a:lnTo>
                  <a:lnTo>
                    <a:pt x="1811" y="911"/>
                  </a:lnTo>
                  <a:lnTo>
                    <a:pt x="1813" y="908"/>
                  </a:lnTo>
                  <a:lnTo>
                    <a:pt x="1814" y="903"/>
                  </a:lnTo>
                  <a:lnTo>
                    <a:pt x="1815" y="897"/>
                  </a:lnTo>
                  <a:lnTo>
                    <a:pt x="1815" y="888"/>
                  </a:lnTo>
                  <a:lnTo>
                    <a:pt x="1816" y="876"/>
                  </a:lnTo>
                  <a:lnTo>
                    <a:pt x="1818" y="860"/>
                  </a:lnTo>
                  <a:lnTo>
                    <a:pt x="1819" y="842"/>
                  </a:lnTo>
                  <a:lnTo>
                    <a:pt x="1819" y="825"/>
                  </a:lnTo>
                  <a:lnTo>
                    <a:pt x="1820" y="808"/>
                  </a:lnTo>
                  <a:lnTo>
                    <a:pt x="1821" y="795"/>
                  </a:lnTo>
                  <a:lnTo>
                    <a:pt x="1823" y="788"/>
                  </a:lnTo>
                  <a:lnTo>
                    <a:pt x="1823" y="785"/>
                  </a:lnTo>
                  <a:lnTo>
                    <a:pt x="1824" y="789"/>
                  </a:lnTo>
                  <a:lnTo>
                    <a:pt x="1825" y="796"/>
                  </a:lnTo>
                  <a:lnTo>
                    <a:pt x="1826" y="808"/>
                  </a:lnTo>
                  <a:lnTo>
                    <a:pt x="1826" y="819"/>
                  </a:lnTo>
                  <a:lnTo>
                    <a:pt x="1828" y="830"/>
                  </a:lnTo>
                  <a:lnTo>
                    <a:pt x="1829" y="840"/>
                  </a:lnTo>
                  <a:lnTo>
                    <a:pt x="1830" y="849"/>
                  </a:lnTo>
                  <a:lnTo>
                    <a:pt x="1830" y="856"/>
                  </a:lnTo>
                  <a:lnTo>
                    <a:pt x="1831" y="862"/>
                  </a:lnTo>
                  <a:lnTo>
                    <a:pt x="1833" y="868"/>
                  </a:lnTo>
                  <a:lnTo>
                    <a:pt x="1834" y="873"/>
                  </a:lnTo>
                  <a:lnTo>
                    <a:pt x="1834" y="878"/>
                  </a:lnTo>
                  <a:lnTo>
                    <a:pt x="1835" y="882"/>
                  </a:lnTo>
                  <a:lnTo>
                    <a:pt x="1836" y="886"/>
                  </a:lnTo>
                  <a:lnTo>
                    <a:pt x="1838" y="888"/>
                  </a:lnTo>
                  <a:lnTo>
                    <a:pt x="1838" y="891"/>
                  </a:lnTo>
                  <a:lnTo>
                    <a:pt x="1839" y="893"/>
                  </a:lnTo>
                  <a:lnTo>
                    <a:pt x="1840" y="894"/>
                  </a:lnTo>
                  <a:lnTo>
                    <a:pt x="1841" y="897"/>
                  </a:lnTo>
                  <a:lnTo>
                    <a:pt x="1841" y="898"/>
                  </a:lnTo>
                  <a:lnTo>
                    <a:pt x="1843" y="901"/>
                  </a:lnTo>
                  <a:lnTo>
                    <a:pt x="1844" y="902"/>
                  </a:lnTo>
                  <a:lnTo>
                    <a:pt x="1845" y="903"/>
                  </a:lnTo>
                  <a:lnTo>
                    <a:pt x="1846" y="904"/>
                  </a:lnTo>
                  <a:lnTo>
                    <a:pt x="1846" y="906"/>
                  </a:lnTo>
                  <a:lnTo>
                    <a:pt x="1847" y="906"/>
                  </a:lnTo>
                  <a:lnTo>
                    <a:pt x="1849" y="906"/>
                  </a:lnTo>
                  <a:lnTo>
                    <a:pt x="1850" y="904"/>
                  </a:lnTo>
                  <a:lnTo>
                    <a:pt x="1850" y="902"/>
                  </a:lnTo>
                  <a:lnTo>
                    <a:pt x="1851" y="896"/>
                  </a:lnTo>
                  <a:lnTo>
                    <a:pt x="1852" y="883"/>
                  </a:lnTo>
                  <a:lnTo>
                    <a:pt x="1854" y="866"/>
                  </a:lnTo>
                  <a:lnTo>
                    <a:pt x="1854" y="844"/>
                  </a:lnTo>
                  <a:lnTo>
                    <a:pt x="1855" y="817"/>
                  </a:lnTo>
                  <a:lnTo>
                    <a:pt x="1856" y="790"/>
                  </a:lnTo>
                  <a:lnTo>
                    <a:pt x="1857" y="768"/>
                  </a:lnTo>
                  <a:lnTo>
                    <a:pt x="1857" y="752"/>
                  </a:lnTo>
                  <a:lnTo>
                    <a:pt x="1859" y="747"/>
                  </a:lnTo>
                  <a:lnTo>
                    <a:pt x="1860" y="750"/>
                  </a:lnTo>
                  <a:lnTo>
                    <a:pt x="1861" y="762"/>
                  </a:lnTo>
                  <a:lnTo>
                    <a:pt x="1861" y="779"/>
                  </a:lnTo>
                  <a:lnTo>
                    <a:pt x="1862" y="796"/>
                  </a:lnTo>
                  <a:lnTo>
                    <a:pt x="1864" y="815"/>
                  </a:lnTo>
                  <a:lnTo>
                    <a:pt x="1865" y="830"/>
                  </a:lnTo>
                  <a:lnTo>
                    <a:pt x="1865" y="842"/>
                  </a:lnTo>
                  <a:lnTo>
                    <a:pt x="1866" y="852"/>
                  </a:lnTo>
                  <a:lnTo>
                    <a:pt x="1867" y="860"/>
                  </a:lnTo>
                  <a:lnTo>
                    <a:pt x="1869" y="865"/>
                  </a:lnTo>
                  <a:lnTo>
                    <a:pt x="1869" y="868"/>
                  </a:lnTo>
                  <a:lnTo>
                    <a:pt x="1870" y="872"/>
                  </a:lnTo>
                  <a:lnTo>
                    <a:pt x="1871" y="875"/>
                  </a:lnTo>
                  <a:lnTo>
                    <a:pt x="1872" y="878"/>
                  </a:lnTo>
                  <a:lnTo>
                    <a:pt x="1872" y="882"/>
                  </a:lnTo>
                  <a:lnTo>
                    <a:pt x="1874" y="886"/>
                  </a:lnTo>
                  <a:lnTo>
                    <a:pt x="1875" y="891"/>
                  </a:lnTo>
                  <a:lnTo>
                    <a:pt x="1876" y="893"/>
                  </a:lnTo>
                  <a:lnTo>
                    <a:pt x="1876" y="897"/>
                  </a:lnTo>
                  <a:lnTo>
                    <a:pt x="1877" y="901"/>
                  </a:lnTo>
                  <a:lnTo>
                    <a:pt x="1879" y="902"/>
                  </a:lnTo>
                  <a:lnTo>
                    <a:pt x="1880" y="903"/>
                  </a:lnTo>
                  <a:lnTo>
                    <a:pt x="1880" y="904"/>
                  </a:lnTo>
                  <a:lnTo>
                    <a:pt x="1881" y="904"/>
                  </a:lnTo>
                  <a:lnTo>
                    <a:pt x="1882" y="903"/>
                  </a:lnTo>
                  <a:lnTo>
                    <a:pt x="1883" y="902"/>
                  </a:lnTo>
                  <a:lnTo>
                    <a:pt x="1883" y="902"/>
                  </a:lnTo>
                  <a:lnTo>
                    <a:pt x="1885" y="901"/>
                  </a:lnTo>
                  <a:lnTo>
                    <a:pt x="1886" y="901"/>
                  </a:lnTo>
                  <a:lnTo>
                    <a:pt x="1887" y="899"/>
                  </a:lnTo>
                  <a:lnTo>
                    <a:pt x="1887" y="899"/>
                  </a:lnTo>
                  <a:lnTo>
                    <a:pt x="1888" y="899"/>
                  </a:lnTo>
                  <a:lnTo>
                    <a:pt x="1890" y="899"/>
                  </a:lnTo>
                  <a:lnTo>
                    <a:pt x="1891" y="899"/>
                  </a:lnTo>
                  <a:lnTo>
                    <a:pt x="1891" y="901"/>
                  </a:lnTo>
                  <a:lnTo>
                    <a:pt x="1892" y="902"/>
                  </a:lnTo>
                  <a:lnTo>
                    <a:pt x="1893" y="903"/>
                  </a:lnTo>
                  <a:lnTo>
                    <a:pt x="1895" y="906"/>
                  </a:lnTo>
                  <a:lnTo>
                    <a:pt x="1895" y="907"/>
                  </a:lnTo>
                  <a:lnTo>
                    <a:pt x="1896" y="908"/>
                  </a:lnTo>
                  <a:lnTo>
                    <a:pt x="1897" y="909"/>
                  </a:lnTo>
                  <a:lnTo>
                    <a:pt x="1898" y="911"/>
                  </a:lnTo>
                  <a:lnTo>
                    <a:pt x="1898" y="912"/>
                  </a:lnTo>
                  <a:lnTo>
                    <a:pt x="1900" y="913"/>
                  </a:lnTo>
                  <a:lnTo>
                    <a:pt x="1901" y="914"/>
                  </a:lnTo>
                  <a:lnTo>
                    <a:pt x="1902" y="913"/>
                  </a:lnTo>
                  <a:lnTo>
                    <a:pt x="1903" y="911"/>
                  </a:lnTo>
                  <a:lnTo>
                    <a:pt x="1903" y="902"/>
                  </a:lnTo>
                  <a:lnTo>
                    <a:pt x="1905" y="885"/>
                  </a:lnTo>
                  <a:lnTo>
                    <a:pt x="1906" y="850"/>
                  </a:lnTo>
                  <a:lnTo>
                    <a:pt x="1907" y="790"/>
                  </a:lnTo>
                  <a:lnTo>
                    <a:pt x="1907" y="692"/>
                  </a:lnTo>
                  <a:lnTo>
                    <a:pt x="1908" y="546"/>
                  </a:lnTo>
                  <a:lnTo>
                    <a:pt x="1910" y="344"/>
                  </a:lnTo>
                  <a:lnTo>
                    <a:pt x="1911" y="92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0"/>
                  </a:lnTo>
                  <a:lnTo>
                    <a:pt x="1923" y="0"/>
                  </a:lnTo>
                  <a:lnTo>
                    <a:pt x="1924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7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1" y="0"/>
                  </a:lnTo>
                  <a:lnTo>
                    <a:pt x="193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4" y="0"/>
                  </a:lnTo>
                  <a:lnTo>
                    <a:pt x="1936" y="0"/>
                  </a:lnTo>
                  <a:lnTo>
                    <a:pt x="1937" y="0"/>
                  </a:lnTo>
                  <a:lnTo>
                    <a:pt x="1937" y="0"/>
                  </a:lnTo>
                  <a:lnTo>
                    <a:pt x="1938" y="0"/>
                  </a:lnTo>
                  <a:lnTo>
                    <a:pt x="1939" y="20"/>
                  </a:lnTo>
                  <a:lnTo>
                    <a:pt x="1941" y="64"/>
                  </a:lnTo>
                  <a:lnTo>
                    <a:pt x="1941" y="105"/>
                  </a:lnTo>
                  <a:lnTo>
                    <a:pt x="1942" y="146"/>
                  </a:lnTo>
                  <a:lnTo>
                    <a:pt x="1943" y="185"/>
                  </a:lnTo>
                  <a:lnTo>
                    <a:pt x="1944" y="223"/>
                  </a:lnTo>
                  <a:lnTo>
                    <a:pt x="1944" y="259"/>
                  </a:lnTo>
                  <a:lnTo>
                    <a:pt x="1946" y="292"/>
                  </a:lnTo>
                  <a:lnTo>
                    <a:pt x="1947" y="323"/>
                  </a:lnTo>
                  <a:lnTo>
                    <a:pt x="1948" y="351"/>
                  </a:lnTo>
                  <a:lnTo>
                    <a:pt x="1948" y="378"/>
                  </a:lnTo>
                  <a:lnTo>
                    <a:pt x="1949" y="402"/>
                  </a:lnTo>
                  <a:lnTo>
                    <a:pt x="1951" y="424"/>
                  </a:lnTo>
                  <a:lnTo>
                    <a:pt x="1952" y="445"/>
                  </a:lnTo>
                  <a:lnTo>
                    <a:pt x="1952" y="464"/>
                  </a:lnTo>
                  <a:lnTo>
                    <a:pt x="1953" y="480"/>
                  </a:lnTo>
                  <a:lnTo>
                    <a:pt x="1954" y="496"/>
                  </a:lnTo>
                  <a:lnTo>
                    <a:pt x="1955" y="512"/>
                  </a:lnTo>
                  <a:lnTo>
                    <a:pt x="1955" y="528"/>
                  </a:lnTo>
                  <a:lnTo>
                    <a:pt x="1957" y="544"/>
                  </a:lnTo>
                  <a:lnTo>
                    <a:pt x="1958" y="560"/>
                  </a:lnTo>
                  <a:lnTo>
                    <a:pt x="1959" y="578"/>
                  </a:lnTo>
                  <a:lnTo>
                    <a:pt x="1960" y="596"/>
                  </a:lnTo>
                  <a:lnTo>
                    <a:pt x="1960" y="614"/>
                  </a:lnTo>
                  <a:lnTo>
                    <a:pt x="1962" y="631"/>
                  </a:lnTo>
                  <a:lnTo>
                    <a:pt x="1963" y="649"/>
                  </a:lnTo>
                  <a:lnTo>
                    <a:pt x="1964" y="665"/>
                  </a:lnTo>
                  <a:lnTo>
                    <a:pt x="1964" y="680"/>
                  </a:lnTo>
                  <a:lnTo>
                    <a:pt x="1965" y="695"/>
                  </a:lnTo>
                  <a:lnTo>
                    <a:pt x="1967" y="709"/>
                  </a:lnTo>
                  <a:lnTo>
                    <a:pt x="1968" y="723"/>
                  </a:lnTo>
                  <a:lnTo>
                    <a:pt x="1968" y="737"/>
                  </a:lnTo>
                  <a:lnTo>
                    <a:pt x="1969" y="753"/>
                  </a:lnTo>
                  <a:lnTo>
                    <a:pt x="1970" y="765"/>
                  </a:lnTo>
                  <a:lnTo>
                    <a:pt x="1972" y="778"/>
                  </a:lnTo>
                  <a:lnTo>
                    <a:pt x="1972" y="790"/>
                  </a:lnTo>
                  <a:lnTo>
                    <a:pt x="1973" y="803"/>
                  </a:lnTo>
                  <a:lnTo>
                    <a:pt x="1974" y="814"/>
                  </a:lnTo>
                  <a:lnTo>
                    <a:pt x="1975" y="825"/>
                  </a:lnTo>
                  <a:lnTo>
                    <a:pt x="1975" y="836"/>
                  </a:lnTo>
                  <a:lnTo>
                    <a:pt x="1977" y="846"/>
                  </a:lnTo>
                  <a:lnTo>
                    <a:pt x="1978" y="856"/>
                  </a:lnTo>
                  <a:lnTo>
                    <a:pt x="1979" y="863"/>
                  </a:lnTo>
                  <a:lnTo>
                    <a:pt x="1979" y="871"/>
                  </a:lnTo>
                  <a:lnTo>
                    <a:pt x="1980" y="877"/>
                  </a:lnTo>
                  <a:lnTo>
                    <a:pt x="1982" y="883"/>
                  </a:lnTo>
                  <a:lnTo>
                    <a:pt x="1983" y="888"/>
                  </a:lnTo>
                  <a:lnTo>
                    <a:pt x="1983" y="893"/>
                  </a:lnTo>
                  <a:lnTo>
                    <a:pt x="1984" y="898"/>
                  </a:lnTo>
                  <a:lnTo>
                    <a:pt x="1985" y="903"/>
                  </a:lnTo>
                  <a:lnTo>
                    <a:pt x="1987" y="908"/>
                  </a:lnTo>
                  <a:lnTo>
                    <a:pt x="1987" y="913"/>
                  </a:lnTo>
                  <a:lnTo>
                    <a:pt x="1988" y="918"/>
                  </a:lnTo>
                  <a:lnTo>
                    <a:pt x="1989" y="923"/>
                  </a:lnTo>
                  <a:lnTo>
                    <a:pt x="1990" y="928"/>
                  </a:lnTo>
                  <a:lnTo>
                    <a:pt x="1990" y="932"/>
                  </a:lnTo>
                  <a:lnTo>
                    <a:pt x="1991" y="935"/>
                  </a:lnTo>
                  <a:lnTo>
                    <a:pt x="1993" y="939"/>
                  </a:lnTo>
                  <a:lnTo>
                    <a:pt x="1994" y="943"/>
                  </a:lnTo>
                  <a:lnTo>
                    <a:pt x="1994" y="945"/>
                  </a:lnTo>
                  <a:lnTo>
                    <a:pt x="1995" y="948"/>
                  </a:lnTo>
                  <a:lnTo>
                    <a:pt x="1996" y="949"/>
                  </a:lnTo>
                  <a:lnTo>
                    <a:pt x="1998" y="949"/>
                  </a:lnTo>
                  <a:lnTo>
                    <a:pt x="1998" y="949"/>
                  </a:lnTo>
                  <a:lnTo>
                    <a:pt x="1999" y="948"/>
                  </a:lnTo>
                  <a:lnTo>
                    <a:pt x="2000" y="947"/>
                  </a:lnTo>
                  <a:lnTo>
                    <a:pt x="2001" y="944"/>
                  </a:lnTo>
                  <a:lnTo>
                    <a:pt x="2001" y="943"/>
                  </a:lnTo>
                  <a:lnTo>
                    <a:pt x="2003" y="940"/>
                  </a:lnTo>
                  <a:lnTo>
                    <a:pt x="2004" y="939"/>
                  </a:lnTo>
                  <a:lnTo>
                    <a:pt x="2005" y="939"/>
                  </a:lnTo>
                  <a:lnTo>
                    <a:pt x="2005" y="939"/>
                  </a:lnTo>
                  <a:lnTo>
                    <a:pt x="2006" y="939"/>
                  </a:lnTo>
                  <a:lnTo>
                    <a:pt x="2008" y="940"/>
                  </a:lnTo>
                  <a:lnTo>
                    <a:pt x="2009" y="940"/>
                  </a:lnTo>
                  <a:lnTo>
                    <a:pt x="2009" y="940"/>
                  </a:lnTo>
                  <a:lnTo>
                    <a:pt x="2010" y="940"/>
                  </a:lnTo>
                  <a:lnTo>
                    <a:pt x="2011" y="940"/>
                  </a:lnTo>
                  <a:lnTo>
                    <a:pt x="2013" y="940"/>
                  </a:lnTo>
                  <a:lnTo>
                    <a:pt x="2014" y="939"/>
                  </a:lnTo>
                  <a:lnTo>
                    <a:pt x="2014" y="939"/>
                  </a:lnTo>
                  <a:lnTo>
                    <a:pt x="2015" y="939"/>
                  </a:lnTo>
                  <a:lnTo>
                    <a:pt x="2016" y="939"/>
                  </a:lnTo>
                  <a:lnTo>
                    <a:pt x="2018" y="939"/>
                  </a:lnTo>
                  <a:lnTo>
                    <a:pt x="2018" y="938"/>
                  </a:lnTo>
                  <a:lnTo>
                    <a:pt x="2019" y="937"/>
                  </a:lnTo>
                  <a:lnTo>
                    <a:pt x="2020" y="934"/>
                  </a:lnTo>
                  <a:lnTo>
                    <a:pt x="2021" y="930"/>
                  </a:lnTo>
                  <a:lnTo>
                    <a:pt x="2021" y="928"/>
                  </a:lnTo>
                  <a:lnTo>
                    <a:pt x="2023" y="923"/>
                  </a:lnTo>
                  <a:lnTo>
                    <a:pt x="2024" y="918"/>
                  </a:lnTo>
                  <a:lnTo>
                    <a:pt x="2025" y="913"/>
                  </a:lnTo>
                  <a:lnTo>
                    <a:pt x="2025" y="907"/>
                  </a:lnTo>
                  <a:lnTo>
                    <a:pt x="2026" y="901"/>
                  </a:lnTo>
                  <a:lnTo>
                    <a:pt x="2027" y="891"/>
                  </a:lnTo>
                  <a:lnTo>
                    <a:pt x="2029" y="883"/>
                  </a:lnTo>
                  <a:lnTo>
                    <a:pt x="2029" y="876"/>
                  </a:lnTo>
                  <a:lnTo>
                    <a:pt x="2030" y="867"/>
                  </a:lnTo>
                  <a:lnTo>
                    <a:pt x="2031" y="860"/>
                  </a:lnTo>
                  <a:lnTo>
                    <a:pt x="2032" y="852"/>
                  </a:lnTo>
                  <a:lnTo>
                    <a:pt x="2032" y="847"/>
                  </a:lnTo>
                  <a:lnTo>
                    <a:pt x="2034" y="844"/>
                  </a:lnTo>
                  <a:lnTo>
                    <a:pt x="2035" y="842"/>
                  </a:lnTo>
                  <a:lnTo>
                    <a:pt x="2036" y="842"/>
                  </a:lnTo>
                  <a:lnTo>
                    <a:pt x="2036" y="845"/>
                  </a:lnTo>
                  <a:lnTo>
                    <a:pt x="2037" y="847"/>
                  </a:lnTo>
                  <a:lnTo>
                    <a:pt x="2039" y="850"/>
                  </a:lnTo>
                  <a:lnTo>
                    <a:pt x="2040" y="853"/>
                  </a:lnTo>
                  <a:lnTo>
                    <a:pt x="2040" y="858"/>
                  </a:lnTo>
                  <a:lnTo>
                    <a:pt x="2041" y="862"/>
                  </a:lnTo>
                  <a:lnTo>
                    <a:pt x="2042" y="867"/>
                  </a:lnTo>
                  <a:lnTo>
                    <a:pt x="2044" y="872"/>
                  </a:lnTo>
                  <a:lnTo>
                    <a:pt x="2044" y="877"/>
                  </a:lnTo>
                  <a:lnTo>
                    <a:pt x="2045" y="881"/>
                  </a:lnTo>
                  <a:lnTo>
                    <a:pt x="2046" y="883"/>
                  </a:lnTo>
                  <a:lnTo>
                    <a:pt x="2047" y="883"/>
                  </a:lnTo>
                  <a:lnTo>
                    <a:pt x="2047" y="881"/>
                  </a:lnTo>
                  <a:lnTo>
                    <a:pt x="2049" y="873"/>
                  </a:lnTo>
                  <a:lnTo>
                    <a:pt x="2050" y="861"/>
                  </a:lnTo>
                  <a:lnTo>
                    <a:pt x="2051" y="841"/>
                  </a:lnTo>
                  <a:lnTo>
                    <a:pt x="2051" y="816"/>
                  </a:lnTo>
                  <a:lnTo>
                    <a:pt x="2052" y="786"/>
                  </a:lnTo>
                  <a:lnTo>
                    <a:pt x="2054" y="755"/>
                  </a:lnTo>
                  <a:lnTo>
                    <a:pt x="2055" y="724"/>
                  </a:lnTo>
                  <a:lnTo>
                    <a:pt x="2055" y="701"/>
                  </a:lnTo>
                  <a:lnTo>
                    <a:pt x="2056" y="686"/>
                  </a:lnTo>
                  <a:lnTo>
                    <a:pt x="2057" y="682"/>
                  </a:lnTo>
                  <a:lnTo>
                    <a:pt x="2059" y="691"/>
                  </a:lnTo>
                  <a:lnTo>
                    <a:pt x="2059" y="709"/>
                  </a:lnTo>
                  <a:lnTo>
                    <a:pt x="2060" y="734"/>
                  </a:lnTo>
                  <a:lnTo>
                    <a:pt x="2061" y="763"/>
                  </a:lnTo>
                  <a:lnTo>
                    <a:pt x="2062" y="791"/>
                  </a:lnTo>
                  <a:lnTo>
                    <a:pt x="2062" y="816"/>
                  </a:lnTo>
                  <a:lnTo>
                    <a:pt x="2063" y="839"/>
                  </a:lnTo>
                  <a:lnTo>
                    <a:pt x="2065" y="857"/>
                  </a:lnTo>
                  <a:lnTo>
                    <a:pt x="2066" y="872"/>
                  </a:lnTo>
                  <a:lnTo>
                    <a:pt x="2066" y="883"/>
                  </a:lnTo>
                  <a:lnTo>
                    <a:pt x="2067" y="891"/>
                  </a:lnTo>
                  <a:lnTo>
                    <a:pt x="2068" y="898"/>
                  </a:lnTo>
                  <a:lnTo>
                    <a:pt x="2070" y="906"/>
                  </a:lnTo>
                  <a:lnTo>
                    <a:pt x="2071" y="914"/>
                  </a:lnTo>
                  <a:lnTo>
                    <a:pt x="2071" y="926"/>
                  </a:lnTo>
                  <a:lnTo>
                    <a:pt x="2072" y="943"/>
                  </a:lnTo>
                  <a:lnTo>
                    <a:pt x="2073" y="965"/>
                  </a:lnTo>
                  <a:lnTo>
                    <a:pt x="2075" y="994"/>
                  </a:lnTo>
                  <a:lnTo>
                    <a:pt x="2075" y="1026"/>
                  </a:lnTo>
                  <a:lnTo>
                    <a:pt x="2076" y="1066"/>
                  </a:lnTo>
                  <a:lnTo>
                    <a:pt x="2077" y="1109"/>
                  </a:lnTo>
                  <a:lnTo>
                    <a:pt x="2078" y="1160"/>
                  </a:lnTo>
                  <a:lnTo>
                    <a:pt x="2078" y="1216"/>
                  </a:lnTo>
                  <a:lnTo>
                    <a:pt x="2080" y="1276"/>
                  </a:lnTo>
                  <a:lnTo>
                    <a:pt x="2081" y="1340"/>
                  </a:lnTo>
                  <a:lnTo>
                    <a:pt x="2082" y="1405"/>
                  </a:lnTo>
                  <a:lnTo>
                    <a:pt x="2082" y="1466"/>
                  </a:lnTo>
                  <a:lnTo>
                    <a:pt x="2083" y="1514"/>
                  </a:lnTo>
                  <a:lnTo>
                    <a:pt x="2085" y="1538"/>
                  </a:lnTo>
                  <a:lnTo>
                    <a:pt x="2086" y="1525"/>
                  </a:lnTo>
                  <a:lnTo>
                    <a:pt x="2086" y="1468"/>
                  </a:lnTo>
                  <a:lnTo>
                    <a:pt x="2087" y="1365"/>
                  </a:lnTo>
                  <a:lnTo>
                    <a:pt x="2088" y="1221"/>
                  </a:lnTo>
                  <a:lnTo>
                    <a:pt x="2090" y="1057"/>
                  </a:lnTo>
                  <a:lnTo>
                    <a:pt x="2090" y="897"/>
                  </a:lnTo>
                  <a:lnTo>
                    <a:pt x="2091" y="762"/>
                  </a:lnTo>
                  <a:lnTo>
                    <a:pt x="2092" y="667"/>
                  </a:lnTo>
                  <a:lnTo>
                    <a:pt x="2093" y="605"/>
                  </a:lnTo>
                  <a:lnTo>
                    <a:pt x="2093" y="560"/>
                  </a:lnTo>
                  <a:lnTo>
                    <a:pt x="2095" y="424"/>
                  </a:lnTo>
                  <a:lnTo>
                    <a:pt x="2096" y="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0"/>
                  </a:lnTo>
                  <a:lnTo>
                    <a:pt x="2128" y="0"/>
                  </a:lnTo>
                  <a:lnTo>
                    <a:pt x="2129" y="0"/>
                  </a:lnTo>
                  <a:lnTo>
                    <a:pt x="213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2133" y="0"/>
                  </a:lnTo>
                  <a:lnTo>
                    <a:pt x="2134" y="0"/>
                  </a:lnTo>
                  <a:lnTo>
                    <a:pt x="2135" y="0"/>
                  </a:lnTo>
                  <a:lnTo>
                    <a:pt x="2135" y="0"/>
                  </a:lnTo>
                  <a:lnTo>
                    <a:pt x="2137" y="0"/>
                  </a:lnTo>
                  <a:lnTo>
                    <a:pt x="2138" y="0"/>
                  </a:lnTo>
                  <a:lnTo>
                    <a:pt x="2139" y="0"/>
                  </a:lnTo>
                  <a:lnTo>
                    <a:pt x="2139" y="0"/>
                  </a:lnTo>
                  <a:lnTo>
                    <a:pt x="2140" y="0"/>
                  </a:lnTo>
                  <a:lnTo>
                    <a:pt x="2142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144" y="0"/>
                  </a:lnTo>
                  <a:lnTo>
                    <a:pt x="2145" y="3"/>
                  </a:lnTo>
                  <a:lnTo>
                    <a:pt x="2147" y="139"/>
                  </a:lnTo>
                  <a:lnTo>
                    <a:pt x="2147" y="266"/>
                  </a:lnTo>
                  <a:lnTo>
                    <a:pt x="2148" y="382"/>
                  </a:lnTo>
                  <a:lnTo>
                    <a:pt x="2149" y="485"/>
                  </a:lnTo>
                  <a:lnTo>
                    <a:pt x="2150" y="572"/>
                  </a:lnTo>
                  <a:lnTo>
                    <a:pt x="2150" y="639"/>
                  </a:lnTo>
                  <a:lnTo>
                    <a:pt x="2152" y="681"/>
                  </a:lnTo>
                  <a:lnTo>
                    <a:pt x="2153" y="695"/>
                  </a:lnTo>
                  <a:lnTo>
                    <a:pt x="2154" y="677"/>
                  </a:lnTo>
                  <a:lnTo>
                    <a:pt x="2154" y="630"/>
                  </a:lnTo>
                  <a:lnTo>
                    <a:pt x="2155" y="559"/>
                  </a:lnTo>
                  <a:lnTo>
                    <a:pt x="2157" y="477"/>
                  </a:lnTo>
                  <a:lnTo>
                    <a:pt x="2158" y="400"/>
                  </a:lnTo>
                  <a:lnTo>
                    <a:pt x="2158" y="339"/>
                  </a:lnTo>
                  <a:lnTo>
                    <a:pt x="2159" y="307"/>
                  </a:lnTo>
                  <a:lnTo>
                    <a:pt x="2160" y="308"/>
                  </a:lnTo>
                  <a:lnTo>
                    <a:pt x="2162" y="343"/>
                  </a:lnTo>
                  <a:lnTo>
                    <a:pt x="2162" y="404"/>
                  </a:lnTo>
                  <a:lnTo>
                    <a:pt x="2163" y="481"/>
                  </a:lnTo>
                  <a:lnTo>
                    <a:pt x="2164" y="567"/>
                  </a:lnTo>
                  <a:lnTo>
                    <a:pt x="2165" y="652"/>
                  </a:lnTo>
                  <a:lnTo>
                    <a:pt x="2165" y="734"/>
                  </a:lnTo>
                  <a:lnTo>
                    <a:pt x="2167" y="806"/>
                  </a:lnTo>
                  <a:lnTo>
                    <a:pt x="2168" y="870"/>
                  </a:lnTo>
                  <a:lnTo>
                    <a:pt x="2169" y="922"/>
                  </a:lnTo>
                  <a:lnTo>
                    <a:pt x="2169" y="952"/>
                  </a:lnTo>
                  <a:lnTo>
                    <a:pt x="2170" y="989"/>
                  </a:lnTo>
                  <a:lnTo>
                    <a:pt x="2171" y="1019"/>
                  </a:lnTo>
                  <a:lnTo>
                    <a:pt x="2173" y="1043"/>
                  </a:lnTo>
                  <a:lnTo>
                    <a:pt x="2173" y="1063"/>
                  </a:lnTo>
                  <a:lnTo>
                    <a:pt x="2174" y="1079"/>
                  </a:lnTo>
                  <a:lnTo>
                    <a:pt x="2175" y="1092"/>
                  </a:lnTo>
                  <a:lnTo>
                    <a:pt x="2176" y="1103"/>
                  </a:lnTo>
                  <a:lnTo>
                    <a:pt x="2176" y="1112"/>
                  </a:lnTo>
                  <a:lnTo>
                    <a:pt x="2178" y="1118"/>
                  </a:lnTo>
                  <a:lnTo>
                    <a:pt x="2179" y="1122"/>
                  </a:lnTo>
                  <a:lnTo>
                    <a:pt x="2180" y="1124"/>
                  </a:lnTo>
                  <a:lnTo>
                    <a:pt x="2180" y="1123"/>
                  </a:lnTo>
                  <a:lnTo>
                    <a:pt x="2181" y="1122"/>
                  </a:lnTo>
                  <a:lnTo>
                    <a:pt x="2183" y="1117"/>
                  </a:lnTo>
                  <a:lnTo>
                    <a:pt x="2184" y="1111"/>
                  </a:lnTo>
                  <a:lnTo>
                    <a:pt x="2185" y="1104"/>
                  </a:lnTo>
                  <a:lnTo>
                    <a:pt x="2185" y="1096"/>
                  </a:lnTo>
                  <a:lnTo>
                    <a:pt x="2186" y="1087"/>
                  </a:lnTo>
                  <a:lnTo>
                    <a:pt x="2188" y="1077"/>
                  </a:lnTo>
                  <a:lnTo>
                    <a:pt x="2189" y="1067"/>
                  </a:lnTo>
                  <a:lnTo>
                    <a:pt x="2189" y="1057"/>
                  </a:lnTo>
                  <a:lnTo>
                    <a:pt x="2190" y="1047"/>
                  </a:lnTo>
                  <a:lnTo>
                    <a:pt x="2191" y="1037"/>
                  </a:lnTo>
                  <a:lnTo>
                    <a:pt x="2193" y="1027"/>
                  </a:lnTo>
                  <a:lnTo>
                    <a:pt x="2193" y="1019"/>
                  </a:lnTo>
                  <a:lnTo>
                    <a:pt x="2194" y="1011"/>
                  </a:lnTo>
                  <a:lnTo>
                    <a:pt x="2195" y="1004"/>
                  </a:lnTo>
                  <a:lnTo>
                    <a:pt x="2196" y="998"/>
                  </a:lnTo>
                  <a:lnTo>
                    <a:pt x="2196" y="993"/>
                  </a:lnTo>
                  <a:lnTo>
                    <a:pt x="2198" y="988"/>
                  </a:lnTo>
                  <a:lnTo>
                    <a:pt x="2199" y="984"/>
                  </a:lnTo>
                  <a:lnTo>
                    <a:pt x="2200" y="980"/>
                  </a:lnTo>
                  <a:lnTo>
                    <a:pt x="2200" y="978"/>
                  </a:lnTo>
                  <a:lnTo>
                    <a:pt x="2201" y="975"/>
                  </a:lnTo>
                  <a:lnTo>
                    <a:pt x="2203" y="971"/>
                  </a:lnTo>
                  <a:lnTo>
                    <a:pt x="2204" y="970"/>
                  </a:lnTo>
                  <a:lnTo>
                    <a:pt x="2204" y="969"/>
                  </a:lnTo>
                  <a:lnTo>
                    <a:pt x="2205" y="968"/>
                  </a:lnTo>
                  <a:lnTo>
                    <a:pt x="2206" y="968"/>
                  </a:lnTo>
                  <a:lnTo>
                    <a:pt x="2207" y="968"/>
                  </a:lnTo>
                  <a:lnTo>
                    <a:pt x="2207" y="968"/>
                  </a:lnTo>
                  <a:lnTo>
                    <a:pt x="2209" y="968"/>
                  </a:lnTo>
                  <a:lnTo>
                    <a:pt x="2210" y="968"/>
                  </a:lnTo>
                  <a:lnTo>
                    <a:pt x="2211" y="966"/>
                  </a:lnTo>
                  <a:lnTo>
                    <a:pt x="2211" y="965"/>
                  </a:lnTo>
                  <a:lnTo>
                    <a:pt x="2212" y="964"/>
                  </a:lnTo>
                  <a:lnTo>
                    <a:pt x="2214" y="963"/>
                  </a:lnTo>
                  <a:lnTo>
                    <a:pt x="2215" y="960"/>
                  </a:lnTo>
                  <a:lnTo>
                    <a:pt x="2215" y="959"/>
                  </a:lnTo>
                  <a:lnTo>
                    <a:pt x="2216" y="957"/>
                  </a:lnTo>
                  <a:lnTo>
                    <a:pt x="2217" y="954"/>
                  </a:lnTo>
                  <a:lnTo>
                    <a:pt x="2219" y="953"/>
                  </a:lnTo>
                  <a:lnTo>
                    <a:pt x="2219" y="950"/>
                  </a:lnTo>
                  <a:lnTo>
                    <a:pt x="2220" y="949"/>
                  </a:lnTo>
                  <a:lnTo>
                    <a:pt x="2221" y="945"/>
                  </a:lnTo>
                  <a:lnTo>
                    <a:pt x="2222" y="943"/>
                  </a:lnTo>
                  <a:lnTo>
                    <a:pt x="2222" y="940"/>
                  </a:lnTo>
                  <a:lnTo>
                    <a:pt x="2224" y="937"/>
                  </a:lnTo>
                  <a:lnTo>
                    <a:pt x="2225" y="933"/>
                  </a:lnTo>
                  <a:lnTo>
                    <a:pt x="2226" y="929"/>
                  </a:lnTo>
                  <a:lnTo>
                    <a:pt x="2226" y="926"/>
                  </a:lnTo>
                  <a:lnTo>
                    <a:pt x="2227" y="922"/>
                  </a:lnTo>
                  <a:lnTo>
                    <a:pt x="2229" y="918"/>
                  </a:lnTo>
                  <a:lnTo>
                    <a:pt x="2230" y="916"/>
                  </a:lnTo>
                  <a:lnTo>
                    <a:pt x="2230" y="913"/>
                  </a:lnTo>
                  <a:lnTo>
                    <a:pt x="2231" y="912"/>
                  </a:lnTo>
                  <a:lnTo>
                    <a:pt x="2232" y="912"/>
                  </a:lnTo>
                  <a:lnTo>
                    <a:pt x="2234" y="912"/>
                  </a:lnTo>
                  <a:lnTo>
                    <a:pt x="2234" y="911"/>
                  </a:lnTo>
                  <a:lnTo>
                    <a:pt x="2235" y="911"/>
                  </a:lnTo>
                  <a:lnTo>
                    <a:pt x="2236" y="911"/>
                  </a:lnTo>
                  <a:lnTo>
                    <a:pt x="2237" y="911"/>
                  </a:lnTo>
                  <a:lnTo>
                    <a:pt x="2238" y="909"/>
                  </a:lnTo>
                  <a:lnTo>
                    <a:pt x="2238" y="909"/>
                  </a:lnTo>
                  <a:lnTo>
                    <a:pt x="2240" y="908"/>
                  </a:lnTo>
                  <a:lnTo>
                    <a:pt x="2241" y="908"/>
                  </a:lnTo>
                  <a:lnTo>
                    <a:pt x="2242" y="907"/>
                  </a:lnTo>
                  <a:lnTo>
                    <a:pt x="2242" y="907"/>
                  </a:lnTo>
                  <a:lnTo>
                    <a:pt x="2243" y="906"/>
                  </a:lnTo>
                  <a:lnTo>
                    <a:pt x="2245" y="904"/>
                  </a:lnTo>
                  <a:lnTo>
                    <a:pt x="2246" y="904"/>
                  </a:lnTo>
                  <a:lnTo>
                    <a:pt x="2246" y="903"/>
                  </a:lnTo>
                  <a:lnTo>
                    <a:pt x="2247" y="902"/>
                  </a:lnTo>
                  <a:lnTo>
                    <a:pt x="2248" y="901"/>
                  </a:lnTo>
                  <a:lnTo>
                    <a:pt x="2250" y="901"/>
                  </a:lnTo>
                  <a:lnTo>
                    <a:pt x="2250" y="899"/>
                  </a:lnTo>
                  <a:lnTo>
                    <a:pt x="2251" y="899"/>
                  </a:lnTo>
                  <a:lnTo>
                    <a:pt x="2252" y="898"/>
                  </a:lnTo>
                  <a:lnTo>
                    <a:pt x="2253" y="898"/>
                  </a:lnTo>
                  <a:lnTo>
                    <a:pt x="2253" y="898"/>
                  </a:lnTo>
                  <a:lnTo>
                    <a:pt x="2255" y="898"/>
                  </a:lnTo>
                  <a:lnTo>
                    <a:pt x="2256" y="898"/>
                  </a:lnTo>
                  <a:lnTo>
                    <a:pt x="2257" y="898"/>
                  </a:lnTo>
                  <a:lnTo>
                    <a:pt x="2257" y="898"/>
                  </a:lnTo>
                  <a:lnTo>
                    <a:pt x="2258" y="898"/>
                  </a:lnTo>
                  <a:lnTo>
                    <a:pt x="2260" y="898"/>
                  </a:lnTo>
                  <a:lnTo>
                    <a:pt x="2261" y="899"/>
                  </a:lnTo>
                  <a:lnTo>
                    <a:pt x="2261" y="899"/>
                  </a:lnTo>
                  <a:lnTo>
                    <a:pt x="2262" y="899"/>
                  </a:lnTo>
                  <a:lnTo>
                    <a:pt x="2263" y="901"/>
                  </a:lnTo>
                  <a:lnTo>
                    <a:pt x="2265" y="902"/>
                  </a:lnTo>
                  <a:lnTo>
                    <a:pt x="2265" y="902"/>
                  </a:lnTo>
                  <a:lnTo>
                    <a:pt x="2266" y="903"/>
                  </a:lnTo>
                  <a:lnTo>
                    <a:pt x="2267" y="903"/>
                  </a:lnTo>
                  <a:lnTo>
                    <a:pt x="2268" y="904"/>
                  </a:lnTo>
                  <a:lnTo>
                    <a:pt x="2268" y="906"/>
                  </a:lnTo>
                  <a:lnTo>
                    <a:pt x="2270" y="906"/>
                  </a:lnTo>
                  <a:lnTo>
                    <a:pt x="2271" y="906"/>
                  </a:lnTo>
                  <a:lnTo>
                    <a:pt x="2272" y="906"/>
                  </a:lnTo>
                  <a:lnTo>
                    <a:pt x="2272" y="907"/>
                  </a:lnTo>
                  <a:lnTo>
                    <a:pt x="2273" y="907"/>
                  </a:lnTo>
                  <a:lnTo>
                    <a:pt x="2274" y="906"/>
                  </a:lnTo>
                  <a:lnTo>
                    <a:pt x="2276" y="906"/>
                  </a:lnTo>
                  <a:lnTo>
                    <a:pt x="2276" y="906"/>
                  </a:lnTo>
                  <a:lnTo>
                    <a:pt x="2277" y="904"/>
                  </a:lnTo>
                  <a:lnTo>
                    <a:pt x="2278" y="906"/>
                  </a:lnTo>
                  <a:lnTo>
                    <a:pt x="2279" y="906"/>
                  </a:lnTo>
                  <a:lnTo>
                    <a:pt x="2279" y="907"/>
                  </a:lnTo>
                  <a:lnTo>
                    <a:pt x="2281" y="908"/>
                  </a:lnTo>
                  <a:lnTo>
                    <a:pt x="2282" y="909"/>
                  </a:lnTo>
                  <a:lnTo>
                    <a:pt x="2283" y="909"/>
                  </a:lnTo>
                  <a:lnTo>
                    <a:pt x="2283" y="909"/>
                  </a:lnTo>
                  <a:lnTo>
                    <a:pt x="2284" y="909"/>
                  </a:lnTo>
                  <a:lnTo>
                    <a:pt x="2286" y="908"/>
                  </a:lnTo>
                  <a:lnTo>
                    <a:pt x="2287" y="906"/>
                  </a:lnTo>
                  <a:lnTo>
                    <a:pt x="2287" y="903"/>
                  </a:lnTo>
                  <a:lnTo>
                    <a:pt x="2288" y="899"/>
                  </a:lnTo>
                  <a:lnTo>
                    <a:pt x="2289" y="897"/>
                  </a:lnTo>
                  <a:lnTo>
                    <a:pt x="2291" y="896"/>
                  </a:lnTo>
                  <a:lnTo>
                    <a:pt x="2291" y="894"/>
                  </a:lnTo>
                  <a:lnTo>
                    <a:pt x="2292" y="893"/>
                  </a:lnTo>
                  <a:lnTo>
                    <a:pt x="2293" y="894"/>
                  </a:lnTo>
                  <a:lnTo>
                    <a:pt x="2294" y="896"/>
                  </a:lnTo>
                  <a:lnTo>
                    <a:pt x="2296" y="898"/>
                  </a:lnTo>
                  <a:lnTo>
                    <a:pt x="2296" y="901"/>
                  </a:lnTo>
                  <a:lnTo>
                    <a:pt x="2297" y="904"/>
                  </a:lnTo>
                  <a:lnTo>
                    <a:pt x="2298" y="907"/>
                  </a:lnTo>
                  <a:lnTo>
                    <a:pt x="2299" y="909"/>
                  </a:lnTo>
                  <a:lnTo>
                    <a:pt x="2299" y="912"/>
                  </a:lnTo>
                  <a:lnTo>
                    <a:pt x="2301" y="914"/>
                  </a:lnTo>
                  <a:lnTo>
                    <a:pt x="2302" y="917"/>
                  </a:lnTo>
                  <a:lnTo>
                    <a:pt x="2303" y="919"/>
                  </a:lnTo>
                  <a:lnTo>
                    <a:pt x="2303" y="921"/>
                  </a:lnTo>
                  <a:lnTo>
                    <a:pt x="2304" y="922"/>
                  </a:lnTo>
                  <a:lnTo>
                    <a:pt x="2306" y="923"/>
                  </a:lnTo>
                  <a:lnTo>
                    <a:pt x="2307" y="926"/>
                  </a:lnTo>
                  <a:lnTo>
                    <a:pt x="2307" y="927"/>
                  </a:lnTo>
                  <a:lnTo>
                    <a:pt x="2308" y="929"/>
                  </a:lnTo>
                  <a:lnTo>
                    <a:pt x="2309" y="930"/>
                  </a:lnTo>
                  <a:lnTo>
                    <a:pt x="2310" y="932"/>
                  </a:lnTo>
                  <a:lnTo>
                    <a:pt x="2310" y="933"/>
                  </a:lnTo>
                  <a:lnTo>
                    <a:pt x="2312" y="934"/>
                  </a:lnTo>
                  <a:lnTo>
                    <a:pt x="2313" y="934"/>
                  </a:lnTo>
                  <a:lnTo>
                    <a:pt x="2314" y="935"/>
                  </a:lnTo>
                  <a:lnTo>
                    <a:pt x="2314" y="935"/>
                  </a:lnTo>
                  <a:lnTo>
                    <a:pt x="2315" y="937"/>
                  </a:lnTo>
                  <a:lnTo>
                    <a:pt x="2317" y="938"/>
                  </a:lnTo>
                  <a:lnTo>
                    <a:pt x="2318" y="938"/>
                  </a:lnTo>
                  <a:lnTo>
                    <a:pt x="2318" y="939"/>
                  </a:lnTo>
                  <a:lnTo>
                    <a:pt x="2319" y="939"/>
                  </a:lnTo>
                  <a:lnTo>
                    <a:pt x="2320" y="940"/>
                  </a:lnTo>
                  <a:lnTo>
                    <a:pt x="2322" y="940"/>
                  </a:lnTo>
                  <a:lnTo>
                    <a:pt x="2322" y="940"/>
                  </a:lnTo>
                  <a:lnTo>
                    <a:pt x="2323" y="940"/>
                  </a:lnTo>
                  <a:lnTo>
                    <a:pt x="2324" y="939"/>
                  </a:lnTo>
                  <a:lnTo>
                    <a:pt x="2325" y="937"/>
                  </a:lnTo>
                  <a:lnTo>
                    <a:pt x="2325" y="934"/>
                  </a:lnTo>
                  <a:lnTo>
                    <a:pt x="2327" y="930"/>
                  </a:lnTo>
                  <a:lnTo>
                    <a:pt x="2328" y="927"/>
                  </a:lnTo>
                  <a:lnTo>
                    <a:pt x="2329" y="923"/>
                  </a:lnTo>
                  <a:lnTo>
                    <a:pt x="2329" y="921"/>
                  </a:lnTo>
                  <a:lnTo>
                    <a:pt x="2330" y="918"/>
                  </a:lnTo>
                  <a:lnTo>
                    <a:pt x="2332" y="917"/>
                  </a:lnTo>
                  <a:lnTo>
                    <a:pt x="2333" y="917"/>
                  </a:lnTo>
                  <a:lnTo>
                    <a:pt x="2333" y="917"/>
                  </a:lnTo>
                  <a:lnTo>
                    <a:pt x="2334" y="917"/>
                  </a:lnTo>
                  <a:lnTo>
                    <a:pt x="2335" y="918"/>
                  </a:lnTo>
                  <a:lnTo>
                    <a:pt x="2337" y="918"/>
                  </a:lnTo>
                  <a:lnTo>
                    <a:pt x="2337" y="919"/>
                  </a:lnTo>
                  <a:lnTo>
                    <a:pt x="2338" y="919"/>
                  </a:lnTo>
                  <a:lnTo>
                    <a:pt x="2339" y="918"/>
                  </a:lnTo>
                  <a:lnTo>
                    <a:pt x="2340" y="917"/>
                  </a:lnTo>
                  <a:lnTo>
                    <a:pt x="2340" y="913"/>
                  </a:lnTo>
                  <a:lnTo>
                    <a:pt x="2342" y="908"/>
                  </a:lnTo>
                  <a:lnTo>
                    <a:pt x="2343" y="902"/>
                  </a:lnTo>
                  <a:lnTo>
                    <a:pt x="2344" y="896"/>
                  </a:lnTo>
                  <a:lnTo>
                    <a:pt x="2344" y="891"/>
                  </a:lnTo>
                  <a:lnTo>
                    <a:pt x="2345" y="887"/>
                  </a:lnTo>
                  <a:lnTo>
                    <a:pt x="2346" y="886"/>
                  </a:lnTo>
                  <a:lnTo>
                    <a:pt x="2348" y="886"/>
                  </a:lnTo>
                  <a:lnTo>
                    <a:pt x="2348" y="888"/>
                  </a:lnTo>
                  <a:lnTo>
                    <a:pt x="2349" y="891"/>
                  </a:lnTo>
                  <a:lnTo>
                    <a:pt x="2350" y="893"/>
                  </a:lnTo>
                  <a:lnTo>
                    <a:pt x="2351" y="894"/>
                  </a:lnTo>
                  <a:lnTo>
                    <a:pt x="2353" y="893"/>
                  </a:lnTo>
                  <a:lnTo>
                    <a:pt x="2353" y="890"/>
                  </a:lnTo>
                  <a:lnTo>
                    <a:pt x="2354" y="883"/>
                  </a:lnTo>
                  <a:lnTo>
                    <a:pt x="2355" y="873"/>
                  </a:lnTo>
                  <a:lnTo>
                    <a:pt x="2356" y="861"/>
                  </a:lnTo>
                  <a:lnTo>
                    <a:pt x="2356" y="849"/>
                  </a:lnTo>
                  <a:lnTo>
                    <a:pt x="2358" y="837"/>
                  </a:lnTo>
                  <a:lnTo>
                    <a:pt x="2359" y="829"/>
                  </a:lnTo>
                  <a:lnTo>
                    <a:pt x="2360" y="826"/>
                  </a:lnTo>
                  <a:lnTo>
                    <a:pt x="2360" y="829"/>
                  </a:lnTo>
                  <a:lnTo>
                    <a:pt x="2361" y="837"/>
                  </a:lnTo>
                  <a:lnTo>
                    <a:pt x="2363" y="849"/>
                  </a:lnTo>
                  <a:lnTo>
                    <a:pt x="2364" y="862"/>
                  </a:lnTo>
                  <a:lnTo>
                    <a:pt x="2364" y="876"/>
                  </a:lnTo>
                  <a:lnTo>
                    <a:pt x="2365" y="888"/>
                  </a:lnTo>
                  <a:lnTo>
                    <a:pt x="2366" y="897"/>
                  </a:lnTo>
                  <a:lnTo>
                    <a:pt x="2368" y="903"/>
                  </a:lnTo>
                  <a:lnTo>
                    <a:pt x="2368" y="907"/>
                  </a:lnTo>
                  <a:lnTo>
                    <a:pt x="2369" y="907"/>
                  </a:lnTo>
                  <a:lnTo>
                    <a:pt x="2370" y="907"/>
                  </a:lnTo>
                  <a:lnTo>
                    <a:pt x="2371" y="904"/>
                  </a:lnTo>
                  <a:lnTo>
                    <a:pt x="2371" y="901"/>
                  </a:lnTo>
                  <a:lnTo>
                    <a:pt x="2373" y="896"/>
                  </a:lnTo>
                  <a:lnTo>
                    <a:pt x="2374" y="888"/>
                  </a:lnTo>
                  <a:lnTo>
                    <a:pt x="2375" y="880"/>
                  </a:lnTo>
                  <a:lnTo>
                    <a:pt x="2375" y="870"/>
                  </a:lnTo>
                  <a:lnTo>
                    <a:pt x="2376" y="862"/>
                  </a:lnTo>
                  <a:lnTo>
                    <a:pt x="2378" y="857"/>
                  </a:lnTo>
                  <a:lnTo>
                    <a:pt x="2379" y="857"/>
                  </a:lnTo>
                  <a:lnTo>
                    <a:pt x="2379" y="861"/>
                  </a:lnTo>
                  <a:lnTo>
                    <a:pt x="2380" y="870"/>
                  </a:lnTo>
                  <a:lnTo>
                    <a:pt x="2381" y="882"/>
                  </a:lnTo>
                  <a:lnTo>
                    <a:pt x="2382" y="894"/>
                  </a:lnTo>
                  <a:lnTo>
                    <a:pt x="2382" y="907"/>
                  </a:lnTo>
                  <a:lnTo>
                    <a:pt x="2384" y="919"/>
                  </a:lnTo>
                  <a:lnTo>
                    <a:pt x="2385" y="930"/>
                  </a:lnTo>
                  <a:lnTo>
                    <a:pt x="2386" y="939"/>
                  </a:lnTo>
                  <a:lnTo>
                    <a:pt x="2386" y="947"/>
                  </a:lnTo>
                  <a:lnTo>
                    <a:pt x="2387" y="952"/>
                  </a:lnTo>
                  <a:lnTo>
                    <a:pt x="2389" y="957"/>
                  </a:lnTo>
                  <a:lnTo>
                    <a:pt x="2390" y="960"/>
                  </a:lnTo>
                  <a:lnTo>
                    <a:pt x="2390" y="963"/>
                  </a:lnTo>
                  <a:lnTo>
                    <a:pt x="2391" y="965"/>
                  </a:lnTo>
                  <a:lnTo>
                    <a:pt x="2392" y="966"/>
                  </a:lnTo>
                  <a:lnTo>
                    <a:pt x="2394" y="966"/>
                  </a:lnTo>
                  <a:lnTo>
                    <a:pt x="2394" y="966"/>
                  </a:lnTo>
                  <a:lnTo>
                    <a:pt x="2395" y="965"/>
                  </a:lnTo>
                  <a:lnTo>
                    <a:pt x="2396" y="964"/>
                  </a:lnTo>
                  <a:lnTo>
                    <a:pt x="2397" y="963"/>
                  </a:lnTo>
                  <a:lnTo>
                    <a:pt x="2397" y="962"/>
                  </a:lnTo>
                  <a:lnTo>
                    <a:pt x="2399" y="959"/>
                  </a:lnTo>
                  <a:lnTo>
                    <a:pt x="2400" y="957"/>
                  </a:lnTo>
                  <a:lnTo>
                    <a:pt x="2401" y="954"/>
                  </a:lnTo>
                  <a:lnTo>
                    <a:pt x="2401" y="952"/>
                  </a:lnTo>
                  <a:lnTo>
                    <a:pt x="2402" y="948"/>
                  </a:lnTo>
                  <a:lnTo>
                    <a:pt x="2404" y="945"/>
                  </a:lnTo>
                  <a:lnTo>
                    <a:pt x="2405" y="942"/>
                  </a:lnTo>
                  <a:lnTo>
                    <a:pt x="2406" y="938"/>
                  </a:lnTo>
                  <a:lnTo>
                    <a:pt x="2406" y="934"/>
                  </a:lnTo>
                  <a:lnTo>
                    <a:pt x="2407" y="930"/>
                  </a:lnTo>
                  <a:lnTo>
                    <a:pt x="2409" y="928"/>
                  </a:lnTo>
                  <a:lnTo>
                    <a:pt x="2410" y="924"/>
                  </a:lnTo>
                  <a:lnTo>
                    <a:pt x="2410" y="922"/>
                  </a:lnTo>
                  <a:lnTo>
                    <a:pt x="2411" y="919"/>
                  </a:lnTo>
                  <a:lnTo>
                    <a:pt x="2412" y="917"/>
                  </a:lnTo>
                  <a:lnTo>
                    <a:pt x="2414" y="914"/>
                  </a:lnTo>
                  <a:lnTo>
                    <a:pt x="2414" y="912"/>
                  </a:lnTo>
                  <a:lnTo>
                    <a:pt x="2415" y="909"/>
                  </a:lnTo>
                  <a:lnTo>
                    <a:pt x="2416" y="906"/>
                  </a:lnTo>
                  <a:lnTo>
                    <a:pt x="2417" y="901"/>
                  </a:lnTo>
                  <a:lnTo>
                    <a:pt x="2417" y="894"/>
                  </a:lnTo>
                  <a:lnTo>
                    <a:pt x="2418" y="887"/>
                  </a:lnTo>
                  <a:lnTo>
                    <a:pt x="2420" y="878"/>
                  </a:lnTo>
                  <a:lnTo>
                    <a:pt x="2421" y="868"/>
                  </a:lnTo>
                  <a:lnTo>
                    <a:pt x="2421" y="861"/>
                  </a:lnTo>
                  <a:lnTo>
                    <a:pt x="2422" y="855"/>
                  </a:lnTo>
                  <a:lnTo>
                    <a:pt x="2423" y="851"/>
                  </a:lnTo>
                  <a:lnTo>
                    <a:pt x="2425" y="849"/>
                  </a:lnTo>
                  <a:lnTo>
                    <a:pt x="2425" y="849"/>
                  </a:lnTo>
                  <a:lnTo>
                    <a:pt x="2426" y="849"/>
                  </a:lnTo>
                  <a:lnTo>
                    <a:pt x="2427" y="849"/>
                  </a:lnTo>
                  <a:lnTo>
                    <a:pt x="2428" y="847"/>
                  </a:lnTo>
                  <a:lnTo>
                    <a:pt x="2428" y="847"/>
                  </a:lnTo>
                  <a:lnTo>
                    <a:pt x="2430" y="846"/>
                  </a:lnTo>
                  <a:lnTo>
                    <a:pt x="2431" y="847"/>
                  </a:lnTo>
                  <a:lnTo>
                    <a:pt x="2432" y="850"/>
                  </a:lnTo>
                  <a:lnTo>
                    <a:pt x="2432" y="853"/>
                  </a:lnTo>
                  <a:lnTo>
                    <a:pt x="2433" y="860"/>
                  </a:lnTo>
                  <a:lnTo>
                    <a:pt x="2435" y="866"/>
                  </a:lnTo>
                  <a:lnTo>
                    <a:pt x="2436" y="873"/>
                  </a:lnTo>
                  <a:lnTo>
                    <a:pt x="2436" y="878"/>
                  </a:lnTo>
                  <a:lnTo>
                    <a:pt x="2437" y="886"/>
                  </a:lnTo>
                  <a:lnTo>
                    <a:pt x="2438" y="892"/>
                  </a:lnTo>
                  <a:lnTo>
                    <a:pt x="2440" y="897"/>
                  </a:lnTo>
                  <a:lnTo>
                    <a:pt x="2440" y="901"/>
                  </a:lnTo>
                  <a:lnTo>
                    <a:pt x="2441" y="904"/>
                  </a:lnTo>
                  <a:lnTo>
                    <a:pt x="2442" y="906"/>
                  </a:lnTo>
                  <a:lnTo>
                    <a:pt x="2443" y="908"/>
                  </a:lnTo>
                  <a:lnTo>
                    <a:pt x="2443" y="909"/>
                  </a:lnTo>
                  <a:lnTo>
                    <a:pt x="2445" y="911"/>
                  </a:lnTo>
                  <a:lnTo>
                    <a:pt x="2446" y="911"/>
                  </a:lnTo>
                  <a:lnTo>
                    <a:pt x="2447" y="912"/>
                  </a:lnTo>
                  <a:lnTo>
                    <a:pt x="2447" y="912"/>
                  </a:lnTo>
                  <a:lnTo>
                    <a:pt x="2448" y="912"/>
                  </a:lnTo>
                  <a:lnTo>
                    <a:pt x="2450" y="912"/>
                  </a:lnTo>
                  <a:lnTo>
                    <a:pt x="2451" y="912"/>
                  </a:lnTo>
                  <a:lnTo>
                    <a:pt x="2451" y="911"/>
                  </a:lnTo>
                  <a:lnTo>
                    <a:pt x="2452" y="908"/>
                  </a:lnTo>
                  <a:lnTo>
                    <a:pt x="2453" y="906"/>
                  </a:lnTo>
                  <a:lnTo>
                    <a:pt x="2454" y="904"/>
                  </a:lnTo>
                  <a:lnTo>
                    <a:pt x="2454" y="902"/>
                  </a:lnTo>
                  <a:lnTo>
                    <a:pt x="2456" y="899"/>
                  </a:lnTo>
                  <a:lnTo>
                    <a:pt x="2457" y="897"/>
                  </a:lnTo>
                  <a:lnTo>
                    <a:pt x="2458" y="896"/>
                  </a:lnTo>
                  <a:lnTo>
                    <a:pt x="2458" y="893"/>
                  </a:lnTo>
                  <a:lnTo>
                    <a:pt x="2459" y="892"/>
                  </a:lnTo>
                  <a:lnTo>
                    <a:pt x="2461" y="892"/>
                  </a:lnTo>
                  <a:lnTo>
                    <a:pt x="2462" y="892"/>
                  </a:lnTo>
                  <a:lnTo>
                    <a:pt x="2463" y="892"/>
                  </a:lnTo>
                  <a:lnTo>
                    <a:pt x="2463" y="893"/>
                  </a:lnTo>
                  <a:lnTo>
                    <a:pt x="2464" y="896"/>
                  </a:lnTo>
                  <a:lnTo>
                    <a:pt x="2466" y="897"/>
                  </a:lnTo>
                  <a:lnTo>
                    <a:pt x="2467" y="898"/>
                  </a:lnTo>
                  <a:lnTo>
                    <a:pt x="2467" y="901"/>
                  </a:lnTo>
                  <a:lnTo>
                    <a:pt x="2468" y="902"/>
                  </a:lnTo>
                  <a:lnTo>
                    <a:pt x="2469" y="903"/>
                  </a:lnTo>
                  <a:lnTo>
                    <a:pt x="2471" y="904"/>
                  </a:lnTo>
                  <a:lnTo>
                    <a:pt x="2471" y="906"/>
                  </a:lnTo>
                  <a:lnTo>
                    <a:pt x="2472" y="907"/>
                  </a:lnTo>
                  <a:lnTo>
                    <a:pt x="2473" y="908"/>
                  </a:lnTo>
                  <a:lnTo>
                    <a:pt x="2474" y="909"/>
                  </a:lnTo>
                  <a:lnTo>
                    <a:pt x="2474" y="911"/>
                  </a:lnTo>
                  <a:lnTo>
                    <a:pt x="2476" y="912"/>
                  </a:lnTo>
                  <a:lnTo>
                    <a:pt x="2477" y="912"/>
                  </a:lnTo>
                  <a:lnTo>
                    <a:pt x="2478" y="912"/>
                  </a:lnTo>
                  <a:lnTo>
                    <a:pt x="2478" y="911"/>
                  </a:lnTo>
                  <a:lnTo>
                    <a:pt x="2479" y="909"/>
                  </a:lnTo>
                  <a:lnTo>
                    <a:pt x="2481" y="908"/>
                  </a:lnTo>
                  <a:lnTo>
                    <a:pt x="2482" y="907"/>
                  </a:lnTo>
                  <a:lnTo>
                    <a:pt x="2482" y="907"/>
                  </a:lnTo>
                  <a:lnTo>
                    <a:pt x="2483" y="907"/>
                  </a:lnTo>
                  <a:lnTo>
                    <a:pt x="2484" y="907"/>
                  </a:lnTo>
                  <a:lnTo>
                    <a:pt x="2486" y="907"/>
                  </a:lnTo>
                  <a:lnTo>
                    <a:pt x="2486" y="908"/>
                  </a:lnTo>
                  <a:lnTo>
                    <a:pt x="2487" y="908"/>
                  </a:lnTo>
                  <a:lnTo>
                    <a:pt x="2488" y="909"/>
                  </a:lnTo>
                  <a:lnTo>
                    <a:pt x="2489" y="911"/>
                  </a:lnTo>
                  <a:lnTo>
                    <a:pt x="2489" y="912"/>
                  </a:lnTo>
                  <a:lnTo>
                    <a:pt x="2490" y="913"/>
                  </a:lnTo>
                  <a:lnTo>
                    <a:pt x="2492" y="914"/>
                  </a:lnTo>
                  <a:lnTo>
                    <a:pt x="2493" y="916"/>
                  </a:lnTo>
                  <a:lnTo>
                    <a:pt x="2493" y="916"/>
                  </a:lnTo>
                  <a:lnTo>
                    <a:pt x="2494" y="914"/>
                  </a:lnTo>
                  <a:lnTo>
                    <a:pt x="2495" y="912"/>
                  </a:lnTo>
                  <a:lnTo>
                    <a:pt x="2497" y="909"/>
                  </a:lnTo>
                  <a:lnTo>
                    <a:pt x="2497" y="908"/>
                  </a:lnTo>
                  <a:lnTo>
                    <a:pt x="2498" y="907"/>
                  </a:lnTo>
                  <a:lnTo>
                    <a:pt x="2499" y="907"/>
                  </a:lnTo>
                  <a:lnTo>
                    <a:pt x="2500" y="907"/>
                  </a:lnTo>
                  <a:lnTo>
                    <a:pt x="2500" y="907"/>
                  </a:lnTo>
                  <a:lnTo>
                    <a:pt x="2502" y="907"/>
                  </a:lnTo>
                  <a:lnTo>
                    <a:pt x="2503" y="907"/>
                  </a:lnTo>
                  <a:lnTo>
                    <a:pt x="2504" y="908"/>
                  </a:lnTo>
                  <a:lnTo>
                    <a:pt x="2504" y="909"/>
                  </a:lnTo>
                  <a:lnTo>
                    <a:pt x="2505" y="911"/>
                  </a:lnTo>
                  <a:lnTo>
                    <a:pt x="2507" y="912"/>
                  </a:lnTo>
                  <a:lnTo>
                    <a:pt x="2508" y="913"/>
                  </a:lnTo>
                  <a:lnTo>
                    <a:pt x="2508" y="913"/>
                  </a:lnTo>
                  <a:lnTo>
                    <a:pt x="2509" y="913"/>
                  </a:lnTo>
                  <a:lnTo>
                    <a:pt x="2510" y="913"/>
                  </a:lnTo>
                  <a:lnTo>
                    <a:pt x="2512" y="913"/>
                  </a:lnTo>
                  <a:lnTo>
                    <a:pt x="2512" y="913"/>
                  </a:lnTo>
                  <a:lnTo>
                    <a:pt x="2513" y="913"/>
                  </a:lnTo>
                  <a:lnTo>
                    <a:pt x="2514" y="913"/>
                  </a:lnTo>
                  <a:lnTo>
                    <a:pt x="2515" y="912"/>
                  </a:lnTo>
                  <a:lnTo>
                    <a:pt x="2515" y="912"/>
                  </a:lnTo>
                  <a:lnTo>
                    <a:pt x="2517" y="912"/>
                  </a:lnTo>
                  <a:lnTo>
                    <a:pt x="2518" y="911"/>
                  </a:lnTo>
                  <a:lnTo>
                    <a:pt x="2519" y="909"/>
                  </a:lnTo>
                  <a:lnTo>
                    <a:pt x="2520" y="908"/>
                  </a:lnTo>
                  <a:lnTo>
                    <a:pt x="2520" y="908"/>
                  </a:lnTo>
                  <a:lnTo>
                    <a:pt x="2522" y="907"/>
                  </a:lnTo>
                  <a:lnTo>
                    <a:pt x="2523" y="907"/>
                  </a:lnTo>
                  <a:lnTo>
                    <a:pt x="2524" y="907"/>
                  </a:lnTo>
                  <a:lnTo>
                    <a:pt x="2524" y="907"/>
                  </a:lnTo>
                  <a:lnTo>
                    <a:pt x="2525" y="907"/>
                  </a:lnTo>
                  <a:lnTo>
                    <a:pt x="2526" y="908"/>
                  </a:lnTo>
                  <a:lnTo>
                    <a:pt x="2528" y="908"/>
                  </a:lnTo>
                  <a:lnTo>
                    <a:pt x="2528" y="908"/>
                  </a:lnTo>
                  <a:lnTo>
                    <a:pt x="2529" y="909"/>
                  </a:lnTo>
                  <a:lnTo>
                    <a:pt x="2530" y="909"/>
                  </a:lnTo>
                  <a:lnTo>
                    <a:pt x="2531" y="908"/>
                  </a:lnTo>
                  <a:lnTo>
                    <a:pt x="2531" y="908"/>
                  </a:lnTo>
                  <a:lnTo>
                    <a:pt x="2533" y="907"/>
                  </a:lnTo>
                  <a:lnTo>
                    <a:pt x="2534" y="907"/>
                  </a:lnTo>
                  <a:lnTo>
                    <a:pt x="2535" y="907"/>
                  </a:lnTo>
                  <a:lnTo>
                    <a:pt x="2535" y="907"/>
                  </a:lnTo>
                  <a:lnTo>
                    <a:pt x="2536" y="907"/>
                  </a:lnTo>
                  <a:lnTo>
                    <a:pt x="2538" y="907"/>
                  </a:lnTo>
                  <a:lnTo>
                    <a:pt x="2539" y="907"/>
                  </a:lnTo>
                  <a:lnTo>
                    <a:pt x="2539" y="908"/>
                  </a:lnTo>
                  <a:lnTo>
                    <a:pt x="2540" y="909"/>
                  </a:lnTo>
                  <a:lnTo>
                    <a:pt x="2541" y="911"/>
                  </a:lnTo>
                  <a:lnTo>
                    <a:pt x="2543" y="912"/>
                  </a:lnTo>
                  <a:lnTo>
                    <a:pt x="2543" y="913"/>
                  </a:lnTo>
                  <a:lnTo>
                    <a:pt x="2544" y="913"/>
                  </a:lnTo>
                  <a:lnTo>
                    <a:pt x="2545" y="914"/>
                  </a:lnTo>
                  <a:lnTo>
                    <a:pt x="2546" y="916"/>
                  </a:lnTo>
                  <a:lnTo>
                    <a:pt x="2546" y="916"/>
                  </a:lnTo>
                  <a:lnTo>
                    <a:pt x="2548" y="916"/>
                  </a:lnTo>
                  <a:lnTo>
                    <a:pt x="2549" y="917"/>
                  </a:lnTo>
                  <a:lnTo>
                    <a:pt x="2550" y="917"/>
                  </a:lnTo>
                  <a:lnTo>
                    <a:pt x="2550" y="917"/>
                  </a:lnTo>
                  <a:lnTo>
                    <a:pt x="2551" y="917"/>
                  </a:lnTo>
                  <a:lnTo>
                    <a:pt x="2553" y="916"/>
                  </a:lnTo>
                  <a:lnTo>
                    <a:pt x="2554" y="916"/>
                  </a:lnTo>
                  <a:lnTo>
                    <a:pt x="2554" y="916"/>
                  </a:lnTo>
                  <a:lnTo>
                    <a:pt x="2555" y="914"/>
                  </a:lnTo>
                  <a:lnTo>
                    <a:pt x="2556" y="913"/>
                  </a:lnTo>
                  <a:lnTo>
                    <a:pt x="2558" y="912"/>
                  </a:lnTo>
                  <a:lnTo>
                    <a:pt x="2558" y="911"/>
                  </a:lnTo>
                  <a:lnTo>
                    <a:pt x="2559" y="909"/>
                  </a:lnTo>
                  <a:lnTo>
                    <a:pt x="2560" y="909"/>
                  </a:lnTo>
                  <a:lnTo>
                    <a:pt x="2561" y="908"/>
                  </a:lnTo>
                  <a:lnTo>
                    <a:pt x="2561" y="906"/>
                  </a:lnTo>
                  <a:lnTo>
                    <a:pt x="2562" y="903"/>
                  </a:lnTo>
                  <a:lnTo>
                    <a:pt x="2564" y="899"/>
                  </a:lnTo>
                  <a:lnTo>
                    <a:pt x="2565" y="892"/>
                  </a:lnTo>
                  <a:lnTo>
                    <a:pt x="2565" y="880"/>
                  </a:lnTo>
                  <a:lnTo>
                    <a:pt x="2566" y="858"/>
                  </a:lnTo>
                  <a:lnTo>
                    <a:pt x="2567" y="824"/>
                  </a:lnTo>
                  <a:lnTo>
                    <a:pt x="2569" y="777"/>
                  </a:lnTo>
                  <a:lnTo>
                    <a:pt x="2569" y="714"/>
                  </a:lnTo>
                  <a:lnTo>
                    <a:pt x="2570" y="668"/>
                  </a:lnTo>
                  <a:lnTo>
                    <a:pt x="2571" y="601"/>
                  </a:lnTo>
                  <a:lnTo>
                    <a:pt x="2572" y="546"/>
                  </a:lnTo>
                  <a:lnTo>
                    <a:pt x="2574" y="513"/>
                  </a:lnTo>
                  <a:lnTo>
                    <a:pt x="2574" y="507"/>
                  </a:lnTo>
                  <a:lnTo>
                    <a:pt x="2575" y="526"/>
                  </a:lnTo>
                  <a:lnTo>
                    <a:pt x="2576" y="560"/>
                  </a:lnTo>
                  <a:lnTo>
                    <a:pt x="2577" y="604"/>
                  </a:lnTo>
                  <a:lnTo>
                    <a:pt x="2577" y="650"/>
                  </a:lnTo>
                  <a:lnTo>
                    <a:pt x="2579" y="691"/>
                  </a:lnTo>
                  <a:lnTo>
                    <a:pt x="2580" y="727"/>
                  </a:lnTo>
                  <a:lnTo>
                    <a:pt x="2581" y="757"/>
                  </a:lnTo>
                  <a:lnTo>
                    <a:pt x="2581" y="779"/>
                  </a:lnTo>
                  <a:lnTo>
                    <a:pt x="2582" y="796"/>
                  </a:lnTo>
                  <a:lnTo>
                    <a:pt x="2584" y="810"/>
                  </a:lnTo>
                  <a:lnTo>
                    <a:pt x="2585" y="819"/>
                  </a:lnTo>
                  <a:lnTo>
                    <a:pt x="2585" y="825"/>
                  </a:lnTo>
                  <a:lnTo>
                    <a:pt x="2586" y="830"/>
                  </a:lnTo>
                  <a:lnTo>
                    <a:pt x="2587" y="834"/>
                  </a:lnTo>
                  <a:lnTo>
                    <a:pt x="2589" y="837"/>
                  </a:lnTo>
                  <a:lnTo>
                    <a:pt x="2589" y="841"/>
                  </a:lnTo>
                  <a:lnTo>
                    <a:pt x="2590" y="845"/>
                  </a:lnTo>
                  <a:lnTo>
                    <a:pt x="2591" y="850"/>
                  </a:lnTo>
                  <a:lnTo>
                    <a:pt x="2592" y="856"/>
                  </a:lnTo>
                  <a:lnTo>
                    <a:pt x="2592" y="862"/>
                  </a:lnTo>
                  <a:lnTo>
                    <a:pt x="2594" y="868"/>
                  </a:lnTo>
                  <a:lnTo>
                    <a:pt x="2595" y="875"/>
                  </a:lnTo>
                  <a:lnTo>
                    <a:pt x="2596" y="880"/>
                  </a:lnTo>
                  <a:lnTo>
                    <a:pt x="2596" y="885"/>
                  </a:lnTo>
                  <a:lnTo>
                    <a:pt x="2597" y="888"/>
                  </a:lnTo>
                  <a:lnTo>
                    <a:pt x="2598" y="891"/>
                  </a:lnTo>
                  <a:lnTo>
                    <a:pt x="2600" y="894"/>
                  </a:lnTo>
                  <a:lnTo>
                    <a:pt x="2600" y="897"/>
                  </a:lnTo>
                  <a:lnTo>
                    <a:pt x="2601" y="899"/>
                  </a:lnTo>
                  <a:lnTo>
                    <a:pt x="2602" y="903"/>
                  </a:lnTo>
                  <a:lnTo>
                    <a:pt x="2603" y="907"/>
                  </a:lnTo>
                  <a:lnTo>
                    <a:pt x="2603" y="909"/>
                  </a:lnTo>
                  <a:lnTo>
                    <a:pt x="2605" y="912"/>
                  </a:lnTo>
                  <a:lnTo>
                    <a:pt x="2606" y="913"/>
                  </a:lnTo>
                  <a:lnTo>
                    <a:pt x="2607" y="913"/>
                  </a:lnTo>
                  <a:lnTo>
                    <a:pt x="2607" y="914"/>
                  </a:lnTo>
                  <a:lnTo>
                    <a:pt x="2608" y="914"/>
                  </a:lnTo>
                  <a:lnTo>
                    <a:pt x="2610" y="913"/>
                  </a:lnTo>
                  <a:lnTo>
                    <a:pt x="2611" y="913"/>
                  </a:lnTo>
                  <a:lnTo>
                    <a:pt x="2611" y="913"/>
                  </a:lnTo>
                  <a:lnTo>
                    <a:pt x="2612" y="914"/>
                  </a:lnTo>
                  <a:lnTo>
                    <a:pt x="2613" y="914"/>
                  </a:lnTo>
                  <a:lnTo>
                    <a:pt x="2615" y="916"/>
                  </a:lnTo>
                  <a:lnTo>
                    <a:pt x="2615" y="916"/>
                  </a:lnTo>
                  <a:lnTo>
                    <a:pt x="2616" y="917"/>
                  </a:lnTo>
                  <a:lnTo>
                    <a:pt x="2617" y="918"/>
                  </a:lnTo>
                  <a:lnTo>
                    <a:pt x="2618" y="918"/>
                  </a:lnTo>
                  <a:lnTo>
                    <a:pt x="2618" y="917"/>
                  </a:lnTo>
                  <a:lnTo>
                    <a:pt x="2620" y="917"/>
                  </a:lnTo>
                  <a:lnTo>
                    <a:pt x="2621" y="914"/>
                  </a:lnTo>
                  <a:lnTo>
                    <a:pt x="2622" y="913"/>
                  </a:lnTo>
                  <a:lnTo>
                    <a:pt x="2622" y="912"/>
                  </a:lnTo>
                  <a:lnTo>
                    <a:pt x="2623" y="912"/>
                  </a:lnTo>
                  <a:lnTo>
                    <a:pt x="2625" y="911"/>
                  </a:lnTo>
                  <a:lnTo>
                    <a:pt x="2626" y="911"/>
                  </a:lnTo>
                  <a:lnTo>
                    <a:pt x="2626" y="911"/>
                  </a:lnTo>
                  <a:lnTo>
                    <a:pt x="2627" y="911"/>
                  </a:lnTo>
                  <a:lnTo>
                    <a:pt x="2628" y="911"/>
                  </a:lnTo>
                  <a:lnTo>
                    <a:pt x="2629" y="911"/>
                  </a:lnTo>
                  <a:lnTo>
                    <a:pt x="2631" y="911"/>
                  </a:lnTo>
                  <a:lnTo>
                    <a:pt x="2631" y="909"/>
                  </a:lnTo>
                  <a:lnTo>
                    <a:pt x="2632" y="911"/>
                  </a:lnTo>
                  <a:lnTo>
                    <a:pt x="2633" y="911"/>
                  </a:lnTo>
                  <a:lnTo>
                    <a:pt x="2634" y="911"/>
                  </a:lnTo>
                  <a:lnTo>
                    <a:pt x="2634" y="911"/>
                  </a:lnTo>
                  <a:lnTo>
                    <a:pt x="2636" y="911"/>
                  </a:lnTo>
                  <a:lnTo>
                    <a:pt x="2637" y="912"/>
                  </a:lnTo>
                  <a:lnTo>
                    <a:pt x="2638" y="912"/>
                  </a:lnTo>
                  <a:lnTo>
                    <a:pt x="2638" y="912"/>
                  </a:lnTo>
                  <a:lnTo>
                    <a:pt x="2639" y="913"/>
                  </a:lnTo>
                  <a:lnTo>
                    <a:pt x="2641" y="913"/>
                  </a:lnTo>
                  <a:lnTo>
                    <a:pt x="2642" y="913"/>
                  </a:lnTo>
                  <a:lnTo>
                    <a:pt x="2642" y="914"/>
                  </a:lnTo>
                  <a:lnTo>
                    <a:pt x="2643" y="914"/>
                  </a:lnTo>
                  <a:lnTo>
                    <a:pt x="2644" y="914"/>
                  </a:lnTo>
                  <a:lnTo>
                    <a:pt x="2646" y="916"/>
                  </a:lnTo>
                  <a:lnTo>
                    <a:pt x="2646" y="916"/>
                  </a:lnTo>
                  <a:lnTo>
                    <a:pt x="2647" y="916"/>
                  </a:lnTo>
                  <a:lnTo>
                    <a:pt x="2648" y="917"/>
                  </a:lnTo>
                  <a:lnTo>
                    <a:pt x="2649" y="917"/>
                  </a:lnTo>
                  <a:lnTo>
                    <a:pt x="2649" y="917"/>
                  </a:lnTo>
                  <a:lnTo>
                    <a:pt x="2651" y="917"/>
                  </a:lnTo>
                  <a:lnTo>
                    <a:pt x="2652" y="917"/>
                  </a:lnTo>
                  <a:lnTo>
                    <a:pt x="2653" y="917"/>
                  </a:lnTo>
                  <a:lnTo>
                    <a:pt x="2653" y="916"/>
                  </a:lnTo>
                  <a:lnTo>
                    <a:pt x="2654" y="916"/>
                  </a:lnTo>
                  <a:lnTo>
                    <a:pt x="2656" y="914"/>
                  </a:lnTo>
                  <a:lnTo>
                    <a:pt x="2657" y="914"/>
                  </a:lnTo>
                  <a:lnTo>
                    <a:pt x="2657" y="916"/>
                  </a:lnTo>
                  <a:lnTo>
                    <a:pt x="2658" y="917"/>
                  </a:lnTo>
                  <a:lnTo>
                    <a:pt x="2659" y="918"/>
                  </a:lnTo>
                  <a:lnTo>
                    <a:pt x="2661" y="919"/>
                  </a:lnTo>
                  <a:lnTo>
                    <a:pt x="2661" y="919"/>
                  </a:lnTo>
                  <a:lnTo>
                    <a:pt x="2662" y="921"/>
                  </a:lnTo>
                  <a:lnTo>
                    <a:pt x="2663" y="921"/>
                  </a:lnTo>
                  <a:lnTo>
                    <a:pt x="2664" y="919"/>
                  </a:lnTo>
                  <a:lnTo>
                    <a:pt x="2664" y="919"/>
                  </a:lnTo>
                  <a:lnTo>
                    <a:pt x="2665" y="918"/>
                  </a:lnTo>
                  <a:lnTo>
                    <a:pt x="2667" y="918"/>
                  </a:lnTo>
                  <a:lnTo>
                    <a:pt x="2668" y="917"/>
                  </a:lnTo>
                  <a:lnTo>
                    <a:pt x="2668" y="917"/>
                  </a:lnTo>
                  <a:lnTo>
                    <a:pt x="2669" y="917"/>
                  </a:lnTo>
                  <a:lnTo>
                    <a:pt x="2670" y="917"/>
                  </a:lnTo>
                  <a:lnTo>
                    <a:pt x="2672" y="918"/>
                  </a:lnTo>
                  <a:lnTo>
                    <a:pt x="2672" y="918"/>
                  </a:lnTo>
                  <a:lnTo>
                    <a:pt x="2673" y="918"/>
                  </a:lnTo>
                  <a:lnTo>
                    <a:pt x="2674" y="917"/>
                  </a:lnTo>
                  <a:lnTo>
                    <a:pt x="2675" y="917"/>
                  </a:lnTo>
                  <a:lnTo>
                    <a:pt x="2675" y="916"/>
                  </a:lnTo>
                  <a:lnTo>
                    <a:pt x="2677" y="914"/>
                  </a:lnTo>
                  <a:lnTo>
                    <a:pt x="2678" y="913"/>
                  </a:lnTo>
                  <a:lnTo>
                    <a:pt x="2679" y="912"/>
                  </a:lnTo>
                  <a:lnTo>
                    <a:pt x="2679" y="911"/>
                  </a:lnTo>
                  <a:lnTo>
                    <a:pt x="2680" y="909"/>
                  </a:lnTo>
                  <a:lnTo>
                    <a:pt x="2682" y="908"/>
                  </a:lnTo>
                  <a:lnTo>
                    <a:pt x="2683" y="907"/>
                  </a:lnTo>
                  <a:lnTo>
                    <a:pt x="2683" y="907"/>
                  </a:lnTo>
                  <a:lnTo>
                    <a:pt x="2684" y="906"/>
                  </a:lnTo>
                  <a:lnTo>
                    <a:pt x="2685" y="906"/>
                  </a:lnTo>
                  <a:lnTo>
                    <a:pt x="2687" y="906"/>
                  </a:lnTo>
                  <a:lnTo>
                    <a:pt x="2688" y="907"/>
                  </a:lnTo>
                  <a:lnTo>
                    <a:pt x="2688" y="907"/>
                  </a:lnTo>
                  <a:lnTo>
                    <a:pt x="2689" y="908"/>
                  </a:lnTo>
                  <a:lnTo>
                    <a:pt x="2690" y="908"/>
                  </a:lnTo>
                  <a:lnTo>
                    <a:pt x="2692" y="909"/>
                  </a:lnTo>
                  <a:lnTo>
                    <a:pt x="2692" y="909"/>
                  </a:lnTo>
                  <a:lnTo>
                    <a:pt x="2693" y="911"/>
                  </a:lnTo>
                  <a:lnTo>
                    <a:pt x="2694" y="911"/>
                  </a:lnTo>
                  <a:lnTo>
                    <a:pt x="2695" y="912"/>
                  </a:lnTo>
                  <a:lnTo>
                    <a:pt x="2695" y="912"/>
                  </a:lnTo>
                  <a:lnTo>
                    <a:pt x="2697" y="913"/>
                  </a:lnTo>
                  <a:lnTo>
                    <a:pt x="2698" y="914"/>
                  </a:lnTo>
                  <a:lnTo>
                    <a:pt x="2699" y="914"/>
                  </a:lnTo>
                  <a:lnTo>
                    <a:pt x="2699" y="916"/>
                  </a:lnTo>
                  <a:lnTo>
                    <a:pt x="2700" y="916"/>
                  </a:lnTo>
                  <a:lnTo>
                    <a:pt x="2701" y="914"/>
                  </a:lnTo>
                  <a:lnTo>
                    <a:pt x="2703" y="911"/>
                  </a:lnTo>
                  <a:lnTo>
                    <a:pt x="2703" y="898"/>
                  </a:lnTo>
                  <a:lnTo>
                    <a:pt x="2704" y="873"/>
                  </a:lnTo>
                  <a:lnTo>
                    <a:pt x="2705" y="830"/>
                  </a:lnTo>
                  <a:lnTo>
                    <a:pt x="2706" y="768"/>
                  </a:lnTo>
                  <a:lnTo>
                    <a:pt x="2706" y="692"/>
                  </a:lnTo>
                  <a:lnTo>
                    <a:pt x="2708" y="619"/>
                  </a:lnTo>
                  <a:lnTo>
                    <a:pt x="2709" y="562"/>
                  </a:lnTo>
                  <a:lnTo>
                    <a:pt x="2710" y="536"/>
                  </a:lnTo>
                  <a:lnTo>
                    <a:pt x="2710" y="541"/>
                  </a:lnTo>
                  <a:lnTo>
                    <a:pt x="2711" y="570"/>
                  </a:lnTo>
                  <a:lnTo>
                    <a:pt x="2713" y="615"/>
                  </a:lnTo>
                  <a:lnTo>
                    <a:pt x="2714" y="662"/>
                  </a:lnTo>
                  <a:lnTo>
                    <a:pt x="2714" y="704"/>
                  </a:lnTo>
                  <a:lnTo>
                    <a:pt x="2715" y="740"/>
                  </a:lnTo>
                  <a:lnTo>
                    <a:pt x="2716" y="769"/>
                  </a:lnTo>
                  <a:lnTo>
                    <a:pt x="2718" y="790"/>
                  </a:lnTo>
                  <a:lnTo>
                    <a:pt x="2718" y="806"/>
                  </a:lnTo>
                  <a:lnTo>
                    <a:pt x="2719" y="819"/>
                  </a:lnTo>
                  <a:lnTo>
                    <a:pt x="2720" y="830"/>
                  </a:lnTo>
                  <a:lnTo>
                    <a:pt x="2721" y="839"/>
                  </a:lnTo>
                  <a:lnTo>
                    <a:pt x="2721" y="846"/>
                  </a:lnTo>
                  <a:lnTo>
                    <a:pt x="2723" y="853"/>
                  </a:lnTo>
                  <a:lnTo>
                    <a:pt x="2724" y="861"/>
                  </a:lnTo>
                  <a:lnTo>
                    <a:pt x="2725" y="868"/>
                  </a:lnTo>
                  <a:lnTo>
                    <a:pt x="2725" y="876"/>
                  </a:lnTo>
                  <a:lnTo>
                    <a:pt x="2726" y="883"/>
                  </a:lnTo>
                  <a:lnTo>
                    <a:pt x="2728" y="890"/>
                  </a:lnTo>
                  <a:lnTo>
                    <a:pt x="2729" y="896"/>
                  </a:lnTo>
                  <a:lnTo>
                    <a:pt x="2729" y="902"/>
                  </a:lnTo>
                  <a:lnTo>
                    <a:pt x="2730" y="907"/>
                  </a:lnTo>
                  <a:lnTo>
                    <a:pt x="2731" y="911"/>
                  </a:lnTo>
                  <a:lnTo>
                    <a:pt x="2733" y="908"/>
                  </a:lnTo>
                  <a:lnTo>
                    <a:pt x="2733" y="894"/>
                  </a:lnTo>
                  <a:lnTo>
                    <a:pt x="2734" y="852"/>
                  </a:lnTo>
                  <a:lnTo>
                    <a:pt x="2735" y="763"/>
                  </a:lnTo>
                  <a:lnTo>
                    <a:pt x="2736" y="611"/>
                  </a:lnTo>
                  <a:lnTo>
                    <a:pt x="2736" y="405"/>
                  </a:lnTo>
                  <a:lnTo>
                    <a:pt x="2737" y="250"/>
                  </a:lnTo>
                  <a:lnTo>
                    <a:pt x="2739" y="29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0"/>
                  </a:lnTo>
                  <a:lnTo>
                    <a:pt x="2744" y="63"/>
                  </a:lnTo>
                  <a:lnTo>
                    <a:pt x="2745" y="214"/>
                  </a:lnTo>
                  <a:lnTo>
                    <a:pt x="2745" y="356"/>
                  </a:lnTo>
                  <a:lnTo>
                    <a:pt x="2746" y="476"/>
                  </a:lnTo>
                  <a:lnTo>
                    <a:pt x="2747" y="573"/>
                  </a:lnTo>
                  <a:lnTo>
                    <a:pt x="2749" y="649"/>
                  </a:lnTo>
                  <a:lnTo>
                    <a:pt x="2749" y="707"/>
                  </a:lnTo>
                  <a:lnTo>
                    <a:pt x="2750" y="752"/>
                  </a:lnTo>
                  <a:lnTo>
                    <a:pt x="2751" y="786"/>
                  </a:lnTo>
                  <a:lnTo>
                    <a:pt x="2752" y="814"/>
                  </a:lnTo>
                  <a:lnTo>
                    <a:pt x="2752" y="834"/>
                  </a:lnTo>
                  <a:lnTo>
                    <a:pt x="2754" y="850"/>
                  </a:lnTo>
                  <a:lnTo>
                    <a:pt x="2755" y="862"/>
                  </a:lnTo>
                  <a:lnTo>
                    <a:pt x="2756" y="872"/>
                  </a:lnTo>
                  <a:lnTo>
                    <a:pt x="2756" y="878"/>
                  </a:lnTo>
                  <a:lnTo>
                    <a:pt x="2757" y="883"/>
                  </a:lnTo>
                  <a:lnTo>
                    <a:pt x="2759" y="887"/>
                  </a:lnTo>
                  <a:lnTo>
                    <a:pt x="2760" y="891"/>
                  </a:lnTo>
                  <a:lnTo>
                    <a:pt x="2760" y="894"/>
                  </a:lnTo>
                  <a:lnTo>
                    <a:pt x="2761" y="897"/>
                  </a:lnTo>
                  <a:lnTo>
                    <a:pt x="2762" y="899"/>
                  </a:lnTo>
                  <a:lnTo>
                    <a:pt x="2764" y="901"/>
                  </a:lnTo>
                  <a:lnTo>
                    <a:pt x="2764" y="901"/>
                  </a:lnTo>
                  <a:lnTo>
                    <a:pt x="2765" y="901"/>
                  </a:lnTo>
                  <a:lnTo>
                    <a:pt x="2766" y="898"/>
                  </a:lnTo>
                  <a:lnTo>
                    <a:pt x="2767" y="897"/>
                  </a:lnTo>
                  <a:lnTo>
                    <a:pt x="2767" y="896"/>
                  </a:lnTo>
                  <a:lnTo>
                    <a:pt x="2769" y="894"/>
                  </a:lnTo>
                  <a:lnTo>
                    <a:pt x="2770" y="893"/>
                  </a:lnTo>
                  <a:lnTo>
                    <a:pt x="2771" y="893"/>
                  </a:lnTo>
                  <a:lnTo>
                    <a:pt x="2771" y="893"/>
                  </a:lnTo>
                  <a:lnTo>
                    <a:pt x="2772" y="894"/>
                  </a:lnTo>
                  <a:lnTo>
                    <a:pt x="2773" y="896"/>
                  </a:lnTo>
                  <a:lnTo>
                    <a:pt x="2775" y="897"/>
                  </a:lnTo>
                  <a:lnTo>
                    <a:pt x="2775" y="899"/>
                  </a:lnTo>
                  <a:lnTo>
                    <a:pt x="2776" y="902"/>
                  </a:lnTo>
                  <a:lnTo>
                    <a:pt x="2777" y="904"/>
                  </a:lnTo>
                  <a:lnTo>
                    <a:pt x="2778" y="907"/>
                  </a:lnTo>
                  <a:lnTo>
                    <a:pt x="2778" y="909"/>
                  </a:lnTo>
                  <a:lnTo>
                    <a:pt x="2780" y="911"/>
                  </a:lnTo>
                  <a:lnTo>
                    <a:pt x="2781" y="911"/>
                  </a:lnTo>
                  <a:lnTo>
                    <a:pt x="2782" y="912"/>
                  </a:lnTo>
                  <a:lnTo>
                    <a:pt x="2782" y="912"/>
                  </a:lnTo>
                  <a:lnTo>
                    <a:pt x="2783" y="913"/>
                  </a:lnTo>
                  <a:lnTo>
                    <a:pt x="2785" y="913"/>
                  </a:lnTo>
                  <a:lnTo>
                    <a:pt x="2786" y="913"/>
                  </a:lnTo>
                  <a:lnTo>
                    <a:pt x="2786" y="914"/>
                  </a:lnTo>
                  <a:lnTo>
                    <a:pt x="2787" y="914"/>
                  </a:lnTo>
                  <a:lnTo>
                    <a:pt x="2788" y="914"/>
                  </a:lnTo>
                  <a:lnTo>
                    <a:pt x="2790" y="913"/>
                  </a:lnTo>
                  <a:lnTo>
                    <a:pt x="2790" y="913"/>
                  </a:lnTo>
                  <a:lnTo>
                    <a:pt x="2791" y="913"/>
                  </a:lnTo>
                  <a:lnTo>
                    <a:pt x="2792" y="913"/>
                  </a:lnTo>
                  <a:lnTo>
                    <a:pt x="2793" y="912"/>
                  </a:lnTo>
                  <a:lnTo>
                    <a:pt x="2793" y="912"/>
                  </a:lnTo>
                  <a:lnTo>
                    <a:pt x="2795" y="912"/>
                  </a:lnTo>
                  <a:lnTo>
                    <a:pt x="2796" y="912"/>
                  </a:lnTo>
                  <a:lnTo>
                    <a:pt x="2797" y="912"/>
                  </a:lnTo>
                  <a:lnTo>
                    <a:pt x="2798" y="912"/>
                  </a:lnTo>
                  <a:lnTo>
                    <a:pt x="2798" y="912"/>
                  </a:lnTo>
                  <a:lnTo>
                    <a:pt x="2800" y="912"/>
                  </a:lnTo>
                  <a:lnTo>
                    <a:pt x="2801" y="913"/>
                  </a:lnTo>
                  <a:lnTo>
                    <a:pt x="2802" y="913"/>
                  </a:lnTo>
                  <a:lnTo>
                    <a:pt x="2802" y="913"/>
                  </a:lnTo>
                  <a:lnTo>
                    <a:pt x="2803" y="913"/>
                  </a:lnTo>
                  <a:lnTo>
                    <a:pt x="2805" y="913"/>
                  </a:lnTo>
                  <a:lnTo>
                    <a:pt x="2806" y="914"/>
                  </a:lnTo>
                  <a:lnTo>
                    <a:pt x="2806" y="914"/>
                  </a:lnTo>
                  <a:lnTo>
                    <a:pt x="2807" y="914"/>
                  </a:lnTo>
                  <a:lnTo>
                    <a:pt x="2808" y="914"/>
                  </a:lnTo>
                  <a:lnTo>
                    <a:pt x="2809" y="914"/>
                  </a:lnTo>
                  <a:lnTo>
                    <a:pt x="2809" y="914"/>
                  </a:lnTo>
                  <a:lnTo>
                    <a:pt x="2811" y="914"/>
                  </a:lnTo>
                  <a:lnTo>
                    <a:pt x="2812" y="914"/>
                  </a:lnTo>
                  <a:lnTo>
                    <a:pt x="2813" y="914"/>
                  </a:lnTo>
                  <a:lnTo>
                    <a:pt x="2813" y="914"/>
                  </a:lnTo>
                  <a:lnTo>
                    <a:pt x="2814" y="914"/>
                  </a:lnTo>
                  <a:lnTo>
                    <a:pt x="2816" y="913"/>
                  </a:lnTo>
                  <a:lnTo>
                    <a:pt x="2817" y="913"/>
                  </a:lnTo>
                  <a:lnTo>
                    <a:pt x="2817" y="912"/>
                  </a:lnTo>
                  <a:lnTo>
                    <a:pt x="2818" y="912"/>
                  </a:lnTo>
                  <a:lnTo>
                    <a:pt x="2819" y="911"/>
                  </a:lnTo>
                  <a:lnTo>
                    <a:pt x="2821" y="909"/>
                  </a:lnTo>
                  <a:lnTo>
                    <a:pt x="2821" y="908"/>
                  </a:lnTo>
                  <a:lnTo>
                    <a:pt x="2822" y="907"/>
                  </a:lnTo>
                  <a:lnTo>
                    <a:pt x="2823" y="906"/>
                  </a:lnTo>
                  <a:lnTo>
                    <a:pt x="2824" y="906"/>
                  </a:lnTo>
                  <a:lnTo>
                    <a:pt x="2824" y="906"/>
                  </a:lnTo>
                  <a:lnTo>
                    <a:pt x="2826" y="906"/>
                  </a:lnTo>
                  <a:lnTo>
                    <a:pt x="2827" y="906"/>
                  </a:lnTo>
                  <a:lnTo>
                    <a:pt x="2828" y="907"/>
                  </a:lnTo>
                  <a:lnTo>
                    <a:pt x="2828" y="907"/>
                  </a:lnTo>
                  <a:lnTo>
                    <a:pt x="2829" y="907"/>
                  </a:lnTo>
                  <a:lnTo>
                    <a:pt x="2831" y="907"/>
                  </a:lnTo>
                  <a:lnTo>
                    <a:pt x="2832" y="906"/>
                  </a:lnTo>
                  <a:lnTo>
                    <a:pt x="2832" y="906"/>
                  </a:lnTo>
                  <a:lnTo>
                    <a:pt x="2833" y="906"/>
                  </a:lnTo>
                  <a:lnTo>
                    <a:pt x="2834" y="906"/>
                  </a:lnTo>
                  <a:lnTo>
                    <a:pt x="2836" y="906"/>
                  </a:lnTo>
                  <a:lnTo>
                    <a:pt x="2836" y="906"/>
                  </a:lnTo>
                  <a:lnTo>
                    <a:pt x="2837" y="907"/>
                  </a:lnTo>
                  <a:lnTo>
                    <a:pt x="2838" y="908"/>
                  </a:lnTo>
                  <a:lnTo>
                    <a:pt x="2839" y="909"/>
                  </a:lnTo>
                  <a:lnTo>
                    <a:pt x="2839" y="911"/>
                  </a:lnTo>
                  <a:lnTo>
                    <a:pt x="2841" y="911"/>
                  </a:lnTo>
                  <a:lnTo>
                    <a:pt x="2842" y="912"/>
                  </a:lnTo>
                  <a:lnTo>
                    <a:pt x="2843" y="912"/>
                  </a:lnTo>
                  <a:lnTo>
                    <a:pt x="2843" y="912"/>
                  </a:lnTo>
                  <a:lnTo>
                    <a:pt x="2844" y="912"/>
                  </a:lnTo>
                  <a:lnTo>
                    <a:pt x="2845" y="912"/>
                  </a:lnTo>
                  <a:lnTo>
                    <a:pt x="2847" y="912"/>
                  </a:lnTo>
                  <a:lnTo>
                    <a:pt x="2847" y="912"/>
                  </a:lnTo>
                  <a:lnTo>
                    <a:pt x="2848" y="911"/>
                  </a:lnTo>
                  <a:lnTo>
                    <a:pt x="2849" y="911"/>
                  </a:lnTo>
                  <a:lnTo>
                    <a:pt x="2850" y="909"/>
                  </a:lnTo>
                  <a:lnTo>
                    <a:pt x="2850" y="908"/>
                  </a:lnTo>
                  <a:lnTo>
                    <a:pt x="2852" y="908"/>
                  </a:lnTo>
                  <a:lnTo>
                    <a:pt x="2853" y="907"/>
                  </a:lnTo>
                  <a:lnTo>
                    <a:pt x="2854" y="906"/>
                  </a:lnTo>
                  <a:lnTo>
                    <a:pt x="2855" y="906"/>
                  </a:lnTo>
                  <a:lnTo>
                    <a:pt x="2855" y="907"/>
                  </a:lnTo>
                  <a:lnTo>
                    <a:pt x="2857" y="908"/>
                  </a:lnTo>
                  <a:lnTo>
                    <a:pt x="2858" y="909"/>
                  </a:lnTo>
                  <a:lnTo>
                    <a:pt x="2859" y="912"/>
                  </a:lnTo>
                  <a:lnTo>
                    <a:pt x="2859" y="913"/>
                  </a:lnTo>
                  <a:lnTo>
                    <a:pt x="2860" y="914"/>
                  </a:lnTo>
                  <a:lnTo>
                    <a:pt x="2862" y="916"/>
                  </a:lnTo>
                  <a:lnTo>
                    <a:pt x="2863" y="917"/>
                  </a:lnTo>
                  <a:lnTo>
                    <a:pt x="2863" y="917"/>
                  </a:lnTo>
                  <a:lnTo>
                    <a:pt x="2864" y="918"/>
                  </a:lnTo>
                  <a:lnTo>
                    <a:pt x="2865" y="918"/>
                  </a:lnTo>
                  <a:lnTo>
                    <a:pt x="2867" y="918"/>
                  </a:lnTo>
                  <a:lnTo>
                    <a:pt x="2867" y="919"/>
                  </a:lnTo>
                  <a:lnTo>
                    <a:pt x="2868" y="919"/>
                  </a:lnTo>
                  <a:lnTo>
                    <a:pt x="2869" y="919"/>
                  </a:lnTo>
                  <a:lnTo>
                    <a:pt x="2870" y="919"/>
                  </a:lnTo>
                  <a:lnTo>
                    <a:pt x="2870" y="919"/>
                  </a:lnTo>
                  <a:lnTo>
                    <a:pt x="2872" y="919"/>
                  </a:lnTo>
                  <a:lnTo>
                    <a:pt x="2873" y="919"/>
                  </a:lnTo>
                  <a:lnTo>
                    <a:pt x="2874" y="919"/>
                  </a:lnTo>
                  <a:lnTo>
                    <a:pt x="2874" y="919"/>
                  </a:lnTo>
                  <a:lnTo>
                    <a:pt x="2875" y="919"/>
                  </a:lnTo>
                  <a:lnTo>
                    <a:pt x="2877" y="919"/>
                  </a:lnTo>
                  <a:lnTo>
                    <a:pt x="2878" y="918"/>
                  </a:lnTo>
                  <a:lnTo>
                    <a:pt x="2878" y="918"/>
                  </a:lnTo>
                  <a:lnTo>
                    <a:pt x="2879" y="917"/>
                  </a:lnTo>
                  <a:lnTo>
                    <a:pt x="2880" y="917"/>
                  </a:lnTo>
                  <a:lnTo>
                    <a:pt x="2881" y="916"/>
                  </a:lnTo>
                  <a:lnTo>
                    <a:pt x="2881" y="914"/>
                  </a:lnTo>
                  <a:lnTo>
                    <a:pt x="2883" y="914"/>
                  </a:lnTo>
                  <a:lnTo>
                    <a:pt x="2884" y="914"/>
                  </a:lnTo>
                  <a:lnTo>
                    <a:pt x="2885" y="914"/>
                  </a:lnTo>
                  <a:lnTo>
                    <a:pt x="2885" y="913"/>
                  </a:lnTo>
                  <a:lnTo>
                    <a:pt x="2886" y="913"/>
                  </a:lnTo>
                  <a:lnTo>
                    <a:pt x="2888" y="912"/>
                  </a:lnTo>
                  <a:lnTo>
                    <a:pt x="2889" y="911"/>
                  </a:lnTo>
                  <a:lnTo>
                    <a:pt x="2889" y="909"/>
                  </a:lnTo>
                  <a:lnTo>
                    <a:pt x="2890" y="908"/>
                  </a:lnTo>
                  <a:lnTo>
                    <a:pt x="2891" y="908"/>
                  </a:lnTo>
                  <a:lnTo>
                    <a:pt x="2893" y="907"/>
                  </a:lnTo>
                  <a:lnTo>
                    <a:pt x="2893" y="907"/>
                  </a:lnTo>
                  <a:lnTo>
                    <a:pt x="2894" y="906"/>
                  </a:lnTo>
                  <a:lnTo>
                    <a:pt x="2895" y="906"/>
                  </a:lnTo>
                  <a:lnTo>
                    <a:pt x="2896" y="904"/>
                  </a:lnTo>
                  <a:lnTo>
                    <a:pt x="2896" y="904"/>
                  </a:lnTo>
                  <a:lnTo>
                    <a:pt x="2898" y="904"/>
                  </a:lnTo>
                  <a:lnTo>
                    <a:pt x="2899" y="904"/>
                  </a:lnTo>
                  <a:lnTo>
                    <a:pt x="2900" y="904"/>
                  </a:lnTo>
                  <a:lnTo>
                    <a:pt x="2900" y="904"/>
                  </a:lnTo>
                  <a:lnTo>
                    <a:pt x="2901" y="904"/>
                  </a:lnTo>
                  <a:lnTo>
                    <a:pt x="2903" y="903"/>
                  </a:lnTo>
                  <a:lnTo>
                    <a:pt x="2904" y="903"/>
                  </a:lnTo>
                  <a:lnTo>
                    <a:pt x="2904" y="903"/>
                  </a:lnTo>
                  <a:lnTo>
                    <a:pt x="2905" y="903"/>
                  </a:lnTo>
                  <a:lnTo>
                    <a:pt x="2906" y="903"/>
                  </a:lnTo>
                  <a:lnTo>
                    <a:pt x="2908" y="903"/>
                  </a:lnTo>
                  <a:lnTo>
                    <a:pt x="2909" y="902"/>
                  </a:lnTo>
                  <a:lnTo>
                    <a:pt x="2909" y="902"/>
                  </a:lnTo>
                  <a:lnTo>
                    <a:pt x="2910" y="902"/>
                  </a:lnTo>
                  <a:lnTo>
                    <a:pt x="2911" y="902"/>
                  </a:lnTo>
                  <a:lnTo>
                    <a:pt x="2913" y="901"/>
                  </a:lnTo>
                  <a:lnTo>
                    <a:pt x="2913" y="901"/>
                  </a:lnTo>
                  <a:lnTo>
                    <a:pt x="2914" y="899"/>
                  </a:lnTo>
                  <a:lnTo>
                    <a:pt x="2915" y="899"/>
                  </a:lnTo>
                  <a:lnTo>
                    <a:pt x="2916" y="898"/>
                  </a:lnTo>
                  <a:lnTo>
                    <a:pt x="2916" y="898"/>
                  </a:lnTo>
                  <a:lnTo>
                    <a:pt x="2917" y="898"/>
                  </a:lnTo>
                  <a:lnTo>
                    <a:pt x="2919" y="899"/>
                  </a:lnTo>
                  <a:lnTo>
                    <a:pt x="2920" y="899"/>
                  </a:lnTo>
                  <a:lnTo>
                    <a:pt x="2920" y="899"/>
                  </a:lnTo>
                  <a:lnTo>
                    <a:pt x="2921" y="901"/>
                  </a:lnTo>
                  <a:lnTo>
                    <a:pt x="2922" y="902"/>
                  </a:lnTo>
                  <a:lnTo>
                    <a:pt x="2924" y="902"/>
                  </a:lnTo>
                  <a:lnTo>
                    <a:pt x="2924" y="902"/>
                  </a:lnTo>
                  <a:lnTo>
                    <a:pt x="2925" y="903"/>
                  </a:lnTo>
                  <a:lnTo>
                    <a:pt x="2926" y="903"/>
                  </a:lnTo>
                  <a:lnTo>
                    <a:pt x="2927" y="903"/>
                  </a:lnTo>
                  <a:lnTo>
                    <a:pt x="2927" y="903"/>
                  </a:lnTo>
                  <a:lnTo>
                    <a:pt x="2929" y="904"/>
                  </a:lnTo>
                  <a:lnTo>
                    <a:pt x="2930" y="904"/>
                  </a:lnTo>
                  <a:lnTo>
                    <a:pt x="2931" y="904"/>
                  </a:lnTo>
                  <a:lnTo>
                    <a:pt x="2931" y="906"/>
                  </a:lnTo>
                  <a:lnTo>
                    <a:pt x="2932" y="906"/>
                  </a:lnTo>
                  <a:lnTo>
                    <a:pt x="2934" y="907"/>
                  </a:lnTo>
                  <a:lnTo>
                    <a:pt x="2935" y="907"/>
                  </a:lnTo>
                  <a:lnTo>
                    <a:pt x="2935" y="908"/>
                  </a:lnTo>
                  <a:lnTo>
                    <a:pt x="2936" y="909"/>
                  </a:lnTo>
                  <a:lnTo>
                    <a:pt x="2937" y="911"/>
                  </a:lnTo>
                  <a:lnTo>
                    <a:pt x="2939" y="911"/>
                  </a:lnTo>
                  <a:lnTo>
                    <a:pt x="2939" y="912"/>
                  </a:lnTo>
                  <a:lnTo>
                    <a:pt x="2940" y="912"/>
                  </a:lnTo>
                  <a:lnTo>
                    <a:pt x="2941" y="913"/>
                  </a:lnTo>
                  <a:lnTo>
                    <a:pt x="2942" y="913"/>
                  </a:lnTo>
                  <a:lnTo>
                    <a:pt x="2942" y="913"/>
                  </a:lnTo>
                  <a:lnTo>
                    <a:pt x="2944" y="913"/>
                  </a:lnTo>
                  <a:lnTo>
                    <a:pt x="2945" y="913"/>
                  </a:lnTo>
                  <a:lnTo>
                    <a:pt x="2946" y="913"/>
                  </a:lnTo>
                  <a:lnTo>
                    <a:pt x="2946" y="914"/>
                  </a:lnTo>
                  <a:lnTo>
                    <a:pt x="2947" y="914"/>
                  </a:lnTo>
                  <a:lnTo>
                    <a:pt x="2949" y="914"/>
                  </a:lnTo>
                  <a:lnTo>
                    <a:pt x="2950" y="914"/>
                  </a:lnTo>
                  <a:lnTo>
                    <a:pt x="2950" y="913"/>
                  </a:lnTo>
                  <a:lnTo>
                    <a:pt x="2951" y="911"/>
                  </a:lnTo>
                  <a:lnTo>
                    <a:pt x="2952" y="909"/>
                  </a:lnTo>
                  <a:lnTo>
                    <a:pt x="2953" y="908"/>
                  </a:lnTo>
                  <a:lnTo>
                    <a:pt x="2953" y="907"/>
                  </a:lnTo>
                  <a:lnTo>
                    <a:pt x="2955" y="907"/>
                  </a:lnTo>
                  <a:lnTo>
                    <a:pt x="2956" y="906"/>
                  </a:lnTo>
                  <a:lnTo>
                    <a:pt x="2957" y="906"/>
                  </a:lnTo>
                  <a:lnTo>
                    <a:pt x="2957" y="904"/>
                  </a:lnTo>
                  <a:lnTo>
                    <a:pt x="2958" y="904"/>
                  </a:lnTo>
                  <a:lnTo>
                    <a:pt x="2960" y="903"/>
                  </a:lnTo>
                  <a:lnTo>
                    <a:pt x="2961" y="903"/>
                  </a:lnTo>
                  <a:lnTo>
                    <a:pt x="2961" y="904"/>
                  </a:lnTo>
                  <a:lnTo>
                    <a:pt x="2962" y="904"/>
                  </a:lnTo>
                  <a:lnTo>
                    <a:pt x="2963" y="904"/>
                  </a:lnTo>
                  <a:lnTo>
                    <a:pt x="2965" y="906"/>
                  </a:lnTo>
                  <a:lnTo>
                    <a:pt x="2966" y="906"/>
                  </a:lnTo>
                  <a:lnTo>
                    <a:pt x="2966" y="907"/>
                  </a:lnTo>
                  <a:lnTo>
                    <a:pt x="2967" y="907"/>
                  </a:lnTo>
                  <a:lnTo>
                    <a:pt x="2968" y="907"/>
                  </a:lnTo>
                  <a:lnTo>
                    <a:pt x="2970" y="907"/>
                  </a:lnTo>
                  <a:lnTo>
                    <a:pt x="2970" y="907"/>
                  </a:lnTo>
                  <a:lnTo>
                    <a:pt x="2971" y="906"/>
                  </a:lnTo>
                  <a:lnTo>
                    <a:pt x="2972" y="906"/>
                  </a:lnTo>
                  <a:lnTo>
                    <a:pt x="2973" y="904"/>
                  </a:lnTo>
                  <a:lnTo>
                    <a:pt x="2973" y="904"/>
                  </a:lnTo>
                  <a:lnTo>
                    <a:pt x="2975" y="904"/>
                  </a:lnTo>
                  <a:lnTo>
                    <a:pt x="2976" y="904"/>
                  </a:lnTo>
                  <a:lnTo>
                    <a:pt x="2977" y="904"/>
                  </a:lnTo>
                  <a:lnTo>
                    <a:pt x="2977" y="904"/>
                  </a:lnTo>
                  <a:lnTo>
                    <a:pt x="2978" y="906"/>
                  </a:lnTo>
                  <a:lnTo>
                    <a:pt x="2980" y="906"/>
                  </a:lnTo>
                  <a:lnTo>
                    <a:pt x="2981" y="907"/>
                  </a:lnTo>
                  <a:lnTo>
                    <a:pt x="2981" y="908"/>
                  </a:lnTo>
                  <a:lnTo>
                    <a:pt x="2982" y="908"/>
                  </a:lnTo>
                  <a:lnTo>
                    <a:pt x="2983" y="909"/>
                  </a:lnTo>
                  <a:lnTo>
                    <a:pt x="2985" y="911"/>
                  </a:lnTo>
                  <a:lnTo>
                    <a:pt x="2985" y="911"/>
                  </a:lnTo>
                  <a:lnTo>
                    <a:pt x="2986" y="911"/>
                  </a:lnTo>
                  <a:lnTo>
                    <a:pt x="2987" y="911"/>
                  </a:lnTo>
                  <a:lnTo>
                    <a:pt x="2988" y="911"/>
                  </a:lnTo>
                  <a:lnTo>
                    <a:pt x="2988" y="909"/>
                  </a:lnTo>
                  <a:lnTo>
                    <a:pt x="2989" y="908"/>
                  </a:lnTo>
                  <a:lnTo>
                    <a:pt x="2991" y="908"/>
                  </a:lnTo>
                  <a:lnTo>
                    <a:pt x="2992" y="908"/>
                  </a:lnTo>
                  <a:lnTo>
                    <a:pt x="2992" y="907"/>
                  </a:lnTo>
                  <a:lnTo>
                    <a:pt x="2993" y="907"/>
                  </a:lnTo>
                  <a:lnTo>
                    <a:pt x="2994" y="907"/>
                  </a:lnTo>
                  <a:lnTo>
                    <a:pt x="2996" y="907"/>
                  </a:lnTo>
                  <a:lnTo>
                    <a:pt x="2996" y="907"/>
                  </a:lnTo>
                  <a:lnTo>
                    <a:pt x="2997" y="907"/>
                  </a:lnTo>
                  <a:lnTo>
                    <a:pt x="2998" y="907"/>
                  </a:lnTo>
                  <a:lnTo>
                    <a:pt x="2999" y="907"/>
                  </a:lnTo>
                  <a:lnTo>
                    <a:pt x="2999" y="907"/>
                  </a:lnTo>
                  <a:lnTo>
                    <a:pt x="3001" y="907"/>
                  </a:lnTo>
                  <a:lnTo>
                    <a:pt x="3002" y="907"/>
                  </a:lnTo>
                  <a:lnTo>
                    <a:pt x="3003" y="907"/>
                  </a:lnTo>
                  <a:lnTo>
                    <a:pt x="3003" y="907"/>
                  </a:lnTo>
                  <a:lnTo>
                    <a:pt x="3004" y="907"/>
                  </a:lnTo>
                  <a:lnTo>
                    <a:pt x="3006" y="908"/>
                  </a:lnTo>
                  <a:lnTo>
                    <a:pt x="3007" y="908"/>
                  </a:lnTo>
                  <a:lnTo>
                    <a:pt x="3007" y="908"/>
                  </a:lnTo>
                  <a:lnTo>
                    <a:pt x="3008" y="908"/>
                  </a:lnTo>
                  <a:lnTo>
                    <a:pt x="3009" y="907"/>
                  </a:lnTo>
                  <a:lnTo>
                    <a:pt x="3011" y="907"/>
                  </a:lnTo>
                  <a:lnTo>
                    <a:pt x="3011" y="907"/>
                  </a:lnTo>
                  <a:lnTo>
                    <a:pt x="3012" y="907"/>
                  </a:lnTo>
                  <a:lnTo>
                    <a:pt x="3013" y="907"/>
                  </a:lnTo>
                  <a:lnTo>
                    <a:pt x="3014" y="907"/>
                  </a:lnTo>
                  <a:lnTo>
                    <a:pt x="3014" y="907"/>
                  </a:lnTo>
                  <a:lnTo>
                    <a:pt x="3016" y="907"/>
                  </a:lnTo>
                  <a:lnTo>
                    <a:pt x="3017" y="908"/>
                  </a:lnTo>
                  <a:lnTo>
                    <a:pt x="3018" y="908"/>
                  </a:lnTo>
                  <a:lnTo>
                    <a:pt x="3018" y="908"/>
                  </a:lnTo>
                  <a:lnTo>
                    <a:pt x="3019" y="908"/>
                  </a:lnTo>
                  <a:lnTo>
                    <a:pt x="3020" y="908"/>
                  </a:lnTo>
                  <a:lnTo>
                    <a:pt x="3022" y="908"/>
                  </a:lnTo>
                  <a:lnTo>
                    <a:pt x="3023" y="908"/>
                  </a:lnTo>
                  <a:lnTo>
                    <a:pt x="3023" y="908"/>
                  </a:lnTo>
                  <a:lnTo>
                    <a:pt x="3024" y="908"/>
                  </a:lnTo>
                  <a:lnTo>
                    <a:pt x="3025" y="908"/>
                  </a:lnTo>
                  <a:lnTo>
                    <a:pt x="3027" y="908"/>
                  </a:lnTo>
                  <a:lnTo>
                    <a:pt x="3027" y="908"/>
                  </a:lnTo>
                  <a:lnTo>
                    <a:pt x="3028" y="908"/>
                  </a:lnTo>
                  <a:lnTo>
                    <a:pt x="3029" y="908"/>
                  </a:lnTo>
                  <a:lnTo>
                    <a:pt x="3030" y="909"/>
                  </a:lnTo>
                  <a:lnTo>
                    <a:pt x="3030" y="909"/>
                  </a:lnTo>
                  <a:lnTo>
                    <a:pt x="3032" y="909"/>
                  </a:lnTo>
                  <a:lnTo>
                    <a:pt x="3033" y="908"/>
                  </a:lnTo>
                  <a:lnTo>
                    <a:pt x="3034" y="908"/>
                  </a:lnTo>
                  <a:lnTo>
                    <a:pt x="3034" y="908"/>
                  </a:lnTo>
                  <a:lnTo>
                    <a:pt x="3035" y="908"/>
                  </a:lnTo>
                  <a:lnTo>
                    <a:pt x="3037" y="908"/>
                  </a:lnTo>
                  <a:lnTo>
                    <a:pt x="3038" y="908"/>
                  </a:lnTo>
                  <a:lnTo>
                    <a:pt x="3038" y="908"/>
                  </a:lnTo>
                  <a:lnTo>
                    <a:pt x="3039" y="908"/>
                  </a:lnTo>
                  <a:lnTo>
                    <a:pt x="3040" y="908"/>
                  </a:lnTo>
                  <a:lnTo>
                    <a:pt x="3042" y="909"/>
                  </a:lnTo>
                  <a:lnTo>
                    <a:pt x="3042" y="909"/>
                  </a:lnTo>
                  <a:lnTo>
                    <a:pt x="3043" y="908"/>
                  </a:lnTo>
                  <a:lnTo>
                    <a:pt x="3044" y="908"/>
                  </a:lnTo>
                  <a:lnTo>
                    <a:pt x="3045" y="908"/>
                  </a:lnTo>
                  <a:lnTo>
                    <a:pt x="3045" y="908"/>
                  </a:lnTo>
                  <a:lnTo>
                    <a:pt x="3047" y="908"/>
                  </a:lnTo>
                  <a:lnTo>
                    <a:pt x="3048" y="908"/>
                  </a:lnTo>
                  <a:lnTo>
                    <a:pt x="3049" y="908"/>
                  </a:lnTo>
                  <a:lnTo>
                    <a:pt x="3049" y="908"/>
                  </a:lnTo>
                  <a:lnTo>
                    <a:pt x="3050" y="908"/>
                  </a:lnTo>
                  <a:lnTo>
                    <a:pt x="3052" y="909"/>
                  </a:lnTo>
                  <a:lnTo>
                    <a:pt x="3053" y="909"/>
                  </a:lnTo>
                  <a:lnTo>
                    <a:pt x="3053" y="911"/>
                  </a:lnTo>
                  <a:lnTo>
                    <a:pt x="3054" y="912"/>
                  </a:lnTo>
                  <a:lnTo>
                    <a:pt x="3055" y="913"/>
                  </a:lnTo>
                  <a:lnTo>
                    <a:pt x="3056" y="914"/>
                  </a:lnTo>
                  <a:lnTo>
                    <a:pt x="3056" y="916"/>
                  </a:lnTo>
                  <a:lnTo>
                    <a:pt x="3058" y="917"/>
                  </a:lnTo>
                  <a:lnTo>
                    <a:pt x="3059" y="918"/>
                  </a:lnTo>
                  <a:lnTo>
                    <a:pt x="3060" y="919"/>
                  </a:lnTo>
                  <a:lnTo>
                    <a:pt x="3060" y="921"/>
                  </a:lnTo>
                  <a:lnTo>
                    <a:pt x="3061" y="921"/>
                  </a:lnTo>
                  <a:lnTo>
                    <a:pt x="3063" y="921"/>
                  </a:lnTo>
                  <a:lnTo>
                    <a:pt x="3064" y="918"/>
                  </a:lnTo>
                  <a:lnTo>
                    <a:pt x="3064" y="914"/>
                  </a:lnTo>
                  <a:lnTo>
                    <a:pt x="3065" y="908"/>
                  </a:lnTo>
                  <a:lnTo>
                    <a:pt x="3066" y="901"/>
                  </a:lnTo>
                  <a:lnTo>
                    <a:pt x="3068" y="893"/>
                  </a:lnTo>
                  <a:lnTo>
                    <a:pt x="3068" y="887"/>
                  </a:lnTo>
                  <a:lnTo>
                    <a:pt x="3069" y="883"/>
                  </a:lnTo>
                  <a:lnTo>
                    <a:pt x="3070" y="883"/>
                  </a:lnTo>
                  <a:lnTo>
                    <a:pt x="3071" y="885"/>
                  </a:lnTo>
                  <a:lnTo>
                    <a:pt x="3071" y="887"/>
                  </a:lnTo>
                  <a:lnTo>
                    <a:pt x="3073" y="891"/>
                  </a:lnTo>
                  <a:lnTo>
                    <a:pt x="3074" y="894"/>
                  </a:lnTo>
                  <a:lnTo>
                    <a:pt x="3075" y="898"/>
                  </a:lnTo>
                  <a:lnTo>
                    <a:pt x="3076" y="901"/>
                  </a:lnTo>
                  <a:lnTo>
                    <a:pt x="3076" y="903"/>
                  </a:lnTo>
                  <a:lnTo>
                    <a:pt x="3078" y="904"/>
                  </a:lnTo>
                  <a:lnTo>
                    <a:pt x="3079" y="906"/>
                  </a:lnTo>
                  <a:lnTo>
                    <a:pt x="3080" y="906"/>
                  </a:lnTo>
                  <a:lnTo>
                    <a:pt x="3080" y="904"/>
                  </a:lnTo>
                  <a:lnTo>
                    <a:pt x="3081" y="899"/>
                  </a:lnTo>
                  <a:lnTo>
                    <a:pt x="3083" y="892"/>
                  </a:lnTo>
                  <a:lnTo>
                    <a:pt x="3084" y="882"/>
                  </a:lnTo>
                  <a:lnTo>
                    <a:pt x="3084" y="873"/>
                  </a:lnTo>
                  <a:lnTo>
                    <a:pt x="3085" y="867"/>
                  </a:lnTo>
                  <a:lnTo>
                    <a:pt x="3086" y="866"/>
                  </a:lnTo>
                  <a:lnTo>
                    <a:pt x="3088" y="867"/>
                  </a:lnTo>
                  <a:lnTo>
                    <a:pt x="3088" y="873"/>
                  </a:lnTo>
                  <a:lnTo>
                    <a:pt x="3089" y="880"/>
                  </a:lnTo>
                  <a:lnTo>
                    <a:pt x="3090" y="887"/>
                  </a:lnTo>
                  <a:lnTo>
                    <a:pt x="3091" y="893"/>
                  </a:lnTo>
                  <a:lnTo>
                    <a:pt x="3091" y="898"/>
                  </a:lnTo>
                  <a:lnTo>
                    <a:pt x="3092" y="903"/>
                  </a:lnTo>
                  <a:lnTo>
                    <a:pt x="3094" y="906"/>
                  </a:lnTo>
                  <a:lnTo>
                    <a:pt x="3095" y="909"/>
                  </a:lnTo>
                  <a:lnTo>
                    <a:pt x="3095" y="912"/>
                  </a:lnTo>
                  <a:lnTo>
                    <a:pt x="3096" y="913"/>
                  </a:lnTo>
                  <a:lnTo>
                    <a:pt x="3097" y="914"/>
                  </a:lnTo>
                  <a:lnTo>
                    <a:pt x="3099" y="914"/>
                  </a:lnTo>
                  <a:lnTo>
                    <a:pt x="3099" y="916"/>
                  </a:lnTo>
                  <a:lnTo>
                    <a:pt x="3100" y="916"/>
                  </a:lnTo>
                  <a:lnTo>
                    <a:pt x="3101" y="916"/>
                  </a:lnTo>
                  <a:lnTo>
                    <a:pt x="3102" y="916"/>
                  </a:lnTo>
                  <a:lnTo>
                    <a:pt x="3102" y="917"/>
                  </a:lnTo>
                  <a:lnTo>
                    <a:pt x="3104" y="917"/>
                  </a:lnTo>
                  <a:lnTo>
                    <a:pt x="3105" y="918"/>
                  </a:lnTo>
                  <a:lnTo>
                    <a:pt x="3106" y="918"/>
                  </a:lnTo>
                  <a:lnTo>
                    <a:pt x="3106" y="919"/>
                  </a:lnTo>
                  <a:lnTo>
                    <a:pt x="3107" y="919"/>
                  </a:lnTo>
                  <a:lnTo>
                    <a:pt x="3109" y="917"/>
                  </a:lnTo>
                  <a:lnTo>
                    <a:pt x="3110" y="912"/>
                  </a:lnTo>
                  <a:lnTo>
                    <a:pt x="3110" y="902"/>
                  </a:lnTo>
                  <a:lnTo>
                    <a:pt x="3111" y="888"/>
                  </a:lnTo>
                  <a:lnTo>
                    <a:pt x="3112" y="872"/>
                  </a:lnTo>
                  <a:lnTo>
                    <a:pt x="3114" y="858"/>
                  </a:lnTo>
                  <a:lnTo>
                    <a:pt x="3114" y="853"/>
                  </a:lnTo>
                  <a:lnTo>
                    <a:pt x="3115" y="850"/>
                  </a:lnTo>
                  <a:lnTo>
                    <a:pt x="3116" y="853"/>
                  </a:lnTo>
                  <a:lnTo>
                    <a:pt x="3117" y="860"/>
                  </a:lnTo>
                  <a:lnTo>
                    <a:pt x="3117" y="868"/>
                  </a:lnTo>
                  <a:lnTo>
                    <a:pt x="3119" y="876"/>
                  </a:lnTo>
                  <a:lnTo>
                    <a:pt x="3120" y="883"/>
                  </a:lnTo>
                  <a:lnTo>
                    <a:pt x="3121" y="888"/>
                  </a:lnTo>
                  <a:lnTo>
                    <a:pt x="3121" y="893"/>
                  </a:lnTo>
                  <a:lnTo>
                    <a:pt x="3122" y="897"/>
                  </a:lnTo>
                  <a:lnTo>
                    <a:pt x="3124" y="899"/>
                  </a:lnTo>
                  <a:lnTo>
                    <a:pt x="3125" y="902"/>
                  </a:lnTo>
                  <a:lnTo>
                    <a:pt x="3125" y="904"/>
                  </a:lnTo>
                  <a:lnTo>
                    <a:pt x="3126" y="907"/>
                  </a:lnTo>
                  <a:lnTo>
                    <a:pt x="3127" y="908"/>
                  </a:lnTo>
                  <a:lnTo>
                    <a:pt x="3128" y="909"/>
                  </a:lnTo>
                  <a:lnTo>
                    <a:pt x="3128" y="909"/>
                  </a:lnTo>
                  <a:lnTo>
                    <a:pt x="3130" y="911"/>
                  </a:lnTo>
                  <a:lnTo>
                    <a:pt x="3131" y="909"/>
                  </a:lnTo>
                  <a:lnTo>
                    <a:pt x="3132" y="909"/>
                  </a:lnTo>
                  <a:lnTo>
                    <a:pt x="3133" y="909"/>
                  </a:lnTo>
                  <a:lnTo>
                    <a:pt x="3133" y="909"/>
                  </a:lnTo>
                  <a:lnTo>
                    <a:pt x="3135" y="908"/>
                  </a:lnTo>
                  <a:lnTo>
                    <a:pt x="3136" y="908"/>
                  </a:lnTo>
                  <a:lnTo>
                    <a:pt x="3137" y="908"/>
                  </a:lnTo>
                  <a:lnTo>
                    <a:pt x="3137" y="909"/>
                  </a:lnTo>
                  <a:lnTo>
                    <a:pt x="3138" y="909"/>
                  </a:lnTo>
                  <a:lnTo>
                    <a:pt x="3140" y="909"/>
                  </a:lnTo>
                  <a:lnTo>
                    <a:pt x="3141" y="911"/>
                  </a:lnTo>
                  <a:lnTo>
                    <a:pt x="3141" y="911"/>
                  </a:lnTo>
                  <a:lnTo>
                    <a:pt x="3142" y="911"/>
                  </a:lnTo>
                  <a:lnTo>
                    <a:pt x="3143" y="912"/>
                  </a:lnTo>
                  <a:lnTo>
                    <a:pt x="3145" y="912"/>
                  </a:lnTo>
                  <a:lnTo>
                    <a:pt x="3145" y="912"/>
                  </a:lnTo>
                  <a:lnTo>
                    <a:pt x="3146" y="912"/>
                  </a:lnTo>
                  <a:lnTo>
                    <a:pt x="3147" y="912"/>
                  </a:lnTo>
                  <a:lnTo>
                    <a:pt x="3148" y="912"/>
                  </a:lnTo>
                  <a:lnTo>
                    <a:pt x="3148" y="912"/>
                  </a:lnTo>
                  <a:lnTo>
                    <a:pt x="3150" y="912"/>
                  </a:lnTo>
                  <a:lnTo>
                    <a:pt x="3151" y="912"/>
                  </a:lnTo>
                  <a:lnTo>
                    <a:pt x="3152" y="912"/>
                  </a:lnTo>
                  <a:lnTo>
                    <a:pt x="3152" y="912"/>
                  </a:lnTo>
                  <a:lnTo>
                    <a:pt x="3153" y="912"/>
                  </a:lnTo>
                  <a:lnTo>
                    <a:pt x="3155" y="911"/>
                  </a:lnTo>
                  <a:lnTo>
                    <a:pt x="3156" y="908"/>
                  </a:lnTo>
                  <a:lnTo>
                    <a:pt x="3156" y="907"/>
                  </a:lnTo>
                  <a:lnTo>
                    <a:pt x="3157" y="906"/>
                  </a:lnTo>
                  <a:lnTo>
                    <a:pt x="3158" y="904"/>
                  </a:lnTo>
                  <a:lnTo>
                    <a:pt x="3160" y="906"/>
                  </a:lnTo>
                  <a:lnTo>
                    <a:pt x="3160" y="906"/>
                  </a:lnTo>
                  <a:lnTo>
                    <a:pt x="3161" y="907"/>
                  </a:lnTo>
                  <a:lnTo>
                    <a:pt x="3162" y="908"/>
                  </a:lnTo>
                  <a:lnTo>
                    <a:pt x="3163" y="909"/>
                  </a:lnTo>
                  <a:lnTo>
                    <a:pt x="3163" y="909"/>
                  </a:lnTo>
                  <a:lnTo>
                    <a:pt x="3164" y="911"/>
                  </a:lnTo>
                  <a:lnTo>
                    <a:pt x="3166" y="912"/>
                  </a:lnTo>
                  <a:lnTo>
                    <a:pt x="3167" y="912"/>
                  </a:lnTo>
                  <a:lnTo>
                    <a:pt x="3167" y="912"/>
                  </a:lnTo>
                  <a:lnTo>
                    <a:pt x="3168" y="911"/>
                  </a:lnTo>
                  <a:lnTo>
                    <a:pt x="3169" y="911"/>
                  </a:lnTo>
                  <a:lnTo>
                    <a:pt x="3171" y="911"/>
                  </a:lnTo>
                  <a:lnTo>
                    <a:pt x="3171" y="911"/>
                  </a:lnTo>
                  <a:lnTo>
                    <a:pt x="3172" y="911"/>
                  </a:lnTo>
                  <a:lnTo>
                    <a:pt x="3173" y="909"/>
                  </a:lnTo>
                  <a:lnTo>
                    <a:pt x="3174" y="909"/>
                  </a:lnTo>
                  <a:lnTo>
                    <a:pt x="3174" y="909"/>
                  </a:lnTo>
                  <a:lnTo>
                    <a:pt x="3176" y="909"/>
                  </a:lnTo>
                  <a:lnTo>
                    <a:pt x="3177" y="909"/>
                  </a:lnTo>
                  <a:lnTo>
                    <a:pt x="3178" y="909"/>
                  </a:lnTo>
                  <a:lnTo>
                    <a:pt x="3178" y="909"/>
                  </a:lnTo>
                  <a:lnTo>
                    <a:pt x="3179" y="908"/>
                  </a:lnTo>
                  <a:lnTo>
                    <a:pt x="3181" y="908"/>
                  </a:lnTo>
                  <a:lnTo>
                    <a:pt x="3182" y="908"/>
                  </a:lnTo>
                  <a:lnTo>
                    <a:pt x="3182" y="907"/>
                  </a:lnTo>
                  <a:lnTo>
                    <a:pt x="3183" y="904"/>
                  </a:lnTo>
                  <a:lnTo>
                    <a:pt x="3184" y="901"/>
                  </a:lnTo>
                  <a:lnTo>
                    <a:pt x="3186" y="894"/>
                  </a:lnTo>
                  <a:lnTo>
                    <a:pt x="3186" y="885"/>
                  </a:lnTo>
                  <a:lnTo>
                    <a:pt x="3187" y="875"/>
                  </a:lnTo>
                  <a:lnTo>
                    <a:pt x="3188" y="866"/>
                  </a:lnTo>
                  <a:lnTo>
                    <a:pt x="3189" y="860"/>
                  </a:lnTo>
                  <a:lnTo>
                    <a:pt x="3191" y="860"/>
                  </a:lnTo>
                  <a:lnTo>
                    <a:pt x="3191" y="865"/>
                  </a:lnTo>
                  <a:lnTo>
                    <a:pt x="3192" y="872"/>
                  </a:lnTo>
                  <a:lnTo>
                    <a:pt x="3193" y="881"/>
                  </a:lnTo>
                  <a:lnTo>
                    <a:pt x="3194" y="888"/>
                  </a:lnTo>
                  <a:lnTo>
                    <a:pt x="3194" y="893"/>
                  </a:lnTo>
                  <a:lnTo>
                    <a:pt x="3196" y="898"/>
                  </a:lnTo>
                  <a:lnTo>
                    <a:pt x="3197" y="902"/>
                  </a:lnTo>
                  <a:lnTo>
                    <a:pt x="3198" y="904"/>
                  </a:lnTo>
                  <a:lnTo>
                    <a:pt x="3198" y="907"/>
                  </a:lnTo>
                  <a:lnTo>
                    <a:pt x="3199" y="908"/>
                  </a:lnTo>
                  <a:lnTo>
                    <a:pt x="3200" y="909"/>
                  </a:lnTo>
                  <a:lnTo>
                    <a:pt x="3202" y="911"/>
                  </a:lnTo>
                  <a:lnTo>
                    <a:pt x="3202" y="912"/>
                  </a:lnTo>
                  <a:lnTo>
                    <a:pt x="3203" y="912"/>
                  </a:lnTo>
                  <a:lnTo>
                    <a:pt x="3204" y="912"/>
                  </a:lnTo>
                  <a:lnTo>
                    <a:pt x="3205" y="912"/>
                  </a:lnTo>
                  <a:lnTo>
                    <a:pt x="3205" y="912"/>
                  </a:lnTo>
                  <a:lnTo>
                    <a:pt x="3207" y="911"/>
                  </a:lnTo>
                  <a:lnTo>
                    <a:pt x="3208" y="911"/>
                  </a:lnTo>
                  <a:lnTo>
                    <a:pt x="3209" y="911"/>
                  </a:lnTo>
                  <a:lnTo>
                    <a:pt x="3209" y="909"/>
                  </a:lnTo>
                  <a:lnTo>
                    <a:pt x="3210" y="908"/>
                  </a:lnTo>
                  <a:lnTo>
                    <a:pt x="3212" y="908"/>
                  </a:lnTo>
                  <a:lnTo>
                    <a:pt x="3213" y="908"/>
                  </a:lnTo>
                  <a:lnTo>
                    <a:pt x="3213" y="908"/>
                  </a:lnTo>
                  <a:lnTo>
                    <a:pt x="3214" y="909"/>
                  </a:lnTo>
                  <a:lnTo>
                    <a:pt x="3215" y="911"/>
                  </a:lnTo>
                  <a:lnTo>
                    <a:pt x="3217" y="912"/>
                  </a:lnTo>
                  <a:lnTo>
                    <a:pt x="3217" y="912"/>
                  </a:lnTo>
                  <a:lnTo>
                    <a:pt x="3218" y="913"/>
                  </a:lnTo>
                  <a:lnTo>
                    <a:pt x="3219" y="913"/>
                  </a:lnTo>
                  <a:lnTo>
                    <a:pt x="3220" y="914"/>
                  </a:lnTo>
                  <a:lnTo>
                    <a:pt x="3220" y="913"/>
                  </a:lnTo>
                  <a:lnTo>
                    <a:pt x="3222" y="913"/>
                  </a:lnTo>
                  <a:lnTo>
                    <a:pt x="3223" y="913"/>
                  </a:lnTo>
                  <a:lnTo>
                    <a:pt x="3224" y="913"/>
                  </a:lnTo>
                  <a:lnTo>
                    <a:pt x="3224" y="913"/>
                  </a:lnTo>
                  <a:lnTo>
                    <a:pt x="3225" y="912"/>
                  </a:lnTo>
                  <a:lnTo>
                    <a:pt x="3227" y="911"/>
                  </a:lnTo>
                  <a:lnTo>
                    <a:pt x="3228" y="908"/>
                  </a:lnTo>
                  <a:lnTo>
                    <a:pt x="3228" y="904"/>
                  </a:lnTo>
                  <a:lnTo>
                    <a:pt x="3229" y="901"/>
                  </a:lnTo>
                  <a:lnTo>
                    <a:pt x="3230" y="898"/>
                  </a:lnTo>
                  <a:lnTo>
                    <a:pt x="3232" y="898"/>
                  </a:lnTo>
                  <a:lnTo>
                    <a:pt x="3232" y="901"/>
                  </a:lnTo>
                  <a:lnTo>
                    <a:pt x="3233" y="903"/>
                  </a:lnTo>
                  <a:lnTo>
                    <a:pt x="3234" y="907"/>
                  </a:lnTo>
                  <a:lnTo>
                    <a:pt x="3235" y="909"/>
                  </a:lnTo>
                  <a:lnTo>
                    <a:pt x="3235" y="912"/>
                  </a:lnTo>
                  <a:lnTo>
                    <a:pt x="3236" y="913"/>
                  </a:lnTo>
                  <a:lnTo>
                    <a:pt x="3238" y="914"/>
                  </a:lnTo>
                  <a:lnTo>
                    <a:pt x="3239" y="914"/>
                  </a:lnTo>
                  <a:lnTo>
                    <a:pt x="3239" y="914"/>
                  </a:lnTo>
                  <a:lnTo>
                    <a:pt x="3240" y="914"/>
                  </a:lnTo>
                  <a:lnTo>
                    <a:pt x="3241" y="914"/>
                  </a:lnTo>
                  <a:lnTo>
                    <a:pt x="3243" y="914"/>
                  </a:lnTo>
                  <a:lnTo>
                    <a:pt x="3244" y="914"/>
                  </a:lnTo>
                  <a:lnTo>
                    <a:pt x="3244" y="914"/>
                  </a:lnTo>
                  <a:lnTo>
                    <a:pt x="3245" y="914"/>
                  </a:lnTo>
                  <a:lnTo>
                    <a:pt x="3246" y="913"/>
                  </a:lnTo>
                  <a:lnTo>
                    <a:pt x="3248" y="912"/>
                  </a:lnTo>
                  <a:lnTo>
                    <a:pt x="3248" y="911"/>
                  </a:lnTo>
                  <a:lnTo>
                    <a:pt x="3249" y="908"/>
                  </a:lnTo>
                  <a:lnTo>
                    <a:pt x="3250" y="906"/>
                  </a:lnTo>
                  <a:lnTo>
                    <a:pt x="3251" y="903"/>
                  </a:lnTo>
                  <a:lnTo>
                    <a:pt x="3251" y="902"/>
                  </a:lnTo>
                  <a:lnTo>
                    <a:pt x="3253" y="902"/>
                  </a:lnTo>
                  <a:lnTo>
                    <a:pt x="3254" y="903"/>
                  </a:lnTo>
                  <a:lnTo>
                    <a:pt x="3255" y="904"/>
                  </a:lnTo>
                  <a:lnTo>
                    <a:pt x="3255" y="907"/>
                  </a:lnTo>
                  <a:lnTo>
                    <a:pt x="3256" y="908"/>
                  </a:lnTo>
                  <a:lnTo>
                    <a:pt x="3258" y="909"/>
                  </a:lnTo>
                  <a:lnTo>
                    <a:pt x="3259" y="911"/>
                  </a:lnTo>
                  <a:lnTo>
                    <a:pt x="3259" y="912"/>
                  </a:lnTo>
                  <a:lnTo>
                    <a:pt x="3260" y="912"/>
                  </a:lnTo>
                  <a:lnTo>
                    <a:pt x="3261" y="913"/>
                  </a:lnTo>
                  <a:lnTo>
                    <a:pt x="3263" y="913"/>
                  </a:lnTo>
                  <a:lnTo>
                    <a:pt x="3263" y="914"/>
                  </a:lnTo>
                  <a:lnTo>
                    <a:pt x="3264" y="914"/>
                  </a:lnTo>
                  <a:lnTo>
                    <a:pt x="3265" y="914"/>
                  </a:lnTo>
                  <a:lnTo>
                    <a:pt x="3266" y="914"/>
                  </a:lnTo>
                  <a:lnTo>
                    <a:pt x="3266" y="914"/>
                  </a:lnTo>
                  <a:lnTo>
                    <a:pt x="3268" y="914"/>
                  </a:lnTo>
                  <a:lnTo>
                    <a:pt x="3269" y="913"/>
                  </a:lnTo>
                  <a:lnTo>
                    <a:pt x="3270" y="913"/>
                  </a:lnTo>
                  <a:lnTo>
                    <a:pt x="3270" y="913"/>
                  </a:lnTo>
                  <a:lnTo>
                    <a:pt x="3271" y="913"/>
                  </a:lnTo>
                  <a:lnTo>
                    <a:pt x="3272" y="913"/>
                  </a:lnTo>
                  <a:lnTo>
                    <a:pt x="3274" y="912"/>
                  </a:lnTo>
                  <a:lnTo>
                    <a:pt x="3274" y="912"/>
                  </a:lnTo>
                  <a:lnTo>
                    <a:pt x="3275" y="912"/>
                  </a:lnTo>
                  <a:lnTo>
                    <a:pt x="3276" y="912"/>
                  </a:lnTo>
                  <a:lnTo>
                    <a:pt x="3277" y="912"/>
                  </a:lnTo>
                  <a:lnTo>
                    <a:pt x="3277" y="912"/>
                  </a:lnTo>
                  <a:lnTo>
                    <a:pt x="3279" y="912"/>
                  </a:lnTo>
                  <a:lnTo>
                    <a:pt x="3280" y="912"/>
                  </a:lnTo>
                  <a:lnTo>
                    <a:pt x="3281" y="912"/>
                  </a:lnTo>
                  <a:lnTo>
                    <a:pt x="3281" y="912"/>
                  </a:lnTo>
                  <a:lnTo>
                    <a:pt x="3282" y="911"/>
                  </a:lnTo>
                  <a:lnTo>
                    <a:pt x="3284" y="911"/>
                  </a:lnTo>
                  <a:lnTo>
                    <a:pt x="3285" y="911"/>
                  </a:lnTo>
                  <a:lnTo>
                    <a:pt x="3285" y="909"/>
                  </a:lnTo>
                  <a:lnTo>
                    <a:pt x="3286" y="909"/>
                  </a:lnTo>
                  <a:lnTo>
                    <a:pt x="3287" y="908"/>
                  </a:lnTo>
                  <a:lnTo>
                    <a:pt x="3289" y="908"/>
                  </a:lnTo>
                  <a:lnTo>
                    <a:pt x="3289" y="907"/>
                  </a:lnTo>
                  <a:lnTo>
                    <a:pt x="3290" y="907"/>
                  </a:lnTo>
                  <a:lnTo>
                    <a:pt x="3291" y="906"/>
                  </a:lnTo>
                  <a:lnTo>
                    <a:pt x="3292" y="906"/>
                  </a:lnTo>
                  <a:lnTo>
                    <a:pt x="3292" y="906"/>
                  </a:lnTo>
                  <a:lnTo>
                    <a:pt x="3294" y="906"/>
                  </a:lnTo>
                  <a:lnTo>
                    <a:pt x="3295" y="906"/>
                  </a:lnTo>
                  <a:lnTo>
                    <a:pt x="3296" y="907"/>
                  </a:lnTo>
                  <a:lnTo>
                    <a:pt x="3296" y="907"/>
                  </a:lnTo>
                  <a:lnTo>
                    <a:pt x="3297" y="908"/>
                  </a:lnTo>
                  <a:lnTo>
                    <a:pt x="3299" y="908"/>
                  </a:lnTo>
                  <a:lnTo>
                    <a:pt x="3300" y="908"/>
                  </a:lnTo>
                  <a:lnTo>
                    <a:pt x="3301" y="909"/>
                  </a:lnTo>
                  <a:lnTo>
                    <a:pt x="3301" y="909"/>
                  </a:lnTo>
                  <a:lnTo>
                    <a:pt x="3302" y="909"/>
                  </a:lnTo>
                  <a:lnTo>
                    <a:pt x="3304" y="911"/>
                  </a:lnTo>
                  <a:lnTo>
                    <a:pt x="3305" y="911"/>
                  </a:lnTo>
                  <a:lnTo>
                    <a:pt x="3305" y="911"/>
                  </a:lnTo>
                  <a:lnTo>
                    <a:pt x="3306" y="911"/>
                  </a:lnTo>
                  <a:lnTo>
                    <a:pt x="3307" y="911"/>
                  </a:lnTo>
                  <a:lnTo>
                    <a:pt x="3308" y="911"/>
                  </a:lnTo>
                  <a:lnTo>
                    <a:pt x="3308" y="909"/>
                  </a:lnTo>
                  <a:lnTo>
                    <a:pt x="3310" y="909"/>
                  </a:lnTo>
                  <a:lnTo>
                    <a:pt x="3311" y="908"/>
                  </a:lnTo>
                  <a:lnTo>
                    <a:pt x="3312" y="908"/>
                  </a:lnTo>
                  <a:lnTo>
                    <a:pt x="3312" y="908"/>
                  </a:lnTo>
                  <a:lnTo>
                    <a:pt x="3313" y="908"/>
                  </a:lnTo>
                  <a:lnTo>
                    <a:pt x="3315" y="908"/>
                  </a:lnTo>
                  <a:lnTo>
                    <a:pt x="3316" y="908"/>
                  </a:lnTo>
                  <a:lnTo>
                    <a:pt x="3316" y="909"/>
                  </a:lnTo>
                  <a:lnTo>
                    <a:pt x="3317" y="909"/>
                  </a:lnTo>
                  <a:lnTo>
                    <a:pt x="3318" y="909"/>
                  </a:lnTo>
                  <a:lnTo>
                    <a:pt x="3320" y="909"/>
                  </a:lnTo>
                  <a:lnTo>
                    <a:pt x="3320" y="909"/>
                  </a:lnTo>
                  <a:lnTo>
                    <a:pt x="3321" y="908"/>
                  </a:lnTo>
                  <a:lnTo>
                    <a:pt x="3322" y="908"/>
                  </a:lnTo>
                  <a:lnTo>
                    <a:pt x="3323" y="908"/>
                  </a:lnTo>
                  <a:lnTo>
                    <a:pt x="3323" y="908"/>
                  </a:lnTo>
                  <a:lnTo>
                    <a:pt x="3325" y="908"/>
                  </a:lnTo>
                  <a:lnTo>
                    <a:pt x="3326" y="908"/>
                  </a:lnTo>
                  <a:lnTo>
                    <a:pt x="3327" y="908"/>
                  </a:lnTo>
                  <a:lnTo>
                    <a:pt x="3327" y="908"/>
                  </a:lnTo>
                  <a:lnTo>
                    <a:pt x="3328" y="908"/>
                  </a:lnTo>
                  <a:lnTo>
                    <a:pt x="3330" y="908"/>
                  </a:lnTo>
                  <a:lnTo>
                    <a:pt x="3331" y="908"/>
                  </a:lnTo>
                  <a:lnTo>
                    <a:pt x="3331" y="909"/>
                  </a:lnTo>
                  <a:lnTo>
                    <a:pt x="3332" y="909"/>
                  </a:lnTo>
                  <a:lnTo>
                    <a:pt x="3333" y="909"/>
                  </a:lnTo>
                  <a:lnTo>
                    <a:pt x="3335" y="911"/>
                  </a:lnTo>
                  <a:lnTo>
                    <a:pt x="3335" y="911"/>
                  </a:lnTo>
                  <a:lnTo>
                    <a:pt x="3336" y="912"/>
                  </a:lnTo>
                  <a:lnTo>
                    <a:pt x="3337" y="912"/>
                  </a:lnTo>
                  <a:lnTo>
                    <a:pt x="3338" y="913"/>
                  </a:lnTo>
                  <a:lnTo>
                    <a:pt x="3338" y="913"/>
                  </a:lnTo>
                  <a:lnTo>
                    <a:pt x="3340" y="914"/>
                  </a:lnTo>
                  <a:lnTo>
                    <a:pt x="3341" y="914"/>
                  </a:lnTo>
                  <a:lnTo>
                    <a:pt x="3342" y="914"/>
                  </a:lnTo>
                  <a:lnTo>
                    <a:pt x="3342" y="916"/>
                  </a:lnTo>
                  <a:lnTo>
                    <a:pt x="3343" y="916"/>
                  </a:lnTo>
                  <a:lnTo>
                    <a:pt x="3344" y="916"/>
                  </a:lnTo>
                  <a:lnTo>
                    <a:pt x="3346" y="914"/>
                  </a:lnTo>
                  <a:lnTo>
                    <a:pt x="3346" y="914"/>
                  </a:lnTo>
                  <a:lnTo>
                    <a:pt x="3347" y="914"/>
                  </a:lnTo>
                  <a:lnTo>
                    <a:pt x="3348" y="914"/>
                  </a:lnTo>
                  <a:lnTo>
                    <a:pt x="3349" y="914"/>
                  </a:lnTo>
                  <a:lnTo>
                    <a:pt x="3349" y="913"/>
                  </a:lnTo>
                  <a:lnTo>
                    <a:pt x="3351" y="913"/>
                  </a:lnTo>
                  <a:lnTo>
                    <a:pt x="3352" y="913"/>
                  </a:lnTo>
                  <a:lnTo>
                    <a:pt x="3353" y="913"/>
                  </a:lnTo>
                  <a:lnTo>
                    <a:pt x="3353" y="913"/>
                  </a:lnTo>
                  <a:lnTo>
                    <a:pt x="3354" y="913"/>
                  </a:lnTo>
                  <a:lnTo>
                    <a:pt x="3356" y="913"/>
                  </a:lnTo>
                  <a:lnTo>
                    <a:pt x="3357" y="913"/>
                  </a:lnTo>
                  <a:lnTo>
                    <a:pt x="3358" y="913"/>
                  </a:lnTo>
                  <a:lnTo>
                    <a:pt x="3358" y="912"/>
                  </a:lnTo>
                  <a:lnTo>
                    <a:pt x="3359" y="911"/>
                  </a:lnTo>
                  <a:lnTo>
                    <a:pt x="3361" y="909"/>
                  </a:lnTo>
                  <a:lnTo>
                    <a:pt x="3362" y="909"/>
                  </a:lnTo>
                  <a:lnTo>
                    <a:pt x="3362" y="909"/>
                  </a:lnTo>
                  <a:lnTo>
                    <a:pt x="3363" y="909"/>
                  </a:lnTo>
                  <a:lnTo>
                    <a:pt x="3364" y="909"/>
                  </a:lnTo>
                  <a:lnTo>
                    <a:pt x="3366" y="909"/>
                  </a:lnTo>
                  <a:lnTo>
                    <a:pt x="3366" y="909"/>
                  </a:lnTo>
                  <a:lnTo>
                    <a:pt x="3367" y="911"/>
                  </a:lnTo>
                  <a:lnTo>
                    <a:pt x="3368" y="911"/>
                  </a:lnTo>
                  <a:lnTo>
                    <a:pt x="3369" y="912"/>
                  </a:lnTo>
                  <a:lnTo>
                    <a:pt x="3369" y="912"/>
                  </a:lnTo>
                  <a:lnTo>
                    <a:pt x="3371" y="912"/>
                  </a:lnTo>
                  <a:lnTo>
                    <a:pt x="3372" y="912"/>
                  </a:lnTo>
                  <a:lnTo>
                    <a:pt x="3373" y="912"/>
                  </a:lnTo>
                  <a:lnTo>
                    <a:pt x="3373" y="911"/>
                  </a:lnTo>
                  <a:lnTo>
                    <a:pt x="3374" y="911"/>
                  </a:lnTo>
                  <a:lnTo>
                    <a:pt x="3376" y="909"/>
                  </a:lnTo>
                  <a:lnTo>
                    <a:pt x="3377" y="909"/>
                  </a:lnTo>
                  <a:lnTo>
                    <a:pt x="3377" y="909"/>
                  </a:lnTo>
                  <a:lnTo>
                    <a:pt x="3378" y="908"/>
                  </a:lnTo>
                  <a:lnTo>
                    <a:pt x="3379" y="908"/>
                  </a:lnTo>
                  <a:lnTo>
                    <a:pt x="3380" y="908"/>
                  </a:lnTo>
                  <a:lnTo>
                    <a:pt x="3380" y="907"/>
                  </a:lnTo>
                  <a:lnTo>
                    <a:pt x="3382" y="907"/>
                  </a:lnTo>
                  <a:lnTo>
                    <a:pt x="3383" y="907"/>
                  </a:lnTo>
                  <a:lnTo>
                    <a:pt x="3384" y="907"/>
                  </a:lnTo>
                  <a:lnTo>
                    <a:pt x="3384" y="907"/>
                  </a:lnTo>
                  <a:lnTo>
                    <a:pt x="3385" y="907"/>
                  </a:lnTo>
                  <a:lnTo>
                    <a:pt x="3387" y="907"/>
                  </a:lnTo>
                  <a:lnTo>
                    <a:pt x="3388" y="907"/>
                  </a:lnTo>
                  <a:lnTo>
                    <a:pt x="3388" y="907"/>
                  </a:lnTo>
                  <a:lnTo>
                    <a:pt x="3389" y="906"/>
                  </a:lnTo>
                  <a:lnTo>
                    <a:pt x="3390" y="906"/>
                  </a:lnTo>
                  <a:lnTo>
                    <a:pt x="3392" y="907"/>
                  </a:lnTo>
                  <a:lnTo>
                    <a:pt x="3392" y="907"/>
                  </a:lnTo>
                  <a:lnTo>
                    <a:pt x="3393" y="907"/>
                  </a:lnTo>
                  <a:lnTo>
                    <a:pt x="3394" y="907"/>
                  </a:lnTo>
                  <a:lnTo>
                    <a:pt x="3395" y="908"/>
                  </a:lnTo>
                  <a:lnTo>
                    <a:pt x="3395" y="908"/>
                  </a:lnTo>
                  <a:lnTo>
                    <a:pt x="3397" y="907"/>
                  </a:lnTo>
                  <a:lnTo>
                    <a:pt x="3398" y="907"/>
                  </a:lnTo>
                  <a:lnTo>
                    <a:pt x="3399" y="907"/>
                  </a:lnTo>
                  <a:lnTo>
                    <a:pt x="3399" y="907"/>
                  </a:lnTo>
                  <a:lnTo>
                    <a:pt x="3400" y="907"/>
                  </a:lnTo>
                  <a:lnTo>
                    <a:pt x="3402" y="907"/>
                  </a:lnTo>
                  <a:lnTo>
                    <a:pt x="3403" y="907"/>
                  </a:lnTo>
                  <a:lnTo>
                    <a:pt x="3403" y="907"/>
                  </a:lnTo>
                  <a:lnTo>
                    <a:pt x="3404" y="907"/>
                  </a:lnTo>
                  <a:lnTo>
                    <a:pt x="3405" y="907"/>
                  </a:lnTo>
                  <a:lnTo>
                    <a:pt x="3407" y="907"/>
                  </a:lnTo>
                  <a:lnTo>
                    <a:pt x="3407" y="907"/>
                  </a:lnTo>
                  <a:lnTo>
                    <a:pt x="3408" y="907"/>
                  </a:lnTo>
                  <a:lnTo>
                    <a:pt x="3409" y="907"/>
                  </a:lnTo>
                  <a:lnTo>
                    <a:pt x="3410" y="907"/>
                  </a:lnTo>
                  <a:lnTo>
                    <a:pt x="3411" y="907"/>
                  </a:lnTo>
                  <a:lnTo>
                    <a:pt x="3411" y="908"/>
                  </a:lnTo>
                  <a:lnTo>
                    <a:pt x="3413" y="908"/>
                  </a:lnTo>
                  <a:lnTo>
                    <a:pt x="3414" y="908"/>
                  </a:lnTo>
                  <a:lnTo>
                    <a:pt x="3415" y="909"/>
                  </a:lnTo>
                  <a:lnTo>
                    <a:pt x="3415" y="909"/>
                  </a:lnTo>
                  <a:lnTo>
                    <a:pt x="3416" y="911"/>
                  </a:lnTo>
                  <a:lnTo>
                    <a:pt x="3418" y="911"/>
                  </a:lnTo>
                  <a:lnTo>
                    <a:pt x="3419" y="911"/>
                  </a:lnTo>
                  <a:lnTo>
                    <a:pt x="3419" y="911"/>
                  </a:lnTo>
                  <a:lnTo>
                    <a:pt x="3420" y="911"/>
                  </a:lnTo>
                  <a:lnTo>
                    <a:pt x="3421" y="911"/>
                  </a:lnTo>
                  <a:lnTo>
                    <a:pt x="3423" y="911"/>
                  </a:lnTo>
                  <a:lnTo>
                    <a:pt x="3423" y="911"/>
                  </a:lnTo>
                  <a:lnTo>
                    <a:pt x="3424" y="911"/>
                  </a:lnTo>
                  <a:lnTo>
                    <a:pt x="3425" y="911"/>
                  </a:lnTo>
                  <a:lnTo>
                    <a:pt x="3426" y="911"/>
                  </a:lnTo>
                  <a:lnTo>
                    <a:pt x="3426" y="911"/>
                  </a:lnTo>
                  <a:lnTo>
                    <a:pt x="3428" y="911"/>
                  </a:lnTo>
                  <a:lnTo>
                    <a:pt x="3429" y="911"/>
                  </a:lnTo>
                  <a:lnTo>
                    <a:pt x="3430" y="911"/>
                  </a:lnTo>
                  <a:lnTo>
                    <a:pt x="3430" y="912"/>
                  </a:lnTo>
                  <a:lnTo>
                    <a:pt x="3431" y="912"/>
                  </a:lnTo>
                  <a:lnTo>
                    <a:pt x="3433" y="912"/>
                  </a:lnTo>
                  <a:lnTo>
                    <a:pt x="3434" y="912"/>
                  </a:lnTo>
                  <a:lnTo>
                    <a:pt x="3434" y="912"/>
                  </a:lnTo>
                  <a:lnTo>
                    <a:pt x="3435" y="912"/>
                  </a:lnTo>
                  <a:lnTo>
                    <a:pt x="3436" y="912"/>
                  </a:lnTo>
                  <a:lnTo>
                    <a:pt x="3438" y="912"/>
                  </a:lnTo>
                  <a:lnTo>
                    <a:pt x="3438" y="912"/>
                  </a:lnTo>
                  <a:lnTo>
                    <a:pt x="3439" y="911"/>
                  </a:lnTo>
                  <a:lnTo>
                    <a:pt x="3440" y="911"/>
                  </a:lnTo>
                  <a:lnTo>
                    <a:pt x="3441" y="909"/>
                  </a:lnTo>
                  <a:lnTo>
                    <a:pt x="3441" y="909"/>
                  </a:lnTo>
                  <a:lnTo>
                    <a:pt x="3443" y="909"/>
                  </a:lnTo>
                  <a:lnTo>
                    <a:pt x="3444" y="908"/>
                  </a:lnTo>
                  <a:lnTo>
                    <a:pt x="3445" y="908"/>
                  </a:lnTo>
                  <a:lnTo>
                    <a:pt x="3445" y="908"/>
                  </a:lnTo>
                  <a:lnTo>
                    <a:pt x="3446" y="908"/>
                  </a:lnTo>
                  <a:lnTo>
                    <a:pt x="3447" y="908"/>
                  </a:lnTo>
                  <a:lnTo>
                    <a:pt x="3449" y="908"/>
                  </a:lnTo>
                  <a:lnTo>
                    <a:pt x="3449" y="908"/>
                  </a:lnTo>
                  <a:lnTo>
                    <a:pt x="3450" y="908"/>
                  </a:lnTo>
                  <a:lnTo>
                    <a:pt x="3451" y="908"/>
                  </a:lnTo>
                  <a:lnTo>
                    <a:pt x="3452" y="908"/>
                  </a:lnTo>
                  <a:lnTo>
                    <a:pt x="3452" y="908"/>
                  </a:lnTo>
                  <a:lnTo>
                    <a:pt x="3454" y="908"/>
                  </a:lnTo>
                  <a:lnTo>
                    <a:pt x="3455" y="908"/>
                  </a:lnTo>
                  <a:lnTo>
                    <a:pt x="3456" y="908"/>
                  </a:lnTo>
                  <a:lnTo>
                    <a:pt x="3456" y="908"/>
                  </a:lnTo>
                  <a:lnTo>
                    <a:pt x="3457" y="908"/>
                  </a:lnTo>
                  <a:lnTo>
                    <a:pt x="3459" y="908"/>
                  </a:lnTo>
                  <a:lnTo>
                    <a:pt x="3460" y="908"/>
                  </a:lnTo>
                  <a:lnTo>
                    <a:pt x="3460" y="907"/>
                  </a:lnTo>
                  <a:lnTo>
                    <a:pt x="3461" y="907"/>
                  </a:lnTo>
                  <a:lnTo>
                    <a:pt x="3462" y="907"/>
                  </a:lnTo>
                  <a:lnTo>
                    <a:pt x="3464" y="907"/>
                  </a:lnTo>
                  <a:lnTo>
                    <a:pt x="3464" y="906"/>
                  </a:lnTo>
                  <a:lnTo>
                    <a:pt x="3465" y="906"/>
                  </a:lnTo>
                  <a:lnTo>
                    <a:pt x="3466" y="906"/>
                  </a:lnTo>
                  <a:lnTo>
                    <a:pt x="3467" y="906"/>
                  </a:lnTo>
                  <a:lnTo>
                    <a:pt x="3469" y="907"/>
                  </a:lnTo>
                  <a:lnTo>
                    <a:pt x="3469" y="908"/>
                  </a:lnTo>
                  <a:lnTo>
                    <a:pt x="3470" y="908"/>
                  </a:lnTo>
                  <a:lnTo>
                    <a:pt x="3471" y="908"/>
                  </a:lnTo>
                  <a:lnTo>
                    <a:pt x="3472" y="908"/>
                  </a:lnTo>
                  <a:lnTo>
                    <a:pt x="3472" y="908"/>
                  </a:lnTo>
                  <a:lnTo>
                    <a:pt x="3474" y="908"/>
                  </a:lnTo>
                  <a:lnTo>
                    <a:pt x="3475" y="908"/>
                  </a:lnTo>
                  <a:lnTo>
                    <a:pt x="3476" y="909"/>
                  </a:lnTo>
                  <a:lnTo>
                    <a:pt x="3476" y="911"/>
                  </a:lnTo>
                  <a:lnTo>
                    <a:pt x="3477" y="911"/>
                  </a:lnTo>
                  <a:lnTo>
                    <a:pt x="3479" y="912"/>
                  </a:lnTo>
                  <a:lnTo>
                    <a:pt x="3480" y="914"/>
                  </a:lnTo>
                  <a:lnTo>
                    <a:pt x="3480" y="916"/>
                  </a:lnTo>
                  <a:lnTo>
                    <a:pt x="3481" y="917"/>
                  </a:lnTo>
                  <a:lnTo>
                    <a:pt x="3482" y="918"/>
                  </a:lnTo>
                  <a:lnTo>
                    <a:pt x="3483" y="919"/>
                  </a:lnTo>
                  <a:lnTo>
                    <a:pt x="3483" y="921"/>
                  </a:lnTo>
                  <a:lnTo>
                    <a:pt x="3485" y="922"/>
                  </a:lnTo>
                  <a:lnTo>
                    <a:pt x="3486" y="923"/>
                  </a:lnTo>
                  <a:lnTo>
                    <a:pt x="3487" y="923"/>
                  </a:lnTo>
                  <a:lnTo>
                    <a:pt x="3487" y="924"/>
                  </a:lnTo>
                  <a:lnTo>
                    <a:pt x="3488" y="924"/>
                  </a:lnTo>
                  <a:lnTo>
                    <a:pt x="3490" y="923"/>
                  </a:lnTo>
                  <a:lnTo>
                    <a:pt x="3491" y="922"/>
                  </a:lnTo>
                  <a:lnTo>
                    <a:pt x="3491" y="921"/>
                  </a:lnTo>
                  <a:lnTo>
                    <a:pt x="3492" y="918"/>
                  </a:lnTo>
                  <a:lnTo>
                    <a:pt x="3493" y="916"/>
                  </a:lnTo>
                  <a:lnTo>
                    <a:pt x="3495" y="913"/>
                  </a:lnTo>
                  <a:lnTo>
                    <a:pt x="3495" y="909"/>
                  </a:lnTo>
                  <a:lnTo>
                    <a:pt x="3496" y="907"/>
                  </a:lnTo>
                  <a:lnTo>
                    <a:pt x="3497" y="903"/>
                  </a:lnTo>
                  <a:lnTo>
                    <a:pt x="3498" y="901"/>
                  </a:lnTo>
                  <a:lnTo>
                    <a:pt x="3498" y="898"/>
                  </a:lnTo>
                  <a:lnTo>
                    <a:pt x="3500" y="896"/>
                  </a:lnTo>
                  <a:lnTo>
                    <a:pt x="3501" y="894"/>
                  </a:lnTo>
                  <a:lnTo>
                    <a:pt x="3502" y="893"/>
                  </a:lnTo>
                  <a:lnTo>
                    <a:pt x="3502" y="893"/>
                  </a:lnTo>
                  <a:lnTo>
                    <a:pt x="3503" y="892"/>
                  </a:lnTo>
                  <a:lnTo>
                    <a:pt x="3505" y="892"/>
                  </a:lnTo>
                  <a:lnTo>
                    <a:pt x="3506" y="891"/>
                  </a:lnTo>
                  <a:lnTo>
                    <a:pt x="3506" y="890"/>
                  </a:lnTo>
                  <a:lnTo>
                    <a:pt x="3507" y="888"/>
                  </a:lnTo>
                  <a:lnTo>
                    <a:pt x="3508" y="887"/>
                  </a:lnTo>
                  <a:lnTo>
                    <a:pt x="3510" y="886"/>
                  </a:lnTo>
                  <a:lnTo>
                    <a:pt x="3510" y="886"/>
                  </a:lnTo>
                  <a:lnTo>
                    <a:pt x="3511" y="886"/>
                  </a:lnTo>
                  <a:lnTo>
                    <a:pt x="3512" y="886"/>
                  </a:lnTo>
                  <a:lnTo>
                    <a:pt x="3513" y="886"/>
                  </a:lnTo>
                  <a:lnTo>
                    <a:pt x="3513" y="886"/>
                  </a:lnTo>
                  <a:lnTo>
                    <a:pt x="3515" y="887"/>
                  </a:lnTo>
                  <a:lnTo>
                    <a:pt x="3516" y="888"/>
                  </a:lnTo>
                  <a:lnTo>
                    <a:pt x="3517" y="890"/>
                  </a:lnTo>
                  <a:lnTo>
                    <a:pt x="3517" y="891"/>
                  </a:lnTo>
                  <a:lnTo>
                    <a:pt x="3518" y="892"/>
                  </a:lnTo>
                  <a:lnTo>
                    <a:pt x="3519" y="893"/>
                  </a:lnTo>
                  <a:lnTo>
                    <a:pt x="3521" y="894"/>
                  </a:lnTo>
                  <a:lnTo>
                    <a:pt x="3521" y="896"/>
                  </a:lnTo>
                  <a:lnTo>
                    <a:pt x="3522" y="897"/>
                  </a:lnTo>
                  <a:lnTo>
                    <a:pt x="3523" y="897"/>
                  </a:lnTo>
                  <a:lnTo>
                    <a:pt x="3524" y="896"/>
                  </a:lnTo>
                  <a:lnTo>
                    <a:pt x="3526" y="896"/>
                  </a:lnTo>
                  <a:lnTo>
                    <a:pt x="3526" y="894"/>
                  </a:lnTo>
                  <a:lnTo>
                    <a:pt x="3527" y="894"/>
                  </a:lnTo>
                  <a:lnTo>
                    <a:pt x="3528" y="893"/>
                  </a:lnTo>
                  <a:lnTo>
                    <a:pt x="3529" y="893"/>
                  </a:lnTo>
                  <a:lnTo>
                    <a:pt x="3529" y="892"/>
                  </a:lnTo>
                  <a:lnTo>
                    <a:pt x="3531" y="890"/>
                  </a:lnTo>
                  <a:lnTo>
                    <a:pt x="3532" y="887"/>
                  </a:lnTo>
                  <a:lnTo>
                    <a:pt x="3533" y="885"/>
                  </a:lnTo>
                  <a:lnTo>
                    <a:pt x="3533" y="881"/>
                  </a:lnTo>
                  <a:lnTo>
                    <a:pt x="3534" y="877"/>
                  </a:lnTo>
                  <a:lnTo>
                    <a:pt x="3536" y="875"/>
                  </a:lnTo>
                  <a:lnTo>
                    <a:pt x="3537" y="871"/>
                  </a:lnTo>
                  <a:lnTo>
                    <a:pt x="3537" y="868"/>
                  </a:lnTo>
                  <a:lnTo>
                    <a:pt x="3538" y="867"/>
                  </a:lnTo>
                  <a:lnTo>
                    <a:pt x="3539" y="867"/>
                  </a:lnTo>
                  <a:lnTo>
                    <a:pt x="3541" y="868"/>
                  </a:lnTo>
                  <a:lnTo>
                    <a:pt x="3541" y="868"/>
                  </a:lnTo>
                  <a:lnTo>
                    <a:pt x="3542" y="868"/>
                  </a:lnTo>
                  <a:lnTo>
                    <a:pt x="3543" y="870"/>
                  </a:lnTo>
                  <a:lnTo>
                    <a:pt x="3544" y="870"/>
                  </a:lnTo>
                  <a:lnTo>
                    <a:pt x="3544" y="870"/>
                  </a:lnTo>
                  <a:lnTo>
                    <a:pt x="3546" y="871"/>
                  </a:lnTo>
                  <a:lnTo>
                    <a:pt x="3547" y="871"/>
                  </a:lnTo>
                  <a:lnTo>
                    <a:pt x="3548" y="872"/>
                  </a:lnTo>
                  <a:lnTo>
                    <a:pt x="3548" y="873"/>
                  </a:lnTo>
                  <a:lnTo>
                    <a:pt x="3549" y="875"/>
                  </a:lnTo>
                  <a:lnTo>
                    <a:pt x="3551" y="875"/>
                  </a:lnTo>
                  <a:lnTo>
                    <a:pt x="3552" y="876"/>
                  </a:lnTo>
                  <a:lnTo>
                    <a:pt x="3552" y="877"/>
                  </a:lnTo>
                  <a:lnTo>
                    <a:pt x="3553" y="878"/>
                  </a:lnTo>
                  <a:lnTo>
                    <a:pt x="3554" y="880"/>
                  </a:lnTo>
                  <a:lnTo>
                    <a:pt x="3555" y="881"/>
                  </a:lnTo>
                  <a:lnTo>
                    <a:pt x="3555" y="882"/>
                  </a:lnTo>
                  <a:lnTo>
                    <a:pt x="3557" y="883"/>
                  </a:lnTo>
                  <a:lnTo>
                    <a:pt x="3558" y="885"/>
                  </a:lnTo>
                  <a:lnTo>
                    <a:pt x="3559" y="885"/>
                  </a:lnTo>
                  <a:lnTo>
                    <a:pt x="3559" y="886"/>
                  </a:lnTo>
                  <a:lnTo>
                    <a:pt x="3560" y="886"/>
                  </a:lnTo>
                  <a:lnTo>
                    <a:pt x="3562" y="887"/>
                  </a:lnTo>
                  <a:lnTo>
                    <a:pt x="3563" y="887"/>
                  </a:lnTo>
                  <a:lnTo>
                    <a:pt x="3563" y="890"/>
                  </a:lnTo>
                  <a:lnTo>
                    <a:pt x="3564" y="891"/>
                  </a:lnTo>
                  <a:lnTo>
                    <a:pt x="3565" y="893"/>
                  </a:lnTo>
                  <a:lnTo>
                    <a:pt x="3567" y="894"/>
                  </a:lnTo>
                  <a:lnTo>
                    <a:pt x="3567" y="896"/>
                  </a:lnTo>
                  <a:lnTo>
                    <a:pt x="3568" y="898"/>
                  </a:lnTo>
                  <a:lnTo>
                    <a:pt x="3569" y="899"/>
                  </a:lnTo>
                  <a:lnTo>
                    <a:pt x="3570" y="901"/>
                  </a:lnTo>
                  <a:lnTo>
                    <a:pt x="3570" y="902"/>
                  </a:lnTo>
                  <a:lnTo>
                    <a:pt x="3572" y="903"/>
                  </a:lnTo>
                  <a:lnTo>
                    <a:pt x="3573" y="903"/>
                  </a:lnTo>
                  <a:lnTo>
                    <a:pt x="3574" y="903"/>
                  </a:lnTo>
                  <a:lnTo>
                    <a:pt x="3574" y="904"/>
                  </a:lnTo>
                  <a:lnTo>
                    <a:pt x="3575" y="904"/>
                  </a:lnTo>
                  <a:lnTo>
                    <a:pt x="3577" y="906"/>
                  </a:lnTo>
                  <a:lnTo>
                    <a:pt x="3578" y="906"/>
                  </a:lnTo>
                  <a:lnTo>
                    <a:pt x="3578" y="907"/>
                  </a:lnTo>
                  <a:lnTo>
                    <a:pt x="3579" y="907"/>
                  </a:lnTo>
                  <a:lnTo>
                    <a:pt x="3580" y="907"/>
                  </a:lnTo>
                  <a:lnTo>
                    <a:pt x="3582" y="907"/>
                  </a:lnTo>
                  <a:lnTo>
                    <a:pt x="3583" y="907"/>
                  </a:lnTo>
                  <a:lnTo>
                    <a:pt x="3583" y="907"/>
                  </a:lnTo>
                  <a:lnTo>
                    <a:pt x="3584" y="907"/>
                  </a:lnTo>
                  <a:lnTo>
                    <a:pt x="3585" y="907"/>
                  </a:lnTo>
                  <a:lnTo>
                    <a:pt x="3587" y="906"/>
                  </a:lnTo>
                  <a:lnTo>
                    <a:pt x="3587" y="906"/>
                  </a:lnTo>
                  <a:lnTo>
                    <a:pt x="3588" y="906"/>
                  </a:lnTo>
                  <a:lnTo>
                    <a:pt x="3589" y="904"/>
                  </a:lnTo>
                  <a:lnTo>
                    <a:pt x="3590" y="904"/>
                  </a:lnTo>
                  <a:lnTo>
                    <a:pt x="3590" y="904"/>
                  </a:lnTo>
                  <a:lnTo>
                    <a:pt x="3591" y="904"/>
                  </a:lnTo>
                  <a:lnTo>
                    <a:pt x="3593" y="904"/>
                  </a:lnTo>
                  <a:lnTo>
                    <a:pt x="3594" y="904"/>
                  </a:lnTo>
                  <a:lnTo>
                    <a:pt x="3594" y="904"/>
                  </a:lnTo>
                  <a:lnTo>
                    <a:pt x="3595" y="903"/>
                  </a:lnTo>
                  <a:lnTo>
                    <a:pt x="3596" y="903"/>
                  </a:lnTo>
                  <a:lnTo>
                    <a:pt x="3598" y="903"/>
                  </a:lnTo>
                  <a:lnTo>
                    <a:pt x="3598" y="903"/>
                  </a:lnTo>
                  <a:lnTo>
                    <a:pt x="3599" y="903"/>
                  </a:lnTo>
                  <a:lnTo>
                    <a:pt x="3600" y="903"/>
                  </a:lnTo>
                  <a:lnTo>
                    <a:pt x="3601" y="903"/>
                  </a:lnTo>
                  <a:lnTo>
                    <a:pt x="3601" y="903"/>
                  </a:lnTo>
                  <a:lnTo>
                    <a:pt x="3603" y="903"/>
                  </a:lnTo>
                  <a:lnTo>
                    <a:pt x="3604" y="903"/>
                  </a:lnTo>
                  <a:lnTo>
                    <a:pt x="3605" y="903"/>
                  </a:lnTo>
                  <a:lnTo>
                    <a:pt x="3605" y="902"/>
                  </a:lnTo>
                  <a:lnTo>
                    <a:pt x="3606" y="902"/>
                  </a:lnTo>
                  <a:lnTo>
                    <a:pt x="3608" y="902"/>
                  </a:lnTo>
                  <a:lnTo>
                    <a:pt x="3609" y="902"/>
                  </a:lnTo>
                  <a:lnTo>
                    <a:pt x="3609" y="902"/>
                  </a:lnTo>
                  <a:lnTo>
                    <a:pt x="3610" y="902"/>
                  </a:lnTo>
                  <a:lnTo>
                    <a:pt x="3611" y="901"/>
                  </a:lnTo>
                  <a:lnTo>
                    <a:pt x="3613" y="899"/>
                  </a:lnTo>
                  <a:lnTo>
                    <a:pt x="3613" y="898"/>
                  </a:lnTo>
                  <a:lnTo>
                    <a:pt x="3614" y="898"/>
                  </a:lnTo>
                  <a:lnTo>
                    <a:pt x="3615" y="899"/>
                  </a:lnTo>
                  <a:lnTo>
                    <a:pt x="3616" y="901"/>
                  </a:lnTo>
                  <a:lnTo>
                    <a:pt x="3616" y="904"/>
                  </a:lnTo>
                  <a:lnTo>
                    <a:pt x="3618" y="907"/>
                  </a:lnTo>
                  <a:lnTo>
                    <a:pt x="3619" y="909"/>
                  </a:lnTo>
                  <a:lnTo>
                    <a:pt x="3620" y="911"/>
                  </a:lnTo>
                  <a:lnTo>
                    <a:pt x="3620" y="912"/>
                  </a:lnTo>
                  <a:lnTo>
                    <a:pt x="3621" y="913"/>
                  </a:lnTo>
                  <a:lnTo>
                    <a:pt x="3623" y="913"/>
                  </a:lnTo>
                  <a:lnTo>
                    <a:pt x="3624" y="913"/>
                  </a:lnTo>
                  <a:lnTo>
                    <a:pt x="3624" y="912"/>
                  </a:lnTo>
                  <a:lnTo>
                    <a:pt x="3625" y="911"/>
                  </a:lnTo>
                  <a:lnTo>
                    <a:pt x="3626" y="909"/>
                  </a:lnTo>
                  <a:lnTo>
                    <a:pt x="3627" y="908"/>
                  </a:lnTo>
                  <a:lnTo>
                    <a:pt x="3627" y="907"/>
                  </a:lnTo>
                  <a:lnTo>
                    <a:pt x="3629" y="907"/>
                  </a:lnTo>
                  <a:lnTo>
                    <a:pt x="3630" y="904"/>
                  </a:lnTo>
                  <a:lnTo>
                    <a:pt x="3631" y="902"/>
                  </a:lnTo>
                  <a:lnTo>
                    <a:pt x="3631" y="898"/>
                  </a:lnTo>
                  <a:lnTo>
                    <a:pt x="3632" y="893"/>
                  </a:lnTo>
                  <a:lnTo>
                    <a:pt x="3634" y="891"/>
                  </a:lnTo>
                  <a:lnTo>
                    <a:pt x="3635" y="890"/>
                  </a:lnTo>
                  <a:lnTo>
                    <a:pt x="3636" y="890"/>
                  </a:lnTo>
                  <a:lnTo>
                    <a:pt x="3636" y="891"/>
                  </a:lnTo>
                  <a:lnTo>
                    <a:pt x="3637" y="892"/>
                  </a:lnTo>
                  <a:lnTo>
                    <a:pt x="3639" y="892"/>
                  </a:lnTo>
                  <a:lnTo>
                    <a:pt x="3640" y="893"/>
                  </a:lnTo>
                  <a:lnTo>
                    <a:pt x="3640" y="893"/>
                  </a:lnTo>
                  <a:lnTo>
                    <a:pt x="3641" y="894"/>
                  </a:lnTo>
                  <a:lnTo>
                    <a:pt x="3642" y="896"/>
                  </a:lnTo>
                  <a:lnTo>
                    <a:pt x="3644" y="897"/>
                  </a:lnTo>
                  <a:lnTo>
                    <a:pt x="3644" y="898"/>
                  </a:lnTo>
                  <a:lnTo>
                    <a:pt x="3645" y="899"/>
                  </a:lnTo>
                  <a:lnTo>
                    <a:pt x="3646" y="902"/>
                  </a:lnTo>
                  <a:lnTo>
                    <a:pt x="3647" y="903"/>
                  </a:lnTo>
                  <a:lnTo>
                    <a:pt x="3647" y="904"/>
                  </a:lnTo>
                  <a:lnTo>
                    <a:pt x="3649" y="906"/>
                  </a:lnTo>
                  <a:lnTo>
                    <a:pt x="3650" y="907"/>
                  </a:lnTo>
                  <a:lnTo>
                    <a:pt x="3651" y="908"/>
                  </a:lnTo>
                  <a:lnTo>
                    <a:pt x="3651" y="909"/>
                  </a:lnTo>
                  <a:lnTo>
                    <a:pt x="3652" y="909"/>
                  </a:lnTo>
                  <a:lnTo>
                    <a:pt x="3654" y="911"/>
                  </a:lnTo>
                  <a:lnTo>
                    <a:pt x="3655" y="911"/>
                  </a:lnTo>
                  <a:lnTo>
                    <a:pt x="3655" y="911"/>
                  </a:lnTo>
                  <a:lnTo>
                    <a:pt x="3656" y="911"/>
                  </a:lnTo>
                  <a:lnTo>
                    <a:pt x="3657" y="911"/>
                  </a:lnTo>
                  <a:lnTo>
                    <a:pt x="3659" y="911"/>
                  </a:lnTo>
                  <a:lnTo>
                    <a:pt x="3659" y="911"/>
                  </a:lnTo>
                  <a:lnTo>
                    <a:pt x="3660" y="911"/>
                  </a:lnTo>
                  <a:lnTo>
                    <a:pt x="3661" y="911"/>
                  </a:lnTo>
                  <a:lnTo>
                    <a:pt x="3662" y="911"/>
                  </a:lnTo>
                  <a:lnTo>
                    <a:pt x="3662" y="912"/>
                  </a:lnTo>
                  <a:lnTo>
                    <a:pt x="3663" y="912"/>
                  </a:lnTo>
                  <a:lnTo>
                    <a:pt x="3665" y="913"/>
                  </a:lnTo>
                  <a:lnTo>
                    <a:pt x="3666" y="913"/>
                  </a:lnTo>
                  <a:lnTo>
                    <a:pt x="3666" y="914"/>
                  </a:lnTo>
                  <a:lnTo>
                    <a:pt x="3667" y="914"/>
                  </a:lnTo>
                  <a:lnTo>
                    <a:pt x="3668" y="914"/>
                  </a:lnTo>
                  <a:lnTo>
                    <a:pt x="3670" y="913"/>
                  </a:lnTo>
                  <a:lnTo>
                    <a:pt x="3670" y="913"/>
                  </a:lnTo>
                  <a:lnTo>
                    <a:pt x="3671" y="912"/>
                  </a:lnTo>
                  <a:lnTo>
                    <a:pt x="3672" y="912"/>
                  </a:lnTo>
                  <a:lnTo>
                    <a:pt x="3673" y="911"/>
                  </a:lnTo>
                  <a:lnTo>
                    <a:pt x="3673" y="911"/>
                  </a:lnTo>
                  <a:lnTo>
                    <a:pt x="3675" y="911"/>
                  </a:lnTo>
                  <a:lnTo>
                    <a:pt x="3676" y="912"/>
                  </a:lnTo>
                  <a:lnTo>
                    <a:pt x="3677" y="912"/>
                  </a:lnTo>
                  <a:lnTo>
                    <a:pt x="3677" y="913"/>
                  </a:lnTo>
                  <a:lnTo>
                    <a:pt x="3678" y="913"/>
                  </a:lnTo>
                  <a:lnTo>
                    <a:pt x="3680" y="914"/>
                  </a:lnTo>
                  <a:lnTo>
                    <a:pt x="3681" y="914"/>
                  </a:lnTo>
                  <a:lnTo>
                    <a:pt x="3681" y="916"/>
                  </a:lnTo>
                  <a:lnTo>
                    <a:pt x="3682" y="916"/>
                  </a:lnTo>
                  <a:lnTo>
                    <a:pt x="3683" y="916"/>
                  </a:lnTo>
                  <a:lnTo>
                    <a:pt x="3685" y="917"/>
                  </a:lnTo>
                  <a:lnTo>
                    <a:pt x="3685" y="917"/>
                  </a:lnTo>
                  <a:lnTo>
                    <a:pt x="3686" y="918"/>
                  </a:lnTo>
                  <a:lnTo>
                    <a:pt x="3687" y="919"/>
                  </a:lnTo>
                  <a:lnTo>
                    <a:pt x="3688" y="919"/>
                  </a:lnTo>
                  <a:lnTo>
                    <a:pt x="3688" y="921"/>
                  </a:lnTo>
                  <a:lnTo>
                    <a:pt x="3690" y="921"/>
                  </a:lnTo>
                  <a:lnTo>
                    <a:pt x="3691" y="921"/>
                  </a:lnTo>
                  <a:lnTo>
                    <a:pt x="3692" y="919"/>
                  </a:lnTo>
                  <a:lnTo>
                    <a:pt x="3693" y="917"/>
                  </a:lnTo>
                  <a:lnTo>
                    <a:pt x="3693" y="916"/>
                  </a:lnTo>
                  <a:lnTo>
                    <a:pt x="3695" y="913"/>
                  </a:lnTo>
                  <a:lnTo>
                    <a:pt x="3696" y="911"/>
                  </a:lnTo>
                  <a:lnTo>
                    <a:pt x="3697" y="908"/>
                  </a:lnTo>
                  <a:lnTo>
                    <a:pt x="3697" y="907"/>
                  </a:lnTo>
                  <a:lnTo>
                    <a:pt x="3698" y="902"/>
                  </a:lnTo>
                  <a:lnTo>
                    <a:pt x="3699" y="893"/>
                  </a:lnTo>
                  <a:lnTo>
                    <a:pt x="3701" y="882"/>
                  </a:lnTo>
                  <a:lnTo>
                    <a:pt x="3701" y="870"/>
                  </a:lnTo>
                  <a:lnTo>
                    <a:pt x="3702" y="856"/>
                  </a:lnTo>
                  <a:lnTo>
                    <a:pt x="3703" y="846"/>
                  </a:lnTo>
                  <a:lnTo>
                    <a:pt x="3704" y="839"/>
                  </a:lnTo>
                  <a:lnTo>
                    <a:pt x="3704" y="835"/>
                  </a:lnTo>
                  <a:lnTo>
                    <a:pt x="3706" y="834"/>
                  </a:lnTo>
                  <a:lnTo>
                    <a:pt x="3707" y="835"/>
                  </a:lnTo>
                  <a:lnTo>
                    <a:pt x="3708" y="835"/>
                  </a:lnTo>
                  <a:lnTo>
                    <a:pt x="3708" y="836"/>
                  </a:lnTo>
                  <a:lnTo>
                    <a:pt x="3709" y="837"/>
                  </a:lnTo>
                  <a:lnTo>
                    <a:pt x="3711" y="839"/>
                  </a:lnTo>
                  <a:lnTo>
                    <a:pt x="3712" y="840"/>
                  </a:lnTo>
                  <a:lnTo>
                    <a:pt x="3712" y="842"/>
                  </a:lnTo>
                  <a:lnTo>
                    <a:pt x="3713" y="846"/>
                  </a:lnTo>
                  <a:lnTo>
                    <a:pt x="3714" y="850"/>
                  </a:lnTo>
                  <a:lnTo>
                    <a:pt x="3716" y="853"/>
                  </a:lnTo>
                  <a:lnTo>
                    <a:pt x="3716" y="858"/>
                  </a:lnTo>
                  <a:lnTo>
                    <a:pt x="3717" y="863"/>
                  </a:lnTo>
                  <a:lnTo>
                    <a:pt x="3718" y="867"/>
                  </a:lnTo>
                  <a:lnTo>
                    <a:pt x="3719" y="871"/>
                  </a:lnTo>
                  <a:lnTo>
                    <a:pt x="3719" y="875"/>
                  </a:lnTo>
                  <a:lnTo>
                    <a:pt x="3721" y="878"/>
                  </a:lnTo>
                  <a:lnTo>
                    <a:pt x="3722" y="882"/>
                  </a:lnTo>
                  <a:lnTo>
                    <a:pt x="3723" y="885"/>
                  </a:lnTo>
                  <a:lnTo>
                    <a:pt x="3723" y="887"/>
                  </a:lnTo>
                  <a:lnTo>
                    <a:pt x="3724" y="890"/>
                  </a:lnTo>
                  <a:lnTo>
                    <a:pt x="3726" y="891"/>
                  </a:lnTo>
                  <a:lnTo>
                    <a:pt x="3727" y="892"/>
                  </a:lnTo>
                  <a:lnTo>
                    <a:pt x="3727" y="894"/>
                  </a:lnTo>
                  <a:lnTo>
                    <a:pt x="3728" y="896"/>
                  </a:lnTo>
                  <a:lnTo>
                    <a:pt x="3729" y="897"/>
                  </a:lnTo>
                  <a:lnTo>
                    <a:pt x="3731" y="899"/>
                  </a:lnTo>
                  <a:lnTo>
                    <a:pt x="3731" y="901"/>
                  </a:lnTo>
                  <a:lnTo>
                    <a:pt x="3732" y="902"/>
                  </a:lnTo>
                  <a:lnTo>
                    <a:pt x="3733" y="903"/>
                  </a:lnTo>
                  <a:lnTo>
                    <a:pt x="3734" y="904"/>
                  </a:lnTo>
                  <a:lnTo>
                    <a:pt x="3734" y="906"/>
                  </a:lnTo>
                  <a:lnTo>
                    <a:pt x="3735" y="907"/>
                  </a:lnTo>
                  <a:lnTo>
                    <a:pt x="3737" y="907"/>
                  </a:lnTo>
                  <a:lnTo>
                    <a:pt x="3738" y="908"/>
                  </a:lnTo>
                  <a:lnTo>
                    <a:pt x="3738" y="909"/>
                  </a:lnTo>
                  <a:lnTo>
                    <a:pt x="3739" y="911"/>
                  </a:lnTo>
                  <a:lnTo>
                    <a:pt x="3740" y="911"/>
                  </a:lnTo>
                  <a:lnTo>
                    <a:pt x="3742" y="912"/>
                  </a:lnTo>
                  <a:lnTo>
                    <a:pt x="3742" y="912"/>
                  </a:lnTo>
                  <a:lnTo>
                    <a:pt x="3743" y="913"/>
                  </a:lnTo>
                  <a:lnTo>
                    <a:pt x="3744" y="913"/>
                  </a:lnTo>
                  <a:lnTo>
                    <a:pt x="3745" y="913"/>
                  </a:lnTo>
                  <a:lnTo>
                    <a:pt x="3745" y="913"/>
                  </a:lnTo>
                  <a:lnTo>
                    <a:pt x="3747" y="913"/>
                  </a:lnTo>
                  <a:lnTo>
                    <a:pt x="3748" y="914"/>
                  </a:lnTo>
                  <a:lnTo>
                    <a:pt x="3749" y="914"/>
                  </a:lnTo>
                  <a:lnTo>
                    <a:pt x="3750" y="914"/>
                  </a:lnTo>
                  <a:lnTo>
                    <a:pt x="3750" y="913"/>
                  </a:lnTo>
                  <a:lnTo>
                    <a:pt x="3752" y="911"/>
                  </a:lnTo>
                  <a:lnTo>
                    <a:pt x="3753" y="907"/>
                  </a:lnTo>
                  <a:lnTo>
                    <a:pt x="3754" y="899"/>
                  </a:lnTo>
                  <a:lnTo>
                    <a:pt x="3754" y="893"/>
                  </a:lnTo>
                  <a:lnTo>
                    <a:pt x="3755" y="886"/>
                  </a:lnTo>
                  <a:lnTo>
                    <a:pt x="3757" y="882"/>
                  </a:lnTo>
                  <a:lnTo>
                    <a:pt x="3758" y="881"/>
                  </a:lnTo>
                  <a:lnTo>
                    <a:pt x="3758" y="883"/>
                  </a:lnTo>
                  <a:lnTo>
                    <a:pt x="3759" y="888"/>
                  </a:lnTo>
                  <a:lnTo>
                    <a:pt x="3760" y="893"/>
                  </a:lnTo>
                  <a:lnTo>
                    <a:pt x="3762" y="898"/>
                  </a:lnTo>
                  <a:lnTo>
                    <a:pt x="3762" y="904"/>
                  </a:lnTo>
                  <a:lnTo>
                    <a:pt x="3763" y="908"/>
                  </a:lnTo>
                  <a:lnTo>
                    <a:pt x="3764" y="912"/>
                  </a:lnTo>
                  <a:lnTo>
                    <a:pt x="3765" y="916"/>
                  </a:lnTo>
                  <a:lnTo>
                    <a:pt x="3765" y="918"/>
                  </a:lnTo>
                  <a:lnTo>
                    <a:pt x="3767" y="919"/>
                  </a:lnTo>
                  <a:lnTo>
                    <a:pt x="3768" y="921"/>
                  </a:lnTo>
                  <a:lnTo>
                    <a:pt x="3769" y="922"/>
                  </a:lnTo>
                  <a:lnTo>
                    <a:pt x="3769" y="923"/>
                  </a:lnTo>
                  <a:lnTo>
                    <a:pt x="3770" y="923"/>
                  </a:lnTo>
                  <a:lnTo>
                    <a:pt x="3771" y="923"/>
                  </a:lnTo>
                  <a:lnTo>
                    <a:pt x="3773" y="924"/>
                  </a:lnTo>
                  <a:lnTo>
                    <a:pt x="3773" y="924"/>
                  </a:lnTo>
                  <a:lnTo>
                    <a:pt x="3774" y="923"/>
                  </a:lnTo>
                  <a:lnTo>
                    <a:pt x="3775" y="923"/>
                  </a:lnTo>
                  <a:lnTo>
                    <a:pt x="3776" y="923"/>
                  </a:lnTo>
                  <a:lnTo>
                    <a:pt x="3776" y="922"/>
                  </a:lnTo>
                  <a:lnTo>
                    <a:pt x="3778" y="922"/>
                  </a:lnTo>
                  <a:lnTo>
                    <a:pt x="3779" y="922"/>
                  </a:lnTo>
                  <a:lnTo>
                    <a:pt x="3780" y="922"/>
                  </a:lnTo>
                  <a:lnTo>
                    <a:pt x="3780" y="921"/>
                  </a:lnTo>
                  <a:lnTo>
                    <a:pt x="3781" y="919"/>
                  </a:lnTo>
                  <a:lnTo>
                    <a:pt x="3783" y="919"/>
                  </a:lnTo>
                  <a:lnTo>
                    <a:pt x="3784" y="918"/>
                  </a:lnTo>
                  <a:lnTo>
                    <a:pt x="3784" y="918"/>
                  </a:lnTo>
                  <a:lnTo>
                    <a:pt x="3785" y="917"/>
                  </a:lnTo>
                  <a:lnTo>
                    <a:pt x="3786" y="916"/>
                  </a:lnTo>
                  <a:lnTo>
                    <a:pt x="3788" y="916"/>
                  </a:lnTo>
                  <a:lnTo>
                    <a:pt x="3788" y="914"/>
                  </a:lnTo>
                  <a:lnTo>
                    <a:pt x="3789" y="913"/>
                  </a:lnTo>
                  <a:lnTo>
                    <a:pt x="3790" y="912"/>
                  </a:lnTo>
                  <a:lnTo>
                    <a:pt x="3791" y="911"/>
                  </a:lnTo>
                  <a:lnTo>
                    <a:pt x="3791" y="909"/>
                  </a:lnTo>
                  <a:lnTo>
                    <a:pt x="3793" y="909"/>
                  </a:lnTo>
                  <a:lnTo>
                    <a:pt x="3794" y="908"/>
                  </a:lnTo>
                  <a:lnTo>
                    <a:pt x="3795" y="909"/>
                  </a:lnTo>
                  <a:lnTo>
                    <a:pt x="3795" y="909"/>
                  </a:lnTo>
                  <a:lnTo>
                    <a:pt x="3796" y="909"/>
                  </a:lnTo>
                  <a:lnTo>
                    <a:pt x="3798" y="909"/>
                  </a:lnTo>
                  <a:lnTo>
                    <a:pt x="3799" y="911"/>
                  </a:lnTo>
                  <a:lnTo>
                    <a:pt x="3799" y="911"/>
                  </a:lnTo>
                  <a:lnTo>
                    <a:pt x="3800" y="911"/>
                  </a:lnTo>
                  <a:lnTo>
                    <a:pt x="3801" y="911"/>
                  </a:lnTo>
                  <a:lnTo>
                    <a:pt x="3803" y="911"/>
                  </a:lnTo>
                  <a:lnTo>
                    <a:pt x="3804" y="911"/>
                  </a:lnTo>
                  <a:lnTo>
                    <a:pt x="3804" y="911"/>
                  </a:lnTo>
                  <a:lnTo>
                    <a:pt x="3805" y="911"/>
                  </a:lnTo>
                  <a:lnTo>
                    <a:pt x="3806" y="911"/>
                  </a:lnTo>
                  <a:lnTo>
                    <a:pt x="3807" y="911"/>
                  </a:lnTo>
                  <a:lnTo>
                    <a:pt x="3807" y="911"/>
                  </a:lnTo>
                  <a:lnTo>
                    <a:pt x="3809" y="911"/>
                  </a:lnTo>
                  <a:lnTo>
                    <a:pt x="3810" y="909"/>
                  </a:lnTo>
                  <a:lnTo>
                    <a:pt x="3811" y="909"/>
                  </a:lnTo>
                  <a:lnTo>
                    <a:pt x="3811" y="908"/>
                  </a:lnTo>
                  <a:lnTo>
                    <a:pt x="3812" y="908"/>
                  </a:lnTo>
                  <a:lnTo>
                    <a:pt x="3814" y="907"/>
                  </a:lnTo>
                  <a:lnTo>
                    <a:pt x="3815" y="907"/>
                  </a:lnTo>
                  <a:lnTo>
                    <a:pt x="3815" y="907"/>
                  </a:lnTo>
                  <a:lnTo>
                    <a:pt x="3816" y="906"/>
                  </a:lnTo>
                  <a:lnTo>
                    <a:pt x="3817" y="904"/>
                  </a:lnTo>
                  <a:lnTo>
                    <a:pt x="3819" y="904"/>
                  </a:lnTo>
                  <a:lnTo>
                    <a:pt x="3819" y="903"/>
                  </a:lnTo>
                  <a:lnTo>
                    <a:pt x="3820" y="903"/>
                  </a:lnTo>
                  <a:lnTo>
                    <a:pt x="3821" y="903"/>
                  </a:lnTo>
                  <a:lnTo>
                    <a:pt x="3822" y="902"/>
                  </a:lnTo>
                  <a:lnTo>
                    <a:pt x="3822" y="902"/>
                  </a:lnTo>
                  <a:lnTo>
                    <a:pt x="3824" y="901"/>
                  </a:lnTo>
                  <a:lnTo>
                    <a:pt x="3825" y="901"/>
                  </a:lnTo>
                  <a:lnTo>
                    <a:pt x="3826" y="899"/>
                  </a:lnTo>
                  <a:lnTo>
                    <a:pt x="3826" y="898"/>
                  </a:lnTo>
                  <a:lnTo>
                    <a:pt x="3827" y="898"/>
                  </a:lnTo>
                  <a:lnTo>
                    <a:pt x="3829" y="897"/>
                  </a:lnTo>
                  <a:lnTo>
                    <a:pt x="3830" y="897"/>
                  </a:lnTo>
                  <a:lnTo>
                    <a:pt x="3830" y="897"/>
                  </a:lnTo>
                  <a:lnTo>
                    <a:pt x="3831" y="897"/>
                  </a:lnTo>
                  <a:lnTo>
                    <a:pt x="3832" y="898"/>
                  </a:lnTo>
                  <a:lnTo>
                    <a:pt x="3834" y="899"/>
                  </a:lnTo>
                  <a:lnTo>
                    <a:pt x="3834" y="902"/>
                  </a:lnTo>
                  <a:lnTo>
                    <a:pt x="3835" y="904"/>
                  </a:lnTo>
                  <a:lnTo>
                    <a:pt x="3836" y="907"/>
                  </a:lnTo>
                  <a:lnTo>
                    <a:pt x="3837" y="909"/>
                  </a:lnTo>
                  <a:lnTo>
                    <a:pt x="3837" y="911"/>
                  </a:lnTo>
                  <a:lnTo>
                    <a:pt x="3838" y="913"/>
                  </a:lnTo>
                  <a:lnTo>
                    <a:pt x="3840" y="914"/>
                  </a:lnTo>
                  <a:lnTo>
                    <a:pt x="3841" y="916"/>
                  </a:lnTo>
                  <a:lnTo>
                    <a:pt x="3841" y="916"/>
                  </a:lnTo>
                  <a:lnTo>
                    <a:pt x="3842" y="916"/>
                  </a:lnTo>
                  <a:lnTo>
                    <a:pt x="3843" y="916"/>
                  </a:lnTo>
                  <a:lnTo>
                    <a:pt x="3845" y="916"/>
                  </a:lnTo>
                  <a:lnTo>
                    <a:pt x="3845" y="916"/>
                  </a:lnTo>
                  <a:lnTo>
                    <a:pt x="3846" y="914"/>
                  </a:lnTo>
                  <a:lnTo>
                    <a:pt x="3847" y="914"/>
                  </a:lnTo>
                  <a:lnTo>
                    <a:pt x="3848" y="914"/>
                  </a:lnTo>
                  <a:lnTo>
                    <a:pt x="3848" y="914"/>
                  </a:lnTo>
                  <a:lnTo>
                    <a:pt x="3850" y="913"/>
                  </a:lnTo>
                  <a:lnTo>
                    <a:pt x="3851" y="913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3" y="912"/>
                  </a:lnTo>
                  <a:lnTo>
                    <a:pt x="3855" y="912"/>
                  </a:lnTo>
                  <a:lnTo>
                    <a:pt x="3856" y="912"/>
                  </a:lnTo>
                  <a:lnTo>
                    <a:pt x="3856" y="912"/>
                  </a:lnTo>
                  <a:lnTo>
                    <a:pt x="3857" y="912"/>
                  </a:lnTo>
                  <a:lnTo>
                    <a:pt x="3858" y="912"/>
                  </a:lnTo>
                  <a:lnTo>
                    <a:pt x="3860" y="912"/>
                  </a:lnTo>
                  <a:lnTo>
                    <a:pt x="3861" y="912"/>
                  </a:lnTo>
                  <a:lnTo>
                    <a:pt x="3861" y="911"/>
                  </a:lnTo>
                  <a:lnTo>
                    <a:pt x="3862" y="911"/>
                  </a:lnTo>
                  <a:lnTo>
                    <a:pt x="3863" y="911"/>
                  </a:lnTo>
                  <a:lnTo>
                    <a:pt x="3865" y="911"/>
                  </a:lnTo>
                  <a:lnTo>
                    <a:pt x="3865" y="911"/>
                  </a:lnTo>
                  <a:lnTo>
                    <a:pt x="3866" y="911"/>
                  </a:lnTo>
                  <a:lnTo>
                    <a:pt x="3867" y="911"/>
                  </a:lnTo>
                  <a:lnTo>
                    <a:pt x="3868" y="911"/>
                  </a:lnTo>
                  <a:lnTo>
                    <a:pt x="3868" y="911"/>
                  </a:lnTo>
                  <a:lnTo>
                    <a:pt x="3870" y="911"/>
                  </a:lnTo>
                  <a:lnTo>
                    <a:pt x="3871" y="911"/>
                  </a:lnTo>
                  <a:lnTo>
                    <a:pt x="3872" y="911"/>
                  </a:lnTo>
                  <a:lnTo>
                    <a:pt x="3872" y="909"/>
                  </a:lnTo>
                  <a:lnTo>
                    <a:pt x="3873" y="909"/>
                  </a:lnTo>
                  <a:lnTo>
                    <a:pt x="3874" y="908"/>
                  </a:lnTo>
                  <a:lnTo>
                    <a:pt x="3876" y="907"/>
                  </a:lnTo>
                  <a:lnTo>
                    <a:pt x="3876" y="907"/>
                  </a:lnTo>
                  <a:lnTo>
                    <a:pt x="3877" y="907"/>
                  </a:lnTo>
                  <a:lnTo>
                    <a:pt x="3878" y="907"/>
                  </a:lnTo>
                  <a:lnTo>
                    <a:pt x="3879" y="907"/>
                  </a:lnTo>
                  <a:lnTo>
                    <a:pt x="3879" y="907"/>
                  </a:lnTo>
                  <a:lnTo>
                    <a:pt x="3881" y="908"/>
                  </a:lnTo>
                  <a:lnTo>
                    <a:pt x="3882" y="908"/>
                  </a:lnTo>
                  <a:lnTo>
                    <a:pt x="3883" y="908"/>
                  </a:lnTo>
                  <a:lnTo>
                    <a:pt x="3883" y="908"/>
                  </a:lnTo>
                  <a:lnTo>
                    <a:pt x="3884" y="907"/>
                  </a:lnTo>
                  <a:lnTo>
                    <a:pt x="3886" y="907"/>
                  </a:lnTo>
                  <a:lnTo>
                    <a:pt x="3887" y="907"/>
                  </a:lnTo>
                  <a:lnTo>
                    <a:pt x="3887" y="907"/>
                  </a:lnTo>
                  <a:lnTo>
                    <a:pt x="3888" y="907"/>
                  </a:lnTo>
                  <a:lnTo>
                    <a:pt x="3889" y="907"/>
                  </a:lnTo>
                  <a:lnTo>
                    <a:pt x="3891" y="907"/>
                  </a:lnTo>
                  <a:lnTo>
                    <a:pt x="3891" y="907"/>
                  </a:lnTo>
                  <a:lnTo>
                    <a:pt x="3892" y="907"/>
                  </a:lnTo>
                  <a:lnTo>
                    <a:pt x="3893" y="907"/>
                  </a:lnTo>
                  <a:lnTo>
                    <a:pt x="3894" y="907"/>
                  </a:lnTo>
                  <a:lnTo>
                    <a:pt x="3894" y="907"/>
                  </a:lnTo>
                  <a:lnTo>
                    <a:pt x="3896" y="908"/>
                  </a:lnTo>
                  <a:lnTo>
                    <a:pt x="3897" y="908"/>
                  </a:lnTo>
                  <a:lnTo>
                    <a:pt x="3898" y="908"/>
                  </a:lnTo>
                  <a:lnTo>
                    <a:pt x="3898" y="908"/>
                  </a:lnTo>
                  <a:lnTo>
                    <a:pt x="3899" y="908"/>
                  </a:lnTo>
                  <a:lnTo>
                    <a:pt x="3901" y="908"/>
                  </a:lnTo>
                  <a:lnTo>
                    <a:pt x="3902" y="908"/>
                  </a:lnTo>
                  <a:lnTo>
                    <a:pt x="3902" y="907"/>
                  </a:lnTo>
                  <a:lnTo>
                    <a:pt x="3903" y="907"/>
                  </a:lnTo>
                  <a:lnTo>
                    <a:pt x="3904" y="907"/>
                  </a:lnTo>
                  <a:lnTo>
                    <a:pt x="3906" y="907"/>
                  </a:lnTo>
                  <a:lnTo>
                    <a:pt x="3906" y="907"/>
                  </a:lnTo>
                  <a:lnTo>
                    <a:pt x="3907" y="907"/>
                  </a:lnTo>
                  <a:lnTo>
                    <a:pt x="3908" y="907"/>
                  </a:lnTo>
                  <a:lnTo>
                    <a:pt x="3909" y="907"/>
                  </a:lnTo>
                  <a:lnTo>
                    <a:pt x="3909" y="907"/>
                  </a:lnTo>
                  <a:lnTo>
                    <a:pt x="3910" y="907"/>
                  </a:lnTo>
                  <a:lnTo>
                    <a:pt x="3912" y="907"/>
                  </a:lnTo>
                  <a:lnTo>
                    <a:pt x="3913" y="907"/>
                  </a:lnTo>
                  <a:lnTo>
                    <a:pt x="3913" y="908"/>
                  </a:lnTo>
                  <a:lnTo>
                    <a:pt x="3914" y="908"/>
                  </a:lnTo>
                  <a:lnTo>
                    <a:pt x="3915" y="908"/>
                  </a:lnTo>
                  <a:lnTo>
                    <a:pt x="3917" y="908"/>
                  </a:lnTo>
                  <a:lnTo>
                    <a:pt x="3918" y="908"/>
                  </a:lnTo>
                  <a:lnTo>
                    <a:pt x="3918" y="907"/>
                  </a:lnTo>
                  <a:lnTo>
                    <a:pt x="3919" y="907"/>
                  </a:lnTo>
                  <a:lnTo>
                    <a:pt x="3920" y="907"/>
                  </a:lnTo>
                  <a:lnTo>
                    <a:pt x="3922" y="907"/>
                  </a:lnTo>
                  <a:lnTo>
                    <a:pt x="3922" y="907"/>
                  </a:lnTo>
                  <a:lnTo>
                    <a:pt x="3923" y="907"/>
                  </a:lnTo>
                  <a:lnTo>
                    <a:pt x="3924" y="907"/>
                  </a:lnTo>
                  <a:lnTo>
                    <a:pt x="3925" y="908"/>
                  </a:lnTo>
                  <a:lnTo>
                    <a:pt x="3925" y="908"/>
                  </a:lnTo>
                  <a:lnTo>
                    <a:pt x="3927" y="908"/>
                  </a:lnTo>
                  <a:lnTo>
                    <a:pt x="3928" y="908"/>
                  </a:lnTo>
                  <a:lnTo>
                    <a:pt x="3929" y="908"/>
                  </a:lnTo>
                  <a:lnTo>
                    <a:pt x="3929" y="908"/>
                  </a:lnTo>
                  <a:lnTo>
                    <a:pt x="3930" y="908"/>
                  </a:lnTo>
                  <a:lnTo>
                    <a:pt x="3932" y="908"/>
                  </a:lnTo>
                  <a:lnTo>
                    <a:pt x="3933" y="908"/>
                  </a:lnTo>
                  <a:lnTo>
                    <a:pt x="3933" y="908"/>
                  </a:lnTo>
                  <a:lnTo>
                    <a:pt x="3934" y="908"/>
                  </a:lnTo>
                  <a:lnTo>
                    <a:pt x="3935" y="907"/>
                  </a:lnTo>
                  <a:lnTo>
                    <a:pt x="3937" y="907"/>
                  </a:lnTo>
                  <a:lnTo>
                    <a:pt x="3937" y="907"/>
                  </a:lnTo>
                  <a:lnTo>
                    <a:pt x="3938" y="907"/>
                  </a:lnTo>
                  <a:lnTo>
                    <a:pt x="3939" y="907"/>
                  </a:lnTo>
                  <a:lnTo>
                    <a:pt x="3940" y="906"/>
                  </a:lnTo>
                  <a:lnTo>
                    <a:pt x="3940" y="906"/>
                  </a:lnTo>
                  <a:lnTo>
                    <a:pt x="3942" y="906"/>
                  </a:lnTo>
                  <a:lnTo>
                    <a:pt x="3943" y="906"/>
                  </a:lnTo>
                  <a:lnTo>
                    <a:pt x="3944" y="906"/>
                  </a:lnTo>
                  <a:lnTo>
                    <a:pt x="3944" y="907"/>
                  </a:lnTo>
                  <a:lnTo>
                    <a:pt x="3945" y="907"/>
                  </a:lnTo>
                  <a:lnTo>
                    <a:pt x="3946" y="908"/>
                  </a:lnTo>
                  <a:lnTo>
                    <a:pt x="3948" y="908"/>
                  </a:lnTo>
                  <a:lnTo>
                    <a:pt x="3948" y="909"/>
                  </a:lnTo>
                  <a:lnTo>
                    <a:pt x="3949" y="909"/>
                  </a:lnTo>
                  <a:lnTo>
                    <a:pt x="3950" y="909"/>
                  </a:lnTo>
                  <a:lnTo>
                    <a:pt x="3951" y="909"/>
                  </a:lnTo>
                  <a:lnTo>
                    <a:pt x="3951" y="908"/>
                  </a:lnTo>
                  <a:lnTo>
                    <a:pt x="3953" y="908"/>
                  </a:lnTo>
                  <a:lnTo>
                    <a:pt x="3954" y="908"/>
                  </a:lnTo>
                  <a:lnTo>
                    <a:pt x="3955" y="907"/>
                  </a:lnTo>
                  <a:lnTo>
                    <a:pt x="3955" y="907"/>
                  </a:lnTo>
                  <a:lnTo>
                    <a:pt x="3956" y="907"/>
                  </a:lnTo>
                  <a:lnTo>
                    <a:pt x="3958" y="907"/>
                  </a:lnTo>
                  <a:lnTo>
                    <a:pt x="3959" y="907"/>
                  </a:lnTo>
                  <a:lnTo>
                    <a:pt x="3959" y="907"/>
                  </a:lnTo>
                  <a:lnTo>
                    <a:pt x="3960" y="907"/>
                  </a:lnTo>
                  <a:lnTo>
                    <a:pt x="3961" y="908"/>
                  </a:lnTo>
                  <a:lnTo>
                    <a:pt x="3963" y="908"/>
                  </a:lnTo>
                  <a:lnTo>
                    <a:pt x="3963" y="908"/>
                  </a:lnTo>
                  <a:lnTo>
                    <a:pt x="3964" y="909"/>
                  </a:lnTo>
                  <a:lnTo>
                    <a:pt x="3965" y="909"/>
                  </a:lnTo>
                  <a:lnTo>
                    <a:pt x="3966" y="911"/>
                  </a:lnTo>
                  <a:lnTo>
                    <a:pt x="3966" y="912"/>
                  </a:lnTo>
                  <a:lnTo>
                    <a:pt x="3968" y="912"/>
                  </a:lnTo>
                  <a:lnTo>
                    <a:pt x="3969" y="913"/>
                  </a:lnTo>
                  <a:lnTo>
                    <a:pt x="3970" y="913"/>
                  </a:lnTo>
                  <a:lnTo>
                    <a:pt x="3971" y="914"/>
                  </a:lnTo>
                  <a:lnTo>
                    <a:pt x="3971" y="916"/>
                  </a:lnTo>
                  <a:lnTo>
                    <a:pt x="3973" y="917"/>
                  </a:lnTo>
                  <a:lnTo>
                    <a:pt x="3974" y="917"/>
                  </a:lnTo>
                  <a:lnTo>
                    <a:pt x="3975" y="918"/>
                  </a:lnTo>
                  <a:lnTo>
                    <a:pt x="3975" y="918"/>
                  </a:lnTo>
                  <a:lnTo>
                    <a:pt x="3976" y="918"/>
                  </a:lnTo>
                  <a:lnTo>
                    <a:pt x="3978" y="918"/>
                  </a:lnTo>
                  <a:lnTo>
                    <a:pt x="3979" y="918"/>
                  </a:lnTo>
                  <a:lnTo>
                    <a:pt x="3979" y="918"/>
                  </a:lnTo>
                  <a:lnTo>
                    <a:pt x="3980" y="917"/>
                  </a:lnTo>
                  <a:lnTo>
                    <a:pt x="3981" y="917"/>
                  </a:lnTo>
                  <a:lnTo>
                    <a:pt x="3982" y="917"/>
                  </a:lnTo>
                  <a:lnTo>
                    <a:pt x="3982" y="917"/>
                  </a:lnTo>
                  <a:lnTo>
                    <a:pt x="3984" y="917"/>
                  </a:lnTo>
                  <a:lnTo>
                    <a:pt x="3985" y="917"/>
                  </a:lnTo>
                  <a:lnTo>
                    <a:pt x="3986" y="917"/>
                  </a:lnTo>
                  <a:lnTo>
                    <a:pt x="3986" y="917"/>
                  </a:lnTo>
                  <a:lnTo>
                    <a:pt x="3987" y="917"/>
                  </a:lnTo>
                  <a:lnTo>
                    <a:pt x="3989" y="917"/>
                  </a:lnTo>
                  <a:lnTo>
                    <a:pt x="3990" y="917"/>
                  </a:lnTo>
                  <a:lnTo>
                    <a:pt x="3990" y="917"/>
                  </a:lnTo>
                  <a:lnTo>
                    <a:pt x="3991" y="917"/>
                  </a:lnTo>
                  <a:lnTo>
                    <a:pt x="3992" y="917"/>
                  </a:lnTo>
                  <a:lnTo>
                    <a:pt x="3994" y="916"/>
                  </a:lnTo>
                  <a:lnTo>
                    <a:pt x="3994" y="917"/>
                  </a:lnTo>
                  <a:lnTo>
                    <a:pt x="3995" y="917"/>
                  </a:lnTo>
                  <a:lnTo>
                    <a:pt x="3996" y="917"/>
                  </a:lnTo>
                  <a:lnTo>
                    <a:pt x="3997" y="917"/>
                  </a:lnTo>
                  <a:lnTo>
                    <a:pt x="3997" y="917"/>
                  </a:lnTo>
                  <a:lnTo>
                    <a:pt x="3999" y="918"/>
                  </a:lnTo>
                  <a:lnTo>
                    <a:pt x="4000" y="918"/>
                  </a:lnTo>
                  <a:lnTo>
                    <a:pt x="4001" y="918"/>
                  </a:lnTo>
                  <a:lnTo>
                    <a:pt x="4001" y="918"/>
                  </a:lnTo>
                  <a:lnTo>
                    <a:pt x="4002" y="918"/>
                  </a:lnTo>
                  <a:lnTo>
                    <a:pt x="4004" y="919"/>
                  </a:lnTo>
                  <a:lnTo>
                    <a:pt x="4005" y="919"/>
                  </a:lnTo>
                  <a:lnTo>
                    <a:pt x="4005" y="921"/>
                  </a:lnTo>
                  <a:lnTo>
                    <a:pt x="4006" y="922"/>
                  </a:lnTo>
                  <a:lnTo>
                    <a:pt x="4007" y="923"/>
                  </a:lnTo>
                  <a:lnTo>
                    <a:pt x="4009" y="922"/>
                  </a:lnTo>
                  <a:lnTo>
                    <a:pt x="4009" y="918"/>
                  </a:lnTo>
                  <a:lnTo>
                    <a:pt x="4010" y="909"/>
                  </a:lnTo>
                  <a:lnTo>
                    <a:pt x="4011" y="893"/>
                  </a:lnTo>
                  <a:lnTo>
                    <a:pt x="4012" y="870"/>
                  </a:lnTo>
                  <a:lnTo>
                    <a:pt x="4012" y="840"/>
                  </a:lnTo>
                  <a:lnTo>
                    <a:pt x="4014" y="801"/>
                  </a:lnTo>
                  <a:lnTo>
                    <a:pt x="4015" y="754"/>
                  </a:lnTo>
                  <a:lnTo>
                    <a:pt x="4016" y="700"/>
                  </a:lnTo>
                  <a:lnTo>
                    <a:pt x="4016" y="636"/>
                  </a:lnTo>
                  <a:lnTo>
                    <a:pt x="4017" y="565"/>
                  </a:lnTo>
                  <a:lnTo>
                    <a:pt x="4018" y="485"/>
                  </a:lnTo>
                  <a:lnTo>
                    <a:pt x="4020" y="394"/>
                  </a:lnTo>
                  <a:lnTo>
                    <a:pt x="4020" y="293"/>
                  </a:lnTo>
                  <a:lnTo>
                    <a:pt x="4021" y="180"/>
                  </a:lnTo>
                  <a:lnTo>
                    <a:pt x="4022" y="54"/>
                  </a:lnTo>
                  <a:lnTo>
                    <a:pt x="4023" y="0"/>
                  </a:lnTo>
                  <a:lnTo>
                    <a:pt x="4023" y="0"/>
                  </a:lnTo>
                  <a:lnTo>
                    <a:pt x="4025" y="0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0"/>
                  </a:lnTo>
                  <a:lnTo>
                    <a:pt x="4053" y="0"/>
                  </a:lnTo>
                  <a:lnTo>
                    <a:pt x="4054" y="0"/>
                  </a:lnTo>
                  <a:lnTo>
                    <a:pt x="4054" y="0"/>
                  </a:lnTo>
                  <a:lnTo>
                    <a:pt x="4056" y="13"/>
                  </a:lnTo>
                  <a:lnTo>
                    <a:pt x="4057" y="244"/>
                  </a:lnTo>
                  <a:lnTo>
                    <a:pt x="4058" y="442"/>
                  </a:lnTo>
                  <a:lnTo>
                    <a:pt x="4058" y="611"/>
                  </a:lnTo>
                  <a:lnTo>
                    <a:pt x="4059" y="755"/>
                  </a:lnTo>
                  <a:lnTo>
                    <a:pt x="4061" y="877"/>
                  </a:lnTo>
                  <a:lnTo>
                    <a:pt x="4062" y="980"/>
                  </a:lnTo>
                  <a:lnTo>
                    <a:pt x="4062" y="1066"/>
                  </a:lnTo>
                  <a:lnTo>
                    <a:pt x="4063" y="1139"/>
                  </a:lnTo>
                  <a:lnTo>
                    <a:pt x="4064" y="1200"/>
                  </a:lnTo>
                  <a:lnTo>
                    <a:pt x="4066" y="1251"/>
                  </a:lnTo>
                  <a:lnTo>
                    <a:pt x="4066" y="1292"/>
                  </a:lnTo>
                  <a:lnTo>
                    <a:pt x="4067" y="1325"/>
                  </a:lnTo>
                  <a:lnTo>
                    <a:pt x="4068" y="1351"/>
                  </a:lnTo>
                  <a:lnTo>
                    <a:pt x="4069" y="1373"/>
                  </a:lnTo>
                  <a:lnTo>
                    <a:pt x="4069" y="1389"/>
                  </a:lnTo>
                  <a:lnTo>
                    <a:pt x="4071" y="1401"/>
                  </a:lnTo>
                  <a:lnTo>
                    <a:pt x="4072" y="1410"/>
                  </a:lnTo>
                  <a:lnTo>
                    <a:pt x="4073" y="1412"/>
                  </a:lnTo>
                  <a:lnTo>
                    <a:pt x="4073" y="1402"/>
                  </a:lnTo>
                  <a:lnTo>
                    <a:pt x="4074" y="1381"/>
                  </a:lnTo>
                  <a:lnTo>
                    <a:pt x="4076" y="1348"/>
                  </a:lnTo>
                  <a:lnTo>
                    <a:pt x="4077" y="1307"/>
                  </a:lnTo>
                  <a:lnTo>
                    <a:pt x="4077" y="1263"/>
                  </a:lnTo>
                  <a:lnTo>
                    <a:pt x="4078" y="1221"/>
                  </a:lnTo>
                  <a:lnTo>
                    <a:pt x="4079" y="1192"/>
                  </a:lnTo>
                  <a:lnTo>
                    <a:pt x="4081" y="1153"/>
                  </a:lnTo>
                  <a:lnTo>
                    <a:pt x="4081" y="11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1" name="Freeform 39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942"/>
                </a:cxn>
                <a:cxn ang="0">
                  <a:pos x="128" y="959"/>
                </a:cxn>
                <a:cxn ang="0">
                  <a:pos x="193" y="0"/>
                </a:cxn>
                <a:cxn ang="0">
                  <a:pos x="257" y="698"/>
                </a:cxn>
                <a:cxn ang="0">
                  <a:pos x="322" y="975"/>
                </a:cxn>
                <a:cxn ang="0">
                  <a:pos x="387" y="886"/>
                </a:cxn>
                <a:cxn ang="0">
                  <a:pos x="451" y="975"/>
                </a:cxn>
                <a:cxn ang="0">
                  <a:pos x="516" y="0"/>
                </a:cxn>
                <a:cxn ang="0">
                  <a:pos x="580" y="973"/>
                </a:cxn>
                <a:cxn ang="0">
                  <a:pos x="645" y="945"/>
                </a:cxn>
                <a:cxn ang="0">
                  <a:pos x="709" y="953"/>
                </a:cxn>
                <a:cxn ang="0">
                  <a:pos x="774" y="957"/>
                </a:cxn>
                <a:cxn ang="0">
                  <a:pos x="838" y="0"/>
                </a:cxn>
                <a:cxn ang="0">
                  <a:pos x="903" y="960"/>
                </a:cxn>
                <a:cxn ang="0">
                  <a:pos x="967" y="507"/>
                </a:cxn>
                <a:cxn ang="0">
                  <a:pos x="1032" y="952"/>
                </a:cxn>
                <a:cxn ang="0">
                  <a:pos x="1097" y="962"/>
                </a:cxn>
                <a:cxn ang="0">
                  <a:pos x="1161" y="939"/>
                </a:cxn>
                <a:cxn ang="0">
                  <a:pos x="1226" y="955"/>
                </a:cxn>
                <a:cxn ang="0">
                  <a:pos x="1290" y="953"/>
                </a:cxn>
                <a:cxn ang="0">
                  <a:pos x="1355" y="501"/>
                </a:cxn>
                <a:cxn ang="0">
                  <a:pos x="1419" y="914"/>
                </a:cxn>
                <a:cxn ang="0">
                  <a:pos x="1484" y="943"/>
                </a:cxn>
                <a:cxn ang="0">
                  <a:pos x="1548" y="646"/>
                </a:cxn>
                <a:cxn ang="0">
                  <a:pos x="1613" y="955"/>
                </a:cxn>
                <a:cxn ang="0">
                  <a:pos x="1679" y="958"/>
                </a:cxn>
                <a:cxn ang="0">
                  <a:pos x="1743" y="878"/>
                </a:cxn>
                <a:cxn ang="0">
                  <a:pos x="1808" y="958"/>
                </a:cxn>
                <a:cxn ang="0">
                  <a:pos x="1872" y="939"/>
                </a:cxn>
                <a:cxn ang="0">
                  <a:pos x="1937" y="223"/>
                </a:cxn>
                <a:cxn ang="0">
                  <a:pos x="2001" y="963"/>
                </a:cxn>
                <a:cxn ang="0">
                  <a:pos x="2066" y="906"/>
                </a:cxn>
                <a:cxn ang="0">
                  <a:pos x="2131" y="0"/>
                </a:cxn>
                <a:cxn ang="0">
                  <a:pos x="2195" y="974"/>
                </a:cxn>
                <a:cxn ang="0">
                  <a:pos x="2260" y="944"/>
                </a:cxn>
                <a:cxn ang="0">
                  <a:pos x="2324" y="965"/>
                </a:cxn>
                <a:cxn ang="0">
                  <a:pos x="2389" y="968"/>
                </a:cxn>
                <a:cxn ang="0">
                  <a:pos x="2453" y="954"/>
                </a:cxn>
                <a:cxn ang="0">
                  <a:pos x="2518" y="955"/>
                </a:cxn>
                <a:cxn ang="0">
                  <a:pos x="2582" y="890"/>
                </a:cxn>
                <a:cxn ang="0">
                  <a:pos x="2647" y="966"/>
                </a:cxn>
                <a:cxn ang="0">
                  <a:pos x="2711" y="803"/>
                </a:cxn>
                <a:cxn ang="0">
                  <a:pos x="2776" y="957"/>
                </a:cxn>
                <a:cxn ang="0">
                  <a:pos x="2841" y="958"/>
                </a:cxn>
                <a:cxn ang="0">
                  <a:pos x="2905" y="949"/>
                </a:cxn>
                <a:cxn ang="0">
                  <a:pos x="2970" y="954"/>
                </a:cxn>
                <a:cxn ang="0">
                  <a:pos x="3034" y="954"/>
                </a:cxn>
                <a:cxn ang="0">
                  <a:pos x="3099" y="974"/>
                </a:cxn>
                <a:cxn ang="0">
                  <a:pos x="3163" y="958"/>
                </a:cxn>
                <a:cxn ang="0">
                  <a:pos x="3228" y="957"/>
                </a:cxn>
                <a:cxn ang="0">
                  <a:pos x="3292" y="953"/>
                </a:cxn>
                <a:cxn ang="0">
                  <a:pos x="3358" y="955"/>
                </a:cxn>
                <a:cxn ang="0">
                  <a:pos x="3423" y="957"/>
                </a:cxn>
                <a:cxn ang="0">
                  <a:pos x="3487" y="979"/>
                </a:cxn>
                <a:cxn ang="0">
                  <a:pos x="3552" y="938"/>
                </a:cxn>
                <a:cxn ang="0">
                  <a:pos x="3616" y="944"/>
                </a:cxn>
                <a:cxn ang="0">
                  <a:pos x="3681" y="968"/>
                </a:cxn>
                <a:cxn ang="0">
                  <a:pos x="3745" y="958"/>
                </a:cxn>
                <a:cxn ang="0">
                  <a:pos x="3810" y="955"/>
                </a:cxn>
                <a:cxn ang="0">
                  <a:pos x="3874" y="955"/>
                </a:cxn>
                <a:cxn ang="0">
                  <a:pos x="3939" y="957"/>
                </a:cxn>
                <a:cxn ang="0">
                  <a:pos x="4004" y="952"/>
                </a:cxn>
                <a:cxn ang="0">
                  <a:pos x="4068" y="1209"/>
                </a:cxn>
              </a:cxnLst>
              <a:rect l="0" t="0" r="r" b="b"/>
              <a:pathLst>
                <a:path w="4081" h="1777">
                  <a:moveTo>
                    <a:pt x="0" y="1088"/>
                  </a:moveTo>
                  <a:lnTo>
                    <a:pt x="0" y="1088"/>
                  </a:lnTo>
                  <a:lnTo>
                    <a:pt x="2" y="999"/>
                  </a:lnTo>
                  <a:lnTo>
                    <a:pt x="3" y="998"/>
                  </a:lnTo>
                  <a:lnTo>
                    <a:pt x="3" y="995"/>
                  </a:lnTo>
                  <a:lnTo>
                    <a:pt x="4" y="989"/>
                  </a:lnTo>
                  <a:lnTo>
                    <a:pt x="5" y="983"/>
                  </a:lnTo>
                  <a:lnTo>
                    <a:pt x="7" y="976"/>
                  </a:lnTo>
                  <a:lnTo>
                    <a:pt x="7" y="970"/>
                  </a:lnTo>
                  <a:lnTo>
                    <a:pt x="8" y="964"/>
                  </a:lnTo>
                  <a:lnTo>
                    <a:pt x="9" y="958"/>
                  </a:lnTo>
                  <a:lnTo>
                    <a:pt x="10" y="950"/>
                  </a:lnTo>
                  <a:lnTo>
                    <a:pt x="10" y="943"/>
                  </a:lnTo>
                  <a:lnTo>
                    <a:pt x="12" y="938"/>
                  </a:lnTo>
                  <a:lnTo>
                    <a:pt x="13" y="933"/>
                  </a:lnTo>
                  <a:lnTo>
                    <a:pt x="14" y="930"/>
                  </a:lnTo>
                  <a:lnTo>
                    <a:pt x="14" y="930"/>
                  </a:lnTo>
                  <a:lnTo>
                    <a:pt x="15" y="930"/>
                  </a:lnTo>
                  <a:lnTo>
                    <a:pt x="17" y="932"/>
                  </a:lnTo>
                  <a:lnTo>
                    <a:pt x="18" y="933"/>
                  </a:lnTo>
                  <a:lnTo>
                    <a:pt x="18" y="933"/>
                  </a:lnTo>
                  <a:lnTo>
                    <a:pt x="19" y="934"/>
                  </a:lnTo>
                  <a:lnTo>
                    <a:pt x="20" y="935"/>
                  </a:lnTo>
                  <a:lnTo>
                    <a:pt x="22" y="935"/>
                  </a:lnTo>
                  <a:lnTo>
                    <a:pt x="22" y="935"/>
                  </a:lnTo>
                  <a:lnTo>
                    <a:pt x="23" y="935"/>
                  </a:lnTo>
                  <a:lnTo>
                    <a:pt x="24" y="937"/>
                  </a:lnTo>
                  <a:lnTo>
                    <a:pt x="25" y="938"/>
                  </a:lnTo>
                  <a:lnTo>
                    <a:pt x="25" y="939"/>
                  </a:lnTo>
                  <a:lnTo>
                    <a:pt x="27" y="942"/>
                  </a:lnTo>
                  <a:lnTo>
                    <a:pt x="28" y="942"/>
                  </a:lnTo>
                  <a:lnTo>
                    <a:pt x="29" y="943"/>
                  </a:lnTo>
                  <a:lnTo>
                    <a:pt x="29" y="943"/>
                  </a:lnTo>
                  <a:lnTo>
                    <a:pt x="30" y="943"/>
                  </a:lnTo>
                  <a:lnTo>
                    <a:pt x="32" y="943"/>
                  </a:lnTo>
                  <a:lnTo>
                    <a:pt x="33" y="943"/>
                  </a:lnTo>
                  <a:lnTo>
                    <a:pt x="33" y="944"/>
                  </a:lnTo>
                  <a:lnTo>
                    <a:pt x="34" y="945"/>
                  </a:lnTo>
                  <a:lnTo>
                    <a:pt x="35" y="947"/>
                  </a:lnTo>
                  <a:lnTo>
                    <a:pt x="36" y="947"/>
                  </a:lnTo>
                  <a:lnTo>
                    <a:pt x="36" y="948"/>
                  </a:lnTo>
                  <a:lnTo>
                    <a:pt x="38" y="948"/>
                  </a:lnTo>
                  <a:lnTo>
                    <a:pt x="39" y="948"/>
                  </a:lnTo>
                  <a:lnTo>
                    <a:pt x="40" y="948"/>
                  </a:lnTo>
                  <a:lnTo>
                    <a:pt x="40" y="948"/>
                  </a:lnTo>
                  <a:lnTo>
                    <a:pt x="41" y="947"/>
                  </a:lnTo>
                  <a:lnTo>
                    <a:pt x="43" y="947"/>
                  </a:lnTo>
                  <a:lnTo>
                    <a:pt x="44" y="947"/>
                  </a:lnTo>
                  <a:lnTo>
                    <a:pt x="44" y="945"/>
                  </a:lnTo>
                  <a:lnTo>
                    <a:pt x="45" y="945"/>
                  </a:lnTo>
                  <a:lnTo>
                    <a:pt x="46" y="945"/>
                  </a:lnTo>
                  <a:lnTo>
                    <a:pt x="48" y="945"/>
                  </a:lnTo>
                  <a:lnTo>
                    <a:pt x="48" y="944"/>
                  </a:lnTo>
                  <a:lnTo>
                    <a:pt x="49" y="944"/>
                  </a:lnTo>
                  <a:lnTo>
                    <a:pt x="50" y="944"/>
                  </a:lnTo>
                  <a:lnTo>
                    <a:pt x="51" y="943"/>
                  </a:lnTo>
                  <a:lnTo>
                    <a:pt x="51" y="942"/>
                  </a:lnTo>
                  <a:lnTo>
                    <a:pt x="53" y="940"/>
                  </a:lnTo>
                  <a:lnTo>
                    <a:pt x="54" y="939"/>
                  </a:lnTo>
                  <a:lnTo>
                    <a:pt x="55" y="938"/>
                  </a:lnTo>
                  <a:lnTo>
                    <a:pt x="55" y="938"/>
                  </a:lnTo>
                  <a:lnTo>
                    <a:pt x="56" y="939"/>
                  </a:lnTo>
                  <a:lnTo>
                    <a:pt x="58" y="940"/>
                  </a:lnTo>
                  <a:lnTo>
                    <a:pt x="59" y="942"/>
                  </a:lnTo>
                  <a:lnTo>
                    <a:pt x="60" y="943"/>
                  </a:lnTo>
                  <a:lnTo>
                    <a:pt x="60" y="943"/>
                  </a:lnTo>
                  <a:lnTo>
                    <a:pt x="61" y="943"/>
                  </a:lnTo>
                  <a:lnTo>
                    <a:pt x="63" y="942"/>
                  </a:lnTo>
                  <a:lnTo>
                    <a:pt x="64" y="942"/>
                  </a:lnTo>
                  <a:lnTo>
                    <a:pt x="64" y="942"/>
                  </a:lnTo>
                  <a:lnTo>
                    <a:pt x="65" y="943"/>
                  </a:lnTo>
                  <a:lnTo>
                    <a:pt x="66" y="943"/>
                  </a:lnTo>
                  <a:lnTo>
                    <a:pt x="68" y="944"/>
                  </a:lnTo>
                  <a:lnTo>
                    <a:pt x="68" y="947"/>
                  </a:lnTo>
                  <a:lnTo>
                    <a:pt x="69" y="948"/>
                  </a:lnTo>
                  <a:lnTo>
                    <a:pt x="70" y="950"/>
                  </a:lnTo>
                  <a:lnTo>
                    <a:pt x="71" y="952"/>
                  </a:lnTo>
                  <a:lnTo>
                    <a:pt x="71" y="952"/>
                  </a:lnTo>
                  <a:lnTo>
                    <a:pt x="72" y="952"/>
                  </a:lnTo>
                  <a:lnTo>
                    <a:pt x="74" y="949"/>
                  </a:lnTo>
                  <a:lnTo>
                    <a:pt x="75" y="947"/>
                  </a:lnTo>
                  <a:lnTo>
                    <a:pt x="75" y="945"/>
                  </a:lnTo>
                  <a:lnTo>
                    <a:pt x="76" y="945"/>
                  </a:lnTo>
                  <a:lnTo>
                    <a:pt x="77" y="948"/>
                  </a:lnTo>
                  <a:lnTo>
                    <a:pt x="79" y="950"/>
                  </a:lnTo>
                  <a:lnTo>
                    <a:pt x="79" y="953"/>
                  </a:lnTo>
                  <a:lnTo>
                    <a:pt x="80" y="954"/>
                  </a:lnTo>
                  <a:lnTo>
                    <a:pt x="81" y="955"/>
                  </a:lnTo>
                  <a:lnTo>
                    <a:pt x="82" y="955"/>
                  </a:lnTo>
                  <a:lnTo>
                    <a:pt x="82" y="957"/>
                  </a:lnTo>
                  <a:lnTo>
                    <a:pt x="84" y="955"/>
                  </a:lnTo>
                  <a:lnTo>
                    <a:pt x="85" y="953"/>
                  </a:lnTo>
                  <a:lnTo>
                    <a:pt x="86" y="950"/>
                  </a:lnTo>
                  <a:lnTo>
                    <a:pt x="86" y="949"/>
                  </a:lnTo>
                  <a:lnTo>
                    <a:pt x="87" y="948"/>
                  </a:lnTo>
                  <a:lnTo>
                    <a:pt x="89" y="950"/>
                  </a:lnTo>
                  <a:lnTo>
                    <a:pt x="90" y="953"/>
                  </a:lnTo>
                  <a:lnTo>
                    <a:pt x="90" y="955"/>
                  </a:lnTo>
                  <a:lnTo>
                    <a:pt x="91" y="955"/>
                  </a:lnTo>
                  <a:lnTo>
                    <a:pt x="92" y="954"/>
                  </a:lnTo>
                  <a:lnTo>
                    <a:pt x="94" y="953"/>
                  </a:lnTo>
                  <a:lnTo>
                    <a:pt x="94" y="953"/>
                  </a:lnTo>
                  <a:lnTo>
                    <a:pt x="95" y="954"/>
                  </a:lnTo>
                  <a:lnTo>
                    <a:pt x="96" y="957"/>
                  </a:lnTo>
                  <a:lnTo>
                    <a:pt x="97" y="957"/>
                  </a:lnTo>
                  <a:lnTo>
                    <a:pt x="97" y="955"/>
                  </a:lnTo>
                  <a:lnTo>
                    <a:pt x="99" y="954"/>
                  </a:lnTo>
                  <a:lnTo>
                    <a:pt x="100" y="952"/>
                  </a:lnTo>
                  <a:lnTo>
                    <a:pt x="101" y="950"/>
                  </a:lnTo>
                  <a:lnTo>
                    <a:pt x="101" y="949"/>
                  </a:lnTo>
                  <a:lnTo>
                    <a:pt x="102" y="950"/>
                  </a:lnTo>
                  <a:lnTo>
                    <a:pt x="104" y="952"/>
                  </a:lnTo>
                  <a:lnTo>
                    <a:pt x="105" y="953"/>
                  </a:lnTo>
                  <a:lnTo>
                    <a:pt x="105" y="954"/>
                  </a:lnTo>
                  <a:lnTo>
                    <a:pt x="106" y="954"/>
                  </a:lnTo>
                  <a:lnTo>
                    <a:pt x="107" y="953"/>
                  </a:lnTo>
                  <a:lnTo>
                    <a:pt x="108" y="952"/>
                  </a:lnTo>
                  <a:lnTo>
                    <a:pt x="108" y="949"/>
                  </a:lnTo>
                  <a:lnTo>
                    <a:pt x="110" y="948"/>
                  </a:lnTo>
                  <a:lnTo>
                    <a:pt x="111" y="948"/>
                  </a:lnTo>
                  <a:lnTo>
                    <a:pt x="112" y="950"/>
                  </a:lnTo>
                  <a:lnTo>
                    <a:pt x="113" y="952"/>
                  </a:lnTo>
                  <a:lnTo>
                    <a:pt x="113" y="954"/>
                  </a:lnTo>
                  <a:lnTo>
                    <a:pt x="115" y="955"/>
                  </a:lnTo>
                  <a:lnTo>
                    <a:pt x="116" y="957"/>
                  </a:lnTo>
                  <a:lnTo>
                    <a:pt x="117" y="957"/>
                  </a:lnTo>
                  <a:lnTo>
                    <a:pt x="117" y="957"/>
                  </a:lnTo>
                  <a:lnTo>
                    <a:pt x="118" y="958"/>
                  </a:lnTo>
                  <a:lnTo>
                    <a:pt x="120" y="958"/>
                  </a:lnTo>
                  <a:lnTo>
                    <a:pt x="121" y="958"/>
                  </a:lnTo>
                  <a:lnTo>
                    <a:pt x="121" y="958"/>
                  </a:lnTo>
                  <a:lnTo>
                    <a:pt x="122" y="958"/>
                  </a:lnTo>
                  <a:lnTo>
                    <a:pt x="123" y="958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6" y="959"/>
                  </a:lnTo>
                  <a:lnTo>
                    <a:pt x="127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0" y="959"/>
                  </a:lnTo>
                  <a:lnTo>
                    <a:pt x="131" y="959"/>
                  </a:lnTo>
                  <a:lnTo>
                    <a:pt x="132" y="959"/>
                  </a:lnTo>
                  <a:lnTo>
                    <a:pt x="132" y="959"/>
                  </a:lnTo>
                  <a:lnTo>
                    <a:pt x="133" y="959"/>
                  </a:lnTo>
                  <a:lnTo>
                    <a:pt x="135" y="959"/>
                  </a:lnTo>
                  <a:lnTo>
                    <a:pt x="136" y="959"/>
                  </a:lnTo>
                  <a:lnTo>
                    <a:pt x="136" y="959"/>
                  </a:lnTo>
                  <a:lnTo>
                    <a:pt x="137" y="959"/>
                  </a:lnTo>
                  <a:lnTo>
                    <a:pt x="138" y="959"/>
                  </a:lnTo>
                  <a:lnTo>
                    <a:pt x="140" y="959"/>
                  </a:lnTo>
                  <a:lnTo>
                    <a:pt x="140" y="958"/>
                  </a:lnTo>
                  <a:lnTo>
                    <a:pt x="141" y="958"/>
                  </a:lnTo>
                  <a:lnTo>
                    <a:pt x="142" y="958"/>
                  </a:lnTo>
                  <a:lnTo>
                    <a:pt x="143" y="958"/>
                  </a:lnTo>
                  <a:lnTo>
                    <a:pt x="143" y="958"/>
                  </a:lnTo>
                  <a:lnTo>
                    <a:pt x="144" y="958"/>
                  </a:lnTo>
                  <a:lnTo>
                    <a:pt x="146" y="958"/>
                  </a:lnTo>
                  <a:lnTo>
                    <a:pt x="147" y="958"/>
                  </a:lnTo>
                  <a:lnTo>
                    <a:pt x="147" y="958"/>
                  </a:lnTo>
                  <a:lnTo>
                    <a:pt x="148" y="958"/>
                  </a:lnTo>
                  <a:lnTo>
                    <a:pt x="149" y="958"/>
                  </a:lnTo>
                  <a:lnTo>
                    <a:pt x="151" y="958"/>
                  </a:lnTo>
                  <a:lnTo>
                    <a:pt x="151" y="958"/>
                  </a:lnTo>
                  <a:lnTo>
                    <a:pt x="152" y="957"/>
                  </a:lnTo>
                  <a:lnTo>
                    <a:pt x="153" y="957"/>
                  </a:lnTo>
                  <a:lnTo>
                    <a:pt x="154" y="957"/>
                  </a:lnTo>
                  <a:lnTo>
                    <a:pt x="154" y="957"/>
                  </a:lnTo>
                  <a:lnTo>
                    <a:pt x="156" y="957"/>
                  </a:lnTo>
                  <a:lnTo>
                    <a:pt x="157" y="955"/>
                  </a:lnTo>
                  <a:lnTo>
                    <a:pt x="158" y="955"/>
                  </a:lnTo>
                  <a:lnTo>
                    <a:pt x="158" y="955"/>
                  </a:lnTo>
                  <a:lnTo>
                    <a:pt x="159" y="955"/>
                  </a:lnTo>
                  <a:lnTo>
                    <a:pt x="161" y="954"/>
                  </a:lnTo>
                  <a:lnTo>
                    <a:pt x="162" y="954"/>
                  </a:lnTo>
                  <a:lnTo>
                    <a:pt x="162" y="955"/>
                  </a:lnTo>
                  <a:lnTo>
                    <a:pt x="163" y="955"/>
                  </a:lnTo>
                  <a:lnTo>
                    <a:pt x="164" y="957"/>
                  </a:lnTo>
                  <a:lnTo>
                    <a:pt x="166" y="958"/>
                  </a:lnTo>
                  <a:lnTo>
                    <a:pt x="166" y="960"/>
                  </a:lnTo>
                  <a:lnTo>
                    <a:pt x="167" y="962"/>
                  </a:lnTo>
                  <a:lnTo>
                    <a:pt x="168" y="964"/>
                  </a:lnTo>
                  <a:lnTo>
                    <a:pt x="169" y="965"/>
                  </a:lnTo>
                  <a:lnTo>
                    <a:pt x="171" y="964"/>
                  </a:lnTo>
                  <a:lnTo>
                    <a:pt x="171" y="963"/>
                  </a:lnTo>
                  <a:lnTo>
                    <a:pt x="172" y="960"/>
                  </a:lnTo>
                  <a:lnTo>
                    <a:pt x="173" y="959"/>
                  </a:lnTo>
                  <a:lnTo>
                    <a:pt x="174" y="958"/>
                  </a:lnTo>
                  <a:lnTo>
                    <a:pt x="174" y="959"/>
                  </a:lnTo>
                  <a:lnTo>
                    <a:pt x="176" y="970"/>
                  </a:lnTo>
                  <a:lnTo>
                    <a:pt x="177" y="1019"/>
                  </a:lnTo>
                  <a:lnTo>
                    <a:pt x="178" y="1166"/>
                  </a:lnTo>
                  <a:lnTo>
                    <a:pt x="178" y="1466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508"/>
                  </a:lnTo>
                  <a:lnTo>
                    <a:pt x="187" y="316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94"/>
                  </a:lnTo>
                  <a:lnTo>
                    <a:pt x="208" y="195"/>
                  </a:lnTo>
                  <a:lnTo>
                    <a:pt x="209" y="267"/>
                  </a:lnTo>
                  <a:lnTo>
                    <a:pt x="210" y="315"/>
                  </a:lnTo>
                  <a:lnTo>
                    <a:pt x="211" y="343"/>
                  </a:lnTo>
                  <a:lnTo>
                    <a:pt x="211" y="344"/>
                  </a:lnTo>
                  <a:lnTo>
                    <a:pt x="213" y="298"/>
                  </a:lnTo>
                  <a:lnTo>
                    <a:pt x="214" y="177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20" y="38"/>
                  </a:lnTo>
                  <a:lnTo>
                    <a:pt x="221" y="117"/>
                  </a:lnTo>
                  <a:lnTo>
                    <a:pt x="223" y="103"/>
                  </a:lnTo>
                  <a:lnTo>
                    <a:pt x="223" y="58"/>
                  </a:lnTo>
                  <a:lnTo>
                    <a:pt x="224" y="59"/>
                  </a:lnTo>
                  <a:lnTo>
                    <a:pt x="225" y="149"/>
                  </a:lnTo>
                  <a:lnTo>
                    <a:pt x="226" y="308"/>
                  </a:lnTo>
                  <a:lnTo>
                    <a:pt x="228" y="485"/>
                  </a:lnTo>
                  <a:lnTo>
                    <a:pt x="228" y="636"/>
                  </a:lnTo>
                  <a:lnTo>
                    <a:pt x="229" y="747"/>
                  </a:lnTo>
                  <a:lnTo>
                    <a:pt x="230" y="822"/>
                  </a:lnTo>
                  <a:lnTo>
                    <a:pt x="231" y="875"/>
                  </a:lnTo>
                  <a:lnTo>
                    <a:pt x="231" y="909"/>
                  </a:lnTo>
                  <a:lnTo>
                    <a:pt x="233" y="926"/>
                  </a:lnTo>
                  <a:lnTo>
                    <a:pt x="234" y="914"/>
                  </a:lnTo>
                  <a:lnTo>
                    <a:pt x="235" y="878"/>
                  </a:lnTo>
                  <a:lnTo>
                    <a:pt x="235" y="824"/>
                  </a:lnTo>
                  <a:lnTo>
                    <a:pt x="236" y="767"/>
                  </a:lnTo>
                  <a:lnTo>
                    <a:pt x="238" y="690"/>
                  </a:lnTo>
                  <a:lnTo>
                    <a:pt x="239" y="512"/>
                  </a:lnTo>
                  <a:lnTo>
                    <a:pt x="239" y="9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61"/>
                  </a:lnTo>
                  <a:lnTo>
                    <a:pt x="250" y="229"/>
                  </a:lnTo>
                  <a:lnTo>
                    <a:pt x="251" y="353"/>
                  </a:lnTo>
                  <a:lnTo>
                    <a:pt x="252" y="447"/>
                  </a:lnTo>
                  <a:lnTo>
                    <a:pt x="254" y="521"/>
                  </a:lnTo>
                  <a:lnTo>
                    <a:pt x="254" y="578"/>
                  </a:lnTo>
                  <a:lnTo>
                    <a:pt x="255" y="624"/>
                  </a:lnTo>
                  <a:lnTo>
                    <a:pt x="256" y="664"/>
                  </a:lnTo>
                  <a:lnTo>
                    <a:pt x="257" y="698"/>
                  </a:lnTo>
                  <a:lnTo>
                    <a:pt x="257" y="728"/>
                  </a:lnTo>
                  <a:lnTo>
                    <a:pt x="259" y="752"/>
                  </a:lnTo>
                  <a:lnTo>
                    <a:pt x="260" y="772"/>
                  </a:lnTo>
                  <a:lnTo>
                    <a:pt x="261" y="789"/>
                  </a:lnTo>
                  <a:lnTo>
                    <a:pt x="261" y="805"/>
                  </a:lnTo>
                  <a:lnTo>
                    <a:pt x="262" y="821"/>
                  </a:lnTo>
                  <a:lnTo>
                    <a:pt x="264" y="835"/>
                  </a:lnTo>
                  <a:lnTo>
                    <a:pt x="265" y="850"/>
                  </a:lnTo>
                  <a:lnTo>
                    <a:pt x="265" y="863"/>
                  </a:lnTo>
                  <a:lnTo>
                    <a:pt x="266" y="877"/>
                  </a:lnTo>
                  <a:lnTo>
                    <a:pt x="267" y="890"/>
                  </a:lnTo>
                  <a:lnTo>
                    <a:pt x="269" y="902"/>
                  </a:lnTo>
                  <a:lnTo>
                    <a:pt x="269" y="913"/>
                  </a:lnTo>
                  <a:lnTo>
                    <a:pt x="270" y="923"/>
                  </a:lnTo>
                  <a:lnTo>
                    <a:pt x="271" y="933"/>
                  </a:lnTo>
                  <a:lnTo>
                    <a:pt x="272" y="937"/>
                  </a:lnTo>
                  <a:lnTo>
                    <a:pt x="272" y="935"/>
                  </a:lnTo>
                  <a:lnTo>
                    <a:pt x="274" y="926"/>
                  </a:lnTo>
                  <a:lnTo>
                    <a:pt x="275" y="912"/>
                  </a:lnTo>
                  <a:lnTo>
                    <a:pt x="276" y="898"/>
                  </a:lnTo>
                  <a:lnTo>
                    <a:pt x="276" y="893"/>
                  </a:lnTo>
                  <a:lnTo>
                    <a:pt x="277" y="893"/>
                  </a:lnTo>
                  <a:lnTo>
                    <a:pt x="279" y="897"/>
                  </a:lnTo>
                  <a:lnTo>
                    <a:pt x="280" y="897"/>
                  </a:lnTo>
                  <a:lnTo>
                    <a:pt x="281" y="887"/>
                  </a:lnTo>
                  <a:lnTo>
                    <a:pt x="281" y="866"/>
                  </a:lnTo>
                  <a:lnTo>
                    <a:pt x="282" y="836"/>
                  </a:lnTo>
                  <a:lnTo>
                    <a:pt x="283" y="798"/>
                  </a:lnTo>
                  <a:lnTo>
                    <a:pt x="285" y="762"/>
                  </a:lnTo>
                  <a:lnTo>
                    <a:pt x="285" y="736"/>
                  </a:lnTo>
                  <a:lnTo>
                    <a:pt x="286" y="724"/>
                  </a:lnTo>
                  <a:lnTo>
                    <a:pt x="287" y="731"/>
                  </a:lnTo>
                  <a:lnTo>
                    <a:pt x="288" y="750"/>
                  </a:lnTo>
                  <a:lnTo>
                    <a:pt x="288" y="777"/>
                  </a:lnTo>
                  <a:lnTo>
                    <a:pt x="290" y="806"/>
                  </a:lnTo>
                  <a:lnTo>
                    <a:pt x="291" y="836"/>
                  </a:lnTo>
                  <a:lnTo>
                    <a:pt x="292" y="862"/>
                  </a:lnTo>
                  <a:lnTo>
                    <a:pt x="292" y="886"/>
                  </a:lnTo>
                  <a:lnTo>
                    <a:pt x="293" y="906"/>
                  </a:lnTo>
                  <a:lnTo>
                    <a:pt x="295" y="922"/>
                  </a:lnTo>
                  <a:lnTo>
                    <a:pt x="296" y="934"/>
                  </a:lnTo>
                  <a:lnTo>
                    <a:pt x="296" y="944"/>
                  </a:lnTo>
                  <a:lnTo>
                    <a:pt x="297" y="948"/>
                  </a:lnTo>
                  <a:lnTo>
                    <a:pt x="298" y="942"/>
                  </a:lnTo>
                  <a:lnTo>
                    <a:pt x="300" y="913"/>
                  </a:lnTo>
                  <a:lnTo>
                    <a:pt x="300" y="852"/>
                  </a:lnTo>
                  <a:lnTo>
                    <a:pt x="301" y="767"/>
                  </a:lnTo>
                  <a:lnTo>
                    <a:pt x="302" y="676"/>
                  </a:lnTo>
                  <a:lnTo>
                    <a:pt x="303" y="615"/>
                  </a:lnTo>
                  <a:lnTo>
                    <a:pt x="303" y="608"/>
                  </a:lnTo>
                  <a:lnTo>
                    <a:pt x="305" y="645"/>
                  </a:lnTo>
                  <a:lnTo>
                    <a:pt x="306" y="695"/>
                  </a:lnTo>
                  <a:lnTo>
                    <a:pt x="307" y="716"/>
                  </a:lnTo>
                  <a:lnTo>
                    <a:pt x="307" y="678"/>
                  </a:lnTo>
                  <a:lnTo>
                    <a:pt x="308" y="572"/>
                  </a:lnTo>
                  <a:lnTo>
                    <a:pt x="310" y="404"/>
                  </a:lnTo>
                  <a:lnTo>
                    <a:pt x="311" y="208"/>
                  </a:lnTo>
                  <a:lnTo>
                    <a:pt x="311" y="41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130"/>
                  </a:lnTo>
                  <a:lnTo>
                    <a:pt x="315" y="322"/>
                  </a:lnTo>
                  <a:lnTo>
                    <a:pt x="316" y="517"/>
                  </a:lnTo>
                  <a:lnTo>
                    <a:pt x="317" y="680"/>
                  </a:lnTo>
                  <a:lnTo>
                    <a:pt x="318" y="798"/>
                  </a:lnTo>
                  <a:lnTo>
                    <a:pt x="318" y="876"/>
                  </a:lnTo>
                  <a:lnTo>
                    <a:pt x="319" y="929"/>
                  </a:lnTo>
                  <a:lnTo>
                    <a:pt x="321" y="959"/>
                  </a:lnTo>
                  <a:lnTo>
                    <a:pt x="322" y="975"/>
                  </a:lnTo>
                  <a:lnTo>
                    <a:pt x="322" y="984"/>
                  </a:lnTo>
                  <a:lnTo>
                    <a:pt x="323" y="988"/>
                  </a:lnTo>
                  <a:lnTo>
                    <a:pt x="324" y="990"/>
                  </a:lnTo>
                  <a:lnTo>
                    <a:pt x="326" y="990"/>
                  </a:lnTo>
                  <a:lnTo>
                    <a:pt x="326" y="989"/>
                  </a:lnTo>
                  <a:lnTo>
                    <a:pt x="327" y="984"/>
                  </a:lnTo>
                  <a:lnTo>
                    <a:pt x="328" y="968"/>
                  </a:lnTo>
                  <a:lnTo>
                    <a:pt x="329" y="933"/>
                  </a:lnTo>
                  <a:lnTo>
                    <a:pt x="329" y="858"/>
                  </a:lnTo>
                  <a:lnTo>
                    <a:pt x="331" y="732"/>
                  </a:lnTo>
                  <a:lnTo>
                    <a:pt x="332" y="518"/>
                  </a:lnTo>
                  <a:lnTo>
                    <a:pt x="333" y="226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8" y="133"/>
                  </a:lnTo>
                  <a:lnTo>
                    <a:pt x="339" y="296"/>
                  </a:lnTo>
                  <a:lnTo>
                    <a:pt x="341" y="425"/>
                  </a:lnTo>
                  <a:lnTo>
                    <a:pt x="342" y="524"/>
                  </a:lnTo>
                  <a:lnTo>
                    <a:pt x="342" y="603"/>
                  </a:lnTo>
                  <a:lnTo>
                    <a:pt x="343" y="664"/>
                  </a:lnTo>
                  <a:lnTo>
                    <a:pt x="344" y="712"/>
                  </a:lnTo>
                  <a:lnTo>
                    <a:pt x="346" y="750"/>
                  </a:lnTo>
                  <a:lnTo>
                    <a:pt x="346" y="781"/>
                  </a:lnTo>
                  <a:lnTo>
                    <a:pt x="347" y="809"/>
                  </a:lnTo>
                  <a:lnTo>
                    <a:pt x="348" y="831"/>
                  </a:lnTo>
                  <a:lnTo>
                    <a:pt x="349" y="851"/>
                  </a:lnTo>
                  <a:lnTo>
                    <a:pt x="349" y="868"/>
                  </a:lnTo>
                  <a:lnTo>
                    <a:pt x="351" y="882"/>
                  </a:lnTo>
                  <a:lnTo>
                    <a:pt x="352" y="893"/>
                  </a:lnTo>
                  <a:lnTo>
                    <a:pt x="353" y="899"/>
                  </a:lnTo>
                  <a:lnTo>
                    <a:pt x="353" y="903"/>
                  </a:lnTo>
                  <a:lnTo>
                    <a:pt x="354" y="906"/>
                  </a:lnTo>
                  <a:lnTo>
                    <a:pt x="355" y="908"/>
                  </a:lnTo>
                  <a:lnTo>
                    <a:pt x="357" y="914"/>
                  </a:lnTo>
                  <a:lnTo>
                    <a:pt x="357" y="923"/>
                  </a:lnTo>
                  <a:lnTo>
                    <a:pt x="358" y="935"/>
                  </a:lnTo>
                  <a:lnTo>
                    <a:pt x="359" y="953"/>
                  </a:lnTo>
                  <a:lnTo>
                    <a:pt x="360" y="971"/>
                  </a:lnTo>
                  <a:lnTo>
                    <a:pt x="360" y="991"/>
                  </a:lnTo>
                  <a:lnTo>
                    <a:pt x="362" y="1010"/>
                  </a:lnTo>
                  <a:lnTo>
                    <a:pt x="363" y="1025"/>
                  </a:lnTo>
                  <a:lnTo>
                    <a:pt x="364" y="1034"/>
                  </a:lnTo>
                  <a:lnTo>
                    <a:pt x="364" y="1032"/>
                  </a:lnTo>
                  <a:lnTo>
                    <a:pt x="365" y="1022"/>
                  </a:lnTo>
                  <a:lnTo>
                    <a:pt x="367" y="1002"/>
                  </a:lnTo>
                  <a:lnTo>
                    <a:pt x="368" y="976"/>
                  </a:lnTo>
                  <a:lnTo>
                    <a:pt x="368" y="949"/>
                  </a:lnTo>
                  <a:lnTo>
                    <a:pt x="369" y="927"/>
                  </a:lnTo>
                  <a:lnTo>
                    <a:pt x="370" y="912"/>
                  </a:lnTo>
                  <a:lnTo>
                    <a:pt x="372" y="904"/>
                  </a:lnTo>
                  <a:lnTo>
                    <a:pt x="372" y="901"/>
                  </a:lnTo>
                  <a:lnTo>
                    <a:pt x="373" y="896"/>
                  </a:lnTo>
                  <a:lnTo>
                    <a:pt x="374" y="886"/>
                  </a:lnTo>
                  <a:lnTo>
                    <a:pt x="375" y="866"/>
                  </a:lnTo>
                  <a:lnTo>
                    <a:pt x="375" y="834"/>
                  </a:lnTo>
                  <a:lnTo>
                    <a:pt x="377" y="790"/>
                  </a:lnTo>
                  <a:lnTo>
                    <a:pt x="378" y="742"/>
                  </a:lnTo>
                  <a:lnTo>
                    <a:pt x="379" y="696"/>
                  </a:lnTo>
                  <a:lnTo>
                    <a:pt x="379" y="664"/>
                  </a:lnTo>
                  <a:lnTo>
                    <a:pt x="380" y="656"/>
                  </a:lnTo>
                  <a:lnTo>
                    <a:pt x="382" y="672"/>
                  </a:lnTo>
                  <a:lnTo>
                    <a:pt x="383" y="706"/>
                  </a:lnTo>
                  <a:lnTo>
                    <a:pt x="383" y="749"/>
                  </a:lnTo>
                  <a:lnTo>
                    <a:pt x="384" y="796"/>
                  </a:lnTo>
                  <a:lnTo>
                    <a:pt x="385" y="844"/>
                  </a:lnTo>
                  <a:lnTo>
                    <a:pt x="387" y="886"/>
                  </a:lnTo>
                  <a:lnTo>
                    <a:pt x="387" y="923"/>
                  </a:lnTo>
                  <a:lnTo>
                    <a:pt x="388" y="952"/>
                  </a:lnTo>
                  <a:lnTo>
                    <a:pt x="389" y="968"/>
                  </a:lnTo>
                  <a:lnTo>
                    <a:pt x="390" y="971"/>
                  </a:lnTo>
                  <a:lnTo>
                    <a:pt x="390" y="964"/>
                  </a:lnTo>
                  <a:lnTo>
                    <a:pt x="391" y="955"/>
                  </a:lnTo>
                  <a:lnTo>
                    <a:pt x="393" y="950"/>
                  </a:lnTo>
                  <a:lnTo>
                    <a:pt x="394" y="952"/>
                  </a:lnTo>
                  <a:lnTo>
                    <a:pt x="395" y="958"/>
                  </a:lnTo>
                  <a:lnTo>
                    <a:pt x="395" y="964"/>
                  </a:lnTo>
                  <a:lnTo>
                    <a:pt x="396" y="970"/>
                  </a:lnTo>
                  <a:lnTo>
                    <a:pt x="398" y="973"/>
                  </a:lnTo>
                  <a:lnTo>
                    <a:pt x="399" y="973"/>
                  </a:lnTo>
                  <a:lnTo>
                    <a:pt x="399" y="968"/>
                  </a:lnTo>
                  <a:lnTo>
                    <a:pt x="400" y="958"/>
                  </a:lnTo>
                  <a:lnTo>
                    <a:pt x="401" y="943"/>
                  </a:lnTo>
                  <a:lnTo>
                    <a:pt x="403" y="924"/>
                  </a:lnTo>
                  <a:lnTo>
                    <a:pt x="403" y="907"/>
                  </a:lnTo>
                  <a:lnTo>
                    <a:pt x="404" y="892"/>
                  </a:lnTo>
                  <a:lnTo>
                    <a:pt x="405" y="887"/>
                  </a:lnTo>
                  <a:lnTo>
                    <a:pt x="406" y="890"/>
                  </a:lnTo>
                  <a:lnTo>
                    <a:pt x="406" y="899"/>
                  </a:lnTo>
                  <a:lnTo>
                    <a:pt x="408" y="914"/>
                  </a:lnTo>
                  <a:lnTo>
                    <a:pt x="409" y="929"/>
                  </a:lnTo>
                  <a:lnTo>
                    <a:pt x="410" y="942"/>
                  </a:lnTo>
                  <a:lnTo>
                    <a:pt x="410" y="952"/>
                  </a:lnTo>
                  <a:lnTo>
                    <a:pt x="411" y="959"/>
                  </a:lnTo>
                  <a:lnTo>
                    <a:pt x="413" y="963"/>
                  </a:lnTo>
                  <a:lnTo>
                    <a:pt x="414" y="965"/>
                  </a:lnTo>
                  <a:lnTo>
                    <a:pt x="414" y="966"/>
                  </a:lnTo>
                  <a:lnTo>
                    <a:pt x="415" y="966"/>
                  </a:lnTo>
                  <a:lnTo>
                    <a:pt x="416" y="965"/>
                  </a:lnTo>
                  <a:lnTo>
                    <a:pt x="418" y="963"/>
                  </a:lnTo>
                  <a:lnTo>
                    <a:pt x="418" y="960"/>
                  </a:lnTo>
                  <a:lnTo>
                    <a:pt x="419" y="955"/>
                  </a:lnTo>
                  <a:lnTo>
                    <a:pt x="420" y="950"/>
                  </a:lnTo>
                  <a:lnTo>
                    <a:pt x="421" y="943"/>
                  </a:lnTo>
                  <a:lnTo>
                    <a:pt x="421" y="937"/>
                  </a:lnTo>
                  <a:lnTo>
                    <a:pt x="423" y="929"/>
                  </a:lnTo>
                  <a:lnTo>
                    <a:pt x="424" y="922"/>
                  </a:lnTo>
                  <a:lnTo>
                    <a:pt x="425" y="916"/>
                  </a:lnTo>
                  <a:lnTo>
                    <a:pt x="425" y="911"/>
                  </a:lnTo>
                  <a:lnTo>
                    <a:pt x="426" y="907"/>
                  </a:lnTo>
                  <a:lnTo>
                    <a:pt x="427" y="902"/>
                  </a:lnTo>
                  <a:lnTo>
                    <a:pt x="429" y="891"/>
                  </a:lnTo>
                  <a:lnTo>
                    <a:pt x="429" y="868"/>
                  </a:lnTo>
                  <a:lnTo>
                    <a:pt x="430" y="834"/>
                  </a:lnTo>
                  <a:lnTo>
                    <a:pt x="431" y="778"/>
                  </a:lnTo>
                  <a:lnTo>
                    <a:pt x="432" y="704"/>
                  </a:lnTo>
                  <a:lnTo>
                    <a:pt x="432" y="630"/>
                  </a:lnTo>
                  <a:lnTo>
                    <a:pt x="434" y="580"/>
                  </a:lnTo>
                  <a:lnTo>
                    <a:pt x="435" y="578"/>
                  </a:lnTo>
                  <a:lnTo>
                    <a:pt x="436" y="623"/>
                  </a:lnTo>
                  <a:lnTo>
                    <a:pt x="436" y="695"/>
                  </a:lnTo>
                  <a:lnTo>
                    <a:pt x="437" y="769"/>
                  </a:lnTo>
                  <a:lnTo>
                    <a:pt x="439" y="834"/>
                  </a:lnTo>
                  <a:lnTo>
                    <a:pt x="440" y="885"/>
                  </a:lnTo>
                  <a:lnTo>
                    <a:pt x="440" y="926"/>
                  </a:lnTo>
                  <a:lnTo>
                    <a:pt x="441" y="955"/>
                  </a:lnTo>
                  <a:lnTo>
                    <a:pt x="442" y="976"/>
                  </a:lnTo>
                  <a:lnTo>
                    <a:pt x="444" y="990"/>
                  </a:lnTo>
                  <a:lnTo>
                    <a:pt x="444" y="999"/>
                  </a:lnTo>
                  <a:lnTo>
                    <a:pt x="445" y="1000"/>
                  </a:lnTo>
                  <a:lnTo>
                    <a:pt x="446" y="999"/>
                  </a:lnTo>
                  <a:lnTo>
                    <a:pt x="447" y="995"/>
                  </a:lnTo>
                  <a:lnTo>
                    <a:pt x="449" y="990"/>
                  </a:lnTo>
                  <a:lnTo>
                    <a:pt x="449" y="985"/>
                  </a:lnTo>
                  <a:lnTo>
                    <a:pt x="450" y="980"/>
                  </a:lnTo>
                  <a:lnTo>
                    <a:pt x="451" y="975"/>
                  </a:lnTo>
                  <a:lnTo>
                    <a:pt x="452" y="970"/>
                  </a:lnTo>
                  <a:lnTo>
                    <a:pt x="452" y="966"/>
                  </a:lnTo>
                  <a:lnTo>
                    <a:pt x="454" y="963"/>
                  </a:lnTo>
                  <a:lnTo>
                    <a:pt x="455" y="960"/>
                  </a:lnTo>
                  <a:lnTo>
                    <a:pt x="456" y="959"/>
                  </a:lnTo>
                  <a:lnTo>
                    <a:pt x="456" y="959"/>
                  </a:lnTo>
                  <a:lnTo>
                    <a:pt x="457" y="959"/>
                  </a:lnTo>
                  <a:lnTo>
                    <a:pt x="459" y="958"/>
                  </a:lnTo>
                  <a:lnTo>
                    <a:pt x="460" y="958"/>
                  </a:lnTo>
                  <a:lnTo>
                    <a:pt x="460" y="957"/>
                  </a:lnTo>
                  <a:lnTo>
                    <a:pt x="461" y="954"/>
                  </a:lnTo>
                  <a:lnTo>
                    <a:pt x="462" y="953"/>
                  </a:lnTo>
                  <a:lnTo>
                    <a:pt x="463" y="952"/>
                  </a:lnTo>
                  <a:lnTo>
                    <a:pt x="463" y="950"/>
                  </a:lnTo>
                  <a:lnTo>
                    <a:pt x="465" y="950"/>
                  </a:lnTo>
                  <a:lnTo>
                    <a:pt x="466" y="952"/>
                  </a:lnTo>
                  <a:lnTo>
                    <a:pt x="467" y="953"/>
                  </a:lnTo>
                  <a:lnTo>
                    <a:pt x="467" y="954"/>
                  </a:lnTo>
                  <a:lnTo>
                    <a:pt x="468" y="955"/>
                  </a:lnTo>
                  <a:lnTo>
                    <a:pt x="470" y="957"/>
                  </a:lnTo>
                  <a:lnTo>
                    <a:pt x="471" y="957"/>
                  </a:lnTo>
                  <a:lnTo>
                    <a:pt x="471" y="957"/>
                  </a:lnTo>
                  <a:lnTo>
                    <a:pt x="472" y="957"/>
                  </a:lnTo>
                  <a:lnTo>
                    <a:pt x="473" y="955"/>
                  </a:lnTo>
                  <a:lnTo>
                    <a:pt x="475" y="955"/>
                  </a:lnTo>
                  <a:lnTo>
                    <a:pt x="475" y="953"/>
                  </a:lnTo>
                  <a:lnTo>
                    <a:pt x="476" y="952"/>
                  </a:lnTo>
                  <a:lnTo>
                    <a:pt x="477" y="949"/>
                  </a:lnTo>
                  <a:lnTo>
                    <a:pt x="478" y="945"/>
                  </a:lnTo>
                  <a:lnTo>
                    <a:pt x="478" y="943"/>
                  </a:lnTo>
                  <a:lnTo>
                    <a:pt x="480" y="942"/>
                  </a:lnTo>
                  <a:lnTo>
                    <a:pt x="481" y="942"/>
                  </a:lnTo>
                  <a:lnTo>
                    <a:pt x="482" y="943"/>
                  </a:lnTo>
                  <a:lnTo>
                    <a:pt x="482" y="945"/>
                  </a:lnTo>
                  <a:lnTo>
                    <a:pt x="483" y="947"/>
                  </a:lnTo>
                  <a:lnTo>
                    <a:pt x="485" y="949"/>
                  </a:lnTo>
                  <a:lnTo>
                    <a:pt x="486" y="952"/>
                  </a:lnTo>
                  <a:lnTo>
                    <a:pt x="486" y="954"/>
                  </a:lnTo>
                  <a:lnTo>
                    <a:pt x="487" y="955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90" y="958"/>
                  </a:lnTo>
                  <a:lnTo>
                    <a:pt x="491" y="959"/>
                  </a:lnTo>
                  <a:lnTo>
                    <a:pt x="492" y="959"/>
                  </a:lnTo>
                  <a:lnTo>
                    <a:pt x="493" y="960"/>
                  </a:lnTo>
                  <a:lnTo>
                    <a:pt x="493" y="962"/>
                  </a:lnTo>
                  <a:lnTo>
                    <a:pt x="495" y="962"/>
                  </a:lnTo>
                  <a:lnTo>
                    <a:pt x="496" y="963"/>
                  </a:lnTo>
                  <a:lnTo>
                    <a:pt x="497" y="964"/>
                  </a:lnTo>
                  <a:lnTo>
                    <a:pt x="497" y="964"/>
                  </a:lnTo>
                  <a:lnTo>
                    <a:pt x="498" y="963"/>
                  </a:lnTo>
                  <a:lnTo>
                    <a:pt x="499" y="955"/>
                  </a:lnTo>
                  <a:lnTo>
                    <a:pt x="501" y="933"/>
                  </a:lnTo>
                  <a:lnTo>
                    <a:pt x="501" y="870"/>
                  </a:lnTo>
                  <a:lnTo>
                    <a:pt x="502" y="737"/>
                  </a:lnTo>
                  <a:lnTo>
                    <a:pt x="503" y="469"/>
                  </a:lnTo>
                  <a:lnTo>
                    <a:pt x="504" y="13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25"/>
                  </a:lnTo>
                  <a:lnTo>
                    <a:pt x="521" y="172"/>
                  </a:lnTo>
                  <a:lnTo>
                    <a:pt x="522" y="286"/>
                  </a:lnTo>
                  <a:lnTo>
                    <a:pt x="523" y="375"/>
                  </a:lnTo>
                  <a:lnTo>
                    <a:pt x="524" y="447"/>
                  </a:lnTo>
                  <a:lnTo>
                    <a:pt x="524" y="506"/>
                  </a:lnTo>
                  <a:lnTo>
                    <a:pt x="526" y="552"/>
                  </a:lnTo>
                  <a:lnTo>
                    <a:pt x="527" y="589"/>
                  </a:lnTo>
                  <a:lnTo>
                    <a:pt x="528" y="618"/>
                  </a:lnTo>
                  <a:lnTo>
                    <a:pt x="528" y="639"/>
                  </a:lnTo>
                  <a:lnTo>
                    <a:pt x="529" y="649"/>
                  </a:lnTo>
                  <a:lnTo>
                    <a:pt x="531" y="645"/>
                  </a:lnTo>
                  <a:lnTo>
                    <a:pt x="532" y="621"/>
                  </a:lnTo>
                  <a:lnTo>
                    <a:pt x="532" y="568"/>
                  </a:lnTo>
                  <a:lnTo>
                    <a:pt x="533" y="477"/>
                  </a:lnTo>
                  <a:lnTo>
                    <a:pt x="534" y="344"/>
                  </a:lnTo>
                  <a:lnTo>
                    <a:pt x="535" y="172"/>
                  </a:lnTo>
                  <a:lnTo>
                    <a:pt x="535" y="44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80"/>
                  </a:lnTo>
                  <a:lnTo>
                    <a:pt x="547" y="349"/>
                  </a:lnTo>
                  <a:lnTo>
                    <a:pt x="547" y="491"/>
                  </a:lnTo>
                  <a:lnTo>
                    <a:pt x="548" y="601"/>
                  </a:lnTo>
                  <a:lnTo>
                    <a:pt x="549" y="687"/>
                  </a:lnTo>
                  <a:lnTo>
                    <a:pt x="550" y="749"/>
                  </a:lnTo>
                  <a:lnTo>
                    <a:pt x="550" y="795"/>
                  </a:lnTo>
                  <a:lnTo>
                    <a:pt x="552" y="830"/>
                  </a:lnTo>
                  <a:lnTo>
                    <a:pt x="553" y="856"/>
                  </a:lnTo>
                  <a:lnTo>
                    <a:pt x="554" y="876"/>
                  </a:lnTo>
                  <a:lnTo>
                    <a:pt x="554" y="892"/>
                  </a:lnTo>
                  <a:lnTo>
                    <a:pt x="555" y="906"/>
                  </a:lnTo>
                  <a:lnTo>
                    <a:pt x="557" y="916"/>
                  </a:lnTo>
                  <a:lnTo>
                    <a:pt x="558" y="926"/>
                  </a:lnTo>
                  <a:lnTo>
                    <a:pt x="558" y="933"/>
                  </a:lnTo>
                  <a:lnTo>
                    <a:pt x="559" y="938"/>
                  </a:lnTo>
                  <a:lnTo>
                    <a:pt x="560" y="943"/>
                  </a:lnTo>
                  <a:lnTo>
                    <a:pt x="562" y="945"/>
                  </a:lnTo>
                  <a:lnTo>
                    <a:pt x="563" y="948"/>
                  </a:lnTo>
                  <a:lnTo>
                    <a:pt x="563" y="950"/>
                  </a:lnTo>
                  <a:lnTo>
                    <a:pt x="564" y="954"/>
                  </a:lnTo>
                  <a:lnTo>
                    <a:pt x="565" y="958"/>
                  </a:lnTo>
                  <a:lnTo>
                    <a:pt x="567" y="963"/>
                  </a:lnTo>
                  <a:lnTo>
                    <a:pt x="567" y="968"/>
                  </a:lnTo>
                  <a:lnTo>
                    <a:pt x="568" y="971"/>
                  </a:lnTo>
                  <a:lnTo>
                    <a:pt x="569" y="974"/>
                  </a:lnTo>
                  <a:lnTo>
                    <a:pt x="570" y="976"/>
                  </a:lnTo>
                  <a:lnTo>
                    <a:pt x="570" y="979"/>
                  </a:lnTo>
                  <a:lnTo>
                    <a:pt x="571" y="980"/>
                  </a:lnTo>
                  <a:lnTo>
                    <a:pt x="573" y="981"/>
                  </a:lnTo>
                  <a:lnTo>
                    <a:pt x="574" y="981"/>
                  </a:lnTo>
                  <a:lnTo>
                    <a:pt x="574" y="981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8" y="979"/>
                  </a:lnTo>
                  <a:lnTo>
                    <a:pt x="578" y="976"/>
                  </a:lnTo>
                  <a:lnTo>
                    <a:pt x="579" y="975"/>
                  </a:lnTo>
                  <a:lnTo>
                    <a:pt x="580" y="973"/>
                  </a:lnTo>
                  <a:lnTo>
                    <a:pt x="581" y="970"/>
                  </a:lnTo>
                  <a:lnTo>
                    <a:pt x="581" y="968"/>
                  </a:lnTo>
                  <a:lnTo>
                    <a:pt x="583" y="966"/>
                  </a:lnTo>
                  <a:lnTo>
                    <a:pt x="584" y="965"/>
                  </a:lnTo>
                  <a:lnTo>
                    <a:pt x="585" y="964"/>
                  </a:lnTo>
                  <a:lnTo>
                    <a:pt x="585" y="963"/>
                  </a:lnTo>
                  <a:lnTo>
                    <a:pt x="586" y="962"/>
                  </a:lnTo>
                  <a:lnTo>
                    <a:pt x="588" y="960"/>
                  </a:lnTo>
                  <a:lnTo>
                    <a:pt x="589" y="958"/>
                  </a:lnTo>
                  <a:lnTo>
                    <a:pt x="589" y="957"/>
                  </a:lnTo>
                  <a:lnTo>
                    <a:pt x="590" y="955"/>
                  </a:lnTo>
                  <a:lnTo>
                    <a:pt x="591" y="954"/>
                  </a:lnTo>
                  <a:lnTo>
                    <a:pt x="593" y="954"/>
                  </a:lnTo>
                  <a:lnTo>
                    <a:pt x="593" y="955"/>
                  </a:lnTo>
                  <a:lnTo>
                    <a:pt x="594" y="955"/>
                  </a:lnTo>
                  <a:lnTo>
                    <a:pt x="595" y="957"/>
                  </a:lnTo>
                  <a:lnTo>
                    <a:pt x="596" y="958"/>
                  </a:lnTo>
                  <a:lnTo>
                    <a:pt x="596" y="958"/>
                  </a:lnTo>
                  <a:lnTo>
                    <a:pt x="598" y="959"/>
                  </a:lnTo>
                  <a:lnTo>
                    <a:pt x="599" y="959"/>
                  </a:lnTo>
                  <a:lnTo>
                    <a:pt x="600" y="959"/>
                  </a:lnTo>
                  <a:lnTo>
                    <a:pt x="600" y="959"/>
                  </a:lnTo>
                  <a:lnTo>
                    <a:pt x="601" y="958"/>
                  </a:lnTo>
                  <a:lnTo>
                    <a:pt x="603" y="958"/>
                  </a:lnTo>
                  <a:lnTo>
                    <a:pt x="604" y="958"/>
                  </a:lnTo>
                  <a:lnTo>
                    <a:pt x="604" y="958"/>
                  </a:lnTo>
                  <a:lnTo>
                    <a:pt x="605" y="957"/>
                  </a:lnTo>
                  <a:lnTo>
                    <a:pt x="606" y="957"/>
                  </a:lnTo>
                  <a:lnTo>
                    <a:pt x="607" y="957"/>
                  </a:lnTo>
                  <a:lnTo>
                    <a:pt x="607" y="955"/>
                  </a:lnTo>
                  <a:lnTo>
                    <a:pt x="609" y="955"/>
                  </a:lnTo>
                  <a:lnTo>
                    <a:pt x="610" y="955"/>
                  </a:lnTo>
                  <a:lnTo>
                    <a:pt x="611" y="954"/>
                  </a:lnTo>
                  <a:lnTo>
                    <a:pt x="611" y="954"/>
                  </a:lnTo>
                  <a:lnTo>
                    <a:pt x="612" y="953"/>
                  </a:lnTo>
                  <a:lnTo>
                    <a:pt x="614" y="952"/>
                  </a:lnTo>
                  <a:lnTo>
                    <a:pt x="615" y="952"/>
                  </a:lnTo>
                  <a:lnTo>
                    <a:pt x="616" y="950"/>
                  </a:lnTo>
                  <a:lnTo>
                    <a:pt x="616" y="949"/>
                  </a:lnTo>
                  <a:lnTo>
                    <a:pt x="617" y="949"/>
                  </a:lnTo>
                  <a:lnTo>
                    <a:pt x="619" y="948"/>
                  </a:lnTo>
                  <a:lnTo>
                    <a:pt x="620" y="948"/>
                  </a:lnTo>
                  <a:lnTo>
                    <a:pt x="620" y="947"/>
                  </a:lnTo>
                  <a:lnTo>
                    <a:pt x="621" y="947"/>
                  </a:lnTo>
                  <a:lnTo>
                    <a:pt x="622" y="947"/>
                  </a:lnTo>
                  <a:lnTo>
                    <a:pt x="624" y="945"/>
                  </a:lnTo>
                  <a:lnTo>
                    <a:pt x="624" y="945"/>
                  </a:lnTo>
                  <a:lnTo>
                    <a:pt x="625" y="944"/>
                  </a:lnTo>
                  <a:lnTo>
                    <a:pt x="626" y="943"/>
                  </a:lnTo>
                  <a:lnTo>
                    <a:pt x="627" y="940"/>
                  </a:lnTo>
                  <a:lnTo>
                    <a:pt x="627" y="938"/>
                  </a:lnTo>
                  <a:lnTo>
                    <a:pt x="629" y="934"/>
                  </a:lnTo>
                  <a:lnTo>
                    <a:pt x="630" y="929"/>
                  </a:lnTo>
                  <a:lnTo>
                    <a:pt x="631" y="924"/>
                  </a:lnTo>
                  <a:lnTo>
                    <a:pt x="631" y="918"/>
                  </a:lnTo>
                  <a:lnTo>
                    <a:pt x="632" y="914"/>
                  </a:lnTo>
                  <a:lnTo>
                    <a:pt x="634" y="909"/>
                  </a:lnTo>
                  <a:lnTo>
                    <a:pt x="635" y="907"/>
                  </a:lnTo>
                  <a:lnTo>
                    <a:pt x="635" y="907"/>
                  </a:lnTo>
                  <a:lnTo>
                    <a:pt x="636" y="907"/>
                  </a:lnTo>
                  <a:lnTo>
                    <a:pt x="637" y="909"/>
                  </a:lnTo>
                  <a:lnTo>
                    <a:pt x="638" y="913"/>
                  </a:lnTo>
                  <a:lnTo>
                    <a:pt x="638" y="917"/>
                  </a:lnTo>
                  <a:lnTo>
                    <a:pt x="640" y="923"/>
                  </a:lnTo>
                  <a:lnTo>
                    <a:pt x="641" y="928"/>
                  </a:lnTo>
                  <a:lnTo>
                    <a:pt x="642" y="933"/>
                  </a:lnTo>
                  <a:lnTo>
                    <a:pt x="642" y="938"/>
                  </a:lnTo>
                  <a:lnTo>
                    <a:pt x="643" y="942"/>
                  </a:lnTo>
                  <a:lnTo>
                    <a:pt x="645" y="945"/>
                  </a:lnTo>
                  <a:lnTo>
                    <a:pt x="646" y="949"/>
                  </a:lnTo>
                  <a:lnTo>
                    <a:pt x="646" y="952"/>
                  </a:lnTo>
                  <a:lnTo>
                    <a:pt x="647" y="954"/>
                  </a:lnTo>
                  <a:lnTo>
                    <a:pt x="648" y="955"/>
                  </a:lnTo>
                  <a:lnTo>
                    <a:pt x="650" y="955"/>
                  </a:lnTo>
                  <a:lnTo>
                    <a:pt x="650" y="954"/>
                  </a:lnTo>
                  <a:lnTo>
                    <a:pt x="651" y="952"/>
                  </a:lnTo>
                  <a:lnTo>
                    <a:pt x="652" y="948"/>
                  </a:lnTo>
                  <a:lnTo>
                    <a:pt x="653" y="943"/>
                  </a:lnTo>
                  <a:lnTo>
                    <a:pt x="653" y="937"/>
                  </a:lnTo>
                  <a:lnTo>
                    <a:pt x="655" y="928"/>
                  </a:lnTo>
                  <a:lnTo>
                    <a:pt x="656" y="921"/>
                  </a:lnTo>
                  <a:lnTo>
                    <a:pt x="657" y="912"/>
                  </a:lnTo>
                  <a:lnTo>
                    <a:pt x="657" y="904"/>
                  </a:lnTo>
                  <a:lnTo>
                    <a:pt x="658" y="899"/>
                  </a:lnTo>
                  <a:lnTo>
                    <a:pt x="660" y="896"/>
                  </a:lnTo>
                  <a:lnTo>
                    <a:pt x="661" y="896"/>
                  </a:lnTo>
                  <a:lnTo>
                    <a:pt x="661" y="898"/>
                  </a:lnTo>
                  <a:lnTo>
                    <a:pt x="662" y="902"/>
                  </a:lnTo>
                  <a:lnTo>
                    <a:pt x="663" y="907"/>
                  </a:lnTo>
                  <a:lnTo>
                    <a:pt x="665" y="912"/>
                  </a:lnTo>
                  <a:lnTo>
                    <a:pt x="665" y="916"/>
                  </a:lnTo>
                  <a:lnTo>
                    <a:pt x="666" y="919"/>
                  </a:lnTo>
                  <a:lnTo>
                    <a:pt x="667" y="922"/>
                  </a:lnTo>
                  <a:lnTo>
                    <a:pt x="668" y="924"/>
                  </a:lnTo>
                  <a:lnTo>
                    <a:pt x="668" y="927"/>
                  </a:lnTo>
                  <a:lnTo>
                    <a:pt x="670" y="929"/>
                  </a:lnTo>
                  <a:lnTo>
                    <a:pt x="671" y="932"/>
                  </a:lnTo>
                  <a:lnTo>
                    <a:pt x="672" y="934"/>
                  </a:lnTo>
                  <a:lnTo>
                    <a:pt x="673" y="938"/>
                  </a:lnTo>
                  <a:lnTo>
                    <a:pt x="673" y="940"/>
                  </a:lnTo>
                  <a:lnTo>
                    <a:pt x="674" y="944"/>
                  </a:lnTo>
                  <a:lnTo>
                    <a:pt x="676" y="947"/>
                  </a:lnTo>
                  <a:lnTo>
                    <a:pt x="677" y="949"/>
                  </a:lnTo>
                  <a:lnTo>
                    <a:pt x="677" y="950"/>
                  </a:lnTo>
                  <a:lnTo>
                    <a:pt x="678" y="952"/>
                  </a:lnTo>
                  <a:lnTo>
                    <a:pt x="679" y="952"/>
                  </a:lnTo>
                  <a:lnTo>
                    <a:pt x="681" y="953"/>
                  </a:lnTo>
                  <a:lnTo>
                    <a:pt x="681" y="953"/>
                  </a:lnTo>
                  <a:lnTo>
                    <a:pt x="682" y="953"/>
                  </a:lnTo>
                  <a:lnTo>
                    <a:pt x="683" y="953"/>
                  </a:lnTo>
                  <a:lnTo>
                    <a:pt x="684" y="953"/>
                  </a:lnTo>
                  <a:lnTo>
                    <a:pt x="684" y="952"/>
                  </a:lnTo>
                  <a:lnTo>
                    <a:pt x="686" y="952"/>
                  </a:lnTo>
                  <a:lnTo>
                    <a:pt x="687" y="952"/>
                  </a:lnTo>
                  <a:lnTo>
                    <a:pt x="688" y="950"/>
                  </a:lnTo>
                  <a:lnTo>
                    <a:pt x="688" y="950"/>
                  </a:lnTo>
                  <a:lnTo>
                    <a:pt x="689" y="950"/>
                  </a:lnTo>
                  <a:lnTo>
                    <a:pt x="691" y="952"/>
                  </a:lnTo>
                  <a:lnTo>
                    <a:pt x="692" y="953"/>
                  </a:lnTo>
                  <a:lnTo>
                    <a:pt x="692" y="954"/>
                  </a:lnTo>
                  <a:lnTo>
                    <a:pt x="693" y="955"/>
                  </a:lnTo>
                  <a:lnTo>
                    <a:pt x="694" y="957"/>
                  </a:lnTo>
                  <a:lnTo>
                    <a:pt x="696" y="957"/>
                  </a:lnTo>
                  <a:lnTo>
                    <a:pt x="696" y="957"/>
                  </a:lnTo>
                  <a:lnTo>
                    <a:pt x="697" y="955"/>
                  </a:lnTo>
                  <a:lnTo>
                    <a:pt x="698" y="954"/>
                  </a:lnTo>
                  <a:lnTo>
                    <a:pt x="699" y="953"/>
                  </a:lnTo>
                  <a:lnTo>
                    <a:pt x="699" y="952"/>
                  </a:lnTo>
                  <a:lnTo>
                    <a:pt x="701" y="950"/>
                  </a:lnTo>
                  <a:lnTo>
                    <a:pt x="702" y="948"/>
                  </a:lnTo>
                  <a:lnTo>
                    <a:pt x="703" y="948"/>
                  </a:lnTo>
                  <a:lnTo>
                    <a:pt x="703" y="947"/>
                  </a:lnTo>
                  <a:lnTo>
                    <a:pt x="704" y="948"/>
                  </a:lnTo>
                  <a:lnTo>
                    <a:pt x="706" y="948"/>
                  </a:lnTo>
                  <a:lnTo>
                    <a:pt x="707" y="950"/>
                  </a:lnTo>
                  <a:lnTo>
                    <a:pt x="707" y="952"/>
                  </a:lnTo>
                  <a:lnTo>
                    <a:pt x="708" y="953"/>
                  </a:lnTo>
                  <a:lnTo>
                    <a:pt x="709" y="953"/>
                  </a:lnTo>
                  <a:lnTo>
                    <a:pt x="710" y="954"/>
                  </a:lnTo>
                  <a:lnTo>
                    <a:pt x="710" y="955"/>
                  </a:lnTo>
                  <a:lnTo>
                    <a:pt x="712" y="957"/>
                  </a:lnTo>
                  <a:lnTo>
                    <a:pt x="713" y="958"/>
                  </a:lnTo>
                  <a:lnTo>
                    <a:pt x="714" y="959"/>
                  </a:lnTo>
                  <a:lnTo>
                    <a:pt x="714" y="960"/>
                  </a:lnTo>
                  <a:lnTo>
                    <a:pt x="715" y="962"/>
                  </a:lnTo>
                  <a:lnTo>
                    <a:pt x="717" y="963"/>
                  </a:lnTo>
                  <a:lnTo>
                    <a:pt x="718" y="964"/>
                  </a:lnTo>
                  <a:lnTo>
                    <a:pt x="718" y="964"/>
                  </a:lnTo>
                  <a:lnTo>
                    <a:pt x="719" y="965"/>
                  </a:lnTo>
                  <a:lnTo>
                    <a:pt x="720" y="965"/>
                  </a:lnTo>
                  <a:lnTo>
                    <a:pt x="722" y="964"/>
                  </a:lnTo>
                  <a:lnTo>
                    <a:pt x="722" y="963"/>
                  </a:lnTo>
                  <a:lnTo>
                    <a:pt x="723" y="962"/>
                  </a:lnTo>
                  <a:lnTo>
                    <a:pt x="724" y="959"/>
                  </a:lnTo>
                  <a:lnTo>
                    <a:pt x="725" y="957"/>
                  </a:lnTo>
                  <a:lnTo>
                    <a:pt x="725" y="955"/>
                  </a:lnTo>
                  <a:lnTo>
                    <a:pt x="727" y="954"/>
                  </a:lnTo>
                  <a:lnTo>
                    <a:pt x="728" y="953"/>
                  </a:lnTo>
                  <a:lnTo>
                    <a:pt x="729" y="953"/>
                  </a:lnTo>
                  <a:lnTo>
                    <a:pt x="730" y="953"/>
                  </a:lnTo>
                  <a:lnTo>
                    <a:pt x="730" y="953"/>
                  </a:lnTo>
                  <a:lnTo>
                    <a:pt x="732" y="952"/>
                  </a:lnTo>
                  <a:lnTo>
                    <a:pt x="733" y="952"/>
                  </a:lnTo>
                  <a:lnTo>
                    <a:pt x="734" y="953"/>
                  </a:lnTo>
                  <a:lnTo>
                    <a:pt x="734" y="953"/>
                  </a:lnTo>
                  <a:lnTo>
                    <a:pt x="735" y="953"/>
                  </a:lnTo>
                  <a:lnTo>
                    <a:pt x="737" y="954"/>
                  </a:lnTo>
                  <a:lnTo>
                    <a:pt x="738" y="955"/>
                  </a:lnTo>
                  <a:lnTo>
                    <a:pt x="738" y="957"/>
                  </a:lnTo>
                  <a:lnTo>
                    <a:pt x="739" y="958"/>
                  </a:lnTo>
                  <a:lnTo>
                    <a:pt x="740" y="960"/>
                  </a:lnTo>
                  <a:lnTo>
                    <a:pt x="742" y="962"/>
                  </a:lnTo>
                  <a:lnTo>
                    <a:pt x="742" y="963"/>
                  </a:lnTo>
                  <a:lnTo>
                    <a:pt x="743" y="963"/>
                  </a:lnTo>
                  <a:lnTo>
                    <a:pt x="744" y="963"/>
                  </a:lnTo>
                  <a:lnTo>
                    <a:pt x="745" y="963"/>
                  </a:lnTo>
                  <a:lnTo>
                    <a:pt x="745" y="962"/>
                  </a:lnTo>
                  <a:lnTo>
                    <a:pt x="746" y="960"/>
                  </a:lnTo>
                  <a:lnTo>
                    <a:pt x="748" y="958"/>
                  </a:lnTo>
                  <a:lnTo>
                    <a:pt x="749" y="954"/>
                  </a:lnTo>
                  <a:lnTo>
                    <a:pt x="749" y="950"/>
                  </a:lnTo>
                  <a:lnTo>
                    <a:pt x="750" y="944"/>
                  </a:lnTo>
                  <a:lnTo>
                    <a:pt x="751" y="937"/>
                  </a:lnTo>
                  <a:lnTo>
                    <a:pt x="753" y="929"/>
                  </a:lnTo>
                  <a:lnTo>
                    <a:pt x="753" y="921"/>
                  </a:lnTo>
                  <a:lnTo>
                    <a:pt x="754" y="913"/>
                  </a:lnTo>
                  <a:lnTo>
                    <a:pt x="755" y="907"/>
                  </a:lnTo>
                  <a:lnTo>
                    <a:pt x="756" y="903"/>
                  </a:lnTo>
                  <a:lnTo>
                    <a:pt x="756" y="903"/>
                  </a:lnTo>
                  <a:lnTo>
                    <a:pt x="758" y="904"/>
                  </a:lnTo>
                  <a:lnTo>
                    <a:pt x="759" y="907"/>
                  </a:lnTo>
                  <a:lnTo>
                    <a:pt x="760" y="912"/>
                  </a:lnTo>
                  <a:lnTo>
                    <a:pt x="760" y="917"/>
                  </a:lnTo>
                  <a:lnTo>
                    <a:pt x="761" y="922"/>
                  </a:lnTo>
                  <a:lnTo>
                    <a:pt x="763" y="927"/>
                  </a:lnTo>
                  <a:lnTo>
                    <a:pt x="764" y="930"/>
                  </a:lnTo>
                  <a:lnTo>
                    <a:pt x="764" y="935"/>
                  </a:lnTo>
                  <a:lnTo>
                    <a:pt x="765" y="939"/>
                  </a:lnTo>
                  <a:lnTo>
                    <a:pt x="766" y="943"/>
                  </a:lnTo>
                  <a:lnTo>
                    <a:pt x="768" y="945"/>
                  </a:lnTo>
                  <a:lnTo>
                    <a:pt x="768" y="948"/>
                  </a:lnTo>
                  <a:lnTo>
                    <a:pt x="769" y="950"/>
                  </a:lnTo>
                  <a:lnTo>
                    <a:pt x="770" y="952"/>
                  </a:lnTo>
                  <a:lnTo>
                    <a:pt x="771" y="954"/>
                  </a:lnTo>
                  <a:lnTo>
                    <a:pt x="771" y="955"/>
                  </a:lnTo>
                  <a:lnTo>
                    <a:pt x="773" y="957"/>
                  </a:lnTo>
                  <a:lnTo>
                    <a:pt x="774" y="957"/>
                  </a:lnTo>
                  <a:lnTo>
                    <a:pt x="775" y="955"/>
                  </a:lnTo>
                  <a:lnTo>
                    <a:pt x="775" y="954"/>
                  </a:lnTo>
                  <a:lnTo>
                    <a:pt x="776" y="953"/>
                  </a:lnTo>
                  <a:lnTo>
                    <a:pt x="778" y="952"/>
                  </a:lnTo>
                  <a:lnTo>
                    <a:pt x="779" y="950"/>
                  </a:lnTo>
                  <a:lnTo>
                    <a:pt x="779" y="949"/>
                  </a:lnTo>
                  <a:lnTo>
                    <a:pt x="780" y="949"/>
                  </a:lnTo>
                  <a:lnTo>
                    <a:pt x="781" y="950"/>
                  </a:lnTo>
                  <a:lnTo>
                    <a:pt x="782" y="952"/>
                  </a:lnTo>
                  <a:lnTo>
                    <a:pt x="782" y="953"/>
                  </a:lnTo>
                  <a:lnTo>
                    <a:pt x="784" y="954"/>
                  </a:lnTo>
                  <a:lnTo>
                    <a:pt x="785" y="955"/>
                  </a:lnTo>
                  <a:lnTo>
                    <a:pt x="786" y="955"/>
                  </a:lnTo>
                  <a:lnTo>
                    <a:pt x="787" y="955"/>
                  </a:lnTo>
                  <a:lnTo>
                    <a:pt x="787" y="955"/>
                  </a:lnTo>
                  <a:lnTo>
                    <a:pt x="789" y="955"/>
                  </a:lnTo>
                  <a:lnTo>
                    <a:pt x="790" y="954"/>
                  </a:lnTo>
                  <a:lnTo>
                    <a:pt x="791" y="953"/>
                  </a:lnTo>
                  <a:lnTo>
                    <a:pt x="791" y="950"/>
                  </a:lnTo>
                  <a:lnTo>
                    <a:pt x="792" y="948"/>
                  </a:lnTo>
                  <a:lnTo>
                    <a:pt x="794" y="947"/>
                  </a:lnTo>
                  <a:lnTo>
                    <a:pt x="795" y="944"/>
                  </a:lnTo>
                  <a:lnTo>
                    <a:pt x="795" y="943"/>
                  </a:lnTo>
                  <a:lnTo>
                    <a:pt x="796" y="942"/>
                  </a:lnTo>
                  <a:lnTo>
                    <a:pt x="797" y="942"/>
                  </a:lnTo>
                  <a:lnTo>
                    <a:pt x="799" y="942"/>
                  </a:lnTo>
                  <a:lnTo>
                    <a:pt x="799" y="942"/>
                  </a:lnTo>
                  <a:lnTo>
                    <a:pt x="800" y="943"/>
                  </a:lnTo>
                  <a:lnTo>
                    <a:pt x="801" y="944"/>
                  </a:lnTo>
                  <a:lnTo>
                    <a:pt x="802" y="945"/>
                  </a:lnTo>
                  <a:lnTo>
                    <a:pt x="802" y="947"/>
                  </a:lnTo>
                  <a:lnTo>
                    <a:pt x="804" y="948"/>
                  </a:lnTo>
                  <a:lnTo>
                    <a:pt x="805" y="949"/>
                  </a:lnTo>
                  <a:lnTo>
                    <a:pt x="806" y="950"/>
                  </a:lnTo>
                  <a:lnTo>
                    <a:pt x="806" y="952"/>
                  </a:lnTo>
                  <a:lnTo>
                    <a:pt x="807" y="952"/>
                  </a:lnTo>
                  <a:lnTo>
                    <a:pt x="809" y="953"/>
                  </a:lnTo>
                  <a:lnTo>
                    <a:pt x="810" y="954"/>
                  </a:lnTo>
                  <a:lnTo>
                    <a:pt x="810" y="954"/>
                  </a:lnTo>
                  <a:lnTo>
                    <a:pt x="811" y="954"/>
                  </a:lnTo>
                  <a:lnTo>
                    <a:pt x="812" y="954"/>
                  </a:lnTo>
                  <a:lnTo>
                    <a:pt x="814" y="952"/>
                  </a:lnTo>
                  <a:lnTo>
                    <a:pt x="814" y="947"/>
                  </a:lnTo>
                  <a:lnTo>
                    <a:pt x="815" y="938"/>
                  </a:lnTo>
                  <a:lnTo>
                    <a:pt x="816" y="921"/>
                  </a:lnTo>
                  <a:lnTo>
                    <a:pt x="817" y="893"/>
                  </a:lnTo>
                  <a:lnTo>
                    <a:pt x="817" y="849"/>
                  </a:lnTo>
                  <a:lnTo>
                    <a:pt x="818" y="781"/>
                  </a:lnTo>
                  <a:lnTo>
                    <a:pt x="820" y="686"/>
                  </a:lnTo>
                  <a:lnTo>
                    <a:pt x="821" y="557"/>
                  </a:lnTo>
                  <a:lnTo>
                    <a:pt x="821" y="387"/>
                  </a:lnTo>
                  <a:lnTo>
                    <a:pt x="822" y="173"/>
                  </a:lnTo>
                  <a:lnTo>
                    <a:pt x="823" y="0"/>
                  </a:lnTo>
                  <a:lnTo>
                    <a:pt x="825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2" y="174"/>
                  </a:lnTo>
                  <a:lnTo>
                    <a:pt x="843" y="333"/>
                  </a:lnTo>
                  <a:lnTo>
                    <a:pt x="845" y="462"/>
                  </a:lnTo>
                  <a:lnTo>
                    <a:pt x="845" y="567"/>
                  </a:lnTo>
                  <a:lnTo>
                    <a:pt x="846" y="649"/>
                  </a:lnTo>
                  <a:lnTo>
                    <a:pt x="847" y="714"/>
                  </a:lnTo>
                  <a:lnTo>
                    <a:pt x="848" y="765"/>
                  </a:lnTo>
                  <a:lnTo>
                    <a:pt x="848" y="806"/>
                  </a:lnTo>
                  <a:lnTo>
                    <a:pt x="850" y="839"/>
                  </a:lnTo>
                  <a:lnTo>
                    <a:pt x="851" y="865"/>
                  </a:lnTo>
                  <a:lnTo>
                    <a:pt x="852" y="886"/>
                  </a:lnTo>
                  <a:lnTo>
                    <a:pt x="852" y="902"/>
                  </a:lnTo>
                  <a:lnTo>
                    <a:pt x="853" y="914"/>
                  </a:lnTo>
                  <a:lnTo>
                    <a:pt x="854" y="926"/>
                  </a:lnTo>
                  <a:lnTo>
                    <a:pt x="856" y="933"/>
                  </a:lnTo>
                  <a:lnTo>
                    <a:pt x="856" y="940"/>
                  </a:lnTo>
                  <a:lnTo>
                    <a:pt x="857" y="945"/>
                  </a:lnTo>
                  <a:lnTo>
                    <a:pt x="858" y="950"/>
                  </a:lnTo>
                  <a:lnTo>
                    <a:pt x="859" y="953"/>
                  </a:lnTo>
                  <a:lnTo>
                    <a:pt x="859" y="954"/>
                  </a:lnTo>
                  <a:lnTo>
                    <a:pt x="861" y="955"/>
                  </a:lnTo>
                  <a:lnTo>
                    <a:pt x="862" y="954"/>
                  </a:lnTo>
                  <a:lnTo>
                    <a:pt x="863" y="952"/>
                  </a:lnTo>
                  <a:lnTo>
                    <a:pt x="863" y="947"/>
                  </a:lnTo>
                  <a:lnTo>
                    <a:pt x="864" y="942"/>
                  </a:lnTo>
                  <a:lnTo>
                    <a:pt x="866" y="934"/>
                  </a:lnTo>
                  <a:lnTo>
                    <a:pt x="867" y="924"/>
                  </a:lnTo>
                  <a:lnTo>
                    <a:pt x="867" y="913"/>
                  </a:lnTo>
                  <a:lnTo>
                    <a:pt x="868" y="899"/>
                  </a:lnTo>
                  <a:lnTo>
                    <a:pt x="869" y="883"/>
                  </a:lnTo>
                  <a:lnTo>
                    <a:pt x="871" y="863"/>
                  </a:lnTo>
                  <a:lnTo>
                    <a:pt x="871" y="841"/>
                  </a:lnTo>
                  <a:lnTo>
                    <a:pt x="872" y="815"/>
                  </a:lnTo>
                  <a:lnTo>
                    <a:pt x="873" y="786"/>
                  </a:lnTo>
                  <a:lnTo>
                    <a:pt x="874" y="754"/>
                  </a:lnTo>
                  <a:lnTo>
                    <a:pt x="874" y="723"/>
                  </a:lnTo>
                  <a:lnTo>
                    <a:pt x="876" y="692"/>
                  </a:lnTo>
                  <a:lnTo>
                    <a:pt x="877" y="667"/>
                  </a:lnTo>
                  <a:lnTo>
                    <a:pt x="878" y="650"/>
                  </a:lnTo>
                  <a:lnTo>
                    <a:pt x="878" y="644"/>
                  </a:lnTo>
                  <a:lnTo>
                    <a:pt x="879" y="650"/>
                  </a:lnTo>
                  <a:lnTo>
                    <a:pt x="881" y="668"/>
                  </a:lnTo>
                  <a:lnTo>
                    <a:pt x="882" y="697"/>
                  </a:lnTo>
                  <a:lnTo>
                    <a:pt x="882" y="732"/>
                  </a:lnTo>
                  <a:lnTo>
                    <a:pt x="883" y="769"/>
                  </a:lnTo>
                  <a:lnTo>
                    <a:pt x="884" y="805"/>
                  </a:lnTo>
                  <a:lnTo>
                    <a:pt x="886" y="837"/>
                  </a:lnTo>
                  <a:lnTo>
                    <a:pt x="886" y="865"/>
                  </a:lnTo>
                  <a:lnTo>
                    <a:pt x="887" y="887"/>
                  </a:lnTo>
                  <a:lnTo>
                    <a:pt x="888" y="904"/>
                  </a:lnTo>
                  <a:lnTo>
                    <a:pt x="889" y="917"/>
                  </a:lnTo>
                  <a:lnTo>
                    <a:pt x="889" y="926"/>
                  </a:lnTo>
                  <a:lnTo>
                    <a:pt x="890" y="933"/>
                  </a:lnTo>
                  <a:lnTo>
                    <a:pt x="892" y="938"/>
                  </a:lnTo>
                  <a:lnTo>
                    <a:pt x="893" y="943"/>
                  </a:lnTo>
                  <a:lnTo>
                    <a:pt x="893" y="947"/>
                  </a:lnTo>
                  <a:lnTo>
                    <a:pt x="894" y="949"/>
                  </a:lnTo>
                  <a:lnTo>
                    <a:pt x="895" y="952"/>
                  </a:lnTo>
                  <a:lnTo>
                    <a:pt x="897" y="954"/>
                  </a:lnTo>
                  <a:lnTo>
                    <a:pt x="898" y="955"/>
                  </a:lnTo>
                  <a:lnTo>
                    <a:pt x="898" y="957"/>
                  </a:lnTo>
                  <a:lnTo>
                    <a:pt x="899" y="957"/>
                  </a:lnTo>
                  <a:lnTo>
                    <a:pt x="900" y="958"/>
                  </a:lnTo>
                  <a:lnTo>
                    <a:pt x="902" y="958"/>
                  </a:lnTo>
                  <a:lnTo>
                    <a:pt x="902" y="959"/>
                  </a:lnTo>
                  <a:lnTo>
                    <a:pt x="903" y="960"/>
                  </a:lnTo>
                  <a:lnTo>
                    <a:pt x="904" y="962"/>
                  </a:lnTo>
                  <a:lnTo>
                    <a:pt x="905" y="964"/>
                  </a:lnTo>
                  <a:lnTo>
                    <a:pt x="905" y="968"/>
                  </a:lnTo>
                  <a:lnTo>
                    <a:pt x="907" y="971"/>
                  </a:lnTo>
                  <a:lnTo>
                    <a:pt x="908" y="975"/>
                  </a:lnTo>
                  <a:lnTo>
                    <a:pt x="909" y="979"/>
                  </a:lnTo>
                  <a:lnTo>
                    <a:pt x="909" y="981"/>
                  </a:lnTo>
                  <a:lnTo>
                    <a:pt x="910" y="981"/>
                  </a:lnTo>
                  <a:lnTo>
                    <a:pt x="912" y="981"/>
                  </a:lnTo>
                  <a:lnTo>
                    <a:pt x="913" y="979"/>
                  </a:lnTo>
                  <a:lnTo>
                    <a:pt x="913" y="976"/>
                  </a:lnTo>
                  <a:lnTo>
                    <a:pt x="914" y="973"/>
                  </a:lnTo>
                  <a:lnTo>
                    <a:pt x="915" y="969"/>
                  </a:lnTo>
                  <a:lnTo>
                    <a:pt x="917" y="966"/>
                  </a:lnTo>
                  <a:lnTo>
                    <a:pt x="917" y="964"/>
                  </a:lnTo>
                  <a:lnTo>
                    <a:pt x="918" y="963"/>
                  </a:lnTo>
                  <a:lnTo>
                    <a:pt x="919" y="960"/>
                  </a:lnTo>
                  <a:lnTo>
                    <a:pt x="920" y="959"/>
                  </a:lnTo>
                  <a:lnTo>
                    <a:pt x="920" y="958"/>
                  </a:lnTo>
                  <a:lnTo>
                    <a:pt x="922" y="957"/>
                  </a:lnTo>
                  <a:lnTo>
                    <a:pt x="923" y="955"/>
                  </a:lnTo>
                  <a:lnTo>
                    <a:pt x="924" y="955"/>
                  </a:lnTo>
                  <a:lnTo>
                    <a:pt x="924" y="955"/>
                  </a:lnTo>
                  <a:lnTo>
                    <a:pt x="925" y="957"/>
                  </a:lnTo>
                  <a:lnTo>
                    <a:pt x="926" y="957"/>
                  </a:lnTo>
                  <a:lnTo>
                    <a:pt x="928" y="958"/>
                  </a:lnTo>
                  <a:lnTo>
                    <a:pt x="928" y="958"/>
                  </a:lnTo>
                  <a:lnTo>
                    <a:pt x="929" y="959"/>
                  </a:lnTo>
                  <a:lnTo>
                    <a:pt x="930" y="959"/>
                  </a:lnTo>
                  <a:lnTo>
                    <a:pt x="931" y="959"/>
                  </a:lnTo>
                  <a:lnTo>
                    <a:pt x="931" y="959"/>
                  </a:lnTo>
                  <a:lnTo>
                    <a:pt x="933" y="959"/>
                  </a:lnTo>
                  <a:lnTo>
                    <a:pt x="934" y="958"/>
                  </a:lnTo>
                  <a:lnTo>
                    <a:pt x="935" y="957"/>
                  </a:lnTo>
                  <a:lnTo>
                    <a:pt x="935" y="954"/>
                  </a:lnTo>
                  <a:lnTo>
                    <a:pt x="936" y="949"/>
                  </a:lnTo>
                  <a:lnTo>
                    <a:pt x="938" y="943"/>
                  </a:lnTo>
                  <a:lnTo>
                    <a:pt x="939" y="933"/>
                  </a:lnTo>
                  <a:lnTo>
                    <a:pt x="939" y="919"/>
                  </a:lnTo>
                  <a:lnTo>
                    <a:pt x="940" y="898"/>
                  </a:lnTo>
                  <a:lnTo>
                    <a:pt x="941" y="867"/>
                  </a:lnTo>
                  <a:lnTo>
                    <a:pt x="943" y="824"/>
                  </a:lnTo>
                  <a:lnTo>
                    <a:pt x="943" y="762"/>
                  </a:lnTo>
                  <a:lnTo>
                    <a:pt x="944" y="673"/>
                  </a:lnTo>
                  <a:lnTo>
                    <a:pt x="945" y="548"/>
                  </a:lnTo>
                  <a:lnTo>
                    <a:pt x="946" y="375"/>
                  </a:lnTo>
                  <a:lnTo>
                    <a:pt x="946" y="136"/>
                  </a:lnTo>
                  <a:lnTo>
                    <a:pt x="948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64" y="0"/>
                  </a:lnTo>
                  <a:lnTo>
                    <a:pt x="965" y="0"/>
                  </a:lnTo>
                  <a:lnTo>
                    <a:pt x="966" y="214"/>
                  </a:lnTo>
                  <a:lnTo>
                    <a:pt x="966" y="382"/>
                  </a:lnTo>
                  <a:lnTo>
                    <a:pt x="967" y="507"/>
                  </a:lnTo>
                  <a:lnTo>
                    <a:pt x="969" y="603"/>
                  </a:lnTo>
                  <a:lnTo>
                    <a:pt x="970" y="676"/>
                  </a:lnTo>
                  <a:lnTo>
                    <a:pt x="970" y="732"/>
                  </a:lnTo>
                  <a:lnTo>
                    <a:pt x="971" y="777"/>
                  </a:lnTo>
                  <a:lnTo>
                    <a:pt x="972" y="811"/>
                  </a:lnTo>
                  <a:lnTo>
                    <a:pt x="974" y="840"/>
                  </a:lnTo>
                  <a:lnTo>
                    <a:pt x="974" y="863"/>
                  </a:lnTo>
                  <a:lnTo>
                    <a:pt x="975" y="882"/>
                  </a:lnTo>
                  <a:lnTo>
                    <a:pt x="976" y="897"/>
                  </a:lnTo>
                  <a:lnTo>
                    <a:pt x="977" y="909"/>
                  </a:lnTo>
                  <a:lnTo>
                    <a:pt x="977" y="921"/>
                  </a:lnTo>
                  <a:lnTo>
                    <a:pt x="979" y="929"/>
                  </a:lnTo>
                  <a:lnTo>
                    <a:pt x="980" y="937"/>
                  </a:lnTo>
                  <a:lnTo>
                    <a:pt x="981" y="943"/>
                  </a:lnTo>
                  <a:lnTo>
                    <a:pt x="981" y="949"/>
                  </a:lnTo>
                  <a:lnTo>
                    <a:pt x="982" y="953"/>
                  </a:lnTo>
                  <a:lnTo>
                    <a:pt x="984" y="955"/>
                  </a:lnTo>
                  <a:lnTo>
                    <a:pt x="985" y="957"/>
                  </a:lnTo>
                  <a:lnTo>
                    <a:pt x="985" y="959"/>
                  </a:lnTo>
                  <a:lnTo>
                    <a:pt x="986" y="960"/>
                  </a:lnTo>
                  <a:lnTo>
                    <a:pt x="987" y="960"/>
                  </a:lnTo>
                  <a:lnTo>
                    <a:pt x="989" y="962"/>
                  </a:lnTo>
                  <a:lnTo>
                    <a:pt x="989" y="962"/>
                  </a:lnTo>
                  <a:lnTo>
                    <a:pt x="990" y="960"/>
                  </a:lnTo>
                  <a:lnTo>
                    <a:pt x="991" y="960"/>
                  </a:lnTo>
                  <a:lnTo>
                    <a:pt x="992" y="960"/>
                  </a:lnTo>
                  <a:lnTo>
                    <a:pt x="992" y="959"/>
                  </a:lnTo>
                  <a:lnTo>
                    <a:pt x="994" y="959"/>
                  </a:lnTo>
                  <a:lnTo>
                    <a:pt x="995" y="959"/>
                  </a:lnTo>
                  <a:lnTo>
                    <a:pt x="996" y="959"/>
                  </a:lnTo>
                  <a:lnTo>
                    <a:pt x="996" y="959"/>
                  </a:lnTo>
                  <a:lnTo>
                    <a:pt x="997" y="959"/>
                  </a:lnTo>
                  <a:lnTo>
                    <a:pt x="998" y="960"/>
                  </a:lnTo>
                  <a:lnTo>
                    <a:pt x="1000" y="960"/>
                  </a:lnTo>
                  <a:lnTo>
                    <a:pt x="1000" y="960"/>
                  </a:lnTo>
                  <a:lnTo>
                    <a:pt x="1001" y="959"/>
                  </a:lnTo>
                  <a:lnTo>
                    <a:pt x="1002" y="959"/>
                  </a:lnTo>
                  <a:lnTo>
                    <a:pt x="1003" y="958"/>
                  </a:lnTo>
                  <a:lnTo>
                    <a:pt x="1003" y="957"/>
                  </a:lnTo>
                  <a:lnTo>
                    <a:pt x="1005" y="955"/>
                  </a:lnTo>
                  <a:lnTo>
                    <a:pt x="1006" y="954"/>
                  </a:lnTo>
                  <a:lnTo>
                    <a:pt x="1007" y="952"/>
                  </a:lnTo>
                  <a:lnTo>
                    <a:pt x="1008" y="950"/>
                  </a:lnTo>
                  <a:lnTo>
                    <a:pt x="1008" y="949"/>
                  </a:lnTo>
                  <a:lnTo>
                    <a:pt x="1010" y="945"/>
                  </a:lnTo>
                  <a:lnTo>
                    <a:pt x="1011" y="940"/>
                  </a:lnTo>
                  <a:lnTo>
                    <a:pt x="1012" y="934"/>
                  </a:lnTo>
                  <a:lnTo>
                    <a:pt x="1012" y="927"/>
                  </a:lnTo>
                  <a:lnTo>
                    <a:pt x="1013" y="918"/>
                  </a:lnTo>
                  <a:lnTo>
                    <a:pt x="1015" y="909"/>
                  </a:lnTo>
                  <a:lnTo>
                    <a:pt x="1016" y="902"/>
                  </a:lnTo>
                  <a:lnTo>
                    <a:pt x="1016" y="898"/>
                  </a:lnTo>
                  <a:lnTo>
                    <a:pt x="1017" y="897"/>
                  </a:lnTo>
                  <a:lnTo>
                    <a:pt x="1018" y="899"/>
                  </a:lnTo>
                  <a:lnTo>
                    <a:pt x="1020" y="904"/>
                  </a:lnTo>
                  <a:lnTo>
                    <a:pt x="1020" y="911"/>
                  </a:lnTo>
                  <a:lnTo>
                    <a:pt x="1021" y="917"/>
                  </a:lnTo>
                  <a:lnTo>
                    <a:pt x="1022" y="923"/>
                  </a:lnTo>
                  <a:lnTo>
                    <a:pt x="1023" y="928"/>
                  </a:lnTo>
                  <a:lnTo>
                    <a:pt x="1023" y="932"/>
                  </a:lnTo>
                  <a:lnTo>
                    <a:pt x="1025" y="935"/>
                  </a:lnTo>
                  <a:lnTo>
                    <a:pt x="1026" y="938"/>
                  </a:lnTo>
                  <a:lnTo>
                    <a:pt x="1027" y="939"/>
                  </a:lnTo>
                  <a:lnTo>
                    <a:pt x="1027" y="942"/>
                  </a:lnTo>
                  <a:lnTo>
                    <a:pt x="1028" y="943"/>
                  </a:lnTo>
                  <a:lnTo>
                    <a:pt x="1029" y="945"/>
                  </a:lnTo>
                  <a:lnTo>
                    <a:pt x="1031" y="948"/>
                  </a:lnTo>
                  <a:lnTo>
                    <a:pt x="1031" y="949"/>
                  </a:lnTo>
                  <a:lnTo>
                    <a:pt x="1032" y="952"/>
                  </a:lnTo>
                  <a:lnTo>
                    <a:pt x="1033" y="954"/>
                  </a:lnTo>
                  <a:lnTo>
                    <a:pt x="1034" y="955"/>
                  </a:lnTo>
                  <a:lnTo>
                    <a:pt x="1034" y="955"/>
                  </a:lnTo>
                  <a:lnTo>
                    <a:pt x="1036" y="957"/>
                  </a:lnTo>
                  <a:lnTo>
                    <a:pt x="1037" y="957"/>
                  </a:lnTo>
                  <a:lnTo>
                    <a:pt x="1038" y="957"/>
                  </a:lnTo>
                  <a:lnTo>
                    <a:pt x="1038" y="957"/>
                  </a:lnTo>
                  <a:lnTo>
                    <a:pt x="1039" y="955"/>
                  </a:lnTo>
                  <a:lnTo>
                    <a:pt x="1041" y="954"/>
                  </a:lnTo>
                  <a:lnTo>
                    <a:pt x="1042" y="953"/>
                  </a:lnTo>
                  <a:lnTo>
                    <a:pt x="1042" y="952"/>
                  </a:lnTo>
                  <a:lnTo>
                    <a:pt x="1043" y="952"/>
                  </a:lnTo>
                  <a:lnTo>
                    <a:pt x="1044" y="949"/>
                  </a:lnTo>
                  <a:lnTo>
                    <a:pt x="1046" y="948"/>
                  </a:lnTo>
                  <a:lnTo>
                    <a:pt x="1046" y="947"/>
                  </a:lnTo>
                  <a:lnTo>
                    <a:pt x="1047" y="944"/>
                  </a:lnTo>
                  <a:lnTo>
                    <a:pt x="1048" y="942"/>
                  </a:lnTo>
                  <a:lnTo>
                    <a:pt x="1049" y="939"/>
                  </a:lnTo>
                  <a:lnTo>
                    <a:pt x="1049" y="937"/>
                  </a:lnTo>
                  <a:lnTo>
                    <a:pt x="1051" y="934"/>
                  </a:lnTo>
                  <a:lnTo>
                    <a:pt x="1052" y="933"/>
                  </a:lnTo>
                  <a:lnTo>
                    <a:pt x="1053" y="933"/>
                  </a:lnTo>
                  <a:lnTo>
                    <a:pt x="1053" y="933"/>
                  </a:lnTo>
                  <a:lnTo>
                    <a:pt x="1054" y="934"/>
                  </a:lnTo>
                  <a:lnTo>
                    <a:pt x="1056" y="935"/>
                  </a:lnTo>
                  <a:lnTo>
                    <a:pt x="1057" y="937"/>
                  </a:lnTo>
                  <a:lnTo>
                    <a:pt x="1057" y="939"/>
                  </a:lnTo>
                  <a:lnTo>
                    <a:pt x="1058" y="942"/>
                  </a:lnTo>
                  <a:lnTo>
                    <a:pt x="1059" y="944"/>
                  </a:lnTo>
                  <a:lnTo>
                    <a:pt x="1061" y="947"/>
                  </a:lnTo>
                  <a:lnTo>
                    <a:pt x="1061" y="948"/>
                  </a:lnTo>
                  <a:lnTo>
                    <a:pt x="1062" y="950"/>
                  </a:lnTo>
                  <a:lnTo>
                    <a:pt x="1063" y="952"/>
                  </a:lnTo>
                  <a:lnTo>
                    <a:pt x="1064" y="952"/>
                  </a:lnTo>
                  <a:lnTo>
                    <a:pt x="1065" y="953"/>
                  </a:lnTo>
                  <a:lnTo>
                    <a:pt x="1065" y="954"/>
                  </a:lnTo>
                  <a:lnTo>
                    <a:pt x="1067" y="954"/>
                  </a:lnTo>
                  <a:lnTo>
                    <a:pt x="1068" y="955"/>
                  </a:lnTo>
                  <a:lnTo>
                    <a:pt x="1069" y="954"/>
                  </a:lnTo>
                  <a:lnTo>
                    <a:pt x="1069" y="954"/>
                  </a:lnTo>
                  <a:lnTo>
                    <a:pt x="1070" y="954"/>
                  </a:lnTo>
                  <a:lnTo>
                    <a:pt x="1072" y="954"/>
                  </a:lnTo>
                  <a:lnTo>
                    <a:pt x="1073" y="954"/>
                  </a:lnTo>
                  <a:lnTo>
                    <a:pt x="1073" y="953"/>
                  </a:lnTo>
                  <a:lnTo>
                    <a:pt x="1074" y="953"/>
                  </a:lnTo>
                  <a:lnTo>
                    <a:pt x="1075" y="952"/>
                  </a:lnTo>
                  <a:lnTo>
                    <a:pt x="1077" y="952"/>
                  </a:lnTo>
                  <a:lnTo>
                    <a:pt x="1077" y="950"/>
                  </a:lnTo>
                  <a:lnTo>
                    <a:pt x="1078" y="950"/>
                  </a:lnTo>
                  <a:lnTo>
                    <a:pt x="1079" y="949"/>
                  </a:lnTo>
                  <a:lnTo>
                    <a:pt x="1080" y="948"/>
                  </a:lnTo>
                  <a:lnTo>
                    <a:pt x="1080" y="947"/>
                  </a:lnTo>
                  <a:lnTo>
                    <a:pt x="1082" y="944"/>
                  </a:lnTo>
                  <a:lnTo>
                    <a:pt x="1083" y="943"/>
                  </a:lnTo>
                  <a:lnTo>
                    <a:pt x="1084" y="943"/>
                  </a:lnTo>
                  <a:lnTo>
                    <a:pt x="1084" y="943"/>
                  </a:lnTo>
                  <a:lnTo>
                    <a:pt x="1085" y="943"/>
                  </a:lnTo>
                  <a:lnTo>
                    <a:pt x="1087" y="944"/>
                  </a:lnTo>
                  <a:lnTo>
                    <a:pt x="1088" y="945"/>
                  </a:lnTo>
                  <a:lnTo>
                    <a:pt x="1088" y="948"/>
                  </a:lnTo>
                  <a:lnTo>
                    <a:pt x="1089" y="950"/>
                  </a:lnTo>
                  <a:lnTo>
                    <a:pt x="1090" y="953"/>
                  </a:lnTo>
                  <a:lnTo>
                    <a:pt x="1092" y="955"/>
                  </a:lnTo>
                  <a:lnTo>
                    <a:pt x="1092" y="957"/>
                  </a:lnTo>
                  <a:lnTo>
                    <a:pt x="1093" y="959"/>
                  </a:lnTo>
                  <a:lnTo>
                    <a:pt x="1094" y="960"/>
                  </a:lnTo>
                  <a:lnTo>
                    <a:pt x="1095" y="962"/>
                  </a:lnTo>
                  <a:lnTo>
                    <a:pt x="1095" y="963"/>
                  </a:lnTo>
                  <a:lnTo>
                    <a:pt x="1097" y="962"/>
                  </a:lnTo>
                  <a:lnTo>
                    <a:pt x="1098" y="962"/>
                  </a:lnTo>
                  <a:lnTo>
                    <a:pt x="1099" y="960"/>
                  </a:lnTo>
                  <a:lnTo>
                    <a:pt x="1099" y="959"/>
                  </a:lnTo>
                  <a:lnTo>
                    <a:pt x="1100" y="958"/>
                  </a:lnTo>
                  <a:lnTo>
                    <a:pt x="1101" y="957"/>
                  </a:lnTo>
                  <a:lnTo>
                    <a:pt x="1103" y="957"/>
                  </a:lnTo>
                  <a:lnTo>
                    <a:pt x="1103" y="955"/>
                  </a:lnTo>
                  <a:lnTo>
                    <a:pt x="1104" y="954"/>
                  </a:lnTo>
                  <a:lnTo>
                    <a:pt x="1105" y="954"/>
                  </a:lnTo>
                  <a:lnTo>
                    <a:pt x="1106" y="954"/>
                  </a:lnTo>
                  <a:lnTo>
                    <a:pt x="1106" y="955"/>
                  </a:lnTo>
                  <a:lnTo>
                    <a:pt x="1108" y="959"/>
                  </a:lnTo>
                  <a:lnTo>
                    <a:pt x="1109" y="963"/>
                  </a:lnTo>
                  <a:lnTo>
                    <a:pt x="1110" y="969"/>
                  </a:lnTo>
                  <a:lnTo>
                    <a:pt x="1110" y="975"/>
                  </a:lnTo>
                  <a:lnTo>
                    <a:pt x="1111" y="983"/>
                  </a:lnTo>
                  <a:lnTo>
                    <a:pt x="1113" y="991"/>
                  </a:lnTo>
                  <a:lnTo>
                    <a:pt x="1114" y="1001"/>
                  </a:lnTo>
                  <a:lnTo>
                    <a:pt x="1114" y="1011"/>
                  </a:lnTo>
                  <a:lnTo>
                    <a:pt x="1115" y="1022"/>
                  </a:lnTo>
                  <a:lnTo>
                    <a:pt x="1116" y="1035"/>
                  </a:lnTo>
                  <a:lnTo>
                    <a:pt x="1118" y="1047"/>
                  </a:lnTo>
                  <a:lnTo>
                    <a:pt x="1118" y="1058"/>
                  </a:lnTo>
                  <a:lnTo>
                    <a:pt x="1119" y="1070"/>
                  </a:lnTo>
                  <a:lnTo>
                    <a:pt x="1120" y="1077"/>
                  </a:lnTo>
                  <a:lnTo>
                    <a:pt x="1121" y="1079"/>
                  </a:lnTo>
                  <a:lnTo>
                    <a:pt x="1123" y="1072"/>
                  </a:lnTo>
                  <a:lnTo>
                    <a:pt x="1123" y="1048"/>
                  </a:lnTo>
                  <a:lnTo>
                    <a:pt x="1124" y="994"/>
                  </a:lnTo>
                  <a:lnTo>
                    <a:pt x="1125" y="867"/>
                  </a:lnTo>
                  <a:lnTo>
                    <a:pt x="1126" y="629"/>
                  </a:lnTo>
                  <a:lnTo>
                    <a:pt x="1126" y="153"/>
                  </a:lnTo>
                  <a:lnTo>
                    <a:pt x="1128" y="0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1142" y="0"/>
                  </a:lnTo>
                  <a:lnTo>
                    <a:pt x="1144" y="0"/>
                  </a:lnTo>
                  <a:lnTo>
                    <a:pt x="1145" y="162"/>
                  </a:lnTo>
                  <a:lnTo>
                    <a:pt x="1145" y="369"/>
                  </a:lnTo>
                  <a:lnTo>
                    <a:pt x="1146" y="534"/>
                  </a:lnTo>
                  <a:lnTo>
                    <a:pt x="1147" y="587"/>
                  </a:lnTo>
                  <a:lnTo>
                    <a:pt x="1149" y="594"/>
                  </a:lnTo>
                  <a:lnTo>
                    <a:pt x="1149" y="569"/>
                  </a:lnTo>
                  <a:lnTo>
                    <a:pt x="1150" y="527"/>
                  </a:lnTo>
                  <a:lnTo>
                    <a:pt x="1151" y="483"/>
                  </a:lnTo>
                  <a:lnTo>
                    <a:pt x="1152" y="441"/>
                  </a:lnTo>
                  <a:lnTo>
                    <a:pt x="1152" y="431"/>
                  </a:lnTo>
                  <a:lnTo>
                    <a:pt x="1154" y="444"/>
                  </a:lnTo>
                  <a:lnTo>
                    <a:pt x="1155" y="477"/>
                  </a:lnTo>
                  <a:lnTo>
                    <a:pt x="1156" y="531"/>
                  </a:lnTo>
                  <a:lnTo>
                    <a:pt x="1156" y="595"/>
                  </a:lnTo>
                  <a:lnTo>
                    <a:pt x="1157" y="667"/>
                  </a:lnTo>
                  <a:lnTo>
                    <a:pt x="1159" y="739"/>
                  </a:lnTo>
                  <a:lnTo>
                    <a:pt x="1160" y="809"/>
                  </a:lnTo>
                  <a:lnTo>
                    <a:pt x="1160" y="873"/>
                  </a:lnTo>
                  <a:lnTo>
                    <a:pt x="1161" y="939"/>
                  </a:lnTo>
                  <a:lnTo>
                    <a:pt x="1162" y="1009"/>
                  </a:lnTo>
                  <a:lnTo>
                    <a:pt x="1164" y="1086"/>
                  </a:lnTo>
                  <a:lnTo>
                    <a:pt x="1164" y="1170"/>
                  </a:lnTo>
                  <a:lnTo>
                    <a:pt x="1165" y="1258"/>
                  </a:lnTo>
                  <a:lnTo>
                    <a:pt x="1166" y="1345"/>
                  </a:lnTo>
                  <a:lnTo>
                    <a:pt x="1167" y="1423"/>
                  </a:lnTo>
                  <a:lnTo>
                    <a:pt x="1167" y="1490"/>
                  </a:lnTo>
                  <a:lnTo>
                    <a:pt x="1169" y="1544"/>
                  </a:lnTo>
                  <a:lnTo>
                    <a:pt x="1170" y="1585"/>
                  </a:lnTo>
                  <a:lnTo>
                    <a:pt x="1171" y="1615"/>
                  </a:lnTo>
                  <a:lnTo>
                    <a:pt x="1171" y="1632"/>
                  </a:lnTo>
                  <a:lnTo>
                    <a:pt x="1172" y="1642"/>
                  </a:lnTo>
                  <a:lnTo>
                    <a:pt x="1173" y="1643"/>
                  </a:lnTo>
                  <a:lnTo>
                    <a:pt x="1175" y="1636"/>
                  </a:lnTo>
                  <a:lnTo>
                    <a:pt x="1176" y="1616"/>
                  </a:lnTo>
                  <a:lnTo>
                    <a:pt x="1176" y="1591"/>
                  </a:lnTo>
                  <a:lnTo>
                    <a:pt x="1177" y="1558"/>
                  </a:lnTo>
                  <a:lnTo>
                    <a:pt x="1178" y="1515"/>
                  </a:lnTo>
                  <a:lnTo>
                    <a:pt x="1180" y="1466"/>
                  </a:lnTo>
                  <a:lnTo>
                    <a:pt x="1180" y="1409"/>
                  </a:lnTo>
                  <a:lnTo>
                    <a:pt x="1181" y="1348"/>
                  </a:lnTo>
                  <a:lnTo>
                    <a:pt x="1182" y="1289"/>
                  </a:lnTo>
                  <a:lnTo>
                    <a:pt x="1183" y="1237"/>
                  </a:lnTo>
                  <a:lnTo>
                    <a:pt x="1183" y="1197"/>
                  </a:lnTo>
                  <a:lnTo>
                    <a:pt x="1185" y="1171"/>
                  </a:lnTo>
                  <a:lnTo>
                    <a:pt x="1186" y="1160"/>
                  </a:lnTo>
                  <a:lnTo>
                    <a:pt x="1187" y="1160"/>
                  </a:lnTo>
                  <a:lnTo>
                    <a:pt x="1187" y="1168"/>
                  </a:lnTo>
                  <a:lnTo>
                    <a:pt x="1188" y="1178"/>
                  </a:lnTo>
                  <a:lnTo>
                    <a:pt x="1190" y="1184"/>
                  </a:lnTo>
                  <a:lnTo>
                    <a:pt x="1191" y="1188"/>
                  </a:lnTo>
                  <a:lnTo>
                    <a:pt x="1191" y="1184"/>
                  </a:lnTo>
                  <a:lnTo>
                    <a:pt x="1192" y="1175"/>
                  </a:lnTo>
                  <a:lnTo>
                    <a:pt x="1193" y="1164"/>
                  </a:lnTo>
                  <a:lnTo>
                    <a:pt x="1195" y="1152"/>
                  </a:lnTo>
                  <a:lnTo>
                    <a:pt x="1195" y="1138"/>
                  </a:lnTo>
                  <a:lnTo>
                    <a:pt x="1196" y="1124"/>
                  </a:lnTo>
                  <a:lnTo>
                    <a:pt x="1197" y="1112"/>
                  </a:lnTo>
                  <a:lnTo>
                    <a:pt x="1198" y="1099"/>
                  </a:lnTo>
                  <a:lnTo>
                    <a:pt x="1198" y="1083"/>
                  </a:lnTo>
                  <a:lnTo>
                    <a:pt x="1200" y="1072"/>
                  </a:lnTo>
                  <a:lnTo>
                    <a:pt x="1201" y="1061"/>
                  </a:lnTo>
                  <a:lnTo>
                    <a:pt x="1202" y="1048"/>
                  </a:lnTo>
                  <a:lnTo>
                    <a:pt x="1202" y="1037"/>
                  </a:lnTo>
                  <a:lnTo>
                    <a:pt x="1203" y="1025"/>
                  </a:lnTo>
                  <a:lnTo>
                    <a:pt x="1205" y="1014"/>
                  </a:lnTo>
                  <a:lnTo>
                    <a:pt x="1206" y="1004"/>
                  </a:lnTo>
                  <a:lnTo>
                    <a:pt x="1206" y="994"/>
                  </a:lnTo>
                  <a:lnTo>
                    <a:pt x="1207" y="985"/>
                  </a:lnTo>
                  <a:lnTo>
                    <a:pt x="1208" y="978"/>
                  </a:lnTo>
                  <a:lnTo>
                    <a:pt x="1209" y="971"/>
                  </a:lnTo>
                  <a:lnTo>
                    <a:pt x="1209" y="966"/>
                  </a:lnTo>
                  <a:lnTo>
                    <a:pt x="1211" y="963"/>
                  </a:lnTo>
                  <a:lnTo>
                    <a:pt x="1212" y="960"/>
                  </a:lnTo>
                  <a:lnTo>
                    <a:pt x="1213" y="959"/>
                  </a:lnTo>
                  <a:lnTo>
                    <a:pt x="1213" y="958"/>
                  </a:lnTo>
                  <a:lnTo>
                    <a:pt x="1214" y="959"/>
                  </a:lnTo>
                  <a:lnTo>
                    <a:pt x="1216" y="960"/>
                  </a:lnTo>
                  <a:lnTo>
                    <a:pt x="1217" y="962"/>
                  </a:lnTo>
                  <a:lnTo>
                    <a:pt x="1217" y="963"/>
                  </a:lnTo>
                  <a:lnTo>
                    <a:pt x="1218" y="964"/>
                  </a:lnTo>
                  <a:lnTo>
                    <a:pt x="1219" y="966"/>
                  </a:lnTo>
                  <a:lnTo>
                    <a:pt x="1221" y="966"/>
                  </a:lnTo>
                  <a:lnTo>
                    <a:pt x="1221" y="968"/>
                  </a:lnTo>
                  <a:lnTo>
                    <a:pt x="1222" y="966"/>
                  </a:lnTo>
                  <a:lnTo>
                    <a:pt x="1223" y="965"/>
                  </a:lnTo>
                  <a:lnTo>
                    <a:pt x="1224" y="962"/>
                  </a:lnTo>
                  <a:lnTo>
                    <a:pt x="1224" y="959"/>
                  </a:lnTo>
                  <a:lnTo>
                    <a:pt x="1226" y="955"/>
                  </a:lnTo>
                  <a:lnTo>
                    <a:pt x="1227" y="953"/>
                  </a:lnTo>
                  <a:lnTo>
                    <a:pt x="1228" y="950"/>
                  </a:lnTo>
                  <a:lnTo>
                    <a:pt x="1228" y="949"/>
                  </a:lnTo>
                  <a:lnTo>
                    <a:pt x="1229" y="948"/>
                  </a:lnTo>
                  <a:lnTo>
                    <a:pt x="1231" y="945"/>
                  </a:lnTo>
                  <a:lnTo>
                    <a:pt x="1232" y="942"/>
                  </a:lnTo>
                  <a:lnTo>
                    <a:pt x="1233" y="934"/>
                  </a:lnTo>
                  <a:lnTo>
                    <a:pt x="1233" y="923"/>
                  </a:lnTo>
                  <a:lnTo>
                    <a:pt x="1234" y="906"/>
                  </a:lnTo>
                  <a:lnTo>
                    <a:pt x="1236" y="882"/>
                  </a:lnTo>
                  <a:lnTo>
                    <a:pt x="1237" y="856"/>
                  </a:lnTo>
                  <a:lnTo>
                    <a:pt x="1237" y="826"/>
                  </a:lnTo>
                  <a:lnTo>
                    <a:pt x="1238" y="795"/>
                  </a:lnTo>
                  <a:lnTo>
                    <a:pt x="1239" y="767"/>
                  </a:lnTo>
                  <a:lnTo>
                    <a:pt x="1241" y="742"/>
                  </a:lnTo>
                  <a:lnTo>
                    <a:pt x="1241" y="723"/>
                  </a:lnTo>
                  <a:lnTo>
                    <a:pt x="1242" y="712"/>
                  </a:lnTo>
                  <a:lnTo>
                    <a:pt x="1243" y="706"/>
                  </a:lnTo>
                  <a:lnTo>
                    <a:pt x="1244" y="707"/>
                  </a:lnTo>
                  <a:lnTo>
                    <a:pt x="1244" y="713"/>
                  </a:lnTo>
                  <a:lnTo>
                    <a:pt x="1245" y="722"/>
                  </a:lnTo>
                  <a:lnTo>
                    <a:pt x="1247" y="732"/>
                  </a:lnTo>
                  <a:lnTo>
                    <a:pt x="1248" y="743"/>
                  </a:lnTo>
                  <a:lnTo>
                    <a:pt x="1248" y="755"/>
                  </a:lnTo>
                  <a:lnTo>
                    <a:pt x="1249" y="767"/>
                  </a:lnTo>
                  <a:lnTo>
                    <a:pt x="1250" y="779"/>
                  </a:lnTo>
                  <a:lnTo>
                    <a:pt x="1252" y="791"/>
                  </a:lnTo>
                  <a:lnTo>
                    <a:pt x="1252" y="804"/>
                  </a:lnTo>
                  <a:lnTo>
                    <a:pt x="1253" y="816"/>
                  </a:lnTo>
                  <a:lnTo>
                    <a:pt x="1254" y="827"/>
                  </a:lnTo>
                  <a:lnTo>
                    <a:pt x="1255" y="839"/>
                  </a:lnTo>
                  <a:lnTo>
                    <a:pt x="1255" y="849"/>
                  </a:lnTo>
                  <a:lnTo>
                    <a:pt x="1257" y="857"/>
                  </a:lnTo>
                  <a:lnTo>
                    <a:pt x="1258" y="866"/>
                  </a:lnTo>
                  <a:lnTo>
                    <a:pt x="1259" y="873"/>
                  </a:lnTo>
                  <a:lnTo>
                    <a:pt x="1259" y="880"/>
                  </a:lnTo>
                  <a:lnTo>
                    <a:pt x="1260" y="886"/>
                  </a:lnTo>
                  <a:lnTo>
                    <a:pt x="1262" y="892"/>
                  </a:lnTo>
                  <a:lnTo>
                    <a:pt x="1263" y="897"/>
                  </a:lnTo>
                  <a:lnTo>
                    <a:pt x="1263" y="903"/>
                  </a:lnTo>
                  <a:lnTo>
                    <a:pt x="1264" y="908"/>
                  </a:lnTo>
                  <a:lnTo>
                    <a:pt x="1265" y="912"/>
                  </a:lnTo>
                  <a:lnTo>
                    <a:pt x="1267" y="917"/>
                  </a:lnTo>
                  <a:lnTo>
                    <a:pt x="1267" y="922"/>
                  </a:lnTo>
                  <a:lnTo>
                    <a:pt x="1268" y="926"/>
                  </a:lnTo>
                  <a:lnTo>
                    <a:pt x="1269" y="929"/>
                  </a:lnTo>
                  <a:lnTo>
                    <a:pt x="1270" y="932"/>
                  </a:lnTo>
                  <a:lnTo>
                    <a:pt x="1270" y="934"/>
                  </a:lnTo>
                  <a:lnTo>
                    <a:pt x="1272" y="937"/>
                  </a:lnTo>
                  <a:lnTo>
                    <a:pt x="1273" y="938"/>
                  </a:lnTo>
                  <a:lnTo>
                    <a:pt x="1274" y="940"/>
                  </a:lnTo>
                  <a:lnTo>
                    <a:pt x="1274" y="942"/>
                  </a:lnTo>
                  <a:lnTo>
                    <a:pt x="1275" y="943"/>
                  </a:lnTo>
                  <a:lnTo>
                    <a:pt x="1277" y="945"/>
                  </a:lnTo>
                  <a:lnTo>
                    <a:pt x="1278" y="947"/>
                  </a:lnTo>
                  <a:lnTo>
                    <a:pt x="1278" y="948"/>
                  </a:lnTo>
                  <a:lnTo>
                    <a:pt x="1279" y="950"/>
                  </a:lnTo>
                  <a:lnTo>
                    <a:pt x="1280" y="952"/>
                  </a:lnTo>
                  <a:lnTo>
                    <a:pt x="1281" y="953"/>
                  </a:lnTo>
                  <a:lnTo>
                    <a:pt x="1281" y="954"/>
                  </a:lnTo>
                  <a:lnTo>
                    <a:pt x="1283" y="954"/>
                  </a:lnTo>
                  <a:lnTo>
                    <a:pt x="1284" y="955"/>
                  </a:lnTo>
                  <a:lnTo>
                    <a:pt x="1285" y="957"/>
                  </a:lnTo>
                  <a:lnTo>
                    <a:pt x="1285" y="958"/>
                  </a:lnTo>
                  <a:lnTo>
                    <a:pt x="1286" y="958"/>
                  </a:lnTo>
                  <a:lnTo>
                    <a:pt x="1288" y="958"/>
                  </a:lnTo>
                  <a:lnTo>
                    <a:pt x="1289" y="957"/>
                  </a:lnTo>
                  <a:lnTo>
                    <a:pt x="1290" y="955"/>
                  </a:lnTo>
                  <a:lnTo>
                    <a:pt x="1290" y="953"/>
                  </a:lnTo>
                  <a:lnTo>
                    <a:pt x="1291" y="952"/>
                  </a:lnTo>
                  <a:lnTo>
                    <a:pt x="1293" y="950"/>
                  </a:lnTo>
                  <a:lnTo>
                    <a:pt x="1294" y="948"/>
                  </a:lnTo>
                  <a:lnTo>
                    <a:pt x="1294" y="947"/>
                  </a:lnTo>
                  <a:lnTo>
                    <a:pt x="1295" y="947"/>
                  </a:lnTo>
                  <a:lnTo>
                    <a:pt x="1296" y="945"/>
                  </a:lnTo>
                  <a:lnTo>
                    <a:pt x="1298" y="943"/>
                  </a:lnTo>
                  <a:lnTo>
                    <a:pt x="1298" y="939"/>
                  </a:lnTo>
                  <a:lnTo>
                    <a:pt x="1299" y="934"/>
                  </a:lnTo>
                  <a:lnTo>
                    <a:pt x="1300" y="928"/>
                  </a:lnTo>
                  <a:lnTo>
                    <a:pt x="1301" y="919"/>
                  </a:lnTo>
                  <a:lnTo>
                    <a:pt x="1301" y="909"/>
                  </a:lnTo>
                  <a:lnTo>
                    <a:pt x="1303" y="899"/>
                  </a:lnTo>
                  <a:lnTo>
                    <a:pt x="1304" y="890"/>
                  </a:lnTo>
                  <a:lnTo>
                    <a:pt x="1305" y="881"/>
                  </a:lnTo>
                  <a:lnTo>
                    <a:pt x="1305" y="875"/>
                  </a:lnTo>
                  <a:lnTo>
                    <a:pt x="1306" y="870"/>
                  </a:lnTo>
                  <a:lnTo>
                    <a:pt x="1308" y="868"/>
                  </a:lnTo>
                  <a:lnTo>
                    <a:pt x="1309" y="870"/>
                  </a:lnTo>
                  <a:lnTo>
                    <a:pt x="1309" y="873"/>
                  </a:lnTo>
                  <a:lnTo>
                    <a:pt x="1310" y="880"/>
                  </a:lnTo>
                  <a:lnTo>
                    <a:pt x="1311" y="886"/>
                  </a:lnTo>
                  <a:lnTo>
                    <a:pt x="1313" y="893"/>
                  </a:lnTo>
                  <a:lnTo>
                    <a:pt x="1313" y="903"/>
                  </a:lnTo>
                  <a:lnTo>
                    <a:pt x="1314" y="912"/>
                  </a:lnTo>
                  <a:lnTo>
                    <a:pt x="1315" y="919"/>
                  </a:lnTo>
                  <a:lnTo>
                    <a:pt x="1316" y="928"/>
                  </a:lnTo>
                  <a:lnTo>
                    <a:pt x="1316" y="935"/>
                  </a:lnTo>
                  <a:lnTo>
                    <a:pt x="1317" y="943"/>
                  </a:lnTo>
                  <a:lnTo>
                    <a:pt x="1319" y="948"/>
                  </a:lnTo>
                  <a:lnTo>
                    <a:pt x="1320" y="952"/>
                  </a:lnTo>
                  <a:lnTo>
                    <a:pt x="1320" y="955"/>
                  </a:lnTo>
                  <a:lnTo>
                    <a:pt x="1321" y="955"/>
                  </a:lnTo>
                  <a:lnTo>
                    <a:pt x="1322" y="955"/>
                  </a:lnTo>
                  <a:lnTo>
                    <a:pt x="1324" y="955"/>
                  </a:lnTo>
                  <a:lnTo>
                    <a:pt x="1324" y="954"/>
                  </a:lnTo>
                  <a:lnTo>
                    <a:pt x="1325" y="952"/>
                  </a:lnTo>
                  <a:lnTo>
                    <a:pt x="1326" y="949"/>
                  </a:lnTo>
                  <a:lnTo>
                    <a:pt x="1327" y="947"/>
                  </a:lnTo>
                  <a:lnTo>
                    <a:pt x="1327" y="944"/>
                  </a:lnTo>
                  <a:lnTo>
                    <a:pt x="1329" y="942"/>
                  </a:lnTo>
                  <a:lnTo>
                    <a:pt x="1330" y="939"/>
                  </a:lnTo>
                  <a:lnTo>
                    <a:pt x="1331" y="938"/>
                  </a:lnTo>
                  <a:lnTo>
                    <a:pt x="1331" y="938"/>
                  </a:lnTo>
                  <a:lnTo>
                    <a:pt x="1332" y="939"/>
                  </a:lnTo>
                  <a:lnTo>
                    <a:pt x="1334" y="942"/>
                  </a:lnTo>
                  <a:lnTo>
                    <a:pt x="1335" y="945"/>
                  </a:lnTo>
                  <a:lnTo>
                    <a:pt x="1335" y="950"/>
                  </a:lnTo>
                  <a:lnTo>
                    <a:pt x="1336" y="957"/>
                  </a:lnTo>
                  <a:lnTo>
                    <a:pt x="1337" y="960"/>
                  </a:lnTo>
                  <a:lnTo>
                    <a:pt x="1339" y="964"/>
                  </a:lnTo>
                  <a:lnTo>
                    <a:pt x="1339" y="968"/>
                  </a:lnTo>
                  <a:lnTo>
                    <a:pt x="1340" y="969"/>
                  </a:lnTo>
                  <a:lnTo>
                    <a:pt x="1341" y="969"/>
                  </a:lnTo>
                  <a:lnTo>
                    <a:pt x="1342" y="968"/>
                  </a:lnTo>
                  <a:lnTo>
                    <a:pt x="1344" y="965"/>
                  </a:lnTo>
                  <a:lnTo>
                    <a:pt x="1344" y="962"/>
                  </a:lnTo>
                  <a:lnTo>
                    <a:pt x="1345" y="957"/>
                  </a:lnTo>
                  <a:lnTo>
                    <a:pt x="1346" y="952"/>
                  </a:lnTo>
                  <a:lnTo>
                    <a:pt x="1347" y="948"/>
                  </a:lnTo>
                  <a:lnTo>
                    <a:pt x="1347" y="943"/>
                  </a:lnTo>
                  <a:lnTo>
                    <a:pt x="1349" y="938"/>
                  </a:lnTo>
                  <a:lnTo>
                    <a:pt x="1350" y="933"/>
                  </a:lnTo>
                  <a:lnTo>
                    <a:pt x="1351" y="927"/>
                  </a:lnTo>
                  <a:lnTo>
                    <a:pt x="1351" y="916"/>
                  </a:lnTo>
                  <a:lnTo>
                    <a:pt x="1352" y="891"/>
                  </a:lnTo>
                  <a:lnTo>
                    <a:pt x="1353" y="835"/>
                  </a:lnTo>
                  <a:lnTo>
                    <a:pt x="1355" y="718"/>
                  </a:lnTo>
                  <a:lnTo>
                    <a:pt x="1355" y="501"/>
                  </a:lnTo>
                  <a:lnTo>
                    <a:pt x="1356" y="136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0"/>
                  </a:lnTo>
                  <a:lnTo>
                    <a:pt x="1370" y="0"/>
                  </a:lnTo>
                  <a:lnTo>
                    <a:pt x="1371" y="0"/>
                  </a:lnTo>
                  <a:lnTo>
                    <a:pt x="1372" y="0"/>
                  </a:lnTo>
                  <a:lnTo>
                    <a:pt x="1373" y="108"/>
                  </a:lnTo>
                  <a:lnTo>
                    <a:pt x="1373" y="224"/>
                  </a:lnTo>
                  <a:lnTo>
                    <a:pt x="1375" y="317"/>
                  </a:lnTo>
                  <a:lnTo>
                    <a:pt x="1376" y="390"/>
                  </a:lnTo>
                  <a:lnTo>
                    <a:pt x="1377" y="449"/>
                  </a:lnTo>
                  <a:lnTo>
                    <a:pt x="1377" y="497"/>
                  </a:lnTo>
                  <a:lnTo>
                    <a:pt x="1378" y="537"/>
                  </a:lnTo>
                  <a:lnTo>
                    <a:pt x="1380" y="570"/>
                  </a:lnTo>
                  <a:lnTo>
                    <a:pt x="1381" y="599"/>
                  </a:lnTo>
                  <a:lnTo>
                    <a:pt x="1381" y="625"/>
                  </a:lnTo>
                  <a:lnTo>
                    <a:pt x="1382" y="647"/>
                  </a:lnTo>
                  <a:lnTo>
                    <a:pt x="1383" y="670"/>
                  </a:lnTo>
                  <a:lnTo>
                    <a:pt x="1385" y="690"/>
                  </a:lnTo>
                  <a:lnTo>
                    <a:pt x="1385" y="709"/>
                  </a:lnTo>
                  <a:lnTo>
                    <a:pt x="1386" y="727"/>
                  </a:lnTo>
                  <a:lnTo>
                    <a:pt x="1387" y="743"/>
                  </a:lnTo>
                  <a:lnTo>
                    <a:pt x="1388" y="758"/>
                  </a:lnTo>
                  <a:lnTo>
                    <a:pt x="1388" y="770"/>
                  </a:lnTo>
                  <a:lnTo>
                    <a:pt x="1389" y="785"/>
                  </a:lnTo>
                  <a:lnTo>
                    <a:pt x="1391" y="794"/>
                  </a:lnTo>
                  <a:lnTo>
                    <a:pt x="1392" y="803"/>
                  </a:lnTo>
                  <a:lnTo>
                    <a:pt x="1392" y="809"/>
                  </a:lnTo>
                  <a:lnTo>
                    <a:pt x="1393" y="814"/>
                  </a:lnTo>
                  <a:lnTo>
                    <a:pt x="1394" y="819"/>
                  </a:lnTo>
                  <a:lnTo>
                    <a:pt x="1396" y="821"/>
                  </a:lnTo>
                  <a:lnTo>
                    <a:pt x="1396" y="822"/>
                  </a:lnTo>
                  <a:lnTo>
                    <a:pt x="1397" y="824"/>
                  </a:lnTo>
                  <a:lnTo>
                    <a:pt x="1398" y="825"/>
                  </a:lnTo>
                  <a:lnTo>
                    <a:pt x="1399" y="825"/>
                  </a:lnTo>
                  <a:lnTo>
                    <a:pt x="1401" y="826"/>
                  </a:lnTo>
                  <a:lnTo>
                    <a:pt x="1401" y="829"/>
                  </a:lnTo>
                  <a:lnTo>
                    <a:pt x="1402" y="830"/>
                  </a:lnTo>
                  <a:lnTo>
                    <a:pt x="1403" y="832"/>
                  </a:lnTo>
                  <a:lnTo>
                    <a:pt x="1404" y="834"/>
                  </a:lnTo>
                  <a:lnTo>
                    <a:pt x="1404" y="834"/>
                  </a:lnTo>
                  <a:lnTo>
                    <a:pt x="1406" y="832"/>
                  </a:lnTo>
                  <a:lnTo>
                    <a:pt x="1407" y="831"/>
                  </a:lnTo>
                  <a:lnTo>
                    <a:pt x="1408" y="829"/>
                  </a:lnTo>
                  <a:lnTo>
                    <a:pt x="1408" y="826"/>
                  </a:lnTo>
                  <a:lnTo>
                    <a:pt x="1409" y="824"/>
                  </a:lnTo>
                  <a:lnTo>
                    <a:pt x="1411" y="822"/>
                  </a:lnTo>
                  <a:lnTo>
                    <a:pt x="1412" y="824"/>
                  </a:lnTo>
                  <a:lnTo>
                    <a:pt x="1412" y="827"/>
                  </a:lnTo>
                  <a:lnTo>
                    <a:pt x="1413" y="835"/>
                  </a:lnTo>
                  <a:lnTo>
                    <a:pt x="1414" y="844"/>
                  </a:lnTo>
                  <a:lnTo>
                    <a:pt x="1416" y="855"/>
                  </a:lnTo>
                  <a:lnTo>
                    <a:pt x="1416" y="867"/>
                  </a:lnTo>
                  <a:lnTo>
                    <a:pt x="1417" y="878"/>
                  </a:lnTo>
                  <a:lnTo>
                    <a:pt x="1418" y="891"/>
                  </a:lnTo>
                  <a:lnTo>
                    <a:pt x="1419" y="902"/>
                  </a:lnTo>
                  <a:lnTo>
                    <a:pt x="1419" y="914"/>
                  </a:lnTo>
                  <a:lnTo>
                    <a:pt x="1420" y="922"/>
                  </a:lnTo>
                  <a:lnTo>
                    <a:pt x="1422" y="928"/>
                  </a:lnTo>
                  <a:lnTo>
                    <a:pt x="1423" y="933"/>
                  </a:lnTo>
                  <a:lnTo>
                    <a:pt x="1423" y="937"/>
                  </a:lnTo>
                  <a:lnTo>
                    <a:pt x="1424" y="939"/>
                  </a:lnTo>
                  <a:lnTo>
                    <a:pt x="1425" y="942"/>
                  </a:lnTo>
                  <a:lnTo>
                    <a:pt x="1427" y="943"/>
                  </a:lnTo>
                  <a:lnTo>
                    <a:pt x="1427" y="943"/>
                  </a:lnTo>
                  <a:lnTo>
                    <a:pt x="1428" y="944"/>
                  </a:lnTo>
                  <a:lnTo>
                    <a:pt x="1429" y="944"/>
                  </a:lnTo>
                  <a:lnTo>
                    <a:pt x="1430" y="945"/>
                  </a:lnTo>
                  <a:lnTo>
                    <a:pt x="1430" y="945"/>
                  </a:lnTo>
                  <a:lnTo>
                    <a:pt x="1432" y="947"/>
                  </a:lnTo>
                  <a:lnTo>
                    <a:pt x="1433" y="948"/>
                  </a:lnTo>
                  <a:lnTo>
                    <a:pt x="1434" y="948"/>
                  </a:lnTo>
                  <a:lnTo>
                    <a:pt x="1434" y="949"/>
                  </a:lnTo>
                  <a:lnTo>
                    <a:pt x="1435" y="950"/>
                  </a:lnTo>
                  <a:lnTo>
                    <a:pt x="1437" y="952"/>
                  </a:lnTo>
                  <a:lnTo>
                    <a:pt x="1438" y="952"/>
                  </a:lnTo>
                  <a:lnTo>
                    <a:pt x="1438" y="953"/>
                  </a:lnTo>
                  <a:lnTo>
                    <a:pt x="1439" y="952"/>
                  </a:lnTo>
                  <a:lnTo>
                    <a:pt x="1440" y="950"/>
                  </a:lnTo>
                  <a:lnTo>
                    <a:pt x="1442" y="949"/>
                  </a:lnTo>
                  <a:lnTo>
                    <a:pt x="1442" y="948"/>
                  </a:lnTo>
                  <a:lnTo>
                    <a:pt x="1443" y="947"/>
                  </a:lnTo>
                  <a:lnTo>
                    <a:pt x="1444" y="945"/>
                  </a:lnTo>
                  <a:lnTo>
                    <a:pt x="1445" y="945"/>
                  </a:lnTo>
                  <a:lnTo>
                    <a:pt x="1445" y="944"/>
                  </a:lnTo>
                  <a:lnTo>
                    <a:pt x="1447" y="944"/>
                  </a:lnTo>
                  <a:lnTo>
                    <a:pt x="1448" y="944"/>
                  </a:lnTo>
                  <a:lnTo>
                    <a:pt x="1449" y="944"/>
                  </a:lnTo>
                  <a:lnTo>
                    <a:pt x="1449" y="944"/>
                  </a:lnTo>
                  <a:lnTo>
                    <a:pt x="1450" y="944"/>
                  </a:lnTo>
                  <a:lnTo>
                    <a:pt x="1452" y="944"/>
                  </a:lnTo>
                  <a:lnTo>
                    <a:pt x="1453" y="944"/>
                  </a:lnTo>
                  <a:lnTo>
                    <a:pt x="1453" y="944"/>
                  </a:lnTo>
                  <a:lnTo>
                    <a:pt x="1454" y="944"/>
                  </a:lnTo>
                  <a:lnTo>
                    <a:pt x="1455" y="944"/>
                  </a:lnTo>
                  <a:lnTo>
                    <a:pt x="1456" y="944"/>
                  </a:lnTo>
                  <a:lnTo>
                    <a:pt x="1458" y="943"/>
                  </a:lnTo>
                  <a:lnTo>
                    <a:pt x="1458" y="943"/>
                  </a:lnTo>
                  <a:lnTo>
                    <a:pt x="1459" y="942"/>
                  </a:lnTo>
                  <a:lnTo>
                    <a:pt x="1460" y="942"/>
                  </a:lnTo>
                  <a:lnTo>
                    <a:pt x="1461" y="940"/>
                  </a:lnTo>
                  <a:lnTo>
                    <a:pt x="1461" y="940"/>
                  </a:lnTo>
                  <a:lnTo>
                    <a:pt x="1463" y="939"/>
                  </a:lnTo>
                  <a:lnTo>
                    <a:pt x="1464" y="939"/>
                  </a:lnTo>
                  <a:lnTo>
                    <a:pt x="1465" y="938"/>
                  </a:lnTo>
                  <a:lnTo>
                    <a:pt x="1465" y="939"/>
                  </a:lnTo>
                  <a:lnTo>
                    <a:pt x="1466" y="939"/>
                  </a:lnTo>
                  <a:lnTo>
                    <a:pt x="1468" y="940"/>
                  </a:lnTo>
                  <a:lnTo>
                    <a:pt x="1469" y="940"/>
                  </a:lnTo>
                  <a:lnTo>
                    <a:pt x="1469" y="942"/>
                  </a:lnTo>
                  <a:lnTo>
                    <a:pt x="1470" y="943"/>
                  </a:lnTo>
                  <a:lnTo>
                    <a:pt x="1471" y="943"/>
                  </a:lnTo>
                  <a:lnTo>
                    <a:pt x="1473" y="943"/>
                  </a:lnTo>
                  <a:lnTo>
                    <a:pt x="1473" y="943"/>
                  </a:lnTo>
                  <a:lnTo>
                    <a:pt x="1474" y="942"/>
                  </a:lnTo>
                  <a:lnTo>
                    <a:pt x="1475" y="940"/>
                  </a:lnTo>
                  <a:lnTo>
                    <a:pt x="1476" y="938"/>
                  </a:lnTo>
                  <a:lnTo>
                    <a:pt x="1476" y="935"/>
                  </a:lnTo>
                  <a:lnTo>
                    <a:pt x="1478" y="934"/>
                  </a:lnTo>
                  <a:lnTo>
                    <a:pt x="1479" y="933"/>
                  </a:lnTo>
                  <a:lnTo>
                    <a:pt x="1480" y="932"/>
                  </a:lnTo>
                  <a:lnTo>
                    <a:pt x="1480" y="933"/>
                  </a:lnTo>
                  <a:lnTo>
                    <a:pt x="1481" y="935"/>
                  </a:lnTo>
                  <a:lnTo>
                    <a:pt x="1483" y="938"/>
                  </a:lnTo>
                  <a:lnTo>
                    <a:pt x="1484" y="940"/>
                  </a:lnTo>
                  <a:lnTo>
                    <a:pt x="1484" y="943"/>
                  </a:lnTo>
                  <a:lnTo>
                    <a:pt x="1485" y="945"/>
                  </a:lnTo>
                  <a:lnTo>
                    <a:pt x="1486" y="947"/>
                  </a:lnTo>
                  <a:lnTo>
                    <a:pt x="1488" y="947"/>
                  </a:lnTo>
                  <a:lnTo>
                    <a:pt x="1488" y="947"/>
                  </a:lnTo>
                  <a:lnTo>
                    <a:pt x="1489" y="944"/>
                  </a:lnTo>
                  <a:lnTo>
                    <a:pt x="1490" y="942"/>
                  </a:lnTo>
                  <a:lnTo>
                    <a:pt x="1491" y="939"/>
                  </a:lnTo>
                  <a:lnTo>
                    <a:pt x="1491" y="937"/>
                  </a:lnTo>
                  <a:lnTo>
                    <a:pt x="1492" y="935"/>
                  </a:lnTo>
                  <a:lnTo>
                    <a:pt x="1494" y="934"/>
                  </a:lnTo>
                  <a:lnTo>
                    <a:pt x="1495" y="933"/>
                  </a:lnTo>
                  <a:lnTo>
                    <a:pt x="1495" y="934"/>
                  </a:lnTo>
                  <a:lnTo>
                    <a:pt x="1496" y="935"/>
                  </a:lnTo>
                  <a:lnTo>
                    <a:pt x="1497" y="937"/>
                  </a:lnTo>
                  <a:lnTo>
                    <a:pt x="1499" y="939"/>
                  </a:lnTo>
                  <a:lnTo>
                    <a:pt x="1499" y="942"/>
                  </a:lnTo>
                  <a:lnTo>
                    <a:pt x="1500" y="944"/>
                  </a:lnTo>
                  <a:lnTo>
                    <a:pt x="1501" y="945"/>
                  </a:lnTo>
                  <a:lnTo>
                    <a:pt x="1502" y="948"/>
                  </a:lnTo>
                  <a:lnTo>
                    <a:pt x="1502" y="949"/>
                  </a:lnTo>
                  <a:lnTo>
                    <a:pt x="1504" y="950"/>
                  </a:lnTo>
                  <a:lnTo>
                    <a:pt x="1505" y="950"/>
                  </a:lnTo>
                  <a:lnTo>
                    <a:pt x="1506" y="949"/>
                  </a:lnTo>
                  <a:lnTo>
                    <a:pt x="1506" y="945"/>
                  </a:lnTo>
                  <a:lnTo>
                    <a:pt x="1507" y="939"/>
                  </a:lnTo>
                  <a:lnTo>
                    <a:pt x="1509" y="933"/>
                  </a:lnTo>
                  <a:lnTo>
                    <a:pt x="1510" y="922"/>
                  </a:lnTo>
                  <a:lnTo>
                    <a:pt x="1511" y="917"/>
                  </a:lnTo>
                  <a:lnTo>
                    <a:pt x="1511" y="911"/>
                  </a:lnTo>
                  <a:lnTo>
                    <a:pt x="1512" y="906"/>
                  </a:lnTo>
                  <a:lnTo>
                    <a:pt x="1514" y="904"/>
                  </a:lnTo>
                  <a:lnTo>
                    <a:pt x="1515" y="906"/>
                  </a:lnTo>
                  <a:lnTo>
                    <a:pt x="1515" y="909"/>
                  </a:lnTo>
                  <a:lnTo>
                    <a:pt x="1516" y="916"/>
                  </a:lnTo>
                  <a:lnTo>
                    <a:pt x="1517" y="923"/>
                  </a:lnTo>
                  <a:lnTo>
                    <a:pt x="1519" y="929"/>
                  </a:lnTo>
                  <a:lnTo>
                    <a:pt x="1519" y="937"/>
                  </a:lnTo>
                  <a:lnTo>
                    <a:pt x="1520" y="944"/>
                  </a:lnTo>
                  <a:lnTo>
                    <a:pt x="1521" y="950"/>
                  </a:lnTo>
                  <a:lnTo>
                    <a:pt x="1522" y="955"/>
                  </a:lnTo>
                  <a:lnTo>
                    <a:pt x="1522" y="960"/>
                  </a:lnTo>
                  <a:lnTo>
                    <a:pt x="1524" y="964"/>
                  </a:lnTo>
                  <a:lnTo>
                    <a:pt x="1525" y="966"/>
                  </a:lnTo>
                  <a:lnTo>
                    <a:pt x="1526" y="968"/>
                  </a:lnTo>
                  <a:lnTo>
                    <a:pt x="1526" y="968"/>
                  </a:lnTo>
                  <a:lnTo>
                    <a:pt x="1527" y="968"/>
                  </a:lnTo>
                  <a:lnTo>
                    <a:pt x="1528" y="966"/>
                  </a:lnTo>
                  <a:lnTo>
                    <a:pt x="1530" y="964"/>
                  </a:lnTo>
                  <a:lnTo>
                    <a:pt x="1530" y="963"/>
                  </a:lnTo>
                  <a:lnTo>
                    <a:pt x="1531" y="962"/>
                  </a:lnTo>
                  <a:lnTo>
                    <a:pt x="1532" y="960"/>
                  </a:lnTo>
                  <a:lnTo>
                    <a:pt x="1533" y="959"/>
                  </a:lnTo>
                  <a:lnTo>
                    <a:pt x="1533" y="958"/>
                  </a:lnTo>
                  <a:lnTo>
                    <a:pt x="1535" y="955"/>
                  </a:lnTo>
                  <a:lnTo>
                    <a:pt x="1536" y="952"/>
                  </a:lnTo>
                  <a:lnTo>
                    <a:pt x="1537" y="948"/>
                  </a:lnTo>
                  <a:lnTo>
                    <a:pt x="1537" y="943"/>
                  </a:lnTo>
                  <a:lnTo>
                    <a:pt x="1538" y="935"/>
                  </a:lnTo>
                  <a:lnTo>
                    <a:pt x="1540" y="927"/>
                  </a:lnTo>
                  <a:lnTo>
                    <a:pt x="1541" y="916"/>
                  </a:lnTo>
                  <a:lnTo>
                    <a:pt x="1541" y="901"/>
                  </a:lnTo>
                  <a:lnTo>
                    <a:pt x="1542" y="882"/>
                  </a:lnTo>
                  <a:lnTo>
                    <a:pt x="1543" y="860"/>
                  </a:lnTo>
                  <a:lnTo>
                    <a:pt x="1545" y="832"/>
                  </a:lnTo>
                  <a:lnTo>
                    <a:pt x="1545" y="801"/>
                  </a:lnTo>
                  <a:lnTo>
                    <a:pt x="1546" y="767"/>
                  </a:lnTo>
                  <a:lnTo>
                    <a:pt x="1547" y="728"/>
                  </a:lnTo>
                  <a:lnTo>
                    <a:pt x="1548" y="687"/>
                  </a:lnTo>
                  <a:lnTo>
                    <a:pt x="1548" y="646"/>
                  </a:lnTo>
                  <a:lnTo>
                    <a:pt x="1550" y="604"/>
                  </a:lnTo>
                  <a:lnTo>
                    <a:pt x="1551" y="564"/>
                  </a:lnTo>
                  <a:lnTo>
                    <a:pt x="1552" y="539"/>
                  </a:lnTo>
                  <a:lnTo>
                    <a:pt x="1552" y="506"/>
                  </a:lnTo>
                  <a:lnTo>
                    <a:pt x="1553" y="476"/>
                  </a:lnTo>
                  <a:lnTo>
                    <a:pt x="1555" y="452"/>
                  </a:lnTo>
                  <a:lnTo>
                    <a:pt x="1556" y="435"/>
                  </a:lnTo>
                  <a:lnTo>
                    <a:pt x="1556" y="425"/>
                  </a:lnTo>
                  <a:lnTo>
                    <a:pt x="1557" y="423"/>
                  </a:lnTo>
                  <a:lnTo>
                    <a:pt x="1558" y="426"/>
                  </a:lnTo>
                  <a:lnTo>
                    <a:pt x="1560" y="438"/>
                  </a:lnTo>
                  <a:lnTo>
                    <a:pt x="1560" y="454"/>
                  </a:lnTo>
                  <a:lnTo>
                    <a:pt x="1561" y="476"/>
                  </a:lnTo>
                  <a:lnTo>
                    <a:pt x="1562" y="502"/>
                  </a:lnTo>
                  <a:lnTo>
                    <a:pt x="1563" y="531"/>
                  </a:lnTo>
                  <a:lnTo>
                    <a:pt x="1563" y="562"/>
                  </a:lnTo>
                  <a:lnTo>
                    <a:pt x="1564" y="595"/>
                  </a:lnTo>
                  <a:lnTo>
                    <a:pt x="1566" y="629"/>
                  </a:lnTo>
                  <a:lnTo>
                    <a:pt x="1567" y="662"/>
                  </a:lnTo>
                  <a:lnTo>
                    <a:pt x="1568" y="696"/>
                  </a:lnTo>
                  <a:lnTo>
                    <a:pt x="1568" y="727"/>
                  </a:lnTo>
                  <a:lnTo>
                    <a:pt x="1569" y="757"/>
                  </a:lnTo>
                  <a:lnTo>
                    <a:pt x="1571" y="785"/>
                  </a:lnTo>
                  <a:lnTo>
                    <a:pt x="1572" y="810"/>
                  </a:lnTo>
                  <a:lnTo>
                    <a:pt x="1572" y="834"/>
                  </a:lnTo>
                  <a:lnTo>
                    <a:pt x="1573" y="849"/>
                  </a:lnTo>
                  <a:lnTo>
                    <a:pt x="1574" y="867"/>
                  </a:lnTo>
                  <a:lnTo>
                    <a:pt x="1576" y="885"/>
                  </a:lnTo>
                  <a:lnTo>
                    <a:pt x="1576" y="899"/>
                  </a:lnTo>
                  <a:lnTo>
                    <a:pt x="1577" y="912"/>
                  </a:lnTo>
                  <a:lnTo>
                    <a:pt x="1578" y="922"/>
                  </a:lnTo>
                  <a:lnTo>
                    <a:pt x="1579" y="930"/>
                  </a:lnTo>
                  <a:lnTo>
                    <a:pt x="1579" y="938"/>
                  </a:lnTo>
                  <a:lnTo>
                    <a:pt x="1581" y="943"/>
                  </a:lnTo>
                  <a:lnTo>
                    <a:pt x="1582" y="947"/>
                  </a:lnTo>
                  <a:lnTo>
                    <a:pt x="1583" y="950"/>
                  </a:lnTo>
                  <a:lnTo>
                    <a:pt x="1583" y="953"/>
                  </a:lnTo>
                  <a:lnTo>
                    <a:pt x="1584" y="954"/>
                  </a:lnTo>
                  <a:lnTo>
                    <a:pt x="1586" y="955"/>
                  </a:lnTo>
                  <a:lnTo>
                    <a:pt x="1587" y="957"/>
                  </a:lnTo>
                  <a:lnTo>
                    <a:pt x="1587" y="958"/>
                  </a:lnTo>
                  <a:lnTo>
                    <a:pt x="1588" y="958"/>
                  </a:lnTo>
                  <a:lnTo>
                    <a:pt x="1589" y="959"/>
                  </a:lnTo>
                  <a:lnTo>
                    <a:pt x="1591" y="959"/>
                  </a:lnTo>
                  <a:lnTo>
                    <a:pt x="1591" y="960"/>
                  </a:lnTo>
                  <a:lnTo>
                    <a:pt x="1592" y="960"/>
                  </a:lnTo>
                  <a:lnTo>
                    <a:pt x="1593" y="962"/>
                  </a:lnTo>
                  <a:lnTo>
                    <a:pt x="1594" y="962"/>
                  </a:lnTo>
                  <a:lnTo>
                    <a:pt x="1594" y="963"/>
                  </a:lnTo>
                  <a:lnTo>
                    <a:pt x="1596" y="963"/>
                  </a:lnTo>
                  <a:lnTo>
                    <a:pt x="1597" y="963"/>
                  </a:lnTo>
                  <a:lnTo>
                    <a:pt x="1598" y="964"/>
                  </a:lnTo>
                  <a:lnTo>
                    <a:pt x="1598" y="964"/>
                  </a:lnTo>
                  <a:lnTo>
                    <a:pt x="1599" y="964"/>
                  </a:lnTo>
                  <a:lnTo>
                    <a:pt x="1600" y="964"/>
                  </a:lnTo>
                  <a:lnTo>
                    <a:pt x="1602" y="964"/>
                  </a:lnTo>
                  <a:lnTo>
                    <a:pt x="1602" y="964"/>
                  </a:lnTo>
                  <a:lnTo>
                    <a:pt x="1603" y="964"/>
                  </a:lnTo>
                  <a:lnTo>
                    <a:pt x="1604" y="964"/>
                  </a:lnTo>
                  <a:lnTo>
                    <a:pt x="1605" y="963"/>
                  </a:lnTo>
                  <a:lnTo>
                    <a:pt x="1605" y="963"/>
                  </a:lnTo>
                  <a:lnTo>
                    <a:pt x="1607" y="962"/>
                  </a:lnTo>
                  <a:lnTo>
                    <a:pt x="1608" y="960"/>
                  </a:lnTo>
                  <a:lnTo>
                    <a:pt x="1609" y="958"/>
                  </a:lnTo>
                  <a:lnTo>
                    <a:pt x="1609" y="957"/>
                  </a:lnTo>
                  <a:lnTo>
                    <a:pt x="1610" y="955"/>
                  </a:lnTo>
                  <a:lnTo>
                    <a:pt x="1612" y="954"/>
                  </a:lnTo>
                  <a:lnTo>
                    <a:pt x="1613" y="954"/>
                  </a:lnTo>
                  <a:lnTo>
                    <a:pt x="1613" y="955"/>
                  </a:lnTo>
                  <a:lnTo>
                    <a:pt x="1614" y="957"/>
                  </a:lnTo>
                  <a:lnTo>
                    <a:pt x="1615" y="958"/>
                  </a:lnTo>
                  <a:lnTo>
                    <a:pt x="1617" y="960"/>
                  </a:lnTo>
                  <a:lnTo>
                    <a:pt x="1617" y="964"/>
                  </a:lnTo>
                  <a:lnTo>
                    <a:pt x="1618" y="966"/>
                  </a:lnTo>
                  <a:lnTo>
                    <a:pt x="1619" y="969"/>
                  </a:lnTo>
                  <a:lnTo>
                    <a:pt x="1620" y="970"/>
                  </a:lnTo>
                  <a:lnTo>
                    <a:pt x="1620" y="970"/>
                  </a:lnTo>
                  <a:lnTo>
                    <a:pt x="1622" y="970"/>
                  </a:lnTo>
                  <a:lnTo>
                    <a:pt x="1623" y="969"/>
                  </a:lnTo>
                  <a:lnTo>
                    <a:pt x="1624" y="968"/>
                  </a:lnTo>
                  <a:lnTo>
                    <a:pt x="1625" y="965"/>
                  </a:lnTo>
                  <a:lnTo>
                    <a:pt x="1625" y="963"/>
                  </a:lnTo>
                  <a:lnTo>
                    <a:pt x="1627" y="960"/>
                  </a:lnTo>
                  <a:lnTo>
                    <a:pt x="1628" y="958"/>
                  </a:lnTo>
                  <a:lnTo>
                    <a:pt x="1629" y="954"/>
                  </a:lnTo>
                  <a:lnTo>
                    <a:pt x="1629" y="952"/>
                  </a:lnTo>
                  <a:lnTo>
                    <a:pt x="1630" y="949"/>
                  </a:lnTo>
                  <a:lnTo>
                    <a:pt x="1632" y="947"/>
                  </a:lnTo>
                  <a:lnTo>
                    <a:pt x="1633" y="943"/>
                  </a:lnTo>
                  <a:lnTo>
                    <a:pt x="1633" y="939"/>
                  </a:lnTo>
                  <a:lnTo>
                    <a:pt x="1634" y="935"/>
                  </a:lnTo>
                  <a:lnTo>
                    <a:pt x="1635" y="930"/>
                  </a:lnTo>
                  <a:lnTo>
                    <a:pt x="1636" y="926"/>
                  </a:lnTo>
                  <a:lnTo>
                    <a:pt x="1636" y="918"/>
                  </a:lnTo>
                  <a:lnTo>
                    <a:pt x="1638" y="911"/>
                  </a:lnTo>
                  <a:lnTo>
                    <a:pt x="1639" y="901"/>
                  </a:lnTo>
                  <a:lnTo>
                    <a:pt x="1640" y="891"/>
                  </a:lnTo>
                  <a:lnTo>
                    <a:pt x="1640" y="882"/>
                  </a:lnTo>
                  <a:lnTo>
                    <a:pt x="1641" y="877"/>
                  </a:lnTo>
                  <a:lnTo>
                    <a:pt x="1643" y="876"/>
                  </a:lnTo>
                  <a:lnTo>
                    <a:pt x="1644" y="880"/>
                  </a:lnTo>
                  <a:lnTo>
                    <a:pt x="1644" y="887"/>
                  </a:lnTo>
                  <a:lnTo>
                    <a:pt x="1645" y="898"/>
                  </a:lnTo>
                  <a:lnTo>
                    <a:pt x="1646" y="909"/>
                  </a:lnTo>
                  <a:lnTo>
                    <a:pt x="1648" y="921"/>
                  </a:lnTo>
                  <a:lnTo>
                    <a:pt x="1648" y="930"/>
                  </a:lnTo>
                  <a:lnTo>
                    <a:pt x="1649" y="938"/>
                  </a:lnTo>
                  <a:lnTo>
                    <a:pt x="1650" y="943"/>
                  </a:lnTo>
                  <a:lnTo>
                    <a:pt x="1651" y="947"/>
                  </a:lnTo>
                  <a:lnTo>
                    <a:pt x="1651" y="949"/>
                  </a:lnTo>
                  <a:lnTo>
                    <a:pt x="1653" y="952"/>
                  </a:lnTo>
                  <a:lnTo>
                    <a:pt x="1654" y="953"/>
                  </a:lnTo>
                  <a:lnTo>
                    <a:pt x="1655" y="954"/>
                  </a:lnTo>
                  <a:lnTo>
                    <a:pt x="1655" y="955"/>
                  </a:lnTo>
                  <a:lnTo>
                    <a:pt x="1656" y="957"/>
                  </a:lnTo>
                  <a:lnTo>
                    <a:pt x="1658" y="957"/>
                  </a:lnTo>
                  <a:lnTo>
                    <a:pt x="1659" y="957"/>
                  </a:lnTo>
                  <a:lnTo>
                    <a:pt x="1659" y="957"/>
                  </a:lnTo>
                  <a:lnTo>
                    <a:pt x="1660" y="955"/>
                  </a:lnTo>
                  <a:lnTo>
                    <a:pt x="1661" y="954"/>
                  </a:lnTo>
                  <a:lnTo>
                    <a:pt x="1663" y="954"/>
                  </a:lnTo>
                  <a:lnTo>
                    <a:pt x="1663" y="953"/>
                  </a:lnTo>
                  <a:lnTo>
                    <a:pt x="1664" y="953"/>
                  </a:lnTo>
                  <a:lnTo>
                    <a:pt x="1665" y="952"/>
                  </a:lnTo>
                  <a:lnTo>
                    <a:pt x="1666" y="952"/>
                  </a:lnTo>
                  <a:lnTo>
                    <a:pt x="1666" y="953"/>
                  </a:lnTo>
                  <a:lnTo>
                    <a:pt x="1668" y="953"/>
                  </a:lnTo>
                  <a:lnTo>
                    <a:pt x="1669" y="953"/>
                  </a:lnTo>
                  <a:lnTo>
                    <a:pt x="1670" y="954"/>
                  </a:lnTo>
                  <a:lnTo>
                    <a:pt x="1670" y="954"/>
                  </a:lnTo>
                  <a:lnTo>
                    <a:pt x="1671" y="954"/>
                  </a:lnTo>
                  <a:lnTo>
                    <a:pt x="1672" y="954"/>
                  </a:lnTo>
                  <a:lnTo>
                    <a:pt x="1674" y="955"/>
                  </a:lnTo>
                  <a:lnTo>
                    <a:pt x="1674" y="955"/>
                  </a:lnTo>
                  <a:lnTo>
                    <a:pt x="1675" y="957"/>
                  </a:lnTo>
                  <a:lnTo>
                    <a:pt x="1676" y="957"/>
                  </a:lnTo>
                  <a:lnTo>
                    <a:pt x="1677" y="958"/>
                  </a:lnTo>
                  <a:lnTo>
                    <a:pt x="1679" y="958"/>
                  </a:lnTo>
                  <a:lnTo>
                    <a:pt x="1679" y="959"/>
                  </a:lnTo>
                  <a:lnTo>
                    <a:pt x="1680" y="959"/>
                  </a:lnTo>
                  <a:lnTo>
                    <a:pt x="1681" y="960"/>
                  </a:lnTo>
                  <a:lnTo>
                    <a:pt x="1682" y="959"/>
                  </a:lnTo>
                  <a:lnTo>
                    <a:pt x="1682" y="959"/>
                  </a:lnTo>
                  <a:lnTo>
                    <a:pt x="1684" y="958"/>
                  </a:lnTo>
                  <a:lnTo>
                    <a:pt x="1685" y="957"/>
                  </a:lnTo>
                  <a:lnTo>
                    <a:pt x="1686" y="957"/>
                  </a:lnTo>
                  <a:lnTo>
                    <a:pt x="1686" y="955"/>
                  </a:lnTo>
                  <a:lnTo>
                    <a:pt x="1687" y="955"/>
                  </a:lnTo>
                  <a:lnTo>
                    <a:pt x="1689" y="955"/>
                  </a:lnTo>
                  <a:lnTo>
                    <a:pt x="1690" y="955"/>
                  </a:lnTo>
                  <a:lnTo>
                    <a:pt x="1690" y="950"/>
                  </a:lnTo>
                  <a:lnTo>
                    <a:pt x="1691" y="943"/>
                  </a:lnTo>
                  <a:lnTo>
                    <a:pt x="1692" y="933"/>
                  </a:lnTo>
                  <a:lnTo>
                    <a:pt x="1694" y="908"/>
                  </a:lnTo>
                  <a:lnTo>
                    <a:pt x="1694" y="867"/>
                  </a:lnTo>
                  <a:lnTo>
                    <a:pt x="1695" y="806"/>
                  </a:lnTo>
                  <a:lnTo>
                    <a:pt x="1696" y="718"/>
                  </a:lnTo>
                  <a:lnTo>
                    <a:pt x="1697" y="600"/>
                  </a:lnTo>
                  <a:lnTo>
                    <a:pt x="1697" y="460"/>
                  </a:lnTo>
                  <a:lnTo>
                    <a:pt x="1699" y="305"/>
                  </a:lnTo>
                  <a:lnTo>
                    <a:pt x="1700" y="156"/>
                  </a:lnTo>
                  <a:lnTo>
                    <a:pt x="1701" y="30"/>
                  </a:lnTo>
                  <a:lnTo>
                    <a:pt x="1701" y="0"/>
                  </a:lnTo>
                  <a:lnTo>
                    <a:pt x="1702" y="0"/>
                  </a:lnTo>
                  <a:lnTo>
                    <a:pt x="1704" y="0"/>
                  </a:lnTo>
                  <a:lnTo>
                    <a:pt x="1705" y="41"/>
                  </a:lnTo>
                  <a:lnTo>
                    <a:pt x="1705" y="159"/>
                  </a:lnTo>
                  <a:lnTo>
                    <a:pt x="1706" y="293"/>
                  </a:lnTo>
                  <a:lnTo>
                    <a:pt x="1707" y="425"/>
                  </a:lnTo>
                  <a:lnTo>
                    <a:pt x="1708" y="546"/>
                  </a:lnTo>
                  <a:lnTo>
                    <a:pt x="1708" y="646"/>
                  </a:lnTo>
                  <a:lnTo>
                    <a:pt x="1710" y="702"/>
                  </a:lnTo>
                  <a:lnTo>
                    <a:pt x="1711" y="769"/>
                  </a:lnTo>
                  <a:lnTo>
                    <a:pt x="1712" y="819"/>
                  </a:lnTo>
                  <a:lnTo>
                    <a:pt x="1712" y="857"/>
                  </a:lnTo>
                  <a:lnTo>
                    <a:pt x="1713" y="885"/>
                  </a:lnTo>
                  <a:lnTo>
                    <a:pt x="1715" y="906"/>
                  </a:lnTo>
                  <a:lnTo>
                    <a:pt x="1716" y="921"/>
                  </a:lnTo>
                  <a:lnTo>
                    <a:pt x="1716" y="932"/>
                  </a:lnTo>
                  <a:lnTo>
                    <a:pt x="1717" y="939"/>
                  </a:lnTo>
                  <a:lnTo>
                    <a:pt x="1718" y="940"/>
                  </a:lnTo>
                  <a:lnTo>
                    <a:pt x="1720" y="937"/>
                  </a:lnTo>
                  <a:lnTo>
                    <a:pt x="1720" y="922"/>
                  </a:lnTo>
                  <a:lnTo>
                    <a:pt x="1721" y="890"/>
                  </a:lnTo>
                  <a:lnTo>
                    <a:pt x="1722" y="830"/>
                  </a:lnTo>
                  <a:lnTo>
                    <a:pt x="1723" y="733"/>
                  </a:lnTo>
                  <a:lnTo>
                    <a:pt x="1723" y="596"/>
                  </a:lnTo>
                  <a:lnTo>
                    <a:pt x="1725" y="430"/>
                  </a:lnTo>
                  <a:lnTo>
                    <a:pt x="1726" y="257"/>
                  </a:lnTo>
                  <a:lnTo>
                    <a:pt x="1727" y="108"/>
                  </a:lnTo>
                  <a:lnTo>
                    <a:pt x="1727" y="14"/>
                  </a:lnTo>
                  <a:lnTo>
                    <a:pt x="1728" y="0"/>
                  </a:lnTo>
                  <a:lnTo>
                    <a:pt x="1730" y="19"/>
                  </a:lnTo>
                  <a:lnTo>
                    <a:pt x="1731" y="101"/>
                  </a:lnTo>
                  <a:lnTo>
                    <a:pt x="1731" y="209"/>
                  </a:lnTo>
                  <a:lnTo>
                    <a:pt x="1732" y="325"/>
                  </a:lnTo>
                  <a:lnTo>
                    <a:pt x="1733" y="435"/>
                  </a:lnTo>
                  <a:lnTo>
                    <a:pt x="1735" y="532"/>
                  </a:lnTo>
                  <a:lnTo>
                    <a:pt x="1736" y="613"/>
                  </a:lnTo>
                  <a:lnTo>
                    <a:pt x="1736" y="680"/>
                  </a:lnTo>
                  <a:lnTo>
                    <a:pt x="1737" y="732"/>
                  </a:lnTo>
                  <a:lnTo>
                    <a:pt x="1738" y="774"/>
                  </a:lnTo>
                  <a:lnTo>
                    <a:pt x="1740" y="806"/>
                  </a:lnTo>
                  <a:lnTo>
                    <a:pt x="1740" y="832"/>
                  </a:lnTo>
                  <a:lnTo>
                    <a:pt x="1741" y="852"/>
                  </a:lnTo>
                  <a:lnTo>
                    <a:pt x="1742" y="867"/>
                  </a:lnTo>
                  <a:lnTo>
                    <a:pt x="1743" y="878"/>
                  </a:lnTo>
                  <a:lnTo>
                    <a:pt x="1743" y="887"/>
                  </a:lnTo>
                  <a:lnTo>
                    <a:pt x="1744" y="893"/>
                  </a:lnTo>
                  <a:lnTo>
                    <a:pt x="1746" y="899"/>
                  </a:lnTo>
                  <a:lnTo>
                    <a:pt x="1747" y="903"/>
                  </a:lnTo>
                  <a:lnTo>
                    <a:pt x="1747" y="907"/>
                  </a:lnTo>
                  <a:lnTo>
                    <a:pt x="1748" y="909"/>
                  </a:lnTo>
                  <a:lnTo>
                    <a:pt x="1749" y="911"/>
                  </a:lnTo>
                  <a:lnTo>
                    <a:pt x="1751" y="912"/>
                  </a:lnTo>
                  <a:lnTo>
                    <a:pt x="1751" y="913"/>
                  </a:lnTo>
                  <a:lnTo>
                    <a:pt x="1752" y="916"/>
                  </a:lnTo>
                  <a:lnTo>
                    <a:pt x="1753" y="917"/>
                  </a:lnTo>
                  <a:lnTo>
                    <a:pt x="1754" y="921"/>
                  </a:lnTo>
                  <a:lnTo>
                    <a:pt x="1754" y="924"/>
                  </a:lnTo>
                  <a:lnTo>
                    <a:pt x="1756" y="929"/>
                  </a:lnTo>
                  <a:lnTo>
                    <a:pt x="1757" y="934"/>
                  </a:lnTo>
                  <a:lnTo>
                    <a:pt x="1758" y="939"/>
                  </a:lnTo>
                  <a:lnTo>
                    <a:pt x="1758" y="943"/>
                  </a:lnTo>
                  <a:lnTo>
                    <a:pt x="1759" y="947"/>
                  </a:lnTo>
                  <a:lnTo>
                    <a:pt x="1761" y="949"/>
                  </a:lnTo>
                  <a:lnTo>
                    <a:pt x="1762" y="950"/>
                  </a:lnTo>
                  <a:lnTo>
                    <a:pt x="1762" y="950"/>
                  </a:lnTo>
                  <a:lnTo>
                    <a:pt x="1763" y="945"/>
                  </a:lnTo>
                  <a:lnTo>
                    <a:pt x="1764" y="938"/>
                  </a:lnTo>
                  <a:lnTo>
                    <a:pt x="1766" y="926"/>
                  </a:lnTo>
                  <a:lnTo>
                    <a:pt x="1766" y="909"/>
                  </a:lnTo>
                  <a:lnTo>
                    <a:pt x="1767" y="888"/>
                  </a:lnTo>
                  <a:lnTo>
                    <a:pt x="1768" y="866"/>
                  </a:lnTo>
                  <a:lnTo>
                    <a:pt x="1769" y="852"/>
                  </a:lnTo>
                  <a:lnTo>
                    <a:pt x="1769" y="834"/>
                  </a:lnTo>
                  <a:lnTo>
                    <a:pt x="1771" y="820"/>
                  </a:lnTo>
                  <a:lnTo>
                    <a:pt x="1772" y="813"/>
                  </a:lnTo>
                  <a:lnTo>
                    <a:pt x="1773" y="813"/>
                  </a:lnTo>
                  <a:lnTo>
                    <a:pt x="1773" y="816"/>
                  </a:lnTo>
                  <a:lnTo>
                    <a:pt x="1774" y="825"/>
                  </a:lnTo>
                  <a:lnTo>
                    <a:pt x="1776" y="835"/>
                  </a:lnTo>
                  <a:lnTo>
                    <a:pt x="1777" y="847"/>
                  </a:lnTo>
                  <a:lnTo>
                    <a:pt x="1777" y="860"/>
                  </a:lnTo>
                  <a:lnTo>
                    <a:pt x="1778" y="872"/>
                  </a:lnTo>
                  <a:lnTo>
                    <a:pt x="1779" y="885"/>
                  </a:lnTo>
                  <a:lnTo>
                    <a:pt x="1780" y="896"/>
                  </a:lnTo>
                  <a:lnTo>
                    <a:pt x="1780" y="907"/>
                  </a:lnTo>
                  <a:lnTo>
                    <a:pt x="1782" y="917"/>
                  </a:lnTo>
                  <a:lnTo>
                    <a:pt x="1783" y="926"/>
                  </a:lnTo>
                  <a:lnTo>
                    <a:pt x="1784" y="933"/>
                  </a:lnTo>
                  <a:lnTo>
                    <a:pt x="1784" y="939"/>
                  </a:lnTo>
                  <a:lnTo>
                    <a:pt x="1785" y="945"/>
                  </a:lnTo>
                  <a:lnTo>
                    <a:pt x="1787" y="949"/>
                  </a:lnTo>
                  <a:lnTo>
                    <a:pt x="1788" y="953"/>
                  </a:lnTo>
                  <a:lnTo>
                    <a:pt x="1788" y="955"/>
                  </a:lnTo>
                  <a:lnTo>
                    <a:pt x="1789" y="957"/>
                  </a:lnTo>
                  <a:lnTo>
                    <a:pt x="1790" y="958"/>
                  </a:lnTo>
                  <a:lnTo>
                    <a:pt x="1792" y="958"/>
                  </a:lnTo>
                  <a:lnTo>
                    <a:pt x="1793" y="958"/>
                  </a:lnTo>
                  <a:lnTo>
                    <a:pt x="1793" y="957"/>
                  </a:lnTo>
                  <a:lnTo>
                    <a:pt x="1794" y="954"/>
                  </a:lnTo>
                  <a:lnTo>
                    <a:pt x="1795" y="952"/>
                  </a:lnTo>
                  <a:lnTo>
                    <a:pt x="1797" y="949"/>
                  </a:lnTo>
                  <a:lnTo>
                    <a:pt x="1797" y="948"/>
                  </a:lnTo>
                  <a:lnTo>
                    <a:pt x="1798" y="947"/>
                  </a:lnTo>
                  <a:lnTo>
                    <a:pt x="1799" y="945"/>
                  </a:lnTo>
                  <a:lnTo>
                    <a:pt x="1800" y="945"/>
                  </a:lnTo>
                  <a:lnTo>
                    <a:pt x="1800" y="947"/>
                  </a:lnTo>
                  <a:lnTo>
                    <a:pt x="1802" y="948"/>
                  </a:lnTo>
                  <a:lnTo>
                    <a:pt x="1803" y="950"/>
                  </a:lnTo>
                  <a:lnTo>
                    <a:pt x="1804" y="952"/>
                  </a:lnTo>
                  <a:lnTo>
                    <a:pt x="1804" y="953"/>
                  </a:lnTo>
                  <a:lnTo>
                    <a:pt x="1805" y="955"/>
                  </a:lnTo>
                  <a:lnTo>
                    <a:pt x="1807" y="957"/>
                  </a:lnTo>
                  <a:lnTo>
                    <a:pt x="1808" y="958"/>
                  </a:lnTo>
                  <a:lnTo>
                    <a:pt x="1808" y="959"/>
                  </a:lnTo>
                  <a:lnTo>
                    <a:pt x="1809" y="960"/>
                  </a:lnTo>
                  <a:lnTo>
                    <a:pt x="1810" y="962"/>
                  </a:lnTo>
                  <a:lnTo>
                    <a:pt x="1811" y="963"/>
                  </a:lnTo>
                  <a:lnTo>
                    <a:pt x="1811" y="963"/>
                  </a:lnTo>
                  <a:lnTo>
                    <a:pt x="1813" y="962"/>
                  </a:lnTo>
                  <a:lnTo>
                    <a:pt x="1814" y="959"/>
                  </a:lnTo>
                  <a:lnTo>
                    <a:pt x="1815" y="954"/>
                  </a:lnTo>
                  <a:lnTo>
                    <a:pt x="1815" y="947"/>
                  </a:lnTo>
                  <a:lnTo>
                    <a:pt x="1816" y="937"/>
                  </a:lnTo>
                  <a:lnTo>
                    <a:pt x="1818" y="924"/>
                  </a:lnTo>
                  <a:lnTo>
                    <a:pt x="1819" y="912"/>
                  </a:lnTo>
                  <a:lnTo>
                    <a:pt x="1819" y="898"/>
                  </a:lnTo>
                  <a:lnTo>
                    <a:pt x="1820" y="887"/>
                  </a:lnTo>
                  <a:lnTo>
                    <a:pt x="1821" y="878"/>
                  </a:lnTo>
                  <a:lnTo>
                    <a:pt x="1823" y="875"/>
                  </a:lnTo>
                  <a:lnTo>
                    <a:pt x="1823" y="875"/>
                  </a:lnTo>
                  <a:lnTo>
                    <a:pt x="1824" y="877"/>
                  </a:lnTo>
                  <a:lnTo>
                    <a:pt x="1825" y="885"/>
                  </a:lnTo>
                  <a:lnTo>
                    <a:pt x="1826" y="892"/>
                  </a:lnTo>
                  <a:lnTo>
                    <a:pt x="1826" y="901"/>
                  </a:lnTo>
                  <a:lnTo>
                    <a:pt x="1828" y="909"/>
                  </a:lnTo>
                  <a:lnTo>
                    <a:pt x="1829" y="916"/>
                  </a:lnTo>
                  <a:lnTo>
                    <a:pt x="1830" y="922"/>
                  </a:lnTo>
                  <a:lnTo>
                    <a:pt x="1830" y="927"/>
                  </a:lnTo>
                  <a:lnTo>
                    <a:pt x="1831" y="932"/>
                  </a:lnTo>
                  <a:lnTo>
                    <a:pt x="1833" y="937"/>
                  </a:lnTo>
                  <a:lnTo>
                    <a:pt x="1834" y="940"/>
                  </a:lnTo>
                  <a:lnTo>
                    <a:pt x="1834" y="944"/>
                  </a:lnTo>
                  <a:lnTo>
                    <a:pt x="1835" y="948"/>
                  </a:lnTo>
                  <a:lnTo>
                    <a:pt x="1836" y="950"/>
                  </a:lnTo>
                  <a:lnTo>
                    <a:pt x="1838" y="953"/>
                  </a:lnTo>
                  <a:lnTo>
                    <a:pt x="1838" y="955"/>
                  </a:lnTo>
                  <a:lnTo>
                    <a:pt x="1839" y="958"/>
                  </a:lnTo>
                  <a:lnTo>
                    <a:pt x="1840" y="959"/>
                  </a:lnTo>
                  <a:lnTo>
                    <a:pt x="1841" y="960"/>
                  </a:lnTo>
                  <a:lnTo>
                    <a:pt x="1841" y="962"/>
                  </a:lnTo>
                  <a:lnTo>
                    <a:pt x="1843" y="963"/>
                  </a:lnTo>
                  <a:lnTo>
                    <a:pt x="1844" y="964"/>
                  </a:lnTo>
                  <a:lnTo>
                    <a:pt x="1845" y="965"/>
                  </a:lnTo>
                  <a:lnTo>
                    <a:pt x="1846" y="965"/>
                  </a:lnTo>
                  <a:lnTo>
                    <a:pt x="1846" y="965"/>
                  </a:lnTo>
                  <a:lnTo>
                    <a:pt x="1847" y="965"/>
                  </a:lnTo>
                  <a:lnTo>
                    <a:pt x="1849" y="964"/>
                  </a:lnTo>
                  <a:lnTo>
                    <a:pt x="1850" y="960"/>
                  </a:lnTo>
                  <a:lnTo>
                    <a:pt x="1850" y="953"/>
                  </a:lnTo>
                  <a:lnTo>
                    <a:pt x="1851" y="939"/>
                  </a:lnTo>
                  <a:lnTo>
                    <a:pt x="1852" y="918"/>
                  </a:lnTo>
                  <a:lnTo>
                    <a:pt x="1854" y="887"/>
                  </a:lnTo>
                  <a:lnTo>
                    <a:pt x="1854" y="850"/>
                  </a:lnTo>
                  <a:lnTo>
                    <a:pt x="1855" y="809"/>
                  </a:lnTo>
                  <a:lnTo>
                    <a:pt x="1856" y="772"/>
                  </a:lnTo>
                  <a:lnTo>
                    <a:pt x="1857" y="745"/>
                  </a:lnTo>
                  <a:lnTo>
                    <a:pt x="1857" y="734"/>
                  </a:lnTo>
                  <a:lnTo>
                    <a:pt x="1859" y="738"/>
                  </a:lnTo>
                  <a:lnTo>
                    <a:pt x="1860" y="755"/>
                  </a:lnTo>
                  <a:lnTo>
                    <a:pt x="1861" y="780"/>
                  </a:lnTo>
                  <a:lnTo>
                    <a:pt x="1861" y="808"/>
                  </a:lnTo>
                  <a:lnTo>
                    <a:pt x="1862" y="835"/>
                  </a:lnTo>
                  <a:lnTo>
                    <a:pt x="1864" y="860"/>
                  </a:lnTo>
                  <a:lnTo>
                    <a:pt x="1865" y="880"/>
                  </a:lnTo>
                  <a:lnTo>
                    <a:pt x="1865" y="896"/>
                  </a:lnTo>
                  <a:lnTo>
                    <a:pt x="1866" y="908"/>
                  </a:lnTo>
                  <a:lnTo>
                    <a:pt x="1867" y="917"/>
                  </a:lnTo>
                  <a:lnTo>
                    <a:pt x="1869" y="924"/>
                  </a:lnTo>
                  <a:lnTo>
                    <a:pt x="1869" y="929"/>
                  </a:lnTo>
                  <a:lnTo>
                    <a:pt x="1870" y="933"/>
                  </a:lnTo>
                  <a:lnTo>
                    <a:pt x="1871" y="935"/>
                  </a:lnTo>
                  <a:lnTo>
                    <a:pt x="1872" y="939"/>
                  </a:lnTo>
                  <a:lnTo>
                    <a:pt x="1872" y="942"/>
                  </a:lnTo>
                  <a:lnTo>
                    <a:pt x="1874" y="944"/>
                  </a:lnTo>
                  <a:lnTo>
                    <a:pt x="1875" y="947"/>
                  </a:lnTo>
                  <a:lnTo>
                    <a:pt x="1876" y="948"/>
                  </a:lnTo>
                  <a:lnTo>
                    <a:pt x="1876" y="949"/>
                  </a:lnTo>
                  <a:lnTo>
                    <a:pt x="1877" y="950"/>
                  </a:lnTo>
                  <a:lnTo>
                    <a:pt x="1879" y="952"/>
                  </a:lnTo>
                  <a:lnTo>
                    <a:pt x="1880" y="952"/>
                  </a:lnTo>
                  <a:lnTo>
                    <a:pt x="1880" y="950"/>
                  </a:lnTo>
                  <a:lnTo>
                    <a:pt x="1881" y="949"/>
                  </a:lnTo>
                  <a:lnTo>
                    <a:pt x="1882" y="949"/>
                  </a:lnTo>
                  <a:lnTo>
                    <a:pt x="1883" y="948"/>
                  </a:lnTo>
                  <a:lnTo>
                    <a:pt x="1883" y="947"/>
                  </a:lnTo>
                  <a:lnTo>
                    <a:pt x="1885" y="945"/>
                  </a:lnTo>
                  <a:lnTo>
                    <a:pt x="1886" y="944"/>
                  </a:lnTo>
                  <a:lnTo>
                    <a:pt x="1887" y="943"/>
                  </a:lnTo>
                  <a:lnTo>
                    <a:pt x="1887" y="943"/>
                  </a:lnTo>
                  <a:lnTo>
                    <a:pt x="1888" y="943"/>
                  </a:lnTo>
                  <a:lnTo>
                    <a:pt x="1890" y="943"/>
                  </a:lnTo>
                  <a:lnTo>
                    <a:pt x="1891" y="944"/>
                  </a:lnTo>
                  <a:lnTo>
                    <a:pt x="1891" y="945"/>
                  </a:lnTo>
                  <a:lnTo>
                    <a:pt x="1892" y="947"/>
                  </a:lnTo>
                  <a:lnTo>
                    <a:pt x="1893" y="948"/>
                  </a:lnTo>
                  <a:lnTo>
                    <a:pt x="1895" y="949"/>
                  </a:lnTo>
                  <a:lnTo>
                    <a:pt x="1895" y="950"/>
                  </a:lnTo>
                  <a:lnTo>
                    <a:pt x="1896" y="950"/>
                  </a:lnTo>
                  <a:lnTo>
                    <a:pt x="1897" y="952"/>
                  </a:lnTo>
                  <a:lnTo>
                    <a:pt x="1898" y="953"/>
                  </a:lnTo>
                  <a:lnTo>
                    <a:pt x="1898" y="954"/>
                  </a:lnTo>
                  <a:lnTo>
                    <a:pt x="1900" y="955"/>
                  </a:lnTo>
                  <a:lnTo>
                    <a:pt x="1901" y="955"/>
                  </a:lnTo>
                  <a:lnTo>
                    <a:pt x="1902" y="954"/>
                  </a:lnTo>
                  <a:lnTo>
                    <a:pt x="1903" y="950"/>
                  </a:lnTo>
                  <a:lnTo>
                    <a:pt x="1903" y="940"/>
                  </a:lnTo>
                  <a:lnTo>
                    <a:pt x="1905" y="922"/>
                  </a:lnTo>
                  <a:lnTo>
                    <a:pt x="1906" y="887"/>
                  </a:lnTo>
                  <a:lnTo>
                    <a:pt x="1907" y="826"/>
                  </a:lnTo>
                  <a:lnTo>
                    <a:pt x="1907" y="732"/>
                  </a:lnTo>
                  <a:lnTo>
                    <a:pt x="1908" y="595"/>
                  </a:lnTo>
                  <a:lnTo>
                    <a:pt x="1910" y="413"/>
                  </a:lnTo>
                  <a:lnTo>
                    <a:pt x="1911" y="188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0"/>
                  </a:lnTo>
                  <a:lnTo>
                    <a:pt x="1923" y="0"/>
                  </a:lnTo>
                  <a:lnTo>
                    <a:pt x="1924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7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1" y="0"/>
                  </a:lnTo>
                  <a:lnTo>
                    <a:pt x="1932" y="0"/>
                  </a:lnTo>
                  <a:lnTo>
                    <a:pt x="1933" y="0"/>
                  </a:lnTo>
                  <a:lnTo>
                    <a:pt x="1933" y="56"/>
                  </a:lnTo>
                  <a:lnTo>
                    <a:pt x="1934" y="117"/>
                  </a:lnTo>
                  <a:lnTo>
                    <a:pt x="1936" y="172"/>
                  </a:lnTo>
                  <a:lnTo>
                    <a:pt x="1937" y="223"/>
                  </a:lnTo>
                  <a:lnTo>
                    <a:pt x="1937" y="271"/>
                  </a:lnTo>
                  <a:lnTo>
                    <a:pt x="1938" y="315"/>
                  </a:lnTo>
                  <a:lnTo>
                    <a:pt x="1939" y="357"/>
                  </a:lnTo>
                  <a:lnTo>
                    <a:pt x="1941" y="394"/>
                  </a:lnTo>
                  <a:lnTo>
                    <a:pt x="1941" y="430"/>
                  </a:lnTo>
                  <a:lnTo>
                    <a:pt x="1942" y="464"/>
                  </a:lnTo>
                  <a:lnTo>
                    <a:pt x="1943" y="495"/>
                  </a:lnTo>
                  <a:lnTo>
                    <a:pt x="1944" y="523"/>
                  </a:lnTo>
                  <a:lnTo>
                    <a:pt x="1944" y="549"/>
                  </a:lnTo>
                  <a:lnTo>
                    <a:pt x="1946" y="573"/>
                  </a:lnTo>
                  <a:lnTo>
                    <a:pt x="1947" y="595"/>
                  </a:lnTo>
                  <a:lnTo>
                    <a:pt x="1948" y="615"/>
                  </a:lnTo>
                  <a:lnTo>
                    <a:pt x="1948" y="631"/>
                  </a:lnTo>
                  <a:lnTo>
                    <a:pt x="1949" y="647"/>
                  </a:lnTo>
                  <a:lnTo>
                    <a:pt x="1951" y="661"/>
                  </a:lnTo>
                  <a:lnTo>
                    <a:pt x="1952" y="672"/>
                  </a:lnTo>
                  <a:lnTo>
                    <a:pt x="1952" y="682"/>
                  </a:lnTo>
                  <a:lnTo>
                    <a:pt x="1953" y="692"/>
                  </a:lnTo>
                  <a:lnTo>
                    <a:pt x="1954" y="701"/>
                  </a:lnTo>
                  <a:lnTo>
                    <a:pt x="1955" y="708"/>
                  </a:lnTo>
                  <a:lnTo>
                    <a:pt x="1955" y="718"/>
                  </a:lnTo>
                  <a:lnTo>
                    <a:pt x="1957" y="727"/>
                  </a:lnTo>
                  <a:lnTo>
                    <a:pt x="1958" y="738"/>
                  </a:lnTo>
                  <a:lnTo>
                    <a:pt x="1959" y="749"/>
                  </a:lnTo>
                  <a:lnTo>
                    <a:pt x="1960" y="760"/>
                  </a:lnTo>
                  <a:lnTo>
                    <a:pt x="1960" y="772"/>
                  </a:lnTo>
                  <a:lnTo>
                    <a:pt x="1962" y="783"/>
                  </a:lnTo>
                  <a:lnTo>
                    <a:pt x="1963" y="794"/>
                  </a:lnTo>
                  <a:lnTo>
                    <a:pt x="1964" y="805"/>
                  </a:lnTo>
                  <a:lnTo>
                    <a:pt x="1964" y="815"/>
                  </a:lnTo>
                  <a:lnTo>
                    <a:pt x="1965" y="825"/>
                  </a:lnTo>
                  <a:lnTo>
                    <a:pt x="1967" y="835"/>
                  </a:lnTo>
                  <a:lnTo>
                    <a:pt x="1968" y="844"/>
                  </a:lnTo>
                  <a:lnTo>
                    <a:pt x="1968" y="851"/>
                  </a:lnTo>
                  <a:lnTo>
                    <a:pt x="1969" y="862"/>
                  </a:lnTo>
                  <a:lnTo>
                    <a:pt x="1970" y="871"/>
                  </a:lnTo>
                  <a:lnTo>
                    <a:pt x="1972" y="878"/>
                  </a:lnTo>
                  <a:lnTo>
                    <a:pt x="1972" y="887"/>
                  </a:lnTo>
                  <a:lnTo>
                    <a:pt x="1973" y="894"/>
                  </a:lnTo>
                  <a:lnTo>
                    <a:pt x="1974" y="902"/>
                  </a:lnTo>
                  <a:lnTo>
                    <a:pt x="1975" y="908"/>
                  </a:lnTo>
                  <a:lnTo>
                    <a:pt x="1975" y="916"/>
                  </a:lnTo>
                  <a:lnTo>
                    <a:pt x="1977" y="921"/>
                  </a:lnTo>
                  <a:lnTo>
                    <a:pt x="1978" y="926"/>
                  </a:lnTo>
                  <a:lnTo>
                    <a:pt x="1979" y="930"/>
                  </a:lnTo>
                  <a:lnTo>
                    <a:pt x="1979" y="934"/>
                  </a:lnTo>
                  <a:lnTo>
                    <a:pt x="1980" y="937"/>
                  </a:lnTo>
                  <a:lnTo>
                    <a:pt x="1982" y="939"/>
                  </a:lnTo>
                  <a:lnTo>
                    <a:pt x="1983" y="943"/>
                  </a:lnTo>
                  <a:lnTo>
                    <a:pt x="1983" y="945"/>
                  </a:lnTo>
                  <a:lnTo>
                    <a:pt x="1984" y="947"/>
                  </a:lnTo>
                  <a:lnTo>
                    <a:pt x="1985" y="949"/>
                  </a:lnTo>
                  <a:lnTo>
                    <a:pt x="1987" y="952"/>
                  </a:lnTo>
                  <a:lnTo>
                    <a:pt x="1987" y="954"/>
                  </a:lnTo>
                  <a:lnTo>
                    <a:pt x="1988" y="957"/>
                  </a:lnTo>
                  <a:lnTo>
                    <a:pt x="1989" y="959"/>
                  </a:lnTo>
                  <a:lnTo>
                    <a:pt x="1990" y="960"/>
                  </a:lnTo>
                  <a:lnTo>
                    <a:pt x="1990" y="963"/>
                  </a:lnTo>
                  <a:lnTo>
                    <a:pt x="1991" y="964"/>
                  </a:lnTo>
                  <a:lnTo>
                    <a:pt x="1993" y="966"/>
                  </a:lnTo>
                  <a:lnTo>
                    <a:pt x="1994" y="968"/>
                  </a:lnTo>
                  <a:lnTo>
                    <a:pt x="1994" y="969"/>
                  </a:lnTo>
                  <a:lnTo>
                    <a:pt x="1995" y="969"/>
                  </a:lnTo>
                  <a:lnTo>
                    <a:pt x="1996" y="969"/>
                  </a:lnTo>
                  <a:lnTo>
                    <a:pt x="1998" y="969"/>
                  </a:lnTo>
                  <a:lnTo>
                    <a:pt x="1998" y="968"/>
                  </a:lnTo>
                  <a:lnTo>
                    <a:pt x="1999" y="966"/>
                  </a:lnTo>
                  <a:lnTo>
                    <a:pt x="2000" y="964"/>
                  </a:lnTo>
                  <a:lnTo>
                    <a:pt x="2001" y="963"/>
                  </a:lnTo>
                  <a:lnTo>
                    <a:pt x="2001" y="960"/>
                  </a:lnTo>
                  <a:lnTo>
                    <a:pt x="2003" y="959"/>
                  </a:lnTo>
                  <a:lnTo>
                    <a:pt x="2004" y="958"/>
                  </a:lnTo>
                  <a:lnTo>
                    <a:pt x="2005" y="957"/>
                  </a:lnTo>
                  <a:lnTo>
                    <a:pt x="2005" y="957"/>
                  </a:lnTo>
                  <a:lnTo>
                    <a:pt x="2006" y="955"/>
                  </a:lnTo>
                  <a:lnTo>
                    <a:pt x="2008" y="954"/>
                  </a:lnTo>
                  <a:lnTo>
                    <a:pt x="2009" y="954"/>
                  </a:lnTo>
                  <a:lnTo>
                    <a:pt x="2009" y="954"/>
                  </a:lnTo>
                  <a:lnTo>
                    <a:pt x="2010" y="954"/>
                  </a:lnTo>
                  <a:lnTo>
                    <a:pt x="2011" y="955"/>
                  </a:lnTo>
                  <a:lnTo>
                    <a:pt x="2013" y="957"/>
                  </a:lnTo>
                  <a:lnTo>
                    <a:pt x="2014" y="957"/>
                  </a:lnTo>
                  <a:lnTo>
                    <a:pt x="2014" y="958"/>
                  </a:lnTo>
                  <a:lnTo>
                    <a:pt x="2015" y="959"/>
                  </a:lnTo>
                  <a:lnTo>
                    <a:pt x="2016" y="960"/>
                  </a:lnTo>
                  <a:lnTo>
                    <a:pt x="2018" y="960"/>
                  </a:lnTo>
                  <a:lnTo>
                    <a:pt x="2018" y="960"/>
                  </a:lnTo>
                  <a:lnTo>
                    <a:pt x="2019" y="960"/>
                  </a:lnTo>
                  <a:lnTo>
                    <a:pt x="2020" y="959"/>
                  </a:lnTo>
                  <a:lnTo>
                    <a:pt x="2021" y="958"/>
                  </a:lnTo>
                  <a:lnTo>
                    <a:pt x="2021" y="955"/>
                  </a:lnTo>
                  <a:lnTo>
                    <a:pt x="2023" y="952"/>
                  </a:lnTo>
                  <a:lnTo>
                    <a:pt x="2024" y="949"/>
                  </a:lnTo>
                  <a:lnTo>
                    <a:pt x="2025" y="944"/>
                  </a:lnTo>
                  <a:lnTo>
                    <a:pt x="2025" y="940"/>
                  </a:lnTo>
                  <a:lnTo>
                    <a:pt x="2026" y="934"/>
                  </a:lnTo>
                  <a:lnTo>
                    <a:pt x="2027" y="927"/>
                  </a:lnTo>
                  <a:lnTo>
                    <a:pt x="2029" y="919"/>
                  </a:lnTo>
                  <a:lnTo>
                    <a:pt x="2029" y="912"/>
                  </a:lnTo>
                  <a:lnTo>
                    <a:pt x="2030" y="904"/>
                  </a:lnTo>
                  <a:lnTo>
                    <a:pt x="2031" y="898"/>
                  </a:lnTo>
                  <a:lnTo>
                    <a:pt x="2032" y="891"/>
                  </a:lnTo>
                  <a:lnTo>
                    <a:pt x="2032" y="886"/>
                  </a:lnTo>
                  <a:lnTo>
                    <a:pt x="2034" y="882"/>
                  </a:lnTo>
                  <a:lnTo>
                    <a:pt x="2035" y="880"/>
                  </a:lnTo>
                  <a:lnTo>
                    <a:pt x="2036" y="878"/>
                  </a:lnTo>
                  <a:lnTo>
                    <a:pt x="2036" y="880"/>
                  </a:lnTo>
                  <a:lnTo>
                    <a:pt x="2037" y="881"/>
                  </a:lnTo>
                  <a:lnTo>
                    <a:pt x="2039" y="883"/>
                  </a:lnTo>
                  <a:lnTo>
                    <a:pt x="2040" y="887"/>
                  </a:lnTo>
                  <a:lnTo>
                    <a:pt x="2040" y="891"/>
                  </a:lnTo>
                  <a:lnTo>
                    <a:pt x="2041" y="894"/>
                  </a:lnTo>
                  <a:lnTo>
                    <a:pt x="2042" y="899"/>
                  </a:lnTo>
                  <a:lnTo>
                    <a:pt x="2044" y="903"/>
                  </a:lnTo>
                  <a:lnTo>
                    <a:pt x="2044" y="907"/>
                  </a:lnTo>
                  <a:lnTo>
                    <a:pt x="2045" y="911"/>
                  </a:lnTo>
                  <a:lnTo>
                    <a:pt x="2046" y="912"/>
                  </a:lnTo>
                  <a:lnTo>
                    <a:pt x="2047" y="911"/>
                  </a:lnTo>
                  <a:lnTo>
                    <a:pt x="2047" y="906"/>
                  </a:lnTo>
                  <a:lnTo>
                    <a:pt x="2049" y="896"/>
                  </a:lnTo>
                  <a:lnTo>
                    <a:pt x="2050" y="880"/>
                  </a:lnTo>
                  <a:lnTo>
                    <a:pt x="2051" y="856"/>
                  </a:lnTo>
                  <a:lnTo>
                    <a:pt x="2051" y="826"/>
                  </a:lnTo>
                  <a:lnTo>
                    <a:pt x="2052" y="794"/>
                  </a:lnTo>
                  <a:lnTo>
                    <a:pt x="2054" y="760"/>
                  </a:lnTo>
                  <a:lnTo>
                    <a:pt x="2055" y="732"/>
                  </a:lnTo>
                  <a:lnTo>
                    <a:pt x="2055" y="712"/>
                  </a:lnTo>
                  <a:lnTo>
                    <a:pt x="2056" y="703"/>
                  </a:lnTo>
                  <a:lnTo>
                    <a:pt x="2057" y="707"/>
                  </a:lnTo>
                  <a:lnTo>
                    <a:pt x="2059" y="722"/>
                  </a:lnTo>
                  <a:lnTo>
                    <a:pt x="2059" y="744"/>
                  </a:lnTo>
                  <a:lnTo>
                    <a:pt x="2060" y="772"/>
                  </a:lnTo>
                  <a:lnTo>
                    <a:pt x="2061" y="800"/>
                  </a:lnTo>
                  <a:lnTo>
                    <a:pt x="2062" y="829"/>
                  </a:lnTo>
                  <a:lnTo>
                    <a:pt x="2062" y="853"/>
                  </a:lnTo>
                  <a:lnTo>
                    <a:pt x="2063" y="875"/>
                  </a:lnTo>
                  <a:lnTo>
                    <a:pt x="2065" y="892"/>
                  </a:lnTo>
                  <a:lnTo>
                    <a:pt x="2066" y="906"/>
                  </a:lnTo>
                  <a:lnTo>
                    <a:pt x="2066" y="917"/>
                  </a:lnTo>
                  <a:lnTo>
                    <a:pt x="2067" y="926"/>
                  </a:lnTo>
                  <a:lnTo>
                    <a:pt x="2068" y="933"/>
                  </a:lnTo>
                  <a:lnTo>
                    <a:pt x="2070" y="940"/>
                  </a:lnTo>
                  <a:lnTo>
                    <a:pt x="2071" y="948"/>
                  </a:lnTo>
                  <a:lnTo>
                    <a:pt x="2071" y="959"/>
                  </a:lnTo>
                  <a:lnTo>
                    <a:pt x="2072" y="973"/>
                  </a:lnTo>
                  <a:lnTo>
                    <a:pt x="2073" y="993"/>
                  </a:lnTo>
                  <a:lnTo>
                    <a:pt x="2075" y="1016"/>
                  </a:lnTo>
                  <a:lnTo>
                    <a:pt x="2075" y="1045"/>
                  </a:lnTo>
                  <a:lnTo>
                    <a:pt x="2076" y="1077"/>
                  </a:lnTo>
                  <a:lnTo>
                    <a:pt x="2077" y="1114"/>
                  </a:lnTo>
                  <a:lnTo>
                    <a:pt x="2078" y="1156"/>
                  </a:lnTo>
                  <a:lnTo>
                    <a:pt x="2078" y="1202"/>
                  </a:lnTo>
                  <a:lnTo>
                    <a:pt x="2080" y="1253"/>
                  </a:lnTo>
                  <a:lnTo>
                    <a:pt x="2081" y="1307"/>
                  </a:lnTo>
                  <a:lnTo>
                    <a:pt x="2082" y="1361"/>
                  </a:lnTo>
                  <a:lnTo>
                    <a:pt x="2082" y="1412"/>
                  </a:lnTo>
                  <a:lnTo>
                    <a:pt x="2083" y="1453"/>
                  </a:lnTo>
                  <a:lnTo>
                    <a:pt x="2085" y="1474"/>
                  </a:lnTo>
                  <a:lnTo>
                    <a:pt x="2086" y="1467"/>
                  </a:lnTo>
                  <a:lnTo>
                    <a:pt x="2086" y="1425"/>
                  </a:lnTo>
                  <a:lnTo>
                    <a:pt x="2087" y="1344"/>
                  </a:lnTo>
                  <a:lnTo>
                    <a:pt x="2088" y="1232"/>
                  </a:lnTo>
                  <a:lnTo>
                    <a:pt x="2090" y="1102"/>
                  </a:lnTo>
                  <a:lnTo>
                    <a:pt x="2090" y="971"/>
                  </a:lnTo>
                  <a:lnTo>
                    <a:pt x="2091" y="860"/>
                  </a:lnTo>
                  <a:lnTo>
                    <a:pt x="2092" y="773"/>
                  </a:lnTo>
                  <a:lnTo>
                    <a:pt x="2093" y="707"/>
                  </a:lnTo>
                  <a:lnTo>
                    <a:pt x="2093" y="655"/>
                  </a:lnTo>
                  <a:lnTo>
                    <a:pt x="2095" y="508"/>
                  </a:lnTo>
                  <a:lnTo>
                    <a:pt x="2096" y="1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0"/>
                  </a:lnTo>
                  <a:lnTo>
                    <a:pt x="2128" y="0"/>
                  </a:lnTo>
                  <a:lnTo>
                    <a:pt x="2129" y="0"/>
                  </a:lnTo>
                  <a:lnTo>
                    <a:pt x="213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2133" y="0"/>
                  </a:lnTo>
                  <a:lnTo>
                    <a:pt x="2134" y="0"/>
                  </a:lnTo>
                  <a:lnTo>
                    <a:pt x="2135" y="0"/>
                  </a:lnTo>
                  <a:lnTo>
                    <a:pt x="2135" y="0"/>
                  </a:lnTo>
                  <a:lnTo>
                    <a:pt x="2137" y="0"/>
                  </a:lnTo>
                  <a:lnTo>
                    <a:pt x="2138" y="0"/>
                  </a:lnTo>
                  <a:lnTo>
                    <a:pt x="2139" y="0"/>
                  </a:lnTo>
                  <a:lnTo>
                    <a:pt x="2139" y="0"/>
                  </a:lnTo>
                  <a:lnTo>
                    <a:pt x="2140" y="85"/>
                  </a:lnTo>
                  <a:lnTo>
                    <a:pt x="2142" y="195"/>
                  </a:lnTo>
                  <a:lnTo>
                    <a:pt x="2143" y="298"/>
                  </a:lnTo>
                  <a:lnTo>
                    <a:pt x="2143" y="394"/>
                  </a:lnTo>
                  <a:lnTo>
                    <a:pt x="2144" y="483"/>
                  </a:lnTo>
                  <a:lnTo>
                    <a:pt x="2145" y="565"/>
                  </a:lnTo>
                  <a:lnTo>
                    <a:pt x="2147" y="641"/>
                  </a:lnTo>
                  <a:lnTo>
                    <a:pt x="2147" y="708"/>
                  </a:lnTo>
                  <a:lnTo>
                    <a:pt x="2148" y="765"/>
                  </a:lnTo>
                  <a:lnTo>
                    <a:pt x="2149" y="809"/>
                  </a:lnTo>
                  <a:lnTo>
                    <a:pt x="2150" y="836"/>
                  </a:lnTo>
                  <a:lnTo>
                    <a:pt x="2150" y="839"/>
                  </a:lnTo>
                  <a:lnTo>
                    <a:pt x="2152" y="813"/>
                  </a:lnTo>
                  <a:lnTo>
                    <a:pt x="2153" y="752"/>
                  </a:lnTo>
                  <a:lnTo>
                    <a:pt x="2154" y="659"/>
                  </a:lnTo>
                  <a:lnTo>
                    <a:pt x="2154" y="536"/>
                  </a:lnTo>
                  <a:lnTo>
                    <a:pt x="2155" y="398"/>
                  </a:lnTo>
                  <a:lnTo>
                    <a:pt x="2157" y="260"/>
                  </a:lnTo>
                  <a:lnTo>
                    <a:pt x="2158" y="143"/>
                  </a:lnTo>
                  <a:lnTo>
                    <a:pt x="2158" y="64"/>
                  </a:lnTo>
                  <a:lnTo>
                    <a:pt x="2159" y="29"/>
                  </a:lnTo>
                  <a:lnTo>
                    <a:pt x="2160" y="41"/>
                  </a:lnTo>
                  <a:lnTo>
                    <a:pt x="2162" y="95"/>
                  </a:lnTo>
                  <a:lnTo>
                    <a:pt x="2162" y="178"/>
                  </a:lnTo>
                  <a:lnTo>
                    <a:pt x="2163" y="277"/>
                  </a:lnTo>
                  <a:lnTo>
                    <a:pt x="2164" y="382"/>
                  </a:lnTo>
                  <a:lnTo>
                    <a:pt x="2165" y="483"/>
                  </a:lnTo>
                  <a:lnTo>
                    <a:pt x="2165" y="575"/>
                  </a:lnTo>
                  <a:lnTo>
                    <a:pt x="2167" y="655"/>
                  </a:lnTo>
                  <a:lnTo>
                    <a:pt x="2168" y="723"/>
                  </a:lnTo>
                  <a:lnTo>
                    <a:pt x="2169" y="778"/>
                  </a:lnTo>
                  <a:lnTo>
                    <a:pt x="2169" y="810"/>
                  </a:lnTo>
                  <a:lnTo>
                    <a:pt x="2170" y="850"/>
                  </a:lnTo>
                  <a:lnTo>
                    <a:pt x="2171" y="881"/>
                  </a:lnTo>
                  <a:lnTo>
                    <a:pt x="2173" y="908"/>
                  </a:lnTo>
                  <a:lnTo>
                    <a:pt x="2173" y="929"/>
                  </a:lnTo>
                  <a:lnTo>
                    <a:pt x="2174" y="947"/>
                  </a:lnTo>
                  <a:lnTo>
                    <a:pt x="2175" y="962"/>
                  </a:lnTo>
                  <a:lnTo>
                    <a:pt x="2176" y="973"/>
                  </a:lnTo>
                  <a:lnTo>
                    <a:pt x="2176" y="983"/>
                  </a:lnTo>
                  <a:lnTo>
                    <a:pt x="2178" y="991"/>
                  </a:lnTo>
                  <a:lnTo>
                    <a:pt x="2179" y="996"/>
                  </a:lnTo>
                  <a:lnTo>
                    <a:pt x="2180" y="1000"/>
                  </a:lnTo>
                  <a:lnTo>
                    <a:pt x="2180" y="1004"/>
                  </a:lnTo>
                  <a:lnTo>
                    <a:pt x="2181" y="1005"/>
                  </a:lnTo>
                  <a:lnTo>
                    <a:pt x="2183" y="1005"/>
                  </a:lnTo>
                  <a:lnTo>
                    <a:pt x="2184" y="1005"/>
                  </a:lnTo>
                  <a:lnTo>
                    <a:pt x="2185" y="1004"/>
                  </a:lnTo>
                  <a:lnTo>
                    <a:pt x="2185" y="1001"/>
                  </a:lnTo>
                  <a:lnTo>
                    <a:pt x="2186" y="999"/>
                  </a:lnTo>
                  <a:lnTo>
                    <a:pt x="2188" y="996"/>
                  </a:lnTo>
                  <a:lnTo>
                    <a:pt x="2189" y="993"/>
                  </a:lnTo>
                  <a:lnTo>
                    <a:pt x="2189" y="990"/>
                  </a:lnTo>
                  <a:lnTo>
                    <a:pt x="2190" y="986"/>
                  </a:lnTo>
                  <a:lnTo>
                    <a:pt x="2191" y="984"/>
                  </a:lnTo>
                  <a:lnTo>
                    <a:pt x="2193" y="981"/>
                  </a:lnTo>
                  <a:lnTo>
                    <a:pt x="2193" y="979"/>
                  </a:lnTo>
                  <a:lnTo>
                    <a:pt x="2194" y="976"/>
                  </a:lnTo>
                  <a:lnTo>
                    <a:pt x="2195" y="974"/>
                  </a:lnTo>
                  <a:lnTo>
                    <a:pt x="2196" y="973"/>
                  </a:lnTo>
                  <a:lnTo>
                    <a:pt x="2196" y="971"/>
                  </a:lnTo>
                  <a:lnTo>
                    <a:pt x="2198" y="970"/>
                  </a:lnTo>
                  <a:lnTo>
                    <a:pt x="2199" y="969"/>
                  </a:lnTo>
                  <a:lnTo>
                    <a:pt x="2200" y="968"/>
                  </a:lnTo>
                  <a:lnTo>
                    <a:pt x="2200" y="968"/>
                  </a:lnTo>
                  <a:lnTo>
                    <a:pt x="2201" y="966"/>
                  </a:lnTo>
                  <a:lnTo>
                    <a:pt x="2203" y="966"/>
                  </a:lnTo>
                  <a:lnTo>
                    <a:pt x="2204" y="966"/>
                  </a:lnTo>
                  <a:lnTo>
                    <a:pt x="2204" y="965"/>
                  </a:lnTo>
                  <a:lnTo>
                    <a:pt x="2205" y="965"/>
                  </a:lnTo>
                  <a:lnTo>
                    <a:pt x="2206" y="965"/>
                  </a:lnTo>
                  <a:lnTo>
                    <a:pt x="2207" y="965"/>
                  </a:lnTo>
                  <a:lnTo>
                    <a:pt x="2207" y="965"/>
                  </a:lnTo>
                  <a:lnTo>
                    <a:pt x="2209" y="965"/>
                  </a:lnTo>
                  <a:lnTo>
                    <a:pt x="2210" y="965"/>
                  </a:lnTo>
                  <a:lnTo>
                    <a:pt x="2211" y="964"/>
                  </a:lnTo>
                  <a:lnTo>
                    <a:pt x="2211" y="964"/>
                  </a:lnTo>
                  <a:lnTo>
                    <a:pt x="2212" y="963"/>
                  </a:lnTo>
                  <a:lnTo>
                    <a:pt x="2214" y="962"/>
                  </a:lnTo>
                  <a:lnTo>
                    <a:pt x="2215" y="962"/>
                  </a:lnTo>
                  <a:lnTo>
                    <a:pt x="2215" y="960"/>
                  </a:lnTo>
                  <a:lnTo>
                    <a:pt x="2216" y="960"/>
                  </a:lnTo>
                  <a:lnTo>
                    <a:pt x="2217" y="959"/>
                  </a:lnTo>
                  <a:lnTo>
                    <a:pt x="2219" y="959"/>
                  </a:lnTo>
                  <a:lnTo>
                    <a:pt x="2219" y="959"/>
                  </a:lnTo>
                  <a:lnTo>
                    <a:pt x="2220" y="959"/>
                  </a:lnTo>
                  <a:lnTo>
                    <a:pt x="2221" y="958"/>
                  </a:lnTo>
                  <a:lnTo>
                    <a:pt x="2222" y="958"/>
                  </a:lnTo>
                  <a:lnTo>
                    <a:pt x="2222" y="957"/>
                  </a:lnTo>
                  <a:lnTo>
                    <a:pt x="2224" y="955"/>
                  </a:lnTo>
                  <a:lnTo>
                    <a:pt x="2225" y="954"/>
                  </a:lnTo>
                  <a:lnTo>
                    <a:pt x="2226" y="953"/>
                  </a:lnTo>
                  <a:lnTo>
                    <a:pt x="2226" y="950"/>
                  </a:lnTo>
                  <a:lnTo>
                    <a:pt x="2227" y="949"/>
                  </a:lnTo>
                  <a:lnTo>
                    <a:pt x="2229" y="948"/>
                  </a:lnTo>
                  <a:lnTo>
                    <a:pt x="2230" y="947"/>
                  </a:lnTo>
                  <a:lnTo>
                    <a:pt x="2230" y="945"/>
                  </a:lnTo>
                  <a:lnTo>
                    <a:pt x="2231" y="945"/>
                  </a:lnTo>
                  <a:lnTo>
                    <a:pt x="2232" y="945"/>
                  </a:lnTo>
                  <a:lnTo>
                    <a:pt x="2234" y="947"/>
                  </a:lnTo>
                  <a:lnTo>
                    <a:pt x="2234" y="947"/>
                  </a:lnTo>
                  <a:lnTo>
                    <a:pt x="2235" y="948"/>
                  </a:lnTo>
                  <a:lnTo>
                    <a:pt x="2236" y="948"/>
                  </a:lnTo>
                  <a:lnTo>
                    <a:pt x="2237" y="948"/>
                  </a:lnTo>
                  <a:lnTo>
                    <a:pt x="2238" y="948"/>
                  </a:lnTo>
                  <a:lnTo>
                    <a:pt x="2238" y="948"/>
                  </a:lnTo>
                  <a:lnTo>
                    <a:pt x="2240" y="948"/>
                  </a:lnTo>
                  <a:lnTo>
                    <a:pt x="2241" y="948"/>
                  </a:lnTo>
                  <a:lnTo>
                    <a:pt x="2242" y="948"/>
                  </a:lnTo>
                  <a:lnTo>
                    <a:pt x="2242" y="947"/>
                  </a:lnTo>
                  <a:lnTo>
                    <a:pt x="2243" y="947"/>
                  </a:lnTo>
                  <a:lnTo>
                    <a:pt x="2245" y="945"/>
                  </a:lnTo>
                  <a:lnTo>
                    <a:pt x="2246" y="945"/>
                  </a:lnTo>
                  <a:lnTo>
                    <a:pt x="2246" y="944"/>
                  </a:lnTo>
                  <a:lnTo>
                    <a:pt x="2247" y="944"/>
                  </a:lnTo>
                  <a:lnTo>
                    <a:pt x="2248" y="943"/>
                  </a:lnTo>
                  <a:lnTo>
                    <a:pt x="2250" y="943"/>
                  </a:lnTo>
                  <a:lnTo>
                    <a:pt x="2250" y="943"/>
                  </a:lnTo>
                  <a:lnTo>
                    <a:pt x="2251" y="943"/>
                  </a:lnTo>
                  <a:lnTo>
                    <a:pt x="2252" y="943"/>
                  </a:lnTo>
                  <a:lnTo>
                    <a:pt x="2253" y="943"/>
                  </a:lnTo>
                  <a:lnTo>
                    <a:pt x="2253" y="943"/>
                  </a:lnTo>
                  <a:lnTo>
                    <a:pt x="2255" y="944"/>
                  </a:lnTo>
                  <a:lnTo>
                    <a:pt x="2256" y="944"/>
                  </a:lnTo>
                  <a:lnTo>
                    <a:pt x="2257" y="944"/>
                  </a:lnTo>
                  <a:lnTo>
                    <a:pt x="2257" y="944"/>
                  </a:lnTo>
                  <a:lnTo>
                    <a:pt x="2258" y="944"/>
                  </a:lnTo>
                  <a:lnTo>
                    <a:pt x="2260" y="944"/>
                  </a:lnTo>
                  <a:lnTo>
                    <a:pt x="2261" y="944"/>
                  </a:lnTo>
                  <a:lnTo>
                    <a:pt x="2261" y="944"/>
                  </a:lnTo>
                  <a:lnTo>
                    <a:pt x="2262" y="945"/>
                  </a:lnTo>
                  <a:lnTo>
                    <a:pt x="2263" y="945"/>
                  </a:lnTo>
                  <a:lnTo>
                    <a:pt x="2265" y="947"/>
                  </a:lnTo>
                  <a:lnTo>
                    <a:pt x="2265" y="947"/>
                  </a:lnTo>
                  <a:lnTo>
                    <a:pt x="2266" y="948"/>
                  </a:lnTo>
                  <a:lnTo>
                    <a:pt x="2267" y="948"/>
                  </a:lnTo>
                  <a:lnTo>
                    <a:pt x="2268" y="948"/>
                  </a:lnTo>
                  <a:lnTo>
                    <a:pt x="2268" y="948"/>
                  </a:lnTo>
                  <a:lnTo>
                    <a:pt x="2270" y="948"/>
                  </a:lnTo>
                  <a:lnTo>
                    <a:pt x="2271" y="949"/>
                  </a:lnTo>
                  <a:lnTo>
                    <a:pt x="2272" y="949"/>
                  </a:lnTo>
                  <a:lnTo>
                    <a:pt x="2272" y="949"/>
                  </a:lnTo>
                  <a:lnTo>
                    <a:pt x="2273" y="948"/>
                  </a:lnTo>
                  <a:lnTo>
                    <a:pt x="2274" y="948"/>
                  </a:lnTo>
                  <a:lnTo>
                    <a:pt x="2276" y="947"/>
                  </a:lnTo>
                  <a:lnTo>
                    <a:pt x="2276" y="947"/>
                  </a:lnTo>
                  <a:lnTo>
                    <a:pt x="2277" y="944"/>
                  </a:lnTo>
                  <a:lnTo>
                    <a:pt x="2278" y="943"/>
                  </a:lnTo>
                  <a:lnTo>
                    <a:pt x="2279" y="942"/>
                  </a:lnTo>
                  <a:lnTo>
                    <a:pt x="2279" y="939"/>
                  </a:lnTo>
                  <a:lnTo>
                    <a:pt x="2281" y="937"/>
                  </a:lnTo>
                  <a:lnTo>
                    <a:pt x="2282" y="934"/>
                  </a:lnTo>
                  <a:lnTo>
                    <a:pt x="2283" y="930"/>
                  </a:lnTo>
                  <a:lnTo>
                    <a:pt x="2283" y="928"/>
                  </a:lnTo>
                  <a:lnTo>
                    <a:pt x="2284" y="924"/>
                  </a:lnTo>
                  <a:lnTo>
                    <a:pt x="2286" y="921"/>
                  </a:lnTo>
                  <a:lnTo>
                    <a:pt x="2287" y="917"/>
                  </a:lnTo>
                  <a:lnTo>
                    <a:pt x="2287" y="913"/>
                  </a:lnTo>
                  <a:lnTo>
                    <a:pt x="2288" y="909"/>
                  </a:lnTo>
                  <a:lnTo>
                    <a:pt x="2289" y="906"/>
                  </a:lnTo>
                  <a:lnTo>
                    <a:pt x="2291" y="903"/>
                  </a:lnTo>
                  <a:lnTo>
                    <a:pt x="2291" y="901"/>
                  </a:lnTo>
                  <a:lnTo>
                    <a:pt x="2292" y="901"/>
                  </a:lnTo>
                  <a:lnTo>
                    <a:pt x="2293" y="901"/>
                  </a:lnTo>
                  <a:lnTo>
                    <a:pt x="2294" y="902"/>
                  </a:lnTo>
                  <a:lnTo>
                    <a:pt x="2296" y="904"/>
                  </a:lnTo>
                  <a:lnTo>
                    <a:pt x="2296" y="907"/>
                  </a:lnTo>
                  <a:lnTo>
                    <a:pt x="2297" y="909"/>
                  </a:lnTo>
                  <a:lnTo>
                    <a:pt x="2298" y="913"/>
                  </a:lnTo>
                  <a:lnTo>
                    <a:pt x="2299" y="917"/>
                  </a:lnTo>
                  <a:lnTo>
                    <a:pt x="2299" y="919"/>
                  </a:lnTo>
                  <a:lnTo>
                    <a:pt x="2301" y="923"/>
                  </a:lnTo>
                  <a:lnTo>
                    <a:pt x="2302" y="926"/>
                  </a:lnTo>
                  <a:lnTo>
                    <a:pt x="2303" y="928"/>
                  </a:lnTo>
                  <a:lnTo>
                    <a:pt x="2303" y="929"/>
                  </a:lnTo>
                  <a:lnTo>
                    <a:pt x="2304" y="932"/>
                  </a:lnTo>
                  <a:lnTo>
                    <a:pt x="2306" y="934"/>
                  </a:lnTo>
                  <a:lnTo>
                    <a:pt x="2307" y="937"/>
                  </a:lnTo>
                  <a:lnTo>
                    <a:pt x="2307" y="939"/>
                  </a:lnTo>
                  <a:lnTo>
                    <a:pt x="2308" y="942"/>
                  </a:lnTo>
                  <a:lnTo>
                    <a:pt x="2309" y="943"/>
                  </a:lnTo>
                  <a:lnTo>
                    <a:pt x="2310" y="945"/>
                  </a:lnTo>
                  <a:lnTo>
                    <a:pt x="2310" y="947"/>
                  </a:lnTo>
                  <a:lnTo>
                    <a:pt x="2312" y="948"/>
                  </a:lnTo>
                  <a:lnTo>
                    <a:pt x="2313" y="949"/>
                  </a:lnTo>
                  <a:lnTo>
                    <a:pt x="2314" y="950"/>
                  </a:lnTo>
                  <a:lnTo>
                    <a:pt x="2314" y="952"/>
                  </a:lnTo>
                  <a:lnTo>
                    <a:pt x="2315" y="953"/>
                  </a:lnTo>
                  <a:lnTo>
                    <a:pt x="2317" y="954"/>
                  </a:lnTo>
                  <a:lnTo>
                    <a:pt x="2318" y="955"/>
                  </a:lnTo>
                  <a:lnTo>
                    <a:pt x="2318" y="957"/>
                  </a:lnTo>
                  <a:lnTo>
                    <a:pt x="2319" y="959"/>
                  </a:lnTo>
                  <a:lnTo>
                    <a:pt x="2320" y="960"/>
                  </a:lnTo>
                  <a:lnTo>
                    <a:pt x="2322" y="963"/>
                  </a:lnTo>
                  <a:lnTo>
                    <a:pt x="2322" y="964"/>
                  </a:lnTo>
                  <a:lnTo>
                    <a:pt x="2323" y="965"/>
                  </a:lnTo>
                  <a:lnTo>
                    <a:pt x="2324" y="965"/>
                  </a:lnTo>
                  <a:lnTo>
                    <a:pt x="2325" y="964"/>
                  </a:lnTo>
                  <a:lnTo>
                    <a:pt x="2325" y="962"/>
                  </a:lnTo>
                  <a:lnTo>
                    <a:pt x="2327" y="959"/>
                  </a:lnTo>
                  <a:lnTo>
                    <a:pt x="2328" y="957"/>
                  </a:lnTo>
                  <a:lnTo>
                    <a:pt x="2329" y="953"/>
                  </a:lnTo>
                  <a:lnTo>
                    <a:pt x="2329" y="950"/>
                  </a:lnTo>
                  <a:lnTo>
                    <a:pt x="2330" y="949"/>
                  </a:lnTo>
                  <a:lnTo>
                    <a:pt x="2332" y="948"/>
                  </a:lnTo>
                  <a:lnTo>
                    <a:pt x="2333" y="947"/>
                  </a:lnTo>
                  <a:lnTo>
                    <a:pt x="2333" y="947"/>
                  </a:lnTo>
                  <a:lnTo>
                    <a:pt x="2334" y="948"/>
                  </a:lnTo>
                  <a:lnTo>
                    <a:pt x="2335" y="949"/>
                  </a:lnTo>
                  <a:lnTo>
                    <a:pt x="2337" y="950"/>
                  </a:lnTo>
                  <a:lnTo>
                    <a:pt x="2337" y="950"/>
                  </a:lnTo>
                  <a:lnTo>
                    <a:pt x="2338" y="950"/>
                  </a:lnTo>
                  <a:lnTo>
                    <a:pt x="2339" y="949"/>
                  </a:lnTo>
                  <a:lnTo>
                    <a:pt x="2340" y="947"/>
                  </a:lnTo>
                  <a:lnTo>
                    <a:pt x="2340" y="942"/>
                  </a:lnTo>
                  <a:lnTo>
                    <a:pt x="2342" y="935"/>
                  </a:lnTo>
                  <a:lnTo>
                    <a:pt x="2343" y="928"/>
                  </a:lnTo>
                  <a:lnTo>
                    <a:pt x="2344" y="919"/>
                  </a:lnTo>
                  <a:lnTo>
                    <a:pt x="2344" y="913"/>
                  </a:lnTo>
                  <a:lnTo>
                    <a:pt x="2345" y="908"/>
                  </a:lnTo>
                  <a:lnTo>
                    <a:pt x="2346" y="906"/>
                  </a:lnTo>
                  <a:lnTo>
                    <a:pt x="2348" y="904"/>
                  </a:lnTo>
                  <a:lnTo>
                    <a:pt x="2348" y="907"/>
                  </a:lnTo>
                  <a:lnTo>
                    <a:pt x="2349" y="909"/>
                  </a:lnTo>
                  <a:lnTo>
                    <a:pt x="2350" y="912"/>
                  </a:lnTo>
                  <a:lnTo>
                    <a:pt x="2351" y="913"/>
                  </a:lnTo>
                  <a:lnTo>
                    <a:pt x="2353" y="912"/>
                  </a:lnTo>
                  <a:lnTo>
                    <a:pt x="2353" y="908"/>
                  </a:lnTo>
                  <a:lnTo>
                    <a:pt x="2354" y="902"/>
                  </a:lnTo>
                  <a:lnTo>
                    <a:pt x="2355" y="893"/>
                  </a:lnTo>
                  <a:lnTo>
                    <a:pt x="2356" y="882"/>
                  </a:lnTo>
                  <a:lnTo>
                    <a:pt x="2356" y="872"/>
                  </a:lnTo>
                  <a:lnTo>
                    <a:pt x="2358" y="865"/>
                  </a:lnTo>
                  <a:lnTo>
                    <a:pt x="2359" y="861"/>
                  </a:lnTo>
                  <a:lnTo>
                    <a:pt x="2360" y="862"/>
                  </a:lnTo>
                  <a:lnTo>
                    <a:pt x="2360" y="868"/>
                  </a:lnTo>
                  <a:lnTo>
                    <a:pt x="2361" y="878"/>
                  </a:lnTo>
                  <a:lnTo>
                    <a:pt x="2363" y="891"/>
                  </a:lnTo>
                  <a:lnTo>
                    <a:pt x="2364" y="904"/>
                  </a:lnTo>
                  <a:lnTo>
                    <a:pt x="2364" y="918"/>
                  </a:lnTo>
                  <a:lnTo>
                    <a:pt x="2365" y="929"/>
                  </a:lnTo>
                  <a:lnTo>
                    <a:pt x="2366" y="938"/>
                  </a:lnTo>
                  <a:lnTo>
                    <a:pt x="2368" y="944"/>
                  </a:lnTo>
                  <a:lnTo>
                    <a:pt x="2368" y="948"/>
                  </a:lnTo>
                  <a:lnTo>
                    <a:pt x="2369" y="949"/>
                  </a:lnTo>
                  <a:lnTo>
                    <a:pt x="2370" y="949"/>
                  </a:lnTo>
                  <a:lnTo>
                    <a:pt x="2371" y="948"/>
                  </a:lnTo>
                  <a:lnTo>
                    <a:pt x="2371" y="944"/>
                  </a:lnTo>
                  <a:lnTo>
                    <a:pt x="2373" y="939"/>
                  </a:lnTo>
                  <a:lnTo>
                    <a:pt x="2374" y="932"/>
                  </a:lnTo>
                  <a:lnTo>
                    <a:pt x="2375" y="924"/>
                  </a:lnTo>
                  <a:lnTo>
                    <a:pt x="2375" y="916"/>
                  </a:lnTo>
                  <a:lnTo>
                    <a:pt x="2376" y="909"/>
                  </a:lnTo>
                  <a:lnTo>
                    <a:pt x="2378" y="906"/>
                  </a:lnTo>
                  <a:lnTo>
                    <a:pt x="2379" y="906"/>
                  </a:lnTo>
                  <a:lnTo>
                    <a:pt x="2379" y="908"/>
                  </a:lnTo>
                  <a:lnTo>
                    <a:pt x="2380" y="916"/>
                  </a:lnTo>
                  <a:lnTo>
                    <a:pt x="2381" y="923"/>
                  </a:lnTo>
                  <a:lnTo>
                    <a:pt x="2382" y="932"/>
                  </a:lnTo>
                  <a:lnTo>
                    <a:pt x="2382" y="940"/>
                  </a:lnTo>
                  <a:lnTo>
                    <a:pt x="2384" y="949"/>
                  </a:lnTo>
                  <a:lnTo>
                    <a:pt x="2385" y="955"/>
                  </a:lnTo>
                  <a:lnTo>
                    <a:pt x="2386" y="960"/>
                  </a:lnTo>
                  <a:lnTo>
                    <a:pt x="2386" y="964"/>
                  </a:lnTo>
                  <a:lnTo>
                    <a:pt x="2387" y="966"/>
                  </a:lnTo>
                  <a:lnTo>
                    <a:pt x="2389" y="968"/>
                  </a:lnTo>
                  <a:lnTo>
                    <a:pt x="2390" y="969"/>
                  </a:lnTo>
                  <a:lnTo>
                    <a:pt x="2390" y="969"/>
                  </a:lnTo>
                  <a:lnTo>
                    <a:pt x="2391" y="969"/>
                  </a:lnTo>
                  <a:lnTo>
                    <a:pt x="2392" y="969"/>
                  </a:lnTo>
                  <a:lnTo>
                    <a:pt x="2394" y="968"/>
                  </a:lnTo>
                  <a:lnTo>
                    <a:pt x="2394" y="966"/>
                  </a:lnTo>
                  <a:lnTo>
                    <a:pt x="2395" y="965"/>
                  </a:lnTo>
                  <a:lnTo>
                    <a:pt x="2396" y="963"/>
                  </a:lnTo>
                  <a:lnTo>
                    <a:pt x="2397" y="962"/>
                  </a:lnTo>
                  <a:lnTo>
                    <a:pt x="2397" y="959"/>
                  </a:lnTo>
                  <a:lnTo>
                    <a:pt x="2399" y="957"/>
                  </a:lnTo>
                  <a:lnTo>
                    <a:pt x="2400" y="954"/>
                  </a:lnTo>
                  <a:lnTo>
                    <a:pt x="2401" y="952"/>
                  </a:lnTo>
                  <a:lnTo>
                    <a:pt x="2401" y="948"/>
                  </a:lnTo>
                  <a:lnTo>
                    <a:pt x="2402" y="945"/>
                  </a:lnTo>
                  <a:lnTo>
                    <a:pt x="2404" y="943"/>
                  </a:lnTo>
                  <a:lnTo>
                    <a:pt x="2405" y="940"/>
                  </a:lnTo>
                  <a:lnTo>
                    <a:pt x="2406" y="938"/>
                  </a:lnTo>
                  <a:lnTo>
                    <a:pt x="2406" y="935"/>
                  </a:lnTo>
                  <a:lnTo>
                    <a:pt x="2407" y="933"/>
                  </a:lnTo>
                  <a:lnTo>
                    <a:pt x="2409" y="932"/>
                  </a:lnTo>
                  <a:lnTo>
                    <a:pt x="2410" y="929"/>
                  </a:lnTo>
                  <a:lnTo>
                    <a:pt x="2410" y="928"/>
                  </a:lnTo>
                  <a:lnTo>
                    <a:pt x="2411" y="928"/>
                  </a:lnTo>
                  <a:lnTo>
                    <a:pt x="2412" y="927"/>
                  </a:lnTo>
                  <a:lnTo>
                    <a:pt x="2414" y="926"/>
                  </a:lnTo>
                  <a:lnTo>
                    <a:pt x="2414" y="924"/>
                  </a:lnTo>
                  <a:lnTo>
                    <a:pt x="2415" y="923"/>
                  </a:lnTo>
                  <a:lnTo>
                    <a:pt x="2416" y="919"/>
                  </a:lnTo>
                  <a:lnTo>
                    <a:pt x="2417" y="914"/>
                  </a:lnTo>
                  <a:lnTo>
                    <a:pt x="2417" y="908"/>
                  </a:lnTo>
                  <a:lnTo>
                    <a:pt x="2418" y="901"/>
                  </a:lnTo>
                  <a:lnTo>
                    <a:pt x="2420" y="892"/>
                  </a:lnTo>
                  <a:lnTo>
                    <a:pt x="2421" y="885"/>
                  </a:lnTo>
                  <a:lnTo>
                    <a:pt x="2421" y="880"/>
                  </a:lnTo>
                  <a:lnTo>
                    <a:pt x="2422" y="876"/>
                  </a:lnTo>
                  <a:lnTo>
                    <a:pt x="2423" y="875"/>
                  </a:lnTo>
                  <a:lnTo>
                    <a:pt x="2425" y="875"/>
                  </a:lnTo>
                  <a:lnTo>
                    <a:pt x="2425" y="877"/>
                  </a:lnTo>
                  <a:lnTo>
                    <a:pt x="2426" y="880"/>
                  </a:lnTo>
                  <a:lnTo>
                    <a:pt x="2427" y="881"/>
                  </a:lnTo>
                  <a:lnTo>
                    <a:pt x="2428" y="883"/>
                  </a:lnTo>
                  <a:lnTo>
                    <a:pt x="2428" y="886"/>
                  </a:lnTo>
                  <a:lnTo>
                    <a:pt x="2430" y="888"/>
                  </a:lnTo>
                  <a:lnTo>
                    <a:pt x="2431" y="892"/>
                  </a:lnTo>
                  <a:lnTo>
                    <a:pt x="2432" y="897"/>
                  </a:lnTo>
                  <a:lnTo>
                    <a:pt x="2432" y="903"/>
                  </a:lnTo>
                  <a:lnTo>
                    <a:pt x="2433" y="911"/>
                  </a:lnTo>
                  <a:lnTo>
                    <a:pt x="2435" y="918"/>
                  </a:lnTo>
                  <a:lnTo>
                    <a:pt x="2436" y="926"/>
                  </a:lnTo>
                  <a:lnTo>
                    <a:pt x="2436" y="930"/>
                  </a:lnTo>
                  <a:lnTo>
                    <a:pt x="2437" y="938"/>
                  </a:lnTo>
                  <a:lnTo>
                    <a:pt x="2438" y="943"/>
                  </a:lnTo>
                  <a:lnTo>
                    <a:pt x="2440" y="948"/>
                  </a:lnTo>
                  <a:lnTo>
                    <a:pt x="2440" y="952"/>
                  </a:lnTo>
                  <a:lnTo>
                    <a:pt x="2441" y="954"/>
                  </a:lnTo>
                  <a:lnTo>
                    <a:pt x="2442" y="957"/>
                  </a:lnTo>
                  <a:lnTo>
                    <a:pt x="2443" y="958"/>
                  </a:lnTo>
                  <a:lnTo>
                    <a:pt x="2443" y="959"/>
                  </a:lnTo>
                  <a:lnTo>
                    <a:pt x="2445" y="960"/>
                  </a:lnTo>
                  <a:lnTo>
                    <a:pt x="2446" y="962"/>
                  </a:lnTo>
                  <a:lnTo>
                    <a:pt x="2447" y="962"/>
                  </a:lnTo>
                  <a:lnTo>
                    <a:pt x="2447" y="962"/>
                  </a:lnTo>
                  <a:lnTo>
                    <a:pt x="2448" y="962"/>
                  </a:lnTo>
                  <a:lnTo>
                    <a:pt x="2450" y="962"/>
                  </a:lnTo>
                  <a:lnTo>
                    <a:pt x="2451" y="960"/>
                  </a:lnTo>
                  <a:lnTo>
                    <a:pt x="2451" y="959"/>
                  </a:lnTo>
                  <a:lnTo>
                    <a:pt x="2452" y="957"/>
                  </a:lnTo>
                  <a:lnTo>
                    <a:pt x="2453" y="954"/>
                  </a:lnTo>
                  <a:lnTo>
                    <a:pt x="2454" y="953"/>
                  </a:lnTo>
                  <a:lnTo>
                    <a:pt x="2454" y="950"/>
                  </a:lnTo>
                  <a:lnTo>
                    <a:pt x="2456" y="949"/>
                  </a:lnTo>
                  <a:lnTo>
                    <a:pt x="2457" y="947"/>
                  </a:lnTo>
                  <a:lnTo>
                    <a:pt x="2458" y="945"/>
                  </a:lnTo>
                  <a:lnTo>
                    <a:pt x="2458" y="944"/>
                  </a:lnTo>
                  <a:lnTo>
                    <a:pt x="2459" y="943"/>
                  </a:lnTo>
                  <a:lnTo>
                    <a:pt x="2461" y="942"/>
                  </a:lnTo>
                  <a:lnTo>
                    <a:pt x="2462" y="942"/>
                  </a:lnTo>
                  <a:lnTo>
                    <a:pt x="2463" y="942"/>
                  </a:lnTo>
                  <a:lnTo>
                    <a:pt x="2463" y="943"/>
                  </a:lnTo>
                  <a:lnTo>
                    <a:pt x="2464" y="944"/>
                  </a:lnTo>
                  <a:lnTo>
                    <a:pt x="2466" y="945"/>
                  </a:lnTo>
                  <a:lnTo>
                    <a:pt x="2467" y="947"/>
                  </a:lnTo>
                  <a:lnTo>
                    <a:pt x="2467" y="948"/>
                  </a:lnTo>
                  <a:lnTo>
                    <a:pt x="2468" y="949"/>
                  </a:lnTo>
                  <a:lnTo>
                    <a:pt x="2469" y="950"/>
                  </a:lnTo>
                  <a:lnTo>
                    <a:pt x="2471" y="952"/>
                  </a:lnTo>
                  <a:lnTo>
                    <a:pt x="2471" y="952"/>
                  </a:lnTo>
                  <a:lnTo>
                    <a:pt x="2472" y="953"/>
                  </a:lnTo>
                  <a:lnTo>
                    <a:pt x="2473" y="954"/>
                  </a:lnTo>
                  <a:lnTo>
                    <a:pt x="2474" y="954"/>
                  </a:lnTo>
                  <a:lnTo>
                    <a:pt x="2474" y="955"/>
                  </a:lnTo>
                  <a:lnTo>
                    <a:pt x="2476" y="955"/>
                  </a:lnTo>
                  <a:lnTo>
                    <a:pt x="2477" y="955"/>
                  </a:lnTo>
                  <a:lnTo>
                    <a:pt x="2478" y="955"/>
                  </a:lnTo>
                  <a:lnTo>
                    <a:pt x="2478" y="955"/>
                  </a:lnTo>
                  <a:lnTo>
                    <a:pt x="2479" y="954"/>
                  </a:lnTo>
                  <a:lnTo>
                    <a:pt x="2481" y="953"/>
                  </a:lnTo>
                  <a:lnTo>
                    <a:pt x="2482" y="950"/>
                  </a:lnTo>
                  <a:lnTo>
                    <a:pt x="2482" y="948"/>
                  </a:lnTo>
                  <a:lnTo>
                    <a:pt x="2483" y="947"/>
                  </a:lnTo>
                  <a:lnTo>
                    <a:pt x="2484" y="947"/>
                  </a:lnTo>
                  <a:lnTo>
                    <a:pt x="2486" y="945"/>
                  </a:lnTo>
                  <a:lnTo>
                    <a:pt x="2486" y="947"/>
                  </a:lnTo>
                  <a:lnTo>
                    <a:pt x="2487" y="947"/>
                  </a:lnTo>
                  <a:lnTo>
                    <a:pt x="2488" y="948"/>
                  </a:lnTo>
                  <a:lnTo>
                    <a:pt x="2489" y="949"/>
                  </a:lnTo>
                  <a:lnTo>
                    <a:pt x="2489" y="950"/>
                  </a:lnTo>
                  <a:lnTo>
                    <a:pt x="2490" y="950"/>
                  </a:lnTo>
                  <a:lnTo>
                    <a:pt x="2492" y="952"/>
                  </a:lnTo>
                  <a:lnTo>
                    <a:pt x="2493" y="950"/>
                  </a:lnTo>
                  <a:lnTo>
                    <a:pt x="2493" y="950"/>
                  </a:lnTo>
                  <a:lnTo>
                    <a:pt x="2494" y="949"/>
                  </a:lnTo>
                  <a:lnTo>
                    <a:pt x="2495" y="947"/>
                  </a:lnTo>
                  <a:lnTo>
                    <a:pt x="2497" y="945"/>
                  </a:lnTo>
                  <a:lnTo>
                    <a:pt x="2497" y="943"/>
                  </a:lnTo>
                  <a:lnTo>
                    <a:pt x="2498" y="942"/>
                  </a:lnTo>
                  <a:lnTo>
                    <a:pt x="2499" y="942"/>
                  </a:lnTo>
                  <a:lnTo>
                    <a:pt x="2500" y="942"/>
                  </a:lnTo>
                  <a:lnTo>
                    <a:pt x="2500" y="943"/>
                  </a:lnTo>
                  <a:lnTo>
                    <a:pt x="2502" y="944"/>
                  </a:lnTo>
                  <a:lnTo>
                    <a:pt x="2503" y="945"/>
                  </a:lnTo>
                  <a:lnTo>
                    <a:pt x="2504" y="947"/>
                  </a:lnTo>
                  <a:lnTo>
                    <a:pt x="2504" y="948"/>
                  </a:lnTo>
                  <a:lnTo>
                    <a:pt x="2505" y="948"/>
                  </a:lnTo>
                  <a:lnTo>
                    <a:pt x="2507" y="949"/>
                  </a:lnTo>
                  <a:lnTo>
                    <a:pt x="2508" y="950"/>
                  </a:lnTo>
                  <a:lnTo>
                    <a:pt x="2508" y="950"/>
                  </a:lnTo>
                  <a:lnTo>
                    <a:pt x="2509" y="952"/>
                  </a:lnTo>
                  <a:lnTo>
                    <a:pt x="2510" y="953"/>
                  </a:lnTo>
                  <a:lnTo>
                    <a:pt x="2512" y="953"/>
                  </a:lnTo>
                  <a:lnTo>
                    <a:pt x="2512" y="954"/>
                  </a:lnTo>
                  <a:lnTo>
                    <a:pt x="2513" y="955"/>
                  </a:lnTo>
                  <a:lnTo>
                    <a:pt x="2514" y="955"/>
                  </a:lnTo>
                  <a:lnTo>
                    <a:pt x="2515" y="955"/>
                  </a:lnTo>
                  <a:lnTo>
                    <a:pt x="2515" y="955"/>
                  </a:lnTo>
                  <a:lnTo>
                    <a:pt x="2517" y="955"/>
                  </a:lnTo>
                  <a:lnTo>
                    <a:pt x="2518" y="955"/>
                  </a:lnTo>
                  <a:lnTo>
                    <a:pt x="2519" y="955"/>
                  </a:lnTo>
                  <a:lnTo>
                    <a:pt x="2520" y="954"/>
                  </a:lnTo>
                  <a:lnTo>
                    <a:pt x="2520" y="954"/>
                  </a:lnTo>
                  <a:lnTo>
                    <a:pt x="2522" y="954"/>
                  </a:lnTo>
                  <a:lnTo>
                    <a:pt x="2523" y="953"/>
                  </a:lnTo>
                  <a:lnTo>
                    <a:pt x="2524" y="953"/>
                  </a:lnTo>
                  <a:lnTo>
                    <a:pt x="2524" y="953"/>
                  </a:lnTo>
                  <a:lnTo>
                    <a:pt x="2525" y="953"/>
                  </a:lnTo>
                  <a:lnTo>
                    <a:pt x="2526" y="954"/>
                  </a:lnTo>
                  <a:lnTo>
                    <a:pt x="2528" y="954"/>
                  </a:lnTo>
                  <a:lnTo>
                    <a:pt x="2528" y="954"/>
                  </a:lnTo>
                  <a:lnTo>
                    <a:pt x="2529" y="954"/>
                  </a:lnTo>
                  <a:lnTo>
                    <a:pt x="2530" y="954"/>
                  </a:lnTo>
                  <a:lnTo>
                    <a:pt x="2531" y="953"/>
                  </a:lnTo>
                  <a:lnTo>
                    <a:pt x="2531" y="953"/>
                  </a:lnTo>
                  <a:lnTo>
                    <a:pt x="2533" y="953"/>
                  </a:lnTo>
                  <a:lnTo>
                    <a:pt x="2534" y="952"/>
                  </a:lnTo>
                  <a:lnTo>
                    <a:pt x="2535" y="952"/>
                  </a:lnTo>
                  <a:lnTo>
                    <a:pt x="2535" y="952"/>
                  </a:lnTo>
                  <a:lnTo>
                    <a:pt x="2536" y="952"/>
                  </a:lnTo>
                  <a:lnTo>
                    <a:pt x="2538" y="952"/>
                  </a:lnTo>
                  <a:lnTo>
                    <a:pt x="2539" y="953"/>
                  </a:lnTo>
                  <a:lnTo>
                    <a:pt x="2539" y="953"/>
                  </a:lnTo>
                  <a:lnTo>
                    <a:pt x="2540" y="954"/>
                  </a:lnTo>
                  <a:lnTo>
                    <a:pt x="2541" y="954"/>
                  </a:lnTo>
                  <a:lnTo>
                    <a:pt x="2543" y="954"/>
                  </a:lnTo>
                  <a:lnTo>
                    <a:pt x="2543" y="955"/>
                  </a:lnTo>
                  <a:lnTo>
                    <a:pt x="2544" y="955"/>
                  </a:lnTo>
                  <a:lnTo>
                    <a:pt x="2545" y="957"/>
                  </a:lnTo>
                  <a:lnTo>
                    <a:pt x="2546" y="957"/>
                  </a:lnTo>
                  <a:lnTo>
                    <a:pt x="2546" y="957"/>
                  </a:lnTo>
                  <a:lnTo>
                    <a:pt x="2548" y="957"/>
                  </a:lnTo>
                  <a:lnTo>
                    <a:pt x="2549" y="957"/>
                  </a:lnTo>
                  <a:lnTo>
                    <a:pt x="2550" y="957"/>
                  </a:lnTo>
                  <a:lnTo>
                    <a:pt x="2550" y="957"/>
                  </a:lnTo>
                  <a:lnTo>
                    <a:pt x="2551" y="957"/>
                  </a:lnTo>
                  <a:lnTo>
                    <a:pt x="2553" y="957"/>
                  </a:lnTo>
                  <a:lnTo>
                    <a:pt x="2554" y="957"/>
                  </a:lnTo>
                  <a:lnTo>
                    <a:pt x="2554" y="957"/>
                  </a:lnTo>
                  <a:lnTo>
                    <a:pt x="2555" y="955"/>
                  </a:lnTo>
                  <a:lnTo>
                    <a:pt x="2556" y="954"/>
                  </a:lnTo>
                  <a:lnTo>
                    <a:pt x="2558" y="953"/>
                  </a:lnTo>
                  <a:lnTo>
                    <a:pt x="2558" y="952"/>
                  </a:lnTo>
                  <a:lnTo>
                    <a:pt x="2559" y="950"/>
                  </a:lnTo>
                  <a:lnTo>
                    <a:pt x="2560" y="950"/>
                  </a:lnTo>
                  <a:lnTo>
                    <a:pt x="2561" y="950"/>
                  </a:lnTo>
                  <a:lnTo>
                    <a:pt x="2561" y="949"/>
                  </a:lnTo>
                  <a:lnTo>
                    <a:pt x="2562" y="948"/>
                  </a:lnTo>
                  <a:lnTo>
                    <a:pt x="2564" y="947"/>
                  </a:lnTo>
                  <a:lnTo>
                    <a:pt x="2565" y="940"/>
                  </a:lnTo>
                  <a:lnTo>
                    <a:pt x="2565" y="932"/>
                  </a:lnTo>
                  <a:lnTo>
                    <a:pt x="2566" y="914"/>
                  </a:lnTo>
                  <a:lnTo>
                    <a:pt x="2567" y="888"/>
                  </a:lnTo>
                  <a:lnTo>
                    <a:pt x="2569" y="852"/>
                  </a:lnTo>
                  <a:lnTo>
                    <a:pt x="2569" y="808"/>
                  </a:lnTo>
                  <a:lnTo>
                    <a:pt x="2570" y="777"/>
                  </a:lnTo>
                  <a:lnTo>
                    <a:pt x="2571" y="733"/>
                  </a:lnTo>
                  <a:lnTo>
                    <a:pt x="2572" y="700"/>
                  </a:lnTo>
                  <a:lnTo>
                    <a:pt x="2574" y="683"/>
                  </a:lnTo>
                  <a:lnTo>
                    <a:pt x="2574" y="683"/>
                  </a:lnTo>
                  <a:lnTo>
                    <a:pt x="2575" y="700"/>
                  </a:lnTo>
                  <a:lnTo>
                    <a:pt x="2576" y="724"/>
                  </a:lnTo>
                  <a:lnTo>
                    <a:pt x="2577" y="755"/>
                  </a:lnTo>
                  <a:lnTo>
                    <a:pt x="2577" y="786"/>
                  </a:lnTo>
                  <a:lnTo>
                    <a:pt x="2579" y="815"/>
                  </a:lnTo>
                  <a:lnTo>
                    <a:pt x="2580" y="840"/>
                  </a:lnTo>
                  <a:lnTo>
                    <a:pt x="2581" y="860"/>
                  </a:lnTo>
                  <a:lnTo>
                    <a:pt x="2581" y="876"/>
                  </a:lnTo>
                  <a:lnTo>
                    <a:pt x="2582" y="890"/>
                  </a:lnTo>
                  <a:lnTo>
                    <a:pt x="2584" y="898"/>
                  </a:lnTo>
                  <a:lnTo>
                    <a:pt x="2585" y="906"/>
                  </a:lnTo>
                  <a:lnTo>
                    <a:pt x="2585" y="909"/>
                  </a:lnTo>
                  <a:lnTo>
                    <a:pt x="2586" y="911"/>
                  </a:lnTo>
                  <a:lnTo>
                    <a:pt x="2587" y="912"/>
                  </a:lnTo>
                  <a:lnTo>
                    <a:pt x="2589" y="912"/>
                  </a:lnTo>
                  <a:lnTo>
                    <a:pt x="2589" y="913"/>
                  </a:lnTo>
                  <a:lnTo>
                    <a:pt x="2590" y="914"/>
                  </a:lnTo>
                  <a:lnTo>
                    <a:pt x="2591" y="917"/>
                  </a:lnTo>
                  <a:lnTo>
                    <a:pt x="2592" y="921"/>
                  </a:lnTo>
                  <a:lnTo>
                    <a:pt x="2592" y="926"/>
                  </a:lnTo>
                  <a:lnTo>
                    <a:pt x="2594" y="929"/>
                  </a:lnTo>
                  <a:lnTo>
                    <a:pt x="2595" y="934"/>
                  </a:lnTo>
                  <a:lnTo>
                    <a:pt x="2596" y="939"/>
                  </a:lnTo>
                  <a:lnTo>
                    <a:pt x="2596" y="943"/>
                  </a:lnTo>
                  <a:lnTo>
                    <a:pt x="2597" y="945"/>
                  </a:lnTo>
                  <a:lnTo>
                    <a:pt x="2598" y="949"/>
                  </a:lnTo>
                  <a:lnTo>
                    <a:pt x="2600" y="952"/>
                  </a:lnTo>
                  <a:lnTo>
                    <a:pt x="2600" y="954"/>
                  </a:lnTo>
                  <a:lnTo>
                    <a:pt x="2601" y="957"/>
                  </a:lnTo>
                  <a:lnTo>
                    <a:pt x="2602" y="959"/>
                  </a:lnTo>
                  <a:lnTo>
                    <a:pt x="2603" y="960"/>
                  </a:lnTo>
                  <a:lnTo>
                    <a:pt x="2603" y="963"/>
                  </a:lnTo>
                  <a:lnTo>
                    <a:pt x="2605" y="964"/>
                  </a:lnTo>
                  <a:lnTo>
                    <a:pt x="2606" y="964"/>
                  </a:lnTo>
                  <a:lnTo>
                    <a:pt x="2607" y="964"/>
                  </a:lnTo>
                  <a:lnTo>
                    <a:pt x="2607" y="962"/>
                  </a:lnTo>
                  <a:lnTo>
                    <a:pt x="2608" y="960"/>
                  </a:lnTo>
                  <a:lnTo>
                    <a:pt x="2610" y="958"/>
                  </a:lnTo>
                  <a:lnTo>
                    <a:pt x="2611" y="957"/>
                  </a:lnTo>
                  <a:lnTo>
                    <a:pt x="2611" y="957"/>
                  </a:lnTo>
                  <a:lnTo>
                    <a:pt x="2612" y="957"/>
                  </a:lnTo>
                  <a:lnTo>
                    <a:pt x="2613" y="958"/>
                  </a:lnTo>
                  <a:lnTo>
                    <a:pt x="2615" y="959"/>
                  </a:lnTo>
                  <a:lnTo>
                    <a:pt x="2615" y="960"/>
                  </a:lnTo>
                  <a:lnTo>
                    <a:pt x="2616" y="960"/>
                  </a:lnTo>
                  <a:lnTo>
                    <a:pt x="2617" y="962"/>
                  </a:lnTo>
                  <a:lnTo>
                    <a:pt x="2618" y="960"/>
                  </a:lnTo>
                  <a:lnTo>
                    <a:pt x="2618" y="960"/>
                  </a:lnTo>
                  <a:lnTo>
                    <a:pt x="2620" y="959"/>
                  </a:lnTo>
                  <a:lnTo>
                    <a:pt x="2621" y="958"/>
                  </a:lnTo>
                  <a:lnTo>
                    <a:pt x="2622" y="957"/>
                  </a:lnTo>
                  <a:lnTo>
                    <a:pt x="2622" y="955"/>
                  </a:lnTo>
                  <a:lnTo>
                    <a:pt x="2623" y="954"/>
                  </a:lnTo>
                  <a:lnTo>
                    <a:pt x="2625" y="953"/>
                  </a:lnTo>
                  <a:lnTo>
                    <a:pt x="2626" y="953"/>
                  </a:lnTo>
                  <a:lnTo>
                    <a:pt x="2626" y="953"/>
                  </a:lnTo>
                  <a:lnTo>
                    <a:pt x="2627" y="953"/>
                  </a:lnTo>
                  <a:lnTo>
                    <a:pt x="2628" y="953"/>
                  </a:lnTo>
                  <a:lnTo>
                    <a:pt x="2629" y="954"/>
                  </a:lnTo>
                  <a:lnTo>
                    <a:pt x="2631" y="955"/>
                  </a:lnTo>
                  <a:lnTo>
                    <a:pt x="2631" y="955"/>
                  </a:lnTo>
                  <a:lnTo>
                    <a:pt x="2632" y="957"/>
                  </a:lnTo>
                  <a:lnTo>
                    <a:pt x="2633" y="958"/>
                  </a:lnTo>
                  <a:lnTo>
                    <a:pt x="2634" y="958"/>
                  </a:lnTo>
                  <a:lnTo>
                    <a:pt x="2634" y="959"/>
                  </a:lnTo>
                  <a:lnTo>
                    <a:pt x="2636" y="959"/>
                  </a:lnTo>
                  <a:lnTo>
                    <a:pt x="2637" y="960"/>
                  </a:lnTo>
                  <a:lnTo>
                    <a:pt x="2638" y="960"/>
                  </a:lnTo>
                  <a:lnTo>
                    <a:pt x="2638" y="962"/>
                  </a:lnTo>
                  <a:lnTo>
                    <a:pt x="2639" y="962"/>
                  </a:lnTo>
                  <a:lnTo>
                    <a:pt x="2641" y="962"/>
                  </a:lnTo>
                  <a:lnTo>
                    <a:pt x="2642" y="963"/>
                  </a:lnTo>
                  <a:lnTo>
                    <a:pt x="2642" y="963"/>
                  </a:lnTo>
                  <a:lnTo>
                    <a:pt x="2643" y="964"/>
                  </a:lnTo>
                  <a:lnTo>
                    <a:pt x="2644" y="964"/>
                  </a:lnTo>
                  <a:lnTo>
                    <a:pt x="2646" y="965"/>
                  </a:lnTo>
                  <a:lnTo>
                    <a:pt x="2646" y="965"/>
                  </a:lnTo>
                  <a:lnTo>
                    <a:pt x="2647" y="966"/>
                  </a:lnTo>
                  <a:lnTo>
                    <a:pt x="2648" y="966"/>
                  </a:lnTo>
                  <a:lnTo>
                    <a:pt x="2649" y="968"/>
                  </a:lnTo>
                  <a:lnTo>
                    <a:pt x="2649" y="968"/>
                  </a:lnTo>
                  <a:lnTo>
                    <a:pt x="2651" y="968"/>
                  </a:lnTo>
                  <a:lnTo>
                    <a:pt x="2652" y="968"/>
                  </a:lnTo>
                  <a:lnTo>
                    <a:pt x="2653" y="968"/>
                  </a:lnTo>
                  <a:lnTo>
                    <a:pt x="2653" y="966"/>
                  </a:lnTo>
                  <a:lnTo>
                    <a:pt x="2654" y="965"/>
                  </a:lnTo>
                  <a:lnTo>
                    <a:pt x="2656" y="965"/>
                  </a:lnTo>
                  <a:lnTo>
                    <a:pt x="2657" y="964"/>
                  </a:lnTo>
                  <a:lnTo>
                    <a:pt x="2657" y="964"/>
                  </a:lnTo>
                  <a:lnTo>
                    <a:pt x="2658" y="964"/>
                  </a:lnTo>
                  <a:lnTo>
                    <a:pt x="2659" y="964"/>
                  </a:lnTo>
                  <a:lnTo>
                    <a:pt x="2661" y="964"/>
                  </a:lnTo>
                  <a:lnTo>
                    <a:pt x="2661" y="963"/>
                  </a:lnTo>
                  <a:lnTo>
                    <a:pt x="2662" y="962"/>
                  </a:lnTo>
                  <a:lnTo>
                    <a:pt x="2663" y="960"/>
                  </a:lnTo>
                  <a:lnTo>
                    <a:pt x="2664" y="958"/>
                  </a:lnTo>
                  <a:lnTo>
                    <a:pt x="2664" y="954"/>
                  </a:lnTo>
                  <a:lnTo>
                    <a:pt x="2665" y="953"/>
                  </a:lnTo>
                  <a:lnTo>
                    <a:pt x="2667" y="952"/>
                  </a:lnTo>
                  <a:lnTo>
                    <a:pt x="2668" y="952"/>
                  </a:lnTo>
                  <a:lnTo>
                    <a:pt x="2668" y="953"/>
                  </a:lnTo>
                  <a:lnTo>
                    <a:pt x="2669" y="954"/>
                  </a:lnTo>
                  <a:lnTo>
                    <a:pt x="2670" y="957"/>
                  </a:lnTo>
                  <a:lnTo>
                    <a:pt x="2672" y="958"/>
                  </a:lnTo>
                  <a:lnTo>
                    <a:pt x="2672" y="958"/>
                  </a:lnTo>
                  <a:lnTo>
                    <a:pt x="2673" y="959"/>
                  </a:lnTo>
                  <a:lnTo>
                    <a:pt x="2674" y="959"/>
                  </a:lnTo>
                  <a:lnTo>
                    <a:pt x="2675" y="959"/>
                  </a:lnTo>
                  <a:lnTo>
                    <a:pt x="2675" y="958"/>
                  </a:lnTo>
                  <a:lnTo>
                    <a:pt x="2677" y="958"/>
                  </a:lnTo>
                  <a:lnTo>
                    <a:pt x="2678" y="958"/>
                  </a:lnTo>
                  <a:lnTo>
                    <a:pt x="2679" y="957"/>
                  </a:lnTo>
                  <a:lnTo>
                    <a:pt x="2679" y="957"/>
                  </a:lnTo>
                  <a:lnTo>
                    <a:pt x="2680" y="955"/>
                  </a:lnTo>
                  <a:lnTo>
                    <a:pt x="2682" y="954"/>
                  </a:lnTo>
                  <a:lnTo>
                    <a:pt x="2683" y="954"/>
                  </a:lnTo>
                  <a:lnTo>
                    <a:pt x="2683" y="953"/>
                  </a:lnTo>
                  <a:lnTo>
                    <a:pt x="2684" y="953"/>
                  </a:lnTo>
                  <a:lnTo>
                    <a:pt x="2685" y="954"/>
                  </a:lnTo>
                  <a:lnTo>
                    <a:pt x="2687" y="957"/>
                  </a:lnTo>
                  <a:lnTo>
                    <a:pt x="2688" y="958"/>
                  </a:lnTo>
                  <a:lnTo>
                    <a:pt x="2688" y="960"/>
                  </a:lnTo>
                  <a:lnTo>
                    <a:pt x="2689" y="962"/>
                  </a:lnTo>
                  <a:lnTo>
                    <a:pt x="2690" y="963"/>
                  </a:lnTo>
                  <a:lnTo>
                    <a:pt x="2692" y="964"/>
                  </a:lnTo>
                  <a:lnTo>
                    <a:pt x="2692" y="966"/>
                  </a:lnTo>
                  <a:lnTo>
                    <a:pt x="2693" y="968"/>
                  </a:lnTo>
                  <a:lnTo>
                    <a:pt x="2694" y="969"/>
                  </a:lnTo>
                  <a:lnTo>
                    <a:pt x="2695" y="970"/>
                  </a:lnTo>
                  <a:lnTo>
                    <a:pt x="2695" y="973"/>
                  </a:lnTo>
                  <a:lnTo>
                    <a:pt x="2697" y="974"/>
                  </a:lnTo>
                  <a:lnTo>
                    <a:pt x="2698" y="975"/>
                  </a:lnTo>
                  <a:lnTo>
                    <a:pt x="2699" y="976"/>
                  </a:lnTo>
                  <a:lnTo>
                    <a:pt x="2699" y="978"/>
                  </a:lnTo>
                  <a:lnTo>
                    <a:pt x="2700" y="978"/>
                  </a:lnTo>
                  <a:lnTo>
                    <a:pt x="2701" y="978"/>
                  </a:lnTo>
                  <a:lnTo>
                    <a:pt x="2703" y="976"/>
                  </a:lnTo>
                  <a:lnTo>
                    <a:pt x="2703" y="970"/>
                  </a:lnTo>
                  <a:lnTo>
                    <a:pt x="2704" y="955"/>
                  </a:lnTo>
                  <a:lnTo>
                    <a:pt x="2705" y="932"/>
                  </a:lnTo>
                  <a:lnTo>
                    <a:pt x="2706" y="897"/>
                  </a:lnTo>
                  <a:lnTo>
                    <a:pt x="2706" y="857"/>
                  </a:lnTo>
                  <a:lnTo>
                    <a:pt x="2708" y="819"/>
                  </a:lnTo>
                  <a:lnTo>
                    <a:pt x="2709" y="790"/>
                  </a:lnTo>
                  <a:lnTo>
                    <a:pt x="2710" y="779"/>
                  </a:lnTo>
                  <a:lnTo>
                    <a:pt x="2710" y="785"/>
                  </a:lnTo>
                  <a:lnTo>
                    <a:pt x="2711" y="803"/>
                  </a:lnTo>
                  <a:lnTo>
                    <a:pt x="2713" y="827"/>
                  </a:lnTo>
                  <a:lnTo>
                    <a:pt x="2714" y="853"/>
                  </a:lnTo>
                  <a:lnTo>
                    <a:pt x="2714" y="876"/>
                  </a:lnTo>
                  <a:lnTo>
                    <a:pt x="2715" y="894"/>
                  </a:lnTo>
                  <a:lnTo>
                    <a:pt x="2716" y="909"/>
                  </a:lnTo>
                  <a:lnTo>
                    <a:pt x="2718" y="919"/>
                  </a:lnTo>
                  <a:lnTo>
                    <a:pt x="2718" y="928"/>
                  </a:lnTo>
                  <a:lnTo>
                    <a:pt x="2719" y="934"/>
                  </a:lnTo>
                  <a:lnTo>
                    <a:pt x="2720" y="938"/>
                  </a:lnTo>
                  <a:lnTo>
                    <a:pt x="2721" y="943"/>
                  </a:lnTo>
                  <a:lnTo>
                    <a:pt x="2721" y="947"/>
                  </a:lnTo>
                  <a:lnTo>
                    <a:pt x="2723" y="950"/>
                  </a:lnTo>
                  <a:lnTo>
                    <a:pt x="2724" y="954"/>
                  </a:lnTo>
                  <a:lnTo>
                    <a:pt x="2725" y="959"/>
                  </a:lnTo>
                  <a:lnTo>
                    <a:pt x="2725" y="963"/>
                  </a:lnTo>
                  <a:lnTo>
                    <a:pt x="2726" y="968"/>
                  </a:lnTo>
                  <a:lnTo>
                    <a:pt x="2728" y="971"/>
                  </a:lnTo>
                  <a:lnTo>
                    <a:pt x="2729" y="976"/>
                  </a:lnTo>
                  <a:lnTo>
                    <a:pt x="2729" y="980"/>
                  </a:lnTo>
                  <a:lnTo>
                    <a:pt x="2730" y="984"/>
                  </a:lnTo>
                  <a:lnTo>
                    <a:pt x="2731" y="985"/>
                  </a:lnTo>
                  <a:lnTo>
                    <a:pt x="2733" y="983"/>
                  </a:lnTo>
                  <a:lnTo>
                    <a:pt x="2733" y="968"/>
                  </a:lnTo>
                  <a:lnTo>
                    <a:pt x="2734" y="927"/>
                  </a:lnTo>
                  <a:lnTo>
                    <a:pt x="2735" y="841"/>
                  </a:lnTo>
                  <a:lnTo>
                    <a:pt x="2736" y="708"/>
                  </a:lnTo>
                  <a:lnTo>
                    <a:pt x="2736" y="528"/>
                  </a:lnTo>
                  <a:lnTo>
                    <a:pt x="2737" y="398"/>
                  </a:lnTo>
                  <a:lnTo>
                    <a:pt x="2739" y="219"/>
                  </a:lnTo>
                  <a:lnTo>
                    <a:pt x="2740" y="95"/>
                  </a:lnTo>
                  <a:lnTo>
                    <a:pt x="2741" y="50"/>
                  </a:lnTo>
                  <a:lnTo>
                    <a:pt x="2741" y="82"/>
                  </a:lnTo>
                  <a:lnTo>
                    <a:pt x="2742" y="168"/>
                  </a:lnTo>
                  <a:lnTo>
                    <a:pt x="2744" y="282"/>
                  </a:lnTo>
                  <a:lnTo>
                    <a:pt x="2745" y="400"/>
                  </a:lnTo>
                  <a:lnTo>
                    <a:pt x="2745" y="508"/>
                  </a:lnTo>
                  <a:lnTo>
                    <a:pt x="2746" y="600"/>
                  </a:lnTo>
                  <a:lnTo>
                    <a:pt x="2747" y="675"/>
                  </a:lnTo>
                  <a:lnTo>
                    <a:pt x="2749" y="734"/>
                  </a:lnTo>
                  <a:lnTo>
                    <a:pt x="2749" y="780"/>
                  </a:lnTo>
                  <a:lnTo>
                    <a:pt x="2750" y="817"/>
                  </a:lnTo>
                  <a:lnTo>
                    <a:pt x="2751" y="847"/>
                  </a:lnTo>
                  <a:lnTo>
                    <a:pt x="2752" y="870"/>
                  </a:lnTo>
                  <a:lnTo>
                    <a:pt x="2752" y="888"/>
                  </a:lnTo>
                  <a:lnTo>
                    <a:pt x="2754" y="903"/>
                  </a:lnTo>
                  <a:lnTo>
                    <a:pt x="2755" y="914"/>
                  </a:lnTo>
                  <a:lnTo>
                    <a:pt x="2756" y="924"/>
                  </a:lnTo>
                  <a:lnTo>
                    <a:pt x="2756" y="932"/>
                  </a:lnTo>
                  <a:lnTo>
                    <a:pt x="2757" y="937"/>
                  </a:lnTo>
                  <a:lnTo>
                    <a:pt x="2759" y="942"/>
                  </a:lnTo>
                  <a:lnTo>
                    <a:pt x="2760" y="945"/>
                  </a:lnTo>
                  <a:lnTo>
                    <a:pt x="2760" y="948"/>
                  </a:lnTo>
                  <a:lnTo>
                    <a:pt x="2761" y="952"/>
                  </a:lnTo>
                  <a:lnTo>
                    <a:pt x="2762" y="953"/>
                  </a:lnTo>
                  <a:lnTo>
                    <a:pt x="2764" y="954"/>
                  </a:lnTo>
                  <a:lnTo>
                    <a:pt x="2764" y="954"/>
                  </a:lnTo>
                  <a:lnTo>
                    <a:pt x="2765" y="954"/>
                  </a:lnTo>
                  <a:lnTo>
                    <a:pt x="2766" y="953"/>
                  </a:lnTo>
                  <a:lnTo>
                    <a:pt x="2767" y="953"/>
                  </a:lnTo>
                  <a:lnTo>
                    <a:pt x="2767" y="952"/>
                  </a:lnTo>
                  <a:lnTo>
                    <a:pt x="2769" y="950"/>
                  </a:lnTo>
                  <a:lnTo>
                    <a:pt x="2770" y="950"/>
                  </a:lnTo>
                  <a:lnTo>
                    <a:pt x="2771" y="950"/>
                  </a:lnTo>
                  <a:lnTo>
                    <a:pt x="2771" y="950"/>
                  </a:lnTo>
                  <a:lnTo>
                    <a:pt x="2772" y="952"/>
                  </a:lnTo>
                  <a:lnTo>
                    <a:pt x="2773" y="953"/>
                  </a:lnTo>
                  <a:lnTo>
                    <a:pt x="2775" y="954"/>
                  </a:lnTo>
                  <a:lnTo>
                    <a:pt x="2775" y="955"/>
                  </a:lnTo>
                  <a:lnTo>
                    <a:pt x="2776" y="957"/>
                  </a:lnTo>
                  <a:lnTo>
                    <a:pt x="2777" y="957"/>
                  </a:lnTo>
                  <a:lnTo>
                    <a:pt x="2778" y="958"/>
                  </a:lnTo>
                  <a:lnTo>
                    <a:pt x="2778" y="959"/>
                  </a:lnTo>
                  <a:lnTo>
                    <a:pt x="2780" y="959"/>
                  </a:lnTo>
                  <a:lnTo>
                    <a:pt x="2781" y="959"/>
                  </a:lnTo>
                  <a:lnTo>
                    <a:pt x="2782" y="960"/>
                  </a:lnTo>
                  <a:lnTo>
                    <a:pt x="2782" y="960"/>
                  </a:lnTo>
                  <a:lnTo>
                    <a:pt x="2783" y="960"/>
                  </a:lnTo>
                  <a:lnTo>
                    <a:pt x="2785" y="960"/>
                  </a:lnTo>
                  <a:lnTo>
                    <a:pt x="2786" y="959"/>
                  </a:lnTo>
                  <a:lnTo>
                    <a:pt x="2786" y="959"/>
                  </a:lnTo>
                  <a:lnTo>
                    <a:pt x="2787" y="959"/>
                  </a:lnTo>
                  <a:lnTo>
                    <a:pt x="2788" y="959"/>
                  </a:lnTo>
                  <a:lnTo>
                    <a:pt x="2790" y="959"/>
                  </a:lnTo>
                  <a:lnTo>
                    <a:pt x="2790" y="959"/>
                  </a:lnTo>
                  <a:lnTo>
                    <a:pt x="2791" y="959"/>
                  </a:lnTo>
                  <a:lnTo>
                    <a:pt x="2792" y="959"/>
                  </a:lnTo>
                  <a:lnTo>
                    <a:pt x="2793" y="959"/>
                  </a:lnTo>
                  <a:lnTo>
                    <a:pt x="2793" y="960"/>
                  </a:lnTo>
                  <a:lnTo>
                    <a:pt x="2795" y="960"/>
                  </a:lnTo>
                  <a:lnTo>
                    <a:pt x="2796" y="960"/>
                  </a:lnTo>
                  <a:lnTo>
                    <a:pt x="2797" y="960"/>
                  </a:lnTo>
                  <a:lnTo>
                    <a:pt x="2798" y="962"/>
                  </a:lnTo>
                  <a:lnTo>
                    <a:pt x="2798" y="962"/>
                  </a:lnTo>
                  <a:lnTo>
                    <a:pt x="2800" y="962"/>
                  </a:lnTo>
                  <a:lnTo>
                    <a:pt x="2801" y="962"/>
                  </a:lnTo>
                  <a:lnTo>
                    <a:pt x="2802" y="962"/>
                  </a:lnTo>
                  <a:lnTo>
                    <a:pt x="2802" y="962"/>
                  </a:lnTo>
                  <a:lnTo>
                    <a:pt x="2803" y="963"/>
                  </a:lnTo>
                  <a:lnTo>
                    <a:pt x="2805" y="963"/>
                  </a:lnTo>
                  <a:lnTo>
                    <a:pt x="2806" y="964"/>
                  </a:lnTo>
                  <a:lnTo>
                    <a:pt x="2806" y="965"/>
                  </a:lnTo>
                  <a:lnTo>
                    <a:pt x="2807" y="965"/>
                  </a:lnTo>
                  <a:lnTo>
                    <a:pt x="2808" y="966"/>
                  </a:lnTo>
                  <a:lnTo>
                    <a:pt x="2809" y="966"/>
                  </a:lnTo>
                  <a:lnTo>
                    <a:pt x="2809" y="968"/>
                  </a:lnTo>
                  <a:lnTo>
                    <a:pt x="2811" y="968"/>
                  </a:lnTo>
                  <a:lnTo>
                    <a:pt x="2812" y="969"/>
                  </a:lnTo>
                  <a:lnTo>
                    <a:pt x="2813" y="969"/>
                  </a:lnTo>
                  <a:lnTo>
                    <a:pt x="2813" y="969"/>
                  </a:lnTo>
                  <a:lnTo>
                    <a:pt x="2814" y="969"/>
                  </a:lnTo>
                  <a:lnTo>
                    <a:pt x="2816" y="969"/>
                  </a:lnTo>
                  <a:lnTo>
                    <a:pt x="2817" y="969"/>
                  </a:lnTo>
                  <a:lnTo>
                    <a:pt x="2817" y="968"/>
                  </a:lnTo>
                  <a:lnTo>
                    <a:pt x="2818" y="966"/>
                  </a:lnTo>
                  <a:lnTo>
                    <a:pt x="2819" y="964"/>
                  </a:lnTo>
                  <a:lnTo>
                    <a:pt x="2821" y="962"/>
                  </a:lnTo>
                  <a:lnTo>
                    <a:pt x="2821" y="959"/>
                  </a:lnTo>
                  <a:lnTo>
                    <a:pt x="2822" y="957"/>
                  </a:lnTo>
                  <a:lnTo>
                    <a:pt x="2823" y="957"/>
                  </a:lnTo>
                  <a:lnTo>
                    <a:pt x="2824" y="957"/>
                  </a:lnTo>
                  <a:lnTo>
                    <a:pt x="2824" y="957"/>
                  </a:lnTo>
                  <a:lnTo>
                    <a:pt x="2826" y="958"/>
                  </a:lnTo>
                  <a:lnTo>
                    <a:pt x="2827" y="959"/>
                  </a:lnTo>
                  <a:lnTo>
                    <a:pt x="2828" y="959"/>
                  </a:lnTo>
                  <a:lnTo>
                    <a:pt x="2828" y="960"/>
                  </a:lnTo>
                  <a:lnTo>
                    <a:pt x="2829" y="959"/>
                  </a:lnTo>
                  <a:lnTo>
                    <a:pt x="2831" y="959"/>
                  </a:lnTo>
                  <a:lnTo>
                    <a:pt x="2832" y="957"/>
                  </a:lnTo>
                  <a:lnTo>
                    <a:pt x="2832" y="955"/>
                  </a:lnTo>
                  <a:lnTo>
                    <a:pt x="2833" y="954"/>
                  </a:lnTo>
                  <a:lnTo>
                    <a:pt x="2834" y="952"/>
                  </a:lnTo>
                  <a:lnTo>
                    <a:pt x="2836" y="952"/>
                  </a:lnTo>
                  <a:lnTo>
                    <a:pt x="2836" y="952"/>
                  </a:lnTo>
                  <a:lnTo>
                    <a:pt x="2837" y="953"/>
                  </a:lnTo>
                  <a:lnTo>
                    <a:pt x="2838" y="954"/>
                  </a:lnTo>
                  <a:lnTo>
                    <a:pt x="2839" y="955"/>
                  </a:lnTo>
                  <a:lnTo>
                    <a:pt x="2839" y="957"/>
                  </a:lnTo>
                  <a:lnTo>
                    <a:pt x="2841" y="958"/>
                  </a:lnTo>
                  <a:lnTo>
                    <a:pt x="2842" y="959"/>
                  </a:lnTo>
                  <a:lnTo>
                    <a:pt x="2843" y="959"/>
                  </a:lnTo>
                  <a:lnTo>
                    <a:pt x="2843" y="959"/>
                  </a:lnTo>
                  <a:lnTo>
                    <a:pt x="2844" y="959"/>
                  </a:lnTo>
                  <a:lnTo>
                    <a:pt x="2845" y="959"/>
                  </a:lnTo>
                  <a:lnTo>
                    <a:pt x="2847" y="959"/>
                  </a:lnTo>
                  <a:lnTo>
                    <a:pt x="2847" y="959"/>
                  </a:lnTo>
                  <a:lnTo>
                    <a:pt x="2848" y="958"/>
                  </a:lnTo>
                  <a:lnTo>
                    <a:pt x="2849" y="958"/>
                  </a:lnTo>
                  <a:lnTo>
                    <a:pt x="2850" y="957"/>
                  </a:lnTo>
                  <a:lnTo>
                    <a:pt x="2850" y="955"/>
                  </a:lnTo>
                  <a:lnTo>
                    <a:pt x="2852" y="955"/>
                  </a:lnTo>
                  <a:lnTo>
                    <a:pt x="2853" y="954"/>
                  </a:lnTo>
                  <a:lnTo>
                    <a:pt x="2854" y="954"/>
                  </a:lnTo>
                  <a:lnTo>
                    <a:pt x="2855" y="954"/>
                  </a:lnTo>
                  <a:lnTo>
                    <a:pt x="2855" y="955"/>
                  </a:lnTo>
                  <a:lnTo>
                    <a:pt x="2857" y="955"/>
                  </a:lnTo>
                  <a:lnTo>
                    <a:pt x="2858" y="955"/>
                  </a:lnTo>
                  <a:lnTo>
                    <a:pt x="2859" y="955"/>
                  </a:lnTo>
                  <a:lnTo>
                    <a:pt x="2859" y="955"/>
                  </a:lnTo>
                  <a:lnTo>
                    <a:pt x="2860" y="955"/>
                  </a:lnTo>
                  <a:lnTo>
                    <a:pt x="2862" y="957"/>
                  </a:lnTo>
                  <a:lnTo>
                    <a:pt x="2863" y="957"/>
                  </a:lnTo>
                  <a:lnTo>
                    <a:pt x="2863" y="957"/>
                  </a:lnTo>
                  <a:lnTo>
                    <a:pt x="2864" y="957"/>
                  </a:lnTo>
                  <a:lnTo>
                    <a:pt x="2865" y="957"/>
                  </a:lnTo>
                  <a:lnTo>
                    <a:pt x="2867" y="957"/>
                  </a:lnTo>
                  <a:lnTo>
                    <a:pt x="2867" y="957"/>
                  </a:lnTo>
                  <a:lnTo>
                    <a:pt x="2868" y="957"/>
                  </a:lnTo>
                  <a:lnTo>
                    <a:pt x="2869" y="957"/>
                  </a:lnTo>
                  <a:lnTo>
                    <a:pt x="2870" y="957"/>
                  </a:lnTo>
                  <a:lnTo>
                    <a:pt x="2870" y="955"/>
                  </a:lnTo>
                  <a:lnTo>
                    <a:pt x="2872" y="955"/>
                  </a:lnTo>
                  <a:lnTo>
                    <a:pt x="2873" y="955"/>
                  </a:lnTo>
                  <a:lnTo>
                    <a:pt x="2874" y="955"/>
                  </a:lnTo>
                  <a:lnTo>
                    <a:pt x="2874" y="955"/>
                  </a:lnTo>
                  <a:lnTo>
                    <a:pt x="2875" y="954"/>
                  </a:lnTo>
                  <a:lnTo>
                    <a:pt x="2877" y="954"/>
                  </a:lnTo>
                  <a:lnTo>
                    <a:pt x="2878" y="954"/>
                  </a:lnTo>
                  <a:lnTo>
                    <a:pt x="2878" y="954"/>
                  </a:lnTo>
                  <a:lnTo>
                    <a:pt x="2879" y="954"/>
                  </a:lnTo>
                  <a:lnTo>
                    <a:pt x="2880" y="954"/>
                  </a:lnTo>
                  <a:lnTo>
                    <a:pt x="2881" y="954"/>
                  </a:lnTo>
                  <a:lnTo>
                    <a:pt x="2881" y="954"/>
                  </a:lnTo>
                  <a:lnTo>
                    <a:pt x="2883" y="954"/>
                  </a:lnTo>
                  <a:lnTo>
                    <a:pt x="2884" y="954"/>
                  </a:lnTo>
                  <a:lnTo>
                    <a:pt x="2885" y="954"/>
                  </a:lnTo>
                  <a:lnTo>
                    <a:pt x="2885" y="953"/>
                  </a:lnTo>
                  <a:lnTo>
                    <a:pt x="2886" y="953"/>
                  </a:lnTo>
                  <a:lnTo>
                    <a:pt x="2888" y="953"/>
                  </a:lnTo>
                  <a:lnTo>
                    <a:pt x="2889" y="952"/>
                  </a:lnTo>
                  <a:lnTo>
                    <a:pt x="2889" y="952"/>
                  </a:lnTo>
                  <a:lnTo>
                    <a:pt x="2890" y="952"/>
                  </a:lnTo>
                  <a:lnTo>
                    <a:pt x="2891" y="952"/>
                  </a:lnTo>
                  <a:lnTo>
                    <a:pt x="2893" y="952"/>
                  </a:lnTo>
                  <a:lnTo>
                    <a:pt x="2893" y="952"/>
                  </a:lnTo>
                  <a:lnTo>
                    <a:pt x="2894" y="952"/>
                  </a:lnTo>
                  <a:lnTo>
                    <a:pt x="2895" y="952"/>
                  </a:lnTo>
                  <a:lnTo>
                    <a:pt x="2896" y="950"/>
                  </a:lnTo>
                  <a:lnTo>
                    <a:pt x="2896" y="950"/>
                  </a:lnTo>
                  <a:lnTo>
                    <a:pt x="2898" y="950"/>
                  </a:lnTo>
                  <a:lnTo>
                    <a:pt x="2899" y="950"/>
                  </a:lnTo>
                  <a:lnTo>
                    <a:pt x="2900" y="950"/>
                  </a:lnTo>
                  <a:lnTo>
                    <a:pt x="2900" y="950"/>
                  </a:lnTo>
                  <a:lnTo>
                    <a:pt x="2901" y="949"/>
                  </a:lnTo>
                  <a:lnTo>
                    <a:pt x="2903" y="949"/>
                  </a:lnTo>
                  <a:lnTo>
                    <a:pt x="2904" y="949"/>
                  </a:lnTo>
                  <a:lnTo>
                    <a:pt x="2904" y="949"/>
                  </a:lnTo>
                  <a:lnTo>
                    <a:pt x="2905" y="949"/>
                  </a:lnTo>
                  <a:lnTo>
                    <a:pt x="2906" y="948"/>
                  </a:lnTo>
                  <a:lnTo>
                    <a:pt x="2908" y="948"/>
                  </a:lnTo>
                  <a:lnTo>
                    <a:pt x="2909" y="948"/>
                  </a:lnTo>
                  <a:lnTo>
                    <a:pt x="2909" y="947"/>
                  </a:lnTo>
                  <a:lnTo>
                    <a:pt x="2910" y="947"/>
                  </a:lnTo>
                  <a:lnTo>
                    <a:pt x="2911" y="947"/>
                  </a:lnTo>
                  <a:lnTo>
                    <a:pt x="2913" y="947"/>
                  </a:lnTo>
                  <a:lnTo>
                    <a:pt x="2913" y="945"/>
                  </a:lnTo>
                  <a:lnTo>
                    <a:pt x="2914" y="945"/>
                  </a:lnTo>
                  <a:lnTo>
                    <a:pt x="2915" y="944"/>
                  </a:lnTo>
                  <a:lnTo>
                    <a:pt x="2916" y="944"/>
                  </a:lnTo>
                  <a:lnTo>
                    <a:pt x="2916" y="943"/>
                  </a:lnTo>
                  <a:lnTo>
                    <a:pt x="2917" y="943"/>
                  </a:lnTo>
                  <a:lnTo>
                    <a:pt x="2919" y="944"/>
                  </a:lnTo>
                  <a:lnTo>
                    <a:pt x="2920" y="944"/>
                  </a:lnTo>
                  <a:lnTo>
                    <a:pt x="2920" y="944"/>
                  </a:lnTo>
                  <a:lnTo>
                    <a:pt x="2921" y="944"/>
                  </a:lnTo>
                  <a:lnTo>
                    <a:pt x="2922" y="945"/>
                  </a:lnTo>
                  <a:lnTo>
                    <a:pt x="2924" y="945"/>
                  </a:lnTo>
                  <a:lnTo>
                    <a:pt x="2924" y="945"/>
                  </a:lnTo>
                  <a:lnTo>
                    <a:pt x="2925" y="945"/>
                  </a:lnTo>
                  <a:lnTo>
                    <a:pt x="2926" y="945"/>
                  </a:lnTo>
                  <a:lnTo>
                    <a:pt x="2927" y="947"/>
                  </a:lnTo>
                  <a:lnTo>
                    <a:pt x="2927" y="947"/>
                  </a:lnTo>
                  <a:lnTo>
                    <a:pt x="2929" y="948"/>
                  </a:lnTo>
                  <a:lnTo>
                    <a:pt x="2930" y="948"/>
                  </a:lnTo>
                  <a:lnTo>
                    <a:pt x="2931" y="949"/>
                  </a:lnTo>
                  <a:lnTo>
                    <a:pt x="2931" y="950"/>
                  </a:lnTo>
                  <a:lnTo>
                    <a:pt x="2932" y="950"/>
                  </a:lnTo>
                  <a:lnTo>
                    <a:pt x="2934" y="952"/>
                  </a:lnTo>
                  <a:lnTo>
                    <a:pt x="2935" y="953"/>
                  </a:lnTo>
                  <a:lnTo>
                    <a:pt x="2935" y="954"/>
                  </a:lnTo>
                  <a:lnTo>
                    <a:pt x="2936" y="955"/>
                  </a:lnTo>
                  <a:lnTo>
                    <a:pt x="2937" y="955"/>
                  </a:lnTo>
                  <a:lnTo>
                    <a:pt x="2939" y="957"/>
                  </a:lnTo>
                  <a:lnTo>
                    <a:pt x="2939" y="957"/>
                  </a:lnTo>
                  <a:lnTo>
                    <a:pt x="2940" y="958"/>
                  </a:lnTo>
                  <a:lnTo>
                    <a:pt x="2941" y="958"/>
                  </a:lnTo>
                  <a:lnTo>
                    <a:pt x="2942" y="958"/>
                  </a:lnTo>
                  <a:lnTo>
                    <a:pt x="2942" y="958"/>
                  </a:lnTo>
                  <a:lnTo>
                    <a:pt x="2944" y="958"/>
                  </a:lnTo>
                  <a:lnTo>
                    <a:pt x="2945" y="958"/>
                  </a:lnTo>
                  <a:lnTo>
                    <a:pt x="2946" y="959"/>
                  </a:lnTo>
                  <a:lnTo>
                    <a:pt x="2946" y="959"/>
                  </a:lnTo>
                  <a:lnTo>
                    <a:pt x="2947" y="959"/>
                  </a:lnTo>
                  <a:lnTo>
                    <a:pt x="2949" y="959"/>
                  </a:lnTo>
                  <a:lnTo>
                    <a:pt x="2950" y="958"/>
                  </a:lnTo>
                  <a:lnTo>
                    <a:pt x="2950" y="957"/>
                  </a:lnTo>
                  <a:lnTo>
                    <a:pt x="2951" y="955"/>
                  </a:lnTo>
                  <a:lnTo>
                    <a:pt x="2952" y="954"/>
                  </a:lnTo>
                  <a:lnTo>
                    <a:pt x="2953" y="954"/>
                  </a:lnTo>
                  <a:lnTo>
                    <a:pt x="2953" y="954"/>
                  </a:lnTo>
                  <a:lnTo>
                    <a:pt x="2955" y="953"/>
                  </a:lnTo>
                  <a:lnTo>
                    <a:pt x="2956" y="953"/>
                  </a:lnTo>
                  <a:lnTo>
                    <a:pt x="2957" y="953"/>
                  </a:lnTo>
                  <a:lnTo>
                    <a:pt x="2957" y="953"/>
                  </a:lnTo>
                  <a:lnTo>
                    <a:pt x="2958" y="953"/>
                  </a:lnTo>
                  <a:lnTo>
                    <a:pt x="2960" y="953"/>
                  </a:lnTo>
                  <a:lnTo>
                    <a:pt x="2961" y="953"/>
                  </a:lnTo>
                  <a:lnTo>
                    <a:pt x="2961" y="953"/>
                  </a:lnTo>
                  <a:lnTo>
                    <a:pt x="2962" y="953"/>
                  </a:lnTo>
                  <a:lnTo>
                    <a:pt x="2963" y="953"/>
                  </a:lnTo>
                  <a:lnTo>
                    <a:pt x="2965" y="954"/>
                  </a:lnTo>
                  <a:lnTo>
                    <a:pt x="2966" y="954"/>
                  </a:lnTo>
                  <a:lnTo>
                    <a:pt x="2966" y="954"/>
                  </a:lnTo>
                  <a:lnTo>
                    <a:pt x="2967" y="955"/>
                  </a:lnTo>
                  <a:lnTo>
                    <a:pt x="2968" y="955"/>
                  </a:lnTo>
                  <a:lnTo>
                    <a:pt x="2970" y="955"/>
                  </a:lnTo>
                  <a:lnTo>
                    <a:pt x="2970" y="954"/>
                  </a:lnTo>
                  <a:lnTo>
                    <a:pt x="2971" y="954"/>
                  </a:lnTo>
                  <a:lnTo>
                    <a:pt x="2972" y="953"/>
                  </a:lnTo>
                  <a:lnTo>
                    <a:pt x="2973" y="953"/>
                  </a:lnTo>
                  <a:lnTo>
                    <a:pt x="2973" y="953"/>
                  </a:lnTo>
                  <a:lnTo>
                    <a:pt x="2975" y="952"/>
                  </a:lnTo>
                  <a:lnTo>
                    <a:pt x="2976" y="953"/>
                  </a:lnTo>
                  <a:lnTo>
                    <a:pt x="2977" y="953"/>
                  </a:lnTo>
                  <a:lnTo>
                    <a:pt x="2977" y="953"/>
                  </a:lnTo>
                  <a:lnTo>
                    <a:pt x="2978" y="953"/>
                  </a:lnTo>
                  <a:lnTo>
                    <a:pt x="2980" y="953"/>
                  </a:lnTo>
                  <a:lnTo>
                    <a:pt x="2981" y="954"/>
                  </a:lnTo>
                  <a:lnTo>
                    <a:pt x="2981" y="954"/>
                  </a:lnTo>
                  <a:lnTo>
                    <a:pt x="2982" y="954"/>
                  </a:lnTo>
                  <a:lnTo>
                    <a:pt x="2983" y="954"/>
                  </a:lnTo>
                  <a:lnTo>
                    <a:pt x="2985" y="955"/>
                  </a:lnTo>
                  <a:lnTo>
                    <a:pt x="2985" y="955"/>
                  </a:lnTo>
                  <a:lnTo>
                    <a:pt x="2986" y="955"/>
                  </a:lnTo>
                  <a:lnTo>
                    <a:pt x="2987" y="955"/>
                  </a:lnTo>
                  <a:lnTo>
                    <a:pt x="2988" y="955"/>
                  </a:lnTo>
                  <a:lnTo>
                    <a:pt x="2988" y="954"/>
                  </a:lnTo>
                  <a:lnTo>
                    <a:pt x="2989" y="954"/>
                  </a:lnTo>
                  <a:lnTo>
                    <a:pt x="2991" y="953"/>
                  </a:lnTo>
                  <a:lnTo>
                    <a:pt x="2992" y="952"/>
                  </a:lnTo>
                  <a:lnTo>
                    <a:pt x="2992" y="952"/>
                  </a:lnTo>
                  <a:lnTo>
                    <a:pt x="2993" y="950"/>
                  </a:lnTo>
                  <a:lnTo>
                    <a:pt x="2994" y="949"/>
                  </a:lnTo>
                  <a:lnTo>
                    <a:pt x="2996" y="949"/>
                  </a:lnTo>
                  <a:lnTo>
                    <a:pt x="2996" y="949"/>
                  </a:lnTo>
                  <a:lnTo>
                    <a:pt x="2997" y="948"/>
                  </a:lnTo>
                  <a:lnTo>
                    <a:pt x="2998" y="948"/>
                  </a:lnTo>
                  <a:lnTo>
                    <a:pt x="2999" y="948"/>
                  </a:lnTo>
                  <a:lnTo>
                    <a:pt x="2999" y="948"/>
                  </a:lnTo>
                  <a:lnTo>
                    <a:pt x="3001" y="948"/>
                  </a:lnTo>
                  <a:lnTo>
                    <a:pt x="3002" y="948"/>
                  </a:lnTo>
                  <a:lnTo>
                    <a:pt x="3003" y="948"/>
                  </a:lnTo>
                  <a:lnTo>
                    <a:pt x="3003" y="948"/>
                  </a:lnTo>
                  <a:lnTo>
                    <a:pt x="3004" y="948"/>
                  </a:lnTo>
                  <a:lnTo>
                    <a:pt x="3006" y="948"/>
                  </a:lnTo>
                  <a:lnTo>
                    <a:pt x="3007" y="949"/>
                  </a:lnTo>
                  <a:lnTo>
                    <a:pt x="3007" y="949"/>
                  </a:lnTo>
                  <a:lnTo>
                    <a:pt x="3008" y="949"/>
                  </a:lnTo>
                  <a:lnTo>
                    <a:pt x="3009" y="949"/>
                  </a:lnTo>
                  <a:lnTo>
                    <a:pt x="3011" y="950"/>
                  </a:lnTo>
                  <a:lnTo>
                    <a:pt x="3011" y="950"/>
                  </a:lnTo>
                  <a:lnTo>
                    <a:pt x="3012" y="950"/>
                  </a:lnTo>
                  <a:lnTo>
                    <a:pt x="3013" y="950"/>
                  </a:lnTo>
                  <a:lnTo>
                    <a:pt x="3014" y="950"/>
                  </a:lnTo>
                  <a:lnTo>
                    <a:pt x="3014" y="950"/>
                  </a:lnTo>
                  <a:lnTo>
                    <a:pt x="3016" y="950"/>
                  </a:lnTo>
                  <a:lnTo>
                    <a:pt x="3017" y="952"/>
                  </a:lnTo>
                  <a:lnTo>
                    <a:pt x="3018" y="952"/>
                  </a:lnTo>
                  <a:lnTo>
                    <a:pt x="3018" y="952"/>
                  </a:lnTo>
                  <a:lnTo>
                    <a:pt x="3019" y="952"/>
                  </a:lnTo>
                  <a:lnTo>
                    <a:pt x="3020" y="952"/>
                  </a:lnTo>
                  <a:lnTo>
                    <a:pt x="3022" y="952"/>
                  </a:lnTo>
                  <a:lnTo>
                    <a:pt x="3023" y="952"/>
                  </a:lnTo>
                  <a:lnTo>
                    <a:pt x="3023" y="952"/>
                  </a:lnTo>
                  <a:lnTo>
                    <a:pt x="3024" y="953"/>
                  </a:lnTo>
                  <a:lnTo>
                    <a:pt x="3025" y="953"/>
                  </a:lnTo>
                  <a:lnTo>
                    <a:pt x="3027" y="954"/>
                  </a:lnTo>
                  <a:lnTo>
                    <a:pt x="3027" y="954"/>
                  </a:lnTo>
                  <a:lnTo>
                    <a:pt x="3028" y="955"/>
                  </a:lnTo>
                  <a:lnTo>
                    <a:pt x="3029" y="955"/>
                  </a:lnTo>
                  <a:lnTo>
                    <a:pt x="3030" y="955"/>
                  </a:lnTo>
                  <a:lnTo>
                    <a:pt x="3030" y="954"/>
                  </a:lnTo>
                  <a:lnTo>
                    <a:pt x="3032" y="954"/>
                  </a:lnTo>
                  <a:lnTo>
                    <a:pt x="3033" y="954"/>
                  </a:lnTo>
                  <a:lnTo>
                    <a:pt x="3034" y="954"/>
                  </a:lnTo>
                  <a:lnTo>
                    <a:pt x="3034" y="954"/>
                  </a:lnTo>
                  <a:lnTo>
                    <a:pt x="3035" y="954"/>
                  </a:lnTo>
                  <a:lnTo>
                    <a:pt x="3037" y="954"/>
                  </a:lnTo>
                  <a:lnTo>
                    <a:pt x="3038" y="954"/>
                  </a:lnTo>
                  <a:lnTo>
                    <a:pt x="3038" y="954"/>
                  </a:lnTo>
                  <a:lnTo>
                    <a:pt x="3039" y="954"/>
                  </a:lnTo>
                  <a:lnTo>
                    <a:pt x="3040" y="955"/>
                  </a:lnTo>
                  <a:lnTo>
                    <a:pt x="3042" y="955"/>
                  </a:lnTo>
                  <a:lnTo>
                    <a:pt x="3042" y="955"/>
                  </a:lnTo>
                  <a:lnTo>
                    <a:pt x="3043" y="955"/>
                  </a:lnTo>
                  <a:lnTo>
                    <a:pt x="3044" y="955"/>
                  </a:lnTo>
                  <a:lnTo>
                    <a:pt x="3045" y="955"/>
                  </a:lnTo>
                  <a:lnTo>
                    <a:pt x="3045" y="955"/>
                  </a:lnTo>
                  <a:lnTo>
                    <a:pt x="3047" y="955"/>
                  </a:lnTo>
                  <a:lnTo>
                    <a:pt x="3048" y="955"/>
                  </a:lnTo>
                  <a:lnTo>
                    <a:pt x="3049" y="957"/>
                  </a:lnTo>
                  <a:lnTo>
                    <a:pt x="3049" y="957"/>
                  </a:lnTo>
                  <a:lnTo>
                    <a:pt x="3050" y="958"/>
                  </a:lnTo>
                  <a:lnTo>
                    <a:pt x="3052" y="959"/>
                  </a:lnTo>
                  <a:lnTo>
                    <a:pt x="3053" y="960"/>
                  </a:lnTo>
                  <a:lnTo>
                    <a:pt x="3053" y="962"/>
                  </a:lnTo>
                  <a:lnTo>
                    <a:pt x="3054" y="963"/>
                  </a:lnTo>
                  <a:lnTo>
                    <a:pt x="3055" y="964"/>
                  </a:lnTo>
                  <a:lnTo>
                    <a:pt x="3056" y="965"/>
                  </a:lnTo>
                  <a:lnTo>
                    <a:pt x="3056" y="966"/>
                  </a:lnTo>
                  <a:lnTo>
                    <a:pt x="3058" y="968"/>
                  </a:lnTo>
                  <a:lnTo>
                    <a:pt x="3059" y="969"/>
                  </a:lnTo>
                  <a:lnTo>
                    <a:pt x="3060" y="970"/>
                  </a:lnTo>
                  <a:lnTo>
                    <a:pt x="3060" y="971"/>
                  </a:lnTo>
                  <a:lnTo>
                    <a:pt x="3061" y="971"/>
                  </a:lnTo>
                  <a:lnTo>
                    <a:pt x="3063" y="971"/>
                  </a:lnTo>
                  <a:lnTo>
                    <a:pt x="3064" y="969"/>
                  </a:lnTo>
                  <a:lnTo>
                    <a:pt x="3064" y="964"/>
                  </a:lnTo>
                  <a:lnTo>
                    <a:pt x="3065" y="957"/>
                  </a:lnTo>
                  <a:lnTo>
                    <a:pt x="3066" y="948"/>
                  </a:lnTo>
                  <a:lnTo>
                    <a:pt x="3068" y="940"/>
                  </a:lnTo>
                  <a:lnTo>
                    <a:pt x="3068" y="934"/>
                  </a:lnTo>
                  <a:lnTo>
                    <a:pt x="3069" y="930"/>
                  </a:lnTo>
                  <a:lnTo>
                    <a:pt x="3070" y="930"/>
                  </a:lnTo>
                  <a:lnTo>
                    <a:pt x="3071" y="933"/>
                  </a:lnTo>
                  <a:lnTo>
                    <a:pt x="3071" y="937"/>
                  </a:lnTo>
                  <a:lnTo>
                    <a:pt x="3073" y="942"/>
                  </a:lnTo>
                  <a:lnTo>
                    <a:pt x="3074" y="945"/>
                  </a:lnTo>
                  <a:lnTo>
                    <a:pt x="3075" y="950"/>
                  </a:lnTo>
                  <a:lnTo>
                    <a:pt x="3076" y="953"/>
                  </a:lnTo>
                  <a:lnTo>
                    <a:pt x="3076" y="955"/>
                  </a:lnTo>
                  <a:lnTo>
                    <a:pt x="3078" y="958"/>
                  </a:lnTo>
                  <a:lnTo>
                    <a:pt x="3079" y="959"/>
                  </a:lnTo>
                  <a:lnTo>
                    <a:pt x="3080" y="959"/>
                  </a:lnTo>
                  <a:lnTo>
                    <a:pt x="3080" y="957"/>
                  </a:lnTo>
                  <a:lnTo>
                    <a:pt x="3081" y="952"/>
                  </a:lnTo>
                  <a:lnTo>
                    <a:pt x="3083" y="944"/>
                  </a:lnTo>
                  <a:lnTo>
                    <a:pt x="3084" y="934"/>
                  </a:lnTo>
                  <a:lnTo>
                    <a:pt x="3084" y="927"/>
                  </a:lnTo>
                  <a:lnTo>
                    <a:pt x="3085" y="923"/>
                  </a:lnTo>
                  <a:lnTo>
                    <a:pt x="3086" y="923"/>
                  </a:lnTo>
                  <a:lnTo>
                    <a:pt x="3088" y="926"/>
                  </a:lnTo>
                  <a:lnTo>
                    <a:pt x="3088" y="930"/>
                  </a:lnTo>
                  <a:lnTo>
                    <a:pt x="3089" y="938"/>
                  </a:lnTo>
                  <a:lnTo>
                    <a:pt x="3090" y="945"/>
                  </a:lnTo>
                  <a:lnTo>
                    <a:pt x="3091" y="952"/>
                  </a:lnTo>
                  <a:lnTo>
                    <a:pt x="3091" y="957"/>
                  </a:lnTo>
                  <a:lnTo>
                    <a:pt x="3092" y="960"/>
                  </a:lnTo>
                  <a:lnTo>
                    <a:pt x="3094" y="964"/>
                  </a:lnTo>
                  <a:lnTo>
                    <a:pt x="3095" y="966"/>
                  </a:lnTo>
                  <a:lnTo>
                    <a:pt x="3095" y="969"/>
                  </a:lnTo>
                  <a:lnTo>
                    <a:pt x="3096" y="970"/>
                  </a:lnTo>
                  <a:lnTo>
                    <a:pt x="3097" y="971"/>
                  </a:lnTo>
                  <a:lnTo>
                    <a:pt x="3099" y="974"/>
                  </a:lnTo>
                  <a:lnTo>
                    <a:pt x="3099" y="974"/>
                  </a:lnTo>
                  <a:lnTo>
                    <a:pt x="3100" y="975"/>
                  </a:lnTo>
                  <a:lnTo>
                    <a:pt x="3101" y="976"/>
                  </a:lnTo>
                  <a:lnTo>
                    <a:pt x="3102" y="978"/>
                  </a:lnTo>
                  <a:lnTo>
                    <a:pt x="3102" y="979"/>
                  </a:lnTo>
                  <a:lnTo>
                    <a:pt x="3104" y="980"/>
                  </a:lnTo>
                  <a:lnTo>
                    <a:pt x="3105" y="981"/>
                  </a:lnTo>
                  <a:lnTo>
                    <a:pt x="3106" y="983"/>
                  </a:lnTo>
                  <a:lnTo>
                    <a:pt x="3106" y="984"/>
                  </a:lnTo>
                  <a:lnTo>
                    <a:pt x="3107" y="984"/>
                  </a:lnTo>
                  <a:lnTo>
                    <a:pt x="3109" y="981"/>
                  </a:lnTo>
                  <a:lnTo>
                    <a:pt x="3110" y="975"/>
                  </a:lnTo>
                  <a:lnTo>
                    <a:pt x="3110" y="964"/>
                  </a:lnTo>
                  <a:lnTo>
                    <a:pt x="3111" y="948"/>
                  </a:lnTo>
                  <a:lnTo>
                    <a:pt x="3112" y="930"/>
                  </a:lnTo>
                  <a:lnTo>
                    <a:pt x="3114" y="916"/>
                  </a:lnTo>
                  <a:lnTo>
                    <a:pt x="3114" y="909"/>
                  </a:lnTo>
                  <a:lnTo>
                    <a:pt x="3115" y="907"/>
                  </a:lnTo>
                  <a:lnTo>
                    <a:pt x="3116" y="911"/>
                  </a:lnTo>
                  <a:lnTo>
                    <a:pt x="3117" y="918"/>
                  </a:lnTo>
                  <a:lnTo>
                    <a:pt x="3117" y="927"/>
                  </a:lnTo>
                  <a:lnTo>
                    <a:pt x="3119" y="934"/>
                  </a:lnTo>
                  <a:lnTo>
                    <a:pt x="3120" y="940"/>
                  </a:lnTo>
                  <a:lnTo>
                    <a:pt x="3121" y="945"/>
                  </a:lnTo>
                  <a:lnTo>
                    <a:pt x="3121" y="949"/>
                  </a:lnTo>
                  <a:lnTo>
                    <a:pt x="3122" y="952"/>
                  </a:lnTo>
                  <a:lnTo>
                    <a:pt x="3124" y="954"/>
                  </a:lnTo>
                  <a:lnTo>
                    <a:pt x="3125" y="957"/>
                  </a:lnTo>
                  <a:lnTo>
                    <a:pt x="3125" y="958"/>
                  </a:lnTo>
                  <a:lnTo>
                    <a:pt x="3126" y="959"/>
                  </a:lnTo>
                  <a:lnTo>
                    <a:pt x="3127" y="960"/>
                  </a:lnTo>
                  <a:lnTo>
                    <a:pt x="3128" y="962"/>
                  </a:lnTo>
                  <a:lnTo>
                    <a:pt x="3128" y="962"/>
                  </a:lnTo>
                  <a:lnTo>
                    <a:pt x="3130" y="962"/>
                  </a:lnTo>
                  <a:lnTo>
                    <a:pt x="3131" y="962"/>
                  </a:lnTo>
                  <a:lnTo>
                    <a:pt x="3132" y="960"/>
                  </a:lnTo>
                  <a:lnTo>
                    <a:pt x="3133" y="960"/>
                  </a:lnTo>
                  <a:lnTo>
                    <a:pt x="3133" y="959"/>
                  </a:lnTo>
                  <a:lnTo>
                    <a:pt x="3135" y="959"/>
                  </a:lnTo>
                  <a:lnTo>
                    <a:pt x="3136" y="959"/>
                  </a:lnTo>
                  <a:lnTo>
                    <a:pt x="3137" y="959"/>
                  </a:lnTo>
                  <a:lnTo>
                    <a:pt x="3137" y="959"/>
                  </a:lnTo>
                  <a:lnTo>
                    <a:pt x="3138" y="959"/>
                  </a:lnTo>
                  <a:lnTo>
                    <a:pt x="3140" y="959"/>
                  </a:lnTo>
                  <a:lnTo>
                    <a:pt x="3141" y="959"/>
                  </a:lnTo>
                  <a:lnTo>
                    <a:pt x="3141" y="959"/>
                  </a:lnTo>
                  <a:lnTo>
                    <a:pt x="3142" y="959"/>
                  </a:lnTo>
                  <a:lnTo>
                    <a:pt x="3143" y="959"/>
                  </a:lnTo>
                  <a:lnTo>
                    <a:pt x="3145" y="959"/>
                  </a:lnTo>
                  <a:lnTo>
                    <a:pt x="3145" y="959"/>
                  </a:lnTo>
                  <a:lnTo>
                    <a:pt x="3146" y="959"/>
                  </a:lnTo>
                  <a:lnTo>
                    <a:pt x="3147" y="959"/>
                  </a:lnTo>
                  <a:lnTo>
                    <a:pt x="3148" y="959"/>
                  </a:lnTo>
                  <a:lnTo>
                    <a:pt x="3148" y="959"/>
                  </a:lnTo>
                  <a:lnTo>
                    <a:pt x="3150" y="959"/>
                  </a:lnTo>
                  <a:lnTo>
                    <a:pt x="3151" y="960"/>
                  </a:lnTo>
                  <a:lnTo>
                    <a:pt x="3152" y="960"/>
                  </a:lnTo>
                  <a:lnTo>
                    <a:pt x="3152" y="960"/>
                  </a:lnTo>
                  <a:lnTo>
                    <a:pt x="3153" y="959"/>
                  </a:lnTo>
                  <a:lnTo>
                    <a:pt x="3155" y="958"/>
                  </a:lnTo>
                  <a:lnTo>
                    <a:pt x="3156" y="957"/>
                  </a:lnTo>
                  <a:lnTo>
                    <a:pt x="3156" y="954"/>
                  </a:lnTo>
                  <a:lnTo>
                    <a:pt x="3157" y="953"/>
                  </a:lnTo>
                  <a:lnTo>
                    <a:pt x="3158" y="952"/>
                  </a:lnTo>
                  <a:lnTo>
                    <a:pt x="3160" y="952"/>
                  </a:lnTo>
                  <a:lnTo>
                    <a:pt x="3160" y="953"/>
                  </a:lnTo>
                  <a:lnTo>
                    <a:pt x="3161" y="954"/>
                  </a:lnTo>
                  <a:lnTo>
                    <a:pt x="3162" y="955"/>
                  </a:lnTo>
                  <a:lnTo>
                    <a:pt x="3163" y="957"/>
                  </a:lnTo>
                  <a:lnTo>
                    <a:pt x="3163" y="958"/>
                  </a:lnTo>
                  <a:lnTo>
                    <a:pt x="3164" y="959"/>
                  </a:lnTo>
                  <a:lnTo>
                    <a:pt x="3166" y="959"/>
                  </a:lnTo>
                  <a:lnTo>
                    <a:pt x="3167" y="959"/>
                  </a:lnTo>
                  <a:lnTo>
                    <a:pt x="3167" y="960"/>
                  </a:lnTo>
                  <a:lnTo>
                    <a:pt x="3168" y="960"/>
                  </a:lnTo>
                  <a:lnTo>
                    <a:pt x="3169" y="960"/>
                  </a:lnTo>
                  <a:lnTo>
                    <a:pt x="3171" y="960"/>
                  </a:lnTo>
                  <a:lnTo>
                    <a:pt x="3171" y="960"/>
                  </a:lnTo>
                  <a:lnTo>
                    <a:pt x="3172" y="960"/>
                  </a:lnTo>
                  <a:lnTo>
                    <a:pt x="3173" y="960"/>
                  </a:lnTo>
                  <a:lnTo>
                    <a:pt x="3174" y="960"/>
                  </a:lnTo>
                  <a:lnTo>
                    <a:pt x="3174" y="960"/>
                  </a:lnTo>
                  <a:lnTo>
                    <a:pt x="3176" y="960"/>
                  </a:lnTo>
                  <a:lnTo>
                    <a:pt x="3177" y="960"/>
                  </a:lnTo>
                  <a:lnTo>
                    <a:pt x="3178" y="960"/>
                  </a:lnTo>
                  <a:lnTo>
                    <a:pt x="3178" y="962"/>
                  </a:lnTo>
                  <a:lnTo>
                    <a:pt x="3179" y="962"/>
                  </a:lnTo>
                  <a:lnTo>
                    <a:pt x="3181" y="962"/>
                  </a:lnTo>
                  <a:lnTo>
                    <a:pt x="3182" y="962"/>
                  </a:lnTo>
                  <a:lnTo>
                    <a:pt x="3182" y="962"/>
                  </a:lnTo>
                  <a:lnTo>
                    <a:pt x="3183" y="960"/>
                  </a:lnTo>
                  <a:lnTo>
                    <a:pt x="3184" y="958"/>
                  </a:lnTo>
                  <a:lnTo>
                    <a:pt x="3186" y="954"/>
                  </a:lnTo>
                  <a:lnTo>
                    <a:pt x="3186" y="948"/>
                  </a:lnTo>
                  <a:lnTo>
                    <a:pt x="3187" y="942"/>
                  </a:lnTo>
                  <a:lnTo>
                    <a:pt x="3188" y="937"/>
                  </a:lnTo>
                  <a:lnTo>
                    <a:pt x="3189" y="934"/>
                  </a:lnTo>
                  <a:lnTo>
                    <a:pt x="3191" y="934"/>
                  </a:lnTo>
                  <a:lnTo>
                    <a:pt x="3191" y="938"/>
                  </a:lnTo>
                  <a:lnTo>
                    <a:pt x="3192" y="943"/>
                  </a:lnTo>
                  <a:lnTo>
                    <a:pt x="3193" y="948"/>
                  </a:lnTo>
                  <a:lnTo>
                    <a:pt x="3194" y="952"/>
                  </a:lnTo>
                  <a:lnTo>
                    <a:pt x="3194" y="954"/>
                  </a:lnTo>
                  <a:lnTo>
                    <a:pt x="3196" y="958"/>
                  </a:lnTo>
                  <a:lnTo>
                    <a:pt x="3197" y="960"/>
                  </a:lnTo>
                  <a:lnTo>
                    <a:pt x="3198" y="962"/>
                  </a:lnTo>
                  <a:lnTo>
                    <a:pt x="3198" y="963"/>
                  </a:lnTo>
                  <a:lnTo>
                    <a:pt x="3199" y="964"/>
                  </a:lnTo>
                  <a:lnTo>
                    <a:pt x="3200" y="965"/>
                  </a:lnTo>
                  <a:lnTo>
                    <a:pt x="3202" y="965"/>
                  </a:lnTo>
                  <a:lnTo>
                    <a:pt x="3202" y="965"/>
                  </a:lnTo>
                  <a:lnTo>
                    <a:pt x="3203" y="965"/>
                  </a:lnTo>
                  <a:lnTo>
                    <a:pt x="3204" y="965"/>
                  </a:lnTo>
                  <a:lnTo>
                    <a:pt x="3205" y="965"/>
                  </a:lnTo>
                  <a:lnTo>
                    <a:pt x="3205" y="964"/>
                  </a:lnTo>
                  <a:lnTo>
                    <a:pt x="3207" y="964"/>
                  </a:lnTo>
                  <a:lnTo>
                    <a:pt x="3208" y="962"/>
                  </a:lnTo>
                  <a:lnTo>
                    <a:pt x="3209" y="959"/>
                  </a:lnTo>
                  <a:lnTo>
                    <a:pt x="3209" y="957"/>
                  </a:lnTo>
                  <a:lnTo>
                    <a:pt x="3210" y="953"/>
                  </a:lnTo>
                  <a:lnTo>
                    <a:pt x="3212" y="952"/>
                  </a:lnTo>
                  <a:lnTo>
                    <a:pt x="3213" y="952"/>
                  </a:lnTo>
                  <a:lnTo>
                    <a:pt x="3213" y="953"/>
                  </a:lnTo>
                  <a:lnTo>
                    <a:pt x="3214" y="955"/>
                  </a:lnTo>
                  <a:lnTo>
                    <a:pt x="3215" y="957"/>
                  </a:lnTo>
                  <a:lnTo>
                    <a:pt x="3217" y="959"/>
                  </a:lnTo>
                  <a:lnTo>
                    <a:pt x="3217" y="960"/>
                  </a:lnTo>
                  <a:lnTo>
                    <a:pt x="3218" y="960"/>
                  </a:lnTo>
                  <a:lnTo>
                    <a:pt x="3219" y="962"/>
                  </a:lnTo>
                  <a:lnTo>
                    <a:pt x="3220" y="962"/>
                  </a:lnTo>
                  <a:lnTo>
                    <a:pt x="3220" y="963"/>
                  </a:lnTo>
                  <a:lnTo>
                    <a:pt x="3222" y="963"/>
                  </a:lnTo>
                  <a:lnTo>
                    <a:pt x="3223" y="963"/>
                  </a:lnTo>
                  <a:lnTo>
                    <a:pt x="3224" y="963"/>
                  </a:lnTo>
                  <a:lnTo>
                    <a:pt x="3224" y="963"/>
                  </a:lnTo>
                  <a:lnTo>
                    <a:pt x="3225" y="962"/>
                  </a:lnTo>
                  <a:lnTo>
                    <a:pt x="3227" y="960"/>
                  </a:lnTo>
                  <a:lnTo>
                    <a:pt x="3228" y="959"/>
                  </a:lnTo>
                  <a:lnTo>
                    <a:pt x="3228" y="957"/>
                  </a:lnTo>
                  <a:lnTo>
                    <a:pt x="3229" y="955"/>
                  </a:lnTo>
                  <a:lnTo>
                    <a:pt x="3230" y="953"/>
                  </a:lnTo>
                  <a:lnTo>
                    <a:pt x="3232" y="953"/>
                  </a:lnTo>
                  <a:lnTo>
                    <a:pt x="3232" y="954"/>
                  </a:lnTo>
                  <a:lnTo>
                    <a:pt x="3233" y="955"/>
                  </a:lnTo>
                  <a:lnTo>
                    <a:pt x="3234" y="955"/>
                  </a:lnTo>
                  <a:lnTo>
                    <a:pt x="3235" y="957"/>
                  </a:lnTo>
                  <a:lnTo>
                    <a:pt x="3235" y="958"/>
                  </a:lnTo>
                  <a:lnTo>
                    <a:pt x="3236" y="958"/>
                  </a:lnTo>
                  <a:lnTo>
                    <a:pt x="3238" y="958"/>
                  </a:lnTo>
                  <a:lnTo>
                    <a:pt x="3239" y="958"/>
                  </a:lnTo>
                  <a:lnTo>
                    <a:pt x="3239" y="959"/>
                  </a:lnTo>
                  <a:lnTo>
                    <a:pt x="3240" y="959"/>
                  </a:lnTo>
                  <a:lnTo>
                    <a:pt x="3241" y="960"/>
                  </a:lnTo>
                  <a:lnTo>
                    <a:pt x="3243" y="962"/>
                  </a:lnTo>
                  <a:lnTo>
                    <a:pt x="3244" y="962"/>
                  </a:lnTo>
                  <a:lnTo>
                    <a:pt x="3244" y="962"/>
                  </a:lnTo>
                  <a:lnTo>
                    <a:pt x="3245" y="962"/>
                  </a:lnTo>
                  <a:lnTo>
                    <a:pt x="3246" y="962"/>
                  </a:lnTo>
                  <a:lnTo>
                    <a:pt x="3248" y="959"/>
                  </a:lnTo>
                  <a:lnTo>
                    <a:pt x="3248" y="958"/>
                  </a:lnTo>
                  <a:lnTo>
                    <a:pt x="3249" y="954"/>
                  </a:lnTo>
                  <a:lnTo>
                    <a:pt x="3250" y="950"/>
                  </a:lnTo>
                  <a:lnTo>
                    <a:pt x="3251" y="948"/>
                  </a:lnTo>
                  <a:lnTo>
                    <a:pt x="3251" y="947"/>
                  </a:lnTo>
                  <a:lnTo>
                    <a:pt x="3253" y="947"/>
                  </a:lnTo>
                  <a:lnTo>
                    <a:pt x="3254" y="948"/>
                  </a:lnTo>
                  <a:lnTo>
                    <a:pt x="3255" y="950"/>
                  </a:lnTo>
                  <a:lnTo>
                    <a:pt x="3255" y="953"/>
                  </a:lnTo>
                  <a:lnTo>
                    <a:pt x="3256" y="954"/>
                  </a:lnTo>
                  <a:lnTo>
                    <a:pt x="3258" y="957"/>
                  </a:lnTo>
                  <a:lnTo>
                    <a:pt x="3259" y="958"/>
                  </a:lnTo>
                  <a:lnTo>
                    <a:pt x="3259" y="958"/>
                  </a:lnTo>
                  <a:lnTo>
                    <a:pt x="3260" y="959"/>
                  </a:lnTo>
                  <a:lnTo>
                    <a:pt x="3261" y="959"/>
                  </a:lnTo>
                  <a:lnTo>
                    <a:pt x="3263" y="959"/>
                  </a:lnTo>
                  <a:lnTo>
                    <a:pt x="3263" y="958"/>
                  </a:lnTo>
                  <a:lnTo>
                    <a:pt x="3264" y="958"/>
                  </a:lnTo>
                  <a:lnTo>
                    <a:pt x="3265" y="958"/>
                  </a:lnTo>
                  <a:lnTo>
                    <a:pt x="3266" y="958"/>
                  </a:lnTo>
                  <a:lnTo>
                    <a:pt x="3266" y="958"/>
                  </a:lnTo>
                  <a:lnTo>
                    <a:pt x="3268" y="958"/>
                  </a:lnTo>
                  <a:lnTo>
                    <a:pt x="3269" y="958"/>
                  </a:lnTo>
                  <a:lnTo>
                    <a:pt x="3270" y="958"/>
                  </a:lnTo>
                  <a:lnTo>
                    <a:pt x="3270" y="958"/>
                  </a:lnTo>
                  <a:lnTo>
                    <a:pt x="3271" y="958"/>
                  </a:lnTo>
                  <a:lnTo>
                    <a:pt x="3272" y="958"/>
                  </a:lnTo>
                  <a:lnTo>
                    <a:pt x="3274" y="958"/>
                  </a:lnTo>
                  <a:lnTo>
                    <a:pt x="3274" y="958"/>
                  </a:lnTo>
                  <a:lnTo>
                    <a:pt x="3275" y="958"/>
                  </a:lnTo>
                  <a:lnTo>
                    <a:pt x="3276" y="958"/>
                  </a:lnTo>
                  <a:lnTo>
                    <a:pt x="3277" y="958"/>
                  </a:lnTo>
                  <a:lnTo>
                    <a:pt x="3277" y="958"/>
                  </a:lnTo>
                  <a:lnTo>
                    <a:pt x="3279" y="958"/>
                  </a:lnTo>
                  <a:lnTo>
                    <a:pt x="3280" y="958"/>
                  </a:lnTo>
                  <a:lnTo>
                    <a:pt x="3281" y="957"/>
                  </a:lnTo>
                  <a:lnTo>
                    <a:pt x="3281" y="957"/>
                  </a:lnTo>
                  <a:lnTo>
                    <a:pt x="3282" y="957"/>
                  </a:lnTo>
                  <a:lnTo>
                    <a:pt x="3284" y="957"/>
                  </a:lnTo>
                  <a:lnTo>
                    <a:pt x="3285" y="955"/>
                  </a:lnTo>
                  <a:lnTo>
                    <a:pt x="3285" y="955"/>
                  </a:lnTo>
                  <a:lnTo>
                    <a:pt x="3286" y="954"/>
                  </a:lnTo>
                  <a:lnTo>
                    <a:pt x="3287" y="954"/>
                  </a:lnTo>
                  <a:lnTo>
                    <a:pt x="3289" y="953"/>
                  </a:lnTo>
                  <a:lnTo>
                    <a:pt x="3289" y="953"/>
                  </a:lnTo>
                  <a:lnTo>
                    <a:pt x="3290" y="953"/>
                  </a:lnTo>
                  <a:lnTo>
                    <a:pt x="3291" y="953"/>
                  </a:lnTo>
                  <a:lnTo>
                    <a:pt x="3292" y="953"/>
                  </a:lnTo>
                  <a:lnTo>
                    <a:pt x="3292" y="953"/>
                  </a:lnTo>
                  <a:lnTo>
                    <a:pt x="3294" y="953"/>
                  </a:lnTo>
                  <a:lnTo>
                    <a:pt x="3295" y="954"/>
                  </a:lnTo>
                  <a:lnTo>
                    <a:pt x="3296" y="954"/>
                  </a:lnTo>
                  <a:lnTo>
                    <a:pt x="3296" y="954"/>
                  </a:lnTo>
                  <a:lnTo>
                    <a:pt x="3297" y="955"/>
                  </a:lnTo>
                  <a:lnTo>
                    <a:pt x="3299" y="955"/>
                  </a:lnTo>
                  <a:lnTo>
                    <a:pt x="3300" y="955"/>
                  </a:lnTo>
                  <a:lnTo>
                    <a:pt x="3301" y="955"/>
                  </a:lnTo>
                  <a:lnTo>
                    <a:pt x="3301" y="955"/>
                  </a:lnTo>
                  <a:lnTo>
                    <a:pt x="3302" y="955"/>
                  </a:lnTo>
                  <a:lnTo>
                    <a:pt x="3304" y="957"/>
                  </a:lnTo>
                  <a:lnTo>
                    <a:pt x="3305" y="957"/>
                  </a:lnTo>
                  <a:lnTo>
                    <a:pt x="3305" y="957"/>
                  </a:lnTo>
                  <a:lnTo>
                    <a:pt x="3306" y="957"/>
                  </a:lnTo>
                  <a:lnTo>
                    <a:pt x="3307" y="957"/>
                  </a:lnTo>
                  <a:lnTo>
                    <a:pt x="3308" y="957"/>
                  </a:lnTo>
                  <a:lnTo>
                    <a:pt x="3308" y="958"/>
                  </a:lnTo>
                  <a:lnTo>
                    <a:pt x="3310" y="959"/>
                  </a:lnTo>
                  <a:lnTo>
                    <a:pt x="3311" y="960"/>
                  </a:lnTo>
                  <a:lnTo>
                    <a:pt x="3312" y="963"/>
                  </a:lnTo>
                  <a:lnTo>
                    <a:pt x="3312" y="965"/>
                  </a:lnTo>
                  <a:lnTo>
                    <a:pt x="3313" y="968"/>
                  </a:lnTo>
                  <a:lnTo>
                    <a:pt x="3315" y="970"/>
                  </a:lnTo>
                  <a:lnTo>
                    <a:pt x="3316" y="973"/>
                  </a:lnTo>
                  <a:lnTo>
                    <a:pt x="3316" y="975"/>
                  </a:lnTo>
                  <a:lnTo>
                    <a:pt x="3317" y="973"/>
                  </a:lnTo>
                  <a:lnTo>
                    <a:pt x="3318" y="960"/>
                  </a:lnTo>
                  <a:lnTo>
                    <a:pt x="3320" y="938"/>
                  </a:lnTo>
                  <a:lnTo>
                    <a:pt x="3320" y="914"/>
                  </a:lnTo>
                  <a:lnTo>
                    <a:pt x="3321" y="898"/>
                  </a:lnTo>
                  <a:lnTo>
                    <a:pt x="3322" y="893"/>
                  </a:lnTo>
                  <a:lnTo>
                    <a:pt x="3323" y="896"/>
                  </a:lnTo>
                  <a:lnTo>
                    <a:pt x="3323" y="898"/>
                  </a:lnTo>
                  <a:lnTo>
                    <a:pt x="3325" y="902"/>
                  </a:lnTo>
                  <a:lnTo>
                    <a:pt x="3326" y="906"/>
                  </a:lnTo>
                  <a:lnTo>
                    <a:pt x="3327" y="908"/>
                  </a:lnTo>
                  <a:lnTo>
                    <a:pt x="3327" y="911"/>
                  </a:lnTo>
                  <a:lnTo>
                    <a:pt x="3328" y="913"/>
                  </a:lnTo>
                  <a:lnTo>
                    <a:pt x="3330" y="914"/>
                  </a:lnTo>
                  <a:lnTo>
                    <a:pt x="3331" y="917"/>
                  </a:lnTo>
                  <a:lnTo>
                    <a:pt x="3331" y="918"/>
                  </a:lnTo>
                  <a:lnTo>
                    <a:pt x="3332" y="921"/>
                  </a:lnTo>
                  <a:lnTo>
                    <a:pt x="3333" y="924"/>
                  </a:lnTo>
                  <a:lnTo>
                    <a:pt x="3335" y="928"/>
                  </a:lnTo>
                  <a:lnTo>
                    <a:pt x="3335" y="932"/>
                  </a:lnTo>
                  <a:lnTo>
                    <a:pt x="3336" y="935"/>
                  </a:lnTo>
                  <a:lnTo>
                    <a:pt x="3337" y="940"/>
                  </a:lnTo>
                  <a:lnTo>
                    <a:pt x="3338" y="944"/>
                  </a:lnTo>
                  <a:lnTo>
                    <a:pt x="3338" y="947"/>
                  </a:lnTo>
                  <a:lnTo>
                    <a:pt x="3340" y="950"/>
                  </a:lnTo>
                  <a:lnTo>
                    <a:pt x="3341" y="953"/>
                  </a:lnTo>
                  <a:lnTo>
                    <a:pt x="3342" y="955"/>
                  </a:lnTo>
                  <a:lnTo>
                    <a:pt x="3342" y="957"/>
                  </a:lnTo>
                  <a:lnTo>
                    <a:pt x="3343" y="959"/>
                  </a:lnTo>
                  <a:lnTo>
                    <a:pt x="3344" y="960"/>
                  </a:lnTo>
                  <a:lnTo>
                    <a:pt x="3346" y="960"/>
                  </a:lnTo>
                  <a:lnTo>
                    <a:pt x="3346" y="962"/>
                  </a:lnTo>
                  <a:lnTo>
                    <a:pt x="3347" y="963"/>
                  </a:lnTo>
                  <a:lnTo>
                    <a:pt x="3348" y="963"/>
                  </a:lnTo>
                  <a:lnTo>
                    <a:pt x="3349" y="962"/>
                  </a:lnTo>
                  <a:lnTo>
                    <a:pt x="3349" y="962"/>
                  </a:lnTo>
                  <a:lnTo>
                    <a:pt x="3351" y="960"/>
                  </a:lnTo>
                  <a:lnTo>
                    <a:pt x="3352" y="959"/>
                  </a:lnTo>
                  <a:lnTo>
                    <a:pt x="3353" y="959"/>
                  </a:lnTo>
                  <a:lnTo>
                    <a:pt x="3353" y="958"/>
                  </a:lnTo>
                  <a:lnTo>
                    <a:pt x="3354" y="958"/>
                  </a:lnTo>
                  <a:lnTo>
                    <a:pt x="3356" y="958"/>
                  </a:lnTo>
                  <a:lnTo>
                    <a:pt x="3357" y="957"/>
                  </a:lnTo>
                  <a:lnTo>
                    <a:pt x="3358" y="955"/>
                  </a:lnTo>
                  <a:lnTo>
                    <a:pt x="3358" y="955"/>
                  </a:lnTo>
                  <a:lnTo>
                    <a:pt x="3359" y="954"/>
                  </a:lnTo>
                  <a:lnTo>
                    <a:pt x="3361" y="954"/>
                  </a:lnTo>
                  <a:lnTo>
                    <a:pt x="3362" y="954"/>
                  </a:lnTo>
                  <a:lnTo>
                    <a:pt x="3362" y="954"/>
                  </a:lnTo>
                  <a:lnTo>
                    <a:pt x="3363" y="955"/>
                  </a:lnTo>
                  <a:lnTo>
                    <a:pt x="3364" y="957"/>
                  </a:lnTo>
                  <a:lnTo>
                    <a:pt x="3366" y="959"/>
                  </a:lnTo>
                  <a:lnTo>
                    <a:pt x="3366" y="960"/>
                  </a:lnTo>
                  <a:lnTo>
                    <a:pt x="3367" y="962"/>
                  </a:lnTo>
                  <a:lnTo>
                    <a:pt x="3368" y="964"/>
                  </a:lnTo>
                  <a:lnTo>
                    <a:pt x="3369" y="965"/>
                  </a:lnTo>
                  <a:lnTo>
                    <a:pt x="3369" y="965"/>
                  </a:lnTo>
                  <a:lnTo>
                    <a:pt x="3371" y="966"/>
                  </a:lnTo>
                  <a:lnTo>
                    <a:pt x="3372" y="966"/>
                  </a:lnTo>
                  <a:lnTo>
                    <a:pt x="3373" y="965"/>
                  </a:lnTo>
                  <a:lnTo>
                    <a:pt x="3373" y="964"/>
                  </a:lnTo>
                  <a:lnTo>
                    <a:pt x="3374" y="964"/>
                  </a:lnTo>
                  <a:lnTo>
                    <a:pt x="3376" y="964"/>
                  </a:lnTo>
                  <a:lnTo>
                    <a:pt x="3377" y="963"/>
                  </a:lnTo>
                  <a:lnTo>
                    <a:pt x="3377" y="962"/>
                  </a:lnTo>
                  <a:lnTo>
                    <a:pt x="3378" y="960"/>
                  </a:lnTo>
                  <a:lnTo>
                    <a:pt x="3379" y="959"/>
                  </a:lnTo>
                  <a:lnTo>
                    <a:pt x="3380" y="959"/>
                  </a:lnTo>
                  <a:lnTo>
                    <a:pt x="3380" y="958"/>
                  </a:lnTo>
                  <a:lnTo>
                    <a:pt x="3382" y="958"/>
                  </a:lnTo>
                  <a:lnTo>
                    <a:pt x="3383" y="958"/>
                  </a:lnTo>
                  <a:lnTo>
                    <a:pt x="3384" y="957"/>
                  </a:lnTo>
                  <a:lnTo>
                    <a:pt x="3384" y="957"/>
                  </a:lnTo>
                  <a:lnTo>
                    <a:pt x="3385" y="957"/>
                  </a:lnTo>
                  <a:lnTo>
                    <a:pt x="3387" y="955"/>
                  </a:lnTo>
                  <a:lnTo>
                    <a:pt x="3388" y="955"/>
                  </a:lnTo>
                  <a:lnTo>
                    <a:pt x="3388" y="954"/>
                  </a:lnTo>
                  <a:lnTo>
                    <a:pt x="3389" y="954"/>
                  </a:lnTo>
                  <a:lnTo>
                    <a:pt x="3390" y="954"/>
                  </a:lnTo>
                  <a:lnTo>
                    <a:pt x="3392" y="954"/>
                  </a:lnTo>
                  <a:lnTo>
                    <a:pt x="3392" y="954"/>
                  </a:lnTo>
                  <a:lnTo>
                    <a:pt x="3393" y="954"/>
                  </a:lnTo>
                  <a:lnTo>
                    <a:pt x="3394" y="954"/>
                  </a:lnTo>
                  <a:lnTo>
                    <a:pt x="3395" y="954"/>
                  </a:lnTo>
                  <a:lnTo>
                    <a:pt x="3395" y="954"/>
                  </a:lnTo>
                  <a:lnTo>
                    <a:pt x="3397" y="953"/>
                  </a:lnTo>
                  <a:lnTo>
                    <a:pt x="3398" y="953"/>
                  </a:lnTo>
                  <a:lnTo>
                    <a:pt x="3399" y="952"/>
                  </a:lnTo>
                  <a:lnTo>
                    <a:pt x="3399" y="950"/>
                  </a:lnTo>
                  <a:lnTo>
                    <a:pt x="3400" y="950"/>
                  </a:lnTo>
                  <a:lnTo>
                    <a:pt x="3402" y="950"/>
                  </a:lnTo>
                  <a:lnTo>
                    <a:pt x="3403" y="950"/>
                  </a:lnTo>
                  <a:lnTo>
                    <a:pt x="3403" y="950"/>
                  </a:lnTo>
                  <a:lnTo>
                    <a:pt x="3404" y="950"/>
                  </a:lnTo>
                  <a:lnTo>
                    <a:pt x="3405" y="950"/>
                  </a:lnTo>
                  <a:lnTo>
                    <a:pt x="3407" y="950"/>
                  </a:lnTo>
                  <a:lnTo>
                    <a:pt x="3407" y="950"/>
                  </a:lnTo>
                  <a:lnTo>
                    <a:pt x="3408" y="950"/>
                  </a:lnTo>
                  <a:lnTo>
                    <a:pt x="3409" y="950"/>
                  </a:lnTo>
                  <a:lnTo>
                    <a:pt x="3410" y="950"/>
                  </a:lnTo>
                  <a:lnTo>
                    <a:pt x="3411" y="952"/>
                  </a:lnTo>
                  <a:lnTo>
                    <a:pt x="3411" y="952"/>
                  </a:lnTo>
                  <a:lnTo>
                    <a:pt x="3413" y="953"/>
                  </a:lnTo>
                  <a:lnTo>
                    <a:pt x="3414" y="953"/>
                  </a:lnTo>
                  <a:lnTo>
                    <a:pt x="3415" y="954"/>
                  </a:lnTo>
                  <a:lnTo>
                    <a:pt x="3415" y="955"/>
                  </a:lnTo>
                  <a:lnTo>
                    <a:pt x="3416" y="955"/>
                  </a:lnTo>
                  <a:lnTo>
                    <a:pt x="3418" y="957"/>
                  </a:lnTo>
                  <a:lnTo>
                    <a:pt x="3419" y="957"/>
                  </a:lnTo>
                  <a:lnTo>
                    <a:pt x="3419" y="957"/>
                  </a:lnTo>
                  <a:lnTo>
                    <a:pt x="3420" y="957"/>
                  </a:lnTo>
                  <a:lnTo>
                    <a:pt x="3421" y="957"/>
                  </a:lnTo>
                  <a:lnTo>
                    <a:pt x="3423" y="957"/>
                  </a:lnTo>
                  <a:lnTo>
                    <a:pt x="3423" y="957"/>
                  </a:lnTo>
                  <a:lnTo>
                    <a:pt x="3424" y="957"/>
                  </a:lnTo>
                  <a:lnTo>
                    <a:pt x="3425" y="957"/>
                  </a:lnTo>
                  <a:lnTo>
                    <a:pt x="3426" y="957"/>
                  </a:lnTo>
                  <a:lnTo>
                    <a:pt x="3426" y="957"/>
                  </a:lnTo>
                  <a:lnTo>
                    <a:pt x="3428" y="957"/>
                  </a:lnTo>
                  <a:lnTo>
                    <a:pt x="3429" y="957"/>
                  </a:lnTo>
                  <a:lnTo>
                    <a:pt x="3430" y="958"/>
                  </a:lnTo>
                  <a:lnTo>
                    <a:pt x="3430" y="958"/>
                  </a:lnTo>
                  <a:lnTo>
                    <a:pt x="3431" y="959"/>
                  </a:lnTo>
                  <a:lnTo>
                    <a:pt x="3433" y="959"/>
                  </a:lnTo>
                  <a:lnTo>
                    <a:pt x="3434" y="960"/>
                  </a:lnTo>
                  <a:lnTo>
                    <a:pt x="3434" y="960"/>
                  </a:lnTo>
                  <a:lnTo>
                    <a:pt x="3435" y="960"/>
                  </a:lnTo>
                  <a:lnTo>
                    <a:pt x="3436" y="960"/>
                  </a:lnTo>
                  <a:lnTo>
                    <a:pt x="3438" y="960"/>
                  </a:lnTo>
                  <a:lnTo>
                    <a:pt x="3438" y="959"/>
                  </a:lnTo>
                  <a:lnTo>
                    <a:pt x="3439" y="959"/>
                  </a:lnTo>
                  <a:lnTo>
                    <a:pt x="3440" y="958"/>
                  </a:lnTo>
                  <a:lnTo>
                    <a:pt x="3441" y="957"/>
                  </a:lnTo>
                  <a:lnTo>
                    <a:pt x="3441" y="955"/>
                  </a:lnTo>
                  <a:lnTo>
                    <a:pt x="3443" y="954"/>
                  </a:lnTo>
                  <a:lnTo>
                    <a:pt x="3444" y="954"/>
                  </a:lnTo>
                  <a:lnTo>
                    <a:pt x="3445" y="954"/>
                  </a:lnTo>
                  <a:lnTo>
                    <a:pt x="3445" y="954"/>
                  </a:lnTo>
                  <a:lnTo>
                    <a:pt x="3446" y="954"/>
                  </a:lnTo>
                  <a:lnTo>
                    <a:pt x="3447" y="954"/>
                  </a:lnTo>
                  <a:lnTo>
                    <a:pt x="3449" y="955"/>
                  </a:lnTo>
                  <a:lnTo>
                    <a:pt x="3449" y="955"/>
                  </a:lnTo>
                  <a:lnTo>
                    <a:pt x="3450" y="955"/>
                  </a:lnTo>
                  <a:lnTo>
                    <a:pt x="3451" y="955"/>
                  </a:lnTo>
                  <a:lnTo>
                    <a:pt x="3452" y="955"/>
                  </a:lnTo>
                  <a:lnTo>
                    <a:pt x="3452" y="955"/>
                  </a:lnTo>
                  <a:lnTo>
                    <a:pt x="3454" y="955"/>
                  </a:lnTo>
                  <a:lnTo>
                    <a:pt x="3455" y="955"/>
                  </a:lnTo>
                  <a:lnTo>
                    <a:pt x="3456" y="957"/>
                  </a:lnTo>
                  <a:lnTo>
                    <a:pt x="3456" y="957"/>
                  </a:lnTo>
                  <a:lnTo>
                    <a:pt x="3457" y="957"/>
                  </a:lnTo>
                  <a:lnTo>
                    <a:pt x="3459" y="957"/>
                  </a:lnTo>
                  <a:lnTo>
                    <a:pt x="3460" y="957"/>
                  </a:lnTo>
                  <a:lnTo>
                    <a:pt x="3460" y="955"/>
                  </a:lnTo>
                  <a:lnTo>
                    <a:pt x="3461" y="954"/>
                  </a:lnTo>
                  <a:lnTo>
                    <a:pt x="3462" y="953"/>
                  </a:lnTo>
                  <a:lnTo>
                    <a:pt x="3464" y="953"/>
                  </a:lnTo>
                  <a:lnTo>
                    <a:pt x="3464" y="954"/>
                  </a:lnTo>
                  <a:lnTo>
                    <a:pt x="3465" y="954"/>
                  </a:lnTo>
                  <a:lnTo>
                    <a:pt x="3466" y="955"/>
                  </a:lnTo>
                  <a:lnTo>
                    <a:pt x="3467" y="957"/>
                  </a:lnTo>
                  <a:lnTo>
                    <a:pt x="3469" y="958"/>
                  </a:lnTo>
                  <a:lnTo>
                    <a:pt x="3469" y="958"/>
                  </a:lnTo>
                  <a:lnTo>
                    <a:pt x="3470" y="959"/>
                  </a:lnTo>
                  <a:lnTo>
                    <a:pt x="3471" y="959"/>
                  </a:lnTo>
                  <a:lnTo>
                    <a:pt x="3472" y="959"/>
                  </a:lnTo>
                  <a:lnTo>
                    <a:pt x="3472" y="959"/>
                  </a:lnTo>
                  <a:lnTo>
                    <a:pt x="3474" y="959"/>
                  </a:lnTo>
                  <a:lnTo>
                    <a:pt x="3475" y="960"/>
                  </a:lnTo>
                  <a:lnTo>
                    <a:pt x="3476" y="960"/>
                  </a:lnTo>
                  <a:lnTo>
                    <a:pt x="3476" y="960"/>
                  </a:lnTo>
                  <a:lnTo>
                    <a:pt x="3477" y="962"/>
                  </a:lnTo>
                  <a:lnTo>
                    <a:pt x="3479" y="963"/>
                  </a:lnTo>
                  <a:lnTo>
                    <a:pt x="3480" y="965"/>
                  </a:lnTo>
                  <a:lnTo>
                    <a:pt x="3480" y="968"/>
                  </a:lnTo>
                  <a:lnTo>
                    <a:pt x="3481" y="970"/>
                  </a:lnTo>
                  <a:lnTo>
                    <a:pt x="3482" y="973"/>
                  </a:lnTo>
                  <a:lnTo>
                    <a:pt x="3483" y="974"/>
                  </a:lnTo>
                  <a:lnTo>
                    <a:pt x="3483" y="975"/>
                  </a:lnTo>
                  <a:lnTo>
                    <a:pt x="3485" y="976"/>
                  </a:lnTo>
                  <a:lnTo>
                    <a:pt x="3486" y="978"/>
                  </a:lnTo>
                  <a:lnTo>
                    <a:pt x="3487" y="979"/>
                  </a:lnTo>
                  <a:lnTo>
                    <a:pt x="3487" y="979"/>
                  </a:lnTo>
                  <a:lnTo>
                    <a:pt x="3488" y="979"/>
                  </a:lnTo>
                  <a:lnTo>
                    <a:pt x="3490" y="978"/>
                  </a:lnTo>
                  <a:lnTo>
                    <a:pt x="3491" y="976"/>
                  </a:lnTo>
                  <a:lnTo>
                    <a:pt x="3491" y="975"/>
                  </a:lnTo>
                  <a:lnTo>
                    <a:pt x="3492" y="975"/>
                  </a:lnTo>
                  <a:lnTo>
                    <a:pt x="3493" y="973"/>
                  </a:lnTo>
                  <a:lnTo>
                    <a:pt x="3495" y="971"/>
                  </a:lnTo>
                  <a:lnTo>
                    <a:pt x="3495" y="969"/>
                  </a:lnTo>
                  <a:lnTo>
                    <a:pt x="3496" y="965"/>
                  </a:lnTo>
                  <a:lnTo>
                    <a:pt x="3497" y="963"/>
                  </a:lnTo>
                  <a:lnTo>
                    <a:pt x="3498" y="960"/>
                  </a:lnTo>
                  <a:lnTo>
                    <a:pt x="3498" y="959"/>
                  </a:lnTo>
                  <a:lnTo>
                    <a:pt x="3500" y="958"/>
                  </a:lnTo>
                  <a:lnTo>
                    <a:pt x="3501" y="957"/>
                  </a:lnTo>
                  <a:lnTo>
                    <a:pt x="3502" y="957"/>
                  </a:lnTo>
                  <a:lnTo>
                    <a:pt x="3502" y="957"/>
                  </a:lnTo>
                  <a:lnTo>
                    <a:pt x="3503" y="958"/>
                  </a:lnTo>
                  <a:lnTo>
                    <a:pt x="3505" y="958"/>
                  </a:lnTo>
                  <a:lnTo>
                    <a:pt x="3506" y="957"/>
                  </a:lnTo>
                  <a:lnTo>
                    <a:pt x="3506" y="957"/>
                  </a:lnTo>
                  <a:lnTo>
                    <a:pt x="3507" y="955"/>
                  </a:lnTo>
                  <a:lnTo>
                    <a:pt x="3508" y="953"/>
                  </a:lnTo>
                  <a:lnTo>
                    <a:pt x="3510" y="952"/>
                  </a:lnTo>
                  <a:lnTo>
                    <a:pt x="3510" y="950"/>
                  </a:lnTo>
                  <a:lnTo>
                    <a:pt x="3511" y="949"/>
                  </a:lnTo>
                  <a:lnTo>
                    <a:pt x="3512" y="949"/>
                  </a:lnTo>
                  <a:lnTo>
                    <a:pt x="3513" y="949"/>
                  </a:lnTo>
                  <a:lnTo>
                    <a:pt x="3513" y="948"/>
                  </a:lnTo>
                  <a:lnTo>
                    <a:pt x="3515" y="947"/>
                  </a:lnTo>
                  <a:lnTo>
                    <a:pt x="3516" y="947"/>
                  </a:lnTo>
                  <a:lnTo>
                    <a:pt x="3517" y="948"/>
                  </a:lnTo>
                  <a:lnTo>
                    <a:pt x="3517" y="948"/>
                  </a:lnTo>
                  <a:lnTo>
                    <a:pt x="3518" y="950"/>
                  </a:lnTo>
                  <a:lnTo>
                    <a:pt x="3519" y="953"/>
                  </a:lnTo>
                  <a:lnTo>
                    <a:pt x="3521" y="954"/>
                  </a:lnTo>
                  <a:lnTo>
                    <a:pt x="3521" y="955"/>
                  </a:lnTo>
                  <a:lnTo>
                    <a:pt x="3522" y="955"/>
                  </a:lnTo>
                  <a:lnTo>
                    <a:pt x="3523" y="954"/>
                  </a:lnTo>
                  <a:lnTo>
                    <a:pt x="3524" y="953"/>
                  </a:lnTo>
                  <a:lnTo>
                    <a:pt x="3526" y="950"/>
                  </a:lnTo>
                  <a:lnTo>
                    <a:pt x="3526" y="948"/>
                  </a:lnTo>
                  <a:lnTo>
                    <a:pt x="3527" y="947"/>
                  </a:lnTo>
                  <a:lnTo>
                    <a:pt x="3528" y="944"/>
                  </a:lnTo>
                  <a:lnTo>
                    <a:pt x="3529" y="942"/>
                  </a:lnTo>
                  <a:lnTo>
                    <a:pt x="3529" y="938"/>
                  </a:lnTo>
                  <a:lnTo>
                    <a:pt x="3531" y="933"/>
                  </a:lnTo>
                  <a:lnTo>
                    <a:pt x="3532" y="927"/>
                  </a:lnTo>
                  <a:lnTo>
                    <a:pt x="3533" y="921"/>
                  </a:lnTo>
                  <a:lnTo>
                    <a:pt x="3533" y="916"/>
                  </a:lnTo>
                  <a:lnTo>
                    <a:pt x="3534" y="912"/>
                  </a:lnTo>
                  <a:lnTo>
                    <a:pt x="3536" y="909"/>
                  </a:lnTo>
                  <a:lnTo>
                    <a:pt x="3537" y="907"/>
                  </a:lnTo>
                  <a:lnTo>
                    <a:pt x="3537" y="906"/>
                  </a:lnTo>
                  <a:lnTo>
                    <a:pt x="3538" y="906"/>
                  </a:lnTo>
                  <a:lnTo>
                    <a:pt x="3539" y="908"/>
                  </a:lnTo>
                  <a:lnTo>
                    <a:pt x="3541" y="911"/>
                  </a:lnTo>
                  <a:lnTo>
                    <a:pt x="3541" y="914"/>
                  </a:lnTo>
                  <a:lnTo>
                    <a:pt x="3542" y="918"/>
                  </a:lnTo>
                  <a:lnTo>
                    <a:pt x="3543" y="921"/>
                  </a:lnTo>
                  <a:lnTo>
                    <a:pt x="3544" y="923"/>
                  </a:lnTo>
                  <a:lnTo>
                    <a:pt x="3544" y="926"/>
                  </a:lnTo>
                  <a:lnTo>
                    <a:pt x="3546" y="927"/>
                  </a:lnTo>
                  <a:lnTo>
                    <a:pt x="3547" y="929"/>
                  </a:lnTo>
                  <a:lnTo>
                    <a:pt x="3548" y="930"/>
                  </a:lnTo>
                  <a:lnTo>
                    <a:pt x="3548" y="932"/>
                  </a:lnTo>
                  <a:lnTo>
                    <a:pt x="3549" y="933"/>
                  </a:lnTo>
                  <a:lnTo>
                    <a:pt x="3551" y="935"/>
                  </a:lnTo>
                  <a:lnTo>
                    <a:pt x="3552" y="938"/>
                  </a:lnTo>
                  <a:lnTo>
                    <a:pt x="3552" y="940"/>
                  </a:lnTo>
                  <a:lnTo>
                    <a:pt x="3553" y="943"/>
                  </a:lnTo>
                  <a:lnTo>
                    <a:pt x="3554" y="945"/>
                  </a:lnTo>
                  <a:lnTo>
                    <a:pt x="3555" y="948"/>
                  </a:lnTo>
                  <a:lnTo>
                    <a:pt x="3555" y="950"/>
                  </a:lnTo>
                  <a:lnTo>
                    <a:pt x="3557" y="952"/>
                  </a:lnTo>
                  <a:lnTo>
                    <a:pt x="3558" y="952"/>
                  </a:lnTo>
                  <a:lnTo>
                    <a:pt x="3559" y="952"/>
                  </a:lnTo>
                  <a:lnTo>
                    <a:pt x="3559" y="952"/>
                  </a:lnTo>
                  <a:lnTo>
                    <a:pt x="3560" y="952"/>
                  </a:lnTo>
                  <a:lnTo>
                    <a:pt x="3562" y="950"/>
                  </a:lnTo>
                  <a:lnTo>
                    <a:pt x="3563" y="950"/>
                  </a:lnTo>
                  <a:lnTo>
                    <a:pt x="3563" y="950"/>
                  </a:lnTo>
                  <a:lnTo>
                    <a:pt x="3564" y="952"/>
                  </a:lnTo>
                  <a:lnTo>
                    <a:pt x="3565" y="952"/>
                  </a:lnTo>
                  <a:lnTo>
                    <a:pt x="3567" y="953"/>
                  </a:lnTo>
                  <a:lnTo>
                    <a:pt x="3567" y="955"/>
                  </a:lnTo>
                  <a:lnTo>
                    <a:pt x="3568" y="957"/>
                  </a:lnTo>
                  <a:lnTo>
                    <a:pt x="3569" y="959"/>
                  </a:lnTo>
                  <a:lnTo>
                    <a:pt x="3570" y="960"/>
                  </a:lnTo>
                  <a:lnTo>
                    <a:pt x="3570" y="960"/>
                  </a:lnTo>
                  <a:lnTo>
                    <a:pt x="3572" y="959"/>
                  </a:lnTo>
                  <a:lnTo>
                    <a:pt x="3573" y="959"/>
                  </a:lnTo>
                  <a:lnTo>
                    <a:pt x="3574" y="959"/>
                  </a:lnTo>
                  <a:lnTo>
                    <a:pt x="3574" y="959"/>
                  </a:lnTo>
                  <a:lnTo>
                    <a:pt x="3575" y="959"/>
                  </a:lnTo>
                  <a:lnTo>
                    <a:pt x="3577" y="959"/>
                  </a:lnTo>
                  <a:lnTo>
                    <a:pt x="3578" y="960"/>
                  </a:lnTo>
                  <a:lnTo>
                    <a:pt x="3578" y="960"/>
                  </a:lnTo>
                  <a:lnTo>
                    <a:pt x="3579" y="959"/>
                  </a:lnTo>
                  <a:lnTo>
                    <a:pt x="3580" y="959"/>
                  </a:lnTo>
                  <a:lnTo>
                    <a:pt x="3582" y="958"/>
                  </a:lnTo>
                  <a:lnTo>
                    <a:pt x="3583" y="955"/>
                  </a:lnTo>
                  <a:lnTo>
                    <a:pt x="3583" y="954"/>
                  </a:lnTo>
                  <a:lnTo>
                    <a:pt x="3584" y="953"/>
                  </a:lnTo>
                  <a:lnTo>
                    <a:pt x="3585" y="953"/>
                  </a:lnTo>
                  <a:lnTo>
                    <a:pt x="3587" y="953"/>
                  </a:lnTo>
                  <a:lnTo>
                    <a:pt x="3587" y="953"/>
                  </a:lnTo>
                  <a:lnTo>
                    <a:pt x="3588" y="953"/>
                  </a:lnTo>
                  <a:lnTo>
                    <a:pt x="3589" y="953"/>
                  </a:lnTo>
                  <a:lnTo>
                    <a:pt x="3590" y="953"/>
                  </a:lnTo>
                  <a:lnTo>
                    <a:pt x="3590" y="954"/>
                  </a:lnTo>
                  <a:lnTo>
                    <a:pt x="3591" y="954"/>
                  </a:lnTo>
                  <a:lnTo>
                    <a:pt x="3593" y="954"/>
                  </a:lnTo>
                  <a:lnTo>
                    <a:pt x="3594" y="955"/>
                  </a:lnTo>
                  <a:lnTo>
                    <a:pt x="3594" y="955"/>
                  </a:lnTo>
                  <a:lnTo>
                    <a:pt x="3595" y="955"/>
                  </a:lnTo>
                  <a:lnTo>
                    <a:pt x="3596" y="955"/>
                  </a:lnTo>
                  <a:lnTo>
                    <a:pt x="3598" y="954"/>
                  </a:lnTo>
                  <a:lnTo>
                    <a:pt x="3598" y="954"/>
                  </a:lnTo>
                  <a:lnTo>
                    <a:pt x="3599" y="953"/>
                  </a:lnTo>
                  <a:lnTo>
                    <a:pt x="3600" y="952"/>
                  </a:lnTo>
                  <a:lnTo>
                    <a:pt x="3601" y="952"/>
                  </a:lnTo>
                  <a:lnTo>
                    <a:pt x="3601" y="950"/>
                  </a:lnTo>
                  <a:lnTo>
                    <a:pt x="3603" y="950"/>
                  </a:lnTo>
                  <a:lnTo>
                    <a:pt x="3604" y="949"/>
                  </a:lnTo>
                  <a:lnTo>
                    <a:pt x="3605" y="949"/>
                  </a:lnTo>
                  <a:lnTo>
                    <a:pt x="3605" y="949"/>
                  </a:lnTo>
                  <a:lnTo>
                    <a:pt x="3606" y="948"/>
                  </a:lnTo>
                  <a:lnTo>
                    <a:pt x="3608" y="948"/>
                  </a:lnTo>
                  <a:lnTo>
                    <a:pt x="3609" y="948"/>
                  </a:lnTo>
                  <a:lnTo>
                    <a:pt x="3609" y="947"/>
                  </a:lnTo>
                  <a:lnTo>
                    <a:pt x="3610" y="947"/>
                  </a:lnTo>
                  <a:lnTo>
                    <a:pt x="3611" y="945"/>
                  </a:lnTo>
                  <a:lnTo>
                    <a:pt x="3613" y="945"/>
                  </a:lnTo>
                  <a:lnTo>
                    <a:pt x="3613" y="944"/>
                  </a:lnTo>
                  <a:lnTo>
                    <a:pt x="3614" y="944"/>
                  </a:lnTo>
                  <a:lnTo>
                    <a:pt x="3615" y="944"/>
                  </a:lnTo>
                  <a:lnTo>
                    <a:pt x="3616" y="944"/>
                  </a:lnTo>
                  <a:lnTo>
                    <a:pt x="3616" y="945"/>
                  </a:lnTo>
                  <a:lnTo>
                    <a:pt x="3618" y="948"/>
                  </a:lnTo>
                  <a:lnTo>
                    <a:pt x="3619" y="950"/>
                  </a:lnTo>
                  <a:lnTo>
                    <a:pt x="3620" y="953"/>
                  </a:lnTo>
                  <a:lnTo>
                    <a:pt x="3620" y="954"/>
                  </a:lnTo>
                  <a:lnTo>
                    <a:pt x="3621" y="955"/>
                  </a:lnTo>
                  <a:lnTo>
                    <a:pt x="3623" y="957"/>
                  </a:lnTo>
                  <a:lnTo>
                    <a:pt x="3624" y="957"/>
                  </a:lnTo>
                  <a:lnTo>
                    <a:pt x="3624" y="955"/>
                  </a:lnTo>
                  <a:lnTo>
                    <a:pt x="3625" y="954"/>
                  </a:lnTo>
                  <a:lnTo>
                    <a:pt x="3626" y="953"/>
                  </a:lnTo>
                  <a:lnTo>
                    <a:pt x="3627" y="952"/>
                  </a:lnTo>
                  <a:lnTo>
                    <a:pt x="3627" y="950"/>
                  </a:lnTo>
                  <a:lnTo>
                    <a:pt x="3629" y="950"/>
                  </a:lnTo>
                  <a:lnTo>
                    <a:pt x="3630" y="949"/>
                  </a:lnTo>
                  <a:lnTo>
                    <a:pt x="3631" y="948"/>
                  </a:lnTo>
                  <a:lnTo>
                    <a:pt x="3631" y="945"/>
                  </a:lnTo>
                  <a:lnTo>
                    <a:pt x="3632" y="943"/>
                  </a:lnTo>
                  <a:lnTo>
                    <a:pt x="3634" y="942"/>
                  </a:lnTo>
                  <a:lnTo>
                    <a:pt x="3635" y="940"/>
                  </a:lnTo>
                  <a:lnTo>
                    <a:pt x="3636" y="940"/>
                  </a:lnTo>
                  <a:lnTo>
                    <a:pt x="3636" y="940"/>
                  </a:lnTo>
                  <a:lnTo>
                    <a:pt x="3637" y="940"/>
                  </a:lnTo>
                  <a:lnTo>
                    <a:pt x="3639" y="940"/>
                  </a:lnTo>
                  <a:lnTo>
                    <a:pt x="3640" y="940"/>
                  </a:lnTo>
                  <a:lnTo>
                    <a:pt x="3640" y="940"/>
                  </a:lnTo>
                  <a:lnTo>
                    <a:pt x="3641" y="940"/>
                  </a:lnTo>
                  <a:lnTo>
                    <a:pt x="3642" y="942"/>
                  </a:lnTo>
                  <a:lnTo>
                    <a:pt x="3644" y="943"/>
                  </a:lnTo>
                  <a:lnTo>
                    <a:pt x="3644" y="944"/>
                  </a:lnTo>
                  <a:lnTo>
                    <a:pt x="3645" y="945"/>
                  </a:lnTo>
                  <a:lnTo>
                    <a:pt x="3646" y="947"/>
                  </a:lnTo>
                  <a:lnTo>
                    <a:pt x="3647" y="948"/>
                  </a:lnTo>
                  <a:lnTo>
                    <a:pt x="3647" y="949"/>
                  </a:lnTo>
                  <a:lnTo>
                    <a:pt x="3649" y="950"/>
                  </a:lnTo>
                  <a:lnTo>
                    <a:pt x="3650" y="950"/>
                  </a:lnTo>
                  <a:lnTo>
                    <a:pt x="3651" y="952"/>
                  </a:lnTo>
                  <a:lnTo>
                    <a:pt x="3651" y="952"/>
                  </a:lnTo>
                  <a:lnTo>
                    <a:pt x="3652" y="953"/>
                  </a:lnTo>
                  <a:lnTo>
                    <a:pt x="3654" y="953"/>
                  </a:lnTo>
                  <a:lnTo>
                    <a:pt x="3655" y="953"/>
                  </a:lnTo>
                  <a:lnTo>
                    <a:pt x="3655" y="953"/>
                  </a:lnTo>
                  <a:lnTo>
                    <a:pt x="3656" y="954"/>
                  </a:lnTo>
                  <a:lnTo>
                    <a:pt x="3657" y="954"/>
                  </a:lnTo>
                  <a:lnTo>
                    <a:pt x="3659" y="954"/>
                  </a:lnTo>
                  <a:lnTo>
                    <a:pt x="3659" y="954"/>
                  </a:lnTo>
                  <a:lnTo>
                    <a:pt x="3660" y="954"/>
                  </a:lnTo>
                  <a:lnTo>
                    <a:pt x="3661" y="954"/>
                  </a:lnTo>
                  <a:lnTo>
                    <a:pt x="3662" y="954"/>
                  </a:lnTo>
                  <a:lnTo>
                    <a:pt x="3662" y="955"/>
                  </a:lnTo>
                  <a:lnTo>
                    <a:pt x="3663" y="955"/>
                  </a:lnTo>
                  <a:lnTo>
                    <a:pt x="3665" y="957"/>
                  </a:lnTo>
                  <a:lnTo>
                    <a:pt x="3666" y="959"/>
                  </a:lnTo>
                  <a:lnTo>
                    <a:pt x="3666" y="960"/>
                  </a:lnTo>
                  <a:lnTo>
                    <a:pt x="3667" y="960"/>
                  </a:lnTo>
                  <a:lnTo>
                    <a:pt x="3668" y="962"/>
                  </a:lnTo>
                  <a:lnTo>
                    <a:pt x="3670" y="962"/>
                  </a:lnTo>
                  <a:lnTo>
                    <a:pt x="3670" y="960"/>
                  </a:lnTo>
                  <a:lnTo>
                    <a:pt x="3671" y="959"/>
                  </a:lnTo>
                  <a:lnTo>
                    <a:pt x="3672" y="958"/>
                  </a:lnTo>
                  <a:lnTo>
                    <a:pt x="3673" y="958"/>
                  </a:lnTo>
                  <a:lnTo>
                    <a:pt x="3673" y="958"/>
                  </a:lnTo>
                  <a:lnTo>
                    <a:pt x="3675" y="958"/>
                  </a:lnTo>
                  <a:lnTo>
                    <a:pt x="3676" y="959"/>
                  </a:lnTo>
                  <a:lnTo>
                    <a:pt x="3677" y="960"/>
                  </a:lnTo>
                  <a:lnTo>
                    <a:pt x="3677" y="963"/>
                  </a:lnTo>
                  <a:lnTo>
                    <a:pt x="3678" y="964"/>
                  </a:lnTo>
                  <a:lnTo>
                    <a:pt x="3680" y="966"/>
                  </a:lnTo>
                  <a:lnTo>
                    <a:pt x="3681" y="968"/>
                  </a:lnTo>
                  <a:lnTo>
                    <a:pt x="3681" y="969"/>
                  </a:lnTo>
                  <a:lnTo>
                    <a:pt x="3682" y="969"/>
                  </a:lnTo>
                  <a:lnTo>
                    <a:pt x="3683" y="970"/>
                  </a:lnTo>
                  <a:lnTo>
                    <a:pt x="3685" y="970"/>
                  </a:lnTo>
                  <a:lnTo>
                    <a:pt x="3685" y="971"/>
                  </a:lnTo>
                  <a:lnTo>
                    <a:pt x="3686" y="973"/>
                  </a:lnTo>
                  <a:lnTo>
                    <a:pt x="3687" y="974"/>
                  </a:lnTo>
                  <a:lnTo>
                    <a:pt x="3688" y="975"/>
                  </a:lnTo>
                  <a:lnTo>
                    <a:pt x="3688" y="975"/>
                  </a:lnTo>
                  <a:lnTo>
                    <a:pt x="3690" y="975"/>
                  </a:lnTo>
                  <a:lnTo>
                    <a:pt x="3691" y="973"/>
                  </a:lnTo>
                  <a:lnTo>
                    <a:pt x="3692" y="969"/>
                  </a:lnTo>
                  <a:lnTo>
                    <a:pt x="3693" y="963"/>
                  </a:lnTo>
                  <a:lnTo>
                    <a:pt x="3693" y="957"/>
                  </a:lnTo>
                  <a:lnTo>
                    <a:pt x="3695" y="952"/>
                  </a:lnTo>
                  <a:lnTo>
                    <a:pt x="3696" y="949"/>
                  </a:lnTo>
                  <a:lnTo>
                    <a:pt x="3697" y="948"/>
                  </a:lnTo>
                  <a:lnTo>
                    <a:pt x="3697" y="948"/>
                  </a:lnTo>
                  <a:lnTo>
                    <a:pt x="3698" y="949"/>
                  </a:lnTo>
                  <a:lnTo>
                    <a:pt x="3699" y="950"/>
                  </a:lnTo>
                  <a:lnTo>
                    <a:pt x="3701" y="953"/>
                  </a:lnTo>
                  <a:lnTo>
                    <a:pt x="3701" y="955"/>
                  </a:lnTo>
                  <a:lnTo>
                    <a:pt x="3702" y="958"/>
                  </a:lnTo>
                  <a:lnTo>
                    <a:pt x="3703" y="962"/>
                  </a:lnTo>
                  <a:lnTo>
                    <a:pt x="3704" y="964"/>
                  </a:lnTo>
                  <a:lnTo>
                    <a:pt x="3704" y="966"/>
                  </a:lnTo>
                  <a:lnTo>
                    <a:pt x="3706" y="968"/>
                  </a:lnTo>
                  <a:lnTo>
                    <a:pt x="3707" y="968"/>
                  </a:lnTo>
                  <a:lnTo>
                    <a:pt x="3708" y="966"/>
                  </a:lnTo>
                  <a:lnTo>
                    <a:pt x="3708" y="965"/>
                  </a:lnTo>
                  <a:lnTo>
                    <a:pt x="3709" y="964"/>
                  </a:lnTo>
                  <a:lnTo>
                    <a:pt x="3711" y="963"/>
                  </a:lnTo>
                  <a:lnTo>
                    <a:pt x="3712" y="963"/>
                  </a:lnTo>
                  <a:lnTo>
                    <a:pt x="3712" y="962"/>
                  </a:lnTo>
                  <a:lnTo>
                    <a:pt x="3713" y="960"/>
                  </a:lnTo>
                  <a:lnTo>
                    <a:pt x="3714" y="960"/>
                  </a:lnTo>
                  <a:lnTo>
                    <a:pt x="3716" y="962"/>
                  </a:lnTo>
                  <a:lnTo>
                    <a:pt x="3716" y="962"/>
                  </a:lnTo>
                  <a:lnTo>
                    <a:pt x="3717" y="962"/>
                  </a:lnTo>
                  <a:lnTo>
                    <a:pt x="3718" y="963"/>
                  </a:lnTo>
                  <a:lnTo>
                    <a:pt x="3719" y="963"/>
                  </a:lnTo>
                  <a:lnTo>
                    <a:pt x="3719" y="963"/>
                  </a:lnTo>
                  <a:lnTo>
                    <a:pt x="3721" y="963"/>
                  </a:lnTo>
                  <a:lnTo>
                    <a:pt x="3722" y="962"/>
                  </a:lnTo>
                  <a:lnTo>
                    <a:pt x="3723" y="960"/>
                  </a:lnTo>
                  <a:lnTo>
                    <a:pt x="3723" y="958"/>
                  </a:lnTo>
                  <a:lnTo>
                    <a:pt x="3724" y="957"/>
                  </a:lnTo>
                  <a:lnTo>
                    <a:pt x="3726" y="955"/>
                  </a:lnTo>
                  <a:lnTo>
                    <a:pt x="3727" y="953"/>
                  </a:lnTo>
                  <a:lnTo>
                    <a:pt x="3727" y="950"/>
                  </a:lnTo>
                  <a:lnTo>
                    <a:pt x="3728" y="948"/>
                  </a:lnTo>
                  <a:lnTo>
                    <a:pt x="3729" y="947"/>
                  </a:lnTo>
                  <a:lnTo>
                    <a:pt x="3731" y="945"/>
                  </a:lnTo>
                  <a:lnTo>
                    <a:pt x="3731" y="947"/>
                  </a:lnTo>
                  <a:lnTo>
                    <a:pt x="3732" y="947"/>
                  </a:lnTo>
                  <a:lnTo>
                    <a:pt x="3733" y="947"/>
                  </a:lnTo>
                  <a:lnTo>
                    <a:pt x="3734" y="948"/>
                  </a:lnTo>
                  <a:lnTo>
                    <a:pt x="3734" y="949"/>
                  </a:lnTo>
                  <a:lnTo>
                    <a:pt x="3735" y="952"/>
                  </a:lnTo>
                  <a:lnTo>
                    <a:pt x="3737" y="953"/>
                  </a:lnTo>
                  <a:lnTo>
                    <a:pt x="3738" y="954"/>
                  </a:lnTo>
                  <a:lnTo>
                    <a:pt x="3738" y="955"/>
                  </a:lnTo>
                  <a:lnTo>
                    <a:pt x="3739" y="957"/>
                  </a:lnTo>
                  <a:lnTo>
                    <a:pt x="3740" y="958"/>
                  </a:lnTo>
                  <a:lnTo>
                    <a:pt x="3742" y="958"/>
                  </a:lnTo>
                  <a:lnTo>
                    <a:pt x="3742" y="958"/>
                  </a:lnTo>
                  <a:lnTo>
                    <a:pt x="3743" y="958"/>
                  </a:lnTo>
                  <a:lnTo>
                    <a:pt x="3744" y="958"/>
                  </a:lnTo>
                  <a:lnTo>
                    <a:pt x="3745" y="958"/>
                  </a:lnTo>
                  <a:lnTo>
                    <a:pt x="3745" y="959"/>
                  </a:lnTo>
                  <a:lnTo>
                    <a:pt x="3747" y="959"/>
                  </a:lnTo>
                  <a:lnTo>
                    <a:pt x="3748" y="959"/>
                  </a:lnTo>
                  <a:lnTo>
                    <a:pt x="3749" y="958"/>
                  </a:lnTo>
                  <a:lnTo>
                    <a:pt x="3750" y="955"/>
                  </a:lnTo>
                  <a:lnTo>
                    <a:pt x="3750" y="953"/>
                  </a:lnTo>
                  <a:lnTo>
                    <a:pt x="3752" y="947"/>
                  </a:lnTo>
                  <a:lnTo>
                    <a:pt x="3753" y="935"/>
                  </a:lnTo>
                  <a:lnTo>
                    <a:pt x="3754" y="923"/>
                  </a:lnTo>
                  <a:lnTo>
                    <a:pt x="3754" y="911"/>
                  </a:lnTo>
                  <a:lnTo>
                    <a:pt x="3755" y="902"/>
                  </a:lnTo>
                  <a:lnTo>
                    <a:pt x="3757" y="898"/>
                  </a:lnTo>
                  <a:lnTo>
                    <a:pt x="3758" y="899"/>
                  </a:lnTo>
                  <a:lnTo>
                    <a:pt x="3758" y="906"/>
                  </a:lnTo>
                  <a:lnTo>
                    <a:pt x="3759" y="913"/>
                  </a:lnTo>
                  <a:lnTo>
                    <a:pt x="3760" y="922"/>
                  </a:lnTo>
                  <a:lnTo>
                    <a:pt x="3762" y="929"/>
                  </a:lnTo>
                  <a:lnTo>
                    <a:pt x="3762" y="937"/>
                  </a:lnTo>
                  <a:lnTo>
                    <a:pt x="3763" y="943"/>
                  </a:lnTo>
                  <a:lnTo>
                    <a:pt x="3764" y="948"/>
                  </a:lnTo>
                  <a:lnTo>
                    <a:pt x="3765" y="952"/>
                  </a:lnTo>
                  <a:lnTo>
                    <a:pt x="3765" y="954"/>
                  </a:lnTo>
                  <a:lnTo>
                    <a:pt x="3767" y="955"/>
                  </a:lnTo>
                  <a:lnTo>
                    <a:pt x="3768" y="955"/>
                  </a:lnTo>
                  <a:lnTo>
                    <a:pt x="3769" y="957"/>
                  </a:lnTo>
                  <a:lnTo>
                    <a:pt x="3769" y="957"/>
                  </a:lnTo>
                  <a:lnTo>
                    <a:pt x="3770" y="958"/>
                  </a:lnTo>
                  <a:lnTo>
                    <a:pt x="3771" y="958"/>
                  </a:lnTo>
                  <a:lnTo>
                    <a:pt x="3773" y="959"/>
                  </a:lnTo>
                  <a:lnTo>
                    <a:pt x="3773" y="959"/>
                  </a:lnTo>
                  <a:lnTo>
                    <a:pt x="3774" y="960"/>
                  </a:lnTo>
                  <a:lnTo>
                    <a:pt x="3775" y="960"/>
                  </a:lnTo>
                  <a:lnTo>
                    <a:pt x="3776" y="960"/>
                  </a:lnTo>
                  <a:lnTo>
                    <a:pt x="3776" y="960"/>
                  </a:lnTo>
                  <a:lnTo>
                    <a:pt x="3778" y="960"/>
                  </a:lnTo>
                  <a:lnTo>
                    <a:pt x="3779" y="960"/>
                  </a:lnTo>
                  <a:lnTo>
                    <a:pt x="3780" y="960"/>
                  </a:lnTo>
                  <a:lnTo>
                    <a:pt x="3780" y="960"/>
                  </a:lnTo>
                  <a:lnTo>
                    <a:pt x="3781" y="962"/>
                  </a:lnTo>
                  <a:lnTo>
                    <a:pt x="3783" y="962"/>
                  </a:lnTo>
                  <a:lnTo>
                    <a:pt x="3784" y="962"/>
                  </a:lnTo>
                  <a:lnTo>
                    <a:pt x="3784" y="962"/>
                  </a:lnTo>
                  <a:lnTo>
                    <a:pt x="3785" y="962"/>
                  </a:lnTo>
                  <a:lnTo>
                    <a:pt x="3786" y="962"/>
                  </a:lnTo>
                  <a:lnTo>
                    <a:pt x="3788" y="962"/>
                  </a:lnTo>
                  <a:lnTo>
                    <a:pt x="3788" y="960"/>
                  </a:lnTo>
                  <a:lnTo>
                    <a:pt x="3789" y="959"/>
                  </a:lnTo>
                  <a:lnTo>
                    <a:pt x="3790" y="958"/>
                  </a:lnTo>
                  <a:lnTo>
                    <a:pt x="3791" y="957"/>
                  </a:lnTo>
                  <a:lnTo>
                    <a:pt x="3791" y="954"/>
                  </a:lnTo>
                  <a:lnTo>
                    <a:pt x="3793" y="953"/>
                  </a:lnTo>
                  <a:lnTo>
                    <a:pt x="3794" y="953"/>
                  </a:lnTo>
                  <a:lnTo>
                    <a:pt x="3795" y="953"/>
                  </a:lnTo>
                  <a:lnTo>
                    <a:pt x="3795" y="953"/>
                  </a:lnTo>
                  <a:lnTo>
                    <a:pt x="3796" y="954"/>
                  </a:lnTo>
                  <a:lnTo>
                    <a:pt x="3798" y="954"/>
                  </a:lnTo>
                  <a:lnTo>
                    <a:pt x="3799" y="954"/>
                  </a:lnTo>
                  <a:lnTo>
                    <a:pt x="3799" y="954"/>
                  </a:lnTo>
                  <a:lnTo>
                    <a:pt x="3800" y="954"/>
                  </a:lnTo>
                  <a:lnTo>
                    <a:pt x="3801" y="954"/>
                  </a:lnTo>
                  <a:lnTo>
                    <a:pt x="3803" y="954"/>
                  </a:lnTo>
                  <a:lnTo>
                    <a:pt x="3804" y="954"/>
                  </a:lnTo>
                  <a:lnTo>
                    <a:pt x="3804" y="954"/>
                  </a:lnTo>
                  <a:lnTo>
                    <a:pt x="3805" y="954"/>
                  </a:lnTo>
                  <a:lnTo>
                    <a:pt x="3806" y="954"/>
                  </a:lnTo>
                  <a:lnTo>
                    <a:pt x="3807" y="955"/>
                  </a:lnTo>
                  <a:lnTo>
                    <a:pt x="3807" y="955"/>
                  </a:lnTo>
                  <a:lnTo>
                    <a:pt x="3809" y="955"/>
                  </a:lnTo>
                  <a:lnTo>
                    <a:pt x="3810" y="955"/>
                  </a:lnTo>
                  <a:lnTo>
                    <a:pt x="3811" y="955"/>
                  </a:lnTo>
                  <a:lnTo>
                    <a:pt x="3811" y="955"/>
                  </a:lnTo>
                  <a:lnTo>
                    <a:pt x="3812" y="957"/>
                  </a:lnTo>
                  <a:lnTo>
                    <a:pt x="3814" y="957"/>
                  </a:lnTo>
                  <a:lnTo>
                    <a:pt x="3815" y="957"/>
                  </a:lnTo>
                  <a:lnTo>
                    <a:pt x="3815" y="957"/>
                  </a:lnTo>
                  <a:lnTo>
                    <a:pt x="3816" y="957"/>
                  </a:lnTo>
                  <a:lnTo>
                    <a:pt x="3817" y="957"/>
                  </a:lnTo>
                  <a:lnTo>
                    <a:pt x="3819" y="957"/>
                  </a:lnTo>
                  <a:lnTo>
                    <a:pt x="3819" y="957"/>
                  </a:lnTo>
                  <a:lnTo>
                    <a:pt x="3820" y="957"/>
                  </a:lnTo>
                  <a:lnTo>
                    <a:pt x="3821" y="957"/>
                  </a:lnTo>
                  <a:lnTo>
                    <a:pt x="3822" y="955"/>
                  </a:lnTo>
                  <a:lnTo>
                    <a:pt x="3822" y="955"/>
                  </a:lnTo>
                  <a:lnTo>
                    <a:pt x="3824" y="955"/>
                  </a:lnTo>
                  <a:lnTo>
                    <a:pt x="3825" y="955"/>
                  </a:lnTo>
                  <a:lnTo>
                    <a:pt x="3826" y="954"/>
                  </a:lnTo>
                  <a:lnTo>
                    <a:pt x="3826" y="952"/>
                  </a:lnTo>
                  <a:lnTo>
                    <a:pt x="3827" y="949"/>
                  </a:lnTo>
                  <a:lnTo>
                    <a:pt x="3829" y="947"/>
                  </a:lnTo>
                  <a:lnTo>
                    <a:pt x="3830" y="943"/>
                  </a:lnTo>
                  <a:lnTo>
                    <a:pt x="3830" y="940"/>
                  </a:lnTo>
                  <a:lnTo>
                    <a:pt x="3831" y="939"/>
                  </a:lnTo>
                  <a:lnTo>
                    <a:pt x="3832" y="939"/>
                  </a:lnTo>
                  <a:lnTo>
                    <a:pt x="3834" y="940"/>
                  </a:lnTo>
                  <a:lnTo>
                    <a:pt x="3834" y="942"/>
                  </a:lnTo>
                  <a:lnTo>
                    <a:pt x="3835" y="944"/>
                  </a:lnTo>
                  <a:lnTo>
                    <a:pt x="3836" y="945"/>
                  </a:lnTo>
                  <a:lnTo>
                    <a:pt x="3837" y="947"/>
                  </a:lnTo>
                  <a:lnTo>
                    <a:pt x="3837" y="948"/>
                  </a:lnTo>
                  <a:lnTo>
                    <a:pt x="3838" y="948"/>
                  </a:lnTo>
                  <a:lnTo>
                    <a:pt x="3840" y="949"/>
                  </a:lnTo>
                  <a:lnTo>
                    <a:pt x="3841" y="949"/>
                  </a:lnTo>
                  <a:lnTo>
                    <a:pt x="3841" y="950"/>
                  </a:lnTo>
                  <a:lnTo>
                    <a:pt x="3842" y="950"/>
                  </a:lnTo>
                  <a:lnTo>
                    <a:pt x="3843" y="950"/>
                  </a:lnTo>
                  <a:lnTo>
                    <a:pt x="3845" y="952"/>
                  </a:lnTo>
                  <a:lnTo>
                    <a:pt x="3845" y="952"/>
                  </a:lnTo>
                  <a:lnTo>
                    <a:pt x="3846" y="952"/>
                  </a:lnTo>
                  <a:lnTo>
                    <a:pt x="3847" y="952"/>
                  </a:lnTo>
                  <a:lnTo>
                    <a:pt x="3848" y="952"/>
                  </a:lnTo>
                  <a:lnTo>
                    <a:pt x="3848" y="953"/>
                  </a:lnTo>
                  <a:lnTo>
                    <a:pt x="3850" y="953"/>
                  </a:lnTo>
                  <a:lnTo>
                    <a:pt x="3851" y="953"/>
                  </a:lnTo>
                  <a:lnTo>
                    <a:pt x="3852" y="954"/>
                  </a:lnTo>
                  <a:lnTo>
                    <a:pt x="3852" y="955"/>
                  </a:lnTo>
                  <a:lnTo>
                    <a:pt x="3853" y="957"/>
                  </a:lnTo>
                  <a:lnTo>
                    <a:pt x="3855" y="958"/>
                  </a:lnTo>
                  <a:lnTo>
                    <a:pt x="3856" y="958"/>
                  </a:lnTo>
                  <a:lnTo>
                    <a:pt x="3856" y="959"/>
                  </a:lnTo>
                  <a:lnTo>
                    <a:pt x="3857" y="959"/>
                  </a:lnTo>
                  <a:lnTo>
                    <a:pt x="3858" y="959"/>
                  </a:lnTo>
                  <a:lnTo>
                    <a:pt x="3860" y="959"/>
                  </a:lnTo>
                  <a:lnTo>
                    <a:pt x="3861" y="959"/>
                  </a:lnTo>
                  <a:lnTo>
                    <a:pt x="3861" y="959"/>
                  </a:lnTo>
                  <a:lnTo>
                    <a:pt x="3862" y="959"/>
                  </a:lnTo>
                  <a:lnTo>
                    <a:pt x="3863" y="959"/>
                  </a:lnTo>
                  <a:lnTo>
                    <a:pt x="3865" y="959"/>
                  </a:lnTo>
                  <a:lnTo>
                    <a:pt x="3865" y="959"/>
                  </a:lnTo>
                  <a:lnTo>
                    <a:pt x="3866" y="959"/>
                  </a:lnTo>
                  <a:lnTo>
                    <a:pt x="3867" y="959"/>
                  </a:lnTo>
                  <a:lnTo>
                    <a:pt x="3868" y="959"/>
                  </a:lnTo>
                  <a:lnTo>
                    <a:pt x="3868" y="960"/>
                  </a:lnTo>
                  <a:lnTo>
                    <a:pt x="3870" y="959"/>
                  </a:lnTo>
                  <a:lnTo>
                    <a:pt x="3871" y="959"/>
                  </a:lnTo>
                  <a:lnTo>
                    <a:pt x="3872" y="958"/>
                  </a:lnTo>
                  <a:lnTo>
                    <a:pt x="3872" y="958"/>
                  </a:lnTo>
                  <a:lnTo>
                    <a:pt x="3873" y="957"/>
                  </a:lnTo>
                  <a:lnTo>
                    <a:pt x="3874" y="955"/>
                  </a:lnTo>
                  <a:lnTo>
                    <a:pt x="3876" y="954"/>
                  </a:lnTo>
                  <a:lnTo>
                    <a:pt x="3876" y="954"/>
                  </a:lnTo>
                  <a:lnTo>
                    <a:pt x="3877" y="954"/>
                  </a:lnTo>
                  <a:lnTo>
                    <a:pt x="3878" y="955"/>
                  </a:lnTo>
                  <a:lnTo>
                    <a:pt x="3879" y="955"/>
                  </a:lnTo>
                  <a:lnTo>
                    <a:pt x="3879" y="957"/>
                  </a:lnTo>
                  <a:lnTo>
                    <a:pt x="3881" y="958"/>
                  </a:lnTo>
                  <a:lnTo>
                    <a:pt x="3882" y="957"/>
                  </a:lnTo>
                  <a:lnTo>
                    <a:pt x="3883" y="957"/>
                  </a:lnTo>
                  <a:lnTo>
                    <a:pt x="3883" y="955"/>
                  </a:lnTo>
                  <a:lnTo>
                    <a:pt x="3884" y="955"/>
                  </a:lnTo>
                  <a:lnTo>
                    <a:pt x="3886" y="955"/>
                  </a:lnTo>
                  <a:lnTo>
                    <a:pt x="3887" y="954"/>
                  </a:lnTo>
                  <a:lnTo>
                    <a:pt x="3887" y="954"/>
                  </a:lnTo>
                  <a:lnTo>
                    <a:pt x="3888" y="954"/>
                  </a:lnTo>
                  <a:lnTo>
                    <a:pt x="3889" y="954"/>
                  </a:lnTo>
                  <a:lnTo>
                    <a:pt x="3891" y="954"/>
                  </a:lnTo>
                  <a:lnTo>
                    <a:pt x="3891" y="955"/>
                  </a:lnTo>
                  <a:lnTo>
                    <a:pt x="3892" y="955"/>
                  </a:lnTo>
                  <a:lnTo>
                    <a:pt x="3893" y="955"/>
                  </a:lnTo>
                  <a:lnTo>
                    <a:pt x="3894" y="955"/>
                  </a:lnTo>
                  <a:lnTo>
                    <a:pt x="3894" y="955"/>
                  </a:lnTo>
                  <a:lnTo>
                    <a:pt x="3896" y="955"/>
                  </a:lnTo>
                  <a:lnTo>
                    <a:pt x="3897" y="955"/>
                  </a:lnTo>
                  <a:lnTo>
                    <a:pt x="3898" y="955"/>
                  </a:lnTo>
                  <a:lnTo>
                    <a:pt x="3898" y="955"/>
                  </a:lnTo>
                  <a:lnTo>
                    <a:pt x="3899" y="954"/>
                  </a:lnTo>
                  <a:lnTo>
                    <a:pt x="3901" y="954"/>
                  </a:lnTo>
                  <a:lnTo>
                    <a:pt x="3902" y="953"/>
                  </a:lnTo>
                  <a:lnTo>
                    <a:pt x="3902" y="953"/>
                  </a:lnTo>
                  <a:lnTo>
                    <a:pt x="3903" y="952"/>
                  </a:lnTo>
                  <a:lnTo>
                    <a:pt x="3904" y="952"/>
                  </a:lnTo>
                  <a:lnTo>
                    <a:pt x="3906" y="953"/>
                  </a:lnTo>
                  <a:lnTo>
                    <a:pt x="3906" y="953"/>
                  </a:lnTo>
                  <a:lnTo>
                    <a:pt x="3907" y="953"/>
                  </a:lnTo>
                  <a:lnTo>
                    <a:pt x="3908" y="953"/>
                  </a:lnTo>
                  <a:lnTo>
                    <a:pt x="3909" y="953"/>
                  </a:lnTo>
                  <a:lnTo>
                    <a:pt x="3909" y="954"/>
                  </a:lnTo>
                  <a:lnTo>
                    <a:pt x="3910" y="954"/>
                  </a:lnTo>
                  <a:lnTo>
                    <a:pt x="3912" y="955"/>
                  </a:lnTo>
                  <a:lnTo>
                    <a:pt x="3913" y="957"/>
                  </a:lnTo>
                  <a:lnTo>
                    <a:pt x="3913" y="957"/>
                  </a:lnTo>
                  <a:lnTo>
                    <a:pt x="3914" y="958"/>
                  </a:lnTo>
                  <a:lnTo>
                    <a:pt x="3915" y="958"/>
                  </a:lnTo>
                  <a:lnTo>
                    <a:pt x="3917" y="958"/>
                  </a:lnTo>
                  <a:lnTo>
                    <a:pt x="3918" y="958"/>
                  </a:lnTo>
                  <a:lnTo>
                    <a:pt x="3918" y="958"/>
                  </a:lnTo>
                  <a:lnTo>
                    <a:pt x="3919" y="958"/>
                  </a:lnTo>
                  <a:lnTo>
                    <a:pt x="3920" y="957"/>
                  </a:lnTo>
                  <a:lnTo>
                    <a:pt x="3922" y="957"/>
                  </a:lnTo>
                  <a:lnTo>
                    <a:pt x="3922" y="957"/>
                  </a:lnTo>
                  <a:lnTo>
                    <a:pt x="3923" y="957"/>
                  </a:lnTo>
                  <a:lnTo>
                    <a:pt x="3924" y="957"/>
                  </a:lnTo>
                  <a:lnTo>
                    <a:pt x="3925" y="957"/>
                  </a:lnTo>
                  <a:lnTo>
                    <a:pt x="3925" y="957"/>
                  </a:lnTo>
                  <a:lnTo>
                    <a:pt x="3927" y="957"/>
                  </a:lnTo>
                  <a:lnTo>
                    <a:pt x="3928" y="957"/>
                  </a:lnTo>
                  <a:lnTo>
                    <a:pt x="3929" y="958"/>
                  </a:lnTo>
                  <a:lnTo>
                    <a:pt x="3929" y="958"/>
                  </a:lnTo>
                  <a:lnTo>
                    <a:pt x="3930" y="959"/>
                  </a:lnTo>
                  <a:lnTo>
                    <a:pt x="3932" y="959"/>
                  </a:lnTo>
                  <a:lnTo>
                    <a:pt x="3933" y="959"/>
                  </a:lnTo>
                  <a:lnTo>
                    <a:pt x="3933" y="958"/>
                  </a:lnTo>
                  <a:lnTo>
                    <a:pt x="3934" y="958"/>
                  </a:lnTo>
                  <a:lnTo>
                    <a:pt x="3935" y="958"/>
                  </a:lnTo>
                  <a:lnTo>
                    <a:pt x="3937" y="957"/>
                  </a:lnTo>
                  <a:lnTo>
                    <a:pt x="3937" y="957"/>
                  </a:lnTo>
                  <a:lnTo>
                    <a:pt x="3938" y="957"/>
                  </a:lnTo>
                  <a:lnTo>
                    <a:pt x="3939" y="957"/>
                  </a:lnTo>
                  <a:lnTo>
                    <a:pt x="3940" y="955"/>
                  </a:lnTo>
                  <a:lnTo>
                    <a:pt x="3940" y="955"/>
                  </a:lnTo>
                  <a:lnTo>
                    <a:pt x="3942" y="955"/>
                  </a:lnTo>
                  <a:lnTo>
                    <a:pt x="3943" y="955"/>
                  </a:lnTo>
                  <a:lnTo>
                    <a:pt x="3944" y="957"/>
                  </a:lnTo>
                  <a:lnTo>
                    <a:pt x="3944" y="957"/>
                  </a:lnTo>
                  <a:lnTo>
                    <a:pt x="3945" y="957"/>
                  </a:lnTo>
                  <a:lnTo>
                    <a:pt x="3946" y="958"/>
                  </a:lnTo>
                  <a:lnTo>
                    <a:pt x="3948" y="958"/>
                  </a:lnTo>
                  <a:lnTo>
                    <a:pt x="3948" y="959"/>
                  </a:lnTo>
                  <a:lnTo>
                    <a:pt x="3949" y="959"/>
                  </a:lnTo>
                  <a:lnTo>
                    <a:pt x="3950" y="959"/>
                  </a:lnTo>
                  <a:lnTo>
                    <a:pt x="3951" y="958"/>
                  </a:lnTo>
                  <a:lnTo>
                    <a:pt x="3951" y="957"/>
                  </a:lnTo>
                  <a:lnTo>
                    <a:pt x="3953" y="955"/>
                  </a:lnTo>
                  <a:lnTo>
                    <a:pt x="3954" y="953"/>
                  </a:lnTo>
                  <a:lnTo>
                    <a:pt x="3955" y="952"/>
                  </a:lnTo>
                  <a:lnTo>
                    <a:pt x="3955" y="950"/>
                  </a:lnTo>
                  <a:lnTo>
                    <a:pt x="3956" y="949"/>
                  </a:lnTo>
                  <a:lnTo>
                    <a:pt x="3958" y="949"/>
                  </a:lnTo>
                  <a:lnTo>
                    <a:pt x="3959" y="948"/>
                  </a:lnTo>
                  <a:lnTo>
                    <a:pt x="3959" y="948"/>
                  </a:lnTo>
                  <a:lnTo>
                    <a:pt x="3960" y="948"/>
                  </a:lnTo>
                  <a:lnTo>
                    <a:pt x="3961" y="948"/>
                  </a:lnTo>
                  <a:lnTo>
                    <a:pt x="3963" y="948"/>
                  </a:lnTo>
                  <a:lnTo>
                    <a:pt x="3963" y="949"/>
                  </a:lnTo>
                  <a:lnTo>
                    <a:pt x="3964" y="949"/>
                  </a:lnTo>
                  <a:lnTo>
                    <a:pt x="3965" y="950"/>
                  </a:lnTo>
                  <a:lnTo>
                    <a:pt x="3966" y="950"/>
                  </a:lnTo>
                  <a:lnTo>
                    <a:pt x="3966" y="952"/>
                  </a:lnTo>
                  <a:lnTo>
                    <a:pt x="3968" y="953"/>
                  </a:lnTo>
                  <a:lnTo>
                    <a:pt x="3969" y="953"/>
                  </a:lnTo>
                  <a:lnTo>
                    <a:pt x="3970" y="954"/>
                  </a:lnTo>
                  <a:lnTo>
                    <a:pt x="3971" y="955"/>
                  </a:lnTo>
                  <a:lnTo>
                    <a:pt x="3971" y="957"/>
                  </a:lnTo>
                  <a:lnTo>
                    <a:pt x="3973" y="958"/>
                  </a:lnTo>
                  <a:lnTo>
                    <a:pt x="3974" y="959"/>
                  </a:lnTo>
                  <a:lnTo>
                    <a:pt x="3975" y="960"/>
                  </a:lnTo>
                  <a:lnTo>
                    <a:pt x="3975" y="962"/>
                  </a:lnTo>
                  <a:lnTo>
                    <a:pt x="3976" y="962"/>
                  </a:lnTo>
                  <a:lnTo>
                    <a:pt x="3978" y="962"/>
                  </a:lnTo>
                  <a:lnTo>
                    <a:pt x="3979" y="962"/>
                  </a:lnTo>
                  <a:lnTo>
                    <a:pt x="3979" y="962"/>
                  </a:lnTo>
                  <a:lnTo>
                    <a:pt x="3980" y="963"/>
                  </a:lnTo>
                  <a:lnTo>
                    <a:pt x="3981" y="963"/>
                  </a:lnTo>
                  <a:lnTo>
                    <a:pt x="3982" y="963"/>
                  </a:lnTo>
                  <a:lnTo>
                    <a:pt x="3982" y="963"/>
                  </a:lnTo>
                  <a:lnTo>
                    <a:pt x="3984" y="964"/>
                  </a:lnTo>
                  <a:lnTo>
                    <a:pt x="3985" y="965"/>
                  </a:lnTo>
                  <a:lnTo>
                    <a:pt x="3986" y="965"/>
                  </a:lnTo>
                  <a:lnTo>
                    <a:pt x="3986" y="966"/>
                  </a:lnTo>
                  <a:lnTo>
                    <a:pt x="3987" y="966"/>
                  </a:lnTo>
                  <a:lnTo>
                    <a:pt x="3989" y="968"/>
                  </a:lnTo>
                  <a:lnTo>
                    <a:pt x="3990" y="968"/>
                  </a:lnTo>
                  <a:lnTo>
                    <a:pt x="3990" y="968"/>
                  </a:lnTo>
                  <a:lnTo>
                    <a:pt x="3991" y="969"/>
                  </a:lnTo>
                  <a:lnTo>
                    <a:pt x="3992" y="969"/>
                  </a:lnTo>
                  <a:lnTo>
                    <a:pt x="3994" y="969"/>
                  </a:lnTo>
                  <a:lnTo>
                    <a:pt x="3994" y="969"/>
                  </a:lnTo>
                  <a:lnTo>
                    <a:pt x="3995" y="969"/>
                  </a:lnTo>
                  <a:lnTo>
                    <a:pt x="3996" y="969"/>
                  </a:lnTo>
                  <a:lnTo>
                    <a:pt x="3997" y="969"/>
                  </a:lnTo>
                  <a:lnTo>
                    <a:pt x="3997" y="968"/>
                  </a:lnTo>
                  <a:lnTo>
                    <a:pt x="3999" y="968"/>
                  </a:lnTo>
                  <a:lnTo>
                    <a:pt x="4000" y="966"/>
                  </a:lnTo>
                  <a:lnTo>
                    <a:pt x="4001" y="965"/>
                  </a:lnTo>
                  <a:lnTo>
                    <a:pt x="4001" y="964"/>
                  </a:lnTo>
                  <a:lnTo>
                    <a:pt x="4002" y="959"/>
                  </a:lnTo>
                  <a:lnTo>
                    <a:pt x="4004" y="952"/>
                  </a:lnTo>
                  <a:lnTo>
                    <a:pt x="4005" y="939"/>
                  </a:lnTo>
                  <a:lnTo>
                    <a:pt x="4005" y="919"/>
                  </a:lnTo>
                  <a:lnTo>
                    <a:pt x="4006" y="896"/>
                  </a:lnTo>
                  <a:lnTo>
                    <a:pt x="4007" y="865"/>
                  </a:lnTo>
                  <a:lnTo>
                    <a:pt x="4009" y="829"/>
                  </a:lnTo>
                  <a:lnTo>
                    <a:pt x="4009" y="786"/>
                  </a:lnTo>
                  <a:lnTo>
                    <a:pt x="4010" y="737"/>
                  </a:lnTo>
                  <a:lnTo>
                    <a:pt x="4011" y="682"/>
                  </a:lnTo>
                  <a:lnTo>
                    <a:pt x="4012" y="621"/>
                  </a:lnTo>
                  <a:lnTo>
                    <a:pt x="4012" y="555"/>
                  </a:lnTo>
                  <a:lnTo>
                    <a:pt x="4014" y="483"/>
                  </a:lnTo>
                  <a:lnTo>
                    <a:pt x="4015" y="405"/>
                  </a:lnTo>
                  <a:lnTo>
                    <a:pt x="4016" y="321"/>
                  </a:lnTo>
                  <a:lnTo>
                    <a:pt x="4016" y="229"/>
                  </a:lnTo>
                  <a:lnTo>
                    <a:pt x="4017" y="131"/>
                  </a:lnTo>
                  <a:lnTo>
                    <a:pt x="4018" y="25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1" y="0"/>
                  </a:lnTo>
                  <a:lnTo>
                    <a:pt x="4022" y="0"/>
                  </a:lnTo>
                  <a:lnTo>
                    <a:pt x="4023" y="0"/>
                  </a:lnTo>
                  <a:lnTo>
                    <a:pt x="4023" y="0"/>
                  </a:lnTo>
                  <a:lnTo>
                    <a:pt x="4025" y="0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0"/>
                  </a:lnTo>
                  <a:lnTo>
                    <a:pt x="4053" y="0"/>
                  </a:lnTo>
                  <a:lnTo>
                    <a:pt x="4054" y="0"/>
                  </a:lnTo>
                  <a:lnTo>
                    <a:pt x="4054" y="0"/>
                  </a:lnTo>
                  <a:lnTo>
                    <a:pt x="4056" y="0"/>
                  </a:lnTo>
                  <a:lnTo>
                    <a:pt x="4057" y="184"/>
                  </a:lnTo>
                  <a:lnTo>
                    <a:pt x="4058" y="363"/>
                  </a:lnTo>
                  <a:lnTo>
                    <a:pt x="4058" y="516"/>
                  </a:lnTo>
                  <a:lnTo>
                    <a:pt x="4059" y="647"/>
                  </a:lnTo>
                  <a:lnTo>
                    <a:pt x="4061" y="759"/>
                  </a:lnTo>
                  <a:lnTo>
                    <a:pt x="4062" y="855"/>
                  </a:lnTo>
                  <a:lnTo>
                    <a:pt x="4062" y="935"/>
                  </a:lnTo>
                  <a:lnTo>
                    <a:pt x="4063" y="1004"/>
                  </a:lnTo>
                  <a:lnTo>
                    <a:pt x="4064" y="1061"/>
                  </a:lnTo>
                  <a:lnTo>
                    <a:pt x="4066" y="1109"/>
                  </a:lnTo>
                  <a:lnTo>
                    <a:pt x="4066" y="1149"/>
                  </a:lnTo>
                  <a:lnTo>
                    <a:pt x="4067" y="1181"/>
                  </a:lnTo>
                  <a:lnTo>
                    <a:pt x="4068" y="1209"/>
                  </a:lnTo>
                  <a:lnTo>
                    <a:pt x="4069" y="1230"/>
                  </a:lnTo>
                  <a:lnTo>
                    <a:pt x="4069" y="1247"/>
                  </a:lnTo>
                  <a:lnTo>
                    <a:pt x="4071" y="1260"/>
                  </a:lnTo>
                  <a:lnTo>
                    <a:pt x="4072" y="1269"/>
                  </a:lnTo>
                  <a:lnTo>
                    <a:pt x="4073" y="1273"/>
                  </a:lnTo>
                  <a:lnTo>
                    <a:pt x="4073" y="1267"/>
                  </a:lnTo>
                  <a:lnTo>
                    <a:pt x="4074" y="1251"/>
                  </a:lnTo>
                  <a:lnTo>
                    <a:pt x="4076" y="1227"/>
                  </a:lnTo>
                  <a:lnTo>
                    <a:pt x="4077" y="1200"/>
                  </a:lnTo>
                  <a:lnTo>
                    <a:pt x="4077" y="1173"/>
                  </a:lnTo>
                  <a:lnTo>
                    <a:pt x="4078" y="1148"/>
                  </a:lnTo>
                  <a:lnTo>
                    <a:pt x="4079" y="1133"/>
                  </a:lnTo>
                  <a:lnTo>
                    <a:pt x="4081" y="1112"/>
                  </a:lnTo>
                  <a:lnTo>
                    <a:pt x="4081" y="109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2" name="Freeform 40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004"/>
                </a:cxn>
                <a:cxn ang="0">
                  <a:pos x="128" y="1004"/>
                </a:cxn>
                <a:cxn ang="0">
                  <a:pos x="193" y="0"/>
                </a:cxn>
                <a:cxn ang="0">
                  <a:pos x="257" y="1036"/>
                </a:cxn>
                <a:cxn ang="0">
                  <a:pos x="322" y="1062"/>
                </a:cxn>
                <a:cxn ang="0">
                  <a:pos x="387" y="984"/>
                </a:cxn>
                <a:cxn ang="0">
                  <a:pos x="451" y="1009"/>
                </a:cxn>
                <a:cxn ang="0">
                  <a:pos x="516" y="2"/>
                </a:cxn>
                <a:cxn ang="0">
                  <a:pos x="580" y="1002"/>
                </a:cxn>
                <a:cxn ang="0">
                  <a:pos x="645" y="1001"/>
                </a:cxn>
                <a:cxn ang="0">
                  <a:pos x="709" y="1000"/>
                </a:cxn>
                <a:cxn ang="0">
                  <a:pos x="774" y="1002"/>
                </a:cxn>
                <a:cxn ang="0">
                  <a:pos x="838" y="0"/>
                </a:cxn>
                <a:cxn ang="0">
                  <a:pos x="903" y="1005"/>
                </a:cxn>
                <a:cxn ang="0">
                  <a:pos x="967" y="868"/>
                </a:cxn>
                <a:cxn ang="0">
                  <a:pos x="1032" y="1004"/>
                </a:cxn>
                <a:cxn ang="0">
                  <a:pos x="1097" y="1002"/>
                </a:cxn>
                <a:cxn ang="0">
                  <a:pos x="1161" y="286"/>
                </a:cxn>
                <a:cxn ang="0">
                  <a:pos x="1226" y="999"/>
                </a:cxn>
                <a:cxn ang="0">
                  <a:pos x="1290" y="994"/>
                </a:cxn>
                <a:cxn ang="0">
                  <a:pos x="1355" y="739"/>
                </a:cxn>
                <a:cxn ang="0">
                  <a:pos x="1419" y="991"/>
                </a:cxn>
                <a:cxn ang="0">
                  <a:pos x="1484" y="991"/>
                </a:cxn>
                <a:cxn ang="0">
                  <a:pos x="1548" y="795"/>
                </a:cxn>
                <a:cxn ang="0">
                  <a:pos x="1613" y="1002"/>
                </a:cxn>
                <a:cxn ang="0">
                  <a:pos x="1679" y="1007"/>
                </a:cxn>
                <a:cxn ang="0">
                  <a:pos x="1743" y="938"/>
                </a:cxn>
                <a:cxn ang="0">
                  <a:pos x="1808" y="1007"/>
                </a:cxn>
                <a:cxn ang="0">
                  <a:pos x="1872" y="991"/>
                </a:cxn>
                <a:cxn ang="0">
                  <a:pos x="1937" y="764"/>
                </a:cxn>
                <a:cxn ang="0">
                  <a:pos x="2001" y="1002"/>
                </a:cxn>
                <a:cxn ang="0">
                  <a:pos x="2066" y="958"/>
                </a:cxn>
                <a:cxn ang="0">
                  <a:pos x="2131" y="379"/>
                </a:cxn>
                <a:cxn ang="0">
                  <a:pos x="2195" y="1005"/>
                </a:cxn>
                <a:cxn ang="0">
                  <a:pos x="2260" y="998"/>
                </a:cxn>
                <a:cxn ang="0">
                  <a:pos x="2324" y="1007"/>
                </a:cxn>
                <a:cxn ang="0">
                  <a:pos x="2389" y="1012"/>
                </a:cxn>
                <a:cxn ang="0">
                  <a:pos x="2453" y="990"/>
                </a:cxn>
                <a:cxn ang="0">
                  <a:pos x="2518" y="1002"/>
                </a:cxn>
                <a:cxn ang="0">
                  <a:pos x="2582" y="964"/>
                </a:cxn>
                <a:cxn ang="0">
                  <a:pos x="2647" y="1011"/>
                </a:cxn>
                <a:cxn ang="0">
                  <a:pos x="2711" y="976"/>
                </a:cxn>
                <a:cxn ang="0">
                  <a:pos x="2776" y="1001"/>
                </a:cxn>
                <a:cxn ang="0">
                  <a:pos x="2841" y="1005"/>
                </a:cxn>
                <a:cxn ang="0">
                  <a:pos x="2905" y="1000"/>
                </a:cxn>
                <a:cxn ang="0">
                  <a:pos x="2970" y="1000"/>
                </a:cxn>
                <a:cxn ang="0">
                  <a:pos x="3034" y="1001"/>
                </a:cxn>
                <a:cxn ang="0">
                  <a:pos x="3099" y="1015"/>
                </a:cxn>
                <a:cxn ang="0">
                  <a:pos x="3163" y="1005"/>
                </a:cxn>
                <a:cxn ang="0">
                  <a:pos x="3228" y="1005"/>
                </a:cxn>
                <a:cxn ang="0">
                  <a:pos x="3292" y="1000"/>
                </a:cxn>
                <a:cxn ang="0">
                  <a:pos x="3358" y="1002"/>
                </a:cxn>
                <a:cxn ang="0">
                  <a:pos x="3423" y="1002"/>
                </a:cxn>
                <a:cxn ang="0">
                  <a:pos x="3487" y="1011"/>
                </a:cxn>
                <a:cxn ang="0">
                  <a:pos x="3552" y="942"/>
                </a:cxn>
                <a:cxn ang="0">
                  <a:pos x="3616" y="984"/>
                </a:cxn>
                <a:cxn ang="0">
                  <a:pos x="3681" y="1020"/>
                </a:cxn>
                <a:cxn ang="0">
                  <a:pos x="3745" y="1009"/>
                </a:cxn>
                <a:cxn ang="0">
                  <a:pos x="3810" y="1007"/>
                </a:cxn>
                <a:cxn ang="0">
                  <a:pos x="3874" y="1002"/>
                </a:cxn>
                <a:cxn ang="0">
                  <a:pos x="3939" y="1001"/>
                </a:cxn>
                <a:cxn ang="0">
                  <a:pos x="4004" y="1010"/>
                </a:cxn>
                <a:cxn ang="0">
                  <a:pos x="4068" y="1317"/>
                </a:cxn>
              </a:cxnLst>
              <a:rect l="0" t="0" r="r" b="b"/>
              <a:pathLst>
                <a:path w="4081" h="1777">
                  <a:moveTo>
                    <a:pt x="0" y="1017"/>
                  </a:moveTo>
                  <a:lnTo>
                    <a:pt x="0" y="1017"/>
                  </a:lnTo>
                  <a:lnTo>
                    <a:pt x="2" y="1001"/>
                  </a:lnTo>
                  <a:lnTo>
                    <a:pt x="3" y="1001"/>
                  </a:lnTo>
                  <a:lnTo>
                    <a:pt x="3" y="1000"/>
                  </a:lnTo>
                  <a:lnTo>
                    <a:pt x="4" y="1000"/>
                  </a:lnTo>
                  <a:lnTo>
                    <a:pt x="5" y="1000"/>
                  </a:lnTo>
                  <a:lnTo>
                    <a:pt x="7" y="1000"/>
                  </a:lnTo>
                  <a:lnTo>
                    <a:pt x="7" y="1000"/>
                  </a:lnTo>
                  <a:lnTo>
                    <a:pt x="8" y="1000"/>
                  </a:lnTo>
                  <a:lnTo>
                    <a:pt x="9" y="1000"/>
                  </a:lnTo>
                  <a:lnTo>
                    <a:pt x="10" y="1000"/>
                  </a:lnTo>
                  <a:lnTo>
                    <a:pt x="10" y="999"/>
                  </a:lnTo>
                  <a:lnTo>
                    <a:pt x="12" y="999"/>
                  </a:lnTo>
                  <a:lnTo>
                    <a:pt x="13" y="999"/>
                  </a:lnTo>
                  <a:lnTo>
                    <a:pt x="14" y="999"/>
                  </a:lnTo>
                  <a:lnTo>
                    <a:pt x="14" y="998"/>
                  </a:lnTo>
                  <a:lnTo>
                    <a:pt x="15" y="998"/>
                  </a:lnTo>
                  <a:lnTo>
                    <a:pt x="17" y="998"/>
                  </a:lnTo>
                  <a:lnTo>
                    <a:pt x="18" y="999"/>
                  </a:lnTo>
                  <a:lnTo>
                    <a:pt x="18" y="999"/>
                  </a:lnTo>
                  <a:lnTo>
                    <a:pt x="19" y="999"/>
                  </a:lnTo>
                  <a:lnTo>
                    <a:pt x="20" y="999"/>
                  </a:lnTo>
                  <a:lnTo>
                    <a:pt x="22" y="999"/>
                  </a:lnTo>
                  <a:lnTo>
                    <a:pt x="22" y="1000"/>
                  </a:lnTo>
                  <a:lnTo>
                    <a:pt x="23" y="1000"/>
                  </a:lnTo>
                  <a:lnTo>
                    <a:pt x="24" y="1000"/>
                  </a:lnTo>
                  <a:lnTo>
                    <a:pt x="25" y="1000"/>
                  </a:lnTo>
                  <a:lnTo>
                    <a:pt x="25" y="1000"/>
                  </a:lnTo>
                  <a:lnTo>
                    <a:pt x="27" y="1001"/>
                  </a:lnTo>
                  <a:lnTo>
                    <a:pt x="28" y="1001"/>
                  </a:lnTo>
                  <a:lnTo>
                    <a:pt x="29" y="1001"/>
                  </a:lnTo>
                  <a:lnTo>
                    <a:pt x="29" y="1001"/>
                  </a:lnTo>
                  <a:lnTo>
                    <a:pt x="30" y="1001"/>
                  </a:lnTo>
                  <a:lnTo>
                    <a:pt x="32" y="1002"/>
                  </a:lnTo>
                  <a:lnTo>
                    <a:pt x="33" y="1002"/>
                  </a:lnTo>
                  <a:lnTo>
                    <a:pt x="33" y="1002"/>
                  </a:lnTo>
                  <a:lnTo>
                    <a:pt x="34" y="1002"/>
                  </a:lnTo>
                  <a:lnTo>
                    <a:pt x="35" y="1002"/>
                  </a:lnTo>
                  <a:lnTo>
                    <a:pt x="36" y="1004"/>
                  </a:lnTo>
                  <a:lnTo>
                    <a:pt x="36" y="1004"/>
                  </a:lnTo>
                  <a:lnTo>
                    <a:pt x="38" y="1004"/>
                  </a:lnTo>
                  <a:lnTo>
                    <a:pt x="39" y="1004"/>
                  </a:lnTo>
                  <a:lnTo>
                    <a:pt x="40" y="1004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3" y="1004"/>
                  </a:lnTo>
                  <a:lnTo>
                    <a:pt x="44" y="1005"/>
                  </a:lnTo>
                  <a:lnTo>
                    <a:pt x="44" y="1005"/>
                  </a:lnTo>
                  <a:lnTo>
                    <a:pt x="45" y="1004"/>
                  </a:lnTo>
                  <a:lnTo>
                    <a:pt x="46" y="1004"/>
                  </a:lnTo>
                  <a:lnTo>
                    <a:pt x="48" y="1004"/>
                  </a:lnTo>
                  <a:lnTo>
                    <a:pt x="48" y="1004"/>
                  </a:lnTo>
                  <a:lnTo>
                    <a:pt x="49" y="1004"/>
                  </a:lnTo>
                  <a:lnTo>
                    <a:pt x="50" y="1004"/>
                  </a:lnTo>
                  <a:lnTo>
                    <a:pt x="51" y="1004"/>
                  </a:lnTo>
                  <a:lnTo>
                    <a:pt x="51" y="1004"/>
                  </a:lnTo>
                  <a:lnTo>
                    <a:pt x="53" y="1004"/>
                  </a:lnTo>
                  <a:lnTo>
                    <a:pt x="54" y="1004"/>
                  </a:lnTo>
                  <a:lnTo>
                    <a:pt x="55" y="1004"/>
                  </a:lnTo>
                  <a:lnTo>
                    <a:pt x="55" y="1004"/>
                  </a:lnTo>
                  <a:lnTo>
                    <a:pt x="56" y="1004"/>
                  </a:lnTo>
                  <a:lnTo>
                    <a:pt x="58" y="1004"/>
                  </a:lnTo>
                  <a:lnTo>
                    <a:pt x="59" y="1005"/>
                  </a:lnTo>
                  <a:lnTo>
                    <a:pt x="60" y="1005"/>
                  </a:lnTo>
                  <a:lnTo>
                    <a:pt x="60" y="1005"/>
                  </a:lnTo>
                  <a:lnTo>
                    <a:pt x="61" y="1004"/>
                  </a:lnTo>
                  <a:lnTo>
                    <a:pt x="63" y="1004"/>
                  </a:lnTo>
                  <a:lnTo>
                    <a:pt x="64" y="1004"/>
                  </a:lnTo>
                  <a:lnTo>
                    <a:pt x="64" y="1004"/>
                  </a:lnTo>
                  <a:lnTo>
                    <a:pt x="65" y="1004"/>
                  </a:lnTo>
                  <a:lnTo>
                    <a:pt x="66" y="1004"/>
                  </a:lnTo>
                  <a:lnTo>
                    <a:pt x="68" y="1004"/>
                  </a:lnTo>
                  <a:lnTo>
                    <a:pt x="68" y="1004"/>
                  </a:lnTo>
                  <a:lnTo>
                    <a:pt x="69" y="1004"/>
                  </a:lnTo>
                  <a:lnTo>
                    <a:pt x="70" y="1004"/>
                  </a:lnTo>
                  <a:lnTo>
                    <a:pt x="71" y="1004"/>
                  </a:lnTo>
                  <a:lnTo>
                    <a:pt x="71" y="1004"/>
                  </a:lnTo>
                  <a:lnTo>
                    <a:pt x="72" y="1004"/>
                  </a:lnTo>
                  <a:lnTo>
                    <a:pt x="74" y="1004"/>
                  </a:lnTo>
                  <a:lnTo>
                    <a:pt x="75" y="1004"/>
                  </a:lnTo>
                  <a:lnTo>
                    <a:pt x="75" y="1004"/>
                  </a:lnTo>
                  <a:lnTo>
                    <a:pt x="76" y="1004"/>
                  </a:lnTo>
                  <a:lnTo>
                    <a:pt x="77" y="1004"/>
                  </a:lnTo>
                  <a:lnTo>
                    <a:pt x="79" y="1004"/>
                  </a:lnTo>
                  <a:lnTo>
                    <a:pt x="79" y="1004"/>
                  </a:lnTo>
                  <a:lnTo>
                    <a:pt x="80" y="1004"/>
                  </a:lnTo>
                  <a:lnTo>
                    <a:pt x="81" y="1004"/>
                  </a:lnTo>
                  <a:lnTo>
                    <a:pt x="82" y="1004"/>
                  </a:lnTo>
                  <a:lnTo>
                    <a:pt x="82" y="1004"/>
                  </a:lnTo>
                  <a:lnTo>
                    <a:pt x="84" y="1004"/>
                  </a:lnTo>
                  <a:lnTo>
                    <a:pt x="85" y="1004"/>
                  </a:lnTo>
                  <a:lnTo>
                    <a:pt x="86" y="1004"/>
                  </a:lnTo>
                  <a:lnTo>
                    <a:pt x="86" y="1004"/>
                  </a:lnTo>
                  <a:lnTo>
                    <a:pt x="87" y="1004"/>
                  </a:lnTo>
                  <a:lnTo>
                    <a:pt x="89" y="1004"/>
                  </a:lnTo>
                  <a:lnTo>
                    <a:pt x="90" y="1004"/>
                  </a:lnTo>
                  <a:lnTo>
                    <a:pt x="90" y="1004"/>
                  </a:lnTo>
                  <a:lnTo>
                    <a:pt x="91" y="1004"/>
                  </a:lnTo>
                  <a:lnTo>
                    <a:pt x="92" y="1004"/>
                  </a:lnTo>
                  <a:lnTo>
                    <a:pt x="94" y="1004"/>
                  </a:lnTo>
                  <a:lnTo>
                    <a:pt x="94" y="1004"/>
                  </a:lnTo>
                  <a:lnTo>
                    <a:pt x="95" y="1004"/>
                  </a:lnTo>
                  <a:lnTo>
                    <a:pt x="96" y="1004"/>
                  </a:lnTo>
                  <a:lnTo>
                    <a:pt x="97" y="1004"/>
                  </a:lnTo>
                  <a:lnTo>
                    <a:pt x="97" y="1004"/>
                  </a:lnTo>
                  <a:lnTo>
                    <a:pt x="99" y="1004"/>
                  </a:lnTo>
                  <a:lnTo>
                    <a:pt x="100" y="1004"/>
                  </a:lnTo>
                  <a:lnTo>
                    <a:pt x="101" y="1004"/>
                  </a:lnTo>
                  <a:lnTo>
                    <a:pt x="101" y="1002"/>
                  </a:lnTo>
                  <a:lnTo>
                    <a:pt x="102" y="1002"/>
                  </a:lnTo>
                  <a:lnTo>
                    <a:pt x="104" y="1002"/>
                  </a:lnTo>
                  <a:lnTo>
                    <a:pt x="105" y="1002"/>
                  </a:lnTo>
                  <a:lnTo>
                    <a:pt x="105" y="1002"/>
                  </a:lnTo>
                  <a:lnTo>
                    <a:pt x="106" y="1002"/>
                  </a:lnTo>
                  <a:lnTo>
                    <a:pt x="107" y="1002"/>
                  </a:lnTo>
                  <a:lnTo>
                    <a:pt x="108" y="1002"/>
                  </a:lnTo>
                  <a:lnTo>
                    <a:pt x="108" y="1004"/>
                  </a:lnTo>
                  <a:lnTo>
                    <a:pt x="110" y="1004"/>
                  </a:lnTo>
                  <a:lnTo>
                    <a:pt x="111" y="1004"/>
                  </a:lnTo>
                  <a:lnTo>
                    <a:pt x="112" y="1004"/>
                  </a:lnTo>
                  <a:lnTo>
                    <a:pt x="113" y="1004"/>
                  </a:lnTo>
                  <a:lnTo>
                    <a:pt x="113" y="1004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7" y="1004"/>
                  </a:lnTo>
                  <a:lnTo>
                    <a:pt x="117" y="1004"/>
                  </a:lnTo>
                  <a:lnTo>
                    <a:pt x="118" y="1004"/>
                  </a:lnTo>
                  <a:lnTo>
                    <a:pt x="120" y="1004"/>
                  </a:lnTo>
                  <a:lnTo>
                    <a:pt x="121" y="1004"/>
                  </a:lnTo>
                  <a:lnTo>
                    <a:pt x="121" y="1004"/>
                  </a:lnTo>
                  <a:lnTo>
                    <a:pt x="122" y="1004"/>
                  </a:lnTo>
                  <a:lnTo>
                    <a:pt x="123" y="1004"/>
                  </a:lnTo>
                  <a:lnTo>
                    <a:pt x="125" y="1004"/>
                  </a:lnTo>
                  <a:lnTo>
                    <a:pt x="125" y="1004"/>
                  </a:lnTo>
                  <a:lnTo>
                    <a:pt x="126" y="1004"/>
                  </a:lnTo>
                  <a:lnTo>
                    <a:pt x="127" y="1004"/>
                  </a:lnTo>
                  <a:lnTo>
                    <a:pt x="128" y="1004"/>
                  </a:lnTo>
                  <a:lnTo>
                    <a:pt x="128" y="1004"/>
                  </a:lnTo>
                  <a:lnTo>
                    <a:pt x="130" y="1004"/>
                  </a:lnTo>
                  <a:lnTo>
                    <a:pt x="131" y="1004"/>
                  </a:lnTo>
                  <a:lnTo>
                    <a:pt x="132" y="1004"/>
                  </a:lnTo>
                  <a:lnTo>
                    <a:pt x="132" y="1004"/>
                  </a:lnTo>
                  <a:lnTo>
                    <a:pt x="133" y="1004"/>
                  </a:lnTo>
                  <a:lnTo>
                    <a:pt x="135" y="1004"/>
                  </a:lnTo>
                  <a:lnTo>
                    <a:pt x="136" y="1004"/>
                  </a:lnTo>
                  <a:lnTo>
                    <a:pt x="136" y="1004"/>
                  </a:lnTo>
                  <a:lnTo>
                    <a:pt x="137" y="1004"/>
                  </a:lnTo>
                  <a:lnTo>
                    <a:pt x="138" y="1004"/>
                  </a:lnTo>
                  <a:lnTo>
                    <a:pt x="140" y="1004"/>
                  </a:lnTo>
                  <a:lnTo>
                    <a:pt x="140" y="1004"/>
                  </a:lnTo>
                  <a:lnTo>
                    <a:pt x="141" y="1004"/>
                  </a:lnTo>
                  <a:lnTo>
                    <a:pt x="142" y="1004"/>
                  </a:lnTo>
                  <a:lnTo>
                    <a:pt x="143" y="1004"/>
                  </a:lnTo>
                  <a:lnTo>
                    <a:pt x="143" y="1004"/>
                  </a:lnTo>
                  <a:lnTo>
                    <a:pt x="144" y="1004"/>
                  </a:lnTo>
                  <a:lnTo>
                    <a:pt x="146" y="1004"/>
                  </a:lnTo>
                  <a:lnTo>
                    <a:pt x="147" y="1004"/>
                  </a:lnTo>
                  <a:lnTo>
                    <a:pt x="147" y="1004"/>
                  </a:lnTo>
                  <a:lnTo>
                    <a:pt x="148" y="1004"/>
                  </a:lnTo>
                  <a:lnTo>
                    <a:pt x="149" y="1004"/>
                  </a:lnTo>
                  <a:lnTo>
                    <a:pt x="151" y="1004"/>
                  </a:lnTo>
                  <a:lnTo>
                    <a:pt x="151" y="1004"/>
                  </a:lnTo>
                  <a:lnTo>
                    <a:pt x="152" y="1004"/>
                  </a:lnTo>
                  <a:lnTo>
                    <a:pt x="153" y="1002"/>
                  </a:lnTo>
                  <a:lnTo>
                    <a:pt x="154" y="1002"/>
                  </a:lnTo>
                  <a:lnTo>
                    <a:pt x="154" y="1002"/>
                  </a:lnTo>
                  <a:lnTo>
                    <a:pt x="156" y="1002"/>
                  </a:lnTo>
                  <a:lnTo>
                    <a:pt x="157" y="1002"/>
                  </a:lnTo>
                  <a:lnTo>
                    <a:pt x="158" y="1002"/>
                  </a:lnTo>
                  <a:lnTo>
                    <a:pt x="158" y="1002"/>
                  </a:lnTo>
                  <a:lnTo>
                    <a:pt x="159" y="1002"/>
                  </a:lnTo>
                  <a:lnTo>
                    <a:pt x="161" y="1002"/>
                  </a:lnTo>
                  <a:lnTo>
                    <a:pt x="162" y="1002"/>
                  </a:lnTo>
                  <a:lnTo>
                    <a:pt x="162" y="1002"/>
                  </a:lnTo>
                  <a:lnTo>
                    <a:pt x="163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66" y="1005"/>
                  </a:lnTo>
                  <a:lnTo>
                    <a:pt x="167" y="1005"/>
                  </a:lnTo>
                  <a:lnTo>
                    <a:pt x="168" y="1006"/>
                  </a:lnTo>
                  <a:lnTo>
                    <a:pt x="169" y="1007"/>
                  </a:lnTo>
                  <a:lnTo>
                    <a:pt x="171" y="1007"/>
                  </a:lnTo>
                  <a:lnTo>
                    <a:pt x="171" y="1009"/>
                  </a:lnTo>
                  <a:lnTo>
                    <a:pt x="172" y="1009"/>
                  </a:lnTo>
                  <a:lnTo>
                    <a:pt x="173" y="1010"/>
                  </a:lnTo>
                  <a:lnTo>
                    <a:pt x="174" y="1011"/>
                  </a:lnTo>
                  <a:lnTo>
                    <a:pt x="174" y="1014"/>
                  </a:lnTo>
                  <a:lnTo>
                    <a:pt x="176" y="1024"/>
                  </a:lnTo>
                  <a:lnTo>
                    <a:pt x="177" y="1067"/>
                  </a:lnTo>
                  <a:lnTo>
                    <a:pt x="178" y="1181"/>
                  </a:lnTo>
                  <a:lnTo>
                    <a:pt x="178" y="1392"/>
                  </a:lnTo>
                  <a:lnTo>
                    <a:pt x="179" y="1673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283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125"/>
                  </a:lnTo>
                  <a:lnTo>
                    <a:pt x="204" y="243"/>
                  </a:lnTo>
                  <a:lnTo>
                    <a:pt x="205" y="339"/>
                  </a:lnTo>
                  <a:lnTo>
                    <a:pt x="207" y="419"/>
                  </a:lnTo>
                  <a:lnTo>
                    <a:pt x="208" y="482"/>
                  </a:lnTo>
                  <a:lnTo>
                    <a:pt x="208" y="529"/>
                  </a:lnTo>
                  <a:lnTo>
                    <a:pt x="209" y="563"/>
                  </a:lnTo>
                  <a:lnTo>
                    <a:pt x="210" y="587"/>
                  </a:lnTo>
                  <a:lnTo>
                    <a:pt x="211" y="606"/>
                  </a:lnTo>
                  <a:lnTo>
                    <a:pt x="211" y="623"/>
                  </a:lnTo>
                  <a:lnTo>
                    <a:pt x="213" y="630"/>
                  </a:lnTo>
                  <a:lnTo>
                    <a:pt x="214" y="620"/>
                  </a:lnTo>
                  <a:lnTo>
                    <a:pt x="215" y="593"/>
                  </a:lnTo>
                  <a:lnTo>
                    <a:pt x="215" y="560"/>
                  </a:lnTo>
                  <a:lnTo>
                    <a:pt x="216" y="546"/>
                  </a:lnTo>
                  <a:lnTo>
                    <a:pt x="218" y="572"/>
                  </a:lnTo>
                  <a:lnTo>
                    <a:pt x="219" y="625"/>
                  </a:lnTo>
                  <a:lnTo>
                    <a:pt x="219" y="687"/>
                  </a:lnTo>
                  <a:lnTo>
                    <a:pt x="220" y="734"/>
                  </a:lnTo>
                  <a:lnTo>
                    <a:pt x="221" y="753"/>
                  </a:lnTo>
                  <a:lnTo>
                    <a:pt x="223" y="745"/>
                  </a:lnTo>
                  <a:lnTo>
                    <a:pt x="223" y="734"/>
                  </a:lnTo>
                  <a:lnTo>
                    <a:pt x="224" y="743"/>
                  </a:lnTo>
                  <a:lnTo>
                    <a:pt x="225" y="779"/>
                  </a:lnTo>
                  <a:lnTo>
                    <a:pt x="226" y="831"/>
                  </a:lnTo>
                  <a:lnTo>
                    <a:pt x="228" y="882"/>
                  </a:lnTo>
                  <a:lnTo>
                    <a:pt x="228" y="922"/>
                  </a:lnTo>
                  <a:lnTo>
                    <a:pt x="229" y="947"/>
                  </a:lnTo>
                  <a:lnTo>
                    <a:pt x="230" y="962"/>
                  </a:lnTo>
                  <a:lnTo>
                    <a:pt x="231" y="970"/>
                  </a:lnTo>
                  <a:lnTo>
                    <a:pt x="231" y="975"/>
                  </a:lnTo>
                  <a:lnTo>
                    <a:pt x="233" y="975"/>
                  </a:lnTo>
                  <a:lnTo>
                    <a:pt x="234" y="968"/>
                  </a:lnTo>
                  <a:lnTo>
                    <a:pt x="235" y="950"/>
                  </a:lnTo>
                  <a:lnTo>
                    <a:pt x="235" y="927"/>
                  </a:lnTo>
                  <a:lnTo>
                    <a:pt x="236" y="893"/>
                  </a:lnTo>
                  <a:lnTo>
                    <a:pt x="238" y="815"/>
                  </a:lnTo>
                  <a:lnTo>
                    <a:pt x="239" y="591"/>
                  </a:lnTo>
                  <a:lnTo>
                    <a:pt x="239" y="9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132"/>
                  </a:lnTo>
                  <a:lnTo>
                    <a:pt x="247" y="487"/>
                  </a:lnTo>
                  <a:lnTo>
                    <a:pt x="249" y="691"/>
                  </a:lnTo>
                  <a:lnTo>
                    <a:pt x="250" y="808"/>
                  </a:lnTo>
                  <a:lnTo>
                    <a:pt x="250" y="883"/>
                  </a:lnTo>
                  <a:lnTo>
                    <a:pt x="251" y="935"/>
                  </a:lnTo>
                  <a:lnTo>
                    <a:pt x="252" y="974"/>
                  </a:lnTo>
                  <a:lnTo>
                    <a:pt x="254" y="1001"/>
                  </a:lnTo>
                  <a:lnTo>
                    <a:pt x="254" y="1019"/>
                  </a:lnTo>
                  <a:lnTo>
                    <a:pt x="255" y="1030"/>
                  </a:lnTo>
                  <a:lnTo>
                    <a:pt x="256" y="1035"/>
                  </a:lnTo>
                  <a:lnTo>
                    <a:pt x="257" y="1036"/>
                  </a:lnTo>
                  <a:lnTo>
                    <a:pt x="257" y="1035"/>
                  </a:lnTo>
                  <a:lnTo>
                    <a:pt x="259" y="1030"/>
                  </a:lnTo>
                  <a:lnTo>
                    <a:pt x="260" y="1026"/>
                  </a:lnTo>
                  <a:lnTo>
                    <a:pt x="261" y="1022"/>
                  </a:lnTo>
                  <a:lnTo>
                    <a:pt x="261" y="1021"/>
                  </a:lnTo>
                  <a:lnTo>
                    <a:pt x="262" y="1020"/>
                  </a:lnTo>
                  <a:lnTo>
                    <a:pt x="264" y="1020"/>
                  </a:lnTo>
                  <a:lnTo>
                    <a:pt x="265" y="1019"/>
                  </a:lnTo>
                  <a:lnTo>
                    <a:pt x="265" y="1016"/>
                  </a:lnTo>
                  <a:lnTo>
                    <a:pt x="266" y="1014"/>
                  </a:lnTo>
                  <a:lnTo>
                    <a:pt x="267" y="1012"/>
                  </a:lnTo>
                  <a:lnTo>
                    <a:pt x="269" y="1010"/>
                  </a:lnTo>
                  <a:lnTo>
                    <a:pt x="269" y="1009"/>
                  </a:lnTo>
                  <a:lnTo>
                    <a:pt x="270" y="1006"/>
                  </a:lnTo>
                  <a:lnTo>
                    <a:pt x="271" y="1005"/>
                  </a:lnTo>
                  <a:lnTo>
                    <a:pt x="272" y="1001"/>
                  </a:lnTo>
                  <a:lnTo>
                    <a:pt x="272" y="995"/>
                  </a:lnTo>
                  <a:lnTo>
                    <a:pt x="274" y="986"/>
                  </a:lnTo>
                  <a:lnTo>
                    <a:pt x="275" y="976"/>
                  </a:lnTo>
                  <a:lnTo>
                    <a:pt x="276" y="969"/>
                  </a:lnTo>
                  <a:lnTo>
                    <a:pt x="276" y="964"/>
                  </a:lnTo>
                  <a:lnTo>
                    <a:pt x="277" y="963"/>
                  </a:lnTo>
                  <a:lnTo>
                    <a:pt x="279" y="963"/>
                  </a:lnTo>
                  <a:lnTo>
                    <a:pt x="280" y="963"/>
                  </a:lnTo>
                  <a:lnTo>
                    <a:pt x="281" y="960"/>
                  </a:lnTo>
                  <a:lnTo>
                    <a:pt x="281" y="957"/>
                  </a:lnTo>
                  <a:lnTo>
                    <a:pt x="282" y="952"/>
                  </a:lnTo>
                  <a:lnTo>
                    <a:pt x="283" y="945"/>
                  </a:lnTo>
                  <a:lnTo>
                    <a:pt x="285" y="940"/>
                  </a:lnTo>
                  <a:lnTo>
                    <a:pt x="285" y="937"/>
                  </a:lnTo>
                  <a:lnTo>
                    <a:pt x="286" y="938"/>
                  </a:lnTo>
                  <a:lnTo>
                    <a:pt x="287" y="944"/>
                  </a:lnTo>
                  <a:lnTo>
                    <a:pt x="288" y="953"/>
                  </a:lnTo>
                  <a:lnTo>
                    <a:pt x="288" y="963"/>
                  </a:lnTo>
                  <a:lnTo>
                    <a:pt x="290" y="973"/>
                  </a:lnTo>
                  <a:lnTo>
                    <a:pt x="291" y="980"/>
                  </a:lnTo>
                  <a:lnTo>
                    <a:pt x="292" y="988"/>
                  </a:lnTo>
                  <a:lnTo>
                    <a:pt x="292" y="993"/>
                  </a:lnTo>
                  <a:lnTo>
                    <a:pt x="293" y="998"/>
                  </a:lnTo>
                  <a:lnTo>
                    <a:pt x="295" y="1002"/>
                  </a:lnTo>
                  <a:lnTo>
                    <a:pt x="296" y="1007"/>
                  </a:lnTo>
                  <a:lnTo>
                    <a:pt x="296" y="1012"/>
                  </a:lnTo>
                  <a:lnTo>
                    <a:pt x="297" y="1019"/>
                  </a:lnTo>
                  <a:lnTo>
                    <a:pt x="298" y="1025"/>
                  </a:lnTo>
                  <a:lnTo>
                    <a:pt x="300" y="1026"/>
                  </a:lnTo>
                  <a:lnTo>
                    <a:pt x="300" y="1016"/>
                  </a:lnTo>
                  <a:lnTo>
                    <a:pt x="301" y="994"/>
                  </a:lnTo>
                  <a:lnTo>
                    <a:pt x="302" y="966"/>
                  </a:lnTo>
                  <a:lnTo>
                    <a:pt x="303" y="947"/>
                  </a:lnTo>
                  <a:lnTo>
                    <a:pt x="303" y="944"/>
                  </a:lnTo>
                  <a:lnTo>
                    <a:pt x="305" y="958"/>
                  </a:lnTo>
                  <a:lnTo>
                    <a:pt x="306" y="976"/>
                  </a:lnTo>
                  <a:lnTo>
                    <a:pt x="307" y="988"/>
                  </a:lnTo>
                  <a:lnTo>
                    <a:pt x="307" y="988"/>
                  </a:lnTo>
                  <a:lnTo>
                    <a:pt x="308" y="975"/>
                  </a:lnTo>
                  <a:lnTo>
                    <a:pt x="310" y="957"/>
                  </a:lnTo>
                  <a:lnTo>
                    <a:pt x="311" y="935"/>
                  </a:lnTo>
                  <a:lnTo>
                    <a:pt x="311" y="922"/>
                  </a:lnTo>
                  <a:lnTo>
                    <a:pt x="312" y="921"/>
                  </a:lnTo>
                  <a:lnTo>
                    <a:pt x="313" y="932"/>
                  </a:lnTo>
                  <a:lnTo>
                    <a:pt x="315" y="955"/>
                  </a:lnTo>
                  <a:lnTo>
                    <a:pt x="315" y="983"/>
                  </a:lnTo>
                  <a:lnTo>
                    <a:pt x="316" y="1007"/>
                  </a:lnTo>
                  <a:lnTo>
                    <a:pt x="317" y="1029"/>
                  </a:lnTo>
                  <a:lnTo>
                    <a:pt x="318" y="1043"/>
                  </a:lnTo>
                  <a:lnTo>
                    <a:pt x="318" y="1053"/>
                  </a:lnTo>
                  <a:lnTo>
                    <a:pt x="319" y="1060"/>
                  </a:lnTo>
                  <a:lnTo>
                    <a:pt x="321" y="1062"/>
                  </a:lnTo>
                  <a:lnTo>
                    <a:pt x="322" y="1062"/>
                  </a:lnTo>
                  <a:lnTo>
                    <a:pt x="322" y="1060"/>
                  </a:lnTo>
                  <a:lnTo>
                    <a:pt x="323" y="1058"/>
                  </a:lnTo>
                  <a:lnTo>
                    <a:pt x="324" y="1056"/>
                  </a:lnTo>
                  <a:lnTo>
                    <a:pt x="326" y="1052"/>
                  </a:lnTo>
                  <a:lnTo>
                    <a:pt x="326" y="1047"/>
                  </a:lnTo>
                  <a:lnTo>
                    <a:pt x="327" y="1041"/>
                  </a:lnTo>
                  <a:lnTo>
                    <a:pt x="328" y="1027"/>
                  </a:lnTo>
                  <a:lnTo>
                    <a:pt x="329" y="1001"/>
                  </a:lnTo>
                  <a:lnTo>
                    <a:pt x="329" y="950"/>
                  </a:lnTo>
                  <a:lnTo>
                    <a:pt x="331" y="861"/>
                  </a:lnTo>
                  <a:lnTo>
                    <a:pt x="332" y="721"/>
                  </a:lnTo>
                  <a:lnTo>
                    <a:pt x="333" y="542"/>
                  </a:lnTo>
                  <a:lnTo>
                    <a:pt x="333" y="372"/>
                  </a:lnTo>
                  <a:lnTo>
                    <a:pt x="334" y="275"/>
                  </a:lnTo>
                  <a:lnTo>
                    <a:pt x="336" y="289"/>
                  </a:lnTo>
                  <a:lnTo>
                    <a:pt x="337" y="393"/>
                  </a:lnTo>
                  <a:lnTo>
                    <a:pt x="338" y="531"/>
                  </a:lnTo>
                  <a:lnTo>
                    <a:pt x="338" y="652"/>
                  </a:lnTo>
                  <a:lnTo>
                    <a:pt x="339" y="742"/>
                  </a:lnTo>
                  <a:lnTo>
                    <a:pt x="341" y="801"/>
                  </a:lnTo>
                  <a:lnTo>
                    <a:pt x="342" y="841"/>
                  </a:lnTo>
                  <a:lnTo>
                    <a:pt x="342" y="866"/>
                  </a:lnTo>
                  <a:lnTo>
                    <a:pt x="343" y="883"/>
                  </a:lnTo>
                  <a:lnTo>
                    <a:pt x="344" y="894"/>
                  </a:lnTo>
                  <a:lnTo>
                    <a:pt x="346" y="902"/>
                  </a:lnTo>
                  <a:lnTo>
                    <a:pt x="346" y="907"/>
                  </a:lnTo>
                  <a:lnTo>
                    <a:pt x="347" y="911"/>
                  </a:lnTo>
                  <a:lnTo>
                    <a:pt x="348" y="913"/>
                  </a:lnTo>
                  <a:lnTo>
                    <a:pt x="349" y="914"/>
                  </a:lnTo>
                  <a:lnTo>
                    <a:pt x="349" y="916"/>
                  </a:lnTo>
                  <a:lnTo>
                    <a:pt x="351" y="916"/>
                  </a:lnTo>
                  <a:lnTo>
                    <a:pt x="352" y="916"/>
                  </a:lnTo>
                  <a:lnTo>
                    <a:pt x="353" y="913"/>
                  </a:lnTo>
                  <a:lnTo>
                    <a:pt x="353" y="911"/>
                  </a:lnTo>
                  <a:lnTo>
                    <a:pt x="354" y="909"/>
                  </a:lnTo>
                  <a:lnTo>
                    <a:pt x="355" y="909"/>
                  </a:lnTo>
                  <a:lnTo>
                    <a:pt x="357" y="913"/>
                  </a:lnTo>
                  <a:lnTo>
                    <a:pt x="357" y="921"/>
                  </a:lnTo>
                  <a:lnTo>
                    <a:pt x="358" y="930"/>
                  </a:lnTo>
                  <a:lnTo>
                    <a:pt x="359" y="943"/>
                  </a:lnTo>
                  <a:lnTo>
                    <a:pt x="360" y="957"/>
                  </a:lnTo>
                  <a:lnTo>
                    <a:pt x="360" y="969"/>
                  </a:lnTo>
                  <a:lnTo>
                    <a:pt x="362" y="979"/>
                  </a:lnTo>
                  <a:lnTo>
                    <a:pt x="363" y="984"/>
                  </a:lnTo>
                  <a:lnTo>
                    <a:pt x="364" y="983"/>
                  </a:lnTo>
                  <a:lnTo>
                    <a:pt x="364" y="974"/>
                  </a:lnTo>
                  <a:lnTo>
                    <a:pt x="365" y="955"/>
                  </a:lnTo>
                  <a:lnTo>
                    <a:pt x="367" y="929"/>
                  </a:lnTo>
                  <a:lnTo>
                    <a:pt x="368" y="903"/>
                  </a:lnTo>
                  <a:lnTo>
                    <a:pt x="368" y="883"/>
                  </a:lnTo>
                  <a:lnTo>
                    <a:pt x="369" y="873"/>
                  </a:lnTo>
                  <a:lnTo>
                    <a:pt x="370" y="873"/>
                  </a:lnTo>
                  <a:lnTo>
                    <a:pt x="372" y="880"/>
                  </a:lnTo>
                  <a:lnTo>
                    <a:pt x="372" y="888"/>
                  </a:lnTo>
                  <a:lnTo>
                    <a:pt x="373" y="894"/>
                  </a:lnTo>
                  <a:lnTo>
                    <a:pt x="374" y="893"/>
                  </a:lnTo>
                  <a:lnTo>
                    <a:pt x="375" y="883"/>
                  </a:lnTo>
                  <a:lnTo>
                    <a:pt x="375" y="862"/>
                  </a:lnTo>
                  <a:lnTo>
                    <a:pt x="377" y="834"/>
                  </a:lnTo>
                  <a:lnTo>
                    <a:pt x="378" y="801"/>
                  </a:lnTo>
                  <a:lnTo>
                    <a:pt x="379" y="777"/>
                  </a:lnTo>
                  <a:lnTo>
                    <a:pt x="379" y="767"/>
                  </a:lnTo>
                  <a:lnTo>
                    <a:pt x="380" y="778"/>
                  </a:lnTo>
                  <a:lnTo>
                    <a:pt x="382" y="806"/>
                  </a:lnTo>
                  <a:lnTo>
                    <a:pt x="383" y="842"/>
                  </a:lnTo>
                  <a:lnTo>
                    <a:pt x="383" y="881"/>
                  </a:lnTo>
                  <a:lnTo>
                    <a:pt x="384" y="918"/>
                  </a:lnTo>
                  <a:lnTo>
                    <a:pt x="385" y="953"/>
                  </a:lnTo>
                  <a:lnTo>
                    <a:pt x="387" y="984"/>
                  </a:lnTo>
                  <a:lnTo>
                    <a:pt x="387" y="1009"/>
                  </a:lnTo>
                  <a:lnTo>
                    <a:pt x="388" y="1024"/>
                  </a:lnTo>
                  <a:lnTo>
                    <a:pt x="389" y="1027"/>
                  </a:lnTo>
                  <a:lnTo>
                    <a:pt x="390" y="1021"/>
                  </a:lnTo>
                  <a:lnTo>
                    <a:pt x="390" y="1009"/>
                  </a:lnTo>
                  <a:lnTo>
                    <a:pt x="391" y="1001"/>
                  </a:lnTo>
                  <a:lnTo>
                    <a:pt x="393" y="1004"/>
                  </a:lnTo>
                  <a:lnTo>
                    <a:pt x="394" y="1015"/>
                  </a:lnTo>
                  <a:lnTo>
                    <a:pt x="395" y="1027"/>
                  </a:lnTo>
                  <a:lnTo>
                    <a:pt x="395" y="1036"/>
                  </a:lnTo>
                  <a:lnTo>
                    <a:pt x="396" y="1040"/>
                  </a:lnTo>
                  <a:lnTo>
                    <a:pt x="398" y="1041"/>
                  </a:lnTo>
                  <a:lnTo>
                    <a:pt x="399" y="1039"/>
                  </a:lnTo>
                  <a:lnTo>
                    <a:pt x="399" y="1032"/>
                  </a:lnTo>
                  <a:lnTo>
                    <a:pt x="400" y="1024"/>
                  </a:lnTo>
                  <a:lnTo>
                    <a:pt x="401" y="1011"/>
                  </a:lnTo>
                  <a:lnTo>
                    <a:pt x="403" y="999"/>
                  </a:lnTo>
                  <a:lnTo>
                    <a:pt x="403" y="989"/>
                  </a:lnTo>
                  <a:lnTo>
                    <a:pt x="404" y="981"/>
                  </a:lnTo>
                  <a:lnTo>
                    <a:pt x="405" y="980"/>
                  </a:lnTo>
                  <a:lnTo>
                    <a:pt x="406" y="984"/>
                  </a:lnTo>
                  <a:lnTo>
                    <a:pt x="406" y="991"/>
                  </a:lnTo>
                  <a:lnTo>
                    <a:pt x="408" y="999"/>
                  </a:lnTo>
                  <a:lnTo>
                    <a:pt x="409" y="1005"/>
                  </a:lnTo>
                  <a:lnTo>
                    <a:pt x="410" y="1010"/>
                  </a:lnTo>
                  <a:lnTo>
                    <a:pt x="410" y="1012"/>
                  </a:lnTo>
                  <a:lnTo>
                    <a:pt x="411" y="1014"/>
                  </a:lnTo>
                  <a:lnTo>
                    <a:pt x="413" y="1012"/>
                  </a:lnTo>
                  <a:lnTo>
                    <a:pt x="414" y="1011"/>
                  </a:lnTo>
                  <a:lnTo>
                    <a:pt x="414" y="1010"/>
                  </a:lnTo>
                  <a:lnTo>
                    <a:pt x="415" y="1009"/>
                  </a:lnTo>
                  <a:lnTo>
                    <a:pt x="416" y="1006"/>
                  </a:lnTo>
                  <a:lnTo>
                    <a:pt x="418" y="1004"/>
                  </a:lnTo>
                  <a:lnTo>
                    <a:pt x="418" y="1001"/>
                  </a:lnTo>
                  <a:lnTo>
                    <a:pt x="419" y="998"/>
                  </a:lnTo>
                  <a:lnTo>
                    <a:pt x="420" y="994"/>
                  </a:lnTo>
                  <a:lnTo>
                    <a:pt x="421" y="989"/>
                  </a:lnTo>
                  <a:lnTo>
                    <a:pt x="421" y="984"/>
                  </a:lnTo>
                  <a:lnTo>
                    <a:pt x="423" y="980"/>
                  </a:lnTo>
                  <a:lnTo>
                    <a:pt x="424" y="975"/>
                  </a:lnTo>
                  <a:lnTo>
                    <a:pt x="425" y="973"/>
                  </a:lnTo>
                  <a:lnTo>
                    <a:pt x="425" y="970"/>
                  </a:lnTo>
                  <a:lnTo>
                    <a:pt x="426" y="968"/>
                  </a:lnTo>
                  <a:lnTo>
                    <a:pt x="427" y="963"/>
                  </a:lnTo>
                  <a:lnTo>
                    <a:pt x="429" y="952"/>
                  </a:lnTo>
                  <a:lnTo>
                    <a:pt x="429" y="930"/>
                  </a:lnTo>
                  <a:lnTo>
                    <a:pt x="430" y="903"/>
                  </a:lnTo>
                  <a:lnTo>
                    <a:pt x="431" y="871"/>
                  </a:lnTo>
                  <a:lnTo>
                    <a:pt x="432" y="839"/>
                  </a:lnTo>
                  <a:lnTo>
                    <a:pt x="432" y="817"/>
                  </a:lnTo>
                  <a:lnTo>
                    <a:pt x="434" y="817"/>
                  </a:lnTo>
                  <a:lnTo>
                    <a:pt x="435" y="846"/>
                  </a:lnTo>
                  <a:lnTo>
                    <a:pt x="436" y="893"/>
                  </a:lnTo>
                  <a:lnTo>
                    <a:pt x="436" y="943"/>
                  </a:lnTo>
                  <a:lnTo>
                    <a:pt x="437" y="981"/>
                  </a:lnTo>
                  <a:lnTo>
                    <a:pt x="439" y="1007"/>
                  </a:lnTo>
                  <a:lnTo>
                    <a:pt x="440" y="1022"/>
                  </a:lnTo>
                  <a:lnTo>
                    <a:pt x="440" y="1032"/>
                  </a:lnTo>
                  <a:lnTo>
                    <a:pt x="441" y="1037"/>
                  </a:lnTo>
                  <a:lnTo>
                    <a:pt x="442" y="1040"/>
                  </a:lnTo>
                  <a:lnTo>
                    <a:pt x="444" y="1039"/>
                  </a:lnTo>
                  <a:lnTo>
                    <a:pt x="444" y="1037"/>
                  </a:lnTo>
                  <a:lnTo>
                    <a:pt x="445" y="1034"/>
                  </a:lnTo>
                  <a:lnTo>
                    <a:pt x="446" y="1029"/>
                  </a:lnTo>
                  <a:lnTo>
                    <a:pt x="447" y="1024"/>
                  </a:lnTo>
                  <a:lnTo>
                    <a:pt x="449" y="1019"/>
                  </a:lnTo>
                  <a:lnTo>
                    <a:pt x="449" y="1015"/>
                  </a:lnTo>
                  <a:lnTo>
                    <a:pt x="450" y="1011"/>
                  </a:lnTo>
                  <a:lnTo>
                    <a:pt x="451" y="1009"/>
                  </a:lnTo>
                  <a:lnTo>
                    <a:pt x="452" y="1006"/>
                  </a:lnTo>
                  <a:lnTo>
                    <a:pt x="452" y="1004"/>
                  </a:lnTo>
                  <a:lnTo>
                    <a:pt x="454" y="1002"/>
                  </a:lnTo>
                  <a:lnTo>
                    <a:pt x="455" y="1002"/>
                  </a:lnTo>
                  <a:lnTo>
                    <a:pt x="456" y="1001"/>
                  </a:lnTo>
                  <a:lnTo>
                    <a:pt x="456" y="1001"/>
                  </a:lnTo>
                  <a:lnTo>
                    <a:pt x="457" y="1001"/>
                  </a:lnTo>
                  <a:lnTo>
                    <a:pt x="459" y="1000"/>
                  </a:lnTo>
                  <a:lnTo>
                    <a:pt x="460" y="999"/>
                  </a:lnTo>
                  <a:lnTo>
                    <a:pt x="460" y="998"/>
                  </a:lnTo>
                  <a:lnTo>
                    <a:pt x="461" y="996"/>
                  </a:lnTo>
                  <a:lnTo>
                    <a:pt x="462" y="994"/>
                  </a:lnTo>
                  <a:lnTo>
                    <a:pt x="463" y="994"/>
                  </a:lnTo>
                  <a:lnTo>
                    <a:pt x="463" y="993"/>
                  </a:lnTo>
                  <a:lnTo>
                    <a:pt x="465" y="993"/>
                  </a:lnTo>
                  <a:lnTo>
                    <a:pt x="466" y="993"/>
                  </a:lnTo>
                  <a:lnTo>
                    <a:pt x="467" y="994"/>
                  </a:lnTo>
                  <a:lnTo>
                    <a:pt x="467" y="995"/>
                  </a:lnTo>
                  <a:lnTo>
                    <a:pt x="468" y="995"/>
                  </a:lnTo>
                  <a:lnTo>
                    <a:pt x="470" y="996"/>
                  </a:lnTo>
                  <a:lnTo>
                    <a:pt x="471" y="996"/>
                  </a:lnTo>
                  <a:lnTo>
                    <a:pt x="471" y="995"/>
                  </a:lnTo>
                  <a:lnTo>
                    <a:pt x="472" y="995"/>
                  </a:lnTo>
                  <a:lnTo>
                    <a:pt x="473" y="994"/>
                  </a:lnTo>
                  <a:lnTo>
                    <a:pt x="475" y="993"/>
                  </a:lnTo>
                  <a:lnTo>
                    <a:pt x="475" y="991"/>
                  </a:lnTo>
                  <a:lnTo>
                    <a:pt x="476" y="991"/>
                  </a:lnTo>
                  <a:lnTo>
                    <a:pt x="477" y="990"/>
                  </a:lnTo>
                  <a:lnTo>
                    <a:pt x="478" y="989"/>
                  </a:lnTo>
                  <a:lnTo>
                    <a:pt x="478" y="989"/>
                  </a:lnTo>
                  <a:lnTo>
                    <a:pt x="480" y="989"/>
                  </a:lnTo>
                  <a:lnTo>
                    <a:pt x="481" y="990"/>
                  </a:lnTo>
                  <a:lnTo>
                    <a:pt x="482" y="991"/>
                  </a:lnTo>
                  <a:lnTo>
                    <a:pt x="482" y="994"/>
                  </a:lnTo>
                  <a:lnTo>
                    <a:pt x="483" y="996"/>
                  </a:lnTo>
                  <a:lnTo>
                    <a:pt x="485" y="999"/>
                  </a:lnTo>
                  <a:lnTo>
                    <a:pt x="486" y="1000"/>
                  </a:lnTo>
                  <a:lnTo>
                    <a:pt x="486" y="1001"/>
                  </a:lnTo>
                  <a:lnTo>
                    <a:pt x="487" y="1002"/>
                  </a:lnTo>
                  <a:lnTo>
                    <a:pt x="488" y="1004"/>
                  </a:lnTo>
                  <a:lnTo>
                    <a:pt x="490" y="1005"/>
                  </a:lnTo>
                  <a:lnTo>
                    <a:pt x="490" y="1005"/>
                  </a:lnTo>
                  <a:lnTo>
                    <a:pt x="491" y="1006"/>
                  </a:lnTo>
                  <a:lnTo>
                    <a:pt x="492" y="1007"/>
                  </a:lnTo>
                  <a:lnTo>
                    <a:pt x="493" y="1009"/>
                  </a:lnTo>
                  <a:lnTo>
                    <a:pt x="493" y="1009"/>
                  </a:lnTo>
                  <a:lnTo>
                    <a:pt x="495" y="1010"/>
                  </a:lnTo>
                  <a:lnTo>
                    <a:pt x="496" y="1012"/>
                  </a:lnTo>
                  <a:lnTo>
                    <a:pt x="497" y="1012"/>
                  </a:lnTo>
                  <a:lnTo>
                    <a:pt x="497" y="1014"/>
                  </a:lnTo>
                  <a:lnTo>
                    <a:pt x="498" y="1012"/>
                  </a:lnTo>
                  <a:lnTo>
                    <a:pt x="499" y="1005"/>
                  </a:lnTo>
                  <a:lnTo>
                    <a:pt x="501" y="984"/>
                  </a:lnTo>
                  <a:lnTo>
                    <a:pt x="501" y="932"/>
                  </a:lnTo>
                  <a:lnTo>
                    <a:pt x="502" y="820"/>
                  </a:lnTo>
                  <a:lnTo>
                    <a:pt x="503" y="615"/>
                  </a:lnTo>
                  <a:lnTo>
                    <a:pt x="504" y="292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2"/>
                  </a:lnTo>
                  <a:lnTo>
                    <a:pt x="517" y="244"/>
                  </a:lnTo>
                  <a:lnTo>
                    <a:pt x="517" y="431"/>
                  </a:lnTo>
                  <a:lnTo>
                    <a:pt x="518" y="574"/>
                  </a:lnTo>
                  <a:lnTo>
                    <a:pt x="519" y="680"/>
                  </a:lnTo>
                  <a:lnTo>
                    <a:pt x="521" y="758"/>
                  </a:lnTo>
                  <a:lnTo>
                    <a:pt x="521" y="816"/>
                  </a:lnTo>
                  <a:lnTo>
                    <a:pt x="522" y="860"/>
                  </a:lnTo>
                  <a:lnTo>
                    <a:pt x="523" y="893"/>
                  </a:lnTo>
                  <a:lnTo>
                    <a:pt x="524" y="919"/>
                  </a:lnTo>
                  <a:lnTo>
                    <a:pt x="524" y="940"/>
                  </a:lnTo>
                  <a:lnTo>
                    <a:pt x="526" y="957"/>
                  </a:lnTo>
                  <a:lnTo>
                    <a:pt x="527" y="969"/>
                  </a:lnTo>
                  <a:lnTo>
                    <a:pt x="528" y="979"/>
                  </a:lnTo>
                  <a:lnTo>
                    <a:pt x="528" y="984"/>
                  </a:lnTo>
                  <a:lnTo>
                    <a:pt x="529" y="985"/>
                  </a:lnTo>
                  <a:lnTo>
                    <a:pt x="531" y="980"/>
                  </a:lnTo>
                  <a:lnTo>
                    <a:pt x="532" y="965"/>
                  </a:lnTo>
                  <a:lnTo>
                    <a:pt x="532" y="934"/>
                  </a:lnTo>
                  <a:lnTo>
                    <a:pt x="533" y="883"/>
                  </a:lnTo>
                  <a:lnTo>
                    <a:pt x="534" y="813"/>
                  </a:lnTo>
                  <a:lnTo>
                    <a:pt x="535" y="723"/>
                  </a:lnTo>
                  <a:lnTo>
                    <a:pt x="535" y="657"/>
                  </a:lnTo>
                  <a:lnTo>
                    <a:pt x="537" y="563"/>
                  </a:lnTo>
                  <a:lnTo>
                    <a:pt x="538" y="482"/>
                  </a:lnTo>
                  <a:lnTo>
                    <a:pt x="539" y="426"/>
                  </a:lnTo>
                  <a:lnTo>
                    <a:pt x="539" y="402"/>
                  </a:lnTo>
                  <a:lnTo>
                    <a:pt x="540" y="411"/>
                  </a:lnTo>
                  <a:lnTo>
                    <a:pt x="542" y="451"/>
                  </a:lnTo>
                  <a:lnTo>
                    <a:pt x="543" y="517"/>
                  </a:lnTo>
                  <a:lnTo>
                    <a:pt x="543" y="599"/>
                  </a:lnTo>
                  <a:lnTo>
                    <a:pt x="544" y="686"/>
                  </a:lnTo>
                  <a:lnTo>
                    <a:pt x="545" y="768"/>
                  </a:lnTo>
                  <a:lnTo>
                    <a:pt x="547" y="835"/>
                  </a:lnTo>
                  <a:lnTo>
                    <a:pt x="547" y="888"/>
                  </a:lnTo>
                  <a:lnTo>
                    <a:pt x="548" y="926"/>
                  </a:lnTo>
                  <a:lnTo>
                    <a:pt x="549" y="952"/>
                  </a:lnTo>
                  <a:lnTo>
                    <a:pt x="550" y="970"/>
                  </a:lnTo>
                  <a:lnTo>
                    <a:pt x="550" y="981"/>
                  </a:lnTo>
                  <a:lnTo>
                    <a:pt x="552" y="989"/>
                  </a:lnTo>
                  <a:lnTo>
                    <a:pt x="553" y="995"/>
                  </a:lnTo>
                  <a:lnTo>
                    <a:pt x="554" y="999"/>
                  </a:lnTo>
                  <a:lnTo>
                    <a:pt x="554" y="1002"/>
                  </a:lnTo>
                  <a:lnTo>
                    <a:pt x="555" y="1005"/>
                  </a:lnTo>
                  <a:lnTo>
                    <a:pt x="557" y="1006"/>
                  </a:lnTo>
                  <a:lnTo>
                    <a:pt x="558" y="1006"/>
                  </a:lnTo>
                  <a:lnTo>
                    <a:pt x="558" y="1006"/>
                  </a:lnTo>
                  <a:lnTo>
                    <a:pt x="559" y="1005"/>
                  </a:lnTo>
                  <a:lnTo>
                    <a:pt x="560" y="1002"/>
                  </a:lnTo>
                  <a:lnTo>
                    <a:pt x="562" y="1001"/>
                  </a:lnTo>
                  <a:lnTo>
                    <a:pt x="563" y="999"/>
                  </a:lnTo>
                  <a:lnTo>
                    <a:pt x="563" y="998"/>
                  </a:lnTo>
                  <a:lnTo>
                    <a:pt x="564" y="998"/>
                  </a:lnTo>
                  <a:lnTo>
                    <a:pt x="565" y="999"/>
                  </a:lnTo>
                  <a:lnTo>
                    <a:pt x="567" y="1000"/>
                  </a:lnTo>
                  <a:lnTo>
                    <a:pt x="567" y="1002"/>
                  </a:lnTo>
                  <a:lnTo>
                    <a:pt x="568" y="1004"/>
                  </a:lnTo>
                  <a:lnTo>
                    <a:pt x="569" y="1005"/>
                  </a:lnTo>
                  <a:lnTo>
                    <a:pt x="570" y="1005"/>
                  </a:lnTo>
                  <a:lnTo>
                    <a:pt x="570" y="1006"/>
                  </a:lnTo>
                  <a:lnTo>
                    <a:pt x="571" y="1006"/>
                  </a:lnTo>
                  <a:lnTo>
                    <a:pt x="573" y="1006"/>
                  </a:lnTo>
                  <a:lnTo>
                    <a:pt x="574" y="1006"/>
                  </a:lnTo>
                  <a:lnTo>
                    <a:pt x="574" y="1006"/>
                  </a:lnTo>
                  <a:lnTo>
                    <a:pt x="575" y="1006"/>
                  </a:lnTo>
                  <a:lnTo>
                    <a:pt x="576" y="1006"/>
                  </a:lnTo>
                  <a:lnTo>
                    <a:pt x="578" y="1005"/>
                  </a:lnTo>
                  <a:lnTo>
                    <a:pt x="578" y="1004"/>
                  </a:lnTo>
                  <a:lnTo>
                    <a:pt x="579" y="1004"/>
                  </a:lnTo>
                  <a:lnTo>
                    <a:pt x="580" y="1002"/>
                  </a:lnTo>
                  <a:lnTo>
                    <a:pt x="581" y="1001"/>
                  </a:lnTo>
                  <a:lnTo>
                    <a:pt x="581" y="1001"/>
                  </a:lnTo>
                  <a:lnTo>
                    <a:pt x="583" y="1001"/>
                  </a:lnTo>
                  <a:lnTo>
                    <a:pt x="584" y="1000"/>
                  </a:lnTo>
                  <a:lnTo>
                    <a:pt x="585" y="1000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8" y="999"/>
                  </a:lnTo>
                  <a:lnTo>
                    <a:pt x="589" y="998"/>
                  </a:lnTo>
                  <a:lnTo>
                    <a:pt x="589" y="998"/>
                  </a:lnTo>
                  <a:lnTo>
                    <a:pt x="590" y="998"/>
                  </a:lnTo>
                  <a:lnTo>
                    <a:pt x="591" y="998"/>
                  </a:lnTo>
                  <a:lnTo>
                    <a:pt x="593" y="998"/>
                  </a:lnTo>
                  <a:lnTo>
                    <a:pt x="593" y="999"/>
                  </a:lnTo>
                  <a:lnTo>
                    <a:pt x="594" y="1000"/>
                  </a:lnTo>
                  <a:lnTo>
                    <a:pt x="595" y="1001"/>
                  </a:lnTo>
                  <a:lnTo>
                    <a:pt x="596" y="1001"/>
                  </a:lnTo>
                  <a:lnTo>
                    <a:pt x="596" y="1002"/>
                  </a:lnTo>
                  <a:lnTo>
                    <a:pt x="598" y="1002"/>
                  </a:lnTo>
                  <a:lnTo>
                    <a:pt x="599" y="1004"/>
                  </a:lnTo>
                  <a:lnTo>
                    <a:pt x="600" y="1004"/>
                  </a:lnTo>
                  <a:lnTo>
                    <a:pt x="600" y="1004"/>
                  </a:lnTo>
                  <a:lnTo>
                    <a:pt x="601" y="1004"/>
                  </a:lnTo>
                  <a:lnTo>
                    <a:pt x="603" y="1005"/>
                  </a:lnTo>
                  <a:lnTo>
                    <a:pt x="604" y="1005"/>
                  </a:lnTo>
                  <a:lnTo>
                    <a:pt x="604" y="1005"/>
                  </a:lnTo>
                  <a:lnTo>
                    <a:pt x="605" y="1004"/>
                  </a:lnTo>
                  <a:lnTo>
                    <a:pt x="606" y="1004"/>
                  </a:lnTo>
                  <a:lnTo>
                    <a:pt x="607" y="1004"/>
                  </a:lnTo>
                  <a:lnTo>
                    <a:pt x="607" y="1004"/>
                  </a:lnTo>
                  <a:lnTo>
                    <a:pt x="609" y="1004"/>
                  </a:lnTo>
                  <a:lnTo>
                    <a:pt x="610" y="1004"/>
                  </a:lnTo>
                  <a:lnTo>
                    <a:pt x="611" y="1002"/>
                  </a:lnTo>
                  <a:lnTo>
                    <a:pt x="611" y="1002"/>
                  </a:lnTo>
                  <a:lnTo>
                    <a:pt x="612" y="1001"/>
                  </a:lnTo>
                  <a:lnTo>
                    <a:pt x="614" y="1001"/>
                  </a:lnTo>
                  <a:lnTo>
                    <a:pt x="615" y="1000"/>
                  </a:lnTo>
                  <a:lnTo>
                    <a:pt x="616" y="999"/>
                  </a:lnTo>
                  <a:lnTo>
                    <a:pt x="616" y="999"/>
                  </a:lnTo>
                  <a:lnTo>
                    <a:pt x="617" y="998"/>
                  </a:lnTo>
                  <a:lnTo>
                    <a:pt x="619" y="998"/>
                  </a:lnTo>
                  <a:lnTo>
                    <a:pt x="620" y="998"/>
                  </a:lnTo>
                  <a:lnTo>
                    <a:pt x="620" y="996"/>
                  </a:lnTo>
                  <a:lnTo>
                    <a:pt x="621" y="996"/>
                  </a:lnTo>
                  <a:lnTo>
                    <a:pt x="622" y="996"/>
                  </a:lnTo>
                  <a:lnTo>
                    <a:pt x="624" y="996"/>
                  </a:lnTo>
                  <a:lnTo>
                    <a:pt x="624" y="998"/>
                  </a:lnTo>
                  <a:lnTo>
                    <a:pt x="625" y="998"/>
                  </a:lnTo>
                  <a:lnTo>
                    <a:pt x="626" y="996"/>
                  </a:lnTo>
                  <a:lnTo>
                    <a:pt x="627" y="996"/>
                  </a:lnTo>
                  <a:lnTo>
                    <a:pt x="627" y="996"/>
                  </a:lnTo>
                  <a:lnTo>
                    <a:pt x="629" y="995"/>
                  </a:lnTo>
                  <a:lnTo>
                    <a:pt x="630" y="994"/>
                  </a:lnTo>
                  <a:lnTo>
                    <a:pt x="631" y="993"/>
                  </a:lnTo>
                  <a:lnTo>
                    <a:pt x="631" y="991"/>
                  </a:lnTo>
                  <a:lnTo>
                    <a:pt x="632" y="991"/>
                  </a:lnTo>
                  <a:lnTo>
                    <a:pt x="634" y="990"/>
                  </a:lnTo>
                  <a:lnTo>
                    <a:pt x="635" y="990"/>
                  </a:lnTo>
                  <a:lnTo>
                    <a:pt x="635" y="990"/>
                  </a:lnTo>
                  <a:lnTo>
                    <a:pt x="636" y="990"/>
                  </a:lnTo>
                  <a:lnTo>
                    <a:pt x="637" y="991"/>
                  </a:lnTo>
                  <a:lnTo>
                    <a:pt x="638" y="993"/>
                  </a:lnTo>
                  <a:lnTo>
                    <a:pt x="638" y="994"/>
                  </a:lnTo>
                  <a:lnTo>
                    <a:pt x="640" y="995"/>
                  </a:lnTo>
                  <a:lnTo>
                    <a:pt x="641" y="998"/>
                  </a:lnTo>
                  <a:lnTo>
                    <a:pt x="642" y="999"/>
                  </a:lnTo>
                  <a:lnTo>
                    <a:pt x="642" y="1000"/>
                  </a:lnTo>
                  <a:lnTo>
                    <a:pt x="643" y="1000"/>
                  </a:lnTo>
                  <a:lnTo>
                    <a:pt x="645" y="1001"/>
                  </a:lnTo>
                  <a:lnTo>
                    <a:pt x="646" y="1001"/>
                  </a:lnTo>
                  <a:lnTo>
                    <a:pt x="646" y="1001"/>
                  </a:lnTo>
                  <a:lnTo>
                    <a:pt x="647" y="1001"/>
                  </a:lnTo>
                  <a:lnTo>
                    <a:pt x="648" y="1000"/>
                  </a:lnTo>
                  <a:lnTo>
                    <a:pt x="650" y="999"/>
                  </a:lnTo>
                  <a:lnTo>
                    <a:pt x="650" y="996"/>
                  </a:lnTo>
                  <a:lnTo>
                    <a:pt x="651" y="994"/>
                  </a:lnTo>
                  <a:lnTo>
                    <a:pt x="652" y="990"/>
                  </a:lnTo>
                  <a:lnTo>
                    <a:pt x="653" y="986"/>
                  </a:lnTo>
                  <a:lnTo>
                    <a:pt x="653" y="981"/>
                  </a:lnTo>
                  <a:lnTo>
                    <a:pt x="655" y="978"/>
                  </a:lnTo>
                  <a:lnTo>
                    <a:pt x="656" y="974"/>
                  </a:lnTo>
                  <a:lnTo>
                    <a:pt x="657" y="970"/>
                  </a:lnTo>
                  <a:lnTo>
                    <a:pt x="657" y="968"/>
                  </a:lnTo>
                  <a:lnTo>
                    <a:pt x="658" y="966"/>
                  </a:lnTo>
                  <a:lnTo>
                    <a:pt x="660" y="966"/>
                  </a:lnTo>
                  <a:lnTo>
                    <a:pt x="661" y="968"/>
                  </a:lnTo>
                  <a:lnTo>
                    <a:pt x="661" y="969"/>
                  </a:lnTo>
                  <a:lnTo>
                    <a:pt x="662" y="971"/>
                  </a:lnTo>
                  <a:lnTo>
                    <a:pt x="663" y="974"/>
                  </a:lnTo>
                  <a:lnTo>
                    <a:pt x="665" y="975"/>
                  </a:lnTo>
                  <a:lnTo>
                    <a:pt x="665" y="978"/>
                  </a:lnTo>
                  <a:lnTo>
                    <a:pt x="666" y="979"/>
                  </a:lnTo>
                  <a:lnTo>
                    <a:pt x="667" y="979"/>
                  </a:lnTo>
                  <a:lnTo>
                    <a:pt x="668" y="979"/>
                  </a:lnTo>
                  <a:lnTo>
                    <a:pt x="668" y="980"/>
                  </a:lnTo>
                  <a:lnTo>
                    <a:pt x="670" y="981"/>
                  </a:lnTo>
                  <a:lnTo>
                    <a:pt x="671" y="983"/>
                  </a:lnTo>
                  <a:lnTo>
                    <a:pt x="672" y="985"/>
                  </a:lnTo>
                  <a:lnTo>
                    <a:pt x="673" y="988"/>
                  </a:lnTo>
                  <a:lnTo>
                    <a:pt x="673" y="990"/>
                  </a:lnTo>
                  <a:lnTo>
                    <a:pt x="674" y="993"/>
                  </a:lnTo>
                  <a:lnTo>
                    <a:pt x="676" y="995"/>
                  </a:lnTo>
                  <a:lnTo>
                    <a:pt x="677" y="996"/>
                  </a:lnTo>
                  <a:lnTo>
                    <a:pt x="677" y="998"/>
                  </a:lnTo>
                  <a:lnTo>
                    <a:pt x="678" y="999"/>
                  </a:lnTo>
                  <a:lnTo>
                    <a:pt x="679" y="999"/>
                  </a:lnTo>
                  <a:lnTo>
                    <a:pt x="681" y="999"/>
                  </a:lnTo>
                  <a:lnTo>
                    <a:pt x="681" y="1000"/>
                  </a:lnTo>
                  <a:lnTo>
                    <a:pt x="682" y="1000"/>
                  </a:lnTo>
                  <a:lnTo>
                    <a:pt x="683" y="1001"/>
                  </a:lnTo>
                  <a:lnTo>
                    <a:pt x="684" y="1001"/>
                  </a:lnTo>
                  <a:lnTo>
                    <a:pt x="684" y="1002"/>
                  </a:lnTo>
                  <a:lnTo>
                    <a:pt x="686" y="1002"/>
                  </a:lnTo>
                  <a:lnTo>
                    <a:pt x="687" y="1002"/>
                  </a:lnTo>
                  <a:lnTo>
                    <a:pt x="688" y="1002"/>
                  </a:lnTo>
                  <a:lnTo>
                    <a:pt x="688" y="1002"/>
                  </a:lnTo>
                  <a:lnTo>
                    <a:pt x="689" y="1002"/>
                  </a:lnTo>
                  <a:lnTo>
                    <a:pt x="691" y="1002"/>
                  </a:lnTo>
                  <a:lnTo>
                    <a:pt x="692" y="1001"/>
                  </a:lnTo>
                  <a:lnTo>
                    <a:pt x="692" y="1001"/>
                  </a:lnTo>
                  <a:lnTo>
                    <a:pt x="693" y="1000"/>
                  </a:lnTo>
                  <a:lnTo>
                    <a:pt x="694" y="1000"/>
                  </a:lnTo>
                  <a:lnTo>
                    <a:pt x="696" y="999"/>
                  </a:lnTo>
                  <a:lnTo>
                    <a:pt x="696" y="999"/>
                  </a:lnTo>
                  <a:lnTo>
                    <a:pt x="697" y="998"/>
                  </a:lnTo>
                  <a:lnTo>
                    <a:pt x="698" y="996"/>
                  </a:lnTo>
                  <a:lnTo>
                    <a:pt x="699" y="996"/>
                  </a:lnTo>
                  <a:lnTo>
                    <a:pt x="699" y="995"/>
                  </a:lnTo>
                  <a:lnTo>
                    <a:pt x="701" y="995"/>
                  </a:lnTo>
                  <a:lnTo>
                    <a:pt x="702" y="995"/>
                  </a:lnTo>
                  <a:lnTo>
                    <a:pt x="703" y="996"/>
                  </a:lnTo>
                  <a:lnTo>
                    <a:pt x="703" y="996"/>
                  </a:lnTo>
                  <a:lnTo>
                    <a:pt x="704" y="998"/>
                  </a:lnTo>
                  <a:lnTo>
                    <a:pt x="706" y="998"/>
                  </a:lnTo>
                  <a:lnTo>
                    <a:pt x="707" y="998"/>
                  </a:lnTo>
                  <a:lnTo>
                    <a:pt x="707" y="999"/>
                  </a:lnTo>
                  <a:lnTo>
                    <a:pt x="708" y="999"/>
                  </a:lnTo>
                  <a:lnTo>
                    <a:pt x="709" y="1000"/>
                  </a:lnTo>
                  <a:lnTo>
                    <a:pt x="710" y="1000"/>
                  </a:lnTo>
                  <a:lnTo>
                    <a:pt x="710" y="1001"/>
                  </a:lnTo>
                  <a:lnTo>
                    <a:pt x="712" y="1001"/>
                  </a:lnTo>
                  <a:lnTo>
                    <a:pt x="713" y="1002"/>
                  </a:lnTo>
                  <a:lnTo>
                    <a:pt x="714" y="1002"/>
                  </a:lnTo>
                  <a:lnTo>
                    <a:pt x="714" y="1002"/>
                  </a:lnTo>
                  <a:lnTo>
                    <a:pt x="715" y="1002"/>
                  </a:lnTo>
                  <a:lnTo>
                    <a:pt x="717" y="1002"/>
                  </a:lnTo>
                  <a:lnTo>
                    <a:pt x="718" y="1001"/>
                  </a:lnTo>
                  <a:lnTo>
                    <a:pt x="718" y="1001"/>
                  </a:lnTo>
                  <a:lnTo>
                    <a:pt x="719" y="1000"/>
                  </a:lnTo>
                  <a:lnTo>
                    <a:pt x="720" y="999"/>
                  </a:lnTo>
                  <a:lnTo>
                    <a:pt x="722" y="996"/>
                  </a:lnTo>
                  <a:lnTo>
                    <a:pt x="722" y="995"/>
                  </a:lnTo>
                  <a:lnTo>
                    <a:pt x="723" y="994"/>
                  </a:lnTo>
                  <a:lnTo>
                    <a:pt x="724" y="993"/>
                  </a:lnTo>
                  <a:lnTo>
                    <a:pt x="725" y="991"/>
                  </a:lnTo>
                  <a:lnTo>
                    <a:pt x="725" y="991"/>
                  </a:lnTo>
                  <a:lnTo>
                    <a:pt x="727" y="990"/>
                  </a:lnTo>
                  <a:lnTo>
                    <a:pt x="728" y="990"/>
                  </a:lnTo>
                  <a:lnTo>
                    <a:pt x="729" y="990"/>
                  </a:lnTo>
                  <a:lnTo>
                    <a:pt x="730" y="990"/>
                  </a:lnTo>
                  <a:lnTo>
                    <a:pt x="730" y="990"/>
                  </a:lnTo>
                  <a:lnTo>
                    <a:pt x="732" y="990"/>
                  </a:lnTo>
                  <a:lnTo>
                    <a:pt x="733" y="990"/>
                  </a:lnTo>
                  <a:lnTo>
                    <a:pt x="734" y="989"/>
                  </a:lnTo>
                  <a:lnTo>
                    <a:pt x="734" y="989"/>
                  </a:lnTo>
                  <a:lnTo>
                    <a:pt x="735" y="989"/>
                  </a:lnTo>
                  <a:lnTo>
                    <a:pt x="737" y="990"/>
                  </a:lnTo>
                  <a:lnTo>
                    <a:pt x="738" y="991"/>
                  </a:lnTo>
                  <a:lnTo>
                    <a:pt x="738" y="993"/>
                  </a:lnTo>
                  <a:lnTo>
                    <a:pt x="739" y="994"/>
                  </a:lnTo>
                  <a:lnTo>
                    <a:pt x="740" y="995"/>
                  </a:lnTo>
                  <a:lnTo>
                    <a:pt x="742" y="996"/>
                  </a:lnTo>
                  <a:lnTo>
                    <a:pt x="742" y="998"/>
                  </a:lnTo>
                  <a:lnTo>
                    <a:pt x="743" y="998"/>
                  </a:lnTo>
                  <a:lnTo>
                    <a:pt x="744" y="998"/>
                  </a:lnTo>
                  <a:lnTo>
                    <a:pt x="745" y="998"/>
                  </a:lnTo>
                  <a:lnTo>
                    <a:pt x="745" y="998"/>
                  </a:lnTo>
                  <a:lnTo>
                    <a:pt x="746" y="998"/>
                  </a:lnTo>
                  <a:lnTo>
                    <a:pt x="748" y="996"/>
                  </a:lnTo>
                  <a:lnTo>
                    <a:pt x="749" y="996"/>
                  </a:lnTo>
                  <a:lnTo>
                    <a:pt x="749" y="996"/>
                  </a:lnTo>
                  <a:lnTo>
                    <a:pt x="750" y="995"/>
                  </a:lnTo>
                  <a:lnTo>
                    <a:pt x="751" y="994"/>
                  </a:lnTo>
                  <a:lnTo>
                    <a:pt x="753" y="993"/>
                  </a:lnTo>
                  <a:lnTo>
                    <a:pt x="753" y="991"/>
                  </a:lnTo>
                  <a:lnTo>
                    <a:pt x="754" y="990"/>
                  </a:lnTo>
                  <a:lnTo>
                    <a:pt x="755" y="989"/>
                  </a:lnTo>
                  <a:lnTo>
                    <a:pt x="756" y="989"/>
                  </a:lnTo>
                  <a:lnTo>
                    <a:pt x="756" y="989"/>
                  </a:lnTo>
                  <a:lnTo>
                    <a:pt x="758" y="989"/>
                  </a:lnTo>
                  <a:lnTo>
                    <a:pt x="759" y="990"/>
                  </a:lnTo>
                  <a:lnTo>
                    <a:pt x="760" y="990"/>
                  </a:lnTo>
                  <a:lnTo>
                    <a:pt x="760" y="991"/>
                  </a:lnTo>
                  <a:lnTo>
                    <a:pt x="761" y="991"/>
                  </a:lnTo>
                  <a:lnTo>
                    <a:pt x="763" y="993"/>
                  </a:lnTo>
                  <a:lnTo>
                    <a:pt x="764" y="994"/>
                  </a:lnTo>
                  <a:lnTo>
                    <a:pt x="764" y="995"/>
                  </a:lnTo>
                  <a:lnTo>
                    <a:pt x="765" y="995"/>
                  </a:lnTo>
                  <a:lnTo>
                    <a:pt x="766" y="996"/>
                  </a:lnTo>
                  <a:lnTo>
                    <a:pt x="768" y="998"/>
                  </a:lnTo>
                  <a:lnTo>
                    <a:pt x="768" y="998"/>
                  </a:lnTo>
                  <a:lnTo>
                    <a:pt x="769" y="999"/>
                  </a:lnTo>
                  <a:lnTo>
                    <a:pt x="770" y="1000"/>
                  </a:lnTo>
                  <a:lnTo>
                    <a:pt x="771" y="1001"/>
                  </a:lnTo>
                  <a:lnTo>
                    <a:pt x="771" y="1002"/>
                  </a:lnTo>
                  <a:lnTo>
                    <a:pt x="773" y="1002"/>
                  </a:lnTo>
                  <a:lnTo>
                    <a:pt x="774" y="1002"/>
                  </a:lnTo>
                  <a:lnTo>
                    <a:pt x="775" y="1002"/>
                  </a:lnTo>
                  <a:lnTo>
                    <a:pt x="775" y="1002"/>
                  </a:lnTo>
                  <a:lnTo>
                    <a:pt x="776" y="1001"/>
                  </a:lnTo>
                  <a:lnTo>
                    <a:pt x="778" y="1000"/>
                  </a:lnTo>
                  <a:lnTo>
                    <a:pt x="779" y="999"/>
                  </a:lnTo>
                  <a:lnTo>
                    <a:pt x="779" y="999"/>
                  </a:lnTo>
                  <a:lnTo>
                    <a:pt x="780" y="998"/>
                  </a:lnTo>
                  <a:lnTo>
                    <a:pt x="781" y="998"/>
                  </a:lnTo>
                  <a:lnTo>
                    <a:pt x="782" y="996"/>
                  </a:lnTo>
                  <a:lnTo>
                    <a:pt x="782" y="998"/>
                  </a:lnTo>
                  <a:lnTo>
                    <a:pt x="784" y="998"/>
                  </a:lnTo>
                  <a:lnTo>
                    <a:pt x="785" y="999"/>
                  </a:lnTo>
                  <a:lnTo>
                    <a:pt x="786" y="1000"/>
                  </a:lnTo>
                  <a:lnTo>
                    <a:pt x="787" y="1001"/>
                  </a:lnTo>
                  <a:lnTo>
                    <a:pt x="787" y="1004"/>
                  </a:lnTo>
                  <a:lnTo>
                    <a:pt x="789" y="1004"/>
                  </a:lnTo>
                  <a:lnTo>
                    <a:pt x="790" y="1005"/>
                  </a:lnTo>
                  <a:lnTo>
                    <a:pt x="791" y="1005"/>
                  </a:lnTo>
                  <a:lnTo>
                    <a:pt x="791" y="1005"/>
                  </a:lnTo>
                  <a:lnTo>
                    <a:pt x="792" y="1005"/>
                  </a:lnTo>
                  <a:lnTo>
                    <a:pt x="794" y="1004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796" y="1001"/>
                  </a:lnTo>
                  <a:lnTo>
                    <a:pt x="797" y="1001"/>
                  </a:lnTo>
                  <a:lnTo>
                    <a:pt x="799" y="1001"/>
                  </a:lnTo>
                  <a:lnTo>
                    <a:pt x="799" y="1002"/>
                  </a:lnTo>
                  <a:lnTo>
                    <a:pt x="800" y="1002"/>
                  </a:lnTo>
                  <a:lnTo>
                    <a:pt x="801" y="1002"/>
                  </a:lnTo>
                  <a:lnTo>
                    <a:pt x="802" y="1002"/>
                  </a:lnTo>
                  <a:lnTo>
                    <a:pt x="802" y="1002"/>
                  </a:lnTo>
                  <a:lnTo>
                    <a:pt x="804" y="1001"/>
                  </a:lnTo>
                  <a:lnTo>
                    <a:pt x="805" y="1001"/>
                  </a:lnTo>
                  <a:lnTo>
                    <a:pt x="806" y="1001"/>
                  </a:lnTo>
                  <a:lnTo>
                    <a:pt x="806" y="1001"/>
                  </a:lnTo>
                  <a:lnTo>
                    <a:pt x="807" y="1001"/>
                  </a:lnTo>
                  <a:lnTo>
                    <a:pt x="809" y="1001"/>
                  </a:lnTo>
                  <a:lnTo>
                    <a:pt x="810" y="1001"/>
                  </a:lnTo>
                  <a:lnTo>
                    <a:pt x="810" y="1000"/>
                  </a:lnTo>
                  <a:lnTo>
                    <a:pt x="811" y="999"/>
                  </a:lnTo>
                  <a:lnTo>
                    <a:pt x="812" y="998"/>
                  </a:lnTo>
                  <a:lnTo>
                    <a:pt x="814" y="993"/>
                  </a:lnTo>
                  <a:lnTo>
                    <a:pt x="814" y="985"/>
                  </a:lnTo>
                  <a:lnTo>
                    <a:pt x="815" y="973"/>
                  </a:lnTo>
                  <a:lnTo>
                    <a:pt x="816" y="952"/>
                  </a:lnTo>
                  <a:lnTo>
                    <a:pt x="817" y="918"/>
                  </a:lnTo>
                  <a:lnTo>
                    <a:pt x="817" y="871"/>
                  </a:lnTo>
                  <a:lnTo>
                    <a:pt x="818" y="801"/>
                  </a:lnTo>
                  <a:lnTo>
                    <a:pt x="820" y="704"/>
                  </a:lnTo>
                  <a:lnTo>
                    <a:pt x="821" y="577"/>
                  </a:lnTo>
                  <a:lnTo>
                    <a:pt x="821" y="414"/>
                  </a:lnTo>
                  <a:lnTo>
                    <a:pt x="822" y="216"/>
                  </a:lnTo>
                  <a:lnTo>
                    <a:pt x="823" y="0"/>
                  </a:lnTo>
                  <a:lnTo>
                    <a:pt x="825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33"/>
                  </a:lnTo>
                  <a:lnTo>
                    <a:pt x="841" y="231"/>
                  </a:lnTo>
                  <a:lnTo>
                    <a:pt x="841" y="399"/>
                  </a:lnTo>
                  <a:lnTo>
                    <a:pt x="842" y="538"/>
                  </a:lnTo>
                  <a:lnTo>
                    <a:pt x="843" y="649"/>
                  </a:lnTo>
                  <a:lnTo>
                    <a:pt x="845" y="736"/>
                  </a:lnTo>
                  <a:lnTo>
                    <a:pt x="845" y="801"/>
                  </a:lnTo>
                  <a:lnTo>
                    <a:pt x="846" y="851"/>
                  </a:lnTo>
                  <a:lnTo>
                    <a:pt x="847" y="887"/>
                  </a:lnTo>
                  <a:lnTo>
                    <a:pt x="848" y="914"/>
                  </a:lnTo>
                  <a:lnTo>
                    <a:pt x="848" y="934"/>
                  </a:lnTo>
                  <a:lnTo>
                    <a:pt x="850" y="949"/>
                  </a:lnTo>
                  <a:lnTo>
                    <a:pt x="851" y="960"/>
                  </a:lnTo>
                  <a:lnTo>
                    <a:pt x="852" y="970"/>
                  </a:lnTo>
                  <a:lnTo>
                    <a:pt x="852" y="976"/>
                  </a:lnTo>
                  <a:lnTo>
                    <a:pt x="853" y="981"/>
                  </a:lnTo>
                  <a:lnTo>
                    <a:pt x="854" y="986"/>
                  </a:lnTo>
                  <a:lnTo>
                    <a:pt x="856" y="990"/>
                  </a:lnTo>
                  <a:lnTo>
                    <a:pt x="856" y="993"/>
                  </a:lnTo>
                  <a:lnTo>
                    <a:pt x="857" y="995"/>
                  </a:lnTo>
                  <a:lnTo>
                    <a:pt x="858" y="998"/>
                  </a:lnTo>
                  <a:lnTo>
                    <a:pt x="859" y="999"/>
                  </a:lnTo>
                  <a:lnTo>
                    <a:pt x="859" y="1000"/>
                  </a:lnTo>
                  <a:lnTo>
                    <a:pt x="861" y="1000"/>
                  </a:lnTo>
                  <a:lnTo>
                    <a:pt x="862" y="1001"/>
                  </a:lnTo>
                  <a:lnTo>
                    <a:pt x="863" y="1000"/>
                  </a:lnTo>
                  <a:lnTo>
                    <a:pt x="863" y="998"/>
                  </a:lnTo>
                  <a:lnTo>
                    <a:pt x="864" y="996"/>
                  </a:lnTo>
                  <a:lnTo>
                    <a:pt x="866" y="994"/>
                  </a:lnTo>
                  <a:lnTo>
                    <a:pt x="867" y="991"/>
                  </a:lnTo>
                  <a:lnTo>
                    <a:pt x="867" y="986"/>
                  </a:lnTo>
                  <a:lnTo>
                    <a:pt x="868" y="983"/>
                  </a:lnTo>
                  <a:lnTo>
                    <a:pt x="869" y="976"/>
                  </a:lnTo>
                  <a:lnTo>
                    <a:pt x="871" y="969"/>
                  </a:lnTo>
                  <a:lnTo>
                    <a:pt x="871" y="962"/>
                  </a:lnTo>
                  <a:lnTo>
                    <a:pt x="872" y="952"/>
                  </a:lnTo>
                  <a:lnTo>
                    <a:pt x="873" y="942"/>
                  </a:lnTo>
                  <a:lnTo>
                    <a:pt x="874" y="930"/>
                  </a:lnTo>
                  <a:lnTo>
                    <a:pt x="874" y="919"/>
                  </a:lnTo>
                  <a:lnTo>
                    <a:pt x="876" y="909"/>
                  </a:lnTo>
                  <a:lnTo>
                    <a:pt x="877" y="902"/>
                  </a:lnTo>
                  <a:lnTo>
                    <a:pt x="878" y="897"/>
                  </a:lnTo>
                  <a:lnTo>
                    <a:pt x="878" y="896"/>
                  </a:lnTo>
                  <a:lnTo>
                    <a:pt x="879" y="899"/>
                  </a:lnTo>
                  <a:lnTo>
                    <a:pt x="881" y="908"/>
                  </a:lnTo>
                  <a:lnTo>
                    <a:pt x="882" y="919"/>
                  </a:lnTo>
                  <a:lnTo>
                    <a:pt x="882" y="932"/>
                  </a:lnTo>
                  <a:lnTo>
                    <a:pt x="883" y="945"/>
                  </a:lnTo>
                  <a:lnTo>
                    <a:pt x="884" y="958"/>
                  </a:lnTo>
                  <a:lnTo>
                    <a:pt x="886" y="968"/>
                  </a:lnTo>
                  <a:lnTo>
                    <a:pt x="886" y="975"/>
                  </a:lnTo>
                  <a:lnTo>
                    <a:pt x="887" y="981"/>
                  </a:lnTo>
                  <a:lnTo>
                    <a:pt x="888" y="986"/>
                  </a:lnTo>
                  <a:lnTo>
                    <a:pt x="889" y="990"/>
                  </a:lnTo>
                  <a:lnTo>
                    <a:pt x="889" y="993"/>
                  </a:lnTo>
                  <a:lnTo>
                    <a:pt x="890" y="994"/>
                  </a:lnTo>
                  <a:lnTo>
                    <a:pt x="892" y="996"/>
                  </a:lnTo>
                  <a:lnTo>
                    <a:pt x="893" y="998"/>
                  </a:lnTo>
                  <a:lnTo>
                    <a:pt x="893" y="998"/>
                  </a:lnTo>
                  <a:lnTo>
                    <a:pt x="894" y="999"/>
                  </a:lnTo>
                  <a:lnTo>
                    <a:pt x="895" y="1000"/>
                  </a:lnTo>
                  <a:lnTo>
                    <a:pt x="897" y="1001"/>
                  </a:lnTo>
                  <a:lnTo>
                    <a:pt x="898" y="1002"/>
                  </a:lnTo>
                  <a:lnTo>
                    <a:pt x="898" y="1002"/>
                  </a:lnTo>
                  <a:lnTo>
                    <a:pt x="899" y="1004"/>
                  </a:lnTo>
                  <a:lnTo>
                    <a:pt x="900" y="1004"/>
                  </a:lnTo>
                  <a:lnTo>
                    <a:pt x="902" y="1004"/>
                  </a:lnTo>
                  <a:lnTo>
                    <a:pt x="902" y="1005"/>
                  </a:lnTo>
                  <a:lnTo>
                    <a:pt x="903" y="1005"/>
                  </a:lnTo>
                  <a:lnTo>
                    <a:pt x="904" y="1006"/>
                  </a:lnTo>
                  <a:lnTo>
                    <a:pt x="905" y="1007"/>
                  </a:lnTo>
                  <a:lnTo>
                    <a:pt x="905" y="1009"/>
                  </a:lnTo>
                  <a:lnTo>
                    <a:pt x="907" y="1011"/>
                  </a:lnTo>
                  <a:lnTo>
                    <a:pt x="908" y="1012"/>
                  </a:lnTo>
                  <a:lnTo>
                    <a:pt x="909" y="1014"/>
                  </a:lnTo>
                  <a:lnTo>
                    <a:pt x="909" y="1014"/>
                  </a:lnTo>
                  <a:lnTo>
                    <a:pt x="910" y="1012"/>
                  </a:lnTo>
                  <a:lnTo>
                    <a:pt x="912" y="1011"/>
                  </a:lnTo>
                  <a:lnTo>
                    <a:pt x="913" y="1009"/>
                  </a:lnTo>
                  <a:lnTo>
                    <a:pt x="913" y="1006"/>
                  </a:lnTo>
                  <a:lnTo>
                    <a:pt x="914" y="1004"/>
                  </a:lnTo>
                  <a:lnTo>
                    <a:pt x="915" y="1002"/>
                  </a:lnTo>
                  <a:lnTo>
                    <a:pt x="917" y="1001"/>
                  </a:lnTo>
                  <a:lnTo>
                    <a:pt x="917" y="1001"/>
                  </a:lnTo>
                  <a:lnTo>
                    <a:pt x="918" y="1001"/>
                  </a:lnTo>
                  <a:lnTo>
                    <a:pt x="919" y="1001"/>
                  </a:lnTo>
                  <a:lnTo>
                    <a:pt x="920" y="1001"/>
                  </a:lnTo>
                  <a:lnTo>
                    <a:pt x="920" y="1001"/>
                  </a:lnTo>
                  <a:lnTo>
                    <a:pt x="922" y="1001"/>
                  </a:lnTo>
                  <a:lnTo>
                    <a:pt x="923" y="1001"/>
                  </a:lnTo>
                  <a:lnTo>
                    <a:pt x="924" y="1002"/>
                  </a:lnTo>
                  <a:lnTo>
                    <a:pt x="924" y="1002"/>
                  </a:lnTo>
                  <a:lnTo>
                    <a:pt x="925" y="1002"/>
                  </a:lnTo>
                  <a:lnTo>
                    <a:pt x="926" y="1004"/>
                  </a:lnTo>
                  <a:lnTo>
                    <a:pt x="928" y="1004"/>
                  </a:lnTo>
                  <a:lnTo>
                    <a:pt x="928" y="1004"/>
                  </a:lnTo>
                  <a:lnTo>
                    <a:pt x="929" y="1004"/>
                  </a:lnTo>
                  <a:lnTo>
                    <a:pt x="930" y="1004"/>
                  </a:lnTo>
                  <a:lnTo>
                    <a:pt x="931" y="1004"/>
                  </a:lnTo>
                  <a:lnTo>
                    <a:pt x="931" y="1004"/>
                  </a:lnTo>
                  <a:lnTo>
                    <a:pt x="933" y="1004"/>
                  </a:lnTo>
                  <a:lnTo>
                    <a:pt x="934" y="1002"/>
                  </a:lnTo>
                  <a:lnTo>
                    <a:pt x="935" y="1002"/>
                  </a:lnTo>
                  <a:lnTo>
                    <a:pt x="935" y="1001"/>
                  </a:lnTo>
                  <a:lnTo>
                    <a:pt x="936" y="999"/>
                  </a:lnTo>
                  <a:lnTo>
                    <a:pt x="938" y="996"/>
                  </a:lnTo>
                  <a:lnTo>
                    <a:pt x="939" y="991"/>
                  </a:lnTo>
                  <a:lnTo>
                    <a:pt x="939" y="985"/>
                  </a:lnTo>
                  <a:lnTo>
                    <a:pt x="940" y="975"/>
                  </a:lnTo>
                  <a:lnTo>
                    <a:pt x="941" y="960"/>
                  </a:lnTo>
                  <a:lnTo>
                    <a:pt x="943" y="940"/>
                  </a:lnTo>
                  <a:lnTo>
                    <a:pt x="943" y="909"/>
                  </a:lnTo>
                  <a:lnTo>
                    <a:pt x="944" y="865"/>
                  </a:lnTo>
                  <a:lnTo>
                    <a:pt x="945" y="799"/>
                  </a:lnTo>
                  <a:lnTo>
                    <a:pt x="946" y="703"/>
                  </a:lnTo>
                  <a:lnTo>
                    <a:pt x="946" y="570"/>
                  </a:lnTo>
                  <a:lnTo>
                    <a:pt x="948" y="388"/>
                  </a:lnTo>
                  <a:lnTo>
                    <a:pt x="949" y="154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180"/>
                  </a:lnTo>
                  <a:lnTo>
                    <a:pt x="962" y="388"/>
                  </a:lnTo>
                  <a:lnTo>
                    <a:pt x="964" y="551"/>
                  </a:lnTo>
                  <a:lnTo>
                    <a:pt x="965" y="672"/>
                  </a:lnTo>
                  <a:lnTo>
                    <a:pt x="966" y="760"/>
                  </a:lnTo>
                  <a:lnTo>
                    <a:pt x="966" y="824"/>
                  </a:lnTo>
                  <a:lnTo>
                    <a:pt x="967" y="868"/>
                  </a:lnTo>
                  <a:lnTo>
                    <a:pt x="969" y="901"/>
                  </a:lnTo>
                  <a:lnTo>
                    <a:pt x="970" y="923"/>
                  </a:lnTo>
                  <a:lnTo>
                    <a:pt x="970" y="942"/>
                  </a:lnTo>
                  <a:lnTo>
                    <a:pt x="971" y="955"/>
                  </a:lnTo>
                  <a:lnTo>
                    <a:pt x="972" y="965"/>
                  </a:lnTo>
                  <a:lnTo>
                    <a:pt x="974" y="974"/>
                  </a:lnTo>
                  <a:lnTo>
                    <a:pt x="974" y="981"/>
                  </a:lnTo>
                  <a:lnTo>
                    <a:pt x="975" y="986"/>
                  </a:lnTo>
                  <a:lnTo>
                    <a:pt x="976" y="991"/>
                  </a:lnTo>
                  <a:lnTo>
                    <a:pt x="977" y="995"/>
                  </a:lnTo>
                  <a:lnTo>
                    <a:pt x="977" y="998"/>
                  </a:lnTo>
                  <a:lnTo>
                    <a:pt x="979" y="1001"/>
                  </a:lnTo>
                  <a:lnTo>
                    <a:pt x="980" y="1002"/>
                  </a:lnTo>
                  <a:lnTo>
                    <a:pt x="981" y="1005"/>
                  </a:lnTo>
                  <a:lnTo>
                    <a:pt x="981" y="1006"/>
                  </a:lnTo>
                  <a:lnTo>
                    <a:pt x="982" y="1006"/>
                  </a:lnTo>
                  <a:lnTo>
                    <a:pt x="984" y="1007"/>
                  </a:lnTo>
                  <a:lnTo>
                    <a:pt x="985" y="1007"/>
                  </a:lnTo>
                  <a:lnTo>
                    <a:pt x="985" y="1007"/>
                  </a:lnTo>
                  <a:lnTo>
                    <a:pt x="986" y="1007"/>
                  </a:lnTo>
                  <a:lnTo>
                    <a:pt x="987" y="1007"/>
                  </a:lnTo>
                  <a:lnTo>
                    <a:pt x="989" y="1006"/>
                  </a:lnTo>
                  <a:lnTo>
                    <a:pt x="989" y="1006"/>
                  </a:lnTo>
                  <a:lnTo>
                    <a:pt x="990" y="1006"/>
                  </a:lnTo>
                  <a:lnTo>
                    <a:pt x="991" y="1005"/>
                  </a:lnTo>
                  <a:lnTo>
                    <a:pt x="992" y="1005"/>
                  </a:lnTo>
                  <a:lnTo>
                    <a:pt x="992" y="1005"/>
                  </a:lnTo>
                  <a:lnTo>
                    <a:pt x="994" y="1005"/>
                  </a:lnTo>
                  <a:lnTo>
                    <a:pt x="995" y="1005"/>
                  </a:lnTo>
                  <a:lnTo>
                    <a:pt x="996" y="1005"/>
                  </a:lnTo>
                  <a:lnTo>
                    <a:pt x="996" y="1005"/>
                  </a:lnTo>
                  <a:lnTo>
                    <a:pt x="997" y="1005"/>
                  </a:lnTo>
                  <a:lnTo>
                    <a:pt x="998" y="1005"/>
                  </a:lnTo>
                  <a:lnTo>
                    <a:pt x="1000" y="1005"/>
                  </a:lnTo>
                  <a:lnTo>
                    <a:pt x="1000" y="1004"/>
                  </a:lnTo>
                  <a:lnTo>
                    <a:pt x="1001" y="1004"/>
                  </a:lnTo>
                  <a:lnTo>
                    <a:pt x="1002" y="1002"/>
                  </a:lnTo>
                  <a:lnTo>
                    <a:pt x="1003" y="1001"/>
                  </a:lnTo>
                  <a:lnTo>
                    <a:pt x="1003" y="1000"/>
                  </a:lnTo>
                  <a:lnTo>
                    <a:pt x="1005" y="999"/>
                  </a:lnTo>
                  <a:lnTo>
                    <a:pt x="1006" y="998"/>
                  </a:lnTo>
                  <a:lnTo>
                    <a:pt x="1007" y="996"/>
                  </a:lnTo>
                  <a:lnTo>
                    <a:pt x="1008" y="995"/>
                  </a:lnTo>
                  <a:lnTo>
                    <a:pt x="1008" y="995"/>
                  </a:lnTo>
                  <a:lnTo>
                    <a:pt x="1010" y="994"/>
                  </a:lnTo>
                  <a:lnTo>
                    <a:pt x="1011" y="994"/>
                  </a:lnTo>
                  <a:lnTo>
                    <a:pt x="1012" y="993"/>
                  </a:lnTo>
                  <a:lnTo>
                    <a:pt x="1012" y="991"/>
                  </a:lnTo>
                  <a:lnTo>
                    <a:pt x="1013" y="990"/>
                  </a:lnTo>
                  <a:lnTo>
                    <a:pt x="1015" y="990"/>
                  </a:lnTo>
                  <a:lnTo>
                    <a:pt x="1016" y="990"/>
                  </a:lnTo>
                  <a:lnTo>
                    <a:pt x="1016" y="990"/>
                  </a:lnTo>
                  <a:lnTo>
                    <a:pt x="1017" y="991"/>
                  </a:lnTo>
                  <a:lnTo>
                    <a:pt x="1018" y="994"/>
                  </a:lnTo>
                  <a:lnTo>
                    <a:pt x="1020" y="995"/>
                  </a:lnTo>
                  <a:lnTo>
                    <a:pt x="1020" y="998"/>
                  </a:lnTo>
                  <a:lnTo>
                    <a:pt x="1021" y="999"/>
                  </a:lnTo>
                  <a:lnTo>
                    <a:pt x="1022" y="1000"/>
                  </a:lnTo>
                  <a:lnTo>
                    <a:pt x="1023" y="1000"/>
                  </a:lnTo>
                  <a:lnTo>
                    <a:pt x="1023" y="1001"/>
                  </a:lnTo>
                  <a:lnTo>
                    <a:pt x="1025" y="1001"/>
                  </a:lnTo>
                  <a:lnTo>
                    <a:pt x="1026" y="1001"/>
                  </a:lnTo>
                  <a:lnTo>
                    <a:pt x="1027" y="1002"/>
                  </a:lnTo>
                  <a:lnTo>
                    <a:pt x="1027" y="1002"/>
                  </a:lnTo>
                  <a:lnTo>
                    <a:pt x="1028" y="1002"/>
                  </a:lnTo>
                  <a:lnTo>
                    <a:pt x="1029" y="1002"/>
                  </a:lnTo>
                  <a:lnTo>
                    <a:pt x="1031" y="1004"/>
                  </a:lnTo>
                  <a:lnTo>
                    <a:pt x="1031" y="1004"/>
                  </a:lnTo>
                  <a:lnTo>
                    <a:pt x="1032" y="1004"/>
                  </a:lnTo>
                  <a:lnTo>
                    <a:pt x="1033" y="1005"/>
                  </a:lnTo>
                  <a:lnTo>
                    <a:pt x="1034" y="1005"/>
                  </a:lnTo>
                  <a:lnTo>
                    <a:pt x="1034" y="1005"/>
                  </a:lnTo>
                  <a:lnTo>
                    <a:pt x="1036" y="1005"/>
                  </a:lnTo>
                  <a:lnTo>
                    <a:pt x="1037" y="1004"/>
                  </a:lnTo>
                  <a:lnTo>
                    <a:pt x="1038" y="1004"/>
                  </a:lnTo>
                  <a:lnTo>
                    <a:pt x="1038" y="1002"/>
                  </a:lnTo>
                  <a:lnTo>
                    <a:pt x="1039" y="1002"/>
                  </a:lnTo>
                  <a:lnTo>
                    <a:pt x="1041" y="1001"/>
                  </a:lnTo>
                  <a:lnTo>
                    <a:pt x="1042" y="1001"/>
                  </a:lnTo>
                  <a:lnTo>
                    <a:pt x="1042" y="1000"/>
                  </a:lnTo>
                  <a:lnTo>
                    <a:pt x="1043" y="1000"/>
                  </a:lnTo>
                  <a:lnTo>
                    <a:pt x="1044" y="999"/>
                  </a:lnTo>
                  <a:lnTo>
                    <a:pt x="1046" y="999"/>
                  </a:lnTo>
                  <a:lnTo>
                    <a:pt x="1046" y="998"/>
                  </a:lnTo>
                  <a:lnTo>
                    <a:pt x="1047" y="995"/>
                  </a:lnTo>
                  <a:lnTo>
                    <a:pt x="1048" y="994"/>
                  </a:lnTo>
                  <a:lnTo>
                    <a:pt x="1049" y="991"/>
                  </a:lnTo>
                  <a:lnTo>
                    <a:pt x="1049" y="990"/>
                  </a:lnTo>
                  <a:lnTo>
                    <a:pt x="1051" y="989"/>
                  </a:lnTo>
                  <a:lnTo>
                    <a:pt x="1052" y="989"/>
                  </a:lnTo>
                  <a:lnTo>
                    <a:pt x="1053" y="989"/>
                  </a:lnTo>
                  <a:lnTo>
                    <a:pt x="1053" y="989"/>
                  </a:lnTo>
                  <a:lnTo>
                    <a:pt x="1054" y="991"/>
                  </a:lnTo>
                  <a:lnTo>
                    <a:pt x="1056" y="993"/>
                  </a:lnTo>
                  <a:lnTo>
                    <a:pt x="1057" y="994"/>
                  </a:lnTo>
                  <a:lnTo>
                    <a:pt x="1057" y="996"/>
                  </a:lnTo>
                  <a:lnTo>
                    <a:pt x="1058" y="998"/>
                  </a:lnTo>
                  <a:lnTo>
                    <a:pt x="1059" y="999"/>
                  </a:lnTo>
                  <a:lnTo>
                    <a:pt x="1061" y="1000"/>
                  </a:lnTo>
                  <a:lnTo>
                    <a:pt x="1061" y="1001"/>
                  </a:lnTo>
                  <a:lnTo>
                    <a:pt x="1062" y="1001"/>
                  </a:lnTo>
                  <a:lnTo>
                    <a:pt x="1063" y="1001"/>
                  </a:lnTo>
                  <a:lnTo>
                    <a:pt x="1064" y="1001"/>
                  </a:lnTo>
                  <a:lnTo>
                    <a:pt x="1065" y="1001"/>
                  </a:lnTo>
                  <a:lnTo>
                    <a:pt x="1065" y="1001"/>
                  </a:lnTo>
                  <a:lnTo>
                    <a:pt x="1067" y="1000"/>
                  </a:lnTo>
                  <a:lnTo>
                    <a:pt x="1068" y="999"/>
                  </a:lnTo>
                  <a:lnTo>
                    <a:pt x="1069" y="998"/>
                  </a:lnTo>
                  <a:lnTo>
                    <a:pt x="1069" y="996"/>
                  </a:lnTo>
                  <a:lnTo>
                    <a:pt x="1070" y="994"/>
                  </a:lnTo>
                  <a:lnTo>
                    <a:pt x="1072" y="991"/>
                  </a:lnTo>
                  <a:lnTo>
                    <a:pt x="1073" y="989"/>
                  </a:lnTo>
                  <a:lnTo>
                    <a:pt x="1073" y="986"/>
                  </a:lnTo>
                  <a:lnTo>
                    <a:pt x="1074" y="984"/>
                  </a:lnTo>
                  <a:lnTo>
                    <a:pt x="1075" y="981"/>
                  </a:lnTo>
                  <a:lnTo>
                    <a:pt x="1077" y="976"/>
                  </a:lnTo>
                  <a:lnTo>
                    <a:pt x="1077" y="970"/>
                  </a:lnTo>
                  <a:lnTo>
                    <a:pt x="1078" y="962"/>
                  </a:lnTo>
                  <a:lnTo>
                    <a:pt x="1079" y="952"/>
                  </a:lnTo>
                  <a:lnTo>
                    <a:pt x="1080" y="940"/>
                  </a:lnTo>
                  <a:lnTo>
                    <a:pt x="1080" y="930"/>
                  </a:lnTo>
                  <a:lnTo>
                    <a:pt x="1082" y="922"/>
                  </a:lnTo>
                  <a:lnTo>
                    <a:pt x="1083" y="919"/>
                  </a:lnTo>
                  <a:lnTo>
                    <a:pt x="1084" y="923"/>
                  </a:lnTo>
                  <a:lnTo>
                    <a:pt x="1084" y="929"/>
                  </a:lnTo>
                  <a:lnTo>
                    <a:pt x="1085" y="939"/>
                  </a:lnTo>
                  <a:lnTo>
                    <a:pt x="1087" y="950"/>
                  </a:lnTo>
                  <a:lnTo>
                    <a:pt x="1088" y="962"/>
                  </a:lnTo>
                  <a:lnTo>
                    <a:pt x="1088" y="971"/>
                  </a:lnTo>
                  <a:lnTo>
                    <a:pt x="1089" y="980"/>
                  </a:lnTo>
                  <a:lnTo>
                    <a:pt x="1090" y="986"/>
                  </a:lnTo>
                  <a:lnTo>
                    <a:pt x="1092" y="993"/>
                  </a:lnTo>
                  <a:lnTo>
                    <a:pt x="1092" y="996"/>
                  </a:lnTo>
                  <a:lnTo>
                    <a:pt x="1093" y="1000"/>
                  </a:lnTo>
                  <a:lnTo>
                    <a:pt x="1094" y="1001"/>
                  </a:lnTo>
                  <a:lnTo>
                    <a:pt x="1095" y="1002"/>
                  </a:lnTo>
                  <a:lnTo>
                    <a:pt x="1095" y="1004"/>
                  </a:lnTo>
                  <a:lnTo>
                    <a:pt x="1097" y="1002"/>
                  </a:lnTo>
                  <a:lnTo>
                    <a:pt x="1098" y="1001"/>
                  </a:lnTo>
                  <a:lnTo>
                    <a:pt x="1099" y="1001"/>
                  </a:lnTo>
                  <a:lnTo>
                    <a:pt x="1099" y="1000"/>
                  </a:lnTo>
                  <a:lnTo>
                    <a:pt x="1100" y="999"/>
                  </a:lnTo>
                  <a:lnTo>
                    <a:pt x="1101" y="998"/>
                  </a:lnTo>
                  <a:lnTo>
                    <a:pt x="1103" y="996"/>
                  </a:lnTo>
                  <a:lnTo>
                    <a:pt x="1103" y="995"/>
                  </a:lnTo>
                  <a:lnTo>
                    <a:pt x="1104" y="994"/>
                  </a:lnTo>
                  <a:lnTo>
                    <a:pt x="1105" y="994"/>
                  </a:lnTo>
                  <a:lnTo>
                    <a:pt x="1106" y="995"/>
                  </a:lnTo>
                  <a:lnTo>
                    <a:pt x="1106" y="998"/>
                  </a:lnTo>
                  <a:lnTo>
                    <a:pt x="1108" y="1001"/>
                  </a:lnTo>
                  <a:lnTo>
                    <a:pt x="1109" y="1006"/>
                  </a:lnTo>
                  <a:lnTo>
                    <a:pt x="1110" y="1010"/>
                  </a:lnTo>
                  <a:lnTo>
                    <a:pt x="1110" y="1016"/>
                  </a:lnTo>
                  <a:lnTo>
                    <a:pt x="1111" y="1021"/>
                  </a:lnTo>
                  <a:lnTo>
                    <a:pt x="1113" y="1029"/>
                  </a:lnTo>
                  <a:lnTo>
                    <a:pt x="1114" y="1036"/>
                  </a:lnTo>
                  <a:lnTo>
                    <a:pt x="1114" y="1043"/>
                  </a:lnTo>
                  <a:lnTo>
                    <a:pt x="1115" y="1052"/>
                  </a:lnTo>
                  <a:lnTo>
                    <a:pt x="1116" y="1061"/>
                  </a:lnTo>
                  <a:lnTo>
                    <a:pt x="1118" y="1071"/>
                  </a:lnTo>
                  <a:lnTo>
                    <a:pt x="1118" y="1079"/>
                  </a:lnTo>
                  <a:lnTo>
                    <a:pt x="1119" y="1089"/>
                  </a:lnTo>
                  <a:lnTo>
                    <a:pt x="1120" y="1098"/>
                  </a:lnTo>
                  <a:lnTo>
                    <a:pt x="1121" y="1107"/>
                  </a:lnTo>
                  <a:lnTo>
                    <a:pt x="1123" y="1111"/>
                  </a:lnTo>
                  <a:lnTo>
                    <a:pt x="1123" y="1108"/>
                  </a:lnTo>
                  <a:lnTo>
                    <a:pt x="1124" y="1092"/>
                  </a:lnTo>
                  <a:lnTo>
                    <a:pt x="1125" y="1048"/>
                  </a:lnTo>
                  <a:lnTo>
                    <a:pt x="1126" y="948"/>
                  </a:lnTo>
                  <a:lnTo>
                    <a:pt x="1126" y="749"/>
                  </a:lnTo>
                  <a:lnTo>
                    <a:pt x="1128" y="393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235"/>
                  </a:lnTo>
                  <a:lnTo>
                    <a:pt x="1141" y="539"/>
                  </a:lnTo>
                  <a:lnTo>
                    <a:pt x="1141" y="764"/>
                  </a:lnTo>
                  <a:lnTo>
                    <a:pt x="1142" y="927"/>
                  </a:lnTo>
                  <a:lnTo>
                    <a:pt x="1144" y="1050"/>
                  </a:lnTo>
                  <a:lnTo>
                    <a:pt x="1145" y="1130"/>
                  </a:lnTo>
                  <a:lnTo>
                    <a:pt x="1145" y="1176"/>
                  </a:lnTo>
                  <a:lnTo>
                    <a:pt x="1146" y="1188"/>
                  </a:lnTo>
                  <a:lnTo>
                    <a:pt x="1147" y="1164"/>
                  </a:lnTo>
                  <a:lnTo>
                    <a:pt x="1149" y="1120"/>
                  </a:lnTo>
                  <a:lnTo>
                    <a:pt x="1149" y="1066"/>
                  </a:lnTo>
                  <a:lnTo>
                    <a:pt x="1150" y="1009"/>
                  </a:lnTo>
                  <a:lnTo>
                    <a:pt x="1151" y="959"/>
                  </a:lnTo>
                  <a:lnTo>
                    <a:pt x="1152" y="917"/>
                  </a:lnTo>
                  <a:lnTo>
                    <a:pt x="1152" y="890"/>
                  </a:lnTo>
                  <a:lnTo>
                    <a:pt x="1154" y="881"/>
                  </a:lnTo>
                  <a:lnTo>
                    <a:pt x="1155" y="875"/>
                  </a:lnTo>
                  <a:lnTo>
                    <a:pt x="1156" y="857"/>
                  </a:lnTo>
                  <a:lnTo>
                    <a:pt x="1156" y="813"/>
                  </a:lnTo>
                  <a:lnTo>
                    <a:pt x="1157" y="727"/>
                  </a:lnTo>
                  <a:lnTo>
                    <a:pt x="1159" y="604"/>
                  </a:lnTo>
                  <a:lnTo>
                    <a:pt x="1160" y="464"/>
                  </a:lnTo>
                  <a:lnTo>
                    <a:pt x="1160" y="344"/>
                  </a:lnTo>
                  <a:lnTo>
                    <a:pt x="1161" y="286"/>
                  </a:lnTo>
                  <a:lnTo>
                    <a:pt x="1162" y="312"/>
                  </a:lnTo>
                  <a:lnTo>
                    <a:pt x="1164" y="418"/>
                  </a:lnTo>
                  <a:lnTo>
                    <a:pt x="1164" y="579"/>
                  </a:lnTo>
                  <a:lnTo>
                    <a:pt x="1165" y="760"/>
                  </a:lnTo>
                  <a:lnTo>
                    <a:pt x="1166" y="932"/>
                  </a:lnTo>
                  <a:lnTo>
                    <a:pt x="1167" y="1078"/>
                  </a:lnTo>
                  <a:lnTo>
                    <a:pt x="1167" y="1192"/>
                  </a:lnTo>
                  <a:lnTo>
                    <a:pt x="1169" y="1277"/>
                  </a:lnTo>
                  <a:lnTo>
                    <a:pt x="1170" y="1338"/>
                  </a:lnTo>
                  <a:lnTo>
                    <a:pt x="1171" y="1379"/>
                  </a:lnTo>
                  <a:lnTo>
                    <a:pt x="1171" y="1405"/>
                  </a:lnTo>
                  <a:lnTo>
                    <a:pt x="1172" y="1421"/>
                  </a:lnTo>
                  <a:lnTo>
                    <a:pt x="1173" y="1428"/>
                  </a:lnTo>
                  <a:lnTo>
                    <a:pt x="1175" y="1430"/>
                  </a:lnTo>
                  <a:lnTo>
                    <a:pt x="1176" y="1423"/>
                  </a:lnTo>
                  <a:lnTo>
                    <a:pt x="1176" y="1414"/>
                  </a:lnTo>
                  <a:lnTo>
                    <a:pt x="1177" y="1399"/>
                  </a:lnTo>
                  <a:lnTo>
                    <a:pt x="1178" y="1380"/>
                  </a:lnTo>
                  <a:lnTo>
                    <a:pt x="1180" y="1359"/>
                  </a:lnTo>
                  <a:lnTo>
                    <a:pt x="1180" y="1334"/>
                  </a:lnTo>
                  <a:lnTo>
                    <a:pt x="1181" y="1308"/>
                  </a:lnTo>
                  <a:lnTo>
                    <a:pt x="1182" y="1283"/>
                  </a:lnTo>
                  <a:lnTo>
                    <a:pt x="1183" y="1261"/>
                  </a:lnTo>
                  <a:lnTo>
                    <a:pt x="1183" y="1243"/>
                  </a:lnTo>
                  <a:lnTo>
                    <a:pt x="1185" y="1231"/>
                  </a:lnTo>
                  <a:lnTo>
                    <a:pt x="1186" y="1224"/>
                  </a:lnTo>
                  <a:lnTo>
                    <a:pt x="1187" y="1217"/>
                  </a:lnTo>
                  <a:lnTo>
                    <a:pt x="1187" y="1214"/>
                  </a:lnTo>
                  <a:lnTo>
                    <a:pt x="1188" y="1210"/>
                  </a:lnTo>
                  <a:lnTo>
                    <a:pt x="1190" y="1202"/>
                  </a:lnTo>
                  <a:lnTo>
                    <a:pt x="1191" y="1194"/>
                  </a:lnTo>
                  <a:lnTo>
                    <a:pt x="1191" y="1183"/>
                  </a:lnTo>
                  <a:lnTo>
                    <a:pt x="1192" y="1170"/>
                  </a:lnTo>
                  <a:lnTo>
                    <a:pt x="1193" y="1156"/>
                  </a:lnTo>
                  <a:lnTo>
                    <a:pt x="1195" y="1143"/>
                  </a:lnTo>
                  <a:lnTo>
                    <a:pt x="1195" y="1132"/>
                  </a:lnTo>
                  <a:lnTo>
                    <a:pt x="1196" y="1120"/>
                  </a:lnTo>
                  <a:lnTo>
                    <a:pt x="1197" y="1111"/>
                  </a:lnTo>
                  <a:lnTo>
                    <a:pt x="1198" y="1102"/>
                  </a:lnTo>
                  <a:lnTo>
                    <a:pt x="1198" y="1089"/>
                  </a:lnTo>
                  <a:lnTo>
                    <a:pt x="1200" y="1081"/>
                  </a:lnTo>
                  <a:lnTo>
                    <a:pt x="1201" y="1072"/>
                  </a:lnTo>
                  <a:lnTo>
                    <a:pt x="1202" y="1063"/>
                  </a:lnTo>
                  <a:lnTo>
                    <a:pt x="1202" y="1055"/>
                  </a:lnTo>
                  <a:lnTo>
                    <a:pt x="1203" y="1047"/>
                  </a:lnTo>
                  <a:lnTo>
                    <a:pt x="1205" y="1040"/>
                  </a:lnTo>
                  <a:lnTo>
                    <a:pt x="1206" y="1034"/>
                  </a:lnTo>
                  <a:lnTo>
                    <a:pt x="1206" y="1027"/>
                  </a:lnTo>
                  <a:lnTo>
                    <a:pt x="1207" y="1022"/>
                  </a:lnTo>
                  <a:lnTo>
                    <a:pt x="1208" y="1017"/>
                  </a:lnTo>
                  <a:lnTo>
                    <a:pt x="1209" y="1014"/>
                  </a:lnTo>
                  <a:lnTo>
                    <a:pt x="1209" y="1010"/>
                  </a:lnTo>
                  <a:lnTo>
                    <a:pt x="1211" y="1007"/>
                  </a:lnTo>
                  <a:lnTo>
                    <a:pt x="1212" y="1006"/>
                  </a:lnTo>
                  <a:lnTo>
                    <a:pt x="1213" y="1005"/>
                  </a:lnTo>
                  <a:lnTo>
                    <a:pt x="1213" y="1005"/>
                  </a:lnTo>
                  <a:lnTo>
                    <a:pt x="1214" y="1005"/>
                  </a:lnTo>
                  <a:lnTo>
                    <a:pt x="1216" y="1006"/>
                  </a:lnTo>
                  <a:lnTo>
                    <a:pt x="1217" y="1006"/>
                  </a:lnTo>
                  <a:lnTo>
                    <a:pt x="1217" y="1007"/>
                  </a:lnTo>
                  <a:lnTo>
                    <a:pt x="1218" y="1009"/>
                  </a:lnTo>
                  <a:lnTo>
                    <a:pt x="1219" y="1009"/>
                  </a:lnTo>
                  <a:lnTo>
                    <a:pt x="1221" y="1009"/>
                  </a:lnTo>
                  <a:lnTo>
                    <a:pt x="1221" y="1009"/>
                  </a:lnTo>
                  <a:lnTo>
                    <a:pt x="1222" y="1007"/>
                  </a:lnTo>
                  <a:lnTo>
                    <a:pt x="1223" y="1006"/>
                  </a:lnTo>
                  <a:lnTo>
                    <a:pt x="1224" y="1004"/>
                  </a:lnTo>
                  <a:lnTo>
                    <a:pt x="1224" y="1001"/>
                  </a:lnTo>
                  <a:lnTo>
                    <a:pt x="1226" y="999"/>
                  </a:lnTo>
                  <a:lnTo>
                    <a:pt x="1227" y="998"/>
                  </a:lnTo>
                  <a:lnTo>
                    <a:pt x="1228" y="996"/>
                  </a:lnTo>
                  <a:lnTo>
                    <a:pt x="1228" y="996"/>
                  </a:lnTo>
                  <a:lnTo>
                    <a:pt x="1229" y="996"/>
                  </a:lnTo>
                  <a:lnTo>
                    <a:pt x="1231" y="995"/>
                  </a:lnTo>
                  <a:lnTo>
                    <a:pt x="1232" y="993"/>
                  </a:lnTo>
                  <a:lnTo>
                    <a:pt x="1233" y="986"/>
                  </a:lnTo>
                  <a:lnTo>
                    <a:pt x="1233" y="978"/>
                  </a:lnTo>
                  <a:lnTo>
                    <a:pt x="1234" y="966"/>
                  </a:lnTo>
                  <a:lnTo>
                    <a:pt x="1236" y="950"/>
                  </a:lnTo>
                  <a:lnTo>
                    <a:pt x="1237" y="934"/>
                  </a:lnTo>
                  <a:lnTo>
                    <a:pt x="1237" y="917"/>
                  </a:lnTo>
                  <a:lnTo>
                    <a:pt x="1238" y="901"/>
                  </a:lnTo>
                  <a:lnTo>
                    <a:pt x="1239" y="888"/>
                  </a:lnTo>
                  <a:lnTo>
                    <a:pt x="1241" y="878"/>
                  </a:lnTo>
                  <a:lnTo>
                    <a:pt x="1241" y="873"/>
                  </a:lnTo>
                  <a:lnTo>
                    <a:pt x="1242" y="872"/>
                  </a:lnTo>
                  <a:lnTo>
                    <a:pt x="1243" y="875"/>
                  </a:lnTo>
                  <a:lnTo>
                    <a:pt x="1244" y="880"/>
                  </a:lnTo>
                  <a:lnTo>
                    <a:pt x="1244" y="890"/>
                  </a:lnTo>
                  <a:lnTo>
                    <a:pt x="1245" y="898"/>
                  </a:lnTo>
                  <a:lnTo>
                    <a:pt x="1247" y="908"/>
                  </a:lnTo>
                  <a:lnTo>
                    <a:pt x="1248" y="917"/>
                  </a:lnTo>
                  <a:lnTo>
                    <a:pt x="1248" y="926"/>
                  </a:lnTo>
                  <a:lnTo>
                    <a:pt x="1249" y="934"/>
                  </a:lnTo>
                  <a:lnTo>
                    <a:pt x="1250" y="942"/>
                  </a:lnTo>
                  <a:lnTo>
                    <a:pt x="1252" y="949"/>
                  </a:lnTo>
                  <a:lnTo>
                    <a:pt x="1252" y="957"/>
                  </a:lnTo>
                  <a:lnTo>
                    <a:pt x="1253" y="963"/>
                  </a:lnTo>
                  <a:lnTo>
                    <a:pt x="1254" y="969"/>
                  </a:lnTo>
                  <a:lnTo>
                    <a:pt x="1255" y="974"/>
                  </a:lnTo>
                  <a:lnTo>
                    <a:pt x="1255" y="978"/>
                  </a:lnTo>
                  <a:lnTo>
                    <a:pt x="1257" y="981"/>
                  </a:lnTo>
                  <a:lnTo>
                    <a:pt x="1258" y="985"/>
                  </a:lnTo>
                  <a:lnTo>
                    <a:pt x="1259" y="988"/>
                  </a:lnTo>
                  <a:lnTo>
                    <a:pt x="1259" y="990"/>
                  </a:lnTo>
                  <a:lnTo>
                    <a:pt x="1260" y="993"/>
                  </a:lnTo>
                  <a:lnTo>
                    <a:pt x="1262" y="995"/>
                  </a:lnTo>
                  <a:lnTo>
                    <a:pt x="1263" y="996"/>
                  </a:lnTo>
                  <a:lnTo>
                    <a:pt x="1263" y="998"/>
                  </a:lnTo>
                  <a:lnTo>
                    <a:pt x="1264" y="999"/>
                  </a:lnTo>
                  <a:lnTo>
                    <a:pt x="1265" y="1000"/>
                  </a:lnTo>
                  <a:lnTo>
                    <a:pt x="1267" y="1000"/>
                  </a:lnTo>
                  <a:lnTo>
                    <a:pt x="1267" y="1001"/>
                  </a:lnTo>
                  <a:lnTo>
                    <a:pt x="1268" y="1002"/>
                  </a:lnTo>
                  <a:lnTo>
                    <a:pt x="1269" y="1002"/>
                  </a:lnTo>
                  <a:lnTo>
                    <a:pt x="1270" y="1002"/>
                  </a:lnTo>
                  <a:lnTo>
                    <a:pt x="1270" y="1002"/>
                  </a:lnTo>
                  <a:lnTo>
                    <a:pt x="1272" y="1002"/>
                  </a:lnTo>
                  <a:lnTo>
                    <a:pt x="1273" y="1002"/>
                  </a:lnTo>
                  <a:lnTo>
                    <a:pt x="1274" y="1002"/>
                  </a:lnTo>
                  <a:lnTo>
                    <a:pt x="1274" y="1001"/>
                  </a:lnTo>
                  <a:lnTo>
                    <a:pt x="1275" y="1001"/>
                  </a:lnTo>
                  <a:lnTo>
                    <a:pt x="1277" y="1001"/>
                  </a:lnTo>
                  <a:lnTo>
                    <a:pt x="1278" y="1001"/>
                  </a:lnTo>
                  <a:lnTo>
                    <a:pt x="1278" y="1001"/>
                  </a:lnTo>
                  <a:lnTo>
                    <a:pt x="1279" y="1001"/>
                  </a:lnTo>
                  <a:lnTo>
                    <a:pt x="1280" y="1001"/>
                  </a:lnTo>
                  <a:lnTo>
                    <a:pt x="1281" y="1001"/>
                  </a:lnTo>
                  <a:lnTo>
                    <a:pt x="1281" y="1002"/>
                  </a:lnTo>
                  <a:lnTo>
                    <a:pt x="1283" y="1002"/>
                  </a:lnTo>
                  <a:lnTo>
                    <a:pt x="1284" y="1002"/>
                  </a:lnTo>
                  <a:lnTo>
                    <a:pt x="1285" y="1002"/>
                  </a:lnTo>
                  <a:lnTo>
                    <a:pt x="1285" y="1002"/>
                  </a:lnTo>
                  <a:lnTo>
                    <a:pt x="1286" y="1001"/>
                  </a:lnTo>
                  <a:lnTo>
                    <a:pt x="1288" y="1000"/>
                  </a:lnTo>
                  <a:lnTo>
                    <a:pt x="1289" y="999"/>
                  </a:lnTo>
                  <a:lnTo>
                    <a:pt x="1290" y="996"/>
                  </a:lnTo>
                  <a:lnTo>
                    <a:pt x="1290" y="994"/>
                  </a:lnTo>
                  <a:lnTo>
                    <a:pt x="1291" y="993"/>
                  </a:lnTo>
                  <a:lnTo>
                    <a:pt x="1293" y="991"/>
                  </a:lnTo>
                  <a:lnTo>
                    <a:pt x="1294" y="991"/>
                  </a:lnTo>
                  <a:lnTo>
                    <a:pt x="1294" y="991"/>
                  </a:lnTo>
                  <a:lnTo>
                    <a:pt x="1295" y="991"/>
                  </a:lnTo>
                  <a:lnTo>
                    <a:pt x="1296" y="991"/>
                  </a:lnTo>
                  <a:lnTo>
                    <a:pt x="1298" y="991"/>
                  </a:lnTo>
                  <a:lnTo>
                    <a:pt x="1298" y="991"/>
                  </a:lnTo>
                  <a:lnTo>
                    <a:pt x="1299" y="990"/>
                  </a:lnTo>
                  <a:lnTo>
                    <a:pt x="1300" y="988"/>
                  </a:lnTo>
                  <a:lnTo>
                    <a:pt x="1301" y="985"/>
                  </a:lnTo>
                  <a:lnTo>
                    <a:pt x="1301" y="981"/>
                  </a:lnTo>
                  <a:lnTo>
                    <a:pt x="1303" y="978"/>
                  </a:lnTo>
                  <a:lnTo>
                    <a:pt x="1304" y="975"/>
                  </a:lnTo>
                  <a:lnTo>
                    <a:pt x="1305" y="971"/>
                  </a:lnTo>
                  <a:lnTo>
                    <a:pt x="1305" y="970"/>
                  </a:lnTo>
                  <a:lnTo>
                    <a:pt x="1306" y="969"/>
                  </a:lnTo>
                  <a:lnTo>
                    <a:pt x="1308" y="969"/>
                  </a:lnTo>
                  <a:lnTo>
                    <a:pt x="1309" y="970"/>
                  </a:lnTo>
                  <a:lnTo>
                    <a:pt x="1309" y="971"/>
                  </a:lnTo>
                  <a:lnTo>
                    <a:pt x="1310" y="973"/>
                  </a:lnTo>
                  <a:lnTo>
                    <a:pt x="1311" y="975"/>
                  </a:lnTo>
                  <a:lnTo>
                    <a:pt x="1313" y="978"/>
                  </a:lnTo>
                  <a:lnTo>
                    <a:pt x="1313" y="981"/>
                  </a:lnTo>
                  <a:lnTo>
                    <a:pt x="1314" y="985"/>
                  </a:lnTo>
                  <a:lnTo>
                    <a:pt x="1315" y="989"/>
                  </a:lnTo>
                  <a:lnTo>
                    <a:pt x="1316" y="993"/>
                  </a:lnTo>
                  <a:lnTo>
                    <a:pt x="1316" y="995"/>
                  </a:lnTo>
                  <a:lnTo>
                    <a:pt x="1317" y="999"/>
                  </a:lnTo>
                  <a:lnTo>
                    <a:pt x="1319" y="1000"/>
                  </a:lnTo>
                  <a:lnTo>
                    <a:pt x="1320" y="1001"/>
                  </a:lnTo>
                  <a:lnTo>
                    <a:pt x="1320" y="1002"/>
                  </a:lnTo>
                  <a:lnTo>
                    <a:pt x="1321" y="1002"/>
                  </a:lnTo>
                  <a:lnTo>
                    <a:pt x="1322" y="1001"/>
                  </a:lnTo>
                  <a:lnTo>
                    <a:pt x="1324" y="1000"/>
                  </a:lnTo>
                  <a:lnTo>
                    <a:pt x="1324" y="999"/>
                  </a:lnTo>
                  <a:lnTo>
                    <a:pt x="1325" y="998"/>
                  </a:lnTo>
                  <a:lnTo>
                    <a:pt x="1326" y="996"/>
                  </a:lnTo>
                  <a:lnTo>
                    <a:pt x="1327" y="996"/>
                  </a:lnTo>
                  <a:lnTo>
                    <a:pt x="1327" y="995"/>
                  </a:lnTo>
                  <a:lnTo>
                    <a:pt x="1329" y="995"/>
                  </a:lnTo>
                  <a:lnTo>
                    <a:pt x="1330" y="995"/>
                  </a:lnTo>
                  <a:lnTo>
                    <a:pt x="1331" y="996"/>
                  </a:lnTo>
                  <a:lnTo>
                    <a:pt x="1331" y="998"/>
                  </a:lnTo>
                  <a:lnTo>
                    <a:pt x="1332" y="999"/>
                  </a:lnTo>
                  <a:lnTo>
                    <a:pt x="1334" y="1000"/>
                  </a:lnTo>
                  <a:lnTo>
                    <a:pt x="1335" y="1001"/>
                  </a:lnTo>
                  <a:lnTo>
                    <a:pt x="1335" y="1004"/>
                  </a:lnTo>
                  <a:lnTo>
                    <a:pt x="1336" y="1006"/>
                  </a:lnTo>
                  <a:lnTo>
                    <a:pt x="1337" y="1007"/>
                  </a:lnTo>
                  <a:lnTo>
                    <a:pt x="1339" y="1009"/>
                  </a:lnTo>
                  <a:lnTo>
                    <a:pt x="1339" y="1010"/>
                  </a:lnTo>
                  <a:lnTo>
                    <a:pt x="1340" y="1010"/>
                  </a:lnTo>
                  <a:lnTo>
                    <a:pt x="1341" y="1010"/>
                  </a:lnTo>
                  <a:lnTo>
                    <a:pt x="1342" y="1009"/>
                  </a:lnTo>
                  <a:lnTo>
                    <a:pt x="1344" y="1007"/>
                  </a:lnTo>
                  <a:lnTo>
                    <a:pt x="1344" y="1005"/>
                  </a:lnTo>
                  <a:lnTo>
                    <a:pt x="1345" y="1004"/>
                  </a:lnTo>
                  <a:lnTo>
                    <a:pt x="1346" y="1001"/>
                  </a:lnTo>
                  <a:lnTo>
                    <a:pt x="1347" y="999"/>
                  </a:lnTo>
                  <a:lnTo>
                    <a:pt x="1347" y="998"/>
                  </a:lnTo>
                  <a:lnTo>
                    <a:pt x="1349" y="996"/>
                  </a:lnTo>
                  <a:lnTo>
                    <a:pt x="1350" y="994"/>
                  </a:lnTo>
                  <a:lnTo>
                    <a:pt x="1351" y="991"/>
                  </a:lnTo>
                  <a:lnTo>
                    <a:pt x="1351" y="984"/>
                  </a:lnTo>
                  <a:lnTo>
                    <a:pt x="1352" y="969"/>
                  </a:lnTo>
                  <a:lnTo>
                    <a:pt x="1353" y="935"/>
                  </a:lnTo>
                  <a:lnTo>
                    <a:pt x="1355" y="866"/>
                  </a:lnTo>
                  <a:lnTo>
                    <a:pt x="1355" y="739"/>
                  </a:lnTo>
                  <a:lnTo>
                    <a:pt x="1356" y="531"/>
                  </a:lnTo>
                  <a:lnTo>
                    <a:pt x="1357" y="228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180"/>
                  </a:lnTo>
                  <a:lnTo>
                    <a:pt x="1370" y="353"/>
                  </a:lnTo>
                  <a:lnTo>
                    <a:pt x="1370" y="482"/>
                  </a:lnTo>
                  <a:lnTo>
                    <a:pt x="1371" y="577"/>
                  </a:lnTo>
                  <a:lnTo>
                    <a:pt x="1372" y="649"/>
                  </a:lnTo>
                  <a:lnTo>
                    <a:pt x="1373" y="702"/>
                  </a:lnTo>
                  <a:lnTo>
                    <a:pt x="1373" y="743"/>
                  </a:lnTo>
                  <a:lnTo>
                    <a:pt x="1375" y="777"/>
                  </a:lnTo>
                  <a:lnTo>
                    <a:pt x="1376" y="801"/>
                  </a:lnTo>
                  <a:lnTo>
                    <a:pt x="1377" y="822"/>
                  </a:lnTo>
                  <a:lnTo>
                    <a:pt x="1377" y="840"/>
                  </a:lnTo>
                  <a:lnTo>
                    <a:pt x="1378" y="855"/>
                  </a:lnTo>
                  <a:lnTo>
                    <a:pt x="1380" y="867"/>
                  </a:lnTo>
                  <a:lnTo>
                    <a:pt x="1381" y="877"/>
                  </a:lnTo>
                  <a:lnTo>
                    <a:pt x="1381" y="887"/>
                  </a:lnTo>
                  <a:lnTo>
                    <a:pt x="1382" y="896"/>
                  </a:lnTo>
                  <a:lnTo>
                    <a:pt x="1383" y="904"/>
                  </a:lnTo>
                  <a:lnTo>
                    <a:pt x="1385" y="912"/>
                  </a:lnTo>
                  <a:lnTo>
                    <a:pt x="1385" y="918"/>
                  </a:lnTo>
                  <a:lnTo>
                    <a:pt x="1386" y="924"/>
                  </a:lnTo>
                  <a:lnTo>
                    <a:pt x="1387" y="929"/>
                  </a:lnTo>
                  <a:lnTo>
                    <a:pt x="1388" y="934"/>
                  </a:lnTo>
                  <a:lnTo>
                    <a:pt x="1388" y="938"/>
                  </a:lnTo>
                  <a:lnTo>
                    <a:pt x="1389" y="943"/>
                  </a:lnTo>
                  <a:lnTo>
                    <a:pt x="1391" y="945"/>
                  </a:lnTo>
                  <a:lnTo>
                    <a:pt x="1392" y="948"/>
                  </a:lnTo>
                  <a:lnTo>
                    <a:pt x="1392" y="950"/>
                  </a:lnTo>
                  <a:lnTo>
                    <a:pt x="1393" y="953"/>
                  </a:lnTo>
                  <a:lnTo>
                    <a:pt x="1394" y="954"/>
                  </a:lnTo>
                  <a:lnTo>
                    <a:pt x="1396" y="955"/>
                  </a:lnTo>
                  <a:lnTo>
                    <a:pt x="1396" y="957"/>
                  </a:lnTo>
                  <a:lnTo>
                    <a:pt x="1397" y="957"/>
                  </a:lnTo>
                  <a:lnTo>
                    <a:pt x="1398" y="958"/>
                  </a:lnTo>
                  <a:lnTo>
                    <a:pt x="1399" y="958"/>
                  </a:lnTo>
                  <a:lnTo>
                    <a:pt x="1401" y="959"/>
                  </a:lnTo>
                  <a:lnTo>
                    <a:pt x="1401" y="960"/>
                  </a:lnTo>
                  <a:lnTo>
                    <a:pt x="1402" y="960"/>
                  </a:lnTo>
                  <a:lnTo>
                    <a:pt x="1403" y="960"/>
                  </a:lnTo>
                  <a:lnTo>
                    <a:pt x="1404" y="959"/>
                  </a:lnTo>
                  <a:lnTo>
                    <a:pt x="1404" y="958"/>
                  </a:lnTo>
                  <a:lnTo>
                    <a:pt x="1406" y="957"/>
                  </a:lnTo>
                  <a:lnTo>
                    <a:pt x="1407" y="955"/>
                  </a:lnTo>
                  <a:lnTo>
                    <a:pt x="1408" y="953"/>
                  </a:lnTo>
                  <a:lnTo>
                    <a:pt x="1408" y="952"/>
                  </a:lnTo>
                  <a:lnTo>
                    <a:pt x="1409" y="950"/>
                  </a:lnTo>
                  <a:lnTo>
                    <a:pt x="1411" y="950"/>
                  </a:lnTo>
                  <a:lnTo>
                    <a:pt x="1412" y="952"/>
                  </a:lnTo>
                  <a:lnTo>
                    <a:pt x="1412" y="954"/>
                  </a:lnTo>
                  <a:lnTo>
                    <a:pt x="1413" y="958"/>
                  </a:lnTo>
                  <a:lnTo>
                    <a:pt x="1414" y="963"/>
                  </a:lnTo>
                  <a:lnTo>
                    <a:pt x="1416" y="968"/>
                  </a:lnTo>
                  <a:lnTo>
                    <a:pt x="1416" y="973"/>
                  </a:lnTo>
                  <a:lnTo>
                    <a:pt x="1417" y="978"/>
                  </a:lnTo>
                  <a:lnTo>
                    <a:pt x="1418" y="983"/>
                  </a:lnTo>
                  <a:lnTo>
                    <a:pt x="1419" y="986"/>
                  </a:lnTo>
                  <a:lnTo>
                    <a:pt x="1419" y="991"/>
                  </a:lnTo>
                  <a:lnTo>
                    <a:pt x="1420" y="994"/>
                  </a:lnTo>
                  <a:lnTo>
                    <a:pt x="1422" y="996"/>
                  </a:lnTo>
                  <a:lnTo>
                    <a:pt x="1423" y="998"/>
                  </a:lnTo>
                  <a:lnTo>
                    <a:pt x="1423" y="999"/>
                  </a:lnTo>
                  <a:lnTo>
                    <a:pt x="1424" y="999"/>
                  </a:lnTo>
                  <a:lnTo>
                    <a:pt x="1425" y="999"/>
                  </a:lnTo>
                  <a:lnTo>
                    <a:pt x="1427" y="999"/>
                  </a:lnTo>
                  <a:lnTo>
                    <a:pt x="1427" y="999"/>
                  </a:lnTo>
                  <a:lnTo>
                    <a:pt x="1428" y="999"/>
                  </a:lnTo>
                  <a:lnTo>
                    <a:pt x="1429" y="999"/>
                  </a:lnTo>
                  <a:lnTo>
                    <a:pt x="1430" y="999"/>
                  </a:lnTo>
                  <a:lnTo>
                    <a:pt x="1430" y="999"/>
                  </a:lnTo>
                  <a:lnTo>
                    <a:pt x="1432" y="1000"/>
                  </a:lnTo>
                  <a:lnTo>
                    <a:pt x="1433" y="1000"/>
                  </a:lnTo>
                  <a:lnTo>
                    <a:pt x="1434" y="1000"/>
                  </a:lnTo>
                  <a:lnTo>
                    <a:pt x="1434" y="1000"/>
                  </a:lnTo>
                  <a:lnTo>
                    <a:pt x="1435" y="1000"/>
                  </a:lnTo>
                  <a:lnTo>
                    <a:pt x="1437" y="1000"/>
                  </a:lnTo>
                  <a:lnTo>
                    <a:pt x="1438" y="1000"/>
                  </a:lnTo>
                  <a:lnTo>
                    <a:pt x="1438" y="999"/>
                  </a:lnTo>
                  <a:lnTo>
                    <a:pt x="1439" y="999"/>
                  </a:lnTo>
                  <a:lnTo>
                    <a:pt x="1440" y="998"/>
                  </a:lnTo>
                  <a:lnTo>
                    <a:pt x="1442" y="998"/>
                  </a:lnTo>
                  <a:lnTo>
                    <a:pt x="1442" y="996"/>
                  </a:lnTo>
                  <a:lnTo>
                    <a:pt x="1443" y="996"/>
                  </a:lnTo>
                  <a:lnTo>
                    <a:pt x="1444" y="996"/>
                  </a:lnTo>
                  <a:lnTo>
                    <a:pt x="1445" y="996"/>
                  </a:lnTo>
                  <a:lnTo>
                    <a:pt x="1445" y="996"/>
                  </a:lnTo>
                  <a:lnTo>
                    <a:pt x="1447" y="996"/>
                  </a:lnTo>
                  <a:lnTo>
                    <a:pt x="1448" y="996"/>
                  </a:lnTo>
                  <a:lnTo>
                    <a:pt x="1449" y="996"/>
                  </a:lnTo>
                  <a:lnTo>
                    <a:pt x="1449" y="996"/>
                  </a:lnTo>
                  <a:lnTo>
                    <a:pt x="1450" y="998"/>
                  </a:lnTo>
                  <a:lnTo>
                    <a:pt x="1452" y="998"/>
                  </a:lnTo>
                  <a:lnTo>
                    <a:pt x="1453" y="998"/>
                  </a:lnTo>
                  <a:lnTo>
                    <a:pt x="1453" y="998"/>
                  </a:lnTo>
                  <a:lnTo>
                    <a:pt x="1454" y="999"/>
                  </a:lnTo>
                  <a:lnTo>
                    <a:pt x="1455" y="999"/>
                  </a:lnTo>
                  <a:lnTo>
                    <a:pt x="1456" y="999"/>
                  </a:lnTo>
                  <a:lnTo>
                    <a:pt x="1458" y="999"/>
                  </a:lnTo>
                  <a:lnTo>
                    <a:pt x="1458" y="999"/>
                  </a:lnTo>
                  <a:lnTo>
                    <a:pt x="1459" y="999"/>
                  </a:lnTo>
                  <a:lnTo>
                    <a:pt x="1460" y="1000"/>
                  </a:lnTo>
                  <a:lnTo>
                    <a:pt x="1461" y="1000"/>
                  </a:lnTo>
                  <a:lnTo>
                    <a:pt x="1461" y="999"/>
                  </a:lnTo>
                  <a:lnTo>
                    <a:pt x="1463" y="999"/>
                  </a:lnTo>
                  <a:lnTo>
                    <a:pt x="1464" y="1000"/>
                  </a:lnTo>
                  <a:lnTo>
                    <a:pt x="1465" y="1000"/>
                  </a:lnTo>
                  <a:lnTo>
                    <a:pt x="1465" y="1000"/>
                  </a:lnTo>
                  <a:lnTo>
                    <a:pt x="1466" y="1001"/>
                  </a:lnTo>
                  <a:lnTo>
                    <a:pt x="1468" y="1001"/>
                  </a:lnTo>
                  <a:lnTo>
                    <a:pt x="1469" y="1001"/>
                  </a:lnTo>
                  <a:lnTo>
                    <a:pt x="1469" y="1001"/>
                  </a:lnTo>
                  <a:lnTo>
                    <a:pt x="1470" y="1001"/>
                  </a:lnTo>
                  <a:lnTo>
                    <a:pt x="1471" y="1001"/>
                  </a:lnTo>
                  <a:lnTo>
                    <a:pt x="1473" y="1000"/>
                  </a:lnTo>
                  <a:lnTo>
                    <a:pt x="1473" y="999"/>
                  </a:lnTo>
                  <a:lnTo>
                    <a:pt x="1474" y="996"/>
                  </a:lnTo>
                  <a:lnTo>
                    <a:pt x="1475" y="994"/>
                  </a:lnTo>
                  <a:lnTo>
                    <a:pt x="1476" y="989"/>
                  </a:lnTo>
                  <a:lnTo>
                    <a:pt x="1476" y="985"/>
                  </a:lnTo>
                  <a:lnTo>
                    <a:pt x="1478" y="981"/>
                  </a:lnTo>
                  <a:lnTo>
                    <a:pt x="1479" y="979"/>
                  </a:lnTo>
                  <a:lnTo>
                    <a:pt x="1480" y="978"/>
                  </a:lnTo>
                  <a:lnTo>
                    <a:pt x="1480" y="978"/>
                  </a:lnTo>
                  <a:lnTo>
                    <a:pt x="1481" y="980"/>
                  </a:lnTo>
                  <a:lnTo>
                    <a:pt x="1483" y="984"/>
                  </a:lnTo>
                  <a:lnTo>
                    <a:pt x="1484" y="988"/>
                  </a:lnTo>
                  <a:lnTo>
                    <a:pt x="1484" y="991"/>
                  </a:lnTo>
                  <a:lnTo>
                    <a:pt x="1485" y="994"/>
                  </a:lnTo>
                  <a:lnTo>
                    <a:pt x="1486" y="996"/>
                  </a:lnTo>
                  <a:lnTo>
                    <a:pt x="1488" y="998"/>
                  </a:lnTo>
                  <a:lnTo>
                    <a:pt x="1488" y="998"/>
                  </a:lnTo>
                  <a:lnTo>
                    <a:pt x="1489" y="998"/>
                  </a:lnTo>
                  <a:lnTo>
                    <a:pt x="1490" y="996"/>
                  </a:lnTo>
                  <a:lnTo>
                    <a:pt x="1491" y="994"/>
                  </a:lnTo>
                  <a:lnTo>
                    <a:pt x="1491" y="993"/>
                  </a:lnTo>
                  <a:lnTo>
                    <a:pt x="1492" y="991"/>
                  </a:lnTo>
                  <a:lnTo>
                    <a:pt x="1494" y="991"/>
                  </a:lnTo>
                  <a:lnTo>
                    <a:pt x="1495" y="991"/>
                  </a:lnTo>
                  <a:lnTo>
                    <a:pt x="1495" y="993"/>
                  </a:lnTo>
                  <a:lnTo>
                    <a:pt x="1496" y="994"/>
                  </a:lnTo>
                  <a:lnTo>
                    <a:pt x="1497" y="995"/>
                  </a:lnTo>
                  <a:lnTo>
                    <a:pt x="1499" y="998"/>
                  </a:lnTo>
                  <a:lnTo>
                    <a:pt x="1499" y="999"/>
                  </a:lnTo>
                  <a:lnTo>
                    <a:pt x="1500" y="1001"/>
                  </a:lnTo>
                  <a:lnTo>
                    <a:pt x="1501" y="1002"/>
                  </a:lnTo>
                  <a:lnTo>
                    <a:pt x="1502" y="1004"/>
                  </a:lnTo>
                  <a:lnTo>
                    <a:pt x="1502" y="1004"/>
                  </a:lnTo>
                  <a:lnTo>
                    <a:pt x="1504" y="1004"/>
                  </a:lnTo>
                  <a:lnTo>
                    <a:pt x="1505" y="1002"/>
                  </a:lnTo>
                  <a:lnTo>
                    <a:pt x="1506" y="1000"/>
                  </a:lnTo>
                  <a:lnTo>
                    <a:pt x="1506" y="998"/>
                  </a:lnTo>
                  <a:lnTo>
                    <a:pt x="1507" y="993"/>
                  </a:lnTo>
                  <a:lnTo>
                    <a:pt x="1509" y="988"/>
                  </a:lnTo>
                  <a:lnTo>
                    <a:pt x="1510" y="980"/>
                  </a:lnTo>
                  <a:lnTo>
                    <a:pt x="1511" y="976"/>
                  </a:lnTo>
                  <a:lnTo>
                    <a:pt x="1511" y="971"/>
                  </a:lnTo>
                  <a:lnTo>
                    <a:pt x="1512" y="969"/>
                  </a:lnTo>
                  <a:lnTo>
                    <a:pt x="1514" y="969"/>
                  </a:lnTo>
                  <a:lnTo>
                    <a:pt x="1515" y="970"/>
                  </a:lnTo>
                  <a:lnTo>
                    <a:pt x="1515" y="973"/>
                  </a:lnTo>
                  <a:lnTo>
                    <a:pt x="1516" y="976"/>
                  </a:lnTo>
                  <a:lnTo>
                    <a:pt x="1517" y="981"/>
                  </a:lnTo>
                  <a:lnTo>
                    <a:pt x="1519" y="986"/>
                  </a:lnTo>
                  <a:lnTo>
                    <a:pt x="1519" y="990"/>
                  </a:lnTo>
                  <a:lnTo>
                    <a:pt x="1520" y="995"/>
                  </a:lnTo>
                  <a:lnTo>
                    <a:pt x="1521" y="999"/>
                  </a:lnTo>
                  <a:lnTo>
                    <a:pt x="1522" y="1002"/>
                  </a:lnTo>
                  <a:lnTo>
                    <a:pt x="1522" y="1005"/>
                  </a:lnTo>
                  <a:lnTo>
                    <a:pt x="1524" y="1007"/>
                  </a:lnTo>
                  <a:lnTo>
                    <a:pt x="1525" y="1009"/>
                  </a:lnTo>
                  <a:lnTo>
                    <a:pt x="1526" y="1009"/>
                  </a:lnTo>
                  <a:lnTo>
                    <a:pt x="1526" y="1009"/>
                  </a:lnTo>
                  <a:lnTo>
                    <a:pt x="1527" y="1007"/>
                  </a:lnTo>
                  <a:lnTo>
                    <a:pt x="1528" y="1006"/>
                  </a:lnTo>
                  <a:lnTo>
                    <a:pt x="1530" y="1005"/>
                  </a:lnTo>
                  <a:lnTo>
                    <a:pt x="1530" y="1004"/>
                  </a:lnTo>
                  <a:lnTo>
                    <a:pt x="1531" y="1002"/>
                  </a:lnTo>
                  <a:lnTo>
                    <a:pt x="1532" y="1002"/>
                  </a:lnTo>
                  <a:lnTo>
                    <a:pt x="1533" y="1001"/>
                  </a:lnTo>
                  <a:lnTo>
                    <a:pt x="1533" y="1000"/>
                  </a:lnTo>
                  <a:lnTo>
                    <a:pt x="1535" y="998"/>
                  </a:lnTo>
                  <a:lnTo>
                    <a:pt x="1536" y="994"/>
                  </a:lnTo>
                  <a:lnTo>
                    <a:pt x="1537" y="988"/>
                  </a:lnTo>
                  <a:lnTo>
                    <a:pt x="1537" y="979"/>
                  </a:lnTo>
                  <a:lnTo>
                    <a:pt x="1538" y="968"/>
                  </a:lnTo>
                  <a:lnTo>
                    <a:pt x="1540" y="954"/>
                  </a:lnTo>
                  <a:lnTo>
                    <a:pt x="1541" y="940"/>
                  </a:lnTo>
                  <a:lnTo>
                    <a:pt x="1541" y="924"/>
                  </a:lnTo>
                  <a:lnTo>
                    <a:pt x="1542" y="908"/>
                  </a:lnTo>
                  <a:lnTo>
                    <a:pt x="1543" y="893"/>
                  </a:lnTo>
                  <a:lnTo>
                    <a:pt x="1545" y="877"/>
                  </a:lnTo>
                  <a:lnTo>
                    <a:pt x="1545" y="861"/>
                  </a:lnTo>
                  <a:lnTo>
                    <a:pt x="1546" y="846"/>
                  </a:lnTo>
                  <a:lnTo>
                    <a:pt x="1547" y="830"/>
                  </a:lnTo>
                  <a:lnTo>
                    <a:pt x="1548" y="813"/>
                  </a:lnTo>
                  <a:lnTo>
                    <a:pt x="1548" y="795"/>
                  </a:lnTo>
                  <a:lnTo>
                    <a:pt x="1550" y="778"/>
                  </a:lnTo>
                  <a:lnTo>
                    <a:pt x="1551" y="760"/>
                  </a:lnTo>
                  <a:lnTo>
                    <a:pt x="1552" y="750"/>
                  </a:lnTo>
                  <a:lnTo>
                    <a:pt x="1552" y="736"/>
                  </a:lnTo>
                  <a:lnTo>
                    <a:pt x="1553" y="724"/>
                  </a:lnTo>
                  <a:lnTo>
                    <a:pt x="1555" y="716"/>
                  </a:lnTo>
                  <a:lnTo>
                    <a:pt x="1556" y="711"/>
                  </a:lnTo>
                  <a:lnTo>
                    <a:pt x="1556" y="709"/>
                  </a:lnTo>
                  <a:lnTo>
                    <a:pt x="1557" y="712"/>
                  </a:lnTo>
                  <a:lnTo>
                    <a:pt x="1558" y="718"/>
                  </a:lnTo>
                  <a:lnTo>
                    <a:pt x="1560" y="728"/>
                  </a:lnTo>
                  <a:lnTo>
                    <a:pt x="1560" y="740"/>
                  </a:lnTo>
                  <a:lnTo>
                    <a:pt x="1561" y="755"/>
                  </a:lnTo>
                  <a:lnTo>
                    <a:pt x="1562" y="773"/>
                  </a:lnTo>
                  <a:lnTo>
                    <a:pt x="1563" y="790"/>
                  </a:lnTo>
                  <a:lnTo>
                    <a:pt x="1563" y="809"/>
                  </a:lnTo>
                  <a:lnTo>
                    <a:pt x="1564" y="827"/>
                  </a:lnTo>
                  <a:lnTo>
                    <a:pt x="1566" y="846"/>
                  </a:lnTo>
                  <a:lnTo>
                    <a:pt x="1567" y="863"/>
                  </a:lnTo>
                  <a:lnTo>
                    <a:pt x="1568" y="881"/>
                  </a:lnTo>
                  <a:lnTo>
                    <a:pt x="1568" y="897"/>
                  </a:lnTo>
                  <a:lnTo>
                    <a:pt x="1569" y="912"/>
                  </a:lnTo>
                  <a:lnTo>
                    <a:pt x="1571" y="926"/>
                  </a:lnTo>
                  <a:lnTo>
                    <a:pt x="1572" y="938"/>
                  </a:lnTo>
                  <a:lnTo>
                    <a:pt x="1572" y="949"/>
                  </a:lnTo>
                  <a:lnTo>
                    <a:pt x="1573" y="955"/>
                  </a:lnTo>
                  <a:lnTo>
                    <a:pt x="1574" y="964"/>
                  </a:lnTo>
                  <a:lnTo>
                    <a:pt x="1576" y="973"/>
                  </a:lnTo>
                  <a:lnTo>
                    <a:pt x="1576" y="979"/>
                  </a:lnTo>
                  <a:lnTo>
                    <a:pt x="1577" y="984"/>
                  </a:lnTo>
                  <a:lnTo>
                    <a:pt x="1578" y="989"/>
                  </a:lnTo>
                  <a:lnTo>
                    <a:pt x="1579" y="993"/>
                  </a:lnTo>
                  <a:lnTo>
                    <a:pt x="1579" y="995"/>
                  </a:lnTo>
                  <a:lnTo>
                    <a:pt x="1581" y="998"/>
                  </a:lnTo>
                  <a:lnTo>
                    <a:pt x="1582" y="1000"/>
                  </a:lnTo>
                  <a:lnTo>
                    <a:pt x="1583" y="1001"/>
                  </a:lnTo>
                  <a:lnTo>
                    <a:pt x="1583" y="1001"/>
                  </a:lnTo>
                  <a:lnTo>
                    <a:pt x="1584" y="1002"/>
                  </a:lnTo>
                  <a:lnTo>
                    <a:pt x="1586" y="1002"/>
                  </a:lnTo>
                  <a:lnTo>
                    <a:pt x="1587" y="1002"/>
                  </a:lnTo>
                  <a:lnTo>
                    <a:pt x="1587" y="1004"/>
                  </a:lnTo>
                  <a:lnTo>
                    <a:pt x="1588" y="1004"/>
                  </a:lnTo>
                  <a:lnTo>
                    <a:pt x="1589" y="1004"/>
                  </a:lnTo>
                  <a:lnTo>
                    <a:pt x="1591" y="1004"/>
                  </a:lnTo>
                  <a:lnTo>
                    <a:pt x="1591" y="1005"/>
                  </a:lnTo>
                  <a:lnTo>
                    <a:pt x="1592" y="1005"/>
                  </a:lnTo>
                  <a:lnTo>
                    <a:pt x="1593" y="1005"/>
                  </a:lnTo>
                  <a:lnTo>
                    <a:pt x="1594" y="1005"/>
                  </a:lnTo>
                  <a:lnTo>
                    <a:pt x="1594" y="1005"/>
                  </a:lnTo>
                  <a:lnTo>
                    <a:pt x="1596" y="1006"/>
                  </a:lnTo>
                  <a:lnTo>
                    <a:pt x="1597" y="1006"/>
                  </a:lnTo>
                  <a:lnTo>
                    <a:pt x="1598" y="1006"/>
                  </a:lnTo>
                  <a:lnTo>
                    <a:pt x="1598" y="1006"/>
                  </a:lnTo>
                  <a:lnTo>
                    <a:pt x="1599" y="1006"/>
                  </a:lnTo>
                  <a:lnTo>
                    <a:pt x="1600" y="1006"/>
                  </a:lnTo>
                  <a:lnTo>
                    <a:pt x="1602" y="1006"/>
                  </a:lnTo>
                  <a:lnTo>
                    <a:pt x="1602" y="1006"/>
                  </a:lnTo>
                  <a:lnTo>
                    <a:pt x="1603" y="1006"/>
                  </a:lnTo>
                  <a:lnTo>
                    <a:pt x="1604" y="1006"/>
                  </a:lnTo>
                  <a:lnTo>
                    <a:pt x="1605" y="1005"/>
                  </a:lnTo>
                  <a:lnTo>
                    <a:pt x="1605" y="1005"/>
                  </a:lnTo>
                  <a:lnTo>
                    <a:pt x="1607" y="1005"/>
                  </a:lnTo>
                  <a:lnTo>
                    <a:pt x="1608" y="1004"/>
                  </a:lnTo>
                  <a:lnTo>
                    <a:pt x="1609" y="1004"/>
                  </a:lnTo>
                  <a:lnTo>
                    <a:pt x="1609" y="1002"/>
                  </a:lnTo>
                  <a:lnTo>
                    <a:pt x="1610" y="1002"/>
                  </a:lnTo>
                  <a:lnTo>
                    <a:pt x="1612" y="1001"/>
                  </a:lnTo>
                  <a:lnTo>
                    <a:pt x="1613" y="1002"/>
                  </a:lnTo>
                  <a:lnTo>
                    <a:pt x="1613" y="1002"/>
                  </a:lnTo>
                  <a:lnTo>
                    <a:pt x="1614" y="1002"/>
                  </a:lnTo>
                  <a:lnTo>
                    <a:pt x="1615" y="1004"/>
                  </a:lnTo>
                  <a:lnTo>
                    <a:pt x="1617" y="1004"/>
                  </a:lnTo>
                  <a:lnTo>
                    <a:pt x="1617" y="1005"/>
                  </a:lnTo>
                  <a:lnTo>
                    <a:pt x="1618" y="1005"/>
                  </a:lnTo>
                  <a:lnTo>
                    <a:pt x="1619" y="1005"/>
                  </a:lnTo>
                  <a:lnTo>
                    <a:pt x="1620" y="1005"/>
                  </a:lnTo>
                  <a:lnTo>
                    <a:pt x="1620" y="1004"/>
                  </a:lnTo>
                  <a:lnTo>
                    <a:pt x="1622" y="1002"/>
                  </a:lnTo>
                  <a:lnTo>
                    <a:pt x="1623" y="1000"/>
                  </a:lnTo>
                  <a:lnTo>
                    <a:pt x="1624" y="998"/>
                  </a:lnTo>
                  <a:lnTo>
                    <a:pt x="1625" y="995"/>
                  </a:lnTo>
                  <a:lnTo>
                    <a:pt x="1625" y="993"/>
                  </a:lnTo>
                  <a:lnTo>
                    <a:pt x="1627" y="990"/>
                  </a:lnTo>
                  <a:lnTo>
                    <a:pt x="1628" y="988"/>
                  </a:lnTo>
                  <a:lnTo>
                    <a:pt x="1629" y="986"/>
                  </a:lnTo>
                  <a:lnTo>
                    <a:pt x="1629" y="985"/>
                  </a:lnTo>
                  <a:lnTo>
                    <a:pt x="1630" y="984"/>
                  </a:lnTo>
                  <a:lnTo>
                    <a:pt x="1632" y="983"/>
                  </a:lnTo>
                  <a:lnTo>
                    <a:pt x="1633" y="983"/>
                  </a:lnTo>
                  <a:lnTo>
                    <a:pt x="1633" y="981"/>
                  </a:lnTo>
                  <a:lnTo>
                    <a:pt x="1634" y="980"/>
                  </a:lnTo>
                  <a:lnTo>
                    <a:pt x="1635" y="979"/>
                  </a:lnTo>
                  <a:lnTo>
                    <a:pt x="1636" y="978"/>
                  </a:lnTo>
                  <a:lnTo>
                    <a:pt x="1636" y="976"/>
                  </a:lnTo>
                  <a:lnTo>
                    <a:pt x="1638" y="974"/>
                  </a:lnTo>
                  <a:lnTo>
                    <a:pt x="1639" y="971"/>
                  </a:lnTo>
                  <a:lnTo>
                    <a:pt x="1640" y="970"/>
                  </a:lnTo>
                  <a:lnTo>
                    <a:pt x="1640" y="969"/>
                  </a:lnTo>
                  <a:lnTo>
                    <a:pt x="1641" y="969"/>
                  </a:lnTo>
                  <a:lnTo>
                    <a:pt x="1643" y="970"/>
                  </a:lnTo>
                  <a:lnTo>
                    <a:pt x="1644" y="974"/>
                  </a:lnTo>
                  <a:lnTo>
                    <a:pt x="1644" y="979"/>
                  </a:lnTo>
                  <a:lnTo>
                    <a:pt x="1645" y="985"/>
                  </a:lnTo>
                  <a:lnTo>
                    <a:pt x="1646" y="990"/>
                  </a:lnTo>
                  <a:lnTo>
                    <a:pt x="1648" y="995"/>
                  </a:lnTo>
                  <a:lnTo>
                    <a:pt x="1648" y="999"/>
                  </a:lnTo>
                  <a:lnTo>
                    <a:pt x="1649" y="1001"/>
                  </a:lnTo>
                  <a:lnTo>
                    <a:pt x="1650" y="1002"/>
                  </a:lnTo>
                  <a:lnTo>
                    <a:pt x="1651" y="1004"/>
                  </a:lnTo>
                  <a:lnTo>
                    <a:pt x="1651" y="1004"/>
                  </a:lnTo>
                  <a:lnTo>
                    <a:pt x="1653" y="1004"/>
                  </a:lnTo>
                  <a:lnTo>
                    <a:pt x="1654" y="1004"/>
                  </a:lnTo>
                  <a:lnTo>
                    <a:pt x="1655" y="1002"/>
                  </a:lnTo>
                  <a:lnTo>
                    <a:pt x="1655" y="1002"/>
                  </a:lnTo>
                  <a:lnTo>
                    <a:pt x="1656" y="1001"/>
                  </a:lnTo>
                  <a:lnTo>
                    <a:pt x="1658" y="1000"/>
                  </a:lnTo>
                  <a:lnTo>
                    <a:pt x="1659" y="999"/>
                  </a:lnTo>
                  <a:lnTo>
                    <a:pt x="1659" y="996"/>
                  </a:lnTo>
                  <a:lnTo>
                    <a:pt x="1660" y="995"/>
                  </a:lnTo>
                  <a:lnTo>
                    <a:pt x="1661" y="994"/>
                  </a:lnTo>
                  <a:lnTo>
                    <a:pt x="1663" y="993"/>
                  </a:lnTo>
                  <a:lnTo>
                    <a:pt x="1663" y="993"/>
                  </a:lnTo>
                  <a:lnTo>
                    <a:pt x="1664" y="993"/>
                  </a:lnTo>
                  <a:lnTo>
                    <a:pt x="1665" y="993"/>
                  </a:lnTo>
                  <a:lnTo>
                    <a:pt x="1666" y="994"/>
                  </a:lnTo>
                  <a:lnTo>
                    <a:pt x="1666" y="994"/>
                  </a:lnTo>
                  <a:lnTo>
                    <a:pt x="1668" y="995"/>
                  </a:lnTo>
                  <a:lnTo>
                    <a:pt x="1669" y="996"/>
                  </a:lnTo>
                  <a:lnTo>
                    <a:pt x="1670" y="999"/>
                  </a:lnTo>
                  <a:lnTo>
                    <a:pt x="1670" y="1000"/>
                  </a:lnTo>
                  <a:lnTo>
                    <a:pt x="1671" y="1001"/>
                  </a:lnTo>
                  <a:lnTo>
                    <a:pt x="1672" y="1002"/>
                  </a:lnTo>
                  <a:lnTo>
                    <a:pt x="1674" y="1004"/>
                  </a:lnTo>
                  <a:lnTo>
                    <a:pt x="1674" y="1004"/>
                  </a:lnTo>
                  <a:lnTo>
                    <a:pt x="1675" y="1005"/>
                  </a:lnTo>
                  <a:lnTo>
                    <a:pt x="1676" y="1006"/>
                  </a:lnTo>
                  <a:lnTo>
                    <a:pt x="1677" y="1007"/>
                  </a:lnTo>
                  <a:lnTo>
                    <a:pt x="1679" y="1007"/>
                  </a:lnTo>
                  <a:lnTo>
                    <a:pt x="1679" y="1007"/>
                  </a:lnTo>
                  <a:lnTo>
                    <a:pt x="1680" y="1007"/>
                  </a:lnTo>
                  <a:lnTo>
                    <a:pt x="1681" y="1006"/>
                  </a:lnTo>
                  <a:lnTo>
                    <a:pt x="1682" y="1004"/>
                  </a:lnTo>
                  <a:lnTo>
                    <a:pt x="1682" y="1001"/>
                  </a:lnTo>
                  <a:lnTo>
                    <a:pt x="1684" y="998"/>
                  </a:lnTo>
                  <a:lnTo>
                    <a:pt x="1685" y="995"/>
                  </a:lnTo>
                  <a:lnTo>
                    <a:pt x="1686" y="995"/>
                  </a:lnTo>
                  <a:lnTo>
                    <a:pt x="1686" y="995"/>
                  </a:lnTo>
                  <a:lnTo>
                    <a:pt x="1687" y="998"/>
                  </a:lnTo>
                  <a:lnTo>
                    <a:pt x="1689" y="999"/>
                  </a:lnTo>
                  <a:lnTo>
                    <a:pt x="1690" y="1000"/>
                  </a:lnTo>
                  <a:lnTo>
                    <a:pt x="1690" y="1000"/>
                  </a:lnTo>
                  <a:lnTo>
                    <a:pt x="1691" y="996"/>
                  </a:lnTo>
                  <a:lnTo>
                    <a:pt x="1692" y="991"/>
                  </a:lnTo>
                  <a:lnTo>
                    <a:pt x="1694" y="978"/>
                  </a:lnTo>
                  <a:lnTo>
                    <a:pt x="1694" y="958"/>
                  </a:lnTo>
                  <a:lnTo>
                    <a:pt x="1695" y="928"/>
                  </a:lnTo>
                  <a:lnTo>
                    <a:pt x="1696" y="887"/>
                  </a:lnTo>
                  <a:lnTo>
                    <a:pt x="1697" y="836"/>
                  </a:lnTo>
                  <a:lnTo>
                    <a:pt x="1697" y="777"/>
                  </a:lnTo>
                  <a:lnTo>
                    <a:pt x="1699" y="714"/>
                  </a:lnTo>
                  <a:lnTo>
                    <a:pt x="1700" y="659"/>
                  </a:lnTo>
                  <a:lnTo>
                    <a:pt x="1701" y="618"/>
                  </a:lnTo>
                  <a:lnTo>
                    <a:pt x="1701" y="596"/>
                  </a:lnTo>
                  <a:lnTo>
                    <a:pt x="1702" y="600"/>
                  </a:lnTo>
                  <a:lnTo>
                    <a:pt x="1704" y="626"/>
                  </a:lnTo>
                  <a:lnTo>
                    <a:pt x="1705" y="671"/>
                  </a:lnTo>
                  <a:lnTo>
                    <a:pt x="1705" y="726"/>
                  </a:lnTo>
                  <a:lnTo>
                    <a:pt x="1706" y="783"/>
                  </a:lnTo>
                  <a:lnTo>
                    <a:pt x="1707" y="835"/>
                  </a:lnTo>
                  <a:lnTo>
                    <a:pt x="1708" y="881"/>
                  </a:lnTo>
                  <a:lnTo>
                    <a:pt x="1708" y="917"/>
                  </a:lnTo>
                  <a:lnTo>
                    <a:pt x="1710" y="935"/>
                  </a:lnTo>
                  <a:lnTo>
                    <a:pt x="1711" y="958"/>
                  </a:lnTo>
                  <a:lnTo>
                    <a:pt x="1712" y="973"/>
                  </a:lnTo>
                  <a:lnTo>
                    <a:pt x="1712" y="984"/>
                  </a:lnTo>
                  <a:lnTo>
                    <a:pt x="1713" y="991"/>
                  </a:lnTo>
                  <a:lnTo>
                    <a:pt x="1715" y="996"/>
                  </a:lnTo>
                  <a:lnTo>
                    <a:pt x="1716" y="1000"/>
                  </a:lnTo>
                  <a:lnTo>
                    <a:pt x="1716" y="1000"/>
                  </a:lnTo>
                  <a:lnTo>
                    <a:pt x="1717" y="999"/>
                  </a:lnTo>
                  <a:lnTo>
                    <a:pt x="1718" y="990"/>
                  </a:lnTo>
                  <a:lnTo>
                    <a:pt x="1720" y="970"/>
                  </a:lnTo>
                  <a:lnTo>
                    <a:pt x="1720" y="930"/>
                  </a:lnTo>
                  <a:lnTo>
                    <a:pt x="1721" y="855"/>
                  </a:lnTo>
                  <a:lnTo>
                    <a:pt x="1722" y="733"/>
                  </a:lnTo>
                  <a:lnTo>
                    <a:pt x="1723" y="555"/>
                  </a:lnTo>
                  <a:lnTo>
                    <a:pt x="1723" y="334"/>
                  </a:lnTo>
                  <a:lnTo>
                    <a:pt x="1725" y="99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91"/>
                  </a:lnTo>
                  <a:lnTo>
                    <a:pt x="1731" y="262"/>
                  </a:lnTo>
                  <a:lnTo>
                    <a:pt x="1732" y="419"/>
                  </a:lnTo>
                  <a:lnTo>
                    <a:pt x="1733" y="548"/>
                  </a:lnTo>
                  <a:lnTo>
                    <a:pt x="1735" y="650"/>
                  </a:lnTo>
                  <a:lnTo>
                    <a:pt x="1736" y="728"/>
                  </a:lnTo>
                  <a:lnTo>
                    <a:pt x="1736" y="785"/>
                  </a:lnTo>
                  <a:lnTo>
                    <a:pt x="1737" y="830"/>
                  </a:lnTo>
                  <a:lnTo>
                    <a:pt x="1738" y="862"/>
                  </a:lnTo>
                  <a:lnTo>
                    <a:pt x="1740" y="887"/>
                  </a:lnTo>
                  <a:lnTo>
                    <a:pt x="1740" y="906"/>
                  </a:lnTo>
                  <a:lnTo>
                    <a:pt x="1741" y="919"/>
                  </a:lnTo>
                  <a:lnTo>
                    <a:pt x="1742" y="930"/>
                  </a:lnTo>
                  <a:lnTo>
                    <a:pt x="1743" y="938"/>
                  </a:lnTo>
                  <a:lnTo>
                    <a:pt x="1743" y="944"/>
                  </a:lnTo>
                  <a:lnTo>
                    <a:pt x="1744" y="949"/>
                  </a:lnTo>
                  <a:lnTo>
                    <a:pt x="1746" y="954"/>
                  </a:lnTo>
                  <a:lnTo>
                    <a:pt x="1747" y="958"/>
                  </a:lnTo>
                  <a:lnTo>
                    <a:pt x="1747" y="963"/>
                  </a:lnTo>
                  <a:lnTo>
                    <a:pt x="1748" y="966"/>
                  </a:lnTo>
                  <a:lnTo>
                    <a:pt x="1749" y="970"/>
                  </a:lnTo>
                  <a:lnTo>
                    <a:pt x="1751" y="973"/>
                  </a:lnTo>
                  <a:lnTo>
                    <a:pt x="1751" y="975"/>
                  </a:lnTo>
                  <a:lnTo>
                    <a:pt x="1752" y="978"/>
                  </a:lnTo>
                  <a:lnTo>
                    <a:pt x="1753" y="980"/>
                  </a:lnTo>
                  <a:lnTo>
                    <a:pt x="1754" y="984"/>
                  </a:lnTo>
                  <a:lnTo>
                    <a:pt x="1754" y="986"/>
                  </a:lnTo>
                  <a:lnTo>
                    <a:pt x="1756" y="989"/>
                  </a:lnTo>
                  <a:lnTo>
                    <a:pt x="1757" y="991"/>
                  </a:lnTo>
                  <a:lnTo>
                    <a:pt x="1758" y="994"/>
                  </a:lnTo>
                  <a:lnTo>
                    <a:pt x="1758" y="996"/>
                  </a:lnTo>
                  <a:lnTo>
                    <a:pt x="1759" y="999"/>
                  </a:lnTo>
                  <a:lnTo>
                    <a:pt x="1761" y="1000"/>
                  </a:lnTo>
                  <a:lnTo>
                    <a:pt x="1762" y="1001"/>
                  </a:lnTo>
                  <a:lnTo>
                    <a:pt x="1762" y="1002"/>
                  </a:lnTo>
                  <a:lnTo>
                    <a:pt x="1763" y="1001"/>
                  </a:lnTo>
                  <a:lnTo>
                    <a:pt x="1764" y="1000"/>
                  </a:lnTo>
                  <a:lnTo>
                    <a:pt x="1766" y="998"/>
                  </a:lnTo>
                  <a:lnTo>
                    <a:pt x="1766" y="994"/>
                  </a:lnTo>
                  <a:lnTo>
                    <a:pt x="1767" y="988"/>
                  </a:lnTo>
                  <a:lnTo>
                    <a:pt x="1768" y="980"/>
                  </a:lnTo>
                  <a:lnTo>
                    <a:pt x="1769" y="974"/>
                  </a:lnTo>
                  <a:lnTo>
                    <a:pt x="1769" y="963"/>
                  </a:lnTo>
                  <a:lnTo>
                    <a:pt x="1771" y="952"/>
                  </a:lnTo>
                  <a:lnTo>
                    <a:pt x="1772" y="942"/>
                  </a:lnTo>
                  <a:lnTo>
                    <a:pt x="1773" y="934"/>
                  </a:lnTo>
                  <a:lnTo>
                    <a:pt x="1773" y="930"/>
                  </a:lnTo>
                  <a:lnTo>
                    <a:pt x="1774" y="930"/>
                  </a:lnTo>
                  <a:lnTo>
                    <a:pt x="1776" y="933"/>
                  </a:lnTo>
                  <a:lnTo>
                    <a:pt x="1777" y="940"/>
                  </a:lnTo>
                  <a:lnTo>
                    <a:pt x="1777" y="948"/>
                  </a:lnTo>
                  <a:lnTo>
                    <a:pt x="1778" y="958"/>
                  </a:lnTo>
                  <a:lnTo>
                    <a:pt x="1779" y="966"/>
                  </a:lnTo>
                  <a:lnTo>
                    <a:pt x="1780" y="974"/>
                  </a:lnTo>
                  <a:lnTo>
                    <a:pt x="1780" y="981"/>
                  </a:lnTo>
                  <a:lnTo>
                    <a:pt x="1782" y="986"/>
                  </a:lnTo>
                  <a:lnTo>
                    <a:pt x="1783" y="991"/>
                  </a:lnTo>
                  <a:lnTo>
                    <a:pt x="1784" y="995"/>
                  </a:lnTo>
                  <a:lnTo>
                    <a:pt x="1784" y="999"/>
                  </a:lnTo>
                  <a:lnTo>
                    <a:pt x="1785" y="1000"/>
                  </a:lnTo>
                  <a:lnTo>
                    <a:pt x="1787" y="1002"/>
                  </a:lnTo>
                  <a:lnTo>
                    <a:pt x="1788" y="1004"/>
                  </a:lnTo>
                  <a:lnTo>
                    <a:pt x="1788" y="1004"/>
                  </a:lnTo>
                  <a:lnTo>
                    <a:pt x="1789" y="1004"/>
                  </a:lnTo>
                  <a:lnTo>
                    <a:pt x="1790" y="1004"/>
                  </a:lnTo>
                  <a:lnTo>
                    <a:pt x="1792" y="1004"/>
                  </a:lnTo>
                  <a:lnTo>
                    <a:pt x="1793" y="1002"/>
                  </a:lnTo>
                  <a:lnTo>
                    <a:pt x="1793" y="1002"/>
                  </a:lnTo>
                  <a:lnTo>
                    <a:pt x="1794" y="1001"/>
                  </a:lnTo>
                  <a:lnTo>
                    <a:pt x="1795" y="1000"/>
                  </a:lnTo>
                  <a:lnTo>
                    <a:pt x="1797" y="1000"/>
                  </a:lnTo>
                  <a:lnTo>
                    <a:pt x="1797" y="999"/>
                  </a:lnTo>
                  <a:lnTo>
                    <a:pt x="1798" y="999"/>
                  </a:lnTo>
                  <a:lnTo>
                    <a:pt x="1799" y="1000"/>
                  </a:lnTo>
                  <a:lnTo>
                    <a:pt x="1800" y="1000"/>
                  </a:lnTo>
                  <a:lnTo>
                    <a:pt x="1800" y="1001"/>
                  </a:lnTo>
                  <a:lnTo>
                    <a:pt x="1802" y="1001"/>
                  </a:lnTo>
                  <a:lnTo>
                    <a:pt x="1803" y="1002"/>
                  </a:lnTo>
                  <a:lnTo>
                    <a:pt x="1804" y="1004"/>
                  </a:lnTo>
                  <a:lnTo>
                    <a:pt x="1804" y="1005"/>
                  </a:lnTo>
                  <a:lnTo>
                    <a:pt x="1805" y="1005"/>
                  </a:lnTo>
                  <a:lnTo>
                    <a:pt x="1807" y="1006"/>
                  </a:lnTo>
                  <a:lnTo>
                    <a:pt x="1808" y="1007"/>
                  </a:lnTo>
                  <a:lnTo>
                    <a:pt x="1808" y="1007"/>
                  </a:lnTo>
                  <a:lnTo>
                    <a:pt x="1809" y="1007"/>
                  </a:lnTo>
                  <a:lnTo>
                    <a:pt x="1810" y="1007"/>
                  </a:lnTo>
                  <a:lnTo>
                    <a:pt x="1811" y="1007"/>
                  </a:lnTo>
                  <a:lnTo>
                    <a:pt x="1811" y="1006"/>
                  </a:lnTo>
                  <a:lnTo>
                    <a:pt x="1813" y="1004"/>
                  </a:lnTo>
                  <a:lnTo>
                    <a:pt x="1814" y="1000"/>
                  </a:lnTo>
                  <a:lnTo>
                    <a:pt x="1815" y="994"/>
                  </a:lnTo>
                  <a:lnTo>
                    <a:pt x="1815" y="985"/>
                  </a:lnTo>
                  <a:lnTo>
                    <a:pt x="1816" y="974"/>
                  </a:lnTo>
                  <a:lnTo>
                    <a:pt x="1818" y="963"/>
                  </a:lnTo>
                  <a:lnTo>
                    <a:pt x="1819" y="950"/>
                  </a:lnTo>
                  <a:lnTo>
                    <a:pt x="1819" y="939"/>
                  </a:lnTo>
                  <a:lnTo>
                    <a:pt x="1820" y="930"/>
                  </a:lnTo>
                  <a:lnTo>
                    <a:pt x="1821" y="926"/>
                  </a:lnTo>
                  <a:lnTo>
                    <a:pt x="1823" y="924"/>
                  </a:lnTo>
                  <a:lnTo>
                    <a:pt x="1823" y="926"/>
                  </a:lnTo>
                  <a:lnTo>
                    <a:pt x="1824" y="930"/>
                  </a:lnTo>
                  <a:lnTo>
                    <a:pt x="1825" y="938"/>
                  </a:lnTo>
                  <a:lnTo>
                    <a:pt x="1826" y="945"/>
                  </a:lnTo>
                  <a:lnTo>
                    <a:pt x="1826" y="953"/>
                  </a:lnTo>
                  <a:lnTo>
                    <a:pt x="1828" y="960"/>
                  </a:lnTo>
                  <a:lnTo>
                    <a:pt x="1829" y="965"/>
                  </a:lnTo>
                  <a:lnTo>
                    <a:pt x="1830" y="969"/>
                  </a:lnTo>
                  <a:lnTo>
                    <a:pt x="1830" y="973"/>
                  </a:lnTo>
                  <a:lnTo>
                    <a:pt x="1831" y="976"/>
                  </a:lnTo>
                  <a:lnTo>
                    <a:pt x="1833" y="980"/>
                  </a:lnTo>
                  <a:lnTo>
                    <a:pt x="1834" y="983"/>
                  </a:lnTo>
                  <a:lnTo>
                    <a:pt x="1834" y="986"/>
                  </a:lnTo>
                  <a:lnTo>
                    <a:pt x="1835" y="989"/>
                  </a:lnTo>
                  <a:lnTo>
                    <a:pt x="1836" y="991"/>
                  </a:lnTo>
                  <a:lnTo>
                    <a:pt x="1838" y="994"/>
                  </a:lnTo>
                  <a:lnTo>
                    <a:pt x="1838" y="995"/>
                  </a:lnTo>
                  <a:lnTo>
                    <a:pt x="1839" y="996"/>
                  </a:lnTo>
                  <a:lnTo>
                    <a:pt x="1840" y="998"/>
                  </a:lnTo>
                  <a:lnTo>
                    <a:pt x="1841" y="999"/>
                  </a:lnTo>
                  <a:lnTo>
                    <a:pt x="1841" y="1000"/>
                  </a:lnTo>
                  <a:lnTo>
                    <a:pt x="1843" y="1001"/>
                  </a:lnTo>
                  <a:lnTo>
                    <a:pt x="1844" y="1002"/>
                  </a:lnTo>
                  <a:lnTo>
                    <a:pt x="1845" y="1002"/>
                  </a:lnTo>
                  <a:lnTo>
                    <a:pt x="1846" y="1004"/>
                  </a:lnTo>
                  <a:lnTo>
                    <a:pt x="1846" y="1002"/>
                  </a:lnTo>
                  <a:lnTo>
                    <a:pt x="1847" y="1000"/>
                  </a:lnTo>
                  <a:lnTo>
                    <a:pt x="1849" y="995"/>
                  </a:lnTo>
                  <a:lnTo>
                    <a:pt x="1850" y="981"/>
                  </a:lnTo>
                  <a:lnTo>
                    <a:pt x="1850" y="957"/>
                  </a:lnTo>
                  <a:lnTo>
                    <a:pt x="1851" y="914"/>
                  </a:lnTo>
                  <a:lnTo>
                    <a:pt x="1852" y="852"/>
                  </a:lnTo>
                  <a:lnTo>
                    <a:pt x="1854" y="772"/>
                  </a:lnTo>
                  <a:lnTo>
                    <a:pt x="1854" y="681"/>
                  </a:lnTo>
                  <a:lnTo>
                    <a:pt x="1855" y="596"/>
                  </a:lnTo>
                  <a:lnTo>
                    <a:pt x="1856" y="534"/>
                  </a:lnTo>
                  <a:lnTo>
                    <a:pt x="1857" y="508"/>
                  </a:lnTo>
                  <a:lnTo>
                    <a:pt x="1857" y="522"/>
                  </a:lnTo>
                  <a:lnTo>
                    <a:pt x="1859" y="568"/>
                  </a:lnTo>
                  <a:lnTo>
                    <a:pt x="1860" y="636"/>
                  </a:lnTo>
                  <a:lnTo>
                    <a:pt x="1861" y="709"/>
                  </a:lnTo>
                  <a:lnTo>
                    <a:pt x="1861" y="779"/>
                  </a:lnTo>
                  <a:lnTo>
                    <a:pt x="1862" y="837"/>
                  </a:lnTo>
                  <a:lnTo>
                    <a:pt x="1864" y="882"/>
                  </a:lnTo>
                  <a:lnTo>
                    <a:pt x="1865" y="916"/>
                  </a:lnTo>
                  <a:lnTo>
                    <a:pt x="1865" y="938"/>
                  </a:lnTo>
                  <a:lnTo>
                    <a:pt x="1866" y="954"/>
                  </a:lnTo>
                  <a:lnTo>
                    <a:pt x="1867" y="966"/>
                  </a:lnTo>
                  <a:lnTo>
                    <a:pt x="1869" y="974"/>
                  </a:lnTo>
                  <a:lnTo>
                    <a:pt x="1869" y="980"/>
                  </a:lnTo>
                  <a:lnTo>
                    <a:pt x="1870" y="984"/>
                  </a:lnTo>
                  <a:lnTo>
                    <a:pt x="1871" y="988"/>
                  </a:lnTo>
                  <a:lnTo>
                    <a:pt x="1872" y="991"/>
                  </a:lnTo>
                  <a:lnTo>
                    <a:pt x="1872" y="993"/>
                  </a:lnTo>
                  <a:lnTo>
                    <a:pt x="1874" y="995"/>
                  </a:lnTo>
                  <a:lnTo>
                    <a:pt x="1875" y="996"/>
                  </a:lnTo>
                  <a:lnTo>
                    <a:pt x="1876" y="998"/>
                  </a:lnTo>
                  <a:lnTo>
                    <a:pt x="1876" y="999"/>
                  </a:lnTo>
                  <a:lnTo>
                    <a:pt x="1877" y="1000"/>
                  </a:lnTo>
                  <a:lnTo>
                    <a:pt x="1879" y="1000"/>
                  </a:lnTo>
                  <a:lnTo>
                    <a:pt x="1880" y="1000"/>
                  </a:lnTo>
                  <a:lnTo>
                    <a:pt x="1880" y="1000"/>
                  </a:lnTo>
                  <a:lnTo>
                    <a:pt x="1881" y="1000"/>
                  </a:lnTo>
                  <a:lnTo>
                    <a:pt x="1882" y="999"/>
                  </a:lnTo>
                  <a:lnTo>
                    <a:pt x="1883" y="999"/>
                  </a:lnTo>
                  <a:lnTo>
                    <a:pt x="1883" y="998"/>
                  </a:lnTo>
                  <a:lnTo>
                    <a:pt x="1885" y="996"/>
                  </a:lnTo>
                  <a:lnTo>
                    <a:pt x="1886" y="995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88" y="994"/>
                  </a:lnTo>
                  <a:lnTo>
                    <a:pt x="1890" y="995"/>
                  </a:lnTo>
                  <a:lnTo>
                    <a:pt x="1891" y="996"/>
                  </a:lnTo>
                  <a:lnTo>
                    <a:pt x="1891" y="996"/>
                  </a:lnTo>
                  <a:lnTo>
                    <a:pt x="1892" y="998"/>
                  </a:lnTo>
                  <a:lnTo>
                    <a:pt x="1893" y="999"/>
                  </a:lnTo>
                  <a:lnTo>
                    <a:pt x="1895" y="1000"/>
                  </a:lnTo>
                  <a:lnTo>
                    <a:pt x="1895" y="1000"/>
                  </a:lnTo>
                  <a:lnTo>
                    <a:pt x="1896" y="1001"/>
                  </a:lnTo>
                  <a:lnTo>
                    <a:pt x="1897" y="1001"/>
                  </a:lnTo>
                  <a:lnTo>
                    <a:pt x="1898" y="1001"/>
                  </a:lnTo>
                  <a:lnTo>
                    <a:pt x="1898" y="1002"/>
                  </a:lnTo>
                  <a:lnTo>
                    <a:pt x="1900" y="1002"/>
                  </a:lnTo>
                  <a:lnTo>
                    <a:pt x="1901" y="1001"/>
                  </a:lnTo>
                  <a:lnTo>
                    <a:pt x="1902" y="1000"/>
                  </a:lnTo>
                  <a:lnTo>
                    <a:pt x="1903" y="995"/>
                  </a:lnTo>
                  <a:lnTo>
                    <a:pt x="1903" y="988"/>
                  </a:lnTo>
                  <a:lnTo>
                    <a:pt x="1905" y="971"/>
                  </a:lnTo>
                  <a:lnTo>
                    <a:pt x="1906" y="942"/>
                  </a:lnTo>
                  <a:lnTo>
                    <a:pt x="1907" y="894"/>
                  </a:lnTo>
                  <a:lnTo>
                    <a:pt x="1907" y="822"/>
                  </a:lnTo>
                  <a:lnTo>
                    <a:pt x="1908" y="722"/>
                  </a:lnTo>
                  <a:lnTo>
                    <a:pt x="1910" y="593"/>
                  </a:lnTo>
                  <a:lnTo>
                    <a:pt x="1911" y="440"/>
                  </a:lnTo>
                  <a:lnTo>
                    <a:pt x="1911" y="274"/>
                  </a:lnTo>
                  <a:lnTo>
                    <a:pt x="1912" y="106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40"/>
                  </a:lnTo>
                  <a:lnTo>
                    <a:pt x="1923" y="127"/>
                  </a:lnTo>
                  <a:lnTo>
                    <a:pt x="1924" y="209"/>
                  </a:lnTo>
                  <a:lnTo>
                    <a:pt x="1926" y="285"/>
                  </a:lnTo>
                  <a:lnTo>
                    <a:pt x="1926" y="354"/>
                  </a:lnTo>
                  <a:lnTo>
                    <a:pt x="1927" y="416"/>
                  </a:lnTo>
                  <a:lnTo>
                    <a:pt x="1928" y="472"/>
                  </a:lnTo>
                  <a:lnTo>
                    <a:pt x="1929" y="521"/>
                  </a:lnTo>
                  <a:lnTo>
                    <a:pt x="1929" y="564"/>
                  </a:lnTo>
                  <a:lnTo>
                    <a:pt x="1931" y="601"/>
                  </a:lnTo>
                  <a:lnTo>
                    <a:pt x="1932" y="635"/>
                  </a:lnTo>
                  <a:lnTo>
                    <a:pt x="1933" y="665"/>
                  </a:lnTo>
                  <a:lnTo>
                    <a:pt x="1933" y="692"/>
                  </a:lnTo>
                  <a:lnTo>
                    <a:pt x="1934" y="718"/>
                  </a:lnTo>
                  <a:lnTo>
                    <a:pt x="1936" y="742"/>
                  </a:lnTo>
                  <a:lnTo>
                    <a:pt x="1937" y="764"/>
                  </a:lnTo>
                  <a:lnTo>
                    <a:pt x="1937" y="785"/>
                  </a:lnTo>
                  <a:lnTo>
                    <a:pt x="1938" y="805"/>
                  </a:lnTo>
                  <a:lnTo>
                    <a:pt x="1939" y="822"/>
                  </a:lnTo>
                  <a:lnTo>
                    <a:pt x="1941" y="839"/>
                  </a:lnTo>
                  <a:lnTo>
                    <a:pt x="1941" y="853"/>
                  </a:lnTo>
                  <a:lnTo>
                    <a:pt x="1942" y="866"/>
                  </a:lnTo>
                  <a:lnTo>
                    <a:pt x="1943" y="877"/>
                  </a:lnTo>
                  <a:lnTo>
                    <a:pt x="1944" y="887"/>
                  </a:lnTo>
                  <a:lnTo>
                    <a:pt x="1944" y="897"/>
                  </a:lnTo>
                  <a:lnTo>
                    <a:pt x="1946" y="904"/>
                  </a:lnTo>
                  <a:lnTo>
                    <a:pt x="1947" y="912"/>
                  </a:lnTo>
                  <a:lnTo>
                    <a:pt x="1948" y="917"/>
                  </a:lnTo>
                  <a:lnTo>
                    <a:pt x="1948" y="922"/>
                  </a:lnTo>
                  <a:lnTo>
                    <a:pt x="1949" y="927"/>
                  </a:lnTo>
                  <a:lnTo>
                    <a:pt x="1951" y="929"/>
                  </a:lnTo>
                  <a:lnTo>
                    <a:pt x="1952" y="930"/>
                  </a:lnTo>
                  <a:lnTo>
                    <a:pt x="1952" y="933"/>
                  </a:lnTo>
                  <a:lnTo>
                    <a:pt x="1953" y="933"/>
                  </a:lnTo>
                  <a:lnTo>
                    <a:pt x="1954" y="934"/>
                  </a:lnTo>
                  <a:lnTo>
                    <a:pt x="1955" y="935"/>
                  </a:lnTo>
                  <a:lnTo>
                    <a:pt x="1955" y="938"/>
                  </a:lnTo>
                  <a:lnTo>
                    <a:pt x="1957" y="940"/>
                  </a:lnTo>
                  <a:lnTo>
                    <a:pt x="1958" y="944"/>
                  </a:lnTo>
                  <a:lnTo>
                    <a:pt x="1959" y="948"/>
                  </a:lnTo>
                  <a:lnTo>
                    <a:pt x="1960" y="952"/>
                  </a:lnTo>
                  <a:lnTo>
                    <a:pt x="1960" y="957"/>
                  </a:lnTo>
                  <a:lnTo>
                    <a:pt x="1962" y="960"/>
                  </a:lnTo>
                  <a:lnTo>
                    <a:pt x="1963" y="964"/>
                  </a:lnTo>
                  <a:lnTo>
                    <a:pt x="1964" y="968"/>
                  </a:lnTo>
                  <a:lnTo>
                    <a:pt x="1964" y="971"/>
                  </a:lnTo>
                  <a:lnTo>
                    <a:pt x="1965" y="974"/>
                  </a:lnTo>
                  <a:lnTo>
                    <a:pt x="1967" y="978"/>
                  </a:lnTo>
                  <a:lnTo>
                    <a:pt x="1968" y="980"/>
                  </a:lnTo>
                  <a:lnTo>
                    <a:pt x="1968" y="983"/>
                  </a:lnTo>
                  <a:lnTo>
                    <a:pt x="1969" y="986"/>
                  </a:lnTo>
                  <a:lnTo>
                    <a:pt x="1970" y="989"/>
                  </a:lnTo>
                  <a:lnTo>
                    <a:pt x="1972" y="991"/>
                  </a:lnTo>
                  <a:lnTo>
                    <a:pt x="1972" y="994"/>
                  </a:lnTo>
                  <a:lnTo>
                    <a:pt x="1973" y="995"/>
                  </a:lnTo>
                  <a:lnTo>
                    <a:pt x="1974" y="996"/>
                  </a:lnTo>
                  <a:lnTo>
                    <a:pt x="1975" y="998"/>
                  </a:lnTo>
                  <a:lnTo>
                    <a:pt x="1975" y="999"/>
                  </a:lnTo>
                  <a:lnTo>
                    <a:pt x="1977" y="999"/>
                  </a:lnTo>
                  <a:lnTo>
                    <a:pt x="1978" y="999"/>
                  </a:lnTo>
                  <a:lnTo>
                    <a:pt x="1979" y="999"/>
                  </a:lnTo>
                  <a:lnTo>
                    <a:pt x="1979" y="999"/>
                  </a:lnTo>
                  <a:lnTo>
                    <a:pt x="1980" y="998"/>
                  </a:lnTo>
                  <a:lnTo>
                    <a:pt x="1982" y="998"/>
                  </a:lnTo>
                  <a:lnTo>
                    <a:pt x="1983" y="996"/>
                  </a:lnTo>
                  <a:lnTo>
                    <a:pt x="1983" y="996"/>
                  </a:lnTo>
                  <a:lnTo>
                    <a:pt x="1984" y="996"/>
                  </a:lnTo>
                  <a:lnTo>
                    <a:pt x="1985" y="998"/>
                  </a:lnTo>
                  <a:lnTo>
                    <a:pt x="1987" y="998"/>
                  </a:lnTo>
                  <a:lnTo>
                    <a:pt x="1987" y="999"/>
                  </a:lnTo>
                  <a:lnTo>
                    <a:pt x="1988" y="999"/>
                  </a:lnTo>
                  <a:lnTo>
                    <a:pt x="1989" y="1000"/>
                  </a:lnTo>
                  <a:lnTo>
                    <a:pt x="1990" y="1001"/>
                  </a:lnTo>
                  <a:lnTo>
                    <a:pt x="1990" y="1001"/>
                  </a:lnTo>
                  <a:lnTo>
                    <a:pt x="1991" y="1002"/>
                  </a:lnTo>
                  <a:lnTo>
                    <a:pt x="1993" y="1004"/>
                  </a:lnTo>
                  <a:lnTo>
                    <a:pt x="1994" y="1005"/>
                  </a:lnTo>
                  <a:lnTo>
                    <a:pt x="1994" y="1005"/>
                  </a:lnTo>
                  <a:lnTo>
                    <a:pt x="1995" y="1005"/>
                  </a:lnTo>
                  <a:lnTo>
                    <a:pt x="1996" y="1005"/>
                  </a:lnTo>
                  <a:lnTo>
                    <a:pt x="1998" y="1005"/>
                  </a:lnTo>
                  <a:lnTo>
                    <a:pt x="1998" y="1005"/>
                  </a:lnTo>
                  <a:lnTo>
                    <a:pt x="1999" y="1004"/>
                  </a:lnTo>
                  <a:lnTo>
                    <a:pt x="2000" y="1004"/>
                  </a:lnTo>
                  <a:lnTo>
                    <a:pt x="2001" y="1002"/>
                  </a:lnTo>
                  <a:lnTo>
                    <a:pt x="2001" y="1001"/>
                  </a:lnTo>
                  <a:lnTo>
                    <a:pt x="2003" y="1000"/>
                  </a:lnTo>
                  <a:lnTo>
                    <a:pt x="2004" y="999"/>
                  </a:lnTo>
                  <a:lnTo>
                    <a:pt x="2005" y="998"/>
                  </a:lnTo>
                  <a:lnTo>
                    <a:pt x="2005" y="995"/>
                  </a:lnTo>
                  <a:lnTo>
                    <a:pt x="2006" y="994"/>
                  </a:lnTo>
                  <a:lnTo>
                    <a:pt x="2008" y="994"/>
                  </a:lnTo>
                  <a:lnTo>
                    <a:pt x="2009" y="993"/>
                  </a:lnTo>
                  <a:lnTo>
                    <a:pt x="2009" y="993"/>
                  </a:lnTo>
                  <a:lnTo>
                    <a:pt x="2010" y="994"/>
                  </a:lnTo>
                  <a:lnTo>
                    <a:pt x="2011" y="995"/>
                  </a:lnTo>
                  <a:lnTo>
                    <a:pt x="2013" y="996"/>
                  </a:lnTo>
                  <a:lnTo>
                    <a:pt x="2014" y="999"/>
                  </a:lnTo>
                  <a:lnTo>
                    <a:pt x="2014" y="1000"/>
                  </a:lnTo>
                  <a:lnTo>
                    <a:pt x="2015" y="1002"/>
                  </a:lnTo>
                  <a:lnTo>
                    <a:pt x="2016" y="1004"/>
                  </a:lnTo>
                  <a:lnTo>
                    <a:pt x="2018" y="1005"/>
                  </a:lnTo>
                  <a:lnTo>
                    <a:pt x="2018" y="1005"/>
                  </a:lnTo>
                  <a:lnTo>
                    <a:pt x="2019" y="1005"/>
                  </a:lnTo>
                  <a:lnTo>
                    <a:pt x="2020" y="1004"/>
                  </a:lnTo>
                  <a:lnTo>
                    <a:pt x="2021" y="1001"/>
                  </a:lnTo>
                  <a:lnTo>
                    <a:pt x="2021" y="999"/>
                  </a:lnTo>
                  <a:lnTo>
                    <a:pt x="2023" y="995"/>
                  </a:lnTo>
                  <a:lnTo>
                    <a:pt x="2024" y="991"/>
                  </a:lnTo>
                  <a:lnTo>
                    <a:pt x="2025" y="985"/>
                  </a:lnTo>
                  <a:lnTo>
                    <a:pt x="2025" y="979"/>
                  </a:lnTo>
                  <a:lnTo>
                    <a:pt x="2026" y="971"/>
                  </a:lnTo>
                  <a:lnTo>
                    <a:pt x="2027" y="960"/>
                  </a:lnTo>
                  <a:lnTo>
                    <a:pt x="2029" y="950"/>
                  </a:lnTo>
                  <a:lnTo>
                    <a:pt x="2029" y="940"/>
                  </a:lnTo>
                  <a:lnTo>
                    <a:pt x="2030" y="930"/>
                  </a:lnTo>
                  <a:lnTo>
                    <a:pt x="2031" y="922"/>
                  </a:lnTo>
                  <a:lnTo>
                    <a:pt x="2032" y="914"/>
                  </a:lnTo>
                  <a:lnTo>
                    <a:pt x="2032" y="908"/>
                  </a:lnTo>
                  <a:lnTo>
                    <a:pt x="2034" y="904"/>
                  </a:lnTo>
                  <a:lnTo>
                    <a:pt x="2035" y="902"/>
                  </a:lnTo>
                  <a:lnTo>
                    <a:pt x="2036" y="902"/>
                  </a:lnTo>
                  <a:lnTo>
                    <a:pt x="2036" y="903"/>
                  </a:lnTo>
                  <a:lnTo>
                    <a:pt x="2037" y="907"/>
                  </a:lnTo>
                  <a:lnTo>
                    <a:pt x="2039" y="911"/>
                  </a:lnTo>
                  <a:lnTo>
                    <a:pt x="2040" y="916"/>
                  </a:lnTo>
                  <a:lnTo>
                    <a:pt x="2040" y="921"/>
                  </a:lnTo>
                  <a:lnTo>
                    <a:pt x="2041" y="926"/>
                  </a:lnTo>
                  <a:lnTo>
                    <a:pt x="2042" y="930"/>
                  </a:lnTo>
                  <a:lnTo>
                    <a:pt x="2044" y="935"/>
                  </a:lnTo>
                  <a:lnTo>
                    <a:pt x="2044" y="938"/>
                  </a:lnTo>
                  <a:lnTo>
                    <a:pt x="2045" y="938"/>
                  </a:lnTo>
                  <a:lnTo>
                    <a:pt x="2046" y="933"/>
                  </a:lnTo>
                  <a:lnTo>
                    <a:pt x="2047" y="921"/>
                  </a:lnTo>
                  <a:lnTo>
                    <a:pt x="2047" y="901"/>
                  </a:lnTo>
                  <a:lnTo>
                    <a:pt x="2049" y="867"/>
                  </a:lnTo>
                  <a:lnTo>
                    <a:pt x="2050" y="824"/>
                  </a:lnTo>
                  <a:lnTo>
                    <a:pt x="2051" y="769"/>
                  </a:lnTo>
                  <a:lnTo>
                    <a:pt x="2051" y="711"/>
                  </a:lnTo>
                  <a:lnTo>
                    <a:pt x="2052" y="655"/>
                  </a:lnTo>
                  <a:lnTo>
                    <a:pt x="2054" y="609"/>
                  </a:lnTo>
                  <a:lnTo>
                    <a:pt x="2055" y="579"/>
                  </a:lnTo>
                  <a:lnTo>
                    <a:pt x="2055" y="570"/>
                  </a:lnTo>
                  <a:lnTo>
                    <a:pt x="2056" y="584"/>
                  </a:lnTo>
                  <a:lnTo>
                    <a:pt x="2057" y="616"/>
                  </a:lnTo>
                  <a:lnTo>
                    <a:pt x="2059" y="664"/>
                  </a:lnTo>
                  <a:lnTo>
                    <a:pt x="2059" y="717"/>
                  </a:lnTo>
                  <a:lnTo>
                    <a:pt x="2060" y="772"/>
                  </a:lnTo>
                  <a:lnTo>
                    <a:pt x="2061" y="821"/>
                  </a:lnTo>
                  <a:lnTo>
                    <a:pt x="2062" y="863"/>
                  </a:lnTo>
                  <a:lnTo>
                    <a:pt x="2062" y="897"/>
                  </a:lnTo>
                  <a:lnTo>
                    <a:pt x="2063" y="923"/>
                  </a:lnTo>
                  <a:lnTo>
                    <a:pt x="2065" y="943"/>
                  </a:lnTo>
                  <a:lnTo>
                    <a:pt x="2066" y="958"/>
                  </a:lnTo>
                  <a:lnTo>
                    <a:pt x="2066" y="968"/>
                  </a:lnTo>
                  <a:lnTo>
                    <a:pt x="2067" y="976"/>
                  </a:lnTo>
                  <a:lnTo>
                    <a:pt x="2068" y="984"/>
                  </a:lnTo>
                  <a:lnTo>
                    <a:pt x="2070" y="994"/>
                  </a:lnTo>
                  <a:lnTo>
                    <a:pt x="2071" y="1006"/>
                  </a:lnTo>
                  <a:lnTo>
                    <a:pt x="2071" y="1022"/>
                  </a:lnTo>
                  <a:lnTo>
                    <a:pt x="2072" y="1045"/>
                  </a:lnTo>
                  <a:lnTo>
                    <a:pt x="2073" y="1072"/>
                  </a:lnTo>
                  <a:lnTo>
                    <a:pt x="2075" y="1106"/>
                  </a:lnTo>
                  <a:lnTo>
                    <a:pt x="2075" y="1144"/>
                  </a:lnTo>
                  <a:lnTo>
                    <a:pt x="2076" y="1188"/>
                  </a:lnTo>
                  <a:lnTo>
                    <a:pt x="2077" y="1237"/>
                  </a:lnTo>
                  <a:lnTo>
                    <a:pt x="2078" y="1293"/>
                  </a:lnTo>
                  <a:lnTo>
                    <a:pt x="2078" y="1354"/>
                  </a:lnTo>
                  <a:lnTo>
                    <a:pt x="2080" y="1418"/>
                  </a:lnTo>
                  <a:lnTo>
                    <a:pt x="2081" y="1488"/>
                  </a:lnTo>
                  <a:lnTo>
                    <a:pt x="2082" y="1560"/>
                  </a:lnTo>
                  <a:lnTo>
                    <a:pt x="2082" y="1628"/>
                  </a:lnTo>
                  <a:lnTo>
                    <a:pt x="2083" y="1687"/>
                  </a:lnTo>
                  <a:lnTo>
                    <a:pt x="2085" y="1724"/>
                  </a:lnTo>
                  <a:lnTo>
                    <a:pt x="2086" y="1726"/>
                  </a:lnTo>
                  <a:lnTo>
                    <a:pt x="2086" y="1680"/>
                  </a:lnTo>
                  <a:lnTo>
                    <a:pt x="2087" y="1577"/>
                  </a:lnTo>
                  <a:lnTo>
                    <a:pt x="2088" y="1420"/>
                  </a:lnTo>
                  <a:lnTo>
                    <a:pt x="2090" y="1225"/>
                  </a:lnTo>
                  <a:lnTo>
                    <a:pt x="2090" y="1022"/>
                  </a:lnTo>
                  <a:lnTo>
                    <a:pt x="2091" y="844"/>
                  </a:lnTo>
                  <a:lnTo>
                    <a:pt x="2092" y="712"/>
                  </a:lnTo>
                  <a:lnTo>
                    <a:pt x="2093" y="629"/>
                  </a:lnTo>
                  <a:lnTo>
                    <a:pt x="2093" y="587"/>
                  </a:lnTo>
                  <a:lnTo>
                    <a:pt x="2095" y="492"/>
                  </a:lnTo>
                  <a:lnTo>
                    <a:pt x="2096" y="2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2"/>
                  </a:lnTo>
                  <a:lnTo>
                    <a:pt x="2128" y="141"/>
                  </a:lnTo>
                  <a:lnTo>
                    <a:pt x="2129" y="267"/>
                  </a:lnTo>
                  <a:lnTo>
                    <a:pt x="2131" y="379"/>
                  </a:lnTo>
                  <a:lnTo>
                    <a:pt x="2132" y="481"/>
                  </a:lnTo>
                  <a:lnTo>
                    <a:pt x="2132" y="572"/>
                  </a:lnTo>
                  <a:lnTo>
                    <a:pt x="2133" y="654"/>
                  </a:lnTo>
                  <a:lnTo>
                    <a:pt x="2134" y="727"/>
                  </a:lnTo>
                  <a:lnTo>
                    <a:pt x="2135" y="793"/>
                  </a:lnTo>
                  <a:lnTo>
                    <a:pt x="2135" y="834"/>
                  </a:lnTo>
                  <a:lnTo>
                    <a:pt x="2137" y="888"/>
                  </a:lnTo>
                  <a:lnTo>
                    <a:pt x="2138" y="938"/>
                  </a:lnTo>
                  <a:lnTo>
                    <a:pt x="2139" y="983"/>
                  </a:lnTo>
                  <a:lnTo>
                    <a:pt x="2139" y="1022"/>
                  </a:lnTo>
                  <a:lnTo>
                    <a:pt x="2140" y="1057"/>
                  </a:lnTo>
                  <a:lnTo>
                    <a:pt x="2142" y="1088"/>
                  </a:lnTo>
                  <a:lnTo>
                    <a:pt x="2143" y="1115"/>
                  </a:lnTo>
                  <a:lnTo>
                    <a:pt x="2143" y="1139"/>
                  </a:lnTo>
                  <a:lnTo>
                    <a:pt x="2144" y="1159"/>
                  </a:lnTo>
                  <a:lnTo>
                    <a:pt x="2145" y="1171"/>
                  </a:lnTo>
                  <a:lnTo>
                    <a:pt x="2147" y="1176"/>
                  </a:lnTo>
                  <a:lnTo>
                    <a:pt x="2147" y="1168"/>
                  </a:lnTo>
                  <a:lnTo>
                    <a:pt x="2148" y="1140"/>
                  </a:lnTo>
                  <a:lnTo>
                    <a:pt x="2149" y="1081"/>
                  </a:lnTo>
                  <a:lnTo>
                    <a:pt x="2150" y="986"/>
                  </a:lnTo>
                  <a:lnTo>
                    <a:pt x="2150" y="844"/>
                  </a:lnTo>
                  <a:lnTo>
                    <a:pt x="2152" y="651"/>
                  </a:lnTo>
                  <a:lnTo>
                    <a:pt x="2153" y="418"/>
                  </a:lnTo>
                  <a:lnTo>
                    <a:pt x="2154" y="161"/>
                  </a:lnTo>
                  <a:lnTo>
                    <a:pt x="2154" y="0"/>
                  </a:lnTo>
                  <a:lnTo>
                    <a:pt x="2155" y="0"/>
                  </a:lnTo>
                  <a:lnTo>
                    <a:pt x="2157" y="0"/>
                  </a:lnTo>
                  <a:lnTo>
                    <a:pt x="2158" y="0"/>
                  </a:lnTo>
                  <a:lnTo>
                    <a:pt x="2158" y="0"/>
                  </a:lnTo>
                  <a:lnTo>
                    <a:pt x="2159" y="0"/>
                  </a:lnTo>
                  <a:lnTo>
                    <a:pt x="2160" y="0"/>
                  </a:lnTo>
                  <a:lnTo>
                    <a:pt x="2162" y="0"/>
                  </a:lnTo>
                  <a:lnTo>
                    <a:pt x="2162" y="106"/>
                  </a:lnTo>
                  <a:lnTo>
                    <a:pt x="2163" y="297"/>
                  </a:lnTo>
                  <a:lnTo>
                    <a:pt x="2164" y="466"/>
                  </a:lnTo>
                  <a:lnTo>
                    <a:pt x="2165" y="604"/>
                  </a:lnTo>
                  <a:lnTo>
                    <a:pt x="2165" y="712"/>
                  </a:lnTo>
                  <a:lnTo>
                    <a:pt x="2167" y="795"/>
                  </a:lnTo>
                  <a:lnTo>
                    <a:pt x="2168" y="856"/>
                  </a:lnTo>
                  <a:lnTo>
                    <a:pt x="2169" y="901"/>
                  </a:lnTo>
                  <a:lnTo>
                    <a:pt x="2169" y="924"/>
                  </a:lnTo>
                  <a:lnTo>
                    <a:pt x="2170" y="950"/>
                  </a:lnTo>
                  <a:lnTo>
                    <a:pt x="2171" y="970"/>
                  </a:lnTo>
                  <a:lnTo>
                    <a:pt x="2173" y="984"/>
                  </a:lnTo>
                  <a:lnTo>
                    <a:pt x="2173" y="995"/>
                  </a:lnTo>
                  <a:lnTo>
                    <a:pt x="2174" y="1002"/>
                  </a:lnTo>
                  <a:lnTo>
                    <a:pt x="2175" y="1007"/>
                  </a:lnTo>
                  <a:lnTo>
                    <a:pt x="2176" y="1011"/>
                  </a:lnTo>
                  <a:lnTo>
                    <a:pt x="2176" y="1014"/>
                  </a:lnTo>
                  <a:lnTo>
                    <a:pt x="2178" y="1016"/>
                  </a:lnTo>
                  <a:lnTo>
                    <a:pt x="2179" y="1016"/>
                  </a:lnTo>
                  <a:lnTo>
                    <a:pt x="2180" y="1016"/>
                  </a:lnTo>
                  <a:lnTo>
                    <a:pt x="2180" y="1016"/>
                  </a:lnTo>
                  <a:lnTo>
                    <a:pt x="2181" y="1015"/>
                  </a:lnTo>
                  <a:lnTo>
                    <a:pt x="2183" y="1014"/>
                  </a:lnTo>
                  <a:lnTo>
                    <a:pt x="2184" y="1012"/>
                  </a:lnTo>
                  <a:lnTo>
                    <a:pt x="2185" y="1011"/>
                  </a:lnTo>
                  <a:lnTo>
                    <a:pt x="2185" y="1009"/>
                  </a:lnTo>
                  <a:lnTo>
                    <a:pt x="2186" y="1007"/>
                  </a:lnTo>
                  <a:lnTo>
                    <a:pt x="2188" y="1006"/>
                  </a:lnTo>
                  <a:lnTo>
                    <a:pt x="2189" y="1005"/>
                  </a:lnTo>
                  <a:lnTo>
                    <a:pt x="2189" y="1004"/>
                  </a:lnTo>
                  <a:lnTo>
                    <a:pt x="2190" y="1004"/>
                  </a:lnTo>
                  <a:lnTo>
                    <a:pt x="2191" y="1004"/>
                  </a:lnTo>
                  <a:lnTo>
                    <a:pt x="2193" y="1004"/>
                  </a:lnTo>
                  <a:lnTo>
                    <a:pt x="2193" y="1005"/>
                  </a:lnTo>
                  <a:lnTo>
                    <a:pt x="2194" y="1005"/>
                  </a:lnTo>
                  <a:lnTo>
                    <a:pt x="2195" y="1005"/>
                  </a:lnTo>
                  <a:lnTo>
                    <a:pt x="2196" y="1006"/>
                  </a:lnTo>
                  <a:lnTo>
                    <a:pt x="2196" y="1006"/>
                  </a:lnTo>
                  <a:lnTo>
                    <a:pt x="2198" y="1007"/>
                  </a:lnTo>
                  <a:lnTo>
                    <a:pt x="2199" y="1007"/>
                  </a:lnTo>
                  <a:lnTo>
                    <a:pt x="2200" y="1009"/>
                  </a:lnTo>
                  <a:lnTo>
                    <a:pt x="2200" y="1009"/>
                  </a:lnTo>
                  <a:lnTo>
                    <a:pt x="2201" y="1010"/>
                  </a:lnTo>
                  <a:lnTo>
                    <a:pt x="2203" y="1010"/>
                  </a:lnTo>
                  <a:lnTo>
                    <a:pt x="2204" y="1010"/>
                  </a:lnTo>
                  <a:lnTo>
                    <a:pt x="2204" y="1010"/>
                  </a:lnTo>
                  <a:lnTo>
                    <a:pt x="2205" y="1010"/>
                  </a:lnTo>
                  <a:lnTo>
                    <a:pt x="2206" y="1010"/>
                  </a:lnTo>
                  <a:lnTo>
                    <a:pt x="2207" y="1010"/>
                  </a:lnTo>
                  <a:lnTo>
                    <a:pt x="2207" y="1010"/>
                  </a:lnTo>
                  <a:lnTo>
                    <a:pt x="2209" y="1010"/>
                  </a:lnTo>
                  <a:lnTo>
                    <a:pt x="2210" y="1009"/>
                  </a:lnTo>
                  <a:lnTo>
                    <a:pt x="2211" y="1009"/>
                  </a:lnTo>
                  <a:lnTo>
                    <a:pt x="2211" y="1007"/>
                  </a:lnTo>
                  <a:lnTo>
                    <a:pt x="2212" y="1007"/>
                  </a:lnTo>
                  <a:lnTo>
                    <a:pt x="2214" y="1006"/>
                  </a:lnTo>
                  <a:lnTo>
                    <a:pt x="2215" y="1006"/>
                  </a:lnTo>
                  <a:lnTo>
                    <a:pt x="2215" y="1006"/>
                  </a:lnTo>
                  <a:lnTo>
                    <a:pt x="2216" y="1005"/>
                  </a:lnTo>
                  <a:lnTo>
                    <a:pt x="2217" y="1005"/>
                  </a:lnTo>
                  <a:lnTo>
                    <a:pt x="2219" y="1005"/>
                  </a:lnTo>
                  <a:lnTo>
                    <a:pt x="2219" y="1005"/>
                  </a:lnTo>
                  <a:lnTo>
                    <a:pt x="2220" y="1005"/>
                  </a:lnTo>
                  <a:lnTo>
                    <a:pt x="2221" y="1005"/>
                  </a:lnTo>
                  <a:lnTo>
                    <a:pt x="2222" y="1005"/>
                  </a:lnTo>
                  <a:lnTo>
                    <a:pt x="2222" y="1004"/>
                  </a:lnTo>
                  <a:lnTo>
                    <a:pt x="2224" y="1004"/>
                  </a:lnTo>
                  <a:lnTo>
                    <a:pt x="2225" y="1002"/>
                  </a:lnTo>
                  <a:lnTo>
                    <a:pt x="2226" y="1001"/>
                  </a:lnTo>
                  <a:lnTo>
                    <a:pt x="2226" y="1000"/>
                  </a:lnTo>
                  <a:lnTo>
                    <a:pt x="2227" y="999"/>
                  </a:lnTo>
                  <a:lnTo>
                    <a:pt x="2229" y="999"/>
                  </a:lnTo>
                  <a:lnTo>
                    <a:pt x="2230" y="998"/>
                  </a:lnTo>
                  <a:lnTo>
                    <a:pt x="2230" y="996"/>
                  </a:lnTo>
                  <a:lnTo>
                    <a:pt x="2231" y="995"/>
                  </a:lnTo>
                  <a:lnTo>
                    <a:pt x="2232" y="995"/>
                  </a:lnTo>
                  <a:lnTo>
                    <a:pt x="2234" y="995"/>
                  </a:lnTo>
                  <a:lnTo>
                    <a:pt x="2234" y="995"/>
                  </a:lnTo>
                  <a:lnTo>
                    <a:pt x="2235" y="995"/>
                  </a:lnTo>
                  <a:lnTo>
                    <a:pt x="2236" y="996"/>
                  </a:lnTo>
                  <a:lnTo>
                    <a:pt x="2237" y="996"/>
                  </a:lnTo>
                  <a:lnTo>
                    <a:pt x="2238" y="995"/>
                  </a:lnTo>
                  <a:lnTo>
                    <a:pt x="2238" y="995"/>
                  </a:lnTo>
                  <a:lnTo>
                    <a:pt x="2240" y="995"/>
                  </a:lnTo>
                  <a:lnTo>
                    <a:pt x="2241" y="995"/>
                  </a:lnTo>
                  <a:lnTo>
                    <a:pt x="2242" y="995"/>
                  </a:lnTo>
                  <a:lnTo>
                    <a:pt x="2242" y="994"/>
                  </a:lnTo>
                  <a:lnTo>
                    <a:pt x="2243" y="994"/>
                  </a:lnTo>
                  <a:lnTo>
                    <a:pt x="2245" y="994"/>
                  </a:lnTo>
                  <a:lnTo>
                    <a:pt x="2246" y="994"/>
                  </a:lnTo>
                  <a:lnTo>
                    <a:pt x="2246" y="994"/>
                  </a:lnTo>
                  <a:lnTo>
                    <a:pt x="2247" y="994"/>
                  </a:lnTo>
                  <a:lnTo>
                    <a:pt x="2248" y="994"/>
                  </a:lnTo>
                  <a:lnTo>
                    <a:pt x="2250" y="994"/>
                  </a:lnTo>
                  <a:lnTo>
                    <a:pt x="2250" y="994"/>
                  </a:lnTo>
                  <a:lnTo>
                    <a:pt x="2251" y="995"/>
                  </a:lnTo>
                  <a:lnTo>
                    <a:pt x="2252" y="995"/>
                  </a:lnTo>
                  <a:lnTo>
                    <a:pt x="2253" y="995"/>
                  </a:lnTo>
                  <a:lnTo>
                    <a:pt x="2253" y="996"/>
                  </a:lnTo>
                  <a:lnTo>
                    <a:pt x="2255" y="996"/>
                  </a:lnTo>
                  <a:lnTo>
                    <a:pt x="2256" y="996"/>
                  </a:lnTo>
                  <a:lnTo>
                    <a:pt x="2257" y="996"/>
                  </a:lnTo>
                  <a:lnTo>
                    <a:pt x="2257" y="996"/>
                  </a:lnTo>
                  <a:lnTo>
                    <a:pt x="2258" y="996"/>
                  </a:lnTo>
                  <a:lnTo>
                    <a:pt x="2260" y="998"/>
                  </a:lnTo>
                  <a:lnTo>
                    <a:pt x="2261" y="998"/>
                  </a:lnTo>
                  <a:lnTo>
                    <a:pt x="2261" y="999"/>
                  </a:lnTo>
                  <a:lnTo>
                    <a:pt x="2262" y="999"/>
                  </a:lnTo>
                  <a:lnTo>
                    <a:pt x="2263" y="1000"/>
                  </a:lnTo>
                  <a:lnTo>
                    <a:pt x="2265" y="1000"/>
                  </a:lnTo>
                  <a:lnTo>
                    <a:pt x="2265" y="1000"/>
                  </a:lnTo>
                  <a:lnTo>
                    <a:pt x="2266" y="1000"/>
                  </a:lnTo>
                  <a:lnTo>
                    <a:pt x="2267" y="1000"/>
                  </a:lnTo>
                  <a:lnTo>
                    <a:pt x="2268" y="1000"/>
                  </a:lnTo>
                  <a:lnTo>
                    <a:pt x="2268" y="999"/>
                  </a:lnTo>
                  <a:lnTo>
                    <a:pt x="2270" y="999"/>
                  </a:lnTo>
                  <a:lnTo>
                    <a:pt x="2271" y="998"/>
                  </a:lnTo>
                  <a:lnTo>
                    <a:pt x="2272" y="996"/>
                  </a:lnTo>
                  <a:lnTo>
                    <a:pt x="2272" y="994"/>
                  </a:lnTo>
                  <a:lnTo>
                    <a:pt x="2273" y="993"/>
                  </a:lnTo>
                  <a:lnTo>
                    <a:pt x="2274" y="990"/>
                  </a:lnTo>
                  <a:lnTo>
                    <a:pt x="2276" y="988"/>
                  </a:lnTo>
                  <a:lnTo>
                    <a:pt x="2276" y="985"/>
                  </a:lnTo>
                  <a:lnTo>
                    <a:pt x="2277" y="983"/>
                  </a:lnTo>
                  <a:lnTo>
                    <a:pt x="2278" y="979"/>
                  </a:lnTo>
                  <a:lnTo>
                    <a:pt x="2279" y="976"/>
                  </a:lnTo>
                  <a:lnTo>
                    <a:pt x="2279" y="973"/>
                  </a:lnTo>
                  <a:lnTo>
                    <a:pt x="2281" y="969"/>
                  </a:lnTo>
                  <a:lnTo>
                    <a:pt x="2282" y="965"/>
                  </a:lnTo>
                  <a:lnTo>
                    <a:pt x="2283" y="962"/>
                  </a:lnTo>
                  <a:lnTo>
                    <a:pt x="2283" y="959"/>
                  </a:lnTo>
                  <a:lnTo>
                    <a:pt x="2284" y="955"/>
                  </a:lnTo>
                  <a:lnTo>
                    <a:pt x="2286" y="952"/>
                  </a:lnTo>
                  <a:lnTo>
                    <a:pt x="2287" y="949"/>
                  </a:lnTo>
                  <a:lnTo>
                    <a:pt x="2287" y="945"/>
                  </a:lnTo>
                  <a:lnTo>
                    <a:pt x="2288" y="943"/>
                  </a:lnTo>
                  <a:lnTo>
                    <a:pt x="2289" y="942"/>
                  </a:lnTo>
                  <a:lnTo>
                    <a:pt x="2291" y="940"/>
                  </a:lnTo>
                  <a:lnTo>
                    <a:pt x="2291" y="939"/>
                  </a:lnTo>
                  <a:lnTo>
                    <a:pt x="2292" y="940"/>
                  </a:lnTo>
                  <a:lnTo>
                    <a:pt x="2293" y="942"/>
                  </a:lnTo>
                  <a:lnTo>
                    <a:pt x="2294" y="944"/>
                  </a:lnTo>
                  <a:lnTo>
                    <a:pt x="2296" y="947"/>
                  </a:lnTo>
                  <a:lnTo>
                    <a:pt x="2296" y="950"/>
                  </a:lnTo>
                  <a:lnTo>
                    <a:pt x="2297" y="953"/>
                  </a:lnTo>
                  <a:lnTo>
                    <a:pt x="2298" y="957"/>
                  </a:lnTo>
                  <a:lnTo>
                    <a:pt x="2299" y="960"/>
                  </a:lnTo>
                  <a:lnTo>
                    <a:pt x="2299" y="963"/>
                  </a:lnTo>
                  <a:lnTo>
                    <a:pt x="2301" y="966"/>
                  </a:lnTo>
                  <a:lnTo>
                    <a:pt x="2302" y="969"/>
                  </a:lnTo>
                  <a:lnTo>
                    <a:pt x="2303" y="973"/>
                  </a:lnTo>
                  <a:lnTo>
                    <a:pt x="2303" y="975"/>
                  </a:lnTo>
                  <a:lnTo>
                    <a:pt x="2304" y="978"/>
                  </a:lnTo>
                  <a:lnTo>
                    <a:pt x="2306" y="980"/>
                  </a:lnTo>
                  <a:lnTo>
                    <a:pt x="2307" y="983"/>
                  </a:lnTo>
                  <a:lnTo>
                    <a:pt x="2307" y="985"/>
                  </a:lnTo>
                  <a:lnTo>
                    <a:pt x="2308" y="988"/>
                  </a:lnTo>
                  <a:lnTo>
                    <a:pt x="2309" y="989"/>
                  </a:lnTo>
                  <a:lnTo>
                    <a:pt x="2310" y="991"/>
                  </a:lnTo>
                  <a:lnTo>
                    <a:pt x="2310" y="993"/>
                  </a:lnTo>
                  <a:lnTo>
                    <a:pt x="2312" y="994"/>
                  </a:lnTo>
                  <a:lnTo>
                    <a:pt x="2313" y="995"/>
                  </a:lnTo>
                  <a:lnTo>
                    <a:pt x="2314" y="996"/>
                  </a:lnTo>
                  <a:lnTo>
                    <a:pt x="2314" y="998"/>
                  </a:lnTo>
                  <a:lnTo>
                    <a:pt x="2315" y="998"/>
                  </a:lnTo>
                  <a:lnTo>
                    <a:pt x="2317" y="1000"/>
                  </a:lnTo>
                  <a:lnTo>
                    <a:pt x="2318" y="1001"/>
                  </a:lnTo>
                  <a:lnTo>
                    <a:pt x="2318" y="1002"/>
                  </a:lnTo>
                  <a:lnTo>
                    <a:pt x="2319" y="1005"/>
                  </a:lnTo>
                  <a:lnTo>
                    <a:pt x="2320" y="1006"/>
                  </a:lnTo>
                  <a:lnTo>
                    <a:pt x="2322" y="1007"/>
                  </a:lnTo>
                  <a:lnTo>
                    <a:pt x="2322" y="1009"/>
                  </a:lnTo>
                  <a:lnTo>
                    <a:pt x="2323" y="1009"/>
                  </a:lnTo>
                  <a:lnTo>
                    <a:pt x="2324" y="1007"/>
                  </a:lnTo>
                  <a:lnTo>
                    <a:pt x="2325" y="1005"/>
                  </a:lnTo>
                  <a:lnTo>
                    <a:pt x="2325" y="1001"/>
                  </a:lnTo>
                  <a:lnTo>
                    <a:pt x="2327" y="998"/>
                  </a:lnTo>
                  <a:lnTo>
                    <a:pt x="2328" y="994"/>
                  </a:lnTo>
                  <a:lnTo>
                    <a:pt x="2329" y="990"/>
                  </a:lnTo>
                  <a:lnTo>
                    <a:pt x="2329" y="986"/>
                  </a:lnTo>
                  <a:lnTo>
                    <a:pt x="2330" y="984"/>
                  </a:lnTo>
                  <a:lnTo>
                    <a:pt x="2332" y="983"/>
                  </a:lnTo>
                  <a:lnTo>
                    <a:pt x="2333" y="983"/>
                  </a:lnTo>
                  <a:lnTo>
                    <a:pt x="2333" y="983"/>
                  </a:lnTo>
                  <a:lnTo>
                    <a:pt x="2334" y="983"/>
                  </a:lnTo>
                  <a:lnTo>
                    <a:pt x="2335" y="983"/>
                  </a:lnTo>
                  <a:lnTo>
                    <a:pt x="2337" y="981"/>
                  </a:lnTo>
                  <a:lnTo>
                    <a:pt x="2337" y="980"/>
                  </a:lnTo>
                  <a:lnTo>
                    <a:pt x="2338" y="978"/>
                  </a:lnTo>
                  <a:lnTo>
                    <a:pt x="2339" y="974"/>
                  </a:lnTo>
                  <a:lnTo>
                    <a:pt x="2340" y="968"/>
                  </a:lnTo>
                  <a:lnTo>
                    <a:pt x="2340" y="962"/>
                  </a:lnTo>
                  <a:lnTo>
                    <a:pt x="2342" y="954"/>
                  </a:lnTo>
                  <a:lnTo>
                    <a:pt x="2343" y="947"/>
                  </a:lnTo>
                  <a:lnTo>
                    <a:pt x="2344" y="940"/>
                  </a:lnTo>
                  <a:lnTo>
                    <a:pt x="2344" y="935"/>
                  </a:lnTo>
                  <a:lnTo>
                    <a:pt x="2345" y="934"/>
                  </a:lnTo>
                  <a:lnTo>
                    <a:pt x="2346" y="935"/>
                  </a:lnTo>
                  <a:lnTo>
                    <a:pt x="2348" y="938"/>
                  </a:lnTo>
                  <a:lnTo>
                    <a:pt x="2348" y="943"/>
                  </a:lnTo>
                  <a:lnTo>
                    <a:pt x="2349" y="948"/>
                  </a:lnTo>
                  <a:lnTo>
                    <a:pt x="2350" y="952"/>
                  </a:lnTo>
                  <a:lnTo>
                    <a:pt x="2351" y="954"/>
                  </a:lnTo>
                  <a:lnTo>
                    <a:pt x="2353" y="955"/>
                  </a:lnTo>
                  <a:lnTo>
                    <a:pt x="2353" y="955"/>
                  </a:lnTo>
                  <a:lnTo>
                    <a:pt x="2354" y="953"/>
                  </a:lnTo>
                  <a:lnTo>
                    <a:pt x="2355" y="949"/>
                  </a:lnTo>
                  <a:lnTo>
                    <a:pt x="2356" y="944"/>
                  </a:lnTo>
                  <a:lnTo>
                    <a:pt x="2356" y="940"/>
                  </a:lnTo>
                  <a:lnTo>
                    <a:pt x="2358" y="938"/>
                  </a:lnTo>
                  <a:lnTo>
                    <a:pt x="2359" y="937"/>
                  </a:lnTo>
                  <a:lnTo>
                    <a:pt x="2360" y="939"/>
                  </a:lnTo>
                  <a:lnTo>
                    <a:pt x="2360" y="945"/>
                  </a:lnTo>
                  <a:lnTo>
                    <a:pt x="2361" y="953"/>
                  </a:lnTo>
                  <a:lnTo>
                    <a:pt x="2363" y="962"/>
                  </a:lnTo>
                  <a:lnTo>
                    <a:pt x="2364" y="970"/>
                  </a:lnTo>
                  <a:lnTo>
                    <a:pt x="2364" y="979"/>
                  </a:lnTo>
                  <a:lnTo>
                    <a:pt x="2365" y="986"/>
                  </a:lnTo>
                  <a:lnTo>
                    <a:pt x="2366" y="991"/>
                  </a:lnTo>
                  <a:lnTo>
                    <a:pt x="2368" y="994"/>
                  </a:lnTo>
                  <a:lnTo>
                    <a:pt x="2368" y="996"/>
                  </a:lnTo>
                  <a:lnTo>
                    <a:pt x="2369" y="996"/>
                  </a:lnTo>
                  <a:lnTo>
                    <a:pt x="2370" y="996"/>
                  </a:lnTo>
                  <a:lnTo>
                    <a:pt x="2371" y="994"/>
                  </a:lnTo>
                  <a:lnTo>
                    <a:pt x="2371" y="991"/>
                  </a:lnTo>
                  <a:lnTo>
                    <a:pt x="2373" y="988"/>
                  </a:lnTo>
                  <a:lnTo>
                    <a:pt x="2374" y="983"/>
                  </a:lnTo>
                  <a:lnTo>
                    <a:pt x="2375" y="976"/>
                  </a:lnTo>
                  <a:lnTo>
                    <a:pt x="2375" y="971"/>
                  </a:lnTo>
                  <a:lnTo>
                    <a:pt x="2376" y="969"/>
                  </a:lnTo>
                  <a:lnTo>
                    <a:pt x="2378" y="969"/>
                  </a:lnTo>
                  <a:lnTo>
                    <a:pt x="2379" y="970"/>
                  </a:lnTo>
                  <a:lnTo>
                    <a:pt x="2379" y="975"/>
                  </a:lnTo>
                  <a:lnTo>
                    <a:pt x="2380" y="981"/>
                  </a:lnTo>
                  <a:lnTo>
                    <a:pt x="2381" y="988"/>
                  </a:lnTo>
                  <a:lnTo>
                    <a:pt x="2382" y="995"/>
                  </a:lnTo>
                  <a:lnTo>
                    <a:pt x="2382" y="1000"/>
                  </a:lnTo>
                  <a:lnTo>
                    <a:pt x="2384" y="1005"/>
                  </a:lnTo>
                  <a:lnTo>
                    <a:pt x="2385" y="1007"/>
                  </a:lnTo>
                  <a:lnTo>
                    <a:pt x="2386" y="1010"/>
                  </a:lnTo>
                  <a:lnTo>
                    <a:pt x="2386" y="1011"/>
                  </a:lnTo>
                  <a:lnTo>
                    <a:pt x="2387" y="1012"/>
                  </a:lnTo>
                  <a:lnTo>
                    <a:pt x="2389" y="1012"/>
                  </a:lnTo>
                  <a:lnTo>
                    <a:pt x="2390" y="1011"/>
                  </a:lnTo>
                  <a:lnTo>
                    <a:pt x="2390" y="1010"/>
                  </a:lnTo>
                  <a:lnTo>
                    <a:pt x="2391" y="1009"/>
                  </a:lnTo>
                  <a:lnTo>
                    <a:pt x="2392" y="1007"/>
                  </a:lnTo>
                  <a:lnTo>
                    <a:pt x="2394" y="1006"/>
                  </a:lnTo>
                  <a:lnTo>
                    <a:pt x="2394" y="1005"/>
                  </a:lnTo>
                  <a:lnTo>
                    <a:pt x="2395" y="1004"/>
                  </a:lnTo>
                  <a:lnTo>
                    <a:pt x="2396" y="1002"/>
                  </a:lnTo>
                  <a:lnTo>
                    <a:pt x="2397" y="1001"/>
                  </a:lnTo>
                  <a:lnTo>
                    <a:pt x="2397" y="999"/>
                  </a:lnTo>
                  <a:lnTo>
                    <a:pt x="2399" y="996"/>
                  </a:lnTo>
                  <a:lnTo>
                    <a:pt x="2400" y="995"/>
                  </a:lnTo>
                  <a:lnTo>
                    <a:pt x="2401" y="991"/>
                  </a:lnTo>
                  <a:lnTo>
                    <a:pt x="2401" y="989"/>
                  </a:lnTo>
                  <a:lnTo>
                    <a:pt x="2402" y="985"/>
                  </a:lnTo>
                  <a:lnTo>
                    <a:pt x="2404" y="984"/>
                  </a:lnTo>
                  <a:lnTo>
                    <a:pt x="2405" y="980"/>
                  </a:lnTo>
                  <a:lnTo>
                    <a:pt x="2406" y="978"/>
                  </a:lnTo>
                  <a:lnTo>
                    <a:pt x="2406" y="975"/>
                  </a:lnTo>
                  <a:lnTo>
                    <a:pt x="2407" y="974"/>
                  </a:lnTo>
                  <a:lnTo>
                    <a:pt x="2409" y="971"/>
                  </a:lnTo>
                  <a:lnTo>
                    <a:pt x="2410" y="971"/>
                  </a:lnTo>
                  <a:lnTo>
                    <a:pt x="2410" y="970"/>
                  </a:lnTo>
                  <a:lnTo>
                    <a:pt x="2411" y="969"/>
                  </a:lnTo>
                  <a:lnTo>
                    <a:pt x="2412" y="969"/>
                  </a:lnTo>
                  <a:lnTo>
                    <a:pt x="2414" y="968"/>
                  </a:lnTo>
                  <a:lnTo>
                    <a:pt x="2414" y="965"/>
                  </a:lnTo>
                  <a:lnTo>
                    <a:pt x="2415" y="963"/>
                  </a:lnTo>
                  <a:lnTo>
                    <a:pt x="2416" y="958"/>
                  </a:lnTo>
                  <a:lnTo>
                    <a:pt x="2417" y="952"/>
                  </a:lnTo>
                  <a:lnTo>
                    <a:pt x="2417" y="943"/>
                  </a:lnTo>
                  <a:lnTo>
                    <a:pt x="2418" y="935"/>
                  </a:lnTo>
                  <a:lnTo>
                    <a:pt x="2420" y="928"/>
                  </a:lnTo>
                  <a:lnTo>
                    <a:pt x="2421" y="922"/>
                  </a:lnTo>
                  <a:lnTo>
                    <a:pt x="2421" y="921"/>
                  </a:lnTo>
                  <a:lnTo>
                    <a:pt x="2422" y="921"/>
                  </a:lnTo>
                  <a:lnTo>
                    <a:pt x="2423" y="924"/>
                  </a:lnTo>
                  <a:lnTo>
                    <a:pt x="2425" y="928"/>
                  </a:lnTo>
                  <a:lnTo>
                    <a:pt x="2425" y="934"/>
                  </a:lnTo>
                  <a:lnTo>
                    <a:pt x="2426" y="939"/>
                  </a:lnTo>
                  <a:lnTo>
                    <a:pt x="2427" y="944"/>
                  </a:lnTo>
                  <a:lnTo>
                    <a:pt x="2428" y="948"/>
                  </a:lnTo>
                  <a:lnTo>
                    <a:pt x="2428" y="953"/>
                  </a:lnTo>
                  <a:lnTo>
                    <a:pt x="2430" y="957"/>
                  </a:lnTo>
                  <a:lnTo>
                    <a:pt x="2431" y="962"/>
                  </a:lnTo>
                  <a:lnTo>
                    <a:pt x="2432" y="968"/>
                  </a:lnTo>
                  <a:lnTo>
                    <a:pt x="2432" y="974"/>
                  </a:lnTo>
                  <a:lnTo>
                    <a:pt x="2433" y="980"/>
                  </a:lnTo>
                  <a:lnTo>
                    <a:pt x="2435" y="985"/>
                  </a:lnTo>
                  <a:lnTo>
                    <a:pt x="2436" y="991"/>
                  </a:lnTo>
                  <a:lnTo>
                    <a:pt x="2436" y="994"/>
                  </a:lnTo>
                  <a:lnTo>
                    <a:pt x="2437" y="998"/>
                  </a:lnTo>
                  <a:lnTo>
                    <a:pt x="2438" y="1000"/>
                  </a:lnTo>
                  <a:lnTo>
                    <a:pt x="2440" y="1002"/>
                  </a:lnTo>
                  <a:lnTo>
                    <a:pt x="2440" y="1004"/>
                  </a:lnTo>
                  <a:lnTo>
                    <a:pt x="2441" y="1005"/>
                  </a:lnTo>
                  <a:lnTo>
                    <a:pt x="2442" y="1005"/>
                  </a:lnTo>
                  <a:lnTo>
                    <a:pt x="2443" y="1005"/>
                  </a:lnTo>
                  <a:lnTo>
                    <a:pt x="2443" y="1005"/>
                  </a:lnTo>
                  <a:lnTo>
                    <a:pt x="2445" y="1004"/>
                  </a:lnTo>
                  <a:lnTo>
                    <a:pt x="2446" y="1004"/>
                  </a:lnTo>
                  <a:lnTo>
                    <a:pt x="2447" y="1004"/>
                  </a:lnTo>
                  <a:lnTo>
                    <a:pt x="2447" y="1002"/>
                  </a:lnTo>
                  <a:lnTo>
                    <a:pt x="2448" y="1001"/>
                  </a:lnTo>
                  <a:lnTo>
                    <a:pt x="2450" y="999"/>
                  </a:lnTo>
                  <a:lnTo>
                    <a:pt x="2451" y="996"/>
                  </a:lnTo>
                  <a:lnTo>
                    <a:pt x="2451" y="994"/>
                  </a:lnTo>
                  <a:lnTo>
                    <a:pt x="2452" y="993"/>
                  </a:lnTo>
                  <a:lnTo>
                    <a:pt x="2453" y="990"/>
                  </a:lnTo>
                  <a:lnTo>
                    <a:pt x="2454" y="989"/>
                  </a:lnTo>
                  <a:lnTo>
                    <a:pt x="2454" y="989"/>
                  </a:lnTo>
                  <a:lnTo>
                    <a:pt x="2456" y="989"/>
                  </a:lnTo>
                  <a:lnTo>
                    <a:pt x="2457" y="989"/>
                  </a:lnTo>
                  <a:lnTo>
                    <a:pt x="2458" y="989"/>
                  </a:lnTo>
                  <a:lnTo>
                    <a:pt x="2458" y="989"/>
                  </a:lnTo>
                  <a:lnTo>
                    <a:pt x="2459" y="989"/>
                  </a:lnTo>
                  <a:lnTo>
                    <a:pt x="2461" y="989"/>
                  </a:lnTo>
                  <a:lnTo>
                    <a:pt x="2462" y="990"/>
                  </a:lnTo>
                  <a:lnTo>
                    <a:pt x="2463" y="990"/>
                  </a:lnTo>
                  <a:lnTo>
                    <a:pt x="2463" y="991"/>
                  </a:lnTo>
                  <a:lnTo>
                    <a:pt x="2464" y="993"/>
                  </a:lnTo>
                  <a:lnTo>
                    <a:pt x="2466" y="994"/>
                  </a:lnTo>
                  <a:lnTo>
                    <a:pt x="2467" y="995"/>
                  </a:lnTo>
                  <a:lnTo>
                    <a:pt x="2467" y="995"/>
                  </a:lnTo>
                  <a:lnTo>
                    <a:pt x="2468" y="996"/>
                  </a:lnTo>
                  <a:lnTo>
                    <a:pt x="2469" y="998"/>
                  </a:lnTo>
                  <a:lnTo>
                    <a:pt x="2471" y="998"/>
                  </a:lnTo>
                  <a:lnTo>
                    <a:pt x="2471" y="999"/>
                  </a:lnTo>
                  <a:lnTo>
                    <a:pt x="2472" y="999"/>
                  </a:lnTo>
                  <a:lnTo>
                    <a:pt x="2473" y="1000"/>
                  </a:lnTo>
                  <a:lnTo>
                    <a:pt x="2474" y="1000"/>
                  </a:lnTo>
                  <a:lnTo>
                    <a:pt x="2474" y="1001"/>
                  </a:lnTo>
                  <a:lnTo>
                    <a:pt x="2476" y="1001"/>
                  </a:lnTo>
                  <a:lnTo>
                    <a:pt x="2477" y="1001"/>
                  </a:lnTo>
                  <a:lnTo>
                    <a:pt x="2478" y="1001"/>
                  </a:lnTo>
                  <a:lnTo>
                    <a:pt x="2478" y="1000"/>
                  </a:lnTo>
                  <a:lnTo>
                    <a:pt x="2479" y="999"/>
                  </a:lnTo>
                  <a:lnTo>
                    <a:pt x="2481" y="998"/>
                  </a:lnTo>
                  <a:lnTo>
                    <a:pt x="2482" y="996"/>
                  </a:lnTo>
                  <a:lnTo>
                    <a:pt x="2482" y="995"/>
                  </a:lnTo>
                  <a:lnTo>
                    <a:pt x="2483" y="995"/>
                  </a:lnTo>
                  <a:lnTo>
                    <a:pt x="2484" y="995"/>
                  </a:lnTo>
                  <a:lnTo>
                    <a:pt x="2486" y="995"/>
                  </a:lnTo>
                  <a:lnTo>
                    <a:pt x="2486" y="996"/>
                  </a:lnTo>
                  <a:lnTo>
                    <a:pt x="2487" y="998"/>
                  </a:lnTo>
                  <a:lnTo>
                    <a:pt x="2488" y="999"/>
                  </a:lnTo>
                  <a:lnTo>
                    <a:pt x="2489" y="1000"/>
                  </a:lnTo>
                  <a:lnTo>
                    <a:pt x="2489" y="1001"/>
                  </a:lnTo>
                  <a:lnTo>
                    <a:pt x="2490" y="1001"/>
                  </a:lnTo>
                  <a:lnTo>
                    <a:pt x="2492" y="1001"/>
                  </a:lnTo>
                  <a:lnTo>
                    <a:pt x="2493" y="1001"/>
                  </a:lnTo>
                  <a:lnTo>
                    <a:pt x="2493" y="1000"/>
                  </a:lnTo>
                  <a:lnTo>
                    <a:pt x="2494" y="998"/>
                  </a:lnTo>
                  <a:lnTo>
                    <a:pt x="2495" y="996"/>
                  </a:lnTo>
                  <a:lnTo>
                    <a:pt x="2497" y="994"/>
                  </a:lnTo>
                  <a:lnTo>
                    <a:pt x="2497" y="993"/>
                  </a:lnTo>
                  <a:lnTo>
                    <a:pt x="2498" y="991"/>
                  </a:lnTo>
                  <a:lnTo>
                    <a:pt x="2499" y="993"/>
                  </a:lnTo>
                  <a:lnTo>
                    <a:pt x="2500" y="994"/>
                  </a:lnTo>
                  <a:lnTo>
                    <a:pt x="2500" y="995"/>
                  </a:lnTo>
                  <a:lnTo>
                    <a:pt x="2502" y="998"/>
                  </a:lnTo>
                  <a:lnTo>
                    <a:pt x="2503" y="999"/>
                  </a:lnTo>
                  <a:lnTo>
                    <a:pt x="2504" y="999"/>
                  </a:lnTo>
                  <a:lnTo>
                    <a:pt x="2504" y="1000"/>
                  </a:lnTo>
                  <a:lnTo>
                    <a:pt x="2505" y="1000"/>
                  </a:lnTo>
                  <a:lnTo>
                    <a:pt x="2507" y="1000"/>
                  </a:lnTo>
                  <a:lnTo>
                    <a:pt x="2508" y="1000"/>
                  </a:lnTo>
                  <a:lnTo>
                    <a:pt x="2508" y="1000"/>
                  </a:lnTo>
                  <a:lnTo>
                    <a:pt x="2509" y="1000"/>
                  </a:lnTo>
                  <a:lnTo>
                    <a:pt x="2510" y="1000"/>
                  </a:lnTo>
                  <a:lnTo>
                    <a:pt x="2512" y="1001"/>
                  </a:lnTo>
                  <a:lnTo>
                    <a:pt x="2512" y="1002"/>
                  </a:lnTo>
                  <a:lnTo>
                    <a:pt x="2513" y="1004"/>
                  </a:lnTo>
                  <a:lnTo>
                    <a:pt x="2514" y="1004"/>
                  </a:lnTo>
                  <a:lnTo>
                    <a:pt x="2515" y="1004"/>
                  </a:lnTo>
                  <a:lnTo>
                    <a:pt x="2515" y="1004"/>
                  </a:lnTo>
                  <a:lnTo>
                    <a:pt x="2517" y="1004"/>
                  </a:lnTo>
                  <a:lnTo>
                    <a:pt x="2518" y="1002"/>
                  </a:lnTo>
                  <a:lnTo>
                    <a:pt x="2519" y="1002"/>
                  </a:lnTo>
                  <a:lnTo>
                    <a:pt x="2520" y="1002"/>
                  </a:lnTo>
                  <a:lnTo>
                    <a:pt x="2520" y="1001"/>
                  </a:lnTo>
                  <a:lnTo>
                    <a:pt x="2522" y="1001"/>
                  </a:lnTo>
                  <a:lnTo>
                    <a:pt x="2523" y="1001"/>
                  </a:lnTo>
                  <a:lnTo>
                    <a:pt x="2524" y="1001"/>
                  </a:lnTo>
                  <a:lnTo>
                    <a:pt x="2524" y="1001"/>
                  </a:lnTo>
                  <a:lnTo>
                    <a:pt x="2525" y="1001"/>
                  </a:lnTo>
                  <a:lnTo>
                    <a:pt x="2526" y="1001"/>
                  </a:lnTo>
                  <a:lnTo>
                    <a:pt x="2528" y="1001"/>
                  </a:lnTo>
                  <a:lnTo>
                    <a:pt x="2528" y="1002"/>
                  </a:lnTo>
                  <a:lnTo>
                    <a:pt x="2529" y="1002"/>
                  </a:lnTo>
                  <a:lnTo>
                    <a:pt x="2530" y="1002"/>
                  </a:lnTo>
                  <a:lnTo>
                    <a:pt x="2531" y="1002"/>
                  </a:lnTo>
                  <a:lnTo>
                    <a:pt x="2531" y="1002"/>
                  </a:lnTo>
                  <a:lnTo>
                    <a:pt x="2533" y="1001"/>
                  </a:lnTo>
                  <a:lnTo>
                    <a:pt x="2534" y="1001"/>
                  </a:lnTo>
                  <a:lnTo>
                    <a:pt x="2535" y="1001"/>
                  </a:lnTo>
                  <a:lnTo>
                    <a:pt x="2535" y="1001"/>
                  </a:lnTo>
                  <a:lnTo>
                    <a:pt x="2536" y="1001"/>
                  </a:lnTo>
                  <a:lnTo>
                    <a:pt x="2538" y="1001"/>
                  </a:lnTo>
                  <a:lnTo>
                    <a:pt x="2539" y="1001"/>
                  </a:lnTo>
                  <a:lnTo>
                    <a:pt x="2539" y="1001"/>
                  </a:lnTo>
                  <a:lnTo>
                    <a:pt x="2540" y="1001"/>
                  </a:lnTo>
                  <a:lnTo>
                    <a:pt x="2541" y="1001"/>
                  </a:lnTo>
                  <a:lnTo>
                    <a:pt x="2543" y="1002"/>
                  </a:lnTo>
                  <a:lnTo>
                    <a:pt x="2543" y="1002"/>
                  </a:lnTo>
                  <a:lnTo>
                    <a:pt x="2544" y="1002"/>
                  </a:lnTo>
                  <a:lnTo>
                    <a:pt x="2545" y="1002"/>
                  </a:lnTo>
                  <a:lnTo>
                    <a:pt x="2546" y="1002"/>
                  </a:lnTo>
                  <a:lnTo>
                    <a:pt x="2546" y="1002"/>
                  </a:lnTo>
                  <a:lnTo>
                    <a:pt x="2548" y="1002"/>
                  </a:lnTo>
                  <a:lnTo>
                    <a:pt x="2549" y="1001"/>
                  </a:lnTo>
                  <a:lnTo>
                    <a:pt x="2550" y="1001"/>
                  </a:lnTo>
                  <a:lnTo>
                    <a:pt x="2550" y="1000"/>
                  </a:lnTo>
                  <a:lnTo>
                    <a:pt x="2551" y="999"/>
                  </a:lnTo>
                  <a:lnTo>
                    <a:pt x="2553" y="998"/>
                  </a:lnTo>
                  <a:lnTo>
                    <a:pt x="2554" y="995"/>
                  </a:lnTo>
                  <a:lnTo>
                    <a:pt x="2554" y="991"/>
                  </a:lnTo>
                  <a:lnTo>
                    <a:pt x="2555" y="988"/>
                  </a:lnTo>
                  <a:lnTo>
                    <a:pt x="2556" y="981"/>
                  </a:lnTo>
                  <a:lnTo>
                    <a:pt x="2558" y="976"/>
                  </a:lnTo>
                  <a:lnTo>
                    <a:pt x="2558" y="974"/>
                  </a:lnTo>
                  <a:lnTo>
                    <a:pt x="2559" y="973"/>
                  </a:lnTo>
                  <a:lnTo>
                    <a:pt x="2560" y="974"/>
                  </a:lnTo>
                  <a:lnTo>
                    <a:pt x="2561" y="976"/>
                  </a:lnTo>
                  <a:lnTo>
                    <a:pt x="2561" y="979"/>
                  </a:lnTo>
                  <a:lnTo>
                    <a:pt x="2562" y="981"/>
                  </a:lnTo>
                  <a:lnTo>
                    <a:pt x="2564" y="983"/>
                  </a:lnTo>
                  <a:lnTo>
                    <a:pt x="2565" y="980"/>
                  </a:lnTo>
                  <a:lnTo>
                    <a:pt x="2565" y="973"/>
                  </a:lnTo>
                  <a:lnTo>
                    <a:pt x="2566" y="958"/>
                  </a:lnTo>
                  <a:lnTo>
                    <a:pt x="2567" y="935"/>
                  </a:lnTo>
                  <a:lnTo>
                    <a:pt x="2569" y="907"/>
                  </a:lnTo>
                  <a:lnTo>
                    <a:pt x="2569" y="873"/>
                  </a:lnTo>
                  <a:lnTo>
                    <a:pt x="2570" y="852"/>
                  </a:lnTo>
                  <a:lnTo>
                    <a:pt x="2571" y="822"/>
                  </a:lnTo>
                  <a:lnTo>
                    <a:pt x="2572" y="803"/>
                  </a:lnTo>
                  <a:lnTo>
                    <a:pt x="2574" y="793"/>
                  </a:lnTo>
                  <a:lnTo>
                    <a:pt x="2574" y="793"/>
                  </a:lnTo>
                  <a:lnTo>
                    <a:pt x="2575" y="805"/>
                  </a:lnTo>
                  <a:lnTo>
                    <a:pt x="2576" y="825"/>
                  </a:lnTo>
                  <a:lnTo>
                    <a:pt x="2577" y="850"/>
                  </a:lnTo>
                  <a:lnTo>
                    <a:pt x="2577" y="877"/>
                  </a:lnTo>
                  <a:lnTo>
                    <a:pt x="2579" y="903"/>
                  </a:lnTo>
                  <a:lnTo>
                    <a:pt x="2580" y="924"/>
                  </a:lnTo>
                  <a:lnTo>
                    <a:pt x="2581" y="942"/>
                  </a:lnTo>
                  <a:lnTo>
                    <a:pt x="2581" y="954"/>
                  </a:lnTo>
                  <a:lnTo>
                    <a:pt x="2582" y="964"/>
                  </a:lnTo>
                  <a:lnTo>
                    <a:pt x="2584" y="969"/>
                  </a:lnTo>
                  <a:lnTo>
                    <a:pt x="2585" y="971"/>
                  </a:lnTo>
                  <a:lnTo>
                    <a:pt x="2585" y="973"/>
                  </a:lnTo>
                  <a:lnTo>
                    <a:pt x="2586" y="971"/>
                  </a:lnTo>
                  <a:lnTo>
                    <a:pt x="2587" y="970"/>
                  </a:lnTo>
                  <a:lnTo>
                    <a:pt x="2589" y="969"/>
                  </a:lnTo>
                  <a:lnTo>
                    <a:pt x="2589" y="969"/>
                  </a:lnTo>
                  <a:lnTo>
                    <a:pt x="2590" y="969"/>
                  </a:lnTo>
                  <a:lnTo>
                    <a:pt x="2591" y="971"/>
                  </a:lnTo>
                  <a:lnTo>
                    <a:pt x="2592" y="975"/>
                  </a:lnTo>
                  <a:lnTo>
                    <a:pt x="2592" y="978"/>
                  </a:lnTo>
                  <a:lnTo>
                    <a:pt x="2594" y="981"/>
                  </a:lnTo>
                  <a:lnTo>
                    <a:pt x="2595" y="985"/>
                  </a:lnTo>
                  <a:lnTo>
                    <a:pt x="2596" y="989"/>
                  </a:lnTo>
                  <a:lnTo>
                    <a:pt x="2596" y="991"/>
                  </a:lnTo>
                  <a:lnTo>
                    <a:pt x="2597" y="995"/>
                  </a:lnTo>
                  <a:lnTo>
                    <a:pt x="2598" y="996"/>
                  </a:lnTo>
                  <a:lnTo>
                    <a:pt x="2600" y="999"/>
                  </a:lnTo>
                  <a:lnTo>
                    <a:pt x="2600" y="1000"/>
                  </a:lnTo>
                  <a:lnTo>
                    <a:pt x="2601" y="1001"/>
                  </a:lnTo>
                  <a:lnTo>
                    <a:pt x="2602" y="1002"/>
                  </a:lnTo>
                  <a:lnTo>
                    <a:pt x="2603" y="1004"/>
                  </a:lnTo>
                  <a:lnTo>
                    <a:pt x="2603" y="1004"/>
                  </a:lnTo>
                  <a:lnTo>
                    <a:pt x="2605" y="1004"/>
                  </a:lnTo>
                  <a:lnTo>
                    <a:pt x="2606" y="1001"/>
                  </a:lnTo>
                  <a:lnTo>
                    <a:pt x="2607" y="999"/>
                  </a:lnTo>
                  <a:lnTo>
                    <a:pt x="2607" y="994"/>
                  </a:lnTo>
                  <a:lnTo>
                    <a:pt x="2608" y="988"/>
                  </a:lnTo>
                  <a:lnTo>
                    <a:pt x="2610" y="984"/>
                  </a:lnTo>
                  <a:lnTo>
                    <a:pt x="2611" y="981"/>
                  </a:lnTo>
                  <a:lnTo>
                    <a:pt x="2611" y="981"/>
                  </a:lnTo>
                  <a:lnTo>
                    <a:pt x="2612" y="984"/>
                  </a:lnTo>
                  <a:lnTo>
                    <a:pt x="2613" y="988"/>
                  </a:lnTo>
                  <a:lnTo>
                    <a:pt x="2615" y="991"/>
                  </a:lnTo>
                  <a:lnTo>
                    <a:pt x="2615" y="995"/>
                  </a:lnTo>
                  <a:lnTo>
                    <a:pt x="2616" y="998"/>
                  </a:lnTo>
                  <a:lnTo>
                    <a:pt x="2617" y="999"/>
                  </a:lnTo>
                  <a:lnTo>
                    <a:pt x="2618" y="999"/>
                  </a:lnTo>
                  <a:lnTo>
                    <a:pt x="2618" y="998"/>
                  </a:lnTo>
                  <a:lnTo>
                    <a:pt x="2620" y="996"/>
                  </a:lnTo>
                  <a:lnTo>
                    <a:pt x="2621" y="996"/>
                  </a:lnTo>
                  <a:lnTo>
                    <a:pt x="2622" y="995"/>
                  </a:lnTo>
                  <a:lnTo>
                    <a:pt x="2622" y="995"/>
                  </a:lnTo>
                  <a:lnTo>
                    <a:pt x="2623" y="995"/>
                  </a:lnTo>
                  <a:lnTo>
                    <a:pt x="2625" y="995"/>
                  </a:lnTo>
                  <a:lnTo>
                    <a:pt x="2626" y="996"/>
                  </a:lnTo>
                  <a:lnTo>
                    <a:pt x="2626" y="996"/>
                  </a:lnTo>
                  <a:lnTo>
                    <a:pt x="2627" y="998"/>
                  </a:lnTo>
                  <a:lnTo>
                    <a:pt x="2628" y="999"/>
                  </a:lnTo>
                  <a:lnTo>
                    <a:pt x="2629" y="1000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2"/>
                  </a:lnTo>
                  <a:lnTo>
                    <a:pt x="2633" y="1004"/>
                  </a:lnTo>
                  <a:lnTo>
                    <a:pt x="2634" y="1004"/>
                  </a:lnTo>
                  <a:lnTo>
                    <a:pt x="2634" y="1005"/>
                  </a:lnTo>
                  <a:lnTo>
                    <a:pt x="2636" y="1006"/>
                  </a:lnTo>
                  <a:lnTo>
                    <a:pt x="2637" y="1006"/>
                  </a:lnTo>
                  <a:lnTo>
                    <a:pt x="2638" y="1006"/>
                  </a:lnTo>
                  <a:lnTo>
                    <a:pt x="2638" y="1007"/>
                  </a:lnTo>
                  <a:lnTo>
                    <a:pt x="2639" y="1007"/>
                  </a:lnTo>
                  <a:lnTo>
                    <a:pt x="2641" y="1007"/>
                  </a:lnTo>
                  <a:lnTo>
                    <a:pt x="2642" y="1007"/>
                  </a:lnTo>
                  <a:lnTo>
                    <a:pt x="2642" y="1009"/>
                  </a:lnTo>
                  <a:lnTo>
                    <a:pt x="2643" y="1009"/>
                  </a:lnTo>
                  <a:lnTo>
                    <a:pt x="2644" y="1009"/>
                  </a:lnTo>
                  <a:lnTo>
                    <a:pt x="2646" y="1010"/>
                  </a:lnTo>
                  <a:lnTo>
                    <a:pt x="2646" y="1010"/>
                  </a:lnTo>
                  <a:lnTo>
                    <a:pt x="2647" y="1011"/>
                  </a:lnTo>
                  <a:lnTo>
                    <a:pt x="2648" y="1011"/>
                  </a:lnTo>
                  <a:lnTo>
                    <a:pt x="2649" y="1011"/>
                  </a:lnTo>
                  <a:lnTo>
                    <a:pt x="2649" y="1011"/>
                  </a:lnTo>
                  <a:lnTo>
                    <a:pt x="2651" y="1011"/>
                  </a:lnTo>
                  <a:lnTo>
                    <a:pt x="2652" y="1011"/>
                  </a:lnTo>
                  <a:lnTo>
                    <a:pt x="2653" y="1010"/>
                  </a:lnTo>
                  <a:lnTo>
                    <a:pt x="2653" y="1009"/>
                  </a:lnTo>
                  <a:lnTo>
                    <a:pt x="2654" y="1007"/>
                  </a:lnTo>
                  <a:lnTo>
                    <a:pt x="2656" y="1007"/>
                  </a:lnTo>
                  <a:lnTo>
                    <a:pt x="2657" y="1006"/>
                  </a:lnTo>
                  <a:lnTo>
                    <a:pt x="2657" y="1006"/>
                  </a:lnTo>
                  <a:lnTo>
                    <a:pt x="2658" y="1006"/>
                  </a:lnTo>
                  <a:lnTo>
                    <a:pt x="2659" y="1007"/>
                  </a:lnTo>
                  <a:lnTo>
                    <a:pt x="2661" y="1007"/>
                  </a:lnTo>
                  <a:lnTo>
                    <a:pt x="2661" y="1006"/>
                  </a:lnTo>
                  <a:lnTo>
                    <a:pt x="2662" y="1005"/>
                  </a:lnTo>
                  <a:lnTo>
                    <a:pt x="2663" y="1004"/>
                  </a:lnTo>
                  <a:lnTo>
                    <a:pt x="2664" y="1001"/>
                  </a:lnTo>
                  <a:lnTo>
                    <a:pt x="2664" y="1000"/>
                  </a:lnTo>
                  <a:lnTo>
                    <a:pt x="2665" y="999"/>
                  </a:lnTo>
                  <a:lnTo>
                    <a:pt x="2667" y="999"/>
                  </a:lnTo>
                  <a:lnTo>
                    <a:pt x="2668" y="1000"/>
                  </a:lnTo>
                  <a:lnTo>
                    <a:pt x="2668" y="1000"/>
                  </a:lnTo>
                  <a:lnTo>
                    <a:pt x="2669" y="1001"/>
                  </a:lnTo>
                  <a:lnTo>
                    <a:pt x="2670" y="1002"/>
                  </a:lnTo>
                  <a:lnTo>
                    <a:pt x="2672" y="1004"/>
                  </a:lnTo>
                  <a:lnTo>
                    <a:pt x="2672" y="1004"/>
                  </a:lnTo>
                  <a:lnTo>
                    <a:pt x="2673" y="1004"/>
                  </a:lnTo>
                  <a:lnTo>
                    <a:pt x="2674" y="1004"/>
                  </a:lnTo>
                  <a:lnTo>
                    <a:pt x="2675" y="1004"/>
                  </a:lnTo>
                  <a:lnTo>
                    <a:pt x="2675" y="1004"/>
                  </a:lnTo>
                  <a:lnTo>
                    <a:pt x="2677" y="1002"/>
                  </a:lnTo>
                  <a:lnTo>
                    <a:pt x="2678" y="1002"/>
                  </a:lnTo>
                  <a:lnTo>
                    <a:pt x="2679" y="1001"/>
                  </a:lnTo>
                  <a:lnTo>
                    <a:pt x="2679" y="1000"/>
                  </a:lnTo>
                  <a:lnTo>
                    <a:pt x="2680" y="999"/>
                  </a:lnTo>
                  <a:lnTo>
                    <a:pt x="2682" y="998"/>
                  </a:lnTo>
                  <a:lnTo>
                    <a:pt x="2683" y="998"/>
                  </a:lnTo>
                  <a:lnTo>
                    <a:pt x="2683" y="998"/>
                  </a:lnTo>
                  <a:lnTo>
                    <a:pt x="2684" y="998"/>
                  </a:lnTo>
                  <a:lnTo>
                    <a:pt x="2685" y="999"/>
                  </a:lnTo>
                  <a:lnTo>
                    <a:pt x="2687" y="999"/>
                  </a:lnTo>
                  <a:lnTo>
                    <a:pt x="2688" y="1000"/>
                  </a:lnTo>
                  <a:lnTo>
                    <a:pt x="2688" y="1001"/>
                  </a:lnTo>
                  <a:lnTo>
                    <a:pt x="2689" y="1001"/>
                  </a:lnTo>
                  <a:lnTo>
                    <a:pt x="2690" y="1002"/>
                  </a:lnTo>
                  <a:lnTo>
                    <a:pt x="2692" y="1002"/>
                  </a:lnTo>
                  <a:lnTo>
                    <a:pt x="2692" y="1004"/>
                  </a:lnTo>
                  <a:lnTo>
                    <a:pt x="2693" y="1004"/>
                  </a:lnTo>
                  <a:lnTo>
                    <a:pt x="2694" y="1005"/>
                  </a:lnTo>
                  <a:lnTo>
                    <a:pt x="2695" y="1006"/>
                  </a:lnTo>
                  <a:lnTo>
                    <a:pt x="2695" y="1007"/>
                  </a:lnTo>
                  <a:lnTo>
                    <a:pt x="2697" y="1009"/>
                  </a:lnTo>
                  <a:lnTo>
                    <a:pt x="2698" y="1009"/>
                  </a:lnTo>
                  <a:lnTo>
                    <a:pt x="2699" y="1010"/>
                  </a:lnTo>
                  <a:lnTo>
                    <a:pt x="2699" y="1010"/>
                  </a:lnTo>
                  <a:lnTo>
                    <a:pt x="2700" y="1010"/>
                  </a:lnTo>
                  <a:lnTo>
                    <a:pt x="2701" y="1010"/>
                  </a:lnTo>
                  <a:lnTo>
                    <a:pt x="2703" y="1010"/>
                  </a:lnTo>
                  <a:lnTo>
                    <a:pt x="2703" y="1007"/>
                  </a:lnTo>
                  <a:lnTo>
                    <a:pt x="2704" y="1005"/>
                  </a:lnTo>
                  <a:lnTo>
                    <a:pt x="2705" y="999"/>
                  </a:lnTo>
                  <a:lnTo>
                    <a:pt x="2706" y="990"/>
                  </a:lnTo>
                  <a:lnTo>
                    <a:pt x="2706" y="981"/>
                  </a:lnTo>
                  <a:lnTo>
                    <a:pt x="2708" y="974"/>
                  </a:lnTo>
                  <a:lnTo>
                    <a:pt x="2709" y="969"/>
                  </a:lnTo>
                  <a:lnTo>
                    <a:pt x="2710" y="968"/>
                  </a:lnTo>
                  <a:lnTo>
                    <a:pt x="2710" y="971"/>
                  </a:lnTo>
                  <a:lnTo>
                    <a:pt x="2711" y="976"/>
                  </a:lnTo>
                  <a:lnTo>
                    <a:pt x="2713" y="983"/>
                  </a:lnTo>
                  <a:lnTo>
                    <a:pt x="2714" y="989"/>
                  </a:lnTo>
                  <a:lnTo>
                    <a:pt x="2714" y="994"/>
                  </a:lnTo>
                  <a:lnTo>
                    <a:pt x="2715" y="998"/>
                  </a:lnTo>
                  <a:lnTo>
                    <a:pt x="2716" y="1000"/>
                  </a:lnTo>
                  <a:lnTo>
                    <a:pt x="2718" y="1001"/>
                  </a:lnTo>
                  <a:lnTo>
                    <a:pt x="2718" y="1001"/>
                  </a:lnTo>
                  <a:lnTo>
                    <a:pt x="2719" y="1000"/>
                  </a:lnTo>
                  <a:lnTo>
                    <a:pt x="2720" y="1000"/>
                  </a:lnTo>
                  <a:lnTo>
                    <a:pt x="2721" y="999"/>
                  </a:lnTo>
                  <a:lnTo>
                    <a:pt x="2721" y="1000"/>
                  </a:lnTo>
                  <a:lnTo>
                    <a:pt x="2723" y="1001"/>
                  </a:lnTo>
                  <a:lnTo>
                    <a:pt x="2724" y="1004"/>
                  </a:lnTo>
                  <a:lnTo>
                    <a:pt x="2725" y="1007"/>
                  </a:lnTo>
                  <a:lnTo>
                    <a:pt x="2725" y="1010"/>
                  </a:lnTo>
                  <a:lnTo>
                    <a:pt x="2726" y="1014"/>
                  </a:lnTo>
                  <a:lnTo>
                    <a:pt x="2728" y="1016"/>
                  </a:lnTo>
                  <a:lnTo>
                    <a:pt x="2729" y="1019"/>
                  </a:lnTo>
                  <a:lnTo>
                    <a:pt x="2729" y="1021"/>
                  </a:lnTo>
                  <a:lnTo>
                    <a:pt x="2730" y="1022"/>
                  </a:lnTo>
                  <a:lnTo>
                    <a:pt x="2731" y="1021"/>
                  </a:lnTo>
                  <a:lnTo>
                    <a:pt x="2733" y="1015"/>
                  </a:lnTo>
                  <a:lnTo>
                    <a:pt x="2733" y="993"/>
                  </a:lnTo>
                  <a:lnTo>
                    <a:pt x="2734" y="939"/>
                  </a:lnTo>
                  <a:lnTo>
                    <a:pt x="2735" y="842"/>
                  </a:lnTo>
                  <a:lnTo>
                    <a:pt x="2736" y="698"/>
                  </a:lnTo>
                  <a:lnTo>
                    <a:pt x="2736" y="527"/>
                  </a:lnTo>
                  <a:lnTo>
                    <a:pt x="2737" y="414"/>
                  </a:lnTo>
                  <a:lnTo>
                    <a:pt x="2739" y="280"/>
                  </a:lnTo>
                  <a:lnTo>
                    <a:pt x="2740" y="214"/>
                  </a:lnTo>
                  <a:lnTo>
                    <a:pt x="2741" y="223"/>
                  </a:lnTo>
                  <a:lnTo>
                    <a:pt x="2741" y="292"/>
                  </a:lnTo>
                  <a:lnTo>
                    <a:pt x="2742" y="397"/>
                  </a:lnTo>
                  <a:lnTo>
                    <a:pt x="2744" y="510"/>
                  </a:lnTo>
                  <a:lnTo>
                    <a:pt x="2745" y="615"/>
                  </a:lnTo>
                  <a:lnTo>
                    <a:pt x="2745" y="703"/>
                  </a:lnTo>
                  <a:lnTo>
                    <a:pt x="2746" y="773"/>
                  </a:lnTo>
                  <a:lnTo>
                    <a:pt x="2747" y="827"/>
                  </a:lnTo>
                  <a:lnTo>
                    <a:pt x="2749" y="867"/>
                  </a:lnTo>
                  <a:lnTo>
                    <a:pt x="2749" y="898"/>
                  </a:lnTo>
                  <a:lnTo>
                    <a:pt x="2750" y="922"/>
                  </a:lnTo>
                  <a:lnTo>
                    <a:pt x="2751" y="939"/>
                  </a:lnTo>
                  <a:lnTo>
                    <a:pt x="2752" y="953"/>
                  </a:lnTo>
                  <a:lnTo>
                    <a:pt x="2752" y="964"/>
                  </a:lnTo>
                  <a:lnTo>
                    <a:pt x="2754" y="971"/>
                  </a:lnTo>
                  <a:lnTo>
                    <a:pt x="2755" y="978"/>
                  </a:lnTo>
                  <a:lnTo>
                    <a:pt x="2756" y="983"/>
                  </a:lnTo>
                  <a:lnTo>
                    <a:pt x="2756" y="986"/>
                  </a:lnTo>
                  <a:lnTo>
                    <a:pt x="2757" y="989"/>
                  </a:lnTo>
                  <a:lnTo>
                    <a:pt x="2759" y="991"/>
                  </a:lnTo>
                  <a:lnTo>
                    <a:pt x="2760" y="993"/>
                  </a:lnTo>
                  <a:lnTo>
                    <a:pt x="2760" y="995"/>
                  </a:lnTo>
                  <a:lnTo>
                    <a:pt x="2761" y="996"/>
                  </a:lnTo>
                  <a:lnTo>
                    <a:pt x="2762" y="996"/>
                  </a:lnTo>
                  <a:lnTo>
                    <a:pt x="2764" y="996"/>
                  </a:lnTo>
                  <a:lnTo>
                    <a:pt x="2764" y="995"/>
                  </a:lnTo>
                  <a:lnTo>
                    <a:pt x="2765" y="994"/>
                  </a:lnTo>
                  <a:lnTo>
                    <a:pt x="2766" y="993"/>
                  </a:lnTo>
                  <a:lnTo>
                    <a:pt x="2767" y="991"/>
                  </a:lnTo>
                  <a:lnTo>
                    <a:pt x="2767" y="990"/>
                  </a:lnTo>
                  <a:lnTo>
                    <a:pt x="2769" y="990"/>
                  </a:lnTo>
                  <a:lnTo>
                    <a:pt x="2770" y="991"/>
                  </a:lnTo>
                  <a:lnTo>
                    <a:pt x="2771" y="993"/>
                  </a:lnTo>
                  <a:lnTo>
                    <a:pt x="2771" y="994"/>
                  </a:lnTo>
                  <a:lnTo>
                    <a:pt x="2772" y="995"/>
                  </a:lnTo>
                  <a:lnTo>
                    <a:pt x="2773" y="996"/>
                  </a:lnTo>
                  <a:lnTo>
                    <a:pt x="2775" y="998"/>
                  </a:lnTo>
                  <a:lnTo>
                    <a:pt x="2775" y="1000"/>
                  </a:lnTo>
                  <a:lnTo>
                    <a:pt x="2776" y="1001"/>
                  </a:lnTo>
                  <a:lnTo>
                    <a:pt x="2777" y="1002"/>
                  </a:lnTo>
                  <a:lnTo>
                    <a:pt x="2778" y="1002"/>
                  </a:lnTo>
                  <a:lnTo>
                    <a:pt x="2778" y="1004"/>
                  </a:lnTo>
                  <a:lnTo>
                    <a:pt x="2780" y="1005"/>
                  </a:lnTo>
                  <a:lnTo>
                    <a:pt x="2781" y="1005"/>
                  </a:lnTo>
                  <a:lnTo>
                    <a:pt x="2782" y="1005"/>
                  </a:lnTo>
                  <a:lnTo>
                    <a:pt x="2782" y="1006"/>
                  </a:lnTo>
                  <a:lnTo>
                    <a:pt x="2783" y="1006"/>
                  </a:lnTo>
                  <a:lnTo>
                    <a:pt x="2785" y="1006"/>
                  </a:lnTo>
                  <a:lnTo>
                    <a:pt x="2786" y="1006"/>
                  </a:lnTo>
                  <a:lnTo>
                    <a:pt x="2786" y="1005"/>
                  </a:lnTo>
                  <a:lnTo>
                    <a:pt x="2787" y="1005"/>
                  </a:lnTo>
                  <a:lnTo>
                    <a:pt x="2788" y="1005"/>
                  </a:lnTo>
                  <a:lnTo>
                    <a:pt x="2790" y="1006"/>
                  </a:lnTo>
                  <a:lnTo>
                    <a:pt x="2790" y="1006"/>
                  </a:lnTo>
                  <a:lnTo>
                    <a:pt x="2791" y="1006"/>
                  </a:lnTo>
                  <a:lnTo>
                    <a:pt x="2792" y="1007"/>
                  </a:lnTo>
                  <a:lnTo>
                    <a:pt x="2793" y="1009"/>
                  </a:lnTo>
                  <a:lnTo>
                    <a:pt x="2793" y="1009"/>
                  </a:lnTo>
                  <a:lnTo>
                    <a:pt x="2795" y="1009"/>
                  </a:lnTo>
                  <a:lnTo>
                    <a:pt x="2796" y="1010"/>
                  </a:lnTo>
                  <a:lnTo>
                    <a:pt x="2797" y="1010"/>
                  </a:lnTo>
                  <a:lnTo>
                    <a:pt x="2798" y="1010"/>
                  </a:lnTo>
                  <a:lnTo>
                    <a:pt x="2798" y="1011"/>
                  </a:lnTo>
                  <a:lnTo>
                    <a:pt x="2800" y="1011"/>
                  </a:lnTo>
                  <a:lnTo>
                    <a:pt x="2801" y="1011"/>
                  </a:lnTo>
                  <a:lnTo>
                    <a:pt x="2802" y="1011"/>
                  </a:lnTo>
                  <a:lnTo>
                    <a:pt x="2802" y="1010"/>
                  </a:lnTo>
                  <a:lnTo>
                    <a:pt x="2803" y="1010"/>
                  </a:lnTo>
                  <a:lnTo>
                    <a:pt x="2805" y="1011"/>
                  </a:lnTo>
                  <a:lnTo>
                    <a:pt x="2806" y="1011"/>
                  </a:lnTo>
                  <a:lnTo>
                    <a:pt x="2806" y="1011"/>
                  </a:lnTo>
                  <a:lnTo>
                    <a:pt x="2807" y="1012"/>
                  </a:lnTo>
                  <a:lnTo>
                    <a:pt x="2808" y="1012"/>
                  </a:lnTo>
                  <a:lnTo>
                    <a:pt x="2809" y="1014"/>
                  </a:lnTo>
                  <a:lnTo>
                    <a:pt x="2809" y="1014"/>
                  </a:lnTo>
                  <a:lnTo>
                    <a:pt x="2811" y="1014"/>
                  </a:lnTo>
                  <a:lnTo>
                    <a:pt x="2812" y="1014"/>
                  </a:lnTo>
                  <a:lnTo>
                    <a:pt x="2813" y="1014"/>
                  </a:lnTo>
                  <a:lnTo>
                    <a:pt x="2813" y="1014"/>
                  </a:lnTo>
                  <a:lnTo>
                    <a:pt x="2814" y="1014"/>
                  </a:lnTo>
                  <a:lnTo>
                    <a:pt x="2816" y="1014"/>
                  </a:lnTo>
                  <a:lnTo>
                    <a:pt x="2817" y="1012"/>
                  </a:lnTo>
                  <a:lnTo>
                    <a:pt x="2817" y="1011"/>
                  </a:lnTo>
                  <a:lnTo>
                    <a:pt x="2818" y="1010"/>
                  </a:lnTo>
                  <a:lnTo>
                    <a:pt x="2819" y="1007"/>
                  </a:lnTo>
                  <a:lnTo>
                    <a:pt x="2821" y="1005"/>
                  </a:lnTo>
                  <a:lnTo>
                    <a:pt x="2821" y="1004"/>
                  </a:lnTo>
                  <a:lnTo>
                    <a:pt x="2822" y="1002"/>
                  </a:lnTo>
                  <a:lnTo>
                    <a:pt x="2823" y="1002"/>
                  </a:lnTo>
                  <a:lnTo>
                    <a:pt x="2824" y="1004"/>
                  </a:lnTo>
                  <a:lnTo>
                    <a:pt x="2824" y="1005"/>
                  </a:lnTo>
                  <a:lnTo>
                    <a:pt x="2826" y="1005"/>
                  </a:lnTo>
                  <a:lnTo>
                    <a:pt x="2827" y="1006"/>
                  </a:lnTo>
                  <a:lnTo>
                    <a:pt x="2828" y="1006"/>
                  </a:lnTo>
                  <a:lnTo>
                    <a:pt x="2828" y="1006"/>
                  </a:lnTo>
                  <a:lnTo>
                    <a:pt x="2829" y="1005"/>
                  </a:lnTo>
                  <a:lnTo>
                    <a:pt x="2831" y="1005"/>
                  </a:lnTo>
                  <a:lnTo>
                    <a:pt x="2832" y="1002"/>
                  </a:lnTo>
                  <a:lnTo>
                    <a:pt x="2832" y="1001"/>
                  </a:lnTo>
                  <a:lnTo>
                    <a:pt x="2833" y="1000"/>
                  </a:lnTo>
                  <a:lnTo>
                    <a:pt x="2834" y="999"/>
                  </a:lnTo>
                  <a:lnTo>
                    <a:pt x="2836" y="999"/>
                  </a:lnTo>
                  <a:lnTo>
                    <a:pt x="2836" y="1000"/>
                  </a:lnTo>
                  <a:lnTo>
                    <a:pt x="2837" y="1001"/>
                  </a:lnTo>
                  <a:lnTo>
                    <a:pt x="2838" y="1002"/>
                  </a:lnTo>
                  <a:lnTo>
                    <a:pt x="2839" y="1004"/>
                  </a:lnTo>
                  <a:lnTo>
                    <a:pt x="2839" y="1005"/>
                  </a:lnTo>
                  <a:lnTo>
                    <a:pt x="2841" y="1005"/>
                  </a:lnTo>
                  <a:lnTo>
                    <a:pt x="2842" y="1005"/>
                  </a:lnTo>
                  <a:lnTo>
                    <a:pt x="2843" y="1006"/>
                  </a:lnTo>
                  <a:lnTo>
                    <a:pt x="2843" y="1005"/>
                  </a:lnTo>
                  <a:lnTo>
                    <a:pt x="2844" y="1005"/>
                  </a:lnTo>
                  <a:lnTo>
                    <a:pt x="2845" y="1005"/>
                  </a:lnTo>
                  <a:lnTo>
                    <a:pt x="2847" y="1005"/>
                  </a:lnTo>
                  <a:lnTo>
                    <a:pt x="2847" y="1004"/>
                  </a:lnTo>
                  <a:lnTo>
                    <a:pt x="2848" y="1002"/>
                  </a:lnTo>
                  <a:lnTo>
                    <a:pt x="2849" y="1002"/>
                  </a:lnTo>
                  <a:lnTo>
                    <a:pt x="2850" y="1001"/>
                  </a:lnTo>
                  <a:lnTo>
                    <a:pt x="2850" y="1001"/>
                  </a:lnTo>
                  <a:lnTo>
                    <a:pt x="2852" y="1001"/>
                  </a:lnTo>
                  <a:lnTo>
                    <a:pt x="2853" y="1001"/>
                  </a:lnTo>
                  <a:lnTo>
                    <a:pt x="2854" y="1001"/>
                  </a:lnTo>
                  <a:lnTo>
                    <a:pt x="2855" y="1001"/>
                  </a:lnTo>
                  <a:lnTo>
                    <a:pt x="2855" y="1001"/>
                  </a:lnTo>
                  <a:lnTo>
                    <a:pt x="2857" y="1002"/>
                  </a:lnTo>
                  <a:lnTo>
                    <a:pt x="2858" y="1002"/>
                  </a:lnTo>
                  <a:lnTo>
                    <a:pt x="2859" y="1002"/>
                  </a:lnTo>
                  <a:lnTo>
                    <a:pt x="2859" y="1002"/>
                  </a:lnTo>
                  <a:lnTo>
                    <a:pt x="2860" y="1002"/>
                  </a:lnTo>
                  <a:lnTo>
                    <a:pt x="2862" y="1004"/>
                  </a:lnTo>
                  <a:lnTo>
                    <a:pt x="2863" y="1004"/>
                  </a:lnTo>
                  <a:lnTo>
                    <a:pt x="2863" y="1004"/>
                  </a:lnTo>
                  <a:lnTo>
                    <a:pt x="2864" y="1004"/>
                  </a:lnTo>
                  <a:lnTo>
                    <a:pt x="2865" y="1004"/>
                  </a:lnTo>
                  <a:lnTo>
                    <a:pt x="2867" y="1004"/>
                  </a:lnTo>
                  <a:lnTo>
                    <a:pt x="2867" y="1004"/>
                  </a:lnTo>
                  <a:lnTo>
                    <a:pt x="2868" y="1004"/>
                  </a:lnTo>
                  <a:lnTo>
                    <a:pt x="2869" y="1002"/>
                  </a:lnTo>
                  <a:lnTo>
                    <a:pt x="2870" y="1002"/>
                  </a:lnTo>
                  <a:lnTo>
                    <a:pt x="2870" y="1002"/>
                  </a:lnTo>
                  <a:lnTo>
                    <a:pt x="2872" y="1002"/>
                  </a:lnTo>
                  <a:lnTo>
                    <a:pt x="2873" y="1002"/>
                  </a:lnTo>
                  <a:lnTo>
                    <a:pt x="2874" y="1001"/>
                  </a:lnTo>
                  <a:lnTo>
                    <a:pt x="2874" y="1001"/>
                  </a:lnTo>
                  <a:lnTo>
                    <a:pt x="2875" y="1001"/>
                  </a:lnTo>
                  <a:lnTo>
                    <a:pt x="2877" y="1001"/>
                  </a:lnTo>
                  <a:lnTo>
                    <a:pt x="2878" y="1001"/>
                  </a:lnTo>
                  <a:lnTo>
                    <a:pt x="2878" y="1001"/>
                  </a:lnTo>
                  <a:lnTo>
                    <a:pt x="2879" y="1001"/>
                  </a:lnTo>
                  <a:lnTo>
                    <a:pt x="2880" y="1001"/>
                  </a:lnTo>
                  <a:lnTo>
                    <a:pt x="2881" y="1001"/>
                  </a:lnTo>
                  <a:lnTo>
                    <a:pt x="2881" y="1001"/>
                  </a:lnTo>
                  <a:lnTo>
                    <a:pt x="2883" y="1001"/>
                  </a:lnTo>
                  <a:lnTo>
                    <a:pt x="2884" y="1001"/>
                  </a:lnTo>
                  <a:lnTo>
                    <a:pt x="2885" y="1001"/>
                  </a:lnTo>
                  <a:lnTo>
                    <a:pt x="2885" y="1001"/>
                  </a:lnTo>
                  <a:lnTo>
                    <a:pt x="2886" y="1001"/>
                  </a:lnTo>
                  <a:lnTo>
                    <a:pt x="2888" y="1001"/>
                  </a:lnTo>
                  <a:lnTo>
                    <a:pt x="2889" y="1001"/>
                  </a:lnTo>
                  <a:lnTo>
                    <a:pt x="2889" y="1000"/>
                  </a:lnTo>
                  <a:lnTo>
                    <a:pt x="2890" y="1000"/>
                  </a:lnTo>
                  <a:lnTo>
                    <a:pt x="2891" y="1000"/>
                  </a:lnTo>
                  <a:lnTo>
                    <a:pt x="2893" y="1000"/>
                  </a:lnTo>
                  <a:lnTo>
                    <a:pt x="2893" y="1000"/>
                  </a:lnTo>
                  <a:lnTo>
                    <a:pt x="2894" y="1000"/>
                  </a:lnTo>
                  <a:lnTo>
                    <a:pt x="2895" y="1000"/>
                  </a:lnTo>
                  <a:lnTo>
                    <a:pt x="2896" y="1000"/>
                  </a:lnTo>
                  <a:lnTo>
                    <a:pt x="2896" y="1000"/>
                  </a:lnTo>
                  <a:lnTo>
                    <a:pt x="2898" y="1000"/>
                  </a:lnTo>
                  <a:lnTo>
                    <a:pt x="2899" y="1001"/>
                  </a:lnTo>
                  <a:lnTo>
                    <a:pt x="2900" y="1001"/>
                  </a:lnTo>
                  <a:lnTo>
                    <a:pt x="2900" y="1001"/>
                  </a:lnTo>
                  <a:lnTo>
                    <a:pt x="2901" y="1001"/>
                  </a:lnTo>
                  <a:lnTo>
                    <a:pt x="2903" y="1001"/>
                  </a:lnTo>
                  <a:lnTo>
                    <a:pt x="2904" y="1001"/>
                  </a:lnTo>
                  <a:lnTo>
                    <a:pt x="2904" y="1001"/>
                  </a:lnTo>
                  <a:lnTo>
                    <a:pt x="2905" y="1000"/>
                  </a:lnTo>
                  <a:lnTo>
                    <a:pt x="2906" y="1000"/>
                  </a:lnTo>
                  <a:lnTo>
                    <a:pt x="2908" y="1000"/>
                  </a:lnTo>
                  <a:lnTo>
                    <a:pt x="2909" y="1000"/>
                  </a:lnTo>
                  <a:lnTo>
                    <a:pt x="2909" y="1000"/>
                  </a:lnTo>
                  <a:lnTo>
                    <a:pt x="2910" y="1000"/>
                  </a:lnTo>
                  <a:lnTo>
                    <a:pt x="2911" y="1000"/>
                  </a:lnTo>
                  <a:lnTo>
                    <a:pt x="2913" y="1000"/>
                  </a:lnTo>
                  <a:lnTo>
                    <a:pt x="2913" y="1000"/>
                  </a:lnTo>
                  <a:lnTo>
                    <a:pt x="2914" y="999"/>
                  </a:lnTo>
                  <a:lnTo>
                    <a:pt x="2915" y="999"/>
                  </a:lnTo>
                  <a:lnTo>
                    <a:pt x="2916" y="999"/>
                  </a:lnTo>
                  <a:lnTo>
                    <a:pt x="2916" y="998"/>
                  </a:lnTo>
                  <a:lnTo>
                    <a:pt x="2917" y="998"/>
                  </a:lnTo>
                  <a:lnTo>
                    <a:pt x="2919" y="998"/>
                  </a:lnTo>
                  <a:lnTo>
                    <a:pt x="2920" y="999"/>
                  </a:lnTo>
                  <a:lnTo>
                    <a:pt x="2920" y="1000"/>
                  </a:lnTo>
                  <a:lnTo>
                    <a:pt x="2921" y="1001"/>
                  </a:lnTo>
                  <a:lnTo>
                    <a:pt x="2922" y="1001"/>
                  </a:lnTo>
                  <a:lnTo>
                    <a:pt x="2924" y="1002"/>
                  </a:lnTo>
                  <a:lnTo>
                    <a:pt x="2924" y="1002"/>
                  </a:lnTo>
                  <a:lnTo>
                    <a:pt x="2925" y="1002"/>
                  </a:lnTo>
                  <a:lnTo>
                    <a:pt x="2926" y="1002"/>
                  </a:lnTo>
                  <a:lnTo>
                    <a:pt x="2927" y="1002"/>
                  </a:lnTo>
                  <a:lnTo>
                    <a:pt x="2927" y="1001"/>
                  </a:lnTo>
                  <a:lnTo>
                    <a:pt x="2929" y="1001"/>
                  </a:lnTo>
                  <a:lnTo>
                    <a:pt x="2930" y="1001"/>
                  </a:lnTo>
                  <a:lnTo>
                    <a:pt x="2931" y="1001"/>
                  </a:lnTo>
                  <a:lnTo>
                    <a:pt x="2931" y="1001"/>
                  </a:lnTo>
                  <a:lnTo>
                    <a:pt x="2932" y="1002"/>
                  </a:lnTo>
                  <a:lnTo>
                    <a:pt x="2934" y="1004"/>
                  </a:lnTo>
                  <a:lnTo>
                    <a:pt x="2935" y="1004"/>
                  </a:lnTo>
                  <a:lnTo>
                    <a:pt x="2935" y="1005"/>
                  </a:lnTo>
                  <a:lnTo>
                    <a:pt x="2936" y="1005"/>
                  </a:lnTo>
                  <a:lnTo>
                    <a:pt x="2937" y="1005"/>
                  </a:lnTo>
                  <a:lnTo>
                    <a:pt x="2939" y="1005"/>
                  </a:lnTo>
                  <a:lnTo>
                    <a:pt x="2939" y="1005"/>
                  </a:lnTo>
                  <a:lnTo>
                    <a:pt x="2940" y="1005"/>
                  </a:lnTo>
                  <a:lnTo>
                    <a:pt x="2941" y="1004"/>
                  </a:lnTo>
                  <a:lnTo>
                    <a:pt x="2942" y="1004"/>
                  </a:lnTo>
                  <a:lnTo>
                    <a:pt x="2942" y="1002"/>
                  </a:lnTo>
                  <a:lnTo>
                    <a:pt x="2944" y="1002"/>
                  </a:lnTo>
                  <a:lnTo>
                    <a:pt x="2945" y="1002"/>
                  </a:lnTo>
                  <a:lnTo>
                    <a:pt x="2946" y="1002"/>
                  </a:lnTo>
                  <a:lnTo>
                    <a:pt x="2946" y="1002"/>
                  </a:lnTo>
                  <a:lnTo>
                    <a:pt x="2947" y="1002"/>
                  </a:lnTo>
                  <a:lnTo>
                    <a:pt x="2949" y="1002"/>
                  </a:lnTo>
                  <a:lnTo>
                    <a:pt x="2950" y="1001"/>
                  </a:lnTo>
                  <a:lnTo>
                    <a:pt x="2950" y="1001"/>
                  </a:lnTo>
                  <a:lnTo>
                    <a:pt x="2951" y="1000"/>
                  </a:lnTo>
                  <a:lnTo>
                    <a:pt x="2952" y="1000"/>
                  </a:lnTo>
                  <a:lnTo>
                    <a:pt x="2953" y="1000"/>
                  </a:lnTo>
                  <a:lnTo>
                    <a:pt x="2953" y="999"/>
                  </a:lnTo>
                  <a:lnTo>
                    <a:pt x="2955" y="999"/>
                  </a:lnTo>
                  <a:lnTo>
                    <a:pt x="2956" y="999"/>
                  </a:lnTo>
                  <a:lnTo>
                    <a:pt x="2957" y="999"/>
                  </a:lnTo>
                  <a:lnTo>
                    <a:pt x="2957" y="999"/>
                  </a:lnTo>
                  <a:lnTo>
                    <a:pt x="2958" y="1000"/>
                  </a:lnTo>
                  <a:lnTo>
                    <a:pt x="2960" y="1000"/>
                  </a:lnTo>
                  <a:lnTo>
                    <a:pt x="2961" y="1000"/>
                  </a:lnTo>
                  <a:lnTo>
                    <a:pt x="2961" y="1000"/>
                  </a:lnTo>
                  <a:lnTo>
                    <a:pt x="2962" y="1001"/>
                  </a:lnTo>
                  <a:lnTo>
                    <a:pt x="2963" y="1001"/>
                  </a:lnTo>
                  <a:lnTo>
                    <a:pt x="2965" y="1001"/>
                  </a:lnTo>
                  <a:lnTo>
                    <a:pt x="2966" y="1001"/>
                  </a:lnTo>
                  <a:lnTo>
                    <a:pt x="2966" y="1001"/>
                  </a:lnTo>
                  <a:lnTo>
                    <a:pt x="2967" y="1001"/>
                  </a:lnTo>
                  <a:lnTo>
                    <a:pt x="2968" y="1000"/>
                  </a:lnTo>
                  <a:lnTo>
                    <a:pt x="2970" y="1000"/>
                  </a:lnTo>
                  <a:lnTo>
                    <a:pt x="2970" y="1000"/>
                  </a:lnTo>
                  <a:lnTo>
                    <a:pt x="2971" y="999"/>
                  </a:lnTo>
                  <a:lnTo>
                    <a:pt x="2972" y="999"/>
                  </a:lnTo>
                  <a:lnTo>
                    <a:pt x="2973" y="999"/>
                  </a:lnTo>
                  <a:lnTo>
                    <a:pt x="2973" y="999"/>
                  </a:lnTo>
                  <a:lnTo>
                    <a:pt x="2975" y="999"/>
                  </a:lnTo>
                  <a:lnTo>
                    <a:pt x="2976" y="1000"/>
                  </a:lnTo>
                  <a:lnTo>
                    <a:pt x="2977" y="1001"/>
                  </a:lnTo>
                  <a:lnTo>
                    <a:pt x="2977" y="1001"/>
                  </a:lnTo>
                  <a:lnTo>
                    <a:pt x="2978" y="1002"/>
                  </a:lnTo>
                  <a:lnTo>
                    <a:pt x="2980" y="1002"/>
                  </a:lnTo>
                  <a:lnTo>
                    <a:pt x="2981" y="1002"/>
                  </a:lnTo>
                  <a:lnTo>
                    <a:pt x="2981" y="1004"/>
                  </a:lnTo>
                  <a:lnTo>
                    <a:pt x="2982" y="1004"/>
                  </a:lnTo>
                  <a:lnTo>
                    <a:pt x="2983" y="1005"/>
                  </a:lnTo>
                  <a:lnTo>
                    <a:pt x="2985" y="1005"/>
                  </a:lnTo>
                  <a:lnTo>
                    <a:pt x="2985" y="1005"/>
                  </a:lnTo>
                  <a:lnTo>
                    <a:pt x="2986" y="1004"/>
                  </a:lnTo>
                  <a:lnTo>
                    <a:pt x="2987" y="1004"/>
                  </a:lnTo>
                  <a:lnTo>
                    <a:pt x="2988" y="1002"/>
                  </a:lnTo>
                  <a:lnTo>
                    <a:pt x="2988" y="1002"/>
                  </a:lnTo>
                  <a:lnTo>
                    <a:pt x="2989" y="1001"/>
                  </a:lnTo>
                  <a:lnTo>
                    <a:pt x="2991" y="1001"/>
                  </a:lnTo>
                  <a:lnTo>
                    <a:pt x="2992" y="1000"/>
                  </a:lnTo>
                  <a:lnTo>
                    <a:pt x="2992" y="1000"/>
                  </a:lnTo>
                  <a:lnTo>
                    <a:pt x="2993" y="1000"/>
                  </a:lnTo>
                  <a:lnTo>
                    <a:pt x="2994" y="1000"/>
                  </a:lnTo>
                  <a:lnTo>
                    <a:pt x="2996" y="1000"/>
                  </a:lnTo>
                  <a:lnTo>
                    <a:pt x="2996" y="1000"/>
                  </a:lnTo>
                  <a:lnTo>
                    <a:pt x="2997" y="1000"/>
                  </a:lnTo>
                  <a:lnTo>
                    <a:pt x="2998" y="1000"/>
                  </a:lnTo>
                  <a:lnTo>
                    <a:pt x="2999" y="1000"/>
                  </a:lnTo>
                  <a:lnTo>
                    <a:pt x="2999" y="1000"/>
                  </a:lnTo>
                  <a:lnTo>
                    <a:pt x="3001" y="1001"/>
                  </a:lnTo>
                  <a:lnTo>
                    <a:pt x="3002" y="1001"/>
                  </a:lnTo>
                  <a:lnTo>
                    <a:pt x="3003" y="1001"/>
                  </a:lnTo>
                  <a:lnTo>
                    <a:pt x="3003" y="1001"/>
                  </a:lnTo>
                  <a:lnTo>
                    <a:pt x="3004" y="1001"/>
                  </a:lnTo>
                  <a:lnTo>
                    <a:pt x="3006" y="1001"/>
                  </a:lnTo>
                  <a:lnTo>
                    <a:pt x="3007" y="1001"/>
                  </a:lnTo>
                  <a:lnTo>
                    <a:pt x="3007" y="1001"/>
                  </a:lnTo>
                  <a:lnTo>
                    <a:pt x="3008" y="1001"/>
                  </a:lnTo>
                  <a:lnTo>
                    <a:pt x="3009" y="1002"/>
                  </a:lnTo>
                  <a:lnTo>
                    <a:pt x="3011" y="1002"/>
                  </a:lnTo>
                  <a:lnTo>
                    <a:pt x="3011" y="1002"/>
                  </a:lnTo>
                  <a:lnTo>
                    <a:pt x="3012" y="1002"/>
                  </a:lnTo>
                  <a:lnTo>
                    <a:pt x="3013" y="1002"/>
                  </a:lnTo>
                  <a:lnTo>
                    <a:pt x="3014" y="1002"/>
                  </a:lnTo>
                  <a:lnTo>
                    <a:pt x="3014" y="1002"/>
                  </a:lnTo>
                  <a:lnTo>
                    <a:pt x="3016" y="1002"/>
                  </a:lnTo>
                  <a:lnTo>
                    <a:pt x="3017" y="1002"/>
                  </a:lnTo>
                  <a:lnTo>
                    <a:pt x="3018" y="1002"/>
                  </a:lnTo>
                  <a:lnTo>
                    <a:pt x="3018" y="1002"/>
                  </a:lnTo>
                  <a:lnTo>
                    <a:pt x="3019" y="1002"/>
                  </a:lnTo>
                  <a:lnTo>
                    <a:pt x="3020" y="1002"/>
                  </a:lnTo>
                  <a:lnTo>
                    <a:pt x="3022" y="1002"/>
                  </a:lnTo>
                  <a:lnTo>
                    <a:pt x="3023" y="1002"/>
                  </a:lnTo>
                  <a:lnTo>
                    <a:pt x="3023" y="1002"/>
                  </a:lnTo>
                  <a:lnTo>
                    <a:pt x="3024" y="1002"/>
                  </a:lnTo>
                  <a:lnTo>
                    <a:pt x="3025" y="1004"/>
                  </a:lnTo>
                  <a:lnTo>
                    <a:pt x="3027" y="1004"/>
                  </a:lnTo>
                  <a:lnTo>
                    <a:pt x="3027" y="1004"/>
                  </a:lnTo>
                  <a:lnTo>
                    <a:pt x="3028" y="1002"/>
                  </a:lnTo>
                  <a:lnTo>
                    <a:pt x="3029" y="1002"/>
                  </a:lnTo>
                  <a:lnTo>
                    <a:pt x="3030" y="1002"/>
                  </a:lnTo>
                  <a:lnTo>
                    <a:pt x="3030" y="1001"/>
                  </a:lnTo>
                  <a:lnTo>
                    <a:pt x="3032" y="1001"/>
                  </a:lnTo>
                  <a:lnTo>
                    <a:pt x="3033" y="1001"/>
                  </a:lnTo>
                  <a:lnTo>
                    <a:pt x="3034" y="1001"/>
                  </a:lnTo>
                  <a:lnTo>
                    <a:pt x="3034" y="1001"/>
                  </a:lnTo>
                  <a:lnTo>
                    <a:pt x="3035" y="1001"/>
                  </a:lnTo>
                  <a:lnTo>
                    <a:pt x="3037" y="1001"/>
                  </a:lnTo>
                  <a:lnTo>
                    <a:pt x="3038" y="1001"/>
                  </a:lnTo>
                  <a:lnTo>
                    <a:pt x="3038" y="1001"/>
                  </a:lnTo>
                  <a:lnTo>
                    <a:pt x="3039" y="1002"/>
                  </a:lnTo>
                  <a:lnTo>
                    <a:pt x="3040" y="1002"/>
                  </a:lnTo>
                  <a:lnTo>
                    <a:pt x="3042" y="1002"/>
                  </a:lnTo>
                  <a:lnTo>
                    <a:pt x="3042" y="1002"/>
                  </a:lnTo>
                  <a:lnTo>
                    <a:pt x="3043" y="1001"/>
                  </a:lnTo>
                  <a:lnTo>
                    <a:pt x="3044" y="1001"/>
                  </a:lnTo>
                  <a:lnTo>
                    <a:pt x="3045" y="1001"/>
                  </a:lnTo>
                  <a:lnTo>
                    <a:pt x="3045" y="1001"/>
                  </a:lnTo>
                  <a:lnTo>
                    <a:pt x="3047" y="1001"/>
                  </a:lnTo>
                  <a:lnTo>
                    <a:pt x="3048" y="1001"/>
                  </a:lnTo>
                  <a:lnTo>
                    <a:pt x="3049" y="1001"/>
                  </a:lnTo>
                  <a:lnTo>
                    <a:pt x="3049" y="1002"/>
                  </a:lnTo>
                  <a:lnTo>
                    <a:pt x="3050" y="1004"/>
                  </a:lnTo>
                  <a:lnTo>
                    <a:pt x="3052" y="1004"/>
                  </a:lnTo>
                  <a:lnTo>
                    <a:pt x="3053" y="1004"/>
                  </a:lnTo>
                  <a:lnTo>
                    <a:pt x="3053" y="1005"/>
                  </a:lnTo>
                  <a:lnTo>
                    <a:pt x="3054" y="1005"/>
                  </a:lnTo>
                  <a:lnTo>
                    <a:pt x="3055" y="1005"/>
                  </a:lnTo>
                  <a:lnTo>
                    <a:pt x="3056" y="1005"/>
                  </a:lnTo>
                  <a:lnTo>
                    <a:pt x="3056" y="1005"/>
                  </a:lnTo>
                  <a:lnTo>
                    <a:pt x="3058" y="1006"/>
                  </a:lnTo>
                  <a:lnTo>
                    <a:pt x="3059" y="1006"/>
                  </a:lnTo>
                  <a:lnTo>
                    <a:pt x="3060" y="1006"/>
                  </a:lnTo>
                  <a:lnTo>
                    <a:pt x="3060" y="1006"/>
                  </a:lnTo>
                  <a:lnTo>
                    <a:pt x="3061" y="1005"/>
                  </a:lnTo>
                  <a:lnTo>
                    <a:pt x="3063" y="1002"/>
                  </a:lnTo>
                  <a:lnTo>
                    <a:pt x="3064" y="999"/>
                  </a:lnTo>
                  <a:lnTo>
                    <a:pt x="3064" y="993"/>
                  </a:lnTo>
                  <a:lnTo>
                    <a:pt x="3065" y="985"/>
                  </a:lnTo>
                  <a:lnTo>
                    <a:pt x="3066" y="978"/>
                  </a:lnTo>
                  <a:lnTo>
                    <a:pt x="3068" y="971"/>
                  </a:lnTo>
                  <a:lnTo>
                    <a:pt x="3068" y="968"/>
                  </a:lnTo>
                  <a:lnTo>
                    <a:pt x="3069" y="966"/>
                  </a:lnTo>
                  <a:lnTo>
                    <a:pt x="3070" y="969"/>
                  </a:lnTo>
                  <a:lnTo>
                    <a:pt x="3071" y="971"/>
                  </a:lnTo>
                  <a:lnTo>
                    <a:pt x="3071" y="976"/>
                  </a:lnTo>
                  <a:lnTo>
                    <a:pt x="3073" y="980"/>
                  </a:lnTo>
                  <a:lnTo>
                    <a:pt x="3074" y="985"/>
                  </a:lnTo>
                  <a:lnTo>
                    <a:pt x="3075" y="988"/>
                  </a:lnTo>
                  <a:lnTo>
                    <a:pt x="3076" y="991"/>
                  </a:lnTo>
                  <a:lnTo>
                    <a:pt x="3076" y="993"/>
                  </a:lnTo>
                  <a:lnTo>
                    <a:pt x="3078" y="994"/>
                  </a:lnTo>
                  <a:lnTo>
                    <a:pt x="3079" y="995"/>
                  </a:lnTo>
                  <a:lnTo>
                    <a:pt x="3080" y="995"/>
                  </a:lnTo>
                  <a:lnTo>
                    <a:pt x="3080" y="993"/>
                  </a:lnTo>
                  <a:lnTo>
                    <a:pt x="3081" y="989"/>
                  </a:lnTo>
                  <a:lnTo>
                    <a:pt x="3083" y="984"/>
                  </a:lnTo>
                  <a:lnTo>
                    <a:pt x="3084" y="979"/>
                  </a:lnTo>
                  <a:lnTo>
                    <a:pt x="3084" y="976"/>
                  </a:lnTo>
                  <a:lnTo>
                    <a:pt x="3085" y="975"/>
                  </a:lnTo>
                  <a:lnTo>
                    <a:pt x="3086" y="976"/>
                  </a:lnTo>
                  <a:lnTo>
                    <a:pt x="3088" y="980"/>
                  </a:lnTo>
                  <a:lnTo>
                    <a:pt x="3088" y="985"/>
                  </a:lnTo>
                  <a:lnTo>
                    <a:pt x="3089" y="990"/>
                  </a:lnTo>
                  <a:lnTo>
                    <a:pt x="3090" y="995"/>
                  </a:lnTo>
                  <a:lnTo>
                    <a:pt x="3091" y="999"/>
                  </a:lnTo>
                  <a:lnTo>
                    <a:pt x="3091" y="1002"/>
                  </a:lnTo>
                  <a:lnTo>
                    <a:pt x="3092" y="1005"/>
                  </a:lnTo>
                  <a:lnTo>
                    <a:pt x="3094" y="1007"/>
                  </a:lnTo>
                  <a:lnTo>
                    <a:pt x="3095" y="1010"/>
                  </a:lnTo>
                  <a:lnTo>
                    <a:pt x="3095" y="1011"/>
                  </a:lnTo>
                  <a:lnTo>
                    <a:pt x="3096" y="1012"/>
                  </a:lnTo>
                  <a:lnTo>
                    <a:pt x="3097" y="1012"/>
                  </a:lnTo>
                  <a:lnTo>
                    <a:pt x="3099" y="1014"/>
                  </a:lnTo>
                  <a:lnTo>
                    <a:pt x="3099" y="1015"/>
                  </a:lnTo>
                  <a:lnTo>
                    <a:pt x="3100" y="1015"/>
                  </a:lnTo>
                  <a:lnTo>
                    <a:pt x="3101" y="1016"/>
                  </a:lnTo>
                  <a:lnTo>
                    <a:pt x="3102" y="1016"/>
                  </a:lnTo>
                  <a:lnTo>
                    <a:pt x="3102" y="1017"/>
                  </a:lnTo>
                  <a:lnTo>
                    <a:pt x="3104" y="1017"/>
                  </a:lnTo>
                  <a:lnTo>
                    <a:pt x="3105" y="1019"/>
                  </a:lnTo>
                  <a:lnTo>
                    <a:pt x="3106" y="1020"/>
                  </a:lnTo>
                  <a:lnTo>
                    <a:pt x="3106" y="1020"/>
                  </a:lnTo>
                  <a:lnTo>
                    <a:pt x="3107" y="1019"/>
                  </a:lnTo>
                  <a:lnTo>
                    <a:pt x="3109" y="1016"/>
                  </a:lnTo>
                  <a:lnTo>
                    <a:pt x="3110" y="1010"/>
                  </a:lnTo>
                  <a:lnTo>
                    <a:pt x="3110" y="1000"/>
                  </a:lnTo>
                  <a:lnTo>
                    <a:pt x="3111" y="988"/>
                  </a:lnTo>
                  <a:lnTo>
                    <a:pt x="3112" y="976"/>
                  </a:lnTo>
                  <a:lnTo>
                    <a:pt x="3114" y="968"/>
                  </a:lnTo>
                  <a:lnTo>
                    <a:pt x="3114" y="965"/>
                  </a:lnTo>
                  <a:lnTo>
                    <a:pt x="3115" y="966"/>
                  </a:lnTo>
                  <a:lnTo>
                    <a:pt x="3116" y="971"/>
                  </a:lnTo>
                  <a:lnTo>
                    <a:pt x="3117" y="979"/>
                  </a:lnTo>
                  <a:lnTo>
                    <a:pt x="3117" y="986"/>
                  </a:lnTo>
                  <a:lnTo>
                    <a:pt x="3119" y="993"/>
                  </a:lnTo>
                  <a:lnTo>
                    <a:pt x="3120" y="996"/>
                  </a:lnTo>
                  <a:lnTo>
                    <a:pt x="3121" y="1000"/>
                  </a:lnTo>
                  <a:lnTo>
                    <a:pt x="3121" y="1002"/>
                  </a:lnTo>
                  <a:lnTo>
                    <a:pt x="3122" y="1004"/>
                  </a:lnTo>
                  <a:lnTo>
                    <a:pt x="3124" y="1006"/>
                  </a:lnTo>
                  <a:lnTo>
                    <a:pt x="3125" y="1007"/>
                  </a:lnTo>
                  <a:lnTo>
                    <a:pt x="3125" y="1010"/>
                  </a:lnTo>
                  <a:lnTo>
                    <a:pt x="3126" y="1011"/>
                  </a:lnTo>
                  <a:lnTo>
                    <a:pt x="3127" y="1011"/>
                  </a:lnTo>
                  <a:lnTo>
                    <a:pt x="3128" y="1011"/>
                  </a:lnTo>
                  <a:lnTo>
                    <a:pt x="3128" y="1012"/>
                  </a:lnTo>
                  <a:lnTo>
                    <a:pt x="3130" y="1011"/>
                  </a:lnTo>
                  <a:lnTo>
                    <a:pt x="3131" y="1011"/>
                  </a:lnTo>
                  <a:lnTo>
                    <a:pt x="3132" y="1011"/>
                  </a:lnTo>
                  <a:lnTo>
                    <a:pt x="3133" y="1011"/>
                  </a:lnTo>
                  <a:lnTo>
                    <a:pt x="3133" y="1011"/>
                  </a:lnTo>
                  <a:lnTo>
                    <a:pt x="3135" y="1011"/>
                  </a:lnTo>
                  <a:lnTo>
                    <a:pt x="3136" y="1010"/>
                  </a:lnTo>
                  <a:lnTo>
                    <a:pt x="3137" y="1010"/>
                  </a:lnTo>
                  <a:lnTo>
                    <a:pt x="3137" y="1010"/>
                  </a:lnTo>
                  <a:lnTo>
                    <a:pt x="3138" y="1010"/>
                  </a:lnTo>
                  <a:lnTo>
                    <a:pt x="3140" y="1009"/>
                  </a:lnTo>
                  <a:lnTo>
                    <a:pt x="3141" y="1009"/>
                  </a:lnTo>
                  <a:lnTo>
                    <a:pt x="3141" y="1009"/>
                  </a:lnTo>
                  <a:lnTo>
                    <a:pt x="3142" y="1009"/>
                  </a:lnTo>
                  <a:lnTo>
                    <a:pt x="3143" y="1009"/>
                  </a:lnTo>
                  <a:lnTo>
                    <a:pt x="3145" y="1009"/>
                  </a:lnTo>
                  <a:lnTo>
                    <a:pt x="3145" y="1009"/>
                  </a:lnTo>
                  <a:lnTo>
                    <a:pt x="3146" y="1009"/>
                  </a:lnTo>
                  <a:lnTo>
                    <a:pt x="3147" y="1007"/>
                  </a:lnTo>
                  <a:lnTo>
                    <a:pt x="3148" y="1007"/>
                  </a:lnTo>
                  <a:lnTo>
                    <a:pt x="3148" y="1007"/>
                  </a:lnTo>
                  <a:lnTo>
                    <a:pt x="3150" y="1007"/>
                  </a:lnTo>
                  <a:lnTo>
                    <a:pt x="3151" y="1007"/>
                  </a:lnTo>
                  <a:lnTo>
                    <a:pt x="3152" y="1007"/>
                  </a:lnTo>
                  <a:lnTo>
                    <a:pt x="3152" y="1007"/>
                  </a:lnTo>
                  <a:lnTo>
                    <a:pt x="3153" y="1007"/>
                  </a:lnTo>
                  <a:lnTo>
                    <a:pt x="3155" y="1006"/>
                  </a:lnTo>
                  <a:lnTo>
                    <a:pt x="3156" y="1005"/>
                  </a:lnTo>
                  <a:lnTo>
                    <a:pt x="3156" y="1004"/>
                  </a:lnTo>
                  <a:lnTo>
                    <a:pt x="3157" y="1002"/>
                  </a:lnTo>
                  <a:lnTo>
                    <a:pt x="3158" y="1002"/>
                  </a:lnTo>
                  <a:lnTo>
                    <a:pt x="3160" y="1002"/>
                  </a:lnTo>
                  <a:lnTo>
                    <a:pt x="3160" y="1002"/>
                  </a:lnTo>
                  <a:lnTo>
                    <a:pt x="3161" y="1002"/>
                  </a:lnTo>
                  <a:lnTo>
                    <a:pt x="3162" y="1004"/>
                  </a:lnTo>
                  <a:lnTo>
                    <a:pt x="3163" y="1004"/>
                  </a:lnTo>
                  <a:lnTo>
                    <a:pt x="3163" y="1005"/>
                  </a:lnTo>
                  <a:lnTo>
                    <a:pt x="3164" y="1005"/>
                  </a:lnTo>
                  <a:lnTo>
                    <a:pt x="3166" y="1005"/>
                  </a:lnTo>
                  <a:lnTo>
                    <a:pt x="3167" y="1005"/>
                  </a:lnTo>
                  <a:lnTo>
                    <a:pt x="3167" y="1004"/>
                  </a:lnTo>
                  <a:lnTo>
                    <a:pt x="3168" y="1004"/>
                  </a:lnTo>
                  <a:lnTo>
                    <a:pt x="3169" y="1005"/>
                  </a:lnTo>
                  <a:lnTo>
                    <a:pt x="3171" y="1005"/>
                  </a:lnTo>
                  <a:lnTo>
                    <a:pt x="3171" y="1005"/>
                  </a:lnTo>
                  <a:lnTo>
                    <a:pt x="3172" y="1006"/>
                  </a:lnTo>
                  <a:lnTo>
                    <a:pt x="3173" y="1006"/>
                  </a:lnTo>
                  <a:lnTo>
                    <a:pt x="3174" y="1006"/>
                  </a:lnTo>
                  <a:lnTo>
                    <a:pt x="3174" y="1007"/>
                  </a:lnTo>
                  <a:lnTo>
                    <a:pt x="3176" y="1007"/>
                  </a:lnTo>
                  <a:lnTo>
                    <a:pt x="3177" y="1007"/>
                  </a:lnTo>
                  <a:lnTo>
                    <a:pt x="3178" y="1007"/>
                  </a:lnTo>
                  <a:lnTo>
                    <a:pt x="3178" y="1007"/>
                  </a:lnTo>
                  <a:lnTo>
                    <a:pt x="3179" y="1007"/>
                  </a:lnTo>
                  <a:lnTo>
                    <a:pt x="3181" y="1007"/>
                  </a:lnTo>
                  <a:lnTo>
                    <a:pt x="3182" y="1009"/>
                  </a:lnTo>
                  <a:lnTo>
                    <a:pt x="3182" y="1007"/>
                  </a:lnTo>
                  <a:lnTo>
                    <a:pt x="3183" y="1007"/>
                  </a:lnTo>
                  <a:lnTo>
                    <a:pt x="3184" y="1005"/>
                  </a:lnTo>
                  <a:lnTo>
                    <a:pt x="3186" y="1004"/>
                  </a:lnTo>
                  <a:lnTo>
                    <a:pt x="3186" y="1001"/>
                  </a:lnTo>
                  <a:lnTo>
                    <a:pt x="3187" y="999"/>
                  </a:lnTo>
                  <a:lnTo>
                    <a:pt x="3188" y="998"/>
                  </a:lnTo>
                  <a:lnTo>
                    <a:pt x="3189" y="996"/>
                  </a:lnTo>
                  <a:lnTo>
                    <a:pt x="3191" y="998"/>
                  </a:lnTo>
                  <a:lnTo>
                    <a:pt x="3191" y="999"/>
                  </a:lnTo>
                  <a:lnTo>
                    <a:pt x="3192" y="1001"/>
                  </a:lnTo>
                  <a:lnTo>
                    <a:pt x="3193" y="1004"/>
                  </a:lnTo>
                  <a:lnTo>
                    <a:pt x="3194" y="1006"/>
                  </a:lnTo>
                  <a:lnTo>
                    <a:pt x="3194" y="1007"/>
                  </a:lnTo>
                  <a:lnTo>
                    <a:pt x="3196" y="1009"/>
                  </a:lnTo>
                  <a:lnTo>
                    <a:pt x="3197" y="1010"/>
                  </a:lnTo>
                  <a:lnTo>
                    <a:pt x="3198" y="1010"/>
                  </a:lnTo>
                  <a:lnTo>
                    <a:pt x="3198" y="1010"/>
                  </a:lnTo>
                  <a:lnTo>
                    <a:pt x="3199" y="1011"/>
                  </a:lnTo>
                  <a:lnTo>
                    <a:pt x="3200" y="1011"/>
                  </a:lnTo>
                  <a:lnTo>
                    <a:pt x="3202" y="1011"/>
                  </a:lnTo>
                  <a:lnTo>
                    <a:pt x="3202" y="1011"/>
                  </a:lnTo>
                  <a:lnTo>
                    <a:pt x="3203" y="1011"/>
                  </a:lnTo>
                  <a:lnTo>
                    <a:pt x="3204" y="1010"/>
                  </a:lnTo>
                  <a:lnTo>
                    <a:pt x="3205" y="1010"/>
                  </a:lnTo>
                  <a:lnTo>
                    <a:pt x="3205" y="1007"/>
                  </a:lnTo>
                  <a:lnTo>
                    <a:pt x="3207" y="1005"/>
                  </a:lnTo>
                  <a:lnTo>
                    <a:pt x="3208" y="1000"/>
                  </a:lnTo>
                  <a:lnTo>
                    <a:pt x="3209" y="995"/>
                  </a:lnTo>
                  <a:lnTo>
                    <a:pt x="3209" y="991"/>
                  </a:lnTo>
                  <a:lnTo>
                    <a:pt x="3210" y="988"/>
                  </a:lnTo>
                  <a:lnTo>
                    <a:pt x="3212" y="988"/>
                  </a:lnTo>
                  <a:lnTo>
                    <a:pt x="3213" y="989"/>
                  </a:lnTo>
                  <a:lnTo>
                    <a:pt x="3213" y="993"/>
                  </a:lnTo>
                  <a:lnTo>
                    <a:pt x="3214" y="996"/>
                  </a:lnTo>
                  <a:lnTo>
                    <a:pt x="3215" y="999"/>
                  </a:lnTo>
                  <a:lnTo>
                    <a:pt x="3217" y="1001"/>
                  </a:lnTo>
                  <a:lnTo>
                    <a:pt x="3217" y="1004"/>
                  </a:lnTo>
                  <a:lnTo>
                    <a:pt x="3218" y="1004"/>
                  </a:lnTo>
                  <a:lnTo>
                    <a:pt x="3219" y="1004"/>
                  </a:lnTo>
                  <a:lnTo>
                    <a:pt x="3220" y="1005"/>
                  </a:lnTo>
                  <a:lnTo>
                    <a:pt x="3220" y="1005"/>
                  </a:lnTo>
                  <a:lnTo>
                    <a:pt x="3222" y="1005"/>
                  </a:lnTo>
                  <a:lnTo>
                    <a:pt x="3223" y="1005"/>
                  </a:lnTo>
                  <a:lnTo>
                    <a:pt x="3224" y="1005"/>
                  </a:lnTo>
                  <a:lnTo>
                    <a:pt x="3224" y="1005"/>
                  </a:lnTo>
                  <a:lnTo>
                    <a:pt x="3225" y="1005"/>
                  </a:lnTo>
                  <a:lnTo>
                    <a:pt x="3227" y="1005"/>
                  </a:lnTo>
                  <a:lnTo>
                    <a:pt x="3228" y="1005"/>
                  </a:lnTo>
                  <a:lnTo>
                    <a:pt x="3228" y="1005"/>
                  </a:lnTo>
                  <a:lnTo>
                    <a:pt x="3229" y="1004"/>
                  </a:lnTo>
                  <a:lnTo>
                    <a:pt x="3230" y="1004"/>
                  </a:lnTo>
                  <a:lnTo>
                    <a:pt x="3232" y="1004"/>
                  </a:lnTo>
                  <a:lnTo>
                    <a:pt x="3232" y="1004"/>
                  </a:lnTo>
                  <a:lnTo>
                    <a:pt x="3233" y="1005"/>
                  </a:lnTo>
                  <a:lnTo>
                    <a:pt x="3234" y="1005"/>
                  </a:lnTo>
                  <a:lnTo>
                    <a:pt x="3235" y="1005"/>
                  </a:lnTo>
                  <a:lnTo>
                    <a:pt x="3235" y="1005"/>
                  </a:lnTo>
                  <a:lnTo>
                    <a:pt x="3236" y="1005"/>
                  </a:lnTo>
                  <a:lnTo>
                    <a:pt x="3238" y="1005"/>
                  </a:lnTo>
                  <a:lnTo>
                    <a:pt x="3239" y="1005"/>
                  </a:lnTo>
                  <a:lnTo>
                    <a:pt x="3239" y="1006"/>
                  </a:lnTo>
                  <a:lnTo>
                    <a:pt x="3240" y="1006"/>
                  </a:lnTo>
                  <a:lnTo>
                    <a:pt x="3241" y="1006"/>
                  </a:lnTo>
                  <a:lnTo>
                    <a:pt x="3243" y="1007"/>
                  </a:lnTo>
                  <a:lnTo>
                    <a:pt x="3244" y="1009"/>
                  </a:lnTo>
                  <a:lnTo>
                    <a:pt x="3244" y="1009"/>
                  </a:lnTo>
                  <a:lnTo>
                    <a:pt x="3245" y="1009"/>
                  </a:lnTo>
                  <a:lnTo>
                    <a:pt x="3246" y="1009"/>
                  </a:lnTo>
                  <a:lnTo>
                    <a:pt x="3248" y="1007"/>
                  </a:lnTo>
                  <a:lnTo>
                    <a:pt x="3248" y="1006"/>
                  </a:lnTo>
                  <a:lnTo>
                    <a:pt x="3249" y="1004"/>
                  </a:lnTo>
                  <a:lnTo>
                    <a:pt x="3250" y="1001"/>
                  </a:lnTo>
                  <a:lnTo>
                    <a:pt x="3251" y="999"/>
                  </a:lnTo>
                  <a:lnTo>
                    <a:pt x="3251" y="998"/>
                  </a:lnTo>
                  <a:lnTo>
                    <a:pt x="3253" y="999"/>
                  </a:lnTo>
                  <a:lnTo>
                    <a:pt x="3254" y="999"/>
                  </a:lnTo>
                  <a:lnTo>
                    <a:pt x="3255" y="1000"/>
                  </a:lnTo>
                  <a:lnTo>
                    <a:pt x="3255" y="1002"/>
                  </a:lnTo>
                  <a:lnTo>
                    <a:pt x="3256" y="1002"/>
                  </a:lnTo>
                  <a:lnTo>
                    <a:pt x="3258" y="1004"/>
                  </a:lnTo>
                  <a:lnTo>
                    <a:pt x="3259" y="1005"/>
                  </a:lnTo>
                  <a:lnTo>
                    <a:pt x="3259" y="1005"/>
                  </a:lnTo>
                  <a:lnTo>
                    <a:pt x="3260" y="1005"/>
                  </a:lnTo>
                  <a:lnTo>
                    <a:pt x="3261" y="1005"/>
                  </a:lnTo>
                  <a:lnTo>
                    <a:pt x="3263" y="1005"/>
                  </a:lnTo>
                  <a:lnTo>
                    <a:pt x="3263" y="1004"/>
                  </a:lnTo>
                  <a:lnTo>
                    <a:pt x="3264" y="1004"/>
                  </a:lnTo>
                  <a:lnTo>
                    <a:pt x="3265" y="1004"/>
                  </a:lnTo>
                  <a:lnTo>
                    <a:pt x="3266" y="1004"/>
                  </a:lnTo>
                  <a:lnTo>
                    <a:pt x="3266" y="1004"/>
                  </a:lnTo>
                  <a:lnTo>
                    <a:pt x="3268" y="1004"/>
                  </a:lnTo>
                  <a:lnTo>
                    <a:pt x="3269" y="1004"/>
                  </a:lnTo>
                  <a:lnTo>
                    <a:pt x="3270" y="1004"/>
                  </a:lnTo>
                  <a:lnTo>
                    <a:pt x="3270" y="1004"/>
                  </a:lnTo>
                  <a:lnTo>
                    <a:pt x="3271" y="1004"/>
                  </a:lnTo>
                  <a:lnTo>
                    <a:pt x="3272" y="1005"/>
                  </a:lnTo>
                  <a:lnTo>
                    <a:pt x="3274" y="1005"/>
                  </a:lnTo>
                  <a:lnTo>
                    <a:pt x="3274" y="1005"/>
                  </a:lnTo>
                  <a:lnTo>
                    <a:pt x="3275" y="1004"/>
                  </a:lnTo>
                  <a:lnTo>
                    <a:pt x="3276" y="1004"/>
                  </a:lnTo>
                  <a:lnTo>
                    <a:pt x="3277" y="1004"/>
                  </a:lnTo>
                  <a:lnTo>
                    <a:pt x="3277" y="1004"/>
                  </a:lnTo>
                  <a:lnTo>
                    <a:pt x="3279" y="1004"/>
                  </a:lnTo>
                  <a:lnTo>
                    <a:pt x="3280" y="1002"/>
                  </a:lnTo>
                  <a:lnTo>
                    <a:pt x="3281" y="1002"/>
                  </a:lnTo>
                  <a:lnTo>
                    <a:pt x="3281" y="1002"/>
                  </a:lnTo>
                  <a:lnTo>
                    <a:pt x="3282" y="1002"/>
                  </a:lnTo>
                  <a:lnTo>
                    <a:pt x="3284" y="1001"/>
                  </a:lnTo>
                  <a:lnTo>
                    <a:pt x="3285" y="1001"/>
                  </a:lnTo>
                  <a:lnTo>
                    <a:pt x="3285" y="1001"/>
                  </a:lnTo>
                  <a:lnTo>
                    <a:pt x="3286" y="1000"/>
                  </a:lnTo>
                  <a:lnTo>
                    <a:pt x="3287" y="1000"/>
                  </a:lnTo>
                  <a:lnTo>
                    <a:pt x="3289" y="1000"/>
                  </a:lnTo>
                  <a:lnTo>
                    <a:pt x="3289" y="999"/>
                  </a:lnTo>
                  <a:lnTo>
                    <a:pt x="3290" y="999"/>
                  </a:lnTo>
                  <a:lnTo>
                    <a:pt x="3291" y="999"/>
                  </a:lnTo>
                  <a:lnTo>
                    <a:pt x="3292" y="1000"/>
                  </a:lnTo>
                  <a:lnTo>
                    <a:pt x="3292" y="1000"/>
                  </a:lnTo>
                  <a:lnTo>
                    <a:pt x="3294" y="1000"/>
                  </a:lnTo>
                  <a:lnTo>
                    <a:pt x="3295" y="1001"/>
                  </a:lnTo>
                  <a:lnTo>
                    <a:pt x="3296" y="1001"/>
                  </a:lnTo>
                  <a:lnTo>
                    <a:pt x="3296" y="1002"/>
                  </a:lnTo>
                  <a:lnTo>
                    <a:pt x="3297" y="1002"/>
                  </a:lnTo>
                  <a:lnTo>
                    <a:pt x="3299" y="1002"/>
                  </a:lnTo>
                  <a:lnTo>
                    <a:pt x="3300" y="1004"/>
                  </a:lnTo>
                  <a:lnTo>
                    <a:pt x="3301" y="1004"/>
                  </a:lnTo>
                  <a:lnTo>
                    <a:pt x="3301" y="1004"/>
                  </a:lnTo>
                  <a:lnTo>
                    <a:pt x="3302" y="1004"/>
                  </a:lnTo>
                  <a:lnTo>
                    <a:pt x="3304" y="1004"/>
                  </a:lnTo>
                  <a:lnTo>
                    <a:pt x="3305" y="1002"/>
                  </a:lnTo>
                  <a:lnTo>
                    <a:pt x="3305" y="1002"/>
                  </a:lnTo>
                  <a:lnTo>
                    <a:pt x="3306" y="1001"/>
                  </a:lnTo>
                  <a:lnTo>
                    <a:pt x="3307" y="1001"/>
                  </a:lnTo>
                  <a:lnTo>
                    <a:pt x="3308" y="1000"/>
                  </a:lnTo>
                  <a:lnTo>
                    <a:pt x="3308" y="1000"/>
                  </a:lnTo>
                  <a:lnTo>
                    <a:pt x="3310" y="1000"/>
                  </a:lnTo>
                  <a:lnTo>
                    <a:pt x="3311" y="1001"/>
                  </a:lnTo>
                  <a:lnTo>
                    <a:pt x="3312" y="1001"/>
                  </a:lnTo>
                  <a:lnTo>
                    <a:pt x="3312" y="1002"/>
                  </a:lnTo>
                  <a:lnTo>
                    <a:pt x="3313" y="1002"/>
                  </a:lnTo>
                  <a:lnTo>
                    <a:pt x="3315" y="1004"/>
                  </a:lnTo>
                  <a:lnTo>
                    <a:pt x="3316" y="1004"/>
                  </a:lnTo>
                  <a:lnTo>
                    <a:pt x="3316" y="1004"/>
                  </a:lnTo>
                  <a:lnTo>
                    <a:pt x="3317" y="1004"/>
                  </a:lnTo>
                  <a:lnTo>
                    <a:pt x="3318" y="1004"/>
                  </a:lnTo>
                  <a:lnTo>
                    <a:pt x="3320" y="1004"/>
                  </a:lnTo>
                  <a:lnTo>
                    <a:pt x="3320" y="1004"/>
                  </a:lnTo>
                  <a:lnTo>
                    <a:pt x="3321" y="1004"/>
                  </a:lnTo>
                  <a:lnTo>
                    <a:pt x="3322" y="1005"/>
                  </a:lnTo>
                  <a:lnTo>
                    <a:pt x="3323" y="1005"/>
                  </a:lnTo>
                  <a:lnTo>
                    <a:pt x="3323" y="1005"/>
                  </a:lnTo>
                  <a:lnTo>
                    <a:pt x="3325" y="1005"/>
                  </a:lnTo>
                  <a:lnTo>
                    <a:pt x="3326" y="1005"/>
                  </a:lnTo>
                  <a:lnTo>
                    <a:pt x="3327" y="1005"/>
                  </a:lnTo>
                  <a:lnTo>
                    <a:pt x="3327" y="1005"/>
                  </a:lnTo>
                  <a:lnTo>
                    <a:pt x="3328" y="1005"/>
                  </a:lnTo>
                  <a:lnTo>
                    <a:pt x="3330" y="1006"/>
                  </a:lnTo>
                  <a:lnTo>
                    <a:pt x="3331" y="1006"/>
                  </a:lnTo>
                  <a:lnTo>
                    <a:pt x="3331" y="1006"/>
                  </a:lnTo>
                  <a:lnTo>
                    <a:pt x="3332" y="1006"/>
                  </a:lnTo>
                  <a:lnTo>
                    <a:pt x="3333" y="1006"/>
                  </a:lnTo>
                  <a:lnTo>
                    <a:pt x="3335" y="1006"/>
                  </a:lnTo>
                  <a:lnTo>
                    <a:pt x="3335" y="1006"/>
                  </a:lnTo>
                  <a:lnTo>
                    <a:pt x="3336" y="1006"/>
                  </a:lnTo>
                  <a:lnTo>
                    <a:pt x="3337" y="1006"/>
                  </a:lnTo>
                  <a:lnTo>
                    <a:pt x="3338" y="1007"/>
                  </a:lnTo>
                  <a:lnTo>
                    <a:pt x="3338" y="1007"/>
                  </a:lnTo>
                  <a:lnTo>
                    <a:pt x="3340" y="1006"/>
                  </a:lnTo>
                  <a:lnTo>
                    <a:pt x="3341" y="1006"/>
                  </a:lnTo>
                  <a:lnTo>
                    <a:pt x="3342" y="1006"/>
                  </a:lnTo>
                  <a:lnTo>
                    <a:pt x="3342" y="1006"/>
                  </a:lnTo>
                  <a:lnTo>
                    <a:pt x="3343" y="1005"/>
                  </a:lnTo>
                  <a:lnTo>
                    <a:pt x="3344" y="1005"/>
                  </a:lnTo>
                  <a:lnTo>
                    <a:pt x="3346" y="1004"/>
                  </a:lnTo>
                  <a:lnTo>
                    <a:pt x="3346" y="1004"/>
                  </a:lnTo>
                  <a:lnTo>
                    <a:pt x="3347" y="1002"/>
                  </a:lnTo>
                  <a:lnTo>
                    <a:pt x="3348" y="1001"/>
                  </a:lnTo>
                  <a:lnTo>
                    <a:pt x="3349" y="1001"/>
                  </a:lnTo>
                  <a:lnTo>
                    <a:pt x="3349" y="1001"/>
                  </a:lnTo>
                  <a:lnTo>
                    <a:pt x="3351" y="1002"/>
                  </a:lnTo>
                  <a:lnTo>
                    <a:pt x="3352" y="1002"/>
                  </a:lnTo>
                  <a:lnTo>
                    <a:pt x="3353" y="1004"/>
                  </a:lnTo>
                  <a:lnTo>
                    <a:pt x="3353" y="1004"/>
                  </a:lnTo>
                  <a:lnTo>
                    <a:pt x="3354" y="1004"/>
                  </a:lnTo>
                  <a:lnTo>
                    <a:pt x="3356" y="1004"/>
                  </a:lnTo>
                  <a:lnTo>
                    <a:pt x="3357" y="1004"/>
                  </a:lnTo>
                  <a:lnTo>
                    <a:pt x="3358" y="1002"/>
                  </a:lnTo>
                  <a:lnTo>
                    <a:pt x="3358" y="1002"/>
                  </a:lnTo>
                  <a:lnTo>
                    <a:pt x="3359" y="1002"/>
                  </a:lnTo>
                  <a:lnTo>
                    <a:pt x="3361" y="1002"/>
                  </a:lnTo>
                  <a:lnTo>
                    <a:pt x="3362" y="1002"/>
                  </a:lnTo>
                  <a:lnTo>
                    <a:pt x="3362" y="1004"/>
                  </a:lnTo>
                  <a:lnTo>
                    <a:pt x="3363" y="1004"/>
                  </a:lnTo>
                  <a:lnTo>
                    <a:pt x="3364" y="1005"/>
                  </a:lnTo>
                  <a:lnTo>
                    <a:pt x="3366" y="1005"/>
                  </a:lnTo>
                  <a:lnTo>
                    <a:pt x="3366" y="1006"/>
                  </a:lnTo>
                  <a:lnTo>
                    <a:pt x="3367" y="1006"/>
                  </a:lnTo>
                  <a:lnTo>
                    <a:pt x="3368" y="1007"/>
                  </a:lnTo>
                  <a:lnTo>
                    <a:pt x="3369" y="1007"/>
                  </a:lnTo>
                  <a:lnTo>
                    <a:pt x="3369" y="1007"/>
                  </a:lnTo>
                  <a:lnTo>
                    <a:pt x="3371" y="1007"/>
                  </a:lnTo>
                  <a:lnTo>
                    <a:pt x="3372" y="1007"/>
                  </a:lnTo>
                  <a:lnTo>
                    <a:pt x="3373" y="1007"/>
                  </a:lnTo>
                  <a:lnTo>
                    <a:pt x="3373" y="1009"/>
                  </a:lnTo>
                  <a:lnTo>
                    <a:pt x="3374" y="1009"/>
                  </a:lnTo>
                  <a:lnTo>
                    <a:pt x="3376" y="1009"/>
                  </a:lnTo>
                  <a:lnTo>
                    <a:pt x="3377" y="1007"/>
                  </a:lnTo>
                  <a:lnTo>
                    <a:pt x="3377" y="1007"/>
                  </a:lnTo>
                  <a:lnTo>
                    <a:pt x="3378" y="1006"/>
                  </a:lnTo>
                  <a:lnTo>
                    <a:pt x="3379" y="1006"/>
                  </a:lnTo>
                  <a:lnTo>
                    <a:pt x="3380" y="1005"/>
                  </a:lnTo>
                  <a:lnTo>
                    <a:pt x="3380" y="1005"/>
                  </a:lnTo>
                  <a:lnTo>
                    <a:pt x="3382" y="1005"/>
                  </a:lnTo>
                  <a:lnTo>
                    <a:pt x="3383" y="1005"/>
                  </a:lnTo>
                  <a:lnTo>
                    <a:pt x="3384" y="1005"/>
                  </a:lnTo>
                  <a:lnTo>
                    <a:pt x="3384" y="1005"/>
                  </a:lnTo>
                  <a:lnTo>
                    <a:pt x="3385" y="1005"/>
                  </a:lnTo>
                  <a:lnTo>
                    <a:pt x="3387" y="1004"/>
                  </a:lnTo>
                  <a:lnTo>
                    <a:pt x="3388" y="1004"/>
                  </a:lnTo>
                  <a:lnTo>
                    <a:pt x="3388" y="1002"/>
                  </a:lnTo>
                  <a:lnTo>
                    <a:pt x="3389" y="1002"/>
                  </a:lnTo>
                  <a:lnTo>
                    <a:pt x="3390" y="1001"/>
                  </a:lnTo>
                  <a:lnTo>
                    <a:pt x="3392" y="1002"/>
                  </a:lnTo>
                  <a:lnTo>
                    <a:pt x="3392" y="1002"/>
                  </a:lnTo>
                  <a:lnTo>
                    <a:pt x="3393" y="1002"/>
                  </a:lnTo>
                  <a:lnTo>
                    <a:pt x="3394" y="1002"/>
                  </a:lnTo>
                  <a:lnTo>
                    <a:pt x="3395" y="1002"/>
                  </a:lnTo>
                  <a:lnTo>
                    <a:pt x="3395" y="1002"/>
                  </a:lnTo>
                  <a:lnTo>
                    <a:pt x="3397" y="1002"/>
                  </a:lnTo>
                  <a:lnTo>
                    <a:pt x="3398" y="1001"/>
                  </a:lnTo>
                  <a:lnTo>
                    <a:pt x="3399" y="1001"/>
                  </a:lnTo>
                  <a:lnTo>
                    <a:pt x="3399" y="1001"/>
                  </a:lnTo>
                  <a:lnTo>
                    <a:pt x="3400" y="1001"/>
                  </a:lnTo>
                  <a:lnTo>
                    <a:pt x="3402" y="1001"/>
                  </a:lnTo>
                  <a:lnTo>
                    <a:pt x="3403" y="1001"/>
                  </a:lnTo>
                  <a:lnTo>
                    <a:pt x="3403" y="1001"/>
                  </a:lnTo>
                  <a:lnTo>
                    <a:pt x="3404" y="1001"/>
                  </a:lnTo>
                  <a:lnTo>
                    <a:pt x="3405" y="1002"/>
                  </a:lnTo>
                  <a:lnTo>
                    <a:pt x="3407" y="1002"/>
                  </a:lnTo>
                  <a:lnTo>
                    <a:pt x="3407" y="1002"/>
                  </a:lnTo>
                  <a:lnTo>
                    <a:pt x="3408" y="1002"/>
                  </a:lnTo>
                  <a:lnTo>
                    <a:pt x="3409" y="1002"/>
                  </a:lnTo>
                  <a:lnTo>
                    <a:pt x="3410" y="1002"/>
                  </a:lnTo>
                  <a:lnTo>
                    <a:pt x="3411" y="1002"/>
                  </a:lnTo>
                  <a:lnTo>
                    <a:pt x="3411" y="1002"/>
                  </a:lnTo>
                  <a:lnTo>
                    <a:pt x="3413" y="1002"/>
                  </a:lnTo>
                  <a:lnTo>
                    <a:pt x="3414" y="1002"/>
                  </a:lnTo>
                  <a:lnTo>
                    <a:pt x="3415" y="1002"/>
                  </a:lnTo>
                  <a:lnTo>
                    <a:pt x="3415" y="1002"/>
                  </a:lnTo>
                  <a:lnTo>
                    <a:pt x="3416" y="1002"/>
                  </a:lnTo>
                  <a:lnTo>
                    <a:pt x="3418" y="1002"/>
                  </a:lnTo>
                  <a:lnTo>
                    <a:pt x="3419" y="1002"/>
                  </a:lnTo>
                  <a:lnTo>
                    <a:pt x="3419" y="1002"/>
                  </a:lnTo>
                  <a:lnTo>
                    <a:pt x="3420" y="1002"/>
                  </a:lnTo>
                  <a:lnTo>
                    <a:pt x="3421" y="1002"/>
                  </a:lnTo>
                  <a:lnTo>
                    <a:pt x="3423" y="1002"/>
                  </a:lnTo>
                  <a:lnTo>
                    <a:pt x="3423" y="1002"/>
                  </a:lnTo>
                  <a:lnTo>
                    <a:pt x="3424" y="1002"/>
                  </a:lnTo>
                  <a:lnTo>
                    <a:pt x="3425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8" y="1002"/>
                  </a:lnTo>
                  <a:lnTo>
                    <a:pt x="3429" y="1002"/>
                  </a:lnTo>
                  <a:lnTo>
                    <a:pt x="3430" y="1002"/>
                  </a:lnTo>
                  <a:lnTo>
                    <a:pt x="3430" y="1002"/>
                  </a:lnTo>
                  <a:lnTo>
                    <a:pt x="3431" y="1002"/>
                  </a:lnTo>
                  <a:lnTo>
                    <a:pt x="3433" y="1002"/>
                  </a:lnTo>
                  <a:lnTo>
                    <a:pt x="3434" y="1002"/>
                  </a:lnTo>
                  <a:lnTo>
                    <a:pt x="3434" y="1001"/>
                  </a:lnTo>
                  <a:lnTo>
                    <a:pt x="3435" y="1001"/>
                  </a:lnTo>
                  <a:lnTo>
                    <a:pt x="3436" y="1001"/>
                  </a:lnTo>
                  <a:lnTo>
                    <a:pt x="3438" y="1000"/>
                  </a:lnTo>
                  <a:lnTo>
                    <a:pt x="3438" y="1000"/>
                  </a:lnTo>
                  <a:lnTo>
                    <a:pt x="3439" y="1000"/>
                  </a:lnTo>
                  <a:lnTo>
                    <a:pt x="3440" y="1000"/>
                  </a:lnTo>
                  <a:lnTo>
                    <a:pt x="3441" y="1000"/>
                  </a:lnTo>
                  <a:lnTo>
                    <a:pt x="3441" y="1000"/>
                  </a:lnTo>
                  <a:lnTo>
                    <a:pt x="3443" y="1000"/>
                  </a:lnTo>
                  <a:lnTo>
                    <a:pt x="3444" y="1000"/>
                  </a:lnTo>
                  <a:lnTo>
                    <a:pt x="3445" y="1000"/>
                  </a:lnTo>
                  <a:lnTo>
                    <a:pt x="3445" y="1000"/>
                  </a:lnTo>
                  <a:lnTo>
                    <a:pt x="3446" y="1001"/>
                  </a:lnTo>
                  <a:lnTo>
                    <a:pt x="3447" y="1001"/>
                  </a:lnTo>
                  <a:lnTo>
                    <a:pt x="3449" y="1001"/>
                  </a:lnTo>
                  <a:lnTo>
                    <a:pt x="3449" y="1001"/>
                  </a:lnTo>
                  <a:lnTo>
                    <a:pt x="3450" y="1001"/>
                  </a:lnTo>
                  <a:lnTo>
                    <a:pt x="3451" y="1002"/>
                  </a:lnTo>
                  <a:lnTo>
                    <a:pt x="3452" y="1002"/>
                  </a:lnTo>
                  <a:lnTo>
                    <a:pt x="3452" y="1002"/>
                  </a:lnTo>
                  <a:lnTo>
                    <a:pt x="3454" y="1002"/>
                  </a:lnTo>
                  <a:lnTo>
                    <a:pt x="3455" y="1002"/>
                  </a:lnTo>
                  <a:lnTo>
                    <a:pt x="3456" y="1004"/>
                  </a:lnTo>
                  <a:lnTo>
                    <a:pt x="3456" y="1004"/>
                  </a:lnTo>
                  <a:lnTo>
                    <a:pt x="3457" y="1004"/>
                  </a:lnTo>
                  <a:lnTo>
                    <a:pt x="3459" y="1004"/>
                  </a:lnTo>
                  <a:lnTo>
                    <a:pt x="3460" y="1004"/>
                  </a:lnTo>
                  <a:lnTo>
                    <a:pt x="3460" y="1002"/>
                  </a:lnTo>
                  <a:lnTo>
                    <a:pt x="3461" y="1002"/>
                  </a:lnTo>
                  <a:lnTo>
                    <a:pt x="3462" y="1000"/>
                  </a:lnTo>
                  <a:lnTo>
                    <a:pt x="3464" y="1000"/>
                  </a:lnTo>
                  <a:lnTo>
                    <a:pt x="3464" y="999"/>
                  </a:lnTo>
                  <a:lnTo>
                    <a:pt x="3465" y="999"/>
                  </a:lnTo>
                  <a:lnTo>
                    <a:pt x="3466" y="1000"/>
                  </a:lnTo>
                  <a:lnTo>
                    <a:pt x="3467" y="1001"/>
                  </a:lnTo>
                  <a:lnTo>
                    <a:pt x="3469" y="1002"/>
                  </a:lnTo>
                  <a:lnTo>
                    <a:pt x="3469" y="1005"/>
                  </a:lnTo>
                  <a:lnTo>
                    <a:pt x="3470" y="1005"/>
                  </a:lnTo>
                  <a:lnTo>
                    <a:pt x="3471" y="1006"/>
                  </a:lnTo>
                  <a:lnTo>
                    <a:pt x="3472" y="1005"/>
                  </a:lnTo>
                  <a:lnTo>
                    <a:pt x="3472" y="1005"/>
                  </a:lnTo>
                  <a:lnTo>
                    <a:pt x="3474" y="1004"/>
                  </a:lnTo>
                  <a:lnTo>
                    <a:pt x="3475" y="1002"/>
                  </a:lnTo>
                  <a:lnTo>
                    <a:pt x="3476" y="1001"/>
                  </a:lnTo>
                  <a:lnTo>
                    <a:pt x="3476" y="1001"/>
                  </a:lnTo>
                  <a:lnTo>
                    <a:pt x="3477" y="1001"/>
                  </a:lnTo>
                  <a:lnTo>
                    <a:pt x="3479" y="1002"/>
                  </a:lnTo>
                  <a:lnTo>
                    <a:pt x="3480" y="1004"/>
                  </a:lnTo>
                  <a:lnTo>
                    <a:pt x="3480" y="1006"/>
                  </a:lnTo>
                  <a:lnTo>
                    <a:pt x="3481" y="1007"/>
                  </a:lnTo>
                  <a:lnTo>
                    <a:pt x="3482" y="1009"/>
                  </a:lnTo>
                  <a:lnTo>
                    <a:pt x="3483" y="1010"/>
                  </a:lnTo>
                  <a:lnTo>
                    <a:pt x="3483" y="1010"/>
                  </a:lnTo>
                  <a:lnTo>
                    <a:pt x="3485" y="1011"/>
                  </a:lnTo>
                  <a:lnTo>
                    <a:pt x="3486" y="1011"/>
                  </a:lnTo>
                  <a:lnTo>
                    <a:pt x="3487" y="1011"/>
                  </a:lnTo>
                  <a:lnTo>
                    <a:pt x="3487" y="1010"/>
                  </a:lnTo>
                  <a:lnTo>
                    <a:pt x="3488" y="1010"/>
                  </a:lnTo>
                  <a:lnTo>
                    <a:pt x="3490" y="1009"/>
                  </a:lnTo>
                  <a:lnTo>
                    <a:pt x="3491" y="1009"/>
                  </a:lnTo>
                  <a:lnTo>
                    <a:pt x="3491" y="1007"/>
                  </a:lnTo>
                  <a:lnTo>
                    <a:pt x="3492" y="1006"/>
                  </a:lnTo>
                  <a:lnTo>
                    <a:pt x="3493" y="1004"/>
                  </a:lnTo>
                  <a:lnTo>
                    <a:pt x="3495" y="1002"/>
                  </a:lnTo>
                  <a:lnTo>
                    <a:pt x="3495" y="1000"/>
                  </a:lnTo>
                  <a:lnTo>
                    <a:pt x="3496" y="999"/>
                  </a:lnTo>
                  <a:lnTo>
                    <a:pt x="3497" y="998"/>
                  </a:lnTo>
                  <a:lnTo>
                    <a:pt x="3498" y="996"/>
                  </a:lnTo>
                  <a:lnTo>
                    <a:pt x="3498" y="995"/>
                  </a:lnTo>
                  <a:lnTo>
                    <a:pt x="3500" y="995"/>
                  </a:lnTo>
                  <a:lnTo>
                    <a:pt x="3501" y="995"/>
                  </a:lnTo>
                  <a:lnTo>
                    <a:pt x="3502" y="996"/>
                  </a:lnTo>
                  <a:lnTo>
                    <a:pt x="3502" y="996"/>
                  </a:lnTo>
                  <a:lnTo>
                    <a:pt x="3503" y="996"/>
                  </a:lnTo>
                  <a:lnTo>
                    <a:pt x="3505" y="998"/>
                  </a:lnTo>
                  <a:lnTo>
                    <a:pt x="3506" y="998"/>
                  </a:lnTo>
                  <a:lnTo>
                    <a:pt x="3506" y="998"/>
                  </a:lnTo>
                  <a:lnTo>
                    <a:pt x="3507" y="998"/>
                  </a:lnTo>
                  <a:lnTo>
                    <a:pt x="3508" y="998"/>
                  </a:lnTo>
                  <a:lnTo>
                    <a:pt x="3510" y="998"/>
                  </a:lnTo>
                  <a:lnTo>
                    <a:pt x="3510" y="998"/>
                  </a:lnTo>
                  <a:lnTo>
                    <a:pt x="3511" y="998"/>
                  </a:lnTo>
                  <a:lnTo>
                    <a:pt x="3512" y="998"/>
                  </a:lnTo>
                  <a:lnTo>
                    <a:pt x="3513" y="998"/>
                  </a:lnTo>
                  <a:lnTo>
                    <a:pt x="3513" y="996"/>
                  </a:lnTo>
                  <a:lnTo>
                    <a:pt x="3515" y="994"/>
                  </a:lnTo>
                  <a:lnTo>
                    <a:pt x="3516" y="991"/>
                  </a:lnTo>
                  <a:lnTo>
                    <a:pt x="3517" y="989"/>
                  </a:lnTo>
                  <a:lnTo>
                    <a:pt x="3517" y="989"/>
                  </a:lnTo>
                  <a:lnTo>
                    <a:pt x="3518" y="990"/>
                  </a:lnTo>
                  <a:lnTo>
                    <a:pt x="3519" y="993"/>
                  </a:lnTo>
                  <a:lnTo>
                    <a:pt x="3521" y="994"/>
                  </a:lnTo>
                  <a:lnTo>
                    <a:pt x="3521" y="994"/>
                  </a:lnTo>
                  <a:lnTo>
                    <a:pt x="3522" y="990"/>
                  </a:lnTo>
                  <a:lnTo>
                    <a:pt x="3523" y="983"/>
                  </a:lnTo>
                  <a:lnTo>
                    <a:pt x="3524" y="975"/>
                  </a:lnTo>
                  <a:lnTo>
                    <a:pt x="3526" y="971"/>
                  </a:lnTo>
                  <a:lnTo>
                    <a:pt x="3526" y="971"/>
                  </a:lnTo>
                  <a:lnTo>
                    <a:pt x="3527" y="974"/>
                  </a:lnTo>
                  <a:lnTo>
                    <a:pt x="3528" y="976"/>
                  </a:lnTo>
                  <a:lnTo>
                    <a:pt x="3529" y="973"/>
                  </a:lnTo>
                  <a:lnTo>
                    <a:pt x="3529" y="965"/>
                  </a:lnTo>
                  <a:lnTo>
                    <a:pt x="3531" y="954"/>
                  </a:lnTo>
                  <a:lnTo>
                    <a:pt x="3532" y="942"/>
                  </a:lnTo>
                  <a:lnTo>
                    <a:pt x="3533" y="930"/>
                  </a:lnTo>
                  <a:lnTo>
                    <a:pt x="3533" y="921"/>
                  </a:lnTo>
                  <a:lnTo>
                    <a:pt x="3534" y="913"/>
                  </a:lnTo>
                  <a:lnTo>
                    <a:pt x="3536" y="909"/>
                  </a:lnTo>
                  <a:lnTo>
                    <a:pt x="3537" y="904"/>
                  </a:lnTo>
                  <a:lnTo>
                    <a:pt x="3537" y="901"/>
                  </a:lnTo>
                  <a:lnTo>
                    <a:pt x="3538" y="899"/>
                  </a:lnTo>
                  <a:lnTo>
                    <a:pt x="3539" y="899"/>
                  </a:lnTo>
                  <a:lnTo>
                    <a:pt x="3541" y="899"/>
                  </a:lnTo>
                  <a:lnTo>
                    <a:pt x="3541" y="902"/>
                  </a:lnTo>
                  <a:lnTo>
                    <a:pt x="3542" y="904"/>
                  </a:lnTo>
                  <a:lnTo>
                    <a:pt x="3543" y="908"/>
                  </a:lnTo>
                  <a:lnTo>
                    <a:pt x="3544" y="912"/>
                  </a:lnTo>
                  <a:lnTo>
                    <a:pt x="3544" y="917"/>
                  </a:lnTo>
                  <a:lnTo>
                    <a:pt x="3546" y="921"/>
                  </a:lnTo>
                  <a:lnTo>
                    <a:pt x="3547" y="924"/>
                  </a:lnTo>
                  <a:lnTo>
                    <a:pt x="3548" y="928"/>
                  </a:lnTo>
                  <a:lnTo>
                    <a:pt x="3548" y="932"/>
                  </a:lnTo>
                  <a:lnTo>
                    <a:pt x="3549" y="935"/>
                  </a:lnTo>
                  <a:lnTo>
                    <a:pt x="3551" y="939"/>
                  </a:lnTo>
                  <a:lnTo>
                    <a:pt x="3552" y="942"/>
                  </a:lnTo>
                  <a:lnTo>
                    <a:pt x="3552" y="945"/>
                  </a:lnTo>
                  <a:lnTo>
                    <a:pt x="3553" y="947"/>
                  </a:lnTo>
                  <a:lnTo>
                    <a:pt x="3554" y="949"/>
                  </a:lnTo>
                  <a:lnTo>
                    <a:pt x="3555" y="952"/>
                  </a:lnTo>
                  <a:lnTo>
                    <a:pt x="3555" y="954"/>
                  </a:lnTo>
                  <a:lnTo>
                    <a:pt x="3557" y="957"/>
                  </a:lnTo>
                  <a:lnTo>
                    <a:pt x="3558" y="959"/>
                  </a:lnTo>
                  <a:lnTo>
                    <a:pt x="3559" y="962"/>
                  </a:lnTo>
                  <a:lnTo>
                    <a:pt x="3559" y="964"/>
                  </a:lnTo>
                  <a:lnTo>
                    <a:pt x="3560" y="968"/>
                  </a:lnTo>
                  <a:lnTo>
                    <a:pt x="3562" y="970"/>
                  </a:lnTo>
                  <a:lnTo>
                    <a:pt x="3563" y="973"/>
                  </a:lnTo>
                  <a:lnTo>
                    <a:pt x="3563" y="975"/>
                  </a:lnTo>
                  <a:lnTo>
                    <a:pt x="3564" y="978"/>
                  </a:lnTo>
                  <a:lnTo>
                    <a:pt x="3565" y="980"/>
                  </a:lnTo>
                  <a:lnTo>
                    <a:pt x="3567" y="983"/>
                  </a:lnTo>
                  <a:lnTo>
                    <a:pt x="3567" y="985"/>
                  </a:lnTo>
                  <a:lnTo>
                    <a:pt x="3568" y="988"/>
                  </a:lnTo>
                  <a:lnTo>
                    <a:pt x="3569" y="990"/>
                  </a:lnTo>
                  <a:lnTo>
                    <a:pt x="3570" y="993"/>
                  </a:lnTo>
                  <a:lnTo>
                    <a:pt x="3570" y="994"/>
                  </a:lnTo>
                  <a:lnTo>
                    <a:pt x="3572" y="995"/>
                  </a:lnTo>
                  <a:lnTo>
                    <a:pt x="3573" y="998"/>
                  </a:lnTo>
                  <a:lnTo>
                    <a:pt x="3574" y="999"/>
                  </a:lnTo>
                  <a:lnTo>
                    <a:pt x="3574" y="1000"/>
                  </a:lnTo>
                  <a:lnTo>
                    <a:pt x="3575" y="1000"/>
                  </a:lnTo>
                  <a:lnTo>
                    <a:pt x="3577" y="1001"/>
                  </a:lnTo>
                  <a:lnTo>
                    <a:pt x="3578" y="1002"/>
                  </a:lnTo>
                  <a:lnTo>
                    <a:pt x="3578" y="1002"/>
                  </a:lnTo>
                  <a:lnTo>
                    <a:pt x="3579" y="1004"/>
                  </a:lnTo>
                  <a:lnTo>
                    <a:pt x="3580" y="1004"/>
                  </a:lnTo>
                  <a:lnTo>
                    <a:pt x="3582" y="1004"/>
                  </a:lnTo>
                  <a:lnTo>
                    <a:pt x="3583" y="1004"/>
                  </a:lnTo>
                  <a:lnTo>
                    <a:pt x="3583" y="1002"/>
                  </a:lnTo>
                  <a:lnTo>
                    <a:pt x="3584" y="1002"/>
                  </a:lnTo>
                  <a:lnTo>
                    <a:pt x="3585" y="1002"/>
                  </a:lnTo>
                  <a:lnTo>
                    <a:pt x="3587" y="1001"/>
                  </a:lnTo>
                  <a:lnTo>
                    <a:pt x="3587" y="1001"/>
                  </a:lnTo>
                  <a:lnTo>
                    <a:pt x="3588" y="1001"/>
                  </a:lnTo>
                  <a:lnTo>
                    <a:pt x="3589" y="1001"/>
                  </a:lnTo>
                  <a:lnTo>
                    <a:pt x="3590" y="1001"/>
                  </a:lnTo>
                  <a:lnTo>
                    <a:pt x="3590" y="1000"/>
                  </a:lnTo>
                  <a:lnTo>
                    <a:pt x="3591" y="1000"/>
                  </a:lnTo>
                  <a:lnTo>
                    <a:pt x="3593" y="1000"/>
                  </a:lnTo>
                  <a:lnTo>
                    <a:pt x="3594" y="1000"/>
                  </a:lnTo>
                  <a:lnTo>
                    <a:pt x="3594" y="999"/>
                  </a:lnTo>
                  <a:lnTo>
                    <a:pt x="3595" y="999"/>
                  </a:lnTo>
                  <a:lnTo>
                    <a:pt x="3596" y="998"/>
                  </a:lnTo>
                  <a:lnTo>
                    <a:pt x="3598" y="998"/>
                  </a:lnTo>
                  <a:lnTo>
                    <a:pt x="3598" y="998"/>
                  </a:lnTo>
                  <a:lnTo>
                    <a:pt x="3599" y="998"/>
                  </a:lnTo>
                  <a:lnTo>
                    <a:pt x="3600" y="998"/>
                  </a:lnTo>
                  <a:lnTo>
                    <a:pt x="3601" y="998"/>
                  </a:lnTo>
                  <a:lnTo>
                    <a:pt x="3601" y="996"/>
                  </a:lnTo>
                  <a:lnTo>
                    <a:pt x="3603" y="996"/>
                  </a:lnTo>
                  <a:lnTo>
                    <a:pt x="3604" y="995"/>
                  </a:lnTo>
                  <a:lnTo>
                    <a:pt x="3605" y="995"/>
                  </a:lnTo>
                  <a:lnTo>
                    <a:pt x="3605" y="993"/>
                  </a:lnTo>
                  <a:lnTo>
                    <a:pt x="3606" y="991"/>
                  </a:lnTo>
                  <a:lnTo>
                    <a:pt x="3608" y="990"/>
                  </a:lnTo>
                  <a:lnTo>
                    <a:pt x="3609" y="990"/>
                  </a:lnTo>
                  <a:lnTo>
                    <a:pt x="3609" y="989"/>
                  </a:lnTo>
                  <a:lnTo>
                    <a:pt x="3610" y="988"/>
                  </a:lnTo>
                  <a:lnTo>
                    <a:pt x="3611" y="988"/>
                  </a:lnTo>
                  <a:lnTo>
                    <a:pt x="3613" y="986"/>
                  </a:lnTo>
                  <a:lnTo>
                    <a:pt x="3613" y="984"/>
                  </a:lnTo>
                  <a:lnTo>
                    <a:pt x="3614" y="984"/>
                  </a:lnTo>
                  <a:lnTo>
                    <a:pt x="3615" y="984"/>
                  </a:lnTo>
                  <a:lnTo>
                    <a:pt x="3616" y="984"/>
                  </a:lnTo>
                  <a:lnTo>
                    <a:pt x="3616" y="985"/>
                  </a:lnTo>
                  <a:lnTo>
                    <a:pt x="3618" y="985"/>
                  </a:lnTo>
                  <a:lnTo>
                    <a:pt x="3619" y="985"/>
                  </a:lnTo>
                  <a:lnTo>
                    <a:pt x="3620" y="985"/>
                  </a:lnTo>
                  <a:lnTo>
                    <a:pt x="3620" y="984"/>
                  </a:lnTo>
                  <a:lnTo>
                    <a:pt x="3621" y="983"/>
                  </a:lnTo>
                  <a:lnTo>
                    <a:pt x="3623" y="981"/>
                  </a:lnTo>
                  <a:lnTo>
                    <a:pt x="3624" y="979"/>
                  </a:lnTo>
                  <a:lnTo>
                    <a:pt x="3624" y="978"/>
                  </a:lnTo>
                  <a:lnTo>
                    <a:pt x="3625" y="976"/>
                  </a:lnTo>
                  <a:lnTo>
                    <a:pt x="3626" y="974"/>
                  </a:lnTo>
                  <a:lnTo>
                    <a:pt x="3627" y="974"/>
                  </a:lnTo>
                  <a:lnTo>
                    <a:pt x="3627" y="973"/>
                  </a:lnTo>
                  <a:lnTo>
                    <a:pt x="3629" y="973"/>
                  </a:lnTo>
                  <a:lnTo>
                    <a:pt x="3630" y="971"/>
                  </a:lnTo>
                  <a:lnTo>
                    <a:pt x="3631" y="969"/>
                  </a:lnTo>
                  <a:lnTo>
                    <a:pt x="3631" y="966"/>
                  </a:lnTo>
                  <a:lnTo>
                    <a:pt x="3632" y="963"/>
                  </a:lnTo>
                  <a:lnTo>
                    <a:pt x="3634" y="960"/>
                  </a:lnTo>
                  <a:lnTo>
                    <a:pt x="3635" y="960"/>
                  </a:lnTo>
                  <a:lnTo>
                    <a:pt x="3636" y="963"/>
                  </a:lnTo>
                  <a:lnTo>
                    <a:pt x="3636" y="966"/>
                  </a:lnTo>
                  <a:lnTo>
                    <a:pt x="3637" y="970"/>
                  </a:lnTo>
                  <a:lnTo>
                    <a:pt x="3639" y="974"/>
                  </a:lnTo>
                  <a:lnTo>
                    <a:pt x="3640" y="978"/>
                  </a:lnTo>
                  <a:lnTo>
                    <a:pt x="3640" y="980"/>
                  </a:lnTo>
                  <a:lnTo>
                    <a:pt x="3641" y="983"/>
                  </a:lnTo>
                  <a:lnTo>
                    <a:pt x="3642" y="986"/>
                  </a:lnTo>
                  <a:lnTo>
                    <a:pt x="3644" y="988"/>
                  </a:lnTo>
                  <a:lnTo>
                    <a:pt x="3644" y="990"/>
                  </a:lnTo>
                  <a:lnTo>
                    <a:pt x="3645" y="993"/>
                  </a:lnTo>
                  <a:lnTo>
                    <a:pt x="3646" y="994"/>
                  </a:lnTo>
                  <a:lnTo>
                    <a:pt x="3647" y="995"/>
                  </a:lnTo>
                  <a:lnTo>
                    <a:pt x="3647" y="996"/>
                  </a:lnTo>
                  <a:lnTo>
                    <a:pt x="3649" y="998"/>
                  </a:lnTo>
                  <a:lnTo>
                    <a:pt x="3650" y="998"/>
                  </a:lnTo>
                  <a:lnTo>
                    <a:pt x="3651" y="999"/>
                  </a:lnTo>
                  <a:lnTo>
                    <a:pt x="3651" y="1000"/>
                  </a:lnTo>
                  <a:lnTo>
                    <a:pt x="3652" y="1000"/>
                  </a:lnTo>
                  <a:lnTo>
                    <a:pt x="3654" y="1001"/>
                  </a:lnTo>
                  <a:lnTo>
                    <a:pt x="3655" y="1001"/>
                  </a:lnTo>
                  <a:lnTo>
                    <a:pt x="3655" y="1002"/>
                  </a:lnTo>
                  <a:lnTo>
                    <a:pt x="3656" y="1002"/>
                  </a:lnTo>
                  <a:lnTo>
                    <a:pt x="3657" y="1004"/>
                  </a:lnTo>
                  <a:lnTo>
                    <a:pt x="3659" y="1004"/>
                  </a:lnTo>
                  <a:lnTo>
                    <a:pt x="3659" y="1005"/>
                  </a:lnTo>
                  <a:lnTo>
                    <a:pt x="3660" y="1005"/>
                  </a:lnTo>
                  <a:lnTo>
                    <a:pt x="3661" y="1006"/>
                  </a:lnTo>
                  <a:lnTo>
                    <a:pt x="3662" y="1006"/>
                  </a:lnTo>
                  <a:lnTo>
                    <a:pt x="3662" y="1007"/>
                  </a:lnTo>
                  <a:lnTo>
                    <a:pt x="3663" y="1007"/>
                  </a:lnTo>
                  <a:lnTo>
                    <a:pt x="3665" y="1009"/>
                  </a:lnTo>
                  <a:lnTo>
                    <a:pt x="3666" y="1009"/>
                  </a:lnTo>
                  <a:lnTo>
                    <a:pt x="3666" y="1009"/>
                  </a:lnTo>
                  <a:lnTo>
                    <a:pt x="3667" y="1007"/>
                  </a:lnTo>
                  <a:lnTo>
                    <a:pt x="3668" y="1007"/>
                  </a:lnTo>
                  <a:lnTo>
                    <a:pt x="3670" y="1006"/>
                  </a:lnTo>
                  <a:lnTo>
                    <a:pt x="3670" y="1005"/>
                  </a:lnTo>
                  <a:lnTo>
                    <a:pt x="3671" y="1004"/>
                  </a:lnTo>
                  <a:lnTo>
                    <a:pt x="3672" y="1005"/>
                  </a:lnTo>
                  <a:lnTo>
                    <a:pt x="3673" y="1006"/>
                  </a:lnTo>
                  <a:lnTo>
                    <a:pt x="3673" y="1007"/>
                  </a:lnTo>
                  <a:lnTo>
                    <a:pt x="3675" y="1010"/>
                  </a:lnTo>
                  <a:lnTo>
                    <a:pt x="3676" y="1012"/>
                  </a:lnTo>
                  <a:lnTo>
                    <a:pt x="3677" y="1014"/>
                  </a:lnTo>
                  <a:lnTo>
                    <a:pt x="3677" y="1016"/>
                  </a:lnTo>
                  <a:lnTo>
                    <a:pt x="3678" y="1016"/>
                  </a:lnTo>
                  <a:lnTo>
                    <a:pt x="3680" y="1017"/>
                  </a:lnTo>
                  <a:lnTo>
                    <a:pt x="3681" y="1020"/>
                  </a:lnTo>
                  <a:lnTo>
                    <a:pt x="3681" y="1021"/>
                  </a:lnTo>
                  <a:lnTo>
                    <a:pt x="3682" y="1022"/>
                  </a:lnTo>
                  <a:lnTo>
                    <a:pt x="3683" y="1024"/>
                  </a:lnTo>
                  <a:lnTo>
                    <a:pt x="3685" y="1025"/>
                  </a:lnTo>
                  <a:lnTo>
                    <a:pt x="3685" y="1026"/>
                  </a:lnTo>
                  <a:lnTo>
                    <a:pt x="3686" y="1027"/>
                  </a:lnTo>
                  <a:lnTo>
                    <a:pt x="3687" y="1029"/>
                  </a:lnTo>
                  <a:lnTo>
                    <a:pt x="3688" y="1030"/>
                  </a:lnTo>
                  <a:lnTo>
                    <a:pt x="3688" y="1030"/>
                  </a:lnTo>
                  <a:lnTo>
                    <a:pt x="3690" y="1030"/>
                  </a:lnTo>
                  <a:lnTo>
                    <a:pt x="3691" y="1027"/>
                  </a:lnTo>
                  <a:lnTo>
                    <a:pt x="3692" y="1022"/>
                  </a:lnTo>
                  <a:lnTo>
                    <a:pt x="3693" y="1015"/>
                  </a:lnTo>
                  <a:lnTo>
                    <a:pt x="3693" y="1006"/>
                  </a:lnTo>
                  <a:lnTo>
                    <a:pt x="3695" y="1000"/>
                  </a:lnTo>
                  <a:lnTo>
                    <a:pt x="3696" y="999"/>
                  </a:lnTo>
                  <a:lnTo>
                    <a:pt x="3697" y="1000"/>
                  </a:lnTo>
                  <a:lnTo>
                    <a:pt x="3697" y="1002"/>
                  </a:lnTo>
                  <a:lnTo>
                    <a:pt x="3698" y="1006"/>
                  </a:lnTo>
                  <a:lnTo>
                    <a:pt x="3699" y="1011"/>
                  </a:lnTo>
                  <a:lnTo>
                    <a:pt x="3701" y="1014"/>
                  </a:lnTo>
                  <a:lnTo>
                    <a:pt x="3701" y="1015"/>
                  </a:lnTo>
                  <a:lnTo>
                    <a:pt x="3702" y="1015"/>
                  </a:lnTo>
                  <a:lnTo>
                    <a:pt x="3703" y="1014"/>
                  </a:lnTo>
                  <a:lnTo>
                    <a:pt x="3704" y="1012"/>
                  </a:lnTo>
                  <a:lnTo>
                    <a:pt x="3704" y="1011"/>
                  </a:lnTo>
                  <a:lnTo>
                    <a:pt x="3706" y="1009"/>
                  </a:lnTo>
                  <a:lnTo>
                    <a:pt x="3707" y="1006"/>
                  </a:lnTo>
                  <a:lnTo>
                    <a:pt x="3708" y="1004"/>
                  </a:lnTo>
                  <a:lnTo>
                    <a:pt x="3708" y="1002"/>
                  </a:lnTo>
                  <a:lnTo>
                    <a:pt x="3709" y="1001"/>
                  </a:lnTo>
                  <a:lnTo>
                    <a:pt x="3711" y="1000"/>
                  </a:lnTo>
                  <a:lnTo>
                    <a:pt x="3712" y="1000"/>
                  </a:lnTo>
                  <a:lnTo>
                    <a:pt x="3712" y="1000"/>
                  </a:lnTo>
                  <a:lnTo>
                    <a:pt x="3713" y="1000"/>
                  </a:lnTo>
                  <a:lnTo>
                    <a:pt x="3714" y="1002"/>
                  </a:lnTo>
                  <a:lnTo>
                    <a:pt x="3716" y="1004"/>
                  </a:lnTo>
                  <a:lnTo>
                    <a:pt x="3716" y="1006"/>
                  </a:lnTo>
                  <a:lnTo>
                    <a:pt x="3717" y="1009"/>
                  </a:lnTo>
                  <a:lnTo>
                    <a:pt x="3718" y="1011"/>
                  </a:lnTo>
                  <a:lnTo>
                    <a:pt x="3719" y="1012"/>
                  </a:lnTo>
                  <a:lnTo>
                    <a:pt x="3719" y="1012"/>
                  </a:lnTo>
                  <a:lnTo>
                    <a:pt x="3721" y="1014"/>
                  </a:lnTo>
                  <a:lnTo>
                    <a:pt x="3722" y="1014"/>
                  </a:lnTo>
                  <a:lnTo>
                    <a:pt x="3723" y="1014"/>
                  </a:lnTo>
                  <a:lnTo>
                    <a:pt x="3723" y="1012"/>
                  </a:lnTo>
                  <a:lnTo>
                    <a:pt x="3724" y="1011"/>
                  </a:lnTo>
                  <a:lnTo>
                    <a:pt x="3726" y="1010"/>
                  </a:lnTo>
                  <a:lnTo>
                    <a:pt x="3727" y="1006"/>
                  </a:lnTo>
                  <a:lnTo>
                    <a:pt x="3727" y="1004"/>
                  </a:lnTo>
                  <a:lnTo>
                    <a:pt x="3728" y="1002"/>
                  </a:lnTo>
                  <a:lnTo>
                    <a:pt x="3729" y="1002"/>
                  </a:lnTo>
                  <a:lnTo>
                    <a:pt x="3731" y="1004"/>
                  </a:lnTo>
                  <a:lnTo>
                    <a:pt x="3731" y="1005"/>
                  </a:lnTo>
                  <a:lnTo>
                    <a:pt x="3732" y="1006"/>
                  </a:lnTo>
                  <a:lnTo>
                    <a:pt x="3733" y="1007"/>
                  </a:lnTo>
                  <a:lnTo>
                    <a:pt x="3734" y="1007"/>
                  </a:lnTo>
                  <a:lnTo>
                    <a:pt x="3734" y="1009"/>
                  </a:lnTo>
                  <a:lnTo>
                    <a:pt x="3735" y="1009"/>
                  </a:lnTo>
                  <a:lnTo>
                    <a:pt x="3737" y="1009"/>
                  </a:lnTo>
                  <a:lnTo>
                    <a:pt x="3738" y="1009"/>
                  </a:lnTo>
                  <a:lnTo>
                    <a:pt x="3738" y="1010"/>
                  </a:lnTo>
                  <a:lnTo>
                    <a:pt x="3739" y="1010"/>
                  </a:lnTo>
                  <a:lnTo>
                    <a:pt x="3740" y="1010"/>
                  </a:lnTo>
                  <a:lnTo>
                    <a:pt x="3742" y="1010"/>
                  </a:lnTo>
                  <a:lnTo>
                    <a:pt x="3742" y="1010"/>
                  </a:lnTo>
                  <a:lnTo>
                    <a:pt x="3743" y="1010"/>
                  </a:lnTo>
                  <a:lnTo>
                    <a:pt x="3744" y="1010"/>
                  </a:lnTo>
                  <a:lnTo>
                    <a:pt x="3745" y="1009"/>
                  </a:lnTo>
                  <a:lnTo>
                    <a:pt x="3745" y="1007"/>
                  </a:lnTo>
                  <a:lnTo>
                    <a:pt x="3747" y="1007"/>
                  </a:lnTo>
                  <a:lnTo>
                    <a:pt x="3748" y="1006"/>
                  </a:lnTo>
                  <a:lnTo>
                    <a:pt x="3749" y="1004"/>
                  </a:lnTo>
                  <a:lnTo>
                    <a:pt x="3750" y="1000"/>
                  </a:lnTo>
                  <a:lnTo>
                    <a:pt x="3750" y="995"/>
                  </a:lnTo>
                  <a:lnTo>
                    <a:pt x="3752" y="983"/>
                  </a:lnTo>
                  <a:lnTo>
                    <a:pt x="3753" y="965"/>
                  </a:lnTo>
                  <a:lnTo>
                    <a:pt x="3754" y="944"/>
                  </a:lnTo>
                  <a:lnTo>
                    <a:pt x="3754" y="926"/>
                  </a:lnTo>
                  <a:lnTo>
                    <a:pt x="3755" y="913"/>
                  </a:lnTo>
                  <a:lnTo>
                    <a:pt x="3757" y="909"/>
                  </a:lnTo>
                  <a:lnTo>
                    <a:pt x="3758" y="916"/>
                  </a:lnTo>
                  <a:lnTo>
                    <a:pt x="3758" y="927"/>
                  </a:lnTo>
                  <a:lnTo>
                    <a:pt x="3759" y="942"/>
                  </a:lnTo>
                  <a:lnTo>
                    <a:pt x="3760" y="955"/>
                  </a:lnTo>
                  <a:lnTo>
                    <a:pt x="3762" y="968"/>
                  </a:lnTo>
                  <a:lnTo>
                    <a:pt x="3762" y="976"/>
                  </a:lnTo>
                  <a:lnTo>
                    <a:pt x="3763" y="984"/>
                  </a:lnTo>
                  <a:lnTo>
                    <a:pt x="3764" y="989"/>
                  </a:lnTo>
                  <a:lnTo>
                    <a:pt x="3765" y="993"/>
                  </a:lnTo>
                  <a:lnTo>
                    <a:pt x="3765" y="996"/>
                  </a:lnTo>
                  <a:lnTo>
                    <a:pt x="3767" y="999"/>
                  </a:lnTo>
                  <a:lnTo>
                    <a:pt x="3768" y="1000"/>
                  </a:lnTo>
                  <a:lnTo>
                    <a:pt x="3769" y="1001"/>
                  </a:lnTo>
                  <a:lnTo>
                    <a:pt x="3769" y="1002"/>
                  </a:lnTo>
                  <a:lnTo>
                    <a:pt x="3770" y="1004"/>
                  </a:lnTo>
                  <a:lnTo>
                    <a:pt x="3771" y="1005"/>
                  </a:lnTo>
                  <a:lnTo>
                    <a:pt x="3773" y="1005"/>
                  </a:lnTo>
                  <a:lnTo>
                    <a:pt x="3773" y="1006"/>
                  </a:lnTo>
                  <a:lnTo>
                    <a:pt x="3774" y="1006"/>
                  </a:lnTo>
                  <a:lnTo>
                    <a:pt x="3775" y="1006"/>
                  </a:lnTo>
                  <a:lnTo>
                    <a:pt x="3776" y="1006"/>
                  </a:lnTo>
                  <a:lnTo>
                    <a:pt x="3776" y="1007"/>
                  </a:lnTo>
                  <a:lnTo>
                    <a:pt x="3778" y="1007"/>
                  </a:lnTo>
                  <a:lnTo>
                    <a:pt x="3779" y="1006"/>
                  </a:lnTo>
                  <a:lnTo>
                    <a:pt x="3780" y="1006"/>
                  </a:lnTo>
                  <a:lnTo>
                    <a:pt x="3780" y="1006"/>
                  </a:lnTo>
                  <a:lnTo>
                    <a:pt x="3781" y="1006"/>
                  </a:lnTo>
                  <a:lnTo>
                    <a:pt x="3783" y="1006"/>
                  </a:lnTo>
                  <a:lnTo>
                    <a:pt x="3784" y="1005"/>
                  </a:lnTo>
                  <a:lnTo>
                    <a:pt x="3784" y="1005"/>
                  </a:lnTo>
                  <a:lnTo>
                    <a:pt x="3785" y="1005"/>
                  </a:lnTo>
                  <a:lnTo>
                    <a:pt x="3786" y="1005"/>
                  </a:lnTo>
                  <a:lnTo>
                    <a:pt x="3788" y="1005"/>
                  </a:lnTo>
                  <a:lnTo>
                    <a:pt x="3788" y="1005"/>
                  </a:lnTo>
                  <a:lnTo>
                    <a:pt x="3789" y="1005"/>
                  </a:lnTo>
                  <a:lnTo>
                    <a:pt x="3790" y="1005"/>
                  </a:lnTo>
                  <a:lnTo>
                    <a:pt x="3791" y="1005"/>
                  </a:lnTo>
                  <a:lnTo>
                    <a:pt x="3791" y="1005"/>
                  </a:lnTo>
                  <a:lnTo>
                    <a:pt x="3793" y="1005"/>
                  </a:lnTo>
                  <a:lnTo>
                    <a:pt x="3794" y="1005"/>
                  </a:lnTo>
                  <a:lnTo>
                    <a:pt x="3795" y="1005"/>
                  </a:lnTo>
                  <a:lnTo>
                    <a:pt x="3795" y="1005"/>
                  </a:lnTo>
                  <a:lnTo>
                    <a:pt x="3796" y="1004"/>
                  </a:lnTo>
                  <a:lnTo>
                    <a:pt x="3798" y="1004"/>
                  </a:lnTo>
                  <a:lnTo>
                    <a:pt x="3799" y="1004"/>
                  </a:lnTo>
                  <a:lnTo>
                    <a:pt x="3799" y="1004"/>
                  </a:lnTo>
                  <a:lnTo>
                    <a:pt x="3800" y="1002"/>
                  </a:lnTo>
                  <a:lnTo>
                    <a:pt x="3801" y="1002"/>
                  </a:lnTo>
                  <a:lnTo>
                    <a:pt x="3803" y="1002"/>
                  </a:lnTo>
                  <a:lnTo>
                    <a:pt x="3804" y="1002"/>
                  </a:lnTo>
                  <a:lnTo>
                    <a:pt x="3804" y="1004"/>
                  </a:lnTo>
                  <a:lnTo>
                    <a:pt x="3805" y="1004"/>
                  </a:lnTo>
                  <a:lnTo>
                    <a:pt x="3806" y="1005"/>
                  </a:lnTo>
                  <a:lnTo>
                    <a:pt x="3807" y="1005"/>
                  </a:lnTo>
                  <a:lnTo>
                    <a:pt x="3807" y="1006"/>
                  </a:lnTo>
                  <a:lnTo>
                    <a:pt x="3809" y="1006"/>
                  </a:lnTo>
                  <a:lnTo>
                    <a:pt x="3810" y="1007"/>
                  </a:lnTo>
                  <a:lnTo>
                    <a:pt x="3811" y="1007"/>
                  </a:lnTo>
                  <a:lnTo>
                    <a:pt x="3811" y="1007"/>
                  </a:lnTo>
                  <a:lnTo>
                    <a:pt x="3812" y="1007"/>
                  </a:lnTo>
                  <a:lnTo>
                    <a:pt x="3814" y="1007"/>
                  </a:lnTo>
                  <a:lnTo>
                    <a:pt x="3815" y="1007"/>
                  </a:lnTo>
                  <a:lnTo>
                    <a:pt x="3815" y="1007"/>
                  </a:lnTo>
                  <a:lnTo>
                    <a:pt x="3816" y="1007"/>
                  </a:lnTo>
                  <a:lnTo>
                    <a:pt x="3817" y="1007"/>
                  </a:lnTo>
                  <a:lnTo>
                    <a:pt x="3819" y="1006"/>
                  </a:lnTo>
                  <a:lnTo>
                    <a:pt x="3819" y="1006"/>
                  </a:lnTo>
                  <a:lnTo>
                    <a:pt x="3820" y="1006"/>
                  </a:lnTo>
                  <a:lnTo>
                    <a:pt x="3821" y="1005"/>
                  </a:lnTo>
                  <a:lnTo>
                    <a:pt x="3822" y="1005"/>
                  </a:lnTo>
                  <a:lnTo>
                    <a:pt x="3822" y="1004"/>
                  </a:lnTo>
                  <a:lnTo>
                    <a:pt x="3824" y="1004"/>
                  </a:lnTo>
                  <a:lnTo>
                    <a:pt x="3825" y="1001"/>
                  </a:lnTo>
                  <a:lnTo>
                    <a:pt x="3826" y="999"/>
                  </a:lnTo>
                  <a:lnTo>
                    <a:pt x="3826" y="996"/>
                  </a:lnTo>
                  <a:lnTo>
                    <a:pt x="3827" y="991"/>
                  </a:lnTo>
                  <a:lnTo>
                    <a:pt x="3829" y="986"/>
                  </a:lnTo>
                  <a:lnTo>
                    <a:pt x="3830" y="980"/>
                  </a:lnTo>
                  <a:lnTo>
                    <a:pt x="3830" y="975"/>
                  </a:lnTo>
                  <a:lnTo>
                    <a:pt x="3831" y="971"/>
                  </a:lnTo>
                  <a:lnTo>
                    <a:pt x="3832" y="970"/>
                  </a:lnTo>
                  <a:lnTo>
                    <a:pt x="3834" y="970"/>
                  </a:lnTo>
                  <a:lnTo>
                    <a:pt x="3834" y="971"/>
                  </a:lnTo>
                  <a:lnTo>
                    <a:pt x="3835" y="974"/>
                  </a:lnTo>
                  <a:lnTo>
                    <a:pt x="3836" y="976"/>
                  </a:lnTo>
                  <a:lnTo>
                    <a:pt x="3837" y="980"/>
                  </a:lnTo>
                  <a:lnTo>
                    <a:pt x="3837" y="983"/>
                  </a:lnTo>
                  <a:lnTo>
                    <a:pt x="3838" y="986"/>
                  </a:lnTo>
                  <a:lnTo>
                    <a:pt x="3840" y="989"/>
                  </a:lnTo>
                  <a:lnTo>
                    <a:pt x="3841" y="991"/>
                  </a:lnTo>
                  <a:lnTo>
                    <a:pt x="3841" y="993"/>
                  </a:lnTo>
                  <a:lnTo>
                    <a:pt x="3842" y="995"/>
                  </a:lnTo>
                  <a:lnTo>
                    <a:pt x="3843" y="996"/>
                  </a:lnTo>
                  <a:lnTo>
                    <a:pt x="3845" y="998"/>
                  </a:lnTo>
                  <a:lnTo>
                    <a:pt x="3845" y="999"/>
                  </a:lnTo>
                  <a:lnTo>
                    <a:pt x="3846" y="999"/>
                  </a:lnTo>
                  <a:lnTo>
                    <a:pt x="3847" y="1000"/>
                  </a:lnTo>
                  <a:lnTo>
                    <a:pt x="3848" y="1000"/>
                  </a:lnTo>
                  <a:lnTo>
                    <a:pt x="3848" y="1001"/>
                  </a:lnTo>
                  <a:lnTo>
                    <a:pt x="3850" y="1001"/>
                  </a:lnTo>
                  <a:lnTo>
                    <a:pt x="3851" y="1002"/>
                  </a:lnTo>
                  <a:lnTo>
                    <a:pt x="3852" y="1002"/>
                  </a:lnTo>
                  <a:lnTo>
                    <a:pt x="3852" y="1002"/>
                  </a:lnTo>
                  <a:lnTo>
                    <a:pt x="3853" y="1004"/>
                  </a:lnTo>
                  <a:lnTo>
                    <a:pt x="3855" y="1004"/>
                  </a:lnTo>
                  <a:lnTo>
                    <a:pt x="3856" y="1004"/>
                  </a:lnTo>
                  <a:lnTo>
                    <a:pt x="3856" y="1005"/>
                  </a:lnTo>
                  <a:lnTo>
                    <a:pt x="3857" y="1005"/>
                  </a:lnTo>
                  <a:lnTo>
                    <a:pt x="3858" y="1005"/>
                  </a:lnTo>
                  <a:lnTo>
                    <a:pt x="3860" y="1005"/>
                  </a:lnTo>
                  <a:lnTo>
                    <a:pt x="3861" y="1004"/>
                  </a:lnTo>
                  <a:lnTo>
                    <a:pt x="3861" y="1004"/>
                  </a:lnTo>
                  <a:lnTo>
                    <a:pt x="3862" y="1004"/>
                  </a:lnTo>
                  <a:lnTo>
                    <a:pt x="3863" y="1004"/>
                  </a:lnTo>
                  <a:lnTo>
                    <a:pt x="3865" y="1004"/>
                  </a:lnTo>
                  <a:lnTo>
                    <a:pt x="3865" y="1004"/>
                  </a:lnTo>
                  <a:lnTo>
                    <a:pt x="3866" y="1004"/>
                  </a:lnTo>
                  <a:lnTo>
                    <a:pt x="3867" y="1004"/>
                  </a:lnTo>
                  <a:lnTo>
                    <a:pt x="3868" y="1004"/>
                  </a:lnTo>
                  <a:lnTo>
                    <a:pt x="3868" y="1004"/>
                  </a:lnTo>
                  <a:lnTo>
                    <a:pt x="3870" y="1004"/>
                  </a:lnTo>
                  <a:lnTo>
                    <a:pt x="3871" y="1004"/>
                  </a:lnTo>
                  <a:lnTo>
                    <a:pt x="3872" y="1004"/>
                  </a:lnTo>
                  <a:lnTo>
                    <a:pt x="3872" y="1004"/>
                  </a:lnTo>
                  <a:lnTo>
                    <a:pt x="3873" y="1002"/>
                  </a:lnTo>
                  <a:lnTo>
                    <a:pt x="3874" y="1002"/>
                  </a:lnTo>
                  <a:lnTo>
                    <a:pt x="3876" y="1002"/>
                  </a:lnTo>
                  <a:lnTo>
                    <a:pt x="3876" y="1002"/>
                  </a:lnTo>
                  <a:lnTo>
                    <a:pt x="3877" y="1002"/>
                  </a:lnTo>
                  <a:lnTo>
                    <a:pt x="3878" y="1002"/>
                  </a:lnTo>
                  <a:lnTo>
                    <a:pt x="3879" y="1002"/>
                  </a:lnTo>
                  <a:lnTo>
                    <a:pt x="3879" y="1002"/>
                  </a:lnTo>
                  <a:lnTo>
                    <a:pt x="3881" y="1002"/>
                  </a:lnTo>
                  <a:lnTo>
                    <a:pt x="3882" y="1002"/>
                  </a:lnTo>
                  <a:lnTo>
                    <a:pt x="3883" y="1004"/>
                  </a:lnTo>
                  <a:lnTo>
                    <a:pt x="3883" y="1004"/>
                  </a:lnTo>
                  <a:lnTo>
                    <a:pt x="3884" y="1004"/>
                  </a:lnTo>
                  <a:lnTo>
                    <a:pt x="3886" y="1004"/>
                  </a:lnTo>
                  <a:lnTo>
                    <a:pt x="3887" y="1004"/>
                  </a:lnTo>
                  <a:lnTo>
                    <a:pt x="3887" y="1004"/>
                  </a:lnTo>
                  <a:lnTo>
                    <a:pt x="3888" y="1004"/>
                  </a:lnTo>
                  <a:lnTo>
                    <a:pt x="3889" y="1004"/>
                  </a:lnTo>
                  <a:lnTo>
                    <a:pt x="3891" y="1004"/>
                  </a:lnTo>
                  <a:lnTo>
                    <a:pt x="3891" y="1004"/>
                  </a:lnTo>
                  <a:lnTo>
                    <a:pt x="3892" y="1004"/>
                  </a:lnTo>
                  <a:lnTo>
                    <a:pt x="3893" y="1004"/>
                  </a:lnTo>
                  <a:lnTo>
                    <a:pt x="3894" y="1004"/>
                  </a:lnTo>
                  <a:lnTo>
                    <a:pt x="3894" y="1004"/>
                  </a:lnTo>
                  <a:lnTo>
                    <a:pt x="3896" y="1004"/>
                  </a:lnTo>
                  <a:lnTo>
                    <a:pt x="3897" y="1004"/>
                  </a:lnTo>
                  <a:lnTo>
                    <a:pt x="3898" y="1004"/>
                  </a:lnTo>
                  <a:lnTo>
                    <a:pt x="3898" y="1004"/>
                  </a:lnTo>
                  <a:lnTo>
                    <a:pt x="3899" y="1004"/>
                  </a:lnTo>
                  <a:lnTo>
                    <a:pt x="3901" y="1004"/>
                  </a:lnTo>
                  <a:lnTo>
                    <a:pt x="3902" y="1004"/>
                  </a:lnTo>
                  <a:lnTo>
                    <a:pt x="3902" y="1004"/>
                  </a:lnTo>
                  <a:lnTo>
                    <a:pt x="3903" y="1004"/>
                  </a:lnTo>
                  <a:lnTo>
                    <a:pt x="3904" y="1004"/>
                  </a:lnTo>
                  <a:lnTo>
                    <a:pt x="3906" y="1004"/>
                  </a:lnTo>
                  <a:lnTo>
                    <a:pt x="3906" y="1004"/>
                  </a:lnTo>
                  <a:lnTo>
                    <a:pt x="3907" y="1004"/>
                  </a:lnTo>
                  <a:lnTo>
                    <a:pt x="3908" y="1004"/>
                  </a:lnTo>
                  <a:lnTo>
                    <a:pt x="3909" y="1004"/>
                  </a:lnTo>
                  <a:lnTo>
                    <a:pt x="3909" y="1004"/>
                  </a:lnTo>
                  <a:lnTo>
                    <a:pt x="3910" y="1004"/>
                  </a:lnTo>
                  <a:lnTo>
                    <a:pt x="3912" y="1004"/>
                  </a:lnTo>
                  <a:lnTo>
                    <a:pt x="3913" y="1004"/>
                  </a:lnTo>
                  <a:lnTo>
                    <a:pt x="3913" y="1004"/>
                  </a:lnTo>
                  <a:lnTo>
                    <a:pt x="3914" y="1004"/>
                  </a:lnTo>
                  <a:lnTo>
                    <a:pt x="3915" y="1004"/>
                  </a:lnTo>
                  <a:lnTo>
                    <a:pt x="3917" y="1004"/>
                  </a:lnTo>
                  <a:lnTo>
                    <a:pt x="3918" y="1004"/>
                  </a:lnTo>
                  <a:lnTo>
                    <a:pt x="3918" y="1004"/>
                  </a:lnTo>
                  <a:lnTo>
                    <a:pt x="3919" y="1004"/>
                  </a:lnTo>
                  <a:lnTo>
                    <a:pt x="3920" y="1004"/>
                  </a:lnTo>
                  <a:lnTo>
                    <a:pt x="3922" y="1004"/>
                  </a:lnTo>
                  <a:lnTo>
                    <a:pt x="3922" y="1004"/>
                  </a:lnTo>
                  <a:lnTo>
                    <a:pt x="3923" y="1004"/>
                  </a:lnTo>
                  <a:lnTo>
                    <a:pt x="3924" y="1004"/>
                  </a:lnTo>
                  <a:lnTo>
                    <a:pt x="3925" y="1004"/>
                  </a:lnTo>
                  <a:lnTo>
                    <a:pt x="3925" y="1004"/>
                  </a:lnTo>
                  <a:lnTo>
                    <a:pt x="3927" y="1004"/>
                  </a:lnTo>
                  <a:lnTo>
                    <a:pt x="3928" y="1004"/>
                  </a:lnTo>
                  <a:lnTo>
                    <a:pt x="3929" y="1005"/>
                  </a:lnTo>
                  <a:lnTo>
                    <a:pt x="3929" y="1005"/>
                  </a:lnTo>
                  <a:lnTo>
                    <a:pt x="3930" y="1005"/>
                  </a:lnTo>
                  <a:lnTo>
                    <a:pt x="3932" y="1005"/>
                  </a:lnTo>
                  <a:lnTo>
                    <a:pt x="3933" y="1005"/>
                  </a:lnTo>
                  <a:lnTo>
                    <a:pt x="3933" y="1004"/>
                  </a:lnTo>
                  <a:lnTo>
                    <a:pt x="3934" y="1004"/>
                  </a:lnTo>
                  <a:lnTo>
                    <a:pt x="3935" y="1004"/>
                  </a:lnTo>
                  <a:lnTo>
                    <a:pt x="3937" y="1002"/>
                  </a:lnTo>
                  <a:lnTo>
                    <a:pt x="3937" y="1002"/>
                  </a:lnTo>
                  <a:lnTo>
                    <a:pt x="3938" y="1001"/>
                  </a:lnTo>
                  <a:lnTo>
                    <a:pt x="3939" y="1001"/>
                  </a:lnTo>
                  <a:lnTo>
                    <a:pt x="3940" y="1001"/>
                  </a:lnTo>
                  <a:lnTo>
                    <a:pt x="3940" y="1001"/>
                  </a:lnTo>
                  <a:lnTo>
                    <a:pt x="3942" y="1001"/>
                  </a:lnTo>
                  <a:lnTo>
                    <a:pt x="3943" y="1001"/>
                  </a:lnTo>
                  <a:lnTo>
                    <a:pt x="3944" y="1002"/>
                  </a:lnTo>
                  <a:lnTo>
                    <a:pt x="3944" y="1002"/>
                  </a:lnTo>
                  <a:lnTo>
                    <a:pt x="3945" y="1004"/>
                  </a:lnTo>
                  <a:lnTo>
                    <a:pt x="3946" y="1004"/>
                  </a:lnTo>
                  <a:lnTo>
                    <a:pt x="3948" y="1005"/>
                  </a:lnTo>
                  <a:lnTo>
                    <a:pt x="3948" y="1005"/>
                  </a:lnTo>
                  <a:lnTo>
                    <a:pt x="3949" y="1005"/>
                  </a:lnTo>
                  <a:lnTo>
                    <a:pt x="3950" y="1006"/>
                  </a:lnTo>
                  <a:lnTo>
                    <a:pt x="3951" y="1006"/>
                  </a:lnTo>
                  <a:lnTo>
                    <a:pt x="3951" y="1006"/>
                  </a:lnTo>
                  <a:lnTo>
                    <a:pt x="3953" y="1006"/>
                  </a:lnTo>
                  <a:lnTo>
                    <a:pt x="3954" y="1006"/>
                  </a:lnTo>
                  <a:lnTo>
                    <a:pt x="3955" y="1005"/>
                  </a:lnTo>
                  <a:lnTo>
                    <a:pt x="3955" y="1005"/>
                  </a:lnTo>
                  <a:lnTo>
                    <a:pt x="3956" y="1005"/>
                  </a:lnTo>
                  <a:lnTo>
                    <a:pt x="3958" y="1005"/>
                  </a:lnTo>
                  <a:lnTo>
                    <a:pt x="3959" y="1005"/>
                  </a:lnTo>
                  <a:lnTo>
                    <a:pt x="3959" y="1005"/>
                  </a:lnTo>
                  <a:lnTo>
                    <a:pt x="3960" y="1005"/>
                  </a:lnTo>
                  <a:lnTo>
                    <a:pt x="3961" y="1005"/>
                  </a:lnTo>
                  <a:lnTo>
                    <a:pt x="3963" y="1005"/>
                  </a:lnTo>
                  <a:lnTo>
                    <a:pt x="3963" y="1005"/>
                  </a:lnTo>
                  <a:lnTo>
                    <a:pt x="3964" y="1005"/>
                  </a:lnTo>
                  <a:lnTo>
                    <a:pt x="3965" y="1005"/>
                  </a:lnTo>
                  <a:lnTo>
                    <a:pt x="3966" y="1005"/>
                  </a:lnTo>
                  <a:lnTo>
                    <a:pt x="3966" y="1005"/>
                  </a:lnTo>
                  <a:lnTo>
                    <a:pt x="3968" y="1005"/>
                  </a:lnTo>
                  <a:lnTo>
                    <a:pt x="3969" y="1005"/>
                  </a:lnTo>
                  <a:lnTo>
                    <a:pt x="3970" y="1005"/>
                  </a:lnTo>
                  <a:lnTo>
                    <a:pt x="3971" y="1005"/>
                  </a:lnTo>
                  <a:lnTo>
                    <a:pt x="3971" y="1005"/>
                  </a:lnTo>
                  <a:lnTo>
                    <a:pt x="3973" y="1006"/>
                  </a:lnTo>
                  <a:lnTo>
                    <a:pt x="3974" y="1006"/>
                  </a:lnTo>
                  <a:lnTo>
                    <a:pt x="3975" y="1006"/>
                  </a:lnTo>
                  <a:lnTo>
                    <a:pt x="3975" y="1007"/>
                  </a:lnTo>
                  <a:lnTo>
                    <a:pt x="3976" y="1007"/>
                  </a:lnTo>
                  <a:lnTo>
                    <a:pt x="3978" y="1007"/>
                  </a:lnTo>
                  <a:lnTo>
                    <a:pt x="3979" y="1007"/>
                  </a:lnTo>
                  <a:lnTo>
                    <a:pt x="3979" y="1007"/>
                  </a:lnTo>
                  <a:lnTo>
                    <a:pt x="3980" y="1009"/>
                  </a:lnTo>
                  <a:lnTo>
                    <a:pt x="3981" y="1009"/>
                  </a:lnTo>
                  <a:lnTo>
                    <a:pt x="3982" y="1009"/>
                  </a:lnTo>
                  <a:lnTo>
                    <a:pt x="3982" y="1009"/>
                  </a:lnTo>
                  <a:lnTo>
                    <a:pt x="3984" y="1010"/>
                  </a:lnTo>
                  <a:lnTo>
                    <a:pt x="3985" y="1010"/>
                  </a:lnTo>
                  <a:lnTo>
                    <a:pt x="3986" y="1010"/>
                  </a:lnTo>
                  <a:lnTo>
                    <a:pt x="3986" y="1011"/>
                  </a:lnTo>
                  <a:lnTo>
                    <a:pt x="3987" y="1011"/>
                  </a:lnTo>
                  <a:lnTo>
                    <a:pt x="3989" y="1011"/>
                  </a:lnTo>
                  <a:lnTo>
                    <a:pt x="3990" y="1011"/>
                  </a:lnTo>
                  <a:lnTo>
                    <a:pt x="3990" y="1011"/>
                  </a:lnTo>
                  <a:lnTo>
                    <a:pt x="3991" y="1011"/>
                  </a:lnTo>
                  <a:lnTo>
                    <a:pt x="3992" y="1011"/>
                  </a:lnTo>
                  <a:lnTo>
                    <a:pt x="3994" y="1011"/>
                  </a:lnTo>
                  <a:lnTo>
                    <a:pt x="3994" y="1010"/>
                  </a:lnTo>
                  <a:lnTo>
                    <a:pt x="3995" y="1010"/>
                  </a:lnTo>
                  <a:lnTo>
                    <a:pt x="3996" y="1010"/>
                  </a:lnTo>
                  <a:lnTo>
                    <a:pt x="3997" y="1010"/>
                  </a:lnTo>
                  <a:lnTo>
                    <a:pt x="3997" y="1010"/>
                  </a:lnTo>
                  <a:lnTo>
                    <a:pt x="3999" y="1010"/>
                  </a:lnTo>
                  <a:lnTo>
                    <a:pt x="4000" y="1010"/>
                  </a:lnTo>
                  <a:lnTo>
                    <a:pt x="4001" y="1010"/>
                  </a:lnTo>
                  <a:lnTo>
                    <a:pt x="4001" y="1010"/>
                  </a:lnTo>
                  <a:lnTo>
                    <a:pt x="4002" y="1010"/>
                  </a:lnTo>
                  <a:lnTo>
                    <a:pt x="4004" y="1010"/>
                  </a:lnTo>
                  <a:lnTo>
                    <a:pt x="4005" y="1010"/>
                  </a:lnTo>
                  <a:lnTo>
                    <a:pt x="4005" y="1009"/>
                  </a:lnTo>
                  <a:lnTo>
                    <a:pt x="4006" y="1006"/>
                  </a:lnTo>
                  <a:lnTo>
                    <a:pt x="4007" y="1001"/>
                  </a:lnTo>
                  <a:lnTo>
                    <a:pt x="4009" y="993"/>
                  </a:lnTo>
                  <a:lnTo>
                    <a:pt x="4009" y="980"/>
                  </a:lnTo>
                  <a:lnTo>
                    <a:pt x="4010" y="964"/>
                  </a:lnTo>
                  <a:lnTo>
                    <a:pt x="4011" y="944"/>
                  </a:lnTo>
                  <a:lnTo>
                    <a:pt x="4012" y="922"/>
                  </a:lnTo>
                  <a:lnTo>
                    <a:pt x="4012" y="894"/>
                  </a:lnTo>
                  <a:lnTo>
                    <a:pt x="4014" y="863"/>
                  </a:lnTo>
                  <a:lnTo>
                    <a:pt x="4015" y="829"/>
                  </a:lnTo>
                  <a:lnTo>
                    <a:pt x="4016" y="789"/>
                  </a:lnTo>
                  <a:lnTo>
                    <a:pt x="4016" y="745"/>
                  </a:lnTo>
                  <a:lnTo>
                    <a:pt x="4017" y="698"/>
                  </a:lnTo>
                  <a:lnTo>
                    <a:pt x="4018" y="646"/>
                  </a:lnTo>
                  <a:lnTo>
                    <a:pt x="4020" y="589"/>
                  </a:lnTo>
                  <a:lnTo>
                    <a:pt x="4020" y="527"/>
                  </a:lnTo>
                  <a:lnTo>
                    <a:pt x="4021" y="457"/>
                  </a:lnTo>
                  <a:lnTo>
                    <a:pt x="4022" y="383"/>
                  </a:lnTo>
                  <a:lnTo>
                    <a:pt x="4023" y="300"/>
                  </a:lnTo>
                  <a:lnTo>
                    <a:pt x="4023" y="208"/>
                  </a:lnTo>
                  <a:lnTo>
                    <a:pt x="4025" y="108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183"/>
                  </a:lnTo>
                  <a:lnTo>
                    <a:pt x="4053" y="383"/>
                  </a:lnTo>
                  <a:lnTo>
                    <a:pt x="4054" y="551"/>
                  </a:lnTo>
                  <a:lnTo>
                    <a:pt x="4054" y="690"/>
                  </a:lnTo>
                  <a:lnTo>
                    <a:pt x="4056" y="805"/>
                  </a:lnTo>
                  <a:lnTo>
                    <a:pt x="4057" y="901"/>
                  </a:lnTo>
                  <a:lnTo>
                    <a:pt x="4058" y="981"/>
                  </a:lnTo>
                  <a:lnTo>
                    <a:pt x="4058" y="1050"/>
                  </a:lnTo>
                  <a:lnTo>
                    <a:pt x="4059" y="1106"/>
                  </a:lnTo>
                  <a:lnTo>
                    <a:pt x="4061" y="1152"/>
                  </a:lnTo>
                  <a:lnTo>
                    <a:pt x="4062" y="1190"/>
                  </a:lnTo>
                  <a:lnTo>
                    <a:pt x="4062" y="1221"/>
                  </a:lnTo>
                  <a:lnTo>
                    <a:pt x="4063" y="1247"/>
                  </a:lnTo>
                  <a:lnTo>
                    <a:pt x="4064" y="1268"/>
                  </a:lnTo>
                  <a:lnTo>
                    <a:pt x="4066" y="1286"/>
                  </a:lnTo>
                  <a:lnTo>
                    <a:pt x="4066" y="1298"/>
                  </a:lnTo>
                  <a:lnTo>
                    <a:pt x="4067" y="1309"/>
                  </a:lnTo>
                  <a:lnTo>
                    <a:pt x="4068" y="1317"/>
                  </a:lnTo>
                  <a:lnTo>
                    <a:pt x="4069" y="1324"/>
                  </a:lnTo>
                  <a:lnTo>
                    <a:pt x="4069" y="1329"/>
                  </a:lnTo>
                  <a:lnTo>
                    <a:pt x="4071" y="1333"/>
                  </a:lnTo>
                  <a:lnTo>
                    <a:pt x="4072" y="1334"/>
                  </a:lnTo>
                  <a:lnTo>
                    <a:pt x="4073" y="1332"/>
                  </a:lnTo>
                  <a:lnTo>
                    <a:pt x="4073" y="1324"/>
                  </a:lnTo>
                  <a:lnTo>
                    <a:pt x="4074" y="1309"/>
                  </a:lnTo>
                  <a:lnTo>
                    <a:pt x="4076" y="1289"/>
                  </a:lnTo>
                  <a:lnTo>
                    <a:pt x="4077" y="1266"/>
                  </a:lnTo>
                  <a:lnTo>
                    <a:pt x="4077" y="1241"/>
                  </a:lnTo>
                  <a:lnTo>
                    <a:pt x="4078" y="1214"/>
                  </a:lnTo>
                  <a:lnTo>
                    <a:pt x="4079" y="1195"/>
                  </a:lnTo>
                  <a:lnTo>
                    <a:pt x="4081" y="1170"/>
                  </a:lnTo>
                  <a:lnTo>
                    <a:pt x="4081" y="11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3" name="Freeform 41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052"/>
                </a:cxn>
                <a:cxn ang="0">
                  <a:pos x="128" y="1050"/>
                </a:cxn>
                <a:cxn ang="0">
                  <a:pos x="193" y="0"/>
                </a:cxn>
                <a:cxn ang="0">
                  <a:pos x="257" y="1091"/>
                </a:cxn>
                <a:cxn ang="0">
                  <a:pos x="322" y="1055"/>
                </a:cxn>
                <a:cxn ang="0">
                  <a:pos x="387" y="1029"/>
                </a:cxn>
                <a:cxn ang="0">
                  <a:pos x="451" y="1052"/>
                </a:cxn>
                <a:cxn ang="0">
                  <a:pos x="516" y="785"/>
                </a:cxn>
                <a:cxn ang="0">
                  <a:pos x="580" y="1048"/>
                </a:cxn>
                <a:cxn ang="0">
                  <a:pos x="645" y="1046"/>
                </a:cxn>
                <a:cxn ang="0">
                  <a:pos x="709" y="1047"/>
                </a:cxn>
                <a:cxn ang="0">
                  <a:pos x="774" y="1050"/>
                </a:cxn>
                <a:cxn ang="0">
                  <a:pos x="838" y="709"/>
                </a:cxn>
                <a:cxn ang="0">
                  <a:pos x="903" y="1052"/>
                </a:cxn>
                <a:cxn ang="0">
                  <a:pos x="967" y="1021"/>
                </a:cxn>
                <a:cxn ang="0">
                  <a:pos x="1032" y="1052"/>
                </a:cxn>
                <a:cxn ang="0">
                  <a:pos x="1097" y="1047"/>
                </a:cxn>
                <a:cxn ang="0">
                  <a:pos x="1161" y="60"/>
                </a:cxn>
                <a:cxn ang="0">
                  <a:pos x="1226" y="1032"/>
                </a:cxn>
                <a:cxn ang="0">
                  <a:pos x="1290" y="1040"/>
                </a:cxn>
                <a:cxn ang="0">
                  <a:pos x="1355" y="830"/>
                </a:cxn>
                <a:cxn ang="0">
                  <a:pos x="1419" y="1050"/>
                </a:cxn>
                <a:cxn ang="0">
                  <a:pos x="1484" y="1046"/>
                </a:cxn>
                <a:cxn ang="0">
                  <a:pos x="1548" y="965"/>
                </a:cxn>
                <a:cxn ang="0">
                  <a:pos x="1613" y="1065"/>
                </a:cxn>
                <a:cxn ang="0">
                  <a:pos x="1679" y="1052"/>
                </a:cxn>
                <a:cxn ang="0">
                  <a:pos x="1743" y="922"/>
                </a:cxn>
                <a:cxn ang="0">
                  <a:pos x="1808" y="1050"/>
                </a:cxn>
                <a:cxn ang="0">
                  <a:pos x="1872" y="1048"/>
                </a:cxn>
                <a:cxn ang="0">
                  <a:pos x="1937" y="989"/>
                </a:cxn>
                <a:cxn ang="0">
                  <a:pos x="2001" y="1051"/>
                </a:cxn>
                <a:cxn ang="0">
                  <a:pos x="2066" y="1031"/>
                </a:cxn>
                <a:cxn ang="0">
                  <a:pos x="2131" y="1232"/>
                </a:cxn>
                <a:cxn ang="0">
                  <a:pos x="2195" y="1053"/>
                </a:cxn>
                <a:cxn ang="0">
                  <a:pos x="2260" y="1050"/>
                </a:cxn>
                <a:cxn ang="0">
                  <a:pos x="2324" y="1061"/>
                </a:cxn>
                <a:cxn ang="0">
                  <a:pos x="2389" y="1050"/>
                </a:cxn>
                <a:cxn ang="0">
                  <a:pos x="2453" y="1032"/>
                </a:cxn>
                <a:cxn ang="0">
                  <a:pos x="2518" y="1048"/>
                </a:cxn>
                <a:cxn ang="0">
                  <a:pos x="2582" y="1031"/>
                </a:cxn>
                <a:cxn ang="0">
                  <a:pos x="2647" y="1052"/>
                </a:cxn>
                <a:cxn ang="0">
                  <a:pos x="2711" y="1052"/>
                </a:cxn>
                <a:cxn ang="0">
                  <a:pos x="2776" y="1042"/>
                </a:cxn>
                <a:cxn ang="0">
                  <a:pos x="2841" y="1053"/>
                </a:cxn>
                <a:cxn ang="0">
                  <a:pos x="2905" y="1047"/>
                </a:cxn>
                <a:cxn ang="0">
                  <a:pos x="2970" y="1050"/>
                </a:cxn>
                <a:cxn ang="0">
                  <a:pos x="3034" y="1048"/>
                </a:cxn>
                <a:cxn ang="0">
                  <a:pos x="3099" y="1055"/>
                </a:cxn>
                <a:cxn ang="0">
                  <a:pos x="3163" y="1048"/>
                </a:cxn>
                <a:cxn ang="0">
                  <a:pos x="3228" y="1046"/>
                </a:cxn>
                <a:cxn ang="0">
                  <a:pos x="3292" y="1048"/>
                </a:cxn>
                <a:cxn ang="0">
                  <a:pos x="3358" y="1046"/>
                </a:cxn>
                <a:cxn ang="0">
                  <a:pos x="3423" y="1051"/>
                </a:cxn>
                <a:cxn ang="0">
                  <a:pos x="3487" y="1052"/>
                </a:cxn>
                <a:cxn ang="0">
                  <a:pos x="3552" y="1016"/>
                </a:cxn>
                <a:cxn ang="0">
                  <a:pos x="3616" y="1048"/>
                </a:cxn>
                <a:cxn ang="0">
                  <a:pos x="3681" y="1048"/>
                </a:cxn>
                <a:cxn ang="0">
                  <a:pos x="3745" y="1048"/>
                </a:cxn>
                <a:cxn ang="0">
                  <a:pos x="3810" y="1052"/>
                </a:cxn>
                <a:cxn ang="0">
                  <a:pos x="3874" y="1050"/>
                </a:cxn>
                <a:cxn ang="0">
                  <a:pos x="3939" y="1037"/>
                </a:cxn>
                <a:cxn ang="0">
                  <a:pos x="4004" y="1052"/>
                </a:cxn>
                <a:cxn ang="0">
                  <a:pos x="4068" y="1107"/>
                </a:cxn>
              </a:cxnLst>
              <a:rect l="0" t="0" r="r" b="b"/>
              <a:pathLst>
                <a:path w="4081" h="1777">
                  <a:moveTo>
                    <a:pt x="0" y="1039"/>
                  </a:moveTo>
                  <a:lnTo>
                    <a:pt x="0" y="1039"/>
                  </a:lnTo>
                  <a:lnTo>
                    <a:pt x="2" y="1043"/>
                  </a:lnTo>
                  <a:lnTo>
                    <a:pt x="3" y="1043"/>
                  </a:lnTo>
                  <a:lnTo>
                    <a:pt x="3" y="1045"/>
                  </a:lnTo>
                  <a:lnTo>
                    <a:pt x="4" y="1045"/>
                  </a:lnTo>
                  <a:lnTo>
                    <a:pt x="5" y="1045"/>
                  </a:lnTo>
                  <a:lnTo>
                    <a:pt x="7" y="1046"/>
                  </a:lnTo>
                  <a:lnTo>
                    <a:pt x="7" y="1047"/>
                  </a:lnTo>
                  <a:lnTo>
                    <a:pt x="8" y="1048"/>
                  </a:lnTo>
                  <a:lnTo>
                    <a:pt x="9" y="1050"/>
                  </a:lnTo>
                  <a:lnTo>
                    <a:pt x="10" y="1051"/>
                  </a:lnTo>
                  <a:lnTo>
                    <a:pt x="10" y="1051"/>
                  </a:lnTo>
                  <a:lnTo>
                    <a:pt x="12" y="1051"/>
                  </a:lnTo>
                  <a:lnTo>
                    <a:pt x="13" y="1051"/>
                  </a:lnTo>
                  <a:lnTo>
                    <a:pt x="14" y="1051"/>
                  </a:lnTo>
                  <a:lnTo>
                    <a:pt x="14" y="1050"/>
                  </a:lnTo>
                  <a:lnTo>
                    <a:pt x="15" y="1050"/>
                  </a:lnTo>
                  <a:lnTo>
                    <a:pt x="17" y="1050"/>
                  </a:lnTo>
                  <a:lnTo>
                    <a:pt x="18" y="1048"/>
                  </a:lnTo>
                  <a:lnTo>
                    <a:pt x="18" y="1048"/>
                  </a:lnTo>
                  <a:lnTo>
                    <a:pt x="19" y="1048"/>
                  </a:lnTo>
                  <a:lnTo>
                    <a:pt x="20" y="1048"/>
                  </a:lnTo>
                  <a:lnTo>
                    <a:pt x="22" y="1048"/>
                  </a:lnTo>
                  <a:lnTo>
                    <a:pt x="22" y="1048"/>
                  </a:lnTo>
                  <a:lnTo>
                    <a:pt x="23" y="1050"/>
                  </a:lnTo>
                  <a:lnTo>
                    <a:pt x="24" y="1050"/>
                  </a:lnTo>
                  <a:lnTo>
                    <a:pt x="25" y="1050"/>
                  </a:lnTo>
                  <a:lnTo>
                    <a:pt x="25" y="1050"/>
                  </a:lnTo>
                  <a:lnTo>
                    <a:pt x="27" y="1050"/>
                  </a:lnTo>
                  <a:lnTo>
                    <a:pt x="28" y="1050"/>
                  </a:lnTo>
                  <a:lnTo>
                    <a:pt x="29" y="1050"/>
                  </a:lnTo>
                  <a:lnTo>
                    <a:pt x="29" y="1050"/>
                  </a:lnTo>
                  <a:lnTo>
                    <a:pt x="30" y="1050"/>
                  </a:lnTo>
                  <a:lnTo>
                    <a:pt x="32" y="1050"/>
                  </a:lnTo>
                  <a:lnTo>
                    <a:pt x="33" y="1050"/>
                  </a:lnTo>
                  <a:lnTo>
                    <a:pt x="33" y="1050"/>
                  </a:lnTo>
                  <a:lnTo>
                    <a:pt x="34" y="1050"/>
                  </a:lnTo>
                  <a:lnTo>
                    <a:pt x="35" y="1050"/>
                  </a:lnTo>
                  <a:lnTo>
                    <a:pt x="36" y="1050"/>
                  </a:lnTo>
                  <a:lnTo>
                    <a:pt x="36" y="1050"/>
                  </a:lnTo>
                  <a:lnTo>
                    <a:pt x="38" y="1050"/>
                  </a:lnTo>
                  <a:lnTo>
                    <a:pt x="39" y="1050"/>
                  </a:lnTo>
                  <a:lnTo>
                    <a:pt x="40" y="1050"/>
                  </a:lnTo>
                  <a:lnTo>
                    <a:pt x="40" y="1051"/>
                  </a:lnTo>
                  <a:lnTo>
                    <a:pt x="41" y="1051"/>
                  </a:lnTo>
                  <a:lnTo>
                    <a:pt x="43" y="1051"/>
                  </a:lnTo>
                  <a:lnTo>
                    <a:pt x="44" y="1051"/>
                  </a:lnTo>
                  <a:lnTo>
                    <a:pt x="44" y="1051"/>
                  </a:lnTo>
                  <a:lnTo>
                    <a:pt x="45" y="1051"/>
                  </a:lnTo>
                  <a:lnTo>
                    <a:pt x="46" y="1051"/>
                  </a:lnTo>
                  <a:lnTo>
                    <a:pt x="48" y="1051"/>
                  </a:lnTo>
                  <a:lnTo>
                    <a:pt x="48" y="1051"/>
                  </a:lnTo>
                  <a:lnTo>
                    <a:pt x="49" y="1051"/>
                  </a:lnTo>
                  <a:lnTo>
                    <a:pt x="50" y="1051"/>
                  </a:lnTo>
                  <a:lnTo>
                    <a:pt x="51" y="1051"/>
                  </a:lnTo>
                  <a:lnTo>
                    <a:pt x="51" y="1051"/>
                  </a:lnTo>
                  <a:lnTo>
                    <a:pt x="53" y="1051"/>
                  </a:lnTo>
                  <a:lnTo>
                    <a:pt x="54" y="1051"/>
                  </a:lnTo>
                  <a:lnTo>
                    <a:pt x="55" y="1051"/>
                  </a:lnTo>
                  <a:lnTo>
                    <a:pt x="55" y="1051"/>
                  </a:lnTo>
                  <a:lnTo>
                    <a:pt x="56" y="1051"/>
                  </a:lnTo>
                  <a:lnTo>
                    <a:pt x="58" y="1051"/>
                  </a:lnTo>
                  <a:lnTo>
                    <a:pt x="59" y="1051"/>
                  </a:lnTo>
                  <a:lnTo>
                    <a:pt x="60" y="1052"/>
                  </a:lnTo>
                  <a:lnTo>
                    <a:pt x="60" y="1052"/>
                  </a:lnTo>
                  <a:lnTo>
                    <a:pt x="61" y="1052"/>
                  </a:lnTo>
                  <a:lnTo>
                    <a:pt x="63" y="1052"/>
                  </a:lnTo>
                  <a:lnTo>
                    <a:pt x="64" y="1052"/>
                  </a:lnTo>
                  <a:lnTo>
                    <a:pt x="64" y="1052"/>
                  </a:lnTo>
                  <a:lnTo>
                    <a:pt x="65" y="1051"/>
                  </a:lnTo>
                  <a:lnTo>
                    <a:pt x="66" y="1051"/>
                  </a:lnTo>
                  <a:lnTo>
                    <a:pt x="68" y="1051"/>
                  </a:lnTo>
                  <a:lnTo>
                    <a:pt x="68" y="1051"/>
                  </a:lnTo>
                  <a:lnTo>
                    <a:pt x="69" y="1051"/>
                  </a:lnTo>
                  <a:lnTo>
                    <a:pt x="70" y="1051"/>
                  </a:lnTo>
                  <a:lnTo>
                    <a:pt x="71" y="1051"/>
                  </a:lnTo>
                  <a:lnTo>
                    <a:pt x="71" y="1051"/>
                  </a:lnTo>
                  <a:lnTo>
                    <a:pt x="72" y="1051"/>
                  </a:lnTo>
                  <a:lnTo>
                    <a:pt x="74" y="1051"/>
                  </a:lnTo>
                  <a:lnTo>
                    <a:pt x="75" y="1051"/>
                  </a:lnTo>
                  <a:lnTo>
                    <a:pt x="75" y="1051"/>
                  </a:lnTo>
                  <a:lnTo>
                    <a:pt x="76" y="1051"/>
                  </a:lnTo>
                  <a:lnTo>
                    <a:pt x="77" y="1051"/>
                  </a:lnTo>
                  <a:lnTo>
                    <a:pt x="79" y="1051"/>
                  </a:lnTo>
                  <a:lnTo>
                    <a:pt x="79" y="1051"/>
                  </a:lnTo>
                  <a:lnTo>
                    <a:pt x="80" y="1051"/>
                  </a:lnTo>
                  <a:lnTo>
                    <a:pt x="81" y="1051"/>
                  </a:lnTo>
                  <a:lnTo>
                    <a:pt x="82" y="1051"/>
                  </a:lnTo>
                  <a:lnTo>
                    <a:pt x="82" y="1051"/>
                  </a:lnTo>
                  <a:lnTo>
                    <a:pt x="84" y="1051"/>
                  </a:lnTo>
                  <a:lnTo>
                    <a:pt x="85" y="1050"/>
                  </a:lnTo>
                  <a:lnTo>
                    <a:pt x="86" y="1050"/>
                  </a:lnTo>
                  <a:lnTo>
                    <a:pt x="86" y="1050"/>
                  </a:lnTo>
                  <a:lnTo>
                    <a:pt x="87" y="1050"/>
                  </a:lnTo>
                  <a:lnTo>
                    <a:pt x="89" y="1050"/>
                  </a:lnTo>
                  <a:lnTo>
                    <a:pt x="90" y="1050"/>
                  </a:lnTo>
                  <a:lnTo>
                    <a:pt x="90" y="1050"/>
                  </a:lnTo>
                  <a:lnTo>
                    <a:pt x="91" y="1050"/>
                  </a:lnTo>
                  <a:lnTo>
                    <a:pt x="92" y="1050"/>
                  </a:lnTo>
                  <a:lnTo>
                    <a:pt x="94" y="1050"/>
                  </a:lnTo>
                  <a:lnTo>
                    <a:pt x="94" y="1050"/>
                  </a:lnTo>
                  <a:lnTo>
                    <a:pt x="95" y="1050"/>
                  </a:lnTo>
                  <a:lnTo>
                    <a:pt x="96" y="1050"/>
                  </a:lnTo>
                  <a:lnTo>
                    <a:pt x="97" y="1050"/>
                  </a:lnTo>
                  <a:lnTo>
                    <a:pt x="97" y="1050"/>
                  </a:lnTo>
                  <a:lnTo>
                    <a:pt x="99" y="1050"/>
                  </a:lnTo>
                  <a:lnTo>
                    <a:pt x="100" y="1050"/>
                  </a:lnTo>
                  <a:lnTo>
                    <a:pt x="101" y="1050"/>
                  </a:lnTo>
                  <a:lnTo>
                    <a:pt x="101" y="1050"/>
                  </a:lnTo>
                  <a:lnTo>
                    <a:pt x="102" y="1050"/>
                  </a:lnTo>
                  <a:lnTo>
                    <a:pt x="104" y="1050"/>
                  </a:lnTo>
                  <a:lnTo>
                    <a:pt x="105" y="1050"/>
                  </a:lnTo>
                  <a:lnTo>
                    <a:pt x="105" y="1050"/>
                  </a:lnTo>
                  <a:lnTo>
                    <a:pt x="106" y="1050"/>
                  </a:lnTo>
                  <a:lnTo>
                    <a:pt x="107" y="1050"/>
                  </a:lnTo>
                  <a:lnTo>
                    <a:pt x="108" y="1050"/>
                  </a:lnTo>
                  <a:lnTo>
                    <a:pt x="108" y="1051"/>
                  </a:lnTo>
                  <a:lnTo>
                    <a:pt x="110" y="1051"/>
                  </a:lnTo>
                  <a:lnTo>
                    <a:pt x="111" y="1051"/>
                  </a:lnTo>
                  <a:lnTo>
                    <a:pt x="112" y="1051"/>
                  </a:lnTo>
                  <a:lnTo>
                    <a:pt x="113" y="1051"/>
                  </a:lnTo>
                  <a:lnTo>
                    <a:pt x="113" y="1051"/>
                  </a:lnTo>
                  <a:lnTo>
                    <a:pt x="115" y="1051"/>
                  </a:lnTo>
                  <a:lnTo>
                    <a:pt x="116" y="1051"/>
                  </a:lnTo>
                  <a:lnTo>
                    <a:pt x="117" y="1051"/>
                  </a:lnTo>
                  <a:lnTo>
                    <a:pt x="117" y="1050"/>
                  </a:lnTo>
                  <a:lnTo>
                    <a:pt x="118" y="1050"/>
                  </a:lnTo>
                  <a:lnTo>
                    <a:pt x="120" y="1050"/>
                  </a:lnTo>
                  <a:lnTo>
                    <a:pt x="121" y="1050"/>
                  </a:lnTo>
                  <a:lnTo>
                    <a:pt x="121" y="1050"/>
                  </a:lnTo>
                  <a:lnTo>
                    <a:pt x="122" y="1050"/>
                  </a:lnTo>
                  <a:lnTo>
                    <a:pt x="123" y="1050"/>
                  </a:lnTo>
                  <a:lnTo>
                    <a:pt x="125" y="1050"/>
                  </a:lnTo>
                  <a:lnTo>
                    <a:pt x="125" y="1050"/>
                  </a:lnTo>
                  <a:lnTo>
                    <a:pt x="126" y="1050"/>
                  </a:lnTo>
                  <a:lnTo>
                    <a:pt x="127" y="1050"/>
                  </a:lnTo>
                  <a:lnTo>
                    <a:pt x="128" y="1050"/>
                  </a:lnTo>
                  <a:lnTo>
                    <a:pt x="128" y="1050"/>
                  </a:lnTo>
                  <a:lnTo>
                    <a:pt x="130" y="1050"/>
                  </a:lnTo>
                  <a:lnTo>
                    <a:pt x="131" y="1050"/>
                  </a:lnTo>
                  <a:lnTo>
                    <a:pt x="132" y="1050"/>
                  </a:lnTo>
                  <a:lnTo>
                    <a:pt x="132" y="1050"/>
                  </a:lnTo>
                  <a:lnTo>
                    <a:pt x="133" y="1050"/>
                  </a:lnTo>
                  <a:lnTo>
                    <a:pt x="135" y="1050"/>
                  </a:lnTo>
                  <a:lnTo>
                    <a:pt x="136" y="1050"/>
                  </a:lnTo>
                  <a:lnTo>
                    <a:pt x="136" y="1050"/>
                  </a:lnTo>
                  <a:lnTo>
                    <a:pt x="137" y="1050"/>
                  </a:lnTo>
                  <a:lnTo>
                    <a:pt x="138" y="1050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41" y="1050"/>
                  </a:lnTo>
                  <a:lnTo>
                    <a:pt x="142" y="1050"/>
                  </a:lnTo>
                  <a:lnTo>
                    <a:pt x="143" y="1050"/>
                  </a:lnTo>
                  <a:lnTo>
                    <a:pt x="143" y="1050"/>
                  </a:lnTo>
                  <a:lnTo>
                    <a:pt x="144" y="1050"/>
                  </a:lnTo>
                  <a:lnTo>
                    <a:pt x="146" y="1050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50"/>
                  </a:lnTo>
                  <a:lnTo>
                    <a:pt x="149" y="1050"/>
                  </a:lnTo>
                  <a:lnTo>
                    <a:pt x="151" y="1050"/>
                  </a:lnTo>
                  <a:lnTo>
                    <a:pt x="151" y="1050"/>
                  </a:lnTo>
                  <a:lnTo>
                    <a:pt x="152" y="1050"/>
                  </a:lnTo>
                  <a:lnTo>
                    <a:pt x="153" y="1050"/>
                  </a:lnTo>
                  <a:lnTo>
                    <a:pt x="154" y="1050"/>
                  </a:lnTo>
                  <a:lnTo>
                    <a:pt x="154" y="1050"/>
                  </a:lnTo>
                  <a:lnTo>
                    <a:pt x="156" y="1050"/>
                  </a:lnTo>
                  <a:lnTo>
                    <a:pt x="157" y="1050"/>
                  </a:lnTo>
                  <a:lnTo>
                    <a:pt x="158" y="1050"/>
                  </a:lnTo>
                  <a:lnTo>
                    <a:pt x="158" y="1050"/>
                  </a:lnTo>
                  <a:lnTo>
                    <a:pt x="159" y="1050"/>
                  </a:lnTo>
                  <a:lnTo>
                    <a:pt x="161" y="1050"/>
                  </a:lnTo>
                  <a:lnTo>
                    <a:pt x="162" y="1050"/>
                  </a:lnTo>
                  <a:lnTo>
                    <a:pt x="162" y="1050"/>
                  </a:lnTo>
                  <a:lnTo>
                    <a:pt x="163" y="1050"/>
                  </a:lnTo>
                  <a:lnTo>
                    <a:pt x="164" y="1050"/>
                  </a:lnTo>
                  <a:lnTo>
                    <a:pt x="166" y="1048"/>
                  </a:lnTo>
                  <a:lnTo>
                    <a:pt x="166" y="1048"/>
                  </a:lnTo>
                  <a:lnTo>
                    <a:pt x="167" y="1048"/>
                  </a:lnTo>
                  <a:lnTo>
                    <a:pt x="168" y="1050"/>
                  </a:lnTo>
                  <a:lnTo>
                    <a:pt x="169" y="1050"/>
                  </a:lnTo>
                  <a:lnTo>
                    <a:pt x="171" y="1051"/>
                  </a:lnTo>
                  <a:lnTo>
                    <a:pt x="171" y="1052"/>
                  </a:lnTo>
                  <a:lnTo>
                    <a:pt x="172" y="1053"/>
                  </a:lnTo>
                  <a:lnTo>
                    <a:pt x="173" y="1053"/>
                  </a:lnTo>
                  <a:lnTo>
                    <a:pt x="174" y="1055"/>
                  </a:lnTo>
                  <a:lnTo>
                    <a:pt x="174" y="1056"/>
                  </a:lnTo>
                  <a:lnTo>
                    <a:pt x="176" y="1065"/>
                  </a:lnTo>
                  <a:lnTo>
                    <a:pt x="177" y="1099"/>
                  </a:lnTo>
                  <a:lnTo>
                    <a:pt x="178" y="1186"/>
                  </a:lnTo>
                  <a:lnTo>
                    <a:pt x="178" y="1333"/>
                  </a:lnTo>
                  <a:lnTo>
                    <a:pt x="179" y="1513"/>
                  </a:lnTo>
                  <a:lnTo>
                    <a:pt x="180" y="1680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08"/>
                  </a:lnTo>
                  <a:lnTo>
                    <a:pt x="185" y="1554"/>
                  </a:lnTo>
                  <a:lnTo>
                    <a:pt x="187" y="758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100"/>
                  </a:lnTo>
                  <a:lnTo>
                    <a:pt x="199" y="301"/>
                  </a:lnTo>
                  <a:lnTo>
                    <a:pt x="200" y="436"/>
                  </a:lnTo>
                  <a:lnTo>
                    <a:pt x="200" y="534"/>
                  </a:lnTo>
                  <a:lnTo>
                    <a:pt x="202" y="609"/>
                  </a:lnTo>
                  <a:lnTo>
                    <a:pt x="203" y="666"/>
                  </a:lnTo>
                  <a:lnTo>
                    <a:pt x="204" y="712"/>
                  </a:lnTo>
                  <a:lnTo>
                    <a:pt x="204" y="750"/>
                  </a:lnTo>
                  <a:lnTo>
                    <a:pt x="205" y="781"/>
                  </a:lnTo>
                  <a:lnTo>
                    <a:pt x="207" y="808"/>
                  </a:lnTo>
                  <a:lnTo>
                    <a:pt x="208" y="829"/>
                  </a:lnTo>
                  <a:lnTo>
                    <a:pt x="208" y="845"/>
                  </a:lnTo>
                  <a:lnTo>
                    <a:pt x="209" y="857"/>
                  </a:lnTo>
                  <a:lnTo>
                    <a:pt x="210" y="868"/>
                  </a:lnTo>
                  <a:lnTo>
                    <a:pt x="211" y="878"/>
                  </a:lnTo>
                  <a:lnTo>
                    <a:pt x="211" y="888"/>
                  </a:lnTo>
                  <a:lnTo>
                    <a:pt x="213" y="897"/>
                  </a:lnTo>
                  <a:lnTo>
                    <a:pt x="214" y="902"/>
                  </a:lnTo>
                  <a:lnTo>
                    <a:pt x="215" y="903"/>
                  </a:lnTo>
                  <a:lnTo>
                    <a:pt x="215" y="904"/>
                  </a:lnTo>
                  <a:lnTo>
                    <a:pt x="216" y="911"/>
                  </a:lnTo>
                  <a:lnTo>
                    <a:pt x="218" y="923"/>
                  </a:lnTo>
                  <a:lnTo>
                    <a:pt x="219" y="942"/>
                  </a:lnTo>
                  <a:lnTo>
                    <a:pt x="219" y="959"/>
                  </a:lnTo>
                  <a:lnTo>
                    <a:pt x="220" y="970"/>
                  </a:lnTo>
                  <a:lnTo>
                    <a:pt x="221" y="975"/>
                  </a:lnTo>
                  <a:lnTo>
                    <a:pt x="223" y="974"/>
                  </a:lnTo>
                  <a:lnTo>
                    <a:pt x="223" y="974"/>
                  </a:lnTo>
                  <a:lnTo>
                    <a:pt x="224" y="980"/>
                  </a:lnTo>
                  <a:lnTo>
                    <a:pt x="225" y="991"/>
                  </a:lnTo>
                  <a:lnTo>
                    <a:pt x="226" y="1005"/>
                  </a:lnTo>
                  <a:lnTo>
                    <a:pt x="228" y="1019"/>
                  </a:lnTo>
                  <a:lnTo>
                    <a:pt x="228" y="1027"/>
                  </a:lnTo>
                  <a:lnTo>
                    <a:pt x="229" y="1032"/>
                  </a:lnTo>
                  <a:lnTo>
                    <a:pt x="230" y="1034"/>
                  </a:lnTo>
                  <a:lnTo>
                    <a:pt x="231" y="1034"/>
                  </a:lnTo>
                  <a:lnTo>
                    <a:pt x="231" y="1032"/>
                  </a:lnTo>
                  <a:lnTo>
                    <a:pt x="233" y="1030"/>
                  </a:lnTo>
                  <a:lnTo>
                    <a:pt x="234" y="1022"/>
                  </a:lnTo>
                  <a:lnTo>
                    <a:pt x="235" y="1010"/>
                  </a:lnTo>
                  <a:lnTo>
                    <a:pt x="235" y="995"/>
                  </a:lnTo>
                  <a:lnTo>
                    <a:pt x="236" y="974"/>
                  </a:lnTo>
                  <a:lnTo>
                    <a:pt x="238" y="924"/>
                  </a:lnTo>
                  <a:lnTo>
                    <a:pt x="239" y="788"/>
                  </a:lnTo>
                  <a:lnTo>
                    <a:pt x="239" y="513"/>
                  </a:lnTo>
                  <a:lnTo>
                    <a:pt x="240" y="128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133"/>
                  </a:lnTo>
                  <a:lnTo>
                    <a:pt x="245" y="538"/>
                  </a:lnTo>
                  <a:lnTo>
                    <a:pt x="246" y="855"/>
                  </a:lnTo>
                  <a:lnTo>
                    <a:pt x="246" y="1037"/>
                  </a:lnTo>
                  <a:lnTo>
                    <a:pt x="247" y="1117"/>
                  </a:lnTo>
                  <a:lnTo>
                    <a:pt x="249" y="1139"/>
                  </a:lnTo>
                  <a:lnTo>
                    <a:pt x="250" y="1140"/>
                  </a:lnTo>
                  <a:lnTo>
                    <a:pt x="250" y="1137"/>
                  </a:lnTo>
                  <a:lnTo>
                    <a:pt x="251" y="1133"/>
                  </a:lnTo>
                  <a:lnTo>
                    <a:pt x="252" y="1128"/>
                  </a:lnTo>
                  <a:lnTo>
                    <a:pt x="254" y="1123"/>
                  </a:lnTo>
                  <a:lnTo>
                    <a:pt x="254" y="1117"/>
                  </a:lnTo>
                  <a:lnTo>
                    <a:pt x="255" y="1109"/>
                  </a:lnTo>
                  <a:lnTo>
                    <a:pt x="256" y="1101"/>
                  </a:lnTo>
                  <a:lnTo>
                    <a:pt x="257" y="1091"/>
                  </a:lnTo>
                  <a:lnTo>
                    <a:pt x="257" y="1082"/>
                  </a:lnTo>
                  <a:lnTo>
                    <a:pt x="259" y="1075"/>
                  </a:lnTo>
                  <a:lnTo>
                    <a:pt x="260" y="1070"/>
                  </a:lnTo>
                  <a:lnTo>
                    <a:pt x="261" y="1066"/>
                  </a:lnTo>
                  <a:lnTo>
                    <a:pt x="261" y="1065"/>
                  </a:lnTo>
                  <a:lnTo>
                    <a:pt x="262" y="1062"/>
                  </a:lnTo>
                  <a:lnTo>
                    <a:pt x="264" y="1060"/>
                  </a:lnTo>
                  <a:lnTo>
                    <a:pt x="265" y="1056"/>
                  </a:lnTo>
                  <a:lnTo>
                    <a:pt x="265" y="1052"/>
                  </a:lnTo>
                  <a:lnTo>
                    <a:pt x="266" y="1050"/>
                  </a:lnTo>
                  <a:lnTo>
                    <a:pt x="267" y="1047"/>
                  </a:lnTo>
                  <a:lnTo>
                    <a:pt x="269" y="1045"/>
                  </a:lnTo>
                  <a:lnTo>
                    <a:pt x="269" y="1043"/>
                  </a:lnTo>
                  <a:lnTo>
                    <a:pt x="270" y="1042"/>
                  </a:lnTo>
                  <a:lnTo>
                    <a:pt x="271" y="1042"/>
                  </a:lnTo>
                  <a:lnTo>
                    <a:pt x="272" y="1041"/>
                  </a:lnTo>
                  <a:lnTo>
                    <a:pt x="272" y="1039"/>
                  </a:lnTo>
                  <a:lnTo>
                    <a:pt x="274" y="1036"/>
                  </a:lnTo>
                  <a:lnTo>
                    <a:pt x="275" y="1034"/>
                  </a:lnTo>
                  <a:lnTo>
                    <a:pt x="276" y="1031"/>
                  </a:lnTo>
                  <a:lnTo>
                    <a:pt x="276" y="1031"/>
                  </a:lnTo>
                  <a:lnTo>
                    <a:pt x="277" y="1031"/>
                  </a:lnTo>
                  <a:lnTo>
                    <a:pt x="279" y="1031"/>
                  </a:lnTo>
                  <a:lnTo>
                    <a:pt x="280" y="1031"/>
                  </a:lnTo>
                  <a:lnTo>
                    <a:pt x="281" y="1031"/>
                  </a:lnTo>
                  <a:lnTo>
                    <a:pt x="281" y="1031"/>
                  </a:lnTo>
                  <a:lnTo>
                    <a:pt x="282" y="1030"/>
                  </a:lnTo>
                  <a:lnTo>
                    <a:pt x="283" y="1030"/>
                  </a:lnTo>
                  <a:lnTo>
                    <a:pt x="285" y="1030"/>
                  </a:lnTo>
                  <a:lnTo>
                    <a:pt x="285" y="1030"/>
                  </a:lnTo>
                  <a:lnTo>
                    <a:pt x="286" y="1031"/>
                  </a:lnTo>
                  <a:lnTo>
                    <a:pt x="287" y="1035"/>
                  </a:lnTo>
                  <a:lnTo>
                    <a:pt x="288" y="1039"/>
                  </a:lnTo>
                  <a:lnTo>
                    <a:pt x="288" y="1042"/>
                  </a:lnTo>
                  <a:lnTo>
                    <a:pt x="290" y="1043"/>
                  </a:lnTo>
                  <a:lnTo>
                    <a:pt x="291" y="1045"/>
                  </a:lnTo>
                  <a:lnTo>
                    <a:pt x="292" y="1046"/>
                  </a:lnTo>
                  <a:lnTo>
                    <a:pt x="292" y="1046"/>
                  </a:lnTo>
                  <a:lnTo>
                    <a:pt x="293" y="1046"/>
                  </a:lnTo>
                  <a:lnTo>
                    <a:pt x="295" y="1046"/>
                  </a:lnTo>
                  <a:lnTo>
                    <a:pt x="296" y="1046"/>
                  </a:lnTo>
                  <a:lnTo>
                    <a:pt x="296" y="1048"/>
                  </a:lnTo>
                  <a:lnTo>
                    <a:pt x="297" y="1056"/>
                  </a:lnTo>
                  <a:lnTo>
                    <a:pt x="298" y="1066"/>
                  </a:lnTo>
                  <a:lnTo>
                    <a:pt x="300" y="1076"/>
                  </a:lnTo>
                  <a:lnTo>
                    <a:pt x="300" y="1076"/>
                  </a:lnTo>
                  <a:lnTo>
                    <a:pt x="301" y="1062"/>
                  </a:lnTo>
                  <a:lnTo>
                    <a:pt x="302" y="1042"/>
                  </a:lnTo>
                  <a:lnTo>
                    <a:pt x="303" y="1027"/>
                  </a:lnTo>
                  <a:lnTo>
                    <a:pt x="303" y="1022"/>
                  </a:lnTo>
                  <a:lnTo>
                    <a:pt x="305" y="1027"/>
                  </a:lnTo>
                  <a:lnTo>
                    <a:pt x="306" y="1032"/>
                  </a:lnTo>
                  <a:lnTo>
                    <a:pt x="307" y="1035"/>
                  </a:lnTo>
                  <a:lnTo>
                    <a:pt x="307" y="1032"/>
                  </a:lnTo>
                  <a:lnTo>
                    <a:pt x="308" y="1027"/>
                  </a:lnTo>
                  <a:lnTo>
                    <a:pt x="310" y="1021"/>
                  </a:lnTo>
                  <a:lnTo>
                    <a:pt x="311" y="1016"/>
                  </a:lnTo>
                  <a:lnTo>
                    <a:pt x="311" y="1014"/>
                  </a:lnTo>
                  <a:lnTo>
                    <a:pt x="312" y="1016"/>
                  </a:lnTo>
                  <a:lnTo>
                    <a:pt x="313" y="1021"/>
                  </a:lnTo>
                  <a:lnTo>
                    <a:pt x="315" y="1029"/>
                  </a:lnTo>
                  <a:lnTo>
                    <a:pt x="315" y="1036"/>
                  </a:lnTo>
                  <a:lnTo>
                    <a:pt x="316" y="1042"/>
                  </a:lnTo>
                  <a:lnTo>
                    <a:pt x="317" y="1047"/>
                  </a:lnTo>
                  <a:lnTo>
                    <a:pt x="318" y="1051"/>
                  </a:lnTo>
                  <a:lnTo>
                    <a:pt x="318" y="1053"/>
                  </a:lnTo>
                  <a:lnTo>
                    <a:pt x="319" y="1055"/>
                  </a:lnTo>
                  <a:lnTo>
                    <a:pt x="321" y="1055"/>
                  </a:lnTo>
                  <a:lnTo>
                    <a:pt x="322" y="1055"/>
                  </a:lnTo>
                  <a:lnTo>
                    <a:pt x="322" y="1055"/>
                  </a:lnTo>
                  <a:lnTo>
                    <a:pt x="323" y="1053"/>
                  </a:lnTo>
                  <a:lnTo>
                    <a:pt x="324" y="1055"/>
                  </a:lnTo>
                  <a:lnTo>
                    <a:pt x="326" y="1056"/>
                  </a:lnTo>
                  <a:lnTo>
                    <a:pt x="326" y="1057"/>
                  </a:lnTo>
                  <a:lnTo>
                    <a:pt x="327" y="1057"/>
                  </a:lnTo>
                  <a:lnTo>
                    <a:pt x="328" y="1055"/>
                  </a:lnTo>
                  <a:lnTo>
                    <a:pt x="329" y="1045"/>
                  </a:lnTo>
                  <a:lnTo>
                    <a:pt x="329" y="1027"/>
                  </a:lnTo>
                  <a:lnTo>
                    <a:pt x="331" y="998"/>
                  </a:lnTo>
                  <a:lnTo>
                    <a:pt x="332" y="952"/>
                  </a:lnTo>
                  <a:lnTo>
                    <a:pt x="333" y="892"/>
                  </a:lnTo>
                  <a:lnTo>
                    <a:pt x="333" y="837"/>
                  </a:lnTo>
                  <a:lnTo>
                    <a:pt x="334" y="814"/>
                  </a:lnTo>
                  <a:lnTo>
                    <a:pt x="336" y="832"/>
                  </a:lnTo>
                  <a:lnTo>
                    <a:pt x="337" y="885"/>
                  </a:lnTo>
                  <a:lnTo>
                    <a:pt x="338" y="943"/>
                  </a:lnTo>
                  <a:lnTo>
                    <a:pt x="338" y="988"/>
                  </a:lnTo>
                  <a:lnTo>
                    <a:pt x="339" y="1016"/>
                  </a:lnTo>
                  <a:lnTo>
                    <a:pt x="341" y="1031"/>
                  </a:lnTo>
                  <a:lnTo>
                    <a:pt x="342" y="1040"/>
                  </a:lnTo>
                  <a:lnTo>
                    <a:pt x="342" y="1043"/>
                  </a:lnTo>
                  <a:lnTo>
                    <a:pt x="343" y="1045"/>
                  </a:lnTo>
                  <a:lnTo>
                    <a:pt x="344" y="1046"/>
                  </a:lnTo>
                  <a:lnTo>
                    <a:pt x="346" y="1046"/>
                  </a:lnTo>
                  <a:lnTo>
                    <a:pt x="346" y="1045"/>
                  </a:lnTo>
                  <a:lnTo>
                    <a:pt x="347" y="1045"/>
                  </a:lnTo>
                  <a:lnTo>
                    <a:pt x="348" y="1043"/>
                  </a:lnTo>
                  <a:lnTo>
                    <a:pt x="349" y="1042"/>
                  </a:lnTo>
                  <a:lnTo>
                    <a:pt x="349" y="1041"/>
                  </a:lnTo>
                  <a:lnTo>
                    <a:pt x="351" y="1039"/>
                  </a:lnTo>
                  <a:lnTo>
                    <a:pt x="352" y="1036"/>
                  </a:lnTo>
                  <a:lnTo>
                    <a:pt x="353" y="1032"/>
                  </a:lnTo>
                  <a:lnTo>
                    <a:pt x="353" y="1029"/>
                  </a:lnTo>
                  <a:lnTo>
                    <a:pt x="354" y="1025"/>
                  </a:lnTo>
                  <a:lnTo>
                    <a:pt x="355" y="1024"/>
                  </a:lnTo>
                  <a:lnTo>
                    <a:pt x="357" y="1022"/>
                  </a:lnTo>
                  <a:lnTo>
                    <a:pt x="357" y="1025"/>
                  </a:lnTo>
                  <a:lnTo>
                    <a:pt x="358" y="1027"/>
                  </a:lnTo>
                  <a:lnTo>
                    <a:pt x="359" y="1032"/>
                  </a:lnTo>
                  <a:lnTo>
                    <a:pt x="360" y="1036"/>
                  </a:lnTo>
                  <a:lnTo>
                    <a:pt x="360" y="1037"/>
                  </a:lnTo>
                  <a:lnTo>
                    <a:pt x="362" y="1036"/>
                  </a:lnTo>
                  <a:lnTo>
                    <a:pt x="363" y="1030"/>
                  </a:lnTo>
                  <a:lnTo>
                    <a:pt x="364" y="1016"/>
                  </a:lnTo>
                  <a:lnTo>
                    <a:pt x="364" y="994"/>
                  </a:lnTo>
                  <a:lnTo>
                    <a:pt x="365" y="965"/>
                  </a:lnTo>
                  <a:lnTo>
                    <a:pt x="367" y="935"/>
                  </a:lnTo>
                  <a:lnTo>
                    <a:pt x="368" y="912"/>
                  </a:lnTo>
                  <a:lnTo>
                    <a:pt x="368" y="898"/>
                  </a:lnTo>
                  <a:lnTo>
                    <a:pt x="369" y="898"/>
                  </a:lnTo>
                  <a:lnTo>
                    <a:pt x="370" y="907"/>
                  </a:lnTo>
                  <a:lnTo>
                    <a:pt x="372" y="919"/>
                  </a:lnTo>
                  <a:lnTo>
                    <a:pt x="372" y="933"/>
                  </a:lnTo>
                  <a:lnTo>
                    <a:pt x="373" y="944"/>
                  </a:lnTo>
                  <a:lnTo>
                    <a:pt x="374" y="949"/>
                  </a:lnTo>
                  <a:lnTo>
                    <a:pt x="375" y="949"/>
                  </a:lnTo>
                  <a:lnTo>
                    <a:pt x="375" y="944"/>
                  </a:lnTo>
                  <a:lnTo>
                    <a:pt x="377" y="935"/>
                  </a:lnTo>
                  <a:lnTo>
                    <a:pt x="378" y="926"/>
                  </a:lnTo>
                  <a:lnTo>
                    <a:pt x="379" y="921"/>
                  </a:lnTo>
                  <a:lnTo>
                    <a:pt x="379" y="923"/>
                  </a:lnTo>
                  <a:lnTo>
                    <a:pt x="380" y="935"/>
                  </a:lnTo>
                  <a:lnTo>
                    <a:pt x="382" y="952"/>
                  </a:lnTo>
                  <a:lnTo>
                    <a:pt x="383" y="968"/>
                  </a:lnTo>
                  <a:lnTo>
                    <a:pt x="383" y="983"/>
                  </a:lnTo>
                  <a:lnTo>
                    <a:pt x="384" y="999"/>
                  </a:lnTo>
                  <a:lnTo>
                    <a:pt x="385" y="1014"/>
                  </a:lnTo>
                  <a:lnTo>
                    <a:pt x="387" y="1029"/>
                  </a:lnTo>
                  <a:lnTo>
                    <a:pt x="387" y="1039"/>
                  </a:lnTo>
                  <a:lnTo>
                    <a:pt x="388" y="1042"/>
                  </a:lnTo>
                  <a:lnTo>
                    <a:pt x="389" y="1039"/>
                  </a:lnTo>
                  <a:lnTo>
                    <a:pt x="390" y="1027"/>
                  </a:lnTo>
                  <a:lnTo>
                    <a:pt x="390" y="1017"/>
                  </a:lnTo>
                  <a:lnTo>
                    <a:pt x="391" y="1016"/>
                  </a:lnTo>
                  <a:lnTo>
                    <a:pt x="393" y="1024"/>
                  </a:lnTo>
                  <a:lnTo>
                    <a:pt x="394" y="1035"/>
                  </a:lnTo>
                  <a:lnTo>
                    <a:pt x="395" y="1043"/>
                  </a:lnTo>
                  <a:lnTo>
                    <a:pt x="395" y="1050"/>
                  </a:lnTo>
                  <a:lnTo>
                    <a:pt x="396" y="1052"/>
                  </a:lnTo>
                  <a:lnTo>
                    <a:pt x="398" y="1053"/>
                  </a:lnTo>
                  <a:lnTo>
                    <a:pt x="399" y="1052"/>
                  </a:lnTo>
                  <a:lnTo>
                    <a:pt x="399" y="1051"/>
                  </a:lnTo>
                  <a:lnTo>
                    <a:pt x="400" y="1047"/>
                  </a:lnTo>
                  <a:lnTo>
                    <a:pt x="401" y="1043"/>
                  </a:lnTo>
                  <a:lnTo>
                    <a:pt x="403" y="1041"/>
                  </a:lnTo>
                  <a:lnTo>
                    <a:pt x="403" y="1039"/>
                  </a:lnTo>
                  <a:lnTo>
                    <a:pt x="404" y="1037"/>
                  </a:lnTo>
                  <a:lnTo>
                    <a:pt x="405" y="1039"/>
                  </a:lnTo>
                  <a:lnTo>
                    <a:pt x="406" y="1041"/>
                  </a:lnTo>
                  <a:lnTo>
                    <a:pt x="406" y="1043"/>
                  </a:lnTo>
                  <a:lnTo>
                    <a:pt x="408" y="1046"/>
                  </a:lnTo>
                  <a:lnTo>
                    <a:pt x="409" y="1048"/>
                  </a:lnTo>
                  <a:lnTo>
                    <a:pt x="410" y="1050"/>
                  </a:lnTo>
                  <a:lnTo>
                    <a:pt x="410" y="1050"/>
                  </a:lnTo>
                  <a:lnTo>
                    <a:pt x="411" y="1050"/>
                  </a:lnTo>
                  <a:lnTo>
                    <a:pt x="413" y="1050"/>
                  </a:lnTo>
                  <a:lnTo>
                    <a:pt x="414" y="1050"/>
                  </a:lnTo>
                  <a:lnTo>
                    <a:pt x="414" y="1050"/>
                  </a:lnTo>
                  <a:lnTo>
                    <a:pt x="415" y="1048"/>
                  </a:lnTo>
                  <a:lnTo>
                    <a:pt x="416" y="1048"/>
                  </a:lnTo>
                  <a:lnTo>
                    <a:pt x="418" y="1047"/>
                  </a:lnTo>
                  <a:lnTo>
                    <a:pt x="418" y="1046"/>
                  </a:lnTo>
                  <a:lnTo>
                    <a:pt x="419" y="1043"/>
                  </a:lnTo>
                  <a:lnTo>
                    <a:pt x="420" y="1041"/>
                  </a:lnTo>
                  <a:lnTo>
                    <a:pt x="421" y="1039"/>
                  </a:lnTo>
                  <a:lnTo>
                    <a:pt x="421" y="1036"/>
                  </a:lnTo>
                  <a:lnTo>
                    <a:pt x="423" y="1035"/>
                  </a:lnTo>
                  <a:lnTo>
                    <a:pt x="424" y="1032"/>
                  </a:lnTo>
                  <a:lnTo>
                    <a:pt x="425" y="1031"/>
                  </a:lnTo>
                  <a:lnTo>
                    <a:pt x="425" y="1031"/>
                  </a:lnTo>
                  <a:lnTo>
                    <a:pt x="426" y="1030"/>
                  </a:lnTo>
                  <a:lnTo>
                    <a:pt x="427" y="1025"/>
                  </a:lnTo>
                  <a:lnTo>
                    <a:pt x="429" y="1014"/>
                  </a:lnTo>
                  <a:lnTo>
                    <a:pt x="429" y="998"/>
                  </a:lnTo>
                  <a:lnTo>
                    <a:pt x="430" y="979"/>
                  </a:lnTo>
                  <a:lnTo>
                    <a:pt x="431" y="962"/>
                  </a:lnTo>
                  <a:lnTo>
                    <a:pt x="432" y="948"/>
                  </a:lnTo>
                  <a:lnTo>
                    <a:pt x="432" y="943"/>
                  </a:lnTo>
                  <a:lnTo>
                    <a:pt x="434" y="955"/>
                  </a:lnTo>
                  <a:lnTo>
                    <a:pt x="435" y="981"/>
                  </a:lnTo>
                  <a:lnTo>
                    <a:pt x="436" y="1015"/>
                  </a:lnTo>
                  <a:lnTo>
                    <a:pt x="436" y="1043"/>
                  </a:lnTo>
                  <a:lnTo>
                    <a:pt x="437" y="1062"/>
                  </a:lnTo>
                  <a:lnTo>
                    <a:pt x="439" y="1072"/>
                  </a:lnTo>
                  <a:lnTo>
                    <a:pt x="440" y="1077"/>
                  </a:lnTo>
                  <a:lnTo>
                    <a:pt x="440" y="1078"/>
                  </a:lnTo>
                  <a:lnTo>
                    <a:pt x="441" y="1078"/>
                  </a:lnTo>
                  <a:lnTo>
                    <a:pt x="442" y="1077"/>
                  </a:lnTo>
                  <a:lnTo>
                    <a:pt x="444" y="1076"/>
                  </a:lnTo>
                  <a:lnTo>
                    <a:pt x="444" y="1072"/>
                  </a:lnTo>
                  <a:lnTo>
                    <a:pt x="445" y="1070"/>
                  </a:lnTo>
                  <a:lnTo>
                    <a:pt x="446" y="1066"/>
                  </a:lnTo>
                  <a:lnTo>
                    <a:pt x="447" y="1062"/>
                  </a:lnTo>
                  <a:lnTo>
                    <a:pt x="449" y="1058"/>
                  </a:lnTo>
                  <a:lnTo>
                    <a:pt x="449" y="1056"/>
                  </a:lnTo>
                  <a:lnTo>
                    <a:pt x="450" y="1055"/>
                  </a:lnTo>
                  <a:lnTo>
                    <a:pt x="451" y="1052"/>
                  </a:lnTo>
                  <a:lnTo>
                    <a:pt x="452" y="1051"/>
                  </a:lnTo>
                  <a:lnTo>
                    <a:pt x="452" y="1051"/>
                  </a:lnTo>
                  <a:lnTo>
                    <a:pt x="454" y="1050"/>
                  </a:lnTo>
                  <a:lnTo>
                    <a:pt x="455" y="1050"/>
                  </a:lnTo>
                  <a:lnTo>
                    <a:pt x="456" y="1048"/>
                  </a:lnTo>
                  <a:lnTo>
                    <a:pt x="456" y="1048"/>
                  </a:lnTo>
                  <a:lnTo>
                    <a:pt x="457" y="1048"/>
                  </a:lnTo>
                  <a:lnTo>
                    <a:pt x="459" y="1047"/>
                  </a:lnTo>
                  <a:lnTo>
                    <a:pt x="460" y="1046"/>
                  </a:lnTo>
                  <a:lnTo>
                    <a:pt x="460" y="1046"/>
                  </a:lnTo>
                  <a:lnTo>
                    <a:pt x="461" y="1045"/>
                  </a:lnTo>
                  <a:lnTo>
                    <a:pt x="462" y="1043"/>
                  </a:lnTo>
                  <a:lnTo>
                    <a:pt x="463" y="1043"/>
                  </a:lnTo>
                  <a:lnTo>
                    <a:pt x="463" y="1042"/>
                  </a:lnTo>
                  <a:lnTo>
                    <a:pt x="465" y="1042"/>
                  </a:lnTo>
                  <a:lnTo>
                    <a:pt x="466" y="1043"/>
                  </a:lnTo>
                  <a:lnTo>
                    <a:pt x="467" y="1043"/>
                  </a:lnTo>
                  <a:lnTo>
                    <a:pt x="467" y="1043"/>
                  </a:lnTo>
                  <a:lnTo>
                    <a:pt x="468" y="1045"/>
                  </a:lnTo>
                  <a:lnTo>
                    <a:pt x="470" y="1045"/>
                  </a:lnTo>
                  <a:lnTo>
                    <a:pt x="471" y="1043"/>
                  </a:lnTo>
                  <a:lnTo>
                    <a:pt x="471" y="1043"/>
                  </a:lnTo>
                  <a:lnTo>
                    <a:pt x="472" y="1042"/>
                  </a:lnTo>
                  <a:lnTo>
                    <a:pt x="473" y="1042"/>
                  </a:lnTo>
                  <a:lnTo>
                    <a:pt x="475" y="1041"/>
                  </a:lnTo>
                  <a:lnTo>
                    <a:pt x="475" y="1041"/>
                  </a:lnTo>
                  <a:lnTo>
                    <a:pt x="476" y="1041"/>
                  </a:lnTo>
                  <a:lnTo>
                    <a:pt x="477" y="1041"/>
                  </a:lnTo>
                  <a:lnTo>
                    <a:pt x="478" y="1041"/>
                  </a:lnTo>
                  <a:lnTo>
                    <a:pt x="478" y="1041"/>
                  </a:lnTo>
                  <a:lnTo>
                    <a:pt x="480" y="1041"/>
                  </a:lnTo>
                  <a:lnTo>
                    <a:pt x="481" y="1042"/>
                  </a:lnTo>
                  <a:lnTo>
                    <a:pt x="482" y="1043"/>
                  </a:lnTo>
                  <a:lnTo>
                    <a:pt x="482" y="1046"/>
                  </a:lnTo>
                  <a:lnTo>
                    <a:pt x="483" y="1047"/>
                  </a:lnTo>
                  <a:lnTo>
                    <a:pt x="485" y="1048"/>
                  </a:lnTo>
                  <a:lnTo>
                    <a:pt x="486" y="1050"/>
                  </a:lnTo>
                  <a:lnTo>
                    <a:pt x="486" y="1050"/>
                  </a:lnTo>
                  <a:lnTo>
                    <a:pt x="487" y="1051"/>
                  </a:lnTo>
                  <a:lnTo>
                    <a:pt x="488" y="1051"/>
                  </a:lnTo>
                  <a:lnTo>
                    <a:pt x="490" y="1051"/>
                  </a:lnTo>
                  <a:lnTo>
                    <a:pt x="490" y="1051"/>
                  </a:lnTo>
                  <a:lnTo>
                    <a:pt x="491" y="1051"/>
                  </a:lnTo>
                  <a:lnTo>
                    <a:pt x="492" y="1051"/>
                  </a:lnTo>
                  <a:lnTo>
                    <a:pt x="493" y="1051"/>
                  </a:lnTo>
                  <a:lnTo>
                    <a:pt x="493" y="1051"/>
                  </a:lnTo>
                  <a:lnTo>
                    <a:pt x="495" y="1051"/>
                  </a:lnTo>
                  <a:lnTo>
                    <a:pt x="496" y="1051"/>
                  </a:lnTo>
                  <a:lnTo>
                    <a:pt x="497" y="1052"/>
                  </a:lnTo>
                  <a:lnTo>
                    <a:pt x="497" y="1051"/>
                  </a:lnTo>
                  <a:lnTo>
                    <a:pt x="498" y="1050"/>
                  </a:lnTo>
                  <a:lnTo>
                    <a:pt x="499" y="1045"/>
                  </a:lnTo>
                  <a:lnTo>
                    <a:pt x="501" y="1032"/>
                  </a:lnTo>
                  <a:lnTo>
                    <a:pt x="501" y="1004"/>
                  </a:lnTo>
                  <a:lnTo>
                    <a:pt x="502" y="945"/>
                  </a:lnTo>
                  <a:lnTo>
                    <a:pt x="503" y="846"/>
                  </a:lnTo>
                  <a:lnTo>
                    <a:pt x="504" y="698"/>
                  </a:lnTo>
                  <a:lnTo>
                    <a:pt x="506" y="508"/>
                  </a:lnTo>
                  <a:lnTo>
                    <a:pt x="506" y="370"/>
                  </a:lnTo>
                  <a:lnTo>
                    <a:pt x="507" y="174"/>
                  </a:lnTo>
                  <a:lnTo>
                    <a:pt x="508" y="27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84"/>
                  </a:lnTo>
                  <a:lnTo>
                    <a:pt x="512" y="231"/>
                  </a:lnTo>
                  <a:lnTo>
                    <a:pt x="513" y="395"/>
                  </a:lnTo>
                  <a:lnTo>
                    <a:pt x="513" y="551"/>
                  </a:lnTo>
                  <a:lnTo>
                    <a:pt x="514" y="682"/>
                  </a:lnTo>
                  <a:lnTo>
                    <a:pt x="516" y="785"/>
                  </a:lnTo>
                  <a:lnTo>
                    <a:pt x="517" y="862"/>
                  </a:lnTo>
                  <a:lnTo>
                    <a:pt x="517" y="918"/>
                  </a:lnTo>
                  <a:lnTo>
                    <a:pt x="518" y="955"/>
                  </a:lnTo>
                  <a:lnTo>
                    <a:pt x="519" y="981"/>
                  </a:lnTo>
                  <a:lnTo>
                    <a:pt x="521" y="999"/>
                  </a:lnTo>
                  <a:lnTo>
                    <a:pt x="521" y="1011"/>
                  </a:lnTo>
                  <a:lnTo>
                    <a:pt x="522" y="1020"/>
                  </a:lnTo>
                  <a:lnTo>
                    <a:pt x="523" y="1027"/>
                  </a:lnTo>
                  <a:lnTo>
                    <a:pt x="524" y="1032"/>
                  </a:lnTo>
                  <a:lnTo>
                    <a:pt x="524" y="1036"/>
                  </a:lnTo>
                  <a:lnTo>
                    <a:pt x="526" y="1040"/>
                  </a:lnTo>
                  <a:lnTo>
                    <a:pt x="527" y="1042"/>
                  </a:lnTo>
                  <a:lnTo>
                    <a:pt x="528" y="1045"/>
                  </a:lnTo>
                  <a:lnTo>
                    <a:pt x="528" y="1045"/>
                  </a:lnTo>
                  <a:lnTo>
                    <a:pt x="529" y="1043"/>
                  </a:lnTo>
                  <a:lnTo>
                    <a:pt x="531" y="1037"/>
                  </a:lnTo>
                  <a:lnTo>
                    <a:pt x="532" y="1026"/>
                  </a:lnTo>
                  <a:lnTo>
                    <a:pt x="532" y="1006"/>
                  </a:lnTo>
                  <a:lnTo>
                    <a:pt x="533" y="975"/>
                  </a:lnTo>
                  <a:lnTo>
                    <a:pt x="534" y="933"/>
                  </a:lnTo>
                  <a:lnTo>
                    <a:pt x="535" y="883"/>
                  </a:lnTo>
                  <a:lnTo>
                    <a:pt x="535" y="850"/>
                  </a:lnTo>
                  <a:lnTo>
                    <a:pt x="537" y="801"/>
                  </a:lnTo>
                  <a:lnTo>
                    <a:pt x="538" y="765"/>
                  </a:lnTo>
                  <a:lnTo>
                    <a:pt x="539" y="744"/>
                  </a:lnTo>
                  <a:lnTo>
                    <a:pt x="539" y="739"/>
                  </a:lnTo>
                  <a:lnTo>
                    <a:pt x="540" y="754"/>
                  </a:lnTo>
                  <a:lnTo>
                    <a:pt x="542" y="783"/>
                  </a:lnTo>
                  <a:lnTo>
                    <a:pt x="543" y="824"/>
                  </a:lnTo>
                  <a:lnTo>
                    <a:pt x="543" y="870"/>
                  </a:lnTo>
                  <a:lnTo>
                    <a:pt x="544" y="916"/>
                  </a:lnTo>
                  <a:lnTo>
                    <a:pt x="545" y="954"/>
                  </a:lnTo>
                  <a:lnTo>
                    <a:pt x="547" y="985"/>
                  </a:lnTo>
                  <a:lnTo>
                    <a:pt x="547" y="1007"/>
                  </a:lnTo>
                  <a:lnTo>
                    <a:pt x="548" y="1022"/>
                  </a:lnTo>
                  <a:lnTo>
                    <a:pt x="549" y="1032"/>
                  </a:lnTo>
                  <a:lnTo>
                    <a:pt x="550" y="1037"/>
                  </a:lnTo>
                  <a:lnTo>
                    <a:pt x="550" y="1041"/>
                  </a:lnTo>
                  <a:lnTo>
                    <a:pt x="552" y="1043"/>
                  </a:lnTo>
                  <a:lnTo>
                    <a:pt x="553" y="1045"/>
                  </a:lnTo>
                  <a:lnTo>
                    <a:pt x="554" y="1046"/>
                  </a:lnTo>
                  <a:lnTo>
                    <a:pt x="554" y="1045"/>
                  </a:lnTo>
                  <a:lnTo>
                    <a:pt x="555" y="1043"/>
                  </a:lnTo>
                  <a:lnTo>
                    <a:pt x="557" y="1040"/>
                  </a:lnTo>
                  <a:lnTo>
                    <a:pt x="558" y="1034"/>
                  </a:lnTo>
                  <a:lnTo>
                    <a:pt x="558" y="1026"/>
                  </a:lnTo>
                  <a:lnTo>
                    <a:pt x="559" y="1017"/>
                  </a:lnTo>
                  <a:lnTo>
                    <a:pt x="560" y="1010"/>
                  </a:lnTo>
                  <a:lnTo>
                    <a:pt x="562" y="1005"/>
                  </a:lnTo>
                  <a:lnTo>
                    <a:pt x="563" y="1002"/>
                  </a:lnTo>
                  <a:lnTo>
                    <a:pt x="563" y="1005"/>
                  </a:lnTo>
                  <a:lnTo>
                    <a:pt x="564" y="1010"/>
                  </a:lnTo>
                  <a:lnTo>
                    <a:pt x="565" y="1017"/>
                  </a:lnTo>
                  <a:lnTo>
                    <a:pt x="567" y="1025"/>
                  </a:lnTo>
                  <a:lnTo>
                    <a:pt x="567" y="1032"/>
                  </a:lnTo>
                  <a:lnTo>
                    <a:pt x="568" y="1039"/>
                  </a:lnTo>
                  <a:lnTo>
                    <a:pt x="569" y="1042"/>
                  </a:lnTo>
                  <a:lnTo>
                    <a:pt x="570" y="1046"/>
                  </a:lnTo>
                  <a:lnTo>
                    <a:pt x="570" y="1048"/>
                  </a:lnTo>
                  <a:lnTo>
                    <a:pt x="571" y="1050"/>
                  </a:lnTo>
                  <a:lnTo>
                    <a:pt x="573" y="1051"/>
                  </a:lnTo>
                  <a:lnTo>
                    <a:pt x="574" y="1051"/>
                  </a:lnTo>
                  <a:lnTo>
                    <a:pt x="574" y="1051"/>
                  </a:lnTo>
                  <a:lnTo>
                    <a:pt x="575" y="1051"/>
                  </a:lnTo>
                  <a:lnTo>
                    <a:pt x="576" y="1051"/>
                  </a:lnTo>
                  <a:lnTo>
                    <a:pt x="578" y="1051"/>
                  </a:lnTo>
                  <a:lnTo>
                    <a:pt x="578" y="1050"/>
                  </a:lnTo>
                  <a:lnTo>
                    <a:pt x="579" y="1050"/>
                  </a:lnTo>
                  <a:lnTo>
                    <a:pt x="580" y="1048"/>
                  </a:lnTo>
                  <a:lnTo>
                    <a:pt x="581" y="1048"/>
                  </a:lnTo>
                  <a:lnTo>
                    <a:pt x="581" y="1048"/>
                  </a:lnTo>
                  <a:lnTo>
                    <a:pt x="583" y="1048"/>
                  </a:lnTo>
                  <a:lnTo>
                    <a:pt x="584" y="1048"/>
                  </a:lnTo>
                  <a:lnTo>
                    <a:pt x="585" y="1048"/>
                  </a:lnTo>
                  <a:lnTo>
                    <a:pt x="585" y="1050"/>
                  </a:lnTo>
                  <a:lnTo>
                    <a:pt x="586" y="1050"/>
                  </a:lnTo>
                  <a:lnTo>
                    <a:pt x="588" y="1050"/>
                  </a:lnTo>
                  <a:lnTo>
                    <a:pt x="589" y="1050"/>
                  </a:lnTo>
                  <a:lnTo>
                    <a:pt x="589" y="1050"/>
                  </a:lnTo>
                  <a:lnTo>
                    <a:pt x="590" y="1050"/>
                  </a:lnTo>
                  <a:lnTo>
                    <a:pt x="591" y="1050"/>
                  </a:lnTo>
                  <a:lnTo>
                    <a:pt x="593" y="1050"/>
                  </a:lnTo>
                  <a:lnTo>
                    <a:pt x="593" y="1051"/>
                  </a:lnTo>
                  <a:lnTo>
                    <a:pt x="594" y="1051"/>
                  </a:lnTo>
                  <a:lnTo>
                    <a:pt x="595" y="1052"/>
                  </a:lnTo>
                  <a:lnTo>
                    <a:pt x="596" y="1052"/>
                  </a:lnTo>
                  <a:lnTo>
                    <a:pt x="596" y="1052"/>
                  </a:lnTo>
                  <a:lnTo>
                    <a:pt x="598" y="1052"/>
                  </a:lnTo>
                  <a:lnTo>
                    <a:pt x="599" y="1053"/>
                  </a:lnTo>
                  <a:lnTo>
                    <a:pt x="600" y="1053"/>
                  </a:lnTo>
                  <a:lnTo>
                    <a:pt x="600" y="1053"/>
                  </a:lnTo>
                  <a:lnTo>
                    <a:pt x="601" y="1053"/>
                  </a:lnTo>
                  <a:lnTo>
                    <a:pt x="603" y="1053"/>
                  </a:lnTo>
                  <a:lnTo>
                    <a:pt x="604" y="1053"/>
                  </a:lnTo>
                  <a:lnTo>
                    <a:pt x="604" y="1053"/>
                  </a:lnTo>
                  <a:lnTo>
                    <a:pt x="605" y="1053"/>
                  </a:lnTo>
                  <a:lnTo>
                    <a:pt x="606" y="1053"/>
                  </a:lnTo>
                  <a:lnTo>
                    <a:pt x="607" y="1053"/>
                  </a:lnTo>
                  <a:lnTo>
                    <a:pt x="607" y="1053"/>
                  </a:lnTo>
                  <a:lnTo>
                    <a:pt x="609" y="1053"/>
                  </a:lnTo>
                  <a:lnTo>
                    <a:pt x="610" y="1053"/>
                  </a:lnTo>
                  <a:lnTo>
                    <a:pt x="611" y="1053"/>
                  </a:lnTo>
                  <a:lnTo>
                    <a:pt x="611" y="1053"/>
                  </a:lnTo>
                  <a:lnTo>
                    <a:pt x="612" y="1053"/>
                  </a:lnTo>
                  <a:lnTo>
                    <a:pt x="614" y="1052"/>
                  </a:lnTo>
                  <a:lnTo>
                    <a:pt x="615" y="1052"/>
                  </a:lnTo>
                  <a:lnTo>
                    <a:pt x="616" y="1051"/>
                  </a:lnTo>
                  <a:lnTo>
                    <a:pt x="616" y="1050"/>
                  </a:lnTo>
                  <a:lnTo>
                    <a:pt x="617" y="1050"/>
                  </a:lnTo>
                  <a:lnTo>
                    <a:pt x="619" y="1048"/>
                  </a:lnTo>
                  <a:lnTo>
                    <a:pt x="620" y="1048"/>
                  </a:lnTo>
                  <a:lnTo>
                    <a:pt x="620" y="1048"/>
                  </a:lnTo>
                  <a:lnTo>
                    <a:pt x="621" y="1048"/>
                  </a:lnTo>
                  <a:lnTo>
                    <a:pt x="622" y="1048"/>
                  </a:lnTo>
                  <a:lnTo>
                    <a:pt x="624" y="1048"/>
                  </a:lnTo>
                  <a:lnTo>
                    <a:pt x="624" y="1048"/>
                  </a:lnTo>
                  <a:lnTo>
                    <a:pt x="625" y="1048"/>
                  </a:lnTo>
                  <a:lnTo>
                    <a:pt x="626" y="1048"/>
                  </a:lnTo>
                  <a:lnTo>
                    <a:pt x="627" y="1048"/>
                  </a:lnTo>
                  <a:lnTo>
                    <a:pt x="627" y="1047"/>
                  </a:lnTo>
                  <a:lnTo>
                    <a:pt x="629" y="1047"/>
                  </a:lnTo>
                  <a:lnTo>
                    <a:pt x="630" y="1047"/>
                  </a:lnTo>
                  <a:lnTo>
                    <a:pt x="631" y="1047"/>
                  </a:lnTo>
                  <a:lnTo>
                    <a:pt x="631" y="1046"/>
                  </a:lnTo>
                  <a:lnTo>
                    <a:pt x="632" y="1046"/>
                  </a:lnTo>
                  <a:lnTo>
                    <a:pt x="634" y="1046"/>
                  </a:lnTo>
                  <a:lnTo>
                    <a:pt x="635" y="1046"/>
                  </a:lnTo>
                  <a:lnTo>
                    <a:pt x="635" y="1046"/>
                  </a:lnTo>
                  <a:lnTo>
                    <a:pt x="636" y="1047"/>
                  </a:lnTo>
                  <a:lnTo>
                    <a:pt x="637" y="1047"/>
                  </a:lnTo>
                  <a:lnTo>
                    <a:pt x="638" y="1048"/>
                  </a:lnTo>
                  <a:lnTo>
                    <a:pt x="638" y="1048"/>
                  </a:lnTo>
                  <a:lnTo>
                    <a:pt x="640" y="1050"/>
                  </a:lnTo>
                  <a:lnTo>
                    <a:pt x="641" y="1050"/>
                  </a:lnTo>
                  <a:lnTo>
                    <a:pt x="642" y="1050"/>
                  </a:lnTo>
                  <a:lnTo>
                    <a:pt x="642" y="1050"/>
                  </a:lnTo>
                  <a:lnTo>
                    <a:pt x="643" y="1048"/>
                  </a:lnTo>
                  <a:lnTo>
                    <a:pt x="645" y="1046"/>
                  </a:lnTo>
                  <a:lnTo>
                    <a:pt x="646" y="1042"/>
                  </a:lnTo>
                  <a:lnTo>
                    <a:pt x="646" y="1036"/>
                  </a:lnTo>
                  <a:lnTo>
                    <a:pt x="647" y="1027"/>
                  </a:lnTo>
                  <a:lnTo>
                    <a:pt x="648" y="1016"/>
                  </a:lnTo>
                  <a:lnTo>
                    <a:pt x="650" y="1002"/>
                  </a:lnTo>
                  <a:lnTo>
                    <a:pt x="650" y="988"/>
                  </a:lnTo>
                  <a:lnTo>
                    <a:pt x="651" y="974"/>
                  </a:lnTo>
                  <a:lnTo>
                    <a:pt x="652" y="963"/>
                  </a:lnTo>
                  <a:lnTo>
                    <a:pt x="653" y="955"/>
                  </a:lnTo>
                  <a:lnTo>
                    <a:pt x="653" y="953"/>
                  </a:lnTo>
                  <a:lnTo>
                    <a:pt x="655" y="954"/>
                  </a:lnTo>
                  <a:lnTo>
                    <a:pt x="656" y="958"/>
                  </a:lnTo>
                  <a:lnTo>
                    <a:pt x="657" y="965"/>
                  </a:lnTo>
                  <a:lnTo>
                    <a:pt x="657" y="973"/>
                  </a:lnTo>
                  <a:lnTo>
                    <a:pt x="658" y="981"/>
                  </a:lnTo>
                  <a:lnTo>
                    <a:pt x="660" y="990"/>
                  </a:lnTo>
                  <a:lnTo>
                    <a:pt x="661" y="998"/>
                  </a:lnTo>
                  <a:lnTo>
                    <a:pt x="661" y="1005"/>
                  </a:lnTo>
                  <a:lnTo>
                    <a:pt x="662" y="1011"/>
                  </a:lnTo>
                  <a:lnTo>
                    <a:pt x="663" y="1017"/>
                  </a:lnTo>
                  <a:lnTo>
                    <a:pt x="665" y="1022"/>
                  </a:lnTo>
                  <a:lnTo>
                    <a:pt x="665" y="1026"/>
                  </a:lnTo>
                  <a:lnTo>
                    <a:pt x="666" y="1029"/>
                  </a:lnTo>
                  <a:lnTo>
                    <a:pt x="667" y="1030"/>
                  </a:lnTo>
                  <a:lnTo>
                    <a:pt x="668" y="1032"/>
                  </a:lnTo>
                  <a:lnTo>
                    <a:pt x="668" y="1034"/>
                  </a:lnTo>
                  <a:lnTo>
                    <a:pt x="670" y="1036"/>
                  </a:lnTo>
                  <a:lnTo>
                    <a:pt x="671" y="1037"/>
                  </a:lnTo>
                  <a:lnTo>
                    <a:pt x="672" y="1040"/>
                  </a:lnTo>
                  <a:lnTo>
                    <a:pt x="673" y="1041"/>
                  </a:lnTo>
                  <a:lnTo>
                    <a:pt x="673" y="1043"/>
                  </a:lnTo>
                  <a:lnTo>
                    <a:pt x="674" y="1045"/>
                  </a:lnTo>
                  <a:lnTo>
                    <a:pt x="676" y="1046"/>
                  </a:lnTo>
                  <a:lnTo>
                    <a:pt x="677" y="1047"/>
                  </a:lnTo>
                  <a:lnTo>
                    <a:pt x="677" y="1048"/>
                  </a:lnTo>
                  <a:lnTo>
                    <a:pt x="678" y="1048"/>
                  </a:lnTo>
                  <a:lnTo>
                    <a:pt x="679" y="1050"/>
                  </a:lnTo>
                  <a:lnTo>
                    <a:pt x="681" y="1050"/>
                  </a:lnTo>
                  <a:lnTo>
                    <a:pt x="681" y="1050"/>
                  </a:lnTo>
                  <a:lnTo>
                    <a:pt x="682" y="1051"/>
                  </a:lnTo>
                  <a:lnTo>
                    <a:pt x="683" y="1052"/>
                  </a:lnTo>
                  <a:lnTo>
                    <a:pt x="684" y="1052"/>
                  </a:lnTo>
                  <a:lnTo>
                    <a:pt x="684" y="1053"/>
                  </a:lnTo>
                  <a:lnTo>
                    <a:pt x="686" y="1053"/>
                  </a:lnTo>
                  <a:lnTo>
                    <a:pt x="687" y="1053"/>
                  </a:lnTo>
                  <a:lnTo>
                    <a:pt x="688" y="1053"/>
                  </a:lnTo>
                  <a:lnTo>
                    <a:pt x="688" y="1053"/>
                  </a:lnTo>
                  <a:lnTo>
                    <a:pt x="689" y="1052"/>
                  </a:lnTo>
                  <a:lnTo>
                    <a:pt x="691" y="1052"/>
                  </a:lnTo>
                  <a:lnTo>
                    <a:pt x="692" y="1051"/>
                  </a:lnTo>
                  <a:lnTo>
                    <a:pt x="692" y="1051"/>
                  </a:lnTo>
                  <a:lnTo>
                    <a:pt x="693" y="1050"/>
                  </a:lnTo>
                  <a:lnTo>
                    <a:pt x="694" y="1048"/>
                  </a:lnTo>
                  <a:lnTo>
                    <a:pt x="696" y="1047"/>
                  </a:lnTo>
                  <a:lnTo>
                    <a:pt x="696" y="1046"/>
                  </a:lnTo>
                  <a:lnTo>
                    <a:pt x="697" y="1045"/>
                  </a:lnTo>
                  <a:lnTo>
                    <a:pt x="698" y="1043"/>
                  </a:lnTo>
                  <a:lnTo>
                    <a:pt x="699" y="1043"/>
                  </a:lnTo>
                  <a:lnTo>
                    <a:pt x="699" y="1042"/>
                  </a:lnTo>
                  <a:lnTo>
                    <a:pt x="701" y="1042"/>
                  </a:lnTo>
                  <a:lnTo>
                    <a:pt x="702" y="1042"/>
                  </a:lnTo>
                  <a:lnTo>
                    <a:pt x="703" y="1043"/>
                  </a:lnTo>
                  <a:lnTo>
                    <a:pt x="703" y="1043"/>
                  </a:lnTo>
                  <a:lnTo>
                    <a:pt x="704" y="1045"/>
                  </a:lnTo>
                  <a:lnTo>
                    <a:pt x="706" y="1045"/>
                  </a:lnTo>
                  <a:lnTo>
                    <a:pt x="707" y="1046"/>
                  </a:lnTo>
                  <a:lnTo>
                    <a:pt x="707" y="1046"/>
                  </a:lnTo>
                  <a:lnTo>
                    <a:pt x="708" y="1047"/>
                  </a:lnTo>
                  <a:lnTo>
                    <a:pt x="709" y="1047"/>
                  </a:lnTo>
                  <a:lnTo>
                    <a:pt x="710" y="1048"/>
                  </a:lnTo>
                  <a:lnTo>
                    <a:pt x="710" y="1048"/>
                  </a:lnTo>
                  <a:lnTo>
                    <a:pt x="712" y="1050"/>
                  </a:lnTo>
                  <a:lnTo>
                    <a:pt x="713" y="1050"/>
                  </a:lnTo>
                  <a:lnTo>
                    <a:pt x="714" y="1050"/>
                  </a:lnTo>
                  <a:lnTo>
                    <a:pt x="714" y="1050"/>
                  </a:lnTo>
                  <a:lnTo>
                    <a:pt x="715" y="1050"/>
                  </a:lnTo>
                  <a:lnTo>
                    <a:pt x="717" y="1048"/>
                  </a:lnTo>
                  <a:lnTo>
                    <a:pt x="718" y="1048"/>
                  </a:lnTo>
                  <a:lnTo>
                    <a:pt x="718" y="1047"/>
                  </a:lnTo>
                  <a:lnTo>
                    <a:pt x="719" y="1047"/>
                  </a:lnTo>
                  <a:lnTo>
                    <a:pt x="720" y="1046"/>
                  </a:lnTo>
                  <a:lnTo>
                    <a:pt x="722" y="1045"/>
                  </a:lnTo>
                  <a:lnTo>
                    <a:pt x="722" y="1043"/>
                  </a:lnTo>
                  <a:lnTo>
                    <a:pt x="723" y="1042"/>
                  </a:lnTo>
                  <a:lnTo>
                    <a:pt x="724" y="1041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727" y="1041"/>
                  </a:lnTo>
                  <a:lnTo>
                    <a:pt x="728" y="1041"/>
                  </a:lnTo>
                  <a:lnTo>
                    <a:pt x="729" y="1041"/>
                  </a:lnTo>
                  <a:lnTo>
                    <a:pt x="730" y="1041"/>
                  </a:lnTo>
                  <a:lnTo>
                    <a:pt x="730" y="1041"/>
                  </a:lnTo>
                  <a:lnTo>
                    <a:pt x="732" y="1041"/>
                  </a:lnTo>
                  <a:lnTo>
                    <a:pt x="733" y="1040"/>
                  </a:lnTo>
                  <a:lnTo>
                    <a:pt x="734" y="1040"/>
                  </a:lnTo>
                  <a:lnTo>
                    <a:pt x="734" y="1040"/>
                  </a:lnTo>
                  <a:lnTo>
                    <a:pt x="735" y="1041"/>
                  </a:lnTo>
                  <a:lnTo>
                    <a:pt x="737" y="1041"/>
                  </a:lnTo>
                  <a:lnTo>
                    <a:pt x="738" y="1042"/>
                  </a:lnTo>
                  <a:lnTo>
                    <a:pt x="738" y="1043"/>
                  </a:lnTo>
                  <a:lnTo>
                    <a:pt x="739" y="1045"/>
                  </a:lnTo>
                  <a:lnTo>
                    <a:pt x="740" y="1045"/>
                  </a:lnTo>
                  <a:lnTo>
                    <a:pt x="742" y="1046"/>
                  </a:lnTo>
                  <a:lnTo>
                    <a:pt x="742" y="1046"/>
                  </a:lnTo>
                  <a:lnTo>
                    <a:pt x="743" y="1046"/>
                  </a:lnTo>
                  <a:lnTo>
                    <a:pt x="744" y="1046"/>
                  </a:lnTo>
                  <a:lnTo>
                    <a:pt x="745" y="1046"/>
                  </a:lnTo>
                  <a:lnTo>
                    <a:pt x="745" y="1046"/>
                  </a:lnTo>
                  <a:lnTo>
                    <a:pt x="746" y="1046"/>
                  </a:lnTo>
                  <a:lnTo>
                    <a:pt x="748" y="1046"/>
                  </a:lnTo>
                  <a:lnTo>
                    <a:pt x="749" y="1046"/>
                  </a:lnTo>
                  <a:lnTo>
                    <a:pt x="749" y="1046"/>
                  </a:lnTo>
                  <a:lnTo>
                    <a:pt x="750" y="1046"/>
                  </a:lnTo>
                  <a:lnTo>
                    <a:pt x="751" y="1045"/>
                  </a:lnTo>
                  <a:lnTo>
                    <a:pt x="753" y="1045"/>
                  </a:lnTo>
                  <a:lnTo>
                    <a:pt x="753" y="1043"/>
                  </a:lnTo>
                  <a:lnTo>
                    <a:pt x="754" y="1042"/>
                  </a:lnTo>
                  <a:lnTo>
                    <a:pt x="755" y="1042"/>
                  </a:lnTo>
                  <a:lnTo>
                    <a:pt x="756" y="1041"/>
                  </a:lnTo>
                  <a:lnTo>
                    <a:pt x="756" y="1041"/>
                  </a:lnTo>
                  <a:lnTo>
                    <a:pt x="758" y="1041"/>
                  </a:lnTo>
                  <a:lnTo>
                    <a:pt x="759" y="1041"/>
                  </a:lnTo>
                  <a:lnTo>
                    <a:pt x="760" y="1042"/>
                  </a:lnTo>
                  <a:lnTo>
                    <a:pt x="760" y="1042"/>
                  </a:lnTo>
                  <a:lnTo>
                    <a:pt x="761" y="1043"/>
                  </a:lnTo>
                  <a:lnTo>
                    <a:pt x="763" y="1043"/>
                  </a:lnTo>
                  <a:lnTo>
                    <a:pt x="764" y="1045"/>
                  </a:lnTo>
                  <a:lnTo>
                    <a:pt x="764" y="1045"/>
                  </a:lnTo>
                  <a:lnTo>
                    <a:pt x="765" y="1045"/>
                  </a:lnTo>
                  <a:lnTo>
                    <a:pt x="766" y="1046"/>
                  </a:lnTo>
                  <a:lnTo>
                    <a:pt x="768" y="1046"/>
                  </a:lnTo>
                  <a:lnTo>
                    <a:pt x="768" y="1046"/>
                  </a:lnTo>
                  <a:lnTo>
                    <a:pt x="769" y="1047"/>
                  </a:lnTo>
                  <a:lnTo>
                    <a:pt x="770" y="1047"/>
                  </a:lnTo>
                  <a:lnTo>
                    <a:pt x="771" y="1048"/>
                  </a:lnTo>
                  <a:lnTo>
                    <a:pt x="771" y="1048"/>
                  </a:lnTo>
                  <a:lnTo>
                    <a:pt x="773" y="1050"/>
                  </a:lnTo>
                  <a:lnTo>
                    <a:pt x="774" y="1050"/>
                  </a:lnTo>
                  <a:lnTo>
                    <a:pt x="775" y="1050"/>
                  </a:lnTo>
                  <a:lnTo>
                    <a:pt x="775" y="1048"/>
                  </a:lnTo>
                  <a:lnTo>
                    <a:pt x="776" y="1048"/>
                  </a:lnTo>
                  <a:lnTo>
                    <a:pt x="778" y="1047"/>
                  </a:lnTo>
                  <a:lnTo>
                    <a:pt x="779" y="1046"/>
                  </a:lnTo>
                  <a:lnTo>
                    <a:pt x="779" y="1046"/>
                  </a:lnTo>
                  <a:lnTo>
                    <a:pt x="780" y="1045"/>
                  </a:lnTo>
                  <a:lnTo>
                    <a:pt x="781" y="1045"/>
                  </a:lnTo>
                  <a:lnTo>
                    <a:pt x="782" y="1045"/>
                  </a:lnTo>
                  <a:lnTo>
                    <a:pt x="782" y="1045"/>
                  </a:lnTo>
                  <a:lnTo>
                    <a:pt x="784" y="1046"/>
                  </a:lnTo>
                  <a:lnTo>
                    <a:pt x="785" y="1046"/>
                  </a:lnTo>
                  <a:lnTo>
                    <a:pt x="786" y="1047"/>
                  </a:lnTo>
                  <a:lnTo>
                    <a:pt x="787" y="1048"/>
                  </a:lnTo>
                  <a:lnTo>
                    <a:pt x="787" y="1048"/>
                  </a:lnTo>
                  <a:lnTo>
                    <a:pt x="789" y="1050"/>
                  </a:lnTo>
                  <a:lnTo>
                    <a:pt x="790" y="1050"/>
                  </a:lnTo>
                  <a:lnTo>
                    <a:pt x="791" y="1050"/>
                  </a:lnTo>
                  <a:lnTo>
                    <a:pt x="791" y="1048"/>
                  </a:lnTo>
                  <a:lnTo>
                    <a:pt x="792" y="1048"/>
                  </a:lnTo>
                  <a:lnTo>
                    <a:pt x="794" y="1047"/>
                  </a:lnTo>
                  <a:lnTo>
                    <a:pt x="795" y="1046"/>
                  </a:lnTo>
                  <a:lnTo>
                    <a:pt x="795" y="1046"/>
                  </a:lnTo>
                  <a:lnTo>
                    <a:pt x="796" y="1046"/>
                  </a:lnTo>
                  <a:lnTo>
                    <a:pt x="797" y="1046"/>
                  </a:lnTo>
                  <a:lnTo>
                    <a:pt x="799" y="1047"/>
                  </a:lnTo>
                  <a:lnTo>
                    <a:pt x="799" y="1047"/>
                  </a:lnTo>
                  <a:lnTo>
                    <a:pt x="800" y="1048"/>
                  </a:lnTo>
                  <a:lnTo>
                    <a:pt x="801" y="1048"/>
                  </a:lnTo>
                  <a:lnTo>
                    <a:pt x="802" y="1050"/>
                  </a:lnTo>
                  <a:lnTo>
                    <a:pt x="802" y="1050"/>
                  </a:lnTo>
                  <a:lnTo>
                    <a:pt x="804" y="1050"/>
                  </a:lnTo>
                  <a:lnTo>
                    <a:pt x="805" y="1050"/>
                  </a:lnTo>
                  <a:lnTo>
                    <a:pt x="806" y="1050"/>
                  </a:lnTo>
                  <a:lnTo>
                    <a:pt x="806" y="1050"/>
                  </a:lnTo>
                  <a:lnTo>
                    <a:pt x="807" y="1050"/>
                  </a:lnTo>
                  <a:lnTo>
                    <a:pt x="809" y="1050"/>
                  </a:lnTo>
                  <a:lnTo>
                    <a:pt x="810" y="1050"/>
                  </a:lnTo>
                  <a:lnTo>
                    <a:pt x="810" y="1050"/>
                  </a:lnTo>
                  <a:lnTo>
                    <a:pt x="811" y="1048"/>
                  </a:lnTo>
                  <a:lnTo>
                    <a:pt x="812" y="1047"/>
                  </a:lnTo>
                  <a:lnTo>
                    <a:pt x="814" y="1046"/>
                  </a:lnTo>
                  <a:lnTo>
                    <a:pt x="814" y="1043"/>
                  </a:lnTo>
                  <a:lnTo>
                    <a:pt x="815" y="1039"/>
                  </a:lnTo>
                  <a:lnTo>
                    <a:pt x="816" y="1030"/>
                  </a:lnTo>
                  <a:lnTo>
                    <a:pt x="817" y="1017"/>
                  </a:lnTo>
                  <a:lnTo>
                    <a:pt x="817" y="999"/>
                  </a:lnTo>
                  <a:lnTo>
                    <a:pt x="818" y="973"/>
                  </a:lnTo>
                  <a:lnTo>
                    <a:pt x="820" y="938"/>
                  </a:lnTo>
                  <a:lnTo>
                    <a:pt x="821" y="891"/>
                  </a:lnTo>
                  <a:lnTo>
                    <a:pt x="821" y="832"/>
                  </a:lnTo>
                  <a:lnTo>
                    <a:pt x="822" y="763"/>
                  </a:lnTo>
                  <a:lnTo>
                    <a:pt x="823" y="683"/>
                  </a:lnTo>
                  <a:lnTo>
                    <a:pt x="825" y="596"/>
                  </a:lnTo>
                  <a:lnTo>
                    <a:pt x="825" y="507"/>
                  </a:lnTo>
                  <a:lnTo>
                    <a:pt x="826" y="420"/>
                  </a:lnTo>
                  <a:lnTo>
                    <a:pt x="827" y="341"/>
                  </a:lnTo>
                  <a:lnTo>
                    <a:pt x="828" y="275"/>
                  </a:lnTo>
                  <a:lnTo>
                    <a:pt x="828" y="226"/>
                  </a:lnTo>
                  <a:lnTo>
                    <a:pt x="830" y="199"/>
                  </a:lnTo>
                  <a:lnTo>
                    <a:pt x="831" y="194"/>
                  </a:lnTo>
                  <a:lnTo>
                    <a:pt x="832" y="213"/>
                  </a:lnTo>
                  <a:lnTo>
                    <a:pt x="832" y="252"/>
                  </a:lnTo>
                  <a:lnTo>
                    <a:pt x="833" y="311"/>
                  </a:lnTo>
                  <a:lnTo>
                    <a:pt x="835" y="383"/>
                  </a:lnTo>
                  <a:lnTo>
                    <a:pt x="836" y="464"/>
                  </a:lnTo>
                  <a:lnTo>
                    <a:pt x="836" y="548"/>
                  </a:lnTo>
                  <a:lnTo>
                    <a:pt x="837" y="631"/>
                  </a:lnTo>
                  <a:lnTo>
                    <a:pt x="838" y="709"/>
                  </a:lnTo>
                  <a:lnTo>
                    <a:pt x="840" y="779"/>
                  </a:lnTo>
                  <a:lnTo>
                    <a:pt x="841" y="837"/>
                  </a:lnTo>
                  <a:lnTo>
                    <a:pt x="841" y="886"/>
                  </a:lnTo>
                  <a:lnTo>
                    <a:pt x="842" y="924"/>
                  </a:lnTo>
                  <a:lnTo>
                    <a:pt x="843" y="954"/>
                  </a:lnTo>
                  <a:lnTo>
                    <a:pt x="845" y="975"/>
                  </a:lnTo>
                  <a:lnTo>
                    <a:pt x="845" y="991"/>
                  </a:lnTo>
                  <a:lnTo>
                    <a:pt x="846" y="1005"/>
                  </a:lnTo>
                  <a:lnTo>
                    <a:pt x="847" y="1014"/>
                  </a:lnTo>
                  <a:lnTo>
                    <a:pt x="848" y="1021"/>
                  </a:lnTo>
                  <a:lnTo>
                    <a:pt x="848" y="1027"/>
                  </a:lnTo>
                  <a:lnTo>
                    <a:pt x="850" y="1032"/>
                  </a:lnTo>
                  <a:lnTo>
                    <a:pt x="851" y="1036"/>
                  </a:lnTo>
                  <a:lnTo>
                    <a:pt x="852" y="1039"/>
                  </a:lnTo>
                  <a:lnTo>
                    <a:pt x="852" y="1041"/>
                  </a:lnTo>
                  <a:lnTo>
                    <a:pt x="853" y="1043"/>
                  </a:lnTo>
                  <a:lnTo>
                    <a:pt x="854" y="1045"/>
                  </a:lnTo>
                  <a:lnTo>
                    <a:pt x="856" y="1046"/>
                  </a:lnTo>
                  <a:lnTo>
                    <a:pt x="856" y="1047"/>
                  </a:lnTo>
                  <a:lnTo>
                    <a:pt x="857" y="1047"/>
                  </a:lnTo>
                  <a:lnTo>
                    <a:pt x="858" y="1048"/>
                  </a:lnTo>
                  <a:lnTo>
                    <a:pt x="859" y="1048"/>
                  </a:lnTo>
                  <a:lnTo>
                    <a:pt x="859" y="1048"/>
                  </a:lnTo>
                  <a:lnTo>
                    <a:pt x="861" y="1050"/>
                  </a:lnTo>
                  <a:lnTo>
                    <a:pt x="862" y="1048"/>
                  </a:lnTo>
                  <a:lnTo>
                    <a:pt x="863" y="1048"/>
                  </a:lnTo>
                  <a:lnTo>
                    <a:pt x="863" y="1047"/>
                  </a:lnTo>
                  <a:lnTo>
                    <a:pt x="864" y="1046"/>
                  </a:lnTo>
                  <a:lnTo>
                    <a:pt x="866" y="1046"/>
                  </a:lnTo>
                  <a:lnTo>
                    <a:pt x="867" y="1045"/>
                  </a:lnTo>
                  <a:lnTo>
                    <a:pt x="867" y="1042"/>
                  </a:lnTo>
                  <a:lnTo>
                    <a:pt x="868" y="1041"/>
                  </a:lnTo>
                  <a:lnTo>
                    <a:pt x="869" y="1039"/>
                  </a:lnTo>
                  <a:lnTo>
                    <a:pt x="871" y="1036"/>
                  </a:lnTo>
                  <a:lnTo>
                    <a:pt x="871" y="1034"/>
                  </a:lnTo>
                  <a:lnTo>
                    <a:pt x="872" y="1030"/>
                  </a:lnTo>
                  <a:lnTo>
                    <a:pt x="873" y="1026"/>
                  </a:lnTo>
                  <a:lnTo>
                    <a:pt x="874" y="1022"/>
                  </a:lnTo>
                  <a:lnTo>
                    <a:pt x="874" y="1019"/>
                  </a:lnTo>
                  <a:lnTo>
                    <a:pt x="876" y="1016"/>
                  </a:lnTo>
                  <a:lnTo>
                    <a:pt x="877" y="1014"/>
                  </a:lnTo>
                  <a:lnTo>
                    <a:pt x="878" y="1012"/>
                  </a:lnTo>
                  <a:lnTo>
                    <a:pt x="878" y="1012"/>
                  </a:lnTo>
                  <a:lnTo>
                    <a:pt x="879" y="1015"/>
                  </a:lnTo>
                  <a:lnTo>
                    <a:pt x="881" y="1019"/>
                  </a:lnTo>
                  <a:lnTo>
                    <a:pt x="882" y="1024"/>
                  </a:lnTo>
                  <a:lnTo>
                    <a:pt x="882" y="1027"/>
                  </a:lnTo>
                  <a:lnTo>
                    <a:pt x="883" y="1032"/>
                  </a:lnTo>
                  <a:lnTo>
                    <a:pt x="884" y="1036"/>
                  </a:lnTo>
                  <a:lnTo>
                    <a:pt x="886" y="1040"/>
                  </a:lnTo>
                  <a:lnTo>
                    <a:pt x="886" y="1042"/>
                  </a:lnTo>
                  <a:lnTo>
                    <a:pt x="887" y="1043"/>
                  </a:lnTo>
                  <a:lnTo>
                    <a:pt x="888" y="1046"/>
                  </a:lnTo>
                  <a:lnTo>
                    <a:pt x="889" y="1046"/>
                  </a:lnTo>
                  <a:lnTo>
                    <a:pt x="889" y="1047"/>
                  </a:lnTo>
                  <a:lnTo>
                    <a:pt x="890" y="1048"/>
                  </a:lnTo>
                  <a:lnTo>
                    <a:pt x="892" y="1048"/>
                  </a:lnTo>
                  <a:lnTo>
                    <a:pt x="893" y="1048"/>
                  </a:lnTo>
                  <a:lnTo>
                    <a:pt x="893" y="1048"/>
                  </a:lnTo>
                  <a:lnTo>
                    <a:pt x="894" y="1050"/>
                  </a:lnTo>
                  <a:lnTo>
                    <a:pt x="895" y="1050"/>
                  </a:lnTo>
                  <a:lnTo>
                    <a:pt x="897" y="1050"/>
                  </a:lnTo>
                  <a:lnTo>
                    <a:pt x="898" y="1051"/>
                  </a:lnTo>
                  <a:lnTo>
                    <a:pt x="898" y="1051"/>
                  </a:lnTo>
                  <a:lnTo>
                    <a:pt x="899" y="1051"/>
                  </a:lnTo>
                  <a:lnTo>
                    <a:pt x="900" y="1051"/>
                  </a:lnTo>
                  <a:lnTo>
                    <a:pt x="902" y="1051"/>
                  </a:lnTo>
                  <a:lnTo>
                    <a:pt x="902" y="1052"/>
                  </a:lnTo>
                  <a:lnTo>
                    <a:pt x="903" y="1052"/>
                  </a:lnTo>
                  <a:lnTo>
                    <a:pt x="904" y="1052"/>
                  </a:lnTo>
                  <a:lnTo>
                    <a:pt x="905" y="1053"/>
                  </a:lnTo>
                  <a:lnTo>
                    <a:pt x="905" y="1055"/>
                  </a:lnTo>
                  <a:lnTo>
                    <a:pt x="907" y="1056"/>
                  </a:lnTo>
                  <a:lnTo>
                    <a:pt x="908" y="1056"/>
                  </a:lnTo>
                  <a:lnTo>
                    <a:pt x="909" y="1056"/>
                  </a:lnTo>
                  <a:lnTo>
                    <a:pt x="909" y="1056"/>
                  </a:lnTo>
                  <a:lnTo>
                    <a:pt x="910" y="1055"/>
                  </a:lnTo>
                  <a:lnTo>
                    <a:pt x="912" y="1053"/>
                  </a:lnTo>
                  <a:lnTo>
                    <a:pt x="913" y="1052"/>
                  </a:lnTo>
                  <a:lnTo>
                    <a:pt x="913" y="1051"/>
                  </a:lnTo>
                  <a:lnTo>
                    <a:pt x="914" y="1050"/>
                  </a:lnTo>
                  <a:lnTo>
                    <a:pt x="915" y="1048"/>
                  </a:lnTo>
                  <a:lnTo>
                    <a:pt x="917" y="1048"/>
                  </a:lnTo>
                  <a:lnTo>
                    <a:pt x="917" y="1048"/>
                  </a:lnTo>
                  <a:lnTo>
                    <a:pt x="918" y="1048"/>
                  </a:lnTo>
                  <a:lnTo>
                    <a:pt x="919" y="1050"/>
                  </a:lnTo>
                  <a:lnTo>
                    <a:pt x="920" y="1050"/>
                  </a:lnTo>
                  <a:lnTo>
                    <a:pt x="920" y="1050"/>
                  </a:lnTo>
                  <a:lnTo>
                    <a:pt x="922" y="1050"/>
                  </a:lnTo>
                  <a:lnTo>
                    <a:pt x="923" y="1051"/>
                  </a:lnTo>
                  <a:lnTo>
                    <a:pt x="924" y="1051"/>
                  </a:lnTo>
                  <a:lnTo>
                    <a:pt x="924" y="1051"/>
                  </a:lnTo>
                  <a:lnTo>
                    <a:pt x="925" y="1051"/>
                  </a:lnTo>
                  <a:lnTo>
                    <a:pt x="926" y="1051"/>
                  </a:lnTo>
                  <a:lnTo>
                    <a:pt x="928" y="1051"/>
                  </a:lnTo>
                  <a:lnTo>
                    <a:pt x="928" y="1051"/>
                  </a:lnTo>
                  <a:lnTo>
                    <a:pt x="929" y="1050"/>
                  </a:lnTo>
                  <a:lnTo>
                    <a:pt x="930" y="1050"/>
                  </a:lnTo>
                  <a:lnTo>
                    <a:pt x="931" y="1050"/>
                  </a:lnTo>
                  <a:lnTo>
                    <a:pt x="931" y="1050"/>
                  </a:lnTo>
                  <a:lnTo>
                    <a:pt x="933" y="1048"/>
                  </a:lnTo>
                  <a:lnTo>
                    <a:pt x="934" y="1048"/>
                  </a:lnTo>
                  <a:lnTo>
                    <a:pt x="935" y="1048"/>
                  </a:lnTo>
                  <a:lnTo>
                    <a:pt x="935" y="1047"/>
                  </a:lnTo>
                  <a:lnTo>
                    <a:pt x="936" y="1046"/>
                  </a:lnTo>
                  <a:lnTo>
                    <a:pt x="938" y="1045"/>
                  </a:lnTo>
                  <a:lnTo>
                    <a:pt x="939" y="1043"/>
                  </a:lnTo>
                  <a:lnTo>
                    <a:pt x="939" y="1042"/>
                  </a:lnTo>
                  <a:lnTo>
                    <a:pt x="940" y="1039"/>
                  </a:lnTo>
                  <a:lnTo>
                    <a:pt x="941" y="1035"/>
                  </a:lnTo>
                  <a:lnTo>
                    <a:pt x="943" y="1029"/>
                  </a:lnTo>
                  <a:lnTo>
                    <a:pt x="943" y="1020"/>
                  </a:lnTo>
                  <a:lnTo>
                    <a:pt x="944" y="1006"/>
                  </a:lnTo>
                  <a:lnTo>
                    <a:pt x="945" y="986"/>
                  </a:lnTo>
                  <a:lnTo>
                    <a:pt x="946" y="959"/>
                  </a:lnTo>
                  <a:lnTo>
                    <a:pt x="946" y="921"/>
                  </a:lnTo>
                  <a:lnTo>
                    <a:pt x="948" y="870"/>
                  </a:lnTo>
                  <a:lnTo>
                    <a:pt x="949" y="805"/>
                  </a:lnTo>
                  <a:lnTo>
                    <a:pt x="950" y="728"/>
                  </a:lnTo>
                  <a:lnTo>
                    <a:pt x="950" y="644"/>
                  </a:lnTo>
                  <a:lnTo>
                    <a:pt x="951" y="559"/>
                  </a:lnTo>
                  <a:lnTo>
                    <a:pt x="953" y="483"/>
                  </a:lnTo>
                  <a:lnTo>
                    <a:pt x="954" y="426"/>
                  </a:lnTo>
                  <a:lnTo>
                    <a:pt x="955" y="395"/>
                  </a:lnTo>
                  <a:lnTo>
                    <a:pt x="955" y="403"/>
                  </a:lnTo>
                  <a:lnTo>
                    <a:pt x="956" y="442"/>
                  </a:lnTo>
                  <a:lnTo>
                    <a:pt x="958" y="505"/>
                  </a:lnTo>
                  <a:lnTo>
                    <a:pt x="959" y="583"/>
                  </a:lnTo>
                  <a:lnTo>
                    <a:pt x="959" y="666"/>
                  </a:lnTo>
                  <a:lnTo>
                    <a:pt x="960" y="747"/>
                  </a:lnTo>
                  <a:lnTo>
                    <a:pt x="961" y="819"/>
                  </a:lnTo>
                  <a:lnTo>
                    <a:pt x="962" y="880"/>
                  </a:lnTo>
                  <a:lnTo>
                    <a:pt x="962" y="927"/>
                  </a:lnTo>
                  <a:lnTo>
                    <a:pt x="964" y="962"/>
                  </a:lnTo>
                  <a:lnTo>
                    <a:pt x="965" y="986"/>
                  </a:lnTo>
                  <a:lnTo>
                    <a:pt x="966" y="1002"/>
                  </a:lnTo>
                  <a:lnTo>
                    <a:pt x="966" y="1014"/>
                  </a:lnTo>
                  <a:lnTo>
                    <a:pt x="967" y="1021"/>
                  </a:lnTo>
                  <a:lnTo>
                    <a:pt x="969" y="1026"/>
                  </a:lnTo>
                  <a:lnTo>
                    <a:pt x="970" y="1030"/>
                  </a:lnTo>
                  <a:lnTo>
                    <a:pt x="970" y="1034"/>
                  </a:lnTo>
                  <a:lnTo>
                    <a:pt x="971" y="1036"/>
                  </a:lnTo>
                  <a:lnTo>
                    <a:pt x="972" y="1039"/>
                  </a:lnTo>
                  <a:lnTo>
                    <a:pt x="974" y="1041"/>
                  </a:lnTo>
                  <a:lnTo>
                    <a:pt x="974" y="1043"/>
                  </a:lnTo>
                  <a:lnTo>
                    <a:pt x="975" y="1046"/>
                  </a:lnTo>
                  <a:lnTo>
                    <a:pt x="976" y="1047"/>
                  </a:lnTo>
                  <a:lnTo>
                    <a:pt x="977" y="1048"/>
                  </a:lnTo>
                  <a:lnTo>
                    <a:pt x="977" y="1050"/>
                  </a:lnTo>
                  <a:lnTo>
                    <a:pt x="979" y="1051"/>
                  </a:lnTo>
                  <a:lnTo>
                    <a:pt x="980" y="1051"/>
                  </a:lnTo>
                  <a:lnTo>
                    <a:pt x="981" y="1052"/>
                  </a:lnTo>
                  <a:lnTo>
                    <a:pt x="981" y="1052"/>
                  </a:lnTo>
                  <a:lnTo>
                    <a:pt x="982" y="1052"/>
                  </a:lnTo>
                  <a:lnTo>
                    <a:pt x="984" y="1052"/>
                  </a:lnTo>
                  <a:lnTo>
                    <a:pt x="985" y="1052"/>
                  </a:lnTo>
                  <a:lnTo>
                    <a:pt x="985" y="1051"/>
                  </a:lnTo>
                  <a:lnTo>
                    <a:pt x="986" y="1051"/>
                  </a:lnTo>
                  <a:lnTo>
                    <a:pt x="987" y="1051"/>
                  </a:lnTo>
                  <a:lnTo>
                    <a:pt x="989" y="1051"/>
                  </a:lnTo>
                  <a:lnTo>
                    <a:pt x="989" y="1051"/>
                  </a:lnTo>
                  <a:lnTo>
                    <a:pt x="990" y="1051"/>
                  </a:lnTo>
                  <a:lnTo>
                    <a:pt x="991" y="1051"/>
                  </a:lnTo>
                  <a:lnTo>
                    <a:pt x="992" y="1051"/>
                  </a:lnTo>
                  <a:lnTo>
                    <a:pt x="992" y="1051"/>
                  </a:lnTo>
                  <a:lnTo>
                    <a:pt x="994" y="1051"/>
                  </a:lnTo>
                  <a:lnTo>
                    <a:pt x="995" y="1051"/>
                  </a:lnTo>
                  <a:lnTo>
                    <a:pt x="996" y="1051"/>
                  </a:lnTo>
                  <a:lnTo>
                    <a:pt x="996" y="1051"/>
                  </a:lnTo>
                  <a:lnTo>
                    <a:pt x="997" y="1051"/>
                  </a:lnTo>
                  <a:lnTo>
                    <a:pt x="998" y="1051"/>
                  </a:lnTo>
                  <a:lnTo>
                    <a:pt x="1000" y="1051"/>
                  </a:lnTo>
                  <a:lnTo>
                    <a:pt x="1000" y="1051"/>
                  </a:lnTo>
                  <a:lnTo>
                    <a:pt x="1001" y="1051"/>
                  </a:lnTo>
                  <a:lnTo>
                    <a:pt x="1002" y="1051"/>
                  </a:lnTo>
                  <a:lnTo>
                    <a:pt x="1003" y="1051"/>
                  </a:lnTo>
                  <a:lnTo>
                    <a:pt x="1003" y="1051"/>
                  </a:lnTo>
                  <a:lnTo>
                    <a:pt x="1005" y="1051"/>
                  </a:lnTo>
                  <a:lnTo>
                    <a:pt x="1006" y="1051"/>
                  </a:lnTo>
                  <a:lnTo>
                    <a:pt x="1007" y="1051"/>
                  </a:lnTo>
                  <a:lnTo>
                    <a:pt x="1008" y="1051"/>
                  </a:lnTo>
                  <a:lnTo>
                    <a:pt x="1008" y="1050"/>
                  </a:lnTo>
                  <a:lnTo>
                    <a:pt x="1010" y="1050"/>
                  </a:lnTo>
                  <a:lnTo>
                    <a:pt x="1011" y="1050"/>
                  </a:lnTo>
                  <a:lnTo>
                    <a:pt x="1012" y="1048"/>
                  </a:lnTo>
                  <a:lnTo>
                    <a:pt x="1012" y="1048"/>
                  </a:lnTo>
                  <a:lnTo>
                    <a:pt x="1013" y="1047"/>
                  </a:lnTo>
                  <a:lnTo>
                    <a:pt x="1015" y="1047"/>
                  </a:lnTo>
                  <a:lnTo>
                    <a:pt x="1016" y="1047"/>
                  </a:lnTo>
                  <a:lnTo>
                    <a:pt x="1016" y="1047"/>
                  </a:lnTo>
                  <a:lnTo>
                    <a:pt x="1017" y="1048"/>
                  </a:lnTo>
                  <a:lnTo>
                    <a:pt x="1018" y="1048"/>
                  </a:lnTo>
                  <a:lnTo>
                    <a:pt x="1020" y="1050"/>
                  </a:lnTo>
                  <a:lnTo>
                    <a:pt x="1020" y="1050"/>
                  </a:lnTo>
                  <a:lnTo>
                    <a:pt x="1021" y="1051"/>
                  </a:lnTo>
                  <a:lnTo>
                    <a:pt x="1022" y="1051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5" y="1051"/>
                  </a:lnTo>
                  <a:lnTo>
                    <a:pt x="1026" y="1051"/>
                  </a:lnTo>
                  <a:lnTo>
                    <a:pt x="1027" y="1051"/>
                  </a:lnTo>
                  <a:lnTo>
                    <a:pt x="1027" y="1051"/>
                  </a:lnTo>
                  <a:lnTo>
                    <a:pt x="1028" y="1051"/>
                  </a:lnTo>
                  <a:lnTo>
                    <a:pt x="1029" y="1051"/>
                  </a:lnTo>
                  <a:lnTo>
                    <a:pt x="1031" y="1052"/>
                  </a:lnTo>
                  <a:lnTo>
                    <a:pt x="1031" y="1052"/>
                  </a:lnTo>
                  <a:lnTo>
                    <a:pt x="1032" y="1052"/>
                  </a:lnTo>
                  <a:lnTo>
                    <a:pt x="1033" y="1052"/>
                  </a:lnTo>
                  <a:lnTo>
                    <a:pt x="1034" y="1052"/>
                  </a:lnTo>
                  <a:lnTo>
                    <a:pt x="1034" y="1052"/>
                  </a:lnTo>
                  <a:lnTo>
                    <a:pt x="1036" y="1052"/>
                  </a:lnTo>
                  <a:lnTo>
                    <a:pt x="1037" y="1052"/>
                  </a:lnTo>
                  <a:lnTo>
                    <a:pt x="1038" y="1052"/>
                  </a:lnTo>
                  <a:lnTo>
                    <a:pt x="1038" y="1052"/>
                  </a:lnTo>
                  <a:lnTo>
                    <a:pt x="1039" y="1052"/>
                  </a:lnTo>
                  <a:lnTo>
                    <a:pt x="1041" y="1051"/>
                  </a:lnTo>
                  <a:lnTo>
                    <a:pt x="1042" y="1051"/>
                  </a:lnTo>
                  <a:lnTo>
                    <a:pt x="1042" y="1051"/>
                  </a:lnTo>
                  <a:lnTo>
                    <a:pt x="1043" y="1051"/>
                  </a:lnTo>
                  <a:lnTo>
                    <a:pt x="1044" y="1051"/>
                  </a:lnTo>
                  <a:lnTo>
                    <a:pt x="1046" y="1050"/>
                  </a:lnTo>
                  <a:lnTo>
                    <a:pt x="1046" y="1050"/>
                  </a:lnTo>
                  <a:lnTo>
                    <a:pt x="1047" y="1050"/>
                  </a:lnTo>
                  <a:lnTo>
                    <a:pt x="1048" y="1048"/>
                  </a:lnTo>
                  <a:lnTo>
                    <a:pt x="1049" y="1048"/>
                  </a:lnTo>
                  <a:lnTo>
                    <a:pt x="1049" y="1048"/>
                  </a:lnTo>
                  <a:lnTo>
                    <a:pt x="1051" y="1047"/>
                  </a:lnTo>
                  <a:lnTo>
                    <a:pt x="1052" y="1047"/>
                  </a:lnTo>
                  <a:lnTo>
                    <a:pt x="1053" y="1048"/>
                  </a:lnTo>
                  <a:lnTo>
                    <a:pt x="1053" y="1048"/>
                  </a:lnTo>
                  <a:lnTo>
                    <a:pt x="1054" y="1048"/>
                  </a:lnTo>
                  <a:lnTo>
                    <a:pt x="1056" y="1050"/>
                  </a:lnTo>
                  <a:lnTo>
                    <a:pt x="1057" y="1050"/>
                  </a:lnTo>
                  <a:lnTo>
                    <a:pt x="1057" y="1050"/>
                  </a:lnTo>
                  <a:lnTo>
                    <a:pt x="1058" y="1050"/>
                  </a:lnTo>
                  <a:lnTo>
                    <a:pt x="1059" y="1050"/>
                  </a:lnTo>
                  <a:lnTo>
                    <a:pt x="1061" y="1050"/>
                  </a:lnTo>
                  <a:lnTo>
                    <a:pt x="1061" y="1051"/>
                  </a:lnTo>
                  <a:lnTo>
                    <a:pt x="1062" y="1050"/>
                  </a:lnTo>
                  <a:lnTo>
                    <a:pt x="1063" y="1050"/>
                  </a:lnTo>
                  <a:lnTo>
                    <a:pt x="1064" y="1050"/>
                  </a:lnTo>
                  <a:lnTo>
                    <a:pt x="1065" y="1048"/>
                  </a:lnTo>
                  <a:lnTo>
                    <a:pt x="1065" y="1048"/>
                  </a:lnTo>
                  <a:lnTo>
                    <a:pt x="1067" y="1047"/>
                  </a:lnTo>
                  <a:lnTo>
                    <a:pt x="1068" y="1046"/>
                  </a:lnTo>
                  <a:lnTo>
                    <a:pt x="1069" y="1045"/>
                  </a:lnTo>
                  <a:lnTo>
                    <a:pt x="1069" y="1043"/>
                  </a:lnTo>
                  <a:lnTo>
                    <a:pt x="1070" y="1042"/>
                  </a:lnTo>
                  <a:lnTo>
                    <a:pt x="1072" y="1041"/>
                  </a:lnTo>
                  <a:lnTo>
                    <a:pt x="1073" y="1040"/>
                  </a:lnTo>
                  <a:lnTo>
                    <a:pt x="1073" y="1037"/>
                  </a:lnTo>
                  <a:lnTo>
                    <a:pt x="1074" y="1035"/>
                  </a:lnTo>
                  <a:lnTo>
                    <a:pt x="1075" y="1030"/>
                  </a:lnTo>
                  <a:lnTo>
                    <a:pt x="1077" y="1022"/>
                  </a:lnTo>
                  <a:lnTo>
                    <a:pt x="1077" y="1011"/>
                  </a:lnTo>
                  <a:lnTo>
                    <a:pt x="1078" y="995"/>
                  </a:lnTo>
                  <a:lnTo>
                    <a:pt x="1079" y="976"/>
                  </a:lnTo>
                  <a:lnTo>
                    <a:pt x="1080" y="957"/>
                  </a:lnTo>
                  <a:lnTo>
                    <a:pt x="1080" y="939"/>
                  </a:lnTo>
                  <a:lnTo>
                    <a:pt x="1082" y="928"/>
                  </a:lnTo>
                  <a:lnTo>
                    <a:pt x="1083" y="926"/>
                  </a:lnTo>
                  <a:lnTo>
                    <a:pt x="1084" y="933"/>
                  </a:lnTo>
                  <a:lnTo>
                    <a:pt x="1084" y="947"/>
                  </a:lnTo>
                  <a:lnTo>
                    <a:pt x="1085" y="964"/>
                  </a:lnTo>
                  <a:lnTo>
                    <a:pt x="1087" y="981"/>
                  </a:lnTo>
                  <a:lnTo>
                    <a:pt x="1088" y="999"/>
                  </a:lnTo>
                  <a:lnTo>
                    <a:pt x="1088" y="1014"/>
                  </a:lnTo>
                  <a:lnTo>
                    <a:pt x="1089" y="1025"/>
                  </a:lnTo>
                  <a:lnTo>
                    <a:pt x="1090" y="1034"/>
                  </a:lnTo>
                  <a:lnTo>
                    <a:pt x="1092" y="1040"/>
                  </a:lnTo>
                  <a:lnTo>
                    <a:pt x="1092" y="1045"/>
                  </a:lnTo>
                  <a:lnTo>
                    <a:pt x="1093" y="1047"/>
                  </a:lnTo>
                  <a:lnTo>
                    <a:pt x="1094" y="1048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7" y="1047"/>
                  </a:lnTo>
                  <a:lnTo>
                    <a:pt x="1098" y="1045"/>
                  </a:lnTo>
                  <a:lnTo>
                    <a:pt x="1099" y="1041"/>
                  </a:lnTo>
                  <a:lnTo>
                    <a:pt x="1099" y="1036"/>
                  </a:lnTo>
                  <a:lnTo>
                    <a:pt x="1100" y="1030"/>
                  </a:lnTo>
                  <a:lnTo>
                    <a:pt x="1101" y="1022"/>
                  </a:lnTo>
                  <a:lnTo>
                    <a:pt x="1103" y="1016"/>
                  </a:lnTo>
                  <a:lnTo>
                    <a:pt x="1103" y="1012"/>
                  </a:lnTo>
                  <a:lnTo>
                    <a:pt x="1104" y="1012"/>
                  </a:lnTo>
                  <a:lnTo>
                    <a:pt x="1105" y="1015"/>
                  </a:lnTo>
                  <a:lnTo>
                    <a:pt x="1106" y="1021"/>
                  </a:lnTo>
                  <a:lnTo>
                    <a:pt x="1106" y="1029"/>
                  </a:lnTo>
                  <a:lnTo>
                    <a:pt x="1108" y="1036"/>
                  </a:lnTo>
                  <a:lnTo>
                    <a:pt x="1109" y="1041"/>
                  </a:lnTo>
                  <a:lnTo>
                    <a:pt x="1110" y="1045"/>
                  </a:lnTo>
                  <a:lnTo>
                    <a:pt x="1110" y="1047"/>
                  </a:lnTo>
                  <a:lnTo>
                    <a:pt x="1111" y="1050"/>
                  </a:lnTo>
                  <a:lnTo>
                    <a:pt x="1113" y="1050"/>
                  </a:lnTo>
                  <a:lnTo>
                    <a:pt x="1114" y="1051"/>
                  </a:lnTo>
                  <a:lnTo>
                    <a:pt x="1114" y="1051"/>
                  </a:lnTo>
                  <a:lnTo>
                    <a:pt x="1115" y="1052"/>
                  </a:lnTo>
                  <a:lnTo>
                    <a:pt x="1116" y="1052"/>
                  </a:lnTo>
                  <a:lnTo>
                    <a:pt x="1118" y="1052"/>
                  </a:lnTo>
                  <a:lnTo>
                    <a:pt x="1118" y="1051"/>
                  </a:lnTo>
                  <a:lnTo>
                    <a:pt x="1119" y="1051"/>
                  </a:lnTo>
                  <a:lnTo>
                    <a:pt x="1120" y="1050"/>
                  </a:lnTo>
                  <a:lnTo>
                    <a:pt x="1121" y="1047"/>
                  </a:lnTo>
                  <a:lnTo>
                    <a:pt x="1123" y="1042"/>
                  </a:lnTo>
                  <a:lnTo>
                    <a:pt x="1123" y="1036"/>
                  </a:lnTo>
                  <a:lnTo>
                    <a:pt x="1124" y="1022"/>
                  </a:lnTo>
                  <a:lnTo>
                    <a:pt x="1125" y="1000"/>
                  </a:lnTo>
                  <a:lnTo>
                    <a:pt x="1126" y="955"/>
                  </a:lnTo>
                  <a:lnTo>
                    <a:pt x="1126" y="881"/>
                  </a:lnTo>
                  <a:lnTo>
                    <a:pt x="1128" y="752"/>
                  </a:lnTo>
                  <a:lnTo>
                    <a:pt x="1129" y="558"/>
                  </a:lnTo>
                  <a:lnTo>
                    <a:pt x="1130" y="297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48"/>
                  </a:lnTo>
                  <a:lnTo>
                    <a:pt x="1137" y="285"/>
                  </a:lnTo>
                  <a:lnTo>
                    <a:pt x="1137" y="481"/>
                  </a:lnTo>
                  <a:lnTo>
                    <a:pt x="1139" y="631"/>
                  </a:lnTo>
                  <a:lnTo>
                    <a:pt x="1140" y="765"/>
                  </a:lnTo>
                  <a:lnTo>
                    <a:pt x="1141" y="830"/>
                  </a:lnTo>
                  <a:lnTo>
                    <a:pt x="1141" y="873"/>
                  </a:lnTo>
                  <a:lnTo>
                    <a:pt x="1142" y="902"/>
                  </a:lnTo>
                  <a:lnTo>
                    <a:pt x="1144" y="917"/>
                  </a:lnTo>
                  <a:lnTo>
                    <a:pt x="1145" y="921"/>
                  </a:lnTo>
                  <a:lnTo>
                    <a:pt x="1145" y="913"/>
                  </a:lnTo>
                  <a:lnTo>
                    <a:pt x="1146" y="888"/>
                  </a:lnTo>
                  <a:lnTo>
                    <a:pt x="1147" y="858"/>
                  </a:lnTo>
                  <a:lnTo>
                    <a:pt x="1149" y="824"/>
                  </a:lnTo>
                  <a:lnTo>
                    <a:pt x="1149" y="786"/>
                  </a:lnTo>
                  <a:lnTo>
                    <a:pt x="1150" y="750"/>
                  </a:lnTo>
                  <a:lnTo>
                    <a:pt x="1151" y="721"/>
                  </a:lnTo>
                  <a:lnTo>
                    <a:pt x="1152" y="692"/>
                  </a:lnTo>
                  <a:lnTo>
                    <a:pt x="1152" y="677"/>
                  </a:lnTo>
                  <a:lnTo>
                    <a:pt x="1154" y="666"/>
                  </a:lnTo>
                  <a:lnTo>
                    <a:pt x="1155" y="649"/>
                  </a:lnTo>
                  <a:lnTo>
                    <a:pt x="1156" y="613"/>
                  </a:lnTo>
                  <a:lnTo>
                    <a:pt x="1156" y="547"/>
                  </a:lnTo>
                  <a:lnTo>
                    <a:pt x="1157" y="444"/>
                  </a:lnTo>
                  <a:lnTo>
                    <a:pt x="1159" y="316"/>
                  </a:lnTo>
                  <a:lnTo>
                    <a:pt x="1160" y="185"/>
                  </a:lnTo>
                  <a:lnTo>
                    <a:pt x="1160" y="91"/>
                  </a:lnTo>
                  <a:lnTo>
                    <a:pt x="1161" y="60"/>
                  </a:lnTo>
                  <a:lnTo>
                    <a:pt x="1162" y="102"/>
                  </a:lnTo>
                  <a:lnTo>
                    <a:pt x="1164" y="207"/>
                  </a:lnTo>
                  <a:lnTo>
                    <a:pt x="1164" y="347"/>
                  </a:lnTo>
                  <a:lnTo>
                    <a:pt x="1165" y="495"/>
                  </a:lnTo>
                  <a:lnTo>
                    <a:pt x="1166" y="629"/>
                  </a:lnTo>
                  <a:lnTo>
                    <a:pt x="1167" y="740"/>
                  </a:lnTo>
                  <a:lnTo>
                    <a:pt x="1167" y="825"/>
                  </a:lnTo>
                  <a:lnTo>
                    <a:pt x="1169" y="888"/>
                  </a:lnTo>
                  <a:lnTo>
                    <a:pt x="1170" y="933"/>
                  </a:lnTo>
                  <a:lnTo>
                    <a:pt x="1171" y="965"/>
                  </a:lnTo>
                  <a:lnTo>
                    <a:pt x="1171" y="989"/>
                  </a:lnTo>
                  <a:lnTo>
                    <a:pt x="1172" y="1005"/>
                  </a:lnTo>
                  <a:lnTo>
                    <a:pt x="1173" y="1017"/>
                  </a:lnTo>
                  <a:lnTo>
                    <a:pt x="1175" y="1027"/>
                  </a:lnTo>
                  <a:lnTo>
                    <a:pt x="1176" y="1035"/>
                  </a:lnTo>
                  <a:lnTo>
                    <a:pt x="1176" y="1039"/>
                  </a:lnTo>
                  <a:lnTo>
                    <a:pt x="1177" y="1041"/>
                  </a:lnTo>
                  <a:lnTo>
                    <a:pt x="1178" y="1041"/>
                  </a:lnTo>
                  <a:lnTo>
                    <a:pt x="1180" y="1040"/>
                  </a:lnTo>
                  <a:lnTo>
                    <a:pt x="1180" y="1039"/>
                  </a:lnTo>
                  <a:lnTo>
                    <a:pt x="1181" y="1036"/>
                  </a:lnTo>
                  <a:lnTo>
                    <a:pt x="1182" y="1035"/>
                  </a:lnTo>
                  <a:lnTo>
                    <a:pt x="1183" y="1034"/>
                  </a:lnTo>
                  <a:lnTo>
                    <a:pt x="1183" y="1035"/>
                  </a:lnTo>
                  <a:lnTo>
                    <a:pt x="1185" y="1037"/>
                  </a:lnTo>
                  <a:lnTo>
                    <a:pt x="1186" y="1040"/>
                  </a:lnTo>
                  <a:lnTo>
                    <a:pt x="1187" y="1045"/>
                  </a:lnTo>
                  <a:lnTo>
                    <a:pt x="1187" y="1048"/>
                  </a:lnTo>
                  <a:lnTo>
                    <a:pt x="1188" y="1051"/>
                  </a:lnTo>
                  <a:lnTo>
                    <a:pt x="1190" y="1052"/>
                  </a:lnTo>
                  <a:lnTo>
                    <a:pt x="1191" y="1053"/>
                  </a:lnTo>
                  <a:lnTo>
                    <a:pt x="1191" y="1053"/>
                  </a:lnTo>
                  <a:lnTo>
                    <a:pt x="1192" y="1052"/>
                  </a:lnTo>
                  <a:lnTo>
                    <a:pt x="1193" y="1052"/>
                  </a:lnTo>
                  <a:lnTo>
                    <a:pt x="1195" y="1052"/>
                  </a:lnTo>
                  <a:lnTo>
                    <a:pt x="1195" y="1053"/>
                  </a:lnTo>
                  <a:lnTo>
                    <a:pt x="1196" y="1055"/>
                  </a:lnTo>
                  <a:lnTo>
                    <a:pt x="1197" y="1056"/>
                  </a:lnTo>
                  <a:lnTo>
                    <a:pt x="1198" y="1056"/>
                  </a:lnTo>
                  <a:lnTo>
                    <a:pt x="1198" y="1057"/>
                  </a:lnTo>
                  <a:lnTo>
                    <a:pt x="1200" y="1057"/>
                  </a:lnTo>
                  <a:lnTo>
                    <a:pt x="1201" y="1057"/>
                  </a:lnTo>
                  <a:lnTo>
                    <a:pt x="1202" y="1057"/>
                  </a:lnTo>
                  <a:lnTo>
                    <a:pt x="1202" y="1056"/>
                  </a:lnTo>
                  <a:lnTo>
                    <a:pt x="1203" y="1056"/>
                  </a:lnTo>
                  <a:lnTo>
                    <a:pt x="1205" y="1056"/>
                  </a:lnTo>
                  <a:lnTo>
                    <a:pt x="1206" y="1055"/>
                  </a:lnTo>
                  <a:lnTo>
                    <a:pt x="1206" y="1055"/>
                  </a:lnTo>
                  <a:lnTo>
                    <a:pt x="1207" y="1055"/>
                  </a:lnTo>
                  <a:lnTo>
                    <a:pt x="1208" y="1055"/>
                  </a:lnTo>
                  <a:lnTo>
                    <a:pt x="1209" y="1055"/>
                  </a:lnTo>
                  <a:lnTo>
                    <a:pt x="1209" y="1055"/>
                  </a:lnTo>
                  <a:lnTo>
                    <a:pt x="1211" y="1053"/>
                  </a:lnTo>
                  <a:lnTo>
                    <a:pt x="1212" y="1053"/>
                  </a:lnTo>
                  <a:lnTo>
                    <a:pt x="1213" y="1053"/>
                  </a:lnTo>
                  <a:lnTo>
                    <a:pt x="1213" y="1052"/>
                  </a:lnTo>
                  <a:lnTo>
                    <a:pt x="1214" y="1052"/>
                  </a:lnTo>
                  <a:lnTo>
                    <a:pt x="1216" y="1052"/>
                  </a:lnTo>
                  <a:lnTo>
                    <a:pt x="1217" y="1051"/>
                  </a:lnTo>
                  <a:lnTo>
                    <a:pt x="1217" y="1051"/>
                  </a:lnTo>
                  <a:lnTo>
                    <a:pt x="1218" y="1051"/>
                  </a:lnTo>
                  <a:lnTo>
                    <a:pt x="1219" y="1050"/>
                  </a:lnTo>
                  <a:lnTo>
                    <a:pt x="1221" y="1048"/>
                  </a:lnTo>
                  <a:lnTo>
                    <a:pt x="1221" y="1047"/>
                  </a:lnTo>
                  <a:lnTo>
                    <a:pt x="1222" y="1045"/>
                  </a:lnTo>
                  <a:lnTo>
                    <a:pt x="1223" y="1041"/>
                  </a:lnTo>
                  <a:lnTo>
                    <a:pt x="1224" y="1039"/>
                  </a:lnTo>
                  <a:lnTo>
                    <a:pt x="1224" y="1035"/>
                  </a:lnTo>
                  <a:lnTo>
                    <a:pt x="1226" y="1032"/>
                  </a:lnTo>
                  <a:lnTo>
                    <a:pt x="1227" y="1031"/>
                  </a:lnTo>
                  <a:lnTo>
                    <a:pt x="1228" y="1030"/>
                  </a:lnTo>
                  <a:lnTo>
                    <a:pt x="1228" y="1031"/>
                  </a:lnTo>
                  <a:lnTo>
                    <a:pt x="1229" y="1032"/>
                  </a:lnTo>
                  <a:lnTo>
                    <a:pt x="1231" y="1034"/>
                  </a:lnTo>
                  <a:lnTo>
                    <a:pt x="1232" y="1032"/>
                  </a:lnTo>
                  <a:lnTo>
                    <a:pt x="1233" y="1030"/>
                  </a:lnTo>
                  <a:lnTo>
                    <a:pt x="1233" y="1026"/>
                  </a:lnTo>
                  <a:lnTo>
                    <a:pt x="1234" y="1020"/>
                  </a:lnTo>
                  <a:lnTo>
                    <a:pt x="1236" y="1011"/>
                  </a:lnTo>
                  <a:lnTo>
                    <a:pt x="1237" y="1004"/>
                  </a:lnTo>
                  <a:lnTo>
                    <a:pt x="1237" y="995"/>
                  </a:lnTo>
                  <a:lnTo>
                    <a:pt x="1238" y="988"/>
                  </a:lnTo>
                  <a:lnTo>
                    <a:pt x="1239" y="983"/>
                  </a:lnTo>
                  <a:lnTo>
                    <a:pt x="1241" y="979"/>
                  </a:lnTo>
                  <a:lnTo>
                    <a:pt x="1241" y="978"/>
                  </a:lnTo>
                  <a:lnTo>
                    <a:pt x="1242" y="979"/>
                  </a:lnTo>
                  <a:lnTo>
                    <a:pt x="1243" y="983"/>
                  </a:lnTo>
                  <a:lnTo>
                    <a:pt x="1244" y="986"/>
                  </a:lnTo>
                  <a:lnTo>
                    <a:pt x="1244" y="993"/>
                  </a:lnTo>
                  <a:lnTo>
                    <a:pt x="1245" y="998"/>
                  </a:lnTo>
                  <a:lnTo>
                    <a:pt x="1247" y="1002"/>
                  </a:lnTo>
                  <a:lnTo>
                    <a:pt x="1248" y="1007"/>
                  </a:lnTo>
                  <a:lnTo>
                    <a:pt x="1248" y="1012"/>
                  </a:lnTo>
                  <a:lnTo>
                    <a:pt x="1249" y="1016"/>
                  </a:lnTo>
                  <a:lnTo>
                    <a:pt x="1250" y="1021"/>
                  </a:lnTo>
                  <a:lnTo>
                    <a:pt x="1252" y="1025"/>
                  </a:lnTo>
                  <a:lnTo>
                    <a:pt x="1252" y="1027"/>
                  </a:lnTo>
                  <a:lnTo>
                    <a:pt x="1253" y="1031"/>
                  </a:lnTo>
                  <a:lnTo>
                    <a:pt x="1254" y="1034"/>
                  </a:lnTo>
                  <a:lnTo>
                    <a:pt x="1255" y="1035"/>
                  </a:lnTo>
                  <a:lnTo>
                    <a:pt x="1255" y="1037"/>
                  </a:lnTo>
                  <a:lnTo>
                    <a:pt x="1257" y="1039"/>
                  </a:lnTo>
                  <a:lnTo>
                    <a:pt x="1258" y="1041"/>
                  </a:lnTo>
                  <a:lnTo>
                    <a:pt x="1259" y="1042"/>
                  </a:lnTo>
                  <a:lnTo>
                    <a:pt x="1259" y="1043"/>
                  </a:lnTo>
                  <a:lnTo>
                    <a:pt x="1260" y="1045"/>
                  </a:lnTo>
                  <a:lnTo>
                    <a:pt x="1262" y="1045"/>
                  </a:lnTo>
                  <a:lnTo>
                    <a:pt x="1263" y="1046"/>
                  </a:lnTo>
                  <a:lnTo>
                    <a:pt x="1263" y="1046"/>
                  </a:lnTo>
                  <a:lnTo>
                    <a:pt x="1264" y="1047"/>
                  </a:lnTo>
                  <a:lnTo>
                    <a:pt x="1265" y="1047"/>
                  </a:lnTo>
                  <a:lnTo>
                    <a:pt x="1267" y="1048"/>
                  </a:lnTo>
                  <a:lnTo>
                    <a:pt x="1267" y="1050"/>
                  </a:lnTo>
                  <a:lnTo>
                    <a:pt x="1268" y="1050"/>
                  </a:lnTo>
                  <a:lnTo>
                    <a:pt x="1269" y="1050"/>
                  </a:lnTo>
                  <a:lnTo>
                    <a:pt x="1270" y="1050"/>
                  </a:lnTo>
                  <a:lnTo>
                    <a:pt x="1270" y="1050"/>
                  </a:lnTo>
                  <a:lnTo>
                    <a:pt x="1272" y="1050"/>
                  </a:lnTo>
                  <a:lnTo>
                    <a:pt x="1273" y="1050"/>
                  </a:lnTo>
                  <a:lnTo>
                    <a:pt x="1274" y="1050"/>
                  </a:lnTo>
                  <a:lnTo>
                    <a:pt x="1274" y="1050"/>
                  </a:lnTo>
                  <a:lnTo>
                    <a:pt x="1275" y="1048"/>
                  </a:lnTo>
                  <a:lnTo>
                    <a:pt x="1277" y="1048"/>
                  </a:lnTo>
                  <a:lnTo>
                    <a:pt x="1278" y="1047"/>
                  </a:lnTo>
                  <a:lnTo>
                    <a:pt x="1278" y="1047"/>
                  </a:lnTo>
                  <a:lnTo>
                    <a:pt x="1279" y="1047"/>
                  </a:lnTo>
                  <a:lnTo>
                    <a:pt x="1280" y="1048"/>
                  </a:lnTo>
                  <a:lnTo>
                    <a:pt x="1281" y="1048"/>
                  </a:lnTo>
                  <a:lnTo>
                    <a:pt x="1281" y="1048"/>
                  </a:lnTo>
                  <a:lnTo>
                    <a:pt x="1283" y="1050"/>
                  </a:lnTo>
                  <a:lnTo>
                    <a:pt x="1284" y="1050"/>
                  </a:lnTo>
                  <a:lnTo>
                    <a:pt x="1285" y="1048"/>
                  </a:lnTo>
                  <a:lnTo>
                    <a:pt x="1285" y="1048"/>
                  </a:lnTo>
                  <a:lnTo>
                    <a:pt x="1286" y="1047"/>
                  </a:lnTo>
                  <a:lnTo>
                    <a:pt x="1288" y="1046"/>
                  </a:lnTo>
                  <a:lnTo>
                    <a:pt x="1289" y="1043"/>
                  </a:lnTo>
                  <a:lnTo>
                    <a:pt x="1290" y="1041"/>
                  </a:lnTo>
                  <a:lnTo>
                    <a:pt x="1290" y="1040"/>
                  </a:lnTo>
                  <a:lnTo>
                    <a:pt x="1291" y="1039"/>
                  </a:lnTo>
                  <a:lnTo>
                    <a:pt x="1293" y="1037"/>
                  </a:lnTo>
                  <a:lnTo>
                    <a:pt x="1294" y="1037"/>
                  </a:lnTo>
                  <a:lnTo>
                    <a:pt x="1294" y="1039"/>
                  </a:lnTo>
                  <a:lnTo>
                    <a:pt x="1295" y="1040"/>
                  </a:lnTo>
                  <a:lnTo>
                    <a:pt x="1296" y="1040"/>
                  </a:lnTo>
                  <a:lnTo>
                    <a:pt x="1298" y="1041"/>
                  </a:lnTo>
                  <a:lnTo>
                    <a:pt x="1298" y="1041"/>
                  </a:lnTo>
                  <a:lnTo>
                    <a:pt x="1299" y="1041"/>
                  </a:lnTo>
                  <a:lnTo>
                    <a:pt x="1300" y="1040"/>
                  </a:lnTo>
                  <a:lnTo>
                    <a:pt x="1301" y="1039"/>
                  </a:lnTo>
                  <a:lnTo>
                    <a:pt x="1301" y="1037"/>
                  </a:lnTo>
                  <a:lnTo>
                    <a:pt x="1303" y="1035"/>
                  </a:lnTo>
                  <a:lnTo>
                    <a:pt x="1304" y="1034"/>
                  </a:lnTo>
                  <a:lnTo>
                    <a:pt x="1305" y="1031"/>
                  </a:lnTo>
                  <a:lnTo>
                    <a:pt x="1305" y="1031"/>
                  </a:lnTo>
                  <a:lnTo>
                    <a:pt x="1306" y="1030"/>
                  </a:lnTo>
                  <a:lnTo>
                    <a:pt x="1308" y="1030"/>
                  </a:lnTo>
                  <a:lnTo>
                    <a:pt x="1309" y="1031"/>
                  </a:lnTo>
                  <a:lnTo>
                    <a:pt x="1309" y="1032"/>
                  </a:lnTo>
                  <a:lnTo>
                    <a:pt x="1310" y="1034"/>
                  </a:lnTo>
                  <a:lnTo>
                    <a:pt x="1311" y="1036"/>
                  </a:lnTo>
                  <a:lnTo>
                    <a:pt x="1313" y="1039"/>
                  </a:lnTo>
                  <a:lnTo>
                    <a:pt x="1313" y="1041"/>
                  </a:lnTo>
                  <a:lnTo>
                    <a:pt x="1314" y="1043"/>
                  </a:lnTo>
                  <a:lnTo>
                    <a:pt x="1315" y="1045"/>
                  </a:lnTo>
                  <a:lnTo>
                    <a:pt x="1316" y="1046"/>
                  </a:lnTo>
                  <a:lnTo>
                    <a:pt x="1316" y="1048"/>
                  </a:lnTo>
                  <a:lnTo>
                    <a:pt x="1317" y="1050"/>
                  </a:lnTo>
                  <a:lnTo>
                    <a:pt x="1319" y="1050"/>
                  </a:lnTo>
                  <a:lnTo>
                    <a:pt x="1320" y="1051"/>
                  </a:lnTo>
                  <a:lnTo>
                    <a:pt x="1320" y="1051"/>
                  </a:lnTo>
                  <a:lnTo>
                    <a:pt x="1321" y="1051"/>
                  </a:lnTo>
                  <a:lnTo>
                    <a:pt x="1322" y="1050"/>
                  </a:lnTo>
                  <a:lnTo>
                    <a:pt x="1324" y="1050"/>
                  </a:lnTo>
                  <a:lnTo>
                    <a:pt x="1324" y="1050"/>
                  </a:lnTo>
                  <a:lnTo>
                    <a:pt x="1325" y="1050"/>
                  </a:lnTo>
                  <a:lnTo>
                    <a:pt x="1326" y="1048"/>
                  </a:lnTo>
                  <a:lnTo>
                    <a:pt x="1327" y="1048"/>
                  </a:lnTo>
                  <a:lnTo>
                    <a:pt x="1327" y="1048"/>
                  </a:lnTo>
                  <a:lnTo>
                    <a:pt x="1329" y="1048"/>
                  </a:lnTo>
                  <a:lnTo>
                    <a:pt x="1330" y="1048"/>
                  </a:lnTo>
                  <a:lnTo>
                    <a:pt x="1331" y="1048"/>
                  </a:lnTo>
                  <a:lnTo>
                    <a:pt x="1331" y="1048"/>
                  </a:lnTo>
                  <a:lnTo>
                    <a:pt x="1332" y="1048"/>
                  </a:lnTo>
                  <a:lnTo>
                    <a:pt x="1334" y="1048"/>
                  </a:lnTo>
                  <a:lnTo>
                    <a:pt x="1335" y="1050"/>
                  </a:lnTo>
                  <a:lnTo>
                    <a:pt x="1335" y="1050"/>
                  </a:lnTo>
                  <a:lnTo>
                    <a:pt x="1336" y="1051"/>
                  </a:lnTo>
                  <a:lnTo>
                    <a:pt x="1337" y="1051"/>
                  </a:lnTo>
                  <a:lnTo>
                    <a:pt x="1339" y="1051"/>
                  </a:lnTo>
                  <a:lnTo>
                    <a:pt x="1339" y="1052"/>
                  </a:lnTo>
                  <a:lnTo>
                    <a:pt x="1340" y="1052"/>
                  </a:lnTo>
                  <a:lnTo>
                    <a:pt x="1341" y="1052"/>
                  </a:lnTo>
                  <a:lnTo>
                    <a:pt x="1342" y="1052"/>
                  </a:lnTo>
                  <a:lnTo>
                    <a:pt x="1344" y="1051"/>
                  </a:lnTo>
                  <a:lnTo>
                    <a:pt x="1344" y="1051"/>
                  </a:lnTo>
                  <a:lnTo>
                    <a:pt x="1345" y="1050"/>
                  </a:lnTo>
                  <a:lnTo>
                    <a:pt x="1346" y="1050"/>
                  </a:lnTo>
                  <a:lnTo>
                    <a:pt x="1347" y="1050"/>
                  </a:lnTo>
                  <a:lnTo>
                    <a:pt x="1347" y="1048"/>
                  </a:lnTo>
                  <a:lnTo>
                    <a:pt x="1349" y="1047"/>
                  </a:lnTo>
                  <a:lnTo>
                    <a:pt x="1350" y="1046"/>
                  </a:lnTo>
                  <a:lnTo>
                    <a:pt x="1351" y="1042"/>
                  </a:lnTo>
                  <a:lnTo>
                    <a:pt x="1351" y="1036"/>
                  </a:lnTo>
                  <a:lnTo>
                    <a:pt x="1352" y="1022"/>
                  </a:lnTo>
                  <a:lnTo>
                    <a:pt x="1353" y="994"/>
                  </a:lnTo>
                  <a:lnTo>
                    <a:pt x="1355" y="937"/>
                  </a:lnTo>
                  <a:lnTo>
                    <a:pt x="1355" y="830"/>
                  </a:lnTo>
                  <a:lnTo>
                    <a:pt x="1356" y="641"/>
                  </a:lnTo>
                  <a:lnTo>
                    <a:pt x="1357" y="341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159"/>
                  </a:lnTo>
                  <a:lnTo>
                    <a:pt x="1366" y="402"/>
                  </a:lnTo>
                  <a:lnTo>
                    <a:pt x="1367" y="577"/>
                  </a:lnTo>
                  <a:lnTo>
                    <a:pt x="1368" y="698"/>
                  </a:lnTo>
                  <a:lnTo>
                    <a:pt x="1370" y="783"/>
                  </a:lnTo>
                  <a:lnTo>
                    <a:pt x="1370" y="841"/>
                  </a:lnTo>
                  <a:lnTo>
                    <a:pt x="1371" y="882"/>
                  </a:lnTo>
                  <a:lnTo>
                    <a:pt x="1372" y="911"/>
                  </a:lnTo>
                  <a:lnTo>
                    <a:pt x="1373" y="932"/>
                  </a:lnTo>
                  <a:lnTo>
                    <a:pt x="1373" y="948"/>
                  </a:lnTo>
                  <a:lnTo>
                    <a:pt x="1375" y="960"/>
                  </a:lnTo>
                  <a:lnTo>
                    <a:pt x="1376" y="970"/>
                  </a:lnTo>
                  <a:lnTo>
                    <a:pt x="1377" y="978"/>
                  </a:lnTo>
                  <a:lnTo>
                    <a:pt x="1377" y="985"/>
                  </a:lnTo>
                  <a:lnTo>
                    <a:pt x="1378" y="991"/>
                  </a:lnTo>
                  <a:lnTo>
                    <a:pt x="1380" y="998"/>
                  </a:lnTo>
                  <a:lnTo>
                    <a:pt x="1381" y="1002"/>
                  </a:lnTo>
                  <a:lnTo>
                    <a:pt x="1381" y="1006"/>
                  </a:lnTo>
                  <a:lnTo>
                    <a:pt x="1382" y="1011"/>
                  </a:lnTo>
                  <a:lnTo>
                    <a:pt x="1383" y="1015"/>
                  </a:lnTo>
                  <a:lnTo>
                    <a:pt x="1385" y="1017"/>
                  </a:lnTo>
                  <a:lnTo>
                    <a:pt x="1385" y="1021"/>
                  </a:lnTo>
                  <a:lnTo>
                    <a:pt x="1386" y="1024"/>
                  </a:lnTo>
                  <a:lnTo>
                    <a:pt x="1387" y="1026"/>
                  </a:lnTo>
                  <a:lnTo>
                    <a:pt x="1388" y="1029"/>
                  </a:lnTo>
                  <a:lnTo>
                    <a:pt x="1388" y="1030"/>
                  </a:lnTo>
                  <a:lnTo>
                    <a:pt x="1389" y="1032"/>
                  </a:lnTo>
                  <a:lnTo>
                    <a:pt x="1391" y="1035"/>
                  </a:lnTo>
                  <a:lnTo>
                    <a:pt x="1392" y="1036"/>
                  </a:lnTo>
                  <a:lnTo>
                    <a:pt x="1392" y="1037"/>
                  </a:lnTo>
                  <a:lnTo>
                    <a:pt x="1393" y="1040"/>
                  </a:lnTo>
                  <a:lnTo>
                    <a:pt x="1394" y="1041"/>
                  </a:lnTo>
                  <a:lnTo>
                    <a:pt x="1396" y="1042"/>
                  </a:lnTo>
                  <a:lnTo>
                    <a:pt x="1396" y="1043"/>
                  </a:lnTo>
                  <a:lnTo>
                    <a:pt x="1397" y="1043"/>
                  </a:lnTo>
                  <a:lnTo>
                    <a:pt x="1398" y="1045"/>
                  </a:lnTo>
                  <a:lnTo>
                    <a:pt x="1399" y="1046"/>
                  </a:lnTo>
                  <a:lnTo>
                    <a:pt x="1401" y="1046"/>
                  </a:lnTo>
                  <a:lnTo>
                    <a:pt x="1401" y="1047"/>
                  </a:lnTo>
                  <a:lnTo>
                    <a:pt x="1402" y="1047"/>
                  </a:lnTo>
                  <a:lnTo>
                    <a:pt x="1403" y="1047"/>
                  </a:lnTo>
                  <a:lnTo>
                    <a:pt x="1404" y="1047"/>
                  </a:lnTo>
                  <a:lnTo>
                    <a:pt x="1404" y="1047"/>
                  </a:lnTo>
                  <a:lnTo>
                    <a:pt x="1406" y="1047"/>
                  </a:lnTo>
                  <a:lnTo>
                    <a:pt x="1407" y="1047"/>
                  </a:lnTo>
                  <a:lnTo>
                    <a:pt x="1408" y="1047"/>
                  </a:lnTo>
                  <a:lnTo>
                    <a:pt x="1408" y="1047"/>
                  </a:lnTo>
                  <a:lnTo>
                    <a:pt x="1409" y="1047"/>
                  </a:lnTo>
                  <a:lnTo>
                    <a:pt x="1411" y="1047"/>
                  </a:lnTo>
                  <a:lnTo>
                    <a:pt x="1412" y="1047"/>
                  </a:lnTo>
                  <a:lnTo>
                    <a:pt x="1412" y="1047"/>
                  </a:lnTo>
                  <a:lnTo>
                    <a:pt x="1413" y="1048"/>
                  </a:lnTo>
                  <a:lnTo>
                    <a:pt x="1414" y="1048"/>
                  </a:lnTo>
                  <a:lnTo>
                    <a:pt x="1416" y="1048"/>
                  </a:lnTo>
                  <a:lnTo>
                    <a:pt x="1416" y="1050"/>
                  </a:lnTo>
                  <a:lnTo>
                    <a:pt x="1417" y="1050"/>
                  </a:lnTo>
                  <a:lnTo>
                    <a:pt x="1418" y="1050"/>
                  </a:lnTo>
                  <a:lnTo>
                    <a:pt x="1419" y="1050"/>
                  </a:lnTo>
                  <a:lnTo>
                    <a:pt x="1419" y="1050"/>
                  </a:lnTo>
                  <a:lnTo>
                    <a:pt x="1420" y="1050"/>
                  </a:lnTo>
                  <a:lnTo>
                    <a:pt x="1422" y="1050"/>
                  </a:lnTo>
                  <a:lnTo>
                    <a:pt x="1423" y="1048"/>
                  </a:lnTo>
                  <a:lnTo>
                    <a:pt x="1423" y="1048"/>
                  </a:lnTo>
                  <a:lnTo>
                    <a:pt x="1424" y="1047"/>
                  </a:lnTo>
                  <a:lnTo>
                    <a:pt x="1425" y="1046"/>
                  </a:lnTo>
                  <a:lnTo>
                    <a:pt x="1427" y="1045"/>
                  </a:lnTo>
                  <a:lnTo>
                    <a:pt x="1427" y="1045"/>
                  </a:lnTo>
                  <a:lnTo>
                    <a:pt x="1428" y="1043"/>
                  </a:lnTo>
                  <a:lnTo>
                    <a:pt x="1429" y="1043"/>
                  </a:lnTo>
                  <a:lnTo>
                    <a:pt x="1430" y="1043"/>
                  </a:lnTo>
                  <a:lnTo>
                    <a:pt x="1430" y="1043"/>
                  </a:lnTo>
                  <a:lnTo>
                    <a:pt x="1432" y="1043"/>
                  </a:lnTo>
                  <a:lnTo>
                    <a:pt x="1433" y="1043"/>
                  </a:lnTo>
                  <a:lnTo>
                    <a:pt x="1434" y="1043"/>
                  </a:lnTo>
                  <a:lnTo>
                    <a:pt x="1434" y="1043"/>
                  </a:lnTo>
                  <a:lnTo>
                    <a:pt x="1435" y="1043"/>
                  </a:lnTo>
                  <a:lnTo>
                    <a:pt x="1437" y="1043"/>
                  </a:lnTo>
                  <a:lnTo>
                    <a:pt x="1438" y="1043"/>
                  </a:lnTo>
                  <a:lnTo>
                    <a:pt x="1438" y="1042"/>
                  </a:lnTo>
                  <a:lnTo>
                    <a:pt x="1439" y="1042"/>
                  </a:lnTo>
                  <a:lnTo>
                    <a:pt x="1440" y="1042"/>
                  </a:lnTo>
                  <a:lnTo>
                    <a:pt x="1442" y="1042"/>
                  </a:lnTo>
                  <a:lnTo>
                    <a:pt x="1442" y="1042"/>
                  </a:lnTo>
                  <a:lnTo>
                    <a:pt x="1443" y="1042"/>
                  </a:lnTo>
                  <a:lnTo>
                    <a:pt x="1444" y="1042"/>
                  </a:lnTo>
                  <a:lnTo>
                    <a:pt x="1445" y="1042"/>
                  </a:lnTo>
                  <a:lnTo>
                    <a:pt x="1445" y="1042"/>
                  </a:lnTo>
                  <a:lnTo>
                    <a:pt x="1447" y="1042"/>
                  </a:lnTo>
                  <a:lnTo>
                    <a:pt x="1448" y="1043"/>
                  </a:lnTo>
                  <a:lnTo>
                    <a:pt x="1449" y="1043"/>
                  </a:lnTo>
                  <a:lnTo>
                    <a:pt x="1449" y="1043"/>
                  </a:lnTo>
                  <a:lnTo>
                    <a:pt x="1450" y="1045"/>
                  </a:lnTo>
                  <a:lnTo>
                    <a:pt x="1452" y="1045"/>
                  </a:lnTo>
                  <a:lnTo>
                    <a:pt x="1453" y="1045"/>
                  </a:lnTo>
                  <a:lnTo>
                    <a:pt x="1453" y="1046"/>
                  </a:lnTo>
                  <a:lnTo>
                    <a:pt x="1454" y="1046"/>
                  </a:lnTo>
                  <a:lnTo>
                    <a:pt x="1455" y="1046"/>
                  </a:lnTo>
                  <a:lnTo>
                    <a:pt x="1456" y="1047"/>
                  </a:lnTo>
                  <a:lnTo>
                    <a:pt x="1458" y="1047"/>
                  </a:lnTo>
                  <a:lnTo>
                    <a:pt x="1458" y="1047"/>
                  </a:lnTo>
                  <a:lnTo>
                    <a:pt x="1459" y="1047"/>
                  </a:lnTo>
                  <a:lnTo>
                    <a:pt x="1460" y="1048"/>
                  </a:lnTo>
                  <a:lnTo>
                    <a:pt x="1461" y="1048"/>
                  </a:lnTo>
                  <a:lnTo>
                    <a:pt x="1461" y="1048"/>
                  </a:lnTo>
                  <a:lnTo>
                    <a:pt x="1463" y="1048"/>
                  </a:lnTo>
                  <a:lnTo>
                    <a:pt x="1464" y="1048"/>
                  </a:lnTo>
                  <a:lnTo>
                    <a:pt x="1465" y="1048"/>
                  </a:lnTo>
                  <a:lnTo>
                    <a:pt x="1465" y="1048"/>
                  </a:lnTo>
                  <a:lnTo>
                    <a:pt x="1466" y="1048"/>
                  </a:lnTo>
                  <a:lnTo>
                    <a:pt x="1468" y="1050"/>
                  </a:lnTo>
                  <a:lnTo>
                    <a:pt x="1469" y="1050"/>
                  </a:lnTo>
                  <a:lnTo>
                    <a:pt x="1469" y="1050"/>
                  </a:lnTo>
                  <a:lnTo>
                    <a:pt x="1470" y="1048"/>
                  </a:lnTo>
                  <a:lnTo>
                    <a:pt x="1471" y="1048"/>
                  </a:lnTo>
                  <a:lnTo>
                    <a:pt x="1473" y="1047"/>
                  </a:lnTo>
                  <a:lnTo>
                    <a:pt x="1473" y="1045"/>
                  </a:lnTo>
                  <a:lnTo>
                    <a:pt x="1474" y="1042"/>
                  </a:lnTo>
                  <a:lnTo>
                    <a:pt x="1475" y="1040"/>
                  </a:lnTo>
                  <a:lnTo>
                    <a:pt x="1476" y="1036"/>
                  </a:lnTo>
                  <a:lnTo>
                    <a:pt x="1476" y="1034"/>
                  </a:lnTo>
                  <a:lnTo>
                    <a:pt x="1478" y="1032"/>
                  </a:lnTo>
                  <a:lnTo>
                    <a:pt x="1479" y="1031"/>
                  </a:lnTo>
                  <a:lnTo>
                    <a:pt x="1480" y="1032"/>
                  </a:lnTo>
                  <a:lnTo>
                    <a:pt x="1480" y="1035"/>
                  </a:lnTo>
                  <a:lnTo>
                    <a:pt x="1481" y="1037"/>
                  </a:lnTo>
                  <a:lnTo>
                    <a:pt x="1483" y="1041"/>
                  </a:lnTo>
                  <a:lnTo>
                    <a:pt x="1484" y="1043"/>
                  </a:lnTo>
                  <a:lnTo>
                    <a:pt x="1484" y="1046"/>
                  </a:lnTo>
                  <a:lnTo>
                    <a:pt x="1485" y="1048"/>
                  </a:lnTo>
                  <a:lnTo>
                    <a:pt x="1486" y="1048"/>
                  </a:lnTo>
                  <a:lnTo>
                    <a:pt x="1488" y="1048"/>
                  </a:lnTo>
                  <a:lnTo>
                    <a:pt x="1488" y="1048"/>
                  </a:lnTo>
                  <a:lnTo>
                    <a:pt x="1489" y="1047"/>
                  </a:lnTo>
                  <a:lnTo>
                    <a:pt x="1490" y="1045"/>
                  </a:lnTo>
                  <a:lnTo>
                    <a:pt x="1491" y="1043"/>
                  </a:lnTo>
                  <a:lnTo>
                    <a:pt x="1491" y="1042"/>
                  </a:lnTo>
                  <a:lnTo>
                    <a:pt x="1492" y="1041"/>
                  </a:lnTo>
                  <a:lnTo>
                    <a:pt x="1494" y="1041"/>
                  </a:lnTo>
                  <a:lnTo>
                    <a:pt x="1495" y="1042"/>
                  </a:lnTo>
                  <a:lnTo>
                    <a:pt x="1495" y="1043"/>
                  </a:lnTo>
                  <a:lnTo>
                    <a:pt x="1496" y="1045"/>
                  </a:lnTo>
                  <a:lnTo>
                    <a:pt x="1497" y="1047"/>
                  </a:lnTo>
                  <a:lnTo>
                    <a:pt x="1499" y="1048"/>
                  </a:lnTo>
                  <a:lnTo>
                    <a:pt x="1499" y="1051"/>
                  </a:lnTo>
                  <a:lnTo>
                    <a:pt x="1500" y="1052"/>
                  </a:lnTo>
                  <a:lnTo>
                    <a:pt x="1501" y="1053"/>
                  </a:lnTo>
                  <a:lnTo>
                    <a:pt x="1502" y="1055"/>
                  </a:lnTo>
                  <a:lnTo>
                    <a:pt x="1502" y="1055"/>
                  </a:lnTo>
                  <a:lnTo>
                    <a:pt x="1504" y="1055"/>
                  </a:lnTo>
                  <a:lnTo>
                    <a:pt x="1505" y="1052"/>
                  </a:lnTo>
                  <a:lnTo>
                    <a:pt x="1506" y="1048"/>
                  </a:lnTo>
                  <a:lnTo>
                    <a:pt x="1506" y="1045"/>
                  </a:lnTo>
                  <a:lnTo>
                    <a:pt x="1507" y="1039"/>
                  </a:lnTo>
                  <a:lnTo>
                    <a:pt x="1509" y="1031"/>
                  </a:lnTo>
                  <a:lnTo>
                    <a:pt x="1510" y="1021"/>
                  </a:lnTo>
                  <a:lnTo>
                    <a:pt x="1511" y="1017"/>
                  </a:lnTo>
                  <a:lnTo>
                    <a:pt x="1511" y="1011"/>
                  </a:lnTo>
                  <a:lnTo>
                    <a:pt x="1512" y="1007"/>
                  </a:lnTo>
                  <a:lnTo>
                    <a:pt x="1514" y="1006"/>
                  </a:lnTo>
                  <a:lnTo>
                    <a:pt x="1515" y="1009"/>
                  </a:lnTo>
                  <a:lnTo>
                    <a:pt x="1515" y="1011"/>
                  </a:lnTo>
                  <a:lnTo>
                    <a:pt x="1516" y="1016"/>
                  </a:lnTo>
                  <a:lnTo>
                    <a:pt x="1517" y="1022"/>
                  </a:lnTo>
                  <a:lnTo>
                    <a:pt x="1519" y="1029"/>
                  </a:lnTo>
                  <a:lnTo>
                    <a:pt x="1519" y="1034"/>
                  </a:lnTo>
                  <a:lnTo>
                    <a:pt x="1520" y="1040"/>
                  </a:lnTo>
                  <a:lnTo>
                    <a:pt x="1521" y="1045"/>
                  </a:lnTo>
                  <a:lnTo>
                    <a:pt x="1522" y="1048"/>
                  </a:lnTo>
                  <a:lnTo>
                    <a:pt x="1522" y="1052"/>
                  </a:lnTo>
                  <a:lnTo>
                    <a:pt x="1524" y="1055"/>
                  </a:lnTo>
                  <a:lnTo>
                    <a:pt x="1525" y="1056"/>
                  </a:lnTo>
                  <a:lnTo>
                    <a:pt x="1526" y="1056"/>
                  </a:lnTo>
                  <a:lnTo>
                    <a:pt x="1526" y="1055"/>
                  </a:lnTo>
                  <a:lnTo>
                    <a:pt x="1527" y="1055"/>
                  </a:lnTo>
                  <a:lnTo>
                    <a:pt x="1528" y="1053"/>
                  </a:lnTo>
                  <a:lnTo>
                    <a:pt x="1530" y="1052"/>
                  </a:lnTo>
                  <a:lnTo>
                    <a:pt x="1530" y="1052"/>
                  </a:lnTo>
                  <a:lnTo>
                    <a:pt x="1531" y="1052"/>
                  </a:lnTo>
                  <a:lnTo>
                    <a:pt x="1532" y="1051"/>
                  </a:lnTo>
                  <a:lnTo>
                    <a:pt x="1533" y="1051"/>
                  </a:lnTo>
                  <a:lnTo>
                    <a:pt x="1533" y="1048"/>
                  </a:lnTo>
                  <a:lnTo>
                    <a:pt x="1535" y="1046"/>
                  </a:lnTo>
                  <a:lnTo>
                    <a:pt x="1536" y="1042"/>
                  </a:lnTo>
                  <a:lnTo>
                    <a:pt x="1537" y="1036"/>
                  </a:lnTo>
                  <a:lnTo>
                    <a:pt x="1537" y="1029"/>
                  </a:lnTo>
                  <a:lnTo>
                    <a:pt x="1538" y="1019"/>
                  </a:lnTo>
                  <a:lnTo>
                    <a:pt x="1540" y="1009"/>
                  </a:lnTo>
                  <a:lnTo>
                    <a:pt x="1541" y="1000"/>
                  </a:lnTo>
                  <a:lnTo>
                    <a:pt x="1541" y="990"/>
                  </a:lnTo>
                  <a:lnTo>
                    <a:pt x="1542" y="984"/>
                  </a:lnTo>
                  <a:lnTo>
                    <a:pt x="1543" y="978"/>
                  </a:lnTo>
                  <a:lnTo>
                    <a:pt x="1545" y="974"/>
                  </a:lnTo>
                  <a:lnTo>
                    <a:pt x="1545" y="971"/>
                  </a:lnTo>
                  <a:lnTo>
                    <a:pt x="1546" y="970"/>
                  </a:lnTo>
                  <a:lnTo>
                    <a:pt x="1547" y="969"/>
                  </a:lnTo>
                  <a:lnTo>
                    <a:pt x="1548" y="968"/>
                  </a:lnTo>
                  <a:lnTo>
                    <a:pt x="1548" y="965"/>
                  </a:lnTo>
                  <a:lnTo>
                    <a:pt x="1550" y="963"/>
                  </a:lnTo>
                  <a:lnTo>
                    <a:pt x="1551" y="959"/>
                  </a:lnTo>
                  <a:lnTo>
                    <a:pt x="1552" y="957"/>
                  </a:lnTo>
                  <a:lnTo>
                    <a:pt x="1552" y="954"/>
                  </a:lnTo>
                  <a:lnTo>
                    <a:pt x="1553" y="953"/>
                  </a:lnTo>
                  <a:lnTo>
                    <a:pt x="1555" y="952"/>
                  </a:lnTo>
                  <a:lnTo>
                    <a:pt x="1556" y="952"/>
                  </a:lnTo>
                  <a:lnTo>
                    <a:pt x="1556" y="953"/>
                  </a:lnTo>
                  <a:lnTo>
                    <a:pt x="1557" y="955"/>
                  </a:lnTo>
                  <a:lnTo>
                    <a:pt x="1558" y="959"/>
                  </a:lnTo>
                  <a:lnTo>
                    <a:pt x="1560" y="964"/>
                  </a:lnTo>
                  <a:lnTo>
                    <a:pt x="1560" y="970"/>
                  </a:lnTo>
                  <a:lnTo>
                    <a:pt x="1561" y="976"/>
                  </a:lnTo>
                  <a:lnTo>
                    <a:pt x="1562" y="983"/>
                  </a:lnTo>
                  <a:lnTo>
                    <a:pt x="1563" y="989"/>
                  </a:lnTo>
                  <a:lnTo>
                    <a:pt x="1563" y="995"/>
                  </a:lnTo>
                  <a:lnTo>
                    <a:pt x="1564" y="1002"/>
                  </a:lnTo>
                  <a:lnTo>
                    <a:pt x="1566" y="1007"/>
                  </a:lnTo>
                  <a:lnTo>
                    <a:pt x="1567" y="1014"/>
                  </a:lnTo>
                  <a:lnTo>
                    <a:pt x="1568" y="1020"/>
                  </a:lnTo>
                  <a:lnTo>
                    <a:pt x="1568" y="1025"/>
                  </a:lnTo>
                  <a:lnTo>
                    <a:pt x="1569" y="1029"/>
                  </a:lnTo>
                  <a:lnTo>
                    <a:pt x="1571" y="1032"/>
                  </a:lnTo>
                  <a:lnTo>
                    <a:pt x="1572" y="1036"/>
                  </a:lnTo>
                  <a:lnTo>
                    <a:pt x="1572" y="1040"/>
                  </a:lnTo>
                  <a:lnTo>
                    <a:pt x="1573" y="1041"/>
                  </a:lnTo>
                  <a:lnTo>
                    <a:pt x="1574" y="1043"/>
                  </a:lnTo>
                  <a:lnTo>
                    <a:pt x="1576" y="1045"/>
                  </a:lnTo>
                  <a:lnTo>
                    <a:pt x="1576" y="1047"/>
                  </a:lnTo>
                  <a:lnTo>
                    <a:pt x="1577" y="1048"/>
                  </a:lnTo>
                  <a:lnTo>
                    <a:pt x="1578" y="1048"/>
                  </a:lnTo>
                  <a:lnTo>
                    <a:pt x="1579" y="1050"/>
                  </a:lnTo>
                  <a:lnTo>
                    <a:pt x="1579" y="1050"/>
                  </a:lnTo>
                  <a:lnTo>
                    <a:pt x="1581" y="1051"/>
                  </a:lnTo>
                  <a:lnTo>
                    <a:pt x="1582" y="1051"/>
                  </a:lnTo>
                  <a:lnTo>
                    <a:pt x="1583" y="1051"/>
                  </a:lnTo>
                  <a:lnTo>
                    <a:pt x="1583" y="1051"/>
                  </a:lnTo>
                  <a:lnTo>
                    <a:pt x="1584" y="1051"/>
                  </a:lnTo>
                  <a:lnTo>
                    <a:pt x="1586" y="1051"/>
                  </a:lnTo>
                  <a:lnTo>
                    <a:pt x="1587" y="1051"/>
                  </a:lnTo>
                  <a:lnTo>
                    <a:pt x="1587" y="1051"/>
                  </a:lnTo>
                  <a:lnTo>
                    <a:pt x="1588" y="1052"/>
                  </a:lnTo>
                  <a:lnTo>
                    <a:pt x="1589" y="1052"/>
                  </a:lnTo>
                  <a:lnTo>
                    <a:pt x="1591" y="1052"/>
                  </a:lnTo>
                  <a:lnTo>
                    <a:pt x="1591" y="1053"/>
                  </a:lnTo>
                  <a:lnTo>
                    <a:pt x="1592" y="1053"/>
                  </a:lnTo>
                  <a:lnTo>
                    <a:pt x="1593" y="1055"/>
                  </a:lnTo>
                  <a:lnTo>
                    <a:pt x="1594" y="1055"/>
                  </a:lnTo>
                  <a:lnTo>
                    <a:pt x="1594" y="1055"/>
                  </a:lnTo>
                  <a:lnTo>
                    <a:pt x="1596" y="1056"/>
                  </a:lnTo>
                  <a:lnTo>
                    <a:pt x="1597" y="1056"/>
                  </a:lnTo>
                  <a:lnTo>
                    <a:pt x="1598" y="1057"/>
                  </a:lnTo>
                  <a:lnTo>
                    <a:pt x="1598" y="1057"/>
                  </a:lnTo>
                  <a:lnTo>
                    <a:pt x="1599" y="1058"/>
                  </a:lnTo>
                  <a:lnTo>
                    <a:pt x="1600" y="1058"/>
                  </a:lnTo>
                  <a:lnTo>
                    <a:pt x="1602" y="1060"/>
                  </a:lnTo>
                  <a:lnTo>
                    <a:pt x="1602" y="1060"/>
                  </a:lnTo>
                  <a:lnTo>
                    <a:pt x="1603" y="1061"/>
                  </a:lnTo>
                  <a:lnTo>
                    <a:pt x="1604" y="1061"/>
                  </a:lnTo>
                  <a:lnTo>
                    <a:pt x="1605" y="1062"/>
                  </a:lnTo>
                  <a:lnTo>
                    <a:pt x="1605" y="1062"/>
                  </a:lnTo>
                  <a:lnTo>
                    <a:pt x="1607" y="1062"/>
                  </a:lnTo>
                  <a:lnTo>
                    <a:pt x="1608" y="1062"/>
                  </a:lnTo>
                  <a:lnTo>
                    <a:pt x="1609" y="1062"/>
                  </a:lnTo>
                  <a:lnTo>
                    <a:pt x="1609" y="1062"/>
                  </a:lnTo>
                  <a:lnTo>
                    <a:pt x="1610" y="1063"/>
                  </a:lnTo>
                  <a:lnTo>
                    <a:pt x="1612" y="1063"/>
                  </a:lnTo>
                  <a:lnTo>
                    <a:pt x="1613" y="1063"/>
                  </a:lnTo>
                  <a:lnTo>
                    <a:pt x="1613" y="1065"/>
                  </a:lnTo>
                  <a:lnTo>
                    <a:pt x="1614" y="1065"/>
                  </a:lnTo>
                  <a:lnTo>
                    <a:pt x="1615" y="1066"/>
                  </a:lnTo>
                  <a:lnTo>
                    <a:pt x="1617" y="1066"/>
                  </a:lnTo>
                  <a:lnTo>
                    <a:pt x="1617" y="1066"/>
                  </a:lnTo>
                  <a:lnTo>
                    <a:pt x="1618" y="1066"/>
                  </a:lnTo>
                  <a:lnTo>
                    <a:pt x="1619" y="1065"/>
                  </a:lnTo>
                  <a:lnTo>
                    <a:pt x="1620" y="1063"/>
                  </a:lnTo>
                  <a:lnTo>
                    <a:pt x="1620" y="1062"/>
                  </a:lnTo>
                  <a:lnTo>
                    <a:pt x="1622" y="1058"/>
                  </a:lnTo>
                  <a:lnTo>
                    <a:pt x="1623" y="1055"/>
                  </a:lnTo>
                  <a:lnTo>
                    <a:pt x="1624" y="1051"/>
                  </a:lnTo>
                  <a:lnTo>
                    <a:pt x="1625" y="1047"/>
                  </a:lnTo>
                  <a:lnTo>
                    <a:pt x="1625" y="1043"/>
                  </a:lnTo>
                  <a:lnTo>
                    <a:pt x="1627" y="1042"/>
                  </a:lnTo>
                  <a:lnTo>
                    <a:pt x="1628" y="1041"/>
                  </a:lnTo>
                  <a:lnTo>
                    <a:pt x="1629" y="1042"/>
                  </a:lnTo>
                  <a:lnTo>
                    <a:pt x="1629" y="1043"/>
                  </a:lnTo>
                  <a:lnTo>
                    <a:pt x="1630" y="1045"/>
                  </a:lnTo>
                  <a:lnTo>
                    <a:pt x="1632" y="1046"/>
                  </a:lnTo>
                  <a:lnTo>
                    <a:pt x="1633" y="1046"/>
                  </a:lnTo>
                  <a:lnTo>
                    <a:pt x="1633" y="1047"/>
                  </a:lnTo>
                  <a:lnTo>
                    <a:pt x="1634" y="1047"/>
                  </a:lnTo>
                  <a:lnTo>
                    <a:pt x="1635" y="1048"/>
                  </a:lnTo>
                  <a:lnTo>
                    <a:pt x="1636" y="1048"/>
                  </a:lnTo>
                  <a:lnTo>
                    <a:pt x="1636" y="1050"/>
                  </a:lnTo>
                  <a:lnTo>
                    <a:pt x="1638" y="1051"/>
                  </a:lnTo>
                  <a:lnTo>
                    <a:pt x="1639" y="1051"/>
                  </a:lnTo>
                  <a:lnTo>
                    <a:pt x="1640" y="1052"/>
                  </a:lnTo>
                  <a:lnTo>
                    <a:pt x="1640" y="1052"/>
                  </a:lnTo>
                  <a:lnTo>
                    <a:pt x="1641" y="1053"/>
                  </a:lnTo>
                  <a:lnTo>
                    <a:pt x="1643" y="1055"/>
                  </a:lnTo>
                  <a:lnTo>
                    <a:pt x="1644" y="1056"/>
                  </a:lnTo>
                  <a:lnTo>
                    <a:pt x="1644" y="1057"/>
                  </a:lnTo>
                  <a:lnTo>
                    <a:pt x="1645" y="1058"/>
                  </a:lnTo>
                  <a:lnTo>
                    <a:pt x="1646" y="1060"/>
                  </a:lnTo>
                  <a:lnTo>
                    <a:pt x="1648" y="1060"/>
                  </a:lnTo>
                  <a:lnTo>
                    <a:pt x="1648" y="1060"/>
                  </a:lnTo>
                  <a:lnTo>
                    <a:pt x="1649" y="1060"/>
                  </a:lnTo>
                  <a:lnTo>
                    <a:pt x="1650" y="1061"/>
                  </a:lnTo>
                  <a:lnTo>
                    <a:pt x="1651" y="1060"/>
                  </a:lnTo>
                  <a:lnTo>
                    <a:pt x="1651" y="1060"/>
                  </a:lnTo>
                  <a:lnTo>
                    <a:pt x="1653" y="1058"/>
                  </a:lnTo>
                  <a:lnTo>
                    <a:pt x="1654" y="1057"/>
                  </a:lnTo>
                  <a:lnTo>
                    <a:pt x="1655" y="1056"/>
                  </a:lnTo>
                  <a:lnTo>
                    <a:pt x="1655" y="1053"/>
                  </a:lnTo>
                  <a:lnTo>
                    <a:pt x="1656" y="1052"/>
                  </a:lnTo>
                  <a:lnTo>
                    <a:pt x="1658" y="1051"/>
                  </a:lnTo>
                  <a:lnTo>
                    <a:pt x="1659" y="1050"/>
                  </a:lnTo>
                  <a:lnTo>
                    <a:pt x="1659" y="1048"/>
                  </a:lnTo>
                  <a:lnTo>
                    <a:pt x="1660" y="1048"/>
                  </a:lnTo>
                  <a:lnTo>
                    <a:pt x="1661" y="1047"/>
                  </a:lnTo>
                  <a:lnTo>
                    <a:pt x="1663" y="1047"/>
                  </a:lnTo>
                  <a:lnTo>
                    <a:pt x="1663" y="1046"/>
                  </a:lnTo>
                  <a:lnTo>
                    <a:pt x="1664" y="1046"/>
                  </a:lnTo>
                  <a:lnTo>
                    <a:pt x="1665" y="1046"/>
                  </a:lnTo>
                  <a:lnTo>
                    <a:pt x="1666" y="1047"/>
                  </a:lnTo>
                  <a:lnTo>
                    <a:pt x="1666" y="1047"/>
                  </a:lnTo>
                  <a:lnTo>
                    <a:pt x="1668" y="1047"/>
                  </a:lnTo>
                  <a:lnTo>
                    <a:pt x="1669" y="1048"/>
                  </a:lnTo>
                  <a:lnTo>
                    <a:pt x="1670" y="1048"/>
                  </a:lnTo>
                  <a:lnTo>
                    <a:pt x="1670" y="1050"/>
                  </a:lnTo>
                  <a:lnTo>
                    <a:pt x="1671" y="1050"/>
                  </a:lnTo>
                  <a:lnTo>
                    <a:pt x="1672" y="1050"/>
                  </a:lnTo>
                  <a:lnTo>
                    <a:pt x="1674" y="1051"/>
                  </a:lnTo>
                  <a:lnTo>
                    <a:pt x="1674" y="1051"/>
                  </a:lnTo>
                  <a:lnTo>
                    <a:pt x="1675" y="1051"/>
                  </a:lnTo>
                  <a:lnTo>
                    <a:pt x="1676" y="1052"/>
                  </a:lnTo>
                  <a:lnTo>
                    <a:pt x="1677" y="1052"/>
                  </a:lnTo>
                  <a:lnTo>
                    <a:pt x="1679" y="1052"/>
                  </a:lnTo>
                  <a:lnTo>
                    <a:pt x="1679" y="1052"/>
                  </a:lnTo>
                  <a:lnTo>
                    <a:pt x="1680" y="1052"/>
                  </a:lnTo>
                  <a:lnTo>
                    <a:pt x="1681" y="1052"/>
                  </a:lnTo>
                  <a:lnTo>
                    <a:pt x="1682" y="1051"/>
                  </a:lnTo>
                  <a:lnTo>
                    <a:pt x="1682" y="1051"/>
                  </a:lnTo>
                  <a:lnTo>
                    <a:pt x="1684" y="1050"/>
                  </a:lnTo>
                  <a:lnTo>
                    <a:pt x="1685" y="1050"/>
                  </a:lnTo>
                  <a:lnTo>
                    <a:pt x="1686" y="1050"/>
                  </a:lnTo>
                  <a:lnTo>
                    <a:pt x="1686" y="1050"/>
                  </a:lnTo>
                  <a:lnTo>
                    <a:pt x="1687" y="1048"/>
                  </a:lnTo>
                  <a:lnTo>
                    <a:pt x="1689" y="1048"/>
                  </a:lnTo>
                  <a:lnTo>
                    <a:pt x="1690" y="1047"/>
                  </a:lnTo>
                  <a:lnTo>
                    <a:pt x="1690" y="1045"/>
                  </a:lnTo>
                  <a:lnTo>
                    <a:pt x="1691" y="1041"/>
                  </a:lnTo>
                  <a:lnTo>
                    <a:pt x="1692" y="1039"/>
                  </a:lnTo>
                  <a:lnTo>
                    <a:pt x="1694" y="1034"/>
                  </a:lnTo>
                  <a:lnTo>
                    <a:pt x="1694" y="1030"/>
                  </a:lnTo>
                  <a:lnTo>
                    <a:pt x="1695" y="1025"/>
                  </a:lnTo>
                  <a:lnTo>
                    <a:pt x="1696" y="1021"/>
                  </a:lnTo>
                  <a:lnTo>
                    <a:pt x="1697" y="1017"/>
                  </a:lnTo>
                  <a:lnTo>
                    <a:pt x="1697" y="1014"/>
                  </a:lnTo>
                  <a:lnTo>
                    <a:pt x="1699" y="1011"/>
                  </a:lnTo>
                  <a:lnTo>
                    <a:pt x="1700" y="1009"/>
                  </a:lnTo>
                  <a:lnTo>
                    <a:pt x="1701" y="1007"/>
                  </a:lnTo>
                  <a:lnTo>
                    <a:pt x="1701" y="1009"/>
                  </a:lnTo>
                  <a:lnTo>
                    <a:pt x="1702" y="1012"/>
                  </a:lnTo>
                  <a:lnTo>
                    <a:pt x="1704" y="1017"/>
                  </a:lnTo>
                  <a:lnTo>
                    <a:pt x="1705" y="1022"/>
                  </a:lnTo>
                  <a:lnTo>
                    <a:pt x="1705" y="1029"/>
                  </a:lnTo>
                  <a:lnTo>
                    <a:pt x="1706" y="1034"/>
                  </a:lnTo>
                  <a:lnTo>
                    <a:pt x="1707" y="1039"/>
                  </a:lnTo>
                  <a:lnTo>
                    <a:pt x="1708" y="1042"/>
                  </a:lnTo>
                  <a:lnTo>
                    <a:pt x="1708" y="1045"/>
                  </a:lnTo>
                  <a:lnTo>
                    <a:pt x="1710" y="1046"/>
                  </a:lnTo>
                  <a:lnTo>
                    <a:pt x="1711" y="1048"/>
                  </a:lnTo>
                  <a:lnTo>
                    <a:pt x="1712" y="1048"/>
                  </a:lnTo>
                  <a:lnTo>
                    <a:pt x="1712" y="1050"/>
                  </a:lnTo>
                  <a:lnTo>
                    <a:pt x="1713" y="1050"/>
                  </a:lnTo>
                  <a:lnTo>
                    <a:pt x="1715" y="1048"/>
                  </a:lnTo>
                  <a:lnTo>
                    <a:pt x="1716" y="1046"/>
                  </a:lnTo>
                  <a:lnTo>
                    <a:pt x="1716" y="1040"/>
                  </a:lnTo>
                  <a:lnTo>
                    <a:pt x="1717" y="1024"/>
                  </a:lnTo>
                  <a:lnTo>
                    <a:pt x="1718" y="988"/>
                  </a:lnTo>
                  <a:lnTo>
                    <a:pt x="1720" y="911"/>
                  </a:lnTo>
                  <a:lnTo>
                    <a:pt x="1720" y="763"/>
                  </a:lnTo>
                  <a:lnTo>
                    <a:pt x="1721" y="514"/>
                  </a:lnTo>
                  <a:lnTo>
                    <a:pt x="1722" y="153"/>
                  </a:lnTo>
                  <a:lnTo>
                    <a:pt x="1723" y="0"/>
                  </a:lnTo>
                  <a:lnTo>
                    <a:pt x="1723" y="0"/>
                  </a:lnTo>
                  <a:lnTo>
                    <a:pt x="1725" y="0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0"/>
                  </a:lnTo>
                  <a:lnTo>
                    <a:pt x="1731" y="0"/>
                  </a:lnTo>
                  <a:lnTo>
                    <a:pt x="1732" y="250"/>
                  </a:lnTo>
                  <a:lnTo>
                    <a:pt x="1733" y="441"/>
                  </a:lnTo>
                  <a:lnTo>
                    <a:pt x="1735" y="580"/>
                  </a:lnTo>
                  <a:lnTo>
                    <a:pt x="1736" y="682"/>
                  </a:lnTo>
                  <a:lnTo>
                    <a:pt x="1736" y="754"/>
                  </a:lnTo>
                  <a:lnTo>
                    <a:pt x="1737" y="806"/>
                  </a:lnTo>
                  <a:lnTo>
                    <a:pt x="1738" y="845"/>
                  </a:lnTo>
                  <a:lnTo>
                    <a:pt x="1740" y="872"/>
                  </a:lnTo>
                  <a:lnTo>
                    <a:pt x="1740" y="892"/>
                  </a:lnTo>
                  <a:lnTo>
                    <a:pt x="1741" y="906"/>
                  </a:lnTo>
                  <a:lnTo>
                    <a:pt x="1742" y="916"/>
                  </a:lnTo>
                  <a:lnTo>
                    <a:pt x="1743" y="922"/>
                  </a:lnTo>
                  <a:lnTo>
                    <a:pt x="1743" y="928"/>
                  </a:lnTo>
                  <a:lnTo>
                    <a:pt x="1744" y="934"/>
                  </a:lnTo>
                  <a:lnTo>
                    <a:pt x="1746" y="942"/>
                  </a:lnTo>
                  <a:lnTo>
                    <a:pt x="1747" y="950"/>
                  </a:lnTo>
                  <a:lnTo>
                    <a:pt x="1747" y="960"/>
                  </a:lnTo>
                  <a:lnTo>
                    <a:pt x="1748" y="969"/>
                  </a:lnTo>
                  <a:lnTo>
                    <a:pt x="1749" y="978"/>
                  </a:lnTo>
                  <a:lnTo>
                    <a:pt x="1751" y="986"/>
                  </a:lnTo>
                  <a:lnTo>
                    <a:pt x="1751" y="993"/>
                  </a:lnTo>
                  <a:lnTo>
                    <a:pt x="1752" y="999"/>
                  </a:lnTo>
                  <a:lnTo>
                    <a:pt x="1753" y="1002"/>
                  </a:lnTo>
                  <a:lnTo>
                    <a:pt x="1754" y="1006"/>
                  </a:lnTo>
                  <a:lnTo>
                    <a:pt x="1754" y="1010"/>
                  </a:lnTo>
                  <a:lnTo>
                    <a:pt x="1756" y="1014"/>
                  </a:lnTo>
                  <a:lnTo>
                    <a:pt x="1757" y="1016"/>
                  </a:lnTo>
                  <a:lnTo>
                    <a:pt x="1758" y="1019"/>
                  </a:lnTo>
                  <a:lnTo>
                    <a:pt x="1758" y="1021"/>
                  </a:lnTo>
                  <a:lnTo>
                    <a:pt x="1759" y="1024"/>
                  </a:lnTo>
                  <a:lnTo>
                    <a:pt x="1761" y="1025"/>
                  </a:lnTo>
                  <a:lnTo>
                    <a:pt x="1762" y="1027"/>
                  </a:lnTo>
                  <a:lnTo>
                    <a:pt x="1762" y="1029"/>
                  </a:lnTo>
                  <a:lnTo>
                    <a:pt x="1763" y="1030"/>
                  </a:lnTo>
                  <a:lnTo>
                    <a:pt x="1764" y="1030"/>
                  </a:lnTo>
                  <a:lnTo>
                    <a:pt x="1766" y="1030"/>
                  </a:lnTo>
                  <a:lnTo>
                    <a:pt x="1766" y="1030"/>
                  </a:lnTo>
                  <a:lnTo>
                    <a:pt x="1767" y="1027"/>
                  </a:lnTo>
                  <a:lnTo>
                    <a:pt x="1768" y="1024"/>
                  </a:lnTo>
                  <a:lnTo>
                    <a:pt x="1769" y="1021"/>
                  </a:lnTo>
                  <a:lnTo>
                    <a:pt x="1769" y="1016"/>
                  </a:lnTo>
                  <a:lnTo>
                    <a:pt x="1771" y="1010"/>
                  </a:lnTo>
                  <a:lnTo>
                    <a:pt x="1772" y="1005"/>
                  </a:lnTo>
                  <a:lnTo>
                    <a:pt x="1773" y="1002"/>
                  </a:lnTo>
                  <a:lnTo>
                    <a:pt x="1773" y="1001"/>
                  </a:lnTo>
                  <a:lnTo>
                    <a:pt x="1774" y="1002"/>
                  </a:lnTo>
                  <a:lnTo>
                    <a:pt x="1776" y="1006"/>
                  </a:lnTo>
                  <a:lnTo>
                    <a:pt x="1777" y="1012"/>
                  </a:lnTo>
                  <a:lnTo>
                    <a:pt x="1777" y="1017"/>
                  </a:lnTo>
                  <a:lnTo>
                    <a:pt x="1778" y="1024"/>
                  </a:lnTo>
                  <a:lnTo>
                    <a:pt x="1779" y="1029"/>
                  </a:lnTo>
                  <a:lnTo>
                    <a:pt x="1780" y="1034"/>
                  </a:lnTo>
                  <a:lnTo>
                    <a:pt x="1780" y="1037"/>
                  </a:lnTo>
                  <a:lnTo>
                    <a:pt x="1782" y="1041"/>
                  </a:lnTo>
                  <a:lnTo>
                    <a:pt x="1783" y="1043"/>
                  </a:lnTo>
                  <a:lnTo>
                    <a:pt x="1784" y="1046"/>
                  </a:lnTo>
                  <a:lnTo>
                    <a:pt x="1784" y="1046"/>
                  </a:lnTo>
                  <a:lnTo>
                    <a:pt x="1785" y="1047"/>
                  </a:lnTo>
                  <a:lnTo>
                    <a:pt x="1787" y="1047"/>
                  </a:lnTo>
                  <a:lnTo>
                    <a:pt x="1788" y="1047"/>
                  </a:lnTo>
                  <a:lnTo>
                    <a:pt x="1788" y="1046"/>
                  </a:lnTo>
                  <a:lnTo>
                    <a:pt x="1789" y="1046"/>
                  </a:lnTo>
                  <a:lnTo>
                    <a:pt x="1790" y="1045"/>
                  </a:lnTo>
                  <a:lnTo>
                    <a:pt x="1792" y="1043"/>
                  </a:lnTo>
                  <a:lnTo>
                    <a:pt x="1793" y="1042"/>
                  </a:lnTo>
                  <a:lnTo>
                    <a:pt x="1793" y="1042"/>
                  </a:lnTo>
                  <a:lnTo>
                    <a:pt x="1794" y="1041"/>
                  </a:lnTo>
                  <a:lnTo>
                    <a:pt x="1795" y="1041"/>
                  </a:lnTo>
                  <a:lnTo>
                    <a:pt x="1797" y="1042"/>
                  </a:lnTo>
                  <a:lnTo>
                    <a:pt x="1797" y="1042"/>
                  </a:lnTo>
                  <a:lnTo>
                    <a:pt x="1798" y="1043"/>
                  </a:lnTo>
                  <a:lnTo>
                    <a:pt x="1799" y="1043"/>
                  </a:lnTo>
                  <a:lnTo>
                    <a:pt x="1800" y="1045"/>
                  </a:lnTo>
                  <a:lnTo>
                    <a:pt x="1800" y="1045"/>
                  </a:lnTo>
                  <a:lnTo>
                    <a:pt x="1802" y="1046"/>
                  </a:lnTo>
                  <a:lnTo>
                    <a:pt x="1803" y="1047"/>
                  </a:lnTo>
                  <a:lnTo>
                    <a:pt x="1804" y="1047"/>
                  </a:lnTo>
                  <a:lnTo>
                    <a:pt x="1804" y="1048"/>
                  </a:lnTo>
                  <a:lnTo>
                    <a:pt x="1805" y="1048"/>
                  </a:lnTo>
                  <a:lnTo>
                    <a:pt x="1807" y="1050"/>
                  </a:lnTo>
                  <a:lnTo>
                    <a:pt x="1808" y="1050"/>
                  </a:lnTo>
                  <a:lnTo>
                    <a:pt x="1808" y="1050"/>
                  </a:lnTo>
                  <a:lnTo>
                    <a:pt x="1809" y="1048"/>
                  </a:lnTo>
                  <a:lnTo>
                    <a:pt x="1810" y="1048"/>
                  </a:lnTo>
                  <a:lnTo>
                    <a:pt x="1811" y="1047"/>
                  </a:lnTo>
                  <a:lnTo>
                    <a:pt x="1811" y="1046"/>
                  </a:lnTo>
                  <a:lnTo>
                    <a:pt x="1813" y="1043"/>
                  </a:lnTo>
                  <a:lnTo>
                    <a:pt x="1814" y="1040"/>
                  </a:lnTo>
                  <a:lnTo>
                    <a:pt x="1815" y="1035"/>
                  </a:lnTo>
                  <a:lnTo>
                    <a:pt x="1815" y="1029"/>
                  </a:lnTo>
                  <a:lnTo>
                    <a:pt x="1816" y="1020"/>
                  </a:lnTo>
                  <a:lnTo>
                    <a:pt x="1818" y="1011"/>
                  </a:lnTo>
                  <a:lnTo>
                    <a:pt x="1819" y="1004"/>
                  </a:lnTo>
                  <a:lnTo>
                    <a:pt x="1819" y="996"/>
                  </a:lnTo>
                  <a:lnTo>
                    <a:pt x="1820" y="991"/>
                  </a:lnTo>
                  <a:lnTo>
                    <a:pt x="1821" y="989"/>
                  </a:lnTo>
                  <a:lnTo>
                    <a:pt x="1823" y="989"/>
                  </a:lnTo>
                  <a:lnTo>
                    <a:pt x="1823" y="993"/>
                  </a:lnTo>
                  <a:lnTo>
                    <a:pt x="1824" y="998"/>
                  </a:lnTo>
                  <a:lnTo>
                    <a:pt x="1825" y="1004"/>
                  </a:lnTo>
                  <a:lnTo>
                    <a:pt x="1826" y="1011"/>
                  </a:lnTo>
                  <a:lnTo>
                    <a:pt x="1826" y="1016"/>
                  </a:lnTo>
                  <a:lnTo>
                    <a:pt x="1828" y="1021"/>
                  </a:lnTo>
                  <a:lnTo>
                    <a:pt x="1829" y="1024"/>
                  </a:lnTo>
                  <a:lnTo>
                    <a:pt x="1830" y="1026"/>
                  </a:lnTo>
                  <a:lnTo>
                    <a:pt x="1830" y="1029"/>
                  </a:lnTo>
                  <a:lnTo>
                    <a:pt x="1831" y="1031"/>
                  </a:lnTo>
                  <a:lnTo>
                    <a:pt x="1833" y="1032"/>
                  </a:lnTo>
                  <a:lnTo>
                    <a:pt x="1834" y="1035"/>
                  </a:lnTo>
                  <a:lnTo>
                    <a:pt x="1834" y="1037"/>
                  </a:lnTo>
                  <a:lnTo>
                    <a:pt x="1835" y="1039"/>
                  </a:lnTo>
                  <a:lnTo>
                    <a:pt x="1836" y="1041"/>
                  </a:lnTo>
                  <a:lnTo>
                    <a:pt x="1838" y="1042"/>
                  </a:lnTo>
                  <a:lnTo>
                    <a:pt x="1838" y="1043"/>
                  </a:lnTo>
                  <a:lnTo>
                    <a:pt x="1839" y="1043"/>
                  </a:lnTo>
                  <a:lnTo>
                    <a:pt x="1840" y="1045"/>
                  </a:lnTo>
                  <a:lnTo>
                    <a:pt x="1841" y="1045"/>
                  </a:lnTo>
                  <a:lnTo>
                    <a:pt x="1841" y="1046"/>
                  </a:lnTo>
                  <a:lnTo>
                    <a:pt x="1843" y="1046"/>
                  </a:lnTo>
                  <a:lnTo>
                    <a:pt x="1844" y="1046"/>
                  </a:lnTo>
                  <a:lnTo>
                    <a:pt x="1845" y="1046"/>
                  </a:lnTo>
                  <a:lnTo>
                    <a:pt x="1846" y="1046"/>
                  </a:lnTo>
                  <a:lnTo>
                    <a:pt x="1846" y="1046"/>
                  </a:lnTo>
                  <a:lnTo>
                    <a:pt x="1847" y="1043"/>
                  </a:lnTo>
                  <a:lnTo>
                    <a:pt x="1849" y="1040"/>
                  </a:lnTo>
                  <a:lnTo>
                    <a:pt x="1850" y="1034"/>
                  </a:lnTo>
                  <a:lnTo>
                    <a:pt x="1850" y="1022"/>
                  </a:lnTo>
                  <a:lnTo>
                    <a:pt x="1851" y="1007"/>
                  </a:lnTo>
                  <a:lnTo>
                    <a:pt x="1852" y="989"/>
                  </a:lnTo>
                  <a:lnTo>
                    <a:pt x="1854" y="969"/>
                  </a:lnTo>
                  <a:lnTo>
                    <a:pt x="1854" y="949"/>
                  </a:lnTo>
                  <a:lnTo>
                    <a:pt x="1855" y="935"/>
                  </a:lnTo>
                  <a:lnTo>
                    <a:pt x="1856" y="929"/>
                  </a:lnTo>
                  <a:lnTo>
                    <a:pt x="1857" y="933"/>
                  </a:lnTo>
                  <a:lnTo>
                    <a:pt x="1857" y="943"/>
                  </a:lnTo>
                  <a:lnTo>
                    <a:pt x="1859" y="959"/>
                  </a:lnTo>
                  <a:lnTo>
                    <a:pt x="1860" y="978"/>
                  </a:lnTo>
                  <a:lnTo>
                    <a:pt x="1861" y="995"/>
                  </a:lnTo>
                  <a:lnTo>
                    <a:pt x="1861" y="1010"/>
                  </a:lnTo>
                  <a:lnTo>
                    <a:pt x="1862" y="1022"/>
                  </a:lnTo>
                  <a:lnTo>
                    <a:pt x="1864" y="1030"/>
                  </a:lnTo>
                  <a:lnTo>
                    <a:pt x="1865" y="1036"/>
                  </a:lnTo>
                  <a:lnTo>
                    <a:pt x="1865" y="1040"/>
                  </a:lnTo>
                  <a:lnTo>
                    <a:pt x="1866" y="1042"/>
                  </a:lnTo>
                  <a:lnTo>
                    <a:pt x="1867" y="1045"/>
                  </a:lnTo>
                  <a:lnTo>
                    <a:pt x="1869" y="1046"/>
                  </a:lnTo>
                  <a:lnTo>
                    <a:pt x="1869" y="1046"/>
                  </a:lnTo>
                  <a:lnTo>
                    <a:pt x="1870" y="1047"/>
                  </a:lnTo>
                  <a:lnTo>
                    <a:pt x="1871" y="1047"/>
                  </a:lnTo>
                  <a:lnTo>
                    <a:pt x="1872" y="1048"/>
                  </a:lnTo>
                  <a:lnTo>
                    <a:pt x="1872" y="1048"/>
                  </a:lnTo>
                  <a:lnTo>
                    <a:pt x="1874" y="1048"/>
                  </a:lnTo>
                  <a:lnTo>
                    <a:pt x="1875" y="1050"/>
                  </a:lnTo>
                  <a:lnTo>
                    <a:pt x="1876" y="1050"/>
                  </a:lnTo>
                  <a:lnTo>
                    <a:pt x="1876" y="1050"/>
                  </a:lnTo>
                  <a:lnTo>
                    <a:pt x="1877" y="1050"/>
                  </a:lnTo>
                  <a:lnTo>
                    <a:pt x="1879" y="1050"/>
                  </a:lnTo>
                  <a:lnTo>
                    <a:pt x="1880" y="1050"/>
                  </a:lnTo>
                  <a:lnTo>
                    <a:pt x="1880" y="1050"/>
                  </a:lnTo>
                  <a:lnTo>
                    <a:pt x="1881" y="1050"/>
                  </a:lnTo>
                  <a:lnTo>
                    <a:pt x="1882" y="1048"/>
                  </a:lnTo>
                  <a:lnTo>
                    <a:pt x="1883" y="1048"/>
                  </a:lnTo>
                  <a:lnTo>
                    <a:pt x="1883" y="1047"/>
                  </a:lnTo>
                  <a:lnTo>
                    <a:pt x="1885" y="1047"/>
                  </a:lnTo>
                  <a:lnTo>
                    <a:pt x="1886" y="1047"/>
                  </a:lnTo>
                  <a:lnTo>
                    <a:pt x="1887" y="1047"/>
                  </a:lnTo>
                  <a:lnTo>
                    <a:pt x="1887" y="1047"/>
                  </a:lnTo>
                  <a:lnTo>
                    <a:pt x="1888" y="1047"/>
                  </a:lnTo>
                  <a:lnTo>
                    <a:pt x="1890" y="1047"/>
                  </a:lnTo>
                  <a:lnTo>
                    <a:pt x="1891" y="1047"/>
                  </a:lnTo>
                  <a:lnTo>
                    <a:pt x="1891" y="1048"/>
                  </a:lnTo>
                  <a:lnTo>
                    <a:pt x="1892" y="1048"/>
                  </a:lnTo>
                  <a:lnTo>
                    <a:pt x="1893" y="1048"/>
                  </a:lnTo>
                  <a:lnTo>
                    <a:pt x="1895" y="1050"/>
                  </a:lnTo>
                  <a:lnTo>
                    <a:pt x="1895" y="1050"/>
                  </a:lnTo>
                  <a:lnTo>
                    <a:pt x="1896" y="1050"/>
                  </a:lnTo>
                  <a:lnTo>
                    <a:pt x="1897" y="1050"/>
                  </a:lnTo>
                  <a:lnTo>
                    <a:pt x="1898" y="1050"/>
                  </a:lnTo>
                  <a:lnTo>
                    <a:pt x="1898" y="1051"/>
                  </a:lnTo>
                  <a:lnTo>
                    <a:pt x="1900" y="1051"/>
                  </a:lnTo>
                  <a:lnTo>
                    <a:pt x="1901" y="1050"/>
                  </a:lnTo>
                  <a:lnTo>
                    <a:pt x="1902" y="1048"/>
                  </a:lnTo>
                  <a:lnTo>
                    <a:pt x="1903" y="1046"/>
                  </a:lnTo>
                  <a:lnTo>
                    <a:pt x="1903" y="1041"/>
                  </a:lnTo>
                  <a:lnTo>
                    <a:pt x="1905" y="1031"/>
                  </a:lnTo>
                  <a:lnTo>
                    <a:pt x="1906" y="1015"/>
                  </a:lnTo>
                  <a:lnTo>
                    <a:pt x="1907" y="986"/>
                  </a:lnTo>
                  <a:lnTo>
                    <a:pt x="1907" y="945"/>
                  </a:lnTo>
                  <a:lnTo>
                    <a:pt x="1908" y="890"/>
                  </a:lnTo>
                  <a:lnTo>
                    <a:pt x="1910" y="820"/>
                  </a:lnTo>
                  <a:lnTo>
                    <a:pt x="1911" y="740"/>
                  </a:lnTo>
                  <a:lnTo>
                    <a:pt x="1911" y="659"/>
                  </a:lnTo>
                  <a:lnTo>
                    <a:pt x="1912" y="583"/>
                  </a:lnTo>
                  <a:lnTo>
                    <a:pt x="1913" y="521"/>
                  </a:lnTo>
                  <a:lnTo>
                    <a:pt x="1915" y="477"/>
                  </a:lnTo>
                  <a:lnTo>
                    <a:pt x="1915" y="459"/>
                  </a:lnTo>
                  <a:lnTo>
                    <a:pt x="1916" y="461"/>
                  </a:lnTo>
                  <a:lnTo>
                    <a:pt x="1917" y="483"/>
                  </a:lnTo>
                  <a:lnTo>
                    <a:pt x="1918" y="521"/>
                  </a:lnTo>
                  <a:lnTo>
                    <a:pt x="1918" y="567"/>
                  </a:lnTo>
                  <a:lnTo>
                    <a:pt x="1919" y="616"/>
                  </a:lnTo>
                  <a:lnTo>
                    <a:pt x="1921" y="667"/>
                  </a:lnTo>
                  <a:lnTo>
                    <a:pt x="1922" y="716"/>
                  </a:lnTo>
                  <a:lnTo>
                    <a:pt x="1922" y="760"/>
                  </a:lnTo>
                  <a:lnTo>
                    <a:pt x="1923" y="800"/>
                  </a:lnTo>
                  <a:lnTo>
                    <a:pt x="1924" y="834"/>
                  </a:lnTo>
                  <a:lnTo>
                    <a:pt x="1926" y="863"/>
                  </a:lnTo>
                  <a:lnTo>
                    <a:pt x="1926" y="886"/>
                  </a:lnTo>
                  <a:lnTo>
                    <a:pt x="1927" y="904"/>
                  </a:lnTo>
                  <a:lnTo>
                    <a:pt x="1928" y="919"/>
                  </a:lnTo>
                  <a:lnTo>
                    <a:pt x="1929" y="929"/>
                  </a:lnTo>
                  <a:lnTo>
                    <a:pt x="1929" y="937"/>
                  </a:lnTo>
                  <a:lnTo>
                    <a:pt x="1931" y="943"/>
                  </a:lnTo>
                  <a:lnTo>
                    <a:pt x="1932" y="948"/>
                  </a:lnTo>
                  <a:lnTo>
                    <a:pt x="1933" y="954"/>
                  </a:lnTo>
                  <a:lnTo>
                    <a:pt x="1933" y="960"/>
                  </a:lnTo>
                  <a:lnTo>
                    <a:pt x="1934" y="969"/>
                  </a:lnTo>
                  <a:lnTo>
                    <a:pt x="1936" y="978"/>
                  </a:lnTo>
                  <a:lnTo>
                    <a:pt x="1937" y="989"/>
                  </a:lnTo>
                  <a:lnTo>
                    <a:pt x="1937" y="999"/>
                  </a:lnTo>
                  <a:lnTo>
                    <a:pt x="1938" y="1007"/>
                  </a:lnTo>
                  <a:lnTo>
                    <a:pt x="1939" y="1016"/>
                  </a:lnTo>
                  <a:lnTo>
                    <a:pt x="1941" y="1022"/>
                  </a:lnTo>
                  <a:lnTo>
                    <a:pt x="1941" y="1029"/>
                  </a:lnTo>
                  <a:lnTo>
                    <a:pt x="1942" y="1032"/>
                  </a:lnTo>
                  <a:lnTo>
                    <a:pt x="1943" y="1036"/>
                  </a:lnTo>
                  <a:lnTo>
                    <a:pt x="1944" y="1039"/>
                  </a:lnTo>
                  <a:lnTo>
                    <a:pt x="1944" y="1041"/>
                  </a:lnTo>
                  <a:lnTo>
                    <a:pt x="1946" y="1043"/>
                  </a:lnTo>
                  <a:lnTo>
                    <a:pt x="1947" y="1045"/>
                  </a:lnTo>
                  <a:lnTo>
                    <a:pt x="1948" y="1046"/>
                  </a:lnTo>
                  <a:lnTo>
                    <a:pt x="1948" y="1046"/>
                  </a:lnTo>
                  <a:lnTo>
                    <a:pt x="1949" y="1047"/>
                  </a:lnTo>
                  <a:lnTo>
                    <a:pt x="1951" y="1047"/>
                  </a:lnTo>
                  <a:lnTo>
                    <a:pt x="1952" y="1046"/>
                  </a:lnTo>
                  <a:lnTo>
                    <a:pt x="1952" y="1046"/>
                  </a:lnTo>
                  <a:lnTo>
                    <a:pt x="1953" y="1045"/>
                  </a:lnTo>
                  <a:lnTo>
                    <a:pt x="1954" y="1045"/>
                  </a:lnTo>
                  <a:lnTo>
                    <a:pt x="1955" y="1043"/>
                  </a:lnTo>
                  <a:lnTo>
                    <a:pt x="1955" y="1043"/>
                  </a:lnTo>
                  <a:lnTo>
                    <a:pt x="1957" y="1043"/>
                  </a:lnTo>
                  <a:lnTo>
                    <a:pt x="1958" y="1045"/>
                  </a:lnTo>
                  <a:lnTo>
                    <a:pt x="1959" y="1045"/>
                  </a:lnTo>
                  <a:lnTo>
                    <a:pt x="1960" y="1046"/>
                  </a:lnTo>
                  <a:lnTo>
                    <a:pt x="1960" y="1047"/>
                  </a:lnTo>
                  <a:lnTo>
                    <a:pt x="1962" y="1047"/>
                  </a:lnTo>
                  <a:lnTo>
                    <a:pt x="1963" y="1048"/>
                  </a:lnTo>
                  <a:lnTo>
                    <a:pt x="1964" y="1048"/>
                  </a:lnTo>
                  <a:lnTo>
                    <a:pt x="1964" y="1048"/>
                  </a:lnTo>
                  <a:lnTo>
                    <a:pt x="1965" y="1050"/>
                  </a:lnTo>
                  <a:lnTo>
                    <a:pt x="1967" y="1050"/>
                  </a:lnTo>
                  <a:lnTo>
                    <a:pt x="1968" y="1050"/>
                  </a:lnTo>
                  <a:lnTo>
                    <a:pt x="1968" y="1051"/>
                  </a:lnTo>
                  <a:lnTo>
                    <a:pt x="1969" y="1051"/>
                  </a:lnTo>
                  <a:lnTo>
                    <a:pt x="1970" y="1051"/>
                  </a:lnTo>
                  <a:lnTo>
                    <a:pt x="1972" y="1051"/>
                  </a:lnTo>
                  <a:lnTo>
                    <a:pt x="1972" y="1051"/>
                  </a:lnTo>
                  <a:lnTo>
                    <a:pt x="1973" y="1051"/>
                  </a:lnTo>
                  <a:lnTo>
                    <a:pt x="1974" y="1051"/>
                  </a:lnTo>
                  <a:lnTo>
                    <a:pt x="1975" y="1050"/>
                  </a:lnTo>
                  <a:lnTo>
                    <a:pt x="1975" y="1048"/>
                  </a:lnTo>
                  <a:lnTo>
                    <a:pt x="1977" y="1047"/>
                  </a:lnTo>
                  <a:lnTo>
                    <a:pt x="1978" y="1045"/>
                  </a:lnTo>
                  <a:lnTo>
                    <a:pt x="1979" y="1042"/>
                  </a:lnTo>
                  <a:lnTo>
                    <a:pt x="1979" y="1040"/>
                  </a:lnTo>
                  <a:lnTo>
                    <a:pt x="1980" y="1037"/>
                  </a:lnTo>
                  <a:lnTo>
                    <a:pt x="1982" y="1036"/>
                  </a:lnTo>
                  <a:lnTo>
                    <a:pt x="1983" y="1036"/>
                  </a:lnTo>
                  <a:lnTo>
                    <a:pt x="1983" y="1036"/>
                  </a:lnTo>
                  <a:lnTo>
                    <a:pt x="1984" y="1036"/>
                  </a:lnTo>
                  <a:lnTo>
                    <a:pt x="1985" y="1037"/>
                  </a:lnTo>
                  <a:lnTo>
                    <a:pt x="1987" y="1039"/>
                  </a:lnTo>
                  <a:lnTo>
                    <a:pt x="1987" y="1041"/>
                  </a:lnTo>
                  <a:lnTo>
                    <a:pt x="1988" y="1042"/>
                  </a:lnTo>
                  <a:lnTo>
                    <a:pt x="1989" y="1043"/>
                  </a:lnTo>
                  <a:lnTo>
                    <a:pt x="1990" y="1045"/>
                  </a:lnTo>
                  <a:lnTo>
                    <a:pt x="1990" y="1047"/>
                  </a:lnTo>
                  <a:lnTo>
                    <a:pt x="1991" y="1047"/>
                  </a:lnTo>
                  <a:lnTo>
                    <a:pt x="1993" y="1048"/>
                  </a:lnTo>
                  <a:lnTo>
                    <a:pt x="1994" y="1050"/>
                  </a:lnTo>
                  <a:lnTo>
                    <a:pt x="1994" y="1050"/>
                  </a:lnTo>
                  <a:lnTo>
                    <a:pt x="1995" y="1051"/>
                  </a:lnTo>
                  <a:lnTo>
                    <a:pt x="1996" y="1051"/>
                  </a:lnTo>
                  <a:lnTo>
                    <a:pt x="1998" y="1051"/>
                  </a:lnTo>
                  <a:lnTo>
                    <a:pt x="1998" y="1051"/>
                  </a:lnTo>
                  <a:lnTo>
                    <a:pt x="1999" y="1051"/>
                  </a:lnTo>
                  <a:lnTo>
                    <a:pt x="2000" y="1051"/>
                  </a:lnTo>
                  <a:lnTo>
                    <a:pt x="2001" y="1051"/>
                  </a:lnTo>
                  <a:lnTo>
                    <a:pt x="2001" y="1050"/>
                  </a:lnTo>
                  <a:lnTo>
                    <a:pt x="2003" y="1050"/>
                  </a:lnTo>
                  <a:lnTo>
                    <a:pt x="2004" y="1050"/>
                  </a:lnTo>
                  <a:lnTo>
                    <a:pt x="2005" y="1048"/>
                  </a:lnTo>
                  <a:lnTo>
                    <a:pt x="2005" y="1048"/>
                  </a:lnTo>
                  <a:lnTo>
                    <a:pt x="2006" y="1047"/>
                  </a:lnTo>
                  <a:lnTo>
                    <a:pt x="2008" y="1047"/>
                  </a:lnTo>
                  <a:lnTo>
                    <a:pt x="2009" y="1047"/>
                  </a:lnTo>
                  <a:lnTo>
                    <a:pt x="2009" y="1047"/>
                  </a:lnTo>
                  <a:lnTo>
                    <a:pt x="2010" y="1047"/>
                  </a:lnTo>
                  <a:lnTo>
                    <a:pt x="2011" y="1048"/>
                  </a:lnTo>
                  <a:lnTo>
                    <a:pt x="2013" y="1048"/>
                  </a:lnTo>
                  <a:lnTo>
                    <a:pt x="2014" y="1050"/>
                  </a:lnTo>
                  <a:lnTo>
                    <a:pt x="2014" y="1050"/>
                  </a:lnTo>
                  <a:lnTo>
                    <a:pt x="2015" y="1050"/>
                  </a:lnTo>
                  <a:lnTo>
                    <a:pt x="2016" y="1050"/>
                  </a:lnTo>
                  <a:lnTo>
                    <a:pt x="2018" y="1050"/>
                  </a:lnTo>
                  <a:lnTo>
                    <a:pt x="2018" y="1050"/>
                  </a:lnTo>
                  <a:lnTo>
                    <a:pt x="2019" y="1048"/>
                  </a:lnTo>
                  <a:lnTo>
                    <a:pt x="2020" y="1046"/>
                  </a:lnTo>
                  <a:lnTo>
                    <a:pt x="2021" y="1043"/>
                  </a:lnTo>
                  <a:lnTo>
                    <a:pt x="2021" y="1040"/>
                  </a:lnTo>
                  <a:lnTo>
                    <a:pt x="2023" y="1035"/>
                  </a:lnTo>
                  <a:lnTo>
                    <a:pt x="2024" y="1029"/>
                  </a:lnTo>
                  <a:lnTo>
                    <a:pt x="2025" y="1021"/>
                  </a:lnTo>
                  <a:lnTo>
                    <a:pt x="2025" y="1012"/>
                  </a:lnTo>
                  <a:lnTo>
                    <a:pt x="2026" y="1001"/>
                  </a:lnTo>
                  <a:lnTo>
                    <a:pt x="2027" y="985"/>
                  </a:lnTo>
                  <a:lnTo>
                    <a:pt x="2029" y="973"/>
                  </a:lnTo>
                  <a:lnTo>
                    <a:pt x="2029" y="960"/>
                  </a:lnTo>
                  <a:lnTo>
                    <a:pt x="2030" y="948"/>
                  </a:lnTo>
                  <a:lnTo>
                    <a:pt x="2031" y="939"/>
                  </a:lnTo>
                  <a:lnTo>
                    <a:pt x="2032" y="932"/>
                  </a:lnTo>
                  <a:lnTo>
                    <a:pt x="2032" y="927"/>
                  </a:lnTo>
                  <a:lnTo>
                    <a:pt x="2034" y="927"/>
                  </a:lnTo>
                  <a:lnTo>
                    <a:pt x="2035" y="928"/>
                  </a:lnTo>
                  <a:lnTo>
                    <a:pt x="2036" y="932"/>
                  </a:lnTo>
                  <a:lnTo>
                    <a:pt x="2036" y="937"/>
                  </a:lnTo>
                  <a:lnTo>
                    <a:pt x="2037" y="942"/>
                  </a:lnTo>
                  <a:lnTo>
                    <a:pt x="2039" y="949"/>
                  </a:lnTo>
                  <a:lnTo>
                    <a:pt x="2040" y="955"/>
                  </a:lnTo>
                  <a:lnTo>
                    <a:pt x="2040" y="962"/>
                  </a:lnTo>
                  <a:lnTo>
                    <a:pt x="2041" y="968"/>
                  </a:lnTo>
                  <a:lnTo>
                    <a:pt x="2042" y="974"/>
                  </a:lnTo>
                  <a:lnTo>
                    <a:pt x="2044" y="978"/>
                  </a:lnTo>
                  <a:lnTo>
                    <a:pt x="2044" y="980"/>
                  </a:lnTo>
                  <a:lnTo>
                    <a:pt x="2045" y="978"/>
                  </a:lnTo>
                  <a:lnTo>
                    <a:pt x="2046" y="970"/>
                  </a:lnTo>
                  <a:lnTo>
                    <a:pt x="2047" y="954"/>
                  </a:lnTo>
                  <a:lnTo>
                    <a:pt x="2047" y="928"/>
                  </a:lnTo>
                  <a:lnTo>
                    <a:pt x="2049" y="888"/>
                  </a:lnTo>
                  <a:lnTo>
                    <a:pt x="2050" y="837"/>
                  </a:lnTo>
                  <a:lnTo>
                    <a:pt x="2051" y="778"/>
                  </a:lnTo>
                  <a:lnTo>
                    <a:pt x="2051" y="717"/>
                  </a:lnTo>
                  <a:lnTo>
                    <a:pt x="2052" y="664"/>
                  </a:lnTo>
                  <a:lnTo>
                    <a:pt x="2054" y="626"/>
                  </a:lnTo>
                  <a:lnTo>
                    <a:pt x="2055" y="613"/>
                  </a:lnTo>
                  <a:lnTo>
                    <a:pt x="2055" y="625"/>
                  </a:lnTo>
                  <a:lnTo>
                    <a:pt x="2056" y="659"/>
                  </a:lnTo>
                  <a:lnTo>
                    <a:pt x="2057" y="711"/>
                  </a:lnTo>
                  <a:lnTo>
                    <a:pt x="2059" y="769"/>
                  </a:lnTo>
                  <a:lnTo>
                    <a:pt x="2059" y="829"/>
                  </a:lnTo>
                  <a:lnTo>
                    <a:pt x="2060" y="883"/>
                  </a:lnTo>
                  <a:lnTo>
                    <a:pt x="2061" y="928"/>
                  </a:lnTo>
                  <a:lnTo>
                    <a:pt x="2062" y="964"/>
                  </a:lnTo>
                  <a:lnTo>
                    <a:pt x="2062" y="990"/>
                  </a:lnTo>
                  <a:lnTo>
                    <a:pt x="2063" y="1009"/>
                  </a:lnTo>
                  <a:lnTo>
                    <a:pt x="2065" y="1022"/>
                  </a:lnTo>
                  <a:lnTo>
                    <a:pt x="2066" y="1031"/>
                  </a:lnTo>
                  <a:lnTo>
                    <a:pt x="2066" y="1037"/>
                  </a:lnTo>
                  <a:lnTo>
                    <a:pt x="2067" y="1041"/>
                  </a:lnTo>
                  <a:lnTo>
                    <a:pt x="2068" y="1046"/>
                  </a:lnTo>
                  <a:lnTo>
                    <a:pt x="2070" y="1055"/>
                  </a:lnTo>
                  <a:lnTo>
                    <a:pt x="2071" y="1067"/>
                  </a:lnTo>
                  <a:lnTo>
                    <a:pt x="2071" y="1084"/>
                  </a:lnTo>
                  <a:lnTo>
                    <a:pt x="2072" y="1109"/>
                  </a:lnTo>
                  <a:lnTo>
                    <a:pt x="2073" y="1139"/>
                  </a:lnTo>
                  <a:lnTo>
                    <a:pt x="2075" y="1175"/>
                  </a:lnTo>
                  <a:lnTo>
                    <a:pt x="2075" y="1217"/>
                  </a:lnTo>
                  <a:lnTo>
                    <a:pt x="2076" y="1266"/>
                  </a:lnTo>
                  <a:lnTo>
                    <a:pt x="2077" y="1319"/>
                  </a:lnTo>
                  <a:lnTo>
                    <a:pt x="2078" y="1380"/>
                  </a:lnTo>
                  <a:lnTo>
                    <a:pt x="2078" y="1446"/>
                  </a:lnTo>
                  <a:lnTo>
                    <a:pt x="2080" y="1517"/>
                  </a:lnTo>
                  <a:lnTo>
                    <a:pt x="2081" y="1591"/>
                  </a:lnTo>
                  <a:lnTo>
                    <a:pt x="2082" y="1668"/>
                  </a:lnTo>
                  <a:lnTo>
                    <a:pt x="2082" y="1743"/>
                  </a:lnTo>
                  <a:lnTo>
                    <a:pt x="2083" y="1777"/>
                  </a:lnTo>
                  <a:lnTo>
                    <a:pt x="2085" y="1777"/>
                  </a:lnTo>
                  <a:lnTo>
                    <a:pt x="2086" y="1777"/>
                  </a:lnTo>
                  <a:lnTo>
                    <a:pt x="2086" y="1694"/>
                  </a:lnTo>
                  <a:lnTo>
                    <a:pt x="2087" y="1498"/>
                  </a:lnTo>
                  <a:lnTo>
                    <a:pt x="2088" y="1235"/>
                  </a:lnTo>
                  <a:lnTo>
                    <a:pt x="2090" y="950"/>
                  </a:lnTo>
                  <a:lnTo>
                    <a:pt x="2090" y="693"/>
                  </a:lnTo>
                  <a:lnTo>
                    <a:pt x="2091" y="513"/>
                  </a:lnTo>
                  <a:lnTo>
                    <a:pt x="2092" y="426"/>
                  </a:lnTo>
                  <a:lnTo>
                    <a:pt x="2093" y="420"/>
                  </a:lnTo>
                  <a:lnTo>
                    <a:pt x="2093" y="441"/>
                  </a:lnTo>
                  <a:lnTo>
                    <a:pt x="2095" y="460"/>
                  </a:lnTo>
                  <a:lnTo>
                    <a:pt x="2096" y="358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255"/>
                  </a:lnTo>
                  <a:lnTo>
                    <a:pt x="2119" y="455"/>
                  </a:lnTo>
                  <a:lnTo>
                    <a:pt x="2119" y="615"/>
                  </a:lnTo>
                  <a:lnTo>
                    <a:pt x="2121" y="744"/>
                  </a:lnTo>
                  <a:lnTo>
                    <a:pt x="2122" y="849"/>
                  </a:lnTo>
                  <a:lnTo>
                    <a:pt x="2123" y="934"/>
                  </a:lnTo>
                  <a:lnTo>
                    <a:pt x="2123" y="1005"/>
                  </a:lnTo>
                  <a:lnTo>
                    <a:pt x="2124" y="1062"/>
                  </a:lnTo>
                  <a:lnTo>
                    <a:pt x="2126" y="1109"/>
                  </a:lnTo>
                  <a:lnTo>
                    <a:pt x="2127" y="1148"/>
                  </a:lnTo>
                  <a:lnTo>
                    <a:pt x="2128" y="1178"/>
                  </a:lnTo>
                  <a:lnTo>
                    <a:pt x="2128" y="1201"/>
                  </a:lnTo>
                  <a:lnTo>
                    <a:pt x="2129" y="1219"/>
                  </a:lnTo>
                  <a:lnTo>
                    <a:pt x="2131" y="1232"/>
                  </a:lnTo>
                  <a:lnTo>
                    <a:pt x="2132" y="1241"/>
                  </a:lnTo>
                  <a:lnTo>
                    <a:pt x="2132" y="1246"/>
                  </a:lnTo>
                  <a:lnTo>
                    <a:pt x="2133" y="1247"/>
                  </a:lnTo>
                  <a:lnTo>
                    <a:pt x="2134" y="1245"/>
                  </a:lnTo>
                  <a:lnTo>
                    <a:pt x="2135" y="1241"/>
                  </a:lnTo>
                  <a:lnTo>
                    <a:pt x="2135" y="1237"/>
                  </a:lnTo>
                  <a:lnTo>
                    <a:pt x="2137" y="1231"/>
                  </a:lnTo>
                  <a:lnTo>
                    <a:pt x="2138" y="1224"/>
                  </a:lnTo>
                  <a:lnTo>
                    <a:pt x="2139" y="1215"/>
                  </a:lnTo>
                  <a:lnTo>
                    <a:pt x="2139" y="1206"/>
                  </a:lnTo>
                  <a:lnTo>
                    <a:pt x="2140" y="1196"/>
                  </a:lnTo>
                  <a:lnTo>
                    <a:pt x="2142" y="1188"/>
                  </a:lnTo>
                  <a:lnTo>
                    <a:pt x="2143" y="1176"/>
                  </a:lnTo>
                  <a:lnTo>
                    <a:pt x="2143" y="1166"/>
                  </a:lnTo>
                  <a:lnTo>
                    <a:pt x="2144" y="1155"/>
                  </a:lnTo>
                  <a:lnTo>
                    <a:pt x="2145" y="1142"/>
                  </a:lnTo>
                  <a:lnTo>
                    <a:pt x="2147" y="1125"/>
                  </a:lnTo>
                  <a:lnTo>
                    <a:pt x="2147" y="1102"/>
                  </a:lnTo>
                  <a:lnTo>
                    <a:pt x="2148" y="1066"/>
                  </a:lnTo>
                  <a:lnTo>
                    <a:pt x="2149" y="1011"/>
                  </a:lnTo>
                  <a:lnTo>
                    <a:pt x="2150" y="929"/>
                  </a:lnTo>
                  <a:lnTo>
                    <a:pt x="2150" y="810"/>
                  </a:lnTo>
                  <a:lnTo>
                    <a:pt x="2152" y="652"/>
                  </a:lnTo>
                  <a:lnTo>
                    <a:pt x="2153" y="465"/>
                  </a:lnTo>
                  <a:lnTo>
                    <a:pt x="2154" y="267"/>
                  </a:lnTo>
                  <a:lnTo>
                    <a:pt x="2154" y="90"/>
                  </a:lnTo>
                  <a:lnTo>
                    <a:pt x="2155" y="0"/>
                  </a:lnTo>
                  <a:lnTo>
                    <a:pt x="2157" y="0"/>
                  </a:lnTo>
                  <a:lnTo>
                    <a:pt x="2158" y="0"/>
                  </a:lnTo>
                  <a:lnTo>
                    <a:pt x="2158" y="40"/>
                  </a:lnTo>
                  <a:lnTo>
                    <a:pt x="2159" y="189"/>
                  </a:lnTo>
                  <a:lnTo>
                    <a:pt x="2160" y="358"/>
                  </a:lnTo>
                  <a:lnTo>
                    <a:pt x="2162" y="523"/>
                  </a:lnTo>
                  <a:lnTo>
                    <a:pt x="2162" y="668"/>
                  </a:lnTo>
                  <a:lnTo>
                    <a:pt x="2163" y="785"/>
                  </a:lnTo>
                  <a:lnTo>
                    <a:pt x="2164" y="872"/>
                  </a:lnTo>
                  <a:lnTo>
                    <a:pt x="2165" y="934"/>
                  </a:lnTo>
                  <a:lnTo>
                    <a:pt x="2165" y="976"/>
                  </a:lnTo>
                  <a:lnTo>
                    <a:pt x="2167" y="1005"/>
                  </a:lnTo>
                  <a:lnTo>
                    <a:pt x="2168" y="1024"/>
                  </a:lnTo>
                  <a:lnTo>
                    <a:pt x="2169" y="1037"/>
                  </a:lnTo>
                  <a:lnTo>
                    <a:pt x="2169" y="1042"/>
                  </a:lnTo>
                  <a:lnTo>
                    <a:pt x="2170" y="1050"/>
                  </a:lnTo>
                  <a:lnTo>
                    <a:pt x="2171" y="1053"/>
                  </a:lnTo>
                  <a:lnTo>
                    <a:pt x="2173" y="1056"/>
                  </a:lnTo>
                  <a:lnTo>
                    <a:pt x="2173" y="1058"/>
                  </a:lnTo>
                  <a:lnTo>
                    <a:pt x="2174" y="1060"/>
                  </a:lnTo>
                  <a:lnTo>
                    <a:pt x="2175" y="1060"/>
                  </a:lnTo>
                  <a:lnTo>
                    <a:pt x="2176" y="1061"/>
                  </a:lnTo>
                  <a:lnTo>
                    <a:pt x="2176" y="1061"/>
                  </a:lnTo>
                  <a:lnTo>
                    <a:pt x="2178" y="1061"/>
                  </a:lnTo>
                  <a:lnTo>
                    <a:pt x="2179" y="1061"/>
                  </a:lnTo>
                  <a:lnTo>
                    <a:pt x="2180" y="1060"/>
                  </a:lnTo>
                  <a:lnTo>
                    <a:pt x="2180" y="1060"/>
                  </a:lnTo>
                  <a:lnTo>
                    <a:pt x="2181" y="1058"/>
                  </a:lnTo>
                  <a:lnTo>
                    <a:pt x="2183" y="1058"/>
                  </a:lnTo>
                  <a:lnTo>
                    <a:pt x="2184" y="1057"/>
                  </a:lnTo>
                  <a:lnTo>
                    <a:pt x="2185" y="1056"/>
                  </a:lnTo>
                  <a:lnTo>
                    <a:pt x="2185" y="1056"/>
                  </a:lnTo>
                  <a:lnTo>
                    <a:pt x="2186" y="1055"/>
                  </a:lnTo>
                  <a:lnTo>
                    <a:pt x="2188" y="1053"/>
                  </a:lnTo>
                  <a:lnTo>
                    <a:pt x="2189" y="1053"/>
                  </a:lnTo>
                  <a:lnTo>
                    <a:pt x="2189" y="1053"/>
                  </a:lnTo>
                  <a:lnTo>
                    <a:pt x="2190" y="1053"/>
                  </a:lnTo>
                  <a:lnTo>
                    <a:pt x="2191" y="1053"/>
                  </a:lnTo>
                  <a:lnTo>
                    <a:pt x="2193" y="1053"/>
                  </a:lnTo>
                  <a:lnTo>
                    <a:pt x="2193" y="1053"/>
                  </a:lnTo>
                  <a:lnTo>
                    <a:pt x="2194" y="1053"/>
                  </a:lnTo>
                  <a:lnTo>
                    <a:pt x="2195" y="1053"/>
                  </a:lnTo>
                  <a:lnTo>
                    <a:pt x="2196" y="1053"/>
                  </a:lnTo>
                  <a:lnTo>
                    <a:pt x="2196" y="1053"/>
                  </a:lnTo>
                  <a:lnTo>
                    <a:pt x="2198" y="1053"/>
                  </a:lnTo>
                  <a:lnTo>
                    <a:pt x="2199" y="1053"/>
                  </a:lnTo>
                  <a:lnTo>
                    <a:pt x="2200" y="1053"/>
                  </a:lnTo>
                  <a:lnTo>
                    <a:pt x="2200" y="1053"/>
                  </a:lnTo>
                  <a:lnTo>
                    <a:pt x="2201" y="1053"/>
                  </a:lnTo>
                  <a:lnTo>
                    <a:pt x="2203" y="1053"/>
                  </a:lnTo>
                  <a:lnTo>
                    <a:pt x="2204" y="1053"/>
                  </a:lnTo>
                  <a:lnTo>
                    <a:pt x="2204" y="1053"/>
                  </a:lnTo>
                  <a:lnTo>
                    <a:pt x="2205" y="1053"/>
                  </a:lnTo>
                  <a:lnTo>
                    <a:pt x="2206" y="1053"/>
                  </a:lnTo>
                  <a:lnTo>
                    <a:pt x="2207" y="1052"/>
                  </a:lnTo>
                  <a:lnTo>
                    <a:pt x="2207" y="1052"/>
                  </a:lnTo>
                  <a:lnTo>
                    <a:pt x="2209" y="1052"/>
                  </a:lnTo>
                  <a:lnTo>
                    <a:pt x="2210" y="1051"/>
                  </a:lnTo>
                  <a:lnTo>
                    <a:pt x="2211" y="1051"/>
                  </a:lnTo>
                  <a:lnTo>
                    <a:pt x="2211" y="1051"/>
                  </a:lnTo>
                  <a:lnTo>
                    <a:pt x="2212" y="1050"/>
                  </a:lnTo>
                  <a:lnTo>
                    <a:pt x="2214" y="1050"/>
                  </a:lnTo>
                  <a:lnTo>
                    <a:pt x="2215" y="1050"/>
                  </a:lnTo>
                  <a:lnTo>
                    <a:pt x="2215" y="1048"/>
                  </a:lnTo>
                  <a:lnTo>
                    <a:pt x="2216" y="1048"/>
                  </a:lnTo>
                  <a:lnTo>
                    <a:pt x="2217" y="1048"/>
                  </a:lnTo>
                  <a:lnTo>
                    <a:pt x="2219" y="1048"/>
                  </a:lnTo>
                  <a:lnTo>
                    <a:pt x="2219" y="1048"/>
                  </a:lnTo>
                  <a:lnTo>
                    <a:pt x="2220" y="1048"/>
                  </a:lnTo>
                  <a:lnTo>
                    <a:pt x="2221" y="1048"/>
                  </a:lnTo>
                  <a:lnTo>
                    <a:pt x="2222" y="1048"/>
                  </a:lnTo>
                  <a:lnTo>
                    <a:pt x="2222" y="1047"/>
                  </a:lnTo>
                  <a:lnTo>
                    <a:pt x="2224" y="1047"/>
                  </a:lnTo>
                  <a:lnTo>
                    <a:pt x="2225" y="1047"/>
                  </a:lnTo>
                  <a:lnTo>
                    <a:pt x="2226" y="1046"/>
                  </a:lnTo>
                  <a:lnTo>
                    <a:pt x="2226" y="1046"/>
                  </a:lnTo>
                  <a:lnTo>
                    <a:pt x="2227" y="1045"/>
                  </a:lnTo>
                  <a:lnTo>
                    <a:pt x="2229" y="1043"/>
                  </a:lnTo>
                  <a:lnTo>
                    <a:pt x="2230" y="1043"/>
                  </a:lnTo>
                  <a:lnTo>
                    <a:pt x="2230" y="1042"/>
                  </a:lnTo>
                  <a:lnTo>
                    <a:pt x="2231" y="1042"/>
                  </a:lnTo>
                  <a:lnTo>
                    <a:pt x="2232" y="1041"/>
                  </a:lnTo>
                  <a:lnTo>
                    <a:pt x="2234" y="1041"/>
                  </a:lnTo>
                  <a:lnTo>
                    <a:pt x="2234" y="1041"/>
                  </a:lnTo>
                  <a:lnTo>
                    <a:pt x="2235" y="1041"/>
                  </a:lnTo>
                  <a:lnTo>
                    <a:pt x="2236" y="1041"/>
                  </a:lnTo>
                  <a:lnTo>
                    <a:pt x="2237" y="1041"/>
                  </a:lnTo>
                  <a:lnTo>
                    <a:pt x="2238" y="1041"/>
                  </a:lnTo>
                  <a:lnTo>
                    <a:pt x="2238" y="1041"/>
                  </a:lnTo>
                  <a:lnTo>
                    <a:pt x="2240" y="1041"/>
                  </a:lnTo>
                  <a:lnTo>
                    <a:pt x="2241" y="1041"/>
                  </a:lnTo>
                  <a:lnTo>
                    <a:pt x="2242" y="1041"/>
                  </a:lnTo>
                  <a:lnTo>
                    <a:pt x="2242" y="1041"/>
                  </a:lnTo>
                  <a:lnTo>
                    <a:pt x="2243" y="1041"/>
                  </a:lnTo>
                  <a:lnTo>
                    <a:pt x="2245" y="1041"/>
                  </a:lnTo>
                  <a:lnTo>
                    <a:pt x="2246" y="1042"/>
                  </a:lnTo>
                  <a:lnTo>
                    <a:pt x="2246" y="1042"/>
                  </a:lnTo>
                  <a:lnTo>
                    <a:pt x="2247" y="1043"/>
                  </a:lnTo>
                  <a:lnTo>
                    <a:pt x="2248" y="1043"/>
                  </a:lnTo>
                  <a:lnTo>
                    <a:pt x="2250" y="1045"/>
                  </a:lnTo>
                  <a:lnTo>
                    <a:pt x="2250" y="1045"/>
                  </a:lnTo>
                  <a:lnTo>
                    <a:pt x="2251" y="1046"/>
                  </a:lnTo>
                  <a:lnTo>
                    <a:pt x="2252" y="1046"/>
                  </a:lnTo>
                  <a:lnTo>
                    <a:pt x="2253" y="1046"/>
                  </a:lnTo>
                  <a:lnTo>
                    <a:pt x="2253" y="1047"/>
                  </a:lnTo>
                  <a:lnTo>
                    <a:pt x="2255" y="1047"/>
                  </a:lnTo>
                  <a:lnTo>
                    <a:pt x="2256" y="1047"/>
                  </a:lnTo>
                  <a:lnTo>
                    <a:pt x="2257" y="1048"/>
                  </a:lnTo>
                  <a:lnTo>
                    <a:pt x="2257" y="1048"/>
                  </a:lnTo>
                  <a:lnTo>
                    <a:pt x="2258" y="1048"/>
                  </a:lnTo>
                  <a:lnTo>
                    <a:pt x="2260" y="1050"/>
                  </a:lnTo>
                  <a:lnTo>
                    <a:pt x="2261" y="1050"/>
                  </a:lnTo>
                  <a:lnTo>
                    <a:pt x="2261" y="1050"/>
                  </a:lnTo>
                  <a:lnTo>
                    <a:pt x="2262" y="1051"/>
                  </a:lnTo>
                  <a:lnTo>
                    <a:pt x="2263" y="1051"/>
                  </a:lnTo>
                  <a:lnTo>
                    <a:pt x="2265" y="1051"/>
                  </a:lnTo>
                  <a:lnTo>
                    <a:pt x="2265" y="1051"/>
                  </a:lnTo>
                  <a:lnTo>
                    <a:pt x="2266" y="1051"/>
                  </a:lnTo>
                  <a:lnTo>
                    <a:pt x="2267" y="1051"/>
                  </a:lnTo>
                  <a:lnTo>
                    <a:pt x="2268" y="1051"/>
                  </a:lnTo>
                  <a:lnTo>
                    <a:pt x="2268" y="1050"/>
                  </a:lnTo>
                  <a:lnTo>
                    <a:pt x="2270" y="1050"/>
                  </a:lnTo>
                  <a:lnTo>
                    <a:pt x="2271" y="1048"/>
                  </a:lnTo>
                  <a:lnTo>
                    <a:pt x="2272" y="1047"/>
                  </a:lnTo>
                  <a:lnTo>
                    <a:pt x="2272" y="1046"/>
                  </a:lnTo>
                  <a:lnTo>
                    <a:pt x="2273" y="1045"/>
                  </a:lnTo>
                  <a:lnTo>
                    <a:pt x="2274" y="1042"/>
                  </a:lnTo>
                  <a:lnTo>
                    <a:pt x="2276" y="1040"/>
                  </a:lnTo>
                  <a:lnTo>
                    <a:pt x="2276" y="1037"/>
                  </a:lnTo>
                  <a:lnTo>
                    <a:pt x="2277" y="1035"/>
                  </a:lnTo>
                  <a:lnTo>
                    <a:pt x="2278" y="1032"/>
                  </a:lnTo>
                  <a:lnTo>
                    <a:pt x="2279" y="1030"/>
                  </a:lnTo>
                  <a:lnTo>
                    <a:pt x="2279" y="1027"/>
                  </a:lnTo>
                  <a:lnTo>
                    <a:pt x="2281" y="1024"/>
                  </a:lnTo>
                  <a:lnTo>
                    <a:pt x="2282" y="1021"/>
                  </a:lnTo>
                  <a:lnTo>
                    <a:pt x="2283" y="1019"/>
                  </a:lnTo>
                  <a:lnTo>
                    <a:pt x="2283" y="1016"/>
                  </a:lnTo>
                  <a:lnTo>
                    <a:pt x="2284" y="1015"/>
                  </a:lnTo>
                  <a:lnTo>
                    <a:pt x="2286" y="1012"/>
                  </a:lnTo>
                  <a:lnTo>
                    <a:pt x="2287" y="1011"/>
                  </a:lnTo>
                  <a:lnTo>
                    <a:pt x="2287" y="1010"/>
                  </a:lnTo>
                  <a:lnTo>
                    <a:pt x="2288" y="1009"/>
                  </a:lnTo>
                  <a:lnTo>
                    <a:pt x="2289" y="1007"/>
                  </a:lnTo>
                  <a:lnTo>
                    <a:pt x="2291" y="1007"/>
                  </a:lnTo>
                  <a:lnTo>
                    <a:pt x="2291" y="1009"/>
                  </a:lnTo>
                  <a:lnTo>
                    <a:pt x="2292" y="1010"/>
                  </a:lnTo>
                  <a:lnTo>
                    <a:pt x="2293" y="1012"/>
                  </a:lnTo>
                  <a:lnTo>
                    <a:pt x="2294" y="1015"/>
                  </a:lnTo>
                  <a:lnTo>
                    <a:pt x="2296" y="1017"/>
                  </a:lnTo>
                  <a:lnTo>
                    <a:pt x="2296" y="1020"/>
                  </a:lnTo>
                  <a:lnTo>
                    <a:pt x="2297" y="1022"/>
                  </a:lnTo>
                  <a:lnTo>
                    <a:pt x="2298" y="1025"/>
                  </a:lnTo>
                  <a:lnTo>
                    <a:pt x="2299" y="1027"/>
                  </a:lnTo>
                  <a:lnTo>
                    <a:pt x="2299" y="1030"/>
                  </a:lnTo>
                  <a:lnTo>
                    <a:pt x="2301" y="1031"/>
                  </a:lnTo>
                  <a:lnTo>
                    <a:pt x="2302" y="1034"/>
                  </a:lnTo>
                  <a:lnTo>
                    <a:pt x="2303" y="1035"/>
                  </a:lnTo>
                  <a:lnTo>
                    <a:pt x="2303" y="1036"/>
                  </a:lnTo>
                  <a:lnTo>
                    <a:pt x="2304" y="1039"/>
                  </a:lnTo>
                  <a:lnTo>
                    <a:pt x="2306" y="1040"/>
                  </a:lnTo>
                  <a:lnTo>
                    <a:pt x="2307" y="1042"/>
                  </a:lnTo>
                  <a:lnTo>
                    <a:pt x="2307" y="1043"/>
                  </a:lnTo>
                  <a:lnTo>
                    <a:pt x="2308" y="1045"/>
                  </a:lnTo>
                  <a:lnTo>
                    <a:pt x="2309" y="1046"/>
                  </a:lnTo>
                  <a:lnTo>
                    <a:pt x="2310" y="1047"/>
                  </a:lnTo>
                  <a:lnTo>
                    <a:pt x="2310" y="1048"/>
                  </a:lnTo>
                  <a:lnTo>
                    <a:pt x="2312" y="1050"/>
                  </a:lnTo>
                  <a:lnTo>
                    <a:pt x="2313" y="1051"/>
                  </a:lnTo>
                  <a:lnTo>
                    <a:pt x="2314" y="1052"/>
                  </a:lnTo>
                  <a:lnTo>
                    <a:pt x="2314" y="1053"/>
                  </a:lnTo>
                  <a:lnTo>
                    <a:pt x="2315" y="1055"/>
                  </a:lnTo>
                  <a:lnTo>
                    <a:pt x="2317" y="1057"/>
                  </a:lnTo>
                  <a:lnTo>
                    <a:pt x="2318" y="1058"/>
                  </a:lnTo>
                  <a:lnTo>
                    <a:pt x="2318" y="1060"/>
                  </a:lnTo>
                  <a:lnTo>
                    <a:pt x="2319" y="1061"/>
                  </a:lnTo>
                  <a:lnTo>
                    <a:pt x="2320" y="1062"/>
                  </a:lnTo>
                  <a:lnTo>
                    <a:pt x="2322" y="1063"/>
                  </a:lnTo>
                  <a:lnTo>
                    <a:pt x="2322" y="1063"/>
                  </a:lnTo>
                  <a:lnTo>
                    <a:pt x="2323" y="1063"/>
                  </a:lnTo>
                  <a:lnTo>
                    <a:pt x="2324" y="1061"/>
                  </a:lnTo>
                  <a:lnTo>
                    <a:pt x="2325" y="1058"/>
                  </a:lnTo>
                  <a:lnTo>
                    <a:pt x="2325" y="1056"/>
                  </a:lnTo>
                  <a:lnTo>
                    <a:pt x="2327" y="1052"/>
                  </a:lnTo>
                  <a:lnTo>
                    <a:pt x="2328" y="1050"/>
                  </a:lnTo>
                  <a:lnTo>
                    <a:pt x="2329" y="1047"/>
                  </a:lnTo>
                  <a:lnTo>
                    <a:pt x="2329" y="1046"/>
                  </a:lnTo>
                  <a:lnTo>
                    <a:pt x="2330" y="1046"/>
                  </a:lnTo>
                  <a:lnTo>
                    <a:pt x="2332" y="1046"/>
                  </a:lnTo>
                  <a:lnTo>
                    <a:pt x="2333" y="1046"/>
                  </a:lnTo>
                  <a:lnTo>
                    <a:pt x="2333" y="1046"/>
                  </a:lnTo>
                  <a:lnTo>
                    <a:pt x="2334" y="1047"/>
                  </a:lnTo>
                  <a:lnTo>
                    <a:pt x="2335" y="1046"/>
                  </a:lnTo>
                  <a:lnTo>
                    <a:pt x="2337" y="1046"/>
                  </a:lnTo>
                  <a:lnTo>
                    <a:pt x="2337" y="1045"/>
                  </a:lnTo>
                  <a:lnTo>
                    <a:pt x="2338" y="1042"/>
                  </a:lnTo>
                  <a:lnTo>
                    <a:pt x="2339" y="1040"/>
                  </a:lnTo>
                  <a:lnTo>
                    <a:pt x="2340" y="1035"/>
                  </a:lnTo>
                  <a:lnTo>
                    <a:pt x="2340" y="1031"/>
                  </a:lnTo>
                  <a:lnTo>
                    <a:pt x="2342" y="1027"/>
                  </a:lnTo>
                  <a:lnTo>
                    <a:pt x="2343" y="1024"/>
                  </a:lnTo>
                  <a:lnTo>
                    <a:pt x="2344" y="1021"/>
                  </a:lnTo>
                  <a:lnTo>
                    <a:pt x="2344" y="1020"/>
                  </a:lnTo>
                  <a:lnTo>
                    <a:pt x="2345" y="1021"/>
                  </a:lnTo>
                  <a:lnTo>
                    <a:pt x="2346" y="1024"/>
                  </a:lnTo>
                  <a:lnTo>
                    <a:pt x="2348" y="1025"/>
                  </a:lnTo>
                  <a:lnTo>
                    <a:pt x="2348" y="1027"/>
                  </a:lnTo>
                  <a:lnTo>
                    <a:pt x="2349" y="1030"/>
                  </a:lnTo>
                  <a:lnTo>
                    <a:pt x="2350" y="1030"/>
                  </a:lnTo>
                  <a:lnTo>
                    <a:pt x="2351" y="1030"/>
                  </a:lnTo>
                  <a:lnTo>
                    <a:pt x="2353" y="1029"/>
                  </a:lnTo>
                  <a:lnTo>
                    <a:pt x="2353" y="1025"/>
                  </a:lnTo>
                  <a:lnTo>
                    <a:pt x="2354" y="1020"/>
                  </a:lnTo>
                  <a:lnTo>
                    <a:pt x="2355" y="1015"/>
                  </a:lnTo>
                  <a:lnTo>
                    <a:pt x="2356" y="1010"/>
                  </a:lnTo>
                  <a:lnTo>
                    <a:pt x="2356" y="1005"/>
                  </a:lnTo>
                  <a:lnTo>
                    <a:pt x="2358" y="1001"/>
                  </a:lnTo>
                  <a:lnTo>
                    <a:pt x="2359" y="1000"/>
                  </a:lnTo>
                  <a:lnTo>
                    <a:pt x="2360" y="1001"/>
                  </a:lnTo>
                  <a:lnTo>
                    <a:pt x="2360" y="1005"/>
                  </a:lnTo>
                  <a:lnTo>
                    <a:pt x="2361" y="1010"/>
                  </a:lnTo>
                  <a:lnTo>
                    <a:pt x="2363" y="1016"/>
                  </a:lnTo>
                  <a:lnTo>
                    <a:pt x="2364" y="1022"/>
                  </a:lnTo>
                  <a:lnTo>
                    <a:pt x="2364" y="1027"/>
                  </a:lnTo>
                  <a:lnTo>
                    <a:pt x="2365" y="1031"/>
                  </a:lnTo>
                  <a:lnTo>
                    <a:pt x="2366" y="1034"/>
                  </a:lnTo>
                  <a:lnTo>
                    <a:pt x="2368" y="1035"/>
                  </a:lnTo>
                  <a:lnTo>
                    <a:pt x="2368" y="1035"/>
                  </a:lnTo>
                  <a:lnTo>
                    <a:pt x="2369" y="1035"/>
                  </a:lnTo>
                  <a:lnTo>
                    <a:pt x="2370" y="1035"/>
                  </a:lnTo>
                  <a:lnTo>
                    <a:pt x="2371" y="1034"/>
                  </a:lnTo>
                  <a:lnTo>
                    <a:pt x="2371" y="1031"/>
                  </a:lnTo>
                  <a:lnTo>
                    <a:pt x="2373" y="1030"/>
                  </a:lnTo>
                  <a:lnTo>
                    <a:pt x="2374" y="1027"/>
                  </a:lnTo>
                  <a:lnTo>
                    <a:pt x="2375" y="1025"/>
                  </a:lnTo>
                  <a:lnTo>
                    <a:pt x="2375" y="1024"/>
                  </a:lnTo>
                  <a:lnTo>
                    <a:pt x="2376" y="1024"/>
                  </a:lnTo>
                  <a:lnTo>
                    <a:pt x="2378" y="1025"/>
                  </a:lnTo>
                  <a:lnTo>
                    <a:pt x="2379" y="1027"/>
                  </a:lnTo>
                  <a:lnTo>
                    <a:pt x="2379" y="1030"/>
                  </a:lnTo>
                  <a:lnTo>
                    <a:pt x="2380" y="1034"/>
                  </a:lnTo>
                  <a:lnTo>
                    <a:pt x="2381" y="1037"/>
                  </a:lnTo>
                  <a:lnTo>
                    <a:pt x="2382" y="1041"/>
                  </a:lnTo>
                  <a:lnTo>
                    <a:pt x="2382" y="1043"/>
                  </a:lnTo>
                  <a:lnTo>
                    <a:pt x="2384" y="1046"/>
                  </a:lnTo>
                  <a:lnTo>
                    <a:pt x="2385" y="1047"/>
                  </a:lnTo>
                  <a:lnTo>
                    <a:pt x="2386" y="1048"/>
                  </a:lnTo>
                  <a:lnTo>
                    <a:pt x="2386" y="1050"/>
                  </a:lnTo>
                  <a:lnTo>
                    <a:pt x="2387" y="1050"/>
                  </a:lnTo>
                  <a:lnTo>
                    <a:pt x="2389" y="1050"/>
                  </a:lnTo>
                  <a:lnTo>
                    <a:pt x="2390" y="1050"/>
                  </a:lnTo>
                  <a:lnTo>
                    <a:pt x="2390" y="1050"/>
                  </a:lnTo>
                  <a:lnTo>
                    <a:pt x="2391" y="1050"/>
                  </a:lnTo>
                  <a:lnTo>
                    <a:pt x="2392" y="1050"/>
                  </a:lnTo>
                  <a:lnTo>
                    <a:pt x="2394" y="1050"/>
                  </a:lnTo>
                  <a:lnTo>
                    <a:pt x="2394" y="1050"/>
                  </a:lnTo>
                  <a:lnTo>
                    <a:pt x="2395" y="1050"/>
                  </a:lnTo>
                  <a:lnTo>
                    <a:pt x="2396" y="1048"/>
                  </a:lnTo>
                  <a:lnTo>
                    <a:pt x="2397" y="1048"/>
                  </a:lnTo>
                  <a:lnTo>
                    <a:pt x="2397" y="1047"/>
                  </a:lnTo>
                  <a:lnTo>
                    <a:pt x="2399" y="1047"/>
                  </a:lnTo>
                  <a:lnTo>
                    <a:pt x="2400" y="1046"/>
                  </a:lnTo>
                  <a:lnTo>
                    <a:pt x="2401" y="1043"/>
                  </a:lnTo>
                  <a:lnTo>
                    <a:pt x="2401" y="1042"/>
                  </a:lnTo>
                  <a:lnTo>
                    <a:pt x="2402" y="1041"/>
                  </a:lnTo>
                  <a:lnTo>
                    <a:pt x="2404" y="1040"/>
                  </a:lnTo>
                  <a:lnTo>
                    <a:pt x="2405" y="1037"/>
                  </a:lnTo>
                  <a:lnTo>
                    <a:pt x="2406" y="1036"/>
                  </a:lnTo>
                  <a:lnTo>
                    <a:pt x="2406" y="1035"/>
                  </a:lnTo>
                  <a:lnTo>
                    <a:pt x="2407" y="1035"/>
                  </a:lnTo>
                  <a:lnTo>
                    <a:pt x="2409" y="1035"/>
                  </a:lnTo>
                  <a:lnTo>
                    <a:pt x="2410" y="1034"/>
                  </a:lnTo>
                  <a:lnTo>
                    <a:pt x="2410" y="1035"/>
                  </a:lnTo>
                  <a:lnTo>
                    <a:pt x="2411" y="1035"/>
                  </a:lnTo>
                  <a:lnTo>
                    <a:pt x="2412" y="1035"/>
                  </a:lnTo>
                  <a:lnTo>
                    <a:pt x="2414" y="1035"/>
                  </a:lnTo>
                  <a:lnTo>
                    <a:pt x="2414" y="1034"/>
                  </a:lnTo>
                  <a:lnTo>
                    <a:pt x="2415" y="1034"/>
                  </a:lnTo>
                  <a:lnTo>
                    <a:pt x="2416" y="1031"/>
                  </a:lnTo>
                  <a:lnTo>
                    <a:pt x="2417" y="1029"/>
                  </a:lnTo>
                  <a:lnTo>
                    <a:pt x="2417" y="1025"/>
                  </a:lnTo>
                  <a:lnTo>
                    <a:pt x="2418" y="1021"/>
                  </a:lnTo>
                  <a:lnTo>
                    <a:pt x="2420" y="1017"/>
                  </a:lnTo>
                  <a:lnTo>
                    <a:pt x="2421" y="1015"/>
                  </a:lnTo>
                  <a:lnTo>
                    <a:pt x="2421" y="1014"/>
                  </a:lnTo>
                  <a:lnTo>
                    <a:pt x="2422" y="1014"/>
                  </a:lnTo>
                  <a:lnTo>
                    <a:pt x="2423" y="1015"/>
                  </a:lnTo>
                  <a:lnTo>
                    <a:pt x="2425" y="1017"/>
                  </a:lnTo>
                  <a:lnTo>
                    <a:pt x="2425" y="1020"/>
                  </a:lnTo>
                  <a:lnTo>
                    <a:pt x="2426" y="1024"/>
                  </a:lnTo>
                  <a:lnTo>
                    <a:pt x="2427" y="1026"/>
                  </a:lnTo>
                  <a:lnTo>
                    <a:pt x="2428" y="1029"/>
                  </a:lnTo>
                  <a:lnTo>
                    <a:pt x="2428" y="1031"/>
                  </a:lnTo>
                  <a:lnTo>
                    <a:pt x="2430" y="1034"/>
                  </a:lnTo>
                  <a:lnTo>
                    <a:pt x="2431" y="1036"/>
                  </a:lnTo>
                  <a:lnTo>
                    <a:pt x="2432" y="1039"/>
                  </a:lnTo>
                  <a:lnTo>
                    <a:pt x="2432" y="1041"/>
                  </a:lnTo>
                  <a:lnTo>
                    <a:pt x="2433" y="1043"/>
                  </a:lnTo>
                  <a:lnTo>
                    <a:pt x="2435" y="1046"/>
                  </a:lnTo>
                  <a:lnTo>
                    <a:pt x="2436" y="1047"/>
                  </a:lnTo>
                  <a:lnTo>
                    <a:pt x="2436" y="1048"/>
                  </a:lnTo>
                  <a:lnTo>
                    <a:pt x="2437" y="1048"/>
                  </a:lnTo>
                  <a:lnTo>
                    <a:pt x="2438" y="1050"/>
                  </a:lnTo>
                  <a:lnTo>
                    <a:pt x="2440" y="1050"/>
                  </a:lnTo>
                  <a:lnTo>
                    <a:pt x="2440" y="1050"/>
                  </a:lnTo>
                  <a:lnTo>
                    <a:pt x="2441" y="1048"/>
                  </a:lnTo>
                  <a:lnTo>
                    <a:pt x="2442" y="1048"/>
                  </a:lnTo>
                  <a:lnTo>
                    <a:pt x="2443" y="1047"/>
                  </a:lnTo>
                  <a:lnTo>
                    <a:pt x="2443" y="1046"/>
                  </a:lnTo>
                  <a:lnTo>
                    <a:pt x="2445" y="1045"/>
                  </a:lnTo>
                  <a:lnTo>
                    <a:pt x="2446" y="1043"/>
                  </a:lnTo>
                  <a:lnTo>
                    <a:pt x="2447" y="1042"/>
                  </a:lnTo>
                  <a:lnTo>
                    <a:pt x="2447" y="1041"/>
                  </a:lnTo>
                  <a:lnTo>
                    <a:pt x="2448" y="1040"/>
                  </a:lnTo>
                  <a:lnTo>
                    <a:pt x="2450" y="1037"/>
                  </a:lnTo>
                  <a:lnTo>
                    <a:pt x="2451" y="1036"/>
                  </a:lnTo>
                  <a:lnTo>
                    <a:pt x="2451" y="1035"/>
                  </a:lnTo>
                  <a:lnTo>
                    <a:pt x="2452" y="1034"/>
                  </a:lnTo>
                  <a:lnTo>
                    <a:pt x="2453" y="1032"/>
                  </a:lnTo>
                  <a:lnTo>
                    <a:pt x="2454" y="1032"/>
                  </a:lnTo>
                  <a:lnTo>
                    <a:pt x="2454" y="1034"/>
                  </a:lnTo>
                  <a:lnTo>
                    <a:pt x="2456" y="1034"/>
                  </a:lnTo>
                  <a:lnTo>
                    <a:pt x="2457" y="1035"/>
                  </a:lnTo>
                  <a:lnTo>
                    <a:pt x="2458" y="1036"/>
                  </a:lnTo>
                  <a:lnTo>
                    <a:pt x="2458" y="1036"/>
                  </a:lnTo>
                  <a:lnTo>
                    <a:pt x="2459" y="1037"/>
                  </a:lnTo>
                  <a:lnTo>
                    <a:pt x="2461" y="1037"/>
                  </a:lnTo>
                  <a:lnTo>
                    <a:pt x="2462" y="1037"/>
                  </a:lnTo>
                  <a:lnTo>
                    <a:pt x="2463" y="1039"/>
                  </a:lnTo>
                  <a:lnTo>
                    <a:pt x="2463" y="1039"/>
                  </a:lnTo>
                  <a:lnTo>
                    <a:pt x="2464" y="1039"/>
                  </a:lnTo>
                  <a:lnTo>
                    <a:pt x="2466" y="1040"/>
                  </a:lnTo>
                  <a:lnTo>
                    <a:pt x="2467" y="1040"/>
                  </a:lnTo>
                  <a:lnTo>
                    <a:pt x="2467" y="1040"/>
                  </a:lnTo>
                  <a:lnTo>
                    <a:pt x="2468" y="1040"/>
                  </a:lnTo>
                  <a:lnTo>
                    <a:pt x="2469" y="1040"/>
                  </a:lnTo>
                  <a:lnTo>
                    <a:pt x="2471" y="1040"/>
                  </a:lnTo>
                  <a:lnTo>
                    <a:pt x="2471" y="1040"/>
                  </a:lnTo>
                  <a:lnTo>
                    <a:pt x="2472" y="1040"/>
                  </a:lnTo>
                  <a:lnTo>
                    <a:pt x="2473" y="1041"/>
                  </a:lnTo>
                  <a:lnTo>
                    <a:pt x="2474" y="1041"/>
                  </a:lnTo>
                  <a:lnTo>
                    <a:pt x="2474" y="1041"/>
                  </a:lnTo>
                  <a:lnTo>
                    <a:pt x="2476" y="1041"/>
                  </a:lnTo>
                  <a:lnTo>
                    <a:pt x="2477" y="1041"/>
                  </a:lnTo>
                  <a:lnTo>
                    <a:pt x="2478" y="1040"/>
                  </a:lnTo>
                  <a:lnTo>
                    <a:pt x="2478" y="1039"/>
                  </a:lnTo>
                  <a:lnTo>
                    <a:pt x="2479" y="1037"/>
                  </a:lnTo>
                  <a:lnTo>
                    <a:pt x="2481" y="1036"/>
                  </a:lnTo>
                  <a:lnTo>
                    <a:pt x="2482" y="1035"/>
                  </a:lnTo>
                  <a:lnTo>
                    <a:pt x="2482" y="1035"/>
                  </a:lnTo>
                  <a:lnTo>
                    <a:pt x="2483" y="1035"/>
                  </a:lnTo>
                  <a:lnTo>
                    <a:pt x="2484" y="1036"/>
                  </a:lnTo>
                  <a:lnTo>
                    <a:pt x="2486" y="1039"/>
                  </a:lnTo>
                  <a:lnTo>
                    <a:pt x="2486" y="1040"/>
                  </a:lnTo>
                  <a:lnTo>
                    <a:pt x="2487" y="1041"/>
                  </a:lnTo>
                  <a:lnTo>
                    <a:pt x="2488" y="1042"/>
                  </a:lnTo>
                  <a:lnTo>
                    <a:pt x="2489" y="1042"/>
                  </a:lnTo>
                  <a:lnTo>
                    <a:pt x="2489" y="1043"/>
                  </a:lnTo>
                  <a:lnTo>
                    <a:pt x="2490" y="1043"/>
                  </a:lnTo>
                  <a:lnTo>
                    <a:pt x="2492" y="1043"/>
                  </a:lnTo>
                  <a:lnTo>
                    <a:pt x="2493" y="1042"/>
                  </a:lnTo>
                  <a:lnTo>
                    <a:pt x="2493" y="1041"/>
                  </a:lnTo>
                  <a:lnTo>
                    <a:pt x="2494" y="1039"/>
                  </a:lnTo>
                  <a:lnTo>
                    <a:pt x="2495" y="1037"/>
                  </a:lnTo>
                  <a:lnTo>
                    <a:pt x="2497" y="1036"/>
                  </a:lnTo>
                  <a:lnTo>
                    <a:pt x="2497" y="1035"/>
                  </a:lnTo>
                  <a:lnTo>
                    <a:pt x="2498" y="1036"/>
                  </a:lnTo>
                  <a:lnTo>
                    <a:pt x="2499" y="1037"/>
                  </a:lnTo>
                  <a:lnTo>
                    <a:pt x="2500" y="1040"/>
                  </a:lnTo>
                  <a:lnTo>
                    <a:pt x="2500" y="1041"/>
                  </a:lnTo>
                  <a:lnTo>
                    <a:pt x="2502" y="1043"/>
                  </a:lnTo>
                  <a:lnTo>
                    <a:pt x="2503" y="1045"/>
                  </a:lnTo>
                  <a:lnTo>
                    <a:pt x="2504" y="1046"/>
                  </a:lnTo>
                  <a:lnTo>
                    <a:pt x="2504" y="1046"/>
                  </a:lnTo>
                  <a:lnTo>
                    <a:pt x="2505" y="1046"/>
                  </a:lnTo>
                  <a:lnTo>
                    <a:pt x="2507" y="1046"/>
                  </a:lnTo>
                  <a:lnTo>
                    <a:pt x="2508" y="1046"/>
                  </a:lnTo>
                  <a:lnTo>
                    <a:pt x="2508" y="1046"/>
                  </a:lnTo>
                  <a:lnTo>
                    <a:pt x="2509" y="1047"/>
                  </a:lnTo>
                  <a:lnTo>
                    <a:pt x="2510" y="1047"/>
                  </a:lnTo>
                  <a:lnTo>
                    <a:pt x="2512" y="1048"/>
                  </a:lnTo>
                  <a:lnTo>
                    <a:pt x="2512" y="1048"/>
                  </a:lnTo>
                  <a:lnTo>
                    <a:pt x="2513" y="1048"/>
                  </a:lnTo>
                  <a:lnTo>
                    <a:pt x="2514" y="1048"/>
                  </a:lnTo>
                  <a:lnTo>
                    <a:pt x="2515" y="1048"/>
                  </a:lnTo>
                  <a:lnTo>
                    <a:pt x="2515" y="1048"/>
                  </a:lnTo>
                  <a:lnTo>
                    <a:pt x="2517" y="1048"/>
                  </a:lnTo>
                  <a:lnTo>
                    <a:pt x="2518" y="1048"/>
                  </a:lnTo>
                  <a:lnTo>
                    <a:pt x="2519" y="1047"/>
                  </a:lnTo>
                  <a:lnTo>
                    <a:pt x="2520" y="1048"/>
                  </a:lnTo>
                  <a:lnTo>
                    <a:pt x="2520" y="1048"/>
                  </a:lnTo>
                  <a:lnTo>
                    <a:pt x="2522" y="1048"/>
                  </a:lnTo>
                  <a:lnTo>
                    <a:pt x="2523" y="1050"/>
                  </a:lnTo>
                  <a:lnTo>
                    <a:pt x="2524" y="1050"/>
                  </a:lnTo>
                  <a:lnTo>
                    <a:pt x="2524" y="1050"/>
                  </a:lnTo>
                  <a:lnTo>
                    <a:pt x="2525" y="1050"/>
                  </a:lnTo>
                  <a:lnTo>
                    <a:pt x="2526" y="1050"/>
                  </a:lnTo>
                  <a:lnTo>
                    <a:pt x="2528" y="1050"/>
                  </a:lnTo>
                  <a:lnTo>
                    <a:pt x="2528" y="1050"/>
                  </a:lnTo>
                  <a:lnTo>
                    <a:pt x="2529" y="1050"/>
                  </a:lnTo>
                  <a:lnTo>
                    <a:pt x="2530" y="1050"/>
                  </a:lnTo>
                  <a:lnTo>
                    <a:pt x="2531" y="1048"/>
                  </a:lnTo>
                  <a:lnTo>
                    <a:pt x="2531" y="1048"/>
                  </a:lnTo>
                  <a:lnTo>
                    <a:pt x="2533" y="1048"/>
                  </a:lnTo>
                  <a:lnTo>
                    <a:pt x="2534" y="1048"/>
                  </a:lnTo>
                  <a:lnTo>
                    <a:pt x="2535" y="1048"/>
                  </a:lnTo>
                  <a:lnTo>
                    <a:pt x="2535" y="1048"/>
                  </a:lnTo>
                  <a:lnTo>
                    <a:pt x="2536" y="1048"/>
                  </a:lnTo>
                  <a:lnTo>
                    <a:pt x="2538" y="1050"/>
                  </a:lnTo>
                  <a:lnTo>
                    <a:pt x="2539" y="1050"/>
                  </a:lnTo>
                  <a:lnTo>
                    <a:pt x="2539" y="1050"/>
                  </a:lnTo>
                  <a:lnTo>
                    <a:pt x="2540" y="1050"/>
                  </a:lnTo>
                  <a:lnTo>
                    <a:pt x="2541" y="1050"/>
                  </a:lnTo>
                  <a:lnTo>
                    <a:pt x="2543" y="1051"/>
                  </a:lnTo>
                  <a:lnTo>
                    <a:pt x="2543" y="1051"/>
                  </a:lnTo>
                  <a:lnTo>
                    <a:pt x="2544" y="1051"/>
                  </a:lnTo>
                  <a:lnTo>
                    <a:pt x="2545" y="1051"/>
                  </a:lnTo>
                  <a:lnTo>
                    <a:pt x="2546" y="1051"/>
                  </a:lnTo>
                  <a:lnTo>
                    <a:pt x="2546" y="1050"/>
                  </a:lnTo>
                  <a:lnTo>
                    <a:pt x="2548" y="1050"/>
                  </a:lnTo>
                  <a:lnTo>
                    <a:pt x="2549" y="1050"/>
                  </a:lnTo>
                  <a:lnTo>
                    <a:pt x="2550" y="1050"/>
                  </a:lnTo>
                  <a:lnTo>
                    <a:pt x="2550" y="1048"/>
                  </a:lnTo>
                  <a:lnTo>
                    <a:pt x="2551" y="1047"/>
                  </a:lnTo>
                  <a:lnTo>
                    <a:pt x="2553" y="1046"/>
                  </a:lnTo>
                  <a:lnTo>
                    <a:pt x="2554" y="1042"/>
                  </a:lnTo>
                  <a:lnTo>
                    <a:pt x="2554" y="1039"/>
                  </a:lnTo>
                  <a:lnTo>
                    <a:pt x="2555" y="1034"/>
                  </a:lnTo>
                  <a:lnTo>
                    <a:pt x="2556" y="1029"/>
                  </a:lnTo>
                  <a:lnTo>
                    <a:pt x="2558" y="1025"/>
                  </a:lnTo>
                  <a:lnTo>
                    <a:pt x="2558" y="1022"/>
                  </a:lnTo>
                  <a:lnTo>
                    <a:pt x="2559" y="1022"/>
                  </a:lnTo>
                  <a:lnTo>
                    <a:pt x="2560" y="1024"/>
                  </a:lnTo>
                  <a:lnTo>
                    <a:pt x="2561" y="1027"/>
                  </a:lnTo>
                  <a:lnTo>
                    <a:pt x="2561" y="1031"/>
                  </a:lnTo>
                  <a:lnTo>
                    <a:pt x="2562" y="1034"/>
                  </a:lnTo>
                  <a:lnTo>
                    <a:pt x="2564" y="1034"/>
                  </a:lnTo>
                  <a:lnTo>
                    <a:pt x="2565" y="1029"/>
                  </a:lnTo>
                  <a:lnTo>
                    <a:pt x="2565" y="1016"/>
                  </a:lnTo>
                  <a:lnTo>
                    <a:pt x="2566" y="996"/>
                  </a:lnTo>
                  <a:lnTo>
                    <a:pt x="2567" y="968"/>
                  </a:lnTo>
                  <a:lnTo>
                    <a:pt x="2569" y="937"/>
                  </a:lnTo>
                  <a:lnTo>
                    <a:pt x="2569" y="909"/>
                  </a:lnTo>
                  <a:lnTo>
                    <a:pt x="2570" y="897"/>
                  </a:lnTo>
                  <a:lnTo>
                    <a:pt x="2571" y="888"/>
                  </a:lnTo>
                  <a:lnTo>
                    <a:pt x="2572" y="892"/>
                  </a:lnTo>
                  <a:lnTo>
                    <a:pt x="2574" y="907"/>
                  </a:lnTo>
                  <a:lnTo>
                    <a:pt x="2574" y="927"/>
                  </a:lnTo>
                  <a:lnTo>
                    <a:pt x="2575" y="948"/>
                  </a:lnTo>
                  <a:lnTo>
                    <a:pt x="2576" y="969"/>
                  </a:lnTo>
                  <a:lnTo>
                    <a:pt x="2577" y="986"/>
                  </a:lnTo>
                  <a:lnTo>
                    <a:pt x="2577" y="1001"/>
                  </a:lnTo>
                  <a:lnTo>
                    <a:pt x="2579" y="1014"/>
                  </a:lnTo>
                  <a:lnTo>
                    <a:pt x="2580" y="1022"/>
                  </a:lnTo>
                  <a:lnTo>
                    <a:pt x="2581" y="1027"/>
                  </a:lnTo>
                  <a:lnTo>
                    <a:pt x="2581" y="1031"/>
                  </a:lnTo>
                  <a:lnTo>
                    <a:pt x="2582" y="1031"/>
                  </a:lnTo>
                  <a:lnTo>
                    <a:pt x="2584" y="1029"/>
                  </a:lnTo>
                  <a:lnTo>
                    <a:pt x="2585" y="1025"/>
                  </a:lnTo>
                  <a:lnTo>
                    <a:pt x="2585" y="1019"/>
                  </a:lnTo>
                  <a:lnTo>
                    <a:pt x="2586" y="1014"/>
                  </a:lnTo>
                  <a:lnTo>
                    <a:pt x="2587" y="1010"/>
                  </a:lnTo>
                  <a:lnTo>
                    <a:pt x="2589" y="1009"/>
                  </a:lnTo>
                  <a:lnTo>
                    <a:pt x="2589" y="1009"/>
                  </a:lnTo>
                  <a:lnTo>
                    <a:pt x="2590" y="1011"/>
                  </a:lnTo>
                  <a:lnTo>
                    <a:pt x="2591" y="1014"/>
                  </a:lnTo>
                  <a:lnTo>
                    <a:pt x="2592" y="1017"/>
                  </a:lnTo>
                  <a:lnTo>
                    <a:pt x="2592" y="1022"/>
                  </a:lnTo>
                  <a:lnTo>
                    <a:pt x="2594" y="1027"/>
                  </a:lnTo>
                  <a:lnTo>
                    <a:pt x="2595" y="1032"/>
                  </a:lnTo>
                  <a:lnTo>
                    <a:pt x="2596" y="1037"/>
                  </a:lnTo>
                  <a:lnTo>
                    <a:pt x="2596" y="1041"/>
                  </a:lnTo>
                  <a:lnTo>
                    <a:pt x="2597" y="1045"/>
                  </a:lnTo>
                  <a:lnTo>
                    <a:pt x="2598" y="1046"/>
                  </a:lnTo>
                  <a:lnTo>
                    <a:pt x="2600" y="1048"/>
                  </a:lnTo>
                  <a:lnTo>
                    <a:pt x="2600" y="1048"/>
                  </a:lnTo>
                  <a:lnTo>
                    <a:pt x="2601" y="1050"/>
                  </a:lnTo>
                  <a:lnTo>
                    <a:pt x="2602" y="1050"/>
                  </a:lnTo>
                  <a:lnTo>
                    <a:pt x="2603" y="1050"/>
                  </a:lnTo>
                  <a:lnTo>
                    <a:pt x="2603" y="1050"/>
                  </a:lnTo>
                  <a:lnTo>
                    <a:pt x="2605" y="1048"/>
                  </a:lnTo>
                  <a:lnTo>
                    <a:pt x="2606" y="1046"/>
                  </a:lnTo>
                  <a:lnTo>
                    <a:pt x="2607" y="1042"/>
                  </a:lnTo>
                  <a:lnTo>
                    <a:pt x="2607" y="1036"/>
                  </a:lnTo>
                  <a:lnTo>
                    <a:pt x="2608" y="1031"/>
                  </a:lnTo>
                  <a:lnTo>
                    <a:pt x="2610" y="1026"/>
                  </a:lnTo>
                  <a:lnTo>
                    <a:pt x="2611" y="1025"/>
                  </a:lnTo>
                  <a:lnTo>
                    <a:pt x="2611" y="1026"/>
                  </a:lnTo>
                  <a:lnTo>
                    <a:pt x="2612" y="1030"/>
                  </a:lnTo>
                  <a:lnTo>
                    <a:pt x="2613" y="1035"/>
                  </a:lnTo>
                  <a:lnTo>
                    <a:pt x="2615" y="1040"/>
                  </a:lnTo>
                  <a:lnTo>
                    <a:pt x="2615" y="1043"/>
                  </a:lnTo>
                  <a:lnTo>
                    <a:pt x="2616" y="1046"/>
                  </a:lnTo>
                  <a:lnTo>
                    <a:pt x="2617" y="1047"/>
                  </a:lnTo>
                  <a:lnTo>
                    <a:pt x="2618" y="1047"/>
                  </a:lnTo>
                  <a:lnTo>
                    <a:pt x="2618" y="1047"/>
                  </a:lnTo>
                  <a:lnTo>
                    <a:pt x="2620" y="1046"/>
                  </a:lnTo>
                  <a:lnTo>
                    <a:pt x="2621" y="1043"/>
                  </a:lnTo>
                  <a:lnTo>
                    <a:pt x="2622" y="1042"/>
                  </a:lnTo>
                  <a:lnTo>
                    <a:pt x="2622" y="1042"/>
                  </a:lnTo>
                  <a:lnTo>
                    <a:pt x="2623" y="1041"/>
                  </a:lnTo>
                  <a:lnTo>
                    <a:pt x="2625" y="1041"/>
                  </a:lnTo>
                  <a:lnTo>
                    <a:pt x="2626" y="1041"/>
                  </a:lnTo>
                  <a:lnTo>
                    <a:pt x="2626" y="1042"/>
                  </a:lnTo>
                  <a:lnTo>
                    <a:pt x="2627" y="1042"/>
                  </a:lnTo>
                  <a:lnTo>
                    <a:pt x="2628" y="1043"/>
                  </a:lnTo>
                  <a:lnTo>
                    <a:pt x="2629" y="1045"/>
                  </a:lnTo>
                  <a:lnTo>
                    <a:pt x="2631" y="1046"/>
                  </a:lnTo>
                  <a:lnTo>
                    <a:pt x="2631" y="1047"/>
                  </a:lnTo>
                  <a:lnTo>
                    <a:pt x="2632" y="1047"/>
                  </a:lnTo>
                  <a:lnTo>
                    <a:pt x="2633" y="1048"/>
                  </a:lnTo>
                  <a:lnTo>
                    <a:pt x="2634" y="1048"/>
                  </a:lnTo>
                  <a:lnTo>
                    <a:pt x="2634" y="1050"/>
                  </a:lnTo>
                  <a:lnTo>
                    <a:pt x="2636" y="1050"/>
                  </a:lnTo>
                  <a:lnTo>
                    <a:pt x="2637" y="1051"/>
                  </a:lnTo>
                  <a:lnTo>
                    <a:pt x="2638" y="1051"/>
                  </a:lnTo>
                  <a:lnTo>
                    <a:pt x="2638" y="1051"/>
                  </a:lnTo>
                  <a:lnTo>
                    <a:pt x="2639" y="1051"/>
                  </a:lnTo>
                  <a:lnTo>
                    <a:pt x="2641" y="1051"/>
                  </a:lnTo>
                  <a:lnTo>
                    <a:pt x="2642" y="1051"/>
                  </a:lnTo>
                  <a:lnTo>
                    <a:pt x="2642" y="1050"/>
                  </a:lnTo>
                  <a:lnTo>
                    <a:pt x="2643" y="1050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6" y="1051"/>
                  </a:lnTo>
                  <a:lnTo>
                    <a:pt x="2647" y="1052"/>
                  </a:lnTo>
                  <a:lnTo>
                    <a:pt x="2648" y="1052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1" y="1051"/>
                  </a:lnTo>
                  <a:lnTo>
                    <a:pt x="2652" y="1051"/>
                  </a:lnTo>
                  <a:lnTo>
                    <a:pt x="2653" y="1050"/>
                  </a:lnTo>
                  <a:lnTo>
                    <a:pt x="2653" y="1048"/>
                  </a:lnTo>
                  <a:lnTo>
                    <a:pt x="2654" y="1047"/>
                  </a:lnTo>
                  <a:lnTo>
                    <a:pt x="2656" y="1047"/>
                  </a:lnTo>
                  <a:lnTo>
                    <a:pt x="2657" y="1047"/>
                  </a:lnTo>
                  <a:lnTo>
                    <a:pt x="2657" y="1047"/>
                  </a:lnTo>
                  <a:lnTo>
                    <a:pt x="2658" y="1047"/>
                  </a:lnTo>
                  <a:lnTo>
                    <a:pt x="2659" y="1048"/>
                  </a:lnTo>
                  <a:lnTo>
                    <a:pt x="2661" y="1048"/>
                  </a:lnTo>
                  <a:lnTo>
                    <a:pt x="2661" y="1050"/>
                  </a:lnTo>
                  <a:lnTo>
                    <a:pt x="2662" y="1050"/>
                  </a:lnTo>
                  <a:lnTo>
                    <a:pt x="2663" y="1050"/>
                  </a:lnTo>
                  <a:lnTo>
                    <a:pt x="2664" y="1050"/>
                  </a:lnTo>
                  <a:lnTo>
                    <a:pt x="2664" y="1050"/>
                  </a:lnTo>
                  <a:lnTo>
                    <a:pt x="2665" y="1051"/>
                  </a:lnTo>
                  <a:lnTo>
                    <a:pt x="2667" y="1051"/>
                  </a:lnTo>
                  <a:lnTo>
                    <a:pt x="2668" y="1051"/>
                  </a:lnTo>
                  <a:lnTo>
                    <a:pt x="2668" y="1051"/>
                  </a:lnTo>
                  <a:lnTo>
                    <a:pt x="2669" y="1052"/>
                  </a:lnTo>
                  <a:lnTo>
                    <a:pt x="2670" y="1052"/>
                  </a:lnTo>
                  <a:lnTo>
                    <a:pt x="2672" y="1052"/>
                  </a:lnTo>
                  <a:lnTo>
                    <a:pt x="2672" y="1051"/>
                  </a:lnTo>
                  <a:lnTo>
                    <a:pt x="2673" y="1051"/>
                  </a:lnTo>
                  <a:lnTo>
                    <a:pt x="2674" y="1051"/>
                  </a:lnTo>
                  <a:lnTo>
                    <a:pt x="2675" y="1051"/>
                  </a:lnTo>
                  <a:lnTo>
                    <a:pt x="2675" y="1051"/>
                  </a:lnTo>
                  <a:lnTo>
                    <a:pt x="2677" y="1051"/>
                  </a:lnTo>
                  <a:lnTo>
                    <a:pt x="2678" y="1050"/>
                  </a:lnTo>
                  <a:lnTo>
                    <a:pt x="2679" y="1050"/>
                  </a:lnTo>
                  <a:lnTo>
                    <a:pt x="2679" y="1048"/>
                  </a:lnTo>
                  <a:lnTo>
                    <a:pt x="2680" y="1048"/>
                  </a:lnTo>
                  <a:lnTo>
                    <a:pt x="2682" y="1047"/>
                  </a:lnTo>
                  <a:lnTo>
                    <a:pt x="2683" y="1048"/>
                  </a:lnTo>
                  <a:lnTo>
                    <a:pt x="2683" y="1048"/>
                  </a:lnTo>
                  <a:lnTo>
                    <a:pt x="2684" y="1050"/>
                  </a:lnTo>
                  <a:lnTo>
                    <a:pt x="2685" y="1051"/>
                  </a:lnTo>
                  <a:lnTo>
                    <a:pt x="2687" y="1051"/>
                  </a:lnTo>
                  <a:lnTo>
                    <a:pt x="2688" y="1051"/>
                  </a:lnTo>
                  <a:lnTo>
                    <a:pt x="2688" y="1052"/>
                  </a:lnTo>
                  <a:lnTo>
                    <a:pt x="2689" y="1052"/>
                  </a:lnTo>
                  <a:lnTo>
                    <a:pt x="2690" y="1051"/>
                  </a:lnTo>
                  <a:lnTo>
                    <a:pt x="2692" y="1051"/>
                  </a:lnTo>
                  <a:lnTo>
                    <a:pt x="2692" y="1052"/>
                  </a:lnTo>
                  <a:lnTo>
                    <a:pt x="2693" y="1052"/>
                  </a:lnTo>
                  <a:lnTo>
                    <a:pt x="2694" y="1052"/>
                  </a:lnTo>
                  <a:lnTo>
                    <a:pt x="2695" y="1052"/>
                  </a:lnTo>
                  <a:lnTo>
                    <a:pt x="2695" y="1053"/>
                  </a:lnTo>
                  <a:lnTo>
                    <a:pt x="2697" y="1053"/>
                  </a:lnTo>
                  <a:lnTo>
                    <a:pt x="2698" y="1053"/>
                  </a:lnTo>
                  <a:lnTo>
                    <a:pt x="2699" y="1053"/>
                  </a:lnTo>
                  <a:lnTo>
                    <a:pt x="2699" y="1055"/>
                  </a:lnTo>
                  <a:lnTo>
                    <a:pt x="2700" y="1055"/>
                  </a:lnTo>
                  <a:lnTo>
                    <a:pt x="2701" y="1055"/>
                  </a:lnTo>
                  <a:lnTo>
                    <a:pt x="2703" y="1055"/>
                  </a:lnTo>
                  <a:lnTo>
                    <a:pt x="2703" y="1055"/>
                  </a:lnTo>
                  <a:lnTo>
                    <a:pt x="2704" y="1055"/>
                  </a:lnTo>
                  <a:lnTo>
                    <a:pt x="2705" y="1055"/>
                  </a:lnTo>
                  <a:lnTo>
                    <a:pt x="2706" y="1053"/>
                  </a:lnTo>
                  <a:lnTo>
                    <a:pt x="2706" y="1053"/>
                  </a:lnTo>
                  <a:lnTo>
                    <a:pt x="2708" y="1052"/>
                  </a:lnTo>
                  <a:lnTo>
                    <a:pt x="2709" y="1052"/>
                  </a:lnTo>
                  <a:lnTo>
                    <a:pt x="2710" y="1052"/>
                  </a:lnTo>
                  <a:lnTo>
                    <a:pt x="2710" y="1052"/>
                  </a:lnTo>
                  <a:lnTo>
                    <a:pt x="2711" y="1052"/>
                  </a:lnTo>
                  <a:lnTo>
                    <a:pt x="2713" y="1052"/>
                  </a:lnTo>
                  <a:lnTo>
                    <a:pt x="2714" y="1052"/>
                  </a:lnTo>
                  <a:lnTo>
                    <a:pt x="2714" y="1052"/>
                  </a:lnTo>
                  <a:lnTo>
                    <a:pt x="2715" y="1052"/>
                  </a:lnTo>
                  <a:lnTo>
                    <a:pt x="2716" y="1051"/>
                  </a:lnTo>
                  <a:lnTo>
                    <a:pt x="2718" y="1048"/>
                  </a:lnTo>
                  <a:lnTo>
                    <a:pt x="2718" y="1045"/>
                  </a:lnTo>
                  <a:lnTo>
                    <a:pt x="2719" y="1041"/>
                  </a:lnTo>
                  <a:lnTo>
                    <a:pt x="2720" y="1039"/>
                  </a:lnTo>
                  <a:lnTo>
                    <a:pt x="2721" y="1036"/>
                  </a:lnTo>
                  <a:lnTo>
                    <a:pt x="2721" y="1036"/>
                  </a:lnTo>
                  <a:lnTo>
                    <a:pt x="2723" y="1037"/>
                  </a:lnTo>
                  <a:lnTo>
                    <a:pt x="2724" y="1041"/>
                  </a:lnTo>
                  <a:lnTo>
                    <a:pt x="2725" y="1043"/>
                  </a:lnTo>
                  <a:lnTo>
                    <a:pt x="2725" y="1047"/>
                  </a:lnTo>
                  <a:lnTo>
                    <a:pt x="2726" y="1050"/>
                  </a:lnTo>
                  <a:lnTo>
                    <a:pt x="2728" y="1052"/>
                  </a:lnTo>
                  <a:lnTo>
                    <a:pt x="2729" y="1053"/>
                  </a:lnTo>
                  <a:lnTo>
                    <a:pt x="2729" y="1055"/>
                  </a:lnTo>
                  <a:lnTo>
                    <a:pt x="2730" y="1055"/>
                  </a:lnTo>
                  <a:lnTo>
                    <a:pt x="2731" y="1052"/>
                  </a:lnTo>
                  <a:lnTo>
                    <a:pt x="2733" y="1042"/>
                  </a:lnTo>
                  <a:lnTo>
                    <a:pt x="2733" y="1015"/>
                  </a:lnTo>
                  <a:lnTo>
                    <a:pt x="2734" y="954"/>
                  </a:lnTo>
                  <a:lnTo>
                    <a:pt x="2735" y="858"/>
                  </a:lnTo>
                  <a:lnTo>
                    <a:pt x="2736" y="727"/>
                  </a:lnTo>
                  <a:lnTo>
                    <a:pt x="2736" y="589"/>
                  </a:lnTo>
                  <a:lnTo>
                    <a:pt x="2737" y="513"/>
                  </a:lnTo>
                  <a:lnTo>
                    <a:pt x="2739" y="449"/>
                  </a:lnTo>
                  <a:lnTo>
                    <a:pt x="2740" y="454"/>
                  </a:lnTo>
                  <a:lnTo>
                    <a:pt x="2741" y="518"/>
                  </a:lnTo>
                  <a:lnTo>
                    <a:pt x="2741" y="616"/>
                  </a:lnTo>
                  <a:lnTo>
                    <a:pt x="2742" y="719"/>
                  </a:lnTo>
                  <a:lnTo>
                    <a:pt x="2744" y="810"/>
                  </a:lnTo>
                  <a:lnTo>
                    <a:pt x="2745" y="882"/>
                  </a:lnTo>
                  <a:lnTo>
                    <a:pt x="2745" y="935"/>
                  </a:lnTo>
                  <a:lnTo>
                    <a:pt x="2746" y="971"/>
                  </a:lnTo>
                  <a:lnTo>
                    <a:pt x="2747" y="998"/>
                  </a:lnTo>
                  <a:lnTo>
                    <a:pt x="2749" y="1015"/>
                  </a:lnTo>
                  <a:lnTo>
                    <a:pt x="2749" y="1027"/>
                  </a:lnTo>
                  <a:lnTo>
                    <a:pt x="2750" y="1035"/>
                  </a:lnTo>
                  <a:lnTo>
                    <a:pt x="2751" y="1040"/>
                  </a:lnTo>
                  <a:lnTo>
                    <a:pt x="2752" y="1043"/>
                  </a:lnTo>
                  <a:lnTo>
                    <a:pt x="2752" y="1045"/>
                  </a:lnTo>
                  <a:lnTo>
                    <a:pt x="2754" y="1046"/>
                  </a:lnTo>
                  <a:lnTo>
                    <a:pt x="2755" y="1046"/>
                  </a:lnTo>
                  <a:lnTo>
                    <a:pt x="2756" y="1045"/>
                  </a:lnTo>
                  <a:lnTo>
                    <a:pt x="2756" y="1043"/>
                  </a:lnTo>
                  <a:lnTo>
                    <a:pt x="2757" y="1043"/>
                  </a:lnTo>
                  <a:lnTo>
                    <a:pt x="2759" y="1043"/>
                  </a:lnTo>
                  <a:lnTo>
                    <a:pt x="2760" y="1043"/>
                  </a:lnTo>
                  <a:lnTo>
                    <a:pt x="2760" y="1042"/>
                  </a:lnTo>
                  <a:lnTo>
                    <a:pt x="2761" y="1041"/>
                  </a:lnTo>
                  <a:lnTo>
                    <a:pt x="2762" y="1039"/>
                  </a:lnTo>
                  <a:lnTo>
                    <a:pt x="2764" y="1035"/>
                  </a:lnTo>
                  <a:lnTo>
                    <a:pt x="2764" y="1031"/>
                  </a:lnTo>
                  <a:lnTo>
                    <a:pt x="2765" y="1029"/>
                  </a:lnTo>
                  <a:lnTo>
                    <a:pt x="2766" y="1026"/>
                  </a:lnTo>
                  <a:lnTo>
                    <a:pt x="2767" y="1024"/>
                  </a:lnTo>
                  <a:lnTo>
                    <a:pt x="2767" y="1024"/>
                  </a:lnTo>
                  <a:lnTo>
                    <a:pt x="2769" y="1024"/>
                  </a:lnTo>
                  <a:lnTo>
                    <a:pt x="2770" y="1026"/>
                  </a:lnTo>
                  <a:lnTo>
                    <a:pt x="2771" y="1029"/>
                  </a:lnTo>
                  <a:lnTo>
                    <a:pt x="2771" y="1031"/>
                  </a:lnTo>
                  <a:lnTo>
                    <a:pt x="2772" y="1034"/>
                  </a:lnTo>
                  <a:lnTo>
                    <a:pt x="2773" y="1036"/>
                  </a:lnTo>
                  <a:lnTo>
                    <a:pt x="2775" y="1039"/>
                  </a:lnTo>
                  <a:lnTo>
                    <a:pt x="2775" y="1040"/>
                  </a:lnTo>
                  <a:lnTo>
                    <a:pt x="2776" y="1042"/>
                  </a:lnTo>
                  <a:lnTo>
                    <a:pt x="2777" y="1043"/>
                  </a:lnTo>
                  <a:lnTo>
                    <a:pt x="2778" y="1045"/>
                  </a:lnTo>
                  <a:lnTo>
                    <a:pt x="2778" y="1046"/>
                  </a:lnTo>
                  <a:lnTo>
                    <a:pt x="2780" y="1047"/>
                  </a:lnTo>
                  <a:lnTo>
                    <a:pt x="2781" y="1048"/>
                  </a:lnTo>
                  <a:lnTo>
                    <a:pt x="2782" y="1050"/>
                  </a:lnTo>
                  <a:lnTo>
                    <a:pt x="2782" y="1050"/>
                  </a:lnTo>
                  <a:lnTo>
                    <a:pt x="2783" y="1051"/>
                  </a:lnTo>
                  <a:lnTo>
                    <a:pt x="2785" y="1051"/>
                  </a:lnTo>
                  <a:lnTo>
                    <a:pt x="2786" y="1051"/>
                  </a:lnTo>
                  <a:lnTo>
                    <a:pt x="2786" y="1050"/>
                  </a:lnTo>
                  <a:lnTo>
                    <a:pt x="2787" y="1051"/>
                  </a:lnTo>
                  <a:lnTo>
                    <a:pt x="2788" y="1051"/>
                  </a:lnTo>
                  <a:lnTo>
                    <a:pt x="2790" y="1051"/>
                  </a:lnTo>
                  <a:lnTo>
                    <a:pt x="2790" y="1051"/>
                  </a:lnTo>
                  <a:lnTo>
                    <a:pt x="2791" y="1052"/>
                  </a:lnTo>
                  <a:lnTo>
                    <a:pt x="2792" y="1052"/>
                  </a:lnTo>
                  <a:lnTo>
                    <a:pt x="2793" y="1052"/>
                  </a:lnTo>
                  <a:lnTo>
                    <a:pt x="2793" y="1052"/>
                  </a:lnTo>
                  <a:lnTo>
                    <a:pt x="2795" y="1052"/>
                  </a:lnTo>
                  <a:lnTo>
                    <a:pt x="2796" y="1052"/>
                  </a:lnTo>
                  <a:lnTo>
                    <a:pt x="2797" y="1052"/>
                  </a:lnTo>
                  <a:lnTo>
                    <a:pt x="2798" y="1052"/>
                  </a:lnTo>
                  <a:lnTo>
                    <a:pt x="2798" y="1051"/>
                  </a:lnTo>
                  <a:lnTo>
                    <a:pt x="2800" y="1050"/>
                  </a:lnTo>
                  <a:lnTo>
                    <a:pt x="2801" y="1050"/>
                  </a:lnTo>
                  <a:lnTo>
                    <a:pt x="2802" y="1050"/>
                  </a:lnTo>
                  <a:lnTo>
                    <a:pt x="2802" y="1050"/>
                  </a:lnTo>
                  <a:lnTo>
                    <a:pt x="2803" y="1050"/>
                  </a:lnTo>
                  <a:lnTo>
                    <a:pt x="2805" y="1050"/>
                  </a:lnTo>
                  <a:lnTo>
                    <a:pt x="2806" y="1051"/>
                  </a:lnTo>
                  <a:lnTo>
                    <a:pt x="2806" y="1051"/>
                  </a:lnTo>
                  <a:lnTo>
                    <a:pt x="2807" y="1052"/>
                  </a:lnTo>
                  <a:lnTo>
                    <a:pt x="2808" y="1052"/>
                  </a:lnTo>
                  <a:lnTo>
                    <a:pt x="2809" y="1053"/>
                  </a:lnTo>
                  <a:lnTo>
                    <a:pt x="2809" y="1053"/>
                  </a:lnTo>
                  <a:lnTo>
                    <a:pt x="2811" y="1053"/>
                  </a:lnTo>
                  <a:lnTo>
                    <a:pt x="2812" y="1053"/>
                  </a:lnTo>
                  <a:lnTo>
                    <a:pt x="2813" y="1053"/>
                  </a:lnTo>
                  <a:lnTo>
                    <a:pt x="2813" y="1053"/>
                  </a:lnTo>
                  <a:lnTo>
                    <a:pt x="2814" y="1053"/>
                  </a:lnTo>
                  <a:lnTo>
                    <a:pt x="2816" y="1052"/>
                  </a:lnTo>
                  <a:lnTo>
                    <a:pt x="2817" y="1052"/>
                  </a:lnTo>
                  <a:lnTo>
                    <a:pt x="2817" y="1051"/>
                  </a:lnTo>
                  <a:lnTo>
                    <a:pt x="2818" y="1050"/>
                  </a:lnTo>
                  <a:lnTo>
                    <a:pt x="2819" y="1048"/>
                  </a:lnTo>
                  <a:lnTo>
                    <a:pt x="2821" y="1047"/>
                  </a:lnTo>
                  <a:lnTo>
                    <a:pt x="2821" y="1046"/>
                  </a:lnTo>
                  <a:lnTo>
                    <a:pt x="2822" y="1047"/>
                  </a:lnTo>
                  <a:lnTo>
                    <a:pt x="2823" y="1047"/>
                  </a:lnTo>
                  <a:lnTo>
                    <a:pt x="2824" y="1048"/>
                  </a:lnTo>
                  <a:lnTo>
                    <a:pt x="2824" y="1048"/>
                  </a:lnTo>
                  <a:lnTo>
                    <a:pt x="2826" y="1048"/>
                  </a:lnTo>
                  <a:lnTo>
                    <a:pt x="2827" y="1048"/>
                  </a:lnTo>
                  <a:lnTo>
                    <a:pt x="2828" y="1048"/>
                  </a:lnTo>
                  <a:lnTo>
                    <a:pt x="2828" y="1048"/>
                  </a:lnTo>
                  <a:lnTo>
                    <a:pt x="2829" y="1047"/>
                  </a:lnTo>
                  <a:lnTo>
                    <a:pt x="2831" y="1047"/>
                  </a:lnTo>
                  <a:lnTo>
                    <a:pt x="2832" y="1047"/>
                  </a:lnTo>
                  <a:lnTo>
                    <a:pt x="2832" y="1047"/>
                  </a:lnTo>
                  <a:lnTo>
                    <a:pt x="2833" y="1048"/>
                  </a:lnTo>
                  <a:lnTo>
                    <a:pt x="2834" y="1048"/>
                  </a:lnTo>
                  <a:lnTo>
                    <a:pt x="2836" y="1050"/>
                  </a:lnTo>
                  <a:lnTo>
                    <a:pt x="2836" y="1051"/>
                  </a:lnTo>
                  <a:lnTo>
                    <a:pt x="2837" y="1052"/>
                  </a:lnTo>
                  <a:lnTo>
                    <a:pt x="2838" y="1053"/>
                  </a:lnTo>
                  <a:lnTo>
                    <a:pt x="2839" y="1053"/>
                  </a:lnTo>
                  <a:lnTo>
                    <a:pt x="2839" y="1053"/>
                  </a:lnTo>
                  <a:lnTo>
                    <a:pt x="2841" y="1053"/>
                  </a:lnTo>
                  <a:lnTo>
                    <a:pt x="2842" y="1053"/>
                  </a:lnTo>
                  <a:lnTo>
                    <a:pt x="2843" y="1053"/>
                  </a:lnTo>
                  <a:lnTo>
                    <a:pt x="2843" y="1053"/>
                  </a:lnTo>
                  <a:lnTo>
                    <a:pt x="2844" y="1052"/>
                  </a:lnTo>
                  <a:lnTo>
                    <a:pt x="2845" y="1051"/>
                  </a:lnTo>
                  <a:lnTo>
                    <a:pt x="2847" y="1048"/>
                  </a:lnTo>
                  <a:lnTo>
                    <a:pt x="2847" y="1046"/>
                  </a:lnTo>
                  <a:lnTo>
                    <a:pt x="2848" y="1043"/>
                  </a:lnTo>
                  <a:lnTo>
                    <a:pt x="2849" y="1041"/>
                  </a:lnTo>
                  <a:lnTo>
                    <a:pt x="2850" y="1041"/>
                  </a:lnTo>
                  <a:lnTo>
                    <a:pt x="2850" y="1042"/>
                  </a:lnTo>
                  <a:lnTo>
                    <a:pt x="2852" y="1045"/>
                  </a:lnTo>
                  <a:lnTo>
                    <a:pt x="2853" y="1046"/>
                  </a:lnTo>
                  <a:lnTo>
                    <a:pt x="2854" y="1048"/>
                  </a:lnTo>
                  <a:lnTo>
                    <a:pt x="2855" y="1051"/>
                  </a:lnTo>
                  <a:lnTo>
                    <a:pt x="2855" y="1052"/>
                  </a:lnTo>
                  <a:lnTo>
                    <a:pt x="2857" y="1053"/>
                  </a:lnTo>
                  <a:lnTo>
                    <a:pt x="2858" y="1053"/>
                  </a:lnTo>
                  <a:lnTo>
                    <a:pt x="2859" y="1055"/>
                  </a:lnTo>
                  <a:lnTo>
                    <a:pt x="2859" y="1055"/>
                  </a:lnTo>
                  <a:lnTo>
                    <a:pt x="2860" y="1055"/>
                  </a:lnTo>
                  <a:lnTo>
                    <a:pt x="2862" y="1055"/>
                  </a:lnTo>
                  <a:lnTo>
                    <a:pt x="2863" y="1055"/>
                  </a:lnTo>
                  <a:lnTo>
                    <a:pt x="2863" y="1055"/>
                  </a:lnTo>
                  <a:lnTo>
                    <a:pt x="2864" y="1055"/>
                  </a:lnTo>
                  <a:lnTo>
                    <a:pt x="2865" y="1055"/>
                  </a:lnTo>
                  <a:lnTo>
                    <a:pt x="2867" y="1055"/>
                  </a:lnTo>
                  <a:lnTo>
                    <a:pt x="2867" y="1053"/>
                  </a:lnTo>
                  <a:lnTo>
                    <a:pt x="2868" y="1053"/>
                  </a:lnTo>
                  <a:lnTo>
                    <a:pt x="2869" y="1053"/>
                  </a:lnTo>
                  <a:lnTo>
                    <a:pt x="2870" y="1052"/>
                  </a:lnTo>
                  <a:lnTo>
                    <a:pt x="2870" y="1052"/>
                  </a:lnTo>
                  <a:lnTo>
                    <a:pt x="2872" y="1051"/>
                  </a:lnTo>
                  <a:lnTo>
                    <a:pt x="2873" y="1051"/>
                  </a:lnTo>
                  <a:lnTo>
                    <a:pt x="2874" y="1050"/>
                  </a:lnTo>
                  <a:lnTo>
                    <a:pt x="2874" y="1050"/>
                  </a:lnTo>
                  <a:lnTo>
                    <a:pt x="2875" y="1048"/>
                  </a:lnTo>
                  <a:lnTo>
                    <a:pt x="2877" y="1048"/>
                  </a:lnTo>
                  <a:lnTo>
                    <a:pt x="2878" y="1048"/>
                  </a:lnTo>
                  <a:lnTo>
                    <a:pt x="2878" y="1048"/>
                  </a:lnTo>
                  <a:lnTo>
                    <a:pt x="2879" y="1048"/>
                  </a:lnTo>
                  <a:lnTo>
                    <a:pt x="2880" y="1048"/>
                  </a:lnTo>
                  <a:lnTo>
                    <a:pt x="2881" y="1048"/>
                  </a:lnTo>
                  <a:lnTo>
                    <a:pt x="2881" y="1048"/>
                  </a:lnTo>
                  <a:lnTo>
                    <a:pt x="2883" y="1050"/>
                  </a:lnTo>
                  <a:lnTo>
                    <a:pt x="2884" y="1050"/>
                  </a:lnTo>
                  <a:lnTo>
                    <a:pt x="2885" y="1051"/>
                  </a:lnTo>
                  <a:lnTo>
                    <a:pt x="2885" y="1051"/>
                  </a:lnTo>
                  <a:lnTo>
                    <a:pt x="2886" y="1051"/>
                  </a:lnTo>
                  <a:lnTo>
                    <a:pt x="2888" y="1050"/>
                  </a:lnTo>
                  <a:lnTo>
                    <a:pt x="2889" y="1050"/>
                  </a:lnTo>
                  <a:lnTo>
                    <a:pt x="2889" y="1050"/>
                  </a:lnTo>
                  <a:lnTo>
                    <a:pt x="2890" y="1048"/>
                  </a:lnTo>
                  <a:lnTo>
                    <a:pt x="2891" y="1048"/>
                  </a:lnTo>
                  <a:lnTo>
                    <a:pt x="2893" y="1047"/>
                  </a:lnTo>
                  <a:lnTo>
                    <a:pt x="2893" y="1047"/>
                  </a:lnTo>
                  <a:lnTo>
                    <a:pt x="2894" y="1047"/>
                  </a:lnTo>
                  <a:lnTo>
                    <a:pt x="2895" y="1048"/>
                  </a:lnTo>
                  <a:lnTo>
                    <a:pt x="2896" y="1048"/>
                  </a:lnTo>
                  <a:lnTo>
                    <a:pt x="2896" y="1048"/>
                  </a:lnTo>
                  <a:lnTo>
                    <a:pt x="2898" y="1048"/>
                  </a:lnTo>
                  <a:lnTo>
                    <a:pt x="2899" y="1048"/>
                  </a:lnTo>
                  <a:lnTo>
                    <a:pt x="2900" y="1048"/>
                  </a:lnTo>
                  <a:lnTo>
                    <a:pt x="2900" y="1048"/>
                  </a:lnTo>
                  <a:lnTo>
                    <a:pt x="2901" y="1048"/>
                  </a:lnTo>
                  <a:lnTo>
                    <a:pt x="2903" y="1048"/>
                  </a:lnTo>
                  <a:lnTo>
                    <a:pt x="2904" y="1047"/>
                  </a:lnTo>
                  <a:lnTo>
                    <a:pt x="2904" y="1047"/>
                  </a:lnTo>
                  <a:lnTo>
                    <a:pt x="2905" y="1047"/>
                  </a:lnTo>
                  <a:lnTo>
                    <a:pt x="2906" y="1046"/>
                  </a:lnTo>
                  <a:lnTo>
                    <a:pt x="2908" y="1046"/>
                  </a:lnTo>
                  <a:lnTo>
                    <a:pt x="2909" y="1046"/>
                  </a:lnTo>
                  <a:lnTo>
                    <a:pt x="2909" y="1046"/>
                  </a:lnTo>
                  <a:lnTo>
                    <a:pt x="2910" y="1046"/>
                  </a:lnTo>
                  <a:lnTo>
                    <a:pt x="2911" y="1046"/>
                  </a:lnTo>
                  <a:lnTo>
                    <a:pt x="2913" y="1045"/>
                  </a:lnTo>
                  <a:lnTo>
                    <a:pt x="2913" y="1045"/>
                  </a:lnTo>
                  <a:lnTo>
                    <a:pt x="2914" y="1043"/>
                  </a:lnTo>
                  <a:lnTo>
                    <a:pt x="2915" y="1043"/>
                  </a:lnTo>
                  <a:lnTo>
                    <a:pt x="2916" y="1043"/>
                  </a:lnTo>
                  <a:lnTo>
                    <a:pt x="2916" y="1043"/>
                  </a:lnTo>
                  <a:lnTo>
                    <a:pt x="2917" y="1045"/>
                  </a:lnTo>
                  <a:lnTo>
                    <a:pt x="2919" y="1045"/>
                  </a:lnTo>
                  <a:lnTo>
                    <a:pt x="2920" y="1047"/>
                  </a:lnTo>
                  <a:lnTo>
                    <a:pt x="2920" y="1048"/>
                  </a:lnTo>
                  <a:lnTo>
                    <a:pt x="2921" y="1050"/>
                  </a:lnTo>
                  <a:lnTo>
                    <a:pt x="2922" y="1050"/>
                  </a:lnTo>
                  <a:lnTo>
                    <a:pt x="2924" y="1051"/>
                  </a:lnTo>
                  <a:lnTo>
                    <a:pt x="2924" y="1051"/>
                  </a:lnTo>
                  <a:lnTo>
                    <a:pt x="2925" y="1050"/>
                  </a:lnTo>
                  <a:lnTo>
                    <a:pt x="2926" y="1050"/>
                  </a:lnTo>
                  <a:lnTo>
                    <a:pt x="2927" y="1048"/>
                  </a:lnTo>
                  <a:lnTo>
                    <a:pt x="2927" y="1047"/>
                  </a:lnTo>
                  <a:lnTo>
                    <a:pt x="2929" y="1046"/>
                  </a:lnTo>
                  <a:lnTo>
                    <a:pt x="2930" y="1043"/>
                  </a:lnTo>
                  <a:lnTo>
                    <a:pt x="2931" y="1042"/>
                  </a:lnTo>
                  <a:lnTo>
                    <a:pt x="2931" y="1043"/>
                  </a:lnTo>
                  <a:lnTo>
                    <a:pt x="2932" y="1045"/>
                  </a:lnTo>
                  <a:lnTo>
                    <a:pt x="2934" y="1046"/>
                  </a:lnTo>
                  <a:lnTo>
                    <a:pt x="2935" y="1048"/>
                  </a:lnTo>
                  <a:lnTo>
                    <a:pt x="2935" y="1050"/>
                  </a:lnTo>
                  <a:lnTo>
                    <a:pt x="2936" y="1051"/>
                  </a:lnTo>
                  <a:lnTo>
                    <a:pt x="2937" y="1052"/>
                  </a:lnTo>
                  <a:lnTo>
                    <a:pt x="2939" y="1052"/>
                  </a:lnTo>
                  <a:lnTo>
                    <a:pt x="2939" y="1052"/>
                  </a:lnTo>
                  <a:lnTo>
                    <a:pt x="2940" y="1052"/>
                  </a:lnTo>
                  <a:lnTo>
                    <a:pt x="2941" y="1051"/>
                  </a:lnTo>
                  <a:lnTo>
                    <a:pt x="2942" y="1051"/>
                  </a:lnTo>
                  <a:lnTo>
                    <a:pt x="2942" y="1050"/>
                  </a:lnTo>
                  <a:lnTo>
                    <a:pt x="2944" y="1048"/>
                  </a:lnTo>
                  <a:lnTo>
                    <a:pt x="2945" y="1048"/>
                  </a:lnTo>
                  <a:lnTo>
                    <a:pt x="2946" y="1048"/>
                  </a:lnTo>
                  <a:lnTo>
                    <a:pt x="2946" y="1050"/>
                  </a:lnTo>
                  <a:lnTo>
                    <a:pt x="2947" y="1050"/>
                  </a:lnTo>
                  <a:lnTo>
                    <a:pt x="2949" y="1050"/>
                  </a:lnTo>
                  <a:lnTo>
                    <a:pt x="2950" y="1050"/>
                  </a:lnTo>
                  <a:lnTo>
                    <a:pt x="2950" y="1048"/>
                  </a:lnTo>
                  <a:lnTo>
                    <a:pt x="2951" y="1048"/>
                  </a:lnTo>
                  <a:lnTo>
                    <a:pt x="2952" y="1047"/>
                  </a:lnTo>
                  <a:lnTo>
                    <a:pt x="2953" y="1047"/>
                  </a:lnTo>
                  <a:lnTo>
                    <a:pt x="2953" y="1047"/>
                  </a:lnTo>
                  <a:lnTo>
                    <a:pt x="2955" y="1046"/>
                  </a:lnTo>
                  <a:lnTo>
                    <a:pt x="2956" y="1045"/>
                  </a:lnTo>
                  <a:lnTo>
                    <a:pt x="2957" y="1043"/>
                  </a:lnTo>
                  <a:lnTo>
                    <a:pt x="2957" y="1042"/>
                  </a:lnTo>
                  <a:lnTo>
                    <a:pt x="2958" y="1042"/>
                  </a:lnTo>
                  <a:lnTo>
                    <a:pt x="2960" y="1043"/>
                  </a:lnTo>
                  <a:lnTo>
                    <a:pt x="2961" y="1043"/>
                  </a:lnTo>
                  <a:lnTo>
                    <a:pt x="2961" y="1045"/>
                  </a:lnTo>
                  <a:lnTo>
                    <a:pt x="2962" y="1046"/>
                  </a:lnTo>
                  <a:lnTo>
                    <a:pt x="2963" y="1047"/>
                  </a:lnTo>
                  <a:lnTo>
                    <a:pt x="2965" y="1048"/>
                  </a:lnTo>
                  <a:lnTo>
                    <a:pt x="2966" y="1048"/>
                  </a:lnTo>
                  <a:lnTo>
                    <a:pt x="2966" y="1050"/>
                  </a:lnTo>
                  <a:lnTo>
                    <a:pt x="2967" y="1050"/>
                  </a:lnTo>
                  <a:lnTo>
                    <a:pt x="2968" y="1050"/>
                  </a:lnTo>
                  <a:lnTo>
                    <a:pt x="2970" y="1050"/>
                  </a:lnTo>
                  <a:lnTo>
                    <a:pt x="2970" y="1050"/>
                  </a:lnTo>
                  <a:lnTo>
                    <a:pt x="2971" y="1051"/>
                  </a:lnTo>
                  <a:lnTo>
                    <a:pt x="2972" y="1051"/>
                  </a:lnTo>
                  <a:lnTo>
                    <a:pt x="2973" y="1051"/>
                  </a:lnTo>
                  <a:lnTo>
                    <a:pt x="2973" y="1051"/>
                  </a:lnTo>
                  <a:lnTo>
                    <a:pt x="2975" y="1052"/>
                  </a:lnTo>
                  <a:lnTo>
                    <a:pt x="2976" y="1052"/>
                  </a:lnTo>
                  <a:lnTo>
                    <a:pt x="2977" y="1052"/>
                  </a:lnTo>
                  <a:lnTo>
                    <a:pt x="2977" y="1052"/>
                  </a:lnTo>
                  <a:lnTo>
                    <a:pt x="2978" y="1053"/>
                  </a:lnTo>
                  <a:lnTo>
                    <a:pt x="2980" y="1053"/>
                  </a:lnTo>
                  <a:lnTo>
                    <a:pt x="2981" y="1053"/>
                  </a:lnTo>
                  <a:lnTo>
                    <a:pt x="2981" y="1053"/>
                  </a:lnTo>
                  <a:lnTo>
                    <a:pt x="2982" y="1053"/>
                  </a:lnTo>
                  <a:lnTo>
                    <a:pt x="2983" y="1053"/>
                  </a:lnTo>
                  <a:lnTo>
                    <a:pt x="2985" y="1053"/>
                  </a:lnTo>
                  <a:lnTo>
                    <a:pt x="2985" y="1053"/>
                  </a:lnTo>
                  <a:lnTo>
                    <a:pt x="2986" y="1052"/>
                  </a:lnTo>
                  <a:lnTo>
                    <a:pt x="2987" y="1052"/>
                  </a:lnTo>
                  <a:lnTo>
                    <a:pt x="2988" y="1051"/>
                  </a:lnTo>
                  <a:lnTo>
                    <a:pt x="2988" y="1050"/>
                  </a:lnTo>
                  <a:lnTo>
                    <a:pt x="2989" y="1050"/>
                  </a:lnTo>
                  <a:lnTo>
                    <a:pt x="2991" y="1048"/>
                  </a:lnTo>
                  <a:lnTo>
                    <a:pt x="2992" y="1048"/>
                  </a:lnTo>
                  <a:lnTo>
                    <a:pt x="2992" y="1048"/>
                  </a:lnTo>
                  <a:lnTo>
                    <a:pt x="2993" y="1048"/>
                  </a:lnTo>
                  <a:lnTo>
                    <a:pt x="2994" y="1048"/>
                  </a:lnTo>
                  <a:lnTo>
                    <a:pt x="2996" y="1048"/>
                  </a:lnTo>
                  <a:lnTo>
                    <a:pt x="2996" y="1048"/>
                  </a:lnTo>
                  <a:lnTo>
                    <a:pt x="2997" y="1048"/>
                  </a:lnTo>
                  <a:lnTo>
                    <a:pt x="2998" y="1048"/>
                  </a:lnTo>
                  <a:lnTo>
                    <a:pt x="2999" y="1050"/>
                  </a:lnTo>
                  <a:lnTo>
                    <a:pt x="2999" y="1050"/>
                  </a:lnTo>
                  <a:lnTo>
                    <a:pt x="3001" y="1050"/>
                  </a:lnTo>
                  <a:lnTo>
                    <a:pt x="3002" y="1050"/>
                  </a:lnTo>
                  <a:lnTo>
                    <a:pt x="3003" y="1050"/>
                  </a:lnTo>
                  <a:lnTo>
                    <a:pt x="3003" y="1050"/>
                  </a:lnTo>
                  <a:lnTo>
                    <a:pt x="3004" y="1050"/>
                  </a:lnTo>
                  <a:lnTo>
                    <a:pt x="3006" y="1050"/>
                  </a:lnTo>
                  <a:lnTo>
                    <a:pt x="3007" y="1050"/>
                  </a:lnTo>
                  <a:lnTo>
                    <a:pt x="3007" y="1050"/>
                  </a:lnTo>
                  <a:lnTo>
                    <a:pt x="3008" y="1050"/>
                  </a:lnTo>
                  <a:lnTo>
                    <a:pt x="3009" y="1050"/>
                  </a:lnTo>
                  <a:lnTo>
                    <a:pt x="3011" y="1050"/>
                  </a:lnTo>
                  <a:lnTo>
                    <a:pt x="3011" y="1051"/>
                  </a:lnTo>
                  <a:lnTo>
                    <a:pt x="3012" y="1051"/>
                  </a:lnTo>
                  <a:lnTo>
                    <a:pt x="3013" y="1051"/>
                  </a:lnTo>
                  <a:lnTo>
                    <a:pt x="3014" y="1051"/>
                  </a:lnTo>
                  <a:lnTo>
                    <a:pt x="3014" y="1051"/>
                  </a:lnTo>
                  <a:lnTo>
                    <a:pt x="3016" y="1051"/>
                  </a:lnTo>
                  <a:lnTo>
                    <a:pt x="3017" y="1051"/>
                  </a:lnTo>
                  <a:lnTo>
                    <a:pt x="3018" y="1051"/>
                  </a:lnTo>
                  <a:lnTo>
                    <a:pt x="3018" y="1050"/>
                  </a:lnTo>
                  <a:lnTo>
                    <a:pt x="3019" y="1050"/>
                  </a:lnTo>
                  <a:lnTo>
                    <a:pt x="3020" y="1050"/>
                  </a:lnTo>
                  <a:lnTo>
                    <a:pt x="3022" y="1050"/>
                  </a:lnTo>
                  <a:lnTo>
                    <a:pt x="3023" y="1050"/>
                  </a:lnTo>
                  <a:lnTo>
                    <a:pt x="3023" y="1050"/>
                  </a:lnTo>
                  <a:lnTo>
                    <a:pt x="3024" y="1050"/>
                  </a:lnTo>
                  <a:lnTo>
                    <a:pt x="3025" y="1050"/>
                  </a:lnTo>
                  <a:lnTo>
                    <a:pt x="3027" y="1050"/>
                  </a:lnTo>
                  <a:lnTo>
                    <a:pt x="3027" y="1050"/>
                  </a:lnTo>
                  <a:lnTo>
                    <a:pt x="3028" y="1050"/>
                  </a:lnTo>
                  <a:lnTo>
                    <a:pt x="3029" y="1048"/>
                  </a:lnTo>
                  <a:lnTo>
                    <a:pt x="3030" y="1047"/>
                  </a:lnTo>
                  <a:lnTo>
                    <a:pt x="3030" y="1047"/>
                  </a:lnTo>
                  <a:lnTo>
                    <a:pt x="3032" y="1047"/>
                  </a:lnTo>
                  <a:lnTo>
                    <a:pt x="3033" y="1047"/>
                  </a:lnTo>
                  <a:lnTo>
                    <a:pt x="3034" y="1048"/>
                  </a:lnTo>
                  <a:lnTo>
                    <a:pt x="3034" y="1048"/>
                  </a:lnTo>
                  <a:lnTo>
                    <a:pt x="3035" y="1050"/>
                  </a:lnTo>
                  <a:lnTo>
                    <a:pt x="3037" y="1050"/>
                  </a:lnTo>
                  <a:lnTo>
                    <a:pt x="3038" y="1050"/>
                  </a:lnTo>
                  <a:lnTo>
                    <a:pt x="3038" y="1051"/>
                  </a:lnTo>
                  <a:lnTo>
                    <a:pt x="3039" y="1051"/>
                  </a:lnTo>
                  <a:lnTo>
                    <a:pt x="3040" y="1051"/>
                  </a:lnTo>
                  <a:lnTo>
                    <a:pt x="3042" y="1051"/>
                  </a:lnTo>
                  <a:lnTo>
                    <a:pt x="3042" y="1051"/>
                  </a:lnTo>
                  <a:lnTo>
                    <a:pt x="3043" y="1050"/>
                  </a:lnTo>
                  <a:lnTo>
                    <a:pt x="3044" y="1050"/>
                  </a:lnTo>
                  <a:lnTo>
                    <a:pt x="3045" y="1050"/>
                  </a:lnTo>
                  <a:lnTo>
                    <a:pt x="3045" y="1050"/>
                  </a:lnTo>
                  <a:lnTo>
                    <a:pt x="3047" y="1050"/>
                  </a:lnTo>
                  <a:lnTo>
                    <a:pt x="3048" y="1050"/>
                  </a:lnTo>
                  <a:lnTo>
                    <a:pt x="3049" y="1051"/>
                  </a:lnTo>
                  <a:lnTo>
                    <a:pt x="3049" y="1051"/>
                  </a:lnTo>
                  <a:lnTo>
                    <a:pt x="3050" y="1050"/>
                  </a:lnTo>
                  <a:lnTo>
                    <a:pt x="3052" y="1050"/>
                  </a:lnTo>
                  <a:lnTo>
                    <a:pt x="3053" y="1050"/>
                  </a:lnTo>
                  <a:lnTo>
                    <a:pt x="3053" y="1050"/>
                  </a:lnTo>
                  <a:lnTo>
                    <a:pt x="3054" y="1050"/>
                  </a:lnTo>
                  <a:lnTo>
                    <a:pt x="3055" y="1050"/>
                  </a:lnTo>
                  <a:lnTo>
                    <a:pt x="3056" y="1050"/>
                  </a:lnTo>
                  <a:lnTo>
                    <a:pt x="3056" y="1051"/>
                  </a:lnTo>
                  <a:lnTo>
                    <a:pt x="3058" y="1051"/>
                  </a:lnTo>
                  <a:lnTo>
                    <a:pt x="3059" y="1051"/>
                  </a:lnTo>
                  <a:lnTo>
                    <a:pt x="3060" y="1051"/>
                  </a:lnTo>
                  <a:lnTo>
                    <a:pt x="3060" y="1050"/>
                  </a:lnTo>
                  <a:lnTo>
                    <a:pt x="3061" y="1050"/>
                  </a:lnTo>
                  <a:lnTo>
                    <a:pt x="3063" y="1047"/>
                  </a:lnTo>
                  <a:lnTo>
                    <a:pt x="3064" y="1045"/>
                  </a:lnTo>
                  <a:lnTo>
                    <a:pt x="3064" y="1042"/>
                  </a:lnTo>
                  <a:lnTo>
                    <a:pt x="3065" y="1039"/>
                  </a:lnTo>
                  <a:lnTo>
                    <a:pt x="3066" y="1035"/>
                  </a:lnTo>
                  <a:lnTo>
                    <a:pt x="3068" y="1032"/>
                  </a:lnTo>
                  <a:lnTo>
                    <a:pt x="3068" y="1032"/>
                  </a:lnTo>
                  <a:lnTo>
                    <a:pt x="3069" y="1034"/>
                  </a:lnTo>
                  <a:lnTo>
                    <a:pt x="3070" y="1036"/>
                  </a:lnTo>
                  <a:lnTo>
                    <a:pt x="3071" y="1040"/>
                  </a:lnTo>
                  <a:lnTo>
                    <a:pt x="3071" y="1042"/>
                  </a:lnTo>
                  <a:lnTo>
                    <a:pt x="3073" y="1045"/>
                  </a:lnTo>
                  <a:lnTo>
                    <a:pt x="3074" y="1047"/>
                  </a:lnTo>
                  <a:lnTo>
                    <a:pt x="3075" y="1048"/>
                  </a:lnTo>
                  <a:lnTo>
                    <a:pt x="3076" y="1050"/>
                  </a:lnTo>
                  <a:lnTo>
                    <a:pt x="3076" y="1050"/>
                  </a:lnTo>
                  <a:lnTo>
                    <a:pt x="3078" y="1051"/>
                  </a:lnTo>
                  <a:lnTo>
                    <a:pt x="3079" y="1051"/>
                  </a:lnTo>
                  <a:lnTo>
                    <a:pt x="3080" y="1050"/>
                  </a:lnTo>
                  <a:lnTo>
                    <a:pt x="3080" y="1048"/>
                  </a:lnTo>
                  <a:lnTo>
                    <a:pt x="3081" y="1047"/>
                  </a:lnTo>
                  <a:lnTo>
                    <a:pt x="3083" y="1046"/>
                  </a:lnTo>
                  <a:lnTo>
                    <a:pt x="3084" y="1043"/>
                  </a:lnTo>
                  <a:lnTo>
                    <a:pt x="3084" y="1042"/>
                  </a:lnTo>
                  <a:lnTo>
                    <a:pt x="3085" y="1042"/>
                  </a:lnTo>
                  <a:lnTo>
                    <a:pt x="3086" y="1041"/>
                  </a:lnTo>
                  <a:lnTo>
                    <a:pt x="3088" y="1042"/>
                  </a:lnTo>
                  <a:lnTo>
                    <a:pt x="3088" y="1043"/>
                  </a:lnTo>
                  <a:lnTo>
                    <a:pt x="3089" y="1045"/>
                  </a:lnTo>
                  <a:lnTo>
                    <a:pt x="3090" y="1046"/>
                  </a:lnTo>
                  <a:lnTo>
                    <a:pt x="3091" y="1048"/>
                  </a:lnTo>
                  <a:lnTo>
                    <a:pt x="3091" y="1050"/>
                  </a:lnTo>
                  <a:lnTo>
                    <a:pt x="3092" y="1051"/>
                  </a:lnTo>
                  <a:lnTo>
                    <a:pt x="3094" y="1052"/>
                  </a:lnTo>
                  <a:lnTo>
                    <a:pt x="3095" y="1053"/>
                  </a:lnTo>
                  <a:lnTo>
                    <a:pt x="3095" y="1053"/>
                  </a:lnTo>
                  <a:lnTo>
                    <a:pt x="3096" y="1055"/>
                  </a:lnTo>
                  <a:lnTo>
                    <a:pt x="3097" y="1055"/>
                  </a:lnTo>
                  <a:lnTo>
                    <a:pt x="3099" y="1055"/>
                  </a:lnTo>
                  <a:lnTo>
                    <a:pt x="3099" y="1055"/>
                  </a:lnTo>
                  <a:lnTo>
                    <a:pt x="3100" y="1055"/>
                  </a:lnTo>
                  <a:lnTo>
                    <a:pt x="3101" y="1055"/>
                  </a:lnTo>
                  <a:lnTo>
                    <a:pt x="3102" y="1055"/>
                  </a:lnTo>
                  <a:lnTo>
                    <a:pt x="3102" y="1055"/>
                  </a:lnTo>
                  <a:lnTo>
                    <a:pt x="3104" y="1055"/>
                  </a:lnTo>
                  <a:lnTo>
                    <a:pt x="3105" y="1055"/>
                  </a:lnTo>
                  <a:lnTo>
                    <a:pt x="3106" y="1055"/>
                  </a:lnTo>
                  <a:lnTo>
                    <a:pt x="3106" y="1053"/>
                  </a:lnTo>
                  <a:lnTo>
                    <a:pt x="3107" y="1052"/>
                  </a:lnTo>
                  <a:lnTo>
                    <a:pt x="3109" y="1050"/>
                  </a:lnTo>
                  <a:lnTo>
                    <a:pt x="3110" y="1046"/>
                  </a:lnTo>
                  <a:lnTo>
                    <a:pt x="3110" y="1040"/>
                  </a:lnTo>
                  <a:lnTo>
                    <a:pt x="3111" y="1032"/>
                  </a:lnTo>
                  <a:lnTo>
                    <a:pt x="3112" y="1027"/>
                  </a:lnTo>
                  <a:lnTo>
                    <a:pt x="3114" y="1025"/>
                  </a:lnTo>
                  <a:lnTo>
                    <a:pt x="3114" y="1025"/>
                  </a:lnTo>
                  <a:lnTo>
                    <a:pt x="3115" y="1027"/>
                  </a:lnTo>
                  <a:lnTo>
                    <a:pt x="3116" y="1032"/>
                  </a:lnTo>
                  <a:lnTo>
                    <a:pt x="3117" y="1039"/>
                  </a:lnTo>
                  <a:lnTo>
                    <a:pt x="3117" y="1042"/>
                  </a:lnTo>
                  <a:lnTo>
                    <a:pt x="3119" y="1045"/>
                  </a:lnTo>
                  <a:lnTo>
                    <a:pt x="3120" y="1047"/>
                  </a:lnTo>
                  <a:lnTo>
                    <a:pt x="3121" y="1047"/>
                  </a:lnTo>
                  <a:lnTo>
                    <a:pt x="3121" y="1048"/>
                  </a:lnTo>
                  <a:lnTo>
                    <a:pt x="3122" y="1048"/>
                  </a:lnTo>
                  <a:lnTo>
                    <a:pt x="3124" y="1048"/>
                  </a:lnTo>
                  <a:lnTo>
                    <a:pt x="3125" y="1050"/>
                  </a:lnTo>
                  <a:lnTo>
                    <a:pt x="3125" y="1050"/>
                  </a:lnTo>
                  <a:lnTo>
                    <a:pt x="3126" y="1050"/>
                  </a:lnTo>
                  <a:lnTo>
                    <a:pt x="3127" y="1050"/>
                  </a:lnTo>
                  <a:lnTo>
                    <a:pt x="3128" y="1048"/>
                  </a:lnTo>
                  <a:lnTo>
                    <a:pt x="3128" y="1048"/>
                  </a:lnTo>
                  <a:lnTo>
                    <a:pt x="3130" y="1047"/>
                  </a:lnTo>
                  <a:lnTo>
                    <a:pt x="3131" y="1047"/>
                  </a:lnTo>
                  <a:lnTo>
                    <a:pt x="3132" y="1047"/>
                  </a:lnTo>
                  <a:lnTo>
                    <a:pt x="3133" y="1047"/>
                  </a:lnTo>
                  <a:lnTo>
                    <a:pt x="3133" y="1048"/>
                  </a:lnTo>
                  <a:lnTo>
                    <a:pt x="3135" y="1048"/>
                  </a:lnTo>
                  <a:lnTo>
                    <a:pt x="3136" y="1048"/>
                  </a:lnTo>
                  <a:lnTo>
                    <a:pt x="3137" y="1050"/>
                  </a:lnTo>
                  <a:lnTo>
                    <a:pt x="3137" y="1050"/>
                  </a:lnTo>
                  <a:lnTo>
                    <a:pt x="3138" y="1050"/>
                  </a:lnTo>
                  <a:lnTo>
                    <a:pt x="3140" y="1050"/>
                  </a:lnTo>
                  <a:lnTo>
                    <a:pt x="3141" y="1050"/>
                  </a:lnTo>
                  <a:lnTo>
                    <a:pt x="3141" y="1050"/>
                  </a:lnTo>
                  <a:lnTo>
                    <a:pt x="3142" y="1050"/>
                  </a:lnTo>
                  <a:lnTo>
                    <a:pt x="3143" y="1050"/>
                  </a:lnTo>
                  <a:lnTo>
                    <a:pt x="3145" y="1050"/>
                  </a:lnTo>
                  <a:lnTo>
                    <a:pt x="3145" y="1050"/>
                  </a:lnTo>
                  <a:lnTo>
                    <a:pt x="3146" y="1051"/>
                  </a:lnTo>
                  <a:lnTo>
                    <a:pt x="3147" y="1051"/>
                  </a:lnTo>
                  <a:lnTo>
                    <a:pt x="3148" y="1051"/>
                  </a:lnTo>
                  <a:lnTo>
                    <a:pt x="3148" y="1051"/>
                  </a:lnTo>
                  <a:lnTo>
                    <a:pt x="3150" y="1051"/>
                  </a:lnTo>
                  <a:lnTo>
                    <a:pt x="3151" y="1051"/>
                  </a:lnTo>
                  <a:lnTo>
                    <a:pt x="3152" y="1051"/>
                  </a:lnTo>
                  <a:lnTo>
                    <a:pt x="3152" y="1051"/>
                  </a:lnTo>
                  <a:lnTo>
                    <a:pt x="3153" y="1051"/>
                  </a:lnTo>
                  <a:lnTo>
                    <a:pt x="3155" y="1051"/>
                  </a:lnTo>
                  <a:lnTo>
                    <a:pt x="3156" y="1051"/>
                  </a:lnTo>
                  <a:lnTo>
                    <a:pt x="3156" y="1050"/>
                  </a:lnTo>
                  <a:lnTo>
                    <a:pt x="3157" y="1050"/>
                  </a:lnTo>
                  <a:lnTo>
                    <a:pt x="3158" y="1050"/>
                  </a:lnTo>
                  <a:lnTo>
                    <a:pt x="3160" y="1050"/>
                  </a:lnTo>
                  <a:lnTo>
                    <a:pt x="3160" y="1050"/>
                  </a:lnTo>
                  <a:lnTo>
                    <a:pt x="3161" y="1050"/>
                  </a:lnTo>
                  <a:lnTo>
                    <a:pt x="3162" y="1050"/>
                  </a:lnTo>
                  <a:lnTo>
                    <a:pt x="3163" y="1048"/>
                  </a:lnTo>
                  <a:lnTo>
                    <a:pt x="3163" y="1048"/>
                  </a:lnTo>
                  <a:lnTo>
                    <a:pt x="3164" y="1047"/>
                  </a:lnTo>
                  <a:lnTo>
                    <a:pt x="3166" y="1046"/>
                  </a:lnTo>
                  <a:lnTo>
                    <a:pt x="3167" y="1045"/>
                  </a:lnTo>
                  <a:lnTo>
                    <a:pt x="3167" y="1043"/>
                  </a:lnTo>
                  <a:lnTo>
                    <a:pt x="3168" y="1043"/>
                  </a:lnTo>
                  <a:lnTo>
                    <a:pt x="3169" y="1045"/>
                  </a:lnTo>
                  <a:lnTo>
                    <a:pt x="3171" y="1046"/>
                  </a:lnTo>
                  <a:lnTo>
                    <a:pt x="3171" y="1047"/>
                  </a:lnTo>
                  <a:lnTo>
                    <a:pt x="3172" y="1048"/>
                  </a:lnTo>
                  <a:lnTo>
                    <a:pt x="3173" y="1050"/>
                  </a:lnTo>
                  <a:lnTo>
                    <a:pt x="3174" y="1051"/>
                  </a:lnTo>
                  <a:lnTo>
                    <a:pt x="3174" y="1051"/>
                  </a:lnTo>
                  <a:lnTo>
                    <a:pt x="3176" y="1051"/>
                  </a:lnTo>
                  <a:lnTo>
                    <a:pt x="3177" y="1051"/>
                  </a:lnTo>
                  <a:lnTo>
                    <a:pt x="3178" y="1051"/>
                  </a:lnTo>
                  <a:lnTo>
                    <a:pt x="3178" y="1051"/>
                  </a:lnTo>
                  <a:lnTo>
                    <a:pt x="3179" y="1051"/>
                  </a:lnTo>
                  <a:lnTo>
                    <a:pt x="3181" y="1051"/>
                  </a:lnTo>
                  <a:lnTo>
                    <a:pt x="3182" y="1051"/>
                  </a:lnTo>
                  <a:lnTo>
                    <a:pt x="3182" y="1051"/>
                  </a:lnTo>
                  <a:lnTo>
                    <a:pt x="3183" y="1051"/>
                  </a:lnTo>
                  <a:lnTo>
                    <a:pt x="3184" y="1051"/>
                  </a:lnTo>
                  <a:lnTo>
                    <a:pt x="3186" y="1050"/>
                  </a:lnTo>
                  <a:lnTo>
                    <a:pt x="3186" y="1050"/>
                  </a:lnTo>
                  <a:lnTo>
                    <a:pt x="3187" y="1050"/>
                  </a:lnTo>
                  <a:lnTo>
                    <a:pt x="3188" y="1050"/>
                  </a:lnTo>
                  <a:lnTo>
                    <a:pt x="3189" y="1050"/>
                  </a:lnTo>
                  <a:lnTo>
                    <a:pt x="3191" y="1051"/>
                  </a:lnTo>
                  <a:lnTo>
                    <a:pt x="3191" y="1051"/>
                  </a:lnTo>
                  <a:lnTo>
                    <a:pt x="3192" y="1051"/>
                  </a:lnTo>
                  <a:lnTo>
                    <a:pt x="3193" y="1051"/>
                  </a:lnTo>
                  <a:lnTo>
                    <a:pt x="3194" y="1051"/>
                  </a:lnTo>
                  <a:lnTo>
                    <a:pt x="3194" y="1051"/>
                  </a:lnTo>
                  <a:lnTo>
                    <a:pt x="3196" y="1051"/>
                  </a:lnTo>
                  <a:lnTo>
                    <a:pt x="3197" y="1052"/>
                  </a:lnTo>
                  <a:lnTo>
                    <a:pt x="3198" y="1052"/>
                  </a:lnTo>
                  <a:lnTo>
                    <a:pt x="3198" y="1052"/>
                  </a:lnTo>
                  <a:lnTo>
                    <a:pt x="3199" y="1051"/>
                  </a:lnTo>
                  <a:lnTo>
                    <a:pt x="3200" y="1051"/>
                  </a:lnTo>
                  <a:lnTo>
                    <a:pt x="3202" y="1051"/>
                  </a:lnTo>
                  <a:lnTo>
                    <a:pt x="3202" y="1051"/>
                  </a:lnTo>
                  <a:lnTo>
                    <a:pt x="3203" y="1050"/>
                  </a:lnTo>
                  <a:lnTo>
                    <a:pt x="3204" y="1050"/>
                  </a:lnTo>
                  <a:lnTo>
                    <a:pt x="3205" y="1048"/>
                  </a:lnTo>
                  <a:lnTo>
                    <a:pt x="3205" y="1048"/>
                  </a:lnTo>
                  <a:lnTo>
                    <a:pt x="3207" y="1046"/>
                  </a:lnTo>
                  <a:lnTo>
                    <a:pt x="3208" y="1045"/>
                  </a:lnTo>
                  <a:lnTo>
                    <a:pt x="3209" y="1042"/>
                  </a:lnTo>
                  <a:lnTo>
                    <a:pt x="3209" y="1040"/>
                  </a:lnTo>
                  <a:lnTo>
                    <a:pt x="3210" y="1037"/>
                  </a:lnTo>
                  <a:lnTo>
                    <a:pt x="3212" y="1037"/>
                  </a:lnTo>
                  <a:lnTo>
                    <a:pt x="3213" y="1039"/>
                  </a:lnTo>
                  <a:lnTo>
                    <a:pt x="3213" y="1040"/>
                  </a:lnTo>
                  <a:lnTo>
                    <a:pt x="3214" y="1041"/>
                  </a:lnTo>
                  <a:lnTo>
                    <a:pt x="3215" y="1042"/>
                  </a:lnTo>
                  <a:lnTo>
                    <a:pt x="3217" y="1042"/>
                  </a:lnTo>
                  <a:lnTo>
                    <a:pt x="3217" y="1042"/>
                  </a:lnTo>
                  <a:lnTo>
                    <a:pt x="3218" y="1042"/>
                  </a:lnTo>
                  <a:lnTo>
                    <a:pt x="3219" y="1041"/>
                  </a:lnTo>
                  <a:lnTo>
                    <a:pt x="3220" y="1040"/>
                  </a:lnTo>
                  <a:lnTo>
                    <a:pt x="3220" y="1039"/>
                  </a:lnTo>
                  <a:lnTo>
                    <a:pt x="3222" y="1039"/>
                  </a:lnTo>
                  <a:lnTo>
                    <a:pt x="3223" y="1039"/>
                  </a:lnTo>
                  <a:lnTo>
                    <a:pt x="3224" y="1040"/>
                  </a:lnTo>
                  <a:lnTo>
                    <a:pt x="3224" y="1041"/>
                  </a:lnTo>
                  <a:lnTo>
                    <a:pt x="3225" y="1042"/>
                  </a:lnTo>
                  <a:lnTo>
                    <a:pt x="3227" y="1043"/>
                  </a:lnTo>
                  <a:lnTo>
                    <a:pt x="3228" y="1045"/>
                  </a:lnTo>
                  <a:lnTo>
                    <a:pt x="3228" y="1046"/>
                  </a:lnTo>
                  <a:lnTo>
                    <a:pt x="3229" y="1047"/>
                  </a:lnTo>
                  <a:lnTo>
                    <a:pt x="3230" y="1047"/>
                  </a:lnTo>
                  <a:lnTo>
                    <a:pt x="3232" y="1048"/>
                  </a:lnTo>
                  <a:lnTo>
                    <a:pt x="3232" y="1048"/>
                  </a:lnTo>
                  <a:lnTo>
                    <a:pt x="3233" y="1048"/>
                  </a:lnTo>
                  <a:lnTo>
                    <a:pt x="3234" y="1048"/>
                  </a:lnTo>
                  <a:lnTo>
                    <a:pt x="3235" y="1048"/>
                  </a:lnTo>
                  <a:lnTo>
                    <a:pt x="3235" y="1048"/>
                  </a:lnTo>
                  <a:lnTo>
                    <a:pt x="3236" y="1048"/>
                  </a:lnTo>
                  <a:lnTo>
                    <a:pt x="3238" y="1048"/>
                  </a:lnTo>
                  <a:lnTo>
                    <a:pt x="3239" y="1047"/>
                  </a:lnTo>
                  <a:lnTo>
                    <a:pt x="3239" y="1047"/>
                  </a:lnTo>
                  <a:lnTo>
                    <a:pt x="3240" y="1048"/>
                  </a:lnTo>
                  <a:lnTo>
                    <a:pt x="3241" y="1048"/>
                  </a:lnTo>
                  <a:lnTo>
                    <a:pt x="3243" y="1048"/>
                  </a:lnTo>
                  <a:lnTo>
                    <a:pt x="3244" y="1048"/>
                  </a:lnTo>
                  <a:lnTo>
                    <a:pt x="3244" y="1050"/>
                  </a:lnTo>
                  <a:lnTo>
                    <a:pt x="3245" y="1050"/>
                  </a:lnTo>
                  <a:lnTo>
                    <a:pt x="3246" y="1050"/>
                  </a:lnTo>
                  <a:lnTo>
                    <a:pt x="3248" y="1050"/>
                  </a:lnTo>
                  <a:lnTo>
                    <a:pt x="3248" y="1050"/>
                  </a:lnTo>
                  <a:lnTo>
                    <a:pt x="3249" y="1048"/>
                  </a:lnTo>
                  <a:lnTo>
                    <a:pt x="3250" y="1048"/>
                  </a:lnTo>
                  <a:lnTo>
                    <a:pt x="3251" y="1048"/>
                  </a:lnTo>
                  <a:lnTo>
                    <a:pt x="3251" y="1048"/>
                  </a:lnTo>
                  <a:lnTo>
                    <a:pt x="3253" y="1048"/>
                  </a:lnTo>
                  <a:lnTo>
                    <a:pt x="3254" y="1048"/>
                  </a:lnTo>
                  <a:lnTo>
                    <a:pt x="3255" y="1048"/>
                  </a:lnTo>
                  <a:lnTo>
                    <a:pt x="3255" y="1048"/>
                  </a:lnTo>
                  <a:lnTo>
                    <a:pt x="3256" y="1048"/>
                  </a:lnTo>
                  <a:lnTo>
                    <a:pt x="3258" y="1048"/>
                  </a:lnTo>
                  <a:lnTo>
                    <a:pt x="3259" y="1048"/>
                  </a:lnTo>
                  <a:lnTo>
                    <a:pt x="3259" y="1048"/>
                  </a:lnTo>
                  <a:lnTo>
                    <a:pt x="3260" y="1048"/>
                  </a:lnTo>
                  <a:lnTo>
                    <a:pt x="3261" y="1048"/>
                  </a:lnTo>
                  <a:lnTo>
                    <a:pt x="3263" y="1048"/>
                  </a:lnTo>
                  <a:lnTo>
                    <a:pt x="3263" y="1048"/>
                  </a:lnTo>
                  <a:lnTo>
                    <a:pt x="3264" y="1048"/>
                  </a:lnTo>
                  <a:lnTo>
                    <a:pt x="3265" y="1048"/>
                  </a:lnTo>
                  <a:lnTo>
                    <a:pt x="3266" y="1048"/>
                  </a:lnTo>
                  <a:lnTo>
                    <a:pt x="3266" y="1048"/>
                  </a:lnTo>
                  <a:lnTo>
                    <a:pt x="3268" y="1050"/>
                  </a:lnTo>
                  <a:lnTo>
                    <a:pt x="3269" y="1050"/>
                  </a:lnTo>
                  <a:lnTo>
                    <a:pt x="3270" y="1050"/>
                  </a:lnTo>
                  <a:lnTo>
                    <a:pt x="3270" y="1050"/>
                  </a:lnTo>
                  <a:lnTo>
                    <a:pt x="3271" y="1050"/>
                  </a:lnTo>
                  <a:lnTo>
                    <a:pt x="3272" y="1051"/>
                  </a:lnTo>
                  <a:lnTo>
                    <a:pt x="3274" y="1051"/>
                  </a:lnTo>
                  <a:lnTo>
                    <a:pt x="3274" y="1051"/>
                  </a:lnTo>
                  <a:lnTo>
                    <a:pt x="3275" y="1051"/>
                  </a:lnTo>
                  <a:lnTo>
                    <a:pt x="3276" y="1050"/>
                  </a:lnTo>
                  <a:lnTo>
                    <a:pt x="3277" y="1050"/>
                  </a:lnTo>
                  <a:lnTo>
                    <a:pt x="3277" y="1050"/>
                  </a:lnTo>
                  <a:lnTo>
                    <a:pt x="3279" y="1050"/>
                  </a:lnTo>
                  <a:lnTo>
                    <a:pt x="3280" y="1048"/>
                  </a:lnTo>
                  <a:lnTo>
                    <a:pt x="3281" y="1048"/>
                  </a:lnTo>
                  <a:lnTo>
                    <a:pt x="3281" y="1048"/>
                  </a:lnTo>
                  <a:lnTo>
                    <a:pt x="3282" y="1048"/>
                  </a:lnTo>
                  <a:lnTo>
                    <a:pt x="3284" y="1048"/>
                  </a:lnTo>
                  <a:lnTo>
                    <a:pt x="3285" y="1048"/>
                  </a:lnTo>
                  <a:lnTo>
                    <a:pt x="3285" y="1048"/>
                  </a:lnTo>
                  <a:lnTo>
                    <a:pt x="3286" y="1048"/>
                  </a:lnTo>
                  <a:lnTo>
                    <a:pt x="3287" y="1048"/>
                  </a:lnTo>
                  <a:lnTo>
                    <a:pt x="3289" y="1048"/>
                  </a:lnTo>
                  <a:lnTo>
                    <a:pt x="3289" y="1048"/>
                  </a:lnTo>
                  <a:lnTo>
                    <a:pt x="3290" y="1048"/>
                  </a:lnTo>
                  <a:lnTo>
                    <a:pt x="3291" y="1048"/>
                  </a:lnTo>
                  <a:lnTo>
                    <a:pt x="3292" y="1048"/>
                  </a:lnTo>
                  <a:lnTo>
                    <a:pt x="3292" y="1048"/>
                  </a:lnTo>
                  <a:lnTo>
                    <a:pt x="3294" y="1050"/>
                  </a:lnTo>
                  <a:lnTo>
                    <a:pt x="3295" y="1050"/>
                  </a:lnTo>
                  <a:lnTo>
                    <a:pt x="3296" y="1050"/>
                  </a:lnTo>
                  <a:lnTo>
                    <a:pt x="3296" y="1050"/>
                  </a:lnTo>
                  <a:lnTo>
                    <a:pt x="3297" y="1050"/>
                  </a:lnTo>
                  <a:lnTo>
                    <a:pt x="3299" y="1050"/>
                  </a:lnTo>
                  <a:lnTo>
                    <a:pt x="3300" y="1050"/>
                  </a:lnTo>
                  <a:lnTo>
                    <a:pt x="3301" y="1050"/>
                  </a:lnTo>
                  <a:lnTo>
                    <a:pt x="3301" y="1050"/>
                  </a:lnTo>
                  <a:lnTo>
                    <a:pt x="3302" y="1050"/>
                  </a:lnTo>
                  <a:lnTo>
                    <a:pt x="3304" y="1050"/>
                  </a:lnTo>
                  <a:lnTo>
                    <a:pt x="3305" y="1048"/>
                  </a:lnTo>
                  <a:lnTo>
                    <a:pt x="3305" y="1048"/>
                  </a:lnTo>
                  <a:lnTo>
                    <a:pt x="3306" y="1047"/>
                  </a:lnTo>
                  <a:lnTo>
                    <a:pt x="3307" y="1047"/>
                  </a:lnTo>
                  <a:lnTo>
                    <a:pt x="3308" y="1046"/>
                  </a:lnTo>
                  <a:lnTo>
                    <a:pt x="3308" y="1046"/>
                  </a:lnTo>
                  <a:lnTo>
                    <a:pt x="3310" y="1047"/>
                  </a:lnTo>
                  <a:lnTo>
                    <a:pt x="3311" y="1047"/>
                  </a:lnTo>
                  <a:lnTo>
                    <a:pt x="3312" y="1048"/>
                  </a:lnTo>
                  <a:lnTo>
                    <a:pt x="3312" y="1048"/>
                  </a:lnTo>
                  <a:lnTo>
                    <a:pt x="3313" y="1050"/>
                  </a:lnTo>
                  <a:lnTo>
                    <a:pt x="3315" y="1050"/>
                  </a:lnTo>
                  <a:lnTo>
                    <a:pt x="3316" y="1050"/>
                  </a:lnTo>
                  <a:lnTo>
                    <a:pt x="3316" y="1050"/>
                  </a:lnTo>
                  <a:lnTo>
                    <a:pt x="3317" y="1050"/>
                  </a:lnTo>
                  <a:lnTo>
                    <a:pt x="3318" y="1050"/>
                  </a:lnTo>
                  <a:lnTo>
                    <a:pt x="3320" y="1050"/>
                  </a:lnTo>
                  <a:lnTo>
                    <a:pt x="3320" y="1050"/>
                  </a:lnTo>
                  <a:lnTo>
                    <a:pt x="3321" y="1050"/>
                  </a:lnTo>
                  <a:lnTo>
                    <a:pt x="3322" y="1050"/>
                  </a:lnTo>
                  <a:lnTo>
                    <a:pt x="3323" y="1050"/>
                  </a:lnTo>
                  <a:lnTo>
                    <a:pt x="3323" y="1050"/>
                  </a:lnTo>
                  <a:lnTo>
                    <a:pt x="3325" y="1050"/>
                  </a:lnTo>
                  <a:lnTo>
                    <a:pt x="3326" y="1050"/>
                  </a:lnTo>
                  <a:lnTo>
                    <a:pt x="3327" y="1050"/>
                  </a:lnTo>
                  <a:lnTo>
                    <a:pt x="3327" y="1050"/>
                  </a:lnTo>
                  <a:lnTo>
                    <a:pt x="3328" y="1050"/>
                  </a:lnTo>
                  <a:lnTo>
                    <a:pt x="3330" y="1050"/>
                  </a:lnTo>
                  <a:lnTo>
                    <a:pt x="3331" y="1050"/>
                  </a:lnTo>
                  <a:lnTo>
                    <a:pt x="3331" y="1050"/>
                  </a:lnTo>
                  <a:lnTo>
                    <a:pt x="3332" y="1050"/>
                  </a:lnTo>
                  <a:lnTo>
                    <a:pt x="3333" y="1050"/>
                  </a:lnTo>
                  <a:lnTo>
                    <a:pt x="3335" y="1050"/>
                  </a:lnTo>
                  <a:lnTo>
                    <a:pt x="3335" y="1051"/>
                  </a:lnTo>
                  <a:lnTo>
                    <a:pt x="3336" y="1051"/>
                  </a:lnTo>
                  <a:lnTo>
                    <a:pt x="3337" y="1051"/>
                  </a:lnTo>
                  <a:lnTo>
                    <a:pt x="3338" y="1051"/>
                  </a:lnTo>
                  <a:lnTo>
                    <a:pt x="3338" y="1051"/>
                  </a:lnTo>
                  <a:lnTo>
                    <a:pt x="3340" y="1051"/>
                  </a:lnTo>
                  <a:lnTo>
                    <a:pt x="3341" y="1051"/>
                  </a:lnTo>
                  <a:lnTo>
                    <a:pt x="3342" y="1051"/>
                  </a:lnTo>
                  <a:lnTo>
                    <a:pt x="3342" y="1050"/>
                  </a:lnTo>
                  <a:lnTo>
                    <a:pt x="3343" y="1050"/>
                  </a:lnTo>
                  <a:lnTo>
                    <a:pt x="3344" y="1048"/>
                  </a:lnTo>
                  <a:lnTo>
                    <a:pt x="3346" y="1047"/>
                  </a:lnTo>
                  <a:lnTo>
                    <a:pt x="3346" y="1046"/>
                  </a:lnTo>
                  <a:lnTo>
                    <a:pt x="3347" y="1045"/>
                  </a:lnTo>
                  <a:lnTo>
                    <a:pt x="3348" y="1045"/>
                  </a:lnTo>
                  <a:lnTo>
                    <a:pt x="3349" y="1045"/>
                  </a:lnTo>
                  <a:lnTo>
                    <a:pt x="3349" y="1045"/>
                  </a:lnTo>
                  <a:lnTo>
                    <a:pt x="3351" y="1046"/>
                  </a:lnTo>
                  <a:lnTo>
                    <a:pt x="3352" y="1047"/>
                  </a:lnTo>
                  <a:lnTo>
                    <a:pt x="3353" y="1048"/>
                  </a:lnTo>
                  <a:lnTo>
                    <a:pt x="3353" y="1048"/>
                  </a:lnTo>
                  <a:lnTo>
                    <a:pt x="3354" y="1048"/>
                  </a:lnTo>
                  <a:lnTo>
                    <a:pt x="3356" y="1048"/>
                  </a:lnTo>
                  <a:lnTo>
                    <a:pt x="3357" y="1047"/>
                  </a:lnTo>
                  <a:lnTo>
                    <a:pt x="3358" y="1046"/>
                  </a:lnTo>
                  <a:lnTo>
                    <a:pt x="3358" y="1046"/>
                  </a:lnTo>
                  <a:lnTo>
                    <a:pt x="3359" y="1046"/>
                  </a:lnTo>
                  <a:lnTo>
                    <a:pt x="3361" y="1046"/>
                  </a:lnTo>
                  <a:lnTo>
                    <a:pt x="3362" y="1047"/>
                  </a:lnTo>
                  <a:lnTo>
                    <a:pt x="3362" y="1047"/>
                  </a:lnTo>
                  <a:lnTo>
                    <a:pt x="3363" y="1048"/>
                  </a:lnTo>
                  <a:lnTo>
                    <a:pt x="3364" y="1050"/>
                  </a:lnTo>
                  <a:lnTo>
                    <a:pt x="3366" y="1050"/>
                  </a:lnTo>
                  <a:lnTo>
                    <a:pt x="3366" y="1050"/>
                  </a:lnTo>
                  <a:lnTo>
                    <a:pt x="3367" y="1050"/>
                  </a:lnTo>
                  <a:lnTo>
                    <a:pt x="3368" y="1050"/>
                  </a:lnTo>
                  <a:lnTo>
                    <a:pt x="3369" y="1050"/>
                  </a:lnTo>
                  <a:lnTo>
                    <a:pt x="3369" y="1051"/>
                  </a:lnTo>
                  <a:lnTo>
                    <a:pt x="3371" y="1051"/>
                  </a:lnTo>
                  <a:lnTo>
                    <a:pt x="3372" y="1051"/>
                  </a:lnTo>
                  <a:lnTo>
                    <a:pt x="3373" y="1051"/>
                  </a:lnTo>
                  <a:lnTo>
                    <a:pt x="3373" y="1051"/>
                  </a:lnTo>
                  <a:lnTo>
                    <a:pt x="3374" y="1051"/>
                  </a:lnTo>
                  <a:lnTo>
                    <a:pt x="3376" y="1051"/>
                  </a:lnTo>
                  <a:lnTo>
                    <a:pt x="3377" y="1050"/>
                  </a:lnTo>
                  <a:lnTo>
                    <a:pt x="3377" y="1050"/>
                  </a:lnTo>
                  <a:lnTo>
                    <a:pt x="3378" y="1048"/>
                  </a:lnTo>
                  <a:lnTo>
                    <a:pt x="3379" y="1047"/>
                  </a:lnTo>
                  <a:lnTo>
                    <a:pt x="3380" y="1046"/>
                  </a:lnTo>
                  <a:lnTo>
                    <a:pt x="3380" y="1046"/>
                  </a:lnTo>
                  <a:lnTo>
                    <a:pt x="3382" y="1047"/>
                  </a:lnTo>
                  <a:lnTo>
                    <a:pt x="3383" y="1047"/>
                  </a:lnTo>
                  <a:lnTo>
                    <a:pt x="3384" y="1047"/>
                  </a:lnTo>
                  <a:lnTo>
                    <a:pt x="3384" y="1048"/>
                  </a:lnTo>
                  <a:lnTo>
                    <a:pt x="3385" y="1047"/>
                  </a:lnTo>
                  <a:lnTo>
                    <a:pt x="3387" y="1047"/>
                  </a:lnTo>
                  <a:lnTo>
                    <a:pt x="3388" y="1046"/>
                  </a:lnTo>
                  <a:lnTo>
                    <a:pt x="3388" y="1046"/>
                  </a:lnTo>
                  <a:lnTo>
                    <a:pt x="3389" y="1045"/>
                  </a:lnTo>
                  <a:lnTo>
                    <a:pt x="3390" y="1045"/>
                  </a:lnTo>
                  <a:lnTo>
                    <a:pt x="3392" y="1046"/>
                  </a:lnTo>
                  <a:lnTo>
                    <a:pt x="3392" y="1046"/>
                  </a:lnTo>
                  <a:lnTo>
                    <a:pt x="3393" y="1047"/>
                  </a:lnTo>
                  <a:lnTo>
                    <a:pt x="3394" y="1047"/>
                  </a:lnTo>
                  <a:lnTo>
                    <a:pt x="3395" y="1047"/>
                  </a:lnTo>
                  <a:lnTo>
                    <a:pt x="3395" y="1048"/>
                  </a:lnTo>
                  <a:lnTo>
                    <a:pt x="3397" y="1048"/>
                  </a:lnTo>
                  <a:lnTo>
                    <a:pt x="3398" y="1048"/>
                  </a:lnTo>
                  <a:lnTo>
                    <a:pt x="3399" y="1048"/>
                  </a:lnTo>
                  <a:lnTo>
                    <a:pt x="3399" y="1048"/>
                  </a:lnTo>
                  <a:lnTo>
                    <a:pt x="3400" y="1050"/>
                  </a:lnTo>
                  <a:lnTo>
                    <a:pt x="3402" y="1050"/>
                  </a:lnTo>
                  <a:lnTo>
                    <a:pt x="3403" y="1050"/>
                  </a:lnTo>
                  <a:lnTo>
                    <a:pt x="3403" y="1050"/>
                  </a:lnTo>
                  <a:lnTo>
                    <a:pt x="3404" y="1050"/>
                  </a:lnTo>
                  <a:lnTo>
                    <a:pt x="3405" y="1048"/>
                  </a:lnTo>
                  <a:lnTo>
                    <a:pt x="3407" y="1047"/>
                  </a:lnTo>
                  <a:lnTo>
                    <a:pt x="3407" y="1046"/>
                  </a:lnTo>
                  <a:lnTo>
                    <a:pt x="3408" y="1046"/>
                  </a:lnTo>
                  <a:lnTo>
                    <a:pt x="3409" y="1046"/>
                  </a:lnTo>
                  <a:lnTo>
                    <a:pt x="3410" y="1047"/>
                  </a:lnTo>
                  <a:lnTo>
                    <a:pt x="3411" y="1047"/>
                  </a:lnTo>
                  <a:lnTo>
                    <a:pt x="3411" y="1048"/>
                  </a:lnTo>
                  <a:lnTo>
                    <a:pt x="3413" y="1048"/>
                  </a:lnTo>
                  <a:lnTo>
                    <a:pt x="3414" y="1048"/>
                  </a:lnTo>
                  <a:lnTo>
                    <a:pt x="3415" y="1050"/>
                  </a:lnTo>
                  <a:lnTo>
                    <a:pt x="3415" y="1050"/>
                  </a:lnTo>
                  <a:lnTo>
                    <a:pt x="3416" y="1050"/>
                  </a:lnTo>
                  <a:lnTo>
                    <a:pt x="3418" y="1050"/>
                  </a:lnTo>
                  <a:lnTo>
                    <a:pt x="3419" y="1050"/>
                  </a:lnTo>
                  <a:lnTo>
                    <a:pt x="3419" y="1050"/>
                  </a:lnTo>
                  <a:lnTo>
                    <a:pt x="3420" y="1050"/>
                  </a:lnTo>
                  <a:lnTo>
                    <a:pt x="3421" y="1050"/>
                  </a:lnTo>
                  <a:lnTo>
                    <a:pt x="3423" y="1051"/>
                  </a:lnTo>
                  <a:lnTo>
                    <a:pt x="3423" y="1051"/>
                  </a:lnTo>
                  <a:lnTo>
                    <a:pt x="3424" y="1051"/>
                  </a:lnTo>
                  <a:lnTo>
                    <a:pt x="3425" y="1050"/>
                  </a:lnTo>
                  <a:lnTo>
                    <a:pt x="3426" y="1050"/>
                  </a:lnTo>
                  <a:lnTo>
                    <a:pt x="3426" y="1050"/>
                  </a:lnTo>
                  <a:lnTo>
                    <a:pt x="3428" y="1050"/>
                  </a:lnTo>
                  <a:lnTo>
                    <a:pt x="3429" y="1050"/>
                  </a:lnTo>
                  <a:lnTo>
                    <a:pt x="3430" y="1048"/>
                  </a:lnTo>
                  <a:lnTo>
                    <a:pt x="3430" y="1048"/>
                  </a:lnTo>
                  <a:lnTo>
                    <a:pt x="3431" y="1048"/>
                  </a:lnTo>
                  <a:lnTo>
                    <a:pt x="3433" y="1048"/>
                  </a:lnTo>
                  <a:lnTo>
                    <a:pt x="3434" y="1048"/>
                  </a:lnTo>
                  <a:lnTo>
                    <a:pt x="3434" y="1048"/>
                  </a:lnTo>
                  <a:lnTo>
                    <a:pt x="3435" y="1048"/>
                  </a:lnTo>
                  <a:lnTo>
                    <a:pt x="3436" y="1048"/>
                  </a:lnTo>
                  <a:lnTo>
                    <a:pt x="3438" y="1048"/>
                  </a:lnTo>
                  <a:lnTo>
                    <a:pt x="3438" y="1048"/>
                  </a:lnTo>
                  <a:lnTo>
                    <a:pt x="3439" y="1047"/>
                  </a:lnTo>
                  <a:lnTo>
                    <a:pt x="3440" y="1047"/>
                  </a:lnTo>
                  <a:lnTo>
                    <a:pt x="3441" y="1047"/>
                  </a:lnTo>
                  <a:lnTo>
                    <a:pt x="3441" y="1047"/>
                  </a:lnTo>
                  <a:lnTo>
                    <a:pt x="3443" y="1048"/>
                  </a:lnTo>
                  <a:lnTo>
                    <a:pt x="3444" y="1048"/>
                  </a:lnTo>
                  <a:lnTo>
                    <a:pt x="3445" y="1048"/>
                  </a:lnTo>
                  <a:lnTo>
                    <a:pt x="3445" y="1048"/>
                  </a:lnTo>
                  <a:lnTo>
                    <a:pt x="3446" y="1048"/>
                  </a:lnTo>
                  <a:lnTo>
                    <a:pt x="3447" y="1048"/>
                  </a:lnTo>
                  <a:lnTo>
                    <a:pt x="3449" y="1048"/>
                  </a:lnTo>
                  <a:lnTo>
                    <a:pt x="3449" y="1048"/>
                  </a:lnTo>
                  <a:lnTo>
                    <a:pt x="3450" y="1048"/>
                  </a:lnTo>
                  <a:lnTo>
                    <a:pt x="3451" y="1048"/>
                  </a:lnTo>
                  <a:lnTo>
                    <a:pt x="3452" y="1048"/>
                  </a:lnTo>
                  <a:lnTo>
                    <a:pt x="3452" y="1050"/>
                  </a:lnTo>
                  <a:lnTo>
                    <a:pt x="3454" y="1050"/>
                  </a:lnTo>
                  <a:lnTo>
                    <a:pt x="3455" y="1050"/>
                  </a:lnTo>
                  <a:lnTo>
                    <a:pt x="3456" y="1050"/>
                  </a:lnTo>
                  <a:lnTo>
                    <a:pt x="3456" y="1050"/>
                  </a:lnTo>
                  <a:lnTo>
                    <a:pt x="3457" y="1050"/>
                  </a:lnTo>
                  <a:lnTo>
                    <a:pt x="3459" y="1050"/>
                  </a:lnTo>
                  <a:lnTo>
                    <a:pt x="3460" y="1050"/>
                  </a:lnTo>
                  <a:lnTo>
                    <a:pt x="3460" y="1050"/>
                  </a:lnTo>
                  <a:lnTo>
                    <a:pt x="3461" y="1050"/>
                  </a:lnTo>
                  <a:lnTo>
                    <a:pt x="3462" y="1050"/>
                  </a:lnTo>
                  <a:lnTo>
                    <a:pt x="3464" y="1050"/>
                  </a:lnTo>
                  <a:lnTo>
                    <a:pt x="3464" y="1048"/>
                  </a:lnTo>
                  <a:lnTo>
                    <a:pt x="3465" y="1048"/>
                  </a:lnTo>
                  <a:lnTo>
                    <a:pt x="3466" y="1050"/>
                  </a:lnTo>
                  <a:lnTo>
                    <a:pt x="3467" y="1050"/>
                  </a:lnTo>
                  <a:lnTo>
                    <a:pt x="3469" y="1051"/>
                  </a:lnTo>
                  <a:lnTo>
                    <a:pt x="3469" y="1051"/>
                  </a:lnTo>
                  <a:lnTo>
                    <a:pt x="3470" y="1051"/>
                  </a:lnTo>
                  <a:lnTo>
                    <a:pt x="3471" y="1051"/>
                  </a:lnTo>
                  <a:lnTo>
                    <a:pt x="3472" y="1050"/>
                  </a:lnTo>
                  <a:lnTo>
                    <a:pt x="3472" y="1047"/>
                  </a:lnTo>
                  <a:lnTo>
                    <a:pt x="3474" y="1045"/>
                  </a:lnTo>
                  <a:lnTo>
                    <a:pt x="3475" y="1042"/>
                  </a:lnTo>
                  <a:lnTo>
                    <a:pt x="3476" y="1040"/>
                  </a:lnTo>
                  <a:lnTo>
                    <a:pt x="3476" y="1040"/>
                  </a:lnTo>
                  <a:lnTo>
                    <a:pt x="3477" y="1041"/>
                  </a:lnTo>
                  <a:lnTo>
                    <a:pt x="3479" y="1043"/>
                  </a:lnTo>
                  <a:lnTo>
                    <a:pt x="3480" y="1046"/>
                  </a:lnTo>
                  <a:lnTo>
                    <a:pt x="3480" y="1048"/>
                  </a:lnTo>
                  <a:lnTo>
                    <a:pt x="3481" y="1051"/>
                  </a:lnTo>
                  <a:lnTo>
                    <a:pt x="3482" y="1052"/>
                  </a:lnTo>
                  <a:lnTo>
                    <a:pt x="3483" y="1052"/>
                  </a:lnTo>
                  <a:lnTo>
                    <a:pt x="3483" y="1053"/>
                  </a:lnTo>
                  <a:lnTo>
                    <a:pt x="3485" y="1053"/>
                  </a:lnTo>
                  <a:lnTo>
                    <a:pt x="3486" y="1052"/>
                  </a:lnTo>
                  <a:lnTo>
                    <a:pt x="3487" y="1052"/>
                  </a:lnTo>
                  <a:lnTo>
                    <a:pt x="3487" y="1052"/>
                  </a:lnTo>
                  <a:lnTo>
                    <a:pt x="3488" y="1052"/>
                  </a:lnTo>
                  <a:lnTo>
                    <a:pt x="3490" y="1051"/>
                  </a:lnTo>
                  <a:lnTo>
                    <a:pt x="3491" y="1051"/>
                  </a:lnTo>
                  <a:lnTo>
                    <a:pt x="3491" y="1051"/>
                  </a:lnTo>
                  <a:lnTo>
                    <a:pt x="3492" y="1051"/>
                  </a:lnTo>
                  <a:lnTo>
                    <a:pt x="3493" y="1050"/>
                  </a:lnTo>
                  <a:lnTo>
                    <a:pt x="3495" y="1050"/>
                  </a:lnTo>
                  <a:lnTo>
                    <a:pt x="3495" y="1048"/>
                  </a:lnTo>
                  <a:lnTo>
                    <a:pt x="3496" y="1048"/>
                  </a:lnTo>
                  <a:lnTo>
                    <a:pt x="3497" y="1047"/>
                  </a:lnTo>
                  <a:lnTo>
                    <a:pt x="3498" y="1047"/>
                  </a:lnTo>
                  <a:lnTo>
                    <a:pt x="3498" y="1048"/>
                  </a:lnTo>
                  <a:lnTo>
                    <a:pt x="3500" y="1048"/>
                  </a:lnTo>
                  <a:lnTo>
                    <a:pt x="3501" y="1048"/>
                  </a:lnTo>
                  <a:lnTo>
                    <a:pt x="3502" y="1050"/>
                  </a:lnTo>
                  <a:lnTo>
                    <a:pt x="3502" y="1050"/>
                  </a:lnTo>
                  <a:lnTo>
                    <a:pt x="3503" y="1050"/>
                  </a:lnTo>
                  <a:lnTo>
                    <a:pt x="3505" y="1050"/>
                  </a:lnTo>
                  <a:lnTo>
                    <a:pt x="3506" y="1048"/>
                  </a:lnTo>
                  <a:lnTo>
                    <a:pt x="3506" y="1048"/>
                  </a:lnTo>
                  <a:lnTo>
                    <a:pt x="3507" y="1048"/>
                  </a:lnTo>
                  <a:lnTo>
                    <a:pt x="3508" y="1048"/>
                  </a:lnTo>
                  <a:lnTo>
                    <a:pt x="3510" y="1048"/>
                  </a:lnTo>
                  <a:lnTo>
                    <a:pt x="3510" y="1048"/>
                  </a:lnTo>
                  <a:lnTo>
                    <a:pt x="3511" y="1048"/>
                  </a:lnTo>
                  <a:lnTo>
                    <a:pt x="3512" y="1048"/>
                  </a:lnTo>
                  <a:lnTo>
                    <a:pt x="3513" y="1047"/>
                  </a:lnTo>
                  <a:lnTo>
                    <a:pt x="3513" y="1046"/>
                  </a:lnTo>
                  <a:lnTo>
                    <a:pt x="3515" y="1042"/>
                  </a:lnTo>
                  <a:lnTo>
                    <a:pt x="3516" y="1037"/>
                  </a:lnTo>
                  <a:lnTo>
                    <a:pt x="3517" y="1034"/>
                  </a:lnTo>
                  <a:lnTo>
                    <a:pt x="3517" y="1034"/>
                  </a:lnTo>
                  <a:lnTo>
                    <a:pt x="3518" y="1035"/>
                  </a:lnTo>
                  <a:lnTo>
                    <a:pt x="3519" y="1039"/>
                  </a:lnTo>
                  <a:lnTo>
                    <a:pt x="3521" y="1041"/>
                  </a:lnTo>
                  <a:lnTo>
                    <a:pt x="3521" y="1041"/>
                  </a:lnTo>
                  <a:lnTo>
                    <a:pt x="3522" y="1036"/>
                  </a:lnTo>
                  <a:lnTo>
                    <a:pt x="3523" y="1030"/>
                  </a:lnTo>
                  <a:lnTo>
                    <a:pt x="3524" y="1024"/>
                  </a:lnTo>
                  <a:lnTo>
                    <a:pt x="3526" y="1022"/>
                  </a:lnTo>
                  <a:lnTo>
                    <a:pt x="3526" y="1024"/>
                  </a:lnTo>
                  <a:lnTo>
                    <a:pt x="3527" y="1027"/>
                  </a:lnTo>
                  <a:lnTo>
                    <a:pt x="3528" y="1030"/>
                  </a:lnTo>
                  <a:lnTo>
                    <a:pt x="3529" y="1029"/>
                  </a:lnTo>
                  <a:lnTo>
                    <a:pt x="3529" y="1021"/>
                  </a:lnTo>
                  <a:lnTo>
                    <a:pt x="3531" y="1010"/>
                  </a:lnTo>
                  <a:lnTo>
                    <a:pt x="3532" y="999"/>
                  </a:lnTo>
                  <a:lnTo>
                    <a:pt x="3533" y="989"/>
                  </a:lnTo>
                  <a:lnTo>
                    <a:pt x="3533" y="980"/>
                  </a:lnTo>
                  <a:lnTo>
                    <a:pt x="3534" y="975"/>
                  </a:lnTo>
                  <a:lnTo>
                    <a:pt x="3536" y="973"/>
                  </a:lnTo>
                  <a:lnTo>
                    <a:pt x="3537" y="970"/>
                  </a:lnTo>
                  <a:lnTo>
                    <a:pt x="3537" y="969"/>
                  </a:lnTo>
                  <a:lnTo>
                    <a:pt x="3538" y="969"/>
                  </a:lnTo>
                  <a:lnTo>
                    <a:pt x="3539" y="970"/>
                  </a:lnTo>
                  <a:lnTo>
                    <a:pt x="3541" y="973"/>
                  </a:lnTo>
                  <a:lnTo>
                    <a:pt x="3541" y="976"/>
                  </a:lnTo>
                  <a:lnTo>
                    <a:pt x="3542" y="980"/>
                  </a:lnTo>
                  <a:lnTo>
                    <a:pt x="3543" y="984"/>
                  </a:lnTo>
                  <a:lnTo>
                    <a:pt x="3544" y="988"/>
                  </a:lnTo>
                  <a:lnTo>
                    <a:pt x="3544" y="991"/>
                  </a:lnTo>
                  <a:lnTo>
                    <a:pt x="3546" y="995"/>
                  </a:lnTo>
                  <a:lnTo>
                    <a:pt x="3547" y="999"/>
                  </a:lnTo>
                  <a:lnTo>
                    <a:pt x="3548" y="1001"/>
                  </a:lnTo>
                  <a:lnTo>
                    <a:pt x="3548" y="1005"/>
                  </a:lnTo>
                  <a:lnTo>
                    <a:pt x="3549" y="1009"/>
                  </a:lnTo>
                  <a:lnTo>
                    <a:pt x="3551" y="1012"/>
                  </a:lnTo>
                  <a:lnTo>
                    <a:pt x="3552" y="1016"/>
                  </a:lnTo>
                  <a:lnTo>
                    <a:pt x="3552" y="1020"/>
                  </a:lnTo>
                  <a:lnTo>
                    <a:pt x="3553" y="1021"/>
                  </a:lnTo>
                  <a:lnTo>
                    <a:pt x="3554" y="1024"/>
                  </a:lnTo>
                  <a:lnTo>
                    <a:pt x="3555" y="1025"/>
                  </a:lnTo>
                  <a:lnTo>
                    <a:pt x="3555" y="1027"/>
                  </a:lnTo>
                  <a:lnTo>
                    <a:pt x="3557" y="1029"/>
                  </a:lnTo>
                  <a:lnTo>
                    <a:pt x="3558" y="1030"/>
                  </a:lnTo>
                  <a:lnTo>
                    <a:pt x="3559" y="1031"/>
                  </a:lnTo>
                  <a:lnTo>
                    <a:pt x="3559" y="1034"/>
                  </a:lnTo>
                  <a:lnTo>
                    <a:pt x="3560" y="1036"/>
                  </a:lnTo>
                  <a:lnTo>
                    <a:pt x="3562" y="1037"/>
                  </a:lnTo>
                  <a:lnTo>
                    <a:pt x="3563" y="1039"/>
                  </a:lnTo>
                  <a:lnTo>
                    <a:pt x="3563" y="1041"/>
                  </a:lnTo>
                  <a:lnTo>
                    <a:pt x="3564" y="1042"/>
                  </a:lnTo>
                  <a:lnTo>
                    <a:pt x="3565" y="1043"/>
                  </a:lnTo>
                  <a:lnTo>
                    <a:pt x="3567" y="1045"/>
                  </a:lnTo>
                  <a:lnTo>
                    <a:pt x="3567" y="1046"/>
                  </a:lnTo>
                  <a:lnTo>
                    <a:pt x="3568" y="1047"/>
                  </a:lnTo>
                  <a:lnTo>
                    <a:pt x="3569" y="1048"/>
                  </a:lnTo>
                  <a:lnTo>
                    <a:pt x="3570" y="1050"/>
                  </a:lnTo>
                  <a:lnTo>
                    <a:pt x="3570" y="1050"/>
                  </a:lnTo>
                  <a:lnTo>
                    <a:pt x="3572" y="1051"/>
                  </a:lnTo>
                  <a:lnTo>
                    <a:pt x="3573" y="1051"/>
                  </a:lnTo>
                  <a:lnTo>
                    <a:pt x="3574" y="1051"/>
                  </a:lnTo>
                  <a:lnTo>
                    <a:pt x="3574" y="1051"/>
                  </a:lnTo>
                  <a:lnTo>
                    <a:pt x="3575" y="1051"/>
                  </a:lnTo>
                  <a:lnTo>
                    <a:pt x="3577" y="1051"/>
                  </a:lnTo>
                  <a:lnTo>
                    <a:pt x="3578" y="1051"/>
                  </a:lnTo>
                  <a:lnTo>
                    <a:pt x="3578" y="1051"/>
                  </a:lnTo>
                  <a:lnTo>
                    <a:pt x="3579" y="1051"/>
                  </a:lnTo>
                  <a:lnTo>
                    <a:pt x="3580" y="1051"/>
                  </a:lnTo>
                  <a:lnTo>
                    <a:pt x="3582" y="1050"/>
                  </a:lnTo>
                  <a:lnTo>
                    <a:pt x="3583" y="1050"/>
                  </a:lnTo>
                  <a:lnTo>
                    <a:pt x="3583" y="1050"/>
                  </a:lnTo>
                  <a:lnTo>
                    <a:pt x="3584" y="1050"/>
                  </a:lnTo>
                  <a:lnTo>
                    <a:pt x="3585" y="1050"/>
                  </a:lnTo>
                  <a:lnTo>
                    <a:pt x="3587" y="1050"/>
                  </a:lnTo>
                  <a:lnTo>
                    <a:pt x="3587" y="1050"/>
                  </a:lnTo>
                  <a:lnTo>
                    <a:pt x="3588" y="1048"/>
                  </a:lnTo>
                  <a:lnTo>
                    <a:pt x="3589" y="1048"/>
                  </a:lnTo>
                  <a:lnTo>
                    <a:pt x="3590" y="1048"/>
                  </a:lnTo>
                  <a:lnTo>
                    <a:pt x="3590" y="1048"/>
                  </a:lnTo>
                  <a:lnTo>
                    <a:pt x="3591" y="1048"/>
                  </a:lnTo>
                  <a:lnTo>
                    <a:pt x="3593" y="1048"/>
                  </a:lnTo>
                  <a:lnTo>
                    <a:pt x="3594" y="1048"/>
                  </a:lnTo>
                  <a:lnTo>
                    <a:pt x="3594" y="1048"/>
                  </a:lnTo>
                  <a:lnTo>
                    <a:pt x="3595" y="1048"/>
                  </a:lnTo>
                  <a:lnTo>
                    <a:pt x="3596" y="1048"/>
                  </a:lnTo>
                  <a:lnTo>
                    <a:pt x="3598" y="1048"/>
                  </a:lnTo>
                  <a:lnTo>
                    <a:pt x="3598" y="1050"/>
                  </a:lnTo>
                  <a:lnTo>
                    <a:pt x="3599" y="1050"/>
                  </a:lnTo>
                  <a:lnTo>
                    <a:pt x="3600" y="1050"/>
                  </a:lnTo>
                  <a:lnTo>
                    <a:pt x="3601" y="1050"/>
                  </a:lnTo>
                  <a:lnTo>
                    <a:pt x="3601" y="1050"/>
                  </a:lnTo>
                  <a:lnTo>
                    <a:pt x="3603" y="1050"/>
                  </a:lnTo>
                  <a:lnTo>
                    <a:pt x="3604" y="1048"/>
                  </a:lnTo>
                  <a:lnTo>
                    <a:pt x="3605" y="1048"/>
                  </a:lnTo>
                  <a:lnTo>
                    <a:pt x="3605" y="1048"/>
                  </a:lnTo>
                  <a:lnTo>
                    <a:pt x="3606" y="1048"/>
                  </a:lnTo>
                  <a:lnTo>
                    <a:pt x="3608" y="1048"/>
                  </a:lnTo>
                  <a:lnTo>
                    <a:pt x="3609" y="1048"/>
                  </a:lnTo>
                  <a:lnTo>
                    <a:pt x="3609" y="1048"/>
                  </a:lnTo>
                  <a:lnTo>
                    <a:pt x="3610" y="1048"/>
                  </a:lnTo>
                  <a:lnTo>
                    <a:pt x="3611" y="1048"/>
                  </a:lnTo>
                  <a:lnTo>
                    <a:pt x="3613" y="1048"/>
                  </a:lnTo>
                  <a:lnTo>
                    <a:pt x="3613" y="1048"/>
                  </a:lnTo>
                  <a:lnTo>
                    <a:pt x="3614" y="1047"/>
                  </a:lnTo>
                  <a:lnTo>
                    <a:pt x="3615" y="1047"/>
                  </a:lnTo>
                  <a:lnTo>
                    <a:pt x="3616" y="1048"/>
                  </a:lnTo>
                  <a:lnTo>
                    <a:pt x="3616" y="1048"/>
                  </a:lnTo>
                  <a:lnTo>
                    <a:pt x="3618" y="1048"/>
                  </a:lnTo>
                  <a:lnTo>
                    <a:pt x="3619" y="1048"/>
                  </a:lnTo>
                  <a:lnTo>
                    <a:pt x="3620" y="1047"/>
                  </a:lnTo>
                  <a:lnTo>
                    <a:pt x="3620" y="1046"/>
                  </a:lnTo>
                  <a:lnTo>
                    <a:pt x="3621" y="1043"/>
                  </a:lnTo>
                  <a:lnTo>
                    <a:pt x="3623" y="1041"/>
                  </a:lnTo>
                  <a:lnTo>
                    <a:pt x="3624" y="1037"/>
                  </a:lnTo>
                  <a:lnTo>
                    <a:pt x="3624" y="1032"/>
                  </a:lnTo>
                  <a:lnTo>
                    <a:pt x="3625" y="1030"/>
                  </a:lnTo>
                  <a:lnTo>
                    <a:pt x="3626" y="1027"/>
                  </a:lnTo>
                  <a:lnTo>
                    <a:pt x="3627" y="1026"/>
                  </a:lnTo>
                  <a:lnTo>
                    <a:pt x="3627" y="1027"/>
                  </a:lnTo>
                  <a:lnTo>
                    <a:pt x="3629" y="1027"/>
                  </a:lnTo>
                  <a:lnTo>
                    <a:pt x="3630" y="1026"/>
                  </a:lnTo>
                  <a:lnTo>
                    <a:pt x="3631" y="1022"/>
                  </a:lnTo>
                  <a:lnTo>
                    <a:pt x="3631" y="1017"/>
                  </a:lnTo>
                  <a:lnTo>
                    <a:pt x="3632" y="1010"/>
                  </a:lnTo>
                  <a:lnTo>
                    <a:pt x="3634" y="1006"/>
                  </a:lnTo>
                  <a:lnTo>
                    <a:pt x="3635" y="1005"/>
                  </a:lnTo>
                  <a:lnTo>
                    <a:pt x="3636" y="1010"/>
                  </a:lnTo>
                  <a:lnTo>
                    <a:pt x="3636" y="1016"/>
                  </a:lnTo>
                  <a:lnTo>
                    <a:pt x="3637" y="1022"/>
                  </a:lnTo>
                  <a:lnTo>
                    <a:pt x="3639" y="1027"/>
                  </a:lnTo>
                  <a:lnTo>
                    <a:pt x="3640" y="1032"/>
                  </a:lnTo>
                  <a:lnTo>
                    <a:pt x="3640" y="1036"/>
                  </a:lnTo>
                  <a:lnTo>
                    <a:pt x="3641" y="1039"/>
                  </a:lnTo>
                  <a:lnTo>
                    <a:pt x="3642" y="1041"/>
                  </a:lnTo>
                  <a:lnTo>
                    <a:pt x="3644" y="1043"/>
                  </a:lnTo>
                  <a:lnTo>
                    <a:pt x="3644" y="1045"/>
                  </a:lnTo>
                  <a:lnTo>
                    <a:pt x="3645" y="1046"/>
                  </a:lnTo>
                  <a:lnTo>
                    <a:pt x="3646" y="1047"/>
                  </a:lnTo>
                  <a:lnTo>
                    <a:pt x="3647" y="1047"/>
                  </a:lnTo>
                  <a:lnTo>
                    <a:pt x="3647" y="1048"/>
                  </a:lnTo>
                  <a:lnTo>
                    <a:pt x="3649" y="1048"/>
                  </a:lnTo>
                  <a:lnTo>
                    <a:pt x="3650" y="1048"/>
                  </a:lnTo>
                  <a:lnTo>
                    <a:pt x="3651" y="1048"/>
                  </a:lnTo>
                  <a:lnTo>
                    <a:pt x="3651" y="1048"/>
                  </a:lnTo>
                  <a:lnTo>
                    <a:pt x="3652" y="1048"/>
                  </a:lnTo>
                  <a:lnTo>
                    <a:pt x="3654" y="1048"/>
                  </a:lnTo>
                  <a:lnTo>
                    <a:pt x="3655" y="1050"/>
                  </a:lnTo>
                  <a:lnTo>
                    <a:pt x="3655" y="1050"/>
                  </a:lnTo>
                  <a:lnTo>
                    <a:pt x="3656" y="1050"/>
                  </a:lnTo>
                  <a:lnTo>
                    <a:pt x="3657" y="1050"/>
                  </a:lnTo>
                  <a:lnTo>
                    <a:pt x="3659" y="1050"/>
                  </a:lnTo>
                  <a:lnTo>
                    <a:pt x="3659" y="1050"/>
                  </a:lnTo>
                  <a:lnTo>
                    <a:pt x="3660" y="1050"/>
                  </a:lnTo>
                  <a:lnTo>
                    <a:pt x="3661" y="1050"/>
                  </a:lnTo>
                  <a:lnTo>
                    <a:pt x="3662" y="1050"/>
                  </a:lnTo>
                  <a:lnTo>
                    <a:pt x="3662" y="1050"/>
                  </a:lnTo>
                  <a:lnTo>
                    <a:pt x="3663" y="1050"/>
                  </a:lnTo>
                  <a:lnTo>
                    <a:pt x="3665" y="1050"/>
                  </a:lnTo>
                  <a:lnTo>
                    <a:pt x="3666" y="1050"/>
                  </a:lnTo>
                  <a:lnTo>
                    <a:pt x="3666" y="1048"/>
                  </a:lnTo>
                  <a:lnTo>
                    <a:pt x="3667" y="1046"/>
                  </a:lnTo>
                  <a:lnTo>
                    <a:pt x="3668" y="1043"/>
                  </a:lnTo>
                  <a:lnTo>
                    <a:pt x="3670" y="1041"/>
                  </a:lnTo>
                  <a:lnTo>
                    <a:pt x="3670" y="1037"/>
                  </a:lnTo>
                  <a:lnTo>
                    <a:pt x="3671" y="1036"/>
                  </a:lnTo>
                  <a:lnTo>
                    <a:pt x="3672" y="1036"/>
                  </a:lnTo>
                  <a:lnTo>
                    <a:pt x="3673" y="1039"/>
                  </a:lnTo>
                  <a:lnTo>
                    <a:pt x="3673" y="1041"/>
                  </a:lnTo>
                  <a:lnTo>
                    <a:pt x="3675" y="1043"/>
                  </a:lnTo>
                  <a:lnTo>
                    <a:pt x="3676" y="1045"/>
                  </a:lnTo>
                  <a:lnTo>
                    <a:pt x="3677" y="1046"/>
                  </a:lnTo>
                  <a:lnTo>
                    <a:pt x="3677" y="1047"/>
                  </a:lnTo>
                  <a:lnTo>
                    <a:pt x="3678" y="1047"/>
                  </a:lnTo>
                  <a:lnTo>
                    <a:pt x="3680" y="1047"/>
                  </a:lnTo>
                  <a:lnTo>
                    <a:pt x="3681" y="1048"/>
                  </a:lnTo>
                  <a:lnTo>
                    <a:pt x="3681" y="1048"/>
                  </a:lnTo>
                  <a:lnTo>
                    <a:pt x="3682" y="1050"/>
                  </a:lnTo>
                  <a:lnTo>
                    <a:pt x="3683" y="1050"/>
                  </a:lnTo>
                  <a:lnTo>
                    <a:pt x="3685" y="1050"/>
                  </a:lnTo>
                  <a:lnTo>
                    <a:pt x="3685" y="1051"/>
                  </a:lnTo>
                  <a:lnTo>
                    <a:pt x="3686" y="1051"/>
                  </a:lnTo>
                  <a:lnTo>
                    <a:pt x="3687" y="1051"/>
                  </a:lnTo>
                  <a:lnTo>
                    <a:pt x="3688" y="1051"/>
                  </a:lnTo>
                  <a:lnTo>
                    <a:pt x="3688" y="1050"/>
                  </a:lnTo>
                  <a:lnTo>
                    <a:pt x="3690" y="1047"/>
                  </a:lnTo>
                  <a:lnTo>
                    <a:pt x="3691" y="1040"/>
                  </a:lnTo>
                  <a:lnTo>
                    <a:pt x="3692" y="1027"/>
                  </a:lnTo>
                  <a:lnTo>
                    <a:pt x="3693" y="1012"/>
                  </a:lnTo>
                  <a:lnTo>
                    <a:pt x="3693" y="999"/>
                  </a:lnTo>
                  <a:lnTo>
                    <a:pt x="3695" y="990"/>
                  </a:lnTo>
                  <a:lnTo>
                    <a:pt x="3696" y="989"/>
                  </a:lnTo>
                  <a:lnTo>
                    <a:pt x="3697" y="996"/>
                  </a:lnTo>
                  <a:lnTo>
                    <a:pt x="3697" y="1001"/>
                  </a:lnTo>
                  <a:lnTo>
                    <a:pt x="3698" y="1010"/>
                  </a:lnTo>
                  <a:lnTo>
                    <a:pt x="3699" y="1016"/>
                  </a:lnTo>
                  <a:lnTo>
                    <a:pt x="3701" y="1020"/>
                  </a:lnTo>
                  <a:lnTo>
                    <a:pt x="3701" y="1021"/>
                  </a:lnTo>
                  <a:lnTo>
                    <a:pt x="3702" y="1021"/>
                  </a:lnTo>
                  <a:lnTo>
                    <a:pt x="3703" y="1019"/>
                  </a:lnTo>
                  <a:lnTo>
                    <a:pt x="3704" y="1016"/>
                  </a:lnTo>
                  <a:lnTo>
                    <a:pt x="3704" y="1012"/>
                  </a:lnTo>
                  <a:lnTo>
                    <a:pt x="3706" y="1010"/>
                  </a:lnTo>
                  <a:lnTo>
                    <a:pt x="3707" y="1006"/>
                  </a:lnTo>
                  <a:lnTo>
                    <a:pt x="3708" y="1005"/>
                  </a:lnTo>
                  <a:lnTo>
                    <a:pt x="3708" y="1005"/>
                  </a:lnTo>
                  <a:lnTo>
                    <a:pt x="3709" y="1005"/>
                  </a:lnTo>
                  <a:lnTo>
                    <a:pt x="3711" y="1006"/>
                  </a:lnTo>
                  <a:lnTo>
                    <a:pt x="3712" y="1007"/>
                  </a:lnTo>
                  <a:lnTo>
                    <a:pt x="3712" y="1009"/>
                  </a:lnTo>
                  <a:lnTo>
                    <a:pt x="3713" y="1011"/>
                  </a:lnTo>
                  <a:lnTo>
                    <a:pt x="3714" y="1012"/>
                  </a:lnTo>
                  <a:lnTo>
                    <a:pt x="3716" y="1015"/>
                  </a:lnTo>
                  <a:lnTo>
                    <a:pt x="3716" y="1017"/>
                  </a:lnTo>
                  <a:lnTo>
                    <a:pt x="3717" y="1019"/>
                  </a:lnTo>
                  <a:lnTo>
                    <a:pt x="3718" y="1021"/>
                  </a:lnTo>
                  <a:lnTo>
                    <a:pt x="3719" y="1022"/>
                  </a:lnTo>
                  <a:lnTo>
                    <a:pt x="3719" y="1024"/>
                  </a:lnTo>
                  <a:lnTo>
                    <a:pt x="3721" y="1025"/>
                  </a:lnTo>
                  <a:lnTo>
                    <a:pt x="3722" y="1025"/>
                  </a:lnTo>
                  <a:lnTo>
                    <a:pt x="3723" y="1025"/>
                  </a:lnTo>
                  <a:lnTo>
                    <a:pt x="3723" y="1025"/>
                  </a:lnTo>
                  <a:lnTo>
                    <a:pt x="3724" y="1022"/>
                  </a:lnTo>
                  <a:lnTo>
                    <a:pt x="3726" y="1021"/>
                  </a:lnTo>
                  <a:lnTo>
                    <a:pt x="3727" y="1019"/>
                  </a:lnTo>
                  <a:lnTo>
                    <a:pt x="3727" y="1017"/>
                  </a:lnTo>
                  <a:lnTo>
                    <a:pt x="3728" y="1019"/>
                  </a:lnTo>
                  <a:lnTo>
                    <a:pt x="3729" y="1021"/>
                  </a:lnTo>
                  <a:lnTo>
                    <a:pt x="3731" y="1025"/>
                  </a:lnTo>
                  <a:lnTo>
                    <a:pt x="3731" y="1029"/>
                  </a:lnTo>
                  <a:lnTo>
                    <a:pt x="3732" y="1032"/>
                  </a:lnTo>
                  <a:lnTo>
                    <a:pt x="3733" y="1035"/>
                  </a:lnTo>
                  <a:lnTo>
                    <a:pt x="3734" y="1037"/>
                  </a:lnTo>
                  <a:lnTo>
                    <a:pt x="3734" y="1039"/>
                  </a:lnTo>
                  <a:lnTo>
                    <a:pt x="3735" y="1041"/>
                  </a:lnTo>
                  <a:lnTo>
                    <a:pt x="3737" y="1042"/>
                  </a:lnTo>
                  <a:lnTo>
                    <a:pt x="3738" y="1043"/>
                  </a:lnTo>
                  <a:lnTo>
                    <a:pt x="3738" y="1043"/>
                  </a:lnTo>
                  <a:lnTo>
                    <a:pt x="3739" y="1045"/>
                  </a:lnTo>
                  <a:lnTo>
                    <a:pt x="3740" y="1046"/>
                  </a:lnTo>
                  <a:lnTo>
                    <a:pt x="3742" y="1047"/>
                  </a:lnTo>
                  <a:lnTo>
                    <a:pt x="3742" y="1047"/>
                  </a:lnTo>
                  <a:lnTo>
                    <a:pt x="3743" y="1047"/>
                  </a:lnTo>
                  <a:lnTo>
                    <a:pt x="3744" y="1048"/>
                  </a:lnTo>
                  <a:lnTo>
                    <a:pt x="3745" y="1048"/>
                  </a:lnTo>
                  <a:lnTo>
                    <a:pt x="3745" y="1047"/>
                  </a:lnTo>
                  <a:lnTo>
                    <a:pt x="3747" y="1047"/>
                  </a:lnTo>
                  <a:lnTo>
                    <a:pt x="3748" y="1046"/>
                  </a:lnTo>
                  <a:lnTo>
                    <a:pt x="3749" y="1042"/>
                  </a:lnTo>
                  <a:lnTo>
                    <a:pt x="3750" y="1034"/>
                  </a:lnTo>
                  <a:lnTo>
                    <a:pt x="3750" y="1021"/>
                  </a:lnTo>
                  <a:lnTo>
                    <a:pt x="3752" y="994"/>
                  </a:lnTo>
                  <a:lnTo>
                    <a:pt x="3753" y="954"/>
                  </a:lnTo>
                  <a:lnTo>
                    <a:pt x="3754" y="911"/>
                  </a:lnTo>
                  <a:lnTo>
                    <a:pt x="3754" y="876"/>
                  </a:lnTo>
                  <a:lnTo>
                    <a:pt x="3755" y="860"/>
                  </a:lnTo>
                  <a:lnTo>
                    <a:pt x="3757" y="865"/>
                  </a:lnTo>
                  <a:lnTo>
                    <a:pt x="3758" y="888"/>
                  </a:lnTo>
                  <a:lnTo>
                    <a:pt x="3758" y="919"/>
                  </a:lnTo>
                  <a:lnTo>
                    <a:pt x="3759" y="953"/>
                  </a:lnTo>
                  <a:lnTo>
                    <a:pt x="3760" y="980"/>
                  </a:lnTo>
                  <a:lnTo>
                    <a:pt x="3762" y="1000"/>
                  </a:lnTo>
                  <a:lnTo>
                    <a:pt x="3762" y="1015"/>
                  </a:lnTo>
                  <a:lnTo>
                    <a:pt x="3763" y="1026"/>
                  </a:lnTo>
                  <a:lnTo>
                    <a:pt x="3764" y="1032"/>
                  </a:lnTo>
                  <a:lnTo>
                    <a:pt x="3765" y="1037"/>
                  </a:lnTo>
                  <a:lnTo>
                    <a:pt x="3765" y="1041"/>
                  </a:lnTo>
                  <a:lnTo>
                    <a:pt x="3767" y="1043"/>
                  </a:lnTo>
                  <a:lnTo>
                    <a:pt x="3768" y="1045"/>
                  </a:lnTo>
                  <a:lnTo>
                    <a:pt x="3769" y="1046"/>
                  </a:lnTo>
                  <a:lnTo>
                    <a:pt x="3769" y="1047"/>
                  </a:lnTo>
                  <a:lnTo>
                    <a:pt x="3770" y="1047"/>
                  </a:lnTo>
                  <a:lnTo>
                    <a:pt x="3771" y="1048"/>
                  </a:lnTo>
                  <a:lnTo>
                    <a:pt x="3773" y="1048"/>
                  </a:lnTo>
                  <a:lnTo>
                    <a:pt x="3773" y="1050"/>
                  </a:lnTo>
                  <a:lnTo>
                    <a:pt x="3774" y="1050"/>
                  </a:lnTo>
                  <a:lnTo>
                    <a:pt x="3775" y="1051"/>
                  </a:lnTo>
                  <a:lnTo>
                    <a:pt x="3776" y="1051"/>
                  </a:lnTo>
                  <a:lnTo>
                    <a:pt x="3776" y="1051"/>
                  </a:lnTo>
                  <a:lnTo>
                    <a:pt x="3778" y="1051"/>
                  </a:lnTo>
                  <a:lnTo>
                    <a:pt x="3779" y="1051"/>
                  </a:lnTo>
                  <a:lnTo>
                    <a:pt x="3780" y="1051"/>
                  </a:lnTo>
                  <a:lnTo>
                    <a:pt x="3780" y="1050"/>
                  </a:lnTo>
                  <a:lnTo>
                    <a:pt x="3781" y="1050"/>
                  </a:lnTo>
                  <a:lnTo>
                    <a:pt x="3783" y="1050"/>
                  </a:lnTo>
                  <a:lnTo>
                    <a:pt x="3784" y="1050"/>
                  </a:lnTo>
                  <a:lnTo>
                    <a:pt x="3784" y="1050"/>
                  </a:lnTo>
                  <a:lnTo>
                    <a:pt x="3785" y="1050"/>
                  </a:lnTo>
                  <a:lnTo>
                    <a:pt x="3786" y="1050"/>
                  </a:lnTo>
                  <a:lnTo>
                    <a:pt x="3788" y="1051"/>
                  </a:lnTo>
                  <a:lnTo>
                    <a:pt x="3788" y="1051"/>
                  </a:lnTo>
                  <a:lnTo>
                    <a:pt x="3789" y="1051"/>
                  </a:lnTo>
                  <a:lnTo>
                    <a:pt x="3790" y="1051"/>
                  </a:lnTo>
                  <a:lnTo>
                    <a:pt x="3791" y="1052"/>
                  </a:lnTo>
                  <a:lnTo>
                    <a:pt x="3791" y="1052"/>
                  </a:lnTo>
                  <a:lnTo>
                    <a:pt x="3793" y="1052"/>
                  </a:lnTo>
                  <a:lnTo>
                    <a:pt x="3794" y="1052"/>
                  </a:lnTo>
                  <a:lnTo>
                    <a:pt x="3795" y="1051"/>
                  </a:lnTo>
                  <a:lnTo>
                    <a:pt x="3795" y="1051"/>
                  </a:lnTo>
                  <a:lnTo>
                    <a:pt x="3796" y="1051"/>
                  </a:lnTo>
                  <a:lnTo>
                    <a:pt x="3798" y="1051"/>
                  </a:lnTo>
                  <a:lnTo>
                    <a:pt x="3799" y="1051"/>
                  </a:lnTo>
                  <a:lnTo>
                    <a:pt x="3799" y="1051"/>
                  </a:lnTo>
                  <a:lnTo>
                    <a:pt x="3800" y="1050"/>
                  </a:lnTo>
                  <a:lnTo>
                    <a:pt x="3801" y="1050"/>
                  </a:lnTo>
                  <a:lnTo>
                    <a:pt x="3803" y="1050"/>
                  </a:lnTo>
                  <a:lnTo>
                    <a:pt x="3804" y="1050"/>
                  </a:lnTo>
                  <a:lnTo>
                    <a:pt x="3804" y="1050"/>
                  </a:lnTo>
                  <a:lnTo>
                    <a:pt x="3805" y="1050"/>
                  </a:lnTo>
                  <a:lnTo>
                    <a:pt x="3806" y="1051"/>
                  </a:lnTo>
                  <a:lnTo>
                    <a:pt x="3807" y="1051"/>
                  </a:lnTo>
                  <a:lnTo>
                    <a:pt x="3807" y="1052"/>
                  </a:lnTo>
                  <a:lnTo>
                    <a:pt x="3809" y="1052"/>
                  </a:lnTo>
                  <a:lnTo>
                    <a:pt x="3810" y="1052"/>
                  </a:lnTo>
                  <a:lnTo>
                    <a:pt x="3811" y="1052"/>
                  </a:lnTo>
                  <a:lnTo>
                    <a:pt x="3811" y="1052"/>
                  </a:lnTo>
                  <a:lnTo>
                    <a:pt x="3812" y="1052"/>
                  </a:lnTo>
                  <a:lnTo>
                    <a:pt x="3814" y="1052"/>
                  </a:lnTo>
                  <a:lnTo>
                    <a:pt x="3815" y="1052"/>
                  </a:lnTo>
                  <a:lnTo>
                    <a:pt x="3815" y="1051"/>
                  </a:lnTo>
                  <a:lnTo>
                    <a:pt x="3816" y="1051"/>
                  </a:lnTo>
                  <a:lnTo>
                    <a:pt x="3817" y="1050"/>
                  </a:lnTo>
                  <a:lnTo>
                    <a:pt x="3819" y="1050"/>
                  </a:lnTo>
                  <a:lnTo>
                    <a:pt x="3819" y="1050"/>
                  </a:lnTo>
                  <a:lnTo>
                    <a:pt x="3820" y="1048"/>
                  </a:lnTo>
                  <a:lnTo>
                    <a:pt x="3821" y="1048"/>
                  </a:lnTo>
                  <a:lnTo>
                    <a:pt x="3822" y="1047"/>
                  </a:lnTo>
                  <a:lnTo>
                    <a:pt x="3822" y="1047"/>
                  </a:lnTo>
                  <a:lnTo>
                    <a:pt x="3824" y="1046"/>
                  </a:lnTo>
                  <a:lnTo>
                    <a:pt x="3825" y="1042"/>
                  </a:lnTo>
                  <a:lnTo>
                    <a:pt x="3826" y="1039"/>
                  </a:lnTo>
                  <a:lnTo>
                    <a:pt x="3826" y="1032"/>
                  </a:lnTo>
                  <a:lnTo>
                    <a:pt x="3827" y="1024"/>
                  </a:lnTo>
                  <a:lnTo>
                    <a:pt x="3829" y="1014"/>
                  </a:lnTo>
                  <a:lnTo>
                    <a:pt x="3830" y="1005"/>
                  </a:lnTo>
                  <a:lnTo>
                    <a:pt x="3830" y="998"/>
                  </a:lnTo>
                  <a:lnTo>
                    <a:pt x="3831" y="994"/>
                  </a:lnTo>
                  <a:lnTo>
                    <a:pt x="3832" y="995"/>
                  </a:lnTo>
                  <a:lnTo>
                    <a:pt x="3834" y="1000"/>
                  </a:lnTo>
                  <a:lnTo>
                    <a:pt x="3834" y="1006"/>
                  </a:lnTo>
                  <a:lnTo>
                    <a:pt x="3835" y="1014"/>
                  </a:lnTo>
                  <a:lnTo>
                    <a:pt x="3836" y="1022"/>
                  </a:lnTo>
                  <a:lnTo>
                    <a:pt x="3837" y="1029"/>
                  </a:lnTo>
                  <a:lnTo>
                    <a:pt x="3837" y="1035"/>
                  </a:lnTo>
                  <a:lnTo>
                    <a:pt x="3838" y="1040"/>
                  </a:lnTo>
                  <a:lnTo>
                    <a:pt x="3840" y="1043"/>
                  </a:lnTo>
                  <a:lnTo>
                    <a:pt x="3841" y="1047"/>
                  </a:lnTo>
                  <a:lnTo>
                    <a:pt x="3841" y="1050"/>
                  </a:lnTo>
                  <a:lnTo>
                    <a:pt x="3842" y="1051"/>
                  </a:lnTo>
                  <a:lnTo>
                    <a:pt x="3843" y="1052"/>
                  </a:lnTo>
                  <a:lnTo>
                    <a:pt x="3845" y="1052"/>
                  </a:lnTo>
                  <a:lnTo>
                    <a:pt x="3845" y="1053"/>
                  </a:lnTo>
                  <a:lnTo>
                    <a:pt x="3846" y="1053"/>
                  </a:lnTo>
                  <a:lnTo>
                    <a:pt x="3847" y="1053"/>
                  </a:lnTo>
                  <a:lnTo>
                    <a:pt x="3848" y="1053"/>
                  </a:lnTo>
                  <a:lnTo>
                    <a:pt x="3848" y="1053"/>
                  </a:lnTo>
                  <a:lnTo>
                    <a:pt x="3850" y="1052"/>
                  </a:lnTo>
                  <a:lnTo>
                    <a:pt x="3851" y="1052"/>
                  </a:lnTo>
                  <a:lnTo>
                    <a:pt x="3852" y="1052"/>
                  </a:lnTo>
                  <a:lnTo>
                    <a:pt x="3852" y="1051"/>
                  </a:lnTo>
                  <a:lnTo>
                    <a:pt x="3853" y="1051"/>
                  </a:lnTo>
                  <a:lnTo>
                    <a:pt x="3855" y="1051"/>
                  </a:lnTo>
                  <a:lnTo>
                    <a:pt x="3856" y="1051"/>
                  </a:lnTo>
                  <a:lnTo>
                    <a:pt x="3856" y="1051"/>
                  </a:lnTo>
                  <a:lnTo>
                    <a:pt x="3857" y="1051"/>
                  </a:lnTo>
                  <a:lnTo>
                    <a:pt x="3858" y="1051"/>
                  </a:lnTo>
                  <a:lnTo>
                    <a:pt x="3860" y="1050"/>
                  </a:lnTo>
                  <a:lnTo>
                    <a:pt x="3861" y="1050"/>
                  </a:lnTo>
                  <a:lnTo>
                    <a:pt x="3861" y="1050"/>
                  </a:lnTo>
                  <a:lnTo>
                    <a:pt x="3862" y="1050"/>
                  </a:lnTo>
                  <a:lnTo>
                    <a:pt x="3863" y="1050"/>
                  </a:lnTo>
                  <a:lnTo>
                    <a:pt x="3865" y="1050"/>
                  </a:lnTo>
                  <a:lnTo>
                    <a:pt x="3865" y="1050"/>
                  </a:lnTo>
                  <a:lnTo>
                    <a:pt x="3866" y="1050"/>
                  </a:lnTo>
                  <a:lnTo>
                    <a:pt x="3867" y="1050"/>
                  </a:lnTo>
                  <a:lnTo>
                    <a:pt x="3868" y="1050"/>
                  </a:lnTo>
                  <a:lnTo>
                    <a:pt x="3868" y="1050"/>
                  </a:lnTo>
                  <a:lnTo>
                    <a:pt x="3870" y="1050"/>
                  </a:lnTo>
                  <a:lnTo>
                    <a:pt x="3871" y="1050"/>
                  </a:lnTo>
                  <a:lnTo>
                    <a:pt x="3872" y="1050"/>
                  </a:lnTo>
                  <a:lnTo>
                    <a:pt x="3872" y="1050"/>
                  </a:lnTo>
                  <a:lnTo>
                    <a:pt x="3873" y="1050"/>
                  </a:lnTo>
                  <a:lnTo>
                    <a:pt x="3874" y="1050"/>
                  </a:lnTo>
                  <a:lnTo>
                    <a:pt x="3876" y="1050"/>
                  </a:lnTo>
                  <a:lnTo>
                    <a:pt x="3876" y="1050"/>
                  </a:lnTo>
                  <a:lnTo>
                    <a:pt x="3877" y="1050"/>
                  </a:lnTo>
                  <a:lnTo>
                    <a:pt x="3878" y="1050"/>
                  </a:lnTo>
                  <a:lnTo>
                    <a:pt x="3879" y="1050"/>
                  </a:lnTo>
                  <a:lnTo>
                    <a:pt x="3879" y="1050"/>
                  </a:lnTo>
                  <a:lnTo>
                    <a:pt x="3881" y="1050"/>
                  </a:lnTo>
                  <a:lnTo>
                    <a:pt x="3882" y="1050"/>
                  </a:lnTo>
                  <a:lnTo>
                    <a:pt x="3883" y="1050"/>
                  </a:lnTo>
                  <a:lnTo>
                    <a:pt x="3883" y="1050"/>
                  </a:lnTo>
                  <a:lnTo>
                    <a:pt x="3884" y="1050"/>
                  </a:lnTo>
                  <a:lnTo>
                    <a:pt x="3886" y="1050"/>
                  </a:lnTo>
                  <a:lnTo>
                    <a:pt x="3887" y="1050"/>
                  </a:lnTo>
                  <a:lnTo>
                    <a:pt x="3887" y="1050"/>
                  </a:lnTo>
                  <a:lnTo>
                    <a:pt x="3888" y="1050"/>
                  </a:lnTo>
                  <a:lnTo>
                    <a:pt x="3889" y="1050"/>
                  </a:lnTo>
                  <a:lnTo>
                    <a:pt x="3891" y="1050"/>
                  </a:lnTo>
                  <a:lnTo>
                    <a:pt x="3891" y="1050"/>
                  </a:lnTo>
                  <a:lnTo>
                    <a:pt x="3892" y="1050"/>
                  </a:lnTo>
                  <a:lnTo>
                    <a:pt x="3893" y="1050"/>
                  </a:lnTo>
                  <a:lnTo>
                    <a:pt x="3894" y="1050"/>
                  </a:lnTo>
                  <a:lnTo>
                    <a:pt x="3894" y="1050"/>
                  </a:lnTo>
                  <a:lnTo>
                    <a:pt x="3896" y="1050"/>
                  </a:lnTo>
                  <a:lnTo>
                    <a:pt x="3897" y="1050"/>
                  </a:lnTo>
                  <a:lnTo>
                    <a:pt x="3898" y="1050"/>
                  </a:lnTo>
                  <a:lnTo>
                    <a:pt x="3898" y="1050"/>
                  </a:lnTo>
                  <a:lnTo>
                    <a:pt x="3899" y="1050"/>
                  </a:lnTo>
                  <a:lnTo>
                    <a:pt x="3901" y="1051"/>
                  </a:lnTo>
                  <a:lnTo>
                    <a:pt x="3902" y="1051"/>
                  </a:lnTo>
                  <a:lnTo>
                    <a:pt x="3902" y="1051"/>
                  </a:lnTo>
                  <a:lnTo>
                    <a:pt x="3903" y="1051"/>
                  </a:lnTo>
                  <a:lnTo>
                    <a:pt x="3904" y="1051"/>
                  </a:lnTo>
                  <a:lnTo>
                    <a:pt x="3906" y="1051"/>
                  </a:lnTo>
                  <a:lnTo>
                    <a:pt x="3906" y="1051"/>
                  </a:lnTo>
                  <a:lnTo>
                    <a:pt x="3907" y="1051"/>
                  </a:lnTo>
                  <a:lnTo>
                    <a:pt x="3908" y="1051"/>
                  </a:lnTo>
                  <a:lnTo>
                    <a:pt x="3909" y="1051"/>
                  </a:lnTo>
                  <a:lnTo>
                    <a:pt x="3909" y="1051"/>
                  </a:lnTo>
                  <a:lnTo>
                    <a:pt x="3910" y="1051"/>
                  </a:lnTo>
                  <a:lnTo>
                    <a:pt x="3912" y="1051"/>
                  </a:lnTo>
                  <a:lnTo>
                    <a:pt x="3913" y="1051"/>
                  </a:lnTo>
                  <a:lnTo>
                    <a:pt x="3913" y="1051"/>
                  </a:lnTo>
                  <a:lnTo>
                    <a:pt x="3914" y="1051"/>
                  </a:lnTo>
                  <a:lnTo>
                    <a:pt x="3915" y="1051"/>
                  </a:lnTo>
                  <a:lnTo>
                    <a:pt x="3917" y="1051"/>
                  </a:lnTo>
                  <a:lnTo>
                    <a:pt x="3918" y="1051"/>
                  </a:lnTo>
                  <a:lnTo>
                    <a:pt x="3918" y="1051"/>
                  </a:lnTo>
                  <a:lnTo>
                    <a:pt x="3919" y="1051"/>
                  </a:lnTo>
                  <a:lnTo>
                    <a:pt x="3920" y="1051"/>
                  </a:lnTo>
                  <a:lnTo>
                    <a:pt x="3922" y="1051"/>
                  </a:lnTo>
                  <a:lnTo>
                    <a:pt x="3922" y="1051"/>
                  </a:lnTo>
                  <a:lnTo>
                    <a:pt x="3923" y="1051"/>
                  </a:lnTo>
                  <a:lnTo>
                    <a:pt x="3924" y="1051"/>
                  </a:lnTo>
                  <a:lnTo>
                    <a:pt x="3925" y="1050"/>
                  </a:lnTo>
                  <a:lnTo>
                    <a:pt x="3925" y="1050"/>
                  </a:lnTo>
                  <a:lnTo>
                    <a:pt x="3927" y="1050"/>
                  </a:lnTo>
                  <a:lnTo>
                    <a:pt x="3928" y="1050"/>
                  </a:lnTo>
                  <a:lnTo>
                    <a:pt x="3929" y="1050"/>
                  </a:lnTo>
                  <a:lnTo>
                    <a:pt x="3929" y="1050"/>
                  </a:lnTo>
                  <a:lnTo>
                    <a:pt x="3930" y="1048"/>
                  </a:lnTo>
                  <a:lnTo>
                    <a:pt x="3932" y="1048"/>
                  </a:lnTo>
                  <a:lnTo>
                    <a:pt x="3933" y="1047"/>
                  </a:lnTo>
                  <a:lnTo>
                    <a:pt x="3933" y="1046"/>
                  </a:lnTo>
                  <a:lnTo>
                    <a:pt x="3934" y="1045"/>
                  </a:lnTo>
                  <a:lnTo>
                    <a:pt x="3935" y="1042"/>
                  </a:lnTo>
                  <a:lnTo>
                    <a:pt x="3937" y="1041"/>
                  </a:lnTo>
                  <a:lnTo>
                    <a:pt x="3937" y="1040"/>
                  </a:lnTo>
                  <a:lnTo>
                    <a:pt x="3938" y="1037"/>
                  </a:lnTo>
                  <a:lnTo>
                    <a:pt x="3939" y="1037"/>
                  </a:lnTo>
                  <a:lnTo>
                    <a:pt x="3940" y="1037"/>
                  </a:lnTo>
                  <a:lnTo>
                    <a:pt x="3940" y="1037"/>
                  </a:lnTo>
                  <a:lnTo>
                    <a:pt x="3942" y="1039"/>
                  </a:lnTo>
                  <a:lnTo>
                    <a:pt x="3943" y="1040"/>
                  </a:lnTo>
                  <a:lnTo>
                    <a:pt x="3944" y="1041"/>
                  </a:lnTo>
                  <a:lnTo>
                    <a:pt x="3944" y="1042"/>
                  </a:lnTo>
                  <a:lnTo>
                    <a:pt x="3945" y="1043"/>
                  </a:lnTo>
                  <a:lnTo>
                    <a:pt x="3946" y="1045"/>
                  </a:lnTo>
                  <a:lnTo>
                    <a:pt x="3948" y="1046"/>
                  </a:lnTo>
                  <a:lnTo>
                    <a:pt x="3948" y="1047"/>
                  </a:lnTo>
                  <a:lnTo>
                    <a:pt x="3949" y="1048"/>
                  </a:lnTo>
                  <a:lnTo>
                    <a:pt x="3950" y="1048"/>
                  </a:lnTo>
                  <a:lnTo>
                    <a:pt x="3951" y="1048"/>
                  </a:lnTo>
                  <a:lnTo>
                    <a:pt x="3951" y="1050"/>
                  </a:lnTo>
                  <a:lnTo>
                    <a:pt x="3953" y="1050"/>
                  </a:lnTo>
                  <a:lnTo>
                    <a:pt x="3954" y="1050"/>
                  </a:lnTo>
                  <a:lnTo>
                    <a:pt x="3955" y="1050"/>
                  </a:lnTo>
                  <a:lnTo>
                    <a:pt x="3955" y="1050"/>
                  </a:lnTo>
                  <a:lnTo>
                    <a:pt x="3956" y="1050"/>
                  </a:lnTo>
                  <a:lnTo>
                    <a:pt x="3958" y="1050"/>
                  </a:lnTo>
                  <a:lnTo>
                    <a:pt x="3959" y="1050"/>
                  </a:lnTo>
                  <a:lnTo>
                    <a:pt x="3959" y="1051"/>
                  </a:lnTo>
                  <a:lnTo>
                    <a:pt x="3960" y="1051"/>
                  </a:lnTo>
                  <a:lnTo>
                    <a:pt x="3961" y="1051"/>
                  </a:lnTo>
                  <a:lnTo>
                    <a:pt x="3963" y="1051"/>
                  </a:lnTo>
                  <a:lnTo>
                    <a:pt x="3963" y="1051"/>
                  </a:lnTo>
                  <a:lnTo>
                    <a:pt x="3964" y="1051"/>
                  </a:lnTo>
                  <a:lnTo>
                    <a:pt x="3965" y="1051"/>
                  </a:lnTo>
                  <a:lnTo>
                    <a:pt x="3966" y="1051"/>
                  </a:lnTo>
                  <a:lnTo>
                    <a:pt x="3966" y="1051"/>
                  </a:lnTo>
                  <a:lnTo>
                    <a:pt x="3968" y="1051"/>
                  </a:lnTo>
                  <a:lnTo>
                    <a:pt x="3969" y="1051"/>
                  </a:lnTo>
                  <a:lnTo>
                    <a:pt x="3970" y="1051"/>
                  </a:lnTo>
                  <a:lnTo>
                    <a:pt x="3971" y="1052"/>
                  </a:lnTo>
                  <a:lnTo>
                    <a:pt x="3971" y="1052"/>
                  </a:lnTo>
                  <a:lnTo>
                    <a:pt x="3973" y="1052"/>
                  </a:lnTo>
                  <a:lnTo>
                    <a:pt x="3974" y="1052"/>
                  </a:lnTo>
                  <a:lnTo>
                    <a:pt x="3975" y="1052"/>
                  </a:lnTo>
                  <a:lnTo>
                    <a:pt x="3975" y="1052"/>
                  </a:lnTo>
                  <a:lnTo>
                    <a:pt x="3976" y="1052"/>
                  </a:lnTo>
                  <a:lnTo>
                    <a:pt x="3978" y="1053"/>
                  </a:lnTo>
                  <a:lnTo>
                    <a:pt x="3979" y="1053"/>
                  </a:lnTo>
                  <a:lnTo>
                    <a:pt x="3979" y="1053"/>
                  </a:lnTo>
                  <a:lnTo>
                    <a:pt x="3980" y="1053"/>
                  </a:lnTo>
                  <a:lnTo>
                    <a:pt x="3981" y="1053"/>
                  </a:lnTo>
                  <a:lnTo>
                    <a:pt x="3982" y="1053"/>
                  </a:lnTo>
                  <a:lnTo>
                    <a:pt x="3982" y="1053"/>
                  </a:lnTo>
                  <a:lnTo>
                    <a:pt x="3984" y="1053"/>
                  </a:lnTo>
                  <a:lnTo>
                    <a:pt x="3985" y="1053"/>
                  </a:lnTo>
                  <a:lnTo>
                    <a:pt x="3986" y="1053"/>
                  </a:lnTo>
                  <a:lnTo>
                    <a:pt x="3986" y="1053"/>
                  </a:lnTo>
                  <a:lnTo>
                    <a:pt x="3987" y="1053"/>
                  </a:lnTo>
                  <a:lnTo>
                    <a:pt x="3989" y="1053"/>
                  </a:lnTo>
                  <a:lnTo>
                    <a:pt x="3990" y="1053"/>
                  </a:lnTo>
                  <a:lnTo>
                    <a:pt x="3990" y="1053"/>
                  </a:lnTo>
                  <a:lnTo>
                    <a:pt x="3991" y="1053"/>
                  </a:lnTo>
                  <a:lnTo>
                    <a:pt x="3992" y="1053"/>
                  </a:lnTo>
                  <a:lnTo>
                    <a:pt x="3994" y="1053"/>
                  </a:lnTo>
                  <a:lnTo>
                    <a:pt x="3994" y="1053"/>
                  </a:lnTo>
                  <a:lnTo>
                    <a:pt x="3995" y="1053"/>
                  </a:lnTo>
                  <a:lnTo>
                    <a:pt x="3996" y="1052"/>
                  </a:lnTo>
                  <a:lnTo>
                    <a:pt x="3997" y="1052"/>
                  </a:lnTo>
                  <a:lnTo>
                    <a:pt x="3997" y="1052"/>
                  </a:lnTo>
                  <a:lnTo>
                    <a:pt x="3999" y="1052"/>
                  </a:lnTo>
                  <a:lnTo>
                    <a:pt x="4000" y="1052"/>
                  </a:lnTo>
                  <a:lnTo>
                    <a:pt x="4001" y="1052"/>
                  </a:lnTo>
                  <a:lnTo>
                    <a:pt x="4001" y="1052"/>
                  </a:lnTo>
                  <a:lnTo>
                    <a:pt x="4002" y="1052"/>
                  </a:lnTo>
                  <a:lnTo>
                    <a:pt x="4004" y="1052"/>
                  </a:lnTo>
                  <a:lnTo>
                    <a:pt x="4005" y="1052"/>
                  </a:lnTo>
                  <a:lnTo>
                    <a:pt x="4005" y="1052"/>
                  </a:lnTo>
                  <a:lnTo>
                    <a:pt x="4006" y="1052"/>
                  </a:lnTo>
                  <a:lnTo>
                    <a:pt x="4007" y="1052"/>
                  </a:lnTo>
                  <a:lnTo>
                    <a:pt x="4009" y="1050"/>
                  </a:lnTo>
                  <a:lnTo>
                    <a:pt x="4009" y="1046"/>
                  </a:lnTo>
                  <a:lnTo>
                    <a:pt x="4010" y="1040"/>
                  </a:lnTo>
                  <a:lnTo>
                    <a:pt x="4011" y="1032"/>
                  </a:lnTo>
                  <a:lnTo>
                    <a:pt x="4012" y="1024"/>
                  </a:lnTo>
                  <a:lnTo>
                    <a:pt x="4012" y="1014"/>
                  </a:lnTo>
                  <a:lnTo>
                    <a:pt x="4014" y="1000"/>
                  </a:lnTo>
                  <a:lnTo>
                    <a:pt x="4015" y="986"/>
                  </a:lnTo>
                  <a:lnTo>
                    <a:pt x="4016" y="970"/>
                  </a:lnTo>
                  <a:lnTo>
                    <a:pt x="4016" y="953"/>
                  </a:lnTo>
                  <a:lnTo>
                    <a:pt x="4017" y="932"/>
                  </a:lnTo>
                  <a:lnTo>
                    <a:pt x="4018" y="909"/>
                  </a:lnTo>
                  <a:lnTo>
                    <a:pt x="4020" y="885"/>
                  </a:lnTo>
                  <a:lnTo>
                    <a:pt x="4020" y="857"/>
                  </a:lnTo>
                  <a:lnTo>
                    <a:pt x="4021" y="827"/>
                  </a:lnTo>
                  <a:lnTo>
                    <a:pt x="4022" y="793"/>
                  </a:lnTo>
                  <a:lnTo>
                    <a:pt x="4023" y="755"/>
                  </a:lnTo>
                  <a:lnTo>
                    <a:pt x="4023" y="713"/>
                  </a:lnTo>
                  <a:lnTo>
                    <a:pt x="4025" y="667"/>
                  </a:lnTo>
                  <a:lnTo>
                    <a:pt x="4026" y="618"/>
                  </a:lnTo>
                  <a:lnTo>
                    <a:pt x="4027" y="563"/>
                  </a:lnTo>
                  <a:lnTo>
                    <a:pt x="4028" y="503"/>
                  </a:lnTo>
                  <a:lnTo>
                    <a:pt x="4028" y="441"/>
                  </a:lnTo>
                  <a:lnTo>
                    <a:pt x="4030" y="375"/>
                  </a:lnTo>
                  <a:lnTo>
                    <a:pt x="4031" y="307"/>
                  </a:lnTo>
                  <a:lnTo>
                    <a:pt x="4032" y="236"/>
                  </a:lnTo>
                  <a:lnTo>
                    <a:pt x="4032" y="163"/>
                  </a:lnTo>
                  <a:lnTo>
                    <a:pt x="4033" y="86"/>
                  </a:lnTo>
                  <a:lnTo>
                    <a:pt x="4035" y="7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20"/>
                  </a:lnTo>
                  <a:lnTo>
                    <a:pt x="4046" y="154"/>
                  </a:lnTo>
                  <a:lnTo>
                    <a:pt x="4047" y="272"/>
                  </a:lnTo>
                  <a:lnTo>
                    <a:pt x="4047" y="395"/>
                  </a:lnTo>
                  <a:lnTo>
                    <a:pt x="4048" y="532"/>
                  </a:lnTo>
                  <a:lnTo>
                    <a:pt x="4050" y="668"/>
                  </a:lnTo>
                  <a:lnTo>
                    <a:pt x="4051" y="790"/>
                  </a:lnTo>
                  <a:lnTo>
                    <a:pt x="4051" y="888"/>
                  </a:lnTo>
                  <a:lnTo>
                    <a:pt x="4052" y="964"/>
                  </a:lnTo>
                  <a:lnTo>
                    <a:pt x="4053" y="1020"/>
                  </a:lnTo>
                  <a:lnTo>
                    <a:pt x="4054" y="1060"/>
                  </a:lnTo>
                  <a:lnTo>
                    <a:pt x="4054" y="1088"/>
                  </a:lnTo>
                  <a:lnTo>
                    <a:pt x="4056" y="1108"/>
                  </a:lnTo>
                  <a:lnTo>
                    <a:pt x="4057" y="1122"/>
                  </a:lnTo>
                  <a:lnTo>
                    <a:pt x="4058" y="1130"/>
                  </a:lnTo>
                  <a:lnTo>
                    <a:pt x="4058" y="1135"/>
                  </a:lnTo>
                  <a:lnTo>
                    <a:pt x="4059" y="1137"/>
                  </a:lnTo>
                  <a:lnTo>
                    <a:pt x="4061" y="1137"/>
                  </a:lnTo>
                  <a:lnTo>
                    <a:pt x="4062" y="1134"/>
                  </a:lnTo>
                  <a:lnTo>
                    <a:pt x="4062" y="1132"/>
                  </a:lnTo>
                  <a:lnTo>
                    <a:pt x="4063" y="1128"/>
                  </a:lnTo>
                  <a:lnTo>
                    <a:pt x="4064" y="1123"/>
                  </a:lnTo>
                  <a:lnTo>
                    <a:pt x="4066" y="1119"/>
                  </a:lnTo>
                  <a:lnTo>
                    <a:pt x="4066" y="1114"/>
                  </a:lnTo>
                  <a:lnTo>
                    <a:pt x="4067" y="1111"/>
                  </a:lnTo>
                  <a:lnTo>
                    <a:pt x="4068" y="1107"/>
                  </a:lnTo>
                  <a:lnTo>
                    <a:pt x="4069" y="1104"/>
                  </a:lnTo>
                  <a:lnTo>
                    <a:pt x="4069" y="1102"/>
                  </a:lnTo>
                  <a:lnTo>
                    <a:pt x="4071" y="1099"/>
                  </a:lnTo>
                  <a:lnTo>
                    <a:pt x="4072" y="1099"/>
                  </a:lnTo>
                  <a:lnTo>
                    <a:pt x="4073" y="1098"/>
                  </a:lnTo>
                  <a:lnTo>
                    <a:pt x="4073" y="1096"/>
                  </a:lnTo>
                  <a:lnTo>
                    <a:pt x="4074" y="1093"/>
                  </a:lnTo>
                  <a:lnTo>
                    <a:pt x="4076" y="1091"/>
                  </a:lnTo>
                  <a:lnTo>
                    <a:pt x="4077" y="1086"/>
                  </a:lnTo>
                  <a:lnTo>
                    <a:pt x="4077" y="1082"/>
                  </a:lnTo>
                  <a:lnTo>
                    <a:pt x="4078" y="1077"/>
                  </a:lnTo>
                  <a:lnTo>
                    <a:pt x="4079" y="1075"/>
                  </a:lnTo>
                  <a:lnTo>
                    <a:pt x="4081" y="1070"/>
                  </a:lnTo>
                  <a:lnTo>
                    <a:pt x="4081" y="106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4" name="Freeform 42"/>
            <p:cNvSpPr>
              <a:spLocks/>
            </p:cNvSpPr>
            <p:nvPr/>
          </p:nvSpPr>
          <p:spPr bwMode="auto">
            <a:xfrm>
              <a:off x="1694" y="384"/>
              <a:ext cx="1966" cy="704"/>
            </a:xfrm>
            <a:custGeom>
              <a:avLst/>
              <a:gdLst/>
              <a:ahLst/>
              <a:cxnLst>
                <a:cxn ang="0">
                  <a:pos x="64" y="1098"/>
                </a:cxn>
                <a:cxn ang="0">
                  <a:pos x="128" y="1097"/>
                </a:cxn>
                <a:cxn ang="0">
                  <a:pos x="193" y="0"/>
                </a:cxn>
                <a:cxn ang="0">
                  <a:pos x="257" y="1130"/>
                </a:cxn>
                <a:cxn ang="0">
                  <a:pos x="322" y="1073"/>
                </a:cxn>
                <a:cxn ang="0">
                  <a:pos x="387" y="1082"/>
                </a:cxn>
                <a:cxn ang="0">
                  <a:pos x="451" y="1101"/>
                </a:cxn>
                <a:cxn ang="0">
                  <a:pos x="516" y="554"/>
                </a:cxn>
                <a:cxn ang="0">
                  <a:pos x="580" y="1061"/>
                </a:cxn>
                <a:cxn ang="0">
                  <a:pos x="645" y="1091"/>
                </a:cxn>
                <a:cxn ang="0">
                  <a:pos x="709" y="1093"/>
                </a:cxn>
                <a:cxn ang="0">
                  <a:pos x="774" y="1089"/>
                </a:cxn>
                <a:cxn ang="0">
                  <a:pos x="838" y="962"/>
                </a:cxn>
                <a:cxn ang="0">
                  <a:pos x="903" y="1098"/>
                </a:cxn>
                <a:cxn ang="0">
                  <a:pos x="967" y="1068"/>
                </a:cxn>
                <a:cxn ang="0">
                  <a:pos x="1032" y="1101"/>
                </a:cxn>
                <a:cxn ang="0">
                  <a:pos x="1097" y="1089"/>
                </a:cxn>
                <a:cxn ang="0">
                  <a:pos x="1161" y="1058"/>
                </a:cxn>
                <a:cxn ang="0">
                  <a:pos x="1226" y="1089"/>
                </a:cxn>
                <a:cxn ang="0">
                  <a:pos x="1290" y="1067"/>
                </a:cxn>
                <a:cxn ang="0">
                  <a:pos x="1355" y="0"/>
                </a:cxn>
                <a:cxn ang="0">
                  <a:pos x="1419" y="1096"/>
                </a:cxn>
                <a:cxn ang="0">
                  <a:pos x="1484" y="1089"/>
                </a:cxn>
                <a:cxn ang="0">
                  <a:pos x="1548" y="1067"/>
                </a:cxn>
                <a:cxn ang="0">
                  <a:pos x="1613" y="1099"/>
                </a:cxn>
                <a:cxn ang="0">
                  <a:pos x="1679" y="1102"/>
                </a:cxn>
                <a:cxn ang="0">
                  <a:pos x="1743" y="958"/>
                </a:cxn>
                <a:cxn ang="0">
                  <a:pos x="1808" y="1097"/>
                </a:cxn>
                <a:cxn ang="0">
                  <a:pos x="1872" y="1094"/>
                </a:cxn>
                <a:cxn ang="0">
                  <a:pos x="1937" y="1040"/>
                </a:cxn>
                <a:cxn ang="0">
                  <a:pos x="2001" y="1098"/>
                </a:cxn>
                <a:cxn ang="0">
                  <a:pos x="2066" y="1093"/>
                </a:cxn>
                <a:cxn ang="0">
                  <a:pos x="2131" y="1200"/>
                </a:cxn>
                <a:cxn ang="0">
                  <a:pos x="2195" y="1101"/>
                </a:cxn>
                <a:cxn ang="0">
                  <a:pos x="2260" y="1087"/>
                </a:cxn>
                <a:cxn ang="0">
                  <a:pos x="2324" y="1096"/>
                </a:cxn>
                <a:cxn ang="0">
                  <a:pos x="2389" y="1103"/>
                </a:cxn>
                <a:cxn ang="0">
                  <a:pos x="2453" y="1082"/>
                </a:cxn>
                <a:cxn ang="0">
                  <a:pos x="2518" y="1096"/>
                </a:cxn>
                <a:cxn ang="0">
                  <a:pos x="2582" y="1072"/>
                </a:cxn>
                <a:cxn ang="0">
                  <a:pos x="2647" y="1099"/>
                </a:cxn>
                <a:cxn ang="0">
                  <a:pos x="2711" y="1098"/>
                </a:cxn>
                <a:cxn ang="0">
                  <a:pos x="2776" y="1103"/>
                </a:cxn>
                <a:cxn ang="0">
                  <a:pos x="2841" y="1098"/>
                </a:cxn>
                <a:cxn ang="0">
                  <a:pos x="2905" y="1091"/>
                </a:cxn>
                <a:cxn ang="0">
                  <a:pos x="2970" y="1073"/>
                </a:cxn>
                <a:cxn ang="0">
                  <a:pos x="3034" y="1097"/>
                </a:cxn>
                <a:cxn ang="0">
                  <a:pos x="3099" y="1097"/>
                </a:cxn>
                <a:cxn ang="0">
                  <a:pos x="3163" y="1094"/>
                </a:cxn>
                <a:cxn ang="0">
                  <a:pos x="3228" y="1092"/>
                </a:cxn>
                <a:cxn ang="0">
                  <a:pos x="3292" y="1097"/>
                </a:cxn>
                <a:cxn ang="0">
                  <a:pos x="3358" y="1093"/>
                </a:cxn>
                <a:cxn ang="0">
                  <a:pos x="3423" y="1099"/>
                </a:cxn>
                <a:cxn ang="0">
                  <a:pos x="3487" y="1106"/>
                </a:cxn>
                <a:cxn ang="0">
                  <a:pos x="3552" y="1081"/>
                </a:cxn>
                <a:cxn ang="0">
                  <a:pos x="3616" y="1096"/>
                </a:cxn>
                <a:cxn ang="0">
                  <a:pos x="3681" y="1094"/>
                </a:cxn>
                <a:cxn ang="0">
                  <a:pos x="3745" y="1097"/>
                </a:cxn>
                <a:cxn ang="0">
                  <a:pos x="3810" y="1097"/>
                </a:cxn>
                <a:cxn ang="0">
                  <a:pos x="3874" y="1096"/>
                </a:cxn>
                <a:cxn ang="0">
                  <a:pos x="3939" y="1078"/>
                </a:cxn>
                <a:cxn ang="0">
                  <a:pos x="4004" y="1052"/>
                </a:cxn>
                <a:cxn ang="0">
                  <a:pos x="4068" y="1094"/>
                </a:cxn>
              </a:cxnLst>
              <a:rect l="0" t="0" r="r" b="b"/>
              <a:pathLst>
                <a:path w="4081" h="1600">
                  <a:moveTo>
                    <a:pt x="0" y="1076"/>
                  </a:moveTo>
                  <a:lnTo>
                    <a:pt x="0" y="1076"/>
                  </a:lnTo>
                  <a:lnTo>
                    <a:pt x="2" y="1092"/>
                  </a:lnTo>
                  <a:lnTo>
                    <a:pt x="3" y="1092"/>
                  </a:lnTo>
                  <a:lnTo>
                    <a:pt x="3" y="1092"/>
                  </a:lnTo>
                  <a:lnTo>
                    <a:pt x="4" y="1093"/>
                  </a:lnTo>
                  <a:lnTo>
                    <a:pt x="5" y="1093"/>
                  </a:lnTo>
                  <a:lnTo>
                    <a:pt x="7" y="1093"/>
                  </a:lnTo>
                  <a:lnTo>
                    <a:pt x="7" y="1094"/>
                  </a:lnTo>
                  <a:lnTo>
                    <a:pt x="8" y="1096"/>
                  </a:lnTo>
                  <a:lnTo>
                    <a:pt x="9" y="1096"/>
                  </a:lnTo>
                  <a:lnTo>
                    <a:pt x="10" y="1097"/>
                  </a:lnTo>
                  <a:lnTo>
                    <a:pt x="10" y="1097"/>
                  </a:lnTo>
                  <a:lnTo>
                    <a:pt x="12" y="1098"/>
                  </a:lnTo>
                  <a:lnTo>
                    <a:pt x="13" y="1098"/>
                  </a:lnTo>
                  <a:lnTo>
                    <a:pt x="14" y="1099"/>
                  </a:lnTo>
                  <a:lnTo>
                    <a:pt x="14" y="1099"/>
                  </a:lnTo>
                  <a:lnTo>
                    <a:pt x="15" y="1099"/>
                  </a:lnTo>
                  <a:lnTo>
                    <a:pt x="17" y="1099"/>
                  </a:lnTo>
                  <a:lnTo>
                    <a:pt x="18" y="1099"/>
                  </a:lnTo>
                  <a:lnTo>
                    <a:pt x="18" y="1099"/>
                  </a:lnTo>
                  <a:lnTo>
                    <a:pt x="19" y="1099"/>
                  </a:lnTo>
                  <a:lnTo>
                    <a:pt x="20" y="1099"/>
                  </a:lnTo>
                  <a:lnTo>
                    <a:pt x="22" y="1099"/>
                  </a:lnTo>
                  <a:lnTo>
                    <a:pt x="22" y="1099"/>
                  </a:lnTo>
                  <a:lnTo>
                    <a:pt x="23" y="1099"/>
                  </a:lnTo>
                  <a:lnTo>
                    <a:pt x="24" y="1099"/>
                  </a:lnTo>
                  <a:lnTo>
                    <a:pt x="25" y="1099"/>
                  </a:lnTo>
                  <a:lnTo>
                    <a:pt x="25" y="1099"/>
                  </a:lnTo>
                  <a:lnTo>
                    <a:pt x="27" y="1099"/>
                  </a:lnTo>
                  <a:lnTo>
                    <a:pt x="28" y="1099"/>
                  </a:lnTo>
                  <a:lnTo>
                    <a:pt x="29" y="1099"/>
                  </a:lnTo>
                  <a:lnTo>
                    <a:pt x="29" y="1099"/>
                  </a:lnTo>
                  <a:lnTo>
                    <a:pt x="30" y="1099"/>
                  </a:lnTo>
                  <a:lnTo>
                    <a:pt x="32" y="1099"/>
                  </a:lnTo>
                  <a:lnTo>
                    <a:pt x="33" y="1099"/>
                  </a:lnTo>
                  <a:lnTo>
                    <a:pt x="33" y="1099"/>
                  </a:lnTo>
                  <a:lnTo>
                    <a:pt x="34" y="1099"/>
                  </a:lnTo>
                  <a:lnTo>
                    <a:pt x="35" y="1099"/>
                  </a:lnTo>
                  <a:lnTo>
                    <a:pt x="36" y="1099"/>
                  </a:lnTo>
                  <a:lnTo>
                    <a:pt x="36" y="1099"/>
                  </a:lnTo>
                  <a:lnTo>
                    <a:pt x="38" y="1099"/>
                  </a:lnTo>
                  <a:lnTo>
                    <a:pt x="39" y="1099"/>
                  </a:lnTo>
                  <a:lnTo>
                    <a:pt x="40" y="1098"/>
                  </a:lnTo>
                  <a:lnTo>
                    <a:pt x="40" y="1098"/>
                  </a:lnTo>
                  <a:lnTo>
                    <a:pt x="41" y="1098"/>
                  </a:lnTo>
                  <a:lnTo>
                    <a:pt x="43" y="1098"/>
                  </a:lnTo>
                  <a:lnTo>
                    <a:pt x="44" y="1098"/>
                  </a:lnTo>
                  <a:lnTo>
                    <a:pt x="44" y="1098"/>
                  </a:lnTo>
                  <a:lnTo>
                    <a:pt x="45" y="1098"/>
                  </a:lnTo>
                  <a:lnTo>
                    <a:pt x="46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9" y="1098"/>
                  </a:lnTo>
                  <a:lnTo>
                    <a:pt x="50" y="1098"/>
                  </a:lnTo>
                  <a:lnTo>
                    <a:pt x="51" y="1098"/>
                  </a:lnTo>
                  <a:lnTo>
                    <a:pt x="51" y="1098"/>
                  </a:lnTo>
                  <a:lnTo>
                    <a:pt x="53" y="1098"/>
                  </a:lnTo>
                  <a:lnTo>
                    <a:pt x="54" y="1098"/>
                  </a:lnTo>
                  <a:lnTo>
                    <a:pt x="55" y="1098"/>
                  </a:lnTo>
                  <a:lnTo>
                    <a:pt x="55" y="1098"/>
                  </a:lnTo>
                  <a:lnTo>
                    <a:pt x="56" y="1098"/>
                  </a:lnTo>
                  <a:lnTo>
                    <a:pt x="58" y="1098"/>
                  </a:lnTo>
                  <a:lnTo>
                    <a:pt x="59" y="1098"/>
                  </a:lnTo>
                  <a:lnTo>
                    <a:pt x="60" y="1098"/>
                  </a:lnTo>
                  <a:lnTo>
                    <a:pt x="60" y="1098"/>
                  </a:lnTo>
                  <a:lnTo>
                    <a:pt x="61" y="1098"/>
                  </a:lnTo>
                  <a:lnTo>
                    <a:pt x="63" y="1098"/>
                  </a:lnTo>
                  <a:lnTo>
                    <a:pt x="64" y="1098"/>
                  </a:lnTo>
                  <a:lnTo>
                    <a:pt x="64" y="1098"/>
                  </a:lnTo>
                  <a:lnTo>
                    <a:pt x="65" y="1098"/>
                  </a:lnTo>
                  <a:lnTo>
                    <a:pt x="66" y="1098"/>
                  </a:lnTo>
                  <a:lnTo>
                    <a:pt x="68" y="1098"/>
                  </a:lnTo>
                  <a:lnTo>
                    <a:pt x="68" y="1098"/>
                  </a:lnTo>
                  <a:lnTo>
                    <a:pt x="69" y="1098"/>
                  </a:lnTo>
                  <a:lnTo>
                    <a:pt x="70" y="1098"/>
                  </a:lnTo>
                  <a:lnTo>
                    <a:pt x="71" y="1098"/>
                  </a:lnTo>
                  <a:lnTo>
                    <a:pt x="71" y="1098"/>
                  </a:lnTo>
                  <a:lnTo>
                    <a:pt x="72" y="1098"/>
                  </a:lnTo>
                  <a:lnTo>
                    <a:pt x="74" y="1098"/>
                  </a:lnTo>
                  <a:lnTo>
                    <a:pt x="75" y="1098"/>
                  </a:lnTo>
                  <a:lnTo>
                    <a:pt x="75" y="1098"/>
                  </a:lnTo>
                  <a:lnTo>
                    <a:pt x="76" y="1098"/>
                  </a:lnTo>
                  <a:lnTo>
                    <a:pt x="77" y="1098"/>
                  </a:lnTo>
                  <a:lnTo>
                    <a:pt x="79" y="1098"/>
                  </a:lnTo>
                  <a:lnTo>
                    <a:pt x="79" y="1098"/>
                  </a:lnTo>
                  <a:lnTo>
                    <a:pt x="80" y="1098"/>
                  </a:lnTo>
                  <a:lnTo>
                    <a:pt x="81" y="1098"/>
                  </a:lnTo>
                  <a:lnTo>
                    <a:pt x="82" y="1098"/>
                  </a:lnTo>
                  <a:lnTo>
                    <a:pt x="82" y="1098"/>
                  </a:lnTo>
                  <a:lnTo>
                    <a:pt x="84" y="1098"/>
                  </a:lnTo>
                  <a:lnTo>
                    <a:pt x="85" y="1098"/>
                  </a:lnTo>
                  <a:lnTo>
                    <a:pt x="86" y="1098"/>
                  </a:lnTo>
                  <a:lnTo>
                    <a:pt x="86" y="1098"/>
                  </a:lnTo>
                  <a:lnTo>
                    <a:pt x="87" y="1098"/>
                  </a:lnTo>
                  <a:lnTo>
                    <a:pt x="89" y="1098"/>
                  </a:lnTo>
                  <a:lnTo>
                    <a:pt x="90" y="1098"/>
                  </a:lnTo>
                  <a:lnTo>
                    <a:pt x="90" y="1097"/>
                  </a:lnTo>
                  <a:lnTo>
                    <a:pt x="91" y="1097"/>
                  </a:lnTo>
                  <a:lnTo>
                    <a:pt x="92" y="1097"/>
                  </a:lnTo>
                  <a:lnTo>
                    <a:pt x="94" y="1097"/>
                  </a:lnTo>
                  <a:lnTo>
                    <a:pt x="94" y="1097"/>
                  </a:lnTo>
                  <a:lnTo>
                    <a:pt x="95" y="1097"/>
                  </a:lnTo>
                  <a:lnTo>
                    <a:pt x="96" y="1097"/>
                  </a:lnTo>
                  <a:lnTo>
                    <a:pt x="97" y="1097"/>
                  </a:lnTo>
                  <a:lnTo>
                    <a:pt x="97" y="1097"/>
                  </a:lnTo>
                  <a:lnTo>
                    <a:pt x="99" y="1097"/>
                  </a:lnTo>
                  <a:lnTo>
                    <a:pt x="100" y="1097"/>
                  </a:lnTo>
                  <a:lnTo>
                    <a:pt x="101" y="1097"/>
                  </a:lnTo>
                  <a:lnTo>
                    <a:pt x="101" y="1097"/>
                  </a:lnTo>
                  <a:lnTo>
                    <a:pt x="102" y="1097"/>
                  </a:lnTo>
                  <a:lnTo>
                    <a:pt x="104" y="1097"/>
                  </a:lnTo>
                  <a:lnTo>
                    <a:pt x="105" y="1097"/>
                  </a:lnTo>
                  <a:lnTo>
                    <a:pt x="105" y="1097"/>
                  </a:lnTo>
                  <a:lnTo>
                    <a:pt x="106" y="1097"/>
                  </a:lnTo>
                  <a:lnTo>
                    <a:pt x="107" y="1097"/>
                  </a:lnTo>
                  <a:lnTo>
                    <a:pt x="108" y="1097"/>
                  </a:lnTo>
                  <a:lnTo>
                    <a:pt x="108" y="1097"/>
                  </a:lnTo>
                  <a:lnTo>
                    <a:pt x="110" y="1097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3" y="1097"/>
                  </a:lnTo>
                  <a:lnTo>
                    <a:pt x="113" y="1097"/>
                  </a:lnTo>
                  <a:lnTo>
                    <a:pt x="115" y="1097"/>
                  </a:lnTo>
                  <a:lnTo>
                    <a:pt x="116" y="1097"/>
                  </a:lnTo>
                  <a:lnTo>
                    <a:pt x="117" y="1097"/>
                  </a:lnTo>
                  <a:lnTo>
                    <a:pt x="117" y="1097"/>
                  </a:lnTo>
                  <a:lnTo>
                    <a:pt x="118" y="1097"/>
                  </a:lnTo>
                  <a:lnTo>
                    <a:pt x="120" y="1097"/>
                  </a:lnTo>
                  <a:lnTo>
                    <a:pt x="121" y="1097"/>
                  </a:lnTo>
                  <a:lnTo>
                    <a:pt x="121" y="1097"/>
                  </a:lnTo>
                  <a:lnTo>
                    <a:pt x="122" y="1097"/>
                  </a:lnTo>
                  <a:lnTo>
                    <a:pt x="123" y="1097"/>
                  </a:lnTo>
                  <a:lnTo>
                    <a:pt x="125" y="1097"/>
                  </a:lnTo>
                  <a:lnTo>
                    <a:pt x="125" y="1097"/>
                  </a:lnTo>
                  <a:lnTo>
                    <a:pt x="126" y="1097"/>
                  </a:lnTo>
                  <a:lnTo>
                    <a:pt x="127" y="1097"/>
                  </a:lnTo>
                  <a:lnTo>
                    <a:pt x="128" y="1097"/>
                  </a:lnTo>
                  <a:lnTo>
                    <a:pt x="128" y="1097"/>
                  </a:lnTo>
                  <a:lnTo>
                    <a:pt x="130" y="1097"/>
                  </a:lnTo>
                  <a:lnTo>
                    <a:pt x="131" y="1097"/>
                  </a:lnTo>
                  <a:lnTo>
                    <a:pt x="132" y="1097"/>
                  </a:lnTo>
                  <a:lnTo>
                    <a:pt x="132" y="1097"/>
                  </a:lnTo>
                  <a:lnTo>
                    <a:pt x="133" y="1096"/>
                  </a:lnTo>
                  <a:lnTo>
                    <a:pt x="135" y="1094"/>
                  </a:lnTo>
                  <a:lnTo>
                    <a:pt x="136" y="1092"/>
                  </a:lnTo>
                  <a:lnTo>
                    <a:pt x="136" y="1088"/>
                  </a:lnTo>
                  <a:lnTo>
                    <a:pt x="137" y="1083"/>
                  </a:lnTo>
                  <a:lnTo>
                    <a:pt x="138" y="1077"/>
                  </a:lnTo>
                  <a:lnTo>
                    <a:pt x="140" y="1071"/>
                  </a:lnTo>
                  <a:lnTo>
                    <a:pt x="140" y="1062"/>
                  </a:lnTo>
                  <a:lnTo>
                    <a:pt x="141" y="1053"/>
                  </a:lnTo>
                  <a:lnTo>
                    <a:pt x="142" y="1042"/>
                  </a:lnTo>
                  <a:lnTo>
                    <a:pt x="143" y="1031"/>
                  </a:lnTo>
                  <a:lnTo>
                    <a:pt x="143" y="1019"/>
                  </a:lnTo>
                  <a:lnTo>
                    <a:pt x="144" y="1005"/>
                  </a:lnTo>
                  <a:lnTo>
                    <a:pt x="146" y="989"/>
                  </a:lnTo>
                  <a:lnTo>
                    <a:pt x="147" y="973"/>
                  </a:lnTo>
                  <a:lnTo>
                    <a:pt x="147" y="955"/>
                  </a:lnTo>
                  <a:lnTo>
                    <a:pt x="148" y="938"/>
                  </a:lnTo>
                  <a:lnTo>
                    <a:pt x="149" y="918"/>
                  </a:lnTo>
                  <a:lnTo>
                    <a:pt x="151" y="897"/>
                  </a:lnTo>
                  <a:lnTo>
                    <a:pt x="151" y="876"/>
                  </a:lnTo>
                  <a:lnTo>
                    <a:pt x="152" y="852"/>
                  </a:lnTo>
                  <a:lnTo>
                    <a:pt x="153" y="829"/>
                  </a:lnTo>
                  <a:lnTo>
                    <a:pt x="154" y="803"/>
                  </a:lnTo>
                  <a:lnTo>
                    <a:pt x="154" y="777"/>
                  </a:lnTo>
                  <a:lnTo>
                    <a:pt x="156" y="750"/>
                  </a:lnTo>
                  <a:lnTo>
                    <a:pt x="157" y="724"/>
                  </a:lnTo>
                  <a:lnTo>
                    <a:pt x="158" y="697"/>
                  </a:lnTo>
                  <a:lnTo>
                    <a:pt x="158" y="671"/>
                  </a:lnTo>
                  <a:lnTo>
                    <a:pt x="159" y="644"/>
                  </a:lnTo>
                  <a:lnTo>
                    <a:pt x="161" y="618"/>
                  </a:lnTo>
                  <a:lnTo>
                    <a:pt x="162" y="590"/>
                  </a:lnTo>
                  <a:lnTo>
                    <a:pt x="162" y="564"/>
                  </a:lnTo>
                  <a:lnTo>
                    <a:pt x="163" y="537"/>
                  </a:lnTo>
                  <a:lnTo>
                    <a:pt x="164" y="511"/>
                  </a:lnTo>
                  <a:lnTo>
                    <a:pt x="166" y="483"/>
                  </a:lnTo>
                  <a:lnTo>
                    <a:pt x="166" y="457"/>
                  </a:lnTo>
                  <a:lnTo>
                    <a:pt x="167" y="430"/>
                  </a:lnTo>
                  <a:lnTo>
                    <a:pt x="168" y="404"/>
                  </a:lnTo>
                  <a:lnTo>
                    <a:pt x="169" y="377"/>
                  </a:lnTo>
                  <a:lnTo>
                    <a:pt x="171" y="351"/>
                  </a:lnTo>
                  <a:lnTo>
                    <a:pt x="171" y="325"/>
                  </a:lnTo>
                  <a:lnTo>
                    <a:pt x="172" y="301"/>
                  </a:lnTo>
                  <a:lnTo>
                    <a:pt x="173" y="279"/>
                  </a:lnTo>
                  <a:lnTo>
                    <a:pt x="174" y="260"/>
                  </a:lnTo>
                  <a:lnTo>
                    <a:pt x="174" y="246"/>
                  </a:lnTo>
                  <a:lnTo>
                    <a:pt x="176" y="252"/>
                  </a:lnTo>
                  <a:lnTo>
                    <a:pt x="177" y="312"/>
                  </a:lnTo>
                  <a:lnTo>
                    <a:pt x="178" y="455"/>
                  </a:lnTo>
                  <a:lnTo>
                    <a:pt x="178" y="673"/>
                  </a:lnTo>
                  <a:lnTo>
                    <a:pt x="179" y="911"/>
                  </a:lnTo>
                  <a:lnTo>
                    <a:pt x="180" y="1099"/>
                  </a:lnTo>
                  <a:lnTo>
                    <a:pt x="182" y="1190"/>
                  </a:lnTo>
                  <a:lnTo>
                    <a:pt x="182" y="1202"/>
                  </a:lnTo>
                  <a:lnTo>
                    <a:pt x="183" y="1147"/>
                  </a:lnTo>
                  <a:lnTo>
                    <a:pt x="184" y="1051"/>
                  </a:lnTo>
                  <a:lnTo>
                    <a:pt x="185" y="935"/>
                  </a:lnTo>
                  <a:lnTo>
                    <a:pt x="185" y="733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60"/>
                  </a:lnTo>
                  <a:lnTo>
                    <a:pt x="200" y="184"/>
                  </a:lnTo>
                  <a:lnTo>
                    <a:pt x="200" y="285"/>
                  </a:lnTo>
                  <a:lnTo>
                    <a:pt x="202" y="370"/>
                  </a:lnTo>
                  <a:lnTo>
                    <a:pt x="203" y="445"/>
                  </a:lnTo>
                  <a:lnTo>
                    <a:pt x="204" y="512"/>
                  </a:lnTo>
                  <a:lnTo>
                    <a:pt x="204" y="573"/>
                  </a:lnTo>
                  <a:lnTo>
                    <a:pt x="205" y="627"/>
                  </a:lnTo>
                  <a:lnTo>
                    <a:pt x="207" y="677"/>
                  </a:lnTo>
                  <a:lnTo>
                    <a:pt x="208" y="718"/>
                  </a:lnTo>
                  <a:lnTo>
                    <a:pt x="208" y="752"/>
                  </a:lnTo>
                  <a:lnTo>
                    <a:pt x="209" y="779"/>
                  </a:lnTo>
                  <a:lnTo>
                    <a:pt x="210" y="806"/>
                  </a:lnTo>
                  <a:lnTo>
                    <a:pt x="211" y="837"/>
                  </a:lnTo>
                  <a:lnTo>
                    <a:pt x="211" y="873"/>
                  </a:lnTo>
                  <a:lnTo>
                    <a:pt x="213" y="909"/>
                  </a:lnTo>
                  <a:lnTo>
                    <a:pt x="214" y="940"/>
                  </a:lnTo>
                  <a:lnTo>
                    <a:pt x="215" y="965"/>
                  </a:lnTo>
                  <a:lnTo>
                    <a:pt x="215" y="985"/>
                  </a:lnTo>
                  <a:lnTo>
                    <a:pt x="216" y="1011"/>
                  </a:lnTo>
                  <a:lnTo>
                    <a:pt x="218" y="1032"/>
                  </a:lnTo>
                  <a:lnTo>
                    <a:pt x="219" y="1053"/>
                  </a:lnTo>
                  <a:lnTo>
                    <a:pt x="219" y="1071"/>
                  </a:lnTo>
                  <a:lnTo>
                    <a:pt x="220" y="1082"/>
                  </a:lnTo>
                  <a:lnTo>
                    <a:pt x="221" y="1088"/>
                  </a:lnTo>
                  <a:lnTo>
                    <a:pt x="223" y="1091"/>
                  </a:lnTo>
                  <a:lnTo>
                    <a:pt x="223" y="1092"/>
                  </a:lnTo>
                  <a:lnTo>
                    <a:pt x="224" y="1096"/>
                  </a:lnTo>
                  <a:lnTo>
                    <a:pt x="225" y="1101"/>
                  </a:lnTo>
                  <a:lnTo>
                    <a:pt x="226" y="1106"/>
                  </a:lnTo>
                  <a:lnTo>
                    <a:pt x="228" y="1108"/>
                  </a:lnTo>
                  <a:lnTo>
                    <a:pt x="228" y="1107"/>
                  </a:lnTo>
                  <a:lnTo>
                    <a:pt x="229" y="1104"/>
                  </a:lnTo>
                  <a:lnTo>
                    <a:pt x="230" y="1101"/>
                  </a:lnTo>
                  <a:lnTo>
                    <a:pt x="231" y="1094"/>
                  </a:lnTo>
                  <a:lnTo>
                    <a:pt x="231" y="1087"/>
                  </a:lnTo>
                  <a:lnTo>
                    <a:pt x="233" y="1078"/>
                  </a:lnTo>
                  <a:lnTo>
                    <a:pt x="234" y="1067"/>
                  </a:lnTo>
                  <a:lnTo>
                    <a:pt x="235" y="1052"/>
                  </a:lnTo>
                  <a:lnTo>
                    <a:pt x="235" y="1032"/>
                  </a:lnTo>
                  <a:lnTo>
                    <a:pt x="236" y="988"/>
                  </a:lnTo>
                  <a:lnTo>
                    <a:pt x="238" y="846"/>
                  </a:lnTo>
                  <a:lnTo>
                    <a:pt x="239" y="485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36"/>
                  </a:lnTo>
                  <a:lnTo>
                    <a:pt x="246" y="562"/>
                  </a:lnTo>
                  <a:lnTo>
                    <a:pt x="246" y="863"/>
                  </a:lnTo>
                  <a:lnTo>
                    <a:pt x="247" y="1006"/>
                  </a:lnTo>
                  <a:lnTo>
                    <a:pt x="249" y="1067"/>
                  </a:lnTo>
                  <a:lnTo>
                    <a:pt x="250" y="1097"/>
                  </a:lnTo>
                  <a:lnTo>
                    <a:pt x="250" y="1117"/>
                  </a:lnTo>
                  <a:lnTo>
                    <a:pt x="251" y="1132"/>
                  </a:lnTo>
                  <a:lnTo>
                    <a:pt x="252" y="1142"/>
                  </a:lnTo>
                  <a:lnTo>
                    <a:pt x="254" y="1147"/>
                  </a:lnTo>
                  <a:lnTo>
                    <a:pt x="254" y="1147"/>
                  </a:lnTo>
                  <a:lnTo>
                    <a:pt x="255" y="1143"/>
                  </a:lnTo>
                  <a:lnTo>
                    <a:pt x="256" y="1138"/>
                  </a:lnTo>
                  <a:lnTo>
                    <a:pt x="257" y="1130"/>
                  </a:lnTo>
                  <a:lnTo>
                    <a:pt x="257" y="1124"/>
                  </a:lnTo>
                  <a:lnTo>
                    <a:pt x="259" y="1119"/>
                  </a:lnTo>
                  <a:lnTo>
                    <a:pt x="260" y="1117"/>
                  </a:lnTo>
                  <a:lnTo>
                    <a:pt x="261" y="1115"/>
                  </a:lnTo>
                  <a:lnTo>
                    <a:pt x="261" y="1114"/>
                  </a:lnTo>
                  <a:lnTo>
                    <a:pt x="262" y="1113"/>
                  </a:lnTo>
                  <a:lnTo>
                    <a:pt x="264" y="1111"/>
                  </a:lnTo>
                  <a:lnTo>
                    <a:pt x="265" y="1108"/>
                  </a:lnTo>
                  <a:lnTo>
                    <a:pt x="265" y="1104"/>
                  </a:lnTo>
                  <a:lnTo>
                    <a:pt x="266" y="1102"/>
                  </a:lnTo>
                  <a:lnTo>
                    <a:pt x="267" y="1098"/>
                  </a:lnTo>
                  <a:lnTo>
                    <a:pt x="269" y="1097"/>
                  </a:lnTo>
                  <a:lnTo>
                    <a:pt x="269" y="1094"/>
                  </a:lnTo>
                  <a:lnTo>
                    <a:pt x="270" y="1094"/>
                  </a:lnTo>
                  <a:lnTo>
                    <a:pt x="271" y="1093"/>
                  </a:lnTo>
                  <a:lnTo>
                    <a:pt x="272" y="1092"/>
                  </a:lnTo>
                  <a:lnTo>
                    <a:pt x="272" y="1089"/>
                  </a:lnTo>
                  <a:lnTo>
                    <a:pt x="274" y="1087"/>
                  </a:lnTo>
                  <a:lnTo>
                    <a:pt x="275" y="1084"/>
                  </a:lnTo>
                  <a:lnTo>
                    <a:pt x="276" y="1083"/>
                  </a:lnTo>
                  <a:lnTo>
                    <a:pt x="276" y="1084"/>
                  </a:lnTo>
                  <a:lnTo>
                    <a:pt x="277" y="1086"/>
                  </a:lnTo>
                  <a:lnTo>
                    <a:pt x="279" y="1088"/>
                  </a:lnTo>
                  <a:lnTo>
                    <a:pt x="280" y="1089"/>
                  </a:lnTo>
                  <a:lnTo>
                    <a:pt x="281" y="1091"/>
                  </a:lnTo>
                  <a:lnTo>
                    <a:pt x="281" y="1091"/>
                  </a:lnTo>
                  <a:lnTo>
                    <a:pt x="282" y="1091"/>
                  </a:lnTo>
                  <a:lnTo>
                    <a:pt x="283" y="1091"/>
                  </a:lnTo>
                  <a:lnTo>
                    <a:pt x="285" y="1091"/>
                  </a:lnTo>
                  <a:lnTo>
                    <a:pt x="285" y="1091"/>
                  </a:lnTo>
                  <a:lnTo>
                    <a:pt x="286" y="1092"/>
                  </a:lnTo>
                  <a:lnTo>
                    <a:pt x="287" y="1094"/>
                  </a:lnTo>
                  <a:lnTo>
                    <a:pt x="288" y="1097"/>
                  </a:lnTo>
                  <a:lnTo>
                    <a:pt x="288" y="1098"/>
                  </a:lnTo>
                  <a:lnTo>
                    <a:pt x="290" y="1098"/>
                  </a:lnTo>
                  <a:lnTo>
                    <a:pt x="291" y="1097"/>
                  </a:lnTo>
                  <a:lnTo>
                    <a:pt x="292" y="1094"/>
                  </a:lnTo>
                  <a:lnTo>
                    <a:pt x="292" y="1093"/>
                  </a:lnTo>
                  <a:lnTo>
                    <a:pt x="293" y="1092"/>
                  </a:lnTo>
                  <a:lnTo>
                    <a:pt x="295" y="1093"/>
                  </a:lnTo>
                  <a:lnTo>
                    <a:pt x="296" y="1096"/>
                  </a:lnTo>
                  <a:lnTo>
                    <a:pt x="296" y="1101"/>
                  </a:lnTo>
                  <a:lnTo>
                    <a:pt x="297" y="1109"/>
                  </a:lnTo>
                  <a:lnTo>
                    <a:pt x="298" y="1122"/>
                  </a:lnTo>
                  <a:lnTo>
                    <a:pt x="300" y="1132"/>
                  </a:lnTo>
                  <a:lnTo>
                    <a:pt x="300" y="1133"/>
                  </a:lnTo>
                  <a:lnTo>
                    <a:pt x="301" y="1124"/>
                  </a:lnTo>
                  <a:lnTo>
                    <a:pt x="302" y="1111"/>
                  </a:lnTo>
                  <a:lnTo>
                    <a:pt x="303" y="1101"/>
                  </a:lnTo>
                  <a:lnTo>
                    <a:pt x="303" y="1098"/>
                  </a:lnTo>
                  <a:lnTo>
                    <a:pt x="305" y="1101"/>
                  </a:lnTo>
                  <a:lnTo>
                    <a:pt x="306" y="1102"/>
                  </a:lnTo>
                  <a:lnTo>
                    <a:pt x="307" y="1101"/>
                  </a:lnTo>
                  <a:lnTo>
                    <a:pt x="307" y="1094"/>
                  </a:lnTo>
                  <a:lnTo>
                    <a:pt x="308" y="1087"/>
                  </a:lnTo>
                  <a:lnTo>
                    <a:pt x="310" y="1079"/>
                  </a:lnTo>
                  <a:lnTo>
                    <a:pt x="311" y="1075"/>
                  </a:lnTo>
                  <a:lnTo>
                    <a:pt x="311" y="1073"/>
                  </a:lnTo>
                  <a:lnTo>
                    <a:pt x="312" y="1076"/>
                  </a:lnTo>
                  <a:lnTo>
                    <a:pt x="313" y="1081"/>
                  </a:lnTo>
                  <a:lnTo>
                    <a:pt x="315" y="1086"/>
                  </a:lnTo>
                  <a:lnTo>
                    <a:pt x="315" y="1091"/>
                  </a:lnTo>
                  <a:lnTo>
                    <a:pt x="316" y="1094"/>
                  </a:lnTo>
                  <a:lnTo>
                    <a:pt x="317" y="1097"/>
                  </a:lnTo>
                  <a:lnTo>
                    <a:pt x="318" y="1097"/>
                  </a:lnTo>
                  <a:lnTo>
                    <a:pt x="318" y="1096"/>
                  </a:lnTo>
                  <a:lnTo>
                    <a:pt x="319" y="1089"/>
                  </a:lnTo>
                  <a:lnTo>
                    <a:pt x="321" y="1081"/>
                  </a:lnTo>
                  <a:lnTo>
                    <a:pt x="322" y="1073"/>
                  </a:lnTo>
                  <a:lnTo>
                    <a:pt x="322" y="1068"/>
                  </a:lnTo>
                  <a:lnTo>
                    <a:pt x="323" y="1070"/>
                  </a:lnTo>
                  <a:lnTo>
                    <a:pt x="324" y="1076"/>
                  </a:lnTo>
                  <a:lnTo>
                    <a:pt x="326" y="1082"/>
                  </a:lnTo>
                  <a:lnTo>
                    <a:pt x="326" y="1087"/>
                  </a:lnTo>
                  <a:lnTo>
                    <a:pt x="327" y="1091"/>
                  </a:lnTo>
                  <a:lnTo>
                    <a:pt x="328" y="1089"/>
                  </a:lnTo>
                  <a:lnTo>
                    <a:pt x="329" y="1083"/>
                  </a:lnTo>
                  <a:lnTo>
                    <a:pt x="329" y="1071"/>
                  </a:lnTo>
                  <a:lnTo>
                    <a:pt x="331" y="1051"/>
                  </a:lnTo>
                  <a:lnTo>
                    <a:pt x="332" y="1022"/>
                  </a:lnTo>
                  <a:lnTo>
                    <a:pt x="333" y="986"/>
                  </a:lnTo>
                  <a:lnTo>
                    <a:pt x="333" y="957"/>
                  </a:lnTo>
                  <a:lnTo>
                    <a:pt x="334" y="949"/>
                  </a:lnTo>
                  <a:lnTo>
                    <a:pt x="336" y="966"/>
                  </a:lnTo>
                  <a:lnTo>
                    <a:pt x="337" y="1000"/>
                  </a:lnTo>
                  <a:lnTo>
                    <a:pt x="338" y="1034"/>
                  </a:lnTo>
                  <a:lnTo>
                    <a:pt x="338" y="1056"/>
                  </a:lnTo>
                  <a:lnTo>
                    <a:pt x="339" y="1068"/>
                  </a:lnTo>
                  <a:lnTo>
                    <a:pt x="341" y="1075"/>
                  </a:lnTo>
                  <a:lnTo>
                    <a:pt x="342" y="1077"/>
                  </a:lnTo>
                  <a:lnTo>
                    <a:pt x="342" y="1077"/>
                  </a:lnTo>
                  <a:lnTo>
                    <a:pt x="343" y="1078"/>
                  </a:lnTo>
                  <a:lnTo>
                    <a:pt x="344" y="1079"/>
                  </a:lnTo>
                  <a:lnTo>
                    <a:pt x="346" y="1081"/>
                  </a:lnTo>
                  <a:lnTo>
                    <a:pt x="346" y="1082"/>
                  </a:lnTo>
                  <a:lnTo>
                    <a:pt x="347" y="1083"/>
                  </a:lnTo>
                  <a:lnTo>
                    <a:pt x="348" y="1086"/>
                  </a:lnTo>
                  <a:lnTo>
                    <a:pt x="349" y="1087"/>
                  </a:lnTo>
                  <a:lnTo>
                    <a:pt x="349" y="1089"/>
                  </a:lnTo>
                  <a:lnTo>
                    <a:pt x="351" y="1089"/>
                  </a:lnTo>
                  <a:lnTo>
                    <a:pt x="352" y="1089"/>
                  </a:lnTo>
                  <a:lnTo>
                    <a:pt x="353" y="1088"/>
                  </a:lnTo>
                  <a:lnTo>
                    <a:pt x="353" y="1086"/>
                  </a:lnTo>
                  <a:lnTo>
                    <a:pt x="354" y="1083"/>
                  </a:lnTo>
                  <a:lnTo>
                    <a:pt x="355" y="1082"/>
                  </a:lnTo>
                  <a:lnTo>
                    <a:pt x="357" y="1082"/>
                  </a:lnTo>
                  <a:lnTo>
                    <a:pt x="357" y="1083"/>
                  </a:lnTo>
                  <a:lnTo>
                    <a:pt x="358" y="1086"/>
                  </a:lnTo>
                  <a:lnTo>
                    <a:pt x="359" y="1087"/>
                  </a:lnTo>
                  <a:lnTo>
                    <a:pt x="360" y="1087"/>
                  </a:lnTo>
                  <a:lnTo>
                    <a:pt x="360" y="1083"/>
                  </a:lnTo>
                  <a:lnTo>
                    <a:pt x="362" y="1075"/>
                  </a:lnTo>
                  <a:lnTo>
                    <a:pt x="363" y="1056"/>
                  </a:lnTo>
                  <a:lnTo>
                    <a:pt x="364" y="1027"/>
                  </a:lnTo>
                  <a:lnTo>
                    <a:pt x="364" y="991"/>
                  </a:lnTo>
                  <a:lnTo>
                    <a:pt x="365" y="953"/>
                  </a:lnTo>
                  <a:lnTo>
                    <a:pt x="367" y="921"/>
                  </a:lnTo>
                  <a:lnTo>
                    <a:pt x="368" y="903"/>
                  </a:lnTo>
                  <a:lnTo>
                    <a:pt x="368" y="903"/>
                  </a:lnTo>
                  <a:lnTo>
                    <a:pt x="369" y="916"/>
                  </a:lnTo>
                  <a:lnTo>
                    <a:pt x="370" y="937"/>
                  </a:lnTo>
                  <a:lnTo>
                    <a:pt x="372" y="958"/>
                  </a:lnTo>
                  <a:lnTo>
                    <a:pt x="372" y="975"/>
                  </a:lnTo>
                  <a:lnTo>
                    <a:pt x="373" y="988"/>
                  </a:lnTo>
                  <a:lnTo>
                    <a:pt x="374" y="994"/>
                  </a:lnTo>
                  <a:lnTo>
                    <a:pt x="375" y="993"/>
                  </a:lnTo>
                  <a:lnTo>
                    <a:pt x="375" y="985"/>
                  </a:lnTo>
                  <a:lnTo>
                    <a:pt x="377" y="973"/>
                  </a:lnTo>
                  <a:lnTo>
                    <a:pt x="378" y="962"/>
                  </a:lnTo>
                  <a:lnTo>
                    <a:pt x="379" y="957"/>
                  </a:lnTo>
                  <a:lnTo>
                    <a:pt x="379" y="964"/>
                  </a:lnTo>
                  <a:lnTo>
                    <a:pt x="380" y="980"/>
                  </a:lnTo>
                  <a:lnTo>
                    <a:pt x="382" y="1001"/>
                  </a:lnTo>
                  <a:lnTo>
                    <a:pt x="383" y="1022"/>
                  </a:lnTo>
                  <a:lnTo>
                    <a:pt x="383" y="1041"/>
                  </a:lnTo>
                  <a:lnTo>
                    <a:pt x="384" y="1057"/>
                  </a:lnTo>
                  <a:lnTo>
                    <a:pt x="385" y="1071"/>
                  </a:lnTo>
                  <a:lnTo>
                    <a:pt x="387" y="1082"/>
                  </a:lnTo>
                  <a:lnTo>
                    <a:pt x="387" y="1088"/>
                  </a:lnTo>
                  <a:lnTo>
                    <a:pt x="388" y="1089"/>
                  </a:lnTo>
                  <a:lnTo>
                    <a:pt x="389" y="1084"/>
                  </a:lnTo>
                  <a:lnTo>
                    <a:pt x="390" y="1077"/>
                  </a:lnTo>
                  <a:lnTo>
                    <a:pt x="390" y="1072"/>
                  </a:lnTo>
                  <a:lnTo>
                    <a:pt x="391" y="1075"/>
                  </a:lnTo>
                  <a:lnTo>
                    <a:pt x="393" y="1082"/>
                  </a:lnTo>
                  <a:lnTo>
                    <a:pt x="394" y="1091"/>
                  </a:lnTo>
                  <a:lnTo>
                    <a:pt x="395" y="1096"/>
                  </a:lnTo>
                  <a:lnTo>
                    <a:pt x="395" y="1098"/>
                  </a:lnTo>
                  <a:lnTo>
                    <a:pt x="396" y="1099"/>
                  </a:lnTo>
                  <a:lnTo>
                    <a:pt x="398" y="1098"/>
                  </a:lnTo>
                  <a:lnTo>
                    <a:pt x="399" y="1096"/>
                  </a:lnTo>
                  <a:lnTo>
                    <a:pt x="399" y="1092"/>
                  </a:lnTo>
                  <a:lnTo>
                    <a:pt x="400" y="1086"/>
                  </a:lnTo>
                  <a:lnTo>
                    <a:pt x="401" y="1078"/>
                  </a:lnTo>
                  <a:lnTo>
                    <a:pt x="403" y="1072"/>
                  </a:lnTo>
                  <a:lnTo>
                    <a:pt x="403" y="1067"/>
                  </a:lnTo>
                  <a:lnTo>
                    <a:pt x="404" y="1065"/>
                  </a:lnTo>
                  <a:lnTo>
                    <a:pt x="405" y="1066"/>
                  </a:lnTo>
                  <a:lnTo>
                    <a:pt x="406" y="1071"/>
                  </a:lnTo>
                  <a:lnTo>
                    <a:pt x="406" y="1077"/>
                  </a:lnTo>
                  <a:lnTo>
                    <a:pt x="408" y="1083"/>
                  </a:lnTo>
                  <a:lnTo>
                    <a:pt x="409" y="1087"/>
                  </a:lnTo>
                  <a:lnTo>
                    <a:pt x="410" y="1091"/>
                  </a:lnTo>
                  <a:lnTo>
                    <a:pt x="410" y="1092"/>
                  </a:lnTo>
                  <a:lnTo>
                    <a:pt x="411" y="1093"/>
                  </a:lnTo>
                  <a:lnTo>
                    <a:pt x="413" y="1093"/>
                  </a:lnTo>
                  <a:lnTo>
                    <a:pt x="414" y="1093"/>
                  </a:lnTo>
                  <a:lnTo>
                    <a:pt x="414" y="1093"/>
                  </a:lnTo>
                  <a:lnTo>
                    <a:pt x="415" y="1092"/>
                  </a:lnTo>
                  <a:lnTo>
                    <a:pt x="416" y="1092"/>
                  </a:lnTo>
                  <a:lnTo>
                    <a:pt x="418" y="1092"/>
                  </a:lnTo>
                  <a:lnTo>
                    <a:pt x="418" y="1091"/>
                  </a:lnTo>
                  <a:lnTo>
                    <a:pt x="419" y="1089"/>
                  </a:lnTo>
                  <a:lnTo>
                    <a:pt x="420" y="1088"/>
                  </a:lnTo>
                  <a:lnTo>
                    <a:pt x="421" y="1086"/>
                  </a:lnTo>
                  <a:lnTo>
                    <a:pt x="421" y="1083"/>
                  </a:lnTo>
                  <a:lnTo>
                    <a:pt x="423" y="1082"/>
                  </a:lnTo>
                  <a:lnTo>
                    <a:pt x="424" y="1079"/>
                  </a:lnTo>
                  <a:lnTo>
                    <a:pt x="425" y="1077"/>
                  </a:lnTo>
                  <a:lnTo>
                    <a:pt x="425" y="1076"/>
                  </a:lnTo>
                  <a:lnTo>
                    <a:pt x="426" y="1073"/>
                  </a:lnTo>
                  <a:lnTo>
                    <a:pt x="427" y="1070"/>
                  </a:lnTo>
                  <a:lnTo>
                    <a:pt x="429" y="1061"/>
                  </a:lnTo>
                  <a:lnTo>
                    <a:pt x="429" y="1047"/>
                  </a:lnTo>
                  <a:lnTo>
                    <a:pt x="430" y="1031"/>
                  </a:lnTo>
                  <a:lnTo>
                    <a:pt x="431" y="1015"/>
                  </a:lnTo>
                  <a:lnTo>
                    <a:pt x="432" y="1001"/>
                  </a:lnTo>
                  <a:lnTo>
                    <a:pt x="432" y="1001"/>
                  </a:lnTo>
                  <a:lnTo>
                    <a:pt x="434" y="1020"/>
                  </a:lnTo>
                  <a:lnTo>
                    <a:pt x="435" y="1050"/>
                  </a:lnTo>
                  <a:lnTo>
                    <a:pt x="436" y="1081"/>
                  </a:lnTo>
                  <a:lnTo>
                    <a:pt x="436" y="1104"/>
                  </a:lnTo>
                  <a:lnTo>
                    <a:pt x="437" y="1118"/>
                  </a:lnTo>
                  <a:lnTo>
                    <a:pt x="439" y="1123"/>
                  </a:lnTo>
                  <a:lnTo>
                    <a:pt x="440" y="1125"/>
                  </a:lnTo>
                  <a:lnTo>
                    <a:pt x="440" y="1127"/>
                  </a:lnTo>
                  <a:lnTo>
                    <a:pt x="441" y="1125"/>
                  </a:lnTo>
                  <a:lnTo>
                    <a:pt x="442" y="1123"/>
                  </a:lnTo>
                  <a:lnTo>
                    <a:pt x="444" y="1120"/>
                  </a:lnTo>
                  <a:lnTo>
                    <a:pt x="444" y="1118"/>
                  </a:lnTo>
                  <a:lnTo>
                    <a:pt x="445" y="1115"/>
                  </a:lnTo>
                  <a:lnTo>
                    <a:pt x="446" y="1112"/>
                  </a:lnTo>
                  <a:lnTo>
                    <a:pt x="447" y="1108"/>
                  </a:lnTo>
                  <a:lnTo>
                    <a:pt x="449" y="1106"/>
                  </a:lnTo>
                  <a:lnTo>
                    <a:pt x="449" y="1103"/>
                  </a:lnTo>
                  <a:lnTo>
                    <a:pt x="450" y="1102"/>
                  </a:lnTo>
                  <a:lnTo>
                    <a:pt x="451" y="1101"/>
                  </a:lnTo>
                  <a:lnTo>
                    <a:pt x="452" y="1099"/>
                  </a:lnTo>
                  <a:lnTo>
                    <a:pt x="452" y="1098"/>
                  </a:lnTo>
                  <a:lnTo>
                    <a:pt x="454" y="1098"/>
                  </a:lnTo>
                  <a:lnTo>
                    <a:pt x="455" y="1097"/>
                  </a:lnTo>
                  <a:lnTo>
                    <a:pt x="456" y="1097"/>
                  </a:lnTo>
                  <a:lnTo>
                    <a:pt x="456" y="1096"/>
                  </a:lnTo>
                  <a:lnTo>
                    <a:pt x="457" y="1096"/>
                  </a:lnTo>
                  <a:lnTo>
                    <a:pt x="459" y="1094"/>
                  </a:lnTo>
                  <a:lnTo>
                    <a:pt x="460" y="1093"/>
                  </a:lnTo>
                  <a:lnTo>
                    <a:pt x="460" y="1093"/>
                  </a:lnTo>
                  <a:lnTo>
                    <a:pt x="461" y="1092"/>
                  </a:lnTo>
                  <a:lnTo>
                    <a:pt x="462" y="1091"/>
                  </a:lnTo>
                  <a:lnTo>
                    <a:pt x="463" y="1089"/>
                  </a:lnTo>
                  <a:lnTo>
                    <a:pt x="463" y="1089"/>
                  </a:lnTo>
                  <a:lnTo>
                    <a:pt x="465" y="1088"/>
                  </a:lnTo>
                  <a:lnTo>
                    <a:pt x="466" y="1089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8" y="1089"/>
                  </a:lnTo>
                  <a:lnTo>
                    <a:pt x="470" y="1089"/>
                  </a:lnTo>
                  <a:lnTo>
                    <a:pt x="471" y="1089"/>
                  </a:lnTo>
                  <a:lnTo>
                    <a:pt x="471" y="1088"/>
                  </a:lnTo>
                  <a:lnTo>
                    <a:pt x="472" y="1087"/>
                  </a:lnTo>
                  <a:lnTo>
                    <a:pt x="473" y="1086"/>
                  </a:lnTo>
                  <a:lnTo>
                    <a:pt x="475" y="1086"/>
                  </a:lnTo>
                  <a:lnTo>
                    <a:pt x="475" y="1086"/>
                  </a:lnTo>
                  <a:lnTo>
                    <a:pt x="476" y="1086"/>
                  </a:lnTo>
                  <a:lnTo>
                    <a:pt x="477" y="1086"/>
                  </a:lnTo>
                  <a:lnTo>
                    <a:pt x="478" y="1087"/>
                  </a:lnTo>
                  <a:lnTo>
                    <a:pt x="478" y="1087"/>
                  </a:lnTo>
                  <a:lnTo>
                    <a:pt x="480" y="1088"/>
                  </a:lnTo>
                  <a:lnTo>
                    <a:pt x="481" y="1089"/>
                  </a:lnTo>
                  <a:lnTo>
                    <a:pt x="482" y="1091"/>
                  </a:lnTo>
                  <a:lnTo>
                    <a:pt x="482" y="1093"/>
                  </a:lnTo>
                  <a:lnTo>
                    <a:pt x="483" y="1094"/>
                  </a:lnTo>
                  <a:lnTo>
                    <a:pt x="485" y="1096"/>
                  </a:lnTo>
                  <a:lnTo>
                    <a:pt x="486" y="1096"/>
                  </a:lnTo>
                  <a:lnTo>
                    <a:pt x="486" y="1097"/>
                  </a:lnTo>
                  <a:lnTo>
                    <a:pt x="487" y="1097"/>
                  </a:lnTo>
                  <a:lnTo>
                    <a:pt x="488" y="1097"/>
                  </a:lnTo>
                  <a:lnTo>
                    <a:pt x="490" y="1098"/>
                  </a:lnTo>
                  <a:lnTo>
                    <a:pt x="490" y="1097"/>
                  </a:lnTo>
                  <a:lnTo>
                    <a:pt x="491" y="1097"/>
                  </a:lnTo>
                  <a:lnTo>
                    <a:pt x="492" y="1097"/>
                  </a:lnTo>
                  <a:lnTo>
                    <a:pt x="493" y="1097"/>
                  </a:lnTo>
                  <a:lnTo>
                    <a:pt x="493" y="1097"/>
                  </a:lnTo>
                  <a:lnTo>
                    <a:pt x="495" y="1097"/>
                  </a:lnTo>
                  <a:lnTo>
                    <a:pt x="496" y="1097"/>
                  </a:lnTo>
                  <a:lnTo>
                    <a:pt x="497" y="1094"/>
                  </a:lnTo>
                  <a:lnTo>
                    <a:pt x="497" y="1089"/>
                  </a:lnTo>
                  <a:lnTo>
                    <a:pt x="498" y="1073"/>
                  </a:lnTo>
                  <a:lnTo>
                    <a:pt x="499" y="1032"/>
                  </a:lnTo>
                  <a:lnTo>
                    <a:pt x="501" y="938"/>
                  </a:lnTo>
                  <a:lnTo>
                    <a:pt x="501" y="747"/>
                  </a:lnTo>
                  <a:lnTo>
                    <a:pt x="502" y="402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301"/>
                  </a:lnTo>
                  <a:lnTo>
                    <a:pt x="516" y="554"/>
                  </a:lnTo>
                  <a:lnTo>
                    <a:pt x="517" y="721"/>
                  </a:lnTo>
                  <a:lnTo>
                    <a:pt x="517" y="830"/>
                  </a:lnTo>
                  <a:lnTo>
                    <a:pt x="518" y="899"/>
                  </a:lnTo>
                  <a:lnTo>
                    <a:pt x="519" y="945"/>
                  </a:lnTo>
                  <a:lnTo>
                    <a:pt x="521" y="976"/>
                  </a:lnTo>
                  <a:lnTo>
                    <a:pt x="521" y="998"/>
                  </a:lnTo>
                  <a:lnTo>
                    <a:pt x="522" y="1012"/>
                  </a:lnTo>
                  <a:lnTo>
                    <a:pt x="523" y="1024"/>
                  </a:lnTo>
                  <a:lnTo>
                    <a:pt x="524" y="1031"/>
                  </a:lnTo>
                  <a:lnTo>
                    <a:pt x="524" y="1037"/>
                  </a:lnTo>
                  <a:lnTo>
                    <a:pt x="526" y="1042"/>
                  </a:lnTo>
                  <a:lnTo>
                    <a:pt x="527" y="1046"/>
                  </a:lnTo>
                  <a:lnTo>
                    <a:pt x="528" y="1048"/>
                  </a:lnTo>
                  <a:lnTo>
                    <a:pt x="528" y="1050"/>
                  </a:lnTo>
                  <a:lnTo>
                    <a:pt x="529" y="1048"/>
                  </a:lnTo>
                  <a:lnTo>
                    <a:pt x="531" y="1043"/>
                  </a:lnTo>
                  <a:lnTo>
                    <a:pt x="532" y="1032"/>
                  </a:lnTo>
                  <a:lnTo>
                    <a:pt x="532" y="1011"/>
                  </a:lnTo>
                  <a:lnTo>
                    <a:pt x="533" y="980"/>
                  </a:lnTo>
                  <a:lnTo>
                    <a:pt x="534" y="939"/>
                  </a:lnTo>
                  <a:lnTo>
                    <a:pt x="535" y="893"/>
                  </a:lnTo>
                  <a:lnTo>
                    <a:pt x="535" y="863"/>
                  </a:lnTo>
                  <a:lnTo>
                    <a:pt x="537" y="825"/>
                  </a:lnTo>
                  <a:lnTo>
                    <a:pt x="538" y="799"/>
                  </a:lnTo>
                  <a:lnTo>
                    <a:pt x="539" y="788"/>
                  </a:lnTo>
                  <a:lnTo>
                    <a:pt x="539" y="793"/>
                  </a:lnTo>
                  <a:lnTo>
                    <a:pt x="540" y="814"/>
                  </a:lnTo>
                  <a:lnTo>
                    <a:pt x="542" y="849"/>
                  </a:lnTo>
                  <a:lnTo>
                    <a:pt x="543" y="891"/>
                  </a:lnTo>
                  <a:lnTo>
                    <a:pt x="543" y="935"/>
                  </a:lnTo>
                  <a:lnTo>
                    <a:pt x="544" y="978"/>
                  </a:lnTo>
                  <a:lnTo>
                    <a:pt x="545" y="1012"/>
                  </a:lnTo>
                  <a:lnTo>
                    <a:pt x="547" y="1039"/>
                  </a:lnTo>
                  <a:lnTo>
                    <a:pt x="547" y="1056"/>
                  </a:lnTo>
                  <a:lnTo>
                    <a:pt x="548" y="1068"/>
                  </a:lnTo>
                  <a:lnTo>
                    <a:pt x="549" y="1076"/>
                  </a:lnTo>
                  <a:lnTo>
                    <a:pt x="550" y="1081"/>
                  </a:lnTo>
                  <a:lnTo>
                    <a:pt x="550" y="1083"/>
                  </a:lnTo>
                  <a:lnTo>
                    <a:pt x="552" y="1084"/>
                  </a:lnTo>
                  <a:lnTo>
                    <a:pt x="553" y="1083"/>
                  </a:lnTo>
                  <a:lnTo>
                    <a:pt x="554" y="1079"/>
                  </a:lnTo>
                  <a:lnTo>
                    <a:pt x="554" y="1071"/>
                  </a:lnTo>
                  <a:lnTo>
                    <a:pt x="555" y="1058"/>
                  </a:lnTo>
                  <a:lnTo>
                    <a:pt x="557" y="1040"/>
                  </a:lnTo>
                  <a:lnTo>
                    <a:pt x="558" y="1015"/>
                  </a:lnTo>
                  <a:lnTo>
                    <a:pt x="558" y="989"/>
                  </a:lnTo>
                  <a:lnTo>
                    <a:pt x="559" y="964"/>
                  </a:lnTo>
                  <a:lnTo>
                    <a:pt x="560" y="945"/>
                  </a:lnTo>
                  <a:lnTo>
                    <a:pt x="562" y="935"/>
                  </a:lnTo>
                  <a:lnTo>
                    <a:pt x="563" y="939"/>
                  </a:lnTo>
                  <a:lnTo>
                    <a:pt x="563" y="953"/>
                  </a:lnTo>
                  <a:lnTo>
                    <a:pt x="564" y="974"/>
                  </a:lnTo>
                  <a:lnTo>
                    <a:pt x="565" y="999"/>
                  </a:lnTo>
                  <a:lnTo>
                    <a:pt x="567" y="1024"/>
                  </a:lnTo>
                  <a:lnTo>
                    <a:pt x="567" y="1045"/>
                  </a:lnTo>
                  <a:lnTo>
                    <a:pt x="568" y="1062"/>
                  </a:lnTo>
                  <a:lnTo>
                    <a:pt x="569" y="1075"/>
                  </a:lnTo>
                  <a:lnTo>
                    <a:pt x="570" y="1083"/>
                  </a:lnTo>
                  <a:lnTo>
                    <a:pt x="570" y="1089"/>
                  </a:lnTo>
                  <a:lnTo>
                    <a:pt x="571" y="1093"/>
                  </a:lnTo>
                  <a:lnTo>
                    <a:pt x="573" y="1094"/>
                  </a:lnTo>
                  <a:lnTo>
                    <a:pt x="574" y="1094"/>
                  </a:lnTo>
                  <a:lnTo>
                    <a:pt x="574" y="1092"/>
                  </a:lnTo>
                  <a:lnTo>
                    <a:pt x="575" y="1089"/>
                  </a:lnTo>
                  <a:lnTo>
                    <a:pt x="576" y="1084"/>
                  </a:lnTo>
                  <a:lnTo>
                    <a:pt x="578" y="1077"/>
                  </a:lnTo>
                  <a:lnTo>
                    <a:pt x="578" y="1071"/>
                  </a:lnTo>
                  <a:lnTo>
                    <a:pt x="579" y="1065"/>
                  </a:lnTo>
                  <a:lnTo>
                    <a:pt x="580" y="1061"/>
                  </a:lnTo>
                  <a:lnTo>
                    <a:pt x="581" y="1058"/>
                  </a:lnTo>
                  <a:lnTo>
                    <a:pt x="581" y="1061"/>
                  </a:lnTo>
                  <a:lnTo>
                    <a:pt x="583" y="1065"/>
                  </a:lnTo>
                  <a:lnTo>
                    <a:pt x="584" y="1071"/>
                  </a:lnTo>
                  <a:lnTo>
                    <a:pt x="585" y="1077"/>
                  </a:lnTo>
                  <a:lnTo>
                    <a:pt x="585" y="1083"/>
                  </a:lnTo>
                  <a:lnTo>
                    <a:pt x="586" y="1087"/>
                  </a:lnTo>
                  <a:lnTo>
                    <a:pt x="588" y="1089"/>
                  </a:lnTo>
                  <a:lnTo>
                    <a:pt x="589" y="1092"/>
                  </a:lnTo>
                  <a:lnTo>
                    <a:pt x="589" y="1093"/>
                  </a:lnTo>
                  <a:lnTo>
                    <a:pt x="590" y="1094"/>
                  </a:lnTo>
                  <a:lnTo>
                    <a:pt x="591" y="1094"/>
                  </a:lnTo>
                  <a:lnTo>
                    <a:pt x="593" y="1096"/>
                  </a:lnTo>
                  <a:lnTo>
                    <a:pt x="593" y="1096"/>
                  </a:lnTo>
                  <a:lnTo>
                    <a:pt x="594" y="1097"/>
                  </a:lnTo>
                  <a:lnTo>
                    <a:pt x="595" y="1097"/>
                  </a:lnTo>
                  <a:lnTo>
                    <a:pt x="596" y="1098"/>
                  </a:lnTo>
                  <a:lnTo>
                    <a:pt x="596" y="1098"/>
                  </a:lnTo>
                  <a:lnTo>
                    <a:pt x="598" y="1098"/>
                  </a:lnTo>
                  <a:lnTo>
                    <a:pt x="599" y="1099"/>
                  </a:lnTo>
                  <a:lnTo>
                    <a:pt x="600" y="1099"/>
                  </a:lnTo>
                  <a:lnTo>
                    <a:pt x="600" y="1099"/>
                  </a:lnTo>
                  <a:lnTo>
                    <a:pt x="601" y="1099"/>
                  </a:lnTo>
                  <a:lnTo>
                    <a:pt x="603" y="1099"/>
                  </a:lnTo>
                  <a:lnTo>
                    <a:pt x="604" y="1099"/>
                  </a:lnTo>
                  <a:lnTo>
                    <a:pt x="604" y="1099"/>
                  </a:lnTo>
                  <a:lnTo>
                    <a:pt x="605" y="1099"/>
                  </a:lnTo>
                  <a:lnTo>
                    <a:pt x="606" y="1098"/>
                  </a:lnTo>
                  <a:lnTo>
                    <a:pt x="607" y="1098"/>
                  </a:lnTo>
                  <a:lnTo>
                    <a:pt x="607" y="1098"/>
                  </a:lnTo>
                  <a:lnTo>
                    <a:pt x="609" y="1098"/>
                  </a:lnTo>
                  <a:lnTo>
                    <a:pt x="610" y="1098"/>
                  </a:lnTo>
                  <a:lnTo>
                    <a:pt x="611" y="1098"/>
                  </a:lnTo>
                  <a:lnTo>
                    <a:pt x="611" y="1097"/>
                  </a:lnTo>
                  <a:lnTo>
                    <a:pt x="612" y="1097"/>
                  </a:lnTo>
                  <a:lnTo>
                    <a:pt x="614" y="1096"/>
                  </a:lnTo>
                  <a:lnTo>
                    <a:pt x="615" y="1096"/>
                  </a:lnTo>
                  <a:lnTo>
                    <a:pt x="616" y="1094"/>
                  </a:lnTo>
                  <a:lnTo>
                    <a:pt x="616" y="1093"/>
                  </a:lnTo>
                  <a:lnTo>
                    <a:pt x="617" y="1093"/>
                  </a:lnTo>
                  <a:lnTo>
                    <a:pt x="619" y="1092"/>
                  </a:lnTo>
                  <a:lnTo>
                    <a:pt x="620" y="1092"/>
                  </a:lnTo>
                  <a:lnTo>
                    <a:pt x="620" y="1091"/>
                  </a:lnTo>
                  <a:lnTo>
                    <a:pt x="621" y="1091"/>
                  </a:lnTo>
                  <a:lnTo>
                    <a:pt x="622" y="1091"/>
                  </a:lnTo>
                  <a:lnTo>
                    <a:pt x="624" y="1091"/>
                  </a:lnTo>
                  <a:lnTo>
                    <a:pt x="624" y="1091"/>
                  </a:lnTo>
                  <a:lnTo>
                    <a:pt x="625" y="1091"/>
                  </a:lnTo>
                  <a:lnTo>
                    <a:pt x="626" y="1089"/>
                  </a:lnTo>
                  <a:lnTo>
                    <a:pt x="627" y="1089"/>
                  </a:lnTo>
                  <a:lnTo>
                    <a:pt x="627" y="1089"/>
                  </a:lnTo>
                  <a:lnTo>
                    <a:pt x="629" y="1089"/>
                  </a:lnTo>
                  <a:lnTo>
                    <a:pt x="630" y="1089"/>
                  </a:lnTo>
                  <a:lnTo>
                    <a:pt x="631" y="1089"/>
                  </a:lnTo>
                  <a:lnTo>
                    <a:pt x="631" y="1089"/>
                  </a:lnTo>
                  <a:lnTo>
                    <a:pt x="632" y="1089"/>
                  </a:lnTo>
                  <a:lnTo>
                    <a:pt x="634" y="1091"/>
                  </a:lnTo>
                  <a:lnTo>
                    <a:pt x="635" y="1091"/>
                  </a:lnTo>
                  <a:lnTo>
                    <a:pt x="635" y="1092"/>
                  </a:lnTo>
                  <a:lnTo>
                    <a:pt x="636" y="1092"/>
                  </a:lnTo>
                  <a:lnTo>
                    <a:pt x="637" y="1093"/>
                  </a:lnTo>
                  <a:lnTo>
                    <a:pt x="638" y="1094"/>
                  </a:lnTo>
                  <a:lnTo>
                    <a:pt x="638" y="1096"/>
                  </a:lnTo>
                  <a:lnTo>
                    <a:pt x="640" y="1096"/>
                  </a:lnTo>
                  <a:lnTo>
                    <a:pt x="641" y="1097"/>
                  </a:lnTo>
                  <a:lnTo>
                    <a:pt x="642" y="1097"/>
                  </a:lnTo>
                  <a:lnTo>
                    <a:pt x="642" y="1096"/>
                  </a:lnTo>
                  <a:lnTo>
                    <a:pt x="643" y="1094"/>
                  </a:lnTo>
                  <a:lnTo>
                    <a:pt x="645" y="1091"/>
                  </a:lnTo>
                  <a:lnTo>
                    <a:pt x="646" y="1084"/>
                  </a:lnTo>
                  <a:lnTo>
                    <a:pt x="646" y="1076"/>
                  </a:lnTo>
                  <a:lnTo>
                    <a:pt x="647" y="1063"/>
                  </a:lnTo>
                  <a:lnTo>
                    <a:pt x="648" y="1046"/>
                  </a:lnTo>
                  <a:lnTo>
                    <a:pt x="650" y="1027"/>
                  </a:lnTo>
                  <a:lnTo>
                    <a:pt x="650" y="1007"/>
                  </a:lnTo>
                  <a:lnTo>
                    <a:pt x="651" y="990"/>
                  </a:lnTo>
                  <a:lnTo>
                    <a:pt x="652" y="974"/>
                  </a:lnTo>
                  <a:lnTo>
                    <a:pt x="653" y="963"/>
                  </a:lnTo>
                  <a:lnTo>
                    <a:pt x="653" y="955"/>
                  </a:lnTo>
                  <a:lnTo>
                    <a:pt x="655" y="953"/>
                  </a:lnTo>
                  <a:lnTo>
                    <a:pt x="656" y="955"/>
                  </a:lnTo>
                  <a:lnTo>
                    <a:pt x="657" y="962"/>
                  </a:lnTo>
                  <a:lnTo>
                    <a:pt x="657" y="970"/>
                  </a:lnTo>
                  <a:lnTo>
                    <a:pt x="658" y="984"/>
                  </a:lnTo>
                  <a:lnTo>
                    <a:pt x="660" y="999"/>
                  </a:lnTo>
                  <a:lnTo>
                    <a:pt x="661" y="1014"/>
                  </a:lnTo>
                  <a:lnTo>
                    <a:pt x="661" y="1029"/>
                  </a:lnTo>
                  <a:lnTo>
                    <a:pt x="662" y="1042"/>
                  </a:lnTo>
                  <a:lnTo>
                    <a:pt x="663" y="1053"/>
                  </a:lnTo>
                  <a:lnTo>
                    <a:pt x="665" y="1062"/>
                  </a:lnTo>
                  <a:lnTo>
                    <a:pt x="665" y="1068"/>
                  </a:lnTo>
                  <a:lnTo>
                    <a:pt x="666" y="1075"/>
                  </a:lnTo>
                  <a:lnTo>
                    <a:pt x="667" y="1078"/>
                  </a:lnTo>
                  <a:lnTo>
                    <a:pt x="668" y="1082"/>
                  </a:lnTo>
                  <a:lnTo>
                    <a:pt x="668" y="1084"/>
                  </a:lnTo>
                  <a:lnTo>
                    <a:pt x="670" y="1087"/>
                  </a:lnTo>
                  <a:lnTo>
                    <a:pt x="671" y="1088"/>
                  </a:lnTo>
                  <a:lnTo>
                    <a:pt x="672" y="1091"/>
                  </a:lnTo>
                  <a:lnTo>
                    <a:pt x="673" y="1092"/>
                  </a:lnTo>
                  <a:lnTo>
                    <a:pt x="673" y="1093"/>
                  </a:lnTo>
                  <a:lnTo>
                    <a:pt x="674" y="1094"/>
                  </a:lnTo>
                  <a:lnTo>
                    <a:pt x="676" y="1094"/>
                  </a:lnTo>
                  <a:lnTo>
                    <a:pt x="677" y="1096"/>
                  </a:lnTo>
                  <a:lnTo>
                    <a:pt x="677" y="1096"/>
                  </a:lnTo>
                  <a:lnTo>
                    <a:pt x="678" y="1097"/>
                  </a:lnTo>
                  <a:lnTo>
                    <a:pt x="679" y="1097"/>
                  </a:lnTo>
                  <a:lnTo>
                    <a:pt x="681" y="1097"/>
                  </a:lnTo>
                  <a:lnTo>
                    <a:pt x="681" y="1098"/>
                  </a:lnTo>
                  <a:lnTo>
                    <a:pt x="682" y="1098"/>
                  </a:lnTo>
                  <a:lnTo>
                    <a:pt x="683" y="1099"/>
                  </a:lnTo>
                  <a:lnTo>
                    <a:pt x="684" y="1099"/>
                  </a:lnTo>
                  <a:lnTo>
                    <a:pt x="684" y="1099"/>
                  </a:lnTo>
                  <a:lnTo>
                    <a:pt x="686" y="1101"/>
                  </a:lnTo>
                  <a:lnTo>
                    <a:pt x="687" y="1099"/>
                  </a:lnTo>
                  <a:lnTo>
                    <a:pt x="688" y="1099"/>
                  </a:lnTo>
                  <a:lnTo>
                    <a:pt x="688" y="1099"/>
                  </a:lnTo>
                  <a:lnTo>
                    <a:pt x="689" y="1098"/>
                  </a:lnTo>
                  <a:lnTo>
                    <a:pt x="691" y="1098"/>
                  </a:lnTo>
                  <a:lnTo>
                    <a:pt x="692" y="1097"/>
                  </a:lnTo>
                  <a:lnTo>
                    <a:pt x="692" y="1096"/>
                  </a:lnTo>
                  <a:lnTo>
                    <a:pt x="693" y="1094"/>
                  </a:lnTo>
                  <a:lnTo>
                    <a:pt x="694" y="1092"/>
                  </a:lnTo>
                  <a:lnTo>
                    <a:pt x="696" y="1091"/>
                  </a:lnTo>
                  <a:lnTo>
                    <a:pt x="696" y="1088"/>
                  </a:lnTo>
                  <a:lnTo>
                    <a:pt x="697" y="1087"/>
                  </a:lnTo>
                  <a:lnTo>
                    <a:pt x="698" y="1086"/>
                  </a:lnTo>
                  <a:lnTo>
                    <a:pt x="699" y="1084"/>
                  </a:lnTo>
                  <a:lnTo>
                    <a:pt x="699" y="1084"/>
                  </a:lnTo>
                  <a:lnTo>
                    <a:pt x="701" y="1084"/>
                  </a:lnTo>
                  <a:lnTo>
                    <a:pt x="702" y="1084"/>
                  </a:lnTo>
                  <a:lnTo>
                    <a:pt x="703" y="1086"/>
                  </a:lnTo>
                  <a:lnTo>
                    <a:pt x="703" y="1087"/>
                  </a:lnTo>
                  <a:lnTo>
                    <a:pt x="704" y="1088"/>
                  </a:lnTo>
                  <a:lnTo>
                    <a:pt x="706" y="1089"/>
                  </a:lnTo>
                  <a:lnTo>
                    <a:pt x="707" y="1089"/>
                  </a:lnTo>
                  <a:lnTo>
                    <a:pt x="707" y="1091"/>
                  </a:lnTo>
                  <a:lnTo>
                    <a:pt x="708" y="1092"/>
                  </a:lnTo>
                  <a:lnTo>
                    <a:pt x="709" y="1093"/>
                  </a:lnTo>
                  <a:lnTo>
                    <a:pt x="710" y="1093"/>
                  </a:lnTo>
                  <a:lnTo>
                    <a:pt x="710" y="1094"/>
                  </a:lnTo>
                  <a:lnTo>
                    <a:pt x="712" y="1094"/>
                  </a:lnTo>
                  <a:lnTo>
                    <a:pt x="713" y="1096"/>
                  </a:lnTo>
                  <a:lnTo>
                    <a:pt x="714" y="1096"/>
                  </a:lnTo>
                  <a:lnTo>
                    <a:pt x="714" y="1097"/>
                  </a:lnTo>
                  <a:lnTo>
                    <a:pt x="715" y="1097"/>
                  </a:lnTo>
                  <a:lnTo>
                    <a:pt x="717" y="1097"/>
                  </a:lnTo>
                  <a:lnTo>
                    <a:pt x="718" y="1097"/>
                  </a:lnTo>
                  <a:lnTo>
                    <a:pt x="718" y="1097"/>
                  </a:lnTo>
                  <a:lnTo>
                    <a:pt x="719" y="1096"/>
                  </a:lnTo>
                  <a:lnTo>
                    <a:pt x="720" y="1096"/>
                  </a:lnTo>
                  <a:lnTo>
                    <a:pt x="722" y="1094"/>
                  </a:lnTo>
                  <a:lnTo>
                    <a:pt x="722" y="1094"/>
                  </a:lnTo>
                  <a:lnTo>
                    <a:pt x="723" y="1093"/>
                  </a:lnTo>
                  <a:lnTo>
                    <a:pt x="724" y="1093"/>
                  </a:lnTo>
                  <a:lnTo>
                    <a:pt x="725" y="1093"/>
                  </a:lnTo>
                  <a:lnTo>
                    <a:pt x="725" y="1093"/>
                  </a:lnTo>
                  <a:lnTo>
                    <a:pt x="727" y="1093"/>
                  </a:lnTo>
                  <a:lnTo>
                    <a:pt x="728" y="1093"/>
                  </a:lnTo>
                  <a:lnTo>
                    <a:pt x="729" y="1093"/>
                  </a:lnTo>
                  <a:lnTo>
                    <a:pt x="730" y="1093"/>
                  </a:lnTo>
                  <a:lnTo>
                    <a:pt x="730" y="1093"/>
                  </a:lnTo>
                  <a:lnTo>
                    <a:pt x="732" y="1093"/>
                  </a:lnTo>
                  <a:lnTo>
                    <a:pt x="733" y="1094"/>
                  </a:lnTo>
                  <a:lnTo>
                    <a:pt x="734" y="1094"/>
                  </a:lnTo>
                  <a:lnTo>
                    <a:pt x="734" y="1094"/>
                  </a:lnTo>
                  <a:lnTo>
                    <a:pt x="735" y="1094"/>
                  </a:lnTo>
                  <a:lnTo>
                    <a:pt x="737" y="1096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9" y="1097"/>
                  </a:lnTo>
                  <a:lnTo>
                    <a:pt x="740" y="1097"/>
                  </a:lnTo>
                  <a:lnTo>
                    <a:pt x="742" y="1097"/>
                  </a:lnTo>
                  <a:lnTo>
                    <a:pt x="742" y="1097"/>
                  </a:lnTo>
                  <a:lnTo>
                    <a:pt x="743" y="1097"/>
                  </a:lnTo>
                  <a:lnTo>
                    <a:pt x="744" y="1096"/>
                  </a:lnTo>
                  <a:lnTo>
                    <a:pt x="745" y="1094"/>
                  </a:lnTo>
                  <a:lnTo>
                    <a:pt x="745" y="1093"/>
                  </a:lnTo>
                  <a:lnTo>
                    <a:pt x="746" y="1089"/>
                  </a:lnTo>
                  <a:lnTo>
                    <a:pt x="748" y="1084"/>
                  </a:lnTo>
                  <a:lnTo>
                    <a:pt x="749" y="1077"/>
                  </a:lnTo>
                  <a:lnTo>
                    <a:pt x="749" y="1066"/>
                  </a:lnTo>
                  <a:lnTo>
                    <a:pt x="750" y="1053"/>
                  </a:lnTo>
                  <a:lnTo>
                    <a:pt x="751" y="1040"/>
                  </a:lnTo>
                  <a:lnTo>
                    <a:pt x="753" y="1026"/>
                  </a:lnTo>
                  <a:lnTo>
                    <a:pt x="753" y="1015"/>
                  </a:lnTo>
                  <a:lnTo>
                    <a:pt x="754" y="1007"/>
                  </a:lnTo>
                  <a:lnTo>
                    <a:pt x="755" y="1005"/>
                  </a:lnTo>
                  <a:lnTo>
                    <a:pt x="756" y="1006"/>
                  </a:lnTo>
                  <a:lnTo>
                    <a:pt x="756" y="1010"/>
                  </a:lnTo>
                  <a:lnTo>
                    <a:pt x="758" y="1016"/>
                  </a:lnTo>
                  <a:lnTo>
                    <a:pt x="759" y="1024"/>
                  </a:lnTo>
                  <a:lnTo>
                    <a:pt x="760" y="1032"/>
                  </a:lnTo>
                  <a:lnTo>
                    <a:pt x="760" y="1040"/>
                  </a:lnTo>
                  <a:lnTo>
                    <a:pt x="761" y="1047"/>
                  </a:lnTo>
                  <a:lnTo>
                    <a:pt x="763" y="1053"/>
                  </a:lnTo>
                  <a:lnTo>
                    <a:pt x="764" y="1060"/>
                  </a:lnTo>
                  <a:lnTo>
                    <a:pt x="764" y="1065"/>
                  </a:lnTo>
                  <a:lnTo>
                    <a:pt x="765" y="1070"/>
                  </a:lnTo>
                  <a:lnTo>
                    <a:pt x="766" y="1073"/>
                  </a:lnTo>
                  <a:lnTo>
                    <a:pt x="768" y="1076"/>
                  </a:lnTo>
                  <a:lnTo>
                    <a:pt x="768" y="1079"/>
                  </a:lnTo>
                  <a:lnTo>
                    <a:pt x="769" y="1082"/>
                  </a:lnTo>
                  <a:lnTo>
                    <a:pt x="770" y="1083"/>
                  </a:lnTo>
                  <a:lnTo>
                    <a:pt x="771" y="1086"/>
                  </a:lnTo>
                  <a:lnTo>
                    <a:pt x="771" y="1087"/>
                  </a:lnTo>
                  <a:lnTo>
                    <a:pt x="773" y="1088"/>
                  </a:lnTo>
                  <a:lnTo>
                    <a:pt x="774" y="1089"/>
                  </a:lnTo>
                  <a:lnTo>
                    <a:pt x="775" y="1089"/>
                  </a:lnTo>
                  <a:lnTo>
                    <a:pt x="775" y="1089"/>
                  </a:lnTo>
                  <a:lnTo>
                    <a:pt x="776" y="1089"/>
                  </a:lnTo>
                  <a:lnTo>
                    <a:pt x="778" y="1088"/>
                  </a:lnTo>
                  <a:lnTo>
                    <a:pt x="779" y="1088"/>
                  </a:lnTo>
                  <a:lnTo>
                    <a:pt x="779" y="1088"/>
                  </a:lnTo>
                  <a:lnTo>
                    <a:pt x="780" y="1088"/>
                  </a:lnTo>
                  <a:lnTo>
                    <a:pt x="781" y="1088"/>
                  </a:lnTo>
                  <a:lnTo>
                    <a:pt x="782" y="1088"/>
                  </a:lnTo>
                  <a:lnTo>
                    <a:pt x="782" y="1088"/>
                  </a:lnTo>
                  <a:lnTo>
                    <a:pt x="784" y="1089"/>
                  </a:lnTo>
                  <a:lnTo>
                    <a:pt x="785" y="1089"/>
                  </a:lnTo>
                  <a:lnTo>
                    <a:pt x="786" y="1091"/>
                  </a:lnTo>
                  <a:lnTo>
                    <a:pt x="787" y="1091"/>
                  </a:lnTo>
                  <a:lnTo>
                    <a:pt x="787" y="1092"/>
                  </a:lnTo>
                  <a:lnTo>
                    <a:pt x="789" y="1092"/>
                  </a:lnTo>
                  <a:lnTo>
                    <a:pt x="790" y="1092"/>
                  </a:lnTo>
                  <a:lnTo>
                    <a:pt x="791" y="1091"/>
                  </a:lnTo>
                  <a:lnTo>
                    <a:pt x="791" y="1091"/>
                  </a:lnTo>
                  <a:lnTo>
                    <a:pt x="792" y="1089"/>
                  </a:lnTo>
                  <a:lnTo>
                    <a:pt x="794" y="1089"/>
                  </a:lnTo>
                  <a:lnTo>
                    <a:pt x="795" y="1089"/>
                  </a:lnTo>
                  <a:lnTo>
                    <a:pt x="795" y="1089"/>
                  </a:lnTo>
                  <a:lnTo>
                    <a:pt x="796" y="1091"/>
                  </a:lnTo>
                  <a:lnTo>
                    <a:pt x="797" y="1092"/>
                  </a:lnTo>
                  <a:lnTo>
                    <a:pt x="799" y="1093"/>
                  </a:lnTo>
                  <a:lnTo>
                    <a:pt x="799" y="1094"/>
                  </a:lnTo>
                  <a:lnTo>
                    <a:pt x="800" y="1094"/>
                  </a:lnTo>
                  <a:lnTo>
                    <a:pt x="801" y="1096"/>
                  </a:lnTo>
                  <a:lnTo>
                    <a:pt x="802" y="1096"/>
                  </a:lnTo>
                  <a:lnTo>
                    <a:pt x="802" y="1097"/>
                  </a:lnTo>
                  <a:lnTo>
                    <a:pt x="804" y="1097"/>
                  </a:lnTo>
                  <a:lnTo>
                    <a:pt x="805" y="1097"/>
                  </a:lnTo>
                  <a:lnTo>
                    <a:pt x="806" y="1097"/>
                  </a:lnTo>
                  <a:lnTo>
                    <a:pt x="806" y="1097"/>
                  </a:lnTo>
                  <a:lnTo>
                    <a:pt x="807" y="1097"/>
                  </a:lnTo>
                  <a:lnTo>
                    <a:pt x="809" y="1097"/>
                  </a:lnTo>
                  <a:lnTo>
                    <a:pt x="810" y="1097"/>
                  </a:lnTo>
                  <a:lnTo>
                    <a:pt x="810" y="1097"/>
                  </a:lnTo>
                  <a:lnTo>
                    <a:pt x="811" y="1097"/>
                  </a:lnTo>
                  <a:lnTo>
                    <a:pt x="812" y="1097"/>
                  </a:lnTo>
                  <a:lnTo>
                    <a:pt x="814" y="1096"/>
                  </a:lnTo>
                  <a:lnTo>
                    <a:pt x="814" y="1094"/>
                  </a:lnTo>
                  <a:lnTo>
                    <a:pt x="815" y="1092"/>
                  </a:lnTo>
                  <a:lnTo>
                    <a:pt x="816" y="1088"/>
                  </a:lnTo>
                  <a:lnTo>
                    <a:pt x="817" y="1082"/>
                  </a:lnTo>
                  <a:lnTo>
                    <a:pt x="817" y="1073"/>
                  </a:lnTo>
                  <a:lnTo>
                    <a:pt x="818" y="1061"/>
                  </a:lnTo>
                  <a:lnTo>
                    <a:pt x="820" y="1043"/>
                  </a:lnTo>
                  <a:lnTo>
                    <a:pt x="821" y="1022"/>
                  </a:lnTo>
                  <a:lnTo>
                    <a:pt x="821" y="996"/>
                  </a:lnTo>
                  <a:lnTo>
                    <a:pt x="822" y="965"/>
                  </a:lnTo>
                  <a:lnTo>
                    <a:pt x="823" y="930"/>
                  </a:lnTo>
                  <a:lnTo>
                    <a:pt x="825" y="893"/>
                  </a:lnTo>
                  <a:lnTo>
                    <a:pt x="825" y="856"/>
                  </a:lnTo>
                  <a:lnTo>
                    <a:pt x="826" y="820"/>
                  </a:lnTo>
                  <a:lnTo>
                    <a:pt x="827" y="789"/>
                  </a:lnTo>
                  <a:lnTo>
                    <a:pt x="828" y="764"/>
                  </a:lnTo>
                  <a:lnTo>
                    <a:pt x="828" y="747"/>
                  </a:lnTo>
                  <a:lnTo>
                    <a:pt x="830" y="740"/>
                  </a:lnTo>
                  <a:lnTo>
                    <a:pt x="831" y="743"/>
                  </a:lnTo>
                  <a:lnTo>
                    <a:pt x="832" y="754"/>
                  </a:lnTo>
                  <a:lnTo>
                    <a:pt x="832" y="775"/>
                  </a:lnTo>
                  <a:lnTo>
                    <a:pt x="833" y="803"/>
                  </a:lnTo>
                  <a:lnTo>
                    <a:pt x="835" y="834"/>
                  </a:lnTo>
                  <a:lnTo>
                    <a:pt x="836" y="867"/>
                  </a:lnTo>
                  <a:lnTo>
                    <a:pt x="836" y="902"/>
                  </a:lnTo>
                  <a:lnTo>
                    <a:pt x="837" y="933"/>
                  </a:lnTo>
                  <a:lnTo>
                    <a:pt x="838" y="962"/>
                  </a:lnTo>
                  <a:lnTo>
                    <a:pt x="840" y="985"/>
                  </a:lnTo>
                  <a:lnTo>
                    <a:pt x="841" y="1004"/>
                  </a:lnTo>
                  <a:lnTo>
                    <a:pt x="841" y="1016"/>
                  </a:lnTo>
                  <a:lnTo>
                    <a:pt x="842" y="1026"/>
                  </a:lnTo>
                  <a:lnTo>
                    <a:pt x="843" y="1034"/>
                  </a:lnTo>
                  <a:lnTo>
                    <a:pt x="845" y="1040"/>
                  </a:lnTo>
                  <a:lnTo>
                    <a:pt x="845" y="1045"/>
                  </a:lnTo>
                  <a:lnTo>
                    <a:pt x="846" y="1051"/>
                  </a:lnTo>
                  <a:lnTo>
                    <a:pt x="847" y="1057"/>
                  </a:lnTo>
                  <a:lnTo>
                    <a:pt x="848" y="1065"/>
                  </a:lnTo>
                  <a:lnTo>
                    <a:pt x="848" y="1071"/>
                  </a:lnTo>
                  <a:lnTo>
                    <a:pt x="850" y="1077"/>
                  </a:lnTo>
                  <a:lnTo>
                    <a:pt x="851" y="1082"/>
                  </a:lnTo>
                  <a:lnTo>
                    <a:pt x="852" y="1086"/>
                  </a:lnTo>
                  <a:lnTo>
                    <a:pt x="852" y="1088"/>
                  </a:lnTo>
                  <a:lnTo>
                    <a:pt x="853" y="1091"/>
                  </a:lnTo>
                  <a:lnTo>
                    <a:pt x="854" y="1092"/>
                  </a:lnTo>
                  <a:lnTo>
                    <a:pt x="856" y="1093"/>
                  </a:lnTo>
                  <a:lnTo>
                    <a:pt x="856" y="1094"/>
                  </a:lnTo>
                  <a:lnTo>
                    <a:pt x="857" y="1096"/>
                  </a:lnTo>
                  <a:lnTo>
                    <a:pt x="858" y="1096"/>
                  </a:lnTo>
                  <a:lnTo>
                    <a:pt x="859" y="1097"/>
                  </a:lnTo>
                  <a:lnTo>
                    <a:pt x="859" y="1097"/>
                  </a:lnTo>
                  <a:lnTo>
                    <a:pt x="861" y="1097"/>
                  </a:lnTo>
                  <a:lnTo>
                    <a:pt x="862" y="1097"/>
                  </a:lnTo>
                  <a:lnTo>
                    <a:pt x="863" y="1096"/>
                  </a:lnTo>
                  <a:lnTo>
                    <a:pt x="863" y="1096"/>
                  </a:lnTo>
                  <a:lnTo>
                    <a:pt x="864" y="1094"/>
                  </a:lnTo>
                  <a:lnTo>
                    <a:pt x="866" y="1093"/>
                  </a:lnTo>
                  <a:lnTo>
                    <a:pt x="867" y="1092"/>
                  </a:lnTo>
                  <a:lnTo>
                    <a:pt x="867" y="1091"/>
                  </a:lnTo>
                  <a:lnTo>
                    <a:pt x="868" y="1089"/>
                  </a:lnTo>
                  <a:lnTo>
                    <a:pt x="869" y="1088"/>
                  </a:lnTo>
                  <a:lnTo>
                    <a:pt x="871" y="1086"/>
                  </a:lnTo>
                  <a:lnTo>
                    <a:pt x="871" y="1084"/>
                  </a:lnTo>
                  <a:lnTo>
                    <a:pt x="872" y="1082"/>
                  </a:lnTo>
                  <a:lnTo>
                    <a:pt x="873" y="1079"/>
                  </a:lnTo>
                  <a:lnTo>
                    <a:pt x="874" y="1077"/>
                  </a:lnTo>
                  <a:lnTo>
                    <a:pt x="874" y="1075"/>
                  </a:lnTo>
                  <a:lnTo>
                    <a:pt x="876" y="1072"/>
                  </a:lnTo>
                  <a:lnTo>
                    <a:pt x="877" y="1071"/>
                  </a:lnTo>
                  <a:lnTo>
                    <a:pt x="878" y="1071"/>
                  </a:lnTo>
                  <a:lnTo>
                    <a:pt x="878" y="1072"/>
                  </a:lnTo>
                  <a:lnTo>
                    <a:pt x="879" y="1073"/>
                  </a:lnTo>
                  <a:lnTo>
                    <a:pt x="881" y="1076"/>
                  </a:lnTo>
                  <a:lnTo>
                    <a:pt x="882" y="1079"/>
                  </a:lnTo>
                  <a:lnTo>
                    <a:pt x="882" y="1082"/>
                  </a:lnTo>
                  <a:lnTo>
                    <a:pt x="883" y="1084"/>
                  </a:lnTo>
                  <a:lnTo>
                    <a:pt x="884" y="1087"/>
                  </a:lnTo>
                  <a:lnTo>
                    <a:pt x="886" y="1089"/>
                  </a:lnTo>
                  <a:lnTo>
                    <a:pt x="886" y="1091"/>
                  </a:lnTo>
                  <a:lnTo>
                    <a:pt x="887" y="1092"/>
                  </a:lnTo>
                  <a:lnTo>
                    <a:pt x="888" y="1092"/>
                  </a:lnTo>
                  <a:lnTo>
                    <a:pt x="889" y="1093"/>
                  </a:lnTo>
                  <a:lnTo>
                    <a:pt x="889" y="1094"/>
                  </a:lnTo>
                  <a:lnTo>
                    <a:pt x="890" y="1094"/>
                  </a:lnTo>
                  <a:lnTo>
                    <a:pt x="892" y="1094"/>
                  </a:lnTo>
                  <a:lnTo>
                    <a:pt x="893" y="1096"/>
                  </a:lnTo>
                  <a:lnTo>
                    <a:pt x="893" y="1096"/>
                  </a:lnTo>
                  <a:lnTo>
                    <a:pt x="894" y="1096"/>
                  </a:lnTo>
                  <a:lnTo>
                    <a:pt x="895" y="1096"/>
                  </a:lnTo>
                  <a:lnTo>
                    <a:pt x="897" y="1096"/>
                  </a:lnTo>
                  <a:lnTo>
                    <a:pt x="898" y="1097"/>
                  </a:lnTo>
                  <a:lnTo>
                    <a:pt x="898" y="1097"/>
                  </a:lnTo>
                  <a:lnTo>
                    <a:pt x="899" y="1097"/>
                  </a:lnTo>
                  <a:lnTo>
                    <a:pt x="900" y="1097"/>
                  </a:lnTo>
                  <a:lnTo>
                    <a:pt x="902" y="1098"/>
                  </a:lnTo>
                  <a:lnTo>
                    <a:pt x="902" y="1098"/>
                  </a:lnTo>
                  <a:lnTo>
                    <a:pt x="903" y="1098"/>
                  </a:lnTo>
                  <a:lnTo>
                    <a:pt x="904" y="1099"/>
                  </a:lnTo>
                  <a:lnTo>
                    <a:pt x="905" y="1101"/>
                  </a:lnTo>
                  <a:lnTo>
                    <a:pt x="905" y="1102"/>
                  </a:lnTo>
                  <a:lnTo>
                    <a:pt x="907" y="1102"/>
                  </a:lnTo>
                  <a:lnTo>
                    <a:pt x="908" y="1103"/>
                  </a:lnTo>
                  <a:lnTo>
                    <a:pt x="909" y="1103"/>
                  </a:lnTo>
                  <a:lnTo>
                    <a:pt x="909" y="1103"/>
                  </a:lnTo>
                  <a:lnTo>
                    <a:pt x="910" y="1102"/>
                  </a:lnTo>
                  <a:lnTo>
                    <a:pt x="912" y="1101"/>
                  </a:lnTo>
                  <a:lnTo>
                    <a:pt x="913" y="1099"/>
                  </a:lnTo>
                  <a:lnTo>
                    <a:pt x="913" y="1098"/>
                  </a:lnTo>
                  <a:lnTo>
                    <a:pt x="914" y="1097"/>
                  </a:lnTo>
                  <a:lnTo>
                    <a:pt x="915" y="1097"/>
                  </a:lnTo>
                  <a:lnTo>
                    <a:pt x="917" y="1097"/>
                  </a:lnTo>
                  <a:lnTo>
                    <a:pt x="917" y="1097"/>
                  </a:lnTo>
                  <a:lnTo>
                    <a:pt x="918" y="1097"/>
                  </a:lnTo>
                  <a:lnTo>
                    <a:pt x="919" y="1097"/>
                  </a:lnTo>
                  <a:lnTo>
                    <a:pt x="920" y="1097"/>
                  </a:lnTo>
                  <a:lnTo>
                    <a:pt x="920" y="1097"/>
                  </a:lnTo>
                  <a:lnTo>
                    <a:pt x="922" y="1097"/>
                  </a:lnTo>
                  <a:lnTo>
                    <a:pt x="923" y="1097"/>
                  </a:lnTo>
                  <a:lnTo>
                    <a:pt x="924" y="1097"/>
                  </a:lnTo>
                  <a:lnTo>
                    <a:pt x="924" y="1097"/>
                  </a:lnTo>
                  <a:lnTo>
                    <a:pt x="925" y="1096"/>
                  </a:lnTo>
                  <a:lnTo>
                    <a:pt x="926" y="1096"/>
                  </a:lnTo>
                  <a:lnTo>
                    <a:pt x="928" y="1094"/>
                  </a:lnTo>
                  <a:lnTo>
                    <a:pt x="928" y="1094"/>
                  </a:lnTo>
                  <a:lnTo>
                    <a:pt x="929" y="1093"/>
                  </a:lnTo>
                  <a:lnTo>
                    <a:pt x="930" y="1092"/>
                  </a:lnTo>
                  <a:lnTo>
                    <a:pt x="931" y="1091"/>
                  </a:lnTo>
                  <a:lnTo>
                    <a:pt x="931" y="1088"/>
                  </a:lnTo>
                  <a:lnTo>
                    <a:pt x="933" y="1087"/>
                  </a:lnTo>
                  <a:lnTo>
                    <a:pt x="934" y="1087"/>
                  </a:lnTo>
                  <a:lnTo>
                    <a:pt x="935" y="1086"/>
                  </a:lnTo>
                  <a:lnTo>
                    <a:pt x="935" y="1084"/>
                  </a:lnTo>
                  <a:lnTo>
                    <a:pt x="936" y="1083"/>
                  </a:lnTo>
                  <a:lnTo>
                    <a:pt x="938" y="1083"/>
                  </a:lnTo>
                  <a:lnTo>
                    <a:pt x="939" y="1082"/>
                  </a:lnTo>
                  <a:lnTo>
                    <a:pt x="939" y="1082"/>
                  </a:lnTo>
                  <a:lnTo>
                    <a:pt x="940" y="1081"/>
                  </a:lnTo>
                  <a:lnTo>
                    <a:pt x="941" y="1078"/>
                  </a:lnTo>
                  <a:lnTo>
                    <a:pt x="943" y="1076"/>
                  </a:lnTo>
                  <a:lnTo>
                    <a:pt x="943" y="1071"/>
                  </a:lnTo>
                  <a:lnTo>
                    <a:pt x="944" y="1065"/>
                  </a:lnTo>
                  <a:lnTo>
                    <a:pt x="945" y="1056"/>
                  </a:lnTo>
                  <a:lnTo>
                    <a:pt x="946" y="1043"/>
                  </a:lnTo>
                  <a:lnTo>
                    <a:pt x="946" y="1026"/>
                  </a:lnTo>
                  <a:lnTo>
                    <a:pt x="948" y="1005"/>
                  </a:lnTo>
                  <a:lnTo>
                    <a:pt x="949" y="978"/>
                  </a:lnTo>
                  <a:lnTo>
                    <a:pt x="950" y="947"/>
                  </a:lnTo>
                  <a:lnTo>
                    <a:pt x="950" y="913"/>
                  </a:lnTo>
                  <a:lnTo>
                    <a:pt x="951" y="881"/>
                  </a:lnTo>
                  <a:lnTo>
                    <a:pt x="953" y="853"/>
                  </a:lnTo>
                  <a:lnTo>
                    <a:pt x="954" y="836"/>
                  </a:lnTo>
                  <a:lnTo>
                    <a:pt x="955" y="830"/>
                  </a:lnTo>
                  <a:lnTo>
                    <a:pt x="955" y="840"/>
                  </a:lnTo>
                  <a:lnTo>
                    <a:pt x="956" y="861"/>
                  </a:lnTo>
                  <a:lnTo>
                    <a:pt x="958" y="888"/>
                  </a:lnTo>
                  <a:lnTo>
                    <a:pt x="959" y="922"/>
                  </a:lnTo>
                  <a:lnTo>
                    <a:pt x="959" y="954"/>
                  </a:lnTo>
                  <a:lnTo>
                    <a:pt x="960" y="985"/>
                  </a:lnTo>
                  <a:lnTo>
                    <a:pt x="961" y="1011"/>
                  </a:lnTo>
                  <a:lnTo>
                    <a:pt x="962" y="1031"/>
                  </a:lnTo>
                  <a:lnTo>
                    <a:pt x="962" y="1046"/>
                  </a:lnTo>
                  <a:lnTo>
                    <a:pt x="964" y="1056"/>
                  </a:lnTo>
                  <a:lnTo>
                    <a:pt x="965" y="1062"/>
                  </a:lnTo>
                  <a:lnTo>
                    <a:pt x="966" y="1066"/>
                  </a:lnTo>
                  <a:lnTo>
                    <a:pt x="966" y="1067"/>
                  </a:lnTo>
                  <a:lnTo>
                    <a:pt x="967" y="1068"/>
                  </a:lnTo>
                  <a:lnTo>
                    <a:pt x="969" y="1068"/>
                  </a:lnTo>
                  <a:lnTo>
                    <a:pt x="970" y="1071"/>
                  </a:lnTo>
                  <a:lnTo>
                    <a:pt x="970" y="1072"/>
                  </a:lnTo>
                  <a:lnTo>
                    <a:pt x="971" y="1076"/>
                  </a:lnTo>
                  <a:lnTo>
                    <a:pt x="972" y="1078"/>
                  </a:lnTo>
                  <a:lnTo>
                    <a:pt x="974" y="1082"/>
                  </a:lnTo>
                  <a:lnTo>
                    <a:pt x="974" y="1086"/>
                  </a:lnTo>
                  <a:lnTo>
                    <a:pt x="975" y="1088"/>
                  </a:lnTo>
                  <a:lnTo>
                    <a:pt x="976" y="1091"/>
                  </a:lnTo>
                  <a:lnTo>
                    <a:pt x="977" y="1093"/>
                  </a:lnTo>
                  <a:lnTo>
                    <a:pt x="977" y="1094"/>
                  </a:lnTo>
                  <a:lnTo>
                    <a:pt x="979" y="1096"/>
                  </a:lnTo>
                  <a:lnTo>
                    <a:pt x="980" y="1096"/>
                  </a:lnTo>
                  <a:lnTo>
                    <a:pt x="981" y="1096"/>
                  </a:lnTo>
                  <a:lnTo>
                    <a:pt x="981" y="1096"/>
                  </a:lnTo>
                  <a:lnTo>
                    <a:pt x="982" y="1096"/>
                  </a:lnTo>
                  <a:lnTo>
                    <a:pt x="984" y="1096"/>
                  </a:lnTo>
                  <a:lnTo>
                    <a:pt x="985" y="1094"/>
                  </a:lnTo>
                  <a:lnTo>
                    <a:pt x="985" y="1094"/>
                  </a:lnTo>
                  <a:lnTo>
                    <a:pt x="986" y="1093"/>
                  </a:lnTo>
                  <a:lnTo>
                    <a:pt x="987" y="1093"/>
                  </a:lnTo>
                  <a:lnTo>
                    <a:pt x="989" y="1093"/>
                  </a:lnTo>
                  <a:lnTo>
                    <a:pt x="989" y="1092"/>
                  </a:lnTo>
                  <a:lnTo>
                    <a:pt x="990" y="1092"/>
                  </a:lnTo>
                  <a:lnTo>
                    <a:pt x="991" y="1092"/>
                  </a:lnTo>
                  <a:lnTo>
                    <a:pt x="992" y="1092"/>
                  </a:lnTo>
                  <a:lnTo>
                    <a:pt x="992" y="1092"/>
                  </a:lnTo>
                  <a:lnTo>
                    <a:pt x="994" y="1092"/>
                  </a:lnTo>
                  <a:lnTo>
                    <a:pt x="995" y="1093"/>
                  </a:lnTo>
                  <a:lnTo>
                    <a:pt x="996" y="1093"/>
                  </a:lnTo>
                  <a:lnTo>
                    <a:pt x="996" y="1094"/>
                  </a:lnTo>
                  <a:lnTo>
                    <a:pt x="997" y="1094"/>
                  </a:lnTo>
                  <a:lnTo>
                    <a:pt x="998" y="1094"/>
                  </a:lnTo>
                  <a:lnTo>
                    <a:pt x="1000" y="1094"/>
                  </a:lnTo>
                  <a:lnTo>
                    <a:pt x="1000" y="1096"/>
                  </a:lnTo>
                  <a:lnTo>
                    <a:pt x="1001" y="1096"/>
                  </a:lnTo>
                  <a:lnTo>
                    <a:pt x="1002" y="1096"/>
                  </a:lnTo>
                  <a:lnTo>
                    <a:pt x="1003" y="1096"/>
                  </a:lnTo>
                  <a:lnTo>
                    <a:pt x="1003" y="1096"/>
                  </a:lnTo>
                  <a:lnTo>
                    <a:pt x="1005" y="1096"/>
                  </a:lnTo>
                  <a:lnTo>
                    <a:pt x="1006" y="1097"/>
                  </a:lnTo>
                  <a:lnTo>
                    <a:pt x="1007" y="1097"/>
                  </a:lnTo>
                  <a:lnTo>
                    <a:pt x="1008" y="1097"/>
                  </a:lnTo>
                  <a:lnTo>
                    <a:pt x="1008" y="1097"/>
                  </a:lnTo>
                  <a:lnTo>
                    <a:pt x="1010" y="1097"/>
                  </a:lnTo>
                  <a:lnTo>
                    <a:pt x="1011" y="1096"/>
                  </a:lnTo>
                  <a:lnTo>
                    <a:pt x="1012" y="1094"/>
                  </a:lnTo>
                  <a:lnTo>
                    <a:pt x="1012" y="1092"/>
                  </a:lnTo>
                  <a:lnTo>
                    <a:pt x="1013" y="1091"/>
                  </a:lnTo>
                  <a:lnTo>
                    <a:pt x="1015" y="1089"/>
                  </a:lnTo>
                  <a:lnTo>
                    <a:pt x="1016" y="1089"/>
                  </a:lnTo>
                  <a:lnTo>
                    <a:pt x="1016" y="1091"/>
                  </a:lnTo>
                  <a:lnTo>
                    <a:pt x="1017" y="1092"/>
                  </a:lnTo>
                  <a:lnTo>
                    <a:pt x="1018" y="1094"/>
                  </a:lnTo>
                  <a:lnTo>
                    <a:pt x="1020" y="1096"/>
                  </a:lnTo>
                  <a:lnTo>
                    <a:pt x="1020" y="1097"/>
                  </a:lnTo>
                  <a:lnTo>
                    <a:pt x="1021" y="1098"/>
                  </a:lnTo>
                  <a:lnTo>
                    <a:pt x="1022" y="1099"/>
                  </a:lnTo>
                  <a:lnTo>
                    <a:pt x="1023" y="1099"/>
                  </a:lnTo>
                  <a:lnTo>
                    <a:pt x="1023" y="1099"/>
                  </a:lnTo>
                  <a:lnTo>
                    <a:pt x="1025" y="1099"/>
                  </a:lnTo>
                  <a:lnTo>
                    <a:pt x="1026" y="1099"/>
                  </a:lnTo>
                  <a:lnTo>
                    <a:pt x="1027" y="1099"/>
                  </a:lnTo>
                  <a:lnTo>
                    <a:pt x="1027" y="1099"/>
                  </a:lnTo>
                  <a:lnTo>
                    <a:pt x="1028" y="1099"/>
                  </a:lnTo>
                  <a:lnTo>
                    <a:pt x="1029" y="1099"/>
                  </a:lnTo>
                  <a:lnTo>
                    <a:pt x="1031" y="1099"/>
                  </a:lnTo>
                  <a:lnTo>
                    <a:pt x="1031" y="1099"/>
                  </a:lnTo>
                  <a:lnTo>
                    <a:pt x="1032" y="1101"/>
                  </a:lnTo>
                  <a:lnTo>
                    <a:pt x="1033" y="1101"/>
                  </a:lnTo>
                  <a:lnTo>
                    <a:pt x="1034" y="1101"/>
                  </a:lnTo>
                  <a:lnTo>
                    <a:pt x="1034" y="1099"/>
                  </a:lnTo>
                  <a:lnTo>
                    <a:pt x="1036" y="1099"/>
                  </a:lnTo>
                  <a:lnTo>
                    <a:pt x="1037" y="1099"/>
                  </a:lnTo>
                  <a:lnTo>
                    <a:pt x="1038" y="1099"/>
                  </a:lnTo>
                  <a:lnTo>
                    <a:pt x="1038" y="1099"/>
                  </a:lnTo>
                  <a:lnTo>
                    <a:pt x="1039" y="1099"/>
                  </a:lnTo>
                  <a:lnTo>
                    <a:pt x="1041" y="1098"/>
                  </a:lnTo>
                  <a:lnTo>
                    <a:pt x="1042" y="1098"/>
                  </a:lnTo>
                  <a:lnTo>
                    <a:pt x="1042" y="1098"/>
                  </a:lnTo>
                  <a:lnTo>
                    <a:pt x="1043" y="1098"/>
                  </a:lnTo>
                  <a:lnTo>
                    <a:pt x="1044" y="1097"/>
                  </a:lnTo>
                  <a:lnTo>
                    <a:pt x="1046" y="1097"/>
                  </a:lnTo>
                  <a:lnTo>
                    <a:pt x="1046" y="1097"/>
                  </a:lnTo>
                  <a:lnTo>
                    <a:pt x="1047" y="1097"/>
                  </a:lnTo>
                  <a:lnTo>
                    <a:pt x="1048" y="1097"/>
                  </a:lnTo>
                  <a:lnTo>
                    <a:pt x="1049" y="1096"/>
                  </a:lnTo>
                  <a:lnTo>
                    <a:pt x="1049" y="1096"/>
                  </a:lnTo>
                  <a:lnTo>
                    <a:pt x="1051" y="1097"/>
                  </a:lnTo>
                  <a:lnTo>
                    <a:pt x="1052" y="1097"/>
                  </a:lnTo>
                  <a:lnTo>
                    <a:pt x="1053" y="1097"/>
                  </a:lnTo>
                  <a:lnTo>
                    <a:pt x="1053" y="1097"/>
                  </a:lnTo>
                  <a:lnTo>
                    <a:pt x="1054" y="1097"/>
                  </a:lnTo>
                  <a:lnTo>
                    <a:pt x="1056" y="1097"/>
                  </a:lnTo>
                  <a:lnTo>
                    <a:pt x="1057" y="1097"/>
                  </a:lnTo>
                  <a:lnTo>
                    <a:pt x="1057" y="1097"/>
                  </a:lnTo>
                  <a:lnTo>
                    <a:pt x="1058" y="1097"/>
                  </a:lnTo>
                  <a:lnTo>
                    <a:pt x="1059" y="1097"/>
                  </a:lnTo>
                  <a:lnTo>
                    <a:pt x="1061" y="1097"/>
                  </a:lnTo>
                  <a:lnTo>
                    <a:pt x="1061" y="1096"/>
                  </a:lnTo>
                  <a:lnTo>
                    <a:pt x="1062" y="1096"/>
                  </a:lnTo>
                  <a:lnTo>
                    <a:pt x="1063" y="1096"/>
                  </a:lnTo>
                  <a:lnTo>
                    <a:pt x="1064" y="1096"/>
                  </a:lnTo>
                  <a:lnTo>
                    <a:pt x="1065" y="1096"/>
                  </a:lnTo>
                  <a:lnTo>
                    <a:pt x="1065" y="1094"/>
                  </a:lnTo>
                  <a:lnTo>
                    <a:pt x="1067" y="1094"/>
                  </a:lnTo>
                  <a:lnTo>
                    <a:pt x="1068" y="1094"/>
                  </a:lnTo>
                  <a:lnTo>
                    <a:pt x="1069" y="1093"/>
                  </a:lnTo>
                  <a:lnTo>
                    <a:pt x="1069" y="1093"/>
                  </a:lnTo>
                  <a:lnTo>
                    <a:pt x="1070" y="1093"/>
                  </a:lnTo>
                  <a:lnTo>
                    <a:pt x="1072" y="1093"/>
                  </a:lnTo>
                  <a:lnTo>
                    <a:pt x="1073" y="1093"/>
                  </a:lnTo>
                  <a:lnTo>
                    <a:pt x="1073" y="1092"/>
                  </a:lnTo>
                  <a:lnTo>
                    <a:pt x="1074" y="1092"/>
                  </a:lnTo>
                  <a:lnTo>
                    <a:pt x="1075" y="1091"/>
                  </a:lnTo>
                  <a:lnTo>
                    <a:pt x="1077" y="1087"/>
                  </a:lnTo>
                  <a:lnTo>
                    <a:pt x="1077" y="1083"/>
                  </a:lnTo>
                  <a:lnTo>
                    <a:pt x="1078" y="1078"/>
                  </a:lnTo>
                  <a:lnTo>
                    <a:pt x="1079" y="1072"/>
                  </a:lnTo>
                  <a:lnTo>
                    <a:pt x="1080" y="1066"/>
                  </a:lnTo>
                  <a:lnTo>
                    <a:pt x="1080" y="1061"/>
                  </a:lnTo>
                  <a:lnTo>
                    <a:pt x="1082" y="1058"/>
                  </a:lnTo>
                  <a:lnTo>
                    <a:pt x="1083" y="1058"/>
                  </a:lnTo>
                  <a:lnTo>
                    <a:pt x="1084" y="1062"/>
                  </a:lnTo>
                  <a:lnTo>
                    <a:pt x="1084" y="1067"/>
                  </a:lnTo>
                  <a:lnTo>
                    <a:pt x="1085" y="1072"/>
                  </a:lnTo>
                  <a:lnTo>
                    <a:pt x="1087" y="1078"/>
                  </a:lnTo>
                  <a:lnTo>
                    <a:pt x="1088" y="1083"/>
                  </a:lnTo>
                  <a:lnTo>
                    <a:pt x="1088" y="1088"/>
                  </a:lnTo>
                  <a:lnTo>
                    <a:pt x="1089" y="1091"/>
                  </a:lnTo>
                  <a:lnTo>
                    <a:pt x="1090" y="1093"/>
                  </a:lnTo>
                  <a:lnTo>
                    <a:pt x="1092" y="1096"/>
                  </a:lnTo>
                  <a:lnTo>
                    <a:pt x="1092" y="1097"/>
                  </a:lnTo>
                  <a:lnTo>
                    <a:pt x="1093" y="1097"/>
                  </a:lnTo>
                  <a:lnTo>
                    <a:pt x="1094" y="1097"/>
                  </a:lnTo>
                  <a:lnTo>
                    <a:pt x="1095" y="1096"/>
                  </a:lnTo>
                  <a:lnTo>
                    <a:pt x="1095" y="1093"/>
                  </a:lnTo>
                  <a:lnTo>
                    <a:pt x="1097" y="1089"/>
                  </a:lnTo>
                  <a:lnTo>
                    <a:pt x="1098" y="1083"/>
                  </a:lnTo>
                  <a:lnTo>
                    <a:pt x="1099" y="1073"/>
                  </a:lnTo>
                  <a:lnTo>
                    <a:pt x="1099" y="1060"/>
                  </a:lnTo>
                  <a:lnTo>
                    <a:pt x="1100" y="1043"/>
                  </a:lnTo>
                  <a:lnTo>
                    <a:pt x="1101" y="1027"/>
                  </a:lnTo>
                  <a:lnTo>
                    <a:pt x="1103" y="1016"/>
                  </a:lnTo>
                  <a:lnTo>
                    <a:pt x="1103" y="1011"/>
                  </a:lnTo>
                  <a:lnTo>
                    <a:pt x="1104" y="1015"/>
                  </a:lnTo>
                  <a:lnTo>
                    <a:pt x="1105" y="1026"/>
                  </a:lnTo>
                  <a:lnTo>
                    <a:pt x="1106" y="1041"/>
                  </a:lnTo>
                  <a:lnTo>
                    <a:pt x="1106" y="1057"/>
                  </a:lnTo>
                  <a:lnTo>
                    <a:pt x="1108" y="1076"/>
                  </a:lnTo>
                  <a:lnTo>
                    <a:pt x="1109" y="1086"/>
                  </a:lnTo>
                  <a:lnTo>
                    <a:pt x="1110" y="1094"/>
                  </a:lnTo>
                  <a:lnTo>
                    <a:pt x="1110" y="1101"/>
                  </a:lnTo>
                  <a:lnTo>
                    <a:pt x="1111" y="1104"/>
                  </a:lnTo>
                  <a:lnTo>
                    <a:pt x="1113" y="1109"/>
                  </a:lnTo>
                  <a:lnTo>
                    <a:pt x="1114" y="1113"/>
                  </a:lnTo>
                  <a:lnTo>
                    <a:pt x="1114" y="1115"/>
                  </a:lnTo>
                  <a:lnTo>
                    <a:pt x="1115" y="1119"/>
                  </a:lnTo>
                  <a:lnTo>
                    <a:pt x="1116" y="1123"/>
                  </a:lnTo>
                  <a:lnTo>
                    <a:pt x="1118" y="1127"/>
                  </a:lnTo>
                  <a:lnTo>
                    <a:pt x="1118" y="1130"/>
                  </a:lnTo>
                  <a:lnTo>
                    <a:pt x="1119" y="1133"/>
                  </a:lnTo>
                  <a:lnTo>
                    <a:pt x="1120" y="1135"/>
                  </a:lnTo>
                  <a:lnTo>
                    <a:pt x="1121" y="1138"/>
                  </a:lnTo>
                  <a:lnTo>
                    <a:pt x="1123" y="1138"/>
                  </a:lnTo>
                  <a:lnTo>
                    <a:pt x="1123" y="1137"/>
                  </a:lnTo>
                  <a:lnTo>
                    <a:pt x="1124" y="1130"/>
                  </a:lnTo>
                  <a:lnTo>
                    <a:pt x="1125" y="1115"/>
                  </a:lnTo>
                  <a:lnTo>
                    <a:pt x="1126" y="1084"/>
                  </a:lnTo>
                  <a:lnTo>
                    <a:pt x="1126" y="1030"/>
                  </a:lnTo>
                  <a:lnTo>
                    <a:pt x="1128" y="940"/>
                  </a:lnTo>
                  <a:lnTo>
                    <a:pt x="1129" y="814"/>
                  </a:lnTo>
                  <a:lnTo>
                    <a:pt x="1130" y="656"/>
                  </a:lnTo>
                  <a:lnTo>
                    <a:pt x="1130" y="491"/>
                  </a:lnTo>
                  <a:lnTo>
                    <a:pt x="1131" y="351"/>
                  </a:lnTo>
                  <a:lnTo>
                    <a:pt x="1133" y="272"/>
                  </a:lnTo>
                  <a:lnTo>
                    <a:pt x="1134" y="293"/>
                  </a:lnTo>
                  <a:lnTo>
                    <a:pt x="1134" y="397"/>
                  </a:lnTo>
                  <a:lnTo>
                    <a:pt x="1135" y="544"/>
                  </a:lnTo>
                  <a:lnTo>
                    <a:pt x="1136" y="703"/>
                  </a:lnTo>
                  <a:lnTo>
                    <a:pt x="1137" y="846"/>
                  </a:lnTo>
                  <a:lnTo>
                    <a:pt x="1137" y="960"/>
                  </a:lnTo>
                  <a:lnTo>
                    <a:pt x="1139" y="1045"/>
                  </a:lnTo>
                  <a:lnTo>
                    <a:pt x="1140" y="1122"/>
                  </a:lnTo>
                  <a:lnTo>
                    <a:pt x="1141" y="1159"/>
                  </a:lnTo>
                  <a:lnTo>
                    <a:pt x="1141" y="1185"/>
                  </a:lnTo>
                  <a:lnTo>
                    <a:pt x="1142" y="1202"/>
                  </a:lnTo>
                  <a:lnTo>
                    <a:pt x="1144" y="1211"/>
                  </a:lnTo>
                  <a:lnTo>
                    <a:pt x="1145" y="1211"/>
                  </a:lnTo>
                  <a:lnTo>
                    <a:pt x="1145" y="1201"/>
                  </a:lnTo>
                  <a:lnTo>
                    <a:pt x="1146" y="1176"/>
                  </a:lnTo>
                  <a:lnTo>
                    <a:pt x="1147" y="1150"/>
                  </a:lnTo>
                  <a:lnTo>
                    <a:pt x="1149" y="1119"/>
                  </a:lnTo>
                  <a:lnTo>
                    <a:pt x="1149" y="1089"/>
                  </a:lnTo>
                  <a:lnTo>
                    <a:pt x="1150" y="1062"/>
                  </a:lnTo>
                  <a:lnTo>
                    <a:pt x="1151" y="1041"/>
                  </a:lnTo>
                  <a:lnTo>
                    <a:pt x="1152" y="1025"/>
                  </a:lnTo>
                  <a:lnTo>
                    <a:pt x="1152" y="1022"/>
                  </a:lnTo>
                  <a:lnTo>
                    <a:pt x="1154" y="1027"/>
                  </a:lnTo>
                  <a:lnTo>
                    <a:pt x="1155" y="1035"/>
                  </a:lnTo>
                  <a:lnTo>
                    <a:pt x="1156" y="1043"/>
                  </a:lnTo>
                  <a:lnTo>
                    <a:pt x="1156" y="1050"/>
                  </a:lnTo>
                  <a:lnTo>
                    <a:pt x="1157" y="1050"/>
                  </a:lnTo>
                  <a:lnTo>
                    <a:pt x="1159" y="1046"/>
                  </a:lnTo>
                  <a:lnTo>
                    <a:pt x="1160" y="1043"/>
                  </a:lnTo>
                  <a:lnTo>
                    <a:pt x="1160" y="1046"/>
                  </a:lnTo>
                  <a:lnTo>
                    <a:pt x="1161" y="1058"/>
                  </a:lnTo>
                  <a:lnTo>
                    <a:pt x="1162" y="1082"/>
                  </a:lnTo>
                  <a:lnTo>
                    <a:pt x="1164" y="1113"/>
                  </a:lnTo>
                  <a:lnTo>
                    <a:pt x="1164" y="1149"/>
                  </a:lnTo>
                  <a:lnTo>
                    <a:pt x="1165" y="1183"/>
                  </a:lnTo>
                  <a:lnTo>
                    <a:pt x="1166" y="1212"/>
                  </a:lnTo>
                  <a:lnTo>
                    <a:pt x="1167" y="1235"/>
                  </a:lnTo>
                  <a:lnTo>
                    <a:pt x="1167" y="1251"/>
                  </a:lnTo>
                  <a:lnTo>
                    <a:pt x="1169" y="1262"/>
                  </a:lnTo>
                  <a:lnTo>
                    <a:pt x="1170" y="1269"/>
                  </a:lnTo>
                  <a:lnTo>
                    <a:pt x="1171" y="1273"/>
                  </a:lnTo>
                  <a:lnTo>
                    <a:pt x="1171" y="1273"/>
                  </a:lnTo>
                  <a:lnTo>
                    <a:pt x="1172" y="1273"/>
                  </a:lnTo>
                  <a:lnTo>
                    <a:pt x="1173" y="1271"/>
                  </a:lnTo>
                  <a:lnTo>
                    <a:pt x="1175" y="1267"/>
                  </a:lnTo>
                  <a:lnTo>
                    <a:pt x="1176" y="1261"/>
                  </a:lnTo>
                  <a:lnTo>
                    <a:pt x="1176" y="1256"/>
                  </a:lnTo>
                  <a:lnTo>
                    <a:pt x="1177" y="1248"/>
                  </a:lnTo>
                  <a:lnTo>
                    <a:pt x="1178" y="1241"/>
                  </a:lnTo>
                  <a:lnTo>
                    <a:pt x="1180" y="1233"/>
                  </a:lnTo>
                  <a:lnTo>
                    <a:pt x="1180" y="1225"/>
                  </a:lnTo>
                  <a:lnTo>
                    <a:pt x="1181" y="1217"/>
                  </a:lnTo>
                  <a:lnTo>
                    <a:pt x="1182" y="1210"/>
                  </a:lnTo>
                  <a:lnTo>
                    <a:pt x="1183" y="1204"/>
                  </a:lnTo>
                  <a:lnTo>
                    <a:pt x="1183" y="1197"/>
                  </a:lnTo>
                  <a:lnTo>
                    <a:pt x="1185" y="1194"/>
                  </a:lnTo>
                  <a:lnTo>
                    <a:pt x="1186" y="1190"/>
                  </a:lnTo>
                  <a:lnTo>
                    <a:pt x="1187" y="1188"/>
                  </a:lnTo>
                  <a:lnTo>
                    <a:pt x="1187" y="1184"/>
                  </a:lnTo>
                  <a:lnTo>
                    <a:pt x="1188" y="1180"/>
                  </a:lnTo>
                  <a:lnTo>
                    <a:pt x="1190" y="1175"/>
                  </a:lnTo>
                  <a:lnTo>
                    <a:pt x="1191" y="1169"/>
                  </a:lnTo>
                  <a:lnTo>
                    <a:pt x="1191" y="1163"/>
                  </a:lnTo>
                  <a:lnTo>
                    <a:pt x="1192" y="1156"/>
                  </a:lnTo>
                  <a:lnTo>
                    <a:pt x="1193" y="1150"/>
                  </a:lnTo>
                  <a:lnTo>
                    <a:pt x="1195" y="1145"/>
                  </a:lnTo>
                  <a:lnTo>
                    <a:pt x="1195" y="1142"/>
                  </a:lnTo>
                  <a:lnTo>
                    <a:pt x="1196" y="1138"/>
                  </a:lnTo>
                  <a:lnTo>
                    <a:pt x="1197" y="1134"/>
                  </a:lnTo>
                  <a:lnTo>
                    <a:pt x="1198" y="1130"/>
                  </a:lnTo>
                  <a:lnTo>
                    <a:pt x="1198" y="1127"/>
                  </a:lnTo>
                  <a:lnTo>
                    <a:pt x="1200" y="1123"/>
                  </a:lnTo>
                  <a:lnTo>
                    <a:pt x="1201" y="1120"/>
                  </a:lnTo>
                  <a:lnTo>
                    <a:pt x="1202" y="1117"/>
                  </a:lnTo>
                  <a:lnTo>
                    <a:pt x="1202" y="1114"/>
                  </a:lnTo>
                  <a:lnTo>
                    <a:pt x="1203" y="1112"/>
                  </a:lnTo>
                  <a:lnTo>
                    <a:pt x="1205" y="1109"/>
                  </a:lnTo>
                  <a:lnTo>
                    <a:pt x="1206" y="1107"/>
                  </a:lnTo>
                  <a:lnTo>
                    <a:pt x="1206" y="1104"/>
                  </a:lnTo>
                  <a:lnTo>
                    <a:pt x="1207" y="1103"/>
                  </a:lnTo>
                  <a:lnTo>
                    <a:pt x="1208" y="1102"/>
                  </a:lnTo>
                  <a:lnTo>
                    <a:pt x="1209" y="1101"/>
                  </a:lnTo>
                  <a:lnTo>
                    <a:pt x="1209" y="1099"/>
                  </a:lnTo>
                  <a:lnTo>
                    <a:pt x="1211" y="1098"/>
                  </a:lnTo>
                  <a:lnTo>
                    <a:pt x="1212" y="1097"/>
                  </a:lnTo>
                  <a:lnTo>
                    <a:pt x="1213" y="1097"/>
                  </a:lnTo>
                  <a:lnTo>
                    <a:pt x="1213" y="1097"/>
                  </a:lnTo>
                  <a:lnTo>
                    <a:pt x="1214" y="1096"/>
                  </a:lnTo>
                  <a:lnTo>
                    <a:pt x="1216" y="1096"/>
                  </a:lnTo>
                  <a:lnTo>
                    <a:pt x="1217" y="1096"/>
                  </a:lnTo>
                  <a:lnTo>
                    <a:pt x="1217" y="1097"/>
                  </a:lnTo>
                  <a:lnTo>
                    <a:pt x="1218" y="1097"/>
                  </a:lnTo>
                  <a:lnTo>
                    <a:pt x="1219" y="1097"/>
                  </a:lnTo>
                  <a:lnTo>
                    <a:pt x="1221" y="1097"/>
                  </a:lnTo>
                  <a:lnTo>
                    <a:pt x="1221" y="1096"/>
                  </a:lnTo>
                  <a:lnTo>
                    <a:pt x="1222" y="1094"/>
                  </a:lnTo>
                  <a:lnTo>
                    <a:pt x="1223" y="1093"/>
                  </a:lnTo>
                  <a:lnTo>
                    <a:pt x="1224" y="1092"/>
                  </a:lnTo>
                  <a:lnTo>
                    <a:pt x="1224" y="1091"/>
                  </a:lnTo>
                  <a:lnTo>
                    <a:pt x="1226" y="1089"/>
                  </a:lnTo>
                  <a:lnTo>
                    <a:pt x="1227" y="1088"/>
                  </a:lnTo>
                  <a:lnTo>
                    <a:pt x="1228" y="1089"/>
                  </a:lnTo>
                  <a:lnTo>
                    <a:pt x="1228" y="1089"/>
                  </a:lnTo>
                  <a:lnTo>
                    <a:pt x="1229" y="1089"/>
                  </a:lnTo>
                  <a:lnTo>
                    <a:pt x="1231" y="1089"/>
                  </a:lnTo>
                  <a:lnTo>
                    <a:pt x="1232" y="1089"/>
                  </a:lnTo>
                  <a:lnTo>
                    <a:pt x="1233" y="1087"/>
                  </a:lnTo>
                  <a:lnTo>
                    <a:pt x="1233" y="1084"/>
                  </a:lnTo>
                  <a:lnTo>
                    <a:pt x="1234" y="1082"/>
                  </a:lnTo>
                  <a:lnTo>
                    <a:pt x="1236" y="1077"/>
                  </a:lnTo>
                  <a:lnTo>
                    <a:pt x="1237" y="1073"/>
                  </a:lnTo>
                  <a:lnTo>
                    <a:pt x="1237" y="1070"/>
                  </a:lnTo>
                  <a:lnTo>
                    <a:pt x="1238" y="1067"/>
                  </a:lnTo>
                  <a:lnTo>
                    <a:pt x="1239" y="1065"/>
                  </a:lnTo>
                  <a:lnTo>
                    <a:pt x="1241" y="1065"/>
                  </a:lnTo>
                  <a:lnTo>
                    <a:pt x="1241" y="1065"/>
                  </a:lnTo>
                  <a:lnTo>
                    <a:pt x="1242" y="1066"/>
                  </a:lnTo>
                  <a:lnTo>
                    <a:pt x="1243" y="1067"/>
                  </a:lnTo>
                  <a:lnTo>
                    <a:pt x="1244" y="1070"/>
                  </a:lnTo>
                  <a:lnTo>
                    <a:pt x="1244" y="1072"/>
                  </a:lnTo>
                  <a:lnTo>
                    <a:pt x="1245" y="1075"/>
                  </a:lnTo>
                  <a:lnTo>
                    <a:pt x="1247" y="1077"/>
                  </a:lnTo>
                  <a:lnTo>
                    <a:pt x="1248" y="1079"/>
                  </a:lnTo>
                  <a:lnTo>
                    <a:pt x="1248" y="1081"/>
                  </a:lnTo>
                  <a:lnTo>
                    <a:pt x="1249" y="1083"/>
                  </a:lnTo>
                  <a:lnTo>
                    <a:pt x="1250" y="1084"/>
                  </a:lnTo>
                  <a:lnTo>
                    <a:pt x="1252" y="1086"/>
                  </a:lnTo>
                  <a:lnTo>
                    <a:pt x="1252" y="1087"/>
                  </a:lnTo>
                  <a:lnTo>
                    <a:pt x="1253" y="1088"/>
                  </a:lnTo>
                  <a:lnTo>
                    <a:pt x="1254" y="1089"/>
                  </a:lnTo>
                  <a:lnTo>
                    <a:pt x="1255" y="1091"/>
                  </a:lnTo>
                  <a:lnTo>
                    <a:pt x="1255" y="1092"/>
                  </a:lnTo>
                  <a:lnTo>
                    <a:pt x="1257" y="1093"/>
                  </a:lnTo>
                  <a:lnTo>
                    <a:pt x="1258" y="1093"/>
                  </a:lnTo>
                  <a:lnTo>
                    <a:pt x="1259" y="1094"/>
                  </a:lnTo>
                  <a:lnTo>
                    <a:pt x="1259" y="1094"/>
                  </a:lnTo>
                  <a:lnTo>
                    <a:pt x="1260" y="1094"/>
                  </a:lnTo>
                  <a:lnTo>
                    <a:pt x="1262" y="1096"/>
                  </a:lnTo>
                  <a:lnTo>
                    <a:pt x="1263" y="1096"/>
                  </a:lnTo>
                  <a:lnTo>
                    <a:pt x="1263" y="1096"/>
                  </a:lnTo>
                  <a:lnTo>
                    <a:pt x="1264" y="1096"/>
                  </a:lnTo>
                  <a:lnTo>
                    <a:pt x="1265" y="1097"/>
                  </a:lnTo>
                  <a:lnTo>
                    <a:pt x="1267" y="1097"/>
                  </a:lnTo>
                  <a:lnTo>
                    <a:pt x="1267" y="1097"/>
                  </a:lnTo>
                  <a:lnTo>
                    <a:pt x="1268" y="1097"/>
                  </a:lnTo>
                  <a:lnTo>
                    <a:pt x="1269" y="1097"/>
                  </a:lnTo>
                  <a:lnTo>
                    <a:pt x="1270" y="1097"/>
                  </a:lnTo>
                  <a:lnTo>
                    <a:pt x="1270" y="1097"/>
                  </a:lnTo>
                  <a:lnTo>
                    <a:pt x="1272" y="1097"/>
                  </a:lnTo>
                  <a:lnTo>
                    <a:pt x="1273" y="1097"/>
                  </a:lnTo>
                  <a:lnTo>
                    <a:pt x="1274" y="1097"/>
                  </a:lnTo>
                  <a:lnTo>
                    <a:pt x="1274" y="1097"/>
                  </a:lnTo>
                  <a:lnTo>
                    <a:pt x="1275" y="1097"/>
                  </a:lnTo>
                  <a:lnTo>
                    <a:pt x="1277" y="1097"/>
                  </a:lnTo>
                  <a:lnTo>
                    <a:pt x="1278" y="1097"/>
                  </a:lnTo>
                  <a:lnTo>
                    <a:pt x="1278" y="1097"/>
                  </a:lnTo>
                  <a:lnTo>
                    <a:pt x="1279" y="1097"/>
                  </a:lnTo>
                  <a:lnTo>
                    <a:pt x="1280" y="1097"/>
                  </a:lnTo>
                  <a:lnTo>
                    <a:pt x="1281" y="1097"/>
                  </a:lnTo>
                  <a:lnTo>
                    <a:pt x="1281" y="1097"/>
                  </a:lnTo>
                  <a:lnTo>
                    <a:pt x="1283" y="1096"/>
                  </a:lnTo>
                  <a:lnTo>
                    <a:pt x="1284" y="1094"/>
                  </a:lnTo>
                  <a:lnTo>
                    <a:pt x="1285" y="1093"/>
                  </a:lnTo>
                  <a:lnTo>
                    <a:pt x="1285" y="1089"/>
                  </a:lnTo>
                  <a:lnTo>
                    <a:pt x="1286" y="1086"/>
                  </a:lnTo>
                  <a:lnTo>
                    <a:pt x="1288" y="1082"/>
                  </a:lnTo>
                  <a:lnTo>
                    <a:pt x="1289" y="1077"/>
                  </a:lnTo>
                  <a:lnTo>
                    <a:pt x="1290" y="1072"/>
                  </a:lnTo>
                  <a:lnTo>
                    <a:pt x="1290" y="1067"/>
                  </a:lnTo>
                  <a:lnTo>
                    <a:pt x="1291" y="1066"/>
                  </a:lnTo>
                  <a:lnTo>
                    <a:pt x="1293" y="1065"/>
                  </a:lnTo>
                  <a:lnTo>
                    <a:pt x="1294" y="1066"/>
                  </a:lnTo>
                  <a:lnTo>
                    <a:pt x="1294" y="1068"/>
                  </a:lnTo>
                  <a:lnTo>
                    <a:pt x="1295" y="1071"/>
                  </a:lnTo>
                  <a:lnTo>
                    <a:pt x="1296" y="1073"/>
                  </a:lnTo>
                  <a:lnTo>
                    <a:pt x="1298" y="1075"/>
                  </a:lnTo>
                  <a:lnTo>
                    <a:pt x="1298" y="1076"/>
                  </a:lnTo>
                  <a:lnTo>
                    <a:pt x="1299" y="1076"/>
                  </a:lnTo>
                  <a:lnTo>
                    <a:pt x="1300" y="1075"/>
                  </a:lnTo>
                  <a:lnTo>
                    <a:pt x="1301" y="1073"/>
                  </a:lnTo>
                  <a:lnTo>
                    <a:pt x="1301" y="1072"/>
                  </a:lnTo>
                  <a:lnTo>
                    <a:pt x="1303" y="1071"/>
                  </a:lnTo>
                  <a:lnTo>
                    <a:pt x="1304" y="1071"/>
                  </a:lnTo>
                  <a:lnTo>
                    <a:pt x="1305" y="1071"/>
                  </a:lnTo>
                  <a:lnTo>
                    <a:pt x="1305" y="1072"/>
                  </a:lnTo>
                  <a:lnTo>
                    <a:pt x="1306" y="1072"/>
                  </a:lnTo>
                  <a:lnTo>
                    <a:pt x="1308" y="1073"/>
                  </a:lnTo>
                  <a:lnTo>
                    <a:pt x="1309" y="1075"/>
                  </a:lnTo>
                  <a:lnTo>
                    <a:pt x="1309" y="1077"/>
                  </a:lnTo>
                  <a:lnTo>
                    <a:pt x="1310" y="1078"/>
                  </a:lnTo>
                  <a:lnTo>
                    <a:pt x="1311" y="1079"/>
                  </a:lnTo>
                  <a:lnTo>
                    <a:pt x="1313" y="1082"/>
                  </a:lnTo>
                  <a:lnTo>
                    <a:pt x="1313" y="1083"/>
                  </a:lnTo>
                  <a:lnTo>
                    <a:pt x="1314" y="1086"/>
                  </a:lnTo>
                  <a:lnTo>
                    <a:pt x="1315" y="1088"/>
                  </a:lnTo>
                  <a:lnTo>
                    <a:pt x="1316" y="1091"/>
                  </a:lnTo>
                  <a:lnTo>
                    <a:pt x="1316" y="1093"/>
                  </a:lnTo>
                  <a:lnTo>
                    <a:pt x="1317" y="1094"/>
                  </a:lnTo>
                  <a:lnTo>
                    <a:pt x="1319" y="1097"/>
                  </a:lnTo>
                  <a:lnTo>
                    <a:pt x="1320" y="1097"/>
                  </a:lnTo>
                  <a:lnTo>
                    <a:pt x="1320" y="1097"/>
                  </a:lnTo>
                  <a:lnTo>
                    <a:pt x="1321" y="1097"/>
                  </a:lnTo>
                  <a:lnTo>
                    <a:pt x="1322" y="1097"/>
                  </a:lnTo>
                  <a:lnTo>
                    <a:pt x="1324" y="1097"/>
                  </a:lnTo>
                  <a:lnTo>
                    <a:pt x="1324" y="1096"/>
                  </a:lnTo>
                  <a:lnTo>
                    <a:pt x="1325" y="1096"/>
                  </a:lnTo>
                  <a:lnTo>
                    <a:pt x="1326" y="1096"/>
                  </a:lnTo>
                  <a:lnTo>
                    <a:pt x="1327" y="1096"/>
                  </a:lnTo>
                  <a:lnTo>
                    <a:pt x="1327" y="1096"/>
                  </a:lnTo>
                  <a:lnTo>
                    <a:pt x="1329" y="1096"/>
                  </a:lnTo>
                  <a:lnTo>
                    <a:pt x="1330" y="1097"/>
                  </a:lnTo>
                  <a:lnTo>
                    <a:pt x="1331" y="1097"/>
                  </a:lnTo>
                  <a:lnTo>
                    <a:pt x="1331" y="1097"/>
                  </a:lnTo>
                  <a:lnTo>
                    <a:pt x="1332" y="1097"/>
                  </a:lnTo>
                  <a:lnTo>
                    <a:pt x="1334" y="1097"/>
                  </a:lnTo>
                  <a:lnTo>
                    <a:pt x="1335" y="1097"/>
                  </a:lnTo>
                  <a:lnTo>
                    <a:pt x="1335" y="1097"/>
                  </a:lnTo>
                  <a:lnTo>
                    <a:pt x="1336" y="1097"/>
                  </a:lnTo>
                  <a:lnTo>
                    <a:pt x="1337" y="1097"/>
                  </a:lnTo>
                  <a:lnTo>
                    <a:pt x="1339" y="1097"/>
                  </a:lnTo>
                  <a:lnTo>
                    <a:pt x="1339" y="1097"/>
                  </a:lnTo>
                  <a:lnTo>
                    <a:pt x="1340" y="1097"/>
                  </a:lnTo>
                  <a:lnTo>
                    <a:pt x="1341" y="1098"/>
                  </a:lnTo>
                  <a:lnTo>
                    <a:pt x="1342" y="1098"/>
                  </a:lnTo>
                  <a:lnTo>
                    <a:pt x="1344" y="1098"/>
                  </a:lnTo>
                  <a:lnTo>
                    <a:pt x="1344" y="1098"/>
                  </a:lnTo>
                  <a:lnTo>
                    <a:pt x="1345" y="1097"/>
                  </a:lnTo>
                  <a:lnTo>
                    <a:pt x="1346" y="1097"/>
                  </a:lnTo>
                  <a:lnTo>
                    <a:pt x="1347" y="1097"/>
                  </a:lnTo>
                  <a:lnTo>
                    <a:pt x="1347" y="1094"/>
                  </a:lnTo>
                  <a:lnTo>
                    <a:pt x="1349" y="1091"/>
                  </a:lnTo>
                  <a:lnTo>
                    <a:pt x="1350" y="1083"/>
                  </a:lnTo>
                  <a:lnTo>
                    <a:pt x="1351" y="1068"/>
                  </a:lnTo>
                  <a:lnTo>
                    <a:pt x="1351" y="1036"/>
                  </a:lnTo>
                  <a:lnTo>
                    <a:pt x="1352" y="969"/>
                  </a:lnTo>
                  <a:lnTo>
                    <a:pt x="1353" y="827"/>
                  </a:lnTo>
                  <a:lnTo>
                    <a:pt x="1355" y="512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373"/>
                  </a:lnTo>
                  <a:lnTo>
                    <a:pt x="1368" y="608"/>
                  </a:lnTo>
                  <a:lnTo>
                    <a:pt x="1370" y="745"/>
                  </a:lnTo>
                  <a:lnTo>
                    <a:pt x="1370" y="831"/>
                  </a:lnTo>
                  <a:lnTo>
                    <a:pt x="1371" y="887"/>
                  </a:lnTo>
                  <a:lnTo>
                    <a:pt x="1372" y="924"/>
                  </a:lnTo>
                  <a:lnTo>
                    <a:pt x="1373" y="952"/>
                  </a:lnTo>
                  <a:lnTo>
                    <a:pt x="1373" y="971"/>
                  </a:lnTo>
                  <a:lnTo>
                    <a:pt x="1375" y="988"/>
                  </a:lnTo>
                  <a:lnTo>
                    <a:pt x="1376" y="1000"/>
                  </a:lnTo>
                  <a:lnTo>
                    <a:pt x="1377" y="1010"/>
                  </a:lnTo>
                  <a:lnTo>
                    <a:pt x="1377" y="1019"/>
                  </a:lnTo>
                  <a:lnTo>
                    <a:pt x="1378" y="1025"/>
                  </a:lnTo>
                  <a:lnTo>
                    <a:pt x="1380" y="1031"/>
                  </a:lnTo>
                  <a:lnTo>
                    <a:pt x="1381" y="1037"/>
                  </a:lnTo>
                  <a:lnTo>
                    <a:pt x="1381" y="1042"/>
                  </a:lnTo>
                  <a:lnTo>
                    <a:pt x="1382" y="1046"/>
                  </a:lnTo>
                  <a:lnTo>
                    <a:pt x="1383" y="1050"/>
                  </a:lnTo>
                  <a:lnTo>
                    <a:pt x="1385" y="1053"/>
                  </a:lnTo>
                  <a:lnTo>
                    <a:pt x="1385" y="1056"/>
                  </a:lnTo>
                  <a:lnTo>
                    <a:pt x="1386" y="1058"/>
                  </a:lnTo>
                  <a:lnTo>
                    <a:pt x="1387" y="1061"/>
                  </a:lnTo>
                  <a:lnTo>
                    <a:pt x="1388" y="1062"/>
                  </a:lnTo>
                  <a:lnTo>
                    <a:pt x="1388" y="1065"/>
                  </a:lnTo>
                  <a:lnTo>
                    <a:pt x="1389" y="1066"/>
                  </a:lnTo>
                  <a:lnTo>
                    <a:pt x="1391" y="1067"/>
                  </a:lnTo>
                  <a:lnTo>
                    <a:pt x="1392" y="1068"/>
                  </a:lnTo>
                  <a:lnTo>
                    <a:pt x="1392" y="1071"/>
                  </a:lnTo>
                  <a:lnTo>
                    <a:pt x="1393" y="1071"/>
                  </a:lnTo>
                  <a:lnTo>
                    <a:pt x="1394" y="1072"/>
                  </a:lnTo>
                  <a:lnTo>
                    <a:pt x="1396" y="1073"/>
                  </a:lnTo>
                  <a:lnTo>
                    <a:pt x="1396" y="1075"/>
                  </a:lnTo>
                  <a:lnTo>
                    <a:pt x="1397" y="1076"/>
                  </a:lnTo>
                  <a:lnTo>
                    <a:pt x="1398" y="1077"/>
                  </a:lnTo>
                  <a:lnTo>
                    <a:pt x="1399" y="1078"/>
                  </a:lnTo>
                  <a:lnTo>
                    <a:pt x="1401" y="1079"/>
                  </a:lnTo>
                  <a:lnTo>
                    <a:pt x="1401" y="1082"/>
                  </a:lnTo>
                  <a:lnTo>
                    <a:pt x="1402" y="1083"/>
                  </a:lnTo>
                  <a:lnTo>
                    <a:pt x="1403" y="1084"/>
                  </a:lnTo>
                  <a:lnTo>
                    <a:pt x="1404" y="1087"/>
                  </a:lnTo>
                  <a:lnTo>
                    <a:pt x="1404" y="1088"/>
                  </a:lnTo>
                  <a:lnTo>
                    <a:pt x="1406" y="1089"/>
                  </a:lnTo>
                  <a:lnTo>
                    <a:pt x="1407" y="1089"/>
                  </a:lnTo>
                  <a:lnTo>
                    <a:pt x="1408" y="1091"/>
                  </a:lnTo>
                  <a:lnTo>
                    <a:pt x="1408" y="1092"/>
                  </a:lnTo>
                  <a:lnTo>
                    <a:pt x="1409" y="1092"/>
                  </a:lnTo>
                  <a:lnTo>
                    <a:pt x="1411" y="1093"/>
                  </a:lnTo>
                  <a:lnTo>
                    <a:pt x="1412" y="1093"/>
                  </a:lnTo>
                  <a:lnTo>
                    <a:pt x="1412" y="1094"/>
                  </a:lnTo>
                  <a:lnTo>
                    <a:pt x="1413" y="1094"/>
                  </a:lnTo>
                  <a:lnTo>
                    <a:pt x="1414" y="1096"/>
                  </a:lnTo>
                  <a:lnTo>
                    <a:pt x="1416" y="1096"/>
                  </a:lnTo>
                  <a:lnTo>
                    <a:pt x="1416" y="1096"/>
                  </a:lnTo>
                  <a:lnTo>
                    <a:pt x="1417" y="1096"/>
                  </a:lnTo>
                  <a:lnTo>
                    <a:pt x="1418" y="1096"/>
                  </a:lnTo>
                  <a:lnTo>
                    <a:pt x="1419" y="1096"/>
                  </a:lnTo>
                  <a:lnTo>
                    <a:pt x="1419" y="1096"/>
                  </a:lnTo>
                  <a:lnTo>
                    <a:pt x="1420" y="1096"/>
                  </a:lnTo>
                  <a:lnTo>
                    <a:pt x="1422" y="1096"/>
                  </a:lnTo>
                  <a:lnTo>
                    <a:pt x="1423" y="1096"/>
                  </a:lnTo>
                  <a:lnTo>
                    <a:pt x="1423" y="1094"/>
                  </a:lnTo>
                  <a:lnTo>
                    <a:pt x="1424" y="1093"/>
                  </a:lnTo>
                  <a:lnTo>
                    <a:pt x="1425" y="1093"/>
                  </a:lnTo>
                  <a:lnTo>
                    <a:pt x="1427" y="1092"/>
                  </a:lnTo>
                  <a:lnTo>
                    <a:pt x="1427" y="1092"/>
                  </a:lnTo>
                  <a:lnTo>
                    <a:pt x="1428" y="1092"/>
                  </a:lnTo>
                  <a:lnTo>
                    <a:pt x="1429" y="1092"/>
                  </a:lnTo>
                  <a:lnTo>
                    <a:pt x="1430" y="1092"/>
                  </a:lnTo>
                  <a:lnTo>
                    <a:pt x="1430" y="1092"/>
                  </a:lnTo>
                  <a:lnTo>
                    <a:pt x="1432" y="1092"/>
                  </a:lnTo>
                  <a:lnTo>
                    <a:pt x="1433" y="1092"/>
                  </a:lnTo>
                  <a:lnTo>
                    <a:pt x="1434" y="1092"/>
                  </a:lnTo>
                  <a:lnTo>
                    <a:pt x="1434" y="1092"/>
                  </a:lnTo>
                  <a:lnTo>
                    <a:pt x="1435" y="1092"/>
                  </a:lnTo>
                  <a:lnTo>
                    <a:pt x="1437" y="1091"/>
                  </a:lnTo>
                  <a:lnTo>
                    <a:pt x="1438" y="1091"/>
                  </a:lnTo>
                  <a:lnTo>
                    <a:pt x="1438" y="1091"/>
                  </a:lnTo>
                  <a:lnTo>
                    <a:pt x="1439" y="1091"/>
                  </a:lnTo>
                  <a:lnTo>
                    <a:pt x="1440" y="1089"/>
                  </a:lnTo>
                  <a:lnTo>
                    <a:pt x="1442" y="1089"/>
                  </a:lnTo>
                  <a:lnTo>
                    <a:pt x="1442" y="1089"/>
                  </a:lnTo>
                  <a:lnTo>
                    <a:pt x="1443" y="1089"/>
                  </a:lnTo>
                  <a:lnTo>
                    <a:pt x="1444" y="1089"/>
                  </a:lnTo>
                  <a:lnTo>
                    <a:pt x="1445" y="1089"/>
                  </a:lnTo>
                  <a:lnTo>
                    <a:pt x="1445" y="1089"/>
                  </a:lnTo>
                  <a:lnTo>
                    <a:pt x="1447" y="1091"/>
                  </a:lnTo>
                  <a:lnTo>
                    <a:pt x="1448" y="1091"/>
                  </a:lnTo>
                  <a:lnTo>
                    <a:pt x="1449" y="1091"/>
                  </a:lnTo>
                  <a:lnTo>
                    <a:pt x="1449" y="1091"/>
                  </a:lnTo>
                  <a:lnTo>
                    <a:pt x="1450" y="1092"/>
                  </a:lnTo>
                  <a:lnTo>
                    <a:pt x="1452" y="1092"/>
                  </a:lnTo>
                  <a:lnTo>
                    <a:pt x="1453" y="1092"/>
                  </a:lnTo>
                  <a:lnTo>
                    <a:pt x="1453" y="1093"/>
                  </a:lnTo>
                  <a:lnTo>
                    <a:pt x="1454" y="1093"/>
                  </a:lnTo>
                  <a:lnTo>
                    <a:pt x="1455" y="1093"/>
                  </a:lnTo>
                  <a:lnTo>
                    <a:pt x="1456" y="1093"/>
                  </a:lnTo>
                  <a:lnTo>
                    <a:pt x="1458" y="1094"/>
                  </a:lnTo>
                  <a:lnTo>
                    <a:pt x="1458" y="1094"/>
                  </a:lnTo>
                  <a:lnTo>
                    <a:pt x="1459" y="1094"/>
                  </a:lnTo>
                  <a:lnTo>
                    <a:pt x="1460" y="1094"/>
                  </a:lnTo>
                  <a:lnTo>
                    <a:pt x="1461" y="1094"/>
                  </a:lnTo>
                  <a:lnTo>
                    <a:pt x="1461" y="1094"/>
                  </a:lnTo>
                  <a:lnTo>
                    <a:pt x="1463" y="1096"/>
                  </a:lnTo>
                  <a:lnTo>
                    <a:pt x="1464" y="1096"/>
                  </a:lnTo>
                  <a:lnTo>
                    <a:pt x="1465" y="1096"/>
                  </a:lnTo>
                  <a:lnTo>
                    <a:pt x="1465" y="1096"/>
                  </a:lnTo>
                  <a:lnTo>
                    <a:pt x="1466" y="1096"/>
                  </a:lnTo>
                  <a:lnTo>
                    <a:pt x="1468" y="1096"/>
                  </a:lnTo>
                  <a:lnTo>
                    <a:pt x="1469" y="1096"/>
                  </a:lnTo>
                  <a:lnTo>
                    <a:pt x="1469" y="1096"/>
                  </a:lnTo>
                  <a:lnTo>
                    <a:pt x="1470" y="1094"/>
                  </a:lnTo>
                  <a:lnTo>
                    <a:pt x="1471" y="1093"/>
                  </a:lnTo>
                  <a:lnTo>
                    <a:pt x="1473" y="1091"/>
                  </a:lnTo>
                  <a:lnTo>
                    <a:pt x="1473" y="1088"/>
                  </a:lnTo>
                  <a:lnTo>
                    <a:pt x="1474" y="1084"/>
                  </a:lnTo>
                  <a:lnTo>
                    <a:pt x="1475" y="1079"/>
                  </a:lnTo>
                  <a:lnTo>
                    <a:pt x="1476" y="1076"/>
                  </a:lnTo>
                  <a:lnTo>
                    <a:pt x="1476" y="1073"/>
                  </a:lnTo>
                  <a:lnTo>
                    <a:pt x="1478" y="1072"/>
                  </a:lnTo>
                  <a:lnTo>
                    <a:pt x="1479" y="1072"/>
                  </a:lnTo>
                  <a:lnTo>
                    <a:pt x="1480" y="1076"/>
                  </a:lnTo>
                  <a:lnTo>
                    <a:pt x="1480" y="1079"/>
                  </a:lnTo>
                  <a:lnTo>
                    <a:pt x="1481" y="1083"/>
                  </a:lnTo>
                  <a:lnTo>
                    <a:pt x="1483" y="1087"/>
                  </a:lnTo>
                  <a:lnTo>
                    <a:pt x="1484" y="1089"/>
                  </a:lnTo>
                  <a:lnTo>
                    <a:pt x="1484" y="1089"/>
                  </a:lnTo>
                  <a:lnTo>
                    <a:pt x="1485" y="1089"/>
                  </a:lnTo>
                  <a:lnTo>
                    <a:pt x="1486" y="1086"/>
                  </a:lnTo>
                  <a:lnTo>
                    <a:pt x="1488" y="1081"/>
                  </a:lnTo>
                  <a:lnTo>
                    <a:pt x="1488" y="1076"/>
                  </a:lnTo>
                  <a:lnTo>
                    <a:pt x="1489" y="1070"/>
                  </a:lnTo>
                  <a:lnTo>
                    <a:pt x="1490" y="1063"/>
                  </a:lnTo>
                  <a:lnTo>
                    <a:pt x="1491" y="1057"/>
                  </a:lnTo>
                  <a:lnTo>
                    <a:pt x="1491" y="1053"/>
                  </a:lnTo>
                  <a:lnTo>
                    <a:pt x="1492" y="1051"/>
                  </a:lnTo>
                  <a:lnTo>
                    <a:pt x="1494" y="1051"/>
                  </a:lnTo>
                  <a:lnTo>
                    <a:pt x="1495" y="1052"/>
                  </a:lnTo>
                  <a:lnTo>
                    <a:pt x="1495" y="1056"/>
                  </a:lnTo>
                  <a:lnTo>
                    <a:pt x="1496" y="1061"/>
                  </a:lnTo>
                  <a:lnTo>
                    <a:pt x="1497" y="1066"/>
                  </a:lnTo>
                  <a:lnTo>
                    <a:pt x="1499" y="1072"/>
                  </a:lnTo>
                  <a:lnTo>
                    <a:pt x="1499" y="1077"/>
                  </a:lnTo>
                  <a:lnTo>
                    <a:pt x="1500" y="1083"/>
                  </a:lnTo>
                  <a:lnTo>
                    <a:pt x="1501" y="1087"/>
                  </a:lnTo>
                  <a:lnTo>
                    <a:pt x="1502" y="1092"/>
                  </a:lnTo>
                  <a:lnTo>
                    <a:pt x="1502" y="1094"/>
                  </a:lnTo>
                  <a:lnTo>
                    <a:pt x="1504" y="1096"/>
                  </a:lnTo>
                  <a:lnTo>
                    <a:pt x="1505" y="1096"/>
                  </a:lnTo>
                  <a:lnTo>
                    <a:pt x="1506" y="1094"/>
                  </a:lnTo>
                  <a:lnTo>
                    <a:pt x="1506" y="1091"/>
                  </a:lnTo>
                  <a:lnTo>
                    <a:pt x="1507" y="1087"/>
                  </a:lnTo>
                  <a:lnTo>
                    <a:pt x="1509" y="1083"/>
                  </a:lnTo>
                  <a:lnTo>
                    <a:pt x="1510" y="1078"/>
                  </a:lnTo>
                  <a:lnTo>
                    <a:pt x="1511" y="1076"/>
                  </a:lnTo>
                  <a:lnTo>
                    <a:pt x="1511" y="1073"/>
                  </a:lnTo>
                  <a:lnTo>
                    <a:pt x="1512" y="1073"/>
                  </a:lnTo>
                  <a:lnTo>
                    <a:pt x="1514" y="1075"/>
                  </a:lnTo>
                  <a:lnTo>
                    <a:pt x="1515" y="1077"/>
                  </a:lnTo>
                  <a:lnTo>
                    <a:pt x="1515" y="1081"/>
                  </a:lnTo>
                  <a:lnTo>
                    <a:pt x="1516" y="1084"/>
                  </a:lnTo>
                  <a:lnTo>
                    <a:pt x="1517" y="1088"/>
                  </a:lnTo>
                  <a:lnTo>
                    <a:pt x="1519" y="1092"/>
                  </a:lnTo>
                  <a:lnTo>
                    <a:pt x="1519" y="1094"/>
                  </a:lnTo>
                  <a:lnTo>
                    <a:pt x="1520" y="1097"/>
                  </a:lnTo>
                  <a:lnTo>
                    <a:pt x="1521" y="1099"/>
                  </a:lnTo>
                  <a:lnTo>
                    <a:pt x="1522" y="1102"/>
                  </a:lnTo>
                  <a:lnTo>
                    <a:pt x="1522" y="1103"/>
                  </a:lnTo>
                  <a:lnTo>
                    <a:pt x="1524" y="1104"/>
                  </a:lnTo>
                  <a:lnTo>
                    <a:pt x="1525" y="1104"/>
                  </a:lnTo>
                  <a:lnTo>
                    <a:pt x="1526" y="1103"/>
                  </a:lnTo>
                  <a:lnTo>
                    <a:pt x="1526" y="1103"/>
                  </a:lnTo>
                  <a:lnTo>
                    <a:pt x="1527" y="1102"/>
                  </a:lnTo>
                  <a:lnTo>
                    <a:pt x="1528" y="1101"/>
                  </a:lnTo>
                  <a:lnTo>
                    <a:pt x="1530" y="1099"/>
                  </a:lnTo>
                  <a:lnTo>
                    <a:pt x="1530" y="1099"/>
                  </a:lnTo>
                  <a:lnTo>
                    <a:pt x="1531" y="1099"/>
                  </a:lnTo>
                  <a:lnTo>
                    <a:pt x="1532" y="1099"/>
                  </a:lnTo>
                  <a:lnTo>
                    <a:pt x="1533" y="1099"/>
                  </a:lnTo>
                  <a:lnTo>
                    <a:pt x="1533" y="1098"/>
                  </a:lnTo>
                  <a:lnTo>
                    <a:pt x="1535" y="1097"/>
                  </a:lnTo>
                  <a:lnTo>
                    <a:pt x="1536" y="1096"/>
                  </a:lnTo>
                  <a:lnTo>
                    <a:pt x="1537" y="1094"/>
                  </a:lnTo>
                  <a:lnTo>
                    <a:pt x="1537" y="1091"/>
                  </a:lnTo>
                  <a:lnTo>
                    <a:pt x="1538" y="1088"/>
                  </a:lnTo>
                  <a:lnTo>
                    <a:pt x="1540" y="1084"/>
                  </a:lnTo>
                  <a:lnTo>
                    <a:pt x="1541" y="1081"/>
                  </a:lnTo>
                  <a:lnTo>
                    <a:pt x="1541" y="1078"/>
                  </a:lnTo>
                  <a:lnTo>
                    <a:pt x="1542" y="1076"/>
                  </a:lnTo>
                  <a:lnTo>
                    <a:pt x="1543" y="1073"/>
                  </a:lnTo>
                  <a:lnTo>
                    <a:pt x="1545" y="1072"/>
                  </a:lnTo>
                  <a:lnTo>
                    <a:pt x="1545" y="1071"/>
                  </a:lnTo>
                  <a:lnTo>
                    <a:pt x="1546" y="1071"/>
                  </a:lnTo>
                  <a:lnTo>
                    <a:pt x="1547" y="1070"/>
                  </a:lnTo>
                  <a:lnTo>
                    <a:pt x="1548" y="1068"/>
                  </a:lnTo>
                  <a:lnTo>
                    <a:pt x="1548" y="1067"/>
                  </a:lnTo>
                  <a:lnTo>
                    <a:pt x="1550" y="1066"/>
                  </a:lnTo>
                  <a:lnTo>
                    <a:pt x="1551" y="1063"/>
                  </a:lnTo>
                  <a:lnTo>
                    <a:pt x="1552" y="1063"/>
                  </a:lnTo>
                  <a:lnTo>
                    <a:pt x="1552" y="1061"/>
                  </a:lnTo>
                  <a:lnTo>
                    <a:pt x="1553" y="1061"/>
                  </a:lnTo>
                  <a:lnTo>
                    <a:pt x="1555" y="1060"/>
                  </a:lnTo>
                  <a:lnTo>
                    <a:pt x="1556" y="1060"/>
                  </a:lnTo>
                  <a:lnTo>
                    <a:pt x="1556" y="1061"/>
                  </a:lnTo>
                  <a:lnTo>
                    <a:pt x="1557" y="1061"/>
                  </a:lnTo>
                  <a:lnTo>
                    <a:pt x="1558" y="1062"/>
                  </a:lnTo>
                  <a:lnTo>
                    <a:pt x="1560" y="1065"/>
                  </a:lnTo>
                  <a:lnTo>
                    <a:pt x="1560" y="1066"/>
                  </a:lnTo>
                  <a:lnTo>
                    <a:pt x="1561" y="1068"/>
                  </a:lnTo>
                  <a:lnTo>
                    <a:pt x="1562" y="1071"/>
                  </a:lnTo>
                  <a:lnTo>
                    <a:pt x="1563" y="1073"/>
                  </a:lnTo>
                  <a:lnTo>
                    <a:pt x="1563" y="1076"/>
                  </a:lnTo>
                  <a:lnTo>
                    <a:pt x="1564" y="1078"/>
                  </a:lnTo>
                  <a:lnTo>
                    <a:pt x="1566" y="1081"/>
                  </a:lnTo>
                  <a:lnTo>
                    <a:pt x="1567" y="1083"/>
                  </a:lnTo>
                  <a:lnTo>
                    <a:pt x="1568" y="1086"/>
                  </a:lnTo>
                  <a:lnTo>
                    <a:pt x="1568" y="1088"/>
                  </a:lnTo>
                  <a:lnTo>
                    <a:pt x="1569" y="1089"/>
                  </a:lnTo>
                  <a:lnTo>
                    <a:pt x="1571" y="1092"/>
                  </a:lnTo>
                  <a:lnTo>
                    <a:pt x="1572" y="1093"/>
                  </a:lnTo>
                  <a:lnTo>
                    <a:pt x="1572" y="1094"/>
                  </a:lnTo>
                  <a:lnTo>
                    <a:pt x="1573" y="1094"/>
                  </a:lnTo>
                  <a:lnTo>
                    <a:pt x="1574" y="1096"/>
                  </a:lnTo>
                  <a:lnTo>
                    <a:pt x="1576" y="1097"/>
                  </a:lnTo>
                  <a:lnTo>
                    <a:pt x="1576" y="1097"/>
                  </a:lnTo>
                  <a:lnTo>
                    <a:pt x="1577" y="1097"/>
                  </a:lnTo>
                  <a:lnTo>
                    <a:pt x="1578" y="1098"/>
                  </a:lnTo>
                  <a:lnTo>
                    <a:pt x="1579" y="1098"/>
                  </a:lnTo>
                  <a:lnTo>
                    <a:pt x="1579" y="1098"/>
                  </a:lnTo>
                  <a:lnTo>
                    <a:pt x="1581" y="1098"/>
                  </a:lnTo>
                  <a:lnTo>
                    <a:pt x="1582" y="1098"/>
                  </a:lnTo>
                  <a:lnTo>
                    <a:pt x="1583" y="1097"/>
                  </a:lnTo>
                  <a:lnTo>
                    <a:pt x="1583" y="1097"/>
                  </a:lnTo>
                  <a:lnTo>
                    <a:pt x="1584" y="1097"/>
                  </a:lnTo>
                  <a:lnTo>
                    <a:pt x="1586" y="1097"/>
                  </a:lnTo>
                  <a:lnTo>
                    <a:pt x="1587" y="1097"/>
                  </a:lnTo>
                  <a:lnTo>
                    <a:pt x="1587" y="1097"/>
                  </a:lnTo>
                  <a:lnTo>
                    <a:pt x="1588" y="1097"/>
                  </a:lnTo>
                  <a:lnTo>
                    <a:pt x="1589" y="1097"/>
                  </a:lnTo>
                  <a:lnTo>
                    <a:pt x="1591" y="1097"/>
                  </a:lnTo>
                  <a:lnTo>
                    <a:pt x="1591" y="1097"/>
                  </a:lnTo>
                  <a:lnTo>
                    <a:pt x="1592" y="1098"/>
                  </a:lnTo>
                  <a:lnTo>
                    <a:pt x="1593" y="1098"/>
                  </a:lnTo>
                  <a:lnTo>
                    <a:pt x="1594" y="1098"/>
                  </a:lnTo>
                  <a:lnTo>
                    <a:pt x="1594" y="1098"/>
                  </a:lnTo>
                  <a:lnTo>
                    <a:pt x="1596" y="1098"/>
                  </a:lnTo>
                  <a:lnTo>
                    <a:pt x="1597" y="1098"/>
                  </a:lnTo>
                  <a:lnTo>
                    <a:pt x="1598" y="1099"/>
                  </a:lnTo>
                  <a:lnTo>
                    <a:pt x="1598" y="1099"/>
                  </a:lnTo>
                  <a:lnTo>
                    <a:pt x="1599" y="1099"/>
                  </a:lnTo>
                  <a:lnTo>
                    <a:pt x="1600" y="1099"/>
                  </a:lnTo>
                  <a:lnTo>
                    <a:pt x="1602" y="1099"/>
                  </a:lnTo>
                  <a:lnTo>
                    <a:pt x="1602" y="1099"/>
                  </a:lnTo>
                  <a:lnTo>
                    <a:pt x="1603" y="1099"/>
                  </a:lnTo>
                  <a:lnTo>
                    <a:pt x="1604" y="1099"/>
                  </a:lnTo>
                  <a:lnTo>
                    <a:pt x="1605" y="1099"/>
                  </a:lnTo>
                  <a:lnTo>
                    <a:pt x="1605" y="1098"/>
                  </a:lnTo>
                  <a:lnTo>
                    <a:pt x="1607" y="1098"/>
                  </a:lnTo>
                  <a:lnTo>
                    <a:pt x="1608" y="1098"/>
                  </a:lnTo>
                  <a:lnTo>
                    <a:pt x="1609" y="1098"/>
                  </a:lnTo>
                  <a:lnTo>
                    <a:pt x="1609" y="1097"/>
                  </a:lnTo>
                  <a:lnTo>
                    <a:pt x="1610" y="1098"/>
                  </a:lnTo>
                  <a:lnTo>
                    <a:pt x="1612" y="1098"/>
                  </a:lnTo>
                  <a:lnTo>
                    <a:pt x="1613" y="1098"/>
                  </a:lnTo>
                  <a:lnTo>
                    <a:pt x="1613" y="1099"/>
                  </a:lnTo>
                  <a:lnTo>
                    <a:pt x="1614" y="1099"/>
                  </a:lnTo>
                  <a:lnTo>
                    <a:pt x="1615" y="1101"/>
                  </a:lnTo>
                  <a:lnTo>
                    <a:pt x="1617" y="1101"/>
                  </a:lnTo>
                  <a:lnTo>
                    <a:pt x="1617" y="1101"/>
                  </a:lnTo>
                  <a:lnTo>
                    <a:pt x="1618" y="1099"/>
                  </a:lnTo>
                  <a:lnTo>
                    <a:pt x="1619" y="1098"/>
                  </a:lnTo>
                  <a:lnTo>
                    <a:pt x="1620" y="1096"/>
                  </a:lnTo>
                  <a:lnTo>
                    <a:pt x="1620" y="1092"/>
                  </a:lnTo>
                  <a:lnTo>
                    <a:pt x="1622" y="1087"/>
                  </a:lnTo>
                  <a:lnTo>
                    <a:pt x="1623" y="1079"/>
                  </a:lnTo>
                  <a:lnTo>
                    <a:pt x="1624" y="1073"/>
                  </a:lnTo>
                  <a:lnTo>
                    <a:pt x="1625" y="1067"/>
                  </a:lnTo>
                  <a:lnTo>
                    <a:pt x="1625" y="1063"/>
                  </a:lnTo>
                  <a:lnTo>
                    <a:pt x="1627" y="1062"/>
                  </a:lnTo>
                  <a:lnTo>
                    <a:pt x="1628" y="1063"/>
                  </a:lnTo>
                  <a:lnTo>
                    <a:pt x="1629" y="1066"/>
                  </a:lnTo>
                  <a:lnTo>
                    <a:pt x="1629" y="1068"/>
                  </a:lnTo>
                  <a:lnTo>
                    <a:pt x="1630" y="1072"/>
                  </a:lnTo>
                  <a:lnTo>
                    <a:pt x="1632" y="1075"/>
                  </a:lnTo>
                  <a:lnTo>
                    <a:pt x="1633" y="1077"/>
                  </a:lnTo>
                  <a:lnTo>
                    <a:pt x="1633" y="1079"/>
                  </a:lnTo>
                  <a:lnTo>
                    <a:pt x="1634" y="1082"/>
                  </a:lnTo>
                  <a:lnTo>
                    <a:pt x="1635" y="1084"/>
                  </a:lnTo>
                  <a:lnTo>
                    <a:pt x="1636" y="1086"/>
                  </a:lnTo>
                  <a:lnTo>
                    <a:pt x="1636" y="1088"/>
                  </a:lnTo>
                  <a:lnTo>
                    <a:pt x="1638" y="1091"/>
                  </a:lnTo>
                  <a:lnTo>
                    <a:pt x="1639" y="1092"/>
                  </a:lnTo>
                  <a:lnTo>
                    <a:pt x="1640" y="1094"/>
                  </a:lnTo>
                  <a:lnTo>
                    <a:pt x="1640" y="1096"/>
                  </a:lnTo>
                  <a:lnTo>
                    <a:pt x="1641" y="1099"/>
                  </a:lnTo>
                  <a:lnTo>
                    <a:pt x="1643" y="1102"/>
                  </a:lnTo>
                  <a:lnTo>
                    <a:pt x="1644" y="1106"/>
                  </a:lnTo>
                  <a:lnTo>
                    <a:pt x="1644" y="1109"/>
                  </a:lnTo>
                  <a:lnTo>
                    <a:pt x="1645" y="1112"/>
                  </a:lnTo>
                  <a:lnTo>
                    <a:pt x="1646" y="1113"/>
                  </a:lnTo>
                  <a:lnTo>
                    <a:pt x="1648" y="1114"/>
                  </a:lnTo>
                  <a:lnTo>
                    <a:pt x="1648" y="1115"/>
                  </a:lnTo>
                  <a:lnTo>
                    <a:pt x="1649" y="1115"/>
                  </a:lnTo>
                  <a:lnTo>
                    <a:pt x="1650" y="1115"/>
                  </a:lnTo>
                  <a:lnTo>
                    <a:pt x="1651" y="1114"/>
                  </a:lnTo>
                  <a:lnTo>
                    <a:pt x="1651" y="1112"/>
                  </a:lnTo>
                  <a:lnTo>
                    <a:pt x="1653" y="1109"/>
                  </a:lnTo>
                  <a:lnTo>
                    <a:pt x="1654" y="1106"/>
                  </a:lnTo>
                  <a:lnTo>
                    <a:pt x="1655" y="1102"/>
                  </a:lnTo>
                  <a:lnTo>
                    <a:pt x="1655" y="1098"/>
                  </a:lnTo>
                  <a:lnTo>
                    <a:pt x="1656" y="1094"/>
                  </a:lnTo>
                  <a:lnTo>
                    <a:pt x="1658" y="1093"/>
                  </a:lnTo>
                  <a:lnTo>
                    <a:pt x="1659" y="1092"/>
                  </a:lnTo>
                  <a:lnTo>
                    <a:pt x="1659" y="1092"/>
                  </a:lnTo>
                  <a:lnTo>
                    <a:pt x="1660" y="1093"/>
                  </a:lnTo>
                  <a:lnTo>
                    <a:pt x="1661" y="1094"/>
                  </a:lnTo>
                  <a:lnTo>
                    <a:pt x="1663" y="1096"/>
                  </a:lnTo>
                  <a:lnTo>
                    <a:pt x="1663" y="1096"/>
                  </a:lnTo>
                  <a:lnTo>
                    <a:pt x="1664" y="1097"/>
                  </a:lnTo>
                  <a:lnTo>
                    <a:pt x="1665" y="1097"/>
                  </a:lnTo>
                  <a:lnTo>
                    <a:pt x="1666" y="1098"/>
                  </a:lnTo>
                  <a:lnTo>
                    <a:pt x="1666" y="1098"/>
                  </a:lnTo>
                  <a:lnTo>
                    <a:pt x="1668" y="1098"/>
                  </a:lnTo>
                  <a:lnTo>
                    <a:pt x="1669" y="1098"/>
                  </a:lnTo>
                  <a:lnTo>
                    <a:pt x="1670" y="1099"/>
                  </a:lnTo>
                  <a:lnTo>
                    <a:pt x="1670" y="1099"/>
                  </a:lnTo>
                  <a:lnTo>
                    <a:pt x="1671" y="1099"/>
                  </a:lnTo>
                  <a:lnTo>
                    <a:pt x="1672" y="1101"/>
                  </a:lnTo>
                  <a:lnTo>
                    <a:pt x="1674" y="1101"/>
                  </a:lnTo>
                  <a:lnTo>
                    <a:pt x="1674" y="1101"/>
                  </a:lnTo>
                  <a:lnTo>
                    <a:pt x="1675" y="1101"/>
                  </a:lnTo>
                  <a:lnTo>
                    <a:pt x="1676" y="1102"/>
                  </a:lnTo>
                  <a:lnTo>
                    <a:pt x="1677" y="1102"/>
                  </a:lnTo>
                  <a:lnTo>
                    <a:pt x="1679" y="1102"/>
                  </a:lnTo>
                  <a:lnTo>
                    <a:pt x="1679" y="1103"/>
                  </a:lnTo>
                  <a:lnTo>
                    <a:pt x="1680" y="1103"/>
                  </a:lnTo>
                  <a:lnTo>
                    <a:pt x="1681" y="1103"/>
                  </a:lnTo>
                  <a:lnTo>
                    <a:pt x="1682" y="1103"/>
                  </a:lnTo>
                  <a:lnTo>
                    <a:pt x="1682" y="1103"/>
                  </a:lnTo>
                  <a:lnTo>
                    <a:pt x="1684" y="1103"/>
                  </a:lnTo>
                  <a:lnTo>
                    <a:pt x="1685" y="1103"/>
                  </a:lnTo>
                  <a:lnTo>
                    <a:pt x="1686" y="1103"/>
                  </a:lnTo>
                  <a:lnTo>
                    <a:pt x="1686" y="1102"/>
                  </a:lnTo>
                  <a:lnTo>
                    <a:pt x="1687" y="1102"/>
                  </a:lnTo>
                  <a:lnTo>
                    <a:pt x="1689" y="1101"/>
                  </a:lnTo>
                  <a:lnTo>
                    <a:pt x="1690" y="1098"/>
                  </a:lnTo>
                  <a:lnTo>
                    <a:pt x="1690" y="1096"/>
                  </a:lnTo>
                  <a:lnTo>
                    <a:pt x="1691" y="1093"/>
                  </a:lnTo>
                  <a:lnTo>
                    <a:pt x="1692" y="1091"/>
                  </a:lnTo>
                  <a:lnTo>
                    <a:pt x="1694" y="1088"/>
                  </a:lnTo>
                  <a:lnTo>
                    <a:pt x="1694" y="1086"/>
                  </a:lnTo>
                  <a:lnTo>
                    <a:pt x="1695" y="1084"/>
                  </a:lnTo>
                  <a:lnTo>
                    <a:pt x="1696" y="1084"/>
                  </a:lnTo>
                  <a:lnTo>
                    <a:pt x="1697" y="1084"/>
                  </a:lnTo>
                  <a:lnTo>
                    <a:pt x="1697" y="1084"/>
                  </a:lnTo>
                  <a:lnTo>
                    <a:pt x="1699" y="1086"/>
                  </a:lnTo>
                  <a:lnTo>
                    <a:pt x="1700" y="1087"/>
                  </a:lnTo>
                  <a:lnTo>
                    <a:pt x="1701" y="1088"/>
                  </a:lnTo>
                  <a:lnTo>
                    <a:pt x="1701" y="1089"/>
                  </a:lnTo>
                  <a:lnTo>
                    <a:pt x="1702" y="1092"/>
                  </a:lnTo>
                  <a:lnTo>
                    <a:pt x="1704" y="1093"/>
                  </a:lnTo>
                  <a:lnTo>
                    <a:pt x="1705" y="1094"/>
                  </a:lnTo>
                  <a:lnTo>
                    <a:pt x="1705" y="1094"/>
                  </a:lnTo>
                  <a:lnTo>
                    <a:pt x="1706" y="1094"/>
                  </a:lnTo>
                  <a:lnTo>
                    <a:pt x="1707" y="1094"/>
                  </a:lnTo>
                  <a:lnTo>
                    <a:pt x="1708" y="1094"/>
                  </a:lnTo>
                  <a:lnTo>
                    <a:pt x="1708" y="1096"/>
                  </a:lnTo>
                  <a:lnTo>
                    <a:pt x="1710" y="1096"/>
                  </a:lnTo>
                  <a:lnTo>
                    <a:pt x="1711" y="1096"/>
                  </a:lnTo>
                  <a:lnTo>
                    <a:pt x="1712" y="1097"/>
                  </a:lnTo>
                  <a:lnTo>
                    <a:pt x="1712" y="1097"/>
                  </a:lnTo>
                  <a:lnTo>
                    <a:pt x="1713" y="1096"/>
                  </a:lnTo>
                  <a:lnTo>
                    <a:pt x="1715" y="1093"/>
                  </a:lnTo>
                  <a:lnTo>
                    <a:pt x="1716" y="1087"/>
                  </a:lnTo>
                  <a:lnTo>
                    <a:pt x="1716" y="1073"/>
                  </a:lnTo>
                  <a:lnTo>
                    <a:pt x="1717" y="1042"/>
                  </a:lnTo>
                  <a:lnTo>
                    <a:pt x="1718" y="976"/>
                  </a:lnTo>
                  <a:lnTo>
                    <a:pt x="1720" y="849"/>
                  </a:lnTo>
                  <a:lnTo>
                    <a:pt x="1720" y="626"/>
                  </a:lnTo>
                  <a:lnTo>
                    <a:pt x="1721" y="293"/>
                  </a:lnTo>
                  <a:lnTo>
                    <a:pt x="1722" y="0"/>
                  </a:lnTo>
                  <a:lnTo>
                    <a:pt x="1723" y="0"/>
                  </a:lnTo>
                  <a:lnTo>
                    <a:pt x="1723" y="0"/>
                  </a:lnTo>
                  <a:lnTo>
                    <a:pt x="1725" y="0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14"/>
                  </a:lnTo>
                  <a:lnTo>
                    <a:pt x="1731" y="276"/>
                  </a:lnTo>
                  <a:lnTo>
                    <a:pt x="1732" y="477"/>
                  </a:lnTo>
                  <a:lnTo>
                    <a:pt x="1733" y="625"/>
                  </a:lnTo>
                  <a:lnTo>
                    <a:pt x="1735" y="731"/>
                  </a:lnTo>
                  <a:lnTo>
                    <a:pt x="1736" y="806"/>
                  </a:lnTo>
                  <a:lnTo>
                    <a:pt x="1736" y="860"/>
                  </a:lnTo>
                  <a:lnTo>
                    <a:pt x="1737" y="898"/>
                  </a:lnTo>
                  <a:lnTo>
                    <a:pt x="1738" y="926"/>
                  </a:lnTo>
                  <a:lnTo>
                    <a:pt x="1740" y="943"/>
                  </a:lnTo>
                  <a:lnTo>
                    <a:pt x="1740" y="953"/>
                  </a:lnTo>
                  <a:lnTo>
                    <a:pt x="1741" y="958"/>
                  </a:lnTo>
                  <a:lnTo>
                    <a:pt x="1742" y="958"/>
                  </a:lnTo>
                  <a:lnTo>
                    <a:pt x="1743" y="958"/>
                  </a:lnTo>
                  <a:lnTo>
                    <a:pt x="1743" y="960"/>
                  </a:lnTo>
                  <a:lnTo>
                    <a:pt x="1744" y="965"/>
                  </a:lnTo>
                  <a:lnTo>
                    <a:pt x="1746" y="974"/>
                  </a:lnTo>
                  <a:lnTo>
                    <a:pt x="1747" y="986"/>
                  </a:lnTo>
                  <a:lnTo>
                    <a:pt x="1747" y="999"/>
                  </a:lnTo>
                  <a:lnTo>
                    <a:pt x="1748" y="1012"/>
                  </a:lnTo>
                  <a:lnTo>
                    <a:pt x="1749" y="1024"/>
                  </a:lnTo>
                  <a:lnTo>
                    <a:pt x="1751" y="1034"/>
                  </a:lnTo>
                  <a:lnTo>
                    <a:pt x="1751" y="1042"/>
                  </a:lnTo>
                  <a:lnTo>
                    <a:pt x="1752" y="1048"/>
                  </a:lnTo>
                  <a:lnTo>
                    <a:pt x="1753" y="1055"/>
                  </a:lnTo>
                  <a:lnTo>
                    <a:pt x="1754" y="1058"/>
                  </a:lnTo>
                  <a:lnTo>
                    <a:pt x="1754" y="1062"/>
                  </a:lnTo>
                  <a:lnTo>
                    <a:pt x="1756" y="1066"/>
                  </a:lnTo>
                  <a:lnTo>
                    <a:pt x="1757" y="1068"/>
                  </a:lnTo>
                  <a:lnTo>
                    <a:pt x="1758" y="1071"/>
                  </a:lnTo>
                  <a:lnTo>
                    <a:pt x="1758" y="1072"/>
                  </a:lnTo>
                  <a:lnTo>
                    <a:pt x="1759" y="1075"/>
                  </a:lnTo>
                  <a:lnTo>
                    <a:pt x="1761" y="1076"/>
                  </a:lnTo>
                  <a:lnTo>
                    <a:pt x="1762" y="1077"/>
                  </a:lnTo>
                  <a:lnTo>
                    <a:pt x="1762" y="1078"/>
                  </a:lnTo>
                  <a:lnTo>
                    <a:pt x="1763" y="1078"/>
                  </a:lnTo>
                  <a:lnTo>
                    <a:pt x="1764" y="1078"/>
                  </a:lnTo>
                  <a:lnTo>
                    <a:pt x="1766" y="1077"/>
                  </a:lnTo>
                  <a:lnTo>
                    <a:pt x="1766" y="1073"/>
                  </a:lnTo>
                  <a:lnTo>
                    <a:pt x="1767" y="1070"/>
                  </a:lnTo>
                  <a:lnTo>
                    <a:pt x="1768" y="1063"/>
                  </a:lnTo>
                  <a:lnTo>
                    <a:pt x="1769" y="1060"/>
                  </a:lnTo>
                  <a:lnTo>
                    <a:pt x="1769" y="1052"/>
                  </a:lnTo>
                  <a:lnTo>
                    <a:pt x="1771" y="1045"/>
                  </a:lnTo>
                  <a:lnTo>
                    <a:pt x="1772" y="1041"/>
                  </a:lnTo>
                  <a:lnTo>
                    <a:pt x="1773" y="1040"/>
                  </a:lnTo>
                  <a:lnTo>
                    <a:pt x="1773" y="1041"/>
                  </a:lnTo>
                  <a:lnTo>
                    <a:pt x="1774" y="1046"/>
                  </a:lnTo>
                  <a:lnTo>
                    <a:pt x="1776" y="1052"/>
                  </a:lnTo>
                  <a:lnTo>
                    <a:pt x="1777" y="1058"/>
                  </a:lnTo>
                  <a:lnTo>
                    <a:pt x="1777" y="1066"/>
                  </a:lnTo>
                  <a:lnTo>
                    <a:pt x="1778" y="1072"/>
                  </a:lnTo>
                  <a:lnTo>
                    <a:pt x="1779" y="1077"/>
                  </a:lnTo>
                  <a:lnTo>
                    <a:pt x="1780" y="1082"/>
                  </a:lnTo>
                  <a:lnTo>
                    <a:pt x="1780" y="1084"/>
                  </a:lnTo>
                  <a:lnTo>
                    <a:pt x="1782" y="1088"/>
                  </a:lnTo>
                  <a:lnTo>
                    <a:pt x="1783" y="1089"/>
                  </a:lnTo>
                  <a:lnTo>
                    <a:pt x="1784" y="1092"/>
                  </a:lnTo>
                  <a:lnTo>
                    <a:pt x="1784" y="1093"/>
                  </a:lnTo>
                  <a:lnTo>
                    <a:pt x="1785" y="1093"/>
                  </a:lnTo>
                  <a:lnTo>
                    <a:pt x="1787" y="1094"/>
                  </a:lnTo>
                  <a:lnTo>
                    <a:pt x="1788" y="1094"/>
                  </a:lnTo>
                  <a:lnTo>
                    <a:pt x="1788" y="1096"/>
                  </a:lnTo>
                  <a:lnTo>
                    <a:pt x="1789" y="1094"/>
                  </a:lnTo>
                  <a:lnTo>
                    <a:pt x="1790" y="1094"/>
                  </a:lnTo>
                  <a:lnTo>
                    <a:pt x="1792" y="1094"/>
                  </a:lnTo>
                  <a:lnTo>
                    <a:pt x="1793" y="1094"/>
                  </a:lnTo>
                  <a:lnTo>
                    <a:pt x="1793" y="1094"/>
                  </a:lnTo>
                  <a:lnTo>
                    <a:pt x="1794" y="1093"/>
                  </a:lnTo>
                  <a:lnTo>
                    <a:pt x="1795" y="1093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798" y="1094"/>
                  </a:lnTo>
                  <a:lnTo>
                    <a:pt x="1799" y="1094"/>
                  </a:lnTo>
                  <a:lnTo>
                    <a:pt x="1800" y="1096"/>
                  </a:lnTo>
                  <a:lnTo>
                    <a:pt x="1800" y="1096"/>
                  </a:lnTo>
                  <a:lnTo>
                    <a:pt x="1802" y="1096"/>
                  </a:lnTo>
                  <a:lnTo>
                    <a:pt x="1803" y="1097"/>
                  </a:lnTo>
                  <a:lnTo>
                    <a:pt x="1804" y="1097"/>
                  </a:lnTo>
                  <a:lnTo>
                    <a:pt x="1804" y="1097"/>
                  </a:lnTo>
                  <a:lnTo>
                    <a:pt x="1805" y="1097"/>
                  </a:lnTo>
                  <a:lnTo>
                    <a:pt x="1807" y="1097"/>
                  </a:lnTo>
                  <a:lnTo>
                    <a:pt x="1808" y="1097"/>
                  </a:lnTo>
                  <a:lnTo>
                    <a:pt x="1808" y="1097"/>
                  </a:lnTo>
                  <a:lnTo>
                    <a:pt x="1809" y="1097"/>
                  </a:lnTo>
                  <a:lnTo>
                    <a:pt x="1810" y="1096"/>
                  </a:lnTo>
                  <a:lnTo>
                    <a:pt x="1811" y="1094"/>
                  </a:lnTo>
                  <a:lnTo>
                    <a:pt x="1811" y="1091"/>
                  </a:lnTo>
                  <a:lnTo>
                    <a:pt x="1813" y="1086"/>
                  </a:lnTo>
                  <a:lnTo>
                    <a:pt x="1814" y="1078"/>
                  </a:lnTo>
                  <a:lnTo>
                    <a:pt x="1815" y="1067"/>
                  </a:lnTo>
                  <a:lnTo>
                    <a:pt x="1815" y="1053"/>
                  </a:lnTo>
                  <a:lnTo>
                    <a:pt x="1816" y="1039"/>
                  </a:lnTo>
                  <a:lnTo>
                    <a:pt x="1818" y="1024"/>
                  </a:lnTo>
                  <a:lnTo>
                    <a:pt x="1819" y="1011"/>
                  </a:lnTo>
                  <a:lnTo>
                    <a:pt x="1819" y="1002"/>
                  </a:lnTo>
                  <a:lnTo>
                    <a:pt x="1820" y="999"/>
                  </a:lnTo>
                  <a:lnTo>
                    <a:pt x="1821" y="1001"/>
                  </a:lnTo>
                  <a:lnTo>
                    <a:pt x="1823" y="1009"/>
                  </a:lnTo>
                  <a:lnTo>
                    <a:pt x="1823" y="1020"/>
                  </a:lnTo>
                  <a:lnTo>
                    <a:pt x="1824" y="1032"/>
                  </a:lnTo>
                  <a:lnTo>
                    <a:pt x="1825" y="1045"/>
                  </a:lnTo>
                  <a:lnTo>
                    <a:pt x="1826" y="1056"/>
                  </a:lnTo>
                  <a:lnTo>
                    <a:pt x="1826" y="1065"/>
                  </a:lnTo>
                  <a:lnTo>
                    <a:pt x="1828" y="1071"/>
                  </a:lnTo>
                  <a:lnTo>
                    <a:pt x="1829" y="1076"/>
                  </a:lnTo>
                  <a:lnTo>
                    <a:pt x="1830" y="1079"/>
                  </a:lnTo>
                  <a:lnTo>
                    <a:pt x="1830" y="1082"/>
                  </a:lnTo>
                  <a:lnTo>
                    <a:pt x="1831" y="1083"/>
                  </a:lnTo>
                  <a:lnTo>
                    <a:pt x="1833" y="1086"/>
                  </a:lnTo>
                  <a:lnTo>
                    <a:pt x="1834" y="1088"/>
                  </a:lnTo>
                  <a:lnTo>
                    <a:pt x="1834" y="1089"/>
                  </a:lnTo>
                  <a:lnTo>
                    <a:pt x="1835" y="1091"/>
                  </a:lnTo>
                  <a:lnTo>
                    <a:pt x="1836" y="1092"/>
                  </a:lnTo>
                  <a:lnTo>
                    <a:pt x="1838" y="1093"/>
                  </a:lnTo>
                  <a:lnTo>
                    <a:pt x="1838" y="1094"/>
                  </a:lnTo>
                  <a:lnTo>
                    <a:pt x="1839" y="1094"/>
                  </a:lnTo>
                  <a:lnTo>
                    <a:pt x="1840" y="1094"/>
                  </a:lnTo>
                  <a:lnTo>
                    <a:pt x="1841" y="1096"/>
                  </a:lnTo>
                  <a:lnTo>
                    <a:pt x="1841" y="1096"/>
                  </a:lnTo>
                  <a:lnTo>
                    <a:pt x="1843" y="1096"/>
                  </a:lnTo>
                  <a:lnTo>
                    <a:pt x="1844" y="1096"/>
                  </a:lnTo>
                  <a:lnTo>
                    <a:pt x="1845" y="1096"/>
                  </a:lnTo>
                  <a:lnTo>
                    <a:pt x="1846" y="1096"/>
                  </a:lnTo>
                  <a:lnTo>
                    <a:pt x="1846" y="1093"/>
                  </a:lnTo>
                  <a:lnTo>
                    <a:pt x="1847" y="1091"/>
                  </a:lnTo>
                  <a:lnTo>
                    <a:pt x="1849" y="1084"/>
                  </a:lnTo>
                  <a:lnTo>
                    <a:pt x="1850" y="1075"/>
                  </a:lnTo>
                  <a:lnTo>
                    <a:pt x="1850" y="1062"/>
                  </a:lnTo>
                  <a:lnTo>
                    <a:pt x="1851" y="1048"/>
                  </a:lnTo>
                  <a:lnTo>
                    <a:pt x="1852" y="1035"/>
                  </a:lnTo>
                  <a:lnTo>
                    <a:pt x="1854" y="1026"/>
                  </a:lnTo>
                  <a:lnTo>
                    <a:pt x="1854" y="1022"/>
                  </a:lnTo>
                  <a:lnTo>
                    <a:pt x="1855" y="1025"/>
                  </a:lnTo>
                  <a:lnTo>
                    <a:pt x="1856" y="1034"/>
                  </a:lnTo>
                  <a:lnTo>
                    <a:pt x="1857" y="1045"/>
                  </a:lnTo>
                  <a:lnTo>
                    <a:pt x="1857" y="1057"/>
                  </a:lnTo>
                  <a:lnTo>
                    <a:pt x="1859" y="1068"/>
                  </a:lnTo>
                  <a:lnTo>
                    <a:pt x="1860" y="1076"/>
                  </a:lnTo>
                  <a:lnTo>
                    <a:pt x="1861" y="1082"/>
                  </a:lnTo>
                  <a:lnTo>
                    <a:pt x="1861" y="1087"/>
                  </a:lnTo>
                  <a:lnTo>
                    <a:pt x="1862" y="1089"/>
                  </a:lnTo>
                  <a:lnTo>
                    <a:pt x="1864" y="1092"/>
                  </a:lnTo>
                  <a:lnTo>
                    <a:pt x="1865" y="1092"/>
                  </a:lnTo>
                  <a:lnTo>
                    <a:pt x="1865" y="1093"/>
                  </a:lnTo>
                  <a:lnTo>
                    <a:pt x="1866" y="1093"/>
                  </a:lnTo>
                  <a:lnTo>
                    <a:pt x="1867" y="1093"/>
                  </a:lnTo>
                  <a:lnTo>
                    <a:pt x="1869" y="1093"/>
                  </a:lnTo>
                  <a:lnTo>
                    <a:pt x="1869" y="1094"/>
                  </a:lnTo>
                  <a:lnTo>
                    <a:pt x="1870" y="1094"/>
                  </a:lnTo>
                  <a:lnTo>
                    <a:pt x="1871" y="1094"/>
                  </a:lnTo>
                  <a:lnTo>
                    <a:pt x="1872" y="1094"/>
                  </a:lnTo>
                  <a:lnTo>
                    <a:pt x="1872" y="1096"/>
                  </a:lnTo>
                  <a:lnTo>
                    <a:pt x="1874" y="1096"/>
                  </a:lnTo>
                  <a:lnTo>
                    <a:pt x="1875" y="1096"/>
                  </a:lnTo>
                  <a:lnTo>
                    <a:pt x="1876" y="1096"/>
                  </a:lnTo>
                  <a:lnTo>
                    <a:pt x="1876" y="1097"/>
                  </a:lnTo>
                  <a:lnTo>
                    <a:pt x="1877" y="1097"/>
                  </a:lnTo>
                  <a:lnTo>
                    <a:pt x="1879" y="1097"/>
                  </a:lnTo>
                  <a:lnTo>
                    <a:pt x="1880" y="1097"/>
                  </a:lnTo>
                  <a:lnTo>
                    <a:pt x="1880" y="1096"/>
                  </a:lnTo>
                  <a:lnTo>
                    <a:pt x="1881" y="1096"/>
                  </a:lnTo>
                  <a:lnTo>
                    <a:pt x="1882" y="1096"/>
                  </a:lnTo>
                  <a:lnTo>
                    <a:pt x="1883" y="1096"/>
                  </a:lnTo>
                  <a:lnTo>
                    <a:pt x="1883" y="1094"/>
                  </a:lnTo>
                  <a:lnTo>
                    <a:pt x="1885" y="1094"/>
                  </a:lnTo>
                  <a:lnTo>
                    <a:pt x="1886" y="1094"/>
                  </a:lnTo>
                  <a:lnTo>
                    <a:pt x="1887" y="1093"/>
                  </a:lnTo>
                  <a:lnTo>
                    <a:pt x="1887" y="1093"/>
                  </a:lnTo>
                  <a:lnTo>
                    <a:pt x="1888" y="1093"/>
                  </a:lnTo>
                  <a:lnTo>
                    <a:pt x="1890" y="1094"/>
                  </a:lnTo>
                  <a:lnTo>
                    <a:pt x="1891" y="1094"/>
                  </a:lnTo>
                  <a:lnTo>
                    <a:pt x="1891" y="1096"/>
                  </a:lnTo>
                  <a:lnTo>
                    <a:pt x="1892" y="1096"/>
                  </a:lnTo>
                  <a:lnTo>
                    <a:pt x="1893" y="1096"/>
                  </a:lnTo>
                  <a:lnTo>
                    <a:pt x="1895" y="1096"/>
                  </a:lnTo>
                  <a:lnTo>
                    <a:pt x="1895" y="1097"/>
                  </a:lnTo>
                  <a:lnTo>
                    <a:pt x="1896" y="1097"/>
                  </a:lnTo>
                  <a:lnTo>
                    <a:pt x="1897" y="1097"/>
                  </a:lnTo>
                  <a:lnTo>
                    <a:pt x="1898" y="1097"/>
                  </a:lnTo>
                  <a:lnTo>
                    <a:pt x="1898" y="1097"/>
                  </a:lnTo>
                  <a:lnTo>
                    <a:pt x="1900" y="1097"/>
                  </a:lnTo>
                  <a:lnTo>
                    <a:pt x="1901" y="1097"/>
                  </a:lnTo>
                  <a:lnTo>
                    <a:pt x="1902" y="1096"/>
                  </a:lnTo>
                  <a:lnTo>
                    <a:pt x="1903" y="1092"/>
                  </a:lnTo>
                  <a:lnTo>
                    <a:pt x="1903" y="1086"/>
                  </a:lnTo>
                  <a:lnTo>
                    <a:pt x="1905" y="1073"/>
                  </a:lnTo>
                  <a:lnTo>
                    <a:pt x="1906" y="1052"/>
                  </a:lnTo>
                  <a:lnTo>
                    <a:pt x="1907" y="1019"/>
                  </a:lnTo>
                  <a:lnTo>
                    <a:pt x="1907" y="973"/>
                  </a:lnTo>
                  <a:lnTo>
                    <a:pt x="1908" y="913"/>
                  </a:lnTo>
                  <a:lnTo>
                    <a:pt x="1910" y="842"/>
                  </a:lnTo>
                  <a:lnTo>
                    <a:pt x="1911" y="767"/>
                  </a:lnTo>
                  <a:lnTo>
                    <a:pt x="1911" y="696"/>
                  </a:lnTo>
                  <a:lnTo>
                    <a:pt x="1912" y="637"/>
                  </a:lnTo>
                  <a:lnTo>
                    <a:pt x="1913" y="599"/>
                  </a:lnTo>
                  <a:lnTo>
                    <a:pt x="1915" y="584"/>
                  </a:lnTo>
                  <a:lnTo>
                    <a:pt x="1915" y="589"/>
                  </a:lnTo>
                  <a:lnTo>
                    <a:pt x="1916" y="614"/>
                  </a:lnTo>
                  <a:lnTo>
                    <a:pt x="1917" y="652"/>
                  </a:lnTo>
                  <a:lnTo>
                    <a:pt x="1918" y="698"/>
                  </a:lnTo>
                  <a:lnTo>
                    <a:pt x="1918" y="747"/>
                  </a:lnTo>
                  <a:lnTo>
                    <a:pt x="1919" y="795"/>
                  </a:lnTo>
                  <a:lnTo>
                    <a:pt x="1921" y="840"/>
                  </a:lnTo>
                  <a:lnTo>
                    <a:pt x="1922" y="880"/>
                  </a:lnTo>
                  <a:lnTo>
                    <a:pt x="1922" y="913"/>
                  </a:lnTo>
                  <a:lnTo>
                    <a:pt x="1923" y="942"/>
                  </a:lnTo>
                  <a:lnTo>
                    <a:pt x="1924" y="964"/>
                  </a:lnTo>
                  <a:lnTo>
                    <a:pt x="1926" y="980"/>
                  </a:lnTo>
                  <a:lnTo>
                    <a:pt x="1926" y="991"/>
                  </a:lnTo>
                  <a:lnTo>
                    <a:pt x="1927" y="998"/>
                  </a:lnTo>
                  <a:lnTo>
                    <a:pt x="1928" y="1000"/>
                  </a:lnTo>
                  <a:lnTo>
                    <a:pt x="1929" y="1000"/>
                  </a:lnTo>
                  <a:lnTo>
                    <a:pt x="1929" y="998"/>
                  </a:lnTo>
                  <a:lnTo>
                    <a:pt x="1931" y="996"/>
                  </a:lnTo>
                  <a:lnTo>
                    <a:pt x="1932" y="996"/>
                  </a:lnTo>
                  <a:lnTo>
                    <a:pt x="1933" y="999"/>
                  </a:lnTo>
                  <a:lnTo>
                    <a:pt x="1933" y="1006"/>
                  </a:lnTo>
                  <a:lnTo>
                    <a:pt x="1934" y="1015"/>
                  </a:lnTo>
                  <a:lnTo>
                    <a:pt x="1936" y="1027"/>
                  </a:lnTo>
                  <a:lnTo>
                    <a:pt x="1937" y="1040"/>
                  </a:lnTo>
                  <a:lnTo>
                    <a:pt x="1937" y="1052"/>
                  </a:lnTo>
                  <a:lnTo>
                    <a:pt x="1938" y="1063"/>
                  </a:lnTo>
                  <a:lnTo>
                    <a:pt x="1939" y="1072"/>
                  </a:lnTo>
                  <a:lnTo>
                    <a:pt x="1941" y="1078"/>
                  </a:lnTo>
                  <a:lnTo>
                    <a:pt x="1941" y="1083"/>
                  </a:lnTo>
                  <a:lnTo>
                    <a:pt x="1942" y="1087"/>
                  </a:lnTo>
                  <a:lnTo>
                    <a:pt x="1943" y="1089"/>
                  </a:lnTo>
                  <a:lnTo>
                    <a:pt x="1944" y="1091"/>
                  </a:lnTo>
                  <a:lnTo>
                    <a:pt x="1944" y="1093"/>
                  </a:lnTo>
                  <a:lnTo>
                    <a:pt x="1946" y="1093"/>
                  </a:lnTo>
                  <a:lnTo>
                    <a:pt x="1947" y="1094"/>
                  </a:lnTo>
                  <a:lnTo>
                    <a:pt x="1948" y="1094"/>
                  </a:lnTo>
                  <a:lnTo>
                    <a:pt x="1948" y="1094"/>
                  </a:lnTo>
                  <a:lnTo>
                    <a:pt x="1949" y="1094"/>
                  </a:lnTo>
                  <a:lnTo>
                    <a:pt x="1951" y="1094"/>
                  </a:lnTo>
                  <a:lnTo>
                    <a:pt x="1952" y="1093"/>
                  </a:lnTo>
                  <a:lnTo>
                    <a:pt x="1952" y="1093"/>
                  </a:lnTo>
                  <a:lnTo>
                    <a:pt x="1953" y="1092"/>
                  </a:lnTo>
                  <a:lnTo>
                    <a:pt x="1954" y="1092"/>
                  </a:lnTo>
                  <a:lnTo>
                    <a:pt x="1955" y="1092"/>
                  </a:lnTo>
                  <a:lnTo>
                    <a:pt x="1955" y="1092"/>
                  </a:lnTo>
                  <a:lnTo>
                    <a:pt x="1957" y="1092"/>
                  </a:lnTo>
                  <a:lnTo>
                    <a:pt x="1958" y="1093"/>
                  </a:lnTo>
                  <a:lnTo>
                    <a:pt x="1959" y="1094"/>
                  </a:lnTo>
                  <a:lnTo>
                    <a:pt x="1960" y="1094"/>
                  </a:lnTo>
                  <a:lnTo>
                    <a:pt x="1960" y="1096"/>
                  </a:lnTo>
                  <a:lnTo>
                    <a:pt x="1962" y="1096"/>
                  </a:lnTo>
                  <a:lnTo>
                    <a:pt x="1963" y="1097"/>
                  </a:lnTo>
                  <a:lnTo>
                    <a:pt x="1964" y="1097"/>
                  </a:lnTo>
                  <a:lnTo>
                    <a:pt x="1964" y="1097"/>
                  </a:lnTo>
                  <a:lnTo>
                    <a:pt x="1965" y="1097"/>
                  </a:lnTo>
                  <a:lnTo>
                    <a:pt x="1967" y="1098"/>
                  </a:lnTo>
                  <a:lnTo>
                    <a:pt x="1968" y="1098"/>
                  </a:lnTo>
                  <a:lnTo>
                    <a:pt x="1968" y="1098"/>
                  </a:lnTo>
                  <a:lnTo>
                    <a:pt x="1969" y="1098"/>
                  </a:lnTo>
                  <a:lnTo>
                    <a:pt x="1970" y="1098"/>
                  </a:lnTo>
                  <a:lnTo>
                    <a:pt x="1972" y="1098"/>
                  </a:lnTo>
                  <a:lnTo>
                    <a:pt x="1972" y="1098"/>
                  </a:lnTo>
                  <a:lnTo>
                    <a:pt x="1973" y="1098"/>
                  </a:lnTo>
                  <a:lnTo>
                    <a:pt x="1974" y="1097"/>
                  </a:lnTo>
                  <a:lnTo>
                    <a:pt x="1975" y="1097"/>
                  </a:lnTo>
                  <a:lnTo>
                    <a:pt x="1975" y="1096"/>
                  </a:lnTo>
                  <a:lnTo>
                    <a:pt x="1977" y="1093"/>
                  </a:lnTo>
                  <a:lnTo>
                    <a:pt x="1978" y="1092"/>
                  </a:lnTo>
                  <a:lnTo>
                    <a:pt x="1979" y="1089"/>
                  </a:lnTo>
                  <a:lnTo>
                    <a:pt x="1979" y="1088"/>
                  </a:lnTo>
                  <a:lnTo>
                    <a:pt x="1980" y="1087"/>
                  </a:lnTo>
                  <a:lnTo>
                    <a:pt x="1982" y="1086"/>
                  </a:lnTo>
                  <a:lnTo>
                    <a:pt x="1983" y="1086"/>
                  </a:lnTo>
                  <a:lnTo>
                    <a:pt x="1983" y="1086"/>
                  </a:lnTo>
                  <a:lnTo>
                    <a:pt x="1984" y="1086"/>
                  </a:lnTo>
                  <a:lnTo>
                    <a:pt x="1985" y="1087"/>
                  </a:lnTo>
                  <a:lnTo>
                    <a:pt x="1987" y="1088"/>
                  </a:lnTo>
                  <a:lnTo>
                    <a:pt x="1987" y="1089"/>
                  </a:lnTo>
                  <a:lnTo>
                    <a:pt x="1988" y="1092"/>
                  </a:lnTo>
                  <a:lnTo>
                    <a:pt x="1989" y="1093"/>
                  </a:lnTo>
                  <a:lnTo>
                    <a:pt x="1990" y="1094"/>
                  </a:lnTo>
                  <a:lnTo>
                    <a:pt x="1990" y="1096"/>
                  </a:lnTo>
                  <a:lnTo>
                    <a:pt x="1991" y="1096"/>
                  </a:lnTo>
                  <a:lnTo>
                    <a:pt x="1993" y="1097"/>
                  </a:lnTo>
                  <a:lnTo>
                    <a:pt x="1994" y="1097"/>
                  </a:lnTo>
                  <a:lnTo>
                    <a:pt x="1994" y="1098"/>
                  </a:lnTo>
                  <a:lnTo>
                    <a:pt x="1995" y="1098"/>
                  </a:lnTo>
                  <a:lnTo>
                    <a:pt x="1996" y="1098"/>
                  </a:lnTo>
                  <a:lnTo>
                    <a:pt x="1998" y="1098"/>
                  </a:lnTo>
                  <a:lnTo>
                    <a:pt x="1998" y="1098"/>
                  </a:lnTo>
                  <a:lnTo>
                    <a:pt x="1999" y="1098"/>
                  </a:lnTo>
                  <a:lnTo>
                    <a:pt x="2000" y="1098"/>
                  </a:lnTo>
                  <a:lnTo>
                    <a:pt x="2001" y="1098"/>
                  </a:lnTo>
                  <a:lnTo>
                    <a:pt x="2001" y="1098"/>
                  </a:lnTo>
                  <a:lnTo>
                    <a:pt x="2003" y="1098"/>
                  </a:lnTo>
                  <a:lnTo>
                    <a:pt x="2004" y="1098"/>
                  </a:lnTo>
                  <a:lnTo>
                    <a:pt x="2005" y="1098"/>
                  </a:lnTo>
                  <a:lnTo>
                    <a:pt x="2005" y="1097"/>
                  </a:lnTo>
                  <a:lnTo>
                    <a:pt x="2006" y="1097"/>
                  </a:lnTo>
                  <a:lnTo>
                    <a:pt x="2008" y="1097"/>
                  </a:lnTo>
                  <a:lnTo>
                    <a:pt x="2009" y="1097"/>
                  </a:lnTo>
                  <a:lnTo>
                    <a:pt x="2009" y="1097"/>
                  </a:lnTo>
                  <a:lnTo>
                    <a:pt x="2010" y="1097"/>
                  </a:lnTo>
                  <a:lnTo>
                    <a:pt x="2011" y="1097"/>
                  </a:lnTo>
                  <a:lnTo>
                    <a:pt x="2013" y="1097"/>
                  </a:lnTo>
                  <a:lnTo>
                    <a:pt x="2014" y="1097"/>
                  </a:lnTo>
                  <a:lnTo>
                    <a:pt x="2014" y="1097"/>
                  </a:lnTo>
                  <a:lnTo>
                    <a:pt x="2015" y="1096"/>
                  </a:lnTo>
                  <a:lnTo>
                    <a:pt x="2016" y="1096"/>
                  </a:lnTo>
                  <a:lnTo>
                    <a:pt x="2018" y="1094"/>
                  </a:lnTo>
                  <a:lnTo>
                    <a:pt x="2018" y="1093"/>
                  </a:lnTo>
                  <a:lnTo>
                    <a:pt x="2019" y="1092"/>
                  </a:lnTo>
                  <a:lnTo>
                    <a:pt x="2020" y="1089"/>
                  </a:lnTo>
                  <a:lnTo>
                    <a:pt x="2021" y="1086"/>
                  </a:lnTo>
                  <a:lnTo>
                    <a:pt x="2021" y="1082"/>
                  </a:lnTo>
                  <a:lnTo>
                    <a:pt x="2023" y="1076"/>
                  </a:lnTo>
                  <a:lnTo>
                    <a:pt x="2024" y="1068"/>
                  </a:lnTo>
                  <a:lnTo>
                    <a:pt x="2025" y="1060"/>
                  </a:lnTo>
                  <a:lnTo>
                    <a:pt x="2025" y="1048"/>
                  </a:lnTo>
                  <a:lnTo>
                    <a:pt x="2026" y="1035"/>
                  </a:lnTo>
                  <a:lnTo>
                    <a:pt x="2027" y="1016"/>
                  </a:lnTo>
                  <a:lnTo>
                    <a:pt x="2029" y="1004"/>
                  </a:lnTo>
                  <a:lnTo>
                    <a:pt x="2029" y="991"/>
                  </a:lnTo>
                  <a:lnTo>
                    <a:pt x="2030" y="983"/>
                  </a:lnTo>
                  <a:lnTo>
                    <a:pt x="2031" y="976"/>
                  </a:lnTo>
                  <a:lnTo>
                    <a:pt x="2032" y="975"/>
                  </a:lnTo>
                  <a:lnTo>
                    <a:pt x="2032" y="976"/>
                  </a:lnTo>
                  <a:lnTo>
                    <a:pt x="2034" y="980"/>
                  </a:lnTo>
                  <a:lnTo>
                    <a:pt x="2035" y="986"/>
                  </a:lnTo>
                  <a:lnTo>
                    <a:pt x="2036" y="994"/>
                  </a:lnTo>
                  <a:lnTo>
                    <a:pt x="2036" y="1001"/>
                  </a:lnTo>
                  <a:lnTo>
                    <a:pt x="2037" y="1009"/>
                  </a:lnTo>
                  <a:lnTo>
                    <a:pt x="2039" y="1016"/>
                  </a:lnTo>
                  <a:lnTo>
                    <a:pt x="2040" y="1022"/>
                  </a:lnTo>
                  <a:lnTo>
                    <a:pt x="2040" y="1029"/>
                  </a:lnTo>
                  <a:lnTo>
                    <a:pt x="2041" y="1035"/>
                  </a:lnTo>
                  <a:lnTo>
                    <a:pt x="2042" y="1040"/>
                  </a:lnTo>
                  <a:lnTo>
                    <a:pt x="2044" y="1043"/>
                  </a:lnTo>
                  <a:lnTo>
                    <a:pt x="2044" y="1047"/>
                  </a:lnTo>
                  <a:lnTo>
                    <a:pt x="2045" y="1048"/>
                  </a:lnTo>
                  <a:lnTo>
                    <a:pt x="2046" y="1047"/>
                  </a:lnTo>
                  <a:lnTo>
                    <a:pt x="2047" y="1042"/>
                  </a:lnTo>
                  <a:lnTo>
                    <a:pt x="2047" y="1032"/>
                  </a:lnTo>
                  <a:lnTo>
                    <a:pt x="2049" y="1017"/>
                  </a:lnTo>
                  <a:lnTo>
                    <a:pt x="2050" y="998"/>
                  </a:lnTo>
                  <a:lnTo>
                    <a:pt x="2051" y="976"/>
                  </a:lnTo>
                  <a:lnTo>
                    <a:pt x="2051" y="954"/>
                  </a:lnTo>
                  <a:lnTo>
                    <a:pt x="2052" y="938"/>
                  </a:lnTo>
                  <a:lnTo>
                    <a:pt x="2054" y="929"/>
                  </a:lnTo>
                  <a:lnTo>
                    <a:pt x="2055" y="930"/>
                  </a:lnTo>
                  <a:lnTo>
                    <a:pt x="2055" y="942"/>
                  </a:lnTo>
                  <a:lnTo>
                    <a:pt x="2056" y="960"/>
                  </a:lnTo>
                  <a:lnTo>
                    <a:pt x="2057" y="983"/>
                  </a:lnTo>
                  <a:lnTo>
                    <a:pt x="2059" y="1006"/>
                  </a:lnTo>
                  <a:lnTo>
                    <a:pt x="2059" y="1029"/>
                  </a:lnTo>
                  <a:lnTo>
                    <a:pt x="2060" y="1047"/>
                  </a:lnTo>
                  <a:lnTo>
                    <a:pt x="2061" y="1062"/>
                  </a:lnTo>
                  <a:lnTo>
                    <a:pt x="2062" y="1073"/>
                  </a:lnTo>
                  <a:lnTo>
                    <a:pt x="2062" y="1082"/>
                  </a:lnTo>
                  <a:lnTo>
                    <a:pt x="2063" y="1087"/>
                  </a:lnTo>
                  <a:lnTo>
                    <a:pt x="2065" y="1091"/>
                  </a:lnTo>
                  <a:lnTo>
                    <a:pt x="2066" y="1093"/>
                  </a:lnTo>
                  <a:lnTo>
                    <a:pt x="2066" y="1094"/>
                  </a:lnTo>
                  <a:lnTo>
                    <a:pt x="2067" y="1096"/>
                  </a:lnTo>
                  <a:lnTo>
                    <a:pt x="2068" y="1098"/>
                  </a:lnTo>
                  <a:lnTo>
                    <a:pt x="2070" y="1103"/>
                  </a:lnTo>
                  <a:lnTo>
                    <a:pt x="2071" y="1112"/>
                  </a:lnTo>
                  <a:lnTo>
                    <a:pt x="2071" y="1125"/>
                  </a:lnTo>
                  <a:lnTo>
                    <a:pt x="2072" y="1143"/>
                  </a:lnTo>
                  <a:lnTo>
                    <a:pt x="2073" y="1166"/>
                  </a:lnTo>
                  <a:lnTo>
                    <a:pt x="2075" y="1194"/>
                  </a:lnTo>
                  <a:lnTo>
                    <a:pt x="2075" y="1226"/>
                  </a:lnTo>
                  <a:lnTo>
                    <a:pt x="2076" y="1262"/>
                  </a:lnTo>
                  <a:lnTo>
                    <a:pt x="2077" y="1303"/>
                  </a:lnTo>
                  <a:lnTo>
                    <a:pt x="2078" y="1348"/>
                  </a:lnTo>
                  <a:lnTo>
                    <a:pt x="2078" y="1396"/>
                  </a:lnTo>
                  <a:lnTo>
                    <a:pt x="2080" y="1446"/>
                  </a:lnTo>
                  <a:lnTo>
                    <a:pt x="2081" y="1497"/>
                  </a:lnTo>
                  <a:lnTo>
                    <a:pt x="2082" y="1545"/>
                  </a:lnTo>
                  <a:lnTo>
                    <a:pt x="2082" y="1584"/>
                  </a:lnTo>
                  <a:lnTo>
                    <a:pt x="2083" y="1600"/>
                  </a:lnTo>
                  <a:lnTo>
                    <a:pt x="2085" y="1576"/>
                  </a:lnTo>
                  <a:lnTo>
                    <a:pt x="2086" y="1499"/>
                  </a:lnTo>
                  <a:lnTo>
                    <a:pt x="2086" y="1364"/>
                  </a:lnTo>
                  <a:lnTo>
                    <a:pt x="2087" y="1181"/>
                  </a:lnTo>
                  <a:lnTo>
                    <a:pt x="2088" y="985"/>
                  </a:lnTo>
                  <a:lnTo>
                    <a:pt x="2090" y="806"/>
                  </a:lnTo>
                  <a:lnTo>
                    <a:pt x="2090" y="681"/>
                  </a:lnTo>
                  <a:lnTo>
                    <a:pt x="2091" y="621"/>
                  </a:lnTo>
                  <a:lnTo>
                    <a:pt x="2092" y="623"/>
                  </a:lnTo>
                  <a:lnTo>
                    <a:pt x="2093" y="650"/>
                  </a:lnTo>
                  <a:lnTo>
                    <a:pt x="2093" y="639"/>
                  </a:lnTo>
                  <a:lnTo>
                    <a:pt x="2095" y="339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54"/>
                  </a:lnTo>
                  <a:lnTo>
                    <a:pt x="2118" y="305"/>
                  </a:lnTo>
                  <a:lnTo>
                    <a:pt x="2119" y="497"/>
                  </a:lnTo>
                  <a:lnTo>
                    <a:pt x="2119" y="647"/>
                  </a:lnTo>
                  <a:lnTo>
                    <a:pt x="2121" y="767"/>
                  </a:lnTo>
                  <a:lnTo>
                    <a:pt x="2122" y="862"/>
                  </a:lnTo>
                  <a:lnTo>
                    <a:pt x="2123" y="938"/>
                  </a:lnTo>
                  <a:lnTo>
                    <a:pt x="2123" y="1001"/>
                  </a:lnTo>
                  <a:lnTo>
                    <a:pt x="2124" y="1051"/>
                  </a:lnTo>
                  <a:lnTo>
                    <a:pt x="2126" y="1093"/>
                  </a:lnTo>
                  <a:lnTo>
                    <a:pt x="2127" y="1125"/>
                  </a:lnTo>
                  <a:lnTo>
                    <a:pt x="2128" y="1152"/>
                  </a:lnTo>
                  <a:lnTo>
                    <a:pt x="2128" y="1173"/>
                  </a:lnTo>
                  <a:lnTo>
                    <a:pt x="2129" y="1189"/>
                  </a:lnTo>
                  <a:lnTo>
                    <a:pt x="2131" y="1200"/>
                  </a:lnTo>
                  <a:lnTo>
                    <a:pt x="2132" y="1209"/>
                  </a:lnTo>
                  <a:lnTo>
                    <a:pt x="2132" y="1214"/>
                  </a:lnTo>
                  <a:lnTo>
                    <a:pt x="2133" y="1215"/>
                  </a:lnTo>
                  <a:lnTo>
                    <a:pt x="2134" y="1215"/>
                  </a:lnTo>
                  <a:lnTo>
                    <a:pt x="2135" y="1214"/>
                  </a:lnTo>
                  <a:lnTo>
                    <a:pt x="2135" y="1211"/>
                  </a:lnTo>
                  <a:lnTo>
                    <a:pt x="2137" y="1207"/>
                  </a:lnTo>
                  <a:lnTo>
                    <a:pt x="2138" y="1202"/>
                  </a:lnTo>
                  <a:lnTo>
                    <a:pt x="2139" y="1196"/>
                  </a:lnTo>
                  <a:lnTo>
                    <a:pt x="2139" y="1190"/>
                  </a:lnTo>
                  <a:lnTo>
                    <a:pt x="2140" y="1184"/>
                  </a:lnTo>
                  <a:lnTo>
                    <a:pt x="2142" y="1176"/>
                  </a:lnTo>
                  <a:lnTo>
                    <a:pt x="2143" y="1170"/>
                  </a:lnTo>
                  <a:lnTo>
                    <a:pt x="2143" y="1163"/>
                  </a:lnTo>
                  <a:lnTo>
                    <a:pt x="2144" y="1155"/>
                  </a:lnTo>
                  <a:lnTo>
                    <a:pt x="2145" y="1148"/>
                  </a:lnTo>
                  <a:lnTo>
                    <a:pt x="2147" y="1138"/>
                  </a:lnTo>
                  <a:lnTo>
                    <a:pt x="2147" y="1127"/>
                  </a:lnTo>
                  <a:lnTo>
                    <a:pt x="2148" y="1112"/>
                  </a:lnTo>
                  <a:lnTo>
                    <a:pt x="2149" y="1092"/>
                  </a:lnTo>
                  <a:lnTo>
                    <a:pt x="2150" y="1063"/>
                  </a:lnTo>
                  <a:lnTo>
                    <a:pt x="2150" y="1025"/>
                  </a:lnTo>
                  <a:lnTo>
                    <a:pt x="2152" y="978"/>
                  </a:lnTo>
                  <a:lnTo>
                    <a:pt x="2153" y="923"/>
                  </a:lnTo>
                  <a:lnTo>
                    <a:pt x="2154" y="870"/>
                  </a:lnTo>
                  <a:lnTo>
                    <a:pt x="2154" y="824"/>
                  </a:lnTo>
                  <a:lnTo>
                    <a:pt x="2155" y="795"/>
                  </a:lnTo>
                  <a:lnTo>
                    <a:pt x="2157" y="789"/>
                  </a:lnTo>
                  <a:lnTo>
                    <a:pt x="2158" y="805"/>
                  </a:lnTo>
                  <a:lnTo>
                    <a:pt x="2158" y="840"/>
                  </a:lnTo>
                  <a:lnTo>
                    <a:pt x="2159" y="885"/>
                  </a:lnTo>
                  <a:lnTo>
                    <a:pt x="2160" y="932"/>
                  </a:lnTo>
                  <a:lnTo>
                    <a:pt x="2162" y="974"/>
                  </a:lnTo>
                  <a:lnTo>
                    <a:pt x="2162" y="1009"/>
                  </a:lnTo>
                  <a:lnTo>
                    <a:pt x="2163" y="1036"/>
                  </a:lnTo>
                  <a:lnTo>
                    <a:pt x="2164" y="1056"/>
                  </a:lnTo>
                  <a:lnTo>
                    <a:pt x="2165" y="1071"/>
                  </a:lnTo>
                  <a:lnTo>
                    <a:pt x="2165" y="1079"/>
                  </a:lnTo>
                  <a:lnTo>
                    <a:pt x="2167" y="1087"/>
                  </a:lnTo>
                  <a:lnTo>
                    <a:pt x="2168" y="1091"/>
                  </a:lnTo>
                  <a:lnTo>
                    <a:pt x="2169" y="1093"/>
                  </a:lnTo>
                  <a:lnTo>
                    <a:pt x="2169" y="1094"/>
                  </a:lnTo>
                  <a:lnTo>
                    <a:pt x="2170" y="1097"/>
                  </a:lnTo>
                  <a:lnTo>
                    <a:pt x="2171" y="1098"/>
                  </a:lnTo>
                  <a:lnTo>
                    <a:pt x="2173" y="1098"/>
                  </a:lnTo>
                  <a:lnTo>
                    <a:pt x="2173" y="1099"/>
                  </a:lnTo>
                  <a:lnTo>
                    <a:pt x="2174" y="1099"/>
                  </a:lnTo>
                  <a:lnTo>
                    <a:pt x="2175" y="1099"/>
                  </a:lnTo>
                  <a:lnTo>
                    <a:pt x="2176" y="1099"/>
                  </a:lnTo>
                  <a:lnTo>
                    <a:pt x="2176" y="1099"/>
                  </a:lnTo>
                  <a:lnTo>
                    <a:pt x="2178" y="1099"/>
                  </a:lnTo>
                  <a:lnTo>
                    <a:pt x="2179" y="1099"/>
                  </a:lnTo>
                  <a:lnTo>
                    <a:pt x="2180" y="1099"/>
                  </a:lnTo>
                  <a:lnTo>
                    <a:pt x="2180" y="1099"/>
                  </a:lnTo>
                  <a:lnTo>
                    <a:pt x="2181" y="1099"/>
                  </a:lnTo>
                  <a:lnTo>
                    <a:pt x="2183" y="1098"/>
                  </a:lnTo>
                  <a:lnTo>
                    <a:pt x="2184" y="1098"/>
                  </a:lnTo>
                  <a:lnTo>
                    <a:pt x="2185" y="1098"/>
                  </a:lnTo>
                  <a:lnTo>
                    <a:pt x="2185" y="1098"/>
                  </a:lnTo>
                  <a:lnTo>
                    <a:pt x="2186" y="1098"/>
                  </a:lnTo>
                  <a:lnTo>
                    <a:pt x="2188" y="1098"/>
                  </a:lnTo>
                  <a:lnTo>
                    <a:pt x="2189" y="1099"/>
                  </a:lnTo>
                  <a:lnTo>
                    <a:pt x="2189" y="1099"/>
                  </a:lnTo>
                  <a:lnTo>
                    <a:pt x="2190" y="1099"/>
                  </a:lnTo>
                  <a:lnTo>
                    <a:pt x="2191" y="1101"/>
                  </a:lnTo>
                  <a:lnTo>
                    <a:pt x="2193" y="1101"/>
                  </a:lnTo>
                  <a:lnTo>
                    <a:pt x="2193" y="1101"/>
                  </a:lnTo>
                  <a:lnTo>
                    <a:pt x="2194" y="1101"/>
                  </a:lnTo>
                  <a:lnTo>
                    <a:pt x="2195" y="1101"/>
                  </a:lnTo>
                  <a:lnTo>
                    <a:pt x="2196" y="1101"/>
                  </a:lnTo>
                  <a:lnTo>
                    <a:pt x="2196" y="1101"/>
                  </a:lnTo>
                  <a:lnTo>
                    <a:pt x="2198" y="1101"/>
                  </a:lnTo>
                  <a:lnTo>
                    <a:pt x="2199" y="1102"/>
                  </a:lnTo>
                  <a:lnTo>
                    <a:pt x="2200" y="1102"/>
                  </a:lnTo>
                  <a:lnTo>
                    <a:pt x="2200" y="1102"/>
                  </a:lnTo>
                  <a:lnTo>
                    <a:pt x="2201" y="1103"/>
                  </a:lnTo>
                  <a:lnTo>
                    <a:pt x="2203" y="1103"/>
                  </a:lnTo>
                  <a:lnTo>
                    <a:pt x="2204" y="1103"/>
                  </a:lnTo>
                  <a:lnTo>
                    <a:pt x="2204" y="1103"/>
                  </a:lnTo>
                  <a:lnTo>
                    <a:pt x="2205" y="1103"/>
                  </a:lnTo>
                  <a:lnTo>
                    <a:pt x="2206" y="1103"/>
                  </a:lnTo>
                  <a:lnTo>
                    <a:pt x="2207" y="1102"/>
                  </a:lnTo>
                  <a:lnTo>
                    <a:pt x="2207" y="1101"/>
                  </a:lnTo>
                  <a:lnTo>
                    <a:pt x="2209" y="1099"/>
                  </a:lnTo>
                  <a:lnTo>
                    <a:pt x="2210" y="1098"/>
                  </a:lnTo>
                  <a:lnTo>
                    <a:pt x="2211" y="1097"/>
                  </a:lnTo>
                  <a:lnTo>
                    <a:pt x="2211" y="1096"/>
                  </a:lnTo>
                  <a:lnTo>
                    <a:pt x="2212" y="1094"/>
                  </a:lnTo>
                  <a:lnTo>
                    <a:pt x="2214" y="1094"/>
                  </a:lnTo>
                  <a:lnTo>
                    <a:pt x="2215" y="1094"/>
                  </a:lnTo>
                  <a:lnTo>
                    <a:pt x="2215" y="1094"/>
                  </a:lnTo>
                  <a:lnTo>
                    <a:pt x="2216" y="1094"/>
                  </a:lnTo>
                  <a:lnTo>
                    <a:pt x="2217" y="1093"/>
                  </a:lnTo>
                  <a:lnTo>
                    <a:pt x="2219" y="1093"/>
                  </a:lnTo>
                  <a:lnTo>
                    <a:pt x="2219" y="1092"/>
                  </a:lnTo>
                  <a:lnTo>
                    <a:pt x="2220" y="1091"/>
                  </a:lnTo>
                  <a:lnTo>
                    <a:pt x="2221" y="1089"/>
                  </a:lnTo>
                  <a:lnTo>
                    <a:pt x="2222" y="1088"/>
                  </a:lnTo>
                  <a:lnTo>
                    <a:pt x="2222" y="1087"/>
                  </a:lnTo>
                  <a:lnTo>
                    <a:pt x="2224" y="1086"/>
                  </a:lnTo>
                  <a:lnTo>
                    <a:pt x="2225" y="1084"/>
                  </a:lnTo>
                  <a:lnTo>
                    <a:pt x="2226" y="1082"/>
                  </a:lnTo>
                  <a:lnTo>
                    <a:pt x="2226" y="1081"/>
                  </a:lnTo>
                  <a:lnTo>
                    <a:pt x="2227" y="1079"/>
                  </a:lnTo>
                  <a:lnTo>
                    <a:pt x="2229" y="1077"/>
                  </a:lnTo>
                  <a:lnTo>
                    <a:pt x="2230" y="1076"/>
                  </a:lnTo>
                  <a:lnTo>
                    <a:pt x="2230" y="1075"/>
                  </a:lnTo>
                  <a:lnTo>
                    <a:pt x="2231" y="1073"/>
                  </a:lnTo>
                  <a:lnTo>
                    <a:pt x="2232" y="1072"/>
                  </a:lnTo>
                  <a:lnTo>
                    <a:pt x="2234" y="1071"/>
                  </a:lnTo>
                  <a:lnTo>
                    <a:pt x="2234" y="1070"/>
                  </a:lnTo>
                  <a:lnTo>
                    <a:pt x="2235" y="1070"/>
                  </a:lnTo>
                  <a:lnTo>
                    <a:pt x="2236" y="1068"/>
                  </a:lnTo>
                  <a:lnTo>
                    <a:pt x="2237" y="1068"/>
                  </a:lnTo>
                  <a:lnTo>
                    <a:pt x="2238" y="1067"/>
                  </a:lnTo>
                  <a:lnTo>
                    <a:pt x="2238" y="1067"/>
                  </a:lnTo>
                  <a:lnTo>
                    <a:pt x="2240" y="1067"/>
                  </a:lnTo>
                  <a:lnTo>
                    <a:pt x="2241" y="1067"/>
                  </a:lnTo>
                  <a:lnTo>
                    <a:pt x="2242" y="1067"/>
                  </a:lnTo>
                  <a:lnTo>
                    <a:pt x="2242" y="1067"/>
                  </a:lnTo>
                  <a:lnTo>
                    <a:pt x="2243" y="1067"/>
                  </a:lnTo>
                  <a:lnTo>
                    <a:pt x="2245" y="1067"/>
                  </a:lnTo>
                  <a:lnTo>
                    <a:pt x="2246" y="1068"/>
                  </a:lnTo>
                  <a:lnTo>
                    <a:pt x="2246" y="1070"/>
                  </a:lnTo>
                  <a:lnTo>
                    <a:pt x="2247" y="1070"/>
                  </a:lnTo>
                  <a:lnTo>
                    <a:pt x="2248" y="1071"/>
                  </a:lnTo>
                  <a:lnTo>
                    <a:pt x="2250" y="1072"/>
                  </a:lnTo>
                  <a:lnTo>
                    <a:pt x="2250" y="1073"/>
                  </a:lnTo>
                  <a:lnTo>
                    <a:pt x="2251" y="1075"/>
                  </a:lnTo>
                  <a:lnTo>
                    <a:pt x="2252" y="1076"/>
                  </a:lnTo>
                  <a:lnTo>
                    <a:pt x="2253" y="1077"/>
                  </a:lnTo>
                  <a:lnTo>
                    <a:pt x="2253" y="1078"/>
                  </a:lnTo>
                  <a:lnTo>
                    <a:pt x="2255" y="1081"/>
                  </a:lnTo>
                  <a:lnTo>
                    <a:pt x="2256" y="1082"/>
                  </a:lnTo>
                  <a:lnTo>
                    <a:pt x="2257" y="1083"/>
                  </a:lnTo>
                  <a:lnTo>
                    <a:pt x="2257" y="1084"/>
                  </a:lnTo>
                  <a:lnTo>
                    <a:pt x="2258" y="1086"/>
                  </a:lnTo>
                  <a:lnTo>
                    <a:pt x="2260" y="1087"/>
                  </a:lnTo>
                  <a:lnTo>
                    <a:pt x="2261" y="1088"/>
                  </a:lnTo>
                  <a:lnTo>
                    <a:pt x="2261" y="1089"/>
                  </a:lnTo>
                  <a:lnTo>
                    <a:pt x="2262" y="1091"/>
                  </a:lnTo>
                  <a:lnTo>
                    <a:pt x="2263" y="1092"/>
                  </a:lnTo>
                  <a:lnTo>
                    <a:pt x="2265" y="1092"/>
                  </a:lnTo>
                  <a:lnTo>
                    <a:pt x="2265" y="1093"/>
                  </a:lnTo>
                  <a:lnTo>
                    <a:pt x="2266" y="1093"/>
                  </a:lnTo>
                  <a:lnTo>
                    <a:pt x="2267" y="1093"/>
                  </a:lnTo>
                  <a:lnTo>
                    <a:pt x="2268" y="1092"/>
                  </a:lnTo>
                  <a:lnTo>
                    <a:pt x="2268" y="1092"/>
                  </a:lnTo>
                  <a:lnTo>
                    <a:pt x="2270" y="1091"/>
                  </a:lnTo>
                  <a:lnTo>
                    <a:pt x="2271" y="1089"/>
                  </a:lnTo>
                  <a:lnTo>
                    <a:pt x="2272" y="1088"/>
                  </a:lnTo>
                  <a:lnTo>
                    <a:pt x="2272" y="1087"/>
                  </a:lnTo>
                  <a:lnTo>
                    <a:pt x="2273" y="1084"/>
                  </a:lnTo>
                  <a:lnTo>
                    <a:pt x="2274" y="1081"/>
                  </a:lnTo>
                  <a:lnTo>
                    <a:pt x="2276" y="1078"/>
                  </a:lnTo>
                  <a:lnTo>
                    <a:pt x="2276" y="1073"/>
                  </a:lnTo>
                  <a:lnTo>
                    <a:pt x="2277" y="1070"/>
                  </a:lnTo>
                  <a:lnTo>
                    <a:pt x="2278" y="1063"/>
                  </a:lnTo>
                  <a:lnTo>
                    <a:pt x="2279" y="1058"/>
                  </a:lnTo>
                  <a:lnTo>
                    <a:pt x="2279" y="1053"/>
                  </a:lnTo>
                  <a:lnTo>
                    <a:pt x="2281" y="1048"/>
                  </a:lnTo>
                  <a:lnTo>
                    <a:pt x="2282" y="1045"/>
                  </a:lnTo>
                  <a:lnTo>
                    <a:pt x="2283" y="1041"/>
                  </a:lnTo>
                  <a:lnTo>
                    <a:pt x="2283" y="1037"/>
                  </a:lnTo>
                  <a:lnTo>
                    <a:pt x="2284" y="1035"/>
                  </a:lnTo>
                  <a:lnTo>
                    <a:pt x="2286" y="1034"/>
                  </a:lnTo>
                  <a:lnTo>
                    <a:pt x="2287" y="1032"/>
                  </a:lnTo>
                  <a:lnTo>
                    <a:pt x="2287" y="1031"/>
                  </a:lnTo>
                  <a:lnTo>
                    <a:pt x="2288" y="1031"/>
                  </a:lnTo>
                  <a:lnTo>
                    <a:pt x="2289" y="1032"/>
                  </a:lnTo>
                  <a:lnTo>
                    <a:pt x="2291" y="1034"/>
                  </a:lnTo>
                  <a:lnTo>
                    <a:pt x="2291" y="1036"/>
                  </a:lnTo>
                  <a:lnTo>
                    <a:pt x="2292" y="1039"/>
                  </a:lnTo>
                  <a:lnTo>
                    <a:pt x="2293" y="1042"/>
                  </a:lnTo>
                  <a:lnTo>
                    <a:pt x="2294" y="1046"/>
                  </a:lnTo>
                  <a:lnTo>
                    <a:pt x="2296" y="1050"/>
                  </a:lnTo>
                  <a:lnTo>
                    <a:pt x="2296" y="1053"/>
                  </a:lnTo>
                  <a:lnTo>
                    <a:pt x="2297" y="1057"/>
                  </a:lnTo>
                  <a:lnTo>
                    <a:pt x="2298" y="1061"/>
                  </a:lnTo>
                  <a:lnTo>
                    <a:pt x="2299" y="1065"/>
                  </a:lnTo>
                  <a:lnTo>
                    <a:pt x="2299" y="1068"/>
                  </a:lnTo>
                  <a:lnTo>
                    <a:pt x="2301" y="1071"/>
                  </a:lnTo>
                  <a:lnTo>
                    <a:pt x="2302" y="1075"/>
                  </a:lnTo>
                  <a:lnTo>
                    <a:pt x="2303" y="1077"/>
                  </a:lnTo>
                  <a:lnTo>
                    <a:pt x="2303" y="1078"/>
                  </a:lnTo>
                  <a:lnTo>
                    <a:pt x="2304" y="1081"/>
                  </a:lnTo>
                  <a:lnTo>
                    <a:pt x="2306" y="1083"/>
                  </a:lnTo>
                  <a:lnTo>
                    <a:pt x="2307" y="1086"/>
                  </a:lnTo>
                  <a:lnTo>
                    <a:pt x="2307" y="1088"/>
                  </a:lnTo>
                  <a:lnTo>
                    <a:pt x="2308" y="1089"/>
                  </a:lnTo>
                  <a:lnTo>
                    <a:pt x="2309" y="1092"/>
                  </a:lnTo>
                  <a:lnTo>
                    <a:pt x="2310" y="1093"/>
                  </a:lnTo>
                  <a:lnTo>
                    <a:pt x="2310" y="1094"/>
                  </a:lnTo>
                  <a:lnTo>
                    <a:pt x="2312" y="1096"/>
                  </a:lnTo>
                  <a:lnTo>
                    <a:pt x="2313" y="1098"/>
                  </a:lnTo>
                  <a:lnTo>
                    <a:pt x="2314" y="1099"/>
                  </a:lnTo>
                  <a:lnTo>
                    <a:pt x="2314" y="1101"/>
                  </a:lnTo>
                  <a:lnTo>
                    <a:pt x="2315" y="1102"/>
                  </a:lnTo>
                  <a:lnTo>
                    <a:pt x="2317" y="1104"/>
                  </a:lnTo>
                  <a:lnTo>
                    <a:pt x="2318" y="1106"/>
                  </a:lnTo>
                  <a:lnTo>
                    <a:pt x="2318" y="1108"/>
                  </a:lnTo>
                  <a:lnTo>
                    <a:pt x="2319" y="1109"/>
                  </a:lnTo>
                  <a:lnTo>
                    <a:pt x="2320" y="1109"/>
                  </a:lnTo>
                  <a:lnTo>
                    <a:pt x="2322" y="1108"/>
                  </a:lnTo>
                  <a:lnTo>
                    <a:pt x="2322" y="1106"/>
                  </a:lnTo>
                  <a:lnTo>
                    <a:pt x="2323" y="1102"/>
                  </a:lnTo>
                  <a:lnTo>
                    <a:pt x="2324" y="1096"/>
                  </a:lnTo>
                  <a:lnTo>
                    <a:pt x="2325" y="1089"/>
                  </a:lnTo>
                  <a:lnTo>
                    <a:pt x="2325" y="1083"/>
                  </a:lnTo>
                  <a:lnTo>
                    <a:pt x="2327" y="1077"/>
                  </a:lnTo>
                  <a:lnTo>
                    <a:pt x="2328" y="1072"/>
                  </a:lnTo>
                  <a:lnTo>
                    <a:pt x="2329" y="1068"/>
                  </a:lnTo>
                  <a:lnTo>
                    <a:pt x="2329" y="1066"/>
                  </a:lnTo>
                  <a:lnTo>
                    <a:pt x="2330" y="1066"/>
                  </a:lnTo>
                  <a:lnTo>
                    <a:pt x="2332" y="1066"/>
                  </a:lnTo>
                  <a:lnTo>
                    <a:pt x="2333" y="1067"/>
                  </a:lnTo>
                  <a:lnTo>
                    <a:pt x="2333" y="1068"/>
                  </a:lnTo>
                  <a:lnTo>
                    <a:pt x="2334" y="1070"/>
                  </a:lnTo>
                  <a:lnTo>
                    <a:pt x="2335" y="1070"/>
                  </a:lnTo>
                  <a:lnTo>
                    <a:pt x="2337" y="1070"/>
                  </a:lnTo>
                  <a:lnTo>
                    <a:pt x="2337" y="1067"/>
                  </a:lnTo>
                  <a:lnTo>
                    <a:pt x="2338" y="1065"/>
                  </a:lnTo>
                  <a:lnTo>
                    <a:pt x="2339" y="1061"/>
                  </a:lnTo>
                  <a:lnTo>
                    <a:pt x="2340" y="1056"/>
                  </a:lnTo>
                  <a:lnTo>
                    <a:pt x="2340" y="1051"/>
                  </a:lnTo>
                  <a:lnTo>
                    <a:pt x="2342" y="1046"/>
                  </a:lnTo>
                  <a:lnTo>
                    <a:pt x="2343" y="1043"/>
                  </a:lnTo>
                  <a:lnTo>
                    <a:pt x="2344" y="1042"/>
                  </a:lnTo>
                  <a:lnTo>
                    <a:pt x="2344" y="1043"/>
                  </a:lnTo>
                  <a:lnTo>
                    <a:pt x="2345" y="1046"/>
                  </a:lnTo>
                  <a:lnTo>
                    <a:pt x="2346" y="1050"/>
                  </a:lnTo>
                  <a:lnTo>
                    <a:pt x="2348" y="1055"/>
                  </a:lnTo>
                  <a:lnTo>
                    <a:pt x="2348" y="1058"/>
                  </a:lnTo>
                  <a:lnTo>
                    <a:pt x="2349" y="1061"/>
                  </a:lnTo>
                  <a:lnTo>
                    <a:pt x="2350" y="1062"/>
                  </a:lnTo>
                  <a:lnTo>
                    <a:pt x="2351" y="1061"/>
                  </a:lnTo>
                  <a:lnTo>
                    <a:pt x="2353" y="1057"/>
                  </a:lnTo>
                  <a:lnTo>
                    <a:pt x="2353" y="1052"/>
                  </a:lnTo>
                  <a:lnTo>
                    <a:pt x="2354" y="1046"/>
                  </a:lnTo>
                  <a:lnTo>
                    <a:pt x="2355" y="1037"/>
                  </a:lnTo>
                  <a:lnTo>
                    <a:pt x="2356" y="1030"/>
                  </a:lnTo>
                  <a:lnTo>
                    <a:pt x="2356" y="1025"/>
                  </a:lnTo>
                  <a:lnTo>
                    <a:pt x="2358" y="1022"/>
                  </a:lnTo>
                  <a:lnTo>
                    <a:pt x="2359" y="1025"/>
                  </a:lnTo>
                  <a:lnTo>
                    <a:pt x="2360" y="1032"/>
                  </a:lnTo>
                  <a:lnTo>
                    <a:pt x="2360" y="1041"/>
                  </a:lnTo>
                  <a:lnTo>
                    <a:pt x="2361" y="1052"/>
                  </a:lnTo>
                  <a:lnTo>
                    <a:pt x="2363" y="1063"/>
                  </a:lnTo>
                  <a:lnTo>
                    <a:pt x="2364" y="1072"/>
                  </a:lnTo>
                  <a:lnTo>
                    <a:pt x="2364" y="1079"/>
                  </a:lnTo>
                  <a:lnTo>
                    <a:pt x="2365" y="1086"/>
                  </a:lnTo>
                  <a:lnTo>
                    <a:pt x="2366" y="1089"/>
                  </a:lnTo>
                  <a:lnTo>
                    <a:pt x="2368" y="1092"/>
                  </a:lnTo>
                  <a:lnTo>
                    <a:pt x="2368" y="1093"/>
                  </a:lnTo>
                  <a:lnTo>
                    <a:pt x="2369" y="1093"/>
                  </a:lnTo>
                  <a:lnTo>
                    <a:pt x="2370" y="1092"/>
                  </a:lnTo>
                  <a:lnTo>
                    <a:pt x="2371" y="1091"/>
                  </a:lnTo>
                  <a:lnTo>
                    <a:pt x="2371" y="1089"/>
                  </a:lnTo>
                  <a:lnTo>
                    <a:pt x="2373" y="1087"/>
                  </a:lnTo>
                  <a:lnTo>
                    <a:pt x="2374" y="1084"/>
                  </a:lnTo>
                  <a:lnTo>
                    <a:pt x="2375" y="1082"/>
                  </a:lnTo>
                  <a:lnTo>
                    <a:pt x="2375" y="1082"/>
                  </a:lnTo>
                  <a:lnTo>
                    <a:pt x="2376" y="1082"/>
                  </a:lnTo>
                  <a:lnTo>
                    <a:pt x="2378" y="1084"/>
                  </a:lnTo>
                  <a:lnTo>
                    <a:pt x="2379" y="1087"/>
                  </a:lnTo>
                  <a:lnTo>
                    <a:pt x="2379" y="1091"/>
                  </a:lnTo>
                  <a:lnTo>
                    <a:pt x="2380" y="1094"/>
                  </a:lnTo>
                  <a:lnTo>
                    <a:pt x="2381" y="1097"/>
                  </a:lnTo>
                  <a:lnTo>
                    <a:pt x="2382" y="1099"/>
                  </a:lnTo>
                  <a:lnTo>
                    <a:pt x="2382" y="1102"/>
                  </a:lnTo>
                  <a:lnTo>
                    <a:pt x="2384" y="1103"/>
                  </a:lnTo>
                  <a:lnTo>
                    <a:pt x="2385" y="1103"/>
                  </a:lnTo>
                  <a:lnTo>
                    <a:pt x="2386" y="1104"/>
                  </a:lnTo>
                  <a:lnTo>
                    <a:pt x="2386" y="1104"/>
                  </a:lnTo>
                  <a:lnTo>
                    <a:pt x="2387" y="1103"/>
                  </a:lnTo>
                  <a:lnTo>
                    <a:pt x="2389" y="1103"/>
                  </a:lnTo>
                  <a:lnTo>
                    <a:pt x="2390" y="1103"/>
                  </a:lnTo>
                  <a:lnTo>
                    <a:pt x="2390" y="1103"/>
                  </a:lnTo>
                  <a:lnTo>
                    <a:pt x="2391" y="1102"/>
                  </a:lnTo>
                  <a:lnTo>
                    <a:pt x="2392" y="1102"/>
                  </a:lnTo>
                  <a:lnTo>
                    <a:pt x="2394" y="1102"/>
                  </a:lnTo>
                  <a:lnTo>
                    <a:pt x="2394" y="1102"/>
                  </a:lnTo>
                  <a:lnTo>
                    <a:pt x="2395" y="1102"/>
                  </a:lnTo>
                  <a:lnTo>
                    <a:pt x="2396" y="1101"/>
                  </a:lnTo>
                  <a:lnTo>
                    <a:pt x="2397" y="1101"/>
                  </a:lnTo>
                  <a:lnTo>
                    <a:pt x="2397" y="1099"/>
                  </a:lnTo>
                  <a:lnTo>
                    <a:pt x="2399" y="1098"/>
                  </a:lnTo>
                  <a:lnTo>
                    <a:pt x="2400" y="1096"/>
                  </a:lnTo>
                  <a:lnTo>
                    <a:pt x="2401" y="1094"/>
                  </a:lnTo>
                  <a:lnTo>
                    <a:pt x="2401" y="1092"/>
                  </a:lnTo>
                  <a:lnTo>
                    <a:pt x="2402" y="1091"/>
                  </a:lnTo>
                  <a:lnTo>
                    <a:pt x="2404" y="1089"/>
                  </a:lnTo>
                  <a:lnTo>
                    <a:pt x="2405" y="1088"/>
                  </a:lnTo>
                  <a:lnTo>
                    <a:pt x="2406" y="1087"/>
                  </a:lnTo>
                  <a:lnTo>
                    <a:pt x="2406" y="1087"/>
                  </a:lnTo>
                  <a:lnTo>
                    <a:pt x="2407" y="1086"/>
                  </a:lnTo>
                  <a:lnTo>
                    <a:pt x="2409" y="1086"/>
                  </a:lnTo>
                  <a:lnTo>
                    <a:pt x="2410" y="1087"/>
                  </a:lnTo>
                  <a:lnTo>
                    <a:pt x="2410" y="1087"/>
                  </a:lnTo>
                  <a:lnTo>
                    <a:pt x="2411" y="1087"/>
                  </a:lnTo>
                  <a:lnTo>
                    <a:pt x="2412" y="1087"/>
                  </a:lnTo>
                  <a:lnTo>
                    <a:pt x="2414" y="1087"/>
                  </a:lnTo>
                  <a:lnTo>
                    <a:pt x="2414" y="1087"/>
                  </a:lnTo>
                  <a:lnTo>
                    <a:pt x="2415" y="1086"/>
                  </a:lnTo>
                  <a:lnTo>
                    <a:pt x="2416" y="1084"/>
                  </a:lnTo>
                  <a:lnTo>
                    <a:pt x="2417" y="1082"/>
                  </a:lnTo>
                  <a:lnTo>
                    <a:pt x="2417" y="1079"/>
                  </a:lnTo>
                  <a:lnTo>
                    <a:pt x="2418" y="1076"/>
                  </a:lnTo>
                  <a:lnTo>
                    <a:pt x="2420" y="1073"/>
                  </a:lnTo>
                  <a:lnTo>
                    <a:pt x="2421" y="1072"/>
                  </a:lnTo>
                  <a:lnTo>
                    <a:pt x="2421" y="1072"/>
                  </a:lnTo>
                  <a:lnTo>
                    <a:pt x="2422" y="1072"/>
                  </a:lnTo>
                  <a:lnTo>
                    <a:pt x="2423" y="1073"/>
                  </a:lnTo>
                  <a:lnTo>
                    <a:pt x="2425" y="1076"/>
                  </a:lnTo>
                  <a:lnTo>
                    <a:pt x="2425" y="1078"/>
                  </a:lnTo>
                  <a:lnTo>
                    <a:pt x="2426" y="1082"/>
                  </a:lnTo>
                  <a:lnTo>
                    <a:pt x="2427" y="1086"/>
                  </a:lnTo>
                  <a:lnTo>
                    <a:pt x="2428" y="1088"/>
                  </a:lnTo>
                  <a:lnTo>
                    <a:pt x="2428" y="1091"/>
                  </a:lnTo>
                  <a:lnTo>
                    <a:pt x="2430" y="1094"/>
                  </a:lnTo>
                  <a:lnTo>
                    <a:pt x="2431" y="1096"/>
                  </a:lnTo>
                  <a:lnTo>
                    <a:pt x="2432" y="1098"/>
                  </a:lnTo>
                  <a:lnTo>
                    <a:pt x="2432" y="1099"/>
                  </a:lnTo>
                  <a:lnTo>
                    <a:pt x="2433" y="1101"/>
                  </a:lnTo>
                  <a:lnTo>
                    <a:pt x="2435" y="1102"/>
                  </a:lnTo>
                  <a:lnTo>
                    <a:pt x="2436" y="1102"/>
                  </a:lnTo>
                  <a:lnTo>
                    <a:pt x="2436" y="1102"/>
                  </a:lnTo>
                  <a:lnTo>
                    <a:pt x="2437" y="1102"/>
                  </a:lnTo>
                  <a:lnTo>
                    <a:pt x="2438" y="1102"/>
                  </a:lnTo>
                  <a:lnTo>
                    <a:pt x="2440" y="1102"/>
                  </a:lnTo>
                  <a:lnTo>
                    <a:pt x="2440" y="1101"/>
                  </a:lnTo>
                  <a:lnTo>
                    <a:pt x="2441" y="1099"/>
                  </a:lnTo>
                  <a:lnTo>
                    <a:pt x="2442" y="1099"/>
                  </a:lnTo>
                  <a:lnTo>
                    <a:pt x="2443" y="1098"/>
                  </a:lnTo>
                  <a:lnTo>
                    <a:pt x="2443" y="1097"/>
                  </a:lnTo>
                  <a:lnTo>
                    <a:pt x="2445" y="1096"/>
                  </a:lnTo>
                  <a:lnTo>
                    <a:pt x="2446" y="1094"/>
                  </a:lnTo>
                  <a:lnTo>
                    <a:pt x="2447" y="1092"/>
                  </a:lnTo>
                  <a:lnTo>
                    <a:pt x="2447" y="1091"/>
                  </a:lnTo>
                  <a:lnTo>
                    <a:pt x="2448" y="1088"/>
                  </a:lnTo>
                  <a:lnTo>
                    <a:pt x="2450" y="1086"/>
                  </a:lnTo>
                  <a:lnTo>
                    <a:pt x="2451" y="1084"/>
                  </a:lnTo>
                  <a:lnTo>
                    <a:pt x="2451" y="1082"/>
                  </a:lnTo>
                  <a:lnTo>
                    <a:pt x="2452" y="1082"/>
                  </a:lnTo>
                  <a:lnTo>
                    <a:pt x="2453" y="1082"/>
                  </a:lnTo>
                  <a:lnTo>
                    <a:pt x="2454" y="1082"/>
                  </a:lnTo>
                  <a:lnTo>
                    <a:pt x="2454" y="1083"/>
                  </a:lnTo>
                  <a:lnTo>
                    <a:pt x="2456" y="1084"/>
                  </a:lnTo>
                  <a:lnTo>
                    <a:pt x="2457" y="1086"/>
                  </a:lnTo>
                  <a:lnTo>
                    <a:pt x="2458" y="1087"/>
                  </a:lnTo>
                  <a:lnTo>
                    <a:pt x="2458" y="1088"/>
                  </a:lnTo>
                  <a:lnTo>
                    <a:pt x="2459" y="1088"/>
                  </a:lnTo>
                  <a:lnTo>
                    <a:pt x="2461" y="1089"/>
                  </a:lnTo>
                  <a:lnTo>
                    <a:pt x="2462" y="1091"/>
                  </a:lnTo>
                  <a:lnTo>
                    <a:pt x="2463" y="1091"/>
                  </a:lnTo>
                  <a:lnTo>
                    <a:pt x="2463" y="1091"/>
                  </a:lnTo>
                  <a:lnTo>
                    <a:pt x="2464" y="1092"/>
                  </a:lnTo>
                  <a:lnTo>
                    <a:pt x="2466" y="1092"/>
                  </a:lnTo>
                  <a:lnTo>
                    <a:pt x="2467" y="1092"/>
                  </a:lnTo>
                  <a:lnTo>
                    <a:pt x="2467" y="1093"/>
                  </a:lnTo>
                  <a:lnTo>
                    <a:pt x="2468" y="1093"/>
                  </a:lnTo>
                  <a:lnTo>
                    <a:pt x="2469" y="1093"/>
                  </a:lnTo>
                  <a:lnTo>
                    <a:pt x="2471" y="1094"/>
                  </a:lnTo>
                  <a:lnTo>
                    <a:pt x="2471" y="1094"/>
                  </a:lnTo>
                  <a:lnTo>
                    <a:pt x="2472" y="1096"/>
                  </a:lnTo>
                  <a:lnTo>
                    <a:pt x="2473" y="1096"/>
                  </a:lnTo>
                  <a:lnTo>
                    <a:pt x="2474" y="1096"/>
                  </a:lnTo>
                  <a:lnTo>
                    <a:pt x="2474" y="1096"/>
                  </a:lnTo>
                  <a:lnTo>
                    <a:pt x="2476" y="1096"/>
                  </a:lnTo>
                  <a:lnTo>
                    <a:pt x="2477" y="1094"/>
                  </a:lnTo>
                  <a:lnTo>
                    <a:pt x="2478" y="1093"/>
                  </a:lnTo>
                  <a:lnTo>
                    <a:pt x="2478" y="1091"/>
                  </a:lnTo>
                  <a:lnTo>
                    <a:pt x="2479" y="1087"/>
                  </a:lnTo>
                  <a:lnTo>
                    <a:pt x="2481" y="1084"/>
                  </a:lnTo>
                  <a:lnTo>
                    <a:pt x="2482" y="1083"/>
                  </a:lnTo>
                  <a:lnTo>
                    <a:pt x="2482" y="1083"/>
                  </a:lnTo>
                  <a:lnTo>
                    <a:pt x="2483" y="1086"/>
                  </a:lnTo>
                  <a:lnTo>
                    <a:pt x="2484" y="1087"/>
                  </a:lnTo>
                  <a:lnTo>
                    <a:pt x="2486" y="1089"/>
                  </a:lnTo>
                  <a:lnTo>
                    <a:pt x="2486" y="1092"/>
                  </a:lnTo>
                  <a:lnTo>
                    <a:pt x="2487" y="1094"/>
                  </a:lnTo>
                  <a:lnTo>
                    <a:pt x="2488" y="1096"/>
                  </a:lnTo>
                  <a:lnTo>
                    <a:pt x="2489" y="1097"/>
                  </a:lnTo>
                  <a:lnTo>
                    <a:pt x="2489" y="1097"/>
                  </a:lnTo>
                  <a:lnTo>
                    <a:pt x="2490" y="1097"/>
                  </a:lnTo>
                  <a:lnTo>
                    <a:pt x="2492" y="1096"/>
                  </a:lnTo>
                  <a:lnTo>
                    <a:pt x="2493" y="1094"/>
                  </a:lnTo>
                  <a:lnTo>
                    <a:pt x="2493" y="1093"/>
                  </a:lnTo>
                  <a:lnTo>
                    <a:pt x="2494" y="1091"/>
                  </a:lnTo>
                  <a:lnTo>
                    <a:pt x="2495" y="1088"/>
                  </a:lnTo>
                  <a:lnTo>
                    <a:pt x="2497" y="1087"/>
                  </a:lnTo>
                  <a:lnTo>
                    <a:pt x="2497" y="1088"/>
                  </a:lnTo>
                  <a:lnTo>
                    <a:pt x="2498" y="1089"/>
                  </a:lnTo>
                  <a:lnTo>
                    <a:pt x="2499" y="1092"/>
                  </a:lnTo>
                  <a:lnTo>
                    <a:pt x="2500" y="1093"/>
                  </a:lnTo>
                  <a:lnTo>
                    <a:pt x="2500" y="1096"/>
                  </a:lnTo>
                  <a:lnTo>
                    <a:pt x="2502" y="1098"/>
                  </a:lnTo>
                  <a:lnTo>
                    <a:pt x="2503" y="1098"/>
                  </a:lnTo>
                  <a:lnTo>
                    <a:pt x="2504" y="1099"/>
                  </a:lnTo>
                  <a:lnTo>
                    <a:pt x="2504" y="1099"/>
                  </a:lnTo>
                  <a:lnTo>
                    <a:pt x="2505" y="1101"/>
                  </a:lnTo>
                  <a:lnTo>
                    <a:pt x="2507" y="1101"/>
                  </a:lnTo>
                  <a:lnTo>
                    <a:pt x="2508" y="1101"/>
                  </a:lnTo>
                  <a:lnTo>
                    <a:pt x="2508" y="1101"/>
                  </a:lnTo>
                  <a:lnTo>
                    <a:pt x="2509" y="1101"/>
                  </a:lnTo>
                  <a:lnTo>
                    <a:pt x="2510" y="1101"/>
                  </a:lnTo>
                  <a:lnTo>
                    <a:pt x="2512" y="1101"/>
                  </a:lnTo>
                  <a:lnTo>
                    <a:pt x="2512" y="1101"/>
                  </a:lnTo>
                  <a:lnTo>
                    <a:pt x="2513" y="1099"/>
                  </a:lnTo>
                  <a:lnTo>
                    <a:pt x="2514" y="1099"/>
                  </a:lnTo>
                  <a:lnTo>
                    <a:pt x="2515" y="1098"/>
                  </a:lnTo>
                  <a:lnTo>
                    <a:pt x="2515" y="1097"/>
                  </a:lnTo>
                  <a:lnTo>
                    <a:pt x="2517" y="1097"/>
                  </a:lnTo>
                  <a:lnTo>
                    <a:pt x="2518" y="1096"/>
                  </a:lnTo>
                  <a:lnTo>
                    <a:pt x="2519" y="1097"/>
                  </a:lnTo>
                  <a:lnTo>
                    <a:pt x="2520" y="1097"/>
                  </a:lnTo>
                  <a:lnTo>
                    <a:pt x="2520" y="1097"/>
                  </a:lnTo>
                  <a:lnTo>
                    <a:pt x="2522" y="1098"/>
                  </a:lnTo>
                  <a:lnTo>
                    <a:pt x="2523" y="1098"/>
                  </a:lnTo>
                  <a:lnTo>
                    <a:pt x="2524" y="1099"/>
                  </a:lnTo>
                  <a:lnTo>
                    <a:pt x="2524" y="1099"/>
                  </a:lnTo>
                  <a:lnTo>
                    <a:pt x="2525" y="1098"/>
                  </a:lnTo>
                  <a:lnTo>
                    <a:pt x="2526" y="1098"/>
                  </a:lnTo>
                  <a:lnTo>
                    <a:pt x="2528" y="1097"/>
                  </a:lnTo>
                  <a:lnTo>
                    <a:pt x="2528" y="1096"/>
                  </a:lnTo>
                  <a:lnTo>
                    <a:pt x="2529" y="1093"/>
                  </a:lnTo>
                  <a:lnTo>
                    <a:pt x="2530" y="1092"/>
                  </a:lnTo>
                  <a:lnTo>
                    <a:pt x="2531" y="1091"/>
                  </a:lnTo>
                  <a:lnTo>
                    <a:pt x="2531" y="1089"/>
                  </a:lnTo>
                  <a:lnTo>
                    <a:pt x="2533" y="1089"/>
                  </a:lnTo>
                  <a:lnTo>
                    <a:pt x="2534" y="1089"/>
                  </a:lnTo>
                  <a:lnTo>
                    <a:pt x="2535" y="1091"/>
                  </a:lnTo>
                  <a:lnTo>
                    <a:pt x="2535" y="1092"/>
                  </a:lnTo>
                  <a:lnTo>
                    <a:pt x="2536" y="1092"/>
                  </a:lnTo>
                  <a:lnTo>
                    <a:pt x="2538" y="1093"/>
                  </a:lnTo>
                  <a:lnTo>
                    <a:pt x="2539" y="1094"/>
                  </a:lnTo>
                  <a:lnTo>
                    <a:pt x="2539" y="1096"/>
                  </a:lnTo>
                  <a:lnTo>
                    <a:pt x="2540" y="1097"/>
                  </a:lnTo>
                  <a:lnTo>
                    <a:pt x="2541" y="1097"/>
                  </a:lnTo>
                  <a:lnTo>
                    <a:pt x="2543" y="1098"/>
                  </a:lnTo>
                  <a:lnTo>
                    <a:pt x="2543" y="1098"/>
                  </a:lnTo>
                  <a:lnTo>
                    <a:pt x="2544" y="1099"/>
                  </a:lnTo>
                  <a:lnTo>
                    <a:pt x="2545" y="1099"/>
                  </a:lnTo>
                  <a:lnTo>
                    <a:pt x="2546" y="1099"/>
                  </a:lnTo>
                  <a:lnTo>
                    <a:pt x="2546" y="1099"/>
                  </a:lnTo>
                  <a:lnTo>
                    <a:pt x="2548" y="1098"/>
                  </a:lnTo>
                  <a:lnTo>
                    <a:pt x="2549" y="1098"/>
                  </a:lnTo>
                  <a:lnTo>
                    <a:pt x="2550" y="1099"/>
                  </a:lnTo>
                  <a:lnTo>
                    <a:pt x="2550" y="1099"/>
                  </a:lnTo>
                  <a:lnTo>
                    <a:pt x="2551" y="1099"/>
                  </a:lnTo>
                  <a:lnTo>
                    <a:pt x="2553" y="1099"/>
                  </a:lnTo>
                  <a:lnTo>
                    <a:pt x="2554" y="1098"/>
                  </a:lnTo>
                  <a:lnTo>
                    <a:pt x="2554" y="1097"/>
                  </a:lnTo>
                  <a:lnTo>
                    <a:pt x="2555" y="1096"/>
                  </a:lnTo>
                  <a:lnTo>
                    <a:pt x="2556" y="1094"/>
                  </a:lnTo>
                  <a:lnTo>
                    <a:pt x="2558" y="1094"/>
                  </a:lnTo>
                  <a:lnTo>
                    <a:pt x="2558" y="1093"/>
                  </a:lnTo>
                  <a:lnTo>
                    <a:pt x="2559" y="1093"/>
                  </a:lnTo>
                  <a:lnTo>
                    <a:pt x="2560" y="1094"/>
                  </a:lnTo>
                  <a:lnTo>
                    <a:pt x="2561" y="1094"/>
                  </a:lnTo>
                  <a:lnTo>
                    <a:pt x="2561" y="1094"/>
                  </a:lnTo>
                  <a:lnTo>
                    <a:pt x="2562" y="1093"/>
                  </a:lnTo>
                  <a:lnTo>
                    <a:pt x="2564" y="1084"/>
                  </a:lnTo>
                  <a:lnTo>
                    <a:pt x="2565" y="1068"/>
                  </a:lnTo>
                  <a:lnTo>
                    <a:pt x="2565" y="1040"/>
                  </a:lnTo>
                  <a:lnTo>
                    <a:pt x="2566" y="998"/>
                  </a:lnTo>
                  <a:lnTo>
                    <a:pt x="2567" y="947"/>
                  </a:lnTo>
                  <a:lnTo>
                    <a:pt x="2569" y="897"/>
                  </a:lnTo>
                  <a:lnTo>
                    <a:pt x="2569" y="863"/>
                  </a:lnTo>
                  <a:lnTo>
                    <a:pt x="2570" y="855"/>
                  </a:lnTo>
                  <a:lnTo>
                    <a:pt x="2571" y="862"/>
                  </a:lnTo>
                  <a:lnTo>
                    <a:pt x="2572" y="890"/>
                  </a:lnTo>
                  <a:lnTo>
                    <a:pt x="2574" y="929"/>
                  </a:lnTo>
                  <a:lnTo>
                    <a:pt x="2574" y="969"/>
                  </a:lnTo>
                  <a:lnTo>
                    <a:pt x="2575" y="1004"/>
                  </a:lnTo>
                  <a:lnTo>
                    <a:pt x="2576" y="1031"/>
                  </a:lnTo>
                  <a:lnTo>
                    <a:pt x="2577" y="1050"/>
                  </a:lnTo>
                  <a:lnTo>
                    <a:pt x="2577" y="1062"/>
                  </a:lnTo>
                  <a:lnTo>
                    <a:pt x="2579" y="1071"/>
                  </a:lnTo>
                  <a:lnTo>
                    <a:pt x="2580" y="1075"/>
                  </a:lnTo>
                  <a:lnTo>
                    <a:pt x="2581" y="1077"/>
                  </a:lnTo>
                  <a:lnTo>
                    <a:pt x="2581" y="1076"/>
                  </a:lnTo>
                  <a:lnTo>
                    <a:pt x="2582" y="1072"/>
                  </a:lnTo>
                  <a:lnTo>
                    <a:pt x="2584" y="1065"/>
                  </a:lnTo>
                  <a:lnTo>
                    <a:pt x="2585" y="1055"/>
                  </a:lnTo>
                  <a:lnTo>
                    <a:pt x="2585" y="1043"/>
                  </a:lnTo>
                  <a:lnTo>
                    <a:pt x="2586" y="1036"/>
                  </a:lnTo>
                  <a:lnTo>
                    <a:pt x="2587" y="1030"/>
                  </a:lnTo>
                  <a:lnTo>
                    <a:pt x="2589" y="1029"/>
                  </a:lnTo>
                  <a:lnTo>
                    <a:pt x="2589" y="1031"/>
                  </a:lnTo>
                  <a:lnTo>
                    <a:pt x="2590" y="1034"/>
                  </a:lnTo>
                  <a:lnTo>
                    <a:pt x="2591" y="1039"/>
                  </a:lnTo>
                  <a:lnTo>
                    <a:pt x="2592" y="1045"/>
                  </a:lnTo>
                  <a:lnTo>
                    <a:pt x="2592" y="1052"/>
                  </a:lnTo>
                  <a:lnTo>
                    <a:pt x="2594" y="1061"/>
                  </a:lnTo>
                  <a:lnTo>
                    <a:pt x="2595" y="1070"/>
                  </a:lnTo>
                  <a:lnTo>
                    <a:pt x="2596" y="1077"/>
                  </a:lnTo>
                  <a:lnTo>
                    <a:pt x="2596" y="1083"/>
                  </a:lnTo>
                  <a:lnTo>
                    <a:pt x="2597" y="1088"/>
                  </a:lnTo>
                  <a:lnTo>
                    <a:pt x="2598" y="1092"/>
                  </a:lnTo>
                  <a:lnTo>
                    <a:pt x="2600" y="1093"/>
                  </a:lnTo>
                  <a:lnTo>
                    <a:pt x="2600" y="1096"/>
                  </a:lnTo>
                  <a:lnTo>
                    <a:pt x="2601" y="1097"/>
                  </a:lnTo>
                  <a:lnTo>
                    <a:pt x="2602" y="1097"/>
                  </a:lnTo>
                  <a:lnTo>
                    <a:pt x="2603" y="1098"/>
                  </a:lnTo>
                  <a:lnTo>
                    <a:pt x="2603" y="1098"/>
                  </a:lnTo>
                  <a:lnTo>
                    <a:pt x="2605" y="1098"/>
                  </a:lnTo>
                  <a:lnTo>
                    <a:pt x="2606" y="1097"/>
                  </a:lnTo>
                  <a:lnTo>
                    <a:pt x="2607" y="1096"/>
                  </a:lnTo>
                  <a:lnTo>
                    <a:pt x="2607" y="1094"/>
                  </a:lnTo>
                  <a:lnTo>
                    <a:pt x="2608" y="1093"/>
                  </a:lnTo>
                  <a:lnTo>
                    <a:pt x="2610" y="1093"/>
                  </a:lnTo>
                  <a:lnTo>
                    <a:pt x="2611" y="1093"/>
                  </a:lnTo>
                  <a:lnTo>
                    <a:pt x="2611" y="1094"/>
                  </a:lnTo>
                  <a:lnTo>
                    <a:pt x="2612" y="1096"/>
                  </a:lnTo>
                  <a:lnTo>
                    <a:pt x="2613" y="1097"/>
                  </a:lnTo>
                  <a:lnTo>
                    <a:pt x="2615" y="1098"/>
                  </a:lnTo>
                  <a:lnTo>
                    <a:pt x="2615" y="1098"/>
                  </a:lnTo>
                  <a:lnTo>
                    <a:pt x="2616" y="1098"/>
                  </a:lnTo>
                  <a:lnTo>
                    <a:pt x="2617" y="1096"/>
                  </a:lnTo>
                  <a:lnTo>
                    <a:pt x="2618" y="1092"/>
                  </a:lnTo>
                  <a:lnTo>
                    <a:pt x="2618" y="1087"/>
                  </a:lnTo>
                  <a:lnTo>
                    <a:pt x="2620" y="1082"/>
                  </a:lnTo>
                  <a:lnTo>
                    <a:pt x="2621" y="1077"/>
                  </a:lnTo>
                  <a:lnTo>
                    <a:pt x="2622" y="1075"/>
                  </a:lnTo>
                  <a:lnTo>
                    <a:pt x="2622" y="1072"/>
                  </a:lnTo>
                  <a:lnTo>
                    <a:pt x="2623" y="1072"/>
                  </a:lnTo>
                  <a:lnTo>
                    <a:pt x="2625" y="1073"/>
                  </a:lnTo>
                  <a:lnTo>
                    <a:pt x="2626" y="1076"/>
                  </a:lnTo>
                  <a:lnTo>
                    <a:pt x="2626" y="1078"/>
                  </a:lnTo>
                  <a:lnTo>
                    <a:pt x="2627" y="1081"/>
                  </a:lnTo>
                  <a:lnTo>
                    <a:pt x="2628" y="1083"/>
                  </a:lnTo>
                  <a:lnTo>
                    <a:pt x="2629" y="1087"/>
                  </a:lnTo>
                  <a:lnTo>
                    <a:pt x="2631" y="1089"/>
                  </a:lnTo>
                  <a:lnTo>
                    <a:pt x="2631" y="1092"/>
                  </a:lnTo>
                  <a:lnTo>
                    <a:pt x="2632" y="1094"/>
                  </a:lnTo>
                  <a:lnTo>
                    <a:pt x="2633" y="1096"/>
                  </a:lnTo>
                  <a:lnTo>
                    <a:pt x="2634" y="1097"/>
                  </a:lnTo>
                  <a:lnTo>
                    <a:pt x="2634" y="1098"/>
                  </a:lnTo>
                  <a:lnTo>
                    <a:pt x="2636" y="1098"/>
                  </a:lnTo>
                  <a:lnTo>
                    <a:pt x="2637" y="1099"/>
                  </a:lnTo>
                  <a:lnTo>
                    <a:pt x="2638" y="1099"/>
                  </a:lnTo>
                  <a:lnTo>
                    <a:pt x="2638" y="1099"/>
                  </a:lnTo>
                  <a:lnTo>
                    <a:pt x="2639" y="1099"/>
                  </a:lnTo>
                  <a:lnTo>
                    <a:pt x="2641" y="1099"/>
                  </a:lnTo>
                  <a:lnTo>
                    <a:pt x="2642" y="1099"/>
                  </a:lnTo>
                  <a:lnTo>
                    <a:pt x="2642" y="1099"/>
                  </a:lnTo>
                  <a:lnTo>
                    <a:pt x="2643" y="1099"/>
                  </a:lnTo>
                  <a:lnTo>
                    <a:pt x="2644" y="1099"/>
                  </a:lnTo>
                  <a:lnTo>
                    <a:pt x="2646" y="1099"/>
                  </a:lnTo>
                  <a:lnTo>
                    <a:pt x="2646" y="1099"/>
                  </a:lnTo>
                  <a:lnTo>
                    <a:pt x="2647" y="1099"/>
                  </a:lnTo>
                  <a:lnTo>
                    <a:pt x="2648" y="1099"/>
                  </a:lnTo>
                  <a:lnTo>
                    <a:pt x="2649" y="1098"/>
                  </a:lnTo>
                  <a:lnTo>
                    <a:pt x="2649" y="1098"/>
                  </a:lnTo>
                  <a:lnTo>
                    <a:pt x="2651" y="1097"/>
                  </a:lnTo>
                  <a:lnTo>
                    <a:pt x="2652" y="1096"/>
                  </a:lnTo>
                  <a:lnTo>
                    <a:pt x="2653" y="1093"/>
                  </a:lnTo>
                  <a:lnTo>
                    <a:pt x="2653" y="1092"/>
                  </a:lnTo>
                  <a:lnTo>
                    <a:pt x="2654" y="1091"/>
                  </a:lnTo>
                  <a:lnTo>
                    <a:pt x="2656" y="1091"/>
                  </a:lnTo>
                  <a:lnTo>
                    <a:pt x="2657" y="1092"/>
                  </a:lnTo>
                  <a:lnTo>
                    <a:pt x="2657" y="1092"/>
                  </a:lnTo>
                  <a:lnTo>
                    <a:pt x="2658" y="1093"/>
                  </a:lnTo>
                  <a:lnTo>
                    <a:pt x="2659" y="1094"/>
                  </a:lnTo>
                  <a:lnTo>
                    <a:pt x="2661" y="1094"/>
                  </a:lnTo>
                  <a:lnTo>
                    <a:pt x="2661" y="1096"/>
                  </a:lnTo>
                  <a:lnTo>
                    <a:pt x="2662" y="1096"/>
                  </a:lnTo>
                  <a:lnTo>
                    <a:pt x="2663" y="1097"/>
                  </a:lnTo>
                  <a:lnTo>
                    <a:pt x="2664" y="1097"/>
                  </a:lnTo>
                  <a:lnTo>
                    <a:pt x="2664" y="1097"/>
                  </a:lnTo>
                  <a:lnTo>
                    <a:pt x="2665" y="1098"/>
                  </a:lnTo>
                  <a:lnTo>
                    <a:pt x="2667" y="1098"/>
                  </a:lnTo>
                  <a:lnTo>
                    <a:pt x="2668" y="1098"/>
                  </a:lnTo>
                  <a:lnTo>
                    <a:pt x="2668" y="1098"/>
                  </a:lnTo>
                  <a:lnTo>
                    <a:pt x="2669" y="1098"/>
                  </a:lnTo>
                  <a:lnTo>
                    <a:pt x="2670" y="1098"/>
                  </a:lnTo>
                  <a:lnTo>
                    <a:pt x="2672" y="1098"/>
                  </a:lnTo>
                  <a:lnTo>
                    <a:pt x="2672" y="1097"/>
                  </a:lnTo>
                  <a:lnTo>
                    <a:pt x="2673" y="1097"/>
                  </a:lnTo>
                  <a:lnTo>
                    <a:pt x="2674" y="1097"/>
                  </a:lnTo>
                  <a:lnTo>
                    <a:pt x="2675" y="1097"/>
                  </a:lnTo>
                  <a:lnTo>
                    <a:pt x="2675" y="1096"/>
                  </a:lnTo>
                  <a:lnTo>
                    <a:pt x="2677" y="1096"/>
                  </a:lnTo>
                  <a:lnTo>
                    <a:pt x="2678" y="1094"/>
                  </a:lnTo>
                  <a:lnTo>
                    <a:pt x="2679" y="1092"/>
                  </a:lnTo>
                  <a:lnTo>
                    <a:pt x="2679" y="1091"/>
                  </a:lnTo>
                  <a:lnTo>
                    <a:pt x="2680" y="1089"/>
                  </a:lnTo>
                  <a:lnTo>
                    <a:pt x="2682" y="1089"/>
                  </a:lnTo>
                  <a:lnTo>
                    <a:pt x="2683" y="1089"/>
                  </a:lnTo>
                  <a:lnTo>
                    <a:pt x="2683" y="1092"/>
                  </a:lnTo>
                  <a:lnTo>
                    <a:pt x="2684" y="1093"/>
                  </a:lnTo>
                  <a:lnTo>
                    <a:pt x="2685" y="1094"/>
                  </a:lnTo>
                  <a:lnTo>
                    <a:pt x="2687" y="1096"/>
                  </a:lnTo>
                  <a:lnTo>
                    <a:pt x="2688" y="1097"/>
                  </a:lnTo>
                  <a:lnTo>
                    <a:pt x="2688" y="1097"/>
                  </a:lnTo>
                  <a:lnTo>
                    <a:pt x="2689" y="1098"/>
                  </a:lnTo>
                  <a:lnTo>
                    <a:pt x="2690" y="1098"/>
                  </a:lnTo>
                  <a:lnTo>
                    <a:pt x="2692" y="1097"/>
                  </a:lnTo>
                  <a:lnTo>
                    <a:pt x="2692" y="1097"/>
                  </a:lnTo>
                  <a:lnTo>
                    <a:pt x="2693" y="1097"/>
                  </a:lnTo>
                  <a:lnTo>
                    <a:pt x="2694" y="1096"/>
                  </a:lnTo>
                  <a:lnTo>
                    <a:pt x="2695" y="1094"/>
                  </a:lnTo>
                  <a:lnTo>
                    <a:pt x="2695" y="1094"/>
                  </a:lnTo>
                  <a:lnTo>
                    <a:pt x="2697" y="1094"/>
                  </a:lnTo>
                  <a:lnTo>
                    <a:pt x="2698" y="1094"/>
                  </a:lnTo>
                  <a:lnTo>
                    <a:pt x="2699" y="1094"/>
                  </a:lnTo>
                  <a:lnTo>
                    <a:pt x="2699" y="1096"/>
                  </a:lnTo>
                  <a:lnTo>
                    <a:pt x="2700" y="1097"/>
                  </a:lnTo>
                  <a:lnTo>
                    <a:pt x="2701" y="1097"/>
                  </a:lnTo>
                  <a:lnTo>
                    <a:pt x="2703" y="1098"/>
                  </a:lnTo>
                  <a:lnTo>
                    <a:pt x="2703" y="1098"/>
                  </a:lnTo>
                  <a:lnTo>
                    <a:pt x="2704" y="1098"/>
                  </a:lnTo>
                  <a:lnTo>
                    <a:pt x="2705" y="1098"/>
                  </a:lnTo>
                  <a:lnTo>
                    <a:pt x="2706" y="1097"/>
                  </a:lnTo>
                  <a:lnTo>
                    <a:pt x="2706" y="1097"/>
                  </a:lnTo>
                  <a:lnTo>
                    <a:pt x="2708" y="1097"/>
                  </a:lnTo>
                  <a:lnTo>
                    <a:pt x="2709" y="1097"/>
                  </a:lnTo>
                  <a:lnTo>
                    <a:pt x="2710" y="1097"/>
                  </a:lnTo>
                  <a:lnTo>
                    <a:pt x="2710" y="1097"/>
                  </a:lnTo>
                  <a:lnTo>
                    <a:pt x="2711" y="1098"/>
                  </a:lnTo>
                  <a:lnTo>
                    <a:pt x="2713" y="1098"/>
                  </a:lnTo>
                  <a:lnTo>
                    <a:pt x="2714" y="1098"/>
                  </a:lnTo>
                  <a:lnTo>
                    <a:pt x="2714" y="1097"/>
                  </a:lnTo>
                  <a:lnTo>
                    <a:pt x="2715" y="1097"/>
                  </a:lnTo>
                  <a:lnTo>
                    <a:pt x="2716" y="1096"/>
                  </a:lnTo>
                  <a:lnTo>
                    <a:pt x="2718" y="1094"/>
                  </a:lnTo>
                  <a:lnTo>
                    <a:pt x="2718" y="1093"/>
                  </a:lnTo>
                  <a:lnTo>
                    <a:pt x="2719" y="1091"/>
                  </a:lnTo>
                  <a:lnTo>
                    <a:pt x="2720" y="1089"/>
                  </a:lnTo>
                  <a:lnTo>
                    <a:pt x="2721" y="1089"/>
                  </a:lnTo>
                  <a:lnTo>
                    <a:pt x="2721" y="1089"/>
                  </a:lnTo>
                  <a:lnTo>
                    <a:pt x="2723" y="1091"/>
                  </a:lnTo>
                  <a:lnTo>
                    <a:pt x="2724" y="1093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6" y="1098"/>
                  </a:lnTo>
                  <a:lnTo>
                    <a:pt x="2728" y="1099"/>
                  </a:lnTo>
                  <a:lnTo>
                    <a:pt x="2729" y="1099"/>
                  </a:lnTo>
                  <a:lnTo>
                    <a:pt x="2729" y="1099"/>
                  </a:lnTo>
                  <a:lnTo>
                    <a:pt x="2730" y="1096"/>
                  </a:lnTo>
                  <a:lnTo>
                    <a:pt x="2731" y="1082"/>
                  </a:lnTo>
                  <a:lnTo>
                    <a:pt x="2733" y="1046"/>
                  </a:lnTo>
                  <a:lnTo>
                    <a:pt x="2733" y="964"/>
                  </a:lnTo>
                  <a:lnTo>
                    <a:pt x="2734" y="815"/>
                  </a:lnTo>
                  <a:lnTo>
                    <a:pt x="2735" y="591"/>
                  </a:lnTo>
                  <a:lnTo>
                    <a:pt x="2736" y="325"/>
                  </a:lnTo>
                  <a:lnTo>
                    <a:pt x="2736" y="85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29"/>
                  </a:lnTo>
                  <a:lnTo>
                    <a:pt x="2741" y="213"/>
                  </a:lnTo>
                  <a:lnTo>
                    <a:pt x="2741" y="423"/>
                  </a:lnTo>
                  <a:lnTo>
                    <a:pt x="2742" y="613"/>
                  </a:lnTo>
                  <a:lnTo>
                    <a:pt x="2744" y="762"/>
                  </a:lnTo>
                  <a:lnTo>
                    <a:pt x="2745" y="870"/>
                  </a:lnTo>
                  <a:lnTo>
                    <a:pt x="2745" y="943"/>
                  </a:lnTo>
                  <a:lnTo>
                    <a:pt x="2746" y="993"/>
                  </a:lnTo>
                  <a:lnTo>
                    <a:pt x="2747" y="1025"/>
                  </a:lnTo>
                  <a:lnTo>
                    <a:pt x="2749" y="1048"/>
                  </a:lnTo>
                  <a:lnTo>
                    <a:pt x="2749" y="1063"/>
                  </a:lnTo>
                  <a:lnTo>
                    <a:pt x="2750" y="1073"/>
                  </a:lnTo>
                  <a:lnTo>
                    <a:pt x="2751" y="1081"/>
                  </a:lnTo>
                  <a:lnTo>
                    <a:pt x="2752" y="1084"/>
                  </a:lnTo>
                  <a:lnTo>
                    <a:pt x="2752" y="1087"/>
                  </a:lnTo>
                  <a:lnTo>
                    <a:pt x="2754" y="1087"/>
                  </a:lnTo>
                  <a:lnTo>
                    <a:pt x="2755" y="1087"/>
                  </a:lnTo>
                  <a:lnTo>
                    <a:pt x="2756" y="1086"/>
                  </a:lnTo>
                  <a:lnTo>
                    <a:pt x="2756" y="1086"/>
                  </a:lnTo>
                  <a:lnTo>
                    <a:pt x="2757" y="1086"/>
                  </a:lnTo>
                  <a:lnTo>
                    <a:pt x="2759" y="1087"/>
                  </a:lnTo>
                  <a:lnTo>
                    <a:pt x="2760" y="1088"/>
                  </a:lnTo>
                  <a:lnTo>
                    <a:pt x="2760" y="1091"/>
                  </a:lnTo>
                  <a:lnTo>
                    <a:pt x="2761" y="1092"/>
                  </a:lnTo>
                  <a:lnTo>
                    <a:pt x="2762" y="1092"/>
                  </a:lnTo>
                  <a:lnTo>
                    <a:pt x="2764" y="1091"/>
                  </a:lnTo>
                  <a:lnTo>
                    <a:pt x="2764" y="1089"/>
                  </a:lnTo>
                  <a:lnTo>
                    <a:pt x="2765" y="1088"/>
                  </a:lnTo>
                  <a:lnTo>
                    <a:pt x="2766" y="1087"/>
                  </a:lnTo>
                  <a:lnTo>
                    <a:pt x="2767" y="1087"/>
                  </a:lnTo>
                  <a:lnTo>
                    <a:pt x="2767" y="1087"/>
                  </a:lnTo>
                  <a:lnTo>
                    <a:pt x="2769" y="1088"/>
                  </a:lnTo>
                  <a:lnTo>
                    <a:pt x="2770" y="1091"/>
                  </a:lnTo>
                  <a:lnTo>
                    <a:pt x="2771" y="1093"/>
                  </a:lnTo>
                  <a:lnTo>
                    <a:pt x="2771" y="1096"/>
                  </a:lnTo>
                  <a:lnTo>
                    <a:pt x="2772" y="1098"/>
                  </a:lnTo>
                  <a:lnTo>
                    <a:pt x="2773" y="1099"/>
                  </a:lnTo>
                  <a:lnTo>
                    <a:pt x="2775" y="1101"/>
                  </a:lnTo>
                  <a:lnTo>
                    <a:pt x="2775" y="1102"/>
                  </a:lnTo>
                  <a:lnTo>
                    <a:pt x="2776" y="1103"/>
                  </a:lnTo>
                  <a:lnTo>
                    <a:pt x="2777" y="1103"/>
                  </a:lnTo>
                  <a:lnTo>
                    <a:pt x="2778" y="1104"/>
                  </a:lnTo>
                  <a:lnTo>
                    <a:pt x="2778" y="1106"/>
                  </a:lnTo>
                  <a:lnTo>
                    <a:pt x="2780" y="1106"/>
                  </a:lnTo>
                  <a:lnTo>
                    <a:pt x="2781" y="1107"/>
                  </a:lnTo>
                  <a:lnTo>
                    <a:pt x="2782" y="1108"/>
                  </a:lnTo>
                  <a:lnTo>
                    <a:pt x="2782" y="1108"/>
                  </a:lnTo>
                  <a:lnTo>
                    <a:pt x="2783" y="1108"/>
                  </a:lnTo>
                  <a:lnTo>
                    <a:pt x="2785" y="1108"/>
                  </a:lnTo>
                  <a:lnTo>
                    <a:pt x="2786" y="1108"/>
                  </a:lnTo>
                  <a:lnTo>
                    <a:pt x="2786" y="1107"/>
                  </a:lnTo>
                  <a:lnTo>
                    <a:pt x="2787" y="1107"/>
                  </a:lnTo>
                  <a:lnTo>
                    <a:pt x="2788" y="1107"/>
                  </a:lnTo>
                  <a:lnTo>
                    <a:pt x="2790" y="1106"/>
                  </a:lnTo>
                  <a:lnTo>
                    <a:pt x="2790" y="1106"/>
                  </a:lnTo>
                  <a:lnTo>
                    <a:pt x="2791" y="1104"/>
                  </a:lnTo>
                  <a:lnTo>
                    <a:pt x="2792" y="1103"/>
                  </a:lnTo>
                  <a:lnTo>
                    <a:pt x="2793" y="1102"/>
                  </a:lnTo>
                  <a:lnTo>
                    <a:pt x="2793" y="1101"/>
                  </a:lnTo>
                  <a:lnTo>
                    <a:pt x="2795" y="1101"/>
                  </a:lnTo>
                  <a:lnTo>
                    <a:pt x="2796" y="1099"/>
                  </a:lnTo>
                  <a:lnTo>
                    <a:pt x="2797" y="1098"/>
                  </a:lnTo>
                  <a:lnTo>
                    <a:pt x="2798" y="1098"/>
                  </a:lnTo>
                  <a:lnTo>
                    <a:pt x="2798" y="1097"/>
                  </a:lnTo>
                  <a:lnTo>
                    <a:pt x="2800" y="1096"/>
                  </a:lnTo>
                  <a:lnTo>
                    <a:pt x="2801" y="1094"/>
                  </a:lnTo>
                  <a:lnTo>
                    <a:pt x="2802" y="1094"/>
                  </a:lnTo>
                  <a:lnTo>
                    <a:pt x="2802" y="1094"/>
                  </a:lnTo>
                  <a:lnTo>
                    <a:pt x="2803" y="1096"/>
                  </a:lnTo>
                  <a:lnTo>
                    <a:pt x="2805" y="1096"/>
                  </a:lnTo>
                  <a:lnTo>
                    <a:pt x="2806" y="1097"/>
                  </a:lnTo>
                  <a:lnTo>
                    <a:pt x="2806" y="1097"/>
                  </a:lnTo>
                  <a:lnTo>
                    <a:pt x="2807" y="1098"/>
                  </a:lnTo>
                  <a:lnTo>
                    <a:pt x="2808" y="1098"/>
                  </a:lnTo>
                  <a:lnTo>
                    <a:pt x="2809" y="1098"/>
                  </a:lnTo>
                  <a:lnTo>
                    <a:pt x="2809" y="1098"/>
                  </a:lnTo>
                  <a:lnTo>
                    <a:pt x="2811" y="1098"/>
                  </a:lnTo>
                  <a:lnTo>
                    <a:pt x="2812" y="1098"/>
                  </a:lnTo>
                  <a:lnTo>
                    <a:pt x="2813" y="1098"/>
                  </a:lnTo>
                  <a:lnTo>
                    <a:pt x="2813" y="1098"/>
                  </a:lnTo>
                  <a:lnTo>
                    <a:pt x="2814" y="1097"/>
                  </a:lnTo>
                  <a:lnTo>
                    <a:pt x="2816" y="1096"/>
                  </a:lnTo>
                  <a:lnTo>
                    <a:pt x="2817" y="1094"/>
                  </a:lnTo>
                  <a:lnTo>
                    <a:pt x="2817" y="1093"/>
                  </a:lnTo>
                  <a:lnTo>
                    <a:pt x="2818" y="1092"/>
                  </a:lnTo>
                  <a:lnTo>
                    <a:pt x="2819" y="1091"/>
                  </a:lnTo>
                  <a:lnTo>
                    <a:pt x="2821" y="1089"/>
                  </a:lnTo>
                  <a:lnTo>
                    <a:pt x="2821" y="1089"/>
                  </a:lnTo>
                  <a:lnTo>
                    <a:pt x="2822" y="1089"/>
                  </a:lnTo>
                  <a:lnTo>
                    <a:pt x="2823" y="1091"/>
                  </a:lnTo>
                  <a:lnTo>
                    <a:pt x="2824" y="1092"/>
                  </a:lnTo>
                  <a:lnTo>
                    <a:pt x="2824" y="1092"/>
                  </a:lnTo>
                  <a:lnTo>
                    <a:pt x="2826" y="1091"/>
                  </a:lnTo>
                  <a:lnTo>
                    <a:pt x="2827" y="1088"/>
                  </a:lnTo>
                  <a:lnTo>
                    <a:pt x="2828" y="1086"/>
                  </a:lnTo>
                  <a:lnTo>
                    <a:pt x="2828" y="1082"/>
                  </a:lnTo>
                  <a:lnTo>
                    <a:pt x="2829" y="1079"/>
                  </a:lnTo>
                  <a:lnTo>
                    <a:pt x="2831" y="1078"/>
                  </a:lnTo>
                  <a:lnTo>
                    <a:pt x="2832" y="1078"/>
                  </a:lnTo>
                  <a:lnTo>
                    <a:pt x="2832" y="1081"/>
                  </a:lnTo>
                  <a:lnTo>
                    <a:pt x="2833" y="1084"/>
                  </a:lnTo>
                  <a:lnTo>
                    <a:pt x="2834" y="1087"/>
                  </a:lnTo>
                  <a:lnTo>
                    <a:pt x="2836" y="1091"/>
                  </a:lnTo>
                  <a:lnTo>
                    <a:pt x="2836" y="1093"/>
                  </a:lnTo>
                  <a:lnTo>
                    <a:pt x="2837" y="1096"/>
                  </a:lnTo>
                  <a:lnTo>
                    <a:pt x="2838" y="1097"/>
                  </a:lnTo>
                  <a:lnTo>
                    <a:pt x="2839" y="1097"/>
                  </a:lnTo>
                  <a:lnTo>
                    <a:pt x="2839" y="1098"/>
                  </a:lnTo>
                  <a:lnTo>
                    <a:pt x="2841" y="1098"/>
                  </a:lnTo>
                  <a:lnTo>
                    <a:pt x="2842" y="1098"/>
                  </a:lnTo>
                  <a:lnTo>
                    <a:pt x="2843" y="1098"/>
                  </a:lnTo>
                  <a:lnTo>
                    <a:pt x="2843" y="1097"/>
                  </a:lnTo>
                  <a:lnTo>
                    <a:pt x="2844" y="1094"/>
                  </a:lnTo>
                  <a:lnTo>
                    <a:pt x="2845" y="1091"/>
                  </a:lnTo>
                  <a:lnTo>
                    <a:pt x="2847" y="1084"/>
                  </a:lnTo>
                  <a:lnTo>
                    <a:pt x="2847" y="1078"/>
                  </a:lnTo>
                  <a:lnTo>
                    <a:pt x="2848" y="1072"/>
                  </a:lnTo>
                  <a:lnTo>
                    <a:pt x="2849" y="1070"/>
                  </a:lnTo>
                  <a:lnTo>
                    <a:pt x="2850" y="1070"/>
                  </a:lnTo>
                  <a:lnTo>
                    <a:pt x="2850" y="1073"/>
                  </a:lnTo>
                  <a:lnTo>
                    <a:pt x="2852" y="1078"/>
                  </a:lnTo>
                  <a:lnTo>
                    <a:pt x="2853" y="1083"/>
                  </a:lnTo>
                  <a:lnTo>
                    <a:pt x="2854" y="1088"/>
                  </a:lnTo>
                  <a:lnTo>
                    <a:pt x="2855" y="1092"/>
                  </a:lnTo>
                  <a:lnTo>
                    <a:pt x="2855" y="1094"/>
                  </a:lnTo>
                  <a:lnTo>
                    <a:pt x="2857" y="1097"/>
                  </a:lnTo>
                  <a:lnTo>
                    <a:pt x="2858" y="1098"/>
                  </a:lnTo>
                  <a:lnTo>
                    <a:pt x="2859" y="1099"/>
                  </a:lnTo>
                  <a:lnTo>
                    <a:pt x="2859" y="1099"/>
                  </a:lnTo>
                  <a:lnTo>
                    <a:pt x="2860" y="1099"/>
                  </a:lnTo>
                  <a:lnTo>
                    <a:pt x="2862" y="1099"/>
                  </a:lnTo>
                  <a:lnTo>
                    <a:pt x="2863" y="1098"/>
                  </a:lnTo>
                  <a:lnTo>
                    <a:pt x="2863" y="1098"/>
                  </a:lnTo>
                  <a:lnTo>
                    <a:pt x="2864" y="1098"/>
                  </a:lnTo>
                  <a:lnTo>
                    <a:pt x="2865" y="1098"/>
                  </a:lnTo>
                  <a:lnTo>
                    <a:pt x="2867" y="1098"/>
                  </a:lnTo>
                  <a:lnTo>
                    <a:pt x="2867" y="1098"/>
                  </a:lnTo>
                  <a:lnTo>
                    <a:pt x="2868" y="1097"/>
                  </a:lnTo>
                  <a:lnTo>
                    <a:pt x="2869" y="1097"/>
                  </a:lnTo>
                  <a:lnTo>
                    <a:pt x="2870" y="1096"/>
                  </a:lnTo>
                  <a:lnTo>
                    <a:pt x="2870" y="1096"/>
                  </a:lnTo>
                  <a:lnTo>
                    <a:pt x="2872" y="1096"/>
                  </a:lnTo>
                  <a:lnTo>
                    <a:pt x="2873" y="1094"/>
                  </a:lnTo>
                  <a:lnTo>
                    <a:pt x="2874" y="1093"/>
                  </a:lnTo>
                  <a:lnTo>
                    <a:pt x="2874" y="1093"/>
                  </a:lnTo>
                  <a:lnTo>
                    <a:pt x="2875" y="1092"/>
                  </a:lnTo>
                  <a:lnTo>
                    <a:pt x="2877" y="1091"/>
                  </a:lnTo>
                  <a:lnTo>
                    <a:pt x="2878" y="1091"/>
                  </a:lnTo>
                  <a:lnTo>
                    <a:pt x="2878" y="1089"/>
                  </a:lnTo>
                  <a:lnTo>
                    <a:pt x="2879" y="1089"/>
                  </a:lnTo>
                  <a:lnTo>
                    <a:pt x="2880" y="1089"/>
                  </a:lnTo>
                  <a:lnTo>
                    <a:pt x="2881" y="1091"/>
                  </a:lnTo>
                  <a:lnTo>
                    <a:pt x="2881" y="1091"/>
                  </a:lnTo>
                  <a:lnTo>
                    <a:pt x="2883" y="1091"/>
                  </a:lnTo>
                  <a:lnTo>
                    <a:pt x="2884" y="1092"/>
                  </a:lnTo>
                  <a:lnTo>
                    <a:pt x="2885" y="1092"/>
                  </a:lnTo>
                  <a:lnTo>
                    <a:pt x="2885" y="1092"/>
                  </a:lnTo>
                  <a:lnTo>
                    <a:pt x="2886" y="1092"/>
                  </a:lnTo>
                  <a:lnTo>
                    <a:pt x="2888" y="1093"/>
                  </a:lnTo>
                  <a:lnTo>
                    <a:pt x="2889" y="1093"/>
                  </a:lnTo>
                  <a:lnTo>
                    <a:pt x="2889" y="1093"/>
                  </a:lnTo>
                  <a:lnTo>
                    <a:pt x="2890" y="1093"/>
                  </a:lnTo>
                  <a:lnTo>
                    <a:pt x="2891" y="1093"/>
                  </a:lnTo>
                  <a:lnTo>
                    <a:pt x="2893" y="1093"/>
                  </a:lnTo>
                  <a:lnTo>
                    <a:pt x="2893" y="1093"/>
                  </a:lnTo>
                  <a:lnTo>
                    <a:pt x="2894" y="1093"/>
                  </a:lnTo>
                  <a:lnTo>
                    <a:pt x="2895" y="1093"/>
                  </a:lnTo>
                  <a:lnTo>
                    <a:pt x="2896" y="1093"/>
                  </a:lnTo>
                  <a:lnTo>
                    <a:pt x="2896" y="1093"/>
                  </a:lnTo>
                  <a:lnTo>
                    <a:pt x="2898" y="1093"/>
                  </a:lnTo>
                  <a:lnTo>
                    <a:pt x="2899" y="1093"/>
                  </a:lnTo>
                  <a:lnTo>
                    <a:pt x="2900" y="1092"/>
                  </a:lnTo>
                  <a:lnTo>
                    <a:pt x="2900" y="1092"/>
                  </a:lnTo>
                  <a:lnTo>
                    <a:pt x="2901" y="1091"/>
                  </a:lnTo>
                  <a:lnTo>
                    <a:pt x="2903" y="1091"/>
                  </a:lnTo>
                  <a:lnTo>
                    <a:pt x="2904" y="1089"/>
                  </a:lnTo>
                  <a:lnTo>
                    <a:pt x="2904" y="1089"/>
                  </a:lnTo>
                  <a:lnTo>
                    <a:pt x="2905" y="1091"/>
                  </a:lnTo>
                  <a:lnTo>
                    <a:pt x="2906" y="1091"/>
                  </a:lnTo>
                  <a:lnTo>
                    <a:pt x="2908" y="1092"/>
                  </a:lnTo>
                  <a:lnTo>
                    <a:pt x="2909" y="1092"/>
                  </a:lnTo>
                  <a:lnTo>
                    <a:pt x="2909" y="1092"/>
                  </a:lnTo>
                  <a:lnTo>
                    <a:pt x="2910" y="1092"/>
                  </a:lnTo>
                  <a:lnTo>
                    <a:pt x="2911" y="1092"/>
                  </a:lnTo>
                  <a:lnTo>
                    <a:pt x="2913" y="1092"/>
                  </a:lnTo>
                  <a:lnTo>
                    <a:pt x="2913" y="1091"/>
                  </a:lnTo>
                  <a:lnTo>
                    <a:pt x="2914" y="1091"/>
                  </a:lnTo>
                  <a:lnTo>
                    <a:pt x="2915" y="1091"/>
                  </a:lnTo>
                  <a:lnTo>
                    <a:pt x="2916" y="1091"/>
                  </a:lnTo>
                  <a:lnTo>
                    <a:pt x="2916" y="1092"/>
                  </a:lnTo>
                  <a:lnTo>
                    <a:pt x="2917" y="1093"/>
                  </a:lnTo>
                  <a:lnTo>
                    <a:pt x="2919" y="1093"/>
                  </a:lnTo>
                  <a:lnTo>
                    <a:pt x="2920" y="1094"/>
                  </a:lnTo>
                  <a:lnTo>
                    <a:pt x="2920" y="1096"/>
                  </a:lnTo>
                  <a:lnTo>
                    <a:pt x="2921" y="1096"/>
                  </a:lnTo>
                  <a:lnTo>
                    <a:pt x="2922" y="1097"/>
                  </a:lnTo>
                  <a:lnTo>
                    <a:pt x="2924" y="1097"/>
                  </a:lnTo>
                  <a:lnTo>
                    <a:pt x="2924" y="1097"/>
                  </a:lnTo>
                  <a:lnTo>
                    <a:pt x="2925" y="1097"/>
                  </a:lnTo>
                  <a:lnTo>
                    <a:pt x="2926" y="1096"/>
                  </a:lnTo>
                  <a:lnTo>
                    <a:pt x="2927" y="1094"/>
                  </a:lnTo>
                  <a:lnTo>
                    <a:pt x="2927" y="1091"/>
                  </a:lnTo>
                  <a:lnTo>
                    <a:pt x="2929" y="1088"/>
                  </a:lnTo>
                  <a:lnTo>
                    <a:pt x="2930" y="1086"/>
                  </a:lnTo>
                  <a:lnTo>
                    <a:pt x="2931" y="1083"/>
                  </a:lnTo>
                  <a:lnTo>
                    <a:pt x="2931" y="1084"/>
                  </a:lnTo>
                  <a:lnTo>
                    <a:pt x="2932" y="1086"/>
                  </a:lnTo>
                  <a:lnTo>
                    <a:pt x="2934" y="1088"/>
                  </a:lnTo>
                  <a:lnTo>
                    <a:pt x="2935" y="1092"/>
                  </a:lnTo>
                  <a:lnTo>
                    <a:pt x="2935" y="1094"/>
                  </a:lnTo>
                  <a:lnTo>
                    <a:pt x="2936" y="1096"/>
                  </a:lnTo>
                  <a:lnTo>
                    <a:pt x="2937" y="1097"/>
                  </a:lnTo>
                  <a:lnTo>
                    <a:pt x="2939" y="1097"/>
                  </a:lnTo>
                  <a:lnTo>
                    <a:pt x="2939" y="1097"/>
                  </a:lnTo>
                  <a:lnTo>
                    <a:pt x="2940" y="1097"/>
                  </a:lnTo>
                  <a:lnTo>
                    <a:pt x="2941" y="1097"/>
                  </a:lnTo>
                  <a:lnTo>
                    <a:pt x="2942" y="1097"/>
                  </a:lnTo>
                  <a:lnTo>
                    <a:pt x="2942" y="1097"/>
                  </a:lnTo>
                  <a:lnTo>
                    <a:pt x="2944" y="1097"/>
                  </a:lnTo>
                  <a:lnTo>
                    <a:pt x="2945" y="1097"/>
                  </a:lnTo>
                  <a:lnTo>
                    <a:pt x="2946" y="1097"/>
                  </a:lnTo>
                  <a:lnTo>
                    <a:pt x="2946" y="1096"/>
                  </a:lnTo>
                  <a:lnTo>
                    <a:pt x="2947" y="1093"/>
                  </a:lnTo>
                  <a:lnTo>
                    <a:pt x="2949" y="1091"/>
                  </a:lnTo>
                  <a:lnTo>
                    <a:pt x="2950" y="1087"/>
                  </a:lnTo>
                  <a:lnTo>
                    <a:pt x="2950" y="1082"/>
                  </a:lnTo>
                  <a:lnTo>
                    <a:pt x="2951" y="1077"/>
                  </a:lnTo>
                  <a:lnTo>
                    <a:pt x="2952" y="1072"/>
                  </a:lnTo>
                  <a:lnTo>
                    <a:pt x="2953" y="1068"/>
                  </a:lnTo>
                  <a:lnTo>
                    <a:pt x="2953" y="1063"/>
                  </a:lnTo>
                  <a:lnTo>
                    <a:pt x="2955" y="1060"/>
                  </a:lnTo>
                  <a:lnTo>
                    <a:pt x="2956" y="1055"/>
                  </a:lnTo>
                  <a:lnTo>
                    <a:pt x="2957" y="1051"/>
                  </a:lnTo>
                  <a:lnTo>
                    <a:pt x="2957" y="1047"/>
                  </a:lnTo>
                  <a:lnTo>
                    <a:pt x="2958" y="1047"/>
                  </a:lnTo>
                  <a:lnTo>
                    <a:pt x="2960" y="1047"/>
                  </a:lnTo>
                  <a:lnTo>
                    <a:pt x="2961" y="1050"/>
                  </a:lnTo>
                  <a:lnTo>
                    <a:pt x="2961" y="1052"/>
                  </a:lnTo>
                  <a:lnTo>
                    <a:pt x="2962" y="1055"/>
                  </a:lnTo>
                  <a:lnTo>
                    <a:pt x="2963" y="1057"/>
                  </a:lnTo>
                  <a:lnTo>
                    <a:pt x="2965" y="1061"/>
                  </a:lnTo>
                  <a:lnTo>
                    <a:pt x="2966" y="1062"/>
                  </a:lnTo>
                  <a:lnTo>
                    <a:pt x="2966" y="1065"/>
                  </a:lnTo>
                  <a:lnTo>
                    <a:pt x="2967" y="1067"/>
                  </a:lnTo>
                  <a:lnTo>
                    <a:pt x="2968" y="1070"/>
                  </a:lnTo>
                  <a:lnTo>
                    <a:pt x="2970" y="1071"/>
                  </a:lnTo>
                  <a:lnTo>
                    <a:pt x="2970" y="1073"/>
                  </a:lnTo>
                  <a:lnTo>
                    <a:pt x="2971" y="1075"/>
                  </a:lnTo>
                  <a:lnTo>
                    <a:pt x="2972" y="1076"/>
                  </a:lnTo>
                  <a:lnTo>
                    <a:pt x="2973" y="1077"/>
                  </a:lnTo>
                  <a:lnTo>
                    <a:pt x="2973" y="1079"/>
                  </a:lnTo>
                  <a:lnTo>
                    <a:pt x="2975" y="1081"/>
                  </a:lnTo>
                  <a:lnTo>
                    <a:pt x="2976" y="1082"/>
                  </a:lnTo>
                  <a:lnTo>
                    <a:pt x="2977" y="1084"/>
                  </a:lnTo>
                  <a:lnTo>
                    <a:pt x="2977" y="1086"/>
                  </a:lnTo>
                  <a:lnTo>
                    <a:pt x="2978" y="1087"/>
                  </a:lnTo>
                  <a:lnTo>
                    <a:pt x="2980" y="1087"/>
                  </a:lnTo>
                  <a:lnTo>
                    <a:pt x="2981" y="1088"/>
                  </a:lnTo>
                  <a:lnTo>
                    <a:pt x="2981" y="1089"/>
                  </a:lnTo>
                  <a:lnTo>
                    <a:pt x="2982" y="1091"/>
                  </a:lnTo>
                  <a:lnTo>
                    <a:pt x="2983" y="1092"/>
                  </a:lnTo>
                  <a:lnTo>
                    <a:pt x="2985" y="1093"/>
                  </a:lnTo>
                  <a:lnTo>
                    <a:pt x="2985" y="1094"/>
                  </a:lnTo>
                  <a:lnTo>
                    <a:pt x="2986" y="1094"/>
                  </a:lnTo>
                  <a:lnTo>
                    <a:pt x="2987" y="1094"/>
                  </a:lnTo>
                  <a:lnTo>
                    <a:pt x="2988" y="1094"/>
                  </a:lnTo>
                  <a:lnTo>
                    <a:pt x="2988" y="1093"/>
                  </a:lnTo>
                  <a:lnTo>
                    <a:pt x="2989" y="1093"/>
                  </a:lnTo>
                  <a:lnTo>
                    <a:pt x="2991" y="1093"/>
                  </a:lnTo>
                  <a:lnTo>
                    <a:pt x="2992" y="1093"/>
                  </a:lnTo>
                  <a:lnTo>
                    <a:pt x="2992" y="1093"/>
                  </a:lnTo>
                  <a:lnTo>
                    <a:pt x="2993" y="1093"/>
                  </a:lnTo>
                  <a:lnTo>
                    <a:pt x="2994" y="1093"/>
                  </a:lnTo>
                  <a:lnTo>
                    <a:pt x="2996" y="1093"/>
                  </a:lnTo>
                  <a:lnTo>
                    <a:pt x="2996" y="1093"/>
                  </a:lnTo>
                  <a:lnTo>
                    <a:pt x="2997" y="1094"/>
                  </a:lnTo>
                  <a:lnTo>
                    <a:pt x="2998" y="1094"/>
                  </a:lnTo>
                  <a:lnTo>
                    <a:pt x="2999" y="1096"/>
                  </a:lnTo>
                  <a:lnTo>
                    <a:pt x="2999" y="1096"/>
                  </a:lnTo>
                  <a:lnTo>
                    <a:pt x="3001" y="1096"/>
                  </a:lnTo>
                  <a:lnTo>
                    <a:pt x="3002" y="1097"/>
                  </a:lnTo>
                  <a:lnTo>
                    <a:pt x="3003" y="1097"/>
                  </a:lnTo>
                  <a:lnTo>
                    <a:pt x="3003" y="1097"/>
                  </a:lnTo>
                  <a:lnTo>
                    <a:pt x="3004" y="1098"/>
                  </a:lnTo>
                  <a:lnTo>
                    <a:pt x="3006" y="1098"/>
                  </a:lnTo>
                  <a:lnTo>
                    <a:pt x="3007" y="1098"/>
                  </a:lnTo>
                  <a:lnTo>
                    <a:pt x="3007" y="1098"/>
                  </a:lnTo>
                  <a:lnTo>
                    <a:pt x="3008" y="1099"/>
                  </a:lnTo>
                  <a:lnTo>
                    <a:pt x="3009" y="1099"/>
                  </a:lnTo>
                  <a:lnTo>
                    <a:pt x="3011" y="1099"/>
                  </a:lnTo>
                  <a:lnTo>
                    <a:pt x="3011" y="1099"/>
                  </a:lnTo>
                  <a:lnTo>
                    <a:pt x="3012" y="1101"/>
                  </a:lnTo>
                  <a:lnTo>
                    <a:pt x="3013" y="1101"/>
                  </a:lnTo>
                  <a:lnTo>
                    <a:pt x="3014" y="1101"/>
                  </a:lnTo>
                  <a:lnTo>
                    <a:pt x="3014" y="1101"/>
                  </a:lnTo>
                  <a:lnTo>
                    <a:pt x="3016" y="1099"/>
                  </a:lnTo>
                  <a:lnTo>
                    <a:pt x="3017" y="1099"/>
                  </a:lnTo>
                  <a:lnTo>
                    <a:pt x="3018" y="1098"/>
                  </a:lnTo>
                  <a:lnTo>
                    <a:pt x="3018" y="1097"/>
                  </a:lnTo>
                  <a:lnTo>
                    <a:pt x="3019" y="1096"/>
                  </a:lnTo>
                  <a:lnTo>
                    <a:pt x="3020" y="1094"/>
                  </a:lnTo>
                  <a:lnTo>
                    <a:pt x="3022" y="1093"/>
                  </a:lnTo>
                  <a:lnTo>
                    <a:pt x="3023" y="1093"/>
                  </a:lnTo>
                  <a:lnTo>
                    <a:pt x="3023" y="1094"/>
                  </a:lnTo>
                  <a:lnTo>
                    <a:pt x="3024" y="1096"/>
                  </a:lnTo>
                  <a:lnTo>
                    <a:pt x="3025" y="1097"/>
                  </a:lnTo>
                  <a:lnTo>
                    <a:pt x="3027" y="1098"/>
                  </a:lnTo>
                  <a:lnTo>
                    <a:pt x="3027" y="1098"/>
                  </a:lnTo>
                  <a:lnTo>
                    <a:pt x="3028" y="1098"/>
                  </a:lnTo>
                  <a:lnTo>
                    <a:pt x="3029" y="1098"/>
                  </a:lnTo>
                  <a:lnTo>
                    <a:pt x="3030" y="1098"/>
                  </a:lnTo>
                  <a:lnTo>
                    <a:pt x="3030" y="1098"/>
                  </a:lnTo>
                  <a:lnTo>
                    <a:pt x="3032" y="1098"/>
                  </a:lnTo>
                  <a:lnTo>
                    <a:pt x="3033" y="1097"/>
                  </a:lnTo>
                  <a:lnTo>
                    <a:pt x="3034" y="1097"/>
                  </a:lnTo>
                  <a:lnTo>
                    <a:pt x="3034" y="1097"/>
                  </a:lnTo>
                  <a:lnTo>
                    <a:pt x="3035" y="1098"/>
                  </a:lnTo>
                  <a:lnTo>
                    <a:pt x="3037" y="1098"/>
                  </a:lnTo>
                  <a:lnTo>
                    <a:pt x="3038" y="1098"/>
                  </a:lnTo>
                  <a:lnTo>
                    <a:pt x="3038" y="1098"/>
                  </a:lnTo>
                  <a:lnTo>
                    <a:pt x="3039" y="1098"/>
                  </a:lnTo>
                  <a:lnTo>
                    <a:pt x="3040" y="1098"/>
                  </a:lnTo>
                  <a:lnTo>
                    <a:pt x="3042" y="1097"/>
                  </a:lnTo>
                  <a:lnTo>
                    <a:pt x="3042" y="1097"/>
                  </a:lnTo>
                  <a:lnTo>
                    <a:pt x="3043" y="1097"/>
                  </a:lnTo>
                  <a:lnTo>
                    <a:pt x="3044" y="1097"/>
                  </a:lnTo>
                  <a:lnTo>
                    <a:pt x="3045" y="1097"/>
                  </a:lnTo>
                  <a:lnTo>
                    <a:pt x="3045" y="1097"/>
                  </a:lnTo>
                  <a:lnTo>
                    <a:pt x="3047" y="1097"/>
                  </a:lnTo>
                  <a:lnTo>
                    <a:pt x="3048" y="1097"/>
                  </a:lnTo>
                  <a:lnTo>
                    <a:pt x="3049" y="1097"/>
                  </a:lnTo>
                  <a:lnTo>
                    <a:pt x="3049" y="1097"/>
                  </a:lnTo>
                  <a:lnTo>
                    <a:pt x="3050" y="1097"/>
                  </a:lnTo>
                  <a:lnTo>
                    <a:pt x="3052" y="1097"/>
                  </a:lnTo>
                  <a:lnTo>
                    <a:pt x="3053" y="1097"/>
                  </a:lnTo>
                  <a:lnTo>
                    <a:pt x="3053" y="1096"/>
                  </a:lnTo>
                  <a:lnTo>
                    <a:pt x="3054" y="1096"/>
                  </a:lnTo>
                  <a:lnTo>
                    <a:pt x="3055" y="1096"/>
                  </a:lnTo>
                  <a:lnTo>
                    <a:pt x="3056" y="1097"/>
                  </a:lnTo>
                  <a:lnTo>
                    <a:pt x="3056" y="1097"/>
                  </a:lnTo>
                  <a:lnTo>
                    <a:pt x="3058" y="1097"/>
                  </a:lnTo>
                  <a:lnTo>
                    <a:pt x="3059" y="1097"/>
                  </a:lnTo>
                  <a:lnTo>
                    <a:pt x="3060" y="1097"/>
                  </a:lnTo>
                  <a:lnTo>
                    <a:pt x="3060" y="1097"/>
                  </a:lnTo>
                  <a:lnTo>
                    <a:pt x="3061" y="1096"/>
                  </a:lnTo>
                  <a:lnTo>
                    <a:pt x="3063" y="1093"/>
                  </a:lnTo>
                  <a:lnTo>
                    <a:pt x="3064" y="1089"/>
                  </a:lnTo>
                  <a:lnTo>
                    <a:pt x="3064" y="1086"/>
                  </a:lnTo>
                  <a:lnTo>
                    <a:pt x="3065" y="1081"/>
                  </a:lnTo>
                  <a:lnTo>
                    <a:pt x="3066" y="1077"/>
                  </a:lnTo>
                  <a:lnTo>
                    <a:pt x="3068" y="1075"/>
                  </a:lnTo>
                  <a:lnTo>
                    <a:pt x="3068" y="1075"/>
                  </a:lnTo>
                  <a:lnTo>
                    <a:pt x="3069" y="1077"/>
                  </a:lnTo>
                  <a:lnTo>
                    <a:pt x="3070" y="1079"/>
                  </a:lnTo>
                  <a:lnTo>
                    <a:pt x="3071" y="1083"/>
                  </a:lnTo>
                  <a:lnTo>
                    <a:pt x="3071" y="1086"/>
                  </a:lnTo>
                  <a:lnTo>
                    <a:pt x="3073" y="1089"/>
                  </a:lnTo>
                  <a:lnTo>
                    <a:pt x="3074" y="1091"/>
                  </a:lnTo>
                  <a:lnTo>
                    <a:pt x="3075" y="1093"/>
                  </a:lnTo>
                  <a:lnTo>
                    <a:pt x="3076" y="1094"/>
                  </a:lnTo>
                  <a:lnTo>
                    <a:pt x="3076" y="1096"/>
                  </a:lnTo>
                  <a:lnTo>
                    <a:pt x="3078" y="1096"/>
                  </a:lnTo>
                  <a:lnTo>
                    <a:pt x="3079" y="1097"/>
                  </a:lnTo>
                  <a:lnTo>
                    <a:pt x="3080" y="1097"/>
                  </a:lnTo>
                  <a:lnTo>
                    <a:pt x="3080" y="1097"/>
                  </a:lnTo>
                  <a:lnTo>
                    <a:pt x="3081" y="1096"/>
                  </a:lnTo>
                  <a:lnTo>
                    <a:pt x="3083" y="1094"/>
                  </a:lnTo>
                  <a:lnTo>
                    <a:pt x="3084" y="1093"/>
                  </a:lnTo>
                  <a:lnTo>
                    <a:pt x="3084" y="1092"/>
                  </a:lnTo>
                  <a:lnTo>
                    <a:pt x="3085" y="1091"/>
                  </a:lnTo>
                  <a:lnTo>
                    <a:pt x="3086" y="1089"/>
                  </a:lnTo>
                  <a:lnTo>
                    <a:pt x="3088" y="1088"/>
                  </a:lnTo>
                  <a:lnTo>
                    <a:pt x="3088" y="1088"/>
                  </a:lnTo>
                  <a:lnTo>
                    <a:pt x="3089" y="1089"/>
                  </a:lnTo>
                  <a:lnTo>
                    <a:pt x="3090" y="1089"/>
                  </a:lnTo>
                  <a:lnTo>
                    <a:pt x="3091" y="1092"/>
                  </a:lnTo>
                  <a:lnTo>
                    <a:pt x="3091" y="1093"/>
                  </a:lnTo>
                  <a:lnTo>
                    <a:pt x="3092" y="1094"/>
                  </a:lnTo>
                  <a:lnTo>
                    <a:pt x="3094" y="1096"/>
                  </a:lnTo>
                  <a:lnTo>
                    <a:pt x="3095" y="1096"/>
                  </a:lnTo>
                  <a:lnTo>
                    <a:pt x="3095" y="1097"/>
                  </a:lnTo>
                  <a:lnTo>
                    <a:pt x="3096" y="1097"/>
                  </a:lnTo>
                  <a:lnTo>
                    <a:pt x="3097" y="1097"/>
                  </a:lnTo>
                  <a:lnTo>
                    <a:pt x="3099" y="1097"/>
                  </a:lnTo>
                  <a:lnTo>
                    <a:pt x="3099" y="1097"/>
                  </a:lnTo>
                  <a:lnTo>
                    <a:pt x="3100" y="1097"/>
                  </a:lnTo>
                  <a:lnTo>
                    <a:pt x="3101" y="1098"/>
                  </a:lnTo>
                  <a:lnTo>
                    <a:pt x="3102" y="1098"/>
                  </a:lnTo>
                  <a:lnTo>
                    <a:pt x="3102" y="1098"/>
                  </a:lnTo>
                  <a:lnTo>
                    <a:pt x="3104" y="1098"/>
                  </a:lnTo>
                  <a:lnTo>
                    <a:pt x="3105" y="1098"/>
                  </a:lnTo>
                  <a:lnTo>
                    <a:pt x="3106" y="1097"/>
                  </a:lnTo>
                  <a:lnTo>
                    <a:pt x="3106" y="1097"/>
                  </a:lnTo>
                  <a:lnTo>
                    <a:pt x="3107" y="1094"/>
                  </a:lnTo>
                  <a:lnTo>
                    <a:pt x="3109" y="1091"/>
                  </a:lnTo>
                  <a:lnTo>
                    <a:pt x="3110" y="1083"/>
                  </a:lnTo>
                  <a:lnTo>
                    <a:pt x="3110" y="1075"/>
                  </a:lnTo>
                  <a:lnTo>
                    <a:pt x="3111" y="1066"/>
                  </a:lnTo>
                  <a:lnTo>
                    <a:pt x="3112" y="1060"/>
                  </a:lnTo>
                  <a:lnTo>
                    <a:pt x="3114" y="1057"/>
                  </a:lnTo>
                  <a:lnTo>
                    <a:pt x="3114" y="1058"/>
                  </a:lnTo>
                  <a:lnTo>
                    <a:pt x="3115" y="1063"/>
                  </a:lnTo>
                  <a:lnTo>
                    <a:pt x="3116" y="1070"/>
                  </a:lnTo>
                  <a:lnTo>
                    <a:pt x="3117" y="1077"/>
                  </a:lnTo>
                  <a:lnTo>
                    <a:pt x="3117" y="1083"/>
                  </a:lnTo>
                  <a:lnTo>
                    <a:pt x="3119" y="1087"/>
                  </a:lnTo>
                  <a:lnTo>
                    <a:pt x="3120" y="1091"/>
                  </a:lnTo>
                  <a:lnTo>
                    <a:pt x="3121" y="1092"/>
                  </a:lnTo>
                  <a:lnTo>
                    <a:pt x="3121" y="1093"/>
                  </a:lnTo>
                  <a:lnTo>
                    <a:pt x="3122" y="1094"/>
                  </a:lnTo>
                  <a:lnTo>
                    <a:pt x="3124" y="1096"/>
                  </a:lnTo>
                  <a:lnTo>
                    <a:pt x="3125" y="1097"/>
                  </a:lnTo>
                  <a:lnTo>
                    <a:pt x="3125" y="1097"/>
                  </a:lnTo>
                  <a:lnTo>
                    <a:pt x="3126" y="1097"/>
                  </a:lnTo>
                  <a:lnTo>
                    <a:pt x="3127" y="1096"/>
                  </a:lnTo>
                  <a:lnTo>
                    <a:pt x="3128" y="1096"/>
                  </a:lnTo>
                  <a:lnTo>
                    <a:pt x="3128" y="1094"/>
                  </a:lnTo>
                  <a:lnTo>
                    <a:pt x="3130" y="1093"/>
                  </a:lnTo>
                  <a:lnTo>
                    <a:pt x="3131" y="1093"/>
                  </a:lnTo>
                  <a:lnTo>
                    <a:pt x="3132" y="1094"/>
                  </a:lnTo>
                  <a:lnTo>
                    <a:pt x="3133" y="1094"/>
                  </a:lnTo>
                  <a:lnTo>
                    <a:pt x="3133" y="1096"/>
                  </a:lnTo>
                  <a:lnTo>
                    <a:pt x="3135" y="1096"/>
                  </a:lnTo>
                  <a:lnTo>
                    <a:pt x="3136" y="1096"/>
                  </a:lnTo>
                  <a:lnTo>
                    <a:pt x="3137" y="1097"/>
                  </a:lnTo>
                  <a:lnTo>
                    <a:pt x="3137" y="1097"/>
                  </a:lnTo>
                  <a:lnTo>
                    <a:pt x="3138" y="1097"/>
                  </a:lnTo>
                  <a:lnTo>
                    <a:pt x="3140" y="1097"/>
                  </a:lnTo>
                  <a:lnTo>
                    <a:pt x="3141" y="1097"/>
                  </a:lnTo>
                  <a:lnTo>
                    <a:pt x="3141" y="1096"/>
                  </a:lnTo>
                  <a:lnTo>
                    <a:pt x="3142" y="1096"/>
                  </a:lnTo>
                  <a:lnTo>
                    <a:pt x="3143" y="1096"/>
                  </a:lnTo>
                  <a:lnTo>
                    <a:pt x="3145" y="1096"/>
                  </a:lnTo>
                  <a:lnTo>
                    <a:pt x="3145" y="1096"/>
                  </a:lnTo>
                  <a:lnTo>
                    <a:pt x="3146" y="1096"/>
                  </a:lnTo>
                  <a:lnTo>
                    <a:pt x="3147" y="1096"/>
                  </a:lnTo>
                  <a:lnTo>
                    <a:pt x="3148" y="1096"/>
                  </a:lnTo>
                  <a:lnTo>
                    <a:pt x="3148" y="1096"/>
                  </a:lnTo>
                  <a:lnTo>
                    <a:pt x="3150" y="1096"/>
                  </a:lnTo>
                  <a:lnTo>
                    <a:pt x="3151" y="1096"/>
                  </a:lnTo>
                  <a:lnTo>
                    <a:pt x="3152" y="1096"/>
                  </a:lnTo>
                  <a:lnTo>
                    <a:pt x="3152" y="1096"/>
                  </a:lnTo>
                  <a:lnTo>
                    <a:pt x="3153" y="1096"/>
                  </a:lnTo>
                  <a:lnTo>
                    <a:pt x="3155" y="1096"/>
                  </a:lnTo>
                  <a:lnTo>
                    <a:pt x="3156" y="1096"/>
                  </a:lnTo>
                  <a:lnTo>
                    <a:pt x="3156" y="1096"/>
                  </a:lnTo>
                  <a:lnTo>
                    <a:pt x="3157" y="1096"/>
                  </a:lnTo>
                  <a:lnTo>
                    <a:pt x="3158" y="1096"/>
                  </a:lnTo>
                  <a:lnTo>
                    <a:pt x="3160" y="1096"/>
                  </a:lnTo>
                  <a:lnTo>
                    <a:pt x="3160" y="1096"/>
                  </a:lnTo>
                  <a:lnTo>
                    <a:pt x="3161" y="1096"/>
                  </a:lnTo>
                  <a:lnTo>
                    <a:pt x="3162" y="1094"/>
                  </a:lnTo>
                  <a:lnTo>
                    <a:pt x="3163" y="1094"/>
                  </a:lnTo>
                  <a:lnTo>
                    <a:pt x="3163" y="1094"/>
                  </a:lnTo>
                  <a:lnTo>
                    <a:pt x="3164" y="1093"/>
                  </a:lnTo>
                  <a:lnTo>
                    <a:pt x="3166" y="1092"/>
                  </a:lnTo>
                  <a:lnTo>
                    <a:pt x="3167" y="1091"/>
                  </a:lnTo>
                  <a:lnTo>
                    <a:pt x="3167" y="1091"/>
                  </a:lnTo>
                  <a:lnTo>
                    <a:pt x="3168" y="1091"/>
                  </a:lnTo>
                  <a:lnTo>
                    <a:pt x="3169" y="1092"/>
                  </a:lnTo>
                  <a:lnTo>
                    <a:pt x="3171" y="1093"/>
                  </a:lnTo>
                  <a:lnTo>
                    <a:pt x="3171" y="1094"/>
                  </a:lnTo>
                  <a:lnTo>
                    <a:pt x="3172" y="1096"/>
                  </a:lnTo>
                  <a:lnTo>
                    <a:pt x="3173" y="1096"/>
                  </a:lnTo>
                  <a:lnTo>
                    <a:pt x="3174" y="1097"/>
                  </a:lnTo>
                  <a:lnTo>
                    <a:pt x="3174" y="1097"/>
                  </a:lnTo>
                  <a:lnTo>
                    <a:pt x="3176" y="1097"/>
                  </a:lnTo>
                  <a:lnTo>
                    <a:pt x="3177" y="1097"/>
                  </a:lnTo>
                  <a:lnTo>
                    <a:pt x="3178" y="1097"/>
                  </a:lnTo>
                  <a:lnTo>
                    <a:pt x="3178" y="1097"/>
                  </a:lnTo>
                  <a:lnTo>
                    <a:pt x="3179" y="1097"/>
                  </a:lnTo>
                  <a:lnTo>
                    <a:pt x="3181" y="1097"/>
                  </a:lnTo>
                  <a:lnTo>
                    <a:pt x="3182" y="1096"/>
                  </a:lnTo>
                  <a:lnTo>
                    <a:pt x="3182" y="1096"/>
                  </a:lnTo>
                  <a:lnTo>
                    <a:pt x="3183" y="1096"/>
                  </a:lnTo>
                  <a:lnTo>
                    <a:pt x="3184" y="1096"/>
                  </a:lnTo>
                  <a:lnTo>
                    <a:pt x="3186" y="1096"/>
                  </a:lnTo>
                  <a:lnTo>
                    <a:pt x="3186" y="1096"/>
                  </a:lnTo>
                  <a:lnTo>
                    <a:pt x="3187" y="1096"/>
                  </a:lnTo>
                  <a:lnTo>
                    <a:pt x="3188" y="1096"/>
                  </a:lnTo>
                  <a:lnTo>
                    <a:pt x="3189" y="1096"/>
                  </a:lnTo>
                  <a:lnTo>
                    <a:pt x="3191" y="1096"/>
                  </a:lnTo>
                  <a:lnTo>
                    <a:pt x="3191" y="1097"/>
                  </a:lnTo>
                  <a:lnTo>
                    <a:pt x="3192" y="1097"/>
                  </a:lnTo>
                  <a:lnTo>
                    <a:pt x="3193" y="1097"/>
                  </a:lnTo>
                  <a:lnTo>
                    <a:pt x="3194" y="1097"/>
                  </a:lnTo>
                  <a:lnTo>
                    <a:pt x="3194" y="1097"/>
                  </a:lnTo>
                  <a:lnTo>
                    <a:pt x="3196" y="1097"/>
                  </a:lnTo>
                  <a:lnTo>
                    <a:pt x="3197" y="1097"/>
                  </a:lnTo>
                  <a:lnTo>
                    <a:pt x="3198" y="1097"/>
                  </a:lnTo>
                  <a:lnTo>
                    <a:pt x="3198" y="1097"/>
                  </a:lnTo>
                  <a:lnTo>
                    <a:pt x="3199" y="1097"/>
                  </a:lnTo>
                  <a:lnTo>
                    <a:pt x="3200" y="1097"/>
                  </a:lnTo>
                  <a:lnTo>
                    <a:pt x="3202" y="1097"/>
                  </a:lnTo>
                  <a:lnTo>
                    <a:pt x="3202" y="1096"/>
                  </a:lnTo>
                  <a:lnTo>
                    <a:pt x="3203" y="1096"/>
                  </a:lnTo>
                  <a:lnTo>
                    <a:pt x="3204" y="1096"/>
                  </a:lnTo>
                  <a:lnTo>
                    <a:pt x="3205" y="1094"/>
                  </a:lnTo>
                  <a:lnTo>
                    <a:pt x="3205" y="1094"/>
                  </a:lnTo>
                  <a:lnTo>
                    <a:pt x="3207" y="1093"/>
                  </a:lnTo>
                  <a:lnTo>
                    <a:pt x="3208" y="1092"/>
                  </a:lnTo>
                  <a:lnTo>
                    <a:pt x="3209" y="1089"/>
                  </a:lnTo>
                  <a:lnTo>
                    <a:pt x="3209" y="1088"/>
                  </a:lnTo>
                  <a:lnTo>
                    <a:pt x="3210" y="1087"/>
                  </a:lnTo>
                  <a:lnTo>
                    <a:pt x="3212" y="1087"/>
                  </a:lnTo>
                  <a:lnTo>
                    <a:pt x="3213" y="1087"/>
                  </a:lnTo>
                  <a:lnTo>
                    <a:pt x="3213" y="1088"/>
                  </a:lnTo>
                  <a:lnTo>
                    <a:pt x="3214" y="1089"/>
                  </a:lnTo>
                  <a:lnTo>
                    <a:pt x="3215" y="1089"/>
                  </a:lnTo>
                  <a:lnTo>
                    <a:pt x="3217" y="1089"/>
                  </a:lnTo>
                  <a:lnTo>
                    <a:pt x="3217" y="1089"/>
                  </a:lnTo>
                  <a:lnTo>
                    <a:pt x="3218" y="1088"/>
                  </a:lnTo>
                  <a:lnTo>
                    <a:pt x="3219" y="1086"/>
                  </a:lnTo>
                  <a:lnTo>
                    <a:pt x="3220" y="1084"/>
                  </a:lnTo>
                  <a:lnTo>
                    <a:pt x="3220" y="1083"/>
                  </a:lnTo>
                  <a:lnTo>
                    <a:pt x="3222" y="1083"/>
                  </a:lnTo>
                  <a:lnTo>
                    <a:pt x="3223" y="1083"/>
                  </a:lnTo>
                  <a:lnTo>
                    <a:pt x="3224" y="1086"/>
                  </a:lnTo>
                  <a:lnTo>
                    <a:pt x="3224" y="1087"/>
                  </a:lnTo>
                  <a:lnTo>
                    <a:pt x="3225" y="1088"/>
                  </a:lnTo>
                  <a:lnTo>
                    <a:pt x="3227" y="1089"/>
                  </a:lnTo>
                  <a:lnTo>
                    <a:pt x="3228" y="1091"/>
                  </a:lnTo>
                  <a:lnTo>
                    <a:pt x="3228" y="1092"/>
                  </a:lnTo>
                  <a:lnTo>
                    <a:pt x="3229" y="1092"/>
                  </a:lnTo>
                  <a:lnTo>
                    <a:pt x="3230" y="1093"/>
                  </a:lnTo>
                  <a:lnTo>
                    <a:pt x="3232" y="1093"/>
                  </a:lnTo>
                  <a:lnTo>
                    <a:pt x="3232" y="1093"/>
                  </a:lnTo>
                  <a:lnTo>
                    <a:pt x="3233" y="1093"/>
                  </a:lnTo>
                  <a:lnTo>
                    <a:pt x="3234" y="1093"/>
                  </a:lnTo>
                  <a:lnTo>
                    <a:pt x="3235" y="1092"/>
                  </a:lnTo>
                  <a:lnTo>
                    <a:pt x="3235" y="1091"/>
                  </a:lnTo>
                  <a:lnTo>
                    <a:pt x="3236" y="1088"/>
                  </a:lnTo>
                  <a:lnTo>
                    <a:pt x="3238" y="1086"/>
                  </a:lnTo>
                  <a:lnTo>
                    <a:pt x="3239" y="1084"/>
                  </a:lnTo>
                  <a:lnTo>
                    <a:pt x="3239" y="1084"/>
                  </a:lnTo>
                  <a:lnTo>
                    <a:pt x="3240" y="1086"/>
                  </a:lnTo>
                  <a:lnTo>
                    <a:pt x="3241" y="1088"/>
                  </a:lnTo>
                  <a:lnTo>
                    <a:pt x="3243" y="1089"/>
                  </a:lnTo>
                  <a:lnTo>
                    <a:pt x="3244" y="1092"/>
                  </a:lnTo>
                  <a:lnTo>
                    <a:pt x="3244" y="1093"/>
                  </a:lnTo>
                  <a:lnTo>
                    <a:pt x="3245" y="1094"/>
                  </a:lnTo>
                  <a:lnTo>
                    <a:pt x="3246" y="1096"/>
                  </a:lnTo>
                  <a:lnTo>
                    <a:pt x="3248" y="1096"/>
                  </a:lnTo>
                  <a:lnTo>
                    <a:pt x="3248" y="1096"/>
                  </a:lnTo>
                  <a:lnTo>
                    <a:pt x="3249" y="1096"/>
                  </a:lnTo>
                  <a:lnTo>
                    <a:pt x="3250" y="1097"/>
                  </a:lnTo>
                  <a:lnTo>
                    <a:pt x="3251" y="1097"/>
                  </a:lnTo>
                  <a:lnTo>
                    <a:pt x="3251" y="1097"/>
                  </a:lnTo>
                  <a:lnTo>
                    <a:pt x="3253" y="1096"/>
                  </a:lnTo>
                  <a:lnTo>
                    <a:pt x="3254" y="1096"/>
                  </a:lnTo>
                  <a:lnTo>
                    <a:pt x="3255" y="1096"/>
                  </a:lnTo>
                  <a:lnTo>
                    <a:pt x="3255" y="1096"/>
                  </a:lnTo>
                  <a:lnTo>
                    <a:pt x="3256" y="1096"/>
                  </a:lnTo>
                  <a:lnTo>
                    <a:pt x="3258" y="1096"/>
                  </a:lnTo>
                  <a:lnTo>
                    <a:pt x="3259" y="1097"/>
                  </a:lnTo>
                  <a:lnTo>
                    <a:pt x="3259" y="1097"/>
                  </a:lnTo>
                  <a:lnTo>
                    <a:pt x="3260" y="1097"/>
                  </a:lnTo>
                  <a:lnTo>
                    <a:pt x="3261" y="1098"/>
                  </a:lnTo>
                  <a:lnTo>
                    <a:pt x="3263" y="1098"/>
                  </a:lnTo>
                  <a:lnTo>
                    <a:pt x="3263" y="1098"/>
                  </a:lnTo>
                  <a:lnTo>
                    <a:pt x="3264" y="1099"/>
                  </a:lnTo>
                  <a:lnTo>
                    <a:pt x="3265" y="1099"/>
                  </a:lnTo>
                  <a:lnTo>
                    <a:pt x="3266" y="1099"/>
                  </a:lnTo>
                  <a:lnTo>
                    <a:pt x="3266" y="1099"/>
                  </a:lnTo>
                  <a:lnTo>
                    <a:pt x="3268" y="1099"/>
                  </a:lnTo>
                  <a:lnTo>
                    <a:pt x="3269" y="1099"/>
                  </a:lnTo>
                  <a:lnTo>
                    <a:pt x="3270" y="1099"/>
                  </a:lnTo>
                  <a:lnTo>
                    <a:pt x="3270" y="1099"/>
                  </a:lnTo>
                  <a:lnTo>
                    <a:pt x="3271" y="1099"/>
                  </a:lnTo>
                  <a:lnTo>
                    <a:pt x="3272" y="1099"/>
                  </a:lnTo>
                  <a:lnTo>
                    <a:pt x="3274" y="1099"/>
                  </a:lnTo>
                  <a:lnTo>
                    <a:pt x="3274" y="1099"/>
                  </a:lnTo>
                  <a:lnTo>
                    <a:pt x="3275" y="1099"/>
                  </a:lnTo>
                  <a:lnTo>
                    <a:pt x="3276" y="1099"/>
                  </a:lnTo>
                  <a:lnTo>
                    <a:pt x="3277" y="1099"/>
                  </a:lnTo>
                  <a:lnTo>
                    <a:pt x="3277" y="1099"/>
                  </a:lnTo>
                  <a:lnTo>
                    <a:pt x="3279" y="1098"/>
                  </a:lnTo>
                  <a:lnTo>
                    <a:pt x="3280" y="1098"/>
                  </a:lnTo>
                  <a:lnTo>
                    <a:pt x="3281" y="1097"/>
                  </a:lnTo>
                  <a:lnTo>
                    <a:pt x="3281" y="1097"/>
                  </a:lnTo>
                  <a:lnTo>
                    <a:pt x="3282" y="1097"/>
                  </a:lnTo>
                  <a:lnTo>
                    <a:pt x="3284" y="1097"/>
                  </a:lnTo>
                  <a:lnTo>
                    <a:pt x="3285" y="1096"/>
                  </a:lnTo>
                  <a:lnTo>
                    <a:pt x="3285" y="1096"/>
                  </a:lnTo>
                  <a:lnTo>
                    <a:pt x="3286" y="1096"/>
                  </a:lnTo>
                  <a:lnTo>
                    <a:pt x="3287" y="1096"/>
                  </a:lnTo>
                  <a:lnTo>
                    <a:pt x="3289" y="1096"/>
                  </a:lnTo>
                  <a:lnTo>
                    <a:pt x="3289" y="1097"/>
                  </a:lnTo>
                  <a:lnTo>
                    <a:pt x="3290" y="1097"/>
                  </a:lnTo>
                  <a:lnTo>
                    <a:pt x="3291" y="1097"/>
                  </a:lnTo>
                  <a:lnTo>
                    <a:pt x="3292" y="1097"/>
                  </a:lnTo>
                  <a:lnTo>
                    <a:pt x="3292" y="1097"/>
                  </a:lnTo>
                  <a:lnTo>
                    <a:pt x="3294" y="1097"/>
                  </a:lnTo>
                  <a:lnTo>
                    <a:pt x="3295" y="1097"/>
                  </a:lnTo>
                  <a:lnTo>
                    <a:pt x="3296" y="1097"/>
                  </a:lnTo>
                  <a:lnTo>
                    <a:pt x="3296" y="1098"/>
                  </a:lnTo>
                  <a:lnTo>
                    <a:pt x="3297" y="1098"/>
                  </a:lnTo>
                  <a:lnTo>
                    <a:pt x="3299" y="1098"/>
                  </a:lnTo>
                  <a:lnTo>
                    <a:pt x="3300" y="1098"/>
                  </a:lnTo>
                  <a:lnTo>
                    <a:pt x="3301" y="1098"/>
                  </a:lnTo>
                  <a:lnTo>
                    <a:pt x="3301" y="1098"/>
                  </a:lnTo>
                  <a:lnTo>
                    <a:pt x="3302" y="1098"/>
                  </a:lnTo>
                  <a:lnTo>
                    <a:pt x="3304" y="1098"/>
                  </a:lnTo>
                  <a:lnTo>
                    <a:pt x="3305" y="1097"/>
                  </a:lnTo>
                  <a:lnTo>
                    <a:pt x="3305" y="1097"/>
                  </a:lnTo>
                  <a:lnTo>
                    <a:pt x="3306" y="1096"/>
                  </a:lnTo>
                  <a:lnTo>
                    <a:pt x="3307" y="1094"/>
                  </a:lnTo>
                  <a:lnTo>
                    <a:pt x="3308" y="1094"/>
                  </a:lnTo>
                  <a:lnTo>
                    <a:pt x="3308" y="1094"/>
                  </a:lnTo>
                  <a:lnTo>
                    <a:pt x="3310" y="1094"/>
                  </a:lnTo>
                  <a:lnTo>
                    <a:pt x="3311" y="1096"/>
                  </a:lnTo>
                  <a:lnTo>
                    <a:pt x="3312" y="1096"/>
                  </a:lnTo>
                  <a:lnTo>
                    <a:pt x="3312" y="1097"/>
                  </a:lnTo>
                  <a:lnTo>
                    <a:pt x="3313" y="1097"/>
                  </a:lnTo>
                  <a:lnTo>
                    <a:pt x="3315" y="1098"/>
                  </a:lnTo>
                  <a:lnTo>
                    <a:pt x="3316" y="1098"/>
                  </a:lnTo>
                  <a:lnTo>
                    <a:pt x="3316" y="1098"/>
                  </a:lnTo>
                  <a:lnTo>
                    <a:pt x="3317" y="1098"/>
                  </a:lnTo>
                  <a:lnTo>
                    <a:pt x="3318" y="1098"/>
                  </a:lnTo>
                  <a:lnTo>
                    <a:pt x="3320" y="1098"/>
                  </a:lnTo>
                  <a:lnTo>
                    <a:pt x="3320" y="1097"/>
                  </a:lnTo>
                  <a:lnTo>
                    <a:pt x="3321" y="1097"/>
                  </a:lnTo>
                  <a:lnTo>
                    <a:pt x="3322" y="1097"/>
                  </a:lnTo>
                  <a:lnTo>
                    <a:pt x="3323" y="1097"/>
                  </a:lnTo>
                  <a:lnTo>
                    <a:pt x="3323" y="1097"/>
                  </a:lnTo>
                  <a:lnTo>
                    <a:pt x="3325" y="1097"/>
                  </a:lnTo>
                  <a:lnTo>
                    <a:pt x="3326" y="1097"/>
                  </a:lnTo>
                  <a:lnTo>
                    <a:pt x="3327" y="1097"/>
                  </a:lnTo>
                  <a:lnTo>
                    <a:pt x="3327" y="1097"/>
                  </a:lnTo>
                  <a:lnTo>
                    <a:pt x="3328" y="1097"/>
                  </a:lnTo>
                  <a:lnTo>
                    <a:pt x="3330" y="1097"/>
                  </a:lnTo>
                  <a:lnTo>
                    <a:pt x="3331" y="1097"/>
                  </a:lnTo>
                  <a:lnTo>
                    <a:pt x="3331" y="1097"/>
                  </a:lnTo>
                  <a:lnTo>
                    <a:pt x="3332" y="1097"/>
                  </a:lnTo>
                  <a:lnTo>
                    <a:pt x="3333" y="1097"/>
                  </a:lnTo>
                  <a:lnTo>
                    <a:pt x="3335" y="1097"/>
                  </a:lnTo>
                  <a:lnTo>
                    <a:pt x="3335" y="1097"/>
                  </a:lnTo>
                  <a:lnTo>
                    <a:pt x="3336" y="1097"/>
                  </a:lnTo>
                  <a:lnTo>
                    <a:pt x="3337" y="1097"/>
                  </a:lnTo>
                  <a:lnTo>
                    <a:pt x="3338" y="1097"/>
                  </a:lnTo>
                  <a:lnTo>
                    <a:pt x="3338" y="1097"/>
                  </a:lnTo>
                  <a:lnTo>
                    <a:pt x="3340" y="1097"/>
                  </a:lnTo>
                  <a:lnTo>
                    <a:pt x="3341" y="1097"/>
                  </a:lnTo>
                  <a:lnTo>
                    <a:pt x="3342" y="1097"/>
                  </a:lnTo>
                  <a:lnTo>
                    <a:pt x="3342" y="1097"/>
                  </a:lnTo>
                  <a:lnTo>
                    <a:pt x="3343" y="1096"/>
                  </a:lnTo>
                  <a:lnTo>
                    <a:pt x="3344" y="1096"/>
                  </a:lnTo>
                  <a:lnTo>
                    <a:pt x="3346" y="1093"/>
                  </a:lnTo>
                  <a:lnTo>
                    <a:pt x="3346" y="1092"/>
                  </a:lnTo>
                  <a:lnTo>
                    <a:pt x="3347" y="1091"/>
                  </a:lnTo>
                  <a:lnTo>
                    <a:pt x="3348" y="1091"/>
                  </a:lnTo>
                  <a:lnTo>
                    <a:pt x="3349" y="1091"/>
                  </a:lnTo>
                  <a:lnTo>
                    <a:pt x="3349" y="1091"/>
                  </a:lnTo>
                  <a:lnTo>
                    <a:pt x="3351" y="1092"/>
                  </a:lnTo>
                  <a:lnTo>
                    <a:pt x="3352" y="1093"/>
                  </a:lnTo>
                  <a:lnTo>
                    <a:pt x="3353" y="1093"/>
                  </a:lnTo>
                  <a:lnTo>
                    <a:pt x="3353" y="1094"/>
                  </a:lnTo>
                  <a:lnTo>
                    <a:pt x="3354" y="1094"/>
                  </a:lnTo>
                  <a:lnTo>
                    <a:pt x="3356" y="1094"/>
                  </a:lnTo>
                  <a:lnTo>
                    <a:pt x="3357" y="1093"/>
                  </a:lnTo>
                  <a:lnTo>
                    <a:pt x="3358" y="1093"/>
                  </a:lnTo>
                  <a:lnTo>
                    <a:pt x="3358" y="1093"/>
                  </a:lnTo>
                  <a:lnTo>
                    <a:pt x="3359" y="1092"/>
                  </a:lnTo>
                  <a:lnTo>
                    <a:pt x="3361" y="1093"/>
                  </a:lnTo>
                  <a:lnTo>
                    <a:pt x="3362" y="1093"/>
                  </a:lnTo>
                  <a:lnTo>
                    <a:pt x="3362" y="1094"/>
                  </a:lnTo>
                  <a:lnTo>
                    <a:pt x="3363" y="1094"/>
                  </a:lnTo>
                  <a:lnTo>
                    <a:pt x="3364" y="1096"/>
                  </a:lnTo>
                  <a:lnTo>
                    <a:pt x="3366" y="1096"/>
                  </a:lnTo>
                  <a:lnTo>
                    <a:pt x="3366" y="1096"/>
                  </a:lnTo>
                  <a:lnTo>
                    <a:pt x="3367" y="1097"/>
                  </a:lnTo>
                  <a:lnTo>
                    <a:pt x="3368" y="1097"/>
                  </a:lnTo>
                  <a:lnTo>
                    <a:pt x="3369" y="1097"/>
                  </a:lnTo>
                  <a:lnTo>
                    <a:pt x="3369" y="1097"/>
                  </a:lnTo>
                  <a:lnTo>
                    <a:pt x="3371" y="1097"/>
                  </a:lnTo>
                  <a:lnTo>
                    <a:pt x="3372" y="1097"/>
                  </a:lnTo>
                  <a:lnTo>
                    <a:pt x="3373" y="1097"/>
                  </a:lnTo>
                  <a:lnTo>
                    <a:pt x="3373" y="1097"/>
                  </a:lnTo>
                  <a:lnTo>
                    <a:pt x="3374" y="1097"/>
                  </a:lnTo>
                  <a:lnTo>
                    <a:pt x="3376" y="1097"/>
                  </a:lnTo>
                  <a:lnTo>
                    <a:pt x="3377" y="1096"/>
                  </a:lnTo>
                  <a:lnTo>
                    <a:pt x="3377" y="1094"/>
                  </a:lnTo>
                  <a:lnTo>
                    <a:pt x="3378" y="1093"/>
                  </a:lnTo>
                  <a:lnTo>
                    <a:pt x="3379" y="1093"/>
                  </a:lnTo>
                  <a:lnTo>
                    <a:pt x="3380" y="1093"/>
                  </a:lnTo>
                  <a:lnTo>
                    <a:pt x="3380" y="1093"/>
                  </a:lnTo>
                  <a:lnTo>
                    <a:pt x="3382" y="1093"/>
                  </a:lnTo>
                  <a:lnTo>
                    <a:pt x="3383" y="1094"/>
                  </a:lnTo>
                  <a:lnTo>
                    <a:pt x="3384" y="1094"/>
                  </a:lnTo>
                  <a:lnTo>
                    <a:pt x="3384" y="1094"/>
                  </a:lnTo>
                  <a:lnTo>
                    <a:pt x="3385" y="1096"/>
                  </a:lnTo>
                  <a:lnTo>
                    <a:pt x="3387" y="1096"/>
                  </a:lnTo>
                  <a:lnTo>
                    <a:pt x="3388" y="1094"/>
                  </a:lnTo>
                  <a:lnTo>
                    <a:pt x="3388" y="1094"/>
                  </a:lnTo>
                  <a:lnTo>
                    <a:pt x="3389" y="1094"/>
                  </a:lnTo>
                  <a:lnTo>
                    <a:pt x="3390" y="1094"/>
                  </a:lnTo>
                  <a:lnTo>
                    <a:pt x="3392" y="1094"/>
                  </a:lnTo>
                  <a:lnTo>
                    <a:pt x="3392" y="1096"/>
                  </a:lnTo>
                  <a:lnTo>
                    <a:pt x="3393" y="1096"/>
                  </a:lnTo>
                  <a:lnTo>
                    <a:pt x="3394" y="1096"/>
                  </a:lnTo>
                  <a:lnTo>
                    <a:pt x="3395" y="1096"/>
                  </a:lnTo>
                  <a:lnTo>
                    <a:pt x="3395" y="1096"/>
                  </a:lnTo>
                  <a:lnTo>
                    <a:pt x="3397" y="1096"/>
                  </a:lnTo>
                  <a:lnTo>
                    <a:pt x="3398" y="1096"/>
                  </a:lnTo>
                  <a:lnTo>
                    <a:pt x="3399" y="1097"/>
                  </a:lnTo>
                  <a:lnTo>
                    <a:pt x="3399" y="1097"/>
                  </a:lnTo>
                  <a:lnTo>
                    <a:pt x="3400" y="1097"/>
                  </a:lnTo>
                  <a:lnTo>
                    <a:pt x="3402" y="1097"/>
                  </a:lnTo>
                  <a:lnTo>
                    <a:pt x="3403" y="1097"/>
                  </a:lnTo>
                  <a:lnTo>
                    <a:pt x="3403" y="1096"/>
                  </a:lnTo>
                  <a:lnTo>
                    <a:pt x="3404" y="1094"/>
                  </a:lnTo>
                  <a:lnTo>
                    <a:pt x="3405" y="1093"/>
                  </a:lnTo>
                  <a:lnTo>
                    <a:pt x="3407" y="1091"/>
                  </a:lnTo>
                  <a:lnTo>
                    <a:pt x="3407" y="1088"/>
                  </a:lnTo>
                  <a:lnTo>
                    <a:pt x="3408" y="1088"/>
                  </a:lnTo>
                  <a:lnTo>
                    <a:pt x="3409" y="1088"/>
                  </a:lnTo>
                  <a:lnTo>
                    <a:pt x="3410" y="1089"/>
                  </a:lnTo>
                  <a:lnTo>
                    <a:pt x="3411" y="1092"/>
                  </a:lnTo>
                  <a:lnTo>
                    <a:pt x="3411" y="1093"/>
                  </a:lnTo>
                  <a:lnTo>
                    <a:pt x="3413" y="1094"/>
                  </a:lnTo>
                  <a:lnTo>
                    <a:pt x="3414" y="1096"/>
                  </a:lnTo>
                  <a:lnTo>
                    <a:pt x="3415" y="1097"/>
                  </a:lnTo>
                  <a:lnTo>
                    <a:pt x="3415" y="1097"/>
                  </a:lnTo>
                  <a:lnTo>
                    <a:pt x="3416" y="1098"/>
                  </a:lnTo>
                  <a:lnTo>
                    <a:pt x="3418" y="1098"/>
                  </a:lnTo>
                  <a:lnTo>
                    <a:pt x="3419" y="1098"/>
                  </a:lnTo>
                  <a:lnTo>
                    <a:pt x="3419" y="1098"/>
                  </a:lnTo>
                  <a:lnTo>
                    <a:pt x="3420" y="1099"/>
                  </a:lnTo>
                  <a:lnTo>
                    <a:pt x="3421" y="1099"/>
                  </a:lnTo>
                  <a:lnTo>
                    <a:pt x="3423" y="1099"/>
                  </a:lnTo>
                  <a:lnTo>
                    <a:pt x="3423" y="1099"/>
                  </a:lnTo>
                  <a:lnTo>
                    <a:pt x="3424" y="1099"/>
                  </a:lnTo>
                  <a:lnTo>
                    <a:pt x="3425" y="1099"/>
                  </a:lnTo>
                  <a:lnTo>
                    <a:pt x="3426" y="1098"/>
                  </a:lnTo>
                  <a:lnTo>
                    <a:pt x="3426" y="1098"/>
                  </a:lnTo>
                  <a:lnTo>
                    <a:pt x="3428" y="1097"/>
                  </a:lnTo>
                  <a:lnTo>
                    <a:pt x="3429" y="1097"/>
                  </a:lnTo>
                  <a:lnTo>
                    <a:pt x="3430" y="1097"/>
                  </a:lnTo>
                  <a:lnTo>
                    <a:pt x="3430" y="1097"/>
                  </a:lnTo>
                  <a:lnTo>
                    <a:pt x="3431" y="1097"/>
                  </a:lnTo>
                  <a:lnTo>
                    <a:pt x="3433" y="1097"/>
                  </a:lnTo>
                  <a:lnTo>
                    <a:pt x="3434" y="1097"/>
                  </a:lnTo>
                  <a:lnTo>
                    <a:pt x="3434" y="1097"/>
                  </a:lnTo>
                  <a:lnTo>
                    <a:pt x="3435" y="1097"/>
                  </a:lnTo>
                  <a:lnTo>
                    <a:pt x="3436" y="1096"/>
                  </a:lnTo>
                  <a:lnTo>
                    <a:pt x="3438" y="1096"/>
                  </a:lnTo>
                  <a:lnTo>
                    <a:pt x="3438" y="1096"/>
                  </a:lnTo>
                  <a:lnTo>
                    <a:pt x="3439" y="1096"/>
                  </a:lnTo>
                  <a:lnTo>
                    <a:pt x="3440" y="1096"/>
                  </a:lnTo>
                  <a:lnTo>
                    <a:pt x="3441" y="1096"/>
                  </a:lnTo>
                  <a:lnTo>
                    <a:pt x="3441" y="1096"/>
                  </a:lnTo>
                  <a:lnTo>
                    <a:pt x="3443" y="1096"/>
                  </a:lnTo>
                  <a:lnTo>
                    <a:pt x="3444" y="1096"/>
                  </a:lnTo>
                  <a:lnTo>
                    <a:pt x="3445" y="1096"/>
                  </a:lnTo>
                  <a:lnTo>
                    <a:pt x="3445" y="1096"/>
                  </a:lnTo>
                  <a:lnTo>
                    <a:pt x="3446" y="1096"/>
                  </a:lnTo>
                  <a:lnTo>
                    <a:pt x="3447" y="1096"/>
                  </a:lnTo>
                  <a:lnTo>
                    <a:pt x="3449" y="1097"/>
                  </a:lnTo>
                  <a:lnTo>
                    <a:pt x="3449" y="1097"/>
                  </a:lnTo>
                  <a:lnTo>
                    <a:pt x="3450" y="1097"/>
                  </a:lnTo>
                  <a:lnTo>
                    <a:pt x="3451" y="1097"/>
                  </a:lnTo>
                  <a:lnTo>
                    <a:pt x="3452" y="1097"/>
                  </a:lnTo>
                  <a:lnTo>
                    <a:pt x="3452" y="1097"/>
                  </a:lnTo>
                  <a:lnTo>
                    <a:pt x="3454" y="1097"/>
                  </a:lnTo>
                  <a:lnTo>
                    <a:pt x="3455" y="1097"/>
                  </a:lnTo>
                  <a:lnTo>
                    <a:pt x="3456" y="1097"/>
                  </a:lnTo>
                  <a:lnTo>
                    <a:pt x="3456" y="1097"/>
                  </a:lnTo>
                  <a:lnTo>
                    <a:pt x="3457" y="1097"/>
                  </a:lnTo>
                  <a:lnTo>
                    <a:pt x="3459" y="1097"/>
                  </a:lnTo>
                  <a:lnTo>
                    <a:pt x="3460" y="1097"/>
                  </a:lnTo>
                  <a:lnTo>
                    <a:pt x="3460" y="1097"/>
                  </a:lnTo>
                  <a:lnTo>
                    <a:pt x="3461" y="1097"/>
                  </a:lnTo>
                  <a:lnTo>
                    <a:pt x="3462" y="1097"/>
                  </a:lnTo>
                  <a:lnTo>
                    <a:pt x="3464" y="1097"/>
                  </a:lnTo>
                  <a:lnTo>
                    <a:pt x="3464" y="1097"/>
                  </a:lnTo>
                  <a:lnTo>
                    <a:pt x="3465" y="1097"/>
                  </a:lnTo>
                  <a:lnTo>
                    <a:pt x="3466" y="1097"/>
                  </a:lnTo>
                  <a:lnTo>
                    <a:pt x="3467" y="1097"/>
                  </a:lnTo>
                  <a:lnTo>
                    <a:pt x="3469" y="1098"/>
                  </a:lnTo>
                  <a:lnTo>
                    <a:pt x="3469" y="1098"/>
                  </a:lnTo>
                  <a:lnTo>
                    <a:pt x="3470" y="1098"/>
                  </a:lnTo>
                  <a:lnTo>
                    <a:pt x="3471" y="1097"/>
                  </a:lnTo>
                  <a:lnTo>
                    <a:pt x="3472" y="1096"/>
                  </a:lnTo>
                  <a:lnTo>
                    <a:pt x="3472" y="1092"/>
                  </a:lnTo>
                  <a:lnTo>
                    <a:pt x="3474" y="1088"/>
                  </a:lnTo>
                  <a:lnTo>
                    <a:pt x="3475" y="1084"/>
                  </a:lnTo>
                  <a:lnTo>
                    <a:pt x="3476" y="1083"/>
                  </a:lnTo>
                  <a:lnTo>
                    <a:pt x="3476" y="1084"/>
                  </a:lnTo>
                  <a:lnTo>
                    <a:pt x="3477" y="1087"/>
                  </a:lnTo>
                  <a:lnTo>
                    <a:pt x="3479" y="1091"/>
                  </a:lnTo>
                  <a:lnTo>
                    <a:pt x="3480" y="1094"/>
                  </a:lnTo>
                  <a:lnTo>
                    <a:pt x="3480" y="1097"/>
                  </a:lnTo>
                  <a:lnTo>
                    <a:pt x="3481" y="1099"/>
                  </a:lnTo>
                  <a:lnTo>
                    <a:pt x="3482" y="1102"/>
                  </a:lnTo>
                  <a:lnTo>
                    <a:pt x="3483" y="1103"/>
                  </a:lnTo>
                  <a:lnTo>
                    <a:pt x="3483" y="1104"/>
                  </a:lnTo>
                  <a:lnTo>
                    <a:pt x="3485" y="1106"/>
                  </a:lnTo>
                  <a:lnTo>
                    <a:pt x="3486" y="1106"/>
                  </a:lnTo>
                  <a:lnTo>
                    <a:pt x="3487" y="1106"/>
                  </a:lnTo>
                  <a:lnTo>
                    <a:pt x="3487" y="1106"/>
                  </a:lnTo>
                  <a:lnTo>
                    <a:pt x="3488" y="1104"/>
                  </a:lnTo>
                  <a:lnTo>
                    <a:pt x="3490" y="1103"/>
                  </a:lnTo>
                  <a:lnTo>
                    <a:pt x="3491" y="1103"/>
                  </a:lnTo>
                  <a:lnTo>
                    <a:pt x="3491" y="1102"/>
                  </a:lnTo>
                  <a:lnTo>
                    <a:pt x="3492" y="1101"/>
                  </a:lnTo>
                  <a:lnTo>
                    <a:pt x="3493" y="1098"/>
                  </a:lnTo>
                  <a:lnTo>
                    <a:pt x="3495" y="1097"/>
                  </a:lnTo>
                  <a:lnTo>
                    <a:pt x="3495" y="1097"/>
                  </a:lnTo>
                  <a:lnTo>
                    <a:pt x="3496" y="1096"/>
                  </a:lnTo>
                  <a:lnTo>
                    <a:pt x="3497" y="1094"/>
                  </a:lnTo>
                  <a:lnTo>
                    <a:pt x="3498" y="1093"/>
                  </a:lnTo>
                  <a:lnTo>
                    <a:pt x="3498" y="1093"/>
                  </a:lnTo>
                  <a:lnTo>
                    <a:pt x="3500" y="1093"/>
                  </a:lnTo>
                  <a:lnTo>
                    <a:pt x="3501" y="1093"/>
                  </a:lnTo>
                  <a:lnTo>
                    <a:pt x="3502" y="1094"/>
                  </a:lnTo>
                  <a:lnTo>
                    <a:pt x="3502" y="1094"/>
                  </a:lnTo>
                  <a:lnTo>
                    <a:pt x="3503" y="1094"/>
                  </a:lnTo>
                  <a:lnTo>
                    <a:pt x="3505" y="1094"/>
                  </a:lnTo>
                  <a:lnTo>
                    <a:pt x="3506" y="1094"/>
                  </a:lnTo>
                  <a:lnTo>
                    <a:pt x="3506" y="1093"/>
                  </a:lnTo>
                  <a:lnTo>
                    <a:pt x="3507" y="1093"/>
                  </a:lnTo>
                  <a:lnTo>
                    <a:pt x="3508" y="1093"/>
                  </a:lnTo>
                  <a:lnTo>
                    <a:pt x="3510" y="1093"/>
                  </a:lnTo>
                  <a:lnTo>
                    <a:pt x="3510" y="1093"/>
                  </a:lnTo>
                  <a:lnTo>
                    <a:pt x="3511" y="1093"/>
                  </a:lnTo>
                  <a:lnTo>
                    <a:pt x="3512" y="1093"/>
                  </a:lnTo>
                  <a:lnTo>
                    <a:pt x="3513" y="1092"/>
                  </a:lnTo>
                  <a:lnTo>
                    <a:pt x="3513" y="1089"/>
                  </a:lnTo>
                  <a:lnTo>
                    <a:pt x="3515" y="1086"/>
                  </a:lnTo>
                  <a:lnTo>
                    <a:pt x="3516" y="1082"/>
                  </a:lnTo>
                  <a:lnTo>
                    <a:pt x="3517" y="1078"/>
                  </a:lnTo>
                  <a:lnTo>
                    <a:pt x="3517" y="1079"/>
                  </a:lnTo>
                  <a:lnTo>
                    <a:pt x="3518" y="1082"/>
                  </a:lnTo>
                  <a:lnTo>
                    <a:pt x="3519" y="1087"/>
                  </a:lnTo>
                  <a:lnTo>
                    <a:pt x="3521" y="1092"/>
                  </a:lnTo>
                  <a:lnTo>
                    <a:pt x="3521" y="1094"/>
                  </a:lnTo>
                  <a:lnTo>
                    <a:pt x="3522" y="1094"/>
                  </a:lnTo>
                  <a:lnTo>
                    <a:pt x="3523" y="1093"/>
                  </a:lnTo>
                  <a:lnTo>
                    <a:pt x="3524" y="1091"/>
                  </a:lnTo>
                  <a:lnTo>
                    <a:pt x="3526" y="1089"/>
                  </a:lnTo>
                  <a:lnTo>
                    <a:pt x="3526" y="1091"/>
                  </a:lnTo>
                  <a:lnTo>
                    <a:pt x="3527" y="1092"/>
                  </a:lnTo>
                  <a:lnTo>
                    <a:pt x="3528" y="1093"/>
                  </a:lnTo>
                  <a:lnTo>
                    <a:pt x="3529" y="1092"/>
                  </a:lnTo>
                  <a:lnTo>
                    <a:pt x="3529" y="1088"/>
                  </a:lnTo>
                  <a:lnTo>
                    <a:pt x="3531" y="1083"/>
                  </a:lnTo>
                  <a:lnTo>
                    <a:pt x="3532" y="1078"/>
                  </a:lnTo>
                  <a:lnTo>
                    <a:pt x="3533" y="1075"/>
                  </a:lnTo>
                  <a:lnTo>
                    <a:pt x="3533" y="1071"/>
                  </a:lnTo>
                  <a:lnTo>
                    <a:pt x="3534" y="1068"/>
                  </a:lnTo>
                  <a:lnTo>
                    <a:pt x="3536" y="1068"/>
                  </a:lnTo>
                  <a:lnTo>
                    <a:pt x="3537" y="1067"/>
                  </a:lnTo>
                  <a:lnTo>
                    <a:pt x="3537" y="1066"/>
                  </a:lnTo>
                  <a:lnTo>
                    <a:pt x="3538" y="1066"/>
                  </a:lnTo>
                  <a:lnTo>
                    <a:pt x="3539" y="1067"/>
                  </a:lnTo>
                  <a:lnTo>
                    <a:pt x="3541" y="1068"/>
                  </a:lnTo>
                  <a:lnTo>
                    <a:pt x="3541" y="1070"/>
                  </a:lnTo>
                  <a:lnTo>
                    <a:pt x="3542" y="1071"/>
                  </a:lnTo>
                  <a:lnTo>
                    <a:pt x="3543" y="1072"/>
                  </a:lnTo>
                  <a:lnTo>
                    <a:pt x="3544" y="1072"/>
                  </a:lnTo>
                  <a:lnTo>
                    <a:pt x="3544" y="1072"/>
                  </a:lnTo>
                  <a:lnTo>
                    <a:pt x="3546" y="1071"/>
                  </a:lnTo>
                  <a:lnTo>
                    <a:pt x="3547" y="1071"/>
                  </a:lnTo>
                  <a:lnTo>
                    <a:pt x="3548" y="1072"/>
                  </a:lnTo>
                  <a:lnTo>
                    <a:pt x="3548" y="1073"/>
                  </a:lnTo>
                  <a:lnTo>
                    <a:pt x="3549" y="1076"/>
                  </a:lnTo>
                  <a:lnTo>
                    <a:pt x="3551" y="1078"/>
                  </a:lnTo>
                  <a:lnTo>
                    <a:pt x="3552" y="1081"/>
                  </a:lnTo>
                  <a:lnTo>
                    <a:pt x="3552" y="1082"/>
                  </a:lnTo>
                  <a:lnTo>
                    <a:pt x="3553" y="1083"/>
                  </a:lnTo>
                  <a:lnTo>
                    <a:pt x="3554" y="1084"/>
                  </a:lnTo>
                  <a:lnTo>
                    <a:pt x="3555" y="1084"/>
                  </a:lnTo>
                  <a:lnTo>
                    <a:pt x="3555" y="1084"/>
                  </a:lnTo>
                  <a:lnTo>
                    <a:pt x="3557" y="1084"/>
                  </a:lnTo>
                  <a:lnTo>
                    <a:pt x="3558" y="1084"/>
                  </a:lnTo>
                  <a:lnTo>
                    <a:pt x="3559" y="1084"/>
                  </a:lnTo>
                  <a:lnTo>
                    <a:pt x="3559" y="1086"/>
                  </a:lnTo>
                  <a:lnTo>
                    <a:pt x="3560" y="1087"/>
                  </a:lnTo>
                  <a:lnTo>
                    <a:pt x="3562" y="1088"/>
                  </a:lnTo>
                  <a:lnTo>
                    <a:pt x="3563" y="1089"/>
                  </a:lnTo>
                  <a:lnTo>
                    <a:pt x="3563" y="1089"/>
                  </a:lnTo>
                  <a:lnTo>
                    <a:pt x="3564" y="1091"/>
                  </a:lnTo>
                  <a:lnTo>
                    <a:pt x="3565" y="1091"/>
                  </a:lnTo>
                  <a:lnTo>
                    <a:pt x="3567" y="1092"/>
                  </a:lnTo>
                  <a:lnTo>
                    <a:pt x="3567" y="1093"/>
                  </a:lnTo>
                  <a:lnTo>
                    <a:pt x="3568" y="1093"/>
                  </a:lnTo>
                  <a:lnTo>
                    <a:pt x="3569" y="1094"/>
                  </a:lnTo>
                  <a:lnTo>
                    <a:pt x="3570" y="1094"/>
                  </a:lnTo>
                  <a:lnTo>
                    <a:pt x="3570" y="1094"/>
                  </a:lnTo>
                  <a:lnTo>
                    <a:pt x="3572" y="1096"/>
                  </a:lnTo>
                  <a:lnTo>
                    <a:pt x="3573" y="1096"/>
                  </a:lnTo>
                  <a:lnTo>
                    <a:pt x="3574" y="1096"/>
                  </a:lnTo>
                  <a:lnTo>
                    <a:pt x="3574" y="1096"/>
                  </a:lnTo>
                  <a:lnTo>
                    <a:pt x="3575" y="1096"/>
                  </a:lnTo>
                  <a:lnTo>
                    <a:pt x="3577" y="1096"/>
                  </a:lnTo>
                  <a:lnTo>
                    <a:pt x="3578" y="1094"/>
                  </a:lnTo>
                  <a:lnTo>
                    <a:pt x="3578" y="1094"/>
                  </a:lnTo>
                  <a:lnTo>
                    <a:pt x="3579" y="1094"/>
                  </a:lnTo>
                  <a:lnTo>
                    <a:pt x="3580" y="1094"/>
                  </a:lnTo>
                  <a:lnTo>
                    <a:pt x="3582" y="1096"/>
                  </a:lnTo>
                  <a:lnTo>
                    <a:pt x="3583" y="1096"/>
                  </a:lnTo>
                  <a:lnTo>
                    <a:pt x="3583" y="1096"/>
                  </a:lnTo>
                  <a:lnTo>
                    <a:pt x="3584" y="1096"/>
                  </a:lnTo>
                  <a:lnTo>
                    <a:pt x="3585" y="1096"/>
                  </a:lnTo>
                  <a:lnTo>
                    <a:pt x="3587" y="1096"/>
                  </a:lnTo>
                  <a:lnTo>
                    <a:pt x="3587" y="1096"/>
                  </a:lnTo>
                  <a:lnTo>
                    <a:pt x="3588" y="1096"/>
                  </a:lnTo>
                  <a:lnTo>
                    <a:pt x="3589" y="1096"/>
                  </a:lnTo>
                  <a:lnTo>
                    <a:pt x="3590" y="1096"/>
                  </a:lnTo>
                  <a:lnTo>
                    <a:pt x="3590" y="1096"/>
                  </a:lnTo>
                  <a:lnTo>
                    <a:pt x="3591" y="1096"/>
                  </a:lnTo>
                  <a:lnTo>
                    <a:pt x="3593" y="1096"/>
                  </a:lnTo>
                  <a:lnTo>
                    <a:pt x="3594" y="1096"/>
                  </a:lnTo>
                  <a:lnTo>
                    <a:pt x="3594" y="1097"/>
                  </a:lnTo>
                  <a:lnTo>
                    <a:pt x="3595" y="1097"/>
                  </a:lnTo>
                  <a:lnTo>
                    <a:pt x="3596" y="1097"/>
                  </a:lnTo>
                  <a:lnTo>
                    <a:pt x="3598" y="1097"/>
                  </a:lnTo>
                  <a:lnTo>
                    <a:pt x="3598" y="1097"/>
                  </a:lnTo>
                  <a:lnTo>
                    <a:pt x="3599" y="1097"/>
                  </a:lnTo>
                  <a:lnTo>
                    <a:pt x="3600" y="1097"/>
                  </a:lnTo>
                  <a:lnTo>
                    <a:pt x="3601" y="1097"/>
                  </a:lnTo>
                  <a:lnTo>
                    <a:pt x="3601" y="1097"/>
                  </a:lnTo>
                  <a:lnTo>
                    <a:pt x="3603" y="1097"/>
                  </a:lnTo>
                  <a:lnTo>
                    <a:pt x="3604" y="1096"/>
                  </a:lnTo>
                  <a:lnTo>
                    <a:pt x="3605" y="1096"/>
                  </a:lnTo>
                  <a:lnTo>
                    <a:pt x="3605" y="1094"/>
                  </a:lnTo>
                  <a:lnTo>
                    <a:pt x="3606" y="1094"/>
                  </a:lnTo>
                  <a:lnTo>
                    <a:pt x="3608" y="1094"/>
                  </a:lnTo>
                  <a:lnTo>
                    <a:pt x="3609" y="1094"/>
                  </a:lnTo>
                  <a:lnTo>
                    <a:pt x="3609" y="1094"/>
                  </a:lnTo>
                  <a:lnTo>
                    <a:pt x="3610" y="1094"/>
                  </a:lnTo>
                  <a:lnTo>
                    <a:pt x="3611" y="1096"/>
                  </a:lnTo>
                  <a:lnTo>
                    <a:pt x="3613" y="1094"/>
                  </a:lnTo>
                  <a:lnTo>
                    <a:pt x="3613" y="1094"/>
                  </a:lnTo>
                  <a:lnTo>
                    <a:pt x="3614" y="1094"/>
                  </a:lnTo>
                  <a:lnTo>
                    <a:pt x="3615" y="1094"/>
                  </a:lnTo>
                  <a:lnTo>
                    <a:pt x="3616" y="1096"/>
                  </a:lnTo>
                  <a:lnTo>
                    <a:pt x="3616" y="1096"/>
                  </a:lnTo>
                  <a:lnTo>
                    <a:pt x="3618" y="1096"/>
                  </a:lnTo>
                  <a:lnTo>
                    <a:pt x="3619" y="1096"/>
                  </a:lnTo>
                  <a:lnTo>
                    <a:pt x="3620" y="1096"/>
                  </a:lnTo>
                  <a:lnTo>
                    <a:pt x="3620" y="1094"/>
                  </a:lnTo>
                  <a:lnTo>
                    <a:pt x="3621" y="1092"/>
                  </a:lnTo>
                  <a:lnTo>
                    <a:pt x="3623" y="1089"/>
                  </a:lnTo>
                  <a:lnTo>
                    <a:pt x="3624" y="1086"/>
                  </a:lnTo>
                  <a:lnTo>
                    <a:pt x="3624" y="1082"/>
                  </a:lnTo>
                  <a:lnTo>
                    <a:pt x="3625" y="1079"/>
                  </a:lnTo>
                  <a:lnTo>
                    <a:pt x="3626" y="1078"/>
                  </a:lnTo>
                  <a:lnTo>
                    <a:pt x="3627" y="1078"/>
                  </a:lnTo>
                  <a:lnTo>
                    <a:pt x="3627" y="1079"/>
                  </a:lnTo>
                  <a:lnTo>
                    <a:pt x="3629" y="1081"/>
                  </a:lnTo>
                  <a:lnTo>
                    <a:pt x="3630" y="1078"/>
                  </a:lnTo>
                  <a:lnTo>
                    <a:pt x="3631" y="1075"/>
                  </a:lnTo>
                  <a:lnTo>
                    <a:pt x="3631" y="1070"/>
                  </a:lnTo>
                  <a:lnTo>
                    <a:pt x="3632" y="1066"/>
                  </a:lnTo>
                  <a:lnTo>
                    <a:pt x="3634" y="1063"/>
                  </a:lnTo>
                  <a:lnTo>
                    <a:pt x="3635" y="1065"/>
                  </a:lnTo>
                  <a:lnTo>
                    <a:pt x="3636" y="1067"/>
                  </a:lnTo>
                  <a:lnTo>
                    <a:pt x="3636" y="1072"/>
                  </a:lnTo>
                  <a:lnTo>
                    <a:pt x="3637" y="1076"/>
                  </a:lnTo>
                  <a:lnTo>
                    <a:pt x="3639" y="1078"/>
                  </a:lnTo>
                  <a:lnTo>
                    <a:pt x="3640" y="1082"/>
                  </a:lnTo>
                  <a:lnTo>
                    <a:pt x="3640" y="1083"/>
                  </a:lnTo>
                  <a:lnTo>
                    <a:pt x="3641" y="1086"/>
                  </a:lnTo>
                  <a:lnTo>
                    <a:pt x="3642" y="1088"/>
                  </a:lnTo>
                  <a:lnTo>
                    <a:pt x="3644" y="1089"/>
                  </a:lnTo>
                  <a:lnTo>
                    <a:pt x="3644" y="1092"/>
                  </a:lnTo>
                  <a:lnTo>
                    <a:pt x="3645" y="1093"/>
                  </a:lnTo>
                  <a:lnTo>
                    <a:pt x="3646" y="1094"/>
                  </a:lnTo>
                  <a:lnTo>
                    <a:pt x="3647" y="1094"/>
                  </a:lnTo>
                  <a:lnTo>
                    <a:pt x="3647" y="1096"/>
                  </a:lnTo>
                  <a:lnTo>
                    <a:pt x="3649" y="1096"/>
                  </a:lnTo>
                  <a:lnTo>
                    <a:pt x="3650" y="1096"/>
                  </a:lnTo>
                  <a:lnTo>
                    <a:pt x="3651" y="1094"/>
                  </a:lnTo>
                  <a:lnTo>
                    <a:pt x="3651" y="1094"/>
                  </a:lnTo>
                  <a:lnTo>
                    <a:pt x="3652" y="1096"/>
                  </a:lnTo>
                  <a:lnTo>
                    <a:pt x="3654" y="1096"/>
                  </a:lnTo>
                  <a:lnTo>
                    <a:pt x="3655" y="1096"/>
                  </a:lnTo>
                  <a:lnTo>
                    <a:pt x="3655" y="1096"/>
                  </a:lnTo>
                  <a:lnTo>
                    <a:pt x="3656" y="1096"/>
                  </a:lnTo>
                  <a:lnTo>
                    <a:pt x="3657" y="1096"/>
                  </a:lnTo>
                  <a:lnTo>
                    <a:pt x="3659" y="1096"/>
                  </a:lnTo>
                  <a:lnTo>
                    <a:pt x="3659" y="1096"/>
                  </a:lnTo>
                  <a:lnTo>
                    <a:pt x="3660" y="1096"/>
                  </a:lnTo>
                  <a:lnTo>
                    <a:pt x="3661" y="1096"/>
                  </a:lnTo>
                  <a:lnTo>
                    <a:pt x="3662" y="1096"/>
                  </a:lnTo>
                  <a:lnTo>
                    <a:pt x="3662" y="1096"/>
                  </a:lnTo>
                  <a:lnTo>
                    <a:pt x="3663" y="1097"/>
                  </a:lnTo>
                  <a:lnTo>
                    <a:pt x="3665" y="1097"/>
                  </a:lnTo>
                  <a:lnTo>
                    <a:pt x="3666" y="1096"/>
                  </a:lnTo>
                  <a:lnTo>
                    <a:pt x="3666" y="1094"/>
                  </a:lnTo>
                  <a:lnTo>
                    <a:pt x="3667" y="1092"/>
                  </a:lnTo>
                  <a:lnTo>
                    <a:pt x="3668" y="1087"/>
                  </a:lnTo>
                  <a:lnTo>
                    <a:pt x="3670" y="1081"/>
                  </a:lnTo>
                  <a:lnTo>
                    <a:pt x="3670" y="1075"/>
                  </a:lnTo>
                  <a:lnTo>
                    <a:pt x="3671" y="1071"/>
                  </a:lnTo>
                  <a:lnTo>
                    <a:pt x="3672" y="1071"/>
                  </a:lnTo>
                  <a:lnTo>
                    <a:pt x="3673" y="1075"/>
                  </a:lnTo>
                  <a:lnTo>
                    <a:pt x="3673" y="1081"/>
                  </a:lnTo>
                  <a:lnTo>
                    <a:pt x="3675" y="1084"/>
                  </a:lnTo>
                  <a:lnTo>
                    <a:pt x="3676" y="1088"/>
                  </a:lnTo>
                  <a:lnTo>
                    <a:pt x="3677" y="1091"/>
                  </a:lnTo>
                  <a:lnTo>
                    <a:pt x="3677" y="1092"/>
                  </a:lnTo>
                  <a:lnTo>
                    <a:pt x="3678" y="1093"/>
                  </a:lnTo>
                  <a:lnTo>
                    <a:pt x="3680" y="1093"/>
                  </a:lnTo>
                  <a:lnTo>
                    <a:pt x="3681" y="1094"/>
                  </a:lnTo>
                  <a:lnTo>
                    <a:pt x="3681" y="1094"/>
                  </a:lnTo>
                  <a:lnTo>
                    <a:pt x="3682" y="1096"/>
                  </a:lnTo>
                  <a:lnTo>
                    <a:pt x="3683" y="1097"/>
                  </a:lnTo>
                  <a:lnTo>
                    <a:pt x="3685" y="1097"/>
                  </a:lnTo>
                  <a:lnTo>
                    <a:pt x="3685" y="1097"/>
                  </a:lnTo>
                  <a:lnTo>
                    <a:pt x="3686" y="1097"/>
                  </a:lnTo>
                  <a:lnTo>
                    <a:pt x="3687" y="1097"/>
                  </a:lnTo>
                  <a:lnTo>
                    <a:pt x="3688" y="1096"/>
                  </a:lnTo>
                  <a:lnTo>
                    <a:pt x="3688" y="1094"/>
                  </a:lnTo>
                  <a:lnTo>
                    <a:pt x="3690" y="1088"/>
                  </a:lnTo>
                  <a:lnTo>
                    <a:pt x="3691" y="1078"/>
                  </a:lnTo>
                  <a:lnTo>
                    <a:pt x="3692" y="1062"/>
                  </a:lnTo>
                  <a:lnTo>
                    <a:pt x="3693" y="1043"/>
                  </a:lnTo>
                  <a:lnTo>
                    <a:pt x="3693" y="1027"/>
                  </a:lnTo>
                  <a:lnTo>
                    <a:pt x="3695" y="1019"/>
                  </a:lnTo>
                  <a:lnTo>
                    <a:pt x="3696" y="1021"/>
                  </a:lnTo>
                  <a:lnTo>
                    <a:pt x="3697" y="1030"/>
                  </a:lnTo>
                  <a:lnTo>
                    <a:pt x="3697" y="1039"/>
                  </a:lnTo>
                  <a:lnTo>
                    <a:pt x="3698" y="1050"/>
                  </a:lnTo>
                  <a:lnTo>
                    <a:pt x="3699" y="1060"/>
                  </a:lnTo>
                  <a:lnTo>
                    <a:pt x="3701" y="1067"/>
                  </a:lnTo>
                  <a:lnTo>
                    <a:pt x="3701" y="1073"/>
                  </a:lnTo>
                  <a:lnTo>
                    <a:pt x="3702" y="1078"/>
                  </a:lnTo>
                  <a:lnTo>
                    <a:pt x="3703" y="1081"/>
                  </a:lnTo>
                  <a:lnTo>
                    <a:pt x="3704" y="1082"/>
                  </a:lnTo>
                  <a:lnTo>
                    <a:pt x="3704" y="1081"/>
                  </a:lnTo>
                  <a:lnTo>
                    <a:pt x="3706" y="1078"/>
                  </a:lnTo>
                  <a:lnTo>
                    <a:pt x="3707" y="1077"/>
                  </a:lnTo>
                  <a:lnTo>
                    <a:pt x="3708" y="1076"/>
                  </a:lnTo>
                  <a:lnTo>
                    <a:pt x="3708" y="1076"/>
                  </a:lnTo>
                  <a:lnTo>
                    <a:pt x="3709" y="1077"/>
                  </a:lnTo>
                  <a:lnTo>
                    <a:pt x="3711" y="1078"/>
                  </a:lnTo>
                  <a:lnTo>
                    <a:pt x="3712" y="1079"/>
                  </a:lnTo>
                  <a:lnTo>
                    <a:pt x="3712" y="1082"/>
                  </a:lnTo>
                  <a:lnTo>
                    <a:pt x="3713" y="1083"/>
                  </a:lnTo>
                  <a:lnTo>
                    <a:pt x="3714" y="1084"/>
                  </a:lnTo>
                  <a:lnTo>
                    <a:pt x="3716" y="1086"/>
                  </a:lnTo>
                  <a:lnTo>
                    <a:pt x="3716" y="1087"/>
                  </a:lnTo>
                  <a:lnTo>
                    <a:pt x="3717" y="1088"/>
                  </a:lnTo>
                  <a:lnTo>
                    <a:pt x="3718" y="1088"/>
                  </a:lnTo>
                  <a:lnTo>
                    <a:pt x="3719" y="1089"/>
                  </a:lnTo>
                  <a:lnTo>
                    <a:pt x="3719" y="1089"/>
                  </a:lnTo>
                  <a:lnTo>
                    <a:pt x="3721" y="1089"/>
                  </a:lnTo>
                  <a:lnTo>
                    <a:pt x="3722" y="1089"/>
                  </a:lnTo>
                  <a:lnTo>
                    <a:pt x="3723" y="1089"/>
                  </a:lnTo>
                  <a:lnTo>
                    <a:pt x="3723" y="1089"/>
                  </a:lnTo>
                  <a:lnTo>
                    <a:pt x="3724" y="1088"/>
                  </a:lnTo>
                  <a:lnTo>
                    <a:pt x="3726" y="1087"/>
                  </a:lnTo>
                  <a:lnTo>
                    <a:pt x="3727" y="1086"/>
                  </a:lnTo>
                  <a:lnTo>
                    <a:pt x="3727" y="1084"/>
                  </a:lnTo>
                  <a:lnTo>
                    <a:pt x="3728" y="1086"/>
                  </a:lnTo>
                  <a:lnTo>
                    <a:pt x="3729" y="1086"/>
                  </a:lnTo>
                  <a:lnTo>
                    <a:pt x="3731" y="1088"/>
                  </a:lnTo>
                  <a:lnTo>
                    <a:pt x="3731" y="1089"/>
                  </a:lnTo>
                  <a:lnTo>
                    <a:pt x="3732" y="1092"/>
                  </a:lnTo>
                  <a:lnTo>
                    <a:pt x="3733" y="1092"/>
                  </a:lnTo>
                  <a:lnTo>
                    <a:pt x="3734" y="1093"/>
                  </a:lnTo>
                  <a:lnTo>
                    <a:pt x="3734" y="1094"/>
                  </a:lnTo>
                  <a:lnTo>
                    <a:pt x="3735" y="1096"/>
                  </a:lnTo>
                  <a:lnTo>
                    <a:pt x="3737" y="1096"/>
                  </a:lnTo>
                  <a:lnTo>
                    <a:pt x="3738" y="1097"/>
                  </a:lnTo>
                  <a:lnTo>
                    <a:pt x="3738" y="1097"/>
                  </a:lnTo>
                  <a:lnTo>
                    <a:pt x="3739" y="1097"/>
                  </a:lnTo>
                  <a:lnTo>
                    <a:pt x="3740" y="1097"/>
                  </a:lnTo>
                  <a:lnTo>
                    <a:pt x="3742" y="1097"/>
                  </a:lnTo>
                  <a:lnTo>
                    <a:pt x="3742" y="1097"/>
                  </a:lnTo>
                  <a:lnTo>
                    <a:pt x="3743" y="1097"/>
                  </a:lnTo>
                  <a:lnTo>
                    <a:pt x="3744" y="1097"/>
                  </a:lnTo>
                  <a:lnTo>
                    <a:pt x="3745" y="1097"/>
                  </a:lnTo>
                  <a:lnTo>
                    <a:pt x="3745" y="1097"/>
                  </a:lnTo>
                  <a:lnTo>
                    <a:pt x="3747" y="1096"/>
                  </a:lnTo>
                  <a:lnTo>
                    <a:pt x="3748" y="1093"/>
                  </a:lnTo>
                  <a:lnTo>
                    <a:pt x="3749" y="1087"/>
                  </a:lnTo>
                  <a:lnTo>
                    <a:pt x="3750" y="1073"/>
                  </a:lnTo>
                  <a:lnTo>
                    <a:pt x="3750" y="1056"/>
                  </a:lnTo>
                  <a:lnTo>
                    <a:pt x="3752" y="1015"/>
                  </a:lnTo>
                  <a:lnTo>
                    <a:pt x="3753" y="962"/>
                  </a:lnTo>
                  <a:lnTo>
                    <a:pt x="3754" y="906"/>
                  </a:lnTo>
                  <a:lnTo>
                    <a:pt x="3754" y="866"/>
                  </a:lnTo>
                  <a:lnTo>
                    <a:pt x="3755" y="852"/>
                  </a:lnTo>
                  <a:lnTo>
                    <a:pt x="3757" y="867"/>
                  </a:lnTo>
                  <a:lnTo>
                    <a:pt x="3758" y="902"/>
                  </a:lnTo>
                  <a:lnTo>
                    <a:pt x="3758" y="944"/>
                  </a:lnTo>
                  <a:lnTo>
                    <a:pt x="3759" y="984"/>
                  </a:lnTo>
                  <a:lnTo>
                    <a:pt x="3760" y="1015"/>
                  </a:lnTo>
                  <a:lnTo>
                    <a:pt x="3762" y="1039"/>
                  </a:lnTo>
                  <a:lnTo>
                    <a:pt x="3762" y="1055"/>
                  </a:lnTo>
                  <a:lnTo>
                    <a:pt x="3763" y="1067"/>
                  </a:lnTo>
                  <a:lnTo>
                    <a:pt x="3764" y="1075"/>
                  </a:lnTo>
                  <a:lnTo>
                    <a:pt x="3765" y="1079"/>
                  </a:lnTo>
                  <a:lnTo>
                    <a:pt x="3765" y="1083"/>
                  </a:lnTo>
                  <a:lnTo>
                    <a:pt x="3767" y="1087"/>
                  </a:lnTo>
                  <a:lnTo>
                    <a:pt x="3768" y="1088"/>
                  </a:lnTo>
                  <a:lnTo>
                    <a:pt x="3769" y="1089"/>
                  </a:lnTo>
                  <a:lnTo>
                    <a:pt x="3769" y="1091"/>
                  </a:lnTo>
                  <a:lnTo>
                    <a:pt x="3770" y="1092"/>
                  </a:lnTo>
                  <a:lnTo>
                    <a:pt x="3771" y="1093"/>
                  </a:lnTo>
                  <a:lnTo>
                    <a:pt x="3773" y="1093"/>
                  </a:lnTo>
                  <a:lnTo>
                    <a:pt x="3773" y="1094"/>
                  </a:lnTo>
                  <a:lnTo>
                    <a:pt x="3774" y="1094"/>
                  </a:lnTo>
                  <a:lnTo>
                    <a:pt x="3775" y="1096"/>
                  </a:lnTo>
                  <a:lnTo>
                    <a:pt x="3776" y="1096"/>
                  </a:lnTo>
                  <a:lnTo>
                    <a:pt x="3776" y="1096"/>
                  </a:lnTo>
                  <a:lnTo>
                    <a:pt x="3778" y="1096"/>
                  </a:lnTo>
                  <a:lnTo>
                    <a:pt x="3779" y="1097"/>
                  </a:lnTo>
                  <a:lnTo>
                    <a:pt x="3780" y="1097"/>
                  </a:lnTo>
                  <a:lnTo>
                    <a:pt x="3780" y="1097"/>
                  </a:lnTo>
                  <a:lnTo>
                    <a:pt x="3781" y="1097"/>
                  </a:lnTo>
                  <a:lnTo>
                    <a:pt x="3783" y="1097"/>
                  </a:lnTo>
                  <a:lnTo>
                    <a:pt x="3784" y="1096"/>
                  </a:lnTo>
                  <a:lnTo>
                    <a:pt x="3784" y="1096"/>
                  </a:lnTo>
                  <a:lnTo>
                    <a:pt x="3785" y="1096"/>
                  </a:lnTo>
                  <a:lnTo>
                    <a:pt x="3786" y="1096"/>
                  </a:lnTo>
                  <a:lnTo>
                    <a:pt x="3788" y="1096"/>
                  </a:lnTo>
                  <a:lnTo>
                    <a:pt x="3788" y="1096"/>
                  </a:lnTo>
                  <a:lnTo>
                    <a:pt x="3789" y="1096"/>
                  </a:lnTo>
                  <a:lnTo>
                    <a:pt x="3790" y="1096"/>
                  </a:lnTo>
                  <a:lnTo>
                    <a:pt x="3791" y="1096"/>
                  </a:lnTo>
                  <a:lnTo>
                    <a:pt x="3791" y="1096"/>
                  </a:lnTo>
                  <a:lnTo>
                    <a:pt x="3793" y="1096"/>
                  </a:lnTo>
                  <a:lnTo>
                    <a:pt x="3794" y="1096"/>
                  </a:lnTo>
                  <a:lnTo>
                    <a:pt x="3795" y="1096"/>
                  </a:lnTo>
                  <a:lnTo>
                    <a:pt x="3795" y="1096"/>
                  </a:lnTo>
                  <a:lnTo>
                    <a:pt x="3796" y="1096"/>
                  </a:lnTo>
                  <a:lnTo>
                    <a:pt x="3798" y="1096"/>
                  </a:lnTo>
                  <a:lnTo>
                    <a:pt x="3799" y="1096"/>
                  </a:lnTo>
                  <a:lnTo>
                    <a:pt x="3799" y="1096"/>
                  </a:lnTo>
                  <a:lnTo>
                    <a:pt x="3800" y="1096"/>
                  </a:lnTo>
                  <a:lnTo>
                    <a:pt x="3801" y="1096"/>
                  </a:lnTo>
                  <a:lnTo>
                    <a:pt x="3803" y="1096"/>
                  </a:lnTo>
                  <a:lnTo>
                    <a:pt x="3804" y="1096"/>
                  </a:lnTo>
                  <a:lnTo>
                    <a:pt x="3804" y="1097"/>
                  </a:lnTo>
                  <a:lnTo>
                    <a:pt x="3805" y="1097"/>
                  </a:lnTo>
                  <a:lnTo>
                    <a:pt x="3806" y="1097"/>
                  </a:lnTo>
                  <a:lnTo>
                    <a:pt x="3807" y="1097"/>
                  </a:lnTo>
                  <a:lnTo>
                    <a:pt x="3807" y="1097"/>
                  </a:lnTo>
                  <a:lnTo>
                    <a:pt x="3809" y="1097"/>
                  </a:lnTo>
                  <a:lnTo>
                    <a:pt x="3810" y="1097"/>
                  </a:lnTo>
                  <a:lnTo>
                    <a:pt x="3811" y="1097"/>
                  </a:lnTo>
                  <a:lnTo>
                    <a:pt x="3811" y="1097"/>
                  </a:lnTo>
                  <a:lnTo>
                    <a:pt x="3812" y="1097"/>
                  </a:lnTo>
                  <a:lnTo>
                    <a:pt x="3814" y="1097"/>
                  </a:lnTo>
                  <a:lnTo>
                    <a:pt x="3815" y="1097"/>
                  </a:lnTo>
                  <a:lnTo>
                    <a:pt x="3815" y="1097"/>
                  </a:lnTo>
                  <a:lnTo>
                    <a:pt x="3816" y="1097"/>
                  </a:lnTo>
                  <a:lnTo>
                    <a:pt x="3817" y="1097"/>
                  </a:lnTo>
                  <a:lnTo>
                    <a:pt x="3819" y="1096"/>
                  </a:lnTo>
                  <a:lnTo>
                    <a:pt x="3819" y="1096"/>
                  </a:lnTo>
                  <a:lnTo>
                    <a:pt x="3820" y="1096"/>
                  </a:lnTo>
                  <a:lnTo>
                    <a:pt x="3821" y="1094"/>
                  </a:lnTo>
                  <a:lnTo>
                    <a:pt x="3822" y="1094"/>
                  </a:lnTo>
                  <a:lnTo>
                    <a:pt x="3822" y="1093"/>
                  </a:lnTo>
                  <a:lnTo>
                    <a:pt x="3824" y="1091"/>
                  </a:lnTo>
                  <a:lnTo>
                    <a:pt x="3825" y="1087"/>
                  </a:lnTo>
                  <a:lnTo>
                    <a:pt x="3826" y="1081"/>
                  </a:lnTo>
                  <a:lnTo>
                    <a:pt x="3826" y="1073"/>
                  </a:lnTo>
                  <a:lnTo>
                    <a:pt x="3827" y="1062"/>
                  </a:lnTo>
                  <a:lnTo>
                    <a:pt x="3829" y="1050"/>
                  </a:lnTo>
                  <a:lnTo>
                    <a:pt x="3830" y="1039"/>
                  </a:lnTo>
                  <a:lnTo>
                    <a:pt x="3830" y="1030"/>
                  </a:lnTo>
                  <a:lnTo>
                    <a:pt x="3831" y="1027"/>
                  </a:lnTo>
                  <a:lnTo>
                    <a:pt x="3832" y="1030"/>
                  </a:lnTo>
                  <a:lnTo>
                    <a:pt x="3834" y="1036"/>
                  </a:lnTo>
                  <a:lnTo>
                    <a:pt x="3834" y="1045"/>
                  </a:lnTo>
                  <a:lnTo>
                    <a:pt x="3835" y="1053"/>
                  </a:lnTo>
                  <a:lnTo>
                    <a:pt x="3836" y="1062"/>
                  </a:lnTo>
                  <a:lnTo>
                    <a:pt x="3837" y="1070"/>
                  </a:lnTo>
                  <a:lnTo>
                    <a:pt x="3837" y="1077"/>
                  </a:lnTo>
                  <a:lnTo>
                    <a:pt x="3838" y="1082"/>
                  </a:lnTo>
                  <a:lnTo>
                    <a:pt x="3840" y="1086"/>
                  </a:lnTo>
                  <a:lnTo>
                    <a:pt x="3841" y="1088"/>
                  </a:lnTo>
                  <a:lnTo>
                    <a:pt x="3841" y="1091"/>
                  </a:lnTo>
                  <a:lnTo>
                    <a:pt x="3842" y="1093"/>
                  </a:lnTo>
                  <a:lnTo>
                    <a:pt x="3843" y="1094"/>
                  </a:lnTo>
                  <a:lnTo>
                    <a:pt x="3845" y="1094"/>
                  </a:lnTo>
                  <a:lnTo>
                    <a:pt x="3845" y="1096"/>
                  </a:lnTo>
                  <a:lnTo>
                    <a:pt x="3846" y="1096"/>
                  </a:lnTo>
                  <a:lnTo>
                    <a:pt x="3847" y="1097"/>
                  </a:lnTo>
                  <a:lnTo>
                    <a:pt x="3848" y="1097"/>
                  </a:lnTo>
                  <a:lnTo>
                    <a:pt x="3848" y="1097"/>
                  </a:lnTo>
                  <a:lnTo>
                    <a:pt x="3850" y="1097"/>
                  </a:lnTo>
                  <a:lnTo>
                    <a:pt x="3851" y="1097"/>
                  </a:lnTo>
                  <a:lnTo>
                    <a:pt x="3852" y="1097"/>
                  </a:lnTo>
                  <a:lnTo>
                    <a:pt x="3852" y="1097"/>
                  </a:lnTo>
                  <a:lnTo>
                    <a:pt x="3853" y="1097"/>
                  </a:lnTo>
                  <a:lnTo>
                    <a:pt x="3855" y="1097"/>
                  </a:lnTo>
                  <a:lnTo>
                    <a:pt x="3856" y="1097"/>
                  </a:lnTo>
                  <a:lnTo>
                    <a:pt x="3856" y="1097"/>
                  </a:lnTo>
                  <a:lnTo>
                    <a:pt x="3857" y="1097"/>
                  </a:lnTo>
                  <a:lnTo>
                    <a:pt x="3858" y="1097"/>
                  </a:lnTo>
                  <a:lnTo>
                    <a:pt x="3860" y="1097"/>
                  </a:lnTo>
                  <a:lnTo>
                    <a:pt x="3861" y="1097"/>
                  </a:lnTo>
                  <a:lnTo>
                    <a:pt x="3861" y="1097"/>
                  </a:lnTo>
                  <a:lnTo>
                    <a:pt x="3862" y="1097"/>
                  </a:lnTo>
                  <a:lnTo>
                    <a:pt x="3863" y="1097"/>
                  </a:lnTo>
                  <a:lnTo>
                    <a:pt x="3865" y="1096"/>
                  </a:lnTo>
                  <a:lnTo>
                    <a:pt x="3865" y="1096"/>
                  </a:lnTo>
                  <a:lnTo>
                    <a:pt x="3866" y="1096"/>
                  </a:lnTo>
                  <a:lnTo>
                    <a:pt x="3867" y="1096"/>
                  </a:lnTo>
                  <a:lnTo>
                    <a:pt x="3868" y="1096"/>
                  </a:lnTo>
                  <a:lnTo>
                    <a:pt x="3868" y="1096"/>
                  </a:lnTo>
                  <a:lnTo>
                    <a:pt x="3870" y="1096"/>
                  </a:lnTo>
                  <a:lnTo>
                    <a:pt x="3871" y="1096"/>
                  </a:lnTo>
                  <a:lnTo>
                    <a:pt x="3872" y="1096"/>
                  </a:lnTo>
                  <a:lnTo>
                    <a:pt x="3872" y="1096"/>
                  </a:lnTo>
                  <a:lnTo>
                    <a:pt x="3873" y="1096"/>
                  </a:lnTo>
                  <a:lnTo>
                    <a:pt x="3874" y="1096"/>
                  </a:lnTo>
                  <a:lnTo>
                    <a:pt x="3876" y="1096"/>
                  </a:lnTo>
                  <a:lnTo>
                    <a:pt x="3876" y="1096"/>
                  </a:lnTo>
                  <a:lnTo>
                    <a:pt x="3877" y="1096"/>
                  </a:lnTo>
                  <a:lnTo>
                    <a:pt x="3878" y="1096"/>
                  </a:lnTo>
                  <a:lnTo>
                    <a:pt x="3879" y="1096"/>
                  </a:lnTo>
                  <a:lnTo>
                    <a:pt x="3879" y="1096"/>
                  </a:lnTo>
                  <a:lnTo>
                    <a:pt x="3881" y="1096"/>
                  </a:lnTo>
                  <a:lnTo>
                    <a:pt x="3882" y="1096"/>
                  </a:lnTo>
                  <a:lnTo>
                    <a:pt x="3883" y="1096"/>
                  </a:lnTo>
                  <a:lnTo>
                    <a:pt x="3883" y="1096"/>
                  </a:lnTo>
                  <a:lnTo>
                    <a:pt x="3884" y="1096"/>
                  </a:lnTo>
                  <a:lnTo>
                    <a:pt x="3886" y="1096"/>
                  </a:lnTo>
                  <a:lnTo>
                    <a:pt x="3887" y="1096"/>
                  </a:lnTo>
                  <a:lnTo>
                    <a:pt x="3887" y="1096"/>
                  </a:lnTo>
                  <a:lnTo>
                    <a:pt x="3888" y="1096"/>
                  </a:lnTo>
                  <a:lnTo>
                    <a:pt x="3889" y="1096"/>
                  </a:lnTo>
                  <a:lnTo>
                    <a:pt x="3891" y="1096"/>
                  </a:lnTo>
                  <a:lnTo>
                    <a:pt x="3891" y="1096"/>
                  </a:lnTo>
                  <a:lnTo>
                    <a:pt x="3892" y="1096"/>
                  </a:lnTo>
                  <a:lnTo>
                    <a:pt x="3893" y="1096"/>
                  </a:lnTo>
                  <a:lnTo>
                    <a:pt x="3894" y="1096"/>
                  </a:lnTo>
                  <a:lnTo>
                    <a:pt x="3894" y="1096"/>
                  </a:lnTo>
                  <a:lnTo>
                    <a:pt x="3896" y="1096"/>
                  </a:lnTo>
                  <a:lnTo>
                    <a:pt x="3897" y="1096"/>
                  </a:lnTo>
                  <a:lnTo>
                    <a:pt x="3898" y="1097"/>
                  </a:lnTo>
                  <a:lnTo>
                    <a:pt x="3898" y="1097"/>
                  </a:lnTo>
                  <a:lnTo>
                    <a:pt x="3899" y="1097"/>
                  </a:lnTo>
                  <a:lnTo>
                    <a:pt x="3901" y="1097"/>
                  </a:lnTo>
                  <a:lnTo>
                    <a:pt x="3902" y="1097"/>
                  </a:lnTo>
                  <a:lnTo>
                    <a:pt x="3902" y="1097"/>
                  </a:lnTo>
                  <a:lnTo>
                    <a:pt x="3903" y="1097"/>
                  </a:lnTo>
                  <a:lnTo>
                    <a:pt x="3904" y="1097"/>
                  </a:lnTo>
                  <a:lnTo>
                    <a:pt x="3906" y="1097"/>
                  </a:lnTo>
                  <a:lnTo>
                    <a:pt x="3906" y="1097"/>
                  </a:lnTo>
                  <a:lnTo>
                    <a:pt x="3907" y="1097"/>
                  </a:lnTo>
                  <a:lnTo>
                    <a:pt x="3908" y="1097"/>
                  </a:lnTo>
                  <a:lnTo>
                    <a:pt x="3909" y="1097"/>
                  </a:lnTo>
                  <a:lnTo>
                    <a:pt x="3909" y="1097"/>
                  </a:lnTo>
                  <a:lnTo>
                    <a:pt x="3910" y="1097"/>
                  </a:lnTo>
                  <a:lnTo>
                    <a:pt x="3912" y="1097"/>
                  </a:lnTo>
                  <a:lnTo>
                    <a:pt x="3913" y="1097"/>
                  </a:lnTo>
                  <a:lnTo>
                    <a:pt x="3913" y="1097"/>
                  </a:lnTo>
                  <a:lnTo>
                    <a:pt x="3914" y="1097"/>
                  </a:lnTo>
                  <a:lnTo>
                    <a:pt x="3915" y="1097"/>
                  </a:lnTo>
                  <a:lnTo>
                    <a:pt x="3917" y="1097"/>
                  </a:lnTo>
                  <a:lnTo>
                    <a:pt x="3918" y="1097"/>
                  </a:lnTo>
                  <a:lnTo>
                    <a:pt x="3918" y="1097"/>
                  </a:lnTo>
                  <a:lnTo>
                    <a:pt x="3919" y="1097"/>
                  </a:lnTo>
                  <a:lnTo>
                    <a:pt x="3920" y="1097"/>
                  </a:lnTo>
                  <a:lnTo>
                    <a:pt x="3922" y="1097"/>
                  </a:lnTo>
                  <a:lnTo>
                    <a:pt x="3922" y="1097"/>
                  </a:lnTo>
                  <a:lnTo>
                    <a:pt x="3923" y="1097"/>
                  </a:lnTo>
                  <a:lnTo>
                    <a:pt x="3924" y="1097"/>
                  </a:lnTo>
                  <a:lnTo>
                    <a:pt x="3925" y="1097"/>
                  </a:lnTo>
                  <a:lnTo>
                    <a:pt x="3925" y="1097"/>
                  </a:lnTo>
                  <a:lnTo>
                    <a:pt x="3927" y="1097"/>
                  </a:lnTo>
                  <a:lnTo>
                    <a:pt x="3928" y="1097"/>
                  </a:lnTo>
                  <a:lnTo>
                    <a:pt x="3929" y="1097"/>
                  </a:lnTo>
                  <a:lnTo>
                    <a:pt x="3929" y="1097"/>
                  </a:lnTo>
                  <a:lnTo>
                    <a:pt x="3930" y="1096"/>
                  </a:lnTo>
                  <a:lnTo>
                    <a:pt x="3932" y="1094"/>
                  </a:lnTo>
                  <a:lnTo>
                    <a:pt x="3933" y="1093"/>
                  </a:lnTo>
                  <a:lnTo>
                    <a:pt x="3933" y="1092"/>
                  </a:lnTo>
                  <a:lnTo>
                    <a:pt x="3934" y="1089"/>
                  </a:lnTo>
                  <a:lnTo>
                    <a:pt x="3935" y="1087"/>
                  </a:lnTo>
                  <a:lnTo>
                    <a:pt x="3937" y="1083"/>
                  </a:lnTo>
                  <a:lnTo>
                    <a:pt x="3937" y="1081"/>
                  </a:lnTo>
                  <a:lnTo>
                    <a:pt x="3938" y="1079"/>
                  </a:lnTo>
                  <a:lnTo>
                    <a:pt x="3939" y="1078"/>
                  </a:lnTo>
                  <a:lnTo>
                    <a:pt x="3940" y="1078"/>
                  </a:lnTo>
                  <a:lnTo>
                    <a:pt x="3940" y="1079"/>
                  </a:lnTo>
                  <a:lnTo>
                    <a:pt x="3942" y="1081"/>
                  </a:lnTo>
                  <a:lnTo>
                    <a:pt x="3943" y="1083"/>
                  </a:lnTo>
                  <a:lnTo>
                    <a:pt x="3944" y="1086"/>
                  </a:lnTo>
                  <a:lnTo>
                    <a:pt x="3944" y="1087"/>
                  </a:lnTo>
                  <a:lnTo>
                    <a:pt x="3945" y="1089"/>
                  </a:lnTo>
                  <a:lnTo>
                    <a:pt x="3946" y="1091"/>
                  </a:lnTo>
                  <a:lnTo>
                    <a:pt x="3948" y="1092"/>
                  </a:lnTo>
                  <a:lnTo>
                    <a:pt x="3948" y="1093"/>
                  </a:lnTo>
                  <a:lnTo>
                    <a:pt x="3949" y="1094"/>
                  </a:lnTo>
                  <a:lnTo>
                    <a:pt x="3950" y="1094"/>
                  </a:lnTo>
                  <a:lnTo>
                    <a:pt x="3951" y="1096"/>
                  </a:lnTo>
                  <a:lnTo>
                    <a:pt x="3951" y="1096"/>
                  </a:lnTo>
                  <a:lnTo>
                    <a:pt x="3953" y="1096"/>
                  </a:lnTo>
                  <a:lnTo>
                    <a:pt x="3954" y="1096"/>
                  </a:lnTo>
                  <a:lnTo>
                    <a:pt x="3955" y="1096"/>
                  </a:lnTo>
                  <a:lnTo>
                    <a:pt x="3955" y="1096"/>
                  </a:lnTo>
                  <a:lnTo>
                    <a:pt x="3956" y="1097"/>
                  </a:lnTo>
                  <a:lnTo>
                    <a:pt x="3958" y="1097"/>
                  </a:lnTo>
                  <a:lnTo>
                    <a:pt x="3959" y="1097"/>
                  </a:lnTo>
                  <a:lnTo>
                    <a:pt x="3959" y="1097"/>
                  </a:lnTo>
                  <a:lnTo>
                    <a:pt x="3960" y="1097"/>
                  </a:lnTo>
                  <a:lnTo>
                    <a:pt x="3961" y="1097"/>
                  </a:lnTo>
                  <a:lnTo>
                    <a:pt x="3963" y="1097"/>
                  </a:lnTo>
                  <a:lnTo>
                    <a:pt x="3963" y="1097"/>
                  </a:lnTo>
                  <a:lnTo>
                    <a:pt x="3964" y="1097"/>
                  </a:lnTo>
                  <a:lnTo>
                    <a:pt x="3965" y="1097"/>
                  </a:lnTo>
                  <a:lnTo>
                    <a:pt x="3966" y="1097"/>
                  </a:lnTo>
                  <a:lnTo>
                    <a:pt x="3966" y="1097"/>
                  </a:lnTo>
                  <a:lnTo>
                    <a:pt x="3968" y="1097"/>
                  </a:lnTo>
                  <a:lnTo>
                    <a:pt x="3969" y="1097"/>
                  </a:lnTo>
                  <a:lnTo>
                    <a:pt x="3970" y="1097"/>
                  </a:lnTo>
                  <a:lnTo>
                    <a:pt x="3971" y="1097"/>
                  </a:lnTo>
                  <a:lnTo>
                    <a:pt x="3971" y="1097"/>
                  </a:lnTo>
                  <a:lnTo>
                    <a:pt x="3973" y="1097"/>
                  </a:lnTo>
                  <a:lnTo>
                    <a:pt x="3974" y="1098"/>
                  </a:lnTo>
                  <a:lnTo>
                    <a:pt x="3975" y="1098"/>
                  </a:lnTo>
                  <a:lnTo>
                    <a:pt x="3975" y="1098"/>
                  </a:lnTo>
                  <a:lnTo>
                    <a:pt x="3976" y="1098"/>
                  </a:lnTo>
                  <a:lnTo>
                    <a:pt x="3978" y="1098"/>
                  </a:lnTo>
                  <a:lnTo>
                    <a:pt x="3979" y="1098"/>
                  </a:lnTo>
                  <a:lnTo>
                    <a:pt x="3979" y="1098"/>
                  </a:lnTo>
                  <a:lnTo>
                    <a:pt x="3980" y="1098"/>
                  </a:lnTo>
                  <a:lnTo>
                    <a:pt x="3981" y="1098"/>
                  </a:lnTo>
                  <a:lnTo>
                    <a:pt x="3982" y="1098"/>
                  </a:lnTo>
                  <a:lnTo>
                    <a:pt x="3982" y="1098"/>
                  </a:lnTo>
                  <a:lnTo>
                    <a:pt x="3984" y="1098"/>
                  </a:lnTo>
                  <a:lnTo>
                    <a:pt x="3985" y="1098"/>
                  </a:lnTo>
                  <a:lnTo>
                    <a:pt x="3986" y="1098"/>
                  </a:lnTo>
                  <a:lnTo>
                    <a:pt x="3986" y="1098"/>
                  </a:lnTo>
                  <a:lnTo>
                    <a:pt x="3987" y="1098"/>
                  </a:lnTo>
                  <a:lnTo>
                    <a:pt x="3989" y="1098"/>
                  </a:lnTo>
                  <a:lnTo>
                    <a:pt x="3990" y="1098"/>
                  </a:lnTo>
                  <a:lnTo>
                    <a:pt x="3990" y="1098"/>
                  </a:lnTo>
                  <a:lnTo>
                    <a:pt x="3991" y="1098"/>
                  </a:lnTo>
                  <a:lnTo>
                    <a:pt x="3992" y="1098"/>
                  </a:lnTo>
                  <a:lnTo>
                    <a:pt x="3994" y="1098"/>
                  </a:lnTo>
                  <a:lnTo>
                    <a:pt x="3994" y="1097"/>
                  </a:lnTo>
                  <a:lnTo>
                    <a:pt x="3995" y="1096"/>
                  </a:lnTo>
                  <a:lnTo>
                    <a:pt x="3996" y="1093"/>
                  </a:lnTo>
                  <a:lnTo>
                    <a:pt x="3997" y="1091"/>
                  </a:lnTo>
                  <a:lnTo>
                    <a:pt x="3997" y="1087"/>
                  </a:lnTo>
                  <a:lnTo>
                    <a:pt x="3999" y="1083"/>
                  </a:lnTo>
                  <a:lnTo>
                    <a:pt x="4000" y="1078"/>
                  </a:lnTo>
                  <a:lnTo>
                    <a:pt x="4001" y="1072"/>
                  </a:lnTo>
                  <a:lnTo>
                    <a:pt x="4001" y="1067"/>
                  </a:lnTo>
                  <a:lnTo>
                    <a:pt x="4002" y="1060"/>
                  </a:lnTo>
                  <a:lnTo>
                    <a:pt x="4004" y="1052"/>
                  </a:lnTo>
                  <a:lnTo>
                    <a:pt x="4005" y="1045"/>
                  </a:lnTo>
                  <a:lnTo>
                    <a:pt x="4005" y="1036"/>
                  </a:lnTo>
                  <a:lnTo>
                    <a:pt x="4006" y="1026"/>
                  </a:lnTo>
                  <a:lnTo>
                    <a:pt x="4007" y="1016"/>
                  </a:lnTo>
                  <a:lnTo>
                    <a:pt x="4009" y="1006"/>
                  </a:lnTo>
                  <a:lnTo>
                    <a:pt x="4009" y="994"/>
                  </a:lnTo>
                  <a:lnTo>
                    <a:pt x="4010" y="981"/>
                  </a:lnTo>
                  <a:lnTo>
                    <a:pt x="4011" y="969"/>
                  </a:lnTo>
                  <a:lnTo>
                    <a:pt x="4012" y="955"/>
                  </a:lnTo>
                  <a:lnTo>
                    <a:pt x="4012" y="940"/>
                  </a:lnTo>
                  <a:lnTo>
                    <a:pt x="4014" y="926"/>
                  </a:lnTo>
                  <a:lnTo>
                    <a:pt x="4015" y="909"/>
                  </a:lnTo>
                  <a:lnTo>
                    <a:pt x="4016" y="893"/>
                  </a:lnTo>
                  <a:lnTo>
                    <a:pt x="4016" y="877"/>
                  </a:lnTo>
                  <a:lnTo>
                    <a:pt x="4017" y="860"/>
                  </a:lnTo>
                  <a:lnTo>
                    <a:pt x="4018" y="842"/>
                  </a:lnTo>
                  <a:lnTo>
                    <a:pt x="4020" y="824"/>
                  </a:lnTo>
                  <a:lnTo>
                    <a:pt x="4020" y="805"/>
                  </a:lnTo>
                  <a:lnTo>
                    <a:pt x="4021" y="785"/>
                  </a:lnTo>
                  <a:lnTo>
                    <a:pt x="4022" y="764"/>
                  </a:lnTo>
                  <a:lnTo>
                    <a:pt x="4023" y="743"/>
                  </a:lnTo>
                  <a:lnTo>
                    <a:pt x="4023" y="719"/>
                  </a:lnTo>
                  <a:lnTo>
                    <a:pt x="4025" y="693"/>
                  </a:lnTo>
                  <a:lnTo>
                    <a:pt x="4026" y="666"/>
                  </a:lnTo>
                  <a:lnTo>
                    <a:pt x="4027" y="637"/>
                  </a:lnTo>
                  <a:lnTo>
                    <a:pt x="4028" y="608"/>
                  </a:lnTo>
                  <a:lnTo>
                    <a:pt x="4028" y="575"/>
                  </a:lnTo>
                  <a:lnTo>
                    <a:pt x="4030" y="543"/>
                  </a:lnTo>
                  <a:lnTo>
                    <a:pt x="4031" y="508"/>
                  </a:lnTo>
                  <a:lnTo>
                    <a:pt x="4032" y="471"/>
                  </a:lnTo>
                  <a:lnTo>
                    <a:pt x="4032" y="434"/>
                  </a:lnTo>
                  <a:lnTo>
                    <a:pt x="4033" y="394"/>
                  </a:lnTo>
                  <a:lnTo>
                    <a:pt x="4035" y="351"/>
                  </a:lnTo>
                  <a:lnTo>
                    <a:pt x="4036" y="305"/>
                  </a:lnTo>
                  <a:lnTo>
                    <a:pt x="4036" y="250"/>
                  </a:lnTo>
                  <a:lnTo>
                    <a:pt x="4037" y="185"/>
                  </a:lnTo>
                  <a:lnTo>
                    <a:pt x="4038" y="108"/>
                  </a:lnTo>
                  <a:lnTo>
                    <a:pt x="4040" y="34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59"/>
                  </a:lnTo>
                  <a:lnTo>
                    <a:pt x="4043" y="164"/>
                  </a:lnTo>
                  <a:lnTo>
                    <a:pt x="4043" y="277"/>
                  </a:lnTo>
                  <a:lnTo>
                    <a:pt x="4045" y="375"/>
                  </a:lnTo>
                  <a:lnTo>
                    <a:pt x="4046" y="459"/>
                  </a:lnTo>
                  <a:lnTo>
                    <a:pt x="4047" y="547"/>
                  </a:lnTo>
                  <a:lnTo>
                    <a:pt x="4047" y="652"/>
                  </a:lnTo>
                  <a:lnTo>
                    <a:pt x="4048" y="769"/>
                  </a:lnTo>
                  <a:lnTo>
                    <a:pt x="4050" y="882"/>
                  </a:lnTo>
                  <a:lnTo>
                    <a:pt x="4051" y="975"/>
                  </a:lnTo>
                  <a:lnTo>
                    <a:pt x="4051" y="1045"/>
                  </a:lnTo>
                  <a:lnTo>
                    <a:pt x="4052" y="1093"/>
                  </a:lnTo>
                  <a:lnTo>
                    <a:pt x="4053" y="1125"/>
                  </a:lnTo>
                  <a:lnTo>
                    <a:pt x="4054" y="1145"/>
                  </a:lnTo>
                  <a:lnTo>
                    <a:pt x="4054" y="1156"/>
                  </a:lnTo>
                  <a:lnTo>
                    <a:pt x="4056" y="1161"/>
                  </a:lnTo>
                  <a:lnTo>
                    <a:pt x="4057" y="1161"/>
                  </a:lnTo>
                  <a:lnTo>
                    <a:pt x="4058" y="1159"/>
                  </a:lnTo>
                  <a:lnTo>
                    <a:pt x="4058" y="1154"/>
                  </a:lnTo>
                  <a:lnTo>
                    <a:pt x="4059" y="1149"/>
                  </a:lnTo>
                  <a:lnTo>
                    <a:pt x="4061" y="1142"/>
                  </a:lnTo>
                  <a:lnTo>
                    <a:pt x="4062" y="1135"/>
                  </a:lnTo>
                  <a:lnTo>
                    <a:pt x="4062" y="1128"/>
                  </a:lnTo>
                  <a:lnTo>
                    <a:pt x="4063" y="1120"/>
                  </a:lnTo>
                  <a:lnTo>
                    <a:pt x="4064" y="1114"/>
                  </a:lnTo>
                  <a:lnTo>
                    <a:pt x="4066" y="1108"/>
                  </a:lnTo>
                  <a:lnTo>
                    <a:pt x="4066" y="1103"/>
                  </a:lnTo>
                  <a:lnTo>
                    <a:pt x="4067" y="1098"/>
                  </a:lnTo>
                  <a:lnTo>
                    <a:pt x="4068" y="1094"/>
                  </a:lnTo>
                  <a:lnTo>
                    <a:pt x="4069" y="1092"/>
                  </a:lnTo>
                  <a:lnTo>
                    <a:pt x="4069" y="1089"/>
                  </a:lnTo>
                  <a:lnTo>
                    <a:pt x="4071" y="1087"/>
                  </a:lnTo>
                  <a:lnTo>
                    <a:pt x="4072" y="1086"/>
                  </a:lnTo>
                  <a:lnTo>
                    <a:pt x="4073" y="1086"/>
                  </a:lnTo>
                  <a:lnTo>
                    <a:pt x="4073" y="1084"/>
                  </a:lnTo>
                  <a:lnTo>
                    <a:pt x="4074" y="1084"/>
                  </a:lnTo>
                  <a:lnTo>
                    <a:pt x="4076" y="1084"/>
                  </a:lnTo>
                  <a:lnTo>
                    <a:pt x="4077" y="1086"/>
                  </a:lnTo>
                  <a:lnTo>
                    <a:pt x="4077" y="1086"/>
                  </a:lnTo>
                  <a:lnTo>
                    <a:pt x="4078" y="1086"/>
                  </a:lnTo>
                  <a:lnTo>
                    <a:pt x="4079" y="1086"/>
                  </a:lnTo>
                  <a:lnTo>
                    <a:pt x="4081" y="1086"/>
                  </a:lnTo>
                  <a:lnTo>
                    <a:pt x="4081" y="10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5" name="Freeform 43"/>
            <p:cNvSpPr>
              <a:spLocks/>
            </p:cNvSpPr>
            <p:nvPr/>
          </p:nvSpPr>
          <p:spPr bwMode="auto">
            <a:xfrm>
              <a:off x="1694" y="384"/>
              <a:ext cx="1966" cy="750"/>
            </a:xfrm>
            <a:custGeom>
              <a:avLst/>
              <a:gdLst/>
              <a:ahLst/>
              <a:cxnLst>
                <a:cxn ang="0">
                  <a:pos x="64" y="1147"/>
                </a:cxn>
                <a:cxn ang="0">
                  <a:pos x="128" y="1144"/>
                </a:cxn>
                <a:cxn ang="0">
                  <a:pos x="193" y="0"/>
                </a:cxn>
                <a:cxn ang="0">
                  <a:pos x="257" y="1297"/>
                </a:cxn>
                <a:cxn ang="0">
                  <a:pos x="322" y="1086"/>
                </a:cxn>
                <a:cxn ang="0">
                  <a:pos x="387" y="1138"/>
                </a:cxn>
                <a:cxn ang="0">
                  <a:pos x="451" y="1145"/>
                </a:cxn>
                <a:cxn ang="0">
                  <a:pos x="516" y="687"/>
                </a:cxn>
                <a:cxn ang="0">
                  <a:pos x="580" y="1098"/>
                </a:cxn>
                <a:cxn ang="0">
                  <a:pos x="645" y="1143"/>
                </a:cxn>
                <a:cxn ang="0">
                  <a:pos x="709" y="1142"/>
                </a:cxn>
                <a:cxn ang="0">
                  <a:pos x="774" y="1135"/>
                </a:cxn>
                <a:cxn ang="0">
                  <a:pos x="838" y="1127"/>
                </a:cxn>
                <a:cxn ang="0">
                  <a:pos x="903" y="1145"/>
                </a:cxn>
                <a:cxn ang="0">
                  <a:pos x="967" y="1135"/>
                </a:cxn>
                <a:cxn ang="0">
                  <a:pos x="1032" y="1144"/>
                </a:cxn>
                <a:cxn ang="0">
                  <a:pos x="1097" y="1139"/>
                </a:cxn>
                <a:cxn ang="0">
                  <a:pos x="1161" y="887"/>
                </a:cxn>
                <a:cxn ang="0">
                  <a:pos x="1226" y="1144"/>
                </a:cxn>
                <a:cxn ang="0">
                  <a:pos x="1290" y="1114"/>
                </a:cxn>
                <a:cxn ang="0">
                  <a:pos x="1355" y="0"/>
                </a:cxn>
                <a:cxn ang="0">
                  <a:pos x="1419" y="1143"/>
                </a:cxn>
                <a:cxn ang="0">
                  <a:pos x="1484" y="1138"/>
                </a:cxn>
                <a:cxn ang="0">
                  <a:pos x="1548" y="1139"/>
                </a:cxn>
                <a:cxn ang="0">
                  <a:pos x="1613" y="1145"/>
                </a:cxn>
                <a:cxn ang="0">
                  <a:pos x="1679" y="1144"/>
                </a:cxn>
                <a:cxn ang="0">
                  <a:pos x="1743" y="1133"/>
                </a:cxn>
                <a:cxn ang="0">
                  <a:pos x="1808" y="1143"/>
                </a:cxn>
                <a:cxn ang="0">
                  <a:pos x="1872" y="1144"/>
                </a:cxn>
                <a:cxn ang="0">
                  <a:pos x="1937" y="1103"/>
                </a:cxn>
                <a:cxn ang="0">
                  <a:pos x="2001" y="1145"/>
                </a:cxn>
                <a:cxn ang="0">
                  <a:pos x="2066" y="1143"/>
                </a:cxn>
                <a:cxn ang="0">
                  <a:pos x="2131" y="1076"/>
                </a:cxn>
                <a:cxn ang="0">
                  <a:pos x="2195" y="1145"/>
                </a:cxn>
                <a:cxn ang="0">
                  <a:pos x="2260" y="1149"/>
                </a:cxn>
                <a:cxn ang="0">
                  <a:pos x="2324" y="1138"/>
                </a:cxn>
                <a:cxn ang="0">
                  <a:pos x="2389" y="1147"/>
                </a:cxn>
                <a:cxn ang="0">
                  <a:pos x="2453" y="1128"/>
                </a:cxn>
                <a:cxn ang="0">
                  <a:pos x="2518" y="1142"/>
                </a:cxn>
                <a:cxn ang="0">
                  <a:pos x="2582" y="1104"/>
                </a:cxn>
                <a:cxn ang="0">
                  <a:pos x="2647" y="1145"/>
                </a:cxn>
                <a:cxn ang="0">
                  <a:pos x="2711" y="1144"/>
                </a:cxn>
                <a:cxn ang="0">
                  <a:pos x="2776" y="1134"/>
                </a:cxn>
                <a:cxn ang="0">
                  <a:pos x="2841" y="1147"/>
                </a:cxn>
                <a:cxn ang="0">
                  <a:pos x="2905" y="1129"/>
                </a:cxn>
                <a:cxn ang="0">
                  <a:pos x="2970" y="1108"/>
                </a:cxn>
                <a:cxn ang="0">
                  <a:pos x="3034" y="1145"/>
                </a:cxn>
                <a:cxn ang="0">
                  <a:pos x="3099" y="1144"/>
                </a:cxn>
                <a:cxn ang="0">
                  <a:pos x="3163" y="1140"/>
                </a:cxn>
                <a:cxn ang="0">
                  <a:pos x="3228" y="1143"/>
                </a:cxn>
                <a:cxn ang="0">
                  <a:pos x="3292" y="1143"/>
                </a:cxn>
                <a:cxn ang="0">
                  <a:pos x="3358" y="1142"/>
                </a:cxn>
                <a:cxn ang="0">
                  <a:pos x="3423" y="1144"/>
                </a:cxn>
                <a:cxn ang="0">
                  <a:pos x="3487" y="1175"/>
                </a:cxn>
                <a:cxn ang="0">
                  <a:pos x="3552" y="1140"/>
                </a:cxn>
                <a:cxn ang="0">
                  <a:pos x="3616" y="1144"/>
                </a:cxn>
                <a:cxn ang="0">
                  <a:pos x="3681" y="1145"/>
                </a:cxn>
                <a:cxn ang="0">
                  <a:pos x="3745" y="1145"/>
                </a:cxn>
                <a:cxn ang="0">
                  <a:pos x="3810" y="1145"/>
                </a:cxn>
                <a:cxn ang="0">
                  <a:pos x="3874" y="1143"/>
                </a:cxn>
                <a:cxn ang="0">
                  <a:pos x="3939" y="1112"/>
                </a:cxn>
                <a:cxn ang="0">
                  <a:pos x="4004" y="1134"/>
                </a:cxn>
                <a:cxn ang="0">
                  <a:pos x="4068" y="1070"/>
                </a:cxn>
              </a:cxnLst>
              <a:rect l="0" t="0" r="r" b="b"/>
              <a:pathLst>
                <a:path w="4081" h="1704">
                  <a:moveTo>
                    <a:pt x="0" y="1153"/>
                  </a:moveTo>
                  <a:lnTo>
                    <a:pt x="0" y="1153"/>
                  </a:lnTo>
                  <a:lnTo>
                    <a:pt x="2" y="1137"/>
                  </a:lnTo>
                  <a:lnTo>
                    <a:pt x="3" y="1137"/>
                  </a:lnTo>
                  <a:lnTo>
                    <a:pt x="3" y="1137"/>
                  </a:lnTo>
                  <a:lnTo>
                    <a:pt x="4" y="1138"/>
                  </a:lnTo>
                  <a:lnTo>
                    <a:pt x="5" y="1138"/>
                  </a:lnTo>
                  <a:lnTo>
                    <a:pt x="7" y="1139"/>
                  </a:lnTo>
                  <a:lnTo>
                    <a:pt x="7" y="1140"/>
                  </a:lnTo>
                  <a:lnTo>
                    <a:pt x="8" y="1143"/>
                  </a:lnTo>
                  <a:lnTo>
                    <a:pt x="9" y="1145"/>
                  </a:lnTo>
                  <a:lnTo>
                    <a:pt x="10" y="1148"/>
                  </a:lnTo>
                  <a:lnTo>
                    <a:pt x="10" y="1149"/>
                  </a:lnTo>
                  <a:lnTo>
                    <a:pt x="12" y="1150"/>
                  </a:lnTo>
                  <a:lnTo>
                    <a:pt x="13" y="1152"/>
                  </a:lnTo>
                  <a:lnTo>
                    <a:pt x="14" y="1152"/>
                  </a:lnTo>
                  <a:lnTo>
                    <a:pt x="14" y="1152"/>
                  </a:lnTo>
                  <a:lnTo>
                    <a:pt x="15" y="1150"/>
                  </a:lnTo>
                  <a:lnTo>
                    <a:pt x="17" y="1150"/>
                  </a:lnTo>
                  <a:lnTo>
                    <a:pt x="18" y="1149"/>
                  </a:lnTo>
                  <a:lnTo>
                    <a:pt x="18" y="1149"/>
                  </a:lnTo>
                  <a:lnTo>
                    <a:pt x="19" y="1148"/>
                  </a:lnTo>
                  <a:lnTo>
                    <a:pt x="20" y="1147"/>
                  </a:lnTo>
                  <a:lnTo>
                    <a:pt x="22" y="1147"/>
                  </a:lnTo>
                  <a:lnTo>
                    <a:pt x="22" y="1145"/>
                  </a:lnTo>
                  <a:lnTo>
                    <a:pt x="23" y="1145"/>
                  </a:lnTo>
                  <a:lnTo>
                    <a:pt x="24" y="1145"/>
                  </a:lnTo>
                  <a:lnTo>
                    <a:pt x="25" y="1145"/>
                  </a:lnTo>
                  <a:lnTo>
                    <a:pt x="25" y="1144"/>
                  </a:lnTo>
                  <a:lnTo>
                    <a:pt x="27" y="1144"/>
                  </a:lnTo>
                  <a:lnTo>
                    <a:pt x="28" y="1144"/>
                  </a:lnTo>
                  <a:lnTo>
                    <a:pt x="29" y="1145"/>
                  </a:lnTo>
                  <a:lnTo>
                    <a:pt x="29" y="1145"/>
                  </a:lnTo>
                  <a:lnTo>
                    <a:pt x="30" y="1145"/>
                  </a:lnTo>
                  <a:lnTo>
                    <a:pt x="32" y="1145"/>
                  </a:lnTo>
                  <a:lnTo>
                    <a:pt x="33" y="1147"/>
                  </a:lnTo>
                  <a:lnTo>
                    <a:pt x="33" y="1147"/>
                  </a:lnTo>
                  <a:lnTo>
                    <a:pt x="34" y="1147"/>
                  </a:lnTo>
                  <a:lnTo>
                    <a:pt x="35" y="1147"/>
                  </a:lnTo>
                  <a:lnTo>
                    <a:pt x="36" y="1147"/>
                  </a:lnTo>
                  <a:lnTo>
                    <a:pt x="36" y="1147"/>
                  </a:lnTo>
                  <a:lnTo>
                    <a:pt x="38" y="1147"/>
                  </a:lnTo>
                  <a:lnTo>
                    <a:pt x="39" y="1147"/>
                  </a:lnTo>
                  <a:lnTo>
                    <a:pt x="40" y="1147"/>
                  </a:lnTo>
                  <a:lnTo>
                    <a:pt x="40" y="1147"/>
                  </a:lnTo>
                  <a:lnTo>
                    <a:pt x="41" y="1148"/>
                  </a:lnTo>
                  <a:lnTo>
                    <a:pt x="43" y="1148"/>
                  </a:lnTo>
                  <a:lnTo>
                    <a:pt x="44" y="1148"/>
                  </a:lnTo>
                  <a:lnTo>
                    <a:pt x="44" y="1148"/>
                  </a:lnTo>
                  <a:lnTo>
                    <a:pt x="45" y="1148"/>
                  </a:lnTo>
                  <a:lnTo>
                    <a:pt x="46" y="1148"/>
                  </a:lnTo>
                  <a:lnTo>
                    <a:pt x="48" y="1148"/>
                  </a:lnTo>
                  <a:lnTo>
                    <a:pt x="48" y="1148"/>
                  </a:lnTo>
                  <a:lnTo>
                    <a:pt x="49" y="1148"/>
                  </a:lnTo>
                  <a:lnTo>
                    <a:pt x="50" y="1148"/>
                  </a:lnTo>
                  <a:lnTo>
                    <a:pt x="51" y="1148"/>
                  </a:lnTo>
                  <a:lnTo>
                    <a:pt x="51" y="1148"/>
                  </a:lnTo>
                  <a:lnTo>
                    <a:pt x="53" y="1148"/>
                  </a:lnTo>
                  <a:lnTo>
                    <a:pt x="54" y="1148"/>
                  </a:lnTo>
                  <a:lnTo>
                    <a:pt x="55" y="1148"/>
                  </a:lnTo>
                  <a:lnTo>
                    <a:pt x="55" y="1147"/>
                  </a:lnTo>
                  <a:lnTo>
                    <a:pt x="56" y="1147"/>
                  </a:lnTo>
                  <a:lnTo>
                    <a:pt x="58" y="1147"/>
                  </a:lnTo>
                  <a:lnTo>
                    <a:pt x="59" y="1147"/>
                  </a:lnTo>
                  <a:lnTo>
                    <a:pt x="60" y="1147"/>
                  </a:lnTo>
                  <a:lnTo>
                    <a:pt x="60" y="1147"/>
                  </a:lnTo>
                  <a:lnTo>
                    <a:pt x="61" y="1147"/>
                  </a:lnTo>
                  <a:lnTo>
                    <a:pt x="63" y="1147"/>
                  </a:lnTo>
                  <a:lnTo>
                    <a:pt x="64" y="1147"/>
                  </a:lnTo>
                  <a:lnTo>
                    <a:pt x="64" y="1147"/>
                  </a:lnTo>
                  <a:lnTo>
                    <a:pt x="65" y="1147"/>
                  </a:lnTo>
                  <a:lnTo>
                    <a:pt x="66" y="1147"/>
                  </a:lnTo>
                  <a:lnTo>
                    <a:pt x="68" y="1145"/>
                  </a:lnTo>
                  <a:lnTo>
                    <a:pt x="68" y="1145"/>
                  </a:lnTo>
                  <a:lnTo>
                    <a:pt x="69" y="1145"/>
                  </a:lnTo>
                  <a:lnTo>
                    <a:pt x="70" y="1145"/>
                  </a:lnTo>
                  <a:lnTo>
                    <a:pt x="71" y="1145"/>
                  </a:lnTo>
                  <a:lnTo>
                    <a:pt x="71" y="1145"/>
                  </a:lnTo>
                  <a:lnTo>
                    <a:pt x="72" y="1145"/>
                  </a:lnTo>
                  <a:lnTo>
                    <a:pt x="74" y="1145"/>
                  </a:lnTo>
                  <a:lnTo>
                    <a:pt x="75" y="1147"/>
                  </a:lnTo>
                  <a:lnTo>
                    <a:pt x="75" y="1148"/>
                  </a:lnTo>
                  <a:lnTo>
                    <a:pt x="76" y="1149"/>
                  </a:lnTo>
                  <a:lnTo>
                    <a:pt x="77" y="1149"/>
                  </a:lnTo>
                  <a:lnTo>
                    <a:pt x="79" y="1149"/>
                  </a:lnTo>
                  <a:lnTo>
                    <a:pt x="79" y="1148"/>
                  </a:lnTo>
                  <a:lnTo>
                    <a:pt x="80" y="1147"/>
                  </a:lnTo>
                  <a:lnTo>
                    <a:pt x="81" y="1147"/>
                  </a:lnTo>
                  <a:lnTo>
                    <a:pt x="82" y="1147"/>
                  </a:lnTo>
                  <a:lnTo>
                    <a:pt x="82" y="1147"/>
                  </a:lnTo>
                  <a:lnTo>
                    <a:pt x="84" y="1147"/>
                  </a:lnTo>
                  <a:lnTo>
                    <a:pt x="85" y="1147"/>
                  </a:lnTo>
                  <a:lnTo>
                    <a:pt x="86" y="1148"/>
                  </a:lnTo>
                  <a:lnTo>
                    <a:pt x="86" y="1147"/>
                  </a:lnTo>
                  <a:lnTo>
                    <a:pt x="87" y="1145"/>
                  </a:lnTo>
                  <a:lnTo>
                    <a:pt x="89" y="1144"/>
                  </a:lnTo>
                  <a:lnTo>
                    <a:pt x="90" y="1144"/>
                  </a:lnTo>
                  <a:lnTo>
                    <a:pt x="90" y="1144"/>
                  </a:lnTo>
                  <a:lnTo>
                    <a:pt x="91" y="1144"/>
                  </a:lnTo>
                  <a:lnTo>
                    <a:pt x="92" y="1144"/>
                  </a:lnTo>
                  <a:lnTo>
                    <a:pt x="94" y="1144"/>
                  </a:lnTo>
                  <a:lnTo>
                    <a:pt x="94" y="1144"/>
                  </a:lnTo>
                  <a:lnTo>
                    <a:pt x="95" y="1144"/>
                  </a:lnTo>
                  <a:lnTo>
                    <a:pt x="96" y="1144"/>
                  </a:lnTo>
                  <a:lnTo>
                    <a:pt x="97" y="1144"/>
                  </a:lnTo>
                  <a:lnTo>
                    <a:pt x="97" y="1144"/>
                  </a:lnTo>
                  <a:lnTo>
                    <a:pt x="99" y="1144"/>
                  </a:lnTo>
                  <a:lnTo>
                    <a:pt x="100" y="1144"/>
                  </a:lnTo>
                  <a:lnTo>
                    <a:pt x="101" y="1144"/>
                  </a:lnTo>
                  <a:lnTo>
                    <a:pt x="101" y="1144"/>
                  </a:lnTo>
                  <a:lnTo>
                    <a:pt x="102" y="1144"/>
                  </a:lnTo>
                  <a:lnTo>
                    <a:pt x="104" y="1144"/>
                  </a:lnTo>
                  <a:lnTo>
                    <a:pt x="105" y="1144"/>
                  </a:lnTo>
                  <a:lnTo>
                    <a:pt x="105" y="1144"/>
                  </a:lnTo>
                  <a:lnTo>
                    <a:pt x="106" y="1144"/>
                  </a:lnTo>
                  <a:lnTo>
                    <a:pt x="107" y="1144"/>
                  </a:lnTo>
                  <a:lnTo>
                    <a:pt x="108" y="1144"/>
                  </a:lnTo>
                  <a:lnTo>
                    <a:pt x="108" y="1144"/>
                  </a:lnTo>
                  <a:lnTo>
                    <a:pt x="110" y="1145"/>
                  </a:lnTo>
                  <a:lnTo>
                    <a:pt x="111" y="1145"/>
                  </a:lnTo>
                  <a:lnTo>
                    <a:pt x="112" y="1145"/>
                  </a:lnTo>
                  <a:lnTo>
                    <a:pt x="113" y="1145"/>
                  </a:lnTo>
                  <a:lnTo>
                    <a:pt x="113" y="1145"/>
                  </a:lnTo>
                  <a:lnTo>
                    <a:pt x="115" y="1145"/>
                  </a:lnTo>
                  <a:lnTo>
                    <a:pt x="116" y="1145"/>
                  </a:lnTo>
                  <a:lnTo>
                    <a:pt x="117" y="1145"/>
                  </a:lnTo>
                  <a:lnTo>
                    <a:pt x="117" y="1145"/>
                  </a:lnTo>
                  <a:lnTo>
                    <a:pt x="118" y="1145"/>
                  </a:lnTo>
                  <a:lnTo>
                    <a:pt x="120" y="1145"/>
                  </a:lnTo>
                  <a:lnTo>
                    <a:pt x="121" y="1145"/>
                  </a:lnTo>
                  <a:lnTo>
                    <a:pt x="121" y="1145"/>
                  </a:lnTo>
                  <a:lnTo>
                    <a:pt x="122" y="1145"/>
                  </a:lnTo>
                  <a:lnTo>
                    <a:pt x="123" y="1145"/>
                  </a:lnTo>
                  <a:lnTo>
                    <a:pt x="125" y="1144"/>
                  </a:lnTo>
                  <a:lnTo>
                    <a:pt x="125" y="1144"/>
                  </a:lnTo>
                  <a:lnTo>
                    <a:pt x="126" y="1144"/>
                  </a:lnTo>
                  <a:lnTo>
                    <a:pt x="127" y="1144"/>
                  </a:lnTo>
                  <a:lnTo>
                    <a:pt x="128" y="1144"/>
                  </a:lnTo>
                  <a:lnTo>
                    <a:pt x="128" y="1144"/>
                  </a:lnTo>
                  <a:lnTo>
                    <a:pt x="130" y="1144"/>
                  </a:lnTo>
                  <a:lnTo>
                    <a:pt x="131" y="1144"/>
                  </a:lnTo>
                  <a:lnTo>
                    <a:pt x="132" y="1144"/>
                  </a:lnTo>
                  <a:lnTo>
                    <a:pt x="132" y="1144"/>
                  </a:lnTo>
                  <a:lnTo>
                    <a:pt x="133" y="1144"/>
                  </a:lnTo>
                  <a:lnTo>
                    <a:pt x="135" y="1144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7" y="1144"/>
                  </a:lnTo>
                  <a:lnTo>
                    <a:pt x="138" y="1144"/>
                  </a:lnTo>
                  <a:lnTo>
                    <a:pt x="140" y="1144"/>
                  </a:lnTo>
                  <a:lnTo>
                    <a:pt x="140" y="1144"/>
                  </a:lnTo>
                  <a:lnTo>
                    <a:pt x="141" y="1144"/>
                  </a:lnTo>
                  <a:lnTo>
                    <a:pt x="142" y="1144"/>
                  </a:lnTo>
                  <a:lnTo>
                    <a:pt x="143" y="1144"/>
                  </a:lnTo>
                  <a:lnTo>
                    <a:pt x="143" y="1144"/>
                  </a:lnTo>
                  <a:lnTo>
                    <a:pt x="144" y="1144"/>
                  </a:lnTo>
                  <a:lnTo>
                    <a:pt x="146" y="1144"/>
                  </a:lnTo>
                  <a:lnTo>
                    <a:pt x="147" y="1144"/>
                  </a:lnTo>
                  <a:lnTo>
                    <a:pt x="147" y="1144"/>
                  </a:lnTo>
                  <a:lnTo>
                    <a:pt x="148" y="1144"/>
                  </a:lnTo>
                  <a:lnTo>
                    <a:pt x="149" y="1144"/>
                  </a:lnTo>
                  <a:lnTo>
                    <a:pt x="151" y="1144"/>
                  </a:lnTo>
                  <a:lnTo>
                    <a:pt x="151" y="1144"/>
                  </a:lnTo>
                  <a:lnTo>
                    <a:pt x="152" y="1144"/>
                  </a:lnTo>
                  <a:lnTo>
                    <a:pt x="153" y="1144"/>
                  </a:lnTo>
                  <a:lnTo>
                    <a:pt x="154" y="1144"/>
                  </a:lnTo>
                  <a:lnTo>
                    <a:pt x="154" y="1144"/>
                  </a:lnTo>
                  <a:lnTo>
                    <a:pt x="156" y="1144"/>
                  </a:lnTo>
                  <a:lnTo>
                    <a:pt x="157" y="1144"/>
                  </a:lnTo>
                  <a:lnTo>
                    <a:pt x="158" y="1144"/>
                  </a:lnTo>
                  <a:lnTo>
                    <a:pt x="158" y="1144"/>
                  </a:lnTo>
                  <a:lnTo>
                    <a:pt x="159" y="1144"/>
                  </a:lnTo>
                  <a:lnTo>
                    <a:pt x="161" y="1145"/>
                  </a:lnTo>
                  <a:lnTo>
                    <a:pt x="162" y="1147"/>
                  </a:lnTo>
                  <a:lnTo>
                    <a:pt x="162" y="1148"/>
                  </a:lnTo>
                  <a:lnTo>
                    <a:pt x="163" y="1148"/>
                  </a:lnTo>
                  <a:lnTo>
                    <a:pt x="164" y="1147"/>
                  </a:lnTo>
                  <a:lnTo>
                    <a:pt x="166" y="1145"/>
                  </a:lnTo>
                  <a:lnTo>
                    <a:pt x="166" y="1145"/>
                  </a:lnTo>
                  <a:lnTo>
                    <a:pt x="167" y="1144"/>
                  </a:lnTo>
                  <a:lnTo>
                    <a:pt x="168" y="1144"/>
                  </a:lnTo>
                  <a:lnTo>
                    <a:pt x="169" y="1144"/>
                  </a:lnTo>
                  <a:lnTo>
                    <a:pt x="171" y="1144"/>
                  </a:lnTo>
                  <a:lnTo>
                    <a:pt x="171" y="1144"/>
                  </a:lnTo>
                  <a:lnTo>
                    <a:pt x="172" y="1145"/>
                  </a:lnTo>
                  <a:lnTo>
                    <a:pt x="173" y="1145"/>
                  </a:lnTo>
                  <a:lnTo>
                    <a:pt x="174" y="1145"/>
                  </a:lnTo>
                  <a:lnTo>
                    <a:pt x="174" y="1148"/>
                  </a:lnTo>
                  <a:lnTo>
                    <a:pt x="176" y="1168"/>
                  </a:lnTo>
                  <a:lnTo>
                    <a:pt x="177" y="1224"/>
                  </a:lnTo>
                  <a:lnTo>
                    <a:pt x="178" y="1327"/>
                  </a:lnTo>
                  <a:lnTo>
                    <a:pt x="178" y="1459"/>
                  </a:lnTo>
                  <a:lnTo>
                    <a:pt x="179" y="1585"/>
                  </a:lnTo>
                  <a:lnTo>
                    <a:pt x="180" y="1671"/>
                  </a:lnTo>
                  <a:lnTo>
                    <a:pt x="182" y="1704"/>
                  </a:lnTo>
                  <a:lnTo>
                    <a:pt x="182" y="1693"/>
                  </a:lnTo>
                  <a:lnTo>
                    <a:pt x="183" y="1649"/>
                  </a:lnTo>
                  <a:lnTo>
                    <a:pt x="184" y="1581"/>
                  </a:lnTo>
                  <a:lnTo>
                    <a:pt x="185" y="1495"/>
                  </a:lnTo>
                  <a:lnTo>
                    <a:pt x="185" y="1349"/>
                  </a:lnTo>
                  <a:lnTo>
                    <a:pt x="187" y="778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449"/>
                  </a:lnTo>
                  <a:lnTo>
                    <a:pt x="195" y="729"/>
                  </a:lnTo>
                  <a:lnTo>
                    <a:pt x="197" y="867"/>
                  </a:lnTo>
                  <a:lnTo>
                    <a:pt x="197" y="942"/>
                  </a:lnTo>
                  <a:lnTo>
                    <a:pt x="198" y="986"/>
                  </a:lnTo>
                  <a:lnTo>
                    <a:pt x="199" y="1016"/>
                  </a:lnTo>
                  <a:lnTo>
                    <a:pt x="200" y="1036"/>
                  </a:lnTo>
                  <a:lnTo>
                    <a:pt x="200" y="1051"/>
                  </a:lnTo>
                  <a:lnTo>
                    <a:pt x="202" y="1062"/>
                  </a:lnTo>
                  <a:lnTo>
                    <a:pt x="203" y="1071"/>
                  </a:lnTo>
                  <a:lnTo>
                    <a:pt x="204" y="1078"/>
                  </a:lnTo>
                  <a:lnTo>
                    <a:pt x="204" y="1084"/>
                  </a:lnTo>
                  <a:lnTo>
                    <a:pt x="205" y="1088"/>
                  </a:lnTo>
                  <a:lnTo>
                    <a:pt x="207" y="1091"/>
                  </a:lnTo>
                  <a:lnTo>
                    <a:pt x="208" y="1088"/>
                  </a:lnTo>
                  <a:lnTo>
                    <a:pt x="208" y="1082"/>
                  </a:lnTo>
                  <a:lnTo>
                    <a:pt x="209" y="1075"/>
                  </a:lnTo>
                  <a:lnTo>
                    <a:pt x="210" y="1073"/>
                  </a:lnTo>
                  <a:lnTo>
                    <a:pt x="211" y="1082"/>
                  </a:lnTo>
                  <a:lnTo>
                    <a:pt x="211" y="1096"/>
                  </a:lnTo>
                  <a:lnTo>
                    <a:pt x="213" y="1111"/>
                  </a:lnTo>
                  <a:lnTo>
                    <a:pt x="214" y="1122"/>
                  </a:lnTo>
                  <a:lnTo>
                    <a:pt x="215" y="1127"/>
                  </a:lnTo>
                  <a:lnTo>
                    <a:pt x="215" y="1130"/>
                  </a:lnTo>
                  <a:lnTo>
                    <a:pt x="216" y="1132"/>
                  </a:lnTo>
                  <a:lnTo>
                    <a:pt x="218" y="1133"/>
                  </a:lnTo>
                  <a:lnTo>
                    <a:pt x="219" y="1134"/>
                  </a:lnTo>
                  <a:lnTo>
                    <a:pt x="219" y="1134"/>
                  </a:lnTo>
                  <a:lnTo>
                    <a:pt x="220" y="1135"/>
                  </a:lnTo>
                  <a:lnTo>
                    <a:pt x="221" y="1135"/>
                  </a:lnTo>
                  <a:lnTo>
                    <a:pt x="223" y="1135"/>
                  </a:lnTo>
                  <a:lnTo>
                    <a:pt x="223" y="1135"/>
                  </a:lnTo>
                  <a:lnTo>
                    <a:pt x="224" y="1135"/>
                  </a:lnTo>
                  <a:lnTo>
                    <a:pt x="225" y="1137"/>
                  </a:lnTo>
                  <a:lnTo>
                    <a:pt x="226" y="1138"/>
                  </a:lnTo>
                  <a:lnTo>
                    <a:pt x="228" y="1138"/>
                  </a:lnTo>
                  <a:lnTo>
                    <a:pt x="228" y="1139"/>
                  </a:lnTo>
                  <a:lnTo>
                    <a:pt x="229" y="1138"/>
                  </a:lnTo>
                  <a:lnTo>
                    <a:pt x="230" y="1138"/>
                  </a:lnTo>
                  <a:lnTo>
                    <a:pt x="231" y="1138"/>
                  </a:lnTo>
                  <a:lnTo>
                    <a:pt x="231" y="1138"/>
                  </a:lnTo>
                  <a:lnTo>
                    <a:pt x="233" y="1137"/>
                  </a:lnTo>
                  <a:lnTo>
                    <a:pt x="234" y="1135"/>
                  </a:lnTo>
                  <a:lnTo>
                    <a:pt x="235" y="1132"/>
                  </a:lnTo>
                  <a:lnTo>
                    <a:pt x="235" y="1117"/>
                  </a:lnTo>
                  <a:lnTo>
                    <a:pt x="236" y="1045"/>
                  </a:lnTo>
                  <a:lnTo>
                    <a:pt x="238" y="846"/>
                  </a:lnTo>
                  <a:lnTo>
                    <a:pt x="239" y="388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487"/>
                  </a:lnTo>
                  <a:lnTo>
                    <a:pt x="245" y="1076"/>
                  </a:lnTo>
                  <a:lnTo>
                    <a:pt x="246" y="1421"/>
                  </a:lnTo>
                  <a:lnTo>
                    <a:pt x="246" y="1535"/>
                  </a:lnTo>
                  <a:lnTo>
                    <a:pt x="247" y="1539"/>
                  </a:lnTo>
                  <a:lnTo>
                    <a:pt x="249" y="1508"/>
                  </a:lnTo>
                  <a:lnTo>
                    <a:pt x="250" y="1476"/>
                  </a:lnTo>
                  <a:lnTo>
                    <a:pt x="250" y="1450"/>
                  </a:lnTo>
                  <a:lnTo>
                    <a:pt x="251" y="1427"/>
                  </a:lnTo>
                  <a:lnTo>
                    <a:pt x="252" y="1404"/>
                  </a:lnTo>
                  <a:lnTo>
                    <a:pt x="254" y="1381"/>
                  </a:lnTo>
                  <a:lnTo>
                    <a:pt x="254" y="1359"/>
                  </a:lnTo>
                  <a:lnTo>
                    <a:pt x="255" y="1338"/>
                  </a:lnTo>
                  <a:lnTo>
                    <a:pt x="256" y="1317"/>
                  </a:lnTo>
                  <a:lnTo>
                    <a:pt x="257" y="1297"/>
                  </a:lnTo>
                  <a:lnTo>
                    <a:pt x="257" y="1278"/>
                  </a:lnTo>
                  <a:lnTo>
                    <a:pt x="259" y="1262"/>
                  </a:lnTo>
                  <a:lnTo>
                    <a:pt x="260" y="1248"/>
                  </a:lnTo>
                  <a:lnTo>
                    <a:pt x="261" y="1237"/>
                  </a:lnTo>
                  <a:lnTo>
                    <a:pt x="261" y="1227"/>
                  </a:lnTo>
                  <a:lnTo>
                    <a:pt x="262" y="1219"/>
                  </a:lnTo>
                  <a:lnTo>
                    <a:pt x="264" y="1210"/>
                  </a:lnTo>
                  <a:lnTo>
                    <a:pt x="265" y="1200"/>
                  </a:lnTo>
                  <a:lnTo>
                    <a:pt x="265" y="1191"/>
                  </a:lnTo>
                  <a:lnTo>
                    <a:pt x="266" y="1184"/>
                  </a:lnTo>
                  <a:lnTo>
                    <a:pt x="267" y="1176"/>
                  </a:lnTo>
                  <a:lnTo>
                    <a:pt x="269" y="1170"/>
                  </a:lnTo>
                  <a:lnTo>
                    <a:pt x="269" y="1164"/>
                  </a:lnTo>
                  <a:lnTo>
                    <a:pt x="270" y="1159"/>
                  </a:lnTo>
                  <a:lnTo>
                    <a:pt x="271" y="1152"/>
                  </a:lnTo>
                  <a:lnTo>
                    <a:pt x="272" y="1142"/>
                  </a:lnTo>
                  <a:lnTo>
                    <a:pt x="272" y="1130"/>
                  </a:lnTo>
                  <a:lnTo>
                    <a:pt x="274" y="1122"/>
                  </a:lnTo>
                  <a:lnTo>
                    <a:pt x="275" y="1117"/>
                  </a:lnTo>
                  <a:lnTo>
                    <a:pt x="276" y="1119"/>
                  </a:lnTo>
                  <a:lnTo>
                    <a:pt x="276" y="1125"/>
                  </a:lnTo>
                  <a:lnTo>
                    <a:pt x="277" y="1133"/>
                  </a:lnTo>
                  <a:lnTo>
                    <a:pt x="279" y="1138"/>
                  </a:lnTo>
                  <a:lnTo>
                    <a:pt x="280" y="1140"/>
                  </a:lnTo>
                  <a:lnTo>
                    <a:pt x="281" y="1142"/>
                  </a:lnTo>
                  <a:lnTo>
                    <a:pt x="281" y="1142"/>
                  </a:lnTo>
                  <a:lnTo>
                    <a:pt x="282" y="1142"/>
                  </a:lnTo>
                  <a:lnTo>
                    <a:pt x="283" y="1142"/>
                  </a:lnTo>
                  <a:lnTo>
                    <a:pt x="285" y="1143"/>
                  </a:lnTo>
                  <a:lnTo>
                    <a:pt x="285" y="1143"/>
                  </a:lnTo>
                  <a:lnTo>
                    <a:pt x="286" y="1144"/>
                  </a:lnTo>
                  <a:lnTo>
                    <a:pt x="287" y="1144"/>
                  </a:lnTo>
                  <a:lnTo>
                    <a:pt x="288" y="1144"/>
                  </a:lnTo>
                  <a:lnTo>
                    <a:pt x="288" y="1144"/>
                  </a:lnTo>
                  <a:lnTo>
                    <a:pt x="290" y="1143"/>
                  </a:lnTo>
                  <a:lnTo>
                    <a:pt x="291" y="1140"/>
                  </a:lnTo>
                  <a:lnTo>
                    <a:pt x="292" y="1138"/>
                  </a:lnTo>
                  <a:lnTo>
                    <a:pt x="292" y="1137"/>
                  </a:lnTo>
                  <a:lnTo>
                    <a:pt x="293" y="1134"/>
                  </a:lnTo>
                  <a:lnTo>
                    <a:pt x="295" y="1134"/>
                  </a:lnTo>
                  <a:lnTo>
                    <a:pt x="296" y="1135"/>
                  </a:lnTo>
                  <a:lnTo>
                    <a:pt x="296" y="1140"/>
                  </a:lnTo>
                  <a:lnTo>
                    <a:pt x="297" y="1152"/>
                  </a:lnTo>
                  <a:lnTo>
                    <a:pt x="298" y="1169"/>
                  </a:lnTo>
                  <a:lnTo>
                    <a:pt x="300" y="1181"/>
                  </a:lnTo>
                  <a:lnTo>
                    <a:pt x="300" y="1183"/>
                  </a:lnTo>
                  <a:lnTo>
                    <a:pt x="301" y="1170"/>
                  </a:lnTo>
                  <a:lnTo>
                    <a:pt x="302" y="1154"/>
                  </a:lnTo>
                  <a:lnTo>
                    <a:pt x="303" y="1143"/>
                  </a:lnTo>
                  <a:lnTo>
                    <a:pt x="303" y="1138"/>
                  </a:lnTo>
                  <a:lnTo>
                    <a:pt x="305" y="1138"/>
                  </a:lnTo>
                  <a:lnTo>
                    <a:pt x="306" y="1135"/>
                  </a:lnTo>
                  <a:lnTo>
                    <a:pt x="307" y="1132"/>
                  </a:lnTo>
                  <a:lnTo>
                    <a:pt x="307" y="1125"/>
                  </a:lnTo>
                  <a:lnTo>
                    <a:pt x="308" y="1120"/>
                  </a:lnTo>
                  <a:lnTo>
                    <a:pt x="310" y="1115"/>
                  </a:lnTo>
                  <a:lnTo>
                    <a:pt x="311" y="1113"/>
                  </a:lnTo>
                  <a:lnTo>
                    <a:pt x="311" y="1111"/>
                  </a:lnTo>
                  <a:lnTo>
                    <a:pt x="312" y="1109"/>
                  </a:lnTo>
                  <a:lnTo>
                    <a:pt x="313" y="1107"/>
                  </a:lnTo>
                  <a:lnTo>
                    <a:pt x="315" y="1104"/>
                  </a:lnTo>
                  <a:lnTo>
                    <a:pt x="315" y="1102"/>
                  </a:lnTo>
                  <a:lnTo>
                    <a:pt x="316" y="1099"/>
                  </a:lnTo>
                  <a:lnTo>
                    <a:pt x="317" y="1098"/>
                  </a:lnTo>
                  <a:lnTo>
                    <a:pt x="318" y="1098"/>
                  </a:lnTo>
                  <a:lnTo>
                    <a:pt x="318" y="1096"/>
                  </a:lnTo>
                  <a:lnTo>
                    <a:pt x="319" y="1093"/>
                  </a:lnTo>
                  <a:lnTo>
                    <a:pt x="321" y="1089"/>
                  </a:lnTo>
                  <a:lnTo>
                    <a:pt x="322" y="1086"/>
                  </a:lnTo>
                  <a:lnTo>
                    <a:pt x="322" y="1082"/>
                  </a:lnTo>
                  <a:lnTo>
                    <a:pt x="323" y="1081"/>
                  </a:lnTo>
                  <a:lnTo>
                    <a:pt x="324" y="1082"/>
                  </a:lnTo>
                  <a:lnTo>
                    <a:pt x="326" y="1084"/>
                  </a:lnTo>
                  <a:lnTo>
                    <a:pt x="326" y="1087"/>
                  </a:lnTo>
                  <a:lnTo>
                    <a:pt x="327" y="1089"/>
                  </a:lnTo>
                  <a:lnTo>
                    <a:pt x="328" y="1092"/>
                  </a:lnTo>
                  <a:lnTo>
                    <a:pt x="329" y="1092"/>
                  </a:lnTo>
                  <a:lnTo>
                    <a:pt x="329" y="1089"/>
                  </a:lnTo>
                  <a:lnTo>
                    <a:pt x="331" y="1083"/>
                  </a:lnTo>
                  <a:lnTo>
                    <a:pt x="332" y="1070"/>
                  </a:lnTo>
                  <a:lnTo>
                    <a:pt x="333" y="1048"/>
                  </a:lnTo>
                  <a:lnTo>
                    <a:pt x="333" y="1032"/>
                  </a:lnTo>
                  <a:lnTo>
                    <a:pt x="334" y="1034"/>
                  </a:lnTo>
                  <a:lnTo>
                    <a:pt x="336" y="1056"/>
                  </a:lnTo>
                  <a:lnTo>
                    <a:pt x="337" y="1089"/>
                  </a:lnTo>
                  <a:lnTo>
                    <a:pt x="338" y="1119"/>
                  </a:lnTo>
                  <a:lnTo>
                    <a:pt x="338" y="1137"/>
                  </a:lnTo>
                  <a:lnTo>
                    <a:pt x="339" y="1143"/>
                  </a:lnTo>
                  <a:lnTo>
                    <a:pt x="341" y="1144"/>
                  </a:lnTo>
                  <a:lnTo>
                    <a:pt x="342" y="1143"/>
                  </a:lnTo>
                  <a:lnTo>
                    <a:pt x="342" y="1140"/>
                  </a:lnTo>
                  <a:lnTo>
                    <a:pt x="343" y="1137"/>
                  </a:lnTo>
                  <a:lnTo>
                    <a:pt x="344" y="1133"/>
                  </a:lnTo>
                  <a:lnTo>
                    <a:pt x="346" y="1129"/>
                  </a:lnTo>
                  <a:lnTo>
                    <a:pt x="346" y="1125"/>
                  </a:lnTo>
                  <a:lnTo>
                    <a:pt x="347" y="1120"/>
                  </a:lnTo>
                  <a:lnTo>
                    <a:pt x="348" y="1117"/>
                  </a:lnTo>
                  <a:lnTo>
                    <a:pt x="349" y="1113"/>
                  </a:lnTo>
                  <a:lnTo>
                    <a:pt x="349" y="1109"/>
                  </a:lnTo>
                  <a:lnTo>
                    <a:pt x="351" y="1106"/>
                  </a:lnTo>
                  <a:lnTo>
                    <a:pt x="352" y="1102"/>
                  </a:lnTo>
                  <a:lnTo>
                    <a:pt x="353" y="1099"/>
                  </a:lnTo>
                  <a:lnTo>
                    <a:pt x="353" y="1098"/>
                  </a:lnTo>
                  <a:lnTo>
                    <a:pt x="354" y="1098"/>
                  </a:lnTo>
                  <a:lnTo>
                    <a:pt x="355" y="1099"/>
                  </a:lnTo>
                  <a:lnTo>
                    <a:pt x="357" y="1101"/>
                  </a:lnTo>
                  <a:lnTo>
                    <a:pt x="357" y="1103"/>
                  </a:lnTo>
                  <a:lnTo>
                    <a:pt x="358" y="1106"/>
                  </a:lnTo>
                  <a:lnTo>
                    <a:pt x="359" y="1108"/>
                  </a:lnTo>
                  <a:lnTo>
                    <a:pt x="360" y="1108"/>
                  </a:lnTo>
                  <a:lnTo>
                    <a:pt x="360" y="1108"/>
                  </a:lnTo>
                  <a:lnTo>
                    <a:pt x="362" y="1104"/>
                  </a:lnTo>
                  <a:lnTo>
                    <a:pt x="363" y="1099"/>
                  </a:lnTo>
                  <a:lnTo>
                    <a:pt x="364" y="1091"/>
                  </a:lnTo>
                  <a:lnTo>
                    <a:pt x="364" y="1081"/>
                  </a:lnTo>
                  <a:lnTo>
                    <a:pt x="365" y="1070"/>
                  </a:lnTo>
                  <a:lnTo>
                    <a:pt x="367" y="1062"/>
                  </a:lnTo>
                  <a:lnTo>
                    <a:pt x="368" y="1058"/>
                  </a:lnTo>
                  <a:lnTo>
                    <a:pt x="368" y="1061"/>
                  </a:lnTo>
                  <a:lnTo>
                    <a:pt x="369" y="1067"/>
                  </a:lnTo>
                  <a:lnTo>
                    <a:pt x="370" y="1075"/>
                  </a:lnTo>
                  <a:lnTo>
                    <a:pt x="372" y="1081"/>
                  </a:lnTo>
                  <a:lnTo>
                    <a:pt x="372" y="1083"/>
                  </a:lnTo>
                  <a:lnTo>
                    <a:pt x="373" y="1082"/>
                  </a:lnTo>
                  <a:lnTo>
                    <a:pt x="374" y="1077"/>
                  </a:lnTo>
                  <a:lnTo>
                    <a:pt x="375" y="1067"/>
                  </a:lnTo>
                  <a:lnTo>
                    <a:pt x="375" y="1052"/>
                  </a:lnTo>
                  <a:lnTo>
                    <a:pt x="377" y="1037"/>
                  </a:lnTo>
                  <a:lnTo>
                    <a:pt x="378" y="1026"/>
                  </a:lnTo>
                  <a:lnTo>
                    <a:pt x="379" y="1027"/>
                  </a:lnTo>
                  <a:lnTo>
                    <a:pt x="379" y="1039"/>
                  </a:lnTo>
                  <a:lnTo>
                    <a:pt x="380" y="1058"/>
                  </a:lnTo>
                  <a:lnTo>
                    <a:pt x="382" y="1079"/>
                  </a:lnTo>
                  <a:lnTo>
                    <a:pt x="383" y="1096"/>
                  </a:lnTo>
                  <a:lnTo>
                    <a:pt x="383" y="1108"/>
                  </a:lnTo>
                  <a:lnTo>
                    <a:pt x="384" y="1119"/>
                  </a:lnTo>
                  <a:lnTo>
                    <a:pt x="385" y="1130"/>
                  </a:lnTo>
                  <a:lnTo>
                    <a:pt x="387" y="1138"/>
                  </a:lnTo>
                  <a:lnTo>
                    <a:pt x="387" y="1140"/>
                  </a:lnTo>
                  <a:lnTo>
                    <a:pt x="388" y="1137"/>
                  </a:lnTo>
                  <a:lnTo>
                    <a:pt x="389" y="1127"/>
                  </a:lnTo>
                  <a:lnTo>
                    <a:pt x="390" y="1115"/>
                  </a:lnTo>
                  <a:lnTo>
                    <a:pt x="390" y="1111"/>
                  </a:lnTo>
                  <a:lnTo>
                    <a:pt x="391" y="1115"/>
                  </a:lnTo>
                  <a:lnTo>
                    <a:pt x="393" y="1125"/>
                  </a:lnTo>
                  <a:lnTo>
                    <a:pt x="394" y="1135"/>
                  </a:lnTo>
                  <a:lnTo>
                    <a:pt x="395" y="1142"/>
                  </a:lnTo>
                  <a:lnTo>
                    <a:pt x="395" y="1143"/>
                  </a:lnTo>
                  <a:lnTo>
                    <a:pt x="396" y="1144"/>
                  </a:lnTo>
                  <a:lnTo>
                    <a:pt x="398" y="1144"/>
                  </a:lnTo>
                  <a:lnTo>
                    <a:pt x="399" y="1143"/>
                  </a:lnTo>
                  <a:lnTo>
                    <a:pt x="399" y="1140"/>
                  </a:lnTo>
                  <a:lnTo>
                    <a:pt x="400" y="1139"/>
                  </a:lnTo>
                  <a:lnTo>
                    <a:pt x="401" y="1137"/>
                  </a:lnTo>
                  <a:lnTo>
                    <a:pt x="403" y="1137"/>
                  </a:lnTo>
                  <a:lnTo>
                    <a:pt x="403" y="1135"/>
                  </a:lnTo>
                  <a:lnTo>
                    <a:pt x="404" y="1137"/>
                  </a:lnTo>
                  <a:lnTo>
                    <a:pt x="405" y="1138"/>
                  </a:lnTo>
                  <a:lnTo>
                    <a:pt x="406" y="1139"/>
                  </a:lnTo>
                  <a:lnTo>
                    <a:pt x="406" y="1140"/>
                  </a:lnTo>
                  <a:lnTo>
                    <a:pt x="408" y="1142"/>
                  </a:lnTo>
                  <a:lnTo>
                    <a:pt x="409" y="1142"/>
                  </a:lnTo>
                  <a:lnTo>
                    <a:pt x="410" y="1142"/>
                  </a:lnTo>
                  <a:lnTo>
                    <a:pt x="410" y="1142"/>
                  </a:lnTo>
                  <a:lnTo>
                    <a:pt x="411" y="1142"/>
                  </a:lnTo>
                  <a:lnTo>
                    <a:pt x="413" y="1142"/>
                  </a:lnTo>
                  <a:lnTo>
                    <a:pt x="414" y="1140"/>
                  </a:lnTo>
                  <a:lnTo>
                    <a:pt x="414" y="1140"/>
                  </a:lnTo>
                  <a:lnTo>
                    <a:pt x="415" y="1140"/>
                  </a:lnTo>
                  <a:lnTo>
                    <a:pt x="416" y="1140"/>
                  </a:lnTo>
                  <a:lnTo>
                    <a:pt x="418" y="1139"/>
                  </a:lnTo>
                  <a:lnTo>
                    <a:pt x="418" y="1139"/>
                  </a:lnTo>
                  <a:lnTo>
                    <a:pt x="419" y="1138"/>
                  </a:lnTo>
                  <a:lnTo>
                    <a:pt x="420" y="1137"/>
                  </a:lnTo>
                  <a:lnTo>
                    <a:pt x="421" y="1134"/>
                  </a:lnTo>
                  <a:lnTo>
                    <a:pt x="421" y="1130"/>
                  </a:lnTo>
                  <a:lnTo>
                    <a:pt x="423" y="1125"/>
                  </a:lnTo>
                  <a:lnTo>
                    <a:pt x="424" y="1120"/>
                  </a:lnTo>
                  <a:lnTo>
                    <a:pt x="425" y="1115"/>
                  </a:lnTo>
                  <a:lnTo>
                    <a:pt x="425" y="1112"/>
                  </a:lnTo>
                  <a:lnTo>
                    <a:pt x="426" y="1109"/>
                  </a:lnTo>
                  <a:lnTo>
                    <a:pt x="427" y="1106"/>
                  </a:lnTo>
                  <a:lnTo>
                    <a:pt x="429" y="1098"/>
                  </a:lnTo>
                  <a:lnTo>
                    <a:pt x="429" y="1089"/>
                  </a:lnTo>
                  <a:lnTo>
                    <a:pt x="430" y="1079"/>
                  </a:lnTo>
                  <a:lnTo>
                    <a:pt x="431" y="1068"/>
                  </a:lnTo>
                  <a:lnTo>
                    <a:pt x="432" y="1065"/>
                  </a:lnTo>
                  <a:lnTo>
                    <a:pt x="432" y="1073"/>
                  </a:lnTo>
                  <a:lnTo>
                    <a:pt x="434" y="1097"/>
                  </a:lnTo>
                  <a:lnTo>
                    <a:pt x="435" y="1127"/>
                  </a:lnTo>
                  <a:lnTo>
                    <a:pt x="436" y="1152"/>
                  </a:lnTo>
                  <a:lnTo>
                    <a:pt x="436" y="1168"/>
                  </a:lnTo>
                  <a:lnTo>
                    <a:pt x="437" y="1174"/>
                  </a:lnTo>
                  <a:lnTo>
                    <a:pt x="439" y="1176"/>
                  </a:lnTo>
                  <a:lnTo>
                    <a:pt x="440" y="1175"/>
                  </a:lnTo>
                  <a:lnTo>
                    <a:pt x="440" y="1174"/>
                  </a:lnTo>
                  <a:lnTo>
                    <a:pt x="441" y="1171"/>
                  </a:lnTo>
                  <a:lnTo>
                    <a:pt x="442" y="1169"/>
                  </a:lnTo>
                  <a:lnTo>
                    <a:pt x="444" y="1166"/>
                  </a:lnTo>
                  <a:lnTo>
                    <a:pt x="444" y="1163"/>
                  </a:lnTo>
                  <a:lnTo>
                    <a:pt x="445" y="1159"/>
                  </a:lnTo>
                  <a:lnTo>
                    <a:pt x="446" y="1156"/>
                  </a:lnTo>
                  <a:lnTo>
                    <a:pt x="447" y="1153"/>
                  </a:lnTo>
                  <a:lnTo>
                    <a:pt x="449" y="1150"/>
                  </a:lnTo>
                  <a:lnTo>
                    <a:pt x="449" y="1148"/>
                  </a:lnTo>
                  <a:lnTo>
                    <a:pt x="450" y="1147"/>
                  </a:lnTo>
                  <a:lnTo>
                    <a:pt x="451" y="1145"/>
                  </a:lnTo>
                  <a:lnTo>
                    <a:pt x="452" y="1144"/>
                  </a:lnTo>
                  <a:lnTo>
                    <a:pt x="452" y="1144"/>
                  </a:lnTo>
                  <a:lnTo>
                    <a:pt x="454" y="1144"/>
                  </a:lnTo>
                  <a:lnTo>
                    <a:pt x="455" y="1143"/>
                  </a:lnTo>
                  <a:lnTo>
                    <a:pt x="456" y="1143"/>
                  </a:lnTo>
                  <a:lnTo>
                    <a:pt x="456" y="1143"/>
                  </a:lnTo>
                  <a:lnTo>
                    <a:pt x="457" y="1143"/>
                  </a:lnTo>
                  <a:lnTo>
                    <a:pt x="459" y="1143"/>
                  </a:lnTo>
                  <a:lnTo>
                    <a:pt x="460" y="1142"/>
                  </a:lnTo>
                  <a:lnTo>
                    <a:pt x="460" y="1142"/>
                  </a:lnTo>
                  <a:lnTo>
                    <a:pt x="461" y="1142"/>
                  </a:lnTo>
                  <a:lnTo>
                    <a:pt x="462" y="1142"/>
                  </a:lnTo>
                  <a:lnTo>
                    <a:pt x="463" y="1142"/>
                  </a:lnTo>
                  <a:lnTo>
                    <a:pt x="463" y="1142"/>
                  </a:lnTo>
                  <a:lnTo>
                    <a:pt x="465" y="1142"/>
                  </a:lnTo>
                  <a:lnTo>
                    <a:pt x="466" y="1142"/>
                  </a:lnTo>
                  <a:lnTo>
                    <a:pt x="467" y="1142"/>
                  </a:lnTo>
                  <a:lnTo>
                    <a:pt x="467" y="1142"/>
                  </a:lnTo>
                  <a:lnTo>
                    <a:pt x="468" y="1142"/>
                  </a:lnTo>
                  <a:lnTo>
                    <a:pt x="470" y="1140"/>
                  </a:lnTo>
                  <a:lnTo>
                    <a:pt x="471" y="1140"/>
                  </a:lnTo>
                  <a:lnTo>
                    <a:pt x="471" y="1140"/>
                  </a:lnTo>
                  <a:lnTo>
                    <a:pt x="472" y="1140"/>
                  </a:lnTo>
                  <a:lnTo>
                    <a:pt x="473" y="1140"/>
                  </a:lnTo>
                  <a:lnTo>
                    <a:pt x="475" y="1140"/>
                  </a:lnTo>
                  <a:lnTo>
                    <a:pt x="475" y="1140"/>
                  </a:lnTo>
                  <a:lnTo>
                    <a:pt x="476" y="1140"/>
                  </a:lnTo>
                  <a:lnTo>
                    <a:pt x="477" y="1139"/>
                  </a:lnTo>
                  <a:lnTo>
                    <a:pt x="478" y="1139"/>
                  </a:lnTo>
                  <a:lnTo>
                    <a:pt x="478" y="1139"/>
                  </a:lnTo>
                  <a:lnTo>
                    <a:pt x="480" y="1139"/>
                  </a:lnTo>
                  <a:lnTo>
                    <a:pt x="481" y="1140"/>
                  </a:lnTo>
                  <a:lnTo>
                    <a:pt x="482" y="1142"/>
                  </a:lnTo>
                  <a:lnTo>
                    <a:pt x="482" y="1142"/>
                  </a:lnTo>
                  <a:lnTo>
                    <a:pt x="483" y="1143"/>
                  </a:lnTo>
                  <a:lnTo>
                    <a:pt x="485" y="1144"/>
                  </a:lnTo>
                  <a:lnTo>
                    <a:pt x="486" y="1144"/>
                  </a:lnTo>
                  <a:lnTo>
                    <a:pt x="486" y="1144"/>
                  </a:lnTo>
                  <a:lnTo>
                    <a:pt x="487" y="1144"/>
                  </a:lnTo>
                  <a:lnTo>
                    <a:pt x="488" y="1144"/>
                  </a:lnTo>
                  <a:lnTo>
                    <a:pt x="490" y="1144"/>
                  </a:lnTo>
                  <a:lnTo>
                    <a:pt x="490" y="1144"/>
                  </a:lnTo>
                  <a:lnTo>
                    <a:pt x="491" y="1144"/>
                  </a:lnTo>
                  <a:lnTo>
                    <a:pt x="492" y="1144"/>
                  </a:lnTo>
                  <a:lnTo>
                    <a:pt x="493" y="1144"/>
                  </a:lnTo>
                  <a:lnTo>
                    <a:pt x="493" y="1144"/>
                  </a:lnTo>
                  <a:lnTo>
                    <a:pt x="495" y="1143"/>
                  </a:lnTo>
                  <a:lnTo>
                    <a:pt x="496" y="1142"/>
                  </a:lnTo>
                  <a:lnTo>
                    <a:pt x="497" y="1138"/>
                  </a:lnTo>
                  <a:lnTo>
                    <a:pt x="497" y="1127"/>
                  </a:lnTo>
                  <a:lnTo>
                    <a:pt x="498" y="1094"/>
                  </a:lnTo>
                  <a:lnTo>
                    <a:pt x="499" y="1019"/>
                  </a:lnTo>
                  <a:lnTo>
                    <a:pt x="501" y="857"/>
                  </a:lnTo>
                  <a:lnTo>
                    <a:pt x="501" y="559"/>
                  </a:lnTo>
                  <a:lnTo>
                    <a:pt x="502" y="81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138"/>
                  </a:lnTo>
                  <a:lnTo>
                    <a:pt x="514" y="466"/>
                  </a:lnTo>
                  <a:lnTo>
                    <a:pt x="516" y="687"/>
                  </a:lnTo>
                  <a:lnTo>
                    <a:pt x="517" y="832"/>
                  </a:lnTo>
                  <a:lnTo>
                    <a:pt x="517" y="923"/>
                  </a:lnTo>
                  <a:lnTo>
                    <a:pt x="518" y="981"/>
                  </a:lnTo>
                  <a:lnTo>
                    <a:pt x="519" y="1019"/>
                  </a:lnTo>
                  <a:lnTo>
                    <a:pt x="521" y="1042"/>
                  </a:lnTo>
                  <a:lnTo>
                    <a:pt x="521" y="1060"/>
                  </a:lnTo>
                  <a:lnTo>
                    <a:pt x="522" y="1071"/>
                  </a:lnTo>
                  <a:lnTo>
                    <a:pt x="523" y="1079"/>
                  </a:lnTo>
                  <a:lnTo>
                    <a:pt x="524" y="1087"/>
                  </a:lnTo>
                  <a:lnTo>
                    <a:pt x="524" y="1092"/>
                  </a:lnTo>
                  <a:lnTo>
                    <a:pt x="526" y="1097"/>
                  </a:lnTo>
                  <a:lnTo>
                    <a:pt x="527" y="1101"/>
                  </a:lnTo>
                  <a:lnTo>
                    <a:pt x="528" y="1104"/>
                  </a:lnTo>
                  <a:lnTo>
                    <a:pt x="528" y="1108"/>
                  </a:lnTo>
                  <a:lnTo>
                    <a:pt x="529" y="1111"/>
                  </a:lnTo>
                  <a:lnTo>
                    <a:pt x="531" y="1113"/>
                  </a:lnTo>
                  <a:lnTo>
                    <a:pt x="532" y="1113"/>
                  </a:lnTo>
                  <a:lnTo>
                    <a:pt x="532" y="1112"/>
                  </a:lnTo>
                  <a:lnTo>
                    <a:pt x="533" y="1109"/>
                  </a:lnTo>
                  <a:lnTo>
                    <a:pt x="534" y="1104"/>
                  </a:lnTo>
                  <a:lnTo>
                    <a:pt x="535" y="1099"/>
                  </a:lnTo>
                  <a:lnTo>
                    <a:pt x="535" y="1096"/>
                  </a:lnTo>
                  <a:lnTo>
                    <a:pt x="537" y="1091"/>
                  </a:lnTo>
                  <a:lnTo>
                    <a:pt x="538" y="1088"/>
                  </a:lnTo>
                  <a:lnTo>
                    <a:pt x="539" y="1088"/>
                  </a:lnTo>
                  <a:lnTo>
                    <a:pt x="539" y="1092"/>
                  </a:lnTo>
                  <a:lnTo>
                    <a:pt x="540" y="1097"/>
                  </a:lnTo>
                  <a:lnTo>
                    <a:pt x="542" y="1103"/>
                  </a:lnTo>
                  <a:lnTo>
                    <a:pt x="543" y="1111"/>
                  </a:lnTo>
                  <a:lnTo>
                    <a:pt x="543" y="1118"/>
                  </a:lnTo>
                  <a:lnTo>
                    <a:pt x="544" y="1124"/>
                  </a:lnTo>
                  <a:lnTo>
                    <a:pt x="545" y="1130"/>
                  </a:lnTo>
                  <a:lnTo>
                    <a:pt x="547" y="1134"/>
                  </a:lnTo>
                  <a:lnTo>
                    <a:pt x="547" y="1137"/>
                  </a:lnTo>
                  <a:lnTo>
                    <a:pt x="548" y="1139"/>
                  </a:lnTo>
                  <a:lnTo>
                    <a:pt x="549" y="1140"/>
                  </a:lnTo>
                  <a:lnTo>
                    <a:pt x="550" y="1140"/>
                  </a:lnTo>
                  <a:lnTo>
                    <a:pt x="550" y="1140"/>
                  </a:lnTo>
                  <a:lnTo>
                    <a:pt x="552" y="1140"/>
                  </a:lnTo>
                  <a:lnTo>
                    <a:pt x="553" y="1139"/>
                  </a:lnTo>
                  <a:lnTo>
                    <a:pt x="554" y="1138"/>
                  </a:lnTo>
                  <a:lnTo>
                    <a:pt x="554" y="1135"/>
                  </a:lnTo>
                  <a:lnTo>
                    <a:pt x="555" y="1130"/>
                  </a:lnTo>
                  <a:lnTo>
                    <a:pt x="557" y="1125"/>
                  </a:lnTo>
                  <a:lnTo>
                    <a:pt x="558" y="1119"/>
                  </a:lnTo>
                  <a:lnTo>
                    <a:pt x="558" y="1113"/>
                  </a:lnTo>
                  <a:lnTo>
                    <a:pt x="559" y="1107"/>
                  </a:lnTo>
                  <a:lnTo>
                    <a:pt x="560" y="1103"/>
                  </a:lnTo>
                  <a:lnTo>
                    <a:pt x="562" y="1102"/>
                  </a:lnTo>
                  <a:lnTo>
                    <a:pt x="563" y="1104"/>
                  </a:lnTo>
                  <a:lnTo>
                    <a:pt x="563" y="1111"/>
                  </a:lnTo>
                  <a:lnTo>
                    <a:pt x="564" y="1117"/>
                  </a:lnTo>
                  <a:lnTo>
                    <a:pt x="565" y="1123"/>
                  </a:lnTo>
                  <a:lnTo>
                    <a:pt x="567" y="1129"/>
                  </a:lnTo>
                  <a:lnTo>
                    <a:pt x="567" y="1134"/>
                  </a:lnTo>
                  <a:lnTo>
                    <a:pt x="568" y="1138"/>
                  </a:lnTo>
                  <a:lnTo>
                    <a:pt x="569" y="1140"/>
                  </a:lnTo>
                  <a:lnTo>
                    <a:pt x="570" y="1142"/>
                  </a:lnTo>
                  <a:lnTo>
                    <a:pt x="570" y="1143"/>
                  </a:lnTo>
                  <a:lnTo>
                    <a:pt x="571" y="1143"/>
                  </a:lnTo>
                  <a:lnTo>
                    <a:pt x="573" y="1142"/>
                  </a:lnTo>
                  <a:lnTo>
                    <a:pt x="574" y="1140"/>
                  </a:lnTo>
                  <a:lnTo>
                    <a:pt x="574" y="1137"/>
                  </a:lnTo>
                  <a:lnTo>
                    <a:pt x="575" y="1132"/>
                  </a:lnTo>
                  <a:lnTo>
                    <a:pt x="576" y="1125"/>
                  </a:lnTo>
                  <a:lnTo>
                    <a:pt x="578" y="1117"/>
                  </a:lnTo>
                  <a:lnTo>
                    <a:pt x="578" y="1109"/>
                  </a:lnTo>
                  <a:lnTo>
                    <a:pt x="579" y="1103"/>
                  </a:lnTo>
                  <a:lnTo>
                    <a:pt x="580" y="1098"/>
                  </a:lnTo>
                  <a:lnTo>
                    <a:pt x="581" y="1098"/>
                  </a:lnTo>
                  <a:lnTo>
                    <a:pt x="581" y="1102"/>
                  </a:lnTo>
                  <a:lnTo>
                    <a:pt x="583" y="1108"/>
                  </a:lnTo>
                  <a:lnTo>
                    <a:pt x="584" y="1115"/>
                  </a:lnTo>
                  <a:lnTo>
                    <a:pt x="585" y="1123"/>
                  </a:lnTo>
                  <a:lnTo>
                    <a:pt x="585" y="1128"/>
                  </a:lnTo>
                  <a:lnTo>
                    <a:pt x="586" y="1133"/>
                  </a:lnTo>
                  <a:lnTo>
                    <a:pt x="588" y="1135"/>
                  </a:lnTo>
                  <a:lnTo>
                    <a:pt x="589" y="1138"/>
                  </a:lnTo>
                  <a:lnTo>
                    <a:pt x="589" y="1139"/>
                  </a:lnTo>
                  <a:lnTo>
                    <a:pt x="590" y="1139"/>
                  </a:lnTo>
                  <a:lnTo>
                    <a:pt x="591" y="1140"/>
                  </a:lnTo>
                  <a:lnTo>
                    <a:pt x="593" y="1142"/>
                  </a:lnTo>
                  <a:lnTo>
                    <a:pt x="593" y="1142"/>
                  </a:lnTo>
                  <a:lnTo>
                    <a:pt x="594" y="1143"/>
                  </a:lnTo>
                  <a:lnTo>
                    <a:pt x="595" y="1143"/>
                  </a:lnTo>
                  <a:lnTo>
                    <a:pt x="596" y="1144"/>
                  </a:lnTo>
                  <a:lnTo>
                    <a:pt x="596" y="1144"/>
                  </a:lnTo>
                  <a:lnTo>
                    <a:pt x="598" y="1144"/>
                  </a:lnTo>
                  <a:lnTo>
                    <a:pt x="599" y="1144"/>
                  </a:lnTo>
                  <a:lnTo>
                    <a:pt x="600" y="1144"/>
                  </a:lnTo>
                  <a:lnTo>
                    <a:pt x="600" y="1144"/>
                  </a:lnTo>
                  <a:lnTo>
                    <a:pt x="601" y="1144"/>
                  </a:lnTo>
                  <a:lnTo>
                    <a:pt x="603" y="1144"/>
                  </a:lnTo>
                  <a:lnTo>
                    <a:pt x="604" y="1144"/>
                  </a:lnTo>
                  <a:lnTo>
                    <a:pt x="604" y="1144"/>
                  </a:lnTo>
                  <a:lnTo>
                    <a:pt x="605" y="1144"/>
                  </a:lnTo>
                  <a:lnTo>
                    <a:pt x="606" y="1144"/>
                  </a:lnTo>
                  <a:lnTo>
                    <a:pt x="607" y="1143"/>
                  </a:lnTo>
                  <a:lnTo>
                    <a:pt x="607" y="1143"/>
                  </a:lnTo>
                  <a:lnTo>
                    <a:pt x="609" y="1143"/>
                  </a:lnTo>
                  <a:lnTo>
                    <a:pt x="610" y="1143"/>
                  </a:lnTo>
                  <a:lnTo>
                    <a:pt x="611" y="1143"/>
                  </a:lnTo>
                  <a:lnTo>
                    <a:pt x="611" y="1142"/>
                  </a:lnTo>
                  <a:lnTo>
                    <a:pt x="612" y="1142"/>
                  </a:lnTo>
                  <a:lnTo>
                    <a:pt x="614" y="1142"/>
                  </a:lnTo>
                  <a:lnTo>
                    <a:pt x="615" y="1140"/>
                  </a:lnTo>
                  <a:lnTo>
                    <a:pt x="616" y="1140"/>
                  </a:lnTo>
                  <a:lnTo>
                    <a:pt x="616" y="1140"/>
                  </a:lnTo>
                  <a:lnTo>
                    <a:pt x="617" y="1140"/>
                  </a:lnTo>
                  <a:lnTo>
                    <a:pt x="619" y="1140"/>
                  </a:lnTo>
                  <a:lnTo>
                    <a:pt x="620" y="1139"/>
                  </a:lnTo>
                  <a:lnTo>
                    <a:pt x="620" y="1139"/>
                  </a:lnTo>
                  <a:lnTo>
                    <a:pt x="621" y="1139"/>
                  </a:lnTo>
                  <a:lnTo>
                    <a:pt x="622" y="1139"/>
                  </a:lnTo>
                  <a:lnTo>
                    <a:pt x="624" y="1139"/>
                  </a:lnTo>
                  <a:lnTo>
                    <a:pt x="624" y="1139"/>
                  </a:lnTo>
                  <a:lnTo>
                    <a:pt x="625" y="1139"/>
                  </a:lnTo>
                  <a:lnTo>
                    <a:pt x="626" y="1139"/>
                  </a:lnTo>
                  <a:lnTo>
                    <a:pt x="627" y="1139"/>
                  </a:lnTo>
                  <a:lnTo>
                    <a:pt x="627" y="1140"/>
                  </a:lnTo>
                  <a:lnTo>
                    <a:pt x="629" y="1140"/>
                  </a:lnTo>
                  <a:lnTo>
                    <a:pt x="630" y="1140"/>
                  </a:lnTo>
                  <a:lnTo>
                    <a:pt x="631" y="1140"/>
                  </a:lnTo>
                  <a:lnTo>
                    <a:pt x="631" y="1140"/>
                  </a:lnTo>
                  <a:lnTo>
                    <a:pt x="632" y="1140"/>
                  </a:lnTo>
                  <a:lnTo>
                    <a:pt x="634" y="1142"/>
                  </a:lnTo>
                  <a:lnTo>
                    <a:pt x="635" y="1142"/>
                  </a:lnTo>
                  <a:lnTo>
                    <a:pt x="635" y="1142"/>
                  </a:lnTo>
                  <a:lnTo>
                    <a:pt x="636" y="1142"/>
                  </a:lnTo>
                  <a:lnTo>
                    <a:pt x="637" y="1143"/>
                  </a:lnTo>
                  <a:lnTo>
                    <a:pt x="638" y="1143"/>
                  </a:lnTo>
                  <a:lnTo>
                    <a:pt x="638" y="1143"/>
                  </a:lnTo>
                  <a:lnTo>
                    <a:pt x="640" y="1144"/>
                  </a:lnTo>
                  <a:lnTo>
                    <a:pt x="641" y="1144"/>
                  </a:lnTo>
                  <a:lnTo>
                    <a:pt x="642" y="1144"/>
                  </a:lnTo>
                  <a:lnTo>
                    <a:pt x="642" y="1144"/>
                  </a:lnTo>
                  <a:lnTo>
                    <a:pt x="643" y="1144"/>
                  </a:lnTo>
                  <a:lnTo>
                    <a:pt x="645" y="1143"/>
                  </a:lnTo>
                  <a:lnTo>
                    <a:pt x="646" y="1143"/>
                  </a:lnTo>
                  <a:lnTo>
                    <a:pt x="646" y="1142"/>
                  </a:lnTo>
                  <a:lnTo>
                    <a:pt x="647" y="1139"/>
                  </a:lnTo>
                  <a:lnTo>
                    <a:pt x="648" y="1135"/>
                  </a:lnTo>
                  <a:lnTo>
                    <a:pt x="650" y="1129"/>
                  </a:lnTo>
                  <a:lnTo>
                    <a:pt x="650" y="1119"/>
                  </a:lnTo>
                  <a:lnTo>
                    <a:pt x="651" y="1104"/>
                  </a:lnTo>
                  <a:lnTo>
                    <a:pt x="652" y="1084"/>
                  </a:lnTo>
                  <a:lnTo>
                    <a:pt x="653" y="1058"/>
                  </a:lnTo>
                  <a:lnTo>
                    <a:pt x="653" y="1030"/>
                  </a:lnTo>
                  <a:lnTo>
                    <a:pt x="655" y="1002"/>
                  </a:lnTo>
                  <a:lnTo>
                    <a:pt x="656" y="981"/>
                  </a:lnTo>
                  <a:lnTo>
                    <a:pt x="657" y="969"/>
                  </a:lnTo>
                  <a:lnTo>
                    <a:pt x="657" y="969"/>
                  </a:lnTo>
                  <a:lnTo>
                    <a:pt x="658" y="981"/>
                  </a:lnTo>
                  <a:lnTo>
                    <a:pt x="660" y="1001"/>
                  </a:lnTo>
                  <a:lnTo>
                    <a:pt x="661" y="1025"/>
                  </a:lnTo>
                  <a:lnTo>
                    <a:pt x="661" y="1050"/>
                  </a:lnTo>
                  <a:lnTo>
                    <a:pt x="662" y="1072"/>
                  </a:lnTo>
                  <a:lnTo>
                    <a:pt x="663" y="1091"/>
                  </a:lnTo>
                  <a:lnTo>
                    <a:pt x="665" y="1104"/>
                  </a:lnTo>
                  <a:lnTo>
                    <a:pt x="665" y="1114"/>
                  </a:lnTo>
                  <a:lnTo>
                    <a:pt x="666" y="1122"/>
                  </a:lnTo>
                  <a:lnTo>
                    <a:pt x="667" y="1128"/>
                  </a:lnTo>
                  <a:lnTo>
                    <a:pt x="668" y="1132"/>
                  </a:lnTo>
                  <a:lnTo>
                    <a:pt x="668" y="1134"/>
                  </a:lnTo>
                  <a:lnTo>
                    <a:pt x="670" y="1135"/>
                  </a:lnTo>
                  <a:lnTo>
                    <a:pt x="671" y="1137"/>
                  </a:lnTo>
                  <a:lnTo>
                    <a:pt x="672" y="1138"/>
                  </a:lnTo>
                  <a:lnTo>
                    <a:pt x="673" y="1139"/>
                  </a:lnTo>
                  <a:lnTo>
                    <a:pt x="673" y="1139"/>
                  </a:lnTo>
                  <a:lnTo>
                    <a:pt x="674" y="1139"/>
                  </a:lnTo>
                  <a:lnTo>
                    <a:pt x="676" y="1139"/>
                  </a:lnTo>
                  <a:lnTo>
                    <a:pt x="677" y="1139"/>
                  </a:lnTo>
                  <a:lnTo>
                    <a:pt x="677" y="1139"/>
                  </a:lnTo>
                  <a:lnTo>
                    <a:pt x="678" y="1139"/>
                  </a:lnTo>
                  <a:lnTo>
                    <a:pt x="679" y="1139"/>
                  </a:lnTo>
                  <a:lnTo>
                    <a:pt x="681" y="1140"/>
                  </a:lnTo>
                  <a:lnTo>
                    <a:pt x="681" y="1142"/>
                  </a:lnTo>
                  <a:lnTo>
                    <a:pt x="682" y="1143"/>
                  </a:lnTo>
                  <a:lnTo>
                    <a:pt x="683" y="1143"/>
                  </a:lnTo>
                  <a:lnTo>
                    <a:pt x="684" y="1144"/>
                  </a:lnTo>
                  <a:lnTo>
                    <a:pt x="684" y="1145"/>
                  </a:lnTo>
                  <a:lnTo>
                    <a:pt x="686" y="1147"/>
                  </a:lnTo>
                  <a:lnTo>
                    <a:pt x="687" y="1147"/>
                  </a:lnTo>
                  <a:lnTo>
                    <a:pt x="688" y="1147"/>
                  </a:lnTo>
                  <a:lnTo>
                    <a:pt x="688" y="1147"/>
                  </a:lnTo>
                  <a:lnTo>
                    <a:pt x="689" y="1145"/>
                  </a:lnTo>
                  <a:lnTo>
                    <a:pt x="691" y="1145"/>
                  </a:lnTo>
                  <a:lnTo>
                    <a:pt x="692" y="1144"/>
                  </a:lnTo>
                  <a:lnTo>
                    <a:pt x="692" y="1143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6" y="1137"/>
                  </a:lnTo>
                  <a:lnTo>
                    <a:pt x="696" y="1135"/>
                  </a:lnTo>
                  <a:lnTo>
                    <a:pt x="697" y="1134"/>
                  </a:lnTo>
                  <a:lnTo>
                    <a:pt x="698" y="1133"/>
                  </a:lnTo>
                  <a:lnTo>
                    <a:pt x="699" y="1133"/>
                  </a:lnTo>
                  <a:lnTo>
                    <a:pt x="699" y="1133"/>
                  </a:lnTo>
                  <a:lnTo>
                    <a:pt x="701" y="1133"/>
                  </a:lnTo>
                  <a:lnTo>
                    <a:pt x="702" y="1134"/>
                  </a:lnTo>
                  <a:lnTo>
                    <a:pt x="703" y="1135"/>
                  </a:lnTo>
                  <a:lnTo>
                    <a:pt x="703" y="1137"/>
                  </a:lnTo>
                  <a:lnTo>
                    <a:pt x="704" y="1138"/>
                  </a:lnTo>
                  <a:lnTo>
                    <a:pt x="706" y="1139"/>
                  </a:lnTo>
                  <a:lnTo>
                    <a:pt x="707" y="1140"/>
                  </a:lnTo>
                  <a:lnTo>
                    <a:pt x="707" y="1140"/>
                  </a:lnTo>
                  <a:lnTo>
                    <a:pt x="708" y="1142"/>
                  </a:lnTo>
                  <a:lnTo>
                    <a:pt x="709" y="1142"/>
                  </a:lnTo>
                  <a:lnTo>
                    <a:pt x="710" y="1143"/>
                  </a:lnTo>
                  <a:lnTo>
                    <a:pt x="710" y="1143"/>
                  </a:lnTo>
                  <a:lnTo>
                    <a:pt x="712" y="1144"/>
                  </a:lnTo>
                  <a:lnTo>
                    <a:pt x="713" y="1144"/>
                  </a:lnTo>
                  <a:lnTo>
                    <a:pt x="714" y="1144"/>
                  </a:lnTo>
                  <a:lnTo>
                    <a:pt x="714" y="1144"/>
                  </a:lnTo>
                  <a:lnTo>
                    <a:pt x="715" y="1144"/>
                  </a:lnTo>
                  <a:lnTo>
                    <a:pt x="717" y="1144"/>
                  </a:lnTo>
                  <a:lnTo>
                    <a:pt x="718" y="1144"/>
                  </a:lnTo>
                  <a:lnTo>
                    <a:pt x="718" y="1143"/>
                  </a:lnTo>
                  <a:lnTo>
                    <a:pt x="719" y="1143"/>
                  </a:lnTo>
                  <a:lnTo>
                    <a:pt x="720" y="1142"/>
                  </a:lnTo>
                  <a:lnTo>
                    <a:pt x="722" y="1140"/>
                  </a:lnTo>
                  <a:lnTo>
                    <a:pt x="722" y="1140"/>
                  </a:lnTo>
                  <a:lnTo>
                    <a:pt x="723" y="1139"/>
                  </a:lnTo>
                  <a:lnTo>
                    <a:pt x="724" y="1139"/>
                  </a:lnTo>
                  <a:lnTo>
                    <a:pt x="725" y="1139"/>
                  </a:lnTo>
                  <a:lnTo>
                    <a:pt x="725" y="1139"/>
                  </a:lnTo>
                  <a:lnTo>
                    <a:pt x="727" y="1139"/>
                  </a:lnTo>
                  <a:lnTo>
                    <a:pt x="728" y="1139"/>
                  </a:lnTo>
                  <a:lnTo>
                    <a:pt x="729" y="1140"/>
                  </a:lnTo>
                  <a:lnTo>
                    <a:pt x="730" y="1140"/>
                  </a:lnTo>
                  <a:lnTo>
                    <a:pt x="730" y="1140"/>
                  </a:lnTo>
                  <a:lnTo>
                    <a:pt x="732" y="1142"/>
                  </a:lnTo>
                  <a:lnTo>
                    <a:pt x="733" y="1142"/>
                  </a:lnTo>
                  <a:lnTo>
                    <a:pt x="734" y="1143"/>
                  </a:lnTo>
                  <a:lnTo>
                    <a:pt x="734" y="1143"/>
                  </a:lnTo>
                  <a:lnTo>
                    <a:pt x="735" y="1144"/>
                  </a:lnTo>
                  <a:lnTo>
                    <a:pt x="737" y="1144"/>
                  </a:lnTo>
                  <a:lnTo>
                    <a:pt x="738" y="1144"/>
                  </a:lnTo>
                  <a:lnTo>
                    <a:pt x="738" y="1144"/>
                  </a:lnTo>
                  <a:lnTo>
                    <a:pt x="739" y="1145"/>
                  </a:lnTo>
                  <a:lnTo>
                    <a:pt x="740" y="1145"/>
                  </a:lnTo>
                  <a:lnTo>
                    <a:pt x="742" y="1145"/>
                  </a:lnTo>
                  <a:lnTo>
                    <a:pt x="742" y="1144"/>
                  </a:lnTo>
                  <a:lnTo>
                    <a:pt x="743" y="1144"/>
                  </a:lnTo>
                  <a:lnTo>
                    <a:pt x="744" y="1143"/>
                  </a:lnTo>
                  <a:lnTo>
                    <a:pt x="745" y="1139"/>
                  </a:lnTo>
                  <a:lnTo>
                    <a:pt x="745" y="1135"/>
                  </a:lnTo>
                  <a:lnTo>
                    <a:pt x="746" y="1127"/>
                  </a:lnTo>
                  <a:lnTo>
                    <a:pt x="748" y="1114"/>
                  </a:lnTo>
                  <a:lnTo>
                    <a:pt x="749" y="1097"/>
                  </a:lnTo>
                  <a:lnTo>
                    <a:pt x="749" y="1076"/>
                  </a:lnTo>
                  <a:lnTo>
                    <a:pt x="750" y="1051"/>
                  </a:lnTo>
                  <a:lnTo>
                    <a:pt x="751" y="1026"/>
                  </a:lnTo>
                  <a:lnTo>
                    <a:pt x="753" y="1005"/>
                  </a:lnTo>
                  <a:lnTo>
                    <a:pt x="753" y="990"/>
                  </a:lnTo>
                  <a:lnTo>
                    <a:pt x="754" y="984"/>
                  </a:lnTo>
                  <a:lnTo>
                    <a:pt x="755" y="985"/>
                  </a:lnTo>
                  <a:lnTo>
                    <a:pt x="756" y="993"/>
                  </a:lnTo>
                  <a:lnTo>
                    <a:pt x="756" y="1005"/>
                  </a:lnTo>
                  <a:lnTo>
                    <a:pt x="758" y="1020"/>
                  </a:lnTo>
                  <a:lnTo>
                    <a:pt x="759" y="1035"/>
                  </a:lnTo>
                  <a:lnTo>
                    <a:pt x="760" y="1050"/>
                  </a:lnTo>
                  <a:lnTo>
                    <a:pt x="760" y="1063"/>
                  </a:lnTo>
                  <a:lnTo>
                    <a:pt x="761" y="1075"/>
                  </a:lnTo>
                  <a:lnTo>
                    <a:pt x="763" y="1084"/>
                  </a:lnTo>
                  <a:lnTo>
                    <a:pt x="764" y="1093"/>
                  </a:lnTo>
                  <a:lnTo>
                    <a:pt x="764" y="1101"/>
                  </a:lnTo>
                  <a:lnTo>
                    <a:pt x="765" y="1108"/>
                  </a:lnTo>
                  <a:lnTo>
                    <a:pt x="766" y="1113"/>
                  </a:lnTo>
                  <a:lnTo>
                    <a:pt x="768" y="1118"/>
                  </a:lnTo>
                  <a:lnTo>
                    <a:pt x="768" y="1122"/>
                  </a:lnTo>
                  <a:lnTo>
                    <a:pt x="769" y="1125"/>
                  </a:lnTo>
                  <a:lnTo>
                    <a:pt x="770" y="1128"/>
                  </a:lnTo>
                  <a:lnTo>
                    <a:pt x="771" y="1130"/>
                  </a:lnTo>
                  <a:lnTo>
                    <a:pt x="771" y="1133"/>
                  </a:lnTo>
                  <a:lnTo>
                    <a:pt x="773" y="1134"/>
                  </a:lnTo>
                  <a:lnTo>
                    <a:pt x="774" y="1135"/>
                  </a:lnTo>
                  <a:lnTo>
                    <a:pt x="775" y="1137"/>
                  </a:lnTo>
                  <a:lnTo>
                    <a:pt x="775" y="1137"/>
                  </a:lnTo>
                  <a:lnTo>
                    <a:pt x="776" y="1137"/>
                  </a:lnTo>
                  <a:lnTo>
                    <a:pt x="778" y="1138"/>
                  </a:lnTo>
                  <a:lnTo>
                    <a:pt x="779" y="1138"/>
                  </a:lnTo>
                  <a:lnTo>
                    <a:pt x="779" y="1138"/>
                  </a:lnTo>
                  <a:lnTo>
                    <a:pt x="780" y="1138"/>
                  </a:lnTo>
                  <a:lnTo>
                    <a:pt x="781" y="1138"/>
                  </a:lnTo>
                  <a:lnTo>
                    <a:pt x="782" y="1138"/>
                  </a:lnTo>
                  <a:lnTo>
                    <a:pt x="782" y="1139"/>
                  </a:lnTo>
                  <a:lnTo>
                    <a:pt x="784" y="1140"/>
                  </a:lnTo>
                  <a:lnTo>
                    <a:pt x="785" y="1140"/>
                  </a:lnTo>
                  <a:lnTo>
                    <a:pt x="786" y="1142"/>
                  </a:lnTo>
                  <a:lnTo>
                    <a:pt x="787" y="1143"/>
                  </a:lnTo>
                  <a:lnTo>
                    <a:pt x="787" y="1144"/>
                  </a:lnTo>
                  <a:lnTo>
                    <a:pt x="789" y="1144"/>
                  </a:lnTo>
                  <a:lnTo>
                    <a:pt x="790" y="1144"/>
                  </a:lnTo>
                  <a:lnTo>
                    <a:pt x="791" y="1144"/>
                  </a:lnTo>
                  <a:lnTo>
                    <a:pt x="791" y="1144"/>
                  </a:lnTo>
                  <a:lnTo>
                    <a:pt x="792" y="1144"/>
                  </a:lnTo>
                  <a:lnTo>
                    <a:pt x="794" y="1144"/>
                  </a:lnTo>
                  <a:lnTo>
                    <a:pt x="795" y="1144"/>
                  </a:lnTo>
                  <a:lnTo>
                    <a:pt x="795" y="1143"/>
                  </a:lnTo>
                  <a:lnTo>
                    <a:pt x="796" y="1143"/>
                  </a:lnTo>
                  <a:lnTo>
                    <a:pt x="797" y="1143"/>
                  </a:lnTo>
                  <a:lnTo>
                    <a:pt x="799" y="1143"/>
                  </a:lnTo>
                  <a:lnTo>
                    <a:pt x="799" y="1143"/>
                  </a:lnTo>
                  <a:lnTo>
                    <a:pt x="800" y="1143"/>
                  </a:lnTo>
                  <a:lnTo>
                    <a:pt x="801" y="1143"/>
                  </a:lnTo>
                  <a:lnTo>
                    <a:pt x="802" y="1143"/>
                  </a:lnTo>
                  <a:lnTo>
                    <a:pt x="802" y="1143"/>
                  </a:lnTo>
                  <a:lnTo>
                    <a:pt x="804" y="1143"/>
                  </a:lnTo>
                  <a:lnTo>
                    <a:pt x="805" y="1144"/>
                  </a:lnTo>
                  <a:lnTo>
                    <a:pt x="806" y="1144"/>
                  </a:lnTo>
                  <a:lnTo>
                    <a:pt x="806" y="1144"/>
                  </a:lnTo>
                  <a:lnTo>
                    <a:pt x="807" y="1144"/>
                  </a:lnTo>
                  <a:lnTo>
                    <a:pt x="809" y="1144"/>
                  </a:lnTo>
                  <a:lnTo>
                    <a:pt x="810" y="1144"/>
                  </a:lnTo>
                  <a:lnTo>
                    <a:pt x="810" y="1144"/>
                  </a:lnTo>
                  <a:lnTo>
                    <a:pt x="811" y="1145"/>
                  </a:lnTo>
                  <a:lnTo>
                    <a:pt x="812" y="1145"/>
                  </a:lnTo>
                  <a:lnTo>
                    <a:pt x="814" y="1145"/>
                  </a:lnTo>
                  <a:lnTo>
                    <a:pt x="814" y="1144"/>
                  </a:lnTo>
                  <a:lnTo>
                    <a:pt x="815" y="1144"/>
                  </a:lnTo>
                  <a:lnTo>
                    <a:pt x="816" y="1144"/>
                  </a:lnTo>
                  <a:lnTo>
                    <a:pt x="817" y="1143"/>
                  </a:lnTo>
                  <a:lnTo>
                    <a:pt x="817" y="1140"/>
                  </a:lnTo>
                  <a:lnTo>
                    <a:pt x="818" y="1139"/>
                  </a:lnTo>
                  <a:lnTo>
                    <a:pt x="820" y="1135"/>
                  </a:lnTo>
                  <a:lnTo>
                    <a:pt x="821" y="1133"/>
                  </a:lnTo>
                  <a:lnTo>
                    <a:pt x="821" y="1128"/>
                  </a:lnTo>
                  <a:lnTo>
                    <a:pt x="822" y="1123"/>
                  </a:lnTo>
                  <a:lnTo>
                    <a:pt x="823" y="1118"/>
                  </a:lnTo>
                  <a:lnTo>
                    <a:pt x="825" y="1113"/>
                  </a:lnTo>
                  <a:lnTo>
                    <a:pt x="825" y="1108"/>
                  </a:lnTo>
                  <a:lnTo>
                    <a:pt x="826" y="1103"/>
                  </a:lnTo>
                  <a:lnTo>
                    <a:pt x="827" y="1099"/>
                  </a:lnTo>
                  <a:lnTo>
                    <a:pt x="828" y="1096"/>
                  </a:lnTo>
                  <a:lnTo>
                    <a:pt x="828" y="1094"/>
                  </a:lnTo>
                  <a:lnTo>
                    <a:pt x="830" y="1094"/>
                  </a:lnTo>
                  <a:lnTo>
                    <a:pt x="831" y="1094"/>
                  </a:lnTo>
                  <a:lnTo>
                    <a:pt x="832" y="1097"/>
                  </a:lnTo>
                  <a:lnTo>
                    <a:pt x="832" y="1101"/>
                  </a:lnTo>
                  <a:lnTo>
                    <a:pt x="833" y="1104"/>
                  </a:lnTo>
                  <a:lnTo>
                    <a:pt x="835" y="1109"/>
                  </a:lnTo>
                  <a:lnTo>
                    <a:pt x="836" y="1114"/>
                  </a:lnTo>
                  <a:lnTo>
                    <a:pt x="836" y="1118"/>
                  </a:lnTo>
                  <a:lnTo>
                    <a:pt x="837" y="1123"/>
                  </a:lnTo>
                  <a:lnTo>
                    <a:pt x="838" y="1127"/>
                  </a:lnTo>
                  <a:lnTo>
                    <a:pt x="840" y="1129"/>
                  </a:lnTo>
                  <a:lnTo>
                    <a:pt x="841" y="1132"/>
                  </a:lnTo>
                  <a:lnTo>
                    <a:pt x="841" y="1133"/>
                  </a:lnTo>
                  <a:lnTo>
                    <a:pt x="842" y="1134"/>
                  </a:lnTo>
                  <a:lnTo>
                    <a:pt x="843" y="1134"/>
                  </a:lnTo>
                  <a:lnTo>
                    <a:pt x="845" y="1135"/>
                  </a:lnTo>
                  <a:lnTo>
                    <a:pt x="845" y="1137"/>
                  </a:lnTo>
                  <a:lnTo>
                    <a:pt x="846" y="1137"/>
                  </a:lnTo>
                  <a:lnTo>
                    <a:pt x="847" y="1138"/>
                  </a:lnTo>
                  <a:lnTo>
                    <a:pt x="848" y="1139"/>
                  </a:lnTo>
                  <a:lnTo>
                    <a:pt x="848" y="1140"/>
                  </a:lnTo>
                  <a:lnTo>
                    <a:pt x="850" y="1142"/>
                  </a:lnTo>
                  <a:lnTo>
                    <a:pt x="851" y="1142"/>
                  </a:lnTo>
                  <a:lnTo>
                    <a:pt x="852" y="1143"/>
                  </a:lnTo>
                  <a:lnTo>
                    <a:pt x="852" y="1143"/>
                  </a:lnTo>
                  <a:lnTo>
                    <a:pt x="853" y="1144"/>
                  </a:lnTo>
                  <a:lnTo>
                    <a:pt x="854" y="1144"/>
                  </a:lnTo>
                  <a:lnTo>
                    <a:pt x="856" y="1144"/>
                  </a:lnTo>
                  <a:lnTo>
                    <a:pt x="856" y="1144"/>
                  </a:lnTo>
                  <a:lnTo>
                    <a:pt x="857" y="1144"/>
                  </a:lnTo>
                  <a:lnTo>
                    <a:pt x="858" y="1144"/>
                  </a:lnTo>
                  <a:lnTo>
                    <a:pt x="859" y="1144"/>
                  </a:lnTo>
                  <a:lnTo>
                    <a:pt x="859" y="1144"/>
                  </a:lnTo>
                  <a:lnTo>
                    <a:pt x="861" y="1144"/>
                  </a:lnTo>
                  <a:lnTo>
                    <a:pt x="862" y="1144"/>
                  </a:lnTo>
                  <a:lnTo>
                    <a:pt x="863" y="1144"/>
                  </a:lnTo>
                  <a:lnTo>
                    <a:pt x="863" y="1144"/>
                  </a:lnTo>
                  <a:lnTo>
                    <a:pt x="864" y="1144"/>
                  </a:lnTo>
                  <a:lnTo>
                    <a:pt x="866" y="1144"/>
                  </a:lnTo>
                  <a:lnTo>
                    <a:pt x="867" y="1144"/>
                  </a:lnTo>
                  <a:lnTo>
                    <a:pt x="867" y="1144"/>
                  </a:lnTo>
                  <a:lnTo>
                    <a:pt x="868" y="1144"/>
                  </a:lnTo>
                  <a:lnTo>
                    <a:pt x="869" y="1144"/>
                  </a:lnTo>
                  <a:lnTo>
                    <a:pt x="871" y="1143"/>
                  </a:lnTo>
                  <a:lnTo>
                    <a:pt x="871" y="1143"/>
                  </a:lnTo>
                  <a:lnTo>
                    <a:pt x="872" y="1143"/>
                  </a:lnTo>
                  <a:lnTo>
                    <a:pt x="873" y="1143"/>
                  </a:lnTo>
                  <a:lnTo>
                    <a:pt x="874" y="1143"/>
                  </a:lnTo>
                  <a:lnTo>
                    <a:pt x="874" y="1143"/>
                  </a:lnTo>
                  <a:lnTo>
                    <a:pt x="876" y="1142"/>
                  </a:lnTo>
                  <a:lnTo>
                    <a:pt x="877" y="1142"/>
                  </a:lnTo>
                  <a:lnTo>
                    <a:pt x="878" y="1142"/>
                  </a:lnTo>
                  <a:lnTo>
                    <a:pt x="878" y="1142"/>
                  </a:lnTo>
                  <a:lnTo>
                    <a:pt x="879" y="1142"/>
                  </a:lnTo>
                  <a:lnTo>
                    <a:pt x="881" y="1142"/>
                  </a:lnTo>
                  <a:lnTo>
                    <a:pt x="882" y="1143"/>
                  </a:lnTo>
                  <a:lnTo>
                    <a:pt x="882" y="1143"/>
                  </a:lnTo>
                  <a:lnTo>
                    <a:pt x="883" y="1143"/>
                  </a:lnTo>
                  <a:lnTo>
                    <a:pt x="884" y="1143"/>
                  </a:lnTo>
                  <a:lnTo>
                    <a:pt x="886" y="1143"/>
                  </a:lnTo>
                  <a:lnTo>
                    <a:pt x="886" y="1143"/>
                  </a:lnTo>
                  <a:lnTo>
                    <a:pt x="887" y="1143"/>
                  </a:lnTo>
                  <a:lnTo>
                    <a:pt x="888" y="1144"/>
                  </a:lnTo>
                  <a:lnTo>
                    <a:pt x="889" y="1144"/>
                  </a:lnTo>
                  <a:lnTo>
                    <a:pt x="889" y="1144"/>
                  </a:lnTo>
                  <a:lnTo>
                    <a:pt x="890" y="1144"/>
                  </a:lnTo>
                  <a:lnTo>
                    <a:pt x="892" y="1144"/>
                  </a:lnTo>
                  <a:lnTo>
                    <a:pt x="893" y="1144"/>
                  </a:lnTo>
                  <a:lnTo>
                    <a:pt x="893" y="1144"/>
                  </a:lnTo>
                  <a:lnTo>
                    <a:pt x="894" y="1144"/>
                  </a:lnTo>
                  <a:lnTo>
                    <a:pt x="895" y="1144"/>
                  </a:lnTo>
                  <a:lnTo>
                    <a:pt x="897" y="1144"/>
                  </a:lnTo>
                  <a:lnTo>
                    <a:pt x="898" y="1144"/>
                  </a:lnTo>
                  <a:lnTo>
                    <a:pt x="898" y="1144"/>
                  </a:lnTo>
                  <a:lnTo>
                    <a:pt x="899" y="1144"/>
                  </a:lnTo>
                  <a:lnTo>
                    <a:pt x="900" y="1144"/>
                  </a:lnTo>
                  <a:lnTo>
                    <a:pt x="902" y="1144"/>
                  </a:lnTo>
                  <a:lnTo>
                    <a:pt x="902" y="1145"/>
                  </a:lnTo>
                  <a:lnTo>
                    <a:pt x="903" y="1145"/>
                  </a:lnTo>
                  <a:lnTo>
                    <a:pt x="904" y="1145"/>
                  </a:lnTo>
                  <a:lnTo>
                    <a:pt x="905" y="1147"/>
                  </a:lnTo>
                  <a:lnTo>
                    <a:pt x="905" y="1147"/>
                  </a:lnTo>
                  <a:lnTo>
                    <a:pt x="907" y="1148"/>
                  </a:lnTo>
                  <a:lnTo>
                    <a:pt x="908" y="1148"/>
                  </a:lnTo>
                  <a:lnTo>
                    <a:pt x="909" y="1148"/>
                  </a:lnTo>
                  <a:lnTo>
                    <a:pt x="909" y="1147"/>
                  </a:lnTo>
                  <a:lnTo>
                    <a:pt x="910" y="1145"/>
                  </a:lnTo>
                  <a:lnTo>
                    <a:pt x="912" y="1144"/>
                  </a:lnTo>
                  <a:lnTo>
                    <a:pt x="913" y="1144"/>
                  </a:lnTo>
                  <a:lnTo>
                    <a:pt x="913" y="1143"/>
                  </a:lnTo>
                  <a:lnTo>
                    <a:pt x="914" y="1143"/>
                  </a:lnTo>
                  <a:lnTo>
                    <a:pt x="915" y="1143"/>
                  </a:lnTo>
                  <a:lnTo>
                    <a:pt x="917" y="1143"/>
                  </a:lnTo>
                  <a:lnTo>
                    <a:pt x="917" y="1143"/>
                  </a:lnTo>
                  <a:lnTo>
                    <a:pt x="918" y="1143"/>
                  </a:lnTo>
                  <a:lnTo>
                    <a:pt x="919" y="1144"/>
                  </a:lnTo>
                  <a:lnTo>
                    <a:pt x="920" y="1144"/>
                  </a:lnTo>
                  <a:lnTo>
                    <a:pt x="920" y="1144"/>
                  </a:lnTo>
                  <a:lnTo>
                    <a:pt x="922" y="1144"/>
                  </a:lnTo>
                  <a:lnTo>
                    <a:pt x="923" y="1144"/>
                  </a:lnTo>
                  <a:lnTo>
                    <a:pt x="924" y="1144"/>
                  </a:lnTo>
                  <a:lnTo>
                    <a:pt x="924" y="1144"/>
                  </a:lnTo>
                  <a:lnTo>
                    <a:pt x="925" y="1144"/>
                  </a:lnTo>
                  <a:lnTo>
                    <a:pt x="926" y="1144"/>
                  </a:lnTo>
                  <a:lnTo>
                    <a:pt x="928" y="1144"/>
                  </a:lnTo>
                  <a:lnTo>
                    <a:pt x="928" y="1143"/>
                  </a:lnTo>
                  <a:lnTo>
                    <a:pt x="929" y="1143"/>
                  </a:lnTo>
                  <a:lnTo>
                    <a:pt x="930" y="1143"/>
                  </a:lnTo>
                  <a:lnTo>
                    <a:pt x="931" y="1143"/>
                  </a:lnTo>
                  <a:lnTo>
                    <a:pt x="931" y="1143"/>
                  </a:lnTo>
                  <a:lnTo>
                    <a:pt x="933" y="1143"/>
                  </a:lnTo>
                  <a:lnTo>
                    <a:pt x="934" y="1143"/>
                  </a:lnTo>
                  <a:lnTo>
                    <a:pt x="935" y="1142"/>
                  </a:lnTo>
                  <a:lnTo>
                    <a:pt x="935" y="1142"/>
                  </a:lnTo>
                  <a:lnTo>
                    <a:pt x="936" y="1142"/>
                  </a:lnTo>
                  <a:lnTo>
                    <a:pt x="938" y="1142"/>
                  </a:lnTo>
                  <a:lnTo>
                    <a:pt x="939" y="1142"/>
                  </a:lnTo>
                  <a:lnTo>
                    <a:pt x="939" y="1142"/>
                  </a:lnTo>
                  <a:lnTo>
                    <a:pt x="940" y="1142"/>
                  </a:lnTo>
                  <a:lnTo>
                    <a:pt x="941" y="1142"/>
                  </a:lnTo>
                  <a:lnTo>
                    <a:pt x="943" y="1140"/>
                  </a:lnTo>
                  <a:lnTo>
                    <a:pt x="943" y="1140"/>
                  </a:lnTo>
                  <a:lnTo>
                    <a:pt x="944" y="1139"/>
                  </a:lnTo>
                  <a:lnTo>
                    <a:pt x="945" y="1137"/>
                  </a:lnTo>
                  <a:lnTo>
                    <a:pt x="946" y="1135"/>
                  </a:lnTo>
                  <a:lnTo>
                    <a:pt x="946" y="1132"/>
                  </a:lnTo>
                  <a:lnTo>
                    <a:pt x="948" y="1128"/>
                  </a:lnTo>
                  <a:lnTo>
                    <a:pt x="949" y="1124"/>
                  </a:lnTo>
                  <a:lnTo>
                    <a:pt x="950" y="1119"/>
                  </a:lnTo>
                  <a:lnTo>
                    <a:pt x="950" y="1114"/>
                  </a:lnTo>
                  <a:lnTo>
                    <a:pt x="951" y="1109"/>
                  </a:lnTo>
                  <a:lnTo>
                    <a:pt x="953" y="1106"/>
                  </a:lnTo>
                  <a:lnTo>
                    <a:pt x="954" y="1103"/>
                  </a:lnTo>
                  <a:lnTo>
                    <a:pt x="955" y="1103"/>
                  </a:lnTo>
                  <a:lnTo>
                    <a:pt x="955" y="1106"/>
                  </a:lnTo>
                  <a:lnTo>
                    <a:pt x="956" y="1108"/>
                  </a:lnTo>
                  <a:lnTo>
                    <a:pt x="958" y="1113"/>
                  </a:lnTo>
                  <a:lnTo>
                    <a:pt x="959" y="1118"/>
                  </a:lnTo>
                  <a:lnTo>
                    <a:pt x="959" y="1123"/>
                  </a:lnTo>
                  <a:lnTo>
                    <a:pt x="960" y="1127"/>
                  </a:lnTo>
                  <a:lnTo>
                    <a:pt x="961" y="1130"/>
                  </a:lnTo>
                  <a:lnTo>
                    <a:pt x="962" y="1133"/>
                  </a:lnTo>
                  <a:lnTo>
                    <a:pt x="962" y="1134"/>
                  </a:lnTo>
                  <a:lnTo>
                    <a:pt x="964" y="1135"/>
                  </a:lnTo>
                  <a:lnTo>
                    <a:pt x="965" y="1135"/>
                  </a:lnTo>
                  <a:lnTo>
                    <a:pt x="966" y="1135"/>
                  </a:lnTo>
                  <a:lnTo>
                    <a:pt x="966" y="1135"/>
                  </a:lnTo>
                  <a:lnTo>
                    <a:pt x="967" y="1135"/>
                  </a:lnTo>
                  <a:lnTo>
                    <a:pt x="969" y="1135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71" y="1138"/>
                  </a:lnTo>
                  <a:lnTo>
                    <a:pt x="972" y="1139"/>
                  </a:lnTo>
                  <a:lnTo>
                    <a:pt x="974" y="1140"/>
                  </a:lnTo>
                  <a:lnTo>
                    <a:pt x="974" y="1140"/>
                  </a:lnTo>
                  <a:lnTo>
                    <a:pt x="975" y="1142"/>
                  </a:lnTo>
                  <a:lnTo>
                    <a:pt x="976" y="1143"/>
                  </a:lnTo>
                  <a:lnTo>
                    <a:pt x="977" y="1143"/>
                  </a:lnTo>
                  <a:lnTo>
                    <a:pt x="977" y="1143"/>
                  </a:lnTo>
                  <a:lnTo>
                    <a:pt x="979" y="1144"/>
                  </a:lnTo>
                  <a:lnTo>
                    <a:pt x="980" y="1144"/>
                  </a:lnTo>
                  <a:lnTo>
                    <a:pt x="981" y="1144"/>
                  </a:lnTo>
                  <a:lnTo>
                    <a:pt x="981" y="1144"/>
                  </a:lnTo>
                  <a:lnTo>
                    <a:pt x="982" y="1144"/>
                  </a:lnTo>
                  <a:lnTo>
                    <a:pt x="984" y="1144"/>
                  </a:lnTo>
                  <a:lnTo>
                    <a:pt x="985" y="1144"/>
                  </a:lnTo>
                  <a:lnTo>
                    <a:pt x="985" y="1144"/>
                  </a:lnTo>
                  <a:lnTo>
                    <a:pt x="986" y="1144"/>
                  </a:lnTo>
                  <a:lnTo>
                    <a:pt x="987" y="1144"/>
                  </a:lnTo>
                  <a:lnTo>
                    <a:pt x="989" y="1144"/>
                  </a:lnTo>
                  <a:lnTo>
                    <a:pt x="989" y="1144"/>
                  </a:lnTo>
                  <a:lnTo>
                    <a:pt x="990" y="1144"/>
                  </a:lnTo>
                  <a:lnTo>
                    <a:pt x="991" y="1144"/>
                  </a:lnTo>
                  <a:lnTo>
                    <a:pt x="992" y="1144"/>
                  </a:lnTo>
                  <a:lnTo>
                    <a:pt x="992" y="1144"/>
                  </a:lnTo>
                  <a:lnTo>
                    <a:pt x="994" y="1144"/>
                  </a:lnTo>
                  <a:lnTo>
                    <a:pt x="995" y="1144"/>
                  </a:lnTo>
                  <a:lnTo>
                    <a:pt x="996" y="1144"/>
                  </a:lnTo>
                  <a:lnTo>
                    <a:pt x="996" y="1144"/>
                  </a:lnTo>
                  <a:lnTo>
                    <a:pt x="997" y="1144"/>
                  </a:lnTo>
                  <a:lnTo>
                    <a:pt x="998" y="1144"/>
                  </a:lnTo>
                  <a:lnTo>
                    <a:pt x="1000" y="1144"/>
                  </a:lnTo>
                  <a:lnTo>
                    <a:pt x="1000" y="1144"/>
                  </a:lnTo>
                  <a:lnTo>
                    <a:pt x="1001" y="1144"/>
                  </a:lnTo>
                  <a:lnTo>
                    <a:pt x="1002" y="1144"/>
                  </a:lnTo>
                  <a:lnTo>
                    <a:pt x="1003" y="1144"/>
                  </a:lnTo>
                  <a:lnTo>
                    <a:pt x="1003" y="1144"/>
                  </a:lnTo>
                  <a:lnTo>
                    <a:pt x="1005" y="1144"/>
                  </a:lnTo>
                  <a:lnTo>
                    <a:pt x="1006" y="1144"/>
                  </a:lnTo>
                  <a:lnTo>
                    <a:pt x="1007" y="1143"/>
                  </a:lnTo>
                  <a:lnTo>
                    <a:pt x="1008" y="1143"/>
                  </a:lnTo>
                  <a:lnTo>
                    <a:pt x="1008" y="1143"/>
                  </a:lnTo>
                  <a:lnTo>
                    <a:pt x="1010" y="1143"/>
                  </a:lnTo>
                  <a:lnTo>
                    <a:pt x="1011" y="1143"/>
                  </a:lnTo>
                  <a:lnTo>
                    <a:pt x="1012" y="1143"/>
                  </a:lnTo>
                  <a:lnTo>
                    <a:pt x="1012" y="1143"/>
                  </a:lnTo>
                  <a:lnTo>
                    <a:pt x="1013" y="1143"/>
                  </a:lnTo>
                  <a:lnTo>
                    <a:pt x="1015" y="1143"/>
                  </a:lnTo>
                  <a:lnTo>
                    <a:pt x="1016" y="1143"/>
                  </a:lnTo>
                  <a:lnTo>
                    <a:pt x="1016" y="1143"/>
                  </a:lnTo>
                  <a:lnTo>
                    <a:pt x="1017" y="1143"/>
                  </a:lnTo>
                  <a:lnTo>
                    <a:pt x="1018" y="1143"/>
                  </a:lnTo>
                  <a:lnTo>
                    <a:pt x="1020" y="1144"/>
                  </a:lnTo>
                  <a:lnTo>
                    <a:pt x="1020" y="1144"/>
                  </a:lnTo>
                  <a:lnTo>
                    <a:pt x="1021" y="1144"/>
                  </a:lnTo>
                  <a:lnTo>
                    <a:pt x="1022" y="1144"/>
                  </a:lnTo>
                  <a:lnTo>
                    <a:pt x="1023" y="1144"/>
                  </a:lnTo>
                  <a:lnTo>
                    <a:pt x="1023" y="1144"/>
                  </a:lnTo>
                  <a:lnTo>
                    <a:pt x="1025" y="1144"/>
                  </a:lnTo>
                  <a:lnTo>
                    <a:pt x="1026" y="1144"/>
                  </a:lnTo>
                  <a:lnTo>
                    <a:pt x="1027" y="1144"/>
                  </a:lnTo>
                  <a:lnTo>
                    <a:pt x="1027" y="1144"/>
                  </a:lnTo>
                  <a:lnTo>
                    <a:pt x="1028" y="1144"/>
                  </a:lnTo>
                  <a:lnTo>
                    <a:pt x="1029" y="1144"/>
                  </a:lnTo>
                  <a:lnTo>
                    <a:pt x="1031" y="1144"/>
                  </a:lnTo>
                  <a:lnTo>
                    <a:pt x="1031" y="1144"/>
                  </a:lnTo>
                  <a:lnTo>
                    <a:pt x="1032" y="1144"/>
                  </a:lnTo>
                  <a:lnTo>
                    <a:pt x="1033" y="1144"/>
                  </a:lnTo>
                  <a:lnTo>
                    <a:pt x="1034" y="1144"/>
                  </a:lnTo>
                  <a:lnTo>
                    <a:pt x="1034" y="1144"/>
                  </a:lnTo>
                  <a:lnTo>
                    <a:pt x="1036" y="1144"/>
                  </a:lnTo>
                  <a:lnTo>
                    <a:pt x="1037" y="1144"/>
                  </a:lnTo>
                  <a:lnTo>
                    <a:pt x="1038" y="1144"/>
                  </a:lnTo>
                  <a:lnTo>
                    <a:pt x="1038" y="1144"/>
                  </a:lnTo>
                  <a:lnTo>
                    <a:pt x="1039" y="1144"/>
                  </a:lnTo>
                  <a:lnTo>
                    <a:pt x="1041" y="1144"/>
                  </a:lnTo>
                  <a:lnTo>
                    <a:pt x="1042" y="1144"/>
                  </a:lnTo>
                  <a:lnTo>
                    <a:pt x="1042" y="1144"/>
                  </a:lnTo>
                  <a:lnTo>
                    <a:pt x="1043" y="1144"/>
                  </a:lnTo>
                  <a:lnTo>
                    <a:pt x="1044" y="1144"/>
                  </a:lnTo>
                  <a:lnTo>
                    <a:pt x="1046" y="1144"/>
                  </a:lnTo>
                  <a:lnTo>
                    <a:pt x="1046" y="1144"/>
                  </a:lnTo>
                  <a:lnTo>
                    <a:pt x="1047" y="1144"/>
                  </a:lnTo>
                  <a:lnTo>
                    <a:pt x="1048" y="1144"/>
                  </a:lnTo>
                  <a:lnTo>
                    <a:pt x="1049" y="1144"/>
                  </a:lnTo>
                  <a:lnTo>
                    <a:pt x="1049" y="1144"/>
                  </a:lnTo>
                  <a:lnTo>
                    <a:pt x="1051" y="1144"/>
                  </a:lnTo>
                  <a:lnTo>
                    <a:pt x="1052" y="1144"/>
                  </a:lnTo>
                  <a:lnTo>
                    <a:pt x="1053" y="1144"/>
                  </a:lnTo>
                  <a:lnTo>
                    <a:pt x="1053" y="1144"/>
                  </a:lnTo>
                  <a:lnTo>
                    <a:pt x="1054" y="1144"/>
                  </a:lnTo>
                  <a:lnTo>
                    <a:pt x="1056" y="1144"/>
                  </a:lnTo>
                  <a:lnTo>
                    <a:pt x="1057" y="1144"/>
                  </a:lnTo>
                  <a:lnTo>
                    <a:pt x="1057" y="1144"/>
                  </a:lnTo>
                  <a:lnTo>
                    <a:pt x="1058" y="1144"/>
                  </a:lnTo>
                  <a:lnTo>
                    <a:pt x="1059" y="1144"/>
                  </a:lnTo>
                  <a:lnTo>
                    <a:pt x="1061" y="1144"/>
                  </a:lnTo>
                  <a:lnTo>
                    <a:pt x="1061" y="1144"/>
                  </a:lnTo>
                  <a:lnTo>
                    <a:pt x="1062" y="1144"/>
                  </a:lnTo>
                  <a:lnTo>
                    <a:pt x="1063" y="1144"/>
                  </a:lnTo>
                  <a:lnTo>
                    <a:pt x="1064" y="1144"/>
                  </a:lnTo>
                  <a:lnTo>
                    <a:pt x="1065" y="1144"/>
                  </a:lnTo>
                  <a:lnTo>
                    <a:pt x="1065" y="1144"/>
                  </a:lnTo>
                  <a:lnTo>
                    <a:pt x="1067" y="1144"/>
                  </a:lnTo>
                  <a:lnTo>
                    <a:pt x="1068" y="1144"/>
                  </a:lnTo>
                  <a:lnTo>
                    <a:pt x="1069" y="1144"/>
                  </a:lnTo>
                  <a:lnTo>
                    <a:pt x="1069" y="1144"/>
                  </a:lnTo>
                  <a:lnTo>
                    <a:pt x="1070" y="1144"/>
                  </a:lnTo>
                  <a:lnTo>
                    <a:pt x="1072" y="1144"/>
                  </a:lnTo>
                  <a:lnTo>
                    <a:pt x="1073" y="1144"/>
                  </a:lnTo>
                  <a:lnTo>
                    <a:pt x="1073" y="1144"/>
                  </a:lnTo>
                  <a:lnTo>
                    <a:pt x="1074" y="1144"/>
                  </a:lnTo>
                  <a:lnTo>
                    <a:pt x="1075" y="1144"/>
                  </a:lnTo>
                  <a:lnTo>
                    <a:pt x="1077" y="1144"/>
                  </a:lnTo>
                  <a:lnTo>
                    <a:pt x="1077" y="1144"/>
                  </a:lnTo>
                  <a:lnTo>
                    <a:pt x="1078" y="1144"/>
                  </a:lnTo>
                  <a:lnTo>
                    <a:pt x="1079" y="1144"/>
                  </a:lnTo>
                  <a:lnTo>
                    <a:pt x="1080" y="1144"/>
                  </a:lnTo>
                  <a:lnTo>
                    <a:pt x="1080" y="1144"/>
                  </a:lnTo>
                  <a:lnTo>
                    <a:pt x="1082" y="1144"/>
                  </a:lnTo>
                  <a:lnTo>
                    <a:pt x="1083" y="1144"/>
                  </a:lnTo>
                  <a:lnTo>
                    <a:pt x="1084" y="1144"/>
                  </a:lnTo>
                  <a:lnTo>
                    <a:pt x="1084" y="1144"/>
                  </a:lnTo>
                  <a:lnTo>
                    <a:pt x="1085" y="1144"/>
                  </a:lnTo>
                  <a:lnTo>
                    <a:pt x="1087" y="1144"/>
                  </a:lnTo>
                  <a:lnTo>
                    <a:pt x="1088" y="1144"/>
                  </a:lnTo>
                  <a:lnTo>
                    <a:pt x="1088" y="1145"/>
                  </a:lnTo>
                  <a:lnTo>
                    <a:pt x="1089" y="1145"/>
                  </a:lnTo>
                  <a:lnTo>
                    <a:pt x="1090" y="1145"/>
                  </a:lnTo>
                  <a:lnTo>
                    <a:pt x="1092" y="1147"/>
                  </a:lnTo>
                  <a:lnTo>
                    <a:pt x="1092" y="1147"/>
                  </a:lnTo>
                  <a:lnTo>
                    <a:pt x="1093" y="1147"/>
                  </a:lnTo>
                  <a:lnTo>
                    <a:pt x="1094" y="1147"/>
                  </a:lnTo>
                  <a:lnTo>
                    <a:pt x="1095" y="1145"/>
                  </a:lnTo>
                  <a:lnTo>
                    <a:pt x="1095" y="1143"/>
                  </a:lnTo>
                  <a:lnTo>
                    <a:pt x="1097" y="1139"/>
                  </a:lnTo>
                  <a:lnTo>
                    <a:pt x="1098" y="1134"/>
                  </a:lnTo>
                  <a:lnTo>
                    <a:pt x="1099" y="1129"/>
                  </a:lnTo>
                  <a:lnTo>
                    <a:pt x="1099" y="1122"/>
                  </a:lnTo>
                  <a:lnTo>
                    <a:pt x="1100" y="1113"/>
                  </a:lnTo>
                  <a:lnTo>
                    <a:pt x="1101" y="1106"/>
                  </a:lnTo>
                  <a:lnTo>
                    <a:pt x="1103" y="1102"/>
                  </a:lnTo>
                  <a:lnTo>
                    <a:pt x="1103" y="1101"/>
                  </a:lnTo>
                  <a:lnTo>
                    <a:pt x="1104" y="1104"/>
                  </a:lnTo>
                  <a:lnTo>
                    <a:pt x="1105" y="1112"/>
                  </a:lnTo>
                  <a:lnTo>
                    <a:pt x="1106" y="1119"/>
                  </a:lnTo>
                  <a:lnTo>
                    <a:pt x="1106" y="1127"/>
                  </a:lnTo>
                  <a:lnTo>
                    <a:pt x="1108" y="1135"/>
                  </a:lnTo>
                  <a:lnTo>
                    <a:pt x="1109" y="1139"/>
                  </a:lnTo>
                  <a:lnTo>
                    <a:pt x="1110" y="1142"/>
                  </a:lnTo>
                  <a:lnTo>
                    <a:pt x="1110" y="1143"/>
                  </a:lnTo>
                  <a:lnTo>
                    <a:pt x="1111" y="1144"/>
                  </a:lnTo>
                  <a:lnTo>
                    <a:pt x="1113" y="1145"/>
                  </a:lnTo>
                  <a:lnTo>
                    <a:pt x="1114" y="1145"/>
                  </a:lnTo>
                  <a:lnTo>
                    <a:pt x="1114" y="1145"/>
                  </a:lnTo>
                  <a:lnTo>
                    <a:pt x="1115" y="1147"/>
                  </a:lnTo>
                  <a:lnTo>
                    <a:pt x="1116" y="1147"/>
                  </a:lnTo>
                  <a:lnTo>
                    <a:pt x="1118" y="1147"/>
                  </a:lnTo>
                  <a:lnTo>
                    <a:pt x="1118" y="1147"/>
                  </a:lnTo>
                  <a:lnTo>
                    <a:pt x="1119" y="1147"/>
                  </a:lnTo>
                  <a:lnTo>
                    <a:pt x="1120" y="1145"/>
                  </a:lnTo>
                  <a:lnTo>
                    <a:pt x="1121" y="1144"/>
                  </a:lnTo>
                  <a:lnTo>
                    <a:pt x="1123" y="1143"/>
                  </a:lnTo>
                  <a:lnTo>
                    <a:pt x="1123" y="1140"/>
                  </a:lnTo>
                  <a:lnTo>
                    <a:pt x="1124" y="1138"/>
                  </a:lnTo>
                  <a:lnTo>
                    <a:pt x="1125" y="1134"/>
                  </a:lnTo>
                  <a:lnTo>
                    <a:pt x="1126" y="1127"/>
                  </a:lnTo>
                  <a:lnTo>
                    <a:pt x="1126" y="1117"/>
                  </a:lnTo>
                  <a:lnTo>
                    <a:pt x="1128" y="1103"/>
                  </a:lnTo>
                  <a:lnTo>
                    <a:pt x="1129" y="1084"/>
                  </a:lnTo>
                  <a:lnTo>
                    <a:pt x="1130" y="1063"/>
                  </a:lnTo>
                  <a:lnTo>
                    <a:pt x="1130" y="1043"/>
                  </a:lnTo>
                  <a:lnTo>
                    <a:pt x="1131" y="1029"/>
                  </a:lnTo>
                  <a:lnTo>
                    <a:pt x="1133" y="1024"/>
                  </a:lnTo>
                  <a:lnTo>
                    <a:pt x="1134" y="1032"/>
                  </a:lnTo>
                  <a:lnTo>
                    <a:pt x="1134" y="1050"/>
                  </a:lnTo>
                  <a:lnTo>
                    <a:pt x="1135" y="1071"/>
                  </a:lnTo>
                  <a:lnTo>
                    <a:pt x="1136" y="1092"/>
                  </a:lnTo>
                  <a:lnTo>
                    <a:pt x="1137" y="1109"/>
                  </a:lnTo>
                  <a:lnTo>
                    <a:pt x="1137" y="1122"/>
                  </a:lnTo>
                  <a:lnTo>
                    <a:pt x="1139" y="1130"/>
                  </a:lnTo>
                  <a:lnTo>
                    <a:pt x="1140" y="1135"/>
                  </a:lnTo>
                  <a:lnTo>
                    <a:pt x="1141" y="1134"/>
                  </a:lnTo>
                  <a:lnTo>
                    <a:pt x="1141" y="1125"/>
                  </a:lnTo>
                  <a:lnTo>
                    <a:pt x="1142" y="1108"/>
                  </a:lnTo>
                  <a:lnTo>
                    <a:pt x="1144" y="1077"/>
                  </a:lnTo>
                  <a:lnTo>
                    <a:pt x="1145" y="1031"/>
                  </a:lnTo>
                  <a:lnTo>
                    <a:pt x="1145" y="968"/>
                  </a:lnTo>
                  <a:lnTo>
                    <a:pt x="1146" y="860"/>
                  </a:lnTo>
                  <a:lnTo>
                    <a:pt x="1147" y="769"/>
                  </a:lnTo>
                  <a:lnTo>
                    <a:pt x="1149" y="678"/>
                  </a:lnTo>
                  <a:lnTo>
                    <a:pt x="1149" y="596"/>
                  </a:lnTo>
                  <a:lnTo>
                    <a:pt x="1150" y="531"/>
                  </a:lnTo>
                  <a:lnTo>
                    <a:pt x="1151" y="486"/>
                  </a:lnTo>
                  <a:lnTo>
                    <a:pt x="1152" y="460"/>
                  </a:lnTo>
                  <a:lnTo>
                    <a:pt x="1152" y="465"/>
                  </a:lnTo>
                  <a:lnTo>
                    <a:pt x="1154" y="488"/>
                  </a:lnTo>
                  <a:lnTo>
                    <a:pt x="1155" y="526"/>
                  </a:lnTo>
                  <a:lnTo>
                    <a:pt x="1156" y="573"/>
                  </a:lnTo>
                  <a:lnTo>
                    <a:pt x="1156" y="626"/>
                  </a:lnTo>
                  <a:lnTo>
                    <a:pt x="1157" y="682"/>
                  </a:lnTo>
                  <a:lnTo>
                    <a:pt x="1159" y="737"/>
                  </a:lnTo>
                  <a:lnTo>
                    <a:pt x="1160" y="791"/>
                  </a:lnTo>
                  <a:lnTo>
                    <a:pt x="1160" y="841"/>
                  </a:lnTo>
                  <a:lnTo>
                    <a:pt x="1161" y="887"/>
                  </a:lnTo>
                  <a:lnTo>
                    <a:pt x="1162" y="929"/>
                  </a:lnTo>
                  <a:lnTo>
                    <a:pt x="1164" y="965"/>
                  </a:lnTo>
                  <a:lnTo>
                    <a:pt x="1164" y="998"/>
                  </a:lnTo>
                  <a:lnTo>
                    <a:pt x="1165" y="1025"/>
                  </a:lnTo>
                  <a:lnTo>
                    <a:pt x="1166" y="1048"/>
                  </a:lnTo>
                  <a:lnTo>
                    <a:pt x="1167" y="1067"/>
                  </a:lnTo>
                  <a:lnTo>
                    <a:pt x="1167" y="1083"/>
                  </a:lnTo>
                  <a:lnTo>
                    <a:pt x="1169" y="1097"/>
                  </a:lnTo>
                  <a:lnTo>
                    <a:pt x="1170" y="1107"/>
                  </a:lnTo>
                  <a:lnTo>
                    <a:pt x="1171" y="1115"/>
                  </a:lnTo>
                  <a:lnTo>
                    <a:pt x="1171" y="1123"/>
                  </a:lnTo>
                  <a:lnTo>
                    <a:pt x="1172" y="1128"/>
                  </a:lnTo>
                  <a:lnTo>
                    <a:pt x="1173" y="1132"/>
                  </a:lnTo>
                  <a:lnTo>
                    <a:pt x="1175" y="1135"/>
                  </a:lnTo>
                  <a:lnTo>
                    <a:pt x="1176" y="1139"/>
                  </a:lnTo>
                  <a:lnTo>
                    <a:pt x="1176" y="1140"/>
                  </a:lnTo>
                  <a:lnTo>
                    <a:pt x="1177" y="1142"/>
                  </a:lnTo>
                  <a:lnTo>
                    <a:pt x="1178" y="1143"/>
                  </a:lnTo>
                  <a:lnTo>
                    <a:pt x="1180" y="1143"/>
                  </a:lnTo>
                  <a:lnTo>
                    <a:pt x="1180" y="1144"/>
                  </a:lnTo>
                  <a:lnTo>
                    <a:pt x="1181" y="1144"/>
                  </a:lnTo>
                  <a:lnTo>
                    <a:pt x="1182" y="1144"/>
                  </a:lnTo>
                  <a:lnTo>
                    <a:pt x="1183" y="1144"/>
                  </a:lnTo>
                  <a:lnTo>
                    <a:pt x="1183" y="1144"/>
                  </a:lnTo>
                  <a:lnTo>
                    <a:pt x="1185" y="1144"/>
                  </a:lnTo>
                  <a:lnTo>
                    <a:pt x="1186" y="1144"/>
                  </a:lnTo>
                  <a:lnTo>
                    <a:pt x="1187" y="1144"/>
                  </a:lnTo>
                  <a:lnTo>
                    <a:pt x="1187" y="1143"/>
                  </a:lnTo>
                  <a:lnTo>
                    <a:pt x="1188" y="1142"/>
                  </a:lnTo>
                  <a:lnTo>
                    <a:pt x="1190" y="1140"/>
                  </a:lnTo>
                  <a:lnTo>
                    <a:pt x="1191" y="1138"/>
                  </a:lnTo>
                  <a:lnTo>
                    <a:pt x="1191" y="1137"/>
                  </a:lnTo>
                  <a:lnTo>
                    <a:pt x="1192" y="1135"/>
                  </a:lnTo>
                  <a:lnTo>
                    <a:pt x="1193" y="1134"/>
                  </a:lnTo>
                  <a:lnTo>
                    <a:pt x="1195" y="1135"/>
                  </a:lnTo>
                  <a:lnTo>
                    <a:pt x="1195" y="1137"/>
                  </a:lnTo>
                  <a:lnTo>
                    <a:pt x="1196" y="1138"/>
                  </a:lnTo>
                  <a:lnTo>
                    <a:pt x="1197" y="1139"/>
                  </a:lnTo>
                  <a:lnTo>
                    <a:pt x="1198" y="1140"/>
                  </a:lnTo>
                  <a:lnTo>
                    <a:pt x="1198" y="1143"/>
                  </a:lnTo>
                  <a:lnTo>
                    <a:pt x="1200" y="1144"/>
                  </a:lnTo>
                  <a:lnTo>
                    <a:pt x="1201" y="1144"/>
                  </a:lnTo>
                  <a:lnTo>
                    <a:pt x="1202" y="1144"/>
                  </a:lnTo>
                  <a:lnTo>
                    <a:pt x="1202" y="1145"/>
                  </a:lnTo>
                  <a:lnTo>
                    <a:pt x="1203" y="1145"/>
                  </a:lnTo>
                  <a:lnTo>
                    <a:pt x="1205" y="1145"/>
                  </a:lnTo>
                  <a:lnTo>
                    <a:pt x="1206" y="1145"/>
                  </a:lnTo>
                  <a:lnTo>
                    <a:pt x="1206" y="1145"/>
                  </a:lnTo>
                  <a:lnTo>
                    <a:pt x="1207" y="1145"/>
                  </a:lnTo>
                  <a:lnTo>
                    <a:pt x="1208" y="1144"/>
                  </a:lnTo>
                  <a:lnTo>
                    <a:pt x="1209" y="1144"/>
                  </a:lnTo>
                  <a:lnTo>
                    <a:pt x="1209" y="1144"/>
                  </a:lnTo>
                  <a:lnTo>
                    <a:pt x="1211" y="1144"/>
                  </a:lnTo>
                  <a:lnTo>
                    <a:pt x="1212" y="1143"/>
                  </a:lnTo>
                  <a:lnTo>
                    <a:pt x="1213" y="1143"/>
                  </a:lnTo>
                  <a:lnTo>
                    <a:pt x="1213" y="1143"/>
                  </a:lnTo>
                  <a:lnTo>
                    <a:pt x="1214" y="1142"/>
                  </a:lnTo>
                  <a:lnTo>
                    <a:pt x="1216" y="1142"/>
                  </a:lnTo>
                  <a:lnTo>
                    <a:pt x="1217" y="1142"/>
                  </a:lnTo>
                  <a:lnTo>
                    <a:pt x="1217" y="1142"/>
                  </a:lnTo>
                  <a:lnTo>
                    <a:pt x="1218" y="1143"/>
                  </a:lnTo>
                  <a:lnTo>
                    <a:pt x="1219" y="1143"/>
                  </a:lnTo>
                  <a:lnTo>
                    <a:pt x="1221" y="1143"/>
                  </a:lnTo>
                  <a:lnTo>
                    <a:pt x="1221" y="1143"/>
                  </a:lnTo>
                  <a:lnTo>
                    <a:pt x="1222" y="1144"/>
                  </a:lnTo>
                  <a:lnTo>
                    <a:pt x="1223" y="1144"/>
                  </a:lnTo>
                  <a:lnTo>
                    <a:pt x="1224" y="1144"/>
                  </a:lnTo>
                  <a:lnTo>
                    <a:pt x="1224" y="1144"/>
                  </a:lnTo>
                  <a:lnTo>
                    <a:pt x="1226" y="1144"/>
                  </a:lnTo>
                  <a:lnTo>
                    <a:pt x="1227" y="1144"/>
                  </a:lnTo>
                  <a:lnTo>
                    <a:pt x="1228" y="1144"/>
                  </a:lnTo>
                  <a:lnTo>
                    <a:pt x="1228" y="1143"/>
                  </a:lnTo>
                  <a:lnTo>
                    <a:pt x="1229" y="1143"/>
                  </a:lnTo>
                  <a:lnTo>
                    <a:pt x="1231" y="1142"/>
                  </a:lnTo>
                  <a:lnTo>
                    <a:pt x="1232" y="1140"/>
                  </a:lnTo>
                  <a:lnTo>
                    <a:pt x="1233" y="1139"/>
                  </a:lnTo>
                  <a:lnTo>
                    <a:pt x="1233" y="1138"/>
                  </a:lnTo>
                  <a:lnTo>
                    <a:pt x="1234" y="1137"/>
                  </a:lnTo>
                  <a:lnTo>
                    <a:pt x="1236" y="1135"/>
                  </a:lnTo>
                  <a:lnTo>
                    <a:pt x="1237" y="1135"/>
                  </a:lnTo>
                  <a:lnTo>
                    <a:pt x="1237" y="1135"/>
                  </a:lnTo>
                  <a:lnTo>
                    <a:pt x="1238" y="1135"/>
                  </a:lnTo>
                  <a:lnTo>
                    <a:pt x="1239" y="1137"/>
                  </a:lnTo>
                  <a:lnTo>
                    <a:pt x="1241" y="1138"/>
                  </a:lnTo>
                  <a:lnTo>
                    <a:pt x="1241" y="1139"/>
                  </a:lnTo>
                  <a:lnTo>
                    <a:pt x="1242" y="1139"/>
                  </a:lnTo>
                  <a:lnTo>
                    <a:pt x="1243" y="1140"/>
                  </a:lnTo>
                  <a:lnTo>
                    <a:pt x="1244" y="1142"/>
                  </a:lnTo>
                  <a:lnTo>
                    <a:pt x="1244" y="1143"/>
                  </a:lnTo>
                  <a:lnTo>
                    <a:pt x="1245" y="1143"/>
                  </a:lnTo>
                  <a:lnTo>
                    <a:pt x="1247" y="1143"/>
                  </a:lnTo>
                  <a:lnTo>
                    <a:pt x="1248" y="1143"/>
                  </a:lnTo>
                  <a:lnTo>
                    <a:pt x="1248" y="1143"/>
                  </a:lnTo>
                  <a:lnTo>
                    <a:pt x="1249" y="1143"/>
                  </a:lnTo>
                  <a:lnTo>
                    <a:pt x="1250" y="1143"/>
                  </a:lnTo>
                  <a:lnTo>
                    <a:pt x="1252" y="1144"/>
                  </a:lnTo>
                  <a:lnTo>
                    <a:pt x="1252" y="1144"/>
                  </a:lnTo>
                  <a:lnTo>
                    <a:pt x="1253" y="1143"/>
                  </a:lnTo>
                  <a:lnTo>
                    <a:pt x="1254" y="1143"/>
                  </a:lnTo>
                  <a:lnTo>
                    <a:pt x="1255" y="1143"/>
                  </a:lnTo>
                  <a:lnTo>
                    <a:pt x="1255" y="1143"/>
                  </a:lnTo>
                  <a:lnTo>
                    <a:pt x="1257" y="1143"/>
                  </a:lnTo>
                  <a:lnTo>
                    <a:pt x="1258" y="1142"/>
                  </a:lnTo>
                  <a:lnTo>
                    <a:pt x="1259" y="1142"/>
                  </a:lnTo>
                  <a:lnTo>
                    <a:pt x="1259" y="1142"/>
                  </a:lnTo>
                  <a:lnTo>
                    <a:pt x="1260" y="1142"/>
                  </a:lnTo>
                  <a:lnTo>
                    <a:pt x="1262" y="1142"/>
                  </a:lnTo>
                  <a:lnTo>
                    <a:pt x="1263" y="1143"/>
                  </a:lnTo>
                  <a:lnTo>
                    <a:pt x="1263" y="1143"/>
                  </a:lnTo>
                  <a:lnTo>
                    <a:pt x="1264" y="1143"/>
                  </a:lnTo>
                  <a:lnTo>
                    <a:pt x="1265" y="1144"/>
                  </a:lnTo>
                  <a:lnTo>
                    <a:pt x="1267" y="1144"/>
                  </a:lnTo>
                  <a:lnTo>
                    <a:pt x="1267" y="1144"/>
                  </a:lnTo>
                  <a:lnTo>
                    <a:pt x="1268" y="1144"/>
                  </a:lnTo>
                  <a:lnTo>
                    <a:pt x="1269" y="1144"/>
                  </a:lnTo>
                  <a:lnTo>
                    <a:pt x="1270" y="1144"/>
                  </a:lnTo>
                  <a:lnTo>
                    <a:pt x="1270" y="1144"/>
                  </a:lnTo>
                  <a:lnTo>
                    <a:pt x="1272" y="1144"/>
                  </a:lnTo>
                  <a:lnTo>
                    <a:pt x="1273" y="1144"/>
                  </a:lnTo>
                  <a:lnTo>
                    <a:pt x="1274" y="1144"/>
                  </a:lnTo>
                  <a:lnTo>
                    <a:pt x="1274" y="1144"/>
                  </a:lnTo>
                  <a:lnTo>
                    <a:pt x="1275" y="1144"/>
                  </a:lnTo>
                  <a:lnTo>
                    <a:pt x="1277" y="1144"/>
                  </a:lnTo>
                  <a:lnTo>
                    <a:pt x="1278" y="1144"/>
                  </a:lnTo>
                  <a:lnTo>
                    <a:pt x="1278" y="1144"/>
                  </a:lnTo>
                  <a:lnTo>
                    <a:pt x="1279" y="1144"/>
                  </a:lnTo>
                  <a:lnTo>
                    <a:pt x="1280" y="1144"/>
                  </a:lnTo>
                  <a:lnTo>
                    <a:pt x="1281" y="1144"/>
                  </a:lnTo>
                  <a:lnTo>
                    <a:pt x="1281" y="1143"/>
                  </a:lnTo>
                  <a:lnTo>
                    <a:pt x="1283" y="1142"/>
                  </a:lnTo>
                  <a:lnTo>
                    <a:pt x="1284" y="1140"/>
                  </a:lnTo>
                  <a:lnTo>
                    <a:pt x="1285" y="1138"/>
                  </a:lnTo>
                  <a:lnTo>
                    <a:pt x="1285" y="1134"/>
                  </a:lnTo>
                  <a:lnTo>
                    <a:pt x="1286" y="1130"/>
                  </a:lnTo>
                  <a:lnTo>
                    <a:pt x="1288" y="1127"/>
                  </a:lnTo>
                  <a:lnTo>
                    <a:pt x="1289" y="1122"/>
                  </a:lnTo>
                  <a:lnTo>
                    <a:pt x="1290" y="1118"/>
                  </a:lnTo>
                  <a:lnTo>
                    <a:pt x="1290" y="1114"/>
                  </a:lnTo>
                  <a:lnTo>
                    <a:pt x="1291" y="1113"/>
                  </a:lnTo>
                  <a:lnTo>
                    <a:pt x="1293" y="1114"/>
                  </a:lnTo>
                  <a:lnTo>
                    <a:pt x="1294" y="1115"/>
                  </a:lnTo>
                  <a:lnTo>
                    <a:pt x="1294" y="1118"/>
                  </a:lnTo>
                  <a:lnTo>
                    <a:pt x="1295" y="1122"/>
                  </a:lnTo>
                  <a:lnTo>
                    <a:pt x="1296" y="1124"/>
                  </a:lnTo>
                  <a:lnTo>
                    <a:pt x="1298" y="1128"/>
                  </a:lnTo>
                  <a:lnTo>
                    <a:pt x="1298" y="1130"/>
                  </a:lnTo>
                  <a:lnTo>
                    <a:pt x="1299" y="1133"/>
                  </a:lnTo>
                  <a:lnTo>
                    <a:pt x="1300" y="1134"/>
                  </a:lnTo>
                  <a:lnTo>
                    <a:pt x="1301" y="1135"/>
                  </a:lnTo>
                  <a:lnTo>
                    <a:pt x="1301" y="1135"/>
                  </a:lnTo>
                  <a:lnTo>
                    <a:pt x="1303" y="1137"/>
                  </a:lnTo>
                  <a:lnTo>
                    <a:pt x="1304" y="1137"/>
                  </a:lnTo>
                  <a:lnTo>
                    <a:pt x="1305" y="1138"/>
                  </a:lnTo>
                  <a:lnTo>
                    <a:pt x="1305" y="1138"/>
                  </a:lnTo>
                  <a:lnTo>
                    <a:pt x="1306" y="1138"/>
                  </a:lnTo>
                  <a:lnTo>
                    <a:pt x="1308" y="1139"/>
                  </a:lnTo>
                  <a:lnTo>
                    <a:pt x="1309" y="1139"/>
                  </a:lnTo>
                  <a:lnTo>
                    <a:pt x="1309" y="1140"/>
                  </a:lnTo>
                  <a:lnTo>
                    <a:pt x="1310" y="1140"/>
                  </a:lnTo>
                  <a:lnTo>
                    <a:pt x="1311" y="1140"/>
                  </a:lnTo>
                  <a:lnTo>
                    <a:pt x="1313" y="1142"/>
                  </a:lnTo>
                  <a:lnTo>
                    <a:pt x="1313" y="1142"/>
                  </a:lnTo>
                  <a:lnTo>
                    <a:pt x="1314" y="1143"/>
                  </a:lnTo>
                  <a:lnTo>
                    <a:pt x="1315" y="1143"/>
                  </a:lnTo>
                  <a:lnTo>
                    <a:pt x="1316" y="1143"/>
                  </a:lnTo>
                  <a:lnTo>
                    <a:pt x="1316" y="1143"/>
                  </a:lnTo>
                  <a:lnTo>
                    <a:pt x="1317" y="1144"/>
                  </a:lnTo>
                  <a:lnTo>
                    <a:pt x="1319" y="1144"/>
                  </a:lnTo>
                  <a:lnTo>
                    <a:pt x="1320" y="1144"/>
                  </a:lnTo>
                  <a:lnTo>
                    <a:pt x="1320" y="1144"/>
                  </a:lnTo>
                  <a:lnTo>
                    <a:pt x="1321" y="1144"/>
                  </a:lnTo>
                  <a:lnTo>
                    <a:pt x="1322" y="1144"/>
                  </a:lnTo>
                  <a:lnTo>
                    <a:pt x="1324" y="1143"/>
                  </a:lnTo>
                  <a:lnTo>
                    <a:pt x="1324" y="1143"/>
                  </a:lnTo>
                  <a:lnTo>
                    <a:pt x="1325" y="1143"/>
                  </a:lnTo>
                  <a:lnTo>
                    <a:pt x="1326" y="1142"/>
                  </a:lnTo>
                  <a:lnTo>
                    <a:pt x="1327" y="1142"/>
                  </a:lnTo>
                  <a:lnTo>
                    <a:pt x="1327" y="1142"/>
                  </a:lnTo>
                  <a:lnTo>
                    <a:pt x="1329" y="1142"/>
                  </a:lnTo>
                  <a:lnTo>
                    <a:pt x="1330" y="1142"/>
                  </a:lnTo>
                  <a:lnTo>
                    <a:pt x="1331" y="1142"/>
                  </a:lnTo>
                  <a:lnTo>
                    <a:pt x="1331" y="1142"/>
                  </a:lnTo>
                  <a:lnTo>
                    <a:pt x="1332" y="1142"/>
                  </a:lnTo>
                  <a:lnTo>
                    <a:pt x="1334" y="1142"/>
                  </a:lnTo>
                  <a:lnTo>
                    <a:pt x="1335" y="1143"/>
                  </a:lnTo>
                  <a:lnTo>
                    <a:pt x="1335" y="1143"/>
                  </a:lnTo>
                  <a:lnTo>
                    <a:pt x="1336" y="1143"/>
                  </a:lnTo>
                  <a:lnTo>
                    <a:pt x="1337" y="1144"/>
                  </a:lnTo>
                  <a:lnTo>
                    <a:pt x="1339" y="1144"/>
                  </a:lnTo>
                  <a:lnTo>
                    <a:pt x="1339" y="1144"/>
                  </a:lnTo>
                  <a:lnTo>
                    <a:pt x="1340" y="1144"/>
                  </a:lnTo>
                  <a:lnTo>
                    <a:pt x="1341" y="1144"/>
                  </a:lnTo>
                  <a:lnTo>
                    <a:pt x="1342" y="1144"/>
                  </a:lnTo>
                  <a:lnTo>
                    <a:pt x="1344" y="1144"/>
                  </a:lnTo>
                  <a:lnTo>
                    <a:pt x="1344" y="1142"/>
                  </a:lnTo>
                  <a:lnTo>
                    <a:pt x="1345" y="1139"/>
                  </a:lnTo>
                  <a:lnTo>
                    <a:pt x="1346" y="1134"/>
                  </a:lnTo>
                  <a:lnTo>
                    <a:pt x="1347" y="1124"/>
                  </a:lnTo>
                  <a:lnTo>
                    <a:pt x="1347" y="1107"/>
                  </a:lnTo>
                  <a:lnTo>
                    <a:pt x="1349" y="1073"/>
                  </a:lnTo>
                  <a:lnTo>
                    <a:pt x="1350" y="1005"/>
                  </a:lnTo>
                  <a:lnTo>
                    <a:pt x="1351" y="866"/>
                  </a:lnTo>
                  <a:lnTo>
                    <a:pt x="1351" y="574"/>
                  </a:lnTo>
                  <a:lnTo>
                    <a:pt x="1352" y="0"/>
                  </a:lnTo>
                  <a:lnTo>
                    <a:pt x="1353" y="0"/>
                  </a:lnTo>
                  <a:lnTo>
                    <a:pt x="1355" y="0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250"/>
                  </a:lnTo>
                  <a:lnTo>
                    <a:pt x="1370" y="538"/>
                  </a:lnTo>
                  <a:lnTo>
                    <a:pt x="1370" y="703"/>
                  </a:lnTo>
                  <a:lnTo>
                    <a:pt x="1371" y="804"/>
                  </a:lnTo>
                  <a:lnTo>
                    <a:pt x="1372" y="870"/>
                  </a:lnTo>
                  <a:lnTo>
                    <a:pt x="1373" y="916"/>
                  </a:lnTo>
                  <a:lnTo>
                    <a:pt x="1373" y="950"/>
                  </a:lnTo>
                  <a:lnTo>
                    <a:pt x="1375" y="976"/>
                  </a:lnTo>
                  <a:lnTo>
                    <a:pt x="1376" y="998"/>
                  </a:lnTo>
                  <a:lnTo>
                    <a:pt x="1377" y="1015"/>
                  </a:lnTo>
                  <a:lnTo>
                    <a:pt x="1377" y="1029"/>
                  </a:lnTo>
                  <a:lnTo>
                    <a:pt x="1378" y="1041"/>
                  </a:lnTo>
                  <a:lnTo>
                    <a:pt x="1380" y="1051"/>
                  </a:lnTo>
                  <a:lnTo>
                    <a:pt x="1381" y="1060"/>
                  </a:lnTo>
                  <a:lnTo>
                    <a:pt x="1381" y="1067"/>
                  </a:lnTo>
                  <a:lnTo>
                    <a:pt x="1382" y="1075"/>
                  </a:lnTo>
                  <a:lnTo>
                    <a:pt x="1383" y="1079"/>
                  </a:lnTo>
                  <a:lnTo>
                    <a:pt x="1385" y="1084"/>
                  </a:lnTo>
                  <a:lnTo>
                    <a:pt x="1385" y="1089"/>
                  </a:lnTo>
                  <a:lnTo>
                    <a:pt x="1386" y="1093"/>
                  </a:lnTo>
                  <a:lnTo>
                    <a:pt x="1387" y="1097"/>
                  </a:lnTo>
                  <a:lnTo>
                    <a:pt x="1388" y="1099"/>
                  </a:lnTo>
                  <a:lnTo>
                    <a:pt x="1388" y="1102"/>
                  </a:lnTo>
                  <a:lnTo>
                    <a:pt x="1389" y="1106"/>
                  </a:lnTo>
                  <a:lnTo>
                    <a:pt x="1391" y="1108"/>
                  </a:lnTo>
                  <a:lnTo>
                    <a:pt x="1392" y="1109"/>
                  </a:lnTo>
                  <a:lnTo>
                    <a:pt x="1392" y="1111"/>
                  </a:lnTo>
                  <a:lnTo>
                    <a:pt x="1393" y="1112"/>
                  </a:lnTo>
                  <a:lnTo>
                    <a:pt x="1394" y="1113"/>
                  </a:lnTo>
                  <a:lnTo>
                    <a:pt x="1396" y="1114"/>
                  </a:lnTo>
                  <a:lnTo>
                    <a:pt x="1396" y="1115"/>
                  </a:lnTo>
                  <a:lnTo>
                    <a:pt x="1397" y="1118"/>
                  </a:lnTo>
                  <a:lnTo>
                    <a:pt x="1398" y="1119"/>
                  </a:lnTo>
                  <a:lnTo>
                    <a:pt x="1399" y="1120"/>
                  </a:lnTo>
                  <a:lnTo>
                    <a:pt x="1401" y="1123"/>
                  </a:lnTo>
                  <a:lnTo>
                    <a:pt x="1401" y="1124"/>
                  </a:lnTo>
                  <a:lnTo>
                    <a:pt x="1402" y="1127"/>
                  </a:lnTo>
                  <a:lnTo>
                    <a:pt x="1403" y="1129"/>
                  </a:lnTo>
                  <a:lnTo>
                    <a:pt x="1404" y="1130"/>
                  </a:lnTo>
                  <a:lnTo>
                    <a:pt x="1404" y="1132"/>
                  </a:lnTo>
                  <a:lnTo>
                    <a:pt x="1406" y="1134"/>
                  </a:lnTo>
                  <a:lnTo>
                    <a:pt x="1407" y="1135"/>
                  </a:lnTo>
                  <a:lnTo>
                    <a:pt x="1408" y="1137"/>
                  </a:lnTo>
                  <a:lnTo>
                    <a:pt x="1408" y="1137"/>
                  </a:lnTo>
                  <a:lnTo>
                    <a:pt x="1409" y="1138"/>
                  </a:lnTo>
                  <a:lnTo>
                    <a:pt x="1411" y="1139"/>
                  </a:lnTo>
                  <a:lnTo>
                    <a:pt x="1412" y="1140"/>
                  </a:lnTo>
                  <a:lnTo>
                    <a:pt x="1412" y="1140"/>
                  </a:lnTo>
                  <a:lnTo>
                    <a:pt x="1413" y="1142"/>
                  </a:lnTo>
                  <a:lnTo>
                    <a:pt x="1414" y="1142"/>
                  </a:lnTo>
                  <a:lnTo>
                    <a:pt x="1416" y="1142"/>
                  </a:lnTo>
                  <a:lnTo>
                    <a:pt x="1416" y="1143"/>
                  </a:lnTo>
                  <a:lnTo>
                    <a:pt x="1417" y="1143"/>
                  </a:lnTo>
                  <a:lnTo>
                    <a:pt x="1418" y="1143"/>
                  </a:lnTo>
                  <a:lnTo>
                    <a:pt x="1419" y="1143"/>
                  </a:lnTo>
                  <a:lnTo>
                    <a:pt x="1419" y="1143"/>
                  </a:lnTo>
                  <a:lnTo>
                    <a:pt x="1420" y="1142"/>
                  </a:lnTo>
                  <a:lnTo>
                    <a:pt x="1422" y="1140"/>
                  </a:lnTo>
                  <a:lnTo>
                    <a:pt x="1423" y="1139"/>
                  </a:lnTo>
                  <a:lnTo>
                    <a:pt x="1423" y="1138"/>
                  </a:lnTo>
                  <a:lnTo>
                    <a:pt x="1424" y="1135"/>
                  </a:lnTo>
                  <a:lnTo>
                    <a:pt x="1425" y="1134"/>
                  </a:lnTo>
                  <a:lnTo>
                    <a:pt x="1427" y="1134"/>
                  </a:lnTo>
                  <a:lnTo>
                    <a:pt x="1427" y="1134"/>
                  </a:lnTo>
                  <a:lnTo>
                    <a:pt x="1428" y="1135"/>
                  </a:lnTo>
                  <a:lnTo>
                    <a:pt x="1429" y="1137"/>
                  </a:lnTo>
                  <a:lnTo>
                    <a:pt x="1430" y="1138"/>
                  </a:lnTo>
                  <a:lnTo>
                    <a:pt x="1430" y="1140"/>
                  </a:lnTo>
                  <a:lnTo>
                    <a:pt x="1432" y="1142"/>
                  </a:lnTo>
                  <a:lnTo>
                    <a:pt x="1433" y="1143"/>
                  </a:lnTo>
                  <a:lnTo>
                    <a:pt x="1434" y="1143"/>
                  </a:lnTo>
                  <a:lnTo>
                    <a:pt x="1434" y="1144"/>
                  </a:lnTo>
                  <a:lnTo>
                    <a:pt x="1435" y="1144"/>
                  </a:lnTo>
                  <a:lnTo>
                    <a:pt x="1437" y="1144"/>
                  </a:lnTo>
                  <a:lnTo>
                    <a:pt x="1438" y="1144"/>
                  </a:lnTo>
                  <a:lnTo>
                    <a:pt x="1438" y="1144"/>
                  </a:lnTo>
                  <a:lnTo>
                    <a:pt x="1439" y="1144"/>
                  </a:lnTo>
                  <a:lnTo>
                    <a:pt x="1440" y="1144"/>
                  </a:lnTo>
                  <a:lnTo>
                    <a:pt x="1442" y="1144"/>
                  </a:lnTo>
                  <a:lnTo>
                    <a:pt x="1442" y="1144"/>
                  </a:lnTo>
                  <a:lnTo>
                    <a:pt x="1443" y="1144"/>
                  </a:lnTo>
                  <a:lnTo>
                    <a:pt x="1444" y="1144"/>
                  </a:lnTo>
                  <a:lnTo>
                    <a:pt x="1445" y="1144"/>
                  </a:lnTo>
                  <a:lnTo>
                    <a:pt x="1445" y="1145"/>
                  </a:lnTo>
                  <a:lnTo>
                    <a:pt x="1447" y="1145"/>
                  </a:lnTo>
                  <a:lnTo>
                    <a:pt x="1448" y="1145"/>
                  </a:lnTo>
                  <a:lnTo>
                    <a:pt x="1449" y="1145"/>
                  </a:lnTo>
                  <a:lnTo>
                    <a:pt x="1449" y="1145"/>
                  </a:lnTo>
                  <a:lnTo>
                    <a:pt x="1450" y="1145"/>
                  </a:lnTo>
                  <a:lnTo>
                    <a:pt x="1452" y="1145"/>
                  </a:lnTo>
                  <a:lnTo>
                    <a:pt x="1453" y="1145"/>
                  </a:lnTo>
                  <a:lnTo>
                    <a:pt x="1453" y="1145"/>
                  </a:lnTo>
                  <a:lnTo>
                    <a:pt x="1454" y="1145"/>
                  </a:lnTo>
                  <a:lnTo>
                    <a:pt x="1455" y="1145"/>
                  </a:lnTo>
                  <a:lnTo>
                    <a:pt x="1456" y="1145"/>
                  </a:lnTo>
                  <a:lnTo>
                    <a:pt x="1458" y="1145"/>
                  </a:lnTo>
                  <a:lnTo>
                    <a:pt x="1458" y="1145"/>
                  </a:lnTo>
                  <a:lnTo>
                    <a:pt x="1459" y="1145"/>
                  </a:lnTo>
                  <a:lnTo>
                    <a:pt x="1460" y="1145"/>
                  </a:lnTo>
                  <a:lnTo>
                    <a:pt x="1461" y="1145"/>
                  </a:lnTo>
                  <a:lnTo>
                    <a:pt x="1461" y="1145"/>
                  </a:lnTo>
                  <a:lnTo>
                    <a:pt x="1463" y="1145"/>
                  </a:lnTo>
                  <a:lnTo>
                    <a:pt x="1464" y="1145"/>
                  </a:lnTo>
                  <a:lnTo>
                    <a:pt x="1465" y="1145"/>
                  </a:lnTo>
                  <a:lnTo>
                    <a:pt x="1465" y="1145"/>
                  </a:lnTo>
                  <a:lnTo>
                    <a:pt x="1466" y="1144"/>
                  </a:lnTo>
                  <a:lnTo>
                    <a:pt x="1468" y="1144"/>
                  </a:lnTo>
                  <a:lnTo>
                    <a:pt x="1469" y="1144"/>
                  </a:lnTo>
                  <a:lnTo>
                    <a:pt x="1469" y="1143"/>
                  </a:lnTo>
                  <a:lnTo>
                    <a:pt x="1470" y="1143"/>
                  </a:lnTo>
                  <a:lnTo>
                    <a:pt x="1471" y="1140"/>
                  </a:lnTo>
                  <a:lnTo>
                    <a:pt x="1473" y="1139"/>
                  </a:lnTo>
                  <a:lnTo>
                    <a:pt x="1473" y="1137"/>
                  </a:lnTo>
                  <a:lnTo>
                    <a:pt x="1474" y="1134"/>
                  </a:lnTo>
                  <a:lnTo>
                    <a:pt x="1475" y="1130"/>
                  </a:lnTo>
                  <a:lnTo>
                    <a:pt x="1476" y="1128"/>
                  </a:lnTo>
                  <a:lnTo>
                    <a:pt x="1476" y="1127"/>
                  </a:lnTo>
                  <a:lnTo>
                    <a:pt x="1478" y="1125"/>
                  </a:lnTo>
                  <a:lnTo>
                    <a:pt x="1479" y="1127"/>
                  </a:lnTo>
                  <a:lnTo>
                    <a:pt x="1480" y="1129"/>
                  </a:lnTo>
                  <a:lnTo>
                    <a:pt x="1480" y="1132"/>
                  </a:lnTo>
                  <a:lnTo>
                    <a:pt x="1481" y="1134"/>
                  </a:lnTo>
                  <a:lnTo>
                    <a:pt x="1483" y="1135"/>
                  </a:lnTo>
                  <a:lnTo>
                    <a:pt x="1484" y="1137"/>
                  </a:lnTo>
                  <a:lnTo>
                    <a:pt x="1484" y="1138"/>
                  </a:lnTo>
                  <a:lnTo>
                    <a:pt x="1485" y="1137"/>
                  </a:lnTo>
                  <a:lnTo>
                    <a:pt x="1486" y="1135"/>
                  </a:lnTo>
                  <a:lnTo>
                    <a:pt x="1488" y="1134"/>
                  </a:lnTo>
                  <a:lnTo>
                    <a:pt x="1488" y="1132"/>
                  </a:lnTo>
                  <a:lnTo>
                    <a:pt x="1489" y="1129"/>
                  </a:lnTo>
                  <a:lnTo>
                    <a:pt x="1490" y="1127"/>
                  </a:lnTo>
                  <a:lnTo>
                    <a:pt x="1491" y="1125"/>
                  </a:lnTo>
                  <a:lnTo>
                    <a:pt x="1491" y="1124"/>
                  </a:lnTo>
                  <a:lnTo>
                    <a:pt x="1492" y="1124"/>
                  </a:lnTo>
                  <a:lnTo>
                    <a:pt x="1494" y="1125"/>
                  </a:lnTo>
                  <a:lnTo>
                    <a:pt x="1495" y="1127"/>
                  </a:lnTo>
                  <a:lnTo>
                    <a:pt x="1495" y="1128"/>
                  </a:lnTo>
                  <a:lnTo>
                    <a:pt x="1496" y="1130"/>
                  </a:lnTo>
                  <a:lnTo>
                    <a:pt x="1497" y="1133"/>
                  </a:lnTo>
                  <a:lnTo>
                    <a:pt x="1499" y="1134"/>
                  </a:lnTo>
                  <a:lnTo>
                    <a:pt x="1499" y="1137"/>
                  </a:lnTo>
                  <a:lnTo>
                    <a:pt x="1500" y="1137"/>
                  </a:lnTo>
                  <a:lnTo>
                    <a:pt x="1501" y="1137"/>
                  </a:lnTo>
                  <a:lnTo>
                    <a:pt x="1502" y="1133"/>
                  </a:lnTo>
                  <a:lnTo>
                    <a:pt x="1502" y="1128"/>
                  </a:lnTo>
                  <a:lnTo>
                    <a:pt x="1504" y="1119"/>
                  </a:lnTo>
                  <a:lnTo>
                    <a:pt x="1505" y="1107"/>
                  </a:lnTo>
                  <a:lnTo>
                    <a:pt x="1506" y="1093"/>
                  </a:lnTo>
                  <a:lnTo>
                    <a:pt x="1506" y="1079"/>
                  </a:lnTo>
                  <a:lnTo>
                    <a:pt x="1507" y="1066"/>
                  </a:lnTo>
                  <a:lnTo>
                    <a:pt x="1509" y="1057"/>
                  </a:lnTo>
                  <a:lnTo>
                    <a:pt x="1510" y="1052"/>
                  </a:lnTo>
                  <a:lnTo>
                    <a:pt x="1511" y="1052"/>
                  </a:lnTo>
                  <a:lnTo>
                    <a:pt x="1511" y="1058"/>
                  </a:lnTo>
                  <a:lnTo>
                    <a:pt x="1512" y="1068"/>
                  </a:lnTo>
                  <a:lnTo>
                    <a:pt x="1514" y="1082"/>
                  </a:lnTo>
                  <a:lnTo>
                    <a:pt x="1515" y="1096"/>
                  </a:lnTo>
                  <a:lnTo>
                    <a:pt x="1515" y="1109"/>
                  </a:lnTo>
                  <a:lnTo>
                    <a:pt x="1516" y="1120"/>
                  </a:lnTo>
                  <a:lnTo>
                    <a:pt x="1517" y="1129"/>
                  </a:lnTo>
                  <a:lnTo>
                    <a:pt x="1519" y="1135"/>
                  </a:lnTo>
                  <a:lnTo>
                    <a:pt x="1519" y="1140"/>
                  </a:lnTo>
                  <a:lnTo>
                    <a:pt x="1520" y="1143"/>
                  </a:lnTo>
                  <a:lnTo>
                    <a:pt x="1521" y="1145"/>
                  </a:lnTo>
                  <a:lnTo>
                    <a:pt x="1522" y="1147"/>
                  </a:lnTo>
                  <a:lnTo>
                    <a:pt x="1522" y="1148"/>
                  </a:lnTo>
                  <a:lnTo>
                    <a:pt x="1524" y="1148"/>
                  </a:lnTo>
                  <a:lnTo>
                    <a:pt x="1525" y="1148"/>
                  </a:lnTo>
                  <a:lnTo>
                    <a:pt x="1526" y="1147"/>
                  </a:lnTo>
                  <a:lnTo>
                    <a:pt x="1526" y="1145"/>
                  </a:lnTo>
                  <a:lnTo>
                    <a:pt x="1527" y="1144"/>
                  </a:lnTo>
                  <a:lnTo>
                    <a:pt x="1528" y="1144"/>
                  </a:lnTo>
                  <a:lnTo>
                    <a:pt x="1530" y="1143"/>
                  </a:lnTo>
                  <a:lnTo>
                    <a:pt x="1530" y="1143"/>
                  </a:lnTo>
                  <a:lnTo>
                    <a:pt x="1531" y="1143"/>
                  </a:lnTo>
                  <a:lnTo>
                    <a:pt x="1532" y="114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35" y="1144"/>
                  </a:lnTo>
                  <a:lnTo>
                    <a:pt x="1536" y="1144"/>
                  </a:lnTo>
                  <a:lnTo>
                    <a:pt x="1537" y="1144"/>
                  </a:lnTo>
                  <a:lnTo>
                    <a:pt x="1537" y="1144"/>
                  </a:lnTo>
                  <a:lnTo>
                    <a:pt x="1538" y="1144"/>
                  </a:lnTo>
                  <a:lnTo>
                    <a:pt x="1540" y="1144"/>
                  </a:lnTo>
                  <a:lnTo>
                    <a:pt x="1541" y="1144"/>
                  </a:lnTo>
                  <a:lnTo>
                    <a:pt x="1541" y="1144"/>
                  </a:lnTo>
                  <a:lnTo>
                    <a:pt x="1542" y="1143"/>
                  </a:lnTo>
                  <a:lnTo>
                    <a:pt x="1543" y="1143"/>
                  </a:lnTo>
                  <a:lnTo>
                    <a:pt x="1545" y="1143"/>
                  </a:lnTo>
                  <a:lnTo>
                    <a:pt x="1545" y="1142"/>
                  </a:lnTo>
                  <a:lnTo>
                    <a:pt x="1546" y="1142"/>
                  </a:lnTo>
                  <a:lnTo>
                    <a:pt x="1547" y="1140"/>
                  </a:lnTo>
                  <a:lnTo>
                    <a:pt x="1548" y="1140"/>
                  </a:lnTo>
                  <a:lnTo>
                    <a:pt x="1548" y="1139"/>
                  </a:lnTo>
                  <a:lnTo>
                    <a:pt x="1550" y="1138"/>
                  </a:lnTo>
                  <a:lnTo>
                    <a:pt x="1551" y="1137"/>
                  </a:lnTo>
                  <a:lnTo>
                    <a:pt x="1552" y="1135"/>
                  </a:lnTo>
                  <a:lnTo>
                    <a:pt x="1552" y="1134"/>
                  </a:lnTo>
                  <a:lnTo>
                    <a:pt x="1553" y="1133"/>
                  </a:lnTo>
                  <a:lnTo>
                    <a:pt x="1555" y="1132"/>
                  </a:lnTo>
                  <a:lnTo>
                    <a:pt x="1556" y="1132"/>
                  </a:lnTo>
                  <a:lnTo>
                    <a:pt x="1556" y="1132"/>
                  </a:lnTo>
                  <a:lnTo>
                    <a:pt x="1557" y="1133"/>
                  </a:lnTo>
                  <a:lnTo>
                    <a:pt x="1558" y="1133"/>
                  </a:lnTo>
                  <a:lnTo>
                    <a:pt x="1560" y="1134"/>
                  </a:lnTo>
                  <a:lnTo>
                    <a:pt x="1560" y="1135"/>
                  </a:lnTo>
                  <a:lnTo>
                    <a:pt x="1561" y="1135"/>
                  </a:lnTo>
                  <a:lnTo>
                    <a:pt x="1562" y="1137"/>
                  </a:lnTo>
                  <a:lnTo>
                    <a:pt x="1563" y="1137"/>
                  </a:lnTo>
                  <a:lnTo>
                    <a:pt x="1563" y="1138"/>
                  </a:lnTo>
                  <a:lnTo>
                    <a:pt x="1564" y="1138"/>
                  </a:lnTo>
                  <a:lnTo>
                    <a:pt x="1566" y="1139"/>
                  </a:lnTo>
                  <a:lnTo>
                    <a:pt x="1567" y="1140"/>
                  </a:lnTo>
                  <a:lnTo>
                    <a:pt x="1568" y="1142"/>
                  </a:lnTo>
                  <a:lnTo>
                    <a:pt x="1568" y="1142"/>
                  </a:lnTo>
                  <a:lnTo>
                    <a:pt x="1569" y="1143"/>
                  </a:lnTo>
                  <a:lnTo>
                    <a:pt x="1571" y="1143"/>
                  </a:lnTo>
                  <a:lnTo>
                    <a:pt x="1572" y="1143"/>
                  </a:lnTo>
                  <a:lnTo>
                    <a:pt x="1572" y="1144"/>
                  </a:lnTo>
                  <a:lnTo>
                    <a:pt x="1573" y="1144"/>
                  </a:lnTo>
                  <a:lnTo>
                    <a:pt x="1574" y="1144"/>
                  </a:lnTo>
                  <a:lnTo>
                    <a:pt x="1576" y="1144"/>
                  </a:lnTo>
                  <a:lnTo>
                    <a:pt x="1576" y="1144"/>
                  </a:lnTo>
                  <a:lnTo>
                    <a:pt x="1577" y="1144"/>
                  </a:lnTo>
                  <a:lnTo>
                    <a:pt x="1578" y="1144"/>
                  </a:lnTo>
                  <a:lnTo>
                    <a:pt x="1579" y="1144"/>
                  </a:lnTo>
                  <a:lnTo>
                    <a:pt x="1579" y="1144"/>
                  </a:lnTo>
                  <a:lnTo>
                    <a:pt x="1581" y="1144"/>
                  </a:lnTo>
                  <a:lnTo>
                    <a:pt x="1582" y="1144"/>
                  </a:lnTo>
                  <a:lnTo>
                    <a:pt x="1583" y="1144"/>
                  </a:lnTo>
                  <a:lnTo>
                    <a:pt x="1583" y="1144"/>
                  </a:lnTo>
                  <a:lnTo>
                    <a:pt x="1584" y="1144"/>
                  </a:lnTo>
                  <a:lnTo>
                    <a:pt x="1586" y="1144"/>
                  </a:lnTo>
                  <a:lnTo>
                    <a:pt x="1587" y="1144"/>
                  </a:lnTo>
                  <a:lnTo>
                    <a:pt x="1587" y="1144"/>
                  </a:lnTo>
                  <a:lnTo>
                    <a:pt x="1588" y="1144"/>
                  </a:lnTo>
                  <a:lnTo>
                    <a:pt x="1589" y="1144"/>
                  </a:lnTo>
                  <a:lnTo>
                    <a:pt x="1591" y="1144"/>
                  </a:lnTo>
                  <a:lnTo>
                    <a:pt x="1591" y="1144"/>
                  </a:lnTo>
                  <a:lnTo>
                    <a:pt x="1592" y="1144"/>
                  </a:lnTo>
                  <a:lnTo>
                    <a:pt x="1593" y="1144"/>
                  </a:lnTo>
                  <a:lnTo>
                    <a:pt x="1594" y="1144"/>
                  </a:lnTo>
                  <a:lnTo>
                    <a:pt x="1594" y="1144"/>
                  </a:lnTo>
                  <a:lnTo>
                    <a:pt x="1596" y="1144"/>
                  </a:lnTo>
                  <a:lnTo>
                    <a:pt x="1597" y="1144"/>
                  </a:lnTo>
                  <a:lnTo>
                    <a:pt x="1598" y="1144"/>
                  </a:lnTo>
                  <a:lnTo>
                    <a:pt x="1598" y="1145"/>
                  </a:lnTo>
                  <a:lnTo>
                    <a:pt x="1599" y="1145"/>
                  </a:lnTo>
                  <a:lnTo>
                    <a:pt x="1600" y="1145"/>
                  </a:lnTo>
                  <a:lnTo>
                    <a:pt x="1602" y="1145"/>
                  </a:lnTo>
                  <a:lnTo>
                    <a:pt x="1602" y="1145"/>
                  </a:lnTo>
                  <a:lnTo>
                    <a:pt x="1603" y="1145"/>
                  </a:lnTo>
                  <a:lnTo>
                    <a:pt x="1604" y="1145"/>
                  </a:lnTo>
                  <a:lnTo>
                    <a:pt x="1605" y="1145"/>
                  </a:lnTo>
                  <a:lnTo>
                    <a:pt x="1605" y="1145"/>
                  </a:lnTo>
                  <a:lnTo>
                    <a:pt x="1607" y="1144"/>
                  </a:lnTo>
                  <a:lnTo>
                    <a:pt x="1608" y="1144"/>
                  </a:lnTo>
                  <a:lnTo>
                    <a:pt x="1609" y="1144"/>
                  </a:lnTo>
                  <a:lnTo>
                    <a:pt x="1609" y="1144"/>
                  </a:lnTo>
                  <a:lnTo>
                    <a:pt x="1610" y="1144"/>
                  </a:lnTo>
                  <a:lnTo>
                    <a:pt x="1612" y="1145"/>
                  </a:lnTo>
                  <a:lnTo>
                    <a:pt x="1613" y="1145"/>
                  </a:lnTo>
                  <a:lnTo>
                    <a:pt x="1613" y="1145"/>
                  </a:lnTo>
                  <a:lnTo>
                    <a:pt x="1614" y="1147"/>
                  </a:lnTo>
                  <a:lnTo>
                    <a:pt x="1615" y="1147"/>
                  </a:lnTo>
                  <a:lnTo>
                    <a:pt x="1617" y="1147"/>
                  </a:lnTo>
                  <a:lnTo>
                    <a:pt x="1617" y="1147"/>
                  </a:lnTo>
                  <a:lnTo>
                    <a:pt x="1618" y="1145"/>
                  </a:lnTo>
                  <a:lnTo>
                    <a:pt x="1619" y="1145"/>
                  </a:lnTo>
                  <a:lnTo>
                    <a:pt x="1620" y="1144"/>
                  </a:lnTo>
                  <a:lnTo>
                    <a:pt x="1620" y="1143"/>
                  </a:lnTo>
                  <a:lnTo>
                    <a:pt x="1622" y="1143"/>
                  </a:lnTo>
                  <a:lnTo>
                    <a:pt x="1623" y="1142"/>
                  </a:lnTo>
                  <a:lnTo>
                    <a:pt x="1624" y="1140"/>
                  </a:lnTo>
                  <a:lnTo>
                    <a:pt x="1625" y="1140"/>
                  </a:lnTo>
                  <a:lnTo>
                    <a:pt x="1625" y="1140"/>
                  </a:lnTo>
                  <a:lnTo>
                    <a:pt x="1627" y="1140"/>
                  </a:lnTo>
                  <a:lnTo>
                    <a:pt x="1628" y="1140"/>
                  </a:lnTo>
                  <a:lnTo>
                    <a:pt x="1629" y="1140"/>
                  </a:lnTo>
                  <a:lnTo>
                    <a:pt x="1629" y="1142"/>
                  </a:lnTo>
                  <a:lnTo>
                    <a:pt x="1630" y="1142"/>
                  </a:lnTo>
                  <a:lnTo>
                    <a:pt x="1632" y="1143"/>
                  </a:lnTo>
                  <a:lnTo>
                    <a:pt x="1633" y="1143"/>
                  </a:lnTo>
                  <a:lnTo>
                    <a:pt x="1633" y="1143"/>
                  </a:lnTo>
                  <a:lnTo>
                    <a:pt x="1634" y="1144"/>
                  </a:lnTo>
                  <a:lnTo>
                    <a:pt x="1635" y="1144"/>
                  </a:lnTo>
                  <a:lnTo>
                    <a:pt x="1636" y="1144"/>
                  </a:lnTo>
                  <a:lnTo>
                    <a:pt x="1636" y="1144"/>
                  </a:lnTo>
                  <a:lnTo>
                    <a:pt x="1638" y="1144"/>
                  </a:lnTo>
                  <a:lnTo>
                    <a:pt x="1639" y="1144"/>
                  </a:lnTo>
                  <a:lnTo>
                    <a:pt x="1640" y="1144"/>
                  </a:lnTo>
                  <a:lnTo>
                    <a:pt x="1640" y="1144"/>
                  </a:lnTo>
                  <a:lnTo>
                    <a:pt x="1641" y="1144"/>
                  </a:lnTo>
                  <a:lnTo>
                    <a:pt x="1643" y="1145"/>
                  </a:lnTo>
                  <a:lnTo>
                    <a:pt x="1644" y="1145"/>
                  </a:lnTo>
                  <a:lnTo>
                    <a:pt x="1644" y="1147"/>
                  </a:lnTo>
                  <a:lnTo>
                    <a:pt x="1645" y="1147"/>
                  </a:lnTo>
                  <a:lnTo>
                    <a:pt x="1646" y="1147"/>
                  </a:lnTo>
                  <a:lnTo>
                    <a:pt x="1648" y="1147"/>
                  </a:lnTo>
                  <a:lnTo>
                    <a:pt x="1648" y="1145"/>
                  </a:lnTo>
                  <a:lnTo>
                    <a:pt x="1649" y="1144"/>
                  </a:lnTo>
                  <a:lnTo>
                    <a:pt x="1650" y="1143"/>
                  </a:lnTo>
                  <a:lnTo>
                    <a:pt x="1651" y="1142"/>
                  </a:lnTo>
                  <a:lnTo>
                    <a:pt x="1651" y="1139"/>
                  </a:lnTo>
                  <a:lnTo>
                    <a:pt x="1653" y="1135"/>
                  </a:lnTo>
                  <a:lnTo>
                    <a:pt x="1654" y="1132"/>
                  </a:lnTo>
                  <a:lnTo>
                    <a:pt x="1655" y="1128"/>
                  </a:lnTo>
                  <a:lnTo>
                    <a:pt x="1655" y="1125"/>
                  </a:lnTo>
                  <a:lnTo>
                    <a:pt x="1656" y="1124"/>
                  </a:lnTo>
                  <a:lnTo>
                    <a:pt x="1658" y="1123"/>
                  </a:lnTo>
                  <a:lnTo>
                    <a:pt x="1659" y="1123"/>
                  </a:lnTo>
                  <a:lnTo>
                    <a:pt x="1659" y="1125"/>
                  </a:lnTo>
                  <a:lnTo>
                    <a:pt x="1660" y="1128"/>
                  </a:lnTo>
                  <a:lnTo>
                    <a:pt x="1661" y="1130"/>
                  </a:lnTo>
                  <a:lnTo>
                    <a:pt x="1663" y="1133"/>
                  </a:lnTo>
                  <a:lnTo>
                    <a:pt x="1663" y="1137"/>
                  </a:lnTo>
                  <a:lnTo>
                    <a:pt x="1664" y="1138"/>
                  </a:lnTo>
                  <a:lnTo>
                    <a:pt x="1665" y="1140"/>
                  </a:lnTo>
                  <a:lnTo>
                    <a:pt x="1666" y="1140"/>
                  </a:lnTo>
                  <a:lnTo>
                    <a:pt x="1666" y="1142"/>
                  </a:lnTo>
                  <a:lnTo>
                    <a:pt x="1668" y="1143"/>
                  </a:lnTo>
                  <a:lnTo>
                    <a:pt x="1669" y="1143"/>
                  </a:lnTo>
                  <a:lnTo>
                    <a:pt x="1670" y="1143"/>
                  </a:lnTo>
                  <a:lnTo>
                    <a:pt x="1670" y="1143"/>
                  </a:lnTo>
                  <a:lnTo>
                    <a:pt x="1671" y="1143"/>
                  </a:lnTo>
                  <a:lnTo>
                    <a:pt x="1672" y="1144"/>
                  </a:lnTo>
                  <a:lnTo>
                    <a:pt x="1674" y="1144"/>
                  </a:lnTo>
                  <a:lnTo>
                    <a:pt x="1674" y="1144"/>
                  </a:lnTo>
                  <a:lnTo>
                    <a:pt x="1675" y="1144"/>
                  </a:lnTo>
                  <a:lnTo>
                    <a:pt x="1676" y="1144"/>
                  </a:lnTo>
                  <a:lnTo>
                    <a:pt x="1677" y="1144"/>
                  </a:lnTo>
                  <a:lnTo>
                    <a:pt x="1679" y="1144"/>
                  </a:lnTo>
                  <a:lnTo>
                    <a:pt x="1679" y="1144"/>
                  </a:lnTo>
                  <a:lnTo>
                    <a:pt x="1680" y="1144"/>
                  </a:lnTo>
                  <a:lnTo>
                    <a:pt x="1681" y="1144"/>
                  </a:lnTo>
                  <a:lnTo>
                    <a:pt x="1682" y="1144"/>
                  </a:lnTo>
                  <a:lnTo>
                    <a:pt x="1682" y="1144"/>
                  </a:lnTo>
                  <a:lnTo>
                    <a:pt x="1684" y="1144"/>
                  </a:lnTo>
                  <a:lnTo>
                    <a:pt x="1685" y="1144"/>
                  </a:lnTo>
                  <a:lnTo>
                    <a:pt x="1686" y="1144"/>
                  </a:lnTo>
                  <a:lnTo>
                    <a:pt x="1686" y="1143"/>
                  </a:lnTo>
                  <a:lnTo>
                    <a:pt x="1687" y="1142"/>
                  </a:lnTo>
                  <a:lnTo>
                    <a:pt x="1689" y="1139"/>
                  </a:lnTo>
                  <a:lnTo>
                    <a:pt x="1690" y="1135"/>
                  </a:lnTo>
                  <a:lnTo>
                    <a:pt x="1690" y="1132"/>
                  </a:lnTo>
                  <a:lnTo>
                    <a:pt x="1691" y="1128"/>
                  </a:lnTo>
                  <a:lnTo>
                    <a:pt x="1692" y="1124"/>
                  </a:lnTo>
                  <a:lnTo>
                    <a:pt x="1694" y="1122"/>
                  </a:lnTo>
                  <a:lnTo>
                    <a:pt x="1694" y="1120"/>
                  </a:lnTo>
                  <a:lnTo>
                    <a:pt x="1695" y="1120"/>
                  </a:lnTo>
                  <a:lnTo>
                    <a:pt x="1696" y="1122"/>
                  </a:lnTo>
                  <a:lnTo>
                    <a:pt x="1697" y="1124"/>
                  </a:lnTo>
                  <a:lnTo>
                    <a:pt x="1697" y="1128"/>
                  </a:lnTo>
                  <a:lnTo>
                    <a:pt x="1699" y="1130"/>
                  </a:lnTo>
                  <a:lnTo>
                    <a:pt x="1700" y="1133"/>
                  </a:lnTo>
                  <a:lnTo>
                    <a:pt x="1701" y="1135"/>
                  </a:lnTo>
                  <a:lnTo>
                    <a:pt x="1701" y="1138"/>
                  </a:lnTo>
                  <a:lnTo>
                    <a:pt x="1702" y="1139"/>
                  </a:lnTo>
                  <a:lnTo>
                    <a:pt x="1704" y="1140"/>
                  </a:lnTo>
                  <a:lnTo>
                    <a:pt x="1705" y="1142"/>
                  </a:lnTo>
                  <a:lnTo>
                    <a:pt x="1705" y="1143"/>
                  </a:lnTo>
                  <a:lnTo>
                    <a:pt x="1706" y="1143"/>
                  </a:lnTo>
                  <a:lnTo>
                    <a:pt x="1707" y="1143"/>
                  </a:lnTo>
                  <a:lnTo>
                    <a:pt x="1708" y="1143"/>
                  </a:lnTo>
                  <a:lnTo>
                    <a:pt x="1708" y="1143"/>
                  </a:lnTo>
                  <a:lnTo>
                    <a:pt x="1710" y="1144"/>
                  </a:lnTo>
                  <a:lnTo>
                    <a:pt x="1711" y="1144"/>
                  </a:lnTo>
                  <a:lnTo>
                    <a:pt x="1712" y="1144"/>
                  </a:lnTo>
                  <a:lnTo>
                    <a:pt x="1712" y="1143"/>
                  </a:lnTo>
                  <a:lnTo>
                    <a:pt x="1713" y="1143"/>
                  </a:lnTo>
                  <a:lnTo>
                    <a:pt x="1715" y="1140"/>
                  </a:lnTo>
                  <a:lnTo>
                    <a:pt x="1716" y="1139"/>
                  </a:lnTo>
                  <a:lnTo>
                    <a:pt x="1716" y="1137"/>
                  </a:lnTo>
                  <a:lnTo>
                    <a:pt x="1717" y="1134"/>
                  </a:lnTo>
                  <a:lnTo>
                    <a:pt x="1718" y="1132"/>
                  </a:lnTo>
                  <a:lnTo>
                    <a:pt x="1720" y="1128"/>
                  </a:lnTo>
                  <a:lnTo>
                    <a:pt x="1720" y="1120"/>
                  </a:lnTo>
                  <a:lnTo>
                    <a:pt x="1721" y="1109"/>
                  </a:lnTo>
                  <a:lnTo>
                    <a:pt x="1722" y="1091"/>
                  </a:lnTo>
                  <a:lnTo>
                    <a:pt x="1723" y="1068"/>
                  </a:lnTo>
                  <a:lnTo>
                    <a:pt x="1723" y="1046"/>
                  </a:lnTo>
                  <a:lnTo>
                    <a:pt x="1725" y="1030"/>
                  </a:lnTo>
                  <a:lnTo>
                    <a:pt x="1726" y="1026"/>
                  </a:lnTo>
                  <a:lnTo>
                    <a:pt x="1727" y="1032"/>
                  </a:lnTo>
                  <a:lnTo>
                    <a:pt x="1727" y="1050"/>
                  </a:lnTo>
                  <a:lnTo>
                    <a:pt x="1728" y="1068"/>
                  </a:lnTo>
                  <a:lnTo>
                    <a:pt x="1730" y="1088"/>
                  </a:lnTo>
                  <a:lnTo>
                    <a:pt x="1731" y="1103"/>
                  </a:lnTo>
                  <a:lnTo>
                    <a:pt x="1731" y="1115"/>
                  </a:lnTo>
                  <a:lnTo>
                    <a:pt x="1732" y="1124"/>
                  </a:lnTo>
                  <a:lnTo>
                    <a:pt x="1733" y="1129"/>
                  </a:lnTo>
                  <a:lnTo>
                    <a:pt x="1735" y="1133"/>
                  </a:lnTo>
                  <a:lnTo>
                    <a:pt x="1736" y="1137"/>
                  </a:lnTo>
                  <a:lnTo>
                    <a:pt x="1736" y="1138"/>
                  </a:lnTo>
                  <a:lnTo>
                    <a:pt x="1737" y="1139"/>
                  </a:lnTo>
                  <a:lnTo>
                    <a:pt x="1738" y="1139"/>
                  </a:lnTo>
                  <a:lnTo>
                    <a:pt x="1740" y="1139"/>
                  </a:lnTo>
                  <a:lnTo>
                    <a:pt x="1740" y="1138"/>
                  </a:lnTo>
                  <a:lnTo>
                    <a:pt x="1741" y="1137"/>
                  </a:lnTo>
                  <a:lnTo>
                    <a:pt x="1742" y="1134"/>
                  </a:lnTo>
                  <a:lnTo>
                    <a:pt x="1743" y="1133"/>
                  </a:lnTo>
                  <a:lnTo>
                    <a:pt x="1743" y="1132"/>
                  </a:lnTo>
                  <a:lnTo>
                    <a:pt x="1744" y="1132"/>
                  </a:lnTo>
                  <a:lnTo>
                    <a:pt x="1746" y="1133"/>
                  </a:lnTo>
                  <a:lnTo>
                    <a:pt x="1747" y="1134"/>
                  </a:lnTo>
                  <a:lnTo>
                    <a:pt x="1747" y="1137"/>
                  </a:lnTo>
                  <a:lnTo>
                    <a:pt x="1748" y="1138"/>
                  </a:lnTo>
                  <a:lnTo>
                    <a:pt x="1749" y="1140"/>
                  </a:lnTo>
                  <a:lnTo>
                    <a:pt x="1751" y="1142"/>
                  </a:lnTo>
                  <a:lnTo>
                    <a:pt x="1751" y="1143"/>
                  </a:lnTo>
                  <a:lnTo>
                    <a:pt x="1752" y="1144"/>
                  </a:lnTo>
                  <a:lnTo>
                    <a:pt x="1753" y="1144"/>
                  </a:lnTo>
                  <a:lnTo>
                    <a:pt x="1754" y="1145"/>
                  </a:lnTo>
                  <a:lnTo>
                    <a:pt x="1754" y="1145"/>
                  </a:lnTo>
                  <a:lnTo>
                    <a:pt x="1756" y="1145"/>
                  </a:lnTo>
                  <a:lnTo>
                    <a:pt x="1757" y="1147"/>
                  </a:lnTo>
                  <a:lnTo>
                    <a:pt x="1758" y="1147"/>
                  </a:lnTo>
                  <a:lnTo>
                    <a:pt x="1758" y="1147"/>
                  </a:lnTo>
                  <a:lnTo>
                    <a:pt x="1759" y="1147"/>
                  </a:lnTo>
                  <a:lnTo>
                    <a:pt x="1761" y="1147"/>
                  </a:lnTo>
                  <a:lnTo>
                    <a:pt x="1762" y="1145"/>
                  </a:lnTo>
                  <a:lnTo>
                    <a:pt x="1762" y="1144"/>
                  </a:lnTo>
                  <a:lnTo>
                    <a:pt x="1763" y="1143"/>
                  </a:lnTo>
                  <a:lnTo>
                    <a:pt x="1764" y="1142"/>
                  </a:lnTo>
                  <a:lnTo>
                    <a:pt x="1766" y="1139"/>
                  </a:lnTo>
                  <a:lnTo>
                    <a:pt x="1766" y="1137"/>
                  </a:lnTo>
                  <a:lnTo>
                    <a:pt x="1767" y="1133"/>
                  </a:lnTo>
                  <a:lnTo>
                    <a:pt x="1768" y="1128"/>
                  </a:lnTo>
                  <a:lnTo>
                    <a:pt x="1769" y="1124"/>
                  </a:lnTo>
                  <a:lnTo>
                    <a:pt x="1769" y="1120"/>
                  </a:lnTo>
                  <a:lnTo>
                    <a:pt x="1771" y="1117"/>
                  </a:lnTo>
                  <a:lnTo>
                    <a:pt x="1772" y="1115"/>
                  </a:lnTo>
                  <a:lnTo>
                    <a:pt x="1773" y="1115"/>
                  </a:lnTo>
                  <a:lnTo>
                    <a:pt x="1773" y="1118"/>
                  </a:lnTo>
                  <a:lnTo>
                    <a:pt x="1774" y="1120"/>
                  </a:lnTo>
                  <a:lnTo>
                    <a:pt x="1776" y="1125"/>
                  </a:lnTo>
                  <a:lnTo>
                    <a:pt x="1777" y="1129"/>
                  </a:lnTo>
                  <a:lnTo>
                    <a:pt x="1777" y="1133"/>
                  </a:lnTo>
                  <a:lnTo>
                    <a:pt x="1778" y="1135"/>
                  </a:lnTo>
                  <a:lnTo>
                    <a:pt x="1779" y="1138"/>
                  </a:lnTo>
                  <a:lnTo>
                    <a:pt x="1780" y="1139"/>
                  </a:lnTo>
                  <a:lnTo>
                    <a:pt x="1780" y="1140"/>
                  </a:lnTo>
                  <a:lnTo>
                    <a:pt x="1782" y="1142"/>
                  </a:lnTo>
                  <a:lnTo>
                    <a:pt x="1783" y="1142"/>
                  </a:lnTo>
                  <a:lnTo>
                    <a:pt x="1784" y="1143"/>
                  </a:lnTo>
                  <a:lnTo>
                    <a:pt x="1784" y="1143"/>
                  </a:lnTo>
                  <a:lnTo>
                    <a:pt x="1785" y="1144"/>
                  </a:lnTo>
                  <a:lnTo>
                    <a:pt x="1787" y="1144"/>
                  </a:lnTo>
                  <a:lnTo>
                    <a:pt x="1788" y="1144"/>
                  </a:lnTo>
                  <a:lnTo>
                    <a:pt x="1788" y="1144"/>
                  </a:lnTo>
                  <a:lnTo>
                    <a:pt x="1789" y="1144"/>
                  </a:lnTo>
                  <a:lnTo>
                    <a:pt x="1790" y="1144"/>
                  </a:lnTo>
                  <a:lnTo>
                    <a:pt x="1792" y="1144"/>
                  </a:lnTo>
                  <a:lnTo>
                    <a:pt x="1793" y="1144"/>
                  </a:lnTo>
                  <a:lnTo>
                    <a:pt x="1793" y="1144"/>
                  </a:lnTo>
                  <a:lnTo>
                    <a:pt x="1794" y="1144"/>
                  </a:lnTo>
                  <a:lnTo>
                    <a:pt x="1795" y="1144"/>
                  </a:lnTo>
                  <a:lnTo>
                    <a:pt x="1797" y="1143"/>
                  </a:lnTo>
                  <a:lnTo>
                    <a:pt x="1797" y="1143"/>
                  </a:lnTo>
                  <a:lnTo>
                    <a:pt x="1798" y="1143"/>
                  </a:lnTo>
                  <a:lnTo>
                    <a:pt x="1799" y="1143"/>
                  </a:lnTo>
                  <a:lnTo>
                    <a:pt x="1800" y="1143"/>
                  </a:lnTo>
                  <a:lnTo>
                    <a:pt x="1800" y="1143"/>
                  </a:lnTo>
                  <a:lnTo>
                    <a:pt x="1802" y="1143"/>
                  </a:lnTo>
                  <a:lnTo>
                    <a:pt x="1803" y="1143"/>
                  </a:lnTo>
                  <a:lnTo>
                    <a:pt x="1804" y="1144"/>
                  </a:lnTo>
                  <a:lnTo>
                    <a:pt x="1804" y="1144"/>
                  </a:lnTo>
                  <a:lnTo>
                    <a:pt x="1805" y="1144"/>
                  </a:lnTo>
                  <a:lnTo>
                    <a:pt x="1807" y="1144"/>
                  </a:lnTo>
                  <a:lnTo>
                    <a:pt x="1808" y="1143"/>
                  </a:lnTo>
                  <a:lnTo>
                    <a:pt x="1808" y="1143"/>
                  </a:lnTo>
                  <a:lnTo>
                    <a:pt x="1809" y="1142"/>
                  </a:lnTo>
                  <a:lnTo>
                    <a:pt x="1810" y="1140"/>
                  </a:lnTo>
                  <a:lnTo>
                    <a:pt x="1811" y="1135"/>
                  </a:lnTo>
                  <a:lnTo>
                    <a:pt x="1811" y="1128"/>
                  </a:lnTo>
                  <a:lnTo>
                    <a:pt x="1813" y="1117"/>
                  </a:lnTo>
                  <a:lnTo>
                    <a:pt x="1814" y="1098"/>
                  </a:lnTo>
                  <a:lnTo>
                    <a:pt x="1815" y="1075"/>
                  </a:lnTo>
                  <a:lnTo>
                    <a:pt x="1815" y="1047"/>
                  </a:lnTo>
                  <a:lnTo>
                    <a:pt x="1816" y="1019"/>
                  </a:lnTo>
                  <a:lnTo>
                    <a:pt x="1818" y="994"/>
                  </a:lnTo>
                  <a:lnTo>
                    <a:pt x="1819" y="978"/>
                  </a:lnTo>
                  <a:lnTo>
                    <a:pt x="1819" y="973"/>
                  </a:lnTo>
                  <a:lnTo>
                    <a:pt x="1820" y="980"/>
                  </a:lnTo>
                  <a:lnTo>
                    <a:pt x="1821" y="999"/>
                  </a:lnTo>
                  <a:lnTo>
                    <a:pt x="1823" y="1024"/>
                  </a:lnTo>
                  <a:lnTo>
                    <a:pt x="1823" y="1050"/>
                  </a:lnTo>
                  <a:lnTo>
                    <a:pt x="1824" y="1075"/>
                  </a:lnTo>
                  <a:lnTo>
                    <a:pt x="1825" y="1096"/>
                  </a:lnTo>
                  <a:lnTo>
                    <a:pt x="1826" y="1111"/>
                  </a:lnTo>
                  <a:lnTo>
                    <a:pt x="1826" y="1120"/>
                  </a:lnTo>
                  <a:lnTo>
                    <a:pt x="1828" y="1128"/>
                  </a:lnTo>
                  <a:lnTo>
                    <a:pt x="1829" y="1132"/>
                  </a:lnTo>
                  <a:lnTo>
                    <a:pt x="1830" y="1134"/>
                  </a:lnTo>
                  <a:lnTo>
                    <a:pt x="1830" y="1137"/>
                  </a:lnTo>
                  <a:lnTo>
                    <a:pt x="1831" y="1138"/>
                  </a:lnTo>
                  <a:lnTo>
                    <a:pt x="1833" y="1138"/>
                  </a:lnTo>
                  <a:lnTo>
                    <a:pt x="1834" y="1139"/>
                  </a:lnTo>
                  <a:lnTo>
                    <a:pt x="1834" y="1140"/>
                  </a:lnTo>
                  <a:lnTo>
                    <a:pt x="1835" y="1140"/>
                  </a:lnTo>
                  <a:lnTo>
                    <a:pt x="1836" y="1140"/>
                  </a:lnTo>
                  <a:lnTo>
                    <a:pt x="1838" y="1142"/>
                  </a:lnTo>
                  <a:lnTo>
                    <a:pt x="1838" y="1142"/>
                  </a:lnTo>
                  <a:lnTo>
                    <a:pt x="1839" y="1142"/>
                  </a:lnTo>
                  <a:lnTo>
                    <a:pt x="1840" y="1142"/>
                  </a:lnTo>
                  <a:lnTo>
                    <a:pt x="1841" y="1142"/>
                  </a:lnTo>
                  <a:lnTo>
                    <a:pt x="1841" y="1142"/>
                  </a:lnTo>
                  <a:lnTo>
                    <a:pt x="1843" y="1142"/>
                  </a:lnTo>
                  <a:lnTo>
                    <a:pt x="1844" y="1142"/>
                  </a:lnTo>
                  <a:lnTo>
                    <a:pt x="1845" y="1142"/>
                  </a:lnTo>
                  <a:lnTo>
                    <a:pt x="1846" y="1140"/>
                  </a:lnTo>
                  <a:lnTo>
                    <a:pt x="1846" y="1139"/>
                  </a:lnTo>
                  <a:lnTo>
                    <a:pt x="1847" y="1135"/>
                  </a:lnTo>
                  <a:lnTo>
                    <a:pt x="1849" y="1129"/>
                  </a:lnTo>
                  <a:lnTo>
                    <a:pt x="1850" y="1120"/>
                  </a:lnTo>
                  <a:lnTo>
                    <a:pt x="1850" y="1108"/>
                  </a:lnTo>
                  <a:lnTo>
                    <a:pt x="1851" y="1097"/>
                  </a:lnTo>
                  <a:lnTo>
                    <a:pt x="1852" y="1088"/>
                  </a:lnTo>
                  <a:lnTo>
                    <a:pt x="1854" y="1083"/>
                  </a:lnTo>
                  <a:lnTo>
                    <a:pt x="1854" y="1086"/>
                  </a:lnTo>
                  <a:lnTo>
                    <a:pt x="1855" y="1092"/>
                  </a:lnTo>
                  <a:lnTo>
                    <a:pt x="1856" y="1102"/>
                  </a:lnTo>
                  <a:lnTo>
                    <a:pt x="1857" y="1112"/>
                  </a:lnTo>
                  <a:lnTo>
                    <a:pt x="1857" y="1120"/>
                  </a:lnTo>
                  <a:lnTo>
                    <a:pt x="1859" y="1127"/>
                  </a:lnTo>
                  <a:lnTo>
                    <a:pt x="1860" y="1132"/>
                  </a:lnTo>
                  <a:lnTo>
                    <a:pt x="1861" y="1135"/>
                  </a:lnTo>
                  <a:lnTo>
                    <a:pt x="1861" y="1138"/>
                  </a:lnTo>
                  <a:lnTo>
                    <a:pt x="1862" y="1139"/>
                  </a:lnTo>
                  <a:lnTo>
                    <a:pt x="1864" y="1140"/>
                  </a:lnTo>
                  <a:lnTo>
                    <a:pt x="1865" y="1142"/>
                  </a:lnTo>
                  <a:lnTo>
                    <a:pt x="1865" y="1142"/>
                  </a:lnTo>
                  <a:lnTo>
                    <a:pt x="1866" y="1143"/>
                  </a:lnTo>
                  <a:lnTo>
                    <a:pt x="1867" y="1143"/>
                  </a:lnTo>
                  <a:lnTo>
                    <a:pt x="1869" y="1143"/>
                  </a:lnTo>
                  <a:lnTo>
                    <a:pt x="1869" y="1143"/>
                  </a:lnTo>
                  <a:lnTo>
                    <a:pt x="1870" y="1143"/>
                  </a:lnTo>
                  <a:lnTo>
                    <a:pt x="1871" y="1144"/>
                  </a:lnTo>
                  <a:lnTo>
                    <a:pt x="1872" y="1144"/>
                  </a:lnTo>
                  <a:lnTo>
                    <a:pt x="1872" y="1144"/>
                  </a:lnTo>
                  <a:lnTo>
                    <a:pt x="1874" y="1144"/>
                  </a:lnTo>
                  <a:lnTo>
                    <a:pt x="1875" y="1144"/>
                  </a:lnTo>
                  <a:lnTo>
                    <a:pt x="1876" y="1144"/>
                  </a:lnTo>
                  <a:lnTo>
                    <a:pt x="1876" y="1144"/>
                  </a:lnTo>
                  <a:lnTo>
                    <a:pt x="1877" y="1144"/>
                  </a:lnTo>
                  <a:lnTo>
                    <a:pt x="1879" y="1144"/>
                  </a:lnTo>
                  <a:lnTo>
                    <a:pt x="1880" y="1144"/>
                  </a:lnTo>
                  <a:lnTo>
                    <a:pt x="1880" y="1144"/>
                  </a:lnTo>
                  <a:lnTo>
                    <a:pt x="1881" y="1143"/>
                  </a:lnTo>
                  <a:lnTo>
                    <a:pt x="1882" y="1143"/>
                  </a:lnTo>
                  <a:lnTo>
                    <a:pt x="1883" y="1143"/>
                  </a:lnTo>
                  <a:lnTo>
                    <a:pt x="1883" y="1143"/>
                  </a:lnTo>
                  <a:lnTo>
                    <a:pt x="1885" y="1143"/>
                  </a:lnTo>
                  <a:lnTo>
                    <a:pt x="1886" y="1143"/>
                  </a:lnTo>
                  <a:lnTo>
                    <a:pt x="1887" y="1143"/>
                  </a:lnTo>
                  <a:lnTo>
                    <a:pt x="1887" y="1143"/>
                  </a:lnTo>
                  <a:lnTo>
                    <a:pt x="1888" y="1143"/>
                  </a:lnTo>
                  <a:lnTo>
                    <a:pt x="1890" y="1143"/>
                  </a:lnTo>
                  <a:lnTo>
                    <a:pt x="1891" y="1143"/>
                  </a:lnTo>
                  <a:lnTo>
                    <a:pt x="1891" y="1143"/>
                  </a:lnTo>
                  <a:lnTo>
                    <a:pt x="1892" y="1144"/>
                  </a:lnTo>
                  <a:lnTo>
                    <a:pt x="1893" y="1144"/>
                  </a:lnTo>
                  <a:lnTo>
                    <a:pt x="1895" y="1144"/>
                  </a:lnTo>
                  <a:lnTo>
                    <a:pt x="1895" y="1144"/>
                  </a:lnTo>
                  <a:lnTo>
                    <a:pt x="1896" y="1144"/>
                  </a:lnTo>
                  <a:lnTo>
                    <a:pt x="1897" y="1144"/>
                  </a:lnTo>
                  <a:lnTo>
                    <a:pt x="1898" y="1144"/>
                  </a:lnTo>
                  <a:lnTo>
                    <a:pt x="1898" y="1144"/>
                  </a:lnTo>
                  <a:lnTo>
                    <a:pt x="1900" y="1143"/>
                  </a:lnTo>
                  <a:lnTo>
                    <a:pt x="1901" y="1142"/>
                  </a:lnTo>
                  <a:lnTo>
                    <a:pt x="1902" y="1138"/>
                  </a:lnTo>
                  <a:lnTo>
                    <a:pt x="1903" y="1129"/>
                  </a:lnTo>
                  <a:lnTo>
                    <a:pt x="1903" y="1113"/>
                  </a:lnTo>
                  <a:lnTo>
                    <a:pt x="1905" y="1084"/>
                  </a:lnTo>
                  <a:lnTo>
                    <a:pt x="1906" y="1037"/>
                  </a:lnTo>
                  <a:lnTo>
                    <a:pt x="1907" y="969"/>
                  </a:lnTo>
                  <a:lnTo>
                    <a:pt x="1907" y="877"/>
                  </a:lnTo>
                  <a:lnTo>
                    <a:pt x="1908" y="765"/>
                  </a:lnTo>
                  <a:lnTo>
                    <a:pt x="1910" y="645"/>
                  </a:lnTo>
                  <a:lnTo>
                    <a:pt x="1911" y="528"/>
                  </a:lnTo>
                  <a:lnTo>
                    <a:pt x="1911" y="434"/>
                  </a:lnTo>
                  <a:lnTo>
                    <a:pt x="1912" y="375"/>
                  </a:lnTo>
                  <a:lnTo>
                    <a:pt x="1913" y="358"/>
                  </a:lnTo>
                  <a:lnTo>
                    <a:pt x="1915" y="383"/>
                  </a:lnTo>
                  <a:lnTo>
                    <a:pt x="1915" y="440"/>
                  </a:lnTo>
                  <a:lnTo>
                    <a:pt x="1916" y="518"/>
                  </a:lnTo>
                  <a:lnTo>
                    <a:pt x="1917" y="606"/>
                  </a:lnTo>
                  <a:lnTo>
                    <a:pt x="1918" y="692"/>
                  </a:lnTo>
                  <a:lnTo>
                    <a:pt x="1918" y="772"/>
                  </a:lnTo>
                  <a:lnTo>
                    <a:pt x="1919" y="841"/>
                  </a:lnTo>
                  <a:lnTo>
                    <a:pt x="1921" y="899"/>
                  </a:lnTo>
                  <a:lnTo>
                    <a:pt x="1922" y="945"/>
                  </a:lnTo>
                  <a:lnTo>
                    <a:pt x="1922" y="983"/>
                  </a:lnTo>
                  <a:lnTo>
                    <a:pt x="1923" y="1011"/>
                  </a:lnTo>
                  <a:lnTo>
                    <a:pt x="1924" y="1032"/>
                  </a:lnTo>
                  <a:lnTo>
                    <a:pt x="1926" y="1047"/>
                  </a:lnTo>
                  <a:lnTo>
                    <a:pt x="1926" y="1057"/>
                  </a:lnTo>
                  <a:lnTo>
                    <a:pt x="1927" y="1062"/>
                  </a:lnTo>
                  <a:lnTo>
                    <a:pt x="1928" y="1063"/>
                  </a:lnTo>
                  <a:lnTo>
                    <a:pt x="1929" y="1063"/>
                  </a:lnTo>
                  <a:lnTo>
                    <a:pt x="1929" y="1061"/>
                  </a:lnTo>
                  <a:lnTo>
                    <a:pt x="1931" y="1061"/>
                  </a:lnTo>
                  <a:lnTo>
                    <a:pt x="1932" y="1062"/>
                  </a:lnTo>
                  <a:lnTo>
                    <a:pt x="1933" y="1067"/>
                  </a:lnTo>
                  <a:lnTo>
                    <a:pt x="1933" y="1073"/>
                  </a:lnTo>
                  <a:lnTo>
                    <a:pt x="1934" y="1083"/>
                  </a:lnTo>
                  <a:lnTo>
                    <a:pt x="1936" y="1093"/>
                  </a:lnTo>
                  <a:lnTo>
                    <a:pt x="1937" y="1103"/>
                  </a:lnTo>
                  <a:lnTo>
                    <a:pt x="1937" y="1112"/>
                  </a:lnTo>
                  <a:lnTo>
                    <a:pt x="1938" y="1118"/>
                  </a:lnTo>
                  <a:lnTo>
                    <a:pt x="1939" y="1124"/>
                  </a:lnTo>
                  <a:lnTo>
                    <a:pt x="1941" y="1128"/>
                  </a:lnTo>
                  <a:lnTo>
                    <a:pt x="1941" y="1130"/>
                  </a:lnTo>
                  <a:lnTo>
                    <a:pt x="1942" y="1132"/>
                  </a:lnTo>
                  <a:lnTo>
                    <a:pt x="1943" y="1133"/>
                  </a:lnTo>
                  <a:lnTo>
                    <a:pt x="1944" y="1134"/>
                  </a:lnTo>
                  <a:lnTo>
                    <a:pt x="1944" y="1134"/>
                  </a:lnTo>
                  <a:lnTo>
                    <a:pt x="1946" y="1134"/>
                  </a:lnTo>
                  <a:lnTo>
                    <a:pt x="1947" y="1134"/>
                  </a:lnTo>
                  <a:lnTo>
                    <a:pt x="1948" y="1133"/>
                  </a:lnTo>
                  <a:lnTo>
                    <a:pt x="1948" y="1133"/>
                  </a:lnTo>
                  <a:lnTo>
                    <a:pt x="1949" y="1132"/>
                  </a:lnTo>
                  <a:lnTo>
                    <a:pt x="1951" y="1130"/>
                  </a:lnTo>
                  <a:lnTo>
                    <a:pt x="1952" y="1129"/>
                  </a:lnTo>
                  <a:lnTo>
                    <a:pt x="1952" y="1128"/>
                  </a:lnTo>
                  <a:lnTo>
                    <a:pt x="1953" y="1128"/>
                  </a:lnTo>
                  <a:lnTo>
                    <a:pt x="1954" y="1128"/>
                  </a:lnTo>
                  <a:lnTo>
                    <a:pt x="1955" y="1128"/>
                  </a:lnTo>
                  <a:lnTo>
                    <a:pt x="1955" y="1129"/>
                  </a:lnTo>
                  <a:lnTo>
                    <a:pt x="1957" y="1132"/>
                  </a:lnTo>
                  <a:lnTo>
                    <a:pt x="1958" y="1133"/>
                  </a:lnTo>
                  <a:lnTo>
                    <a:pt x="1959" y="1135"/>
                  </a:lnTo>
                  <a:lnTo>
                    <a:pt x="1960" y="1137"/>
                  </a:lnTo>
                  <a:lnTo>
                    <a:pt x="1960" y="1138"/>
                  </a:lnTo>
                  <a:lnTo>
                    <a:pt x="1962" y="1139"/>
                  </a:lnTo>
                  <a:lnTo>
                    <a:pt x="1963" y="1140"/>
                  </a:lnTo>
                  <a:lnTo>
                    <a:pt x="1964" y="1142"/>
                  </a:lnTo>
                  <a:lnTo>
                    <a:pt x="1964" y="1142"/>
                  </a:lnTo>
                  <a:lnTo>
                    <a:pt x="1965" y="1143"/>
                  </a:lnTo>
                  <a:lnTo>
                    <a:pt x="1967" y="1143"/>
                  </a:lnTo>
                  <a:lnTo>
                    <a:pt x="1968" y="1143"/>
                  </a:lnTo>
                  <a:lnTo>
                    <a:pt x="1968" y="1144"/>
                  </a:lnTo>
                  <a:lnTo>
                    <a:pt x="1969" y="1144"/>
                  </a:lnTo>
                  <a:lnTo>
                    <a:pt x="1970" y="1144"/>
                  </a:lnTo>
                  <a:lnTo>
                    <a:pt x="1972" y="1144"/>
                  </a:lnTo>
                  <a:lnTo>
                    <a:pt x="1972" y="1144"/>
                  </a:lnTo>
                  <a:lnTo>
                    <a:pt x="1973" y="1144"/>
                  </a:lnTo>
                  <a:lnTo>
                    <a:pt x="1974" y="1144"/>
                  </a:lnTo>
                  <a:lnTo>
                    <a:pt x="1975" y="1144"/>
                  </a:lnTo>
                  <a:lnTo>
                    <a:pt x="1975" y="1144"/>
                  </a:lnTo>
                  <a:lnTo>
                    <a:pt x="1977" y="1144"/>
                  </a:lnTo>
                  <a:lnTo>
                    <a:pt x="1978" y="1144"/>
                  </a:lnTo>
                  <a:lnTo>
                    <a:pt x="1979" y="1144"/>
                  </a:lnTo>
                  <a:lnTo>
                    <a:pt x="1979" y="1144"/>
                  </a:lnTo>
                  <a:lnTo>
                    <a:pt x="1980" y="1144"/>
                  </a:lnTo>
                  <a:lnTo>
                    <a:pt x="1982" y="1143"/>
                  </a:lnTo>
                  <a:lnTo>
                    <a:pt x="1983" y="1143"/>
                  </a:lnTo>
                  <a:lnTo>
                    <a:pt x="1983" y="1143"/>
                  </a:lnTo>
                  <a:lnTo>
                    <a:pt x="1984" y="1143"/>
                  </a:lnTo>
                  <a:lnTo>
                    <a:pt x="1985" y="1143"/>
                  </a:lnTo>
                  <a:lnTo>
                    <a:pt x="1987" y="1143"/>
                  </a:lnTo>
                  <a:lnTo>
                    <a:pt x="1987" y="1143"/>
                  </a:lnTo>
                  <a:lnTo>
                    <a:pt x="1988" y="1143"/>
                  </a:lnTo>
                  <a:lnTo>
                    <a:pt x="1989" y="1143"/>
                  </a:lnTo>
                  <a:lnTo>
                    <a:pt x="1990" y="1144"/>
                  </a:lnTo>
                  <a:lnTo>
                    <a:pt x="1990" y="1144"/>
                  </a:lnTo>
                  <a:lnTo>
                    <a:pt x="1991" y="1144"/>
                  </a:lnTo>
                  <a:lnTo>
                    <a:pt x="1993" y="1145"/>
                  </a:lnTo>
                  <a:lnTo>
                    <a:pt x="1994" y="1145"/>
                  </a:lnTo>
                  <a:lnTo>
                    <a:pt x="1994" y="1145"/>
                  </a:lnTo>
                  <a:lnTo>
                    <a:pt x="1995" y="1145"/>
                  </a:lnTo>
                  <a:lnTo>
                    <a:pt x="1996" y="1145"/>
                  </a:lnTo>
                  <a:lnTo>
                    <a:pt x="1998" y="1145"/>
                  </a:lnTo>
                  <a:lnTo>
                    <a:pt x="1998" y="1145"/>
                  </a:lnTo>
                  <a:lnTo>
                    <a:pt x="1999" y="1145"/>
                  </a:lnTo>
                  <a:lnTo>
                    <a:pt x="2000" y="1145"/>
                  </a:lnTo>
                  <a:lnTo>
                    <a:pt x="2001" y="1145"/>
                  </a:lnTo>
                  <a:lnTo>
                    <a:pt x="2001" y="1144"/>
                  </a:lnTo>
                  <a:lnTo>
                    <a:pt x="2003" y="1144"/>
                  </a:lnTo>
                  <a:lnTo>
                    <a:pt x="2004" y="1144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06" y="1144"/>
                  </a:lnTo>
                  <a:lnTo>
                    <a:pt x="2008" y="1144"/>
                  </a:lnTo>
                  <a:lnTo>
                    <a:pt x="2009" y="1143"/>
                  </a:lnTo>
                  <a:lnTo>
                    <a:pt x="2009" y="1143"/>
                  </a:lnTo>
                  <a:lnTo>
                    <a:pt x="2010" y="1143"/>
                  </a:lnTo>
                  <a:lnTo>
                    <a:pt x="2011" y="1143"/>
                  </a:lnTo>
                  <a:lnTo>
                    <a:pt x="2013" y="1142"/>
                  </a:lnTo>
                  <a:lnTo>
                    <a:pt x="2014" y="1142"/>
                  </a:lnTo>
                  <a:lnTo>
                    <a:pt x="2014" y="1142"/>
                  </a:lnTo>
                  <a:lnTo>
                    <a:pt x="2015" y="1140"/>
                  </a:lnTo>
                  <a:lnTo>
                    <a:pt x="2016" y="1140"/>
                  </a:lnTo>
                  <a:lnTo>
                    <a:pt x="2018" y="1139"/>
                  </a:lnTo>
                  <a:lnTo>
                    <a:pt x="2018" y="1138"/>
                  </a:lnTo>
                  <a:lnTo>
                    <a:pt x="2019" y="1138"/>
                  </a:lnTo>
                  <a:lnTo>
                    <a:pt x="2020" y="1137"/>
                  </a:lnTo>
                  <a:lnTo>
                    <a:pt x="2021" y="1135"/>
                  </a:lnTo>
                  <a:lnTo>
                    <a:pt x="2021" y="1133"/>
                  </a:lnTo>
                  <a:lnTo>
                    <a:pt x="2023" y="1132"/>
                  </a:lnTo>
                  <a:lnTo>
                    <a:pt x="2024" y="1128"/>
                  </a:lnTo>
                  <a:lnTo>
                    <a:pt x="2025" y="1124"/>
                  </a:lnTo>
                  <a:lnTo>
                    <a:pt x="2025" y="1119"/>
                  </a:lnTo>
                  <a:lnTo>
                    <a:pt x="2026" y="1113"/>
                  </a:lnTo>
                  <a:lnTo>
                    <a:pt x="2027" y="1104"/>
                  </a:lnTo>
                  <a:lnTo>
                    <a:pt x="2029" y="1098"/>
                  </a:lnTo>
                  <a:lnTo>
                    <a:pt x="2029" y="1093"/>
                  </a:lnTo>
                  <a:lnTo>
                    <a:pt x="2030" y="1089"/>
                  </a:lnTo>
                  <a:lnTo>
                    <a:pt x="2031" y="1087"/>
                  </a:lnTo>
                  <a:lnTo>
                    <a:pt x="2032" y="1087"/>
                  </a:lnTo>
                  <a:lnTo>
                    <a:pt x="2032" y="1088"/>
                  </a:lnTo>
                  <a:lnTo>
                    <a:pt x="2034" y="1092"/>
                  </a:lnTo>
                  <a:lnTo>
                    <a:pt x="2035" y="1094"/>
                  </a:lnTo>
                  <a:lnTo>
                    <a:pt x="2036" y="1098"/>
                  </a:lnTo>
                  <a:lnTo>
                    <a:pt x="2036" y="1102"/>
                  </a:lnTo>
                  <a:lnTo>
                    <a:pt x="2037" y="1104"/>
                  </a:lnTo>
                  <a:lnTo>
                    <a:pt x="2039" y="1107"/>
                  </a:lnTo>
                  <a:lnTo>
                    <a:pt x="2040" y="1108"/>
                  </a:lnTo>
                  <a:lnTo>
                    <a:pt x="2040" y="1111"/>
                  </a:lnTo>
                  <a:lnTo>
                    <a:pt x="2041" y="1113"/>
                  </a:lnTo>
                  <a:lnTo>
                    <a:pt x="2042" y="1117"/>
                  </a:lnTo>
                  <a:lnTo>
                    <a:pt x="2044" y="1119"/>
                  </a:lnTo>
                  <a:lnTo>
                    <a:pt x="2044" y="1123"/>
                  </a:lnTo>
                  <a:lnTo>
                    <a:pt x="2045" y="1125"/>
                  </a:lnTo>
                  <a:lnTo>
                    <a:pt x="2046" y="1127"/>
                  </a:lnTo>
                  <a:lnTo>
                    <a:pt x="2047" y="1128"/>
                  </a:lnTo>
                  <a:lnTo>
                    <a:pt x="2047" y="1129"/>
                  </a:lnTo>
                  <a:lnTo>
                    <a:pt x="2049" y="1128"/>
                  </a:lnTo>
                  <a:lnTo>
                    <a:pt x="2050" y="1128"/>
                  </a:lnTo>
                  <a:lnTo>
                    <a:pt x="2051" y="1127"/>
                  </a:lnTo>
                  <a:lnTo>
                    <a:pt x="2051" y="1125"/>
                  </a:lnTo>
                  <a:lnTo>
                    <a:pt x="2052" y="1124"/>
                  </a:lnTo>
                  <a:lnTo>
                    <a:pt x="2054" y="1124"/>
                  </a:lnTo>
                  <a:lnTo>
                    <a:pt x="2055" y="1125"/>
                  </a:lnTo>
                  <a:lnTo>
                    <a:pt x="2055" y="1128"/>
                  </a:lnTo>
                  <a:lnTo>
                    <a:pt x="2056" y="1130"/>
                  </a:lnTo>
                  <a:lnTo>
                    <a:pt x="2057" y="1133"/>
                  </a:lnTo>
                  <a:lnTo>
                    <a:pt x="2059" y="1135"/>
                  </a:lnTo>
                  <a:lnTo>
                    <a:pt x="2059" y="1138"/>
                  </a:lnTo>
                  <a:lnTo>
                    <a:pt x="2060" y="1139"/>
                  </a:lnTo>
                  <a:lnTo>
                    <a:pt x="2061" y="1142"/>
                  </a:lnTo>
                  <a:lnTo>
                    <a:pt x="2062" y="1143"/>
                  </a:lnTo>
                  <a:lnTo>
                    <a:pt x="2062" y="1143"/>
                  </a:lnTo>
                  <a:lnTo>
                    <a:pt x="2063" y="1143"/>
                  </a:lnTo>
                  <a:lnTo>
                    <a:pt x="2065" y="1143"/>
                  </a:lnTo>
                  <a:lnTo>
                    <a:pt x="2066" y="1143"/>
                  </a:lnTo>
                  <a:lnTo>
                    <a:pt x="2066" y="1142"/>
                  </a:lnTo>
                  <a:lnTo>
                    <a:pt x="2067" y="1140"/>
                  </a:lnTo>
                  <a:lnTo>
                    <a:pt x="2068" y="1140"/>
                  </a:lnTo>
                  <a:lnTo>
                    <a:pt x="2070" y="1140"/>
                  </a:lnTo>
                  <a:lnTo>
                    <a:pt x="2071" y="1143"/>
                  </a:lnTo>
                  <a:lnTo>
                    <a:pt x="2071" y="1147"/>
                  </a:lnTo>
                  <a:lnTo>
                    <a:pt x="2072" y="1153"/>
                  </a:lnTo>
                  <a:lnTo>
                    <a:pt x="2073" y="1161"/>
                  </a:lnTo>
                  <a:lnTo>
                    <a:pt x="2075" y="1173"/>
                  </a:lnTo>
                  <a:lnTo>
                    <a:pt x="2075" y="1185"/>
                  </a:lnTo>
                  <a:lnTo>
                    <a:pt x="2076" y="1199"/>
                  </a:lnTo>
                  <a:lnTo>
                    <a:pt x="2077" y="1214"/>
                  </a:lnTo>
                  <a:lnTo>
                    <a:pt x="2078" y="1230"/>
                  </a:lnTo>
                  <a:lnTo>
                    <a:pt x="2078" y="1245"/>
                  </a:lnTo>
                  <a:lnTo>
                    <a:pt x="2080" y="1258"/>
                  </a:lnTo>
                  <a:lnTo>
                    <a:pt x="2081" y="1268"/>
                  </a:lnTo>
                  <a:lnTo>
                    <a:pt x="2082" y="1272"/>
                  </a:lnTo>
                  <a:lnTo>
                    <a:pt x="2082" y="1266"/>
                  </a:lnTo>
                  <a:lnTo>
                    <a:pt x="2083" y="1248"/>
                  </a:lnTo>
                  <a:lnTo>
                    <a:pt x="2085" y="1219"/>
                  </a:lnTo>
                  <a:lnTo>
                    <a:pt x="2086" y="1181"/>
                  </a:lnTo>
                  <a:lnTo>
                    <a:pt x="2086" y="1140"/>
                  </a:lnTo>
                  <a:lnTo>
                    <a:pt x="2087" y="1102"/>
                  </a:lnTo>
                  <a:lnTo>
                    <a:pt x="2088" y="1072"/>
                  </a:lnTo>
                  <a:lnTo>
                    <a:pt x="2090" y="1056"/>
                  </a:lnTo>
                  <a:lnTo>
                    <a:pt x="2090" y="1045"/>
                  </a:lnTo>
                  <a:lnTo>
                    <a:pt x="2091" y="1015"/>
                  </a:lnTo>
                  <a:lnTo>
                    <a:pt x="2092" y="887"/>
                  </a:lnTo>
                  <a:lnTo>
                    <a:pt x="2093" y="387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86"/>
                  </a:lnTo>
                  <a:lnTo>
                    <a:pt x="2119" y="307"/>
                  </a:lnTo>
                  <a:lnTo>
                    <a:pt x="2119" y="474"/>
                  </a:lnTo>
                  <a:lnTo>
                    <a:pt x="2121" y="600"/>
                  </a:lnTo>
                  <a:lnTo>
                    <a:pt x="2122" y="700"/>
                  </a:lnTo>
                  <a:lnTo>
                    <a:pt x="2123" y="780"/>
                  </a:lnTo>
                  <a:lnTo>
                    <a:pt x="2123" y="845"/>
                  </a:lnTo>
                  <a:lnTo>
                    <a:pt x="2124" y="898"/>
                  </a:lnTo>
                  <a:lnTo>
                    <a:pt x="2126" y="943"/>
                  </a:lnTo>
                  <a:lnTo>
                    <a:pt x="2127" y="980"/>
                  </a:lnTo>
                  <a:lnTo>
                    <a:pt x="2128" y="1011"/>
                  </a:lnTo>
                  <a:lnTo>
                    <a:pt x="2128" y="1036"/>
                  </a:lnTo>
                  <a:lnTo>
                    <a:pt x="2129" y="1058"/>
                  </a:lnTo>
                  <a:lnTo>
                    <a:pt x="2131" y="1076"/>
                  </a:lnTo>
                  <a:lnTo>
                    <a:pt x="2132" y="1092"/>
                  </a:lnTo>
                  <a:lnTo>
                    <a:pt x="2132" y="1104"/>
                  </a:lnTo>
                  <a:lnTo>
                    <a:pt x="2133" y="1115"/>
                  </a:lnTo>
                  <a:lnTo>
                    <a:pt x="2134" y="1124"/>
                  </a:lnTo>
                  <a:lnTo>
                    <a:pt x="2135" y="1132"/>
                  </a:lnTo>
                  <a:lnTo>
                    <a:pt x="2135" y="1135"/>
                  </a:lnTo>
                  <a:lnTo>
                    <a:pt x="2137" y="1140"/>
                  </a:lnTo>
                  <a:lnTo>
                    <a:pt x="2138" y="1144"/>
                  </a:lnTo>
                  <a:lnTo>
                    <a:pt x="2139" y="1148"/>
                  </a:lnTo>
                  <a:lnTo>
                    <a:pt x="2139" y="1150"/>
                  </a:lnTo>
                  <a:lnTo>
                    <a:pt x="2140" y="1153"/>
                  </a:lnTo>
                  <a:lnTo>
                    <a:pt x="2142" y="1154"/>
                  </a:lnTo>
                  <a:lnTo>
                    <a:pt x="2143" y="1155"/>
                  </a:lnTo>
                  <a:lnTo>
                    <a:pt x="2143" y="1156"/>
                  </a:lnTo>
                  <a:lnTo>
                    <a:pt x="2144" y="1156"/>
                  </a:lnTo>
                  <a:lnTo>
                    <a:pt x="2145" y="1156"/>
                  </a:lnTo>
                  <a:lnTo>
                    <a:pt x="2147" y="1155"/>
                  </a:lnTo>
                  <a:lnTo>
                    <a:pt x="2147" y="1154"/>
                  </a:lnTo>
                  <a:lnTo>
                    <a:pt x="2148" y="1152"/>
                  </a:lnTo>
                  <a:lnTo>
                    <a:pt x="2149" y="1148"/>
                  </a:lnTo>
                  <a:lnTo>
                    <a:pt x="2150" y="1143"/>
                  </a:lnTo>
                  <a:lnTo>
                    <a:pt x="2150" y="1138"/>
                  </a:lnTo>
                  <a:lnTo>
                    <a:pt x="2152" y="1132"/>
                  </a:lnTo>
                  <a:lnTo>
                    <a:pt x="2153" y="1127"/>
                  </a:lnTo>
                  <a:lnTo>
                    <a:pt x="2154" y="1122"/>
                  </a:lnTo>
                  <a:lnTo>
                    <a:pt x="2154" y="1119"/>
                  </a:lnTo>
                  <a:lnTo>
                    <a:pt x="2155" y="1118"/>
                  </a:lnTo>
                  <a:lnTo>
                    <a:pt x="2157" y="1119"/>
                  </a:lnTo>
                  <a:lnTo>
                    <a:pt x="2158" y="1122"/>
                  </a:lnTo>
                  <a:lnTo>
                    <a:pt x="2158" y="1125"/>
                  </a:lnTo>
                  <a:lnTo>
                    <a:pt x="2159" y="1130"/>
                  </a:lnTo>
                  <a:lnTo>
                    <a:pt x="2160" y="1135"/>
                  </a:lnTo>
                  <a:lnTo>
                    <a:pt x="2162" y="1139"/>
                  </a:lnTo>
                  <a:lnTo>
                    <a:pt x="2162" y="1142"/>
                  </a:lnTo>
                  <a:lnTo>
                    <a:pt x="2163" y="1144"/>
                  </a:lnTo>
                  <a:lnTo>
                    <a:pt x="2164" y="1145"/>
                  </a:lnTo>
                  <a:lnTo>
                    <a:pt x="2165" y="1147"/>
                  </a:lnTo>
                  <a:lnTo>
                    <a:pt x="2165" y="1148"/>
                  </a:lnTo>
                  <a:lnTo>
                    <a:pt x="2167" y="1148"/>
                  </a:lnTo>
                  <a:lnTo>
                    <a:pt x="2168" y="1149"/>
                  </a:lnTo>
                  <a:lnTo>
                    <a:pt x="2169" y="1149"/>
                  </a:lnTo>
                  <a:lnTo>
                    <a:pt x="2169" y="1149"/>
                  </a:lnTo>
                  <a:lnTo>
                    <a:pt x="2170" y="1149"/>
                  </a:lnTo>
                  <a:lnTo>
                    <a:pt x="2171" y="1150"/>
                  </a:lnTo>
                  <a:lnTo>
                    <a:pt x="2173" y="1150"/>
                  </a:lnTo>
                  <a:lnTo>
                    <a:pt x="2173" y="1150"/>
                  </a:lnTo>
                  <a:lnTo>
                    <a:pt x="2174" y="1149"/>
                  </a:lnTo>
                  <a:lnTo>
                    <a:pt x="2175" y="1149"/>
                  </a:lnTo>
                  <a:lnTo>
                    <a:pt x="2176" y="1149"/>
                  </a:lnTo>
                  <a:lnTo>
                    <a:pt x="2176" y="1149"/>
                  </a:lnTo>
                  <a:lnTo>
                    <a:pt x="2178" y="1149"/>
                  </a:lnTo>
                  <a:lnTo>
                    <a:pt x="2179" y="1149"/>
                  </a:lnTo>
                  <a:lnTo>
                    <a:pt x="2180" y="1148"/>
                  </a:lnTo>
                  <a:lnTo>
                    <a:pt x="2180" y="1148"/>
                  </a:lnTo>
                  <a:lnTo>
                    <a:pt x="2181" y="1147"/>
                  </a:lnTo>
                  <a:lnTo>
                    <a:pt x="2183" y="1147"/>
                  </a:lnTo>
                  <a:lnTo>
                    <a:pt x="2184" y="1145"/>
                  </a:lnTo>
                  <a:lnTo>
                    <a:pt x="2185" y="1144"/>
                  </a:lnTo>
                  <a:lnTo>
                    <a:pt x="2185" y="1144"/>
                  </a:lnTo>
                  <a:lnTo>
                    <a:pt x="2186" y="1143"/>
                  </a:lnTo>
                  <a:lnTo>
                    <a:pt x="2188" y="1143"/>
                  </a:lnTo>
                  <a:lnTo>
                    <a:pt x="2189" y="1143"/>
                  </a:lnTo>
                  <a:lnTo>
                    <a:pt x="2189" y="1144"/>
                  </a:lnTo>
                  <a:lnTo>
                    <a:pt x="2190" y="1144"/>
                  </a:lnTo>
                  <a:lnTo>
                    <a:pt x="2191" y="1144"/>
                  </a:lnTo>
                  <a:lnTo>
                    <a:pt x="2193" y="1145"/>
                  </a:lnTo>
                  <a:lnTo>
                    <a:pt x="2193" y="1145"/>
                  </a:lnTo>
                  <a:lnTo>
                    <a:pt x="2194" y="1145"/>
                  </a:lnTo>
                  <a:lnTo>
                    <a:pt x="2195" y="1145"/>
                  </a:lnTo>
                  <a:lnTo>
                    <a:pt x="2196" y="1147"/>
                  </a:lnTo>
                  <a:lnTo>
                    <a:pt x="2196" y="1147"/>
                  </a:lnTo>
                  <a:lnTo>
                    <a:pt x="2198" y="1147"/>
                  </a:lnTo>
                  <a:lnTo>
                    <a:pt x="2199" y="1148"/>
                  </a:lnTo>
                  <a:lnTo>
                    <a:pt x="2200" y="1149"/>
                  </a:lnTo>
                  <a:lnTo>
                    <a:pt x="2200" y="1149"/>
                  </a:lnTo>
                  <a:lnTo>
                    <a:pt x="2201" y="1150"/>
                  </a:lnTo>
                  <a:lnTo>
                    <a:pt x="2203" y="1152"/>
                  </a:lnTo>
                  <a:lnTo>
                    <a:pt x="2204" y="1152"/>
                  </a:lnTo>
                  <a:lnTo>
                    <a:pt x="2204" y="1152"/>
                  </a:lnTo>
                  <a:lnTo>
                    <a:pt x="2205" y="1152"/>
                  </a:lnTo>
                  <a:lnTo>
                    <a:pt x="2206" y="1150"/>
                  </a:lnTo>
                  <a:lnTo>
                    <a:pt x="2207" y="1149"/>
                  </a:lnTo>
                  <a:lnTo>
                    <a:pt x="2207" y="1148"/>
                  </a:lnTo>
                  <a:lnTo>
                    <a:pt x="2209" y="1147"/>
                  </a:lnTo>
                  <a:lnTo>
                    <a:pt x="2210" y="1144"/>
                  </a:lnTo>
                  <a:lnTo>
                    <a:pt x="2211" y="1142"/>
                  </a:lnTo>
                  <a:lnTo>
                    <a:pt x="2211" y="1140"/>
                  </a:lnTo>
                  <a:lnTo>
                    <a:pt x="2212" y="1139"/>
                  </a:lnTo>
                  <a:lnTo>
                    <a:pt x="2214" y="1139"/>
                  </a:lnTo>
                  <a:lnTo>
                    <a:pt x="2215" y="1139"/>
                  </a:lnTo>
                  <a:lnTo>
                    <a:pt x="2215" y="1140"/>
                  </a:lnTo>
                  <a:lnTo>
                    <a:pt x="2216" y="1142"/>
                  </a:lnTo>
                  <a:lnTo>
                    <a:pt x="2217" y="1142"/>
                  </a:lnTo>
                  <a:lnTo>
                    <a:pt x="2219" y="1143"/>
                  </a:lnTo>
                  <a:lnTo>
                    <a:pt x="2219" y="1144"/>
                  </a:lnTo>
                  <a:lnTo>
                    <a:pt x="2220" y="1144"/>
                  </a:lnTo>
                  <a:lnTo>
                    <a:pt x="2221" y="1144"/>
                  </a:lnTo>
                  <a:lnTo>
                    <a:pt x="2222" y="1144"/>
                  </a:lnTo>
                  <a:lnTo>
                    <a:pt x="2222" y="1144"/>
                  </a:lnTo>
                  <a:lnTo>
                    <a:pt x="2224" y="1144"/>
                  </a:lnTo>
                  <a:lnTo>
                    <a:pt x="2225" y="1143"/>
                  </a:lnTo>
                  <a:lnTo>
                    <a:pt x="2226" y="1143"/>
                  </a:lnTo>
                  <a:lnTo>
                    <a:pt x="2226" y="1143"/>
                  </a:lnTo>
                  <a:lnTo>
                    <a:pt x="2227" y="1143"/>
                  </a:lnTo>
                  <a:lnTo>
                    <a:pt x="2229" y="1143"/>
                  </a:lnTo>
                  <a:lnTo>
                    <a:pt x="2230" y="1142"/>
                  </a:lnTo>
                  <a:lnTo>
                    <a:pt x="2230" y="1142"/>
                  </a:lnTo>
                  <a:lnTo>
                    <a:pt x="2231" y="1142"/>
                  </a:lnTo>
                  <a:lnTo>
                    <a:pt x="2232" y="1142"/>
                  </a:lnTo>
                  <a:lnTo>
                    <a:pt x="2234" y="1142"/>
                  </a:lnTo>
                  <a:lnTo>
                    <a:pt x="2234" y="1142"/>
                  </a:lnTo>
                  <a:lnTo>
                    <a:pt x="2235" y="1143"/>
                  </a:lnTo>
                  <a:lnTo>
                    <a:pt x="2236" y="1143"/>
                  </a:lnTo>
                  <a:lnTo>
                    <a:pt x="2237" y="1143"/>
                  </a:lnTo>
                  <a:lnTo>
                    <a:pt x="2238" y="1143"/>
                  </a:lnTo>
                  <a:lnTo>
                    <a:pt x="2238" y="1143"/>
                  </a:lnTo>
                  <a:lnTo>
                    <a:pt x="2240" y="1143"/>
                  </a:lnTo>
                  <a:lnTo>
                    <a:pt x="2241" y="1143"/>
                  </a:lnTo>
                  <a:lnTo>
                    <a:pt x="2242" y="1143"/>
                  </a:lnTo>
                  <a:lnTo>
                    <a:pt x="2242" y="1143"/>
                  </a:lnTo>
                  <a:lnTo>
                    <a:pt x="2243" y="1143"/>
                  </a:lnTo>
                  <a:lnTo>
                    <a:pt x="2245" y="1144"/>
                  </a:lnTo>
                  <a:lnTo>
                    <a:pt x="2246" y="1144"/>
                  </a:lnTo>
                  <a:lnTo>
                    <a:pt x="2246" y="1144"/>
                  </a:lnTo>
                  <a:lnTo>
                    <a:pt x="2247" y="1145"/>
                  </a:lnTo>
                  <a:lnTo>
                    <a:pt x="2248" y="1145"/>
                  </a:lnTo>
                  <a:lnTo>
                    <a:pt x="2250" y="1145"/>
                  </a:lnTo>
                  <a:lnTo>
                    <a:pt x="2250" y="1147"/>
                  </a:lnTo>
                  <a:lnTo>
                    <a:pt x="2251" y="1147"/>
                  </a:lnTo>
                  <a:lnTo>
                    <a:pt x="2252" y="1147"/>
                  </a:lnTo>
                  <a:lnTo>
                    <a:pt x="2253" y="1148"/>
                  </a:lnTo>
                  <a:lnTo>
                    <a:pt x="2253" y="1148"/>
                  </a:lnTo>
                  <a:lnTo>
                    <a:pt x="2255" y="1148"/>
                  </a:lnTo>
                  <a:lnTo>
                    <a:pt x="2256" y="1149"/>
                  </a:lnTo>
                  <a:lnTo>
                    <a:pt x="2257" y="1149"/>
                  </a:lnTo>
                  <a:lnTo>
                    <a:pt x="2257" y="1149"/>
                  </a:lnTo>
                  <a:lnTo>
                    <a:pt x="2258" y="1149"/>
                  </a:lnTo>
                  <a:lnTo>
                    <a:pt x="2260" y="1149"/>
                  </a:lnTo>
                  <a:lnTo>
                    <a:pt x="2261" y="1149"/>
                  </a:lnTo>
                  <a:lnTo>
                    <a:pt x="2261" y="1149"/>
                  </a:lnTo>
                  <a:lnTo>
                    <a:pt x="2262" y="1149"/>
                  </a:lnTo>
                  <a:lnTo>
                    <a:pt x="2263" y="1149"/>
                  </a:lnTo>
                  <a:lnTo>
                    <a:pt x="2265" y="1149"/>
                  </a:lnTo>
                  <a:lnTo>
                    <a:pt x="2265" y="1149"/>
                  </a:lnTo>
                  <a:lnTo>
                    <a:pt x="2266" y="1149"/>
                  </a:lnTo>
                  <a:lnTo>
                    <a:pt x="2267" y="1148"/>
                  </a:lnTo>
                  <a:lnTo>
                    <a:pt x="2268" y="1148"/>
                  </a:lnTo>
                  <a:lnTo>
                    <a:pt x="2268" y="1148"/>
                  </a:lnTo>
                  <a:lnTo>
                    <a:pt x="2270" y="1147"/>
                  </a:lnTo>
                  <a:lnTo>
                    <a:pt x="2271" y="1147"/>
                  </a:lnTo>
                  <a:lnTo>
                    <a:pt x="2272" y="1147"/>
                  </a:lnTo>
                  <a:lnTo>
                    <a:pt x="2272" y="1145"/>
                  </a:lnTo>
                  <a:lnTo>
                    <a:pt x="2273" y="1145"/>
                  </a:lnTo>
                  <a:lnTo>
                    <a:pt x="2274" y="1145"/>
                  </a:lnTo>
                  <a:lnTo>
                    <a:pt x="2276" y="1145"/>
                  </a:lnTo>
                  <a:lnTo>
                    <a:pt x="2276" y="1144"/>
                  </a:lnTo>
                  <a:lnTo>
                    <a:pt x="2277" y="1144"/>
                  </a:lnTo>
                  <a:lnTo>
                    <a:pt x="2278" y="1144"/>
                  </a:lnTo>
                  <a:lnTo>
                    <a:pt x="2279" y="1144"/>
                  </a:lnTo>
                  <a:lnTo>
                    <a:pt x="2279" y="1143"/>
                  </a:lnTo>
                  <a:lnTo>
                    <a:pt x="2281" y="1143"/>
                  </a:lnTo>
                  <a:lnTo>
                    <a:pt x="2282" y="1142"/>
                  </a:lnTo>
                  <a:lnTo>
                    <a:pt x="2283" y="1140"/>
                  </a:lnTo>
                  <a:lnTo>
                    <a:pt x="2283" y="1139"/>
                  </a:lnTo>
                  <a:lnTo>
                    <a:pt x="2284" y="1137"/>
                  </a:lnTo>
                  <a:lnTo>
                    <a:pt x="2286" y="1134"/>
                  </a:lnTo>
                  <a:lnTo>
                    <a:pt x="2287" y="1130"/>
                  </a:lnTo>
                  <a:lnTo>
                    <a:pt x="2287" y="1129"/>
                  </a:lnTo>
                  <a:lnTo>
                    <a:pt x="2288" y="1127"/>
                  </a:lnTo>
                  <a:lnTo>
                    <a:pt x="2289" y="1127"/>
                  </a:lnTo>
                  <a:lnTo>
                    <a:pt x="2291" y="1127"/>
                  </a:lnTo>
                  <a:lnTo>
                    <a:pt x="2291" y="1128"/>
                  </a:lnTo>
                  <a:lnTo>
                    <a:pt x="2292" y="1130"/>
                  </a:lnTo>
                  <a:lnTo>
                    <a:pt x="2293" y="1133"/>
                  </a:lnTo>
                  <a:lnTo>
                    <a:pt x="2294" y="1135"/>
                  </a:lnTo>
                  <a:lnTo>
                    <a:pt x="2296" y="1138"/>
                  </a:lnTo>
                  <a:lnTo>
                    <a:pt x="2296" y="1139"/>
                  </a:lnTo>
                  <a:lnTo>
                    <a:pt x="2297" y="1140"/>
                  </a:lnTo>
                  <a:lnTo>
                    <a:pt x="2298" y="1142"/>
                  </a:lnTo>
                  <a:lnTo>
                    <a:pt x="2299" y="1143"/>
                  </a:lnTo>
                  <a:lnTo>
                    <a:pt x="2299" y="1144"/>
                  </a:lnTo>
                  <a:lnTo>
                    <a:pt x="2301" y="1144"/>
                  </a:lnTo>
                  <a:lnTo>
                    <a:pt x="2302" y="1144"/>
                  </a:lnTo>
                  <a:lnTo>
                    <a:pt x="2303" y="1145"/>
                  </a:lnTo>
                  <a:lnTo>
                    <a:pt x="2303" y="1145"/>
                  </a:lnTo>
                  <a:lnTo>
                    <a:pt x="2304" y="1145"/>
                  </a:lnTo>
                  <a:lnTo>
                    <a:pt x="2306" y="1147"/>
                  </a:lnTo>
                  <a:lnTo>
                    <a:pt x="2307" y="1147"/>
                  </a:lnTo>
                  <a:lnTo>
                    <a:pt x="2307" y="1147"/>
                  </a:lnTo>
                  <a:lnTo>
                    <a:pt x="2308" y="1147"/>
                  </a:lnTo>
                  <a:lnTo>
                    <a:pt x="2309" y="1147"/>
                  </a:lnTo>
                  <a:lnTo>
                    <a:pt x="2310" y="1145"/>
                  </a:lnTo>
                  <a:lnTo>
                    <a:pt x="2310" y="1145"/>
                  </a:lnTo>
                  <a:lnTo>
                    <a:pt x="2312" y="1145"/>
                  </a:lnTo>
                  <a:lnTo>
                    <a:pt x="2313" y="1144"/>
                  </a:lnTo>
                  <a:lnTo>
                    <a:pt x="2314" y="1144"/>
                  </a:lnTo>
                  <a:lnTo>
                    <a:pt x="2314" y="1144"/>
                  </a:lnTo>
                  <a:lnTo>
                    <a:pt x="2315" y="1145"/>
                  </a:lnTo>
                  <a:lnTo>
                    <a:pt x="2317" y="1147"/>
                  </a:lnTo>
                  <a:lnTo>
                    <a:pt x="2318" y="1147"/>
                  </a:lnTo>
                  <a:lnTo>
                    <a:pt x="2318" y="1148"/>
                  </a:lnTo>
                  <a:lnTo>
                    <a:pt x="2319" y="1148"/>
                  </a:lnTo>
                  <a:lnTo>
                    <a:pt x="2320" y="1148"/>
                  </a:lnTo>
                  <a:lnTo>
                    <a:pt x="2322" y="1147"/>
                  </a:lnTo>
                  <a:lnTo>
                    <a:pt x="2322" y="1144"/>
                  </a:lnTo>
                  <a:lnTo>
                    <a:pt x="2323" y="1142"/>
                  </a:lnTo>
                  <a:lnTo>
                    <a:pt x="2324" y="1138"/>
                  </a:lnTo>
                  <a:lnTo>
                    <a:pt x="2325" y="1134"/>
                  </a:lnTo>
                  <a:lnTo>
                    <a:pt x="2325" y="1130"/>
                  </a:lnTo>
                  <a:lnTo>
                    <a:pt x="2327" y="1129"/>
                  </a:lnTo>
                  <a:lnTo>
                    <a:pt x="2328" y="1128"/>
                  </a:lnTo>
                  <a:lnTo>
                    <a:pt x="2329" y="1128"/>
                  </a:lnTo>
                  <a:lnTo>
                    <a:pt x="2329" y="1129"/>
                  </a:lnTo>
                  <a:lnTo>
                    <a:pt x="2330" y="1132"/>
                  </a:lnTo>
                  <a:lnTo>
                    <a:pt x="2332" y="1133"/>
                  </a:lnTo>
                  <a:lnTo>
                    <a:pt x="2333" y="1137"/>
                  </a:lnTo>
                  <a:lnTo>
                    <a:pt x="2333" y="1138"/>
                  </a:lnTo>
                  <a:lnTo>
                    <a:pt x="2334" y="1140"/>
                  </a:lnTo>
                  <a:lnTo>
                    <a:pt x="2335" y="1140"/>
                  </a:lnTo>
                  <a:lnTo>
                    <a:pt x="2337" y="1140"/>
                  </a:lnTo>
                  <a:lnTo>
                    <a:pt x="2337" y="1139"/>
                  </a:lnTo>
                  <a:lnTo>
                    <a:pt x="2338" y="1135"/>
                  </a:lnTo>
                  <a:lnTo>
                    <a:pt x="2339" y="1132"/>
                  </a:lnTo>
                  <a:lnTo>
                    <a:pt x="2340" y="1127"/>
                  </a:lnTo>
                  <a:lnTo>
                    <a:pt x="2340" y="1123"/>
                  </a:lnTo>
                  <a:lnTo>
                    <a:pt x="2342" y="1122"/>
                  </a:lnTo>
                  <a:lnTo>
                    <a:pt x="2343" y="1123"/>
                  </a:lnTo>
                  <a:lnTo>
                    <a:pt x="2344" y="1127"/>
                  </a:lnTo>
                  <a:lnTo>
                    <a:pt x="2344" y="1133"/>
                  </a:lnTo>
                  <a:lnTo>
                    <a:pt x="2345" y="1139"/>
                  </a:lnTo>
                  <a:lnTo>
                    <a:pt x="2346" y="1147"/>
                  </a:lnTo>
                  <a:lnTo>
                    <a:pt x="2348" y="1152"/>
                  </a:lnTo>
                  <a:lnTo>
                    <a:pt x="2348" y="1154"/>
                  </a:lnTo>
                  <a:lnTo>
                    <a:pt x="2349" y="1155"/>
                  </a:lnTo>
                  <a:lnTo>
                    <a:pt x="2350" y="1153"/>
                  </a:lnTo>
                  <a:lnTo>
                    <a:pt x="2351" y="1147"/>
                  </a:lnTo>
                  <a:lnTo>
                    <a:pt x="2353" y="1137"/>
                  </a:lnTo>
                  <a:lnTo>
                    <a:pt x="2353" y="1123"/>
                  </a:lnTo>
                  <a:lnTo>
                    <a:pt x="2354" y="1106"/>
                  </a:lnTo>
                  <a:lnTo>
                    <a:pt x="2355" y="1087"/>
                  </a:lnTo>
                  <a:lnTo>
                    <a:pt x="2356" y="1072"/>
                  </a:lnTo>
                  <a:lnTo>
                    <a:pt x="2356" y="1062"/>
                  </a:lnTo>
                  <a:lnTo>
                    <a:pt x="2358" y="1060"/>
                  </a:lnTo>
                  <a:lnTo>
                    <a:pt x="2359" y="1066"/>
                  </a:lnTo>
                  <a:lnTo>
                    <a:pt x="2360" y="1079"/>
                  </a:lnTo>
                  <a:lnTo>
                    <a:pt x="2360" y="1096"/>
                  </a:lnTo>
                  <a:lnTo>
                    <a:pt x="2361" y="1112"/>
                  </a:lnTo>
                  <a:lnTo>
                    <a:pt x="2363" y="1125"/>
                  </a:lnTo>
                  <a:lnTo>
                    <a:pt x="2364" y="1134"/>
                  </a:lnTo>
                  <a:lnTo>
                    <a:pt x="2364" y="1138"/>
                  </a:lnTo>
                  <a:lnTo>
                    <a:pt x="2365" y="1138"/>
                  </a:lnTo>
                  <a:lnTo>
                    <a:pt x="2366" y="1135"/>
                  </a:lnTo>
                  <a:lnTo>
                    <a:pt x="2368" y="1132"/>
                  </a:lnTo>
                  <a:lnTo>
                    <a:pt x="2368" y="1128"/>
                  </a:lnTo>
                  <a:lnTo>
                    <a:pt x="2369" y="1122"/>
                  </a:lnTo>
                  <a:lnTo>
                    <a:pt x="2370" y="1118"/>
                  </a:lnTo>
                  <a:lnTo>
                    <a:pt x="2371" y="1109"/>
                  </a:lnTo>
                  <a:lnTo>
                    <a:pt x="2371" y="1101"/>
                  </a:lnTo>
                  <a:lnTo>
                    <a:pt x="2373" y="1092"/>
                  </a:lnTo>
                  <a:lnTo>
                    <a:pt x="2374" y="1084"/>
                  </a:lnTo>
                  <a:lnTo>
                    <a:pt x="2375" y="1081"/>
                  </a:lnTo>
                  <a:lnTo>
                    <a:pt x="2375" y="1082"/>
                  </a:lnTo>
                  <a:lnTo>
                    <a:pt x="2376" y="1089"/>
                  </a:lnTo>
                  <a:lnTo>
                    <a:pt x="2378" y="1098"/>
                  </a:lnTo>
                  <a:lnTo>
                    <a:pt x="2379" y="1109"/>
                  </a:lnTo>
                  <a:lnTo>
                    <a:pt x="2379" y="1119"/>
                  </a:lnTo>
                  <a:lnTo>
                    <a:pt x="2380" y="1129"/>
                  </a:lnTo>
                  <a:lnTo>
                    <a:pt x="2381" y="1135"/>
                  </a:lnTo>
                  <a:lnTo>
                    <a:pt x="2382" y="1140"/>
                  </a:lnTo>
                  <a:lnTo>
                    <a:pt x="2382" y="1144"/>
                  </a:lnTo>
                  <a:lnTo>
                    <a:pt x="2384" y="1145"/>
                  </a:lnTo>
                  <a:lnTo>
                    <a:pt x="2385" y="1147"/>
                  </a:lnTo>
                  <a:lnTo>
                    <a:pt x="2386" y="1147"/>
                  </a:lnTo>
                  <a:lnTo>
                    <a:pt x="2386" y="1147"/>
                  </a:lnTo>
                  <a:lnTo>
                    <a:pt x="2387" y="1147"/>
                  </a:lnTo>
                  <a:lnTo>
                    <a:pt x="2389" y="1147"/>
                  </a:lnTo>
                  <a:lnTo>
                    <a:pt x="2390" y="1145"/>
                  </a:lnTo>
                  <a:lnTo>
                    <a:pt x="2390" y="1145"/>
                  </a:lnTo>
                  <a:lnTo>
                    <a:pt x="2391" y="1145"/>
                  </a:lnTo>
                  <a:lnTo>
                    <a:pt x="2392" y="1145"/>
                  </a:lnTo>
                  <a:lnTo>
                    <a:pt x="2394" y="1145"/>
                  </a:lnTo>
                  <a:lnTo>
                    <a:pt x="2394" y="1145"/>
                  </a:lnTo>
                  <a:lnTo>
                    <a:pt x="2395" y="1145"/>
                  </a:lnTo>
                  <a:lnTo>
                    <a:pt x="2396" y="1145"/>
                  </a:lnTo>
                  <a:lnTo>
                    <a:pt x="2397" y="1145"/>
                  </a:lnTo>
                  <a:lnTo>
                    <a:pt x="2397" y="1145"/>
                  </a:lnTo>
                  <a:lnTo>
                    <a:pt x="2399" y="1145"/>
                  </a:lnTo>
                  <a:lnTo>
                    <a:pt x="2400" y="1144"/>
                  </a:lnTo>
                  <a:lnTo>
                    <a:pt x="2401" y="1144"/>
                  </a:lnTo>
                  <a:lnTo>
                    <a:pt x="2401" y="1144"/>
                  </a:lnTo>
                  <a:lnTo>
                    <a:pt x="2402" y="1144"/>
                  </a:lnTo>
                  <a:lnTo>
                    <a:pt x="2404" y="1144"/>
                  </a:lnTo>
                  <a:lnTo>
                    <a:pt x="2405" y="1144"/>
                  </a:lnTo>
                  <a:lnTo>
                    <a:pt x="2406" y="1144"/>
                  </a:lnTo>
                  <a:lnTo>
                    <a:pt x="2406" y="1144"/>
                  </a:lnTo>
                  <a:lnTo>
                    <a:pt x="2407" y="1144"/>
                  </a:lnTo>
                  <a:lnTo>
                    <a:pt x="2409" y="1144"/>
                  </a:lnTo>
                  <a:lnTo>
                    <a:pt x="2410" y="1144"/>
                  </a:lnTo>
                  <a:lnTo>
                    <a:pt x="2410" y="1144"/>
                  </a:lnTo>
                  <a:lnTo>
                    <a:pt x="2411" y="1143"/>
                  </a:lnTo>
                  <a:lnTo>
                    <a:pt x="2412" y="1143"/>
                  </a:lnTo>
                  <a:lnTo>
                    <a:pt x="2414" y="1142"/>
                  </a:lnTo>
                  <a:lnTo>
                    <a:pt x="2414" y="1139"/>
                  </a:lnTo>
                  <a:lnTo>
                    <a:pt x="2415" y="1137"/>
                  </a:lnTo>
                  <a:lnTo>
                    <a:pt x="2416" y="1133"/>
                  </a:lnTo>
                  <a:lnTo>
                    <a:pt x="2417" y="1128"/>
                  </a:lnTo>
                  <a:lnTo>
                    <a:pt x="2417" y="1124"/>
                  </a:lnTo>
                  <a:lnTo>
                    <a:pt x="2418" y="1119"/>
                  </a:lnTo>
                  <a:lnTo>
                    <a:pt x="2420" y="1117"/>
                  </a:lnTo>
                  <a:lnTo>
                    <a:pt x="2421" y="1115"/>
                  </a:lnTo>
                  <a:lnTo>
                    <a:pt x="2421" y="1117"/>
                  </a:lnTo>
                  <a:lnTo>
                    <a:pt x="2422" y="1118"/>
                  </a:lnTo>
                  <a:lnTo>
                    <a:pt x="2423" y="1119"/>
                  </a:lnTo>
                  <a:lnTo>
                    <a:pt x="2425" y="1120"/>
                  </a:lnTo>
                  <a:lnTo>
                    <a:pt x="2425" y="1120"/>
                  </a:lnTo>
                  <a:lnTo>
                    <a:pt x="2426" y="1119"/>
                  </a:lnTo>
                  <a:lnTo>
                    <a:pt x="2427" y="1118"/>
                  </a:lnTo>
                  <a:lnTo>
                    <a:pt x="2428" y="1118"/>
                  </a:lnTo>
                  <a:lnTo>
                    <a:pt x="2428" y="1119"/>
                  </a:lnTo>
                  <a:lnTo>
                    <a:pt x="2430" y="1120"/>
                  </a:lnTo>
                  <a:lnTo>
                    <a:pt x="2431" y="1123"/>
                  </a:lnTo>
                  <a:lnTo>
                    <a:pt x="2432" y="1125"/>
                  </a:lnTo>
                  <a:lnTo>
                    <a:pt x="2432" y="1128"/>
                  </a:lnTo>
                  <a:lnTo>
                    <a:pt x="2433" y="1130"/>
                  </a:lnTo>
                  <a:lnTo>
                    <a:pt x="2435" y="1132"/>
                  </a:lnTo>
                  <a:lnTo>
                    <a:pt x="2436" y="1133"/>
                  </a:lnTo>
                  <a:lnTo>
                    <a:pt x="2436" y="1134"/>
                  </a:lnTo>
                  <a:lnTo>
                    <a:pt x="2437" y="1135"/>
                  </a:lnTo>
                  <a:lnTo>
                    <a:pt x="2438" y="1137"/>
                  </a:lnTo>
                  <a:lnTo>
                    <a:pt x="2440" y="1137"/>
                  </a:lnTo>
                  <a:lnTo>
                    <a:pt x="2440" y="1138"/>
                  </a:lnTo>
                  <a:lnTo>
                    <a:pt x="2441" y="1138"/>
                  </a:lnTo>
                  <a:lnTo>
                    <a:pt x="2442" y="1138"/>
                  </a:lnTo>
                  <a:lnTo>
                    <a:pt x="2443" y="1139"/>
                  </a:lnTo>
                  <a:lnTo>
                    <a:pt x="2443" y="1139"/>
                  </a:lnTo>
                  <a:lnTo>
                    <a:pt x="2445" y="1139"/>
                  </a:lnTo>
                  <a:lnTo>
                    <a:pt x="2446" y="1139"/>
                  </a:lnTo>
                  <a:lnTo>
                    <a:pt x="2447" y="1138"/>
                  </a:lnTo>
                  <a:lnTo>
                    <a:pt x="2447" y="1137"/>
                  </a:lnTo>
                  <a:lnTo>
                    <a:pt x="2448" y="1135"/>
                  </a:lnTo>
                  <a:lnTo>
                    <a:pt x="2450" y="1133"/>
                  </a:lnTo>
                  <a:lnTo>
                    <a:pt x="2451" y="1130"/>
                  </a:lnTo>
                  <a:lnTo>
                    <a:pt x="2451" y="1129"/>
                  </a:lnTo>
                  <a:lnTo>
                    <a:pt x="2452" y="1128"/>
                  </a:lnTo>
                  <a:lnTo>
                    <a:pt x="2453" y="1128"/>
                  </a:lnTo>
                  <a:lnTo>
                    <a:pt x="2454" y="1129"/>
                  </a:lnTo>
                  <a:lnTo>
                    <a:pt x="2454" y="1130"/>
                  </a:lnTo>
                  <a:lnTo>
                    <a:pt x="2456" y="1133"/>
                  </a:lnTo>
                  <a:lnTo>
                    <a:pt x="2457" y="1135"/>
                  </a:lnTo>
                  <a:lnTo>
                    <a:pt x="2458" y="1138"/>
                  </a:lnTo>
                  <a:lnTo>
                    <a:pt x="2458" y="1139"/>
                  </a:lnTo>
                  <a:lnTo>
                    <a:pt x="2459" y="1140"/>
                  </a:lnTo>
                  <a:lnTo>
                    <a:pt x="2461" y="1142"/>
                  </a:lnTo>
                  <a:lnTo>
                    <a:pt x="2462" y="1143"/>
                  </a:lnTo>
                  <a:lnTo>
                    <a:pt x="2463" y="1143"/>
                  </a:lnTo>
                  <a:lnTo>
                    <a:pt x="2463" y="1143"/>
                  </a:lnTo>
                  <a:lnTo>
                    <a:pt x="2464" y="1143"/>
                  </a:lnTo>
                  <a:lnTo>
                    <a:pt x="2466" y="1142"/>
                  </a:lnTo>
                  <a:lnTo>
                    <a:pt x="2467" y="1142"/>
                  </a:lnTo>
                  <a:lnTo>
                    <a:pt x="2467" y="1140"/>
                  </a:lnTo>
                  <a:lnTo>
                    <a:pt x="2468" y="1140"/>
                  </a:lnTo>
                  <a:lnTo>
                    <a:pt x="2469" y="1142"/>
                  </a:lnTo>
                  <a:lnTo>
                    <a:pt x="2471" y="1142"/>
                  </a:lnTo>
                  <a:lnTo>
                    <a:pt x="2471" y="1143"/>
                  </a:lnTo>
                  <a:lnTo>
                    <a:pt x="2472" y="1143"/>
                  </a:lnTo>
                  <a:lnTo>
                    <a:pt x="2473" y="1144"/>
                  </a:lnTo>
                  <a:lnTo>
                    <a:pt x="2474" y="1144"/>
                  </a:lnTo>
                  <a:lnTo>
                    <a:pt x="2474" y="1143"/>
                  </a:lnTo>
                  <a:lnTo>
                    <a:pt x="2476" y="1142"/>
                  </a:lnTo>
                  <a:lnTo>
                    <a:pt x="2477" y="1139"/>
                  </a:lnTo>
                  <a:lnTo>
                    <a:pt x="2478" y="1135"/>
                  </a:lnTo>
                  <a:lnTo>
                    <a:pt x="2478" y="1130"/>
                  </a:lnTo>
                  <a:lnTo>
                    <a:pt x="2479" y="1127"/>
                  </a:lnTo>
                  <a:lnTo>
                    <a:pt x="2481" y="1124"/>
                  </a:lnTo>
                  <a:lnTo>
                    <a:pt x="2482" y="1124"/>
                  </a:lnTo>
                  <a:lnTo>
                    <a:pt x="2482" y="1125"/>
                  </a:lnTo>
                  <a:lnTo>
                    <a:pt x="2483" y="1128"/>
                  </a:lnTo>
                  <a:lnTo>
                    <a:pt x="2484" y="1132"/>
                  </a:lnTo>
                  <a:lnTo>
                    <a:pt x="2486" y="1135"/>
                  </a:lnTo>
                  <a:lnTo>
                    <a:pt x="2486" y="1138"/>
                  </a:lnTo>
                  <a:lnTo>
                    <a:pt x="2487" y="1140"/>
                  </a:lnTo>
                  <a:lnTo>
                    <a:pt x="2488" y="1142"/>
                  </a:lnTo>
                  <a:lnTo>
                    <a:pt x="2489" y="1142"/>
                  </a:lnTo>
                  <a:lnTo>
                    <a:pt x="2489" y="1142"/>
                  </a:lnTo>
                  <a:lnTo>
                    <a:pt x="2490" y="1140"/>
                  </a:lnTo>
                  <a:lnTo>
                    <a:pt x="2492" y="1139"/>
                  </a:lnTo>
                  <a:lnTo>
                    <a:pt x="2493" y="1137"/>
                  </a:lnTo>
                  <a:lnTo>
                    <a:pt x="2493" y="1133"/>
                  </a:lnTo>
                  <a:lnTo>
                    <a:pt x="2494" y="1129"/>
                  </a:lnTo>
                  <a:lnTo>
                    <a:pt x="2495" y="1127"/>
                  </a:lnTo>
                  <a:lnTo>
                    <a:pt x="2497" y="1127"/>
                  </a:lnTo>
                  <a:lnTo>
                    <a:pt x="2497" y="1128"/>
                  </a:lnTo>
                  <a:lnTo>
                    <a:pt x="2498" y="1130"/>
                  </a:lnTo>
                  <a:lnTo>
                    <a:pt x="2499" y="1134"/>
                  </a:lnTo>
                  <a:lnTo>
                    <a:pt x="2500" y="1137"/>
                  </a:lnTo>
                  <a:lnTo>
                    <a:pt x="2500" y="1139"/>
                  </a:lnTo>
                  <a:lnTo>
                    <a:pt x="2502" y="1140"/>
                  </a:lnTo>
                  <a:lnTo>
                    <a:pt x="2503" y="1142"/>
                  </a:lnTo>
                  <a:lnTo>
                    <a:pt x="2504" y="1142"/>
                  </a:lnTo>
                  <a:lnTo>
                    <a:pt x="2504" y="1143"/>
                  </a:lnTo>
                  <a:lnTo>
                    <a:pt x="2505" y="1143"/>
                  </a:lnTo>
                  <a:lnTo>
                    <a:pt x="2507" y="1143"/>
                  </a:lnTo>
                  <a:lnTo>
                    <a:pt x="2508" y="1144"/>
                  </a:lnTo>
                  <a:lnTo>
                    <a:pt x="2508" y="1144"/>
                  </a:lnTo>
                  <a:lnTo>
                    <a:pt x="2509" y="1144"/>
                  </a:lnTo>
                  <a:lnTo>
                    <a:pt x="2510" y="1144"/>
                  </a:lnTo>
                  <a:lnTo>
                    <a:pt x="2512" y="1144"/>
                  </a:lnTo>
                  <a:lnTo>
                    <a:pt x="2512" y="1143"/>
                  </a:lnTo>
                  <a:lnTo>
                    <a:pt x="2513" y="1143"/>
                  </a:lnTo>
                  <a:lnTo>
                    <a:pt x="2514" y="1143"/>
                  </a:lnTo>
                  <a:lnTo>
                    <a:pt x="2515" y="1142"/>
                  </a:lnTo>
                  <a:lnTo>
                    <a:pt x="2515" y="1142"/>
                  </a:lnTo>
                  <a:lnTo>
                    <a:pt x="2517" y="1142"/>
                  </a:lnTo>
                  <a:lnTo>
                    <a:pt x="2518" y="1142"/>
                  </a:lnTo>
                  <a:lnTo>
                    <a:pt x="2519" y="1142"/>
                  </a:lnTo>
                  <a:lnTo>
                    <a:pt x="2520" y="1142"/>
                  </a:lnTo>
                  <a:lnTo>
                    <a:pt x="2520" y="1143"/>
                  </a:lnTo>
                  <a:lnTo>
                    <a:pt x="2522" y="1143"/>
                  </a:lnTo>
                  <a:lnTo>
                    <a:pt x="2523" y="1143"/>
                  </a:lnTo>
                  <a:lnTo>
                    <a:pt x="2524" y="1143"/>
                  </a:lnTo>
                  <a:lnTo>
                    <a:pt x="2524" y="1143"/>
                  </a:lnTo>
                  <a:lnTo>
                    <a:pt x="2525" y="1143"/>
                  </a:lnTo>
                  <a:lnTo>
                    <a:pt x="2526" y="1142"/>
                  </a:lnTo>
                  <a:lnTo>
                    <a:pt x="2528" y="1140"/>
                  </a:lnTo>
                  <a:lnTo>
                    <a:pt x="2528" y="1138"/>
                  </a:lnTo>
                  <a:lnTo>
                    <a:pt x="2529" y="1134"/>
                  </a:lnTo>
                  <a:lnTo>
                    <a:pt x="2530" y="1132"/>
                  </a:lnTo>
                  <a:lnTo>
                    <a:pt x="2531" y="1129"/>
                  </a:lnTo>
                  <a:lnTo>
                    <a:pt x="2531" y="1128"/>
                  </a:lnTo>
                  <a:lnTo>
                    <a:pt x="2533" y="1128"/>
                  </a:lnTo>
                  <a:lnTo>
                    <a:pt x="2534" y="1129"/>
                  </a:lnTo>
                  <a:lnTo>
                    <a:pt x="2535" y="1130"/>
                  </a:lnTo>
                  <a:lnTo>
                    <a:pt x="2535" y="1133"/>
                  </a:lnTo>
                  <a:lnTo>
                    <a:pt x="2536" y="1134"/>
                  </a:lnTo>
                  <a:lnTo>
                    <a:pt x="2538" y="1135"/>
                  </a:lnTo>
                  <a:lnTo>
                    <a:pt x="2539" y="1137"/>
                  </a:lnTo>
                  <a:lnTo>
                    <a:pt x="2539" y="1138"/>
                  </a:lnTo>
                  <a:lnTo>
                    <a:pt x="2540" y="1139"/>
                  </a:lnTo>
                  <a:lnTo>
                    <a:pt x="2541" y="1140"/>
                  </a:lnTo>
                  <a:lnTo>
                    <a:pt x="2543" y="1140"/>
                  </a:lnTo>
                  <a:lnTo>
                    <a:pt x="2543" y="1142"/>
                  </a:lnTo>
                  <a:lnTo>
                    <a:pt x="2544" y="1142"/>
                  </a:lnTo>
                  <a:lnTo>
                    <a:pt x="2545" y="1142"/>
                  </a:lnTo>
                  <a:lnTo>
                    <a:pt x="2546" y="1142"/>
                  </a:lnTo>
                  <a:lnTo>
                    <a:pt x="2546" y="1142"/>
                  </a:lnTo>
                  <a:lnTo>
                    <a:pt x="2548" y="1142"/>
                  </a:lnTo>
                  <a:lnTo>
                    <a:pt x="2549" y="1143"/>
                  </a:lnTo>
                  <a:lnTo>
                    <a:pt x="2550" y="1143"/>
                  </a:lnTo>
                  <a:lnTo>
                    <a:pt x="2550" y="1144"/>
                  </a:lnTo>
                  <a:lnTo>
                    <a:pt x="2551" y="1144"/>
                  </a:lnTo>
                  <a:lnTo>
                    <a:pt x="2553" y="1144"/>
                  </a:lnTo>
                  <a:lnTo>
                    <a:pt x="2554" y="1145"/>
                  </a:lnTo>
                  <a:lnTo>
                    <a:pt x="2554" y="1144"/>
                  </a:lnTo>
                  <a:lnTo>
                    <a:pt x="2555" y="1144"/>
                  </a:lnTo>
                  <a:lnTo>
                    <a:pt x="2556" y="1144"/>
                  </a:lnTo>
                  <a:lnTo>
                    <a:pt x="2558" y="1144"/>
                  </a:lnTo>
                  <a:lnTo>
                    <a:pt x="2558" y="1144"/>
                  </a:lnTo>
                  <a:lnTo>
                    <a:pt x="2559" y="1144"/>
                  </a:lnTo>
                  <a:lnTo>
                    <a:pt x="2560" y="1143"/>
                  </a:lnTo>
                  <a:lnTo>
                    <a:pt x="2561" y="1142"/>
                  </a:lnTo>
                  <a:lnTo>
                    <a:pt x="2561" y="1138"/>
                  </a:lnTo>
                  <a:lnTo>
                    <a:pt x="2562" y="1127"/>
                  </a:lnTo>
                  <a:lnTo>
                    <a:pt x="2564" y="1102"/>
                  </a:lnTo>
                  <a:lnTo>
                    <a:pt x="2565" y="1055"/>
                  </a:lnTo>
                  <a:lnTo>
                    <a:pt x="2565" y="983"/>
                  </a:lnTo>
                  <a:lnTo>
                    <a:pt x="2566" y="886"/>
                  </a:lnTo>
                  <a:lnTo>
                    <a:pt x="2567" y="783"/>
                  </a:lnTo>
                  <a:lnTo>
                    <a:pt x="2569" y="701"/>
                  </a:lnTo>
                  <a:lnTo>
                    <a:pt x="2569" y="664"/>
                  </a:lnTo>
                  <a:lnTo>
                    <a:pt x="2570" y="668"/>
                  </a:lnTo>
                  <a:lnTo>
                    <a:pt x="2571" y="717"/>
                  </a:lnTo>
                  <a:lnTo>
                    <a:pt x="2572" y="798"/>
                  </a:lnTo>
                  <a:lnTo>
                    <a:pt x="2574" y="886"/>
                  </a:lnTo>
                  <a:lnTo>
                    <a:pt x="2574" y="963"/>
                  </a:lnTo>
                  <a:lnTo>
                    <a:pt x="2575" y="1020"/>
                  </a:lnTo>
                  <a:lnTo>
                    <a:pt x="2576" y="1060"/>
                  </a:lnTo>
                  <a:lnTo>
                    <a:pt x="2577" y="1083"/>
                  </a:lnTo>
                  <a:lnTo>
                    <a:pt x="2577" y="1096"/>
                  </a:lnTo>
                  <a:lnTo>
                    <a:pt x="2579" y="1103"/>
                  </a:lnTo>
                  <a:lnTo>
                    <a:pt x="2580" y="1107"/>
                  </a:lnTo>
                  <a:lnTo>
                    <a:pt x="2581" y="1108"/>
                  </a:lnTo>
                  <a:lnTo>
                    <a:pt x="2581" y="1107"/>
                  </a:lnTo>
                  <a:lnTo>
                    <a:pt x="2582" y="1104"/>
                  </a:lnTo>
                  <a:lnTo>
                    <a:pt x="2584" y="1098"/>
                  </a:lnTo>
                  <a:lnTo>
                    <a:pt x="2585" y="1092"/>
                  </a:lnTo>
                  <a:lnTo>
                    <a:pt x="2585" y="1087"/>
                  </a:lnTo>
                  <a:lnTo>
                    <a:pt x="2586" y="1086"/>
                  </a:lnTo>
                  <a:lnTo>
                    <a:pt x="2587" y="1088"/>
                  </a:lnTo>
                  <a:lnTo>
                    <a:pt x="2589" y="1093"/>
                  </a:lnTo>
                  <a:lnTo>
                    <a:pt x="2589" y="1101"/>
                  </a:lnTo>
                  <a:lnTo>
                    <a:pt x="2590" y="1108"/>
                  </a:lnTo>
                  <a:lnTo>
                    <a:pt x="2591" y="1115"/>
                  </a:lnTo>
                  <a:lnTo>
                    <a:pt x="2592" y="1120"/>
                  </a:lnTo>
                  <a:lnTo>
                    <a:pt x="2592" y="1127"/>
                  </a:lnTo>
                  <a:lnTo>
                    <a:pt x="2594" y="1130"/>
                  </a:lnTo>
                  <a:lnTo>
                    <a:pt x="2595" y="1134"/>
                  </a:lnTo>
                  <a:lnTo>
                    <a:pt x="2596" y="1138"/>
                  </a:lnTo>
                  <a:lnTo>
                    <a:pt x="2596" y="1140"/>
                  </a:lnTo>
                  <a:lnTo>
                    <a:pt x="2597" y="1142"/>
                  </a:lnTo>
                  <a:lnTo>
                    <a:pt x="2598" y="1143"/>
                  </a:lnTo>
                  <a:lnTo>
                    <a:pt x="2600" y="1143"/>
                  </a:lnTo>
                  <a:lnTo>
                    <a:pt x="2600" y="1144"/>
                  </a:lnTo>
                  <a:lnTo>
                    <a:pt x="2601" y="1144"/>
                  </a:lnTo>
                  <a:lnTo>
                    <a:pt x="2602" y="1145"/>
                  </a:lnTo>
                  <a:lnTo>
                    <a:pt x="2603" y="1145"/>
                  </a:lnTo>
                  <a:lnTo>
                    <a:pt x="2603" y="1145"/>
                  </a:lnTo>
                  <a:lnTo>
                    <a:pt x="2605" y="1145"/>
                  </a:lnTo>
                  <a:lnTo>
                    <a:pt x="2606" y="1144"/>
                  </a:lnTo>
                  <a:lnTo>
                    <a:pt x="2607" y="1144"/>
                  </a:lnTo>
                  <a:lnTo>
                    <a:pt x="2607" y="1144"/>
                  </a:lnTo>
                  <a:lnTo>
                    <a:pt x="2608" y="1144"/>
                  </a:lnTo>
                  <a:lnTo>
                    <a:pt x="2610" y="1144"/>
                  </a:lnTo>
                  <a:lnTo>
                    <a:pt x="2611" y="1145"/>
                  </a:lnTo>
                  <a:lnTo>
                    <a:pt x="2611" y="1145"/>
                  </a:lnTo>
                  <a:lnTo>
                    <a:pt x="2612" y="1145"/>
                  </a:lnTo>
                  <a:lnTo>
                    <a:pt x="2613" y="1147"/>
                  </a:lnTo>
                  <a:lnTo>
                    <a:pt x="2615" y="1147"/>
                  </a:lnTo>
                  <a:lnTo>
                    <a:pt x="2615" y="1145"/>
                  </a:lnTo>
                  <a:lnTo>
                    <a:pt x="2616" y="1144"/>
                  </a:lnTo>
                  <a:lnTo>
                    <a:pt x="2617" y="1140"/>
                  </a:lnTo>
                  <a:lnTo>
                    <a:pt x="2618" y="1137"/>
                  </a:lnTo>
                  <a:lnTo>
                    <a:pt x="2618" y="1132"/>
                  </a:lnTo>
                  <a:lnTo>
                    <a:pt x="2620" y="1127"/>
                  </a:lnTo>
                  <a:lnTo>
                    <a:pt x="2621" y="1123"/>
                  </a:lnTo>
                  <a:lnTo>
                    <a:pt x="2622" y="1120"/>
                  </a:lnTo>
                  <a:lnTo>
                    <a:pt x="2622" y="1119"/>
                  </a:lnTo>
                  <a:lnTo>
                    <a:pt x="2623" y="1120"/>
                  </a:lnTo>
                  <a:lnTo>
                    <a:pt x="2625" y="1122"/>
                  </a:lnTo>
                  <a:lnTo>
                    <a:pt x="2626" y="1123"/>
                  </a:lnTo>
                  <a:lnTo>
                    <a:pt x="2626" y="1125"/>
                  </a:lnTo>
                  <a:lnTo>
                    <a:pt x="2627" y="1128"/>
                  </a:lnTo>
                  <a:lnTo>
                    <a:pt x="2628" y="1130"/>
                  </a:lnTo>
                  <a:lnTo>
                    <a:pt x="2629" y="1133"/>
                  </a:lnTo>
                  <a:lnTo>
                    <a:pt x="2631" y="1137"/>
                  </a:lnTo>
                  <a:lnTo>
                    <a:pt x="2631" y="1138"/>
                  </a:lnTo>
                  <a:lnTo>
                    <a:pt x="2632" y="1140"/>
                  </a:lnTo>
                  <a:lnTo>
                    <a:pt x="2633" y="1142"/>
                  </a:lnTo>
                  <a:lnTo>
                    <a:pt x="2634" y="1143"/>
                  </a:lnTo>
                  <a:lnTo>
                    <a:pt x="2634" y="1144"/>
                  </a:lnTo>
                  <a:lnTo>
                    <a:pt x="2636" y="1144"/>
                  </a:lnTo>
                  <a:lnTo>
                    <a:pt x="2637" y="1145"/>
                  </a:lnTo>
                  <a:lnTo>
                    <a:pt x="2638" y="1145"/>
                  </a:lnTo>
                  <a:lnTo>
                    <a:pt x="2638" y="1145"/>
                  </a:lnTo>
                  <a:lnTo>
                    <a:pt x="2639" y="1145"/>
                  </a:lnTo>
                  <a:lnTo>
                    <a:pt x="2641" y="1145"/>
                  </a:lnTo>
                  <a:lnTo>
                    <a:pt x="2642" y="1145"/>
                  </a:lnTo>
                  <a:lnTo>
                    <a:pt x="2642" y="1145"/>
                  </a:lnTo>
                  <a:lnTo>
                    <a:pt x="2643" y="1145"/>
                  </a:lnTo>
                  <a:lnTo>
                    <a:pt x="2644" y="1145"/>
                  </a:lnTo>
                  <a:lnTo>
                    <a:pt x="2646" y="1145"/>
                  </a:lnTo>
                  <a:lnTo>
                    <a:pt x="2646" y="1145"/>
                  </a:lnTo>
                  <a:lnTo>
                    <a:pt x="2647" y="1145"/>
                  </a:lnTo>
                  <a:lnTo>
                    <a:pt x="2648" y="1145"/>
                  </a:lnTo>
                  <a:lnTo>
                    <a:pt x="2649" y="1144"/>
                  </a:lnTo>
                  <a:lnTo>
                    <a:pt x="2649" y="1144"/>
                  </a:lnTo>
                  <a:lnTo>
                    <a:pt x="2651" y="1143"/>
                  </a:lnTo>
                  <a:lnTo>
                    <a:pt x="2652" y="1142"/>
                  </a:lnTo>
                  <a:lnTo>
                    <a:pt x="2653" y="1140"/>
                  </a:lnTo>
                  <a:lnTo>
                    <a:pt x="2653" y="1139"/>
                  </a:lnTo>
                  <a:lnTo>
                    <a:pt x="2654" y="1138"/>
                  </a:lnTo>
                  <a:lnTo>
                    <a:pt x="2656" y="1138"/>
                  </a:lnTo>
                  <a:lnTo>
                    <a:pt x="2657" y="1139"/>
                  </a:lnTo>
                  <a:lnTo>
                    <a:pt x="2657" y="1140"/>
                  </a:lnTo>
                  <a:lnTo>
                    <a:pt x="2658" y="1142"/>
                  </a:lnTo>
                  <a:lnTo>
                    <a:pt x="2659" y="1142"/>
                  </a:lnTo>
                  <a:lnTo>
                    <a:pt x="2661" y="1143"/>
                  </a:lnTo>
                  <a:lnTo>
                    <a:pt x="2661" y="1144"/>
                  </a:lnTo>
                  <a:lnTo>
                    <a:pt x="2662" y="1144"/>
                  </a:lnTo>
                  <a:lnTo>
                    <a:pt x="2663" y="1145"/>
                  </a:lnTo>
                  <a:lnTo>
                    <a:pt x="2664" y="1145"/>
                  </a:lnTo>
                  <a:lnTo>
                    <a:pt x="2664" y="1145"/>
                  </a:lnTo>
                  <a:lnTo>
                    <a:pt x="2665" y="1145"/>
                  </a:lnTo>
                  <a:lnTo>
                    <a:pt x="2667" y="1145"/>
                  </a:lnTo>
                  <a:lnTo>
                    <a:pt x="2668" y="1145"/>
                  </a:lnTo>
                  <a:lnTo>
                    <a:pt x="2668" y="1145"/>
                  </a:lnTo>
                  <a:lnTo>
                    <a:pt x="2669" y="1145"/>
                  </a:lnTo>
                  <a:lnTo>
                    <a:pt x="2670" y="1145"/>
                  </a:lnTo>
                  <a:lnTo>
                    <a:pt x="2672" y="1144"/>
                  </a:lnTo>
                  <a:lnTo>
                    <a:pt x="2672" y="1144"/>
                  </a:lnTo>
                  <a:lnTo>
                    <a:pt x="2673" y="1144"/>
                  </a:lnTo>
                  <a:lnTo>
                    <a:pt x="2674" y="1143"/>
                  </a:lnTo>
                  <a:lnTo>
                    <a:pt x="2675" y="1143"/>
                  </a:lnTo>
                  <a:lnTo>
                    <a:pt x="2675" y="1142"/>
                  </a:lnTo>
                  <a:lnTo>
                    <a:pt x="2677" y="1140"/>
                  </a:lnTo>
                  <a:lnTo>
                    <a:pt x="2678" y="1138"/>
                  </a:lnTo>
                  <a:lnTo>
                    <a:pt x="2679" y="1137"/>
                  </a:lnTo>
                  <a:lnTo>
                    <a:pt x="2679" y="1134"/>
                  </a:lnTo>
                  <a:lnTo>
                    <a:pt x="2680" y="1134"/>
                  </a:lnTo>
                  <a:lnTo>
                    <a:pt x="2682" y="1135"/>
                  </a:lnTo>
                  <a:lnTo>
                    <a:pt x="2683" y="1137"/>
                  </a:lnTo>
                  <a:lnTo>
                    <a:pt x="2683" y="1139"/>
                  </a:lnTo>
                  <a:lnTo>
                    <a:pt x="2684" y="1142"/>
                  </a:lnTo>
                  <a:lnTo>
                    <a:pt x="2685" y="1144"/>
                  </a:lnTo>
                  <a:lnTo>
                    <a:pt x="2687" y="1145"/>
                  </a:lnTo>
                  <a:lnTo>
                    <a:pt x="2688" y="1145"/>
                  </a:lnTo>
                  <a:lnTo>
                    <a:pt x="2688" y="1147"/>
                  </a:lnTo>
                  <a:lnTo>
                    <a:pt x="2689" y="1147"/>
                  </a:lnTo>
                  <a:lnTo>
                    <a:pt x="2690" y="1145"/>
                  </a:lnTo>
                  <a:lnTo>
                    <a:pt x="2692" y="1145"/>
                  </a:lnTo>
                  <a:lnTo>
                    <a:pt x="2692" y="1145"/>
                  </a:lnTo>
                  <a:lnTo>
                    <a:pt x="2693" y="1144"/>
                  </a:lnTo>
                  <a:lnTo>
                    <a:pt x="2694" y="1143"/>
                  </a:lnTo>
                  <a:lnTo>
                    <a:pt x="2695" y="1143"/>
                  </a:lnTo>
                  <a:lnTo>
                    <a:pt x="2695" y="1142"/>
                  </a:lnTo>
                  <a:lnTo>
                    <a:pt x="2697" y="1142"/>
                  </a:lnTo>
                  <a:lnTo>
                    <a:pt x="2698" y="1143"/>
                  </a:lnTo>
                  <a:lnTo>
                    <a:pt x="2699" y="1143"/>
                  </a:lnTo>
                  <a:lnTo>
                    <a:pt x="2699" y="1144"/>
                  </a:lnTo>
                  <a:lnTo>
                    <a:pt x="2700" y="1144"/>
                  </a:lnTo>
                  <a:lnTo>
                    <a:pt x="2701" y="1144"/>
                  </a:lnTo>
                  <a:lnTo>
                    <a:pt x="2703" y="1144"/>
                  </a:lnTo>
                  <a:lnTo>
                    <a:pt x="2703" y="1144"/>
                  </a:lnTo>
                  <a:lnTo>
                    <a:pt x="2704" y="1144"/>
                  </a:lnTo>
                  <a:lnTo>
                    <a:pt x="2705" y="1144"/>
                  </a:lnTo>
                  <a:lnTo>
                    <a:pt x="2706" y="1144"/>
                  </a:lnTo>
                  <a:lnTo>
                    <a:pt x="2706" y="1144"/>
                  </a:lnTo>
                  <a:lnTo>
                    <a:pt x="2708" y="1144"/>
                  </a:lnTo>
                  <a:lnTo>
                    <a:pt x="2709" y="1145"/>
                  </a:lnTo>
                  <a:lnTo>
                    <a:pt x="2710" y="1145"/>
                  </a:lnTo>
                  <a:lnTo>
                    <a:pt x="2710" y="1145"/>
                  </a:lnTo>
                  <a:lnTo>
                    <a:pt x="2711" y="1144"/>
                  </a:lnTo>
                  <a:lnTo>
                    <a:pt x="2713" y="1144"/>
                  </a:lnTo>
                  <a:lnTo>
                    <a:pt x="2714" y="1144"/>
                  </a:lnTo>
                  <a:lnTo>
                    <a:pt x="2714" y="1143"/>
                  </a:lnTo>
                  <a:lnTo>
                    <a:pt x="2715" y="1143"/>
                  </a:lnTo>
                  <a:lnTo>
                    <a:pt x="2716" y="1143"/>
                  </a:lnTo>
                  <a:lnTo>
                    <a:pt x="2718" y="1142"/>
                  </a:lnTo>
                  <a:lnTo>
                    <a:pt x="2718" y="1142"/>
                  </a:lnTo>
                  <a:lnTo>
                    <a:pt x="2719" y="1140"/>
                  </a:lnTo>
                  <a:lnTo>
                    <a:pt x="2720" y="1142"/>
                  </a:lnTo>
                  <a:lnTo>
                    <a:pt x="2721" y="1143"/>
                  </a:lnTo>
                  <a:lnTo>
                    <a:pt x="2721" y="1145"/>
                  </a:lnTo>
                  <a:lnTo>
                    <a:pt x="2723" y="1147"/>
                  </a:lnTo>
                  <a:lnTo>
                    <a:pt x="2724" y="1147"/>
                  </a:lnTo>
                  <a:lnTo>
                    <a:pt x="2725" y="1147"/>
                  </a:lnTo>
                  <a:lnTo>
                    <a:pt x="2725" y="1145"/>
                  </a:lnTo>
                  <a:lnTo>
                    <a:pt x="2726" y="1145"/>
                  </a:lnTo>
                  <a:lnTo>
                    <a:pt x="2728" y="1144"/>
                  </a:lnTo>
                  <a:lnTo>
                    <a:pt x="2729" y="1142"/>
                  </a:lnTo>
                  <a:lnTo>
                    <a:pt x="2729" y="1130"/>
                  </a:lnTo>
                  <a:lnTo>
                    <a:pt x="2730" y="1098"/>
                  </a:lnTo>
                  <a:lnTo>
                    <a:pt x="2731" y="1007"/>
                  </a:lnTo>
                  <a:lnTo>
                    <a:pt x="2733" y="798"/>
                  </a:lnTo>
                  <a:lnTo>
                    <a:pt x="2733" y="398"/>
                  </a:lnTo>
                  <a:lnTo>
                    <a:pt x="2734" y="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197"/>
                  </a:lnTo>
                  <a:lnTo>
                    <a:pt x="2744" y="554"/>
                  </a:lnTo>
                  <a:lnTo>
                    <a:pt x="2745" y="779"/>
                  </a:lnTo>
                  <a:lnTo>
                    <a:pt x="2745" y="916"/>
                  </a:lnTo>
                  <a:lnTo>
                    <a:pt x="2746" y="995"/>
                  </a:lnTo>
                  <a:lnTo>
                    <a:pt x="2747" y="1042"/>
                  </a:lnTo>
                  <a:lnTo>
                    <a:pt x="2749" y="1072"/>
                  </a:lnTo>
                  <a:lnTo>
                    <a:pt x="2749" y="1089"/>
                  </a:lnTo>
                  <a:lnTo>
                    <a:pt x="2750" y="1102"/>
                  </a:lnTo>
                  <a:lnTo>
                    <a:pt x="2751" y="1109"/>
                  </a:lnTo>
                  <a:lnTo>
                    <a:pt x="2752" y="1113"/>
                  </a:lnTo>
                  <a:lnTo>
                    <a:pt x="2752" y="1115"/>
                  </a:lnTo>
                  <a:lnTo>
                    <a:pt x="2754" y="1114"/>
                  </a:lnTo>
                  <a:lnTo>
                    <a:pt x="2755" y="1113"/>
                  </a:lnTo>
                  <a:lnTo>
                    <a:pt x="2756" y="1111"/>
                  </a:lnTo>
                  <a:lnTo>
                    <a:pt x="2756" y="1108"/>
                  </a:lnTo>
                  <a:lnTo>
                    <a:pt x="2757" y="1106"/>
                  </a:lnTo>
                  <a:lnTo>
                    <a:pt x="2759" y="1106"/>
                  </a:lnTo>
                  <a:lnTo>
                    <a:pt x="2760" y="1107"/>
                  </a:lnTo>
                  <a:lnTo>
                    <a:pt x="2760" y="1111"/>
                  </a:lnTo>
                  <a:lnTo>
                    <a:pt x="2761" y="1112"/>
                  </a:lnTo>
                  <a:lnTo>
                    <a:pt x="2762" y="1113"/>
                  </a:lnTo>
                  <a:lnTo>
                    <a:pt x="2764" y="1113"/>
                  </a:lnTo>
                  <a:lnTo>
                    <a:pt x="2764" y="1112"/>
                  </a:lnTo>
                  <a:lnTo>
                    <a:pt x="2765" y="1111"/>
                  </a:lnTo>
                  <a:lnTo>
                    <a:pt x="2766" y="1109"/>
                  </a:lnTo>
                  <a:lnTo>
                    <a:pt x="2767" y="1109"/>
                  </a:lnTo>
                  <a:lnTo>
                    <a:pt x="2767" y="1111"/>
                  </a:lnTo>
                  <a:lnTo>
                    <a:pt x="2769" y="1113"/>
                  </a:lnTo>
                  <a:lnTo>
                    <a:pt x="2770" y="1117"/>
                  </a:lnTo>
                  <a:lnTo>
                    <a:pt x="2771" y="1119"/>
                  </a:lnTo>
                  <a:lnTo>
                    <a:pt x="2771" y="1123"/>
                  </a:lnTo>
                  <a:lnTo>
                    <a:pt x="2772" y="1127"/>
                  </a:lnTo>
                  <a:lnTo>
                    <a:pt x="2773" y="1129"/>
                  </a:lnTo>
                  <a:lnTo>
                    <a:pt x="2775" y="1132"/>
                  </a:lnTo>
                  <a:lnTo>
                    <a:pt x="2775" y="1133"/>
                  </a:lnTo>
                  <a:lnTo>
                    <a:pt x="2776" y="1134"/>
                  </a:lnTo>
                  <a:lnTo>
                    <a:pt x="2777" y="1135"/>
                  </a:lnTo>
                  <a:lnTo>
                    <a:pt x="2778" y="1137"/>
                  </a:lnTo>
                  <a:lnTo>
                    <a:pt x="2778" y="1139"/>
                  </a:lnTo>
                  <a:lnTo>
                    <a:pt x="2780" y="1140"/>
                  </a:lnTo>
                  <a:lnTo>
                    <a:pt x="2781" y="1140"/>
                  </a:lnTo>
                  <a:lnTo>
                    <a:pt x="2782" y="1142"/>
                  </a:lnTo>
                  <a:lnTo>
                    <a:pt x="2782" y="1143"/>
                  </a:lnTo>
                  <a:lnTo>
                    <a:pt x="2783" y="1143"/>
                  </a:lnTo>
                  <a:lnTo>
                    <a:pt x="2785" y="1143"/>
                  </a:lnTo>
                  <a:lnTo>
                    <a:pt x="2786" y="1143"/>
                  </a:lnTo>
                  <a:lnTo>
                    <a:pt x="2786" y="1143"/>
                  </a:lnTo>
                  <a:lnTo>
                    <a:pt x="2787" y="1143"/>
                  </a:lnTo>
                  <a:lnTo>
                    <a:pt x="2788" y="1143"/>
                  </a:lnTo>
                  <a:lnTo>
                    <a:pt x="2790" y="1143"/>
                  </a:lnTo>
                  <a:lnTo>
                    <a:pt x="2790" y="1143"/>
                  </a:lnTo>
                  <a:lnTo>
                    <a:pt x="2791" y="1142"/>
                  </a:lnTo>
                  <a:lnTo>
                    <a:pt x="2792" y="1140"/>
                  </a:lnTo>
                  <a:lnTo>
                    <a:pt x="2793" y="1140"/>
                  </a:lnTo>
                  <a:lnTo>
                    <a:pt x="2793" y="1139"/>
                  </a:lnTo>
                  <a:lnTo>
                    <a:pt x="2795" y="1139"/>
                  </a:lnTo>
                  <a:lnTo>
                    <a:pt x="2796" y="1139"/>
                  </a:lnTo>
                  <a:lnTo>
                    <a:pt x="2797" y="1138"/>
                  </a:lnTo>
                  <a:lnTo>
                    <a:pt x="2798" y="1138"/>
                  </a:lnTo>
                  <a:lnTo>
                    <a:pt x="2798" y="1137"/>
                  </a:lnTo>
                  <a:lnTo>
                    <a:pt x="2800" y="1137"/>
                  </a:lnTo>
                  <a:lnTo>
                    <a:pt x="2801" y="1137"/>
                  </a:lnTo>
                  <a:lnTo>
                    <a:pt x="2802" y="1137"/>
                  </a:lnTo>
                  <a:lnTo>
                    <a:pt x="2802" y="1138"/>
                  </a:lnTo>
                  <a:lnTo>
                    <a:pt x="2803" y="1139"/>
                  </a:lnTo>
                  <a:lnTo>
                    <a:pt x="2805" y="1140"/>
                  </a:lnTo>
                  <a:lnTo>
                    <a:pt x="2806" y="1142"/>
                  </a:lnTo>
                  <a:lnTo>
                    <a:pt x="2806" y="1143"/>
                  </a:lnTo>
                  <a:lnTo>
                    <a:pt x="2807" y="1143"/>
                  </a:lnTo>
                  <a:lnTo>
                    <a:pt x="2808" y="1144"/>
                  </a:lnTo>
                  <a:lnTo>
                    <a:pt x="2809" y="1144"/>
                  </a:lnTo>
                  <a:lnTo>
                    <a:pt x="2809" y="1144"/>
                  </a:lnTo>
                  <a:lnTo>
                    <a:pt x="2811" y="1144"/>
                  </a:lnTo>
                  <a:lnTo>
                    <a:pt x="2812" y="1143"/>
                  </a:lnTo>
                  <a:lnTo>
                    <a:pt x="2813" y="1142"/>
                  </a:lnTo>
                  <a:lnTo>
                    <a:pt x="2813" y="1140"/>
                  </a:lnTo>
                  <a:lnTo>
                    <a:pt x="2814" y="1139"/>
                  </a:lnTo>
                  <a:lnTo>
                    <a:pt x="2816" y="1138"/>
                  </a:lnTo>
                  <a:lnTo>
                    <a:pt x="2817" y="1137"/>
                  </a:lnTo>
                  <a:lnTo>
                    <a:pt x="2817" y="1135"/>
                  </a:lnTo>
                  <a:lnTo>
                    <a:pt x="2818" y="1135"/>
                  </a:lnTo>
                  <a:lnTo>
                    <a:pt x="2819" y="1135"/>
                  </a:lnTo>
                  <a:lnTo>
                    <a:pt x="2821" y="1135"/>
                  </a:lnTo>
                  <a:lnTo>
                    <a:pt x="2821" y="1138"/>
                  </a:lnTo>
                  <a:lnTo>
                    <a:pt x="2822" y="1139"/>
                  </a:lnTo>
                  <a:lnTo>
                    <a:pt x="2823" y="1140"/>
                  </a:lnTo>
                  <a:lnTo>
                    <a:pt x="2824" y="1139"/>
                  </a:lnTo>
                  <a:lnTo>
                    <a:pt x="2824" y="1135"/>
                  </a:lnTo>
                  <a:lnTo>
                    <a:pt x="2826" y="1127"/>
                  </a:lnTo>
                  <a:lnTo>
                    <a:pt x="2827" y="1115"/>
                  </a:lnTo>
                  <a:lnTo>
                    <a:pt x="2828" y="1101"/>
                  </a:lnTo>
                  <a:lnTo>
                    <a:pt x="2828" y="1088"/>
                  </a:lnTo>
                  <a:lnTo>
                    <a:pt x="2829" y="1081"/>
                  </a:lnTo>
                  <a:lnTo>
                    <a:pt x="2831" y="1082"/>
                  </a:lnTo>
                  <a:lnTo>
                    <a:pt x="2832" y="1089"/>
                  </a:lnTo>
                  <a:lnTo>
                    <a:pt x="2832" y="1101"/>
                  </a:lnTo>
                  <a:lnTo>
                    <a:pt x="2833" y="1113"/>
                  </a:lnTo>
                  <a:lnTo>
                    <a:pt x="2834" y="1124"/>
                  </a:lnTo>
                  <a:lnTo>
                    <a:pt x="2836" y="1132"/>
                  </a:lnTo>
                  <a:lnTo>
                    <a:pt x="2836" y="1138"/>
                  </a:lnTo>
                  <a:lnTo>
                    <a:pt x="2837" y="1142"/>
                  </a:lnTo>
                  <a:lnTo>
                    <a:pt x="2838" y="1143"/>
                  </a:lnTo>
                  <a:lnTo>
                    <a:pt x="2839" y="1145"/>
                  </a:lnTo>
                  <a:lnTo>
                    <a:pt x="2839" y="1145"/>
                  </a:lnTo>
                  <a:lnTo>
                    <a:pt x="2841" y="1147"/>
                  </a:lnTo>
                  <a:lnTo>
                    <a:pt x="2842" y="1147"/>
                  </a:lnTo>
                  <a:lnTo>
                    <a:pt x="2843" y="1145"/>
                  </a:lnTo>
                  <a:lnTo>
                    <a:pt x="2843" y="1144"/>
                  </a:lnTo>
                  <a:lnTo>
                    <a:pt x="2844" y="1140"/>
                  </a:lnTo>
                  <a:lnTo>
                    <a:pt x="2845" y="1137"/>
                  </a:lnTo>
                  <a:lnTo>
                    <a:pt x="2847" y="1130"/>
                  </a:lnTo>
                  <a:lnTo>
                    <a:pt x="2847" y="1123"/>
                  </a:lnTo>
                  <a:lnTo>
                    <a:pt x="2848" y="1118"/>
                  </a:lnTo>
                  <a:lnTo>
                    <a:pt x="2849" y="1114"/>
                  </a:lnTo>
                  <a:lnTo>
                    <a:pt x="2850" y="1114"/>
                  </a:lnTo>
                  <a:lnTo>
                    <a:pt x="2850" y="1117"/>
                  </a:lnTo>
                  <a:lnTo>
                    <a:pt x="2852" y="1120"/>
                  </a:lnTo>
                  <a:lnTo>
                    <a:pt x="2853" y="1125"/>
                  </a:lnTo>
                  <a:lnTo>
                    <a:pt x="2854" y="1129"/>
                  </a:lnTo>
                  <a:lnTo>
                    <a:pt x="2855" y="1134"/>
                  </a:lnTo>
                  <a:lnTo>
                    <a:pt x="2855" y="1138"/>
                  </a:lnTo>
                  <a:lnTo>
                    <a:pt x="2857" y="1142"/>
                  </a:lnTo>
                  <a:lnTo>
                    <a:pt x="2858" y="1143"/>
                  </a:lnTo>
                  <a:lnTo>
                    <a:pt x="2859" y="1144"/>
                  </a:lnTo>
                  <a:lnTo>
                    <a:pt x="2859" y="1144"/>
                  </a:lnTo>
                  <a:lnTo>
                    <a:pt x="2860" y="1144"/>
                  </a:lnTo>
                  <a:lnTo>
                    <a:pt x="2862" y="1143"/>
                  </a:lnTo>
                  <a:lnTo>
                    <a:pt x="2863" y="1143"/>
                  </a:lnTo>
                  <a:lnTo>
                    <a:pt x="2863" y="1143"/>
                  </a:lnTo>
                  <a:lnTo>
                    <a:pt x="2864" y="1143"/>
                  </a:lnTo>
                  <a:lnTo>
                    <a:pt x="2865" y="1143"/>
                  </a:lnTo>
                  <a:lnTo>
                    <a:pt x="2867" y="1143"/>
                  </a:lnTo>
                  <a:lnTo>
                    <a:pt x="2867" y="1143"/>
                  </a:lnTo>
                  <a:lnTo>
                    <a:pt x="2868" y="1143"/>
                  </a:lnTo>
                  <a:lnTo>
                    <a:pt x="2869" y="1142"/>
                  </a:lnTo>
                  <a:lnTo>
                    <a:pt x="2870" y="1142"/>
                  </a:lnTo>
                  <a:lnTo>
                    <a:pt x="2870" y="1140"/>
                  </a:lnTo>
                  <a:lnTo>
                    <a:pt x="2872" y="1139"/>
                  </a:lnTo>
                  <a:lnTo>
                    <a:pt x="2873" y="1138"/>
                  </a:lnTo>
                  <a:lnTo>
                    <a:pt x="2874" y="1137"/>
                  </a:lnTo>
                  <a:lnTo>
                    <a:pt x="2874" y="1135"/>
                  </a:lnTo>
                  <a:lnTo>
                    <a:pt x="2875" y="1134"/>
                  </a:lnTo>
                  <a:lnTo>
                    <a:pt x="2877" y="1133"/>
                  </a:lnTo>
                  <a:lnTo>
                    <a:pt x="2878" y="1132"/>
                  </a:lnTo>
                  <a:lnTo>
                    <a:pt x="2878" y="1130"/>
                  </a:lnTo>
                  <a:lnTo>
                    <a:pt x="2879" y="1130"/>
                  </a:lnTo>
                  <a:lnTo>
                    <a:pt x="2880" y="1130"/>
                  </a:lnTo>
                  <a:lnTo>
                    <a:pt x="2881" y="1129"/>
                  </a:lnTo>
                  <a:lnTo>
                    <a:pt x="2881" y="1129"/>
                  </a:lnTo>
                  <a:lnTo>
                    <a:pt x="2883" y="1129"/>
                  </a:lnTo>
                  <a:lnTo>
                    <a:pt x="2884" y="1129"/>
                  </a:lnTo>
                  <a:lnTo>
                    <a:pt x="2885" y="1129"/>
                  </a:lnTo>
                  <a:lnTo>
                    <a:pt x="2885" y="1129"/>
                  </a:lnTo>
                  <a:lnTo>
                    <a:pt x="2886" y="1129"/>
                  </a:lnTo>
                  <a:lnTo>
                    <a:pt x="2888" y="1128"/>
                  </a:lnTo>
                  <a:lnTo>
                    <a:pt x="2889" y="1128"/>
                  </a:lnTo>
                  <a:lnTo>
                    <a:pt x="2889" y="1128"/>
                  </a:lnTo>
                  <a:lnTo>
                    <a:pt x="2890" y="1128"/>
                  </a:lnTo>
                  <a:lnTo>
                    <a:pt x="2891" y="1128"/>
                  </a:lnTo>
                  <a:lnTo>
                    <a:pt x="2893" y="1128"/>
                  </a:lnTo>
                  <a:lnTo>
                    <a:pt x="2893" y="1128"/>
                  </a:lnTo>
                  <a:lnTo>
                    <a:pt x="2894" y="1128"/>
                  </a:lnTo>
                  <a:lnTo>
                    <a:pt x="2895" y="1128"/>
                  </a:lnTo>
                  <a:lnTo>
                    <a:pt x="2896" y="1128"/>
                  </a:lnTo>
                  <a:lnTo>
                    <a:pt x="2896" y="1128"/>
                  </a:lnTo>
                  <a:lnTo>
                    <a:pt x="2898" y="1128"/>
                  </a:lnTo>
                  <a:lnTo>
                    <a:pt x="2899" y="1128"/>
                  </a:lnTo>
                  <a:lnTo>
                    <a:pt x="2900" y="1127"/>
                  </a:lnTo>
                  <a:lnTo>
                    <a:pt x="2900" y="1125"/>
                  </a:lnTo>
                  <a:lnTo>
                    <a:pt x="2901" y="1125"/>
                  </a:lnTo>
                  <a:lnTo>
                    <a:pt x="2903" y="1124"/>
                  </a:lnTo>
                  <a:lnTo>
                    <a:pt x="2904" y="1125"/>
                  </a:lnTo>
                  <a:lnTo>
                    <a:pt x="2904" y="1128"/>
                  </a:lnTo>
                  <a:lnTo>
                    <a:pt x="2905" y="1129"/>
                  </a:lnTo>
                  <a:lnTo>
                    <a:pt x="2906" y="1130"/>
                  </a:lnTo>
                  <a:lnTo>
                    <a:pt x="2908" y="1132"/>
                  </a:lnTo>
                  <a:lnTo>
                    <a:pt x="2909" y="1133"/>
                  </a:lnTo>
                  <a:lnTo>
                    <a:pt x="2909" y="1134"/>
                  </a:lnTo>
                  <a:lnTo>
                    <a:pt x="2910" y="1135"/>
                  </a:lnTo>
                  <a:lnTo>
                    <a:pt x="2911" y="1137"/>
                  </a:lnTo>
                  <a:lnTo>
                    <a:pt x="2913" y="1137"/>
                  </a:lnTo>
                  <a:lnTo>
                    <a:pt x="2913" y="1137"/>
                  </a:lnTo>
                  <a:lnTo>
                    <a:pt x="2914" y="1137"/>
                  </a:lnTo>
                  <a:lnTo>
                    <a:pt x="2915" y="1138"/>
                  </a:lnTo>
                  <a:lnTo>
                    <a:pt x="2916" y="1139"/>
                  </a:lnTo>
                  <a:lnTo>
                    <a:pt x="2916" y="1140"/>
                  </a:lnTo>
                  <a:lnTo>
                    <a:pt x="2917" y="1142"/>
                  </a:lnTo>
                  <a:lnTo>
                    <a:pt x="2919" y="1143"/>
                  </a:lnTo>
                  <a:lnTo>
                    <a:pt x="2920" y="1144"/>
                  </a:lnTo>
                  <a:lnTo>
                    <a:pt x="2920" y="1144"/>
                  </a:lnTo>
                  <a:lnTo>
                    <a:pt x="2921" y="1145"/>
                  </a:lnTo>
                  <a:lnTo>
                    <a:pt x="2922" y="1147"/>
                  </a:lnTo>
                  <a:lnTo>
                    <a:pt x="2924" y="1147"/>
                  </a:lnTo>
                  <a:lnTo>
                    <a:pt x="2924" y="1148"/>
                  </a:lnTo>
                  <a:lnTo>
                    <a:pt x="2925" y="1147"/>
                  </a:lnTo>
                  <a:lnTo>
                    <a:pt x="2926" y="1147"/>
                  </a:lnTo>
                  <a:lnTo>
                    <a:pt x="2927" y="1144"/>
                  </a:lnTo>
                  <a:lnTo>
                    <a:pt x="2927" y="1142"/>
                  </a:lnTo>
                  <a:lnTo>
                    <a:pt x="2929" y="1139"/>
                  </a:lnTo>
                  <a:lnTo>
                    <a:pt x="2930" y="1137"/>
                  </a:lnTo>
                  <a:lnTo>
                    <a:pt x="2931" y="1135"/>
                  </a:lnTo>
                  <a:lnTo>
                    <a:pt x="2931" y="1137"/>
                  </a:lnTo>
                  <a:lnTo>
                    <a:pt x="2932" y="1138"/>
                  </a:lnTo>
                  <a:lnTo>
                    <a:pt x="2934" y="1140"/>
                  </a:lnTo>
                  <a:lnTo>
                    <a:pt x="2935" y="1142"/>
                  </a:lnTo>
                  <a:lnTo>
                    <a:pt x="2935" y="1143"/>
                  </a:lnTo>
                  <a:lnTo>
                    <a:pt x="2936" y="1144"/>
                  </a:lnTo>
                  <a:lnTo>
                    <a:pt x="2937" y="1144"/>
                  </a:lnTo>
                  <a:lnTo>
                    <a:pt x="2939" y="1143"/>
                  </a:lnTo>
                  <a:lnTo>
                    <a:pt x="2939" y="1143"/>
                  </a:lnTo>
                  <a:lnTo>
                    <a:pt x="2940" y="1143"/>
                  </a:lnTo>
                  <a:lnTo>
                    <a:pt x="2941" y="1142"/>
                  </a:lnTo>
                  <a:lnTo>
                    <a:pt x="2942" y="1142"/>
                  </a:lnTo>
                  <a:lnTo>
                    <a:pt x="2942" y="1142"/>
                  </a:lnTo>
                  <a:lnTo>
                    <a:pt x="2944" y="1140"/>
                  </a:lnTo>
                  <a:lnTo>
                    <a:pt x="2945" y="1140"/>
                  </a:lnTo>
                  <a:lnTo>
                    <a:pt x="2946" y="1138"/>
                  </a:lnTo>
                  <a:lnTo>
                    <a:pt x="2946" y="1135"/>
                  </a:lnTo>
                  <a:lnTo>
                    <a:pt x="2947" y="1130"/>
                  </a:lnTo>
                  <a:lnTo>
                    <a:pt x="2949" y="1123"/>
                  </a:lnTo>
                  <a:lnTo>
                    <a:pt x="2950" y="1114"/>
                  </a:lnTo>
                  <a:lnTo>
                    <a:pt x="2950" y="1106"/>
                  </a:lnTo>
                  <a:lnTo>
                    <a:pt x="2951" y="1097"/>
                  </a:lnTo>
                  <a:lnTo>
                    <a:pt x="2952" y="1089"/>
                  </a:lnTo>
                  <a:lnTo>
                    <a:pt x="2953" y="1086"/>
                  </a:lnTo>
                  <a:lnTo>
                    <a:pt x="2953" y="1079"/>
                  </a:lnTo>
                  <a:lnTo>
                    <a:pt x="2955" y="1076"/>
                  </a:lnTo>
                  <a:lnTo>
                    <a:pt x="2956" y="1072"/>
                  </a:lnTo>
                  <a:lnTo>
                    <a:pt x="2957" y="1068"/>
                  </a:lnTo>
                  <a:lnTo>
                    <a:pt x="2957" y="1067"/>
                  </a:lnTo>
                  <a:lnTo>
                    <a:pt x="2958" y="1068"/>
                  </a:lnTo>
                  <a:lnTo>
                    <a:pt x="2960" y="1070"/>
                  </a:lnTo>
                  <a:lnTo>
                    <a:pt x="2961" y="1072"/>
                  </a:lnTo>
                  <a:lnTo>
                    <a:pt x="2961" y="1076"/>
                  </a:lnTo>
                  <a:lnTo>
                    <a:pt x="2962" y="1079"/>
                  </a:lnTo>
                  <a:lnTo>
                    <a:pt x="2963" y="1084"/>
                  </a:lnTo>
                  <a:lnTo>
                    <a:pt x="2965" y="1088"/>
                  </a:lnTo>
                  <a:lnTo>
                    <a:pt x="2966" y="1091"/>
                  </a:lnTo>
                  <a:lnTo>
                    <a:pt x="2966" y="1094"/>
                  </a:lnTo>
                  <a:lnTo>
                    <a:pt x="2967" y="1098"/>
                  </a:lnTo>
                  <a:lnTo>
                    <a:pt x="2968" y="1102"/>
                  </a:lnTo>
                  <a:lnTo>
                    <a:pt x="2970" y="1106"/>
                  </a:lnTo>
                  <a:lnTo>
                    <a:pt x="2970" y="1108"/>
                  </a:lnTo>
                  <a:lnTo>
                    <a:pt x="2971" y="1112"/>
                  </a:lnTo>
                  <a:lnTo>
                    <a:pt x="2972" y="1114"/>
                  </a:lnTo>
                  <a:lnTo>
                    <a:pt x="2973" y="1117"/>
                  </a:lnTo>
                  <a:lnTo>
                    <a:pt x="2973" y="1119"/>
                  </a:lnTo>
                  <a:lnTo>
                    <a:pt x="2975" y="1122"/>
                  </a:lnTo>
                  <a:lnTo>
                    <a:pt x="2976" y="1124"/>
                  </a:lnTo>
                  <a:lnTo>
                    <a:pt x="2977" y="1125"/>
                  </a:lnTo>
                  <a:lnTo>
                    <a:pt x="2977" y="1128"/>
                  </a:lnTo>
                  <a:lnTo>
                    <a:pt x="2978" y="1129"/>
                  </a:lnTo>
                  <a:lnTo>
                    <a:pt x="2980" y="1132"/>
                  </a:lnTo>
                  <a:lnTo>
                    <a:pt x="2981" y="1133"/>
                  </a:lnTo>
                  <a:lnTo>
                    <a:pt x="2981" y="1135"/>
                  </a:lnTo>
                  <a:lnTo>
                    <a:pt x="2982" y="1138"/>
                  </a:lnTo>
                  <a:lnTo>
                    <a:pt x="2983" y="1140"/>
                  </a:lnTo>
                  <a:lnTo>
                    <a:pt x="2985" y="1142"/>
                  </a:lnTo>
                  <a:lnTo>
                    <a:pt x="2985" y="1142"/>
                  </a:lnTo>
                  <a:lnTo>
                    <a:pt x="2986" y="1143"/>
                  </a:lnTo>
                  <a:lnTo>
                    <a:pt x="2987" y="1142"/>
                  </a:lnTo>
                  <a:lnTo>
                    <a:pt x="2988" y="1142"/>
                  </a:lnTo>
                  <a:lnTo>
                    <a:pt x="2988" y="1142"/>
                  </a:lnTo>
                  <a:lnTo>
                    <a:pt x="2989" y="1142"/>
                  </a:lnTo>
                  <a:lnTo>
                    <a:pt x="2991" y="1142"/>
                  </a:lnTo>
                  <a:lnTo>
                    <a:pt x="2992" y="1142"/>
                  </a:lnTo>
                  <a:lnTo>
                    <a:pt x="2992" y="1142"/>
                  </a:lnTo>
                  <a:lnTo>
                    <a:pt x="2993" y="1142"/>
                  </a:lnTo>
                  <a:lnTo>
                    <a:pt x="2994" y="1143"/>
                  </a:lnTo>
                  <a:lnTo>
                    <a:pt x="2996" y="1144"/>
                  </a:lnTo>
                  <a:lnTo>
                    <a:pt x="2996" y="1147"/>
                  </a:lnTo>
                  <a:lnTo>
                    <a:pt x="2997" y="1148"/>
                  </a:lnTo>
                  <a:lnTo>
                    <a:pt x="2998" y="1149"/>
                  </a:lnTo>
                  <a:lnTo>
                    <a:pt x="2999" y="1150"/>
                  </a:lnTo>
                  <a:lnTo>
                    <a:pt x="2999" y="1152"/>
                  </a:lnTo>
                  <a:lnTo>
                    <a:pt x="3001" y="1152"/>
                  </a:lnTo>
                  <a:lnTo>
                    <a:pt x="3002" y="1152"/>
                  </a:lnTo>
                  <a:lnTo>
                    <a:pt x="3003" y="1153"/>
                  </a:lnTo>
                  <a:lnTo>
                    <a:pt x="3003" y="1153"/>
                  </a:lnTo>
                  <a:lnTo>
                    <a:pt x="3004" y="1153"/>
                  </a:lnTo>
                  <a:lnTo>
                    <a:pt x="3006" y="1153"/>
                  </a:lnTo>
                  <a:lnTo>
                    <a:pt x="3007" y="1153"/>
                  </a:lnTo>
                  <a:lnTo>
                    <a:pt x="3007" y="1153"/>
                  </a:lnTo>
                  <a:lnTo>
                    <a:pt x="3008" y="1153"/>
                  </a:lnTo>
                  <a:lnTo>
                    <a:pt x="3009" y="1153"/>
                  </a:lnTo>
                  <a:lnTo>
                    <a:pt x="3011" y="1153"/>
                  </a:lnTo>
                  <a:lnTo>
                    <a:pt x="3011" y="1153"/>
                  </a:lnTo>
                  <a:lnTo>
                    <a:pt x="3012" y="1152"/>
                  </a:lnTo>
                  <a:lnTo>
                    <a:pt x="3013" y="1152"/>
                  </a:lnTo>
                  <a:lnTo>
                    <a:pt x="3014" y="1150"/>
                  </a:lnTo>
                  <a:lnTo>
                    <a:pt x="3014" y="1149"/>
                  </a:lnTo>
                  <a:lnTo>
                    <a:pt x="3016" y="1148"/>
                  </a:lnTo>
                  <a:lnTo>
                    <a:pt x="3017" y="1145"/>
                  </a:lnTo>
                  <a:lnTo>
                    <a:pt x="3018" y="1143"/>
                  </a:lnTo>
                  <a:lnTo>
                    <a:pt x="3018" y="1138"/>
                  </a:lnTo>
                  <a:lnTo>
                    <a:pt x="3019" y="1133"/>
                  </a:lnTo>
                  <a:lnTo>
                    <a:pt x="3020" y="1129"/>
                  </a:lnTo>
                  <a:lnTo>
                    <a:pt x="3022" y="1128"/>
                  </a:lnTo>
                  <a:lnTo>
                    <a:pt x="3023" y="1129"/>
                  </a:lnTo>
                  <a:lnTo>
                    <a:pt x="3023" y="1133"/>
                  </a:lnTo>
                  <a:lnTo>
                    <a:pt x="3024" y="1138"/>
                  </a:lnTo>
                  <a:lnTo>
                    <a:pt x="3025" y="1142"/>
                  </a:lnTo>
                  <a:lnTo>
                    <a:pt x="3027" y="1144"/>
                  </a:lnTo>
                  <a:lnTo>
                    <a:pt x="3027" y="1147"/>
                  </a:lnTo>
                  <a:lnTo>
                    <a:pt x="3028" y="1148"/>
                  </a:lnTo>
                  <a:lnTo>
                    <a:pt x="3029" y="1148"/>
                  </a:lnTo>
                  <a:lnTo>
                    <a:pt x="3030" y="1148"/>
                  </a:lnTo>
                  <a:lnTo>
                    <a:pt x="3030" y="1148"/>
                  </a:lnTo>
                  <a:lnTo>
                    <a:pt x="3032" y="1147"/>
                  </a:lnTo>
                  <a:lnTo>
                    <a:pt x="3033" y="1147"/>
                  </a:lnTo>
                  <a:lnTo>
                    <a:pt x="3034" y="1147"/>
                  </a:lnTo>
                  <a:lnTo>
                    <a:pt x="3034" y="1145"/>
                  </a:lnTo>
                  <a:lnTo>
                    <a:pt x="3035" y="1145"/>
                  </a:lnTo>
                  <a:lnTo>
                    <a:pt x="3037" y="1145"/>
                  </a:lnTo>
                  <a:lnTo>
                    <a:pt x="3038" y="1145"/>
                  </a:lnTo>
                  <a:lnTo>
                    <a:pt x="3038" y="1145"/>
                  </a:lnTo>
                  <a:lnTo>
                    <a:pt x="3039" y="1147"/>
                  </a:lnTo>
                  <a:lnTo>
                    <a:pt x="3040" y="1147"/>
                  </a:lnTo>
                  <a:lnTo>
                    <a:pt x="3042" y="1148"/>
                  </a:lnTo>
                  <a:lnTo>
                    <a:pt x="3042" y="1149"/>
                  </a:lnTo>
                  <a:lnTo>
                    <a:pt x="3043" y="1149"/>
                  </a:lnTo>
                  <a:lnTo>
                    <a:pt x="3044" y="1149"/>
                  </a:lnTo>
                  <a:lnTo>
                    <a:pt x="3045" y="1148"/>
                  </a:lnTo>
                  <a:lnTo>
                    <a:pt x="3045" y="1148"/>
                  </a:lnTo>
                  <a:lnTo>
                    <a:pt x="3047" y="1148"/>
                  </a:lnTo>
                  <a:lnTo>
                    <a:pt x="3048" y="1147"/>
                  </a:lnTo>
                  <a:lnTo>
                    <a:pt x="3049" y="1147"/>
                  </a:lnTo>
                  <a:lnTo>
                    <a:pt x="3049" y="1145"/>
                  </a:lnTo>
                  <a:lnTo>
                    <a:pt x="3050" y="1145"/>
                  </a:lnTo>
                  <a:lnTo>
                    <a:pt x="3052" y="1144"/>
                  </a:lnTo>
                  <a:lnTo>
                    <a:pt x="3053" y="1144"/>
                  </a:lnTo>
                  <a:lnTo>
                    <a:pt x="3053" y="1143"/>
                  </a:lnTo>
                  <a:lnTo>
                    <a:pt x="3054" y="1143"/>
                  </a:lnTo>
                  <a:lnTo>
                    <a:pt x="3055" y="1142"/>
                  </a:lnTo>
                  <a:lnTo>
                    <a:pt x="3056" y="1142"/>
                  </a:lnTo>
                  <a:lnTo>
                    <a:pt x="3056" y="1142"/>
                  </a:lnTo>
                  <a:lnTo>
                    <a:pt x="3058" y="1142"/>
                  </a:lnTo>
                  <a:lnTo>
                    <a:pt x="3059" y="1142"/>
                  </a:lnTo>
                  <a:lnTo>
                    <a:pt x="3060" y="1142"/>
                  </a:lnTo>
                  <a:lnTo>
                    <a:pt x="3060" y="1142"/>
                  </a:lnTo>
                  <a:lnTo>
                    <a:pt x="3061" y="1140"/>
                  </a:lnTo>
                  <a:lnTo>
                    <a:pt x="3063" y="1138"/>
                  </a:lnTo>
                  <a:lnTo>
                    <a:pt x="3064" y="1135"/>
                  </a:lnTo>
                  <a:lnTo>
                    <a:pt x="3064" y="1132"/>
                  </a:lnTo>
                  <a:lnTo>
                    <a:pt x="3065" y="1129"/>
                  </a:lnTo>
                  <a:lnTo>
                    <a:pt x="3066" y="1127"/>
                  </a:lnTo>
                  <a:lnTo>
                    <a:pt x="3068" y="1127"/>
                  </a:lnTo>
                  <a:lnTo>
                    <a:pt x="3068" y="1129"/>
                  </a:lnTo>
                  <a:lnTo>
                    <a:pt x="3069" y="1130"/>
                  </a:lnTo>
                  <a:lnTo>
                    <a:pt x="3070" y="1134"/>
                  </a:lnTo>
                  <a:lnTo>
                    <a:pt x="3071" y="1137"/>
                  </a:lnTo>
                  <a:lnTo>
                    <a:pt x="3071" y="1139"/>
                  </a:lnTo>
                  <a:lnTo>
                    <a:pt x="3073" y="1140"/>
                  </a:lnTo>
                  <a:lnTo>
                    <a:pt x="3074" y="1142"/>
                  </a:lnTo>
                  <a:lnTo>
                    <a:pt x="3075" y="1143"/>
                  </a:lnTo>
                  <a:lnTo>
                    <a:pt x="3076" y="1144"/>
                  </a:lnTo>
                  <a:lnTo>
                    <a:pt x="3076" y="1144"/>
                  </a:lnTo>
                  <a:lnTo>
                    <a:pt x="3078" y="1144"/>
                  </a:lnTo>
                  <a:lnTo>
                    <a:pt x="3079" y="1144"/>
                  </a:lnTo>
                  <a:lnTo>
                    <a:pt x="3080" y="1144"/>
                  </a:lnTo>
                  <a:lnTo>
                    <a:pt x="3080" y="1144"/>
                  </a:lnTo>
                  <a:lnTo>
                    <a:pt x="3081" y="1144"/>
                  </a:lnTo>
                  <a:lnTo>
                    <a:pt x="3083" y="1143"/>
                  </a:lnTo>
                  <a:lnTo>
                    <a:pt x="3084" y="1140"/>
                  </a:lnTo>
                  <a:lnTo>
                    <a:pt x="3084" y="1138"/>
                  </a:lnTo>
                  <a:lnTo>
                    <a:pt x="3085" y="1135"/>
                  </a:lnTo>
                  <a:lnTo>
                    <a:pt x="3086" y="1134"/>
                  </a:lnTo>
                  <a:lnTo>
                    <a:pt x="3088" y="1133"/>
                  </a:lnTo>
                  <a:lnTo>
                    <a:pt x="3088" y="1134"/>
                  </a:lnTo>
                  <a:lnTo>
                    <a:pt x="3089" y="1135"/>
                  </a:lnTo>
                  <a:lnTo>
                    <a:pt x="3090" y="1137"/>
                  </a:lnTo>
                  <a:lnTo>
                    <a:pt x="3091" y="1138"/>
                  </a:lnTo>
                  <a:lnTo>
                    <a:pt x="3091" y="1140"/>
                  </a:lnTo>
                  <a:lnTo>
                    <a:pt x="3092" y="1142"/>
                  </a:lnTo>
                  <a:lnTo>
                    <a:pt x="3094" y="1143"/>
                  </a:lnTo>
                  <a:lnTo>
                    <a:pt x="3095" y="1144"/>
                  </a:lnTo>
                  <a:lnTo>
                    <a:pt x="3095" y="1144"/>
                  </a:lnTo>
                  <a:lnTo>
                    <a:pt x="3096" y="1144"/>
                  </a:lnTo>
                  <a:lnTo>
                    <a:pt x="3097" y="1144"/>
                  </a:lnTo>
                  <a:lnTo>
                    <a:pt x="3099" y="1144"/>
                  </a:lnTo>
                  <a:lnTo>
                    <a:pt x="3099" y="1144"/>
                  </a:lnTo>
                  <a:lnTo>
                    <a:pt x="3100" y="1144"/>
                  </a:lnTo>
                  <a:lnTo>
                    <a:pt x="3101" y="1144"/>
                  </a:lnTo>
                  <a:lnTo>
                    <a:pt x="3102" y="1144"/>
                  </a:lnTo>
                  <a:lnTo>
                    <a:pt x="3102" y="1144"/>
                  </a:lnTo>
                  <a:lnTo>
                    <a:pt x="3104" y="1144"/>
                  </a:lnTo>
                  <a:lnTo>
                    <a:pt x="3105" y="1144"/>
                  </a:lnTo>
                  <a:lnTo>
                    <a:pt x="3106" y="1143"/>
                  </a:lnTo>
                  <a:lnTo>
                    <a:pt x="3106" y="1140"/>
                  </a:lnTo>
                  <a:lnTo>
                    <a:pt x="3107" y="1134"/>
                  </a:lnTo>
                  <a:lnTo>
                    <a:pt x="3109" y="1122"/>
                  </a:lnTo>
                  <a:lnTo>
                    <a:pt x="3110" y="1104"/>
                  </a:lnTo>
                  <a:lnTo>
                    <a:pt x="3110" y="1086"/>
                  </a:lnTo>
                  <a:lnTo>
                    <a:pt x="3111" y="1068"/>
                  </a:lnTo>
                  <a:lnTo>
                    <a:pt x="3112" y="1060"/>
                  </a:lnTo>
                  <a:lnTo>
                    <a:pt x="3114" y="1061"/>
                  </a:lnTo>
                  <a:lnTo>
                    <a:pt x="3114" y="1067"/>
                  </a:lnTo>
                  <a:lnTo>
                    <a:pt x="3115" y="1082"/>
                  </a:lnTo>
                  <a:lnTo>
                    <a:pt x="3116" y="1098"/>
                  </a:lnTo>
                  <a:lnTo>
                    <a:pt x="3117" y="1113"/>
                  </a:lnTo>
                  <a:lnTo>
                    <a:pt x="3117" y="1124"/>
                  </a:lnTo>
                  <a:lnTo>
                    <a:pt x="3119" y="1130"/>
                  </a:lnTo>
                  <a:lnTo>
                    <a:pt x="3120" y="1135"/>
                  </a:lnTo>
                  <a:lnTo>
                    <a:pt x="3121" y="1138"/>
                  </a:lnTo>
                  <a:lnTo>
                    <a:pt x="3121" y="1140"/>
                  </a:lnTo>
                  <a:lnTo>
                    <a:pt x="3122" y="1142"/>
                  </a:lnTo>
                  <a:lnTo>
                    <a:pt x="3124" y="1143"/>
                  </a:lnTo>
                  <a:lnTo>
                    <a:pt x="3125" y="1143"/>
                  </a:lnTo>
                  <a:lnTo>
                    <a:pt x="3125" y="1143"/>
                  </a:lnTo>
                  <a:lnTo>
                    <a:pt x="3126" y="1143"/>
                  </a:lnTo>
                  <a:lnTo>
                    <a:pt x="3127" y="1140"/>
                  </a:lnTo>
                  <a:lnTo>
                    <a:pt x="3128" y="1139"/>
                  </a:lnTo>
                  <a:lnTo>
                    <a:pt x="3128" y="1138"/>
                  </a:lnTo>
                  <a:lnTo>
                    <a:pt x="3130" y="1138"/>
                  </a:lnTo>
                  <a:lnTo>
                    <a:pt x="3131" y="1138"/>
                  </a:lnTo>
                  <a:lnTo>
                    <a:pt x="3132" y="1140"/>
                  </a:lnTo>
                  <a:lnTo>
                    <a:pt x="3133" y="1142"/>
                  </a:lnTo>
                  <a:lnTo>
                    <a:pt x="3133" y="1143"/>
                  </a:lnTo>
                  <a:lnTo>
                    <a:pt x="3135" y="1143"/>
                  </a:lnTo>
                  <a:lnTo>
                    <a:pt x="3136" y="1143"/>
                  </a:lnTo>
                  <a:lnTo>
                    <a:pt x="3137" y="1142"/>
                  </a:lnTo>
                  <a:lnTo>
                    <a:pt x="3137" y="1140"/>
                  </a:lnTo>
                  <a:lnTo>
                    <a:pt x="3138" y="1139"/>
                  </a:lnTo>
                  <a:lnTo>
                    <a:pt x="3140" y="1138"/>
                  </a:lnTo>
                  <a:lnTo>
                    <a:pt x="3141" y="1138"/>
                  </a:lnTo>
                  <a:lnTo>
                    <a:pt x="3141" y="1137"/>
                  </a:lnTo>
                  <a:lnTo>
                    <a:pt x="3142" y="1137"/>
                  </a:lnTo>
                  <a:lnTo>
                    <a:pt x="3143" y="1137"/>
                  </a:lnTo>
                  <a:lnTo>
                    <a:pt x="3145" y="1137"/>
                  </a:lnTo>
                  <a:lnTo>
                    <a:pt x="3145" y="1137"/>
                  </a:lnTo>
                  <a:lnTo>
                    <a:pt x="3146" y="1137"/>
                  </a:lnTo>
                  <a:lnTo>
                    <a:pt x="3147" y="1137"/>
                  </a:lnTo>
                  <a:lnTo>
                    <a:pt x="3148" y="1137"/>
                  </a:lnTo>
                  <a:lnTo>
                    <a:pt x="3148" y="1137"/>
                  </a:lnTo>
                  <a:lnTo>
                    <a:pt x="3150" y="1137"/>
                  </a:lnTo>
                  <a:lnTo>
                    <a:pt x="3151" y="1138"/>
                  </a:lnTo>
                  <a:lnTo>
                    <a:pt x="3152" y="1138"/>
                  </a:lnTo>
                  <a:lnTo>
                    <a:pt x="3152" y="1138"/>
                  </a:lnTo>
                  <a:lnTo>
                    <a:pt x="3153" y="1139"/>
                  </a:lnTo>
                  <a:lnTo>
                    <a:pt x="3155" y="1139"/>
                  </a:lnTo>
                  <a:lnTo>
                    <a:pt x="3156" y="1139"/>
                  </a:lnTo>
                  <a:lnTo>
                    <a:pt x="3156" y="1140"/>
                  </a:lnTo>
                  <a:lnTo>
                    <a:pt x="3157" y="1140"/>
                  </a:lnTo>
                  <a:lnTo>
                    <a:pt x="3158" y="1140"/>
                  </a:lnTo>
                  <a:lnTo>
                    <a:pt x="3160" y="1140"/>
                  </a:lnTo>
                  <a:lnTo>
                    <a:pt x="3160" y="1140"/>
                  </a:lnTo>
                  <a:lnTo>
                    <a:pt x="3161" y="1140"/>
                  </a:lnTo>
                  <a:lnTo>
                    <a:pt x="3162" y="1140"/>
                  </a:lnTo>
                  <a:lnTo>
                    <a:pt x="3163" y="1140"/>
                  </a:lnTo>
                  <a:lnTo>
                    <a:pt x="3163" y="1140"/>
                  </a:lnTo>
                  <a:lnTo>
                    <a:pt x="3164" y="1140"/>
                  </a:lnTo>
                  <a:lnTo>
                    <a:pt x="3166" y="1140"/>
                  </a:lnTo>
                  <a:lnTo>
                    <a:pt x="3167" y="1139"/>
                  </a:lnTo>
                  <a:lnTo>
                    <a:pt x="3167" y="1140"/>
                  </a:lnTo>
                  <a:lnTo>
                    <a:pt x="3168" y="1140"/>
                  </a:lnTo>
                  <a:lnTo>
                    <a:pt x="3169" y="1142"/>
                  </a:lnTo>
                  <a:lnTo>
                    <a:pt x="3171" y="1142"/>
                  </a:lnTo>
                  <a:lnTo>
                    <a:pt x="3171" y="1143"/>
                  </a:lnTo>
                  <a:lnTo>
                    <a:pt x="3172" y="1143"/>
                  </a:lnTo>
                  <a:lnTo>
                    <a:pt x="3173" y="1144"/>
                  </a:lnTo>
                  <a:lnTo>
                    <a:pt x="3174" y="1144"/>
                  </a:lnTo>
                  <a:lnTo>
                    <a:pt x="3174" y="1144"/>
                  </a:lnTo>
                  <a:lnTo>
                    <a:pt x="3176" y="1144"/>
                  </a:lnTo>
                  <a:lnTo>
                    <a:pt x="3177" y="1144"/>
                  </a:lnTo>
                  <a:lnTo>
                    <a:pt x="3178" y="1144"/>
                  </a:lnTo>
                  <a:lnTo>
                    <a:pt x="3178" y="1144"/>
                  </a:lnTo>
                  <a:lnTo>
                    <a:pt x="3179" y="1144"/>
                  </a:lnTo>
                  <a:lnTo>
                    <a:pt x="3181" y="1144"/>
                  </a:lnTo>
                  <a:lnTo>
                    <a:pt x="3182" y="1144"/>
                  </a:lnTo>
                  <a:lnTo>
                    <a:pt x="3182" y="1144"/>
                  </a:lnTo>
                  <a:lnTo>
                    <a:pt x="3183" y="1144"/>
                  </a:lnTo>
                  <a:lnTo>
                    <a:pt x="3184" y="1144"/>
                  </a:lnTo>
                  <a:lnTo>
                    <a:pt x="3186" y="1144"/>
                  </a:lnTo>
                  <a:lnTo>
                    <a:pt x="3186" y="1144"/>
                  </a:lnTo>
                  <a:lnTo>
                    <a:pt x="3187" y="1144"/>
                  </a:lnTo>
                  <a:lnTo>
                    <a:pt x="3188" y="1144"/>
                  </a:lnTo>
                  <a:lnTo>
                    <a:pt x="3189" y="1144"/>
                  </a:lnTo>
                  <a:lnTo>
                    <a:pt x="3191" y="1145"/>
                  </a:lnTo>
                  <a:lnTo>
                    <a:pt x="3191" y="1145"/>
                  </a:lnTo>
                  <a:lnTo>
                    <a:pt x="3192" y="1145"/>
                  </a:lnTo>
                  <a:lnTo>
                    <a:pt x="3193" y="1147"/>
                  </a:lnTo>
                  <a:lnTo>
                    <a:pt x="3194" y="1147"/>
                  </a:lnTo>
                  <a:lnTo>
                    <a:pt x="3194" y="1147"/>
                  </a:lnTo>
                  <a:lnTo>
                    <a:pt x="3196" y="1147"/>
                  </a:lnTo>
                  <a:lnTo>
                    <a:pt x="3197" y="1147"/>
                  </a:lnTo>
                  <a:lnTo>
                    <a:pt x="3198" y="1145"/>
                  </a:lnTo>
                  <a:lnTo>
                    <a:pt x="3198" y="1145"/>
                  </a:lnTo>
                  <a:lnTo>
                    <a:pt x="3199" y="1145"/>
                  </a:lnTo>
                  <a:lnTo>
                    <a:pt x="3200" y="1144"/>
                  </a:lnTo>
                  <a:lnTo>
                    <a:pt x="3202" y="1144"/>
                  </a:lnTo>
                  <a:lnTo>
                    <a:pt x="3202" y="1144"/>
                  </a:lnTo>
                  <a:lnTo>
                    <a:pt x="3203" y="1144"/>
                  </a:lnTo>
                  <a:lnTo>
                    <a:pt x="3204" y="1143"/>
                  </a:lnTo>
                  <a:lnTo>
                    <a:pt x="3205" y="1142"/>
                  </a:lnTo>
                  <a:lnTo>
                    <a:pt x="3205" y="1138"/>
                  </a:lnTo>
                  <a:lnTo>
                    <a:pt x="3207" y="1132"/>
                  </a:lnTo>
                  <a:lnTo>
                    <a:pt x="3208" y="1123"/>
                  </a:lnTo>
                  <a:lnTo>
                    <a:pt x="3209" y="1113"/>
                  </a:lnTo>
                  <a:lnTo>
                    <a:pt x="3209" y="1106"/>
                  </a:lnTo>
                  <a:lnTo>
                    <a:pt x="3210" y="1102"/>
                  </a:lnTo>
                  <a:lnTo>
                    <a:pt x="3212" y="1104"/>
                  </a:lnTo>
                  <a:lnTo>
                    <a:pt x="3213" y="1111"/>
                  </a:lnTo>
                  <a:lnTo>
                    <a:pt x="3213" y="1118"/>
                  </a:lnTo>
                  <a:lnTo>
                    <a:pt x="3214" y="1124"/>
                  </a:lnTo>
                  <a:lnTo>
                    <a:pt x="3215" y="1129"/>
                  </a:lnTo>
                  <a:lnTo>
                    <a:pt x="3217" y="1132"/>
                  </a:lnTo>
                  <a:lnTo>
                    <a:pt x="3217" y="1132"/>
                  </a:lnTo>
                  <a:lnTo>
                    <a:pt x="3218" y="1129"/>
                  </a:lnTo>
                  <a:lnTo>
                    <a:pt x="3219" y="1125"/>
                  </a:lnTo>
                  <a:lnTo>
                    <a:pt x="3220" y="1122"/>
                  </a:lnTo>
                  <a:lnTo>
                    <a:pt x="3220" y="1120"/>
                  </a:lnTo>
                  <a:lnTo>
                    <a:pt x="3222" y="1120"/>
                  </a:lnTo>
                  <a:lnTo>
                    <a:pt x="3223" y="1123"/>
                  </a:lnTo>
                  <a:lnTo>
                    <a:pt x="3224" y="1127"/>
                  </a:lnTo>
                  <a:lnTo>
                    <a:pt x="3224" y="1132"/>
                  </a:lnTo>
                  <a:lnTo>
                    <a:pt x="3225" y="1134"/>
                  </a:lnTo>
                  <a:lnTo>
                    <a:pt x="3227" y="1138"/>
                  </a:lnTo>
                  <a:lnTo>
                    <a:pt x="3228" y="1140"/>
                  </a:lnTo>
                  <a:lnTo>
                    <a:pt x="3228" y="1143"/>
                  </a:lnTo>
                  <a:lnTo>
                    <a:pt x="3229" y="1144"/>
                  </a:lnTo>
                  <a:lnTo>
                    <a:pt x="3230" y="1145"/>
                  </a:lnTo>
                  <a:lnTo>
                    <a:pt x="3232" y="1145"/>
                  </a:lnTo>
                  <a:lnTo>
                    <a:pt x="3232" y="1144"/>
                  </a:lnTo>
                  <a:lnTo>
                    <a:pt x="3233" y="1143"/>
                  </a:lnTo>
                  <a:lnTo>
                    <a:pt x="3234" y="1140"/>
                  </a:lnTo>
                  <a:lnTo>
                    <a:pt x="3235" y="1138"/>
                  </a:lnTo>
                  <a:lnTo>
                    <a:pt x="3235" y="1133"/>
                  </a:lnTo>
                  <a:lnTo>
                    <a:pt x="3236" y="1128"/>
                  </a:lnTo>
                  <a:lnTo>
                    <a:pt x="3238" y="1123"/>
                  </a:lnTo>
                  <a:lnTo>
                    <a:pt x="3239" y="1120"/>
                  </a:lnTo>
                  <a:lnTo>
                    <a:pt x="3239" y="1122"/>
                  </a:lnTo>
                  <a:lnTo>
                    <a:pt x="3240" y="1124"/>
                  </a:lnTo>
                  <a:lnTo>
                    <a:pt x="3241" y="1129"/>
                  </a:lnTo>
                  <a:lnTo>
                    <a:pt x="3243" y="1133"/>
                  </a:lnTo>
                  <a:lnTo>
                    <a:pt x="3244" y="1137"/>
                  </a:lnTo>
                  <a:lnTo>
                    <a:pt x="3244" y="1139"/>
                  </a:lnTo>
                  <a:lnTo>
                    <a:pt x="3245" y="1140"/>
                  </a:lnTo>
                  <a:lnTo>
                    <a:pt x="3246" y="1140"/>
                  </a:lnTo>
                  <a:lnTo>
                    <a:pt x="3248" y="1142"/>
                  </a:lnTo>
                  <a:lnTo>
                    <a:pt x="3248" y="1142"/>
                  </a:lnTo>
                  <a:lnTo>
                    <a:pt x="3249" y="1142"/>
                  </a:lnTo>
                  <a:lnTo>
                    <a:pt x="3250" y="1142"/>
                  </a:lnTo>
                  <a:lnTo>
                    <a:pt x="3251" y="1142"/>
                  </a:lnTo>
                  <a:lnTo>
                    <a:pt x="3251" y="1142"/>
                  </a:lnTo>
                  <a:lnTo>
                    <a:pt x="3253" y="1142"/>
                  </a:lnTo>
                  <a:lnTo>
                    <a:pt x="3254" y="1142"/>
                  </a:lnTo>
                  <a:lnTo>
                    <a:pt x="3255" y="1140"/>
                  </a:lnTo>
                  <a:lnTo>
                    <a:pt x="3255" y="1140"/>
                  </a:lnTo>
                  <a:lnTo>
                    <a:pt x="3256" y="1140"/>
                  </a:lnTo>
                  <a:lnTo>
                    <a:pt x="3258" y="1140"/>
                  </a:lnTo>
                  <a:lnTo>
                    <a:pt x="3259" y="1142"/>
                  </a:lnTo>
                  <a:lnTo>
                    <a:pt x="3259" y="1142"/>
                  </a:lnTo>
                  <a:lnTo>
                    <a:pt x="3260" y="1143"/>
                  </a:lnTo>
                  <a:lnTo>
                    <a:pt x="3261" y="1143"/>
                  </a:lnTo>
                  <a:lnTo>
                    <a:pt x="3263" y="1144"/>
                  </a:lnTo>
                  <a:lnTo>
                    <a:pt x="3263" y="1144"/>
                  </a:lnTo>
                  <a:lnTo>
                    <a:pt x="3264" y="1144"/>
                  </a:lnTo>
                  <a:lnTo>
                    <a:pt x="3265" y="1144"/>
                  </a:lnTo>
                  <a:lnTo>
                    <a:pt x="3266" y="1144"/>
                  </a:lnTo>
                  <a:lnTo>
                    <a:pt x="3266" y="1144"/>
                  </a:lnTo>
                  <a:lnTo>
                    <a:pt x="3268" y="1144"/>
                  </a:lnTo>
                  <a:lnTo>
                    <a:pt x="3269" y="1144"/>
                  </a:lnTo>
                  <a:lnTo>
                    <a:pt x="3270" y="1144"/>
                  </a:lnTo>
                  <a:lnTo>
                    <a:pt x="3270" y="1144"/>
                  </a:lnTo>
                  <a:lnTo>
                    <a:pt x="3271" y="1144"/>
                  </a:lnTo>
                  <a:lnTo>
                    <a:pt x="3272" y="1145"/>
                  </a:lnTo>
                  <a:lnTo>
                    <a:pt x="3274" y="1145"/>
                  </a:lnTo>
                  <a:lnTo>
                    <a:pt x="3274" y="1144"/>
                  </a:lnTo>
                  <a:lnTo>
                    <a:pt x="3275" y="1144"/>
                  </a:lnTo>
                  <a:lnTo>
                    <a:pt x="3276" y="1144"/>
                  </a:lnTo>
                  <a:lnTo>
                    <a:pt x="3277" y="1143"/>
                  </a:lnTo>
                  <a:lnTo>
                    <a:pt x="3277" y="1143"/>
                  </a:lnTo>
                  <a:lnTo>
                    <a:pt x="3279" y="1142"/>
                  </a:lnTo>
                  <a:lnTo>
                    <a:pt x="3280" y="1140"/>
                  </a:lnTo>
                  <a:lnTo>
                    <a:pt x="3281" y="1140"/>
                  </a:lnTo>
                  <a:lnTo>
                    <a:pt x="3281" y="1140"/>
                  </a:lnTo>
                  <a:lnTo>
                    <a:pt x="3282" y="1139"/>
                  </a:lnTo>
                  <a:lnTo>
                    <a:pt x="3284" y="1139"/>
                  </a:lnTo>
                  <a:lnTo>
                    <a:pt x="3285" y="1139"/>
                  </a:lnTo>
                  <a:lnTo>
                    <a:pt x="3285" y="1138"/>
                  </a:lnTo>
                  <a:lnTo>
                    <a:pt x="3286" y="1138"/>
                  </a:lnTo>
                  <a:lnTo>
                    <a:pt x="3287" y="1139"/>
                  </a:lnTo>
                  <a:lnTo>
                    <a:pt x="3289" y="1139"/>
                  </a:lnTo>
                  <a:lnTo>
                    <a:pt x="3289" y="1140"/>
                  </a:lnTo>
                  <a:lnTo>
                    <a:pt x="3290" y="1142"/>
                  </a:lnTo>
                  <a:lnTo>
                    <a:pt x="3291" y="1142"/>
                  </a:lnTo>
                  <a:lnTo>
                    <a:pt x="3292" y="1143"/>
                  </a:lnTo>
                  <a:lnTo>
                    <a:pt x="3292" y="1143"/>
                  </a:lnTo>
                  <a:lnTo>
                    <a:pt x="3294" y="1143"/>
                  </a:lnTo>
                  <a:lnTo>
                    <a:pt x="3295" y="1143"/>
                  </a:lnTo>
                  <a:lnTo>
                    <a:pt x="3296" y="1143"/>
                  </a:lnTo>
                  <a:lnTo>
                    <a:pt x="3296" y="1143"/>
                  </a:lnTo>
                  <a:lnTo>
                    <a:pt x="3297" y="1144"/>
                  </a:lnTo>
                  <a:lnTo>
                    <a:pt x="3299" y="1145"/>
                  </a:lnTo>
                  <a:lnTo>
                    <a:pt x="3300" y="1147"/>
                  </a:lnTo>
                  <a:lnTo>
                    <a:pt x="3301" y="1149"/>
                  </a:lnTo>
                  <a:lnTo>
                    <a:pt x="3301" y="1149"/>
                  </a:lnTo>
                  <a:lnTo>
                    <a:pt x="3302" y="1149"/>
                  </a:lnTo>
                  <a:lnTo>
                    <a:pt x="3304" y="1149"/>
                  </a:lnTo>
                  <a:lnTo>
                    <a:pt x="3305" y="1147"/>
                  </a:lnTo>
                  <a:lnTo>
                    <a:pt x="3305" y="1145"/>
                  </a:lnTo>
                  <a:lnTo>
                    <a:pt x="3306" y="1143"/>
                  </a:lnTo>
                  <a:lnTo>
                    <a:pt x="3307" y="1140"/>
                  </a:lnTo>
                  <a:lnTo>
                    <a:pt x="3308" y="1139"/>
                  </a:lnTo>
                  <a:lnTo>
                    <a:pt x="3308" y="1139"/>
                  </a:lnTo>
                  <a:lnTo>
                    <a:pt x="3310" y="1139"/>
                  </a:lnTo>
                  <a:lnTo>
                    <a:pt x="3311" y="1140"/>
                  </a:lnTo>
                  <a:lnTo>
                    <a:pt x="3312" y="1142"/>
                  </a:lnTo>
                  <a:lnTo>
                    <a:pt x="3312" y="1143"/>
                  </a:lnTo>
                  <a:lnTo>
                    <a:pt x="3313" y="1143"/>
                  </a:lnTo>
                  <a:lnTo>
                    <a:pt x="3315" y="1144"/>
                  </a:lnTo>
                  <a:lnTo>
                    <a:pt x="3316" y="1144"/>
                  </a:lnTo>
                  <a:lnTo>
                    <a:pt x="3316" y="1144"/>
                  </a:lnTo>
                  <a:lnTo>
                    <a:pt x="3317" y="1143"/>
                  </a:lnTo>
                  <a:lnTo>
                    <a:pt x="3318" y="1143"/>
                  </a:lnTo>
                  <a:lnTo>
                    <a:pt x="3320" y="1142"/>
                  </a:lnTo>
                  <a:lnTo>
                    <a:pt x="3320" y="1142"/>
                  </a:lnTo>
                  <a:lnTo>
                    <a:pt x="3321" y="1142"/>
                  </a:lnTo>
                  <a:lnTo>
                    <a:pt x="3322" y="1142"/>
                  </a:lnTo>
                  <a:lnTo>
                    <a:pt x="3323" y="1142"/>
                  </a:lnTo>
                  <a:lnTo>
                    <a:pt x="3323" y="1142"/>
                  </a:lnTo>
                  <a:lnTo>
                    <a:pt x="3325" y="1142"/>
                  </a:lnTo>
                  <a:lnTo>
                    <a:pt x="3326" y="1142"/>
                  </a:lnTo>
                  <a:lnTo>
                    <a:pt x="3327" y="1143"/>
                  </a:lnTo>
                  <a:lnTo>
                    <a:pt x="3327" y="1143"/>
                  </a:lnTo>
                  <a:lnTo>
                    <a:pt x="3328" y="1143"/>
                  </a:lnTo>
                  <a:lnTo>
                    <a:pt x="3330" y="1143"/>
                  </a:lnTo>
                  <a:lnTo>
                    <a:pt x="3331" y="1143"/>
                  </a:lnTo>
                  <a:lnTo>
                    <a:pt x="3331" y="1143"/>
                  </a:lnTo>
                  <a:lnTo>
                    <a:pt x="3332" y="1143"/>
                  </a:lnTo>
                  <a:lnTo>
                    <a:pt x="3333" y="1143"/>
                  </a:lnTo>
                  <a:lnTo>
                    <a:pt x="3335" y="1143"/>
                  </a:lnTo>
                  <a:lnTo>
                    <a:pt x="3335" y="1144"/>
                  </a:lnTo>
                  <a:lnTo>
                    <a:pt x="3336" y="1144"/>
                  </a:lnTo>
                  <a:lnTo>
                    <a:pt x="3337" y="1144"/>
                  </a:lnTo>
                  <a:lnTo>
                    <a:pt x="3338" y="1144"/>
                  </a:lnTo>
                  <a:lnTo>
                    <a:pt x="3338" y="1144"/>
                  </a:lnTo>
                  <a:lnTo>
                    <a:pt x="3340" y="1144"/>
                  </a:lnTo>
                  <a:lnTo>
                    <a:pt x="3341" y="1144"/>
                  </a:lnTo>
                  <a:lnTo>
                    <a:pt x="3342" y="1144"/>
                  </a:lnTo>
                  <a:lnTo>
                    <a:pt x="3342" y="1144"/>
                  </a:lnTo>
                  <a:lnTo>
                    <a:pt x="3343" y="1143"/>
                  </a:lnTo>
                  <a:lnTo>
                    <a:pt x="3344" y="1143"/>
                  </a:lnTo>
                  <a:lnTo>
                    <a:pt x="3346" y="1142"/>
                  </a:lnTo>
                  <a:lnTo>
                    <a:pt x="3346" y="1140"/>
                  </a:lnTo>
                  <a:lnTo>
                    <a:pt x="3347" y="1139"/>
                  </a:lnTo>
                  <a:lnTo>
                    <a:pt x="3348" y="1139"/>
                  </a:lnTo>
                  <a:lnTo>
                    <a:pt x="3349" y="1139"/>
                  </a:lnTo>
                  <a:lnTo>
                    <a:pt x="3349" y="1140"/>
                  </a:lnTo>
                  <a:lnTo>
                    <a:pt x="3351" y="1142"/>
                  </a:lnTo>
                  <a:lnTo>
                    <a:pt x="3352" y="1142"/>
                  </a:lnTo>
                  <a:lnTo>
                    <a:pt x="3353" y="1143"/>
                  </a:lnTo>
                  <a:lnTo>
                    <a:pt x="3353" y="1143"/>
                  </a:lnTo>
                  <a:lnTo>
                    <a:pt x="3354" y="1143"/>
                  </a:lnTo>
                  <a:lnTo>
                    <a:pt x="3356" y="1143"/>
                  </a:lnTo>
                  <a:lnTo>
                    <a:pt x="3357" y="1142"/>
                  </a:lnTo>
                  <a:lnTo>
                    <a:pt x="3358" y="1142"/>
                  </a:lnTo>
                  <a:lnTo>
                    <a:pt x="3358" y="1140"/>
                  </a:lnTo>
                  <a:lnTo>
                    <a:pt x="3359" y="1140"/>
                  </a:lnTo>
                  <a:lnTo>
                    <a:pt x="3361" y="1140"/>
                  </a:lnTo>
                  <a:lnTo>
                    <a:pt x="3362" y="1142"/>
                  </a:lnTo>
                  <a:lnTo>
                    <a:pt x="3362" y="1142"/>
                  </a:lnTo>
                  <a:lnTo>
                    <a:pt x="3363" y="1143"/>
                  </a:lnTo>
                  <a:lnTo>
                    <a:pt x="3364" y="1144"/>
                  </a:lnTo>
                  <a:lnTo>
                    <a:pt x="3366" y="1144"/>
                  </a:lnTo>
                  <a:lnTo>
                    <a:pt x="3366" y="1144"/>
                  </a:lnTo>
                  <a:lnTo>
                    <a:pt x="3367" y="1144"/>
                  </a:lnTo>
                  <a:lnTo>
                    <a:pt x="3368" y="1144"/>
                  </a:lnTo>
                  <a:lnTo>
                    <a:pt x="3369" y="1144"/>
                  </a:lnTo>
                  <a:lnTo>
                    <a:pt x="3369" y="1145"/>
                  </a:lnTo>
                  <a:lnTo>
                    <a:pt x="3371" y="1145"/>
                  </a:lnTo>
                  <a:lnTo>
                    <a:pt x="3372" y="1145"/>
                  </a:lnTo>
                  <a:lnTo>
                    <a:pt x="3373" y="1145"/>
                  </a:lnTo>
                  <a:lnTo>
                    <a:pt x="3373" y="1145"/>
                  </a:lnTo>
                  <a:lnTo>
                    <a:pt x="3374" y="1144"/>
                  </a:lnTo>
                  <a:lnTo>
                    <a:pt x="3376" y="1144"/>
                  </a:lnTo>
                  <a:lnTo>
                    <a:pt x="3377" y="1143"/>
                  </a:lnTo>
                  <a:lnTo>
                    <a:pt x="3377" y="1142"/>
                  </a:lnTo>
                  <a:lnTo>
                    <a:pt x="3378" y="1142"/>
                  </a:lnTo>
                  <a:lnTo>
                    <a:pt x="3379" y="1140"/>
                  </a:lnTo>
                  <a:lnTo>
                    <a:pt x="3380" y="1140"/>
                  </a:lnTo>
                  <a:lnTo>
                    <a:pt x="3380" y="1142"/>
                  </a:lnTo>
                  <a:lnTo>
                    <a:pt x="3382" y="1143"/>
                  </a:lnTo>
                  <a:lnTo>
                    <a:pt x="3383" y="1143"/>
                  </a:lnTo>
                  <a:lnTo>
                    <a:pt x="3384" y="1144"/>
                  </a:lnTo>
                  <a:lnTo>
                    <a:pt x="3384" y="1144"/>
                  </a:lnTo>
                  <a:lnTo>
                    <a:pt x="3385" y="1144"/>
                  </a:lnTo>
                  <a:lnTo>
                    <a:pt x="3387" y="1144"/>
                  </a:lnTo>
                  <a:lnTo>
                    <a:pt x="3388" y="1144"/>
                  </a:lnTo>
                  <a:lnTo>
                    <a:pt x="3388" y="1144"/>
                  </a:lnTo>
                  <a:lnTo>
                    <a:pt x="3389" y="1144"/>
                  </a:lnTo>
                  <a:lnTo>
                    <a:pt x="3390" y="1144"/>
                  </a:lnTo>
                  <a:lnTo>
                    <a:pt x="3392" y="1144"/>
                  </a:lnTo>
                  <a:lnTo>
                    <a:pt x="3392" y="1144"/>
                  </a:lnTo>
                  <a:lnTo>
                    <a:pt x="3393" y="1144"/>
                  </a:lnTo>
                  <a:lnTo>
                    <a:pt x="3394" y="1144"/>
                  </a:lnTo>
                  <a:lnTo>
                    <a:pt x="3395" y="1144"/>
                  </a:lnTo>
                  <a:lnTo>
                    <a:pt x="3395" y="1144"/>
                  </a:lnTo>
                  <a:lnTo>
                    <a:pt x="3397" y="1144"/>
                  </a:lnTo>
                  <a:lnTo>
                    <a:pt x="3398" y="1144"/>
                  </a:lnTo>
                  <a:lnTo>
                    <a:pt x="3399" y="1145"/>
                  </a:lnTo>
                  <a:lnTo>
                    <a:pt x="3399" y="1145"/>
                  </a:lnTo>
                  <a:lnTo>
                    <a:pt x="3400" y="1147"/>
                  </a:lnTo>
                  <a:lnTo>
                    <a:pt x="3402" y="1147"/>
                  </a:lnTo>
                  <a:lnTo>
                    <a:pt x="3403" y="1147"/>
                  </a:lnTo>
                  <a:lnTo>
                    <a:pt x="3403" y="1145"/>
                  </a:lnTo>
                  <a:lnTo>
                    <a:pt x="3404" y="1144"/>
                  </a:lnTo>
                  <a:lnTo>
                    <a:pt x="3405" y="1142"/>
                  </a:lnTo>
                  <a:lnTo>
                    <a:pt x="3407" y="1139"/>
                  </a:lnTo>
                  <a:lnTo>
                    <a:pt x="3407" y="1137"/>
                  </a:lnTo>
                  <a:lnTo>
                    <a:pt x="3408" y="1135"/>
                  </a:lnTo>
                  <a:lnTo>
                    <a:pt x="3409" y="1135"/>
                  </a:lnTo>
                  <a:lnTo>
                    <a:pt x="3410" y="1137"/>
                  </a:lnTo>
                  <a:lnTo>
                    <a:pt x="3411" y="1138"/>
                  </a:lnTo>
                  <a:lnTo>
                    <a:pt x="3411" y="1139"/>
                  </a:lnTo>
                  <a:lnTo>
                    <a:pt x="3413" y="1140"/>
                  </a:lnTo>
                  <a:lnTo>
                    <a:pt x="3414" y="1142"/>
                  </a:lnTo>
                  <a:lnTo>
                    <a:pt x="3415" y="1142"/>
                  </a:lnTo>
                  <a:lnTo>
                    <a:pt x="3415" y="1143"/>
                  </a:lnTo>
                  <a:lnTo>
                    <a:pt x="3416" y="1143"/>
                  </a:lnTo>
                  <a:lnTo>
                    <a:pt x="3418" y="1143"/>
                  </a:lnTo>
                  <a:lnTo>
                    <a:pt x="3419" y="1143"/>
                  </a:lnTo>
                  <a:lnTo>
                    <a:pt x="3419" y="1144"/>
                  </a:lnTo>
                  <a:lnTo>
                    <a:pt x="3420" y="1144"/>
                  </a:lnTo>
                  <a:lnTo>
                    <a:pt x="3421" y="1144"/>
                  </a:lnTo>
                  <a:lnTo>
                    <a:pt x="3423" y="1144"/>
                  </a:lnTo>
                  <a:lnTo>
                    <a:pt x="3423" y="1144"/>
                  </a:lnTo>
                  <a:lnTo>
                    <a:pt x="3424" y="1143"/>
                  </a:lnTo>
                  <a:lnTo>
                    <a:pt x="3425" y="1143"/>
                  </a:lnTo>
                  <a:lnTo>
                    <a:pt x="3426" y="1142"/>
                  </a:lnTo>
                  <a:lnTo>
                    <a:pt x="3426" y="1142"/>
                  </a:lnTo>
                  <a:lnTo>
                    <a:pt x="3428" y="1140"/>
                  </a:lnTo>
                  <a:lnTo>
                    <a:pt x="3429" y="1140"/>
                  </a:lnTo>
                  <a:lnTo>
                    <a:pt x="3430" y="1140"/>
                  </a:lnTo>
                  <a:lnTo>
                    <a:pt x="3430" y="1140"/>
                  </a:lnTo>
                  <a:lnTo>
                    <a:pt x="3431" y="1140"/>
                  </a:lnTo>
                  <a:lnTo>
                    <a:pt x="3433" y="1140"/>
                  </a:lnTo>
                  <a:lnTo>
                    <a:pt x="3434" y="1140"/>
                  </a:lnTo>
                  <a:lnTo>
                    <a:pt x="3434" y="1140"/>
                  </a:lnTo>
                  <a:lnTo>
                    <a:pt x="3435" y="1139"/>
                  </a:lnTo>
                  <a:lnTo>
                    <a:pt x="3436" y="1139"/>
                  </a:lnTo>
                  <a:lnTo>
                    <a:pt x="3438" y="1139"/>
                  </a:lnTo>
                  <a:lnTo>
                    <a:pt x="3438" y="1139"/>
                  </a:lnTo>
                  <a:lnTo>
                    <a:pt x="3439" y="1139"/>
                  </a:lnTo>
                  <a:lnTo>
                    <a:pt x="3440" y="1139"/>
                  </a:lnTo>
                  <a:lnTo>
                    <a:pt x="3441" y="1139"/>
                  </a:lnTo>
                  <a:lnTo>
                    <a:pt x="3441" y="1140"/>
                  </a:lnTo>
                  <a:lnTo>
                    <a:pt x="3443" y="1140"/>
                  </a:lnTo>
                  <a:lnTo>
                    <a:pt x="3444" y="1140"/>
                  </a:lnTo>
                  <a:lnTo>
                    <a:pt x="3445" y="1140"/>
                  </a:lnTo>
                  <a:lnTo>
                    <a:pt x="3445" y="1142"/>
                  </a:lnTo>
                  <a:lnTo>
                    <a:pt x="3446" y="1142"/>
                  </a:lnTo>
                  <a:lnTo>
                    <a:pt x="3447" y="1143"/>
                  </a:lnTo>
                  <a:lnTo>
                    <a:pt x="3449" y="1143"/>
                  </a:lnTo>
                  <a:lnTo>
                    <a:pt x="3449" y="1143"/>
                  </a:lnTo>
                  <a:lnTo>
                    <a:pt x="3450" y="1143"/>
                  </a:lnTo>
                  <a:lnTo>
                    <a:pt x="3451" y="1143"/>
                  </a:lnTo>
                  <a:lnTo>
                    <a:pt x="3452" y="1143"/>
                  </a:lnTo>
                  <a:lnTo>
                    <a:pt x="3452" y="1143"/>
                  </a:lnTo>
                  <a:lnTo>
                    <a:pt x="3454" y="1143"/>
                  </a:lnTo>
                  <a:lnTo>
                    <a:pt x="3455" y="1143"/>
                  </a:lnTo>
                  <a:lnTo>
                    <a:pt x="3456" y="1143"/>
                  </a:lnTo>
                  <a:lnTo>
                    <a:pt x="3456" y="1143"/>
                  </a:lnTo>
                  <a:lnTo>
                    <a:pt x="3457" y="1143"/>
                  </a:lnTo>
                  <a:lnTo>
                    <a:pt x="3459" y="1143"/>
                  </a:lnTo>
                  <a:lnTo>
                    <a:pt x="3460" y="1143"/>
                  </a:lnTo>
                  <a:lnTo>
                    <a:pt x="3460" y="1143"/>
                  </a:lnTo>
                  <a:lnTo>
                    <a:pt x="3461" y="1144"/>
                  </a:lnTo>
                  <a:lnTo>
                    <a:pt x="3462" y="1145"/>
                  </a:lnTo>
                  <a:lnTo>
                    <a:pt x="3464" y="1145"/>
                  </a:lnTo>
                  <a:lnTo>
                    <a:pt x="3464" y="1148"/>
                  </a:lnTo>
                  <a:lnTo>
                    <a:pt x="3465" y="1149"/>
                  </a:lnTo>
                  <a:lnTo>
                    <a:pt x="3466" y="1150"/>
                  </a:lnTo>
                  <a:lnTo>
                    <a:pt x="3467" y="1152"/>
                  </a:lnTo>
                  <a:lnTo>
                    <a:pt x="3469" y="1153"/>
                  </a:lnTo>
                  <a:lnTo>
                    <a:pt x="3469" y="1153"/>
                  </a:lnTo>
                  <a:lnTo>
                    <a:pt x="3470" y="1153"/>
                  </a:lnTo>
                  <a:lnTo>
                    <a:pt x="3471" y="1153"/>
                  </a:lnTo>
                  <a:lnTo>
                    <a:pt x="3472" y="1152"/>
                  </a:lnTo>
                  <a:lnTo>
                    <a:pt x="3472" y="1148"/>
                  </a:lnTo>
                  <a:lnTo>
                    <a:pt x="3474" y="1145"/>
                  </a:lnTo>
                  <a:lnTo>
                    <a:pt x="3475" y="1143"/>
                  </a:lnTo>
                  <a:lnTo>
                    <a:pt x="3476" y="1143"/>
                  </a:lnTo>
                  <a:lnTo>
                    <a:pt x="3476" y="1147"/>
                  </a:lnTo>
                  <a:lnTo>
                    <a:pt x="3477" y="1152"/>
                  </a:lnTo>
                  <a:lnTo>
                    <a:pt x="3479" y="1156"/>
                  </a:lnTo>
                  <a:lnTo>
                    <a:pt x="3480" y="1161"/>
                  </a:lnTo>
                  <a:lnTo>
                    <a:pt x="3480" y="1165"/>
                  </a:lnTo>
                  <a:lnTo>
                    <a:pt x="3481" y="1169"/>
                  </a:lnTo>
                  <a:lnTo>
                    <a:pt x="3482" y="1171"/>
                  </a:lnTo>
                  <a:lnTo>
                    <a:pt x="3483" y="1173"/>
                  </a:lnTo>
                  <a:lnTo>
                    <a:pt x="3483" y="1174"/>
                  </a:lnTo>
                  <a:lnTo>
                    <a:pt x="3485" y="1174"/>
                  </a:lnTo>
                  <a:lnTo>
                    <a:pt x="3486" y="1175"/>
                  </a:lnTo>
                  <a:lnTo>
                    <a:pt x="3487" y="1175"/>
                  </a:lnTo>
                  <a:lnTo>
                    <a:pt x="3487" y="1174"/>
                  </a:lnTo>
                  <a:lnTo>
                    <a:pt x="3488" y="1171"/>
                  </a:lnTo>
                  <a:lnTo>
                    <a:pt x="3490" y="1168"/>
                  </a:lnTo>
                  <a:lnTo>
                    <a:pt x="3491" y="1165"/>
                  </a:lnTo>
                  <a:lnTo>
                    <a:pt x="3491" y="1163"/>
                  </a:lnTo>
                  <a:lnTo>
                    <a:pt x="3492" y="1159"/>
                  </a:lnTo>
                  <a:lnTo>
                    <a:pt x="3493" y="1156"/>
                  </a:lnTo>
                  <a:lnTo>
                    <a:pt x="3495" y="1153"/>
                  </a:lnTo>
                  <a:lnTo>
                    <a:pt x="3495" y="1150"/>
                  </a:lnTo>
                  <a:lnTo>
                    <a:pt x="3496" y="1148"/>
                  </a:lnTo>
                  <a:lnTo>
                    <a:pt x="3497" y="1144"/>
                  </a:lnTo>
                  <a:lnTo>
                    <a:pt x="3498" y="1142"/>
                  </a:lnTo>
                  <a:lnTo>
                    <a:pt x="3498" y="1140"/>
                  </a:lnTo>
                  <a:lnTo>
                    <a:pt x="3500" y="1140"/>
                  </a:lnTo>
                  <a:lnTo>
                    <a:pt x="3501" y="1142"/>
                  </a:lnTo>
                  <a:lnTo>
                    <a:pt x="3502" y="1142"/>
                  </a:lnTo>
                  <a:lnTo>
                    <a:pt x="3502" y="1142"/>
                  </a:lnTo>
                  <a:lnTo>
                    <a:pt x="3503" y="1140"/>
                  </a:lnTo>
                  <a:lnTo>
                    <a:pt x="3505" y="1139"/>
                  </a:lnTo>
                  <a:lnTo>
                    <a:pt x="3506" y="1138"/>
                  </a:lnTo>
                  <a:lnTo>
                    <a:pt x="3506" y="1137"/>
                  </a:lnTo>
                  <a:lnTo>
                    <a:pt x="3507" y="1135"/>
                  </a:lnTo>
                  <a:lnTo>
                    <a:pt x="3508" y="1135"/>
                  </a:lnTo>
                  <a:lnTo>
                    <a:pt x="3510" y="1137"/>
                  </a:lnTo>
                  <a:lnTo>
                    <a:pt x="3510" y="1137"/>
                  </a:lnTo>
                  <a:lnTo>
                    <a:pt x="3511" y="1137"/>
                  </a:lnTo>
                  <a:lnTo>
                    <a:pt x="3512" y="1138"/>
                  </a:lnTo>
                  <a:lnTo>
                    <a:pt x="3513" y="1135"/>
                  </a:lnTo>
                  <a:lnTo>
                    <a:pt x="3513" y="1130"/>
                  </a:lnTo>
                  <a:lnTo>
                    <a:pt x="3515" y="1122"/>
                  </a:lnTo>
                  <a:lnTo>
                    <a:pt x="3516" y="1113"/>
                  </a:lnTo>
                  <a:lnTo>
                    <a:pt x="3517" y="1109"/>
                  </a:lnTo>
                  <a:lnTo>
                    <a:pt x="3517" y="1111"/>
                  </a:lnTo>
                  <a:lnTo>
                    <a:pt x="3518" y="1118"/>
                  </a:lnTo>
                  <a:lnTo>
                    <a:pt x="3519" y="1129"/>
                  </a:lnTo>
                  <a:lnTo>
                    <a:pt x="3521" y="1138"/>
                  </a:lnTo>
                  <a:lnTo>
                    <a:pt x="3521" y="1144"/>
                  </a:lnTo>
                  <a:lnTo>
                    <a:pt x="3522" y="1145"/>
                  </a:lnTo>
                  <a:lnTo>
                    <a:pt x="3523" y="1145"/>
                  </a:lnTo>
                  <a:lnTo>
                    <a:pt x="3524" y="1144"/>
                  </a:lnTo>
                  <a:lnTo>
                    <a:pt x="3526" y="1144"/>
                  </a:lnTo>
                  <a:lnTo>
                    <a:pt x="3526" y="1147"/>
                  </a:lnTo>
                  <a:lnTo>
                    <a:pt x="3527" y="1148"/>
                  </a:lnTo>
                  <a:lnTo>
                    <a:pt x="3528" y="1149"/>
                  </a:lnTo>
                  <a:lnTo>
                    <a:pt x="3529" y="1148"/>
                  </a:lnTo>
                  <a:lnTo>
                    <a:pt x="3529" y="1144"/>
                  </a:lnTo>
                  <a:lnTo>
                    <a:pt x="3531" y="1140"/>
                  </a:lnTo>
                  <a:lnTo>
                    <a:pt x="3532" y="1137"/>
                  </a:lnTo>
                  <a:lnTo>
                    <a:pt x="3533" y="1133"/>
                  </a:lnTo>
                  <a:lnTo>
                    <a:pt x="3533" y="1130"/>
                  </a:lnTo>
                  <a:lnTo>
                    <a:pt x="3534" y="1129"/>
                  </a:lnTo>
                  <a:lnTo>
                    <a:pt x="3536" y="1128"/>
                  </a:lnTo>
                  <a:lnTo>
                    <a:pt x="3537" y="1128"/>
                  </a:lnTo>
                  <a:lnTo>
                    <a:pt x="3537" y="1128"/>
                  </a:lnTo>
                  <a:lnTo>
                    <a:pt x="3538" y="1128"/>
                  </a:lnTo>
                  <a:lnTo>
                    <a:pt x="3539" y="1129"/>
                  </a:lnTo>
                  <a:lnTo>
                    <a:pt x="3541" y="1130"/>
                  </a:lnTo>
                  <a:lnTo>
                    <a:pt x="3541" y="1132"/>
                  </a:lnTo>
                  <a:lnTo>
                    <a:pt x="3542" y="1133"/>
                  </a:lnTo>
                  <a:lnTo>
                    <a:pt x="3543" y="1133"/>
                  </a:lnTo>
                  <a:lnTo>
                    <a:pt x="3544" y="1133"/>
                  </a:lnTo>
                  <a:lnTo>
                    <a:pt x="3544" y="1132"/>
                  </a:lnTo>
                  <a:lnTo>
                    <a:pt x="3546" y="1132"/>
                  </a:lnTo>
                  <a:lnTo>
                    <a:pt x="3547" y="1130"/>
                  </a:lnTo>
                  <a:lnTo>
                    <a:pt x="3548" y="1132"/>
                  </a:lnTo>
                  <a:lnTo>
                    <a:pt x="3548" y="1133"/>
                  </a:lnTo>
                  <a:lnTo>
                    <a:pt x="3549" y="1135"/>
                  </a:lnTo>
                  <a:lnTo>
                    <a:pt x="3551" y="1138"/>
                  </a:lnTo>
                  <a:lnTo>
                    <a:pt x="3552" y="1140"/>
                  </a:lnTo>
                  <a:lnTo>
                    <a:pt x="3552" y="1142"/>
                  </a:lnTo>
                  <a:lnTo>
                    <a:pt x="3553" y="1143"/>
                  </a:lnTo>
                  <a:lnTo>
                    <a:pt x="3554" y="1143"/>
                  </a:lnTo>
                  <a:lnTo>
                    <a:pt x="3555" y="1143"/>
                  </a:lnTo>
                  <a:lnTo>
                    <a:pt x="3555" y="1143"/>
                  </a:lnTo>
                  <a:lnTo>
                    <a:pt x="3557" y="1142"/>
                  </a:lnTo>
                  <a:lnTo>
                    <a:pt x="3558" y="1143"/>
                  </a:lnTo>
                  <a:lnTo>
                    <a:pt x="3559" y="1143"/>
                  </a:lnTo>
                  <a:lnTo>
                    <a:pt x="3559" y="1144"/>
                  </a:lnTo>
                  <a:lnTo>
                    <a:pt x="3560" y="1145"/>
                  </a:lnTo>
                  <a:lnTo>
                    <a:pt x="3562" y="1145"/>
                  </a:lnTo>
                  <a:lnTo>
                    <a:pt x="3563" y="1147"/>
                  </a:lnTo>
                  <a:lnTo>
                    <a:pt x="3563" y="1147"/>
                  </a:lnTo>
                  <a:lnTo>
                    <a:pt x="3564" y="1147"/>
                  </a:lnTo>
                  <a:lnTo>
                    <a:pt x="3565" y="1148"/>
                  </a:lnTo>
                  <a:lnTo>
                    <a:pt x="3567" y="1148"/>
                  </a:lnTo>
                  <a:lnTo>
                    <a:pt x="3567" y="1148"/>
                  </a:lnTo>
                  <a:lnTo>
                    <a:pt x="3568" y="1148"/>
                  </a:lnTo>
                  <a:lnTo>
                    <a:pt x="3569" y="1148"/>
                  </a:lnTo>
                  <a:lnTo>
                    <a:pt x="3570" y="1148"/>
                  </a:lnTo>
                  <a:lnTo>
                    <a:pt x="3570" y="1148"/>
                  </a:lnTo>
                  <a:lnTo>
                    <a:pt x="3572" y="1148"/>
                  </a:lnTo>
                  <a:lnTo>
                    <a:pt x="3573" y="1148"/>
                  </a:lnTo>
                  <a:lnTo>
                    <a:pt x="3574" y="1149"/>
                  </a:lnTo>
                  <a:lnTo>
                    <a:pt x="3574" y="1149"/>
                  </a:lnTo>
                  <a:lnTo>
                    <a:pt x="3575" y="1150"/>
                  </a:lnTo>
                  <a:lnTo>
                    <a:pt x="3577" y="1150"/>
                  </a:lnTo>
                  <a:lnTo>
                    <a:pt x="3578" y="1149"/>
                  </a:lnTo>
                  <a:lnTo>
                    <a:pt x="3578" y="1148"/>
                  </a:lnTo>
                  <a:lnTo>
                    <a:pt x="3579" y="1147"/>
                  </a:lnTo>
                  <a:lnTo>
                    <a:pt x="3580" y="1145"/>
                  </a:lnTo>
                  <a:lnTo>
                    <a:pt x="3582" y="1145"/>
                  </a:lnTo>
                  <a:lnTo>
                    <a:pt x="3583" y="1145"/>
                  </a:lnTo>
                  <a:lnTo>
                    <a:pt x="3583" y="1144"/>
                  </a:lnTo>
                  <a:lnTo>
                    <a:pt x="3584" y="1145"/>
                  </a:lnTo>
                  <a:lnTo>
                    <a:pt x="3585" y="1145"/>
                  </a:lnTo>
                  <a:lnTo>
                    <a:pt x="3587" y="1145"/>
                  </a:lnTo>
                  <a:lnTo>
                    <a:pt x="3587" y="1145"/>
                  </a:lnTo>
                  <a:lnTo>
                    <a:pt x="3588" y="1145"/>
                  </a:lnTo>
                  <a:lnTo>
                    <a:pt x="3589" y="1145"/>
                  </a:lnTo>
                  <a:lnTo>
                    <a:pt x="3590" y="1145"/>
                  </a:lnTo>
                  <a:lnTo>
                    <a:pt x="3590" y="1144"/>
                  </a:lnTo>
                  <a:lnTo>
                    <a:pt x="3591" y="1144"/>
                  </a:lnTo>
                  <a:lnTo>
                    <a:pt x="3593" y="1144"/>
                  </a:lnTo>
                  <a:lnTo>
                    <a:pt x="3594" y="1144"/>
                  </a:lnTo>
                  <a:lnTo>
                    <a:pt x="3594" y="1144"/>
                  </a:lnTo>
                  <a:lnTo>
                    <a:pt x="3595" y="1144"/>
                  </a:lnTo>
                  <a:lnTo>
                    <a:pt x="3596" y="1144"/>
                  </a:lnTo>
                  <a:lnTo>
                    <a:pt x="3598" y="1144"/>
                  </a:lnTo>
                  <a:lnTo>
                    <a:pt x="3598" y="1144"/>
                  </a:lnTo>
                  <a:lnTo>
                    <a:pt x="3599" y="1144"/>
                  </a:lnTo>
                  <a:lnTo>
                    <a:pt x="3600" y="1144"/>
                  </a:lnTo>
                  <a:lnTo>
                    <a:pt x="3601" y="1145"/>
                  </a:lnTo>
                  <a:lnTo>
                    <a:pt x="3601" y="1145"/>
                  </a:lnTo>
                  <a:lnTo>
                    <a:pt x="3603" y="1145"/>
                  </a:lnTo>
                  <a:lnTo>
                    <a:pt x="3604" y="1145"/>
                  </a:lnTo>
                  <a:lnTo>
                    <a:pt x="3605" y="1144"/>
                  </a:lnTo>
                  <a:lnTo>
                    <a:pt x="3605" y="1144"/>
                  </a:lnTo>
                  <a:lnTo>
                    <a:pt x="3606" y="1144"/>
                  </a:lnTo>
                  <a:lnTo>
                    <a:pt x="3608" y="1144"/>
                  </a:lnTo>
                  <a:lnTo>
                    <a:pt x="3609" y="1144"/>
                  </a:lnTo>
                  <a:lnTo>
                    <a:pt x="3609" y="1144"/>
                  </a:lnTo>
                  <a:lnTo>
                    <a:pt x="3610" y="1144"/>
                  </a:lnTo>
                  <a:lnTo>
                    <a:pt x="3611" y="1143"/>
                  </a:lnTo>
                  <a:lnTo>
                    <a:pt x="3613" y="1143"/>
                  </a:lnTo>
                  <a:lnTo>
                    <a:pt x="3613" y="1143"/>
                  </a:lnTo>
                  <a:lnTo>
                    <a:pt x="3614" y="1144"/>
                  </a:lnTo>
                  <a:lnTo>
                    <a:pt x="3615" y="1144"/>
                  </a:lnTo>
                  <a:lnTo>
                    <a:pt x="3616" y="1144"/>
                  </a:lnTo>
                  <a:lnTo>
                    <a:pt x="3616" y="1144"/>
                  </a:lnTo>
                  <a:lnTo>
                    <a:pt x="3618" y="1143"/>
                  </a:lnTo>
                  <a:lnTo>
                    <a:pt x="3619" y="1142"/>
                  </a:lnTo>
                  <a:lnTo>
                    <a:pt x="3620" y="1139"/>
                  </a:lnTo>
                  <a:lnTo>
                    <a:pt x="3620" y="1135"/>
                  </a:lnTo>
                  <a:lnTo>
                    <a:pt x="3621" y="1128"/>
                  </a:lnTo>
                  <a:lnTo>
                    <a:pt x="3623" y="1117"/>
                  </a:lnTo>
                  <a:lnTo>
                    <a:pt x="3624" y="1104"/>
                  </a:lnTo>
                  <a:lnTo>
                    <a:pt x="3624" y="1093"/>
                  </a:lnTo>
                  <a:lnTo>
                    <a:pt x="3625" y="1088"/>
                  </a:lnTo>
                  <a:lnTo>
                    <a:pt x="3626" y="1087"/>
                  </a:lnTo>
                  <a:lnTo>
                    <a:pt x="3627" y="1092"/>
                  </a:lnTo>
                  <a:lnTo>
                    <a:pt x="3627" y="1098"/>
                  </a:lnTo>
                  <a:lnTo>
                    <a:pt x="3629" y="1102"/>
                  </a:lnTo>
                  <a:lnTo>
                    <a:pt x="3630" y="1099"/>
                  </a:lnTo>
                  <a:lnTo>
                    <a:pt x="3631" y="1089"/>
                  </a:lnTo>
                  <a:lnTo>
                    <a:pt x="3631" y="1073"/>
                  </a:lnTo>
                  <a:lnTo>
                    <a:pt x="3632" y="1061"/>
                  </a:lnTo>
                  <a:lnTo>
                    <a:pt x="3634" y="1055"/>
                  </a:lnTo>
                  <a:lnTo>
                    <a:pt x="3635" y="1060"/>
                  </a:lnTo>
                  <a:lnTo>
                    <a:pt x="3636" y="1072"/>
                  </a:lnTo>
                  <a:lnTo>
                    <a:pt x="3636" y="1087"/>
                  </a:lnTo>
                  <a:lnTo>
                    <a:pt x="3637" y="1101"/>
                  </a:lnTo>
                  <a:lnTo>
                    <a:pt x="3639" y="1109"/>
                  </a:lnTo>
                  <a:lnTo>
                    <a:pt x="3640" y="1115"/>
                  </a:lnTo>
                  <a:lnTo>
                    <a:pt x="3640" y="1120"/>
                  </a:lnTo>
                  <a:lnTo>
                    <a:pt x="3641" y="1124"/>
                  </a:lnTo>
                  <a:lnTo>
                    <a:pt x="3642" y="1128"/>
                  </a:lnTo>
                  <a:lnTo>
                    <a:pt x="3644" y="1130"/>
                  </a:lnTo>
                  <a:lnTo>
                    <a:pt x="3644" y="1133"/>
                  </a:lnTo>
                  <a:lnTo>
                    <a:pt x="3645" y="1137"/>
                  </a:lnTo>
                  <a:lnTo>
                    <a:pt x="3646" y="1139"/>
                  </a:lnTo>
                  <a:lnTo>
                    <a:pt x="3647" y="1142"/>
                  </a:lnTo>
                  <a:lnTo>
                    <a:pt x="3647" y="1143"/>
                  </a:lnTo>
                  <a:lnTo>
                    <a:pt x="3649" y="1143"/>
                  </a:lnTo>
                  <a:lnTo>
                    <a:pt x="3650" y="1143"/>
                  </a:lnTo>
                  <a:lnTo>
                    <a:pt x="3651" y="1143"/>
                  </a:lnTo>
                  <a:lnTo>
                    <a:pt x="3651" y="1143"/>
                  </a:lnTo>
                  <a:lnTo>
                    <a:pt x="3652" y="1143"/>
                  </a:lnTo>
                  <a:lnTo>
                    <a:pt x="3654" y="1143"/>
                  </a:lnTo>
                  <a:lnTo>
                    <a:pt x="3655" y="1143"/>
                  </a:lnTo>
                  <a:lnTo>
                    <a:pt x="3655" y="1143"/>
                  </a:lnTo>
                  <a:lnTo>
                    <a:pt x="3656" y="1143"/>
                  </a:lnTo>
                  <a:lnTo>
                    <a:pt x="3657" y="1143"/>
                  </a:lnTo>
                  <a:lnTo>
                    <a:pt x="3659" y="1143"/>
                  </a:lnTo>
                  <a:lnTo>
                    <a:pt x="3659" y="1142"/>
                  </a:lnTo>
                  <a:lnTo>
                    <a:pt x="3660" y="1142"/>
                  </a:lnTo>
                  <a:lnTo>
                    <a:pt x="3661" y="1142"/>
                  </a:lnTo>
                  <a:lnTo>
                    <a:pt x="3662" y="1143"/>
                  </a:lnTo>
                  <a:lnTo>
                    <a:pt x="3662" y="1143"/>
                  </a:lnTo>
                  <a:lnTo>
                    <a:pt x="3663" y="1144"/>
                  </a:lnTo>
                  <a:lnTo>
                    <a:pt x="3665" y="1144"/>
                  </a:lnTo>
                  <a:lnTo>
                    <a:pt x="3666" y="1144"/>
                  </a:lnTo>
                  <a:lnTo>
                    <a:pt x="3666" y="1143"/>
                  </a:lnTo>
                  <a:lnTo>
                    <a:pt x="3667" y="1139"/>
                  </a:lnTo>
                  <a:lnTo>
                    <a:pt x="3668" y="1134"/>
                  </a:lnTo>
                  <a:lnTo>
                    <a:pt x="3670" y="1128"/>
                  </a:lnTo>
                  <a:lnTo>
                    <a:pt x="3670" y="1124"/>
                  </a:lnTo>
                  <a:lnTo>
                    <a:pt x="3671" y="1124"/>
                  </a:lnTo>
                  <a:lnTo>
                    <a:pt x="3672" y="1128"/>
                  </a:lnTo>
                  <a:lnTo>
                    <a:pt x="3673" y="1133"/>
                  </a:lnTo>
                  <a:lnTo>
                    <a:pt x="3673" y="1139"/>
                  </a:lnTo>
                  <a:lnTo>
                    <a:pt x="3675" y="1143"/>
                  </a:lnTo>
                  <a:lnTo>
                    <a:pt x="3676" y="1145"/>
                  </a:lnTo>
                  <a:lnTo>
                    <a:pt x="3677" y="1145"/>
                  </a:lnTo>
                  <a:lnTo>
                    <a:pt x="3677" y="1145"/>
                  </a:lnTo>
                  <a:lnTo>
                    <a:pt x="3678" y="1145"/>
                  </a:lnTo>
                  <a:lnTo>
                    <a:pt x="3680" y="1145"/>
                  </a:lnTo>
                  <a:lnTo>
                    <a:pt x="3681" y="1145"/>
                  </a:lnTo>
                  <a:lnTo>
                    <a:pt x="3681" y="1144"/>
                  </a:lnTo>
                  <a:lnTo>
                    <a:pt x="3682" y="1143"/>
                  </a:lnTo>
                  <a:lnTo>
                    <a:pt x="3683" y="1142"/>
                  </a:lnTo>
                  <a:lnTo>
                    <a:pt x="3685" y="1142"/>
                  </a:lnTo>
                  <a:lnTo>
                    <a:pt x="3685" y="1142"/>
                  </a:lnTo>
                  <a:lnTo>
                    <a:pt x="3686" y="1142"/>
                  </a:lnTo>
                  <a:lnTo>
                    <a:pt x="3687" y="1143"/>
                  </a:lnTo>
                  <a:lnTo>
                    <a:pt x="3688" y="1144"/>
                  </a:lnTo>
                  <a:lnTo>
                    <a:pt x="3688" y="1144"/>
                  </a:lnTo>
                  <a:lnTo>
                    <a:pt x="3690" y="1140"/>
                  </a:lnTo>
                  <a:lnTo>
                    <a:pt x="3691" y="1133"/>
                  </a:lnTo>
                  <a:lnTo>
                    <a:pt x="3692" y="1120"/>
                  </a:lnTo>
                  <a:lnTo>
                    <a:pt x="3693" y="1107"/>
                  </a:lnTo>
                  <a:lnTo>
                    <a:pt x="3693" y="1096"/>
                  </a:lnTo>
                  <a:lnTo>
                    <a:pt x="3695" y="1093"/>
                  </a:lnTo>
                  <a:lnTo>
                    <a:pt x="3696" y="1098"/>
                  </a:lnTo>
                  <a:lnTo>
                    <a:pt x="3697" y="1108"/>
                  </a:lnTo>
                  <a:lnTo>
                    <a:pt x="3697" y="1117"/>
                  </a:lnTo>
                  <a:lnTo>
                    <a:pt x="3698" y="1128"/>
                  </a:lnTo>
                  <a:lnTo>
                    <a:pt x="3699" y="1137"/>
                  </a:lnTo>
                  <a:lnTo>
                    <a:pt x="3701" y="1143"/>
                  </a:lnTo>
                  <a:lnTo>
                    <a:pt x="3701" y="1147"/>
                  </a:lnTo>
                  <a:lnTo>
                    <a:pt x="3702" y="1148"/>
                  </a:lnTo>
                  <a:lnTo>
                    <a:pt x="3703" y="1147"/>
                  </a:lnTo>
                  <a:lnTo>
                    <a:pt x="3704" y="1143"/>
                  </a:lnTo>
                  <a:lnTo>
                    <a:pt x="3704" y="1137"/>
                  </a:lnTo>
                  <a:lnTo>
                    <a:pt x="3706" y="1130"/>
                  </a:lnTo>
                  <a:lnTo>
                    <a:pt x="3707" y="1125"/>
                  </a:lnTo>
                  <a:lnTo>
                    <a:pt x="3708" y="1122"/>
                  </a:lnTo>
                  <a:lnTo>
                    <a:pt x="3708" y="1120"/>
                  </a:lnTo>
                  <a:lnTo>
                    <a:pt x="3709" y="1122"/>
                  </a:lnTo>
                  <a:lnTo>
                    <a:pt x="3711" y="1122"/>
                  </a:lnTo>
                  <a:lnTo>
                    <a:pt x="3712" y="1124"/>
                  </a:lnTo>
                  <a:lnTo>
                    <a:pt x="3712" y="1125"/>
                  </a:lnTo>
                  <a:lnTo>
                    <a:pt x="3713" y="1127"/>
                  </a:lnTo>
                  <a:lnTo>
                    <a:pt x="3714" y="1128"/>
                  </a:lnTo>
                  <a:lnTo>
                    <a:pt x="3716" y="1128"/>
                  </a:lnTo>
                  <a:lnTo>
                    <a:pt x="3716" y="1129"/>
                  </a:lnTo>
                  <a:lnTo>
                    <a:pt x="3717" y="1130"/>
                  </a:lnTo>
                  <a:lnTo>
                    <a:pt x="3718" y="1130"/>
                  </a:lnTo>
                  <a:lnTo>
                    <a:pt x="3719" y="1132"/>
                  </a:lnTo>
                  <a:lnTo>
                    <a:pt x="3719" y="1132"/>
                  </a:lnTo>
                  <a:lnTo>
                    <a:pt x="3721" y="1132"/>
                  </a:lnTo>
                  <a:lnTo>
                    <a:pt x="3722" y="1132"/>
                  </a:lnTo>
                  <a:lnTo>
                    <a:pt x="3723" y="1133"/>
                  </a:lnTo>
                  <a:lnTo>
                    <a:pt x="3723" y="1133"/>
                  </a:lnTo>
                  <a:lnTo>
                    <a:pt x="3724" y="1133"/>
                  </a:lnTo>
                  <a:lnTo>
                    <a:pt x="3726" y="1133"/>
                  </a:lnTo>
                  <a:lnTo>
                    <a:pt x="3727" y="1133"/>
                  </a:lnTo>
                  <a:lnTo>
                    <a:pt x="3727" y="1133"/>
                  </a:lnTo>
                  <a:lnTo>
                    <a:pt x="3728" y="1134"/>
                  </a:lnTo>
                  <a:lnTo>
                    <a:pt x="3729" y="1135"/>
                  </a:lnTo>
                  <a:lnTo>
                    <a:pt x="3731" y="1137"/>
                  </a:lnTo>
                  <a:lnTo>
                    <a:pt x="3731" y="1138"/>
                  </a:lnTo>
                  <a:lnTo>
                    <a:pt x="3732" y="1139"/>
                  </a:lnTo>
                  <a:lnTo>
                    <a:pt x="3733" y="1140"/>
                  </a:lnTo>
                  <a:lnTo>
                    <a:pt x="3734" y="1140"/>
                  </a:lnTo>
                  <a:lnTo>
                    <a:pt x="3734" y="1142"/>
                  </a:lnTo>
                  <a:lnTo>
                    <a:pt x="3735" y="1142"/>
                  </a:lnTo>
                  <a:lnTo>
                    <a:pt x="3737" y="1143"/>
                  </a:lnTo>
                  <a:lnTo>
                    <a:pt x="3738" y="1143"/>
                  </a:lnTo>
                  <a:lnTo>
                    <a:pt x="3738" y="1144"/>
                  </a:lnTo>
                  <a:lnTo>
                    <a:pt x="3739" y="1144"/>
                  </a:lnTo>
                  <a:lnTo>
                    <a:pt x="3740" y="1144"/>
                  </a:lnTo>
                  <a:lnTo>
                    <a:pt x="3742" y="1144"/>
                  </a:lnTo>
                  <a:lnTo>
                    <a:pt x="3742" y="1145"/>
                  </a:lnTo>
                  <a:lnTo>
                    <a:pt x="3743" y="1145"/>
                  </a:lnTo>
                  <a:lnTo>
                    <a:pt x="3744" y="1145"/>
                  </a:lnTo>
                  <a:lnTo>
                    <a:pt x="3745" y="1145"/>
                  </a:lnTo>
                  <a:lnTo>
                    <a:pt x="3745" y="1145"/>
                  </a:lnTo>
                  <a:lnTo>
                    <a:pt x="3747" y="1144"/>
                  </a:lnTo>
                  <a:lnTo>
                    <a:pt x="3748" y="1142"/>
                  </a:lnTo>
                  <a:lnTo>
                    <a:pt x="3749" y="1135"/>
                  </a:lnTo>
                  <a:lnTo>
                    <a:pt x="3750" y="1122"/>
                  </a:lnTo>
                  <a:lnTo>
                    <a:pt x="3750" y="1106"/>
                  </a:lnTo>
                  <a:lnTo>
                    <a:pt x="3752" y="1071"/>
                  </a:lnTo>
                  <a:lnTo>
                    <a:pt x="3753" y="1025"/>
                  </a:lnTo>
                  <a:lnTo>
                    <a:pt x="3754" y="983"/>
                  </a:lnTo>
                  <a:lnTo>
                    <a:pt x="3754" y="957"/>
                  </a:lnTo>
                  <a:lnTo>
                    <a:pt x="3755" y="957"/>
                  </a:lnTo>
                  <a:lnTo>
                    <a:pt x="3757" y="979"/>
                  </a:lnTo>
                  <a:lnTo>
                    <a:pt x="3758" y="1015"/>
                  </a:lnTo>
                  <a:lnTo>
                    <a:pt x="3758" y="1051"/>
                  </a:lnTo>
                  <a:lnTo>
                    <a:pt x="3759" y="1081"/>
                  </a:lnTo>
                  <a:lnTo>
                    <a:pt x="3760" y="1103"/>
                  </a:lnTo>
                  <a:lnTo>
                    <a:pt x="3762" y="1117"/>
                  </a:lnTo>
                  <a:lnTo>
                    <a:pt x="3762" y="1127"/>
                  </a:lnTo>
                  <a:lnTo>
                    <a:pt x="3763" y="1133"/>
                  </a:lnTo>
                  <a:lnTo>
                    <a:pt x="3764" y="1137"/>
                  </a:lnTo>
                  <a:lnTo>
                    <a:pt x="3765" y="1139"/>
                  </a:lnTo>
                  <a:lnTo>
                    <a:pt x="3765" y="1142"/>
                  </a:lnTo>
                  <a:lnTo>
                    <a:pt x="3767" y="1143"/>
                  </a:lnTo>
                  <a:lnTo>
                    <a:pt x="3768" y="1143"/>
                  </a:lnTo>
                  <a:lnTo>
                    <a:pt x="3769" y="1144"/>
                  </a:lnTo>
                  <a:lnTo>
                    <a:pt x="3769" y="1144"/>
                  </a:lnTo>
                  <a:lnTo>
                    <a:pt x="3770" y="1145"/>
                  </a:lnTo>
                  <a:lnTo>
                    <a:pt x="3771" y="1145"/>
                  </a:lnTo>
                  <a:lnTo>
                    <a:pt x="3773" y="1145"/>
                  </a:lnTo>
                  <a:lnTo>
                    <a:pt x="3773" y="1145"/>
                  </a:lnTo>
                  <a:lnTo>
                    <a:pt x="3774" y="1145"/>
                  </a:lnTo>
                  <a:lnTo>
                    <a:pt x="3775" y="1145"/>
                  </a:lnTo>
                  <a:lnTo>
                    <a:pt x="3776" y="1145"/>
                  </a:lnTo>
                  <a:lnTo>
                    <a:pt x="3776" y="1145"/>
                  </a:lnTo>
                  <a:lnTo>
                    <a:pt x="3778" y="1145"/>
                  </a:lnTo>
                  <a:lnTo>
                    <a:pt x="3779" y="1145"/>
                  </a:lnTo>
                  <a:lnTo>
                    <a:pt x="3780" y="1145"/>
                  </a:lnTo>
                  <a:lnTo>
                    <a:pt x="3780" y="1145"/>
                  </a:lnTo>
                  <a:lnTo>
                    <a:pt x="3781" y="1145"/>
                  </a:lnTo>
                  <a:lnTo>
                    <a:pt x="3783" y="1144"/>
                  </a:lnTo>
                  <a:lnTo>
                    <a:pt x="3784" y="1144"/>
                  </a:lnTo>
                  <a:lnTo>
                    <a:pt x="3784" y="1144"/>
                  </a:lnTo>
                  <a:lnTo>
                    <a:pt x="3785" y="1145"/>
                  </a:lnTo>
                  <a:lnTo>
                    <a:pt x="3786" y="1145"/>
                  </a:lnTo>
                  <a:lnTo>
                    <a:pt x="3788" y="1147"/>
                  </a:lnTo>
                  <a:lnTo>
                    <a:pt x="3788" y="1147"/>
                  </a:lnTo>
                  <a:lnTo>
                    <a:pt x="3789" y="1147"/>
                  </a:lnTo>
                  <a:lnTo>
                    <a:pt x="3790" y="1147"/>
                  </a:lnTo>
                  <a:lnTo>
                    <a:pt x="3791" y="1147"/>
                  </a:lnTo>
                  <a:lnTo>
                    <a:pt x="3791" y="1147"/>
                  </a:lnTo>
                  <a:lnTo>
                    <a:pt x="3793" y="1147"/>
                  </a:lnTo>
                  <a:lnTo>
                    <a:pt x="3794" y="1145"/>
                  </a:lnTo>
                  <a:lnTo>
                    <a:pt x="3795" y="1145"/>
                  </a:lnTo>
                  <a:lnTo>
                    <a:pt x="3795" y="1145"/>
                  </a:lnTo>
                  <a:lnTo>
                    <a:pt x="3796" y="1144"/>
                  </a:lnTo>
                  <a:lnTo>
                    <a:pt x="3798" y="1144"/>
                  </a:lnTo>
                  <a:lnTo>
                    <a:pt x="3799" y="1144"/>
                  </a:lnTo>
                  <a:lnTo>
                    <a:pt x="3799" y="1144"/>
                  </a:lnTo>
                  <a:lnTo>
                    <a:pt x="3800" y="1144"/>
                  </a:lnTo>
                  <a:lnTo>
                    <a:pt x="3801" y="1144"/>
                  </a:lnTo>
                  <a:lnTo>
                    <a:pt x="3803" y="1143"/>
                  </a:lnTo>
                  <a:lnTo>
                    <a:pt x="3804" y="1143"/>
                  </a:lnTo>
                  <a:lnTo>
                    <a:pt x="3804" y="1144"/>
                  </a:lnTo>
                  <a:lnTo>
                    <a:pt x="3805" y="1144"/>
                  </a:lnTo>
                  <a:lnTo>
                    <a:pt x="3806" y="1144"/>
                  </a:lnTo>
                  <a:lnTo>
                    <a:pt x="3807" y="1144"/>
                  </a:lnTo>
                  <a:lnTo>
                    <a:pt x="3807" y="1144"/>
                  </a:lnTo>
                  <a:lnTo>
                    <a:pt x="3809" y="1144"/>
                  </a:lnTo>
                  <a:lnTo>
                    <a:pt x="3810" y="1145"/>
                  </a:lnTo>
                  <a:lnTo>
                    <a:pt x="3811" y="1145"/>
                  </a:lnTo>
                  <a:lnTo>
                    <a:pt x="3811" y="1145"/>
                  </a:lnTo>
                  <a:lnTo>
                    <a:pt x="3812" y="1145"/>
                  </a:lnTo>
                  <a:lnTo>
                    <a:pt x="3814" y="1144"/>
                  </a:lnTo>
                  <a:lnTo>
                    <a:pt x="3815" y="1144"/>
                  </a:lnTo>
                  <a:lnTo>
                    <a:pt x="3815" y="1144"/>
                  </a:lnTo>
                  <a:lnTo>
                    <a:pt x="3816" y="1144"/>
                  </a:lnTo>
                  <a:lnTo>
                    <a:pt x="3817" y="1144"/>
                  </a:lnTo>
                  <a:lnTo>
                    <a:pt x="3819" y="1144"/>
                  </a:lnTo>
                  <a:lnTo>
                    <a:pt x="3819" y="1143"/>
                  </a:lnTo>
                  <a:lnTo>
                    <a:pt x="3820" y="1142"/>
                  </a:lnTo>
                  <a:lnTo>
                    <a:pt x="3821" y="1140"/>
                  </a:lnTo>
                  <a:lnTo>
                    <a:pt x="3822" y="1138"/>
                  </a:lnTo>
                  <a:lnTo>
                    <a:pt x="3822" y="1137"/>
                  </a:lnTo>
                  <a:lnTo>
                    <a:pt x="3824" y="1133"/>
                  </a:lnTo>
                  <a:lnTo>
                    <a:pt x="3825" y="1128"/>
                  </a:lnTo>
                  <a:lnTo>
                    <a:pt x="3826" y="1123"/>
                  </a:lnTo>
                  <a:lnTo>
                    <a:pt x="3826" y="1115"/>
                  </a:lnTo>
                  <a:lnTo>
                    <a:pt x="3827" y="1107"/>
                  </a:lnTo>
                  <a:lnTo>
                    <a:pt x="3829" y="1098"/>
                  </a:lnTo>
                  <a:lnTo>
                    <a:pt x="3830" y="1091"/>
                  </a:lnTo>
                  <a:lnTo>
                    <a:pt x="3830" y="1087"/>
                  </a:lnTo>
                  <a:lnTo>
                    <a:pt x="3831" y="1087"/>
                  </a:lnTo>
                  <a:lnTo>
                    <a:pt x="3832" y="1092"/>
                  </a:lnTo>
                  <a:lnTo>
                    <a:pt x="3834" y="1099"/>
                  </a:lnTo>
                  <a:lnTo>
                    <a:pt x="3834" y="1108"/>
                  </a:lnTo>
                  <a:lnTo>
                    <a:pt x="3835" y="1115"/>
                  </a:lnTo>
                  <a:lnTo>
                    <a:pt x="3836" y="1123"/>
                  </a:lnTo>
                  <a:lnTo>
                    <a:pt x="3837" y="1128"/>
                  </a:lnTo>
                  <a:lnTo>
                    <a:pt x="3837" y="1133"/>
                  </a:lnTo>
                  <a:lnTo>
                    <a:pt x="3838" y="1137"/>
                  </a:lnTo>
                  <a:lnTo>
                    <a:pt x="3840" y="1140"/>
                  </a:lnTo>
                  <a:lnTo>
                    <a:pt x="3841" y="1144"/>
                  </a:lnTo>
                  <a:lnTo>
                    <a:pt x="3841" y="1147"/>
                  </a:lnTo>
                  <a:lnTo>
                    <a:pt x="3842" y="1149"/>
                  </a:lnTo>
                  <a:lnTo>
                    <a:pt x="3843" y="1150"/>
                  </a:lnTo>
                  <a:lnTo>
                    <a:pt x="3845" y="1150"/>
                  </a:lnTo>
                  <a:lnTo>
                    <a:pt x="3845" y="1150"/>
                  </a:lnTo>
                  <a:lnTo>
                    <a:pt x="3846" y="1150"/>
                  </a:lnTo>
                  <a:lnTo>
                    <a:pt x="3847" y="1150"/>
                  </a:lnTo>
                  <a:lnTo>
                    <a:pt x="3848" y="1149"/>
                  </a:lnTo>
                  <a:lnTo>
                    <a:pt x="3848" y="1149"/>
                  </a:lnTo>
                  <a:lnTo>
                    <a:pt x="3850" y="1148"/>
                  </a:lnTo>
                  <a:lnTo>
                    <a:pt x="3851" y="1148"/>
                  </a:lnTo>
                  <a:lnTo>
                    <a:pt x="3852" y="1147"/>
                  </a:lnTo>
                  <a:lnTo>
                    <a:pt x="3852" y="1147"/>
                  </a:lnTo>
                  <a:lnTo>
                    <a:pt x="3853" y="1145"/>
                  </a:lnTo>
                  <a:lnTo>
                    <a:pt x="3855" y="1145"/>
                  </a:lnTo>
                  <a:lnTo>
                    <a:pt x="3856" y="1145"/>
                  </a:lnTo>
                  <a:lnTo>
                    <a:pt x="3856" y="1145"/>
                  </a:lnTo>
                  <a:lnTo>
                    <a:pt x="3857" y="1145"/>
                  </a:lnTo>
                  <a:lnTo>
                    <a:pt x="3858" y="1145"/>
                  </a:lnTo>
                  <a:lnTo>
                    <a:pt x="3860" y="1145"/>
                  </a:lnTo>
                  <a:lnTo>
                    <a:pt x="3861" y="1145"/>
                  </a:lnTo>
                  <a:lnTo>
                    <a:pt x="3861" y="1145"/>
                  </a:lnTo>
                  <a:lnTo>
                    <a:pt x="3862" y="1145"/>
                  </a:lnTo>
                  <a:lnTo>
                    <a:pt x="3863" y="1145"/>
                  </a:lnTo>
                  <a:lnTo>
                    <a:pt x="3865" y="1145"/>
                  </a:lnTo>
                  <a:lnTo>
                    <a:pt x="3865" y="1145"/>
                  </a:lnTo>
                  <a:lnTo>
                    <a:pt x="3866" y="1144"/>
                  </a:lnTo>
                  <a:lnTo>
                    <a:pt x="3867" y="1144"/>
                  </a:lnTo>
                  <a:lnTo>
                    <a:pt x="3868" y="1144"/>
                  </a:lnTo>
                  <a:lnTo>
                    <a:pt x="3868" y="1144"/>
                  </a:lnTo>
                  <a:lnTo>
                    <a:pt x="3870" y="1144"/>
                  </a:lnTo>
                  <a:lnTo>
                    <a:pt x="3871" y="1143"/>
                  </a:lnTo>
                  <a:lnTo>
                    <a:pt x="3872" y="1143"/>
                  </a:lnTo>
                  <a:lnTo>
                    <a:pt x="3872" y="1143"/>
                  </a:lnTo>
                  <a:lnTo>
                    <a:pt x="3873" y="1143"/>
                  </a:lnTo>
                  <a:lnTo>
                    <a:pt x="3874" y="1143"/>
                  </a:lnTo>
                  <a:lnTo>
                    <a:pt x="3876" y="1143"/>
                  </a:lnTo>
                  <a:lnTo>
                    <a:pt x="3876" y="1143"/>
                  </a:lnTo>
                  <a:lnTo>
                    <a:pt x="3877" y="1144"/>
                  </a:lnTo>
                  <a:lnTo>
                    <a:pt x="3878" y="1144"/>
                  </a:lnTo>
                  <a:lnTo>
                    <a:pt x="3879" y="1145"/>
                  </a:lnTo>
                  <a:lnTo>
                    <a:pt x="3879" y="1145"/>
                  </a:lnTo>
                  <a:lnTo>
                    <a:pt x="3881" y="1147"/>
                  </a:lnTo>
                  <a:lnTo>
                    <a:pt x="3882" y="1147"/>
                  </a:lnTo>
                  <a:lnTo>
                    <a:pt x="3883" y="1147"/>
                  </a:lnTo>
                  <a:lnTo>
                    <a:pt x="3883" y="1145"/>
                  </a:lnTo>
                  <a:lnTo>
                    <a:pt x="3884" y="1145"/>
                  </a:lnTo>
                  <a:lnTo>
                    <a:pt x="3886" y="1144"/>
                  </a:lnTo>
                  <a:lnTo>
                    <a:pt x="3887" y="1144"/>
                  </a:lnTo>
                  <a:lnTo>
                    <a:pt x="3887" y="1143"/>
                  </a:lnTo>
                  <a:lnTo>
                    <a:pt x="3888" y="1143"/>
                  </a:lnTo>
                  <a:lnTo>
                    <a:pt x="3889" y="1143"/>
                  </a:lnTo>
                  <a:lnTo>
                    <a:pt x="3891" y="1143"/>
                  </a:lnTo>
                  <a:lnTo>
                    <a:pt x="3891" y="1143"/>
                  </a:lnTo>
                  <a:lnTo>
                    <a:pt x="3892" y="1143"/>
                  </a:lnTo>
                  <a:lnTo>
                    <a:pt x="3893" y="1143"/>
                  </a:lnTo>
                  <a:lnTo>
                    <a:pt x="3894" y="1143"/>
                  </a:lnTo>
                  <a:lnTo>
                    <a:pt x="3894" y="1143"/>
                  </a:lnTo>
                  <a:lnTo>
                    <a:pt x="3896" y="1143"/>
                  </a:lnTo>
                  <a:lnTo>
                    <a:pt x="3897" y="1143"/>
                  </a:lnTo>
                  <a:lnTo>
                    <a:pt x="3898" y="1143"/>
                  </a:lnTo>
                  <a:lnTo>
                    <a:pt x="3898" y="1143"/>
                  </a:lnTo>
                  <a:lnTo>
                    <a:pt x="3899" y="1143"/>
                  </a:lnTo>
                  <a:lnTo>
                    <a:pt x="3901" y="1143"/>
                  </a:lnTo>
                  <a:lnTo>
                    <a:pt x="3902" y="1143"/>
                  </a:lnTo>
                  <a:lnTo>
                    <a:pt x="3902" y="1143"/>
                  </a:lnTo>
                  <a:lnTo>
                    <a:pt x="3903" y="1142"/>
                  </a:lnTo>
                  <a:lnTo>
                    <a:pt x="3904" y="1142"/>
                  </a:lnTo>
                  <a:lnTo>
                    <a:pt x="3906" y="1142"/>
                  </a:lnTo>
                  <a:lnTo>
                    <a:pt x="3906" y="1142"/>
                  </a:lnTo>
                  <a:lnTo>
                    <a:pt x="3907" y="1142"/>
                  </a:lnTo>
                  <a:lnTo>
                    <a:pt x="3908" y="1142"/>
                  </a:lnTo>
                  <a:lnTo>
                    <a:pt x="3909" y="1142"/>
                  </a:lnTo>
                  <a:lnTo>
                    <a:pt x="3909" y="1142"/>
                  </a:lnTo>
                  <a:lnTo>
                    <a:pt x="3910" y="1143"/>
                  </a:lnTo>
                  <a:lnTo>
                    <a:pt x="3912" y="1143"/>
                  </a:lnTo>
                  <a:lnTo>
                    <a:pt x="3913" y="1144"/>
                  </a:lnTo>
                  <a:lnTo>
                    <a:pt x="3913" y="1144"/>
                  </a:lnTo>
                  <a:lnTo>
                    <a:pt x="3914" y="1144"/>
                  </a:lnTo>
                  <a:lnTo>
                    <a:pt x="3915" y="1144"/>
                  </a:lnTo>
                  <a:lnTo>
                    <a:pt x="3917" y="1144"/>
                  </a:lnTo>
                  <a:lnTo>
                    <a:pt x="3918" y="1144"/>
                  </a:lnTo>
                  <a:lnTo>
                    <a:pt x="3918" y="1143"/>
                  </a:lnTo>
                  <a:lnTo>
                    <a:pt x="3919" y="1143"/>
                  </a:lnTo>
                  <a:lnTo>
                    <a:pt x="3920" y="1142"/>
                  </a:lnTo>
                  <a:lnTo>
                    <a:pt x="3922" y="1142"/>
                  </a:lnTo>
                  <a:lnTo>
                    <a:pt x="3922" y="1142"/>
                  </a:lnTo>
                  <a:lnTo>
                    <a:pt x="3923" y="1142"/>
                  </a:lnTo>
                  <a:lnTo>
                    <a:pt x="3924" y="1142"/>
                  </a:lnTo>
                  <a:lnTo>
                    <a:pt x="3925" y="1142"/>
                  </a:lnTo>
                  <a:lnTo>
                    <a:pt x="3925" y="1142"/>
                  </a:lnTo>
                  <a:lnTo>
                    <a:pt x="3927" y="1142"/>
                  </a:lnTo>
                  <a:lnTo>
                    <a:pt x="3928" y="1142"/>
                  </a:lnTo>
                  <a:lnTo>
                    <a:pt x="3929" y="1142"/>
                  </a:lnTo>
                  <a:lnTo>
                    <a:pt x="3929" y="1142"/>
                  </a:lnTo>
                  <a:lnTo>
                    <a:pt x="3930" y="1140"/>
                  </a:lnTo>
                  <a:lnTo>
                    <a:pt x="3932" y="1139"/>
                  </a:lnTo>
                  <a:lnTo>
                    <a:pt x="3933" y="1137"/>
                  </a:lnTo>
                  <a:lnTo>
                    <a:pt x="3933" y="1133"/>
                  </a:lnTo>
                  <a:lnTo>
                    <a:pt x="3934" y="1129"/>
                  </a:lnTo>
                  <a:lnTo>
                    <a:pt x="3935" y="1124"/>
                  </a:lnTo>
                  <a:lnTo>
                    <a:pt x="3937" y="1120"/>
                  </a:lnTo>
                  <a:lnTo>
                    <a:pt x="3937" y="1115"/>
                  </a:lnTo>
                  <a:lnTo>
                    <a:pt x="3938" y="1113"/>
                  </a:lnTo>
                  <a:lnTo>
                    <a:pt x="3939" y="1112"/>
                  </a:lnTo>
                  <a:lnTo>
                    <a:pt x="3940" y="1112"/>
                  </a:lnTo>
                  <a:lnTo>
                    <a:pt x="3940" y="1113"/>
                  </a:lnTo>
                  <a:lnTo>
                    <a:pt x="3942" y="1118"/>
                  </a:lnTo>
                  <a:lnTo>
                    <a:pt x="3943" y="1122"/>
                  </a:lnTo>
                  <a:lnTo>
                    <a:pt x="3944" y="1125"/>
                  </a:lnTo>
                  <a:lnTo>
                    <a:pt x="3944" y="1129"/>
                  </a:lnTo>
                  <a:lnTo>
                    <a:pt x="3945" y="1133"/>
                  </a:lnTo>
                  <a:lnTo>
                    <a:pt x="3946" y="1135"/>
                  </a:lnTo>
                  <a:lnTo>
                    <a:pt x="3948" y="1138"/>
                  </a:lnTo>
                  <a:lnTo>
                    <a:pt x="3948" y="1140"/>
                  </a:lnTo>
                  <a:lnTo>
                    <a:pt x="3949" y="1142"/>
                  </a:lnTo>
                  <a:lnTo>
                    <a:pt x="3950" y="1143"/>
                  </a:lnTo>
                  <a:lnTo>
                    <a:pt x="3951" y="1144"/>
                  </a:lnTo>
                  <a:lnTo>
                    <a:pt x="3951" y="1144"/>
                  </a:lnTo>
                  <a:lnTo>
                    <a:pt x="3953" y="1144"/>
                  </a:lnTo>
                  <a:lnTo>
                    <a:pt x="3954" y="1144"/>
                  </a:lnTo>
                  <a:lnTo>
                    <a:pt x="3955" y="1143"/>
                  </a:lnTo>
                  <a:lnTo>
                    <a:pt x="3955" y="1143"/>
                  </a:lnTo>
                  <a:lnTo>
                    <a:pt x="3956" y="1143"/>
                  </a:lnTo>
                  <a:lnTo>
                    <a:pt x="3958" y="1143"/>
                  </a:lnTo>
                  <a:lnTo>
                    <a:pt x="3959" y="1143"/>
                  </a:lnTo>
                  <a:lnTo>
                    <a:pt x="3959" y="1143"/>
                  </a:lnTo>
                  <a:lnTo>
                    <a:pt x="3960" y="1143"/>
                  </a:lnTo>
                  <a:lnTo>
                    <a:pt x="3961" y="1143"/>
                  </a:lnTo>
                  <a:lnTo>
                    <a:pt x="3963" y="1143"/>
                  </a:lnTo>
                  <a:lnTo>
                    <a:pt x="3963" y="1144"/>
                  </a:lnTo>
                  <a:lnTo>
                    <a:pt x="3964" y="1144"/>
                  </a:lnTo>
                  <a:lnTo>
                    <a:pt x="3965" y="1144"/>
                  </a:lnTo>
                  <a:lnTo>
                    <a:pt x="3966" y="1144"/>
                  </a:lnTo>
                  <a:lnTo>
                    <a:pt x="3966" y="1144"/>
                  </a:lnTo>
                  <a:lnTo>
                    <a:pt x="3968" y="1144"/>
                  </a:lnTo>
                  <a:lnTo>
                    <a:pt x="3969" y="1144"/>
                  </a:lnTo>
                  <a:lnTo>
                    <a:pt x="3970" y="1144"/>
                  </a:lnTo>
                  <a:lnTo>
                    <a:pt x="3971" y="1144"/>
                  </a:lnTo>
                  <a:lnTo>
                    <a:pt x="3971" y="1145"/>
                  </a:lnTo>
                  <a:lnTo>
                    <a:pt x="3973" y="1145"/>
                  </a:lnTo>
                  <a:lnTo>
                    <a:pt x="3974" y="1145"/>
                  </a:lnTo>
                  <a:lnTo>
                    <a:pt x="3975" y="1145"/>
                  </a:lnTo>
                  <a:lnTo>
                    <a:pt x="3975" y="1145"/>
                  </a:lnTo>
                  <a:lnTo>
                    <a:pt x="3976" y="1145"/>
                  </a:lnTo>
                  <a:lnTo>
                    <a:pt x="3978" y="1145"/>
                  </a:lnTo>
                  <a:lnTo>
                    <a:pt x="3979" y="1145"/>
                  </a:lnTo>
                  <a:lnTo>
                    <a:pt x="3979" y="1145"/>
                  </a:lnTo>
                  <a:lnTo>
                    <a:pt x="3980" y="1145"/>
                  </a:lnTo>
                  <a:lnTo>
                    <a:pt x="3981" y="1145"/>
                  </a:lnTo>
                  <a:lnTo>
                    <a:pt x="3982" y="1145"/>
                  </a:lnTo>
                  <a:lnTo>
                    <a:pt x="3982" y="1144"/>
                  </a:lnTo>
                  <a:lnTo>
                    <a:pt x="3984" y="1144"/>
                  </a:lnTo>
                  <a:lnTo>
                    <a:pt x="3985" y="1144"/>
                  </a:lnTo>
                  <a:lnTo>
                    <a:pt x="3986" y="1145"/>
                  </a:lnTo>
                  <a:lnTo>
                    <a:pt x="3986" y="1145"/>
                  </a:lnTo>
                  <a:lnTo>
                    <a:pt x="3987" y="1145"/>
                  </a:lnTo>
                  <a:lnTo>
                    <a:pt x="3989" y="1147"/>
                  </a:lnTo>
                  <a:lnTo>
                    <a:pt x="3990" y="1147"/>
                  </a:lnTo>
                  <a:lnTo>
                    <a:pt x="3990" y="1148"/>
                  </a:lnTo>
                  <a:lnTo>
                    <a:pt x="3991" y="1149"/>
                  </a:lnTo>
                  <a:lnTo>
                    <a:pt x="3992" y="1149"/>
                  </a:lnTo>
                  <a:lnTo>
                    <a:pt x="3994" y="1149"/>
                  </a:lnTo>
                  <a:lnTo>
                    <a:pt x="3994" y="1148"/>
                  </a:lnTo>
                  <a:lnTo>
                    <a:pt x="3995" y="1148"/>
                  </a:lnTo>
                  <a:lnTo>
                    <a:pt x="3996" y="1148"/>
                  </a:lnTo>
                  <a:lnTo>
                    <a:pt x="3997" y="1147"/>
                  </a:lnTo>
                  <a:lnTo>
                    <a:pt x="3997" y="1145"/>
                  </a:lnTo>
                  <a:lnTo>
                    <a:pt x="3999" y="1144"/>
                  </a:lnTo>
                  <a:lnTo>
                    <a:pt x="4000" y="1143"/>
                  </a:lnTo>
                  <a:lnTo>
                    <a:pt x="4001" y="1140"/>
                  </a:lnTo>
                  <a:lnTo>
                    <a:pt x="4001" y="1139"/>
                  </a:lnTo>
                  <a:lnTo>
                    <a:pt x="4002" y="1137"/>
                  </a:lnTo>
                  <a:lnTo>
                    <a:pt x="4004" y="1134"/>
                  </a:lnTo>
                  <a:lnTo>
                    <a:pt x="4005" y="1132"/>
                  </a:lnTo>
                  <a:lnTo>
                    <a:pt x="4005" y="1128"/>
                  </a:lnTo>
                  <a:lnTo>
                    <a:pt x="4006" y="1125"/>
                  </a:lnTo>
                  <a:lnTo>
                    <a:pt x="4007" y="1122"/>
                  </a:lnTo>
                  <a:lnTo>
                    <a:pt x="4009" y="1118"/>
                  </a:lnTo>
                  <a:lnTo>
                    <a:pt x="4009" y="1114"/>
                  </a:lnTo>
                  <a:lnTo>
                    <a:pt x="4010" y="1109"/>
                  </a:lnTo>
                  <a:lnTo>
                    <a:pt x="4011" y="1104"/>
                  </a:lnTo>
                  <a:lnTo>
                    <a:pt x="4012" y="1099"/>
                  </a:lnTo>
                  <a:lnTo>
                    <a:pt x="4012" y="1094"/>
                  </a:lnTo>
                  <a:lnTo>
                    <a:pt x="4014" y="1088"/>
                  </a:lnTo>
                  <a:lnTo>
                    <a:pt x="4015" y="1082"/>
                  </a:lnTo>
                  <a:lnTo>
                    <a:pt x="4016" y="1076"/>
                  </a:lnTo>
                  <a:lnTo>
                    <a:pt x="4016" y="1068"/>
                  </a:lnTo>
                  <a:lnTo>
                    <a:pt x="4017" y="1061"/>
                  </a:lnTo>
                  <a:lnTo>
                    <a:pt x="4018" y="1053"/>
                  </a:lnTo>
                  <a:lnTo>
                    <a:pt x="4020" y="1046"/>
                  </a:lnTo>
                  <a:lnTo>
                    <a:pt x="4020" y="1037"/>
                  </a:lnTo>
                  <a:lnTo>
                    <a:pt x="4021" y="1029"/>
                  </a:lnTo>
                  <a:lnTo>
                    <a:pt x="4022" y="1020"/>
                  </a:lnTo>
                  <a:lnTo>
                    <a:pt x="4023" y="1010"/>
                  </a:lnTo>
                  <a:lnTo>
                    <a:pt x="4023" y="1000"/>
                  </a:lnTo>
                  <a:lnTo>
                    <a:pt x="4025" y="989"/>
                  </a:lnTo>
                  <a:lnTo>
                    <a:pt x="4026" y="976"/>
                  </a:lnTo>
                  <a:lnTo>
                    <a:pt x="4027" y="963"/>
                  </a:lnTo>
                  <a:lnTo>
                    <a:pt x="4028" y="949"/>
                  </a:lnTo>
                  <a:lnTo>
                    <a:pt x="4028" y="933"/>
                  </a:lnTo>
                  <a:lnTo>
                    <a:pt x="4030" y="917"/>
                  </a:lnTo>
                  <a:lnTo>
                    <a:pt x="4031" y="901"/>
                  </a:lnTo>
                  <a:lnTo>
                    <a:pt x="4032" y="883"/>
                  </a:lnTo>
                  <a:lnTo>
                    <a:pt x="4032" y="866"/>
                  </a:lnTo>
                  <a:lnTo>
                    <a:pt x="4033" y="847"/>
                  </a:lnTo>
                  <a:lnTo>
                    <a:pt x="4035" y="826"/>
                  </a:lnTo>
                  <a:lnTo>
                    <a:pt x="4036" y="801"/>
                  </a:lnTo>
                  <a:lnTo>
                    <a:pt x="4036" y="770"/>
                  </a:lnTo>
                  <a:lnTo>
                    <a:pt x="4037" y="729"/>
                  </a:lnTo>
                  <a:lnTo>
                    <a:pt x="4038" y="678"/>
                  </a:lnTo>
                  <a:lnTo>
                    <a:pt x="4040" y="631"/>
                  </a:lnTo>
                  <a:lnTo>
                    <a:pt x="4040" y="605"/>
                  </a:lnTo>
                  <a:lnTo>
                    <a:pt x="4041" y="616"/>
                  </a:lnTo>
                  <a:lnTo>
                    <a:pt x="4042" y="667"/>
                  </a:lnTo>
                  <a:lnTo>
                    <a:pt x="4043" y="747"/>
                  </a:lnTo>
                  <a:lnTo>
                    <a:pt x="4043" y="836"/>
                  </a:lnTo>
                  <a:lnTo>
                    <a:pt x="4045" y="918"/>
                  </a:lnTo>
                  <a:lnTo>
                    <a:pt x="4046" y="983"/>
                  </a:lnTo>
                  <a:lnTo>
                    <a:pt x="4047" y="1035"/>
                  </a:lnTo>
                  <a:lnTo>
                    <a:pt x="4047" y="1079"/>
                  </a:lnTo>
                  <a:lnTo>
                    <a:pt x="4048" y="1115"/>
                  </a:lnTo>
                  <a:lnTo>
                    <a:pt x="4050" y="1142"/>
                  </a:lnTo>
                  <a:lnTo>
                    <a:pt x="4051" y="1156"/>
                  </a:lnTo>
                  <a:lnTo>
                    <a:pt x="4051" y="1163"/>
                  </a:lnTo>
                  <a:lnTo>
                    <a:pt x="4052" y="1160"/>
                  </a:lnTo>
                  <a:lnTo>
                    <a:pt x="4053" y="1153"/>
                  </a:lnTo>
                  <a:lnTo>
                    <a:pt x="4054" y="1143"/>
                  </a:lnTo>
                  <a:lnTo>
                    <a:pt x="4054" y="1132"/>
                  </a:lnTo>
                  <a:lnTo>
                    <a:pt x="4056" y="1119"/>
                  </a:lnTo>
                  <a:lnTo>
                    <a:pt x="4057" y="1108"/>
                  </a:lnTo>
                  <a:lnTo>
                    <a:pt x="4058" y="1097"/>
                  </a:lnTo>
                  <a:lnTo>
                    <a:pt x="4058" y="1088"/>
                  </a:lnTo>
                  <a:lnTo>
                    <a:pt x="4059" y="1079"/>
                  </a:lnTo>
                  <a:lnTo>
                    <a:pt x="4061" y="1073"/>
                  </a:lnTo>
                  <a:lnTo>
                    <a:pt x="4062" y="1068"/>
                  </a:lnTo>
                  <a:lnTo>
                    <a:pt x="4062" y="1066"/>
                  </a:lnTo>
                  <a:lnTo>
                    <a:pt x="4063" y="1065"/>
                  </a:lnTo>
                  <a:lnTo>
                    <a:pt x="4064" y="1063"/>
                  </a:lnTo>
                  <a:lnTo>
                    <a:pt x="4066" y="1065"/>
                  </a:lnTo>
                  <a:lnTo>
                    <a:pt x="4066" y="1066"/>
                  </a:lnTo>
                  <a:lnTo>
                    <a:pt x="4067" y="1067"/>
                  </a:lnTo>
                  <a:lnTo>
                    <a:pt x="4068" y="1070"/>
                  </a:lnTo>
                  <a:lnTo>
                    <a:pt x="4069" y="1072"/>
                  </a:lnTo>
                  <a:lnTo>
                    <a:pt x="4069" y="1076"/>
                  </a:lnTo>
                  <a:lnTo>
                    <a:pt x="4071" y="1079"/>
                  </a:lnTo>
                  <a:lnTo>
                    <a:pt x="4072" y="1082"/>
                  </a:lnTo>
                  <a:lnTo>
                    <a:pt x="4073" y="1086"/>
                  </a:lnTo>
                  <a:lnTo>
                    <a:pt x="4073" y="1091"/>
                  </a:lnTo>
                  <a:lnTo>
                    <a:pt x="4074" y="1094"/>
                  </a:lnTo>
                  <a:lnTo>
                    <a:pt x="4076" y="1098"/>
                  </a:lnTo>
                  <a:lnTo>
                    <a:pt x="4077" y="1103"/>
                  </a:lnTo>
                  <a:lnTo>
                    <a:pt x="4077" y="1107"/>
                  </a:lnTo>
                  <a:lnTo>
                    <a:pt x="4078" y="1111"/>
                  </a:lnTo>
                  <a:lnTo>
                    <a:pt x="4079" y="1113"/>
                  </a:lnTo>
                  <a:lnTo>
                    <a:pt x="4081" y="1117"/>
                  </a:lnTo>
                  <a:lnTo>
                    <a:pt x="4081" y="112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6" name="Freeform 44"/>
            <p:cNvSpPr>
              <a:spLocks/>
            </p:cNvSpPr>
            <p:nvPr/>
          </p:nvSpPr>
          <p:spPr bwMode="auto">
            <a:xfrm>
              <a:off x="1694" y="384"/>
              <a:ext cx="1966" cy="642"/>
            </a:xfrm>
            <a:custGeom>
              <a:avLst/>
              <a:gdLst/>
              <a:ahLst/>
              <a:cxnLst>
                <a:cxn ang="0">
                  <a:pos x="64" y="1192"/>
                </a:cxn>
                <a:cxn ang="0">
                  <a:pos x="128" y="1191"/>
                </a:cxn>
                <a:cxn ang="0">
                  <a:pos x="193" y="0"/>
                </a:cxn>
                <a:cxn ang="0">
                  <a:pos x="257" y="1174"/>
                </a:cxn>
                <a:cxn ang="0">
                  <a:pos x="322" y="1055"/>
                </a:cxn>
                <a:cxn ang="0">
                  <a:pos x="387" y="1178"/>
                </a:cxn>
                <a:cxn ang="0">
                  <a:pos x="451" y="1186"/>
                </a:cxn>
                <a:cxn ang="0">
                  <a:pos x="516" y="786"/>
                </a:cxn>
                <a:cxn ang="0">
                  <a:pos x="580" y="1169"/>
                </a:cxn>
                <a:cxn ang="0">
                  <a:pos x="645" y="1191"/>
                </a:cxn>
                <a:cxn ang="0">
                  <a:pos x="709" y="1186"/>
                </a:cxn>
                <a:cxn ang="0">
                  <a:pos x="774" y="1190"/>
                </a:cxn>
                <a:cxn ang="0">
                  <a:pos x="838" y="1183"/>
                </a:cxn>
                <a:cxn ang="0">
                  <a:pos x="903" y="1192"/>
                </a:cxn>
                <a:cxn ang="0">
                  <a:pos x="967" y="1189"/>
                </a:cxn>
                <a:cxn ang="0">
                  <a:pos x="1032" y="1190"/>
                </a:cxn>
                <a:cxn ang="0">
                  <a:pos x="1097" y="1189"/>
                </a:cxn>
                <a:cxn ang="0">
                  <a:pos x="1161" y="654"/>
                </a:cxn>
                <a:cxn ang="0">
                  <a:pos x="1226" y="1191"/>
                </a:cxn>
                <a:cxn ang="0">
                  <a:pos x="1290" y="1180"/>
                </a:cxn>
                <a:cxn ang="0">
                  <a:pos x="1355" y="0"/>
                </a:cxn>
                <a:cxn ang="0">
                  <a:pos x="1419" y="1188"/>
                </a:cxn>
                <a:cxn ang="0">
                  <a:pos x="1484" y="1192"/>
                </a:cxn>
                <a:cxn ang="0">
                  <a:pos x="1548" y="1183"/>
                </a:cxn>
                <a:cxn ang="0">
                  <a:pos x="1613" y="1192"/>
                </a:cxn>
                <a:cxn ang="0">
                  <a:pos x="1679" y="1191"/>
                </a:cxn>
                <a:cxn ang="0">
                  <a:pos x="1743" y="1174"/>
                </a:cxn>
                <a:cxn ang="0">
                  <a:pos x="1808" y="1188"/>
                </a:cxn>
                <a:cxn ang="0">
                  <a:pos x="1872" y="1191"/>
                </a:cxn>
                <a:cxn ang="0">
                  <a:pos x="1937" y="1140"/>
                </a:cxn>
                <a:cxn ang="0">
                  <a:pos x="2001" y="1192"/>
                </a:cxn>
                <a:cxn ang="0">
                  <a:pos x="2066" y="1189"/>
                </a:cxn>
                <a:cxn ang="0">
                  <a:pos x="2131" y="548"/>
                </a:cxn>
                <a:cxn ang="0">
                  <a:pos x="2195" y="1188"/>
                </a:cxn>
                <a:cxn ang="0">
                  <a:pos x="2260" y="1210"/>
                </a:cxn>
                <a:cxn ang="0">
                  <a:pos x="2324" y="1197"/>
                </a:cxn>
                <a:cxn ang="0">
                  <a:pos x="2389" y="1194"/>
                </a:cxn>
                <a:cxn ang="0">
                  <a:pos x="2453" y="1158"/>
                </a:cxn>
                <a:cxn ang="0">
                  <a:pos x="2518" y="1195"/>
                </a:cxn>
                <a:cxn ang="0">
                  <a:pos x="2582" y="1179"/>
                </a:cxn>
                <a:cxn ang="0">
                  <a:pos x="2647" y="1195"/>
                </a:cxn>
                <a:cxn ang="0">
                  <a:pos x="2711" y="1195"/>
                </a:cxn>
                <a:cxn ang="0">
                  <a:pos x="2776" y="1152"/>
                </a:cxn>
                <a:cxn ang="0">
                  <a:pos x="2841" y="1192"/>
                </a:cxn>
                <a:cxn ang="0">
                  <a:pos x="2905" y="1171"/>
                </a:cxn>
                <a:cxn ang="0">
                  <a:pos x="2970" y="1186"/>
                </a:cxn>
                <a:cxn ang="0">
                  <a:pos x="3034" y="1194"/>
                </a:cxn>
                <a:cxn ang="0">
                  <a:pos x="3099" y="1191"/>
                </a:cxn>
                <a:cxn ang="0">
                  <a:pos x="3163" y="1185"/>
                </a:cxn>
                <a:cxn ang="0">
                  <a:pos x="3228" y="1186"/>
                </a:cxn>
                <a:cxn ang="0">
                  <a:pos x="3292" y="1188"/>
                </a:cxn>
                <a:cxn ang="0">
                  <a:pos x="3358" y="1195"/>
                </a:cxn>
                <a:cxn ang="0">
                  <a:pos x="3423" y="1194"/>
                </a:cxn>
                <a:cxn ang="0">
                  <a:pos x="3487" y="1204"/>
                </a:cxn>
                <a:cxn ang="0">
                  <a:pos x="3552" y="1195"/>
                </a:cxn>
                <a:cxn ang="0">
                  <a:pos x="3616" y="1191"/>
                </a:cxn>
                <a:cxn ang="0">
                  <a:pos x="3681" y="1196"/>
                </a:cxn>
                <a:cxn ang="0">
                  <a:pos x="3745" y="1190"/>
                </a:cxn>
                <a:cxn ang="0">
                  <a:pos x="3810" y="1191"/>
                </a:cxn>
                <a:cxn ang="0">
                  <a:pos x="3874" y="1191"/>
                </a:cxn>
                <a:cxn ang="0">
                  <a:pos x="3939" y="1175"/>
                </a:cxn>
                <a:cxn ang="0">
                  <a:pos x="4004" y="1171"/>
                </a:cxn>
                <a:cxn ang="0">
                  <a:pos x="4068" y="1186"/>
                </a:cxn>
              </a:cxnLst>
              <a:rect l="0" t="0" r="r" b="b"/>
              <a:pathLst>
                <a:path w="4081" h="1457">
                  <a:moveTo>
                    <a:pt x="0" y="1190"/>
                  </a:moveTo>
                  <a:lnTo>
                    <a:pt x="0" y="1190"/>
                  </a:lnTo>
                  <a:lnTo>
                    <a:pt x="2" y="1183"/>
                  </a:lnTo>
                  <a:lnTo>
                    <a:pt x="3" y="1183"/>
                  </a:lnTo>
                  <a:lnTo>
                    <a:pt x="3" y="1184"/>
                  </a:lnTo>
                  <a:lnTo>
                    <a:pt x="4" y="1184"/>
                  </a:lnTo>
                  <a:lnTo>
                    <a:pt x="5" y="1185"/>
                  </a:lnTo>
                  <a:lnTo>
                    <a:pt x="7" y="1186"/>
                  </a:lnTo>
                  <a:lnTo>
                    <a:pt x="7" y="1188"/>
                  </a:lnTo>
                  <a:lnTo>
                    <a:pt x="8" y="1188"/>
                  </a:lnTo>
                  <a:lnTo>
                    <a:pt x="9" y="1189"/>
                  </a:lnTo>
                  <a:lnTo>
                    <a:pt x="10" y="1190"/>
                  </a:lnTo>
                  <a:lnTo>
                    <a:pt x="10" y="1191"/>
                  </a:lnTo>
                  <a:lnTo>
                    <a:pt x="12" y="1191"/>
                  </a:lnTo>
                  <a:lnTo>
                    <a:pt x="13" y="1192"/>
                  </a:lnTo>
                  <a:lnTo>
                    <a:pt x="14" y="1192"/>
                  </a:lnTo>
                  <a:lnTo>
                    <a:pt x="14" y="1192"/>
                  </a:lnTo>
                  <a:lnTo>
                    <a:pt x="15" y="1192"/>
                  </a:lnTo>
                  <a:lnTo>
                    <a:pt x="17" y="1192"/>
                  </a:lnTo>
                  <a:lnTo>
                    <a:pt x="18" y="1192"/>
                  </a:lnTo>
                  <a:lnTo>
                    <a:pt x="18" y="1192"/>
                  </a:lnTo>
                  <a:lnTo>
                    <a:pt x="19" y="1192"/>
                  </a:lnTo>
                  <a:lnTo>
                    <a:pt x="20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3" y="1194"/>
                  </a:lnTo>
                  <a:lnTo>
                    <a:pt x="24" y="1194"/>
                  </a:lnTo>
                  <a:lnTo>
                    <a:pt x="25" y="1194"/>
                  </a:lnTo>
                  <a:lnTo>
                    <a:pt x="25" y="1194"/>
                  </a:lnTo>
                  <a:lnTo>
                    <a:pt x="27" y="1194"/>
                  </a:lnTo>
                  <a:lnTo>
                    <a:pt x="28" y="1194"/>
                  </a:lnTo>
                  <a:lnTo>
                    <a:pt x="29" y="1194"/>
                  </a:lnTo>
                  <a:lnTo>
                    <a:pt x="29" y="1194"/>
                  </a:lnTo>
                  <a:lnTo>
                    <a:pt x="30" y="1194"/>
                  </a:lnTo>
                  <a:lnTo>
                    <a:pt x="32" y="1194"/>
                  </a:lnTo>
                  <a:lnTo>
                    <a:pt x="33" y="1194"/>
                  </a:lnTo>
                  <a:lnTo>
                    <a:pt x="33" y="1194"/>
                  </a:lnTo>
                  <a:lnTo>
                    <a:pt x="34" y="1194"/>
                  </a:lnTo>
                  <a:lnTo>
                    <a:pt x="35" y="1194"/>
                  </a:lnTo>
                  <a:lnTo>
                    <a:pt x="36" y="1194"/>
                  </a:lnTo>
                  <a:lnTo>
                    <a:pt x="36" y="1194"/>
                  </a:lnTo>
                  <a:lnTo>
                    <a:pt x="38" y="1194"/>
                  </a:lnTo>
                  <a:lnTo>
                    <a:pt x="39" y="1192"/>
                  </a:lnTo>
                  <a:lnTo>
                    <a:pt x="40" y="1192"/>
                  </a:lnTo>
                  <a:lnTo>
                    <a:pt x="40" y="1192"/>
                  </a:lnTo>
                  <a:lnTo>
                    <a:pt x="41" y="1192"/>
                  </a:lnTo>
                  <a:lnTo>
                    <a:pt x="43" y="1192"/>
                  </a:lnTo>
                  <a:lnTo>
                    <a:pt x="44" y="1192"/>
                  </a:lnTo>
                  <a:lnTo>
                    <a:pt x="44" y="1192"/>
                  </a:lnTo>
                  <a:lnTo>
                    <a:pt x="45" y="1192"/>
                  </a:lnTo>
                  <a:lnTo>
                    <a:pt x="46" y="1192"/>
                  </a:lnTo>
                  <a:lnTo>
                    <a:pt x="48" y="1192"/>
                  </a:lnTo>
                  <a:lnTo>
                    <a:pt x="48" y="1192"/>
                  </a:lnTo>
                  <a:lnTo>
                    <a:pt x="49" y="1192"/>
                  </a:lnTo>
                  <a:lnTo>
                    <a:pt x="50" y="1192"/>
                  </a:lnTo>
                  <a:lnTo>
                    <a:pt x="51" y="1192"/>
                  </a:lnTo>
                  <a:lnTo>
                    <a:pt x="51" y="1192"/>
                  </a:lnTo>
                  <a:lnTo>
                    <a:pt x="53" y="1192"/>
                  </a:lnTo>
                  <a:lnTo>
                    <a:pt x="54" y="1192"/>
                  </a:lnTo>
                  <a:lnTo>
                    <a:pt x="55" y="1192"/>
                  </a:lnTo>
                  <a:lnTo>
                    <a:pt x="55" y="1192"/>
                  </a:lnTo>
                  <a:lnTo>
                    <a:pt x="56" y="1192"/>
                  </a:lnTo>
                  <a:lnTo>
                    <a:pt x="58" y="1192"/>
                  </a:lnTo>
                  <a:lnTo>
                    <a:pt x="59" y="1192"/>
                  </a:lnTo>
                  <a:lnTo>
                    <a:pt x="60" y="1192"/>
                  </a:lnTo>
                  <a:lnTo>
                    <a:pt x="60" y="1192"/>
                  </a:lnTo>
                  <a:lnTo>
                    <a:pt x="61" y="1192"/>
                  </a:lnTo>
                  <a:lnTo>
                    <a:pt x="63" y="1192"/>
                  </a:lnTo>
                  <a:lnTo>
                    <a:pt x="64" y="1192"/>
                  </a:lnTo>
                  <a:lnTo>
                    <a:pt x="64" y="1192"/>
                  </a:lnTo>
                  <a:lnTo>
                    <a:pt x="65" y="1192"/>
                  </a:lnTo>
                  <a:lnTo>
                    <a:pt x="66" y="1192"/>
                  </a:lnTo>
                  <a:lnTo>
                    <a:pt x="68" y="1192"/>
                  </a:lnTo>
                  <a:lnTo>
                    <a:pt x="68" y="1192"/>
                  </a:lnTo>
                  <a:lnTo>
                    <a:pt x="69" y="1192"/>
                  </a:lnTo>
                  <a:lnTo>
                    <a:pt x="70" y="1192"/>
                  </a:lnTo>
                  <a:lnTo>
                    <a:pt x="71" y="1192"/>
                  </a:lnTo>
                  <a:lnTo>
                    <a:pt x="71" y="1192"/>
                  </a:lnTo>
                  <a:lnTo>
                    <a:pt x="72" y="1192"/>
                  </a:lnTo>
                  <a:lnTo>
                    <a:pt x="74" y="1192"/>
                  </a:lnTo>
                  <a:lnTo>
                    <a:pt x="75" y="1192"/>
                  </a:lnTo>
                  <a:lnTo>
                    <a:pt x="75" y="1192"/>
                  </a:lnTo>
                  <a:lnTo>
                    <a:pt x="76" y="1192"/>
                  </a:lnTo>
                  <a:lnTo>
                    <a:pt x="77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80" y="1192"/>
                  </a:lnTo>
                  <a:lnTo>
                    <a:pt x="81" y="1192"/>
                  </a:lnTo>
                  <a:lnTo>
                    <a:pt x="82" y="1192"/>
                  </a:lnTo>
                  <a:lnTo>
                    <a:pt x="82" y="1192"/>
                  </a:lnTo>
                  <a:lnTo>
                    <a:pt x="84" y="1192"/>
                  </a:lnTo>
                  <a:lnTo>
                    <a:pt x="85" y="1192"/>
                  </a:lnTo>
                  <a:lnTo>
                    <a:pt x="86" y="1192"/>
                  </a:lnTo>
                  <a:lnTo>
                    <a:pt x="86" y="1192"/>
                  </a:lnTo>
                  <a:lnTo>
                    <a:pt x="87" y="1192"/>
                  </a:lnTo>
                  <a:lnTo>
                    <a:pt x="89" y="1191"/>
                  </a:lnTo>
                  <a:lnTo>
                    <a:pt x="90" y="1191"/>
                  </a:lnTo>
                  <a:lnTo>
                    <a:pt x="90" y="1191"/>
                  </a:lnTo>
                  <a:lnTo>
                    <a:pt x="91" y="1191"/>
                  </a:lnTo>
                  <a:lnTo>
                    <a:pt x="92" y="1191"/>
                  </a:lnTo>
                  <a:lnTo>
                    <a:pt x="94" y="1191"/>
                  </a:lnTo>
                  <a:lnTo>
                    <a:pt x="94" y="1191"/>
                  </a:lnTo>
                  <a:lnTo>
                    <a:pt x="95" y="1191"/>
                  </a:lnTo>
                  <a:lnTo>
                    <a:pt x="96" y="1191"/>
                  </a:lnTo>
                  <a:lnTo>
                    <a:pt x="97" y="1191"/>
                  </a:lnTo>
                  <a:lnTo>
                    <a:pt x="97" y="1191"/>
                  </a:lnTo>
                  <a:lnTo>
                    <a:pt x="99" y="1191"/>
                  </a:lnTo>
                  <a:lnTo>
                    <a:pt x="100" y="1191"/>
                  </a:lnTo>
                  <a:lnTo>
                    <a:pt x="101" y="1191"/>
                  </a:lnTo>
                  <a:lnTo>
                    <a:pt x="101" y="1191"/>
                  </a:lnTo>
                  <a:lnTo>
                    <a:pt x="102" y="1191"/>
                  </a:lnTo>
                  <a:lnTo>
                    <a:pt x="104" y="1191"/>
                  </a:lnTo>
                  <a:lnTo>
                    <a:pt x="105" y="1191"/>
                  </a:lnTo>
                  <a:lnTo>
                    <a:pt x="105" y="1191"/>
                  </a:lnTo>
                  <a:lnTo>
                    <a:pt x="106" y="1191"/>
                  </a:lnTo>
                  <a:lnTo>
                    <a:pt x="107" y="1191"/>
                  </a:lnTo>
                  <a:lnTo>
                    <a:pt x="108" y="1191"/>
                  </a:lnTo>
                  <a:lnTo>
                    <a:pt x="108" y="1191"/>
                  </a:lnTo>
                  <a:lnTo>
                    <a:pt x="110" y="1191"/>
                  </a:lnTo>
                  <a:lnTo>
                    <a:pt x="111" y="1191"/>
                  </a:lnTo>
                  <a:lnTo>
                    <a:pt x="112" y="1191"/>
                  </a:lnTo>
                  <a:lnTo>
                    <a:pt x="113" y="1191"/>
                  </a:lnTo>
                  <a:lnTo>
                    <a:pt x="113" y="1191"/>
                  </a:lnTo>
                  <a:lnTo>
                    <a:pt x="115" y="1191"/>
                  </a:lnTo>
                  <a:lnTo>
                    <a:pt x="116" y="1191"/>
                  </a:lnTo>
                  <a:lnTo>
                    <a:pt x="117" y="1191"/>
                  </a:lnTo>
                  <a:lnTo>
                    <a:pt x="117" y="1191"/>
                  </a:lnTo>
                  <a:lnTo>
                    <a:pt x="118" y="1191"/>
                  </a:lnTo>
                  <a:lnTo>
                    <a:pt x="120" y="1191"/>
                  </a:lnTo>
                  <a:lnTo>
                    <a:pt x="121" y="1191"/>
                  </a:lnTo>
                  <a:lnTo>
                    <a:pt x="121" y="1191"/>
                  </a:lnTo>
                  <a:lnTo>
                    <a:pt x="122" y="1191"/>
                  </a:lnTo>
                  <a:lnTo>
                    <a:pt x="123" y="1191"/>
                  </a:lnTo>
                  <a:lnTo>
                    <a:pt x="125" y="1191"/>
                  </a:lnTo>
                  <a:lnTo>
                    <a:pt x="125" y="1191"/>
                  </a:lnTo>
                  <a:lnTo>
                    <a:pt x="126" y="1191"/>
                  </a:lnTo>
                  <a:lnTo>
                    <a:pt x="127" y="1191"/>
                  </a:lnTo>
                  <a:lnTo>
                    <a:pt x="128" y="1191"/>
                  </a:lnTo>
                  <a:lnTo>
                    <a:pt x="128" y="1191"/>
                  </a:lnTo>
                  <a:lnTo>
                    <a:pt x="130" y="1191"/>
                  </a:lnTo>
                  <a:lnTo>
                    <a:pt x="131" y="1191"/>
                  </a:lnTo>
                  <a:lnTo>
                    <a:pt x="132" y="1191"/>
                  </a:lnTo>
                  <a:lnTo>
                    <a:pt x="132" y="1191"/>
                  </a:lnTo>
                  <a:lnTo>
                    <a:pt x="133" y="1191"/>
                  </a:lnTo>
                  <a:lnTo>
                    <a:pt x="135" y="1191"/>
                  </a:lnTo>
                  <a:lnTo>
                    <a:pt x="136" y="1191"/>
                  </a:lnTo>
                  <a:lnTo>
                    <a:pt x="136" y="1191"/>
                  </a:lnTo>
                  <a:lnTo>
                    <a:pt x="137" y="1191"/>
                  </a:lnTo>
                  <a:lnTo>
                    <a:pt x="138" y="1191"/>
                  </a:lnTo>
                  <a:lnTo>
                    <a:pt x="140" y="1191"/>
                  </a:lnTo>
                  <a:lnTo>
                    <a:pt x="140" y="1191"/>
                  </a:lnTo>
                  <a:lnTo>
                    <a:pt x="141" y="1191"/>
                  </a:lnTo>
                  <a:lnTo>
                    <a:pt x="142" y="1191"/>
                  </a:lnTo>
                  <a:lnTo>
                    <a:pt x="143" y="1191"/>
                  </a:lnTo>
                  <a:lnTo>
                    <a:pt x="143" y="1191"/>
                  </a:lnTo>
                  <a:lnTo>
                    <a:pt x="144" y="1191"/>
                  </a:lnTo>
                  <a:lnTo>
                    <a:pt x="146" y="1191"/>
                  </a:lnTo>
                  <a:lnTo>
                    <a:pt x="147" y="1191"/>
                  </a:lnTo>
                  <a:lnTo>
                    <a:pt x="147" y="1191"/>
                  </a:lnTo>
                  <a:lnTo>
                    <a:pt x="148" y="1191"/>
                  </a:lnTo>
                  <a:lnTo>
                    <a:pt x="149" y="1191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52" y="1192"/>
                  </a:lnTo>
                  <a:lnTo>
                    <a:pt x="153" y="1192"/>
                  </a:lnTo>
                  <a:lnTo>
                    <a:pt x="154" y="1192"/>
                  </a:lnTo>
                  <a:lnTo>
                    <a:pt x="154" y="1192"/>
                  </a:lnTo>
                  <a:lnTo>
                    <a:pt x="156" y="1192"/>
                  </a:lnTo>
                  <a:lnTo>
                    <a:pt x="157" y="1191"/>
                  </a:lnTo>
                  <a:lnTo>
                    <a:pt x="158" y="1191"/>
                  </a:lnTo>
                  <a:lnTo>
                    <a:pt x="158" y="1191"/>
                  </a:lnTo>
                  <a:lnTo>
                    <a:pt x="159" y="1191"/>
                  </a:lnTo>
                  <a:lnTo>
                    <a:pt x="161" y="1189"/>
                  </a:lnTo>
                  <a:lnTo>
                    <a:pt x="162" y="1185"/>
                  </a:lnTo>
                  <a:lnTo>
                    <a:pt x="162" y="1178"/>
                  </a:lnTo>
                  <a:lnTo>
                    <a:pt x="163" y="1166"/>
                  </a:lnTo>
                  <a:lnTo>
                    <a:pt x="164" y="1153"/>
                  </a:lnTo>
                  <a:lnTo>
                    <a:pt x="166" y="1134"/>
                  </a:lnTo>
                  <a:lnTo>
                    <a:pt x="166" y="1112"/>
                  </a:lnTo>
                  <a:lnTo>
                    <a:pt x="167" y="1086"/>
                  </a:lnTo>
                  <a:lnTo>
                    <a:pt x="168" y="1057"/>
                  </a:lnTo>
                  <a:lnTo>
                    <a:pt x="169" y="1025"/>
                  </a:lnTo>
                  <a:lnTo>
                    <a:pt x="171" y="990"/>
                  </a:lnTo>
                  <a:lnTo>
                    <a:pt x="171" y="953"/>
                  </a:lnTo>
                  <a:lnTo>
                    <a:pt x="172" y="916"/>
                  </a:lnTo>
                  <a:lnTo>
                    <a:pt x="173" y="877"/>
                  </a:lnTo>
                  <a:lnTo>
                    <a:pt x="174" y="841"/>
                  </a:lnTo>
                  <a:lnTo>
                    <a:pt x="174" y="811"/>
                  </a:lnTo>
                  <a:lnTo>
                    <a:pt x="176" y="808"/>
                  </a:lnTo>
                  <a:lnTo>
                    <a:pt x="177" y="862"/>
                  </a:lnTo>
                  <a:lnTo>
                    <a:pt x="178" y="991"/>
                  </a:lnTo>
                  <a:lnTo>
                    <a:pt x="178" y="1165"/>
                  </a:lnTo>
                  <a:lnTo>
                    <a:pt x="179" y="1330"/>
                  </a:lnTo>
                  <a:lnTo>
                    <a:pt x="180" y="1433"/>
                  </a:lnTo>
                  <a:lnTo>
                    <a:pt x="182" y="1457"/>
                  </a:lnTo>
                  <a:lnTo>
                    <a:pt x="182" y="1418"/>
                  </a:lnTo>
                  <a:lnTo>
                    <a:pt x="183" y="1335"/>
                  </a:lnTo>
                  <a:lnTo>
                    <a:pt x="184" y="1227"/>
                  </a:lnTo>
                  <a:lnTo>
                    <a:pt x="185" y="1101"/>
                  </a:lnTo>
                  <a:lnTo>
                    <a:pt x="185" y="912"/>
                  </a:lnTo>
                  <a:lnTo>
                    <a:pt x="187" y="419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218"/>
                  </a:lnTo>
                  <a:lnTo>
                    <a:pt x="197" y="353"/>
                  </a:lnTo>
                  <a:lnTo>
                    <a:pt x="197" y="441"/>
                  </a:lnTo>
                  <a:lnTo>
                    <a:pt x="198" y="503"/>
                  </a:lnTo>
                  <a:lnTo>
                    <a:pt x="199" y="552"/>
                  </a:lnTo>
                  <a:lnTo>
                    <a:pt x="200" y="593"/>
                  </a:lnTo>
                  <a:lnTo>
                    <a:pt x="200" y="627"/>
                  </a:lnTo>
                  <a:lnTo>
                    <a:pt x="202" y="660"/>
                  </a:lnTo>
                  <a:lnTo>
                    <a:pt x="203" y="691"/>
                  </a:lnTo>
                  <a:lnTo>
                    <a:pt x="204" y="721"/>
                  </a:lnTo>
                  <a:lnTo>
                    <a:pt x="204" y="749"/>
                  </a:lnTo>
                  <a:lnTo>
                    <a:pt x="205" y="778"/>
                  </a:lnTo>
                  <a:lnTo>
                    <a:pt x="207" y="801"/>
                  </a:lnTo>
                  <a:lnTo>
                    <a:pt x="208" y="820"/>
                  </a:lnTo>
                  <a:lnTo>
                    <a:pt x="208" y="832"/>
                  </a:lnTo>
                  <a:lnTo>
                    <a:pt x="209" y="845"/>
                  </a:lnTo>
                  <a:lnTo>
                    <a:pt x="210" y="863"/>
                  </a:lnTo>
                  <a:lnTo>
                    <a:pt x="211" y="893"/>
                  </a:lnTo>
                  <a:lnTo>
                    <a:pt x="211" y="929"/>
                  </a:lnTo>
                  <a:lnTo>
                    <a:pt x="213" y="965"/>
                  </a:lnTo>
                  <a:lnTo>
                    <a:pt x="214" y="998"/>
                  </a:lnTo>
                  <a:lnTo>
                    <a:pt x="215" y="1022"/>
                  </a:lnTo>
                  <a:lnTo>
                    <a:pt x="215" y="1043"/>
                  </a:lnTo>
                  <a:lnTo>
                    <a:pt x="216" y="1067"/>
                  </a:lnTo>
                  <a:lnTo>
                    <a:pt x="218" y="1082"/>
                  </a:lnTo>
                  <a:lnTo>
                    <a:pt x="219" y="1097"/>
                  </a:lnTo>
                  <a:lnTo>
                    <a:pt x="219" y="1109"/>
                  </a:lnTo>
                  <a:lnTo>
                    <a:pt x="220" y="1122"/>
                  </a:lnTo>
                  <a:lnTo>
                    <a:pt x="221" y="1130"/>
                  </a:lnTo>
                  <a:lnTo>
                    <a:pt x="223" y="1139"/>
                  </a:lnTo>
                  <a:lnTo>
                    <a:pt x="223" y="1145"/>
                  </a:lnTo>
                  <a:lnTo>
                    <a:pt x="224" y="1150"/>
                  </a:lnTo>
                  <a:lnTo>
                    <a:pt x="225" y="1154"/>
                  </a:lnTo>
                  <a:lnTo>
                    <a:pt x="226" y="1156"/>
                  </a:lnTo>
                  <a:lnTo>
                    <a:pt x="228" y="1158"/>
                  </a:lnTo>
                  <a:lnTo>
                    <a:pt x="228" y="1156"/>
                  </a:lnTo>
                  <a:lnTo>
                    <a:pt x="229" y="1153"/>
                  </a:lnTo>
                  <a:lnTo>
                    <a:pt x="230" y="1148"/>
                  </a:lnTo>
                  <a:lnTo>
                    <a:pt x="231" y="1139"/>
                  </a:lnTo>
                  <a:lnTo>
                    <a:pt x="231" y="1128"/>
                  </a:lnTo>
                  <a:lnTo>
                    <a:pt x="233" y="1117"/>
                  </a:lnTo>
                  <a:lnTo>
                    <a:pt x="234" y="1106"/>
                  </a:lnTo>
                  <a:lnTo>
                    <a:pt x="235" y="1094"/>
                  </a:lnTo>
                  <a:lnTo>
                    <a:pt x="235" y="1068"/>
                  </a:lnTo>
                  <a:lnTo>
                    <a:pt x="236" y="975"/>
                  </a:lnTo>
                  <a:lnTo>
                    <a:pt x="238" y="697"/>
                  </a:lnTo>
                  <a:lnTo>
                    <a:pt x="239" y="11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580"/>
                  </a:lnTo>
                  <a:lnTo>
                    <a:pt x="246" y="1012"/>
                  </a:lnTo>
                  <a:lnTo>
                    <a:pt x="246" y="1207"/>
                  </a:lnTo>
                  <a:lnTo>
                    <a:pt x="247" y="1268"/>
                  </a:lnTo>
                  <a:lnTo>
                    <a:pt x="249" y="1272"/>
                  </a:lnTo>
                  <a:lnTo>
                    <a:pt x="250" y="1262"/>
                  </a:lnTo>
                  <a:lnTo>
                    <a:pt x="250" y="1253"/>
                  </a:lnTo>
                  <a:lnTo>
                    <a:pt x="251" y="1246"/>
                  </a:lnTo>
                  <a:lnTo>
                    <a:pt x="252" y="1238"/>
                  </a:lnTo>
                  <a:lnTo>
                    <a:pt x="254" y="1228"/>
                  </a:lnTo>
                  <a:lnTo>
                    <a:pt x="254" y="1216"/>
                  </a:lnTo>
                  <a:lnTo>
                    <a:pt x="255" y="1202"/>
                  </a:lnTo>
                  <a:lnTo>
                    <a:pt x="256" y="1188"/>
                  </a:lnTo>
                  <a:lnTo>
                    <a:pt x="257" y="1174"/>
                  </a:lnTo>
                  <a:lnTo>
                    <a:pt x="257" y="1160"/>
                  </a:lnTo>
                  <a:lnTo>
                    <a:pt x="259" y="1150"/>
                  </a:lnTo>
                  <a:lnTo>
                    <a:pt x="260" y="1144"/>
                  </a:lnTo>
                  <a:lnTo>
                    <a:pt x="261" y="1140"/>
                  </a:lnTo>
                  <a:lnTo>
                    <a:pt x="261" y="1140"/>
                  </a:lnTo>
                  <a:lnTo>
                    <a:pt x="262" y="1140"/>
                  </a:lnTo>
                  <a:lnTo>
                    <a:pt x="264" y="1140"/>
                  </a:lnTo>
                  <a:lnTo>
                    <a:pt x="265" y="1140"/>
                  </a:lnTo>
                  <a:lnTo>
                    <a:pt x="265" y="1140"/>
                  </a:lnTo>
                  <a:lnTo>
                    <a:pt x="266" y="1142"/>
                  </a:lnTo>
                  <a:lnTo>
                    <a:pt x="267" y="1143"/>
                  </a:lnTo>
                  <a:lnTo>
                    <a:pt x="269" y="1144"/>
                  </a:lnTo>
                  <a:lnTo>
                    <a:pt x="269" y="1144"/>
                  </a:lnTo>
                  <a:lnTo>
                    <a:pt x="270" y="1143"/>
                  </a:lnTo>
                  <a:lnTo>
                    <a:pt x="271" y="1135"/>
                  </a:lnTo>
                  <a:lnTo>
                    <a:pt x="272" y="1120"/>
                  </a:lnTo>
                  <a:lnTo>
                    <a:pt x="272" y="1099"/>
                  </a:lnTo>
                  <a:lnTo>
                    <a:pt x="274" y="1082"/>
                  </a:lnTo>
                  <a:lnTo>
                    <a:pt x="275" y="1076"/>
                  </a:lnTo>
                  <a:lnTo>
                    <a:pt x="276" y="1084"/>
                  </a:lnTo>
                  <a:lnTo>
                    <a:pt x="276" y="1106"/>
                  </a:lnTo>
                  <a:lnTo>
                    <a:pt x="277" y="1129"/>
                  </a:lnTo>
                  <a:lnTo>
                    <a:pt x="279" y="1148"/>
                  </a:lnTo>
                  <a:lnTo>
                    <a:pt x="280" y="1160"/>
                  </a:lnTo>
                  <a:lnTo>
                    <a:pt x="281" y="1168"/>
                  </a:lnTo>
                  <a:lnTo>
                    <a:pt x="281" y="1171"/>
                  </a:lnTo>
                  <a:lnTo>
                    <a:pt x="282" y="1174"/>
                  </a:lnTo>
                  <a:lnTo>
                    <a:pt x="283" y="1176"/>
                  </a:lnTo>
                  <a:lnTo>
                    <a:pt x="285" y="1178"/>
                  </a:lnTo>
                  <a:lnTo>
                    <a:pt x="285" y="1178"/>
                  </a:lnTo>
                  <a:lnTo>
                    <a:pt x="286" y="1179"/>
                  </a:lnTo>
                  <a:lnTo>
                    <a:pt x="287" y="1179"/>
                  </a:lnTo>
                  <a:lnTo>
                    <a:pt x="288" y="1179"/>
                  </a:lnTo>
                  <a:lnTo>
                    <a:pt x="288" y="1176"/>
                  </a:lnTo>
                  <a:lnTo>
                    <a:pt x="290" y="1174"/>
                  </a:lnTo>
                  <a:lnTo>
                    <a:pt x="291" y="1170"/>
                  </a:lnTo>
                  <a:lnTo>
                    <a:pt x="292" y="1166"/>
                  </a:lnTo>
                  <a:lnTo>
                    <a:pt x="292" y="1163"/>
                  </a:lnTo>
                  <a:lnTo>
                    <a:pt x="293" y="1160"/>
                  </a:lnTo>
                  <a:lnTo>
                    <a:pt x="295" y="1158"/>
                  </a:lnTo>
                  <a:lnTo>
                    <a:pt x="296" y="1159"/>
                  </a:lnTo>
                  <a:lnTo>
                    <a:pt x="296" y="1165"/>
                  </a:lnTo>
                  <a:lnTo>
                    <a:pt x="297" y="1181"/>
                  </a:lnTo>
                  <a:lnTo>
                    <a:pt x="298" y="1201"/>
                  </a:lnTo>
                  <a:lnTo>
                    <a:pt x="300" y="1216"/>
                  </a:lnTo>
                  <a:lnTo>
                    <a:pt x="300" y="1215"/>
                  </a:lnTo>
                  <a:lnTo>
                    <a:pt x="301" y="1199"/>
                  </a:lnTo>
                  <a:lnTo>
                    <a:pt x="302" y="1180"/>
                  </a:lnTo>
                  <a:lnTo>
                    <a:pt x="303" y="1169"/>
                  </a:lnTo>
                  <a:lnTo>
                    <a:pt x="303" y="1166"/>
                  </a:lnTo>
                  <a:lnTo>
                    <a:pt x="305" y="1168"/>
                  </a:lnTo>
                  <a:lnTo>
                    <a:pt x="306" y="1165"/>
                  </a:lnTo>
                  <a:lnTo>
                    <a:pt x="307" y="1160"/>
                  </a:lnTo>
                  <a:lnTo>
                    <a:pt x="307" y="1153"/>
                  </a:lnTo>
                  <a:lnTo>
                    <a:pt x="308" y="1147"/>
                  </a:lnTo>
                  <a:lnTo>
                    <a:pt x="310" y="1142"/>
                  </a:lnTo>
                  <a:lnTo>
                    <a:pt x="311" y="1138"/>
                  </a:lnTo>
                  <a:lnTo>
                    <a:pt x="311" y="1135"/>
                  </a:lnTo>
                  <a:lnTo>
                    <a:pt x="312" y="1133"/>
                  </a:lnTo>
                  <a:lnTo>
                    <a:pt x="313" y="1129"/>
                  </a:lnTo>
                  <a:lnTo>
                    <a:pt x="315" y="1125"/>
                  </a:lnTo>
                  <a:lnTo>
                    <a:pt x="315" y="1123"/>
                  </a:lnTo>
                  <a:lnTo>
                    <a:pt x="316" y="1119"/>
                  </a:lnTo>
                  <a:lnTo>
                    <a:pt x="317" y="1117"/>
                  </a:lnTo>
                  <a:lnTo>
                    <a:pt x="318" y="1112"/>
                  </a:lnTo>
                  <a:lnTo>
                    <a:pt x="318" y="1104"/>
                  </a:lnTo>
                  <a:lnTo>
                    <a:pt x="319" y="1091"/>
                  </a:lnTo>
                  <a:lnTo>
                    <a:pt x="321" y="1073"/>
                  </a:lnTo>
                  <a:lnTo>
                    <a:pt x="322" y="1055"/>
                  </a:lnTo>
                  <a:lnTo>
                    <a:pt x="322" y="1039"/>
                  </a:lnTo>
                  <a:lnTo>
                    <a:pt x="323" y="1029"/>
                  </a:lnTo>
                  <a:lnTo>
                    <a:pt x="324" y="1026"/>
                  </a:lnTo>
                  <a:lnTo>
                    <a:pt x="326" y="1036"/>
                  </a:lnTo>
                  <a:lnTo>
                    <a:pt x="326" y="1056"/>
                  </a:lnTo>
                  <a:lnTo>
                    <a:pt x="327" y="1078"/>
                  </a:lnTo>
                  <a:lnTo>
                    <a:pt x="328" y="1094"/>
                  </a:lnTo>
                  <a:lnTo>
                    <a:pt x="329" y="1101"/>
                  </a:lnTo>
                  <a:lnTo>
                    <a:pt x="329" y="1098"/>
                  </a:lnTo>
                  <a:lnTo>
                    <a:pt x="331" y="1089"/>
                  </a:lnTo>
                  <a:lnTo>
                    <a:pt x="332" y="1070"/>
                  </a:lnTo>
                  <a:lnTo>
                    <a:pt x="333" y="1042"/>
                  </a:lnTo>
                  <a:lnTo>
                    <a:pt x="333" y="1026"/>
                  </a:lnTo>
                  <a:lnTo>
                    <a:pt x="334" y="1036"/>
                  </a:lnTo>
                  <a:lnTo>
                    <a:pt x="336" y="1075"/>
                  </a:lnTo>
                  <a:lnTo>
                    <a:pt x="337" y="1122"/>
                  </a:lnTo>
                  <a:lnTo>
                    <a:pt x="338" y="1160"/>
                  </a:lnTo>
                  <a:lnTo>
                    <a:pt x="338" y="1180"/>
                  </a:lnTo>
                  <a:lnTo>
                    <a:pt x="339" y="1189"/>
                  </a:lnTo>
                  <a:lnTo>
                    <a:pt x="341" y="1190"/>
                  </a:lnTo>
                  <a:lnTo>
                    <a:pt x="342" y="1189"/>
                  </a:lnTo>
                  <a:lnTo>
                    <a:pt x="342" y="1186"/>
                  </a:lnTo>
                  <a:lnTo>
                    <a:pt x="343" y="1184"/>
                  </a:lnTo>
                  <a:lnTo>
                    <a:pt x="344" y="1180"/>
                  </a:lnTo>
                  <a:lnTo>
                    <a:pt x="346" y="1176"/>
                  </a:lnTo>
                  <a:lnTo>
                    <a:pt x="346" y="1173"/>
                  </a:lnTo>
                  <a:lnTo>
                    <a:pt x="347" y="1169"/>
                  </a:lnTo>
                  <a:lnTo>
                    <a:pt x="348" y="1164"/>
                  </a:lnTo>
                  <a:lnTo>
                    <a:pt x="349" y="1159"/>
                  </a:lnTo>
                  <a:lnTo>
                    <a:pt x="349" y="1153"/>
                  </a:lnTo>
                  <a:lnTo>
                    <a:pt x="351" y="1148"/>
                  </a:lnTo>
                  <a:lnTo>
                    <a:pt x="352" y="1142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4" y="1135"/>
                  </a:lnTo>
                  <a:lnTo>
                    <a:pt x="355" y="1138"/>
                  </a:lnTo>
                  <a:lnTo>
                    <a:pt x="357" y="1142"/>
                  </a:lnTo>
                  <a:lnTo>
                    <a:pt x="357" y="1147"/>
                  </a:lnTo>
                  <a:lnTo>
                    <a:pt x="358" y="1150"/>
                  </a:lnTo>
                  <a:lnTo>
                    <a:pt x="359" y="1154"/>
                  </a:lnTo>
                  <a:lnTo>
                    <a:pt x="360" y="1155"/>
                  </a:lnTo>
                  <a:lnTo>
                    <a:pt x="360" y="1155"/>
                  </a:lnTo>
                  <a:lnTo>
                    <a:pt x="362" y="1153"/>
                  </a:lnTo>
                  <a:lnTo>
                    <a:pt x="363" y="1147"/>
                  </a:lnTo>
                  <a:lnTo>
                    <a:pt x="364" y="1138"/>
                  </a:lnTo>
                  <a:lnTo>
                    <a:pt x="364" y="1127"/>
                  </a:lnTo>
                  <a:lnTo>
                    <a:pt x="365" y="1115"/>
                  </a:lnTo>
                  <a:lnTo>
                    <a:pt x="367" y="1108"/>
                  </a:lnTo>
                  <a:lnTo>
                    <a:pt x="368" y="1106"/>
                  </a:lnTo>
                  <a:lnTo>
                    <a:pt x="368" y="1109"/>
                  </a:lnTo>
                  <a:lnTo>
                    <a:pt x="369" y="1117"/>
                  </a:lnTo>
                  <a:lnTo>
                    <a:pt x="370" y="1123"/>
                  </a:lnTo>
                  <a:lnTo>
                    <a:pt x="372" y="1128"/>
                  </a:lnTo>
                  <a:lnTo>
                    <a:pt x="372" y="1128"/>
                  </a:lnTo>
                  <a:lnTo>
                    <a:pt x="373" y="1122"/>
                  </a:lnTo>
                  <a:lnTo>
                    <a:pt x="374" y="1108"/>
                  </a:lnTo>
                  <a:lnTo>
                    <a:pt x="375" y="1086"/>
                  </a:lnTo>
                  <a:lnTo>
                    <a:pt x="375" y="1055"/>
                  </a:lnTo>
                  <a:lnTo>
                    <a:pt x="377" y="1020"/>
                  </a:lnTo>
                  <a:lnTo>
                    <a:pt x="378" y="993"/>
                  </a:lnTo>
                  <a:lnTo>
                    <a:pt x="379" y="984"/>
                  </a:lnTo>
                  <a:lnTo>
                    <a:pt x="379" y="996"/>
                  </a:lnTo>
                  <a:lnTo>
                    <a:pt x="380" y="1025"/>
                  </a:lnTo>
                  <a:lnTo>
                    <a:pt x="382" y="1058"/>
                  </a:lnTo>
                  <a:lnTo>
                    <a:pt x="383" y="1091"/>
                  </a:lnTo>
                  <a:lnTo>
                    <a:pt x="383" y="1119"/>
                  </a:lnTo>
                  <a:lnTo>
                    <a:pt x="384" y="1144"/>
                  </a:lnTo>
                  <a:lnTo>
                    <a:pt x="385" y="1164"/>
                  </a:lnTo>
                  <a:lnTo>
                    <a:pt x="387" y="1178"/>
                  </a:lnTo>
                  <a:lnTo>
                    <a:pt x="387" y="1183"/>
                  </a:lnTo>
                  <a:lnTo>
                    <a:pt x="388" y="1176"/>
                  </a:lnTo>
                  <a:lnTo>
                    <a:pt x="389" y="1160"/>
                  </a:lnTo>
                  <a:lnTo>
                    <a:pt x="390" y="1144"/>
                  </a:lnTo>
                  <a:lnTo>
                    <a:pt x="390" y="1139"/>
                  </a:lnTo>
                  <a:lnTo>
                    <a:pt x="391" y="1148"/>
                  </a:lnTo>
                  <a:lnTo>
                    <a:pt x="393" y="1163"/>
                  </a:lnTo>
                  <a:lnTo>
                    <a:pt x="394" y="1176"/>
                  </a:lnTo>
                  <a:lnTo>
                    <a:pt x="395" y="1183"/>
                  </a:lnTo>
                  <a:lnTo>
                    <a:pt x="395" y="1186"/>
                  </a:lnTo>
                  <a:lnTo>
                    <a:pt x="396" y="1189"/>
                  </a:lnTo>
                  <a:lnTo>
                    <a:pt x="398" y="1189"/>
                  </a:lnTo>
                  <a:lnTo>
                    <a:pt x="399" y="1188"/>
                  </a:lnTo>
                  <a:lnTo>
                    <a:pt x="399" y="1185"/>
                  </a:lnTo>
                  <a:lnTo>
                    <a:pt x="400" y="1183"/>
                  </a:lnTo>
                  <a:lnTo>
                    <a:pt x="401" y="1180"/>
                  </a:lnTo>
                  <a:lnTo>
                    <a:pt x="403" y="1180"/>
                  </a:lnTo>
                  <a:lnTo>
                    <a:pt x="403" y="1181"/>
                  </a:lnTo>
                  <a:lnTo>
                    <a:pt x="404" y="1183"/>
                  </a:lnTo>
                  <a:lnTo>
                    <a:pt x="405" y="1185"/>
                  </a:lnTo>
                  <a:lnTo>
                    <a:pt x="406" y="1186"/>
                  </a:lnTo>
                  <a:lnTo>
                    <a:pt x="406" y="1188"/>
                  </a:lnTo>
                  <a:lnTo>
                    <a:pt x="408" y="1188"/>
                  </a:lnTo>
                  <a:lnTo>
                    <a:pt x="409" y="1188"/>
                  </a:lnTo>
                  <a:lnTo>
                    <a:pt x="410" y="1188"/>
                  </a:lnTo>
                  <a:lnTo>
                    <a:pt x="410" y="1186"/>
                  </a:lnTo>
                  <a:lnTo>
                    <a:pt x="411" y="1185"/>
                  </a:lnTo>
                  <a:lnTo>
                    <a:pt x="413" y="1184"/>
                  </a:lnTo>
                  <a:lnTo>
                    <a:pt x="414" y="1183"/>
                  </a:lnTo>
                  <a:lnTo>
                    <a:pt x="414" y="1181"/>
                  </a:lnTo>
                  <a:lnTo>
                    <a:pt x="415" y="1180"/>
                  </a:lnTo>
                  <a:lnTo>
                    <a:pt x="416" y="1178"/>
                  </a:lnTo>
                  <a:lnTo>
                    <a:pt x="418" y="1176"/>
                  </a:lnTo>
                  <a:lnTo>
                    <a:pt x="418" y="1174"/>
                  </a:lnTo>
                  <a:lnTo>
                    <a:pt x="419" y="1173"/>
                  </a:lnTo>
                  <a:lnTo>
                    <a:pt x="420" y="1170"/>
                  </a:lnTo>
                  <a:lnTo>
                    <a:pt x="421" y="1168"/>
                  </a:lnTo>
                  <a:lnTo>
                    <a:pt x="421" y="1163"/>
                  </a:lnTo>
                  <a:lnTo>
                    <a:pt x="423" y="1155"/>
                  </a:lnTo>
                  <a:lnTo>
                    <a:pt x="424" y="1148"/>
                  </a:lnTo>
                  <a:lnTo>
                    <a:pt x="425" y="1140"/>
                  </a:lnTo>
                  <a:lnTo>
                    <a:pt x="425" y="1135"/>
                  </a:lnTo>
                  <a:lnTo>
                    <a:pt x="426" y="1130"/>
                  </a:lnTo>
                  <a:lnTo>
                    <a:pt x="427" y="1123"/>
                  </a:lnTo>
                  <a:lnTo>
                    <a:pt x="429" y="1112"/>
                  </a:lnTo>
                  <a:lnTo>
                    <a:pt x="429" y="1097"/>
                  </a:lnTo>
                  <a:lnTo>
                    <a:pt x="430" y="1079"/>
                  </a:lnTo>
                  <a:lnTo>
                    <a:pt x="431" y="1062"/>
                  </a:lnTo>
                  <a:lnTo>
                    <a:pt x="432" y="1053"/>
                  </a:lnTo>
                  <a:lnTo>
                    <a:pt x="432" y="1065"/>
                  </a:lnTo>
                  <a:lnTo>
                    <a:pt x="434" y="1096"/>
                  </a:lnTo>
                  <a:lnTo>
                    <a:pt x="435" y="1134"/>
                  </a:lnTo>
                  <a:lnTo>
                    <a:pt x="436" y="1165"/>
                  </a:lnTo>
                  <a:lnTo>
                    <a:pt x="436" y="1184"/>
                  </a:lnTo>
                  <a:lnTo>
                    <a:pt x="437" y="1192"/>
                  </a:lnTo>
                  <a:lnTo>
                    <a:pt x="439" y="1195"/>
                  </a:lnTo>
                  <a:lnTo>
                    <a:pt x="440" y="1196"/>
                  </a:lnTo>
                  <a:lnTo>
                    <a:pt x="440" y="1196"/>
                  </a:lnTo>
                  <a:lnTo>
                    <a:pt x="441" y="1195"/>
                  </a:lnTo>
                  <a:lnTo>
                    <a:pt x="442" y="1194"/>
                  </a:lnTo>
                  <a:lnTo>
                    <a:pt x="444" y="1192"/>
                  </a:lnTo>
                  <a:lnTo>
                    <a:pt x="444" y="1191"/>
                  </a:lnTo>
                  <a:lnTo>
                    <a:pt x="445" y="1190"/>
                  </a:lnTo>
                  <a:lnTo>
                    <a:pt x="446" y="1189"/>
                  </a:lnTo>
                  <a:lnTo>
                    <a:pt x="447" y="1189"/>
                  </a:lnTo>
                  <a:lnTo>
                    <a:pt x="449" y="1188"/>
                  </a:lnTo>
                  <a:lnTo>
                    <a:pt x="449" y="1186"/>
                  </a:lnTo>
                  <a:lnTo>
                    <a:pt x="450" y="1186"/>
                  </a:lnTo>
                  <a:lnTo>
                    <a:pt x="451" y="1186"/>
                  </a:lnTo>
                  <a:lnTo>
                    <a:pt x="452" y="1186"/>
                  </a:lnTo>
                  <a:lnTo>
                    <a:pt x="452" y="1188"/>
                  </a:lnTo>
                  <a:lnTo>
                    <a:pt x="454" y="1188"/>
                  </a:lnTo>
                  <a:lnTo>
                    <a:pt x="455" y="1188"/>
                  </a:lnTo>
                  <a:lnTo>
                    <a:pt x="456" y="1189"/>
                  </a:lnTo>
                  <a:lnTo>
                    <a:pt x="456" y="1189"/>
                  </a:lnTo>
                  <a:lnTo>
                    <a:pt x="457" y="1189"/>
                  </a:lnTo>
                  <a:lnTo>
                    <a:pt x="459" y="1189"/>
                  </a:lnTo>
                  <a:lnTo>
                    <a:pt x="460" y="1189"/>
                  </a:lnTo>
                  <a:lnTo>
                    <a:pt x="460" y="1189"/>
                  </a:lnTo>
                  <a:lnTo>
                    <a:pt x="461" y="1189"/>
                  </a:lnTo>
                  <a:lnTo>
                    <a:pt x="462" y="1189"/>
                  </a:lnTo>
                  <a:lnTo>
                    <a:pt x="463" y="1189"/>
                  </a:lnTo>
                  <a:lnTo>
                    <a:pt x="463" y="1189"/>
                  </a:lnTo>
                  <a:lnTo>
                    <a:pt x="465" y="1189"/>
                  </a:lnTo>
                  <a:lnTo>
                    <a:pt x="466" y="1189"/>
                  </a:lnTo>
                  <a:lnTo>
                    <a:pt x="467" y="1189"/>
                  </a:lnTo>
                  <a:lnTo>
                    <a:pt x="467" y="1189"/>
                  </a:lnTo>
                  <a:lnTo>
                    <a:pt x="468" y="1189"/>
                  </a:lnTo>
                  <a:lnTo>
                    <a:pt x="470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2" y="1185"/>
                  </a:lnTo>
                  <a:lnTo>
                    <a:pt x="473" y="1185"/>
                  </a:lnTo>
                  <a:lnTo>
                    <a:pt x="475" y="1185"/>
                  </a:lnTo>
                  <a:lnTo>
                    <a:pt x="475" y="1185"/>
                  </a:lnTo>
                  <a:lnTo>
                    <a:pt x="476" y="1185"/>
                  </a:lnTo>
                  <a:lnTo>
                    <a:pt x="477" y="1184"/>
                  </a:lnTo>
                  <a:lnTo>
                    <a:pt x="478" y="1183"/>
                  </a:lnTo>
                  <a:lnTo>
                    <a:pt x="478" y="1183"/>
                  </a:lnTo>
                  <a:lnTo>
                    <a:pt x="480" y="1184"/>
                  </a:lnTo>
                  <a:lnTo>
                    <a:pt x="481" y="1185"/>
                  </a:lnTo>
                  <a:lnTo>
                    <a:pt x="482" y="1186"/>
                  </a:lnTo>
                  <a:lnTo>
                    <a:pt x="482" y="1189"/>
                  </a:lnTo>
                  <a:lnTo>
                    <a:pt x="483" y="1190"/>
                  </a:lnTo>
                  <a:lnTo>
                    <a:pt x="485" y="1190"/>
                  </a:lnTo>
                  <a:lnTo>
                    <a:pt x="486" y="1191"/>
                  </a:lnTo>
                  <a:lnTo>
                    <a:pt x="486" y="1191"/>
                  </a:lnTo>
                  <a:lnTo>
                    <a:pt x="487" y="1191"/>
                  </a:lnTo>
                  <a:lnTo>
                    <a:pt x="488" y="1191"/>
                  </a:lnTo>
                  <a:lnTo>
                    <a:pt x="490" y="1191"/>
                  </a:lnTo>
                  <a:lnTo>
                    <a:pt x="490" y="1191"/>
                  </a:lnTo>
                  <a:lnTo>
                    <a:pt x="491" y="1191"/>
                  </a:lnTo>
                  <a:lnTo>
                    <a:pt x="492" y="1191"/>
                  </a:lnTo>
                  <a:lnTo>
                    <a:pt x="493" y="1191"/>
                  </a:lnTo>
                  <a:lnTo>
                    <a:pt x="493" y="1191"/>
                  </a:lnTo>
                  <a:lnTo>
                    <a:pt x="495" y="1190"/>
                  </a:lnTo>
                  <a:lnTo>
                    <a:pt x="496" y="1189"/>
                  </a:lnTo>
                  <a:lnTo>
                    <a:pt x="497" y="1184"/>
                  </a:lnTo>
                  <a:lnTo>
                    <a:pt x="497" y="1170"/>
                  </a:lnTo>
                  <a:lnTo>
                    <a:pt x="498" y="1135"/>
                  </a:lnTo>
                  <a:lnTo>
                    <a:pt x="499" y="1053"/>
                  </a:lnTo>
                  <a:lnTo>
                    <a:pt x="501" y="890"/>
                  </a:lnTo>
                  <a:lnTo>
                    <a:pt x="501" y="605"/>
                  </a:lnTo>
                  <a:lnTo>
                    <a:pt x="502" y="176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342"/>
                  </a:lnTo>
                  <a:lnTo>
                    <a:pt x="514" y="605"/>
                  </a:lnTo>
                  <a:lnTo>
                    <a:pt x="516" y="786"/>
                  </a:lnTo>
                  <a:lnTo>
                    <a:pt x="517" y="906"/>
                  </a:lnTo>
                  <a:lnTo>
                    <a:pt x="517" y="984"/>
                  </a:lnTo>
                  <a:lnTo>
                    <a:pt x="518" y="1034"/>
                  </a:lnTo>
                  <a:lnTo>
                    <a:pt x="519" y="1066"/>
                  </a:lnTo>
                  <a:lnTo>
                    <a:pt x="521" y="1087"/>
                  </a:lnTo>
                  <a:lnTo>
                    <a:pt x="521" y="1102"/>
                  </a:lnTo>
                  <a:lnTo>
                    <a:pt x="522" y="1113"/>
                  </a:lnTo>
                  <a:lnTo>
                    <a:pt x="523" y="1120"/>
                  </a:lnTo>
                  <a:lnTo>
                    <a:pt x="524" y="1127"/>
                  </a:lnTo>
                  <a:lnTo>
                    <a:pt x="524" y="1130"/>
                  </a:lnTo>
                  <a:lnTo>
                    <a:pt x="526" y="1134"/>
                  </a:lnTo>
                  <a:lnTo>
                    <a:pt x="527" y="1138"/>
                  </a:lnTo>
                  <a:lnTo>
                    <a:pt x="528" y="1143"/>
                  </a:lnTo>
                  <a:lnTo>
                    <a:pt x="528" y="1147"/>
                  </a:lnTo>
                  <a:lnTo>
                    <a:pt x="529" y="1150"/>
                  </a:lnTo>
                  <a:lnTo>
                    <a:pt x="531" y="1154"/>
                  </a:lnTo>
                  <a:lnTo>
                    <a:pt x="532" y="1158"/>
                  </a:lnTo>
                  <a:lnTo>
                    <a:pt x="532" y="1159"/>
                  </a:lnTo>
                  <a:lnTo>
                    <a:pt x="533" y="1159"/>
                  </a:lnTo>
                  <a:lnTo>
                    <a:pt x="534" y="1158"/>
                  </a:lnTo>
                  <a:lnTo>
                    <a:pt x="535" y="1154"/>
                  </a:lnTo>
                  <a:lnTo>
                    <a:pt x="535" y="1153"/>
                  </a:lnTo>
                  <a:lnTo>
                    <a:pt x="537" y="1150"/>
                  </a:lnTo>
                  <a:lnTo>
                    <a:pt x="538" y="1149"/>
                  </a:lnTo>
                  <a:lnTo>
                    <a:pt x="539" y="1150"/>
                  </a:lnTo>
                  <a:lnTo>
                    <a:pt x="539" y="1152"/>
                  </a:lnTo>
                  <a:lnTo>
                    <a:pt x="540" y="1155"/>
                  </a:lnTo>
                  <a:lnTo>
                    <a:pt x="542" y="1160"/>
                  </a:lnTo>
                  <a:lnTo>
                    <a:pt x="543" y="1165"/>
                  </a:lnTo>
                  <a:lnTo>
                    <a:pt x="543" y="1170"/>
                  </a:lnTo>
                  <a:lnTo>
                    <a:pt x="544" y="1175"/>
                  </a:lnTo>
                  <a:lnTo>
                    <a:pt x="545" y="1179"/>
                  </a:lnTo>
                  <a:lnTo>
                    <a:pt x="547" y="1181"/>
                  </a:lnTo>
                  <a:lnTo>
                    <a:pt x="547" y="1183"/>
                  </a:lnTo>
                  <a:lnTo>
                    <a:pt x="548" y="1184"/>
                  </a:lnTo>
                  <a:lnTo>
                    <a:pt x="549" y="1185"/>
                  </a:lnTo>
                  <a:lnTo>
                    <a:pt x="550" y="1185"/>
                  </a:lnTo>
                  <a:lnTo>
                    <a:pt x="550" y="1185"/>
                  </a:lnTo>
                  <a:lnTo>
                    <a:pt x="552" y="1185"/>
                  </a:lnTo>
                  <a:lnTo>
                    <a:pt x="553" y="1184"/>
                  </a:lnTo>
                  <a:lnTo>
                    <a:pt x="554" y="1183"/>
                  </a:lnTo>
                  <a:lnTo>
                    <a:pt x="554" y="1181"/>
                  </a:lnTo>
                  <a:lnTo>
                    <a:pt x="555" y="1180"/>
                  </a:lnTo>
                  <a:lnTo>
                    <a:pt x="557" y="1180"/>
                  </a:lnTo>
                  <a:lnTo>
                    <a:pt x="558" y="1179"/>
                  </a:lnTo>
                  <a:lnTo>
                    <a:pt x="558" y="1178"/>
                  </a:lnTo>
                  <a:lnTo>
                    <a:pt x="559" y="1178"/>
                  </a:lnTo>
                  <a:lnTo>
                    <a:pt x="560" y="1178"/>
                  </a:lnTo>
                  <a:lnTo>
                    <a:pt x="562" y="1178"/>
                  </a:lnTo>
                  <a:lnTo>
                    <a:pt x="563" y="1179"/>
                  </a:lnTo>
                  <a:lnTo>
                    <a:pt x="563" y="1181"/>
                  </a:lnTo>
                  <a:lnTo>
                    <a:pt x="564" y="1183"/>
                  </a:lnTo>
                  <a:lnTo>
                    <a:pt x="565" y="1185"/>
                  </a:lnTo>
                  <a:lnTo>
                    <a:pt x="567" y="1186"/>
                  </a:lnTo>
                  <a:lnTo>
                    <a:pt x="567" y="1189"/>
                  </a:lnTo>
                  <a:lnTo>
                    <a:pt x="568" y="1189"/>
                  </a:lnTo>
                  <a:lnTo>
                    <a:pt x="569" y="1190"/>
                  </a:lnTo>
                  <a:lnTo>
                    <a:pt x="570" y="1190"/>
                  </a:lnTo>
                  <a:lnTo>
                    <a:pt x="570" y="1191"/>
                  </a:lnTo>
                  <a:lnTo>
                    <a:pt x="571" y="1190"/>
                  </a:lnTo>
                  <a:lnTo>
                    <a:pt x="573" y="1190"/>
                  </a:lnTo>
                  <a:lnTo>
                    <a:pt x="574" y="1189"/>
                  </a:lnTo>
                  <a:lnTo>
                    <a:pt x="574" y="1186"/>
                  </a:lnTo>
                  <a:lnTo>
                    <a:pt x="575" y="1184"/>
                  </a:lnTo>
                  <a:lnTo>
                    <a:pt x="576" y="1181"/>
                  </a:lnTo>
                  <a:lnTo>
                    <a:pt x="578" y="1178"/>
                  </a:lnTo>
                  <a:lnTo>
                    <a:pt x="578" y="1174"/>
                  </a:lnTo>
                  <a:lnTo>
                    <a:pt x="579" y="1171"/>
                  </a:lnTo>
                  <a:lnTo>
                    <a:pt x="580" y="1169"/>
                  </a:lnTo>
                  <a:lnTo>
                    <a:pt x="581" y="1170"/>
                  </a:lnTo>
                  <a:lnTo>
                    <a:pt x="581" y="1171"/>
                  </a:lnTo>
                  <a:lnTo>
                    <a:pt x="583" y="1175"/>
                  </a:lnTo>
                  <a:lnTo>
                    <a:pt x="584" y="1179"/>
                  </a:lnTo>
                  <a:lnTo>
                    <a:pt x="585" y="1181"/>
                  </a:lnTo>
                  <a:lnTo>
                    <a:pt x="585" y="1184"/>
                  </a:lnTo>
                  <a:lnTo>
                    <a:pt x="586" y="1186"/>
                  </a:lnTo>
                  <a:lnTo>
                    <a:pt x="588" y="1188"/>
                  </a:lnTo>
                  <a:lnTo>
                    <a:pt x="589" y="1188"/>
                  </a:lnTo>
                  <a:lnTo>
                    <a:pt x="589" y="1188"/>
                  </a:lnTo>
                  <a:lnTo>
                    <a:pt x="590" y="1189"/>
                  </a:lnTo>
                  <a:lnTo>
                    <a:pt x="591" y="1189"/>
                  </a:lnTo>
                  <a:lnTo>
                    <a:pt x="593" y="1189"/>
                  </a:lnTo>
                  <a:lnTo>
                    <a:pt x="593" y="1190"/>
                  </a:lnTo>
                  <a:lnTo>
                    <a:pt x="594" y="1190"/>
                  </a:lnTo>
                  <a:lnTo>
                    <a:pt x="595" y="1191"/>
                  </a:lnTo>
                  <a:lnTo>
                    <a:pt x="596" y="1191"/>
                  </a:lnTo>
                  <a:lnTo>
                    <a:pt x="596" y="1191"/>
                  </a:lnTo>
                  <a:lnTo>
                    <a:pt x="598" y="1191"/>
                  </a:lnTo>
                  <a:lnTo>
                    <a:pt x="599" y="1192"/>
                  </a:lnTo>
                  <a:lnTo>
                    <a:pt x="600" y="1192"/>
                  </a:lnTo>
                  <a:lnTo>
                    <a:pt x="600" y="1192"/>
                  </a:lnTo>
                  <a:lnTo>
                    <a:pt x="601" y="1192"/>
                  </a:lnTo>
                  <a:lnTo>
                    <a:pt x="603" y="1192"/>
                  </a:lnTo>
                  <a:lnTo>
                    <a:pt x="604" y="1192"/>
                  </a:lnTo>
                  <a:lnTo>
                    <a:pt x="604" y="1192"/>
                  </a:lnTo>
                  <a:lnTo>
                    <a:pt x="605" y="1192"/>
                  </a:lnTo>
                  <a:lnTo>
                    <a:pt x="606" y="1192"/>
                  </a:lnTo>
                  <a:lnTo>
                    <a:pt x="607" y="1192"/>
                  </a:lnTo>
                  <a:lnTo>
                    <a:pt x="607" y="1192"/>
                  </a:lnTo>
                  <a:lnTo>
                    <a:pt x="609" y="1192"/>
                  </a:lnTo>
                  <a:lnTo>
                    <a:pt x="610" y="1191"/>
                  </a:lnTo>
                  <a:lnTo>
                    <a:pt x="611" y="1191"/>
                  </a:lnTo>
                  <a:lnTo>
                    <a:pt x="611" y="1191"/>
                  </a:lnTo>
                  <a:lnTo>
                    <a:pt x="612" y="1191"/>
                  </a:lnTo>
                  <a:lnTo>
                    <a:pt x="614" y="1190"/>
                  </a:lnTo>
                  <a:lnTo>
                    <a:pt x="615" y="1190"/>
                  </a:lnTo>
                  <a:lnTo>
                    <a:pt x="616" y="1190"/>
                  </a:lnTo>
                  <a:lnTo>
                    <a:pt x="616" y="1190"/>
                  </a:lnTo>
                  <a:lnTo>
                    <a:pt x="617" y="1190"/>
                  </a:lnTo>
                  <a:lnTo>
                    <a:pt x="619" y="1190"/>
                  </a:lnTo>
                  <a:lnTo>
                    <a:pt x="620" y="1190"/>
                  </a:lnTo>
                  <a:lnTo>
                    <a:pt x="620" y="1190"/>
                  </a:lnTo>
                  <a:lnTo>
                    <a:pt x="621" y="1190"/>
                  </a:lnTo>
                  <a:lnTo>
                    <a:pt x="622" y="1190"/>
                  </a:lnTo>
                  <a:lnTo>
                    <a:pt x="624" y="1190"/>
                  </a:lnTo>
                  <a:lnTo>
                    <a:pt x="624" y="1190"/>
                  </a:lnTo>
                  <a:lnTo>
                    <a:pt x="625" y="1191"/>
                  </a:lnTo>
                  <a:lnTo>
                    <a:pt x="626" y="1191"/>
                  </a:lnTo>
                  <a:lnTo>
                    <a:pt x="627" y="1191"/>
                  </a:lnTo>
                  <a:lnTo>
                    <a:pt x="627" y="1191"/>
                  </a:lnTo>
                  <a:lnTo>
                    <a:pt x="629" y="1191"/>
                  </a:lnTo>
                  <a:lnTo>
                    <a:pt x="630" y="1191"/>
                  </a:lnTo>
                  <a:lnTo>
                    <a:pt x="631" y="1190"/>
                  </a:lnTo>
                  <a:lnTo>
                    <a:pt x="631" y="1190"/>
                  </a:lnTo>
                  <a:lnTo>
                    <a:pt x="632" y="1190"/>
                  </a:lnTo>
                  <a:lnTo>
                    <a:pt x="634" y="1190"/>
                  </a:lnTo>
                  <a:lnTo>
                    <a:pt x="635" y="1190"/>
                  </a:lnTo>
                  <a:lnTo>
                    <a:pt x="635" y="1190"/>
                  </a:lnTo>
                  <a:lnTo>
                    <a:pt x="636" y="1190"/>
                  </a:lnTo>
                  <a:lnTo>
                    <a:pt x="637" y="1190"/>
                  </a:lnTo>
                  <a:lnTo>
                    <a:pt x="638" y="1191"/>
                  </a:lnTo>
                  <a:lnTo>
                    <a:pt x="638" y="1191"/>
                  </a:lnTo>
                  <a:lnTo>
                    <a:pt x="640" y="1191"/>
                  </a:lnTo>
                  <a:lnTo>
                    <a:pt x="641" y="1192"/>
                  </a:lnTo>
                  <a:lnTo>
                    <a:pt x="642" y="1192"/>
                  </a:lnTo>
                  <a:lnTo>
                    <a:pt x="642" y="1191"/>
                  </a:lnTo>
                  <a:lnTo>
                    <a:pt x="643" y="1191"/>
                  </a:lnTo>
                  <a:lnTo>
                    <a:pt x="645" y="1191"/>
                  </a:lnTo>
                  <a:lnTo>
                    <a:pt x="646" y="1190"/>
                  </a:lnTo>
                  <a:lnTo>
                    <a:pt x="646" y="1189"/>
                  </a:lnTo>
                  <a:lnTo>
                    <a:pt x="647" y="1185"/>
                  </a:lnTo>
                  <a:lnTo>
                    <a:pt x="648" y="1181"/>
                  </a:lnTo>
                  <a:lnTo>
                    <a:pt x="650" y="1173"/>
                  </a:lnTo>
                  <a:lnTo>
                    <a:pt x="650" y="1160"/>
                  </a:lnTo>
                  <a:lnTo>
                    <a:pt x="651" y="1140"/>
                  </a:lnTo>
                  <a:lnTo>
                    <a:pt x="652" y="1114"/>
                  </a:lnTo>
                  <a:lnTo>
                    <a:pt x="653" y="1081"/>
                  </a:lnTo>
                  <a:lnTo>
                    <a:pt x="653" y="1045"/>
                  </a:lnTo>
                  <a:lnTo>
                    <a:pt x="655" y="1011"/>
                  </a:lnTo>
                  <a:lnTo>
                    <a:pt x="656" y="985"/>
                  </a:lnTo>
                  <a:lnTo>
                    <a:pt x="657" y="971"/>
                  </a:lnTo>
                  <a:lnTo>
                    <a:pt x="657" y="974"/>
                  </a:lnTo>
                  <a:lnTo>
                    <a:pt x="658" y="991"/>
                  </a:lnTo>
                  <a:lnTo>
                    <a:pt x="660" y="1017"/>
                  </a:lnTo>
                  <a:lnTo>
                    <a:pt x="661" y="1048"/>
                  </a:lnTo>
                  <a:lnTo>
                    <a:pt x="661" y="1079"/>
                  </a:lnTo>
                  <a:lnTo>
                    <a:pt x="662" y="1107"/>
                  </a:lnTo>
                  <a:lnTo>
                    <a:pt x="663" y="1130"/>
                  </a:lnTo>
                  <a:lnTo>
                    <a:pt x="665" y="1148"/>
                  </a:lnTo>
                  <a:lnTo>
                    <a:pt x="665" y="1160"/>
                  </a:lnTo>
                  <a:lnTo>
                    <a:pt x="666" y="1169"/>
                  </a:lnTo>
                  <a:lnTo>
                    <a:pt x="667" y="1175"/>
                  </a:lnTo>
                  <a:lnTo>
                    <a:pt x="668" y="1179"/>
                  </a:lnTo>
                  <a:lnTo>
                    <a:pt x="668" y="1183"/>
                  </a:lnTo>
                  <a:lnTo>
                    <a:pt x="670" y="1184"/>
                  </a:lnTo>
                  <a:lnTo>
                    <a:pt x="671" y="1185"/>
                  </a:lnTo>
                  <a:lnTo>
                    <a:pt x="672" y="1185"/>
                  </a:lnTo>
                  <a:lnTo>
                    <a:pt x="673" y="1184"/>
                  </a:lnTo>
                  <a:lnTo>
                    <a:pt x="673" y="1181"/>
                  </a:lnTo>
                  <a:lnTo>
                    <a:pt x="674" y="1176"/>
                  </a:lnTo>
                  <a:lnTo>
                    <a:pt x="676" y="1171"/>
                  </a:lnTo>
                  <a:lnTo>
                    <a:pt x="677" y="1165"/>
                  </a:lnTo>
                  <a:lnTo>
                    <a:pt x="677" y="1160"/>
                  </a:lnTo>
                  <a:lnTo>
                    <a:pt x="678" y="1158"/>
                  </a:lnTo>
                  <a:lnTo>
                    <a:pt x="679" y="1158"/>
                  </a:lnTo>
                  <a:lnTo>
                    <a:pt x="681" y="1161"/>
                  </a:lnTo>
                  <a:lnTo>
                    <a:pt x="681" y="1168"/>
                  </a:lnTo>
                  <a:lnTo>
                    <a:pt x="682" y="1174"/>
                  </a:lnTo>
                  <a:lnTo>
                    <a:pt x="683" y="1180"/>
                  </a:lnTo>
                  <a:lnTo>
                    <a:pt x="684" y="1186"/>
                  </a:lnTo>
                  <a:lnTo>
                    <a:pt x="684" y="1191"/>
                  </a:lnTo>
                  <a:lnTo>
                    <a:pt x="686" y="1194"/>
                  </a:lnTo>
                  <a:lnTo>
                    <a:pt x="687" y="1196"/>
                  </a:lnTo>
                  <a:lnTo>
                    <a:pt x="688" y="1197"/>
                  </a:lnTo>
                  <a:lnTo>
                    <a:pt x="688" y="1197"/>
                  </a:lnTo>
                  <a:lnTo>
                    <a:pt x="689" y="1197"/>
                  </a:lnTo>
                  <a:lnTo>
                    <a:pt x="691" y="1197"/>
                  </a:lnTo>
                  <a:lnTo>
                    <a:pt x="692" y="1196"/>
                  </a:lnTo>
                  <a:lnTo>
                    <a:pt x="692" y="1194"/>
                  </a:lnTo>
                  <a:lnTo>
                    <a:pt x="693" y="1192"/>
                  </a:lnTo>
                  <a:lnTo>
                    <a:pt x="694" y="1190"/>
                  </a:lnTo>
                  <a:lnTo>
                    <a:pt x="696" y="1188"/>
                  </a:lnTo>
                  <a:lnTo>
                    <a:pt x="696" y="1186"/>
                  </a:lnTo>
                  <a:lnTo>
                    <a:pt x="697" y="1185"/>
                  </a:lnTo>
                  <a:lnTo>
                    <a:pt x="698" y="1185"/>
                  </a:lnTo>
                  <a:lnTo>
                    <a:pt x="699" y="1185"/>
                  </a:lnTo>
                  <a:lnTo>
                    <a:pt x="699" y="1186"/>
                  </a:lnTo>
                  <a:lnTo>
                    <a:pt x="701" y="1188"/>
                  </a:lnTo>
                  <a:lnTo>
                    <a:pt x="702" y="1189"/>
                  </a:lnTo>
                  <a:lnTo>
                    <a:pt x="703" y="1190"/>
                  </a:lnTo>
                  <a:lnTo>
                    <a:pt x="703" y="1190"/>
                  </a:lnTo>
                  <a:lnTo>
                    <a:pt x="704" y="1190"/>
                  </a:lnTo>
                  <a:lnTo>
                    <a:pt x="706" y="1190"/>
                  </a:lnTo>
                  <a:lnTo>
                    <a:pt x="707" y="1190"/>
                  </a:lnTo>
                  <a:lnTo>
                    <a:pt x="707" y="1189"/>
                  </a:lnTo>
                  <a:lnTo>
                    <a:pt x="708" y="1188"/>
                  </a:lnTo>
                  <a:lnTo>
                    <a:pt x="709" y="1186"/>
                  </a:lnTo>
                  <a:lnTo>
                    <a:pt x="710" y="1185"/>
                  </a:lnTo>
                  <a:lnTo>
                    <a:pt x="710" y="1184"/>
                  </a:lnTo>
                  <a:lnTo>
                    <a:pt x="712" y="1181"/>
                  </a:lnTo>
                  <a:lnTo>
                    <a:pt x="713" y="1180"/>
                  </a:lnTo>
                  <a:lnTo>
                    <a:pt x="714" y="1178"/>
                  </a:lnTo>
                  <a:lnTo>
                    <a:pt x="714" y="1174"/>
                  </a:lnTo>
                  <a:lnTo>
                    <a:pt x="715" y="1171"/>
                  </a:lnTo>
                  <a:lnTo>
                    <a:pt x="717" y="1168"/>
                  </a:lnTo>
                  <a:lnTo>
                    <a:pt x="718" y="1164"/>
                  </a:lnTo>
                  <a:lnTo>
                    <a:pt x="718" y="1160"/>
                  </a:lnTo>
                  <a:lnTo>
                    <a:pt x="719" y="1156"/>
                  </a:lnTo>
                  <a:lnTo>
                    <a:pt x="720" y="1153"/>
                  </a:lnTo>
                  <a:lnTo>
                    <a:pt x="722" y="1148"/>
                  </a:lnTo>
                  <a:lnTo>
                    <a:pt x="722" y="1145"/>
                  </a:lnTo>
                  <a:lnTo>
                    <a:pt x="723" y="1142"/>
                  </a:lnTo>
                  <a:lnTo>
                    <a:pt x="724" y="1139"/>
                  </a:lnTo>
                  <a:lnTo>
                    <a:pt x="725" y="1138"/>
                  </a:lnTo>
                  <a:lnTo>
                    <a:pt x="725" y="1135"/>
                  </a:lnTo>
                  <a:lnTo>
                    <a:pt x="727" y="1135"/>
                  </a:lnTo>
                  <a:lnTo>
                    <a:pt x="728" y="1135"/>
                  </a:lnTo>
                  <a:lnTo>
                    <a:pt x="729" y="1135"/>
                  </a:lnTo>
                  <a:lnTo>
                    <a:pt x="730" y="1135"/>
                  </a:lnTo>
                  <a:lnTo>
                    <a:pt x="730" y="1137"/>
                  </a:lnTo>
                  <a:lnTo>
                    <a:pt x="732" y="1139"/>
                  </a:lnTo>
                  <a:lnTo>
                    <a:pt x="733" y="1140"/>
                  </a:lnTo>
                  <a:lnTo>
                    <a:pt x="734" y="1143"/>
                  </a:lnTo>
                  <a:lnTo>
                    <a:pt x="734" y="1145"/>
                  </a:lnTo>
                  <a:lnTo>
                    <a:pt x="735" y="1148"/>
                  </a:lnTo>
                  <a:lnTo>
                    <a:pt x="737" y="1152"/>
                  </a:lnTo>
                  <a:lnTo>
                    <a:pt x="738" y="1154"/>
                  </a:lnTo>
                  <a:lnTo>
                    <a:pt x="738" y="1156"/>
                  </a:lnTo>
                  <a:lnTo>
                    <a:pt x="739" y="1160"/>
                  </a:lnTo>
                  <a:lnTo>
                    <a:pt x="740" y="1163"/>
                  </a:lnTo>
                  <a:lnTo>
                    <a:pt x="742" y="1165"/>
                  </a:lnTo>
                  <a:lnTo>
                    <a:pt x="742" y="1166"/>
                  </a:lnTo>
                  <a:lnTo>
                    <a:pt x="743" y="1168"/>
                  </a:lnTo>
                  <a:lnTo>
                    <a:pt x="744" y="1169"/>
                  </a:lnTo>
                  <a:lnTo>
                    <a:pt x="745" y="1168"/>
                  </a:lnTo>
                  <a:lnTo>
                    <a:pt x="745" y="1165"/>
                  </a:lnTo>
                  <a:lnTo>
                    <a:pt x="746" y="1159"/>
                  </a:lnTo>
                  <a:lnTo>
                    <a:pt x="748" y="1149"/>
                  </a:lnTo>
                  <a:lnTo>
                    <a:pt x="749" y="1135"/>
                  </a:lnTo>
                  <a:lnTo>
                    <a:pt x="749" y="1118"/>
                  </a:lnTo>
                  <a:lnTo>
                    <a:pt x="750" y="1099"/>
                  </a:lnTo>
                  <a:lnTo>
                    <a:pt x="751" y="1082"/>
                  </a:lnTo>
                  <a:lnTo>
                    <a:pt x="753" y="1068"/>
                  </a:lnTo>
                  <a:lnTo>
                    <a:pt x="753" y="1061"/>
                  </a:lnTo>
                  <a:lnTo>
                    <a:pt x="754" y="1060"/>
                  </a:lnTo>
                  <a:lnTo>
                    <a:pt x="755" y="1066"/>
                  </a:lnTo>
                  <a:lnTo>
                    <a:pt x="756" y="1076"/>
                  </a:lnTo>
                  <a:lnTo>
                    <a:pt x="756" y="1088"/>
                  </a:lnTo>
                  <a:lnTo>
                    <a:pt x="758" y="1102"/>
                  </a:lnTo>
                  <a:lnTo>
                    <a:pt x="759" y="1114"/>
                  </a:lnTo>
                  <a:lnTo>
                    <a:pt x="760" y="1125"/>
                  </a:lnTo>
                  <a:lnTo>
                    <a:pt x="760" y="1135"/>
                  </a:lnTo>
                  <a:lnTo>
                    <a:pt x="761" y="1144"/>
                  </a:lnTo>
                  <a:lnTo>
                    <a:pt x="763" y="1152"/>
                  </a:lnTo>
                  <a:lnTo>
                    <a:pt x="764" y="1158"/>
                  </a:lnTo>
                  <a:lnTo>
                    <a:pt x="764" y="1164"/>
                  </a:lnTo>
                  <a:lnTo>
                    <a:pt x="765" y="1169"/>
                  </a:lnTo>
                  <a:lnTo>
                    <a:pt x="766" y="1173"/>
                  </a:lnTo>
                  <a:lnTo>
                    <a:pt x="768" y="1176"/>
                  </a:lnTo>
                  <a:lnTo>
                    <a:pt x="768" y="1180"/>
                  </a:lnTo>
                  <a:lnTo>
                    <a:pt x="769" y="1183"/>
                  </a:lnTo>
                  <a:lnTo>
                    <a:pt x="770" y="1185"/>
                  </a:lnTo>
                  <a:lnTo>
                    <a:pt x="771" y="1188"/>
                  </a:lnTo>
                  <a:lnTo>
                    <a:pt x="771" y="1189"/>
                  </a:lnTo>
                  <a:lnTo>
                    <a:pt x="773" y="1190"/>
                  </a:lnTo>
                  <a:lnTo>
                    <a:pt x="774" y="1190"/>
                  </a:lnTo>
                  <a:lnTo>
                    <a:pt x="775" y="1191"/>
                  </a:lnTo>
                  <a:lnTo>
                    <a:pt x="775" y="1191"/>
                  </a:lnTo>
                  <a:lnTo>
                    <a:pt x="776" y="1191"/>
                  </a:lnTo>
                  <a:lnTo>
                    <a:pt x="778" y="1191"/>
                  </a:lnTo>
                  <a:lnTo>
                    <a:pt x="779" y="1190"/>
                  </a:lnTo>
                  <a:lnTo>
                    <a:pt x="779" y="1190"/>
                  </a:lnTo>
                  <a:lnTo>
                    <a:pt x="780" y="1190"/>
                  </a:lnTo>
                  <a:lnTo>
                    <a:pt x="781" y="1190"/>
                  </a:lnTo>
                  <a:lnTo>
                    <a:pt x="782" y="1191"/>
                  </a:lnTo>
                  <a:lnTo>
                    <a:pt x="782" y="1191"/>
                  </a:lnTo>
                  <a:lnTo>
                    <a:pt x="784" y="1191"/>
                  </a:lnTo>
                  <a:lnTo>
                    <a:pt x="785" y="1192"/>
                  </a:lnTo>
                  <a:lnTo>
                    <a:pt x="786" y="1194"/>
                  </a:lnTo>
                  <a:lnTo>
                    <a:pt x="787" y="1194"/>
                  </a:lnTo>
                  <a:lnTo>
                    <a:pt x="787" y="1195"/>
                  </a:lnTo>
                  <a:lnTo>
                    <a:pt x="789" y="1195"/>
                  </a:lnTo>
                  <a:lnTo>
                    <a:pt x="790" y="1196"/>
                  </a:lnTo>
                  <a:lnTo>
                    <a:pt x="791" y="1196"/>
                  </a:lnTo>
                  <a:lnTo>
                    <a:pt x="791" y="1195"/>
                  </a:lnTo>
                  <a:lnTo>
                    <a:pt x="792" y="1195"/>
                  </a:lnTo>
                  <a:lnTo>
                    <a:pt x="794" y="1194"/>
                  </a:lnTo>
                  <a:lnTo>
                    <a:pt x="795" y="1194"/>
                  </a:lnTo>
                  <a:lnTo>
                    <a:pt x="795" y="1192"/>
                  </a:lnTo>
                  <a:lnTo>
                    <a:pt x="796" y="1192"/>
                  </a:lnTo>
                  <a:lnTo>
                    <a:pt x="797" y="1191"/>
                  </a:lnTo>
                  <a:lnTo>
                    <a:pt x="799" y="1191"/>
                  </a:lnTo>
                  <a:lnTo>
                    <a:pt x="799" y="1191"/>
                  </a:lnTo>
                  <a:lnTo>
                    <a:pt x="800" y="1191"/>
                  </a:lnTo>
                  <a:lnTo>
                    <a:pt x="801" y="1191"/>
                  </a:lnTo>
                  <a:lnTo>
                    <a:pt x="802" y="1190"/>
                  </a:lnTo>
                  <a:lnTo>
                    <a:pt x="802" y="1190"/>
                  </a:lnTo>
                  <a:lnTo>
                    <a:pt x="804" y="1190"/>
                  </a:lnTo>
                  <a:lnTo>
                    <a:pt x="805" y="1190"/>
                  </a:lnTo>
                  <a:lnTo>
                    <a:pt x="806" y="1190"/>
                  </a:lnTo>
                  <a:lnTo>
                    <a:pt x="806" y="1190"/>
                  </a:lnTo>
                  <a:lnTo>
                    <a:pt x="807" y="1191"/>
                  </a:lnTo>
                  <a:lnTo>
                    <a:pt x="809" y="1191"/>
                  </a:lnTo>
                  <a:lnTo>
                    <a:pt x="810" y="1191"/>
                  </a:lnTo>
                  <a:lnTo>
                    <a:pt x="810" y="1191"/>
                  </a:lnTo>
                  <a:lnTo>
                    <a:pt x="811" y="1191"/>
                  </a:lnTo>
                  <a:lnTo>
                    <a:pt x="812" y="1191"/>
                  </a:lnTo>
                  <a:lnTo>
                    <a:pt x="814" y="1192"/>
                  </a:lnTo>
                  <a:lnTo>
                    <a:pt x="814" y="1192"/>
                  </a:lnTo>
                  <a:lnTo>
                    <a:pt x="815" y="1192"/>
                  </a:lnTo>
                  <a:lnTo>
                    <a:pt x="816" y="1191"/>
                  </a:lnTo>
                  <a:lnTo>
                    <a:pt x="817" y="1191"/>
                  </a:lnTo>
                  <a:lnTo>
                    <a:pt x="817" y="1190"/>
                  </a:lnTo>
                  <a:lnTo>
                    <a:pt x="818" y="1189"/>
                  </a:lnTo>
                  <a:lnTo>
                    <a:pt x="820" y="1188"/>
                  </a:lnTo>
                  <a:lnTo>
                    <a:pt x="821" y="1185"/>
                  </a:lnTo>
                  <a:lnTo>
                    <a:pt x="821" y="1184"/>
                  </a:lnTo>
                  <a:lnTo>
                    <a:pt x="822" y="1181"/>
                  </a:lnTo>
                  <a:lnTo>
                    <a:pt x="823" y="1179"/>
                  </a:lnTo>
                  <a:lnTo>
                    <a:pt x="825" y="1176"/>
                  </a:lnTo>
                  <a:lnTo>
                    <a:pt x="825" y="1174"/>
                  </a:lnTo>
                  <a:lnTo>
                    <a:pt x="826" y="1171"/>
                  </a:lnTo>
                  <a:lnTo>
                    <a:pt x="827" y="1170"/>
                  </a:lnTo>
                  <a:lnTo>
                    <a:pt x="828" y="1169"/>
                  </a:lnTo>
                  <a:lnTo>
                    <a:pt x="828" y="1169"/>
                  </a:lnTo>
                  <a:lnTo>
                    <a:pt x="830" y="1169"/>
                  </a:lnTo>
                  <a:lnTo>
                    <a:pt x="831" y="1169"/>
                  </a:lnTo>
                  <a:lnTo>
                    <a:pt x="832" y="1170"/>
                  </a:lnTo>
                  <a:lnTo>
                    <a:pt x="832" y="1171"/>
                  </a:lnTo>
                  <a:lnTo>
                    <a:pt x="833" y="1174"/>
                  </a:lnTo>
                  <a:lnTo>
                    <a:pt x="835" y="1176"/>
                  </a:lnTo>
                  <a:lnTo>
                    <a:pt x="836" y="1178"/>
                  </a:lnTo>
                  <a:lnTo>
                    <a:pt x="836" y="1180"/>
                  </a:lnTo>
                  <a:lnTo>
                    <a:pt x="837" y="1181"/>
                  </a:lnTo>
                  <a:lnTo>
                    <a:pt x="838" y="1183"/>
                  </a:lnTo>
                  <a:lnTo>
                    <a:pt x="840" y="1184"/>
                  </a:lnTo>
                  <a:lnTo>
                    <a:pt x="841" y="1185"/>
                  </a:lnTo>
                  <a:lnTo>
                    <a:pt x="841" y="1186"/>
                  </a:lnTo>
                  <a:lnTo>
                    <a:pt x="842" y="1186"/>
                  </a:lnTo>
                  <a:lnTo>
                    <a:pt x="843" y="1186"/>
                  </a:lnTo>
                  <a:lnTo>
                    <a:pt x="845" y="1188"/>
                  </a:lnTo>
                  <a:lnTo>
                    <a:pt x="845" y="1188"/>
                  </a:lnTo>
                  <a:lnTo>
                    <a:pt x="846" y="1188"/>
                  </a:lnTo>
                  <a:lnTo>
                    <a:pt x="847" y="1189"/>
                  </a:lnTo>
                  <a:lnTo>
                    <a:pt x="848" y="1189"/>
                  </a:lnTo>
                  <a:lnTo>
                    <a:pt x="848" y="1190"/>
                  </a:lnTo>
                  <a:lnTo>
                    <a:pt x="850" y="1190"/>
                  </a:lnTo>
                  <a:lnTo>
                    <a:pt x="851" y="1190"/>
                  </a:lnTo>
                  <a:lnTo>
                    <a:pt x="852" y="1190"/>
                  </a:lnTo>
                  <a:lnTo>
                    <a:pt x="852" y="1191"/>
                  </a:lnTo>
                  <a:lnTo>
                    <a:pt x="853" y="1191"/>
                  </a:lnTo>
                  <a:lnTo>
                    <a:pt x="854" y="1191"/>
                  </a:lnTo>
                  <a:lnTo>
                    <a:pt x="856" y="1191"/>
                  </a:lnTo>
                  <a:lnTo>
                    <a:pt x="856" y="1191"/>
                  </a:lnTo>
                  <a:lnTo>
                    <a:pt x="857" y="1191"/>
                  </a:lnTo>
                  <a:lnTo>
                    <a:pt x="858" y="1191"/>
                  </a:lnTo>
                  <a:lnTo>
                    <a:pt x="859" y="1191"/>
                  </a:lnTo>
                  <a:lnTo>
                    <a:pt x="859" y="1191"/>
                  </a:lnTo>
                  <a:lnTo>
                    <a:pt x="861" y="1191"/>
                  </a:lnTo>
                  <a:lnTo>
                    <a:pt x="862" y="1191"/>
                  </a:lnTo>
                  <a:lnTo>
                    <a:pt x="863" y="1191"/>
                  </a:lnTo>
                  <a:lnTo>
                    <a:pt x="863" y="1191"/>
                  </a:lnTo>
                  <a:lnTo>
                    <a:pt x="864" y="1191"/>
                  </a:lnTo>
                  <a:lnTo>
                    <a:pt x="866" y="1190"/>
                  </a:lnTo>
                  <a:lnTo>
                    <a:pt x="867" y="1190"/>
                  </a:lnTo>
                  <a:lnTo>
                    <a:pt x="867" y="1190"/>
                  </a:lnTo>
                  <a:lnTo>
                    <a:pt x="868" y="1191"/>
                  </a:lnTo>
                  <a:lnTo>
                    <a:pt x="869" y="1191"/>
                  </a:lnTo>
                  <a:lnTo>
                    <a:pt x="871" y="1191"/>
                  </a:lnTo>
                  <a:lnTo>
                    <a:pt x="871" y="1191"/>
                  </a:lnTo>
                  <a:lnTo>
                    <a:pt x="872" y="1191"/>
                  </a:lnTo>
                  <a:lnTo>
                    <a:pt x="873" y="1191"/>
                  </a:lnTo>
                  <a:lnTo>
                    <a:pt x="874" y="1190"/>
                  </a:lnTo>
                  <a:lnTo>
                    <a:pt x="874" y="1190"/>
                  </a:lnTo>
                  <a:lnTo>
                    <a:pt x="876" y="1190"/>
                  </a:lnTo>
                  <a:lnTo>
                    <a:pt x="877" y="1190"/>
                  </a:lnTo>
                  <a:lnTo>
                    <a:pt x="878" y="1190"/>
                  </a:lnTo>
                  <a:lnTo>
                    <a:pt x="878" y="1190"/>
                  </a:lnTo>
                  <a:lnTo>
                    <a:pt x="879" y="1190"/>
                  </a:lnTo>
                  <a:lnTo>
                    <a:pt x="881" y="1190"/>
                  </a:lnTo>
                  <a:lnTo>
                    <a:pt x="882" y="1190"/>
                  </a:lnTo>
                  <a:lnTo>
                    <a:pt x="882" y="1190"/>
                  </a:lnTo>
                  <a:lnTo>
                    <a:pt x="883" y="1190"/>
                  </a:lnTo>
                  <a:lnTo>
                    <a:pt x="884" y="1190"/>
                  </a:lnTo>
                  <a:lnTo>
                    <a:pt x="886" y="1190"/>
                  </a:lnTo>
                  <a:lnTo>
                    <a:pt x="886" y="1190"/>
                  </a:lnTo>
                  <a:lnTo>
                    <a:pt x="887" y="1190"/>
                  </a:lnTo>
                  <a:lnTo>
                    <a:pt x="888" y="1190"/>
                  </a:lnTo>
                  <a:lnTo>
                    <a:pt x="889" y="1190"/>
                  </a:lnTo>
                  <a:lnTo>
                    <a:pt x="889" y="1190"/>
                  </a:lnTo>
                  <a:lnTo>
                    <a:pt x="890" y="1190"/>
                  </a:lnTo>
                  <a:lnTo>
                    <a:pt x="892" y="1190"/>
                  </a:lnTo>
                  <a:lnTo>
                    <a:pt x="893" y="1190"/>
                  </a:lnTo>
                  <a:lnTo>
                    <a:pt x="893" y="1191"/>
                  </a:lnTo>
                  <a:lnTo>
                    <a:pt x="894" y="1191"/>
                  </a:lnTo>
                  <a:lnTo>
                    <a:pt x="895" y="1191"/>
                  </a:lnTo>
                  <a:lnTo>
                    <a:pt x="897" y="1191"/>
                  </a:lnTo>
                  <a:lnTo>
                    <a:pt x="898" y="1191"/>
                  </a:lnTo>
                  <a:lnTo>
                    <a:pt x="898" y="1191"/>
                  </a:lnTo>
                  <a:lnTo>
                    <a:pt x="899" y="1191"/>
                  </a:lnTo>
                  <a:lnTo>
                    <a:pt x="900" y="1191"/>
                  </a:lnTo>
                  <a:lnTo>
                    <a:pt x="902" y="1191"/>
                  </a:lnTo>
                  <a:lnTo>
                    <a:pt x="902" y="1192"/>
                  </a:lnTo>
                  <a:lnTo>
                    <a:pt x="903" y="1192"/>
                  </a:lnTo>
                  <a:lnTo>
                    <a:pt x="904" y="1192"/>
                  </a:lnTo>
                  <a:lnTo>
                    <a:pt x="905" y="1194"/>
                  </a:lnTo>
                  <a:lnTo>
                    <a:pt x="905" y="1195"/>
                  </a:lnTo>
                  <a:lnTo>
                    <a:pt x="907" y="1195"/>
                  </a:lnTo>
                  <a:lnTo>
                    <a:pt x="908" y="1195"/>
                  </a:lnTo>
                  <a:lnTo>
                    <a:pt x="909" y="1194"/>
                  </a:lnTo>
                  <a:lnTo>
                    <a:pt x="909" y="1194"/>
                  </a:lnTo>
                  <a:lnTo>
                    <a:pt x="910" y="1192"/>
                  </a:lnTo>
                  <a:lnTo>
                    <a:pt x="912" y="1190"/>
                  </a:lnTo>
                  <a:lnTo>
                    <a:pt x="913" y="1190"/>
                  </a:lnTo>
                  <a:lnTo>
                    <a:pt x="913" y="1189"/>
                  </a:lnTo>
                  <a:lnTo>
                    <a:pt x="914" y="1189"/>
                  </a:lnTo>
                  <a:lnTo>
                    <a:pt x="915" y="1189"/>
                  </a:lnTo>
                  <a:lnTo>
                    <a:pt x="917" y="1190"/>
                  </a:lnTo>
                  <a:lnTo>
                    <a:pt x="917" y="1190"/>
                  </a:lnTo>
                  <a:lnTo>
                    <a:pt x="918" y="1190"/>
                  </a:lnTo>
                  <a:lnTo>
                    <a:pt x="919" y="1190"/>
                  </a:lnTo>
                  <a:lnTo>
                    <a:pt x="920" y="1191"/>
                  </a:lnTo>
                  <a:lnTo>
                    <a:pt x="920" y="1191"/>
                  </a:lnTo>
                  <a:lnTo>
                    <a:pt x="922" y="1191"/>
                  </a:lnTo>
                  <a:lnTo>
                    <a:pt x="923" y="1191"/>
                  </a:lnTo>
                  <a:lnTo>
                    <a:pt x="924" y="1191"/>
                  </a:lnTo>
                  <a:lnTo>
                    <a:pt x="924" y="1191"/>
                  </a:lnTo>
                  <a:lnTo>
                    <a:pt x="925" y="1191"/>
                  </a:lnTo>
                  <a:lnTo>
                    <a:pt x="926" y="1191"/>
                  </a:lnTo>
                  <a:lnTo>
                    <a:pt x="928" y="1191"/>
                  </a:lnTo>
                  <a:lnTo>
                    <a:pt x="928" y="1191"/>
                  </a:lnTo>
                  <a:lnTo>
                    <a:pt x="929" y="1191"/>
                  </a:lnTo>
                  <a:lnTo>
                    <a:pt x="930" y="1191"/>
                  </a:lnTo>
                  <a:lnTo>
                    <a:pt x="931" y="1191"/>
                  </a:lnTo>
                  <a:lnTo>
                    <a:pt x="931" y="1190"/>
                  </a:lnTo>
                  <a:lnTo>
                    <a:pt x="933" y="1190"/>
                  </a:lnTo>
                  <a:lnTo>
                    <a:pt x="934" y="1190"/>
                  </a:lnTo>
                  <a:lnTo>
                    <a:pt x="935" y="1190"/>
                  </a:lnTo>
                  <a:lnTo>
                    <a:pt x="935" y="1190"/>
                  </a:lnTo>
                  <a:lnTo>
                    <a:pt x="936" y="1191"/>
                  </a:lnTo>
                  <a:lnTo>
                    <a:pt x="938" y="1191"/>
                  </a:lnTo>
                  <a:lnTo>
                    <a:pt x="939" y="1191"/>
                  </a:lnTo>
                  <a:lnTo>
                    <a:pt x="939" y="1191"/>
                  </a:lnTo>
                  <a:lnTo>
                    <a:pt x="940" y="1191"/>
                  </a:lnTo>
                  <a:lnTo>
                    <a:pt x="941" y="1191"/>
                  </a:lnTo>
                  <a:lnTo>
                    <a:pt x="943" y="1191"/>
                  </a:lnTo>
                  <a:lnTo>
                    <a:pt x="943" y="1190"/>
                  </a:lnTo>
                  <a:lnTo>
                    <a:pt x="944" y="1190"/>
                  </a:lnTo>
                  <a:lnTo>
                    <a:pt x="945" y="1189"/>
                  </a:lnTo>
                  <a:lnTo>
                    <a:pt x="946" y="1188"/>
                  </a:lnTo>
                  <a:lnTo>
                    <a:pt x="946" y="1186"/>
                  </a:lnTo>
                  <a:lnTo>
                    <a:pt x="948" y="1185"/>
                  </a:lnTo>
                  <a:lnTo>
                    <a:pt x="949" y="1183"/>
                  </a:lnTo>
                  <a:lnTo>
                    <a:pt x="950" y="1181"/>
                  </a:lnTo>
                  <a:lnTo>
                    <a:pt x="950" y="1179"/>
                  </a:lnTo>
                  <a:lnTo>
                    <a:pt x="951" y="1176"/>
                  </a:lnTo>
                  <a:lnTo>
                    <a:pt x="953" y="1174"/>
                  </a:lnTo>
                  <a:lnTo>
                    <a:pt x="954" y="1174"/>
                  </a:lnTo>
                  <a:lnTo>
                    <a:pt x="955" y="1173"/>
                  </a:lnTo>
                  <a:lnTo>
                    <a:pt x="955" y="1174"/>
                  </a:lnTo>
                  <a:lnTo>
                    <a:pt x="956" y="1176"/>
                  </a:lnTo>
                  <a:lnTo>
                    <a:pt x="958" y="1178"/>
                  </a:lnTo>
                  <a:lnTo>
                    <a:pt x="959" y="1180"/>
                  </a:lnTo>
                  <a:lnTo>
                    <a:pt x="959" y="1183"/>
                  </a:lnTo>
                  <a:lnTo>
                    <a:pt x="960" y="1184"/>
                  </a:lnTo>
                  <a:lnTo>
                    <a:pt x="961" y="1186"/>
                  </a:lnTo>
                  <a:lnTo>
                    <a:pt x="962" y="1186"/>
                  </a:lnTo>
                  <a:lnTo>
                    <a:pt x="962" y="1188"/>
                  </a:lnTo>
                  <a:lnTo>
                    <a:pt x="964" y="1188"/>
                  </a:lnTo>
                  <a:lnTo>
                    <a:pt x="965" y="1189"/>
                  </a:lnTo>
                  <a:lnTo>
                    <a:pt x="966" y="1189"/>
                  </a:lnTo>
                  <a:lnTo>
                    <a:pt x="966" y="1189"/>
                  </a:lnTo>
                  <a:lnTo>
                    <a:pt x="967" y="1189"/>
                  </a:lnTo>
                  <a:lnTo>
                    <a:pt x="969" y="1189"/>
                  </a:lnTo>
                  <a:lnTo>
                    <a:pt x="970" y="1189"/>
                  </a:lnTo>
                  <a:lnTo>
                    <a:pt x="970" y="1189"/>
                  </a:lnTo>
                  <a:lnTo>
                    <a:pt x="971" y="1189"/>
                  </a:lnTo>
                  <a:lnTo>
                    <a:pt x="972" y="1189"/>
                  </a:lnTo>
                  <a:lnTo>
                    <a:pt x="974" y="1189"/>
                  </a:lnTo>
                  <a:lnTo>
                    <a:pt x="974" y="1190"/>
                  </a:lnTo>
                  <a:lnTo>
                    <a:pt x="975" y="1190"/>
                  </a:lnTo>
                  <a:lnTo>
                    <a:pt x="976" y="1190"/>
                  </a:lnTo>
                  <a:lnTo>
                    <a:pt x="977" y="1191"/>
                  </a:lnTo>
                  <a:lnTo>
                    <a:pt x="977" y="1191"/>
                  </a:lnTo>
                  <a:lnTo>
                    <a:pt x="979" y="1191"/>
                  </a:lnTo>
                  <a:lnTo>
                    <a:pt x="980" y="1191"/>
                  </a:lnTo>
                  <a:lnTo>
                    <a:pt x="981" y="1191"/>
                  </a:lnTo>
                  <a:lnTo>
                    <a:pt x="981" y="1191"/>
                  </a:lnTo>
                  <a:lnTo>
                    <a:pt x="982" y="1191"/>
                  </a:lnTo>
                  <a:lnTo>
                    <a:pt x="984" y="1191"/>
                  </a:lnTo>
                  <a:lnTo>
                    <a:pt x="985" y="1191"/>
                  </a:lnTo>
                  <a:lnTo>
                    <a:pt x="985" y="1191"/>
                  </a:lnTo>
                  <a:lnTo>
                    <a:pt x="986" y="1191"/>
                  </a:lnTo>
                  <a:lnTo>
                    <a:pt x="987" y="1191"/>
                  </a:lnTo>
                  <a:lnTo>
                    <a:pt x="989" y="1191"/>
                  </a:lnTo>
                  <a:lnTo>
                    <a:pt x="989" y="1191"/>
                  </a:lnTo>
                  <a:lnTo>
                    <a:pt x="990" y="1191"/>
                  </a:lnTo>
                  <a:lnTo>
                    <a:pt x="991" y="1191"/>
                  </a:lnTo>
                  <a:lnTo>
                    <a:pt x="992" y="1191"/>
                  </a:lnTo>
                  <a:lnTo>
                    <a:pt x="992" y="1191"/>
                  </a:lnTo>
                  <a:lnTo>
                    <a:pt x="994" y="1191"/>
                  </a:lnTo>
                  <a:lnTo>
                    <a:pt x="995" y="1191"/>
                  </a:lnTo>
                  <a:lnTo>
                    <a:pt x="996" y="1191"/>
                  </a:lnTo>
                  <a:lnTo>
                    <a:pt x="996" y="1191"/>
                  </a:lnTo>
                  <a:lnTo>
                    <a:pt x="997" y="1191"/>
                  </a:lnTo>
                  <a:lnTo>
                    <a:pt x="998" y="1191"/>
                  </a:lnTo>
                  <a:lnTo>
                    <a:pt x="1000" y="1191"/>
                  </a:lnTo>
                  <a:lnTo>
                    <a:pt x="1000" y="1191"/>
                  </a:lnTo>
                  <a:lnTo>
                    <a:pt x="1001" y="1191"/>
                  </a:lnTo>
                  <a:lnTo>
                    <a:pt x="1002" y="1191"/>
                  </a:lnTo>
                  <a:lnTo>
                    <a:pt x="1003" y="1191"/>
                  </a:lnTo>
                  <a:lnTo>
                    <a:pt x="1003" y="1191"/>
                  </a:lnTo>
                  <a:lnTo>
                    <a:pt x="1005" y="1190"/>
                  </a:lnTo>
                  <a:lnTo>
                    <a:pt x="1006" y="1190"/>
                  </a:lnTo>
                  <a:lnTo>
                    <a:pt x="1007" y="1189"/>
                  </a:lnTo>
                  <a:lnTo>
                    <a:pt x="1008" y="1189"/>
                  </a:lnTo>
                  <a:lnTo>
                    <a:pt x="1008" y="1189"/>
                  </a:lnTo>
                  <a:lnTo>
                    <a:pt x="1010" y="1189"/>
                  </a:lnTo>
                  <a:lnTo>
                    <a:pt x="1011" y="1190"/>
                  </a:lnTo>
                  <a:lnTo>
                    <a:pt x="1012" y="1190"/>
                  </a:lnTo>
                  <a:lnTo>
                    <a:pt x="1012" y="1190"/>
                  </a:lnTo>
                  <a:lnTo>
                    <a:pt x="1013" y="1190"/>
                  </a:lnTo>
                  <a:lnTo>
                    <a:pt x="1015" y="1190"/>
                  </a:lnTo>
                  <a:lnTo>
                    <a:pt x="1016" y="1191"/>
                  </a:lnTo>
                  <a:lnTo>
                    <a:pt x="1016" y="1191"/>
                  </a:lnTo>
                  <a:lnTo>
                    <a:pt x="1017" y="1191"/>
                  </a:lnTo>
                  <a:lnTo>
                    <a:pt x="1018" y="1191"/>
                  </a:lnTo>
                  <a:lnTo>
                    <a:pt x="1020" y="1191"/>
                  </a:lnTo>
                  <a:lnTo>
                    <a:pt x="1020" y="1191"/>
                  </a:lnTo>
                  <a:lnTo>
                    <a:pt x="1021" y="1191"/>
                  </a:lnTo>
                  <a:lnTo>
                    <a:pt x="1022" y="1191"/>
                  </a:lnTo>
                  <a:lnTo>
                    <a:pt x="1023" y="1191"/>
                  </a:lnTo>
                  <a:lnTo>
                    <a:pt x="1023" y="1191"/>
                  </a:lnTo>
                  <a:lnTo>
                    <a:pt x="1025" y="1191"/>
                  </a:lnTo>
                  <a:lnTo>
                    <a:pt x="1026" y="1191"/>
                  </a:lnTo>
                  <a:lnTo>
                    <a:pt x="1027" y="1191"/>
                  </a:lnTo>
                  <a:lnTo>
                    <a:pt x="1027" y="1191"/>
                  </a:lnTo>
                  <a:lnTo>
                    <a:pt x="1028" y="1191"/>
                  </a:lnTo>
                  <a:lnTo>
                    <a:pt x="1029" y="1191"/>
                  </a:lnTo>
                  <a:lnTo>
                    <a:pt x="1031" y="1191"/>
                  </a:lnTo>
                  <a:lnTo>
                    <a:pt x="1031" y="1190"/>
                  </a:lnTo>
                  <a:lnTo>
                    <a:pt x="1032" y="1190"/>
                  </a:lnTo>
                  <a:lnTo>
                    <a:pt x="1033" y="1190"/>
                  </a:lnTo>
                  <a:lnTo>
                    <a:pt x="1034" y="1190"/>
                  </a:lnTo>
                  <a:lnTo>
                    <a:pt x="1034" y="1190"/>
                  </a:lnTo>
                  <a:lnTo>
                    <a:pt x="1036" y="1190"/>
                  </a:lnTo>
                  <a:lnTo>
                    <a:pt x="1037" y="1190"/>
                  </a:lnTo>
                  <a:lnTo>
                    <a:pt x="1038" y="1190"/>
                  </a:lnTo>
                  <a:lnTo>
                    <a:pt x="1038" y="1190"/>
                  </a:lnTo>
                  <a:lnTo>
                    <a:pt x="1039" y="1190"/>
                  </a:lnTo>
                  <a:lnTo>
                    <a:pt x="1041" y="1190"/>
                  </a:lnTo>
                  <a:lnTo>
                    <a:pt x="1042" y="1190"/>
                  </a:lnTo>
                  <a:lnTo>
                    <a:pt x="1042" y="1190"/>
                  </a:lnTo>
                  <a:lnTo>
                    <a:pt x="1043" y="1190"/>
                  </a:lnTo>
                  <a:lnTo>
                    <a:pt x="1044" y="1190"/>
                  </a:lnTo>
                  <a:lnTo>
                    <a:pt x="1046" y="1190"/>
                  </a:lnTo>
                  <a:lnTo>
                    <a:pt x="1046" y="1190"/>
                  </a:lnTo>
                  <a:lnTo>
                    <a:pt x="1047" y="1190"/>
                  </a:lnTo>
                  <a:lnTo>
                    <a:pt x="1048" y="1190"/>
                  </a:lnTo>
                  <a:lnTo>
                    <a:pt x="1049" y="1190"/>
                  </a:lnTo>
                  <a:lnTo>
                    <a:pt x="1049" y="1190"/>
                  </a:lnTo>
                  <a:lnTo>
                    <a:pt x="1051" y="1190"/>
                  </a:lnTo>
                  <a:lnTo>
                    <a:pt x="1052" y="1190"/>
                  </a:lnTo>
                  <a:lnTo>
                    <a:pt x="1053" y="1190"/>
                  </a:lnTo>
                  <a:lnTo>
                    <a:pt x="1053" y="1190"/>
                  </a:lnTo>
                  <a:lnTo>
                    <a:pt x="1054" y="1190"/>
                  </a:lnTo>
                  <a:lnTo>
                    <a:pt x="1056" y="1190"/>
                  </a:lnTo>
                  <a:lnTo>
                    <a:pt x="1057" y="1190"/>
                  </a:lnTo>
                  <a:lnTo>
                    <a:pt x="1057" y="1190"/>
                  </a:lnTo>
                  <a:lnTo>
                    <a:pt x="1058" y="1191"/>
                  </a:lnTo>
                  <a:lnTo>
                    <a:pt x="1059" y="1191"/>
                  </a:lnTo>
                  <a:lnTo>
                    <a:pt x="1061" y="1191"/>
                  </a:lnTo>
                  <a:lnTo>
                    <a:pt x="1061" y="1191"/>
                  </a:lnTo>
                  <a:lnTo>
                    <a:pt x="1062" y="1191"/>
                  </a:lnTo>
                  <a:lnTo>
                    <a:pt x="1063" y="1191"/>
                  </a:lnTo>
                  <a:lnTo>
                    <a:pt x="1064" y="1191"/>
                  </a:lnTo>
                  <a:lnTo>
                    <a:pt x="1065" y="1190"/>
                  </a:lnTo>
                  <a:lnTo>
                    <a:pt x="1065" y="1190"/>
                  </a:lnTo>
                  <a:lnTo>
                    <a:pt x="1067" y="1190"/>
                  </a:lnTo>
                  <a:lnTo>
                    <a:pt x="1068" y="1190"/>
                  </a:lnTo>
                  <a:lnTo>
                    <a:pt x="1069" y="1190"/>
                  </a:lnTo>
                  <a:lnTo>
                    <a:pt x="1069" y="1190"/>
                  </a:lnTo>
                  <a:lnTo>
                    <a:pt x="1070" y="1190"/>
                  </a:lnTo>
                  <a:lnTo>
                    <a:pt x="1072" y="1190"/>
                  </a:lnTo>
                  <a:lnTo>
                    <a:pt x="1073" y="1189"/>
                  </a:lnTo>
                  <a:lnTo>
                    <a:pt x="1073" y="1189"/>
                  </a:lnTo>
                  <a:lnTo>
                    <a:pt x="1074" y="1189"/>
                  </a:lnTo>
                  <a:lnTo>
                    <a:pt x="1075" y="1189"/>
                  </a:lnTo>
                  <a:lnTo>
                    <a:pt x="1077" y="1189"/>
                  </a:lnTo>
                  <a:lnTo>
                    <a:pt x="1077" y="1189"/>
                  </a:lnTo>
                  <a:lnTo>
                    <a:pt x="1078" y="1189"/>
                  </a:lnTo>
                  <a:lnTo>
                    <a:pt x="1079" y="1189"/>
                  </a:lnTo>
                  <a:lnTo>
                    <a:pt x="1080" y="1190"/>
                  </a:lnTo>
                  <a:lnTo>
                    <a:pt x="1080" y="1190"/>
                  </a:lnTo>
                  <a:lnTo>
                    <a:pt x="1082" y="1190"/>
                  </a:lnTo>
                  <a:lnTo>
                    <a:pt x="1083" y="1191"/>
                  </a:lnTo>
                  <a:lnTo>
                    <a:pt x="1084" y="1191"/>
                  </a:lnTo>
                  <a:lnTo>
                    <a:pt x="1084" y="1191"/>
                  </a:lnTo>
                  <a:lnTo>
                    <a:pt x="1085" y="1191"/>
                  </a:lnTo>
                  <a:lnTo>
                    <a:pt x="1087" y="1191"/>
                  </a:lnTo>
                  <a:lnTo>
                    <a:pt x="1088" y="1191"/>
                  </a:lnTo>
                  <a:lnTo>
                    <a:pt x="1088" y="1192"/>
                  </a:lnTo>
                  <a:lnTo>
                    <a:pt x="1089" y="1192"/>
                  </a:lnTo>
                  <a:lnTo>
                    <a:pt x="1090" y="1194"/>
                  </a:lnTo>
                  <a:lnTo>
                    <a:pt x="1092" y="1194"/>
                  </a:lnTo>
                  <a:lnTo>
                    <a:pt x="1092" y="1195"/>
                  </a:lnTo>
                  <a:lnTo>
                    <a:pt x="1093" y="1195"/>
                  </a:lnTo>
                  <a:lnTo>
                    <a:pt x="1094" y="1194"/>
                  </a:lnTo>
                  <a:lnTo>
                    <a:pt x="1095" y="1192"/>
                  </a:lnTo>
                  <a:lnTo>
                    <a:pt x="1095" y="1190"/>
                  </a:lnTo>
                  <a:lnTo>
                    <a:pt x="1097" y="1189"/>
                  </a:lnTo>
                  <a:lnTo>
                    <a:pt x="1098" y="1186"/>
                  </a:lnTo>
                  <a:lnTo>
                    <a:pt x="1099" y="1184"/>
                  </a:lnTo>
                  <a:lnTo>
                    <a:pt x="1099" y="1181"/>
                  </a:lnTo>
                  <a:lnTo>
                    <a:pt x="1100" y="1180"/>
                  </a:lnTo>
                  <a:lnTo>
                    <a:pt x="1101" y="1178"/>
                  </a:lnTo>
                  <a:lnTo>
                    <a:pt x="1103" y="1176"/>
                  </a:lnTo>
                  <a:lnTo>
                    <a:pt x="1103" y="1176"/>
                  </a:lnTo>
                  <a:lnTo>
                    <a:pt x="1104" y="1178"/>
                  </a:lnTo>
                  <a:lnTo>
                    <a:pt x="1105" y="1180"/>
                  </a:lnTo>
                  <a:lnTo>
                    <a:pt x="1106" y="1183"/>
                  </a:lnTo>
                  <a:lnTo>
                    <a:pt x="1106" y="1185"/>
                  </a:lnTo>
                  <a:lnTo>
                    <a:pt x="1108" y="1189"/>
                  </a:lnTo>
                  <a:lnTo>
                    <a:pt x="1109" y="1190"/>
                  </a:lnTo>
                  <a:lnTo>
                    <a:pt x="1110" y="1190"/>
                  </a:lnTo>
                  <a:lnTo>
                    <a:pt x="1110" y="1191"/>
                  </a:lnTo>
                  <a:lnTo>
                    <a:pt x="1111" y="1191"/>
                  </a:lnTo>
                  <a:lnTo>
                    <a:pt x="1113" y="1192"/>
                  </a:lnTo>
                  <a:lnTo>
                    <a:pt x="1114" y="1192"/>
                  </a:lnTo>
                  <a:lnTo>
                    <a:pt x="1114" y="1192"/>
                  </a:lnTo>
                  <a:lnTo>
                    <a:pt x="1115" y="1194"/>
                  </a:lnTo>
                  <a:lnTo>
                    <a:pt x="1116" y="1194"/>
                  </a:lnTo>
                  <a:lnTo>
                    <a:pt x="1118" y="1194"/>
                  </a:lnTo>
                  <a:lnTo>
                    <a:pt x="1118" y="1194"/>
                  </a:lnTo>
                  <a:lnTo>
                    <a:pt x="1119" y="1194"/>
                  </a:lnTo>
                  <a:lnTo>
                    <a:pt x="1120" y="1192"/>
                  </a:lnTo>
                  <a:lnTo>
                    <a:pt x="1121" y="1192"/>
                  </a:lnTo>
                  <a:lnTo>
                    <a:pt x="1123" y="1191"/>
                  </a:lnTo>
                  <a:lnTo>
                    <a:pt x="1123" y="1189"/>
                  </a:lnTo>
                  <a:lnTo>
                    <a:pt x="1124" y="1186"/>
                  </a:lnTo>
                  <a:lnTo>
                    <a:pt x="1125" y="1183"/>
                  </a:lnTo>
                  <a:lnTo>
                    <a:pt x="1126" y="1176"/>
                  </a:lnTo>
                  <a:lnTo>
                    <a:pt x="1126" y="1168"/>
                  </a:lnTo>
                  <a:lnTo>
                    <a:pt x="1128" y="1156"/>
                  </a:lnTo>
                  <a:lnTo>
                    <a:pt x="1129" y="1143"/>
                  </a:lnTo>
                  <a:lnTo>
                    <a:pt x="1130" y="1129"/>
                  </a:lnTo>
                  <a:lnTo>
                    <a:pt x="1130" y="1118"/>
                  </a:lnTo>
                  <a:lnTo>
                    <a:pt x="1131" y="1112"/>
                  </a:lnTo>
                  <a:lnTo>
                    <a:pt x="1133" y="1113"/>
                  </a:lnTo>
                  <a:lnTo>
                    <a:pt x="1134" y="1125"/>
                  </a:lnTo>
                  <a:lnTo>
                    <a:pt x="1134" y="1140"/>
                  </a:lnTo>
                  <a:lnTo>
                    <a:pt x="1135" y="1155"/>
                  </a:lnTo>
                  <a:lnTo>
                    <a:pt x="1136" y="1168"/>
                  </a:lnTo>
                  <a:lnTo>
                    <a:pt x="1137" y="1178"/>
                  </a:lnTo>
                  <a:lnTo>
                    <a:pt x="1137" y="1184"/>
                  </a:lnTo>
                  <a:lnTo>
                    <a:pt x="1139" y="1185"/>
                  </a:lnTo>
                  <a:lnTo>
                    <a:pt x="1140" y="1179"/>
                  </a:lnTo>
                  <a:lnTo>
                    <a:pt x="1141" y="1165"/>
                  </a:lnTo>
                  <a:lnTo>
                    <a:pt x="1141" y="1138"/>
                  </a:lnTo>
                  <a:lnTo>
                    <a:pt x="1142" y="1091"/>
                  </a:lnTo>
                  <a:lnTo>
                    <a:pt x="1144" y="1016"/>
                  </a:lnTo>
                  <a:lnTo>
                    <a:pt x="1145" y="906"/>
                  </a:lnTo>
                  <a:lnTo>
                    <a:pt x="1145" y="762"/>
                  </a:lnTo>
                  <a:lnTo>
                    <a:pt x="1146" y="523"/>
                  </a:lnTo>
                  <a:lnTo>
                    <a:pt x="1147" y="329"/>
                  </a:lnTo>
                  <a:lnTo>
                    <a:pt x="1149" y="141"/>
                  </a:lnTo>
                  <a:lnTo>
                    <a:pt x="1149" y="0"/>
                  </a:lnTo>
                  <a:lnTo>
                    <a:pt x="1150" y="0"/>
                  </a:lnTo>
                  <a:lnTo>
                    <a:pt x="1151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4" y="0"/>
                  </a:lnTo>
                  <a:lnTo>
                    <a:pt x="1155" y="0"/>
                  </a:lnTo>
                  <a:lnTo>
                    <a:pt x="1156" y="0"/>
                  </a:lnTo>
                  <a:lnTo>
                    <a:pt x="1156" y="116"/>
                  </a:lnTo>
                  <a:lnTo>
                    <a:pt x="1157" y="233"/>
                  </a:lnTo>
                  <a:lnTo>
                    <a:pt x="1159" y="348"/>
                  </a:lnTo>
                  <a:lnTo>
                    <a:pt x="1160" y="459"/>
                  </a:lnTo>
                  <a:lnTo>
                    <a:pt x="1160" y="560"/>
                  </a:lnTo>
                  <a:lnTo>
                    <a:pt x="1161" y="654"/>
                  </a:lnTo>
                  <a:lnTo>
                    <a:pt x="1162" y="738"/>
                  </a:lnTo>
                  <a:lnTo>
                    <a:pt x="1164" y="813"/>
                  </a:lnTo>
                  <a:lnTo>
                    <a:pt x="1164" y="877"/>
                  </a:lnTo>
                  <a:lnTo>
                    <a:pt x="1165" y="933"/>
                  </a:lnTo>
                  <a:lnTo>
                    <a:pt x="1166" y="980"/>
                  </a:lnTo>
                  <a:lnTo>
                    <a:pt x="1167" y="1021"/>
                  </a:lnTo>
                  <a:lnTo>
                    <a:pt x="1167" y="1055"/>
                  </a:lnTo>
                  <a:lnTo>
                    <a:pt x="1169" y="1082"/>
                  </a:lnTo>
                  <a:lnTo>
                    <a:pt x="1170" y="1104"/>
                  </a:lnTo>
                  <a:lnTo>
                    <a:pt x="1171" y="1123"/>
                  </a:lnTo>
                  <a:lnTo>
                    <a:pt x="1171" y="1139"/>
                  </a:lnTo>
                  <a:lnTo>
                    <a:pt x="1172" y="1150"/>
                  </a:lnTo>
                  <a:lnTo>
                    <a:pt x="1173" y="1160"/>
                  </a:lnTo>
                  <a:lnTo>
                    <a:pt x="1175" y="1168"/>
                  </a:lnTo>
                  <a:lnTo>
                    <a:pt x="1176" y="1176"/>
                  </a:lnTo>
                  <a:lnTo>
                    <a:pt x="1176" y="1180"/>
                  </a:lnTo>
                  <a:lnTo>
                    <a:pt x="1177" y="1184"/>
                  </a:lnTo>
                  <a:lnTo>
                    <a:pt x="1178" y="1186"/>
                  </a:lnTo>
                  <a:lnTo>
                    <a:pt x="1180" y="1188"/>
                  </a:lnTo>
                  <a:lnTo>
                    <a:pt x="1180" y="1189"/>
                  </a:lnTo>
                  <a:lnTo>
                    <a:pt x="1181" y="1190"/>
                  </a:lnTo>
                  <a:lnTo>
                    <a:pt x="1182" y="1191"/>
                  </a:lnTo>
                  <a:lnTo>
                    <a:pt x="1183" y="1192"/>
                  </a:lnTo>
                  <a:lnTo>
                    <a:pt x="1183" y="1192"/>
                  </a:lnTo>
                  <a:lnTo>
                    <a:pt x="1185" y="1192"/>
                  </a:lnTo>
                  <a:lnTo>
                    <a:pt x="1186" y="1191"/>
                  </a:lnTo>
                  <a:lnTo>
                    <a:pt x="1187" y="1189"/>
                  </a:lnTo>
                  <a:lnTo>
                    <a:pt x="1187" y="1184"/>
                  </a:lnTo>
                  <a:lnTo>
                    <a:pt x="1188" y="1179"/>
                  </a:lnTo>
                  <a:lnTo>
                    <a:pt x="1190" y="1171"/>
                  </a:lnTo>
                  <a:lnTo>
                    <a:pt x="1191" y="1164"/>
                  </a:lnTo>
                  <a:lnTo>
                    <a:pt x="1191" y="1159"/>
                  </a:lnTo>
                  <a:lnTo>
                    <a:pt x="1192" y="1155"/>
                  </a:lnTo>
                  <a:lnTo>
                    <a:pt x="1193" y="1154"/>
                  </a:lnTo>
                  <a:lnTo>
                    <a:pt x="1195" y="1156"/>
                  </a:lnTo>
                  <a:lnTo>
                    <a:pt x="1195" y="1160"/>
                  </a:lnTo>
                  <a:lnTo>
                    <a:pt x="1196" y="1166"/>
                  </a:lnTo>
                  <a:lnTo>
                    <a:pt x="1197" y="1173"/>
                  </a:lnTo>
                  <a:lnTo>
                    <a:pt x="1198" y="1179"/>
                  </a:lnTo>
                  <a:lnTo>
                    <a:pt x="1198" y="1184"/>
                  </a:lnTo>
                  <a:lnTo>
                    <a:pt x="1200" y="1188"/>
                  </a:lnTo>
                  <a:lnTo>
                    <a:pt x="1201" y="1189"/>
                  </a:lnTo>
                  <a:lnTo>
                    <a:pt x="1202" y="1190"/>
                  </a:lnTo>
                  <a:lnTo>
                    <a:pt x="1202" y="1191"/>
                  </a:lnTo>
                  <a:lnTo>
                    <a:pt x="1203" y="1192"/>
                  </a:lnTo>
                  <a:lnTo>
                    <a:pt x="1205" y="1192"/>
                  </a:lnTo>
                  <a:lnTo>
                    <a:pt x="1206" y="1194"/>
                  </a:lnTo>
                  <a:lnTo>
                    <a:pt x="1206" y="1194"/>
                  </a:lnTo>
                  <a:lnTo>
                    <a:pt x="1207" y="1194"/>
                  </a:lnTo>
                  <a:lnTo>
                    <a:pt x="1208" y="1192"/>
                  </a:lnTo>
                  <a:lnTo>
                    <a:pt x="1209" y="1191"/>
                  </a:lnTo>
                  <a:lnTo>
                    <a:pt x="1209" y="1191"/>
                  </a:lnTo>
                  <a:lnTo>
                    <a:pt x="1211" y="1190"/>
                  </a:lnTo>
                  <a:lnTo>
                    <a:pt x="1212" y="1189"/>
                  </a:lnTo>
                  <a:lnTo>
                    <a:pt x="1213" y="1189"/>
                  </a:lnTo>
                  <a:lnTo>
                    <a:pt x="1213" y="1188"/>
                  </a:lnTo>
                  <a:lnTo>
                    <a:pt x="1214" y="1188"/>
                  </a:lnTo>
                  <a:lnTo>
                    <a:pt x="1216" y="1188"/>
                  </a:lnTo>
                  <a:lnTo>
                    <a:pt x="1217" y="1189"/>
                  </a:lnTo>
                  <a:lnTo>
                    <a:pt x="1217" y="1189"/>
                  </a:lnTo>
                  <a:lnTo>
                    <a:pt x="1218" y="1190"/>
                  </a:lnTo>
                  <a:lnTo>
                    <a:pt x="1219" y="1190"/>
                  </a:lnTo>
                  <a:lnTo>
                    <a:pt x="1221" y="1190"/>
                  </a:lnTo>
                  <a:lnTo>
                    <a:pt x="1221" y="1191"/>
                  </a:lnTo>
                  <a:lnTo>
                    <a:pt x="1222" y="1191"/>
                  </a:lnTo>
                  <a:lnTo>
                    <a:pt x="1223" y="1191"/>
                  </a:lnTo>
                  <a:lnTo>
                    <a:pt x="1224" y="1191"/>
                  </a:lnTo>
                  <a:lnTo>
                    <a:pt x="1224" y="1191"/>
                  </a:lnTo>
                  <a:lnTo>
                    <a:pt x="1226" y="1191"/>
                  </a:lnTo>
                  <a:lnTo>
                    <a:pt x="1227" y="1190"/>
                  </a:lnTo>
                  <a:lnTo>
                    <a:pt x="1228" y="1190"/>
                  </a:lnTo>
                  <a:lnTo>
                    <a:pt x="1228" y="1189"/>
                  </a:lnTo>
                  <a:lnTo>
                    <a:pt x="1229" y="1188"/>
                  </a:lnTo>
                  <a:lnTo>
                    <a:pt x="1231" y="1185"/>
                  </a:lnTo>
                  <a:lnTo>
                    <a:pt x="1232" y="1183"/>
                  </a:lnTo>
                  <a:lnTo>
                    <a:pt x="1233" y="1180"/>
                  </a:lnTo>
                  <a:lnTo>
                    <a:pt x="1233" y="1178"/>
                  </a:lnTo>
                  <a:lnTo>
                    <a:pt x="1234" y="1175"/>
                  </a:lnTo>
                  <a:lnTo>
                    <a:pt x="1236" y="1173"/>
                  </a:lnTo>
                  <a:lnTo>
                    <a:pt x="1237" y="1173"/>
                  </a:lnTo>
                  <a:lnTo>
                    <a:pt x="1237" y="1174"/>
                  </a:lnTo>
                  <a:lnTo>
                    <a:pt x="1238" y="1175"/>
                  </a:lnTo>
                  <a:lnTo>
                    <a:pt x="1239" y="1179"/>
                  </a:lnTo>
                  <a:lnTo>
                    <a:pt x="1241" y="1181"/>
                  </a:lnTo>
                  <a:lnTo>
                    <a:pt x="1241" y="1184"/>
                  </a:lnTo>
                  <a:lnTo>
                    <a:pt x="1242" y="1186"/>
                  </a:lnTo>
                  <a:lnTo>
                    <a:pt x="1243" y="1189"/>
                  </a:lnTo>
                  <a:lnTo>
                    <a:pt x="1244" y="1190"/>
                  </a:lnTo>
                  <a:lnTo>
                    <a:pt x="1244" y="1191"/>
                  </a:lnTo>
                  <a:lnTo>
                    <a:pt x="1245" y="1191"/>
                  </a:lnTo>
                  <a:lnTo>
                    <a:pt x="1247" y="1191"/>
                  </a:lnTo>
                  <a:lnTo>
                    <a:pt x="1248" y="1191"/>
                  </a:lnTo>
                  <a:lnTo>
                    <a:pt x="1248" y="1191"/>
                  </a:lnTo>
                  <a:lnTo>
                    <a:pt x="1249" y="1191"/>
                  </a:lnTo>
                  <a:lnTo>
                    <a:pt x="1250" y="1191"/>
                  </a:lnTo>
                  <a:lnTo>
                    <a:pt x="1252" y="1191"/>
                  </a:lnTo>
                  <a:lnTo>
                    <a:pt x="1252" y="1191"/>
                  </a:lnTo>
                  <a:lnTo>
                    <a:pt x="1253" y="1190"/>
                  </a:lnTo>
                  <a:lnTo>
                    <a:pt x="1254" y="1190"/>
                  </a:lnTo>
                  <a:lnTo>
                    <a:pt x="1255" y="1189"/>
                  </a:lnTo>
                  <a:lnTo>
                    <a:pt x="1255" y="1186"/>
                  </a:lnTo>
                  <a:lnTo>
                    <a:pt x="1257" y="1185"/>
                  </a:lnTo>
                  <a:lnTo>
                    <a:pt x="1258" y="1183"/>
                  </a:lnTo>
                  <a:lnTo>
                    <a:pt x="1259" y="1181"/>
                  </a:lnTo>
                  <a:lnTo>
                    <a:pt x="1259" y="1181"/>
                  </a:lnTo>
                  <a:lnTo>
                    <a:pt x="1260" y="1181"/>
                  </a:lnTo>
                  <a:lnTo>
                    <a:pt x="1262" y="1183"/>
                  </a:lnTo>
                  <a:lnTo>
                    <a:pt x="1263" y="1184"/>
                  </a:lnTo>
                  <a:lnTo>
                    <a:pt x="1263" y="1185"/>
                  </a:lnTo>
                  <a:lnTo>
                    <a:pt x="1264" y="1188"/>
                  </a:lnTo>
                  <a:lnTo>
                    <a:pt x="1265" y="1189"/>
                  </a:lnTo>
                  <a:lnTo>
                    <a:pt x="1267" y="1189"/>
                  </a:lnTo>
                  <a:lnTo>
                    <a:pt x="1267" y="1190"/>
                  </a:lnTo>
                  <a:lnTo>
                    <a:pt x="1268" y="1190"/>
                  </a:lnTo>
                  <a:lnTo>
                    <a:pt x="1269" y="1191"/>
                  </a:lnTo>
                  <a:lnTo>
                    <a:pt x="1270" y="1191"/>
                  </a:lnTo>
                  <a:lnTo>
                    <a:pt x="1270" y="1191"/>
                  </a:lnTo>
                  <a:lnTo>
                    <a:pt x="1272" y="1191"/>
                  </a:lnTo>
                  <a:lnTo>
                    <a:pt x="1273" y="1191"/>
                  </a:lnTo>
                  <a:lnTo>
                    <a:pt x="1274" y="1191"/>
                  </a:lnTo>
                  <a:lnTo>
                    <a:pt x="1274" y="1191"/>
                  </a:lnTo>
                  <a:lnTo>
                    <a:pt x="1275" y="1191"/>
                  </a:lnTo>
                  <a:lnTo>
                    <a:pt x="1277" y="1191"/>
                  </a:lnTo>
                  <a:lnTo>
                    <a:pt x="1278" y="1192"/>
                  </a:lnTo>
                  <a:lnTo>
                    <a:pt x="1278" y="1192"/>
                  </a:lnTo>
                  <a:lnTo>
                    <a:pt x="1279" y="1192"/>
                  </a:lnTo>
                  <a:lnTo>
                    <a:pt x="1280" y="1191"/>
                  </a:lnTo>
                  <a:lnTo>
                    <a:pt x="1281" y="1191"/>
                  </a:lnTo>
                  <a:lnTo>
                    <a:pt x="1281" y="1191"/>
                  </a:lnTo>
                  <a:lnTo>
                    <a:pt x="1283" y="1191"/>
                  </a:lnTo>
                  <a:lnTo>
                    <a:pt x="1284" y="1190"/>
                  </a:lnTo>
                  <a:lnTo>
                    <a:pt x="1285" y="1189"/>
                  </a:lnTo>
                  <a:lnTo>
                    <a:pt x="1285" y="1188"/>
                  </a:lnTo>
                  <a:lnTo>
                    <a:pt x="1286" y="1186"/>
                  </a:lnTo>
                  <a:lnTo>
                    <a:pt x="1288" y="1185"/>
                  </a:lnTo>
                  <a:lnTo>
                    <a:pt x="1289" y="1183"/>
                  </a:lnTo>
                  <a:lnTo>
                    <a:pt x="1290" y="1181"/>
                  </a:lnTo>
                  <a:lnTo>
                    <a:pt x="1290" y="1180"/>
                  </a:lnTo>
                  <a:lnTo>
                    <a:pt x="1291" y="1179"/>
                  </a:lnTo>
                  <a:lnTo>
                    <a:pt x="1293" y="1179"/>
                  </a:lnTo>
                  <a:lnTo>
                    <a:pt x="1294" y="1180"/>
                  </a:lnTo>
                  <a:lnTo>
                    <a:pt x="1294" y="1181"/>
                  </a:lnTo>
                  <a:lnTo>
                    <a:pt x="1295" y="1183"/>
                  </a:lnTo>
                  <a:lnTo>
                    <a:pt x="1296" y="1184"/>
                  </a:lnTo>
                  <a:lnTo>
                    <a:pt x="1298" y="1185"/>
                  </a:lnTo>
                  <a:lnTo>
                    <a:pt x="1298" y="1186"/>
                  </a:lnTo>
                  <a:lnTo>
                    <a:pt x="1299" y="1188"/>
                  </a:lnTo>
                  <a:lnTo>
                    <a:pt x="1300" y="1189"/>
                  </a:lnTo>
                  <a:lnTo>
                    <a:pt x="1301" y="1189"/>
                  </a:lnTo>
                  <a:lnTo>
                    <a:pt x="1301" y="1190"/>
                  </a:lnTo>
                  <a:lnTo>
                    <a:pt x="1303" y="1190"/>
                  </a:lnTo>
                  <a:lnTo>
                    <a:pt x="1304" y="1190"/>
                  </a:lnTo>
                  <a:lnTo>
                    <a:pt x="1305" y="1191"/>
                  </a:lnTo>
                  <a:lnTo>
                    <a:pt x="1305" y="1191"/>
                  </a:lnTo>
                  <a:lnTo>
                    <a:pt x="1306" y="1191"/>
                  </a:lnTo>
                  <a:lnTo>
                    <a:pt x="1308" y="1191"/>
                  </a:lnTo>
                  <a:lnTo>
                    <a:pt x="1309" y="1191"/>
                  </a:lnTo>
                  <a:lnTo>
                    <a:pt x="1309" y="1191"/>
                  </a:lnTo>
                  <a:lnTo>
                    <a:pt x="1310" y="1191"/>
                  </a:lnTo>
                  <a:lnTo>
                    <a:pt x="1311" y="1191"/>
                  </a:lnTo>
                  <a:lnTo>
                    <a:pt x="1313" y="1191"/>
                  </a:lnTo>
                  <a:lnTo>
                    <a:pt x="1313" y="1191"/>
                  </a:lnTo>
                  <a:lnTo>
                    <a:pt x="1314" y="1191"/>
                  </a:lnTo>
                  <a:lnTo>
                    <a:pt x="1315" y="1192"/>
                  </a:lnTo>
                  <a:lnTo>
                    <a:pt x="1316" y="1192"/>
                  </a:lnTo>
                  <a:lnTo>
                    <a:pt x="1316" y="1192"/>
                  </a:lnTo>
                  <a:lnTo>
                    <a:pt x="1317" y="1192"/>
                  </a:lnTo>
                  <a:lnTo>
                    <a:pt x="1319" y="1192"/>
                  </a:lnTo>
                  <a:lnTo>
                    <a:pt x="1320" y="1191"/>
                  </a:lnTo>
                  <a:lnTo>
                    <a:pt x="1320" y="1191"/>
                  </a:lnTo>
                  <a:lnTo>
                    <a:pt x="1321" y="1190"/>
                  </a:lnTo>
                  <a:lnTo>
                    <a:pt x="1322" y="1190"/>
                  </a:lnTo>
                  <a:lnTo>
                    <a:pt x="1324" y="1190"/>
                  </a:lnTo>
                  <a:lnTo>
                    <a:pt x="1324" y="1190"/>
                  </a:lnTo>
                  <a:lnTo>
                    <a:pt x="1325" y="1190"/>
                  </a:lnTo>
                  <a:lnTo>
                    <a:pt x="1326" y="1190"/>
                  </a:lnTo>
                  <a:lnTo>
                    <a:pt x="1327" y="1190"/>
                  </a:lnTo>
                  <a:lnTo>
                    <a:pt x="1327" y="1190"/>
                  </a:lnTo>
                  <a:lnTo>
                    <a:pt x="1329" y="1190"/>
                  </a:lnTo>
                  <a:lnTo>
                    <a:pt x="1330" y="1190"/>
                  </a:lnTo>
                  <a:lnTo>
                    <a:pt x="1331" y="1190"/>
                  </a:lnTo>
                  <a:lnTo>
                    <a:pt x="1331" y="1190"/>
                  </a:lnTo>
                  <a:lnTo>
                    <a:pt x="1332" y="1190"/>
                  </a:lnTo>
                  <a:lnTo>
                    <a:pt x="1334" y="1191"/>
                  </a:lnTo>
                  <a:lnTo>
                    <a:pt x="1335" y="1191"/>
                  </a:lnTo>
                  <a:lnTo>
                    <a:pt x="1335" y="1192"/>
                  </a:lnTo>
                  <a:lnTo>
                    <a:pt x="1336" y="1194"/>
                  </a:lnTo>
                  <a:lnTo>
                    <a:pt x="1337" y="1195"/>
                  </a:lnTo>
                  <a:lnTo>
                    <a:pt x="1339" y="1196"/>
                  </a:lnTo>
                  <a:lnTo>
                    <a:pt x="1339" y="1197"/>
                  </a:lnTo>
                  <a:lnTo>
                    <a:pt x="1340" y="1199"/>
                  </a:lnTo>
                  <a:lnTo>
                    <a:pt x="1341" y="1200"/>
                  </a:lnTo>
                  <a:lnTo>
                    <a:pt x="1342" y="1200"/>
                  </a:lnTo>
                  <a:lnTo>
                    <a:pt x="1344" y="1199"/>
                  </a:lnTo>
                  <a:lnTo>
                    <a:pt x="1344" y="1195"/>
                  </a:lnTo>
                  <a:lnTo>
                    <a:pt x="1345" y="1188"/>
                  </a:lnTo>
                  <a:lnTo>
                    <a:pt x="1346" y="1174"/>
                  </a:lnTo>
                  <a:lnTo>
                    <a:pt x="1347" y="1149"/>
                  </a:lnTo>
                  <a:lnTo>
                    <a:pt x="1347" y="1104"/>
                  </a:lnTo>
                  <a:lnTo>
                    <a:pt x="1349" y="1022"/>
                  </a:lnTo>
                  <a:lnTo>
                    <a:pt x="1350" y="855"/>
                  </a:lnTo>
                  <a:lnTo>
                    <a:pt x="1351" y="507"/>
                  </a:lnTo>
                  <a:lnTo>
                    <a:pt x="1351" y="0"/>
                  </a:lnTo>
                  <a:lnTo>
                    <a:pt x="1352" y="0"/>
                  </a:lnTo>
                  <a:lnTo>
                    <a:pt x="1353" y="0"/>
                  </a:lnTo>
                  <a:lnTo>
                    <a:pt x="1355" y="0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188"/>
                  </a:lnTo>
                  <a:lnTo>
                    <a:pt x="1370" y="465"/>
                  </a:lnTo>
                  <a:lnTo>
                    <a:pt x="1371" y="645"/>
                  </a:lnTo>
                  <a:lnTo>
                    <a:pt x="1372" y="767"/>
                  </a:lnTo>
                  <a:lnTo>
                    <a:pt x="1373" y="855"/>
                  </a:lnTo>
                  <a:lnTo>
                    <a:pt x="1373" y="921"/>
                  </a:lnTo>
                  <a:lnTo>
                    <a:pt x="1375" y="971"/>
                  </a:lnTo>
                  <a:lnTo>
                    <a:pt x="1376" y="1012"/>
                  </a:lnTo>
                  <a:lnTo>
                    <a:pt x="1377" y="1046"/>
                  </a:lnTo>
                  <a:lnTo>
                    <a:pt x="1377" y="1075"/>
                  </a:lnTo>
                  <a:lnTo>
                    <a:pt x="1378" y="1097"/>
                  </a:lnTo>
                  <a:lnTo>
                    <a:pt x="1380" y="1117"/>
                  </a:lnTo>
                  <a:lnTo>
                    <a:pt x="1381" y="1134"/>
                  </a:lnTo>
                  <a:lnTo>
                    <a:pt x="1381" y="1149"/>
                  </a:lnTo>
                  <a:lnTo>
                    <a:pt x="1382" y="1161"/>
                  </a:lnTo>
                  <a:lnTo>
                    <a:pt x="1383" y="1173"/>
                  </a:lnTo>
                  <a:lnTo>
                    <a:pt x="1385" y="1181"/>
                  </a:lnTo>
                  <a:lnTo>
                    <a:pt x="1385" y="1189"/>
                  </a:lnTo>
                  <a:lnTo>
                    <a:pt x="1386" y="1196"/>
                  </a:lnTo>
                  <a:lnTo>
                    <a:pt x="1387" y="1201"/>
                  </a:lnTo>
                  <a:lnTo>
                    <a:pt x="1388" y="1205"/>
                  </a:lnTo>
                  <a:lnTo>
                    <a:pt x="1388" y="1209"/>
                  </a:lnTo>
                  <a:lnTo>
                    <a:pt x="1389" y="1211"/>
                  </a:lnTo>
                  <a:lnTo>
                    <a:pt x="1391" y="1212"/>
                  </a:lnTo>
                  <a:lnTo>
                    <a:pt x="1392" y="1214"/>
                  </a:lnTo>
                  <a:lnTo>
                    <a:pt x="1392" y="1214"/>
                  </a:lnTo>
                  <a:lnTo>
                    <a:pt x="1393" y="1212"/>
                  </a:lnTo>
                  <a:lnTo>
                    <a:pt x="1394" y="1212"/>
                  </a:lnTo>
                  <a:lnTo>
                    <a:pt x="1396" y="1211"/>
                  </a:lnTo>
                  <a:lnTo>
                    <a:pt x="1396" y="1210"/>
                  </a:lnTo>
                  <a:lnTo>
                    <a:pt x="1397" y="1210"/>
                  </a:lnTo>
                  <a:lnTo>
                    <a:pt x="1398" y="1210"/>
                  </a:lnTo>
                  <a:lnTo>
                    <a:pt x="1399" y="1210"/>
                  </a:lnTo>
                  <a:lnTo>
                    <a:pt x="1401" y="1210"/>
                  </a:lnTo>
                  <a:lnTo>
                    <a:pt x="1401" y="1211"/>
                  </a:lnTo>
                  <a:lnTo>
                    <a:pt x="1402" y="1211"/>
                  </a:lnTo>
                  <a:lnTo>
                    <a:pt x="1403" y="1211"/>
                  </a:lnTo>
                  <a:lnTo>
                    <a:pt x="1404" y="1211"/>
                  </a:lnTo>
                  <a:lnTo>
                    <a:pt x="1404" y="1211"/>
                  </a:lnTo>
                  <a:lnTo>
                    <a:pt x="1406" y="1211"/>
                  </a:lnTo>
                  <a:lnTo>
                    <a:pt x="1407" y="1210"/>
                  </a:lnTo>
                  <a:lnTo>
                    <a:pt x="1408" y="1210"/>
                  </a:lnTo>
                  <a:lnTo>
                    <a:pt x="1408" y="1209"/>
                  </a:lnTo>
                  <a:lnTo>
                    <a:pt x="1409" y="1207"/>
                  </a:lnTo>
                  <a:lnTo>
                    <a:pt x="1411" y="1207"/>
                  </a:lnTo>
                  <a:lnTo>
                    <a:pt x="1412" y="1206"/>
                  </a:lnTo>
                  <a:lnTo>
                    <a:pt x="1412" y="1205"/>
                  </a:lnTo>
                  <a:lnTo>
                    <a:pt x="1413" y="1204"/>
                  </a:lnTo>
                  <a:lnTo>
                    <a:pt x="1414" y="1202"/>
                  </a:lnTo>
                  <a:lnTo>
                    <a:pt x="1416" y="1201"/>
                  </a:lnTo>
                  <a:lnTo>
                    <a:pt x="1416" y="1199"/>
                  </a:lnTo>
                  <a:lnTo>
                    <a:pt x="1417" y="1197"/>
                  </a:lnTo>
                  <a:lnTo>
                    <a:pt x="1418" y="1195"/>
                  </a:lnTo>
                  <a:lnTo>
                    <a:pt x="1419" y="1192"/>
                  </a:lnTo>
                  <a:lnTo>
                    <a:pt x="1419" y="1188"/>
                  </a:lnTo>
                  <a:lnTo>
                    <a:pt x="1420" y="1183"/>
                  </a:lnTo>
                  <a:lnTo>
                    <a:pt x="1422" y="1175"/>
                  </a:lnTo>
                  <a:lnTo>
                    <a:pt x="1423" y="1168"/>
                  </a:lnTo>
                  <a:lnTo>
                    <a:pt x="1423" y="1159"/>
                  </a:lnTo>
                  <a:lnTo>
                    <a:pt x="1424" y="1153"/>
                  </a:lnTo>
                  <a:lnTo>
                    <a:pt x="1425" y="1148"/>
                  </a:lnTo>
                  <a:lnTo>
                    <a:pt x="1427" y="1147"/>
                  </a:lnTo>
                  <a:lnTo>
                    <a:pt x="1427" y="1149"/>
                  </a:lnTo>
                  <a:lnTo>
                    <a:pt x="1428" y="1154"/>
                  </a:lnTo>
                  <a:lnTo>
                    <a:pt x="1429" y="1160"/>
                  </a:lnTo>
                  <a:lnTo>
                    <a:pt x="1430" y="1166"/>
                  </a:lnTo>
                  <a:lnTo>
                    <a:pt x="1430" y="1173"/>
                  </a:lnTo>
                  <a:lnTo>
                    <a:pt x="1432" y="1178"/>
                  </a:lnTo>
                  <a:lnTo>
                    <a:pt x="1433" y="1181"/>
                  </a:lnTo>
                  <a:lnTo>
                    <a:pt x="1434" y="1184"/>
                  </a:lnTo>
                  <a:lnTo>
                    <a:pt x="1434" y="1185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8" y="1184"/>
                  </a:lnTo>
                  <a:lnTo>
                    <a:pt x="1438" y="1184"/>
                  </a:lnTo>
                  <a:lnTo>
                    <a:pt x="1439" y="1183"/>
                  </a:lnTo>
                  <a:lnTo>
                    <a:pt x="1440" y="1183"/>
                  </a:lnTo>
                  <a:lnTo>
                    <a:pt x="1442" y="1183"/>
                  </a:lnTo>
                  <a:lnTo>
                    <a:pt x="1442" y="1184"/>
                  </a:lnTo>
                  <a:lnTo>
                    <a:pt x="1443" y="1185"/>
                  </a:lnTo>
                  <a:lnTo>
                    <a:pt x="1444" y="1186"/>
                  </a:lnTo>
                  <a:lnTo>
                    <a:pt x="1445" y="1188"/>
                  </a:lnTo>
                  <a:lnTo>
                    <a:pt x="1445" y="1189"/>
                  </a:lnTo>
                  <a:lnTo>
                    <a:pt x="1447" y="1190"/>
                  </a:lnTo>
                  <a:lnTo>
                    <a:pt x="1448" y="1190"/>
                  </a:lnTo>
                  <a:lnTo>
                    <a:pt x="1449" y="1191"/>
                  </a:lnTo>
                  <a:lnTo>
                    <a:pt x="1449" y="1191"/>
                  </a:lnTo>
                  <a:lnTo>
                    <a:pt x="1450" y="1191"/>
                  </a:lnTo>
                  <a:lnTo>
                    <a:pt x="1452" y="1191"/>
                  </a:lnTo>
                  <a:lnTo>
                    <a:pt x="1453" y="1191"/>
                  </a:lnTo>
                  <a:lnTo>
                    <a:pt x="1453" y="1191"/>
                  </a:lnTo>
                  <a:lnTo>
                    <a:pt x="1454" y="1191"/>
                  </a:lnTo>
                  <a:lnTo>
                    <a:pt x="1455" y="1191"/>
                  </a:lnTo>
                  <a:lnTo>
                    <a:pt x="1456" y="1191"/>
                  </a:lnTo>
                  <a:lnTo>
                    <a:pt x="1458" y="1192"/>
                  </a:lnTo>
                  <a:lnTo>
                    <a:pt x="1458" y="1192"/>
                  </a:lnTo>
                  <a:lnTo>
                    <a:pt x="1459" y="1192"/>
                  </a:lnTo>
                  <a:lnTo>
                    <a:pt x="1460" y="1192"/>
                  </a:lnTo>
                  <a:lnTo>
                    <a:pt x="1461" y="1192"/>
                  </a:lnTo>
                  <a:lnTo>
                    <a:pt x="1461" y="1192"/>
                  </a:lnTo>
                  <a:lnTo>
                    <a:pt x="1463" y="1192"/>
                  </a:lnTo>
                  <a:lnTo>
                    <a:pt x="1464" y="1192"/>
                  </a:lnTo>
                  <a:lnTo>
                    <a:pt x="1465" y="1192"/>
                  </a:lnTo>
                  <a:lnTo>
                    <a:pt x="1465" y="1192"/>
                  </a:lnTo>
                  <a:lnTo>
                    <a:pt x="1466" y="1192"/>
                  </a:lnTo>
                  <a:lnTo>
                    <a:pt x="1468" y="1192"/>
                  </a:lnTo>
                  <a:lnTo>
                    <a:pt x="1469" y="1192"/>
                  </a:lnTo>
                  <a:lnTo>
                    <a:pt x="1469" y="1191"/>
                  </a:lnTo>
                  <a:lnTo>
                    <a:pt x="1470" y="1191"/>
                  </a:lnTo>
                  <a:lnTo>
                    <a:pt x="1471" y="1191"/>
                  </a:lnTo>
                  <a:lnTo>
                    <a:pt x="1473" y="1191"/>
                  </a:lnTo>
                  <a:lnTo>
                    <a:pt x="1473" y="1190"/>
                  </a:lnTo>
                  <a:lnTo>
                    <a:pt x="1474" y="1190"/>
                  </a:lnTo>
                  <a:lnTo>
                    <a:pt x="1475" y="1189"/>
                  </a:lnTo>
                  <a:lnTo>
                    <a:pt x="1476" y="1189"/>
                  </a:lnTo>
                  <a:lnTo>
                    <a:pt x="1476" y="1189"/>
                  </a:lnTo>
                  <a:lnTo>
                    <a:pt x="1478" y="1189"/>
                  </a:lnTo>
                  <a:lnTo>
                    <a:pt x="1479" y="1189"/>
                  </a:lnTo>
                  <a:lnTo>
                    <a:pt x="1480" y="1190"/>
                  </a:lnTo>
                  <a:lnTo>
                    <a:pt x="1480" y="1191"/>
                  </a:lnTo>
                  <a:lnTo>
                    <a:pt x="1481" y="1191"/>
                  </a:lnTo>
                  <a:lnTo>
                    <a:pt x="1483" y="1192"/>
                  </a:lnTo>
                  <a:lnTo>
                    <a:pt x="1484" y="1192"/>
                  </a:lnTo>
                  <a:lnTo>
                    <a:pt x="1484" y="1192"/>
                  </a:lnTo>
                  <a:lnTo>
                    <a:pt x="1485" y="1192"/>
                  </a:lnTo>
                  <a:lnTo>
                    <a:pt x="1486" y="1191"/>
                  </a:lnTo>
                  <a:lnTo>
                    <a:pt x="1488" y="1190"/>
                  </a:lnTo>
                  <a:lnTo>
                    <a:pt x="1488" y="1189"/>
                  </a:lnTo>
                  <a:lnTo>
                    <a:pt x="1489" y="1188"/>
                  </a:lnTo>
                  <a:lnTo>
                    <a:pt x="1490" y="1186"/>
                  </a:lnTo>
                  <a:lnTo>
                    <a:pt x="1491" y="1185"/>
                  </a:lnTo>
                  <a:lnTo>
                    <a:pt x="1491" y="1184"/>
                  </a:lnTo>
                  <a:lnTo>
                    <a:pt x="1492" y="1185"/>
                  </a:lnTo>
                  <a:lnTo>
                    <a:pt x="1494" y="1185"/>
                  </a:lnTo>
                  <a:lnTo>
                    <a:pt x="1495" y="1186"/>
                  </a:lnTo>
                  <a:lnTo>
                    <a:pt x="1495" y="1188"/>
                  </a:lnTo>
                  <a:lnTo>
                    <a:pt x="1496" y="1188"/>
                  </a:lnTo>
                  <a:lnTo>
                    <a:pt x="1497" y="1188"/>
                  </a:lnTo>
                  <a:lnTo>
                    <a:pt x="1499" y="1185"/>
                  </a:lnTo>
                  <a:lnTo>
                    <a:pt x="1499" y="1180"/>
                  </a:lnTo>
                  <a:lnTo>
                    <a:pt x="1500" y="1170"/>
                  </a:lnTo>
                  <a:lnTo>
                    <a:pt x="1501" y="1154"/>
                  </a:lnTo>
                  <a:lnTo>
                    <a:pt x="1502" y="1128"/>
                  </a:lnTo>
                  <a:lnTo>
                    <a:pt x="1502" y="1091"/>
                  </a:lnTo>
                  <a:lnTo>
                    <a:pt x="1504" y="1040"/>
                  </a:lnTo>
                  <a:lnTo>
                    <a:pt x="1505" y="976"/>
                  </a:lnTo>
                  <a:lnTo>
                    <a:pt x="1506" y="906"/>
                  </a:lnTo>
                  <a:lnTo>
                    <a:pt x="1506" y="834"/>
                  </a:lnTo>
                  <a:lnTo>
                    <a:pt x="1507" y="769"/>
                  </a:lnTo>
                  <a:lnTo>
                    <a:pt x="1509" y="723"/>
                  </a:lnTo>
                  <a:lnTo>
                    <a:pt x="1510" y="704"/>
                  </a:lnTo>
                  <a:lnTo>
                    <a:pt x="1511" y="713"/>
                  </a:lnTo>
                  <a:lnTo>
                    <a:pt x="1511" y="750"/>
                  </a:lnTo>
                  <a:lnTo>
                    <a:pt x="1512" y="809"/>
                  </a:lnTo>
                  <a:lnTo>
                    <a:pt x="1514" y="878"/>
                  </a:lnTo>
                  <a:lnTo>
                    <a:pt x="1515" y="950"/>
                  </a:lnTo>
                  <a:lnTo>
                    <a:pt x="1515" y="1016"/>
                  </a:lnTo>
                  <a:lnTo>
                    <a:pt x="1516" y="1072"/>
                  </a:lnTo>
                  <a:lnTo>
                    <a:pt x="1517" y="1114"/>
                  </a:lnTo>
                  <a:lnTo>
                    <a:pt x="1519" y="1145"/>
                  </a:lnTo>
                  <a:lnTo>
                    <a:pt x="1519" y="1166"/>
                  </a:lnTo>
                  <a:lnTo>
                    <a:pt x="1520" y="1180"/>
                  </a:lnTo>
                  <a:lnTo>
                    <a:pt x="1521" y="1186"/>
                  </a:lnTo>
                  <a:lnTo>
                    <a:pt x="1522" y="1189"/>
                  </a:lnTo>
                  <a:lnTo>
                    <a:pt x="1522" y="1188"/>
                  </a:lnTo>
                  <a:lnTo>
                    <a:pt x="1524" y="1183"/>
                  </a:lnTo>
                  <a:lnTo>
                    <a:pt x="1525" y="1176"/>
                  </a:lnTo>
                  <a:lnTo>
                    <a:pt x="1526" y="1168"/>
                  </a:lnTo>
                  <a:lnTo>
                    <a:pt x="1526" y="1159"/>
                  </a:lnTo>
                  <a:lnTo>
                    <a:pt x="1527" y="1152"/>
                  </a:lnTo>
                  <a:lnTo>
                    <a:pt x="1528" y="1147"/>
                  </a:lnTo>
                  <a:lnTo>
                    <a:pt x="1530" y="1144"/>
                  </a:lnTo>
                  <a:lnTo>
                    <a:pt x="1530" y="1143"/>
                  </a:lnTo>
                  <a:lnTo>
                    <a:pt x="1531" y="1144"/>
                  </a:lnTo>
                  <a:lnTo>
                    <a:pt x="1532" y="1147"/>
                  </a:lnTo>
                  <a:lnTo>
                    <a:pt x="1533" y="1149"/>
                  </a:lnTo>
                  <a:lnTo>
                    <a:pt x="1533" y="1152"/>
                  </a:lnTo>
                  <a:lnTo>
                    <a:pt x="1535" y="1153"/>
                  </a:lnTo>
                  <a:lnTo>
                    <a:pt x="1536" y="1154"/>
                  </a:lnTo>
                  <a:lnTo>
                    <a:pt x="1537" y="1155"/>
                  </a:lnTo>
                  <a:lnTo>
                    <a:pt x="1537" y="1158"/>
                  </a:lnTo>
                  <a:lnTo>
                    <a:pt x="1538" y="1161"/>
                  </a:lnTo>
                  <a:lnTo>
                    <a:pt x="1540" y="1166"/>
                  </a:lnTo>
                  <a:lnTo>
                    <a:pt x="1541" y="1171"/>
                  </a:lnTo>
                  <a:lnTo>
                    <a:pt x="1541" y="1176"/>
                  </a:lnTo>
                  <a:lnTo>
                    <a:pt x="1542" y="1181"/>
                  </a:lnTo>
                  <a:lnTo>
                    <a:pt x="1543" y="1185"/>
                  </a:lnTo>
                  <a:lnTo>
                    <a:pt x="1545" y="1188"/>
                  </a:lnTo>
                  <a:lnTo>
                    <a:pt x="1545" y="1189"/>
                  </a:lnTo>
                  <a:lnTo>
                    <a:pt x="1546" y="1189"/>
                  </a:lnTo>
                  <a:lnTo>
                    <a:pt x="1547" y="1188"/>
                  </a:lnTo>
                  <a:lnTo>
                    <a:pt x="1548" y="1185"/>
                  </a:lnTo>
                  <a:lnTo>
                    <a:pt x="1548" y="1183"/>
                  </a:lnTo>
                  <a:lnTo>
                    <a:pt x="1550" y="1179"/>
                  </a:lnTo>
                  <a:lnTo>
                    <a:pt x="1551" y="1175"/>
                  </a:lnTo>
                  <a:lnTo>
                    <a:pt x="1552" y="1173"/>
                  </a:lnTo>
                  <a:lnTo>
                    <a:pt x="1552" y="1169"/>
                  </a:lnTo>
                  <a:lnTo>
                    <a:pt x="1553" y="1168"/>
                  </a:lnTo>
                  <a:lnTo>
                    <a:pt x="1555" y="1166"/>
                  </a:lnTo>
                  <a:lnTo>
                    <a:pt x="1556" y="1166"/>
                  </a:lnTo>
                  <a:lnTo>
                    <a:pt x="1556" y="1169"/>
                  </a:lnTo>
                  <a:lnTo>
                    <a:pt x="1557" y="1171"/>
                  </a:lnTo>
                  <a:lnTo>
                    <a:pt x="1558" y="1174"/>
                  </a:lnTo>
                  <a:lnTo>
                    <a:pt x="1560" y="1178"/>
                  </a:lnTo>
                  <a:lnTo>
                    <a:pt x="1560" y="1180"/>
                  </a:lnTo>
                  <a:lnTo>
                    <a:pt x="1561" y="1183"/>
                  </a:lnTo>
                  <a:lnTo>
                    <a:pt x="1562" y="1184"/>
                  </a:lnTo>
                  <a:lnTo>
                    <a:pt x="1563" y="1185"/>
                  </a:lnTo>
                  <a:lnTo>
                    <a:pt x="1563" y="1186"/>
                  </a:lnTo>
                  <a:lnTo>
                    <a:pt x="1564" y="1188"/>
                  </a:lnTo>
                  <a:lnTo>
                    <a:pt x="1566" y="1189"/>
                  </a:lnTo>
                  <a:lnTo>
                    <a:pt x="1567" y="1189"/>
                  </a:lnTo>
                  <a:lnTo>
                    <a:pt x="1568" y="1190"/>
                  </a:lnTo>
                  <a:lnTo>
                    <a:pt x="1568" y="1190"/>
                  </a:lnTo>
                  <a:lnTo>
                    <a:pt x="1569" y="1191"/>
                  </a:lnTo>
                  <a:lnTo>
                    <a:pt x="1571" y="1191"/>
                  </a:lnTo>
                  <a:lnTo>
                    <a:pt x="1572" y="1191"/>
                  </a:lnTo>
                  <a:lnTo>
                    <a:pt x="1572" y="1191"/>
                  </a:lnTo>
                  <a:lnTo>
                    <a:pt x="1573" y="1191"/>
                  </a:lnTo>
                  <a:lnTo>
                    <a:pt x="1574" y="1191"/>
                  </a:lnTo>
                  <a:lnTo>
                    <a:pt x="1576" y="1191"/>
                  </a:lnTo>
                  <a:lnTo>
                    <a:pt x="1576" y="1191"/>
                  </a:lnTo>
                  <a:lnTo>
                    <a:pt x="1577" y="1191"/>
                  </a:lnTo>
                  <a:lnTo>
                    <a:pt x="1578" y="1191"/>
                  </a:lnTo>
                  <a:lnTo>
                    <a:pt x="1579" y="1191"/>
                  </a:lnTo>
                  <a:lnTo>
                    <a:pt x="1579" y="1191"/>
                  </a:lnTo>
                  <a:lnTo>
                    <a:pt x="1581" y="1191"/>
                  </a:lnTo>
                  <a:lnTo>
                    <a:pt x="1582" y="1191"/>
                  </a:lnTo>
                  <a:lnTo>
                    <a:pt x="1583" y="1190"/>
                  </a:lnTo>
                  <a:lnTo>
                    <a:pt x="1583" y="1190"/>
                  </a:lnTo>
                  <a:lnTo>
                    <a:pt x="1584" y="1190"/>
                  </a:lnTo>
                  <a:lnTo>
                    <a:pt x="1586" y="1190"/>
                  </a:lnTo>
                  <a:lnTo>
                    <a:pt x="1587" y="1190"/>
                  </a:lnTo>
                  <a:lnTo>
                    <a:pt x="1587" y="1190"/>
                  </a:lnTo>
                  <a:lnTo>
                    <a:pt x="1588" y="1190"/>
                  </a:lnTo>
                  <a:lnTo>
                    <a:pt x="1589" y="1190"/>
                  </a:lnTo>
                  <a:lnTo>
                    <a:pt x="1591" y="1190"/>
                  </a:lnTo>
                  <a:lnTo>
                    <a:pt x="1591" y="1191"/>
                  </a:lnTo>
                  <a:lnTo>
                    <a:pt x="1592" y="1191"/>
                  </a:lnTo>
                  <a:lnTo>
                    <a:pt x="1593" y="1191"/>
                  </a:lnTo>
                  <a:lnTo>
                    <a:pt x="1594" y="1191"/>
                  </a:lnTo>
                  <a:lnTo>
                    <a:pt x="1594" y="1191"/>
                  </a:lnTo>
                  <a:lnTo>
                    <a:pt x="1596" y="1191"/>
                  </a:lnTo>
                  <a:lnTo>
                    <a:pt x="1597" y="1191"/>
                  </a:lnTo>
                  <a:lnTo>
                    <a:pt x="1598" y="1191"/>
                  </a:lnTo>
                  <a:lnTo>
                    <a:pt x="1598" y="1191"/>
                  </a:lnTo>
                  <a:lnTo>
                    <a:pt x="1599" y="1191"/>
                  </a:lnTo>
                  <a:lnTo>
                    <a:pt x="1600" y="1191"/>
                  </a:lnTo>
                  <a:lnTo>
                    <a:pt x="1602" y="1191"/>
                  </a:lnTo>
                  <a:lnTo>
                    <a:pt x="1602" y="1191"/>
                  </a:lnTo>
                  <a:lnTo>
                    <a:pt x="1603" y="1191"/>
                  </a:lnTo>
                  <a:lnTo>
                    <a:pt x="1604" y="1191"/>
                  </a:lnTo>
                  <a:lnTo>
                    <a:pt x="1605" y="1191"/>
                  </a:lnTo>
                  <a:lnTo>
                    <a:pt x="1605" y="1191"/>
                  </a:lnTo>
                  <a:lnTo>
                    <a:pt x="1607" y="1191"/>
                  </a:lnTo>
                  <a:lnTo>
                    <a:pt x="1608" y="1191"/>
                  </a:lnTo>
                  <a:lnTo>
                    <a:pt x="1609" y="1191"/>
                  </a:lnTo>
                  <a:lnTo>
                    <a:pt x="1609" y="1191"/>
                  </a:lnTo>
                  <a:lnTo>
                    <a:pt x="1610" y="1191"/>
                  </a:lnTo>
                  <a:lnTo>
                    <a:pt x="1612" y="1191"/>
                  </a:lnTo>
                  <a:lnTo>
                    <a:pt x="1613" y="1192"/>
                  </a:lnTo>
                  <a:lnTo>
                    <a:pt x="1613" y="1192"/>
                  </a:lnTo>
                  <a:lnTo>
                    <a:pt x="1614" y="1192"/>
                  </a:lnTo>
                  <a:lnTo>
                    <a:pt x="1615" y="1192"/>
                  </a:lnTo>
                  <a:lnTo>
                    <a:pt x="1617" y="1192"/>
                  </a:lnTo>
                  <a:lnTo>
                    <a:pt x="1617" y="1191"/>
                  </a:lnTo>
                  <a:lnTo>
                    <a:pt x="1618" y="1191"/>
                  </a:lnTo>
                  <a:lnTo>
                    <a:pt x="1619" y="1191"/>
                  </a:lnTo>
                  <a:lnTo>
                    <a:pt x="1620" y="1190"/>
                  </a:lnTo>
                  <a:lnTo>
                    <a:pt x="1620" y="1190"/>
                  </a:lnTo>
                  <a:lnTo>
                    <a:pt x="1622" y="1190"/>
                  </a:lnTo>
                  <a:lnTo>
                    <a:pt x="1623" y="1190"/>
                  </a:lnTo>
                  <a:lnTo>
                    <a:pt x="1624" y="1190"/>
                  </a:lnTo>
                  <a:lnTo>
                    <a:pt x="1625" y="1190"/>
                  </a:lnTo>
                  <a:lnTo>
                    <a:pt x="1625" y="1190"/>
                  </a:lnTo>
                  <a:lnTo>
                    <a:pt x="1627" y="1190"/>
                  </a:lnTo>
                  <a:lnTo>
                    <a:pt x="1628" y="1191"/>
                  </a:lnTo>
                  <a:lnTo>
                    <a:pt x="1629" y="1191"/>
                  </a:lnTo>
                  <a:lnTo>
                    <a:pt x="1629" y="1191"/>
                  </a:lnTo>
                  <a:lnTo>
                    <a:pt x="1630" y="1191"/>
                  </a:lnTo>
                  <a:lnTo>
                    <a:pt x="1632" y="1191"/>
                  </a:lnTo>
                  <a:lnTo>
                    <a:pt x="1633" y="1191"/>
                  </a:lnTo>
                  <a:lnTo>
                    <a:pt x="1633" y="1191"/>
                  </a:lnTo>
                  <a:lnTo>
                    <a:pt x="1634" y="1191"/>
                  </a:lnTo>
                  <a:lnTo>
                    <a:pt x="1635" y="1191"/>
                  </a:lnTo>
                  <a:lnTo>
                    <a:pt x="1636" y="1191"/>
                  </a:lnTo>
                  <a:lnTo>
                    <a:pt x="1636" y="1190"/>
                  </a:lnTo>
                  <a:lnTo>
                    <a:pt x="1638" y="1190"/>
                  </a:lnTo>
                  <a:lnTo>
                    <a:pt x="1639" y="1189"/>
                  </a:lnTo>
                  <a:lnTo>
                    <a:pt x="1640" y="1188"/>
                  </a:lnTo>
                  <a:lnTo>
                    <a:pt x="1640" y="1188"/>
                  </a:lnTo>
                  <a:lnTo>
                    <a:pt x="1641" y="1188"/>
                  </a:lnTo>
                  <a:lnTo>
                    <a:pt x="1643" y="1188"/>
                  </a:lnTo>
                  <a:lnTo>
                    <a:pt x="1644" y="1189"/>
                  </a:lnTo>
                  <a:lnTo>
                    <a:pt x="1644" y="1189"/>
                  </a:lnTo>
                  <a:lnTo>
                    <a:pt x="1645" y="1190"/>
                  </a:lnTo>
                  <a:lnTo>
                    <a:pt x="1646" y="1190"/>
                  </a:lnTo>
                  <a:lnTo>
                    <a:pt x="1648" y="1189"/>
                  </a:lnTo>
                  <a:lnTo>
                    <a:pt x="1648" y="1188"/>
                  </a:lnTo>
                  <a:lnTo>
                    <a:pt x="1649" y="1186"/>
                  </a:lnTo>
                  <a:lnTo>
                    <a:pt x="1650" y="1184"/>
                  </a:lnTo>
                  <a:lnTo>
                    <a:pt x="1651" y="1180"/>
                  </a:lnTo>
                  <a:lnTo>
                    <a:pt x="1651" y="1176"/>
                  </a:lnTo>
                  <a:lnTo>
                    <a:pt x="1653" y="1173"/>
                  </a:lnTo>
                  <a:lnTo>
                    <a:pt x="1654" y="1168"/>
                  </a:lnTo>
                  <a:lnTo>
                    <a:pt x="1655" y="1164"/>
                  </a:lnTo>
                  <a:lnTo>
                    <a:pt x="1655" y="1160"/>
                  </a:lnTo>
                  <a:lnTo>
                    <a:pt x="1656" y="1159"/>
                  </a:lnTo>
                  <a:lnTo>
                    <a:pt x="1658" y="1159"/>
                  </a:lnTo>
                  <a:lnTo>
                    <a:pt x="1659" y="1160"/>
                  </a:lnTo>
                  <a:lnTo>
                    <a:pt x="1659" y="1163"/>
                  </a:lnTo>
                  <a:lnTo>
                    <a:pt x="1660" y="1166"/>
                  </a:lnTo>
                  <a:lnTo>
                    <a:pt x="1661" y="1171"/>
                  </a:lnTo>
                  <a:lnTo>
                    <a:pt x="1663" y="1175"/>
                  </a:lnTo>
                  <a:lnTo>
                    <a:pt x="1663" y="1179"/>
                  </a:lnTo>
                  <a:lnTo>
                    <a:pt x="1664" y="1183"/>
                  </a:lnTo>
                  <a:lnTo>
                    <a:pt x="1665" y="1185"/>
                  </a:lnTo>
                  <a:lnTo>
                    <a:pt x="1666" y="1186"/>
                  </a:lnTo>
                  <a:lnTo>
                    <a:pt x="1666" y="1188"/>
                  </a:lnTo>
                  <a:lnTo>
                    <a:pt x="1668" y="1189"/>
                  </a:lnTo>
                  <a:lnTo>
                    <a:pt x="1669" y="1189"/>
                  </a:lnTo>
                  <a:lnTo>
                    <a:pt x="1670" y="1189"/>
                  </a:lnTo>
                  <a:lnTo>
                    <a:pt x="1670" y="1190"/>
                  </a:lnTo>
                  <a:lnTo>
                    <a:pt x="1671" y="1190"/>
                  </a:lnTo>
                  <a:lnTo>
                    <a:pt x="1672" y="1190"/>
                  </a:lnTo>
                  <a:lnTo>
                    <a:pt x="1674" y="1190"/>
                  </a:lnTo>
                  <a:lnTo>
                    <a:pt x="1674" y="1191"/>
                  </a:lnTo>
                  <a:lnTo>
                    <a:pt x="1675" y="1191"/>
                  </a:lnTo>
                  <a:lnTo>
                    <a:pt x="1676" y="1191"/>
                  </a:lnTo>
                  <a:lnTo>
                    <a:pt x="1677" y="1191"/>
                  </a:lnTo>
                  <a:lnTo>
                    <a:pt x="1679" y="1191"/>
                  </a:lnTo>
                  <a:lnTo>
                    <a:pt x="1679" y="1191"/>
                  </a:lnTo>
                  <a:lnTo>
                    <a:pt x="1680" y="1191"/>
                  </a:lnTo>
                  <a:lnTo>
                    <a:pt x="1681" y="1191"/>
                  </a:lnTo>
                  <a:lnTo>
                    <a:pt x="1682" y="1191"/>
                  </a:lnTo>
                  <a:lnTo>
                    <a:pt x="1682" y="1191"/>
                  </a:lnTo>
                  <a:lnTo>
                    <a:pt x="1684" y="1190"/>
                  </a:lnTo>
                  <a:lnTo>
                    <a:pt x="1685" y="1189"/>
                  </a:lnTo>
                  <a:lnTo>
                    <a:pt x="1686" y="1188"/>
                  </a:lnTo>
                  <a:lnTo>
                    <a:pt x="1686" y="1184"/>
                  </a:lnTo>
                  <a:lnTo>
                    <a:pt x="1687" y="1179"/>
                  </a:lnTo>
                  <a:lnTo>
                    <a:pt x="1689" y="1171"/>
                  </a:lnTo>
                  <a:lnTo>
                    <a:pt x="1690" y="1161"/>
                  </a:lnTo>
                  <a:lnTo>
                    <a:pt x="1690" y="1150"/>
                  </a:lnTo>
                  <a:lnTo>
                    <a:pt x="1691" y="1139"/>
                  </a:lnTo>
                  <a:lnTo>
                    <a:pt x="1692" y="1133"/>
                  </a:lnTo>
                  <a:lnTo>
                    <a:pt x="1694" y="1124"/>
                  </a:lnTo>
                  <a:lnTo>
                    <a:pt x="1694" y="1119"/>
                  </a:lnTo>
                  <a:lnTo>
                    <a:pt x="1695" y="1117"/>
                  </a:lnTo>
                  <a:lnTo>
                    <a:pt x="1696" y="1118"/>
                  </a:lnTo>
                  <a:lnTo>
                    <a:pt x="1697" y="1120"/>
                  </a:lnTo>
                  <a:lnTo>
                    <a:pt x="1697" y="1128"/>
                  </a:lnTo>
                  <a:lnTo>
                    <a:pt x="1699" y="1137"/>
                  </a:lnTo>
                  <a:lnTo>
                    <a:pt x="1700" y="1147"/>
                  </a:lnTo>
                  <a:lnTo>
                    <a:pt x="1701" y="1156"/>
                  </a:lnTo>
                  <a:lnTo>
                    <a:pt x="1701" y="1166"/>
                  </a:lnTo>
                  <a:lnTo>
                    <a:pt x="1702" y="1174"/>
                  </a:lnTo>
                  <a:lnTo>
                    <a:pt x="1704" y="1180"/>
                  </a:lnTo>
                  <a:lnTo>
                    <a:pt x="1705" y="1184"/>
                  </a:lnTo>
                  <a:lnTo>
                    <a:pt x="1705" y="1186"/>
                  </a:lnTo>
                  <a:lnTo>
                    <a:pt x="1706" y="1188"/>
                  </a:lnTo>
                  <a:lnTo>
                    <a:pt x="1707" y="1189"/>
                  </a:lnTo>
                  <a:lnTo>
                    <a:pt x="1708" y="1190"/>
                  </a:lnTo>
                  <a:lnTo>
                    <a:pt x="1708" y="1190"/>
                  </a:lnTo>
                  <a:lnTo>
                    <a:pt x="1710" y="1190"/>
                  </a:lnTo>
                  <a:lnTo>
                    <a:pt x="1711" y="1191"/>
                  </a:lnTo>
                  <a:lnTo>
                    <a:pt x="1712" y="1191"/>
                  </a:lnTo>
                  <a:lnTo>
                    <a:pt x="1712" y="1190"/>
                  </a:lnTo>
                  <a:lnTo>
                    <a:pt x="1713" y="1190"/>
                  </a:lnTo>
                  <a:lnTo>
                    <a:pt x="1715" y="1188"/>
                  </a:lnTo>
                  <a:lnTo>
                    <a:pt x="1716" y="1186"/>
                  </a:lnTo>
                  <a:lnTo>
                    <a:pt x="1716" y="1185"/>
                  </a:lnTo>
                  <a:lnTo>
                    <a:pt x="1717" y="1184"/>
                  </a:lnTo>
                  <a:lnTo>
                    <a:pt x="1718" y="1183"/>
                  </a:lnTo>
                  <a:lnTo>
                    <a:pt x="1720" y="1181"/>
                  </a:lnTo>
                  <a:lnTo>
                    <a:pt x="1720" y="1180"/>
                  </a:lnTo>
                  <a:lnTo>
                    <a:pt x="1721" y="1176"/>
                  </a:lnTo>
                  <a:lnTo>
                    <a:pt x="1722" y="1171"/>
                  </a:lnTo>
                  <a:lnTo>
                    <a:pt x="1723" y="1165"/>
                  </a:lnTo>
                  <a:lnTo>
                    <a:pt x="1723" y="1160"/>
                  </a:lnTo>
                  <a:lnTo>
                    <a:pt x="1725" y="1156"/>
                  </a:lnTo>
                  <a:lnTo>
                    <a:pt x="1726" y="1156"/>
                  </a:lnTo>
                  <a:lnTo>
                    <a:pt x="1727" y="1159"/>
                  </a:lnTo>
                  <a:lnTo>
                    <a:pt x="1727" y="1165"/>
                  </a:lnTo>
                  <a:lnTo>
                    <a:pt x="1728" y="1170"/>
                  </a:lnTo>
                  <a:lnTo>
                    <a:pt x="1730" y="1176"/>
                  </a:lnTo>
                  <a:lnTo>
                    <a:pt x="1731" y="1181"/>
                  </a:lnTo>
                  <a:lnTo>
                    <a:pt x="1731" y="1185"/>
                  </a:lnTo>
                  <a:lnTo>
                    <a:pt x="1732" y="1188"/>
                  </a:lnTo>
                  <a:lnTo>
                    <a:pt x="1733" y="1189"/>
                  </a:lnTo>
                  <a:lnTo>
                    <a:pt x="1735" y="1190"/>
                  </a:lnTo>
                  <a:lnTo>
                    <a:pt x="1736" y="1190"/>
                  </a:lnTo>
                  <a:lnTo>
                    <a:pt x="1736" y="1191"/>
                  </a:lnTo>
                  <a:lnTo>
                    <a:pt x="1737" y="1190"/>
                  </a:lnTo>
                  <a:lnTo>
                    <a:pt x="1738" y="1190"/>
                  </a:lnTo>
                  <a:lnTo>
                    <a:pt x="1740" y="1188"/>
                  </a:lnTo>
                  <a:lnTo>
                    <a:pt x="1740" y="1185"/>
                  </a:lnTo>
                  <a:lnTo>
                    <a:pt x="1741" y="1181"/>
                  </a:lnTo>
                  <a:lnTo>
                    <a:pt x="1742" y="1178"/>
                  </a:lnTo>
                  <a:lnTo>
                    <a:pt x="1743" y="1174"/>
                  </a:lnTo>
                  <a:lnTo>
                    <a:pt x="1743" y="1170"/>
                  </a:lnTo>
                  <a:lnTo>
                    <a:pt x="1744" y="1169"/>
                  </a:lnTo>
                  <a:lnTo>
                    <a:pt x="1746" y="1169"/>
                  </a:lnTo>
                  <a:lnTo>
                    <a:pt x="1747" y="1171"/>
                  </a:lnTo>
                  <a:lnTo>
                    <a:pt x="1747" y="1174"/>
                  </a:lnTo>
                  <a:lnTo>
                    <a:pt x="1748" y="1178"/>
                  </a:lnTo>
                  <a:lnTo>
                    <a:pt x="1749" y="1181"/>
                  </a:lnTo>
                  <a:lnTo>
                    <a:pt x="1751" y="1184"/>
                  </a:lnTo>
                  <a:lnTo>
                    <a:pt x="1751" y="1185"/>
                  </a:lnTo>
                  <a:lnTo>
                    <a:pt x="1752" y="1188"/>
                  </a:lnTo>
                  <a:lnTo>
                    <a:pt x="1753" y="1189"/>
                  </a:lnTo>
                  <a:lnTo>
                    <a:pt x="1754" y="1189"/>
                  </a:lnTo>
                  <a:lnTo>
                    <a:pt x="1754" y="1190"/>
                  </a:lnTo>
                  <a:lnTo>
                    <a:pt x="1756" y="1190"/>
                  </a:lnTo>
                  <a:lnTo>
                    <a:pt x="1757" y="1191"/>
                  </a:lnTo>
                  <a:lnTo>
                    <a:pt x="1758" y="1191"/>
                  </a:lnTo>
                  <a:lnTo>
                    <a:pt x="1758" y="1191"/>
                  </a:lnTo>
                  <a:lnTo>
                    <a:pt x="1759" y="1191"/>
                  </a:lnTo>
                  <a:lnTo>
                    <a:pt x="1761" y="1191"/>
                  </a:lnTo>
                  <a:lnTo>
                    <a:pt x="1762" y="1190"/>
                  </a:lnTo>
                  <a:lnTo>
                    <a:pt x="1762" y="1189"/>
                  </a:lnTo>
                  <a:lnTo>
                    <a:pt x="1763" y="1188"/>
                  </a:lnTo>
                  <a:lnTo>
                    <a:pt x="1764" y="1186"/>
                  </a:lnTo>
                  <a:lnTo>
                    <a:pt x="1766" y="1185"/>
                  </a:lnTo>
                  <a:lnTo>
                    <a:pt x="1766" y="1184"/>
                  </a:lnTo>
                  <a:lnTo>
                    <a:pt x="1767" y="1183"/>
                  </a:lnTo>
                  <a:lnTo>
                    <a:pt x="1768" y="1180"/>
                  </a:lnTo>
                  <a:lnTo>
                    <a:pt x="1769" y="1179"/>
                  </a:lnTo>
                  <a:lnTo>
                    <a:pt x="1769" y="1176"/>
                  </a:lnTo>
                  <a:lnTo>
                    <a:pt x="1771" y="1175"/>
                  </a:lnTo>
                  <a:lnTo>
                    <a:pt x="1772" y="1174"/>
                  </a:lnTo>
                  <a:lnTo>
                    <a:pt x="1773" y="1175"/>
                  </a:lnTo>
                  <a:lnTo>
                    <a:pt x="1773" y="1176"/>
                  </a:lnTo>
                  <a:lnTo>
                    <a:pt x="1774" y="1178"/>
                  </a:lnTo>
                  <a:lnTo>
                    <a:pt x="1776" y="1180"/>
                  </a:lnTo>
                  <a:lnTo>
                    <a:pt x="1777" y="1183"/>
                  </a:lnTo>
                  <a:lnTo>
                    <a:pt x="1777" y="1185"/>
                  </a:lnTo>
                  <a:lnTo>
                    <a:pt x="1778" y="1186"/>
                  </a:lnTo>
                  <a:lnTo>
                    <a:pt x="1779" y="1188"/>
                  </a:lnTo>
                  <a:lnTo>
                    <a:pt x="1780" y="1189"/>
                  </a:lnTo>
                  <a:lnTo>
                    <a:pt x="1780" y="1189"/>
                  </a:lnTo>
                  <a:lnTo>
                    <a:pt x="1782" y="1189"/>
                  </a:lnTo>
                  <a:lnTo>
                    <a:pt x="1783" y="1190"/>
                  </a:lnTo>
                  <a:lnTo>
                    <a:pt x="1784" y="1190"/>
                  </a:lnTo>
                  <a:lnTo>
                    <a:pt x="1784" y="1190"/>
                  </a:lnTo>
                  <a:lnTo>
                    <a:pt x="1785" y="1191"/>
                  </a:lnTo>
                  <a:lnTo>
                    <a:pt x="1787" y="1191"/>
                  </a:lnTo>
                  <a:lnTo>
                    <a:pt x="1788" y="1191"/>
                  </a:lnTo>
                  <a:lnTo>
                    <a:pt x="1788" y="1191"/>
                  </a:lnTo>
                  <a:lnTo>
                    <a:pt x="1789" y="1191"/>
                  </a:lnTo>
                  <a:lnTo>
                    <a:pt x="1790" y="1191"/>
                  </a:lnTo>
                  <a:lnTo>
                    <a:pt x="1792" y="1191"/>
                  </a:lnTo>
                  <a:lnTo>
                    <a:pt x="1793" y="1191"/>
                  </a:lnTo>
                  <a:lnTo>
                    <a:pt x="1793" y="1191"/>
                  </a:lnTo>
                  <a:lnTo>
                    <a:pt x="1794" y="1190"/>
                  </a:lnTo>
                  <a:lnTo>
                    <a:pt x="1795" y="1190"/>
                  </a:lnTo>
                  <a:lnTo>
                    <a:pt x="1797" y="1190"/>
                  </a:lnTo>
                  <a:lnTo>
                    <a:pt x="1797" y="1190"/>
                  </a:lnTo>
                  <a:lnTo>
                    <a:pt x="1798" y="1190"/>
                  </a:lnTo>
                  <a:lnTo>
                    <a:pt x="1799" y="1191"/>
                  </a:lnTo>
                  <a:lnTo>
                    <a:pt x="1800" y="1191"/>
                  </a:lnTo>
                  <a:lnTo>
                    <a:pt x="1800" y="1191"/>
                  </a:lnTo>
                  <a:lnTo>
                    <a:pt x="1802" y="1191"/>
                  </a:lnTo>
                  <a:lnTo>
                    <a:pt x="1803" y="1190"/>
                  </a:lnTo>
                  <a:lnTo>
                    <a:pt x="1804" y="1190"/>
                  </a:lnTo>
                  <a:lnTo>
                    <a:pt x="1804" y="1190"/>
                  </a:lnTo>
                  <a:lnTo>
                    <a:pt x="1805" y="1190"/>
                  </a:lnTo>
                  <a:lnTo>
                    <a:pt x="1807" y="1189"/>
                  </a:lnTo>
                  <a:lnTo>
                    <a:pt x="1808" y="1188"/>
                  </a:lnTo>
                  <a:lnTo>
                    <a:pt x="1808" y="1186"/>
                  </a:lnTo>
                  <a:lnTo>
                    <a:pt x="1809" y="1184"/>
                  </a:lnTo>
                  <a:lnTo>
                    <a:pt x="1810" y="1178"/>
                  </a:lnTo>
                  <a:lnTo>
                    <a:pt x="1811" y="1166"/>
                  </a:lnTo>
                  <a:lnTo>
                    <a:pt x="1811" y="1148"/>
                  </a:lnTo>
                  <a:lnTo>
                    <a:pt x="1813" y="1120"/>
                  </a:lnTo>
                  <a:lnTo>
                    <a:pt x="1814" y="1082"/>
                  </a:lnTo>
                  <a:lnTo>
                    <a:pt x="1815" y="1032"/>
                  </a:lnTo>
                  <a:lnTo>
                    <a:pt x="1815" y="975"/>
                  </a:lnTo>
                  <a:lnTo>
                    <a:pt x="1816" y="919"/>
                  </a:lnTo>
                  <a:lnTo>
                    <a:pt x="1818" y="873"/>
                  </a:lnTo>
                  <a:lnTo>
                    <a:pt x="1819" y="847"/>
                  </a:lnTo>
                  <a:lnTo>
                    <a:pt x="1819" y="846"/>
                  </a:lnTo>
                  <a:lnTo>
                    <a:pt x="1820" y="871"/>
                  </a:lnTo>
                  <a:lnTo>
                    <a:pt x="1821" y="913"/>
                  </a:lnTo>
                  <a:lnTo>
                    <a:pt x="1823" y="966"/>
                  </a:lnTo>
                  <a:lnTo>
                    <a:pt x="1823" y="1021"/>
                  </a:lnTo>
                  <a:lnTo>
                    <a:pt x="1824" y="1070"/>
                  </a:lnTo>
                  <a:lnTo>
                    <a:pt x="1825" y="1107"/>
                  </a:lnTo>
                  <a:lnTo>
                    <a:pt x="1826" y="1135"/>
                  </a:lnTo>
                  <a:lnTo>
                    <a:pt x="1826" y="1154"/>
                  </a:lnTo>
                  <a:lnTo>
                    <a:pt x="1828" y="1165"/>
                  </a:lnTo>
                  <a:lnTo>
                    <a:pt x="1829" y="1173"/>
                  </a:lnTo>
                  <a:lnTo>
                    <a:pt x="1830" y="1178"/>
                  </a:lnTo>
                  <a:lnTo>
                    <a:pt x="1830" y="1180"/>
                  </a:lnTo>
                  <a:lnTo>
                    <a:pt x="1831" y="1183"/>
                  </a:lnTo>
                  <a:lnTo>
                    <a:pt x="1833" y="1184"/>
                  </a:lnTo>
                  <a:lnTo>
                    <a:pt x="1834" y="1185"/>
                  </a:lnTo>
                  <a:lnTo>
                    <a:pt x="1834" y="1185"/>
                  </a:lnTo>
                  <a:lnTo>
                    <a:pt x="1835" y="1186"/>
                  </a:lnTo>
                  <a:lnTo>
                    <a:pt x="1836" y="1188"/>
                  </a:lnTo>
                  <a:lnTo>
                    <a:pt x="1838" y="1188"/>
                  </a:lnTo>
                  <a:lnTo>
                    <a:pt x="1838" y="1189"/>
                  </a:lnTo>
                  <a:lnTo>
                    <a:pt x="1839" y="1189"/>
                  </a:lnTo>
                  <a:lnTo>
                    <a:pt x="1840" y="1190"/>
                  </a:lnTo>
                  <a:lnTo>
                    <a:pt x="1841" y="1190"/>
                  </a:lnTo>
                  <a:lnTo>
                    <a:pt x="1841" y="1190"/>
                  </a:lnTo>
                  <a:lnTo>
                    <a:pt x="1843" y="1190"/>
                  </a:lnTo>
                  <a:lnTo>
                    <a:pt x="1844" y="1190"/>
                  </a:lnTo>
                  <a:lnTo>
                    <a:pt x="1845" y="1190"/>
                  </a:lnTo>
                  <a:lnTo>
                    <a:pt x="1846" y="1190"/>
                  </a:lnTo>
                  <a:lnTo>
                    <a:pt x="1846" y="1189"/>
                  </a:lnTo>
                  <a:lnTo>
                    <a:pt x="1847" y="1188"/>
                  </a:lnTo>
                  <a:lnTo>
                    <a:pt x="1849" y="1185"/>
                  </a:lnTo>
                  <a:lnTo>
                    <a:pt x="1850" y="1181"/>
                  </a:lnTo>
                  <a:lnTo>
                    <a:pt x="1850" y="1176"/>
                  </a:lnTo>
                  <a:lnTo>
                    <a:pt x="1851" y="1171"/>
                  </a:lnTo>
                  <a:lnTo>
                    <a:pt x="1852" y="1168"/>
                  </a:lnTo>
                  <a:lnTo>
                    <a:pt x="1854" y="1165"/>
                  </a:lnTo>
                  <a:lnTo>
                    <a:pt x="1854" y="1165"/>
                  </a:lnTo>
                  <a:lnTo>
                    <a:pt x="1855" y="1168"/>
                  </a:lnTo>
                  <a:lnTo>
                    <a:pt x="1856" y="1170"/>
                  </a:lnTo>
                  <a:lnTo>
                    <a:pt x="1857" y="1174"/>
                  </a:lnTo>
                  <a:lnTo>
                    <a:pt x="1857" y="1178"/>
                  </a:lnTo>
                  <a:lnTo>
                    <a:pt x="1859" y="1181"/>
                  </a:lnTo>
                  <a:lnTo>
                    <a:pt x="1860" y="1184"/>
                  </a:lnTo>
                  <a:lnTo>
                    <a:pt x="1861" y="1186"/>
                  </a:lnTo>
                  <a:lnTo>
                    <a:pt x="1861" y="1188"/>
                  </a:lnTo>
                  <a:lnTo>
                    <a:pt x="1862" y="1189"/>
                  </a:lnTo>
                  <a:lnTo>
                    <a:pt x="1864" y="1189"/>
                  </a:lnTo>
                  <a:lnTo>
                    <a:pt x="1865" y="1190"/>
                  </a:lnTo>
                  <a:lnTo>
                    <a:pt x="1865" y="1190"/>
                  </a:lnTo>
                  <a:lnTo>
                    <a:pt x="1866" y="1191"/>
                  </a:lnTo>
                  <a:lnTo>
                    <a:pt x="1867" y="1191"/>
                  </a:lnTo>
                  <a:lnTo>
                    <a:pt x="1869" y="1191"/>
                  </a:lnTo>
                  <a:lnTo>
                    <a:pt x="1869" y="1191"/>
                  </a:lnTo>
                  <a:lnTo>
                    <a:pt x="1870" y="1191"/>
                  </a:lnTo>
                  <a:lnTo>
                    <a:pt x="1871" y="1191"/>
                  </a:lnTo>
                  <a:lnTo>
                    <a:pt x="1872" y="1191"/>
                  </a:lnTo>
                  <a:lnTo>
                    <a:pt x="1872" y="1191"/>
                  </a:lnTo>
                  <a:lnTo>
                    <a:pt x="1874" y="1191"/>
                  </a:lnTo>
                  <a:lnTo>
                    <a:pt x="1875" y="1191"/>
                  </a:lnTo>
                  <a:lnTo>
                    <a:pt x="1876" y="1191"/>
                  </a:lnTo>
                  <a:lnTo>
                    <a:pt x="1876" y="1191"/>
                  </a:lnTo>
                  <a:lnTo>
                    <a:pt x="1877" y="1191"/>
                  </a:lnTo>
                  <a:lnTo>
                    <a:pt x="1879" y="1191"/>
                  </a:lnTo>
                  <a:lnTo>
                    <a:pt x="1880" y="1190"/>
                  </a:lnTo>
                  <a:lnTo>
                    <a:pt x="1880" y="1190"/>
                  </a:lnTo>
                  <a:lnTo>
                    <a:pt x="1881" y="1188"/>
                  </a:lnTo>
                  <a:lnTo>
                    <a:pt x="1882" y="1186"/>
                  </a:lnTo>
                  <a:lnTo>
                    <a:pt x="1883" y="1184"/>
                  </a:lnTo>
                  <a:lnTo>
                    <a:pt x="1883" y="1183"/>
                  </a:lnTo>
                  <a:lnTo>
                    <a:pt x="1885" y="1181"/>
                  </a:lnTo>
                  <a:lnTo>
                    <a:pt x="1886" y="1181"/>
                  </a:lnTo>
                  <a:lnTo>
                    <a:pt x="1887" y="1183"/>
                  </a:lnTo>
                  <a:lnTo>
                    <a:pt x="1887" y="1183"/>
                  </a:lnTo>
                  <a:lnTo>
                    <a:pt x="1888" y="1185"/>
                  </a:lnTo>
                  <a:lnTo>
                    <a:pt x="1890" y="1186"/>
                  </a:lnTo>
                  <a:lnTo>
                    <a:pt x="1891" y="1188"/>
                  </a:lnTo>
                  <a:lnTo>
                    <a:pt x="1891" y="1188"/>
                  </a:lnTo>
                  <a:lnTo>
                    <a:pt x="1892" y="1189"/>
                  </a:lnTo>
                  <a:lnTo>
                    <a:pt x="1893" y="1189"/>
                  </a:lnTo>
                  <a:lnTo>
                    <a:pt x="1895" y="1190"/>
                  </a:lnTo>
                  <a:lnTo>
                    <a:pt x="1895" y="1190"/>
                  </a:lnTo>
                  <a:lnTo>
                    <a:pt x="1896" y="1190"/>
                  </a:lnTo>
                  <a:lnTo>
                    <a:pt x="1897" y="1190"/>
                  </a:lnTo>
                  <a:lnTo>
                    <a:pt x="1898" y="1190"/>
                  </a:lnTo>
                  <a:lnTo>
                    <a:pt x="1898" y="1189"/>
                  </a:lnTo>
                  <a:lnTo>
                    <a:pt x="1900" y="1184"/>
                  </a:lnTo>
                  <a:lnTo>
                    <a:pt x="1901" y="1173"/>
                  </a:lnTo>
                  <a:lnTo>
                    <a:pt x="1902" y="1149"/>
                  </a:lnTo>
                  <a:lnTo>
                    <a:pt x="1903" y="1098"/>
                  </a:lnTo>
                  <a:lnTo>
                    <a:pt x="1903" y="1012"/>
                  </a:lnTo>
                  <a:lnTo>
                    <a:pt x="1905" y="863"/>
                  </a:lnTo>
                  <a:lnTo>
                    <a:pt x="1906" y="636"/>
                  </a:lnTo>
                  <a:lnTo>
                    <a:pt x="1907" y="322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239"/>
                  </a:lnTo>
                  <a:lnTo>
                    <a:pt x="1921" y="438"/>
                  </a:lnTo>
                  <a:lnTo>
                    <a:pt x="1922" y="598"/>
                  </a:lnTo>
                  <a:lnTo>
                    <a:pt x="1922" y="724"/>
                  </a:lnTo>
                  <a:lnTo>
                    <a:pt x="1923" y="821"/>
                  </a:lnTo>
                  <a:lnTo>
                    <a:pt x="1924" y="896"/>
                  </a:lnTo>
                  <a:lnTo>
                    <a:pt x="1926" y="953"/>
                  </a:lnTo>
                  <a:lnTo>
                    <a:pt x="1926" y="995"/>
                  </a:lnTo>
                  <a:lnTo>
                    <a:pt x="1927" y="1027"/>
                  </a:lnTo>
                  <a:lnTo>
                    <a:pt x="1928" y="1050"/>
                  </a:lnTo>
                  <a:lnTo>
                    <a:pt x="1929" y="1068"/>
                  </a:lnTo>
                  <a:lnTo>
                    <a:pt x="1929" y="1082"/>
                  </a:lnTo>
                  <a:lnTo>
                    <a:pt x="1931" y="1093"/>
                  </a:lnTo>
                  <a:lnTo>
                    <a:pt x="1932" y="1102"/>
                  </a:lnTo>
                  <a:lnTo>
                    <a:pt x="1933" y="1111"/>
                  </a:lnTo>
                  <a:lnTo>
                    <a:pt x="1933" y="1119"/>
                  </a:lnTo>
                  <a:lnTo>
                    <a:pt x="1934" y="1127"/>
                  </a:lnTo>
                  <a:lnTo>
                    <a:pt x="1936" y="1134"/>
                  </a:lnTo>
                  <a:lnTo>
                    <a:pt x="1937" y="1140"/>
                  </a:lnTo>
                  <a:lnTo>
                    <a:pt x="1937" y="1147"/>
                  </a:lnTo>
                  <a:lnTo>
                    <a:pt x="1938" y="1152"/>
                  </a:lnTo>
                  <a:lnTo>
                    <a:pt x="1939" y="1155"/>
                  </a:lnTo>
                  <a:lnTo>
                    <a:pt x="1941" y="1159"/>
                  </a:lnTo>
                  <a:lnTo>
                    <a:pt x="1941" y="1161"/>
                  </a:lnTo>
                  <a:lnTo>
                    <a:pt x="1942" y="1163"/>
                  </a:lnTo>
                  <a:lnTo>
                    <a:pt x="1943" y="1164"/>
                  </a:lnTo>
                  <a:lnTo>
                    <a:pt x="1944" y="1165"/>
                  </a:lnTo>
                  <a:lnTo>
                    <a:pt x="1944" y="1164"/>
                  </a:lnTo>
                  <a:lnTo>
                    <a:pt x="1946" y="1163"/>
                  </a:lnTo>
                  <a:lnTo>
                    <a:pt x="1947" y="1160"/>
                  </a:lnTo>
                  <a:lnTo>
                    <a:pt x="1948" y="1155"/>
                  </a:lnTo>
                  <a:lnTo>
                    <a:pt x="1948" y="1150"/>
                  </a:lnTo>
                  <a:lnTo>
                    <a:pt x="1949" y="1143"/>
                  </a:lnTo>
                  <a:lnTo>
                    <a:pt x="1951" y="1137"/>
                  </a:lnTo>
                  <a:lnTo>
                    <a:pt x="1952" y="1130"/>
                  </a:lnTo>
                  <a:lnTo>
                    <a:pt x="1952" y="1125"/>
                  </a:lnTo>
                  <a:lnTo>
                    <a:pt x="1953" y="1124"/>
                  </a:lnTo>
                  <a:lnTo>
                    <a:pt x="1954" y="1125"/>
                  </a:lnTo>
                  <a:lnTo>
                    <a:pt x="1955" y="1129"/>
                  </a:lnTo>
                  <a:lnTo>
                    <a:pt x="1955" y="1135"/>
                  </a:lnTo>
                  <a:lnTo>
                    <a:pt x="1957" y="1144"/>
                  </a:lnTo>
                  <a:lnTo>
                    <a:pt x="1958" y="1152"/>
                  </a:lnTo>
                  <a:lnTo>
                    <a:pt x="1959" y="1159"/>
                  </a:lnTo>
                  <a:lnTo>
                    <a:pt x="1960" y="1165"/>
                  </a:lnTo>
                  <a:lnTo>
                    <a:pt x="1960" y="1170"/>
                  </a:lnTo>
                  <a:lnTo>
                    <a:pt x="1962" y="1175"/>
                  </a:lnTo>
                  <a:lnTo>
                    <a:pt x="1963" y="1178"/>
                  </a:lnTo>
                  <a:lnTo>
                    <a:pt x="1964" y="1180"/>
                  </a:lnTo>
                  <a:lnTo>
                    <a:pt x="1964" y="1183"/>
                  </a:lnTo>
                  <a:lnTo>
                    <a:pt x="1965" y="1184"/>
                  </a:lnTo>
                  <a:lnTo>
                    <a:pt x="1967" y="1185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9" y="1188"/>
                  </a:lnTo>
                  <a:lnTo>
                    <a:pt x="1970" y="1189"/>
                  </a:lnTo>
                  <a:lnTo>
                    <a:pt x="1972" y="1189"/>
                  </a:lnTo>
                  <a:lnTo>
                    <a:pt x="1972" y="1190"/>
                  </a:lnTo>
                  <a:lnTo>
                    <a:pt x="1973" y="1190"/>
                  </a:lnTo>
                  <a:lnTo>
                    <a:pt x="1974" y="1190"/>
                  </a:lnTo>
                  <a:lnTo>
                    <a:pt x="1975" y="1191"/>
                  </a:lnTo>
                  <a:lnTo>
                    <a:pt x="1975" y="1191"/>
                  </a:lnTo>
                  <a:lnTo>
                    <a:pt x="1977" y="1191"/>
                  </a:lnTo>
                  <a:lnTo>
                    <a:pt x="1978" y="1191"/>
                  </a:lnTo>
                  <a:lnTo>
                    <a:pt x="1979" y="1191"/>
                  </a:lnTo>
                  <a:lnTo>
                    <a:pt x="1979" y="1191"/>
                  </a:lnTo>
                  <a:lnTo>
                    <a:pt x="1980" y="1191"/>
                  </a:lnTo>
                  <a:lnTo>
                    <a:pt x="1982" y="1191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984" y="1189"/>
                  </a:lnTo>
                  <a:lnTo>
                    <a:pt x="1985" y="1189"/>
                  </a:lnTo>
                  <a:lnTo>
                    <a:pt x="1987" y="1189"/>
                  </a:lnTo>
                  <a:lnTo>
                    <a:pt x="1987" y="1189"/>
                  </a:lnTo>
                  <a:lnTo>
                    <a:pt x="1988" y="1189"/>
                  </a:lnTo>
                  <a:lnTo>
                    <a:pt x="1989" y="1189"/>
                  </a:lnTo>
                  <a:lnTo>
                    <a:pt x="1990" y="1190"/>
                  </a:lnTo>
                  <a:lnTo>
                    <a:pt x="1990" y="1190"/>
                  </a:lnTo>
                  <a:lnTo>
                    <a:pt x="1991" y="1191"/>
                  </a:lnTo>
                  <a:lnTo>
                    <a:pt x="1993" y="1191"/>
                  </a:lnTo>
                  <a:lnTo>
                    <a:pt x="1994" y="1191"/>
                  </a:lnTo>
                  <a:lnTo>
                    <a:pt x="1994" y="1192"/>
                  </a:lnTo>
                  <a:lnTo>
                    <a:pt x="1995" y="1192"/>
                  </a:lnTo>
                  <a:lnTo>
                    <a:pt x="1996" y="1192"/>
                  </a:lnTo>
                  <a:lnTo>
                    <a:pt x="1998" y="1192"/>
                  </a:lnTo>
                  <a:lnTo>
                    <a:pt x="1998" y="1192"/>
                  </a:lnTo>
                  <a:lnTo>
                    <a:pt x="1999" y="1192"/>
                  </a:lnTo>
                  <a:lnTo>
                    <a:pt x="2000" y="1192"/>
                  </a:lnTo>
                  <a:lnTo>
                    <a:pt x="2001" y="1192"/>
                  </a:lnTo>
                  <a:lnTo>
                    <a:pt x="2001" y="1191"/>
                  </a:lnTo>
                  <a:lnTo>
                    <a:pt x="2003" y="1191"/>
                  </a:lnTo>
                  <a:lnTo>
                    <a:pt x="2004" y="1191"/>
                  </a:lnTo>
                  <a:lnTo>
                    <a:pt x="2005" y="1191"/>
                  </a:lnTo>
                  <a:lnTo>
                    <a:pt x="2005" y="1191"/>
                  </a:lnTo>
                  <a:lnTo>
                    <a:pt x="2006" y="1191"/>
                  </a:lnTo>
                  <a:lnTo>
                    <a:pt x="2008" y="1190"/>
                  </a:lnTo>
                  <a:lnTo>
                    <a:pt x="2009" y="1190"/>
                  </a:lnTo>
                  <a:lnTo>
                    <a:pt x="2009" y="1190"/>
                  </a:lnTo>
                  <a:lnTo>
                    <a:pt x="2010" y="1190"/>
                  </a:lnTo>
                  <a:lnTo>
                    <a:pt x="2011" y="1190"/>
                  </a:lnTo>
                  <a:lnTo>
                    <a:pt x="2013" y="1189"/>
                  </a:lnTo>
                  <a:lnTo>
                    <a:pt x="2014" y="1189"/>
                  </a:lnTo>
                  <a:lnTo>
                    <a:pt x="2014" y="1188"/>
                  </a:lnTo>
                  <a:lnTo>
                    <a:pt x="2015" y="1186"/>
                  </a:lnTo>
                  <a:lnTo>
                    <a:pt x="2016" y="1185"/>
                  </a:lnTo>
                  <a:lnTo>
                    <a:pt x="2018" y="1184"/>
                  </a:lnTo>
                  <a:lnTo>
                    <a:pt x="2018" y="1183"/>
                  </a:lnTo>
                  <a:lnTo>
                    <a:pt x="2019" y="1183"/>
                  </a:lnTo>
                  <a:lnTo>
                    <a:pt x="2020" y="1181"/>
                  </a:lnTo>
                  <a:lnTo>
                    <a:pt x="2021" y="1180"/>
                  </a:lnTo>
                  <a:lnTo>
                    <a:pt x="2021" y="1180"/>
                  </a:lnTo>
                  <a:lnTo>
                    <a:pt x="2023" y="1179"/>
                  </a:lnTo>
                  <a:lnTo>
                    <a:pt x="2024" y="1176"/>
                  </a:lnTo>
                  <a:lnTo>
                    <a:pt x="2025" y="1174"/>
                  </a:lnTo>
                  <a:lnTo>
                    <a:pt x="2025" y="1170"/>
                  </a:lnTo>
                  <a:lnTo>
                    <a:pt x="2026" y="1166"/>
                  </a:lnTo>
                  <a:lnTo>
                    <a:pt x="2027" y="1160"/>
                  </a:lnTo>
                  <a:lnTo>
                    <a:pt x="2029" y="1155"/>
                  </a:lnTo>
                  <a:lnTo>
                    <a:pt x="2029" y="1150"/>
                  </a:lnTo>
                  <a:lnTo>
                    <a:pt x="2030" y="1148"/>
                  </a:lnTo>
                  <a:lnTo>
                    <a:pt x="2031" y="1145"/>
                  </a:lnTo>
                  <a:lnTo>
                    <a:pt x="2032" y="1145"/>
                  </a:lnTo>
                  <a:lnTo>
                    <a:pt x="2032" y="1147"/>
                  </a:lnTo>
                  <a:lnTo>
                    <a:pt x="2034" y="1148"/>
                  </a:lnTo>
                  <a:lnTo>
                    <a:pt x="2035" y="1149"/>
                  </a:lnTo>
                  <a:lnTo>
                    <a:pt x="2036" y="1152"/>
                  </a:lnTo>
                  <a:lnTo>
                    <a:pt x="2036" y="1153"/>
                  </a:lnTo>
                  <a:lnTo>
                    <a:pt x="2037" y="1153"/>
                  </a:lnTo>
                  <a:lnTo>
                    <a:pt x="2039" y="1153"/>
                  </a:lnTo>
                  <a:lnTo>
                    <a:pt x="2040" y="1154"/>
                  </a:lnTo>
                  <a:lnTo>
                    <a:pt x="2040" y="1155"/>
                  </a:lnTo>
                  <a:lnTo>
                    <a:pt x="2041" y="1158"/>
                  </a:lnTo>
                  <a:lnTo>
                    <a:pt x="2042" y="1161"/>
                  </a:lnTo>
                  <a:lnTo>
                    <a:pt x="2044" y="1165"/>
                  </a:lnTo>
                  <a:lnTo>
                    <a:pt x="2044" y="1169"/>
                  </a:lnTo>
                  <a:lnTo>
                    <a:pt x="2045" y="1173"/>
                  </a:lnTo>
                  <a:lnTo>
                    <a:pt x="2046" y="1176"/>
                  </a:lnTo>
                  <a:lnTo>
                    <a:pt x="2047" y="1178"/>
                  </a:lnTo>
                  <a:lnTo>
                    <a:pt x="2047" y="1179"/>
                  </a:lnTo>
                  <a:lnTo>
                    <a:pt x="2049" y="1179"/>
                  </a:lnTo>
                  <a:lnTo>
                    <a:pt x="2050" y="1179"/>
                  </a:lnTo>
                  <a:lnTo>
                    <a:pt x="2051" y="1179"/>
                  </a:lnTo>
                  <a:lnTo>
                    <a:pt x="2051" y="1179"/>
                  </a:lnTo>
                  <a:lnTo>
                    <a:pt x="2052" y="1178"/>
                  </a:lnTo>
                  <a:lnTo>
                    <a:pt x="2054" y="1179"/>
                  </a:lnTo>
                  <a:lnTo>
                    <a:pt x="2055" y="1180"/>
                  </a:lnTo>
                  <a:lnTo>
                    <a:pt x="2055" y="1181"/>
                  </a:lnTo>
                  <a:lnTo>
                    <a:pt x="2056" y="1183"/>
                  </a:lnTo>
                  <a:lnTo>
                    <a:pt x="2057" y="1184"/>
                  </a:lnTo>
                  <a:lnTo>
                    <a:pt x="2059" y="1186"/>
                  </a:lnTo>
                  <a:lnTo>
                    <a:pt x="2059" y="1188"/>
                  </a:lnTo>
                  <a:lnTo>
                    <a:pt x="2060" y="1189"/>
                  </a:lnTo>
                  <a:lnTo>
                    <a:pt x="2061" y="1190"/>
                  </a:lnTo>
                  <a:lnTo>
                    <a:pt x="2062" y="1191"/>
                  </a:lnTo>
                  <a:lnTo>
                    <a:pt x="2062" y="1191"/>
                  </a:lnTo>
                  <a:lnTo>
                    <a:pt x="2063" y="1191"/>
                  </a:lnTo>
                  <a:lnTo>
                    <a:pt x="2065" y="1190"/>
                  </a:lnTo>
                  <a:lnTo>
                    <a:pt x="2066" y="1189"/>
                  </a:lnTo>
                  <a:lnTo>
                    <a:pt x="2066" y="1188"/>
                  </a:lnTo>
                  <a:lnTo>
                    <a:pt x="2067" y="1186"/>
                  </a:lnTo>
                  <a:lnTo>
                    <a:pt x="2068" y="1186"/>
                  </a:lnTo>
                  <a:lnTo>
                    <a:pt x="2070" y="1189"/>
                  </a:lnTo>
                  <a:lnTo>
                    <a:pt x="2071" y="1194"/>
                  </a:lnTo>
                  <a:lnTo>
                    <a:pt x="2071" y="1200"/>
                  </a:lnTo>
                  <a:lnTo>
                    <a:pt x="2072" y="1210"/>
                  </a:lnTo>
                  <a:lnTo>
                    <a:pt x="2073" y="1224"/>
                  </a:lnTo>
                  <a:lnTo>
                    <a:pt x="2075" y="1238"/>
                  </a:lnTo>
                  <a:lnTo>
                    <a:pt x="2075" y="1255"/>
                  </a:lnTo>
                  <a:lnTo>
                    <a:pt x="2076" y="1273"/>
                  </a:lnTo>
                  <a:lnTo>
                    <a:pt x="2077" y="1293"/>
                  </a:lnTo>
                  <a:lnTo>
                    <a:pt x="2078" y="1312"/>
                  </a:lnTo>
                  <a:lnTo>
                    <a:pt x="2078" y="1329"/>
                  </a:lnTo>
                  <a:lnTo>
                    <a:pt x="2080" y="1341"/>
                  </a:lnTo>
                  <a:lnTo>
                    <a:pt x="2081" y="1348"/>
                  </a:lnTo>
                  <a:lnTo>
                    <a:pt x="2082" y="1344"/>
                  </a:lnTo>
                  <a:lnTo>
                    <a:pt x="2082" y="1325"/>
                  </a:lnTo>
                  <a:lnTo>
                    <a:pt x="2083" y="1294"/>
                  </a:lnTo>
                  <a:lnTo>
                    <a:pt x="2085" y="1253"/>
                  </a:lnTo>
                  <a:lnTo>
                    <a:pt x="2086" y="1209"/>
                  </a:lnTo>
                  <a:lnTo>
                    <a:pt x="2086" y="1166"/>
                  </a:lnTo>
                  <a:lnTo>
                    <a:pt x="2087" y="1135"/>
                  </a:lnTo>
                  <a:lnTo>
                    <a:pt x="2088" y="1113"/>
                  </a:lnTo>
                  <a:lnTo>
                    <a:pt x="2090" y="1081"/>
                  </a:lnTo>
                  <a:lnTo>
                    <a:pt x="2090" y="976"/>
                  </a:lnTo>
                  <a:lnTo>
                    <a:pt x="2091" y="655"/>
                  </a:lnTo>
                  <a:lnTo>
                    <a:pt x="2092" y="0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111"/>
                  </a:lnTo>
                  <a:lnTo>
                    <a:pt x="2127" y="228"/>
                  </a:lnTo>
                  <a:lnTo>
                    <a:pt x="2128" y="327"/>
                  </a:lnTo>
                  <a:lnTo>
                    <a:pt x="2128" y="411"/>
                  </a:lnTo>
                  <a:lnTo>
                    <a:pt x="2129" y="485"/>
                  </a:lnTo>
                  <a:lnTo>
                    <a:pt x="2131" y="548"/>
                  </a:lnTo>
                  <a:lnTo>
                    <a:pt x="2132" y="601"/>
                  </a:lnTo>
                  <a:lnTo>
                    <a:pt x="2132" y="649"/>
                  </a:lnTo>
                  <a:lnTo>
                    <a:pt x="2133" y="688"/>
                  </a:lnTo>
                  <a:lnTo>
                    <a:pt x="2134" y="724"/>
                  </a:lnTo>
                  <a:lnTo>
                    <a:pt x="2135" y="754"/>
                  </a:lnTo>
                  <a:lnTo>
                    <a:pt x="2135" y="773"/>
                  </a:lnTo>
                  <a:lnTo>
                    <a:pt x="2137" y="796"/>
                  </a:lnTo>
                  <a:lnTo>
                    <a:pt x="2138" y="819"/>
                  </a:lnTo>
                  <a:lnTo>
                    <a:pt x="2139" y="837"/>
                  </a:lnTo>
                  <a:lnTo>
                    <a:pt x="2139" y="855"/>
                  </a:lnTo>
                  <a:lnTo>
                    <a:pt x="2140" y="870"/>
                  </a:lnTo>
                  <a:lnTo>
                    <a:pt x="2142" y="883"/>
                  </a:lnTo>
                  <a:lnTo>
                    <a:pt x="2143" y="896"/>
                  </a:lnTo>
                  <a:lnTo>
                    <a:pt x="2143" y="908"/>
                  </a:lnTo>
                  <a:lnTo>
                    <a:pt x="2144" y="918"/>
                  </a:lnTo>
                  <a:lnTo>
                    <a:pt x="2145" y="928"/>
                  </a:lnTo>
                  <a:lnTo>
                    <a:pt x="2147" y="938"/>
                  </a:lnTo>
                  <a:lnTo>
                    <a:pt x="2147" y="945"/>
                  </a:lnTo>
                  <a:lnTo>
                    <a:pt x="2148" y="953"/>
                  </a:lnTo>
                  <a:lnTo>
                    <a:pt x="2149" y="960"/>
                  </a:lnTo>
                  <a:lnTo>
                    <a:pt x="2150" y="966"/>
                  </a:lnTo>
                  <a:lnTo>
                    <a:pt x="2150" y="973"/>
                  </a:lnTo>
                  <a:lnTo>
                    <a:pt x="2152" y="979"/>
                  </a:lnTo>
                  <a:lnTo>
                    <a:pt x="2153" y="986"/>
                  </a:lnTo>
                  <a:lnTo>
                    <a:pt x="2154" y="994"/>
                  </a:lnTo>
                  <a:lnTo>
                    <a:pt x="2154" y="1002"/>
                  </a:lnTo>
                  <a:lnTo>
                    <a:pt x="2155" y="1014"/>
                  </a:lnTo>
                  <a:lnTo>
                    <a:pt x="2157" y="1024"/>
                  </a:lnTo>
                  <a:lnTo>
                    <a:pt x="2158" y="1036"/>
                  </a:lnTo>
                  <a:lnTo>
                    <a:pt x="2158" y="1047"/>
                  </a:lnTo>
                  <a:lnTo>
                    <a:pt x="2159" y="1060"/>
                  </a:lnTo>
                  <a:lnTo>
                    <a:pt x="2160" y="1071"/>
                  </a:lnTo>
                  <a:lnTo>
                    <a:pt x="2162" y="1081"/>
                  </a:lnTo>
                  <a:lnTo>
                    <a:pt x="2162" y="1091"/>
                  </a:lnTo>
                  <a:lnTo>
                    <a:pt x="2163" y="1101"/>
                  </a:lnTo>
                  <a:lnTo>
                    <a:pt x="2164" y="1109"/>
                  </a:lnTo>
                  <a:lnTo>
                    <a:pt x="2165" y="1118"/>
                  </a:lnTo>
                  <a:lnTo>
                    <a:pt x="2165" y="1127"/>
                  </a:lnTo>
                  <a:lnTo>
                    <a:pt x="2167" y="1134"/>
                  </a:lnTo>
                  <a:lnTo>
                    <a:pt x="2168" y="1142"/>
                  </a:lnTo>
                  <a:lnTo>
                    <a:pt x="2169" y="1149"/>
                  </a:lnTo>
                  <a:lnTo>
                    <a:pt x="2169" y="1154"/>
                  </a:lnTo>
                  <a:lnTo>
                    <a:pt x="2170" y="1161"/>
                  </a:lnTo>
                  <a:lnTo>
                    <a:pt x="2171" y="1166"/>
                  </a:lnTo>
                  <a:lnTo>
                    <a:pt x="2173" y="1173"/>
                  </a:lnTo>
                  <a:lnTo>
                    <a:pt x="2173" y="1178"/>
                  </a:lnTo>
                  <a:lnTo>
                    <a:pt x="2174" y="1181"/>
                  </a:lnTo>
                  <a:lnTo>
                    <a:pt x="2175" y="1185"/>
                  </a:lnTo>
                  <a:lnTo>
                    <a:pt x="2176" y="1189"/>
                  </a:lnTo>
                  <a:lnTo>
                    <a:pt x="2176" y="1191"/>
                  </a:lnTo>
                  <a:lnTo>
                    <a:pt x="2178" y="1194"/>
                  </a:lnTo>
                  <a:lnTo>
                    <a:pt x="2179" y="1195"/>
                  </a:lnTo>
                  <a:lnTo>
                    <a:pt x="2180" y="1195"/>
                  </a:lnTo>
                  <a:lnTo>
                    <a:pt x="2180" y="1195"/>
                  </a:lnTo>
                  <a:lnTo>
                    <a:pt x="2181" y="1195"/>
                  </a:lnTo>
                  <a:lnTo>
                    <a:pt x="2183" y="1194"/>
                  </a:lnTo>
                  <a:lnTo>
                    <a:pt x="2184" y="1194"/>
                  </a:lnTo>
                  <a:lnTo>
                    <a:pt x="2185" y="1192"/>
                  </a:lnTo>
                  <a:lnTo>
                    <a:pt x="2185" y="1191"/>
                  </a:lnTo>
                  <a:lnTo>
                    <a:pt x="2186" y="1190"/>
                  </a:lnTo>
                  <a:lnTo>
                    <a:pt x="2188" y="1189"/>
                  </a:lnTo>
                  <a:lnTo>
                    <a:pt x="2189" y="1188"/>
                  </a:lnTo>
                  <a:lnTo>
                    <a:pt x="2189" y="1188"/>
                  </a:lnTo>
                  <a:lnTo>
                    <a:pt x="2190" y="1186"/>
                  </a:lnTo>
                  <a:lnTo>
                    <a:pt x="2191" y="1186"/>
                  </a:lnTo>
                  <a:lnTo>
                    <a:pt x="2193" y="1186"/>
                  </a:lnTo>
                  <a:lnTo>
                    <a:pt x="2193" y="1186"/>
                  </a:lnTo>
                  <a:lnTo>
                    <a:pt x="2194" y="1186"/>
                  </a:lnTo>
                  <a:lnTo>
                    <a:pt x="2195" y="1188"/>
                  </a:lnTo>
                  <a:lnTo>
                    <a:pt x="2196" y="1189"/>
                  </a:lnTo>
                  <a:lnTo>
                    <a:pt x="2196" y="1190"/>
                  </a:lnTo>
                  <a:lnTo>
                    <a:pt x="2198" y="1191"/>
                  </a:lnTo>
                  <a:lnTo>
                    <a:pt x="2199" y="1191"/>
                  </a:lnTo>
                  <a:lnTo>
                    <a:pt x="2200" y="1192"/>
                  </a:lnTo>
                  <a:lnTo>
                    <a:pt x="2200" y="1194"/>
                  </a:lnTo>
                  <a:lnTo>
                    <a:pt x="2201" y="1194"/>
                  </a:lnTo>
                  <a:lnTo>
                    <a:pt x="2203" y="1194"/>
                  </a:lnTo>
                  <a:lnTo>
                    <a:pt x="2204" y="1192"/>
                  </a:lnTo>
                  <a:lnTo>
                    <a:pt x="2204" y="1191"/>
                  </a:lnTo>
                  <a:lnTo>
                    <a:pt x="2205" y="1189"/>
                  </a:lnTo>
                  <a:lnTo>
                    <a:pt x="2206" y="1186"/>
                  </a:lnTo>
                  <a:lnTo>
                    <a:pt x="2207" y="1181"/>
                  </a:lnTo>
                  <a:lnTo>
                    <a:pt x="2207" y="1176"/>
                  </a:lnTo>
                  <a:lnTo>
                    <a:pt x="2209" y="1170"/>
                  </a:lnTo>
                  <a:lnTo>
                    <a:pt x="2210" y="1164"/>
                  </a:lnTo>
                  <a:lnTo>
                    <a:pt x="2211" y="1156"/>
                  </a:lnTo>
                  <a:lnTo>
                    <a:pt x="2211" y="1152"/>
                  </a:lnTo>
                  <a:lnTo>
                    <a:pt x="2212" y="1147"/>
                  </a:lnTo>
                  <a:lnTo>
                    <a:pt x="2214" y="1145"/>
                  </a:lnTo>
                  <a:lnTo>
                    <a:pt x="2215" y="1144"/>
                  </a:lnTo>
                  <a:lnTo>
                    <a:pt x="2215" y="1145"/>
                  </a:lnTo>
                  <a:lnTo>
                    <a:pt x="2216" y="1148"/>
                  </a:lnTo>
                  <a:lnTo>
                    <a:pt x="2217" y="1152"/>
                  </a:lnTo>
                  <a:lnTo>
                    <a:pt x="2219" y="1154"/>
                  </a:lnTo>
                  <a:lnTo>
                    <a:pt x="2219" y="1156"/>
                  </a:lnTo>
                  <a:lnTo>
                    <a:pt x="2220" y="1159"/>
                  </a:lnTo>
                  <a:lnTo>
                    <a:pt x="2221" y="1160"/>
                  </a:lnTo>
                  <a:lnTo>
                    <a:pt x="2222" y="1161"/>
                  </a:lnTo>
                  <a:lnTo>
                    <a:pt x="2222" y="1163"/>
                  </a:lnTo>
                  <a:lnTo>
                    <a:pt x="2224" y="1164"/>
                  </a:lnTo>
                  <a:lnTo>
                    <a:pt x="2225" y="1164"/>
                  </a:lnTo>
                  <a:lnTo>
                    <a:pt x="2226" y="1165"/>
                  </a:lnTo>
                  <a:lnTo>
                    <a:pt x="2226" y="1165"/>
                  </a:lnTo>
                  <a:lnTo>
                    <a:pt x="2227" y="1165"/>
                  </a:lnTo>
                  <a:lnTo>
                    <a:pt x="2229" y="1166"/>
                  </a:lnTo>
                  <a:lnTo>
                    <a:pt x="2230" y="1166"/>
                  </a:lnTo>
                  <a:lnTo>
                    <a:pt x="2230" y="1166"/>
                  </a:lnTo>
                  <a:lnTo>
                    <a:pt x="2231" y="1168"/>
                  </a:lnTo>
                  <a:lnTo>
                    <a:pt x="2232" y="1169"/>
                  </a:lnTo>
                  <a:lnTo>
                    <a:pt x="2234" y="1170"/>
                  </a:lnTo>
                  <a:lnTo>
                    <a:pt x="2234" y="1173"/>
                  </a:lnTo>
                  <a:lnTo>
                    <a:pt x="2235" y="1174"/>
                  </a:lnTo>
                  <a:lnTo>
                    <a:pt x="2236" y="1175"/>
                  </a:lnTo>
                  <a:lnTo>
                    <a:pt x="2237" y="1176"/>
                  </a:lnTo>
                  <a:lnTo>
                    <a:pt x="2238" y="1179"/>
                  </a:lnTo>
                  <a:lnTo>
                    <a:pt x="2238" y="1180"/>
                  </a:lnTo>
                  <a:lnTo>
                    <a:pt x="2240" y="1181"/>
                  </a:lnTo>
                  <a:lnTo>
                    <a:pt x="2241" y="1183"/>
                  </a:lnTo>
                  <a:lnTo>
                    <a:pt x="2242" y="1185"/>
                  </a:lnTo>
                  <a:lnTo>
                    <a:pt x="2242" y="1186"/>
                  </a:lnTo>
                  <a:lnTo>
                    <a:pt x="2243" y="1188"/>
                  </a:lnTo>
                  <a:lnTo>
                    <a:pt x="2245" y="1189"/>
                  </a:lnTo>
                  <a:lnTo>
                    <a:pt x="2246" y="1191"/>
                  </a:lnTo>
                  <a:lnTo>
                    <a:pt x="2246" y="1192"/>
                  </a:lnTo>
                  <a:lnTo>
                    <a:pt x="2247" y="1194"/>
                  </a:lnTo>
                  <a:lnTo>
                    <a:pt x="2248" y="1195"/>
                  </a:lnTo>
                  <a:lnTo>
                    <a:pt x="2250" y="1196"/>
                  </a:lnTo>
                  <a:lnTo>
                    <a:pt x="2250" y="1199"/>
                  </a:lnTo>
                  <a:lnTo>
                    <a:pt x="2251" y="1200"/>
                  </a:lnTo>
                  <a:lnTo>
                    <a:pt x="2252" y="1201"/>
                  </a:lnTo>
                  <a:lnTo>
                    <a:pt x="2253" y="1204"/>
                  </a:lnTo>
                  <a:lnTo>
                    <a:pt x="2253" y="1205"/>
                  </a:lnTo>
                  <a:lnTo>
                    <a:pt x="2255" y="1206"/>
                  </a:lnTo>
                  <a:lnTo>
                    <a:pt x="2256" y="1207"/>
                  </a:lnTo>
                  <a:lnTo>
                    <a:pt x="2257" y="1209"/>
                  </a:lnTo>
                  <a:lnTo>
                    <a:pt x="2257" y="1209"/>
                  </a:lnTo>
                  <a:lnTo>
                    <a:pt x="2258" y="1210"/>
                  </a:lnTo>
                  <a:lnTo>
                    <a:pt x="2260" y="1210"/>
                  </a:lnTo>
                  <a:lnTo>
                    <a:pt x="2261" y="1210"/>
                  </a:lnTo>
                  <a:lnTo>
                    <a:pt x="2261" y="1210"/>
                  </a:lnTo>
                  <a:lnTo>
                    <a:pt x="2262" y="1210"/>
                  </a:lnTo>
                  <a:lnTo>
                    <a:pt x="2263" y="1210"/>
                  </a:lnTo>
                  <a:lnTo>
                    <a:pt x="2265" y="1210"/>
                  </a:lnTo>
                  <a:lnTo>
                    <a:pt x="2265" y="1210"/>
                  </a:lnTo>
                  <a:lnTo>
                    <a:pt x="2266" y="1209"/>
                  </a:lnTo>
                  <a:lnTo>
                    <a:pt x="2267" y="1209"/>
                  </a:lnTo>
                  <a:lnTo>
                    <a:pt x="2268" y="1207"/>
                  </a:lnTo>
                  <a:lnTo>
                    <a:pt x="2268" y="1206"/>
                  </a:lnTo>
                  <a:lnTo>
                    <a:pt x="2270" y="1206"/>
                  </a:lnTo>
                  <a:lnTo>
                    <a:pt x="2271" y="1206"/>
                  </a:lnTo>
                  <a:lnTo>
                    <a:pt x="2272" y="1205"/>
                  </a:lnTo>
                  <a:lnTo>
                    <a:pt x="2272" y="1205"/>
                  </a:lnTo>
                  <a:lnTo>
                    <a:pt x="2273" y="1204"/>
                  </a:lnTo>
                  <a:lnTo>
                    <a:pt x="2274" y="1204"/>
                  </a:lnTo>
                  <a:lnTo>
                    <a:pt x="2276" y="1202"/>
                  </a:lnTo>
                  <a:lnTo>
                    <a:pt x="2276" y="1202"/>
                  </a:lnTo>
                  <a:lnTo>
                    <a:pt x="2277" y="1201"/>
                  </a:lnTo>
                  <a:lnTo>
                    <a:pt x="2278" y="1200"/>
                  </a:lnTo>
                  <a:lnTo>
                    <a:pt x="2279" y="1200"/>
                  </a:lnTo>
                  <a:lnTo>
                    <a:pt x="2279" y="1197"/>
                  </a:lnTo>
                  <a:lnTo>
                    <a:pt x="2281" y="1195"/>
                  </a:lnTo>
                  <a:lnTo>
                    <a:pt x="2282" y="1191"/>
                  </a:lnTo>
                  <a:lnTo>
                    <a:pt x="2283" y="1185"/>
                  </a:lnTo>
                  <a:lnTo>
                    <a:pt x="2283" y="1176"/>
                  </a:lnTo>
                  <a:lnTo>
                    <a:pt x="2284" y="1165"/>
                  </a:lnTo>
                  <a:lnTo>
                    <a:pt x="2286" y="1153"/>
                  </a:lnTo>
                  <a:lnTo>
                    <a:pt x="2287" y="1142"/>
                  </a:lnTo>
                  <a:lnTo>
                    <a:pt x="2287" y="1132"/>
                  </a:lnTo>
                  <a:lnTo>
                    <a:pt x="2288" y="1125"/>
                  </a:lnTo>
                  <a:lnTo>
                    <a:pt x="2289" y="1125"/>
                  </a:lnTo>
                  <a:lnTo>
                    <a:pt x="2291" y="1128"/>
                  </a:lnTo>
                  <a:lnTo>
                    <a:pt x="2291" y="1135"/>
                  </a:lnTo>
                  <a:lnTo>
                    <a:pt x="2292" y="1144"/>
                  </a:lnTo>
                  <a:lnTo>
                    <a:pt x="2293" y="1154"/>
                  </a:lnTo>
                  <a:lnTo>
                    <a:pt x="2294" y="1164"/>
                  </a:lnTo>
                  <a:lnTo>
                    <a:pt x="2296" y="1171"/>
                  </a:lnTo>
                  <a:lnTo>
                    <a:pt x="2296" y="1179"/>
                  </a:lnTo>
                  <a:lnTo>
                    <a:pt x="2297" y="1184"/>
                  </a:lnTo>
                  <a:lnTo>
                    <a:pt x="2298" y="1189"/>
                  </a:lnTo>
                  <a:lnTo>
                    <a:pt x="2299" y="1191"/>
                  </a:lnTo>
                  <a:lnTo>
                    <a:pt x="2299" y="1195"/>
                  </a:lnTo>
                  <a:lnTo>
                    <a:pt x="2301" y="1196"/>
                  </a:lnTo>
                  <a:lnTo>
                    <a:pt x="2302" y="1199"/>
                  </a:lnTo>
                  <a:lnTo>
                    <a:pt x="2303" y="1200"/>
                  </a:lnTo>
                  <a:lnTo>
                    <a:pt x="2303" y="1201"/>
                  </a:lnTo>
                  <a:lnTo>
                    <a:pt x="2304" y="1202"/>
                  </a:lnTo>
                  <a:lnTo>
                    <a:pt x="2306" y="1204"/>
                  </a:lnTo>
                  <a:lnTo>
                    <a:pt x="2307" y="1204"/>
                  </a:lnTo>
                  <a:lnTo>
                    <a:pt x="2307" y="1205"/>
                  </a:lnTo>
                  <a:lnTo>
                    <a:pt x="2308" y="1206"/>
                  </a:lnTo>
                  <a:lnTo>
                    <a:pt x="2309" y="1206"/>
                  </a:lnTo>
                  <a:lnTo>
                    <a:pt x="2310" y="1206"/>
                  </a:lnTo>
                  <a:lnTo>
                    <a:pt x="2310" y="1206"/>
                  </a:lnTo>
                  <a:lnTo>
                    <a:pt x="2312" y="1205"/>
                  </a:lnTo>
                  <a:lnTo>
                    <a:pt x="2313" y="1205"/>
                  </a:lnTo>
                  <a:lnTo>
                    <a:pt x="2314" y="1205"/>
                  </a:lnTo>
                  <a:lnTo>
                    <a:pt x="2314" y="1206"/>
                  </a:lnTo>
                  <a:lnTo>
                    <a:pt x="2315" y="1206"/>
                  </a:lnTo>
                  <a:lnTo>
                    <a:pt x="2317" y="1207"/>
                  </a:lnTo>
                  <a:lnTo>
                    <a:pt x="2318" y="1207"/>
                  </a:lnTo>
                  <a:lnTo>
                    <a:pt x="2318" y="1209"/>
                  </a:lnTo>
                  <a:lnTo>
                    <a:pt x="2319" y="1209"/>
                  </a:lnTo>
                  <a:lnTo>
                    <a:pt x="2320" y="1207"/>
                  </a:lnTo>
                  <a:lnTo>
                    <a:pt x="2322" y="1206"/>
                  </a:lnTo>
                  <a:lnTo>
                    <a:pt x="2322" y="1204"/>
                  </a:lnTo>
                  <a:lnTo>
                    <a:pt x="2323" y="1201"/>
                  </a:lnTo>
                  <a:lnTo>
                    <a:pt x="2324" y="1197"/>
                  </a:lnTo>
                  <a:lnTo>
                    <a:pt x="2325" y="1194"/>
                  </a:lnTo>
                  <a:lnTo>
                    <a:pt x="2325" y="1190"/>
                  </a:lnTo>
                  <a:lnTo>
                    <a:pt x="2327" y="1189"/>
                  </a:lnTo>
                  <a:lnTo>
                    <a:pt x="2328" y="1188"/>
                  </a:lnTo>
                  <a:lnTo>
                    <a:pt x="2329" y="1188"/>
                  </a:lnTo>
                  <a:lnTo>
                    <a:pt x="2329" y="1189"/>
                  </a:lnTo>
                  <a:lnTo>
                    <a:pt x="2330" y="1190"/>
                  </a:lnTo>
                  <a:lnTo>
                    <a:pt x="2332" y="1192"/>
                  </a:lnTo>
                  <a:lnTo>
                    <a:pt x="2333" y="1194"/>
                  </a:lnTo>
                  <a:lnTo>
                    <a:pt x="2333" y="1195"/>
                  </a:lnTo>
                  <a:lnTo>
                    <a:pt x="2334" y="1194"/>
                  </a:lnTo>
                  <a:lnTo>
                    <a:pt x="2335" y="1191"/>
                  </a:lnTo>
                  <a:lnTo>
                    <a:pt x="2337" y="1188"/>
                  </a:lnTo>
                  <a:lnTo>
                    <a:pt x="2337" y="1179"/>
                  </a:lnTo>
                  <a:lnTo>
                    <a:pt x="2338" y="1166"/>
                  </a:lnTo>
                  <a:lnTo>
                    <a:pt x="2339" y="1152"/>
                  </a:lnTo>
                  <a:lnTo>
                    <a:pt x="2340" y="1137"/>
                  </a:lnTo>
                  <a:lnTo>
                    <a:pt x="2340" y="1125"/>
                  </a:lnTo>
                  <a:lnTo>
                    <a:pt x="2342" y="1119"/>
                  </a:lnTo>
                  <a:lnTo>
                    <a:pt x="2343" y="1120"/>
                  </a:lnTo>
                  <a:lnTo>
                    <a:pt x="2344" y="1128"/>
                  </a:lnTo>
                  <a:lnTo>
                    <a:pt x="2344" y="1142"/>
                  </a:lnTo>
                  <a:lnTo>
                    <a:pt x="2345" y="1156"/>
                  </a:lnTo>
                  <a:lnTo>
                    <a:pt x="2346" y="1170"/>
                  </a:lnTo>
                  <a:lnTo>
                    <a:pt x="2348" y="1181"/>
                  </a:lnTo>
                  <a:lnTo>
                    <a:pt x="2348" y="1189"/>
                  </a:lnTo>
                  <a:lnTo>
                    <a:pt x="2349" y="1191"/>
                  </a:lnTo>
                  <a:lnTo>
                    <a:pt x="2350" y="1190"/>
                  </a:lnTo>
                  <a:lnTo>
                    <a:pt x="2351" y="1184"/>
                  </a:lnTo>
                  <a:lnTo>
                    <a:pt x="2353" y="1173"/>
                  </a:lnTo>
                  <a:lnTo>
                    <a:pt x="2353" y="1156"/>
                  </a:lnTo>
                  <a:lnTo>
                    <a:pt x="2354" y="1138"/>
                  </a:lnTo>
                  <a:lnTo>
                    <a:pt x="2355" y="1119"/>
                  </a:lnTo>
                  <a:lnTo>
                    <a:pt x="2356" y="1104"/>
                  </a:lnTo>
                  <a:lnTo>
                    <a:pt x="2356" y="1096"/>
                  </a:lnTo>
                  <a:lnTo>
                    <a:pt x="2358" y="1097"/>
                  </a:lnTo>
                  <a:lnTo>
                    <a:pt x="2359" y="1106"/>
                  </a:lnTo>
                  <a:lnTo>
                    <a:pt x="2360" y="1119"/>
                  </a:lnTo>
                  <a:lnTo>
                    <a:pt x="2360" y="1135"/>
                  </a:lnTo>
                  <a:lnTo>
                    <a:pt x="2361" y="1147"/>
                  </a:lnTo>
                  <a:lnTo>
                    <a:pt x="2363" y="1152"/>
                  </a:lnTo>
                  <a:lnTo>
                    <a:pt x="2364" y="1147"/>
                  </a:lnTo>
                  <a:lnTo>
                    <a:pt x="2364" y="1133"/>
                  </a:lnTo>
                  <a:lnTo>
                    <a:pt x="2365" y="1114"/>
                  </a:lnTo>
                  <a:lnTo>
                    <a:pt x="2366" y="1092"/>
                  </a:lnTo>
                  <a:lnTo>
                    <a:pt x="2368" y="1068"/>
                  </a:lnTo>
                  <a:lnTo>
                    <a:pt x="2368" y="1047"/>
                  </a:lnTo>
                  <a:lnTo>
                    <a:pt x="2369" y="1025"/>
                  </a:lnTo>
                  <a:lnTo>
                    <a:pt x="2370" y="1007"/>
                  </a:lnTo>
                  <a:lnTo>
                    <a:pt x="2371" y="980"/>
                  </a:lnTo>
                  <a:lnTo>
                    <a:pt x="2371" y="949"/>
                  </a:lnTo>
                  <a:lnTo>
                    <a:pt x="2373" y="921"/>
                  </a:lnTo>
                  <a:lnTo>
                    <a:pt x="2374" y="903"/>
                  </a:lnTo>
                  <a:lnTo>
                    <a:pt x="2375" y="901"/>
                  </a:lnTo>
                  <a:lnTo>
                    <a:pt x="2375" y="918"/>
                  </a:lnTo>
                  <a:lnTo>
                    <a:pt x="2376" y="950"/>
                  </a:lnTo>
                  <a:lnTo>
                    <a:pt x="2378" y="994"/>
                  </a:lnTo>
                  <a:lnTo>
                    <a:pt x="2379" y="1039"/>
                  </a:lnTo>
                  <a:lnTo>
                    <a:pt x="2379" y="1081"/>
                  </a:lnTo>
                  <a:lnTo>
                    <a:pt x="2380" y="1115"/>
                  </a:lnTo>
                  <a:lnTo>
                    <a:pt x="2381" y="1142"/>
                  </a:lnTo>
                  <a:lnTo>
                    <a:pt x="2382" y="1160"/>
                  </a:lnTo>
                  <a:lnTo>
                    <a:pt x="2382" y="1173"/>
                  </a:lnTo>
                  <a:lnTo>
                    <a:pt x="2384" y="1181"/>
                  </a:lnTo>
                  <a:lnTo>
                    <a:pt x="2385" y="1186"/>
                  </a:lnTo>
                  <a:lnTo>
                    <a:pt x="2386" y="1190"/>
                  </a:lnTo>
                  <a:lnTo>
                    <a:pt x="2386" y="1191"/>
                  </a:lnTo>
                  <a:lnTo>
                    <a:pt x="2387" y="1192"/>
                  </a:lnTo>
                  <a:lnTo>
                    <a:pt x="2389" y="1194"/>
                  </a:lnTo>
                  <a:lnTo>
                    <a:pt x="2390" y="1195"/>
                  </a:lnTo>
                  <a:lnTo>
                    <a:pt x="2390" y="1195"/>
                  </a:lnTo>
                  <a:lnTo>
                    <a:pt x="2391" y="1195"/>
                  </a:lnTo>
                  <a:lnTo>
                    <a:pt x="2392" y="1196"/>
                  </a:lnTo>
                  <a:lnTo>
                    <a:pt x="2394" y="1196"/>
                  </a:lnTo>
                  <a:lnTo>
                    <a:pt x="2394" y="1196"/>
                  </a:lnTo>
                  <a:lnTo>
                    <a:pt x="2395" y="1196"/>
                  </a:lnTo>
                  <a:lnTo>
                    <a:pt x="2396" y="1196"/>
                  </a:lnTo>
                  <a:lnTo>
                    <a:pt x="2397" y="1195"/>
                  </a:lnTo>
                  <a:lnTo>
                    <a:pt x="2397" y="1195"/>
                  </a:lnTo>
                  <a:lnTo>
                    <a:pt x="2399" y="1194"/>
                  </a:lnTo>
                  <a:lnTo>
                    <a:pt x="2400" y="1192"/>
                  </a:lnTo>
                  <a:lnTo>
                    <a:pt x="2401" y="1190"/>
                  </a:lnTo>
                  <a:lnTo>
                    <a:pt x="2401" y="1189"/>
                  </a:lnTo>
                  <a:lnTo>
                    <a:pt x="2402" y="1188"/>
                  </a:lnTo>
                  <a:lnTo>
                    <a:pt x="2404" y="1186"/>
                  </a:lnTo>
                  <a:lnTo>
                    <a:pt x="2405" y="1186"/>
                  </a:lnTo>
                  <a:lnTo>
                    <a:pt x="2406" y="1188"/>
                  </a:lnTo>
                  <a:lnTo>
                    <a:pt x="2406" y="1190"/>
                  </a:lnTo>
                  <a:lnTo>
                    <a:pt x="2407" y="1192"/>
                  </a:lnTo>
                  <a:lnTo>
                    <a:pt x="2409" y="1194"/>
                  </a:lnTo>
                  <a:lnTo>
                    <a:pt x="2410" y="1195"/>
                  </a:lnTo>
                  <a:lnTo>
                    <a:pt x="2410" y="1195"/>
                  </a:lnTo>
                  <a:lnTo>
                    <a:pt x="2411" y="1192"/>
                  </a:lnTo>
                  <a:lnTo>
                    <a:pt x="2412" y="1188"/>
                  </a:lnTo>
                  <a:lnTo>
                    <a:pt x="2414" y="1179"/>
                  </a:lnTo>
                  <a:lnTo>
                    <a:pt x="2414" y="1165"/>
                  </a:lnTo>
                  <a:lnTo>
                    <a:pt x="2415" y="1147"/>
                  </a:lnTo>
                  <a:lnTo>
                    <a:pt x="2416" y="1124"/>
                  </a:lnTo>
                  <a:lnTo>
                    <a:pt x="2417" y="1102"/>
                  </a:lnTo>
                  <a:lnTo>
                    <a:pt x="2417" y="1081"/>
                  </a:lnTo>
                  <a:lnTo>
                    <a:pt x="2418" y="1066"/>
                  </a:lnTo>
                  <a:lnTo>
                    <a:pt x="2420" y="1058"/>
                  </a:lnTo>
                  <a:lnTo>
                    <a:pt x="2421" y="1058"/>
                  </a:lnTo>
                  <a:lnTo>
                    <a:pt x="2421" y="1060"/>
                  </a:lnTo>
                  <a:lnTo>
                    <a:pt x="2422" y="1058"/>
                  </a:lnTo>
                  <a:lnTo>
                    <a:pt x="2423" y="1047"/>
                  </a:lnTo>
                  <a:lnTo>
                    <a:pt x="2425" y="1026"/>
                  </a:lnTo>
                  <a:lnTo>
                    <a:pt x="2425" y="1000"/>
                  </a:lnTo>
                  <a:lnTo>
                    <a:pt x="2426" y="976"/>
                  </a:lnTo>
                  <a:lnTo>
                    <a:pt x="2427" y="964"/>
                  </a:lnTo>
                  <a:lnTo>
                    <a:pt x="2428" y="968"/>
                  </a:lnTo>
                  <a:lnTo>
                    <a:pt x="2428" y="988"/>
                  </a:lnTo>
                  <a:lnTo>
                    <a:pt x="2430" y="1019"/>
                  </a:lnTo>
                  <a:lnTo>
                    <a:pt x="2431" y="1053"/>
                  </a:lnTo>
                  <a:lnTo>
                    <a:pt x="2432" y="1087"/>
                  </a:lnTo>
                  <a:lnTo>
                    <a:pt x="2432" y="1114"/>
                  </a:lnTo>
                  <a:lnTo>
                    <a:pt x="2433" y="1137"/>
                  </a:lnTo>
                  <a:lnTo>
                    <a:pt x="2435" y="1153"/>
                  </a:lnTo>
                  <a:lnTo>
                    <a:pt x="2436" y="1164"/>
                  </a:lnTo>
                  <a:lnTo>
                    <a:pt x="2436" y="1170"/>
                  </a:lnTo>
                  <a:lnTo>
                    <a:pt x="2437" y="1176"/>
                  </a:lnTo>
                  <a:lnTo>
                    <a:pt x="2438" y="1180"/>
                  </a:lnTo>
                  <a:lnTo>
                    <a:pt x="2440" y="1184"/>
                  </a:lnTo>
                  <a:lnTo>
                    <a:pt x="2440" y="1186"/>
                  </a:lnTo>
                  <a:lnTo>
                    <a:pt x="2441" y="1188"/>
                  </a:lnTo>
                  <a:lnTo>
                    <a:pt x="2442" y="1189"/>
                  </a:lnTo>
                  <a:lnTo>
                    <a:pt x="2443" y="1190"/>
                  </a:lnTo>
                  <a:lnTo>
                    <a:pt x="2443" y="1191"/>
                  </a:lnTo>
                  <a:lnTo>
                    <a:pt x="2445" y="1191"/>
                  </a:lnTo>
                  <a:lnTo>
                    <a:pt x="2446" y="1190"/>
                  </a:lnTo>
                  <a:lnTo>
                    <a:pt x="2447" y="1186"/>
                  </a:lnTo>
                  <a:lnTo>
                    <a:pt x="2447" y="1181"/>
                  </a:lnTo>
                  <a:lnTo>
                    <a:pt x="2448" y="1175"/>
                  </a:lnTo>
                  <a:lnTo>
                    <a:pt x="2450" y="1169"/>
                  </a:lnTo>
                  <a:lnTo>
                    <a:pt x="2451" y="1163"/>
                  </a:lnTo>
                  <a:lnTo>
                    <a:pt x="2451" y="1159"/>
                  </a:lnTo>
                  <a:lnTo>
                    <a:pt x="2452" y="1158"/>
                  </a:lnTo>
                  <a:lnTo>
                    <a:pt x="2453" y="1158"/>
                  </a:lnTo>
                  <a:lnTo>
                    <a:pt x="2454" y="1161"/>
                  </a:lnTo>
                  <a:lnTo>
                    <a:pt x="2454" y="1166"/>
                  </a:lnTo>
                  <a:lnTo>
                    <a:pt x="2456" y="1174"/>
                  </a:lnTo>
                  <a:lnTo>
                    <a:pt x="2457" y="1180"/>
                  </a:lnTo>
                  <a:lnTo>
                    <a:pt x="2458" y="1185"/>
                  </a:lnTo>
                  <a:lnTo>
                    <a:pt x="2458" y="1190"/>
                  </a:lnTo>
                  <a:lnTo>
                    <a:pt x="2459" y="1194"/>
                  </a:lnTo>
                  <a:lnTo>
                    <a:pt x="2461" y="1196"/>
                  </a:lnTo>
                  <a:lnTo>
                    <a:pt x="2462" y="1197"/>
                  </a:lnTo>
                  <a:lnTo>
                    <a:pt x="2463" y="1199"/>
                  </a:lnTo>
                  <a:lnTo>
                    <a:pt x="2463" y="1199"/>
                  </a:lnTo>
                  <a:lnTo>
                    <a:pt x="2464" y="1199"/>
                  </a:lnTo>
                  <a:lnTo>
                    <a:pt x="2466" y="1199"/>
                  </a:lnTo>
                  <a:lnTo>
                    <a:pt x="2467" y="1199"/>
                  </a:lnTo>
                  <a:lnTo>
                    <a:pt x="2467" y="1199"/>
                  </a:lnTo>
                  <a:lnTo>
                    <a:pt x="2468" y="1199"/>
                  </a:lnTo>
                  <a:lnTo>
                    <a:pt x="2469" y="1199"/>
                  </a:lnTo>
                  <a:lnTo>
                    <a:pt x="2471" y="1199"/>
                  </a:lnTo>
                  <a:lnTo>
                    <a:pt x="2471" y="1200"/>
                  </a:lnTo>
                  <a:lnTo>
                    <a:pt x="2472" y="1200"/>
                  </a:lnTo>
                  <a:lnTo>
                    <a:pt x="2473" y="1200"/>
                  </a:lnTo>
                  <a:lnTo>
                    <a:pt x="2474" y="1200"/>
                  </a:lnTo>
                  <a:lnTo>
                    <a:pt x="2474" y="1200"/>
                  </a:lnTo>
                  <a:lnTo>
                    <a:pt x="2476" y="1199"/>
                  </a:lnTo>
                  <a:lnTo>
                    <a:pt x="2477" y="1197"/>
                  </a:lnTo>
                  <a:lnTo>
                    <a:pt x="2478" y="1195"/>
                  </a:lnTo>
                  <a:lnTo>
                    <a:pt x="2478" y="1192"/>
                  </a:lnTo>
                  <a:lnTo>
                    <a:pt x="2479" y="1190"/>
                  </a:lnTo>
                  <a:lnTo>
                    <a:pt x="2481" y="1189"/>
                  </a:lnTo>
                  <a:lnTo>
                    <a:pt x="2482" y="1189"/>
                  </a:lnTo>
                  <a:lnTo>
                    <a:pt x="2482" y="1189"/>
                  </a:lnTo>
                  <a:lnTo>
                    <a:pt x="2483" y="1190"/>
                  </a:lnTo>
                  <a:lnTo>
                    <a:pt x="2484" y="1191"/>
                  </a:lnTo>
                  <a:lnTo>
                    <a:pt x="2486" y="1192"/>
                  </a:lnTo>
                  <a:lnTo>
                    <a:pt x="2486" y="1194"/>
                  </a:lnTo>
                  <a:lnTo>
                    <a:pt x="2487" y="1195"/>
                  </a:lnTo>
                  <a:lnTo>
                    <a:pt x="2488" y="1195"/>
                  </a:lnTo>
                  <a:lnTo>
                    <a:pt x="2489" y="1194"/>
                  </a:lnTo>
                  <a:lnTo>
                    <a:pt x="2489" y="1191"/>
                  </a:lnTo>
                  <a:lnTo>
                    <a:pt x="2490" y="1188"/>
                  </a:lnTo>
                  <a:lnTo>
                    <a:pt x="2492" y="1181"/>
                  </a:lnTo>
                  <a:lnTo>
                    <a:pt x="2493" y="1175"/>
                  </a:lnTo>
                  <a:lnTo>
                    <a:pt x="2493" y="1169"/>
                  </a:lnTo>
                  <a:lnTo>
                    <a:pt x="2494" y="1165"/>
                  </a:lnTo>
                  <a:lnTo>
                    <a:pt x="2495" y="1164"/>
                  </a:lnTo>
                  <a:lnTo>
                    <a:pt x="2497" y="1165"/>
                  </a:lnTo>
                  <a:lnTo>
                    <a:pt x="2497" y="1170"/>
                  </a:lnTo>
                  <a:lnTo>
                    <a:pt x="2498" y="1176"/>
                  </a:lnTo>
                  <a:lnTo>
                    <a:pt x="2499" y="1181"/>
                  </a:lnTo>
                  <a:lnTo>
                    <a:pt x="2500" y="1186"/>
                  </a:lnTo>
                  <a:lnTo>
                    <a:pt x="2500" y="1189"/>
                  </a:lnTo>
                  <a:lnTo>
                    <a:pt x="2502" y="1191"/>
                  </a:lnTo>
                  <a:lnTo>
                    <a:pt x="2503" y="1192"/>
                  </a:lnTo>
                  <a:lnTo>
                    <a:pt x="2504" y="1194"/>
                  </a:lnTo>
                  <a:lnTo>
                    <a:pt x="2504" y="1194"/>
                  </a:lnTo>
                  <a:lnTo>
                    <a:pt x="2505" y="1195"/>
                  </a:lnTo>
                  <a:lnTo>
                    <a:pt x="2507" y="1195"/>
                  </a:lnTo>
                  <a:lnTo>
                    <a:pt x="2508" y="1196"/>
                  </a:lnTo>
                  <a:lnTo>
                    <a:pt x="2508" y="1196"/>
                  </a:lnTo>
                  <a:lnTo>
                    <a:pt x="2509" y="1196"/>
                  </a:lnTo>
                  <a:lnTo>
                    <a:pt x="2510" y="1196"/>
                  </a:lnTo>
                  <a:lnTo>
                    <a:pt x="2512" y="1196"/>
                  </a:lnTo>
                  <a:lnTo>
                    <a:pt x="2512" y="1196"/>
                  </a:lnTo>
                  <a:lnTo>
                    <a:pt x="2513" y="1196"/>
                  </a:lnTo>
                  <a:lnTo>
                    <a:pt x="2514" y="1196"/>
                  </a:lnTo>
                  <a:lnTo>
                    <a:pt x="2515" y="1196"/>
                  </a:lnTo>
                  <a:lnTo>
                    <a:pt x="2515" y="1196"/>
                  </a:lnTo>
                  <a:lnTo>
                    <a:pt x="2517" y="1195"/>
                  </a:lnTo>
                  <a:lnTo>
                    <a:pt x="2518" y="1195"/>
                  </a:lnTo>
                  <a:lnTo>
                    <a:pt x="2519" y="1194"/>
                  </a:lnTo>
                  <a:lnTo>
                    <a:pt x="2520" y="1194"/>
                  </a:lnTo>
                  <a:lnTo>
                    <a:pt x="2520" y="1194"/>
                  </a:lnTo>
                  <a:lnTo>
                    <a:pt x="2522" y="1194"/>
                  </a:lnTo>
                  <a:lnTo>
                    <a:pt x="2523" y="1194"/>
                  </a:lnTo>
                  <a:lnTo>
                    <a:pt x="2524" y="1194"/>
                  </a:lnTo>
                  <a:lnTo>
                    <a:pt x="2524" y="1194"/>
                  </a:lnTo>
                  <a:lnTo>
                    <a:pt x="2525" y="1194"/>
                  </a:lnTo>
                  <a:lnTo>
                    <a:pt x="2526" y="1191"/>
                  </a:lnTo>
                  <a:lnTo>
                    <a:pt x="2528" y="1189"/>
                  </a:lnTo>
                  <a:lnTo>
                    <a:pt x="2528" y="1185"/>
                  </a:lnTo>
                  <a:lnTo>
                    <a:pt x="2529" y="1181"/>
                  </a:lnTo>
                  <a:lnTo>
                    <a:pt x="2530" y="1178"/>
                  </a:lnTo>
                  <a:lnTo>
                    <a:pt x="2531" y="1175"/>
                  </a:lnTo>
                  <a:lnTo>
                    <a:pt x="2531" y="1175"/>
                  </a:lnTo>
                  <a:lnTo>
                    <a:pt x="2533" y="1175"/>
                  </a:lnTo>
                  <a:lnTo>
                    <a:pt x="2534" y="1178"/>
                  </a:lnTo>
                  <a:lnTo>
                    <a:pt x="2535" y="1180"/>
                  </a:lnTo>
                  <a:lnTo>
                    <a:pt x="2535" y="1183"/>
                  </a:lnTo>
                  <a:lnTo>
                    <a:pt x="2536" y="1185"/>
                  </a:lnTo>
                  <a:lnTo>
                    <a:pt x="2538" y="1188"/>
                  </a:lnTo>
                  <a:lnTo>
                    <a:pt x="2539" y="1190"/>
                  </a:lnTo>
                  <a:lnTo>
                    <a:pt x="2539" y="1191"/>
                  </a:lnTo>
                  <a:lnTo>
                    <a:pt x="2540" y="1194"/>
                  </a:lnTo>
                  <a:lnTo>
                    <a:pt x="2541" y="1195"/>
                  </a:lnTo>
                  <a:lnTo>
                    <a:pt x="2543" y="1195"/>
                  </a:lnTo>
                  <a:lnTo>
                    <a:pt x="2543" y="1196"/>
                  </a:lnTo>
                  <a:lnTo>
                    <a:pt x="2544" y="1195"/>
                  </a:lnTo>
                  <a:lnTo>
                    <a:pt x="2545" y="1195"/>
                  </a:lnTo>
                  <a:lnTo>
                    <a:pt x="2546" y="1195"/>
                  </a:lnTo>
                  <a:lnTo>
                    <a:pt x="2546" y="1194"/>
                  </a:lnTo>
                  <a:lnTo>
                    <a:pt x="2548" y="1195"/>
                  </a:lnTo>
                  <a:lnTo>
                    <a:pt x="2549" y="1196"/>
                  </a:lnTo>
                  <a:lnTo>
                    <a:pt x="2550" y="1199"/>
                  </a:lnTo>
                  <a:lnTo>
                    <a:pt x="2550" y="1200"/>
                  </a:lnTo>
                  <a:lnTo>
                    <a:pt x="2551" y="1202"/>
                  </a:lnTo>
                  <a:lnTo>
                    <a:pt x="2553" y="1204"/>
                  </a:lnTo>
                  <a:lnTo>
                    <a:pt x="2554" y="1205"/>
                  </a:lnTo>
                  <a:lnTo>
                    <a:pt x="2554" y="1206"/>
                  </a:lnTo>
                  <a:lnTo>
                    <a:pt x="2555" y="1206"/>
                  </a:lnTo>
                  <a:lnTo>
                    <a:pt x="2556" y="1207"/>
                  </a:lnTo>
                  <a:lnTo>
                    <a:pt x="2558" y="1209"/>
                  </a:lnTo>
                  <a:lnTo>
                    <a:pt x="2558" y="1209"/>
                  </a:lnTo>
                  <a:lnTo>
                    <a:pt x="2559" y="1210"/>
                  </a:lnTo>
                  <a:lnTo>
                    <a:pt x="2560" y="1210"/>
                  </a:lnTo>
                  <a:lnTo>
                    <a:pt x="2561" y="1210"/>
                  </a:lnTo>
                  <a:lnTo>
                    <a:pt x="2561" y="1206"/>
                  </a:lnTo>
                  <a:lnTo>
                    <a:pt x="2562" y="1196"/>
                  </a:lnTo>
                  <a:lnTo>
                    <a:pt x="2564" y="1176"/>
                  </a:lnTo>
                  <a:lnTo>
                    <a:pt x="2565" y="1140"/>
                  </a:lnTo>
                  <a:lnTo>
                    <a:pt x="2565" y="1084"/>
                  </a:lnTo>
                  <a:lnTo>
                    <a:pt x="2566" y="1014"/>
                  </a:lnTo>
                  <a:lnTo>
                    <a:pt x="2567" y="944"/>
                  </a:lnTo>
                  <a:lnTo>
                    <a:pt x="2569" y="892"/>
                  </a:lnTo>
                  <a:lnTo>
                    <a:pt x="2569" y="873"/>
                  </a:lnTo>
                  <a:lnTo>
                    <a:pt x="2570" y="882"/>
                  </a:lnTo>
                  <a:lnTo>
                    <a:pt x="2571" y="921"/>
                  </a:lnTo>
                  <a:lnTo>
                    <a:pt x="2572" y="978"/>
                  </a:lnTo>
                  <a:lnTo>
                    <a:pt x="2574" y="1039"/>
                  </a:lnTo>
                  <a:lnTo>
                    <a:pt x="2574" y="1089"/>
                  </a:lnTo>
                  <a:lnTo>
                    <a:pt x="2575" y="1128"/>
                  </a:lnTo>
                  <a:lnTo>
                    <a:pt x="2576" y="1154"/>
                  </a:lnTo>
                  <a:lnTo>
                    <a:pt x="2577" y="1169"/>
                  </a:lnTo>
                  <a:lnTo>
                    <a:pt x="2577" y="1178"/>
                  </a:lnTo>
                  <a:lnTo>
                    <a:pt x="2579" y="1181"/>
                  </a:lnTo>
                  <a:lnTo>
                    <a:pt x="2580" y="1184"/>
                  </a:lnTo>
                  <a:lnTo>
                    <a:pt x="2581" y="1184"/>
                  </a:lnTo>
                  <a:lnTo>
                    <a:pt x="2581" y="1183"/>
                  </a:lnTo>
                  <a:lnTo>
                    <a:pt x="2582" y="1179"/>
                  </a:lnTo>
                  <a:lnTo>
                    <a:pt x="2584" y="1174"/>
                  </a:lnTo>
                  <a:lnTo>
                    <a:pt x="2585" y="1168"/>
                  </a:lnTo>
                  <a:lnTo>
                    <a:pt x="2585" y="1164"/>
                  </a:lnTo>
                  <a:lnTo>
                    <a:pt x="2586" y="1163"/>
                  </a:lnTo>
                  <a:lnTo>
                    <a:pt x="2587" y="1168"/>
                  </a:lnTo>
                  <a:lnTo>
                    <a:pt x="2589" y="1174"/>
                  </a:lnTo>
                  <a:lnTo>
                    <a:pt x="2589" y="1183"/>
                  </a:lnTo>
                  <a:lnTo>
                    <a:pt x="2590" y="1189"/>
                  </a:lnTo>
                  <a:lnTo>
                    <a:pt x="2591" y="1195"/>
                  </a:lnTo>
                  <a:lnTo>
                    <a:pt x="2592" y="1200"/>
                  </a:lnTo>
                  <a:lnTo>
                    <a:pt x="2592" y="1202"/>
                  </a:lnTo>
                  <a:lnTo>
                    <a:pt x="2594" y="1205"/>
                  </a:lnTo>
                  <a:lnTo>
                    <a:pt x="2595" y="1206"/>
                  </a:lnTo>
                  <a:lnTo>
                    <a:pt x="2596" y="1206"/>
                  </a:lnTo>
                  <a:lnTo>
                    <a:pt x="2596" y="1206"/>
                  </a:lnTo>
                  <a:lnTo>
                    <a:pt x="2597" y="1206"/>
                  </a:lnTo>
                  <a:lnTo>
                    <a:pt x="2598" y="1205"/>
                  </a:lnTo>
                  <a:lnTo>
                    <a:pt x="2600" y="1205"/>
                  </a:lnTo>
                  <a:lnTo>
                    <a:pt x="2600" y="1204"/>
                  </a:lnTo>
                  <a:lnTo>
                    <a:pt x="2601" y="1202"/>
                  </a:lnTo>
                  <a:lnTo>
                    <a:pt x="2602" y="1201"/>
                  </a:lnTo>
                  <a:lnTo>
                    <a:pt x="2603" y="1199"/>
                  </a:lnTo>
                  <a:lnTo>
                    <a:pt x="2603" y="1197"/>
                  </a:lnTo>
                  <a:lnTo>
                    <a:pt x="2605" y="1194"/>
                  </a:lnTo>
                  <a:lnTo>
                    <a:pt x="2606" y="1191"/>
                  </a:lnTo>
                  <a:lnTo>
                    <a:pt x="2607" y="1188"/>
                  </a:lnTo>
                  <a:lnTo>
                    <a:pt x="2607" y="1185"/>
                  </a:lnTo>
                  <a:lnTo>
                    <a:pt x="2608" y="1185"/>
                  </a:lnTo>
                  <a:lnTo>
                    <a:pt x="2610" y="1186"/>
                  </a:lnTo>
                  <a:lnTo>
                    <a:pt x="2611" y="1188"/>
                  </a:lnTo>
                  <a:lnTo>
                    <a:pt x="2611" y="1190"/>
                  </a:lnTo>
                  <a:lnTo>
                    <a:pt x="2612" y="1192"/>
                  </a:lnTo>
                  <a:lnTo>
                    <a:pt x="2613" y="1194"/>
                  </a:lnTo>
                  <a:lnTo>
                    <a:pt x="2615" y="1195"/>
                  </a:lnTo>
                  <a:lnTo>
                    <a:pt x="2615" y="1194"/>
                  </a:lnTo>
                  <a:lnTo>
                    <a:pt x="2616" y="1191"/>
                  </a:lnTo>
                  <a:lnTo>
                    <a:pt x="2617" y="1186"/>
                  </a:lnTo>
                  <a:lnTo>
                    <a:pt x="2618" y="1179"/>
                  </a:lnTo>
                  <a:lnTo>
                    <a:pt x="2618" y="1171"/>
                  </a:lnTo>
                  <a:lnTo>
                    <a:pt x="2620" y="1165"/>
                  </a:lnTo>
                  <a:lnTo>
                    <a:pt x="2621" y="1160"/>
                  </a:lnTo>
                  <a:lnTo>
                    <a:pt x="2622" y="1158"/>
                  </a:lnTo>
                  <a:lnTo>
                    <a:pt x="2622" y="1156"/>
                  </a:lnTo>
                  <a:lnTo>
                    <a:pt x="2623" y="1156"/>
                  </a:lnTo>
                  <a:lnTo>
                    <a:pt x="2625" y="1158"/>
                  </a:lnTo>
                  <a:lnTo>
                    <a:pt x="2626" y="1160"/>
                  </a:lnTo>
                  <a:lnTo>
                    <a:pt x="2626" y="1164"/>
                  </a:lnTo>
                  <a:lnTo>
                    <a:pt x="2627" y="1168"/>
                  </a:lnTo>
                  <a:lnTo>
                    <a:pt x="2628" y="1171"/>
                  </a:lnTo>
                  <a:lnTo>
                    <a:pt x="2629" y="1175"/>
                  </a:lnTo>
                  <a:lnTo>
                    <a:pt x="2631" y="1180"/>
                  </a:lnTo>
                  <a:lnTo>
                    <a:pt x="2631" y="1183"/>
                  </a:lnTo>
                  <a:lnTo>
                    <a:pt x="2632" y="1186"/>
                  </a:lnTo>
                  <a:lnTo>
                    <a:pt x="2633" y="1189"/>
                  </a:lnTo>
                  <a:lnTo>
                    <a:pt x="2634" y="1191"/>
                  </a:lnTo>
                  <a:lnTo>
                    <a:pt x="2634" y="1194"/>
                  </a:lnTo>
                  <a:lnTo>
                    <a:pt x="2636" y="1194"/>
                  </a:lnTo>
                  <a:lnTo>
                    <a:pt x="2637" y="1194"/>
                  </a:lnTo>
                  <a:lnTo>
                    <a:pt x="2638" y="1194"/>
                  </a:lnTo>
                  <a:lnTo>
                    <a:pt x="2638" y="1194"/>
                  </a:lnTo>
                  <a:lnTo>
                    <a:pt x="2639" y="1194"/>
                  </a:lnTo>
                  <a:lnTo>
                    <a:pt x="2641" y="1194"/>
                  </a:lnTo>
                  <a:lnTo>
                    <a:pt x="2642" y="1194"/>
                  </a:lnTo>
                  <a:lnTo>
                    <a:pt x="2642" y="1195"/>
                  </a:lnTo>
                  <a:lnTo>
                    <a:pt x="2643" y="1195"/>
                  </a:lnTo>
                  <a:lnTo>
                    <a:pt x="2644" y="1196"/>
                  </a:lnTo>
                  <a:lnTo>
                    <a:pt x="2646" y="1196"/>
                  </a:lnTo>
                  <a:lnTo>
                    <a:pt x="2646" y="1196"/>
                  </a:lnTo>
                  <a:lnTo>
                    <a:pt x="2647" y="1195"/>
                  </a:lnTo>
                  <a:lnTo>
                    <a:pt x="2648" y="1194"/>
                  </a:lnTo>
                  <a:lnTo>
                    <a:pt x="2649" y="1194"/>
                  </a:lnTo>
                  <a:lnTo>
                    <a:pt x="2649" y="1192"/>
                  </a:lnTo>
                  <a:lnTo>
                    <a:pt x="2651" y="1191"/>
                  </a:lnTo>
                  <a:lnTo>
                    <a:pt x="2652" y="1190"/>
                  </a:lnTo>
                  <a:lnTo>
                    <a:pt x="2653" y="1189"/>
                  </a:lnTo>
                  <a:lnTo>
                    <a:pt x="2653" y="1188"/>
                  </a:lnTo>
                  <a:lnTo>
                    <a:pt x="2654" y="1188"/>
                  </a:lnTo>
                  <a:lnTo>
                    <a:pt x="2656" y="1188"/>
                  </a:lnTo>
                  <a:lnTo>
                    <a:pt x="2657" y="1189"/>
                  </a:lnTo>
                  <a:lnTo>
                    <a:pt x="2657" y="1190"/>
                  </a:lnTo>
                  <a:lnTo>
                    <a:pt x="2658" y="1191"/>
                  </a:lnTo>
                  <a:lnTo>
                    <a:pt x="2659" y="1192"/>
                  </a:lnTo>
                  <a:lnTo>
                    <a:pt x="2661" y="1194"/>
                  </a:lnTo>
                  <a:lnTo>
                    <a:pt x="2661" y="1194"/>
                  </a:lnTo>
                  <a:lnTo>
                    <a:pt x="2662" y="1195"/>
                  </a:lnTo>
                  <a:lnTo>
                    <a:pt x="2663" y="1196"/>
                  </a:lnTo>
                  <a:lnTo>
                    <a:pt x="2664" y="1196"/>
                  </a:lnTo>
                  <a:lnTo>
                    <a:pt x="2664" y="1196"/>
                  </a:lnTo>
                  <a:lnTo>
                    <a:pt x="2665" y="1197"/>
                  </a:lnTo>
                  <a:lnTo>
                    <a:pt x="2667" y="1197"/>
                  </a:lnTo>
                  <a:lnTo>
                    <a:pt x="2668" y="1199"/>
                  </a:lnTo>
                  <a:lnTo>
                    <a:pt x="2668" y="1197"/>
                  </a:lnTo>
                  <a:lnTo>
                    <a:pt x="2669" y="1197"/>
                  </a:lnTo>
                  <a:lnTo>
                    <a:pt x="2670" y="1196"/>
                  </a:lnTo>
                  <a:lnTo>
                    <a:pt x="2672" y="1195"/>
                  </a:lnTo>
                  <a:lnTo>
                    <a:pt x="2672" y="1194"/>
                  </a:lnTo>
                  <a:lnTo>
                    <a:pt x="2673" y="1192"/>
                  </a:lnTo>
                  <a:lnTo>
                    <a:pt x="2674" y="1192"/>
                  </a:lnTo>
                  <a:lnTo>
                    <a:pt x="2675" y="1191"/>
                  </a:lnTo>
                  <a:lnTo>
                    <a:pt x="2675" y="1191"/>
                  </a:lnTo>
                  <a:lnTo>
                    <a:pt x="2677" y="1190"/>
                  </a:lnTo>
                  <a:lnTo>
                    <a:pt x="2678" y="1188"/>
                  </a:lnTo>
                  <a:lnTo>
                    <a:pt x="2679" y="1185"/>
                  </a:lnTo>
                  <a:lnTo>
                    <a:pt x="2679" y="1183"/>
                  </a:lnTo>
                  <a:lnTo>
                    <a:pt x="2680" y="1183"/>
                  </a:lnTo>
                  <a:lnTo>
                    <a:pt x="2682" y="1183"/>
                  </a:lnTo>
                  <a:lnTo>
                    <a:pt x="2683" y="1185"/>
                  </a:lnTo>
                  <a:lnTo>
                    <a:pt x="2683" y="1189"/>
                  </a:lnTo>
                  <a:lnTo>
                    <a:pt x="2684" y="1192"/>
                  </a:lnTo>
                  <a:lnTo>
                    <a:pt x="2685" y="1195"/>
                  </a:lnTo>
                  <a:lnTo>
                    <a:pt x="2687" y="1197"/>
                  </a:lnTo>
                  <a:lnTo>
                    <a:pt x="2688" y="1197"/>
                  </a:lnTo>
                  <a:lnTo>
                    <a:pt x="2688" y="1196"/>
                  </a:lnTo>
                  <a:lnTo>
                    <a:pt x="2689" y="1195"/>
                  </a:lnTo>
                  <a:lnTo>
                    <a:pt x="2690" y="1195"/>
                  </a:lnTo>
                  <a:lnTo>
                    <a:pt x="2692" y="1194"/>
                  </a:lnTo>
                  <a:lnTo>
                    <a:pt x="2692" y="1194"/>
                  </a:lnTo>
                  <a:lnTo>
                    <a:pt x="2693" y="1192"/>
                  </a:lnTo>
                  <a:lnTo>
                    <a:pt x="2694" y="1192"/>
                  </a:lnTo>
                  <a:lnTo>
                    <a:pt x="2695" y="1192"/>
                  </a:lnTo>
                  <a:lnTo>
                    <a:pt x="2695" y="1192"/>
                  </a:lnTo>
                  <a:lnTo>
                    <a:pt x="2697" y="1192"/>
                  </a:lnTo>
                  <a:lnTo>
                    <a:pt x="2698" y="1194"/>
                  </a:lnTo>
                  <a:lnTo>
                    <a:pt x="2699" y="1194"/>
                  </a:lnTo>
                  <a:lnTo>
                    <a:pt x="2699" y="1194"/>
                  </a:lnTo>
                  <a:lnTo>
                    <a:pt x="2700" y="1194"/>
                  </a:lnTo>
                  <a:lnTo>
                    <a:pt x="2701" y="1194"/>
                  </a:lnTo>
                  <a:lnTo>
                    <a:pt x="2703" y="1192"/>
                  </a:lnTo>
                  <a:lnTo>
                    <a:pt x="2703" y="1192"/>
                  </a:lnTo>
                  <a:lnTo>
                    <a:pt x="2704" y="1191"/>
                  </a:lnTo>
                  <a:lnTo>
                    <a:pt x="2705" y="1192"/>
                  </a:lnTo>
                  <a:lnTo>
                    <a:pt x="2706" y="1194"/>
                  </a:lnTo>
                  <a:lnTo>
                    <a:pt x="2706" y="1195"/>
                  </a:lnTo>
                  <a:lnTo>
                    <a:pt x="2708" y="1196"/>
                  </a:lnTo>
                  <a:lnTo>
                    <a:pt x="2709" y="1196"/>
                  </a:lnTo>
                  <a:lnTo>
                    <a:pt x="2710" y="1196"/>
                  </a:lnTo>
                  <a:lnTo>
                    <a:pt x="2710" y="1196"/>
                  </a:lnTo>
                  <a:lnTo>
                    <a:pt x="2711" y="1195"/>
                  </a:lnTo>
                  <a:lnTo>
                    <a:pt x="2713" y="1195"/>
                  </a:lnTo>
                  <a:lnTo>
                    <a:pt x="2714" y="1195"/>
                  </a:lnTo>
                  <a:lnTo>
                    <a:pt x="2714" y="1194"/>
                  </a:lnTo>
                  <a:lnTo>
                    <a:pt x="2715" y="1194"/>
                  </a:lnTo>
                  <a:lnTo>
                    <a:pt x="2716" y="1194"/>
                  </a:lnTo>
                  <a:lnTo>
                    <a:pt x="2718" y="1194"/>
                  </a:lnTo>
                  <a:lnTo>
                    <a:pt x="2718" y="1194"/>
                  </a:lnTo>
                  <a:lnTo>
                    <a:pt x="2719" y="1194"/>
                  </a:lnTo>
                  <a:lnTo>
                    <a:pt x="2720" y="1194"/>
                  </a:lnTo>
                  <a:lnTo>
                    <a:pt x="2721" y="1192"/>
                  </a:lnTo>
                  <a:lnTo>
                    <a:pt x="2721" y="1192"/>
                  </a:lnTo>
                  <a:lnTo>
                    <a:pt x="2723" y="1194"/>
                  </a:lnTo>
                  <a:lnTo>
                    <a:pt x="2724" y="1194"/>
                  </a:lnTo>
                  <a:lnTo>
                    <a:pt x="2725" y="1194"/>
                  </a:lnTo>
                  <a:lnTo>
                    <a:pt x="2725" y="1194"/>
                  </a:lnTo>
                  <a:lnTo>
                    <a:pt x="2726" y="1192"/>
                  </a:lnTo>
                  <a:lnTo>
                    <a:pt x="2728" y="1191"/>
                  </a:lnTo>
                  <a:lnTo>
                    <a:pt x="2729" y="1186"/>
                  </a:lnTo>
                  <a:lnTo>
                    <a:pt x="2729" y="1165"/>
                  </a:lnTo>
                  <a:lnTo>
                    <a:pt x="2730" y="1091"/>
                  </a:lnTo>
                  <a:lnTo>
                    <a:pt x="2731" y="913"/>
                  </a:lnTo>
                  <a:lnTo>
                    <a:pt x="2733" y="506"/>
                  </a:lnTo>
                  <a:lnTo>
                    <a:pt x="2733" y="0"/>
                  </a:lnTo>
                  <a:lnTo>
                    <a:pt x="2734" y="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0"/>
                  </a:lnTo>
                  <a:lnTo>
                    <a:pt x="2744" y="284"/>
                  </a:lnTo>
                  <a:lnTo>
                    <a:pt x="2745" y="609"/>
                  </a:lnTo>
                  <a:lnTo>
                    <a:pt x="2745" y="814"/>
                  </a:lnTo>
                  <a:lnTo>
                    <a:pt x="2746" y="939"/>
                  </a:lnTo>
                  <a:lnTo>
                    <a:pt x="2747" y="1017"/>
                  </a:lnTo>
                  <a:lnTo>
                    <a:pt x="2749" y="1066"/>
                  </a:lnTo>
                  <a:lnTo>
                    <a:pt x="2749" y="1097"/>
                  </a:lnTo>
                  <a:lnTo>
                    <a:pt x="2750" y="1117"/>
                  </a:lnTo>
                  <a:lnTo>
                    <a:pt x="2751" y="1130"/>
                  </a:lnTo>
                  <a:lnTo>
                    <a:pt x="2752" y="1138"/>
                  </a:lnTo>
                  <a:lnTo>
                    <a:pt x="2752" y="1142"/>
                  </a:lnTo>
                  <a:lnTo>
                    <a:pt x="2754" y="1144"/>
                  </a:lnTo>
                  <a:lnTo>
                    <a:pt x="2755" y="1145"/>
                  </a:lnTo>
                  <a:lnTo>
                    <a:pt x="2756" y="1147"/>
                  </a:lnTo>
                  <a:lnTo>
                    <a:pt x="2756" y="1148"/>
                  </a:lnTo>
                  <a:lnTo>
                    <a:pt x="2757" y="1148"/>
                  </a:lnTo>
                  <a:lnTo>
                    <a:pt x="2759" y="1147"/>
                  </a:lnTo>
                  <a:lnTo>
                    <a:pt x="2760" y="1142"/>
                  </a:lnTo>
                  <a:lnTo>
                    <a:pt x="2760" y="1133"/>
                  </a:lnTo>
                  <a:lnTo>
                    <a:pt x="2761" y="1120"/>
                  </a:lnTo>
                  <a:lnTo>
                    <a:pt x="2762" y="1106"/>
                  </a:lnTo>
                  <a:lnTo>
                    <a:pt x="2764" y="1089"/>
                  </a:lnTo>
                  <a:lnTo>
                    <a:pt x="2764" y="1077"/>
                  </a:lnTo>
                  <a:lnTo>
                    <a:pt x="2765" y="1071"/>
                  </a:lnTo>
                  <a:lnTo>
                    <a:pt x="2766" y="1066"/>
                  </a:lnTo>
                  <a:lnTo>
                    <a:pt x="2767" y="1066"/>
                  </a:lnTo>
                  <a:lnTo>
                    <a:pt x="2767" y="1071"/>
                  </a:lnTo>
                  <a:lnTo>
                    <a:pt x="2769" y="1079"/>
                  </a:lnTo>
                  <a:lnTo>
                    <a:pt x="2770" y="1089"/>
                  </a:lnTo>
                  <a:lnTo>
                    <a:pt x="2771" y="1101"/>
                  </a:lnTo>
                  <a:lnTo>
                    <a:pt x="2771" y="1112"/>
                  </a:lnTo>
                  <a:lnTo>
                    <a:pt x="2772" y="1122"/>
                  </a:lnTo>
                  <a:lnTo>
                    <a:pt x="2773" y="1130"/>
                  </a:lnTo>
                  <a:lnTo>
                    <a:pt x="2775" y="1139"/>
                  </a:lnTo>
                  <a:lnTo>
                    <a:pt x="2775" y="1145"/>
                  </a:lnTo>
                  <a:lnTo>
                    <a:pt x="2776" y="1152"/>
                  </a:lnTo>
                  <a:lnTo>
                    <a:pt x="2777" y="1158"/>
                  </a:lnTo>
                  <a:lnTo>
                    <a:pt x="2778" y="1161"/>
                  </a:lnTo>
                  <a:lnTo>
                    <a:pt x="2778" y="1166"/>
                  </a:lnTo>
                  <a:lnTo>
                    <a:pt x="2780" y="1170"/>
                  </a:lnTo>
                  <a:lnTo>
                    <a:pt x="2781" y="1173"/>
                  </a:lnTo>
                  <a:lnTo>
                    <a:pt x="2782" y="1175"/>
                  </a:lnTo>
                  <a:lnTo>
                    <a:pt x="2782" y="1178"/>
                  </a:lnTo>
                  <a:lnTo>
                    <a:pt x="2783" y="1180"/>
                  </a:lnTo>
                  <a:lnTo>
                    <a:pt x="2785" y="1183"/>
                  </a:lnTo>
                  <a:lnTo>
                    <a:pt x="2786" y="1185"/>
                  </a:lnTo>
                  <a:lnTo>
                    <a:pt x="2786" y="1188"/>
                  </a:lnTo>
                  <a:lnTo>
                    <a:pt x="2787" y="1188"/>
                  </a:lnTo>
                  <a:lnTo>
                    <a:pt x="2788" y="1188"/>
                  </a:lnTo>
                  <a:lnTo>
                    <a:pt x="2790" y="1188"/>
                  </a:lnTo>
                  <a:lnTo>
                    <a:pt x="2790" y="1189"/>
                  </a:lnTo>
                  <a:lnTo>
                    <a:pt x="2791" y="1189"/>
                  </a:lnTo>
                  <a:lnTo>
                    <a:pt x="2792" y="1189"/>
                  </a:lnTo>
                  <a:lnTo>
                    <a:pt x="2793" y="1190"/>
                  </a:lnTo>
                  <a:lnTo>
                    <a:pt x="2793" y="1190"/>
                  </a:lnTo>
                  <a:lnTo>
                    <a:pt x="2795" y="1190"/>
                  </a:lnTo>
                  <a:lnTo>
                    <a:pt x="2796" y="1191"/>
                  </a:lnTo>
                  <a:lnTo>
                    <a:pt x="2797" y="1191"/>
                  </a:lnTo>
                  <a:lnTo>
                    <a:pt x="2798" y="1190"/>
                  </a:lnTo>
                  <a:lnTo>
                    <a:pt x="2798" y="1190"/>
                  </a:lnTo>
                  <a:lnTo>
                    <a:pt x="2800" y="1190"/>
                  </a:lnTo>
                  <a:lnTo>
                    <a:pt x="2801" y="1190"/>
                  </a:lnTo>
                  <a:lnTo>
                    <a:pt x="2802" y="1190"/>
                  </a:lnTo>
                  <a:lnTo>
                    <a:pt x="2802" y="1191"/>
                  </a:lnTo>
                  <a:lnTo>
                    <a:pt x="2803" y="1191"/>
                  </a:lnTo>
                  <a:lnTo>
                    <a:pt x="2805" y="1192"/>
                  </a:lnTo>
                  <a:lnTo>
                    <a:pt x="2806" y="1194"/>
                  </a:lnTo>
                  <a:lnTo>
                    <a:pt x="2806" y="1194"/>
                  </a:lnTo>
                  <a:lnTo>
                    <a:pt x="2807" y="1194"/>
                  </a:lnTo>
                  <a:lnTo>
                    <a:pt x="2808" y="1192"/>
                  </a:lnTo>
                  <a:lnTo>
                    <a:pt x="2809" y="1191"/>
                  </a:lnTo>
                  <a:lnTo>
                    <a:pt x="2809" y="1191"/>
                  </a:lnTo>
                  <a:lnTo>
                    <a:pt x="2811" y="1190"/>
                  </a:lnTo>
                  <a:lnTo>
                    <a:pt x="2812" y="1189"/>
                  </a:lnTo>
                  <a:lnTo>
                    <a:pt x="2813" y="1188"/>
                  </a:lnTo>
                  <a:lnTo>
                    <a:pt x="2813" y="1186"/>
                  </a:lnTo>
                  <a:lnTo>
                    <a:pt x="2814" y="1184"/>
                  </a:lnTo>
                  <a:lnTo>
                    <a:pt x="2816" y="1183"/>
                  </a:lnTo>
                  <a:lnTo>
                    <a:pt x="2817" y="1181"/>
                  </a:lnTo>
                  <a:lnTo>
                    <a:pt x="2817" y="1180"/>
                  </a:lnTo>
                  <a:lnTo>
                    <a:pt x="2818" y="1180"/>
                  </a:lnTo>
                  <a:lnTo>
                    <a:pt x="2819" y="1181"/>
                  </a:lnTo>
                  <a:lnTo>
                    <a:pt x="2821" y="1183"/>
                  </a:lnTo>
                  <a:lnTo>
                    <a:pt x="2821" y="1185"/>
                  </a:lnTo>
                  <a:lnTo>
                    <a:pt x="2822" y="1188"/>
                  </a:lnTo>
                  <a:lnTo>
                    <a:pt x="2823" y="1189"/>
                  </a:lnTo>
                  <a:lnTo>
                    <a:pt x="2824" y="1188"/>
                  </a:lnTo>
                  <a:lnTo>
                    <a:pt x="2824" y="1181"/>
                  </a:lnTo>
                  <a:lnTo>
                    <a:pt x="2826" y="1170"/>
                  </a:lnTo>
                  <a:lnTo>
                    <a:pt x="2827" y="1154"/>
                  </a:lnTo>
                  <a:lnTo>
                    <a:pt x="2828" y="1135"/>
                  </a:lnTo>
                  <a:lnTo>
                    <a:pt x="2828" y="1120"/>
                  </a:lnTo>
                  <a:lnTo>
                    <a:pt x="2829" y="1113"/>
                  </a:lnTo>
                  <a:lnTo>
                    <a:pt x="2831" y="1115"/>
                  </a:lnTo>
                  <a:lnTo>
                    <a:pt x="2832" y="1125"/>
                  </a:lnTo>
                  <a:lnTo>
                    <a:pt x="2832" y="1140"/>
                  </a:lnTo>
                  <a:lnTo>
                    <a:pt x="2833" y="1156"/>
                  </a:lnTo>
                  <a:lnTo>
                    <a:pt x="2834" y="1169"/>
                  </a:lnTo>
                  <a:lnTo>
                    <a:pt x="2836" y="1178"/>
                  </a:lnTo>
                  <a:lnTo>
                    <a:pt x="2836" y="1184"/>
                  </a:lnTo>
                  <a:lnTo>
                    <a:pt x="2837" y="1188"/>
                  </a:lnTo>
                  <a:lnTo>
                    <a:pt x="2838" y="1190"/>
                  </a:lnTo>
                  <a:lnTo>
                    <a:pt x="2839" y="1191"/>
                  </a:lnTo>
                  <a:lnTo>
                    <a:pt x="2839" y="1192"/>
                  </a:lnTo>
                  <a:lnTo>
                    <a:pt x="2841" y="1192"/>
                  </a:lnTo>
                  <a:lnTo>
                    <a:pt x="2842" y="1192"/>
                  </a:lnTo>
                  <a:lnTo>
                    <a:pt x="2843" y="1192"/>
                  </a:lnTo>
                  <a:lnTo>
                    <a:pt x="2843" y="1191"/>
                  </a:lnTo>
                  <a:lnTo>
                    <a:pt x="2844" y="1189"/>
                  </a:lnTo>
                  <a:lnTo>
                    <a:pt x="2845" y="1186"/>
                  </a:lnTo>
                  <a:lnTo>
                    <a:pt x="2847" y="1181"/>
                  </a:lnTo>
                  <a:lnTo>
                    <a:pt x="2847" y="1176"/>
                  </a:lnTo>
                  <a:lnTo>
                    <a:pt x="2848" y="1170"/>
                  </a:lnTo>
                  <a:lnTo>
                    <a:pt x="2849" y="1164"/>
                  </a:lnTo>
                  <a:lnTo>
                    <a:pt x="2850" y="1160"/>
                  </a:lnTo>
                  <a:lnTo>
                    <a:pt x="2850" y="1156"/>
                  </a:lnTo>
                  <a:lnTo>
                    <a:pt x="2852" y="1156"/>
                  </a:lnTo>
                  <a:lnTo>
                    <a:pt x="2853" y="1158"/>
                  </a:lnTo>
                  <a:lnTo>
                    <a:pt x="2854" y="1161"/>
                  </a:lnTo>
                  <a:lnTo>
                    <a:pt x="2855" y="1166"/>
                  </a:lnTo>
                  <a:lnTo>
                    <a:pt x="2855" y="1171"/>
                  </a:lnTo>
                  <a:lnTo>
                    <a:pt x="2857" y="1176"/>
                  </a:lnTo>
                  <a:lnTo>
                    <a:pt x="2858" y="1180"/>
                  </a:lnTo>
                  <a:lnTo>
                    <a:pt x="2859" y="1183"/>
                  </a:lnTo>
                  <a:lnTo>
                    <a:pt x="2859" y="1184"/>
                  </a:lnTo>
                  <a:lnTo>
                    <a:pt x="2860" y="1185"/>
                  </a:lnTo>
                  <a:lnTo>
                    <a:pt x="2862" y="1186"/>
                  </a:lnTo>
                  <a:lnTo>
                    <a:pt x="2863" y="1186"/>
                  </a:lnTo>
                  <a:lnTo>
                    <a:pt x="2863" y="1188"/>
                  </a:lnTo>
                  <a:lnTo>
                    <a:pt x="2864" y="1188"/>
                  </a:lnTo>
                  <a:lnTo>
                    <a:pt x="2865" y="1189"/>
                  </a:lnTo>
                  <a:lnTo>
                    <a:pt x="2867" y="1189"/>
                  </a:lnTo>
                  <a:lnTo>
                    <a:pt x="2867" y="1190"/>
                  </a:lnTo>
                  <a:lnTo>
                    <a:pt x="2868" y="1190"/>
                  </a:lnTo>
                  <a:lnTo>
                    <a:pt x="2869" y="1190"/>
                  </a:lnTo>
                  <a:lnTo>
                    <a:pt x="2870" y="1190"/>
                  </a:lnTo>
                  <a:lnTo>
                    <a:pt x="2870" y="1190"/>
                  </a:lnTo>
                  <a:lnTo>
                    <a:pt x="2872" y="1190"/>
                  </a:lnTo>
                  <a:lnTo>
                    <a:pt x="2873" y="1190"/>
                  </a:lnTo>
                  <a:lnTo>
                    <a:pt x="2874" y="1189"/>
                  </a:lnTo>
                  <a:lnTo>
                    <a:pt x="2874" y="1189"/>
                  </a:lnTo>
                  <a:lnTo>
                    <a:pt x="2875" y="1188"/>
                  </a:lnTo>
                  <a:lnTo>
                    <a:pt x="2877" y="1188"/>
                  </a:lnTo>
                  <a:lnTo>
                    <a:pt x="2878" y="1188"/>
                  </a:lnTo>
                  <a:lnTo>
                    <a:pt x="2878" y="1188"/>
                  </a:lnTo>
                  <a:lnTo>
                    <a:pt x="2879" y="1189"/>
                  </a:lnTo>
                  <a:lnTo>
                    <a:pt x="2880" y="1189"/>
                  </a:lnTo>
                  <a:lnTo>
                    <a:pt x="2881" y="1189"/>
                  </a:lnTo>
                  <a:lnTo>
                    <a:pt x="2881" y="1189"/>
                  </a:lnTo>
                  <a:lnTo>
                    <a:pt x="2883" y="1190"/>
                  </a:lnTo>
                  <a:lnTo>
                    <a:pt x="2884" y="1190"/>
                  </a:lnTo>
                  <a:lnTo>
                    <a:pt x="2885" y="1190"/>
                  </a:lnTo>
                  <a:lnTo>
                    <a:pt x="2885" y="1190"/>
                  </a:lnTo>
                  <a:lnTo>
                    <a:pt x="2886" y="1190"/>
                  </a:lnTo>
                  <a:lnTo>
                    <a:pt x="2888" y="1191"/>
                  </a:lnTo>
                  <a:lnTo>
                    <a:pt x="2889" y="1191"/>
                  </a:lnTo>
                  <a:lnTo>
                    <a:pt x="2889" y="1190"/>
                  </a:lnTo>
                  <a:lnTo>
                    <a:pt x="2890" y="1190"/>
                  </a:lnTo>
                  <a:lnTo>
                    <a:pt x="2891" y="1189"/>
                  </a:lnTo>
                  <a:lnTo>
                    <a:pt x="2893" y="1188"/>
                  </a:lnTo>
                  <a:lnTo>
                    <a:pt x="2893" y="1188"/>
                  </a:lnTo>
                  <a:lnTo>
                    <a:pt x="2894" y="1188"/>
                  </a:lnTo>
                  <a:lnTo>
                    <a:pt x="2895" y="1188"/>
                  </a:lnTo>
                  <a:lnTo>
                    <a:pt x="2896" y="1188"/>
                  </a:lnTo>
                  <a:lnTo>
                    <a:pt x="2896" y="1189"/>
                  </a:lnTo>
                  <a:lnTo>
                    <a:pt x="2898" y="1189"/>
                  </a:lnTo>
                  <a:lnTo>
                    <a:pt x="2899" y="1188"/>
                  </a:lnTo>
                  <a:lnTo>
                    <a:pt x="2900" y="1186"/>
                  </a:lnTo>
                  <a:lnTo>
                    <a:pt x="2900" y="1184"/>
                  </a:lnTo>
                  <a:lnTo>
                    <a:pt x="2901" y="1181"/>
                  </a:lnTo>
                  <a:lnTo>
                    <a:pt x="2903" y="1178"/>
                  </a:lnTo>
                  <a:lnTo>
                    <a:pt x="2904" y="1174"/>
                  </a:lnTo>
                  <a:lnTo>
                    <a:pt x="2904" y="1173"/>
                  </a:lnTo>
                  <a:lnTo>
                    <a:pt x="2905" y="1171"/>
                  </a:lnTo>
                  <a:lnTo>
                    <a:pt x="2906" y="1173"/>
                  </a:lnTo>
                  <a:lnTo>
                    <a:pt x="2908" y="1174"/>
                  </a:lnTo>
                  <a:lnTo>
                    <a:pt x="2909" y="1175"/>
                  </a:lnTo>
                  <a:lnTo>
                    <a:pt x="2909" y="1178"/>
                  </a:lnTo>
                  <a:lnTo>
                    <a:pt x="2910" y="1179"/>
                  </a:lnTo>
                  <a:lnTo>
                    <a:pt x="2911" y="1180"/>
                  </a:lnTo>
                  <a:lnTo>
                    <a:pt x="2913" y="1181"/>
                  </a:lnTo>
                  <a:lnTo>
                    <a:pt x="2913" y="1184"/>
                  </a:lnTo>
                  <a:lnTo>
                    <a:pt x="2914" y="1185"/>
                  </a:lnTo>
                  <a:lnTo>
                    <a:pt x="2915" y="1186"/>
                  </a:lnTo>
                  <a:lnTo>
                    <a:pt x="2916" y="1188"/>
                  </a:lnTo>
                  <a:lnTo>
                    <a:pt x="2916" y="1189"/>
                  </a:lnTo>
                  <a:lnTo>
                    <a:pt x="2917" y="1190"/>
                  </a:lnTo>
                  <a:lnTo>
                    <a:pt x="2919" y="1191"/>
                  </a:lnTo>
                  <a:lnTo>
                    <a:pt x="2920" y="1191"/>
                  </a:lnTo>
                  <a:lnTo>
                    <a:pt x="2920" y="1191"/>
                  </a:lnTo>
                  <a:lnTo>
                    <a:pt x="2921" y="1191"/>
                  </a:lnTo>
                  <a:lnTo>
                    <a:pt x="2922" y="1192"/>
                  </a:lnTo>
                  <a:lnTo>
                    <a:pt x="2924" y="1192"/>
                  </a:lnTo>
                  <a:lnTo>
                    <a:pt x="2924" y="1194"/>
                  </a:lnTo>
                  <a:lnTo>
                    <a:pt x="2925" y="1194"/>
                  </a:lnTo>
                  <a:lnTo>
                    <a:pt x="2926" y="1192"/>
                  </a:lnTo>
                  <a:lnTo>
                    <a:pt x="2927" y="1192"/>
                  </a:lnTo>
                  <a:lnTo>
                    <a:pt x="2927" y="1191"/>
                  </a:lnTo>
                  <a:lnTo>
                    <a:pt x="2929" y="1190"/>
                  </a:lnTo>
                  <a:lnTo>
                    <a:pt x="2930" y="1189"/>
                  </a:lnTo>
                  <a:lnTo>
                    <a:pt x="2931" y="1188"/>
                  </a:lnTo>
                  <a:lnTo>
                    <a:pt x="2931" y="1188"/>
                  </a:lnTo>
                  <a:lnTo>
                    <a:pt x="2932" y="1188"/>
                  </a:lnTo>
                  <a:lnTo>
                    <a:pt x="2934" y="1189"/>
                  </a:lnTo>
                  <a:lnTo>
                    <a:pt x="2935" y="1189"/>
                  </a:lnTo>
                  <a:lnTo>
                    <a:pt x="2935" y="1189"/>
                  </a:lnTo>
                  <a:lnTo>
                    <a:pt x="2936" y="1189"/>
                  </a:lnTo>
                  <a:lnTo>
                    <a:pt x="2937" y="1188"/>
                  </a:lnTo>
                  <a:lnTo>
                    <a:pt x="2939" y="1188"/>
                  </a:lnTo>
                  <a:lnTo>
                    <a:pt x="2939" y="1186"/>
                  </a:lnTo>
                  <a:lnTo>
                    <a:pt x="2940" y="1186"/>
                  </a:lnTo>
                  <a:lnTo>
                    <a:pt x="2941" y="1185"/>
                  </a:lnTo>
                  <a:lnTo>
                    <a:pt x="2942" y="1185"/>
                  </a:lnTo>
                  <a:lnTo>
                    <a:pt x="2942" y="1184"/>
                  </a:lnTo>
                  <a:lnTo>
                    <a:pt x="2944" y="1184"/>
                  </a:lnTo>
                  <a:lnTo>
                    <a:pt x="2945" y="1183"/>
                  </a:lnTo>
                  <a:lnTo>
                    <a:pt x="2946" y="1181"/>
                  </a:lnTo>
                  <a:lnTo>
                    <a:pt x="2946" y="1179"/>
                  </a:lnTo>
                  <a:lnTo>
                    <a:pt x="2947" y="1176"/>
                  </a:lnTo>
                  <a:lnTo>
                    <a:pt x="2949" y="1173"/>
                  </a:lnTo>
                  <a:lnTo>
                    <a:pt x="2950" y="1169"/>
                  </a:lnTo>
                  <a:lnTo>
                    <a:pt x="2950" y="1164"/>
                  </a:lnTo>
                  <a:lnTo>
                    <a:pt x="2951" y="1161"/>
                  </a:lnTo>
                  <a:lnTo>
                    <a:pt x="2952" y="1160"/>
                  </a:lnTo>
                  <a:lnTo>
                    <a:pt x="2953" y="1160"/>
                  </a:lnTo>
                  <a:lnTo>
                    <a:pt x="2953" y="1160"/>
                  </a:lnTo>
                  <a:lnTo>
                    <a:pt x="2955" y="1163"/>
                  </a:lnTo>
                  <a:lnTo>
                    <a:pt x="2956" y="1164"/>
                  </a:lnTo>
                  <a:lnTo>
                    <a:pt x="2957" y="1166"/>
                  </a:lnTo>
                  <a:lnTo>
                    <a:pt x="2957" y="1168"/>
                  </a:lnTo>
                  <a:lnTo>
                    <a:pt x="2958" y="1169"/>
                  </a:lnTo>
                  <a:lnTo>
                    <a:pt x="2960" y="1170"/>
                  </a:lnTo>
                  <a:lnTo>
                    <a:pt x="2961" y="1173"/>
                  </a:lnTo>
                  <a:lnTo>
                    <a:pt x="2961" y="1174"/>
                  </a:lnTo>
                  <a:lnTo>
                    <a:pt x="2962" y="1176"/>
                  </a:lnTo>
                  <a:lnTo>
                    <a:pt x="2963" y="1178"/>
                  </a:lnTo>
                  <a:lnTo>
                    <a:pt x="2965" y="1180"/>
                  </a:lnTo>
                  <a:lnTo>
                    <a:pt x="2966" y="1181"/>
                  </a:lnTo>
                  <a:lnTo>
                    <a:pt x="2966" y="1183"/>
                  </a:lnTo>
                  <a:lnTo>
                    <a:pt x="2967" y="1184"/>
                  </a:lnTo>
                  <a:lnTo>
                    <a:pt x="2968" y="1185"/>
                  </a:lnTo>
                  <a:lnTo>
                    <a:pt x="2970" y="1185"/>
                  </a:lnTo>
                  <a:lnTo>
                    <a:pt x="2970" y="1186"/>
                  </a:lnTo>
                  <a:lnTo>
                    <a:pt x="2971" y="1186"/>
                  </a:lnTo>
                  <a:lnTo>
                    <a:pt x="2972" y="1186"/>
                  </a:lnTo>
                  <a:lnTo>
                    <a:pt x="2973" y="1188"/>
                  </a:lnTo>
                  <a:lnTo>
                    <a:pt x="2973" y="1189"/>
                  </a:lnTo>
                  <a:lnTo>
                    <a:pt x="2975" y="1189"/>
                  </a:lnTo>
                  <a:lnTo>
                    <a:pt x="2976" y="1190"/>
                  </a:lnTo>
                  <a:lnTo>
                    <a:pt x="2977" y="1190"/>
                  </a:lnTo>
                  <a:lnTo>
                    <a:pt x="2977" y="1190"/>
                  </a:lnTo>
                  <a:lnTo>
                    <a:pt x="2978" y="1191"/>
                  </a:lnTo>
                  <a:lnTo>
                    <a:pt x="2980" y="1191"/>
                  </a:lnTo>
                  <a:lnTo>
                    <a:pt x="2981" y="1192"/>
                  </a:lnTo>
                  <a:lnTo>
                    <a:pt x="2981" y="1194"/>
                  </a:lnTo>
                  <a:lnTo>
                    <a:pt x="2982" y="1195"/>
                  </a:lnTo>
                  <a:lnTo>
                    <a:pt x="2983" y="1195"/>
                  </a:lnTo>
                  <a:lnTo>
                    <a:pt x="2985" y="1195"/>
                  </a:lnTo>
                  <a:lnTo>
                    <a:pt x="2985" y="1194"/>
                  </a:lnTo>
                  <a:lnTo>
                    <a:pt x="2986" y="1191"/>
                  </a:lnTo>
                  <a:lnTo>
                    <a:pt x="2987" y="1189"/>
                  </a:lnTo>
                  <a:lnTo>
                    <a:pt x="2988" y="1186"/>
                  </a:lnTo>
                  <a:lnTo>
                    <a:pt x="2988" y="1184"/>
                  </a:lnTo>
                  <a:lnTo>
                    <a:pt x="2989" y="1183"/>
                  </a:lnTo>
                  <a:lnTo>
                    <a:pt x="2991" y="1181"/>
                  </a:lnTo>
                  <a:lnTo>
                    <a:pt x="2992" y="1181"/>
                  </a:lnTo>
                  <a:lnTo>
                    <a:pt x="2992" y="1181"/>
                  </a:lnTo>
                  <a:lnTo>
                    <a:pt x="2993" y="1181"/>
                  </a:lnTo>
                  <a:lnTo>
                    <a:pt x="2994" y="1183"/>
                  </a:lnTo>
                  <a:lnTo>
                    <a:pt x="2996" y="1184"/>
                  </a:lnTo>
                  <a:lnTo>
                    <a:pt x="2996" y="1185"/>
                  </a:lnTo>
                  <a:lnTo>
                    <a:pt x="2997" y="1188"/>
                  </a:lnTo>
                  <a:lnTo>
                    <a:pt x="2998" y="1189"/>
                  </a:lnTo>
                  <a:lnTo>
                    <a:pt x="2999" y="1190"/>
                  </a:lnTo>
                  <a:lnTo>
                    <a:pt x="2999" y="1190"/>
                  </a:lnTo>
                  <a:lnTo>
                    <a:pt x="3001" y="1190"/>
                  </a:lnTo>
                  <a:lnTo>
                    <a:pt x="3002" y="1191"/>
                  </a:lnTo>
                  <a:lnTo>
                    <a:pt x="3003" y="1191"/>
                  </a:lnTo>
                  <a:lnTo>
                    <a:pt x="3003" y="1191"/>
                  </a:lnTo>
                  <a:lnTo>
                    <a:pt x="3004" y="1191"/>
                  </a:lnTo>
                  <a:lnTo>
                    <a:pt x="3006" y="1192"/>
                  </a:lnTo>
                  <a:lnTo>
                    <a:pt x="3007" y="1192"/>
                  </a:lnTo>
                  <a:lnTo>
                    <a:pt x="3007" y="1192"/>
                  </a:lnTo>
                  <a:lnTo>
                    <a:pt x="3008" y="1192"/>
                  </a:lnTo>
                  <a:lnTo>
                    <a:pt x="3009" y="1191"/>
                  </a:lnTo>
                  <a:lnTo>
                    <a:pt x="3011" y="1191"/>
                  </a:lnTo>
                  <a:lnTo>
                    <a:pt x="3011" y="1191"/>
                  </a:lnTo>
                  <a:lnTo>
                    <a:pt x="3012" y="1191"/>
                  </a:lnTo>
                  <a:lnTo>
                    <a:pt x="3013" y="1190"/>
                  </a:lnTo>
                  <a:lnTo>
                    <a:pt x="3014" y="1190"/>
                  </a:lnTo>
                  <a:lnTo>
                    <a:pt x="3014" y="1190"/>
                  </a:lnTo>
                  <a:lnTo>
                    <a:pt x="3016" y="1189"/>
                  </a:lnTo>
                  <a:lnTo>
                    <a:pt x="3017" y="1186"/>
                  </a:lnTo>
                  <a:lnTo>
                    <a:pt x="3018" y="1183"/>
                  </a:lnTo>
                  <a:lnTo>
                    <a:pt x="3018" y="1176"/>
                  </a:lnTo>
                  <a:lnTo>
                    <a:pt x="3019" y="1171"/>
                  </a:lnTo>
                  <a:lnTo>
                    <a:pt x="3020" y="1166"/>
                  </a:lnTo>
                  <a:lnTo>
                    <a:pt x="3022" y="1165"/>
                  </a:lnTo>
                  <a:lnTo>
                    <a:pt x="3023" y="1166"/>
                  </a:lnTo>
                  <a:lnTo>
                    <a:pt x="3023" y="1171"/>
                  </a:lnTo>
                  <a:lnTo>
                    <a:pt x="3024" y="1176"/>
                  </a:lnTo>
                  <a:lnTo>
                    <a:pt x="3025" y="1181"/>
                  </a:lnTo>
                  <a:lnTo>
                    <a:pt x="3027" y="1186"/>
                  </a:lnTo>
                  <a:lnTo>
                    <a:pt x="3027" y="1189"/>
                  </a:lnTo>
                  <a:lnTo>
                    <a:pt x="3028" y="1191"/>
                  </a:lnTo>
                  <a:lnTo>
                    <a:pt x="3029" y="1192"/>
                  </a:lnTo>
                  <a:lnTo>
                    <a:pt x="3030" y="1192"/>
                  </a:lnTo>
                  <a:lnTo>
                    <a:pt x="3030" y="1194"/>
                  </a:lnTo>
                  <a:lnTo>
                    <a:pt x="3032" y="1194"/>
                  </a:lnTo>
                  <a:lnTo>
                    <a:pt x="3033" y="1194"/>
                  </a:lnTo>
                  <a:lnTo>
                    <a:pt x="3034" y="1194"/>
                  </a:lnTo>
                  <a:lnTo>
                    <a:pt x="3034" y="1194"/>
                  </a:lnTo>
                  <a:lnTo>
                    <a:pt x="3035" y="1194"/>
                  </a:lnTo>
                  <a:lnTo>
                    <a:pt x="3037" y="1194"/>
                  </a:lnTo>
                  <a:lnTo>
                    <a:pt x="3038" y="1194"/>
                  </a:lnTo>
                  <a:lnTo>
                    <a:pt x="3038" y="1194"/>
                  </a:lnTo>
                  <a:lnTo>
                    <a:pt x="3039" y="1194"/>
                  </a:lnTo>
                  <a:lnTo>
                    <a:pt x="3040" y="1192"/>
                  </a:lnTo>
                  <a:lnTo>
                    <a:pt x="3042" y="1192"/>
                  </a:lnTo>
                  <a:lnTo>
                    <a:pt x="3042" y="1191"/>
                  </a:lnTo>
                  <a:lnTo>
                    <a:pt x="3043" y="1191"/>
                  </a:lnTo>
                  <a:lnTo>
                    <a:pt x="3044" y="1191"/>
                  </a:lnTo>
                  <a:lnTo>
                    <a:pt x="3045" y="1190"/>
                  </a:lnTo>
                  <a:lnTo>
                    <a:pt x="3045" y="1190"/>
                  </a:lnTo>
                  <a:lnTo>
                    <a:pt x="3047" y="1191"/>
                  </a:lnTo>
                  <a:lnTo>
                    <a:pt x="3048" y="1191"/>
                  </a:lnTo>
                  <a:lnTo>
                    <a:pt x="3049" y="1191"/>
                  </a:lnTo>
                  <a:lnTo>
                    <a:pt x="3049" y="1191"/>
                  </a:lnTo>
                  <a:lnTo>
                    <a:pt x="3050" y="1191"/>
                  </a:lnTo>
                  <a:lnTo>
                    <a:pt x="3052" y="1191"/>
                  </a:lnTo>
                  <a:lnTo>
                    <a:pt x="3053" y="1191"/>
                  </a:lnTo>
                  <a:lnTo>
                    <a:pt x="3053" y="1191"/>
                  </a:lnTo>
                  <a:lnTo>
                    <a:pt x="3054" y="1191"/>
                  </a:lnTo>
                  <a:lnTo>
                    <a:pt x="3055" y="1190"/>
                  </a:lnTo>
                  <a:lnTo>
                    <a:pt x="3056" y="1190"/>
                  </a:lnTo>
                  <a:lnTo>
                    <a:pt x="3056" y="1190"/>
                  </a:lnTo>
                  <a:lnTo>
                    <a:pt x="3058" y="1189"/>
                  </a:lnTo>
                  <a:lnTo>
                    <a:pt x="3059" y="1189"/>
                  </a:lnTo>
                  <a:lnTo>
                    <a:pt x="3060" y="1189"/>
                  </a:lnTo>
                  <a:lnTo>
                    <a:pt x="3060" y="1189"/>
                  </a:lnTo>
                  <a:lnTo>
                    <a:pt x="3061" y="1186"/>
                  </a:lnTo>
                  <a:lnTo>
                    <a:pt x="3063" y="1184"/>
                  </a:lnTo>
                  <a:lnTo>
                    <a:pt x="3064" y="1181"/>
                  </a:lnTo>
                  <a:lnTo>
                    <a:pt x="3064" y="1176"/>
                  </a:lnTo>
                  <a:lnTo>
                    <a:pt x="3065" y="1174"/>
                  </a:lnTo>
                  <a:lnTo>
                    <a:pt x="3066" y="1171"/>
                  </a:lnTo>
                  <a:lnTo>
                    <a:pt x="3068" y="1171"/>
                  </a:lnTo>
                  <a:lnTo>
                    <a:pt x="3068" y="1173"/>
                  </a:lnTo>
                  <a:lnTo>
                    <a:pt x="3069" y="1175"/>
                  </a:lnTo>
                  <a:lnTo>
                    <a:pt x="3070" y="1179"/>
                  </a:lnTo>
                  <a:lnTo>
                    <a:pt x="3071" y="1181"/>
                  </a:lnTo>
                  <a:lnTo>
                    <a:pt x="3071" y="1184"/>
                  </a:lnTo>
                  <a:lnTo>
                    <a:pt x="3073" y="1186"/>
                  </a:lnTo>
                  <a:lnTo>
                    <a:pt x="3074" y="1189"/>
                  </a:lnTo>
                  <a:lnTo>
                    <a:pt x="3075" y="1190"/>
                  </a:lnTo>
                  <a:lnTo>
                    <a:pt x="3076" y="1191"/>
                  </a:lnTo>
                  <a:lnTo>
                    <a:pt x="3076" y="1191"/>
                  </a:lnTo>
                  <a:lnTo>
                    <a:pt x="3078" y="1191"/>
                  </a:lnTo>
                  <a:lnTo>
                    <a:pt x="3079" y="1191"/>
                  </a:lnTo>
                  <a:lnTo>
                    <a:pt x="3080" y="1191"/>
                  </a:lnTo>
                  <a:lnTo>
                    <a:pt x="3080" y="1191"/>
                  </a:lnTo>
                  <a:lnTo>
                    <a:pt x="3081" y="1190"/>
                  </a:lnTo>
                  <a:lnTo>
                    <a:pt x="3083" y="1189"/>
                  </a:lnTo>
                  <a:lnTo>
                    <a:pt x="3084" y="1186"/>
                  </a:lnTo>
                  <a:lnTo>
                    <a:pt x="3084" y="1183"/>
                  </a:lnTo>
                  <a:lnTo>
                    <a:pt x="3085" y="1180"/>
                  </a:lnTo>
                  <a:lnTo>
                    <a:pt x="3086" y="1179"/>
                  </a:lnTo>
                  <a:lnTo>
                    <a:pt x="3088" y="1178"/>
                  </a:lnTo>
                  <a:lnTo>
                    <a:pt x="3088" y="1179"/>
                  </a:lnTo>
                  <a:lnTo>
                    <a:pt x="3089" y="1181"/>
                  </a:lnTo>
                  <a:lnTo>
                    <a:pt x="3090" y="1184"/>
                  </a:lnTo>
                  <a:lnTo>
                    <a:pt x="3091" y="1185"/>
                  </a:lnTo>
                  <a:lnTo>
                    <a:pt x="3091" y="1188"/>
                  </a:lnTo>
                  <a:lnTo>
                    <a:pt x="3092" y="1189"/>
                  </a:lnTo>
                  <a:lnTo>
                    <a:pt x="3094" y="1190"/>
                  </a:lnTo>
                  <a:lnTo>
                    <a:pt x="3095" y="1190"/>
                  </a:lnTo>
                  <a:lnTo>
                    <a:pt x="3095" y="1191"/>
                  </a:lnTo>
                  <a:lnTo>
                    <a:pt x="3096" y="1191"/>
                  </a:lnTo>
                  <a:lnTo>
                    <a:pt x="3097" y="1191"/>
                  </a:lnTo>
                  <a:lnTo>
                    <a:pt x="3099" y="1191"/>
                  </a:lnTo>
                  <a:lnTo>
                    <a:pt x="3099" y="1191"/>
                  </a:lnTo>
                  <a:lnTo>
                    <a:pt x="3100" y="1191"/>
                  </a:lnTo>
                  <a:lnTo>
                    <a:pt x="3101" y="1191"/>
                  </a:lnTo>
                  <a:lnTo>
                    <a:pt x="3102" y="1191"/>
                  </a:lnTo>
                  <a:lnTo>
                    <a:pt x="3102" y="1191"/>
                  </a:lnTo>
                  <a:lnTo>
                    <a:pt x="3104" y="1191"/>
                  </a:lnTo>
                  <a:lnTo>
                    <a:pt x="3105" y="1191"/>
                  </a:lnTo>
                  <a:lnTo>
                    <a:pt x="3106" y="1190"/>
                  </a:lnTo>
                  <a:lnTo>
                    <a:pt x="3106" y="1186"/>
                  </a:lnTo>
                  <a:lnTo>
                    <a:pt x="3107" y="1179"/>
                  </a:lnTo>
                  <a:lnTo>
                    <a:pt x="3109" y="1163"/>
                  </a:lnTo>
                  <a:lnTo>
                    <a:pt x="3110" y="1139"/>
                  </a:lnTo>
                  <a:lnTo>
                    <a:pt x="3110" y="1111"/>
                  </a:lnTo>
                  <a:lnTo>
                    <a:pt x="3111" y="1088"/>
                  </a:lnTo>
                  <a:lnTo>
                    <a:pt x="3112" y="1077"/>
                  </a:lnTo>
                  <a:lnTo>
                    <a:pt x="3114" y="1081"/>
                  </a:lnTo>
                  <a:lnTo>
                    <a:pt x="3114" y="1092"/>
                  </a:lnTo>
                  <a:lnTo>
                    <a:pt x="3115" y="1113"/>
                  </a:lnTo>
                  <a:lnTo>
                    <a:pt x="3116" y="1135"/>
                  </a:lnTo>
                  <a:lnTo>
                    <a:pt x="3117" y="1155"/>
                  </a:lnTo>
                  <a:lnTo>
                    <a:pt x="3117" y="1169"/>
                  </a:lnTo>
                  <a:lnTo>
                    <a:pt x="3119" y="1178"/>
                  </a:lnTo>
                  <a:lnTo>
                    <a:pt x="3120" y="1183"/>
                  </a:lnTo>
                  <a:lnTo>
                    <a:pt x="3121" y="1186"/>
                  </a:lnTo>
                  <a:lnTo>
                    <a:pt x="3121" y="1189"/>
                  </a:lnTo>
                  <a:lnTo>
                    <a:pt x="3122" y="1189"/>
                  </a:lnTo>
                  <a:lnTo>
                    <a:pt x="3124" y="1190"/>
                  </a:lnTo>
                  <a:lnTo>
                    <a:pt x="3125" y="1190"/>
                  </a:lnTo>
                  <a:lnTo>
                    <a:pt x="3125" y="1190"/>
                  </a:lnTo>
                  <a:lnTo>
                    <a:pt x="3126" y="1189"/>
                  </a:lnTo>
                  <a:lnTo>
                    <a:pt x="3127" y="1189"/>
                  </a:lnTo>
                  <a:lnTo>
                    <a:pt x="3128" y="1188"/>
                  </a:lnTo>
                  <a:lnTo>
                    <a:pt x="3128" y="1186"/>
                  </a:lnTo>
                  <a:lnTo>
                    <a:pt x="3130" y="1186"/>
                  </a:lnTo>
                  <a:lnTo>
                    <a:pt x="3131" y="1185"/>
                  </a:lnTo>
                  <a:lnTo>
                    <a:pt x="3132" y="1184"/>
                  </a:lnTo>
                  <a:lnTo>
                    <a:pt x="3133" y="1184"/>
                  </a:lnTo>
                  <a:lnTo>
                    <a:pt x="3133" y="1183"/>
                  </a:lnTo>
                  <a:lnTo>
                    <a:pt x="3135" y="1181"/>
                  </a:lnTo>
                  <a:lnTo>
                    <a:pt x="3136" y="1180"/>
                  </a:lnTo>
                  <a:lnTo>
                    <a:pt x="3137" y="1180"/>
                  </a:lnTo>
                  <a:lnTo>
                    <a:pt x="3137" y="1179"/>
                  </a:lnTo>
                  <a:lnTo>
                    <a:pt x="3138" y="1179"/>
                  </a:lnTo>
                  <a:lnTo>
                    <a:pt x="3140" y="1179"/>
                  </a:lnTo>
                  <a:lnTo>
                    <a:pt x="3141" y="1179"/>
                  </a:lnTo>
                  <a:lnTo>
                    <a:pt x="3141" y="1179"/>
                  </a:lnTo>
                  <a:lnTo>
                    <a:pt x="3142" y="1179"/>
                  </a:lnTo>
                  <a:lnTo>
                    <a:pt x="3143" y="1179"/>
                  </a:lnTo>
                  <a:lnTo>
                    <a:pt x="3145" y="1180"/>
                  </a:lnTo>
                  <a:lnTo>
                    <a:pt x="3145" y="1180"/>
                  </a:lnTo>
                  <a:lnTo>
                    <a:pt x="3146" y="1180"/>
                  </a:lnTo>
                  <a:lnTo>
                    <a:pt x="3147" y="1180"/>
                  </a:lnTo>
                  <a:lnTo>
                    <a:pt x="3148" y="1181"/>
                  </a:lnTo>
                  <a:lnTo>
                    <a:pt x="3148" y="1181"/>
                  </a:lnTo>
                  <a:lnTo>
                    <a:pt x="3150" y="1181"/>
                  </a:lnTo>
                  <a:lnTo>
                    <a:pt x="3151" y="1181"/>
                  </a:lnTo>
                  <a:lnTo>
                    <a:pt x="3152" y="1183"/>
                  </a:lnTo>
                  <a:lnTo>
                    <a:pt x="3152" y="1183"/>
                  </a:lnTo>
                  <a:lnTo>
                    <a:pt x="3153" y="1183"/>
                  </a:lnTo>
                  <a:lnTo>
                    <a:pt x="3155" y="1184"/>
                  </a:lnTo>
                  <a:lnTo>
                    <a:pt x="3156" y="1184"/>
                  </a:lnTo>
                  <a:lnTo>
                    <a:pt x="3156" y="1184"/>
                  </a:lnTo>
                  <a:lnTo>
                    <a:pt x="3157" y="1185"/>
                  </a:lnTo>
                  <a:lnTo>
                    <a:pt x="3158" y="1185"/>
                  </a:lnTo>
                  <a:lnTo>
                    <a:pt x="3160" y="1185"/>
                  </a:lnTo>
                  <a:lnTo>
                    <a:pt x="3160" y="1185"/>
                  </a:lnTo>
                  <a:lnTo>
                    <a:pt x="3161" y="1185"/>
                  </a:lnTo>
                  <a:lnTo>
                    <a:pt x="3162" y="1185"/>
                  </a:lnTo>
                  <a:lnTo>
                    <a:pt x="3163" y="1185"/>
                  </a:lnTo>
                  <a:lnTo>
                    <a:pt x="3163" y="1185"/>
                  </a:lnTo>
                  <a:lnTo>
                    <a:pt x="3164" y="1185"/>
                  </a:lnTo>
                  <a:lnTo>
                    <a:pt x="3166" y="1185"/>
                  </a:lnTo>
                  <a:lnTo>
                    <a:pt x="3167" y="1186"/>
                  </a:lnTo>
                  <a:lnTo>
                    <a:pt x="3167" y="1186"/>
                  </a:lnTo>
                  <a:lnTo>
                    <a:pt x="3168" y="1186"/>
                  </a:lnTo>
                  <a:lnTo>
                    <a:pt x="3169" y="1186"/>
                  </a:lnTo>
                  <a:lnTo>
                    <a:pt x="3171" y="1188"/>
                  </a:lnTo>
                  <a:lnTo>
                    <a:pt x="3171" y="1188"/>
                  </a:lnTo>
                  <a:lnTo>
                    <a:pt x="3172" y="1188"/>
                  </a:lnTo>
                  <a:lnTo>
                    <a:pt x="3173" y="1189"/>
                  </a:lnTo>
                  <a:lnTo>
                    <a:pt x="3174" y="1189"/>
                  </a:lnTo>
                  <a:lnTo>
                    <a:pt x="3174" y="1189"/>
                  </a:lnTo>
                  <a:lnTo>
                    <a:pt x="3176" y="1188"/>
                  </a:lnTo>
                  <a:lnTo>
                    <a:pt x="3177" y="1188"/>
                  </a:lnTo>
                  <a:lnTo>
                    <a:pt x="3178" y="1188"/>
                  </a:lnTo>
                  <a:lnTo>
                    <a:pt x="3178" y="1186"/>
                  </a:lnTo>
                  <a:lnTo>
                    <a:pt x="3179" y="1185"/>
                  </a:lnTo>
                  <a:lnTo>
                    <a:pt x="3181" y="1185"/>
                  </a:lnTo>
                  <a:lnTo>
                    <a:pt x="3182" y="1184"/>
                  </a:lnTo>
                  <a:lnTo>
                    <a:pt x="3182" y="1184"/>
                  </a:lnTo>
                  <a:lnTo>
                    <a:pt x="3183" y="1185"/>
                  </a:lnTo>
                  <a:lnTo>
                    <a:pt x="3184" y="1185"/>
                  </a:lnTo>
                  <a:lnTo>
                    <a:pt x="3186" y="1186"/>
                  </a:lnTo>
                  <a:lnTo>
                    <a:pt x="3186" y="1188"/>
                  </a:lnTo>
                  <a:lnTo>
                    <a:pt x="3187" y="1189"/>
                  </a:lnTo>
                  <a:lnTo>
                    <a:pt x="3188" y="1189"/>
                  </a:lnTo>
                  <a:lnTo>
                    <a:pt x="3189" y="1190"/>
                  </a:lnTo>
                  <a:lnTo>
                    <a:pt x="3191" y="1190"/>
                  </a:lnTo>
                  <a:lnTo>
                    <a:pt x="3191" y="1191"/>
                  </a:lnTo>
                  <a:lnTo>
                    <a:pt x="3192" y="1191"/>
                  </a:lnTo>
                  <a:lnTo>
                    <a:pt x="3193" y="1191"/>
                  </a:lnTo>
                  <a:lnTo>
                    <a:pt x="3194" y="1192"/>
                  </a:lnTo>
                  <a:lnTo>
                    <a:pt x="3194" y="1192"/>
                  </a:lnTo>
                  <a:lnTo>
                    <a:pt x="3196" y="1192"/>
                  </a:lnTo>
                  <a:lnTo>
                    <a:pt x="3197" y="1192"/>
                  </a:lnTo>
                  <a:lnTo>
                    <a:pt x="3198" y="1191"/>
                  </a:lnTo>
                  <a:lnTo>
                    <a:pt x="3198" y="1191"/>
                  </a:lnTo>
                  <a:lnTo>
                    <a:pt x="3199" y="1191"/>
                  </a:lnTo>
                  <a:lnTo>
                    <a:pt x="3200" y="1190"/>
                  </a:lnTo>
                  <a:lnTo>
                    <a:pt x="3202" y="1190"/>
                  </a:lnTo>
                  <a:lnTo>
                    <a:pt x="3202" y="1189"/>
                  </a:lnTo>
                  <a:lnTo>
                    <a:pt x="3203" y="1189"/>
                  </a:lnTo>
                  <a:lnTo>
                    <a:pt x="3204" y="1186"/>
                  </a:lnTo>
                  <a:lnTo>
                    <a:pt x="3205" y="1183"/>
                  </a:lnTo>
                  <a:lnTo>
                    <a:pt x="3205" y="1176"/>
                  </a:lnTo>
                  <a:lnTo>
                    <a:pt x="3207" y="1165"/>
                  </a:lnTo>
                  <a:lnTo>
                    <a:pt x="3208" y="1150"/>
                  </a:lnTo>
                  <a:lnTo>
                    <a:pt x="3209" y="1135"/>
                  </a:lnTo>
                  <a:lnTo>
                    <a:pt x="3209" y="1124"/>
                  </a:lnTo>
                  <a:lnTo>
                    <a:pt x="3210" y="1120"/>
                  </a:lnTo>
                  <a:lnTo>
                    <a:pt x="3212" y="1124"/>
                  </a:lnTo>
                  <a:lnTo>
                    <a:pt x="3213" y="1134"/>
                  </a:lnTo>
                  <a:lnTo>
                    <a:pt x="3213" y="1145"/>
                  </a:lnTo>
                  <a:lnTo>
                    <a:pt x="3214" y="1155"/>
                  </a:lnTo>
                  <a:lnTo>
                    <a:pt x="3215" y="1163"/>
                  </a:lnTo>
                  <a:lnTo>
                    <a:pt x="3217" y="1166"/>
                  </a:lnTo>
                  <a:lnTo>
                    <a:pt x="3217" y="1168"/>
                  </a:lnTo>
                  <a:lnTo>
                    <a:pt x="3218" y="1165"/>
                  </a:lnTo>
                  <a:lnTo>
                    <a:pt x="3219" y="1160"/>
                  </a:lnTo>
                  <a:lnTo>
                    <a:pt x="3220" y="1158"/>
                  </a:lnTo>
                  <a:lnTo>
                    <a:pt x="3220" y="1156"/>
                  </a:lnTo>
                  <a:lnTo>
                    <a:pt x="3222" y="1158"/>
                  </a:lnTo>
                  <a:lnTo>
                    <a:pt x="3223" y="1163"/>
                  </a:lnTo>
                  <a:lnTo>
                    <a:pt x="3224" y="1168"/>
                  </a:lnTo>
                  <a:lnTo>
                    <a:pt x="3224" y="1174"/>
                  </a:lnTo>
                  <a:lnTo>
                    <a:pt x="3225" y="1179"/>
                  </a:lnTo>
                  <a:lnTo>
                    <a:pt x="3227" y="1183"/>
                  </a:lnTo>
                  <a:lnTo>
                    <a:pt x="3228" y="1185"/>
                  </a:lnTo>
                  <a:lnTo>
                    <a:pt x="3228" y="1186"/>
                  </a:lnTo>
                  <a:lnTo>
                    <a:pt x="3229" y="1188"/>
                  </a:lnTo>
                  <a:lnTo>
                    <a:pt x="3230" y="1189"/>
                  </a:lnTo>
                  <a:lnTo>
                    <a:pt x="3232" y="1190"/>
                  </a:lnTo>
                  <a:lnTo>
                    <a:pt x="3232" y="1190"/>
                  </a:lnTo>
                  <a:lnTo>
                    <a:pt x="3233" y="1190"/>
                  </a:lnTo>
                  <a:lnTo>
                    <a:pt x="3234" y="1189"/>
                  </a:lnTo>
                  <a:lnTo>
                    <a:pt x="3235" y="1188"/>
                  </a:lnTo>
                  <a:lnTo>
                    <a:pt x="3235" y="1184"/>
                  </a:lnTo>
                  <a:lnTo>
                    <a:pt x="3236" y="1181"/>
                  </a:lnTo>
                  <a:lnTo>
                    <a:pt x="3238" y="1178"/>
                  </a:lnTo>
                  <a:lnTo>
                    <a:pt x="3239" y="1176"/>
                  </a:lnTo>
                  <a:lnTo>
                    <a:pt x="3239" y="1178"/>
                  </a:lnTo>
                  <a:lnTo>
                    <a:pt x="3240" y="1180"/>
                  </a:lnTo>
                  <a:lnTo>
                    <a:pt x="3241" y="1183"/>
                  </a:lnTo>
                  <a:lnTo>
                    <a:pt x="3243" y="1186"/>
                  </a:lnTo>
                  <a:lnTo>
                    <a:pt x="3244" y="1189"/>
                  </a:lnTo>
                  <a:lnTo>
                    <a:pt x="3244" y="1190"/>
                  </a:lnTo>
                  <a:lnTo>
                    <a:pt x="3245" y="1191"/>
                  </a:lnTo>
                  <a:lnTo>
                    <a:pt x="3246" y="1191"/>
                  </a:lnTo>
                  <a:lnTo>
                    <a:pt x="3248" y="1191"/>
                  </a:lnTo>
                  <a:lnTo>
                    <a:pt x="3248" y="1191"/>
                  </a:lnTo>
                  <a:lnTo>
                    <a:pt x="3249" y="1191"/>
                  </a:lnTo>
                  <a:lnTo>
                    <a:pt x="3250" y="1192"/>
                  </a:lnTo>
                  <a:lnTo>
                    <a:pt x="3251" y="1192"/>
                  </a:lnTo>
                  <a:lnTo>
                    <a:pt x="3251" y="1192"/>
                  </a:lnTo>
                  <a:lnTo>
                    <a:pt x="3253" y="1192"/>
                  </a:lnTo>
                  <a:lnTo>
                    <a:pt x="3254" y="1192"/>
                  </a:lnTo>
                  <a:lnTo>
                    <a:pt x="3255" y="1192"/>
                  </a:lnTo>
                  <a:lnTo>
                    <a:pt x="3255" y="1192"/>
                  </a:lnTo>
                  <a:lnTo>
                    <a:pt x="3256" y="1192"/>
                  </a:lnTo>
                  <a:lnTo>
                    <a:pt x="3258" y="1192"/>
                  </a:lnTo>
                  <a:lnTo>
                    <a:pt x="3259" y="1192"/>
                  </a:lnTo>
                  <a:lnTo>
                    <a:pt x="3259" y="1192"/>
                  </a:lnTo>
                  <a:lnTo>
                    <a:pt x="3260" y="1192"/>
                  </a:lnTo>
                  <a:lnTo>
                    <a:pt x="3261" y="1194"/>
                  </a:lnTo>
                  <a:lnTo>
                    <a:pt x="3263" y="1194"/>
                  </a:lnTo>
                  <a:lnTo>
                    <a:pt x="3263" y="1194"/>
                  </a:lnTo>
                  <a:lnTo>
                    <a:pt x="3264" y="1194"/>
                  </a:lnTo>
                  <a:lnTo>
                    <a:pt x="3265" y="1194"/>
                  </a:lnTo>
                  <a:lnTo>
                    <a:pt x="3266" y="1194"/>
                  </a:lnTo>
                  <a:lnTo>
                    <a:pt x="3266" y="1192"/>
                  </a:lnTo>
                  <a:lnTo>
                    <a:pt x="3268" y="1192"/>
                  </a:lnTo>
                  <a:lnTo>
                    <a:pt x="3269" y="1192"/>
                  </a:lnTo>
                  <a:lnTo>
                    <a:pt x="3270" y="1192"/>
                  </a:lnTo>
                  <a:lnTo>
                    <a:pt x="3270" y="1192"/>
                  </a:lnTo>
                  <a:lnTo>
                    <a:pt x="3271" y="1192"/>
                  </a:lnTo>
                  <a:lnTo>
                    <a:pt x="3272" y="1192"/>
                  </a:lnTo>
                  <a:lnTo>
                    <a:pt x="3274" y="1192"/>
                  </a:lnTo>
                  <a:lnTo>
                    <a:pt x="3274" y="1191"/>
                  </a:lnTo>
                  <a:lnTo>
                    <a:pt x="3275" y="1191"/>
                  </a:lnTo>
                  <a:lnTo>
                    <a:pt x="3276" y="1191"/>
                  </a:lnTo>
                  <a:lnTo>
                    <a:pt x="3277" y="1191"/>
                  </a:lnTo>
                  <a:lnTo>
                    <a:pt x="3277" y="1191"/>
                  </a:lnTo>
                  <a:lnTo>
                    <a:pt x="3279" y="1191"/>
                  </a:lnTo>
                  <a:lnTo>
                    <a:pt x="3280" y="1191"/>
                  </a:lnTo>
                  <a:lnTo>
                    <a:pt x="3281" y="1190"/>
                  </a:lnTo>
                  <a:lnTo>
                    <a:pt x="3281" y="1190"/>
                  </a:lnTo>
                  <a:lnTo>
                    <a:pt x="3282" y="1189"/>
                  </a:lnTo>
                  <a:lnTo>
                    <a:pt x="3284" y="1189"/>
                  </a:lnTo>
                  <a:lnTo>
                    <a:pt x="3285" y="1188"/>
                  </a:lnTo>
                  <a:lnTo>
                    <a:pt x="3285" y="1186"/>
                  </a:lnTo>
                  <a:lnTo>
                    <a:pt x="3286" y="1185"/>
                  </a:lnTo>
                  <a:lnTo>
                    <a:pt x="3287" y="1185"/>
                  </a:lnTo>
                  <a:lnTo>
                    <a:pt x="3289" y="1186"/>
                  </a:lnTo>
                  <a:lnTo>
                    <a:pt x="3289" y="1186"/>
                  </a:lnTo>
                  <a:lnTo>
                    <a:pt x="3290" y="1188"/>
                  </a:lnTo>
                  <a:lnTo>
                    <a:pt x="3291" y="1188"/>
                  </a:lnTo>
                  <a:lnTo>
                    <a:pt x="3292" y="1188"/>
                  </a:lnTo>
                  <a:lnTo>
                    <a:pt x="3292" y="1188"/>
                  </a:lnTo>
                  <a:lnTo>
                    <a:pt x="3294" y="1188"/>
                  </a:lnTo>
                  <a:lnTo>
                    <a:pt x="3295" y="1188"/>
                  </a:lnTo>
                  <a:lnTo>
                    <a:pt x="3296" y="1188"/>
                  </a:lnTo>
                  <a:lnTo>
                    <a:pt x="3296" y="1188"/>
                  </a:lnTo>
                  <a:lnTo>
                    <a:pt x="3297" y="1189"/>
                  </a:lnTo>
                  <a:lnTo>
                    <a:pt x="3299" y="1189"/>
                  </a:lnTo>
                  <a:lnTo>
                    <a:pt x="3300" y="1190"/>
                  </a:lnTo>
                  <a:lnTo>
                    <a:pt x="3301" y="1190"/>
                  </a:lnTo>
                  <a:lnTo>
                    <a:pt x="3301" y="1191"/>
                  </a:lnTo>
                  <a:lnTo>
                    <a:pt x="3302" y="1191"/>
                  </a:lnTo>
                  <a:lnTo>
                    <a:pt x="3304" y="1190"/>
                  </a:lnTo>
                  <a:lnTo>
                    <a:pt x="3305" y="1190"/>
                  </a:lnTo>
                  <a:lnTo>
                    <a:pt x="3305" y="1189"/>
                  </a:lnTo>
                  <a:lnTo>
                    <a:pt x="3306" y="1186"/>
                  </a:lnTo>
                  <a:lnTo>
                    <a:pt x="3307" y="1185"/>
                  </a:lnTo>
                  <a:lnTo>
                    <a:pt x="3308" y="1184"/>
                  </a:lnTo>
                  <a:lnTo>
                    <a:pt x="3308" y="1184"/>
                  </a:lnTo>
                  <a:lnTo>
                    <a:pt x="3310" y="1184"/>
                  </a:lnTo>
                  <a:lnTo>
                    <a:pt x="3311" y="1184"/>
                  </a:lnTo>
                  <a:lnTo>
                    <a:pt x="3312" y="1185"/>
                  </a:lnTo>
                  <a:lnTo>
                    <a:pt x="3312" y="1186"/>
                  </a:lnTo>
                  <a:lnTo>
                    <a:pt x="3313" y="1188"/>
                  </a:lnTo>
                  <a:lnTo>
                    <a:pt x="3315" y="1189"/>
                  </a:lnTo>
                  <a:lnTo>
                    <a:pt x="3316" y="1189"/>
                  </a:lnTo>
                  <a:lnTo>
                    <a:pt x="3316" y="1188"/>
                  </a:lnTo>
                  <a:lnTo>
                    <a:pt x="3317" y="1186"/>
                  </a:lnTo>
                  <a:lnTo>
                    <a:pt x="3318" y="1185"/>
                  </a:lnTo>
                  <a:lnTo>
                    <a:pt x="3320" y="1184"/>
                  </a:lnTo>
                  <a:lnTo>
                    <a:pt x="3320" y="1183"/>
                  </a:lnTo>
                  <a:lnTo>
                    <a:pt x="3321" y="1183"/>
                  </a:lnTo>
                  <a:lnTo>
                    <a:pt x="3322" y="1183"/>
                  </a:lnTo>
                  <a:lnTo>
                    <a:pt x="3323" y="1181"/>
                  </a:lnTo>
                  <a:lnTo>
                    <a:pt x="3323" y="1183"/>
                  </a:lnTo>
                  <a:lnTo>
                    <a:pt x="3325" y="1183"/>
                  </a:lnTo>
                  <a:lnTo>
                    <a:pt x="3326" y="1183"/>
                  </a:lnTo>
                  <a:lnTo>
                    <a:pt x="3327" y="1184"/>
                  </a:lnTo>
                  <a:lnTo>
                    <a:pt x="3327" y="1185"/>
                  </a:lnTo>
                  <a:lnTo>
                    <a:pt x="3328" y="1185"/>
                  </a:lnTo>
                  <a:lnTo>
                    <a:pt x="3330" y="1186"/>
                  </a:lnTo>
                  <a:lnTo>
                    <a:pt x="3331" y="1186"/>
                  </a:lnTo>
                  <a:lnTo>
                    <a:pt x="3331" y="1186"/>
                  </a:lnTo>
                  <a:lnTo>
                    <a:pt x="3332" y="1188"/>
                  </a:lnTo>
                  <a:lnTo>
                    <a:pt x="3333" y="1188"/>
                  </a:lnTo>
                  <a:lnTo>
                    <a:pt x="3335" y="1189"/>
                  </a:lnTo>
                  <a:lnTo>
                    <a:pt x="3335" y="1189"/>
                  </a:lnTo>
                  <a:lnTo>
                    <a:pt x="3336" y="1190"/>
                  </a:lnTo>
                  <a:lnTo>
                    <a:pt x="3337" y="1190"/>
                  </a:lnTo>
                  <a:lnTo>
                    <a:pt x="3338" y="1191"/>
                  </a:lnTo>
                  <a:lnTo>
                    <a:pt x="3338" y="1191"/>
                  </a:lnTo>
                  <a:lnTo>
                    <a:pt x="3340" y="1191"/>
                  </a:lnTo>
                  <a:lnTo>
                    <a:pt x="3341" y="1192"/>
                  </a:lnTo>
                  <a:lnTo>
                    <a:pt x="3342" y="1192"/>
                  </a:lnTo>
                  <a:lnTo>
                    <a:pt x="3342" y="1192"/>
                  </a:lnTo>
                  <a:lnTo>
                    <a:pt x="3343" y="1191"/>
                  </a:lnTo>
                  <a:lnTo>
                    <a:pt x="3344" y="1191"/>
                  </a:lnTo>
                  <a:lnTo>
                    <a:pt x="3346" y="1190"/>
                  </a:lnTo>
                  <a:lnTo>
                    <a:pt x="3346" y="1190"/>
                  </a:lnTo>
                  <a:lnTo>
                    <a:pt x="3347" y="1189"/>
                  </a:lnTo>
                  <a:lnTo>
                    <a:pt x="3348" y="1189"/>
                  </a:lnTo>
                  <a:lnTo>
                    <a:pt x="3349" y="1189"/>
                  </a:lnTo>
                  <a:lnTo>
                    <a:pt x="3349" y="1189"/>
                  </a:lnTo>
                  <a:lnTo>
                    <a:pt x="3351" y="1190"/>
                  </a:lnTo>
                  <a:lnTo>
                    <a:pt x="3352" y="1191"/>
                  </a:lnTo>
                  <a:lnTo>
                    <a:pt x="3353" y="1192"/>
                  </a:lnTo>
                  <a:lnTo>
                    <a:pt x="3353" y="1194"/>
                  </a:lnTo>
                  <a:lnTo>
                    <a:pt x="3354" y="1194"/>
                  </a:lnTo>
                  <a:lnTo>
                    <a:pt x="3356" y="1195"/>
                  </a:lnTo>
                  <a:lnTo>
                    <a:pt x="3357" y="1195"/>
                  </a:lnTo>
                  <a:lnTo>
                    <a:pt x="3358" y="1195"/>
                  </a:lnTo>
                  <a:lnTo>
                    <a:pt x="3358" y="1195"/>
                  </a:lnTo>
                  <a:lnTo>
                    <a:pt x="3359" y="1195"/>
                  </a:lnTo>
                  <a:lnTo>
                    <a:pt x="3361" y="1195"/>
                  </a:lnTo>
                  <a:lnTo>
                    <a:pt x="3362" y="1195"/>
                  </a:lnTo>
                  <a:lnTo>
                    <a:pt x="3362" y="1196"/>
                  </a:lnTo>
                  <a:lnTo>
                    <a:pt x="3363" y="1196"/>
                  </a:lnTo>
                  <a:lnTo>
                    <a:pt x="3364" y="1197"/>
                  </a:lnTo>
                  <a:lnTo>
                    <a:pt x="3366" y="1197"/>
                  </a:lnTo>
                  <a:lnTo>
                    <a:pt x="3366" y="1197"/>
                  </a:lnTo>
                  <a:lnTo>
                    <a:pt x="3367" y="1196"/>
                  </a:lnTo>
                  <a:lnTo>
                    <a:pt x="3368" y="1196"/>
                  </a:lnTo>
                  <a:lnTo>
                    <a:pt x="3369" y="1196"/>
                  </a:lnTo>
                  <a:lnTo>
                    <a:pt x="3369" y="1195"/>
                  </a:lnTo>
                  <a:lnTo>
                    <a:pt x="3371" y="1195"/>
                  </a:lnTo>
                  <a:lnTo>
                    <a:pt x="3372" y="1194"/>
                  </a:lnTo>
                  <a:lnTo>
                    <a:pt x="3373" y="1194"/>
                  </a:lnTo>
                  <a:lnTo>
                    <a:pt x="3373" y="1194"/>
                  </a:lnTo>
                  <a:lnTo>
                    <a:pt x="3374" y="1192"/>
                  </a:lnTo>
                  <a:lnTo>
                    <a:pt x="3376" y="1192"/>
                  </a:lnTo>
                  <a:lnTo>
                    <a:pt x="3377" y="1192"/>
                  </a:lnTo>
                  <a:lnTo>
                    <a:pt x="3377" y="1192"/>
                  </a:lnTo>
                  <a:lnTo>
                    <a:pt x="3378" y="1191"/>
                  </a:lnTo>
                  <a:lnTo>
                    <a:pt x="3379" y="1191"/>
                  </a:lnTo>
                  <a:lnTo>
                    <a:pt x="3380" y="1191"/>
                  </a:lnTo>
                  <a:lnTo>
                    <a:pt x="3380" y="1191"/>
                  </a:lnTo>
                  <a:lnTo>
                    <a:pt x="3382" y="1192"/>
                  </a:lnTo>
                  <a:lnTo>
                    <a:pt x="3383" y="1192"/>
                  </a:lnTo>
                  <a:lnTo>
                    <a:pt x="3384" y="1192"/>
                  </a:lnTo>
                  <a:lnTo>
                    <a:pt x="3384" y="1194"/>
                  </a:lnTo>
                  <a:lnTo>
                    <a:pt x="3385" y="1194"/>
                  </a:lnTo>
                  <a:lnTo>
                    <a:pt x="3387" y="1195"/>
                  </a:lnTo>
                  <a:lnTo>
                    <a:pt x="3388" y="1195"/>
                  </a:lnTo>
                  <a:lnTo>
                    <a:pt x="3388" y="1195"/>
                  </a:lnTo>
                  <a:lnTo>
                    <a:pt x="3389" y="1195"/>
                  </a:lnTo>
                  <a:lnTo>
                    <a:pt x="3390" y="1196"/>
                  </a:lnTo>
                  <a:lnTo>
                    <a:pt x="3392" y="1196"/>
                  </a:lnTo>
                  <a:lnTo>
                    <a:pt x="3392" y="1196"/>
                  </a:lnTo>
                  <a:lnTo>
                    <a:pt x="3393" y="1196"/>
                  </a:lnTo>
                  <a:lnTo>
                    <a:pt x="3394" y="1195"/>
                  </a:lnTo>
                  <a:lnTo>
                    <a:pt x="3395" y="1194"/>
                  </a:lnTo>
                  <a:lnTo>
                    <a:pt x="3395" y="1194"/>
                  </a:lnTo>
                  <a:lnTo>
                    <a:pt x="3397" y="1194"/>
                  </a:lnTo>
                  <a:lnTo>
                    <a:pt x="3398" y="1195"/>
                  </a:lnTo>
                  <a:lnTo>
                    <a:pt x="3399" y="1196"/>
                  </a:lnTo>
                  <a:lnTo>
                    <a:pt x="3399" y="1199"/>
                  </a:lnTo>
                  <a:lnTo>
                    <a:pt x="3400" y="1200"/>
                  </a:lnTo>
                  <a:lnTo>
                    <a:pt x="3402" y="1201"/>
                  </a:lnTo>
                  <a:lnTo>
                    <a:pt x="3403" y="1201"/>
                  </a:lnTo>
                  <a:lnTo>
                    <a:pt x="3403" y="1200"/>
                  </a:lnTo>
                  <a:lnTo>
                    <a:pt x="3404" y="1197"/>
                  </a:lnTo>
                  <a:lnTo>
                    <a:pt x="3405" y="1195"/>
                  </a:lnTo>
                  <a:lnTo>
                    <a:pt x="3407" y="1192"/>
                  </a:lnTo>
                  <a:lnTo>
                    <a:pt x="3407" y="1190"/>
                  </a:lnTo>
                  <a:lnTo>
                    <a:pt x="3408" y="1189"/>
                  </a:lnTo>
                  <a:lnTo>
                    <a:pt x="3409" y="1188"/>
                  </a:lnTo>
                  <a:lnTo>
                    <a:pt x="3410" y="1188"/>
                  </a:lnTo>
                  <a:lnTo>
                    <a:pt x="3411" y="1189"/>
                  </a:lnTo>
                  <a:lnTo>
                    <a:pt x="3411" y="1189"/>
                  </a:lnTo>
                  <a:lnTo>
                    <a:pt x="3413" y="1190"/>
                  </a:lnTo>
                  <a:lnTo>
                    <a:pt x="3414" y="1190"/>
                  </a:lnTo>
                  <a:lnTo>
                    <a:pt x="3415" y="1191"/>
                  </a:lnTo>
                  <a:lnTo>
                    <a:pt x="3415" y="1191"/>
                  </a:lnTo>
                  <a:lnTo>
                    <a:pt x="3416" y="1191"/>
                  </a:lnTo>
                  <a:lnTo>
                    <a:pt x="3418" y="1191"/>
                  </a:lnTo>
                  <a:lnTo>
                    <a:pt x="3419" y="1192"/>
                  </a:lnTo>
                  <a:lnTo>
                    <a:pt x="3419" y="1192"/>
                  </a:lnTo>
                  <a:lnTo>
                    <a:pt x="3420" y="1194"/>
                  </a:lnTo>
                  <a:lnTo>
                    <a:pt x="3421" y="1194"/>
                  </a:lnTo>
                  <a:lnTo>
                    <a:pt x="3423" y="1194"/>
                  </a:lnTo>
                  <a:lnTo>
                    <a:pt x="3423" y="1192"/>
                  </a:lnTo>
                  <a:lnTo>
                    <a:pt x="3424" y="1191"/>
                  </a:lnTo>
                  <a:lnTo>
                    <a:pt x="3425" y="1190"/>
                  </a:lnTo>
                  <a:lnTo>
                    <a:pt x="3426" y="1189"/>
                  </a:lnTo>
                  <a:lnTo>
                    <a:pt x="3426" y="1189"/>
                  </a:lnTo>
                  <a:lnTo>
                    <a:pt x="3428" y="1189"/>
                  </a:lnTo>
                  <a:lnTo>
                    <a:pt x="3429" y="1190"/>
                  </a:lnTo>
                  <a:lnTo>
                    <a:pt x="3430" y="1191"/>
                  </a:lnTo>
                  <a:lnTo>
                    <a:pt x="3430" y="1191"/>
                  </a:lnTo>
                  <a:lnTo>
                    <a:pt x="3431" y="1191"/>
                  </a:lnTo>
                  <a:lnTo>
                    <a:pt x="3433" y="1190"/>
                  </a:lnTo>
                  <a:lnTo>
                    <a:pt x="3434" y="1189"/>
                  </a:lnTo>
                  <a:lnTo>
                    <a:pt x="3434" y="1188"/>
                  </a:lnTo>
                  <a:lnTo>
                    <a:pt x="3435" y="1186"/>
                  </a:lnTo>
                  <a:lnTo>
                    <a:pt x="3436" y="1185"/>
                  </a:lnTo>
                  <a:lnTo>
                    <a:pt x="3438" y="1185"/>
                  </a:lnTo>
                  <a:lnTo>
                    <a:pt x="3438" y="1184"/>
                  </a:lnTo>
                  <a:lnTo>
                    <a:pt x="3439" y="1185"/>
                  </a:lnTo>
                  <a:lnTo>
                    <a:pt x="3440" y="1185"/>
                  </a:lnTo>
                  <a:lnTo>
                    <a:pt x="3441" y="1185"/>
                  </a:lnTo>
                  <a:lnTo>
                    <a:pt x="3441" y="1186"/>
                  </a:lnTo>
                  <a:lnTo>
                    <a:pt x="3443" y="1186"/>
                  </a:lnTo>
                  <a:lnTo>
                    <a:pt x="3444" y="1188"/>
                  </a:lnTo>
                  <a:lnTo>
                    <a:pt x="3445" y="1188"/>
                  </a:lnTo>
                  <a:lnTo>
                    <a:pt x="3445" y="1188"/>
                  </a:lnTo>
                  <a:lnTo>
                    <a:pt x="3446" y="1189"/>
                  </a:lnTo>
                  <a:lnTo>
                    <a:pt x="3447" y="1189"/>
                  </a:lnTo>
                  <a:lnTo>
                    <a:pt x="3449" y="1190"/>
                  </a:lnTo>
                  <a:lnTo>
                    <a:pt x="3449" y="1190"/>
                  </a:lnTo>
                  <a:lnTo>
                    <a:pt x="3450" y="1191"/>
                  </a:lnTo>
                  <a:lnTo>
                    <a:pt x="3451" y="1191"/>
                  </a:lnTo>
                  <a:lnTo>
                    <a:pt x="3452" y="1191"/>
                  </a:lnTo>
                  <a:lnTo>
                    <a:pt x="3452" y="1191"/>
                  </a:lnTo>
                  <a:lnTo>
                    <a:pt x="3454" y="1191"/>
                  </a:lnTo>
                  <a:lnTo>
                    <a:pt x="3455" y="1191"/>
                  </a:lnTo>
                  <a:lnTo>
                    <a:pt x="3456" y="1191"/>
                  </a:lnTo>
                  <a:lnTo>
                    <a:pt x="3456" y="1191"/>
                  </a:lnTo>
                  <a:lnTo>
                    <a:pt x="3457" y="1191"/>
                  </a:lnTo>
                  <a:lnTo>
                    <a:pt x="3459" y="1191"/>
                  </a:lnTo>
                  <a:lnTo>
                    <a:pt x="3460" y="1190"/>
                  </a:lnTo>
                  <a:lnTo>
                    <a:pt x="3460" y="1190"/>
                  </a:lnTo>
                  <a:lnTo>
                    <a:pt x="3461" y="1190"/>
                  </a:lnTo>
                  <a:lnTo>
                    <a:pt x="3462" y="1190"/>
                  </a:lnTo>
                  <a:lnTo>
                    <a:pt x="3464" y="1190"/>
                  </a:lnTo>
                  <a:lnTo>
                    <a:pt x="3464" y="1190"/>
                  </a:lnTo>
                  <a:lnTo>
                    <a:pt x="3465" y="1190"/>
                  </a:lnTo>
                  <a:lnTo>
                    <a:pt x="3466" y="1191"/>
                  </a:lnTo>
                  <a:lnTo>
                    <a:pt x="3467" y="1191"/>
                  </a:lnTo>
                  <a:lnTo>
                    <a:pt x="3469" y="1191"/>
                  </a:lnTo>
                  <a:lnTo>
                    <a:pt x="3469" y="1192"/>
                  </a:lnTo>
                  <a:lnTo>
                    <a:pt x="3470" y="1192"/>
                  </a:lnTo>
                  <a:lnTo>
                    <a:pt x="3471" y="1191"/>
                  </a:lnTo>
                  <a:lnTo>
                    <a:pt x="3472" y="1190"/>
                  </a:lnTo>
                  <a:lnTo>
                    <a:pt x="3472" y="1189"/>
                  </a:lnTo>
                  <a:lnTo>
                    <a:pt x="3474" y="1186"/>
                  </a:lnTo>
                  <a:lnTo>
                    <a:pt x="3475" y="1184"/>
                  </a:lnTo>
                  <a:lnTo>
                    <a:pt x="3476" y="1184"/>
                  </a:lnTo>
                  <a:lnTo>
                    <a:pt x="3476" y="1185"/>
                  </a:lnTo>
                  <a:lnTo>
                    <a:pt x="3477" y="1188"/>
                  </a:lnTo>
                  <a:lnTo>
                    <a:pt x="3479" y="1191"/>
                  </a:lnTo>
                  <a:lnTo>
                    <a:pt x="3480" y="1194"/>
                  </a:lnTo>
                  <a:lnTo>
                    <a:pt x="3480" y="1196"/>
                  </a:lnTo>
                  <a:lnTo>
                    <a:pt x="3481" y="1197"/>
                  </a:lnTo>
                  <a:lnTo>
                    <a:pt x="3482" y="1199"/>
                  </a:lnTo>
                  <a:lnTo>
                    <a:pt x="3483" y="1200"/>
                  </a:lnTo>
                  <a:lnTo>
                    <a:pt x="3483" y="1201"/>
                  </a:lnTo>
                  <a:lnTo>
                    <a:pt x="3485" y="1202"/>
                  </a:lnTo>
                  <a:lnTo>
                    <a:pt x="3486" y="1204"/>
                  </a:lnTo>
                  <a:lnTo>
                    <a:pt x="3487" y="1204"/>
                  </a:lnTo>
                  <a:lnTo>
                    <a:pt x="3487" y="1204"/>
                  </a:lnTo>
                  <a:lnTo>
                    <a:pt x="3488" y="1202"/>
                  </a:lnTo>
                  <a:lnTo>
                    <a:pt x="3490" y="1201"/>
                  </a:lnTo>
                  <a:lnTo>
                    <a:pt x="3491" y="1200"/>
                  </a:lnTo>
                  <a:lnTo>
                    <a:pt x="3491" y="1197"/>
                  </a:lnTo>
                  <a:lnTo>
                    <a:pt x="3492" y="1195"/>
                  </a:lnTo>
                  <a:lnTo>
                    <a:pt x="3493" y="1194"/>
                  </a:lnTo>
                  <a:lnTo>
                    <a:pt x="3495" y="1191"/>
                  </a:lnTo>
                  <a:lnTo>
                    <a:pt x="3495" y="1189"/>
                  </a:lnTo>
                  <a:lnTo>
                    <a:pt x="3496" y="1188"/>
                  </a:lnTo>
                  <a:lnTo>
                    <a:pt x="3497" y="1185"/>
                  </a:lnTo>
                  <a:lnTo>
                    <a:pt x="3498" y="1183"/>
                  </a:lnTo>
                  <a:lnTo>
                    <a:pt x="3498" y="1181"/>
                  </a:lnTo>
                  <a:lnTo>
                    <a:pt x="3500" y="1181"/>
                  </a:lnTo>
                  <a:lnTo>
                    <a:pt x="3501" y="1183"/>
                  </a:lnTo>
                  <a:lnTo>
                    <a:pt x="3502" y="1183"/>
                  </a:lnTo>
                  <a:lnTo>
                    <a:pt x="3502" y="1183"/>
                  </a:lnTo>
                  <a:lnTo>
                    <a:pt x="3503" y="1183"/>
                  </a:lnTo>
                  <a:lnTo>
                    <a:pt x="3505" y="1181"/>
                  </a:lnTo>
                  <a:lnTo>
                    <a:pt x="3506" y="1179"/>
                  </a:lnTo>
                  <a:lnTo>
                    <a:pt x="3506" y="1178"/>
                  </a:lnTo>
                  <a:lnTo>
                    <a:pt x="3507" y="1178"/>
                  </a:lnTo>
                  <a:lnTo>
                    <a:pt x="3508" y="1176"/>
                  </a:lnTo>
                  <a:lnTo>
                    <a:pt x="3510" y="1176"/>
                  </a:lnTo>
                  <a:lnTo>
                    <a:pt x="3510" y="1176"/>
                  </a:lnTo>
                  <a:lnTo>
                    <a:pt x="3511" y="1176"/>
                  </a:lnTo>
                  <a:lnTo>
                    <a:pt x="3512" y="1175"/>
                  </a:lnTo>
                  <a:lnTo>
                    <a:pt x="3513" y="1171"/>
                  </a:lnTo>
                  <a:lnTo>
                    <a:pt x="3513" y="1163"/>
                  </a:lnTo>
                  <a:lnTo>
                    <a:pt x="3515" y="1149"/>
                  </a:lnTo>
                  <a:lnTo>
                    <a:pt x="3516" y="1138"/>
                  </a:lnTo>
                  <a:lnTo>
                    <a:pt x="3517" y="1133"/>
                  </a:lnTo>
                  <a:lnTo>
                    <a:pt x="3517" y="1134"/>
                  </a:lnTo>
                  <a:lnTo>
                    <a:pt x="3518" y="1144"/>
                  </a:lnTo>
                  <a:lnTo>
                    <a:pt x="3519" y="1158"/>
                  </a:lnTo>
                  <a:lnTo>
                    <a:pt x="3521" y="1171"/>
                  </a:lnTo>
                  <a:lnTo>
                    <a:pt x="3521" y="1180"/>
                  </a:lnTo>
                  <a:lnTo>
                    <a:pt x="3522" y="1186"/>
                  </a:lnTo>
                  <a:lnTo>
                    <a:pt x="3523" y="1189"/>
                  </a:lnTo>
                  <a:lnTo>
                    <a:pt x="3524" y="1190"/>
                  </a:lnTo>
                  <a:lnTo>
                    <a:pt x="3526" y="1191"/>
                  </a:lnTo>
                  <a:lnTo>
                    <a:pt x="3526" y="1192"/>
                  </a:lnTo>
                  <a:lnTo>
                    <a:pt x="3527" y="1194"/>
                  </a:lnTo>
                  <a:lnTo>
                    <a:pt x="3528" y="1195"/>
                  </a:lnTo>
                  <a:lnTo>
                    <a:pt x="3529" y="1194"/>
                  </a:lnTo>
                  <a:lnTo>
                    <a:pt x="3529" y="1192"/>
                  </a:lnTo>
                  <a:lnTo>
                    <a:pt x="3531" y="1191"/>
                  </a:lnTo>
                  <a:lnTo>
                    <a:pt x="3532" y="1190"/>
                  </a:lnTo>
                  <a:lnTo>
                    <a:pt x="3533" y="1189"/>
                  </a:lnTo>
                  <a:lnTo>
                    <a:pt x="3533" y="1189"/>
                  </a:lnTo>
                  <a:lnTo>
                    <a:pt x="3534" y="1188"/>
                  </a:lnTo>
                  <a:lnTo>
                    <a:pt x="3536" y="1188"/>
                  </a:lnTo>
                  <a:lnTo>
                    <a:pt x="3537" y="1188"/>
                  </a:lnTo>
                  <a:lnTo>
                    <a:pt x="3537" y="1188"/>
                  </a:lnTo>
                  <a:lnTo>
                    <a:pt x="3538" y="1189"/>
                  </a:lnTo>
                  <a:lnTo>
                    <a:pt x="3539" y="1189"/>
                  </a:lnTo>
                  <a:lnTo>
                    <a:pt x="3541" y="1190"/>
                  </a:lnTo>
                  <a:lnTo>
                    <a:pt x="3541" y="1190"/>
                  </a:lnTo>
                  <a:lnTo>
                    <a:pt x="3542" y="1191"/>
                  </a:lnTo>
                  <a:lnTo>
                    <a:pt x="3543" y="1191"/>
                  </a:lnTo>
                  <a:lnTo>
                    <a:pt x="3544" y="1192"/>
                  </a:lnTo>
                  <a:lnTo>
                    <a:pt x="3544" y="1192"/>
                  </a:lnTo>
                  <a:lnTo>
                    <a:pt x="3546" y="1192"/>
                  </a:lnTo>
                  <a:lnTo>
                    <a:pt x="3547" y="1194"/>
                  </a:lnTo>
                  <a:lnTo>
                    <a:pt x="3548" y="1194"/>
                  </a:lnTo>
                  <a:lnTo>
                    <a:pt x="3548" y="1194"/>
                  </a:lnTo>
                  <a:lnTo>
                    <a:pt x="3549" y="1194"/>
                  </a:lnTo>
                  <a:lnTo>
                    <a:pt x="3551" y="1194"/>
                  </a:lnTo>
                  <a:lnTo>
                    <a:pt x="3552" y="1195"/>
                  </a:lnTo>
                  <a:lnTo>
                    <a:pt x="3552" y="1195"/>
                  </a:lnTo>
                  <a:lnTo>
                    <a:pt x="3553" y="1195"/>
                  </a:lnTo>
                  <a:lnTo>
                    <a:pt x="3554" y="1195"/>
                  </a:lnTo>
                  <a:lnTo>
                    <a:pt x="3555" y="1194"/>
                  </a:lnTo>
                  <a:lnTo>
                    <a:pt x="3555" y="1194"/>
                  </a:lnTo>
                  <a:lnTo>
                    <a:pt x="3557" y="1194"/>
                  </a:lnTo>
                  <a:lnTo>
                    <a:pt x="3558" y="1194"/>
                  </a:lnTo>
                  <a:lnTo>
                    <a:pt x="3559" y="1194"/>
                  </a:lnTo>
                  <a:lnTo>
                    <a:pt x="3559" y="1192"/>
                  </a:lnTo>
                  <a:lnTo>
                    <a:pt x="3560" y="1192"/>
                  </a:lnTo>
                  <a:lnTo>
                    <a:pt x="3562" y="1192"/>
                  </a:lnTo>
                  <a:lnTo>
                    <a:pt x="3563" y="1192"/>
                  </a:lnTo>
                  <a:lnTo>
                    <a:pt x="3563" y="1192"/>
                  </a:lnTo>
                  <a:lnTo>
                    <a:pt x="3564" y="1192"/>
                  </a:lnTo>
                  <a:lnTo>
                    <a:pt x="3565" y="1192"/>
                  </a:lnTo>
                  <a:lnTo>
                    <a:pt x="3567" y="1192"/>
                  </a:lnTo>
                  <a:lnTo>
                    <a:pt x="3567" y="1192"/>
                  </a:lnTo>
                  <a:lnTo>
                    <a:pt x="3568" y="1192"/>
                  </a:lnTo>
                  <a:lnTo>
                    <a:pt x="3569" y="1192"/>
                  </a:lnTo>
                  <a:lnTo>
                    <a:pt x="3570" y="1191"/>
                  </a:lnTo>
                  <a:lnTo>
                    <a:pt x="3570" y="1191"/>
                  </a:lnTo>
                  <a:lnTo>
                    <a:pt x="3572" y="1191"/>
                  </a:lnTo>
                  <a:lnTo>
                    <a:pt x="3573" y="1191"/>
                  </a:lnTo>
                  <a:lnTo>
                    <a:pt x="3574" y="1192"/>
                  </a:lnTo>
                  <a:lnTo>
                    <a:pt x="3574" y="1192"/>
                  </a:lnTo>
                  <a:lnTo>
                    <a:pt x="3575" y="1191"/>
                  </a:lnTo>
                  <a:lnTo>
                    <a:pt x="3577" y="1191"/>
                  </a:lnTo>
                  <a:lnTo>
                    <a:pt x="3578" y="1190"/>
                  </a:lnTo>
                  <a:lnTo>
                    <a:pt x="3578" y="1189"/>
                  </a:lnTo>
                  <a:lnTo>
                    <a:pt x="3579" y="1188"/>
                  </a:lnTo>
                  <a:lnTo>
                    <a:pt x="3580" y="1188"/>
                  </a:lnTo>
                  <a:lnTo>
                    <a:pt x="3582" y="1188"/>
                  </a:lnTo>
                  <a:lnTo>
                    <a:pt x="3583" y="1188"/>
                  </a:lnTo>
                  <a:lnTo>
                    <a:pt x="3583" y="1188"/>
                  </a:lnTo>
                  <a:lnTo>
                    <a:pt x="3584" y="1188"/>
                  </a:lnTo>
                  <a:lnTo>
                    <a:pt x="3585" y="1188"/>
                  </a:lnTo>
                  <a:lnTo>
                    <a:pt x="3587" y="1189"/>
                  </a:lnTo>
                  <a:lnTo>
                    <a:pt x="3587" y="1189"/>
                  </a:lnTo>
                  <a:lnTo>
                    <a:pt x="3588" y="1189"/>
                  </a:lnTo>
                  <a:lnTo>
                    <a:pt x="3589" y="1189"/>
                  </a:lnTo>
                  <a:lnTo>
                    <a:pt x="3590" y="1189"/>
                  </a:lnTo>
                  <a:lnTo>
                    <a:pt x="3590" y="1189"/>
                  </a:lnTo>
                  <a:lnTo>
                    <a:pt x="3591" y="1189"/>
                  </a:lnTo>
                  <a:lnTo>
                    <a:pt x="3593" y="1189"/>
                  </a:lnTo>
                  <a:lnTo>
                    <a:pt x="3594" y="1189"/>
                  </a:lnTo>
                  <a:lnTo>
                    <a:pt x="3594" y="1189"/>
                  </a:lnTo>
                  <a:lnTo>
                    <a:pt x="3595" y="1189"/>
                  </a:lnTo>
                  <a:lnTo>
                    <a:pt x="3596" y="1189"/>
                  </a:lnTo>
                  <a:lnTo>
                    <a:pt x="3598" y="1189"/>
                  </a:lnTo>
                  <a:lnTo>
                    <a:pt x="3598" y="1189"/>
                  </a:lnTo>
                  <a:lnTo>
                    <a:pt x="3599" y="1189"/>
                  </a:lnTo>
                  <a:lnTo>
                    <a:pt x="3600" y="1190"/>
                  </a:lnTo>
                  <a:lnTo>
                    <a:pt x="3601" y="1190"/>
                  </a:lnTo>
                  <a:lnTo>
                    <a:pt x="3601" y="1191"/>
                  </a:lnTo>
                  <a:lnTo>
                    <a:pt x="3603" y="1191"/>
                  </a:lnTo>
                  <a:lnTo>
                    <a:pt x="3604" y="1191"/>
                  </a:lnTo>
                  <a:lnTo>
                    <a:pt x="3605" y="1191"/>
                  </a:lnTo>
                  <a:lnTo>
                    <a:pt x="3605" y="1192"/>
                  </a:lnTo>
                  <a:lnTo>
                    <a:pt x="3606" y="1192"/>
                  </a:lnTo>
                  <a:lnTo>
                    <a:pt x="3608" y="1192"/>
                  </a:lnTo>
                  <a:lnTo>
                    <a:pt x="3609" y="1192"/>
                  </a:lnTo>
                  <a:lnTo>
                    <a:pt x="3609" y="1191"/>
                  </a:lnTo>
                  <a:lnTo>
                    <a:pt x="3610" y="1190"/>
                  </a:lnTo>
                  <a:lnTo>
                    <a:pt x="3611" y="1190"/>
                  </a:lnTo>
                  <a:lnTo>
                    <a:pt x="3613" y="1189"/>
                  </a:lnTo>
                  <a:lnTo>
                    <a:pt x="3613" y="1190"/>
                  </a:lnTo>
                  <a:lnTo>
                    <a:pt x="3614" y="1190"/>
                  </a:lnTo>
                  <a:lnTo>
                    <a:pt x="3615" y="1191"/>
                  </a:lnTo>
                  <a:lnTo>
                    <a:pt x="3616" y="1191"/>
                  </a:lnTo>
                  <a:lnTo>
                    <a:pt x="3616" y="1190"/>
                  </a:lnTo>
                  <a:lnTo>
                    <a:pt x="3618" y="1189"/>
                  </a:lnTo>
                  <a:lnTo>
                    <a:pt x="3619" y="1188"/>
                  </a:lnTo>
                  <a:lnTo>
                    <a:pt x="3620" y="1185"/>
                  </a:lnTo>
                  <a:lnTo>
                    <a:pt x="3620" y="1183"/>
                  </a:lnTo>
                  <a:lnTo>
                    <a:pt x="3621" y="1178"/>
                  </a:lnTo>
                  <a:lnTo>
                    <a:pt x="3623" y="1169"/>
                  </a:lnTo>
                  <a:lnTo>
                    <a:pt x="3624" y="1158"/>
                  </a:lnTo>
                  <a:lnTo>
                    <a:pt x="3624" y="1148"/>
                  </a:lnTo>
                  <a:lnTo>
                    <a:pt x="3625" y="1143"/>
                  </a:lnTo>
                  <a:lnTo>
                    <a:pt x="3626" y="1140"/>
                  </a:lnTo>
                  <a:lnTo>
                    <a:pt x="3627" y="1143"/>
                  </a:lnTo>
                  <a:lnTo>
                    <a:pt x="3627" y="1147"/>
                  </a:lnTo>
                  <a:lnTo>
                    <a:pt x="3629" y="1147"/>
                  </a:lnTo>
                  <a:lnTo>
                    <a:pt x="3630" y="1133"/>
                  </a:lnTo>
                  <a:lnTo>
                    <a:pt x="3631" y="1103"/>
                  </a:lnTo>
                  <a:lnTo>
                    <a:pt x="3631" y="1063"/>
                  </a:lnTo>
                  <a:lnTo>
                    <a:pt x="3632" y="1024"/>
                  </a:lnTo>
                  <a:lnTo>
                    <a:pt x="3634" y="1004"/>
                  </a:lnTo>
                  <a:lnTo>
                    <a:pt x="3635" y="1011"/>
                  </a:lnTo>
                  <a:lnTo>
                    <a:pt x="3636" y="1039"/>
                  </a:lnTo>
                  <a:lnTo>
                    <a:pt x="3636" y="1075"/>
                  </a:lnTo>
                  <a:lnTo>
                    <a:pt x="3637" y="1108"/>
                  </a:lnTo>
                  <a:lnTo>
                    <a:pt x="3639" y="1132"/>
                  </a:lnTo>
                  <a:lnTo>
                    <a:pt x="3640" y="1148"/>
                  </a:lnTo>
                  <a:lnTo>
                    <a:pt x="3640" y="1159"/>
                  </a:lnTo>
                  <a:lnTo>
                    <a:pt x="3641" y="1166"/>
                  </a:lnTo>
                  <a:lnTo>
                    <a:pt x="3642" y="1171"/>
                  </a:lnTo>
                  <a:lnTo>
                    <a:pt x="3644" y="1174"/>
                  </a:lnTo>
                  <a:lnTo>
                    <a:pt x="3644" y="1178"/>
                  </a:lnTo>
                  <a:lnTo>
                    <a:pt x="3645" y="1180"/>
                  </a:lnTo>
                  <a:lnTo>
                    <a:pt x="3646" y="1183"/>
                  </a:lnTo>
                  <a:lnTo>
                    <a:pt x="3647" y="1184"/>
                  </a:lnTo>
                  <a:lnTo>
                    <a:pt x="3647" y="1185"/>
                  </a:lnTo>
                  <a:lnTo>
                    <a:pt x="3649" y="1186"/>
                  </a:lnTo>
                  <a:lnTo>
                    <a:pt x="3650" y="1188"/>
                  </a:lnTo>
                  <a:lnTo>
                    <a:pt x="3651" y="1189"/>
                  </a:lnTo>
                  <a:lnTo>
                    <a:pt x="3651" y="1189"/>
                  </a:lnTo>
                  <a:lnTo>
                    <a:pt x="3652" y="1190"/>
                  </a:lnTo>
                  <a:lnTo>
                    <a:pt x="3654" y="1190"/>
                  </a:lnTo>
                  <a:lnTo>
                    <a:pt x="3655" y="1190"/>
                  </a:lnTo>
                  <a:lnTo>
                    <a:pt x="3655" y="1191"/>
                  </a:lnTo>
                  <a:lnTo>
                    <a:pt x="3656" y="1191"/>
                  </a:lnTo>
                  <a:lnTo>
                    <a:pt x="3657" y="1191"/>
                  </a:lnTo>
                  <a:lnTo>
                    <a:pt x="3659" y="1191"/>
                  </a:lnTo>
                  <a:lnTo>
                    <a:pt x="3659" y="1191"/>
                  </a:lnTo>
                  <a:lnTo>
                    <a:pt x="3660" y="1191"/>
                  </a:lnTo>
                  <a:lnTo>
                    <a:pt x="3661" y="1191"/>
                  </a:lnTo>
                  <a:lnTo>
                    <a:pt x="3662" y="1191"/>
                  </a:lnTo>
                  <a:lnTo>
                    <a:pt x="3662" y="1192"/>
                  </a:lnTo>
                  <a:lnTo>
                    <a:pt x="3663" y="1192"/>
                  </a:lnTo>
                  <a:lnTo>
                    <a:pt x="3665" y="1192"/>
                  </a:lnTo>
                  <a:lnTo>
                    <a:pt x="3666" y="1192"/>
                  </a:lnTo>
                  <a:lnTo>
                    <a:pt x="3666" y="1191"/>
                  </a:lnTo>
                  <a:lnTo>
                    <a:pt x="3667" y="1186"/>
                  </a:lnTo>
                  <a:lnTo>
                    <a:pt x="3668" y="1180"/>
                  </a:lnTo>
                  <a:lnTo>
                    <a:pt x="3670" y="1173"/>
                  </a:lnTo>
                  <a:lnTo>
                    <a:pt x="3670" y="1168"/>
                  </a:lnTo>
                  <a:lnTo>
                    <a:pt x="3671" y="1168"/>
                  </a:lnTo>
                  <a:lnTo>
                    <a:pt x="3672" y="1171"/>
                  </a:lnTo>
                  <a:lnTo>
                    <a:pt x="3673" y="1179"/>
                  </a:lnTo>
                  <a:lnTo>
                    <a:pt x="3673" y="1186"/>
                  </a:lnTo>
                  <a:lnTo>
                    <a:pt x="3675" y="1191"/>
                  </a:lnTo>
                  <a:lnTo>
                    <a:pt x="3676" y="1195"/>
                  </a:lnTo>
                  <a:lnTo>
                    <a:pt x="3677" y="1196"/>
                  </a:lnTo>
                  <a:lnTo>
                    <a:pt x="3677" y="1197"/>
                  </a:lnTo>
                  <a:lnTo>
                    <a:pt x="3678" y="1197"/>
                  </a:lnTo>
                  <a:lnTo>
                    <a:pt x="3680" y="1197"/>
                  </a:lnTo>
                  <a:lnTo>
                    <a:pt x="3681" y="1196"/>
                  </a:lnTo>
                  <a:lnTo>
                    <a:pt x="3681" y="1195"/>
                  </a:lnTo>
                  <a:lnTo>
                    <a:pt x="3682" y="1194"/>
                  </a:lnTo>
                  <a:lnTo>
                    <a:pt x="3683" y="1192"/>
                  </a:lnTo>
                  <a:lnTo>
                    <a:pt x="3685" y="1191"/>
                  </a:lnTo>
                  <a:lnTo>
                    <a:pt x="3685" y="1191"/>
                  </a:lnTo>
                  <a:lnTo>
                    <a:pt x="3686" y="1191"/>
                  </a:lnTo>
                  <a:lnTo>
                    <a:pt x="3687" y="1192"/>
                  </a:lnTo>
                  <a:lnTo>
                    <a:pt x="3688" y="1192"/>
                  </a:lnTo>
                  <a:lnTo>
                    <a:pt x="3688" y="1192"/>
                  </a:lnTo>
                  <a:lnTo>
                    <a:pt x="3690" y="1192"/>
                  </a:lnTo>
                  <a:lnTo>
                    <a:pt x="3691" y="1191"/>
                  </a:lnTo>
                  <a:lnTo>
                    <a:pt x="3692" y="1190"/>
                  </a:lnTo>
                  <a:lnTo>
                    <a:pt x="3693" y="1189"/>
                  </a:lnTo>
                  <a:lnTo>
                    <a:pt x="3693" y="1189"/>
                  </a:lnTo>
                  <a:lnTo>
                    <a:pt x="3695" y="1189"/>
                  </a:lnTo>
                  <a:lnTo>
                    <a:pt x="3696" y="1190"/>
                  </a:lnTo>
                  <a:lnTo>
                    <a:pt x="3697" y="1192"/>
                  </a:lnTo>
                  <a:lnTo>
                    <a:pt x="3697" y="1194"/>
                  </a:lnTo>
                  <a:lnTo>
                    <a:pt x="3698" y="1195"/>
                  </a:lnTo>
                  <a:lnTo>
                    <a:pt x="3699" y="1196"/>
                  </a:lnTo>
                  <a:lnTo>
                    <a:pt x="3701" y="1197"/>
                  </a:lnTo>
                  <a:lnTo>
                    <a:pt x="3701" y="1199"/>
                  </a:lnTo>
                  <a:lnTo>
                    <a:pt x="3702" y="1199"/>
                  </a:lnTo>
                  <a:lnTo>
                    <a:pt x="3703" y="1197"/>
                  </a:lnTo>
                  <a:lnTo>
                    <a:pt x="3704" y="1195"/>
                  </a:lnTo>
                  <a:lnTo>
                    <a:pt x="3704" y="1192"/>
                  </a:lnTo>
                  <a:lnTo>
                    <a:pt x="3706" y="1190"/>
                  </a:lnTo>
                  <a:lnTo>
                    <a:pt x="3707" y="1188"/>
                  </a:lnTo>
                  <a:lnTo>
                    <a:pt x="3708" y="1186"/>
                  </a:lnTo>
                  <a:lnTo>
                    <a:pt x="3708" y="1186"/>
                  </a:lnTo>
                  <a:lnTo>
                    <a:pt x="3709" y="1188"/>
                  </a:lnTo>
                  <a:lnTo>
                    <a:pt x="3711" y="1188"/>
                  </a:lnTo>
                  <a:lnTo>
                    <a:pt x="3712" y="1189"/>
                  </a:lnTo>
                  <a:lnTo>
                    <a:pt x="3712" y="1189"/>
                  </a:lnTo>
                  <a:lnTo>
                    <a:pt x="3713" y="1190"/>
                  </a:lnTo>
                  <a:lnTo>
                    <a:pt x="3714" y="1190"/>
                  </a:lnTo>
                  <a:lnTo>
                    <a:pt x="3716" y="1190"/>
                  </a:lnTo>
                  <a:lnTo>
                    <a:pt x="3716" y="1190"/>
                  </a:lnTo>
                  <a:lnTo>
                    <a:pt x="3717" y="1191"/>
                  </a:lnTo>
                  <a:lnTo>
                    <a:pt x="3718" y="1191"/>
                  </a:lnTo>
                  <a:lnTo>
                    <a:pt x="3719" y="1190"/>
                  </a:lnTo>
                  <a:lnTo>
                    <a:pt x="3719" y="1190"/>
                  </a:lnTo>
                  <a:lnTo>
                    <a:pt x="3721" y="1190"/>
                  </a:lnTo>
                  <a:lnTo>
                    <a:pt x="3722" y="1190"/>
                  </a:lnTo>
                  <a:lnTo>
                    <a:pt x="3723" y="1190"/>
                  </a:lnTo>
                  <a:lnTo>
                    <a:pt x="3723" y="1190"/>
                  </a:lnTo>
                  <a:lnTo>
                    <a:pt x="3724" y="1190"/>
                  </a:lnTo>
                  <a:lnTo>
                    <a:pt x="3726" y="1190"/>
                  </a:lnTo>
                  <a:lnTo>
                    <a:pt x="3727" y="1190"/>
                  </a:lnTo>
                  <a:lnTo>
                    <a:pt x="3727" y="1190"/>
                  </a:lnTo>
                  <a:lnTo>
                    <a:pt x="3728" y="1190"/>
                  </a:lnTo>
                  <a:lnTo>
                    <a:pt x="3729" y="1190"/>
                  </a:lnTo>
                  <a:lnTo>
                    <a:pt x="3731" y="1190"/>
                  </a:lnTo>
                  <a:lnTo>
                    <a:pt x="3731" y="1190"/>
                  </a:lnTo>
                  <a:lnTo>
                    <a:pt x="3732" y="1191"/>
                  </a:lnTo>
                  <a:lnTo>
                    <a:pt x="3733" y="1191"/>
                  </a:lnTo>
                  <a:lnTo>
                    <a:pt x="3734" y="1191"/>
                  </a:lnTo>
                  <a:lnTo>
                    <a:pt x="3734" y="1191"/>
                  </a:lnTo>
                  <a:lnTo>
                    <a:pt x="3735" y="1191"/>
                  </a:lnTo>
                  <a:lnTo>
                    <a:pt x="3737" y="1192"/>
                  </a:lnTo>
                  <a:lnTo>
                    <a:pt x="3738" y="1192"/>
                  </a:lnTo>
                  <a:lnTo>
                    <a:pt x="3738" y="1192"/>
                  </a:lnTo>
                  <a:lnTo>
                    <a:pt x="3739" y="1192"/>
                  </a:lnTo>
                  <a:lnTo>
                    <a:pt x="3740" y="1191"/>
                  </a:lnTo>
                  <a:lnTo>
                    <a:pt x="3742" y="1191"/>
                  </a:lnTo>
                  <a:lnTo>
                    <a:pt x="3742" y="1191"/>
                  </a:lnTo>
                  <a:lnTo>
                    <a:pt x="3743" y="1191"/>
                  </a:lnTo>
                  <a:lnTo>
                    <a:pt x="3744" y="1190"/>
                  </a:lnTo>
                  <a:lnTo>
                    <a:pt x="3745" y="1190"/>
                  </a:lnTo>
                  <a:lnTo>
                    <a:pt x="3745" y="1190"/>
                  </a:lnTo>
                  <a:lnTo>
                    <a:pt x="3747" y="1190"/>
                  </a:lnTo>
                  <a:lnTo>
                    <a:pt x="3748" y="1190"/>
                  </a:lnTo>
                  <a:lnTo>
                    <a:pt x="3749" y="1190"/>
                  </a:lnTo>
                  <a:lnTo>
                    <a:pt x="3750" y="1189"/>
                  </a:lnTo>
                  <a:lnTo>
                    <a:pt x="3750" y="1186"/>
                  </a:lnTo>
                  <a:lnTo>
                    <a:pt x="3752" y="1183"/>
                  </a:lnTo>
                  <a:lnTo>
                    <a:pt x="3753" y="1178"/>
                  </a:lnTo>
                  <a:lnTo>
                    <a:pt x="3754" y="1173"/>
                  </a:lnTo>
                  <a:lnTo>
                    <a:pt x="3754" y="1169"/>
                  </a:lnTo>
                  <a:lnTo>
                    <a:pt x="3755" y="1169"/>
                  </a:lnTo>
                  <a:lnTo>
                    <a:pt x="3757" y="1171"/>
                  </a:lnTo>
                  <a:lnTo>
                    <a:pt x="3758" y="1175"/>
                  </a:lnTo>
                  <a:lnTo>
                    <a:pt x="3758" y="1179"/>
                  </a:lnTo>
                  <a:lnTo>
                    <a:pt x="3759" y="1181"/>
                  </a:lnTo>
                  <a:lnTo>
                    <a:pt x="3760" y="1184"/>
                  </a:lnTo>
                  <a:lnTo>
                    <a:pt x="3762" y="1186"/>
                  </a:lnTo>
                  <a:lnTo>
                    <a:pt x="3762" y="1188"/>
                  </a:lnTo>
                  <a:lnTo>
                    <a:pt x="3763" y="1188"/>
                  </a:lnTo>
                  <a:lnTo>
                    <a:pt x="3764" y="1189"/>
                  </a:lnTo>
                  <a:lnTo>
                    <a:pt x="3765" y="1189"/>
                  </a:lnTo>
                  <a:lnTo>
                    <a:pt x="3765" y="1190"/>
                  </a:lnTo>
                  <a:lnTo>
                    <a:pt x="3767" y="1190"/>
                  </a:lnTo>
                  <a:lnTo>
                    <a:pt x="3768" y="1191"/>
                  </a:lnTo>
                  <a:lnTo>
                    <a:pt x="3769" y="1191"/>
                  </a:lnTo>
                  <a:lnTo>
                    <a:pt x="3769" y="1191"/>
                  </a:lnTo>
                  <a:lnTo>
                    <a:pt x="3770" y="1191"/>
                  </a:lnTo>
                  <a:lnTo>
                    <a:pt x="3771" y="1191"/>
                  </a:lnTo>
                  <a:lnTo>
                    <a:pt x="3773" y="1191"/>
                  </a:lnTo>
                  <a:lnTo>
                    <a:pt x="3773" y="1191"/>
                  </a:lnTo>
                  <a:lnTo>
                    <a:pt x="3774" y="1191"/>
                  </a:lnTo>
                  <a:lnTo>
                    <a:pt x="3775" y="1191"/>
                  </a:lnTo>
                  <a:lnTo>
                    <a:pt x="3776" y="1191"/>
                  </a:lnTo>
                  <a:lnTo>
                    <a:pt x="3776" y="1191"/>
                  </a:lnTo>
                  <a:lnTo>
                    <a:pt x="3778" y="1191"/>
                  </a:lnTo>
                  <a:lnTo>
                    <a:pt x="3779" y="1191"/>
                  </a:lnTo>
                  <a:lnTo>
                    <a:pt x="3780" y="1191"/>
                  </a:lnTo>
                  <a:lnTo>
                    <a:pt x="3780" y="1191"/>
                  </a:lnTo>
                  <a:lnTo>
                    <a:pt x="3781" y="1191"/>
                  </a:lnTo>
                  <a:lnTo>
                    <a:pt x="3783" y="1191"/>
                  </a:lnTo>
                  <a:lnTo>
                    <a:pt x="3784" y="1190"/>
                  </a:lnTo>
                  <a:lnTo>
                    <a:pt x="3784" y="1190"/>
                  </a:lnTo>
                  <a:lnTo>
                    <a:pt x="3785" y="1190"/>
                  </a:lnTo>
                  <a:lnTo>
                    <a:pt x="3786" y="1190"/>
                  </a:lnTo>
                  <a:lnTo>
                    <a:pt x="3788" y="1190"/>
                  </a:lnTo>
                  <a:lnTo>
                    <a:pt x="3788" y="1190"/>
                  </a:lnTo>
                  <a:lnTo>
                    <a:pt x="3789" y="1190"/>
                  </a:lnTo>
                  <a:lnTo>
                    <a:pt x="3790" y="1190"/>
                  </a:lnTo>
                  <a:lnTo>
                    <a:pt x="3791" y="1191"/>
                  </a:lnTo>
                  <a:lnTo>
                    <a:pt x="3791" y="1191"/>
                  </a:lnTo>
                  <a:lnTo>
                    <a:pt x="3793" y="1191"/>
                  </a:lnTo>
                  <a:lnTo>
                    <a:pt x="3794" y="1191"/>
                  </a:lnTo>
                  <a:lnTo>
                    <a:pt x="3795" y="1191"/>
                  </a:lnTo>
                  <a:lnTo>
                    <a:pt x="3795" y="1191"/>
                  </a:lnTo>
                  <a:lnTo>
                    <a:pt x="3796" y="1191"/>
                  </a:lnTo>
                  <a:lnTo>
                    <a:pt x="3798" y="1191"/>
                  </a:lnTo>
                  <a:lnTo>
                    <a:pt x="3799" y="1191"/>
                  </a:lnTo>
                  <a:lnTo>
                    <a:pt x="3799" y="1191"/>
                  </a:lnTo>
                  <a:lnTo>
                    <a:pt x="3800" y="1191"/>
                  </a:lnTo>
                  <a:lnTo>
                    <a:pt x="3801" y="1191"/>
                  </a:lnTo>
                  <a:lnTo>
                    <a:pt x="3803" y="1191"/>
                  </a:lnTo>
                  <a:lnTo>
                    <a:pt x="3804" y="1191"/>
                  </a:lnTo>
                  <a:lnTo>
                    <a:pt x="3804" y="1191"/>
                  </a:lnTo>
                  <a:lnTo>
                    <a:pt x="3805" y="1191"/>
                  </a:lnTo>
                  <a:lnTo>
                    <a:pt x="3806" y="1191"/>
                  </a:lnTo>
                  <a:lnTo>
                    <a:pt x="3807" y="1191"/>
                  </a:lnTo>
                  <a:lnTo>
                    <a:pt x="3807" y="1191"/>
                  </a:lnTo>
                  <a:lnTo>
                    <a:pt x="3809" y="1191"/>
                  </a:lnTo>
                  <a:lnTo>
                    <a:pt x="3810" y="1191"/>
                  </a:lnTo>
                  <a:lnTo>
                    <a:pt x="3811" y="1191"/>
                  </a:lnTo>
                  <a:lnTo>
                    <a:pt x="3811" y="1191"/>
                  </a:lnTo>
                  <a:lnTo>
                    <a:pt x="3812" y="1191"/>
                  </a:lnTo>
                  <a:lnTo>
                    <a:pt x="3814" y="1191"/>
                  </a:lnTo>
                  <a:lnTo>
                    <a:pt x="3815" y="1191"/>
                  </a:lnTo>
                  <a:lnTo>
                    <a:pt x="3815" y="1191"/>
                  </a:lnTo>
                  <a:lnTo>
                    <a:pt x="3816" y="1191"/>
                  </a:lnTo>
                  <a:lnTo>
                    <a:pt x="3817" y="1190"/>
                  </a:lnTo>
                  <a:lnTo>
                    <a:pt x="3819" y="1190"/>
                  </a:lnTo>
                  <a:lnTo>
                    <a:pt x="3819" y="1190"/>
                  </a:lnTo>
                  <a:lnTo>
                    <a:pt x="3820" y="1190"/>
                  </a:lnTo>
                  <a:lnTo>
                    <a:pt x="3821" y="1189"/>
                  </a:lnTo>
                  <a:lnTo>
                    <a:pt x="3822" y="1188"/>
                  </a:lnTo>
                  <a:lnTo>
                    <a:pt x="3822" y="1186"/>
                  </a:lnTo>
                  <a:lnTo>
                    <a:pt x="3824" y="1185"/>
                  </a:lnTo>
                  <a:lnTo>
                    <a:pt x="3825" y="1183"/>
                  </a:lnTo>
                  <a:lnTo>
                    <a:pt x="3826" y="1181"/>
                  </a:lnTo>
                  <a:lnTo>
                    <a:pt x="3826" y="1180"/>
                  </a:lnTo>
                  <a:lnTo>
                    <a:pt x="3827" y="1179"/>
                  </a:lnTo>
                  <a:lnTo>
                    <a:pt x="3829" y="1178"/>
                  </a:lnTo>
                  <a:lnTo>
                    <a:pt x="3830" y="1178"/>
                  </a:lnTo>
                  <a:lnTo>
                    <a:pt x="3830" y="1178"/>
                  </a:lnTo>
                  <a:lnTo>
                    <a:pt x="3831" y="1178"/>
                  </a:lnTo>
                  <a:lnTo>
                    <a:pt x="3832" y="1179"/>
                  </a:lnTo>
                  <a:lnTo>
                    <a:pt x="3834" y="1179"/>
                  </a:lnTo>
                  <a:lnTo>
                    <a:pt x="3834" y="1180"/>
                  </a:lnTo>
                  <a:lnTo>
                    <a:pt x="3835" y="1180"/>
                  </a:lnTo>
                  <a:lnTo>
                    <a:pt x="3836" y="1180"/>
                  </a:lnTo>
                  <a:lnTo>
                    <a:pt x="3837" y="1181"/>
                  </a:lnTo>
                  <a:lnTo>
                    <a:pt x="3837" y="1183"/>
                  </a:lnTo>
                  <a:lnTo>
                    <a:pt x="3838" y="1184"/>
                  </a:lnTo>
                  <a:lnTo>
                    <a:pt x="3840" y="1186"/>
                  </a:lnTo>
                  <a:lnTo>
                    <a:pt x="3841" y="1188"/>
                  </a:lnTo>
                  <a:lnTo>
                    <a:pt x="3841" y="1189"/>
                  </a:lnTo>
                  <a:lnTo>
                    <a:pt x="3842" y="1190"/>
                  </a:lnTo>
                  <a:lnTo>
                    <a:pt x="3843" y="1191"/>
                  </a:lnTo>
                  <a:lnTo>
                    <a:pt x="3845" y="1191"/>
                  </a:lnTo>
                  <a:lnTo>
                    <a:pt x="3845" y="1191"/>
                  </a:lnTo>
                  <a:lnTo>
                    <a:pt x="3846" y="1191"/>
                  </a:lnTo>
                  <a:lnTo>
                    <a:pt x="3847" y="1191"/>
                  </a:lnTo>
                  <a:lnTo>
                    <a:pt x="3848" y="1192"/>
                  </a:lnTo>
                  <a:lnTo>
                    <a:pt x="3848" y="1192"/>
                  </a:lnTo>
                  <a:lnTo>
                    <a:pt x="3850" y="1192"/>
                  </a:lnTo>
                  <a:lnTo>
                    <a:pt x="3851" y="1192"/>
                  </a:lnTo>
                  <a:lnTo>
                    <a:pt x="3852" y="1192"/>
                  </a:lnTo>
                  <a:lnTo>
                    <a:pt x="3852" y="1192"/>
                  </a:lnTo>
                  <a:lnTo>
                    <a:pt x="3853" y="1192"/>
                  </a:lnTo>
                  <a:lnTo>
                    <a:pt x="3855" y="1192"/>
                  </a:lnTo>
                  <a:lnTo>
                    <a:pt x="3856" y="1192"/>
                  </a:lnTo>
                  <a:lnTo>
                    <a:pt x="3856" y="1192"/>
                  </a:lnTo>
                  <a:lnTo>
                    <a:pt x="3857" y="1192"/>
                  </a:lnTo>
                  <a:lnTo>
                    <a:pt x="3858" y="1192"/>
                  </a:lnTo>
                  <a:lnTo>
                    <a:pt x="3860" y="1191"/>
                  </a:lnTo>
                  <a:lnTo>
                    <a:pt x="3861" y="1191"/>
                  </a:lnTo>
                  <a:lnTo>
                    <a:pt x="3861" y="1191"/>
                  </a:lnTo>
                  <a:lnTo>
                    <a:pt x="3862" y="1191"/>
                  </a:lnTo>
                  <a:lnTo>
                    <a:pt x="3863" y="1191"/>
                  </a:lnTo>
                  <a:lnTo>
                    <a:pt x="3865" y="1191"/>
                  </a:lnTo>
                  <a:lnTo>
                    <a:pt x="3865" y="1191"/>
                  </a:lnTo>
                  <a:lnTo>
                    <a:pt x="3866" y="1191"/>
                  </a:lnTo>
                  <a:lnTo>
                    <a:pt x="3867" y="1191"/>
                  </a:lnTo>
                  <a:lnTo>
                    <a:pt x="3868" y="1191"/>
                  </a:lnTo>
                  <a:lnTo>
                    <a:pt x="3868" y="1190"/>
                  </a:lnTo>
                  <a:lnTo>
                    <a:pt x="3870" y="1190"/>
                  </a:lnTo>
                  <a:lnTo>
                    <a:pt x="3871" y="1190"/>
                  </a:lnTo>
                  <a:lnTo>
                    <a:pt x="3872" y="1190"/>
                  </a:lnTo>
                  <a:lnTo>
                    <a:pt x="3872" y="1191"/>
                  </a:lnTo>
                  <a:lnTo>
                    <a:pt x="3873" y="1191"/>
                  </a:lnTo>
                  <a:lnTo>
                    <a:pt x="3874" y="1191"/>
                  </a:lnTo>
                  <a:lnTo>
                    <a:pt x="3876" y="1191"/>
                  </a:lnTo>
                  <a:lnTo>
                    <a:pt x="3876" y="1191"/>
                  </a:lnTo>
                  <a:lnTo>
                    <a:pt x="3877" y="1191"/>
                  </a:lnTo>
                  <a:lnTo>
                    <a:pt x="3878" y="1191"/>
                  </a:lnTo>
                  <a:lnTo>
                    <a:pt x="3879" y="1191"/>
                  </a:lnTo>
                  <a:lnTo>
                    <a:pt x="3879" y="1191"/>
                  </a:lnTo>
                  <a:lnTo>
                    <a:pt x="3881" y="1191"/>
                  </a:lnTo>
                  <a:lnTo>
                    <a:pt x="3882" y="1191"/>
                  </a:lnTo>
                  <a:lnTo>
                    <a:pt x="3883" y="1191"/>
                  </a:lnTo>
                  <a:lnTo>
                    <a:pt x="3883" y="1191"/>
                  </a:lnTo>
                  <a:lnTo>
                    <a:pt x="3884" y="1191"/>
                  </a:lnTo>
                  <a:lnTo>
                    <a:pt x="3886" y="1191"/>
                  </a:lnTo>
                  <a:lnTo>
                    <a:pt x="3887" y="1191"/>
                  </a:lnTo>
                  <a:lnTo>
                    <a:pt x="3887" y="1191"/>
                  </a:lnTo>
                  <a:lnTo>
                    <a:pt x="3888" y="1191"/>
                  </a:lnTo>
                  <a:lnTo>
                    <a:pt x="3889" y="1191"/>
                  </a:lnTo>
                  <a:lnTo>
                    <a:pt x="3891" y="1191"/>
                  </a:lnTo>
                  <a:lnTo>
                    <a:pt x="3891" y="1191"/>
                  </a:lnTo>
                  <a:lnTo>
                    <a:pt x="3892" y="1191"/>
                  </a:lnTo>
                  <a:lnTo>
                    <a:pt x="3893" y="1191"/>
                  </a:lnTo>
                  <a:lnTo>
                    <a:pt x="3894" y="1191"/>
                  </a:lnTo>
                  <a:lnTo>
                    <a:pt x="3894" y="1191"/>
                  </a:lnTo>
                  <a:lnTo>
                    <a:pt x="3896" y="1191"/>
                  </a:lnTo>
                  <a:lnTo>
                    <a:pt x="3897" y="1191"/>
                  </a:lnTo>
                  <a:lnTo>
                    <a:pt x="3898" y="1191"/>
                  </a:lnTo>
                  <a:lnTo>
                    <a:pt x="3898" y="1191"/>
                  </a:lnTo>
                  <a:lnTo>
                    <a:pt x="3899" y="1191"/>
                  </a:lnTo>
                  <a:lnTo>
                    <a:pt x="3901" y="1191"/>
                  </a:lnTo>
                  <a:lnTo>
                    <a:pt x="3902" y="1192"/>
                  </a:lnTo>
                  <a:lnTo>
                    <a:pt x="3902" y="1192"/>
                  </a:lnTo>
                  <a:lnTo>
                    <a:pt x="3903" y="1192"/>
                  </a:lnTo>
                  <a:lnTo>
                    <a:pt x="3904" y="1192"/>
                  </a:lnTo>
                  <a:lnTo>
                    <a:pt x="3906" y="1192"/>
                  </a:lnTo>
                  <a:lnTo>
                    <a:pt x="3906" y="1192"/>
                  </a:lnTo>
                  <a:lnTo>
                    <a:pt x="3907" y="1192"/>
                  </a:lnTo>
                  <a:lnTo>
                    <a:pt x="3908" y="1192"/>
                  </a:lnTo>
                  <a:lnTo>
                    <a:pt x="3909" y="1192"/>
                  </a:lnTo>
                  <a:lnTo>
                    <a:pt x="3909" y="1192"/>
                  </a:lnTo>
                  <a:lnTo>
                    <a:pt x="3910" y="1192"/>
                  </a:lnTo>
                  <a:lnTo>
                    <a:pt x="3912" y="1192"/>
                  </a:lnTo>
                  <a:lnTo>
                    <a:pt x="3913" y="1192"/>
                  </a:lnTo>
                  <a:lnTo>
                    <a:pt x="3913" y="1192"/>
                  </a:lnTo>
                  <a:lnTo>
                    <a:pt x="3914" y="1192"/>
                  </a:lnTo>
                  <a:lnTo>
                    <a:pt x="3915" y="1192"/>
                  </a:lnTo>
                  <a:lnTo>
                    <a:pt x="3917" y="1191"/>
                  </a:lnTo>
                  <a:lnTo>
                    <a:pt x="3918" y="1191"/>
                  </a:lnTo>
                  <a:lnTo>
                    <a:pt x="3918" y="1191"/>
                  </a:lnTo>
                  <a:lnTo>
                    <a:pt x="3919" y="1191"/>
                  </a:lnTo>
                  <a:lnTo>
                    <a:pt x="3920" y="1191"/>
                  </a:lnTo>
                  <a:lnTo>
                    <a:pt x="3922" y="1191"/>
                  </a:lnTo>
                  <a:lnTo>
                    <a:pt x="3922" y="1191"/>
                  </a:lnTo>
                  <a:lnTo>
                    <a:pt x="3923" y="1191"/>
                  </a:lnTo>
                  <a:lnTo>
                    <a:pt x="3924" y="1191"/>
                  </a:lnTo>
                  <a:lnTo>
                    <a:pt x="3925" y="1191"/>
                  </a:lnTo>
                  <a:lnTo>
                    <a:pt x="3925" y="1191"/>
                  </a:lnTo>
                  <a:lnTo>
                    <a:pt x="3927" y="1191"/>
                  </a:lnTo>
                  <a:lnTo>
                    <a:pt x="3928" y="1191"/>
                  </a:lnTo>
                  <a:lnTo>
                    <a:pt x="3929" y="1191"/>
                  </a:lnTo>
                  <a:lnTo>
                    <a:pt x="3929" y="1191"/>
                  </a:lnTo>
                  <a:lnTo>
                    <a:pt x="3930" y="1191"/>
                  </a:lnTo>
                  <a:lnTo>
                    <a:pt x="3932" y="1190"/>
                  </a:lnTo>
                  <a:lnTo>
                    <a:pt x="3933" y="1189"/>
                  </a:lnTo>
                  <a:lnTo>
                    <a:pt x="3933" y="1188"/>
                  </a:lnTo>
                  <a:lnTo>
                    <a:pt x="3934" y="1185"/>
                  </a:lnTo>
                  <a:lnTo>
                    <a:pt x="3935" y="1183"/>
                  </a:lnTo>
                  <a:lnTo>
                    <a:pt x="3937" y="1180"/>
                  </a:lnTo>
                  <a:lnTo>
                    <a:pt x="3937" y="1178"/>
                  </a:lnTo>
                  <a:lnTo>
                    <a:pt x="3938" y="1176"/>
                  </a:lnTo>
                  <a:lnTo>
                    <a:pt x="3939" y="1175"/>
                  </a:lnTo>
                  <a:lnTo>
                    <a:pt x="3940" y="1175"/>
                  </a:lnTo>
                  <a:lnTo>
                    <a:pt x="3940" y="1176"/>
                  </a:lnTo>
                  <a:lnTo>
                    <a:pt x="3942" y="1179"/>
                  </a:lnTo>
                  <a:lnTo>
                    <a:pt x="3943" y="1180"/>
                  </a:lnTo>
                  <a:lnTo>
                    <a:pt x="3944" y="1183"/>
                  </a:lnTo>
                  <a:lnTo>
                    <a:pt x="3944" y="1184"/>
                  </a:lnTo>
                  <a:lnTo>
                    <a:pt x="3945" y="1186"/>
                  </a:lnTo>
                  <a:lnTo>
                    <a:pt x="3946" y="1188"/>
                  </a:lnTo>
                  <a:lnTo>
                    <a:pt x="3948" y="1188"/>
                  </a:lnTo>
                  <a:lnTo>
                    <a:pt x="3948" y="1189"/>
                  </a:lnTo>
                  <a:lnTo>
                    <a:pt x="3949" y="1190"/>
                  </a:lnTo>
                  <a:lnTo>
                    <a:pt x="3950" y="1190"/>
                  </a:lnTo>
                  <a:lnTo>
                    <a:pt x="3951" y="1190"/>
                  </a:lnTo>
                  <a:lnTo>
                    <a:pt x="3951" y="1190"/>
                  </a:lnTo>
                  <a:lnTo>
                    <a:pt x="3953" y="1190"/>
                  </a:lnTo>
                  <a:lnTo>
                    <a:pt x="3954" y="1190"/>
                  </a:lnTo>
                  <a:lnTo>
                    <a:pt x="3955" y="1191"/>
                  </a:lnTo>
                  <a:lnTo>
                    <a:pt x="3955" y="1191"/>
                  </a:lnTo>
                  <a:lnTo>
                    <a:pt x="3956" y="1191"/>
                  </a:lnTo>
                  <a:lnTo>
                    <a:pt x="3958" y="1191"/>
                  </a:lnTo>
                  <a:lnTo>
                    <a:pt x="3959" y="1191"/>
                  </a:lnTo>
                  <a:lnTo>
                    <a:pt x="3959" y="1191"/>
                  </a:lnTo>
                  <a:lnTo>
                    <a:pt x="3960" y="1191"/>
                  </a:lnTo>
                  <a:lnTo>
                    <a:pt x="3961" y="1191"/>
                  </a:lnTo>
                  <a:lnTo>
                    <a:pt x="3963" y="1191"/>
                  </a:lnTo>
                  <a:lnTo>
                    <a:pt x="3963" y="1191"/>
                  </a:lnTo>
                  <a:lnTo>
                    <a:pt x="3964" y="1191"/>
                  </a:lnTo>
                  <a:lnTo>
                    <a:pt x="3965" y="1191"/>
                  </a:lnTo>
                  <a:lnTo>
                    <a:pt x="3966" y="1191"/>
                  </a:lnTo>
                  <a:lnTo>
                    <a:pt x="3966" y="1191"/>
                  </a:lnTo>
                  <a:lnTo>
                    <a:pt x="3968" y="1191"/>
                  </a:lnTo>
                  <a:lnTo>
                    <a:pt x="3969" y="1191"/>
                  </a:lnTo>
                  <a:lnTo>
                    <a:pt x="3970" y="1191"/>
                  </a:lnTo>
                  <a:lnTo>
                    <a:pt x="3971" y="1191"/>
                  </a:lnTo>
                  <a:lnTo>
                    <a:pt x="3971" y="1191"/>
                  </a:lnTo>
                  <a:lnTo>
                    <a:pt x="3973" y="1191"/>
                  </a:lnTo>
                  <a:lnTo>
                    <a:pt x="3974" y="1191"/>
                  </a:lnTo>
                  <a:lnTo>
                    <a:pt x="3975" y="1191"/>
                  </a:lnTo>
                  <a:lnTo>
                    <a:pt x="3975" y="1191"/>
                  </a:lnTo>
                  <a:lnTo>
                    <a:pt x="3976" y="1192"/>
                  </a:lnTo>
                  <a:lnTo>
                    <a:pt x="3978" y="1192"/>
                  </a:lnTo>
                  <a:lnTo>
                    <a:pt x="3979" y="1192"/>
                  </a:lnTo>
                  <a:lnTo>
                    <a:pt x="3979" y="1192"/>
                  </a:lnTo>
                  <a:lnTo>
                    <a:pt x="3980" y="1192"/>
                  </a:lnTo>
                  <a:lnTo>
                    <a:pt x="3981" y="1192"/>
                  </a:lnTo>
                  <a:lnTo>
                    <a:pt x="3982" y="1192"/>
                  </a:lnTo>
                  <a:lnTo>
                    <a:pt x="3982" y="1191"/>
                  </a:lnTo>
                  <a:lnTo>
                    <a:pt x="3984" y="1191"/>
                  </a:lnTo>
                  <a:lnTo>
                    <a:pt x="3985" y="1191"/>
                  </a:lnTo>
                  <a:lnTo>
                    <a:pt x="3986" y="1191"/>
                  </a:lnTo>
                  <a:lnTo>
                    <a:pt x="3986" y="1191"/>
                  </a:lnTo>
                  <a:lnTo>
                    <a:pt x="3987" y="1191"/>
                  </a:lnTo>
                  <a:lnTo>
                    <a:pt x="3989" y="1191"/>
                  </a:lnTo>
                  <a:lnTo>
                    <a:pt x="3990" y="1191"/>
                  </a:lnTo>
                  <a:lnTo>
                    <a:pt x="3990" y="1191"/>
                  </a:lnTo>
                  <a:lnTo>
                    <a:pt x="3991" y="1191"/>
                  </a:lnTo>
                  <a:lnTo>
                    <a:pt x="3992" y="1191"/>
                  </a:lnTo>
                  <a:lnTo>
                    <a:pt x="3994" y="1190"/>
                  </a:lnTo>
                  <a:lnTo>
                    <a:pt x="3994" y="1190"/>
                  </a:lnTo>
                  <a:lnTo>
                    <a:pt x="3995" y="1189"/>
                  </a:lnTo>
                  <a:lnTo>
                    <a:pt x="3996" y="1188"/>
                  </a:lnTo>
                  <a:lnTo>
                    <a:pt x="3997" y="1186"/>
                  </a:lnTo>
                  <a:lnTo>
                    <a:pt x="3997" y="1184"/>
                  </a:lnTo>
                  <a:lnTo>
                    <a:pt x="3999" y="1183"/>
                  </a:lnTo>
                  <a:lnTo>
                    <a:pt x="4000" y="1180"/>
                  </a:lnTo>
                  <a:lnTo>
                    <a:pt x="4001" y="1178"/>
                  </a:lnTo>
                  <a:lnTo>
                    <a:pt x="4001" y="1176"/>
                  </a:lnTo>
                  <a:lnTo>
                    <a:pt x="4002" y="1174"/>
                  </a:lnTo>
                  <a:lnTo>
                    <a:pt x="4004" y="1171"/>
                  </a:lnTo>
                  <a:lnTo>
                    <a:pt x="4005" y="1168"/>
                  </a:lnTo>
                  <a:lnTo>
                    <a:pt x="4005" y="1165"/>
                  </a:lnTo>
                  <a:lnTo>
                    <a:pt x="4006" y="1163"/>
                  </a:lnTo>
                  <a:lnTo>
                    <a:pt x="4007" y="1159"/>
                  </a:lnTo>
                  <a:lnTo>
                    <a:pt x="4009" y="1155"/>
                  </a:lnTo>
                  <a:lnTo>
                    <a:pt x="4009" y="1152"/>
                  </a:lnTo>
                  <a:lnTo>
                    <a:pt x="4010" y="1148"/>
                  </a:lnTo>
                  <a:lnTo>
                    <a:pt x="4011" y="1144"/>
                  </a:lnTo>
                  <a:lnTo>
                    <a:pt x="4012" y="1140"/>
                  </a:lnTo>
                  <a:lnTo>
                    <a:pt x="4012" y="1137"/>
                  </a:lnTo>
                  <a:lnTo>
                    <a:pt x="4014" y="1132"/>
                  </a:lnTo>
                  <a:lnTo>
                    <a:pt x="4015" y="1128"/>
                  </a:lnTo>
                  <a:lnTo>
                    <a:pt x="4016" y="1123"/>
                  </a:lnTo>
                  <a:lnTo>
                    <a:pt x="4016" y="1119"/>
                  </a:lnTo>
                  <a:lnTo>
                    <a:pt x="4017" y="1114"/>
                  </a:lnTo>
                  <a:lnTo>
                    <a:pt x="4018" y="1109"/>
                  </a:lnTo>
                  <a:lnTo>
                    <a:pt x="4020" y="1104"/>
                  </a:lnTo>
                  <a:lnTo>
                    <a:pt x="4020" y="1099"/>
                  </a:lnTo>
                  <a:lnTo>
                    <a:pt x="4021" y="1094"/>
                  </a:lnTo>
                  <a:lnTo>
                    <a:pt x="4022" y="1088"/>
                  </a:lnTo>
                  <a:lnTo>
                    <a:pt x="4023" y="1081"/>
                  </a:lnTo>
                  <a:lnTo>
                    <a:pt x="4023" y="1073"/>
                  </a:lnTo>
                  <a:lnTo>
                    <a:pt x="4025" y="1066"/>
                  </a:lnTo>
                  <a:lnTo>
                    <a:pt x="4026" y="1057"/>
                  </a:lnTo>
                  <a:lnTo>
                    <a:pt x="4027" y="1047"/>
                  </a:lnTo>
                  <a:lnTo>
                    <a:pt x="4028" y="1037"/>
                  </a:lnTo>
                  <a:lnTo>
                    <a:pt x="4028" y="1026"/>
                  </a:lnTo>
                  <a:lnTo>
                    <a:pt x="4030" y="1015"/>
                  </a:lnTo>
                  <a:lnTo>
                    <a:pt x="4031" y="1002"/>
                  </a:lnTo>
                  <a:lnTo>
                    <a:pt x="4032" y="989"/>
                  </a:lnTo>
                  <a:lnTo>
                    <a:pt x="4032" y="974"/>
                  </a:lnTo>
                  <a:lnTo>
                    <a:pt x="4033" y="958"/>
                  </a:lnTo>
                  <a:lnTo>
                    <a:pt x="4035" y="939"/>
                  </a:lnTo>
                  <a:lnTo>
                    <a:pt x="4036" y="917"/>
                  </a:lnTo>
                  <a:lnTo>
                    <a:pt x="4036" y="886"/>
                  </a:lnTo>
                  <a:lnTo>
                    <a:pt x="4037" y="841"/>
                  </a:lnTo>
                  <a:lnTo>
                    <a:pt x="4038" y="785"/>
                  </a:lnTo>
                  <a:lnTo>
                    <a:pt x="4040" y="731"/>
                  </a:lnTo>
                  <a:lnTo>
                    <a:pt x="4040" y="698"/>
                  </a:lnTo>
                  <a:lnTo>
                    <a:pt x="4041" y="708"/>
                  </a:lnTo>
                  <a:lnTo>
                    <a:pt x="4042" y="765"/>
                  </a:lnTo>
                  <a:lnTo>
                    <a:pt x="4043" y="860"/>
                  </a:lnTo>
                  <a:lnTo>
                    <a:pt x="4043" y="965"/>
                  </a:lnTo>
                  <a:lnTo>
                    <a:pt x="4045" y="1052"/>
                  </a:lnTo>
                  <a:lnTo>
                    <a:pt x="4046" y="1111"/>
                  </a:lnTo>
                  <a:lnTo>
                    <a:pt x="4047" y="1149"/>
                  </a:lnTo>
                  <a:lnTo>
                    <a:pt x="4047" y="1176"/>
                  </a:lnTo>
                  <a:lnTo>
                    <a:pt x="4048" y="1197"/>
                  </a:lnTo>
                  <a:lnTo>
                    <a:pt x="4050" y="1210"/>
                  </a:lnTo>
                  <a:lnTo>
                    <a:pt x="4051" y="1215"/>
                  </a:lnTo>
                  <a:lnTo>
                    <a:pt x="4051" y="1211"/>
                  </a:lnTo>
                  <a:lnTo>
                    <a:pt x="4052" y="1202"/>
                  </a:lnTo>
                  <a:lnTo>
                    <a:pt x="4053" y="1192"/>
                  </a:lnTo>
                  <a:lnTo>
                    <a:pt x="4054" y="1181"/>
                  </a:lnTo>
                  <a:lnTo>
                    <a:pt x="4054" y="1171"/>
                  </a:lnTo>
                  <a:lnTo>
                    <a:pt x="4056" y="1164"/>
                  </a:lnTo>
                  <a:lnTo>
                    <a:pt x="4057" y="1159"/>
                  </a:lnTo>
                  <a:lnTo>
                    <a:pt x="4058" y="1156"/>
                  </a:lnTo>
                  <a:lnTo>
                    <a:pt x="4058" y="1155"/>
                  </a:lnTo>
                  <a:lnTo>
                    <a:pt x="4059" y="1156"/>
                  </a:lnTo>
                  <a:lnTo>
                    <a:pt x="4061" y="1159"/>
                  </a:lnTo>
                  <a:lnTo>
                    <a:pt x="4062" y="1163"/>
                  </a:lnTo>
                  <a:lnTo>
                    <a:pt x="4062" y="1166"/>
                  </a:lnTo>
                  <a:lnTo>
                    <a:pt x="4063" y="1170"/>
                  </a:lnTo>
                  <a:lnTo>
                    <a:pt x="4064" y="1174"/>
                  </a:lnTo>
                  <a:lnTo>
                    <a:pt x="4066" y="1178"/>
                  </a:lnTo>
                  <a:lnTo>
                    <a:pt x="4066" y="1180"/>
                  </a:lnTo>
                  <a:lnTo>
                    <a:pt x="4067" y="1184"/>
                  </a:lnTo>
                  <a:lnTo>
                    <a:pt x="4068" y="1186"/>
                  </a:lnTo>
                  <a:lnTo>
                    <a:pt x="4069" y="1189"/>
                  </a:lnTo>
                  <a:lnTo>
                    <a:pt x="4069" y="1191"/>
                  </a:lnTo>
                  <a:lnTo>
                    <a:pt x="4071" y="1192"/>
                  </a:lnTo>
                  <a:lnTo>
                    <a:pt x="4072" y="1194"/>
                  </a:lnTo>
                  <a:lnTo>
                    <a:pt x="4073" y="1195"/>
                  </a:lnTo>
                  <a:lnTo>
                    <a:pt x="4073" y="1196"/>
                  </a:lnTo>
                  <a:lnTo>
                    <a:pt x="4074" y="1197"/>
                  </a:lnTo>
                  <a:lnTo>
                    <a:pt x="4076" y="1197"/>
                  </a:lnTo>
                  <a:lnTo>
                    <a:pt x="4077" y="1199"/>
                  </a:lnTo>
                  <a:lnTo>
                    <a:pt x="4077" y="1199"/>
                  </a:lnTo>
                  <a:lnTo>
                    <a:pt x="4078" y="1200"/>
                  </a:lnTo>
                  <a:lnTo>
                    <a:pt x="4079" y="1200"/>
                  </a:lnTo>
                  <a:lnTo>
                    <a:pt x="4081" y="1200"/>
                  </a:lnTo>
                  <a:lnTo>
                    <a:pt x="4081" y="120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7" name="Freeform 45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238"/>
                </a:cxn>
                <a:cxn ang="0">
                  <a:pos x="128" y="1238"/>
                </a:cxn>
                <a:cxn ang="0">
                  <a:pos x="193" y="615"/>
                </a:cxn>
                <a:cxn ang="0">
                  <a:pos x="257" y="1242"/>
                </a:cxn>
                <a:cxn ang="0">
                  <a:pos x="322" y="1180"/>
                </a:cxn>
                <a:cxn ang="0">
                  <a:pos x="387" y="1238"/>
                </a:cxn>
                <a:cxn ang="0">
                  <a:pos x="451" y="1240"/>
                </a:cxn>
                <a:cxn ang="0">
                  <a:pos x="516" y="1169"/>
                </a:cxn>
                <a:cxn ang="0">
                  <a:pos x="580" y="1238"/>
                </a:cxn>
                <a:cxn ang="0">
                  <a:pos x="645" y="1238"/>
                </a:cxn>
                <a:cxn ang="0">
                  <a:pos x="709" y="1237"/>
                </a:cxn>
                <a:cxn ang="0">
                  <a:pos x="774" y="1241"/>
                </a:cxn>
                <a:cxn ang="0">
                  <a:pos x="838" y="1237"/>
                </a:cxn>
                <a:cxn ang="0">
                  <a:pos x="903" y="1240"/>
                </a:cxn>
                <a:cxn ang="0">
                  <a:pos x="967" y="1240"/>
                </a:cxn>
                <a:cxn ang="0">
                  <a:pos x="1032" y="1238"/>
                </a:cxn>
                <a:cxn ang="0">
                  <a:pos x="1097" y="1237"/>
                </a:cxn>
                <a:cxn ang="0">
                  <a:pos x="1161" y="1191"/>
                </a:cxn>
                <a:cxn ang="0">
                  <a:pos x="1226" y="1238"/>
                </a:cxn>
                <a:cxn ang="0">
                  <a:pos x="1290" y="1238"/>
                </a:cxn>
                <a:cxn ang="0">
                  <a:pos x="1355" y="0"/>
                </a:cxn>
                <a:cxn ang="0">
                  <a:pos x="1419" y="1237"/>
                </a:cxn>
                <a:cxn ang="0">
                  <a:pos x="1484" y="1240"/>
                </a:cxn>
                <a:cxn ang="0">
                  <a:pos x="1548" y="1227"/>
                </a:cxn>
                <a:cxn ang="0">
                  <a:pos x="1613" y="1240"/>
                </a:cxn>
                <a:cxn ang="0">
                  <a:pos x="1679" y="1238"/>
                </a:cxn>
                <a:cxn ang="0">
                  <a:pos x="1743" y="1232"/>
                </a:cxn>
                <a:cxn ang="0">
                  <a:pos x="1808" y="1235"/>
                </a:cxn>
                <a:cxn ang="0">
                  <a:pos x="1872" y="1238"/>
                </a:cxn>
                <a:cxn ang="0">
                  <a:pos x="1937" y="1206"/>
                </a:cxn>
                <a:cxn ang="0">
                  <a:pos x="2001" y="1238"/>
                </a:cxn>
                <a:cxn ang="0">
                  <a:pos x="2066" y="1240"/>
                </a:cxn>
                <a:cxn ang="0">
                  <a:pos x="2131" y="958"/>
                </a:cxn>
                <a:cxn ang="0">
                  <a:pos x="2195" y="1236"/>
                </a:cxn>
                <a:cxn ang="0">
                  <a:pos x="2260" y="1243"/>
                </a:cxn>
                <a:cxn ang="0">
                  <a:pos x="2324" y="1236"/>
                </a:cxn>
                <a:cxn ang="0">
                  <a:pos x="2389" y="1242"/>
                </a:cxn>
                <a:cxn ang="0">
                  <a:pos x="2453" y="1231"/>
                </a:cxn>
                <a:cxn ang="0">
                  <a:pos x="2518" y="1240"/>
                </a:cxn>
                <a:cxn ang="0">
                  <a:pos x="2582" y="1225"/>
                </a:cxn>
                <a:cxn ang="0">
                  <a:pos x="2647" y="1238"/>
                </a:cxn>
                <a:cxn ang="0">
                  <a:pos x="2711" y="1240"/>
                </a:cxn>
                <a:cxn ang="0">
                  <a:pos x="2776" y="1194"/>
                </a:cxn>
                <a:cxn ang="0">
                  <a:pos x="2841" y="1240"/>
                </a:cxn>
                <a:cxn ang="0">
                  <a:pos x="2905" y="1226"/>
                </a:cxn>
                <a:cxn ang="0">
                  <a:pos x="2970" y="1236"/>
                </a:cxn>
                <a:cxn ang="0">
                  <a:pos x="3034" y="1238"/>
                </a:cxn>
                <a:cxn ang="0">
                  <a:pos x="3099" y="1238"/>
                </a:cxn>
                <a:cxn ang="0">
                  <a:pos x="3163" y="1225"/>
                </a:cxn>
                <a:cxn ang="0">
                  <a:pos x="3228" y="1228"/>
                </a:cxn>
                <a:cxn ang="0">
                  <a:pos x="3292" y="1236"/>
                </a:cxn>
                <a:cxn ang="0">
                  <a:pos x="3358" y="1240"/>
                </a:cxn>
                <a:cxn ang="0">
                  <a:pos x="3423" y="1238"/>
                </a:cxn>
                <a:cxn ang="0">
                  <a:pos x="3487" y="1240"/>
                </a:cxn>
                <a:cxn ang="0">
                  <a:pos x="3552" y="1240"/>
                </a:cxn>
                <a:cxn ang="0">
                  <a:pos x="3616" y="1240"/>
                </a:cxn>
                <a:cxn ang="0">
                  <a:pos x="3681" y="1241"/>
                </a:cxn>
                <a:cxn ang="0">
                  <a:pos x="3745" y="1237"/>
                </a:cxn>
                <a:cxn ang="0">
                  <a:pos x="3810" y="1238"/>
                </a:cxn>
                <a:cxn ang="0">
                  <a:pos x="3874" y="1237"/>
                </a:cxn>
                <a:cxn ang="0">
                  <a:pos x="3939" y="1236"/>
                </a:cxn>
                <a:cxn ang="0">
                  <a:pos x="4004" y="1237"/>
                </a:cxn>
                <a:cxn ang="0">
                  <a:pos x="4068" y="1238"/>
                </a:cxn>
              </a:cxnLst>
              <a:rect l="0" t="0" r="r" b="b"/>
              <a:pathLst>
                <a:path w="4081" h="1777">
                  <a:moveTo>
                    <a:pt x="0" y="1240"/>
                  </a:moveTo>
                  <a:lnTo>
                    <a:pt x="0" y="1240"/>
                  </a:lnTo>
                  <a:lnTo>
                    <a:pt x="2" y="1230"/>
                  </a:lnTo>
                  <a:lnTo>
                    <a:pt x="3" y="1230"/>
                  </a:lnTo>
                  <a:lnTo>
                    <a:pt x="3" y="1231"/>
                  </a:lnTo>
                  <a:lnTo>
                    <a:pt x="4" y="1231"/>
                  </a:lnTo>
                  <a:lnTo>
                    <a:pt x="5" y="1232"/>
                  </a:lnTo>
                  <a:lnTo>
                    <a:pt x="7" y="1233"/>
                  </a:lnTo>
                  <a:lnTo>
                    <a:pt x="7" y="1235"/>
                  </a:lnTo>
                  <a:lnTo>
                    <a:pt x="8" y="1236"/>
                  </a:lnTo>
                  <a:lnTo>
                    <a:pt x="9" y="1237"/>
                  </a:lnTo>
                  <a:lnTo>
                    <a:pt x="10" y="1237"/>
                  </a:lnTo>
                  <a:lnTo>
                    <a:pt x="10" y="1238"/>
                  </a:lnTo>
                  <a:lnTo>
                    <a:pt x="12" y="1238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5" y="1238"/>
                  </a:lnTo>
                  <a:lnTo>
                    <a:pt x="17" y="1238"/>
                  </a:lnTo>
                  <a:lnTo>
                    <a:pt x="18" y="1238"/>
                  </a:lnTo>
                  <a:lnTo>
                    <a:pt x="18" y="1238"/>
                  </a:lnTo>
                  <a:lnTo>
                    <a:pt x="19" y="1238"/>
                  </a:lnTo>
                  <a:lnTo>
                    <a:pt x="20" y="1238"/>
                  </a:lnTo>
                  <a:lnTo>
                    <a:pt x="22" y="1240"/>
                  </a:lnTo>
                  <a:lnTo>
                    <a:pt x="22" y="1240"/>
                  </a:lnTo>
                  <a:lnTo>
                    <a:pt x="23" y="1240"/>
                  </a:lnTo>
                  <a:lnTo>
                    <a:pt x="24" y="1240"/>
                  </a:lnTo>
                  <a:lnTo>
                    <a:pt x="25" y="1240"/>
                  </a:lnTo>
                  <a:lnTo>
                    <a:pt x="25" y="1240"/>
                  </a:lnTo>
                  <a:lnTo>
                    <a:pt x="27" y="1240"/>
                  </a:lnTo>
                  <a:lnTo>
                    <a:pt x="28" y="1240"/>
                  </a:lnTo>
                  <a:lnTo>
                    <a:pt x="29" y="1240"/>
                  </a:lnTo>
                  <a:lnTo>
                    <a:pt x="29" y="1240"/>
                  </a:lnTo>
                  <a:lnTo>
                    <a:pt x="30" y="1240"/>
                  </a:lnTo>
                  <a:lnTo>
                    <a:pt x="32" y="1240"/>
                  </a:lnTo>
                  <a:lnTo>
                    <a:pt x="33" y="1240"/>
                  </a:lnTo>
                  <a:lnTo>
                    <a:pt x="33" y="1240"/>
                  </a:lnTo>
                  <a:lnTo>
                    <a:pt x="34" y="1240"/>
                  </a:lnTo>
                  <a:lnTo>
                    <a:pt x="35" y="1240"/>
                  </a:lnTo>
                  <a:lnTo>
                    <a:pt x="36" y="1240"/>
                  </a:lnTo>
                  <a:lnTo>
                    <a:pt x="36" y="1240"/>
                  </a:lnTo>
                  <a:lnTo>
                    <a:pt x="38" y="1240"/>
                  </a:lnTo>
                  <a:lnTo>
                    <a:pt x="39" y="1240"/>
                  </a:lnTo>
                  <a:lnTo>
                    <a:pt x="40" y="1240"/>
                  </a:lnTo>
                  <a:lnTo>
                    <a:pt x="40" y="1240"/>
                  </a:lnTo>
                  <a:lnTo>
                    <a:pt x="41" y="1240"/>
                  </a:lnTo>
                  <a:lnTo>
                    <a:pt x="43" y="1240"/>
                  </a:lnTo>
                  <a:lnTo>
                    <a:pt x="44" y="1238"/>
                  </a:lnTo>
                  <a:lnTo>
                    <a:pt x="44" y="1238"/>
                  </a:lnTo>
                  <a:lnTo>
                    <a:pt x="45" y="1238"/>
                  </a:lnTo>
                  <a:lnTo>
                    <a:pt x="46" y="1238"/>
                  </a:lnTo>
                  <a:lnTo>
                    <a:pt x="48" y="1238"/>
                  </a:lnTo>
                  <a:lnTo>
                    <a:pt x="48" y="1240"/>
                  </a:lnTo>
                  <a:lnTo>
                    <a:pt x="49" y="1240"/>
                  </a:lnTo>
                  <a:lnTo>
                    <a:pt x="50" y="1240"/>
                  </a:lnTo>
                  <a:lnTo>
                    <a:pt x="51" y="1240"/>
                  </a:lnTo>
                  <a:lnTo>
                    <a:pt x="51" y="1240"/>
                  </a:lnTo>
                  <a:lnTo>
                    <a:pt x="53" y="1240"/>
                  </a:lnTo>
                  <a:lnTo>
                    <a:pt x="54" y="1240"/>
                  </a:lnTo>
                  <a:lnTo>
                    <a:pt x="55" y="1240"/>
                  </a:lnTo>
                  <a:lnTo>
                    <a:pt x="55" y="1240"/>
                  </a:lnTo>
                  <a:lnTo>
                    <a:pt x="56" y="1240"/>
                  </a:lnTo>
                  <a:lnTo>
                    <a:pt x="58" y="1238"/>
                  </a:lnTo>
                  <a:lnTo>
                    <a:pt x="59" y="1238"/>
                  </a:lnTo>
                  <a:lnTo>
                    <a:pt x="60" y="1238"/>
                  </a:lnTo>
                  <a:lnTo>
                    <a:pt x="60" y="1238"/>
                  </a:lnTo>
                  <a:lnTo>
                    <a:pt x="61" y="1238"/>
                  </a:lnTo>
                  <a:lnTo>
                    <a:pt x="63" y="1238"/>
                  </a:lnTo>
                  <a:lnTo>
                    <a:pt x="64" y="1238"/>
                  </a:lnTo>
                  <a:lnTo>
                    <a:pt x="64" y="1238"/>
                  </a:lnTo>
                  <a:lnTo>
                    <a:pt x="65" y="1238"/>
                  </a:lnTo>
                  <a:lnTo>
                    <a:pt x="66" y="1238"/>
                  </a:lnTo>
                  <a:lnTo>
                    <a:pt x="68" y="1238"/>
                  </a:lnTo>
                  <a:lnTo>
                    <a:pt x="68" y="1238"/>
                  </a:lnTo>
                  <a:lnTo>
                    <a:pt x="69" y="1238"/>
                  </a:lnTo>
                  <a:lnTo>
                    <a:pt x="70" y="1238"/>
                  </a:lnTo>
                  <a:lnTo>
                    <a:pt x="71" y="1238"/>
                  </a:lnTo>
                  <a:lnTo>
                    <a:pt x="71" y="1238"/>
                  </a:lnTo>
                  <a:lnTo>
                    <a:pt x="72" y="1238"/>
                  </a:lnTo>
                  <a:lnTo>
                    <a:pt x="74" y="1238"/>
                  </a:lnTo>
                  <a:lnTo>
                    <a:pt x="75" y="1238"/>
                  </a:lnTo>
                  <a:lnTo>
                    <a:pt x="75" y="1238"/>
                  </a:lnTo>
                  <a:lnTo>
                    <a:pt x="76" y="1238"/>
                  </a:lnTo>
                  <a:lnTo>
                    <a:pt x="77" y="1238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0" y="1240"/>
                  </a:lnTo>
                  <a:lnTo>
                    <a:pt x="81" y="1240"/>
                  </a:lnTo>
                  <a:lnTo>
                    <a:pt x="82" y="1240"/>
                  </a:lnTo>
                  <a:lnTo>
                    <a:pt x="82" y="1240"/>
                  </a:lnTo>
                  <a:lnTo>
                    <a:pt x="84" y="1240"/>
                  </a:lnTo>
                  <a:lnTo>
                    <a:pt x="85" y="1240"/>
                  </a:lnTo>
                  <a:lnTo>
                    <a:pt x="86" y="1240"/>
                  </a:lnTo>
                  <a:lnTo>
                    <a:pt x="86" y="1240"/>
                  </a:lnTo>
                  <a:lnTo>
                    <a:pt x="87" y="1240"/>
                  </a:lnTo>
                  <a:lnTo>
                    <a:pt x="89" y="1240"/>
                  </a:lnTo>
                  <a:lnTo>
                    <a:pt x="90" y="1241"/>
                  </a:lnTo>
                  <a:lnTo>
                    <a:pt x="90" y="1241"/>
                  </a:lnTo>
                  <a:lnTo>
                    <a:pt x="91" y="1241"/>
                  </a:lnTo>
                  <a:lnTo>
                    <a:pt x="92" y="1241"/>
                  </a:lnTo>
                  <a:lnTo>
                    <a:pt x="94" y="1241"/>
                  </a:lnTo>
                  <a:lnTo>
                    <a:pt x="94" y="1241"/>
                  </a:lnTo>
                  <a:lnTo>
                    <a:pt x="95" y="1240"/>
                  </a:lnTo>
                  <a:lnTo>
                    <a:pt x="96" y="1240"/>
                  </a:lnTo>
                  <a:lnTo>
                    <a:pt x="97" y="1240"/>
                  </a:lnTo>
                  <a:lnTo>
                    <a:pt x="97" y="1240"/>
                  </a:lnTo>
                  <a:lnTo>
                    <a:pt x="99" y="1240"/>
                  </a:lnTo>
                  <a:lnTo>
                    <a:pt x="100" y="1240"/>
                  </a:lnTo>
                  <a:lnTo>
                    <a:pt x="101" y="1240"/>
                  </a:lnTo>
                  <a:lnTo>
                    <a:pt x="101" y="1240"/>
                  </a:lnTo>
                  <a:lnTo>
                    <a:pt x="102" y="1240"/>
                  </a:lnTo>
                  <a:lnTo>
                    <a:pt x="104" y="1240"/>
                  </a:lnTo>
                  <a:lnTo>
                    <a:pt x="105" y="1238"/>
                  </a:lnTo>
                  <a:lnTo>
                    <a:pt x="105" y="1238"/>
                  </a:lnTo>
                  <a:lnTo>
                    <a:pt x="106" y="1238"/>
                  </a:lnTo>
                  <a:lnTo>
                    <a:pt x="107" y="1238"/>
                  </a:lnTo>
                  <a:lnTo>
                    <a:pt x="108" y="1238"/>
                  </a:lnTo>
                  <a:lnTo>
                    <a:pt x="108" y="1238"/>
                  </a:lnTo>
                  <a:lnTo>
                    <a:pt x="110" y="1238"/>
                  </a:lnTo>
                  <a:lnTo>
                    <a:pt x="111" y="1238"/>
                  </a:lnTo>
                  <a:lnTo>
                    <a:pt x="112" y="1238"/>
                  </a:lnTo>
                  <a:lnTo>
                    <a:pt x="113" y="1238"/>
                  </a:lnTo>
                  <a:lnTo>
                    <a:pt x="113" y="1238"/>
                  </a:lnTo>
                  <a:lnTo>
                    <a:pt x="115" y="1238"/>
                  </a:lnTo>
                  <a:lnTo>
                    <a:pt x="116" y="1238"/>
                  </a:lnTo>
                  <a:lnTo>
                    <a:pt x="117" y="1238"/>
                  </a:lnTo>
                  <a:lnTo>
                    <a:pt x="117" y="1238"/>
                  </a:lnTo>
                  <a:lnTo>
                    <a:pt x="118" y="1240"/>
                  </a:lnTo>
                  <a:lnTo>
                    <a:pt x="120" y="1240"/>
                  </a:lnTo>
                  <a:lnTo>
                    <a:pt x="121" y="1238"/>
                  </a:lnTo>
                  <a:lnTo>
                    <a:pt x="121" y="1238"/>
                  </a:lnTo>
                  <a:lnTo>
                    <a:pt x="122" y="1238"/>
                  </a:lnTo>
                  <a:lnTo>
                    <a:pt x="123" y="1238"/>
                  </a:lnTo>
                  <a:lnTo>
                    <a:pt x="125" y="1238"/>
                  </a:lnTo>
                  <a:lnTo>
                    <a:pt x="125" y="1238"/>
                  </a:lnTo>
                  <a:lnTo>
                    <a:pt x="126" y="1238"/>
                  </a:lnTo>
                  <a:lnTo>
                    <a:pt x="127" y="1238"/>
                  </a:lnTo>
                  <a:lnTo>
                    <a:pt x="128" y="1238"/>
                  </a:lnTo>
                  <a:lnTo>
                    <a:pt x="128" y="1238"/>
                  </a:lnTo>
                  <a:lnTo>
                    <a:pt x="130" y="1238"/>
                  </a:lnTo>
                  <a:lnTo>
                    <a:pt x="131" y="1238"/>
                  </a:lnTo>
                  <a:lnTo>
                    <a:pt x="132" y="1238"/>
                  </a:lnTo>
                  <a:lnTo>
                    <a:pt x="132" y="1238"/>
                  </a:lnTo>
                  <a:lnTo>
                    <a:pt x="133" y="1238"/>
                  </a:lnTo>
                  <a:lnTo>
                    <a:pt x="135" y="1238"/>
                  </a:lnTo>
                  <a:lnTo>
                    <a:pt x="136" y="1240"/>
                  </a:lnTo>
                  <a:lnTo>
                    <a:pt x="136" y="1240"/>
                  </a:lnTo>
                  <a:lnTo>
                    <a:pt x="137" y="1240"/>
                  </a:lnTo>
                  <a:lnTo>
                    <a:pt x="138" y="1240"/>
                  </a:lnTo>
                  <a:lnTo>
                    <a:pt x="140" y="1240"/>
                  </a:lnTo>
                  <a:lnTo>
                    <a:pt x="140" y="1238"/>
                  </a:lnTo>
                  <a:lnTo>
                    <a:pt x="141" y="1238"/>
                  </a:lnTo>
                  <a:lnTo>
                    <a:pt x="142" y="1238"/>
                  </a:lnTo>
                  <a:lnTo>
                    <a:pt x="143" y="1238"/>
                  </a:lnTo>
                  <a:lnTo>
                    <a:pt x="143" y="1238"/>
                  </a:lnTo>
                  <a:lnTo>
                    <a:pt x="144" y="1238"/>
                  </a:lnTo>
                  <a:lnTo>
                    <a:pt x="146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8" y="1238"/>
                  </a:lnTo>
                  <a:lnTo>
                    <a:pt x="149" y="1237"/>
                  </a:lnTo>
                  <a:lnTo>
                    <a:pt x="151" y="1237"/>
                  </a:lnTo>
                  <a:lnTo>
                    <a:pt x="151" y="1237"/>
                  </a:lnTo>
                  <a:lnTo>
                    <a:pt x="152" y="1237"/>
                  </a:lnTo>
                  <a:lnTo>
                    <a:pt x="153" y="1237"/>
                  </a:lnTo>
                  <a:lnTo>
                    <a:pt x="154" y="1237"/>
                  </a:lnTo>
                  <a:lnTo>
                    <a:pt x="154" y="1237"/>
                  </a:lnTo>
                  <a:lnTo>
                    <a:pt x="156" y="1238"/>
                  </a:lnTo>
                  <a:lnTo>
                    <a:pt x="157" y="1238"/>
                  </a:lnTo>
                  <a:lnTo>
                    <a:pt x="158" y="1238"/>
                  </a:lnTo>
                  <a:lnTo>
                    <a:pt x="158" y="1238"/>
                  </a:lnTo>
                  <a:lnTo>
                    <a:pt x="159" y="1238"/>
                  </a:lnTo>
                  <a:lnTo>
                    <a:pt x="161" y="1238"/>
                  </a:lnTo>
                  <a:lnTo>
                    <a:pt x="162" y="1237"/>
                  </a:lnTo>
                  <a:lnTo>
                    <a:pt x="162" y="1237"/>
                  </a:lnTo>
                  <a:lnTo>
                    <a:pt x="163" y="1237"/>
                  </a:lnTo>
                  <a:lnTo>
                    <a:pt x="164" y="1237"/>
                  </a:lnTo>
                  <a:lnTo>
                    <a:pt x="166" y="1237"/>
                  </a:lnTo>
                  <a:lnTo>
                    <a:pt x="166" y="1237"/>
                  </a:lnTo>
                  <a:lnTo>
                    <a:pt x="167" y="1237"/>
                  </a:lnTo>
                  <a:lnTo>
                    <a:pt x="168" y="1237"/>
                  </a:lnTo>
                  <a:lnTo>
                    <a:pt x="169" y="1238"/>
                  </a:lnTo>
                  <a:lnTo>
                    <a:pt x="171" y="1238"/>
                  </a:lnTo>
                  <a:lnTo>
                    <a:pt x="171" y="1240"/>
                  </a:lnTo>
                  <a:lnTo>
                    <a:pt x="172" y="1240"/>
                  </a:lnTo>
                  <a:lnTo>
                    <a:pt x="173" y="1240"/>
                  </a:lnTo>
                  <a:lnTo>
                    <a:pt x="174" y="1240"/>
                  </a:lnTo>
                  <a:lnTo>
                    <a:pt x="174" y="1247"/>
                  </a:lnTo>
                  <a:lnTo>
                    <a:pt x="176" y="1274"/>
                  </a:lnTo>
                  <a:lnTo>
                    <a:pt x="177" y="1345"/>
                  </a:lnTo>
                  <a:lnTo>
                    <a:pt x="178" y="1452"/>
                  </a:lnTo>
                  <a:lnTo>
                    <a:pt x="178" y="1579"/>
                  </a:lnTo>
                  <a:lnTo>
                    <a:pt x="179" y="1689"/>
                  </a:lnTo>
                  <a:lnTo>
                    <a:pt x="180" y="1761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54"/>
                  </a:lnTo>
                  <a:lnTo>
                    <a:pt x="185" y="1712"/>
                  </a:lnTo>
                  <a:lnTo>
                    <a:pt x="185" y="1640"/>
                  </a:lnTo>
                  <a:lnTo>
                    <a:pt x="187" y="1472"/>
                  </a:lnTo>
                  <a:lnTo>
                    <a:pt x="188" y="1144"/>
                  </a:lnTo>
                  <a:lnTo>
                    <a:pt x="189" y="738"/>
                  </a:lnTo>
                  <a:lnTo>
                    <a:pt x="189" y="392"/>
                  </a:lnTo>
                  <a:lnTo>
                    <a:pt x="190" y="271"/>
                  </a:lnTo>
                  <a:lnTo>
                    <a:pt x="192" y="385"/>
                  </a:lnTo>
                  <a:lnTo>
                    <a:pt x="193" y="615"/>
                  </a:lnTo>
                  <a:lnTo>
                    <a:pt x="193" y="829"/>
                  </a:lnTo>
                  <a:lnTo>
                    <a:pt x="194" y="976"/>
                  </a:lnTo>
                  <a:lnTo>
                    <a:pt x="195" y="1063"/>
                  </a:lnTo>
                  <a:lnTo>
                    <a:pt x="197" y="1112"/>
                  </a:lnTo>
                  <a:lnTo>
                    <a:pt x="197" y="1140"/>
                  </a:lnTo>
                  <a:lnTo>
                    <a:pt x="198" y="1159"/>
                  </a:lnTo>
                  <a:lnTo>
                    <a:pt x="199" y="1171"/>
                  </a:lnTo>
                  <a:lnTo>
                    <a:pt x="200" y="1181"/>
                  </a:lnTo>
                  <a:lnTo>
                    <a:pt x="200" y="1188"/>
                  </a:lnTo>
                  <a:lnTo>
                    <a:pt x="202" y="1194"/>
                  </a:lnTo>
                  <a:lnTo>
                    <a:pt x="203" y="1199"/>
                  </a:lnTo>
                  <a:lnTo>
                    <a:pt x="204" y="1204"/>
                  </a:lnTo>
                  <a:lnTo>
                    <a:pt x="204" y="1207"/>
                  </a:lnTo>
                  <a:lnTo>
                    <a:pt x="205" y="1210"/>
                  </a:lnTo>
                  <a:lnTo>
                    <a:pt x="207" y="1210"/>
                  </a:lnTo>
                  <a:lnTo>
                    <a:pt x="208" y="1204"/>
                  </a:lnTo>
                  <a:lnTo>
                    <a:pt x="208" y="1195"/>
                  </a:lnTo>
                  <a:lnTo>
                    <a:pt x="209" y="1188"/>
                  </a:lnTo>
                  <a:lnTo>
                    <a:pt x="210" y="1185"/>
                  </a:lnTo>
                  <a:lnTo>
                    <a:pt x="211" y="1191"/>
                  </a:lnTo>
                  <a:lnTo>
                    <a:pt x="211" y="1202"/>
                  </a:lnTo>
                  <a:lnTo>
                    <a:pt x="213" y="1214"/>
                  </a:lnTo>
                  <a:lnTo>
                    <a:pt x="214" y="1222"/>
                  </a:lnTo>
                  <a:lnTo>
                    <a:pt x="215" y="1228"/>
                  </a:lnTo>
                  <a:lnTo>
                    <a:pt x="215" y="1232"/>
                  </a:lnTo>
                  <a:lnTo>
                    <a:pt x="216" y="1235"/>
                  </a:lnTo>
                  <a:lnTo>
                    <a:pt x="218" y="1235"/>
                  </a:lnTo>
                  <a:lnTo>
                    <a:pt x="219" y="1236"/>
                  </a:lnTo>
                  <a:lnTo>
                    <a:pt x="219" y="1236"/>
                  </a:lnTo>
                  <a:lnTo>
                    <a:pt x="220" y="1236"/>
                  </a:lnTo>
                  <a:lnTo>
                    <a:pt x="221" y="1236"/>
                  </a:lnTo>
                  <a:lnTo>
                    <a:pt x="223" y="1235"/>
                  </a:lnTo>
                  <a:lnTo>
                    <a:pt x="223" y="1233"/>
                  </a:lnTo>
                  <a:lnTo>
                    <a:pt x="224" y="1233"/>
                  </a:lnTo>
                  <a:lnTo>
                    <a:pt x="225" y="1232"/>
                  </a:lnTo>
                  <a:lnTo>
                    <a:pt x="226" y="1230"/>
                  </a:lnTo>
                  <a:lnTo>
                    <a:pt x="228" y="1228"/>
                  </a:lnTo>
                  <a:lnTo>
                    <a:pt x="228" y="1225"/>
                  </a:lnTo>
                  <a:lnTo>
                    <a:pt x="229" y="1221"/>
                  </a:lnTo>
                  <a:lnTo>
                    <a:pt x="230" y="1216"/>
                  </a:lnTo>
                  <a:lnTo>
                    <a:pt x="231" y="1207"/>
                  </a:lnTo>
                  <a:lnTo>
                    <a:pt x="231" y="1197"/>
                  </a:lnTo>
                  <a:lnTo>
                    <a:pt x="233" y="1189"/>
                  </a:lnTo>
                  <a:lnTo>
                    <a:pt x="234" y="1183"/>
                  </a:lnTo>
                  <a:lnTo>
                    <a:pt x="235" y="1179"/>
                  </a:lnTo>
                  <a:lnTo>
                    <a:pt x="235" y="1165"/>
                  </a:lnTo>
                  <a:lnTo>
                    <a:pt x="236" y="1107"/>
                  </a:lnTo>
                  <a:lnTo>
                    <a:pt x="238" y="937"/>
                  </a:lnTo>
                  <a:lnTo>
                    <a:pt x="239" y="608"/>
                  </a:lnTo>
                  <a:lnTo>
                    <a:pt x="239" y="169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290"/>
                  </a:lnTo>
                  <a:lnTo>
                    <a:pt x="244" y="723"/>
                  </a:lnTo>
                  <a:lnTo>
                    <a:pt x="245" y="1041"/>
                  </a:lnTo>
                  <a:lnTo>
                    <a:pt x="246" y="1211"/>
                  </a:lnTo>
                  <a:lnTo>
                    <a:pt x="246" y="1276"/>
                  </a:lnTo>
                  <a:lnTo>
                    <a:pt x="247" y="1287"/>
                  </a:lnTo>
                  <a:lnTo>
                    <a:pt x="249" y="1282"/>
                  </a:lnTo>
                  <a:lnTo>
                    <a:pt x="250" y="1274"/>
                  </a:lnTo>
                  <a:lnTo>
                    <a:pt x="250" y="1269"/>
                  </a:lnTo>
                  <a:lnTo>
                    <a:pt x="251" y="1266"/>
                  </a:lnTo>
                  <a:lnTo>
                    <a:pt x="252" y="1262"/>
                  </a:lnTo>
                  <a:lnTo>
                    <a:pt x="254" y="1260"/>
                  </a:lnTo>
                  <a:lnTo>
                    <a:pt x="254" y="1256"/>
                  </a:lnTo>
                  <a:lnTo>
                    <a:pt x="255" y="1252"/>
                  </a:lnTo>
                  <a:lnTo>
                    <a:pt x="256" y="1247"/>
                  </a:lnTo>
                  <a:lnTo>
                    <a:pt x="257" y="1242"/>
                  </a:lnTo>
                  <a:lnTo>
                    <a:pt x="257" y="1237"/>
                  </a:lnTo>
                  <a:lnTo>
                    <a:pt x="259" y="1233"/>
                  </a:lnTo>
                  <a:lnTo>
                    <a:pt x="260" y="1231"/>
                  </a:lnTo>
                  <a:lnTo>
                    <a:pt x="261" y="1228"/>
                  </a:lnTo>
                  <a:lnTo>
                    <a:pt x="261" y="1227"/>
                  </a:lnTo>
                  <a:lnTo>
                    <a:pt x="262" y="1226"/>
                  </a:lnTo>
                  <a:lnTo>
                    <a:pt x="264" y="1225"/>
                  </a:lnTo>
                  <a:lnTo>
                    <a:pt x="265" y="1224"/>
                  </a:lnTo>
                  <a:lnTo>
                    <a:pt x="265" y="1224"/>
                  </a:lnTo>
                  <a:lnTo>
                    <a:pt x="266" y="1222"/>
                  </a:lnTo>
                  <a:lnTo>
                    <a:pt x="267" y="1222"/>
                  </a:lnTo>
                  <a:lnTo>
                    <a:pt x="269" y="1224"/>
                  </a:lnTo>
                  <a:lnTo>
                    <a:pt x="269" y="1224"/>
                  </a:lnTo>
                  <a:lnTo>
                    <a:pt x="270" y="1224"/>
                  </a:lnTo>
                  <a:lnTo>
                    <a:pt x="271" y="1224"/>
                  </a:lnTo>
                  <a:lnTo>
                    <a:pt x="272" y="1224"/>
                  </a:lnTo>
                  <a:lnTo>
                    <a:pt x="272" y="1224"/>
                  </a:lnTo>
                  <a:lnTo>
                    <a:pt x="274" y="1222"/>
                  </a:lnTo>
                  <a:lnTo>
                    <a:pt x="275" y="1222"/>
                  </a:lnTo>
                  <a:lnTo>
                    <a:pt x="276" y="1224"/>
                  </a:lnTo>
                  <a:lnTo>
                    <a:pt x="276" y="1225"/>
                  </a:lnTo>
                  <a:lnTo>
                    <a:pt x="277" y="1227"/>
                  </a:lnTo>
                  <a:lnTo>
                    <a:pt x="279" y="1228"/>
                  </a:lnTo>
                  <a:lnTo>
                    <a:pt x="280" y="1230"/>
                  </a:lnTo>
                  <a:lnTo>
                    <a:pt x="281" y="1231"/>
                  </a:lnTo>
                  <a:lnTo>
                    <a:pt x="281" y="1232"/>
                  </a:lnTo>
                  <a:lnTo>
                    <a:pt x="282" y="1233"/>
                  </a:lnTo>
                  <a:lnTo>
                    <a:pt x="283" y="1235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6" y="1237"/>
                  </a:lnTo>
                  <a:lnTo>
                    <a:pt x="287" y="1238"/>
                  </a:lnTo>
                  <a:lnTo>
                    <a:pt x="288" y="1238"/>
                  </a:lnTo>
                  <a:lnTo>
                    <a:pt x="288" y="1238"/>
                  </a:lnTo>
                  <a:lnTo>
                    <a:pt x="290" y="1237"/>
                  </a:lnTo>
                  <a:lnTo>
                    <a:pt x="291" y="1236"/>
                  </a:lnTo>
                  <a:lnTo>
                    <a:pt x="292" y="1236"/>
                  </a:lnTo>
                  <a:lnTo>
                    <a:pt x="292" y="1235"/>
                  </a:lnTo>
                  <a:lnTo>
                    <a:pt x="293" y="1233"/>
                  </a:lnTo>
                  <a:lnTo>
                    <a:pt x="295" y="1232"/>
                  </a:lnTo>
                  <a:lnTo>
                    <a:pt x="296" y="1235"/>
                  </a:lnTo>
                  <a:lnTo>
                    <a:pt x="296" y="1243"/>
                  </a:lnTo>
                  <a:lnTo>
                    <a:pt x="297" y="1258"/>
                  </a:lnTo>
                  <a:lnTo>
                    <a:pt x="298" y="1276"/>
                  </a:lnTo>
                  <a:lnTo>
                    <a:pt x="300" y="1283"/>
                  </a:lnTo>
                  <a:lnTo>
                    <a:pt x="300" y="1277"/>
                  </a:lnTo>
                  <a:lnTo>
                    <a:pt x="301" y="1261"/>
                  </a:lnTo>
                  <a:lnTo>
                    <a:pt x="302" y="1241"/>
                  </a:lnTo>
                  <a:lnTo>
                    <a:pt x="303" y="1224"/>
                  </a:lnTo>
                  <a:lnTo>
                    <a:pt x="303" y="1209"/>
                  </a:lnTo>
                  <a:lnTo>
                    <a:pt x="305" y="1190"/>
                  </a:lnTo>
                  <a:lnTo>
                    <a:pt x="306" y="1169"/>
                  </a:lnTo>
                  <a:lnTo>
                    <a:pt x="307" y="1149"/>
                  </a:lnTo>
                  <a:lnTo>
                    <a:pt x="307" y="1135"/>
                  </a:lnTo>
                  <a:lnTo>
                    <a:pt x="308" y="1133"/>
                  </a:lnTo>
                  <a:lnTo>
                    <a:pt x="310" y="1139"/>
                  </a:lnTo>
                  <a:lnTo>
                    <a:pt x="311" y="1152"/>
                  </a:lnTo>
                  <a:lnTo>
                    <a:pt x="311" y="1168"/>
                  </a:lnTo>
                  <a:lnTo>
                    <a:pt x="312" y="1181"/>
                  </a:lnTo>
                  <a:lnTo>
                    <a:pt x="313" y="1192"/>
                  </a:lnTo>
                  <a:lnTo>
                    <a:pt x="315" y="1201"/>
                  </a:lnTo>
                  <a:lnTo>
                    <a:pt x="315" y="1206"/>
                  </a:lnTo>
                  <a:lnTo>
                    <a:pt x="316" y="1209"/>
                  </a:lnTo>
                  <a:lnTo>
                    <a:pt x="317" y="1210"/>
                  </a:lnTo>
                  <a:lnTo>
                    <a:pt x="318" y="1210"/>
                  </a:lnTo>
                  <a:lnTo>
                    <a:pt x="318" y="1206"/>
                  </a:lnTo>
                  <a:lnTo>
                    <a:pt x="319" y="1199"/>
                  </a:lnTo>
                  <a:lnTo>
                    <a:pt x="321" y="1189"/>
                  </a:lnTo>
                  <a:lnTo>
                    <a:pt x="322" y="1180"/>
                  </a:lnTo>
                  <a:lnTo>
                    <a:pt x="322" y="1171"/>
                  </a:lnTo>
                  <a:lnTo>
                    <a:pt x="323" y="1166"/>
                  </a:lnTo>
                  <a:lnTo>
                    <a:pt x="324" y="1168"/>
                  </a:lnTo>
                  <a:lnTo>
                    <a:pt x="326" y="1175"/>
                  </a:lnTo>
                  <a:lnTo>
                    <a:pt x="326" y="1189"/>
                  </a:lnTo>
                  <a:lnTo>
                    <a:pt x="327" y="1204"/>
                  </a:lnTo>
                  <a:lnTo>
                    <a:pt x="328" y="1214"/>
                  </a:lnTo>
                  <a:lnTo>
                    <a:pt x="329" y="1219"/>
                  </a:lnTo>
                  <a:lnTo>
                    <a:pt x="329" y="1217"/>
                  </a:lnTo>
                  <a:lnTo>
                    <a:pt x="331" y="1209"/>
                  </a:lnTo>
                  <a:lnTo>
                    <a:pt x="332" y="1192"/>
                  </a:lnTo>
                  <a:lnTo>
                    <a:pt x="333" y="1173"/>
                  </a:lnTo>
                  <a:lnTo>
                    <a:pt x="333" y="1160"/>
                  </a:lnTo>
                  <a:lnTo>
                    <a:pt x="334" y="1169"/>
                  </a:lnTo>
                  <a:lnTo>
                    <a:pt x="336" y="1196"/>
                  </a:lnTo>
                  <a:lnTo>
                    <a:pt x="337" y="1227"/>
                  </a:lnTo>
                  <a:lnTo>
                    <a:pt x="338" y="1252"/>
                  </a:lnTo>
                  <a:lnTo>
                    <a:pt x="338" y="1266"/>
                  </a:lnTo>
                  <a:lnTo>
                    <a:pt x="339" y="1272"/>
                  </a:lnTo>
                  <a:lnTo>
                    <a:pt x="341" y="1273"/>
                  </a:lnTo>
                  <a:lnTo>
                    <a:pt x="342" y="1272"/>
                  </a:lnTo>
                  <a:lnTo>
                    <a:pt x="342" y="1269"/>
                  </a:lnTo>
                  <a:lnTo>
                    <a:pt x="343" y="1266"/>
                  </a:lnTo>
                  <a:lnTo>
                    <a:pt x="344" y="1263"/>
                  </a:lnTo>
                  <a:lnTo>
                    <a:pt x="346" y="1260"/>
                  </a:lnTo>
                  <a:lnTo>
                    <a:pt x="346" y="1256"/>
                  </a:lnTo>
                  <a:lnTo>
                    <a:pt x="347" y="1252"/>
                  </a:lnTo>
                  <a:lnTo>
                    <a:pt x="348" y="1247"/>
                  </a:lnTo>
                  <a:lnTo>
                    <a:pt x="349" y="1242"/>
                  </a:lnTo>
                  <a:lnTo>
                    <a:pt x="349" y="1236"/>
                  </a:lnTo>
                  <a:lnTo>
                    <a:pt x="351" y="1228"/>
                  </a:lnTo>
                  <a:lnTo>
                    <a:pt x="352" y="1222"/>
                  </a:lnTo>
                  <a:lnTo>
                    <a:pt x="353" y="1217"/>
                  </a:lnTo>
                  <a:lnTo>
                    <a:pt x="353" y="1214"/>
                  </a:lnTo>
                  <a:lnTo>
                    <a:pt x="354" y="1214"/>
                  </a:lnTo>
                  <a:lnTo>
                    <a:pt x="355" y="1216"/>
                  </a:lnTo>
                  <a:lnTo>
                    <a:pt x="357" y="1221"/>
                  </a:lnTo>
                  <a:lnTo>
                    <a:pt x="357" y="1226"/>
                  </a:lnTo>
                  <a:lnTo>
                    <a:pt x="358" y="1231"/>
                  </a:lnTo>
                  <a:lnTo>
                    <a:pt x="359" y="1235"/>
                  </a:lnTo>
                  <a:lnTo>
                    <a:pt x="360" y="1236"/>
                  </a:lnTo>
                  <a:lnTo>
                    <a:pt x="360" y="1236"/>
                  </a:lnTo>
                  <a:lnTo>
                    <a:pt x="362" y="1235"/>
                  </a:lnTo>
                  <a:lnTo>
                    <a:pt x="363" y="1232"/>
                  </a:lnTo>
                  <a:lnTo>
                    <a:pt x="364" y="1227"/>
                  </a:lnTo>
                  <a:lnTo>
                    <a:pt x="364" y="1221"/>
                  </a:lnTo>
                  <a:lnTo>
                    <a:pt x="365" y="1215"/>
                  </a:lnTo>
                  <a:lnTo>
                    <a:pt x="367" y="1211"/>
                  </a:lnTo>
                  <a:lnTo>
                    <a:pt x="368" y="1210"/>
                  </a:lnTo>
                  <a:lnTo>
                    <a:pt x="368" y="1212"/>
                  </a:lnTo>
                  <a:lnTo>
                    <a:pt x="369" y="1216"/>
                  </a:lnTo>
                  <a:lnTo>
                    <a:pt x="370" y="1220"/>
                  </a:lnTo>
                  <a:lnTo>
                    <a:pt x="372" y="1222"/>
                  </a:lnTo>
                  <a:lnTo>
                    <a:pt x="372" y="1224"/>
                  </a:lnTo>
                  <a:lnTo>
                    <a:pt x="373" y="1222"/>
                  </a:lnTo>
                  <a:lnTo>
                    <a:pt x="374" y="1221"/>
                  </a:lnTo>
                  <a:lnTo>
                    <a:pt x="375" y="1219"/>
                  </a:lnTo>
                  <a:lnTo>
                    <a:pt x="375" y="1215"/>
                  </a:lnTo>
                  <a:lnTo>
                    <a:pt x="377" y="1212"/>
                  </a:lnTo>
                  <a:lnTo>
                    <a:pt x="378" y="1210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80" y="1206"/>
                  </a:lnTo>
                  <a:lnTo>
                    <a:pt x="382" y="1206"/>
                  </a:lnTo>
                  <a:lnTo>
                    <a:pt x="383" y="1209"/>
                  </a:lnTo>
                  <a:lnTo>
                    <a:pt x="383" y="1215"/>
                  </a:lnTo>
                  <a:lnTo>
                    <a:pt x="384" y="1224"/>
                  </a:lnTo>
                  <a:lnTo>
                    <a:pt x="385" y="1232"/>
                  </a:lnTo>
                  <a:lnTo>
                    <a:pt x="387" y="1238"/>
                  </a:lnTo>
                  <a:lnTo>
                    <a:pt x="387" y="1240"/>
                  </a:lnTo>
                  <a:lnTo>
                    <a:pt x="388" y="1233"/>
                  </a:lnTo>
                  <a:lnTo>
                    <a:pt x="389" y="1221"/>
                  </a:lnTo>
                  <a:lnTo>
                    <a:pt x="390" y="1209"/>
                  </a:lnTo>
                  <a:lnTo>
                    <a:pt x="390" y="1206"/>
                  </a:lnTo>
                  <a:lnTo>
                    <a:pt x="391" y="1212"/>
                  </a:lnTo>
                  <a:lnTo>
                    <a:pt x="393" y="1222"/>
                  </a:lnTo>
                  <a:lnTo>
                    <a:pt x="394" y="1231"/>
                  </a:lnTo>
                  <a:lnTo>
                    <a:pt x="395" y="1237"/>
                  </a:lnTo>
                  <a:lnTo>
                    <a:pt x="395" y="1241"/>
                  </a:lnTo>
                  <a:lnTo>
                    <a:pt x="396" y="1242"/>
                  </a:lnTo>
                  <a:lnTo>
                    <a:pt x="398" y="1243"/>
                  </a:lnTo>
                  <a:lnTo>
                    <a:pt x="399" y="1243"/>
                  </a:lnTo>
                  <a:lnTo>
                    <a:pt x="399" y="1242"/>
                  </a:lnTo>
                  <a:lnTo>
                    <a:pt x="400" y="1241"/>
                  </a:lnTo>
                  <a:lnTo>
                    <a:pt x="401" y="1240"/>
                  </a:lnTo>
                  <a:lnTo>
                    <a:pt x="403" y="1240"/>
                  </a:lnTo>
                  <a:lnTo>
                    <a:pt x="403" y="1238"/>
                  </a:lnTo>
                  <a:lnTo>
                    <a:pt x="404" y="1238"/>
                  </a:lnTo>
                  <a:lnTo>
                    <a:pt x="405" y="1238"/>
                  </a:lnTo>
                  <a:lnTo>
                    <a:pt x="406" y="1238"/>
                  </a:lnTo>
                  <a:lnTo>
                    <a:pt x="406" y="1238"/>
                  </a:lnTo>
                  <a:lnTo>
                    <a:pt x="408" y="1237"/>
                  </a:lnTo>
                  <a:lnTo>
                    <a:pt x="409" y="1237"/>
                  </a:lnTo>
                  <a:lnTo>
                    <a:pt x="410" y="1236"/>
                  </a:lnTo>
                  <a:lnTo>
                    <a:pt x="410" y="1236"/>
                  </a:lnTo>
                  <a:lnTo>
                    <a:pt x="411" y="1236"/>
                  </a:lnTo>
                  <a:lnTo>
                    <a:pt x="413" y="1235"/>
                  </a:lnTo>
                  <a:lnTo>
                    <a:pt x="414" y="1235"/>
                  </a:lnTo>
                  <a:lnTo>
                    <a:pt x="414" y="1235"/>
                  </a:lnTo>
                  <a:lnTo>
                    <a:pt x="415" y="1233"/>
                  </a:lnTo>
                  <a:lnTo>
                    <a:pt x="416" y="1233"/>
                  </a:lnTo>
                  <a:lnTo>
                    <a:pt x="418" y="1233"/>
                  </a:lnTo>
                  <a:lnTo>
                    <a:pt x="418" y="1233"/>
                  </a:lnTo>
                  <a:lnTo>
                    <a:pt x="419" y="1232"/>
                  </a:lnTo>
                  <a:lnTo>
                    <a:pt x="420" y="1232"/>
                  </a:lnTo>
                  <a:lnTo>
                    <a:pt x="421" y="1231"/>
                  </a:lnTo>
                  <a:lnTo>
                    <a:pt x="421" y="1231"/>
                  </a:lnTo>
                  <a:lnTo>
                    <a:pt x="423" y="1230"/>
                  </a:lnTo>
                  <a:lnTo>
                    <a:pt x="424" y="1230"/>
                  </a:lnTo>
                  <a:lnTo>
                    <a:pt x="425" y="1230"/>
                  </a:lnTo>
                  <a:lnTo>
                    <a:pt x="425" y="1231"/>
                  </a:lnTo>
                  <a:lnTo>
                    <a:pt x="426" y="1228"/>
                  </a:lnTo>
                  <a:lnTo>
                    <a:pt x="427" y="1222"/>
                  </a:lnTo>
                  <a:lnTo>
                    <a:pt x="429" y="1212"/>
                  </a:lnTo>
                  <a:lnTo>
                    <a:pt x="429" y="1200"/>
                  </a:lnTo>
                  <a:lnTo>
                    <a:pt x="430" y="1188"/>
                  </a:lnTo>
                  <a:lnTo>
                    <a:pt x="431" y="1176"/>
                  </a:lnTo>
                  <a:lnTo>
                    <a:pt x="432" y="1173"/>
                  </a:lnTo>
                  <a:lnTo>
                    <a:pt x="432" y="1184"/>
                  </a:lnTo>
                  <a:lnTo>
                    <a:pt x="434" y="1207"/>
                  </a:lnTo>
                  <a:lnTo>
                    <a:pt x="435" y="1233"/>
                  </a:lnTo>
                  <a:lnTo>
                    <a:pt x="436" y="1253"/>
                  </a:lnTo>
                  <a:lnTo>
                    <a:pt x="436" y="1263"/>
                  </a:lnTo>
                  <a:lnTo>
                    <a:pt x="437" y="1267"/>
                  </a:lnTo>
                  <a:lnTo>
                    <a:pt x="439" y="1268"/>
                  </a:lnTo>
                  <a:lnTo>
                    <a:pt x="440" y="1266"/>
                  </a:lnTo>
                  <a:lnTo>
                    <a:pt x="440" y="1265"/>
                  </a:lnTo>
                  <a:lnTo>
                    <a:pt x="441" y="1262"/>
                  </a:lnTo>
                  <a:lnTo>
                    <a:pt x="442" y="1258"/>
                  </a:lnTo>
                  <a:lnTo>
                    <a:pt x="444" y="1256"/>
                  </a:lnTo>
                  <a:lnTo>
                    <a:pt x="444" y="1253"/>
                  </a:lnTo>
                  <a:lnTo>
                    <a:pt x="445" y="1250"/>
                  </a:lnTo>
                  <a:lnTo>
                    <a:pt x="446" y="1247"/>
                  </a:lnTo>
                  <a:lnTo>
                    <a:pt x="447" y="1245"/>
                  </a:lnTo>
                  <a:lnTo>
                    <a:pt x="449" y="1243"/>
                  </a:lnTo>
                  <a:lnTo>
                    <a:pt x="449" y="1242"/>
                  </a:lnTo>
                  <a:lnTo>
                    <a:pt x="450" y="1241"/>
                  </a:lnTo>
                  <a:lnTo>
                    <a:pt x="451" y="1240"/>
                  </a:lnTo>
                  <a:lnTo>
                    <a:pt x="452" y="1238"/>
                  </a:lnTo>
                  <a:lnTo>
                    <a:pt x="452" y="1238"/>
                  </a:lnTo>
                  <a:lnTo>
                    <a:pt x="454" y="1238"/>
                  </a:lnTo>
                  <a:lnTo>
                    <a:pt x="455" y="1237"/>
                  </a:lnTo>
                  <a:lnTo>
                    <a:pt x="456" y="1237"/>
                  </a:lnTo>
                  <a:lnTo>
                    <a:pt x="456" y="1237"/>
                  </a:lnTo>
                  <a:lnTo>
                    <a:pt x="457" y="1237"/>
                  </a:lnTo>
                  <a:lnTo>
                    <a:pt x="459" y="1237"/>
                  </a:lnTo>
                  <a:lnTo>
                    <a:pt x="460" y="1237"/>
                  </a:lnTo>
                  <a:lnTo>
                    <a:pt x="460" y="1237"/>
                  </a:lnTo>
                  <a:lnTo>
                    <a:pt x="461" y="1237"/>
                  </a:lnTo>
                  <a:lnTo>
                    <a:pt x="462" y="1237"/>
                  </a:lnTo>
                  <a:lnTo>
                    <a:pt x="463" y="1237"/>
                  </a:lnTo>
                  <a:lnTo>
                    <a:pt x="463" y="1237"/>
                  </a:lnTo>
                  <a:lnTo>
                    <a:pt x="465" y="1237"/>
                  </a:lnTo>
                  <a:lnTo>
                    <a:pt x="466" y="1236"/>
                  </a:lnTo>
                  <a:lnTo>
                    <a:pt x="467" y="1236"/>
                  </a:lnTo>
                  <a:lnTo>
                    <a:pt x="467" y="1235"/>
                  </a:lnTo>
                  <a:lnTo>
                    <a:pt x="468" y="1235"/>
                  </a:lnTo>
                  <a:lnTo>
                    <a:pt x="470" y="1233"/>
                  </a:lnTo>
                  <a:lnTo>
                    <a:pt x="471" y="1233"/>
                  </a:lnTo>
                  <a:lnTo>
                    <a:pt x="471" y="1233"/>
                  </a:lnTo>
                  <a:lnTo>
                    <a:pt x="472" y="1232"/>
                  </a:lnTo>
                  <a:lnTo>
                    <a:pt x="473" y="1232"/>
                  </a:lnTo>
                  <a:lnTo>
                    <a:pt x="475" y="1232"/>
                  </a:lnTo>
                  <a:lnTo>
                    <a:pt x="475" y="1232"/>
                  </a:lnTo>
                  <a:lnTo>
                    <a:pt x="476" y="1232"/>
                  </a:lnTo>
                  <a:lnTo>
                    <a:pt x="477" y="1232"/>
                  </a:lnTo>
                  <a:lnTo>
                    <a:pt x="478" y="1232"/>
                  </a:lnTo>
                  <a:lnTo>
                    <a:pt x="478" y="1232"/>
                  </a:lnTo>
                  <a:lnTo>
                    <a:pt x="480" y="1233"/>
                  </a:lnTo>
                  <a:lnTo>
                    <a:pt x="481" y="1233"/>
                  </a:lnTo>
                  <a:lnTo>
                    <a:pt x="482" y="1236"/>
                  </a:lnTo>
                  <a:lnTo>
                    <a:pt x="482" y="1236"/>
                  </a:lnTo>
                  <a:lnTo>
                    <a:pt x="483" y="1237"/>
                  </a:lnTo>
                  <a:lnTo>
                    <a:pt x="485" y="1237"/>
                  </a:lnTo>
                  <a:lnTo>
                    <a:pt x="486" y="1238"/>
                  </a:lnTo>
                  <a:lnTo>
                    <a:pt x="486" y="1238"/>
                  </a:lnTo>
                  <a:lnTo>
                    <a:pt x="487" y="1238"/>
                  </a:lnTo>
                  <a:lnTo>
                    <a:pt x="488" y="1238"/>
                  </a:lnTo>
                  <a:lnTo>
                    <a:pt x="490" y="1238"/>
                  </a:lnTo>
                  <a:lnTo>
                    <a:pt x="490" y="1238"/>
                  </a:lnTo>
                  <a:lnTo>
                    <a:pt x="491" y="1238"/>
                  </a:lnTo>
                  <a:lnTo>
                    <a:pt x="492" y="1238"/>
                  </a:lnTo>
                  <a:lnTo>
                    <a:pt x="493" y="1238"/>
                  </a:lnTo>
                  <a:lnTo>
                    <a:pt x="493" y="1238"/>
                  </a:lnTo>
                  <a:lnTo>
                    <a:pt x="495" y="1238"/>
                  </a:lnTo>
                  <a:lnTo>
                    <a:pt x="496" y="1238"/>
                  </a:lnTo>
                  <a:lnTo>
                    <a:pt x="497" y="1237"/>
                  </a:lnTo>
                  <a:lnTo>
                    <a:pt x="497" y="1236"/>
                  </a:lnTo>
                  <a:lnTo>
                    <a:pt x="498" y="1231"/>
                  </a:lnTo>
                  <a:lnTo>
                    <a:pt x="499" y="1222"/>
                  </a:lnTo>
                  <a:lnTo>
                    <a:pt x="501" y="1204"/>
                  </a:lnTo>
                  <a:lnTo>
                    <a:pt x="501" y="1171"/>
                  </a:lnTo>
                  <a:lnTo>
                    <a:pt x="502" y="1124"/>
                  </a:lnTo>
                  <a:lnTo>
                    <a:pt x="503" y="1062"/>
                  </a:lnTo>
                  <a:lnTo>
                    <a:pt x="504" y="993"/>
                  </a:lnTo>
                  <a:lnTo>
                    <a:pt x="506" y="927"/>
                  </a:lnTo>
                  <a:lnTo>
                    <a:pt x="506" y="890"/>
                  </a:lnTo>
                  <a:lnTo>
                    <a:pt x="507" y="853"/>
                  </a:lnTo>
                  <a:lnTo>
                    <a:pt x="508" y="845"/>
                  </a:lnTo>
                  <a:lnTo>
                    <a:pt x="509" y="862"/>
                  </a:lnTo>
                  <a:lnTo>
                    <a:pt x="509" y="902"/>
                  </a:lnTo>
                  <a:lnTo>
                    <a:pt x="511" y="954"/>
                  </a:lnTo>
                  <a:lnTo>
                    <a:pt x="512" y="1010"/>
                  </a:lnTo>
                  <a:lnTo>
                    <a:pt x="513" y="1062"/>
                  </a:lnTo>
                  <a:lnTo>
                    <a:pt x="513" y="1107"/>
                  </a:lnTo>
                  <a:lnTo>
                    <a:pt x="514" y="1142"/>
                  </a:lnTo>
                  <a:lnTo>
                    <a:pt x="516" y="1169"/>
                  </a:lnTo>
                  <a:lnTo>
                    <a:pt x="517" y="1189"/>
                  </a:lnTo>
                  <a:lnTo>
                    <a:pt x="517" y="1202"/>
                  </a:lnTo>
                  <a:lnTo>
                    <a:pt x="518" y="1212"/>
                  </a:lnTo>
                  <a:lnTo>
                    <a:pt x="519" y="1217"/>
                  </a:lnTo>
                  <a:lnTo>
                    <a:pt x="521" y="1221"/>
                  </a:lnTo>
                  <a:lnTo>
                    <a:pt x="521" y="1224"/>
                  </a:lnTo>
                  <a:lnTo>
                    <a:pt x="522" y="1224"/>
                  </a:lnTo>
                  <a:lnTo>
                    <a:pt x="523" y="1224"/>
                  </a:lnTo>
                  <a:lnTo>
                    <a:pt x="524" y="1224"/>
                  </a:lnTo>
                  <a:lnTo>
                    <a:pt x="524" y="1222"/>
                  </a:lnTo>
                  <a:lnTo>
                    <a:pt x="526" y="1221"/>
                  </a:lnTo>
                  <a:lnTo>
                    <a:pt x="527" y="1221"/>
                  </a:lnTo>
                  <a:lnTo>
                    <a:pt x="528" y="1221"/>
                  </a:lnTo>
                  <a:lnTo>
                    <a:pt x="528" y="1222"/>
                  </a:lnTo>
                  <a:lnTo>
                    <a:pt x="529" y="1224"/>
                  </a:lnTo>
                  <a:lnTo>
                    <a:pt x="531" y="1226"/>
                  </a:lnTo>
                  <a:lnTo>
                    <a:pt x="532" y="1228"/>
                  </a:lnTo>
                  <a:lnTo>
                    <a:pt x="532" y="1230"/>
                  </a:lnTo>
                  <a:lnTo>
                    <a:pt x="533" y="1231"/>
                  </a:lnTo>
                  <a:lnTo>
                    <a:pt x="534" y="1231"/>
                  </a:lnTo>
                  <a:lnTo>
                    <a:pt x="535" y="1231"/>
                  </a:lnTo>
                  <a:lnTo>
                    <a:pt x="535" y="1230"/>
                  </a:lnTo>
                  <a:lnTo>
                    <a:pt x="537" y="1230"/>
                  </a:lnTo>
                  <a:lnTo>
                    <a:pt x="538" y="1228"/>
                  </a:lnTo>
                  <a:lnTo>
                    <a:pt x="539" y="1228"/>
                  </a:lnTo>
                  <a:lnTo>
                    <a:pt x="539" y="1228"/>
                  </a:lnTo>
                  <a:lnTo>
                    <a:pt x="540" y="1228"/>
                  </a:lnTo>
                  <a:lnTo>
                    <a:pt x="542" y="1228"/>
                  </a:lnTo>
                  <a:lnTo>
                    <a:pt x="543" y="1228"/>
                  </a:lnTo>
                  <a:lnTo>
                    <a:pt x="543" y="1230"/>
                  </a:lnTo>
                  <a:lnTo>
                    <a:pt x="544" y="1230"/>
                  </a:lnTo>
                  <a:lnTo>
                    <a:pt x="545" y="1230"/>
                  </a:lnTo>
                  <a:lnTo>
                    <a:pt x="547" y="1230"/>
                  </a:lnTo>
                  <a:lnTo>
                    <a:pt x="547" y="1230"/>
                  </a:lnTo>
                  <a:lnTo>
                    <a:pt x="548" y="1231"/>
                  </a:lnTo>
                  <a:lnTo>
                    <a:pt x="549" y="1232"/>
                  </a:lnTo>
                  <a:lnTo>
                    <a:pt x="550" y="1232"/>
                  </a:lnTo>
                  <a:lnTo>
                    <a:pt x="550" y="1233"/>
                  </a:lnTo>
                  <a:lnTo>
                    <a:pt x="552" y="1233"/>
                  </a:lnTo>
                  <a:lnTo>
                    <a:pt x="553" y="1235"/>
                  </a:lnTo>
                  <a:lnTo>
                    <a:pt x="554" y="1235"/>
                  </a:lnTo>
                  <a:lnTo>
                    <a:pt x="554" y="1235"/>
                  </a:lnTo>
                  <a:lnTo>
                    <a:pt x="555" y="1235"/>
                  </a:lnTo>
                  <a:lnTo>
                    <a:pt x="557" y="1236"/>
                  </a:lnTo>
                  <a:lnTo>
                    <a:pt x="558" y="1236"/>
                  </a:lnTo>
                  <a:lnTo>
                    <a:pt x="558" y="1236"/>
                  </a:lnTo>
                  <a:lnTo>
                    <a:pt x="559" y="1237"/>
                  </a:lnTo>
                  <a:lnTo>
                    <a:pt x="560" y="1237"/>
                  </a:lnTo>
                  <a:lnTo>
                    <a:pt x="562" y="1237"/>
                  </a:lnTo>
                  <a:lnTo>
                    <a:pt x="563" y="1238"/>
                  </a:lnTo>
                  <a:lnTo>
                    <a:pt x="563" y="1238"/>
                  </a:lnTo>
                  <a:lnTo>
                    <a:pt x="564" y="1238"/>
                  </a:lnTo>
                  <a:lnTo>
                    <a:pt x="565" y="1238"/>
                  </a:lnTo>
                  <a:lnTo>
                    <a:pt x="567" y="1238"/>
                  </a:lnTo>
                  <a:lnTo>
                    <a:pt x="567" y="1238"/>
                  </a:lnTo>
                  <a:lnTo>
                    <a:pt x="568" y="1238"/>
                  </a:lnTo>
                  <a:lnTo>
                    <a:pt x="569" y="1238"/>
                  </a:lnTo>
                  <a:lnTo>
                    <a:pt x="570" y="1238"/>
                  </a:lnTo>
                  <a:lnTo>
                    <a:pt x="570" y="1238"/>
                  </a:lnTo>
                  <a:lnTo>
                    <a:pt x="571" y="1237"/>
                  </a:lnTo>
                  <a:lnTo>
                    <a:pt x="573" y="1237"/>
                  </a:lnTo>
                  <a:lnTo>
                    <a:pt x="574" y="1237"/>
                  </a:lnTo>
                  <a:lnTo>
                    <a:pt x="574" y="1237"/>
                  </a:lnTo>
                  <a:lnTo>
                    <a:pt x="575" y="1238"/>
                  </a:lnTo>
                  <a:lnTo>
                    <a:pt x="576" y="1238"/>
                  </a:lnTo>
                  <a:lnTo>
                    <a:pt x="578" y="1238"/>
                  </a:lnTo>
                  <a:lnTo>
                    <a:pt x="578" y="1238"/>
                  </a:lnTo>
                  <a:lnTo>
                    <a:pt x="579" y="1238"/>
                  </a:lnTo>
                  <a:lnTo>
                    <a:pt x="580" y="1238"/>
                  </a:lnTo>
                  <a:lnTo>
                    <a:pt x="581" y="1238"/>
                  </a:lnTo>
                  <a:lnTo>
                    <a:pt x="581" y="1238"/>
                  </a:lnTo>
                  <a:lnTo>
                    <a:pt x="583" y="1238"/>
                  </a:lnTo>
                  <a:lnTo>
                    <a:pt x="584" y="1238"/>
                  </a:lnTo>
                  <a:lnTo>
                    <a:pt x="585" y="1238"/>
                  </a:lnTo>
                  <a:lnTo>
                    <a:pt x="585" y="1238"/>
                  </a:lnTo>
                  <a:lnTo>
                    <a:pt x="586" y="1238"/>
                  </a:lnTo>
                  <a:lnTo>
                    <a:pt x="588" y="1238"/>
                  </a:lnTo>
                  <a:lnTo>
                    <a:pt x="589" y="1238"/>
                  </a:lnTo>
                  <a:lnTo>
                    <a:pt x="589" y="1238"/>
                  </a:lnTo>
                  <a:lnTo>
                    <a:pt x="590" y="1238"/>
                  </a:lnTo>
                  <a:lnTo>
                    <a:pt x="591" y="1238"/>
                  </a:lnTo>
                  <a:lnTo>
                    <a:pt x="593" y="1238"/>
                  </a:lnTo>
                  <a:lnTo>
                    <a:pt x="593" y="1238"/>
                  </a:lnTo>
                  <a:lnTo>
                    <a:pt x="594" y="1238"/>
                  </a:lnTo>
                  <a:lnTo>
                    <a:pt x="595" y="1240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599" y="1238"/>
                  </a:lnTo>
                  <a:lnTo>
                    <a:pt x="600" y="1238"/>
                  </a:lnTo>
                  <a:lnTo>
                    <a:pt x="600" y="1238"/>
                  </a:lnTo>
                  <a:lnTo>
                    <a:pt x="601" y="1238"/>
                  </a:lnTo>
                  <a:lnTo>
                    <a:pt x="603" y="1238"/>
                  </a:lnTo>
                  <a:lnTo>
                    <a:pt x="604" y="1238"/>
                  </a:lnTo>
                  <a:lnTo>
                    <a:pt x="604" y="1238"/>
                  </a:lnTo>
                  <a:lnTo>
                    <a:pt x="605" y="1238"/>
                  </a:lnTo>
                  <a:lnTo>
                    <a:pt x="606" y="1238"/>
                  </a:lnTo>
                  <a:lnTo>
                    <a:pt x="607" y="1238"/>
                  </a:lnTo>
                  <a:lnTo>
                    <a:pt x="607" y="1238"/>
                  </a:lnTo>
                  <a:lnTo>
                    <a:pt x="609" y="1237"/>
                  </a:lnTo>
                  <a:lnTo>
                    <a:pt x="610" y="1237"/>
                  </a:lnTo>
                  <a:lnTo>
                    <a:pt x="611" y="1237"/>
                  </a:lnTo>
                  <a:lnTo>
                    <a:pt x="611" y="1237"/>
                  </a:lnTo>
                  <a:lnTo>
                    <a:pt x="612" y="1237"/>
                  </a:lnTo>
                  <a:lnTo>
                    <a:pt x="614" y="1237"/>
                  </a:lnTo>
                  <a:lnTo>
                    <a:pt x="615" y="1237"/>
                  </a:lnTo>
                  <a:lnTo>
                    <a:pt x="616" y="1236"/>
                  </a:lnTo>
                  <a:lnTo>
                    <a:pt x="616" y="1236"/>
                  </a:lnTo>
                  <a:lnTo>
                    <a:pt x="617" y="1236"/>
                  </a:lnTo>
                  <a:lnTo>
                    <a:pt x="619" y="1236"/>
                  </a:lnTo>
                  <a:lnTo>
                    <a:pt x="620" y="1236"/>
                  </a:lnTo>
                  <a:lnTo>
                    <a:pt x="620" y="1235"/>
                  </a:lnTo>
                  <a:lnTo>
                    <a:pt x="621" y="1235"/>
                  </a:lnTo>
                  <a:lnTo>
                    <a:pt x="622" y="1235"/>
                  </a:lnTo>
                  <a:lnTo>
                    <a:pt x="624" y="1235"/>
                  </a:lnTo>
                  <a:lnTo>
                    <a:pt x="624" y="1235"/>
                  </a:lnTo>
                  <a:lnTo>
                    <a:pt x="625" y="1235"/>
                  </a:lnTo>
                  <a:lnTo>
                    <a:pt x="626" y="1235"/>
                  </a:lnTo>
                  <a:lnTo>
                    <a:pt x="627" y="1235"/>
                  </a:lnTo>
                  <a:lnTo>
                    <a:pt x="627" y="1235"/>
                  </a:lnTo>
                  <a:lnTo>
                    <a:pt x="629" y="1235"/>
                  </a:lnTo>
                  <a:lnTo>
                    <a:pt x="630" y="1236"/>
                  </a:lnTo>
                  <a:lnTo>
                    <a:pt x="631" y="1236"/>
                  </a:lnTo>
                  <a:lnTo>
                    <a:pt x="631" y="1236"/>
                  </a:lnTo>
                  <a:lnTo>
                    <a:pt x="632" y="1236"/>
                  </a:lnTo>
                  <a:lnTo>
                    <a:pt x="634" y="1237"/>
                  </a:lnTo>
                  <a:lnTo>
                    <a:pt x="635" y="1237"/>
                  </a:lnTo>
                  <a:lnTo>
                    <a:pt x="635" y="1237"/>
                  </a:lnTo>
                  <a:lnTo>
                    <a:pt x="636" y="1237"/>
                  </a:lnTo>
                  <a:lnTo>
                    <a:pt x="637" y="1237"/>
                  </a:lnTo>
                  <a:lnTo>
                    <a:pt x="638" y="1237"/>
                  </a:lnTo>
                  <a:lnTo>
                    <a:pt x="638" y="1237"/>
                  </a:lnTo>
                  <a:lnTo>
                    <a:pt x="640" y="1238"/>
                  </a:lnTo>
                  <a:lnTo>
                    <a:pt x="641" y="1238"/>
                  </a:lnTo>
                  <a:lnTo>
                    <a:pt x="642" y="1238"/>
                  </a:lnTo>
                  <a:lnTo>
                    <a:pt x="642" y="1238"/>
                  </a:lnTo>
                  <a:lnTo>
                    <a:pt x="643" y="1238"/>
                  </a:lnTo>
                  <a:lnTo>
                    <a:pt x="645" y="1238"/>
                  </a:lnTo>
                  <a:lnTo>
                    <a:pt x="646" y="1238"/>
                  </a:lnTo>
                  <a:lnTo>
                    <a:pt x="646" y="1238"/>
                  </a:lnTo>
                  <a:lnTo>
                    <a:pt x="647" y="1238"/>
                  </a:lnTo>
                  <a:lnTo>
                    <a:pt x="648" y="1237"/>
                  </a:lnTo>
                  <a:lnTo>
                    <a:pt x="650" y="1236"/>
                  </a:lnTo>
                  <a:lnTo>
                    <a:pt x="650" y="1233"/>
                  </a:lnTo>
                  <a:lnTo>
                    <a:pt x="651" y="1230"/>
                  </a:lnTo>
                  <a:lnTo>
                    <a:pt x="652" y="1226"/>
                  </a:lnTo>
                  <a:lnTo>
                    <a:pt x="653" y="1221"/>
                  </a:lnTo>
                  <a:lnTo>
                    <a:pt x="653" y="1215"/>
                  </a:lnTo>
                  <a:lnTo>
                    <a:pt x="655" y="1210"/>
                  </a:lnTo>
                  <a:lnTo>
                    <a:pt x="656" y="1206"/>
                  </a:lnTo>
                  <a:lnTo>
                    <a:pt x="657" y="1205"/>
                  </a:lnTo>
                  <a:lnTo>
                    <a:pt x="657" y="1206"/>
                  </a:lnTo>
                  <a:lnTo>
                    <a:pt x="658" y="1207"/>
                  </a:lnTo>
                  <a:lnTo>
                    <a:pt x="660" y="1211"/>
                  </a:lnTo>
                  <a:lnTo>
                    <a:pt x="661" y="1216"/>
                  </a:lnTo>
                  <a:lnTo>
                    <a:pt x="661" y="1220"/>
                  </a:lnTo>
                  <a:lnTo>
                    <a:pt x="662" y="1224"/>
                  </a:lnTo>
                  <a:lnTo>
                    <a:pt x="663" y="1226"/>
                  </a:lnTo>
                  <a:lnTo>
                    <a:pt x="665" y="1228"/>
                  </a:lnTo>
                  <a:lnTo>
                    <a:pt x="665" y="1230"/>
                  </a:lnTo>
                  <a:lnTo>
                    <a:pt x="666" y="1231"/>
                  </a:lnTo>
                  <a:lnTo>
                    <a:pt x="667" y="1232"/>
                  </a:lnTo>
                  <a:lnTo>
                    <a:pt x="668" y="1232"/>
                  </a:lnTo>
                  <a:lnTo>
                    <a:pt x="668" y="1232"/>
                  </a:lnTo>
                  <a:lnTo>
                    <a:pt x="670" y="1233"/>
                  </a:lnTo>
                  <a:lnTo>
                    <a:pt x="671" y="1233"/>
                  </a:lnTo>
                  <a:lnTo>
                    <a:pt x="672" y="1233"/>
                  </a:lnTo>
                  <a:lnTo>
                    <a:pt x="673" y="1233"/>
                  </a:lnTo>
                  <a:lnTo>
                    <a:pt x="673" y="1232"/>
                  </a:lnTo>
                  <a:lnTo>
                    <a:pt x="674" y="1231"/>
                  </a:lnTo>
                  <a:lnTo>
                    <a:pt x="676" y="1231"/>
                  </a:lnTo>
                  <a:lnTo>
                    <a:pt x="677" y="1230"/>
                  </a:lnTo>
                  <a:lnTo>
                    <a:pt x="677" y="1230"/>
                  </a:lnTo>
                  <a:lnTo>
                    <a:pt x="678" y="1228"/>
                  </a:lnTo>
                  <a:lnTo>
                    <a:pt x="679" y="1230"/>
                  </a:lnTo>
                  <a:lnTo>
                    <a:pt x="681" y="1231"/>
                  </a:lnTo>
                  <a:lnTo>
                    <a:pt x="681" y="1232"/>
                  </a:lnTo>
                  <a:lnTo>
                    <a:pt x="682" y="1233"/>
                  </a:lnTo>
                  <a:lnTo>
                    <a:pt x="683" y="1235"/>
                  </a:lnTo>
                  <a:lnTo>
                    <a:pt x="684" y="1236"/>
                  </a:lnTo>
                  <a:lnTo>
                    <a:pt x="684" y="1237"/>
                  </a:lnTo>
                  <a:lnTo>
                    <a:pt x="686" y="1238"/>
                  </a:lnTo>
                  <a:lnTo>
                    <a:pt x="687" y="1238"/>
                  </a:lnTo>
                  <a:lnTo>
                    <a:pt x="688" y="1238"/>
                  </a:lnTo>
                  <a:lnTo>
                    <a:pt x="688" y="1240"/>
                  </a:lnTo>
                  <a:lnTo>
                    <a:pt x="689" y="1240"/>
                  </a:lnTo>
                  <a:lnTo>
                    <a:pt x="691" y="1238"/>
                  </a:lnTo>
                  <a:lnTo>
                    <a:pt x="692" y="1238"/>
                  </a:lnTo>
                  <a:lnTo>
                    <a:pt x="692" y="1238"/>
                  </a:lnTo>
                  <a:lnTo>
                    <a:pt x="693" y="1238"/>
                  </a:lnTo>
                  <a:lnTo>
                    <a:pt x="694" y="1238"/>
                  </a:lnTo>
                  <a:lnTo>
                    <a:pt x="696" y="1238"/>
                  </a:lnTo>
                  <a:lnTo>
                    <a:pt x="696" y="1238"/>
                  </a:lnTo>
                  <a:lnTo>
                    <a:pt x="697" y="1238"/>
                  </a:lnTo>
                  <a:lnTo>
                    <a:pt x="698" y="1238"/>
                  </a:lnTo>
                  <a:lnTo>
                    <a:pt x="699" y="1238"/>
                  </a:lnTo>
                  <a:lnTo>
                    <a:pt x="699" y="1238"/>
                  </a:lnTo>
                  <a:lnTo>
                    <a:pt x="701" y="1238"/>
                  </a:lnTo>
                  <a:lnTo>
                    <a:pt x="702" y="1238"/>
                  </a:lnTo>
                  <a:lnTo>
                    <a:pt x="703" y="1238"/>
                  </a:lnTo>
                  <a:lnTo>
                    <a:pt x="703" y="1238"/>
                  </a:lnTo>
                  <a:lnTo>
                    <a:pt x="704" y="1238"/>
                  </a:lnTo>
                  <a:lnTo>
                    <a:pt x="706" y="1238"/>
                  </a:lnTo>
                  <a:lnTo>
                    <a:pt x="707" y="1237"/>
                  </a:lnTo>
                  <a:lnTo>
                    <a:pt x="707" y="1237"/>
                  </a:lnTo>
                  <a:lnTo>
                    <a:pt x="708" y="1237"/>
                  </a:lnTo>
                  <a:lnTo>
                    <a:pt x="709" y="1237"/>
                  </a:lnTo>
                  <a:lnTo>
                    <a:pt x="710" y="1237"/>
                  </a:lnTo>
                  <a:lnTo>
                    <a:pt x="710" y="1236"/>
                  </a:lnTo>
                  <a:lnTo>
                    <a:pt x="712" y="1236"/>
                  </a:lnTo>
                  <a:lnTo>
                    <a:pt x="713" y="1235"/>
                  </a:lnTo>
                  <a:lnTo>
                    <a:pt x="714" y="1235"/>
                  </a:lnTo>
                  <a:lnTo>
                    <a:pt x="714" y="1233"/>
                  </a:lnTo>
                  <a:lnTo>
                    <a:pt x="715" y="1232"/>
                  </a:lnTo>
                  <a:lnTo>
                    <a:pt x="717" y="1231"/>
                  </a:lnTo>
                  <a:lnTo>
                    <a:pt x="718" y="1230"/>
                  </a:lnTo>
                  <a:lnTo>
                    <a:pt x="718" y="1228"/>
                  </a:lnTo>
                  <a:lnTo>
                    <a:pt x="719" y="1226"/>
                  </a:lnTo>
                  <a:lnTo>
                    <a:pt x="720" y="1225"/>
                  </a:lnTo>
                  <a:lnTo>
                    <a:pt x="722" y="1224"/>
                  </a:lnTo>
                  <a:lnTo>
                    <a:pt x="722" y="1222"/>
                  </a:lnTo>
                  <a:lnTo>
                    <a:pt x="723" y="1221"/>
                  </a:lnTo>
                  <a:lnTo>
                    <a:pt x="724" y="1220"/>
                  </a:lnTo>
                  <a:lnTo>
                    <a:pt x="725" y="1220"/>
                  </a:lnTo>
                  <a:lnTo>
                    <a:pt x="725" y="1220"/>
                  </a:lnTo>
                  <a:lnTo>
                    <a:pt x="727" y="1220"/>
                  </a:lnTo>
                  <a:lnTo>
                    <a:pt x="728" y="1220"/>
                  </a:lnTo>
                  <a:lnTo>
                    <a:pt x="729" y="1220"/>
                  </a:lnTo>
                  <a:lnTo>
                    <a:pt x="730" y="1220"/>
                  </a:lnTo>
                  <a:lnTo>
                    <a:pt x="730" y="1221"/>
                  </a:lnTo>
                  <a:lnTo>
                    <a:pt x="732" y="1221"/>
                  </a:lnTo>
                  <a:lnTo>
                    <a:pt x="733" y="1222"/>
                  </a:lnTo>
                  <a:lnTo>
                    <a:pt x="734" y="1224"/>
                  </a:lnTo>
                  <a:lnTo>
                    <a:pt x="734" y="1225"/>
                  </a:lnTo>
                  <a:lnTo>
                    <a:pt x="735" y="1225"/>
                  </a:lnTo>
                  <a:lnTo>
                    <a:pt x="737" y="1226"/>
                  </a:lnTo>
                  <a:lnTo>
                    <a:pt x="738" y="1227"/>
                  </a:lnTo>
                  <a:lnTo>
                    <a:pt x="738" y="1228"/>
                  </a:lnTo>
                  <a:lnTo>
                    <a:pt x="739" y="1228"/>
                  </a:lnTo>
                  <a:lnTo>
                    <a:pt x="740" y="1230"/>
                  </a:lnTo>
                  <a:lnTo>
                    <a:pt x="742" y="1230"/>
                  </a:lnTo>
                  <a:lnTo>
                    <a:pt x="742" y="1230"/>
                  </a:lnTo>
                  <a:lnTo>
                    <a:pt x="743" y="1230"/>
                  </a:lnTo>
                  <a:lnTo>
                    <a:pt x="744" y="1230"/>
                  </a:lnTo>
                  <a:lnTo>
                    <a:pt x="745" y="1230"/>
                  </a:lnTo>
                  <a:lnTo>
                    <a:pt x="745" y="1230"/>
                  </a:lnTo>
                  <a:lnTo>
                    <a:pt x="746" y="1228"/>
                  </a:lnTo>
                  <a:lnTo>
                    <a:pt x="748" y="1228"/>
                  </a:lnTo>
                  <a:lnTo>
                    <a:pt x="749" y="1227"/>
                  </a:lnTo>
                  <a:lnTo>
                    <a:pt x="749" y="1226"/>
                  </a:lnTo>
                  <a:lnTo>
                    <a:pt x="750" y="1225"/>
                  </a:lnTo>
                  <a:lnTo>
                    <a:pt x="751" y="1225"/>
                  </a:lnTo>
                  <a:lnTo>
                    <a:pt x="753" y="1225"/>
                  </a:lnTo>
                  <a:lnTo>
                    <a:pt x="753" y="1226"/>
                  </a:lnTo>
                  <a:lnTo>
                    <a:pt x="754" y="1228"/>
                  </a:lnTo>
                  <a:lnTo>
                    <a:pt x="755" y="1230"/>
                  </a:lnTo>
                  <a:lnTo>
                    <a:pt x="756" y="1231"/>
                  </a:lnTo>
                  <a:lnTo>
                    <a:pt x="756" y="1233"/>
                  </a:lnTo>
                  <a:lnTo>
                    <a:pt x="758" y="1235"/>
                  </a:lnTo>
                  <a:lnTo>
                    <a:pt x="759" y="1236"/>
                  </a:lnTo>
                  <a:lnTo>
                    <a:pt x="760" y="1237"/>
                  </a:lnTo>
                  <a:lnTo>
                    <a:pt x="760" y="1237"/>
                  </a:lnTo>
                  <a:lnTo>
                    <a:pt x="761" y="1237"/>
                  </a:lnTo>
                  <a:lnTo>
                    <a:pt x="763" y="1238"/>
                  </a:lnTo>
                  <a:lnTo>
                    <a:pt x="764" y="1238"/>
                  </a:lnTo>
                  <a:lnTo>
                    <a:pt x="764" y="1238"/>
                  </a:lnTo>
                  <a:lnTo>
                    <a:pt x="765" y="1238"/>
                  </a:lnTo>
                  <a:lnTo>
                    <a:pt x="766" y="1238"/>
                  </a:lnTo>
                  <a:lnTo>
                    <a:pt x="768" y="1240"/>
                  </a:lnTo>
                  <a:lnTo>
                    <a:pt x="768" y="1240"/>
                  </a:lnTo>
                  <a:lnTo>
                    <a:pt x="769" y="1240"/>
                  </a:lnTo>
                  <a:lnTo>
                    <a:pt x="770" y="1241"/>
                  </a:lnTo>
                  <a:lnTo>
                    <a:pt x="771" y="1241"/>
                  </a:lnTo>
                  <a:lnTo>
                    <a:pt x="771" y="1241"/>
                  </a:lnTo>
                  <a:lnTo>
                    <a:pt x="773" y="1241"/>
                  </a:lnTo>
                  <a:lnTo>
                    <a:pt x="774" y="1241"/>
                  </a:lnTo>
                  <a:lnTo>
                    <a:pt x="775" y="1241"/>
                  </a:lnTo>
                  <a:lnTo>
                    <a:pt x="775" y="1241"/>
                  </a:lnTo>
                  <a:lnTo>
                    <a:pt x="776" y="1240"/>
                  </a:lnTo>
                  <a:lnTo>
                    <a:pt x="778" y="1240"/>
                  </a:lnTo>
                  <a:lnTo>
                    <a:pt x="779" y="1240"/>
                  </a:lnTo>
                  <a:lnTo>
                    <a:pt x="779" y="1240"/>
                  </a:lnTo>
                  <a:lnTo>
                    <a:pt x="780" y="1238"/>
                  </a:lnTo>
                  <a:lnTo>
                    <a:pt x="781" y="1238"/>
                  </a:lnTo>
                  <a:lnTo>
                    <a:pt x="782" y="1238"/>
                  </a:lnTo>
                  <a:lnTo>
                    <a:pt x="782" y="1238"/>
                  </a:lnTo>
                  <a:lnTo>
                    <a:pt x="784" y="1238"/>
                  </a:lnTo>
                  <a:lnTo>
                    <a:pt x="785" y="1240"/>
                  </a:lnTo>
                  <a:lnTo>
                    <a:pt x="786" y="1240"/>
                  </a:lnTo>
                  <a:lnTo>
                    <a:pt x="787" y="1241"/>
                  </a:lnTo>
                  <a:lnTo>
                    <a:pt x="787" y="1241"/>
                  </a:lnTo>
                  <a:lnTo>
                    <a:pt x="789" y="1241"/>
                  </a:lnTo>
                  <a:lnTo>
                    <a:pt x="790" y="1241"/>
                  </a:lnTo>
                  <a:lnTo>
                    <a:pt x="791" y="1241"/>
                  </a:lnTo>
                  <a:lnTo>
                    <a:pt x="791" y="1240"/>
                  </a:lnTo>
                  <a:lnTo>
                    <a:pt x="792" y="1240"/>
                  </a:lnTo>
                  <a:lnTo>
                    <a:pt x="794" y="1238"/>
                  </a:lnTo>
                  <a:lnTo>
                    <a:pt x="795" y="1238"/>
                  </a:lnTo>
                  <a:lnTo>
                    <a:pt x="795" y="1238"/>
                  </a:lnTo>
                  <a:lnTo>
                    <a:pt x="796" y="1237"/>
                  </a:lnTo>
                  <a:lnTo>
                    <a:pt x="797" y="1237"/>
                  </a:lnTo>
                  <a:lnTo>
                    <a:pt x="799" y="1237"/>
                  </a:lnTo>
                  <a:lnTo>
                    <a:pt x="799" y="1237"/>
                  </a:lnTo>
                  <a:lnTo>
                    <a:pt x="800" y="1237"/>
                  </a:lnTo>
                  <a:lnTo>
                    <a:pt x="801" y="1238"/>
                  </a:lnTo>
                  <a:lnTo>
                    <a:pt x="802" y="1238"/>
                  </a:lnTo>
                  <a:lnTo>
                    <a:pt x="802" y="1238"/>
                  </a:lnTo>
                  <a:lnTo>
                    <a:pt x="804" y="1238"/>
                  </a:lnTo>
                  <a:lnTo>
                    <a:pt x="805" y="1238"/>
                  </a:lnTo>
                  <a:lnTo>
                    <a:pt x="806" y="1238"/>
                  </a:lnTo>
                  <a:lnTo>
                    <a:pt x="806" y="1238"/>
                  </a:lnTo>
                  <a:lnTo>
                    <a:pt x="807" y="1238"/>
                  </a:lnTo>
                  <a:lnTo>
                    <a:pt x="809" y="1238"/>
                  </a:lnTo>
                  <a:lnTo>
                    <a:pt x="810" y="1240"/>
                  </a:lnTo>
                  <a:lnTo>
                    <a:pt x="810" y="1240"/>
                  </a:lnTo>
                  <a:lnTo>
                    <a:pt x="811" y="1240"/>
                  </a:lnTo>
                  <a:lnTo>
                    <a:pt x="812" y="1240"/>
                  </a:lnTo>
                  <a:lnTo>
                    <a:pt x="814" y="1240"/>
                  </a:lnTo>
                  <a:lnTo>
                    <a:pt x="814" y="1240"/>
                  </a:lnTo>
                  <a:lnTo>
                    <a:pt x="815" y="1240"/>
                  </a:lnTo>
                  <a:lnTo>
                    <a:pt x="816" y="1240"/>
                  </a:lnTo>
                  <a:lnTo>
                    <a:pt x="817" y="1240"/>
                  </a:lnTo>
                  <a:lnTo>
                    <a:pt x="817" y="1240"/>
                  </a:lnTo>
                  <a:lnTo>
                    <a:pt x="818" y="1238"/>
                  </a:lnTo>
                  <a:lnTo>
                    <a:pt x="820" y="1238"/>
                  </a:lnTo>
                  <a:lnTo>
                    <a:pt x="821" y="1238"/>
                  </a:lnTo>
                  <a:lnTo>
                    <a:pt x="821" y="1238"/>
                  </a:lnTo>
                  <a:lnTo>
                    <a:pt x="822" y="1237"/>
                  </a:lnTo>
                  <a:lnTo>
                    <a:pt x="823" y="1237"/>
                  </a:lnTo>
                  <a:lnTo>
                    <a:pt x="825" y="1237"/>
                  </a:lnTo>
                  <a:lnTo>
                    <a:pt x="825" y="1237"/>
                  </a:lnTo>
                  <a:lnTo>
                    <a:pt x="826" y="1236"/>
                  </a:lnTo>
                  <a:lnTo>
                    <a:pt x="827" y="1236"/>
                  </a:lnTo>
                  <a:lnTo>
                    <a:pt x="828" y="1236"/>
                  </a:lnTo>
                  <a:lnTo>
                    <a:pt x="828" y="1237"/>
                  </a:lnTo>
                  <a:lnTo>
                    <a:pt x="830" y="1237"/>
                  </a:lnTo>
                  <a:lnTo>
                    <a:pt x="831" y="1237"/>
                  </a:lnTo>
                  <a:lnTo>
                    <a:pt x="832" y="1237"/>
                  </a:lnTo>
                  <a:lnTo>
                    <a:pt x="832" y="1237"/>
                  </a:lnTo>
                  <a:lnTo>
                    <a:pt x="833" y="1237"/>
                  </a:lnTo>
                  <a:lnTo>
                    <a:pt x="835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7" y="1237"/>
                  </a:lnTo>
                  <a:lnTo>
                    <a:pt x="838" y="1237"/>
                  </a:lnTo>
                  <a:lnTo>
                    <a:pt x="840" y="1237"/>
                  </a:lnTo>
                  <a:lnTo>
                    <a:pt x="841" y="1237"/>
                  </a:lnTo>
                  <a:lnTo>
                    <a:pt x="841" y="1237"/>
                  </a:lnTo>
                  <a:lnTo>
                    <a:pt x="842" y="1238"/>
                  </a:lnTo>
                  <a:lnTo>
                    <a:pt x="843" y="1238"/>
                  </a:lnTo>
                  <a:lnTo>
                    <a:pt x="845" y="1238"/>
                  </a:lnTo>
                  <a:lnTo>
                    <a:pt x="845" y="1238"/>
                  </a:lnTo>
                  <a:lnTo>
                    <a:pt x="846" y="1238"/>
                  </a:lnTo>
                  <a:lnTo>
                    <a:pt x="847" y="1238"/>
                  </a:lnTo>
                  <a:lnTo>
                    <a:pt x="848" y="1238"/>
                  </a:lnTo>
                  <a:lnTo>
                    <a:pt x="848" y="1238"/>
                  </a:lnTo>
                  <a:lnTo>
                    <a:pt x="850" y="1238"/>
                  </a:lnTo>
                  <a:lnTo>
                    <a:pt x="851" y="1238"/>
                  </a:lnTo>
                  <a:lnTo>
                    <a:pt x="852" y="1238"/>
                  </a:lnTo>
                  <a:lnTo>
                    <a:pt x="852" y="1238"/>
                  </a:lnTo>
                  <a:lnTo>
                    <a:pt x="853" y="1238"/>
                  </a:lnTo>
                  <a:lnTo>
                    <a:pt x="854" y="1238"/>
                  </a:lnTo>
                  <a:lnTo>
                    <a:pt x="856" y="1238"/>
                  </a:lnTo>
                  <a:lnTo>
                    <a:pt x="856" y="1238"/>
                  </a:lnTo>
                  <a:lnTo>
                    <a:pt x="857" y="1238"/>
                  </a:lnTo>
                  <a:lnTo>
                    <a:pt x="858" y="1238"/>
                  </a:lnTo>
                  <a:lnTo>
                    <a:pt x="859" y="1238"/>
                  </a:lnTo>
                  <a:lnTo>
                    <a:pt x="859" y="1238"/>
                  </a:lnTo>
                  <a:lnTo>
                    <a:pt x="861" y="1238"/>
                  </a:lnTo>
                  <a:lnTo>
                    <a:pt x="862" y="1238"/>
                  </a:lnTo>
                  <a:lnTo>
                    <a:pt x="863" y="1238"/>
                  </a:lnTo>
                  <a:lnTo>
                    <a:pt x="863" y="1238"/>
                  </a:lnTo>
                  <a:lnTo>
                    <a:pt x="864" y="1238"/>
                  </a:lnTo>
                  <a:lnTo>
                    <a:pt x="866" y="1237"/>
                  </a:lnTo>
                  <a:lnTo>
                    <a:pt x="867" y="1237"/>
                  </a:lnTo>
                  <a:lnTo>
                    <a:pt x="867" y="1237"/>
                  </a:lnTo>
                  <a:lnTo>
                    <a:pt x="868" y="1238"/>
                  </a:lnTo>
                  <a:lnTo>
                    <a:pt x="869" y="1238"/>
                  </a:lnTo>
                  <a:lnTo>
                    <a:pt x="871" y="1238"/>
                  </a:lnTo>
                  <a:lnTo>
                    <a:pt x="871" y="1238"/>
                  </a:lnTo>
                  <a:lnTo>
                    <a:pt x="872" y="1238"/>
                  </a:lnTo>
                  <a:lnTo>
                    <a:pt x="873" y="1238"/>
                  </a:lnTo>
                  <a:lnTo>
                    <a:pt x="874" y="1240"/>
                  </a:lnTo>
                  <a:lnTo>
                    <a:pt x="874" y="1240"/>
                  </a:lnTo>
                  <a:lnTo>
                    <a:pt x="876" y="1240"/>
                  </a:lnTo>
                  <a:lnTo>
                    <a:pt x="877" y="1240"/>
                  </a:lnTo>
                  <a:lnTo>
                    <a:pt x="878" y="1238"/>
                  </a:lnTo>
                  <a:lnTo>
                    <a:pt x="878" y="1238"/>
                  </a:lnTo>
                  <a:lnTo>
                    <a:pt x="879" y="1238"/>
                  </a:lnTo>
                  <a:lnTo>
                    <a:pt x="881" y="1238"/>
                  </a:lnTo>
                  <a:lnTo>
                    <a:pt x="882" y="1238"/>
                  </a:lnTo>
                  <a:lnTo>
                    <a:pt x="882" y="1238"/>
                  </a:lnTo>
                  <a:lnTo>
                    <a:pt x="883" y="1238"/>
                  </a:lnTo>
                  <a:lnTo>
                    <a:pt x="884" y="1238"/>
                  </a:lnTo>
                  <a:lnTo>
                    <a:pt x="886" y="1238"/>
                  </a:lnTo>
                  <a:lnTo>
                    <a:pt x="886" y="1238"/>
                  </a:lnTo>
                  <a:lnTo>
                    <a:pt x="887" y="1238"/>
                  </a:lnTo>
                  <a:lnTo>
                    <a:pt x="888" y="1238"/>
                  </a:lnTo>
                  <a:lnTo>
                    <a:pt x="889" y="1238"/>
                  </a:lnTo>
                  <a:lnTo>
                    <a:pt x="889" y="1238"/>
                  </a:lnTo>
                  <a:lnTo>
                    <a:pt x="890" y="1238"/>
                  </a:lnTo>
                  <a:lnTo>
                    <a:pt x="892" y="1238"/>
                  </a:lnTo>
                  <a:lnTo>
                    <a:pt x="893" y="1238"/>
                  </a:lnTo>
                  <a:lnTo>
                    <a:pt x="893" y="1238"/>
                  </a:lnTo>
                  <a:lnTo>
                    <a:pt x="894" y="1238"/>
                  </a:lnTo>
                  <a:lnTo>
                    <a:pt x="895" y="1238"/>
                  </a:lnTo>
                  <a:lnTo>
                    <a:pt x="897" y="1238"/>
                  </a:lnTo>
                  <a:lnTo>
                    <a:pt x="898" y="1238"/>
                  </a:lnTo>
                  <a:lnTo>
                    <a:pt x="898" y="1238"/>
                  </a:lnTo>
                  <a:lnTo>
                    <a:pt x="899" y="1238"/>
                  </a:lnTo>
                  <a:lnTo>
                    <a:pt x="900" y="1238"/>
                  </a:lnTo>
                  <a:lnTo>
                    <a:pt x="902" y="1238"/>
                  </a:lnTo>
                  <a:lnTo>
                    <a:pt x="902" y="1240"/>
                  </a:lnTo>
                  <a:lnTo>
                    <a:pt x="903" y="1240"/>
                  </a:lnTo>
                  <a:lnTo>
                    <a:pt x="904" y="1240"/>
                  </a:lnTo>
                  <a:lnTo>
                    <a:pt x="905" y="1240"/>
                  </a:lnTo>
                  <a:lnTo>
                    <a:pt x="905" y="1241"/>
                  </a:lnTo>
                  <a:lnTo>
                    <a:pt x="907" y="1241"/>
                  </a:lnTo>
                  <a:lnTo>
                    <a:pt x="908" y="1241"/>
                  </a:lnTo>
                  <a:lnTo>
                    <a:pt x="909" y="1240"/>
                  </a:lnTo>
                  <a:lnTo>
                    <a:pt x="909" y="1240"/>
                  </a:lnTo>
                  <a:lnTo>
                    <a:pt x="910" y="1238"/>
                  </a:lnTo>
                  <a:lnTo>
                    <a:pt x="912" y="1238"/>
                  </a:lnTo>
                  <a:lnTo>
                    <a:pt x="913" y="1237"/>
                  </a:lnTo>
                  <a:lnTo>
                    <a:pt x="913" y="1237"/>
                  </a:lnTo>
                  <a:lnTo>
                    <a:pt x="914" y="1237"/>
                  </a:lnTo>
                  <a:lnTo>
                    <a:pt x="915" y="1237"/>
                  </a:lnTo>
                  <a:lnTo>
                    <a:pt x="917" y="1237"/>
                  </a:lnTo>
                  <a:lnTo>
                    <a:pt x="917" y="1237"/>
                  </a:lnTo>
                  <a:lnTo>
                    <a:pt x="918" y="1237"/>
                  </a:lnTo>
                  <a:lnTo>
                    <a:pt x="919" y="1238"/>
                  </a:lnTo>
                  <a:lnTo>
                    <a:pt x="920" y="1238"/>
                  </a:lnTo>
                  <a:lnTo>
                    <a:pt x="920" y="1238"/>
                  </a:lnTo>
                  <a:lnTo>
                    <a:pt x="922" y="1238"/>
                  </a:lnTo>
                  <a:lnTo>
                    <a:pt x="923" y="1238"/>
                  </a:lnTo>
                  <a:lnTo>
                    <a:pt x="924" y="1238"/>
                  </a:lnTo>
                  <a:lnTo>
                    <a:pt x="924" y="1238"/>
                  </a:lnTo>
                  <a:lnTo>
                    <a:pt x="925" y="1238"/>
                  </a:lnTo>
                  <a:lnTo>
                    <a:pt x="926" y="1238"/>
                  </a:lnTo>
                  <a:lnTo>
                    <a:pt x="928" y="1238"/>
                  </a:lnTo>
                  <a:lnTo>
                    <a:pt x="928" y="1238"/>
                  </a:lnTo>
                  <a:lnTo>
                    <a:pt x="929" y="1238"/>
                  </a:lnTo>
                  <a:lnTo>
                    <a:pt x="930" y="1238"/>
                  </a:lnTo>
                  <a:lnTo>
                    <a:pt x="931" y="1238"/>
                  </a:lnTo>
                  <a:lnTo>
                    <a:pt x="931" y="1238"/>
                  </a:lnTo>
                  <a:lnTo>
                    <a:pt x="933" y="1238"/>
                  </a:lnTo>
                  <a:lnTo>
                    <a:pt x="934" y="1238"/>
                  </a:lnTo>
                  <a:lnTo>
                    <a:pt x="935" y="1240"/>
                  </a:lnTo>
                  <a:lnTo>
                    <a:pt x="935" y="1240"/>
                  </a:lnTo>
                  <a:lnTo>
                    <a:pt x="936" y="1240"/>
                  </a:lnTo>
                  <a:lnTo>
                    <a:pt x="938" y="1240"/>
                  </a:lnTo>
                  <a:lnTo>
                    <a:pt x="939" y="1240"/>
                  </a:lnTo>
                  <a:lnTo>
                    <a:pt x="939" y="1240"/>
                  </a:lnTo>
                  <a:lnTo>
                    <a:pt x="940" y="1238"/>
                  </a:lnTo>
                  <a:lnTo>
                    <a:pt x="941" y="1238"/>
                  </a:lnTo>
                  <a:lnTo>
                    <a:pt x="943" y="1238"/>
                  </a:lnTo>
                  <a:lnTo>
                    <a:pt x="943" y="1238"/>
                  </a:lnTo>
                  <a:lnTo>
                    <a:pt x="944" y="1238"/>
                  </a:lnTo>
                  <a:lnTo>
                    <a:pt x="945" y="1238"/>
                  </a:lnTo>
                  <a:lnTo>
                    <a:pt x="946" y="1238"/>
                  </a:lnTo>
                  <a:lnTo>
                    <a:pt x="946" y="1238"/>
                  </a:lnTo>
                  <a:lnTo>
                    <a:pt x="948" y="1238"/>
                  </a:lnTo>
                  <a:lnTo>
                    <a:pt x="949" y="1238"/>
                  </a:lnTo>
                  <a:lnTo>
                    <a:pt x="950" y="1237"/>
                  </a:lnTo>
                  <a:lnTo>
                    <a:pt x="950" y="1237"/>
                  </a:lnTo>
                  <a:lnTo>
                    <a:pt x="951" y="1237"/>
                  </a:lnTo>
                  <a:lnTo>
                    <a:pt x="953" y="1237"/>
                  </a:lnTo>
                  <a:lnTo>
                    <a:pt x="954" y="1237"/>
                  </a:lnTo>
                  <a:lnTo>
                    <a:pt x="955" y="1237"/>
                  </a:lnTo>
                  <a:lnTo>
                    <a:pt x="955" y="1237"/>
                  </a:lnTo>
                  <a:lnTo>
                    <a:pt x="956" y="1237"/>
                  </a:lnTo>
                  <a:lnTo>
                    <a:pt x="958" y="1237"/>
                  </a:lnTo>
                  <a:lnTo>
                    <a:pt x="959" y="1237"/>
                  </a:lnTo>
                  <a:lnTo>
                    <a:pt x="959" y="1238"/>
                  </a:lnTo>
                  <a:lnTo>
                    <a:pt x="960" y="1238"/>
                  </a:lnTo>
                  <a:lnTo>
                    <a:pt x="961" y="1238"/>
                  </a:lnTo>
                  <a:lnTo>
                    <a:pt x="962" y="1238"/>
                  </a:lnTo>
                  <a:lnTo>
                    <a:pt x="962" y="1238"/>
                  </a:lnTo>
                  <a:lnTo>
                    <a:pt x="964" y="1238"/>
                  </a:lnTo>
                  <a:lnTo>
                    <a:pt x="965" y="1240"/>
                  </a:lnTo>
                  <a:lnTo>
                    <a:pt x="966" y="1240"/>
                  </a:lnTo>
                  <a:lnTo>
                    <a:pt x="966" y="1240"/>
                  </a:lnTo>
                  <a:lnTo>
                    <a:pt x="967" y="1240"/>
                  </a:lnTo>
                  <a:lnTo>
                    <a:pt x="969" y="1238"/>
                  </a:lnTo>
                  <a:lnTo>
                    <a:pt x="970" y="1238"/>
                  </a:lnTo>
                  <a:lnTo>
                    <a:pt x="970" y="1238"/>
                  </a:lnTo>
                  <a:lnTo>
                    <a:pt x="971" y="1238"/>
                  </a:lnTo>
                  <a:lnTo>
                    <a:pt x="972" y="1238"/>
                  </a:lnTo>
                  <a:lnTo>
                    <a:pt x="974" y="1238"/>
                  </a:lnTo>
                  <a:lnTo>
                    <a:pt x="974" y="1238"/>
                  </a:lnTo>
                  <a:lnTo>
                    <a:pt x="975" y="1238"/>
                  </a:lnTo>
                  <a:lnTo>
                    <a:pt x="976" y="1238"/>
                  </a:lnTo>
                  <a:lnTo>
                    <a:pt x="977" y="1238"/>
                  </a:lnTo>
                  <a:lnTo>
                    <a:pt x="977" y="1238"/>
                  </a:lnTo>
                  <a:lnTo>
                    <a:pt x="979" y="1238"/>
                  </a:lnTo>
                  <a:lnTo>
                    <a:pt x="980" y="1238"/>
                  </a:lnTo>
                  <a:lnTo>
                    <a:pt x="981" y="1238"/>
                  </a:lnTo>
                  <a:lnTo>
                    <a:pt x="981" y="1238"/>
                  </a:lnTo>
                  <a:lnTo>
                    <a:pt x="982" y="1238"/>
                  </a:lnTo>
                  <a:lnTo>
                    <a:pt x="984" y="1238"/>
                  </a:lnTo>
                  <a:lnTo>
                    <a:pt x="985" y="1238"/>
                  </a:lnTo>
                  <a:lnTo>
                    <a:pt x="985" y="1238"/>
                  </a:lnTo>
                  <a:lnTo>
                    <a:pt x="986" y="1238"/>
                  </a:lnTo>
                  <a:lnTo>
                    <a:pt x="987" y="1238"/>
                  </a:lnTo>
                  <a:lnTo>
                    <a:pt x="989" y="1238"/>
                  </a:lnTo>
                  <a:lnTo>
                    <a:pt x="989" y="1238"/>
                  </a:lnTo>
                  <a:lnTo>
                    <a:pt x="990" y="1238"/>
                  </a:lnTo>
                  <a:lnTo>
                    <a:pt x="991" y="1238"/>
                  </a:lnTo>
                  <a:lnTo>
                    <a:pt x="992" y="1238"/>
                  </a:lnTo>
                  <a:lnTo>
                    <a:pt x="992" y="1238"/>
                  </a:lnTo>
                  <a:lnTo>
                    <a:pt x="994" y="1238"/>
                  </a:lnTo>
                  <a:lnTo>
                    <a:pt x="995" y="1238"/>
                  </a:lnTo>
                  <a:lnTo>
                    <a:pt x="996" y="1238"/>
                  </a:lnTo>
                  <a:lnTo>
                    <a:pt x="996" y="1238"/>
                  </a:lnTo>
                  <a:lnTo>
                    <a:pt x="997" y="1238"/>
                  </a:lnTo>
                  <a:lnTo>
                    <a:pt x="998" y="1238"/>
                  </a:lnTo>
                  <a:lnTo>
                    <a:pt x="1000" y="1238"/>
                  </a:lnTo>
                  <a:lnTo>
                    <a:pt x="1000" y="1238"/>
                  </a:lnTo>
                  <a:lnTo>
                    <a:pt x="1001" y="1240"/>
                  </a:lnTo>
                  <a:lnTo>
                    <a:pt x="1002" y="1240"/>
                  </a:lnTo>
                  <a:lnTo>
                    <a:pt x="1003" y="1238"/>
                  </a:lnTo>
                  <a:lnTo>
                    <a:pt x="1003" y="1238"/>
                  </a:lnTo>
                  <a:lnTo>
                    <a:pt x="1005" y="1238"/>
                  </a:lnTo>
                  <a:lnTo>
                    <a:pt x="1006" y="1238"/>
                  </a:lnTo>
                  <a:lnTo>
                    <a:pt x="1007" y="1237"/>
                  </a:lnTo>
                  <a:lnTo>
                    <a:pt x="1008" y="1237"/>
                  </a:lnTo>
                  <a:lnTo>
                    <a:pt x="1008" y="1237"/>
                  </a:lnTo>
                  <a:lnTo>
                    <a:pt x="1010" y="1238"/>
                  </a:lnTo>
                  <a:lnTo>
                    <a:pt x="1011" y="1238"/>
                  </a:lnTo>
                  <a:lnTo>
                    <a:pt x="1012" y="1238"/>
                  </a:lnTo>
                  <a:lnTo>
                    <a:pt x="1012" y="1238"/>
                  </a:lnTo>
                  <a:lnTo>
                    <a:pt x="1013" y="1238"/>
                  </a:lnTo>
                  <a:lnTo>
                    <a:pt x="1015" y="1238"/>
                  </a:lnTo>
                  <a:lnTo>
                    <a:pt x="1016" y="1238"/>
                  </a:lnTo>
                  <a:lnTo>
                    <a:pt x="1016" y="1238"/>
                  </a:lnTo>
                  <a:lnTo>
                    <a:pt x="1017" y="1238"/>
                  </a:lnTo>
                  <a:lnTo>
                    <a:pt x="1018" y="1238"/>
                  </a:lnTo>
                  <a:lnTo>
                    <a:pt x="1020" y="1238"/>
                  </a:lnTo>
                  <a:lnTo>
                    <a:pt x="1020" y="1238"/>
                  </a:lnTo>
                  <a:lnTo>
                    <a:pt x="1021" y="1238"/>
                  </a:lnTo>
                  <a:lnTo>
                    <a:pt x="1022" y="1238"/>
                  </a:lnTo>
                  <a:lnTo>
                    <a:pt x="1023" y="1238"/>
                  </a:lnTo>
                  <a:lnTo>
                    <a:pt x="1023" y="1238"/>
                  </a:lnTo>
                  <a:lnTo>
                    <a:pt x="1025" y="1238"/>
                  </a:lnTo>
                  <a:lnTo>
                    <a:pt x="1026" y="1238"/>
                  </a:lnTo>
                  <a:lnTo>
                    <a:pt x="1027" y="1238"/>
                  </a:lnTo>
                  <a:lnTo>
                    <a:pt x="1027" y="1238"/>
                  </a:lnTo>
                  <a:lnTo>
                    <a:pt x="1028" y="1238"/>
                  </a:lnTo>
                  <a:lnTo>
                    <a:pt x="1029" y="1238"/>
                  </a:lnTo>
                  <a:lnTo>
                    <a:pt x="1031" y="1238"/>
                  </a:lnTo>
                  <a:lnTo>
                    <a:pt x="1031" y="1238"/>
                  </a:lnTo>
                  <a:lnTo>
                    <a:pt x="1032" y="1238"/>
                  </a:lnTo>
                  <a:lnTo>
                    <a:pt x="1033" y="1238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36" y="1238"/>
                  </a:lnTo>
                  <a:lnTo>
                    <a:pt x="1037" y="1238"/>
                  </a:lnTo>
                  <a:lnTo>
                    <a:pt x="1038" y="1238"/>
                  </a:lnTo>
                  <a:lnTo>
                    <a:pt x="1038" y="1238"/>
                  </a:lnTo>
                  <a:lnTo>
                    <a:pt x="1039" y="1238"/>
                  </a:lnTo>
                  <a:lnTo>
                    <a:pt x="1041" y="1238"/>
                  </a:lnTo>
                  <a:lnTo>
                    <a:pt x="1042" y="1238"/>
                  </a:lnTo>
                  <a:lnTo>
                    <a:pt x="1042" y="1237"/>
                  </a:lnTo>
                  <a:lnTo>
                    <a:pt x="1043" y="1237"/>
                  </a:lnTo>
                  <a:lnTo>
                    <a:pt x="1044" y="1237"/>
                  </a:lnTo>
                  <a:lnTo>
                    <a:pt x="1046" y="1237"/>
                  </a:lnTo>
                  <a:lnTo>
                    <a:pt x="1046" y="1237"/>
                  </a:lnTo>
                  <a:lnTo>
                    <a:pt x="1047" y="1237"/>
                  </a:lnTo>
                  <a:lnTo>
                    <a:pt x="1048" y="1237"/>
                  </a:lnTo>
                  <a:lnTo>
                    <a:pt x="1049" y="1237"/>
                  </a:lnTo>
                  <a:lnTo>
                    <a:pt x="1049" y="1237"/>
                  </a:lnTo>
                  <a:lnTo>
                    <a:pt x="1051" y="1238"/>
                  </a:lnTo>
                  <a:lnTo>
                    <a:pt x="1052" y="1238"/>
                  </a:lnTo>
                  <a:lnTo>
                    <a:pt x="1053" y="1238"/>
                  </a:lnTo>
                  <a:lnTo>
                    <a:pt x="1053" y="1238"/>
                  </a:lnTo>
                  <a:lnTo>
                    <a:pt x="1054" y="1238"/>
                  </a:lnTo>
                  <a:lnTo>
                    <a:pt x="1056" y="1238"/>
                  </a:lnTo>
                  <a:lnTo>
                    <a:pt x="1057" y="1238"/>
                  </a:lnTo>
                  <a:lnTo>
                    <a:pt x="1057" y="1238"/>
                  </a:lnTo>
                  <a:lnTo>
                    <a:pt x="1058" y="1238"/>
                  </a:lnTo>
                  <a:lnTo>
                    <a:pt x="1059" y="1238"/>
                  </a:lnTo>
                  <a:lnTo>
                    <a:pt x="1061" y="1238"/>
                  </a:lnTo>
                  <a:lnTo>
                    <a:pt x="1061" y="1238"/>
                  </a:lnTo>
                  <a:lnTo>
                    <a:pt x="1062" y="1238"/>
                  </a:lnTo>
                  <a:lnTo>
                    <a:pt x="1063" y="1238"/>
                  </a:lnTo>
                  <a:lnTo>
                    <a:pt x="1064" y="1238"/>
                  </a:lnTo>
                  <a:lnTo>
                    <a:pt x="1065" y="1238"/>
                  </a:lnTo>
                  <a:lnTo>
                    <a:pt x="1065" y="1238"/>
                  </a:lnTo>
                  <a:lnTo>
                    <a:pt x="1067" y="1238"/>
                  </a:lnTo>
                  <a:lnTo>
                    <a:pt x="1068" y="1238"/>
                  </a:lnTo>
                  <a:lnTo>
                    <a:pt x="1069" y="1238"/>
                  </a:lnTo>
                  <a:lnTo>
                    <a:pt x="1069" y="1238"/>
                  </a:lnTo>
                  <a:lnTo>
                    <a:pt x="1070" y="1238"/>
                  </a:lnTo>
                  <a:lnTo>
                    <a:pt x="1072" y="1238"/>
                  </a:lnTo>
                  <a:lnTo>
                    <a:pt x="1073" y="1237"/>
                  </a:lnTo>
                  <a:lnTo>
                    <a:pt x="1073" y="1237"/>
                  </a:lnTo>
                  <a:lnTo>
                    <a:pt x="1074" y="1237"/>
                  </a:lnTo>
                  <a:lnTo>
                    <a:pt x="1075" y="1237"/>
                  </a:lnTo>
                  <a:lnTo>
                    <a:pt x="1077" y="1237"/>
                  </a:lnTo>
                  <a:lnTo>
                    <a:pt x="1077" y="1237"/>
                  </a:lnTo>
                  <a:lnTo>
                    <a:pt x="1078" y="1237"/>
                  </a:lnTo>
                  <a:lnTo>
                    <a:pt x="1079" y="1237"/>
                  </a:lnTo>
                  <a:lnTo>
                    <a:pt x="1080" y="1237"/>
                  </a:lnTo>
                  <a:lnTo>
                    <a:pt x="1080" y="1237"/>
                  </a:lnTo>
                  <a:lnTo>
                    <a:pt x="1082" y="1238"/>
                  </a:lnTo>
                  <a:lnTo>
                    <a:pt x="1083" y="1238"/>
                  </a:lnTo>
                  <a:lnTo>
                    <a:pt x="1084" y="1238"/>
                  </a:lnTo>
                  <a:lnTo>
                    <a:pt x="1084" y="1238"/>
                  </a:lnTo>
                  <a:lnTo>
                    <a:pt x="1085" y="1238"/>
                  </a:lnTo>
                  <a:lnTo>
                    <a:pt x="1087" y="1238"/>
                  </a:lnTo>
                  <a:lnTo>
                    <a:pt x="1088" y="1238"/>
                  </a:lnTo>
                  <a:lnTo>
                    <a:pt x="1088" y="1240"/>
                  </a:lnTo>
                  <a:lnTo>
                    <a:pt x="1089" y="1240"/>
                  </a:lnTo>
                  <a:lnTo>
                    <a:pt x="1090" y="1240"/>
                  </a:lnTo>
                  <a:lnTo>
                    <a:pt x="1092" y="1241"/>
                  </a:lnTo>
                  <a:lnTo>
                    <a:pt x="1092" y="1241"/>
                  </a:lnTo>
                  <a:lnTo>
                    <a:pt x="1093" y="1241"/>
                  </a:lnTo>
                  <a:lnTo>
                    <a:pt x="1094" y="1241"/>
                  </a:lnTo>
                  <a:lnTo>
                    <a:pt x="1095" y="1240"/>
                  </a:lnTo>
                  <a:lnTo>
                    <a:pt x="1095" y="1238"/>
                  </a:lnTo>
                  <a:lnTo>
                    <a:pt x="1097" y="1237"/>
                  </a:lnTo>
                  <a:lnTo>
                    <a:pt x="1098" y="1236"/>
                  </a:lnTo>
                  <a:lnTo>
                    <a:pt x="1099" y="1236"/>
                  </a:lnTo>
                  <a:lnTo>
                    <a:pt x="1099" y="1236"/>
                  </a:lnTo>
                  <a:lnTo>
                    <a:pt x="1100" y="1237"/>
                  </a:lnTo>
                  <a:lnTo>
                    <a:pt x="1101" y="1237"/>
                  </a:lnTo>
                  <a:lnTo>
                    <a:pt x="1103" y="1237"/>
                  </a:lnTo>
                  <a:lnTo>
                    <a:pt x="1103" y="1237"/>
                  </a:lnTo>
                  <a:lnTo>
                    <a:pt x="1104" y="1237"/>
                  </a:lnTo>
                  <a:lnTo>
                    <a:pt x="1105" y="1238"/>
                  </a:lnTo>
                  <a:lnTo>
                    <a:pt x="1106" y="1238"/>
                  </a:lnTo>
                  <a:lnTo>
                    <a:pt x="1106" y="1238"/>
                  </a:lnTo>
                  <a:lnTo>
                    <a:pt x="1108" y="1238"/>
                  </a:lnTo>
                  <a:lnTo>
                    <a:pt x="1109" y="1238"/>
                  </a:lnTo>
                  <a:lnTo>
                    <a:pt x="1110" y="1238"/>
                  </a:lnTo>
                  <a:lnTo>
                    <a:pt x="1110" y="1238"/>
                  </a:lnTo>
                  <a:lnTo>
                    <a:pt x="1111" y="1238"/>
                  </a:lnTo>
                  <a:lnTo>
                    <a:pt x="1113" y="1238"/>
                  </a:lnTo>
                  <a:lnTo>
                    <a:pt x="1114" y="1238"/>
                  </a:lnTo>
                  <a:lnTo>
                    <a:pt x="1114" y="1238"/>
                  </a:lnTo>
                  <a:lnTo>
                    <a:pt x="1115" y="1238"/>
                  </a:lnTo>
                  <a:lnTo>
                    <a:pt x="1116" y="1238"/>
                  </a:lnTo>
                  <a:lnTo>
                    <a:pt x="1118" y="1238"/>
                  </a:lnTo>
                  <a:lnTo>
                    <a:pt x="1118" y="1238"/>
                  </a:lnTo>
                  <a:lnTo>
                    <a:pt x="1119" y="1238"/>
                  </a:lnTo>
                  <a:lnTo>
                    <a:pt x="1120" y="1237"/>
                  </a:lnTo>
                  <a:lnTo>
                    <a:pt x="1121" y="1237"/>
                  </a:lnTo>
                  <a:lnTo>
                    <a:pt x="1123" y="1237"/>
                  </a:lnTo>
                  <a:lnTo>
                    <a:pt x="1123" y="1236"/>
                  </a:lnTo>
                  <a:lnTo>
                    <a:pt x="1124" y="1235"/>
                  </a:lnTo>
                  <a:lnTo>
                    <a:pt x="1125" y="1233"/>
                  </a:lnTo>
                  <a:lnTo>
                    <a:pt x="1126" y="1232"/>
                  </a:lnTo>
                  <a:lnTo>
                    <a:pt x="1126" y="1230"/>
                  </a:lnTo>
                  <a:lnTo>
                    <a:pt x="1128" y="1227"/>
                  </a:lnTo>
                  <a:lnTo>
                    <a:pt x="1129" y="1225"/>
                  </a:lnTo>
                  <a:lnTo>
                    <a:pt x="1130" y="1222"/>
                  </a:lnTo>
                  <a:lnTo>
                    <a:pt x="1130" y="1221"/>
                  </a:lnTo>
                  <a:lnTo>
                    <a:pt x="1131" y="1221"/>
                  </a:lnTo>
                  <a:lnTo>
                    <a:pt x="1133" y="1224"/>
                  </a:lnTo>
                  <a:lnTo>
                    <a:pt x="1134" y="1227"/>
                  </a:lnTo>
                  <a:lnTo>
                    <a:pt x="1134" y="1231"/>
                  </a:lnTo>
                  <a:lnTo>
                    <a:pt x="1135" y="1233"/>
                  </a:lnTo>
                  <a:lnTo>
                    <a:pt x="1136" y="1236"/>
                  </a:lnTo>
                  <a:lnTo>
                    <a:pt x="1137" y="1237"/>
                  </a:lnTo>
                  <a:lnTo>
                    <a:pt x="1137" y="1237"/>
                  </a:lnTo>
                  <a:lnTo>
                    <a:pt x="1139" y="1237"/>
                  </a:lnTo>
                  <a:lnTo>
                    <a:pt x="1140" y="1237"/>
                  </a:lnTo>
                  <a:lnTo>
                    <a:pt x="1141" y="1236"/>
                  </a:lnTo>
                  <a:lnTo>
                    <a:pt x="1141" y="1233"/>
                  </a:lnTo>
                  <a:lnTo>
                    <a:pt x="1142" y="1230"/>
                  </a:lnTo>
                  <a:lnTo>
                    <a:pt x="1144" y="1222"/>
                  </a:lnTo>
                  <a:lnTo>
                    <a:pt x="1145" y="1214"/>
                  </a:lnTo>
                  <a:lnTo>
                    <a:pt x="1145" y="1201"/>
                  </a:lnTo>
                  <a:lnTo>
                    <a:pt x="1146" y="1180"/>
                  </a:lnTo>
                  <a:lnTo>
                    <a:pt x="1147" y="1163"/>
                  </a:lnTo>
                  <a:lnTo>
                    <a:pt x="1149" y="1144"/>
                  </a:lnTo>
                  <a:lnTo>
                    <a:pt x="1149" y="1128"/>
                  </a:lnTo>
                  <a:lnTo>
                    <a:pt x="1150" y="1114"/>
                  </a:lnTo>
                  <a:lnTo>
                    <a:pt x="1151" y="1104"/>
                  </a:lnTo>
                  <a:lnTo>
                    <a:pt x="1152" y="1099"/>
                  </a:lnTo>
                  <a:lnTo>
                    <a:pt x="1152" y="1102"/>
                  </a:lnTo>
                  <a:lnTo>
                    <a:pt x="1154" y="1109"/>
                  </a:lnTo>
                  <a:lnTo>
                    <a:pt x="1155" y="1119"/>
                  </a:lnTo>
                  <a:lnTo>
                    <a:pt x="1156" y="1132"/>
                  </a:lnTo>
                  <a:lnTo>
                    <a:pt x="1156" y="1143"/>
                  </a:lnTo>
                  <a:lnTo>
                    <a:pt x="1157" y="1155"/>
                  </a:lnTo>
                  <a:lnTo>
                    <a:pt x="1159" y="1165"/>
                  </a:lnTo>
                  <a:lnTo>
                    <a:pt x="1160" y="1175"/>
                  </a:lnTo>
                  <a:lnTo>
                    <a:pt x="1160" y="1184"/>
                  </a:lnTo>
                  <a:lnTo>
                    <a:pt x="1161" y="1191"/>
                  </a:lnTo>
                  <a:lnTo>
                    <a:pt x="1162" y="1199"/>
                  </a:lnTo>
                  <a:lnTo>
                    <a:pt x="1164" y="1204"/>
                  </a:lnTo>
                  <a:lnTo>
                    <a:pt x="1164" y="1210"/>
                  </a:lnTo>
                  <a:lnTo>
                    <a:pt x="1165" y="1215"/>
                  </a:lnTo>
                  <a:lnTo>
                    <a:pt x="1166" y="1219"/>
                  </a:lnTo>
                  <a:lnTo>
                    <a:pt x="1167" y="1222"/>
                  </a:lnTo>
                  <a:lnTo>
                    <a:pt x="1167" y="1225"/>
                  </a:lnTo>
                  <a:lnTo>
                    <a:pt x="1169" y="1227"/>
                  </a:lnTo>
                  <a:lnTo>
                    <a:pt x="1170" y="1228"/>
                  </a:lnTo>
                  <a:lnTo>
                    <a:pt x="1171" y="1231"/>
                  </a:lnTo>
                  <a:lnTo>
                    <a:pt x="1171" y="1232"/>
                  </a:lnTo>
                  <a:lnTo>
                    <a:pt x="1172" y="1232"/>
                  </a:lnTo>
                  <a:lnTo>
                    <a:pt x="1173" y="1233"/>
                  </a:lnTo>
                  <a:lnTo>
                    <a:pt x="1175" y="1233"/>
                  </a:lnTo>
                  <a:lnTo>
                    <a:pt x="1176" y="1235"/>
                  </a:lnTo>
                  <a:lnTo>
                    <a:pt x="1176" y="1235"/>
                  </a:lnTo>
                  <a:lnTo>
                    <a:pt x="1177" y="1235"/>
                  </a:lnTo>
                  <a:lnTo>
                    <a:pt x="1178" y="1236"/>
                  </a:lnTo>
                  <a:lnTo>
                    <a:pt x="1180" y="1236"/>
                  </a:lnTo>
                  <a:lnTo>
                    <a:pt x="1180" y="1237"/>
                  </a:lnTo>
                  <a:lnTo>
                    <a:pt x="1181" y="1237"/>
                  </a:lnTo>
                  <a:lnTo>
                    <a:pt x="1182" y="1237"/>
                  </a:lnTo>
                  <a:lnTo>
                    <a:pt x="1183" y="1238"/>
                  </a:lnTo>
                  <a:lnTo>
                    <a:pt x="1183" y="1238"/>
                  </a:lnTo>
                  <a:lnTo>
                    <a:pt x="1185" y="1238"/>
                  </a:lnTo>
                  <a:lnTo>
                    <a:pt x="1186" y="1238"/>
                  </a:lnTo>
                  <a:lnTo>
                    <a:pt x="1187" y="1238"/>
                  </a:lnTo>
                  <a:lnTo>
                    <a:pt x="1187" y="1237"/>
                  </a:lnTo>
                  <a:lnTo>
                    <a:pt x="1188" y="1237"/>
                  </a:lnTo>
                  <a:lnTo>
                    <a:pt x="1190" y="1236"/>
                  </a:lnTo>
                  <a:lnTo>
                    <a:pt x="1191" y="1235"/>
                  </a:lnTo>
                  <a:lnTo>
                    <a:pt x="1191" y="1233"/>
                  </a:lnTo>
                  <a:lnTo>
                    <a:pt x="1192" y="1232"/>
                  </a:lnTo>
                  <a:lnTo>
                    <a:pt x="1193" y="1231"/>
                  </a:lnTo>
                  <a:lnTo>
                    <a:pt x="1195" y="1231"/>
                  </a:lnTo>
                  <a:lnTo>
                    <a:pt x="1195" y="1231"/>
                  </a:lnTo>
                  <a:lnTo>
                    <a:pt x="1196" y="1232"/>
                  </a:lnTo>
                  <a:lnTo>
                    <a:pt x="1197" y="1233"/>
                  </a:lnTo>
                  <a:lnTo>
                    <a:pt x="1198" y="1233"/>
                  </a:lnTo>
                  <a:lnTo>
                    <a:pt x="1198" y="1235"/>
                  </a:lnTo>
                  <a:lnTo>
                    <a:pt x="1200" y="1235"/>
                  </a:lnTo>
                  <a:lnTo>
                    <a:pt x="1201" y="1236"/>
                  </a:lnTo>
                  <a:lnTo>
                    <a:pt x="1202" y="1236"/>
                  </a:lnTo>
                  <a:lnTo>
                    <a:pt x="1202" y="1236"/>
                  </a:lnTo>
                  <a:lnTo>
                    <a:pt x="1203" y="1237"/>
                  </a:lnTo>
                  <a:lnTo>
                    <a:pt x="1205" y="1237"/>
                  </a:lnTo>
                  <a:lnTo>
                    <a:pt x="1206" y="1237"/>
                  </a:lnTo>
                  <a:lnTo>
                    <a:pt x="1206" y="1237"/>
                  </a:lnTo>
                  <a:lnTo>
                    <a:pt x="1207" y="1237"/>
                  </a:lnTo>
                  <a:lnTo>
                    <a:pt x="1208" y="1236"/>
                  </a:lnTo>
                  <a:lnTo>
                    <a:pt x="1209" y="1236"/>
                  </a:lnTo>
                  <a:lnTo>
                    <a:pt x="1209" y="1235"/>
                  </a:lnTo>
                  <a:lnTo>
                    <a:pt x="1211" y="1235"/>
                  </a:lnTo>
                  <a:lnTo>
                    <a:pt x="1212" y="1233"/>
                  </a:lnTo>
                  <a:lnTo>
                    <a:pt x="1213" y="1233"/>
                  </a:lnTo>
                  <a:lnTo>
                    <a:pt x="1213" y="1232"/>
                  </a:lnTo>
                  <a:lnTo>
                    <a:pt x="1214" y="1232"/>
                  </a:lnTo>
                  <a:lnTo>
                    <a:pt x="1216" y="1233"/>
                  </a:lnTo>
                  <a:lnTo>
                    <a:pt x="1217" y="1233"/>
                  </a:lnTo>
                  <a:lnTo>
                    <a:pt x="1217" y="1235"/>
                  </a:lnTo>
                  <a:lnTo>
                    <a:pt x="1218" y="1236"/>
                  </a:lnTo>
                  <a:lnTo>
                    <a:pt x="1219" y="1236"/>
                  </a:lnTo>
                  <a:lnTo>
                    <a:pt x="1221" y="1237"/>
                  </a:lnTo>
                  <a:lnTo>
                    <a:pt x="1221" y="1237"/>
                  </a:lnTo>
                  <a:lnTo>
                    <a:pt x="1222" y="1238"/>
                  </a:lnTo>
                  <a:lnTo>
                    <a:pt x="1223" y="1238"/>
                  </a:lnTo>
                  <a:lnTo>
                    <a:pt x="1224" y="1238"/>
                  </a:lnTo>
                  <a:lnTo>
                    <a:pt x="1224" y="1238"/>
                  </a:lnTo>
                  <a:lnTo>
                    <a:pt x="1226" y="1238"/>
                  </a:lnTo>
                  <a:lnTo>
                    <a:pt x="1227" y="1238"/>
                  </a:lnTo>
                  <a:lnTo>
                    <a:pt x="1228" y="1238"/>
                  </a:lnTo>
                  <a:lnTo>
                    <a:pt x="1228" y="1237"/>
                  </a:lnTo>
                  <a:lnTo>
                    <a:pt x="1229" y="1237"/>
                  </a:lnTo>
                  <a:lnTo>
                    <a:pt x="1231" y="1237"/>
                  </a:lnTo>
                  <a:lnTo>
                    <a:pt x="1232" y="1237"/>
                  </a:lnTo>
                  <a:lnTo>
                    <a:pt x="1233" y="1237"/>
                  </a:lnTo>
                  <a:lnTo>
                    <a:pt x="1233" y="1236"/>
                  </a:lnTo>
                  <a:lnTo>
                    <a:pt x="1234" y="1236"/>
                  </a:lnTo>
                  <a:lnTo>
                    <a:pt x="1236" y="1237"/>
                  </a:lnTo>
                  <a:lnTo>
                    <a:pt x="1237" y="1237"/>
                  </a:lnTo>
                  <a:lnTo>
                    <a:pt x="1237" y="1237"/>
                  </a:lnTo>
                  <a:lnTo>
                    <a:pt x="1238" y="1237"/>
                  </a:lnTo>
                  <a:lnTo>
                    <a:pt x="1239" y="1237"/>
                  </a:lnTo>
                  <a:lnTo>
                    <a:pt x="1241" y="1237"/>
                  </a:lnTo>
                  <a:lnTo>
                    <a:pt x="1241" y="1237"/>
                  </a:lnTo>
                  <a:lnTo>
                    <a:pt x="1242" y="1237"/>
                  </a:lnTo>
                  <a:lnTo>
                    <a:pt x="1243" y="1237"/>
                  </a:lnTo>
                  <a:lnTo>
                    <a:pt x="1244" y="1237"/>
                  </a:lnTo>
                  <a:lnTo>
                    <a:pt x="1244" y="1236"/>
                  </a:lnTo>
                  <a:lnTo>
                    <a:pt x="1245" y="1235"/>
                  </a:lnTo>
                  <a:lnTo>
                    <a:pt x="1247" y="1233"/>
                  </a:lnTo>
                  <a:lnTo>
                    <a:pt x="1248" y="1233"/>
                  </a:lnTo>
                  <a:lnTo>
                    <a:pt x="1248" y="1233"/>
                  </a:lnTo>
                  <a:lnTo>
                    <a:pt x="1249" y="1233"/>
                  </a:lnTo>
                  <a:lnTo>
                    <a:pt x="1250" y="1235"/>
                  </a:lnTo>
                  <a:lnTo>
                    <a:pt x="1252" y="1236"/>
                  </a:lnTo>
                  <a:lnTo>
                    <a:pt x="1252" y="1237"/>
                  </a:lnTo>
                  <a:lnTo>
                    <a:pt x="1253" y="1237"/>
                  </a:lnTo>
                  <a:lnTo>
                    <a:pt x="1254" y="1238"/>
                  </a:lnTo>
                  <a:lnTo>
                    <a:pt x="1255" y="1238"/>
                  </a:lnTo>
                  <a:lnTo>
                    <a:pt x="1255" y="1238"/>
                  </a:lnTo>
                  <a:lnTo>
                    <a:pt x="1257" y="1238"/>
                  </a:lnTo>
                  <a:lnTo>
                    <a:pt x="1258" y="1238"/>
                  </a:lnTo>
                  <a:lnTo>
                    <a:pt x="1259" y="1237"/>
                  </a:lnTo>
                  <a:lnTo>
                    <a:pt x="1259" y="1237"/>
                  </a:lnTo>
                  <a:lnTo>
                    <a:pt x="1260" y="1237"/>
                  </a:lnTo>
                  <a:lnTo>
                    <a:pt x="1262" y="1237"/>
                  </a:lnTo>
                  <a:lnTo>
                    <a:pt x="1263" y="1237"/>
                  </a:lnTo>
                  <a:lnTo>
                    <a:pt x="1263" y="1237"/>
                  </a:lnTo>
                  <a:lnTo>
                    <a:pt x="1264" y="1237"/>
                  </a:lnTo>
                  <a:lnTo>
                    <a:pt x="1265" y="1238"/>
                  </a:lnTo>
                  <a:lnTo>
                    <a:pt x="1267" y="1238"/>
                  </a:lnTo>
                  <a:lnTo>
                    <a:pt x="1267" y="1238"/>
                  </a:lnTo>
                  <a:lnTo>
                    <a:pt x="1268" y="1238"/>
                  </a:lnTo>
                  <a:lnTo>
                    <a:pt x="1269" y="1238"/>
                  </a:lnTo>
                  <a:lnTo>
                    <a:pt x="1270" y="1238"/>
                  </a:lnTo>
                  <a:lnTo>
                    <a:pt x="1270" y="1238"/>
                  </a:lnTo>
                  <a:lnTo>
                    <a:pt x="1272" y="1238"/>
                  </a:lnTo>
                  <a:lnTo>
                    <a:pt x="1273" y="1238"/>
                  </a:lnTo>
                  <a:lnTo>
                    <a:pt x="1274" y="1238"/>
                  </a:lnTo>
                  <a:lnTo>
                    <a:pt x="1274" y="1238"/>
                  </a:lnTo>
                  <a:lnTo>
                    <a:pt x="1275" y="1238"/>
                  </a:lnTo>
                  <a:lnTo>
                    <a:pt x="1277" y="1238"/>
                  </a:lnTo>
                  <a:lnTo>
                    <a:pt x="1278" y="1238"/>
                  </a:lnTo>
                  <a:lnTo>
                    <a:pt x="1278" y="1238"/>
                  </a:lnTo>
                  <a:lnTo>
                    <a:pt x="1279" y="1238"/>
                  </a:lnTo>
                  <a:lnTo>
                    <a:pt x="1280" y="1238"/>
                  </a:lnTo>
                  <a:lnTo>
                    <a:pt x="1281" y="1238"/>
                  </a:lnTo>
                  <a:lnTo>
                    <a:pt x="1281" y="1238"/>
                  </a:lnTo>
                  <a:lnTo>
                    <a:pt x="1283" y="1238"/>
                  </a:lnTo>
                  <a:lnTo>
                    <a:pt x="1284" y="1238"/>
                  </a:lnTo>
                  <a:lnTo>
                    <a:pt x="1285" y="1238"/>
                  </a:lnTo>
                  <a:lnTo>
                    <a:pt x="1285" y="1238"/>
                  </a:lnTo>
                  <a:lnTo>
                    <a:pt x="1286" y="1238"/>
                  </a:lnTo>
                  <a:lnTo>
                    <a:pt x="1288" y="1238"/>
                  </a:lnTo>
                  <a:lnTo>
                    <a:pt x="1289" y="1238"/>
                  </a:lnTo>
                  <a:lnTo>
                    <a:pt x="1290" y="1238"/>
                  </a:lnTo>
                  <a:lnTo>
                    <a:pt x="1290" y="1238"/>
                  </a:lnTo>
                  <a:lnTo>
                    <a:pt x="1291" y="1238"/>
                  </a:lnTo>
                  <a:lnTo>
                    <a:pt x="1293" y="1238"/>
                  </a:lnTo>
                  <a:lnTo>
                    <a:pt x="1294" y="1238"/>
                  </a:lnTo>
                  <a:lnTo>
                    <a:pt x="1294" y="1238"/>
                  </a:lnTo>
                  <a:lnTo>
                    <a:pt x="1295" y="1238"/>
                  </a:lnTo>
                  <a:lnTo>
                    <a:pt x="1296" y="1238"/>
                  </a:lnTo>
                  <a:lnTo>
                    <a:pt x="1298" y="1238"/>
                  </a:lnTo>
                  <a:lnTo>
                    <a:pt x="1298" y="1238"/>
                  </a:lnTo>
                  <a:lnTo>
                    <a:pt x="1299" y="1238"/>
                  </a:lnTo>
                  <a:lnTo>
                    <a:pt x="1300" y="1238"/>
                  </a:lnTo>
                  <a:lnTo>
                    <a:pt x="1301" y="1238"/>
                  </a:lnTo>
                  <a:lnTo>
                    <a:pt x="1301" y="1237"/>
                  </a:lnTo>
                  <a:lnTo>
                    <a:pt x="1303" y="1237"/>
                  </a:lnTo>
                  <a:lnTo>
                    <a:pt x="1304" y="1236"/>
                  </a:lnTo>
                  <a:lnTo>
                    <a:pt x="1305" y="1236"/>
                  </a:lnTo>
                  <a:lnTo>
                    <a:pt x="1305" y="1233"/>
                  </a:lnTo>
                  <a:lnTo>
                    <a:pt x="1306" y="1232"/>
                  </a:lnTo>
                  <a:lnTo>
                    <a:pt x="1308" y="1230"/>
                  </a:lnTo>
                  <a:lnTo>
                    <a:pt x="1309" y="1228"/>
                  </a:lnTo>
                  <a:lnTo>
                    <a:pt x="1309" y="1227"/>
                  </a:lnTo>
                  <a:lnTo>
                    <a:pt x="1310" y="1226"/>
                  </a:lnTo>
                  <a:lnTo>
                    <a:pt x="1311" y="1226"/>
                  </a:lnTo>
                  <a:lnTo>
                    <a:pt x="1313" y="1226"/>
                  </a:lnTo>
                  <a:lnTo>
                    <a:pt x="1313" y="1228"/>
                  </a:lnTo>
                  <a:lnTo>
                    <a:pt x="1314" y="1230"/>
                  </a:lnTo>
                  <a:lnTo>
                    <a:pt x="1315" y="1231"/>
                  </a:lnTo>
                  <a:lnTo>
                    <a:pt x="1316" y="1232"/>
                  </a:lnTo>
                  <a:lnTo>
                    <a:pt x="1316" y="1233"/>
                  </a:lnTo>
                  <a:lnTo>
                    <a:pt x="1317" y="1233"/>
                  </a:lnTo>
                  <a:lnTo>
                    <a:pt x="1319" y="1232"/>
                  </a:lnTo>
                  <a:lnTo>
                    <a:pt x="1320" y="1232"/>
                  </a:lnTo>
                  <a:lnTo>
                    <a:pt x="1320" y="1232"/>
                  </a:lnTo>
                  <a:lnTo>
                    <a:pt x="1321" y="1231"/>
                  </a:lnTo>
                  <a:lnTo>
                    <a:pt x="1322" y="1232"/>
                  </a:lnTo>
                  <a:lnTo>
                    <a:pt x="1324" y="1232"/>
                  </a:lnTo>
                  <a:lnTo>
                    <a:pt x="1324" y="1233"/>
                  </a:lnTo>
                  <a:lnTo>
                    <a:pt x="1325" y="1235"/>
                  </a:lnTo>
                  <a:lnTo>
                    <a:pt x="1326" y="1236"/>
                  </a:lnTo>
                  <a:lnTo>
                    <a:pt x="1327" y="1236"/>
                  </a:lnTo>
                  <a:lnTo>
                    <a:pt x="1327" y="1237"/>
                  </a:lnTo>
                  <a:lnTo>
                    <a:pt x="1329" y="1237"/>
                  </a:lnTo>
                  <a:lnTo>
                    <a:pt x="1330" y="1237"/>
                  </a:lnTo>
                  <a:lnTo>
                    <a:pt x="1331" y="1237"/>
                  </a:lnTo>
                  <a:lnTo>
                    <a:pt x="1331" y="1237"/>
                  </a:lnTo>
                  <a:lnTo>
                    <a:pt x="1332" y="1237"/>
                  </a:lnTo>
                  <a:lnTo>
                    <a:pt x="1334" y="1238"/>
                  </a:lnTo>
                  <a:lnTo>
                    <a:pt x="1335" y="1238"/>
                  </a:lnTo>
                  <a:lnTo>
                    <a:pt x="1335" y="1238"/>
                  </a:lnTo>
                  <a:lnTo>
                    <a:pt x="1336" y="1238"/>
                  </a:lnTo>
                  <a:lnTo>
                    <a:pt x="1337" y="1238"/>
                  </a:lnTo>
                  <a:lnTo>
                    <a:pt x="1339" y="1238"/>
                  </a:lnTo>
                  <a:lnTo>
                    <a:pt x="1339" y="1238"/>
                  </a:lnTo>
                  <a:lnTo>
                    <a:pt x="1340" y="1238"/>
                  </a:lnTo>
                  <a:lnTo>
                    <a:pt x="1341" y="1238"/>
                  </a:lnTo>
                  <a:lnTo>
                    <a:pt x="1342" y="1238"/>
                  </a:lnTo>
                  <a:lnTo>
                    <a:pt x="1344" y="1238"/>
                  </a:lnTo>
                  <a:lnTo>
                    <a:pt x="1344" y="1238"/>
                  </a:lnTo>
                  <a:lnTo>
                    <a:pt x="1345" y="1237"/>
                  </a:lnTo>
                  <a:lnTo>
                    <a:pt x="1346" y="1236"/>
                  </a:lnTo>
                  <a:lnTo>
                    <a:pt x="1347" y="1233"/>
                  </a:lnTo>
                  <a:lnTo>
                    <a:pt x="1347" y="1230"/>
                  </a:lnTo>
                  <a:lnTo>
                    <a:pt x="1349" y="1224"/>
                  </a:lnTo>
                  <a:lnTo>
                    <a:pt x="1350" y="1210"/>
                  </a:lnTo>
                  <a:lnTo>
                    <a:pt x="1351" y="1180"/>
                  </a:lnTo>
                  <a:lnTo>
                    <a:pt x="1351" y="1120"/>
                  </a:lnTo>
                  <a:lnTo>
                    <a:pt x="1352" y="1002"/>
                  </a:lnTo>
                  <a:lnTo>
                    <a:pt x="1353" y="786"/>
                  </a:lnTo>
                  <a:lnTo>
                    <a:pt x="1355" y="436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89"/>
                  </a:lnTo>
                  <a:lnTo>
                    <a:pt x="1365" y="471"/>
                  </a:lnTo>
                  <a:lnTo>
                    <a:pt x="1366" y="742"/>
                  </a:lnTo>
                  <a:lnTo>
                    <a:pt x="1366" y="921"/>
                  </a:lnTo>
                  <a:lnTo>
                    <a:pt x="1367" y="1034"/>
                  </a:lnTo>
                  <a:lnTo>
                    <a:pt x="1368" y="1104"/>
                  </a:lnTo>
                  <a:lnTo>
                    <a:pt x="1370" y="1147"/>
                  </a:lnTo>
                  <a:lnTo>
                    <a:pt x="1370" y="1173"/>
                  </a:lnTo>
                  <a:lnTo>
                    <a:pt x="1371" y="1188"/>
                  </a:lnTo>
                  <a:lnTo>
                    <a:pt x="1372" y="1197"/>
                  </a:lnTo>
                  <a:lnTo>
                    <a:pt x="1373" y="1204"/>
                  </a:lnTo>
                  <a:lnTo>
                    <a:pt x="1373" y="1209"/>
                  </a:lnTo>
                  <a:lnTo>
                    <a:pt x="1375" y="1212"/>
                  </a:lnTo>
                  <a:lnTo>
                    <a:pt x="1376" y="1215"/>
                  </a:lnTo>
                  <a:lnTo>
                    <a:pt x="1377" y="1217"/>
                  </a:lnTo>
                  <a:lnTo>
                    <a:pt x="1377" y="1220"/>
                  </a:lnTo>
                  <a:lnTo>
                    <a:pt x="1378" y="1222"/>
                  </a:lnTo>
                  <a:lnTo>
                    <a:pt x="1380" y="1224"/>
                  </a:lnTo>
                  <a:lnTo>
                    <a:pt x="1381" y="1225"/>
                  </a:lnTo>
                  <a:lnTo>
                    <a:pt x="1381" y="1226"/>
                  </a:lnTo>
                  <a:lnTo>
                    <a:pt x="1382" y="1228"/>
                  </a:lnTo>
                  <a:lnTo>
                    <a:pt x="1383" y="1228"/>
                  </a:lnTo>
                  <a:lnTo>
                    <a:pt x="1385" y="1230"/>
                  </a:lnTo>
                  <a:lnTo>
                    <a:pt x="1385" y="1231"/>
                  </a:lnTo>
                  <a:lnTo>
                    <a:pt x="1386" y="1231"/>
                  </a:lnTo>
                  <a:lnTo>
                    <a:pt x="1387" y="1232"/>
                  </a:lnTo>
                  <a:lnTo>
                    <a:pt x="1388" y="1232"/>
                  </a:lnTo>
                  <a:lnTo>
                    <a:pt x="1388" y="1232"/>
                  </a:lnTo>
                  <a:lnTo>
                    <a:pt x="1389" y="1232"/>
                  </a:lnTo>
                  <a:lnTo>
                    <a:pt x="1391" y="1232"/>
                  </a:lnTo>
                  <a:lnTo>
                    <a:pt x="1392" y="1233"/>
                  </a:lnTo>
                  <a:lnTo>
                    <a:pt x="1392" y="1233"/>
                  </a:lnTo>
                  <a:lnTo>
                    <a:pt x="1393" y="1233"/>
                  </a:lnTo>
                  <a:lnTo>
                    <a:pt x="1394" y="1233"/>
                  </a:lnTo>
                  <a:lnTo>
                    <a:pt x="1396" y="1233"/>
                  </a:lnTo>
                  <a:lnTo>
                    <a:pt x="1396" y="1233"/>
                  </a:lnTo>
                  <a:lnTo>
                    <a:pt x="1397" y="1235"/>
                  </a:lnTo>
                  <a:lnTo>
                    <a:pt x="1398" y="1235"/>
                  </a:lnTo>
                  <a:lnTo>
                    <a:pt x="1399" y="1235"/>
                  </a:lnTo>
                  <a:lnTo>
                    <a:pt x="1401" y="1235"/>
                  </a:lnTo>
                  <a:lnTo>
                    <a:pt x="1401" y="1236"/>
                  </a:lnTo>
                  <a:lnTo>
                    <a:pt x="1402" y="1236"/>
                  </a:lnTo>
                  <a:lnTo>
                    <a:pt x="1403" y="1236"/>
                  </a:lnTo>
                  <a:lnTo>
                    <a:pt x="1404" y="1237"/>
                  </a:lnTo>
                  <a:lnTo>
                    <a:pt x="1404" y="1237"/>
                  </a:lnTo>
                  <a:lnTo>
                    <a:pt x="1406" y="1237"/>
                  </a:lnTo>
                  <a:lnTo>
                    <a:pt x="1407" y="1237"/>
                  </a:lnTo>
                  <a:lnTo>
                    <a:pt x="1408" y="1238"/>
                  </a:lnTo>
                  <a:lnTo>
                    <a:pt x="1408" y="1238"/>
                  </a:lnTo>
                  <a:lnTo>
                    <a:pt x="1409" y="1238"/>
                  </a:lnTo>
                  <a:lnTo>
                    <a:pt x="1411" y="1238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4" y="1238"/>
                  </a:lnTo>
                  <a:lnTo>
                    <a:pt x="1416" y="1238"/>
                  </a:lnTo>
                  <a:lnTo>
                    <a:pt x="1416" y="1238"/>
                  </a:lnTo>
                  <a:lnTo>
                    <a:pt x="1417" y="1238"/>
                  </a:lnTo>
                  <a:lnTo>
                    <a:pt x="1418" y="1238"/>
                  </a:lnTo>
                  <a:lnTo>
                    <a:pt x="1419" y="1238"/>
                  </a:lnTo>
                  <a:lnTo>
                    <a:pt x="1419" y="1237"/>
                  </a:lnTo>
                  <a:lnTo>
                    <a:pt x="1420" y="1237"/>
                  </a:lnTo>
                  <a:lnTo>
                    <a:pt x="1422" y="1237"/>
                  </a:lnTo>
                  <a:lnTo>
                    <a:pt x="1423" y="1236"/>
                  </a:lnTo>
                  <a:lnTo>
                    <a:pt x="1423" y="1236"/>
                  </a:lnTo>
                  <a:lnTo>
                    <a:pt x="1424" y="1235"/>
                  </a:lnTo>
                  <a:lnTo>
                    <a:pt x="1425" y="1235"/>
                  </a:lnTo>
                  <a:lnTo>
                    <a:pt x="1427" y="1235"/>
                  </a:lnTo>
                  <a:lnTo>
                    <a:pt x="1427" y="1235"/>
                  </a:lnTo>
                  <a:lnTo>
                    <a:pt x="1428" y="1236"/>
                  </a:lnTo>
                  <a:lnTo>
                    <a:pt x="1429" y="1236"/>
                  </a:lnTo>
                  <a:lnTo>
                    <a:pt x="1430" y="1237"/>
                  </a:lnTo>
                  <a:lnTo>
                    <a:pt x="1430" y="1237"/>
                  </a:lnTo>
                  <a:lnTo>
                    <a:pt x="1432" y="1237"/>
                  </a:lnTo>
                  <a:lnTo>
                    <a:pt x="1433" y="1237"/>
                  </a:lnTo>
                  <a:lnTo>
                    <a:pt x="1434" y="1237"/>
                  </a:lnTo>
                  <a:lnTo>
                    <a:pt x="1434" y="1237"/>
                  </a:lnTo>
                  <a:lnTo>
                    <a:pt x="1435" y="1236"/>
                  </a:lnTo>
                  <a:lnTo>
                    <a:pt x="1437" y="1236"/>
                  </a:lnTo>
                  <a:lnTo>
                    <a:pt x="1438" y="1235"/>
                  </a:lnTo>
                  <a:lnTo>
                    <a:pt x="1438" y="1235"/>
                  </a:lnTo>
                  <a:lnTo>
                    <a:pt x="1439" y="1233"/>
                  </a:lnTo>
                  <a:lnTo>
                    <a:pt x="1440" y="1233"/>
                  </a:lnTo>
                  <a:lnTo>
                    <a:pt x="1442" y="1233"/>
                  </a:lnTo>
                  <a:lnTo>
                    <a:pt x="1442" y="1235"/>
                  </a:lnTo>
                  <a:lnTo>
                    <a:pt x="1443" y="1235"/>
                  </a:lnTo>
                  <a:lnTo>
                    <a:pt x="1444" y="1236"/>
                  </a:lnTo>
                  <a:lnTo>
                    <a:pt x="1445" y="1236"/>
                  </a:lnTo>
                  <a:lnTo>
                    <a:pt x="1445" y="1237"/>
                  </a:lnTo>
                  <a:lnTo>
                    <a:pt x="1447" y="1237"/>
                  </a:lnTo>
                  <a:lnTo>
                    <a:pt x="1448" y="1237"/>
                  </a:lnTo>
                  <a:lnTo>
                    <a:pt x="1449" y="1238"/>
                  </a:lnTo>
                  <a:lnTo>
                    <a:pt x="1449" y="1238"/>
                  </a:lnTo>
                  <a:lnTo>
                    <a:pt x="1450" y="1238"/>
                  </a:lnTo>
                  <a:lnTo>
                    <a:pt x="1452" y="1238"/>
                  </a:lnTo>
                  <a:lnTo>
                    <a:pt x="1453" y="1238"/>
                  </a:lnTo>
                  <a:lnTo>
                    <a:pt x="1453" y="1238"/>
                  </a:lnTo>
                  <a:lnTo>
                    <a:pt x="1454" y="1238"/>
                  </a:lnTo>
                  <a:lnTo>
                    <a:pt x="1455" y="1238"/>
                  </a:lnTo>
                  <a:lnTo>
                    <a:pt x="1456" y="1238"/>
                  </a:lnTo>
                  <a:lnTo>
                    <a:pt x="1458" y="1238"/>
                  </a:lnTo>
                  <a:lnTo>
                    <a:pt x="1458" y="1238"/>
                  </a:lnTo>
                  <a:lnTo>
                    <a:pt x="1459" y="1238"/>
                  </a:lnTo>
                  <a:lnTo>
                    <a:pt x="1460" y="1238"/>
                  </a:lnTo>
                  <a:lnTo>
                    <a:pt x="1461" y="1238"/>
                  </a:lnTo>
                  <a:lnTo>
                    <a:pt x="1461" y="1238"/>
                  </a:lnTo>
                  <a:lnTo>
                    <a:pt x="1463" y="1238"/>
                  </a:lnTo>
                  <a:lnTo>
                    <a:pt x="1464" y="1238"/>
                  </a:lnTo>
                  <a:lnTo>
                    <a:pt x="1465" y="1238"/>
                  </a:lnTo>
                  <a:lnTo>
                    <a:pt x="1465" y="1238"/>
                  </a:lnTo>
                  <a:lnTo>
                    <a:pt x="1466" y="1238"/>
                  </a:lnTo>
                  <a:lnTo>
                    <a:pt x="1468" y="1238"/>
                  </a:lnTo>
                  <a:lnTo>
                    <a:pt x="1469" y="1238"/>
                  </a:lnTo>
                  <a:lnTo>
                    <a:pt x="1469" y="1238"/>
                  </a:lnTo>
                  <a:lnTo>
                    <a:pt x="1470" y="1238"/>
                  </a:lnTo>
                  <a:lnTo>
                    <a:pt x="1471" y="1238"/>
                  </a:lnTo>
                  <a:lnTo>
                    <a:pt x="1473" y="1238"/>
                  </a:lnTo>
                  <a:lnTo>
                    <a:pt x="1473" y="1238"/>
                  </a:lnTo>
                  <a:lnTo>
                    <a:pt x="1474" y="1238"/>
                  </a:lnTo>
                  <a:lnTo>
                    <a:pt x="1475" y="1238"/>
                  </a:lnTo>
                  <a:lnTo>
                    <a:pt x="1476" y="1238"/>
                  </a:lnTo>
                  <a:lnTo>
                    <a:pt x="1476" y="1238"/>
                  </a:lnTo>
                  <a:lnTo>
                    <a:pt x="1478" y="1238"/>
                  </a:lnTo>
                  <a:lnTo>
                    <a:pt x="1479" y="1238"/>
                  </a:lnTo>
                  <a:lnTo>
                    <a:pt x="1480" y="1238"/>
                  </a:lnTo>
                  <a:lnTo>
                    <a:pt x="1480" y="1238"/>
                  </a:lnTo>
                  <a:lnTo>
                    <a:pt x="1481" y="1238"/>
                  </a:lnTo>
                  <a:lnTo>
                    <a:pt x="1483" y="1240"/>
                  </a:lnTo>
                  <a:lnTo>
                    <a:pt x="1484" y="1240"/>
                  </a:lnTo>
                  <a:lnTo>
                    <a:pt x="1484" y="1240"/>
                  </a:lnTo>
                  <a:lnTo>
                    <a:pt x="1485" y="1238"/>
                  </a:lnTo>
                  <a:lnTo>
                    <a:pt x="1486" y="1238"/>
                  </a:lnTo>
                  <a:lnTo>
                    <a:pt x="1488" y="1238"/>
                  </a:lnTo>
                  <a:lnTo>
                    <a:pt x="1488" y="1238"/>
                  </a:lnTo>
                  <a:lnTo>
                    <a:pt x="1489" y="1237"/>
                  </a:lnTo>
                  <a:lnTo>
                    <a:pt x="1490" y="1237"/>
                  </a:lnTo>
                  <a:lnTo>
                    <a:pt x="1491" y="1237"/>
                  </a:lnTo>
                  <a:lnTo>
                    <a:pt x="1491" y="1237"/>
                  </a:lnTo>
                  <a:lnTo>
                    <a:pt x="1492" y="1237"/>
                  </a:lnTo>
                  <a:lnTo>
                    <a:pt x="1494" y="1237"/>
                  </a:lnTo>
                  <a:lnTo>
                    <a:pt x="1495" y="1237"/>
                  </a:lnTo>
                  <a:lnTo>
                    <a:pt x="1495" y="1237"/>
                  </a:lnTo>
                  <a:lnTo>
                    <a:pt x="1496" y="1237"/>
                  </a:lnTo>
                  <a:lnTo>
                    <a:pt x="1497" y="1238"/>
                  </a:lnTo>
                  <a:lnTo>
                    <a:pt x="1499" y="1238"/>
                  </a:lnTo>
                  <a:lnTo>
                    <a:pt x="1499" y="1237"/>
                  </a:lnTo>
                  <a:lnTo>
                    <a:pt x="1500" y="1235"/>
                  </a:lnTo>
                  <a:lnTo>
                    <a:pt x="1501" y="1232"/>
                  </a:lnTo>
                  <a:lnTo>
                    <a:pt x="1502" y="1226"/>
                  </a:lnTo>
                  <a:lnTo>
                    <a:pt x="1502" y="1220"/>
                  </a:lnTo>
                  <a:lnTo>
                    <a:pt x="1504" y="1211"/>
                  </a:lnTo>
                  <a:lnTo>
                    <a:pt x="1505" y="1201"/>
                  </a:lnTo>
                  <a:lnTo>
                    <a:pt x="1506" y="1189"/>
                  </a:lnTo>
                  <a:lnTo>
                    <a:pt x="1506" y="1178"/>
                  </a:lnTo>
                  <a:lnTo>
                    <a:pt x="1507" y="1168"/>
                  </a:lnTo>
                  <a:lnTo>
                    <a:pt x="1509" y="1160"/>
                  </a:lnTo>
                  <a:lnTo>
                    <a:pt x="1510" y="1159"/>
                  </a:lnTo>
                  <a:lnTo>
                    <a:pt x="1511" y="1161"/>
                  </a:lnTo>
                  <a:lnTo>
                    <a:pt x="1511" y="1169"/>
                  </a:lnTo>
                  <a:lnTo>
                    <a:pt x="1512" y="1179"/>
                  </a:lnTo>
                  <a:lnTo>
                    <a:pt x="1514" y="1191"/>
                  </a:lnTo>
                  <a:lnTo>
                    <a:pt x="1515" y="1202"/>
                  </a:lnTo>
                  <a:lnTo>
                    <a:pt x="1515" y="1214"/>
                  </a:lnTo>
                  <a:lnTo>
                    <a:pt x="1516" y="1221"/>
                  </a:lnTo>
                  <a:lnTo>
                    <a:pt x="1517" y="1228"/>
                  </a:lnTo>
                  <a:lnTo>
                    <a:pt x="1519" y="1232"/>
                  </a:lnTo>
                  <a:lnTo>
                    <a:pt x="1519" y="1236"/>
                  </a:lnTo>
                  <a:lnTo>
                    <a:pt x="1520" y="1238"/>
                  </a:lnTo>
                  <a:lnTo>
                    <a:pt x="1521" y="1240"/>
                  </a:lnTo>
                  <a:lnTo>
                    <a:pt x="1522" y="1240"/>
                  </a:lnTo>
                  <a:lnTo>
                    <a:pt x="1522" y="1238"/>
                  </a:lnTo>
                  <a:lnTo>
                    <a:pt x="1524" y="1237"/>
                  </a:lnTo>
                  <a:lnTo>
                    <a:pt x="1525" y="1235"/>
                  </a:lnTo>
                  <a:lnTo>
                    <a:pt x="1526" y="1231"/>
                  </a:lnTo>
                  <a:lnTo>
                    <a:pt x="1526" y="1228"/>
                  </a:lnTo>
                  <a:lnTo>
                    <a:pt x="1527" y="1226"/>
                  </a:lnTo>
                  <a:lnTo>
                    <a:pt x="1528" y="1224"/>
                  </a:lnTo>
                  <a:lnTo>
                    <a:pt x="1530" y="1224"/>
                  </a:lnTo>
                  <a:lnTo>
                    <a:pt x="1530" y="1224"/>
                  </a:lnTo>
                  <a:lnTo>
                    <a:pt x="1531" y="1224"/>
                  </a:lnTo>
                  <a:lnTo>
                    <a:pt x="1532" y="1224"/>
                  </a:lnTo>
                  <a:lnTo>
                    <a:pt x="1533" y="1225"/>
                  </a:lnTo>
                  <a:lnTo>
                    <a:pt x="1533" y="1225"/>
                  </a:lnTo>
                  <a:lnTo>
                    <a:pt x="1535" y="1226"/>
                  </a:lnTo>
                  <a:lnTo>
                    <a:pt x="1536" y="1226"/>
                  </a:lnTo>
                  <a:lnTo>
                    <a:pt x="1537" y="1226"/>
                  </a:lnTo>
                  <a:lnTo>
                    <a:pt x="1537" y="1227"/>
                  </a:lnTo>
                  <a:lnTo>
                    <a:pt x="1538" y="1228"/>
                  </a:lnTo>
                  <a:lnTo>
                    <a:pt x="1540" y="1230"/>
                  </a:lnTo>
                  <a:lnTo>
                    <a:pt x="1541" y="1232"/>
                  </a:lnTo>
                  <a:lnTo>
                    <a:pt x="1541" y="1233"/>
                  </a:lnTo>
                  <a:lnTo>
                    <a:pt x="1542" y="1235"/>
                  </a:lnTo>
                  <a:lnTo>
                    <a:pt x="1543" y="1235"/>
                  </a:lnTo>
                  <a:lnTo>
                    <a:pt x="1545" y="1235"/>
                  </a:lnTo>
                  <a:lnTo>
                    <a:pt x="1545" y="1235"/>
                  </a:lnTo>
                  <a:lnTo>
                    <a:pt x="1546" y="1233"/>
                  </a:lnTo>
                  <a:lnTo>
                    <a:pt x="1547" y="1232"/>
                  </a:lnTo>
                  <a:lnTo>
                    <a:pt x="1548" y="1230"/>
                  </a:lnTo>
                  <a:lnTo>
                    <a:pt x="1548" y="1227"/>
                  </a:lnTo>
                  <a:lnTo>
                    <a:pt x="1550" y="1225"/>
                  </a:lnTo>
                  <a:lnTo>
                    <a:pt x="1551" y="1222"/>
                  </a:lnTo>
                  <a:lnTo>
                    <a:pt x="1552" y="1221"/>
                  </a:lnTo>
                  <a:lnTo>
                    <a:pt x="1552" y="1219"/>
                  </a:lnTo>
                  <a:lnTo>
                    <a:pt x="1553" y="1219"/>
                  </a:lnTo>
                  <a:lnTo>
                    <a:pt x="1555" y="1219"/>
                  </a:lnTo>
                  <a:lnTo>
                    <a:pt x="1556" y="1220"/>
                  </a:lnTo>
                  <a:lnTo>
                    <a:pt x="1556" y="1221"/>
                  </a:lnTo>
                  <a:lnTo>
                    <a:pt x="1557" y="1224"/>
                  </a:lnTo>
                  <a:lnTo>
                    <a:pt x="1558" y="1226"/>
                  </a:lnTo>
                  <a:lnTo>
                    <a:pt x="1560" y="1228"/>
                  </a:lnTo>
                  <a:lnTo>
                    <a:pt x="1560" y="1231"/>
                  </a:lnTo>
                  <a:lnTo>
                    <a:pt x="1561" y="1232"/>
                  </a:lnTo>
                  <a:lnTo>
                    <a:pt x="1562" y="1233"/>
                  </a:lnTo>
                  <a:lnTo>
                    <a:pt x="1563" y="1235"/>
                  </a:lnTo>
                  <a:lnTo>
                    <a:pt x="1563" y="1236"/>
                  </a:lnTo>
                  <a:lnTo>
                    <a:pt x="1564" y="1236"/>
                  </a:lnTo>
                  <a:lnTo>
                    <a:pt x="1566" y="1237"/>
                  </a:lnTo>
                  <a:lnTo>
                    <a:pt x="1567" y="1237"/>
                  </a:lnTo>
                  <a:lnTo>
                    <a:pt x="1568" y="1237"/>
                  </a:lnTo>
                  <a:lnTo>
                    <a:pt x="1568" y="1237"/>
                  </a:lnTo>
                  <a:lnTo>
                    <a:pt x="1569" y="1237"/>
                  </a:lnTo>
                  <a:lnTo>
                    <a:pt x="1571" y="1238"/>
                  </a:lnTo>
                  <a:lnTo>
                    <a:pt x="1572" y="1238"/>
                  </a:lnTo>
                  <a:lnTo>
                    <a:pt x="1572" y="1238"/>
                  </a:lnTo>
                  <a:lnTo>
                    <a:pt x="1573" y="1238"/>
                  </a:lnTo>
                  <a:lnTo>
                    <a:pt x="1574" y="1238"/>
                  </a:lnTo>
                  <a:lnTo>
                    <a:pt x="1576" y="1238"/>
                  </a:lnTo>
                  <a:lnTo>
                    <a:pt x="1576" y="1240"/>
                  </a:lnTo>
                  <a:lnTo>
                    <a:pt x="1577" y="1240"/>
                  </a:lnTo>
                  <a:lnTo>
                    <a:pt x="1578" y="1240"/>
                  </a:lnTo>
                  <a:lnTo>
                    <a:pt x="1579" y="1238"/>
                  </a:lnTo>
                  <a:lnTo>
                    <a:pt x="1579" y="1238"/>
                  </a:lnTo>
                  <a:lnTo>
                    <a:pt x="1581" y="1238"/>
                  </a:lnTo>
                  <a:lnTo>
                    <a:pt x="1582" y="1238"/>
                  </a:lnTo>
                  <a:lnTo>
                    <a:pt x="1583" y="1238"/>
                  </a:lnTo>
                  <a:lnTo>
                    <a:pt x="1583" y="1238"/>
                  </a:lnTo>
                  <a:lnTo>
                    <a:pt x="1584" y="1238"/>
                  </a:lnTo>
                  <a:lnTo>
                    <a:pt x="1586" y="1238"/>
                  </a:lnTo>
                  <a:lnTo>
                    <a:pt x="1587" y="1240"/>
                  </a:lnTo>
                  <a:lnTo>
                    <a:pt x="1587" y="1240"/>
                  </a:lnTo>
                  <a:lnTo>
                    <a:pt x="1588" y="1241"/>
                  </a:lnTo>
                  <a:lnTo>
                    <a:pt x="1589" y="1241"/>
                  </a:lnTo>
                  <a:lnTo>
                    <a:pt x="1591" y="1241"/>
                  </a:lnTo>
                  <a:lnTo>
                    <a:pt x="1591" y="1240"/>
                  </a:lnTo>
                  <a:lnTo>
                    <a:pt x="1592" y="1240"/>
                  </a:lnTo>
                  <a:lnTo>
                    <a:pt x="1593" y="1240"/>
                  </a:lnTo>
                  <a:lnTo>
                    <a:pt x="1594" y="1238"/>
                  </a:lnTo>
                  <a:lnTo>
                    <a:pt x="1594" y="1238"/>
                  </a:lnTo>
                  <a:lnTo>
                    <a:pt x="1596" y="1238"/>
                  </a:lnTo>
                  <a:lnTo>
                    <a:pt x="1597" y="1238"/>
                  </a:lnTo>
                  <a:lnTo>
                    <a:pt x="1598" y="1238"/>
                  </a:lnTo>
                  <a:lnTo>
                    <a:pt x="1598" y="1238"/>
                  </a:lnTo>
                  <a:lnTo>
                    <a:pt x="1599" y="1238"/>
                  </a:lnTo>
                  <a:lnTo>
                    <a:pt x="1600" y="1238"/>
                  </a:lnTo>
                  <a:lnTo>
                    <a:pt x="1602" y="1238"/>
                  </a:lnTo>
                  <a:lnTo>
                    <a:pt x="1602" y="1238"/>
                  </a:lnTo>
                  <a:lnTo>
                    <a:pt x="1603" y="1238"/>
                  </a:lnTo>
                  <a:lnTo>
                    <a:pt x="1604" y="1238"/>
                  </a:lnTo>
                  <a:lnTo>
                    <a:pt x="1605" y="1238"/>
                  </a:lnTo>
                  <a:lnTo>
                    <a:pt x="1605" y="1238"/>
                  </a:lnTo>
                  <a:lnTo>
                    <a:pt x="1607" y="1238"/>
                  </a:lnTo>
                  <a:lnTo>
                    <a:pt x="1608" y="1238"/>
                  </a:lnTo>
                  <a:lnTo>
                    <a:pt x="1609" y="1238"/>
                  </a:lnTo>
                  <a:lnTo>
                    <a:pt x="1609" y="1238"/>
                  </a:lnTo>
                  <a:lnTo>
                    <a:pt x="1610" y="1238"/>
                  </a:lnTo>
                  <a:lnTo>
                    <a:pt x="1612" y="1238"/>
                  </a:lnTo>
                  <a:lnTo>
                    <a:pt x="1613" y="1240"/>
                  </a:lnTo>
                  <a:lnTo>
                    <a:pt x="1613" y="1240"/>
                  </a:lnTo>
                  <a:lnTo>
                    <a:pt x="1614" y="1240"/>
                  </a:lnTo>
                  <a:lnTo>
                    <a:pt x="1615" y="1240"/>
                  </a:lnTo>
                  <a:lnTo>
                    <a:pt x="1617" y="1238"/>
                  </a:lnTo>
                  <a:lnTo>
                    <a:pt x="1617" y="1238"/>
                  </a:lnTo>
                  <a:lnTo>
                    <a:pt x="1618" y="1238"/>
                  </a:lnTo>
                  <a:lnTo>
                    <a:pt x="1619" y="1237"/>
                  </a:lnTo>
                  <a:lnTo>
                    <a:pt x="1620" y="1237"/>
                  </a:lnTo>
                  <a:lnTo>
                    <a:pt x="1620" y="1237"/>
                  </a:lnTo>
                  <a:lnTo>
                    <a:pt x="1622" y="1237"/>
                  </a:lnTo>
                  <a:lnTo>
                    <a:pt x="1623" y="1237"/>
                  </a:lnTo>
                  <a:lnTo>
                    <a:pt x="1624" y="1237"/>
                  </a:lnTo>
                  <a:lnTo>
                    <a:pt x="1625" y="1237"/>
                  </a:lnTo>
                  <a:lnTo>
                    <a:pt x="1625" y="1237"/>
                  </a:lnTo>
                  <a:lnTo>
                    <a:pt x="1627" y="1237"/>
                  </a:lnTo>
                  <a:lnTo>
                    <a:pt x="1628" y="1238"/>
                  </a:lnTo>
                  <a:lnTo>
                    <a:pt x="1629" y="1238"/>
                  </a:lnTo>
                  <a:lnTo>
                    <a:pt x="1629" y="1238"/>
                  </a:lnTo>
                  <a:lnTo>
                    <a:pt x="1630" y="1238"/>
                  </a:lnTo>
                  <a:lnTo>
                    <a:pt x="1632" y="1238"/>
                  </a:lnTo>
                  <a:lnTo>
                    <a:pt x="1633" y="1238"/>
                  </a:lnTo>
                  <a:lnTo>
                    <a:pt x="1633" y="1238"/>
                  </a:lnTo>
                  <a:lnTo>
                    <a:pt x="1634" y="1238"/>
                  </a:lnTo>
                  <a:lnTo>
                    <a:pt x="1635" y="1238"/>
                  </a:lnTo>
                  <a:lnTo>
                    <a:pt x="1636" y="1238"/>
                  </a:lnTo>
                  <a:lnTo>
                    <a:pt x="1636" y="1237"/>
                  </a:lnTo>
                  <a:lnTo>
                    <a:pt x="1638" y="1236"/>
                  </a:lnTo>
                  <a:lnTo>
                    <a:pt x="1639" y="1236"/>
                  </a:lnTo>
                  <a:lnTo>
                    <a:pt x="1640" y="1235"/>
                  </a:lnTo>
                  <a:lnTo>
                    <a:pt x="1640" y="1236"/>
                  </a:lnTo>
                  <a:lnTo>
                    <a:pt x="1641" y="1236"/>
                  </a:lnTo>
                  <a:lnTo>
                    <a:pt x="1643" y="1237"/>
                  </a:lnTo>
                  <a:lnTo>
                    <a:pt x="1644" y="1238"/>
                  </a:lnTo>
                  <a:lnTo>
                    <a:pt x="1644" y="1240"/>
                  </a:lnTo>
                  <a:lnTo>
                    <a:pt x="1645" y="1240"/>
                  </a:lnTo>
                  <a:lnTo>
                    <a:pt x="1646" y="1240"/>
                  </a:lnTo>
                  <a:lnTo>
                    <a:pt x="1648" y="1240"/>
                  </a:lnTo>
                  <a:lnTo>
                    <a:pt x="1648" y="1240"/>
                  </a:lnTo>
                  <a:lnTo>
                    <a:pt x="1649" y="1240"/>
                  </a:lnTo>
                  <a:lnTo>
                    <a:pt x="1650" y="1240"/>
                  </a:lnTo>
                  <a:lnTo>
                    <a:pt x="1651" y="1240"/>
                  </a:lnTo>
                  <a:lnTo>
                    <a:pt x="1651" y="1238"/>
                  </a:lnTo>
                  <a:lnTo>
                    <a:pt x="1653" y="1238"/>
                  </a:lnTo>
                  <a:lnTo>
                    <a:pt x="1654" y="1237"/>
                  </a:lnTo>
                  <a:lnTo>
                    <a:pt x="1655" y="1236"/>
                  </a:lnTo>
                  <a:lnTo>
                    <a:pt x="1655" y="1236"/>
                  </a:lnTo>
                  <a:lnTo>
                    <a:pt x="1656" y="1236"/>
                  </a:lnTo>
                  <a:lnTo>
                    <a:pt x="1658" y="1236"/>
                  </a:lnTo>
                  <a:lnTo>
                    <a:pt x="1659" y="1236"/>
                  </a:lnTo>
                  <a:lnTo>
                    <a:pt x="1659" y="1236"/>
                  </a:lnTo>
                  <a:lnTo>
                    <a:pt x="1660" y="1236"/>
                  </a:lnTo>
                  <a:lnTo>
                    <a:pt x="1661" y="1236"/>
                  </a:lnTo>
                  <a:lnTo>
                    <a:pt x="1663" y="1236"/>
                  </a:lnTo>
                  <a:lnTo>
                    <a:pt x="1663" y="1236"/>
                  </a:lnTo>
                  <a:lnTo>
                    <a:pt x="1664" y="1236"/>
                  </a:lnTo>
                  <a:lnTo>
                    <a:pt x="1665" y="1236"/>
                  </a:lnTo>
                  <a:lnTo>
                    <a:pt x="1666" y="1236"/>
                  </a:lnTo>
                  <a:lnTo>
                    <a:pt x="1666" y="1235"/>
                  </a:lnTo>
                  <a:lnTo>
                    <a:pt x="1668" y="1235"/>
                  </a:lnTo>
                  <a:lnTo>
                    <a:pt x="1669" y="1235"/>
                  </a:lnTo>
                  <a:lnTo>
                    <a:pt x="1670" y="1235"/>
                  </a:lnTo>
                  <a:lnTo>
                    <a:pt x="1670" y="1236"/>
                  </a:lnTo>
                  <a:lnTo>
                    <a:pt x="1671" y="1236"/>
                  </a:lnTo>
                  <a:lnTo>
                    <a:pt x="1672" y="1236"/>
                  </a:lnTo>
                  <a:lnTo>
                    <a:pt x="1674" y="1237"/>
                  </a:lnTo>
                  <a:lnTo>
                    <a:pt x="1674" y="1237"/>
                  </a:lnTo>
                  <a:lnTo>
                    <a:pt x="1675" y="1237"/>
                  </a:lnTo>
                  <a:lnTo>
                    <a:pt x="1676" y="1237"/>
                  </a:lnTo>
                  <a:lnTo>
                    <a:pt x="1677" y="1238"/>
                  </a:lnTo>
                  <a:lnTo>
                    <a:pt x="1679" y="1238"/>
                  </a:lnTo>
                  <a:lnTo>
                    <a:pt x="1679" y="1238"/>
                  </a:lnTo>
                  <a:lnTo>
                    <a:pt x="1680" y="1238"/>
                  </a:lnTo>
                  <a:lnTo>
                    <a:pt x="1681" y="1238"/>
                  </a:lnTo>
                  <a:lnTo>
                    <a:pt x="1682" y="1238"/>
                  </a:lnTo>
                  <a:lnTo>
                    <a:pt x="1682" y="1238"/>
                  </a:lnTo>
                  <a:lnTo>
                    <a:pt x="1684" y="1238"/>
                  </a:lnTo>
                  <a:lnTo>
                    <a:pt x="1685" y="1238"/>
                  </a:lnTo>
                  <a:lnTo>
                    <a:pt x="1686" y="1238"/>
                  </a:lnTo>
                  <a:lnTo>
                    <a:pt x="1686" y="1237"/>
                  </a:lnTo>
                  <a:lnTo>
                    <a:pt x="1687" y="1237"/>
                  </a:lnTo>
                  <a:lnTo>
                    <a:pt x="1689" y="1236"/>
                  </a:lnTo>
                  <a:lnTo>
                    <a:pt x="1690" y="1235"/>
                  </a:lnTo>
                  <a:lnTo>
                    <a:pt x="1690" y="1232"/>
                  </a:lnTo>
                  <a:lnTo>
                    <a:pt x="1691" y="1230"/>
                  </a:lnTo>
                  <a:lnTo>
                    <a:pt x="1692" y="1228"/>
                  </a:lnTo>
                  <a:lnTo>
                    <a:pt x="1694" y="1226"/>
                  </a:lnTo>
                  <a:lnTo>
                    <a:pt x="1694" y="1222"/>
                  </a:lnTo>
                  <a:lnTo>
                    <a:pt x="1695" y="1220"/>
                  </a:lnTo>
                  <a:lnTo>
                    <a:pt x="1696" y="1216"/>
                  </a:lnTo>
                  <a:lnTo>
                    <a:pt x="1697" y="1215"/>
                  </a:lnTo>
                  <a:lnTo>
                    <a:pt x="1697" y="1215"/>
                  </a:lnTo>
                  <a:lnTo>
                    <a:pt x="1699" y="1216"/>
                  </a:lnTo>
                  <a:lnTo>
                    <a:pt x="1700" y="1220"/>
                  </a:lnTo>
                  <a:lnTo>
                    <a:pt x="1701" y="1224"/>
                  </a:lnTo>
                  <a:lnTo>
                    <a:pt x="1701" y="1227"/>
                  </a:lnTo>
                  <a:lnTo>
                    <a:pt x="1702" y="1231"/>
                  </a:lnTo>
                  <a:lnTo>
                    <a:pt x="1704" y="1233"/>
                  </a:lnTo>
                  <a:lnTo>
                    <a:pt x="1705" y="1235"/>
                  </a:lnTo>
                  <a:lnTo>
                    <a:pt x="1705" y="1236"/>
                  </a:lnTo>
                  <a:lnTo>
                    <a:pt x="1706" y="1236"/>
                  </a:lnTo>
                  <a:lnTo>
                    <a:pt x="1707" y="1236"/>
                  </a:lnTo>
                  <a:lnTo>
                    <a:pt x="1708" y="1237"/>
                  </a:lnTo>
                  <a:lnTo>
                    <a:pt x="1708" y="1237"/>
                  </a:lnTo>
                  <a:lnTo>
                    <a:pt x="1710" y="1237"/>
                  </a:lnTo>
                  <a:lnTo>
                    <a:pt x="1711" y="1237"/>
                  </a:lnTo>
                  <a:lnTo>
                    <a:pt x="1712" y="1238"/>
                  </a:lnTo>
                  <a:lnTo>
                    <a:pt x="1712" y="1238"/>
                  </a:lnTo>
                  <a:lnTo>
                    <a:pt x="1713" y="1238"/>
                  </a:lnTo>
                  <a:lnTo>
                    <a:pt x="1715" y="1238"/>
                  </a:lnTo>
                  <a:lnTo>
                    <a:pt x="1716" y="1238"/>
                  </a:lnTo>
                  <a:lnTo>
                    <a:pt x="1716" y="1238"/>
                  </a:lnTo>
                  <a:lnTo>
                    <a:pt x="1717" y="1238"/>
                  </a:lnTo>
                  <a:lnTo>
                    <a:pt x="1718" y="1237"/>
                  </a:lnTo>
                  <a:lnTo>
                    <a:pt x="1720" y="1237"/>
                  </a:lnTo>
                  <a:lnTo>
                    <a:pt x="1720" y="1237"/>
                  </a:lnTo>
                  <a:lnTo>
                    <a:pt x="1721" y="1236"/>
                  </a:lnTo>
                  <a:lnTo>
                    <a:pt x="1722" y="1236"/>
                  </a:lnTo>
                  <a:lnTo>
                    <a:pt x="1723" y="1235"/>
                  </a:lnTo>
                  <a:lnTo>
                    <a:pt x="1723" y="1235"/>
                  </a:lnTo>
                  <a:lnTo>
                    <a:pt x="1725" y="1235"/>
                  </a:lnTo>
                  <a:lnTo>
                    <a:pt x="1726" y="1235"/>
                  </a:lnTo>
                  <a:lnTo>
                    <a:pt x="1727" y="1236"/>
                  </a:lnTo>
                  <a:lnTo>
                    <a:pt x="1727" y="1236"/>
                  </a:lnTo>
                  <a:lnTo>
                    <a:pt x="1728" y="1236"/>
                  </a:lnTo>
                  <a:lnTo>
                    <a:pt x="1730" y="1237"/>
                  </a:lnTo>
                  <a:lnTo>
                    <a:pt x="1731" y="1237"/>
                  </a:lnTo>
                  <a:lnTo>
                    <a:pt x="1731" y="1238"/>
                  </a:lnTo>
                  <a:lnTo>
                    <a:pt x="1732" y="1238"/>
                  </a:lnTo>
                  <a:lnTo>
                    <a:pt x="1733" y="1238"/>
                  </a:lnTo>
                  <a:lnTo>
                    <a:pt x="1735" y="1238"/>
                  </a:lnTo>
                  <a:lnTo>
                    <a:pt x="1736" y="1238"/>
                  </a:lnTo>
                  <a:lnTo>
                    <a:pt x="1736" y="1238"/>
                  </a:lnTo>
                  <a:lnTo>
                    <a:pt x="1737" y="1238"/>
                  </a:lnTo>
                  <a:lnTo>
                    <a:pt x="1738" y="1238"/>
                  </a:lnTo>
                  <a:lnTo>
                    <a:pt x="1740" y="1237"/>
                  </a:lnTo>
                  <a:lnTo>
                    <a:pt x="1740" y="1236"/>
                  </a:lnTo>
                  <a:lnTo>
                    <a:pt x="1741" y="1235"/>
                  </a:lnTo>
                  <a:lnTo>
                    <a:pt x="1742" y="1233"/>
                  </a:lnTo>
                  <a:lnTo>
                    <a:pt x="1743" y="1232"/>
                  </a:lnTo>
                  <a:lnTo>
                    <a:pt x="1743" y="1232"/>
                  </a:lnTo>
                  <a:lnTo>
                    <a:pt x="1744" y="1231"/>
                  </a:lnTo>
                  <a:lnTo>
                    <a:pt x="1746" y="1231"/>
                  </a:lnTo>
                  <a:lnTo>
                    <a:pt x="1747" y="1232"/>
                  </a:lnTo>
                  <a:lnTo>
                    <a:pt x="1747" y="1232"/>
                  </a:lnTo>
                  <a:lnTo>
                    <a:pt x="1748" y="1233"/>
                  </a:lnTo>
                  <a:lnTo>
                    <a:pt x="1749" y="1235"/>
                  </a:lnTo>
                  <a:lnTo>
                    <a:pt x="1751" y="1235"/>
                  </a:lnTo>
                  <a:lnTo>
                    <a:pt x="1751" y="1236"/>
                  </a:lnTo>
                  <a:lnTo>
                    <a:pt x="1752" y="1236"/>
                  </a:lnTo>
                  <a:lnTo>
                    <a:pt x="1753" y="1237"/>
                  </a:lnTo>
                  <a:lnTo>
                    <a:pt x="1754" y="1237"/>
                  </a:lnTo>
                  <a:lnTo>
                    <a:pt x="1754" y="1238"/>
                  </a:lnTo>
                  <a:lnTo>
                    <a:pt x="1756" y="1238"/>
                  </a:lnTo>
                  <a:lnTo>
                    <a:pt x="1757" y="1238"/>
                  </a:lnTo>
                  <a:lnTo>
                    <a:pt x="1758" y="1240"/>
                  </a:lnTo>
                  <a:lnTo>
                    <a:pt x="1758" y="1240"/>
                  </a:lnTo>
                  <a:lnTo>
                    <a:pt x="1759" y="1240"/>
                  </a:lnTo>
                  <a:lnTo>
                    <a:pt x="1761" y="1240"/>
                  </a:lnTo>
                  <a:lnTo>
                    <a:pt x="1762" y="1240"/>
                  </a:lnTo>
                  <a:lnTo>
                    <a:pt x="1762" y="1238"/>
                  </a:lnTo>
                  <a:lnTo>
                    <a:pt x="1763" y="1238"/>
                  </a:lnTo>
                  <a:lnTo>
                    <a:pt x="1764" y="1238"/>
                  </a:lnTo>
                  <a:lnTo>
                    <a:pt x="1766" y="1238"/>
                  </a:lnTo>
                  <a:lnTo>
                    <a:pt x="1766" y="1238"/>
                  </a:lnTo>
                  <a:lnTo>
                    <a:pt x="1767" y="1237"/>
                  </a:lnTo>
                  <a:lnTo>
                    <a:pt x="1768" y="1237"/>
                  </a:lnTo>
                  <a:lnTo>
                    <a:pt x="1769" y="1237"/>
                  </a:lnTo>
                  <a:lnTo>
                    <a:pt x="1769" y="1237"/>
                  </a:lnTo>
                  <a:lnTo>
                    <a:pt x="1771" y="1237"/>
                  </a:lnTo>
                  <a:lnTo>
                    <a:pt x="1772" y="1237"/>
                  </a:lnTo>
                  <a:lnTo>
                    <a:pt x="1773" y="1237"/>
                  </a:lnTo>
                  <a:lnTo>
                    <a:pt x="1773" y="1238"/>
                  </a:lnTo>
                  <a:lnTo>
                    <a:pt x="1774" y="1238"/>
                  </a:lnTo>
                  <a:lnTo>
                    <a:pt x="1776" y="1238"/>
                  </a:lnTo>
                  <a:lnTo>
                    <a:pt x="1777" y="1238"/>
                  </a:lnTo>
                  <a:lnTo>
                    <a:pt x="1777" y="1238"/>
                  </a:lnTo>
                  <a:lnTo>
                    <a:pt x="1778" y="1238"/>
                  </a:lnTo>
                  <a:lnTo>
                    <a:pt x="1779" y="1238"/>
                  </a:lnTo>
                  <a:lnTo>
                    <a:pt x="1780" y="1238"/>
                  </a:lnTo>
                  <a:lnTo>
                    <a:pt x="1780" y="1238"/>
                  </a:lnTo>
                  <a:lnTo>
                    <a:pt x="1782" y="1238"/>
                  </a:lnTo>
                  <a:lnTo>
                    <a:pt x="1783" y="1238"/>
                  </a:lnTo>
                  <a:lnTo>
                    <a:pt x="1784" y="1238"/>
                  </a:lnTo>
                  <a:lnTo>
                    <a:pt x="1784" y="1238"/>
                  </a:lnTo>
                  <a:lnTo>
                    <a:pt x="1785" y="1240"/>
                  </a:lnTo>
                  <a:lnTo>
                    <a:pt x="1787" y="1240"/>
                  </a:lnTo>
                  <a:lnTo>
                    <a:pt x="1788" y="1240"/>
                  </a:lnTo>
                  <a:lnTo>
                    <a:pt x="1788" y="1238"/>
                  </a:lnTo>
                  <a:lnTo>
                    <a:pt x="1789" y="1238"/>
                  </a:lnTo>
                  <a:lnTo>
                    <a:pt x="1790" y="1238"/>
                  </a:lnTo>
                  <a:lnTo>
                    <a:pt x="1792" y="1238"/>
                  </a:lnTo>
                  <a:lnTo>
                    <a:pt x="1793" y="1238"/>
                  </a:lnTo>
                  <a:lnTo>
                    <a:pt x="1793" y="1238"/>
                  </a:lnTo>
                  <a:lnTo>
                    <a:pt x="1794" y="1238"/>
                  </a:lnTo>
                  <a:lnTo>
                    <a:pt x="1795" y="1237"/>
                  </a:lnTo>
                  <a:lnTo>
                    <a:pt x="1797" y="1237"/>
                  </a:lnTo>
                  <a:lnTo>
                    <a:pt x="1797" y="1237"/>
                  </a:lnTo>
                  <a:lnTo>
                    <a:pt x="1798" y="1237"/>
                  </a:lnTo>
                  <a:lnTo>
                    <a:pt x="1799" y="1238"/>
                  </a:lnTo>
                  <a:lnTo>
                    <a:pt x="1800" y="1238"/>
                  </a:lnTo>
                  <a:lnTo>
                    <a:pt x="1800" y="1238"/>
                  </a:lnTo>
                  <a:lnTo>
                    <a:pt x="1802" y="1237"/>
                  </a:lnTo>
                  <a:lnTo>
                    <a:pt x="1803" y="1237"/>
                  </a:lnTo>
                  <a:lnTo>
                    <a:pt x="1804" y="1237"/>
                  </a:lnTo>
                  <a:lnTo>
                    <a:pt x="1804" y="1236"/>
                  </a:lnTo>
                  <a:lnTo>
                    <a:pt x="1805" y="1236"/>
                  </a:lnTo>
                  <a:lnTo>
                    <a:pt x="1807" y="1236"/>
                  </a:lnTo>
                  <a:lnTo>
                    <a:pt x="1808" y="1235"/>
                  </a:lnTo>
                  <a:lnTo>
                    <a:pt x="1808" y="1235"/>
                  </a:lnTo>
                  <a:lnTo>
                    <a:pt x="1809" y="1233"/>
                  </a:lnTo>
                  <a:lnTo>
                    <a:pt x="1810" y="1232"/>
                  </a:lnTo>
                  <a:lnTo>
                    <a:pt x="1811" y="1230"/>
                  </a:lnTo>
                  <a:lnTo>
                    <a:pt x="1811" y="1225"/>
                  </a:lnTo>
                  <a:lnTo>
                    <a:pt x="1813" y="1217"/>
                  </a:lnTo>
                  <a:lnTo>
                    <a:pt x="1814" y="1207"/>
                  </a:lnTo>
                  <a:lnTo>
                    <a:pt x="1815" y="1196"/>
                  </a:lnTo>
                  <a:lnTo>
                    <a:pt x="1815" y="1184"/>
                  </a:lnTo>
                  <a:lnTo>
                    <a:pt x="1816" y="1173"/>
                  </a:lnTo>
                  <a:lnTo>
                    <a:pt x="1818" y="1164"/>
                  </a:lnTo>
                  <a:lnTo>
                    <a:pt x="1819" y="1160"/>
                  </a:lnTo>
                  <a:lnTo>
                    <a:pt x="1819" y="1161"/>
                  </a:lnTo>
                  <a:lnTo>
                    <a:pt x="1820" y="1169"/>
                  </a:lnTo>
                  <a:lnTo>
                    <a:pt x="1821" y="1179"/>
                  </a:lnTo>
                  <a:lnTo>
                    <a:pt x="1823" y="1191"/>
                  </a:lnTo>
                  <a:lnTo>
                    <a:pt x="1823" y="1202"/>
                  </a:lnTo>
                  <a:lnTo>
                    <a:pt x="1824" y="1212"/>
                  </a:lnTo>
                  <a:lnTo>
                    <a:pt x="1825" y="1220"/>
                  </a:lnTo>
                  <a:lnTo>
                    <a:pt x="1826" y="1226"/>
                  </a:lnTo>
                  <a:lnTo>
                    <a:pt x="1826" y="1230"/>
                  </a:lnTo>
                  <a:lnTo>
                    <a:pt x="1828" y="1232"/>
                  </a:lnTo>
                  <a:lnTo>
                    <a:pt x="1829" y="1233"/>
                  </a:lnTo>
                  <a:lnTo>
                    <a:pt x="1830" y="1233"/>
                  </a:lnTo>
                  <a:lnTo>
                    <a:pt x="1830" y="1235"/>
                  </a:lnTo>
                  <a:lnTo>
                    <a:pt x="1831" y="1235"/>
                  </a:lnTo>
                  <a:lnTo>
                    <a:pt x="1833" y="1235"/>
                  </a:lnTo>
                  <a:lnTo>
                    <a:pt x="1834" y="1236"/>
                  </a:lnTo>
                  <a:lnTo>
                    <a:pt x="1834" y="1236"/>
                  </a:lnTo>
                  <a:lnTo>
                    <a:pt x="1835" y="1236"/>
                  </a:lnTo>
                  <a:lnTo>
                    <a:pt x="1836" y="1236"/>
                  </a:lnTo>
                  <a:lnTo>
                    <a:pt x="1838" y="1236"/>
                  </a:lnTo>
                  <a:lnTo>
                    <a:pt x="1838" y="1237"/>
                  </a:lnTo>
                  <a:lnTo>
                    <a:pt x="1839" y="1237"/>
                  </a:lnTo>
                  <a:lnTo>
                    <a:pt x="1840" y="1237"/>
                  </a:lnTo>
                  <a:lnTo>
                    <a:pt x="1841" y="1237"/>
                  </a:lnTo>
                  <a:lnTo>
                    <a:pt x="1841" y="1237"/>
                  </a:lnTo>
                  <a:lnTo>
                    <a:pt x="1843" y="1238"/>
                  </a:lnTo>
                  <a:lnTo>
                    <a:pt x="1844" y="1238"/>
                  </a:lnTo>
                  <a:lnTo>
                    <a:pt x="1845" y="1238"/>
                  </a:lnTo>
                  <a:lnTo>
                    <a:pt x="1846" y="1238"/>
                  </a:lnTo>
                  <a:lnTo>
                    <a:pt x="1846" y="1238"/>
                  </a:lnTo>
                  <a:lnTo>
                    <a:pt x="1847" y="1238"/>
                  </a:lnTo>
                  <a:lnTo>
                    <a:pt x="1849" y="1237"/>
                  </a:lnTo>
                  <a:lnTo>
                    <a:pt x="1850" y="1237"/>
                  </a:lnTo>
                  <a:lnTo>
                    <a:pt x="1850" y="1236"/>
                  </a:lnTo>
                  <a:lnTo>
                    <a:pt x="1851" y="1236"/>
                  </a:lnTo>
                  <a:lnTo>
                    <a:pt x="1852" y="1235"/>
                  </a:lnTo>
                  <a:lnTo>
                    <a:pt x="1854" y="1235"/>
                  </a:lnTo>
                  <a:lnTo>
                    <a:pt x="1854" y="1235"/>
                  </a:lnTo>
                  <a:lnTo>
                    <a:pt x="1855" y="1233"/>
                  </a:lnTo>
                  <a:lnTo>
                    <a:pt x="1856" y="1235"/>
                  </a:lnTo>
                  <a:lnTo>
                    <a:pt x="1857" y="1235"/>
                  </a:lnTo>
                  <a:lnTo>
                    <a:pt x="1857" y="1236"/>
                  </a:lnTo>
                  <a:lnTo>
                    <a:pt x="1859" y="1236"/>
                  </a:lnTo>
                  <a:lnTo>
                    <a:pt x="1860" y="1237"/>
                  </a:lnTo>
                  <a:lnTo>
                    <a:pt x="1861" y="1237"/>
                  </a:lnTo>
                  <a:lnTo>
                    <a:pt x="1861" y="1237"/>
                  </a:lnTo>
                  <a:lnTo>
                    <a:pt x="1862" y="1237"/>
                  </a:lnTo>
                  <a:lnTo>
                    <a:pt x="1864" y="1238"/>
                  </a:lnTo>
                  <a:lnTo>
                    <a:pt x="1865" y="1238"/>
                  </a:lnTo>
                  <a:lnTo>
                    <a:pt x="1865" y="1238"/>
                  </a:lnTo>
                  <a:lnTo>
                    <a:pt x="1866" y="1238"/>
                  </a:lnTo>
                  <a:lnTo>
                    <a:pt x="1867" y="1238"/>
                  </a:lnTo>
                  <a:lnTo>
                    <a:pt x="1869" y="1238"/>
                  </a:lnTo>
                  <a:lnTo>
                    <a:pt x="1869" y="1238"/>
                  </a:lnTo>
                  <a:lnTo>
                    <a:pt x="1870" y="1238"/>
                  </a:lnTo>
                  <a:lnTo>
                    <a:pt x="1871" y="1238"/>
                  </a:lnTo>
                  <a:lnTo>
                    <a:pt x="1872" y="1238"/>
                  </a:lnTo>
                  <a:lnTo>
                    <a:pt x="1872" y="1238"/>
                  </a:lnTo>
                  <a:lnTo>
                    <a:pt x="1874" y="1238"/>
                  </a:lnTo>
                  <a:lnTo>
                    <a:pt x="1875" y="1238"/>
                  </a:lnTo>
                  <a:lnTo>
                    <a:pt x="1876" y="1238"/>
                  </a:lnTo>
                  <a:lnTo>
                    <a:pt x="1876" y="1238"/>
                  </a:lnTo>
                  <a:lnTo>
                    <a:pt x="1877" y="1238"/>
                  </a:lnTo>
                  <a:lnTo>
                    <a:pt x="1879" y="1238"/>
                  </a:lnTo>
                  <a:lnTo>
                    <a:pt x="1880" y="1237"/>
                  </a:lnTo>
                  <a:lnTo>
                    <a:pt x="1880" y="1236"/>
                  </a:lnTo>
                  <a:lnTo>
                    <a:pt x="1881" y="1235"/>
                  </a:lnTo>
                  <a:lnTo>
                    <a:pt x="1882" y="1232"/>
                  </a:lnTo>
                  <a:lnTo>
                    <a:pt x="1883" y="1231"/>
                  </a:lnTo>
                  <a:lnTo>
                    <a:pt x="1883" y="1230"/>
                  </a:lnTo>
                  <a:lnTo>
                    <a:pt x="1885" y="1228"/>
                  </a:lnTo>
                  <a:lnTo>
                    <a:pt x="1886" y="1228"/>
                  </a:lnTo>
                  <a:lnTo>
                    <a:pt x="1887" y="1228"/>
                  </a:lnTo>
                  <a:lnTo>
                    <a:pt x="1887" y="1230"/>
                  </a:lnTo>
                  <a:lnTo>
                    <a:pt x="1888" y="1231"/>
                  </a:lnTo>
                  <a:lnTo>
                    <a:pt x="1890" y="1233"/>
                  </a:lnTo>
                  <a:lnTo>
                    <a:pt x="1891" y="1235"/>
                  </a:lnTo>
                  <a:lnTo>
                    <a:pt x="1891" y="1235"/>
                  </a:lnTo>
                  <a:lnTo>
                    <a:pt x="1892" y="1236"/>
                  </a:lnTo>
                  <a:lnTo>
                    <a:pt x="1893" y="1237"/>
                  </a:lnTo>
                  <a:lnTo>
                    <a:pt x="1895" y="1237"/>
                  </a:lnTo>
                  <a:lnTo>
                    <a:pt x="1895" y="1238"/>
                  </a:lnTo>
                  <a:lnTo>
                    <a:pt x="1896" y="1238"/>
                  </a:lnTo>
                  <a:lnTo>
                    <a:pt x="1897" y="1238"/>
                  </a:lnTo>
                  <a:lnTo>
                    <a:pt x="1898" y="1237"/>
                  </a:lnTo>
                  <a:lnTo>
                    <a:pt x="1898" y="1235"/>
                  </a:lnTo>
                  <a:lnTo>
                    <a:pt x="1900" y="1227"/>
                  </a:lnTo>
                  <a:lnTo>
                    <a:pt x="1901" y="1211"/>
                  </a:lnTo>
                  <a:lnTo>
                    <a:pt x="1902" y="1179"/>
                  </a:lnTo>
                  <a:lnTo>
                    <a:pt x="1903" y="1115"/>
                  </a:lnTo>
                  <a:lnTo>
                    <a:pt x="1903" y="1009"/>
                  </a:lnTo>
                  <a:lnTo>
                    <a:pt x="1905" y="839"/>
                  </a:lnTo>
                  <a:lnTo>
                    <a:pt x="1906" y="595"/>
                  </a:lnTo>
                  <a:lnTo>
                    <a:pt x="1907" y="281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56"/>
                  </a:lnTo>
                  <a:lnTo>
                    <a:pt x="1918" y="275"/>
                  </a:lnTo>
                  <a:lnTo>
                    <a:pt x="1919" y="461"/>
                  </a:lnTo>
                  <a:lnTo>
                    <a:pt x="1921" y="615"/>
                  </a:lnTo>
                  <a:lnTo>
                    <a:pt x="1922" y="742"/>
                  </a:lnTo>
                  <a:lnTo>
                    <a:pt x="1922" y="844"/>
                  </a:lnTo>
                  <a:lnTo>
                    <a:pt x="1923" y="923"/>
                  </a:lnTo>
                  <a:lnTo>
                    <a:pt x="1924" y="986"/>
                  </a:lnTo>
                  <a:lnTo>
                    <a:pt x="1926" y="1035"/>
                  </a:lnTo>
                  <a:lnTo>
                    <a:pt x="1926" y="1075"/>
                  </a:lnTo>
                  <a:lnTo>
                    <a:pt x="1927" y="1104"/>
                  </a:lnTo>
                  <a:lnTo>
                    <a:pt x="1928" y="1129"/>
                  </a:lnTo>
                  <a:lnTo>
                    <a:pt x="1929" y="1148"/>
                  </a:lnTo>
                  <a:lnTo>
                    <a:pt x="1929" y="1161"/>
                  </a:lnTo>
                  <a:lnTo>
                    <a:pt x="1931" y="1173"/>
                  </a:lnTo>
                  <a:lnTo>
                    <a:pt x="1932" y="1181"/>
                  </a:lnTo>
                  <a:lnTo>
                    <a:pt x="1933" y="1189"/>
                  </a:lnTo>
                  <a:lnTo>
                    <a:pt x="1933" y="1194"/>
                  </a:lnTo>
                  <a:lnTo>
                    <a:pt x="1934" y="1199"/>
                  </a:lnTo>
                  <a:lnTo>
                    <a:pt x="1936" y="1202"/>
                  </a:lnTo>
                  <a:lnTo>
                    <a:pt x="1937" y="1206"/>
                  </a:lnTo>
                  <a:lnTo>
                    <a:pt x="1937" y="1209"/>
                  </a:lnTo>
                  <a:lnTo>
                    <a:pt x="1938" y="1211"/>
                  </a:lnTo>
                  <a:lnTo>
                    <a:pt x="1939" y="1214"/>
                  </a:lnTo>
                  <a:lnTo>
                    <a:pt x="1941" y="1215"/>
                  </a:lnTo>
                  <a:lnTo>
                    <a:pt x="1941" y="1216"/>
                  </a:lnTo>
                  <a:lnTo>
                    <a:pt x="1942" y="1217"/>
                  </a:lnTo>
                  <a:lnTo>
                    <a:pt x="1943" y="1219"/>
                  </a:lnTo>
                  <a:lnTo>
                    <a:pt x="1944" y="1219"/>
                  </a:lnTo>
                  <a:lnTo>
                    <a:pt x="1944" y="1217"/>
                  </a:lnTo>
                  <a:lnTo>
                    <a:pt x="1946" y="1215"/>
                  </a:lnTo>
                  <a:lnTo>
                    <a:pt x="1947" y="1212"/>
                  </a:lnTo>
                  <a:lnTo>
                    <a:pt x="1948" y="1207"/>
                  </a:lnTo>
                  <a:lnTo>
                    <a:pt x="1948" y="1202"/>
                  </a:lnTo>
                  <a:lnTo>
                    <a:pt x="1949" y="1196"/>
                  </a:lnTo>
                  <a:lnTo>
                    <a:pt x="1951" y="1191"/>
                  </a:lnTo>
                  <a:lnTo>
                    <a:pt x="1952" y="1186"/>
                  </a:lnTo>
                  <a:lnTo>
                    <a:pt x="1952" y="1184"/>
                  </a:lnTo>
                  <a:lnTo>
                    <a:pt x="1953" y="1184"/>
                  </a:lnTo>
                  <a:lnTo>
                    <a:pt x="1954" y="1185"/>
                  </a:lnTo>
                  <a:lnTo>
                    <a:pt x="1955" y="1189"/>
                  </a:lnTo>
                  <a:lnTo>
                    <a:pt x="1955" y="1195"/>
                  </a:lnTo>
                  <a:lnTo>
                    <a:pt x="1957" y="1201"/>
                  </a:lnTo>
                  <a:lnTo>
                    <a:pt x="1958" y="1207"/>
                  </a:lnTo>
                  <a:lnTo>
                    <a:pt x="1959" y="1214"/>
                  </a:lnTo>
                  <a:lnTo>
                    <a:pt x="1960" y="1219"/>
                  </a:lnTo>
                  <a:lnTo>
                    <a:pt x="1960" y="1222"/>
                  </a:lnTo>
                  <a:lnTo>
                    <a:pt x="1962" y="1226"/>
                  </a:lnTo>
                  <a:lnTo>
                    <a:pt x="1963" y="1228"/>
                  </a:lnTo>
                  <a:lnTo>
                    <a:pt x="1964" y="1230"/>
                  </a:lnTo>
                  <a:lnTo>
                    <a:pt x="1964" y="1231"/>
                  </a:lnTo>
                  <a:lnTo>
                    <a:pt x="1965" y="1232"/>
                  </a:lnTo>
                  <a:lnTo>
                    <a:pt x="1967" y="1233"/>
                  </a:lnTo>
                  <a:lnTo>
                    <a:pt x="1968" y="1233"/>
                  </a:lnTo>
                  <a:lnTo>
                    <a:pt x="1968" y="1235"/>
                  </a:lnTo>
                  <a:lnTo>
                    <a:pt x="1969" y="1236"/>
                  </a:lnTo>
                  <a:lnTo>
                    <a:pt x="1970" y="1236"/>
                  </a:lnTo>
                  <a:lnTo>
                    <a:pt x="1972" y="1237"/>
                  </a:lnTo>
                  <a:lnTo>
                    <a:pt x="1972" y="1237"/>
                  </a:lnTo>
                  <a:lnTo>
                    <a:pt x="1973" y="1237"/>
                  </a:lnTo>
                  <a:lnTo>
                    <a:pt x="1974" y="1237"/>
                  </a:lnTo>
                  <a:lnTo>
                    <a:pt x="1975" y="1238"/>
                  </a:lnTo>
                  <a:lnTo>
                    <a:pt x="1975" y="1238"/>
                  </a:lnTo>
                  <a:lnTo>
                    <a:pt x="1977" y="1238"/>
                  </a:lnTo>
                  <a:lnTo>
                    <a:pt x="1978" y="1238"/>
                  </a:lnTo>
                  <a:lnTo>
                    <a:pt x="1979" y="1238"/>
                  </a:lnTo>
                  <a:lnTo>
                    <a:pt x="1979" y="1238"/>
                  </a:lnTo>
                  <a:lnTo>
                    <a:pt x="1980" y="1238"/>
                  </a:lnTo>
                  <a:lnTo>
                    <a:pt x="1982" y="1238"/>
                  </a:lnTo>
                  <a:lnTo>
                    <a:pt x="1983" y="1238"/>
                  </a:lnTo>
                  <a:lnTo>
                    <a:pt x="1983" y="1237"/>
                  </a:lnTo>
                  <a:lnTo>
                    <a:pt x="1984" y="1237"/>
                  </a:lnTo>
                  <a:lnTo>
                    <a:pt x="1985" y="1237"/>
                  </a:lnTo>
                  <a:lnTo>
                    <a:pt x="1987" y="1237"/>
                  </a:lnTo>
                  <a:lnTo>
                    <a:pt x="1987" y="1237"/>
                  </a:lnTo>
                  <a:lnTo>
                    <a:pt x="1988" y="1237"/>
                  </a:lnTo>
                  <a:lnTo>
                    <a:pt x="1989" y="1237"/>
                  </a:lnTo>
                  <a:lnTo>
                    <a:pt x="1990" y="1238"/>
                  </a:lnTo>
                  <a:lnTo>
                    <a:pt x="1990" y="1238"/>
                  </a:lnTo>
                  <a:lnTo>
                    <a:pt x="1991" y="1238"/>
                  </a:lnTo>
                  <a:lnTo>
                    <a:pt x="1993" y="1238"/>
                  </a:lnTo>
                  <a:lnTo>
                    <a:pt x="1994" y="1238"/>
                  </a:lnTo>
                  <a:lnTo>
                    <a:pt x="1994" y="1238"/>
                  </a:lnTo>
                  <a:lnTo>
                    <a:pt x="1995" y="1238"/>
                  </a:lnTo>
                  <a:lnTo>
                    <a:pt x="1996" y="1238"/>
                  </a:lnTo>
                  <a:lnTo>
                    <a:pt x="1998" y="1238"/>
                  </a:lnTo>
                  <a:lnTo>
                    <a:pt x="1998" y="1238"/>
                  </a:lnTo>
                  <a:lnTo>
                    <a:pt x="1999" y="1238"/>
                  </a:lnTo>
                  <a:lnTo>
                    <a:pt x="2000" y="1238"/>
                  </a:lnTo>
                  <a:lnTo>
                    <a:pt x="2001" y="1238"/>
                  </a:lnTo>
                  <a:lnTo>
                    <a:pt x="2001" y="1238"/>
                  </a:lnTo>
                  <a:lnTo>
                    <a:pt x="2003" y="1238"/>
                  </a:lnTo>
                  <a:lnTo>
                    <a:pt x="2004" y="1238"/>
                  </a:lnTo>
                  <a:lnTo>
                    <a:pt x="2005" y="1238"/>
                  </a:lnTo>
                  <a:lnTo>
                    <a:pt x="2005" y="1238"/>
                  </a:lnTo>
                  <a:lnTo>
                    <a:pt x="2006" y="1238"/>
                  </a:lnTo>
                  <a:lnTo>
                    <a:pt x="2008" y="1238"/>
                  </a:lnTo>
                  <a:lnTo>
                    <a:pt x="2009" y="1238"/>
                  </a:lnTo>
                  <a:lnTo>
                    <a:pt x="2009" y="1238"/>
                  </a:lnTo>
                  <a:lnTo>
                    <a:pt x="2010" y="1238"/>
                  </a:lnTo>
                  <a:lnTo>
                    <a:pt x="2011" y="1238"/>
                  </a:lnTo>
                  <a:lnTo>
                    <a:pt x="2013" y="1238"/>
                  </a:lnTo>
                  <a:lnTo>
                    <a:pt x="2014" y="1238"/>
                  </a:lnTo>
                  <a:lnTo>
                    <a:pt x="2014" y="1237"/>
                  </a:lnTo>
                  <a:lnTo>
                    <a:pt x="2015" y="1237"/>
                  </a:lnTo>
                  <a:lnTo>
                    <a:pt x="2016" y="1237"/>
                  </a:lnTo>
                  <a:lnTo>
                    <a:pt x="2018" y="1237"/>
                  </a:lnTo>
                  <a:lnTo>
                    <a:pt x="2018" y="1236"/>
                  </a:lnTo>
                  <a:lnTo>
                    <a:pt x="2019" y="1236"/>
                  </a:lnTo>
                  <a:lnTo>
                    <a:pt x="2020" y="1236"/>
                  </a:lnTo>
                  <a:lnTo>
                    <a:pt x="2021" y="1236"/>
                  </a:lnTo>
                  <a:lnTo>
                    <a:pt x="2021" y="1236"/>
                  </a:lnTo>
                  <a:lnTo>
                    <a:pt x="2023" y="1236"/>
                  </a:lnTo>
                  <a:lnTo>
                    <a:pt x="2024" y="1236"/>
                  </a:lnTo>
                  <a:lnTo>
                    <a:pt x="2025" y="1236"/>
                  </a:lnTo>
                  <a:lnTo>
                    <a:pt x="2025" y="1235"/>
                  </a:lnTo>
                  <a:lnTo>
                    <a:pt x="2026" y="1235"/>
                  </a:lnTo>
                  <a:lnTo>
                    <a:pt x="2027" y="1233"/>
                  </a:lnTo>
                  <a:lnTo>
                    <a:pt x="2029" y="1232"/>
                  </a:lnTo>
                  <a:lnTo>
                    <a:pt x="2029" y="1231"/>
                  </a:lnTo>
                  <a:lnTo>
                    <a:pt x="2030" y="1231"/>
                  </a:lnTo>
                  <a:lnTo>
                    <a:pt x="2031" y="1231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4" y="1231"/>
                  </a:lnTo>
                  <a:lnTo>
                    <a:pt x="2035" y="1231"/>
                  </a:lnTo>
                  <a:lnTo>
                    <a:pt x="2036" y="1232"/>
                  </a:lnTo>
                  <a:lnTo>
                    <a:pt x="2036" y="1232"/>
                  </a:lnTo>
                  <a:lnTo>
                    <a:pt x="2037" y="1232"/>
                  </a:lnTo>
                  <a:lnTo>
                    <a:pt x="2039" y="1232"/>
                  </a:lnTo>
                  <a:lnTo>
                    <a:pt x="2040" y="1233"/>
                  </a:lnTo>
                  <a:lnTo>
                    <a:pt x="2040" y="1233"/>
                  </a:lnTo>
                  <a:lnTo>
                    <a:pt x="2041" y="1233"/>
                  </a:lnTo>
                  <a:lnTo>
                    <a:pt x="2042" y="1235"/>
                  </a:lnTo>
                  <a:lnTo>
                    <a:pt x="2044" y="1236"/>
                  </a:lnTo>
                  <a:lnTo>
                    <a:pt x="2044" y="1236"/>
                  </a:lnTo>
                  <a:lnTo>
                    <a:pt x="2045" y="1237"/>
                  </a:lnTo>
                  <a:lnTo>
                    <a:pt x="2046" y="1237"/>
                  </a:lnTo>
                  <a:lnTo>
                    <a:pt x="2047" y="1238"/>
                  </a:lnTo>
                  <a:lnTo>
                    <a:pt x="2047" y="1238"/>
                  </a:lnTo>
                  <a:lnTo>
                    <a:pt x="2049" y="1238"/>
                  </a:lnTo>
                  <a:lnTo>
                    <a:pt x="2050" y="1238"/>
                  </a:lnTo>
                  <a:lnTo>
                    <a:pt x="2051" y="1238"/>
                  </a:lnTo>
                  <a:lnTo>
                    <a:pt x="2051" y="1238"/>
                  </a:lnTo>
                  <a:lnTo>
                    <a:pt x="2052" y="1237"/>
                  </a:lnTo>
                  <a:lnTo>
                    <a:pt x="2054" y="1237"/>
                  </a:lnTo>
                  <a:lnTo>
                    <a:pt x="2055" y="1237"/>
                  </a:lnTo>
                  <a:lnTo>
                    <a:pt x="2055" y="1238"/>
                  </a:lnTo>
                  <a:lnTo>
                    <a:pt x="2056" y="1238"/>
                  </a:lnTo>
                  <a:lnTo>
                    <a:pt x="2057" y="1238"/>
                  </a:lnTo>
                  <a:lnTo>
                    <a:pt x="2059" y="1238"/>
                  </a:lnTo>
                  <a:lnTo>
                    <a:pt x="2059" y="1238"/>
                  </a:lnTo>
                  <a:lnTo>
                    <a:pt x="2060" y="1238"/>
                  </a:lnTo>
                  <a:lnTo>
                    <a:pt x="2061" y="1238"/>
                  </a:lnTo>
                  <a:lnTo>
                    <a:pt x="2062" y="1238"/>
                  </a:lnTo>
                  <a:lnTo>
                    <a:pt x="2062" y="1240"/>
                  </a:lnTo>
                  <a:lnTo>
                    <a:pt x="2063" y="1240"/>
                  </a:lnTo>
                  <a:lnTo>
                    <a:pt x="2065" y="1240"/>
                  </a:lnTo>
                  <a:lnTo>
                    <a:pt x="2066" y="1240"/>
                  </a:lnTo>
                  <a:lnTo>
                    <a:pt x="2066" y="1240"/>
                  </a:lnTo>
                  <a:lnTo>
                    <a:pt x="2067" y="1241"/>
                  </a:lnTo>
                  <a:lnTo>
                    <a:pt x="2068" y="1242"/>
                  </a:lnTo>
                  <a:lnTo>
                    <a:pt x="2070" y="1243"/>
                  </a:lnTo>
                  <a:lnTo>
                    <a:pt x="2071" y="1246"/>
                  </a:lnTo>
                  <a:lnTo>
                    <a:pt x="2071" y="1250"/>
                  </a:lnTo>
                  <a:lnTo>
                    <a:pt x="2072" y="1252"/>
                  </a:lnTo>
                  <a:lnTo>
                    <a:pt x="2073" y="1257"/>
                  </a:lnTo>
                  <a:lnTo>
                    <a:pt x="2075" y="1262"/>
                  </a:lnTo>
                  <a:lnTo>
                    <a:pt x="2075" y="1267"/>
                  </a:lnTo>
                  <a:lnTo>
                    <a:pt x="2076" y="1272"/>
                  </a:lnTo>
                  <a:lnTo>
                    <a:pt x="2077" y="1278"/>
                  </a:lnTo>
                  <a:lnTo>
                    <a:pt x="2078" y="1283"/>
                  </a:lnTo>
                  <a:lnTo>
                    <a:pt x="2078" y="1287"/>
                  </a:lnTo>
                  <a:lnTo>
                    <a:pt x="2080" y="1291"/>
                  </a:lnTo>
                  <a:lnTo>
                    <a:pt x="2081" y="1291"/>
                  </a:lnTo>
                  <a:lnTo>
                    <a:pt x="2082" y="1288"/>
                  </a:lnTo>
                  <a:lnTo>
                    <a:pt x="2082" y="1282"/>
                  </a:lnTo>
                  <a:lnTo>
                    <a:pt x="2083" y="1271"/>
                  </a:lnTo>
                  <a:lnTo>
                    <a:pt x="2085" y="1258"/>
                  </a:lnTo>
                  <a:lnTo>
                    <a:pt x="2086" y="1245"/>
                  </a:lnTo>
                  <a:lnTo>
                    <a:pt x="2086" y="1231"/>
                  </a:lnTo>
                  <a:lnTo>
                    <a:pt x="2087" y="1221"/>
                  </a:lnTo>
                  <a:lnTo>
                    <a:pt x="2088" y="1209"/>
                  </a:lnTo>
                  <a:lnTo>
                    <a:pt x="2090" y="1181"/>
                  </a:lnTo>
                  <a:lnTo>
                    <a:pt x="2090" y="1106"/>
                  </a:lnTo>
                  <a:lnTo>
                    <a:pt x="2091" y="904"/>
                  </a:lnTo>
                  <a:lnTo>
                    <a:pt x="2092" y="446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139"/>
                  </a:lnTo>
                  <a:lnTo>
                    <a:pt x="2119" y="274"/>
                  </a:lnTo>
                  <a:lnTo>
                    <a:pt x="2121" y="388"/>
                  </a:lnTo>
                  <a:lnTo>
                    <a:pt x="2122" y="486"/>
                  </a:lnTo>
                  <a:lnTo>
                    <a:pt x="2123" y="570"/>
                  </a:lnTo>
                  <a:lnTo>
                    <a:pt x="2123" y="644"/>
                  </a:lnTo>
                  <a:lnTo>
                    <a:pt x="2124" y="707"/>
                  </a:lnTo>
                  <a:lnTo>
                    <a:pt x="2126" y="763"/>
                  </a:lnTo>
                  <a:lnTo>
                    <a:pt x="2127" y="813"/>
                  </a:lnTo>
                  <a:lnTo>
                    <a:pt x="2128" y="856"/>
                  </a:lnTo>
                  <a:lnTo>
                    <a:pt x="2128" y="894"/>
                  </a:lnTo>
                  <a:lnTo>
                    <a:pt x="2129" y="928"/>
                  </a:lnTo>
                  <a:lnTo>
                    <a:pt x="2131" y="958"/>
                  </a:lnTo>
                  <a:lnTo>
                    <a:pt x="2132" y="984"/>
                  </a:lnTo>
                  <a:lnTo>
                    <a:pt x="2132" y="1007"/>
                  </a:lnTo>
                  <a:lnTo>
                    <a:pt x="2133" y="1029"/>
                  </a:lnTo>
                  <a:lnTo>
                    <a:pt x="2134" y="1047"/>
                  </a:lnTo>
                  <a:lnTo>
                    <a:pt x="2135" y="1065"/>
                  </a:lnTo>
                  <a:lnTo>
                    <a:pt x="2135" y="1075"/>
                  </a:lnTo>
                  <a:lnTo>
                    <a:pt x="2137" y="1088"/>
                  </a:lnTo>
                  <a:lnTo>
                    <a:pt x="2138" y="1099"/>
                  </a:lnTo>
                  <a:lnTo>
                    <a:pt x="2139" y="1111"/>
                  </a:lnTo>
                  <a:lnTo>
                    <a:pt x="2139" y="1120"/>
                  </a:lnTo>
                  <a:lnTo>
                    <a:pt x="2140" y="1129"/>
                  </a:lnTo>
                  <a:lnTo>
                    <a:pt x="2142" y="1138"/>
                  </a:lnTo>
                  <a:lnTo>
                    <a:pt x="2143" y="1145"/>
                  </a:lnTo>
                  <a:lnTo>
                    <a:pt x="2143" y="1153"/>
                  </a:lnTo>
                  <a:lnTo>
                    <a:pt x="2144" y="1159"/>
                  </a:lnTo>
                  <a:lnTo>
                    <a:pt x="2145" y="1165"/>
                  </a:lnTo>
                  <a:lnTo>
                    <a:pt x="2147" y="1170"/>
                  </a:lnTo>
                  <a:lnTo>
                    <a:pt x="2147" y="1175"/>
                  </a:lnTo>
                  <a:lnTo>
                    <a:pt x="2148" y="1180"/>
                  </a:lnTo>
                  <a:lnTo>
                    <a:pt x="2149" y="1184"/>
                  </a:lnTo>
                  <a:lnTo>
                    <a:pt x="2150" y="1188"/>
                  </a:lnTo>
                  <a:lnTo>
                    <a:pt x="2150" y="1191"/>
                  </a:lnTo>
                  <a:lnTo>
                    <a:pt x="2152" y="1195"/>
                  </a:lnTo>
                  <a:lnTo>
                    <a:pt x="2153" y="1199"/>
                  </a:lnTo>
                  <a:lnTo>
                    <a:pt x="2154" y="1202"/>
                  </a:lnTo>
                  <a:lnTo>
                    <a:pt x="2154" y="1206"/>
                  </a:lnTo>
                  <a:lnTo>
                    <a:pt x="2155" y="1210"/>
                  </a:lnTo>
                  <a:lnTo>
                    <a:pt x="2157" y="1212"/>
                  </a:lnTo>
                  <a:lnTo>
                    <a:pt x="2158" y="1216"/>
                  </a:lnTo>
                  <a:lnTo>
                    <a:pt x="2158" y="1219"/>
                  </a:lnTo>
                  <a:lnTo>
                    <a:pt x="2159" y="1221"/>
                  </a:lnTo>
                  <a:lnTo>
                    <a:pt x="2160" y="1224"/>
                  </a:lnTo>
                  <a:lnTo>
                    <a:pt x="2162" y="1226"/>
                  </a:lnTo>
                  <a:lnTo>
                    <a:pt x="2162" y="1227"/>
                  </a:lnTo>
                  <a:lnTo>
                    <a:pt x="2163" y="1230"/>
                  </a:lnTo>
                  <a:lnTo>
                    <a:pt x="2164" y="1231"/>
                  </a:lnTo>
                  <a:lnTo>
                    <a:pt x="2165" y="1232"/>
                  </a:lnTo>
                  <a:lnTo>
                    <a:pt x="2165" y="1233"/>
                  </a:lnTo>
                  <a:lnTo>
                    <a:pt x="2167" y="1235"/>
                  </a:lnTo>
                  <a:lnTo>
                    <a:pt x="2168" y="1236"/>
                  </a:lnTo>
                  <a:lnTo>
                    <a:pt x="2169" y="1237"/>
                  </a:lnTo>
                  <a:lnTo>
                    <a:pt x="2169" y="1237"/>
                  </a:lnTo>
                  <a:lnTo>
                    <a:pt x="2170" y="1238"/>
                  </a:lnTo>
                  <a:lnTo>
                    <a:pt x="2171" y="1238"/>
                  </a:lnTo>
                  <a:lnTo>
                    <a:pt x="2173" y="1240"/>
                  </a:lnTo>
                  <a:lnTo>
                    <a:pt x="2173" y="1240"/>
                  </a:lnTo>
                  <a:lnTo>
                    <a:pt x="2174" y="1240"/>
                  </a:lnTo>
                  <a:lnTo>
                    <a:pt x="2175" y="1240"/>
                  </a:lnTo>
                  <a:lnTo>
                    <a:pt x="2176" y="1240"/>
                  </a:lnTo>
                  <a:lnTo>
                    <a:pt x="2176" y="1240"/>
                  </a:lnTo>
                  <a:lnTo>
                    <a:pt x="2178" y="1240"/>
                  </a:lnTo>
                  <a:lnTo>
                    <a:pt x="2179" y="1240"/>
                  </a:lnTo>
                  <a:lnTo>
                    <a:pt x="2180" y="1240"/>
                  </a:lnTo>
                  <a:lnTo>
                    <a:pt x="2180" y="1238"/>
                  </a:lnTo>
                  <a:lnTo>
                    <a:pt x="2181" y="1238"/>
                  </a:lnTo>
                  <a:lnTo>
                    <a:pt x="2183" y="1237"/>
                  </a:lnTo>
                  <a:lnTo>
                    <a:pt x="2184" y="1237"/>
                  </a:lnTo>
                  <a:lnTo>
                    <a:pt x="2185" y="1236"/>
                  </a:lnTo>
                  <a:lnTo>
                    <a:pt x="2185" y="1236"/>
                  </a:lnTo>
                  <a:lnTo>
                    <a:pt x="2186" y="1235"/>
                  </a:lnTo>
                  <a:lnTo>
                    <a:pt x="2188" y="1235"/>
                  </a:lnTo>
                  <a:lnTo>
                    <a:pt x="2189" y="1233"/>
                  </a:lnTo>
                  <a:lnTo>
                    <a:pt x="2189" y="1233"/>
                  </a:lnTo>
                  <a:lnTo>
                    <a:pt x="2190" y="1233"/>
                  </a:lnTo>
                  <a:lnTo>
                    <a:pt x="2191" y="1233"/>
                  </a:lnTo>
                  <a:lnTo>
                    <a:pt x="2193" y="1235"/>
                  </a:lnTo>
                  <a:lnTo>
                    <a:pt x="2193" y="1235"/>
                  </a:lnTo>
                  <a:lnTo>
                    <a:pt x="2194" y="1236"/>
                  </a:lnTo>
                  <a:lnTo>
                    <a:pt x="2195" y="1236"/>
                  </a:lnTo>
                  <a:lnTo>
                    <a:pt x="2196" y="1237"/>
                  </a:lnTo>
                  <a:lnTo>
                    <a:pt x="2196" y="1237"/>
                  </a:lnTo>
                  <a:lnTo>
                    <a:pt x="2198" y="1238"/>
                  </a:lnTo>
                  <a:lnTo>
                    <a:pt x="2199" y="1238"/>
                  </a:lnTo>
                  <a:lnTo>
                    <a:pt x="2200" y="1238"/>
                  </a:lnTo>
                  <a:lnTo>
                    <a:pt x="2200" y="1240"/>
                  </a:lnTo>
                  <a:lnTo>
                    <a:pt x="2201" y="1238"/>
                  </a:lnTo>
                  <a:lnTo>
                    <a:pt x="2203" y="1238"/>
                  </a:lnTo>
                  <a:lnTo>
                    <a:pt x="2204" y="1238"/>
                  </a:lnTo>
                  <a:lnTo>
                    <a:pt x="2204" y="1238"/>
                  </a:lnTo>
                  <a:lnTo>
                    <a:pt x="2205" y="1237"/>
                  </a:lnTo>
                  <a:lnTo>
                    <a:pt x="2206" y="1236"/>
                  </a:lnTo>
                  <a:lnTo>
                    <a:pt x="2207" y="1233"/>
                  </a:lnTo>
                  <a:lnTo>
                    <a:pt x="2207" y="1231"/>
                  </a:lnTo>
                  <a:lnTo>
                    <a:pt x="2209" y="1228"/>
                  </a:lnTo>
                  <a:lnTo>
                    <a:pt x="2210" y="1226"/>
                  </a:lnTo>
                  <a:lnTo>
                    <a:pt x="2211" y="1224"/>
                  </a:lnTo>
                  <a:lnTo>
                    <a:pt x="2211" y="1221"/>
                  </a:lnTo>
                  <a:lnTo>
                    <a:pt x="2212" y="1220"/>
                  </a:lnTo>
                  <a:lnTo>
                    <a:pt x="2214" y="1219"/>
                  </a:lnTo>
                  <a:lnTo>
                    <a:pt x="2215" y="1219"/>
                  </a:lnTo>
                  <a:lnTo>
                    <a:pt x="2215" y="1220"/>
                  </a:lnTo>
                  <a:lnTo>
                    <a:pt x="2216" y="1221"/>
                  </a:lnTo>
                  <a:lnTo>
                    <a:pt x="2217" y="1222"/>
                  </a:lnTo>
                  <a:lnTo>
                    <a:pt x="2219" y="1224"/>
                  </a:lnTo>
                  <a:lnTo>
                    <a:pt x="2219" y="1225"/>
                  </a:lnTo>
                  <a:lnTo>
                    <a:pt x="2220" y="1226"/>
                  </a:lnTo>
                  <a:lnTo>
                    <a:pt x="2221" y="1227"/>
                  </a:lnTo>
                  <a:lnTo>
                    <a:pt x="2222" y="1228"/>
                  </a:lnTo>
                  <a:lnTo>
                    <a:pt x="2222" y="1228"/>
                  </a:lnTo>
                  <a:lnTo>
                    <a:pt x="2224" y="1228"/>
                  </a:lnTo>
                  <a:lnTo>
                    <a:pt x="2225" y="1230"/>
                  </a:lnTo>
                  <a:lnTo>
                    <a:pt x="2226" y="1230"/>
                  </a:lnTo>
                  <a:lnTo>
                    <a:pt x="2226" y="1230"/>
                  </a:lnTo>
                  <a:lnTo>
                    <a:pt x="2227" y="1230"/>
                  </a:lnTo>
                  <a:lnTo>
                    <a:pt x="2229" y="1230"/>
                  </a:lnTo>
                  <a:lnTo>
                    <a:pt x="2230" y="1230"/>
                  </a:lnTo>
                  <a:lnTo>
                    <a:pt x="2230" y="1230"/>
                  </a:lnTo>
                  <a:lnTo>
                    <a:pt x="2231" y="1231"/>
                  </a:lnTo>
                  <a:lnTo>
                    <a:pt x="2232" y="1231"/>
                  </a:lnTo>
                  <a:lnTo>
                    <a:pt x="2234" y="1232"/>
                  </a:lnTo>
                  <a:lnTo>
                    <a:pt x="2234" y="1232"/>
                  </a:lnTo>
                  <a:lnTo>
                    <a:pt x="2235" y="1233"/>
                  </a:lnTo>
                  <a:lnTo>
                    <a:pt x="2236" y="1233"/>
                  </a:lnTo>
                  <a:lnTo>
                    <a:pt x="2237" y="1235"/>
                  </a:lnTo>
                  <a:lnTo>
                    <a:pt x="2238" y="1235"/>
                  </a:lnTo>
                  <a:lnTo>
                    <a:pt x="2238" y="1236"/>
                  </a:lnTo>
                  <a:lnTo>
                    <a:pt x="2240" y="1236"/>
                  </a:lnTo>
                  <a:lnTo>
                    <a:pt x="2241" y="1236"/>
                  </a:lnTo>
                  <a:lnTo>
                    <a:pt x="2242" y="1237"/>
                  </a:lnTo>
                  <a:lnTo>
                    <a:pt x="2242" y="1237"/>
                  </a:lnTo>
                  <a:lnTo>
                    <a:pt x="2243" y="1238"/>
                  </a:lnTo>
                  <a:lnTo>
                    <a:pt x="2245" y="1238"/>
                  </a:lnTo>
                  <a:lnTo>
                    <a:pt x="2246" y="1238"/>
                  </a:lnTo>
                  <a:lnTo>
                    <a:pt x="2246" y="1240"/>
                  </a:lnTo>
                  <a:lnTo>
                    <a:pt x="2247" y="1240"/>
                  </a:lnTo>
                  <a:lnTo>
                    <a:pt x="2248" y="1240"/>
                  </a:lnTo>
                  <a:lnTo>
                    <a:pt x="2250" y="1241"/>
                  </a:lnTo>
                  <a:lnTo>
                    <a:pt x="2250" y="1241"/>
                  </a:lnTo>
                  <a:lnTo>
                    <a:pt x="2251" y="1241"/>
                  </a:lnTo>
                  <a:lnTo>
                    <a:pt x="2252" y="1242"/>
                  </a:lnTo>
                  <a:lnTo>
                    <a:pt x="2253" y="1242"/>
                  </a:lnTo>
                  <a:lnTo>
                    <a:pt x="2253" y="1242"/>
                  </a:lnTo>
                  <a:lnTo>
                    <a:pt x="2255" y="1242"/>
                  </a:lnTo>
                  <a:lnTo>
                    <a:pt x="2256" y="1243"/>
                  </a:lnTo>
                  <a:lnTo>
                    <a:pt x="2257" y="1243"/>
                  </a:lnTo>
                  <a:lnTo>
                    <a:pt x="2257" y="1243"/>
                  </a:lnTo>
                  <a:lnTo>
                    <a:pt x="2258" y="1243"/>
                  </a:lnTo>
                  <a:lnTo>
                    <a:pt x="2260" y="1243"/>
                  </a:lnTo>
                  <a:lnTo>
                    <a:pt x="2261" y="1243"/>
                  </a:lnTo>
                  <a:lnTo>
                    <a:pt x="2261" y="1243"/>
                  </a:lnTo>
                  <a:lnTo>
                    <a:pt x="2262" y="1243"/>
                  </a:lnTo>
                  <a:lnTo>
                    <a:pt x="2263" y="1243"/>
                  </a:lnTo>
                  <a:lnTo>
                    <a:pt x="2265" y="1243"/>
                  </a:lnTo>
                  <a:lnTo>
                    <a:pt x="2265" y="1243"/>
                  </a:lnTo>
                  <a:lnTo>
                    <a:pt x="2266" y="1243"/>
                  </a:lnTo>
                  <a:lnTo>
                    <a:pt x="2267" y="1243"/>
                  </a:lnTo>
                  <a:lnTo>
                    <a:pt x="2268" y="1242"/>
                  </a:lnTo>
                  <a:lnTo>
                    <a:pt x="2268" y="1242"/>
                  </a:lnTo>
                  <a:lnTo>
                    <a:pt x="2270" y="1242"/>
                  </a:lnTo>
                  <a:lnTo>
                    <a:pt x="2271" y="1242"/>
                  </a:lnTo>
                  <a:lnTo>
                    <a:pt x="2272" y="1241"/>
                  </a:lnTo>
                  <a:lnTo>
                    <a:pt x="2272" y="1241"/>
                  </a:lnTo>
                  <a:lnTo>
                    <a:pt x="2273" y="1241"/>
                  </a:lnTo>
                  <a:lnTo>
                    <a:pt x="2274" y="1241"/>
                  </a:lnTo>
                  <a:lnTo>
                    <a:pt x="2276" y="1241"/>
                  </a:lnTo>
                  <a:lnTo>
                    <a:pt x="2276" y="1240"/>
                  </a:lnTo>
                  <a:lnTo>
                    <a:pt x="2277" y="1240"/>
                  </a:lnTo>
                  <a:lnTo>
                    <a:pt x="2278" y="1240"/>
                  </a:lnTo>
                  <a:lnTo>
                    <a:pt x="2279" y="1238"/>
                  </a:lnTo>
                  <a:lnTo>
                    <a:pt x="2279" y="1238"/>
                  </a:lnTo>
                  <a:lnTo>
                    <a:pt x="2281" y="1237"/>
                  </a:lnTo>
                  <a:lnTo>
                    <a:pt x="2282" y="1235"/>
                  </a:lnTo>
                  <a:lnTo>
                    <a:pt x="2283" y="1232"/>
                  </a:lnTo>
                  <a:lnTo>
                    <a:pt x="2283" y="1227"/>
                  </a:lnTo>
                  <a:lnTo>
                    <a:pt x="2284" y="1222"/>
                  </a:lnTo>
                  <a:lnTo>
                    <a:pt x="2286" y="1217"/>
                  </a:lnTo>
                  <a:lnTo>
                    <a:pt x="2287" y="1212"/>
                  </a:lnTo>
                  <a:lnTo>
                    <a:pt x="2287" y="1209"/>
                  </a:lnTo>
                  <a:lnTo>
                    <a:pt x="2288" y="1206"/>
                  </a:lnTo>
                  <a:lnTo>
                    <a:pt x="2289" y="1206"/>
                  </a:lnTo>
                  <a:lnTo>
                    <a:pt x="2291" y="1209"/>
                  </a:lnTo>
                  <a:lnTo>
                    <a:pt x="2291" y="1211"/>
                  </a:lnTo>
                  <a:lnTo>
                    <a:pt x="2292" y="1215"/>
                  </a:lnTo>
                  <a:lnTo>
                    <a:pt x="2293" y="1219"/>
                  </a:lnTo>
                  <a:lnTo>
                    <a:pt x="2294" y="1222"/>
                  </a:lnTo>
                  <a:lnTo>
                    <a:pt x="2296" y="1226"/>
                  </a:lnTo>
                  <a:lnTo>
                    <a:pt x="2296" y="1230"/>
                  </a:lnTo>
                  <a:lnTo>
                    <a:pt x="2297" y="1232"/>
                  </a:lnTo>
                  <a:lnTo>
                    <a:pt x="2298" y="1233"/>
                  </a:lnTo>
                  <a:lnTo>
                    <a:pt x="2299" y="1236"/>
                  </a:lnTo>
                  <a:lnTo>
                    <a:pt x="2299" y="1237"/>
                  </a:lnTo>
                  <a:lnTo>
                    <a:pt x="2301" y="1238"/>
                  </a:lnTo>
                  <a:lnTo>
                    <a:pt x="2302" y="1240"/>
                  </a:lnTo>
                  <a:lnTo>
                    <a:pt x="2303" y="1240"/>
                  </a:lnTo>
                  <a:lnTo>
                    <a:pt x="2303" y="1241"/>
                  </a:lnTo>
                  <a:lnTo>
                    <a:pt x="2304" y="1241"/>
                  </a:lnTo>
                  <a:lnTo>
                    <a:pt x="2306" y="1242"/>
                  </a:lnTo>
                  <a:lnTo>
                    <a:pt x="2307" y="1242"/>
                  </a:lnTo>
                  <a:lnTo>
                    <a:pt x="2307" y="1242"/>
                  </a:lnTo>
                  <a:lnTo>
                    <a:pt x="2308" y="1242"/>
                  </a:lnTo>
                  <a:lnTo>
                    <a:pt x="2309" y="1242"/>
                  </a:lnTo>
                  <a:lnTo>
                    <a:pt x="2310" y="1242"/>
                  </a:lnTo>
                  <a:lnTo>
                    <a:pt x="2310" y="1241"/>
                  </a:lnTo>
                  <a:lnTo>
                    <a:pt x="2312" y="1241"/>
                  </a:lnTo>
                  <a:lnTo>
                    <a:pt x="2313" y="1240"/>
                  </a:lnTo>
                  <a:lnTo>
                    <a:pt x="2314" y="1240"/>
                  </a:lnTo>
                  <a:lnTo>
                    <a:pt x="2314" y="1240"/>
                  </a:lnTo>
                  <a:lnTo>
                    <a:pt x="2315" y="1241"/>
                  </a:lnTo>
                  <a:lnTo>
                    <a:pt x="2317" y="1241"/>
                  </a:lnTo>
                  <a:lnTo>
                    <a:pt x="2318" y="1241"/>
                  </a:lnTo>
                  <a:lnTo>
                    <a:pt x="2318" y="1242"/>
                  </a:lnTo>
                  <a:lnTo>
                    <a:pt x="2319" y="1242"/>
                  </a:lnTo>
                  <a:lnTo>
                    <a:pt x="2320" y="1241"/>
                  </a:lnTo>
                  <a:lnTo>
                    <a:pt x="2322" y="1241"/>
                  </a:lnTo>
                  <a:lnTo>
                    <a:pt x="2322" y="1238"/>
                  </a:lnTo>
                  <a:lnTo>
                    <a:pt x="2323" y="1237"/>
                  </a:lnTo>
                  <a:lnTo>
                    <a:pt x="2324" y="1236"/>
                  </a:lnTo>
                  <a:lnTo>
                    <a:pt x="2325" y="1233"/>
                  </a:lnTo>
                  <a:lnTo>
                    <a:pt x="2325" y="1232"/>
                  </a:lnTo>
                  <a:lnTo>
                    <a:pt x="2327" y="1232"/>
                  </a:lnTo>
                  <a:lnTo>
                    <a:pt x="2328" y="1232"/>
                  </a:lnTo>
                  <a:lnTo>
                    <a:pt x="2329" y="1232"/>
                  </a:lnTo>
                  <a:lnTo>
                    <a:pt x="2329" y="1233"/>
                  </a:lnTo>
                  <a:lnTo>
                    <a:pt x="2330" y="1235"/>
                  </a:lnTo>
                  <a:lnTo>
                    <a:pt x="2332" y="1236"/>
                  </a:lnTo>
                  <a:lnTo>
                    <a:pt x="2333" y="1237"/>
                  </a:lnTo>
                  <a:lnTo>
                    <a:pt x="2333" y="1238"/>
                  </a:lnTo>
                  <a:lnTo>
                    <a:pt x="2334" y="1238"/>
                  </a:lnTo>
                  <a:lnTo>
                    <a:pt x="2335" y="1238"/>
                  </a:lnTo>
                  <a:lnTo>
                    <a:pt x="2337" y="1238"/>
                  </a:lnTo>
                  <a:lnTo>
                    <a:pt x="2337" y="1237"/>
                  </a:lnTo>
                  <a:lnTo>
                    <a:pt x="2338" y="1236"/>
                  </a:lnTo>
                  <a:lnTo>
                    <a:pt x="2339" y="1233"/>
                  </a:lnTo>
                  <a:lnTo>
                    <a:pt x="2340" y="1231"/>
                  </a:lnTo>
                  <a:lnTo>
                    <a:pt x="2340" y="1230"/>
                  </a:lnTo>
                  <a:lnTo>
                    <a:pt x="2342" y="1230"/>
                  </a:lnTo>
                  <a:lnTo>
                    <a:pt x="2343" y="1230"/>
                  </a:lnTo>
                  <a:lnTo>
                    <a:pt x="2344" y="1231"/>
                  </a:lnTo>
                  <a:lnTo>
                    <a:pt x="2344" y="1231"/>
                  </a:lnTo>
                  <a:lnTo>
                    <a:pt x="2345" y="1232"/>
                  </a:lnTo>
                  <a:lnTo>
                    <a:pt x="2346" y="1232"/>
                  </a:lnTo>
                  <a:lnTo>
                    <a:pt x="2348" y="1231"/>
                  </a:lnTo>
                  <a:lnTo>
                    <a:pt x="2348" y="1230"/>
                  </a:lnTo>
                  <a:lnTo>
                    <a:pt x="2349" y="1228"/>
                  </a:lnTo>
                  <a:lnTo>
                    <a:pt x="2350" y="1227"/>
                  </a:lnTo>
                  <a:lnTo>
                    <a:pt x="2351" y="1227"/>
                  </a:lnTo>
                  <a:lnTo>
                    <a:pt x="2353" y="1228"/>
                  </a:lnTo>
                  <a:lnTo>
                    <a:pt x="2353" y="1230"/>
                  </a:lnTo>
                  <a:lnTo>
                    <a:pt x="2354" y="1232"/>
                  </a:lnTo>
                  <a:lnTo>
                    <a:pt x="2355" y="1233"/>
                  </a:lnTo>
                  <a:lnTo>
                    <a:pt x="2356" y="1236"/>
                  </a:lnTo>
                  <a:lnTo>
                    <a:pt x="2356" y="1237"/>
                  </a:lnTo>
                  <a:lnTo>
                    <a:pt x="2358" y="1238"/>
                  </a:lnTo>
                  <a:lnTo>
                    <a:pt x="2359" y="1238"/>
                  </a:lnTo>
                  <a:lnTo>
                    <a:pt x="2360" y="1238"/>
                  </a:lnTo>
                  <a:lnTo>
                    <a:pt x="2360" y="1237"/>
                  </a:lnTo>
                  <a:lnTo>
                    <a:pt x="2361" y="1233"/>
                  </a:lnTo>
                  <a:lnTo>
                    <a:pt x="2363" y="1227"/>
                  </a:lnTo>
                  <a:lnTo>
                    <a:pt x="2364" y="1219"/>
                  </a:lnTo>
                  <a:lnTo>
                    <a:pt x="2364" y="1207"/>
                  </a:lnTo>
                  <a:lnTo>
                    <a:pt x="2365" y="1194"/>
                  </a:lnTo>
                  <a:lnTo>
                    <a:pt x="2366" y="1180"/>
                  </a:lnTo>
                  <a:lnTo>
                    <a:pt x="2368" y="1166"/>
                  </a:lnTo>
                  <a:lnTo>
                    <a:pt x="2368" y="1153"/>
                  </a:lnTo>
                  <a:lnTo>
                    <a:pt x="2369" y="1137"/>
                  </a:lnTo>
                  <a:lnTo>
                    <a:pt x="2370" y="1123"/>
                  </a:lnTo>
                  <a:lnTo>
                    <a:pt x="2371" y="1102"/>
                  </a:lnTo>
                  <a:lnTo>
                    <a:pt x="2371" y="1078"/>
                  </a:lnTo>
                  <a:lnTo>
                    <a:pt x="2373" y="1060"/>
                  </a:lnTo>
                  <a:lnTo>
                    <a:pt x="2374" y="1050"/>
                  </a:lnTo>
                  <a:lnTo>
                    <a:pt x="2375" y="1052"/>
                  </a:lnTo>
                  <a:lnTo>
                    <a:pt x="2375" y="1067"/>
                  </a:lnTo>
                  <a:lnTo>
                    <a:pt x="2376" y="1091"/>
                  </a:lnTo>
                  <a:lnTo>
                    <a:pt x="2378" y="1120"/>
                  </a:lnTo>
                  <a:lnTo>
                    <a:pt x="2379" y="1149"/>
                  </a:lnTo>
                  <a:lnTo>
                    <a:pt x="2379" y="1174"/>
                  </a:lnTo>
                  <a:lnTo>
                    <a:pt x="2380" y="1195"/>
                  </a:lnTo>
                  <a:lnTo>
                    <a:pt x="2381" y="1210"/>
                  </a:lnTo>
                  <a:lnTo>
                    <a:pt x="2382" y="1221"/>
                  </a:lnTo>
                  <a:lnTo>
                    <a:pt x="2382" y="1228"/>
                  </a:lnTo>
                  <a:lnTo>
                    <a:pt x="2384" y="1233"/>
                  </a:lnTo>
                  <a:lnTo>
                    <a:pt x="2385" y="1236"/>
                  </a:lnTo>
                  <a:lnTo>
                    <a:pt x="2386" y="1238"/>
                  </a:lnTo>
                  <a:lnTo>
                    <a:pt x="2386" y="1240"/>
                  </a:lnTo>
                  <a:lnTo>
                    <a:pt x="2387" y="1241"/>
                  </a:lnTo>
                  <a:lnTo>
                    <a:pt x="2389" y="1242"/>
                  </a:lnTo>
                  <a:lnTo>
                    <a:pt x="2390" y="1242"/>
                  </a:lnTo>
                  <a:lnTo>
                    <a:pt x="2390" y="1243"/>
                  </a:lnTo>
                  <a:lnTo>
                    <a:pt x="2391" y="1243"/>
                  </a:lnTo>
                  <a:lnTo>
                    <a:pt x="2392" y="1243"/>
                  </a:lnTo>
                  <a:lnTo>
                    <a:pt x="2394" y="1243"/>
                  </a:lnTo>
                  <a:lnTo>
                    <a:pt x="2394" y="1243"/>
                  </a:lnTo>
                  <a:lnTo>
                    <a:pt x="2395" y="1243"/>
                  </a:lnTo>
                  <a:lnTo>
                    <a:pt x="2396" y="1243"/>
                  </a:lnTo>
                  <a:lnTo>
                    <a:pt x="2397" y="1242"/>
                  </a:lnTo>
                  <a:lnTo>
                    <a:pt x="2397" y="1242"/>
                  </a:lnTo>
                  <a:lnTo>
                    <a:pt x="2399" y="1242"/>
                  </a:lnTo>
                  <a:lnTo>
                    <a:pt x="2400" y="1241"/>
                  </a:lnTo>
                  <a:lnTo>
                    <a:pt x="2401" y="1241"/>
                  </a:lnTo>
                  <a:lnTo>
                    <a:pt x="2401" y="1240"/>
                  </a:lnTo>
                  <a:lnTo>
                    <a:pt x="2402" y="1240"/>
                  </a:lnTo>
                  <a:lnTo>
                    <a:pt x="2404" y="1240"/>
                  </a:lnTo>
                  <a:lnTo>
                    <a:pt x="2405" y="1238"/>
                  </a:lnTo>
                  <a:lnTo>
                    <a:pt x="2406" y="1238"/>
                  </a:lnTo>
                  <a:lnTo>
                    <a:pt x="2406" y="1240"/>
                  </a:lnTo>
                  <a:lnTo>
                    <a:pt x="2407" y="1240"/>
                  </a:lnTo>
                  <a:lnTo>
                    <a:pt x="2409" y="1240"/>
                  </a:lnTo>
                  <a:lnTo>
                    <a:pt x="2410" y="1238"/>
                  </a:lnTo>
                  <a:lnTo>
                    <a:pt x="2410" y="1238"/>
                  </a:lnTo>
                  <a:lnTo>
                    <a:pt x="2411" y="1237"/>
                  </a:lnTo>
                  <a:lnTo>
                    <a:pt x="2412" y="1233"/>
                  </a:lnTo>
                  <a:lnTo>
                    <a:pt x="2414" y="1230"/>
                  </a:lnTo>
                  <a:lnTo>
                    <a:pt x="2414" y="1222"/>
                  </a:lnTo>
                  <a:lnTo>
                    <a:pt x="2415" y="1212"/>
                  </a:lnTo>
                  <a:lnTo>
                    <a:pt x="2416" y="1201"/>
                  </a:lnTo>
                  <a:lnTo>
                    <a:pt x="2417" y="1190"/>
                  </a:lnTo>
                  <a:lnTo>
                    <a:pt x="2417" y="1180"/>
                  </a:lnTo>
                  <a:lnTo>
                    <a:pt x="2418" y="1174"/>
                  </a:lnTo>
                  <a:lnTo>
                    <a:pt x="2420" y="1171"/>
                  </a:lnTo>
                  <a:lnTo>
                    <a:pt x="2421" y="1173"/>
                  </a:lnTo>
                  <a:lnTo>
                    <a:pt x="2421" y="1173"/>
                  </a:lnTo>
                  <a:lnTo>
                    <a:pt x="2422" y="1171"/>
                  </a:lnTo>
                  <a:lnTo>
                    <a:pt x="2423" y="1164"/>
                  </a:lnTo>
                  <a:lnTo>
                    <a:pt x="2425" y="1152"/>
                  </a:lnTo>
                  <a:lnTo>
                    <a:pt x="2425" y="1138"/>
                  </a:lnTo>
                  <a:lnTo>
                    <a:pt x="2426" y="1127"/>
                  </a:lnTo>
                  <a:lnTo>
                    <a:pt x="2427" y="1123"/>
                  </a:lnTo>
                  <a:lnTo>
                    <a:pt x="2428" y="1128"/>
                  </a:lnTo>
                  <a:lnTo>
                    <a:pt x="2428" y="1142"/>
                  </a:lnTo>
                  <a:lnTo>
                    <a:pt x="2430" y="1159"/>
                  </a:lnTo>
                  <a:lnTo>
                    <a:pt x="2431" y="1178"/>
                  </a:lnTo>
                  <a:lnTo>
                    <a:pt x="2432" y="1194"/>
                  </a:lnTo>
                  <a:lnTo>
                    <a:pt x="2432" y="1206"/>
                  </a:lnTo>
                  <a:lnTo>
                    <a:pt x="2433" y="1215"/>
                  </a:lnTo>
                  <a:lnTo>
                    <a:pt x="2435" y="1222"/>
                  </a:lnTo>
                  <a:lnTo>
                    <a:pt x="2436" y="1227"/>
                  </a:lnTo>
                  <a:lnTo>
                    <a:pt x="2436" y="1230"/>
                  </a:lnTo>
                  <a:lnTo>
                    <a:pt x="2437" y="1232"/>
                  </a:lnTo>
                  <a:lnTo>
                    <a:pt x="2438" y="1233"/>
                  </a:lnTo>
                  <a:lnTo>
                    <a:pt x="2440" y="1235"/>
                  </a:lnTo>
                  <a:lnTo>
                    <a:pt x="2440" y="1236"/>
                  </a:lnTo>
                  <a:lnTo>
                    <a:pt x="2441" y="1237"/>
                  </a:lnTo>
                  <a:lnTo>
                    <a:pt x="2442" y="1237"/>
                  </a:lnTo>
                  <a:lnTo>
                    <a:pt x="2443" y="1238"/>
                  </a:lnTo>
                  <a:lnTo>
                    <a:pt x="2443" y="1238"/>
                  </a:lnTo>
                  <a:lnTo>
                    <a:pt x="2445" y="1237"/>
                  </a:lnTo>
                  <a:lnTo>
                    <a:pt x="2446" y="1236"/>
                  </a:lnTo>
                  <a:lnTo>
                    <a:pt x="2447" y="1233"/>
                  </a:lnTo>
                  <a:lnTo>
                    <a:pt x="2447" y="1231"/>
                  </a:lnTo>
                  <a:lnTo>
                    <a:pt x="2448" y="1227"/>
                  </a:lnTo>
                  <a:lnTo>
                    <a:pt x="2450" y="1226"/>
                  </a:lnTo>
                  <a:lnTo>
                    <a:pt x="2451" y="1225"/>
                  </a:lnTo>
                  <a:lnTo>
                    <a:pt x="2451" y="1226"/>
                  </a:lnTo>
                  <a:lnTo>
                    <a:pt x="2452" y="1228"/>
                  </a:lnTo>
                  <a:lnTo>
                    <a:pt x="2453" y="1231"/>
                  </a:lnTo>
                  <a:lnTo>
                    <a:pt x="2454" y="1233"/>
                  </a:lnTo>
                  <a:lnTo>
                    <a:pt x="2454" y="1235"/>
                  </a:lnTo>
                  <a:lnTo>
                    <a:pt x="2456" y="1237"/>
                  </a:lnTo>
                  <a:lnTo>
                    <a:pt x="2457" y="1238"/>
                  </a:lnTo>
                  <a:lnTo>
                    <a:pt x="2458" y="1240"/>
                  </a:lnTo>
                  <a:lnTo>
                    <a:pt x="2458" y="1240"/>
                  </a:lnTo>
                  <a:lnTo>
                    <a:pt x="2459" y="1240"/>
                  </a:lnTo>
                  <a:lnTo>
                    <a:pt x="2461" y="1241"/>
                  </a:lnTo>
                  <a:lnTo>
                    <a:pt x="2462" y="1241"/>
                  </a:lnTo>
                  <a:lnTo>
                    <a:pt x="2463" y="1241"/>
                  </a:lnTo>
                  <a:lnTo>
                    <a:pt x="2463" y="1241"/>
                  </a:lnTo>
                  <a:lnTo>
                    <a:pt x="2464" y="1241"/>
                  </a:lnTo>
                  <a:lnTo>
                    <a:pt x="2466" y="1241"/>
                  </a:lnTo>
                  <a:lnTo>
                    <a:pt x="2467" y="1241"/>
                  </a:lnTo>
                  <a:lnTo>
                    <a:pt x="2467" y="1241"/>
                  </a:lnTo>
                  <a:lnTo>
                    <a:pt x="2468" y="1241"/>
                  </a:lnTo>
                  <a:lnTo>
                    <a:pt x="2469" y="1241"/>
                  </a:lnTo>
                  <a:lnTo>
                    <a:pt x="2471" y="1241"/>
                  </a:lnTo>
                  <a:lnTo>
                    <a:pt x="2471" y="1241"/>
                  </a:lnTo>
                  <a:lnTo>
                    <a:pt x="2472" y="1241"/>
                  </a:lnTo>
                  <a:lnTo>
                    <a:pt x="2473" y="1241"/>
                  </a:lnTo>
                  <a:lnTo>
                    <a:pt x="2474" y="1241"/>
                  </a:lnTo>
                  <a:lnTo>
                    <a:pt x="2474" y="1241"/>
                  </a:lnTo>
                  <a:lnTo>
                    <a:pt x="2476" y="1241"/>
                  </a:lnTo>
                  <a:lnTo>
                    <a:pt x="2477" y="1240"/>
                  </a:lnTo>
                  <a:lnTo>
                    <a:pt x="2478" y="1240"/>
                  </a:lnTo>
                  <a:lnTo>
                    <a:pt x="2478" y="1240"/>
                  </a:lnTo>
                  <a:lnTo>
                    <a:pt x="2479" y="1240"/>
                  </a:lnTo>
                  <a:lnTo>
                    <a:pt x="2481" y="1240"/>
                  </a:lnTo>
                  <a:lnTo>
                    <a:pt x="2482" y="1240"/>
                  </a:lnTo>
                  <a:lnTo>
                    <a:pt x="2482" y="1240"/>
                  </a:lnTo>
                  <a:lnTo>
                    <a:pt x="2483" y="1240"/>
                  </a:lnTo>
                  <a:lnTo>
                    <a:pt x="2484" y="1240"/>
                  </a:lnTo>
                  <a:lnTo>
                    <a:pt x="2486" y="1240"/>
                  </a:lnTo>
                  <a:lnTo>
                    <a:pt x="2486" y="1240"/>
                  </a:lnTo>
                  <a:lnTo>
                    <a:pt x="2487" y="1240"/>
                  </a:lnTo>
                  <a:lnTo>
                    <a:pt x="2488" y="1240"/>
                  </a:lnTo>
                  <a:lnTo>
                    <a:pt x="2489" y="1238"/>
                  </a:lnTo>
                  <a:lnTo>
                    <a:pt x="2489" y="1238"/>
                  </a:lnTo>
                  <a:lnTo>
                    <a:pt x="2490" y="1237"/>
                  </a:lnTo>
                  <a:lnTo>
                    <a:pt x="2492" y="1236"/>
                  </a:lnTo>
                  <a:lnTo>
                    <a:pt x="2493" y="1235"/>
                  </a:lnTo>
                  <a:lnTo>
                    <a:pt x="2493" y="1233"/>
                  </a:lnTo>
                  <a:lnTo>
                    <a:pt x="2494" y="1233"/>
                  </a:lnTo>
                  <a:lnTo>
                    <a:pt x="2495" y="1233"/>
                  </a:lnTo>
                  <a:lnTo>
                    <a:pt x="2497" y="1235"/>
                  </a:lnTo>
                  <a:lnTo>
                    <a:pt x="2497" y="1235"/>
                  </a:lnTo>
                  <a:lnTo>
                    <a:pt x="2498" y="1236"/>
                  </a:lnTo>
                  <a:lnTo>
                    <a:pt x="2499" y="1237"/>
                  </a:lnTo>
                  <a:lnTo>
                    <a:pt x="2500" y="1237"/>
                  </a:lnTo>
                  <a:lnTo>
                    <a:pt x="2500" y="1238"/>
                  </a:lnTo>
                  <a:lnTo>
                    <a:pt x="2502" y="1238"/>
                  </a:lnTo>
                  <a:lnTo>
                    <a:pt x="2503" y="1238"/>
                  </a:lnTo>
                  <a:lnTo>
                    <a:pt x="2504" y="1238"/>
                  </a:lnTo>
                  <a:lnTo>
                    <a:pt x="2504" y="1238"/>
                  </a:lnTo>
                  <a:lnTo>
                    <a:pt x="2505" y="1240"/>
                  </a:lnTo>
                  <a:lnTo>
                    <a:pt x="2507" y="1240"/>
                  </a:lnTo>
                  <a:lnTo>
                    <a:pt x="2508" y="1240"/>
                  </a:lnTo>
                  <a:lnTo>
                    <a:pt x="2508" y="1240"/>
                  </a:lnTo>
                  <a:lnTo>
                    <a:pt x="2509" y="1240"/>
                  </a:lnTo>
                  <a:lnTo>
                    <a:pt x="2510" y="1240"/>
                  </a:lnTo>
                  <a:lnTo>
                    <a:pt x="2512" y="1240"/>
                  </a:lnTo>
                  <a:lnTo>
                    <a:pt x="2512" y="1240"/>
                  </a:lnTo>
                  <a:lnTo>
                    <a:pt x="2513" y="1240"/>
                  </a:lnTo>
                  <a:lnTo>
                    <a:pt x="2514" y="1240"/>
                  </a:lnTo>
                  <a:lnTo>
                    <a:pt x="2515" y="1240"/>
                  </a:lnTo>
                  <a:lnTo>
                    <a:pt x="2515" y="1240"/>
                  </a:lnTo>
                  <a:lnTo>
                    <a:pt x="2517" y="1240"/>
                  </a:lnTo>
                  <a:lnTo>
                    <a:pt x="2518" y="1240"/>
                  </a:lnTo>
                  <a:lnTo>
                    <a:pt x="2519" y="1240"/>
                  </a:lnTo>
                  <a:lnTo>
                    <a:pt x="2520" y="1240"/>
                  </a:lnTo>
                  <a:lnTo>
                    <a:pt x="2520" y="1240"/>
                  </a:lnTo>
                  <a:lnTo>
                    <a:pt x="2522" y="1240"/>
                  </a:lnTo>
                  <a:lnTo>
                    <a:pt x="2523" y="1240"/>
                  </a:lnTo>
                  <a:lnTo>
                    <a:pt x="2524" y="1240"/>
                  </a:lnTo>
                  <a:lnTo>
                    <a:pt x="2524" y="1238"/>
                  </a:lnTo>
                  <a:lnTo>
                    <a:pt x="2525" y="1238"/>
                  </a:lnTo>
                  <a:lnTo>
                    <a:pt x="2526" y="1237"/>
                  </a:lnTo>
                  <a:lnTo>
                    <a:pt x="2528" y="1237"/>
                  </a:lnTo>
                  <a:lnTo>
                    <a:pt x="2528" y="1235"/>
                  </a:lnTo>
                  <a:lnTo>
                    <a:pt x="2529" y="1233"/>
                  </a:lnTo>
                  <a:lnTo>
                    <a:pt x="2530" y="1232"/>
                  </a:lnTo>
                  <a:lnTo>
                    <a:pt x="2531" y="1231"/>
                  </a:lnTo>
                  <a:lnTo>
                    <a:pt x="2531" y="1231"/>
                  </a:lnTo>
                  <a:lnTo>
                    <a:pt x="2533" y="1231"/>
                  </a:lnTo>
                  <a:lnTo>
                    <a:pt x="2534" y="1232"/>
                  </a:lnTo>
                  <a:lnTo>
                    <a:pt x="2535" y="1233"/>
                  </a:lnTo>
                  <a:lnTo>
                    <a:pt x="2535" y="1235"/>
                  </a:lnTo>
                  <a:lnTo>
                    <a:pt x="2536" y="1235"/>
                  </a:lnTo>
                  <a:lnTo>
                    <a:pt x="2538" y="1236"/>
                  </a:lnTo>
                  <a:lnTo>
                    <a:pt x="2539" y="1237"/>
                  </a:lnTo>
                  <a:lnTo>
                    <a:pt x="2539" y="1237"/>
                  </a:lnTo>
                  <a:lnTo>
                    <a:pt x="2540" y="1238"/>
                  </a:lnTo>
                  <a:lnTo>
                    <a:pt x="2541" y="1238"/>
                  </a:lnTo>
                  <a:lnTo>
                    <a:pt x="2543" y="1238"/>
                  </a:lnTo>
                  <a:lnTo>
                    <a:pt x="2543" y="1238"/>
                  </a:lnTo>
                  <a:lnTo>
                    <a:pt x="2544" y="1237"/>
                  </a:lnTo>
                  <a:lnTo>
                    <a:pt x="2545" y="1236"/>
                  </a:lnTo>
                  <a:lnTo>
                    <a:pt x="2546" y="1235"/>
                  </a:lnTo>
                  <a:lnTo>
                    <a:pt x="2546" y="1235"/>
                  </a:lnTo>
                  <a:lnTo>
                    <a:pt x="2548" y="1235"/>
                  </a:lnTo>
                  <a:lnTo>
                    <a:pt x="2549" y="1236"/>
                  </a:lnTo>
                  <a:lnTo>
                    <a:pt x="2550" y="1236"/>
                  </a:lnTo>
                  <a:lnTo>
                    <a:pt x="2550" y="1237"/>
                  </a:lnTo>
                  <a:lnTo>
                    <a:pt x="2551" y="1238"/>
                  </a:lnTo>
                  <a:lnTo>
                    <a:pt x="2553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5" y="1238"/>
                  </a:lnTo>
                  <a:lnTo>
                    <a:pt x="2556" y="1238"/>
                  </a:lnTo>
                  <a:lnTo>
                    <a:pt x="2558" y="1238"/>
                  </a:lnTo>
                  <a:lnTo>
                    <a:pt x="2558" y="1238"/>
                  </a:lnTo>
                  <a:lnTo>
                    <a:pt x="2559" y="1238"/>
                  </a:lnTo>
                  <a:lnTo>
                    <a:pt x="2560" y="1238"/>
                  </a:lnTo>
                  <a:lnTo>
                    <a:pt x="2561" y="1237"/>
                  </a:lnTo>
                  <a:lnTo>
                    <a:pt x="2561" y="1236"/>
                  </a:lnTo>
                  <a:lnTo>
                    <a:pt x="2562" y="1233"/>
                  </a:lnTo>
                  <a:lnTo>
                    <a:pt x="2564" y="1227"/>
                  </a:lnTo>
                  <a:lnTo>
                    <a:pt x="2565" y="1217"/>
                  </a:lnTo>
                  <a:lnTo>
                    <a:pt x="2565" y="1204"/>
                  </a:lnTo>
                  <a:lnTo>
                    <a:pt x="2566" y="1188"/>
                  </a:lnTo>
                  <a:lnTo>
                    <a:pt x="2567" y="1174"/>
                  </a:lnTo>
                  <a:lnTo>
                    <a:pt x="2569" y="1166"/>
                  </a:lnTo>
                  <a:lnTo>
                    <a:pt x="2569" y="1166"/>
                  </a:lnTo>
                  <a:lnTo>
                    <a:pt x="2570" y="1170"/>
                  </a:lnTo>
                  <a:lnTo>
                    <a:pt x="2571" y="1181"/>
                  </a:lnTo>
                  <a:lnTo>
                    <a:pt x="2572" y="1194"/>
                  </a:lnTo>
                  <a:lnTo>
                    <a:pt x="2574" y="1205"/>
                  </a:lnTo>
                  <a:lnTo>
                    <a:pt x="2574" y="1215"/>
                  </a:lnTo>
                  <a:lnTo>
                    <a:pt x="2575" y="1221"/>
                  </a:lnTo>
                  <a:lnTo>
                    <a:pt x="2576" y="1225"/>
                  </a:lnTo>
                  <a:lnTo>
                    <a:pt x="2577" y="1227"/>
                  </a:lnTo>
                  <a:lnTo>
                    <a:pt x="2577" y="1228"/>
                  </a:lnTo>
                  <a:lnTo>
                    <a:pt x="2579" y="1228"/>
                  </a:lnTo>
                  <a:lnTo>
                    <a:pt x="2580" y="1228"/>
                  </a:lnTo>
                  <a:lnTo>
                    <a:pt x="2581" y="1228"/>
                  </a:lnTo>
                  <a:lnTo>
                    <a:pt x="2581" y="1227"/>
                  </a:lnTo>
                  <a:lnTo>
                    <a:pt x="2582" y="1225"/>
                  </a:lnTo>
                  <a:lnTo>
                    <a:pt x="2584" y="1222"/>
                  </a:lnTo>
                  <a:lnTo>
                    <a:pt x="2585" y="1220"/>
                  </a:lnTo>
                  <a:lnTo>
                    <a:pt x="2585" y="1219"/>
                  </a:lnTo>
                  <a:lnTo>
                    <a:pt x="2586" y="1219"/>
                  </a:lnTo>
                  <a:lnTo>
                    <a:pt x="2587" y="1221"/>
                  </a:lnTo>
                  <a:lnTo>
                    <a:pt x="2589" y="1225"/>
                  </a:lnTo>
                  <a:lnTo>
                    <a:pt x="2589" y="1227"/>
                  </a:lnTo>
                  <a:lnTo>
                    <a:pt x="2590" y="1231"/>
                  </a:lnTo>
                  <a:lnTo>
                    <a:pt x="2591" y="1233"/>
                  </a:lnTo>
                  <a:lnTo>
                    <a:pt x="2592" y="1236"/>
                  </a:lnTo>
                  <a:lnTo>
                    <a:pt x="2592" y="1237"/>
                  </a:lnTo>
                  <a:lnTo>
                    <a:pt x="2594" y="1237"/>
                  </a:lnTo>
                  <a:lnTo>
                    <a:pt x="2595" y="1238"/>
                  </a:lnTo>
                  <a:lnTo>
                    <a:pt x="2596" y="1238"/>
                  </a:lnTo>
                  <a:lnTo>
                    <a:pt x="2596" y="1238"/>
                  </a:lnTo>
                  <a:lnTo>
                    <a:pt x="2597" y="1238"/>
                  </a:lnTo>
                  <a:lnTo>
                    <a:pt x="2598" y="1238"/>
                  </a:lnTo>
                  <a:lnTo>
                    <a:pt x="2600" y="1238"/>
                  </a:lnTo>
                  <a:lnTo>
                    <a:pt x="2600" y="1238"/>
                  </a:lnTo>
                  <a:lnTo>
                    <a:pt x="2601" y="1240"/>
                  </a:lnTo>
                  <a:lnTo>
                    <a:pt x="2602" y="1240"/>
                  </a:lnTo>
                  <a:lnTo>
                    <a:pt x="2603" y="1240"/>
                  </a:lnTo>
                  <a:lnTo>
                    <a:pt x="2603" y="1238"/>
                  </a:lnTo>
                  <a:lnTo>
                    <a:pt x="2605" y="1237"/>
                  </a:lnTo>
                  <a:lnTo>
                    <a:pt x="2606" y="1236"/>
                  </a:lnTo>
                  <a:lnTo>
                    <a:pt x="2607" y="1235"/>
                  </a:lnTo>
                  <a:lnTo>
                    <a:pt x="2607" y="1235"/>
                  </a:lnTo>
                  <a:lnTo>
                    <a:pt x="2608" y="1235"/>
                  </a:lnTo>
                  <a:lnTo>
                    <a:pt x="2610" y="1236"/>
                  </a:lnTo>
                  <a:lnTo>
                    <a:pt x="2611" y="1237"/>
                  </a:lnTo>
                  <a:lnTo>
                    <a:pt x="2611" y="1238"/>
                  </a:lnTo>
                  <a:lnTo>
                    <a:pt x="2612" y="1238"/>
                  </a:lnTo>
                  <a:lnTo>
                    <a:pt x="2613" y="1240"/>
                  </a:lnTo>
                  <a:lnTo>
                    <a:pt x="2615" y="1238"/>
                  </a:lnTo>
                  <a:lnTo>
                    <a:pt x="2615" y="1238"/>
                  </a:lnTo>
                  <a:lnTo>
                    <a:pt x="2616" y="1236"/>
                  </a:lnTo>
                  <a:lnTo>
                    <a:pt x="2617" y="1233"/>
                  </a:lnTo>
                  <a:lnTo>
                    <a:pt x="2618" y="1230"/>
                  </a:lnTo>
                  <a:lnTo>
                    <a:pt x="2618" y="1226"/>
                  </a:lnTo>
                  <a:lnTo>
                    <a:pt x="2620" y="1222"/>
                  </a:lnTo>
                  <a:lnTo>
                    <a:pt x="2621" y="1220"/>
                  </a:lnTo>
                  <a:lnTo>
                    <a:pt x="2622" y="1220"/>
                  </a:lnTo>
                  <a:lnTo>
                    <a:pt x="2622" y="1220"/>
                  </a:lnTo>
                  <a:lnTo>
                    <a:pt x="2623" y="1221"/>
                  </a:lnTo>
                  <a:lnTo>
                    <a:pt x="2625" y="1224"/>
                  </a:lnTo>
                  <a:lnTo>
                    <a:pt x="2626" y="1226"/>
                  </a:lnTo>
                  <a:lnTo>
                    <a:pt x="2626" y="1227"/>
                  </a:lnTo>
                  <a:lnTo>
                    <a:pt x="2627" y="1230"/>
                  </a:lnTo>
                  <a:lnTo>
                    <a:pt x="2628" y="1231"/>
                  </a:lnTo>
                  <a:lnTo>
                    <a:pt x="2629" y="1233"/>
                  </a:lnTo>
                  <a:lnTo>
                    <a:pt x="2631" y="1235"/>
                  </a:lnTo>
                  <a:lnTo>
                    <a:pt x="2631" y="1236"/>
                  </a:lnTo>
                  <a:lnTo>
                    <a:pt x="2632" y="1237"/>
                  </a:lnTo>
                  <a:lnTo>
                    <a:pt x="2633" y="1237"/>
                  </a:lnTo>
                  <a:lnTo>
                    <a:pt x="2634" y="1238"/>
                  </a:lnTo>
                  <a:lnTo>
                    <a:pt x="2634" y="1238"/>
                  </a:lnTo>
                  <a:lnTo>
                    <a:pt x="2636" y="1238"/>
                  </a:lnTo>
                  <a:lnTo>
                    <a:pt x="2637" y="1238"/>
                  </a:lnTo>
                  <a:lnTo>
                    <a:pt x="2638" y="1238"/>
                  </a:lnTo>
                  <a:lnTo>
                    <a:pt x="2638" y="1238"/>
                  </a:lnTo>
                  <a:lnTo>
                    <a:pt x="2639" y="1238"/>
                  </a:lnTo>
                  <a:lnTo>
                    <a:pt x="2641" y="1238"/>
                  </a:lnTo>
                  <a:lnTo>
                    <a:pt x="2642" y="1238"/>
                  </a:lnTo>
                  <a:lnTo>
                    <a:pt x="2642" y="1238"/>
                  </a:lnTo>
                  <a:lnTo>
                    <a:pt x="2643" y="1238"/>
                  </a:lnTo>
                  <a:lnTo>
                    <a:pt x="2644" y="1238"/>
                  </a:lnTo>
                  <a:lnTo>
                    <a:pt x="2646" y="1238"/>
                  </a:lnTo>
                  <a:lnTo>
                    <a:pt x="2646" y="1238"/>
                  </a:lnTo>
                  <a:lnTo>
                    <a:pt x="2647" y="1238"/>
                  </a:lnTo>
                  <a:lnTo>
                    <a:pt x="2648" y="1238"/>
                  </a:lnTo>
                  <a:lnTo>
                    <a:pt x="2649" y="1237"/>
                  </a:lnTo>
                  <a:lnTo>
                    <a:pt x="2649" y="1237"/>
                  </a:lnTo>
                  <a:lnTo>
                    <a:pt x="2651" y="1236"/>
                  </a:lnTo>
                  <a:lnTo>
                    <a:pt x="2652" y="1235"/>
                  </a:lnTo>
                  <a:lnTo>
                    <a:pt x="2653" y="1233"/>
                  </a:lnTo>
                  <a:lnTo>
                    <a:pt x="2653" y="1232"/>
                  </a:lnTo>
                  <a:lnTo>
                    <a:pt x="2654" y="1232"/>
                  </a:lnTo>
                  <a:lnTo>
                    <a:pt x="2656" y="1233"/>
                  </a:lnTo>
                  <a:lnTo>
                    <a:pt x="2657" y="1233"/>
                  </a:lnTo>
                  <a:lnTo>
                    <a:pt x="2657" y="1235"/>
                  </a:lnTo>
                  <a:lnTo>
                    <a:pt x="2658" y="1236"/>
                  </a:lnTo>
                  <a:lnTo>
                    <a:pt x="2659" y="1236"/>
                  </a:lnTo>
                  <a:lnTo>
                    <a:pt x="2661" y="1237"/>
                  </a:lnTo>
                  <a:lnTo>
                    <a:pt x="2661" y="1237"/>
                  </a:lnTo>
                  <a:lnTo>
                    <a:pt x="2662" y="1238"/>
                  </a:lnTo>
                  <a:lnTo>
                    <a:pt x="2663" y="1238"/>
                  </a:lnTo>
                  <a:lnTo>
                    <a:pt x="2664" y="1238"/>
                  </a:lnTo>
                  <a:lnTo>
                    <a:pt x="2664" y="1238"/>
                  </a:lnTo>
                  <a:lnTo>
                    <a:pt x="2665" y="1238"/>
                  </a:lnTo>
                  <a:lnTo>
                    <a:pt x="2667" y="1237"/>
                  </a:lnTo>
                  <a:lnTo>
                    <a:pt x="2668" y="1237"/>
                  </a:lnTo>
                  <a:lnTo>
                    <a:pt x="2668" y="1236"/>
                  </a:lnTo>
                  <a:lnTo>
                    <a:pt x="2669" y="1236"/>
                  </a:lnTo>
                  <a:lnTo>
                    <a:pt x="2670" y="1235"/>
                  </a:lnTo>
                  <a:lnTo>
                    <a:pt x="2672" y="1235"/>
                  </a:lnTo>
                  <a:lnTo>
                    <a:pt x="2672" y="1233"/>
                  </a:lnTo>
                  <a:lnTo>
                    <a:pt x="2673" y="1233"/>
                  </a:lnTo>
                  <a:lnTo>
                    <a:pt x="2674" y="1233"/>
                  </a:lnTo>
                  <a:lnTo>
                    <a:pt x="2675" y="1233"/>
                  </a:lnTo>
                  <a:lnTo>
                    <a:pt x="2675" y="1232"/>
                  </a:lnTo>
                  <a:lnTo>
                    <a:pt x="2677" y="1231"/>
                  </a:lnTo>
                  <a:lnTo>
                    <a:pt x="2678" y="1230"/>
                  </a:lnTo>
                  <a:lnTo>
                    <a:pt x="2679" y="1228"/>
                  </a:lnTo>
                  <a:lnTo>
                    <a:pt x="2679" y="1227"/>
                  </a:lnTo>
                  <a:lnTo>
                    <a:pt x="2680" y="1228"/>
                  </a:lnTo>
                  <a:lnTo>
                    <a:pt x="2682" y="1230"/>
                  </a:lnTo>
                  <a:lnTo>
                    <a:pt x="2683" y="1231"/>
                  </a:lnTo>
                  <a:lnTo>
                    <a:pt x="2683" y="1233"/>
                  </a:lnTo>
                  <a:lnTo>
                    <a:pt x="2684" y="1235"/>
                  </a:lnTo>
                  <a:lnTo>
                    <a:pt x="2685" y="1237"/>
                  </a:lnTo>
                  <a:lnTo>
                    <a:pt x="2687" y="1237"/>
                  </a:lnTo>
                  <a:lnTo>
                    <a:pt x="2688" y="1238"/>
                  </a:lnTo>
                  <a:lnTo>
                    <a:pt x="2688" y="1238"/>
                  </a:lnTo>
                  <a:lnTo>
                    <a:pt x="2689" y="1238"/>
                  </a:lnTo>
                  <a:lnTo>
                    <a:pt x="2690" y="1238"/>
                  </a:lnTo>
                  <a:lnTo>
                    <a:pt x="2692" y="1238"/>
                  </a:lnTo>
                  <a:lnTo>
                    <a:pt x="2692" y="1238"/>
                  </a:lnTo>
                  <a:lnTo>
                    <a:pt x="2693" y="1238"/>
                  </a:lnTo>
                  <a:lnTo>
                    <a:pt x="2694" y="1238"/>
                  </a:lnTo>
                  <a:lnTo>
                    <a:pt x="2695" y="1238"/>
                  </a:lnTo>
                  <a:lnTo>
                    <a:pt x="2695" y="1238"/>
                  </a:lnTo>
                  <a:lnTo>
                    <a:pt x="2697" y="1238"/>
                  </a:lnTo>
                  <a:lnTo>
                    <a:pt x="2698" y="1238"/>
                  </a:lnTo>
                  <a:lnTo>
                    <a:pt x="2699" y="1238"/>
                  </a:lnTo>
                  <a:lnTo>
                    <a:pt x="2699" y="1238"/>
                  </a:lnTo>
                  <a:lnTo>
                    <a:pt x="2700" y="1238"/>
                  </a:lnTo>
                  <a:lnTo>
                    <a:pt x="2701" y="1238"/>
                  </a:lnTo>
                  <a:lnTo>
                    <a:pt x="2703" y="1238"/>
                  </a:lnTo>
                  <a:lnTo>
                    <a:pt x="2703" y="1238"/>
                  </a:lnTo>
                  <a:lnTo>
                    <a:pt x="2704" y="1237"/>
                  </a:lnTo>
                  <a:lnTo>
                    <a:pt x="2705" y="1237"/>
                  </a:lnTo>
                  <a:lnTo>
                    <a:pt x="2706" y="1238"/>
                  </a:lnTo>
                  <a:lnTo>
                    <a:pt x="2706" y="1238"/>
                  </a:lnTo>
                  <a:lnTo>
                    <a:pt x="2708" y="1238"/>
                  </a:lnTo>
                  <a:lnTo>
                    <a:pt x="2709" y="1238"/>
                  </a:lnTo>
                  <a:lnTo>
                    <a:pt x="2710" y="1240"/>
                  </a:lnTo>
                  <a:lnTo>
                    <a:pt x="2710" y="1240"/>
                  </a:lnTo>
                  <a:lnTo>
                    <a:pt x="2711" y="1240"/>
                  </a:lnTo>
                  <a:lnTo>
                    <a:pt x="2713" y="1240"/>
                  </a:lnTo>
                  <a:lnTo>
                    <a:pt x="2714" y="1238"/>
                  </a:lnTo>
                  <a:lnTo>
                    <a:pt x="2714" y="1238"/>
                  </a:lnTo>
                  <a:lnTo>
                    <a:pt x="2715" y="1238"/>
                  </a:lnTo>
                  <a:lnTo>
                    <a:pt x="2716" y="1238"/>
                  </a:lnTo>
                  <a:lnTo>
                    <a:pt x="2718" y="1238"/>
                  </a:lnTo>
                  <a:lnTo>
                    <a:pt x="2718" y="1238"/>
                  </a:lnTo>
                  <a:lnTo>
                    <a:pt x="2719" y="1238"/>
                  </a:lnTo>
                  <a:lnTo>
                    <a:pt x="2720" y="1238"/>
                  </a:lnTo>
                  <a:lnTo>
                    <a:pt x="2721" y="1238"/>
                  </a:lnTo>
                  <a:lnTo>
                    <a:pt x="2721" y="1238"/>
                  </a:lnTo>
                  <a:lnTo>
                    <a:pt x="2723" y="1238"/>
                  </a:lnTo>
                  <a:lnTo>
                    <a:pt x="2724" y="1240"/>
                  </a:lnTo>
                  <a:lnTo>
                    <a:pt x="2725" y="1240"/>
                  </a:lnTo>
                  <a:lnTo>
                    <a:pt x="2725" y="1240"/>
                  </a:lnTo>
                  <a:lnTo>
                    <a:pt x="2726" y="1238"/>
                  </a:lnTo>
                  <a:lnTo>
                    <a:pt x="2728" y="1238"/>
                  </a:lnTo>
                  <a:lnTo>
                    <a:pt x="2729" y="1233"/>
                  </a:lnTo>
                  <a:lnTo>
                    <a:pt x="2729" y="1220"/>
                  </a:lnTo>
                  <a:lnTo>
                    <a:pt x="2730" y="1176"/>
                  </a:lnTo>
                  <a:lnTo>
                    <a:pt x="2731" y="1071"/>
                  </a:lnTo>
                  <a:lnTo>
                    <a:pt x="2733" y="861"/>
                  </a:lnTo>
                  <a:lnTo>
                    <a:pt x="2733" y="527"/>
                  </a:lnTo>
                  <a:lnTo>
                    <a:pt x="2734" y="10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184"/>
                  </a:lnTo>
                  <a:lnTo>
                    <a:pt x="2741" y="488"/>
                  </a:lnTo>
                  <a:lnTo>
                    <a:pt x="2742" y="719"/>
                  </a:lnTo>
                  <a:lnTo>
                    <a:pt x="2744" y="880"/>
                  </a:lnTo>
                  <a:lnTo>
                    <a:pt x="2745" y="985"/>
                  </a:lnTo>
                  <a:lnTo>
                    <a:pt x="2745" y="1055"/>
                  </a:lnTo>
                  <a:lnTo>
                    <a:pt x="2746" y="1101"/>
                  </a:lnTo>
                  <a:lnTo>
                    <a:pt x="2747" y="1132"/>
                  </a:lnTo>
                  <a:lnTo>
                    <a:pt x="2749" y="1153"/>
                  </a:lnTo>
                  <a:lnTo>
                    <a:pt x="2749" y="1169"/>
                  </a:lnTo>
                  <a:lnTo>
                    <a:pt x="2750" y="1180"/>
                  </a:lnTo>
                  <a:lnTo>
                    <a:pt x="2751" y="1188"/>
                  </a:lnTo>
                  <a:lnTo>
                    <a:pt x="2752" y="1192"/>
                  </a:lnTo>
                  <a:lnTo>
                    <a:pt x="2752" y="1195"/>
                  </a:lnTo>
                  <a:lnTo>
                    <a:pt x="2754" y="1197"/>
                  </a:lnTo>
                  <a:lnTo>
                    <a:pt x="2755" y="1199"/>
                  </a:lnTo>
                  <a:lnTo>
                    <a:pt x="2756" y="1201"/>
                  </a:lnTo>
                  <a:lnTo>
                    <a:pt x="2756" y="1204"/>
                  </a:lnTo>
                  <a:lnTo>
                    <a:pt x="2757" y="1205"/>
                  </a:lnTo>
                  <a:lnTo>
                    <a:pt x="2759" y="1202"/>
                  </a:lnTo>
                  <a:lnTo>
                    <a:pt x="2760" y="1194"/>
                  </a:lnTo>
                  <a:lnTo>
                    <a:pt x="2760" y="1180"/>
                  </a:lnTo>
                  <a:lnTo>
                    <a:pt x="2761" y="1163"/>
                  </a:lnTo>
                  <a:lnTo>
                    <a:pt x="2762" y="1143"/>
                  </a:lnTo>
                  <a:lnTo>
                    <a:pt x="2764" y="1125"/>
                  </a:lnTo>
                  <a:lnTo>
                    <a:pt x="2764" y="1113"/>
                  </a:lnTo>
                  <a:lnTo>
                    <a:pt x="2765" y="1107"/>
                  </a:lnTo>
                  <a:lnTo>
                    <a:pt x="2766" y="1104"/>
                  </a:lnTo>
                  <a:lnTo>
                    <a:pt x="2767" y="1106"/>
                  </a:lnTo>
                  <a:lnTo>
                    <a:pt x="2767" y="1112"/>
                  </a:lnTo>
                  <a:lnTo>
                    <a:pt x="2769" y="1120"/>
                  </a:lnTo>
                  <a:lnTo>
                    <a:pt x="2770" y="1130"/>
                  </a:lnTo>
                  <a:lnTo>
                    <a:pt x="2771" y="1142"/>
                  </a:lnTo>
                  <a:lnTo>
                    <a:pt x="2771" y="1153"/>
                  </a:lnTo>
                  <a:lnTo>
                    <a:pt x="2772" y="1163"/>
                  </a:lnTo>
                  <a:lnTo>
                    <a:pt x="2773" y="1171"/>
                  </a:lnTo>
                  <a:lnTo>
                    <a:pt x="2775" y="1180"/>
                  </a:lnTo>
                  <a:lnTo>
                    <a:pt x="2775" y="1188"/>
                  </a:lnTo>
                  <a:lnTo>
                    <a:pt x="2776" y="1194"/>
                  </a:lnTo>
                  <a:lnTo>
                    <a:pt x="2777" y="1200"/>
                  </a:lnTo>
                  <a:lnTo>
                    <a:pt x="2778" y="1205"/>
                  </a:lnTo>
                  <a:lnTo>
                    <a:pt x="2778" y="1209"/>
                  </a:lnTo>
                  <a:lnTo>
                    <a:pt x="2780" y="1212"/>
                  </a:lnTo>
                  <a:lnTo>
                    <a:pt x="2781" y="1216"/>
                  </a:lnTo>
                  <a:lnTo>
                    <a:pt x="2782" y="1219"/>
                  </a:lnTo>
                  <a:lnTo>
                    <a:pt x="2782" y="1221"/>
                  </a:lnTo>
                  <a:lnTo>
                    <a:pt x="2783" y="1224"/>
                  </a:lnTo>
                  <a:lnTo>
                    <a:pt x="2785" y="1226"/>
                  </a:lnTo>
                  <a:lnTo>
                    <a:pt x="2786" y="1227"/>
                  </a:lnTo>
                  <a:lnTo>
                    <a:pt x="2786" y="1228"/>
                  </a:lnTo>
                  <a:lnTo>
                    <a:pt x="2787" y="1231"/>
                  </a:lnTo>
                  <a:lnTo>
                    <a:pt x="2788" y="1232"/>
                  </a:lnTo>
                  <a:lnTo>
                    <a:pt x="2790" y="1233"/>
                  </a:lnTo>
                  <a:lnTo>
                    <a:pt x="2790" y="1233"/>
                  </a:lnTo>
                  <a:lnTo>
                    <a:pt x="2791" y="1235"/>
                  </a:lnTo>
                  <a:lnTo>
                    <a:pt x="2792" y="1236"/>
                  </a:lnTo>
                  <a:lnTo>
                    <a:pt x="2793" y="1236"/>
                  </a:lnTo>
                  <a:lnTo>
                    <a:pt x="2793" y="1237"/>
                  </a:lnTo>
                  <a:lnTo>
                    <a:pt x="2795" y="1237"/>
                  </a:lnTo>
                  <a:lnTo>
                    <a:pt x="2796" y="1237"/>
                  </a:lnTo>
                  <a:lnTo>
                    <a:pt x="2797" y="1237"/>
                  </a:lnTo>
                  <a:lnTo>
                    <a:pt x="2798" y="1237"/>
                  </a:lnTo>
                  <a:lnTo>
                    <a:pt x="2798" y="1237"/>
                  </a:lnTo>
                  <a:lnTo>
                    <a:pt x="2800" y="1237"/>
                  </a:lnTo>
                  <a:lnTo>
                    <a:pt x="2801" y="1237"/>
                  </a:lnTo>
                  <a:lnTo>
                    <a:pt x="2802" y="1237"/>
                  </a:lnTo>
                  <a:lnTo>
                    <a:pt x="2802" y="1237"/>
                  </a:lnTo>
                  <a:lnTo>
                    <a:pt x="2803" y="1238"/>
                  </a:lnTo>
                  <a:lnTo>
                    <a:pt x="2805" y="1238"/>
                  </a:lnTo>
                  <a:lnTo>
                    <a:pt x="2806" y="1238"/>
                  </a:lnTo>
                  <a:lnTo>
                    <a:pt x="2806" y="1237"/>
                  </a:lnTo>
                  <a:lnTo>
                    <a:pt x="2807" y="1236"/>
                  </a:lnTo>
                  <a:lnTo>
                    <a:pt x="2808" y="1235"/>
                  </a:lnTo>
                  <a:lnTo>
                    <a:pt x="2809" y="1233"/>
                  </a:lnTo>
                  <a:lnTo>
                    <a:pt x="2809" y="1232"/>
                  </a:lnTo>
                  <a:lnTo>
                    <a:pt x="2811" y="1232"/>
                  </a:lnTo>
                  <a:lnTo>
                    <a:pt x="2812" y="1232"/>
                  </a:lnTo>
                  <a:lnTo>
                    <a:pt x="2813" y="1232"/>
                  </a:lnTo>
                  <a:lnTo>
                    <a:pt x="2813" y="1232"/>
                  </a:lnTo>
                  <a:lnTo>
                    <a:pt x="2814" y="1231"/>
                  </a:lnTo>
                  <a:lnTo>
                    <a:pt x="2816" y="1230"/>
                  </a:lnTo>
                  <a:lnTo>
                    <a:pt x="2817" y="1227"/>
                  </a:lnTo>
                  <a:lnTo>
                    <a:pt x="2817" y="1226"/>
                  </a:lnTo>
                  <a:lnTo>
                    <a:pt x="2818" y="1225"/>
                  </a:lnTo>
                  <a:lnTo>
                    <a:pt x="2819" y="1225"/>
                  </a:lnTo>
                  <a:lnTo>
                    <a:pt x="2821" y="1227"/>
                  </a:lnTo>
                  <a:lnTo>
                    <a:pt x="2821" y="1230"/>
                  </a:lnTo>
                  <a:lnTo>
                    <a:pt x="2822" y="1232"/>
                  </a:lnTo>
                  <a:lnTo>
                    <a:pt x="2823" y="1233"/>
                  </a:lnTo>
                  <a:lnTo>
                    <a:pt x="2824" y="1235"/>
                  </a:lnTo>
                  <a:lnTo>
                    <a:pt x="2824" y="1233"/>
                  </a:lnTo>
                  <a:lnTo>
                    <a:pt x="2826" y="1230"/>
                  </a:lnTo>
                  <a:lnTo>
                    <a:pt x="2827" y="1225"/>
                  </a:lnTo>
                  <a:lnTo>
                    <a:pt x="2828" y="1220"/>
                  </a:lnTo>
                  <a:lnTo>
                    <a:pt x="2828" y="1215"/>
                  </a:lnTo>
                  <a:lnTo>
                    <a:pt x="2829" y="1215"/>
                  </a:lnTo>
                  <a:lnTo>
                    <a:pt x="2831" y="1216"/>
                  </a:lnTo>
                  <a:lnTo>
                    <a:pt x="2832" y="1220"/>
                  </a:lnTo>
                  <a:lnTo>
                    <a:pt x="2832" y="1225"/>
                  </a:lnTo>
                  <a:lnTo>
                    <a:pt x="2833" y="1230"/>
                  </a:lnTo>
                  <a:lnTo>
                    <a:pt x="2834" y="1232"/>
                  </a:lnTo>
                  <a:lnTo>
                    <a:pt x="2836" y="1235"/>
                  </a:lnTo>
                  <a:lnTo>
                    <a:pt x="2836" y="1237"/>
                  </a:lnTo>
                  <a:lnTo>
                    <a:pt x="2837" y="1238"/>
                  </a:lnTo>
                  <a:lnTo>
                    <a:pt x="2838" y="1238"/>
                  </a:lnTo>
                  <a:lnTo>
                    <a:pt x="2839" y="1238"/>
                  </a:lnTo>
                  <a:lnTo>
                    <a:pt x="2839" y="1240"/>
                  </a:lnTo>
                  <a:lnTo>
                    <a:pt x="2841" y="1240"/>
                  </a:lnTo>
                  <a:lnTo>
                    <a:pt x="2842" y="1240"/>
                  </a:lnTo>
                  <a:lnTo>
                    <a:pt x="2843" y="1240"/>
                  </a:lnTo>
                  <a:lnTo>
                    <a:pt x="2843" y="1240"/>
                  </a:lnTo>
                  <a:lnTo>
                    <a:pt x="2844" y="1240"/>
                  </a:lnTo>
                  <a:lnTo>
                    <a:pt x="2845" y="1238"/>
                  </a:lnTo>
                  <a:lnTo>
                    <a:pt x="2847" y="1237"/>
                  </a:lnTo>
                  <a:lnTo>
                    <a:pt x="2847" y="1236"/>
                  </a:lnTo>
                  <a:lnTo>
                    <a:pt x="2848" y="1235"/>
                  </a:lnTo>
                  <a:lnTo>
                    <a:pt x="2849" y="1232"/>
                  </a:lnTo>
                  <a:lnTo>
                    <a:pt x="2850" y="1230"/>
                  </a:lnTo>
                  <a:lnTo>
                    <a:pt x="2850" y="1228"/>
                  </a:lnTo>
                  <a:lnTo>
                    <a:pt x="2852" y="1227"/>
                  </a:lnTo>
                  <a:lnTo>
                    <a:pt x="2853" y="1227"/>
                  </a:lnTo>
                  <a:lnTo>
                    <a:pt x="2854" y="1227"/>
                  </a:lnTo>
                  <a:lnTo>
                    <a:pt x="2855" y="1228"/>
                  </a:lnTo>
                  <a:lnTo>
                    <a:pt x="2855" y="1228"/>
                  </a:lnTo>
                  <a:lnTo>
                    <a:pt x="2857" y="1230"/>
                  </a:lnTo>
                  <a:lnTo>
                    <a:pt x="2858" y="1230"/>
                  </a:lnTo>
                  <a:lnTo>
                    <a:pt x="2859" y="1231"/>
                  </a:lnTo>
                  <a:lnTo>
                    <a:pt x="2859" y="1232"/>
                  </a:lnTo>
                  <a:lnTo>
                    <a:pt x="2860" y="1233"/>
                  </a:lnTo>
                  <a:lnTo>
                    <a:pt x="2862" y="1236"/>
                  </a:lnTo>
                  <a:lnTo>
                    <a:pt x="2863" y="1236"/>
                  </a:lnTo>
                  <a:lnTo>
                    <a:pt x="2863" y="1237"/>
                  </a:lnTo>
                  <a:lnTo>
                    <a:pt x="2864" y="1237"/>
                  </a:lnTo>
                  <a:lnTo>
                    <a:pt x="2865" y="1237"/>
                  </a:lnTo>
                  <a:lnTo>
                    <a:pt x="2867" y="1238"/>
                  </a:lnTo>
                  <a:lnTo>
                    <a:pt x="2867" y="1238"/>
                  </a:lnTo>
                  <a:lnTo>
                    <a:pt x="2868" y="1238"/>
                  </a:lnTo>
                  <a:lnTo>
                    <a:pt x="2869" y="1238"/>
                  </a:lnTo>
                  <a:lnTo>
                    <a:pt x="2870" y="1238"/>
                  </a:lnTo>
                  <a:lnTo>
                    <a:pt x="2870" y="1237"/>
                  </a:lnTo>
                  <a:lnTo>
                    <a:pt x="2872" y="1237"/>
                  </a:lnTo>
                  <a:lnTo>
                    <a:pt x="2873" y="1236"/>
                  </a:lnTo>
                  <a:lnTo>
                    <a:pt x="2874" y="1236"/>
                  </a:lnTo>
                  <a:lnTo>
                    <a:pt x="2874" y="1236"/>
                  </a:lnTo>
                  <a:lnTo>
                    <a:pt x="2875" y="1235"/>
                  </a:lnTo>
                  <a:lnTo>
                    <a:pt x="2877" y="1236"/>
                  </a:lnTo>
                  <a:lnTo>
                    <a:pt x="2878" y="1236"/>
                  </a:lnTo>
                  <a:lnTo>
                    <a:pt x="2878" y="1236"/>
                  </a:lnTo>
                  <a:lnTo>
                    <a:pt x="2879" y="1237"/>
                  </a:lnTo>
                  <a:lnTo>
                    <a:pt x="2880" y="1237"/>
                  </a:lnTo>
                  <a:lnTo>
                    <a:pt x="2881" y="1237"/>
                  </a:lnTo>
                  <a:lnTo>
                    <a:pt x="2881" y="1238"/>
                  </a:lnTo>
                  <a:lnTo>
                    <a:pt x="2883" y="1238"/>
                  </a:lnTo>
                  <a:lnTo>
                    <a:pt x="2884" y="1238"/>
                  </a:lnTo>
                  <a:lnTo>
                    <a:pt x="2885" y="1238"/>
                  </a:lnTo>
                  <a:lnTo>
                    <a:pt x="2885" y="1238"/>
                  </a:lnTo>
                  <a:lnTo>
                    <a:pt x="2886" y="1238"/>
                  </a:lnTo>
                  <a:lnTo>
                    <a:pt x="2888" y="1238"/>
                  </a:lnTo>
                  <a:lnTo>
                    <a:pt x="2889" y="1238"/>
                  </a:lnTo>
                  <a:lnTo>
                    <a:pt x="2889" y="1238"/>
                  </a:lnTo>
                  <a:lnTo>
                    <a:pt x="2890" y="1237"/>
                  </a:lnTo>
                  <a:lnTo>
                    <a:pt x="2891" y="1237"/>
                  </a:lnTo>
                  <a:lnTo>
                    <a:pt x="2893" y="1236"/>
                  </a:lnTo>
                  <a:lnTo>
                    <a:pt x="2893" y="1236"/>
                  </a:lnTo>
                  <a:lnTo>
                    <a:pt x="2894" y="1236"/>
                  </a:lnTo>
                  <a:lnTo>
                    <a:pt x="2895" y="1236"/>
                  </a:lnTo>
                  <a:lnTo>
                    <a:pt x="2896" y="1236"/>
                  </a:lnTo>
                  <a:lnTo>
                    <a:pt x="2896" y="1236"/>
                  </a:lnTo>
                  <a:lnTo>
                    <a:pt x="2898" y="1236"/>
                  </a:lnTo>
                  <a:lnTo>
                    <a:pt x="2899" y="1236"/>
                  </a:lnTo>
                  <a:lnTo>
                    <a:pt x="2900" y="1235"/>
                  </a:lnTo>
                  <a:lnTo>
                    <a:pt x="2900" y="1233"/>
                  </a:lnTo>
                  <a:lnTo>
                    <a:pt x="2901" y="1232"/>
                  </a:lnTo>
                  <a:lnTo>
                    <a:pt x="2903" y="1230"/>
                  </a:lnTo>
                  <a:lnTo>
                    <a:pt x="2904" y="1228"/>
                  </a:lnTo>
                  <a:lnTo>
                    <a:pt x="2904" y="1226"/>
                  </a:lnTo>
                  <a:lnTo>
                    <a:pt x="2905" y="1226"/>
                  </a:lnTo>
                  <a:lnTo>
                    <a:pt x="2906" y="1226"/>
                  </a:lnTo>
                  <a:lnTo>
                    <a:pt x="2908" y="1226"/>
                  </a:lnTo>
                  <a:lnTo>
                    <a:pt x="2909" y="1227"/>
                  </a:lnTo>
                  <a:lnTo>
                    <a:pt x="2909" y="1228"/>
                  </a:lnTo>
                  <a:lnTo>
                    <a:pt x="2910" y="1230"/>
                  </a:lnTo>
                  <a:lnTo>
                    <a:pt x="2911" y="1230"/>
                  </a:lnTo>
                  <a:lnTo>
                    <a:pt x="2913" y="1231"/>
                  </a:lnTo>
                  <a:lnTo>
                    <a:pt x="2913" y="1232"/>
                  </a:lnTo>
                  <a:lnTo>
                    <a:pt x="2914" y="1232"/>
                  </a:lnTo>
                  <a:lnTo>
                    <a:pt x="2915" y="1233"/>
                  </a:lnTo>
                  <a:lnTo>
                    <a:pt x="2916" y="1235"/>
                  </a:lnTo>
                  <a:lnTo>
                    <a:pt x="2916" y="1235"/>
                  </a:lnTo>
                  <a:lnTo>
                    <a:pt x="2917" y="1236"/>
                  </a:lnTo>
                  <a:lnTo>
                    <a:pt x="2919" y="1236"/>
                  </a:lnTo>
                  <a:lnTo>
                    <a:pt x="2920" y="1236"/>
                  </a:lnTo>
                  <a:lnTo>
                    <a:pt x="2920" y="1236"/>
                  </a:lnTo>
                  <a:lnTo>
                    <a:pt x="2921" y="1236"/>
                  </a:lnTo>
                  <a:lnTo>
                    <a:pt x="2922" y="1237"/>
                  </a:lnTo>
                  <a:lnTo>
                    <a:pt x="2924" y="1237"/>
                  </a:lnTo>
                  <a:lnTo>
                    <a:pt x="2924" y="1237"/>
                  </a:lnTo>
                  <a:lnTo>
                    <a:pt x="2925" y="1238"/>
                  </a:lnTo>
                  <a:lnTo>
                    <a:pt x="2926" y="1238"/>
                  </a:lnTo>
                  <a:lnTo>
                    <a:pt x="2927" y="1238"/>
                  </a:lnTo>
                  <a:lnTo>
                    <a:pt x="2927" y="1237"/>
                  </a:lnTo>
                  <a:lnTo>
                    <a:pt x="2929" y="1237"/>
                  </a:lnTo>
                  <a:lnTo>
                    <a:pt x="2930" y="1237"/>
                  </a:lnTo>
                  <a:lnTo>
                    <a:pt x="2931" y="1237"/>
                  </a:lnTo>
                  <a:lnTo>
                    <a:pt x="2931" y="1238"/>
                  </a:lnTo>
                  <a:lnTo>
                    <a:pt x="2932" y="1238"/>
                  </a:lnTo>
                  <a:lnTo>
                    <a:pt x="2934" y="1238"/>
                  </a:lnTo>
                  <a:lnTo>
                    <a:pt x="2935" y="1238"/>
                  </a:lnTo>
                  <a:lnTo>
                    <a:pt x="2935" y="1238"/>
                  </a:lnTo>
                  <a:lnTo>
                    <a:pt x="2936" y="1238"/>
                  </a:lnTo>
                  <a:lnTo>
                    <a:pt x="2937" y="1238"/>
                  </a:lnTo>
                  <a:lnTo>
                    <a:pt x="2939" y="1238"/>
                  </a:lnTo>
                  <a:lnTo>
                    <a:pt x="2939" y="1238"/>
                  </a:lnTo>
                  <a:lnTo>
                    <a:pt x="2940" y="1238"/>
                  </a:lnTo>
                  <a:lnTo>
                    <a:pt x="2941" y="1238"/>
                  </a:lnTo>
                  <a:lnTo>
                    <a:pt x="2942" y="1238"/>
                  </a:lnTo>
                  <a:lnTo>
                    <a:pt x="2942" y="1238"/>
                  </a:lnTo>
                  <a:lnTo>
                    <a:pt x="2944" y="1238"/>
                  </a:lnTo>
                  <a:lnTo>
                    <a:pt x="2945" y="1237"/>
                  </a:lnTo>
                  <a:lnTo>
                    <a:pt x="2946" y="1237"/>
                  </a:lnTo>
                  <a:lnTo>
                    <a:pt x="2946" y="1235"/>
                  </a:lnTo>
                  <a:lnTo>
                    <a:pt x="2947" y="1232"/>
                  </a:lnTo>
                  <a:lnTo>
                    <a:pt x="2949" y="1230"/>
                  </a:lnTo>
                  <a:lnTo>
                    <a:pt x="2950" y="1228"/>
                  </a:lnTo>
                  <a:lnTo>
                    <a:pt x="2950" y="1226"/>
                  </a:lnTo>
                  <a:lnTo>
                    <a:pt x="2951" y="1226"/>
                  </a:lnTo>
                  <a:lnTo>
                    <a:pt x="2952" y="1226"/>
                  </a:lnTo>
                  <a:lnTo>
                    <a:pt x="2953" y="1227"/>
                  </a:lnTo>
                  <a:lnTo>
                    <a:pt x="2953" y="1230"/>
                  </a:lnTo>
                  <a:lnTo>
                    <a:pt x="2955" y="1231"/>
                  </a:lnTo>
                  <a:lnTo>
                    <a:pt x="2956" y="1232"/>
                  </a:lnTo>
                  <a:lnTo>
                    <a:pt x="2957" y="1233"/>
                  </a:lnTo>
                  <a:lnTo>
                    <a:pt x="2957" y="1235"/>
                  </a:lnTo>
                  <a:lnTo>
                    <a:pt x="2958" y="1235"/>
                  </a:lnTo>
                  <a:lnTo>
                    <a:pt x="2960" y="1236"/>
                  </a:lnTo>
                  <a:lnTo>
                    <a:pt x="2961" y="1236"/>
                  </a:lnTo>
                  <a:lnTo>
                    <a:pt x="2961" y="1236"/>
                  </a:lnTo>
                  <a:lnTo>
                    <a:pt x="2962" y="1237"/>
                  </a:lnTo>
                  <a:lnTo>
                    <a:pt x="2963" y="1237"/>
                  </a:lnTo>
                  <a:lnTo>
                    <a:pt x="2965" y="1238"/>
                  </a:lnTo>
                  <a:lnTo>
                    <a:pt x="2966" y="1238"/>
                  </a:lnTo>
                  <a:lnTo>
                    <a:pt x="2966" y="1238"/>
                  </a:lnTo>
                  <a:lnTo>
                    <a:pt x="2967" y="1238"/>
                  </a:lnTo>
                  <a:lnTo>
                    <a:pt x="2968" y="1237"/>
                  </a:lnTo>
                  <a:lnTo>
                    <a:pt x="2970" y="1237"/>
                  </a:lnTo>
                  <a:lnTo>
                    <a:pt x="2970" y="1236"/>
                  </a:lnTo>
                  <a:lnTo>
                    <a:pt x="2971" y="1235"/>
                  </a:lnTo>
                  <a:lnTo>
                    <a:pt x="2972" y="1235"/>
                  </a:lnTo>
                  <a:lnTo>
                    <a:pt x="2973" y="1235"/>
                  </a:lnTo>
                  <a:lnTo>
                    <a:pt x="2973" y="1236"/>
                  </a:lnTo>
                  <a:lnTo>
                    <a:pt x="2975" y="1237"/>
                  </a:lnTo>
                  <a:lnTo>
                    <a:pt x="2976" y="1237"/>
                  </a:lnTo>
                  <a:lnTo>
                    <a:pt x="2977" y="1237"/>
                  </a:lnTo>
                  <a:lnTo>
                    <a:pt x="2977" y="1238"/>
                  </a:lnTo>
                  <a:lnTo>
                    <a:pt x="2978" y="1238"/>
                  </a:lnTo>
                  <a:lnTo>
                    <a:pt x="2980" y="1238"/>
                  </a:lnTo>
                  <a:lnTo>
                    <a:pt x="2981" y="1240"/>
                  </a:lnTo>
                  <a:lnTo>
                    <a:pt x="2981" y="1241"/>
                  </a:lnTo>
                  <a:lnTo>
                    <a:pt x="2982" y="1241"/>
                  </a:lnTo>
                  <a:lnTo>
                    <a:pt x="2983" y="1241"/>
                  </a:lnTo>
                  <a:lnTo>
                    <a:pt x="2985" y="1241"/>
                  </a:lnTo>
                  <a:lnTo>
                    <a:pt x="2985" y="1240"/>
                  </a:lnTo>
                  <a:lnTo>
                    <a:pt x="2986" y="1238"/>
                  </a:lnTo>
                  <a:lnTo>
                    <a:pt x="2987" y="1237"/>
                  </a:lnTo>
                  <a:lnTo>
                    <a:pt x="2988" y="1235"/>
                  </a:lnTo>
                  <a:lnTo>
                    <a:pt x="2988" y="1233"/>
                  </a:lnTo>
                  <a:lnTo>
                    <a:pt x="2989" y="1232"/>
                  </a:lnTo>
                  <a:lnTo>
                    <a:pt x="2991" y="1231"/>
                  </a:lnTo>
                  <a:lnTo>
                    <a:pt x="2992" y="1230"/>
                  </a:lnTo>
                  <a:lnTo>
                    <a:pt x="2992" y="1230"/>
                  </a:lnTo>
                  <a:lnTo>
                    <a:pt x="2993" y="1230"/>
                  </a:lnTo>
                  <a:lnTo>
                    <a:pt x="2994" y="1230"/>
                  </a:lnTo>
                  <a:lnTo>
                    <a:pt x="2996" y="1231"/>
                  </a:lnTo>
                  <a:lnTo>
                    <a:pt x="2996" y="1231"/>
                  </a:lnTo>
                  <a:lnTo>
                    <a:pt x="2997" y="1232"/>
                  </a:lnTo>
                  <a:lnTo>
                    <a:pt x="2998" y="1232"/>
                  </a:lnTo>
                  <a:lnTo>
                    <a:pt x="2999" y="1233"/>
                  </a:lnTo>
                  <a:lnTo>
                    <a:pt x="2999" y="1233"/>
                  </a:lnTo>
                  <a:lnTo>
                    <a:pt x="3001" y="1233"/>
                  </a:lnTo>
                  <a:lnTo>
                    <a:pt x="3002" y="1235"/>
                  </a:lnTo>
                  <a:lnTo>
                    <a:pt x="3003" y="1235"/>
                  </a:lnTo>
                  <a:lnTo>
                    <a:pt x="3003" y="1235"/>
                  </a:lnTo>
                  <a:lnTo>
                    <a:pt x="3004" y="1235"/>
                  </a:lnTo>
                  <a:lnTo>
                    <a:pt x="3006" y="1235"/>
                  </a:lnTo>
                  <a:lnTo>
                    <a:pt x="3007" y="1236"/>
                  </a:lnTo>
                  <a:lnTo>
                    <a:pt x="3007" y="1236"/>
                  </a:lnTo>
                  <a:lnTo>
                    <a:pt x="3008" y="1236"/>
                  </a:lnTo>
                  <a:lnTo>
                    <a:pt x="3009" y="1236"/>
                  </a:lnTo>
                  <a:lnTo>
                    <a:pt x="3011" y="1236"/>
                  </a:lnTo>
                  <a:lnTo>
                    <a:pt x="3011" y="1236"/>
                  </a:lnTo>
                  <a:lnTo>
                    <a:pt x="3012" y="1236"/>
                  </a:lnTo>
                  <a:lnTo>
                    <a:pt x="3013" y="1236"/>
                  </a:lnTo>
                  <a:lnTo>
                    <a:pt x="3014" y="1236"/>
                  </a:lnTo>
                  <a:lnTo>
                    <a:pt x="3014" y="1236"/>
                  </a:lnTo>
                  <a:lnTo>
                    <a:pt x="3016" y="1236"/>
                  </a:lnTo>
                  <a:lnTo>
                    <a:pt x="3017" y="1235"/>
                  </a:lnTo>
                  <a:lnTo>
                    <a:pt x="3018" y="1233"/>
                  </a:lnTo>
                  <a:lnTo>
                    <a:pt x="3018" y="1231"/>
                  </a:lnTo>
                  <a:lnTo>
                    <a:pt x="3019" y="1230"/>
                  </a:lnTo>
                  <a:lnTo>
                    <a:pt x="3020" y="1228"/>
                  </a:lnTo>
                  <a:lnTo>
                    <a:pt x="3022" y="1228"/>
                  </a:lnTo>
                  <a:lnTo>
                    <a:pt x="3023" y="1230"/>
                  </a:lnTo>
                  <a:lnTo>
                    <a:pt x="3023" y="1231"/>
                  </a:lnTo>
                  <a:lnTo>
                    <a:pt x="3024" y="1232"/>
                  </a:lnTo>
                  <a:lnTo>
                    <a:pt x="3025" y="1235"/>
                  </a:lnTo>
                  <a:lnTo>
                    <a:pt x="3027" y="1236"/>
                  </a:lnTo>
                  <a:lnTo>
                    <a:pt x="3027" y="1236"/>
                  </a:lnTo>
                  <a:lnTo>
                    <a:pt x="3028" y="1237"/>
                  </a:lnTo>
                  <a:lnTo>
                    <a:pt x="3029" y="1237"/>
                  </a:lnTo>
                  <a:lnTo>
                    <a:pt x="3030" y="1237"/>
                  </a:lnTo>
                  <a:lnTo>
                    <a:pt x="3030" y="1238"/>
                  </a:lnTo>
                  <a:lnTo>
                    <a:pt x="3032" y="1238"/>
                  </a:lnTo>
                  <a:lnTo>
                    <a:pt x="3033" y="1238"/>
                  </a:lnTo>
                  <a:lnTo>
                    <a:pt x="3034" y="1238"/>
                  </a:lnTo>
                  <a:lnTo>
                    <a:pt x="3034" y="1238"/>
                  </a:lnTo>
                  <a:lnTo>
                    <a:pt x="3035" y="1238"/>
                  </a:lnTo>
                  <a:lnTo>
                    <a:pt x="3037" y="1238"/>
                  </a:lnTo>
                  <a:lnTo>
                    <a:pt x="3038" y="1238"/>
                  </a:lnTo>
                  <a:lnTo>
                    <a:pt x="3038" y="1238"/>
                  </a:lnTo>
                  <a:lnTo>
                    <a:pt x="3039" y="1238"/>
                  </a:lnTo>
                  <a:lnTo>
                    <a:pt x="3040" y="1238"/>
                  </a:lnTo>
                  <a:lnTo>
                    <a:pt x="3042" y="1237"/>
                  </a:lnTo>
                  <a:lnTo>
                    <a:pt x="3042" y="1237"/>
                  </a:lnTo>
                  <a:lnTo>
                    <a:pt x="3043" y="1236"/>
                  </a:lnTo>
                  <a:lnTo>
                    <a:pt x="3044" y="1236"/>
                  </a:lnTo>
                  <a:lnTo>
                    <a:pt x="3045" y="1236"/>
                  </a:lnTo>
                  <a:lnTo>
                    <a:pt x="3045" y="1236"/>
                  </a:lnTo>
                  <a:lnTo>
                    <a:pt x="3047" y="1237"/>
                  </a:lnTo>
                  <a:lnTo>
                    <a:pt x="3048" y="1237"/>
                  </a:lnTo>
                  <a:lnTo>
                    <a:pt x="3049" y="1238"/>
                  </a:lnTo>
                  <a:lnTo>
                    <a:pt x="3049" y="1238"/>
                  </a:lnTo>
                  <a:lnTo>
                    <a:pt x="3050" y="1238"/>
                  </a:lnTo>
                  <a:lnTo>
                    <a:pt x="3052" y="1238"/>
                  </a:lnTo>
                  <a:lnTo>
                    <a:pt x="3053" y="1238"/>
                  </a:lnTo>
                  <a:lnTo>
                    <a:pt x="3053" y="1238"/>
                  </a:lnTo>
                  <a:lnTo>
                    <a:pt x="3054" y="1238"/>
                  </a:lnTo>
                  <a:lnTo>
                    <a:pt x="3055" y="1238"/>
                  </a:lnTo>
                  <a:lnTo>
                    <a:pt x="3056" y="1237"/>
                  </a:lnTo>
                  <a:lnTo>
                    <a:pt x="3056" y="1237"/>
                  </a:lnTo>
                  <a:lnTo>
                    <a:pt x="3058" y="1237"/>
                  </a:lnTo>
                  <a:lnTo>
                    <a:pt x="3059" y="1237"/>
                  </a:lnTo>
                  <a:lnTo>
                    <a:pt x="3060" y="1237"/>
                  </a:lnTo>
                  <a:lnTo>
                    <a:pt x="3060" y="1237"/>
                  </a:lnTo>
                  <a:lnTo>
                    <a:pt x="3061" y="1236"/>
                  </a:lnTo>
                  <a:lnTo>
                    <a:pt x="3063" y="1233"/>
                  </a:lnTo>
                  <a:lnTo>
                    <a:pt x="3064" y="1231"/>
                  </a:lnTo>
                  <a:lnTo>
                    <a:pt x="3064" y="1228"/>
                  </a:lnTo>
                  <a:lnTo>
                    <a:pt x="3065" y="1226"/>
                  </a:lnTo>
                  <a:lnTo>
                    <a:pt x="3066" y="1225"/>
                  </a:lnTo>
                  <a:lnTo>
                    <a:pt x="3068" y="1226"/>
                  </a:lnTo>
                  <a:lnTo>
                    <a:pt x="3068" y="1227"/>
                  </a:lnTo>
                  <a:lnTo>
                    <a:pt x="3069" y="1230"/>
                  </a:lnTo>
                  <a:lnTo>
                    <a:pt x="3070" y="1232"/>
                  </a:lnTo>
                  <a:lnTo>
                    <a:pt x="3071" y="1235"/>
                  </a:lnTo>
                  <a:lnTo>
                    <a:pt x="3071" y="1236"/>
                  </a:lnTo>
                  <a:lnTo>
                    <a:pt x="3073" y="1237"/>
                  </a:lnTo>
                  <a:lnTo>
                    <a:pt x="3074" y="1238"/>
                  </a:lnTo>
                  <a:lnTo>
                    <a:pt x="3075" y="1240"/>
                  </a:lnTo>
                  <a:lnTo>
                    <a:pt x="3076" y="1240"/>
                  </a:lnTo>
                  <a:lnTo>
                    <a:pt x="3076" y="1240"/>
                  </a:lnTo>
                  <a:lnTo>
                    <a:pt x="3078" y="1240"/>
                  </a:lnTo>
                  <a:lnTo>
                    <a:pt x="3079" y="1240"/>
                  </a:lnTo>
                  <a:lnTo>
                    <a:pt x="3080" y="1240"/>
                  </a:lnTo>
                  <a:lnTo>
                    <a:pt x="3080" y="1240"/>
                  </a:lnTo>
                  <a:lnTo>
                    <a:pt x="3081" y="1238"/>
                  </a:lnTo>
                  <a:lnTo>
                    <a:pt x="3083" y="1237"/>
                  </a:lnTo>
                  <a:lnTo>
                    <a:pt x="3084" y="1236"/>
                  </a:lnTo>
                  <a:lnTo>
                    <a:pt x="3084" y="1235"/>
                  </a:lnTo>
                  <a:lnTo>
                    <a:pt x="3085" y="1235"/>
                  </a:lnTo>
                  <a:lnTo>
                    <a:pt x="3086" y="1233"/>
                  </a:lnTo>
                  <a:lnTo>
                    <a:pt x="3088" y="1233"/>
                  </a:lnTo>
                  <a:lnTo>
                    <a:pt x="3088" y="1235"/>
                  </a:lnTo>
                  <a:lnTo>
                    <a:pt x="3089" y="1235"/>
                  </a:lnTo>
                  <a:lnTo>
                    <a:pt x="3090" y="1236"/>
                  </a:lnTo>
                  <a:lnTo>
                    <a:pt x="3091" y="1237"/>
                  </a:lnTo>
                  <a:lnTo>
                    <a:pt x="3091" y="1237"/>
                  </a:lnTo>
                  <a:lnTo>
                    <a:pt x="3092" y="1237"/>
                  </a:lnTo>
                  <a:lnTo>
                    <a:pt x="3094" y="1238"/>
                  </a:lnTo>
                  <a:lnTo>
                    <a:pt x="3095" y="1238"/>
                  </a:lnTo>
                  <a:lnTo>
                    <a:pt x="3095" y="1238"/>
                  </a:lnTo>
                  <a:lnTo>
                    <a:pt x="3096" y="1238"/>
                  </a:lnTo>
                  <a:lnTo>
                    <a:pt x="3097" y="1238"/>
                  </a:lnTo>
                  <a:lnTo>
                    <a:pt x="3099" y="1238"/>
                  </a:lnTo>
                  <a:lnTo>
                    <a:pt x="3099" y="1238"/>
                  </a:lnTo>
                  <a:lnTo>
                    <a:pt x="3100" y="1240"/>
                  </a:lnTo>
                  <a:lnTo>
                    <a:pt x="3101" y="1240"/>
                  </a:lnTo>
                  <a:lnTo>
                    <a:pt x="3102" y="1240"/>
                  </a:lnTo>
                  <a:lnTo>
                    <a:pt x="3102" y="1240"/>
                  </a:lnTo>
                  <a:lnTo>
                    <a:pt x="3104" y="1240"/>
                  </a:lnTo>
                  <a:lnTo>
                    <a:pt x="3105" y="1240"/>
                  </a:lnTo>
                  <a:lnTo>
                    <a:pt x="3106" y="1240"/>
                  </a:lnTo>
                  <a:lnTo>
                    <a:pt x="3106" y="1238"/>
                  </a:lnTo>
                  <a:lnTo>
                    <a:pt x="3107" y="1236"/>
                  </a:lnTo>
                  <a:lnTo>
                    <a:pt x="3109" y="1232"/>
                  </a:lnTo>
                  <a:lnTo>
                    <a:pt x="3110" y="1225"/>
                  </a:lnTo>
                  <a:lnTo>
                    <a:pt x="3110" y="1219"/>
                  </a:lnTo>
                  <a:lnTo>
                    <a:pt x="3111" y="1214"/>
                  </a:lnTo>
                  <a:lnTo>
                    <a:pt x="3112" y="1212"/>
                  </a:lnTo>
                  <a:lnTo>
                    <a:pt x="3114" y="1215"/>
                  </a:lnTo>
                  <a:lnTo>
                    <a:pt x="3114" y="1219"/>
                  </a:lnTo>
                  <a:lnTo>
                    <a:pt x="3115" y="1225"/>
                  </a:lnTo>
                  <a:lnTo>
                    <a:pt x="3116" y="1230"/>
                  </a:lnTo>
                  <a:lnTo>
                    <a:pt x="3117" y="1233"/>
                  </a:lnTo>
                  <a:lnTo>
                    <a:pt x="3117" y="1235"/>
                  </a:lnTo>
                  <a:lnTo>
                    <a:pt x="3119" y="1236"/>
                  </a:lnTo>
                  <a:lnTo>
                    <a:pt x="3120" y="1236"/>
                  </a:lnTo>
                  <a:lnTo>
                    <a:pt x="3121" y="1235"/>
                  </a:lnTo>
                  <a:lnTo>
                    <a:pt x="3121" y="1233"/>
                  </a:lnTo>
                  <a:lnTo>
                    <a:pt x="3122" y="1233"/>
                  </a:lnTo>
                  <a:lnTo>
                    <a:pt x="3124" y="1232"/>
                  </a:lnTo>
                  <a:lnTo>
                    <a:pt x="3125" y="1230"/>
                  </a:lnTo>
                  <a:lnTo>
                    <a:pt x="3125" y="1228"/>
                  </a:lnTo>
                  <a:lnTo>
                    <a:pt x="3126" y="1227"/>
                  </a:lnTo>
                  <a:lnTo>
                    <a:pt x="3127" y="1225"/>
                  </a:lnTo>
                  <a:lnTo>
                    <a:pt x="3128" y="1224"/>
                  </a:lnTo>
                  <a:lnTo>
                    <a:pt x="3128" y="1222"/>
                  </a:lnTo>
                  <a:lnTo>
                    <a:pt x="3130" y="1220"/>
                  </a:lnTo>
                  <a:lnTo>
                    <a:pt x="3131" y="1219"/>
                  </a:lnTo>
                  <a:lnTo>
                    <a:pt x="3132" y="1217"/>
                  </a:lnTo>
                  <a:lnTo>
                    <a:pt x="3133" y="1216"/>
                  </a:lnTo>
                  <a:lnTo>
                    <a:pt x="3133" y="1215"/>
                  </a:lnTo>
                  <a:lnTo>
                    <a:pt x="3135" y="1214"/>
                  </a:lnTo>
                  <a:lnTo>
                    <a:pt x="3136" y="1214"/>
                  </a:lnTo>
                  <a:lnTo>
                    <a:pt x="3137" y="1212"/>
                  </a:lnTo>
                  <a:lnTo>
                    <a:pt x="3137" y="1212"/>
                  </a:lnTo>
                  <a:lnTo>
                    <a:pt x="3138" y="1212"/>
                  </a:lnTo>
                  <a:lnTo>
                    <a:pt x="3140" y="1212"/>
                  </a:lnTo>
                  <a:lnTo>
                    <a:pt x="3141" y="1212"/>
                  </a:lnTo>
                  <a:lnTo>
                    <a:pt x="3141" y="1212"/>
                  </a:lnTo>
                  <a:lnTo>
                    <a:pt x="3142" y="1212"/>
                  </a:lnTo>
                  <a:lnTo>
                    <a:pt x="3143" y="1212"/>
                  </a:lnTo>
                  <a:lnTo>
                    <a:pt x="3145" y="1214"/>
                  </a:lnTo>
                  <a:lnTo>
                    <a:pt x="3145" y="1214"/>
                  </a:lnTo>
                  <a:lnTo>
                    <a:pt x="3146" y="1214"/>
                  </a:lnTo>
                  <a:lnTo>
                    <a:pt x="3147" y="1215"/>
                  </a:lnTo>
                  <a:lnTo>
                    <a:pt x="3148" y="1215"/>
                  </a:lnTo>
                  <a:lnTo>
                    <a:pt x="3148" y="1216"/>
                  </a:lnTo>
                  <a:lnTo>
                    <a:pt x="3150" y="1216"/>
                  </a:lnTo>
                  <a:lnTo>
                    <a:pt x="3151" y="1217"/>
                  </a:lnTo>
                  <a:lnTo>
                    <a:pt x="3152" y="1217"/>
                  </a:lnTo>
                  <a:lnTo>
                    <a:pt x="3152" y="1219"/>
                  </a:lnTo>
                  <a:lnTo>
                    <a:pt x="3153" y="1219"/>
                  </a:lnTo>
                  <a:lnTo>
                    <a:pt x="3155" y="1220"/>
                  </a:lnTo>
                  <a:lnTo>
                    <a:pt x="3156" y="1220"/>
                  </a:lnTo>
                  <a:lnTo>
                    <a:pt x="3156" y="1221"/>
                  </a:lnTo>
                  <a:lnTo>
                    <a:pt x="3157" y="1221"/>
                  </a:lnTo>
                  <a:lnTo>
                    <a:pt x="3158" y="1222"/>
                  </a:lnTo>
                  <a:lnTo>
                    <a:pt x="3160" y="1222"/>
                  </a:lnTo>
                  <a:lnTo>
                    <a:pt x="3160" y="1222"/>
                  </a:lnTo>
                  <a:lnTo>
                    <a:pt x="3161" y="1224"/>
                  </a:lnTo>
                  <a:lnTo>
                    <a:pt x="3162" y="1224"/>
                  </a:lnTo>
                  <a:lnTo>
                    <a:pt x="3163" y="1224"/>
                  </a:lnTo>
                  <a:lnTo>
                    <a:pt x="3163" y="1225"/>
                  </a:lnTo>
                  <a:lnTo>
                    <a:pt x="3164" y="1225"/>
                  </a:lnTo>
                  <a:lnTo>
                    <a:pt x="3166" y="1226"/>
                  </a:lnTo>
                  <a:lnTo>
                    <a:pt x="3167" y="1226"/>
                  </a:lnTo>
                  <a:lnTo>
                    <a:pt x="3167" y="1227"/>
                  </a:lnTo>
                  <a:lnTo>
                    <a:pt x="3168" y="1227"/>
                  </a:lnTo>
                  <a:lnTo>
                    <a:pt x="3169" y="1228"/>
                  </a:lnTo>
                  <a:lnTo>
                    <a:pt x="3171" y="1228"/>
                  </a:lnTo>
                  <a:lnTo>
                    <a:pt x="3171" y="1228"/>
                  </a:lnTo>
                  <a:lnTo>
                    <a:pt x="3172" y="1230"/>
                  </a:lnTo>
                  <a:lnTo>
                    <a:pt x="3173" y="1230"/>
                  </a:lnTo>
                  <a:lnTo>
                    <a:pt x="3174" y="1230"/>
                  </a:lnTo>
                  <a:lnTo>
                    <a:pt x="3174" y="1230"/>
                  </a:lnTo>
                  <a:lnTo>
                    <a:pt x="3176" y="1230"/>
                  </a:lnTo>
                  <a:lnTo>
                    <a:pt x="3177" y="1228"/>
                  </a:lnTo>
                  <a:lnTo>
                    <a:pt x="3178" y="1227"/>
                  </a:lnTo>
                  <a:lnTo>
                    <a:pt x="3178" y="1225"/>
                  </a:lnTo>
                  <a:lnTo>
                    <a:pt x="3179" y="1222"/>
                  </a:lnTo>
                  <a:lnTo>
                    <a:pt x="3181" y="1219"/>
                  </a:lnTo>
                  <a:lnTo>
                    <a:pt x="3182" y="1217"/>
                  </a:lnTo>
                  <a:lnTo>
                    <a:pt x="3182" y="1219"/>
                  </a:lnTo>
                  <a:lnTo>
                    <a:pt x="3183" y="1220"/>
                  </a:lnTo>
                  <a:lnTo>
                    <a:pt x="3184" y="1224"/>
                  </a:lnTo>
                  <a:lnTo>
                    <a:pt x="3186" y="1227"/>
                  </a:lnTo>
                  <a:lnTo>
                    <a:pt x="3186" y="1230"/>
                  </a:lnTo>
                  <a:lnTo>
                    <a:pt x="3187" y="1232"/>
                  </a:lnTo>
                  <a:lnTo>
                    <a:pt x="3188" y="1233"/>
                  </a:lnTo>
                  <a:lnTo>
                    <a:pt x="3189" y="1235"/>
                  </a:lnTo>
                  <a:lnTo>
                    <a:pt x="3191" y="1236"/>
                  </a:lnTo>
                  <a:lnTo>
                    <a:pt x="3191" y="1237"/>
                  </a:lnTo>
                  <a:lnTo>
                    <a:pt x="3192" y="1238"/>
                  </a:lnTo>
                  <a:lnTo>
                    <a:pt x="3193" y="1238"/>
                  </a:lnTo>
                  <a:lnTo>
                    <a:pt x="3194" y="1240"/>
                  </a:lnTo>
                  <a:lnTo>
                    <a:pt x="3194" y="1240"/>
                  </a:lnTo>
                  <a:lnTo>
                    <a:pt x="3196" y="1240"/>
                  </a:lnTo>
                  <a:lnTo>
                    <a:pt x="3197" y="1240"/>
                  </a:lnTo>
                  <a:lnTo>
                    <a:pt x="3198" y="1240"/>
                  </a:lnTo>
                  <a:lnTo>
                    <a:pt x="3198" y="1240"/>
                  </a:lnTo>
                  <a:lnTo>
                    <a:pt x="3199" y="1238"/>
                  </a:lnTo>
                  <a:lnTo>
                    <a:pt x="3200" y="1237"/>
                  </a:lnTo>
                  <a:lnTo>
                    <a:pt x="3202" y="1235"/>
                  </a:lnTo>
                  <a:lnTo>
                    <a:pt x="3202" y="1232"/>
                  </a:lnTo>
                  <a:lnTo>
                    <a:pt x="3203" y="1228"/>
                  </a:lnTo>
                  <a:lnTo>
                    <a:pt x="3204" y="1226"/>
                  </a:lnTo>
                  <a:lnTo>
                    <a:pt x="3205" y="1221"/>
                  </a:lnTo>
                  <a:lnTo>
                    <a:pt x="3205" y="1216"/>
                  </a:lnTo>
                  <a:lnTo>
                    <a:pt x="3207" y="1210"/>
                  </a:lnTo>
                  <a:lnTo>
                    <a:pt x="3208" y="1204"/>
                  </a:lnTo>
                  <a:lnTo>
                    <a:pt x="3209" y="1197"/>
                  </a:lnTo>
                  <a:lnTo>
                    <a:pt x="3209" y="1194"/>
                  </a:lnTo>
                  <a:lnTo>
                    <a:pt x="3210" y="1192"/>
                  </a:lnTo>
                  <a:lnTo>
                    <a:pt x="3212" y="1194"/>
                  </a:lnTo>
                  <a:lnTo>
                    <a:pt x="3213" y="1197"/>
                  </a:lnTo>
                  <a:lnTo>
                    <a:pt x="3213" y="1201"/>
                  </a:lnTo>
                  <a:lnTo>
                    <a:pt x="3214" y="1204"/>
                  </a:lnTo>
                  <a:lnTo>
                    <a:pt x="3215" y="1206"/>
                  </a:lnTo>
                  <a:lnTo>
                    <a:pt x="3217" y="1206"/>
                  </a:lnTo>
                  <a:lnTo>
                    <a:pt x="3217" y="1204"/>
                  </a:lnTo>
                  <a:lnTo>
                    <a:pt x="3218" y="1201"/>
                  </a:lnTo>
                  <a:lnTo>
                    <a:pt x="3219" y="1197"/>
                  </a:lnTo>
                  <a:lnTo>
                    <a:pt x="3220" y="1195"/>
                  </a:lnTo>
                  <a:lnTo>
                    <a:pt x="3220" y="1196"/>
                  </a:lnTo>
                  <a:lnTo>
                    <a:pt x="3222" y="1199"/>
                  </a:lnTo>
                  <a:lnTo>
                    <a:pt x="3223" y="1204"/>
                  </a:lnTo>
                  <a:lnTo>
                    <a:pt x="3224" y="1210"/>
                  </a:lnTo>
                  <a:lnTo>
                    <a:pt x="3224" y="1215"/>
                  </a:lnTo>
                  <a:lnTo>
                    <a:pt x="3225" y="1220"/>
                  </a:lnTo>
                  <a:lnTo>
                    <a:pt x="3227" y="1224"/>
                  </a:lnTo>
                  <a:lnTo>
                    <a:pt x="3228" y="1226"/>
                  </a:lnTo>
                  <a:lnTo>
                    <a:pt x="3228" y="1228"/>
                  </a:lnTo>
                  <a:lnTo>
                    <a:pt x="3229" y="1230"/>
                  </a:lnTo>
                  <a:lnTo>
                    <a:pt x="3230" y="1231"/>
                  </a:lnTo>
                  <a:lnTo>
                    <a:pt x="3232" y="1232"/>
                  </a:lnTo>
                  <a:lnTo>
                    <a:pt x="3232" y="1233"/>
                  </a:lnTo>
                  <a:lnTo>
                    <a:pt x="3233" y="1235"/>
                  </a:lnTo>
                  <a:lnTo>
                    <a:pt x="3234" y="1235"/>
                  </a:lnTo>
                  <a:lnTo>
                    <a:pt x="3235" y="1235"/>
                  </a:lnTo>
                  <a:lnTo>
                    <a:pt x="3235" y="1235"/>
                  </a:lnTo>
                  <a:lnTo>
                    <a:pt x="3236" y="1235"/>
                  </a:lnTo>
                  <a:lnTo>
                    <a:pt x="3238" y="1235"/>
                  </a:lnTo>
                  <a:lnTo>
                    <a:pt x="3239" y="1235"/>
                  </a:lnTo>
                  <a:lnTo>
                    <a:pt x="3239" y="1236"/>
                  </a:lnTo>
                  <a:lnTo>
                    <a:pt x="3240" y="1237"/>
                  </a:lnTo>
                  <a:lnTo>
                    <a:pt x="3241" y="1238"/>
                  </a:lnTo>
                  <a:lnTo>
                    <a:pt x="3243" y="1238"/>
                  </a:lnTo>
                  <a:lnTo>
                    <a:pt x="3244" y="1240"/>
                  </a:lnTo>
                  <a:lnTo>
                    <a:pt x="3244" y="1240"/>
                  </a:lnTo>
                  <a:lnTo>
                    <a:pt x="3245" y="1240"/>
                  </a:lnTo>
                  <a:lnTo>
                    <a:pt x="3246" y="1240"/>
                  </a:lnTo>
                  <a:lnTo>
                    <a:pt x="3248" y="1240"/>
                  </a:lnTo>
                  <a:lnTo>
                    <a:pt x="3248" y="1240"/>
                  </a:lnTo>
                  <a:lnTo>
                    <a:pt x="3249" y="1240"/>
                  </a:lnTo>
                  <a:lnTo>
                    <a:pt x="3250" y="1241"/>
                  </a:lnTo>
                  <a:lnTo>
                    <a:pt x="3251" y="1241"/>
                  </a:lnTo>
                  <a:lnTo>
                    <a:pt x="3251" y="1242"/>
                  </a:lnTo>
                  <a:lnTo>
                    <a:pt x="3253" y="1242"/>
                  </a:lnTo>
                  <a:lnTo>
                    <a:pt x="3254" y="1242"/>
                  </a:lnTo>
                  <a:lnTo>
                    <a:pt x="3255" y="1241"/>
                  </a:lnTo>
                  <a:lnTo>
                    <a:pt x="3255" y="1241"/>
                  </a:lnTo>
                  <a:lnTo>
                    <a:pt x="3256" y="1240"/>
                  </a:lnTo>
                  <a:lnTo>
                    <a:pt x="3258" y="1240"/>
                  </a:lnTo>
                  <a:lnTo>
                    <a:pt x="3259" y="1240"/>
                  </a:lnTo>
                  <a:lnTo>
                    <a:pt x="3259" y="1240"/>
                  </a:lnTo>
                  <a:lnTo>
                    <a:pt x="3260" y="1240"/>
                  </a:lnTo>
                  <a:lnTo>
                    <a:pt x="3261" y="1241"/>
                  </a:lnTo>
                  <a:lnTo>
                    <a:pt x="3263" y="1241"/>
                  </a:lnTo>
                  <a:lnTo>
                    <a:pt x="3263" y="1241"/>
                  </a:lnTo>
                  <a:lnTo>
                    <a:pt x="3264" y="1241"/>
                  </a:lnTo>
                  <a:lnTo>
                    <a:pt x="3265" y="1241"/>
                  </a:lnTo>
                  <a:lnTo>
                    <a:pt x="3266" y="1241"/>
                  </a:lnTo>
                  <a:lnTo>
                    <a:pt x="3266" y="1241"/>
                  </a:lnTo>
                  <a:lnTo>
                    <a:pt x="3268" y="1240"/>
                  </a:lnTo>
                  <a:lnTo>
                    <a:pt x="3269" y="1240"/>
                  </a:lnTo>
                  <a:lnTo>
                    <a:pt x="3270" y="1238"/>
                  </a:lnTo>
                  <a:lnTo>
                    <a:pt x="3270" y="1238"/>
                  </a:lnTo>
                  <a:lnTo>
                    <a:pt x="3271" y="1237"/>
                  </a:lnTo>
                  <a:lnTo>
                    <a:pt x="3272" y="1237"/>
                  </a:lnTo>
                  <a:lnTo>
                    <a:pt x="3274" y="1237"/>
                  </a:lnTo>
                  <a:lnTo>
                    <a:pt x="3274" y="1238"/>
                  </a:lnTo>
                  <a:lnTo>
                    <a:pt x="3275" y="1238"/>
                  </a:lnTo>
                  <a:lnTo>
                    <a:pt x="3276" y="1238"/>
                  </a:lnTo>
                  <a:lnTo>
                    <a:pt x="3277" y="1238"/>
                  </a:lnTo>
                  <a:lnTo>
                    <a:pt x="3277" y="1238"/>
                  </a:lnTo>
                  <a:lnTo>
                    <a:pt x="3279" y="1240"/>
                  </a:lnTo>
                  <a:lnTo>
                    <a:pt x="3280" y="1240"/>
                  </a:lnTo>
                  <a:lnTo>
                    <a:pt x="3281" y="1238"/>
                  </a:lnTo>
                  <a:lnTo>
                    <a:pt x="3281" y="1238"/>
                  </a:lnTo>
                  <a:lnTo>
                    <a:pt x="3282" y="1238"/>
                  </a:lnTo>
                  <a:lnTo>
                    <a:pt x="3284" y="1238"/>
                  </a:lnTo>
                  <a:lnTo>
                    <a:pt x="3285" y="1237"/>
                  </a:lnTo>
                  <a:lnTo>
                    <a:pt x="3285" y="1237"/>
                  </a:lnTo>
                  <a:lnTo>
                    <a:pt x="3286" y="1237"/>
                  </a:lnTo>
                  <a:lnTo>
                    <a:pt x="3287" y="1236"/>
                  </a:lnTo>
                  <a:lnTo>
                    <a:pt x="3289" y="1236"/>
                  </a:lnTo>
                  <a:lnTo>
                    <a:pt x="3289" y="1236"/>
                  </a:lnTo>
                  <a:lnTo>
                    <a:pt x="3290" y="1235"/>
                  </a:lnTo>
                  <a:lnTo>
                    <a:pt x="3291" y="1235"/>
                  </a:lnTo>
                  <a:lnTo>
                    <a:pt x="3292" y="1235"/>
                  </a:lnTo>
                  <a:lnTo>
                    <a:pt x="3292" y="1236"/>
                  </a:lnTo>
                  <a:lnTo>
                    <a:pt x="3294" y="1236"/>
                  </a:lnTo>
                  <a:lnTo>
                    <a:pt x="3295" y="1236"/>
                  </a:lnTo>
                  <a:lnTo>
                    <a:pt x="3296" y="1236"/>
                  </a:lnTo>
                  <a:lnTo>
                    <a:pt x="3296" y="1236"/>
                  </a:lnTo>
                  <a:lnTo>
                    <a:pt x="3297" y="1237"/>
                  </a:lnTo>
                  <a:lnTo>
                    <a:pt x="3299" y="1237"/>
                  </a:lnTo>
                  <a:lnTo>
                    <a:pt x="3300" y="1238"/>
                  </a:lnTo>
                  <a:lnTo>
                    <a:pt x="3301" y="1238"/>
                  </a:lnTo>
                  <a:lnTo>
                    <a:pt x="3301" y="1238"/>
                  </a:lnTo>
                  <a:lnTo>
                    <a:pt x="3302" y="1237"/>
                  </a:lnTo>
                  <a:lnTo>
                    <a:pt x="3304" y="1237"/>
                  </a:lnTo>
                  <a:lnTo>
                    <a:pt x="3305" y="1235"/>
                  </a:lnTo>
                  <a:lnTo>
                    <a:pt x="3305" y="1233"/>
                  </a:lnTo>
                  <a:lnTo>
                    <a:pt x="3306" y="1231"/>
                  </a:lnTo>
                  <a:lnTo>
                    <a:pt x="3307" y="1230"/>
                  </a:lnTo>
                  <a:lnTo>
                    <a:pt x="3308" y="1230"/>
                  </a:lnTo>
                  <a:lnTo>
                    <a:pt x="3308" y="1230"/>
                  </a:lnTo>
                  <a:lnTo>
                    <a:pt x="3310" y="1230"/>
                  </a:lnTo>
                  <a:lnTo>
                    <a:pt x="3311" y="1231"/>
                  </a:lnTo>
                  <a:lnTo>
                    <a:pt x="3312" y="1232"/>
                  </a:lnTo>
                  <a:lnTo>
                    <a:pt x="3312" y="1233"/>
                  </a:lnTo>
                  <a:lnTo>
                    <a:pt x="3313" y="1235"/>
                  </a:lnTo>
                  <a:lnTo>
                    <a:pt x="3315" y="1236"/>
                  </a:lnTo>
                  <a:lnTo>
                    <a:pt x="3316" y="1235"/>
                  </a:lnTo>
                  <a:lnTo>
                    <a:pt x="3316" y="1235"/>
                  </a:lnTo>
                  <a:lnTo>
                    <a:pt x="3317" y="1233"/>
                  </a:lnTo>
                  <a:lnTo>
                    <a:pt x="3318" y="1232"/>
                  </a:lnTo>
                  <a:lnTo>
                    <a:pt x="3320" y="1231"/>
                  </a:lnTo>
                  <a:lnTo>
                    <a:pt x="3320" y="1230"/>
                  </a:lnTo>
                  <a:lnTo>
                    <a:pt x="3321" y="1230"/>
                  </a:lnTo>
                  <a:lnTo>
                    <a:pt x="3322" y="1230"/>
                  </a:lnTo>
                  <a:lnTo>
                    <a:pt x="3323" y="1230"/>
                  </a:lnTo>
                  <a:lnTo>
                    <a:pt x="3323" y="1230"/>
                  </a:lnTo>
                  <a:lnTo>
                    <a:pt x="3325" y="1230"/>
                  </a:lnTo>
                  <a:lnTo>
                    <a:pt x="3326" y="1230"/>
                  </a:lnTo>
                  <a:lnTo>
                    <a:pt x="3327" y="1231"/>
                  </a:lnTo>
                  <a:lnTo>
                    <a:pt x="3327" y="1231"/>
                  </a:lnTo>
                  <a:lnTo>
                    <a:pt x="3328" y="1232"/>
                  </a:lnTo>
                  <a:lnTo>
                    <a:pt x="3330" y="1232"/>
                  </a:lnTo>
                  <a:lnTo>
                    <a:pt x="3331" y="1233"/>
                  </a:lnTo>
                  <a:lnTo>
                    <a:pt x="3331" y="1233"/>
                  </a:lnTo>
                  <a:lnTo>
                    <a:pt x="3332" y="1233"/>
                  </a:lnTo>
                  <a:lnTo>
                    <a:pt x="3333" y="1235"/>
                  </a:lnTo>
                  <a:lnTo>
                    <a:pt x="3335" y="1235"/>
                  </a:lnTo>
                  <a:lnTo>
                    <a:pt x="3335" y="1236"/>
                  </a:lnTo>
                  <a:lnTo>
                    <a:pt x="3336" y="1236"/>
                  </a:lnTo>
                  <a:lnTo>
                    <a:pt x="3337" y="1237"/>
                  </a:lnTo>
                  <a:lnTo>
                    <a:pt x="3338" y="1237"/>
                  </a:lnTo>
                  <a:lnTo>
                    <a:pt x="3338" y="1237"/>
                  </a:lnTo>
                  <a:lnTo>
                    <a:pt x="3340" y="1238"/>
                  </a:lnTo>
                  <a:lnTo>
                    <a:pt x="3341" y="1238"/>
                  </a:lnTo>
                  <a:lnTo>
                    <a:pt x="3342" y="1238"/>
                  </a:lnTo>
                  <a:lnTo>
                    <a:pt x="3342" y="1238"/>
                  </a:lnTo>
                  <a:lnTo>
                    <a:pt x="3343" y="1238"/>
                  </a:lnTo>
                  <a:lnTo>
                    <a:pt x="3344" y="1237"/>
                  </a:lnTo>
                  <a:lnTo>
                    <a:pt x="3346" y="1237"/>
                  </a:lnTo>
                  <a:lnTo>
                    <a:pt x="3346" y="1236"/>
                  </a:lnTo>
                  <a:lnTo>
                    <a:pt x="3347" y="1236"/>
                  </a:lnTo>
                  <a:lnTo>
                    <a:pt x="3348" y="1235"/>
                  </a:lnTo>
                  <a:lnTo>
                    <a:pt x="3349" y="1235"/>
                  </a:lnTo>
                  <a:lnTo>
                    <a:pt x="3349" y="1235"/>
                  </a:lnTo>
                  <a:lnTo>
                    <a:pt x="3351" y="1236"/>
                  </a:lnTo>
                  <a:lnTo>
                    <a:pt x="3352" y="1237"/>
                  </a:lnTo>
                  <a:lnTo>
                    <a:pt x="3353" y="1237"/>
                  </a:lnTo>
                  <a:lnTo>
                    <a:pt x="3353" y="1238"/>
                  </a:lnTo>
                  <a:lnTo>
                    <a:pt x="3354" y="1238"/>
                  </a:lnTo>
                  <a:lnTo>
                    <a:pt x="3356" y="1240"/>
                  </a:lnTo>
                  <a:lnTo>
                    <a:pt x="3357" y="1240"/>
                  </a:lnTo>
                  <a:lnTo>
                    <a:pt x="3358" y="1240"/>
                  </a:lnTo>
                  <a:lnTo>
                    <a:pt x="3358" y="1240"/>
                  </a:lnTo>
                  <a:lnTo>
                    <a:pt x="3359" y="1241"/>
                  </a:lnTo>
                  <a:lnTo>
                    <a:pt x="3361" y="1241"/>
                  </a:lnTo>
                  <a:lnTo>
                    <a:pt x="3362" y="1241"/>
                  </a:lnTo>
                  <a:lnTo>
                    <a:pt x="3362" y="1241"/>
                  </a:lnTo>
                  <a:lnTo>
                    <a:pt x="3363" y="1241"/>
                  </a:lnTo>
                  <a:lnTo>
                    <a:pt x="3364" y="1241"/>
                  </a:lnTo>
                  <a:lnTo>
                    <a:pt x="3366" y="1241"/>
                  </a:lnTo>
                  <a:lnTo>
                    <a:pt x="3366" y="1241"/>
                  </a:lnTo>
                  <a:lnTo>
                    <a:pt x="3367" y="1241"/>
                  </a:lnTo>
                  <a:lnTo>
                    <a:pt x="3368" y="1240"/>
                  </a:lnTo>
                  <a:lnTo>
                    <a:pt x="3369" y="1240"/>
                  </a:lnTo>
                  <a:lnTo>
                    <a:pt x="3369" y="1240"/>
                  </a:lnTo>
                  <a:lnTo>
                    <a:pt x="3371" y="1238"/>
                  </a:lnTo>
                  <a:lnTo>
                    <a:pt x="3372" y="1238"/>
                  </a:lnTo>
                  <a:lnTo>
                    <a:pt x="3373" y="1238"/>
                  </a:lnTo>
                  <a:lnTo>
                    <a:pt x="3373" y="1238"/>
                  </a:lnTo>
                  <a:lnTo>
                    <a:pt x="3374" y="1237"/>
                  </a:lnTo>
                  <a:lnTo>
                    <a:pt x="3376" y="1237"/>
                  </a:lnTo>
                  <a:lnTo>
                    <a:pt x="3377" y="1237"/>
                  </a:lnTo>
                  <a:lnTo>
                    <a:pt x="3377" y="1237"/>
                  </a:lnTo>
                  <a:lnTo>
                    <a:pt x="3378" y="1237"/>
                  </a:lnTo>
                  <a:lnTo>
                    <a:pt x="3379" y="1237"/>
                  </a:lnTo>
                  <a:lnTo>
                    <a:pt x="3380" y="1237"/>
                  </a:lnTo>
                  <a:lnTo>
                    <a:pt x="3380" y="1237"/>
                  </a:lnTo>
                  <a:lnTo>
                    <a:pt x="3382" y="1237"/>
                  </a:lnTo>
                  <a:lnTo>
                    <a:pt x="3383" y="1237"/>
                  </a:lnTo>
                  <a:lnTo>
                    <a:pt x="3384" y="1238"/>
                  </a:lnTo>
                  <a:lnTo>
                    <a:pt x="3384" y="1238"/>
                  </a:lnTo>
                  <a:lnTo>
                    <a:pt x="3385" y="1238"/>
                  </a:lnTo>
                  <a:lnTo>
                    <a:pt x="3387" y="1238"/>
                  </a:lnTo>
                  <a:lnTo>
                    <a:pt x="3388" y="1238"/>
                  </a:lnTo>
                  <a:lnTo>
                    <a:pt x="3388" y="1238"/>
                  </a:lnTo>
                  <a:lnTo>
                    <a:pt x="3389" y="1238"/>
                  </a:lnTo>
                  <a:lnTo>
                    <a:pt x="3390" y="1238"/>
                  </a:lnTo>
                  <a:lnTo>
                    <a:pt x="3392" y="1238"/>
                  </a:lnTo>
                  <a:lnTo>
                    <a:pt x="3392" y="1238"/>
                  </a:lnTo>
                  <a:lnTo>
                    <a:pt x="3393" y="1237"/>
                  </a:lnTo>
                  <a:lnTo>
                    <a:pt x="3394" y="1237"/>
                  </a:lnTo>
                  <a:lnTo>
                    <a:pt x="3395" y="1236"/>
                  </a:lnTo>
                  <a:lnTo>
                    <a:pt x="3395" y="1236"/>
                  </a:lnTo>
                  <a:lnTo>
                    <a:pt x="3397" y="1236"/>
                  </a:lnTo>
                  <a:lnTo>
                    <a:pt x="3398" y="1236"/>
                  </a:lnTo>
                  <a:lnTo>
                    <a:pt x="3399" y="1237"/>
                  </a:lnTo>
                  <a:lnTo>
                    <a:pt x="3399" y="1238"/>
                  </a:lnTo>
                  <a:lnTo>
                    <a:pt x="3400" y="1240"/>
                  </a:lnTo>
                  <a:lnTo>
                    <a:pt x="3402" y="1240"/>
                  </a:lnTo>
                  <a:lnTo>
                    <a:pt x="3403" y="1240"/>
                  </a:lnTo>
                  <a:lnTo>
                    <a:pt x="3403" y="1240"/>
                  </a:lnTo>
                  <a:lnTo>
                    <a:pt x="3404" y="1240"/>
                  </a:lnTo>
                  <a:lnTo>
                    <a:pt x="3405" y="1238"/>
                  </a:lnTo>
                  <a:lnTo>
                    <a:pt x="3407" y="1238"/>
                  </a:lnTo>
                  <a:lnTo>
                    <a:pt x="3407" y="1237"/>
                  </a:lnTo>
                  <a:lnTo>
                    <a:pt x="3408" y="1237"/>
                  </a:lnTo>
                  <a:lnTo>
                    <a:pt x="3409" y="1237"/>
                  </a:lnTo>
                  <a:lnTo>
                    <a:pt x="3410" y="1237"/>
                  </a:lnTo>
                  <a:lnTo>
                    <a:pt x="3411" y="1237"/>
                  </a:lnTo>
                  <a:lnTo>
                    <a:pt x="3411" y="1237"/>
                  </a:lnTo>
                  <a:lnTo>
                    <a:pt x="3413" y="1237"/>
                  </a:lnTo>
                  <a:lnTo>
                    <a:pt x="3414" y="1237"/>
                  </a:lnTo>
                  <a:lnTo>
                    <a:pt x="3415" y="1237"/>
                  </a:lnTo>
                  <a:lnTo>
                    <a:pt x="3415" y="1237"/>
                  </a:lnTo>
                  <a:lnTo>
                    <a:pt x="3416" y="1237"/>
                  </a:lnTo>
                  <a:lnTo>
                    <a:pt x="3418" y="1237"/>
                  </a:lnTo>
                  <a:lnTo>
                    <a:pt x="3419" y="1237"/>
                  </a:lnTo>
                  <a:lnTo>
                    <a:pt x="3419" y="1237"/>
                  </a:lnTo>
                  <a:lnTo>
                    <a:pt x="3420" y="1238"/>
                  </a:lnTo>
                  <a:lnTo>
                    <a:pt x="3421" y="1238"/>
                  </a:lnTo>
                  <a:lnTo>
                    <a:pt x="3423" y="1238"/>
                  </a:lnTo>
                  <a:lnTo>
                    <a:pt x="3423" y="1237"/>
                  </a:lnTo>
                  <a:lnTo>
                    <a:pt x="3424" y="1236"/>
                  </a:lnTo>
                  <a:lnTo>
                    <a:pt x="3425" y="1235"/>
                  </a:lnTo>
                  <a:lnTo>
                    <a:pt x="3426" y="1235"/>
                  </a:lnTo>
                  <a:lnTo>
                    <a:pt x="3426" y="1233"/>
                  </a:lnTo>
                  <a:lnTo>
                    <a:pt x="3428" y="1233"/>
                  </a:lnTo>
                  <a:lnTo>
                    <a:pt x="3429" y="1235"/>
                  </a:lnTo>
                  <a:lnTo>
                    <a:pt x="3430" y="1235"/>
                  </a:lnTo>
                  <a:lnTo>
                    <a:pt x="3430" y="1236"/>
                  </a:lnTo>
                  <a:lnTo>
                    <a:pt x="3431" y="1235"/>
                  </a:lnTo>
                  <a:lnTo>
                    <a:pt x="3433" y="1235"/>
                  </a:lnTo>
                  <a:lnTo>
                    <a:pt x="3434" y="1232"/>
                  </a:lnTo>
                  <a:lnTo>
                    <a:pt x="3434" y="1231"/>
                  </a:lnTo>
                  <a:lnTo>
                    <a:pt x="3435" y="1230"/>
                  </a:lnTo>
                  <a:lnTo>
                    <a:pt x="3436" y="1230"/>
                  </a:lnTo>
                  <a:lnTo>
                    <a:pt x="3438" y="1228"/>
                  </a:lnTo>
                  <a:lnTo>
                    <a:pt x="3438" y="1228"/>
                  </a:lnTo>
                  <a:lnTo>
                    <a:pt x="3439" y="1228"/>
                  </a:lnTo>
                  <a:lnTo>
                    <a:pt x="3440" y="1228"/>
                  </a:lnTo>
                  <a:lnTo>
                    <a:pt x="3441" y="1230"/>
                  </a:lnTo>
                  <a:lnTo>
                    <a:pt x="3441" y="1230"/>
                  </a:lnTo>
                  <a:lnTo>
                    <a:pt x="3443" y="1230"/>
                  </a:lnTo>
                  <a:lnTo>
                    <a:pt x="3444" y="1230"/>
                  </a:lnTo>
                  <a:lnTo>
                    <a:pt x="3445" y="1231"/>
                  </a:lnTo>
                  <a:lnTo>
                    <a:pt x="3445" y="1231"/>
                  </a:lnTo>
                  <a:lnTo>
                    <a:pt x="3446" y="1232"/>
                  </a:lnTo>
                  <a:lnTo>
                    <a:pt x="3447" y="1232"/>
                  </a:lnTo>
                  <a:lnTo>
                    <a:pt x="3449" y="1233"/>
                  </a:lnTo>
                  <a:lnTo>
                    <a:pt x="3449" y="1233"/>
                  </a:lnTo>
                  <a:lnTo>
                    <a:pt x="3450" y="1233"/>
                  </a:lnTo>
                  <a:lnTo>
                    <a:pt x="3451" y="1235"/>
                  </a:lnTo>
                  <a:lnTo>
                    <a:pt x="3452" y="1235"/>
                  </a:lnTo>
                  <a:lnTo>
                    <a:pt x="3452" y="1235"/>
                  </a:lnTo>
                  <a:lnTo>
                    <a:pt x="3454" y="1235"/>
                  </a:lnTo>
                  <a:lnTo>
                    <a:pt x="3455" y="1235"/>
                  </a:lnTo>
                  <a:lnTo>
                    <a:pt x="3456" y="1235"/>
                  </a:lnTo>
                  <a:lnTo>
                    <a:pt x="3456" y="1235"/>
                  </a:lnTo>
                  <a:lnTo>
                    <a:pt x="3457" y="1235"/>
                  </a:lnTo>
                  <a:lnTo>
                    <a:pt x="3459" y="1235"/>
                  </a:lnTo>
                  <a:lnTo>
                    <a:pt x="3460" y="1236"/>
                  </a:lnTo>
                  <a:lnTo>
                    <a:pt x="3460" y="1236"/>
                  </a:lnTo>
                  <a:lnTo>
                    <a:pt x="3461" y="1236"/>
                  </a:lnTo>
                  <a:lnTo>
                    <a:pt x="3462" y="1236"/>
                  </a:lnTo>
                  <a:lnTo>
                    <a:pt x="3464" y="1236"/>
                  </a:lnTo>
                  <a:lnTo>
                    <a:pt x="3464" y="1236"/>
                  </a:lnTo>
                  <a:lnTo>
                    <a:pt x="3465" y="1237"/>
                  </a:lnTo>
                  <a:lnTo>
                    <a:pt x="3466" y="1237"/>
                  </a:lnTo>
                  <a:lnTo>
                    <a:pt x="3467" y="1237"/>
                  </a:lnTo>
                  <a:lnTo>
                    <a:pt x="3469" y="1238"/>
                  </a:lnTo>
                  <a:lnTo>
                    <a:pt x="3469" y="1238"/>
                  </a:lnTo>
                  <a:lnTo>
                    <a:pt x="3470" y="1238"/>
                  </a:lnTo>
                  <a:lnTo>
                    <a:pt x="3471" y="1238"/>
                  </a:lnTo>
                  <a:lnTo>
                    <a:pt x="3472" y="1237"/>
                  </a:lnTo>
                  <a:lnTo>
                    <a:pt x="3472" y="1235"/>
                  </a:lnTo>
                  <a:lnTo>
                    <a:pt x="3474" y="1233"/>
                  </a:lnTo>
                  <a:lnTo>
                    <a:pt x="3475" y="1231"/>
                  </a:lnTo>
                  <a:lnTo>
                    <a:pt x="3476" y="1232"/>
                  </a:lnTo>
                  <a:lnTo>
                    <a:pt x="3476" y="1233"/>
                  </a:lnTo>
                  <a:lnTo>
                    <a:pt x="3477" y="1235"/>
                  </a:lnTo>
                  <a:lnTo>
                    <a:pt x="3479" y="1237"/>
                  </a:lnTo>
                  <a:lnTo>
                    <a:pt x="3480" y="1238"/>
                  </a:lnTo>
                  <a:lnTo>
                    <a:pt x="3480" y="1240"/>
                  </a:lnTo>
                  <a:lnTo>
                    <a:pt x="3481" y="1240"/>
                  </a:lnTo>
                  <a:lnTo>
                    <a:pt x="3482" y="1240"/>
                  </a:lnTo>
                  <a:lnTo>
                    <a:pt x="3483" y="1240"/>
                  </a:lnTo>
                  <a:lnTo>
                    <a:pt x="3483" y="1240"/>
                  </a:lnTo>
                  <a:lnTo>
                    <a:pt x="3485" y="1240"/>
                  </a:lnTo>
                  <a:lnTo>
                    <a:pt x="3486" y="1240"/>
                  </a:lnTo>
                  <a:lnTo>
                    <a:pt x="3487" y="1240"/>
                  </a:lnTo>
                  <a:lnTo>
                    <a:pt x="3487" y="1240"/>
                  </a:lnTo>
                  <a:lnTo>
                    <a:pt x="3488" y="1240"/>
                  </a:lnTo>
                  <a:lnTo>
                    <a:pt x="3490" y="1238"/>
                  </a:lnTo>
                  <a:lnTo>
                    <a:pt x="3491" y="1238"/>
                  </a:lnTo>
                  <a:lnTo>
                    <a:pt x="3491" y="1237"/>
                  </a:lnTo>
                  <a:lnTo>
                    <a:pt x="3492" y="1237"/>
                  </a:lnTo>
                  <a:lnTo>
                    <a:pt x="3493" y="1236"/>
                  </a:lnTo>
                  <a:lnTo>
                    <a:pt x="3495" y="1235"/>
                  </a:lnTo>
                  <a:lnTo>
                    <a:pt x="3495" y="1235"/>
                  </a:lnTo>
                  <a:lnTo>
                    <a:pt x="3496" y="1233"/>
                  </a:lnTo>
                  <a:lnTo>
                    <a:pt x="3497" y="1232"/>
                  </a:lnTo>
                  <a:lnTo>
                    <a:pt x="3498" y="1231"/>
                  </a:lnTo>
                  <a:lnTo>
                    <a:pt x="3498" y="1231"/>
                  </a:lnTo>
                  <a:lnTo>
                    <a:pt x="3500" y="1231"/>
                  </a:lnTo>
                  <a:lnTo>
                    <a:pt x="3501" y="1231"/>
                  </a:lnTo>
                  <a:lnTo>
                    <a:pt x="3502" y="1231"/>
                  </a:lnTo>
                  <a:lnTo>
                    <a:pt x="3502" y="1231"/>
                  </a:lnTo>
                  <a:lnTo>
                    <a:pt x="3503" y="1231"/>
                  </a:lnTo>
                  <a:lnTo>
                    <a:pt x="3505" y="1230"/>
                  </a:lnTo>
                  <a:lnTo>
                    <a:pt x="3506" y="1230"/>
                  </a:lnTo>
                  <a:lnTo>
                    <a:pt x="3506" y="1228"/>
                  </a:lnTo>
                  <a:lnTo>
                    <a:pt x="3507" y="1228"/>
                  </a:lnTo>
                  <a:lnTo>
                    <a:pt x="3508" y="1228"/>
                  </a:lnTo>
                  <a:lnTo>
                    <a:pt x="3510" y="1227"/>
                  </a:lnTo>
                  <a:lnTo>
                    <a:pt x="3510" y="1227"/>
                  </a:lnTo>
                  <a:lnTo>
                    <a:pt x="3511" y="1227"/>
                  </a:lnTo>
                  <a:lnTo>
                    <a:pt x="3512" y="1225"/>
                  </a:lnTo>
                  <a:lnTo>
                    <a:pt x="3513" y="1221"/>
                  </a:lnTo>
                  <a:lnTo>
                    <a:pt x="3513" y="1215"/>
                  </a:lnTo>
                  <a:lnTo>
                    <a:pt x="3515" y="1206"/>
                  </a:lnTo>
                  <a:lnTo>
                    <a:pt x="3516" y="1199"/>
                  </a:lnTo>
                  <a:lnTo>
                    <a:pt x="3517" y="1197"/>
                  </a:lnTo>
                  <a:lnTo>
                    <a:pt x="3517" y="1200"/>
                  </a:lnTo>
                  <a:lnTo>
                    <a:pt x="3518" y="1207"/>
                  </a:lnTo>
                  <a:lnTo>
                    <a:pt x="3519" y="1216"/>
                  </a:lnTo>
                  <a:lnTo>
                    <a:pt x="3521" y="1224"/>
                  </a:lnTo>
                  <a:lnTo>
                    <a:pt x="3521" y="1228"/>
                  </a:lnTo>
                  <a:lnTo>
                    <a:pt x="3522" y="1231"/>
                  </a:lnTo>
                  <a:lnTo>
                    <a:pt x="3523" y="1232"/>
                  </a:lnTo>
                  <a:lnTo>
                    <a:pt x="3524" y="1233"/>
                  </a:lnTo>
                  <a:lnTo>
                    <a:pt x="3526" y="1235"/>
                  </a:lnTo>
                  <a:lnTo>
                    <a:pt x="3526" y="1236"/>
                  </a:lnTo>
                  <a:lnTo>
                    <a:pt x="3527" y="1237"/>
                  </a:lnTo>
                  <a:lnTo>
                    <a:pt x="3528" y="1237"/>
                  </a:lnTo>
                  <a:lnTo>
                    <a:pt x="3529" y="1237"/>
                  </a:lnTo>
                  <a:lnTo>
                    <a:pt x="3529" y="1237"/>
                  </a:lnTo>
                  <a:lnTo>
                    <a:pt x="3531" y="1237"/>
                  </a:lnTo>
                  <a:lnTo>
                    <a:pt x="3532" y="1237"/>
                  </a:lnTo>
                  <a:lnTo>
                    <a:pt x="3533" y="1236"/>
                  </a:lnTo>
                  <a:lnTo>
                    <a:pt x="3533" y="1236"/>
                  </a:lnTo>
                  <a:lnTo>
                    <a:pt x="3534" y="1236"/>
                  </a:lnTo>
                  <a:lnTo>
                    <a:pt x="3536" y="1236"/>
                  </a:lnTo>
                  <a:lnTo>
                    <a:pt x="3537" y="1236"/>
                  </a:lnTo>
                  <a:lnTo>
                    <a:pt x="3537" y="1236"/>
                  </a:lnTo>
                  <a:lnTo>
                    <a:pt x="3538" y="1237"/>
                  </a:lnTo>
                  <a:lnTo>
                    <a:pt x="3539" y="1237"/>
                  </a:lnTo>
                  <a:lnTo>
                    <a:pt x="3541" y="1237"/>
                  </a:lnTo>
                  <a:lnTo>
                    <a:pt x="3541" y="1237"/>
                  </a:lnTo>
                  <a:lnTo>
                    <a:pt x="3542" y="1238"/>
                  </a:lnTo>
                  <a:lnTo>
                    <a:pt x="3543" y="1238"/>
                  </a:lnTo>
                  <a:lnTo>
                    <a:pt x="3544" y="1238"/>
                  </a:lnTo>
                  <a:lnTo>
                    <a:pt x="3544" y="1238"/>
                  </a:lnTo>
                  <a:lnTo>
                    <a:pt x="3546" y="1238"/>
                  </a:lnTo>
                  <a:lnTo>
                    <a:pt x="3547" y="1238"/>
                  </a:lnTo>
                  <a:lnTo>
                    <a:pt x="3548" y="1240"/>
                  </a:lnTo>
                  <a:lnTo>
                    <a:pt x="3548" y="1240"/>
                  </a:lnTo>
                  <a:lnTo>
                    <a:pt x="3549" y="1240"/>
                  </a:lnTo>
                  <a:lnTo>
                    <a:pt x="3551" y="1240"/>
                  </a:lnTo>
                  <a:lnTo>
                    <a:pt x="3552" y="1240"/>
                  </a:lnTo>
                  <a:lnTo>
                    <a:pt x="3552" y="1240"/>
                  </a:lnTo>
                  <a:lnTo>
                    <a:pt x="3553" y="1240"/>
                  </a:lnTo>
                  <a:lnTo>
                    <a:pt x="3554" y="1238"/>
                  </a:lnTo>
                  <a:lnTo>
                    <a:pt x="3555" y="1238"/>
                  </a:lnTo>
                  <a:lnTo>
                    <a:pt x="3555" y="1238"/>
                  </a:lnTo>
                  <a:lnTo>
                    <a:pt x="3557" y="1238"/>
                  </a:lnTo>
                  <a:lnTo>
                    <a:pt x="3558" y="1238"/>
                  </a:lnTo>
                  <a:lnTo>
                    <a:pt x="3559" y="1238"/>
                  </a:lnTo>
                  <a:lnTo>
                    <a:pt x="3559" y="1238"/>
                  </a:lnTo>
                  <a:lnTo>
                    <a:pt x="3560" y="1238"/>
                  </a:lnTo>
                  <a:lnTo>
                    <a:pt x="3562" y="1238"/>
                  </a:lnTo>
                  <a:lnTo>
                    <a:pt x="3563" y="1238"/>
                  </a:lnTo>
                  <a:lnTo>
                    <a:pt x="3563" y="1238"/>
                  </a:lnTo>
                  <a:lnTo>
                    <a:pt x="3564" y="1238"/>
                  </a:lnTo>
                  <a:lnTo>
                    <a:pt x="3565" y="1238"/>
                  </a:lnTo>
                  <a:lnTo>
                    <a:pt x="3567" y="1238"/>
                  </a:lnTo>
                  <a:lnTo>
                    <a:pt x="3567" y="1238"/>
                  </a:lnTo>
                  <a:lnTo>
                    <a:pt x="3568" y="1238"/>
                  </a:lnTo>
                  <a:lnTo>
                    <a:pt x="3569" y="1238"/>
                  </a:lnTo>
                  <a:lnTo>
                    <a:pt x="3570" y="1238"/>
                  </a:lnTo>
                  <a:lnTo>
                    <a:pt x="3570" y="1238"/>
                  </a:lnTo>
                  <a:lnTo>
                    <a:pt x="3572" y="1238"/>
                  </a:lnTo>
                  <a:lnTo>
                    <a:pt x="3573" y="1238"/>
                  </a:lnTo>
                  <a:lnTo>
                    <a:pt x="3574" y="1238"/>
                  </a:lnTo>
                  <a:lnTo>
                    <a:pt x="3574" y="1238"/>
                  </a:lnTo>
                  <a:lnTo>
                    <a:pt x="3575" y="1238"/>
                  </a:lnTo>
                  <a:lnTo>
                    <a:pt x="3577" y="1238"/>
                  </a:lnTo>
                  <a:lnTo>
                    <a:pt x="3578" y="1238"/>
                  </a:lnTo>
                  <a:lnTo>
                    <a:pt x="3578" y="1238"/>
                  </a:lnTo>
                  <a:lnTo>
                    <a:pt x="3579" y="1237"/>
                  </a:lnTo>
                  <a:lnTo>
                    <a:pt x="3580" y="1237"/>
                  </a:lnTo>
                  <a:lnTo>
                    <a:pt x="3582" y="1237"/>
                  </a:lnTo>
                  <a:lnTo>
                    <a:pt x="3583" y="1237"/>
                  </a:lnTo>
                  <a:lnTo>
                    <a:pt x="3583" y="1237"/>
                  </a:lnTo>
                  <a:lnTo>
                    <a:pt x="3584" y="1238"/>
                  </a:lnTo>
                  <a:lnTo>
                    <a:pt x="3585" y="1238"/>
                  </a:lnTo>
                  <a:lnTo>
                    <a:pt x="3587" y="1238"/>
                  </a:lnTo>
                  <a:lnTo>
                    <a:pt x="3587" y="1238"/>
                  </a:lnTo>
                  <a:lnTo>
                    <a:pt x="3588" y="1238"/>
                  </a:lnTo>
                  <a:lnTo>
                    <a:pt x="3589" y="1238"/>
                  </a:lnTo>
                  <a:lnTo>
                    <a:pt x="3590" y="1238"/>
                  </a:lnTo>
                  <a:lnTo>
                    <a:pt x="3590" y="1238"/>
                  </a:lnTo>
                  <a:lnTo>
                    <a:pt x="3591" y="1238"/>
                  </a:lnTo>
                  <a:lnTo>
                    <a:pt x="3593" y="1238"/>
                  </a:lnTo>
                  <a:lnTo>
                    <a:pt x="3594" y="1238"/>
                  </a:lnTo>
                  <a:lnTo>
                    <a:pt x="3594" y="1238"/>
                  </a:lnTo>
                  <a:lnTo>
                    <a:pt x="3595" y="1238"/>
                  </a:lnTo>
                  <a:lnTo>
                    <a:pt x="3596" y="1238"/>
                  </a:lnTo>
                  <a:lnTo>
                    <a:pt x="3598" y="1238"/>
                  </a:lnTo>
                  <a:lnTo>
                    <a:pt x="3598" y="1240"/>
                  </a:lnTo>
                  <a:lnTo>
                    <a:pt x="3599" y="1240"/>
                  </a:lnTo>
                  <a:lnTo>
                    <a:pt x="3600" y="1240"/>
                  </a:lnTo>
                  <a:lnTo>
                    <a:pt x="3601" y="1240"/>
                  </a:lnTo>
                  <a:lnTo>
                    <a:pt x="3601" y="1240"/>
                  </a:lnTo>
                  <a:lnTo>
                    <a:pt x="3603" y="1240"/>
                  </a:lnTo>
                  <a:lnTo>
                    <a:pt x="3604" y="1241"/>
                  </a:lnTo>
                  <a:lnTo>
                    <a:pt x="3605" y="1241"/>
                  </a:lnTo>
                  <a:lnTo>
                    <a:pt x="3605" y="1241"/>
                  </a:lnTo>
                  <a:lnTo>
                    <a:pt x="3606" y="1241"/>
                  </a:lnTo>
                  <a:lnTo>
                    <a:pt x="3608" y="1241"/>
                  </a:lnTo>
                  <a:lnTo>
                    <a:pt x="3609" y="1240"/>
                  </a:lnTo>
                  <a:lnTo>
                    <a:pt x="3609" y="1240"/>
                  </a:lnTo>
                  <a:lnTo>
                    <a:pt x="3610" y="1240"/>
                  </a:lnTo>
                  <a:lnTo>
                    <a:pt x="3611" y="1238"/>
                  </a:lnTo>
                  <a:lnTo>
                    <a:pt x="3613" y="1238"/>
                  </a:lnTo>
                  <a:lnTo>
                    <a:pt x="3613" y="1240"/>
                  </a:lnTo>
                  <a:lnTo>
                    <a:pt x="3614" y="1240"/>
                  </a:lnTo>
                  <a:lnTo>
                    <a:pt x="3615" y="1240"/>
                  </a:lnTo>
                  <a:lnTo>
                    <a:pt x="3616" y="1240"/>
                  </a:lnTo>
                  <a:lnTo>
                    <a:pt x="3616" y="1240"/>
                  </a:lnTo>
                  <a:lnTo>
                    <a:pt x="3618" y="1240"/>
                  </a:lnTo>
                  <a:lnTo>
                    <a:pt x="3619" y="1238"/>
                  </a:lnTo>
                  <a:lnTo>
                    <a:pt x="3620" y="1238"/>
                  </a:lnTo>
                  <a:lnTo>
                    <a:pt x="3620" y="1237"/>
                  </a:lnTo>
                  <a:lnTo>
                    <a:pt x="3621" y="1236"/>
                  </a:lnTo>
                  <a:lnTo>
                    <a:pt x="3623" y="1233"/>
                  </a:lnTo>
                  <a:lnTo>
                    <a:pt x="3624" y="1231"/>
                  </a:lnTo>
                  <a:lnTo>
                    <a:pt x="3624" y="1228"/>
                  </a:lnTo>
                  <a:lnTo>
                    <a:pt x="3625" y="1227"/>
                  </a:lnTo>
                  <a:lnTo>
                    <a:pt x="3626" y="1227"/>
                  </a:lnTo>
                  <a:lnTo>
                    <a:pt x="3627" y="1228"/>
                  </a:lnTo>
                  <a:lnTo>
                    <a:pt x="3627" y="1228"/>
                  </a:lnTo>
                  <a:lnTo>
                    <a:pt x="3629" y="1225"/>
                  </a:lnTo>
                  <a:lnTo>
                    <a:pt x="3630" y="1214"/>
                  </a:lnTo>
                  <a:lnTo>
                    <a:pt x="3631" y="1195"/>
                  </a:lnTo>
                  <a:lnTo>
                    <a:pt x="3631" y="1171"/>
                  </a:lnTo>
                  <a:lnTo>
                    <a:pt x="3632" y="1152"/>
                  </a:lnTo>
                  <a:lnTo>
                    <a:pt x="3634" y="1145"/>
                  </a:lnTo>
                  <a:lnTo>
                    <a:pt x="3635" y="1153"/>
                  </a:lnTo>
                  <a:lnTo>
                    <a:pt x="3636" y="1169"/>
                  </a:lnTo>
                  <a:lnTo>
                    <a:pt x="3636" y="1186"/>
                  </a:lnTo>
                  <a:lnTo>
                    <a:pt x="3637" y="1201"/>
                  </a:lnTo>
                  <a:lnTo>
                    <a:pt x="3639" y="1212"/>
                  </a:lnTo>
                  <a:lnTo>
                    <a:pt x="3640" y="1220"/>
                  </a:lnTo>
                  <a:lnTo>
                    <a:pt x="3640" y="1224"/>
                  </a:lnTo>
                  <a:lnTo>
                    <a:pt x="3641" y="1227"/>
                  </a:lnTo>
                  <a:lnTo>
                    <a:pt x="3642" y="1230"/>
                  </a:lnTo>
                  <a:lnTo>
                    <a:pt x="3644" y="1231"/>
                  </a:lnTo>
                  <a:lnTo>
                    <a:pt x="3644" y="1233"/>
                  </a:lnTo>
                  <a:lnTo>
                    <a:pt x="3645" y="1235"/>
                  </a:lnTo>
                  <a:lnTo>
                    <a:pt x="3646" y="1235"/>
                  </a:lnTo>
                  <a:lnTo>
                    <a:pt x="3647" y="1236"/>
                  </a:lnTo>
                  <a:lnTo>
                    <a:pt x="3647" y="1237"/>
                  </a:lnTo>
                  <a:lnTo>
                    <a:pt x="3649" y="1237"/>
                  </a:lnTo>
                  <a:lnTo>
                    <a:pt x="3650" y="1237"/>
                  </a:lnTo>
                  <a:lnTo>
                    <a:pt x="3651" y="1238"/>
                  </a:lnTo>
                  <a:lnTo>
                    <a:pt x="3651" y="1238"/>
                  </a:lnTo>
                  <a:lnTo>
                    <a:pt x="3652" y="1238"/>
                  </a:lnTo>
                  <a:lnTo>
                    <a:pt x="3654" y="1238"/>
                  </a:lnTo>
                  <a:lnTo>
                    <a:pt x="3655" y="1238"/>
                  </a:lnTo>
                  <a:lnTo>
                    <a:pt x="3655" y="1238"/>
                  </a:lnTo>
                  <a:lnTo>
                    <a:pt x="3656" y="1238"/>
                  </a:lnTo>
                  <a:lnTo>
                    <a:pt x="3657" y="1238"/>
                  </a:lnTo>
                  <a:lnTo>
                    <a:pt x="3659" y="1238"/>
                  </a:lnTo>
                  <a:lnTo>
                    <a:pt x="3659" y="1238"/>
                  </a:lnTo>
                  <a:lnTo>
                    <a:pt x="3660" y="1238"/>
                  </a:lnTo>
                  <a:lnTo>
                    <a:pt x="3661" y="1238"/>
                  </a:lnTo>
                  <a:lnTo>
                    <a:pt x="3662" y="1238"/>
                  </a:lnTo>
                  <a:lnTo>
                    <a:pt x="3662" y="1238"/>
                  </a:lnTo>
                  <a:lnTo>
                    <a:pt x="3663" y="1240"/>
                  </a:lnTo>
                  <a:lnTo>
                    <a:pt x="3665" y="1238"/>
                  </a:lnTo>
                  <a:lnTo>
                    <a:pt x="3666" y="1238"/>
                  </a:lnTo>
                  <a:lnTo>
                    <a:pt x="3666" y="1236"/>
                  </a:lnTo>
                  <a:lnTo>
                    <a:pt x="3667" y="1233"/>
                  </a:lnTo>
                  <a:lnTo>
                    <a:pt x="3668" y="1227"/>
                  </a:lnTo>
                  <a:lnTo>
                    <a:pt x="3670" y="1222"/>
                  </a:lnTo>
                  <a:lnTo>
                    <a:pt x="3670" y="1220"/>
                  </a:lnTo>
                  <a:lnTo>
                    <a:pt x="3671" y="1221"/>
                  </a:lnTo>
                  <a:lnTo>
                    <a:pt x="3672" y="1226"/>
                  </a:lnTo>
                  <a:lnTo>
                    <a:pt x="3673" y="1232"/>
                  </a:lnTo>
                  <a:lnTo>
                    <a:pt x="3673" y="1236"/>
                  </a:lnTo>
                  <a:lnTo>
                    <a:pt x="3675" y="1240"/>
                  </a:lnTo>
                  <a:lnTo>
                    <a:pt x="3676" y="1241"/>
                  </a:lnTo>
                  <a:lnTo>
                    <a:pt x="3677" y="1241"/>
                  </a:lnTo>
                  <a:lnTo>
                    <a:pt x="3677" y="1241"/>
                  </a:lnTo>
                  <a:lnTo>
                    <a:pt x="3678" y="1241"/>
                  </a:lnTo>
                  <a:lnTo>
                    <a:pt x="3680" y="1241"/>
                  </a:lnTo>
                  <a:lnTo>
                    <a:pt x="3681" y="1241"/>
                  </a:lnTo>
                  <a:lnTo>
                    <a:pt x="3681" y="1240"/>
                  </a:lnTo>
                  <a:lnTo>
                    <a:pt x="3682" y="1238"/>
                  </a:lnTo>
                  <a:lnTo>
                    <a:pt x="3683" y="1237"/>
                  </a:lnTo>
                  <a:lnTo>
                    <a:pt x="3685" y="1237"/>
                  </a:lnTo>
                  <a:lnTo>
                    <a:pt x="3685" y="1237"/>
                  </a:lnTo>
                  <a:lnTo>
                    <a:pt x="3686" y="1237"/>
                  </a:lnTo>
                  <a:lnTo>
                    <a:pt x="3687" y="1238"/>
                  </a:lnTo>
                  <a:lnTo>
                    <a:pt x="3688" y="1238"/>
                  </a:lnTo>
                  <a:lnTo>
                    <a:pt x="3688" y="1238"/>
                  </a:lnTo>
                  <a:lnTo>
                    <a:pt x="3690" y="1238"/>
                  </a:lnTo>
                  <a:lnTo>
                    <a:pt x="3691" y="1238"/>
                  </a:lnTo>
                  <a:lnTo>
                    <a:pt x="3692" y="1238"/>
                  </a:lnTo>
                  <a:lnTo>
                    <a:pt x="3693" y="1240"/>
                  </a:lnTo>
                  <a:lnTo>
                    <a:pt x="3693" y="1240"/>
                  </a:lnTo>
                  <a:lnTo>
                    <a:pt x="3695" y="1240"/>
                  </a:lnTo>
                  <a:lnTo>
                    <a:pt x="3696" y="1241"/>
                  </a:lnTo>
                  <a:lnTo>
                    <a:pt x="3697" y="1241"/>
                  </a:lnTo>
                  <a:lnTo>
                    <a:pt x="3697" y="1242"/>
                  </a:lnTo>
                  <a:lnTo>
                    <a:pt x="3698" y="1243"/>
                  </a:lnTo>
                  <a:lnTo>
                    <a:pt x="3699" y="1243"/>
                  </a:lnTo>
                  <a:lnTo>
                    <a:pt x="3701" y="1245"/>
                  </a:lnTo>
                  <a:lnTo>
                    <a:pt x="3701" y="1245"/>
                  </a:lnTo>
                  <a:lnTo>
                    <a:pt x="3702" y="1245"/>
                  </a:lnTo>
                  <a:lnTo>
                    <a:pt x="3703" y="1243"/>
                  </a:lnTo>
                  <a:lnTo>
                    <a:pt x="3704" y="1241"/>
                  </a:lnTo>
                  <a:lnTo>
                    <a:pt x="3704" y="1240"/>
                  </a:lnTo>
                  <a:lnTo>
                    <a:pt x="3706" y="1237"/>
                  </a:lnTo>
                  <a:lnTo>
                    <a:pt x="3707" y="1236"/>
                  </a:lnTo>
                  <a:lnTo>
                    <a:pt x="3708" y="1235"/>
                  </a:lnTo>
                  <a:lnTo>
                    <a:pt x="3708" y="1236"/>
                  </a:lnTo>
                  <a:lnTo>
                    <a:pt x="3709" y="1236"/>
                  </a:lnTo>
                  <a:lnTo>
                    <a:pt x="3711" y="1237"/>
                  </a:lnTo>
                  <a:lnTo>
                    <a:pt x="3712" y="1237"/>
                  </a:lnTo>
                  <a:lnTo>
                    <a:pt x="3712" y="1238"/>
                  </a:lnTo>
                  <a:lnTo>
                    <a:pt x="3713" y="1238"/>
                  </a:lnTo>
                  <a:lnTo>
                    <a:pt x="3714" y="1238"/>
                  </a:lnTo>
                  <a:lnTo>
                    <a:pt x="3716" y="1238"/>
                  </a:lnTo>
                  <a:lnTo>
                    <a:pt x="3716" y="1238"/>
                  </a:lnTo>
                  <a:lnTo>
                    <a:pt x="3717" y="1240"/>
                  </a:lnTo>
                  <a:lnTo>
                    <a:pt x="3718" y="1240"/>
                  </a:lnTo>
                  <a:lnTo>
                    <a:pt x="3719" y="1240"/>
                  </a:lnTo>
                  <a:lnTo>
                    <a:pt x="3719" y="1240"/>
                  </a:lnTo>
                  <a:lnTo>
                    <a:pt x="3721" y="1238"/>
                  </a:lnTo>
                  <a:lnTo>
                    <a:pt x="3722" y="1238"/>
                  </a:lnTo>
                  <a:lnTo>
                    <a:pt x="3723" y="1238"/>
                  </a:lnTo>
                  <a:lnTo>
                    <a:pt x="3723" y="1238"/>
                  </a:lnTo>
                  <a:lnTo>
                    <a:pt x="3724" y="1238"/>
                  </a:lnTo>
                  <a:lnTo>
                    <a:pt x="3726" y="1240"/>
                  </a:lnTo>
                  <a:lnTo>
                    <a:pt x="3727" y="1240"/>
                  </a:lnTo>
                  <a:lnTo>
                    <a:pt x="3727" y="1240"/>
                  </a:lnTo>
                  <a:lnTo>
                    <a:pt x="3728" y="1238"/>
                  </a:lnTo>
                  <a:lnTo>
                    <a:pt x="3729" y="1238"/>
                  </a:lnTo>
                  <a:lnTo>
                    <a:pt x="3731" y="1238"/>
                  </a:lnTo>
                  <a:lnTo>
                    <a:pt x="3731" y="1237"/>
                  </a:lnTo>
                  <a:lnTo>
                    <a:pt x="3732" y="1237"/>
                  </a:lnTo>
                  <a:lnTo>
                    <a:pt x="3733" y="1237"/>
                  </a:lnTo>
                  <a:lnTo>
                    <a:pt x="3734" y="1237"/>
                  </a:lnTo>
                  <a:lnTo>
                    <a:pt x="3734" y="1237"/>
                  </a:lnTo>
                  <a:lnTo>
                    <a:pt x="3735" y="1237"/>
                  </a:lnTo>
                  <a:lnTo>
                    <a:pt x="3737" y="1238"/>
                  </a:lnTo>
                  <a:lnTo>
                    <a:pt x="3738" y="1238"/>
                  </a:lnTo>
                  <a:lnTo>
                    <a:pt x="3738" y="1238"/>
                  </a:lnTo>
                  <a:lnTo>
                    <a:pt x="3739" y="1238"/>
                  </a:lnTo>
                  <a:lnTo>
                    <a:pt x="3740" y="1237"/>
                  </a:lnTo>
                  <a:lnTo>
                    <a:pt x="3742" y="1237"/>
                  </a:lnTo>
                  <a:lnTo>
                    <a:pt x="3742" y="1237"/>
                  </a:lnTo>
                  <a:lnTo>
                    <a:pt x="3743" y="1237"/>
                  </a:lnTo>
                  <a:lnTo>
                    <a:pt x="3744" y="1237"/>
                  </a:lnTo>
                  <a:lnTo>
                    <a:pt x="3745" y="1237"/>
                  </a:lnTo>
                  <a:lnTo>
                    <a:pt x="3745" y="1237"/>
                  </a:lnTo>
                  <a:lnTo>
                    <a:pt x="3747" y="1237"/>
                  </a:lnTo>
                  <a:lnTo>
                    <a:pt x="3748" y="1237"/>
                  </a:lnTo>
                  <a:lnTo>
                    <a:pt x="3749" y="1237"/>
                  </a:lnTo>
                  <a:lnTo>
                    <a:pt x="3750" y="1237"/>
                  </a:lnTo>
                  <a:lnTo>
                    <a:pt x="3750" y="1237"/>
                  </a:lnTo>
                  <a:lnTo>
                    <a:pt x="3752" y="1237"/>
                  </a:lnTo>
                  <a:lnTo>
                    <a:pt x="3753" y="1237"/>
                  </a:lnTo>
                  <a:lnTo>
                    <a:pt x="3754" y="1237"/>
                  </a:lnTo>
                  <a:lnTo>
                    <a:pt x="3754" y="1237"/>
                  </a:lnTo>
                  <a:lnTo>
                    <a:pt x="3755" y="1237"/>
                  </a:lnTo>
                  <a:lnTo>
                    <a:pt x="3757" y="1237"/>
                  </a:lnTo>
                  <a:lnTo>
                    <a:pt x="3758" y="1237"/>
                  </a:lnTo>
                  <a:lnTo>
                    <a:pt x="3758" y="1237"/>
                  </a:lnTo>
                  <a:lnTo>
                    <a:pt x="3759" y="1236"/>
                  </a:lnTo>
                  <a:lnTo>
                    <a:pt x="3760" y="1236"/>
                  </a:lnTo>
                  <a:lnTo>
                    <a:pt x="3762" y="1236"/>
                  </a:lnTo>
                  <a:lnTo>
                    <a:pt x="3762" y="1236"/>
                  </a:lnTo>
                  <a:lnTo>
                    <a:pt x="3763" y="1236"/>
                  </a:lnTo>
                  <a:lnTo>
                    <a:pt x="3764" y="1236"/>
                  </a:lnTo>
                  <a:lnTo>
                    <a:pt x="3765" y="1237"/>
                  </a:lnTo>
                  <a:lnTo>
                    <a:pt x="3765" y="1237"/>
                  </a:lnTo>
                  <a:lnTo>
                    <a:pt x="3767" y="1237"/>
                  </a:lnTo>
                  <a:lnTo>
                    <a:pt x="3768" y="1237"/>
                  </a:lnTo>
                  <a:lnTo>
                    <a:pt x="3769" y="1237"/>
                  </a:lnTo>
                  <a:lnTo>
                    <a:pt x="3769" y="1237"/>
                  </a:lnTo>
                  <a:lnTo>
                    <a:pt x="3770" y="1238"/>
                  </a:lnTo>
                  <a:lnTo>
                    <a:pt x="3771" y="1238"/>
                  </a:lnTo>
                  <a:lnTo>
                    <a:pt x="3773" y="1238"/>
                  </a:lnTo>
                  <a:lnTo>
                    <a:pt x="3773" y="1238"/>
                  </a:lnTo>
                  <a:lnTo>
                    <a:pt x="3774" y="1238"/>
                  </a:lnTo>
                  <a:lnTo>
                    <a:pt x="3775" y="1238"/>
                  </a:lnTo>
                  <a:lnTo>
                    <a:pt x="3776" y="1238"/>
                  </a:lnTo>
                  <a:lnTo>
                    <a:pt x="3776" y="1238"/>
                  </a:lnTo>
                  <a:lnTo>
                    <a:pt x="3778" y="1238"/>
                  </a:lnTo>
                  <a:lnTo>
                    <a:pt x="3779" y="1238"/>
                  </a:lnTo>
                  <a:lnTo>
                    <a:pt x="3780" y="1238"/>
                  </a:lnTo>
                  <a:lnTo>
                    <a:pt x="3780" y="1238"/>
                  </a:lnTo>
                  <a:lnTo>
                    <a:pt x="3781" y="1238"/>
                  </a:lnTo>
                  <a:lnTo>
                    <a:pt x="3783" y="1238"/>
                  </a:lnTo>
                  <a:lnTo>
                    <a:pt x="3784" y="1238"/>
                  </a:lnTo>
                  <a:lnTo>
                    <a:pt x="3784" y="1238"/>
                  </a:lnTo>
                  <a:lnTo>
                    <a:pt x="3785" y="1238"/>
                  </a:lnTo>
                  <a:lnTo>
                    <a:pt x="3786" y="1238"/>
                  </a:lnTo>
                  <a:lnTo>
                    <a:pt x="3788" y="1238"/>
                  </a:lnTo>
                  <a:lnTo>
                    <a:pt x="3788" y="1238"/>
                  </a:lnTo>
                  <a:lnTo>
                    <a:pt x="3789" y="1238"/>
                  </a:lnTo>
                  <a:lnTo>
                    <a:pt x="3790" y="1238"/>
                  </a:lnTo>
                  <a:lnTo>
                    <a:pt x="3791" y="1238"/>
                  </a:lnTo>
                  <a:lnTo>
                    <a:pt x="3791" y="1238"/>
                  </a:lnTo>
                  <a:lnTo>
                    <a:pt x="3793" y="1238"/>
                  </a:lnTo>
                  <a:lnTo>
                    <a:pt x="3794" y="1238"/>
                  </a:lnTo>
                  <a:lnTo>
                    <a:pt x="3795" y="1238"/>
                  </a:lnTo>
                  <a:lnTo>
                    <a:pt x="3795" y="1238"/>
                  </a:lnTo>
                  <a:lnTo>
                    <a:pt x="3796" y="1238"/>
                  </a:lnTo>
                  <a:lnTo>
                    <a:pt x="3798" y="1238"/>
                  </a:lnTo>
                  <a:lnTo>
                    <a:pt x="3799" y="1238"/>
                  </a:lnTo>
                  <a:lnTo>
                    <a:pt x="3799" y="1237"/>
                  </a:lnTo>
                  <a:lnTo>
                    <a:pt x="3800" y="1237"/>
                  </a:lnTo>
                  <a:lnTo>
                    <a:pt x="3801" y="1237"/>
                  </a:lnTo>
                  <a:lnTo>
                    <a:pt x="3803" y="1237"/>
                  </a:lnTo>
                  <a:lnTo>
                    <a:pt x="3804" y="1237"/>
                  </a:lnTo>
                  <a:lnTo>
                    <a:pt x="3804" y="1237"/>
                  </a:lnTo>
                  <a:lnTo>
                    <a:pt x="3805" y="1238"/>
                  </a:lnTo>
                  <a:lnTo>
                    <a:pt x="3806" y="1238"/>
                  </a:lnTo>
                  <a:lnTo>
                    <a:pt x="3807" y="1238"/>
                  </a:lnTo>
                  <a:lnTo>
                    <a:pt x="3807" y="1238"/>
                  </a:lnTo>
                  <a:lnTo>
                    <a:pt x="3809" y="1238"/>
                  </a:lnTo>
                  <a:lnTo>
                    <a:pt x="3810" y="1238"/>
                  </a:lnTo>
                  <a:lnTo>
                    <a:pt x="3811" y="1238"/>
                  </a:lnTo>
                  <a:lnTo>
                    <a:pt x="3811" y="1238"/>
                  </a:lnTo>
                  <a:lnTo>
                    <a:pt x="3812" y="1238"/>
                  </a:lnTo>
                  <a:lnTo>
                    <a:pt x="3814" y="1238"/>
                  </a:lnTo>
                  <a:lnTo>
                    <a:pt x="3815" y="1238"/>
                  </a:lnTo>
                  <a:lnTo>
                    <a:pt x="3815" y="1238"/>
                  </a:lnTo>
                  <a:lnTo>
                    <a:pt x="3816" y="1238"/>
                  </a:lnTo>
                  <a:lnTo>
                    <a:pt x="3817" y="1238"/>
                  </a:lnTo>
                  <a:lnTo>
                    <a:pt x="3819" y="1238"/>
                  </a:lnTo>
                  <a:lnTo>
                    <a:pt x="3819" y="1237"/>
                  </a:lnTo>
                  <a:lnTo>
                    <a:pt x="3820" y="1237"/>
                  </a:lnTo>
                  <a:lnTo>
                    <a:pt x="3821" y="1237"/>
                  </a:lnTo>
                  <a:lnTo>
                    <a:pt x="3822" y="1236"/>
                  </a:lnTo>
                  <a:lnTo>
                    <a:pt x="3822" y="1236"/>
                  </a:lnTo>
                  <a:lnTo>
                    <a:pt x="3824" y="1235"/>
                  </a:lnTo>
                  <a:lnTo>
                    <a:pt x="3825" y="1233"/>
                  </a:lnTo>
                  <a:lnTo>
                    <a:pt x="3826" y="1232"/>
                  </a:lnTo>
                  <a:lnTo>
                    <a:pt x="3826" y="1232"/>
                  </a:lnTo>
                  <a:lnTo>
                    <a:pt x="3827" y="1232"/>
                  </a:lnTo>
                  <a:lnTo>
                    <a:pt x="3829" y="1231"/>
                  </a:lnTo>
                  <a:lnTo>
                    <a:pt x="3830" y="1231"/>
                  </a:lnTo>
                  <a:lnTo>
                    <a:pt x="3830" y="1231"/>
                  </a:lnTo>
                  <a:lnTo>
                    <a:pt x="3831" y="1231"/>
                  </a:lnTo>
                  <a:lnTo>
                    <a:pt x="3832" y="1230"/>
                  </a:lnTo>
                  <a:lnTo>
                    <a:pt x="3834" y="1227"/>
                  </a:lnTo>
                  <a:lnTo>
                    <a:pt x="3834" y="1226"/>
                  </a:lnTo>
                  <a:lnTo>
                    <a:pt x="3835" y="1224"/>
                  </a:lnTo>
                  <a:lnTo>
                    <a:pt x="3836" y="1222"/>
                  </a:lnTo>
                  <a:lnTo>
                    <a:pt x="3837" y="1224"/>
                  </a:lnTo>
                  <a:lnTo>
                    <a:pt x="3837" y="1225"/>
                  </a:lnTo>
                  <a:lnTo>
                    <a:pt x="3838" y="1227"/>
                  </a:lnTo>
                  <a:lnTo>
                    <a:pt x="3840" y="1230"/>
                  </a:lnTo>
                  <a:lnTo>
                    <a:pt x="3841" y="1232"/>
                  </a:lnTo>
                  <a:lnTo>
                    <a:pt x="3841" y="1235"/>
                  </a:lnTo>
                  <a:lnTo>
                    <a:pt x="3842" y="1236"/>
                  </a:lnTo>
                  <a:lnTo>
                    <a:pt x="3843" y="1236"/>
                  </a:lnTo>
                  <a:lnTo>
                    <a:pt x="3845" y="1237"/>
                  </a:lnTo>
                  <a:lnTo>
                    <a:pt x="3845" y="1237"/>
                  </a:lnTo>
                  <a:lnTo>
                    <a:pt x="3846" y="1237"/>
                  </a:lnTo>
                  <a:lnTo>
                    <a:pt x="3847" y="1238"/>
                  </a:lnTo>
                  <a:lnTo>
                    <a:pt x="3848" y="1238"/>
                  </a:lnTo>
                  <a:lnTo>
                    <a:pt x="3848" y="1238"/>
                  </a:lnTo>
                  <a:lnTo>
                    <a:pt x="3850" y="1238"/>
                  </a:lnTo>
                  <a:lnTo>
                    <a:pt x="3851" y="1238"/>
                  </a:lnTo>
                  <a:lnTo>
                    <a:pt x="3852" y="1240"/>
                  </a:lnTo>
                  <a:lnTo>
                    <a:pt x="3852" y="1240"/>
                  </a:lnTo>
                  <a:lnTo>
                    <a:pt x="3853" y="1240"/>
                  </a:lnTo>
                  <a:lnTo>
                    <a:pt x="3855" y="1240"/>
                  </a:lnTo>
                  <a:lnTo>
                    <a:pt x="3856" y="1240"/>
                  </a:lnTo>
                  <a:lnTo>
                    <a:pt x="3856" y="1240"/>
                  </a:lnTo>
                  <a:lnTo>
                    <a:pt x="3857" y="1238"/>
                  </a:lnTo>
                  <a:lnTo>
                    <a:pt x="3858" y="1238"/>
                  </a:lnTo>
                  <a:lnTo>
                    <a:pt x="3860" y="1238"/>
                  </a:lnTo>
                  <a:lnTo>
                    <a:pt x="3861" y="1238"/>
                  </a:lnTo>
                  <a:lnTo>
                    <a:pt x="3861" y="1238"/>
                  </a:lnTo>
                  <a:lnTo>
                    <a:pt x="3862" y="1238"/>
                  </a:lnTo>
                  <a:lnTo>
                    <a:pt x="3863" y="1238"/>
                  </a:lnTo>
                  <a:lnTo>
                    <a:pt x="3865" y="1238"/>
                  </a:lnTo>
                  <a:lnTo>
                    <a:pt x="3865" y="1238"/>
                  </a:lnTo>
                  <a:lnTo>
                    <a:pt x="3866" y="1238"/>
                  </a:lnTo>
                  <a:lnTo>
                    <a:pt x="3867" y="1238"/>
                  </a:lnTo>
                  <a:lnTo>
                    <a:pt x="3868" y="1237"/>
                  </a:lnTo>
                  <a:lnTo>
                    <a:pt x="3868" y="1237"/>
                  </a:lnTo>
                  <a:lnTo>
                    <a:pt x="3870" y="1237"/>
                  </a:lnTo>
                  <a:lnTo>
                    <a:pt x="3871" y="1237"/>
                  </a:lnTo>
                  <a:lnTo>
                    <a:pt x="3872" y="1237"/>
                  </a:lnTo>
                  <a:lnTo>
                    <a:pt x="3872" y="1237"/>
                  </a:lnTo>
                  <a:lnTo>
                    <a:pt x="3873" y="1237"/>
                  </a:lnTo>
                  <a:lnTo>
                    <a:pt x="3874" y="1237"/>
                  </a:lnTo>
                  <a:lnTo>
                    <a:pt x="3876" y="1237"/>
                  </a:lnTo>
                  <a:lnTo>
                    <a:pt x="3876" y="1237"/>
                  </a:lnTo>
                  <a:lnTo>
                    <a:pt x="3877" y="1238"/>
                  </a:lnTo>
                  <a:lnTo>
                    <a:pt x="3878" y="1238"/>
                  </a:lnTo>
                  <a:lnTo>
                    <a:pt x="3879" y="1238"/>
                  </a:lnTo>
                  <a:lnTo>
                    <a:pt x="3879" y="1238"/>
                  </a:lnTo>
                  <a:lnTo>
                    <a:pt x="3881" y="1238"/>
                  </a:lnTo>
                  <a:lnTo>
                    <a:pt x="3882" y="1238"/>
                  </a:lnTo>
                  <a:lnTo>
                    <a:pt x="3883" y="1238"/>
                  </a:lnTo>
                  <a:lnTo>
                    <a:pt x="3883" y="1238"/>
                  </a:lnTo>
                  <a:lnTo>
                    <a:pt x="3884" y="1238"/>
                  </a:lnTo>
                  <a:lnTo>
                    <a:pt x="3886" y="1238"/>
                  </a:lnTo>
                  <a:lnTo>
                    <a:pt x="3887" y="1238"/>
                  </a:lnTo>
                  <a:lnTo>
                    <a:pt x="3887" y="1238"/>
                  </a:lnTo>
                  <a:lnTo>
                    <a:pt x="3888" y="1238"/>
                  </a:lnTo>
                  <a:lnTo>
                    <a:pt x="3889" y="1238"/>
                  </a:lnTo>
                  <a:lnTo>
                    <a:pt x="3891" y="1238"/>
                  </a:lnTo>
                  <a:lnTo>
                    <a:pt x="3891" y="1238"/>
                  </a:lnTo>
                  <a:lnTo>
                    <a:pt x="3892" y="1238"/>
                  </a:lnTo>
                  <a:lnTo>
                    <a:pt x="3893" y="1238"/>
                  </a:lnTo>
                  <a:lnTo>
                    <a:pt x="3894" y="1238"/>
                  </a:lnTo>
                  <a:lnTo>
                    <a:pt x="3894" y="1238"/>
                  </a:lnTo>
                  <a:lnTo>
                    <a:pt x="3896" y="1238"/>
                  </a:lnTo>
                  <a:lnTo>
                    <a:pt x="3897" y="1238"/>
                  </a:lnTo>
                  <a:lnTo>
                    <a:pt x="3898" y="1238"/>
                  </a:lnTo>
                  <a:lnTo>
                    <a:pt x="3898" y="1238"/>
                  </a:lnTo>
                  <a:lnTo>
                    <a:pt x="3899" y="1238"/>
                  </a:lnTo>
                  <a:lnTo>
                    <a:pt x="3901" y="1238"/>
                  </a:lnTo>
                  <a:lnTo>
                    <a:pt x="3902" y="1238"/>
                  </a:lnTo>
                  <a:lnTo>
                    <a:pt x="3902" y="1238"/>
                  </a:lnTo>
                  <a:lnTo>
                    <a:pt x="3903" y="1238"/>
                  </a:lnTo>
                  <a:lnTo>
                    <a:pt x="3904" y="1238"/>
                  </a:lnTo>
                  <a:lnTo>
                    <a:pt x="3906" y="1238"/>
                  </a:lnTo>
                  <a:lnTo>
                    <a:pt x="3906" y="1238"/>
                  </a:lnTo>
                  <a:lnTo>
                    <a:pt x="3907" y="1238"/>
                  </a:lnTo>
                  <a:lnTo>
                    <a:pt x="3908" y="1238"/>
                  </a:lnTo>
                  <a:lnTo>
                    <a:pt x="3909" y="1238"/>
                  </a:lnTo>
                  <a:lnTo>
                    <a:pt x="3909" y="1238"/>
                  </a:lnTo>
                  <a:lnTo>
                    <a:pt x="3910" y="1238"/>
                  </a:lnTo>
                  <a:lnTo>
                    <a:pt x="3912" y="1238"/>
                  </a:lnTo>
                  <a:lnTo>
                    <a:pt x="3913" y="1238"/>
                  </a:lnTo>
                  <a:lnTo>
                    <a:pt x="3913" y="1238"/>
                  </a:lnTo>
                  <a:lnTo>
                    <a:pt x="3914" y="1238"/>
                  </a:lnTo>
                  <a:lnTo>
                    <a:pt x="3915" y="1238"/>
                  </a:lnTo>
                  <a:lnTo>
                    <a:pt x="3917" y="1238"/>
                  </a:lnTo>
                  <a:lnTo>
                    <a:pt x="3918" y="1238"/>
                  </a:lnTo>
                  <a:lnTo>
                    <a:pt x="3918" y="1238"/>
                  </a:lnTo>
                  <a:lnTo>
                    <a:pt x="3919" y="1238"/>
                  </a:lnTo>
                  <a:lnTo>
                    <a:pt x="3920" y="1238"/>
                  </a:lnTo>
                  <a:lnTo>
                    <a:pt x="3922" y="1238"/>
                  </a:lnTo>
                  <a:lnTo>
                    <a:pt x="3922" y="1238"/>
                  </a:lnTo>
                  <a:lnTo>
                    <a:pt x="3923" y="1238"/>
                  </a:lnTo>
                  <a:lnTo>
                    <a:pt x="3924" y="1238"/>
                  </a:lnTo>
                  <a:lnTo>
                    <a:pt x="3925" y="1238"/>
                  </a:lnTo>
                  <a:lnTo>
                    <a:pt x="3925" y="1238"/>
                  </a:lnTo>
                  <a:lnTo>
                    <a:pt x="3927" y="1238"/>
                  </a:lnTo>
                  <a:lnTo>
                    <a:pt x="3928" y="1238"/>
                  </a:lnTo>
                  <a:lnTo>
                    <a:pt x="3929" y="1238"/>
                  </a:lnTo>
                  <a:lnTo>
                    <a:pt x="3929" y="1238"/>
                  </a:lnTo>
                  <a:lnTo>
                    <a:pt x="3930" y="1238"/>
                  </a:lnTo>
                  <a:lnTo>
                    <a:pt x="3932" y="1238"/>
                  </a:lnTo>
                  <a:lnTo>
                    <a:pt x="3933" y="1238"/>
                  </a:lnTo>
                  <a:lnTo>
                    <a:pt x="3933" y="1237"/>
                  </a:lnTo>
                  <a:lnTo>
                    <a:pt x="3934" y="1237"/>
                  </a:lnTo>
                  <a:lnTo>
                    <a:pt x="3935" y="1237"/>
                  </a:lnTo>
                  <a:lnTo>
                    <a:pt x="3937" y="1236"/>
                  </a:lnTo>
                  <a:lnTo>
                    <a:pt x="3937" y="1236"/>
                  </a:lnTo>
                  <a:lnTo>
                    <a:pt x="3938" y="1236"/>
                  </a:lnTo>
                  <a:lnTo>
                    <a:pt x="3939" y="1236"/>
                  </a:lnTo>
                  <a:lnTo>
                    <a:pt x="3940" y="1236"/>
                  </a:lnTo>
                  <a:lnTo>
                    <a:pt x="3940" y="1236"/>
                  </a:lnTo>
                  <a:lnTo>
                    <a:pt x="3942" y="1236"/>
                  </a:lnTo>
                  <a:lnTo>
                    <a:pt x="3943" y="1236"/>
                  </a:lnTo>
                  <a:lnTo>
                    <a:pt x="3944" y="1237"/>
                  </a:lnTo>
                  <a:lnTo>
                    <a:pt x="3944" y="1237"/>
                  </a:lnTo>
                  <a:lnTo>
                    <a:pt x="3945" y="1237"/>
                  </a:lnTo>
                  <a:lnTo>
                    <a:pt x="3946" y="1237"/>
                  </a:lnTo>
                  <a:lnTo>
                    <a:pt x="3948" y="1237"/>
                  </a:lnTo>
                  <a:lnTo>
                    <a:pt x="3948" y="1237"/>
                  </a:lnTo>
                  <a:lnTo>
                    <a:pt x="3949" y="1237"/>
                  </a:lnTo>
                  <a:lnTo>
                    <a:pt x="3950" y="1238"/>
                  </a:lnTo>
                  <a:lnTo>
                    <a:pt x="3951" y="1238"/>
                  </a:lnTo>
                  <a:lnTo>
                    <a:pt x="3951" y="1238"/>
                  </a:lnTo>
                  <a:lnTo>
                    <a:pt x="3953" y="1238"/>
                  </a:lnTo>
                  <a:lnTo>
                    <a:pt x="3954" y="1238"/>
                  </a:lnTo>
                  <a:lnTo>
                    <a:pt x="3955" y="1238"/>
                  </a:lnTo>
                  <a:lnTo>
                    <a:pt x="3955" y="1238"/>
                  </a:lnTo>
                  <a:lnTo>
                    <a:pt x="3956" y="1238"/>
                  </a:lnTo>
                  <a:lnTo>
                    <a:pt x="3958" y="1238"/>
                  </a:lnTo>
                  <a:lnTo>
                    <a:pt x="3959" y="1238"/>
                  </a:lnTo>
                  <a:lnTo>
                    <a:pt x="3959" y="1238"/>
                  </a:lnTo>
                  <a:lnTo>
                    <a:pt x="3960" y="1238"/>
                  </a:lnTo>
                  <a:lnTo>
                    <a:pt x="3961" y="1238"/>
                  </a:lnTo>
                  <a:lnTo>
                    <a:pt x="3963" y="1238"/>
                  </a:lnTo>
                  <a:lnTo>
                    <a:pt x="3963" y="1238"/>
                  </a:lnTo>
                  <a:lnTo>
                    <a:pt x="3964" y="1238"/>
                  </a:lnTo>
                  <a:lnTo>
                    <a:pt x="3965" y="1238"/>
                  </a:lnTo>
                  <a:lnTo>
                    <a:pt x="3966" y="1238"/>
                  </a:lnTo>
                  <a:lnTo>
                    <a:pt x="3966" y="1238"/>
                  </a:lnTo>
                  <a:lnTo>
                    <a:pt x="3968" y="1238"/>
                  </a:lnTo>
                  <a:lnTo>
                    <a:pt x="3969" y="1238"/>
                  </a:lnTo>
                  <a:lnTo>
                    <a:pt x="3970" y="1238"/>
                  </a:lnTo>
                  <a:lnTo>
                    <a:pt x="3971" y="1238"/>
                  </a:lnTo>
                  <a:lnTo>
                    <a:pt x="3971" y="1238"/>
                  </a:lnTo>
                  <a:lnTo>
                    <a:pt x="3973" y="1238"/>
                  </a:lnTo>
                  <a:lnTo>
                    <a:pt x="3974" y="1238"/>
                  </a:lnTo>
                  <a:lnTo>
                    <a:pt x="3975" y="1238"/>
                  </a:lnTo>
                  <a:lnTo>
                    <a:pt x="3975" y="1238"/>
                  </a:lnTo>
                  <a:lnTo>
                    <a:pt x="3976" y="1238"/>
                  </a:lnTo>
                  <a:lnTo>
                    <a:pt x="3978" y="1238"/>
                  </a:lnTo>
                  <a:lnTo>
                    <a:pt x="3979" y="1238"/>
                  </a:lnTo>
                  <a:lnTo>
                    <a:pt x="3979" y="1238"/>
                  </a:lnTo>
                  <a:lnTo>
                    <a:pt x="3980" y="1238"/>
                  </a:lnTo>
                  <a:lnTo>
                    <a:pt x="3981" y="1238"/>
                  </a:lnTo>
                  <a:lnTo>
                    <a:pt x="3982" y="1238"/>
                  </a:lnTo>
                  <a:lnTo>
                    <a:pt x="3982" y="1238"/>
                  </a:lnTo>
                  <a:lnTo>
                    <a:pt x="3984" y="1238"/>
                  </a:lnTo>
                  <a:lnTo>
                    <a:pt x="3985" y="1238"/>
                  </a:lnTo>
                  <a:lnTo>
                    <a:pt x="3986" y="1238"/>
                  </a:lnTo>
                  <a:lnTo>
                    <a:pt x="3986" y="1238"/>
                  </a:lnTo>
                  <a:lnTo>
                    <a:pt x="3987" y="1238"/>
                  </a:lnTo>
                  <a:lnTo>
                    <a:pt x="3989" y="1238"/>
                  </a:lnTo>
                  <a:lnTo>
                    <a:pt x="3990" y="1238"/>
                  </a:lnTo>
                  <a:lnTo>
                    <a:pt x="3990" y="1238"/>
                  </a:lnTo>
                  <a:lnTo>
                    <a:pt x="3991" y="1238"/>
                  </a:lnTo>
                  <a:lnTo>
                    <a:pt x="3992" y="1238"/>
                  </a:lnTo>
                  <a:lnTo>
                    <a:pt x="3994" y="1238"/>
                  </a:lnTo>
                  <a:lnTo>
                    <a:pt x="3994" y="1238"/>
                  </a:lnTo>
                  <a:lnTo>
                    <a:pt x="3995" y="1238"/>
                  </a:lnTo>
                  <a:lnTo>
                    <a:pt x="3996" y="1238"/>
                  </a:lnTo>
                  <a:lnTo>
                    <a:pt x="3997" y="1238"/>
                  </a:lnTo>
                  <a:lnTo>
                    <a:pt x="3997" y="1238"/>
                  </a:lnTo>
                  <a:lnTo>
                    <a:pt x="3999" y="1238"/>
                  </a:lnTo>
                  <a:lnTo>
                    <a:pt x="4000" y="1238"/>
                  </a:lnTo>
                  <a:lnTo>
                    <a:pt x="4001" y="1238"/>
                  </a:lnTo>
                  <a:lnTo>
                    <a:pt x="4001" y="1237"/>
                  </a:lnTo>
                  <a:lnTo>
                    <a:pt x="4002" y="1237"/>
                  </a:lnTo>
                  <a:lnTo>
                    <a:pt x="4004" y="1237"/>
                  </a:lnTo>
                  <a:lnTo>
                    <a:pt x="4005" y="1236"/>
                  </a:lnTo>
                  <a:lnTo>
                    <a:pt x="4005" y="1236"/>
                  </a:lnTo>
                  <a:lnTo>
                    <a:pt x="4006" y="1235"/>
                  </a:lnTo>
                  <a:lnTo>
                    <a:pt x="4007" y="1235"/>
                  </a:lnTo>
                  <a:lnTo>
                    <a:pt x="4009" y="1233"/>
                  </a:lnTo>
                  <a:lnTo>
                    <a:pt x="4009" y="1232"/>
                  </a:lnTo>
                  <a:lnTo>
                    <a:pt x="4010" y="1231"/>
                  </a:lnTo>
                  <a:lnTo>
                    <a:pt x="4011" y="1230"/>
                  </a:lnTo>
                  <a:lnTo>
                    <a:pt x="4012" y="1228"/>
                  </a:lnTo>
                  <a:lnTo>
                    <a:pt x="4012" y="1227"/>
                  </a:lnTo>
                  <a:lnTo>
                    <a:pt x="4014" y="1226"/>
                  </a:lnTo>
                  <a:lnTo>
                    <a:pt x="4015" y="1224"/>
                  </a:lnTo>
                  <a:lnTo>
                    <a:pt x="4016" y="1222"/>
                  </a:lnTo>
                  <a:lnTo>
                    <a:pt x="4016" y="1220"/>
                  </a:lnTo>
                  <a:lnTo>
                    <a:pt x="4017" y="1219"/>
                  </a:lnTo>
                  <a:lnTo>
                    <a:pt x="4018" y="1216"/>
                  </a:lnTo>
                  <a:lnTo>
                    <a:pt x="4020" y="1214"/>
                  </a:lnTo>
                  <a:lnTo>
                    <a:pt x="4020" y="1210"/>
                  </a:lnTo>
                  <a:lnTo>
                    <a:pt x="4021" y="1207"/>
                  </a:lnTo>
                  <a:lnTo>
                    <a:pt x="4022" y="1204"/>
                  </a:lnTo>
                  <a:lnTo>
                    <a:pt x="4023" y="1200"/>
                  </a:lnTo>
                  <a:lnTo>
                    <a:pt x="4023" y="1195"/>
                  </a:lnTo>
                  <a:lnTo>
                    <a:pt x="4025" y="1190"/>
                  </a:lnTo>
                  <a:lnTo>
                    <a:pt x="4026" y="1185"/>
                  </a:lnTo>
                  <a:lnTo>
                    <a:pt x="4027" y="1179"/>
                  </a:lnTo>
                  <a:lnTo>
                    <a:pt x="4028" y="1173"/>
                  </a:lnTo>
                  <a:lnTo>
                    <a:pt x="4028" y="1166"/>
                  </a:lnTo>
                  <a:lnTo>
                    <a:pt x="4030" y="1159"/>
                  </a:lnTo>
                  <a:lnTo>
                    <a:pt x="4031" y="1150"/>
                  </a:lnTo>
                  <a:lnTo>
                    <a:pt x="4032" y="1143"/>
                  </a:lnTo>
                  <a:lnTo>
                    <a:pt x="4032" y="1133"/>
                  </a:lnTo>
                  <a:lnTo>
                    <a:pt x="4033" y="1122"/>
                  </a:lnTo>
                  <a:lnTo>
                    <a:pt x="4035" y="1109"/>
                  </a:lnTo>
                  <a:lnTo>
                    <a:pt x="4036" y="1092"/>
                  </a:lnTo>
                  <a:lnTo>
                    <a:pt x="4036" y="1070"/>
                  </a:lnTo>
                  <a:lnTo>
                    <a:pt x="4037" y="1037"/>
                  </a:lnTo>
                  <a:lnTo>
                    <a:pt x="4038" y="1002"/>
                  </a:lnTo>
                  <a:lnTo>
                    <a:pt x="4040" y="975"/>
                  </a:lnTo>
                  <a:lnTo>
                    <a:pt x="4040" y="969"/>
                  </a:lnTo>
                  <a:lnTo>
                    <a:pt x="4041" y="991"/>
                  </a:lnTo>
                  <a:lnTo>
                    <a:pt x="4042" y="1043"/>
                  </a:lnTo>
                  <a:lnTo>
                    <a:pt x="4043" y="1112"/>
                  </a:lnTo>
                  <a:lnTo>
                    <a:pt x="4043" y="1180"/>
                  </a:lnTo>
                  <a:lnTo>
                    <a:pt x="4045" y="1232"/>
                  </a:lnTo>
                  <a:lnTo>
                    <a:pt x="4046" y="1262"/>
                  </a:lnTo>
                  <a:lnTo>
                    <a:pt x="4047" y="1273"/>
                  </a:lnTo>
                  <a:lnTo>
                    <a:pt x="4047" y="1276"/>
                  </a:lnTo>
                  <a:lnTo>
                    <a:pt x="4048" y="1272"/>
                  </a:lnTo>
                  <a:lnTo>
                    <a:pt x="4050" y="1266"/>
                  </a:lnTo>
                  <a:lnTo>
                    <a:pt x="4051" y="1260"/>
                  </a:lnTo>
                  <a:lnTo>
                    <a:pt x="4051" y="1255"/>
                  </a:lnTo>
                  <a:lnTo>
                    <a:pt x="4052" y="1251"/>
                  </a:lnTo>
                  <a:lnTo>
                    <a:pt x="4053" y="1248"/>
                  </a:lnTo>
                  <a:lnTo>
                    <a:pt x="4054" y="1247"/>
                  </a:lnTo>
                  <a:lnTo>
                    <a:pt x="4054" y="1248"/>
                  </a:lnTo>
                  <a:lnTo>
                    <a:pt x="4056" y="1248"/>
                  </a:lnTo>
                  <a:lnTo>
                    <a:pt x="4057" y="1250"/>
                  </a:lnTo>
                  <a:lnTo>
                    <a:pt x="4058" y="1250"/>
                  </a:lnTo>
                  <a:lnTo>
                    <a:pt x="4058" y="1250"/>
                  </a:lnTo>
                  <a:lnTo>
                    <a:pt x="4059" y="1250"/>
                  </a:lnTo>
                  <a:lnTo>
                    <a:pt x="4061" y="1250"/>
                  </a:lnTo>
                  <a:lnTo>
                    <a:pt x="4062" y="1248"/>
                  </a:lnTo>
                  <a:lnTo>
                    <a:pt x="4062" y="1248"/>
                  </a:lnTo>
                  <a:lnTo>
                    <a:pt x="4063" y="1247"/>
                  </a:lnTo>
                  <a:lnTo>
                    <a:pt x="4064" y="1245"/>
                  </a:lnTo>
                  <a:lnTo>
                    <a:pt x="4066" y="1243"/>
                  </a:lnTo>
                  <a:lnTo>
                    <a:pt x="4066" y="1242"/>
                  </a:lnTo>
                  <a:lnTo>
                    <a:pt x="4067" y="1241"/>
                  </a:lnTo>
                  <a:lnTo>
                    <a:pt x="4068" y="1238"/>
                  </a:lnTo>
                  <a:lnTo>
                    <a:pt x="4069" y="1237"/>
                  </a:lnTo>
                  <a:lnTo>
                    <a:pt x="4069" y="1237"/>
                  </a:lnTo>
                  <a:lnTo>
                    <a:pt x="4071" y="1236"/>
                  </a:lnTo>
                  <a:lnTo>
                    <a:pt x="4072" y="1235"/>
                  </a:lnTo>
                  <a:lnTo>
                    <a:pt x="4073" y="1235"/>
                  </a:lnTo>
                  <a:lnTo>
                    <a:pt x="4073" y="1233"/>
                  </a:lnTo>
                  <a:lnTo>
                    <a:pt x="4074" y="1235"/>
                  </a:lnTo>
                  <a:lnTo>
                    <a:pt x="4076" y="1235"/>
                  </a:lnTo>
                  <a:lnTo>
                    <a:pt x="4077" y="1235"/>
                  </a:lnTo>
                  <a:lnTo>
                    <a:pt x="4077" y="1236"/>
                  </a:lnTo>
                  <a:lnTo>
                    <a:pt x="4078" y="1236"/>
                  </a:lnTo>
                  <a:lnTo>
                    <a:pt x="4079" y="1237"/>
                  </a:lnTo>
                  <a:lnTo>
                    <a:pt x="4081" y="1237"/>
                  </a:lnTo>
                  <a:lnTo>
                    <a:pt x="4081" y="12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8" name="Freeform 46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287"/>
                </a:cxn>
                <a:cxn ang="0">
                  <a:pos x="128" y="1286"/>
                </a:cxn>
                <a:cxn ang="0">
                  <a:pos x="193" y="640"/>
                </a:cxn>
                <a:cxn ang="0">
                  <a:pos x="257" y="1289"/>
                </a:cxn>
                <a:cxn ang="0">
                  <a:pos x="322" y="1267"/>
                </a:cxn>
                <a:cxn ang="0">
                  <a:pos x="387" y="1283"/>
                </a:cxn>
                <a:cxn ang="0">
                  <a:pos x="451" y="1283"/>
                </a:cxn>
                <a:cxn ang="0">
                  <a:pos x="516" y="1194"/>
                </a:cxn>
                <a:cxn ang="0">
                  <a:pos x="580" y="1286"/>
                </a:cxn>
                <a:cxn ang="0">
                  <a:pos x="645" y="1286"/>
                </a:cxn>
                <a:cxn ang="0">
                  <a:pos x="709" y="1284"/>
                </a:cxn>
                <a:cxn ang="0">
                  <a:pos x="774" y="1288"/>
                </a:cxn>
                <a:cxn ang="0">
                  <a:pos x="838" y="1284"/>
                </a:cxn>
                <a:cxn ang="0">
                  <a:pos x="903" y="1287"/>
                </a:cxn>
                <a:cxn ang="0">
                  <a:pos x="967" y="1286"/>
                </a:cxn>
                <a:cxn ang="0">
                  <a:pos x="1032" y="1284"/>
                </a:cxn>
                <a:cxn ang="0">
                  <a:pos x="1097" y="1283"/>
                </a:cxn>
                <a:cxn ang="0">
                  <a:pos x="1161" y="1261"/>
                </a:cxn>
                <a:cxn ang="0">
                  <a:pos x="1226" y="1286"/>
                </a:cxn>
                <a:cxn ang="0">
                  <a:pos x="1290" y="1286"/>
                </a:cxn>
                <a:cxn ang="0">
                  <a:pos x="1355" y="758"/>
                </a:cxn>
                <a:cxn ang="0">
                  <a:pos x="1419" y="1286"/>
                </a:cxn>
                <a:cxn ang="0">
                  <a:pos x="1484" y="1287"/>
                </a:cxn>
                <a:cxn ang="0">
                  <a:pos x="1548" y="1278"/>
                </a:cxn>
                <a:cxn ang="0">
                  <a:pos x="1613" y="1286"/>
                </a:cxn>
                <a:cxn ang="0">
                  <a:pos x="1679" y="1286"/>
                </a:cxn>
                <a:cxn ang="0">
                  <a:pos x="1743" y="1281"/>
                </a:cxn>
                <a:cxn ang="0">
                  <a:pos x="1808" y="1281"/>
                </a:cxn>
                <a:cxn ang="0">
                  <a:pos x="1872" y="1286"/>
                </a:cxn>
                <a:cxn ang="0">
                  <a:pos x="1937" y="1299"/>
                </a:cxn>
                <a:cxn ang="0">
                  <a:pos x="2001" y="1276"/>
                </a:cxn>
                <a:cxn ang="0">
                  <a:pos x="2066" y="1287"/>
                </a:cxn>
                <a:cxn ang="0">
                  <a:pos x="2131" y="1224"/>
                </a:cxn>
                <a:cxn ang="0">
                  <a:pos x="2195" y="1281"/>
                </a:cxn>
                <a:cxn ang="0">
                  <a:pos x="2260" y="1288"/>
                </a:cxn>
                <a:cxn ang="0">
                  <a:pos x="2324" y="1255"/>
                </a:cxn>
                <a:cxn ang="0">
                  <a:pos x="2389" y="1287"/>
                </a:cxn>
                <a:cxn ang="0">
                  <a:pos x="2453" y="1276"/>
                </a:cxn>
                <a:cxn ang="0">
                  <a:pos x="2518" y="1287"/>
                </a:cxn>
                <a:cxn ang="0">
                  <a:pos x="2582" y="1268"/>
                </a:cxn>
                <a:cxn ang="0">
                  <a:pos x="2647" y="1284"/>
                </a:cxn>
                <a:cxn ang="0">
                  <a:pos x="2711" y="1286"/>
                </a:cxn>
                <a:cxn ang="0">
                  <a:pos x="2776" y="1258"/>
                </a:cxn>
                <a:cxn ang="0">
                  <a:pos x="2841" y="1286"/>
                </a:cxn>
                <a:cxn ang="0">
                  <a:pos x="2905" y="1266"/>
                </a:cxn>
                <a:cxn ang="0">
                  <a:pos x="2970" y="1282"/>
                </a:cxn>
                <a:cxn ang="0">
                  <a:pos x="3034" y="1286"/>
                </a:cxn>
                <a:cxn ang="0">
                  <a:pos x="3099" y="1286"/>
                </a:cxn>
                <a:cxn ang="0">
                  <a:pos x="3163" y="1269"/>
                </a:cxn>
                <a:cxn ang="0">
                  <a:pos x="3228" y="1274"/>
                </a:cxn>
                <a:cxn ang="0">
                  <a:pos x="3292" y="1281"/>
                </a:cxn>
                <a:cxn ang="0">
                  <a:pos x="3358" y="1286"/>
                </a:cxn>
                <a:cxn ang="0">
                  <a:pos x="3423" y="1286"/>
                </a:cxn>
                <a:cxn ang="0">
                  <a:pos x="3487" y="1283"/>
                </a:cxn>
                <a:cxn ang="0">
                  <a:pos x="3552" y="1286"/>
                </a:cxn>
                <a:cxn ang="0">
                  <a:pos x="3616" y="1286"/>
                </a:cxn>
                <a:cxn ang="0">
                  <a:pos x="3681" y="1289"/>
                </a:cxn>
                <a:cxn ang="0">
                  <a:pos x="3745" y="1282"/>
                </a:cxn>
                <a:cxn ang="0">
                  <a:pos x="3810" y="1286"/>
                </a:cxn>
                <a:cxn ang="0">
                  <a:pos x="3874" y="1286"/>
                </a:cxn>
                <a:cxn ang="0">
                  <a:pos x="3939" y="1286"/>
                </a:cxn>
                <a:cxn ang="0">
                  <a:pos x="4004" y="1283"/>
                </a:cxn>
                <a:cxn ang="0">
                  <a:pos x="4068" y="1287"/>
                </a:cxn>
              </a:cxnLst>
              <a:rect l="0" t="0" r="r" b="b"/>
              <a:pathLst>
                <a:path w="4081" h="1777">
                  <a:moveTo>
                    <a:pt x="0" y="1240"/>
                  </a:moveTo>
                  <a:lnTo>
                    <a:pt x="0" y="1240"/>
                  </a:lnTo>
                  <a:lnTo>
                    <a:pt x="2" y="1279"/>
                  </a:lnTo>
                  <a:lnTo>
                    <a:pt x="3" y="1279"/>
                  </a:lnTo>
                  <a:lnTo>
                    <a:pt x="3" y="1279"/>
                  </a:lnTo>
                  <a:lnTo>
                    <a:pt x="4" y="1281"/>
                  </a:lnTo>
                  <a:lnTo>
                    <a:pt x="5" y="1281"/>
                  </a:lnTo>
                  <a:lnTo>
                    <a:pt x="7" y="1282"/>
                  </a:lnTo>
                  <a:lnTo>
                    <a:pt x="7" y="1283"/>
                  </a:lnTo>
                  <a:lnTo>
                    <a:pt x="8" y="1284"/>
                  </a:lnTo>
                  <a:lnTo>
                    <a:pt x="9" y="1286"/>
                  </a:lnTo>
                  <a:lnTo>
                    <a:pt x="10" y="1287"/>
                  </a:lnTo>
                  <a:lnTo>
                    <a:pt x="10" y="1287"/>
                  </a:lnTo>
                  <a:lnTo>
                    <a:pt x="12" y="1287"/>
                  </a:lnTo>
                  <a:lnTo>
                    <a:pt x="13" y="1287"/>
                  </a:lnTo>
                  <a:lnTo>
                    <a:pt x="14" y="1287"/>
                  </a:lnTo>
                  <a:lnTo>
                    <a:pt x="14" y="1286"/>
                  </a:lnTo>
                  <a:lnTo>
                    <a:pt x="15" y="1286"/>
                  </a:lnTo>
                  <a:lnTo>
                    <a:pt x="17" y="1286"/>
                  </a:lnTo>
                  <a:lnTo>
                    <a:pt x="18" y="1286"/>
                  </a:lnTo>
                  <a:lnTo>
                    <a:pt x="18" y="1286"/>
                  </a:lnTo>
                  <a:lnTo>
                    <a:pt x="19" y="1286"/>
                  </a:lnTo>
                  <a:lnTo>
                    <a:pt x="20" y="1287"/>
                  </a:lnTo>
                  <a:lnTo>
                    <a:pt x="22" y="1287"/>
                  </a:lnTo>
                  <a:lnTo>
                    <a:pt x="22" y="1287"/>
                  </a:lnTo>
                  <a:lnTo>
                    <a:pt x="23" y="1287"/>
                  </a:lnTo>
                  <a:lnTo>
                    <a:pt x="24" y="1287"/>
                  </a:lnTo>
                  <a:lnTo>
                    <a:pt x="25" y="1287"/>
                  </a:lnTo>
                  <a:lnTo>
                    <a:pt x="25" y="1287"/>
                  </a:lnTo>
                  <a:lnTo>
                    <a:pt x="27" y="1287"/>
                  </a:lnTo>
                  <a:lnTo>
                    <a:pt x="28" y="1287"/>
                  </a:lnTo>
                  <a:lnTo>
                    <a:pt x="29" y="1287"/>
                  </a:lnTo>
                  <a:lnTo>
                    <a:pt x="29" y="1287"/>
                  </a:lnTo>
                  <a:lnTo>
                    <a:pt x="30" y="1287"/>
                  </a:lnTo>
                  <a:lnTo>
                    <a:pt x="32" y="1287"/>
                  </a:lnTo>
                  <a:lnTo>
                    <a:pt x="33" y="1287"/>
                  </a:lnTo>
                  <a:lnTo>
                    <a:pt x="33" y="1287"/>
                  </a:lnTo>
                  <a:lnTo>
                    <a:pt x="34" y="1287"/>
                  </a:lnTo>
                  <a:lnTo>
                    <a:pt x="35" y="1287"/>
                  </a:lnTo>
                  <a:lnTo>
                    <a:pt x="36" y="1287"/>
                  </a:lnTo>
                  <a:lnTo>
                    <a:pt x="36" y="1287"/>
                  </a:lnTo>
                  <a:lnTo>
                    <a:pt x="38" y="1287"/>
                  </a:lnTo>
                  <a:lnTo>
                    <a:pt x="39" y="1287"/>
                  </a:lnTo>
                  <a:lnTo>
                    <a:pt x="40" y="1287"/>
                  </a:lnTo>
                  <a:lnTo>
                    <a:pt x="40" y="1287"/>
                  </a:lnTo>
                  <a:lnTo>
                    <a:pt x="41" y="1287"/>
                  </a:lnTo>
                  <a:lnTo>
                    <a:pt x="43" y="1287"/>
                  </a:lnTo>
                  <a:lnTo>
                    <a:pt x="44" y="1287"/>
                  </a:lnTo>
                  <a:lnTo>
                    <a:pt x="44" y="1287"/>
                  </a:lnTo>
                  <a:lnTo>
                    <a:pt x="45" y="1287"/>
                  </a:lnTo>
                  <a:lnTo>
                    <a:pt x="46" y="1287"/>
                  </a:lnTo>
                  <a:lnTo>
                    <a:pt x="48" y="1287"/>
                  </a:lnTo>
                  <a:lnTo>
                    <a:pt x="48" y="1287"/>
                  </a:lnTo>
                  <a:lnTo>
                    <a:pt x="49" y="1287"/>
                  </a:lnTo>
                  <a:lnTo>
                    <a:pt x="50" y="1287"/>
                  </a:lnTo>
                  <a:lnTo>
                    <a:pt x="51" y="1287"/>
                  </a:lnTo>
                  <a:lnTo>
                    <a:pt x="51" y="1287"/>
                  </a:lnTo>
                  <a:lnTo>
                    <a:pt x="53" y="1287"/>
                  </a:lnTo>
                  <a:lnTo>
                    <a:pt x="54" y="1287"/>
                  </a:lnTo>
                  <a:lnTo>
                    <a:pt x="55" y="1287"/>
                  </a:lnTo>
                  <a:lnTo>
                    <a:pt x="55" y="1287"/>
                  </a:lnTo>
                  <a:lnTo>
                    <a:pt x="56" y="1287"/>
                  </a:lnTo>
                  <a:lnTo>
                    <a:pt x="58" y="1287"/>
                  </a:lnTo>
                  <a:lnTo>
                    <a:pt x="59" y="1288"/>
                  </a:lnTo>
                  <a:lnTo>
                    <a:pt x="60" y="1288"/>
                  </a:lnTo>
                  <a:lnTo>
                    <a:pt x="60" y="1288"/>
                  </a:lnTo>
                  <a:lnTo>
                    <a:pt x="61" y="1288"/>
                  </a:lnTo>
                  <a:lnTo>
                    <a:pt x="63" y="1288"/>
                  </a:lnTo>
                  <a:lnTo>
                    <a:pt x="64" y="1287"/>
                  </a:lnTo>
                  <a:lnTo>
                    <a:pt x="64" y="1287"/>
                  </a:lnTo>
                  <a:lnTo>
                    <a:pt x="65" y="1287"/>
                  </a:lnTo>
                  <a:lnTo>
                    <a:pt x="66" y="1287"/>
                  </a:lnTo>
                  <a:lnTo>
                    <a:pt x="68" y="1287"/>
                  </a:lnTo>
                  <a:lnTo>
                    <a:pt x="68" y="1287"/>
                  </a:lnTo>
                  <a:lnTo>
                    <a:pt x="69" y="1287"/>
                  </a:lnTo>
                  <a:lnTo>
                    <a:pt x="70" y="1287"/>
                  </a:lnTo>
                  <a:lnTo>
                    <a:pt x="71" y="1287"/>
                  </a:lnTo>
                  <a:lnTo>
                    <a:pt x="71" y="1287"/>
                  </a:lnTo>
                  <a:lnTo>
                    <a:pt x="72" y="1287"/>
                  </a:lnTo>
                  <a:lnTo>
                    <a:pt x="74" y="1287"/>
                  </a:lnTo>
                  <a:lnTo>
                    <a:pt x="75" y="1287"/>
                  </a:lnTo>
                  <a:lnTo>
                    <a:pt x="75" y="1287"/>
                  </a:lnTo>
                  <a:lnTo>
                    <a:pt x="76" y="1287"/>
                  </a:lnTo>
                  <a:lnTo>
                    <a:pt x="77" y="1287"/>
                  </a:lnTo>
                  <a:lnTo>
                    <a:pt x="79" y="1287"/>
                  </a:lnTo>
                  <a:lnTo>
                    <a:pt x="79" y="1287"/>
                  </a:lnTo>
                  <a:lnTo>
                    <a:pt x="80" y="1287"/>
                  </a:lnTo>
                  <a:lnTo>
                    <a:pt x="81" y="1287"/>
                  </a:lnTo>
                  <a:lnTo>
                    <a:pt x="82" y="1286"/>
                  </a:lnTo>
                  <a:lnTo>
                    <a:pt x="82" y="1286"/>
                  </a:lnTo>
                  <a:lnTo>
                    <a:pt x="84" y="1286"/>
                  </a:lnTo>
                  <a:lnTo>
                    <a:pt x="85" y="1286"/>
                  </a:lnTo>
                  <a:lnTo>
                    <a:pt x="86" y="1286"/>
                  </a:lnTo>
                  <a:lnTo>
                    <a:pt x="86" y="1286"/>
                  </a:lnTo>
                  <a:lnTo>
                    <a:pt x="87" y="1286"/>
                  </a:lnTo>
                  <a:lnTo>
                    <a:pt x="89" y="1286"/>
                  </a:lnTo>
                  <a:lnTo>
                    <a:pt x="90" y="1286"/>
                  </a:lnTo>
                  <a:lnTo>
                    <a:pt x="90" y="1286"/>
                  </a:lnTo>
                  <a:lnTo>
                    <a:pt x="91" y="1286"/>
                  </a:lnTo>
                  <a:lnTo>
                    <a:pt x="92" y="1286"/>
                  </a:lnTo>
                  <a:lnTo>
                    <a:pt x="94" y="1286"/>
                  </a:lnTo>
                  <a:lnTo>
                    <a:pt x="94" y="1286"/>
                  </a:lnTo>
                  <a:lnTo>
                    <a:pt x="95" y="1286"/>
                  </a:lnTo>
                  <a:lnTo>
                    <a:pt x="96" y="1286"/>
                  </a:lnTo>
                  <a:lnTo>
                    <a:pt x="97" y="1286"/>
                  </a:lnTo>
                  <a:lnTo>
                    <a:pt x="97" y="1286"/>
                  </a:lnTo>
                  <a:lnTo>
                    <a:pt x="99" y="1286"/>
                  </a:lnTo>
                  <a:lnTo>
                    <a:pt x="100" y="1286"/>
                  </a:lnTo>
                  <a:lnTo>
                    <a:pt x="101" y="1286"/>
                  </a:lnTo>
                  <a:lnTo>
                    <a:pt x="101" y="1286"/>
                  </a:lnTo>
                  <a:lnTo>
                    <a:pt x="102" y="1286"/>
                  </a:lnTo>
                  <a:lnTo>
                    <a:pt x="104" y="1286"/>
                  </a:lnTo>
                  <a:lnTo>
                    <a:pt x="105" y="1286"/>
                  </a:lnTo>
                  <a:lnTo>
                    <a:pt x="105" y="1286"/>
                  </a:lnTo>
                  <a:lnTo>
                    <a:pt x="106" y="1286"/>
                  </a:lnTo>
                  <a:lnTo>
                    <a:pt x="107" y="1286"/>
                  </a:lnTo>
                  <a:lnTo>
                    <a:pt x="108" y="1286"/>
                  </a:lnTo>
                  <a:lnTo>
                    <a:pt x="108" y="1286"/>
                  </a:lnTo>
                  <a:lnTo>
                    <a:pt x="110" y="1287"/>
                  </a:lnTo>
                  <a:lnTo>
                    <a:pt x="111" y="1287"/>
                  </a:lnTo>
                  <a:lnTo>
                    <a:pt x="112" y="1286"/>
                  </a:lnTo>
                  <a:lnTo>
                    <a:pt x="113" y="1286"/>
                  </a:lnTo>
                  <a:lnTo>
                    <a:pt x="113" y="1286"/>
                  </a:lnTo>
                  <a:lnTo>
                    <a:pt x="115" y="1286"/>
                  </a:lnTo>
                  <a:lnTo>
                    <a:pt x="116" y="1286"/>
                  </a:lnTo>
                  <a:lnTo>
                    <a:pt x="117" y="1286"/>
                  </a:lnTo>
                  <a:lnTo>
                    <a:pt x="117" y="1286"/>
                  </a:lnTo>
                  <a:lnTo>
                    <a:pt x="118" y="1286"/>
                  </a:lnTo>
                  <a:lnTo>
                    <a:pt x="120" y="1286"/>
                  </a:lnTo>
                  <a:lnTo>
                    <a:pt x="121" y="1286"/>
                  </a:lnTo>
                  <a:lnTo>
                    <a:pt x="121" y="1286"/>
                  </a:lnTo>
                  <a:lnTo>
                    <a:pt x="122" y="1286"/>
                  </a:lnTo>
                  <a:lnTo>
                    <a:pt x="123" y="1286"/>
                  </a:lnTo>
                  <a:lnTo>
                    <a:pt x="125" y="1286"/>
                  </a:lnTo>
                  <a:lnTo>
                    <a:pt x="125" y="1286"/>
                  </a:lnTo>
                  <a:lnTo>
                    <a:pt x="126" y="1286"/>
                  </a:lnTo>
                  <a:lnTo>
                    <a:pt x="127" y="1286"/>
                  </a:lnTo>
                  <a:lnTo>
                    <a:pt x="128" y="1286"/>
                  </a:lnTo>
                  <a:lnTo>
                    <a:pt x="128" y="1286"/>
                  </a:lnTo>
                  <a:lnTo>
                    <a:pt x="130" y="1286"/>
                  </a:lnTo>
                  <a:lnTo>
                    <a:pt x="131" y="1286"/>
                  </a:lnTo>
                  <a:lnTo>
                    <a:pt x="132" y="1286"/>
                  </a:lnTo>
                  <a:lnTo>
                    <a:pt x="132" y="1286"/>
                  </a:lnTo>
                  <a:lnTo>
                    <a:pt x="133" y="1286"/>
                  </a:lnTo>
                  <a:lnTo>
                    <a:pt x="135" y="1286"/>
                  </a:lnTo>
                  <a:lnTo>
                    <a:pt x="136" y="1286"/>
                  </a:lnTo>
                  <a:lnTo>
                    <a:pt x="136" y="1286"/>
                  </a:lnTo>
                  <a:lnTo>
                    <a:pt x="137" y="1286"/>
                  </a:lnTo>
                  <a:lnTo>
                    <a:pt x="138" y="1286"/>
                  </a:lnTo>
                  <a:lnTo>
                    <a:pt x="140" y="1286"/>
                  </a:lnTo>
                  <a:lnTo>
                    <a:pt x="140" y="1286"/>
                  </a:lnTo>
                  <a:lnTo>
                    <a:pt x="141" y="1286"/>
                  </a:lnTo>
                  <a:lnTo>
                    <a:pt x="142" y="1286"/>
                  </a:lnTo>
                  <a:lnTo>
                    <a:pt x="143" y="1286"/>
                  </a:lnTo>
                  <a:lnTo>
                    <a:pt x="143" y="1286"/>
                  </a:lnTo>
                  <a:lnTo>
                    <a:pt x="144" y="1286"/>
                  </a:lnTo>
                  <a:lnTo>
                    <a:pt x="146" y="1286"/>
                  </a:lnTo>
                  <a:lnTo>
                    <a:pt x="147" y="1286"/>
                  </a:lnTo>
                  <a:lnTo>
                    <a:pt x="147" y="1286"/>
                  </a:lnTo>
                  <a:lnTo>
                    <a:pt x="148" y="1286"/>
                  </a:lnTo>
                  <a:lnTo>
                    <a:pt x="149" y="1286"/>
                  </a:lnTo>
                  <a:lnTo>
                    <a:pt x="151" y="1286"/>
                  </a:lnTo>
                  <a:lnTo>
                    <a:pt x="151" y="1286"/>
                  </a:lnTo>
                  <a:lnTo>
                    <a:pt x="152" y="1286"/>
                  </a:lnTo>
                  <a:lnTo>
                    <a:pt x="153" y="1286"/>
                  </a:lnTo>
                  <a:lnTo>
                    <a:pt x="154" y="1286"/>
                  </a:lnTo>
                  <a:lnTo>
                    <a:pt x="154" y="1286"/>
                  </a:lnTo>
                  <a:lnTo>
                    <a:pt x="156" y="1286"/>
                  </a:lnTo>
                  <a:lnTo>
                    <a:pt x="157" y="1286"/>
                  </a:lnTo>
                  <a:lnTo>
                    <a:pt x="158" y="1284"/>
                  </a:lnTo>
                  <a:lnTo>
                    <a:pt x="158" y="1284"/>
                  </a:lnTo>
                  <a:lnTo>
                    <a:pt x="159" y="1284"/>
                  </a:lnTo>
                  <a:lnTo>
                    <a:pt x="161" y="1284"/>
                  </a:lnTo>
                  <a:lnTo>
                    <a:pt x="162" y="1284"/>
                  </a:lnTo>
                  <a:lnTo>
                    <a:pt x="162" y="1284"/>
                  </a:lnTo>
                  <a:lnTo>
                    <a:pt x="163" y="1284"/>
                  </a:lnTo>
                  <a:lnTo>
                    <a:pt x="164" y="1284"/>
                  </a:lnTo>
                  <a:lnTo>
                    <a:pt x="166" y="1283"/>
                  </a:lnTo>
                  <a:lnTo>
                    <a:pt x="166" y="1283"/>
                  </a:lnTo>
                  <a:lnTo>
                    <a:pt x="167" y="1284"/>
                  </a:lnTo>
                  <a:lnTo>
                    <a:pt x="168" y="1284"/>
                  </a:lnTo>
                  <a:lnTo>
                    <a:pt x="169" y="1286"/>
                  </a:lnTo>
                  <a:lnTo>
                    <a:pt x="171" y="1286"/>
                  </a:lnTo>
                  <a:lnTo>
                    <a:pt x="171" y="1286"/>
                  </a:lnTo>
                  <a:lnTo>
                    <a:pt x="172" y="1286"/>
                  </a:lnTo>
                  <a:lnTo>
                    <a:pt x="173" y="1286"/>
                  </a:lnTo>
                  <a:lnTo>
                    <a:pt x="174" y="1287"/>
                  </a:lnTo>
                  <a:lnTo>
                    <a:pt x="174" y="1302"/>
                  </a:lnTo>
                  <a:lnTo>
                    <a:pt x="176" y="1355"/>
                  </a:lnTo>
                  <a:lnTo>
                    <a:pt x="177" y="1472"/>
                  </a:lnTo>
                  <a:lnTo>
                    <a:pt x="178" y="1646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64"/>
                  </a:lnTo>
                  <a:lnTo>
                    <a:pt x="185" y="1632"/>
                  </a:lnTo>
                  <a:lnTo>
                    <a:pt x="187" y="1406"/>
                  </a:lnTo>
                  <a:lnTo>
                    <a:pt x="188" y="1057"/>
                  </a:lnTo>
                  <a:lnTo>
                    <a:pt x="189" y="664"/>
                  </a:lnTo>
                  <a:lnTo>
                    <a:pt x="189" y="378"/>
                  </a:lnTo>
                  <a:lnTo>
                    <a:pt x="190" y="306"/>
                  </a:lnTo>
                  <a:lnTo>
                    <a:pt x="192" y="430"/>
                  </a:lnTo>
                  <a:lnTo>
                    <a:pt x="193" y="640"/>
                  </a:lnTo>
                  <a:lnTo>
                    <a:pt x="193" y="840"/>
                  </a:lnTo>
                  <a:lnTo>
                    <a:pt x="194" y="988"/>
                  </a:lnTo>
                  <a:lnTo>
                    <a:pt x="195" y="1083"/>
                  </a:lnTo>
                  <a:lnTo>
                    <a:pt x="197" y="1143"/>
                  </a:lnTo>
                  <a:lnTo>
                    <a:pt x="197" y="1180"/>
                  </a:lnTo>
                  <a:lnTo>
                    <a:pt x="198" y="1205"/>
                  </a:lnTo>
                  <a:lnTo>
                    <a:pt x="199" y="1222"/>
                  </a:lnTo>
                  <a:lnTo>
                    <a:pt x="200" y="1236"/>
                  </a:lnTo>
                  <a:lnTo>
                    <a:pt x="200" y="1246"/>
                  </a:lnTo>
                  <a:lnTo>
                    <a:pt x="202" y="1253"/>
                  </a:lnTo>
                  <a:lnTo>
                    <a:pt x="203" y="1260"/>
                  </a:lnTo>
                  <a:lnTo>
                    <a:pt x="204" y="1265"/>
                  </a:lnTo>
                  <a:lnTo>
                    <a:pt x="204" y="1268"/>
                  </a:lnTo>
                  <a:lnTo>
                    <a:pt x="205" y="1269"/>
                  </a:lnTo>
                  <a:lnTo>
                    <a:pt x="207" y="1267"/>
                  </a:lnTo>
                  <a:lnTo>
                    <a:pt x="208" y="1260"/>
                  </a:lnTo>
                  <a:lnTo>
                    <a:pt x="208" y="1248"/>
                  </a:lnTo>
                  <a:lnTo>
                    <a:pt x="209" y="1238"/>
                  </a:lnTo>
                  <a:lnTo>
                    <a:pt x="210" y="1235"/>
                  </a:lnTo>
                  <a:lnTo>
                    <a:pt x="211" y="1238"/>
                  </a:lnTo>
                  <a:lnTo>
                    <a:pt x="211" y="1247"/>
                  </a:lnTo>
                  <a:lnTo>
                    <a:pt x="213" y="1258"/>
                  </a:lnTo>
                  <a:lnTo>
                    <a:pt x="214" y="1266"/>
                  </a:lnTo>
                  <a:lnTo>
                    <a:pt x="215" y="1272"/>
                  </a:lnTo>
                  <a:lnTo>
                    <a:pt x="215" y="1274"/>
                  </a:lnTo>
                  <a:lnTo>
                    <a:pt x="216" y="1277"/>
                  </a:lnTo>
                  <a:lnTo>
                    <a:pt x="218" y="1278"/>
                  </a:lnTo>
                  <a:lnTo>
                    <a:pt x="219" y="1278"/>
                  </a:lnTo>
                  <a:lnTo>
                    <a:pt x="219" y="1278"/>
                  </a:lnTo>
                  <a:lnTo>
                    <a:pt x="220" y="1279"/>
                  </a:lnTo>
                  <a:lnTo>
                    <a:pt x="221" y="1279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4" y="1279"/>
                  </a:lnTo>
                  <a:lnTo>
                    <a:pt x="225" y="1279"/>
                  </a:lnTo>
                  <a:lnTo>
                    <a:pt x="226" y="1278"/>
                  </a:lnTo>
                  <a:lnTo>
                    <a:pt x="228" y="1277"/>
                  </a:lnTo>
                  <a:lnTo>
                    <a:pt x="228" y="1276"/>
                  </a:lnTo>
                  <a:lnTo>
                    <a:pt x="229" y="1273"/>
                  </a:lnTo>
                  <a:lnTo>
                    <a:pt x="230" y="1269"/>
                  </a:lnTo>
                  <a:lnTo>
                    <a:pt x="231" y="1263"/>
                  </a:lnTo>
                  <a:lnTo>
                    <a:pt x="231" y="1257"/>
                  </a:lnTo>
                  <a:lnTo>
                    <a:pt x="233" y="1252"/>
                  </a:lnTo>
                  <a:lnTo>
                    <a:pt x="234" y="1248"/>
                  </a:lnTo>
                  <a:lnTo>
                    <a:pt x="235" y="1246"/>
                  </a:lnTo>
                  <a:lnTo>
                    <a:pt x="235" y="1236"/>
                  </a:lnTo>
                  <a:lnTo>
                    <a:pt x="236" y="1191"/>
                  </a:lnTo>
                  <a:lnTo>
                    <a:pt x="238" y="1086"/>
                  </a:lnTo>
                  <a:lnTo>
                    <a:pt x="239" y="892"/>
                  </a:lnTo>
                  <a:lnTo>
                    <a:pt x="239" y="656"/>
                  </a:lnTo>
                  <a:lnTo>
                    <a:pt x="240" y="481"/>
                  </a:lnTo>
                  <a:lnTo>
                    <a:pt x="241" y="459"/>
                  </a:lnTo>
                  <a:lnTo>
                    <a:pt x="243" y="603"/>
                  </a:lnTo>
                  <a:lnTo>
                    <a:pt x="243" y="837"/>
                  </a:lnTo>
                  <a:lnTo>
                    <a:pt x="244" y="1063"/>
                  </a:lnTo>
                  <a:lnTo>
                    <a:pt x="245" y="1215"/>
                  </a:lnTo>
                  <a:lnTo>
                    <a:pt x="246" y="1298"/>
                  </a:lnTo>
                  <a:lnTo>
                    <a:pt x="246" y="1325"/>
                  </a:lnTo>
                  <a:lnTo>
                    <a:pt x="247" y="1328"/>
                  </a:lnTo>
                  <a:lnTo>
                    <a:pt x="249" y="1322"/>
                  </a:lnTo>
                  <a:lnTo>
                    <a:pt x="250" y="1315"/>
                  </a:lnTo>
                  <a:lnTo>
                    <a:pt x="250" y="1309"/>
                  </a:lnTo>
                  <a:lnTo>
                    <a:pt x="251" y="1304"/>
                  </a:lnTo>
                  <a:lnTo>
                    <a:pt x="252" y="1302"/>
                  </a:lnTo>
                  <a:lnTo>
                    <a:pt x="254" y="1299"/>
                  </a:lnTo>
                  <a:lnTo>
                    <a:pt x="254" y="1298"/>
                  </a:lnTo>
                  <a:lnTo>
                    <a:pt x="255" y="1296"/>
                  </a:lnTo>
                  <a:lnTo>
                    <a:pt x="256" y="1292"/>
                  </a:lnTo>
                  <a:lnTo>
                    <a:pt x="257" y="1289"/>
                  </a:lnTo>
                  <a:lnTo>
                    <a:pt x="257" y="1287"/>
                  </a:lnTo>
                  <a:lnTo>
                    <a:pt x="259" y="1284"/>
                  </a:lnTo>
                  <a:lnTo>
                    <a:pt x="260" y="1283"/>
                  </a:lnTo>
                  <a:lnTo>
                    <a:pt x="261" y="1283"/>
                  </a:lnTo>
                  <a:lnTo>
                    <a:pt x="261" y="1282"/>
                  </a:lnTo>
                  <a:lnTo>
                    <a:pt x="262" y="1281"/>
                  </a:lnTo>
                  <a:lnTo>
                    <a:pt x="264" y="1281"/>
                  </a:lnTo>
                  <a:lnTo>
                    <a:pt x="265" y="1279"/>
                  </a:lnTo>
                  <a:lnTo>
                    <a:pt x="265" y="1279"/>
                  </a:lnTo>
                  <a:lnTo>
                    <a:pt x="266" y="1279"/>
                  </a:lnTo>
                  <a:lnTo>
                    <a:pt x="267" y="1281"/>
                  </a:lnTo>
                  <a:lnTo>
                    <a:pt x="269" y="1281"/>
                  </a:lnTo>
                  <a:lnTo>
                    <a:pt x="269" y="1282"/>
                  </a:lnTo>
                  <a:lnTo>
                    <a:pt x="270" y="1282"/>
                  </a:lnTo>
                  <a:lnTo>
                    <a:pt x="271" y="1282"/>
                  </a:lnTo>
                  <a:lnTo>
                    <a:pt x="272" y="1282"/>
                  </a:lnTo>
                  <a:lnTo>
                    <a:pt x="272" y="1282"/>
                  </a:lnTo>
                  <a:lnTo>
                    <a:pt x="274" y="1282"/>
                  </a:lnTo>
                  <a:lnTo>
                    <a:pt x="275" y="1281"/>
                  </a:lnTo>
                  <a:lnTo>
                    <a:pt x="276" y="1281"/>
                  </a:lnTo>
                  <a:lnTo>
                    <a:pt x="276" y="1281"/>
                  </a:lnTo>
                  <a:lnTo>
                    <a:pt x="277" y="1281"/>
                  </a:lnTo>
                  <a:lnTo>
                    <a:pt x="279" y="1281"/>
                  </a:lnTo>
                  <a:lnTo>
                    <a:pt x="280" y="1282"/>
                  </a:lnTo>
                  <a:lnTo>
                    <a:pt x="281" y="1282"/>
                  </a:lnTo>
                  <a:lnTo>
                    <a:pt x="281" y="1282"/>
                  </a:lnTo>
                  <a:lnTo>
                    <a:pt x="282" y="1281"/>
                  </a:lnTo>
                  <a:lnTo>
                    <a:pt x="283" y="1279"/>
                  </a:lnTo>
                  <a:lnTo>
                    <a:pt x="285" y="1278"/>
                  </a:lnTo>
                  <a:lnTo>
                    <a:pt x="285" y="1277"/>
                  </a:lnTo>
                  <a:lnTo>
                    <a:pt x="286" y="1279"/>
                  </a:lnTo>
                  <a:lnTo>
                    <a:pt x="287" y="1282"/>
                  </a:lnTo>
                  <a:lnTo>
                    <a:pt x="288" y="1283"/>
                  </a:lnTo>
                  <a:lnTo>
                    <a:pt x="288" y="1283"/>
                  </a:lnTo>
                  <a:lnTo>
                    <a:pt x="290" y="1281"/>
                  </a:lnTo>
                  <a:lnTo>
                    <a:pt x="291" y="1279"/>
                  </a:lnTo>
                  <a:lnTo>
                    <a:pt x="292" y="1278"/>
                  </a:lnTo>
                  <a:lnTo>
                    <a:pt x="292" y="1276"/>
                  </a:lnTo>
                  <a:lnTo>
                    <a:pt x="293" y="1273"/>
                  </a:lnTo>
                  <a:lnTo>
                    <a:pt x="295" y="1272"/>
                  </a:lnTo>
                  <a:lnTo>
                    <a:pt x="296" y="1274"/>
                  </a:lnTo>
                  <a:lnTo>
                    <a:pt x="296" y="1284"/>
                  </a:lnTo>
                  <a:lnTo>
                    <a:pt x="297" y="1299"/>
                  </a:lnTo>
                  <a:lnTo>
                    <a:pt x="298" y="1312"/>
                  </a:lnTo>
                  <a:lnTo>
                    <a:pt x="300" y="1312"/>
                  </a:lnTo>
                  <a:lnTo>
                    <a:pt x="300" y="1296"/>
                  </a:lnTo>
                  <a:lnTo>
                    <a:pt x="301" y="1268"/>
                  </a:lnTo>
                  <a:lnTo>
                    <a:pt x="302" y="1235"/>
                  </a:lnTo>
                  <a:lnTo>
                    <a:pt x="303" y="1195"/>
                  </a:lnTo>
                  <a:lnTo>
                    <a:pt x="303" y="1142"/>
                  </a:lnTo>
                  <a:lnTo>
                    <a:pt x="305" y="1070"/>
                  </a:lnTo>
                  <a:lnTo>
                    <a:pt x="306" y="991"/>
                  </a:lnTo>
                  <a:lnTo>
                    <a:pt x="307" y="926"/>
                  </a:lnTo>
                  <a:lnTo>
                    <a:pt x="307" y="891"/>
                  </a:lnTo>
                  <a:lnTo>
                    <a:pt x="308" y="897"/>
                  </a:lnTo>
                  <a:lnTo>
                    <a:pt x="310" y="937"/>
                  </a:lnTo>
                  <a:lnTo>
                    <a:pt x="311" y="998"/>
                  </a:lnTo>
                  <a:lnTo>
                    <a:pt x="311" y="1065"/>
                  </a:lnTo>
                  <a:lnTo>
                    <a:pt x="312" y="1124"/>
                  </a:lnTo>
                  <a:lnTo>
                    <a:pt x="313" y="1171"/>
                  </a:lnTo>
                  <a:lnTo>
                    <a:pt x="315" y="1206"/>
                  </a:lnTo>
                  <a:lnTo>
                    <a:pt x="315" y="1230"/>
                  </a:lnTo>
                  <a:lnTo>
                    <a:pt x="316" y="1243"/>
                  </a:lnTo>
                  <a:lnTo>
                    <a:pt x="317" y="1252"/>
                  </a:lnTo>
                  <a:lnTo>
                    <a:pt x="318" y="1257"/>
                  </a:lnTo>
                  <a:lnTo>
                    <a:pt x="318" y="1260"/>
                  </a:lnTo>
                  <a:lnTo>
                    <a:pt x="319" y="1262"/>
                  </a:lnTo>
                  <a:lnTo>
                    <a:pt x="321" y="1265"/>
                  </a:lnTo>
                  <a:lnTo>
                    <a:pt x="322" y="1267"/>
                  </a:lnTo>
                  <a:lnTo>
                    <a:pt x="322" y="1269"/>
                  </a:lnTo>
                  <a:lnTo>
                    <a:pt x="323" y="1272"/>
                  </a:lnTo>
                  <a:lnTo>
                    <a:pt x="324" y="1276"/>
                  </a:lnTo>
                  <a:lnTo>
                    <a:pt x="326" y="1278"/>
                  </a:lnTo>
                  <a:lnTo>
                    <a:pt x="326" y="1281"/>
                  </a:lnTo>
                  <a:lnTo>
                    <a:pt x="327" y="1282"/>
                  </a:lnTo>
                  <a:lnTo>
                    <a:pt x="328" y="1281"/>
                  </a:lnTo>
                  <a:lnTo>
                    <a:pt x="329" y="1276"/>
                  </a:lnTo>
                  <a:lnTo>
                    <a:pt x="329" y="1265"/>
                  </a:lnTo>
                  <a:lnTo>
                    <a:pt x="331" y="1245"/>
                  </a:lnTo>
                  <a:lnTo>
                    <a:pt x="332" y="1212"/>
                  </a:lnTo>
                  <a:lnTo>
                    <a:pt x="333" y="1179"/>
                  </a:lnTo>
                  <a:lnTo>
                    <a:pt x="333" y="1168"/>
                  </a:lnTo>
                  <a:lnTo>
                    <a:pt x="334" y="1191"/>
                  </a:lnTo>
                  <a:lnTo>
                    <a:pt x="336" y="1237"/>
                  </a:lnTo>
                  <a:lnTo>
                    <a:pt x="337" y="1281"/>
                  </a:lnTo>
                  <a:lnTo>
                    <a:pt x="338" y="1305"/>
                  </a:lnTo>
                  <a:lnTo>
                    <a:pt x="338" y="1314"/>
                  </a:lnTo>
                  <a:lnTo>
                    <a:pt x="339" y="1315"/>
                  </a:lnTo>
                  <a:lnTo>
                    <a:pt x="341" y="1313"/>
                  </a:lnTo>
                  <a:lnTo>
                    <a:pt x="342" y="1310"/>
                  </a:lnTo>
                  <a:lnTo>
                    <a:pt x="342" y="1307"/>
                  </a:lnTo>
                  <a:lnTo>
                    <a:pt x="343" y="1303"/>
                  </a:lnTo>
                  <a:lnTo>
                    <a:pt x="344" y="1299"/>
                  </a:lnTo>
                  <a:lnTo>
                    <a:pt x="346" y="1297"/>
                  </a:lnTo>
                  <a:lnTo>
                    <a:pt x="346" y="1293"/>
                  </a:lnTo>
                  <a:lnTo>
                    <a:pt x="347" y="1289"/>
                  </a:lnTo>
                  <a:lnTo>
                    <a:pt x="348" y="1286"/>
                  </a:lnTo>
                  <a:lnTo>
                    <a:pt x="349" y="1282"/>
                  </a:lnTo>
                  <a:lnTo>
                    <a:pt x="349" y="1277"/>
                  </a:lnTo>
                  <a:lnTo>
                    <a:pt x="351" y="1272"/>
                  </a:lnTo>
                  <a:lnTo>
                    <a:pt x="352" y="1267"/>
                  </a:lnTo>
                  <a:lnTo>
                    <a:pt x="353" y="1265"/>
                  </a:lnTo>
                  <a:lnTo>
                    <a:pt x="353" y="1265"/>
                  </a:lnTo>
                  <a:lnTo>
                    <a:pt x="354" y="1266"/>
                  </a:lnTo>
                  <a:lnTo>
                    <a:pt x="355" y="1269"/>
                  </a:lnTo>
                  <a:lnTo>
                    <a:pt x="357" y="1273"/>
                  </a:lnTo>
                  <a:lnTo>
                    <a:pt x="357" y="1278"/>
                  </a:lnTo>
                  <a:lnTo>
                    <a:pt x="358" y="1281"/>
                  </a:lnTo>
                  <a:lnTo>
                    <a:pt x="359" y="1283"/>
                  </a:lnTo>
                  <a:lnTo>
                    <a:pt x="360" y="1284"/>
                  </a:lnTo>
                  <a:lnTo>
                    <a:pt x="360" y="1283"/>
                  </a:lnTo>
                  <a:lnTo>
                    <a:pt x="362" y="1281"/>
                  </a:lnTo>
                  <a:lnTo>
                    <a:pt x="363" y="1277"/>
                  </a:lnTo>
                  <a:lnTo>
                    <a:pt x="364" y="1269"/>
                  </a:lnTo>
                  <a:lnTo>
                    <a:pt x="364" y="1261"/>
                  </a:lnTo>
                  <a:lnTo>
                    <a:pt x="365" y="1253"/>
                  </a:lnTo>
                  <a:lnTo>
                    <a:pt x="367" y="1248"/>
                  </a:lnTo>
                  <a:lnTo>
                    <a:pt x="368" y="1250"/>
                  </a:lnTo>
                  <a:lnTo>
                    <a:pt x="368" y="1255"/>
                  </a:lnTo>
                  <a:lnTo>
                    <a:pt x="369" y="1260"/>
                  </a:lnTo>
                  <a:lnTo>
                    <a:pt x="370" y="1265"/>
                  </a:lnTo>
                  <a:lnTo>
                    <a:pt x="372" y="1266"/>
                  </a:lnTo>
                  <a:lnTo>
                    <a:pt x="372" y="1266"/>
                  </a:lnTo>
                  <a:lnTo>
                    <a:pt x="373" y="1265"/>
                  </a:lnTo>
                  <a:lnTo>
                    <a:pt x="374" y="1263"/>
                  </a:lnTo>
                  <a:lnTo>
                    <a:pt x="375" y="1262"/>
                  </a:lnTo>
                  <a:lnTo>
                    <a:pt x="375" y="1263"/>
                  </a:lnTo>
                  <a:lnTo>
                    <a:pt x="377" y="1265"/>
                  </a:lnTo>
                  <a:lnTo>
                    <a:pt x="378" y="1267"/>
                  </a:lnTo>
                  <a:lnTo>
                    <a:pt x="379" y="1267"/>
                  </a:lnTo>
                  <a:lnTo>
                    <a:pt x="379" y="1265"/>
                  </a:lnTo>
                  <a:lnTo>
                    <a:pt x="380" y="1258"/>
                  </a:lnTo>
                  <a:lnTo>
                    <a:pt x="382" y="1252"/>
                  </a:lnTo>
                  <a:lnTo>
                    <a:pt x="383" y="1248"/>
                  </a:lnTo>
                  <a:lnTo>
                    <a:pt x="383" y="1255"/>
                  </a:lnTo>
                  <a:lnTo>
                    <a:pt x="384" y="1266"/>
                  </a:lnTo>
                  <a:lnTo>
                    <a:pt x="385" y="1277"/>
                  </a:lnTo>
                  <a:lnTo>
                    <a:pt x="387" y="1283"/>
                  </a:lnTo>
                  <a:lnTo>
                    <a:pt x="387" y="1279"/>
                  </a:lnTo>
                  <a:lnTo>
                    <a:pt x="388" y="1265"/>
                  </a:lnTo>
                  <a:lnTo>
                    <a:pt x="389" y="1243"/>
                  </a:lnTo>
                  <a:lnTo>
                    <a:pt x="390" y="1231"/>
                  </a:lnTo>
                  <a:lnTo>
                    <a:pt x="390" y="1236"/>
                  </a:lnTo>
                  <a:lnTo>
                    <a:pt x="391" y="1253"/>
                  </a:lnTo>
                  <a:lnTo>
                    <a:pt x="393" y="1269"/>
                  </a:lnTo>
                  <a:lnTo>
                    <a:pt x="394" y="1279"/>
                  </a:lnTo>
                  <a:lnTo>
                    <a:pt x="395" y="1284"/>
                  </a:lnTo>
                  <a:lnTo>
                    <a:pt x="395" y="1286"/>
                  </a:lnTo>
                  <a:lnTo>
                    <a:pt x="396" y="1287"/>
                  </a:lnTo>
                  <a:lnTo>
                    <a:pt x="398" y="1287"/>
                  </a:lnTo>
                  <a:lnTo>
                    <a:pt x="399" y="1287"/>
                  </a:lnTo>
                  <a:lnTo>
                    <a:pt x="399" y="1287"/>
                  </a:lnTo>
                  <a:lnTo>
                    <a:pt x="400" y="1287"/>
                  </a:lnTo>
                  <a:lnTo>
                    <a:pt x="401" y="1286"/>
                  </a:lnTo>
                  <a:lnTo>
                    <a:pt x="403" y="1286"/>
                  </a:lnTo>
                  <a:lnTo>
                    <a:pt x="403" y="1284"/>
                  </a:lnTo>
                  <a:lnTo>
                    <a:pt x="404" y="1284"/>
                  </a:lnTo>
                  <a:lnTo>
                    <a:pt x="405" y="1284"/>
                  </a:lnTo>
                  <a:lnTo>
                    <a:pt x="406" y="1284"/>
                  </a:lnTo>
                  <a:lnTo>
                    <a:pt x="406" y="1284"/>
                  </a:lnTo>
                  <a:lnTo>
                    <a:pt x="408" y="1284"/>
                  </a:lnTo>
                  <a:lnTo>
                    <a:pt x="409" y="1284"/>
                  </a:lnTo>
                  <a:lnTo>
                    <a:pt x="410" y="1284"/>
                  </a:lnTo>
                  <a:lnTo>
                    <a:pt x="410" y="1284"/>
                  </a:lnTo>
                  <a:lnTo>
                    <a:pt x="411" y="1284"/>
                  </a:lnTo>
                  <a:lnTo>
                    <a:pt x="413" y="1284"/>
                  </a:lnTo>
                  <a:lnTo>
                    <a:pt x="414" y="1284"/>
                  </a:lnTo>
                  <a:lnTo>
                    <a:pt x="414" y="1284"/>
                  </a:lnTo>
                  <a:lnTo>
                    <a:pt x="415" y="1283"/>
                  </a:lnTo>
                  <a:lnTo>
                    <a:pt x="416" y="1283"/>
                  </a:lnTo>
                  <a:lnTo>
                    <a:pt x="418" y="1283"/>
                  </a:lnTo>
                  <a:lnTo>
                    <a:pt x="418" y="1282"/>
                  </a:lnTo>
                  <a:lnTo>
                    <a:pt x="419" y="1281"/>
                  </a:lnTo>
                  <a:lnTo>
                    <a:pt x="420" y="1279"/>
                  </a:lnTo>
                  <a:lnTo>
                    <a:pt x="421" y="1277"/>
                  </a:lnTo>
                  <a:lnTo>
                    <a:pt x="421" y="1277"/>
                  </a:lnTo>
                  <a:lnTo>
                    <a:pt x="423" y="1276"/>
                  </a:lnTo>
                  <a:lnTo>
                    <a:pt x="424" y="1277"/>
                  </a:lnTo>
                  <a:lnTo>
                    <a:pt x="425" y="1277"/>
                  </a:lnTo>
                  <a:lnTo>
                    <a:pt x="425" y="1273"/>
                  </a:lnTo>
                  <a:lnTo>
                    <a:pt x="426" y="1266"/>
                  </a:lnTo>
                  <a:lnTo>
                    <a:pt x="427" y="1252"/>
                  </a:lnTo>
                  <a:lnTo>
                    <a:pt x="429" y="1235"/>
                  </a:lnTo>
                  <a:lnTo>
                    <a:pt x="429" y="1216"/>
                  </a:lnTo>
                  <a:lnTo>
                    <a:pt x="430" y="1196"/>
                  </a:lnTo>
                  <a:lnTo>
                    <a:pt x="431" y="1183"/>
                  </a:lnTo>
                  <a:lnTo>
                    <a:pt x="432" y="1184"/>
                  </a:lnTo>
                  <a:lnTo>
                    <a:pt x="432" y="1211"/>
                  </a:lnTo>
                  <a:lnTo>
                    <a:pt x="434" y="1251"/>
                  </a:lnTo>
                  <a:lnTo>
                    <a:pt x="435" y="1288"/>
                  </a:lnTo>
                  <a:lnTo>
                    <a:pt x="436" y="1312"/>
                  </a:lnTo>
                  <a:lnTo>
                    <a:pt x="436" y="1322"/>
                  </a:lnTo>
                  <a:lnTo>
                    <a:pt x="437" y="1324"/>
                  </a:lnTo>
                  <a:lnTo>
                    <a:pt x="439" y="1323"/>
                  </a:lnTo>
                  <a:lnTo>
                    <a:pt x="440" y="1322"/>
                  </a:lnTo>
                  <a:lnTo>
                    <a:pt x="440" y="1319"/>
                  </a:lnTo>
                  <a:lnTo>
                    <a:pt x="441" y="1315"/>
                  </a:lnTo>
                  <a:lnTo>
                    <a:pt x="442" y="1312"/>
                  </a:lnTo>
                  <a:lnTo>
                    <a:pt x="444" y="1308"/>
                  </a:lnTo>
                  <a:lnTo>
                    <a:pt x="444" y="1303"/>
                  </a:lnTo>
                  <a:lnTo>
                    <a:pt x="445" y="1299"/>
                  </a:lnTo>
                  <a:lnTo>
                    <a:pt x="446" y="1296"/>
                  </a:lnTo>
                  <a:lnTo>
                    <a:pt x="447" y="1292"/>
                  </a:lnTo>
                  <a:lnTo>
                    <a:pt x="449" y="1288"/>
                  </a:lnTo>
                  <a:lnTo>
                    <a:pt x="449" y="1287"/>
                  </a:lnTo>
                  <a:lnTo>
                    <a:pt x="450" y="1284"/>
                  </a:lnTo>
                  <a:lnTo>
                    <a:pt x="451" y="1283"/>
                  </a:lnTo>
                  <a:lnTo>
                    <a:pt x="452" y="1282"/>
                  </a:lnTo>
                  <a:lnTo>
                    <a:pt x="452" y="1282"/>
                  </a:lnTo>
                  <a:lnTo>
                    <a:pt x="454" y="1281"/>
                  </a:lnTo>
                  <a:lnTo>
                    <a:pt x="455" y="1281"/>
                  </a:lnTo>
                  <a:lnTo>
                    <a:pt x="456" y="1279"/>
                  </a:lnTo>
                  <a:lnTo>
                    <a:pt x="456" y="1279"/>
                  </a:lnTo>
                  <a:lnTo>
                    <a:pt x="457" y="1278"/>
                  </a:lnTo>
                  <a:lnTo>
                    <a:pt x="459" y="1277"/>
                  </a:lnTo>
                  <a:lnTo>
                    <a:pt x="460" y="1276"/>
                  </a:lnTo>
                  <a:lnTo>
                    <a:pt x="460" y="1274"/>
                  </a:lnTo>
                  <a:lnTo>
                    <a:pt x="461" y="1273"/>
                  </a:lnTo>
                  <a:lnTo>
                    <a:pt x="462" y="1272"/>
                  </a:lnTo>
                  <a:lnTo>
                    <a:pt x="463" y="1272"/>
                  </a:lnTo>
                  <a:lnTo>
                    <a:pt x="463" y="1271"/>
                  </a:lnTo>
                  <a:lnTo>
                    <a:pt x="465" y="1269"/>
                  </a:lnTo>
                  <a:lnTo>
                    <a:pt x="466" y="1268"/>
                  </a:lnTo>
                  <a:lnTo>
                    <a:pt x="467" y="1268"/>
                  </a:lnTo>
                  <a:lnTo>
                    <a:pt x="467" y="1267"/>
                  </a:lnTo>
                  <a:lnTo>
                    <a:pt x="468" y="1266"/>
                  </a:lnTo>
                  <a:lnTo>
                    <a:pt x="470" y="1265"/>
                  </a:lnTo>
                  <a:lnTo>
                    <a:pt x="471" y="1263"/>
                  </a:lnTo>
                  <a:lnTo>
                    <a:pt x="471" y="1262"/>
                  </a:lnTo>
                  <a:lnTo>
                    <a:pt x="472" y="1262"/>
                  </a:lnTo>
                  <a:lnTo>
                    <a:pt x="473" y="1262"/>
                  </a:lnTo>
                  <a:lnTo>
                    <a:pt x="475" y="1262"/>
                  </a:lnTo>
                  <a:lnTo>
                    <a:pt x="475" y="1263"/>
                  </a:lnTo>
                  <a:lnTo>
                    <a:pt x="476" y="1263"/>
                  </a:lnTo>
                  <a:lnTo>
                    <a:pt x="477" y="1265"/>
                  </a:lnTo>
                  <a:lnTo>
                    <a:pt x="478" y="1266"/>
                  </a:lnTo>
                  <a:lnTo>
                    <a:pt x="478" y="1268"/>
                  </a:lnTo>
                  <a:lnTo>
                    <a:pt x="480" y="1271"/>
                  </a:lnTo>
                  <a:lnTo>
                    <a:pt x="481" y="1274"/>
                  </a:lnTo>
                  <a:lnTo>
                    <a:pt x="482" y="1277"/>
                  </a:lnTo>
                  <a:lnTo>
                    <a:pt x="482" y="1279"/>
                  </a:lnTo>
                  <a:lnTo>
                    <a:pt x="483" y="1281"/>
                  </a:lnTo>
                  <a:lnTo>
                    <a:pt x="485" y="1281"/>
                  </a:lnTo>
                  <a:lnTo>
                    <a:pt x="486" y="1282"/>
                  </a:lnTo>
                  <a:lnTo>
                    <a:pt x="486" y="1282"/>
                  </a:lnTo>
                  <a:lnTo>
                    <a:pt x="487" y="1282"/>
                  </a:lnTo>
                  <a:lnTo>
                    <a:pt x="488" y="1283"/>
                  </a:lnTo>
                  <a:lnTo>
                    <a:pt x="490" y="1283"/>
                  </a:lnTo>
                  <a:lnTo>
                    <a:pt x="490" y="1283"/>
                  </a:lnTo>
                  <a:lnTo>
                    <a:pt x="491" y="1284"/>
                  </a:lnTo>
                  <a:lnTo>
                    <a:pt x="492" y="1284"/>
                  </a:lnTo>
                  <a:lnTo>
                    <a:pt x="493" y="1286"/>
                  </a:lnTo>
                  <a:lnTo>
                    <a:pt x="493" y="1286"/>
                  </a:lnTo>
                  <a:lnTo>
                    <a:pt x="495" y="1286"/>
                  </a:lnTo>
                  <a:lnTo>
                    <a:pt x="496" y="1286"/>
                  </a:lnTo>
                  <a:lnTo>
                    <a:pt x="497" y="1284"/>
                  </a:lnTo>
                  <a:lnTo>
                    <a:pt x="497" y="1283"/>
                  </a:lnTo>
                  <a:lnTo>
                    <a:pt x="498" y="1279"/>
                  </a:lnTo>
                  <a:lnTo>
                    <a:pt x="499" y="1271"/>
                  </a:lnTo>
                  <a:lnTo>
                    <a:pt x="501" y="1257"/>
                  </a:lnTo>
                  <a:lnTo>
                    <a:pt x="501" y="1232"/>
                  </a:lnTo>
                  <a:lnTo>
                    <a:pt x="502" y="1196"/>
                  </a:lnTo>
                  <a:lnTo>
                    <a:pt x="503" y="1150"/>
                  </a:lnTo>
                  <a:lnTo>
                    <a:pt x="504" y="1098"/>
                  </a:lnTo>
                  <a:lnTo>
                    <a:pt x="506" y="1045"/>
                  </a:lnTo>
                  <a:lnTo>
                    <a:pt x="506" y="1012"/>
                  </a:lnTo>
                  <a:lnTo>
                    <a:pt x="507" y="975"/>
                  </a:lnTo>
                  <a:lnTo>
                    <a:pt x="508" y="957"/>
                  </a:lnTo>
                  <a:lnTo>
                    <a:pt x="509" y="957"/>
                  </a:lnTo>
                  <a:lnTo>
                    <a:pt x="509" y="976"/>
                  </a:lnTo>
                  <a:lnTo>
                    <a:pt x="511" y="1009"/>
                  </a:lnTo>
                  <a:lnTo>
                    <a:pt x="512" y="1050"/>
                  </a:lnTo>
                  <a:lnTo>
                    <a:pt x="513" y="1092"/>
                  </a:lnTo>
                  <a:lnTo>
                    <a:pt x="513" y="1132"/>
                  </a:lnTo>
                  <a:lnTo>
                    <a:pt x="514" y="1165"/>
                  </a:lnTo>
                  <a:lnTo>
                    <a:pt x="516" y="1194"/>
                  </a:lnTo>
                  <a:lnTo>
                    <a:pt x="517" y="1217"/>
                  </a:lnTo>
                  <a:lnTo>
                    <a:pt x="517" y="1235"/>
                  </a:lnTo>
                  <a:lnTo>
                    <a:pt x="518" y="1248"/>
                  </a:lnTo>
                  <a:lnTo>
                    <a:pt x="519" y="1258"/>
                  </a:lnTo>
                  <a:lnTo>
                    <a:pt x="521" y="1265"/>
                  </a:lnTo>
                  <a:lnTo>
                    <a:pt x="521" y="1269"/>
                  </a:lnTo>
                  <a:lnTo>
                    <a:pt x="522" y="1272"/>
                  </a:lnTo>
                  <a:lnTo>
                    <a:pt x="523" y="1274"/>
                  </a:lnTo>
                  <a:lnTo>
                    <a:pt x="524" y="1274"/>
                  </a:lnTo>
                  <a:lnTo>
                    <a:pt x="524" y="1276"/>
                  </a:lnTo>
                  <a:lnTo>
                    <a:pt x="526" y="1276"/>
                  </a:lnTo>
                  <a:lnTo>
                    <a:pt x="527" y="1277"/>
                  </a:lnTo>
                  <a:lnTo>
                    <a:pt x="528" y="1277"/>
                  </a:lnTo>
                  <a:lnTo>
                    <a:pt x="528" y="1278"/>
                  </a:lnTo>
                  <a:lnTo>
                    <a:pt x="529" y="1278"/>
                  </a:lnTo>
                  <a:lnTo>
                    <a:pt x="531" y="1279"/>
                  </a:lnTo>
                  <a:lnTo>
                    <a:pt x="532" y="1281"/>
                  </a:lnTo>
                  <a:lnTo>
                    <a:pt x="532" y="1281"/>
                  </a:lnTo>
                  <a:lnTo>
                    <a:pt x="533" y="1281"/>
                  </a:lnTo>
                  <a:lnTo>
                    <a:pt x="534" y="1279"/>
                  </a:lnTo>
                  <a:lnTo>
                    <a:pt x="535" y="1278"/>
                  </a:lnTo>
                  <a:lnTo>
                    <a:pt x="535" y="1278"/>
                  </a:lnTo>
                  <a:lnTo>
                    <a:pt x="537" y="1277"/>
                  </a:lnTo>
                  <a:lnTo>
                    <a:pt x="538" y="1277"/>
                  </a:lnTo>
                  <a:lnTo>
                    <a:pt x="539" y="1277"/>
                  </a:lnTo>
                  <a:lnTo>
                    <a:pt x="539" y="1277"/>
                  </a:lnTo>
                  <a:lnTo>
                    <a:pt x="540" y="1277"/>
                  </a:lnTo>
                  <a:lnTo>
                    <a:pt x="542" y="1277"/>
                  </a:lnTo>
                  <a:lnTo>
                    <a:pt x="543" y="1277"/>
                  </a:lnTo>
                  <a:lnTo>
                    <a:pt x="543" y="1276"/>
                  </a:lnTo>
                  <a:lnTo>
                    <a:pt x="544" y="1274"/>
                  </a:lnTo>
                  <a:lnTo>
                    <a:pt x="545" y="1274"/>
                  </a:lnTo>
                  <a:lnTo>
                    <a:pt x="547" y="1273"/>
                  </a:lnTo>
                  <a:lnTo>
                    <a:pt x="547" y="1273"/>
                  </a:lnTo>
                  <a:lnTo>
                    <a:pt x="548" y="1273"/>
                  </a:lnTo>
                  <a:lnTo>
                    <a:pt x="549" y="1273"/>
                  </a:lnTo>
                  <a:lnTo>
                    <a:pt x="550" y="1274"/>
                  </a:lnTo>
                  <a:lnTo>
                    <a:pt x="550" y="1276"/>
                  </a:lnTo>
                  <a:lnTo>
                    <a:pt x="552" y="1277"/>
                  </a:lnTo>
                  <a:lnTo>
                    <a:pt x="553" y="1278"/>
                  </a:lnTo>
                  <a:lnTo>
                    <a:pt x="554" y="1279"/>
                  </a:lnTo>
                  <a:lnTo>
                    <a:pt x="554" y="1279"/>
                  </a:lnTo>
                  <a:lnTo>
                    <a:pt x="555" y="1281"/>
                  </a:lnTo>
                  <a:lnTo>
                    <a:pt x="557" y="1282"/>
                  </a:lnTo>
                  <a:lnTo>
                    <a:pt x="558" y="1282"/>
                  </a:lnTo>
                  <a:lnTo>
                    <a:pt x="558" y="1283"/>
                  </a:lnTo>
                  <a:lnTo>
                    <a:pt x="559" y="1283"/>
                  </a:lnTo>
                  <a:lnTo>
                    <a:pt x="560" y="1284"/>
                  </a:lnTo>
                  <a:lnTo>
                    <a:pt x="562" y="1284"/>
                  </a:lnTo>
                  <a:lnTo>
                    <a:pt x="563" y="1284"/>
                  </a:lnTo>
                  <a:lnTo>
                    <a:pt x="563" y="1286"/>
                  </a:lnTo>
                  <a:lnTo>
                    <a:pt x="564" y="1286"/>
                  </a:lnTo>
                  <a:lnTo>
                    <a:pt x="565" y="1286"/>
                  </a:lnTo>
                  <a:lnTo>
                    <a:pt x="567" y="1286"/>
                  </a:lnTo>
                  <a:lnTo>
                    <a:pt x="567" y="1286"/>
                  </a:lnTo>
                  <a:lnTo>
                    <a:pt x="568" y="1286"/>
                  </a:lnTo>
                  <a:lnTo>
                    <a:pt x="569" y="1286"/>
                  </a:lnTo>
                  <a:lnTo>
                    <a:pt x="570" y="1287"/>
                  </a:lnTo>
                  <a:lnTo>
                    <a:pt x="570" y="1287"/>
                  </a:lnTo>
                  <a:lnTo>
                    <a:pt x="571" y="1287"/>
                  </a:lnTo>
                  <a:lnTo>
                    <a:pt x="573" y="1287"/>
                  </a:lnTo>
                  <a:lnTo>
                    <a:pt x="574" y="1287"/>
                  </a:lnTo>
                  <a:lnTo>
                    <a:pt x="574" y="1287"/>
                  </a:lnTo>
                  <a:lnTo>
                    <a:pt x="575" y="1286"/>
                  </a:lnTo>
                  <a:lnTo>
                    <a:pt x="576" y="1286"/>
                  </a:lnTo>
                  <a:lnTo>
                    <a:pt x="578" y="1286"/>
                  </a:lnTo>
                  <a:lnTo>
                    <a:pt x="578" y="1286"/>
                  </a:lnTo>
                  <a:lnTo>
                    <a:pt x="579" y="1286"/>
                  </a:lnTo>
                  <a:lnTo>
                    <a:pt x="580" y="1286"/>
                  </a:lnTo>
                  <a:lnTo>
                    <a:pt x="581" y="1286"/>
                  </a:lnTo>
                  <a:lnTo>
                    <a:pt x="581" y="1286"/>
                  </a:lnTo>
                  <a:lnTo>
                    <a:pt x="583" y="1286"/>
                  </a:lnTo>
                  <a:lnTo>
                    <a:pt x="584" y="1286"/>
                  </a:lnTo>
                  <a:lnTo>
                    <a:pt x="585" y="1286"/>
                  </a:lnTo>
                  <a:lnTo>
                    <a:pt x="585" y="1286"/>
                  </a:lnTo>
                  <a:lnTo>
                    <a:pt x="586" y="1286"/>
                  </a:lnTo>
                  <a:lnTo>
                    <a:pt x="588" y="1286"/>
                  </a:lnTo>
                  <a:lnTo>
                    <a:pt x="589" y="1286"/>
                  </a:lnTo>
                  <a:lnTo>
                    <a:pt x="589" y="1286"/>
                  </a:lnTo>
                  <a:lnTo>
                    <a:pt x="590" y="1286"/>
                  </a:lnTo>
                  <a:lnTo>
                    <a:pt x="591" y="1286"/>
                  </a:lnTo>
                  <a:lnTo>
                    <a:pt x="593" y="1286"/>
                  </a:lnTo>
                  <a:lnTo>
                    <a:pt x="593" y="1286"/>
                  </a:lnTo>
                  <a:lnTo>
                    <a:pt x="594" y="1286"/>
                  </a:lnTo>
                  <a:lnTo>
                    <a:pt x="595" y="1286"/>
                  </a:lnTo>
                  <a:lnTo>
                    <a:pt x="596" y="1286"/>
                  </a:lnTo>
                  <a:lnTo>
                    <a:pt x="596" y="1286"/>
                  </a:lnTo>
                  <a:lnTo>
                    <a:pt x="598" y="1286"/>
                  </a:lnTo>
                  <a:lnTo>
                    <a:pt x="599" y="1286"/>
                  </a:lnTo>
                  <a:lnTo>
                    <a:pt x="600" y="1286"/>
                  </a:lnTo>
                  <a:lnTo>
                    <a:pt x="600" y="1286"/>
                  </a:lnTo>
                  <a:lnTo>
                    <a:pt x="601" y="1286"/>
                  </a:lnTo>
                  <a:lnTo>
                    <a:pt x="603" y="1286"/>
                  </a:lnTo>
                  <a:lnTo>
                    <a:pt x="604" y="1286"/>
                  </a:lnTo>
                  <a:lnTo>
                    <a:pt x="604" y="1286"/>
                  </a:lnTo>
                  <a:lnTo>
                    <a:pt x="605" y="1286"/>
                  </a:lnTo>
                  <a:lnTo>
                    <a:pt x="606" y="1286"/>
                  </a:lnTo>
                  <a:lnTo>
                    <a:pt x="607" y="1286"/>
                  </a:lnTo>
                  <a:lnTo>
                    <a:pt x="607" y="1286"/>
                  </a:lnTo>
                  <a:lnTo>
                    <a:pt x="609" y="1286"/>
                  </a:lnTo>
                  <a:lnTo>
                    <a:pt x="610" y="1286"/>
                  </a:lnTo>
                  <a:lnTo>
                    <a:pt x="611" y="1286"/>
                  </a:lnTo>
                  <a:lnTo>
                    <a:pt x="611" y="1284"/>
                  </a:lnTo>
                  <a:lnTo>
                    <a:pt x="612" y="1284"/>
                  </a:lnTo>
                  <a:lnTo>
                    <a:pt x="614" y="1284"/>
                  </a:lnTo>
                  <a:lnTo>
                    <a:pt x="615" y="1284"/>
                  </a:lnTo>
                  <a:lnTo>
                    <a:pt x="616" y="1284"/>
                  </a:lnTo>
                  <a:lnTo>
                    <a:pt x="616" y="1283"/>
                  </a:lnTo>
                  <a:lnTo>
                    <a:pt x="617" y="1283"/>
                  </a:lnTo>
                  <a:lnTo>
                    <a:pt x="619" y="1283"/>
                  </a:lnTo>
                  <a:lnTo>
                    <a:pt x="620" y="1282"/>
                  </a:lnTo>
                  <a:lnTo>
                    <a:pt x="620" y="1282"/>
                  </a:lnTo>
                  <a:lnTo>
                    <a:pt x="621" y="1282"/>
                  </a:lnTo>
                  <a:lnTo>
                    <a:pt x="622" y="1281"/>
                  </a:lnTo>
                  <a:lnTo>
                    <a:pt x="624" y="1281"/>
                  </a:lnTo>
                  <a:lnTo>
                    <a:pt x="624" y="1281"/>
                  </a:lnTo>
                  <a:lnTo>
                    <a:pt x="625" y="1281"/>
                  </a:lnTo>
                  <a:lnTo>
                    <a:pt x="626" y="1281"/>
                  </a:lnTo>
                  <a:lnTo>
                    <a:pt x="627" y="1281"/>
                  </a:lnTo>
                  <a:lnTo>
                    <a:pt x="627" y="1281"/>
                  </a:lnTo>
                  <a:lnTo>
                    <a:pt x="629" y="1281"/>
                  </a:lnTo>
                  <a:lnTo>
                    <a:pt x="630" y="1281"/>
                  </a:lnTo>
                  <a:lnTo>
                    <a:pt x="631" y="1281"/>
                  </a:lnTo>
                  <a:lnTo>
                    <a:pt x="631" y="1281"/>
                  </a:lnTo>
                  <a:lnTo>
                    <a:pt x="632" y="1281"/>
                  </a:lnTo>
                  <a:lnTo>
                    <a:pt x="634" y="1282"/>
                  </a:lnTo>
                  <a:lnTo>
                    <a:pt x="635" y="1282"/>
                  </a:lnTo>
                  <a:lnTo>
                    <a:pt x="635" y="1282"/>
                  </a:lnTo>
                  <a:lnTo>
                    <a:pt x="636" y="1283"/>
                  </a:lnTo>
                  <a:lnTo>
                    <a:pt x="637" y="1283"/>
                  </a:lnTo>
                  <a:lnTo>
                    <a:pt x="638" y="1283"/>
                  </a:lnTo>
                  <a:lnTo>
                    <a:pt x="638" y="1284"/>
                  </a:lnTo>
                  <a:lnTo>
                    <a:pt x="640" y="1284"/>
                  </a:lnTo>
                  <a:lnTo>
                    <a:pt x="641" y="1284"/>
                  </a:lnTo>
                  <a:lnTo>
                    <a:pt x="642" y="1286"/>
                  </a:lnTo>
                  <a:lnTo>
                    <a:pt x="642" y="1286"/>
                  </a:lnTo>
                  <a:lnTo>
                    <a:pt x="643" y="1286"/>
                  </a:lnTo>
                  <a:lnTo>
                    <a:pt x="645" y="1286"/>
                  </a:lnTo>
                  <a:lnTo>
                    <a:pt x="646" y="1286"/>
                  </a:lnTo>
                  <a:lnTo>
                    <a:pt x="646" y="1284"/>
                  </a:lnTo>
                  <a:lnTo>
                    <a:pt x="647" y="1283"/>
                  </a:lnTo>
                  <a:lnTo>
                    <a:pt x="648" y="1279"/>
                  </a:lnTo>
                  <a:lnTo>
                    <a:pt x="650" y="1272"/>
                  </a:lnTo>
                  <a:lnTo>
                    <a:pt x="650" y="1262"/>
                  </a:lnTo>
                  <a:lnTo>
                    <a:pt x="651" y="1246"/>
                  </a:lnTo>
                  <a:lnTo>
                    <a:pt x="652" y="1225"/>
                  </a:lnTo>
                  <a:lnTo>
                    <a:pt x="653" y="1201"/>
                  </a:lnTo>
                  <a:lnTo>
                    <a:pt x="653" y="1178"/>
                  </a:lnTo>
                  <a:lnTo>
                    <a:pt x="655" y="1158"/>
                  </a:lnTo>
                  <a:lnTo>
                    <a:pt x="656" y="1145"/>
                  </a:lnTo>
                  <a:lnTo>
                    <a:pt x="657" y="1143"/>
                  </a:lnTo>
                  <a:lnTo>
                    <a:pt x="657" y="1150"/>
                  </a:lnTo>
                  <a:lnTo>
                    <a:pt x="658" y="1165"/>
                  </a:lnTo>
                  <a:lnTo>
                    <a:pt x="660" y="1184"/>
                  </a:lnTo>
                  <a:lnTo>
                    <a:pt x="661" y="1204"/>
                  </a:lnTo>
                  <a:lnTo>
                    <a:pt x="661" y="1222"/>
                  </a:lnTo>
                  <a:lnTo>
                    <a:pt x="662" y="1238"/>
                  </a:lnTo>
                  <a:lnTo>
                    <a:pt x="663" y="1250"/>
                  </a:lnTo>
                  <a:lnTo>
                    <a:pt x="665" y="1258"/>
                  </a:lnTo>
                  <a:lnTo>
                    <a:pt x="665" y="1265"/>
                  </a:lnTo>
                  <a:lnTo>
                    <a:pt x="666" y="1268"/>
                  </a:lnTo>
                  <a:lnTo>
                    <a:pt x="667" y="1271"/>
                  </a:lnTo>
                  <a:lnTo>
                    <a:pt x="668" y="1273"/>
                  </a:lnTo>
                  <a:lnTo>
                    <a:pt x="668" y="1274"/>
                  </a:lnTo>
                  <a:lnTo>
                    <a:pt x="670" y="1274"/>
                  </a:lnTo>
                  <a:lnTo>
                    <a:pt x="671" y="1276"/>
                  </a:lnTo>
                  <a:lnTo>
                    <a:pt x="672" y="1277"/>
                  </a:lnTo>
                  <a:lnTo>
                    <a:pt x="673" y="1277"/>
                  </a:lnTo>
                  <a:lnTo>
                    <a:pt x="673" y="1278"/>
                  </a:lnTo>
                  <a:lnTo>
                    <a:pt x="674" y="1278"/>
                  </a:lnTo>
                  <a:lnTo>
                    <a:pt x="676" y="1279"/>
                  </a:lnTo>
                  <a:lnTo>
                    <a:pt x="677" y="1279"/>
                  </a:lnTo>
                  <a:lnTo>
                    <a:pt x="677" y="1279"/>
                  </a:lnTo>
                  <a:lnTo>
                    <a:pt x="678" y="1281"/>
                  </a:lnTo>
                  <a:lnTo>
                    <a:pt x="679" y="1281"/>
                  </a:lnTo>
                  <a:lnTo>
                    <a:pt x="681" y="1282"/>
                  </a:lnTo>
                  <a:lnTo>
                    <a:pt x="681" y="1283"/>
                  </a:lnTo>
                  <a:lnTo>
                    <a:pt x="682" y="1283"/>
                  </a:lnTo>
                  <a:lnTo>
                    <a:pt x="683" y="1284"/>
                  </a:lnTo>
                  <a:lnTo>
                    <a:pt x="684" y="1286"/>
                  </a:lnTo>
                  <a:lnTo>
                    <a:pt x="684" y="1286"/>
                  </a:lnTo>
                  <a:lnTo>
                    <a:pt x="686" y="1286"/>
                  </a:lnTo>
                  <a:lnTo>
                    <a:pt x="687" y="1286"/>
                  </a:lnTo>
                  <a:lnTo>
                    <a:pt x="688" y="1286"/>
                  </a:lnTo>
                  <a:lnTo>
                    <a:pt x="688" y="1286"/>
                  </a:lnTo>
                  <a:lnTo>
                    <a:pt x="689" y="1286"/>
                  </a:lnTo>
                  <a:lnTo>
                    <a:pt x="691" y="1284"/>
                  </a:lnTo>
                  <a:lnTo>
                    <a:pt x="692" y="1284"/>
                  </a:lnTo>
                  <a:lnTo>
                    <a:pt x="692" y="1284"/>
                  </a:lnTo>
                  <a:lnTo>
                    <a:pt x="693" y="1283"/>
                  </a:lnTo>
                  <a:lnTo>
                    <a:pt x="694" y="1283"/>
                  </a:lnTo>
                  <a:lnTo>
                    <a:pt x="696" y="1283"/>
                  </a:lnTo>
                  <a:lnTo>
                    <a:pt x="696" y="1283"/>
                  </a:lnTo>
                  <a:lnTo>
                    <a:pt x="697" y="1282"/>
                  </a:lnTo>
                  <a:lnTo>
                    <a:pt x="698" y="1282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701" y="1283"/>
                  </a:lnTo>
                  <a:lnTo>
                    <a:pt x="702" y="1283"/>
                  </a:lnTo>
                  <a:lnTo>
                    <a:pt x="703" y="1283"/>
                  </a:lnTo>
                  <a:lnTo>
                    <a:pt x="703" y="1283"/>
                  </a:lnTo>
                  <a:lnTo>
                    <a:pt x="704" y="1283"/>
                  </a:lnTo>
                  <a:lnTo>
                    <a:pt x="706" y="1283"/>
                  </a:lnTo>
                  <a:lnTo>
                    <a:pt x="707" y="1284"/>
                  </a:lnTo>
                  <a:lnTo>
                    <a:pt x="707" y="1284"/>
                  </a:lnTo>
                  <a:lnTo>
                    <a:pt x="708" y="1284"/>
                  </a:lnTo>
                  <a:lnTo>
                    <a:pt x="709" y="1284"/>
                  </a:lnTo>
                  <a:lnTo>
                    <a:pt x="710" y="1284"/>
                  </a:lnTo>
                  <a:lnTo>
                    <a:pt x="710" y="1286"/>
                  </a:lnTo>
                  <a:lnTo>
                    <a:pt x="712" y="1286"/>
                  </a:lnTo>
                  <a:lnTo>
                    <a:pt x="713" y="1286"/>
                  </a:lnTo>
                  <a:lnTo>
                    <a:pt x="714" y="1286"/>
                  </a:lnTo>
                  <a:lnTo>
                    <a:pt x="714" y="1284"/>
                  </a:lnTo>
                  <a:lnTo>
                    <a:pt x="715" y="1284"/>
                  </a:lnTo>
                  <a:lnTo>
                    <a:pt x="717" y="1283"/>
                  </a:lnTo>
                  <a:lnTo>
                    <a:pt x="718" y="1282"/>
                  </a:lnTo>
                  <a:lnTo>
                    <a:pt x="718" y="1281"/>
                  </a:lnTo>
                  <a:lnTo>
                    <a:pt x="719" y="1279"/>
                  </a:lnTo>
                  <a:lnTo>
                    <a:pt x="720" y="1278"/>
                  </a:lnTo>
                  <a:lnTo>
                    <a:pt x="722" y="1278"/>
                  </a:lnTo>
                  <a:lnTo>
                    <a:pt x="722" y="1277"/>
                  </a:lnTo>
                  <a:lnTo>
                    <a:pt x="723" y="1277"/>
                  </a:lnTo>
                  <a:lnTo>
                    <a:pt x="724" y="1276"/>
                  </a:lnTo>
                  <a:lnTo>
                    <a:pt x="725" y="1276"/>
                  </a:lnTo>
                  <a:lnTo>
                    <a:pt x="725" y="1276"/>
                  </a:lnTo>
                  <a:lnTo>
                    <a:pt x="727" y="1277"/>
                  </a:lnTo>
                  <a:lnTo>
                    <a:pt x="728" y="1277"/>
                  </a:lnTo>
                  <a:lnTo>
                    <a:pt x="729" y="1277"/>
                  </a:lnTo>
                  <a:lnTo>
                    <a:pt x="730" y="1277"/>
                  </a:lnTo>
                  <a:lnTo>
                    <a:pt x="730" y="1278"/>
                  </a:lnTo>
                  <a:lnTo>
                    <a:pt x="732" y="1278"/>
                  </a:lnTo>
                  <a:lnTo>
                    <a:pt x="733" y="1279"/>
                  </a:lnTo>
                  <a:lnTo>
                    <a:pt x="734" y="1279"/>
                  </a:lnTo>
                  <a:lnTo>
                    <a:pt x="734" y="1281"/>
                  </a:lnTo>
                  <a:lnTo>
                    <a:pt x="735" y="1281"/>
                  </a:lnTo>
                  <a:lnTo>
                    <a:pt x="737" y="1282"/>
                  </a:lnTo>
                  <a:lnTo>
                    <a:pt x="738" y="1282"/>
                  </a:lnTo>
                  <a:lnTo>
                    <a:pt x="738" y="1283"/>
                  </a:lnTo>
                  <a:lnTo>
                    <a:pt x="739" y="1283"/>
                  </a:lnTo>
                  <a:lnTo>
                    <a:pt x="740" y="1283"/>
                  </a:lnTo>
                  <a:lnTo>
                    <a:pt x="742" y="1282"/>
                  </a:lnTo>
                  <a:lnTo>
                    <a:pt x="742" y="1282"/>
                  </a:lnTo>
                  <a:lnTo>
                    <a:pt x="743" y="1281"/>
                  </a:lnTo>
                  <a:lnTo>
                    <a:pt x="744" y="1281"/>
                  </a:lnTo>
                  <a:lnTo>
                    <a:pt x="745" y="1279"/>
                  </a:lnTo>
                  <a:lnTo>
                    <a:pt x="745" y="1279"/>
                  </a:lnTo>
                  <a:lnTo>
                    <a:pt x="746" y="1278"/>
                  </a:lnTo>
                  <a:lnTo>
                    <a:pt x="748" y="1277"/>
                  </a:lnTo>
                  <a:lnTo>
                    <a:pt x="749" y="1276"/>
                  </a:lnTo>
                  <a:lnTo>
                    <a:pt x="749" y="1276"/>
                  </a:lnTo>
                  <a:lnTo>
                    <a:pt x="750" y="1276"/>
                  </a:lnTo>
                  <a:lnTo>
                    <a:pt x="751" y="1276"/>
                  </a:lnTo>
                  <a:lnTo>
                    <a:pt x="753" y="1277"/>
                  </a:lnTo>
                  <a:lnTo>
                    <a:pt x="753" y="1278"/>
                  </a:lnTo>
                  <a:lnTo>
                    <a:pt x="754" y="1279"/>
                  </a:lnTo>
                  <a:lnTo>
                    <a:pt x="755" y="1282"/>
                  </a:lnTo>
                  <a:lnTo>
                    <a:pt x="756" y="1283"/>
                  </a:lnTo>
                  <a:lnTo>
                    <a:pt x="756" y="1284"/>
                  </a:lnTo>
                  <a:lnTo>
                    <a:pt x="758" y="1284"/>
                  </a:lnTo>
                  <a:lnTo>
                    <a:pt x="759" y="1286"/>
                  </a:lnTo>
                  <a:lnTo>
                    <a:pt x="760" y="1286"/>
                  </a:lnTo>
                  <a:lnTo>
                    <a:pt x="760" y="1286"/>
                  </a:lnTo>
                  <a:lnTo>
                    <a:pt x="761" y="1286"/>
                  </a:lnTo>
                  <a:lnTo>
                    <a:pt x="763" y="1286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65" y="1286"/>
                  </a:lnTo>
                  <a:lnTo>
                    <a:pt x="766" y="1286"/>
                  </a:lnTo>
                  <a:lnTo>
                    <a:pt x="768" y="1286"/>
                  </a:lnTo>
                  <a:lnTo>
                    <a:pt x="768" y="1287"/>
                  </a:lnTo>
                  <a:lnTo>
                    <a:pt x="769" y="1287"/>
                  </a:lnTo>
                  <a:lnTo>
                    <a:pt x="770" y="1287"/>
                  </a:lnTo>
                  <a:lnTo>
                    <a:pt x="771" y="1288"/>
                  </a:lnTo>
                  <a:lnTo>
                    <a:pt x="771" y="1288"/>
                  </a:lnTo>
                  <a:lnTo>
                    <a:pt x="773" y="1288"/>
                  </a:lnTo>
                  <a:lnTo>
                    <a:pt x="774" y="1288"/>
                  </a:lnTo>
                  <a:lnTo>
                    <a:pt x="775" y="1288"/>
                  </a:lnTo>
                  <a:lnTo>
                    <a:pt x="775" y="1287"/>
                  </a:lnTo>
                  <a:lnTo>
                    <a:pt x="776" y="1287"/>
                  </a:lnTo>
                  <a:lnTo>
                    <a:pt x="778" y="1286"/>
                  </a:lnTo>
                  <a:lnTo>
                    <a:pt x="779" y="1286"/>
                  </a:lnTo>
                  <a:lnTo>
                    <a:pt x="779" y="1286"/>
                  </a:lnTo>
                  <a:lnTo>
                    <a:pt x="780" y="1286"/>
                  </a:lnTo>
                  <a:lnTo>
                    <a:pt x="781" y="1286"/>
                  </a:lnTo>
                  <a:lnTo>
                    <a:pt x="782" y="1286"/>
                  </a:lnTo>
                  <a:lnTo>
                    <a:pt x="782" y="1286"/>
                  </a:lnTo>
                  <a:lnTo>
                    <a:pt x="784" y="1286"/>
                  </a:lnTo>
                  <a:lnTo>
                    <a:pt x="785" y="1287"/>
                  </a:lnTo>
                  <a:lnTo>
                    <a:pt x="786" y="1287"/>
                  </a:lnTo>
                  <a:lnTo>
                    <a:pt x="787" y="1288"/>
                  </a:lnTo>
                  <a:lnTo>
                    <a:pt x="787" y="1288"/>
                  </a:lnTo>
                  <a:lnTo>
                    <a:pt x="789" y="1288"/>
                  </a:lnTo>
                  <a:lnTo>
                    <a:pt x="790" y="1288"/>
                  </a:lnTo>
                  <a:lnTo>
                    <a:pt x="791" y="1287"/>
                  </a:lnTo>
                  <a:lnTo>
                    <a:pt x="791" y="1287"/>
                  </a:lnTo>
                  <a:lnTo>
                    <a:pt x="792" y="1286"/>
                  </a:lnTo>
                  <a:lnTo>
                    <a:pt x="794" y="1286"/>
                  </a:lnTo>
                  <a:lnTo>
                    <a:pt x="795" y="1284"/>
                  </a:lnTo>
                  <a:lnTo>
                    <a:pt x="795" y="1284"/>
                  </a:lnTo>
                  <a:lnTo>
                    <a:pt x="796" y="1283"/>
                  </a:lnTo>
                  <a:lnTo>
                    <a:pt x="797" y="1283"/>
                  </a:lnTo>
                  <a:lnTo>
                    <a:pt x="799" y="1283"/>
                  </a:lnTo>
                  <a:lnTo>
                    <a:pt x="799" y="1283"/>
                  </a:lnTo>
                  <a:lnTo>
                    <a:pt x="800" y="1284"/>
                  </a:lnTo>
                  <a:lnTo>
                    <a:pt x="801" y="1284"/>
                  </a:lnTo>
                  <a:lnTo>
                    <a:pt x="802" y="1286"/>
                  </a:lnTo>
                  <a:lnTo>
                    <a:pt x="802" y="1286"/>
                  </a:lnTo>
                  <a:lnTo>
                    <a:pt x="804" y="1286"/>
                  </a:lnTo>
                  <a:lnTo>
                    <a:pt x="805" y="1286"/>
                  </a:lnTo>
                  <a:lnTo>
                    <a:pt x="806" y="1286"/>
                  </a:lnTo>
                  <a:lnTo>
                    <a:pt x="806" y="1286"/>
                  </a:lnTo>
                  <a:lnTo>
                    <a:pt x="807" y="1284"/>
                  </a:lnTo>
                  <a:lnTo>
                    <a:pt x="809" y="1284"/>
                  </a:lnTo>
                  <a:lnTo>
                    <a:pt x="810" y="1284"/>
                  </a:lnTo>
                  <a:lnTo>
                    <a:pt x="810" y="1284"/>
                  </a:lnTo>
                  <a:lnTo>
                    <a:pt x="811" y="1286"/>
                  </a:lnTo>
                  <a:lnTo>
                    <a:pt x="812" y="1286"/>
                  </a:lnTo>
                  <a:lnTo>
                    <a:pt x="814" y="1286"/>
                  </a:lnTo>
                  <a:lnTo>
                    <a:pt x="814" y="1286"/>
                  </a:lnTo>
                  <a:lnTo>
                    <a:pt x="815" y="1287"/>
                  </a:lnTo>
                  <a:lnTo>
                    <a:pt x="816" y="1287"/>
                  </a:lnTo>
                  <a:lnTo>
                    <a:pt x="817" y="1287"/>
                  </a:lnTo>
                  <a:lnTo>
                    <a:pt x="817" y="1287"/>
                  </a:lnTo>
                  <a:lnTo>
                    <a:pt x="818" y="1286"/>
                  </a:lnTo>
                  <a:lnTo>
                    <a:pt x="820" y="1286"/>
                  </a:lnTo>
                  <a:lnTo>
                    <a:pt x="821" y="1286"/>
                  </a:lnTo>
                  <a:lnTo>
                    <a:pt x="821" y="1284"/>
                  </a:lnTo>
                  <a:lnTo>
                    <a:pt x="822" y="1284"/>
                  </a:lnTo>
                  <a:lnTo>
                    <a:pt x="823" y="1284"/>
                  </a:lnTo>
                  <a:lnTo>
                    <a:pt x="825" y="1284"/>
                  </a:lnTo>
                  <a:lnTo>
                    <a:pt x="825" y="1284"/>
                  </a:lnTo>
                  <a:lnTo>
                    <a:pt x="826" y="1284"/>
                  </a:lnTo>
                  <a:lnTo>
                    <a:pt x="827" y="1284"/>
                  </a:lnTo>
                  <a:lnTo>
                    <a:pt x="828" y="1284"/>
                  </a:lnTo>
                  <a:lnTo>
                    <a:pt x="828" y="1284"/>
                  </a:lnTo>
                  <a:lnTo>
                    <a:pt x="830" y="1284"/>
                  </a:lnTo>
                  <a:lnTo>
                    <a:pt x="831" y="1284"/>
                  </a:lnTo>
                  <a:lnTo>
                    <a:pt x="832" y="1284"/>
                  </a:lnTo>
                  <a:lnTo>
                    <a:pt x="832" y="1284"/>
                  </a:lnTo>
                  <a:lnTo>
                    <a:pt x="833" y="1284"/>
                  </a:lnTo>
                  <a:lnTo>
                    <a:pt x="835" y="1284"/>
                  </a:lnTo>
                  <a:lnTo>
                    <a:pt x="836" y="1284"/>
                  </a:lnTo>
                  <a:lnTo>
                    <a:pt x="836" y="1284"/>
                  </a:lnTo>
                  <a:lnTo>
                    <a:pt x="837" y="1284"/>
                  </a:lnTo>
                  <a:lnTo>
                    <a:pt x="838" y="1284"/>
                  </a:lnTo>
                  <a:lnTo>
                    <a:pt x="840" y="1284"/>
                  </a:lnTo>
                  <a:lnTo>
                    <a:pt x="841" y="1284"/>
                  </a:lnTo>
                  <a:lnTo>
                    <a:pt x="841" y="1286"/>
                  </a:lnTo>
                  <a:lnTo>
                    <a:pt x="842" y="1286"/>
                  </a:lnTo>
                  <a:lnTo>
                    <a:pt x="843" y="1286"/>
                  </a:lnTo>
                  <a:lnTo>
                    <a:pt x="845" y="1286"/>
                  </a:lnTo>
                  <a:lnTo>
                    <a:pt x="845" y="1286"/>
                  </a:lnTo>
                  <a:lnTo>
                    <a:pt x="846" y="1286"/>
                  </a:lnTo>
                  <a:lnTo>
                    <a:pt x="847" y="1286"/>
                  </a:lnTo>
                  <a:lnTo>
                    <a:pt x="848" y="1286"/>
                  </a:lnTo>
                  <a:lnTo>
                    <a:pt x="848" y="1286"/>
                  </a:lnTo>
                  <a:lnTo>
                    <a:pt x="850" y="1286"/>
                  </a:lnTo>
                  <a:lnTo>
                    <a:pt x="851" y="1286"/>
                  </a:lnTo>
                  <a:lnTo>
                    <a:pt x="852" y="1286"/>
                  </a:lnTo>
                  <a:lnTo>
                    <a:pt x="852" y="1286"/>
                  </a:lnTo>
                  <a:lnTo>
                    <a:pt x="853" y="1286"/>
                  </a:lnTo>
                  <a:lnTo>
                    <a:pt x="854" y="1286"/>
                  </a:lnTo>
                  <a:lnTo>
                    <a:pt x="856" y="1286"/>
                  </a:lnTo>
                  <a:lnTo>
                    <a:pt x="856" y="1286"/>
                  </a:lnTo>
                  <a:lnTo>
                    <a:pt x="857" y="1286"/>
                  </a:lnTo>
                  <a:lnTo>
                    <a:pt x="858" y="1286"/>
                  </a:lnTo>
                  <a:lnTo>
                    <a:pt x="859" y="1286"/>
                  </a:lnTo>
                  <a:lnTo>
                    <a:pt x="859" y="1286"/>
                  </a:lnTo>
                  <a:lnTo>
                    <a:pt x="861" y="1286"/>
                  </a:lnTo>
                  <a:lnTo>
                    <a:pt x="862" y="1286"/>
                  </a:lnTo>
                  <a:lnTo>
                    <a:pt x="863" y="1286"/>
                  </a:lnTo>
                  <a:lnTo>
                    <a:pt x="863" y="1284"/>
                  </a:lnTo>
                  <a:lnTo>
                    <a:pt x="864" y="1284"/>
                  </a:lnTo>
                  <a:lnTo>
                    <a:pt x="866" y="1284"/>
                  </a:lnTo>
                  <a:lnTo>
                    <a:pt x="867" y="1284"/>
                  </a:lnTo>
                  <a:lnTo>
                    <a:pt x="867" y="1284"/>
                  </a:lnTo>
                  <a:lnTo>
                    <a:pt x="868" y="1284"/>
                  </a:lnTo>
                  <a:lnTo>
                    <a:pt x="869" y="1284"/>
                  </a:lnTo>
                  <a:lnTo>
                    <a:pt x="871" y="1286"/>
                  </a:lnTo>
                  <a:lnTo>
                    <a:pt x="871" y="1286"/>
                  </a:lnTo>
                  <a:lnTo>
                    <a:pt x="872" y="1286"/>
                  </a:lnTo>
                  <a:lnTo>
                    <a:pt x="873" y="1286"/>
                  </a:lnTo>
                  <a:lnTo>
                    <a:pt x="874" y="1286"/>
                  </a:lnTo>
                  <a:lnTo>
                    <a:pt x="874" y="1286"/>
                  </a:lnTo>
                  <a:lnTo>
                    <a:pt x="876" y="1286"/>
                  </a:lnTo>
                  <a:lnTo>
                    <a:pt x="877" y="1286"/>
                  </a:lnTo>
                  <a:lnTo>
                    <a:pt x="878" y="1286"/>
                  </a:lnTo>
                  <a:lnTo>
                    <a:pt x="878" y="1284"/>
                  </a:lnTo>
                  <a:lnTo>
                    <a:pt x="879" y="1284"/>
                  </a:lnTo>
                  <a:lnTo>
                    <a:pt x="881" y="1284"/>
                  </a:lnTo>
                  <a:lnTo>
                    <a:pt x="882" y="1284"/>
                  </a:lnTo>
                  <a:lnTo>
                    <a:pt x="882" y="1284"/>
                  </a:lnTo>
                  <a:lnTo>
                    <a:pt x="883" y="1284"/>
                  </a:lnTo>
                  <a:lnTo>
                    <a:pt x="884" y="1284"/>
                  </a:lnTo>
                  <a:lnTo>
                    <a:pt x="886" y="1284"/>
                  </a:lnTo>
                  <a:lnTo>
                    <a:pt x="886" y="1284"/>
                  </a:lnTo>
                  <a:lnTo>
                    <a:pt x="887" y="1284"/>
                  </a:lnTo>
                  <a:lnTo>
                    <a:pt x="888" y="1284"/>
                  </a:lnTo>
                  <a:lnTo>
                    <a:pt x="889" y="1284"/>
                  </a:lnTo>
                  <a:lnTo>
                    <a:pt x="889" y="1284"/>
                  </a:lnTo>
                  <a:lnTo>
                    <a:pt x="890" y="1284"/>
                  </a:lnTo>
                  <a:lnTo>
                    <a:pt x="892" y="1284"/>
                  </a:lnTo>
                  <a:lnTo>
                    <a:pt x="893" y="1284"/>
                  </a:lnTo>
                  <a:lnTo>
                    <a:pt x="893" y="1284"/>
                  </a:lnTo>
                  <a:lnTo>
                    <a:pt x="894" y="1284"/>
                  </a:lnTo>
                  <a:lnTo>
                    <a:pt x="895" y="1286"/>
                  </a:lnTo>
                  <a:lnTo>
                    <a:pt x="897" y="1286"/>
                  </a:lnTo>
                  <a:lnTo>
                    <a:pt x="898" y="1286"/>
                  </a:lnTo>
                  <a:lnTo>
                    <a:pt x="898" y="1286"/>
                  </a:lnTo>
                  <a:lnTo>
                    <a:pt x="899" y="1286"/>
                  </a:lnTo>
                  <a:lnTo>
                    <a:pt x="900" y="1286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903" y="1287"/>
                  </a:lnTo>
                  <a:lnTo>
                    <a:pt x="904" y="1287"/>
                  </a:lnTo>
                  <a:lnTo>
                    <a:pt x="905" y="1288"/>
                  </a:lnTo>
                  <a:lnTo>
                    <a:pt x="905" y="1288"/>
                  </a:lnTo>
                  <a:lnTo>
                    <a:pt x="907" y="1288"/>
                  </a:lnTo>
                  <a:lnTo>
                    <a:pt x="908" y="1288"/>
                  </a:lnTo>
                  <a:lnTo>
                    <a:pt x="909" y="1287"/>
                  </a:lnTo>
                  <a:lnTo>
                    <a:pt x="909" y="1286"/>
                  </a:lnTo>
                  <a:lnTo>
                    <a:pt x="910" y="1284"/>
                  </a:lnTo>
                  <a:lnTo>
                    <a:pt x="912" y="1284"/>
                  </a:lnTo>
                  <a:lnTo>
                    <a:pt x="913" y="1283"/>
                  </a:lnTo>
                  <a:lnTo>
                    <a:pt x="913" y="1283"/>
                  </a:lnTo>
                  <a:lnTo>
                    <a:pt x="914" y="1283"/>
                  </a:lnTo>
                  <a:lnTo>
                    <a:pt x="915" y="1284"/>
                  </a:lnTo>
                  <a:lnTo>
                    <a:pt x="917" y="1284"/>
                  </a:lnTo>
                  <a:lnTo>
                    <a:pt x="917" y="1284"/>
                  </a:lnTo>
                  <a:lnTo>
                    <a:pt x="918" y="1284"/>
                  </a:lnTo>
                  <a:lnTo>
                    <a:pt x="919" y="1284"/>
                  </a:lnTo>
                  <a:lnTo>
                    <a:pt x="920" y="1284"/>
                  </a:lnTo>
                  <a:lnTo>
                    <a:pt x="920" y="1286"/>
                  </a:lnTo>
                  <a:lnTo>
                    <a:pt x="922" y="1286"/>
                  </a:lnTo>
                  <a:lnTo>
                    <a:pt x="923" y="1286"/>
                  </a:lnTo>
                  <a:lnTo>
                    <a:pt x="924" y="1286"/>
                  </a:lnTo>
                  <a:lnTo>
                    <a:pt x="924" y="1286"/>
                  </a:lnTo>
                  <a:lnTo>
                    <a:pt x="925" y="1286"/>
                  </a:lnTo>
                  <a:lnTo>
                    <a:pt x="926" y="1286"/>
                  </a:lnTo>
                  <a:lnTo>
                    <a:pt x="928" y="1286"/>
                  </a:lnTo>
                  <a:lnTo>
                    <a:pt x="928" y="1286"/>
                  </a:lnTo>
                  <a:lnTo>
                    <a:pt x="929" y="1286"/>
                  </a:lnTo>
                  <a:lnTo>
                    <a:pt x="930" y="1286"/>
                  </a:lnTo>
                  <a:lnTo>
                    <a:pt x="931" y="1286"/>
                  </a:lnTo>
                  <a:lnTo>
                    <a:pt x="931" y="1287"/>
                  </a:lnTo>
                  <a:lnTo>
                    <a:pt x="933" y="1287"/>
                  </a:lnTo>
                  <a:lnTo>
                    <a:pt x="934" y="1287"/>
                  </a:lnTo>
                  <a:lnTo>
                    <a:pt x="935" y="1287"/>
                  </a:lnTo>
                  <a:lnTo>
                    <a:pt x="935" y="1287"/>
                  </a:lnTo>
                  <a:lnTo>
                    <a:pt x="936" y="1287"/>
                  </a:lnTo>
                  <a:lnTo>
                    <a:pt x="938" y="1287"/>
                  </a:lnTo>
                  <a:lnTo>
                    <a:pt x="939" y="1287"/>
                  </a:lnTo>
                  <a:lnTo>
                    <a:pt x="939" y="1287"/>
                  </a:lnTo>
                  <a:lnTo>
                    <a:pt x="940" y="1287"/>
                  </a:lnTo>
                  <a:lnTo>
                    <a:pt x="941" y="1287"/>
                  </a:lnTo>
                  <a:lnTo>
                    <a:pt x="943" y="1286"/>
                  </a:lnTo>
                  <a:lnTo>
                    <a:pt x="943" y="1286"/>
                  </a:lnTo>
                  <a:lnTo>
                    <a:pt x="944" y="1286"/>
                  </a:lnTo>
                  <a:lnTo>
                    <a:pt x="945" y="1286"/>
                  </a:lnTo>
                  <a:lnTo>
                    <a:pt x="946" y="1286"/>
                  </a:lnTo>
                  <a:lnTo>
                    <a:pt x="946" y="1286"/>
                  </a:lnTo>
                  <a:lnTo>
                    <a:pt x="948" y="1284"/>
                  </a:lnTo>
                  <a:lnTo>
                    <a:pt x="949" y="1284"/>
                  </a:lnTo>
                  <a:lnTo>
                    <a:pt x="950" y="1284"/>
                  </a:lnTo>
                  <a:lnTo>
                    <a:pt x="950" y="1284"/>
                  </a:lnTo>
                  <a:lnTo>
                    <a:pt x="951" y="1284"/>
                  </a:lnTo>
                  <a:lnTo>
                    <a:pt x="953" y="1284"/>
                  </a:lnTo>
                  <a:lnTo>
                    <a:pt x="954" y="1284"/>
                  </a:lnTo>
                  <a:lnTo>
                    <a:pt x="955" y="1284"/>
                  </a:lnTo>
                  <a:lnTo>
                    <a:pt x="955" y="1284"/>
                  </a:lnTo>
                  <a:lnTo>
                    <a:pt x="956" y="1284"/>
                  </a:lnTo>
                  <a:lnTo>
                    <a:pt x="958" y="1284"/>
                  </a:lnTo>
                  <a:lnTo>
                    <a:pt x="959" y="1286"/>
                  </a:lnTo>
                  <a:lnTo>
                    <a:pt x="959" y="1286"/>
                  </a:lnTo>
                  <a:lnTo>
                    <a:pt x="960" y="1286"/>
                  </a:lnTo>
                  <a:lnTo>
                    <a:pt x="961" y="1286"/>
                  </a:lnTo>
                  <a:lnTo>
                    <a:pt x="962" y="1286"/>
                  </a:lnTo>
                  <a:lnTo>
                    <a:pt x="962" y="1286"/>
                  </a:lnTo>
                  <a:lnTo>
                    <a:pt x="964" y="1286"/>
                  </a:lnTo>
                  <a:lnTo>
                    <a:pt x="965" y="1286"/>
                  </a:lnTo>
                  <a:lnTo>
                    <a:pt x="966" y="1286"/>
                  </a:lnTo>
                  <a:lnTo>
                    <a:pt x="966" y="1286"/>
                  </a:lnTo>
                  <a:lnTo>
                    <a:pt x="967" y="1286"/>
                  </a:lnTo>
                  <a:lnTo>
                    <a:pt x="969" y="1286"/>
                  </a:lnTo>
                  <a:lnTo>
                    <a:pt x="970" y="1286"/>
                  </a:lnTo>
                  <a:lnTo>
                    <a:pt x="970" y="1286"/>
                  </a:lnTo>
                  <a:lnTo>
                    <a:pt x="971" y="1284"/>
                  </a:lnTo>
                  <a:lnTo>
                    <a:pt x="972" y="1284"/>
                  </a:lnTo>
                  <a:lnTo>
                    <a:pt x="974" y="1284"/>
                  </a:lnTo>
                  <a:lnTo>
                    <a:pt x="974" y="1284"/>
                  </a:lnTo>
                  <a:lnTo>
                    <a:pt x="975" y="1284"/>
                  </a:lnTo>
                  <a:lnTo>
                    <a:pt x="976" y="1284"/>
                  </a:lnTo>
                  <a:lnTo>
                    <a:pt x="977" y="1284"/>
                  </a:lnTo>
                  <a:lnTo>
                    <a:pt x="977" y="1284"/>
                  </a:lnTo>
                  <a:lnTo>
                    <a:pt x="979" y="1284"/>
                  </a:lnTo>
                  <a:lnTo>
                    <a:pt x="980" y="1284"/>
                  </a:lnTo>
                  <a:lnTo>
                    <a:pt x="981" y="1284"/>
                  </a:lnTo>
                  <a:lnTo>
                    <a:pt x="981" y="1284"/>
                  </a:lnTo>
                  <a:lnTo>
                    <a:pt x="982" y="1284"/>
                  </a:lnTo>
                  <a:lnTo>
                    <a:pt x="984" y="1284"/>
                  </a:lnTo>
                  <a:lnTo>
                    <a:pt x="985" y="1284"/>
                  </a:lnTo>
                  <a:lnTo>
                    <a:pt x="985" y="1284"/>
                  </a:lnTo>
                  <a:lnTo>
                    <a:pt x="986" y="1284"/>
                  </a:lnTo>
                  <a:lnTo>
                    <a:pt x="987" y="1284"/>
                  </a:lnTo>
                  <a:lnTo>
                    <a:pt x="989" y="1284"/>
                  </a:lnTo>
                  <a:lnTo>
                    <a:pt x="989" y="1284"/>
                  </a:lnTo>
                  <a:lnTo>
                    <a:pt x="990" y="1284"/>
                  </a:lnTo>
                  <a:lnTo>
                    <a:pt x="991" y="1284"/>
                  </a:lnTo>
                  <a:lnTo>
                    <a:pt x="992" y="1284"/>
                  </a:lnTo>
                  <a:lnTo>
                    <a:pt x="992" y="1284"/>
                  </a:lnTo>
                  <a:lnTo>
                    <a:pt x="994" y="1284"/>
                  </a:lnTo>
                  <a:lnTo>
                    <a:pt x="995" y="1284"/>
                  </a:lnTo>
                  <a:lnTo>
                    <a:pt x="996" y="1284"/>
                  </a:lnTo>
                  <a:lnTo>
                    <a:pt x="996" y="1284"/>
                  </a:lnTo>
                  <a:lnTo>
                    <a:pt x="997" y="1284"/>
                  </a:lnTo>
                  <a:lnTo>
                    <a:pt x="998" y="1284"/>
                  </a:lnTo>
                  <a:lnTo>
                    <a:pt x="1000" y="1286"/>
                  </a:lnTo>
                  <a:lnTo>
                    <a:pt x="1000" y="1286"/>
                  </a:lnTo>
                  <a:lnTo>
                    <a:pt x="1001" y="1286"/>
                  </a:lnTo>
                  <a:lnTo>
                    <a:pt x="1002" y="1286"/>
                  </a:lnTo>
                  <a:lnTo>
                    <a:pt x="1003" y="1286"/>
                  </a:lnTo>
                  <a:lnTo>
                    <a:pt x="1003" y="1286"/>
                  </a:lnTo>
                  <a:lnTo>
                    <a:pt x="1005" y="1284"/>
                  </a:lnTo>
                  <a:lnTo>
                    <a:pt x="1006" y="1284"/>
                  </a:lnTo>
                  <a:lnTo>
                    <a:pt x="1007" y="1284"/>
                  </a:lnTo>
                  <a:lnTo>
                    <a:pt x="1008" y="1284"/>
                  </a:lnTo>
                  <a:lnTo>
                    <a:pt x="1008" y="1284"/>
                  </a:lnTo>
                  <a:lnTo>
                    <a:pt x="1010" y="1284"/>
                  </a:lnTo>
                  <a:lnTo>
                    <a:pt x="1011" y="1286"/>
                  </a:lnTo>
                  <a:lnTo>
                    <a:pt x="1012" y="1286"/>
                  </a:lnTo>
                  <a:lnTo>
                    <a:pt x="1012" y="1286"/>
                  </a:lnTo>
                  <a:lnTo>
                    <a:pt x="1013" y="1286"/>
                  </a:lnTo>
                  <a:lnTo>
                    <a:pt x="1015" y="1286"/>
                  </a:lnTo>
                  <a:lnTo>
                    <a:pt x="1016" y="1284"/>
                  </a:lnTo>
                  <a:lnTo>
                    <a:pt x="1016" y="1284"/>
                  </a:lnTo>
                  <a:lnTo>
                    <a:pt x="1017" y="1286"/>
                  </a:lnTo>
                  <a:lnTo>
                    <a:pt x="1018" y="1286"/>
                  </a:lnTo>
                  <a:lnTo>
                    <a:pt x="1020" y="1286"/>
                  </a:lnTo>
                  <a:lnTo>
                    <a:pt x="1020" y="1286"/>
                  </a:lnTo>
                  <a:lnTo>
                    <a:pt x="1021" y="1286"/>
                  </a:lnTo>
                  <a:lnTo>
                    <a:pt x="1022" y="1286"/>
                  </a:lnTo>
                  <a:lnTo>
                    <a:pt x="1023" y="1286"/>
                  </a:lnTo>
                  <a:lnTo>
                    <a:pt x="1023" y="1286"/>
                  </a:lnTo>
                  <a:lnTo>
                    <a:pt x="1025" y="1286"/>
                  </a:lnTo>
                  <a:lnTo>
                    <a:pt x="1026" y="1286"/>
                  </a:lnTo>
                  <a:lnTo>
                    <a:pt x="1027" y="1286"/>
                  </a:lnTo>
                  <a:lnTo>
                    <a:pt x="1027" y="1286"/>
                  </a:lnTo>
                  <a:lnTo>
                    <a:pt x="1028" y="1284"/>
                  </a:lnTo>
                  <a:lnTo>
                    <a:pt x="1029" y="1284"/>
                  </a:lnTo>
                  <a:lnTo>
                    <a:pt x="1031" y="1284"/>
                  </a:lnTo>
                  <a:lnTo>
                    <a:pt x="1031" y="1284"/>
                  </a:lnTo>
                  <a:lnTo>
                    <a:pt x="1032" y="1284"/>
                  </a:lnTo>
                  <a:lnTo>
                    <a:pt x="1033" y="1284"/>
                  </a:lnTo>
                  <a:lnTo>
                    <a:pt x="1034" y="1284"/>
                  </a:lnTo>
                  <a:lnTo>
                    <a:pt x="1034" y="1284"/>
                  </a:lnTo>
                  <a:lnTo>
                    <a:pt x="1036" y="1284"/>
                  </a:lnTo>
                  <a:lnTo>
                    <a:pt x="1037" y="1284"/>
                  </a:lnTo>
                  <a:lnTo>
                    <a:pt x="1038" y="1284"/>
                  </a:lnTo>
                  <a:lnTo>
                    <a:pt x="1038" y="1284"/>
                  </a:lnTo>
                  <a:lnTo>
                    <a:pt x="1039" y="1284"/>
                  </a:lnTo>
                  <a:lnTo>
                    <a:pt x="1041" y="1284"/>
                  </a:lnTo>
                  <a:lnTo>
                    <a:pt x="1042" y="1284"/>
                  </a:lnTo>
                  <a:lnTo>
                    <a:pt x="1042" y="1283"/>
                  </a:lnTo>
                  <a:lnTo>
                    <a:pt x="1043" y="1283"/>
                  </a:lnTo>
                  <a:lnTo>
                    <a:pt x="1044" y="1282"/>
                  </a:lnTo>
                  <a:lnTo>
                    <a:pt x="1046" y="1282"/>
                  </a:lnTo>
                  <a:lnTo>
                    <a:pt x="1046" y="1281"/>
                  </a:lnTo>
                  <a:lnTo>
                    <a:pt x="1047" y="1281"/>
                  </a:lnTo>
                  <a:lnTo>
                    <a:pt x="1048" y="1281"/>
                  </a:lnTo>
                  <a:lnTo>
                    <a:pt x="1049" y="1282"/>
                  </a:lnTo>
                  <a:lnTo>
                    <a:pt x="1049" y="1282"/>
                  </a:lnTo>
                  <a:lnTo>
                    <a:pt x="1051" y="1283"/>
                  </a:lnTo>
                  <a:lnTo>
                    <a:pt x="1052" y="1284"/>
                  </a:lnTo>
                  <a:lnTo>
                    <a:pt x="1053" y="1284"/>
                  </a:lnTo>
                  <a:lnTo>
                    <a:pt x="1053" y="1286"/>
                  </a:lnTo>
                  <a:lnTo>
                    <a:pt x="1054" y="1286"/>
                  </a:lnTo>
                  <a:lnTo>
                    <a:pt x="1056" y="1286"/>
                  </a:lnTo>
                  <a:lnTo>
                    <a:pt x="1057" y="1286"/>
                  </a:lnTo>
                  <a:lnTo>
                    <a:pt x="1057" y="1286"/>
                  </a:lnTo>
                  <a:lnTo>
                    <a:pt x="1058" y="1286"/>
                  </a:lnTo>
                  <a:lnTo>
                    <a:pt x="1059" y="1286"/>
                  </a:lnTo>
                  <a:lnTo>
                    <a:pt x="1061" y="1286"/>
                  </a:lnTo>
                  <a:lnTo>
                    <a:pt x="1061" y="1286"/>
                  </a:lnTo>
                  <a:lnTo>
                    <a:pt x="1062" y="1286"/>
                  </a:lnTo>
                  <a:lnTo>
                    <a:pt x="1063" y="1286"/>
                  </a:lnTo>
                  <a:lnTo>
                    <a:pt x="1064" y="1286"/>
                  </a:lnTo>
                  <a:lnTo>
                    <a:pt x="1065" y="1286"/>
                  </a:lnTo>
                  <a:lnTo>
                    <a:pt x="1065" y="1286"/>
                  </a:lnTo>
                  <a:lnTo>
                    <a:pt x="1067" y="1286"/>
                  </a:lnTo>
                  <a:lnTo>
                    <a:pt x="1068" y="1286"/>
                  </a:lnTo>
                  <a:lnTo>
                    <a:pt x="1069" y="1286"/>
                  </a:lnTo>
                  <a:lnTo>
                    <a:pt x="1069" y="1286"/>
                  </a:lnTo>
                  <a:lnTo>
                    <a:pt x="1070" y="1286"/>
                  </a:lnTo>
                  <a:lnTo>
                    <a:pt x="1072" y="1286"/>
                  </a:lnTo>
                  <a:lnTo>
                    <a:pt x="1073" y="1286"/>
                  </a:lnTo>
                  <a:lnTo>
                    <a:pt x="1073" y="1286"/>
                  </a:lnTo>
                  <a:lnTo>
                    <a:pt x="1074" y="1284"/>
                  </a:lnTo>
                  <a:lnTo>
                    <a:pt x="1075" y="1284"/>
                  </a:lnTo>
                  <a:lnTo>
                    <a:pt x="1077" y="1284"/>
                  </a:lnTo>
                  <a:lnTo>
                    <a:pt x="1077" y="1284"/>
                  </a:lnTo>
                  <a:lnTo>
                    <a:pt x="1078" y="1284"/>
                  </a:lnTo>
                  <a:lnTo>
                    <a:pt x="1079" y="1284"/>
                  </a:lnTo>
                  <a:lnTo>
                    <a:pt x="1080" y="1284"/>
                  </a:lnTo>
                  <a:lnTo>
                    <a:pt x="1080" y="1286"/>
                  </a:lnTo>
                  <a:lnTo>
                    <a:pt x="1082" y="1286"/>
                  </a:lnTo>
                  <a:lnTo>
                    <a:pt x="1083" y="1286"/>
                  </a:lnTo>
                  <a:lnTo>
                    <a:pt x="1084" y="1286"/>
                  </a:lnTo>
                  <a:lnTo>
                    <a:pt x="1084" y="1286"/>
                  </a:lnTo>
                  <a:lnTo>
                    <a:pt x="1085" y="1286"/>
                  </a:lnTo>
                  <a:lnTo>
                    <a:pt x="1087" y="1286"/>
                  </a:lnTo>
                  <a:lnTo>
                    <a:pt x="1088" y="1286"/>
                  </a:lnTo>
                  <a:lnTo>
                    <a:pt x="1088" y="1287"/>
                  </a:lnTo>
                  <a:lnTo>
                    <a:pt x="1089" y="1287"/>
                  </a:lnTo>
                  <a:lnTo>
                    <a:pt x="1090" y="1288"/>
                  </a:lnTo>
                  <a:lnTo>
                    <a:pt x="1092" y="1288"/>
                  </a:lnTo>
                  <a:lnTo>
                    <a:pt x="1092" y="1288"/>
                  </a:lnTo>
                  <a:lnTo>
                    <a:pt x="1093" y="1288"/>
                  </a:lnTo>
                  <a:lnTo>
                    <a:pt x="1094" y="1287"/>
                  </a:lnTo>
                  <a:lnTo>
                    <a:pt x="1095" y="1286"/>
                  </a:lnTo>
                  <a:lnTo>
                    <a:pt x="1095" y="1284"/>
                  </a:lnTo>
                  <a:lnTo>
                    <a:pt x="1097" y="1283"/>
                  </a:lnTo>
                  <a:lnTo>
                    <a:pt x="1098" y="1282"/>
                  </a:lnTo>
                  <a:lnTo>
                    <a:pt x="1099" y="1282"/>
                  </a:lnTo>
                  <a:lnTo>
                    <a:pt x="1099" y="1283"/>
                  </a:lnTo>
                  <a:lnTo>
                    <a:pt x="1100" y="1283"/>
                  </a:lnTo>
                  <a:lnTo>
                    <a:pt x="1101" y="1284"/>
                  </a:lnTo>
                  <a:lnTo>
                    <a:pt x="1103" y="1284"/>
                  </a:lnTo>
                  <a:lnTo>
                    <a:pt x="1103" y="1284"/>
                  </a:lnTo>
                  <a:lnTo>
                    <a:pt x="1104" y="1284"/>
                  </a:lnTo>
                  <a:lnTo>
                    <a:pt x="1105" y="1284"/>
                  </a:lnTo>
                  <a:lnTo>
                    <a:pt x="1106" y="1286"/>
                  </a:lnTo>
                  <a:lnTo>
                    <a:pt x="1106" y="1286"/>
                  </a:lnTo>
                  <a:lnTo>
                    <a:pt x="1108" y="1286"/>
                  </a:lnTo>
                  <a:lnTo>
                    <a:pt x="1109" y="1286"/>
                  </a:lnTo>
                  <a:lnTo>
                    <a:pt x="1110" y="1286"/>
                  </a:lnTo>
                  <a:lnTo>
                    <a:pt x="1110" y="1286"/>
                  </a:lnTo>
                  <a:lnTo>
                    <a:pt x="1111" y="1286"/>
                  </a:lnTo>
                  <a:lnTo>
                    <a:pt x="1113" y="1286"/>
                  </a:lnTo>
                  <a:lnTo>
                    <a:pt x="1114" y="1286"/>
                  </a:lnTo>
                  <a:lnTo>
                    <a:pt x="1114" y="1286"/>
                  </a:lnTo>
                  <a:lnTo>
                    <a:pt x="1115" y="1286"/>
                  </a:lnTo>
                  <a:lnTo>
                    <a:pt x="1116" y="1284"/>
                  </a:lnTo>
                  <a:lnTo>
                    <a:pt x="1118" y="1284"/>
                  </a:lnTo>
                  <a:lnTo>
                    <a:pt x="1118" y="1284"/>
                  </a:lnTo>
                  <a:lnTo>
                    <a:pt x="1119" y="1284"/>
                  </a:lnTo>
                  <a:lnTo>
                    <a:pt x="1120" y="1284"/>
                  </a:lnTo>
                  <a:lnTo>
                    <a:pt x="1121" y="1283"/>
                  </a:lnTo>
                  <a:lnTo>
                    <a:pt x="1123" y="1283"/>
                  </a:lnTo>
                  <a:lnTo>
                    <a:pt x="1123" y="1282"/>
                  </a:lnTo>
                  <a:lnTo>
                    <a:pt x="1124" y="1281"/>
                  </a:lnTo>
                  <a:lnTo>
                    <a:pt x="1125" y="1278"/>
                  </a:lnTo>
                  <a:lnTo>
                    <a:pt x="1126" y="1276"/>
                  </a:lnTo>
                  <a:lnTo>
                    <a:pt x="1126" y="1273"/>
                  </a:lnTo>
                  <a:lnTo>
                    <a:pt x="1128" y="1269"/>
                  </a:lnTo>
                  <a:lnTo>
                    <a:pt x="1129" y="1268"/>
                  </a:lnTo>
                  <a:lnTo>
                    <a:pt x="1130" y="1267"/>
                  </a:lnTo>
                  <a:lnTo>
                    <a:pt x="1130" y="1268"/>
                  </a:lnTo>
                  <a:lnTo>
                    <a:pt x="1131" y="1271"/>
                  </a:lnTo>
                  <a:lnTo>
                    <a:pt x="1133" y="1273"/>
                  </a:lnTo>
                  <a:lnTo>
                    <a:pt x="1134" y="1278"/>
                  </a:lnTo>
                  <a:lnTo>
                    <a:pt x="1134" y="1282"/>
                  </a:lnTo>
                  <a:lnTo>
                    <a:pt x="1135" y="1284"/>
                  </a:lnTo>
                  <a:lnTo>
                    <a:pt x="1136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40" y="1284"/>
                  </a:lnTo>
                  <a:lnTo>
                    <a:pt x="1141" y="1283"/>
                  </a:lnTo>
                  <a:lnTo>
                    <a:pt x="1141" y="1282"/>
                  </a:lnTo>
                  <a:lnTo>
                    <a:pt x="1142" y="1279"/>
                  </a:lnTo>
                  <a:lnTo>
                    <a:pt x="1144" y="1276"/>
                  </a:lnTo>
                  <a:lnTo>
                    <a:pt x="1145" y="1271"/>
                  </a:lnTo>
                  <a:lnTo>
                    <a:pt x="1145" y="1263"/>
                  </a:lnTo>
                  <a:lnTo>
                    <a:pt x="1146" y="1252"/>
                  </a:lnTo>
                  <a:lnTo>
                    <a:pt x="1147" y="1243"/>
                  </a:lnTo>
                  <a:lnTo>
                    <a:pt x="1149" y="1235"/>
                  </a:lnTo>
                  <a:lnTo>
                    <a:pt x="1149" y="1226"/>
                  </a:lnTo>
                  <a:lnTo>
                    <a:pt x="1150" y="1220"/>
                  </a:lnTo>
                  <a:lnTo>
                    <a:pt x="1151" y="1216"/>
                  </a:lnTo>
                  <a:lnTo>
                    <a:pt x="1152" y="1214"/>
                  </a:lnTo>
                  <a:lnTo>
                    <a:pt x="1152" y="1216"/>
                  </a:lnTo>
                  <a:lnTo>
                    <a:pt x="1154" y="1221"/>
                  </a:lnTo>
                  <a:lnTo>
                    <a:pt x="1155" y="1226"/>
                  </a:lnTo>
                  <a:lnTo>
                    <a:pt x="1156" y="1232"/>
                  </a:lnTo>
                  <a:lnTo>
                    <a:pt x="1156" y="1238"/>
                  </a:lnTo>
                  <a:lnTo>
                    <a:pt x="1157" y="1245"/>
                  </a:lnTo>
                  <a:lnTo>
                    <a:pt x="1159" y="1250"/>
                  </a:lnTo>
                  <a:lnTo>
                    <a:pt x="1160" y="1253"/>
                  </a:lnTo>
                  <a:lnTo>
                    <a:pt x="1160" y="1257"/>
                  </a:lnTo>
                  <a:lnTo>
                    <a:pt x="1161" y="1261"/>
                  </a:lnTo>
                  <a:lnTo>
                    <a:pt x="1162" y="1263"/>
                  </a:lnTo>
                  <a:lnTo>
                    <a:pt x="1164" y="1267"/>
                  </a:lnTo>
                  <a:lnTo>
                    <a:pt x="1164" y="1269"/>
                  </a:lnTo>
                  <a:lnTo>
                    <a:pt x="1165" y="1272"/>
                  </a:lnTo>
                  <a:lnTo>
                    <a:pt x="1166" y="1273"/>
                  </a:lnTo>
                  <a:lnTo>
                    <a:pt x="1167" y="1276"/>
                  </a:lnTo>
                  <a:lnTo>
                    <a:pt x="1167" y="1277"/>
                  </a:lnTo>
                  <a:lnTo>
                    <a:pt x="1169" y="1277"/>
                  </a:lnTo>
                  <a:lnTo>
                    <a:pt x="1170" y="1278"/>
                  </a:lnTo>
                  <a:lnTo>
                    <a:pt x="1171" y="1278"/>
                  </a:lnTo>
                  <a:lnTo>
                    <a:pt x="1171" y="1278"/>
                  </a:lnTo>
                  <a:lnTo>
                    <a:pt x="1172" y="1277"/>
                  </a:lnTo>
                  <a:lnTo>
                    <a:pt x="1173" y="1277"/>
                  </a:lnTo>
                  <a:lnTo>
                    <a:pt x="1175" y="1277"/>
                  </a:lnTo>
                  <a:lnTo>
                    <a:pt x="1176" y="1277"/>
                  </a:lnTo>
                  <a:lnTo>
                    <a:pt x="1176" y="1278"/>
                  </a:lnTo>
                  <a:lnTo>
                    <a:pt x="1177" y="1279"/>
                  </a:lnTo>
                  <a:lnTo>
                    <a:pt x="1178" y="1281"/>
                  </a:lnTo>
                  <a:lnTo>
                    <a:pt x="1180" y="1282"/>
                  </a:lnTo>
                  <a:lnTo>
                    <a:pt x="1180" y="1282"/>
                  </a:lnTo>
                  <a:lnTo>
                    <a:pt x="1181" y="1283"/>
                  </a:lnTo>
                  <a:lnTo>
                    <a:pt x="1182" y="1284"/>
                  </a:lnTo>
                  <a:lnTo>
                    <a:pt x="1183" y="1284"/>
                  </a:lnTo>
                  <a:lnTo>
                    <a:pt x="1183" y="1286"/>
                  </a:lnTo>
                  <a:lnTo>
                    <a:pt x="1185" y="1286"/>
                  </a:lnTo>
                  <a:lnTo>
                    <a:pt x="1186" y="1286"/>
                  </a:lnTo>
                  <a:lnTo>
                    <a:pt x="1187" y="1286"/>
                  </a:lnTo>
                  <a:lnTo>
                    <a:pt x="1187" y="1284"/>
                  </a:lnTo>
                  <a:lnTo>
                    <a:pt x="1188" y="1284"/>
                  </a:lnTo>
                  <a:lnTo>
                    <a:pt x="1190" y="1283"/>
                  </a:lnTo>
                  <a:lnTo>
                    <a:pt x="1191" y="1283"/>
                  </a:lnTo>
                  <a:lnTo>
                    <a:pt x="1191" y="1282"/>
                  </a:lnTo>
                  <a:lnTo>
                    <a:pt x="1192" y="1281"/>
                  </a:lnTo>
                  <a:lnTo>
                    <a:pt x="1193" y="1281"/>
                  </a:lnTo>
                  <a:lnTo>
                    <a:pt x="1195" y="1279"/>
                  </a:lnTo>
                  <a:lnTo>
                    <a:pt x="1195" y="1281"/>
                  </a:lnTo>
                  <a:lnTo>
                    <a:pt x="1196" y="1281"/>
                  </a:lnTo>
                  <a:lnTo>
                    <a:pt x="1197" y="1282"/>
                  </a:lnTo>
                  <a:lnTo>
                    <a:pt x="1198" y="1282"/>
                  </a:lnTo>
                  <a:lnTo>
                    <a:pt x="1198" y="1283"/>
                  </a:lnTo>
                  <a:lnTo>
                    <a:pt x="1200" y="1283"/>
                  </a:lnTo>
                  <a:lnTo>
                    <a:pt x="1201" y="1284"/>
                  </a:lnTo>
                  <a:lnTo>
                    <a:pt x="1202" y="1284"/>
                  </a:lnTo>
                  <a:lnTo>
                    <a:pt x="1202" y="1284"/>
                  </a:lnTo>
                  <a:lnTo>
                    <a:pt x="1203" y="1284"/>
                  </a:lnTo>
                  <a:lnTo>
                    <a:pt x="1205" y="1284"/>
                  </a:lnTo>
                  <a:lnTo>
                    <a:pt x="1206" y="1284"/>
                  </a:lnTo>
                  <a:lnTo>
                    <a:pt x="1206" y="1284"/>
                  </a:lnTo>
                  <a:lnTo>
                    <a:pt x="1207" y="1284"/>
                  </a:lnTo>
                  <a:lnTo>
                    <a:pt x="1208" y="1283"/>
                  </a:lnTo>
                  <a:lnTo>
                    <a:pt x="1209" y="1282"/>
                  </a:lnTo>
                  <a:lnTo>
                    <a:pt x="1209" y="1281"/>
                  </a:lnTo>
                  <a:lnTo>
                    <a:pt x="1211" y="1278"/>
                  </a:lnTo>
                  <a:lnTo>
                    <a:pt x="1212" y="1277"/>
                  </a:lnTo>
                  <a:lnTo>
                    <a:pt x="1213" y="1274"/>
                  </a:lnTo>
                  <a:lnTo>
                    <a:pt x="1213" y="1273"/>
                  </a:lnTo>
                  <a:lnTo>
                    <a:pt x="1214" y="1273"/>
                  </a:lnTo>
                  <a:lnTo>
                    <a:pt x="1216" y="1273"/>
                  </a:lnTo>
                  <a:lnTo>
                    <a:pt x="1217" y="1276"/>
                  </a:lnTo>
                  <a:lnTo>
                    <a:pt x="1217" y="1277"/>
                  </a:lnTo>
                  <a:lnTo>
                    <a:pt x="1218" y="1279"/>
                  </a:lnTo>
                  <a:lnTo>
                    <a:pt x="1219" y="1282"/>
                  </a:lnTo>
                  <a:lnTo>
                    <a:pt x="1221" y="1283"/>
                  </a:lnTo>
                  <a:lnTo>
                    <a:pt x="1221" y="1284"/>
                  </a:lnTo>
                  <a:lnTo>
                    <a:pt x="1222" y="1286"/>
                  </a:lnTo>
                  <a:lnTo>
                    <a:pt x="1223" y="1286"/>
                  </a:lnTo>
                  <a:lnTo>
                    <a:pt x="1224" y="1286"/>
                  </a:lnTo>
                  <a:lnTo>
                    <a:pt x="1224" y="1286"/>
                  </a:lnTo>
                  <a:lnTo>
                    <a:pt x="1226" y="1286"/>
                  </a:lnTo>
                  <a:lnTo>
                    <a:pt x="1227" y="1284"/>
                  </a:lnTo>
                  <a:lnTo>
                    <a:pt x="1228" y="1284"/>
                  </a:lnTo>
                  <a:lnTo>
                    <a:pt x="1228" y="1283"/>
                  </a:lnTo>
                  <a:lnTo>
                    <a:pt x="1229" y="1283"/>
                  </a:lnTo>
                  <a:lnTo>
                    <a:pt x="1231" y="1282"/>
                  </a:lnTo>
                  <a:lnTo>
                    <a:pt x="1232" y="1281"/>
                  </a:lnTo>
                  <a:lnTo>
                    <a:pt x="1233" y="1281"/>
                  </a:lnTo>
                  <a:lnTo>
                    <a:pt x="1233" y="1279"/>
                  </a:lnTo>
                  <a:lnTo>
                    <a:pt x="1234" y="1278"/>
                  </a:lnTo>
                  <a:lnTo>
                    <a:pt x="1236" y="1278"/>
                  </a:lnTo>
                  <a:lnTo>
                    <a:pt x="1237" y="1277"/>
                  </a:lnTo>
                  <a:lnTo>
                    <a:pt x="1237" y="1277"/>
                  </a:lnTo>
                  <a:lnTo>
                    <a:pt x="1238" y="1277"/>
                  </a:lnTo>
                  <a:lnTo>
                    <a:pt x="1239" y="1277"/>
                  </a:lnTo>
                  <a:lnTo>
                    <a:pt x="1241" y="1278"/>
                  </a:lnTo>
                  <a:lnTo>
                    <a:pt x="1241" y="1278"/>
                  </a:lnTo>
                  <a:lnTo>
                    <a:pt x="1242" y="1278"/>
                  </a:lnTo>
                  <a:lnTo>
                    <a:pt x="1243" y="1277"/>
                  </a:lnTo>
                  <a:lnTo>
                    <a:pt x="1244" y="1276"/>
                  </a:lnTo>
                  <a:lnTo>
                    <a:pt x="1244" y="1272"/>
                  </a:lnTo>
                  <a:lnTo>
                    <a:pt x="1245" y="1268"/>
                  </a:lnTo>
                  <a:lnTo>
                    <a:pt x="1247" y="1266"/>
                  </a:lnTo>
                  <a:lnTo>
                    <a:pt x="1248" y="1265"/>
                  </a:lnTo>
                  <a:lnTo>
                    <a:pt x="1248" y="1265"/>
                  </a:lnTo>
                  <a:lnTo>
                    <a:pt x="1249" y="1267"/>
                  </a:lnTo>
                  <a:lnTo>
                    <a:pt x="1250" y="1271"/>
                  </a:lnTo>
                  <a:lnTo>
                    <a:pt x="1252" y="1274"/>
                  </a:lnTo>
                  <a:lnTo>
                    <a:pt x="1252" y="1278"/>
                  </a:lnTo>
                  <a:lnTo>
                    <a:pt x="1253" y="1281"/>
                  </a:lnTo>
                  <a:lnTo>
                    <a:pt x="1254" y="1282"/>
                  </a:lnTo>
                  <a:lnTo>
                    <a:pt x="1255" y="1283"/>
                  </a:lnTo>
                  <a:lnTo>
                    <a:pt x="1255" y="1283"/>
                  </a:lnTo>
                  <a:lnTo>
                    <a:pt x="1257" y="1283"/>
                  </a:lnTo>
                  <a:lnTo>
                    <a:pt x="1258" y="1282"/>
                  </a:lnTo>
                  <a:lnTo>
                    <a:pt x="1259" y="1282"/>
                  </a:lnTo>
                  <a:lnTo>
                    <a:pt x="1259" y="1281"/>
                  </a:lnTo>
                  <a:lnTo>
                    <a:pt x="1260" y="1279"/>
                  </a:lnTo>
                  <a:lnTo>
                    <a:pt x="1262" y="1279"/>
                  </a:lnTo>
                  <a:lnTo>
                    <a:pt x="1263" y="1279"/>
                  </a:lnTo>
                  <a:lnTo>
                    <a:pt x="1263" y="1281"/>
                  </a:lnTo>
                  <a:lnTo>
                    <a:pt x="1264" y="1281"/>
                  </a:lnTo>
                  <a:lnTo>
                    <a:pt x="1265" y="1282"/>
                  </a:lnTo>
                  <a:lnTo>
                    <a:pt x="1267" y="1283"/>
                  </a:lnTo>
                  <a:lnTo>
                    <a:pt x="1267" y="1284"/>
                  </a:lnTo>
                  <a:lnTo>
                    <a:pt x="1268" y="1284"/>
                  </a:lnTo>
                  <a:lnTo>
                    <a:pt x="1269" y="1286"/>
                  </a:lnTo>
                  <a:lnTo>
                    <a:pt x="1270" y="1286"/>
                  </a:lnTo>
                  <a:lnTo>
                    <a:pt x="1270" y="1286"/>
                  </a:lnTo>
                  <a:lnTo>
                    <a:pt x="1272" y="1286"/>
                  </a:lnTo>
                  <a:lnTo>
                    <a:pt x="1273" y="1286"/>
                  </a:lnTo>
                  <a:lnTo>
                    <a:pt x="1274" y="1286"/>
                  </a:lnTo>
                  <a:lnTo>
                    <a:pt x="1274" y="1286"/>
                  </a:lnTo>
                  <a:lnTo>
                    <a:pt x="1275" y="1286"/>
                  </a:lnTo>
                  <a:lnTo>
                    <a:pt x="1277" y="1286"/>
                  </a:lnTo>
                  <a:lnTo>
                    <a:pt x="1278" y="1286"/>
                  </a:lnTo>
                  <a:lnTo>
                    <a:pt x="1278" y="1286"/>
                  </a:lnTo>
                  <a:lnTo>
                    <a:pt x="1279" y="1286"/>
                  </a:lnTo>
                  <a:lnTo>
                    <a:pt x="1280" y="1286"/>
                  </a:lnTo>
                  <a:lnTo>
                    <a:pt x="1281" y="1286"/>
                  </a:lnTo>
                  <a:lnTo>
                    <a:pt x="1281" y="1286"/>
                  </a:lnTo>
                  <a:lnTo>
                    <a:pt x="1283" y="1286"/>
                  </a:lnTo>
                  <a:lnTo>
                    <a:pt x="1284" y="1286"/>
                  </a:lnTo>
                  <a:lnTo>
                    <a:pt x="1285" y="1286"/>
                  </a:lnTo>
                  <a:lnTo>
                    <a:pt x="1285" y="1286"/>
                  </a:lnTo>
                  <a:lnTo>
                    <a:pt x="1286" y="1286"/>
                  </a:lnTo>
                  <a:lnTo>
                    <a:pt x="1288" y="1286"/>
                  </a:lnTo>
                  <a:lnTo>
                    <a:pt x="1289" y="1286"/>
                  </a:lnTo>
                  <a:lnTo>
                    <a:pt x="1290" y="1286"/>
                  </a:lnTo>
                  <a:lnTo>
                    <a:pt x="1290" y="1286"/>
                  </a:lnTo>
                  <a:lnTo>
                    <a:pt x="1291" y="1286"/>
                  </a:lnTo>
                  <a:lnTo>
                    <a:pt x="1293" y="1286"/>
                  </a:lnTo>
                  <a:lnTo>
                    <a:pt x="1294" y="1286"/>
                  </a:lnTo>
                  <a:lnTo>
                    <a:pt x="1294" y="1286"/>
                  </a:lnTo>
                  <a:lnTo>
                    <a:pt x="1295" y="1286"/>
                  </a:lnTo>
                  <a:lnTo>
                    <a:pt x="1296" y="1286"/>
                  </a:lnTo>
                  <a:lnTo>
                    <a:pt x="1298" y="1286"/>
                  </a:lnTo>
                  <a:lnTo>
                    <a:pt x="1298" y="1286"/>
                  </a:lnTo>
                  <a:lnTo>
                    <a:pt x="1299" y="1286"/>
                  </a:lnTo>
                  <a:lnTo>
                    <a:pt x="1300" y="1286"/>
                  </a:lnTo>
                  <a:lnTo>
                    <a:pt x="1301" y="1286"/>
                  </a:lnTo>
                  <a:lnTo>
                    <a:pt x="1301" y="1284"/>
                  </a:lnTo>
                  <a:lnTo>
                    <a:pt x="1303" y="1283"/>
                  </a:lnTo>
                  <a:lnTo>
                    <a:pt x="1304" y="1282"/>
                  </a:lnTo>
                  <a:lnTo>
                    <a:pt x="1305" y="1281"/>
                  </a:lnTo>
                  <a:lnTo>
                    <a:pt x="1305" y="1278"/>
                  </a:lnTo>
                  <a:lnTo>
                    <a:pt x="1306" y="1274"/>
                  </a:lnTo>
                  <a:lnTo>
                    <a:pt x="1308" y="1272"/>
                  </a:lnTo>
                  <a:lnTo>
                    <a:pt x="1309" y="1268"/>
                  </a:lnTo>
                  <a:lnTo>
                    <a:pt x="1309" y="1267"/>
                  </a:lnTo>
                  <a:lnTo>
                    <a:pt x="1310" y="1266"/>
                  </a:lnTo>
                  <a:lnTo>
                    <a:pt x="1311" y="1266"/>
                  </a:lnTo>
                  <a:lnTo>
                    <a:pt x="1313" y="1267"/>
                  </a:lnTo>
                  <a:lnTo>
                    <a:pt x="1313" y="1269"/>
                  </a:lnTo>
                  <a:lnTo>
                    <a:pt x="1314" y="1272"/>
                  </a:lnTo>
                  <a:lnTo>
                    <a:pt x="1315" y="1274"/>
                  </a:lnTo>
                  <a:lnTo>
                    <a:pt x="1316" y="1277"/>
                  </a:lnTo>
                  <a:lnTo>
                    <a:pt x="1316" y="1278"/>
                  </a:lnTo>
                  <a:lnTo>
                    <a:pt x="1317" y="1278"/>
                  </a:lnTo>
                  <a:lnTo>
                    <a:pt x="1319" y="1278"/>
                  </a:lnTo>
                  <a:lnTo>
                    <a:pt x="1320" y="1278"/>
                  </a:lnTo>
                  <a:lnTo>
                    <a:pt x="1320" y="1278"/>
                  </a:lnTo>
                  <a:lnTo>
                    <a:pt x="1321" y="1278"/>
                  </a:lnTo>
                  <a:lnTo>
                    <a:pt x="1322" y="1278"/>
                  </a:lnTo>
                  <a:lnTo>
                    <a:pt x="1324" y="1279"/>
                  </a:lnTo>
                  <a:lnTo>
                    <a:pt x="1324" y="1281"/>
                  </a:lnTo>
                  <a:lnTo>
                    <a:pt x="1325" y="1282"/>
                  </a:lnTo>
                  <a:lnTo>
                    <a:pt x="1326" y="1283"/>
                  </a:lnTo>
                  <a:lnTo>
                    <a:pt x="1327" y="1283"/>
                  </a:lnTo>
                  <a:lnTo>
                    <a:pt x="1327" y="1284"/>
                  </a:lnTo>
                  <a:lnTo>
                    <a:pt x="1329" y="1284"/>
                  </a:lnTo>
                  <a:lnTo>
                    <a:pt x="1330" y="1286"/>
                  </a:lnTo>
                  <a:lnTo>
                    <a:pt x="1331" y="1286"/>
                  </a:lnTo>
                  <a:lnTo>
                    <a:pt x="1331" y="1286"/>
                  </a:lnTo>
                  <a:lnTo>
                    <a:pt x="1332" y="1286"/>
                  </a:lnTo>
                  <a:lnTo>
                    <a:pt x="1334" y="1286"/>
                  </a:lnTo>
                  <a:lnTo>
                    <a:pt x="1335" y="1286"/>
                  </a:lnTo>
                  <a:lnTo>
                    <a:pt x="1335" y="1286"/>
                  </a:lnTo>
                  <a:lnTo>
                    <a:pt x="1336" y="1286"/>
                  </a:lnTo>
                  <a:lnTo>
                    <a:pt x="1337" y="1286"/>
                  </a:lnTo>
                  <a:lnTo>
                    <a:pt x="1339" y="1286"/>
                  </a:lnTo>
                  <a:lnTo>
                    <a:pt x="1339" y="1286"/>
                  </a:lnTo>
                  <a:lnTo>
                    <a:pt x="1340" y="1286"/>
                  </a:lnTo>
                  <a:lnTo>
                    <a:pt x="1341" y="1286"/>
                  </a:lnTo>
                  <a:lnTo>
                    <a:pt x="1342" y="1286"/>
                  </a:lnTo>
                  <a:lnTo>
                    <a:pt x="1344" y="1286"/>
                  </a:lnTo>
                  <a:lnTo>
                    <a:pt x="1344" y="1286"/>
                  </a:lnTo>
                  <a:lnTo>
                    <a:pt x="1345" y="1286"/>
                  </a:lnTo>
                  <a:lnTo>
                    <a:pt x="1346" y="1284"/>
                  </a:lnTo>
                  <a:lnTo>
                    <a:pt x="1347" y="1283"/>
                  </a:lnTo>
                  <a:lnTo>
                    <a:pt x="1347" y="1282"/>
                  </a:lnTo>
                  <a:lnTo>
                    <a:pt x="1349" y="1278"/>
                  </a:lnTo>
                  <a:lnTo>
                    <a:pt x="1350" y="1271"/>
                  </a:lnTo>
                  <a:lnTo>
                    <a:pt x="1351" y="1257"/>
                  </a:lnTo>
                  <a:lnTo>
                    <a:pt x="1351" y="1228"/>
                  </a:lnTo>
                  <a:lnTo>
                    <a:pt x="1352" y="1176"/>
                  </a:lnTo>
                  <a:lnTo>
                    <a:pt x="1353" y="1087"/>
                  </a:lnTo>
                  <a:lnTo>
                    <a:pt x="1355" y="949"/>
                  </a:lnTo>
                  <a:lnTo>
                    <a:pt x="1355" y="758"/>
                  </a:lnTo>
                  <a:lnTo>
                    <a:pt x="1356" y="527"/>
                  </a:lnTo>
                  <a:lnTo>
                    <a:pt x="1357" y="295"/>
                  </a:lnTo>
                  <a:lnTo>
                    <a:pt x="1358" y="111"/>
                  </a:lnTo>
                  <a:lnTo>
                    <a:pt x="1358" y="27"/>
                  </a:lnTo>
                  <a:lnTo>
                    <a:pt x="1360" y="106"/>
                  </a:lnTo>
                  <a:lnTo>
                    <a:pt x="1361" y="284"/>
                  </a:lnTo>
                  <a:lnTo>
                    <a:pt x="1362" y="510"/>
                  </a:lnTo>
                  <a:lnTo>
                    <a:pt x="1362" y="732"/>
                  </a:lnTo>
                  <a:lnTo>
                    <a:pt x="1363" y="917"/>
                  </a:lnTo>
                  <a:lnTo>
                    <a:pt x="1365" y="1052"/>
                  </a:lnTo>
                  <a:lnTo>
                    <a:pt x="1366" y="1142"/>
                  </a:lnTo>
                  <a:lnTo>
                    <a:pt x="1366" y="1196"/>
                  </a:lnTo>
                  <a:lnTo>
                    <a:pt x="1367" y="1230"/>
                  </a:lnTo>
                  <a:lnTo>
                    <a:pt x="1368" y="1248"/>
                  </a:lnTo>
                  <a:lnTo>
                    <a:pt x="1370" y="1260"/>
                  </a:lnTo>
                  <a:lnTo>
                    <a:pt x="1370" y="1267"/>
                  </a:lnTo>
                  <a:lnTo>
                    <a:pt x="1371" y="1271"/>
                  </a:lnTo>
                  <a:lnTo>
                    <a:pt x="1372" y="1274"/>
                  </a:lnTo>
                  <a:lnTo>
                    <a:pt x="1373" y="1276"/>
                  </a:lnTo>
                  <a:lnTo>
                    <a:pt x="1373" y="1278"/>
                  </a:lnTo>
                  <a:lnTo>
                    <a:pt x="1375" y="1278"/>
                  </a:lnTo>
                  <a:lnTo>
                    <a:pt x="1376" y="1279"/>
                  </a:lnTo>
                  <a:lnTo>
                    <a:pt x="1377" y="1281"/>
                  </a:lnTo>
                  <a:lnTo>
                    <a:pt x="1377" y="1281"/>
                  </a:lnTo>
                  <a:lnTo>
                    <a:pt x="1378" y="1282"/>
                  </a:lnTo>
                  <a:lnTo>
                    <a:pt x="1380" y="1283"/>
                  </a:lnTo>
                  <a:lnTo>
                    <a:pt x="1381" y="1283"/>
                  </a:lnTo>
                  <a:lnTo>
                    <a:pt x="1381" y="1284"/>
                  </a:lnTo>
                  <a:lnTo>
                    <a:pt x="1382" y="1284"/>
                  </a:lnTo>
                  <a:lnTo>
                    <a:pt x="1383" y="1284"/>
                  </a:lnTo>
                  <a:lnTo>
                    <a:pt x="1385" y="1286"/>
                  </a:lnTo>
                  <a:lnTo>
                    <a:pt x="1385" y="1286"/>
                  </a:lnTo>
                  <a:lnTo>
                    <a:pt x="1386" y="1286"/>
                  </a:lnTo>
                  <a:lnTo>
                    <a:pt x="1387" y="1284"/>
                  </a:lnTo>
                  <a:lnTo>
                    <a:pt x="1388" y="1284"/>
                  </a:lnTo>
                  <a:lnTo>
                    <a:pt x="1388" y="1283"/>
                  </a:lnTo>
                  <a:lnTo>
                    <a:pt x="1389" y="1283"/>
                  </a:lnTo>
                  <a:lnTo>
                    <a:pt x="1391" y="1283"/>
                  </a:lnTo>
                  <a:lnTo>
                    <a:pt x="1392" y="1283"/>
                  </a:lnTo>
                  <a:lnTo>
                    <a:pt x="1392" y="1283"/>
                  </a:lnTo>
                  <a:lnTo>
                    <a:pt x="1393" y="1283"/>
                  </a:lnTo>
                  <a:lnTo>
                    <a:pt x="1394" y="1283"/>
                  </a:lnTo>
                  <a:lnTo>
                    <a:pt x="1396" y="1284"/>
                  </a:lnTo>
                  <a:lnTo>
                    <a:pt x="1396" y="1284"/>
                  </a:lnTo>
                  <a:lnTo>
                    <a:pt x="1397" y="1284"/>
                  </a:lnTo>
                  <a:lnTo>
                    <a:pt x="1398" y="1284"/>
                  </a:lnTo>
                  <a:lnTo>
                    <a:pt x="1399" y="1284"/>
                  </a:lnTo>
                  <a:lnTo>
                    <a:pt x="1401" y="1284"/>
                  </a:lnTo>
                  <a:lnTo>
                    <a:pt x="1401" y="1284"/>
                  </a:lnTo>
                  <a:lnTo>
                    <a:pt x="1402" y="1284"/>
                  </a:lnTo>
                  <a:lnTo>
                    <a:pt x="1403" y="1284"/>
                  </a:lnTo>
                  <a:lnTo>
                    <a:pt x="1404" y="1284"/>
                  </a:lnTo>
                  <a:lnTo>
                    <a:pt x="1404" y="1284"/>
                  </a:lnTo>
                  <a:lnTo>
                    <a:pt x="1406" y="1284"/>
                  </a:lnTo>
                  <a:lnTo>
                    <a:pt x="1407" y="1286"/>
                  </a:lnTo>
                  <a:lnTo>
                    <a:pt x="1408" y="1286"/>
                  </a:lnTo>
                  <a:lnTo>
                    <a:pt x="1408" y="1286"/>
                  </a:lnTo>
                  <a:lnTo>
                    <a:pt x="1409" y="1286"/>
                  </a:lnTo>
                  <a:lnTo>
                    <a:pt x="1411" y="1286"/>
                  </a:lnTo>
                  <a:lnTo>
                    <a:pt x="1412" y="1286"/>
                  </a:lnTo>
                  <a:lnTo>
                    <a:pt x="1412" y="1286"/>
                  </a:lnTo>
                  <a:lnTo>
                    <a:pt x="1413" y="1286"/>
                  </a:lnTo>
                  <a:lnTo>
                    <a:pt x="1414" y="1286"/>
                  </a:lnTo>
                  <a:lnTo>
                    <a:pt x="1416" y="1286"/>
                  </a:lnTo>
                  <a:lnTo>
                    <a:pt x="1416" y="1286"/>
                  </a:lnTo>
                  <a:lnTo>
                    <a:pt x="1417" y="1286"/>
                  </a:lnTo>
                  <a:lnTo>
                    <a:pt x="1418" y="1286"/>
                  </a:lnTo>
                  <a:lnTo>
                    <a:pt x="1419" y="1286"/>
                  </a:lnTo>
                  <a:lnTo>
                    <a:pt x="1419" y="1286"/>
                  </a:lnTo>
                  <a:lnTo>
                    <a:pt x="1420" y="1286"/>
                  </a:lnTo>
                  <a:lnTo>
                    <a:pt x="1422" y="1286"/>
                  </a:lnTo>
                  <a:lnTo>
                    <a:pt x="1423" y="1286"/>
                  </a:lnTo>
                  <a:lnTo>
                    <a:pt x="1423" y="1286"/>
                  </a:lnTo>
                  <a:lnTo>
                    <a:pt x="1424" y="1286"/>
                  </a:lnTo>
                  <a:lnTo>
                    <a:pt x="1425" y="1286"/>
                  </a:lnTo>
                  <a:lnTo>
                    <a:pt x="1427" y="1286"/>
                  </a:lnTo>
                  <a:lnTo>
                    <a:pt x="1427" y="1286"/>
                  </a:lnTo>
                  <a:lnTo>
                    <a:pt x="1428" y="1286"/>
                  </a:lnTo>
                  <a:lnTo>
                    <a:pt x="1429" y="1286"/>
                  </a:lnTo>
                  <a:lnTo>
                    <a:pt x="1430" y="1286"/>
                  </a:lnTo>
                  <a:lnTo>
                    <a:pt x="1430" y="1286"/>
                  </a:lnTo>
                  <a:lnTo>
                    <a:pt x="1432" y="1286"/>
                  </a:lnTo>
                  <a:lnTo>
                    <a:pt x="1433" y="1286"/>
                  </a:lnTo>
                  <a:lnTo>
                    <a:pt x="1434" y="1284"/>
                  </a:lnTo>
                  <a:lnTo>
                    <a:pt x="1434" y="1284"/>
                  </a:lnTo>
                  <a:lnTo>
                    <a:pt x="1435" y="1283"/>
                  </a:lnTo>
                  <a:lnTo>
                    <a:pt x="1437" y="1282"/>
                  </a:lnTo>
                  <a:lnTo>
                    <a:pt x="1438" y="1282"/>
                  </a:lnTo>
                  <a:lnTo>
                    <a:pt x="1438" y="1281"/>
                  </a:lnTo>
                  <a:lnTo>
                    <a:pt x="1439" y="1281"/>
                  </a:lnTo>
                  <a:lnTo>
                    <a:pt x="1440" y="1281"/>
                  </a:lnTo>
                  <a:lnTo>
                    <a:pt x="1442" y="1281"/>
                  </a:lnTo>
                  <a:lnTo>
                    <a:pt x="1442" y="1282"/>
                  </a:lnTo>
                  <a:lnTo>
                    <a:pt x="1443" y="1282"/>
                  </a:lnTo>
                  <a:lnTo>
                    <a:pt x="1444" y="1283"/>
                  </a:lnTo>
                  <a:lnTo>
                    <a:pt x="1445" y="1283"/>
                  </a:lnTo>
                  <a:lnTo>
                    <a:pt x="1445" y="1283"/>
                  </a:lnTo>
                  <a:lnTo>
                    <a:pt x="1447" y="1284"/>
                  </a:lnTo>
                  <a:lnTo>
                    <a:pt x="1448" y="1284"/>
                  </a:lnTo>
                  <a:lnTo>
                    <a:pt x="1449" y="1284"/>
                  </a:lnTo>
                  <a:lnTo>
                    <a:pt x="1449" y="1284"/>
                  </a:lnTo>
                  <a:lnTo>
                    <a:pt x="1450" y="1283"/>
                  </a:lnTo>
                  <a:lnTo>
                    <a:pt x="1452" y="1283"/>
                  </a:lnTo>
                  <a:lnTo>
                    <a:pt x="1453" y="1283"/>
                  </a:lnTo>
                  <a:lnTo>
                    <a:pt x="1453" y="1283"/>
                  </a:lnTo>
                  <a:lnTo>
                    <a:pt x="1454" y="1283"/>
                  </a:lnTo>
                  <a:lnTo>
                    <a:pt x="1455" y="1283"/>
                  </a:lnTo>
                  <a:lnTo>
                    <a:pt x="1456" y="1283"/>
                  </a:lnTo>
                  <a:lnTo>
                    <a:pt x="1458" y="1284"/>
                  </a:lnTo>
                  <a:lnTo>
                    <a:pt x="1458" y="1284"/>
                  </a:lnTo>
                  <a:lnTo>
                    <a:pt x="1459" y="1284"/>
                  </a:lnTo>
                  <a:lnTo>
                    <a:pt x="1460" y="1284"/>
                  </a:lnTo>
                  <a:lnTo>
                    <a:pt x="1461" y="1284"/>
                  </a:lnTo>
                  <a:lnTo>
                    <a:pt x="1461" y="1284"/>
                  </a:lnTo>
                  <a:lnTo>
                    <a:pt x="1463" y="1284"/>
                  </a:lnTo>
                  <a:lnTo>
                    <a:pt x="1464" y="1284"/>
                  </a:lnTo>
                  <a:lnTo>
                    <a:pt x="1465" y="1284"/>
                  </a:lnTo>
                  <a:lnTo>
                    <a:pt x="1465" y="1284"/>
                  </a:lnTo>
                  <a:lnTo>
                    <a:pt x="1466" y="1286"/>
                  </a:lnTo>
                  <a:lnTo>
                    <a:pt x="1468" y="1286"/>
                  </a:lnTo>
                  <a:lnTo>
                    <a:pt x="1469" y="1286"/>
                  </a:lnTo>
                  <a:lnTo>
                    <a:pt x="1469" y="1286"/>
                  </a:lnTo>
                  <a:lnTo>
                    <a:pt x="1470" y="1286"/>
                  </a:lnTo>
                  <a:lnTo>
                    <a:pt x="1471" y="1286"/>
                  </a:lnTo>
                  <a:lnTo>
                    <a:pt x="1473" y="1286"/>
                  </a:lnTo>
                  <a:lnTo>
                    <a:pt x="1473" y="1286"/>
                  </a:lnTo>
                  <a:lnTo>
                    <a:pt x="1474" y="1286"/>
                  </a:lnTo>
                  <a:lnTo>
                    <a:pt x="1475" y="1286"/>
                  </a:lnTo>
                  <a:lnTo>
                    <a:pt x="1476" y="1286"/>
                  </a:lnTo>
                  <a:lnTo>
                    <a:pt x="1476" y="1286"/>
                  </a:lnTo>
                  <a:lnTo>
                    <a:pt x="1478" y="1286"/>
                  </a:lnTo>
                  <a:lnTo>
                    <a:pt x="1479" y="1287"/>
                  </a:lnTo>
                  <a:lnTo>
                    <a:pt x="1480" y="1287"/>
                  </a:lnTo>
                  <a:lnTo>
                    <a:pt x="1480" y="1287"/>
                  </a:lnTo>
                  <a:lnTo>
                    <a:pt x="1481" y="1287"/>
                  </a:lnTo>
                  <a:lnTo>
                    <a:pt x="1483" y="1287"/>
                  </a:lnTo>
                  <a:lnTo>
                    <a:pt x="1484" y="1287"/>
                  </a:lnTo>
                  <a:lnTo>
                    <a:pt x="1484" y="1287"/>
                  </a:lnTo>
                  <a:lnTo>
                    <a:pt x="1485" y="1287"/>
                  </a:lnTo>
                  <a:lnTo>
                    <a:pt x="1486" y="1287"/>
                  </a:lnTo>
                  <a:lnTo>
                    <a:pt x="1488" y="1286"/>
                  </a:lnTo>
                  <a:lnTo>
                    <a:pt x="1488" y="1286"/>
                  </a:lnTo>
                  <a:lnTo>
                    <a:pt x="1489" y="1286"/>
                  </a:lnTo>
                  <a:lnTo>
                    <a:pt x="1490" y="1286"/>
                  </a:lnTo>
                  <a:lnTo>
                    <a:pt x="1491" y="1284"/>
                  </a:lnTo>
                  <a:lnTo>
                    <a:pt x="1491" y="1284"/>
                  </a:lnTo>
                  <a:lnTo>
                    <a:pt x="1492" y="1284"/>
                  </a:lnTo>
                  <a:lnTo>
                    <a:pt x="1494" y="1284"/>
                  </a:lnTo>
                  <a:lnTo>
                    <a:pt x="1495" y="1284"/>
                  </a:lnTo>
                  <a:lnTo>
                    <a:pt x="1495" y="1284"/>
                  </a:lnTo>
                  <a:lnTo>
                    <a:pt x="1496" y="1284"/>
                  </a:lnTo>
                  <a:lnTo>
                    <a:pt x="1497" y="1286"/>
                  </a:lnTo>
                  <a:lnTo>
                    <a:pt x="1499" y="1286"/>
                  </a:lnTo>
                  <a:lnTo>
                    <a:pt x="1499" y="1284"/>
                  </a:lnTo>
                  <a:lnTo>
                    <a:pt x="1500" y="1284"/>
                  </a:lnTo>
                  <a:lnTo>
                    <a:pt x="1501" y="1283"/>
                  </a:lnTo>
                  <a:lnTo>
                    <a:pt x="1502" y="1282"/>
                  </a:lnTo>
                  <a:lnTo>
                    <a:pt x="1502" y="1279"/>
                  </a:lnTo>
                  <a:lnTo>
                    <a:pt x="1504" y="1277"/>
                  </a:lnTo>
                  <a:lnTo>
                    <a:pt x="1505" y="1273"/>
                  </a:lnTo>
                  <a:lnTo>
                    <a:pt x="1506" y="1269"/>
                  </a:lnTo>
                  <a:lnTo>
                    <a:pt x="1506" y="1267"/>
                  </a:lnTo>
                  <a:lnTo>
                    <a:pt x="1507" y="1265"/>
                  </a:lnTo>
                  <a:lnTo>
                    <a:pt x="1509" y="1262"/>
                  </a:lnTo>
                  <a:lnTo>
                    <a:pt x="1510" y="1263"/>
                  </a:lnTo>
                  <a:lnTo>
                    <a:pt x="1511" y="1265"/>
                  </a:lnTo>
                  <a:lnTo>
                    <a:pt x="1511" y="1267"/>
                  </a:lnTo>
                  <a:lnTo>
                    <a:pt x="1512" y="1271"/>
                  </a:lnTo>
                  <a:lnTo>
                    <a:pt x="1514" y="1276"/>
                  </a:lnTo>
                  <a:lnTo>
                    <a:pt x="1515" y="1279"/>
                  </a:lnTo>
                  <a:lnTo>
                    <a:pt x="1515" y="1283"/>
                  </a:lnTo>
                  <a:lnTo>
                    <a:pt x="1516" y="1286"/>
                  </a:lnTo>
                  <a:lnTo>
                    <a:pt x="1517" y="1288"/>
                  </a:lnTo>
                  <a:lnTo>
                    <a:pt x="1519" y="1291"/>
                  </a:lnTo>
                  <a:lnTo>
                    <a:pt x="1519" y="1292"/>
                  </a:lnTo>
                  <a:lnTo>
                    <a:pt x="1520" y="1293"/>
                  </a:lnTo>
                  <a:lnTo>
                    <a:pt x="1521" y="1294"/>
                  </a:lnTo>
                  <a:lnTo>
                    <a:pt x="1522" y="1294"/>
                  </a:lnTo>
                  <a:lnTo>
                    <a:pt x="1522" y="1293"/>
                  </a:lnTo>
                  <a:lnTo>
                    <a:pt x="1524" y="1292"/>
                  </a:lnTo>
                  <a:lnTo>
                    <a:pt x="1525" y="1291"/>
                  </a:lnTo>
                  <a:lnTo>
                    <a:pt x="1526" y="1288"/>
                  </a:lnTo>
                  <a:lnTo>
                    <a:pt x="1526" y="1286"/>
                  </a:lnTo>
                  <a:lnTo>
                    <a:pt x="1527" y="1284"/>
                  </a:lnTo>
                  <a:lnTo>
                    <a:pt x="1528" y="1283"/>
                  </a:lnTo>
                  <a:lnTo>
                    <a:pt x="1530" y="1283"/>
                  </a:lnTo>
                  <a:lnTo>
                    <a:pt x="1530" y="1283"/>
                  </a:lnTo>
                  <a:lnTo>
                    <a:pt x="1531" y="1284"/>
                  </a:lnTo>
                  <a:lnTo>
                    <a:pt x="1532" y="1284"/>
                  </a:lnTo>
                  <a:lnTo>
                    <a:pt x="1533" y="1284"/>
                  </a:lnTo>
                  <a:lnTo>
                    <a:pt x="1533" y="1286"/>
                  </a:lnTo>
                  <a:lnTo>
                    <a:pt x="1535" y="1286"/>
                  </a:lnTo>
                  <a:lnTo>
                    <a:pt x="1536" y="1286"/>
                  </a:lnTo>
                  <a:lnTo>
                    <a:pt x="1537" y="1286"/>
                  </a:lnTo>
                  <a:lnTo>
                    <a:pt x="1537" y="1286"/>
                  </a:lnTo>
                  <a:lnTo>
                    <a:pt x="1538" y="1286"/>
                  </a:lnTo>
                  <a:lnTo>
                    <a:pt x="1540" y="1287"/>
                  </a:lnTo>
                  <a:lnTo>
                    <a:pt x="1541" y="1287"/>
                  </a:lnTo>
                  <a:lnTo>
                    <a:pt x="1541" y="1287"/>
                  </a:lnTo>
                  <a:lnTo>
                    <a:pt x="1542" y="1287"/>
                  </a:lnTo>
                  <a:lnTo>
                    <a:pt x="1543" y="1286"/>
                  </a:lnTo>
                  <a:lnTo>
                    <a:pt x="1545" y="1286"/>
                  </a:lnTo>
                  <a:lnTo>
                    <a:pt x="1545" y="1284"/>
                  </a:lnTo>
                  <a:lnTo>
                    <a:pt x="1546" y="1283"/>
                  </a:lnTo>
                  <a:lnTo>
                    <a:pt x="1547" y="1282"/>
                  </a:lnTo>
                  <a:lnTo>
                    <a:pt x="1548" y="1279"/>
                  </a:lnTo>
                  <a:lnTo>
                    <a:pt x="1548" y="1278"/>
                  </a:lnTo>
                  <a:lnTo>
                    <a:pt x="1550" y="1276"/>
                  </a:lnTo>
                  <a:lnTo>
                    <a:pt x="1551" y="1274"/>
                  </a:lnTo>
                  <a:lnTo>
                    <a:pt x="1552" y="1273"/>
                  </a:lnTo>
                  <a:lnTo>
                    <a:pt x="1552" y="1272"/>
                  </a:lnTo>
                  <a:lnTo>
                    <a:pt x="1553" y="1272"/>
                  </a:lnTo>
                  <a:lnTo>
                    <a:pt x="1555" y="1272"/>
                  </a:lnTo>
                  <a:lnTo>
                    <a:pt x="1556" y="1273"/>
                  </a:lnTo>
                  <a:lnTo>
                    <a:pt x="1556" y="1274"/>
                  </a:lnTo>
                  <a:lnTo>
                    <a:pt x="1557" y="1277"/>
                  </a:lnTo>
                  <a:lnTo>
                    <a:pt x="1558" y="1278"/>
                  </a:lnTo>
                  <a:lnTo>
                    <a:pt x="1560" y="1279"/>
                  </a:lnTo>
                  <a:lnTo>
                    <a:pt x="1560" y="1281"/>
                  </a:lnTo>
                  <a:lnTo>
                    <a:pt x="1561" y="1282"/>
                  </a:lnTo>
                  <a:lnTo>
                    <a:pt x="1562" y="1282"/>
                  </a:lnTo>
                  <a:lnTo>
                    <a:pt x="1563" y="1283"/>
                  </a:lnTo>
                  <a:lnTo>
                    <a:pt x="1563" y="1284"/>
                  </a:lnTo>
                  <a:lnTo>
                    <a:pt x="1564" y="1284"/>
                  </a:lnTo>
                  <a:lnTo>
                    <a:pt x="1566" y="1284"/>
                  </a:lnTo>
                  <a:lnTo>
                    <a:pt x="1567" y="1286"/>
                  </a:lnTo>
                  <a:lnTo>
                    <a:pt x="1568" y="1286"/>
                  </a:lnTo>
                  <a:lnTo>
                    <a:pt x="1568" y="1286"/>
                  </a:lnTo>
                  <a:lnTo>
                    <a:pt x="1569" y="1286"/>
                  </a:lnTo>
                  <a:lnTo>
                    <a:pt x="1571" y="1286"/>
                  </a:lnTo>
                  <a:lnTo>
                    <a:pt x="1572" y="1286"/>
                  </a:lnTo>
                  <a:lnTo>
                    <a:pt x="1572" y="1286"/>
                  </a:lnTo>
                  <a:lnTo>
                    <a:pt x="1573" y="1286"/>
                  </a:lnTo>
                  <a:lnTo>
                    <a:pt x="1574" y="1286"/>
                  </a:lnTo>
                  <a:lnTo>
                    <a:pt x="1576" y="1286"/>
                  </a:lnTo>
                  <a:lnTo>
                    <a:pt x="1576" y="1286"/>
                  </a:lnTo>
                  <a:lnTo>
                    <a:pt x="1577" y="1286"/>
                  </a:lnTo>
                  <a:lnTo>
                    <a:pt x="1578" y="1286"/>
                  </a:lnTo>
                  <a:lnTo>
                    <a:pt x="1579" y="1286"/>
                  </a:lnTo>
                  <a:lnTo>
                    <a:pt x="1579" y="1286"/>
                  </a:lnTo>
                  <a:lnTo>
                    <a:pt x="1581" y="1286"/>
                  </a:lnTo>
                  <a:lnTo>
                    <a:pt x="1582" y="1286"/>
                  </a:lnTo>
                  <a:lnTo>
                    <a:pt x="1583" y="1286"/>
                  </a:lnTo>
                  <a:lnTo>
                    <a:pt x="1583" y="1286"/>
                  </a:lnTo>
                  <a:lnTo>
                    <a:pt x="1584" y="1286"/>
                  </a:lnTo>
                  <a:lnTo>
                    <a:pt x="1586" y="1286"/>
                  </a:lnTo>
                  <a:lnTo>
                    <a:pt x="1587" y="1286"/>
                  </a:lnTo>
                  <a:lnTo>
                    <a:pt x="1587" y="1286"/>
                  </a:lnTo>
                  <a:lnTo>
                    <a:pt x="1588" y="1286"/>
                  </a:lnTo>
                  <a:lnTo>
                    <a:pt x="1589" y="1286"/>
                  </a:lnTo>
                  <a:lnTo>
                    <a:pt x="1591" y="1286"/>
                  </a:lnTo>
                  <a:lnTo>
                    <a:pt x="1591" y="1286"/>
                  </a:lnTo>
                  <a:lnTo>
                    <a:pt x="1592" y="1286"/>
                  </a:lnTo>
                  <a:lnTo>
                    <a:pt x="1593" y="1286"/>
                  </a:lnTo>
                  <a:lnTo>
                    <a:pt x="1594" y="1286"/>
                  </a:lnTo>
                  <a:lnTo>
                    <a:pt x="1594" y="1286"/>
                  </a:lnTo>
                  <a:lnTo>
                    <a:pt x="1596" y="1286"/>
                  </a:lnTo>
                  <a:lnTo>
                    <a:pt x="1597" y="1286"/>
                  </a:lnTo>
                  <a:lnTo>
                    <a:pt x="1598" y="1286"/>
                  </a:lnTo>
                  <a:lnTo>
                    <a:pt x="1598" y="1286"/>
                  </a:lnTo>
                  <a:lnTo>
                    <a:pt x="1599" y="1286"/>
                  </a:lnTo>
                  <a:lnTo>
                    <a:pt x="1600" y="1286"/>
                  </a:lnTo>
                  <a:lnTo>
                    <a:pt x="1602" y="1286"/>
                  </a:lnTo>
                  <a:lnTo>
                    <a:pt x="1602" y="1286"/>
                  </a:lnTo>
                  <a:lnTo>
                    <a:pt x="1603" y="1286"/>
                  </a:lnTo>
                  <a:lnTo>
                    <a:pt x="1604" y="1286"/>
                  </a:lnTo>
                  <a:lnTo>
                    <a:pt x="1605" y="1286"/>
                  </a:lnTo>
                  <a:lnTo>
                    <a:pt x="1605" y="1286"/>
                  </a:lnTo>
                  <a:lnTo>
                    <a:pt x="1607" y="1284"/>
                  </a:lnTo>
                  <a:lnTo>
                    <a:pt x="1608" y="1284"/>
                  </a:lnTo>
                  <a:lnTo>
                    <a:pt x="1609" y="1284"/>
                  </a:lnTo>
                  <a:lnTo>
                    <a:pt x="1609" y="1286"/>
                  </a:lnTo>
                  <a:lnTo>
                    <a:pt x="1610" y="1286"/>
                  </a:lnTo>
                  <a:lnTo>
                    <a:pt x="1612" y="1286"/>
                  </a:lnTo>
                  <a:lnTo>
                    <a:pt x="1613" y="1286"/>
                  </a:lnTo>
                  <a:lnTo>
                    <a:pt x="1613" y="1286"/>
                  </a:lnTo>
                  <a:lnTo>
                    <a:pt x="1614" y="1286"/>
                  </a:lnTo>
                  <a:lnTo>
                    <a:pt x="1615" y="1286"/>
                  </a:lnTo>
                  <a:lnTo>
                    <a:pt x="1617" y="1286"/>
                  </a:lnTo>
                  <a:lnTo>
                    <a:pt x="1617" y="1284"/>
                  </a:lnTo>
                  <a:lnTo>
                    <a:pt x="1618" y="1284"/>
                  </a:lnTo>
                  <a:lnTo>
                    <a:pt x="1619" y="1283"/>
                  </a:lnTo>
                  <a:lnTo>
                    <a:pt x="1620" y="1283"/>
                  </a:lnTo>
                  <a:lnTo>
                    <a:pt x="1620" y="1283"/>
                  </a:lnTo>
                  <a:lnTo>
                    <a:pt x="1622" y="1284"/>
                  </a:lnTo>
                  <a:lnTo>
                    <a:pt x="1623" y="1284"/>
                  </a:lnTo>
                  <a:lnTo>
                    <a:pt x="1624" y="1284"/>
                  </a:lnTo>
                  <a:lnTo>
                    <a:pt x="1625" y="1284"/>
                  </a:lnTo>
                  <a:lnTo>
                    <a:pt x="1625" y="1284"/>
                  </a:lnTo>
                  <a:lnTo>
                    <a:pt x="1627" y="1284"/>
                  </a:lnTo>
                  <a:lnTo>
                    <a:pt x="1628" y="1284"/>
                  </a:lnTo>
                  <a:lnTo>
                    <a:pt x="1629" y="1284"/>
                  </a:lnTo>
                  <a:lnTo>
                    <a:pt x="1629" y="1284"/>
                  </a:lnTo>
                  <a:lnTo>
                    <a:pt x="1630" y="1284"/>
                  </a:lnTo>
                  <a:lnTo>
                    <a:pt x="1632" y="1286"/>
                  </a:lnTo>
                  <a:lnTo>
                    <a:pt x="1633" y="1286"/>
                  </a:lnTo>
                  <a:lnTo>
                    <a:pt x="1633" y="1286"/>
                  </a:lnTo>
                  <a:lnTo>
                    <a:pt x="1634" y="1286"/>
                  </a:lnTo>
                  <a:lnTo>
                    <a:pt x="1635" y="1284"/>
                  </a:lnTo>
                  <a:lnTo>
                    <a:pt x="1636" y="1283"/>
                  </a:lnTo>
                  <a:lnTo>
                    <a:pt x="1636" y="1282"/>
                  </a:lnTo>
                  <a:lnTo>
                    <a:pt x="1638" y="1281"/>
                  </a:lnTo>
                  <a:lnTo>
                    <a:pt x="1639" y="1281"/>
                  </a:lnTo>
                  <a:lnTo>
                    <a:pt x="1640" y="1279"/>
                  </a:lnTo>
                  <a:lnTo>
                    <a:pt x="1640" y="1281"/>
                  </a:lnTo>
                  <a:lnTo>
                    <a:pt x="1641" y="1282"/>
                  </a:lnTo>
                  <a:lnTo>
                    <a:pt x="1643" y="1283"/>
                  </a:lnTo>
                  <a:lnTo>
                    <a:pt x="1644" y="1284"/>
                  </a:lnTo>
                  <a:lnTo>
                    <a:pt x="1644" y="1286"/>
                  </a:lnTo>
                  <a:lnTo>
                    <a:pt x="1645" y="1287"/>
                  </a:lnTo>
                  <a:lnTo>
                    <a:pt x="1646" y="1288"/>
                  </a:lnTo>
                  <a:lnTo>
                    <a:pt x="1648" y="1288"/>
                  </a:lnTo>
                  <a:lnTo>
                    <a:pt x="1648" y="1288"/>
                  </a:lnTo>
                  <a:lnTo>
                    <a:pt x="1649" y="1287"/>
                  </a:lnTo>
                  <a:lnTo>
                    <a:pt x="1650" y="1287"/>
                  </a:lnTo>
                  <a:lnTo>
                    <a:pt x="1651" y="1287"/>
                  </a:lnTo>
                  <a:lnTo>
                    <a:pt x="1651" y="1287"/>
                  </a:lnTo>
                  <a:lnTo>
                    <a:pt x="1653" y="1286"/>
                  </a:lnTo>
                  <a:lnTo>
                    <a:pt x="1654" y="1286"/>
                  </a:lnTo>
                  <a:lnTo>
                    <a:pt x="1655" y="1286"/>
                  </a:lnTo>
                  <a:lnTo>
                    <a:pt x="1655" y="1286"/>
                  </a:lnTo>
                  <a:lnTo>
                    <a:pt x="1656" y="1284"/>
                  </a:lnTo>
                  <a:lnTo>
                    <a:pt x="1658" y="1284"/>
                  </a:lnTo>
                  <a:lnTo>
                    <a:pt x="1659" y="1284"/>
                  </a:lnTo>
                  <a:lnTo>
                    <a:pt x="1659" y="1284"/>
                  </a:lnTo>
                  <a:lnTo>
                    <a:pt x="1660" y="1284"/>
                  </a:lnTo>
                  <a:lnTo>
                    <a:pt x="1661" y="1284"/>
                  </a:lnTo>
                  <a:lnTo>
                    <a:pt x="1663" y="1284"/>
                  </a:lnTo>
                  <a:lnTo>
                    <a:pt x="1663" y="1283"/>
                  </a:lnTo>
                  <a:lnTo>
                    <a:pt x="1664" y="1283"/>
                  </a:lnTo>
                  <a:lnTo>
                    <a:pt x="1665" y="1282"/>
                  </a:lnTo>
                  <a:lnTo>
                    <a:pt x="1666" y="1281"/>
                  </a:lnTo>
                  <a:lnTo>
                    <a:pt x="1666" y="1281"/>
                  </a:lnTo>
                  <a:lnTo>
                    <a:pt x="1668" y="1279"/>
                  </a:lnTo>
                  <a:lnTo>
                    <a:pt x="1669" y="1279"/>
                  </a:lnTo>
                  <a:lnTo>
                    <a:pt x="1670" y="1281"/>
                  </a:lnTo>
                  <a:lnTo>
                    <a:pt x="1670" y="1281"/>
                  </a:lnTo>
                  <a:lnTo>
                    <a:pt x="1671" y="1282"/>
                  </a:lnTo>
                  <a:lnTo>
                    <a:pt x="1672" y="1283"/>
                  </a:lnTo>
                  <a:lnTo>
                    <a:pt x="1674" y="1283"/>
                  </a:lnTo>
                  <a:lnTo>
                    <a:pt x="1674" y="1283"/>
                  </a:lnTo>
                  <a:lnTo>
                    <a:pt x="1675" y="1284"/>
                  </a:lnTo>
                  <a:lnTo>
                    <a:pt x="1676" y="1284"/>
                  </a:lnTo>
                  <a:lnTo>
                    <a:pt x="1677" y="1286"/>
                  </a:lnTo>
                  <a:lnTo>
                    <a:pt x="1679" y="1286"/>
                  </a:lnTo>
                  <a:lnTo>
                    <a:pt x="1679" y="1286"/>
                  </a:lnTo>
                  <a:lnTo>
                    <a:pt x="1680" y="1286"/>
                  </a:lnTo>
                  <a:lnTo>
                    <a:pt x="1681" y="1286"/>
                  </a:lnTo>
                  <a:lnTo>
                    <a:pt x="1682" y="1286"/>
                  </a:lnTo>
                  <a:lnTo>
                    <a:pt x="1682" y="1286"/>
                  </a:lnTo>
                  <a:lnTo>
                    <a:pt x="1684" y="1286"/>
                  </a:lnTo>
                  <a:lnTo>
                    <a:pt x="1685" y="1286"/>
                  </a:lnTo>
                  <a:lnTo>
                    <a:pt x="1686" y="1286"/>
                  </a:lnTo>
                  <a:lnTo>
                    <a:pt x="1686" y="1284"/>
                  </a:lnTo>
                  <a:lnTo>
                    <a:pt x="1687" y="1284"/>
                  </a:lnTo>
                  <a:lnTo>
                    <a:pt x="1689" y="1284"/>
                  </a:lnTo>
                  <a:lnTo>
                    <a:pt x="1690" y="1283"/>
                  </a:lnTo>
                  <a:lnTo>
                    <a:pt x="1690" y="1282"/>
                  </a:lnTo>
                  <a:lnTo>
                    <a:pt x="1691" y="1281"/>
                  </a:lnTo>
                  <a:lnTo>
                    <a:pt x="1692" y="1279"/>
                  </a:lnTo>
                  <a:lnTo>
                    <a:pt x="1694" y="1278"/>
                  </a:lnTo>
                  <a:lnTo>
                    <a:pt x="1694" y="1277"/>
                  </a:lnTo>
                  <a:lnTo>
                    <a:pt x="1695" y="1274"/>
                  </a:lnTo>
                  <a:lnTo>
                    <a:pt x="1696" y="1272"/>
                  </a:lnTo>
                  <a:lnTo>
                    <a:pt x="1697" y="1272"/>
                  </a:lnTo>
                  <a:lnTo>
                    <a:pt x="1697" y="1272"/>
                  </a:lnTo>
                  <a:lnTo>
                    <a:pt x="1699" y="1272"/>
                  </a:lnTo>
                  <a:lnTo>
                    <a:pt x="1700" y="1274"/>
                  </a:lnTo>
                  <a:lnTo>
                    <a:pt x="1701" y="1277"/>
                  </a:lnTo>
                  <a:lnTo>
                    <a:pt x="1701" y="1279"/>
                  </a:lnTo>
                  <a:lnTo>
                    <a:pt x="1702" y="1281"/>
                  </a:lnTo>
                  <a:lnTo>
                    <a:pt x="1704" y="1282"/>
                  </a:lnTo>
                  <a:lnTo>
                    <a:pt x="1705" y="1282"/>
                  </a:lnTo>
                  <a:lnTo>
                    <a:pt x="1705" y="1283"/>
                  </a:lnTo>
                  <a:lnTo>
                    <a:pt x="1706" y="1283"/>
                  </a:lnTo>
                  <a:lnTo>
                    <a:pt x="1707" y="1283"/>
                  </a:lnTo>
                  <a:lnTo>
                    <a:pt x="1708" y="1283"/>
                  </a:lnTo>
                  <a:lnTo>
                    <a:pt x="1708" y="1283"/>
                  </a:lnTo>
                  <a:lnTo>
                    <a:pt x="1710" y="1283"/>
                  </a:lnTo>
                  <a:lnTo>
                    <a:pt x="1711" y="1284"/>
                  </a:lnTo>
                  <a:lnTo>
                    <a:pt x="1712" y="1284"/>
                  </a:lnTo>
                  <a:lnTo>
                    <a:pt x="1712" y="1284"/>
                  </a:lnTo>
                  <a:lnTo>
                    <a:pt x="1713" y="1284"/>
                  </a:lnTo>
                  <a:lnTo>
                    <a:pt x="1715" y="1283"/>
                  </a:lnTo>
                  <a:lnTo>
                    <a:pt x="1716" y="1283"/>
                  </a:lnTo>
                  <a:lnTo>
                    <a:pt x="1716" y="1282"/>
                  </a:lnTo>
                  <a:lnTo>
                    <a:pt x="1717" y="1281"/>
                  </a:lnTo>
                  <a:lnTo>
                    <a:pt x="1718" y="1279"/>
                  </a:lnTo>
                  <a:lnTo>
                    <a:pt x="1720" y="1279"/>
                  </a:lnTo>
                  <a:lnTo>
                    <a:pt x="1720" y="1279"/>
                  </a:lnTo>
                  <a:lnTo>
                    <a:pt x="1721" y="1278"/>
                  </a:lnTo>
                  <a:lnTo>
                    <a:pt x="1722" y="1279"/>
                  </a:lnTo>
                  <a:lnTo>
                    <a:pt x="1723" y="1279"/>
                  </a:lnTo>
                  <a:lnTo>
                    <a:pt x="1723" y="1279"/>
                  </a:lnTo>
                  <a:lnTo>
                    <a:pt x="1725" y="1281"/>
                  </a:lnTo>
                  <a:lnTo>
                    <a:pt x="1726" y="1281"/>
                  </a:lnTo>
                  <a:lnTo>
                    <a:pt x="1727" y="1282"/>
                  </a:lnTo>
                  <a:lnTo>
                    <a:pt x="1727" y="1283"/>
                  </a:lnTo>
                  <a:lnTo>
                    <a:pt x="1728" y="1283"/>
                  </a:lnTo>
                  <a:lnTo>
                    <a:pt x="1730" y="1284"/>
                  </a:lnTo>
                  <a:lnTo>
                    <a:pt x="1731" y="1284"/>
                  </a:lnTo>
                  <a:lnTo>
                    <a:pt x="1731" y="1286"/>
                  </a:lnTo>
                  <a:lnTo>
                    <a:pt x="1732" y="1286"/>
                  </a:lnTo>
                  <a:lnTo>
                    <a:pt x="1733" y="1286"/>
                  </a:lnTo>
                  <a:lnTo>
                    <a:pt x="1735" y="1286"/>
                  </a:lnTo>
                  <a:lnTo>
                    <a:pt x="1736" y="1286"/>
                  </a:lnTo>
                  <a:lnTo>
                    <a:pt x="1736" y="1286"/>
                  </a:lnTo>
                  <a:lnTo>
                    <a:pt x="1737" y="1286"/>
                  </a:lnTo>
                  <a:lnTo>
                    <a:pt x="1738" y="1286"/>
                  </a:lnTo>
                  <a:lnTo>
                    <a:pt x="1740" y="1284"/>
                  </a:lnTo>
                  <a:lnTo>
                    <a:pt x="1740" y="1283"/>
                  </a:lnTo>
                  <a:lnTo>
                    <a:pt x="1741" y="1282"/>
                  </a:lnTo>
                  <a:lnTo>
                    <a:pt x="1742" y="1281"/>
                  </a:lnTo>
                  <a:lnTo>
                    <a:pt x="1743" y="1281"/>
                  </a:lnTo>
                  <a:lnTo>
                    <a:pt x="1743" y="1279"/>
                  </a:lnTo>
                  <a:lnTo>
                    <a:pt x="1744" y="1278"/>
                  </a:lnTo>
                  <a:lnTo>
                    <a:pt x="1746" y="1278"/>
                  </a:lnTo>
                  <a:lnTo>
                    <a:pt x="1747" y="1278"/>
                  </a:lnTo>
                  <a:lnTo>
                    <a:pt x="1747" y="1278"/>
                  </a:lnTo>
                  <a:lnTo>
                    <a:pt x="1748" y="1278"/>
                  </a:lnTo>
                  <a:lnTo>
                    <a:pt x="1749" y="1279"/>
                  </a:lnTo>
                  <a:lnTo>
                    <a:pt x="1751" y="1279"/>
                  </a:lnTo>
                  <a:lnTo>
                    <a:pt x="1751" y="1281"/>
                  </a:lnTo>
                  <a:lnTo>
                    <a:pt x="1752" y="1282"/>
                  </a:lnTo>
                  <a:lnTo>
                    <a:pt x="1753" y="1283"/>
                  </a:lnTo>
                  <a:lnTo>
                    <a:pt x="1754" y="1284"/>
                  </a:lnTo>
                  <a:lnTo>
                    <a:pt x="1754" y="1286"/>
                  </a:lnTo>
                  <a:lnTo>
                    <a:pt x="1756" y="1286"/>
                  </a:lnTo>
                  <a:lnTo>
                    <a:pt x="1757" y="1287"/>
                  </a:lnTo>
                  <a:lnTo>
                    <a:pt x="1758" y="1287"/>
                  </a:lnTo>
                  <a:lnTo>
                    <a:pt x="1758" y="1287"/>
                  </a:lnTo>
                  <a:lnTo>
                    <a:pt x="1759" y="1287"/>
                  </a:lnTo>
                  <a:lnTo>
                    <a:pt x="1761" y="1287"/>
                  </a:lnTo>
                  <a:lnTo>
                    <a:pt x="1762" y="1287"/>
                  </a:lnTo>
                  <a:lnTo>
                    <a:pt x="1762" y="1286"/>
                  </a:lnTo>
                  <a:lnTo>
                    <a:pt x="1763" y="1286"/>
                  </a:lnTo>
                  <a:lnTo>
                    <a:pt x="1764" y="1286"/>
                  </a:lnTo>
                  <a:lnTo>
                    <a:pt x="1766" y="1284"/>
                  </a:lnTo>
                  <a:lnTo>
                    <a:pt x="1766" y="1284"/>
                  </a:lnTo>
                  <a:lnTo>
                    <a:pt x="1767" y="1284"/>
                  </a:lnTo>
                  <a:lnTo>
                    <a:pt x="1768" y="1284"/>
                  </a:lnTo>
                  <a:lnTo>
                    <a:pt x="1769" y="1284"/>
                  </a:lnTo>
                  <a:lnTo>
                    <a:pt x="1769" y="1284"/>
                  </a:lnTo>
                  <a:lnTo>
                    <a:pt x="1771" y="1286"/>
                  </a:lnTo>
                  <a:lnTo>
                    <a:pt x="1772" y="1286"/>
                  </a:lnTo>
                  <a:lnTo>
                    <a:pt x="1773" y="1286"/>
                  </a:lnTo>
                  <a:lnTo>
                    <a:pt x="1773" y="1286"/>
                  </a:lnTo>
                  <a:lnTo>
                    <a:pt x="1774" y="1286"/>
                  </a:lnTo>
                  <a:lnTo>
                    <a:pt x="1776" y="1286"/>
                  </a:lnTo>
                  <a:lnTo>
                    <a:pt x="1777" y="1286"/>
                  </a:lnTo>
                  <a:lnTo>
                    <a:pt x="1777" y="1286"/>
                  </a:lnTo>
                  <a:lnTo>
                    <a:pt x="1778" y="1286"/>
                  </a:lnTo>
                  <a:lnTo>
                    <a:pt x="1779" y="1286"/>
                  </a:lnTo>
                  <a:lnTo>
                    <a:pt x="1780" y="1286"/>
                  </a:lnTo>
                  <a:lnTo>
                    <a:pt x="1780" y="1286"/>
                  </a:lnTo>
                  <a:lnTo>
                    <a:pt x="1782" y="1286"/>
                  </a:lnTo>
                  <a:lnTo>
                    <a:pt x="1783" y="1286"/>
                  </a:lnTo>
                  <a:lnTo>
                    <a:pt x="1784" y="1286"/>
                  </a:lnTo>
                  <a:lnTo>
                    <a:pt x="1784" y="1286"/>
                  </a:lnTo>
                  <a:lnTo>
                    <a:pt x="1785" y="1284"/>
                  </a:lnTo>
                  <a:lnTo>
                    <a:pt x="1787" y="1284"/>
                  </a:lnTo>
                  <a:lnTo>
                    <a:pt x="1788" y="1284"/>
                  </a:lnTo>
                  <a:lnTo>
                    <a:pt x="1788" y="1283"/>
                  </a:lnTo>
                  <a:lnTo>
                    <a:pt x="1789" y="1283"/>
                  </a:lnTo>
                  <a:lnTo>
                    <a:pt x="1790" y="1282"/>
                  </a:lnTo>
                  <a:lnTo>
                    <a:pt x="1792" y="1282"/>
                  </a:lnTo>
                  <a:lnTo>
                    <a:pt x="1793" y="1281"/>
                  </a:lnTo>
                  <a:lnTo>
                    <a:pt x="1793" y="1281"/>
                  </a:lnTo>
                  <a:lnTo>
                    <a:pt x="1794" y="1281"/>
                  </a:lnTo>
                  <a:lnTo>
                    <a:pt x="1795" y="1281"/>
                  </a:lnTo>
                  <a:lnTo>
                    <a:pt x="1797" y="1281"/>
                  </a:lnTo>
                  <a:lnTo>
                    <a:pt x="1797" y="1282"/>
                  </a:lnTo>
                  <a:lnTo>
                    <a:pt x="1798" y="1282"/>
                  </a:lnTo>
                  <a:lnTo>
                    <a:pt x="1799" y="1282"/>
                  </a:lnTo>
                  <a:lnTo>
                    <a:pt x="1800" y="1282"/>
                  </a:lnTo>
                  <a:lnTo>
                    <a:pt x="1800" y="1282"/>
                  </a:lnTo>
                  <a:lnTo>
                    <a:pt x="1802" y="1282"/>
                  </a:lnTo>
                  <a:lnTo>
                    <a:pt x="1803" y="1282"/>
                  </a:lnTo>
                  <a:lnTo>
                    <a:pt x="1804" y="1282"/>
                  </a:lnTo>
                  <a:lnTo>
                    <a:pt x="1804" y="1281"/>
                  </a:lnTo>
                  <a:lnTo>
                    <a:pt x="1805" y="1281"/>
                  </a:lnTo>
                  <a:lnTo>
                    <a:pt x="1807" y="1281"/>
                  </a:lnTo>
                  <a:lnTo>
                    <a:pt x="1808" y="1281"/>
                  </a:lnTo>
                  <a:lnTo>
                    <a:pt x="1808" y="1281"/>
                  </a:lnTo>
                  <a:lnTo>
                    <a:pt x="1809" y="1281"/>
                  </a:lnTo>
                  <a:lnTo>
                    <a:pt x="1810" y="1281"/>
                  </a:lnTo>
                  <a:lnTo>
                    <a:pt x="1811" y="1279"/>
                  </a:lnTo>
                  <a:lnTo>
                    <a:pt x="1811" y="1277"/>
                  </a:lnTo>
                  <a:lnTo>
                    <a:pt x="1813" y="1274"/>
                  </a:lnTo>
                  <a:lnTo>
                    <a:pt x="1814" y="1271"/>
                  </a:lnTo>
                  <a:lnTo>
                    <a:pt x="1815" y="1267"/>
                  </a:lnTo>
                  <a:lnTo>
                    <a:pt x="1815" y="1263"/>
                  </a:lnTo>
                  <a:lnTo>
                    <a:pt x="1816" y="1260"/>
                  </a:lnTo>
                  <a:lnTo>
                    <a:pt x="1818" y="1257"/>
                  </a:lnTo>
                  <a:lnTo>
                    <a:pt x="1819" y="1257"/>
                  </a:lnTo>
                  <a:lnTo>
                    <a:pt x="1819" y="1258"/>
                  </a:lnTo>
                  <a:lnTo>
                    <a:pt x="1820" y="1261"/>
                  </a:lnTo>
                  <a:lnTo>
                    <a:pt x="1821" y="1265"/>
                  </a:lnTo>
                  <a:lnTo>
                    <a:pt x="1823" y="1269"/>
                  </a:lnTo>
                  <a:lnTo>
                    <a:pt x="1823" y="1273"/>
                  </a:lnTo>
                  <a:lnTo>
                    <a:pt x="1824" y="1276"/>
                  </a:lnTo>
                  <a:lnTo>
                    <a:pt x="1825" y="1278"/>
                  </a:lnTo>
                  <a:lnTo>
                    <a:pt x="1826" y="1279"/>
                  </a:lnTo>
                  <a:lnTo>
                    <a:pt x="1826" y="1281"/>
                  </a:lnTo>
                  <a:lnTo>
                    <a:pt x="1828" y="1281"/>
                  </a:lnTo>
                  <a:lnTo>
                    <a:pt x="1829" y="1281"/>
                  </a:lnTo>
                  <a:lnTo>
                    <a:pt x="1830" y="1282"/>
                  </a:lnTo>
                  <a:lnTo>
                    <a:pt x="1830" y="1282"/>
                  </a:lnTo>
                  <a:lnTo>
                    <a:pt x="1831" y="1282"/>
                  </a:lnTo>
                  <a:lnTo>
                    <a:pt x="1833" y="1282"/>
                  </a:lnTo>
                  <a:lnTo>
                    <a:pt x="1834" y="1282"/>
                  </a:lnTo>
                  <a:lnTo>
                    <a:pt x="1834" y="1283"/>
                  </a:lnTo>
                  <a:lnTo>
                    <a:pt x="1835" y="1283"/>
                  </a:lnTo>
                  <a:lnTo>
                    <a:pt x="1836" y="1283"/>
                  </a:lnTo>
                  <a:lnTo>
                    <a:pt x="1838" y="1283"/>
                  </a:lnTo>
                  <a:lnTo>
                    <a:pt x="1838" y="1284"/>
                  </a:lnTo>
                  <a:lnTo>
                    <a:pt x="1839" y="1284"/>
                  </a:lnTo>
                  <a:lnTo>
                    <a:pt x="1840" y="1284"/>
                  </a:lnTo>
                  <a:lnTo>
                    <a:pt x="1841" y="1284"/>
                  </a:lnTo>
                  <a:lnTo>
                    <a:pt x="1841" y="1284"/>
                  </a:lnTo>
                  <a:lnTo>
                    <a:pt x="1843" y="1286"/>
                  </a:lnTo>
                  <a:lnTo>
                    <a:pt x="1844" y="1286"/>
                  </a:lnTo>
                  <a:lnTo>
                    <a:pt x="1845" y="1286"/>
                  </a:lnTo>
                  <a:lnTo>
                    <a:pt x="1846" y="1286"/>
                  </a:lnTo>
                  <a:lnTo>
                    <a:pt x="1846" y="1284"/>
                  </a:lnTo>
                  <a:lnTo>
                    <a:pt x="1847" y="1284"/>
                  </a:lnTo>
                  <a:lnTo>
                    <a:pt x="1849" y="1283"/>
                  </a:lnTo>
                  <a:lnTo>
                    <a:pt x="1850" y="1282"/>
                  </a:lnTo>
                  <a:lnTo>
                    <a:pt x="1850" y="1281"/>
                  </a:lnTo>
                  <a:lnTo>
                    <a:pt x="1851" y="1279"/>
                  </a:lnTo>
                  <a:lnTo>
                    <a:pt x="1852" y="1278"/>
                  </a:lnTo>
                  <a:lnTo>
                    <a:pt x="1854" y="1278"/>
                  </a:lnTo>
                  <a:lnTo>
                    <a:pt x="1854" y="1278"/>
                  </a:lnTo>
                  <a:lnTo>
                    <a:pt x="1855" y="1278"/>
                  </a:lnTo>
                  <a:lnTo>
                    <a:pt x="1856" y="1279"/>
                  </a:lnTo>
                  <a:lnTo>
                    <a:pt x="1857" y="1281"/>
                  </a:lnTo>
                  <a:lnTo>
                    <a:pt x="1857" y="1282"/>
                  </a:lnTo>
                  <a:lnTo>
                    <a:pt x="1859" y="1282"/>
                  </a:lnTo>
                  <a:lnTo>
                    <a:pt x="1860" y="1283"/>
                  </a:lnTo>
                  <a:lnTo>
                    <a:pt x="1861" y="1283"/>
                  </a:lnTo>
                  <a:lnTo>
                    <a:pt x="1861" y="1284"/>
                  </a:lnTo>
                  <a:lnTo>
                    <a:pt x="1862" y="1284"/>
                  </a:lnTo>
                  <a:lnTo>
                    <a:pt x="1864" y="1284"/>
                  </a:lnTo>
                  <a:lnTo>
                    <a:pt x="1865" y="1284"/>
                  </a:lnTo>
                  <a:lnTo>
                    <a:pt x="1865" y="1284"/>
                  </a:lnTo>
                  <a:lnTo>
                    <a:pt x="1866" y="1286"/>
                  </a:lnTo>
                  <a:lnTo>
                    <a:pt x="1867" y="1286"/>
                  </a:lnTo>
                  <a:lnTo>
                    <a:pt x="1869" y="1286"/>
                  </a:lnTo>
                  <a:lnTo>
                    <a:pt x="1869" y="1286"/>
                  </a:lnTo>
                  <a:lnTo>
                    <a:pt x="1870" y="1286"/>
                  </a:lnTo>
                  <a:lnTo>
                    <a:pt x="1871" y="1286"/>
                  </a:lnTo>
                  <a:lnTo>
                    <a:pt x="1872" y="1286"/>
                  </a:lnTo>
                  <a:lnTo>
                    <a:pt x="1872" y="1286"/>
                  </a:lnTo>
                  <a:lnTo>
                    <a:pt x="1874" y="1286"/>
                  </a:lnTo>
                  <a:lnTo>
                    <a:pt x="1875" y="1286"/>
                  </a:lnTo>
                  <a:lnTo>
                    <a:pt x="1876" y="1286"/>
                  </a:lnTo>
                  <a:lnTo>
                    <a:pt x="1876" y="1286"/>
                  </a:lnTo>
                  <a:lnTo>
                    <a:pt x="1877" y="1286"/>
                  </a:lnTo>
                  <a:lnTo>
                    <a:pt x="1879" y="1286"/>
                  </a:lnTo>
                  <a:lnTo>
                    <a:pt x="1880" y="1284"/>
                  </a:lnTo>
                  <a:lnTo>
                    <a:pt x="1880" y="1283"/>
                  </a:lnTo>
                  <a:lnTo>
                    <a:pt x="1881" y="1282"/>
                  </a:lnTo>
                  <a:lnTo>
                    <a:pt x="1882" y="1279"/>
                  </a:lnTo>
                  <a:lnTo>
                    <a:pt x="1883" y="1278"/>
                  </a:lnTo>
                  <a:lnTo>
                    <a:pt x="1883" y="1277"/>
                  </a:lnTo>
                  <a:lnTo>
                    <a:pt x="1885" y="1277"/>
                  </a:lnTo>
                  <a:lnTo>
                    <a:pt x="1886" y="1277"/>
                  </a:lnTo>
                  <a:lnTo>
                    <a:pt x="1887" y="1277"/>
                  </a:lnTo>
                  <a:lnTo>
                    <a:pt x="1887" y="1278"/>
                  </a:lnTo>
                  <a:lnTo>
                    <a:pt x="1888" y="1279"/>
                  </a:lnTo>
                  <a:lnTo>
                    <a:pt x="1890" y="1282"/>
                  </a:lnTo>
                  <a:lnTo>
                    <a:pt x="1891" y="1283"/>
                  </a:lnTo>
                  <a:lnTo>
                    <a:pt x="1891" y="1284"/>
                  </a:lnTo>
                  <a:lnTo>
                    <a:pt x="1892" y="1286"/>
                  </a:lnTo>
                  <a:lnTo>
                    <a:pt x="1893" y="1287"/>
                  </a:lnTo>
                  <a:lnTo>
                    <a:pt x="1895" y="1288"/>
                  </a:lnTo>
                  <a:lnTo>
                    <a:pt x="1895" y="1289"/>
                  </a:lnTo>
                  <a:lnTo>
                    <a:pt x="1896" y="1291"/>
                  </a:lnTo>
                  <a:lnTo>
                    <a:pt x="1897" y="1291"/>
                  </a:lnTo>
                  <a:lnTo>
                    <a:pt x="1898" y="1288"/>
                  </a:lnTo>
                  <a:lnTo>
                    <a:pt x="1898" y="1283"/>
                  </a:lnTo>
                  <a:lnTo>
                    <a:pt x="1900" y="1268"/>
                  </a:lnTo>
                  <a:lnTo>
                    <a:pt x="1901" y="1236"/>
                  </a:lnTo>
                  <a:lnTo>
                    <a:pt x="1902" y="1171"/>
                  </a:lnTo>
                  <a:lnTo>
                    <a:pt x="1903" y="1053"/>
                  </a:lnTo>
                  <a:lnTo>
                    <a:pt x="1903" y="860"/>
                  </a:lnTo>
                  <a:lnTo>
                    <a:pt x="1905" y="573"/>
                  </a:lnTo>
                  <a:lnTo>
                    <a:pt x="1906" y="190"/>
                  </a:lnTo>
                  <a:lnTo>
                    <a:pt x="1907" y="0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176"/>
                  </a:lnTo>
                  <a:lnTo>
                    <a:pt x="1919" y="408"/>
                  </a:lnTo>
                  <a:lnTo>
                    <a:pt x="1921" y="600"/>
                  </a:lnTo>
                  <a:lnTo>
                    <a:pt x="1922" y="755"/>
                  </a:lnTo>
                  <a:lnTo>
                    <a:pt x="1922" y="878"/>
                  </a:lnTo>
                  <a:lnTo>
                    <a:pt x="1923" y="975"/>
                  </a:lnTo>
                  <a:lnTo>
                    <a:pt x="1924" y="1050"/>
                  </a:lnTo>
                  <a:lnTo>
                    <a:pt x="1926" y="1107"/>
                  </a:lnTo>
                  <a:lnTo>
                    <a:pt x="1926" y="1150"/>
                  </a:lnTo>
                  <a:lnTo>
                    <a:pt x="1927" y="1184"/>
                  </a:lnTo>
                  <a:lnTo>
                    <a:pt x="1928" y="1210"/>
                  </a:lnTo>
                  <a:lnTo>
                    <a:pt x="1929" y="1230"/>
                  </a:lnTo>
                  <a:lnTo>
                    <a:pt x="1929" y="1246"/>
                  </a:lnTo>
                  <a:lnTo>
                    <a:pt x="1931" y="1258"/>
                  </a:lnTo>
                  <a:lnTo>
                    <a:pt x="1932" y="1269"/>
                  </a:lnTo>
                  <a:lnTo>
                    <a:pt x="1933" y="1277"/>
                  </a:lnTo>
                  <a:lnTo>
                    <a:pt x="1933" y="1284"/>
                  </a:lnTo>
                  <a:lnTo>
                    <a:pt x="1934" y="1291"/>
                  </a:lnTo>
                  <a:lnTo>
                    <a:pt x="1936" y="1294"/>
                  </a:lnTo>
                  <a:lnTo>
                    <a:pt x="1937" y="1299"/>
                  </a:lnTo>
                  <a:lnTo>
                    <a:pt x="1937" y="1302"/>
                  </a:lnTo>
                  <a:lnTo>
                    <a:pt x="1938" y="1304"/>
                  </a:lnTo>
                  <a:lnTo>
                    <a:pt x="1939" y="1307"/>
                  </a:lnTo>
                  <a:lnTo>
                    <a:pt x="1941" y="1308"/>
                  </a:lnTo>
                  <a:lnTo>
                    <a:pt x="1941" y="1308"/>
                  </a:lnTo>
                  <a:lnTo>
                    <a:pt x="1942" y="1308"/>
                  </a:lnTo>
                  <a:lnTo>
                    <a:pt x="1943" y="1307"/>
                  </a:lnTo>
                  <a:lnTo>
                    <a:pt x="1944" y="1304"/>
                  </a:lnTo>
                  <a:lnTo>
                    <a:pt x="1944" y="1301"/>
                  </a:lnTo>
                  <a:lnTo>
                    <a:pt x="1946" y="1296"/>
                  </a:lnTo>
                  <a:lnTo>
                    <a:pt x="1947" y="1288"/>
                  </a:lnTo>
                  <a:lnTo>
                    <a:pt x="1948" y="1279"/>
                  </a:lnTo>
                  <a:lnTo>
                    <a:pt x="1948" y="1269"/>
                  </a:lnTo>
                  <a:lnTo>
                    <a:pt x="1949" y="1260"/>
                  </a:lnTo>
                  <a:lnTo>
                    <a:pt x="1951" y="1250"/>
                  </a:lnTo>
                  <a:lnTo>
                    <a:pt x="1952" y="1242"/>
                  </a:lnTo>
                  <a:lnTo>
                    <a:pt x="1952" y="1238"/>
                  </a:lnTo>
                  <a:lnTo>
                    <a:pt x="1953" y="1238"/>
                  </a:lnTo>
                  <a:lnTo>
                    <a:pt x="1954" y="1241"/>
                  </a:lnTo>
                  <a:lnTo>
                    <a:pt x="1955" y="1247"/>
                  </a:lnTo>
                  <a:lnTo>
                    <a:pt x="1955" y="1256"/>
                  </a:lnTo>
                  <a:lnTo>
                    <a:pt x="1957" y="1265"/>
                  </a:lnTo>
                  <a:lnTo>
                    <a:pt x="1958" y="1272"/>
                  </a:lnTo>
                  <a:lnTo>
                    <a:pt x="1959" y="1279"/>
                  </a:lnTo>
                  <a:lnTo>
                    <a:pt x="1960" y="1286"/>
                  </a:lnTo>
                  <a:lnTo>
                    <a:pt x="1960" y="1289"/>
                  </a:lnTo>
                  <a:lnTo>
                    <a:pt x="1962" y="1292"/>
                  </a:lnTo>
                  <a:lnTo>
                    <a:pt x="1963" y="1294"/>
                  </a:lnTo>
                  <a:lnTo>
                    <a:pt x="1964" y="1296"/>
                  </a:lnTo>
                  <a:lnTo>
                    <a:pt x="1964" y="1296"/>
                  </a:lnTo>
                  <a:lnTo>
                    <a:pt x="1965" y="1296"/>
                  </a:lnTo>
                  <a:lnTo>
                    <a:pt x="1967" y="1296"/>
                  </a:lnTo>
                  <a:lnTo>
                    <a:pt x="1968" y="1294"/>
                  </a:lnTo>
                  <a:lnTo>
                    <a:pt x="1968" y="1294"/>
                  </a:lnTo>
                  <a:lnTo>
                    <a:pt x="1969" y="1294"/>
                  </a:lnTo>
                  <a:lnTo>
                    <a:pt x="1970" y="1293"/>
                  </a:lnTo>
                  <a:lnTo>
                    <a:pt x="1972" y="1293"/>
                  </a:lnTo>
                  <a:lnTo>
                    <a:pt x="1972" y="1292"/>
                  </a:lnTo>
                  <a:lnTo>
                    <a:pt x="1973" y="1292"/>
                  </a:lnTo>
                  <a:lnTo>
                    <a:pt x="1974" y="1291"/>
                  </a:lnTo>
                  <a:lnTo>
                    <a:pt x="1975" y="1291"/>
                  </a:lnTo>
                  <a:lnTo>
                    <a:pt x="1975" y="1291"/>
                  </a:lnTo>
                  <a:lnTo>
                    <a:pt x="1977" y="1289"/>
                  </a:lnTo>
                  <a:lnTo>
                    <a:pt x="1978" y="1289"/>
                  </a:lnTo>
                  <a:lnTo>
                    <a:pt x="1979" y="1288"/>
                  </a:lnTo>
                  <a:lnTo>
                    <a:pt x="1979" y="1288"/>
                  </a:lnTo>
                  <a:lnTo>
                    <a:pt x="1980" y="1287"/>
                  </a:lnTo>
                  <a:lnTo>
                    <a:pt x="1982" y="1286"/>
                  </a:lnTo>
                  <a:lnTo>
                    <a:pt x="1983" y="1284"/>
                  </a:lnTo>
                  <a:lnTo>
                    <a:pt x="1983" y="1283"/>
                  </a:lnTo>
                  <a:lnTo>
                    <a:pt x="1984" y="1282"/>
                  </a:lnTo>
                  <a:lnTo>
                    <a:pt x="1985" y="1282"/>
                  </a:lnTo>
                  <a:lnTo>
                    <a:pt x="1987" y="1281"/>
                  </a:lnTo>
                  <a:lnTo>
                    <a:pt x="1987" y="1281"/>
                  </a:lnTo>
                  <a:lnTo>
                    <a:pt x="1988" y="1281"/>
                  </a:lnTo>
                  <a:lnTo>
                    <a:pt x="1989" y="1282"/>
                  </a:lnTo>
                  <a:lnTo>
                    <a:pt x="1990" y="1282"/>
                  </a:lnTo>
                  <a:lnTo>
                    <a:pt x="1990" y="1281"/>
                  </a:lnTo>
                  <a:lnTo>
                    <a:pt x="1991" y="1281"/>
                  </a:lnTo>
                  <a:lnTo>
                    <a:pt x="1993" y="1279"/>
                  </a:lnTo>
                  <a:lnTo>
                    <a:pt x="1994" y="1278"/>
                  </a:lnTo>
                  <a:lnTo>
                    <a:pt x="1994" y="1277"/>
                  </a:lnTo>
                  <a:lnTo>
                    <a:pt x="1995" y="1276"/>
                  </a:lnTo>
                  <a:lnTo>
                    <a:pt x="1996" y="1274"/>
                  </a:lnTo>
                  <a:lnTo>
                    <a:pt x="1998" y="1273"/>
                  </a:lnTo>
                  <a:lnTo>
                    <a:pt x="1998" y="1273"/>
                  </a:lnTo>
                  <a:lnTo>
                    <a:pt x="1999" y="1273"/>
                  </a:lnTo>
                  <a:lnTo>
                    <a:pt x="2000" y="1273"/>
                  </a:lnTo>
                  <a:lnTo>
                    <a:pt x="2001" y="1276"/>
                  </a:lnTo>
                  <a:lnTo>
                    <a:pt x="2001" y="1277"/>
                  </a:lnTo>
                  <a:lnTo>
                    <a:pt x="2003" y="1278"/>
                  </a:lnTo>
                  <a:lnTo>
                    <a:pt x="2004" y="1279"/>
                  </a:lnTo>
                  <a:lnTo>
                    <a:pt x="2005" y="1282"/>
                  </a:lnTo>
                  <a:lnTo>
                    <a:pt x="2005" y="1282"/>
                  </a:lnTo>
                  <a:lnTo>
                    <a:pt x="2006" y="1283"/>
                  </a:lnTo>
                  <a:lnTo>
                    <a:pt x="2008" y="1284"/>
                  </a:lnTo>
                  <a:lnTo>
                    <a:pt x="2009" y="1284"/>
                  </a:lnTo>
                  <a:lnTo>
                    <a:pt x="2009" y="1286"/>
                  </a:lnTo>
                  <a:lnTo>
                    <a:pt x="2010" y="1286"/>
                  </a:lnTo>
                  <a:lnTo>
                    <a:pt x="2011" y="1286"/>
                  </a:lnTo>
                  <a:lnTo>
                    <a:pt x="2013" y="1286"/>
                  </a:lnTo>
                  <a:lnTo>
                    <a:pt x="2014" y="1284"/>
                  </a:lnTo>
                  <a:lnTo>
                    <a:pt x="2014" y="1284"/>
                  </a:lnTo>
                  <a:lnTo>
                    <a:pt x="2015" y="1284"/>
                  </a:lnTo>
                  <a:lnTo>
                    <a:pt x="2016" y="1283"/>
                  </a:lnTo>
                  <a:lnTo>
                    <a:pt x="2018" y="1283"/>
                  </a:lnTo>
                  <a:lnTo>
                    <a:pt x="2018" y="1283"/>
                  </a:lnTo>
                  <a:lnTo>
                    <a:pt x="2019" y="1283"/>
                  </a:lnTo>
                  <a:lnTo>
                    <a:pt x="2020" y="1283"/>
                  </a:lnTo>
                  <a:lnTo>
                    <a:pt x="2021" y="1283"/>
                  </a:lnTo>
                  <a:lnTo>
                    <a:pt x="2021" y="1283"/>
                  </a:lnTo>
                  <a:lnTo>
                    <a:pt x="2023" y="1283"/>
                  </a:lnTo>
                  <a:lnTo>
                    <a:pt x="2024" y="1283"/>
                  </a:lnTo>
                  <a:lnTo>
                    <a:pt x="2025" y="1283"/>
                  </a:lnTo>
                  <a:lnTo>
                    <a:pt x="2025" y="1282"/>
                  </a:lnTo>
                  <a:lnTo>
                    <a:pt x="2026" y="1281"/>
                  </a:lnTo>
                  <a:lnTo>
                    <a:pt x="2027" y="1279"/>
                  </a:lnTo>
                  <a:lnTo>
                    <a:pt x="2029" y="1278"/>
                  </a:lnTo>
                  <a:lnTo>
                    <a:pt x="2029" y="1278"/>
                  </a:lnTo>
                  <a:lnTo>
                    <a:pt x="2030" y="1278"/>
                  </a:lnTo>
                  <a:lnTo>
                    <a:pt x="2031" y="1278"/>
                  </a:lnTo>
                  <a:lnTo>
                    <a:pt x="2032" y="1278"/>
                  </a:lnTo>
                  <a:lnTo>
                    <a:pt x="2032" y="1279"/>
                  </a:lnTo>
                  <a:lnTo>
                    <a:pt x="2034" y="1279"/>
                  </a:lnTo>
                  <a:lnTo>
                    <a:pt x="2035" y="1279"/>
                  </a:lnTo>
                  <a:lnTo>
                    <a:pt x="2036" y="1281"/>
                  </a:lnTo>
                  <a:lnTo>
                    <a:pt x="2036" y="1281"/>
                  </a:lnTo>
                  <a:lnTo>
                    <a:pt x="2037" y="1282"/>
                  </a:lnTo>
                  <a:lnTo>
                    <a:pt x="2039" y="1282"/>
                  </a:lnTo>
                  <a:lnTo>
                    <a:pt x="2040" y="1282"/>
                  </a:lnTo>
                  <a:lnTo>
                    <a:pt x="2040" y="1283"/>
                  </a:lnTo>
                  <a:lnTo>
                    <a:pt x="2041" y="1283"/>
                  </a:lnTo>
                  <a:lnTo>
                    <a:pt x="2042" y="1284"/>
                  </a:lnTo>
                  <a:lnTo>
                    <a:pt x="2044" y="1284"/>
                  </a:lnTo>
                  <a:lnTo>
                    <a:pt x="2044" y="1284"/>
                  </a:lnTo>
                  <a:lnTo>
                    <a:pt x="2045" y="1286"/>
                  </a:lnTo>
                  <a:lnTo>
                    <a:pt x="2046" y="1286"/>
                  </a:lnTo>
                  <a:lnTo>
                    <a:pt x="2047" y="1286"/>
                  </a:lnTo>
                  <a:lnTo>
                    <a:pt x="2047" y="1286"/>
                  </a:lnTo>
                  <a:lnTo>
                    <a:pt x="2049" y="1286"/>
                  </a:lnTo>
                  <a:lnTo>
                    <a:pt x="2050" y="1286"/>
                  </a:lnTo>
                  <a:lnTo>
                    <a:pt x="2051" y="1286"/>
                  </a:lnTo>
                  <a:lnTo>
                    <a:pt x="2051" y="1286"/>
                  </a:lnTo>
                  <a:lnTo>
                    <a:pt x="2052" y="1286"/>
                  </a:lnTo>
                  <a:lnTo>
                    <a:pt x="2054" y="1286"/>
                  </a:lnTo>
                  <a:lnTo>
                    <a:pt x="2055" y="1286"/>
                  </a:lnTo>
                  <a:lnTo>
                    <a:pt x="2055" y="1286"/>
                  </a:lnTo>
                  <a:lnTo>
                    <a:pt x="2056" y="1286"/>
                  </a:lnTo>
                  <a:lnTo>
                    <a:pt x="2057" y="1286"/>
                  </a:lnTo>
                  <a:lnTo>
                    <a:pt x="2059" y="1286"/>
                  </a:lnTo>
                  <a:lnTo>
                    <a:pt x="2059" y="1286"/>
                  </a:lnTo>
                  <a:lnTo>
                    <a:pt x="2060" y="1286"/>
                  </a:lnTo>
                  <a:lnTo>
                    <a:pt x="2061" y="1286"/>
                  </a:lnTo>
                  <a:lnTo>
                    <a:pt x="2062" y="1287"/>
                  </a:lnTo>
                  <a:lnTo>
                    <a:pt x="2062" y="1287"/>
                  </a:lnTo>
                  <a:lnTo>
                    <a:pt x="2063" y="1287"/>
                  </a:lnTo>
                  <a:lnTo>
                    <a:pt x="2065" y="1287"/>
                  </a:lnTo>
                  <a:lnTo>
                    <a:pt x="2066" y="1287"/>
                  </a:lnTo>
                  <a:lnTo>
                    <a:pt x="2066" y="1288"/>
                  </a:lnTo>
                  <a:lnTo>
                    <a:pt x="2067" y="1289"/>
                  </a:lnTo>
                  <a:lnTo>
                    <a:pt x="2068" y="1292"/>
                  </a:lnTo>
                  <a:lnTo>
                    <a:pt x="2070" y="1293"/>
                  </a:lnTo>
                  <a:lnTo>
                    <a:pt x="2071" y="1296"/>
                  </a:lnTo>
                  <a:lnTo>
                    <a:pt x="2071" y="1299"/>
                  </a:lnTo>
                  <a:lnTo>
                    <a:pt x="2072" y="1303"/>
                  </a:lnTo>
                  <a:lnTo>
                    <a:pt x="2073" y="1307"/>
                  </a:lnTo>
                  <a:lnTo>
                    <a:pt x="2075" y="1312"/>
                  </a:lnTo>
                  <a:lnTo>
                    <a:pt x="2075" y="1317"/>
                  </a:lnTo>
                  <a:lnTo>
                    <a:pt x="2076" y="1322"/>
                  </a:lnTo>
                  <a:lnTo>
                    <a:pt x="2077" y="1327"/>
                  </a:lnTo>
                  <a:lnTo>
                    <a:pt x="2078" y="1332"/>
                  </a:lnTo>
                  <a:lnTo>
                    <a:pt x="2078" y="1335"/>
                  </a:lnTo>
                  <a:lnTo>
                    <a:pt x="2080" y="1338"/>
                  </a:lnTo>
                  <a:lnTo>
                    <a:pt x="2081" y="1337"/>
                  </a:lnTo>
                  <a:lnTo>
                    <a:pt x="2082" y="1332"/>
                  </a:lnTo>
                  <a:lnTo>
                    <a:pt x="2082" y="1324"/>
                  </a:lnTo>
                  <a:lnTo>
                    <a:pt x="2083" y="1313"/>
                  </a:lnTo>
                  <a:lnTo>
                    <a:pt x="2085" y="1299"/>
                  </a:lnTo>
                  <a:lnTo>
                    <a:pt x="2086" y="1286"/>
                  </a:lnTo>
                  <a:lnTo>
                    <a:pt x="2086" y="1276"/>
                  </a:lnTo>
                  <a:lnTo>
                    <a:pt x="2087" y="1267"/>
                  </a:lnTo>
                  <a:lnTo>
                    <a:pt x="2088" y="1258"/>
                  </a:lnTo>
                  <a:lnTo>
                    <a:pt x="2090" y="1236"/>
                  </a:lnTo>
                  <a:lnTo>
                    <a:pt x="2090" y="1168"/>
                  </a:lnTo>
                  <a:lnTo>
                    <a:pt x="2091" y="989"/>
                  </a:lnTo>
                  <a:lnTo>
                    <a:pt x="2092" y="591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84"/>
                  </a:lnTo>
                  <a:lnTo>
                    <a:pt x="2116" y="272"/>
                  </a:lnTo>
                  <a:lnTo>
                    <a:pt x="2117" y="425"/>
                  </a:lnTo>
                  <a:lnTo>
                    <a:pt x="2118" y="552"/>
                  </a:lnTo>
                  <a:lnTo>
                    <a:pt x="2119" y="659"/>
                  </a:lnTo>
                  <a:lnTo>
                    <a:pt x="2119" y="748"/>
                  </a:lnTo>
                  <a:lnTo>
                    <a:pt x="2121" y="825"/>
                  </a:lnTo>
                  <a:lnTo>
                    <a:pt x="2122" y="892"/>
                  </a:lnTo>
                  <a:lnTo>
                    <a:pt x="2123" y="950"/>
                  </a:lnTo>
                  <a:lnTo>
                    <a:pt x="2123" y="1001"/>
                  </a:lnTo>
                  <a:lnTo>
                    <a:pt x="2124" y="1046"/>
                  </a:lnTo>
                  <a:lnTo>
                    <a:pt x="2126" y="1086"/>
                  </a:lnTo>
                  <a:lnTo>
                    <a:pt x="2127" y="1120"/>
                  </a:lnTo>
                  <a:lnTo>
                    <a:pt x="2128" y="1152"/>
                  </a:lnTo>
                  <a:lnTo>
                    <a:pt x="2128" y="1179"/>
                  </a:lnTo>
                  <a:lnTo>
                    <a:pt x="2129" y="1202"/>
                  </a:lnTo>
                  <a:lnTo>
                    <a:pt x="2131" y="1224"/>
                  </a:lnTo>
                  <a:lnTo>
                    <a:pt x="2132" y="1242"/>
                  </a:lnTo>
                  <a:lnTo>
                    <a:pt x="2132" y="1258"/>
                  </a:lnTo>
                  <a:lnTo>
                    <a:pt x="2133" y="1272"/>
                  </a:lnTo>
                  <a:lnTo>
                    <a:pt x="2134" y="1284"/>
                  </a:lnTo>
                  <a:lnTo>
                    <a:pt x="2135" y="1296"/>
                  </a:lnTo>
                  <a:lnTo>
                    <a:pt x="2135" y="1302"/>
                  </a:lnTo>
                  <a:lnTo>
                    <a:pt x="2137" y="1309"/>
                  </a:lnTo>
                  <a:lnTo>
                    <a:pt x="2138" y="1317"/>
                  </a:lnTo>
                  <a:lnTo>
                    <a:pt x="2139" y="1323"/>
                  </a:lnTo>
                  <a:lnTo>
                    <a:pt x="2139" y="1328"/>
                  </a:lnTo>
                  <a:lnTo>
                    <a:pt x="2140" y="1332"/>
                  </a:lnTo>
                  <a:lnTo>
                    <a:pt x="2142" y="1335"/>
                  </a:lnTo>
                  <a:lnTo>
                    <a:pt x="2143" y="1338"/>
                  </a:lnTo>
                  <a:lnTo>
                    <a:pt x="2143" y="1340"/>
                  </a:lnTo>
                  <a:lnTo>
                    <a:pt x="2144" y="1341"/>
                  </a:lnTo>
                  <a:lnTo>
                    <a:pt x="2145" y="1343"/>
                  </a:lnTo>
                  <a:lnTo>
                    <a:pt x="2147" y="1344"/>
                  </a:lnTo>
                  <a:lnTo>
                    <a:pt x="2147" y="1344"/>
                  </a:lnTo>
                  <a:lnTo>
                    <a:pt x="2148" y="1345"/>
                  </a:lnTo>
                  <a:lnTo>
                    <a:pt x="2149" y="1344"/>
                  </a:lnTo>
                  <a:lnTo>
                    <a:pt x="2150" y="1344"/>
                  </a:lnTo>
                  <a:lnTo>
                    <a:pt x="2150" y="1344"/>
                  </a:lnTo>
                  <a:lnTo>
                    <a:pt x="2152" y="1343"/>
                  </a:lnTo>
                  <a:lnTo>
                    <a:pt x="2153" y="1341"/>
                  </a:lnTo>
                  <a:lnTo>
                    <a:pt x="2154" y="1341"/>
                  </a:lnTo>
                  <a:lnTo>
                    <a:pt x="2154" y="1340"/>
                  </a:lnTo>
                  <a:lnTo>
                    <a:pt x="2155" y="1339"/>
                  </a:lnTo>
                  <a:lnTo>
                    <a:pt x="2157" y="1338"/>
                  </a:lnTo>
                  <a:lnTo>
                    <a:pt x="2158" y="1337"/>
                  </a:lnTo>
                  <a:lnTo>
                    <a:pt x="2158" y="1334"/>
                  </a:lnTo>
                  <a:lnTo>
                    <a:pt x="2159" y="1333"/>
                  </a:lnTo>
                  <a:lnTo>
                    <a:pt x="2160" y="1330"/>
                  </a:lnTo>
                  <a:lnTo>
                    <a:pt x="2162" y="1329"/>
                  </a:lnTo>
                  <a:lnTo>
                    <a:pt x="2162" y="1327"/>
                  </a:lnTo>
                  <a:lnTo>
                    <a:pt x="2163" y="1324"/>
                  </a:lnTo>
                  <a:lnTo>
                    <a:pt x="2164" y="1323"/>
                  </a:lnTo>
                  <a:lnTo>
                    <a:pt x="2165" y="1320"/>
                  </a:lnTo>
                  <a:lnTo>
                    <a:pt x="2165" y="1318"/>
                  </a:lnTo>
                  <a:lnTo>
                    <a:pt x="2167" y="1315"/>
                  </a:lnTo>
                  <a:lnTo>
                    <a:pt x="2168" y="1313"/>
                  </a:lnTo>
                  <a:lnTo>
                    <a:pt x="2169" y="1312"/>
                  </a:lnTo>
                  <a:lnTo>
                    <a:pt x="2169" y="1310"/>
                  </a:lnTo>
                  <a:lnTo>
                    <a:pt x="2170" y="1308"/>
                  </a:lnTo>
                  <a:lnTo>
                    <a:pt x="2171" y="1305"/>
                  </a:lnTo>
                  <a:lnTo>
                    <a:pt x="2173" y="1304"/>
                  </a:lnTo>
                  <a:lnTo>
                    <a:pt x="2173" y="1302"/>
                  </a:lnTo>
                  <a:lnTo>
                    <a:pt x="2174" y="1301"/>
                  </a:lnTo>
                  <a:lnTo>
                    <a:pt x="2175" y="1299"/>
                  </a:lnTo>
                  <a:lnTo>
                    <a:pt x="2176" y="1297"/>
                  </a:lnTo>
                  <a:lnTo>
                    <a:pt x="2176" y="1296"/>
                  </a:lnTo>
                  <a:lnTo>
                    <a:pt x="2178" y="1294"/>
                  </a:lnTo>
                  <a:lnTo>
                    <a:pt x="2179" y="1293"/>
                  </a:lnTo>
                  <a:lnTo>
                    <a:pt x="2180" y="1292"/>
                  </a:lnTo>
                  <a:lnTo>
                    <a:pt x="2180" y="1291"/>
                  </a:lnTo>
                  <a:lnTo>
                    <a:pt x="2181" y="1289"/>
                  </a:lnTo>
                  <a:lnTo>
                    <a:pt x="2183" y="1288"/>
                  </a:lnTo>
                  <a:lnTo>
                    <a:pt x="2184" y="1287"/>
                  </a:lnTo>
                  <a:lnTo>
                    <a:pt x="2185" y="1286"/>
                  </a:lnTo>
                  <a:lnTo>
                    <a:pt x="2185" y="1284"/>
                  </a:lnTo>
                  <a:lnTo>
                    <a:pt x="2186" y="1283"/>
                  </a:lnTo>
                  <a:lnTo>
                    <a:pt x="2188" y="1282"/>
                  </a:lnTo>
                  <a:lnTo>
                    <a:pt x="2189" y="1281"/>
                  </a:lnTo>
                  <a:lnTo>
                    <a:pt x="2189" y="1281"/>
                  </a:lnTo>
                  <a:lnTo>
                    <a:pt x="2190" y="1279"/>
                  </a:lnTo>
                  <a:lnTo>
                    <a:pt x="2191" y="1278"/>
                  </a:lnTo>
                  <a:lnTo>
                    <a:pt x="2193" y="1278"/>
                  </a:lnTo>
                  <a:lnTo>
                    <a:pt x="2193" y="1279"/>
                  </a:lnTo>
                  <a:lnTo>
                    <a:pt x="2194" y="1279"/>
                  </a:lnTo>
                  <a:lnTo>
                    <a:pt x="2195" y="1281"/>
                  </a:lnTo>
                  <a:lnTo>
                    <a:pt x="2196" y="1282"/>
                  </a:lnTo>
                  <a:lnTo>
                    <a:pt x="2196" y="1283"/>
                  </a:lnTo>
                  <a:lnTo>
                    <a:pt x="2198" y="1284"/>
                  </a:lnTo>
                  <a:lnTo>
                    <a:pt x="2199" y="1284"/>
                  </a:lnTo>
                  <a:lnTo>
                    <a:pt x="2200" y="1286"/>
                  </a:lnTo>
                  <a:lnTo>
                    <a:pt x="2200" y="1286"/>
                  </a:lnTo>
                  <a:lnTo>
                    <a:pt x="2201" y="1287"/>
                  </a:lnTo>
                  <a:lnTo>
                    <a:pt x="2203" y="1287"/>
                  </a:lnTo>
                  <a:lnTo>
                    <a:pt x="2204" y="1287"/>
                  </a:lnTo>
                  <a:lnTo>
                    <a:pt x="2204" y="1287"/>
                  </a:lnTo>
                  <a:lnTo>
                    <a:pt x="2205" y="1287"/>
                  </a:lnTo>
                  <a:lnTo>
                    <a:pt x="2206" y="1286"/>
                  </a:lnTo>
                  <a:lnTo>
                    <a:pt x="2207" y="1286"/>
                  </a:lnTo>
                  <a:lnTo>
                    <a:pt x="2207" y="1286"/>
                  </a:lnTo>
                  <a:lnTo>
                    <a:pt x="2209" y="1284"/>
                  </a:lnTo>
                  <a:lnTo>
                    <a:pt x="2210" y="1284"/>
                  </a:lnTo>
                  <a:lnTo>
                    <a:pt x="2211" y="1284"/>
                  </a:lnTo>
                  <a:lnTo>
                    <a:pt x="2211" y="1283"/>
                  </a:lnTo>
                  <a:lnTo>
                    <a:pt x="2212" y="1283"/>
                  </a:lnTo>
                  <a:lnTo>
                    <a:pt x="2214" y="1283"/>
                  </a:lnTo>
                  <a:lnTo>
                    <a:pt x="2215" y="1283"/>
                  </a:lnTo>
                  <a:lnTo>
                    <a:pt x="2215" y="1283"/>
                  </a:lnTo>
                  <a:lnTo>
                    <a:pt x="2216" y="1283"/>
                  </a:lnTo>
                  <a:lnTo>
                    <a:pt x="2217" y="1284"/>
                  </a:lnTo>
                  <a:lnTo>
                    <a:pt x="2219" y="1284"/>
                  </a:lnTo>
                  <a:lnTo>
                    <a:pt x="2219" y="1284"/>
                  </a:lnTo>
                  <a:lnTo>
                    <a:pt x="2220" y="1284"/>
                  </a:lnTo>
                  <a:lnTo>
                    <a:pt x="2221" y="1286"/>
                  </a:lnTo>
                  <a:lnTo>
                    <a:pt x="2222" y="1286"/>
                  </a:lnTo>
                  <a:lnTo>
                    <a:pt x="2222" y="1286"/>
                  </a:lnTo>
                  <a:lnTo>
                    <a:pt x="2224" y="1286"/>
                  </a:lnTo>
                  <a:lnTo>
                    <a:pt x="2225" y="1286"/>
                  </a:lnTo>
                  <a:lnTo>
                    <a:pt x="2226" y="1284"/>
                  </a:lnTo>
                  <a:lnTo>
                    <a:pt x="2226" y="1284"/>
                  </a:lnTo>
                  <a:lnTo>
                    <a:pt x="2227" y="1284"/>
                  </a:lnTo>
                  <a:lnTo>
                    <a:pt x="2229" y="1284"/>
                  </a:lnTo>
                  <a:lnTo>
                    <a:pt x="2230" y="1284"/>
                  </a:lnTo>
                  <a:lnTo>
                    <a:pt x="2230" y="1284"/>
                  </a:lnTo>
                  <a:lnTo>
                    <a:pt x="2231" y="1284"/>
                  </a:lnTo>
                  <a:lnTo>
                    <a:pt x="2232" y="1284"/>
                  </a:lnTo>
                  <a:lnTo>
                    <a:pt x="2234" y="1284"/>
                  </a:lnTo>
                  <a:lnTo>
                    <a:pt x="2234" y="1286"/>
                  </a:lnTo>
                  <a:lnTo>
                    <a:pt x="2235" y="1286"/>
                  </a:lnTo>
                  <a:lnTo>
                    <a:pt x="2236" y="1286"/>
                  </a:lnTo>
                  <a:lnTo>
                    <a:pt x="2237" y="1286"/>
                  </a:lnTo>
                  <a:lnTo>
                    <a:pt x="2238" y="1286"/>
                  </a:lnTo>
                  <a:lnTo>
                    <a:pt x="2238" y="1286"/>
                  </a:lnTo>
                  <a:lnTo>
                    <a:pt x="2240" y="1287"/>
                  </a:lnTo>
                  <a:lnTo>
                    <a:pt x="2241" y="1287"/>
                  </a:lnTo>
                  <a:lnTo>
                    <a:pt x="2242" y="1287"/>
                  </a:lnTo>
                  <a:lnTo>
                    <a:pt x="2242" y="1287"/>
                  </a:lnTo>
                  <a:lnTo>
                    <a:pt x="2243" y="1287"/>
                  </a:lnTo>
                  <a:lnTo>
                    <a:pt x="2245" y="1287"/>
                  </a:lnTo>
                  <a:lnTo>
                    <a:pt x="2246" y="1287"/>
                  </a:lnTo>
                  <a:lnTo>
                    <a:pt x="2246" y="1287"/>
                  </a:lnTo>
                  <a:lnTo>
                    <a:pt x="2247" y="1287"/>
                  </a:lnTo>
                  <a:lnTo>
                    <a:pt x="2248" y="1287"/>
                  </a:lnTo>
                  <a:lnTo>
                    <a:pt x="2250" y="1287"/>
                  </a:lnTo>
                  <a:lnTo>
                    <a:pt x="2250" y="1287"/>
                  </a:lnTo>
                  <a:lnTo>
                    <a:pt x="2251" y="1287"/>
                  </a:lnTo>
                  <a:lnTo>
                    <a:pt x="2252" y="1287"/>
                  </a:lnTo>
                  <a:lnTo>
                    <a:pt x="2253" y="1287"/>
                  </a:lnTo>
                  <a:lnTo>
                    <a:pt x="2253" y="1287"/>
                  </a:lnTo>
                  <a:lnTo>
                    <a:pt x="2255" y="1287"/>
                  </a:lnTo>
                  <a:lnTo>
                    <a:pt x="2256" y="1287"/>
                  </a:lnTo>
                  <a:lnTo>
                    <a:pt x="2257" y="1287"/>
                  </a:lnTo>
                  <a:lnTo>
                    <a:pt x="2257" y="1288"/>
                  </a:lnTo>
                  <a:lnTo>
                    <a:pt x="2258" y="1288"/>
                  </a:lnTo>
                  <a:lnTo>
                    <a:pt x="2260" y="1288"/>
                  </a:lnTo>
                  <a:lnTo>
                    <a:pt x="2261" y="1288"/>
                  </a:lnTo>
                  <a:lnTo>
                    <a:pt x="2261" y="1288"/>
                  </a:lnTo>
                  <a:lnTo>
                    <a:pt x="2262" y="1288"/>
                  </a:lnTo>
                  <a:lnTo>
                    <a:pt x="2263" y="1288"/>
                  </a:lnTo>
                  <a:lnTo>
                    <a:pt x="2265" y="1288"/>
                  </a:lnTo>
                  <a:lnTo>
                    <a:pt x="2265" y="1288"/>
                  </a:lnTo>
                  <a:lnTo>
                    <a:pt x="2266" y="1288"/>
                  </a:lnTo>
                  <a:lnTo>
                    <a:pt x="2267" y="1288"/>
                  </a:lnTo>
                  <a:lnTo>
                    <a:pt x="2268" y="1287"/>
                  </a:lnTo>
                  <a:lnTo>
                    <a:pt x="2268" y="1287"/>
                  </a:lnTo>
                  <a:lnTo>
                    <a:pt x="2270" y="1287"/>
                  </a:lnTo>
                  <a:lnTo>
                    <a:pt x="2271" y="1287"/>
                  </a:lnTo>
                  <a:lnTo>
                    <a:pt x="2272" y="1287"/>
                  </a:lnTo>
                  <a:lnTo>
                    <a:pt x="2272" y="1287"/>
                  </a:lnTo>
                  <a:lnTo>
                    <a:pt x="2273" y="1287"/>
                  </a:lnTo>
                  <a:lnTo>
                    <a:pt x="2274" y="1287"/>
                  </a:lnTo>
                  <a:lnTo>
                    <a:pt x="2276" y="1287"/>
                  </a:lnTo>
                  <a:lnTo>
                    <a:pt x="2276" y="1286"/>
                  </a:lnTo>
                  <a:lnTo>
                    <a:pt x="2277" y="1286"/>
                  </a:lnTo>
                  <a:lnTo>
                    <a:pt x="2278" y="1286"/>
                  </a:lnTo>
                  <a:lnTo>
                    <a:pt x="2279" y="1286"/>
                  </a:lnTo>
                  <a:lnTo>
                    <a:pt x="2279" y="1284"/>
                  </a:lnTo>
                  <a:lnTo>
                    <a:pt x="2281" y="1283"/>
                  </a:lnTo>
                  <a:lnTo>
                    <a:pt x="2282" y="1282"/>
                  </a:lnTo>
                  <a:lnTo>
                    <a:pt x="2283" y="1281"/>
                  </a:lnTo>
                  <a:lnTo>
                    <a:pt x="2283" y="1277"/>
                  </a:lnTo>
                  <a:lnTo>
                    <a:pt x="2284" y="1274"/>
                  </a:lnTo>
                  <a:lnTo>
                    <a:pt x="2286" y="1271"/>
                  </a:lnTo>
                  <a:lnTo>
                    <a:pt x="2287" y="1267"/>
                  </a:lnTo>
                  <a:lnTo>
                    <a:pt x="2287" y="1265"/>
                  </a:lnTo>
                  <a:lnTo>
                    <a:pt x="2288" y="1263"/>
                  </a:lnTo>
                  <a:lnTo>
                    <a:pt x="2289" y="1263"/>
                  </a:lnTo>
                  <a:lnTo>
                    <a:pt x="2291" y="1265"/>
                  </a:lnTo>
                  <a:lnTo>
                    <a:pt x="2291" y="1267"/>
                  </a:lnTo>
                  <a:lnTo>
                    <a:pt x="2292" y="1269"/>
                  </a:lnTo>
                  <a:lnTo>
                    <a:pt x="2293" y="1272"/>
                  </a:lnTo>
                  <a:lnTo>
                    <a:pt x="2294" y="1274"/>
                  </a:lnTo>
                  <a:lnTo>
                    <a:pt x="2296" y="1277"/>
                  </a:lnTo>
                  <a:lnTo>
                    <a:pt x="2296" y="1278"/>
                  </a:lnTo>
                  <a:lnTo>
                    <a:pt x="2297" y="1281"/>
                  </a:lnTo>
                  <a:lnTo>
                    <a:pt x="2298" y="1282"/>
                  </a:lnTo>
                  <a:lnTo>
                    <a:pt x="2299" y="1283"/>
                  </a:lnTo>
                  <a:lnTo>
                    <a:pt x="2299" y="1284"/>
                  </a:lnTo>
                  <a:lnTo>
                    <a:pt x="2301" y="1284"/>
                  </a:lnTo>
                  <a:lnTo>
                    <a:pt x="2302" y="1286"/>
                  </a:lnTo>
                  <a:lnTo>
                    <a:pt x="2303" y="1286"/>
                  </a:lnTo>
                  <a:lnTo>
                    <a:pt x="2303" y="1286"/>
                  </a:lnTo>
                  <a:lnTo>
                    <a:pt x="2304" y="1286"/>
                  </a:lnTo>
                  <a:lnTo>
                    <a:pt x="2306" y="1286"/>
                  </a:lnTo>
                  <a:lnTo>
                    <a:pt x="2307" y="1286"/>
                  </a:lnTo>
                  <a:lnTo>
                    <a:pt x="2307" y="1287"/>
                  </a:lnTo>
                  <a:lnTo>
                    <a:pt x="2308" y="1287"/>
                  </a:lnTo>
                  <a:lnTo>
                    <a:pt x="2309" y="1286"/>
                  </a:lnTo>
                  <a:lnTo>
                    <a:pt x="2310" y="1286"/>
                  </a:lnTo>
                  <a:lnTo>
                    <a:pt x="2310" y="1286"/>
                  </a:lnTo>
                  <a:lnTo>
                    <a:pt x="2312" y="1284"/>
                  </a:lnTo>
                  <a:lnTo>
                    <a:pt x="2313" y="1284"/>
                  </a:lnTo>
                  <a:lnTo>
                    <a:pt x="2314" y="1284"/>
                  </a:lnTo>
                  <a:lnTo>
                    <a:pt x="2314" y="1284"/>
                  </a:lnTo>
                  <a:lnTo>
                    <a:pt x="2315" y="1284"/>
                  </a:lnTo>
                  <a:lnTo>
                    <a:pt x="2317" y="1286"/>
                  </a:lnTo>
                  <a:lnTo>
                    <a:pt x="2318" y="1286"/>
                  </a:lnTo>
                  <a:lnTo>
                    <a:pt x="2318" y="1284"/>
                  </a:lnTo>
                  <a:lnTo>
                    <a:pt x="2319" y="1282"/>
                  </a:lnTo>
                  <a:lnTo>
                    <a:pt x="2320" y="1278"/>
                  </a:lnTo>
                  <a:lnTo>
                    <a:pt x="2322" y="1273"/>
                  </a:lnTo>
                  <a:lnTo>
                    <a:pt x="2322" y="1267"/>
                  </a:lnTo>
                  <a:lnTo>
                    <a:pt x="2323" y="1261"/>
                  </a:lnTo>
                  <a:lnTo>
                    <a:pt x="2324" y="1255"/>
                  </a:lnTo>
                  <a:lnTo>
                    <a:pt x="2325" y="1248"/>
                  </a:lnTo>
                  <a:lnTo>
                    <a:pt x="2325" y="1245"/>
                  </a:lnTo>
                  <a:lnTo>
                    <a:pt x="2327" y="1243"/>
                  </a:lnTo>
                  <a:lnTo>
                    <a:pt x="2328" y="1243"/>
                  </a:lnTo>
                  <a:lnTo>
                    <a:pt x="2329" y="1246"/>
                  </a:lnTo>
                  <a:lnTo>
                    <a:pt x="2329" y="1250"/>
                  </a:lnTo>
                  <a:lnTo>
                    <a:pt x="2330" y="1253"/>
                  </a:lnTo>
                  <a:lnTo>
                    <a:pt x="2332" y="1257"/>
                  </a:lnTo>
                  <a:lnTo>
                    <a:pt x="2333" y="1261"/>
                  </a:lnTo>
                  <a:lnTo>
                    <a:pt x="2333" y="1265"/>
                  </a:lnTo>
                  <a:lnTo>
                    <a:pt x="2334" y="1267"/>
                  </a:lnTo>
                  <a:lnTo>
                    <a:pt x="2335" y="1269"/>
                  </a:lnTo>
                  <a:lnTo>
                    <a:pt x="2337" y="1271"/>
                  </a:lnTo>
                  <a:lnTo>
                    <a:pt x="2337" y="1272"/>
                  </a:lnTo>
                  <a:lnTo>
                    <a:pt x="2338" y="1273"/>
                  </a:lnTo>
                  <a:lnTo>
                    <a:pt x="2339" y="1273"/>
                  </a:lnTo>
                  <a:lnTo>
                    <a:pt x="2340" y="1274"/>
                  </a:lnTo>
                  <a:lnTo>
                    <a:pt x="2340" y="1276"/>
                  </a:lnTo>
                  <a:lnTo>
                    <a:pt x="2342" y="1277"/>
                  </a:lnTo>
                  <a:lnTo>
                    <a:pt x="2343" y="1277"/>
                  </a:lnTo>
                  <a:lnTo>
                    <a:pt x="2344" y="1278"/>
                  </a:lnTo>
                  <a:lnTo>
                    <a:pt x="2344" y="1277"/>
                  </a:lnTo>
                  <a:lnTo>
                    <a:pt x="2345" y="1276"/>
                  </a:lnTo>
                  <a:lnTo>
                    <a:pt x="2346" y="1274"/>
                  </a:lnTo>
                  <a:lnTo>
                    <a:pt x="2348" y="1272"/>
                  </a:lnTo>
                  <a:lnTo>
                    <a:pt x="2348" y="1269"/>
                  </a:lnTo>
                  <a:lnTo>
                    <a:pt x="2349" y="1268"/>
                  </a:lnTo>
                  <a:lnTo>
                    <a:pt x="2350" y="1268"/>
                  </a:lnTo>
                  <a:lnTo>
                    <a:pt x="2351" y="1271"/>
                  </a:lnTo>
                  <a:lnTo>
                    <a:pt x="2353" y="1273"/>
                  </a:lnTo>
                  <a:lnTo>
                    <a:pt x="2353" y="1276"/>
                  </a:lnTo>
                  <a:lnTo>
                    <a:pt x="2354" y="1278"/>
                  </a:lnTo>
                  <a:lnTo>
                    <a:pt x="2355" y="1281"/>
                  </a:lnTo>
                  <a:lnTo>
                    <a:pt x="2356" y="1283"/>
                  </a:lnTo>
                  <a:lnTo>
                    <a:pt x="2356" y="1284"/>
                  </a:lnTo>
                  <a:lnTo>
                    <a:pt x="2358" y="1284"/>
                  </a:lnTo>
                  <a:lnTo>
                    <a:pt x="2359" y="1284"/>
                  </a:lnTo>
                  <a:lnTo>
                    <a:pt x="2360" y="1284"/>
                  </a:lnTo>
                  <a:lnTo>
                    <a:pt x="2360" y="1282"/>
                  </a:lnTo>
                  <a:lnTo>
                    <a:pt x="2361" y="1277"/>
                  </a:lnTo>
                  <a:lnTo>
                    <a:pt x="2363" y="1269"/>
                  </a:lnTo>
                  <a:lnTo>
                    <a:pt x="2364" y="1258"/>
                  </a:lnTo>
                  <a:lnTo>
                    <a:pt x="2364" y="1246"/>
                  </a:lnTo>
                  <a:lnTo>
                    <a:pt x="2365" y="1233"/>
                  </a:lnTo>
                  <a:lnTo>
                    <a:pt x="2366" y="1220"/>
                  </a:lnTo>
                  <a:lnTo>
                    <a:pt x="2368" y="1209"/>
                  </a:lnTo>
                  <a:lnTo>
                    <a:pt x="2368" y="1197"/>
                  </a:lnTo>
                  <a:lnTo>
                    <a:pt x="2369" y="1185"/>
                  </a:lnTo>
                  <a:lnTo>
                    <a:pt x="2370" y="1175"/>
                  </a:lnTo>
                  <a:lnTo>
                    <a:pt x="2371" y="1158"/>
                  </a:lnTo>
                  <a:lnTo>
                    <a:pt x="2371" y="1142"/>
                  </a:lnTo>
                  <a:lnTo>
                    <a:pt x="2373" y="1130"/>
                  </a:lnTo>
                  <a:lnTo>
                    <a:pt x="2374" y="1125"/>
                  </a:lnTo>
                  <a:lnTo>
                    <a:pt x="2375" y="1132"/>
                  </a:lnTo>
                  <a:lnTo>
                    <a:pt x="2375" y="1148"/>
                  </a:lnTo>
                  <a:lnTo>
                    <a:pt x="2376" y="1170"/>
                  </a:lnTo>
                  <a:lnTo>
                    <a:pt x="2378" y="1195"/>
                  </a:lnTo>
                  <a:lnTo>
                    <a:pt x="2379" y="1219"/>
                  </a:lnTo>
                  <a:lnTo>
                    <a:pt x="2379" y="1237"/>
                  </a:lnTo>
                  <a:lnTo>
                    <a:pt x="2380" y="1253"/>
                  </a:lnTo>
                  <a:lnTo>
                    <a:pt x="2381" y="1265"/>
                  </a:lnTo>
                  <a:lnTo>
                    <a:pt x="2382" y="1272"/>
                  </a:lnTo>
                  <a:lnTo>
                    <a:pt x="2382" y="1277"/>
                  </a:lnTo>
                  <a:lnTo>
                    <a:pt x="2384" y="1281"/>
                  </a:lnTo>
                  <a:lnTo>
                    <a:pt x="2385" y="1283"/>
                  </a:lnTo>
                  <a:lnTo>
                    <a:pt x="2386" y="1284"/>
                  </a:lnTo>
                  <a:lnTo>
                    <a:pt x="2386" y="1286"/>
                  </a:lnTo>
                  <a:lnTo>
                    <a:pt x="2387" y="1287"/>
                  </a:lnTo>
                  <a:lnTo>
                    <a:pt x="2389" y="1287"/>
                  </a:lnTo>
                  <a:lnTo>
                    <a:pt x="2390" y="1287"/>
                  </a:lnTo>
                  <a:lnTo>
                    <a:pt x="2390" y="1288"/>
                  </a:lnTo>
                  <a:lnTo>
                    <a:pt x="2391" y="1288"/>
                  </a:lnTo>
                  <a:lnTo>
                    <a:pt x="2392" y="1288"/>
                  </a:lnTo>
                  <a:lnTo>
                    <a:pt x="2394" y="1288"/>
                  </a:lnTo>
                  <a:lnTo>
                    <a:pt x="2394" y="1288"/>
                  </a:lnTo>
                  <a:lnTo>
                    <a:pt x="2395" y="1287"/>
                  </a:lnTo>
                  <a:lnTo>
                    <a:pt x="2396" y="1287"/>
                  </a:lnTo>
                  <a:lnTo>
                    <a:pt x="2397" y="1287"/>
                  </a:lnTo>
                  <a:lnTo>
                    <a:pt x="2397" y="1287"/>
                  </a:lnTo>
                  <a:lnTo>
                    <a:pt x="2399" y="1286"/>
                  </a:lnTo>
                  <a:lnTo>
                    <a:pt x="2400" y="1286"/>
                  </a:lnTo>
                  <a:lnTo>
                    <a:pt x="2401" y="1286"/>
                  </a:lnTo>
                  <a:lnTo>
                    <a:pt x="2401" y="1286"/>
                  </a:lnTo>
                  <a:lnTo>
                    <a:pt x="2402" y="1286"/>
                  </a:lnTo>
                  <a:lnTo>
                    <a:pt x="2404" y="1284"/>
                  </a:lnTo>
                  <a:lnTo>
                    <a:pt x="2405" y="1284"/>
                  </a:lnTo>
                  <a:lnTo>
                    <a:pt x="2406" y="1283"/>
                  </a:lnTo>
                  <a:lnTo>
                    <a:pt x="2406" y="1282"/>
                  </a:lnTo>
                  <a:lnTo>
                    <a:pt x="2407" y="1279"/>
                  </a:lnTo>
                  <a:lnTo>
                    <a:pt x="2409" y="1277"/>
                  </a:lnTo>
                  <a:lnTo>
                    <a:pt x="2410" y="1274"/>
                  </a:lnTo>
                  <a:lnTo>
                    <a:pt x="2410" y="1273"/>
                  </a:lnTo>
                  <a:lnTo>
                    <a:pt x="2411" y="1273"/>
                  </a:lnTo>
                  <a:lnTo>
                    <a:pt x="2412" y="1274"/>
                  </a:lnTo>
                  <a:lnTo>
                    <a:pt x="2414" y="1276"/>
                  </a:lnTo>
                  <a:lnTo>
                    <a:pt x="2414" y="1276"/>
                  </a:lnTo>
                  <a:lnTo>
                    <a:pt x="2415" y="1276"/>
                  </a:lnTo>
                  <a:lnTo>
                    <a:pt x="2416" y="1274"/>
                  </a:lnTo>
                  <a:lnTo>
                    <a:pt x="2417" y="1273"/>
                  </a:lnTo>
                  <a:lnTo>
                    <a:pt x="2417" y="1272"/>
                  </a:lnTo>
                  <a:lnTo>
                    <a:pt x="2418" y="1271"/>
                  </a:lnTo>
                  <a:lnTo>
                    <a:pt x="2420" y="1271"/>
                  </a:lnTo>
                  <a:lnTo>
                    <a:pt x="2421" y="1272"/>
                  </a:lnTo>
                  <a:lnTo>
                    <a:pt x="2421" y="1272"/>
                  </a:lnTo>
                  <a:lnTo>
                    <a:pt x="2422" y="1271"/>
                  </a:lnTo>
                  <a:lnTo>
                    <a:pt x="2423" y="1269"/>
                  </a:lnTo>
                  <a:lnTo>
                    <a:pt x="2425" y="1267"/>
                  </a:lnTo>
                  <a:lnTo>
                    <a:pt x="2425" y="1265"/>
                  </a:lnTo>
                  <a:lnTo>
                    <a:pt x="2426" y="1263"/>
                  </a:lnTo>
                  <a:lnTo>
                    <a:pt x="2427" y="1263"/>
                  </a:lnTo>
                  <a:lnTo>
                    <a:pt x="2428" y="1265"/>
                  </a:lnTo>
                  <a:lnTo>
                    <a:pt x="2428" y="1268"/>
                  </a:lnTo>
                  <a:lnTo>
                    <a:pt x="2430" y="1272"/>
                  </a:lnTo>
                  <a:lnTo>
                    <a:pt x="2431" y="1276"/>
                  </a:lnTo>
                  <a:lnTo>
                    <a:pt x="2432" y="1278"/>
                  </a:lnTo>
                  <a:lnTo>
                    <a:pt x="2432" y="1281"/>
                  </a:lnTo>
                  <a:lnTo>
                    <a:pt x="2433" y="1282"/>
                  </a:lnTo>
                  <a:lnTo>
                    <a:pt x="2435" y="1283"/>
                  </a:lnTo>
                  <a:lnTo>
                    <a:pt x="2436" y="1284"/>
                  </a:lnTo>
                  <a:lnTo>
                    <a:pt x="2436" y="1284"/>
                  </a:lnTo>
                  <a:lnTo>
                    <a:pt x="2437" y="1286"/>
                  </a:lnTo>
                  <a:lnTo>
                    <a:pt x="2438" y="1286"/>
                  </a:lnTo>
                  <a:lnTo>
                    <a:pt x="2440" y="1286"/>
                  </a:lnTo>
                  <a:lnTo>
                    <a:pt x="2440" y="1286"/>
                  </a:lnTo>
                  <a:lnTo>
                    <a:pt x="2441" y="1286"/>
                  </a:lnTo>
                  <a:lnTo>
                    <a:pt x="2442" y="1286"/>
                  </a:lnTo>
                  <a:lnTo>
                    <a:pt x="2443" y="1286"/>
                  </a:lnTo>
                  <a:lnTo>
                    <a:pt x="2443" y="1284"/>
                  </a:lnTo>
                  <a:lnTo>
                    <a:pt x="2445" y="1283"/>
                  </a:lnTo>
                  <a:lnTo>
                    <a:pt x="2446" y="1279"/>
                  </a:lnTo>
                  <a:lnTo>
                    <a:pt x="2447" y="1276"/>
                  </a:lnTo>
                  <a:lnTo>
                    <a:pt x="2447" y="1271"/>
                  </a:lnTo>
                  <a:lnTo>
                    <a:pt x="2448" y="1267"/>
                  </a:lnTo>
                  <a:lnTo>
                    <a:pt x="2450" y="1265"/>
                  </a:lnTo>
                  <a:lnTo>
                    <a:pt x="2451" y="1265"/>
                  </a:lnTo>
                  <a:lnTo>
                    <a:pt x="2451" y="1267"/>
                  </a:lnTo>
                  <a:lnTo>
                    <a:pt x="2452" y="1271"/>
                  </a:lnTo>
                  <a:lnTo>
                    <a:pt x="2453" y="1276"/>
                  </a:lnTo>
                  <a:lnTo>
                    <a:pt x="2454" y="1279"/>
                  </a:lnTo>
                  <a:lnTo>
                    <a:pt x="2454" y="1281"/>
                  </a:lnTo>
                  <a:lnTo>
                    <a:pt x="2456" y="1283"/>
                  </a:lnTo>
                  <a:lnTo>
                    <a:pt x="2457" y="1283"/>
                  </a:lnTo>
                  <a:lnTo>
                    <a:pt x="2458" y="1283"/>
                  </a:lnTo>
                  <a:lnTo>
                    <a:pt x="2458" y="1284"/>
                  </a:lnTo>
                  <a:lnTo>
                    <a:pt x="2459" y="1284"/>
                  </a:lnTo>
                  <a:lnTo>
                    <a:pt x="2461" y="1284"/>
                  </a:lnTo>
                  <a:lnTo>
                    <a:pt x="2462" y="1284"/>
                  </a:lnTo>
                  <a:lnTo>
                    <a:pt x="2463" y="1286"/>
                  </a:lnTo>
                  <a:lnTo>
                    <a:pt x="2463" y="1286"/>
                  </a:lnTo>
                  <a:lnTo>
                    <a:pt x="2464" y="1286"/>
                  </a:lnTo>
                  <a:lnTo>
                    <a:pt x="2466" y="1286"/>
                  </a:lnTo>
                  <a:lnTo>
                    <a:pt x="2467" y="1286"/>
                  </a:lnTo>
                  <a:lnTo>
                    <a:pt x="2467" y="1286"/>
                  </a:lnTo>
                  <a:lnTo>
                    <a:pt x="2468" y="1286"/>
                  </a:lnTo>
                  <a:lnTo>
                    <a:pt x="2469" y="1286"/>
                  </a:lnTo>
                  <a:lnTo>
                    <a:pt x="2471" y="1286"/>
                  </a:lnTo>
                  <a:lnTo>
                    <a:pt x="2471" y="1286"/>
                  </a:lnTo>
                  <a:lnTo>
                    <a:pt x="2472" y="1286"/>
                  </a:lnTo>
                  <a:lnTo>
                    <a:pt x="2473" y="1286"/>
                  </a:lnTo>
                  <a:lnTo>
                    <a:pt x="2474" y="1286"/>
                  </a:lnTo>
                  <a:lnTo>
                    <a:pt x="2474" y="1286"/>
                  </a:lnTo>
                  <a:lnTo>
                    <a:pt x="2476" y="1286"/>
                  </a:lnTo>
                  <a:lnTo>
                    <a:pt x="2477" y="1286"/>
                  </a:lnTo>
                  <a:lnTo>
                    <a:pt x="2478" y="1286"/>
                  </a:lnTo>
                  <a:lnTo>
                    <a:pt x="2478" y="1286"/>
                  </a:lnTo>
                  <a:lnTo>
                    <a:pt x="2479" y="1286"/>
                  </a:lnTo>
                  <a:lnTo>
                    <a:pt x="2481" y="1286"/>
                  </a:lnTo>
                  <a:lnTo>
                    <a:pt x="2482" y="1286"/>
                  </a:lnTo>
                  <a:lnTo>
                    <a:pt x="2482" y="1286"/>
                  </a:lnTo>
                  <a:lnTo>
                    <a:pt x="2483" y="1286"/>
                  </a:lnTo>
                  <a:lnTo>
                    <a:pt x="2484" y="1286"/>
                  </a:lnTo>
                  <a:lnTo>
                    <a:pt x="2486" y="1286"/>
                  </a:lnTo>
                  <a:lnTo>
                    <a:pt x="2486" y="1286"/>
                  </a:lnTo>
                  <a:lnTo>
                    <a:pt x="2487" y="1286"/>
                  </a:lnTo>
                  <a:lnTo>
                    <a:pt x="2488" y="1286"/>
                  </a:lnTo>
                  <a:lnTo>
                    <a:pt x="2489" y="1286"/>
                  </a:lnTo>
                  <a:lnTo>
                    <a:pt x="2489" y="1286"/>
                  </a:lnTo>
                  <a:lnTo>
                    <a:pt x="2490" y="1286"/>
                  </a:lnTo>
                  <a:lnTo>
                    <a:pt x="2492" y="1286"/>
                  </a:lnTo>
                  <a:lnTo>
                    <a:pt x="2493" y="1286"/>
                  </a:lnTo>
                  <a:lnTo>
                    <a:pt x="2493" y="1286"/>
                  </a:lnTo>
                  <a:lnTo>
                    <a:pt x="2494" y="1286"/>
                  </a:lnTo>
                  <a:lnTo>
                    <a:pt x="2495" y="1286"/>
                  </a:lnTo>
                  <a:lnTo>
                    <a:pt x="2497" y="1286"/>
                  </a:lnTo>
                  <a:lnTo>
                    <a:pt x="2497" y="1286"/>
                  </a:lnTo>
                  <a:lnTo>
                    <a:pt x="2498" y="1286"/>
                  </a:lnTo>
                  <a:lnTo>
                    <a:pt x="2499" y="1286"/>
                  </a:lnTo>
                  <a:lnTo>
                    <a:pt x="2500" y="1286"/>
                  </a:lnTo>
                  <a:lnTo>
                    <a:pt x="2500" y="1286"/>
                  </a:lnTo>
                  <a:lnTo>
                    <a:pt x="2502" y="1286"/>
                  </a:lnTo>
                  <a:lnTo>
                    <a:pt x="2503" y="1286"/>
                  </a:lnTo>
                  <a:lnTo>
                    <a:pt x="2504" y="1286"/>
                  </a:lnTo>
                  <a:lnTo>
                    <a:pt x="2504" y="1286"/>
                  </a:lnTo>
                  <a:lnTo>
                    <a:pt x="2505" y="1286"/>
                  </a:lnTo>
                  <a:lnTo>
                    <a:pt x="2507" y="1286"/>
                  </a:lnTo>
                  <a:lnTo>
                    <a:pt x="2508" y="1286"/>
                  </a:lnTo>
                  <a:lnTo>
                    <a:pt x="2508" y="1286"/>
                  </a:lnTo>
                  <a:lnTo>
                    <a:pt x="2509" y="1286"/>
                  </a:lnTo>
                  <a:lnTo>
                    <a:pt x="2510" y="1286"/>
                  </a:lnTo>
                  <a:lnTo>
                    <a:pt x="2512" y="1286"/>
                  </a:lnTo>
                  <a:lnTo>
                    <a:pt x="2512" y="1286"/>
                  </a:lnTo>
                  <a:lnTo>
                    <a:pt x="2513" y="1286"/>
                  </a:lnTo>
                  <a:lnTo>
                    <a:pt x="2514" y="1286"/>
                  </a:lnTo>
                  <a:lnTo>
                    <a:pt x="2515" y="1286"/>
                  </a:lnTo>
                  <a:lnTo>
                    <a:pt x="2515" y="1287"/>
                  </a:lnTo>
                  <a:lnTo>
                    <a:pt x="2517" y="1287"/>
                  </a:lnTo>
                  <a:lnTo>
                    <a:pt x="2518" y="1287"/>
                  </a:lnTo>
                  <a:lnTo>
                    <a:pt x="2519" y="1287"/>
                  </a:lnTo>
                  <a:lnTo>
                    <a:pt x="2520" y="1286"/>
                  </a:lnTo>
                  <a:lnTo>
                    <a:pt x="2520" y="1286"/>
                  </a:lnTo>
                  <a:lnTo>
                    <a:pt x="2522" y="1286"/>
                  </a:lnTo>
                  <a:lnTo>
                    <a:pt x="2523" y="1286"/>
                  </a:lnTo>
                  <a:lnTo>
                    <a:pt x="2524" y="1286"/>
                  </a:lnTo>
                  <a:lnTo>
                    <a:pt x="2524" y="1286"/>
                  </a:lnTo>
                  <a:lnTo>
                    <a:pt x="2525" y="1286"/>
                  </a:lnTo>
                  <a:lnTo>
                    <a:pt x="2526" y="1286"/>
                  </a:lnTo>
                  <a:lnTo>
                    <a:pt x="2528" y="1284"/>
                  </a:lnTo>
                  <a:lnTo>
                    <a:pt x="2528" y="1284"/>
                  </a:lnTo>
                  <a:lnTo>
                    <a:pt x="2529" y="1283"/>
                  </a:lnTo>
                  <a:lnTo>
                    <a:pt x="2530" y="1283"/>
                  </a:lnTo>
                  <a:lnTo>
                    <a:pt x="2531" y="1283"/>
                  </a:lnTo>
                  <a:lnTo>
                    <a:pt x="2531" y="1283"/>
                  </a:lnTo>
                  <a:lnTo>
                    <a:pt x="2533" y="1283"/>
                  </a:lnTo>
                  <a:lnTo>
                    <a:pt x="2534" y="1283"/>
                  </a:lnTo>
                  <a:lnTo>
                    <a:pt x="2535" y="1283"/>
                  </a:lnTo>
                  <a:lnTo>
                    <a:pt x="2535" y="1283"/>
                  </a:lnTo>
                  <a:lnTo>
                    <a:pt x="2536" y="1283"/>
                  </a:lnTo>
                  <a:lnTo>
                    <a:pt x="2538" y="1283"/>
                  </a:lnTo>
                  <a:lnTo>
                    <a:pt x="2539" y="1283"/>
                  </a:lnTo>
                  <a:lnTo>
                    <a:pt x="2539" y="1283"/>
                  </a:lnTo>
                  <a:lnTo>
                    <a:pt x="2540" y="1284"/>
                  </a:lnTo>
                  <a:lnTo>
                    <a:pt x="2541" y="1284"/>
                  </a:lnTo>
                  <a:lnTo>
                    <a:pt x="2543" y="1284"/>
                  </a:lnTo>
                  <a:lnTo>
                    <a:pt x="2543" y="1283"/>
                  </a:lnTo>
                  <a:lnTo>
                    <a:pt x="2544" y="1281"/>
                  </a:lnTo>
                  <a:lnTo>
                    <a:pt x="2545" y="1277"/>
                  </a:lnTo>
                  <a:lnTo>
                    <a:pt x="2546" y="1274"/>
                  </a:lnTo>
                  <a:lnTo>
                    <a:pt x="2546" y="1273"/>
                  </a:lnTo>
                  <a:lnTo>
                    <a:pt x="2548" y="1273"/>
                  </a:lnTo>
                  <a:lnTo>
                    <a:pt x="2549" y="1276"/>
                  </a:lnTo>
                  <a:lnTo>
                    <a:pt x="2550" y="1278"/>
                  </a:lnTo>
                  <a:lnTo>
                    <a:pt x="2550" y="1279"/>
                  </a:lnTo>
                  <a:lnTo>
                    <a:pt x="2551" y="1281"/>
                  </a:lnTo>
                  <a:lnTo>
                    <a:pt x="2553" y="1281"/>
                  </a:lnTo>
                  <a:lnTo>
                    <a:pt x="2554" y="1279"/>
                  </a:lnTo>
                  <a:lnTo>
                    <a:pt x="2554" y="1277"/>
                  </a:lnTo>
                  <a:lnTo>
                    <a:pt x="2555" y="1273"/>
                  </a:lnTo>
                  <a:lnTo>
                    <a:pt x="2556" y="1272"/>
                  </a:lnTo>
                  <a:lnTo>
                    <a:pt x="2558" y="1271"/>
                  </a:lnTo>
                  <a:lnTo>
                    <a:pt x="2558" y="1272"/>
                  </a:lnTo>
                  <a:lnTo>
                    <a:pt x="2559" y="1273"/>
                  </a:lnTo>
                  <a:lnTo>
                    <a:pt x="2560" y="1274"/>
                  </a:lnTo>
                  <a:lnTo>
                    <a:pt x="2561" y="1273"/>
                  </a:lnTo>
                  <a:lnTo>
                    <a:pt x="2561" y="1266"/>
                  </a:lnTo>
                  <a:lnTo>
                    <a:pt x="2562" y="1248"/>
                  </a:lnTo>
                  <a:lnTo>
                    <a:pt x="2564" y="1215"/>
                  </a:lnTo>
                  <a:lnTo>
                    <a:pt x="2565" y="1161"/>
                  </a:lnTo>
                  <a:lnTo>
                    <a:pt x="2565" y="1092"/>
                  </a:lnTo>
                  <a:lnTo>
                    <a:pt x="2566" y="1020"/>
                  </a:lnTo>
                  <a:lnTo>
                    <a:pt x="2567" y="966"/>
                  </a:lnTo>
                  <a:lnTo>
                    <a:pt x="2569" y="949"/>
                  </a:lnTo>
                  <a:lnTo>
                    <a:pt x="2569" y="970"/>
                  </a:lnTo>
                  <a:lnTo>
                    <a:pt x="2570" y="1004"/>
                  </a:lnTo>
                  <a:lnTo>
                    <a:pt x="2571" y="1066"/>
                  </a:lnTo>
                  <a:lnTo>
                    <a:pt x="2572" y="1130"/>
                  </a:lnTo>
                  <a:lnTo>
                    <a:pt x="2574" y="1184"/>
                  </a:lnTo>
                  <a:lnTo>
                    <a:pt x="2574" y="1222"/>
                  </a:lnTo>
                  <a:lnTo>
                    <a:pt x="2575" y="1247"/>
                  </a:lnTo>
                  <a:lnTo>
                    <a:pt x="2576" y="1262"/>
                  </a:lnTo>
                  <a:lnTo>
                    <a:pt x="2577" y="1269"/>
                  </a:lnTo>
                  <a:lnTo>
                    <a:pt x="2577" y="1274"/>
                  </a:lnTo>
                  <a:lnTo>
                    <a:pt x="2579" y="1277"/>
                  </a:lnTo>
                  <a:lnTo>
                    <a:pt x="2580" y="1277"/>
                  </a:lnTo>
                  <a:lnTo>
                    <a:pt x="2581" y="1276"/>
                  </a:lnTo>
                  <a:lnTo>
                    <a:pt x="2581" y="1273"/>
                  </a:lnTo>
                  <a:lnTo>
                    <a:pt x="2582" y="1268"/>
                  </a:lnTo>
                  <a:lnTo>
                    <a:pt x="2584" y="1262"/>
                  </a:lnTo>
                  <a:lnTo>
                    <a:pt x="2585" y="1257"/>
                  </a:lnTo>
                  <a:lnTo>
                    <a:pt x="2585" y="1255"/>
                  </a:lnTo>
                  <a:lnTo>
                    <a:pt x="2586" y="1256"/>
                  </a:lnTo>
                  <a:lnTo>
                    <a:pt x="2587" y="1260"/>
                  </a:lnTo>
                  <a:lnTo>
                    <a:pt x="2589" y="1266"/>
                  </a:lnTo>
                  <a:lnTo>
                    <a:pt x="2589" y="1272"/>
                  </a:lnTo>
                  <a:lnTo>
                    <a:pt x="2590" y="1277"/>
                  </a:lnTo>
                  <a:lnTo>
                    <a:pt x="2591" y="1281"/>
                  </a:lnTo>
                  <a:lnTo>
                    <a:pt x="2592" y="1283"/>
                  </a:lnTo>
                  <a:lnTo>
                    <a:pt x="2592" y="1286"/>
                  </a:lnTo>
                  <a:lnTo>
                    <a:pt x="2594" y="1286"/>
                  </a:lnTo>
                  <a:lnTo>
                    <a:pt x="2595" y="1286"/>
                  </a:lnTo>
                  <a:lnTo>
                    <a:pt x="2596" y="1286"/>
                  </a:lnTo>
                  <a:lnTo>
                    <a:pt x="2596" y="1286"/>
                  </a:lnTo>
                  <a:lnTo>
                    <a:pt x="2597" y="1286"/>
                  </a:lnTo>
                  <a:lnTo>
                    <a:pt x="2598" y="1286"/>
                  </a:lnTo>
                  <a:lnTo>
                    <a:pt x="2600" y="1286"/>
                  </a:lnTo>
                  <a:lnTo>
                    <a:pt x="2600" y="1286"/>
                  </a:lnTo>
                  <a:lnTo>
                    <a:pt x="2601" y="1287"/>
                  </a:lnTo>
                  <a:lnTo>
                    <a:pt x="2602" y="1287"/>
                  </a:lnTo>
                  <a:lnTo>
                    <a:pt x="2603" y="1287"/>
                  </a:lnTo>
                  <a:lnTo>
                    <a:pt x="2603" y="1287"/>
                  </a:lnTo>
                  <a:lnTo>
                    <a:pt x="2605" y="1287"/>
                  </a:lnTo>
                  <a:lnTo>
                    <a:pt x="2606" y="1287"/>
                  </a:lnTo>
                  <a:lnTo>
                    <a:pt x="2607" y="1286"/>
                  </a:lnTo>
                  <a:lnTo>
                    <a:pt x="2607" y="1286"/>
                  </a:lnTo>
                  <a:lnTo>
                    <a:pt x="2608" y="1286"/>
                  </a:lnTo>
                  <a:lnTo>
                    <a:pt x="2610" y="1286"/>
                  </a:lnTo>
                  <a:lnTo>
                    <a:pt x="2611" y="1286"/>
                  </a:lnTo>
                  <a:lnTo>
                    <a:pt x="2611" y="1286"/>
                  </a:lnTo>
                  <a:lnTo>
                    <a:pt x="2612" y="1286"/>
                  </a:lnTo>
                  <a:lnTo>
                    <a:pt x="2613" y="1286"/>
                  </a:lnTo>
                  <a:lnTo>
                    <a:pt x="2615" y="1284"/>
                  </a:lnTo>
                  <a:lnTo>
                    <a:pt x="2615" y="1284"/>
                  </a:lnTo>
                  <a:lnTo>
                    <a:pt x="2616" y="1283"/>
                  </a:lnTo>
                  <a:lnTo>
                    <a:pt x="2617" y="1282"/>
                  </a:lnTo>
                  <a:lnTo>
                    <a:pt x="2618" y="1281"/>
                  </a:lnTo>
                  <a:lnTo>
                    <a:pt x="2618" y="1279"/>
                  </a:lnTo>
                  <a:lnTo>
                    <a:pt x="2620" y="1278"/>
                  </a:lnTo>
                  <a:lnTo>
                    <a:pt x="2621" y="1278"/>
                  </a:lnTo>
                  <a:lnTo>
                    <a:pt x="2622" y="1278"/>
                  </a:lnTo>
                  <a:lnTo>
                    <a:pt x="2622" y="1278"/>
                  </a:lnTo>
                  <a:lnTo>
                    <a:pt x="2623" y="1278"/>
                  </a:lnTo>
                  <a:lnTo>
                    <a:pt x="2625" y="1278"/>
                  </a:lnTo>
                  <a:lnTo>
                    <a:pt x="2626" y="1279"/>
                  </a:lnTo>
                  <a:lnTo>
                    <a:pt x="2626" y="1279"/>
                  </a:lnTo>
                  <a:lnTo>
                    <a:pt x="2627" y="1281"/>
                  </a:lnTo>
                  <a:lnTo>
                    <a:pt x="2628" y="1282"/>
                  </a:lnTo>
                  <a:lnTo>
                    <a:pt x="2629" y="1282"/>
                  </a:lnTo>
                  <a:lnTo>
                    <a:pt x="2631" y="1283"/>
                  </a:lnTo>
                  <a:lnTo>
                    <a:pt x="2631" y="1284"/>
                  </a:lnTo>
                  <a:lnTo>
                    <a:pt x="2632" y="1284"/>
                  </a:lnTo>
                  <a:lnTo>
                    <a:pt x="2633" y="1284"/>
                  </a:lnTo>
                  <a:lnTo>
                    <a:pt x="2634" y="1286"/>
                  </a:lnTo>
                  <a:lnTo>
                    <a:pt x="2634" y="1286"/>
                  </a:lnTo>
                  <a:lnTo>
                    <a:pt x="2636" y="1286"/>
                  </a:lnTo>
                  <a:lnTo>
                    <a:pt x="2637" y="1286"/>
                  </a:lnTo>
                  <a:lnTo>
                    <a:pt x="2638" y="1286"/>
                  </a:lnTo>
                  <a:lnTo>
                    <a:pt x="2638" y="1286"/>
                  </a:lnTo>
                  <a:lnTo>
                    <a:pt x="2639" y="1286"/>
                  </a:lnTo>
                  <a:lnTo>
                    <a:pt x="2641" y="1286"/>
                  </a:lnTo>
                  <a:lnTo>
                    <a:pt x="2642" y="1286"/>
                  </a:lnTo>
                  <a:lnTo>
                    <a:pt x="2642" y="1286"/>
                  </a:lnTo>
                  <a:lnTo>
                    <a:pt x="2643" y="1286"/>
                  </a:lnTo>
                  <a:lnTo>
                    <a:pt x="2644" y="1286"/>
                  </a:lnTo>
                  <a:lnTo>
                    <a:pt x="2646" y="1286"/>
                  </a:lnTo>
                  <a:lnTo>
                    <a:pt x="2646" y="1286"/>
                  </a:lnTo>
                  <a:lnTo>
                    <a:pt x="2647" y="1284"/>
                  </a:lnTo>
                  <a:lnTo>
                    <a:pt x="2648" y="1284"/>
                  </a:lnTo>
                  <a:lnTo>
                    <a:pt x="2649" y="1283"/>
                  </a:lnTo>
                  <a:lnTo>
                    <a:pt x="2649" y="1282"/>
                  </a:lnTo>
                  <a:lnTo>
                    <a:pt x="2651" y="1279"/>
                  </a:lnTo>
                  <a:lnTo>
                    <a:pt x="2652" y="1278"/>
                  </a:lnTo>
                  <a:lnTo>
                    <a:pt x="2653" y="1277"/>
                  </a:lnTo>
                  <a:lnTo>
                    <a:pt x="2653" y="1277"/>
                  </a:lnTo>
                  <a:lnTo>
                    <a:pt x="2654" y="1277"/>
                  </a:lnTo>
                  <a:lnTo>
                    <a:pt x="2656" y="1278"/>
                  </a:lnTo>
                  <a:lnTo>
                    <a:pt x="2657" y="1279"/>
                  </a:lnTo>
                  <a:lnTo>
                    <a:pt x="2657" y="1281"/>
                  </a:lnTo>
                  <a:lnTo>
                    <a:pt x="2658" y="1282"/>
                  </a:lnTo>
                  <a:lnTo>
                    <a:pt x="2659" y="1283"/>
                  </a:lnTo>
                  <a:lnTo>
                    <a:pt x="2661" y="1284"/>
                  </a:lnTo>
                  <a:lnTo>
                    <a:pt x="2661" y="1284"/>
                  </a:lnTo>
                  <a:lnTo>
                    <a:pt x="2662" y="1284"/>
                  </a:lnTo>
                  <a:lnTo>
                    <a:pt x="2663" y="1283"/>
                  </a:lnTo>
                  <a:lnTo>
                    <a:pt x="2664" y="1282"/>
                  </a:lnTo>
                  <a:lnTo>
                    <a:pt x="2664" y="1279"/>
                  </a:lnTo>
                  <a:lnTo>
                    <a:pt x="2665" y="1278"/>
                  </a:lnTo>
                  <a:lnTo>
                    <a:pt x="2667" y="1277"/>
                  </a:lnTo>
                  <a:lnTo>
                    <a:pt x="2668" y="1276"/>
                  </a:lnTo>
                  <a:lnTo>
                    <a:pt x="2668" y="1274"/>
                  </a:lnTo>
                  <a:lnTo>
                    <a:pt x="2669" y="1274"/>
                  </a:lnTo>
                  <a:lnTo>
                    <a:pt x="2670" y="1274"/>
                  </a:lnTo>
                  <a:lnTo>
                    <a:pt x="2672" y="1273"/>
                  </a:lnTo>
                  <a:lnTo>
                    <a:pt x="2672" y="1273"/>
                  </a:lnTo>
                  <a:lnTo>
                    <a:pt x="2673" y="1274"/>
                  </a:lnTo>
                  <a:lnTo>
                    <a:pt x="2674" y="1274"/>
                  </a:lnTo>
                  <a:lnTo>
                    <a:pt x="2675" y="1274"/>
                  </a:lnTo>
                  <a:lnTo>
                    <a:pt x="2675" y="1274"/>
                  </a:lnTo>
                  <a:lnTo>
                    <a:pt x="2677" y="1272"/>
                  </a:lnTo>
                  <a:lnTo>
                    <a:pt x="2678" y="1269"/>
                  </a:lnTo>
                  <a:lnTo>
                    <a:pt x="2679" y="1268"/>
                  </a:lnTo>
                  <a:lnTo>
                    <a:pt x="2679" y="1268"/>
                  </a:lnTo>
                  <a:lnTo>
                    <a:pt x="2680" y="1269"/>
                  </a:lnTo>
                  <a:lnTo>
                    <a:pt x="2682" y="1273"/>
                  </a:lnTo>
                  <a:lnTo>
                    <a:pt x="2683" y="1277"/>
                  </a:lnTo>
                  <a:lnTo>
                    <a:pt x="2683" y="1281"/>
                  </a:lnTo>
                  <a:lnTo>
                    <a:pt x="2684" y="1283"/>
                  </a:lnTo>
                  <a:lnTo>
                    <a:pt x="2685" y="1284"/>
                  </a:lnTo>
                  <a:lnTo>
                    <a:pt x="2687" y="1284"/>
                  </a:lnTo>
                  <a:lnTo>
                    <a:pt x="2688" y="1284"/>
                  </a:lnTo>
                  <a:lnTo>
                    <a:pt x="2688" y="1284"/>
                  </a:lnTo>
                  <a:lnTo>
                    <a:pt x="2689" y="1284"/>
                  </a:lnTo>
                  <a:lnTo>
                    <a:pt x="2690" y="1284"/>
                  </a:lnTo>
                  <a:lnTo>
                    <a:pt x="2692" y="1284"/>
                  </a:lnTo>
                  <a:lnTo>
                    <a:pt x="2692" y="1284"/>
                  </a:lnTo>
                  <a:lnTo>
                    <a:pt x="2693" y="1284"/>
                  </a:lnTo>
                  <a:lnTo>
                    <a:pt x="2694" y="1286"/>
                  </a:lnTo>
                  <a:lnTo>
                    <a:pt x="2695" y="1286"/>
                  </a:lnTo>
                  <a:lnTo>
                    <a:pt x="2695" y="1286"/>
                  </a:lnTo>
                  <a:lnTo>
                    <a:pt x="2697" y="1286"/>
                  </a:lnTo>
                  <a:lnTo>
                    <a:pt x="2698" y="1286"/>
                  </a:lnTo>
                  <a:lnTo>
                    <a:pt x="2699" y="1286"/>
                  </a:lnTo>
                  <a:lnTo>
                    <a:pt x="2699" y="1286"/>
                  </a:lnTo>
                  <a:lnTo>
                    <a:pt x="2700" y="1286"/>
                  </a:lnTo>
                  <a:lnTo>
                    <a:pt x="2701" y="1286"/>
                  </a:lnTo>
                  <a:lnTo>
                    <a:pt x="2703" y="1286"/>
                  </a:lnTo>
                  <a:lnTo>
                    <a:pt x="2703" y="1286"/>
                  </a:lnTo>
                  <a:lnTo>
                    <a:pt x="2704" y="1286"/>
                  </a:lnTo>
                  <a:lnTo>
                    <a:pt x="2705" y="1286"/>
                  </a:lnTo>
                  <a:lnTo>
                    <a:pt x="2706" y="1286"/>
                  </a:lnTo>
                  <a:lnTo>
                    <a:pt x="2706" y="1286"/>
                  </a:lnTo>
                  <a:lnTo>
                    <a:pt x="2708" y="1286"/>
                  </a:lnTo>
                  <a:lnTo>
                    <a:pt x="2709" y="1286"/>
                  </a:lnTo>
                  <a:lnTo>
                    <a:pt x="2710" y="1286"/>
                  </a:lnTo>
                  <a:lnTo>
                    <a:pt x="2710" y="1286"/>
                  </a:lnTo>
                  <a:lnTo>
                    <a:pt x="2711" y="1286"/>
                  </a:lnTo>
                  <a:lnTo>
                    <a:pt x="2713" y="1286"/>
                  </a:lnTo>
                  <a:lnTo>
                    <a:pt x="2714" y="1286"/>
                  </a:lnTo>
                  <a:lnTo>
                    <a:pt x="2714" y="1284"/>
                  </a:lnTo>
                  <a:lnTo>
                    <a:pt x="2715" y="1284"/>
                  </a:lnTo>
                  <a:lnTo>
                    <a:pt x="2716" y="1284"/>
                  </a:lnTo>
                  <a:lnTo>
                    <a:pt x="2718" y="1284"/>
                  </a:lnTo>
                  <a:lnTo>
                    <a:pt x="2718" y="1284"/>
                  </a:lnTo>
                  <a:lnTo>
                    <a:pt x="2719" y="1284"/>
                  </a:lnTo>
                  <a:lnTo>
                    <a:pt x="2720" y="1286"/>
                  </a:lnTo>
                  <a:lnTo>
                    <a:pt x="2721" y="1286"/>
                  </a:lnTo>
                  <a:lnTo>
                    <a:pt x="2721" y="1286"/>
                  </a:lnTo>
                  <a:lnTo>
                    <a:pt x="2723" y="1286"/>
                  </a:lnTo>
                  <a:lnTo>
                    <a:pt x="2724" y="1286"/>
                  </a:lnTo>
                  <a:lnTo>
                    <a:pt x="2725" y="1286"/>
                  </a:lnTo>
                  <a:lnTo>
                    <a:pt x="2725" y="1286"/>
                  </a:lnTo>
                  <a:lnTo>
                    <a:pt x="2726" y="1286"/>
                  </a:lnTo>
                  <a:lnTo>
                    <a:pt x="2728" y="1284"/>
                  </a:lnTo>
                  <a:lnTo>
                    <a:pt x="2729" y="1282"/>
                  </a:lnTo>
                  <a:lnTo>
                    <a:pt x="2729" y="1276"/>
                  </a:lnTo>
                  <a:lnTo>
                    <a:pt x="2730" y="1256"/>
                  </a:lnTo>
                  <a:lnTo>
                    <a:pt x="2731" y="1210"/>
                  </a:lnTo>
                  <a:lnTo>
                    <a:pt x="2733" y="1119"/>
                  </a:lnTo>
                  <a:lnTo>
                    <a:pt x="2733" y="976"/>
                  </a:lnTo>
                  <a:lnTo>
                    <a:pt x="2734" y="795"/>
                  </a:lnTo>
                  <a:lnTo>
                    <a:pt x="2735" y="619"/>
                  </a:lnTo>
                  <a:lnTo>
                    <a:pt x="2736" y="497"/>
                  </a:lnTo>
                  <a:lnTo>
                    <a:pt x="2736" y="466"/>
                  </a:lnTo>
                  <a:lnTo>
                    <a:pt x="2737" y="498"/>
                  </a:lnTo>
                  <a:lnTo>
                    <a:pt x="2739" y="606"/>
                  </a:lnTo>
                  <a:lnTo>
                    <a:pt x="2740" y="752"/>
                  </a:lnTo>
                  <a:lnTo>
                    <a:pt x="2741" y="896"/>
                  </a:lnTo>
                  <a:lnTo>
                    <a:pt x="2741" y="1017"/>
                  </a:lnTo>
                  <a:lnTo>
                    <a:pt x="2742" y="1108"/>
                  </a:lnTo>
                  <a:lnTo>
                    <a:pt x="2744" y="1170"/>
                  </a:lnTo>
                  <a:lnTo>
                    <a:pt x="2745" y="1209"/>
                  </a:lnTo>
                  <a:lnTo>
                    <a:pt x="2745" y="1236"/>
                  </a:lnTo>
                  <a:lnTo>
                    <a:pt x="2746" y="1251"/>
                  </a:lnTo>
                  <a:lnTo>
                    <a:pt x="2747" y="1261"/>
                  </a:lnTo>
                  <a:lnTo>
                    <a:pt x="2749" y="1267"/>
                  </a:lnTo>
                  <a:lnTo>
                    <a:pt x="2749" y="1271"/>
                  </a:lnTo>
                  <a:lnTo>
                    <a:pt x="2750" y="1273"/>
                  </a:lnTo>
                  <a:lnTo>
                    <a:pt x="2751" y="1274"/>
                  </a:lnTo>
                  <a:lnTo>
                    <a:pt x="2752" y="1276"/>
                  </a:lnTo>
                  <a:lnTo>
                    <a:pt x="2752" y="1276"/>
                  </a:lnTo>
                  <a:lnTo>
                    <a:pt x="2754" y="1276"/>
                  </a:lnTo>
                  <a:lnTo>
                    <a:pt x="2755" y="1277"/>
                  </a:lnTo>
                  <a:lnTo>
                    <a:pt x="2756" y="1276"/>
                  </a:lnTo>
                  <a:lnTo>
                    <a:pt x="2756" y="1276"/>
                  </a:lnTo>
                  <a:lnTo>
                    <a:pt x="2757" y="1273"/>
                  </a:lnTo>
                  <a:lnTo>
                    <a:pt x="2759" y="1268"/>
                  </a:lnTo>
                  <a:lnTo>
                    <a:pt x="2760" y="1260"/>
                  </a:lnTo>
                  <a:lnTo>
                    <a:pt x="2760" y="1250"/>
                  </a:lnTo>
                  <a:lnTo>
                    <a:pt x="2761" y="1237"/>
                  </a:lnTo>
                  <a:lnTo>
                    <a:pt x="2762" y="1225"/>
                  </a:lnTo>
                  <a:lnTo>
                    <a:pt x="2764" y="1215"/>
                  </a:lnTo>
                  <a:lnTo>
                    <a:pt x="2764" y="1209"/>
                  </a:lnTo>
                  <a:lnTo>
                    <a:pt x="2765" y="1206"/>
                  </a:lnTo>
                  <a:lnTo>
                    <a:pt x="2766" y="1206"/>
                  </a:lnTo>
                  <a:lnTo>
                    <a:pt x="2767" y="1209"/>
                  </a:lnTo>
                  <a:lnTo>
                    <a:pt x="2767" y="1214"/>
                  </a:lnTo>
                  <a:lnTo>
                    <a:pt x="2769" y="1219"/>
                  </a:lnTo>
                  <a:lnTo>
                    <a:pt x="2770" y="1225"/>
                  </a:lnTo>
                  <a:lnTo>
                    <a:pt x="2771" y="1230"/>
                  </a:lnTo>
                  <a:lnTo>
                    <a:pt x="2771" y="1236"/>
                  </a:lnTo>
                  <a:lnTo>
                    <a:pt x="2772" y="1241"/>
                  </a:lnTo>
                  <a:lnTo>
                    <a:pt x="2773" y="1246"/>
                  </a:lnTo>
                  <a:lnTo>
                    <a:pt x="2775" y="1250"/>
                  </a:lnTo>
                  <a:lnTo>
                    <a:pt x="2775" y="1255"/>
                  </a:lnTo>
                  <a:lnTo>
                    <a:pt x="2776" y="1258"/>
                  </a:lnTo>
                  <a:lnTo>
                    <a:pt x="2777" y="1262"/>
                  </a:lnTo>
                  <a:lnTo>
                    <a:pt x="2778" y="1265"/>
                  </a:lnTo>
                  <a:lnTo>
                    <a:pt x="2778" y="1267"/>
                  </a:lnTo>
                  <a:lnTo>
                    <a:pt x="2780" y="1269"/>
                  </a:lnTo>
                  <a:lnTo>
                    <a:pt x="2781" y="1272"/>
                  </a:lnTo>
                  <a:lnTo>
                    <a:pt x="2782" y="1273"/>
                  </a:lnTo>
                  <a:lnTo>
                    <a:pt x="2782" y="1276"/>
                  </a:lnTo>
                  <a:lnTo>
                    <a:pt x="2783" y="1277"/>
                  </a:lnTo>
                  <a:lnTo>
                    <a:pt x="2785" y="1278"/>
                  </a:lnTo>
                  <a:lnTo>
                    <a:pt x="2786" y="1279"/>
                  </a:lnTo>
                  <a:lnTo>
                    <a:pt x="2786" y="1281"/>
                  </a:lnTo>
                  <a:lnTo>
                    <a:pt x="2787" y="1282"/>
                  </a:lnTo>
                  <a:lnTo>
                    <a:pt x="2788" y="1282"/>
                  </a:lnTo>
                  <a:lnTo>
                    <a:pt x="2790" y="1283"/>
                  </a:lnTo>
                  <a:lnTo>
                    <a:pt x="2790" y="1283"/>
                  </a:lnTo>
                  <a:lnTo>
                    <a:pt x="2791" y="1284"/>
                  </a:lnTo>
                  <a:lnTo>
                    <a:pt x="2792" y="1284"/>
                  </a:lnTo>
                  <a:lnTo>
                    <a:pt x="2793" y="1284"/>
                  </a:lnTo>
                  <a:lnTo>
                    <a:pt x="2793" y="1284"/>
                  </a:lnTo>
                  <a:lnTo>
                    <a:pt x="2795" y="1284"/>
                  </a:lnTo>
                  <a:lnTo>
                    <a:pt x="2796" y="1284"/>
                  </a:lnTo>
                  <a:lnTo>
                    <a:pt x="2797" y="1284"/>
                  </a:lnTo>
                  <a:lnTo>
                    <a:pt x="2798" y="1283"/>
                  </a:lnTo>
                  <a:lnTo>
                    <a:pt x="2798" y="1283"/>
                  </a:lnTo>
                  <a:lnTo>
                    <a:pt x="2800" y="1283"/>
                  </a:lnTo>
                  <a:lnTo>
                    <a:pt x="2801" y="1282"/>
                  </a:lnTo>
                  <a:lnTo>
                    <a:pt x="2802" y="1282"/>
                  </a:lnTo>
                  <a:lnTo>
                    <a:pt x="2802" y="1283"/>
                  </a:lnTo>
                  <a:lnTo>
                    <a:pt x="2803" y="1283"/>
                  </a:lnTo>
                  <a:lnTo>
                    <a:pt x="2805" y="1283"/>
                  </a:lnTo>
                  <a:lnTo>
                    <a:pt x="2806" y="1283"/>
                  </a:lnTo>
                  <a:lnTo>
                    <a:pt x="2806" y="1283"/>
                  </a:lnTo>
                  <a:lnTo>
                    <a:pt x="2807" y="1282"/>
                  </a:lnTo>
                  <a:lnTo>
                    <a:pt x="2808" y="1281"/>
                  </a:lnTo>
                  <a:lnTo>
                    <a:pt x="2809" y="1281"/>
                  </a:lnTo>
                  <a:lnTo>
                    <a:pt x="2809" y="1279"/>
                  </a:lnTo>
                  <a:lnTo>
                    <a:pt x="2811" y="1279"/>
                  </a:lnTo>
                  <a:lnTo>
                    <a:pt x="2812" y="1281"/>
                  </a:lnTo>
                  <a:lnTo>
                    <a:pt x="2813" y="1281"/>
                  </a:lnTo>
                  <a:lnTo>
                    <a:pt x="2813" y="1281"/>
                  </a:lnTo>
                  <a:lnTo>
                    <a:pt x="2814" y="1281"/>
                  </a:lnTo>
                  <a:lnTo>
                    <a:pt x="2816" y="1281"/>
                  </a:lnTo>
                  <a:lnTo>
                    <a:pt x="2817" y="1281"/>
                  </a:lnTo>
                  <a:lnTo>
                    <a:pt x="2817" y="1281"/>
                  </a:lnTo>
                  <a:lnTo>
                    <a:pt x="2818" y="1281"/>
                  </a:lnTo>
                  <a:lnTo>
                    <a:pt x="2819" y="1282"/>
                  </a:lnTo>
                  <a:lnTo>
                    <a:pt x="2821" y="1282"/>
                  </a:lnTo>
                  <a:lnTo>
                    <a:pt x="2821" y="1283"/>
                  </a:lnTo>
                  <a:lnTo>
                    <a:pt x="2822" y="1284"/>
                  </a:lnTo>
                  <a:lnTo>
                    <a:pt x="2823" y="1286"/>
                  </a:lnTo>
                  <a:lnTo>
                    <a:pt x="2824" y="1286"/>
                  </a:lnTo>
                  <a:lnTo>
                    <a:pt x="2824" y="1284"/>
                  </a:lnTo>
                  <a:lnTo>
                    <a:pt x="2826" y="1282"/>
                  </a:lnTo>
                  <a:lnTo>
                    <a:pt x="2827" y="1279"/>
                  </a:lnTo>
                  <a:lnTo>
                    <a:pt x="2828" y="1277"/>
                  </a:lnTo>
                  <a:lnTo>
                    <a:pt x="2828" y="1274"/>
                  </a:lnTo>
                  <a:lnTo>
                    <a:pt x="2829" y="1274"/>
                  </a:lnTo>
                  <a:lnTo>
                    <a:pt x="2831" y="1276"/>
                  </a:lnTo>
                  <a:lnTo>
                    <a:pt x="2832" y="1278"/>
                  </a:lnTo>
                  <a:lnTo>
                    <a:pt x="2832" y="1281"/>
                  </a:lnTo>
                  <a:lnTo>
                    <a:pt x="2833" y="1282"/>
                  </a:lnTo>
                  <a:lnTo>
                    <a:pt x="2834" y="1284"/>
                  </a:lnTo>
                  <a:lnTo>
                    <a:pt x="2836" y="1284"/>
                  </a:lnTo>
                  <a:lnTo>
                    <a:pt x="2836" y="1286"/>
                  </a:lnTo>
                  <a:lnTo>
                    <a:pt x="2837" y="1286"/>
                  </a:lnTo>
                  <a:lnTo>
                    <a:pt x="2838" y="1286"/>
                  </a:lnTo>
                  <a:lnTo>
                    <a:pt x="2839" y="1286"/>
                  </a:lnTo>
                  <a:lnTo>
                    <a:pt x="2839" y="1286"/>
                  </a:lnTo>
                  <a:lnTo>
                    <a:pt x="2841" y="1286"/>
                  </a:lnTo>
                  <a:lnTo>
                    <a:pt x="2842" y="1286"/>
                  </a:lnTo>
                  <a:lnTo>
                    <a:pt x="2843" y="1286"/>
                  </a:lnTo>
                  <a:lnTo>
                    <a:pt x="2843" y="1286"/>
                  </a:lnTo>
                  <a:lnTo>
                    <a:pt x="2844" y="1286"/>
                  </a:lnTo>
                  <a:lnTo>
                    <a:pt x="2845" y="1286"/>
                  </a:lnTo>
                  <a:lnTo>
                    <a:pt x="2847" y="1284"/>
                  </a:lnTo>
                  <a:lnTo>
                    <a:pt x="2847" y="1284"/>
                  </a:lnTo>
                  <a:lnTo>
                    <a:pt x="2848" y="1283"/>
                  </a:lnTo>
                  <a:lnTo>
                    <a:pt x="2849" y="1282"/>
                  </a:lnTo>
                  <a:lnTo>
                    <a:pt x="2850" y="1282"/>
                  </a:lnTo>
                  <a:lnTo>
                    <a:pt x="2850" y="1281"/>
                  </a:lnTo>
                  <a:lnTo>
                    <a:pt x="2852" y="1281"/>
                  </a:lnTo>
                  <a:lnTo>
                    <a:pt x="2853" y="1279"/>
                  </a:lnTo>
                  <a:lnTo>
                    <a:pt x="2854" y="1279"/>
                  </a:lnTo>
                  <a:lnTo>
                    <a:pt x="2855" y="1278"/>
                  </a:lnTo>
                  <a:lnTo>
                    <a:pt x="2855" y="1278"/>
                  </a:lnTo>
                  <a:lnTo>
                    <a:pt x="2857" y="1277"/>
                  </a:lnTo>
                  <a:lnTo>
                    <a:pt x="2858" y="1277"/>
                  </a:lnTo>
                  <a:lnTo>
                    <a:pt x="2859" y="1277"/>
                  </a:lnTo>
                  <a:lnTo>
                    <a:pt x="2859" y="1278"/>
                  </a:lnTo>
                  <a:lnTo>
                    <a:pt x="2860" y="1279"/>
                  </a:lnTo>
                  <a:lnTo>
                    <a:pt x="2862" y="1281"/>
                  </a:lnTo>
                  <a:lnTo>
                    <a:pt x="2863" y="1282"/>
                  </a:lnTo>
                  <a:lnTo>
                    <a:pt x="2863" y="1283"/>
                  </a:lnTo>
                  <a:lnTo>
                    <a:pt x="2864" y="1283"/>
                  </a:lnTo>
                  <a:lnTo>
                    <a:pt x="2865" y="1283"/>
                  </a:lnTo>
                  <a:lnTo>
                    <a:pt x="2867" y="1283"/>
                  </a:lnTo>
                  <a:lnTo>
                    <a:pt x="2867" y="1283"/>
                  </a:lnTo>
                  <a:lnTo>
                    <a:pt x="2868" y="1283"/>
                  </a:lnTo>
                  <a:lnTo>
                    <a:pt x="2869" y="1283"/>
                  </a:lnTo>
                  <a:lnTo>
                    <a:pt x="2870" y="1283"/>
                  </a:lnTo>
                  <a:lnTo>
                    <a:pt x="2870" y="1282"/>
                  </a:lnTo>
                  <a:lnTo>
                    <a:pt x="2872" y="1282"/>
                  </a:lnTo>
                  <a:lnTo>
                    <a:pt x="2873" y="1281"/>
                  </a:lnTo>
                  <a:lnTo>
                    <a:pt x="2874" y="1281"/>
                  </a:lnTo>
                  <a:lnTo>
                    <a:pt x="2874" y="1281"/>
                  </a:lnTo>
                  <a:lnTo>
                    <a:pt x="2875" y="1281"/>
                  </a:lnTo>
                  <a:lnTo>
                    <a:pt x="2877" y="1281"/>
                  </a:lnTo>
                  <a:lnTo>
                    <a:pt x="2878" y="1282"/>
                  </a:lnTo>
                  <a:lnTo>
                    <a:pt x="2878" y="1283"/>
                  </a:lnTo>
                  <a:lnTo>
                    <a:pt x="2879" y="1283"/>
                  </a:lnTo>
                  <a:lnTo>
                    <a:pt x="2880" y="1284"/>
                  </a:lnTo>
                  <a:lnTo>
                    <a:pt x="2881" y="1284"/>
                  </a:lnTo>
                  <a:lnTo>
                    <a:pt x="2881" y="1284"/>
                  </a:lnTo>
                  <a:lnTo>
                    <a:pt x="2883" y="1286"/>
                  </a:lnTo>
                  <a:lnTo>
                    <a:pt x="2884" y="1286"/>
                  </a:lnTo>
                  <a:lnTo>
                    <a:pt x="2885" y="1286"/>
                  </a:lnTo>
                  <a:lnTo>
                    <a:pt x="2885" y="1286"/>
                  </a:lnTo>
                  <a:lnTo>
                    <a:pt x="2886" y="1286"/>
                  </a:lnTo>
                  <a:lnTo>
                    <a:pt x="2888" y="1286"/>
                  </a:lnTo>
                  <a:lnTo>
                    <a:pt x="2889" y="1284"/>
                  </a:lnTo>
                  <a:lnTo>
                    <a:pt x="2889" y="1284"/>
                  </a:lnTo>
                  <a:lnTo>
                    <a:pt x="2890" y="1284"/>
                  </a:lnTo>
                  <a:lnTo>
                    <a:pt x="2891" y="1283"/>
                  </a:lnTo>
                  <a:lnTo>
                    <a:pt x="2893" y="1283"/>
                  </a:lnTo>
                  <a:lnTo>
                    <a:pt x="2893" y="1282"/>
                  </a:lnTo>
                  <a:lnTo>
                    <a:pt x="2894" y="1282"/>
                  </a:lnTo>
                  <a:lnTo>
                    <a:pt x="2895" y="1283"/>
                  </a:lnTo>
                  <a:lnTo>
                    <a:pt x="2896" y="1283"/>
                  </a:lnTo>
                  <a:lnTo>
                    <a:pt x="2896" y="1283"/>
                  </a:lnTo>
                  <a:lnTo>
                    <a:pt x="2898" y="1283"/>
                  </a:lnTo>
                  <a:lnTo>
                    <a:pt x="2899" y="1283"/>
                  </a:lnTo>
                  <a:lnTo>
                    <a:pt x="2900" y="1282"/>
                  </a:lnTo>
                  <a:lnTo>
                    <a:pt x="2900" y="1279"/>
                  </a:lnTo>
                  <a:lnTo>
                    <a:pt x="2901" y="1276"/>
                  </a:lnTo>
                  <a:lnTo>
                    <a:pt x="2903" y="1273"/>
                  </a:lnTo>
                  <a:lnTo>
                    <a:pt x="2904" y="1269"/>
                  </a:lnTo>
                  <a:lnTo>
                    <a:pt x="2904" y="1267"/>
                  </a:lnTo>
                  <a:lnTo>
                    <a:pt x="2905" y="1266"/>
                  </a:lnTo>
                  <a:lnTo>
                    <a:pt x="2906" y="1267"/>
                  </a:lnTo>
                  <a:lnTo>
                    <a:pt x="2908" y="1268"/>
                  </a:lnTo>
                  <a:lnTo>
                    <a:pt x="2909" y="1269"/>
                  </a:lnTo>
                  <a:lnTo>
                    <a:pt x="2909" y="1272"/>
                  </a:lnTo>
                  <a:lnTo>
                    <a:pt x="2910" y="1273"/>
                  </a:lnTo>
                  <a:lnTo>
                    <a:pt x="2911" y="1274"/>
                  </a:lnTo>
                  <a:lnTo>
                    <a:pt x="2913" y="1276"/>
                  </a:lnTo>
                  <a:lnTo>
                    <a:pt x="2913" y="1277"/>
                  </a:lnTo>
                  <a:lnTo>
                    <a:pt x="2914" y="1278"/>
                  </a:lnTo>
                  <a:lnTo>
                    <a:pt x="2915" y="1279"/>
                  </a:lnTo>
                  <a:lnTo>
                    <a:pt x="2916" y="1281"/>
                  </a:lnTo>
                  <a:lnTo>
                    <a:pt x="2916" y="1281"/>
                  </a:lnTo>
                  <a:lnTo>
                    <a:pt x="2917" y="1281"/>
                  </a:lnTo>
                  <a:lnTo>
                    <a:pt x="2919" y="1281"/>
                  </a:lnTo>
                  <a:lnTo>
                    <a:pt x="2920" y="1281"/>
                  </a:lnTo>
                  <a:lnTo>
                    <a:pt x="2920" y="1281"/>
                  </a:lnTo>
                  <a:lnTo>
                    <a:pt x="2921" y="1282"/>
                  </a:lnTo>
                  <a:lnTo>
                    <a:pt x="2922" y="1282"/>
                  </a:lnTo>
                  <a:lnTo>
                    <a:pt x="2924" y="1283"/>
                  </a:lnTo>
                  <a:lnTo>
                    <a:pt x="2924" y="1283"/>
                  </a:lnTo>
                  <a:lnTo>
                    <a:pt x="2925" y="1283"/>
                  </a:lnTo>
                  <a:lnTo>
                    <a:pt x="2926" y="1283"/>
                  </a:lnTo>
                  <a:lnTo>
                    <a:pt x="2927" y="1284"/>
                  </a:lnTo>
                  <a:lnTo>
                    <a:pt x="2927" y="1284"/>
                  </a:lnTo>
                  <a:lnTo>
                    <a:pt x="2929" y="1284"/>
                  </a:lnTo>
                  <a:lnTo>
                    <a:pt x="2930" y="1284"/>
                  </a:lnTo>
                  <a:lnTo>
                    <a:pt x="2931" y="1284"/>
                  </a:lnTo>
                  <a:lnTo>
                    <a:pt x="2931" y="1284"/>
                  </a:lnTo>
                  <a:lnTo>
                    <a:pt x="2932" y="1284"/>
                  </a:lnTo>
                  <a:lnTo>
                    <a:pt x="2934" y="1284"/>
                  </a:lnTo>
                  <a:lnTo>
                    <a:pt x="2935" y="1286"/>
                  </a:lnTo>
                  <a:lnTo>
                    <a:pt x="2935" y="1286"/>
                  </a:lnTo>
                  <a:lnTo>
                    <a:pt x="2936" y="1286"/>
                  </a:lnTo>
                  <a:lnTo>
                    <a:pt x="2937" y="1286"/>
                  </a:lnTo>
                  <a:lnTo>
                    <a:pt x="2939" y="1286"/>
                  </a:lnTo>
                  <a:lnTo>
                    <a:pt x="2939" y="1286"/>
                  </a:lnTo>
                  <a:lnTo>
                    <a:pt x="2940" y="1286"/>
                  </a:lnTo>
                  <a:lnTo>
                    <a:pt x="2941" y="1286"/>
                  </a:lnTo>
                  <a:lnTo>
                    <a:pt x="2942" y="1286"/>
                  </a:lnTo>
                  <a:lnTo>
                    <a:pt x="2942" y="1286"/>
                  </a:lnTo>
                  <a:lnTo>
                    <a:pt x="2944" y="1284"/>
                  </a:lnTo>
                  <a:lnTo>
                    <a:pt x="2945" y="1283"/>
                  </a:lnTo>
                  <a:lnTo>
                    <a:pt x="2946" y="1282"/>
                  </a:lnTo>
                  <a:lnTo>
                    <a:pt x="2946" y="1281"/>
                  </a:lnTo>
                  <a:lnTo>
                    <a:pt x="2947" y="1278"/>
                  </a:lnTo>
                  <a:lnTo>
                    <a:pt x="2949" y="1277"/>
                  </a:lnTo>
                  <a:lnTo>
                    <a:pt x="2950" y="1276"/>
                  </a:lnTo>
                  <a:lnTo>
                    <a:pt x="2950" y="1276"/>
                  </a:lnTo>
                  <a:lnTo>
                    <a:pt x="2951" y="1276"/>
                  </a:lnTo>
                  <a:lnTo>
                    <a:pt x="2952" y="1277"/>
                  </a:lnTo>
                  <a:lnTo>
                    <a:pt x="2953" y="1277"/>
                  </a:lnTo>
                  <a:lnTo>
                    <a:pt x="2953" y="1278"/>
                  </a:lnTo>
                  <a:lnTo>
                    <a:pt x="2955" y="1279"/>
                  </a:lnTo>
                  <a:lnTo>
                    <a:pt x="2956" y="1281"/>
                  </a:lnTo>
                  <a:lnTo>
                    <a:pt x="2957" y="1282"/>
                  </a:lnTo>
                  <a:lnTo>
                    <a:pt x="2957" y="1282"/>
                  </a:lnTo>
                  <a:lnTo>
                    <a:pt x="2958" y="1282"/>
                  </a:lnTo>
                  <a:lnTo>
                    <a:pt x="2960" y="1282"/>
                  </a:lnTo>
                  <a:lnTo>
                    <a:pt x="2961" y="1282"/>
                  </a:lnTo>
                  <a:lnTo>
                    <a:pt x="2961" y="1282"/>
                  </a:lnTo>
                  <a:lnTo>
                    <a:pt x="2962" y="1282"/>
                  </a:lnTo>
                  <a:lnTo>
                    <a:pt x="2963" y="1282"/>
                  </a:lnTo>
                  <a:lnTo>
                    <a:pt x="2965" y="1282"/>
                  </a:lnTo>
                  <a:lnTo>
                    <a:pt x="2966" y="1283"/>
                  </a:lnTo>
                  <a:lnTo>
                    <a:pt x="2966" y="1283"/>
                  </a:lnTo>
                  <a:lnTo>
                    <a:pt x="2967" y="1283"/>
                  </a:lnTo>
                  <a:lnTo>
                    <a:pt x="2968" y="1283"/>
                  </a:lnTo>
                  <a:lnTo>
                    <a:pt x="2970" y="1282"/>
                  </a:lnTo>
                  <a:lnTo>
                    <a:pt x="2970" y="1282"/>
                  </a:lnTo>
                  <a:lnTo>
                    <a:pt x="2971" y="1281"/>
                  </a:lnTo>
                  <a:lnTo>
                    <a:pt x="2972" y="1281"/>
                  </a:lnTo>
                  <a:lnTo>
                    <a:pt x="2973" y="1279"/>
                  </a:lnTo>
                  <a:lnTo>
                    <a:pt x="2973" y="1281"/>
                  </a:lnTo>
                  <a:lnTo>
                    <a:pt x="2975" y="1281"/>
                  </a:lnTo>
                  <a:lnTo>
                    <a:pt x="2976" y="1282"/>
                  </a:lnTo>
                  <a:lnTo>
                    <a:pt x="2977" y="1282"/>
                  </a:lnTo>
                  <a:lnTo>
                    <a:pt x="2977" y="1283"/>
                  </a:lnTo>
                  <a:lnTo>
                    <a:pt x="2978" y="1283"/>
                  </a:lnTo>
                  <a:lnTo>
                    <a:pt x="2980" y="1283"/>
                  </a:lnTo>
                  <a:lnTo>
                    <a:pt x="2981" y="1284"/>
                  </a:lnTo>
                  <a:lnTo>
                    <a:pt x="2981" y="1284"/>
                  </a:lnTo>
                  <a:lnTo>
                    <a:pt x="2982" y="1286"/>
                  </a:lnTo>
                  <a:lnTo>
                    <a:pt x="2983" y="1286"/>
                  </a:lnTo>
                  <a:lnTo>
                    <a:pt x="2985" y="1286"/>
                  </a:lnTo>
                  <a:lnTo>
                    <a:pt x="2985" y="1284"/>
                  </a:lnTo>
                  <a:lnTo>
                    <a:pt x="2986" y="1284"/>
                  </a:lnTo>
                  <a:lnTo>
                    <a:pt x="2987" y="1283"/>
                  </a:lnTo>
                  <a:lnTo>
                    <a:pt x="2988" y="1282"/>
                  </a:lnTo>
                  <a:lnTo>
                    <a:pt x="2988" y="1282"/>
                  </a:lnTo>
                  <a:lnTo>
                    <a:pt x="2989" y="1281"/>
                  </a:lnTo>
                  <a:lnTo>
                    <a:pt x="2991" y="1279"/>
                  </a:lnTo>
                  <a:lnTo>
                    <a:pt x="2992" y="1279"/>
                  </a:lnTo>
                  <a:lnTo>
                    <a:pt x="2992" y="1278"/>
                  </a:lnTo>
                  <a:lnTo>
                    <a:pt x="2993" y="1278"/>
                  </a:lnTo>
                  <a:lnTo>
                    <a:pt x="2994" y="1278"/>
                  </a:lnTo>
                  <a:lnTo>
                    <a:pt x="2996" y="1279"/>
                  </a:lnTo>
                  <a:lnTo>
                    <a:pt x="2996" y="1279"/>
                  </a:lnTo>
                  <a:lnTo>
                    <a:pt x="2997" y="1279"/>
                  </a:lnTo>
                  <a:lnTo>
                    <a:pt x="2998" y="1281"/>
                  </a:lnTo>
                  <a:lnTo>
                    <a:pt x="2999" y="1281"/>
                  </a:lnTo>
                  <a:lnTo>
                    <a:pt x="2999" y="1281"/>
                  </a:lnTo>
                  <a:lnTo>
                    <a:pt x="3001" y="1282"/>
                  </a:lnTo>
                  <a:lnTo>
                    <a:pt x="3002" y="1282"/>
                  </a:lnTo>
                  <a:lnTo>
                    <a:pt x="3003" y="1282"/>
                  </a:lnTo>
                  <a:lnTo>
                    <a:pt x="3003" y="1282"/>
                  </a:lnTo>
                  <a:lnTo>
                    <a:pt x="3004" y="1282"/>
                  </a:lnTo>
                  <a:lnTo>
                    <a:pt x="3006" y="1282"/>
                  </a:lnTo>
                  <a:lnTo>
                    <a:pt x="3007" y="1282"/>
                  </a:lnTo>
                  <a:lnTo>
                    <a:pt x="3007" y="1282"/>
                  </a:lnTo>
                  <a:lnTo>
                    <a:pt x="3008" y="1282"/>
                  </a:lnTo>
                  <a:lnTo>
                    <a:pt x="3009" y="1282"/>
                  </a:lnTo>
                  <a:lnTo>
                    <a:pt x="3011" y="1282"/>
                  </a:lnTo>
                  <a:lnTo>
                    <a:pt x="3011" y="1282"/>
                  </a:lnTo>
                  <a:lnTo>
                    <a:pt x="3012" y="1283"/>
                  </a:lnTo>
                  <a:lnTo>
                    <a:pt x="3013" y="1283"/>
                  </a:lnTo>
                  <a:lnTo>
                    <a:pt x="3014" y="1283"/>
                  </a:lnTo>
                  <a:lnTo>
                    <a:pt x="3014" y="1283"/>
                  </a:lnTo>
                  <a:lnTo>
                    <a:pt x="3016" y="1283"/>
                  </a:lnTo>
                  <a:lnTo>
                    <a:pt x="3017" y="1283"/>
                  </a:lnTo>
                  <a:lnTo>
                    <a:pt x="3018" y="1282"/>
                  </a:lnTo>
                  <a:lnTo>
                    <a:pt x="3018" y="1282"/>
                  </a:lnTo>
                  <a:lnTo>
                    <a:pt x="3019" y="1281"/>
                  </a:lnTo>
                  <a:lnTo>
                    <a:pt x="3020" y="1281"/>
                  </a:lnTo>
                  <a:lnTo>
                    <a:pt x="3022" y="1281"/>
                  </a:lnTo>
                  <a:lnTo>
                    <a:pt x="3023" y="1282"/>
                  </a:lnTo>
                  <a:lnTo>
                    <a:pt x="3023" y="1282"/>
                  </a:lnTo>
                  <a:lnTo>
                    <a:pt x="3024" y="1283"/>
                  </a:lnTo>
                  <a:lnTo>
                    <a:pt x="3025" y="1283"/>
                  </a:lnTo>
                  <a:lnTo>
                    <a:pt x="3027" y="1284"/>
                  </a:lnTo>
                  <a:lnTo>
                    <a:pt x="3027" y="1284"/>
                  </a:lnTo>
                  <a:lnTo>
                    <a:pt x="3028" y="1286"/>
                  </a:lnTo>
                  <a:lnTo>
                    <a:pt x="3029" y="1286"/>
                  </a:lnTo>
                  <a:lnTo>
                    <a:pt x="3030" y="1286"/>
                  </a:lnTo>
                  <a:lnTo>
                    <a:pt x="3030" y="1286"/>
                  </a:lnTo>
                  <a:lnTo>
                    <a:pt x="3032" y="1286"/>
                  </a:lnTo>
                  <a:lnTo>
                    <a:pt x="3033" y="1286"/>
                  </a:lnTo>
                  <a:lnTo>
                    <a:pt x="3034" y="1286"/>
                  </a:lnTo>
                  <a:lnTo>
                    <a:pt x="3034" y="1286"/>
                  </a:lnTo>
                  <a:lnTo>
                    <a:pt x="3035" y="1286"/>
                  </a:lnTo>
                  <a:lnTo>
                    <a:pt x="3037" y="1286"/>
                  </a:lnTo>
                  <a:lnTo>
                    <a:pt x="3038" y="1286"/>
                  </a:lnTo>
                  <a:lnTo>
                    <a:pt x="3038" y="1286"/>
                  </a:lnTo>
                  <a:lnTo>
                    <a:pt x="3039" y="1286"/>
                  </a:lnTo>
                  <a:lnTo>
                    <a:pt x="3040" y="1284"/>
                  </a:lnTo>
                  <a:lnTo>
                    <a:pt x="3042" y="1284"/>
                  </a:lnTo>
                  <a:lnTo>
                    <a:pt x="3042" y="1284"/>
                  </a:lnTo>
                  <a:lnTo>
                    <a:pt x="3043" y="1283"/>
                  </a:lnTo>
                  <a:lnTo>
                    <a:pt x="3044" y="1283"/>
                  </a:lnTo>
                  <a:lnTo>
                    <a:pt x="3045" y="1284"/>
                  </a:lnTo>
                  <a:lnTo>
                    <a:pt x="3045" y="1284"/>
                  </a:lnTo>
                  <a:lnTo>
                    <a:pt x="3047" y="1284"/>
                  </a:lnTo>
                  <a:lnTo>
                    <a:pt x="3048" y="1286"/>
                  </a:lnTo>
                  <a:lnTo>
                    <a:pt x="3049" y="1286"/>
                  </a:lnTo>
                  <a:lnTo>
                    <a:pt x="3049" y="1286"/>
                  </a:lnTo>
                  <a:lnTo>
                    <a:pt x="3050" y="1286"/>
                  </a:lnTo>
                  <a:lnTo>
                    <a:pt x="3052" y="1286"/>
                  </a:lnTo>
                  <a:lnTo>
                    <a:pt x="3053" y="1286"/>
                  </a:lnTo>
                  <a:lnTo>
                    <a:pt x="3053" y="1286"/>
                  </a:lnTo>
                  <a:lnTo>
                    <a:pt x="3054" y="1286"/>
                  </a:lnTo>
                  <a:lnTo>
                    <a:pt x="3055" y="1286"/>
                  </a:lnTo>
                  <a:lnTo>
                    <a:pt x="3056" y="1286"/>
                  </a:lnTo>
                  <a:lnTo>
                    <a:pt x="3056" y="1286"/>
                  </a:lnTo>
                  <a:lnTo>
                    <a:pt x="3058" y="1286"/>
                  </a:lnTo>
                  <a:lnTo>
                    <a:pt x="3059" y="1286"/>
                  </a:lnTo>
                  <a:lnTo>
                    <a:pt x="3060" y="1286"/>
                  </a:lnTo>
                  <a:lnTo>
                    <a:pt x="3060" y="1284"/>
                  </a:lnTo>
                  <a:lnTo>
                    <a:pt x="3061" y="1283"/>
                  </a:lnTo>
                  <a:lnTo>
                    <a:pt x="3063" y="1279"/>
                  </a:lnTo>
                  <a:lnTo>
                    <a:pt x="3064" y="1277"/>
                  </a:lnTo>
                  <a:lnTo>
                    <a:pt x="3064" y="1273"/>
                  </a:lnTo>
                  <a:lnTo>
                    <a:pt x="3065" y="1272"/>
                  </a:lnTo>
                  <a:lnTo>
                    <a:pt x="3066" y="1271"/>
                  </a:lnTo>
                  <a:lnTo>
                    <a:pt x="3068" y="1272"/>
                  </a:lnTo>
                  <a:lnTo>
                    <a:pt x="3068" y="1274"/>
                  </a:lnTo>
                  <a:lnTo>
                    <a:pt x="3069" y="1277"/>
                  </a:lnTo>
                  <a:lnTo>
                    <a:pt x="3070" y="1281"/>
                  </a:lnTo>
                  <a:lnTo>
                    <a:pt x="3071" y="1282"/>
                  </a:lnTo>
                  <a:lnTo>
                    <a:pt x="3071" y="1284"/>
                  </a:lnTo>
                  <a:lnTo>
                    <a:pt x="3073" y="1286"/>
                  </a:lnTo>
                  <a:lnTo>
                    <a:pt x="3074" y="1287"/>
                  </a:lnTo>
                  <a:lnTo>
                    <a:pt x="3075" y="1287"/>
                  </a:lnTo>
                  <a:lnTo>
                    <a:pt x="3076" y="1287"/>
                  </a:lnTo>
                  <a:lnTo>
                    <a:pt x="3076" y="1287"/>
                  </a:lnTo>
                  <a:lnTo>
                    <a:pt x="3078" y="1287"/>
                  </a:lnTo>
                  <a:lnTo>
                    <a:pt x="3079" y="1287"/>
                  </a:lnTo>
                  <a:lnTo>
                    <a:pt x="3080" y="1286"/>
                  </a:lnTo>
                  <a:lnTo>
                    <a:pt x="3080" y="1286"/>
                  </a:lnTo>
                  <a:lnTo>
                    <a:pt x="3081" y="1284"/>
                  </a:lnTo>
                  <a:lnTo>
                    <a:pt x="3083" y="1283"/>
                  </a:lnTo>
                  <a:lnTo>
                    <a:pt x="3084" y="1282"/>
                  </a:lnTo>
                  <a:lnTo>
                    <a:pt x="3084" y="1282"/>
                  </a:lnTo>
                  <a:lnTo>
                    <a:pt x="3085" y="1282"/>
                  </a:lnTo>
                  <a:lnTo>
                    <a:pt x="3086" y="1282"/>
                  </a:lnTo>
                  <a:lnTo>
                    <a:pt x="3088" y="1282"/>
                  </a:lnTo>
                  <a:lnTo>
                    <a:pt x="3088" y="1283"/>
                  </a:lnTo>
                  <a:lnTo>
                    <a:pt x="3089" y="1283"/>
                  </a:lnTo>
                  <a:lnTo>
                    <a:pt x="3090" y="1284"/>
                  </a:lnTo>
                  <a:lnTo>
                    <a:pt x="3091" y="1284"/>
                  </a:lnTo>
                  <a:lnTo>
                    <a:pt x="3091" y="1284"/>
                  </a:lnTo>
                  <a:lnTo>
                    <a:pt x="3092" y="1286"/>
                  </a:lnTo>
                  <a:lnTo>
                    <a:pt x="3094" y="1286"/>
                  </a:lnTo>
                  <a:lnTo>
                    <a:pt x="3095" y="1286"/>
                  </a:lnTo>
                  <a:lnTo>
                    <a:pt x="3095" y="1286"/>
                  </a:lnTo>
                  <a:lnTo>
                    <a:pt x="3096" y="1286"/>
                  </a:lnTo>
                  <a:lnTo>
                    <a:pt x="3097" y="1286"/>
                  </a:lnTo>
                  <a:lnTo>
                    <a:pt x="3099" y="1286"/>
                  </a:lnTo>
                  <a:lnTo>
                    <a:pt x="3099" y="1286"/>
                  </a:lnTo>
                  <a:lnTo>
                    <a:pt x="3100" y="1286"/>
                  </a:lnTo>
                  <a:lnTo>
                    <a:pt x="3101" y="1286"/>
                  </a:lnTo>
                  <a:lnTo>
                    <a:pt x="3102" y="1286"/>
                  </a:lnTo>
                  <a:lnTo>
                    <a:pt x="3102" y="1286"/>
                  </a:lnTo>
                  <a:lnTo>
                    <a:pt x="3104" y="1286"/>
                  </a:lnTo>
                  <a:lnTo>
                    <a:pt x="3105" y="1286"/>
                  </a:lnTo>
                  <a:lnTo>
                    <a:pt x="3106" y="1286"/>
                  </a:lnTo>
                  <a:lnTo>
                    <a:pt x="3106" y="1286"/>
                  </a:lnTo>
                  <a:lnTo>
                    <a:pt x="3107" y="1286"/>
                  </a:lnTo>
                  <a:lnTo>
                    <a:pt x="3109" y="1284"/>
                  </a:lnTo>
                  <a:lnTo>
                    <a:pt x="3110" y="1284"/>
                  </a:lnTo>
                  <a:lnTo>
                    <a:pt x="3110" y="1283"/>
                  </a:lnTo>
                  <a:lnTo>
                    <a:pt x="3111" y="1283"/>
                  </a:lnTo>
                  <a:lnTo>
                    <a:pt x="3112" y="1283"/>
                  </a:lnTo>
                  <a:lnTo>
                    <a:pt x="3114" y="1283"/>
                  </a:lnTo>
                  <a:lnTo>
                    <a:pt x="3114" y="1283"/>
                  </a:lnTo>
                  <a:lnTo>
                    <a:pt x="3115" y="1284"/>
                  </a:lnTo>
                  <a:lnTo>
                    <a:pt x="3116" y="1284"/>
                  </a:lnTo>
                  <a:lnTo>
                    <a:pt x="3117" y="1283"/>
                  </a:lnTo>
                  <a:lnTo>
                    <a:pt x="3117" y="1282"/>
                  </a:lnTo>
                  <a:lnTo>
                    <a:pt x="3119" y="1279"/>
                  </a:lnTo>
                  <a:lnTo>
                    <a:pt x="3120" y="1278"/>
                  </a:lnTo>
                  <a:lnTo>
                    <a:pt x="3121" y="1276"/>
                  </a:lnTo>
                  <a:lnTo>
                    <a:pt x="3121" y="1274"/>
                  </a:lnTo>
                  <a:lnTo>
                    <a:pt x="3122" y="1273"/>
                  </a:lnTo>
                  <a:lnTo>
                    <a:pt x="3124" y="1273"/>
                  </a:lnTo>
                  <a:lnTo>
                    <a:pt x="3125" y="1272"/>
                  </a:lnTo>
                  <a:lnTo>
                    <a:pt x="3125" y="1271"/>
                  </a:lnTo>
                  <a:lnTo>
                    <a:pt x="3126" y="1271"/>
                  </a:lnTo>
                  <a:lnTo>
                    <a:pt x="3127" y="1269"/>
                  </a:lnTo>
                  <a:lnTo>
                    <a:pt x="3128" y="1268"/>
                  </a:lnTo>
                  <a:lnTo>
                    <a:pt x="3128" y="1267"/>
                  </a:lnTo>
                  <a:lnTo>
                    <a:pt x="3130" y="1266"/>
                  </a:lnTo>
                  <a:lnTo>
                    <a:pt x="3131" y="1265"/>
                  </a:lnTo>
                  <a:lnTo>
                    <a:pt x="3132" y="1263"/>
                  </a:lnTo>
                  <a:lnTo>
                    <a:pt x="3133" y="1262"/>
                  </a:lnTo>
                  <a:lnTo>
                    <a:pt x="3133" y="1261"/>
                  </a:lnTo>
                  <a:lnTo>
                    <a:pt x="3135" y="1261"/>
                  </a:lnTo>
                  <a:lnTo>
                    <a:pt x="3136" y="1260"/>
                  </a:lnTo>
                  <a:lnTo>
                    <a:pt x="3137" y="1260"/>
                  </a:lnTo>
                  <a:lnTo>
                    <a:pt x="3137" y="1260"/>
                  </a:lnTo>
                  <a:lnTo>
                    <a:pt x="3138" y="1260"/>
                  </a:lnTo>
                  <a:lnTo>
                    <a:pt x="3140" y="1260"/>
                  </a:lnTo>
                  <a:lnTo>
                    <a:pt x="3141" y="1260"/>
                  </a:lnTo>
                  <a:lnTo>
                    <a:pt x="3141" y="1260"/>
                  </a:lnTo>
                  <a:lnTo>
                    <a:pt x="3142" y="1260"/>
                  </a:lnTo>
                  <a:lnTo>
                    <a:pt x="3143" y="1260"/>
                  </a:lnTo>
                  <a:lnTo>
                    <a:pt x="3145" y="1260"/>
                  </a:lnTo>
                  <a:lnTo>
                    <a:pt x="3145" y="1261"/>
                  </a:lnTo>
                  <a:lnTo>
                    <a:pt x="3146" y="1261"/>
                  </a:lnTo>
                  <a:lnTo>
                    <a:pt x="3147" y="1261"/>
                  </a:lnTo>
                  <a:lnTo>
                    <a:pt x="3148" y="1262"/>
                  </a:lnTo>
                  <a:lnTo>
                    <a:pt x="3148" y="1262"/>
                  </a:lnTo>
                  <a:lnTo>
                    <a:pt x="3150" y="1263"/>
                  </a:lnTo>
                  <a:lnTo>
                    <a:pt x="3151" y="1263"/>
                  </a:lnTo>
                  <a:lnTo>
                    <a:pt x="3152" y="1263"/>
                  </a:lnTo>
                  <a:lnTo>
                    <a:pt x="3152" y="1265"/>
                  </a:lnTo>
                  <a:lnTo>
                    <a:pt x="3153" y="1265"/>
                  </a:lnTo>
                  <a:lnTo>
                    <a:pt x="3155" y="1266"/>
                  </a:lnTo>
                  <a:lnTo>
                    <a:pt x="3156" y="1266"/>
                  </a:lnTo>
                  <a:lnTo>
                    <a:pt x="3156" y="1266"/>
                  </a:lnTo>
                  <a:lnTo>
                    <a:pt x="3157" y="1267"/>
                  </a:lnTo>
                  <a:lnTo>
                    <a:pt x="3158" y="1267"/>
                  </a:lnTo>
                  <a:lnTo>
                    <a:pt x="3160" y="1267"/>
                  </a:lnTo>
                  <a:lnTo>
                    <a:pt x="3160" y="1268"/>
                  </a:lnTo>
                  <a:lnTo>
                    <a:pt x="3161" y="1268"/>
                  </a:lnTo>
                  <a:lnTo>
                    <a:pt x="3162" y="1268"/>
                  </a:lnTo>
                  <a:lnTo>
                    <a:pt x="3163" y="1269"/>
                  </a:lnTo>
                  <a:lnTo>
                    <a:pt x="3163" y="1269"/>
                  </a:lnTo>
                  <a:lnTo>
                    <a:pt x="3164" y="1271"/>
                  </a:lnTo>
                  <a:lnTo>
                    <a:pt x="3166" y="1271"/>
                  </a:lnTo>
                  <a:lnTo>
                    <a:pt x="3167" y="1272"/>
                  </a:lnTo>
                  <a:lnTo>
                    <a:pt x="3167" y="1272"/>
                  </a:lnTo>
                  <a:lnTo>
                    <a:pt x="3168" y="1272"/>
                  </a:lnTo>
                  <a:lnTo>
                    <a:pt x="3169" y="1273"/>
                  </a:lnTo>
                  <a:lnTo>
                    <a:pt x="3171" y="1273"/>
                  </a:lnTo>
                  <a:lnTo>
                    <a:pt x="3171" y="1274"/>
                  </a:lnTo>
                  <a:lnTo>
                    <a:pt x="3172" y="1274"/>
                  </a:lnTo>
                  <a:lnTo>
                    <a:pt x="3173" y="1276"/>
                  </a:lnTo>
                  <a:lnTo>
                    <a:pt x="3174" y="1276"/>
                  </a:lnTo>
                  <a:lnTo>
                    <a:pt x="3174" y="1276"/>
                  </a:lnTo>
                  <a:lnTo>
                    <a:pt x="3176" y="1276"/>
                  </a:lnTo>
                  <a:lnTo>
                    <a:pt x="3177" y="1276"/>
                  </a:lnTo>
                  <a:lnTo>
                    <a:pt x="3178" y="1274"/>
                  </a:lnTo>
                  <a:lnTo>
                    <a:pt x="3178" y="1274"/>
                  </a:lnTo>
                  <a:lnTo>
                    <a:pt x="3179" y="1272"/>
                  </a:lnTo>
                  <a:lnTo>
                    <a:pt x="3181" y="1271"/>
                  </a:lnTo>
                  <a:lnTo>
                    <a:pt x="3182" y="1271"/>
                  </a:lnTo>
                  <a:lnTo>
                    <a:pt x="3182" y="1271"/>
                  </a:lnTo>
                  <a:lnTo>
                    <a:pt x="3183" y="1272"/>
                  </a:lnTo>
                  <a:lnTo>
                    <a:pt x="3184" y="1274"/>
                  </a:lnTo>
                  <a:lnTo>
                    <a:pt x="3186" y="1276"/>
                  </a:lnTo>
                  <a:lnTo>
                    <a:pt x="3186" y="1278"/>
                  </a:lnTo>
                  <a:lnTo>
                    <a:pt x="3187" y="1279"/>
                  </a:lnTo>
                  <a:lnTo>
                    <a:pt x="3188" y="1281"/>
                  </a:lnTo>
                  <a:lnTo>
                    <a:pt x="3189" y="1282"/>
                  </a:lnTo>
                  <a:lnTo>
                    <a:pt x="3191" y="1283"/>
                  </a:lnTo>
                  <a:lnTo>
                    <a:pt x="3191" y="1283"/>
                  </a:lnTo>
                  <a:lnTo>
                    <a:pt x="3192" y="1284"/>
                  </a:lnTo>
                  <a:lnTo>
                    <a:pt x="3193" y="1284"/>
                  </a:lnTo>
                  <a:lnTo>
                    <a:pt x="3194" y="1284"/>
                  </a:lnTo>
                  <a:lnTo>
                    <a:pt x="3194" y="1284"/>
                  </a:lnTo>
                  <a:lnTo>
                    <a:pt x="3196" y="1286"/>
                  </a:lnTo>
                  <a:lnTo>
                    <a:pt x="3197" y="1286"/>
                  </a:lnTo>
                  <a:lnTo>
                    <a:pt x="3198" y="1284"/>
                  </a:lnTo>
                  <a:lnTo>
                    <a:pt x="3198" y="1284"/>
                  </a:lnTo>
                  <a:lnTo>
                    <a:pt x="3199" y="1283"/>
                  </a:lnTo>
                  <a:lnTo>
                    <a:pt x="3200" y="1283"/>
                  </a:lnTo>
                  <a:lnTo>
                    <a:pt x="3202" y="1282"/>
                  </a:lnTo>
                  <a:lnTo>
                    <a:pt x="3202" y="1281"/>
                  </a:lnTo>
                  <a:lnTo>
                    <a:pt x="3203" y="1279"/>
                  </a:lnTo>
                  <a:lnTo>
                    <a:pt x="3204" y="1277"/>
                  </a:lnTo>
                  <a:lnTo>
                    <a:pt x="3205" y="1276"/>
                  </a:lnTo>
                  <a:lnTo>
                    <a:pt x="3205" y="1273"/>
                  </a:lnTo>
                  <a:lnTo>
                    <a:pt x="3207" y="1271"/>
                  </a:lnTo>
                  <a:lnTo>
                    <a:pt x="3208" y="1268"/>
                  </a:lnTo>
                  <a:lnTo>
                    <a:pt x="3209" y="1267"/>
                  </a:lnTo>
                  <a:lnTo>
                    <a:pt x="3209" y="1265"/>
                  </a:lnTo>
                  <a:lnTo>
                    <a:pt x="3210" y="1265"/>
                  </a:lnTo>
                  <a:lnTo>
                    <a:pt x="3212" y="1265"/>
                  </a:lnTo>
                  <a:lnTo>
                    <a:pt x="3213" y="1266"/>
                  </a:lnTo>
                  <a:lnTo>
                    <a:pt x="3213" y="1267"/>
                  </a:lnTo>
                  <a:lnTo>
                    <a:pt x="3214" y="1267"/>
                  </a:lnTo>
                  <a:lnTo>
                    <a:pt x="3215" y="1267"/>
                  </a:lnTo>
                  <a:lnTo>
                    <a:pt x="3217" y="1265"/>
                  </a:lnTo>
                  <a:lnTo>
                    <a:pt x="3217" y="1261"/>
                  </a:lnTo>
                  <a:lnTo>
                    <a:pt x="3218" y="1255"/>
                  </a:lnTo>
                  <a:lnTo>
                    <a:pt x="3219" y="1250"/>
                  </a:lnTo>
                  <a:lnTo>
                    <a:pt x="3220" y="1246"/>
                  </a:lnTo>
                  <a:lnTo>
                    <a:pt x="3220" y="1246"/>
                  </a:lnTo>
                  <a:lnTo>
                    <a:pt x="3222" y="1248"/>
                  </a:lnTo>
                  <a:lnTo>
                    <a:pt x="3223" y="1253"/>
                  </a:lnTo>
                  <a:lnTo>
                    <a:pt x="3224" y="1260"/>
                  </a:lnTo>
                  <a:lnTo>
                    <a:pt x="3224" y="1265"/>
                  </a:lnTo>
                  <a:lnTo>
                    <a:pt x="3225" y="1269"/>
                  </a:lnTo>
                  <a:lnTo>
                    <a:pt x="3227" y="1272"/>
                  </a:lnTo>
                  <a:lnTo>
                    <a:pt x="3228" y="1273"/>
                  </a:lnTo>
                  <a:lnTo>
                    <a:pt x="3228" y="1274"/>
                  </a:lnTo>
                  <a:lnTo>
                    <a:pt x="3229" y="1276"/>
                  </a:lnTo>
                  <a:lnTo>
                    <a:pt x="3230" y="1276"/>
                  </a:lnTo>
                  <a:lnTo>
                    <a:pt x="3232" y="1277"/>
                  </a:lnTo>
                  <a:lnTo>
                    <a:pt x="3232" y="1277"/>
                  </a:lnTo>
                  <a:lnTo>
                    <a:pt x="3233" y="1277"/>
                  </a:lnTo>
                  <a:lnTo>
                    <a:pt x="3234" y="1277"/>
                  </a:lnTo>
                  <a:lnTo>
                    <a:pt x="3235" y="1277"/>
                  </a:lnTo>
                  <a:lnTo>
                    <a:pt x="3235" y="1277"/>
                  </a:lnTo>
                  <a:lnTo>
                    <a:pt x="3236" y="1277"/>
                  </a:lnTo>
                  <a:lnTo>
                    <a:pt x="3238" y="1277"/>
                  </a:lnTo>
                  <a:lnTo>
                    <a:pt x="3239" y="1278"/>
                  </a:lnTo>
                  <a:lnTo>
                    <a:pt x="3239" y="1278"/>
                  </a:lnTo>
                  <a:lnTo>
                    <a:pt x="3240" y="1278"/>
                  </a:lnTo>
                  <a:lnTo>
                    <a:pt x="3241" y="1279"/>
                  </a:lnTo>
                  <a:lnTo>
                    <a:pt x="3243" y="1279"/>
                  </a:lnTo>
                  <a:lnTo>
                    <a:pt x="3244" y="1279"/>
                  </a:lnTo>
                  <a:lnTo>
                    <a:pt x="3244" y="1279"/>
                  </a:lnTo>
                  <a:lnTo>
                    <a:pt x="3245" y="1278"/>
                  </a:lnTo>
                  <a:lnTo>
                    <a:pt x="3246" y="1278"/>
                  </a:lnTo>
                  <a:lnTo>
                    <a:pt x="3248" y="1279"/>
                  </a:lnTo>
                  <a:lnTo>
                    <a:pt x="3248" y="1279"/>
                  </a:lnTo>
                  <a:lnTo>
                    <a:pt x="3249" y="1281"/>
                  </a:lnTo>
                  <a:lnTo>
                    <a:pt x="3250" y="1281"/>
                  </a:lnTo>
                  <a:lnTo>
                    <a:pt x="3251" y="1282"/>
                  </a:lnTo>
                  <a:lnTo>
                    <a:pt x="3251" y="1283"/>
                  </a:lnTo>
                  <a:lnTo>
                    <a:pt x="3253" y="1283"/>
                  </a:lnTo>
                  <a:lnTo>
                    <a:pt x="3254" y="1284"/>
                  </a:lnTo>
                  <a:lnTo>
                    <a:pt x="3255" y="1284"/>
                  </a:lnTo>
                  <a:lnTo>
                    <a:pt x="3255" y="1283"/>
                  </a:lnTo>
                  <a:lnTo>
                    <a:pt x="3256" y="1283"/>
                  </a:lnTo>
                  <a:lnTo>
                    <a:pt x="3258" y="1283"/>
                  </a:lnTo>
                  <a:lnTo>
                    <a:pt x="3259" y="1283"/>
                  </a:lnTo>
                  <a:lnTo>
                    <a:pt x="3259" y="1283"/>
                  </a:lnTo>
                  <a:lnTo>
                    <a:pt x="3260" y="1284"/>
                  </a:lnTo>
                  <a:lnTo>
                    <a:pt x="3261" y="1284"/>
                  </a:lnTo>
                  <a:lnTo>
                    <a:pt x="3263" y="1284"/>
                  </a:lnTo>
                  <a:lnTo>
                    <a:pt x="3263" y="1286"/>
                  </a:lnTo>
                  <a:lnTo>
                    <a:pt x="3264" y="1286"/>
                  </a:lnTo>
                  <a:lnTo>
                    <a:pt x="3265" y="1284"/>
                  </a:lnTo>
                  <a:lnTo>
                    <a:pt x="3266" y="1284"/>
                  </a:lnTo>
                  <a:lnTo>
                    <a:pt x="3266" y="1284"/>
                  </a:lnTo>
                  <a:lnTo>
                    <a:pt x="3268" y="1284"/>
                  </a:lnTo>
                  <a:lnTo>
                    <a:pt x="3269" y="1284"/>
                  </a:lnTo>
                  <a:lnTo>
                    <a:pt x="3270" y="1283"/>
                  </a:lnTo>
                  <a:lnTo>
                    <a:pt x="3270" y="1283"/>
                  </a:lnTo>
                  <a:lnTo>
                    <a:pt x="3271" y="1283"/>
                  </a:lnTo>
                  <a:lnTo>
                    <a:pt x="3272" y="1283"/>
                  </a:lnTo>
                  <a:lnTo>
                    <a:pt x="3274" y="1283"/>
                  </a:lnTo>
                  <a:lnTo>
                    <a:pt x="3274" y="1284"/>
                  </a:lnTo>
                  <a:lnTo>
                    <a:pt x="3275" y="1284"/>
                  </a:lnTo>
                  <a:lnTo>
                    <a:pt x="3276" y="1284"/>
                  </a:lnTo>
                  <a:lnTo>
                    <a:pt x="3277" y="1286"/>
                  </a:lnTo>
                  <a:lnTo>
                    <a:pt x="3277" y="1286"/>
                  </a:lnTo>
                  <a:lnTo>
                    <a:pt x="3279" y="1286"/>
                  </a:lnTo>
                  <a:lnTo>
                    <a:pt x="3280" y="1286"/>
                  </a:lnTo>
                  <a:lnTo>
                    <a:pt x="3281" y="1286"/>
                  </a:lnTo>
                  <a:lnTo>
                    <a:pt x="3281" y="1286"/>
                  </a:lnTo>
                  <a:lnTo>
                    <a:pt x="3282" y="1286"/>
                  </a:lnTo>
                  <a:lnTo>
                    <a:pt x="3284" y="1286"/>
                  </a:lnTo>
                  <a:lnTo>
                    <a:pt x="3285" y="1286"/>
                  </a:lnTo>
                  <a:lnTo>
                    <a:pt x="3285" y="1284"/>
                  </a:lnTo>
                  <a:lnTo>
                    <a:pt x="3286" y="1283"/>
                  </a:lnTo>
                  <a:lnTo>
                    <a:pt x="3287" y="1282"/>
                  </a:lnTo>
                  <a:lnTo>
                    <a:pt x="3289" y="1281"/>
                  </a:lnTo>
                  <a:lnTo>
                    <a:pt x="3289" y="1279"/>
                  </a:lnTo>
                  <a:lnTo>
                    <a:pt x="3290" y="1279"/>
                  </a:lnTo>
                  <a:lnTo>
                    <a:pt x="3291" y="1279"/>
                  </a:lnTo>
                  <a:lnTo>
                    <a:pt x="3292" y="1281"/>
                  </a:lnTo>
                  <a:lnTo>
                    <a:pt x="3292" y="1281"/>
                  </a:lnTo>
                  <a:lnTo>
                    <a:pt x="3294" y="1282"/>
                  </a:lnTo>
                  <a:lnTo>
                    <a:pt x="3295" y="1282"/>
                  </a:lnTo>
                  <a:lnTo>
                    <a:pt x="3296" y="1283"/>
                  </a:lnTo>
                  <a:lnTo>
                    <a:pt x="3296" y="1283"/>
                  </a:lnTo>
                  <a:lnTo>
                    <a:pt x="3297" y="1284"/>
                  </a:lnTo>
                  <a:lnTo>
                    <a:pt x="3299" y="1286"/>
                  </a:lnTo>
                  <a:lnTo>
                    <a:pt x="3300" y="1286"/>
                  </a:lnTo>
                  <a:lnTo>
                    <a:pt x="3301" y="1286"/>
                  </a:lnTo>
                  <a:lnTo>
                    <a:pt x="3301" y="1286"/>
                  </a:lnTo>
                  <a:lnTo>
                    <a:pt x="3302" y="1284"/>
                  </a:lnTo>
                  <a:lnTo>
                    <a:pt x="3304" y="1284"/>
                  </a:lnTo>
                  <a:lnTo>
                    <a:pt x="3305" y="1283"/>
                  </a:lnTo>
                  <a:lnTo>
                    <a:pt x="3305" y="1281"/>
                  </a:lnTo>
                  <a:lnTo>
                    <a:pt x="3306" y="1279"/>
                  </a:lnTo>
                  <a:lnTo>
                    <a:pt x="3307" y="1278"/>
                  </a:lnTo>
                  <a:lnTo>
                    <a:pt x="3308" y="1278"/>
                  </a:lnTo>
                  <a:lnTo>
                    <a:pt x="3308" y="1278"/>
                  </a:lnTo>
                  <a:lnTo>
                    <a:pt x="3310" y="1278"/>
                  </a:lnTo>
                  <a:lnTo>
                    <a:pt x="3311" y="1279"/>
                  </a:lnTo>
                  <a:lnTo>
                    <a:pt x="3312" y="1281"/>
                  </a:lnTo>
                  <a:lnTo>
                    <a:pt x="3312" y="1281"/>
                  </a:lnTo>
                  <a:lnTo>
                    <a:pt x="3313" y="1282"/>
                  </a:lnTo>
                  <a:lnTo>
                    <a:pt x="3315" y="1282"/>
                  </a:lnTo>
                  <a:lnTo>
                    <a:pt x="3316" y="1282"/>
                  </a:lnTo>
                  <a:lnTo>
                    <a:pt x="3316" y="1281"/>
                  </a:lnTo>
                  <a:lnTo>
                    <a:pt x="3317" y="1279"/>
                  </a:lnTo>
                  <a:lnTo>
                    <a:pt x="3318" y="1278"/>
                  </a:lnTo>
                  <a:lnTo>
                    <a:pt x="3320" y="1277"/>
                  </a:lnTo>
                  <a:lnTo>
                    <a:pt x="3320" y="1276"/>
                  </a:lnTo>
                  <a:lnTo>
                    <a:pt x="3321" y="1274"/>
                  </a:lnTo>
                  <a:lnTo>
                    <a:pt x="3322" y="1274"/>
                  </a:lnTo>
                  <a:lnTo>
                    <a:pt x="3323" y="1274"/>
                  </a:lnTo>
                  <a:lnTo>
                    <a:pt x="3323" y="1274"/>
                  </a:lnTo>
                  <a:lnTo>
                    <a:pt x="3325" y="1274"/>
                  </a:lnTo>
                  <a:lnTo>
                    <a:pt x="3326" y="1276"/>
                  </a:lnTo>
                  <a:lnTo>
                    <a:pt x="3327" y="1276"/>
                  </a:lnTo>
                  <a:lnTo>
                    <a:pt x="3327" y="1277"/>
                  </a:lnTo>
                  <a:lnTo>
                    <a:pt x="3328" y="1277"/>
                  </a:lnTo>
                  <a:lnTo>
                    <a:pt x="3330" y="1278"/>
                  </a:lnTo>
                  <a:lnTo>
                    <a:pt x="3331" y="1278"/>
                  </a:lnTo>
                  <a:lnTo>
                    <a:pt x="3331" y="1278"/>
                  </a:lnTo>
                  <a:lnTo>
                    <a:pt x="3332" y="1279"/>
                  </a:lnTo>
                  <a:lnTo>
                    <a:pt x="3333" y="1279"/>
                  </a:lnTo>
                  <a:lnTo>
                    <a:pt x="3335" y="1281"/>
                  </a:lnTo>
                  <a:lnTo>
                    <a:pt x="3335" y="1281"/>
                  </a:lnTo>
                  <a:lnTo>
                    <a:pt x="3336" y="1282"/>
                  </a:lnTo>
                  <a:lnTo>
                    <a:pt x="3337" y="1282"/>
                  </a:lnTo>
                  <a:lnTo>
                    <a:pt x="3338" y="1282"/>
                  </a:lnTo>
                  <a:lnTo>
                    <a:pt x="3338" y="1283"/>
                  </a:lnTo>
                  <a:lnTo>
                    <a:pt x="3340" y="1283"/>
                  </a:lnTo>
                  <a:lnTo>
                    <a:pt x="3341" y="1283"/>
                  </a:lnTo>
                  <a:lnTo>
                    <a:pt x="3342" y="1283"/>
                  </a:lnTo>
                  <a:lnTo>
                    <a:pt x="3342" y="1283"/>
                  </a:lnTo>
                  <a:lnTo>
                    <a:pt x="3343" y="1283"/>
                  </a:lnTo>
                  <a:lnTo>
                    <a:pt x="3344" y="1283"/>
                  </a:lnTo>
                  <a:lnTo>
                    <a:pt x="3346" y="1283"/>
                  </a:lnTo>
                  <a:lnTo>
                    <a:pt x="3346" y="1283"/>
                  </a:lnTo>
                  <a:lnTo>
                    <a:pt x="3347" y="1283"/>
                  </a:lnTo>
                  <a:lnTo>
                    <a:pt x="3348" y="1283"/>
                  </a:lnTo>
                  <a:lnTo>
                    <a:pt x="3349" y="1283"/>
                  </a:lnTo>
                  <a:lnTo>
                    <a:pt x="3349" y="1283"/>
                  </a:lnTo>
                  <a:lnTo>
                    <a:pt x="3351" y="1284"/>
                  </a:lnTo>
                  <a:lnTo>
                    <a:pt x="3352" y="1284"/>
                  </a:lnTo>
                  <a:lnTo>
                    <a:pt x="3353" y="1284"/>
                  </a:lnTo>
                  <a:lnTo>
                    <a:pt x="3353" y="1284"/>
                  </a:lnTo>
                  <a:lnTo>
                    <a:pt x="3354" y="1286"/>
                  </a:lnTo>
                  <a:lnTo>
                    <a:pt x="3356" y="1286"/>
                  </a:lnTo>
                  <a:lnTo>
                    <a:pt x="3357" y="1286"/>
                  </a:lnTo>
                  <a:lnTo>
                    <a:pt x="3358" y="1286"/>
                  </a:lnTo>
                  <a:lnTo>
                    <a:pt x="3358" y="1286"/>
                  </a:lnTo>
                  <a:lnTo>
                    <a:pt x="3359" y="1286"/>
                  </a:lnTo>
                  <a:lnTo>
                    <a:pt x="3361" y="1286"/>
                  </a:lnTo>
                  <a:lnTo>
                    <a:pt x="3362" y="1286"/>
                  </a:lnTo>
                  <a:lnTo>
                    <a:pt x="3362" y="1286"/>
                  </a:lnTo>
                  <a:lnTo>
                    <a:pt x="3363" y="1286"/>
                  </a:lnTo>
                  <a:lnTo>
                    <a:pt x="3364" y="1286"/>
                  </a:lnTo>
                  <a:lnTo>
                    <a:pt x="3366" y="1286"/>
                  </a:lnTo>
                  <a:lnTo>
                    <a:pt x="3366" y="1286"/>
                  </a:lnTo>
                  <a:lnTo>
                    <a:pt x="3367" y="1286"/>
                  </a:lnTo>
                  <a:lnTo>
                    <a:pt x="3368" y="1286"/>
                  </a:lnTo>
                  <a:lnTo>
                    <a:pt x="3369" y="1286"/>
                  </a:lnTo>
                  <a:lnTo>
                    <a:pt x="3369" y="1286"/>
                  </a:lnTo>
                  <a:lnTo>
                    <a:pt x="3371" y="1284"/>
                  </a:lnTo>
                  <a:lnTo>
                    <a:pt x="3372" y="1284"/>
                  </a:lnTo>
                  <a:lnTo>
                    <a:pt x="3373" y="1284"/>
                  </a:lnTo>
                  <a:lnTo>
                    <a:pt x="3373" y="1284"/>
                  </a:lnTo>
                  <a:lnTo>
                    <a:pt x="3374" y="1284"/>
                  </a:lnTo>
                  <a:lnTo>
                    <a:pt x="3376" y="1284"/>
                  </a:lnTo>
                  <a:lnTo>
                    <a:pt x="3377" y="1286"/>
                  </a:lnTo>
                  <a:lnTo>
                    <a:pt x="3377" y="1286"/>
                  </a:lnTo>
                  <a:lnTo>
                    <a:pt x="3378" y="1286"/>
                  </a:lnTo>
                  <a:lnTo>
                    <a:pt x="3379" y="1286"/>
                  </a:lnTo>
                  <a:lnTo>
                    <a:pt x="3380" y="1286"/>
                  </a:lnTo>
                  <a:lnTo>
                    <a:pt x="3380" y="1286"/>
                  </a:lnTo>
                  <a:lnTo>
                    <a:pt x="3382" y="1286"/>
                  </a:lnTo>
                  <a:lnTo>
                    <a:pt x="3383" y="1286"/>
                  </a:lnTo>
                  <a:lnTo>
                    <a:pt x="3384" y="1286"/>
                  </a:lnTo>
                  <a:lnTo>
                    <a:pt x="3384" y="1286"/>
                  </a:lnTo>
                  <a:lnTo>
                    <a:pt x="3385" y="1286"/>
                  </a:lnTo>
                  <a:lnTo>
                    <a:pt x="3387" y="1286"/>
                  </a:lnTo>
                  <a:lnTo>
                    <a:pt x="3388" y="1286"/>
                  </a:lnTo>
                  <a:lnTo>
                    <a:pt x="3388" y="1286"/>
                  </a:lnTo>
                  <a:lnTo>
                    <a:pt x="3389" y="1286"/>
                  </a:lnTo>
                  <a:lnTo>
                    <a:pt x="3390" y="1286"/>
                  </a:lnTo>
                  <a:lnTo>
                    <a:pt x="3392" y="1286"/>
                  </a:lnTo>
                  <a:lnTo>
                    <a:pt x="3392" y="1286"/>
                  </a:lnTo>
                  <a:lnTo>
                    <a:pt x="3393" y="1286"/>
                  </a:lnTo>
                  <a:lnTo>
                    <a:pt x="3394" y="1286"/>
                  </a:lnTo>
                  <a:lnTo>
                    <a:pt x="3395" y="1286"/>
                  </a:lnTo>
                  <a:lnTo>
                    <a:pt x="3395" y="1286"/>
                  </a:lnTo>
                  <a:lnTo>
                    <a:pt x="3397" y="1286"/>
                  </a:lnTo>
                  <a:lnTo>
                    <a:pt x="3398" y="1286"/>
                  </a:lnTo>
                  <a:lnTo>
                    <a:pt x="3399" y="1286"/>
                  </a:lnTo>
                  <a:lnTo>
                    <a:pt x="3399" y="1286"/>
                  </a:lnTo>
                  <a:lnTo>
                    <a:pt x="3400" y="1286"/>
                  </a:lnTo>
                  <a:lnTo>
                    <a:pt x="3402" y="1286"/>
                  </a:lnTo>
                  <a:lnTo>
                    <a:pt x="3403" y="1286"/>
                  </a:lnTo>
                  <a:lnTo>
                    <a:pt x="3403" y="1286"/>
                  </a:lnTo>
                  <a:lnTo>
                    <a:pt x="3404" y="1286"/>
                  </a:lnTo>
                  <a:lnTo>
                    <a:pt x="3405" y="1286"/>
                  </a:lnTo>
                  <a:lnTo>
                    <a:pt x="3407" y="1286"/>
                  </a:lnTo>
                  <a:lnTo>
                    <a:pt x="3407" y="1286"/>
                  </a:lnTo>
                  <a:lnTo>
                    <a:pt x="3408" y="1286"/>
                  </a:lnTo>
                  <a:lnTo>
                    <a:pt x="3409" y="1286"/>
                  </a:lnTo>
                  <a:lnTo>
                    <a:pt x="3410" y="1286"/>
                  </a:lnTo>
                  <a:lnTo>
                    <a:pt x="3411" y="1286"/>
                  </a:lnTo>
                  <a:lnTo>
                    <a:pt x="3411" y="1286"/>
                  </a:lnTo>
                  <a:lnTo>
                    <a:pt x="3413" y="1286"/>
                  </a:lnTo>
                  <a:lnTo>
                    <a:pt x="3414" y="1286"/>
                  </a:lnTo>
                  <a:lnTo>
                    <a:pt x="3415" y="1286"/>
                  </a:lnTo>
                  <a:lnTo>
                    <a:pt x="3415" y="1286"/>
                  </a:lnTo>
                  <a:lnTo>
                    <a:pt x="3416" y="1286"/>
                  </a:lnTo>
                  <a:lnTo>
                    <a:pt x="3418" y="1286"/>
                  </a:lnTo>
                  <a:lnTo>
                    <a:pt x="3419" y="1286"/>
                  </a:lnTo>
                  <a:lnTo>
                    <a:pt x="3419" y="1286"/>
                  </a:lnTo>
                  <a:lnTo>
                    <a:pt x="3420" y="1286"/>
                  </a:lnTo>
                  <a:lnTo>
                    <a:pt x="3421" y="1286"/>
                  </a:lnTo>
                  <a:lnTo>
                    <a:pt x="3423" y="1286"/>
                  </a:lnTo>
                  <a:lnTo>
                    <a:pt x="3423" y="1286"/>
                  </a:lnTo>
                  <a:lnTo>
                    <a:pt x="3424" y="1286"/>
                  </a:lnTo>
                  <a:lnTo>
                    <a:pt x="3425" y="1284"/>
                  </a:lnTo>
                  <a:lnTo>
                    <a:pt x="3426" y="1284"/>
                  </a:lnTo>
                  <a:lnTo>
                    <a:pt x="3426" y="1284"/>
                  </a:lnTo>
                  <a:lnTo>
                    <a:pt x="3428" y="1284"/>
                  </a:lnTo>
                  <a:lnTo>
                    <a:pt x="3429" y="1284"/>
                  </a:lnTo>
                  <a:lnTo>
                    <a:pt x="3430" y="1284"/>
                  </a:lnTo>
                  <a:lnTo>
                    <a:pt x="3430" y="1284"/>
                  </a:lnTo>
                  <a:lnTo>
                    <a:pt x="3431" y="1284"/>
                  </a:lnTo>
                  <a:lnTo>
                    <a:pt x="3433" y="1284"/>
                  </a:lnTo>
                  <a:lnTo>
                    <a:pt x="3434" y="1283"/>
                  </a:lnTo>
                  <a:lnTo>
                    <a:pt x="3434" y="1283"/>
                  </a:lnTo>
                  <a:lnTo>
                    <a:pt x="3435" y="1283"/>
                  </a:lnTo>
                  <a:lnTo>
                    <a:pt x="3436" y="1282"/>
                  </a:lnTo>
                  <a:lnTo>
                    <a:pt x="3438" y="1282"/>
                  </a:lnTo>
                  <a:lnTo>
                    <a:pt x="3438" y="1282"/>
                  </a:lnTo>
                  <a:lnTo>
                    <a:pt x="3439" y="1282"/>
                  </a:lnTo>
                  <a:lnTo>
                    <a:pt x="3440" y="1282"/>
                  </a:lnTo>
                  <a:lnTo>
                    <a:pt x="3441" y="1282"/>
                  </a:lnTo>
                  <a:lnTo>
                    <a:pt x="3441" y="1282"/>
                  </a:lnTo>
                  <a:lnTo>
                    <a:pt x="3443" y="1282"/>
                  </a:lnTo>
                  <a:lnTo>
                    <a:pt x="3444" y="1282"/>
                  </a:lnTo>
                  <a:lnTo>
                    <a:pt x="3445" y="1282"/>
                  </a:lnTo>
                  <a:lnTo>
                    <a:pt x="3445" y="1283"/>
                  </a:lnTo>
                  <a:lnTo>
                    <a:pt x="3446" y="1283"/>
                  </a:lnTo>
                  <a:lnTo>
                    <a:pt x="3447" y="1283"/>
                  </a:lnTo>
                  <a:lnTo>
                    <a:pt x="3449" y="1283"/>
                  </a:lnTo>
                  <a:lnTo>
                    <a:pt x="3449" y="1284"/>
                  </a:lnTo>
                  <a:lnTo>
                    <a:pt x="3450" y="1284"/>
                  </a:lnTo>
                  <a:lnTo>
                    <a:pt x="3451" y="1284"/>
                  </a:lnTo>
                  <a:lnTo>
                    <a:pt x="3452" y="1284"/>
                  </a:lnTo>
                  <a:lnTo>
                    <a:pt x="3452" y="1284"/>
                  </a:lnTo>
                  <a:lnTo>
                    <a:pt x="3454" y="1284"/>
                  </a:lnTo>
                  <a:lnTo>
                    <a:pt x="3455" y="1284"/>
                  </a:lnTo>
                  <a:lnTo>
                    <a:pt x="3456" y="1284"/>
                  </a:lnTo>
                  <a:lnTo>
                    <a:pt x="3456" y="1284"/>
                  </a:lnTo>
                  <a:lnTo>
                    <a:pt x="3457" y="1284"/>
                  </a:lnTo>
                  <a:lnTo>
                    <a:pt x="3459" y="1284"/>
                  </a:lnTo>
                  <a:lnTo>
                    <a:pt x="3460" y="1284"/>
                  </a:lnTo>
                  <a:lnTo>
                    <a:pt x="3460" y="1284"/>
                  </a:lnTo>
                  <a:lnTo>
                    <a:pt x="3461" y="1284"/>
                  </a:lnTo>
                  <a:lnTo>
                    <a:pt x="3462" y="1286"/>
                  </a:lnTo>
                  <a:lnTo>
                    <a:pt x="3464" y="1286"/>
                  </a:lnTo>
                  <a:lnTo>
                    <a:pt x="3464" y="1286"/>
                  </a:lnTo>
                  <a:lnTo>
                    <a:pt x="3465" y="1286"/>
                  </a:lnTo>
                  <a:lnTo>
                    <a:pt x="3466" y="1286"/>
                  </a:lnTo>
                  <a:lnTo>
                    <a:pt x="3467" y="1286"/>
                  </a:lnTo>
                  <a:lnTo>
                    <a:pt x="3469" y="1286"/>
                  </a:lnTo>
                  <a:lnTo>
                    <a:pt x="3469" y="1286"/>
                  </a:lnTo>
                  <a:lnTo>
                    <a:pt x="3470" y="1286"/>
                  </a:lnTo>
                  <a:lnTo>
                    <a:pt x="3471" y="1286"/>
                  </a:lnTo>
                  <a:lnTo>
                    <a:pt x="3472" y="1284"/>
                  </a:lnTo>
                  <a:lnTo>
                    <a:pt x="3472" y="1283"/>
                  </a:lnTo>
                  <a:lnTo>
                    <a:pt x="3474" y="1283"/>
                  </a:lnTo>
                  <a:lnTo>
                    <a:pt x="3475" y="1282"/>
                  </a:lnTo>
                  <a:lnTo>
                    <a:pt x="3476" y="1282"/>
                  </a:lnTo>
                  <a:lnTo>
                    <a:pt x="3476" y="1283"/>
                  </a:lnTo>
                  <a:lnTo>
                    <a:pt x="3477" y="1283"/>
                  </a:lnTo>
                  <a:lnTo>
                    <a:pt x="3479" y="1284"/>
                  </a:lnTo>
                  <a:lnTo>
                    <a:pt x="3480" y="1286"/>
                  </a:lnTo>
                  <a:lnTo>
                    <a:pt x="3480" y="1286"/>
                  </a:lnTo>
                  <a:lnTo>
                    <a:pt x="3481" y="1284"/>
                  </a:lnTo>
                  <a:lnTo>
                    <a:pt x="3482" y="1284"/>
                  </a:lnTo>
                  <a:lnTo>
                    <a:pt x="3483" y="1283"/>
                  </a:lnTo>
                  <a:lnTo>
                    <a:pt x="3483" y="1282"/>
                  </a:lnTo>
                  <a:lnTo>
                    <a:pt x="3485" y="1282"/>
                  </a:lnTo>
                  <a:lnTo>
                    <a:pt x="3486" y="1282"/>
                  </a:lnTo>
                  <a:lnTo>
                    <a:pt x="3487" y="1283"/>
                  </a:lnTo>
                  <a:lnTo>
                    <a:pt x="3487" y="1284"/>
                  </a:lnTo>
                  <a:lnTo>
                    <a:pt x="3488" y="1284"/>
                  </a:lnTo>
                  <a:lnTo>
                    <a:pt x="3490" y="1286"/>
                  </a:lnTo>
                  <a:lnTo>
                    <a:pt x="3491" y="1286"/>
                  </a:lnTo>
                  <a:lnTo>
                    <a:pt x="3491" y="1286"/>
                  </a:lnTo>
                  <a:lnTo>
                    <a:pt x="3492" y="1286"/>
                  </a:lnTo>
                  <a:lnTo>
                    <a:pt x="3493" y="1286"/>
                  </a:lnTo>
                  <a:lnTo>
                    <a:pt x="3495" y="1286"/>
                  </a:lnTo>
                  <a:lnTo>
                    <a:pt x="3495" y="1286"/>
                  </a:lnTo>
                  <a:lnTo>
                    <a:pt x="3496" y="1286"/>
                  </a:lnTo>
                  <a:lnTo>
                    <a:pt x="3497" y="1286"/>
                  </a:lnTo>
                  <a:lnTo>
                    <a:pt x="3498" y="1286"/>
                  </a:lnTo>
                  <a:lnTo>
                    <a:pt x="3498" y="1286"/>
                  </a:lnTo>
                  <a:lnTo>
                    <a:pt x="3500" y="1286"/>
                  </a:lnTo>
                  <a:lnTo>
                    <a:pt x="3501" y="1286"/>
                  </a:lnTo>
                  <a:lnTo>
                    <a:pt x="3502" y="1286"/>
                  </a:lnTo>
                  <a:lnTo>
                    <a:pt x="3502" y="1286"/>
                  </a:lnTo>
                  <a:lnTo>
                    <a:pt x="3503" y="1286"/>
                  </a:lnTo>
                  <a:lnTo>
                    <a:pt x="3505" y="1286"/>
                  </a:lnTo>
                  <a:lnTo>
                    <a:pt x="3506" y="1284"/>
                  </a:lnTo>
                  <a:lnTo>
                    <a:pt x="3506" y="1284"/>
                  </a:lnTo>
                  <a:lnTo>
                    <a:pt x="3507" y="1283"/>
                  </a:lnTo>
                  <a:lnTo>
                    <a:pt x="3508" y="1283"/>
                  </a:lnTo>
                  <a:lnTo>
                    <a:pt x="3510" y="1282"/>
                  </a:lnTo>
                  <a:lnTo>
                    <a:pt x="3510" y="1282"/>
                  </a:lnTo>
                  <a:lnTo>
                    <a:pt x="3511" y="1281"/>
                  </a:lnTo>
                  <a:lnTo>
                    <a:pt x="3512" y="1281"/>
                  </a:lnTo>
                  <a:lnTo>
                    <a:pt x="3513" y="1279"/>
                  </a:lnTo>
                  <a:lnTo>
                    <a:pt x="3513" y="1277"/>
                  </a:lnTo>
                  <a:lnTo>
                    <a:pt x="3515" y="1276"/>
                  </a:lnTo>
                  <a:lnTo>
                    <a:pt x="3516" y="1274"/>
                  </a:lnTo>
                  <a:lnTo>
                    <a:pt x="3517" y="1274"/>
                  </a:lnTo>
                  <a:lnTo>
                    <a:pt x="3517" y="1276"/>
                  </a:lnTo>
                  <a:lnTo>
                    <a:pt x="3518" y="1278"/>
                  </a:lnTo>
                  <a:lnTo>
                    <a:pt x="3519" y="1281"/>
                  </a:lnTo>
                  <a:lnTo>
                    <a:pt x="3521" y="1283"/>
                  </a:lnTo>
                  <a:lnTo>
                    <a:pt x="3521" y="1284"/>
                  </a:lnTo>
                  <a:lnTo>
                    <a:pt x="3522" y="1286"/>
                  </a:lnTo>
                  <a:lnTo>
                    <a:pt x="3523" y="1286"/>
                  </a:lnTo>
                  <a:lnTo>
                    <a:pt x="3524" y="1286"/>
                  </a:lnTo>
                  <a:lnTo>
                    <a:pt x="3526" y="1286"/>
                  </a:lnTo>
                  <a:lnTo>
                    <a:pt x="3526" y="1287"/>
                  </a:lnTo>
                  <a:lnTo>
                    <a:pt x="3527" y="1287"/>
                  </a:lnTo>
                  <a:lnTo>
                    <a:pt x="3528" y="1286"/>
                  </a:lnTo>
                  <a:lnTo>
                    <a:pt x="3529" y="1286"/>
                  </a:lnTo>
                  <a:lnTo>
                    <a:pt x="3529" y="1286"/>
                  </a:lnTo>
                  <a:lnTo>
                    <a:pt x="3531" y="1284"/>
                  </a:lnTo>
                  <a:lnTo>
                    <a:pt x="3532" y="1284"/>
                  </a:lnTo>
                  <a:lnTo>
                    <a:pt x="3533" y="1284"/>
                  </a:lnTo>
                  <a:lnTo>
                    <a:pt x="3533" y="1284"/>
                  </a:lnTo>
                  <a:lnTo>
                    <a:pt x="3534" y="1283"/>
                  </a:lnTo>
                  <a:lnTo>
                    <a:pt x="3536" y="1283"/>
                  </a:lnTo>
                  <a:lnTo>
                    <a:pt x="3537" y="1283"/>
                  </a:lnTo>
                  <a:lnTo>
                    <a:pt x="3537" y="1283"/>
                  </a:lnTo>
                  <a:lnTo>
                    <a:pt x="3538" y="1283"/>
                  </a:lnTo>
                  <a:lnTo>
                    <a:pt x="3539" y="1283"/>
                  </a:lnTo>
                  <a:lnTo>
                    <a:pt x="3541" y="1283"/>
                  </a:lnTo>
                  <a:lnTo>
                    <a:pt x="3541" y="1284"/>
                  </a:lnTo>
                  <a:lnTo>
                    <a:pt x="3542" y="1284"/>
                  </a:lnTo>
                  <a:lnTo>
                    <a:pt x="3543" y="1284"/>
                  </a:lnTo>
                  <a:lnTo>
                    <a:pt x="3544" y="1284"/>
                  </a:lnTo>
                  <a:lnTo>
                    <a:pt x="3544" y="1284"/>
                  </a:lnTo>
                  <a:lnTo>
                    <a:pt x="3546" y="1284"/>
                  </a:lnTo>
                  <a:lnTo>
                    <a:pt x="3547" y="1284"/>
                  </a:lnTo>
                  <a:lnTo>
                    <a:pt x="3548" y="1284"/>
                  </a:lnTo>
                  <a:lnTo>
                    <a:pt x="3548" y="1284"/>
                  </a:lnTo>
                  <a:lnTo>
                    <a:pt x="3549" y="1284"/>
                  </a:lnTo>
                  <a:lnTo>
                    <a:pt x="3551" y="1286"/>
                  </a:lnTo>
                  <a:lnTo>
                    <a:pt x="3552" y="1286"/>
                  </a:lnTo>
                  <a:lnTo>
                    <a:pt x="3552" y="1286"/>
                  </a:lnTo>
                  <a:lnTo>
                    <a:pt x="3553" y="1286"/>
                  </a:lnTo>
                  <a:lnTo>
                    <a:pt x="3554" y="1286"/>
                  </a:lnTo>
                  <a:lnTo>
                    <a:pt x="3555" y="1286"/>
                  </a:lnTo>
                  <a:lnTo>
                    <a:pt x="3555" y="1286"/>
                  </a:lnTo>
                  <a:lnTo>
                    <a:pt x="3557" y="1286"/>
                  </a:lnTo>
                  <a:lnTo>
                    <a:pt x="3558" y="1286"/>
                  </a:lnTo>
                  <a:lnTo>
                    <a:pt x="3559" y="1286"/>
                  </a:lnTo>
                  <a:lnTo>
                    <a:pt x="3559" y="1286"/>
                  </a:lnTo>
                  <a:lnTo>
                    <a:pt x="3560" y="1286"/>
                  </a:lnTo>
                  <a:lnTo>
                    <a:pt x="3562" y="1286"/>
                  </a:lnTo>
                  <a:lnTo>
                    <a:pt x="3563" y="1286"/>
                  </a:lnTo>
                  <a:lnTo>
                    <a:pt x="3563" y="1286"/>
                  </a:lnTo>
                  <a:lnTo>
                    <a:pt x="3564" y="1286"/>
                  </a:lnTo>
                  <a:lnTo>
                    <a:pt x="3565" y="1286"/>
                  </a:lnTo>
                  <a:lnTo>
                    <a:pt x="3567" y="1286"/>
                  </a:lnTo>
                  <a:lnTo>
                    <a:pt x="3567" y="1286"/>
                  </a:lnTo>
                  <a:lnTo>
                    <a:pt x="3568" y="1286"/>
                  </a:lnTo>
                  <a:lnTo>
                    <a:pt x="3569" y="1286"/>
                  </a:lnTo>
                  <a:lnTo>
                    <a:pt x="3570" y="1286"/>
                  </a:lnTo>
                  <a:lnTo>
                    <a:pt x="3570" y="1286"/>
                  </a:lnTo>
                  <a:lnTo>
                    <a:pt x="3572" y="1286"/>
                  </a:lnTo>
                  <a:lnTo>
                    <a:pt x="3573" y="1286"/>
                  </a:lnTo>
                  <a:lnTo>
                    <a:pt x="3574" y="1286"/>
                  </a:lnTo>
                  <a:lnTo>
                    <a:pt x="3574" y="1286"/>
                  </a:lnTo>
                  <a:lnTo>
                    <a:pt x="3575" y="1286"/>
                  </a:lnTo>
                  <a:lnTo>
                    <a:pt x="3577" y="1286"/>
                  </a:lnTo>
                  <a:lnTo>
                    <a:pt x="3578" y="1286"/>
                  </a:lnTo>
                  <a:lnTo>
                    <a:pt x="3578" y="1286"/>
                  </a:lnTo>
                  <a:lnTo>
                    <a:pt x="3579" y="1284"/>
                  </a:lnTo>
                  <a:lnTo>
                    <a:pt x="3580" y="1284"/>
                  </a:lnTo>
                  <a:lnTo>
                    <a:pt x="3582" y="1284"/>
                  </a:lnTo>
                  <a:lnTo>
                    <a:pt x="3583" y="1284"/>
                  </a:lnTo>
                  <a:lnTo>
                    <a:pt x="3583" y="1284"/>
                  </a:lnTo>
                  <a:lnTo>
                    <a:pt x="3584" y="1284"/>
                  </a:lnTo>
                  <a:lnTo>
                    <a:pt x="3585" y="1286"/>
                  </a:lnTo>
                  <a:lnTo>
                    <a:pt x="3587" y="1286"/>
                  </a:lnTo>
                  <a:lnTo>
                    <a:pt x="3587" y="1286"/>
                  </a:lnTo>
                  <a:lnTo>
                    <a:pt x="3588" y="1286"/>
                  </a:lnTo>
                  <a:lnTo>
                    <a:pt x="3589" y="1286"/>
                  </a:lnTo>
                  <a:lnTo>
                    <a:pt x="3590" y="1286"/>
                  </a:lnTo>
                  <a:lnTo>
                    <a:pt x="3590" y="1286"/>
                  </a:lnTo>
                  <a:lnTo>
                    <a:pt x="3591" y="1286"/>
                  </a:lnTo>
                  <a:lnTo>
                    <a:pt x="3593" y="1286"/>
                  </a:lnTo>
                  <a:lnTo>
                    <a:pt x="3594" y="1286"/>
                  </a:lnTo>
                  <a:lnTo>
                    <a:pt x="3594" y="1286"/>
                  </a:lnTo>
                  <a:lnTo>
                    <a:pt x="3595" y="1286"/>
                  </a:lnTo>
                  <a:lnTo>
                    <a:pt x="3596" y="1286"/>
                  </a:lnTo>
                  <a:lnTo>
                    <a:pt x="3598" y="1286"/>
                  </a:lnTo>
                  <a:lnTo>
                    <a:pt x="3598" y="1286"/>
                  </a:lnTo>
                  <a:lnTo>
                    <a:pt x="3599" y="1286"/>
                  </a:lnTo>
                  <a:lnTo>
                    <a:pt x="3600" y="1286"/>
                  </a:lnTo>
                  <a:lnTo>
                    <a:pt x="3601" y="1286"/>
                  </a:lnTo>
                  <a:lnTo>
                    <a:pt x="3601" y="1286"/>
                  </a:lnTo>
                  <a:lnTo>
                    <a:pt x="3603" y="1286"/>
                  </a:lnTo>
                  <a:lnTo>
                    <a:pt x="3604" y="1286"/>
                  </a:lnTo>
                  <a:lnTo>
                    <a:pt x="3605" y="1284"/>
                  </a:lnTo>
                  <a:lnTo>
                    <a:pt x="3605" y="1284"/>
                  </a:lnTo>
                  <a:lnTo>
                    <a:pt x="3606" y="1284"/>
                  </a:lnTo>
                  <a:lnTo>
                    <a:pt x="3608" y="1284"/>
                  </a:lnTo>
                  <a:lnTo>
                    <a:pt x="3609" y="1284"/>
                  </a:lnTo>
                  <a:lnTo>
                    <a:pt x="3609" y="1284"/>
                  </a:lnTo>
                  <a:lnTo>
                    <a:pt x="3610" y="1284"/>
                  </a:lnTo>
                  <a:lnTo>
                    <a:pt x="3611" y="1284"/>
                  </a:lnTo>
                  <a:lnTo>
                    <a:pt x="3613" y="1284"/>
                  </a:lnTo>
                  <a:lnTo>
                    <a:pt x="3613" y="1284"/>
                  </a:lnTo>
                  <a:lnTo>
                    <a:pt x="3614" y="1286"/>
                  </a:lnTo>
                  <a:lnTo>
                    <a:pt x="3615" y="1286"/>
                  </a:lnTo>
                  <a:lnTo>
                    <a:pt x="3616" y="1286"/>
                  </a:lnTo>
                  <a:lnTo>
                    <a:pt x="3616" y="1286"/>
                  </a:lnTo>
                  <a:lnTo>
                    <a:pt x="3618" y="1286"/>
                  </a:lnTo>
                  <a:lnTo>
                    <a:pt x="3619" y="1286"/>
                  </a:lnTo>
                  <a:lnTo>
                    <a:pt x="3620" y="1286"/>
                  </a:lnTo>
                  <a:lnTo>
                    <a:pt x="3620" y="1286"/>
                  </a:lnTo>
                  <a:lnTo>
                    <a:pt x="3621" y="1286"/>
                  </a:lnTo>
                  <a:lnTo>
                    <a:pt x="3623" y="1284"/>
                  </a:lnTo>
                  <a:lnTo>
                    <a:pt x="3624" y="1284"/>
                  </a:lnTo>
                  <a:lnTo>
                    <a:pt x="3624" y="1284"/>
                  </a:lnTo>
                  <a:lnTo>
                    <a:pt x="3625" y="1284"/>
                  </a:lnTo>
                  <a:lnTo>
                    <a:pt x="3626" y="1284"/>
                  </a:lnTo>
                  <a:lnTo>
                    <a:pt x="3627" y="1284"/>
                  </a:lnTo>
                  <a:lnTo>
                    <a:pt x="3627" y="1284"/>
                  </a:lnTo>
                  <a:lnTo>
                    <a:pt x="3629" y="1283"/>
                  </a:lnTo>
                  <a:lnTo>
                    <a:pt x="3630" y="1281"/>
                  </a:lnTo>
                  <a:lnTo>
                    <a:pt x="3631" y="1277"/>
                  </a:lnTo>
                  <a:lnTo>
                    <a:pt x="3631" y="1272"/>
                  </a:lnTo>
                  <a:lnTo>
                    <a:pt x="3632" y="1268"/>
                  </a:lnTo>
                  <a:lnTo>
                    <a:pt x="3634" y="1267"/>
                  </a:lnTo>
                  <a:lnTo>
                    <a:pt x="3635" y="1268"/>
                  </a:lnTo>
                  <a:lnTo>
                    <a:pt x="3636" y="1272"/>
                  </a:lnTo>
                  <a:lnTo>
                    <a:pt x="3636" y="1276"/>
                  </a:lnTo>
                  <a:lnTo>
                    <a:pt x="3637" y="1279"/>
                  </a:lnTo>
                  <a:lnTo>
                    <a:pt x="3639" y="1281"/>
                  </a:lnTo>
                  <a:lnTo>
                    <a:pt x="3640" y="1283"/>
                  </a:lnTo>
                  <a:lnTo>
                    <a:pt x="3640" y="1283"/>
                  </a:lnTo>
                  <a:lnTo>
                    <a:pt x="3641" y="1284"/>
                  </a:lnTo>
                  <a:lnTo>
                    <a:pt x="3642" y="1284"/>
                  </a:lnTo>
                  <a:lnTo>
                    <a:pt x="3644" y="1286"/>
                  </a:lnTo>
                  <a:lnTo>
                    <a:pt x="3644" y="1286"/>
                  </a:lnTo>
                  <a:lnTo>
                    <a:pt x="3645" y="1286"/>
                  </a:lnTo>
                  <a:lnTo>
                    <a:pt x="3646" y="1286"/>
                  </a:lnTo>
                  <a:lnTo>
                    <a:pt x="3647" y="1286"/>
                  </a:lnTo>
                  <a:lnTo>
                    <a:pt x="3647" y="1286"/>
                  </a:lnTo>
                  <a:lnTo>
                    <a:pt x="3649" y="1286"/>
                  </a:lnTo>
                  <a:lnTo>
                    <a:pt x="3650" y="1286"/>
                  </a:lnTo>
                  <a:lnTo>
                    <a:pt x="3651" y="1286"/>
                  </a:lnTo>
                  <a:lnTo>
                    <a:pt x="3651" y="1286"/>
                  </a:lnTo>
                  <a:lnTo>
                    <a:pt x="3652" y="1286"/>
                  </a:lnTo>
                  <a:lnTo>
                    <a:pt x="3654" y="1286"/>
                  </a:lnTo>
                  <a:lnTo>
                    <a:pt x="3655" y="1286"/>
                  </a:lnTo>
                  <a:lnTo>
                    <a:pt x="3655" y="1286"/>
                  </a:lnTo>
                  <a:lnTo>
                    <a:pt x="3656" y="1286"/>
                  </a:lnTo>
                  <a:lnTo>
                    <a:pt x="3657" y="1286"/>
                  </a:lnTo>
                  <a:lnTo>
                    <a:pt x="3659" y="1286"/>
                  </a:lnTo>
                  <a:lnTo>
                    <a:pt x="3659" y="1286"/>
                  </a:lnTo>
                  <a:lnTo>
                    <a:pt x="3660" y="1286"/>
                  </a:lnTo>
                  <a:lnTo>
                    <a:pt x="3661" y="1286"/>
                  </a:lnTo>
                  <a:lnTo>
                    <a:pt x="3662" y="1286"/>
                  </a:lnTo>
                  <a:lnTo>
                    <a:pt x="3662" y="1286"/>
                  </a:lnTo>
                  <a:lnTo>
                    <a:pt x="3663" y="1284"/>
                  </a:lnTo>
                  <a:lnTo>
                    <a:pt x="3665" y="1283"/>
                  </a:lnTo>
                  <a:lnTo>
                    <a:pt x="3666" y="1281"/>
                  </a:lnTo>
                  <a:lnTo>
                    <a:pt x="3666" y="1277"/>
                  </a:lnTo>
                  <a:lnTo>
                    <a:pt x="3667" y="1272"/>
                  </a:lnTo>
                  <a:lnTo>
                    <a:pt x="3668" y="1267"/>
                  </a:lnTo>
                  <a:lnTo>
                    <a:pt x="3670" y="1261"/>
                  </a:lnTo>
                  <a:lnTo>
                    <a:pt x="3670" y="1258"/>
                  </a:lnTo>
                  <a:lnTo>
                    <a:pt x="3671" y="1260"/>
                  </a:lnTo>
                  <a:lnTo>
                    <a:pt x="3672" y="1266"/>
                  </a:lnTo>
                  <a:lnTo>
                    <a:pt x="3673" y="1274"/>
                  </a:lnTo>
                  <a:lnTo>
                    <a:pt x="3673" y="1282"/>
                  </a:lnTo>
                  <a:lnTo>
                    <a:pt x="3675" y="1287"/>
                  </a:lnTo>
                  <a:lnTo>
                    <a:pt x="3676" y="1289"/>
                  </a:lnTo>
                  <a:lnTo>
                    <a:pt x="3677" y="1291"/>
                  </a:lnTo>
                  <a:lnTo>
                    <a:pt x="3677" y="1291"/>
                  </a:lnTo>
                  <a:lnTo>
                    <a:pt x="3678" y="1291"/>
                  </a:lnTo>
                  <a:lnTo>
                    <a:pt x="3680" y="1289"/>
                  </a:lnTo>
                  <a:lnTo>
                    <a:pt x="3681" y="1289"/>
                  </a:lnTo>
                  <a:lnTo>
                    <a:pt x="3681" y="1288"/>
                  </a:lnTo>
                  <a:lnTo>
                    <a:pt x="3682" y="1287"/>
                  </a:lnTo>
                  <a:lnTo>
                    <a:pt x="3683" y="1286"/>
                  </a:lnTo>
                  <a:lnTo>
                    <a:pt x="3685" y="1284"/>
                  </a:lnTo>
                  <a:lnTo>
                    <a:pt x="3685" y="1284"/>
                  </a:lnTo>
                  <a:lnTo>
                    <a:pt x="3686" y="1286"/>
                  </a:lnTo>
                  <a:lnTo>
                    <a:pt x="3687" y="1286"/>
                  </a:lnTo>
                  <a:lnTo>
                    <a:pt x="3688" y="1286"/>
                  </a:lnTo>
                  <a:lnTo>
                    <a:pt x="3688" y="1286"/>
                  </a:lnTo>
                  <a:lnTo>
                    <a:pt x="3690" y="1286"/>
                  </a:lnTo>
                  <a:lnTo>
                    <a:pt x="3691" y="1286"/>
                  </a:lnTo>
                  <a:lnTo>
                    <a:pt x="3692" y="1286"/>
                  </a:lnTo>
                  <a:lnTo>
                    <a:pt x="3693" y="1286"/>
                  </a:lnTo>
                  <a:lnTo>
                    <a:pt x="3693" y="1286"/>
                  </a:lnTo>
                  <a:lnTo>
                    <a:pt x="3695" y="1287"/>
                  </a:lnTo>
                  <a:lnTo>
                    <a:pt x="3696" y="1287"/>
                  </a:lnTo>
                  <a:lnTo>
                    <a:pt x="3697" y="1287"/>
                  </a:lnTo>
                  <a:lnTo>
                    <a:pt x="3697" y="1287"/>
                  </a:lnTo>
                  <a:lnTo>
                    <a:pt x="3698" y="1287"/>
                  </a:lnTo>
                  <a:lnTo>
                    <a:pt x="3699" y="1288"/>
                  </a:lnTo>
                  <a:lnTo>
                    <a:pt x="3701" y="1287"/>
                  </a:lnTo>
                  <a:lnTo>
                    <a:pt x="3701" y="1287"/>
                  </a:lnTo>
                  <a:lnTo>
                    <a:pt x="3702" y="1286"/>
                  </a:lnTo>
                  <a:lnTo>
                    <a:pt x="3703" y="1284"/>
                  </a:lnTo>
                  <a:lnTo>
                    <a:pt x="3704" y="1283"/>
                  </a:lnTo>
                  <a:lnTo>
                    <a:pt x="3704" y="1281"/>
                  </a:lnTo>
                  <a:lnTo>
                    <a:pt x="3706" y="1279"/>
                  </a:lnTo>
                  <a:lnTo>
                    <a:pt x="3707" y="1278"/>
                  </a:lnTo>
                  <a:lnTo>
                    <a:pt x="3708" y="1279"/>
                  </a:lnTo>
                  <a:lnTo>
                    <a:pt x="3708" y="1281"/>
                  </a:lnTo>
                  <a:lnTo>
                    <a:pt x="3709" y="1282"/>
                  </a:lnTo>
                  <a:lnTo>
                    <a:pt x="3711" y="1283"/>
                  </a:lnTo>
                  <a:lnTo>
                    <a:pt x="3712" y="1284"/>
                  </a:lnTo>
                  <a:lnTo>
                    <a:pt x="3712" y="1286"/>
                  </a:lnTo>
                  <a:lnTo>
                    <a:pt x="3713" y="1286"/>
                  </a:lnTo>
                  <a:lnTo>
                    <a:pt x="3714" y="1287"/>
                  </a:lnTo>
                  <a:lnTo>
                    <a:pt x="3716" y="1287"/>
                  </a:lnTo>
                  <a:lnTo>
                    <a:pt x="3716" y="1287"/>
                  </a:lnTo>
                  <a:lnTo>
                    <a:pt x="3717" y="1287"/>
                  </a:lnTo>
                  <a:lnTo>
                    <a:pt x="3718" y="1287"/>
                  </a:lnTo>
                  <a:lnTo>
                    <a:pt x="3719" y="1287"/>
                  </a:lnTo>
                  <a:lnTo>
                    <a:pt x="3719" y="1287"/>
                  </a:lnTo>
                  <a:lnTo>
                    <a:pt x="3721" y="1286"/>
                  </a:lnTo>
                  <a:lnTo>
                    <a:pt x="3722" y="1286"/>
                  </a:lnTo>
                  <a:lnTo>
                    <a:pt x="3723" y="1286"/>
                  </a:lnTo>
                  <a:lnTo>
                    <a:pt x="3723" y="1286"/>
                  </a:lnTo>
                  <a:lnTo>
                    <a:pt x="3724" y="1286"/>
                  </a:lnTo>
                  <a:lnTo>
                    <a:pt x="3726" y="1286"/>
                  </a:lnTo>
                  <a:lnTo>
                    <a:pt x="3727" y="1286"/>
                  </a:lnTo>
                  <a:lnTo>
                    <a:pt x="3727" y="1286"/>
                  </a:lnTo>
                  <a:lnTo>
                    <a:pt x="3728" y="1286"/>
                  </a:lnTo>
                  <a:lnTo>
                    <a:pt x="3729" y="1286"/>
                  </a:lnTo>
                  <a:lnTo>
                    <a:pt x="3731" y="1286"/>
                  </a:lnTo>
                  <a:lnTo>
                    <a:pt x="3731" y="1286"/>
                  </a:lnTo>
                  <a:lnTo>
                    <a:pt x="3732" y="1286"/>
                  </a:lnTo>
                  <a:lnTo>
                    <a:pt x="3733" y="1286"/>
                  </a:lnTo>
                  <a:lnTo>
                    <a:pt x="3734" y="1286"/>
                  </a:lnTo>
                  <a:lnTo>
                    <a:pt x="3734" y="1286"/>
                  </a:lnTo>
                  <a:lnTo>
                    <a:pt x="3735" y="1286"/>
                  </a:lnTo>
                  <a:lnTo>
                    <a:pt x="3737" y="1284"/>
                  </a:lnTo>
                  <a:lnTo>
                    <a:pt x="3738" y="1284"/>
                  </a:lnTo>
                  <a:lnTo>
                    <a:pt x="3738" y="1284"/>
                  </a:lnTo>
                  <a:lnTo>
                    <a:pt x="3739" y="1284"/>
                  </a:lnTo>
                  <a:lnTo>
                    <a:pt x="3740" y="1283"/>
                  </a:lnTo>
                  <a:lnTo>
                    <a:pt x="3742" y="1283"/>
                  </a:lnTo>
                  <a:lnTo>
                    <a:pt x="3742" y="1282"/>
                  </a:lnTo>
                  <a:lnTo>
                    <a:pt x="3743" y="1282"/>
                  </a:lnTo>
                  <a:lnTo>
                    <a:pt x="3744" y="1282"/>
                  </a:lnTo>
                  <a:lnTo>
                    <a:pt x="3745" y="1282"/>
                  </a:lnTo>
                  <a:lnTo>
                    <a:pt x="3745" y="1282"/>
                  </a:lnTo>
                  <a:lnTo>
                    <a:pt x="3747" y="1282"/>
                  </a:lnTo>
                  <a:lnTo>
                    <a:pt x="3748" y="1283"/>
                  </a:lnTo>
                  <a:lnTo>
                    <a:pt x="3749" y="1283"/>
                  </a:lnTo>
                  <a:lnTo>
                    <a:pt x="3750" y="1284"/>
                  </a:lnTo>
                  <a:lnTo>
                    <a:pt x="3750" y="1284"/>
                  </a:lnTo>
                  <a:lnTo>
                    <a:pt x="3752" y="1284"/>
                  </a:lnTo>
                  <a:lnTo>
                    <a:pt x="3753" y="1284"/>
                  </a:lnTo>
                  <a:lnTo>
                    <a:pt x="3754" y="1286"/>
                  </a:lnTo>
                  <a:lnTo>
                    <a:pt x="3754" y="1286"/>
                  </a:lnTo>
                  <a:lnTo>
                    <a:pt x="3755" y="1286"/>
                  </a:lnTo>
                  <a:lnTo>
                    <a:pt x="3757" y="1286"/>
                  </a:lnTo>
                  <a:lnTo>
                    <a:pt x="3758" y="1284"/>
                  </a:lnTo>
                  <a:lnTo>
                    <a:pt x="3758" y="1283"/>
                  </a:lnTo>
                  <a:lnTo>
                    <a:pt x="3759" y="1283"/>
                  </a:lnTo>
                  <a:lnTo>
                    <a:pt x="3760" y="1282"/>
                  </a:lnTo>
                  <a:lnTo>
                    <a:pt x="3762" y="1282"/>
                  </a:lnTo>
                  <a:lnTo>
                    <a:pt x="3762" y="1281"/>
                  </a:lnTo>
                  <a:lnTo>
                    <a:pt x="3763" y="1281"/>
                  </a:lnTo>
                  <a:lnTo>
                    <a:pt x="3764" y="1281"/>
                  </a:lnTo>
                  <a:lnTo>
                    <a:pt x="3765" y="1282"/>
                  </a:lnTo>
                  <a:lnTo>
                    <a:pt x="3765" y="1282"/>
                  </a:lnTo>
                  <a:lnTo>
                    <a:pt x="3767" y="1282"/>
                  </a:lnTo>
                  <a:lnTo>
                    <a:pt x="3768" y="1283"/>
                  </a:lnTo>
                  <a:lnTo>
                    <a:pt x="3769" y="1283"/>
                  </a:lnTo>
                  <a:lnTo>
                    <a:pt x="3769" y="1283"/>
                  </a:lnTo>
                  <a:lnTo>
                    <a:pt x="3770" y="1283"/>
                  </a:lnTo>
                  <a:lnTo>
                    <a:pt x="3771" y="1284"/>
                  </a:lnTo>
                  <a:lnTo>
                    <a:pt x="3773" y="1284"/>
                  </a:lnTo>
                  <a:lnTo>
                    <a:pt x="3773" y="1284"/>
                  </a:lnTo>
                  <a:lnTo>
                    <a:pt x="3774" y="1284"/>
                  </a:lnTo>
                  <a:lnTo>
                    <a:pt x="3775" y="1284"/>
                  </a:lnTo>
                  <a:lnTo>
                    <a:pt x="3776" y="1284"/>
                  </a:lnTo>
                  <a:lnTo>
                    <a:pt x="3776" y="1284"/>
                  </a:lnTo>
                  <a:lnTo>
                    <a:pt x="3778" y="1284"/>
                  </a:lnTo>
                  <a:lnTo>
                    <a:pt x="3779" y="1284"/>
                  </a:lnTo>
                  <a:lnTo>
                    <a:pt x="3780" y="1286"/>
                  </a:lnTo>
                  <a:lnTo>
                    <a:pt x="3780" y="1286"/>
                  </a:lnTo>
                  <a:lnTo>
                    <a:pt x="3781" y="1286"/>
                  </a:lnTo>
                  <a:lnTo>
                    <a:pt x="3783" y="1286"/>
                  </a:lnTo>
                  <a:lnTo>
                    <a:pt x="3784" y="1286"/>
                  </a:lnTo>
                  <a:lnTo>
                    <a:pt x="3784" y="1286"/>
                  </a:lnTo>
                  <a:lnTo>
                    <a:pt x="3785" y="1286"/>
                  </a:lnTo>
                  <a:lnTo>
                    <a:pt x="3786" y="1286"/>
                  </a:lnTo>
                  <a:lnTo>
                    <a:pt x="3788" y="1286"/>
                  </a:lnTo>
                  <a:lnTo>
                    <a:pt x="3788" y="1286"/>
                  </a:lnTo>
                  <a:lnTo>
                    <a:pt x="3789" y="1286"/>
                  </a:lnTo>
                  <a:lnTo>
                    <a:pt x="3790" y="1286"/>
                  </a:lnTo>
                  <a:lnTo>
                    <a:pt x="3791" y="1286"/>
                  </a:lnTo>
                  <a:lnTo>
                    <a:pt x="3791" y="1286"/>
                  </a:lnTo>
                  <a:lnTo>
                    <a:pt x="3793" y="1286"/>
                  </a:lnTo>
                  <a:lnTo>
                    <a:pt x="3794" y="1286"/>
                  </a:lnTo>
                  <a:lnTo>
                    <a:pt x="3795" y="1286"/>
                  </a:lnTo>
                  <a:lnTo>
                    <a:pt x="3795" y="1286"/>
                  </a:lnTo>
                  <a:lnTo>
                    <a:pt x="3796" y="1286"/>
                  </a:lnTo>
                  <a:lnTo>
                    <a:pt x="3798" y="1286"/>
                  </a:lnTo>
                  <a:lnTo>
                    <a:pt x="3799" y="1286"/>
                  </a:lnTo>
                  <a:lnTo>
                    <a:pt x="3799" y="1284"/>
                  </a:lnTo>
                  <a:lnTo>
                    <a:pt x="3800" y="1284"/>
                  </a:lnTo>
                  <a:lnTo>
                    <a:pt x="3801" y="1284"/>
                  </a:lnTo>
                  <a:lnTo>
                    <a:pt x="3803" y="1284"/>
                  </a:lnTo>
                  <a:lnTo>
                    <a:pt x="3804" y="1284"/>
                  </a:lnTo>
                  <a:lnTo>
                    <a:pt x="3804" y="1286"/>
                  </a:lnTo>
                  <a:lnTo>
                    <a:pt x="3805" y="1286"/>
                  </a:lnTo>
                  <a:lnTo>
                    <a:pt x="3806" y="1286"/>
                  </a:lnTo>
                  <a:lnTo>
                    <a:pt x="3807" y="1286"/>
                  </a:lnTo>
                  <a:lnTo>
                    <a:pt x="3807" y="1286"/>
                  </a:lnTo>
                  <a:lnTo>
                    <a:pt x="3809" y="1286"/>
                  </a:lnTo>
                  <a:lnTo>
                    <a:pt x="3810" y="1286"/>
                  </a:lnTo>
                  <a:lnTo>
                    <a:pt x="3811" y="1286"/>
                  </a:lnTo>
                  <a:lnTo>
                    <a:pt x="3811" y="1286"/>
                  </a:lnTo>
                  <a:lnTo>
                    <a:pt x="3812" y="1286"/>
                  </a:lnTo>
                  <a:lnTo>
                    <a:pt x="3814" y="1286"/>
                  </a:lnTo>
                  <a:lnTo>
                    <a:pt x="3815" y="1286"/>
                  </a:lnTo>
                  <a:lnTo>
                    <a:pt x="3815" y="1286"/>
                  </a:lnTo>
                  <a:lnTo>
                    <a:pt x="3816" y="1286"/>
                  </a:lnTo>
                  <a:lnTo>
                    <a:pt x="3817" y="1286"/>
                  </a:lnTo>
                  <a:lnTo>
                    <a:pt x="3819" y="1286"/>
                  </a:lnTo>
                  <a:lnTo>
                    <a:pt x="3819" y="1286"/>
                  </a:lnTo>
                  <a:lnTo>
                    <a:pt x="3820" y="1286"/>
                  </a:lnTo>
                  <a:lnTo>
                    <a:pt x="3821" y="1286"/>
                  </a:lnTo>
                  <a:lnTo>
                    <a:pt x="3822" y="1286"/>
                  </a:lnTo>
                  <a:lnTo>
                    <a:pt x="3822" y="1286"/>
                  </a:lnTo>
                  <a:lnTo>
                    <a:pt x="3824" y="1284"/>
                  </a:lnTo>
                  <a:lnTo>
                    <a:pt x="3825" y="1284"/>
                  </a:lnTo>
                  <a:lnTo>
                    <a:pt x="3826" y="1284"/>
                  </a:lnTo>
                  <a:lnTo>
                    <a:pt x="3826" y="1283"/>
                  </a:lnTo>
                  <a:lnTo>
                    <a:pt x="3827" y="1283"/>
                  </a:lnTo>
                  <a:lnTo>
                    <a:pt x="3829" y="1283"/>
                  </a:lnTo>
                  <a:lnTo>
                    <a:pt x="3830" y="1282"/>
                  </a:lnTo>
                  <a:lnTo>
                    <a:pt x="3830" y="1281"/>
                  </a:lnTo>
                  <a:lnTo>
                    <a:pt x="3831" y="1279"/>
                  </a:lnTo>
                  <a:lnTo>
                    <a:pt x="3832" y="1276"/>
                  </a:lnTo>
                  <a:lnTo>
                    <a:pt x="3834" y="1272"/>
                  </a:lnTo>
                  <a:lnTo>
                    <a:pt x="3834" y="1267"/>
                  </a:lnTo>
                  <a:lnTo>
                    <a:pt x="3835" y="1263"/>
                  </a:lnTo>
                  <a:lnTo>
                    <a:pt x="3836" y="1261"/>
                  </a:lnTo>
                  <a:lnTo>
                    <a:pt x="3837" y="1261"/>
                  </a:lnTo>
                  <a:lnTo>
                    <a:pt x="3837" y="1263"/>
                  </a:lnTo>
                  <a:lnTo>
                    <a:pt x="3838" y="1267"/>
                  </a:lnTo>
                  <a:lnTo>
                    <a:pt x="3840" y="1271"/>
                  </a:lnTo>
                  <a:lnTo>
                    <a:pt x="3841" y="1274"/>
                  </a:lnTo>
                  <a:lnTo>
                    <a:pt x="3841" y="1277"/>
                  </a:lnTo>
                  <a:lnTo>
                    <a:pt x="3842" y="1279"/>
                  </a:lnTo>
                  <a:lnTo>
                    <a:pt x="3843" y="1281"/>
                  </a:lnTo>
                  <a:lnTo>
                    <a:pt x="3845" y="1281"/>
                  </a:lnTo>
                  <a:lnTo>
                    <a:pt x="3845" y="1282"/>
                  </a:lnTo>
                  <a:lnTo>
                    <a:pt x="3846" y="1282"/>
                  </a:lnTo>
                  <a:lnTo>
                    <a:pt x="3847" y="1283"/>
                  </a:lnTo>
                  <a:lnTo>
                    <a:pt x="3848" y="1283"/>
                  </a:lnTo>
                  <a:lnTo>
                    <a:pt x="3848" y="1283"/>
                  </a:lnTo>
                  <a:lnTo>
                    <a:pt x="3850" y="1283"/>
                  </a:lnTo>
                  <a:lnTo>
                    <a:pt x="3851" y="1284"/>
                  </a:lnTo>
                  <a:lnTo>
                    <a:pt x="3852" y="1284"/>
                  </a:lnTo>
                  <a:lnTo>
                    <a:pt x="3852" y="1284"/>
                  </a:lnTo>
                  <a:lnTo>
                    <a:pt x="3853" y="1284"/>
                  </a:lnTo>
                  <a:lnTo>
                    <a:pt x="3855" y="1284"/>
                  </a:lnTo>
                  <a:lnTo>
                    <a:pt x="3856" y="1284"/>
                  </a:lnTo>
                  <a:lnTo>
                    <a:pt x="3856" y="1284"/>
                  </a:lnTo>
                  <a:lnTo>
                    <a:pt x="3857" y="1284"/>
                  </a:lnTo>
                  <a:lnTo>
                    <a:pt x="3858" y="1286"/>
                  </a:lnTo>
                  <a:lnTo>
                    <a:pt x="3860" y="1286"/>
                  </a:lnTo>
                  <a:lnTo>
                    <a:pt x="3861" y="1286"/>
                  </a:lnTo>
                  <a:lnTo>
                    <a:pt x="3861" y="1286"/>
                  </a:lnTo>
                  <a:lnTo>
                    <a:pt x="3862" y="1286"/>
                  </a:lnTo>
                  <a:lnTo>
                    <a:pt x="3863" y="1286"/>
                  </a:lnTo>
                  <a:lnTo>
                    <a:pt x="3865" y="1286"/>
                  </a:lnTo>
                  <a:lnTo>
                    <a:pt x="3865" y="1286"/>
                  </a:lnTo>
                  <a:lnTo>
                    <a:pt x="3866" y="1286"/>
                  </a:lnTo>
                  <a:lnTo>
                    <a:pt x="3867" y="1286"/>
                  </a:lnTo>
                  <a:lnTo>
                    <a:pt x="3868" y="1286"/>
                  </a:lnTo>
                  <a:lnTo>
                    <a:pt x="3868" y="1286"/>
                  </a:lnTo>
                  <a:lnTo>
                    <a:pt x="3870" y="1286"/>
                  </a:lnTo>
                  <a:lnTo>
                    <a:pt x="3871" y="1286"/>
                  </a:lnTo>
                  <a:lnTo>
                    <a:pt x="3872" y="1286"/>
                  </a:lnTo>
                  <a:lnTo>
                    <a:pt x="3872" y="1286"/>
                  </a:lnTo>
                  <a:lnTo>
                    <a:pt x="3873" y="1286"/>
                  </a:lnTo>
                  <a:lnTo>
                    <a:pt x="3874" y="1286"/>
                  </a:lnTo>
                  <a:lnTo>
                    <a:pt x="3876" y="1286"/>
                  </a:lnTo>
                  <a:lnTo>
                    <a:pt x="3876" y="1286"/>
                  </a:lnTo>
                  <a:lnTo>
                    <a:pt x="3877" y="1286"/>
                  </a:lnTo>
                  <a:lnTo>
                    <a:pt x="3878" y="1286"/>
                  </a:lnTo>
                  <a:lnTo>
                    <a:pt x="3879" y="1286"/>
                  </a:lnTo>
                  <a:lnTo>
                    <a:pt x="3879" y="1287"/>
                  </a:lnTo>
                  <a:lnTo>
                    <a:pt x="3881" y="1287"/>
                  </a:lnTo>
                  <a:lnTo>
                    <a:pt x="3882" y="1287"/>
                  </a:lnTo>
                  <a:lnTo>
                    <a:pt x="3883" y="1286"/>
                  </a:lnTo>
                  <a:lnTo>
                    <a:pt x="3883" y="1286"/>
                  </a:lnTo>
                  <a:lnTo>
                    <a:pt x="3884" y="1286"/>
                  </a:lnTo>
                  <a:lnTo>
                    <a:pt x="3886" y="1286"/>
                  </a:lnTo>
                  <a:lnTo>
                    <a:pt x="3887" y="1286"/>
                  </a:lnTo>
                  <a:lnTo>
                    <a:pt x="3887" y="1286"/>
                  </a:lnTo>
                  <a:lnTo>
                    <a:pt x="3888" y="1286"/>
                  </a:lnTo>
                  <a:lnTo>
                    <a:pt x="3889" y="1286"/>
                  </a:lnTo>
                  <a:lnTo>
                    <a:pt x="3891" y="1286"/>
                  </a:lnTo>
                  <a:lnTo>
                    <a:pt x="3891" y="1286"/>
                  </a:lnTo>
                  <a:lnTo>
                    <a:pt x="3892" y="1286"/>
                  </a:lnTo>
                  <a:lnTo>
                    <a:pt x="3893" y="1286"/>
                  </a:lnTo>
                  <a:lnTo>
                    <a:pt x="3894" y="1286"/>
                  </a:lnTo>
                  <a:lnTo>
                    <a:pt x="3894" y="1286"/>
                  </a:lnTo>
                  <a:lnTo>
                    <a:pt x="3896" y="1284"/>
                  </a:lnTo>
                  <a:lnTo>
                    <a:pt x="3897" y="1283"/>
                  </a:lnTo>
                  <a:lnTo>
                    <a:pt x="3898" y="1281"/>
                  </a:lnTo>
                  <a:lnTo>
                    <a:pt x="3898" y="1281"/>
                  </a:lnTo>
                  <a:lnTo>
                    <a:pt x="3899" y="1281"/>
                  </a:lnTo>
                  <a:lnTo>
                    <a:pt x="3901" y="1281"/>
                  </a:lnTo>
                  <a:lnTo>
                    <a:pt x="3902" y="1282"/>
                  </a:lnTo>
                  <a:lnTo>
                    <a:pt x="3902" y="1283"/>
                  </a:lnTo>
                  <a:lnTo>
                    <a:pt x="3903" y="1283"/>
                  </a:lnTo>
                  <a:lnTo>
                    <a:pt x="3904" y="1283"/>
                  </a:lnTo>
                  <a:lnTo>
                    <a:pt x="3906" y="1284"/>
                  </a:lnTo>
                  <a:lnTo>
                    <a:pt x="3906" y="1284"/>
                  </a:lnTo>
                  <a:lnTo>
                    <a:pt x="3907" y="1284"/>
                  </a:lnTo>
                  <a:lnTo>
                    <a:pt x="3908" y="1286"/>
                  </a:lnTo>
                  <a:lnTo>
                    <a:pt x="3909" y="1286"/>
                  </a:lnTo>
                  <a:lnTo>
                    <a:pt x="3909" y="1286"/>
                  </a:lnTo>
                  <a:lnTo>
                    <a:pt x="3910" y="1287"/>
                  </a:lnTo>
                  <a:lnTo>
                    <a:pt x="3912" y="1286"/>
                  </a:lnTo>
                  <a:lnTo>
                    <a:pt x="3913" y="1286"/>
                  </a:lnTo>
                  <a:lnTo>
                    <a:pt x="3913" y="1286"/>
                  </a:lnTo>
                  <a:lnTo>
                    <a:pt x="3914" y="1286"/>
                  </a:lnTo>
                  <a:lnTo>
                    <a:pt x="3915" y="1286"/>
                  </a:lnTo>
                  <a:lnTo>
                    <a:pt x="3917" y="1286"/>
                  </a:lnTo>
                  <a:lnTo>
                    <a:pt x="3918" y="1286"/>
                  </a:lnTo>
                  <a:lnTo>
                    <a:pt x="3918" y="1286"/>
                  </a:lnTo>
                  <a:lnTo>
                    <a:pt x="3919" y="1286"/>
                  </a:lnTo>
                  <a:lnTo>
                    <a:pt x="3920" y="1286"/>
                  </a:lnTo>
                  <a:lnTo>
                    <a:pt x="3922" y="1286"/>
                  </a:lnTo>
                  <a:lnTo>
                    <a:pt x="3922" y="1286"/>
                  </a:lnTo>
                  <a:lnTo>
                    <a:pt x="3923" y="1286"/>
                  </a:lnTo>
                  <a:lnTo>
                    <a:pt x="3924" y="1286"/>
                  </a:lnTo>
                  <a:lnTo>
                    <a:pt x="3925" y="1286"/>
                  </a:lnTo>
                  <a:lnTo>
                    <a:pt x="3925" y="1286"/>
                  </a:lnTo>
                  <a:lnTo>
                    <a:pt x="3927" y="1286"/>
                  </a:lnTo>
                  <a:lnTo>
                    <a:pt x="3928" y="1286"/>
                  </a:lnTo>
                  <a:lnTo>
                    <a:pt x="3929" y="1286"/>
                  </a:lnTo>
                  <a:lnTo>
                    <a:pt x="3929" y="1286"/>
                  </a:lnTo>
                  <a:lnTo>
                    <a:pt x="3930" y="1286"/>
                  </a:lnTo>
                  <a:lnTo>
                    <a:pt x="3932" y="1286"/>
                  </a:lnTo>
                  <a:lnTo>
                    <a:pt x="3933" y="1286"/>
                  </a:lnTo>
                  <a:lnTo>
                    <a:pt x="3933" y="1286"/>
                  </a:lnTo>
                  <a:lnTo>
                    <a:pt x="3934" y="1286"/>
                  </a:lnTo>
                  <a:lnTo>
                    <a:pt x="3935" y="1286"/>
                  </a:lnTo>
                  <a:lnTo>
                    <a:pt x="3937" y="1286"/>
                  </a:lnTo>
                  <a:lnTo>
                    <a:pt x="3937" y="1286"/>
                  </a:lnTo>
                  <a:lnTo>
                    <a:pt x="3938" y="1286"/>
                  </a:lnTo>
                  <a:lnTo>
                    <a:pt x="3939" y="1286"/>
                  </a:lnTo>
                  <a:lnTo>
                    <a:pt x="3940" y="1286"/>
                  </a:lnTo>
                  <a:lnTo>
                    <a:pt x="3940" y="1286"/>
                  </a:lnTo>
                  <a:lnTo>
                    <a:pt x="3942" y="1286"/>
                  </a:lnTo>
                  <a:lnTo>
                    <a:pt x="3943" y="1286"/>
                  </a:lnTo>
                  <a:lnTo>
                    <a:pt x="3944" y="1286"/>
                  </a:lnTo>
                  <a:lnTo>
                    <a:pt x="3944" y="1286"/>
                  </a:lnTo>
                  <a:lnTo>
                    <a:pt x="3945" y="1286"/>
                  </a:lnTo>
                  <a:lnTo>
                    <a:pt x="3946" y="1286"/>
                  </a:lnTo>
                  <a:lnTo>
                    <a:pt x="3948" y="1286"/>
                  </a:lnTo>
                  <a:lnTo>
                    <a:pt x="3948" y="1286"/>
                  </a:lnTo>
                  <a:lnTo>
                    <a:pt x="3949" y="1286"/>
                  </a:lnTo>
                  <a:lnTo>
                    <a:pt x="3950" y="1286"/>
                  </a:lnTo>
                  <a:lnTo>
                    <a:pt x="3951" y="1286"/>
                  </a:lnTo>
                  <a:lnTo>
                    <a:pt x="3951" y="1286"/>
                  </a:lnTo>
                  <a:lnTo>
                    <a:pt x="3953" y="1286"/>
                  </a:lnTo>
                  <a:lnTo>
                    <a:pt x="3954" y="1286"/>
                  </a:lnTo>
                  <a:lnTo>
                    <a:pt x="3955" y="1286"/>
                  </a:lnTo>
                  <a:lnTo>
                    <a:pt x="3955" y="1286"/>
                  </a:lnTo>
                  <a:lnTo>
                    <a:pt x="3956" y="1286"/>
                  </a:lnTo>
                  <a:lnTo>
                    <a:pt x="3958" y="1286"/>
                  </a:lnTo>
                  <a:lnTo>
                    <a:pt x="3959" y="1286"/>
                  </a:lnTo>
                  <a:lnTo>
                    <a:pt x="3959" y="1286"/>
                  </a:lnTo>
                  <a:lnTo>
                    <a:pt x="3960" y="1286"/>
                  </a:lnTo>
                  <a:lnTo>
                    <a:pt x="3961" y="1286"/>
                  </a:lnTo>
                  <a:lnTo>
                    <a:pt x="3963" y="1286"/>
                  </a:lnTo>
                  <a:lnTo>
                    <a:pt x="3963" y="1286"/>
                  </a:lnTo>
                  <a:lnTo>
                    <a:pt x="3964" y="1286"/>
                  </a:lnTo>
                  <a:lnTo>
                    <a:pt x="3965" y="1286"/>
                  </a:lnTo>
                  <a:lnTo>
                    <a:pt x="3966" y="1286"/>
                  </a:lnTo>
                  <a:lnTo>
                    <a:pt x="3966" y="1286"/>
                  </a:lnTo>
                  <a:lnTo>
                    <a:pt x="3968" y="1286"/>
                  </a:lnTo>
                  <a:lnTo>
                    <a:pt x="3969" y="1286"/>
                  </a:lnTo>
                  <a:lnTo>
                    <a:pt x="3970" y="1286"/>
                  </a:lnTo>
                  <a:lnTo>
                    <a:pt x="3971" y="1286"/>
                  </a:lnTo>
                  <a:lnTo>
                    <a:pt x="3971" y="1286"/>
                  </a:lnTo>
                  <a:lnTo>
                    <a:pt x="3973" y="1286"/>
                  </a:lnTo>
                  <a:lnTo>
                    <a:pt x="3974" y="1286"/>
                  </a:lnTo>
                  <a:lnTo>
                    <a:pt x="3975" y="1286"/>
                  </a:lnTo>
                  <a:lnTo>
                    <a:pt x="3975" y="1286"/>
                  </a:lnTo>
                  <a:lnTo>
                    <a:pt x="3976" y="1286"/>
                  </a:lnTo>
                  <a:lnTo>
                    <a:pt x="3978" y="1286"/>
                  </a:lnTo>
                  <a:lnTo>
                    <a:pt x="3979" y="1286"/>
                  </a:lnTo>
                  <a:lnTo>
                    <a:pt x="3979" y="1286"/>
                  </a:lnTo>
                  <a:lnTo>
                    <a:pt x="3980" y="1286"/>
                  </a:lnTo>
                  <a:lnTo>
                    <a:pt x="3981" y="1286"/>
                  </a:lnTo>
                  <a:lnTo>
                    <a:pt x="3982" y="1286"/>
                  </a:lnTo>
                  <a:lnTo>
                    <a:pt x="3982" y="1286"/>
                  </a:lnTo>
                  <a:lnTo>
                    <a:pt x="3984" y="1286"/>
                  </a:lnTo>
                  <a:lnTo>
                    <a:pt x="3985" y="1286"/>
                  </a:lnTo>
                  <a:lnTo>
                    <a:pt x="3986" y="1286"/>
                  </a:lnTo>
                  <a:lnTo>
                    <a:pt x="3986" y="1286"/>
                  </a:lnTo>
                  <a:lnTo>
                    <a:pt x="3987" y="1286"/>
                  </a:lnTo>
                  <a:lnTo>
                    <a:pt x="3989" y="1286"/>
                  </a:lnTo>
                  <a:lnTo>
                    <a:pt x="3990" y="1286"/>
                  </a:lnTo>
                  <a:lnTo>
                    <a:pt x="3990" y="1286"/>
                  </a:lnTo>
                  <a:lnTo>
                    <a:pt x="3991" y="1286"/>
                  </a:lnTo>
                  <a:lnTo>
                    <a:pt x="3992" y="1286"/>
                  </a:lnTo>
                  <a:lnTo>
                    <a:pt x="3994" y="1286"/>
                  </a:lnTo>
                  <a:lnTo>
                    <a:pt x="3994" y="1286"/>
                  </a:lnTo>
                  <a:lnTo>
                    <a:pt x="3995" y="1286"/>
                  </a:lnTo>
                  <a:lnTo>
                    <a:pt x="3996" y="1286"/>
                  </a:lnTo>
                  <a:lnTo>
                    <a:pt x="3997" y="1286"/>
                  </a:lnTo>
                  <a:lnTo>
                    <a:pt x="3997" y="1286"/>
                  </a:lnTo>
                  <a:lnTo>
                    <a:pt x="3999" y="1286"/>
                  </a:lnTo>
                  <a:lnTo>
                    <a:pt x="4000" y="1286"/>
                  </a:lnTo>
                  <a:lnTo>
                    <a:pt x="4001" y="1286"/>
                  </a:lnTo>
                  <a:lnTo>
                    <a:pt x="4001" y="1284"/>
                  </a:lnTo>
                  <a:lnTo>
                    <a:pt x="4002" y="1284"/>
                  </a:lnTo>
                  <a:lnTo>
                    <a:pt x="4004" y="1283"/>
                  </a:lnTo>
                  <a:lnTo>
                    <a:pt x="4005" y="1283"/>
                  </a:lnTo>
                  <a:lnTo>
                    <a:pt x="4005" y="1282"/>
                  </a:lnTo>
                  <a:lnTo>
                    <a:pt x="4006" y="1281"/>
                  </a:lnTo>
                  <a:lnTo>
                    <a:pt x="4007" y="1279"/>
                  </a:lnTo>
                  <a:lnTo>
                    <a:pt x="4009" y="1278"/>
                  </a:lnTo>
                  <a:lnTo>
                    <a:pt x="4009" y="1277"/>
                  </a:lnTo>
                  <a:lnTo>
                    <a:pt x="4010" y="1274"/>
                  </a:lnTo>
                  <a:lnTo>
                    <a:pt x="4011" y="1273"/>
                  </a:lnTo>
                  <a:lnTo>
                    <a:pt x="4012" y="1271"/>
                  </a:lnTo>
                  <a:lnTo>
                    <a:pt x="4012" y="1268"/>
                  </a:lnTo>
                  <a:lnTo>
                    <a:pt x="4014" y="1266"/>
                  </a:lnTo>
                  <a:lnTo>
                    <a:pt x="4015" y="1262"/>
                  </a:lnTo>
                  <a:lnTo>
                    <a:pt x="4016" y="1260"/>
                  </a:lnTo>
                  <a:lnTo>
                    <a:pt x="4016" y="1256"/>
                  </a:lnTo>
                  <a:lnTo>
                    <a:pt x="4017" y="1252"/>
                  </a:lnTo>
                  <a:lnTo>
                    <a:pt x="4018" y="1248"/>
                  </a:lnTo>
                  <a:lnTo>
                    <a:pt x="4020" y="1245"/>
                  </a:lnTo>
                  <a:lnTo>
                    <a:pt x="4020" y="1240"/>
                  </a:lnTo>
                  <a:lnTo>
                    <a:pt x="4021" y="1235"/>
                  </a:lnTo>
                  <a:lnTo>
                    <a:pt x="4022" y="1230"/>
                  </a:lnTo>
                  <a:lnTo>
                    <a:pt x="4023" y="1224"/>
                  </a:lnTo>
                  <a:lnTo>
                    <a:pt x="4023" y="1216"/>
                  </a:lnTo>
                  <a:lnTo>
                    <a:pt x="4025" y="1210"/>
                  </a:lnTo>
                  <a:lnTo>
                    <a:pt x="4026" y="1201"/>
                  </a:lnTo>
                  <a:lnTo>
                    <a:pt x="4027" y="1192"/>
                  </a:lnTo>
                  <a:lnTo>
                    <a:pt x="4028" y="1183"/>
                  </a:lnTo>
                  <a:lnTo>
                    <a:pt x="4028" y="1173"/>
                  </a:lnTo>
                  <a:lnTo>
                    <a:pt x="4030" y="1163"/>
                  </a:lnTo>
                  <a:lnTo>
                    <a:pt x="4031" y="1150"/>
                  </a:lnTo>
                  <a:lnTo>
                    <a:pt x="4032" y="1138"/>
                  </a:lnTo>
                  <a:lnTo>
                    <a:pt x="4032" y="1124"/>
                  </a:lnTo>
                  <a:lnTo>
                    <a:pt x="4033" y="1109"/>
                  </a:lnTo>
                  <a:lnTo>
                    <a:pt x="4035" y="1089"/>
                  </a:lnTo>
                  <a:lnTo>
                    <a:pt x="4036" y="1065"/>
                  </a:lnTo>
                  <a:lnTo>
                    <a:pt x="4036" y="1031"/>
                  </a:lnTo>
                  <a:lnTo>
                    <a:pt x="4037" y="986"/>
                  </a:lnTo>
                  <a:lnTo>
                    <a:pt x="4038" y="939"/>
                  </a:lnTo>
                  <a:lnTo>
                    <a:pt x="4040" y="906"/>
                  </a:lnTo>
                  <a:lnTo>
                    <a:pt x="4040" y="901"/>
                  </a:lnTo>
                  <a:lnTo>
                    <a:pt x="4041" y="938"/>
                  </a:lnTo>
                  <a:lnTo>
                    <a:pt x="4042" y="1012"/>
                  </a:lnTo>
                  <a:lnTo>
                    <a:pt x="4043" y="1111"/>
                  </a:lnTo>
                  <a:lnTo>
                    <a:pt x="4043" y="1202"/>
                  </a:lnTo>
                  <a:lnTo>
                    <a:pt x="4045" y="1267"/>
                  </a:lnTo>
                  <a:lnTo>
                    <a:pt x="4046" y="1302"/>
                  </a:lnTo>
                  <a:lnTo>
                    <a:pt x="4047" y="1319"/>
                  </a:lnTo>
                  <a:lnTo>
                    <a:pt x="4047" y="1334"/>
                  </a:lnTo>
                  <a:lnTo>
                    <a:pt x="4048" y="1350"/>
                  </a:lnTo>
                  <a:lnTo>
                    <a:pt x="4050" y="1364"/>
                  </a:lnTo>
                  <a:lnTo>
                    <a:pt x="4051" y="1374"/>
                  </a:lnTo>
                  <a:lnTo>
                    <a:pt x="4051" y="1379"/>
                  </a:lnTo>
                  <a:lnTo>
                    <a:pt x="4052" y="1378"/>
                  </a:lnTo>
                  <a:lnTo>
                    <a:pt x="4053" y="1374"/>
                  </a:lnTo>
                  <a:lnTo>
                    <a:pt x="4054" y="1369"/>
                  </a:lnTo>
                  <a:lnTo>
                    <a:pt x="4054" y="1361"/>
                  </a:lnTo>
                  <a:lnTo>
                    <a:pt x="4056" y="1355"/>
                  </a:lnTo>
                  <a:lnTo>
                    <a:pt x="4057" y="1348"/>
                  </a:lnTo>
                  <a:lnTo>
                    <a:pt x="4058" y="1340"/>
                  </a:lnTo>
                  <a:lnTo>
                    <a:pt x="4058" y="1333"/>
                  </a:lnTo>
                  <a:lnTo>
                    <a:pt x="4059" y="1327"/>
                  </a:lnTo>
                  <a:lnTo>
                    <a:pt x="4061" y="1320"/>
                  </a:lnTo>
                  <a:lnTo>
                    <a:pt x="4062" y="1315"/>
                  </a:lnTo>
                  <a:lnTo>
                    <a:pt x="4062" y="1309"/>
                  </a:lnTo>
                  <a:lnTo>
                    <a:pt x="4063" y="1304"/>
                  </a:lnTo>
                  <a:lnTo>
                    <a:pt x="4064" y="1301"/>
                  </a:lnTo>
                  <a:lnTo>
                    <a:pt x="4066" y="1297"/>
                  </a:lnTo>
                  <a:lnTo>
                    <a:pt x="4066" y="1293"/>
                  </a:lnTo>
                  <a:lnTo>
                    <a:pt x="4067" y="1289"/>
                  </a:lnTo>
                  <a:lnTo>
                    <a:pt x="4068" y="1287"/>
                  </a:lnTo>
                  <a:lnTo>
                    <a:pt x="4069" y="1284"/>
                  </a:lnTo>
                  <a:lnTo>
                    <a:pt x="4069" y="1282"/>
                  </a:lnTo>
                  <a:lnTo>
                    <a:pt x="4071" y="1279"/>
                  </a:lnTo>
                  <a:lnTo>
                    <a:pt x="4072" y="1277"/>
                  </a:lnTo>
                  <a:lnTo>
                    <a:pt x="4073" y="1276"/>
                  </a:lnTo>
                  <a:lnTo>
                    <a:pt x="4073" y="1276"/>
                  </a:lnTo>
                  <a:lnTo>
                    <a:pt x="4074" y="1276"/>
                  </a:lnTo>
                  <a:lnTo>
                    <a:pt x="4076" y="1277"/>
                  </a:lnTo>
                  <a:lnTo>
                    <a:pt x="4077" y="1278"/>
                  </a:lnTo>
                  <a:lnTo>
                    <a:pt x="4077" y="1279"/>
                  </a:lnTo>
                  <a:lnTo>
                    <a:pt x="4078" y="1282"/>
                  </a:lnTo>
                  <a:lnTo>
                    <a:pt x="4079" y="1283"/>
                  </a:lnTo>
                  <a:lnTo>
                    <a:pt x="4081" y="1284"/>
                  </a:lnTo>
                  <a:lnTo>
                    <a:pt x="4081" y="12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9" name="Freeform 47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334"/>
                </a:cxn>
                <a:cxn ang="0">
                  <a:pos x="128" y="1332"/>
                </a:cxn>
                <a:cxn ang="0">
                  <a:pos x="193" y="664"/>
                </a:cxn>
                <a:cxn ang="0">
                  <a:pos x="257" y="1346"/>
                </a:cxn>
                <a:cxn ang="0">
                  <a:pos x="322" y="1318"/>
                </a:cxn>
                <a:cxn ang="0">
                  <a:pos x="387" y="1319"/>
                </a:cxn>
                <a:cxn ang="0">
                  <a:pos x="451" y="1293"/>
                </a:cxn>
                <a:cxn ang="0">
                  <a:pos x="516" y="1307"/>
                </a:cxn>
                <a:cxn ang="0">
                  <a:pos x="580" y="1332"/>
                </a:cxn>
                <a:cxn ang="0">
                  <a:pos x="645" y="1333"/>
                </a:cxn>
                <a:cxn ang="0">
                  <a:pos x="709" y="1330"/>
                </a:cxn>
                <a:cxn ang="0">
                  <a:pos x="774" y="1333"/>
                </a:cxn>
                <a:cxn ang="0">
                  <a:pos x="838" y="1330"/>
                </a:cxn>
                <a:cxn ang="0">
                  <a:pos x="903" y="1334"/>
                </a:cxn>
                <a:cxn ang="0">
                  <a:pos x="967" y="1333"/>
                </a:cxn>
                <a:cxn ang="0">
                  <a:pos x="1032" y="1333"/>
                </a:cxn>
                <a:cxn ang="0">
                  <a:pos x="1097" y="1332"/>
                </a:cxn>
                <a:cxn ang="0">
                  <a:pos x="1161" y="1329"/>
                </a:cxn>
                <a:cxn ang="0">
                  <a:pos x="1226" y="1332"/>
                </a:cxn>
                <a:cxn ang="0">
                  <a:pos x="1290" y="1332"/>
                </a:cxn>
                <a:cxn ang="0">
                  <a:pos x="1355" y="1268"/>
                </a:cxn>
                <a:cxn ang="0">
                  <a:pos x="1419" y="1330"/>
                </a:cxn>
                <a:cxn ang="0">
                  <a:pos x="1484" y="1333"/>
                </a:cxn>
                <a:cxn ang="0">
                  <a:pos x="1548" y="1322"/>
                </a:cxn>
                <a:cxn ang="0">
                  <a:pos x="1613" y="1334"/>
                </a:cxn>
                <a:cxn ang="0">
                  <a:pos x="1679" y="1334"/>
                </a:cxn>
                <a:cxn ang="0">
                  <a:pos x="1743" y="1329"/>
                </a:cxn>
                <a:cxn ang="0">
                  <a:pos x="1808" y="1333"/>
                </a:cxn>
                <a:cxn ang="0">
                  <a:pos x="1872" y="1334"/>
                </a:cxn>
                <a:cxn ang="0">
                  <a:pos x="1937" y="1320"/>
                </a:cxn>
                <a:cxn ang="0">
                  <a:pos x="2001" y="1330"/>
                </a:cxn>
                <a:cxn ang="0">
                  <a:pos x="2066" y="1334"/>
                </a:cxn>
                <a:cxn ang="0">
                  <a:pos x="2131" y="1323"/>
                </a:cxn>
                <a:cxn ang="0">
                  <a:pos x="2195" y="1332"/>
                </a:cxn>
                <a:cxn ang="0">
                  <a:pos x="2260" y="1333"/>
                </a:cxn>
                <a:cxn ang="0">
                  <a:pos x="2324" y="1317"/>
                </a:cxn>
                <a:cxn ang="0">
                  <a:pos x="2389" y="1333"/>
                </a:cxn>
                <a:cxn ang="0">
                  <a:pos x="2453" y="1314"/>
                </a:cxn>
                <a:cxn ang="0">
                  <a:pos x="2518" y="1333"/>
                </a:cxn>
                <a:cxn ang="0">
                  <a:pos x="2582" y="1317"/>
                </a:cxn>
                <a:cxn ang="0">
                  <a:pos x="2647" y="1332"/>
                </a:cxn>
                <a:cxn ang="0">
                  <a:pos x="2711" y="1334"/>
                </a:cxn>
                <a:cxn ang="0">
                  <a:pos x="2776" y="1329"/>
                </a:cxn>
                <a:cxn ang="0">
                  <a:pos x="2841" y="1333"/>
                </a:cxn>
                <a:cxn ang="0">
                  <a:pos x="2905" y="1327"/>
                </a:cxn>
                <a:cxn ang="0">
                  <a:pos x="2970" y="1330"/>
                </a:cxn>
                <a:cxn ang="0">
                  <a:pos x="3034" y="1333"/>
                </a:cxn>
                <a:cxn ang="0">
                  <a:pos x="3099" y="1333"/>
                </a:cxn>
                <a:cxn ang="0">
                  <a:pos x="3163" y="1333"/>
                </a:cxn>
                <a:cxn ang="0">
                  <a:pos x="3228" y="1333"/>
                </a:cxn>
                <a:cxn ang="0">
                  <a:pos x="3292" y="1327"/>
                </a:cxn>
                <a:cxn ang="0">
                  <a:pos x="3358" y="1333"/>
                </a:cxn>
                <a:cxn ang="0">
                  <a:pos x="3423" y="1333"/>
                </a:cxn>
                <a:cxn ang="0">
                  <a:pos x="3487" y="1330"/>
                </a:cxn>
                <a:cxn ang="0">
                  <a:pos x="3552" y="1333"/>
                </a:cxn>
                <a:cxn ang="0">
                  <a:pos x="3616" y="1332"/>
                </a:cxn>
                <a:cxn ang="0">
                  <a:pos x="3681" y="1361"/>
                </a:cxn>
                <a:cxn ang="0">
                  <a:pos x="3745" y="1333"/>
                </a:cxn>
                <a:cxn ang="0">
                  <a:pos x="3810" y="1333"/>
                </a:cxn>
                <a:cxn ang="0">
                  <a:pos x="3874" y="1333"/>
                </a:cxn>
                <a:cxn ang="0">
                  <a:pos x="3939" y="1323"/>
                </a:cxn>
                <a:cxn ang="0">
                  <a:pos x="4004" y="1332"/>
                </a:cxn>
                <a:cxn ang="0">
                  <a:pos x="4068" y="1206"/>
                </a:cxn>
              </a:cxnLst>
              <a:rect l="0" t="0" r="r" b="b"/>
              <a:pathLst>
                <a:path w="4081" h="1777">
                  <a:moveTo>
                    <a:pt x="0" y="1309"/>
                  </a:moveTo>
                  <a:lnTo>
                    <a:pt x="0" y="1309"/>
                  </a:lnTo>
                  <a:lnTo>
                    <a:pt x="2" y="1328"/>
                  </a:lnTo>
                  <a:lnTo>
                    <a:pt x="3" y="1328"/>
                  </a:lnTo>
                  <a:lnTo>
                    <a:pt x="3" y="1328"/>
                  </a:lnTo>
                  <a:lnTo>
                    <a:pt x="4" y="1328"/>
                  </a:lnTo>
                  <a:lnTo>
                    <a:pt x="5" y="1329"/>
                  </a:lnTo>
                  <a:lnTo>
                    <a:pt x="7" y="1329"/>
                  </a:lnTo>
                  <a:lnTo>
                    <a:pt x="7" y="1329"/>
                  </a:lnTo>
                  <a:lnTo>
                    <a:pt x="8" y="1330"/>
                  </a:lnTo>
                  <a:lnTo>
                    <a:pt x="9" y="1330"/>
                  </a:lnTo>
                  <a:lnTo>
                    <a:pt x="10" y="1330"/>
                  </a:lnTo>
                  <a:lnTo>
                    <a:pt x="10" y="1330"/>
                  </a:lnTo>
                  <a:lnTo>
                    <a:pt x="12" y="1330"/>
                  </a:lnTo>
                  <a:lnTo>
                    <a:pt x="13" y="1330"/>
                  </a:lnTo>
                  <a:lnTo>
                    <a:pt x="14" y="1330"/>
                  </a:lnTo>
                  <a:lnTo>
                    <a:pt x="14" y="1330"/>
                  </a:lnTo>
                  <a:lnTo>
                    <a:pt x="15" y="1330"/>
                  </a:lnTo>
                  <a:lnTo>
                    <a:pt x="17" y="1332"/>
                  </a:lnTo>
                  <a:lnTo>
                    <a:pt x="18" y="1332"/>
                  </a:lnTo>
                  <a:lnTo>
                    <a:pt x="18" y="1332"/>
                  </a:lnTo>
                  <a:lnTo>
                    <a:pt x="19" y="1333"/>
                  </a:lnTo>
                  <a:lnTo>
                    <a:pt x="20" y="1333"/>
                  </a:lnTo>
                  <a:lnTo>
                    <a:pt x="22" y="1333"/>
                  </a:lnTo>
                  <a:lnTo>
                    <a:pt x="22" y="1333"/>
                  </a:lnTo>
                  <a:lnTo>
                    <a:pt x="23" y="1333"/>
                  </a:lnTo>
                  <a:lnTo>
                    <a:pt x="24" y="1333"/>
                  </a:lnTo>
                  <a:lnTo>
                    <a:pt x="25" y="1333"/>
                  </a:lnTo>
                  <a:lnTo>
                    <a:pt x="25" y="1333"/>
                  </a:lnTo>
                  <a:lnTo>
                    <a:pt x="27" y="1334"/>
                  </a:lnTo>
                  <a:lnTo>
                    <a:pt x="28" y="1334"/>
                  </a:lnTo>
                  <a:lnTo>
                    <a:pt x="29" y="1334"/>
                  </a:lnTo>
                  <a:lnTo>
                    <a:pt x="29" y="1334"/>
                  </a:lnTo>
                  <a:lnTo>
                    <a:pt x="30" y="1334"/>
                  </a:lnTo>
                  <a:lnTo>
                    <a:pt x="32" y="1334"/>
                  </a:lnTo>
                  <a:lnTo>
                    <a:pt x="33" y="1334"/>
                  </a:lnTo>
                  <a:lnTo>
                    <a:pt x="33" y="1334"/>
                  </a:lnTo>
                  <a:lnTo>
                    <a:pt x="34" y="1334"/>
                  </a:lnTo>
                  <a:lnTo>
                    <a:pt x="35" y="1334"/>
                  </a:lnTo>
                  <a:lnTo>
                    <a:pt x="36" y="1334"/>
                  </a:lnTo>
                  <a:lnTo>
                    <a:pt x="36" y="1334"/>
                  </a:lnTo>
                  <a:lnTo>
                    <a:pt x="38" y="1334"/>
                  </a:lnTo>
                  <a:lnTo>
                    <a:pt x="39" y="1334"/>
                  </a:lnTo>
                  <a:lnTo>
                    <a:pt x="40" y="1334"/>
                  </a:lnTo>
                  <a:lnTo>
                    <a:pt x="40" y="1334"/>
                  </a:lnTo>
                  <a:lnTo>
                    <a:pt x="41" y="1334"/>
                  </a:lnTo>
                  <a:lnTo>
                    <a:pt x="43" y="1334"/>
                  </a:lnTo>
                  <a:lnTo>
                    <a:pt x="44" y="1334"/>
                  </a:lnTo>
                  <a:lnTo>
                    <a:pt x="44" y="1334"/>
                  </a:lnTo>
                  <a:lnTo>
                    <a:pt x="45" y="1334"/>
                  </a:lnTo>
                  <a:lnTo>
                    <a:pt x="46" y="1334"/>
                  </a:lnTo>
                  <a:lnTo>
                    <a:pt x="48" y="1334"/>
                  </a:lnTo>
                  <a:lnTo>
                    <a:pt x="48" y="1334"/>
                  </a:lnTo>
                  <a:lnTo>
                    <a:pt x="49" y="1334"/>
                  </a:lnTo>
                  <a:lnTo>
                    <a:pt x="50" y="1334"/>
                  </a:lnTo>
                  <a:lnTo>
                    <a:pt x="51" y="1334"/>
                  </a:lnTo>
                  <a:lnTo>
                    <a:pt x="51" y="1334"/>
                  </a:lnTo>
                  <a:lnTo>
                    <a:pt x="53" y="1334"/>
                  </a:lnTo>
                  <a:lnTo>
                    <a:pt x="54" y="1334"/>
                  </a:lnTo>
                  <a:lnTo>
                    <a:pt x="55" y="1334"/>
                  </a:lnTo>
                  <a:lnTo>
                    <a:pt x="55" y="1334"/>
                  </a:lnTo>
                  <a:lnTo>
                    <a:pt x="56" y="1334"/>
                  </a:lnTo>
                  <a:lnTo>
                    <a:pt x="58" y="1334"/>
                  </a:lnTo>
                  <a:lnTo>
                    <a:pt x="59" y="1334"/>
                  </a:lnTo>
                  <a:lnTo>
                    <a:pt x="60" y="1334"/>
                  </a:lnTo>
                  <a:lnTo>
                    <a:pt x="60" y="1334"/>
                  </a:lnTo>
                  <a:lnTo>
                    <a:pt x="61" y="1334"/>
                  </a:lnTo>
                  <a:lnTo>
                    <a:pt x="63" y="1334"/>
                  </a:lnTo>
                  <a:lnTo>
                    <a:pt x="64" y="1334"/>
                  </a:lnTo>
                  <a:lnTo>
                    <a:pt x="64" y="1334"/>
                  </a:lnTo>
                  <a:lnTo>
                    <a:pt x="65" y="1334"/>
                  </a:lnTo>
                  <a:lnTo>
                    <a:pt x="66" y="1334"/>
                  </a:lnTo>
                  <a:lnTo>
                    <a:pt x="68" y="1334"/>
                  </a:lnTo>
                  <a:lnTo>
                    <a:pt x="68" y="1334"/>
                  </a:lnTo>
                  <a:lnTo>
                    <a:pt x="69" y="1334"/>
                  </a:lnTo>
                  <a:lnTo>
                    <a:pt x="70" y="1334"/>
                  </a:lnTo>
                  <a:lnTo>
                    <a:pt x="71" y="1334"/>
                  </a:lnTo>
                  <a:lnTo>
                    <a:pt x="71" y="1334"/>
                  </a:lnTo>
                  <a:lnTo>
                    <a:pt x="72" y="1334"/>
                  </a:lnTo>
                  <a:lnTo>
                    <a:pt x="74" y="1334"/>
                  </a:lnTo>
                  <a:lnTo>
                    <a:pt x="75" y="1334"/>
                  </a:lnTo>
                  <a:lnTo>
                    <a:pt x="75" y="1334"/>
                  </a:lnTo>
                  <a:lnTo>
                    <a:pt x="76" y="1334"/>
                  </a:lnTo>
                  <a:lnTo>
                    <a:pt x="77" y="1334"/>
                  </a:lnTo>
                  <a:lnTo>
                    <a:pt x="79" y="1334"/>
                  </a:lnTo>
                  <a:lnTo>
                    <a:pt x="79" y="1333"/>
                  </a:lnTo>
                  <a:lnTo>
                    <a:pt x="80" y="1333"/>
                  </a:lnTo>
                  <a:lnTo>
                    <a:pt x="81" y="1333"/>
                  </a:lnTo>
                  <a:lnTo>
                    <a:pt x="82" y="1333"/>
                  </a:lnTo>
                  <a:lnTo>
                    <a:pt x="82" y="1333"/>
                  </a:lnTo>
                  <a:lnTo>
                    <a:pt x="84" y="1333"/>
                  </a:lnTo>
                  <a:lnTo>
                    <a:pt x="85" y="1333"/>
                  </a:lnTo>
                  <a:lnTo>
                    <a:pt x="86" y="1333"/>
                  </a:lnTo>
                  <a:lnTo>
                    <a:pt x="86" y="1333"/>
                  </a:lnTo>
                  <a:lnTo>
                    <a:pt x="87" y="1333"/>
                  </a:lnTo>
                  <a:lnTo>
                    <a:pt x="89" y="1334"/>
                  </a:lnTo>
                  <a:lnTo>
                    <a:pt x="90" y="1334"/>
                  </a:lnTo>
                  <a:lnTo>
                    <a:pt x="90" y="1334"/>
                  </a:lnTo>
                  <a:lnTo>
                    <a:pt x="91" y="1334"/>
                  </a:lnTo>
                  <a:lnTo>
                    <a:pt x="92" y="1334"/>
                  </a:lnTo>
                  <a:lnTo>
                    <a:pt x="94" y="1334"/>
                  </a:lnTo>
                  <a:lnTo>
                    <a:pt x="94" y="1334"/>
                  </a:lnTo>
                  <a:lnTo>
                    <a:pt x="95" y="1334"/>
                  </a:lnTo>
                  <a:lnTo>
                    <a:pt x="96" y="1333"/>
                  </a:lnTo>
                  <a:lnTo>
                    <a:pt x="97" y="1333"/>
                  </a:lnTo>
                  <a:lnTo>
                    <a:pt x="97" y="1333"/>
                  </a:lnTo>
                  <a:lnTo>
                    <a:pt x="99" y="1333"/>
                  </a:lnTo>
                  <a:lnTo>
                    <a:pt x="100" y="1333"/>
                  </a:lnTo>
                  <a:lnTo>
                    <a:pt x="101" y="1332"/>
                  </a:lnTo>
                  <a:lnTo>
                    <a:pt x="101" y="1332"/>
                  </a:lnTo>
                  <a:lnTo>
                    <a:pt x="102" y="1332"/>
                  </a:lnTo>
                  <a:lnTo>
                    <a:pt x="104" y="1332"/>
                  </a:lnTo>
                  <a:lnTo>
                    <a:pt x="105" y="1332"/>
                  </a:lnTo>
                  <a:lnTo>
                    <a:pt x="105" y="1332"/>
                  </a:lnTo>
                  <a:lnTo>
                    <a:pt x="106" y="1332"/>
                  </a:lnTo>
                  <a:lnTo>
                    <a:pt x="107" y="1332"/>
                  </a:lnTo>
                  <a:lnTo>
                    <a:pt x="108" y="1332"/>
                  </a:lnTo>
                  <a:lnTo>
                    <a:pt x="108" y="1330"/>
                  </a:lnTo>
                  <a:lnTo>
                    <a:pt x="110" y="1330"/>
                  </a:lnTo>
                  <a:lnTo>
                    <a:pt x="111" y="1330"/>
                  </a:lnTo>
                  <a:lnTo>
                    <a:pt x="112" y="1330"/>
                  </a:lnTo>
                  <a:lnTo>
                    <a:pt x="113" y="1330"/>
                  </a:lnTo>
                  <a:lnTo>
                    <a:pt x="113" y="1330"/>
                  </a:lnTo>
                  <a:lnTo>
                    <a:pt x="115" y="1330"/>
                  </a:lnTo>
                  <a:lnTo>
                    <a:pt x="116" y="1330"/>
                  </a:lnTo>
                  <a:lnTo>
                    <a:pt x="117" y="1330"/>
                  </a:lnTo>
                  <a:lnTo>
                    <a:pt x="117" y="1330"/>
                  </a:lnTo>
                  <a:lnTo>
                    <a:pt x="118" y="1330"/>
                  </a:lnTo>
                  <a:lnTo>
                    <a:pt x="120" y="1332"/>
                  </a:lnTo>
                  <a:lnTo>
                    <a:pt x="121" y="1332"/>
                  </a:lnTo>
                  <a:lnTo>
                    <a:pt x="121" y="1332"/>
                  </a:lnTo>
                  <a:lnTo>
                    <a:pt x="122" y="1332"/>
                  </a:lnTo>
                  <a:lnTo>
                    <a:pt x="123" y="1332"/>
                  </a:lnTo>
                  <a:lnTo>
                    <a:pt x="125" y="1332"/>
                  </a:lnTo>
                  <a:lnTo>
                    <a:pt x="125" y="1332"/>
                  </a:lnTo>
                  <a:lnTo>
                    <a:pt x="126" y="1332"/>
                  </a:lnTo>
                  <a:lnTo>
                    <a:pt x="127" y="1332"/>
                  </a:lnTo>
                  <a:lnTo>
                    <a:pt x="128" y="1332"/>
                  </a:lnTo>
                  <a:lnTo>
                    <a:pt x="128" y="1332"/>
                  </a:lnTo>
                  <a:lnTo>
                    <a:pt x="130" y="1333"/>
                  </a:lnTo>
                  <a:lnTo>
                    <a:pt x="131" y="1333"/>
                  </a:lnTo>
                  <a:lnTo>
                    <a:pt x="132" y="1333"/>
                  </a:lnTo>
                  <a:lnTo>
                    <a:pt x="132" y="1333"/>
                  </a:lnTo>
                  <a:lnTo>
                    <a:pt x="133" y="1333"/>
                  </a:lnTo>
                  <a:lnTo>
                    <a:pt x="135" y="1333"/>
                  </a:lnTo>
                  <a:lnTo>
                    <a:pt x="136" y="1333"/>
                  </a:lnTo>
                  <a:lnTo>
                    <a:pt x="136" y="1333"/>
                  </a:lnTo>
                  <a:lnTo>
                    <a:pt x="137" y="1333"/>
                  </a:lnTo>
                  <a:lnTo>
                    <a:pt x="138" y="1333"/>
                  </a:lnTo>
                  <a:lnTo>
                    <a:pt x="140" y="1333"/>
                  </a:lnTo>
                  <a:lnTo>
                    <a:pt x="140" y="1333"/>
                  </a:lnTo>
                  <a:lnTo>
                    <a:pt x="141" y="1333"/>
                  </a:lnTo>
                  <a:lnTo>
                    <a:pt x="142" y="1333"/>
                  </a:lnTo>
                  <a:lnTo>
                    <a:pt x="143" y="1333"/>
                  </a:lnTo>
                  <a:lnTo>
                    <a:pt x="143" y="1333"/>
                  </a:lnTo>
                  <a:lnTo>
                    <a:pt x="144" y="1333"/>
                  </a:lnTo>
                  <a:lnTo>
                    <a:pt x="146" y="1333"/>
                  </a:lnTo>
                  <a:lnTo>
                    <a:pt x="147" y="1333"/>
                  </a:lnTo>
                  <a:lnTo>
                    <a:pt x="147" y="1333"/>
                  </a:lnTo>
                  <a:lnTo>
                    <a:pt x="148" y="1333"/>
                  </a:lnTo>
                  <a:lnTo>
                    <a:pt x="149" y="1333"/>
                  </a:lnTo>
                  <a:lnTo>
                    <a:pt x="151" y="1333"/>
                  </a:lnTo>
                  <a:lnTo>
                    <a:pt x="151" y="1333"/>
                  </a:lnTo>
                  <a:lnTo>
                    <a:pt x="152" y="1333"/>
                  </a:lnTo>
                  <a:lnTo>
                    <a:pt x="153" y="1333"/>
                  </a:lnTo>
                  <a:lnTo>
                    <a:pt x="154" y="1333"/>
                  </a:lnTo>
                  <a:lnTo>
                    <a:pt x="154" y="1333"/>
                  </a:lnTo>
                  <a:lnTo>
                    <a:pt x="156" y="1333"/>
                  </a:lnTo>
                  <a:lnTo>
                    <a:pt x="157" y="1333"/>
                  </a:lnTo>
                  <a:lnTo>
                    <a:pt x="158" y="1333"/>
                  </a:lnTo>
                  <a:lnTo>
                    <a:pt x="158" y="1333"/>
                  </a:lnTo>
                  <a:lnTo>
                    <a:pt x="159" y="1333"/>
                  </a:lnTo>
                  <a:lnTo>
                    <a:pt x="161" y="1333"/>
                  </a:lnTo>
                  <a:lnTo>
                    <a:pt x="162" y="1333"/>
                  </a:lnTo>
                  <a:lnTo>
                    <a:pt x="162" y="1333"/>
                  </a:lnTo>
                  <a:lnTo>
                    <a:pt x="163" y="1333"/>
                  </a:lnTo>
                  <a:lnTo>
                    <a:pt x="164" y="1333"/>
                  </a:lnTo>
                  <a:lnTo>
                    <a:pt x="166" y="1333"/>
                  </a:lnTo>
                  <a:lnTo>
                    <a:pt x="166" y="1333"/>
                  </a:lnTo>
                  <a:lnTo>
                    <a:pt x="167" y="1333"/>
                  </a:lnTo>
                  <a:lnTo>
                    <a:pt x="168" y="1333"/>
                  </a:lnTo>
                  <a:lnTo>
                    <a:pt x="169" y="1333"/>
                  </a:lnTo>
                  <a:lnTo>
                    <a:pt x="171" y="1334"/>
                  </a:lnTo>
                  <a:lnTo>
                    <a:pt x="171" y="1334"/>
                  </a:lnTo>
                  <a:lnTo>
                    <a:pt x="172" y="1334"/>
                  </a:lnTo>
                  <a:lnTo>
                    <a:pt x="173" y="1334"/>
                  </a:lnTo>
                  <a:lnTo>
                    <a:pt x="174" y="1338"/>
                  </a:lnTo>
                  <a:lnTo>
                    <a:pt x="174" y="1365"/>
                  </a:lnTo>
                  <a:lnTo>
                    <a:pt x="176" y="1454"/>
                  </a:lnTo>
                  <a:lnTo>
                    <a:pt x="177" y="1632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620"/>
                  </a:lnTo>
                  <a:lnTo>
                    <a:pt x="188" y="1191"/>
                  </a:lnTo>
                  <a:lnTo>
                    <a:pt x="189" y="736"/>
                  </a:lnTo>
                  <a:lnTo>
                    <a:pt x="189" y="415"/>
                  </a:lnTo>
                  <a:lnTo>
                    <a:pt x="190" y="341"/>
                  </a:lnTo>
                  <a:lnTo>
                    <a:pt x="192" y="467"/>
                  </a:lnTo>
                  <a:lnTo>
                    <a:pt x="193" y="664"/>
                  </a:lnTo>
                  <a:lnTo>
                    <a:pt x="193" y="836"/>
                  </a:lnTo>
                  <a:lnTo>
                    <a:pt x="194" y="957"/>
                  </a:lnTo>
                  <a:lnTo>
                    <a:pt x="195" y="1035"/>
                  </a:lnTo>
                  <a:lnTo>
                    <a:pt x="197" y="1087"/>
                  </a:lnTo>
                  <a:lnTo>
                    <a:pt x="197" y="1123"/>
                  </a:lnTo>
                  <a:lnTo>
                    <a:pt x="198" y="1149"/>
                  </a:lnTo>
                  <a:lnTo>
                    <a:pt x="199" y="1170"/>
                  </a:lnTo>
                  <a:lnTo>
                    <a:pt x="200" y="1188"/>
                  </a:lnTo>
                  <a:lnTo>
                    <a:pt x="200" y="1202"/>
                  </a:lnTo>
                  <a:lnTo>
                    <a:pt x="202" y="1216"/>
                  </a:lnTo>
                  <a:lnTo>
                    <a:pt x="203" y="1227"/>
                  </a:lnTo>
                  <a:lnTo>
                    <a:pt x="204" y="1237"/>
                  </a:lnTo>
                  <a:lnTo>
                    <a:pt x="204" y="1246"/>
                  </a:lnTo>
                  <a:lnTo>
                    <a:pt x="205" y="1252"/>
                  </a:lnTo>
                  <a:lnTo>
                    <a:pt x="207" y="1255"/>
                  </a:lnTo>
                  <a:lnTo>
                    <a:pt x="208" y="1253"/>
                  </a:lnTo>
                  <a:lnTo>
                    <a:pt x="208" y="1248"/>
                  </a:lnTo>
                  <a:lnTo>
                    <a:pt x="209" y="1243"/>
                  </a:lnTo>
                  <a:lnTo>
                    <a:pt x="210" y="1243"/>
                  </a:lnTo>
                  <a:lnTo>
                    <a:pt x="211" y="1251"/>
                  </a:lnTo>
                  <a:lnTo>
                    <a:pt x="211" y="1263"/>
                  </a:lnTo>
                  <a:lnTo>
                    <a:pt x="213" y="1276"/>
                  </a:lnTo>
                  <a:lnTo>
                    <a:pt x="214" y="1286"/>
                  </a:lnTo>
                  <a:lnTo>
                    <a:pt x="215" y="1292"/>
                  </a:lnTo>
                  <a:lnTo>
                    <a:pt x="215" y="1297"/>
                  </a:lnTo>
                  <a:lnTo>
                    <a:pt x="216" y="1302"/>
                  </a:lnTo>
                  <a:lnTo>
                    <a:pt x="218" y="1304"/>
                  </a:lnTo>
                  <a:lnTo>
                    <a:pt x="219" y="1307"/>
                  </a:lnTo>
                  <a:lnTo>
                    <a:pt x="219" y="1309"/>
                  </a:lnTo>
                  <a:lnTo>
                    <a:pt x="220" y="1313"/>
                  </a:lnTo>
                  <a:lnTo>
                    <a:pt x="221" y="1317"/>
                  </a:lnTo>
                  <a:lnTo>
                    <a:pt x="223" y="1320"/>
                  </a:lnTo>
                  <a:lnTo>
                    <a:pt x="223" y="1324"/>
                  </a:lnTo>
                  <a:lnTo>
                    <a:pt x="224" y="1327"/>
                  </a:lnTo>
                  <a:lnTo>
                    <a:pt x="225" y="1328"/>
                  </a:lnTo>
                  <a:lnTo>
                    <a:pt x="226" y="1329"/>
                  </a:lnTo>
                  <a:lnTo>
                    <a:pt x="228" y="1330"/>
                  </a:lnTo>
                  <a:lnTo>
                    <a:pt x="228" y="1330"/>
                  </a:lnTo>
                  <a:lnTo>
                    <a:pt x="229" y="1330"/>
                  </a:lnTo>
                  <a:lnTo>
                    <a:pt x="230" y="1330"/>
                  </a:lnTo>
                  <a:lnTo>
                    <a:pt x="231" y="1328"/>
                  </a:lnTo>
                  <a:lnTo>
                    <a:pt x="231" y="1320"/>
                  </a:lnTo>
                  <a:lnTo>
                    <a:pt x="233" y="1301"/>
                  </a:lnTo>
                  <a:lnTo>
                    <a:pt x="234" y="1262"/>
                  </a:lnTo>
                  <a:lnTo>
                    <a:pt x="235" y="1209"/>
                  </a:lnTo>
                  <a:lnTo>
                    <a:pt x="235" y="1147"/>
                  </a:lnTo>
                  <a:lnTo>
                    <a:pt x="236" y="1084"/>
                  </a:lnTo>
                  <a:lnTo>
                    <a:pt x="238" y="1026"/>
                  </a:lnTo>
                  <a:lnTo>
                    <a:pt x="239" y="971"/>
                  </a:lnTo>
                  <a:lnTo>
                    <a:pt x="239" y="932"/>
                  </a:lnTo>
                  <a:lnTo>
                    <a:pt x="240" y="928"/>
                  </a:lnTo>
                  <a:lnTo>
                    <a:pt x="241" y="976"/>
                  </a:lnTo>
                  <a:lnTo>
                    <a:pt x="243" y="1071"/>
                  </a:lnTo>
                  <a:lnTo>
                    <a:pt x="243" y="1179"/>
                  </a:lnTo>
                  <a:lnTo>
                    <a:pt x="244" y="1266"/>
                  </a:lnTo>
                  <a:lnTo>
                    <a:pt x="245" y="1323"/>
                  </a:lnTo>
                  <a:lnTo>
                    <a:pt x="246" y="1349"/>
                  </a:lnTo>
                  <a:lnTo>
                    <a:pt x="246" y="1356"/>
                  </a:lnTo>
                  <a:lnTo>
                    <a:pt x="247" y="1358"/>
                  </a:lnTo>
                  <a:lnTo>
                    <a:pt x="249" y="1356"/>
                  </a:lnTo>
                  <a:lnTo>
                    <a:pt x="250" y="1354"/>
                  </a:lnTo>
                  <a:lnTo>
                    <a:pt x="250" y="1351"/>
                  </a:lnTo>
                  <a:lnTo>
                    <a:pt x="251" y="1351"/>
                  </a:lnTo>
                  <a:lnTo>
                    <a:pt x="252" y="1351"/>
                  </a:lnTo>
                  <a:lnTo>
                    <a:pt x="254" y="1353"/>
                  </a:lnTo>
                  <a:lnTo>
                    <a:pt x="254" y="1353"/>
                  </a:lnTo>
                  <a:lnTo>
                    <a:pt x="255" y="1351"/>
                  </a:lnTo>
                  <a:lnTo>
                    <a:pt x="256" y="1349"/>
                  </a:lnTo>
                  <a:lnTo>
                    <a:pt x="257" y="1346"/>
                  </a:lnTo>
                  <a:lnTo>
                    <a:pt x="257" y="1345"/>
                  </a:lnTo>
                  <a:lnTo>
                    <a:pt x="259" y="1343"/>
                  </a:lnTo>
                  <a:lnTo>
                    <a:pt x="260" y="1341"/>
                  </a:lnTo>
                  <a:lnTo>
                    <a:pt x="261" y="1340"/>
                  </a:lnTo>
                  <a:lnTo>
                    <a:pt x="261" y="1338"/>
                  </a:lnTo>
                  <a:lnTo>
                    <a:pt x="262" y="1337"/>
                  </a:lnTo>
                  <a:lnTo>
                    <a:pt x="264" y="1335"/>
                  </a:lnTo>
                  <a:lnTo>
                    <a:pt x="265" y="1334"/>
                  </a:lnTo>
                  <a:lnTo>
                    <a:pt x="265" y="1334"/>
                  </a:lnTo>
                  <a:lnTo>
                    <a:pt x="266" y="1334"/>
                  </a:lnTo>
                  <a:lnTo>
                    <a:pt x="267" y="1334"/>
                  </a:lnTo>
                  <a:lnTo>
                    <a:pt x="269" y="1334"/>
                  </a:lnTo>
                  <a:lnTo>
                    <a:pt x="269" y="1334"/>
                  </a:lnTo>
                  <a:lnTo>
                    <a:pt x="270" y="1333"/>
                  </a:lnTo>
                  <a:lnTo>
                    <a:pt x="271" y="1333"/>
                  </a:lnTo>
                  <a:lnTo>
                    <a:pt x="272" y="1332"/>
                  </a:lnTo>
                  <a:lnTo>
                    <a:pt x="272" y="1332"/>
                  </a:lnTo>
                  <a:lnTo>
                    <a:pt x="274" y="1330"/>
                  </a:lnTo>
                  <a:lnTo>
                    <a:pt x="275" y="1329"/>
                  </a:lnTo>
                  <a:lnTo>
                    <a:pt x="276" y="1328"/>
                  </a:lnTo>
                  <a:lnTo>
                    <a:pt x="276" y="1325"/>
                  </a:lnTo>
                  <a:lnTo>
                    <a:pt x="277" y="1324"/>
                  </a:lnTo>
                  <a:lnTo>
                    <a:pt x="279" y="1324"/>
                  </a:lnTo>
                  <a:lnTo>
                    <a:pt x="280" y="1324"/>
                  </a:lnTo>
                  <a:lnTo>
                    <a:pt x="281" y="1325"/>
                  </a:lnTo>
                  <a:lnTo>
                    <a:pt x="281" y="1327"/>
                  </a:lnTo>
                  <a:lnTo>
                    <a:pt x="282" y="1327"/>
                  </a:lnTo>
                  <a:lnTo>
                    <a:pt x="283" y="1325"/>
                  </a:lnTo>
                  <a:lnTo>
                    <a:pt x="285" y="1323"/>
                  </a:lnTo>
                  <a:lnTo>
                    <a:pt x="285" y="1322"/>
                  </a:lnTo>
                  <a:lnTo>
                    <a:pt x="286" y="1320"/>
                  </a:lnTo>
                  <a:lnTo>
                    <a:pt x="287" y="1319"/>
                  </a:lnTo>
                  <a:lnTo>
                    <a:pt x="288" y="1318"/>
                  </a:lnTo>
                  <a:lnTo>
                    <a:pt x="288" y="1318"/>
                  </a:lnTo>
                  <a:lnTo>
                    <a:pt x="290" y="1318"/>
                  </a:lnTo>
                  <a:lnTo>
                    <a:pt x="291" y="1318"/>
                  </a:lnTo>
                  <a:lnTo>
                    <a:pt x="292" y="1319"/>
                  </a:lnTo>
                  <a:lnTo>
                    <a:pt x="292" y="1318"/>
                  </a:lnTo>
                  <a:lnTo>
                    <a:pt x="293" y="1318"/>
                  </a:lnTo>
                  <a:lnTo>
                    <a:pt x="295" y="1317"/>
                  </a:lnTo>
                  <a:lnTo>
                    <a:pt x="296" y="1319"/>
                  </a:lnTo>
                  <a:lnTo>
                    <a:pt x="296" y="1329"/>
                  </a:lnTo>
                  <a:lnTo>
                    <a:pt x="297" y="1341"/>
                  </a:lnTo>
                  <a:lnTo>
                    <a:pt x="298" y="1350"/>
                  </a:lnTo>
                  <a:lnTo>
                    <a:pt x="300" y="1348"/>
                  </a:lnTo>
                  <a:lnTo>
                    <a:pt x="300" y="1335"/>
                  </a:lnTo>
                  <a:lnTo>
                    <a:pt x="301" y="1317"/>
                  </a:lnTo>
                  <a:lnTo>
                    <a:pt x="302" y="1297"/>
                  </a:lnTo>
                  <a:lnTo>
                    <a:pt x="303" y="1274"/>
                  </a:lnTo>
                  <a:lnTo>
                    <a:pt x="303" y="1242"/>
                  </a:lnTo>
                  <a:lnTo>
                    <a:pt x="305" y="1202"/>
                  </a:lnTo>
                  <a:lnTo>
                    <a:pt x="306" y="1159"/>
                  </a:lnTo>
                  <a:lnTo>
                    <a:pt x="307" y="1125"/>
                  </a:lnTo>
                  <a:lnTo>
                    <a:pt x="307" y="1111"/>
                  </a:lnTo>
                  <a:lnTo>
                    <a:pt x="308" y="1117"/>
                  </a:lnTo>
                  <a:lnTo>
                    <a:pt x="310" y="1142"/>
                  </a:lnTo>
                  <a:lnTo>
                    <a:pt x="311" y="1176"/>
                  </a:lnTo>
                  <a:lnTo>
                    <a:pt x="311" y="1211"/>
                  </a:lnTo>
                  <a:lnTo>
                    <a:pt x="312" y="1241"/>
                  </a:lnTo>
                  <a:lnTo>
                    <a:pt x="313" y="1265"/>
                  </a:lnTo>
                  <a:lnTo>
                    <a:pt x="315" y="1281"/>
                  </a:lnTo>
                  <a:lnTo>
                    <a:pt x="315" y="1292"/>
                  </a:lnTo>
                  <a:lnTo>
                    <a:pt x="316" y="1299"/>
                  </a:lnTo>
                  <a:lnTo>
                    <a:pt x="317" y="1303"/>
                  </a:lnTo>
                  <a:lnTo>
                    <a:pt x="318" y="1307"/>
                  </a:lnTo>
                  <a:lnTo>
                    <a:pt x="318" y="1309"/>
                  </a:lnTo>
                  <a:lnTo>
                    <a:pt x="319" y="1312"/>
                  </a:lnTo>
                  <a:lnTo>
                    <a:pt x="321" y="1315"/>
                  </a:lnTo>
                  <a:lnTo>
                    <a:pt x="322" y="1318"/>
                  </a:lnTo>
                  <a:lnTo>
                    <a:pt x="322" y="1322"/>
                  </a:lnTo>
                  <a:lnTo>
                    <a:pt x="323" y="1324"/>
                  </a:lnTo>
                  <a:lnTo>
                    <a:pt x="324" y="1327"/>
                  </a:lnTo>
                  <a:lnTo>
                    <a:pt x="326" y="1329"/>
                  </a:lnTo>
                  <a:lnTo>
                    <a:pt x="326" y="1330"/>
                  </a:lnTo>
                  <a:lnTo>
                    <a:pt x="327" y="1330"/>
                  </a:lnTo>
                  <a:lnTo>
                    <a:pt x="328" y="1328"/>
                  </a:lnTo>
                  <a:lnTo>
                    <a:pt x="329" y="1323"/>
                  </a:lnTo>
                  <a:lnTo>
                    <a:pt x="329" y="1314"/>
                  </a:lnTo>
                  <a:lnTo>
                    <a:pt x="331" y="1297"/>
                  </a:lnTo>
                  <a:lnTo>
                    <a:pt x="332" y="1269"/>
                  </a:lnTo>
                  <a:lnTo>
                    <a:pt x="333" y="1247"/>
                  </a:lnTo>
                  <a:lnTo>
                    <a:pt x="333" y="1242"/>
                  </a:lnTo>
                  <a:lnTo>
                    <a:pt x="334" y="1265"/>
                  </a:lnTo>
                  <a:lnTo>
                    <a:pt x="336" y="1301"/>
                  </a:lnTo>
                  <a:lnTo>
                    <a:pt x="337" y="1330"/>
                  </a:lnTo>
                  <a:lnTo>
                    <a:pt x="338" y="1345"/>
                  </a:lnTo>
                  <a:lnTo>
                    <a:pt x="338" y="1349"/>
                  </a:lnTo>
                  <a:lnTo>
                    <a:pt x="339" y="1349"/>
                  </a:lnTo>
                  <a:lnTo>
                    <a:pt x="341" y="1346"/>
                  </a:lnTo>
                  <a:lnTo>
                    <a:pt x="342" y="1345"/>
                  </a:lnTo>
                  <a:lnTo>
                    <a:pt x="342" y="1343"/>
                  </a:lnTo>
                  <a:lnTo>
                    <a:pt x="343" y="1340"/>
                  </a:lnTo>
                  <a:lnTo>
                    <a:pt x="344" y="1338"/>
                  </a:lnTo>
                  <a:lnTo>
                    <a:pt x="346" y="1337"/>
                  </a:lnTo>
                  <a:lnTo>
                    <a:pt x="346" y="1335"/>
                  </a:lnTo>
                  <a:lnTo>
                    <a:pt x="347" y="1333"/>
                  </a:lnTo>
                  <a:lnTo>
                    <a:pt x="348" y="1330"/>
                  </a:lnTo>
                  <a:lnTo>
                    <a:pt x="349" y="1329"/>
                  </a:lnTo>
                  <a:lnTo>
                    <a:pt x="349" y="1327"/>
                  </a:lnTo>
                  <a:lnTo>
                    <a:pt x="351" y="1325"/>
                  </a:lnTo>
                  <a:lnTo>
                    <a:pt x="352" y="1324"/>
                  </a:lnTo>
                  <a:lnTo>
                    <a:pt x="353" y="1324"/>
                  </a:lnTo>
                  <a:lnTo>
                    <a:pt x="353" y="1325"/>
                  </a:lnTo>
                  <a:lnTo>
                    <a:pt x="354" y="1328"/>
                  </a:lnTo>
                  <a:lnTo>
                    <a:pt x="355" y="1329"/>
                  </a:lnTo>
                  <a:lnTo>
                    <a:pt x="357" y="1330"/>
                  </a:lnTo>
                  <a:lnTo>
                    <a:pt x="357" y="1332"/>
                  </a:lnTo>
                  <a:lnTo>
                    <a:pt x="358" y="1332"/>
                  </a:lnTo>
                  <a:lnTo>
                    <a:pt x="359" y="1329"/>
                  </a:lnTo>
                  <a:lnTo>
                    <a:pt x="360" y="1325"/>
                  </a:lnTo>
                  <a:lnTo>
                    <a:pt x="360" y="1319"/>
                  </a:lnTo>
                  <a:lnTo>
                    <a:pt x="362" y="1310"/>
                  </a:lnTo>
                  <a:lnTo>
                    <a:pt x="363" y="1299"/>
                  </a:lnTo>
                  <a:lnTo>
                    <a:pt x="364" y="1288"/>
                  </a:lnTo>
                  <a:lnTo>
                    <a:pt x="364" y="1278"/>
                  </a:lnTo>
                  <a:lnTo>
                    <a:pt x="365" y="1274"/>
                  </a:lnTo>
                  <a:lnTo>
                    <a:pt x="367" y="1278"/>
                  </a:lnTo>
                  <a:lnTo>
                    <a:pt x="368" y="1286"/>
                  </a:lnTo>
                  <a:lnTo>
                    <a:pt x="368" y="1296"/>
                  </a:lnTo>
                  <a:lnTo>
                    <a:pt x="369" y="1304"/>
                  </a:lnTo>
                  <a:lnTo>
                    <a:pt x="370" y="1309"/>
                  </a:lnTo>
                  <a:lnTo>
                    <a:pt x="372" y="1312"/>
                  </a:lnTo>
                  <a:lnTo>
                    <a:pt x="372" y="1313"/>
                  </a:lnTo>
                  <a:lnTo>
                    <a:pt x="373" y="1313"/>
                  </a:lnTo>
                  <a:lnTo>
                    <a:pt x="374" y="1314"/>
                  </a:lnTo>
                  <a:lnTo>
                    <a:pt x="375" y="1317"/>
                  </a:lnTo>
                  <a:lnTo>
                    <a:pt x="375" y="1319"/>
                  </a:lnTo>
                  <a:lnTo>
                    <a:pt x="377" y="1323"/>
                  </a:lnTo>
                  <a:lnTo>
                    <a:pt x="378" y="1324"/>
                  </a:lnTo>
                  <a:lnTo>
                    <a:pt x="379" y="1324"/>
                  </a:lnTo>
                  <a:lnTo>
                    <a:pt x="379" y="1320"/>
                  </a:lnTo>
                  <a:lnTo>
                    <a:pt x="380" y="1313"/>
                  </a:lnTo>
                  <a:lnTo>
                    <a:pt x="382" y="1305"/>
                  </a:lnTo>
                  <a:lnTo>
                    <a:pt x="383" y="1303"/>
                  </a:lnTo>
                  <a:lnTo>
                    <a:pt x="383" y="1308"/>
                  </a:lnTo>
                  <a:lnTo>
                    <a:pt x="384" y="1314"/>
                  </a:lnTo>
                  <a:lnTo>
                    <a:pt x="385" y="1319"/>
                  </a:lnTo>
                  <a:lnTo>
                    <a:pt x="387" y="1319"/>
                  </a:lnTo>
                  <a:lnTo>
                    <a:pt x="387" y="1310"/>
                  </a:lnTo>
                  <a:lnTo>
                    <a:pt x="388" y="1297"/>
                  </a:lnTo>
                  <a:lnTo>
                    <a:pt x="389" y="1283"/>
                  </a:lnTo>
                  <a:lnTo>
                    <a:pt x="390" y="1282"/>
                  </a:lnTo>
                  <a:lnTo>
                    <a:pt x="390" y="1293"/>
                  </a:lnTo>
                  <a:lnTo>
                    <a:pt x="391" y="1310"/>
                  </a:lnTo>
                  <a:lnTo>
                    <a:pt x="393" y="1323"/>
                  </a:lnTo>
                  <a:lnTo>
                    <a:pt x="394" y="1328"/>
                  </a:lnTo>
                  <a:lnTo>
                    <a:pt x="395" y="1330"/>
                  </a:lnTo>
                  <a:lnTo>
                    <a:pt x="395" y="1329"/>
                  </a:lnTo>
                  <a:lnTo>
                    <a:pt x="396" y="1328"/>
                  </a:lnTo>
                  <a:lnTo>
                    <a:pt x="398" y="1328"/>
                  </a:lnTo>
                  <a:lnTo>
                    <a:pt x="399" y="1327"/>
                  </a:lnTo>
                  <a:lnTo>
                    <a:pt x="399" y="1324"/>
                  </a:lnTo>
                  <a:lnTo>
                    <a:pt x="400" y="1323"/>
                  </a:lnTo>
                  <a:lnTo>
                    <a:pt x="401" y="1322"/>
                  </a:lnTo>
                  <a:lnTo>
                    <a:pt x="403" y="1320"/>
                  </a:lnTo>
                  <a:lnTo>
                    <a:pt x="403" y="1319"/>
                  </a:lnTo>
                  <a:lnTo>
                    <a:pt x="404" y="1318"/>
                  </a:lnTo>
                  <a:lnTo>
                    <a:pt x="405" y="1317"/>
                  </a:lnTo>
                  <a:lnTo>
                    <a:pt x="406" y="1314"/>
                  </a:lnTo>
                  <a:lnTo>
                    <a:pt x="406" y="1313"/>
                  </a:lnTo>
                  <a:lnTo>
                    <a:pt x="408" y="1312"/>
                  </a:lnTo>
                  <a:lnTo>
                    <a:pt x="409" y="1310"/>
                  </a:lnTo>
                  <a:lnTo>
                    <a:pt x="410" y="1308"/>
                  </a:lnTo>
                  <a:lnTo>
                    <a:pt x="410" y="1305"/>
                  </a:lnTo>
                  <a:lnTo>
                    <a:pt x="411" y="1302"/>
                  </a:lnTo>
                  <a:lnTo>
                    <a:pt x="413" y="1299"/>
                  </a:lnTo>
                  <a:lnTo>
                    <a:pt x="414" y="1297"/>
                  </a:lnTo>
                  <a:lnTo>
                    <a:pt x="414" y="1296"/>
                  </a:lnTo>
                  <a:lnTo>
                    <a:pt x="415" y="1296"/>
                  </a:lnTo>
                  <a:lnTo>
                    <a:pt x="416" y="1294"/>
                  </a:lnTo>
                  <a:lnTo>
                    <a:pt x="418" y="1293"/>
                  </a:lnTo>
                  <a:lnTo>
                    <a:pt x="418" y="1289"/>
                  </a:lnTo>
                  <a:lnTo>
                    <a:pt x="419" y="1286"/>
                  </a:lnTo>
                  <a:lnTo>
                    <a:pt x="420" y="1279"/>
                  </a:lnTo>
                  <a:lnTo>
                    <a:pt x="421" y="1273"/>
                  </a:lnTo>
                  <a:lnTo>
                    <a:pt x="421" y="1266"/>
                  </a:lnTo>
                  <a:lnTo>
                    <a:pt x="423" y="1258"/>
                  </a:lnTo>
                  <a:lnTo>
                    <a:pt x="424" y="1252"/>
                  </a:lnTo>
                  <a:lnTo>
                    <a:pt x="425" y="1246"/>
                  </a:lnTo>
                  <a:lnTo>
                    <a:pt x="425" y="1230"/>
                  </a:lnTo>
                  <a:lnTo>
                    <a:pt x="426" y="1180"/>
                  </a:lnTo>
                  <a:lnTo>
                    <a:pt x="427" y="1082"/>
                  </a:lnTo>
                  <a:lnTo>
                    <a:pt x="429" y="966"/>
                  </a:lnTo>
                  <a:lnTo>
                    <a:pt x="429" y="897"/>
                  </a:lnTo>
                  <a:lnTo>
                    <a:pt x="430" y="916"/>
                  </a:lnTo>
                  <a:lnTo>
                    <a:pt x="431" y="1005"/>
                  </a:lnTo>
                  <a:lnTo>
                    <a:pt x="432" y="1114"/>
                  </a:lnTo>
                  <a:lnTo>
                    <a:pt x="432" y="1205"/>
                  </a:lnTo>
                  <a:lnTo>
                    <a:pt x="434" y="1267"/>
                  </a:lnTo>
                  <a:lnTo>
                    <a:pt x="435" y="1308"/>
                  </a:lnTo>
                  <a:lnTo>
                    <a:pt x="436" y="1327"/>
                  </a:lnTo>
                  <a:lnTo>
                    <a:pt x="436" y="1333"/>
                  </a:lnTo>
                  <a:lnTo>
                    <a:pt x="437" y="1334"/>
                  </a:lnTo>
                  <a:lnTo>
                    <a:pt x="439" y="1333"/>
                  </a:lnTo>
                  <a:lnTo>
                    <a:pt x="440" y="1330"/>
                  </a:lnTo>
                  <a:lnTo>
                    <a:pt x="440" y="1328"/>
                  </a:lnTo>
                  <a:lnTo>
                    <a:pt x="441" y="1324"/>
                  </a:lnTo>
                  <a:lnTo>
                    <a:pt x="442" y="1320"/>
                  </a:lnTo>
                  <a:lnTo>
                    <a:pt x="444" y="1317"/>
                  </a:lnTo>
                  <a:lnTo>
                    <a:pt x="444" y="1313"/>
                  </a:lnTo>
                  <a:lnTo>
                    <a:pt x="445" y="1309"/>
                  </a:lnTo>
                  <a:lnTo>
                    <a:pt x="446" y="1305"/>
                  </a:lnTo>
                  <a:lnTo>
                    <a:pt x="447" y="1302"/>
                  </a:lnTo>
                  <a:lnTo>
                    <a:pt x="449" y="1299"/>
                  </a:lnTo>
                  <a:lnTo>
                    <a:pt x="449" y="1298"/>
                  </a:lnTo>
                  <a:lnTo>
                    <a:pt x="450" y="1296"/>
                  </a:lnTo>
                  <a:lnTo>
                    <a:pt x="451" y="1293"/>
                  </a:lnTo>
                  <a:lnTo>
                    <a:pt x="452" y="1292"/>
                  </a:lnTo>
                  <a:lnTo>
                    <a:pt x="452" y="1289"/>
                  </a:lnTo>
                  <a:lnTo>
                    <a:pt x="454" y="1288"/>
                  </a:lnTo>
                  <a:lnTo>
                    <a:pt x="455" y="1287"/>
                  </a:lnTo>
                  <a:lnTo>
                    <a:pt x="456" y="1286"/>
                  </a:lnTo>
                  <a:lnTo>
                    <a:pt x="456" y="1284"/>
                  </a:lnTo>
                  <a:lnTo>
                    <a:pt x="457" y="1284"/>
                  </a:lnTo>
                  <a:lnTo>
                    <a:pt x="459" y="1282"/>
                  </a:lnTo>
                  <a:lnTo>
                    <a:pt x="460" y="1281"/>
                  </a:lnTo>
                  <a:lnTo>
                    <a:pt x="460" y="1278"/>
                  </a:lnTo>
                  <a:lnTo>
                    <a:pt x="461" y="1274"/>
                  </a:lnTo>
                  <a:lnTo>
                    <a:pt x="462" y="1271"/>
                  </a:lnTo>
                  <a:lnTo>
                    <a:pt x="463" y="1267"/>
                  </a:lnTo>
                  <a:lnTo>
                    <a:pt x="463" y="1263"/>
                  </a:lnTo>
                  <a:lnTo>
                    <a:pt x="465" y="1258"/>
                  </a:lnTo>
                  <a:lnTo>
                    <a:pt x="466" y="1255"/>
                  </a:lnTo>
                  <a:lnTo>
                    <a:pt x="467" y="1250"/>
                  </a:lnTo>
                  <a:lnTo>
                    <a:pt x="467" y="1246"/>
                  </a:lnTo>
                  <a:lnTo>
                    <a:pt x="468" y="1241"/>
                  </a:lnTo>
                  <a:lnTo>
                    <a:pt x="470" y="1236"/>
                  </a:lnTo>
                  <a:lnTo>
                    <a:pt x="471" y="1232"/>
                  </a:lnTo>
                  <a:lnTo>
                    <a:pt x="471" y="1230"/>
                  </a:lnTo>
                  <a:lnTo>
                    <a:pt x="472" y="1227"/>
                  </a:lnTo>
                  <a:lnTo>
                    <a:pt x="473" y="1228"/>
                  </a:lnTo>
                  <a:lnTo>
                    <a:pt x="475" y="1232"/>
                  </a:lnTo>
                  <a:lnTo>
                    <a:pt x="475" y="1238"/>
                  </a:lnTo>
                  <a:lnTo>
                    <a:pt x="476" y="1246"/>
                  </a:lnTo>
                  <a:lnTo>
                    <a:pt x="477" y="1256"/>
                  </a:lnTo>
                  <a:lnTo>
                    <a:pt x="478" y="1266"/>
                  </a:lnTo>
                  <a:lnTo>
                    <a:pt x="478" y="1276"/>
                  </a:lnTo>
                  <a:lnTo>
                    <a:pt x="480" y="1286"/>
                  </a:lnTo>
                  <a:lnTo>
                    <a:pt x="481" y="1293"/>
                  </a:lnTo>
                  <a:lnTo>
                    <a:pt x="482" y="1298"/>
                  </a:lnTo>
                  <a:lnTo>
                    <a:pt x="482" y="1302"/>
                  </a:lnTo>
                  <a:lnTo>
                    <a:pt x="483" y="1304"/>
                  </a:lnTo>
                  <a:lnTo>
                    <a:pt x="485" y="1305"/>
                  </a:lnTo>
                  <a:lnTo>
                    <a:pt x="486" y="1307"/>
                  </a:lnTo>
                  <a:lnTo>
                    <a:pt x="486" y="1309"/>
                  </a:lnTo>
                  <a:lnTo>
                    <a:pt x="487" y="1310"/>
                  </a:lnTo>
                  <a:lnTo>
                    <a:pt x="488" y="1314"/>
                  </a:lnTo>
                  <a:lnTo>
                    <a:pt x="490" y="1317"/>
                  </a:lnTo>
                  <a:lnTo>
                    <a:pt x="490" y="1319"/>
                  </a:lnTo>
                  <a:lnTo>
                    <a:pt x="491" y="1323"/>
                  </a:lnTo>
                  <a:lnTo>
                    <a:pt x="492" y="1325"/>
                  </a:lnTo>
                  <a:lnTo>
                    <a:pt x="493" y="1327"/>
                  </a:lnTo>
                  <a:lnTo>
                    <a:pt x="493" y="1329"/>
                  </a:lnTo>
                  <a:lnTo>
                    <a:pt x="495" y="1330"/>
                  </a:lnTo>
                  <a:lnTo>
                    <a:pt x="496" y="1330"/>
                  </a:lnTo>
                  <a:lnTo>
                    <a:pt x="497" y="1332"/>
                  </a:lnTo>
                  <a:lnTo>
                    <a:pt x="497" y="1330"/>
                  </a:lnTo>
                  <a:lnTo>
                    <a:pt x="498" y="1329"/>
                  </a:lnTo>
                  <a:lnTo>
                    <a:pt x="499" y="1327"/>
                  </a:lnTo>
                  <a:lnTo>
                    <a:pt x="501" y="1320"/>
                  </a:lnTo>
                  <a:lnTo>
                    <a:pt x="501" y="1312"/>
                  </a:lnTo>
                  <a:lnTo>
                    <a:pt x="502" y="1297"/>
                  </a:lnTo>
                  <a:lnTo>
                    <a:pt x="503" y="1279"/>
                  </a:lnTo>
                  <a:lnTo>
                    <a:pt x="504" y="1261"/>
                  </a:lnTo>
                  <a:lnTo>
                    <a:pt x="506" y="1242"/>
                  </a:lnTo>
                  <a:lnTo>
                    <a:pt x="506" y="1232"/>
                  </a:lnTo>
                  <a:lnTo>
                    <a:pt x="507" y="1220"/>
                  </a:lnTo>
                  <a:lnTo>
                    <a:pt x="508" y="1216"/>
                  </a:lnTo>
                  <a:lnTo>
                    <a:pt x="509" y="1219"/>
                  </a:lnTo>
                  <a:lnTo>
                    <a:pt x="509" y="1227"/>
                  </a:lnTo>
                  <a:lnTo>
                    <a:pt x="511" y="1240"/>
                  </a:lnTo>
                  <a:lnTo>
                    <a:pt x="512" y="1255"/>
                  </a:lnTo>
                  <a:lnTo>
                    <a:pt x="513" y="1271"/>
                  </a:lnTo>
                  <a:lnTo>
                    <a:pt x="513" y="1284"/>
                  </a:lnTo>
                  <a:lnTo>
                    <a:pt x="514" y="1297"/>
                  </a:lnTo>
                  <a:lnTo>
                    <a:pt x="516" y="1307"/>
                  </a:lnTo>
                  <a:lnTo>
                    <a:pt x="517" y="1314"/>
                  </a:lnTo>
                  <a:lnTo>
                    <a:pt x="517" y="1319"/>
                  </a:lnTo>
                  <a:lnTo>
                    <a:pt x="518" y="1323"/>
                  </a:lnTo>
                  <a:lnTo>
                    <a:pt x="519" y="1325"/>
                  </a:lnTo>
                  <a:lnTo>
                    <a:pt x="521" y="1327"/>
                  </a:lnTo>
                  <a:lnTo>
                    <a:pt x="521" y="1327"/>
                  </a:lnTo>
                  <a:lnTo>
                    <a:pt x="522" y="1328"/>
                  </a:lnTo>
                  <a:lnTo>
                    <a:pt x="523" y="1328"/>
                  </a:lnTo>
                  <a:lnTo>
                    <a:pt x="524" y="1328"/>
                  </a:lnTo>
                  <a:lnTo>
                    <a:pt x="524" y="1329"/>
                  </a:lnTo>
                  <a:lnTo>
                    <a:pt x="526" y="1329"/>
                  </a:lnTo>
                  <a:lnTo>
                    <a:pt x="527" y="1330"/>
                  </a:lnTo>
                  <a:lnTo>
                    <a:pt x="528" y="1330"/>
                  </a:lnTo>
                  <a:lnTo>
                    <a:pt x="528" y="1330"/>
                  </a:lnTo>
                  <a:lnTo>
                    <a:pt x="529" y="1332"/>
                  </a:lnTo>
                  <a:lnTo>
                    <a:pt x="531" y="1332"/>
                  </a:lnTo>
                  <a:lnTo>
                    <a:pt x="532" y="1332"/>
                  </a:lnTo>
                  <a:lnTo>
                    <a:pt x="532" y="1330"/>
                  </a:lnTo>
                  <a:lnTo>
                    <a:pt x="533" y="1329"/>
                  </a:lnTo>
                  <a:lnTo>
                    <a:pt x="534" y="1328"/>
                  </a:lnTo>
                  <a:lnTo>
                    <a:pt x="535" y="1327"/>
                  </a:lnTo>
                  <a:lnTo>
                    <a:pt x="535" y="1325"/>
                  </a:lnTo>
                  <a:lnTo>
                    <a:pt x="537" y="1325"/>
                  </a:lnTo>
                  <a:lnTo>
                    <a:pt x="538" y="1324"/>
                  </a:lnTo>
                  <a:lnTo>
                    <a:pt x="539" y="1325"/>
                  </a:lnTo>
                  <a:lnTo>
                    <a:pt x="539" y="1327"/>
                  </a:lnTo>
                  <a:lnTo>
                    <a:pt x="540" y="1328"/>
                  </a:lnTo>
                  <a:lnTo>
                    <a:pt x="542" y="1329"/>
                  </a:lnTo>
                  <a:lnTo>
                    <a:pt x="543" y="1329"/>
                  </a:lnTo>
                  <a:lnTo>
                    <a:pt x="543" y="1329"/>
                  </a:lnTo>
                  <a:lnTo>
                    <a:pt x="544" y="1329"/>
                  </a:lnTo>
                  <a:lnTo>
                    <a:pt x="545" y="1329"/>
                  </a:lnTo>
                  <a:lnTo>
                    <a:pt x="547" y="1329"/>
                  </a:lnTo>
                  <a:lnTo>
                    <a:pt x="547" y="1329"/>
                  </a:lnTo>
                  <a:lnTo>
                    <a:pt x="548" y="1329"/>
                  </a:lnTo>
                  <a:lnTo>
                    <a:pt x="549" y="1329"/>
                  </a:lnTo>
                  <a:lnTo>
                    <a:pt x="550" y="1330"/>
                  </a:lnTo>
                  <a:lnTo>
                    <a:pt x="550" y="1330"/>
                  </a:lnTo>
                  <a:lnTo>
                    <a:pt x="552" y="1330"/>
                  </a:lnTo>
                  <a:lnTo>
                    <a:pt x="553" y="1332"/>
                  </a:lnTo>
                  <a:lnTo>
                    <a:pt x="554" y="1332"/>
                  </a:lnTo>
                  <a:lnTo>
                    <a:pt x="554" y="1332"/>
                  </a:lnTo>
                  <a:lnTo>
                    <a:pt x="555" y="1332"/>
                  </a:lnTo>
                  <a:lnTo>
                    <a:pt x="557" y="1332"/>
                  </a:lnTo>
                  <a:lnTo>
                    <a:pt x="558" y="1332"/>
                  </a:lnTo>
                  <a:lnTo>
                    <a:pt x="558" y="1332"/>
                  </a:lnTo>
                  <a:lnTo>
                    <a:pt x="559" y="1332"/>
                  </a:lnTo>
                  <a:lnTo>
                    <a:pt x="560" y="1332"/>
                  </a:lnTo>
                  <a:lnTo>
                    <a:pt x="562" y="1332"/>
                  </a:lnTo>
                  <a:lnTo>
                    <a:pt x="563" y="1333"/>
                  </a:lnTo>
                  <a:lnTo>
                    <a:pt x="563" y="1333"/>
                  </a:lnTo>
                  <a:lnTo>
                    <a:pt x="564" y="1333"/>
                  </a:lnTo>
                  <a:lnTo>
                    <a:pt x="565" y="1334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68" y="1334"/>
                  </a:lnTo>
                  <a:lnTo>
                    <a:pt x="569" y="1334"/>
                  </a:lnTo>
                  <a:lnTo>
                    <a:pt x="570" y="1334"/>
                  </a:lnTo>
                  <a:lnTo>
                    <a:pt x="570" y="1334"/>
                  </a:lnTo>
                  <a:lnTo>
                    <a:pt x="571" y="1334"/>
                  </a:lnTo>
                  <a:lnTo>
                    <a:pt x="573" y="1334"/>
                  </a:lnTo>
                  <a:lnTo>
                    <a:pt x="574" y="1334"/>
                  </a:lnTo>
                  <a:lnTo>
                    <a:pt x="574" y="1333"/>
                  </a:lnTo>
                  <a:lnTo>
                    <a:pt x="575" y="1333"/>
                  </a:lnTo>
                  <a:lnTo>
                    <a:pt x="576" y="1333"/>
                  </a:lnTo>
                  <a:lnTo>
                    <a:pt x="578" y="1333"/>
                  </a:lnTo>
                  <a:lnTo>
                    <a:pt x="578" y="1333"/>
                  </a:lnTo>
                  <a:lnTo>
                    <a:pt x="579" y="1332"/>
                  </a:lnTo>
                  <a:lnTo>
                    <a:pt x="580" y="1332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83" y="1332"/>
                  </a:lnTo>
                  <a:lnTo>
                    <a:pt x="584" y="1332"/>
                  </a:lnTo>
                  <a:lnTo>
                    <a:pt x="585" y="1332"/>
                  </a:lnTo>
                  <a:lnTo>
                    <a:pt x="585" y="1332"/>
                  </a:lnTo>
                  <a:lnTo>
                    <a:pt x="586" y="1332"/>
                  </a:lnTo>
                  <a:lnTo>
                    <a:pt x="588" y="1332"/>
                  </a:lnTo>
                  <a:lnTo>
                    <a:pt x="589" y="1332"/>
                  </a:lnTo>
                  <a:lnTo>
                    <a:pt x="589" y="1332"/>
                  </a:lnTo>
                  <a:lnTo>
                    <a:pt x="590" y="1332"/>
                  </a:lnTo>
                  <a:lnTo>
                    <a:pt x="591" y="1332"/>
                  </a:lnTo>
                  <a:lnTo>
                    <a:pt x="593" y="1330"/>
                  </a:lnTo>
                  <a:lnTo>
                    <a:pt x="593" y="1330"/>
                  </a:lnTo>
                  <a:lnTo>
                    <a:pt x="594" y="1330"/>
                  </a:lnTo>
                  <a:lnTo>
                    <a:pt x="595" y="1330"/>
                  </a:lnTo>
                  <a:lnTo>
                    <a:pt x="596" y="1330"/>
                  </a:lnTo>
                  <a:lnTo>
                    <a:pt x="596" y="1330"/>
                  </a:lnTo>
                  <a:lnTo>
                    <a:pt x="598" y="1330"/>
                  </a:lnTo>
                  <a:lnTo>
                    <a:pt x="599" y="1330"/>
                  </a:lnTo>
                  <a:lnTo>
                    <a:pt x="600" y="1332"/>
                  </a:lnTo>
                  <a:lnTo>
                    <a:pt x="600" y="1332"/>
                  </a:lnTo>
                  <a:lnTo>
                    <a:pt x="601" y="1332"/>
                  </a:lnTo>
                  <a:lnTo>
                    <a:pt x="603" y="1333"/>
                  </a:lnTo>
                  <a:lnTo>
                    <a:pt x="604" y="1333"/>
                  </a:lnTo>
                  <a:lnTo>
                    <a:pt x="604" y="1333"/>
                  </a:lnTo>
                  <a:lnTo>
                    <a:pt x="605" y="1333"/>
                  </a:lnTo>
                  <a:lnTo>
                    <a:pt x="606" y="1333"/>
                  </a:lnTo>
                  <a:lnTo>
                    <a:pt x="607" y="1333"/>
                  </a:lnTo>
                  <a:lnTo>
                    <a:pt x="607" y="1333"/>
                  </a:lnTo>
                  <a:lnTo>
                    <a:pt x="609" y="1333"/>
                  </a:lnTo>
                  <a:lnTo>
                    <a:pt x="610" y="1333"/>
                  </a:lnTo>
                  <a:lnTo>
                    <a:pt x="611" y="1333"/>
                  </a:lnTo>
                  <a:lnTo>
                    <a:pt x="611" y="1333"/>
                  </a:lnTo>
                  <a:lnTo>
                    <a:pt x="612" y="1333"/>
                  </a:lnTo>
                  <a:lnTo>
                    <a:pt x="614" y="1333"/>
                  </a:lnTo>
                  <a:lnTo>
                    <a:pt x="615" y="1332"/>
                  </a:lnTo>
                  <a:lnTo>
                    <a:pt x="616" y="1332"/>
                  </a:lnTo>
                  <a:lnTo>
                    <a:pt x="616" y="1332"/>
                  </a:lnTo>
                  <a:lnTo>
                    <a:pt x="617" y="1330"/>
                  </a:lnTo>
                  <a:lnTo>
                    <a:pt x="619" y="1329"/>
                  </a:lnTo>
                  <a:lnTo>
                    <a:pt x="620" y="1328"/>
                  </a:lnTo>
                  <a:lnTo>
                    <a:pt x="620" y="1325"/>
                  </a:lnTo>
                  <a:lnTo>
                    <a:pt x="621" y="1323"/>
                  </a:lnTo>
                  <a:lnTo>
                    <a:pt x="622" y="1320"/>
                  </a:lnTo>
                  <a:lnTo>
                    <a:pt x="624" y="1318"/>
                  </a:lnTo>
                  <a:lnTo>
                    <a:pt x="624" y="1315"/>
                  </a:lnTo>
                  <a:lnTo>
                    <a:pt x="625" y="1315"/>
                  </a:lnTo>
                  <a:lnTo>
                    <a:pt x="626" y="1315"/>
                  </a:lnTo>
                  <a:lnTo>
                    <a:pt x="627" y="1317"/>
                  </a:lnTo>
                  <a:lnTo>
                    <a:pt x="627" y="1318"/>
                  </a:lnTo>
                  <a:lnTo>
                    <a:pt x="629" y="1318"/>
                  </a:lnTo>
                  <a:lnTo>
                    <a:pt x="630" y="1318"/>
                  </a:lnTo>
                  <a:lnTo>
                    <a:pt x="631" y="1318"/>
                  </a:lnTo>
                  <a:lnTo>
                    <a:pt x="631" y="1315"/>
                  </a:lnTo>
                  <a:lnTo>
                    <a:pt x="632" y="1314"/>
                  </a:lnTo>
                  <a:lnTo>
                    <a:pt x="634" y="1312"/>
                  </a:lnTo>
                  <a:lnTo>
                    <a:pt x="635" y="1310"/>
                  </a:lnTo>
                  <a:lnTo>
                    <a:pt x="635" y="1312"/>
                  </a:lnTo>
                  <a:lnTo>
                    <a:pt x="636" y="1313"/>
                  </a:lnTo>
                  <a:lnTo>
                    <a:pt x="637" y="1315"/>
                  </a:lnTo>
                  <a:lnTo>
                    <a:pt x="638" y="1319"/>
                  </a:lnTo>
                  <a:lnTo>
                    <a:pt x="638" y="1323"/>
                  </a:lnTo>
                  <a:lnTo>
                    <a:pt x="640" y="1325"/>
                  </a:lnTo>
                  <a:lnTo>
                    <a:pt x="641" y="1328"/>
                  </a:lnTo>
                  <a:lnTo>
                    <a:pt x="642" y="1330"/>
                  </a:lnTo>
                  <a:lnTo>
                    <a:pt x="642" y="1332"/>
                  </a:lnTo>
                  <a:lnTo>
                    <a:pt x="643" y="1332"/>
                  </a:lnTo>
                  <a:lnTo>
                    <a:pt x="645" y="1333"/>
                  </a:lnTo>
                  <a:lnTo>
                    <a:pt x="646" y="1333"/>
                  </a:lnTo>
                  <a:lnTo>
                    <a:pt x="646" y="1333"/>
                  </a:lnTo>
                  <a:lnTo>
                    <a:pt x="647" y="1332"/>
                  </a:lnTo>
                  <a:lnTo>
                    <a:pt x="648" y="1330"/>
                  </a:lnTo>
                  <a:lnTo>
                    <a:pt x="650" y="1327"/>
                  </a:lnTo>
                  <a:lnTo>
                    <a:pt x="650" y="1322"/>
                  </a:lnTo>
                  <a:lnTo>
                    <a:pt x="651" y="1313"/>
                  </a:lnTo>
                  <a:lnTo>
                    <a:pt x="652" y="1304"/>
                  </a:lnTo>
                  <a:lnTo>
                    <a:pt x="653" y="1293"/>
                  </a:lnTo>
                  <a:lnTo>
                    <a:pt x="653" y="1282"/>
                  </a:lnTo>
                  <a:lnTo>
                    <a:pt x="655" y="1274"/>
                  </a:lnTo>
                  <a:lnTo>
                    <a:pt x="656" y="1269"/>
                  </a:lnTo>
                  <a:lnTo>
                    <a:pt x="657" y="1269"/>
                  </a:lnTo>
                  <a:lnTo>
                    <a:pt x="657" y="1273"/>
                  </a:lnTo>
                  <a:lnTo>
                    <a:pt x="658" y="1279"/>
                  </a:lnTo>
                  <a:lnTo>
                    <a:pt x="660" y="1288"/>
                  </a:lnTo>
                  <a:lnTo>
                    <a:pt x="661" y="1296"/>
                  </a:lnTo>
                  <a:lnTo>
                    <a:pt x="661" y="1303"/>
                  </a:lnTo>
                  <a:lnTo>
                    <a:pt x="662" y="1309"/>
                  </a:lnTo>
                  <a:lnTo>
                    <a:pt x="663" y="1314"/>
                  </a:lnTo>
                  <a:lnTo>
                    <a:pt x="665" y="1317"/>
                  </a:lnTo>
                  <a:lnTo>
                    <a:pt x="665" y="1319"/>
                  </a:lnTo>
                  <a:lnTo>
                    <a:pt x="666" y="1322"/>
                  </a:lnTo>
                  <a:lnTo>
                    <a:pt x="667" y="1322"/>
                  </a:lnTo>
                  <a:lnTo>
                    <a:pt x="668" y="1323"/>
                  </a:lnTo>
                  <a:lnTo>
                    <a:pt x="668" y="1323"/>
                  </a:lnTo>
                  <a:lnTo>
                    <a:pt x="670" y="1324"/>
                  </a:lnTo>
                  <a:lnTo>
                    <a:pt x="671" y="1324"/>
                  </a:lnTo>
                  <a:lnTo>
                    <a:pt x="672" y="1325"/>
                  </a:lnTo>
                  <a:lnTo>
                    <a:pt x="673" y="1327"/>
                  </a:lnTo>
                  <a:lnTo>
                    <a:pt x="673" y="1327"/>
                  </a:lnTo>
                  <a:lnTo>
                    <a:pt x="674" y="1328"/>
                  </a:lnTo>
                  <a:lnTo>
                    <a:pt x="676" y="1328"/>
                  </a:lnTo>
                  <a:lnTo>
                    <a:pt x="677" y="1329"/>
                  </a:lnTo>
                  <a:lnTo>
                    <a:pt x="677" y="1329"/>
                  </a:lnTo>
                  <a:lnTo>
                    <a:pt x="678" y="1330"/>
                  </a:lnTo>
                  <a:lnTo>
                    <a:pt x="679" y="1330"/>
                  </a:lnTo>
                  <a:lnTo>
                    <a:pt x="681" y="1330"/>
                  </a:lnTo>
                  <a:lnTo>
                    <a:pt x="681" y="1332"/>
                  </a:lnTo>
                  <a:lnTo>
                    <a:pt x="682" y="1332"/>
                  </a:lnTo>
                  <a:lnTo>
                    <a:pt x="683" y="1333"/>
                  </a:lnTo>
                  <a:lnTo>
                    <a:pt x="684" y="1333"/>
                  </a:lnTo>
                  <a:lnTo>
                    <a:pt x="684" y="1333"/>
                  </a:lnTo>
                  <a:lnTo>
                    <a:pt x="686" y="1333"/>
                  </a:lnTo>
                  <a:lnTo>
                    <a:pt x="687" y="1333"/>
                  </a:lnTo>
                  <a:lnTo>
                    <a:pt x="688" y="1332"/>
                  </a:lnTo>
                  <a:lnTo>
                    <a:pt x="688" y="1332"/>
                  </a:lnTo>
                  <a:lnTo>
                    <a:pt x="689" y="1330"/>
                  </a:lnTo>
                  <a:lnTo>
                    <a:pt x="691" y="1330"/>
                  </a:lnTo>
                  <a:lnTo>
                    <a:pt x="692" y="1329"/>
                  </a:lnTo>
                  <a:lnTo>
                    <a:pt x="692" y="1329"/>
                  </a:lnTo>
                  <a:lnTo>
                    <a:pt x="693" y="1328"/>
                  </a:lnTo>
                  <a:lnTo>
                    <a:pt x="694" y="1327"/>
                  </a:lnTo>
                  <a:lnTo>
                    <a:pt x="696" y="1325"/>
                  </a:lnTo>
                  <a:lnTo>
                    <a:pt x="696" y="1324"/>
                  </a:lnTo>
                  <a:lnTo>
                    <a:pt x="697" y="1323"/>
                  </a:lnTo>
                  <a:lnTo>
                    <a:pt x="698" y="1322"/>
                  </a:lnTo>
                  <a:lnTo>
                    <a:pt x="699" y="1322"/>
                  </a:lnTo>
                  <a:lnTo>
                    <a:pt x="699" y="1322"/>
                  </a:lnTo>
                  <a:lnTo>
                    <a:pt x="701" y="1323"/>
                  </a:lnTo>
                  <a:lnTo>
                    <a:pt x="702" y="1323"/>
                  </a:lnTo>
                  <a:lnTo>
                    <a:pt x="703" y="1324"/>
                  </a:lnTo>
                  <a:lnTo>
                    <a:pt x="703" y="1325"/>
                  </a:lnTo>
                  <a:lnTo>
                    <a:pt x="704" y="1327"/>
                  </a:lnTo>
                  <a:lnTo>
                    <a:pt x="706" y="1327"/>
                  </a:lnTo>
                  <a:lnTo>
                    <a:pt x="707" y="1328"/>
                  </a:lnTo>
                  <a:lnTo>
                    <a:pt x="707" y="1328"/>
                  </a:lnTo>
                  <a:lnTo>
                    <a:pt x="708" y="1329"/>
                  </a:lnTo>
                  <a:lnTo>
                    <a:pt x="709" y="1330"/>
                  </a:lnTo>
                  <a:lnTo>
                    <a:pt x="710" y="1330"/>
                  </a:lnTo>
                  <a:lnTo>
                    <a:pt x="710" y="1332"/>
                  </a:lnTo>
                  <a:lnTo>
                    <a:pt x="712" y="1332"/>
                  </a:lnTo>
                  <a:lnTo>
                    <a:pt x="713" y="1333"/>
                  </a:lnTo>
                  <a:lnTo>
                    <a:pt x="714" y="1333"/>
                  </a:lnTo>
                  <a:lnTo>
                    <a:pt x="714" y="1333"/>
                  </a:lnTo>
                  <a:lnTo>
                    <a:pt x="715" y="1333"/>
                  </a:lnTo>
                  <a:lnTo>
                    <a:pt x="717" y="1332"/>
                  </a:lnTo>
                  <a:lnTo>
                    <a:pt x="718" y="1332"/>
                  </a:lnTo>
                  <a:lnTo>
                    <a:pt x="718" y="1332"/>
                  </a:lnTo>
                  <a:lnTo>
                    <a:pt x="719" y="1330"/>
                  </a:lnTo>
                  <a:lnTo>
                    <a:pt x="720" y="1330"/>
                  </a:lnTo>
                  <a:lnTo>
                    <a:pt x="722" y="1329"/>
                  </a:lnTo>
                  <a:lnTo>
                    <a:pt x="722" y="1329"/>
                  </a:lnTo>
                  <a:lnTo>
                    <a:pt x="723" y="1329"/>
                  </a:lnTo>
                  <a:lnTo>
                    <a:pt x="724" y="1329"/>
                  </a:lnTo>
                  <a:lnTo>
                    <a:pt x="725" y="1329"/>
                  </a:lnTo>
                  <a:lnTo>
                    <a:pt x="725" y="1329"/>
                  </a:lnTo>
                  <a:lnTo>
                    <a:pt x="727" y="1329"/>
                  </a:lnTo>
                  <a:lnTo>
                    <a:pt x="728" y="1328"/>
                  </a:lnTo>
                  <a:lnTo>
                    <a:pt x="729" y="1328"/>
                  </a:lnTo>
                  <a:lnTo>
                    <a:pt x="730" y="1328"/>
                  </a:lnTo>
                  <a:lnTo>
                    <a:pt x="730" y="1327"/>
                  </a:lnTo>
                  <a:lnTo>
                    <a:pt x="732" y="1327"/>
                  </a:lnTo>
                  <a:lnTo>
                    <a:pt x="733" y="1327"/>
                  </a:lnTo>
                  <a:lnTo>
                    <a:pt x="734" y="1327"/>
                  </a:lnTo>
                  <a:lnTo>
                    <a:pt x="734" y="1328"/>
                  </a:lnTo>
                  <a:lnTo>
                    <a:pt x="735" y="1329"/>
                  </a:lnTo>
                  <a:lnTo>
                    <a:pt x="737" y="1329"/>
                  </a:lnTo>
                  <a:lnTo>
                    <a:pt x="738" y="1329"/>
                  </a:lnTo>
                  <a:lnTo>
                    <a:pt x="738" y="1330"/>
                  </a:lnTo>
                  <a:lnTo>
                    <a:pt x="739" y="1329"/>
                  </a:lnTo>
                  <a:lnTo>
                    <a:pt x="740" y="1329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3" y="1328"/>
                  </a:lnTo>
                  <a:lnTo>
                    <a:pt x="744" y="1328"/>
                  </a:lnTo>
                  <a:lnTo>
                    <a:pt x="745" y="1328"/>
                  </a:lnTo>
                  <a:lnTo>
                    <a:pt x="745" y="1328"/>
                  </a:lnTo>
                  <a:lnTo>
                    <a:pt x="746" y="1328"/>
                  </a:lnTo>
                  <a:lnTo>
                    <a:pt x="748" y="1328"/>
                  </a:lnTo>
                  <a:lnTo>
                    <a:pt x="749" y="1328"/>
                  </a:lnTo>
                  <a:lnTo>
                    <a:pt x="749" y="1328"/>
                  </a:lnTo>
                  <a:lnTo>
                    <a:pt x="750" y="1329"/>
                  </a:lnTo>
                  <a:lnTo>
                    <a:pt x="751" y="1330"/>
                  </a:lnTo>
                  <a:lnTo>
                    <a:pt x="753" y="1330"/>
                  </a:lnTo>
                  <a:lnTo>
                    <a:pt x="753" y="1332"/>
                  </a:lnTo>
                  <a:lnTo>
                    <a:pt x="754" y="1333"/>
                  </a:lnTo>
                  <a:lnTo>
                    <a:pt x="755" y="1334"/>
                  </a:lnTo>
                  <a:lnTo>
                    <a:pt x="756" y="1334"/>
                  </a:lnTo>
                  <a:lnTo>
                    <a:pt x="756" y="1334"/>
                  </a:lnTo>
                  <a:lnTo>
                    <a:pt x="758" y="1334"/>
                  </a:lnTo>
                  <a:lnTo>
                    <a:pt x="759" y="1334"/>
                  </a:lnTo>
                  <a:lnTo>
                    <a:pt x="760" y="1333"/>
                  </a:lnTo>
                  <a:lnTo>
                    <a:pt x="760" y="1333"/>
                  </a:lnTo>
                  <a:lnTo>
                    <a:pt x="761" y="1333"/>
                  </a:lnTo>
                  <a:lnTo>
                    <a:pt x="763" y="1333"/>
                  </a:lnTo>
                  <a:lnTo>
                    <a:pt x="764" y="1332"/>
                  </a:lnTo>
                  <a:lnTo>
                    <a:pt x="764" y="1332"/>
                  </a:lnTo>
                  <a:lnTo>
                    <a:pt x="765" y="1332"/>
                  </a:lnTo>
                  <a:lnTo>
                    <a:pt x="766" y="1332"/>
                  </a:lnTo>
                  <a:lnTo>
                    <a:pt x="768" y="1333"/>
                  </a:lnTo>
                  <a:lnTo>
                    <a:pt x="768" y="1333"/>
                  </a:lnTo>
                  <a:lnTo>
                    <a:pt x="769" y="1333"/>
                  </a:lnTo>
                  <a:lnTo>
                    <a:pt x="770" y="1333"/>
                  </a:lnTo>
                  <a:lnTo>
                    <a:pt x="771" y="1334"/>
                  </a:lnTo>
                  <a:lnTo>
                    <a:pt x="771" y="1334"/>
                  </a:lnTo>
                  <a:lnTo>
                    <a:pt x="773" y="1333"/>
                  </a:lnTo>
                  <a:lnTo>
                    <a:pt x="774" y="1333"/>
                  </a:lnTo>
                  <a:lnTo>
                    <a:pt x="775" y="1333"/>
                  </a:lnTo>
                  <a:lnTo>
                    <a:pt x="775" y="1333"/>
                  </a:lnTo>
                  <a:lnTo>
                    <a:pt x="776" y="1332"/>
                  </a:lnTo>
                  <a:lnTo>
                    <a:pt x="778" y="1332"/>
                  </a:lnTo>
                  <a:lnTo>
                    <a:pt x="779" y="1332"/>
                  </a:lnTo>
                  <a:lnTo>
                    <a:pt x="779" y="1332"/>
                  </a:lnTo>
                  <a:lnTo>
                    <a:pt x="780" y="1330"/>
                  </a:lnTo>
                  <a:lnTo>
                    <a:pt x="781" y="1330"/>
                  </a:lnTo>
                  <a:lnTo>
                    <a:pt x="782" y="1330"/>
                  </a:lnTo>
                  <a:lnTo>
                    <a:pt x="782" y="1330"/>
                  </a:lnTo>
                  <a:lnTo>
                    <a:pt x="784" y="1329"/>
                  </a:lnTo>
                  <a:lnTo>
                    <a:pt x="785" y="1328"/>
                  </a:lnTo>
                  <a:lnTo>
                    <a:pt x="786" y="1327"/>
                  </a:lnTo>
                  <a:lnTo>
                    <a:pt x="787" y="1324"/>
                  </a:lnTo>
                  <a:lnTo>
                    <a:pt x="787" y="1320"/>
                  </a:lnTo>
                  <a:lnTo>
                    <a:pt x="789" y="1317"/>
                  </a:lnTo>
                  <a:lnTo>
                    <a:pt x="790" y="1313"/>
                  </a:lnTo>
                  <a:lnTo>
                    <a:pt x="791" y="1309"/>
                  </a:lnTo>
                  <a:lnTo>
                    <a:pt x="791" y="1307"/>
                  </a:lnTo>
                  <a:lnTo>
                    <a:pt x="792" y="1305"/>
                  </a:lnTo>
                  <a:lnTo>
                    <a:pt x="794" y="1305"/>
                  </a:lnTo>
                  <a:lnTo>
                    <a:pt x="795" y="1307"/>
                  </a:lnTo>
                  <a:lnTo>
                    <a:pt x="795" y="1308"/>
                  </a:lnTo>
                  <a:lnTo>
                    <a:pt x="796" y="1312"/>
                  </a:lnTo>
                  <a:lnTo>
                    <a:pt x="797" y="1314"/>
                  </a:lnTo>
                  <a:lnTo>
                    <a:pt x="799" y="1318"/>
                  </a:lnTo>
                  <a:lnTo>
                    <a:pt x="799" y="1322"/>
                  </a:lnTo>
                  <a:lnTo>
                    <a:pt x="800" y="1324"/>
                  </a:lnTo>
                  <a:lnTo>
                    <a:pt x="801" y="1327"/>
                  </a:lnTo>
                  <a:lnTo>
                    <a:pt x="802" y="1329"/>
                  </a:lnTo>
                  <a:lnTo>
                    <a:pt x="802" y="1330"/>
                  </a:lnTo>
                  <a:lnTo>
                    <a:pt x="804" y="1332"/>
                  </a:lnTo>
                  <a:lnTo>
                    <a:pt x="805" y="1332"/>
                  </a:lnTo>
                  <a:lnTo>
                    <a:pt x="806" y="1333"/>
                  </a:lnTo>
                  <a:lnTo>
                    <a:pt x="806" y="1333"/>
                  </a:lnTo>
                  <a:lnTo>
                    <a:pt x="807" y="1333"/>
                  </a:lnTo>
                  <a:lnTo>
                    <a:pt x="809" y="1333"/>
                  </a:lnTo>
                  <a:lnTo>
                    <a:pt x="810" y="1332"/>
                  </a:lnTo>
                  <a:lnTo>
                    <a:pt x="810" y="1332"/>
                  </a:lnTo>
                  <a:lnTo>
                    <a:pt x="811" y="1332"/>
                  </a:lnTo>
                  <a:lnTo>
                    <a:pt x="812" y="1333"/>
                  </a:lnTo>
                  <a:lnTo>
                    <a:pt x="814" y="1333"/>
                  </a:lnTo>
                  <a:lnTo>
                    <a:pt x="814" y="1333"/>
                  </a:lnTo>
                  <a:lnTo>
                    <a:pt x="815" y="1333"/>
                  </a:lnTo>
                  <a:lnTo>
                    <a:pt x="816" y="1333"/>
                  </a:lnTo>
                  <a:lnTo>
                    <a:pt x="817" y="1333"/>
                  </a:lnTo>
                  <a:lnTo>
                    <a:pt x="817" y="1332"/>
                  </a:lnTo>
                  <a:lnTo>
                    <a:pt x="818" y="1332"/>
                  </a:lnTo>
                  <a:lnTo>
                    <a:pt x="820" y="1330"/>
                  </a:lnTo>
                  <a:lnTo>
                    <a:pt x="821" y="1330"/>
                  </a:lnTo>
                  <a:lnTo>
                    <a:pt x="821" y="1329"/>
                  </a:lnTo>
                  <a:lnTo>
                    <a:pt x="822" y="1329"/>
                  </a:lnTo>
                  <a:lnTo>
                    <a:pt x="823" y="1328"/>
                  </a:lnTo>
                  <a:lnTo>
                    <a:pt x="825" y="1328"/>
                  </a:lnTo>
                  <a:lnTo>
                    <a:pt x="825" y="1329"/>
                  </a:lnTo>
                  <a:lnTo>
                    <a:pt x="826" y="1329"/>
                  </a:lnTo>
                  <a:lnTo>
                    <a:pt x="827" y="1329"/>
                  </a:lnTo>
                  <a:lnTo>
                    <a:pt x="828" y="1330"/>
                  </a:lnTo>
                  <a:lnTo>
                    <a:pt x="828" y="1330"/>
                  </a:lnTo>
                  <a:lnTo>
                    <a:pt x="830" y="1330"/>
                  </a:lnTo>
                  <a:lnTo>
                    <a:pt x="831" y="1330"/>
                  </a:lnTo>
                  <a:lnTo>
                    <a:pt x="832" y="1329"/>
                  </a:lnTo>
                  <a:lnTo>
                    <a:pt x="832" y="1329"/>
                  </a:lnTo>
                  <a:lnTo>
                    <a:pt x="833" y="1329"/>
                  </a:lnTo>
                  <a:lnTo>
                    <a:pt x="835" y="1329"/>
                  </a:lnTo>
                  <a:lnTo>
                    <a:pt x="836" y="1329"/>
                  </a:lnTo>
                  <a:lnTo>
                    <a:pt x="836" y="1329"/>
                  </a:lnTo>
                  <a:lnTo>
                    <a:pt x="837" y="1329"/>
                  </a:lnTo>
                  <a:lnTo>
                    <a:pt x="838" y="1330"/>
                  </a:lnTo>
                  <a:lnTo>
                    <a:pt x="840" y="1330"/>
                  </a:lnTo>
                  <a:lnTo>
                    <a:pt x="841" y="1332"/>
                  </a:lnTo>
                  <a:lnTo>
                    <a:pt x="841" y="1333"/>
                  </a:lnTo>
                  <a:lnTo>
                    <a:pt x="842" y="1333"/>
                  </a:lnTo>
                  <a:lnTo>
                    <a:pt x="843" y="1333"/>
                  </a:lnTo>
                  <a:lnTo>
                    <a:pt x="845" y="1334"/>
                  </a:lnTo>
                  <a:lnTo>
                    <a:pt x="845" y="1333"/>
                  </a:lnTo>
                  <a:lnTo>
                    <a:pt x="846" y="1333"/>
                  </a:lnTo>
                  <a:lnTo>
                    <a:pt x="847" y="1333"/>
                  </a:lnTo>
                  <a:lnTo>
                    <a:pt x="848" y="1332"/>
                  </a:lnTo>
                  <a:lnTo>
                    <a:pt x="848" y="1330"/>
                  </a:lnTo>
                  <a:lnTo>
                    <a:pt x="850" y="1329"/>
                  </a:lnTo>
                  <a:lnTo>
                    <a:pt x="851" y="1328"/>
                  </a:lnTo>
                  <a:lnTo>
                    <a:pt x="852" y="1327"/>
                  </a:lnTo>
                  <a:lnTo>
                    <a:pt x="852" y="1327"/>
                  </a:lnTo>
                  <a:lnTo>
                    <a:pt x="853" y="1327"/>
                  </a:lnTo>
                  <a:lnTo>
                    <a:pt x="854" y="1327"/>
                  </a:lnTo>
                  <a:lnTo>
                    <a:pt x="856" y="1328"/>
                  </a:lnTo>
                  <a:lnTo>
                    <a:pt x="856" y="1329"/>
                  </a:lnTo>
                  <a:lnTo>
                    <a:pt x="857" y="1330"/>
                  </a:lnTo>
                  <a:lnTo>
                    <a:pt x="858" y="1330"/>
                  </a:lnTo>
                  <a:lnTo>
                    <a:pt x="859" y="1332"/>
                  </a:lnTo>
                  <a:lnTo>
                    <a:pt x="859" y="1332"/>
                  </a:lnTo>
                  <a:lnTo>
                    <a:pt x="861" y="1332"/>
                  </a:lnTo>
                  <a:lnTo>
                    <a:pt x="862" y="1332"/>
                  </a:lnTo>
                  <a:lnTo>
                    <a:pt x="863" y="1332"/>
                  </a:lnTo>
                  <a:lnTo>
                    <a:pt x="863" y="1332"/>
                  </a:lnTo>
                  <a:lnTo>
                    <a:pt x="864" y="1332"/>
                  </a:lnTo>
                  <a:lnTo>
                    <a:pt x="866" y="1332"/>
                  </a:lnTo>
                  <a:lnTo>
                    <a:pt x="867" y="1332"/>
                  </a:lnTo>
                  <a:lnTo>
                    <a:pt x="867" y="1332"/>
                  </a:lnTo>
                  <a:lnTo>
                    <a:pt x="868" y="1333"/>
                  </a:lnTo>
                  <a:lnTo>
                    <a:pt x="869" y="1333"/>
                  </a:lnTo>
                  <a:lnTo>
                    <a:pt x="871" y="1333"/>
                  </a:lnTo>
                  <a:lnTo>
                    <a:pt x="871" y="1333"/>
                  </a:lnTo>
                  <a:lnTo>
                    <a:pt x="872" y="1333"/>
                  </a:lnTo>
                  <a:lnTo>
                    <a:pt x="873" y="1333"/>
                  </a:lnTo>
                  <a:lnTo>
                    <a:pt x="874" y="1333"/>
                  </a:lnTo>
                  <a:lnTo>
                    <a:pt x="874" y="1333"/>
                  </a:lnTo>
                  <a:lnTo>
                    <a:pt x="876" y="1333"/>
                  </a:lnTo>
                  <a:lnTo>
                    <a:pt x="877" y="1333"/>
                  </a:lnTo>
                  <a:lnTo>
                    <a:pt x="878" y="1333"/>
                  </a:lnTo>
                  <a:lnTo>
                    <a:pt x="878" y="1333"/>
                  </a:lnTo>
                  <a:lnTo>
                    <a:pt x="879" y="1333"/>
                  </a:lnTo>
                  <a:lnTo>
                    <a:pt x="881" y="1333"/>
                  </a:lnTo>
                  <a:lnTo>
                    <a:pt x="882" y="1333"/>
                  </a:lnTo>
                  <a:lnTo>
                    <a:pt x="882" y="1333"/>
                  </a:lnTo>
                  <a:lnTo>
                    <a:pt x="883" y="1333"/>
                  </a:lnTo>
                  <a:lnTo>
                    <a:pt x="884" y="1333"/>
                  </a:lnTo>
                  <a:lnTo>
                    <a:pt x="886" y="1333"/>
                  </a:lnTo>
                  <a:lnTo>
                    <a:pt x="886" y="1333"/>
                  </a:lnTo>
                  <a:lnTo>
                    <a:pt x="887" y="1333"/>
                  </a:lnTo>
                  <a:lnTo>
                    <a:pt x="888" y="1333"/>
                  </a:lnTo>
                  <a:lnTo>
                    <a:pt x="889" y="1333"/>
                  </a:lnTo>
                  <a:lnTo>
                    <a:pt x="889" y="1333"/>
                  </a:lnTo>
                  <a:lnTo>
                    <a:pt x="890" y="1333"/>
                  </a:lnTo>
                  <a:lnTo>
                    <a:pt x="892" y="1333"/>
                  </a:lnTo>
                  <a:lnTo>
                    <a:pt x="893" y="1333"/>
                  </a:lnTo>
                  <a:lnTo>
                    <a:pt x="893" y="1333"/>
                  </a:lnTo>
                  <a:lnTo>
                    <a:pt x="894" y="1333"/>
                  </a:lnTo>
                  <a:lnTo>
                    <a:pt x="895" y="1334"/>
                  </a:lnTo>
                  <a:lnTo>
                    <a:pt x="897" y="1334"/>
                  </a:lnTo>
                  <a:lnTo>
                    <a:pt x="898" y="1334"/>
                  </a:lnTo>
                  <a:lnTo>
                    <a:pt x="898" y="1334"/>
                  </a:lnTo>
                  <a:lnTo>
                    <a:pt x="899" y="1334"/>
                  </a:lnTo>
                  <a:lnTo>
                    <a:pt x="900" y="1334"/>
                  </a:lnTo>
                  <a:lnTo>
                    <a:pt x="902" y="1334"/>
                  </a:lnTo>
                  <a:lnTo>
                    <a:pt x="902" y="1334"/>
                  </a:lnTo>
                  <a:lnTo>
                    <a:pt x="903" y="1334"/>
                  </a:lnTo>
                  <a:lnTo>
                    <a:pt x="904" y="1334"/>
                  </a:lnTo>
                  <a:lnTo>
                    <a:pt x="905" y="1335"/>
                  </a:lnTo>
                  <a:lnTo>
                    <a:pt x="905" y="1335"/>
                  </a:lnTo>
                  <a:lnTo>
                    <a:pt x="907" y="1335"/>
                  </a:lnTo>
                  <a:lnTo>
                    <a:pt x="908" y="1335"/>
                  </a:lnTo>
                  <a:lnTo>
                    <a:pt x="909" y="1334"/>
                  </a:lnTo>
                  <a:lnTo>
                    <a:pt x="909" y="1333"/>
                  </a:lnTo>
                  <a:lnTo>
                    <a:pt x="910" y="1333"/>
                  </a:lnTo>
                  <a:lnTo>
                    <a:pt x="912" y="1332"/>
                  </a:lnTo>
                  <a:lnTo>
                    <a:pt x="913" y="1332"/>
                  </a:lnTo>
                  <a:lnTo>
                    <a:pt x="913" y="1332"/>
                  </a:lnTo>
                  <a:lnTo>
                    <a:pt x="914" y="1332"/>
                  </a:lnTo>
                  <a:lnTo>
                    <a:pt x="915" y="1332"/>
                  </a:lnTo>
                  <a:lnTo>
                    <a:pt x="917" y="1332"/>
                  </a:lnTo>
                  <a:lnTo>
                    <a:pt x="917" y="1333"/>
                  </a:lnTo>
                  <a:lnTo>
                    <a:pt x="918" y="1333"/>
                  </a:lnTo>
                  <a:lnTo>
                    <a:pt x="919" y="1333"/>
                  </a:lnTo>
                  <a:lnTo>
                    <a:pt x="920" y="1333"/>
                  </a:lnTo>
                  <a:lnTo>
                    <a:pt x="920" y="1333"/>
                  </a:lnTo>
                  <a:lnTo>
                    <a:pt x="922" y="1333"/>
                  </a:lnTo>
                  <a:lnTo>
                    <a:pt x="923" y="1333"/>
                  </a:lnTo>
                  <a:lnTo>
                    <a:pt x="924" y="1333"/>
                  </a:lnTo>
                  <a:lnTo>
                    <a:pt x="924" y="1333"/>
                  </a:lnTo>
                  <a:lnTo>
                    <a:pt x="925" y="1333"/>
                  </a:lnTo>
                  <a:lnTo>
                    <a:pt x="926" y="1333"/>
                  </a:lnTo>
                  <a:lnTo>
                    <a:pt x="928" y="1333"/>
                  </a:lnTo>
                  <a:lnTo>
                    <a:pt x="928" y="1333"/>
                  </a:lnTo>
                  <a:lnTo>
                    <a:pt x="929" y="1333"/>
                  </a:lnTo>
                  <a:lnTo>
                    <a:pt x="930" y="1333"/>
                  </a:lnTo>
                  <a:lnTo>
                    <a:pt x="931" y="1333"/>
                  </a:lnTo>
                  <a:lnTo>
                    <a:pt x="931" y="1333"/>
                  </a:lnTo>
                  <a:lnTo>
                    <a:pt x="933" y="1333"/>
                  </a:lnTo>
                  <a:lnTo>
                    <a:pt x="934" y="1333"/>
                  </a:lnTo>
                  <a:lnTo>
                    <a:pt x="935" y="1333"/>
                  </a:lnTo>
                  <a:lnTo>
                    <a:pt x="935" y="1333"/>
                  </a:lnTo>
                  <a:lnTo>
                    <a:pt x="936" y="1333"/>
                  </a:lnTo>
                  <a:lnTo>
                    <a:pt x="938" y="1333"/>
                  </a:lnTo>
                  <a:lnTo>
                    <a:pt x="939" y="1333"/>
                  </a:lnTo>
                  <a:lnTo>
                    <a:pt x="939" y="1333"/>
                  </a:lnTo>
                  <a:lnTo>
                    <a:pt x="940" y="1333"/>
                  </a:lnTo>
                  <a:lnTo>
                    <a:pt x="941" y="1332"/>
                  </a:lnTo>
                  <a:lnTo>
                    <a:pt x="943" y="1332"/>
                  </a:lnTo>
                  <a:lnTo>
                    <a:pt x="943" y="1332"/>
                  </a:lnTo>
                  <a:lnTo>
                    <a:pt x="944" y="1332"/>
                  </a:lnTo>
                  <a:lnTo>
                    <a:pt x="945" y="1332"/>
                  </a:lnTo>
                  <a:lnTo>
                    <a:pt x="946" y="1330"/>
                  </a:lnTo>
                  <a:lnTo>
                    <a:pt x="946" y="1330"/>
                  </a:lnTo>
                  <a:lnTo>
                    <a:pt x="948" y="1330"/>
                  </a:lnTo>
                  <a:lnTo>
                    <a:pt x="949" y="1330"/>
                  </a:lnTo>
                  <a:lnTo>
                    <a:pt x="950" y="1330"/>
                  </a:lnTo>
                  <a:lnTo>
                    <a:pt x="950" y="1330"/>
                  </a:lnTo>
                  <a:lnTo>
                    <a:pt x="951" y="1330"/>
                  </a:lnTo>
                  <a:lnTo>
                    <a:pt x="953" y="1330"/>
                  </a:lnTo>
                  <a:lnTo>
                    <a:pt x="954" y="1330"/>
                  </a:lnTo>
                  <a:lnTo>
                    <a:pt x="955" y="1330"/>
                  </a:lnTo>
                  <a:lnTo>
                    <a:pt x="955" y="1330"/>
                  </a:lnTo>
                  <a:lnTo>
                    <a:pt x="956" y="1332"/>
                  </a:lnTo>
                  <a:lnTo>
                    <a:pt x="958" y="1332"/>
                  </a:lnTo>
                  <a:lnTo>
                    <a:pt x="959" y="1332"/>
                  </a:lnTo>
                  <a:lnTo>
                    <a:pt x="959" y="1333"/>
                  </a:lnTo>
                  <a:lnTo>
                    <a:pt x="960" y="1333"/>
                  </a:lnTo>
                  <a:lnTo>
                    <a:pt x="961" y="1333"/>
                  </a:lnTo>
                  <a:lnTo>
                    <a:pt x="962" y="1333"/>
                  </a:lnTo>
                  <a:lnTo>
                    <a:pt x="962" y="1333"/>
                  </a:lnTo>
                  <a:lnTo>
                    <a:pt x="964" y="1333"/>
                  </a:lnTo>
                  <a:lnTo>
                    <a:pt x="965" y="1333"/>
                  </a:lnTo>
                  <a:lnTo>
                    <a:pt x="966" y="1333"/>
                  </a:lnTo>
                  <a:lnTo>
                    <a:pt x="966" y="1333"/>
                  </a:lnTo>
                  <a:lnTo>
                    <a:pt x="967" y="1333"/>
                  </a:lnTo>
                  <a:lnTo>
                    <a:pt x="969" y="1333"/>
                  </a:lnTo>
                  <a:lnTo>
                    <a:pt x="970" y="1333"/>
                  </a:lnTo>
                  <a:lnTo>
                    <a:pt x="970" y="1333"/>
                  </a:lnTo>
                  <a:lnTo>
                    <a:pt x="971" y="1333"/>
                  </a:lnTo>
                  <a:lnTo>
                    <a:pt x="972" y="1333"/>
                  </a:lnTo>
                  <a:lnTo>
                    <a:pt x="974" y="1333"/>
                  </a:lnTo>
                  <a:lnTo>
                    <a:pt x="974" y="1333"/>
                  </a:lnTo>
                  <a:lnTo>
                    <a:pt x="975" y="1333"/>
                  </a:lnTo>
                  <a:lnTo>
                    <a:pt x="976" y="1333"/>
                  </a:lnTo>
                  <a:lnTo>
                    <a:pt x="977" y="1333"/>
                  </a:lnTo>
                  <a:lnTo>
                    <a:pt x="977" y="1333"/>
                  </a:lnTo>
                  <a:lnTo>
                    <a:pt x="979" y="1333"/>
                  </a:lnTo>
                  <a:lnTo>
                    <a:pt x="980" y="1333"/>
                  </a:lnTo>
                  <a:lnTo>
                    <a:pt x="981" y="1333"/>
                  </a:lnTo>
                  <a:lnTo>
                    <a:pt x="981" y="1333"/>
                  </a:lnTo>
                  <a:lnTo>
                    <a:pt x="982" y="1332"/>
                  </a:lnTo>
                  <a:lnTo>
                    <a:pt x="984" y="1332"/>
                  </a:lnTo>
                  <a:lnTo>
                    <a:pt x="985" y="1332"/>
                  </a:lnTo>
                  <a:lnTo>
                    <a:pt x="985" y="1330"/>
                  </a:lnTo>
                  <a:lnTo>
                    <a:pt x="986" y="1330"/>
                  </a:lnTo>
                  <a:lnTo>
                    <a:pt x="987" y="1329"/>
                  </a:lnTo>
                  <a:lnTo>
                    <a:pt x="989" y="1328"/>
                  </a:lnTo>
                  <a:lnTo>
                    <a:pt x="989" y="1327"/>
                  </a:lnTo>
                  <a:lnTo>
                    <a:pt x="990" y="1327"/>
                  </a:lnTo>
                  <a:lnTo>
                    <a:pt x="991" y="1327"/>
                  </a:lnTo>
                  <a:lnTo>
                    <a:pt x="992" y="1327"/>
                  </a:lnTo>
                  <a:lnTo>
                    <a:pt x="992" y="1328"/>
                  </a:lnTo>
                  <a:lnTo>
                    <a:pt x="994" y="1329"/>
                  </a:lnTo>
                  <a:lnTo>
                    <a:pt x="995" y="1329"/>
                  </a:lnTo>
                  <a:lnTo>
                    <a:pt x="996" y="1330"/>
                  </a:lnTo>
                  <a:lnTo>
                    <a:pt x="996" y="1332"/>
                  </a:lnTo>
                  <a:lnTo>
                    <a:pt x="997" y="1332"/>
                  </a:lnTo>
                  <a:lnTo>
                    <a:pt x="998" y="1333"/>
                  </a:lnTo>
                  <a:lnTo>
                    <a:pt x="1000" y="1333"/>
                  </a:lnTo>
                  <a:lnTo>
                    <a:pt x="1000" y="1333"/>
                  </a:lnTo>
                  <a:lnTo>
                    <a:pt x="1001" y="1333"/>
                  </a:lnTo>
                  <a:lnTo>
                    <a:pt x="1002" y="1333"/>
                  </a:lnTo>
                  <a:lnTo>
                    <a:pt x="1003" y="1332"/>
                  </a:lnTo>
                  <a:lnTo>
                    <a:pt x="1003" y="1330"/>
                  </a:lnTo>
                  <a:lnTo>
                    <a:pt x="1005" y="1329"/>
                  </a:lnTo>
                  <a:lnTo>
                    <a:pt x="1006" y="1328"/>
                  </a:lnTo>
                  <a:lnTo>
                    <a:pt x="1007" y="1327"/>
                  </a:lnTo>
                  <a:lnTo>
                    <a:pt x="1008" y="1325"/>
                  </a:lnTo>
                  <a:lnTo>
                    <a:pt x="1008" y="1325"/>
                  </a:lnTo>
                  <a:lnTo>
                    <a:pt x="1010" y="1325"/>
                  </a:lnTo>
                  <a:lnTo>
                    <a:pt x="1011" y="1325"/>
                  </a:lnTo>
                  <a:lnTo>
                    <a:pt x="1012" y="1325"/>
                  </a:lnTo>
                  <a:lnTo>
                    <a:pt x="1012" y="1325"/>
                  </a:lnTo>
                  <a:lnTo>
                    <a:pt x="1013" y="1325"/>
                  </a:lnTo>
                  <a:lnTo>
                    <a:pt x="1015" y="1327"/>
                  </a:lnTo>
                  <a:lnTo>
                    <a:pt x="1016" y="1327"/>
                  </a:lnTo>
                  <a:lnTo>
                    <a:pt x="1016" y="1328"/>
                  </a:lnTo>
                  <a:lnTo>
                    <a:pt x="1017" y="1328"/>
                  </a:lnTo>
                  <a:lnTo>
                    <a:pt x="1018" y="1329"/>
                  </a:lnTo>
                  <a:lnTo>
                    <a:pt x="1020" y="1329"/>
                  </a:lnTo>
                  <a:lnTo>
                    <a:pt x="1020" y="1330"/>
                  </a:lnTo>
                  <a:lnTo>
                    <a:pt x="1021" y="1332"/>
                  </a:lnTo>
                  <a:lnTo>
                    <a:pt x="1022" y="1332"/>
                  </a:lnTo>
                  <a:lnTo>
                    <a:pt x="1023" y="1332"/>
                  </a:lnTo>
                  <a:lnTo>
                    <a:pt x="1023" y="1333"/>
                  </a:lnTo>
                  <a:lnTo>
                    <a:pt x="1025" y="1333"/>
                  </a:lnTo>
                  <a:lnTo>
                    <a:pt x="1026" y="1333"/>
                  </a:lnTo>
                  <a:lnTo>
                    <a:pt x="1027" y="1333"/>
                  </a:lnTo>
                  <a:lnTo>
                    <a:pt x="1027" y="1333"/>
                  </a:lnTo>
                  <a:lnTo>
                    <a:pt x="1028" y="1333"/>
                  </a:lnTo>
                  <a:lnTo>
                    <a:pt x="1029" y="1333"/>
                  </a:lnTo>
                  <a:lnTo>
                    <a:pt x="1031" y="1333"/>
                  </a:lnTo>
                  <a:lnTo>
                    <a:pt x="1031" y="1333"/>
                  </a:lnTo>
                  <a:lnTo>
                    <a:pt x="1032" y="1333"/>
                  </a:lnTo>
                  <a:lnTo>
                    <a:pt x="1033" y="1333"/>
                  </a:lnTo>
                  <a:lnTo>
                    <a:pt x="1034" y="1333"/>
                  </a:lnTo>
                  <a:lnTo>
                    <a:pt x="1034" y="1332"/>
                  </a:lnTo>
                  <a:lnTo>
                    <a:pt x="1036" y="1332"/>
                  </a:lnTo>
                  <a:lnTo>
                    <a:pt x="1037" y="1332"/>
                  </a:lnTo>
                  <a:lnTo>
                    <a:pt x="1038" y="1332"/>
                  </a:lnTo>
                  <a:lnTo>
                    <a:pt x="1038" y="1332"/>
                  </a:lnTo>
                  <a:lnTo>
                    <a:pt x="1039" y="1332"/>
                  </a:lnTo>
                  <a:lnTo>
                    <a:pt x="1041" y="1330"/>
                  </a:lnTo>
                  <a:lnTo>
                    <a:pt x="1042" y="1330"/>
                  </a:lnTo>
                  <a:lnTo>
                    <a:pt x="1042" y="1329"/>
                  </a:lnTo>
                  <a:lnTo>
                    <a:pt x="1043" y="1328"/>
                  </a:lnTo>
                  <a:lnTo>
                    <a:pt x="1044" y="1325"/>
                  </a:lnTo>
                  <a:lnTo>
                    <a:pt x="1046" y="1323"/>
                  </a:lnTo>
                  <a:lnTo>
                    <a:pt x="1046" y="1322"/>
                  </a:lnTo>
                  <a:lnTo>
                    <a:pt x="1047" y="1322"/>
                  </a:lnTo>
                  <a:lnTo>
                    <a:pt x="1048" y="1322"/>
                  </a:lnTo>
                  <a:lnTo>
                    <a:pt x="1049" y="1323"/>
                  </a:lnTo>
                  <a:lnTo>
                    <a:pt x="1049" y="1325"/>
                  </a:lnTo>
                  <a:lnTo>
                    <a:pt x="1051" y="1328"/>
                  </a:lnTo>
                  <a:lnTo>
                    <a:pt x="1052" y="1329"/>
                  </a:lnTo>
                  <a:lnTo>
                    <a:pt x="1053" y="1332"/>
                  </a:lnTo>
                  <a:lnTo>
                    <a:pt x="1053" y="1332"/>
                  </a:lnTo>
                  <a:lnTo>
                    <a:pt x="1054" y="1333"/>
                  </a:lnTo>
                  <a:lnTo>
                    <a:pt x="1056" y="1333"/>
                  </a:lnTo>
                  <a:lnTo>
                    <a:pt x="1057" y="1333"/>
                  </a:lnTo>
                  <a:lnTo>
                    <a:pt x="1057" y="1333"/>
                  </a:lnTo>
                  <a:lnTo>
                    <a:pt x="1058" y="1333"/>
                  </a:lnTo>
                  <a:lnTo>
                    <a:pt x="1059" y="1333"/>
                  </a:lnTo>
                  <a:lnTo>
                    <a:pt x="1061" y="1333"/>
                  </a:lnTo>
                  <a:lnTo>
                    <a:pt x="1061" y="1333"/>
                  </a:lnTo>
                  <a:lnTo>
                    <a:pt x="1062" y="1333"/>
                  </a:lnTo>
                  <a:lnTo>
                    <a:pt x="1063" y="1333"/>
                  </a:lnTo>
                  <a:lnTo>
                    <a:pt x="1064" y="1333"/>
                  </a:lnTo>
                  <a:lnTo>
                    <a:pt x="1065" y="1333"/>
                  </a:lnTo>
                  <a:lnTo>
                    <a:pt x="1065" y="1333"/>
                  </a:lnTo>
                  <a:lnTo>
                    <a:pt x="1067" y="1333"/>
                  </a:lnTo>
                  <a:lnTo>
                    <a:pt x="1068" y="1333"/>
                  </a:lnTo>
                  <a:lnTo>
                    <a:pt x="1069" y="1333"/>
                  </a:lnTo>
                  <a:lnTo>
                    <a:pt x="1069" y="1333"/>
                  </a:lnTo>
                  <a:lnTo>
                    <a:pt x="1070" y="1333"/>
                  </a:lnTo>
                  <a:lnTo>
                    <a:pt x="1072" y="1333"/>
                  </a:lnTo>
                  <a:lnTo>
                    <a:pt x="1073" y="1333"/>
                  </a:lnTo>
                  <a:lnTo>
                    <a:pt x="1073" y="1333"/>
                  </a:lnTo>
                  <a:lnTo>
                    <a:pt x="1074" y="1333"/>
                  </a:lnTo>
                  <a:lnTo>
                    <a:pt x="1075" y="1333"/>
                  </a:lnTo>
                  <a:lnTo>
                    <a:pt x="1077" y="1333"/>
                  </a:lnTo>
                  <a:lnTo>
                    <a:pt x="1077" y="1333"/>
                  </a:lnTo>
                  <a:lnTo>
                    <a:pt x="1078" y="1333"/>
                  </a:lnTo>
                  <a:lnTo>
                    <a:pt x="1079" y="1333"/>
                  </a:lnTo>
                  <a:lnTo>
                    <a:pt x="1080" y="1333"/>
                  </a:lnTo>
                  <a:lnTo>
                    <a:pt x="1080" y="1333"/>
                  </a:lnTo>
                  <a:lnTo>
                    <a:pt x="1082" y="1333"/>
                  </a:lnTo>
                  <a:lnTo>
                    <a:pt x="1083" y="1333"/>
                  </a:lnTo>
                  <a:lnTo>
                    <a:pt x="1084" y="1333"/>
                  </a:lnTo>
                  <a:lnTo>
                    <a:pt x="1084" y="1333"/>
                  </a:lnTo>
                  <a:lnTo>
                    <a:pt x="1085" y="1333"/>
                  </a:lnTo>
                  <a:lnTo>
                    <a:pt x="1087" y="1333"/>
                  </a:lnTo>
                  <a:lnTo>
                    <a:pt x="1088" y="1333"/>
                  </a:lnTo>
                  <a:lnTo>
                    <a:pt x="1088" y="1334"/>
                  </a:lnTo>
                  <a:lnTo>
                    <a:pt x="1089" y="1334"/>
                  </a:lnTo>
                  <a:lnTo>
                    <a:pt x="1090" y="1335"/>
                  </a:lnTo>
                  <a:lnTo>
                    <a:pt x="1092" y="1335"/>
                  </a:lnTo>
                  <a:lnTo>
                    <a:pt x="1092" y="1335"/>
                  </a:lnTo>
                  <a:lnTo>
                    <a:pt x="1093" y="1335"/>
                  </a:lnTo>
                  <a:lnTo>
                    <a:pt x="1094" y="1334"/>
                  </a:lnTo>
                  <a:lnTo>
                    <a:pt x="1095" y="1333"/>
                  </a:lnTo>
                  <a:lnTo>
                    <a:pt x="1095" y="1332"/>
                  </a:lnTo>
                  <a:lnTo>
                    <a:pt x="1097" y="1332"/>
                  </a:lnTo>
                  <a:lnTo>
                    <a:pt x="1098" y="1332"/>
                  </a:lnTo>
                  <a:lnTo>
                    <a:pt x="1099" y="1332"/>
                  </a:lnTo>
                  <a:lnTo>
                    <a:pt x="1099" y="1332"/>
                  </a:lnTo>
                  <a:lnTo>
                    <a:pt x="1100" y="1333"/>
                  </a:lnTo>
                  <a:lnTo>
                    <a:pt x="1101" y="1333"/>
                  </a:lnTo>
                  <a:lnTo>
                    <a:pt x="1103" y="1333"/>
                  </a:lnTo>
                  <a:lnTo>
                    <a:pt x="1103" y="1333"/>
                  </a:lnTo>
                  <a:lnTo>
                    <a:pt x="1104" y="1333"/>
                  </a:lnTo>
                  <a:lnTo>
                    <a:pt x="1105" y="1333"/>
                  </a:lnTo>
                  <a:lnTo>
                    <a:pt x="1106" y="1333"/>
                  </a:lnTo>
                  <a:lnTo>
                    <a:pt x="1106" y="1332"/>
                  </a:lnTo>
                  <a:lnTo>
                    <a:pt x="1108" y="1332"/>
                  </a:lnTo>
                  <a:lnTo>
                    <a:pt x="1109" y="1332"/>
                  </a:lnTo>
                  <a:lnTo>
                    <a:pt x="1110" y="1332"/>
                  </a:lnTo>
                  <a:lnTo>
                    <a:pt x="1110" y="1330"/>
                  </a:lnTo>
                  <a:lnTo>
                    <a:pt x="1111" y="1330"/>
                  </a:lnTo>
                  <a:lnTo>
                    <a:pt x="1113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5" y="1330"/>
                  </a:lnTo>
                  <a:lnTo>
                    <a:pt x="1116" y="1330"/>
                  </a:lnTo>
                  <a:lnTo>
                    <a:pt x="1118" y="1330"/>
                  </a:lnTo>
                  <a:lnTo>
                    <a:pt x="1118" y="1330"/>
                  </a:lnTo>
                  <a:lnTo>
                    <a:pt x="1119" y="1332"/>
                  </a:lnTo>
                  <a:lnTo>
                    <a:pt x="1120" y="1332"/>
                  </a:lnTo>
                  <a:lnTo>
                    <a:pt x="1121" y="1332"/>
                  </a:lnTo>
                  <a:lnTo>
                    <a:pt x="1123" y="1330"/>
                  </a:lnTo>
                  <a:lnTo>
                    <a:pt x="1123" y="1330"/>
                  </a:lnTo>
                  <a:lnTo>
                    <a:pt x="1124" y="1329"/>
                  </a:lnTo>
                  <a:lnTo>
                    <a:pt x="1125" y="1327"/>
                  </a:lnTo>
                  <a:lnTo>
                    <a:pt x="1126" y="1324"/>
                  </a:lnTo>
                  <a:lnTo>
                    <a:pt x="1126" y="1322"/>
                  </a:lnTo>
                  <a:lnTo>
                    <a:pt x="1128" y="1319"/>
                  </a:lnTo>
                  <a:lnTo>
                    <a:pt x="1129" y="1318"/>
                  </a:lnTo>
                  <a:lnTo>
                    <a:pt x="1130" y="1319"/>
                  </a:lnTo>
                  <a:lnTo>
                    <a:pt x="1130" y="1322"/>
                  </a:lnTo>
                  <a:lnTo>
                    <a:pt x="1131" y="1325"/>
                  </a:lnTo>
                  <a:lnTo>
                    <a:pt x="1133" y="1329"/>
                  </a:lnTo>
                  <a:lnTo>
                    <a:pt x="1134" y="1334"/>
                  </a:lnTo>
                  <a:lnTo>
                    <a:pt x="1134" y="1337"/>
                  </a:lnTo>
                  <a:lnTo>
                    <a:pt x="1135" y="1337"/>
                  </a:lnTo>
                  <a:lnTo>
                    <a:pt x="1136" y="1337"/>
                  </a:lnTo>
                  <a:lnTo>
                    <a:pt x="1137" y="1335"/>
                  </a:lnTo>
                  <a:lnTo>
                    <a:pt x="1137" y="1335"/>
                  </a:lnTo>
                  <a:lnTo>
                    <a:pt x="1139" y="1334"/>
                  </a:lnTo>
                  <a:lnTo>
                    <a:pt x="1140" y="1333"/>
                  </a:lnTo>
                  <a:lnTo>
                    <a:pt x="1141" y="1333"/>
                  </a:lnTo>
                  <a:lnTo>
                    <a:pt x="1141" y="1333"/>
                  </a:lnTo>
                  <a:lnTo>
                    <a:pt x="1142" y="1333"/>
                  </a:lnTo>
                  <a:lnTo>
                    <a:pt x="1144" y="1332"/>
                  </a:lnTo>
                  <a:lnTo>
                    <a:pt x="1145" y="1332"/>
                  </a:lnTo>
                  <a:lnTo>
                    <a:pt x="1145" y="1330"/>
                  </a:lnTo>
                  <a:lnTo>
                    <a:pt x="1146" y="1328"/>
                  </a:lnTo>
                  <a:lnTo>
                    <a:pt x="1147" y="1327"/>
                  </a:lnTo>
                  <a:lnTo>
                    <a:pt x="1149" y="1324"/>
                  </a:lnTo>
                  <a:lnTo>
                    <a:pt x="1149" y="1323"/>
                  </a:lnTo>
                  <a:lnTo>
                    <a:pt x="1150" y="1320"/>
                  </a:lnTo>
                  <a:lnTo>
                    <a:pt x="1151" y="1319"/>
                  </a:lnTo>
                  <a:lnTo>
                    <a:pt x="1152" y="1319"/>
                  </a:lnTo>
                  <a:lnTo>
                    <a:pt x="1152" y="1320"/>
                  </a:lnTo>
                  <a:lnTo>
                    <a:pt x="1154" y="1322"/>
                  </a:lnTo>
                  <a:lnTo>
                    <a:pt x="1155" y="1323"/>
                  </a:lnTo>
                  <a:lnTo>
                    <a:pt x="1156" y="1324"/>
                  </a:lnTo>
                  <a:lnTo>
                    <a:pt x="1156" y="1325"/>
                  </a:lnTo>
                  <a:lnTo>
                    <a:pt x="1157" y="1327"/>
                  </a:lnTo>
                  <a:lnTo>
                    <a:pt x="1159" y="1328"/>
                  </a:lnTo>
                  <a:lnTo>
                    <a:pt x="1160" y="1328"/>
                  </a:lnTo>
                  <a:lnTo>
                    <a:pt x="1160" y="1329"/>
                  </a:lnTo>
                  <a:lnTo>
                    <a:pt x="1161" y="1329"/>
                  </a:lnTo>
                  <a:lnTo>
                    <a:pt x="1162" y="1329"/>
                  </a:lnTo>
                  <a:lnTo>
                    <a:pt x="1164" y="1329"/>
                  </a:lnTo>
                  <a:lnTo>
                    <a:pt x="1164" y="1329"/>
                  </a:lnTo>
                  <a:lnTo>
                    <a:pt x="1165" y="1330"/>
                  </a:lnTo>
                  <a:lnTo>
                    <a:pt x="1166" y="1330"/>
                  </a:lnTo>
                  <a:lnTo>
                    <a:pt x="1167" y="1330"/>
                  </a:lnTo>
                  <a:lnTo>
                    <a:pt x="1167" y="1330"/>
                  </a:lnTo>
                  <a:lnTo>
                    <a:pt x="1169" y="1330"/>
                  </a:lnTo>
                  <a:lnTo>
                    <a:pt x="1170" y="1330"/>
                  </a:lnTo>
                  <a:lnTo>
                    <a:pt x="1171" y="1330"/>
                  </a:lnTo>
                  <a:lnTo>
                    <a:pt x="1171" y="1329"/>
                  </a:lnTo>
                  <a:lnTo>
                    <a:pt x="1172" y="1329"/>
                  </a:lnTo>
                  <a:lnTo>
                    <a:pt x="1173" y="1328"/>
                  </a:lnTo>
                  <a:lnTo>
                    <a:pt x="1175" y="1328"/>
                  </a:lnTo>
                  <a:lnTo>
                    <a:pt x="1176" y="1328"/>
                  </a:lnTo>
                  <a:lnTo>
                    <a:pt x="1176" y="1328"/>
                  </a:lnTo>
                  <a:lnTo>
                    <a:pt x="1177" y="1328"/>
                  </a:lnTo>
                  <a:lnTo>
                    <a:pt x="1178" y="1329"/>
                  </a:lnTo>
                  <a:lnTo>
                    <a:pt x="1180" y="1329"/>
                  </a:lnTo>
                  <a:lnTo>
                    <a:pt x="1180" y="1329"/>
                  </a:lnTo>
                  <a:lnTo>
                    <a:pt x="1181" y="1330"/>
                  </a:lnTo>
                  <a:lnTo>
                    <a:pt x="1182" y="1330"/>
                  </a:lnTo>
                  <a:lnTo>
                    <a:pt x="1183" y="1330"/>
                  </a:lnTo>
                  <a:lnTo>
                    <a:pt x="1183" y="1330"/>
                  </a:lnTo>
                  <a:lnTo>
                    <a:pt x="1185" y="1332"/>
                  </a:lnTo>
                  <a:lnTo>
                    <a:pt x="1186" y="1332"/>
                  </a:lnTo>
                  <a:lnTo>
                    <a:pt x="1187" y="1332"/>
                  </a:lnTo>
                  <a:lnTo>
                    <a:pt x="1187" y="1332"/>
                  </a:lnTo>
                  <a:lnTo>
                    <a:pt x="1188" y="1332"/>
                  </a:lnTo>
                  <a:lnTo>
                    <a:pt x="1190" y="1332"/>
                  </a:lnTo>
                  <a:lnTo>
                    <a:pt x="1191" y="1332"/>
                  </a:lnTo>
                  <a:lnTo>
                    <a:pt x="1191" y="1332"/>
                  </a:lnTo>
                  <a:lnTo>
                    <a:pt x="1192" y="1330"/>
                  </a:lnTo>
                  <a:lnTo>
                    <a:pt x="1193" y="1330"/>
                  </a:lnTo>
                  <a:lnTo>
                    <a:pt x="1195" y="1330"/>
                  </a:lnTo>
                  <a:lnTo>
                    <a:pt x="1195" y="1330"/>
                  </a:lnTo>
                  <a:lnTo>
                    <a:pt x="1196" y="1330"/>
                  </a:lnTo>
                  <a:lnTo>
                    <a:pt x="1197" y="1332"/>
                  </a:lnTo>
                  <a:lnTo>
                    <a:pt x="1198" y="1332"/>
                  </a:lnTo>
                  <a:lnTo>
                    <a:pt x="1198" y="1332"/>
                  </a:lnTo>
                  <a:lnTo>
                    <a:pt x="1200" y="1333"/>
                  </a:lnTo>
                  <a:lnTo>
                    <a:pt x="1201" y="1333"/>
                  </a:lnTo>
                  <a:lnTo>
                    <a:pt x="1202" y="1333"/>
                  </a:lnTo>
                  <a:lnTo>
                    <a:pt x="1202" y="1333"/>
                  </a:lnTo>
                  <a:lnTo>
                    <a:pt x="1203" y="1332"/>
                  </a:lnTo>
                  <a:lnTo>
                    <a:pt x="1205" y="1332"/>
                  </a:lnTo>
                  <a:lnTo>
                    <a:pt x="1206" y="1330"/>
                  </a:lnTo>
                  <a:lnTo>
                    <a:pt x="1206" y="1329"/>
                  </a:lnTo>
                  <a:lnTo>
                    <a:pt x="1207" y="1328"/>
                  </a:lnTo>
                  <a:lnTo>
                    <a:pt x="1208" y="1327"/>
                  </a:lnTo>
                  <a:lnTo>
                    <a:pt x="1209" y="1327"/>
                  </a:lnTo>
                  <a:lnTo>
                    <a:pt x="1209" y="1325"/>
                  </a:lnTo>
                  <a:lnTo>
                    <a:pt x="1211" y="1325"/>
                  </a:lnTo>
                  <a:lnTo>
                    <a:pt x="1212" y="1325"/>
                  </a:lnTo>
                  <a:lnTo>
                    <a:pt x="1213" y="1325"/>
                  </a:lnTo>
                  <a:lnTo>
                    <a:pt x="1213" y="1325"/>
                  </a:lnTo>
                  <a:lnTo>
                    <a:pt x="1214" y="1325"/>
                  </a:lnTo>
                  <a:lnTo>
                    <a:pt x="1216" y="1327"/>
                  </a:lnTo>
                  <a:lnTo>
                    <a:pt x="1217" y="1328"/>
                  </a:lnTo>
                  <a:lnTo>
                    <a:pt x="1217" y="1329"/>
                  </a:lnTo>
                  <a:lnTo>
                    <a:pt x="1218" y="1330"/>
                  </a:lnTo>
                  <a:lnTo>
                    <a:pt x="1219" y="1332"/>
                  </a:lnTo>
                  <a:lnTo>
                    <a:pt x="1221" y="1332"/>
                  </a:lnTo>
                  <a:lnTo>
                    <a:pt x="1221" y="1333"/>
                  </a:lnTo>
                  <a:lnTo>
                    <a:pt x="1222" y="1333"/>
                  </a:lnTo>
                  <a:lnTo>
                    <a:pt x="1223" y="1333"/>
                  </a:lnTo>
                  <a:lnTo>
                    <a:pt x="1224" y="1333"/>
                  </a:lnTo>
                  <a:lnTo>
                    <a:pt x="1224" y="1332"/>
                  </a:lnTo>
                  <a:lnTo>
                    <a:pt x="1226" y="1332"/>
                  </a:lnTo>
                  <a:lnTo>
                    <a:pt x="1227" y="1330"/>
                  </a:lnTo>
                  <a:lnTo>
                    <a:pt x="1228" y="1330"/>
                  </a:lnTo>
                  <a:lnTo>
                    <a:pt x="1228" y="1329"/>
                  </a:lnTo>
                  <a:lnTo>
                    <a:pt x="1229" y="1329"/>
                  </a:lnTo>
                  <a:lnTo>
                    <a:pt x="1231" y="1328"/>
                  </a:lnTo>
                  <a:lnTo>
                    <a:pt x="1232" y="1328"/>
                  </a:lnTo>
                  <a:lnTo>
                    <a:pt x="1233" y="1328"/>
                  </a:lnTo>
                  <a:lnTo>
                    <a:pt x="1233" y="1327"/>
                  </a:lnTo>
                  <a:lnTo>
                    <a:pt x="1234" y="1327"/>
                  </a:lnTo>
                  <a:lnTo>
                    <a:pt x="1236" y="1325"/>
                  </a:lnTo>
                  <a:lnTo>
                    <a:pt x="1237" y="1325"/>
                  </a:lnTo>
                  <a:lnTo>
                    <a:pt x="1237" y="1324"/>
                  </a:lnTo>
                  <a:lnTo>
                    <a:pt x="1238" y="1324"/>
                  </a:lnTo>
                  <a:lnTo>
                    <a:pt x="1239" y="1324"/>
                  </a:lnTo>
                  <a:lnTo>
                    <a:pt x="1241" y="1324"/>
                  </a:lnTo>
                  <a:lnTo>
                    <a:pt x="1241" y="1325"/>
                  </a:lnTo>
                  <a:lnTo>
                    <a:pt x="1242" y="1325"/>
                  </a:lnTo>
                  <a:lnTo>
                    <a:pt x="1243" y="1327"/>
                  </a:lnTo>
                  <a:lnTo>
                    <a:pt x="1244" y="1327"/>
                  </a:lnTo>
                  <a:lnTo>
                    <a:pt x="1244" y="1327"/>
                  </a:lnTo>
                  <a:lnTo>
                    <a:pt x="1245" y="1327"/>
                  </a:lnTo>
                  <a:lnTo>
                    <a:pt x="1247" y="1325"/>
                  </a:lnTo>
                  <a:lnTo>
                    <a:pt x="1248" y="1325"/>
                  </a:lnTo>
                  <a:lnTo>
                    <a:pt x="1248" y="1327"/>
                  </a:lnTo>
                  <a:lnTo>
                    <a:pt x="1249" y="1328"/>
                  </a:lnTo>
                  <a:lnTo>
                    <a:pt x="1250" y="1329"/>
                  </a:lnTo>
                  <a:lnTo>
                    <a:pt x="1252" y="1330"/>
                  </a:lnTo>
                  <a:lnTo>
                    <a:pt x="1252" y="1332"/>
                  </a:lnTo>
                  <a:lnTo>
                    <a:pt x="1253" y="1332"/>
                  </a:lnTo>
                  <a:lnTo>
                    <a:pt x="1254" y="1333"/>
                  </a:lnTo>
                  <a:lnTo>
                    <a:pt x="1255" y="1333"/>
                  </a:lnTo>
                  <a:lnTo>
                    <a:pt x="1255" y="1333"/>
                  </a:lnTo>
                  <a:lnTo>
                    <a:pt x="1257" y="1333"/>
                  </a:lnTo>
                  <a:lnTo>
                    <a:pt x="1258" y="1333"/>
                  </a:lnTo>
                  <a:lnTo>
                    <a:pt x="1259" y="1333"/>
                  </a:lnTo>
                  <a:lnTo>
                    <a:pt x="1259" y="1332"/>
                  </a:lnTo>
                  <a:lnTo>
                    <a:pt x="1260" y="1332"/>
                  </a:lnTo>
                  <a:lnTo>
                    <a:pt x="1262" y="1332"/>
                  </a:lnTo>
                  <a:lnTo>
                    <a:pt x="1263" y="1332"/>
                  </a:lnTo>
                  <a:lnTo>
                    <a:pt x="1263" y="1332"/>
                  </a:lnTo>
                  <a:lnTo>
                    <a:pt x="1264" y="1332"/>
                  </a:lnTo>
                  <a:lnTo>
                    <a:pt x="1265" y="1332"/>
                  </a:lnTo>
                  <a:lnTo>
                    <a:pt x="1267" y="1332"/>
                  </a:lnTo>
                  <a:lnTo>
                    <a:pt x="1267" y="1332"/>
                  </a:lnTo>
                  <a:lnTo>
                    <a:pt x="1268" y="1332"/>
                  </a:lnTo>
                  <a:lnTo>
                    <a:pt x="1269" y="1332"/>
                  </a:lnTo>
                  <a:lnTo>
                    <a:pt x="1270" y="1332"/>
                  </a:lnTo>
                  <a:lnTo>
                    <a:pt x="1270" y="1332"/>
                  </a:lnTo>
                  <a:lnTo>
                    <a:pt x="1272" y="1332"/>
                  </a:lnTo>
                  <a:lnTo>
                    <a:pt x="1273" y="1332"/>
                  </a:lnTo>
                  <a:lnTo>
                    <a:pt x="1274" y="1332"/>
                  </a:lnTo>
                  <a:lnTo>
                    <a:pt x="1274" y="1332"/>
                  </a:lnTo>
                  <a:lnTo>
                    <a:pt x="1275" y="1332"/>
                  </a:lnTo>
                  <a:lnTo>
                    <a:pt x="1277" y="1332"/>
                  </a:lnTo>
                  <a:lnTo>
                    <a:pt x="1278" y="1333"/>
                  </a:lnTo>
                  <a:lnTo>
                    <a:pt x="1278" y="1333"/>
                  </a:lnTo>
                  <a:lnTo>
                    <a:pt x="1279" y="1333"/>
                  </a:lnTo>
                  <a:lnTo>
                    <a:pt x="1280" y="1333"/>
                  </a:lnTo>
                  <a:lnTo>
                    <a:pt x="1281" y="1333"/>
                  </a:lnTo>
                  <a:lnTo>
                    <a:pt x="1281" y="1333"/>
                  </a:lnTo>
                  <a:lnTo>
                    <a:pt x="1283" y="1333"/>
                  </a:lnTo>
                  <a:lnTo>
                    <a:pt x="1284" y="1333"/>
                  </a:lnTo>
                  <a:lnTo>
                    <a:pt x="1285" y="1333"/>
                  </a:lnTo>
                  <a:lnTo>
                    <a:pt x="1285" y="1333"/>
                  </a:lnTo>
                  <a:lnTo>
                    <a:pt x="1286" y="1333"/>
                  </a:lnTo>
                  <a:lnTo>
                    <a:pt x="1288" y="1333"/>
                  </a:lnTo>
                  <a:lnTo>
                    <a:pt x="1289" y="1332"/>
                  </a:lnTo>
                  <a:lnTo>
                    <a:pt x="1290" y="1332"/>
                  </a:lnTo>
                  <a:lnTo>
                    <a:pt x="1290" y="1332"/>
                  </a:lnTo>
                  <a:lnTo>
                    <a:pt x="1291" y="1332"/>
                  </a:lnTo>
                  <a:lnTo>
                    <a:pt x="1293" y="1332"/>
                  </a:lnTo>
                  <a:lnTo>
                    <a:pt x="1294" y="1332"/>
                  </a:lnTo>
                  <a:lnTo>
                    <a:pt x="1294" y="1332"/>
                  </a:lnTo>
                  <a:lnTo>
                    <a:pt x="1295" y="1332"/>
                  </a:lnTo>
                  <a:lnTo>
                    <a:pt x="1296" y="1332"/>
                  </a:lnTo>
                  <a:lnTo>
                    <a:pt x="1298" y="1333"/>
                  </a:lnTo>
                  <a:lnTo>
                    <a:pt x="1298" y="1333"/>
                  </a:lnTo>
                  <a:lnTo>
                    <a:pt x="1299" y="1333"/>
                  </a:lnTo>
                  <a:lnTo>
                    <a:pt x="1300" y="1333"/>
                  </a:lnTo>
                  <a:lnTo>
                    <a:pt x="1301" y="1333"/>
                  </a:lnTo>
                  <a:lnTo>
                    <a:pt x="1301" y="1333"/>
                  </a:lnTo>
                  <a:lnTo>
                    <a:pt x="1303" y="1333"/>
                  </a:lnTo>
                  <a:lnTo>
                    <a:pt x="1304" y="1333"/>
                  </a:lnTo>
                  <a:lnTo>
                    <a:pt x="1305" y="1332"/>
                  </a:lnTo>
                  <a:lnTo>
                    <a:pt x="1305" y="1332"/>
                  </a:lnTo>
                  <a:lnTo>
                    <a:pt x="1306" y="1332"/>
                  </a:lnTo>
                  <a:lnTo>
                    <a:pt x="1308" y="1332"/>
                  </a:lnTo>
                  <a:lnTo>
                    <a:pt x="1309" y="1330"/>
                  </a:lnTo>
                  <a:lnTo>
                    <a:pt x="1309" y="1330"/>
                  </a:lnTo>
                  <a:lnTo>
                    <a:pt x="1310" y="1330"/>
                  </a:lnTo>
                  <a:lnTo>
                    <a:pt x="1311" y="1330"/>
                  </a:lnTo>
                  <a:lnTo>
                    <a:pt x="1313" y="1330"/>
                  </a:lnTo>
                  <a:lnTo>
                    <a:pt x="1313" y="1330"/>
                  </a:lnTo>
                  <a:lnTo>
                    <a:pt x="1314" y="1330"/>
                  </a:lnTo>
                  <a:lnTo>
                    <a:pt x="1315" y="1330"/>
                  </a:lnTo>
                  <a:lnTo>
                    <a:pt x="1316" y="1330"/>
                  </a:lnTo>
                  <a:lnTo>
                    <a:pt x="1316" y="1330"/>
                  </a:lnTo>
                  <a:lnTo>
                    <a:pt x="1317" y="1329"/>
                  </a:lnTo>
                  <a:lnTo>
                    <a:pt x="1319" y="1329"/>
                  </a:lnTo>
                  <a:lnTo>
                    <a:pt x="1320" y="1328"/>
                  </a:lnTo>
                  <a:lnTo>
                    <a:pt x="1320" y="1327"/>
                  </a:lnTo>
                  <a:lnTo>
                    <a:pt x="1321" y="1325"/>
                  </a:lnTo>
                  <a:lnTo>
                    <a:pt x="1322" y="1325"/>
                  </a:lnTo>
                  <a:lnTo>
                    <a:pt x="1324" y="1325"/>
                  </a:lnTo>
                  <a:lnTo>
                    <a:pt x="1324" y="1325"/>
                  </a:lnTo>
                  <a:lnTo>
                    <a:pt x="1325" y="1327"/>
                  </a:lnTo>
                  <a:lnTo>
                    <a:pt x="1326" y="1328"/>
                  </a:lnTo>
                  <a:lnTo>
                    <a:pt x="1327" y="1329"/>
                  </a:lnTo>
                  <a:lnTo>
                    <a:pt x="1327" y="1330"/>
                  </a:lnTo>
                  <a:lnTo>
                    <a:pt x="1329" y="1330"/>
                  </a:lnTo>
                  <a:lnTo>
                    <a:pt x="1330" y="1332"/>
                  </a:lnTo>
                  <a:lnTo>
                    <a:pt x="1331" y="1332"/>
                  </a:lnTo>
                  <a:lnTo>
                    <a:pt x="1331" y="1332"/>
                  </a:lnTo>
                  <a:lnTo>
                    <a:pt x="1332" y="1333"/>
                  </a:lnTo>
                  <a:lnTo>
                    <a:pt x="1334" y="1333"/>
                  </a:lnTo>
                  <a:lnTo>
                    <a:pt x="1335" y="1333"/>
                  </a:lnTo>
                  <a:lnTo>
                    <a:pt x="1335" y="1333"/>
                  </a:lnTo>
                  <a:lnTo>
                    <a:pt x="1336" y="1333"/>
                  </a:lnTo>
                  <a:lnTo>
                    <a:pt x="1337" y="1333"/>
                  </a:lnTo>
                  <a:lnTo>
                    <a:pt x="1339" y="1333"/>
                  </a:lnTo>
                  <a:lnTo>
                    <a:pt x="1339" y="1333"/>
                  </a:lnTo>
                  <a:lnTo>
                    <a:pt x="1340" y="1333"/>
                  </a:lnTo>
                  <a:lnTo>
                    <a:pt x="1341" y="1333"/>
                  </a:lnTo>
                  <a:lnTo>
                    <a:pt x="1342" y="1333"/>
                  </a:lnTo>
                  <a:lnTo>
                    <a:pt x="1344" y="1333"/>
                  </a:lnTo>
                  <a:lnTo>
                    <a:pt x="1344" y="1333"/>
                  </a:lnTo>
                  <a:lnTo>
                    <a:pt x="1345" y="1333"/>
                  </a:lnTo>
                  <a:lnTo>
                    <a:pt x="1346" y="1333"/>
                  </a:lnTo>
                  <a:lnTo>
                    <a:pt x="1347" y="1333"/>
                  </a:lnTo>
                  <a:lnTo>
                    <a:pt x="1347" y="1333"/>
                  </a:lnTo>
                  <a:lnTo>
                    <a:pt x="1349" y="1332"/>
                  </a:lnTo>
                  <a:lnTo>
                    <a:pt x="1350" y="1332"/>
                  </a:lnTo>
                  <a:lnTo>
                    <a:pt x="1351" y="1329"/>
                  </a:lnTo>
                  <a:lnTo>
                    <a:pt x="1351" y="1325"/>
                  </a:lnTo>
                  <a:lnTo>
                    <a:pt x="1352" y="1318"/>
                  </a:lnTo>
                  <a:lnTo>
                    <a:pt x="1353" y="1307"/>
                  </a:lnTo>
                  <a:lnTo>
                    <a:pt x="1355" y="1289"/>
                  </a:lnTo>
                  <a:lnTo>
                    <a:pt x="1355" y="1268"/>
                  </a:lnTo>
                  <a:lnTo>
                    <a:pt x="1356" y="1242"/>
                  </a:lnTo>
                  <a:lnTo>
                    <a:pt x="1357" y="1219"/>
                  </a:lnTo>
                  <a:lnTo>
                    <a:pt x="1358" y="1200"/>
                  </a:lnTo>
                  <a:lnTo>
                    <a:pt x="1358" y="1191"/>
                  </a:lnTo>
                  <a:lnTo>
                    <a:pt x="1360" y="1200"/>
                  </a:lnTo>
                  <a:lnTo>
                    <a:pt x="1361" y="1220"/>
                  </a:lnTo>
                  <a:lnTo>
                    <a:pt x="1362" y="1243"/>
                  </a:lnTo>
                  <a:lnTo>
                    <a:pt x="1362" y="1267"/>
                  </a:lnTo>
                  <a:lnTo>
                    <a:pt x="1363" y="1288"/>
                  </a:lnTo>
                  <a:lnTo>
                    <a:pt x="1365" y="1303"/>
                  </a:lnTo>
                  <a:lnTo>
                    <a:pt x="1366" y="1314"/>
                  </a:lnTo>
                  <a:lnTo>
                    <a:pt x="1366" y="1320"/>
                  </a:lnTo>
                  <a:lnTo>
                    <a:pt x="1367" y="1324"/>
                  </a:lnTo>
                  <a:lnTo>
                    <a:pt x="1368" y="1327"/>
                  </a:lnTo>
                  <a:lnTo>
                    <a:pt x="1370" y="1328"/>
                  </a:lnTo>
                  <a:lnTo>
                    <a:pt x="1370" y="1329"/>
                  </a:lnTo>
                  <a:lnTo>
                    <a:pt x="1371" y="1330"/>
                  </a:lnTo>
                  <a:lnTo>
                    <a:pt x="1372" y="1330"/>
                  </a:lnTo>
                  <a:lnTo>
                    <a:pt x="1373" y="1330"/>
                  </a:lnTo>
                  <a:lnTo>
                    <a:pt x="1373" y="1330"/>
                  </a:lnTo>
                  <a:lnTo>
                    <a:pt x="1375" y="1330"/>
                  </a:lnTo>
                  <a:lnTo>
                    <a:pt x="1376" y="1330"/>
                  </a:lnTo>
                  <a:lnTo>
                    <a:pt x="1377" y="1330"/>
                  </a:lnTo>
                  <a:lnTo>
                    <a:pt x="1377" y="1330"/>
                  </a:lnTo>
                  <a:lnTo>
                    <a:pt x="1378" y="1330"/>
                  </a:lnTo>
                  <a:lnTo>
                    <a:pt x="1380" y="1330"/>
                  </a:lnTo>
                  <a:lnTo>
                    <a:pt x="1381" y="1330"/>
                  </a:lnTo>
                  <a:lnTo>
                    <a:pt x="1381" y="1332"/>
                  </a:lnTo>
                  <a:lnTo>
                    <a:pt x="1382" y="1332"/>
                  </a:lnTo>
                  <a:lnTo>
                    <a:pt x="1383" y="1333"/>
                  </a:lnTo>
                  <a:lnTo>
                    <a:pt x="1385" y="1333"/>
                  </a:lnTo>
                  <a:lnTo>
                    <a:pt x="1385" y="1333"/>
                  </a:lnTo>
                  <a:lnTo>
                    <a:pt x="1386" y="1333"/>
                  </a:lnTo>
                  <a:lnTo>
                    <a:pt x="1387" y="1333"/>
                  </a:lnTo>
                  <a:lnTo>
                    <a:pt x="1388" y="1333"/>
                  </a:lnTo>
                  <a:lnTo>
                    <a:pt x="1388" y="1333"/>
                  </a:lnTo>
                  <a:lnTo>
                    <a:pt x="1389" y="1333"/>
                  </a:lnTo>
                  <a:lnTo>
                    <a:pt x="1391" y="1333"/>
                  </a:lnTo>
                  <a:lnTo>
                    <a:pt x="1392" y="1333"/>
                  </a:lnTo>
                  <a:lnTo>
                    <a:pt x="1392" y="1333"/>
                  </a:lnTo>
                  <a:lnTo>
                    <a:pt x="1393" y="1333"/>
                  </a:lnTo>
                  <a:lnTo>
                    <a:pt x="1394" y="1333"/>
                  </a:lnTo>
                  <a:lnTo>
                    <a:pt x="1396" y="1333"/>
                  </a:lnTo>
                  <a:lnTo>
                    <a:pt x="1396" y="1333"/>
                  </a:lnTo>
                  <a:lnTo>
                    <a:pt x="1397" y="1333"/>
                  </a:lnTo>
                  <a:lnTo>
                    <a:pt x="1398" y="1333"/>
                  </a:lnTo>
                  <a:lnTo>
                    <a:pt x="1399" y="1333"/>
                  </a:lnTo>
                  <a:lnTo>
                    <a:pt x="1401" y="1333"/>
                  </a:lnTo>
                  <a:lnTo>
                    <a:pt x="1401" y="1332"/>
                  </a:lnTo>
                  <a:lnTo>
                    <a:pt x="1402" y="1332"/>
                  </a:lnTo>
                  <a:lnTo>
                    <a:pt x="1403" y="1332"/>
                  </a:lnTo>
                  <a:lnTo>
                    <a:pt x="1404" y="1332"/>
                  </a:lnTo>
                  <a:lnTo>
                    <a:pt x="1404" y="1332"/>
                  </a:lnTo>
                  <a:lnTo>
                    <a:pt x="1406" y="1330"/>
                  </a:lnTo>
                  <a:lnTo>
                    <a:pt x="1407" y="1330"/>
                  </a:lnTo>
                  <a:lnTo>
                    <a:pt x="1408" y="1330"/>
                  </a:lnTo>
                  <a:lnTo>
                    <a:pt x="1408" y="1329"/>
                  </a:lnTo>
                  <a:lnTo>
                    <a:pt x="1409" y="1329"/>
                  </a:lnTo>
                  <a:lnTo>
                    <a:pt x="1411" y="1329"/>
                  </a:lnTo>
                  <a:lnTo>
                    <a:pt x="1412" y="1329"/>
                  </a:lnTo>
                  <a:lnTo>
                    <a:pt x="1412" y="1328"/>
                  </a:lnTo>
                  <a:lnTo>
                    <a:pt x="1413" y="1328"/>
                  </a:lnTo>
                  <a:lnTo>
                    <a:pt x="1414" y="1328"/>
                  </a:lnTo>
                  <a:lnTo>
                    <a:pt x="1416" y="1328"/>
                  </a:lnTo>
                  <a:lnTo>
                    <a:pt x="1416" y="1328"/>
                  </a:lnTo>
                  <a:lnTo>
                    <a:pt x="1417" y="1329"/>
                  </a:lnTo>
                  <a:lnTo>
                    <a:pt x="1418" y="1329"/>
                  </a:lnTo>
                  <a:lnTo>
                    <a:pt x="1419" y="1329"/>
                  </a:lnTo>
                  <a:lnTo>
                    <a:pt x="1419" y="1330"/>
                  </a:lnTo>
                  <a:lnTo>
                    <a:pt x="1420" y="1330"/>
                  </a:lnTo>
                  <a:lnTo>
                    <a:pt x="1422" y="1330"/>
                  </a:lnTo>
                  <a:lnTo>
                    <a:pt x="1423" y="1330"/>
                  </a:lnTo>
                  <a:lnTo>
                    <a:pt x="1423" y="1332"/>
                  </a:lnTo>
                  <a:lnTo>
                    <a:pt x="1424" y="1332"/>
                  </a:lnTo>
                  <a:lnTo>
                    <a:pt x="1425" y="1332"/>
                  </a:lnTo>
                  <a:lnTo>
                    <a:pt x="1427" y="1332"/>
                  </a:lnTo>
                  <a:lnTo>
                    <a:pt x="1427" y="1332"/>
                  </a:lnTo>
                  <a:lnTo>
                    <a:pt x="1428" y="1332"/>
                  </a:lnTo>
                  <a:lnTo>
                    <a:pt x="1429" y="1332"/>
                  </a:lnTo>
                  <a:lnTo>
                    <a:pt x="1430" y="1333"/>
                  </a:lnTo>
                  <a:lnTo>
                    <a:pt x="1430" y="1333"/>
                  </a:lnTo>
                  <a:lnTo>
                    <a:pt x="1432" y="1333"/>
                  </a:lnTo>
                  <a:lnTo>
                    <a:pt x="1433" y="1333"/>
                  </a:lnTo>
                  <a:lnTo>
                    <a:pt x="1434" y="1333"/>
                  </a:lnTo>
                  <a:lnTo>
                    <a:pt x="1434" y="1333"/>
                  </a:lnTo>
                  <a:lnTo>
                    <a:pt x="1435" y="1333"/>
                  </a:lnTo>
                  <a:lnTo>
                    <a:pt x="1437" y="1332"/>
                  </a:lnTo>
                  <a:lnTo>
                    <a:pt x="1438" y="1332"/>
                  </a:lnTo>
                  <a:lnTo>
                    <a:pt x="1438" y="1332"/>
                  </a:lnTo>
                  <a:lnTo>
                    <a:pt x="1439" y="1332"/>
                  </a:lnTo>
                  <a:lnTo>
                    <a:pt x="1440" y="1332"/>
                  </a:lnTo>
                  <a:lnTo>
                    <a:pt x="1442" y="1333"/>
                  </a:lnTo>
                  <a:lnTo>
                    <a:pt x="1442" y="1333"/>
                  </a:lnTo>
                  <a:lnTo>
                    <a:pt x="1443" y="1333"/>
                  </a:lnTo>
                  <a:lnTo>
                    <a:pt x="1444" y="1333"/>
                  </a:lnTo>
                  <a:lnTo>
                    <a:pt x="1445" y="1333"/>
                  </a:lnTo>
                  <a:lnTo>
                    <a:pt x="1445" y="1333"/>
                  </a:lnTo>
                  <a:lnTo>
                    <a:pt x="1447" y="1333"/>
                  </a:lnTo>
                  <a:lnTo>
                    <a:pt x="1448" y="1333"/>
                  </a:lnTo>
                  <a:lnTo>
                    <a:pt x="1449" y="1333"/>
                  </a:lnTo>
                  <a:lnTo>
                    <a:pt x="1449" y="1333"/>
                  </a:lnTo>
                  <a:lnTo>
                    <a:pt x="1450" y="1333"/>
                  </a:lnTo>
                  <a:lnTo>
                    <a:pt x="1452" y="1333"/>
                  </a:lnTo>
                  <a:lnTo>
                    <a:pt x="1453" y="1333"/>
                  </a:lnTo>
                  <a:lnTo>
                    <a:pt x="1453" y="1332"/>
                  </a:lnTo>
                  <a:lnTo>
                    <a:pt x="1454" y="1332"/>
                  </a:lnTo>
                  <a:lnTo>
                    <a:pt x="1455" y="1332"/>
                  </a:lnTo>
                  <a:lnTo>
                    <a:pt x="1456" y="1332"/>
                  </a:lnTo>
                  <a:lnTo>
                    <a:pt x="1458" y="1332"/>
                  </a:lnTo>
                  <a:lnTo>
                    <a:pt x="1458" y="1330"/>
                  </a:lnTo>
                  <a:lnTo>
                    <a:pt x="1459" y="1330"/>
                  </a:lnTo>
                  <a:lnTo>
                    <a:pt x="1460" y="1330"/>
                  </a:lnTo>
                  <a:lnTo>
                    <a:pt x="1461" y="1330"/>
                  </a:lnTo>
                  <a:lnTo>
                    <a:pt x="1461" y="1329"/>
                  </a:lnTo>
                  <a:lnTo>
                    <a:pt x="1463" y="1329"/>
                  </a:lnTo>
                  <a:lnTo>
                    <a:pt x="1464" y="1329"/>
                  </a:lnTo>
                  <a:lnTo>
                    <a:pt x="1465" y="1330"/>
                  </a:lnTo>
                  <a:lnTo>
                    <a:pt x="1465" y="1330"/>
                  </a:lnTo>
                  <a:lnTo>
                    <a:pt x="1466" y="1330"/>
                  </a:lnTo>
                  <a:lnTo>
                    <a:pt x="1468" y="1332"/>
                  </a:lnTo>
                  <a:lnTo>
                    <a:pt x="1469" y="1332"/>
                  </a:lnTo>
                  <a:lnTo>
                    <a:pt x="1469" y="1332"/>
                  </a:lnTo>
                  <a:lnTo>
                    <a:pt x="1470" y="1333"/>
                  </a:lnTo>
                  <a:lnTo>
                    <a:pt x="1471" y="1333"/>
                  </a:lnTo>
                  <a:lnTo>
                    <a:pt x="1473" y="1333"/>
                  </a:lnTo>
                  <a:lnTo>
                    <a:pt x="1473" y="1333"/>
                  </a:lnTo>
                  <a:lnTo>
                    <a:pt x="1474" y="1333"/>
                  </a:lnTo>
                  <a:lnTo>
                    <a:pt x="1475" y="1333"/>
                  </a:lnTo>
                  <a:lnTo>
                    <a:pt x="1476" y="1333"/>
                  </a:lnTo>
                  <a:lnTo>
                    <a:pt x="1476" y="1333"/>
                  </a:lnTo>
                  <a:lnTo>
                    <a:pt x="1478" y="1333"/>
                  </a:lnTo>
                  <a:lnTo>
                    <a:pt x="1479" y="1333"/>
                  </a:lnTo>
                  <a:lnTo>
                    <a:pt x="1480" y="1333"/>
                  </a:lnTo>
                  <a:lnTo>
                    <a:pt x="1480" y="1333"/>
                  </a:lnTo>
                  <a:lnTo>
                    <a:pt x="1481" y="1333"/>
                  </a:lnTo>
                  <a:lnTo>
                    <a:pt x="1483" y="1333"/>
                  </a:lnTo>
                  <a:lnTo>
                    <a:pt x="1484" y="1333"/>
                  </a:lnTo>
                  <a:lnTo>
                    <a:pt x="1484" y="1333"/>
                  </a:lnTo>
                  <a:lnTo>
                    <a:pt x="1485" y="1333"/>
                  </a:lnTo>
                  <a:lnTo>
                    <a:pt x="1486" y="1333"/>
                  </a:lnTo>
                  <a:lnTo>
                    <a:pt x="1488" y="1332"/>
                  </a:lnTo>
                  <a:lnTo>
                    <a:pt x="1488" y="1332"/>
                  </a:lnTo>
                  <a:lnTo>
                    <a:pt x="1489" y="1332"/>
                  </a:lnTo>
                  <a:lnTo>
                    <a:pt x="1490" y="1330"/>
                  </a:lnTo>
                  <a:lnTo>
                    <a:pt x="1491" y="1330"/>
                  </a:lnTo>
                  <a:lnTo>
                    <a:pt x="1491" y="1330"/>
                  </a:lnTo>
                  <a:lnTo>
                    <a:pt x="1492" y="1332"/>
                  </a:lnTo>
                  <a:lnTo>
                    <a:pt x="1494" y="1332"/>
                  </a:lnTo>
                  <a:lnTo>
                    <a:pt x="1495" y="1332"/>
                  </a:lnTo>
                  <a:lnTo>
                    <a:pt x="1495" y="1332"/>
                  </a:lnTo>
                  <a:lnTo>
                    <a:pt x="1496" y="1332"/>
                  </a:lnTo>
                  <a:lnTo>
                    <a:pt x="1497" y="1333"/>
                  </a:lnTo>
                  <a:lnTo>
                    <a:pt x="1499" y="1333"/>
                  </a:lnTo>
                  <a:lnTo>
                    <a:pt x="1499" y="1333"/>
                  </a:lnTo>
                  <a:lnTo>
                    <a:pt x="1500" y="1333"/>
                  </a:lnTo>
                  <a:lnTo>
                    <a:pt x="1501" y="1333"/>
                  </a:lnTo>
                  <a:lnTo>
                    <a:pt x="1502" y="1333"/>
                  </a:lnTo>
                  <a:lnTo>
                    <a:pt x="1502" y="1333"/>
                  </a:lnTo>
                  <a:lnTo>
                    <a:pt x="1504" y="1332"/>
                  </a:lnTo>
                  <a:lnTo>
                    <a:pt x="1505" y="1332"/>
                  </a:lnTo>
                  <a:lnTo>
                    <a:pt x="1506" y="1332"/>
                  </a:lnTo>
                  <a:lnTo>
                    <a:pt x="1506" y="1330"/>
                  </a:lnTo>
                  <a:lnTo>
                    <a:pt x="1507" y="1330"/>
                  </a:lnTo>
                  <a:lnTo>
                    <a:pt x="1509" y="1330"/>
                  </a:lnTo>
                  <a:lnTo>
                    <a:pt x="1510" y="1330"/>
                  </a:lnTo>
                  <a:lnTo>
                    <a:pt x="1511" y="1330"/>
                  </a:lnTo>
                  <a:lnTo>
                    <a:pt x="1511" y="1330"/>
                  </a:lnTo>
                  <a:lnTo>
                    <a:pt x="1512" y="1332"/>
                  </a:lnTo>
                  <a:lnTo>
                    <a:pt x="1514" y="1332"/>
                  </a:lnTo>
                  <a:lnTo>
                    <a:pt x="1515" y="1333"/>
                  </a:lnTo>
                  <a:lnTo>
                    <a:pt x="1515" y="1334"/>
                  </a:lnTo>
                  <a:lnTo>
                    <a:pt x="1516" y="1334"/>
                  </a:lnTo>
                  <a:lnTo>
                    <a:pt x="1517" y="1335"/>
                  </a:lnTo>
                  <a:lnTo>
                    <a:pt x="1519" y="1337"/>
                  </a:lnTo>
                  <a:lnTo>
                    <a:pt x="1519" y="1337"/>
                  </a:lnTo>
                  <a:lnTo>
                    <a:pt x="1520" y="1338"/>
                  </a:lnTo>
                  <a:lnTo>
                    <a:pt x="1521" y="1338"/>
                  </a:lnTo>
                  <a:lnTo>
                    <a:pt x="1522" y="1338"/>
                  </a:lnTo>
                  <a:lnTo>
                    <a:pt x="1522" y="1338"/>
                  </a:lnTo>
                  <a:lnTo>
                    <a:pt x="1524" y="1337"/>
                  </a:lnTo>
                  <a:lnTo>
                    <a:pt x="1525" y="1335"/>
                  </a:lnTo>
                  <a:lnTo>
                    <a:pt x="1526" y="1334"/>
                  </a:lnTo>
                  <a:lnTo>
                    <a:pt x="1526" y="1333"/>
                  </a:lnTo>
                  <a:lnTo>
                    <a:pt x="1527" y="1332"/>
                  </a:lnTo>
                  <a:lnTo>
                    <a:pt x="1528" y="1332"/>
                  </a:lnTo>
                  <a:lnTo>
                    <a:pt x="1530" y="1332"/>
                  </a:lnTo>
                  <a:lnTo>
                    <a:pt x="1530" y="1332"/>
                  </a:lnTo>
                  <a:lnTo>
                    <a:pt x="1531" y="1332"/>
                  </a:lnTo>
                  <a:lnTo>
                    <a:pt x="1532" y="1333"/>
                  </a:lnTo>
                  <a:lnTo>
                    <a:pt x="1533" y="1333"/>
                  </a:lnTo>
                  <a:lnTo>
                    <a:pt x="1533" y="1332"/>
                  </a:lnTo>
                  <a:lnTo>
                    <a:pt x="1535" y="1332"/>
                  </a:lnTo>
                  <a:lnTo>
                    <a:pt x="1536" y="1332"/>
                  </a:lnTo>
                  <a:lnTo>
                    <a:pt x="1537" y="1332"/>
                  </a:lnTo>
                  <a:lnTo>
                    <a:pt x="1537" y="1330"/>
                  </a:lnTo>
                  <a:lnTo>
                    <a:pt x="1538" y="1330"/>
                  </a:lnTo>
                  <a:lnTo>
                    <a:pt x="1540" y="1329"/>
                  </a:lnTo>
                  <a:lnTo>
                    <a:pt x="1541" y="1329"/>
                  </a:lnTo>
                  <a:lnTo>
                    <a:pt x="1541" y="1328"/>
                  </a:lnTo>
                  <a:lnTo>
                    <a:pt x="1542" y="1327"/>
                  </a:lnTo>
                  <a:lnTo>
                    <a:pt x="1543" y="1327"/>
                  </a:lnTo>
                  <a:lnTo>
                    <a:pt x="1545" y="1325"/>
                  </a:lnTo>
                  <a:lnTo>
                    <a:pt x="1545" y="1324"/>
                  </a:lnTo>
                  <a:lnTo>
                    <a:pt x="1546" y="1323"/>
                  </a:lnTo>
                  <a:lnTo>
                    <a:pt x="1547" y="1323"/>
                  </a:lnTo>
                  <a:lnTo>
                    <a:pt x="1548" y="1322"/>
                  </a:lnTo>
                  <a:lnTo>
                    <a:pt x="1548" y="1322"/>
                  </a:lnTo>
                  <a:lnTo>
                    <a:pt x="1550" y="1322"/>
                  </a:lnTo>
                  <a:lnTo>
                    <a:pt x="1551" y="1320"/>
                  </a:lnTo>
                  <a:lnTo>
                    <a:pt x="1552" y="1320"/>
                  </a:lnTo>
                  <a:lnTo>
                    <a:pt x="1552" y="1320"/>
                  </a:lnTo>
                  <a:lnTo>
                    <a:pt x="1553" y="1320"/>
                  </a:lnTo>
                  <a:lnTo>
                    <a:pt x="1555" y="1319"/>
                  </a:lnTo>
                  <a:lnTo>
                    <a:pt x="1556" y="1319"/>
                  </a:lnTo>
                  <a:lnTo>
                    <a:pt x="1556" y="1318"/>
                  </a:lnTo>
                  <a:lnTo>
                    <a:pt x="1557" y="1317"/>
                  </a:lnTo>
                  <a:lnTo>
                    <a:pt x="1558" y="1315"/>
                  </a:lnTo>
                  <a:lnTo>
                    <a:pt x="1560" y="1314"/>
                  </a:lnTo>
                  <a:lnTo>
                    <a:pt x="1560" y="1313"/>
                  </a:lnTo>
                  <a:lnTo>
                    <a:pt x="1561" y="1314"/>
                  </a:lnTo>
                  <a:lnTo>
                    <a:pt x="1562" y="1315"/>
                  </a:lnTo>
                  <a:lnTo>
                    <a:pt x="1563" y="1318"/>
                  </a:lnTo>
                  <a:lnTo>
                    <a:pt x="1563" y="1320"/>
                  </a:lnTo>
                  <a:lnTo>
                    <a:pt x="1564" y="1323"/>
                  </a:lnTo>
                  <a:lnTo>
                    <a:pt x="1566" y="1325"/>
                  </a:lnTo>
                  <a:lnTo>
                    <a:pt x="1567" y="1327"/>
                  </a:lnTo>
                  <a:lnTo>
                    <a:pt x="1568" y="1328"/>
                  </a:lnTo>
                  <a:lnTo>
                    <a:pt x="1568" y="1329"/>
                  </a:lnTo>
                  <a:lnTo>
                    <a:pt x="1569" y="1329"/>
                  </a:lnTo>
                  <a:lnTo>
                    <a:pt x="1571" y="1330"/>
                  </a:lnTo>
                  <a:lnTo>
                    <a:pt x="1572" y="1330"/>
                  </a:lnTo>
                  <a:lnTo>
                    <a:pt x="1572" y="1330"/>
                  </a:lnTo>
                  <a:lnTo>
                    <a:pt x="1573" y="1332"/>
                  </a:lnTo>
                  <a:lnTo>
                    <a:pt x="1574" y="1332"/>
                  </a:lnTo>
                  <a:lnTo>
                    <a:pt x="1576" y="1332"/>
                  </a:lnTo>
                  <a:lnTo>
                    <a:pt x="1576" y="1333"/>
                  </a:lnTo>
                  <a:lnTo>
                    <a:pt x="1577" y="1333"/>
                  </a:lnTo>
                  <a:lnTo>
                    <a:pt x="1578" y="1333"/>
                  </a:lnTo>
                  <a:lnTo>
                    <a:pt x="1579" y="1333"/>
                  </a:lnTo>
                  <a:lnTo>
                    <a:pt x="1579" y="1333"/>
                  </a:lnTo>
                  <a:lnTo>
                    <a:pt x="1581" y="1333"/>
                  </a:lnTo>
                  <a:lnTo>
                    <a:pt x="1582" y="1333"/>
                  </a:lnTo>
                  <a:lnTo>
                    <a:pt x="1583" y="1333"/>
                  </a:lnTo>
                  <a:lnTo>
                    <a:pt x="1583" y="1333"/>
                  </a:lnTo>
                  <a:lnTo>
                    <a:pt x="1584" y="1333"/>
                  </a:lnTo>
                  <a:lnTo>
                    <a:pt x="1586" y="1333"/>
                  </a:lnTo>
                  <a:lnTo>
                    <a:pt x="1587" y="1333"/>
                  </a:lnTo>
                  <a:lnTo>
                    <a:pt x="1587" y="1333"/>
                  </a:lnTo>
                  <a:lnTo>
                    <a:pt x="1588" y="1333"/>
                  </a:lnTo>
                  <a:lnTo>
                    <a:pt x="1589" y="1334"/>
                  </a:lnTo>
                  <a:lnTo>
                    <a:pt x="1591" y="1334"/>
                  </a:lnTo>
                  <a:lnTo>
                    <a:pt x="1591" y="1334"/>
                  </a:lnTo>
                  <a:lnTo>
                    <a:pt x="1592" y="1334"/>
                  </a:lnTo>
                  <a:lnTo>
                    <a:pt x="1593" y="1334"/>
                  </a:lnTo>
                  <a:lnTo>
                    <a:pt x="1594" y="1334"/>
                  </a:lnTo>
                  <a:lnTo>
                    <a:pt x="1594" y="1334"/>
                  </a:lnTo>
                  <a:lnTo>
                    <a:pt x="1596" y="1333"/>
                  </a:lnTo>
                  <a:lnTo>
                    <a:pt x="1597" y="1333"/>
                  </a:lnTo>
                  <a:lnTo>
                    <a:pt x="1598" y="1333"/>
                  </a:lnTo>
                  <a:lnTo>
                    <a:pt x="1598" y="1333"/>
                  </a:lnTo>
                  <a:lnTo>
                    <a:pt x="1599" y="1333"/>
                  </a:lnTo>
                  <a:lnTo>
                    <a:pt x="1600" y="1333"/>
                  </a:lnTo>
                  <a:lnTo>
                    <a:pt x="1602" y="1333"/>
                  </a:lnTo>
                  <a:lnTo>
                    <a:pt x="1602" y="1333"/>
                  </a:lnTo>
                  <a:lnTo>
                    <a:pt x="1603" y="1333"/>
                  </a:lnTo>
                  <a:lnTo>
                    <a:pt x="1604" y="1333"/>
                  </a:lnTo>
                  <a:lnTo>
                    <a:pt x="1605" y="1333"/>
                  </a:lnTo>
                  <a:lnTo>
                    <a:pt x="1605" y="1333"/>
                  </a:lnTo>
                  <a:lnTo>
                    <a:pt x="1607" y="1333"/>
                  </a:lnTo>
                  <a:lnTo>
                    <a:pt x="1608" y="1333"/>
                  </a:lnTo>
                  <a:lnTo>
                    <a:pt x="1609" y="1333"/>
                  </a:lnTo>
                  <a:lnTo>
                    <a:pt x="1609" y="1333"/>
                  </a:lnTo>
                  <a:lnTo>
                    <a:pt x="1610" y="1333"/>
                  </a:lnTo>
                  <a:lnTo>
                    <a:pt x="1612" y="1333"/>
                  </a:lnTo>
                  <a:lnTo>
                    <a:pt x="1613" y="1334"/>
                  </a:lnTo>
                  <a:lnTo>
                    <a:pt x="1613" y="1334"/>
                  </a:lnTo>
                  <a:lnTo>
                    <a:pt x="1614" y="1334"/>
                  </a:lnTo>
                  <a:lnTo>
                    <a:pt x="1615" y="1334"/>
                  </a:lnTo>
                  <a:lnTo>
                    <a:pt x="1617" y="1334"/>
                  </a:lnTo>
                  <a:lnTo>
                    <a:pt x="1617" y="1333"/>
                  </a:lnTo>
                  <a:lnTo>
                    <a:pt x="1618" y="1333"/>
                  </a:lnTo>
                  <a:lnTo>
                    <a:pt x="1619" y="1333"/>
                  </a:lnTo>
                  <a:lnTo>
                    <a:pt x="1620" y="1333"/>
                  </a:lnTo>
                  <a:lnTo>
                    <a:pt x="1620" y="1333"/>
                  </a:lnTo>
                  <a:lnTo>
                    <a:pt x="1622" y="1333"/>
                  </a:lnTo>
                  <a:lnTo>
                    <a:pt x="1623" y="1333"/>
                  </a:lnTo>
                  <a:lnTo>
                    <a:pt x="1624" y="1333"/>
                  </a:lnTo>
                  <a:lnTo>
                    <a:pt x="1625" y="1333"/>
                  </a:lnTo>
                  <a:lnTo>
                    <a:pt x="1625" y="1333"/>
                  </a:lnTo>
                  <a:lnTo>
                    <a:pt x="1627" y="1333"/>
                  </a:lnTo>
                  <a:lnTo>
                    <a:pt x="1628" y="1333"/>
                  </a:lnTo>
                  <a:lnTo>
                    <a:pt x="1629" y="1333"/>
                  </a:lnTo>
                  <a:lnTo>
                    <a:pt x="1629" y="1333"/>
                  </a:lnTo>
                  <a:lnTo>
                    <a:pt x="1630" y="1333"/>
                  </a:lnTo>
                  <a:lnTo>
                    <a:pt x="1632" y="1333"/>
                  </a:lnTo>
                  <a:lnTo>
                    <a:pt x="1633" y="1333"/>
                  </a:lnTo>
                  <a:lnTo>
                    <a:pt x="1633" y="1333"/>
                  </a:lnTo>
                  <a:lnTo>
                    <a:pt x="1634" y="1332"/>
                  </a:lnTo>
                  <a:lnTo>
                    <a:pt x="1635" y="1330"/>
                  </a:lnTo>
                  <a:lnTo>
                    <a:pt x="1636" y="1329"/>
                  </a:lnTo>
                  <a:lnTo>
                    <a:pt x="1636" y="1328"/>
                  </a:lnTo>
                  <a:lnTo>
                    <a:pt x="1638" y="1325"/>
                  </a:lnTo>
                  <a:lnTo>
                    <a:pt x="1639" y="1324"/>
                  </a:lnTo>
                  <a:lnTo>
                    <a:pt x="1640" y="1324"/>
                  </a:lnTo>
                  <a:lnTo>
                    <a:pt x="1640" y="1325"/>
                  </a:lnTo>
                  <a:lnTo>
                    <a:pt x="1641" y="1327"/>
                  </a:lnTo>
                  <a:lnTo>
                    <a:pt x="1643" y="1329"/>
                  </a:lnTo>
                  <a:lnTo>
                    <a:pt x="1644" y="1332"/>
                  </a:lnTo>
                  <a:lnTo>
                    <a:pt x="1644" y="1333"/>
                  </a:lnTo>
                  <a:lnTo>
                    <a:pt x="1645" y="1334"/>
                  </a:lnTo>
                  <a:lnTo>
                    <a:pt x="1646" y="1335"/>
                  </a:lnTo>
                  <a:lnTo>
                    <a:pt x="1648" y="1337"/>
                  </a:lnTo>
                  <a:lnTo>
                    <a:pt x="1648" y="1337"/>
                  </a:lnTo>
                  <a:lnTo>
                    <a:pt x="1649" y="1338"/>
                  </a:lnTo>
                  <a:lnTo>
                    <a:pt x="1650" y="1338"/>
                  </a:lnTo>
                  <a:lnTo>
                    <a:pt x="1651" y="1338"/>
                  </a:lnTo>
                  <a:lnTo>
                    <a:pt x="1651" y="1338"/>
                  </a:lnTo>
                  <a:lnTo>
                    <a:pt x="1653" y="1337"/>
                  </a:lnTo>
                  <a:lnTo>
                    <a:pt x="1654" y="1337"/>
                  </a:lnTo>
                  <a:lnTo>
                    <a:pt x="1655" y="1335"/>
                  </a:lnTo>
                  <a:lnTo>
                    <a:pt x="1655" y="1335"/>
                  </a:lnTo>
                  <a:lnTo>
                    <a:pt x="1656" y="1334"/>
                  </a:lnTo>
                  <a:lnTo>
                    <a:pt x="1658" y="1334"/>
                  </a:lnTo>
                  <a:lnTo>
                    <a:pt x="1659" y="1334"/>
                  </a:lnTo>
                  <a:lnTo>
                    <a:pt x="1659" y="1334"/>
                  </a:lnTo>
                  <a:lnTo>
                    <a:pt x="1660" y="1334"/>
                  </a:lnTo>
                  <a:lnTo>
                    <a:pt x="1661" y="1334"/>
                  </a:lnTo>
                  <a:lnTo>
                    <a:pt x="1663" y="1333"/>
                  </a:lnTo>
                  <a:lnTo>
                    <a:pt x="1663" y="1333"/>
                  </a:lnTo>
                  <a:lnTo>
                    <a:pt x="1664" y="1333"/>
                  </a:lnTo>
                  <a:lnTo>
                    <a:pt x="1665" y="1333"/>
                  </a:lnTo>
                  <a:lnTo>
                    <a:pt x="1666" y="1333"/>
                  </a:lnTo>
                  <a:lnTo>
                    <a:pt x="1666" y="1333"/>
                  </a:lnTo>
                  <a:lnTo>
                    <a:pt x="1668" y="1333"/>
                  </a:lnTo>
                  <a:lnTo>
                    <a:pt x="1669" y="1333"/>
                  </a:lnTo>
                  <a:lnTo>
                    <a:pt x="1670" y="1333"/>
                  </a:lnTo>
                  <a:lnTo>
                    <a:pt x="1670" y="1333"/>
                  </a:lnTo>
                  <a:lnTo>
                    <a:pt x="1671" y="1333"/>
                  </a:lnTo>
                  <a:lnTo>
                    <a:pt x="1672" y="1333"/>
                  </a:lnTo>
                  <a:lnTo>
                    <a:pt x="1674" y="1333"/>
                  </a:lnTo>
                  <a:lnTo>
                    <a:pt x="1674" y="1333"/>
                  </a:lnTo>
                  <a:lnTo>
                    <a:pt x="1675" y="1333"/>
                  </a:lnTo>
                  <a:lnTo>
                    <a:pt x="1676" y="1333"/>
                  </a:lnTo>
                  <a:lnTo>
                    <a:pt x="1677" y="1333"/>
                  </a:lnTo>
                  <a:lnTo>
                    <a:pt x="1679" y="1334"/>
                  </a:lnTo>
                  <a:lnTo>
                    <a:pt x="1679" y="1334"/>
                  </a:lnTo>
                  <a:lnTo>
                    <a:pt x="1680" y="1334"/>
                  </a:lnTo>
                  <a:lnTo>
                    <a:pt x="1681" y="1334"/>
                  </a:lnTo>
                  <a:lnTo>
                    <a:pt x="1682" y="1334"/>
                  </a:lnTo>
                  <a:lnTo>
                    <a:pt x="1682" y="1333"/>
                  </a:lnTo>
                  <a:lnTo>
                    <a:pt x="1684" y="1333"/>
                  </a:lnTo>
                  <a:lnTo>
                    <a:pt x="1685" y="1333"/>
                  </a:lnTo>
                  <a:lnTo>
                    <a:pt x="1686" y="1333"/>
                  </a:lnTo>
                  <a:lnTo>
                    <a:pt x="1686" y="1333"/>
                  </a:lnTo>
                  <a:lnTo>
                    <a:pt x="1687" y="1333"/>
                  </a:lnTo>
                  <a:lnTo>
                    <a:pt x="1689" y="1333"/>
                  </a:lnTo>
                  <a:lnTo>
                    <a:pt x="1690" y="1333"/>
                  </a:lnTo>
                  <a:lnTo>
                    <a:pt x="1690" y="1333"/>
                  </a:lnTo>
                  <a:lnTo>
                    <a:pt x="1691" y="1333"/>
                  </a:lnTo>
                  <a:lnTo>
                    <a:pt x="1692" y="1333"/>
                  </a:lnTo>
                  <a:lnTo>
                    <a:pt x="1694" y="1333"/>
                  </a:lnTo>
                  <a:lnTo>
                    <a:pt x="1694" y="1332"/>
                  </a:lnTo>
                  <a:lnTo>
                    <a:pt x="1695" y="1332"/>
                  </a:lnTo>
                  <a:lnTo>
                    <a:pt x="1696" y="1332"/>
                  </a:lnTo>
                  <a:lnTo>
                    <a:pt x="1697" y="1332"/>
                  </a:lnTo>
                  <a:lnTo>
                    <a:pt x="1697" y="1332"/>
                  </a:lnTo>
                  <a:lnTo>
                    <a:pt x="1699" y="1332"/>
                  </a:lnTo>
                  <a:lnTo>
                    <a:pt x="1700" y="1332"/>
                  </a:lnTo>
                  <a:lnTo>
                    <a:pt x="1701" y="1333"/>
                  </a:lnTo>
                  <a:lnTo>
                    <a:pt x="1701" y="1333"/>
                  </a:lnTo>
                  <a:lnTo>
                    <a:pt x="1702" y="1333"/>
                  </a:lnTo>
                  <a:lnTo>
                    <a:pt x="1704" y="1333"/>
                  </a:lnTo>
                  <a:lnTo>
                    <a:pt x="1705" y="1333"/>
                  </a:lnTo>
                  <a:lnTo>
                    <a:pt x="1705" y="1334"/>
                  </a:lnTo>
                  <a:lnTo>
                    <a:pt x="1706" y="1333"/>
                  </a:lnTo>
                  <a:lnTo>
                    <a:pt x="1707" y="1333"/>
                  </a:lnTo>
                  <a:lnTo>
                    <a:pt x="1708" y="1333"/>
                  </a:lnTo>
                  <a:lnTo>
                    <a:pt x="1708" y="1333"/>
                  </a:lnTo>
                  <a:lnTo>
                    <a:pt x="1710" y="1333"/>
                  </a:lnTo>
                  <a:lnTo>
                    <a:pt x="1711" y="1332"/>
                  </a:lnTo>
                  <a:lnTo>
                    <a:pt x="1712" y="1329"/>
                  </a:lnTo>
                  <a:lnTo>
                    <a:pt x="1712" y="1327"/>
                  </a:lnTo>
                  <a:lnTo>
                    <a:pt x="1713" y="1324"/>
                  </a:lnTo>
                  <a:lnTo>
                    <a:pt x="1715" y="1320"/>
                  </a:lnTo>
                  <a:lnTo>
                    <a:pt x="1716" y="1317"/>
                  </a:lnTo>
                  <a:lnTo>
                    <a:pt x="1716" y="1315"/>
                  </a:lnTo>
                  <a:lnTo>
                    <a:pt x="1717" y="1314"/>
                  </a:lnTo>
                  <a:lnTo>
                    <a:pt x="1718" y="1314"/>
                  </a:lnTo>
                  <a:lnTo>
                    <a:pt x="1720" y="1314"/>
                  </a:lnTo>
                  <a:lnTo>
                    <a:pt x="1720" y="1315"/>
                  </a:lnTo>
                  <a:lnTo>
                    <a:pt x="1721" y="1315"/>
                  </a:lnTo>
                  <a:lnTo>
                    <a:pt x="1722" y="1317"/>
                  </a:lnTo>
                  <a:lnTo>
                    <a:pt x="1723" y="1319"/>
                  </a:lnTo>
                  <a:lnTo>
                    <a:pt x="1723" y="1320"/>
                  </a:lnTo>
                  <a:lnTo>
                    <a:pt x="1725" y="1323"/>
                  </a:lnTo>
                  <a:lnTo>
                    <a:pt x="1726" y="1324"/>
                  </a:lnTo>
                  <a:lnTo>
                    <a:pt x="1727" y="1327"/>
                  </a:lnTo>
                  <a:lnTo>
                    <a:pt x="1727" y="1328"/>
                  </a:lnTo>
                  <a:lnTo>
                    <a:pt x="1728" y="1329"/>
                  </a:lnTo>
                  <a:lnTo>
                    <a:pt x="1730" y="1330"/>
                  </a:lnTo>
                  <a:lnTo>
                    <a:pt x="1731" y="1332"/>
                  </a:lnTo>
                  <a:lnTo>
                    <a:pt x="1731" y="1332"/>
                  </a:lnTo>
                  <a:lnTo>
                    <a:pt x="1732" y="1333"/>
                  </a:lnTo>
                  <a:lnTo>
                    <a:pt x="1733" y="1333"/>
                  </a:lnTo>
                  <a:lnTo>
                    <a:pt x="1735" y="1333"/>
                  </a:lnTo>
                  <a:lnTo>
                    <a:pt x="1736" y="1333"/>
                  </a:lnTo>
                  <a:lnTo>
                    <a:pt x="1736" y="1333"/>
                  </a:lnTo>
                  <a:lnTo>
                    <a:pt x="1737" y="1333"/>
                  </a:lnTo>
                  <a:lnTo>
                    <a:pt x="1738" y="1333"/>
                  </a:lnTo>
                  <a:lnTo>
                    <a:pt x="1740" y="1333"/>
                  </a:lnTo>
                  <a:lnTo>
                    <a:pt x="1740" y="1333"/>
                  </a:lnTo>
                  <a:lnTo>
                    <a:pt x="1741" y="1332"/>
                  </a:lnTo>
                  <a:lnTo>
                    <a:pt x="1742" y="1330"/>
                  </a:lnTo>
                  <a:lnTo>
                    <a:pt x="1743" y="1329"/>
                  </a:lnTo>
                  <a:lnTo>
                    <a:pt x="1743" y="1327"/>
                  </a:lnTo>
                  <a:lnTo>
                    <a:pt x="1744" y="1323"/>
                  </a:lnTo>
                  <a:lnTo>
                    <a:pt x="1746" y="1318"/>
                  </a:lnTo>
                  <a:lnTo>
                    <a:pt x="1747" y="1312"/>
                  </a:lnTo>
                  <a:lnTo>
                    <a:pt x="1747" y="1305"/>
                  </a:lnTo>
                  <a:lnTo>
                    <a:pt x="1748" y="1301"/>
                  </a:lnTo>
                  <a:lnTo>
                    <a:pt x="1749" y="1299"/>
                  </a:lnTo>
                  <a:lnTo>
                    <a:pt x="1751" y="1302"/>
                  </a:lnTo>
                  <a:lnTo>
                    <a:pt x="1751" y="1305"/>
                  </a:lnTo>
                  <a:lnTo>
                    <a:pt x="1752" y="1312"/>
                  </a:lnTo>
                  <a:lnTo>
                    <a:pt x="1753" y="1317"/>
                  </a:lnTo>
                  <a:lnTo>
                    <a:pt x="1754" y="1323"/>
                  </a:lnTo>
                  <a:lnTo>
                    <a:pt x="1754" y="1327"/>
                  </a:lnTo>
                  <a:lnTo>
                    <a:pt x="1756" y="1329"/>
                  </a:lnTo>
                  <a:lnTo>
                    <a:pt x="1757" y="1332"/>
                  </a:lnTo>
                  <a:lnTo>
                    <a:pt x="1758" y="1333"/>
                  </a:lnTo>
                  <a:lnTo>
                    <a:pt x="1758" y="1333"/>
                  </a:lnTo>
                  <a:lnTo>
                    <a:pt x="1759" y="1334"/>
                  </a:lnTo>
                  <a:lnTo>
                    <a:pt x="1761" y="1333"/>
                  </a:lnTo>
                  <a:lnTo>
                    <a:pt x="1762" y="1333"/>
                  </a:lnTo>
                  <a:lnTo>
                    <a:pt x="1762" y="1332"/>
                  </a:lnTo>
                  <a:lnTo>
                    <a:pt x="1763" y="1332"/>
                  </a:lnTo>
                  <a:lnTo>
                    <a:pt x="1764" y="1332"/>
                  </a:lnTo>
                  <a:lnTo>
                    <a:pt x="1766" y="1330"/>
                  </a:lnTo>
                  <a:lnTo>
                    <a:pt x="1766" y="1330"/>
                  </a:lnTo>
                  <a:lnTo>
                    <a:pt x="1767" y="1332"/>
                  </a:lnTo>
                  <a:lnTo>
                    <a:pt x="1768" y="1332"/>
                  </a:lnTo>
                  <a:lnTo>
                    <a:pt x="1769" y="1332"/>
                  </a:lnTo>
                  <a:lnTo>
                    <a:pt x="1769" y="1333"/>
                  </a:lnTo>
                  <a:lnTo>
                    <a:pt x="1771" y="1333"/>
                  </a:lnTo>
                  <a:lnTo>
                    <a:pt x="1772" y="1333"/>
                  </a:lnTo>
                  <a:lnTo>
                    <a:pt x="1773" y="1333"/>
                  </a:lnTo>
                  <a:lnTo>
                    <a:pt x="1773" y="1333"/>
                  </a:lnTo>
                  <a:lnTo>
                    <a:pt x="1774" y="1333"/>
                  </a:lnTo>
                  <a:lnTo>
                    <a:pt x="1776" y="1333"/>
                  </a:lnTo>
                  <a:lnTo>
                    <a:pt x="1777" y="1333"/>
                  </a:lnTo>
                  <a:lnTo>
                    <a:pt x="1777" y="1333"/>
                  </a:lnTo>
                  <a:lnTo>
                    <a:pt x="1778" y="1333"/>
                  </a:lnTo>
                  <a:lnTo>
                    <a:pt x="1779" y="1333"/>
                  </a:lnTo>
                  <a:lnTo>
                    <a:pt x="1780" y="1333"/>
                  </a:lnTo>
                  <a:lnTo>
                    <a:pt x="1780" y="1333"/>
                  </a:lnTo>
                  <a:lnTo>
                    <a:pt x="1782" y="1334"/>
                  </a:lnTo>
                  <a:lnTo>
                    <a:pt x="1783" y="1334"/>
                  </a:lnTo>
                  <a:lnTo>
                    <a:pt x="1784" y="1334"/>
                  </a:lnTo>
                  <a:lnTo>
                    <a:pt x="1784" y="1334"/>
                  </a:lnTo>
                  <a:lnTo>
                    <a:pt x="1785" y="1334"/>
                  </a:lnTo>
                  <a:lnTo>
                    <a:pt x="1787" y="1334"/>
                  </a:lnTo>
                  <a:lnTo>
                    <a:pt x="1788" y="1333"/>
                  </a:lnTo>
                  <a:lnTo>
                    <a:pt x="1788" y="1333"/>
                  </a:lnTo>
                  <a:lnTo>
                    <a:pt x="1789" y="1333"/>
                  </a:lnTo>
                  <a:lnTo>
                    <a:pt x="1790" y="1332"/>
                  </a:lnTo>
                  <a:lnTo>
                    <a:pt x="1792" y="1332"/>
                  </a:lnTo>
                  <a:lnTo>
                    <a:pt x="1793" y="1330"/>
                  </a:lnTo>
                  <a:lnTo>
                    <a:pt x="1793" y="1329"/>
                  </a:lnTo>
                  <a:lnTo>
                    <a:pt x="1794" y="1328"/>
                  </a:lnTo>
                  <a:lnTo>
                    <a:pt x="1795" y="1327"/>
                  </a:lnTo>
                  <a:lnTo>
                    <a:pt x="1797" y="1327"/>
                  </a:lnTo>
                  <a:lnTo>
                    <a:pt x="1797" y="1327"/>
                  </a:lnTo>
                  <a:lnTo>
                    <a:pt x="1798" y="1328"/>
                  </a:lnTo>
                  <a:lnTo>
                    <a:pt x="1799" y="1328"/>
                  </a:lnTo>
                  <a:lnTo>
                    <a:pt x="1800" y="1329"/>
                  </a:lnTo>
                  <a:lnTo>
                    <a:pt x="1800" y="1330"/>
                  </a:lnTo>
                  <a:lnTo>
                    <a:pt x="1802" y="1330"/>
                  </a:lnTo>
                  <a:lnTo>
                    <a:pt x="1803" y="1332"/>
                  </a:lnTo>
                  <a:lnTo>
                    <a:pt x="1804" y="1332"/>
                  </a:lnTo>
                  <a:lnTo>
                    <a:pt x="1804" y="1332"/>
                  </a:lnTo>
                  <a:lnTo>
                    <a:pt x="1805" y="1332"/>
                  </a:lnTo>
                  <a:lnTo>
                    <a:pt x="1807" y="1333"/>
                  </a:lnTo>
                  <a:lnTo>
                    <a:pt x="1808" y="1333"/>
                  </a:lnTo>
                  <a:lnTo>
                    <a:pt x="1808" y="1333"/>
                  </a:lnTo>
                  <a:lnTo>
                    <a:pt x="1809" y="1333"/>
                  </a:lnTo>
                  <a:lnTo>
                    <a:pt x="1810" y="1334"/>
                  </a:lnTo>
                  <a:lnTo>
                    <a:pt x="1811" y="1334"/>
                  </a:lnTo>
                  <a:lnTo>
                    <a:pt x="1811" y="1333"/>
                  </a:lnTo>
                  <a:lnTo>
                    <a:pt x="1813" y="1333"/>
                  </a:lnTo>
                  <a:lnTo>
                    <a:pt x="1814" y="1332"/>
                  </a:lnTo>
                  <a:lnTo>
                    <a:pt x="1815" y="1332"/>
                  </a:lnTo>
                  <a:lnTo>
                    <a:pt x="1815" y="1330"/>
                  </a:lnTo>
                  <a:lnTo>
                    <a:pt x="1816" y="1329"/>
                  </a:lnTo>
                  <a:lnTo>
                    <a:pt x="1818" y="1329"/>
                  </a:lnTo>
                  <a:lnTo>
                    <a:pt x="1819" y="1328"/>
                  </a:lnTo>
                  <a:lnTo>
                    <a:pt x="1819" y="1328"/>
                  </a:lnTo>
                  <a:lnTo>
                    <a:pt x="1820" y="1328"/>
                  </a:lnTo>
                  <a:lnTo>
                    <a:pt x="1821" y="1327"/>
                  </a:lnTo>
                  <a:lnTo>
                    <a:pt x="1823" y="1324"/>
                  </a:lnTo>
                  <a:lnTo>
                    <a:pt x="1823" y="1320"/>
                  </a:lnTo>
                  <a:lnTo>
                    <a:pt x="1824" y="1317"/>
                  </a:lnTo>
                  <a:lnTo>
                    <a:pt x="1825" y="1313"/>
                  </a:lnTo>
                  <a:lnTo>
                    <a:pt x="1826" y="1310"/>
                  </a:lnTo>
                  <a:lnTo>
                    <a:pt x="1826" y="1308"/>
                  </a:lnTo>
                  <a:lnTo>
                    <a:pt x="1828" y="1308"/>
                  </a:lnTo>
                  <a:lnTo>
                    <a:pt x="1829" y="1309"/>
                  </a:lnTo>
                  <a:lnTo>
                    <a:pt x="1830" y="1310"/>
                  </a:lnTo>
                  <a:lnTo>
                    <a:pt x="1830" y="1313"/>
                  </a:lnTo>
                  <a:lnTo>
                    <a:pt x="1831" y="1315"/>
                  </a:lnTo>
                  <a:lnTo>
                    <a:pt x="1833" y="1317"/>
                  </a:lnTo>
                  <a:lnTo>
                    <a:pt x="1834" y="1319"/>
                  </a:lnTo>
                  <a:lnTo>
                    <a:pt x="1834" y="1320"/>
                  </a:lnTo>
                  <a:lnTo>
                    <a:pt x="1835" y="1322"/>
                  </a:lnTo>
                  <a:lnTo>
                    <a:pt x="1836" y="1323"/>
                  </a:lnTo>
                  <a:lnTo>
                    <a:pt x="1838" y="1324"/>
                  </a:lnTo>
                  <a:lnTo>
                    <a:pt x="1838" y="1324"/>
                  </a:lnTo>
                  <a:lnTo>
                    <a:pt x="1839" y="1325"/>
                  </a:lnTo>
                  <a:lnTo>
                    <a:pt x="1840" y="1325"/>
                  </a:lnTo>
                  <a:lnTo>
                    <a:pt x="1841" y="1327"/>
                  </a:lnTo>
                  <a:lnTo>
                    <a:pt x="1841" y="1328"/>
                  </a:lnTo>
                  <a:lnTo>
                    <a:pt x="1843" y="1329"/>
                  </a:lnTo>
                  <a:lnTo>
                    <a:pt x="1844" y="1329"/>
                  </a:lnTo>
                  <a:lnTo>
                    <a:pt x="1845" y="1330"/>
                  </a:lnTo>
                  <a:lnTo>
                    <a:pt x="1846" y="1330"/>
                  </a:lnTo>
                  <a:lnTo>
                    <a:pt x="1846" y="1332"/>
                  </a:lnTo>
                  <a:lnTo>
                    <a:pt x="1847" y="1332"/>
                  </a:lnTo>
                  <a:lnTo>
                    <a:pt x="1849" y="1332"/>
                  </a:lnTo>
                  <a:lnTo>
                    <a:pt x="1850" y="1332"/>
                  </a:lnTo>
                  <a:lnTo>
                    <a:pt x="1850" y="1332"/>
                  </a:lnTo>
                  <a:lnTo>
                    <a:pt x="1851" y="1332"/>
                  </a:lnTo>
                  <a:lnTo>
                    <a:pt x="1852" y="1332"/>
                  </a:lnTo>
                  <a:lnTo>
                    <a:pt x="1854" y="1332"/>
                  </a:lnTo>
                  <a:lnTo>
                    <a:pt x="1854" y="1332"/>
                  </a:lnTo>
                  <a:lnTo>
                    <a:pt x="1855" y="1332"/>
                  </a:lnTo>
                  <a:lnTo>
                    <a:pt x="1856" y="1333"/>
                  </a:lnTo>
                  <a:lnTo>
                    <a:pt x="1857" y="1333"/>
                  </a:lnTo>
                  <a:lnTo>
                    <a:pt x="1857" y="1333"/>
                  </a:lnTo>
                  <a:lnTo>
                    <a:pt x="1859" y="1333"/>
                  </a:lnTo>
                  <a:lnTo>
                    <a:pt x="1860" y="1334"/>
                  </a:lnTo>
                  <a:lnTo>
                    <a:pt x="1861" y="1334"/>
                  </a:lnTo>
                  <a:lnTo>
                    <a:pt x="1861" y="1334"/>
                  </a:lnTo>
                  <a:lnTo>
                    <a:pt x="1862" y="1334"/>
                  </a:lnTo>
                  <a:lnTo>
                    <a:pt x="1864" y="1334"/>
                  </a:lnTo>
                  <a:lnTo>
                    <a:pt x="1865" y="1334"/>
                  </a:lnTo>
                  <a:lnTo>
                    <a:pt x="1865" y="1334"/>
                  </a:lnTo>
                  <a:lnTo>
                    <a:pt x="1866" y="1334"/>
                  </a:lnTo>
                  <a:lnTo>
                    <a:pt x="1867" y="1334"/>
                  </a:lnTo>
                  <a:lnTo>
                    <a:pt x="1869" y="1334"/>
                  </a:lnTo>
                  <a:lnTo>
                    <a:pt x="1869" y="1334"/>
                  </a:lnTo>
                  <a:lnTo>
                    <a:pt x="1870" y="1334"/>
                  </a:lnTo>
                  <a:lnTo>
                    <a:pt x="1871" y="1334"/>
                  </a:lnTo>
                  <a:lnTo>
                    <a:pt x="1872" y="1334"/>
                  </a:lnTo>
                  <a:lnTo>
                    <a:pt x="1872" y="1334"/>
                  </a:lnTo>
                  <a:lnTo>
                    <a:pt x="1874" y="1334"/>
                  </a:lnTo>
                  <a:lnTo>
                    <a:pt x="1875" y="1334"/>
                  </a:lnTo>
                  <a:lnTo>
                    <a:pt x="1876" y="1334"/>
                  </a:lnTo>
                  <a:lnTo>
                    <a:pt x="1876" y="1334"/>
                  </a:lnTo>
                  <a:lnTo>
                    <a:pt x="1877" y="1333"/>
                  </a:lnTo>
                  <a:lnTo>
                    <a:pt x="1879" y="1333"/>
                  </a:lnTo>
                  <a:lnTo>
                    <a:pt x="1880" y="1333"/>
                  </a:lnTo>
                  <a:lnTo>
                    <a:pt x="1880" y="1333"/>
                  </a:lnTo>
                  <a:lnTo>
                    <a:pt x="1881" y="1332"/>
                  </a:lnTo>
                  <a:lnTo>
                    <a:pt x="1882" y="1332"/>
                  </a:lnTo>
                  <a:lnTo>
                    <a:pt x="1883" y="1332"/>
                  </a:lnTo>
                  <a:lnTo>
                    <a:pt x="1883" y="1332"/>
                  </a:lnTo>
                  <a:lnTo>
                    <a:pt x="1885" y="1330"/>
                  </a:lnTo>
                  <a:lnTo>
                    <a:pt x="1886" y="1330"/>
                  </a:lnTo>
                  <a:lnTo>
                    <a:pt x="1887" y="1330"/>
                  </a:lnTo>
                  <a:lnTo>
                    <a:pt x="1887" y="1332"/>
                  </a:lnTo>
                  <a:lnTo>
                    <a:pt x="1888" y="1332"/>
                  </a:lnTo>
                  <a:lnTo>
                    <a:pt x="1890" y="1332"/>
                  </a:lnTo>
                  <a:lnTo>
                    <a:pt x="1891" y="1332"/>
                  </a:lnTo>
                  <a:lnTo>
                    <a:pt x="1891" y="1332"/>
                  </a:lnTo>
                  <a:lnTo>
                    <a:pt x="1892" y="1333"/>
                  </a:lnTo>
                  <a:lnTo>
                    <a:pt x="1893" y="1333"/>
                  </a:lnTo>
                  <a:lnTo>
                    <a:pt x="1895" y="1333"/>
                  </a:lnTo>
                  <a:lnTo>
                    <a:pt x="1895" y="1333"/>
                  </a:lnTo>
                  <a:lnTo>
                    <a:pt x="1896" y="1333"/>
                  </a:lnTo>
                  <a:lnTo>
                    <a:pt x="1897" y="1333"/>
                  </a:lnTo>
                  <a:lnTo>
                    <a:pt x="1898" y="1332"/>
                  </a:lnTo>
                  <a:lnTo>
                    <a:pt x="1898" y="1329"/>
                  </a:lnTo>
                  <a:lnTo>
                    <a:pt x="1900" y="1323"/>
                  </a:lnTo>
                  <a:lnTo>
                    <a:pt x="1901" y="1310"/>
                  </a:lnTo>
                  <a:lnTo>
                    <a:pt x="1902" y="1286"/>
                  </a:lnTo>
                  <a:lnTo>
                    <a:pt x="1903" y="1241"/>
                  </a:lnTo>
                  <a:lnTo>
                    <a:pt x="1903" y="1175"/>
                  </a:lnTo>
                  <a:lnTo>
                    <a:pt x="1905" y="1078"/>
                  </a:lnTo>
                  <a:lnTo>
                    <a:pt x="1906" y="952"/>
                  </a:lnTo>
                  <a:lnTo>
                    <a:pt x="1907" y="806"/>
                  </a:lnTo>
                  <a:lnTo>
                    <a:pt x="1907" y="657"/>
                  </a:lnTo>
                  <a:lnTo>
                    <a:pt x="1908" y="522"/>
                  </a:lnTo>
                  <a:lnTo>
                    <a:pt x="1910" y="418"/>
                  </a:lnTo>
                  <a:lnTo>
                    <a:pt x="1911" y="357"/>
                  </a:lnTo>
                  <a:lnTo>
                    <a:pt x="1911" y="342"/>
                  </a:lnTo>
                  <a:lnTo>
                    <a:pt x="1912" y="369"/>
                  </a:lnTo>
                  <a:lnTo>
                    <a:pt x="1913" y="433"/>
                  </a:lnTo>
                  <a:lnTo>
                    <a:pt x="1915" y="519"/>
                  </a:lnTo>
                  <a:lnTo>
                    <a:pt x="1915" y="620"/>
                  </a:lnTo>
                  <a:lnTo>
                    <a:pt x="1916" y="723"/>
                  </a:lnTo>
                  <a:lnTo>
                    <a:pt x="1917" y="824"/>
                  </a:lnTo>
                  <a:lnTo>
                    <a:pt x="1918" y="914"/>
                  </a:lnTo>
                  <a:lnTo>
                    <a:pt x="1918" y="994"/>
                  </a:lnTo>
                  <a:lnTo>
                    <a:pt x="1919" y="1061"/>
                  </a:lnTo>
                  <a:lnTo>
                    <a:pt x="1921" y="1117"/>
                  </a:lnTo>
                  <a:lnTo>
                    <a:pt x="1922" y="1161"/>
                  </a:lnTo>
                  <a:lnTo>
                    <a:pt x="1922" y="1197"/>
                  </a:lnTo>
                  <a:lnTo>
                    <a:pt x="1923" y="1225"/>
                  </a:lnTo>
                  <a:lnTo>
                    <a:pt x="1924" y="1246"/>
                  </a:lnTo>
                  <a:lnTo>
                    <a:pt x="1926" y="1263"/>
                  </a:lnTo>
                  <a:lnTo>
                    <a:pt x="1926" y="1276"/>
                  </a:lnTo>
                  <a:lnTo>
                    <a:pt x="1927" y="1286"/>
                  </a:lnTo>
                  <a:lnTo>
                    <a:pt x="1928" y="1293"/>
                  </a:lnTo>
                  <a:lnTo>
                    <a:pt x="1929" y="1299"/>
                  </a:lnTo>
                  <a:lnTo>
                    <a:pt x="1929" y="1304"/>
                  </a:lnTo>
                  <a:lnTo>
                    <a:pt x="1931" y="1308"/>
                  </a:lnTo>
                  <a:lnTo>
                    <a:pt x="1932" y="1312"/>
                  </a:lnTo>
                  <a:lnTo>
                    <a:pt x="1933" y="1314"/>
                  </a:lnTo>
                  <a:lnTo>
                    <a:pt x="1933" y="1315"/>
                  </a:lnTo>
                  <a:lnTo>
                    <a:pt x="1934" y="1318"/>
                  </a:lnTo>
                  <a:lnTo>
                    <a:pt x="1936" y="1319"/>
                  </a:lnTo>
                  <a:lnTo>
                    <a:pt x="1937" y="1320"/>
                  </a:lnTo>
                  <a:lnTo>
                    <a:pt x="1937" y="1322"/>
                  </a:lnTo>
                  <a:lnTo>
                    <a:pt x="1938" y="1323"/>
                  </a:lnTo>
                  <a:lnTo>
                    <a:pt x="1939" y="1324"/>
                  </a:lnTo>
                  <a:lnTo>
                    <a:pt x="1941" y="1324"/>
                  </a:lnTo>
                  <a:lnTo>
                    <a:pt x="1941" y="1324"/>
                  </a:lnTo>
                  <a:lnTo>
                    <a:pt x="1942" y="1324"/>
                  </a:lnTo>
                  <a:lnTo>
                    <a:pt x="1943" y="1324"/>
                  </a:lnTo>
                  <a:lnTo>
                    <a:pt x="1944" y="1323"/>
                  </a:lnTo>
                  <a:lnTo>
                    <a:pt x="1944" y="1322"/>
                  </a:lnTo>
                  <a:lnTo>
                    <a:pt x="1946" y="1320"/>
                  </a:lnTo>
                  <a:lnTo>
                    <a:pt x="1947" y="1319"/>
                  </a:lnTo>
                  <a:lnTo>
                    <a:pt x="1948" y="1317"/>
                  </a:lnTo>
                  <a:lnTo>
                    <a:pt x="1948" y="1314"/>
                  </a:lnTo>
                  <a:lnTo>
                    <a:pt x="1949" y="1312"/>
                  </a:lnTo>
                  <a:lnTo>
                    <a:pt x="1951" y="1309"/>
                  </a:lnTo>
                  <a:lnTo>
                    <a:pt x="1952" y="1308"/>
                  </a:lnTo>
                  <a:lnTo>
                    <a:pt x="1952" y="1307"/>
                  </a:lnTo>
                  <a:lnTo>
                    <a:pt x="1953" y="1307"/>
                  </a:lnTo>
                  <a:lnTo>
                    <a:pt x="1954" y="1309"/>
                  </a:lnTo>
                  <a:lnTo>
                    <a:pt x="1955" y="1312"/>
                  </a:lnTo>
                  <a:lnTo>
                    <a:pt x="1955" y="1314"/>
                  </a:lnTo>
                  <a:lnTo>
                    <a:pt x="1957" y="1318"/>
                  </a:lnTo>
                  <a:lnTo>
                    <a:pt x="1958" y="1320"/>
                  </a:lnTo>
                  <a:lnTo>
                    <a:pt x="1959" y="1323"/>
                  </a:lnTo>
                  <a:lnTo>
                    <a:pt x="1960" y="1325"/>
                  </a:lnTo>
                  <a:lnTo>
                    <a:pt x="1960" y="1327"/>
                  </a:lnTo>
                  <a:lnTo>
                    <a:pt x="1962" y="1328"/>
                  </a:lnTo>
                  <a:lnTo>
                    <a:pt x="1963" y="1329"/>
                  </a:lnTo>
                  <a:lnTo>
                    <a:pt x="1964" y="1330"/>
                  </a:lnTo>
                  <a:lnTo>
                    <a:pt x="1964" y="1330"/>
                  </a:lnTo>
                  <a:lnTo>
                    <a:pt x="1965" y="1332"/>
                  </a:lnTo>
                  <a:lnTo>
                    <a:pt x="1967" y="1332"/>
                  </a:lnTo>
                  <a:lnTo>
                    <a:pt x="1968" y="1332"/>
                  </a:lnTo>
                  <a:lnTo>
                    <a:pt x="1968" y="1333"/>
                  </a:lnTo>
                  <a:lnTo>
                    <a:pt x="1969" y="1333"/>
                  </a:lnTo>
                  <a:lnTo>
                    <a:pt x="1970" y="1333"/>
                  </a:lnTo>
                  <a:lnTo>
                    <a:pt x="1972" y="1333"/>
                  </a:lnTo>
                  <a:lnTo>
                    <a:pt x="1972" y="1333"/>
                  </a:lnTo>
                  <a:lnTo>
                    <a:pt x="1973" y="1333"/>
                  </a:lnTo>
                  <a:lnTo>
                    <a:pt x="1974" y="1333"/>
                  </a:lnTo>
                  <a:lnTo>
                    <a:pt x="1975" y="1333"/>
                  </a:lnTo>
                  <a:lnTo>
                    <a:pt x="1975" y="1333"/>
                  </a:lnTo>
                  <a:lnTo>
                    <a:pt x="1977" y="1333"/>
                  </a:lnTo>
                  <a:lnTo>
                    <a:pt x="1978" y="1332"/>
                  </a:lnTo>
                  <a:lnTo>
                    <a:pt x="1979" y="1332"/>
                  </a:lnTo>
                  <a:lnTo>
                    <a:pt x="1979" y="1330"/>
                  </a:lnTo>
                  <a:lnTo>
                    <a:pt x="1980" y="1328"/>
                  </a:lnTo>
                  <a:lnTo>
                    <a:pt x="1982" y="1325"/>
                  </a:lnTo>
                  <a:lnTo>
                    <a:pt x="1983" y="1323"/>
                  </a:lnTo>
                  <a:lnTo>
                    <a:pt x="1983" y="1320"/>
                  </a:lnTo>
                  <a:lnTo>
                    <a:pt x="1984" y="1318"/>
                  </a:lnTo>
                  <a:lnTo>
                    <a:pt x="1985" y="1317"/>
                  </a:lnTo>
                  <a:lnTo>
                    <a:pt x="1987" y="1317"/>
                  </a:lnTo>
                  <a:lnTo>
                    <a:pt x="1987" y="1318"/>
                  </a:lnTo>
                  <a:lnTo>
                    <a:pt x="1988" y="1320"/>
                  </a:lnTo>
                  <a:lnTo>
                    <a:pt x="1989" y="1322"/>
                  </a:lnTo>
                  <a:lnTo>
                    <a:pt x="1990" y="1324"/>
                  </a:lnTo>
                  <a:lnTo>
                    <a:pt x="1990" y="1325"/>
                  </a:lnTo>
                  <a:lnTo>
                    <a:pt x="1991" y="1328"/>
                  </a:lnTo>
                  <a:lnTo>
                    <a:pt x="1993" y="1328"/>
                  </a:lnTo>
                  <a:lnTo>
                    <a:pt x="1994" y="1329"/>
                  </a:lnTo>
                  <a:lnTo>
                    <a:pt x="1994" y="1329"/>
                  </a:lnTo>
                  <a:lnTo>
                    <a:pt x="1995" y="1329"/>
                  </a:lnTo>
                  <a:lnTo>
                    <a:pt x="1996" y="1329"/>
                  </a:lnTo>
                  <a:lnTo>
                    <a:pt x="1998" y="1329"/>
                  </a:lnTo>
                  <a:lnTo>
                    <a:pt x="1998" y="1330"/>
                  </a:lnTo>
                  <a:lnTo>
                    <a:pt x="1999" y="1330"/>
                  </a:lnTo>
                  <a:lnTo>
                    <a:pt x="2000" y="1330"/>
                  </a:lnTo>
                  <a:lnTo>
                    <a:pt x="2001" y="1330"/>
                  </a:lnTo>
                  <a:lnTo>
                    <a:pt x="2001" y="1332"/>
                  </a:lnTo>
                  <a:lnTo>
                    <a:pt x="2003" y="1332"/>
                  </a:lnTo>
                  <a:lnTo>
                    <a:pt x="2004" y="1332"/>
                  </a:lnTo>
                  <a:lnTo>
                    <a:pt x="2005" y="1333"/>
                  </a:lnTo>
                  <a:lnTo>
                    <a:pt x="2005" y="1333"/>
                  </a:lnTo>
                  <a:lnTo>
                    <a:pt x="2006" y="1333"/>
                  </a:lnTo>
                  <a:lnTo>
                    <a:pt x="2008" y="1333"/>
                  </a:lnTo>
                  <a:lnTo>
                    <a:pt x="2009" y="1333"/>
                  </a:lnTo>
                  <a:lnTo>
                    <a:pt x="2009" y="1333"/>
                  </a:lnTo>
                  <a:lnTo>
                    <a:pt x="2010" y="1333"/>
                  </a:lnTo>
                  <a:lnTo>
                    <a:pt x="2011" y="1333"/>
                  </a:lnTo>
                  <a:lnTo>
                    <a:pt x="2013" y="1333"/>
                  </a:lnTo>
                  <a:lnTo>
                    <a:pt x="2014" y="1333"/>
                  </a:lnTo>
                  <a:lnTo>
                    <a:pt x="2014" y="1333"/>
                  </a:lnTo>
                  <a:lnTo>
                    <a:pt x="2015" y="1333"/>
                  </a:lnTo>
                  <a:lnTo>
                    <a:pt x="2016" y="1332"/>
                  </a:lnTo>
                  <a:lnTo>
                    <a:pt x="2018" y="1332"/>
                  </a:lnTo>
                  <a:lnTo>
                    <a:pt x="2018" y="1332"/>
                  </a:lnTo>
                  <a:lnTo>
                    <a:pt x="2019" y="1332"/>
                  </a:lnTo>
                  <a:lnTo>
                    <a:pt x="2020" y="1332"/>
                  </a:lnTo>
                  <a:lnTo>
                    <a:pt x="2021" y="1332"/>
                  </a:lnTo>
                  <a:lnTo>
                    <a:pt x="2021" y="1330"/>
                  </a:lnTo>
                  <a:lnTo>
                    <a:pt x="2023" y="1329"/>
                  </a:lnTo>
                  <a:lnTo>
                    <a:pt x="2024" y="1328"/>
                  </a:lnTo>
                  <a:lnTo>
                    <a:pt x="2025" y="1327"/>
                  </a:lnTo>
                  <a:lnTo>
                    <a:pt x="2025" y="1325"/>
                  </a:lnTo>
                  <a:lnTo>
                    <a:pt x="2026" y="1323"/>
                  </a:lnTo>
                  <a:lnTo>
                    <a:pt x="2027" y="1322"/>
                  </a:lnTo>
                  <a:lnTo>
                    <a:pt x="2029" y="1322"/>
                  </a:lnTo>
                  <a:lnTo>
                    <a:pt x="2029" y="1322"/>
                  </a:lnTo>
                  <a:lnTo>
                    <a:pt x="2030" y="1322"/>
                  </a:lnTo>
                  <a:lnTo>
                    <a:pt x="2031" y="1323"/>
                  </a:lnTo>
                  <a:lnTo>
                    <a:pt x="2032" y="1324"/>
                  </a:lnTo>
                  <a:lnTo>
                    <a:pt x="2032" y="1325"/>
                  </a:lnTo>
                  <a:lnTo>
                    <a:pt x="2034" y="1327"/>
                  </a:lnTo>
                  <a:lnTo>
                    <a:pt x="2035" y="1328"/>
                  </a:lnTo>
                  <a:lnTo>
                    <a:pt x="2036" y="1329"/>
                  </a:lnTo>
                  <a:lnTo>
                    <a:pt x="2036" y="1330"/>
                  </a:lnTo>
                  <a:lnTo>
                    <a:pt x="2037" y="1330"/>
                  </a:lnTo>
                  <a:lnTo>
                    <a:pt x="2039" y="1332"/>
                  </a:lnTo>
                  <a:lnTo>
                    <a:pt x="2040" y="1332"/>
                  </a:lnTo>
                  <a:lnTo>
                    <a:pt x="2040" y="1332"/>
                  </a:lnTo>
                  <a:lnTo>
                    <a:pt x="2041" y="1333"/>
                  </a:lnTo>
                  <a:lnTo>
                    <a:pt x="2042" y="1333"/>
                  </a:lnTo>
                  <a:lnTo>
                    <a:pt x="2044" y="1333"/>
                  </a:lnTo>
                  <a:lnTo>
                    <a:pt x="2044" y="1333"/>
                  </a:lnTo>
                  <a:lnTo>
                    <a:pt x="2045" y="1333"/>
                  </a:lnTo>
                  <a:lnTo>
                    <a:pt x="2046" y="1333"/>
                  </a:lnTo>
                  <a:lnTo>
                    <a:pt x="2047" y="1333"/>
                  </a:lnTo>
                  <a:lnTo>
                    <a:pt x="2047" y="1333"/>
                  </a:lnTo>
                  <a:lnTo>
                    <a:pt x="2049" y="1333"/>
                  </a:lnTo>
                  <a:lnTo>
                    <a:pt x="2050" y="1333"/>
                  </a:lnTo>
                  <a:lnTo>
                    <a:pt x="2051" y="1333"/>
                  </a:lnTo>
                  <a:lnTo>
                    <a:pt x="2051" y="1333"/>
                  </a:lnTo>
                  <a:lnTo>
                    <a:pt x="2052" y="1333"/>
                  </a:lnTo>
                  <a:lnTo>
                    <a:pt x="2054" y="1333"/>
                  </a:lnTo>
                  <a:lnTo>
                    <a:pt x="2055" y="1333"/>
                  </a:lnTo>
                  <a:lnTo>
                    <a:pt x="2055" y="1333"/>
                  </a:lnTo>
                  <a:lnTo>
                    <a:pt x="2056" y="1333"/>
                  </a:lnTo>
                  <a:lnTo>
                    <a:pt x="2057" y="1333"/>
                  </a:lnTo>
                  <a:lnTo>
                    <a:pt x="2059" y="1333"/>
                  </a:lnTo>
                  <a:lnTo>
                    <a:pt x="2059" y="1333"/>
                  </a:lnTo>
                  <a:lnTo>
                    <a:pt x="2060" y="1333"/>
                  </a:lnTo>
                  <a:lnTo>
                    <a:pt x="2061" y="1333"/>
                  </a:lnTo>
                  <a:lnTo>
                    <a:pt x="2062" y="1333"/>
                  </a:lnTo>
                  <a:lnTo>
                    <a:pt x="2062" y="1333"/>
                  </a:lnTo>
                  <a:lnTo>
                    <a:pt x="2063" y="1333"/>
                  </a:lnTo>
                  <a:lnTo>
                    <a:pt x="2065" y="1333"/>
                  </a:lnTo>
                  <a:lnTo>
                    <a:pt x="2066" y="1334"/>
                  </a:lnTo>
                  <a:lnTo>
                    <a:pt x="2066" y="1334"/>
                  </a:lnTo>
                  <a:lnTo>
                    <a:pt x="2067" y="1335"/>
                  </a:lnTo>
                  <a:lnTo>
                    <a:pt x="2068" y="1337"/>
                  </a:lnTo>
                  <a:lnTo>
                    <a:pt x="2070" y="1338"/>
                  </a:lnTo>
                  <a:lnTo>
                    <a:pt x="2071" y="1339"/>
                  </a:lnTo>
                  <a:lnTo>
                    <a:pt x="2071" y="1341"/>
                  </a:lnTo>
                  <a:lnTo>
                    <a:pt x="2072" y="1344"/>
                  </a:lnTo>
                  <a:lnTo>
                    <a:pt x="2073" y="1345"/>
                  </a:lnTo>
                  <a:lnTo>
                    <a:pt x="2075" y="1349"/>
                  </a:lnTo>
                  <a:lnTo>
                    <a:pt x="2075" y="1351"/>
                  </a:lnTo>
                  <a:lnTo>
                    <a:pt x="2076" y="1354"/>
                  </a:lnTo>
                  <a:lnTo>
                    <a:pt x="2077" y="1358"/>
                  </a:lnTo>
                  <a:lnTo>
                    <a:pt x="2078" y="1360"/>
                  </a:lnTo>
                  <a:lnTo>
                    <a:pt x="2078" y="1363"/>
                  </a:lnTo>
                  <a:lnTo>
                    <a:pt x="2080" y="1364"/>
                  </a:lnTo>
                  <a:lnTo>
                    <a:pt x="2081" y="1364"/>
                  </a:lnTo>
                  <a:lnTo>
                    <a:pt x="2082" y="1361"/>
                  </a:lnTo>
                  <a:lnTo>
                    <a:pt x="2082" y="1358"/>
                  </a:lnTo>
                  <a:lnTo>
                    <a:pt x="2083" y="1350"/>
                  </a:lnTo>
                  <a:lnTo>
                    <a:pt x="2085" y="1341"/>
                  </a:lnTo>
                  <a:lnTo>
                    <a:pt x="2086" y="1332"/>
                  </a:lnTo>
                  <a:lnTo>
                    <a:pt x="2086" y="1323"/>
                  </a:lnTo>
                  <a:lnTo>
                    <a:pt x="2087" y="1317"/>
                  </a:lnTo>
                  <a:lnTo>
                    <a:pt x="2088" y="1313"/>
                  </a:lnTo>
                  <a:lnTo>
                    <a:pt x="2090" y="1310"/>
                  </a:lnTo>
                  <a:lnTo>
                    <a:pt x="2090" y="1302"/>
                  </a:lnTo>
                  <a:lnTo>
                    <a:pt x="2091" y="1278"/>
                  </a:lnTo>
                  <a:lnTo>
                    <a:pt x="2092" y="1217"/>
                  </a:lnTo>
                  <a:lnTo>
                    <a:pt x="2093" y="1097"/>
                  </a:lnTo>
                  <a:lnTo>
                    <a:pt x="2093" y="970"/>
                  </a:lnTo>
                  <a:lnTo>
                    <a:pt x="2095" y="701"/>
                  </a:lnTo>
                  <a:lnTo>
                    <a:pt x="2096" y="344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33"/>
                  </a:lnTo>
                  <a:lnTo>
                    <a:pt x="2108" y="270"/>
                  </a:lnTo>
                  <a:lnTo>
                    <a:pt x="2108" y="471"/>
                  </a:lnTo>
                  <a:lnTo>
                    <a:pt x="2109" y="637"/>
                  </a:lnTo>
                  <a:lnTo>
                    <a:pt x="2111" y="770"/>
                  </a:lnTo>
                  <a:lnTo>
                    <a:pt x="2112" y="876"/>
                  </a:lnTo>
                  <a:lnTo>
                    <a:pt x="2112" y="959"/>
                  </a:lnTo>
                  <a:lnTo>
                    <a:pt x="2113" y="1025"/>
                  </a:lnTo>
                  <a:lnTo>
                    <a:pt x="2114" y="1077"/>
                  </a:lnTo>
                  <a:lnTo>
                    <a:pt x="2116" y="1119"/>
                  </a:lnTo>
                  <a:lnTo>
                    <a:pt x="2116" y="1153"/>
                  </a:lnTo>
                  <a:lnTo>
                    <a:pt x="2117" y="1181"/>
                  </a:lnTo>
                  <a:lnTo>
                    <a:pt x="2118" y="1205"/>
                  </a:lnTo>
                  <a:lnTo>
                    <a:pt x="2119" y="1225"/>
                  </a:lnTo>
                  <a:lnTo>
                    <a:pt x="2119" y="1241"/>
                  </a:lnTo>
                  <a:lnTo>
                    <a:pt x="2121" y="1255"/>
                  </a:lnTo>
                  <a:lnTo>
                    <a:pt x="2122" y="1267"/>
                  </a:lnTo>
                  <a:lnTo>
                    <a:pt x="2123" y="1277"/>
                  </a:lnTo>
                  <a:lnTo>
                    <a:pt x="2123" y="1287"/>
                  </a:lnTo>
                  <a:lnTo>
                    <a:pt x="2124" y="1294"/>
                  </a:lnTo>
                  <a:lnTo>
                    <a:pt x="2126" y="1301"/>
                  </a:lnTo>
                  <a:lnTo>
                    <a:pt x="2127" y="1307"/>
                  </a:lnTo>
                  <a:lnTo>
                    <a:pt x="2128" y="1312"/>
                  </a:lnTo>
                  <a:lnTo>
                    <a:pt x="2128" y="1315"/>
                  </a:lnTo>
                  <a:lnTo>
                    <a:pt x="2129" y="1319"/>
                  </a:lnTo>
                  <a:lnTo>
                    <a:pt x="2131" y="1323"/>
                  </a:lnTo>
                  <a:lnTo>
                    <a:pt x="2132" y="1325"/>
                  </a:lnTo>
                  <a:lnTo>
                    <a:pt x="2132" y="1328"/>
                  </a:lnTo>
                  <a:lnTo>
                    <a:pt x="2133" y="1330"/>
                  </a:lnTo>
                  <a:lnTo>
                    <a:pt x="2134" y="1332"/>
                  </a:lnTo>
                  <a:lnTo>
                    <a:pt x="2135" y="1333"/>
                  </a:lnTo>
                  <a:lnTo>
                    <a:pt x="2135" y="1334"/>
                  </a:lnTo>
                  <a:lnTo>
                    <a:pt x="2137" y="1334"/>
                  </a:lnTo>
                  <a:lnTo>
                    <a:pt x="2138" y="1335"/>
                  </a:lnTo>
                  <a:lnTo>
                    <a:pt x="2139" y="1335"/>
                  </a:lnTo>
                  <a:lnTo>
                    <a:pt x="2139" y="1335"/>
                  </a:lnTo>
                  <a:lnTo>
                    <a:pt x="2140" y="1337"/>
                  </a:lnTo>
                  <a:lnTo>
                    <a:pt x="2142" y="1337"/>
                  </a:lnTo>
                  <a:lnTo>
                    <a:pt x="2143" y="1337"/>
                  </a:lnTo>
                  <a:lnTo>
                    <a:pt x="2143" y="1338"/>
                  </a:lnTo>
                  <a:lnTo>
                    <a:pt x="2144" y="1338"/>
                  </a:lnTo>
                  <a:lnTo>
                    <a:pt x="2145" y="1338"/>
                  </a:lnTo>
                  <a:lnTo>
                    <a:pt x="2147" y="1339"/>
                  </a:lnTo>
                  <a:lnTo>
                    <a:pt x="2147" y="1339"/>
                  </a:lnTo>
                  <a:lnTo>
                    <a:pt x="2148" y="1339"/>
                  </a:lnTo>
                  <a:lnTo>
                    <a:pt x="2149" y="1339"/>
                  </a:lnTo>
                  <a:lnTo>
                    <a:pt x="2150" y="1339"/>
                  </a:lnTo>
                  <a:lnTo>
                    <a:pt x="2150" y="1339"/>
                  </a:lnTo>
                  <a:lnTo>
                    <a:pt x="2152" y="1339"/>
                  </a:lnTo>
                  <a:lnTo>
                    <a:pt x="2153" y="1339"/>
                  </a:lnTo>
                  <a:lnTo>
                    <a:pt x="2154" y="1339"/>
                  </a:lnTo>
                  <a:lnTo>
                    <a:pt x="2154" y="1339"/>
                  </a:lnTo>
                  <a:lnTo>
                    <a:pt x="2155" y="1339"/>
                  </a:lnTo>
                  <a:lnTo>
                    <a:pt x="2157" y="1339"/>
                  </a:lnTo>
                  <a:lnTo>
                    <a:pt x="2158" y="1339"/>
                  </a:lnTo>
                  <a:lnTo>
                    <a:pt x="2158" y="1339"/>
                  </a:lnTo>
                  <a:lnTo>
                    <a:pt x="2159" y="1339"/>
                  </a:lnTo>
                  <a:lnTo>
                    <a:pt x="2160" y="1338"/>
                  </a:lnTo>
                  <a:lnTo>
                    <a:pt x="2162" y="1338"/>
                  </a:lnTo>
                  <a:lnTo>
                    <a:pt x="2162" y="1338"/>
                  </a:lnTo>
                  <a:lnTo>
                    <a:pt x="2163" y="1337"/>
                  </a:lnTo>
                  <a:lnTo>
                    <a:pt x="2164" y="1337"/>
                  </a:lnTo>
                  <a:lnTo>
                    <a:pt x="2165" y="1337"/>
                  </a:lnTo>
                  <a:lnTo>
                    <a:pt x="2165" y="1335"/>
                  </a:lnTo>
                  <a:lnTo>
                    <a:pt x="2167" y="1335"/>
                  </a:lnTo>
                  <a:lnTo>
                    <a:pt x="2168" y="1335"/>
                  </a:lnTo>
                  <a:lnTo>
                    <a:pt x="2169" y="1335"/>
                  </a:lnTo>
                  <a:lnTo>
                    <a:pt x="2169" y="1334"/>
                  </a:lnTo>
                  <a:lnTo>
                    <a:pt x="2170" y="1334"/>
                  </a:lnTo>
                  <a:lnTo>
                    <a:pt x="2171" y="1334"/>
                  </a:lnTo>
                  <a:lnTo>
                    <a:pt x="2173" y="1333"/>
                  </a:lnTo>
                  <a:lnTo>
                    <a:pt x="2173" y="1333"/>
                  </a:lnTo>
                  <a:lnTo>
                    <a:pt x="2174" y="1332"/>
                  </a:lnTo>
                  <a:lnTo>
                    <a:pt x="2175" y="1332"/>
                  </a:lnTo>
                  <a:lnTo>
                    <a:pt x="2176" y="1330"/>
                  </a:lnTo>
                  <a:lnTo>
                    <a:pt x="2176" y="1329"/>
                  </a:lnTo>
                  <a:lnTo>
                    <a:pt x="2178" y="1329"/>
                  </a:lnTo>
                  <a:lnTo>
                    <a:pt x="2179" y="1329"/>
                  </a:lnTo>
                  <a:lnTo>
                    <a:pt x="2180" y="1329"/>
                  </a:lnTo>
                  <a:lnTo>
                    <a:pt x="2180" y="1330"/>
                  </a:lnTo>
                  <a:lnTo>
                    <a:pt x="2181" y="1330"/>
                  </a:lnTo>
                  <a:lnTo>
                    <a:pt x="2183" y="1332"/>
                  </a:lnTo>
                  <a:lnTo>
                    <a:pt x="2184" y="1332"/>
                  </a:lnTo>
                  <a:lnTo>
                    <a:pt x="2185" y="1333"/>
                  </a:lnTo>
                  <a:lnTo>
                    <a:pt x="2185" y="1333"/>
                  </a:lnTo>
                  <a:lnTo>
                    <a:pt x="2186" y="1333"/>
                  </a:lnTo>
                  <a:lnTo>
                    <a:pt x="2188" y="1333"/>
                  </a:lnTo>
                  <a:lnTo>
                    <a:pt x="2189" y="1332"/>
                  </a:lnTo>
                  <a:lnTo>
                    <a:pt x="2189" y="1332"/>
                  </a:lnTo>
                  <a:lnTo>
                    <a:pt x="2190" y="1332"/>
                  </a:lnTo>
                  <a:lnTo>
                    <a:pt x="2191" y="1332"/>
                  </a:lnTo>
                  <a:lnTo>
                    <a:pt x="2193" y="1332"/>
                  </a:lnTo>
                  <a:lnTo>
                    <a:pt x="2193" y="1332"/>
                  </a:lnTo>
                  <a:lnTo>
                    <a:pt x="2194" y="1332"/>
                  </a:lnTo>
                  <a:lnTo>
                    <a:pt x="2195" y="1332"/>
                  </a:lnTo>
                  <a:lnTo>
                    <a:pt x="2196" y="1332"/>
                  </a:lnTo>
                  <a:lnTo>
                    <a:pt x="2196" y="1332"/>
                  </a:lnTo>
                  <a:lnTo>
                    <a:pt x="2198" y="1332"/>
                  </a:lnTo>
                  <a:lnTo>
                    <a:pt x="2199" y="1332"/>
                  </a:lnTo>
                  <a:lnTo>
                    <a:pt x="2200" y="1333"/>
                  </a:lnTo>
                  <a:lnTo>
                    <a:pt x="2200" y="1333"/>
                  </a:lnTo>
                  <a:lnTo>
                    <a:pt x="2201" y="1333"/>
                  </a:lnTo>
                  <a:lnTo>
                    <a:pt x="2203" y="1333"/>
                  </a:lnTo>
                  <a:lnTo>
                    <a:pt x="2204" y="1333"/>
                  </a:lnTo>
                  <a:lnTo>
                    <a:pt x="2204" y="1333"/>
                  </a:lnTo>
                  <a:lnTo>
                    <a:pt x="2205" y="1333"/>
                  </a:lnTo>
                  <a:lnTo>
                    <a:pt x="2206" y="1333"/>
                  </a:lnTo>
                  <a:lnTo>
                    <a:pt x="2207" y="1333"/>
                  </a:lnTo>
                  <a:lnTo>
                    <a:pt x="2207" y="1333"/>
                  </a:lnTo>
                  <a:lnTo>
                    <a:pt x="2209" y="1333"/>
                  </a:lnTo>
                  <a:lnTo>
                    <a:pt x="2210" y="1333"/>
                  </a:lnTo>
                  <a:lnTo>
                    <a:pt x="2211" y="1333"/>
                  </a:lnTo>
                  <a:lnTo>
                    <a:pt x="2211" y="1333"/>
                  </a:lnTo>
                  <a:lnTo>
                    <a:pt x="2212" y="1333"/>
                  </a:lnTo>
                  <a:lnTo>
                    <a:pt x="2214" y="1333"/>
                  </a:lnTo>
                  <a:lnTo>
                    <a:pt x="2215" y="1332"/>
                  </a:lnTo>
                  <a:lnTo>
                    <a:pt x="2215" y="1332"/>
                  </a:lnTo>
                  <a:lnTo>
                    <a:pt x="2216" y="1332"/>
                  </a:lnTo>
                  <a:lnTo>
                    <a:pt x="2217" y="1332"/>
                  </a:lnTo>
                  <a:lnTo>
                    <a:pt x="2219" y="1332"/>
                  </a:lnTo>
                  <a:lnTo>
                    <a:pt x="2219" y="1333"/>
                  </a:lnTo>
                  <a:lnTo>
                    <a:pt x="2220" y="1333"/>
                  </a:lnTo>
                  <a:lnTo>
                    <a:pt x="2221" y="1333"/>
                  </a:lnTo>
                  <a:lnTo>
                    <a:pt x="2222" y="1333"/>
                  </a:lnTo>
                  <a:lnTo>
                    <a:pt x="2222" y="1333"/>
                  </a:lnTo>
                  <a:lnTo>
                    <a:pt x="2224" y="1333"/>
                  </a:lnTo>
                  <a:lnTo>
                    <a:pt x="2225" y="1333"/>
                  </a:lnTo>
                  <a:lnTo>
                    <a:pt x="2226" y="1333"/>
                  </a:lnTo>
                  <a:lnTo>
                    <a:pt x="2226" y="1333"/>
                  </a:lnTo>
                  <a:lnTo>
                    <a:pt x="2227" y="1333"/>
                  </a:lnTo>
                  <a:lnTo>
                    <a:pt x="2229" y="1333"/>
                  </a:lnTo>
                  <a:lnTo>
                    <a:pt x="2230" y="1333"/>
                  </a:lnTo>
                  <a:lnTo>
                    <a:pt x="2230" y="1333"/>
                  </a:lnTo>
                  <a:lnTo>
                    <a:pt x="2231" y="1333"/>
                  </a:lnTo>
                  <a:lnTo>
                    <a:pt x="2232" y="1333"/>
                  </a:lnTo>
                  <a:lnTo>
                    <a:pt x="2234" y="1333"/>
                  </a:lnTo>
                  <a:lnTo>
                    <a:pt x="2234" y="1333"/>
                  </a:lnTo>
                  <a:lnTo>
                    <a:pt x="2235" y="1333"/>
                  </a:lnTo>
                  <a:lnTo>
                    <a:pt x="2236" y="1333"/>
                  </a:lnTo>
                  <a:lnTo>
                    <a:pt x="2237" y="1333"/>
                  </a:lnTo>
                  <a:lnTo>
                    <a:pt x="2238" y="1333"/>
                  </a:lnTo>
                  <a:lnTo>
                    <a:pt x="2238" y="1333"/>
                  </a:lnTo>
                  <a:lnTo>
                    <a:pt x="2240" y="1333"/>
                  </a:lnTo>
                  <a:lnTo>
                    <a:pt x="2241" y="1333"/>
                  </a:lnTo>
                  <a:lnTo>
                    <a:pt x="2242" y="1333"/>
                  </a:lnTo>
                  <a:lnTo>
                    <a:pt x="2242" y="1333"/>
                  </a:lnTo>
                  <a:lnTo>
                    <a:pt x="2243" y="1333"/>
                  </a:lnTo>
                  <a:lnTo>
                    <a:pt x="2245" y="1333"/>
                  </a:lnTo>
                  <a:lnTo>
                    <a:pt x="2246" y="1332"/>
                  </a:lnTo>
                  <a:lnTo>
                    <a:pt x="2246" y="1332"/>
                  </a:lnTo>
                  <a:lnTo>
                    <a:pt x="2247" y="1332"/>
                  </a:lnTo>
                  <a:lnTo>
                    <a:pt x="2248" y="1332"/>
                  </a:lnTo>
                  <a:lnTo>
                    <a:pt x="2250" y="1332"/>
                  </a:lnTo>
                  <a:lnTo>
                    <a:pt x="2250" y="1332"/>
                  </a:lnTo>
                  <a:lnTo>
                    <a:pt x="2251" y="1332"/>
                  </a:lnTo>
                  <a:lnTo>
                    <a:pt x="2252" y="1332"/>
                  </a:lnTo>
                  <a:lnTo>
                    <a:pt x="2253" y="1332"/>
                  </a:lnTo>
                  <a:lnTo>
                    <a:pt x="2253" y="1332"/>
                  </a:lnTo>
                  <a:lnTo>
                    <a:pt x="2255" y="1332"/>
                  </a:lnTo>
                  <a:lnTo>
                    <a:pt x="2256" y="1332"/>
                  </a:lnTo>
                  <a:lnTo>
                    <a:pt x="2257" y="1333"/>
                  </a:lnTo>
                  <a:lnTo>
                    <a:pt x="2257" y="1333"/>
                  </a:lnTo>
                  <a:lnTo>
                    <a:pt x="2258" y="1333"/>
                  </a:lnTo>
                  <a:lnTo>
                    <a:pt x="2260" y="1333"/>
                  </a:lnTo>
                  <a:lnTo>
                    <a:pt x="2261" y="1334"/>
                  </a:lnTo>
                  <a:lnTo>
                    <a:pt x="2261" y="1334"/>
                  </a:lnTo>
                  <a:lnTo>
                    <a:pt x="2262" y="1334"/>
                  </a:lnTo>
                  <a:lnTo>
                    <a:pt x="2263" y="1334"/>
                  </a:lnTo>
                  <a:lnTo>
                    <a:pt x="2265" y="1334"/>
                  </a:lnTo>
                  <a:lnTo>
                    <a:pt x="2265" y="1333"/>
                  </a:lnTo>
                  <a:lnTo>
                    <a:pt x="2266" y="1333"/>
                  </a:lnTo>
                  <a:lnTo>
                    <a:pt x="2267" y="1333"/>
                  </a:lnTo>
                  <a:lnTo>
                    <a:pt x="2268" y="1333"/>
                  </a:lnTo>
                  <a:lnTo>
                    <a:pt x="2268" y="1333"/>
                  </a:lnTo>
                  <a:lnTo>
                    <a:pt x="2270" y="1333"/>
                  </a:lnTo>
                  <a:lnTo>
                    <a:pt x="2271" y="1333"/>
                  </a:lnTo>
                  <a:lnTo>
                    <a:pt x="2272" y="1333"/>
                  </a:lnTo>
                  <a:lnTo>
                    <a:pt x="2272" y="1333"/>
                  </a:lnTo>
                  <a:lnTo>
                    <a:pt x="2273" y="1333"/>
                  </a:lnTo>
                  <a:lnTo>
                    <a:pt x="2274" y="1333"/>
                  </a:lnTo>
                  <a:lnTo>
                    <a:pt x="2276" y="1333"/>
                  </a:lnTo>
                  <a:lnTo>
                    <a:pt x="2276" y="1333"/>
                  </a:lnTo>
                  <a:lnTo>
                    <a:pt x="2277" y="1333"/>
                  </a:lnTo>
                  <a:lnTo>
                    <a:pt x="2278" y="1333"/>
                  </a:lnTo>
                  <a:lnTo>
                    <a:pt x="2279" y="1332"/>
                  </a:lnTo>
                  <a:lnTo>
                    <a:pt x="2279" y="1332"/>
                  </a:lnTo>
                  <a:lnTo>
                    <a:pt x="2281" y="1332"/>
                  </a:lnTo>
                  <a:lnTo>
                    <a:pt x="2282" y="1330"/>
                  </a:lnTo>
                  <a:lnTo>
                    <a:pt x="2283" y="1330"/>
                  </a:lnTo>
                  <a:lnTo>
                    <a:pt x="2283" y="1329"/>
                  </a:lnTo>
                  <a:lnTo>
                    <a:pt x="2284" y="1328"/>
                  </a:lnTo>
                  <a:lnTo>
                    <a:pt x="2286" y="1327"/>
                  </a:lnTo>
                  <a:lnTo>
                    <a:pt x="2287" y="1325"/>
                  </a:lnTo>
                  <a:lnTo>
                    <a:pt x="2287" y="1324"/>
                  </a:lnTo>
                  <a:lnTo>
                    <a:pt x="2288" y="1324"/>
                  </a:lnTo>
                  <a:lnTo>
                    <a:pt x="2289" y="1324"/>
                  </a:lnTo>
                  <a:lnTo>
                    <a:pt x="2291" y="1325"/>
                  </a:lnTo>
                  <a:lnTo>
                    <a:pt x="2291" y="1327"/>
                  </a:lnTo>
                  <a:lnTo>
                    <a:pt x="2292" y="1327"/>
                  </a:lnTo>
                  <a:lnTo>
                    <a:pt x="2293" y="1328"/>
                  </a:lnTo>
                  <a:lnTo>
                    <a:pt x="2294" y="1329"/>
                  </a:lnTo>
                  <a:lnTo>
                    <a:pt x="2296" y="1330"/>
                  </a:lnTo>
                  <a:lnTo>
                    <a:pt x="2296" y="1330"/>
                  </a:lnTo>
                  <a:lnTo>
                    <a:pt x="2297" y="1332"/>
                  </a:lnTo>
                  <a:lnTo>
                    <a:pt x="2298" y="1332"/>
                  </a:lnTo>
                  <a:lnTo>
                    <a:pt x="2299" y="1333"/>
                  </a:lnTo>
                  <a:lnTo>
                    <a:pt x="2299" y="1333"/>
                  </a:lnTo>
                  <a:lnTo>
                    <a:pt x="2301" y="1333"/>
                  </a:lnTo>
                  <a:lnTo>
                    <a:pt x="2302" y="1333"/>
                  </a:lnTo>
                  <a:lnTo>
                    <a:pt x="2303" y="1332"/>
                  </a:lnTo>
                  <a:lnTo>
                    <a:pt x="2303" y="1332"/>
                  </a:lnTo>
                  <a:lnTo>
                    <a:pt x="2304" y="1332"/>
                  </a:lnTo>
                  <a:lnTo>
                    <a:pt x="2306" y="1332"/>
                  </a:lnTo>
                  <a:lnTo>
                    <a:pt x="2307" y="1330"/>
                  </a:lnTo>
                  <a:lnTo>
                    <a:pt x="2307" y="1330"/>
                  </a:lnTo>
                  <a:lnTo>
                    <a:pt x="2308" y="1330"/>
                  </a:lnTo>
                  <a:lnTo>
                    <a:pt x="2309" y="1330"/>
                  </a:lnTo>
                  <a:lnTo>
                    <a:pt x="2310" y="1330"/>
                  </a:lnTo>
                  <a:lnTo>
                    <a:pt x="2310" y="1332"/>
                  </a:lnTo>
                  <a:lnTo>
                    <a:pt x="2312" y="1332"/>
                  </a:lnTo>
                  <a:lnTo>
                    <a:pt x="2313" y="1332"/>
                  </a:lnTo>
                  <a:lnTo>
                    <a:pt x="2314" y="1333"/>
                  </a:lnTo>
                  <a:lnTo>
                    <a:pt x="2314" y="1333"/>
                  </a:lnTo>
                  <a:lnTo>
                    <a:pt x="2315" y="1333"/>
                  </a:lnTo>
                  <a:lnTo>
                    <a:pt x="2317" y="1333"/>
                  </a:lnTo>
                  <a:lnTo>
                    <a:pt x="2318" y="1333"/>
                  </a:lnTo>
                  <a:lnTo>
                    <a:pt x="2318" y="1332"/>
                  </a:lnTo>
                  <a:lnTo>
                    <a:pt x="2319" y="1330"/>
                  </a:lnTo>
                  <a:lnTo>
                    <a:pt x="2320" y="1329"/>
                  </a:lnTo>
                  <a:lnTo>
                    <a:pt x="2322" y="1325"/>
                  </a:lnTo>
                  <a:lnTo>
                    <a:pt x="2322" y="1323"/>
                  </a:lnTo>
                  <a:lnTo>
                    <a:pt x="2323" y="1319"/>
                  </a:lnTo>
                  <a:lnTo>
                    <a:pt x="2324" y="1317"/>
                  </a:lnTo>
                  <a:lnTo>
                    <a:pt x="2325" y="1314"/>
                  </a:lnTo>
                  <a:lnTo>
                    <a:pt x="2325" y="1313"/>
                  </a:lnTo>
                  <a:lnTo>
                    <a:pt x="2327" y="1312"/>
                  </a:lnTo>
                  <a:lnTo>
                    <a:pt x="2328" y="1312"/>
                  </a:lnTo>
                  <a:lnTo>
                    <a:pt x="2329" y="1313"/>
                  </a:lnTo>
                  <a:lnTo>
                    <a:pt x="2329" y="1314"/>
                  </a:lnTo>
                  <a:lnTo>
                    <a:pt x="2330" y="1315"/>
                  </a:lnTo>
                  <a:lnTo>
                    <a:pt x="2332" y="1318"/>
                  </a:lnTo>
                  <a:lnTo>
                    <a:pt x="2333" y="1319"/>
                  </a:lnTo>
                  <a:lnTo>
                    <a:pt x="2333" y="1320"/>
                  </a:lnTo>
                  <a:lnTo>
                    <a:pt x="2334" y="1322"/>
                  </a:lnTo>
                  <a:lnTo>
                    <a:pt x="2335" y="1322"/>
                  </a:lnTo>
                  <a:lnTo>
                    <a:pt x="2337" y="1323"/>
                  </a:lnTo>
                  <a:lnTo>
                    <a:pt x="2337" y="1323"/>
                  </a:lnTo>
                  <a:lnTo>
                    <a:pt x="2338" y="1323"/>
                  </a:lnTo>
                  <a:lnTo>
                    <a:pt x="2339" y="1324"/>
                  </a:lnTo>
                  <a:lnTo>
                    <a:pt x="2340" y="1324"/>
                  </a:lnTo>
                  <a:lnTo>
                    <a:pt x="2340" y="1325"/>
                  </a:lnTo>
                  <a:lnTo>
                    <a:pt x="2342" y="1325"/>
                  </a:lnTo>
                  <a:lnTo>
                    <a:pt x="2343" y="1327"/>
                  </a:lnTo>
                  <a:lnTo>
                    <a:pt x="2344" y="1325"/>
                  </a:lnTo>
                  <a:lnTo>
                    <a:pt x="2344" y="1324"/>
                  </a:lnTo>
                  <a:lnTo>
                    <a:pt x="2345" y="1323"/>
                  </a:lnTo>
                  <a:lnTo>
                    <a:pt x="2346" y="1322"/>
                  </a:lnTo>
                  <a:lnTo>
                    <a:pt x="2348" y="1320"/>
                  </a:lnTo>
                  <a:lnTo>
                    <a:pt x="2348" y="1320"/>
                  </a:lnTo>
                  <a:lnTo>
                    <a:pt x="2349" y="1320"/>
                  </a:lnTo>
                  <a:lnTo>
                    <a:pt x="2350" y="1323"/>
                  </a:lnTo>
                  <a:lnTo>
                    <a:pt x="2351" y="1324"/>
                  </a:lnTo>
                  <a:lnTo>
                    <a:pt x="2353" y="1327"/>
                  </a:lnTo>
                  <a:lnTo>
                    <a:pt x="2353" y="1328"/>
                  </a:lnTo>
                  <a:lnTo>
                    <a:pt x="2354" y="1329"/>
                  </a:lnTo>
                  <a:lnTo>
                    <a:pt x="2355" y="1330"/>
                  </a:lnTo>
                  <a:lnTo>
                    <a:pt x="2356" y="1330"/>
                  </a:lnTo>
                  <a:lnTo>
                    <a:pt x="2356" y="1330"/>
                  </a:lnTo>
                  <a:lnTo>
                    <a:pt x="2358" y="1332"/>
                  </a:lnTo>
                  <a:lnTo>
                    <a:pt x="2359" y="1332"/>
                  </a:lnTo>
                  <a:lnTo>
                    <a:pt x="2360" y="1332"/>
                  </a:lnTo>
                  <a:lnTo>
                    <a:pt x="2360" y="1330"/>
                  </a:lnTo>
                  <a:lnTo>
                    <a:pt x="2361" y="1330"/>
                  </a:lnTo>
                  <a:lnTo>
                    <a:pt x="2363" y="1330"/>
                  </a:lnTo>
                  <a:lnTo>
                    <a:pt x="2364" y="1329"/>
                  </a:lnTo>
                  <a:lnTo>
                    <a:pt x="2364" y="1328"/>
                  </a:lnTo>
                  <a:lnTo>
                    <a:pt x="2365" y="1327"/>
                  </a:lnTo>
                  <a:lnTo>
                    <a:pt x="2366" y="1325"/>
                  </a:lnTo>
                  <a:lnTo>
                    <a:pt x="2368" y="1324"/>
                  </a:lnTo>
                  <a:lnTo>
                    <a:pt x="2368" y="1323"/>
                  </a:lnTo>
                  <a:lnTo>
                    <a:pt x="2369" y="1320"/>
                  </a:lnTo>
                  <a:lnTo>
                    <a:pt x="2370" y="1319"/>
                  </a:lnTo>
                  <a:lnTo>
                    <a:pt x="2371" y="1318"/>
                  </a:lnTo>
                  <a:lnTo>
                    <a:pt x="2371" y="1315"/>
                  </a:lnTo>
                  <a:lnTo>
                    <a:pt x="2373" y="1314"/>
                  </a:lnTo>
                  <a:lnTo>
                    <a:pt x="2374" y="1314"/>
                  </a:lnTo>
                  <a:lnTo>
                    <a:pt x="2375" y="1314"/>
                  </a:lnTo>
                  <a:lnTo>
                    <a:pt x="2375" y="1317"/>
                  </a:lnTo>
                  <a:lnTo>
                    <a:pt x="2376" y="1318"/>
                  </a:lnTo>
                  <a:lnTo>
                    <a:pt x="2378" y="1320"/>
                  </a:lnTo>
                  <a:lnTo>
                    <a:pt x="2379" y="1323"/>
                  </a:lnTo>
                  <a:lnTo>
                    <a:pt x="2379" y="1325"/>
                  </a:lnTo>
                  <a:lnTo>
                    <a:pt x="2380" y="1328"/>
                  </a:lnTo>
                  <a:lnTo>
                    <a:pt x="2381" y="1329"/>
                  </a:lnTo>
                  <a:lnTo>
                    <a:pt x="2382" y="1330"/>
                  </a:lnTo>
                  <a:lnTo>
                    <a:pt x="2382" y="1332"/>
                  </a:lnTo>
                  <a:lnTo>
                    <a:pt x="2384" y="1332"/>
                  </a:lnTo>
                  <a:lnTo>
                    <a:pt x="2385" y="1333"/>
                  </a:lnTo>
                  <a:lnTo>
                    <a:pt x="2386" y="1333"/>
                  </a:lnTo>
                  <a:lnTo>
                    <a:pt x="2386" y="1333"/>
                  </a:lnTo>
                  <a:lnTo>
                    <a:pt x="2387" y="1333"/>
                  </a:lnTo>
                  <a:lnTo>
                    <a:pt x="2389" y="1333"/>
                  </a:lnTo>
                  <a:lnTo>
                    <a:pt x="2390" y="1333"/>
                  </a:lnTo>
                  <a:lnTo>
                    <a:pt x="2390" y="1333"/>
                  </a:lnTo>
                  <a:lnTo>
                    <a:pt x="2391" y="1333"/>
                  </a:lnTo>
                  <a:lnTo>
                    <a:pt x="2392" y="1333"/>
                  </a:lnTo>
                  <a:lnTo>
                    <a:pt x="2394" y="1333"/>
                  </a:lnTo>
                  <a:lnTo>
                    <a:pt x="2394" y="1333"/>
                  </a:lnTo>
                  <a:lnTo>
                    <a:pt x="2395" y="1332"/>
                  </a:lnTo>
                  <a:lnTo>
                    <a:pt x="2396" y="1332"/>
                  </a:lnTo>
                  <a:lnTo>
                    <a:pt x="2397" y="1332"/>
                  </a:lnTo>
                  <a:lnTo>
                    <a:pt x="2397" y="1332"/>
                  </a:lnTo>
                  <a:lnTo>
                    <a:pt x="2399" y="1332"/>
                  </a:lnTo>
                  <a:lnTo>
                    <a:pt x="2400" y="1332"/>
                  </a:lnTo>
                  <a:lnTo>
                    <a:pt x="2401" y="1332"/>
                  </a:lnTo>
                  <a:lnTo>
                    <a:pt x="2401" y="1332"/>
                  </a:lnTo>
                  <a:lnTo>
                    <a:pt x="2402" y="1332"/>
                  </a:lnTo>
                  <a:lnTo>
                    <a:pt x="2404" y="1332"/>
                  </a:lnTo>
                  <a:lnTo>
                    <a:pt x="2405" y="1330"/>
                  </a:lnTo>
                  <a:lnTo>
                    <a:pt x="2406" y="1329"/>
                  </a:lnTo>
                  <a:lnTo>
                    <a:pt x="2406" y="1328"/>
                  </a:lnTo>
                  <a:lnTo>
                    <a:pt x="2407" y="1327"/>
                  </a:lnTo>
                  <a:lnTo>
                    <a:pt x="2409" y="1324"/>
                  </a:lnTo>
                  <a:lnTo>
                    <a:pt x="2410" y="1324"/>
                  </a:lnTo>
                  <a:lnTo>
                    <a:pt x="2410" y="1323"/>
                  </a:lnTo>
                  <a:lnTo>
                    <a:pt x="2411" y="1324"/>
                  </a:lnTo>
                  <a:lnTo>
                    <a:pt x="2412" y="1325"/>
                  </a:lnTo>
                  <a:lnTo>
                    <a:pt x="2414" y="1327"/>
                  </a:lnTo>
                  <a:lnTo>
                    <a:pt x="2414" y="1328"/>
                  </a:lnTo>
                  <a:lnTo>
                    <a:pt x="2415" y="1329"/>
                  </a:lnTo>
                  <a:lnTo>
                    <a:pt x="2416" y="1330"/>
                  </a:lnTo>
                  <a:lnTo>
                    <a:pt x="2417" y="1330"/>
                  </a:lnTo>
                  <a:lnTo>
                    <a:pt x="2417" y="1330"/>
                  </a:lnTo>
                  <a:lnTo>
                    <a:pt x="2418" y="1332"/>
                  </a:lnTo>
                  <a:lnTo>
                    <a:pt x="2420" y="1332"/>
                  </a:lnTo>
                  <a:lnTo>
                    <a:pt x="2421" y="1332"/>
                  </a:lnTo>
                  <a:lnTo>
                    <a:pt x="2421" y="1330"/>
                  </a:lnTo>
                  <a:lnTo>
                    <a:pt x="2422" y="1330"/>
                  </a:lnTo>
                  <a:lnTo>
                    <a:pt x="2423" y="1330"/>
                  </a:lnTo>
                  <a:lnTo>
                    <a:pt x="2425" y="1330"/>
                  </a:lnTo>
                  <a:lnTo>
                    <a:pt x="2425" y="1330"/>
                  </a:lnTo>
                  <a:lnTo>
                    <a:pt x="2426" y="1330"/>
                  </a:lnTo>
                  <a:lnTo>
                    <a:pt x="2427" y="1330"/>
                  </a:lnTo>
                  <a:lnTo>
                    <a:pt x="2428" y="1330"/>
                  </a:lnTo>
                  <a:lnTo>
                    <a:pt x="2428" y="1332"/>
                  </a:lnTo>
                  <a:lnTo>
                    <a:pt x="2430" y="1332"/>
                  </a:lnTo>
                  <a:lnTo>
                    <a:pt x="2431" y="1332"/>
                  </a:lnTo>
                  <a:lnTo>
                    <a:pt x="2432" y="1332"/>
                  </a:lnTo>
                  <a:lnTo>
                    <a:pt x="2432" y="1332"/>
                  </a:lnTo>
                  <a:lnTo>
                    <a:pt x="2433" y="1332"/>
                  </a:lnTo>
                  <a:lnTo>
                    <a:pt x="2435" y="1332"/>
                  </a:lnTo>
                  <a:lnTo>
                    <a:pt x="2436" y="1332"/>
                  </a:lnTo>
                  <a:lnTo>
                    <a:pt x="2436" y="1332"/>
                  </a:lnTo>
                  <a:lnTo>
                    <a:pt x="2437" y="1332"/>
                  </a:lnTo>
                  <a:lnTo>
                    <a:pt x="2438" y="1330"/>
                  </a:lnTo>
                  <a:lnTo>
                    <a:pt x="2440" y="1330"/>
                  </a:lnTo>
                  <a:lnTo>
                    <a:pt x="2440" y="1330"/>
                  </a:lnTo>
                  <a:lnTo>
                    <a:pt x="2441" y="1332"/>
                  </a:lnTo>
                  <a:lnTo>
                    <a:pt x="2442" y="1332"/>
                  </a:lnTo>
                  <a:lnTo>
                    <a:pt x="2443" y="1330"/>
                  </a:lnTo>
                  <a:lnTo>
                    <a:pt x="2443" y="1329"/>
                  </a:lnTo>
                  <a:lnTo>
                    <a:pt x="2445" y="1327"/>
                  </a:lnTo>
                  <a:lnTo>
                    <a:pt x="2446" y="1322"/>
                  </a:lnTo>
                  <a:lnTo>
                    <a:pt x="2447" y="1315"/>
                  </a:lnTo>
                  <a:lnTo>
                    <a:pt x="2447" y="1309"/>
                  </a:lnTo>
                  <a:lnTo>
                    <a:pt x="2448" y="1304"/>
                  </a:lnTo>
                  <a:lnTo>
                    <a:pt x="2450" y="1303"/>
                  </a:lnTo>
                  <a:lnTo>
                    <a:pt x="2451" y="1304"/>
                  </a:lnTo>
                  <a:lnTo>
                    <a:pt x="2451" y="1308"/>
                  </a:lnTo>
                  <a:lnTo>
                    <a:pt x="2452" y="1312"/>
                  </a:lnTo>
                  <a:lnTo>
                    <a:pt x="2453" y="1314"/>
                  </a:lnTo>
                  <a:lnTo>
                    <a:pt x="2454" y="1314"/>
                  </a:lnTo>
                  <a:lnTo>
                    <a:pt x="2454" y="1312"/>
                  </a:lnTo>
                  <a:lnTo>
                    <a:pt x="2456" y="1309"/>
                  </a:lnTo>
                  <a:lnTo>
                    <a:pt x="2457" y="1305"/>
                  </a:lnTo>
                  <a:lnTo>
                    <a:pt x="2458" y="1304"/>
                  </a:lnTo>
                  <a:lnTo>
                    <a:pt x="2458" y="1305"/>
                  </a:lnTo>
                  <a:lnTo>
                    <a:pt x="2459" y="1308"/>
                  </a:lnTo>
                  <a:lnTo>
                    <a:pt x="2461" y="1313"/>
                  </a:lnTo>
                  <a:lnTo>
                    <a:pt x="2462" y="1318"/>
                  </a:lnTo>
                  <a:lnTo>
                    <a:pt x="2463" y="1322"/>
                  </a:lnTo>
                  <a:lnTo>
                    <a:pt x="2463" y="1325"/>
                  </a:lnTo>
                  <a:lnTo>
                    <a:pt x="2464" y="1328"/>
                  </a:lnTo>
                  <a:lnTo>
                    <a:pt x="2466" y="1329"/>
                  </a:lnTo>
                  <a:lnTo>
                    <a:pt x="2467" y="1330"/>
                  </a:lnTo>
                  <a:lnTo>
                    <a:pt x="2467" y="1332"/>
                  </a:lnTo>
                  <a:lnTo>
                    <a:pt x="2468" y="1332"/>
                  </a:lnTo>
                  <a:lnTo>
                    <a:pt x="2469" y="1332"/>
                  </a:lnTo>
                  <a:lnTo>
                    <a:pt x="2471" y="1333"/>
                  </a:lnTo>
                  <a:lnTo>
                    <a:pt x="2471" y="1333"/>
                  </a:lnTo>
                  <a:lnTo>
                    <a:pt x="2472" y="1333"/>
                  </a:lnTo>
                  <a:lnTo>
                    <a:pt x="2473" y="1333"/>
                  </a:lnTo>
                  <a:lnTo>
                    <a:pt x="2474" y="1333"/>
                  </a:lnTo>
                  <a:lnTo>
                    <a:pt x="2474" y="1333"/>
                  </a:lnTo>
                  <a:lnTo>
                    <a:pt x="2476" y="1333"/>
                  </a:lnTo>
                  <a:lnTo>
                    <a:pt x="2477" y="1333"/>
                  </a:lnTo>
                  <a:lnTo>
                    <a:pt x="2478" y="1333"/>
                  </a:lnTo>
                  <a:lnTo>
                    <a:pt x="2478" y="1333"/>
                  </a:lnTo>
                  <a:lnTo>
                    <a:pt x="2479" y="1333"/>
                  </a:lnTo>
                  <a:lnTo>
                    <a:pt x="2481" y="1332"/>
                  </a:lnTo>
                  <a:lnTo>
                    <a:pt x="2482" y="1332"/>
                  </a:lnTo>
                  <a:lnTo>
                    <a:pt x="2482" y="1332"/>
                  </a:lnTo>
                  <a:lnTo>
                    <a:pt x="2483" y="1332"/>
                  </a:lnTo>
                  <a:lnTo>
                    <a:pt x="2484" y="1332"/>
                  </a:lnTo>
                  <a:lnTo>
                    <a:pt x="2486" y="1332"/>
                  </a:lnTo>
                  <a:lnTo>
                    <a:pt x="2486" y="1332"/>
                  </a:lnTo>
                  <a:lnTo>
                    <a:pt x="2487" y="1332"/>
                  </a:lnTo>
                  <a:lnTo>
                    <a:pt x="2488" y="1332"/>
                  </a:lnTo>
                  <a:lnTo>
                    <a:pt x="2489" y="1332"/>
                  </a:lnTo>
                  <a:lnTo>
                    <a:pt x="2489" y="1333"/>
                  </a:lnTo>
                  <a:lnTo>
                    <a:pt x="2490" y="1333"/>
                  </a:lnTo>
                  <a:lnTo>
                    <a:pt x="2492" y="1333"/>
                  </a:lnTo>
                  <a:lnTo>
                    <a:pt x="2493" y="1333"/>
                  </a:lnTo>
                  <a:lnTo>
                    <a:pt x="2493" y="1333"/>
                  </a:lnTo>
                  <a:lnTo>
                    <a:pt x="2494" y="1333"/>
                  </a:lnTo>
                  <a:lnTo>
                    <a:pt x="2495" y="1333"/>
                  </a:lnTo>
                  <a:lnTo>
                    <a:pt x="2497" y="1333"/>
                  </a:lnTo>
                  <a:lnTo>
                    <a:pt x="2497" y="1333"/>
                  </a:lnTo>
                  <a:lnTo>
                    <a:pt x="2498" y="1333"/>
                  </a:lnTo>
                  <a:lnTo>
                    <a:pt x="2499" y="1333"/>
                  </a:lnTo>
                  <a:lnTo>
                    <a:pt x="2500" y="1333"/>
                  </a:lnTo>
                  <a:lnTo>
                    <a:pt x="2500" y="1333"/>
                  </a:lnTo>
                  <a:lnTo>
                    <a:pt x="2502" y="1333"/>
                  </a:lnTo>
                  <a:lnTo>
                    <a:pt x="2503" y="1333"/>
                  </a:lnTo>
                  <a:lnTo>
                    <a:pt x="2504" y="1333"/>
                  </a:lnTo>
                  <a:lnTo>
                    <a:pt x="2504" y="1333"/>
                  </a:lnTo>
                  <a:lnTo>
                    <a:pt x="2505" y="1333"/>
                  </a:lnTo>
                  <a:lnTo>
                    <a:pt x="2507" y="1333"/>
                  </a:lnTo>
                  <a:lnTo>
                    <a:pt x="2508" y="1333"/>
                  </a:lnTo>
                  <a:lnTo>
                    <a:pt x="2508" y="1333"/>
                  </a:lnTo>
                  <a:lnTo>
                    <a:pt x="2509" y="1333"/>
                  </a:lnTo>
                  <a:lnTo>
                    <a:pt x="2510" y="1333"/>
                  </a:lnTo>
                  <a:lnTo>
                    <a:pt x="2512" y="1333"/>
                  </a:lnTo>
                  <a:lnTo>
                    <a:pt x="2512" y="1333"/>
                  </a:lnTo>
                  <a:lnTo>
                    <a:pt x="2513" y="1333"/>
                  </a:lnTo>
                  <a:lnTo>
                    <a:pt x="2514" y="1333"/>
                  </a:lnTo>
                  <a:lnTo>
                    <a:pt x="2515" y="1333"/>
                  </a:lnTo>
                  <a:lnTo>
                    <a:pt x="2515" y="1333"/>
                  </a:lnTo>
                  <a:lnTo>
                    <a:pt x="2517" y="1333"/>
                  </a:lnTo>
                  <a:lnTo>
                    <a:pt x="2518" y="1333"/>
                  </a:lnTo>
                  <a:lnTo>
                    <a:pt x="2519" y="1333"/>
                  </a:lnTo>
                  <a:lnTo>
                    <a:pt x="2520" y="1333"/>
                  </a:lnTo>
                  <a:lnTo>
                    <a:pt x="2520" y="1333"/>
                  </a:lnTo>
                  <a:lnTo>
                    <a:pt x="2522" y="1333"/>
                  </a:lnTo>
                  <a:lnTo>
                    <a:pt x="2523" y="1333"/>
                  </a:lnTo>
                  <a:lnTo>
                    <a:pt x="2524" y="1333"/>
                  </a:lnTo>
                  <a:lnTo>
                    <a:pt x="2524" y="1333"/>
                  </a:lnTo>
                  <a:lnTo>
                    <a:pt x="2525" y="1333"/>
                  </a:lnTo>
                  <a:lnTo>
                    <a:pt x="2526" y="1332"/>
                  </a:lnTo>
                  <a:lnTo>
                    <a:pt x="2528" y="1332"/>
                  </a:lnTo>
                  <a:lnTo>
                    <a:pt x="2528" y="1332"/>
                  </a:lnTo>
                  <a:lnTo>
                    <a:pt x="2529" y="1332"/>
                  </a:lnTo>
                  <a:lnTo>
                    <a:pt x="2530" y="1332"/>
                  </a:lnTo>
                  <a:lnTo>
                    <a:pt x="2531" y="1332"/>
                  </a:lnTo>
                  <a:lnTo>
                    <a:pt x="2531" y="1332"/>
                  </a:lnTo>
                  <a:lnTo>
                    <a:pt x="2533" y="1332"/>
                  </a:lnTo>
                  <a:lnTo>
                    <a:pt x="2534" y="1330"/>
                  </a:lnTo>
                  <a:lnTo>
                    <a:pt x="2535" y="1330"/>
                  </a:lnTo>
                  <a:lnTo>
                    <a:pt x="2535" y="1329"/>
                  </a:lnTo>
                  <a:lnTo>
                    <a:pt x="2536" y="1329"/>
                  </a:lnTo>
                  <a:lnTo>
                    <a:pt x="2538" y="1329"/>
                  </a:lnTo>
                  <a:lnTo>
                    <a:pt x="2539" y="1329"/>
                  </a:lnTo>
                  <a:lnTo>
                    <a:pt x="2539" y="1329"/>
                  </a:lnTo>
                  <a:lnTo>
                    <a:pt x="2540" y="1329"/>
                  </a:lnTo>
                  <a:lnTo>
                    <a:pt x="2541" y="1330"/>
                  </a:lnTo>
                  <a:lnTo>
                    <a:pt x="2543" y="1330"/>
                  </a:lnTo>
                  <a:lnTo>
                    <a:pt x="2543" y="1330"/>
                  </a:lnTo>
                  <a:lnTo>
                    <a:pt x="2544" y="1330"/>
                  </a:lnTo>
                  <a:lnTo>
                    <a:pt x="2545" y="1329"/>
                  </a:lnTo>
                  <a:lnTo>
                    <a:pt x="2546" y="1328"/>
                  </a:lnTo>
                  <a:lnTo>
                    <a:pt x="2546" y="1328"/>
                  </a:lnTo>
                  <a:lnTo>
                    <a:pt x="2548" y="1327"/>
                  </a:lnTo>
                  <a:lnTo>
                    <a:pt x="2549" y="1327"/>
                  </a:lnTo>
                  <a:lnTo>
                    <a:pt x="2550" y="1328"/>
                  </a:lnTo>
                  <a:lnTo>
                    <a:pt x="2550" y="1328"/>
                  </a:lnTo>
                  <a:lnTo>
                    <a:pt x="2551" y="1329"/>
                  </a:lnTo>
                  <a:lnTo>
                    <a:pt x="2553" y="1329"/>
                  </a:lnTo>
                  <a:lnTo>
                    <a:pt x="2554" y="1329"/>
                  </a:lnTo>
                  <a:lnTo>
                    <a:pt x="2554" y="1329"/>
                  </a:lnTo>
                  <a:lnTo>
                    <a:pt x="2555" y="1328"/>
                  </a:lnTo>
                  <a:lnTo>
                    <a:pt x="2556" y="1328"/>
                  </a:lnTo>
                  <a:lnTo>
                    <a:pt x="2558" y="1328"/>
                  </a:lnTo>
                  <a:lnTo>
                    <a:pt x="2558" y="1328"/>
                  </a:lnTo>
                  <a:lnTo>
                    <a:pt x="2559" y="1328"/>
                  </a:lnTo>
                  <a:lnTo>
                    <a:pt x="2560" y="1327"/>
                  </a:lnTo>
                  <a:lnTo>
                    <a:pt x="2561" y="1322"/>
                  </a:lnTo>
                  <a:lnTo>
                    <a:pt x="2561" y="1310"/>
                  </a:lnTo>
                  <a:lnTo>
                    <a:pt x="2562" y="1286"/>
                  </a:lnTo>
                  <a:lnTo>
                    <a:pt x="2564" y="1241"/>
                  </a:lnTo>
                  <a:lnTo>
                    <a:pt x="2565" y="1176"/>
                  </a:lnTo>
                  <a:lnTo>
                    <a:pt x="2565" y="1098"/>
                  </a:lnTo>
                  <a:lnTo>
                    <a:pt x="2566" y="1021"/>
                  </a:lnTo>
                  <a:lnTo>
                    <a:pt x="2567" y="971"/>
                  </a:lnTo>
                  <a:lnTo>
                    <a:pt x="2569" y="962"/>
                  </a:lnTo>
                  <a:lnTo>
                    <a:pt x="2569" y="995"/>
                  </a:lnTo>
                  <a:lnTo>
                    <a:pt x="2570" y="1035"/>
                  </a:lnTo>
                  <a:lnTo>
                    <a:pt x="2571" y="1106"/>
                  </a:lnTo>
                  <a:lnTo>
                    <a:pt x="2572" y="1174"/>
                  </a:lnTo>
                  <a:lnTo>
                    <a:pt x="2574" y="1230"/>
                  </a:lnTo>
                  <a:lnTo>
                    <a:pt x="2574" y="1269"/>
                  </a:lnTo>
                  <a:lnTo>
                    <a:pt x="2575" y="1294"/>
                  </a:lnTo>
                  <a:lnTo>
                    <a:pt x="2576" y="1309"/>
                  </a:lnTo>
                  <a:lnTo>
                    <a:pt x="2577" y="1318"/>
                  </a:lnTo>
                  <a:lnTo>
                    <a:pt x="2577" y="1323"/>
                  </a:lnTo>
                  <a:lnTo>
                    <a:pt x="2579" y="1325"/>
                  </a:lnTo>
                  <a:lnTo>
                    <a:pt x="2580" y="1325"/>
                  </a:lnTo>
                  <a:lnTo>
                    <a:pt x="2581" y="1324"/>
                  </a:lnTo>
                  <a:lnTo>
                    <a:pt x="2581" y="1322"/>
                  </a:lnTo>
                  <a:lnTo>
                    <a:pt x="2582" y="1317"/>
                  </a:lnTo>
                  <a:lnTo>
                    <a:pt x="2584" y="1312"/>
                  </a:lnTo>
                  <a:lnTo>
                    <a:pt x="2585" y="1307"/>
                  </a:lnTo>
                  <a:lnTo>
                    <a:pt x="2585" y="1305"/>
                  </a:lnTo>
                  <a:lnTo>
                    <a:pt x="2586" y="1308"/>
                  </a:lnTo>
                  <a:lnTo>
                    <a:pt x="2587" y="1312"/>
                  </a:lnTo>
                  <a:lnTo>
                    <a:pt x="2589" y="1317"/>
                  </a:lnTo>
                  <a:lnTo>
                    <a:pt x="2589" y="1322"/>
                  </a:lnTo>
                  <a:lnTo>
                    <a:pt x="2590" y="1325"/>
                  </a:lnTo>
                  <a:lnTo>
                    <a:pt x="2591" y="1328"/>
                  </a:lnTo>
                  <a:lnTo>
                    <a:pt x="2592" y="1330"/>
                  </a:lnTo>
                  <a:lnTo>
                    <a:pt x="2592" y="1332"/>
                  </a:lnTo>
                  <a:lnTo>
                    <a:pt x="2594" y="1332"/>
                  </a:lnTo>
                  <a:lnTo>
                    <a:pt x="2595" y="1333"/>
                  </a:lnTo>
                  <a:lnTo>
                    <a:pt x="2596" y="1333"/>
                  </a:lnTo>
                  <a:lnTo>
                    <a:pt x="2596" y="1333"/>
                  </a:lnTo>
                  <a:lnTo>
                    <a:pt x="2597" y="1333"/>
                  </a:lnTo>
                  <a:lnTo>
                    <a:pt x="2598" y="1333"/>
                  </a:lnTo>
                  <a:lnTo>
                    <a:pt x="2600" y="1333"/>
                  </a:lnTo>
                  <a:lnTo>
                    <a:pt x="2600" y="1333"/>
                  </a:lnTo>
                  <a:lnTo>
                    <a:pt x="2601" y="1333"/>
                  </a:lnTo>
                  <a:lnTo>
                    <a:pt x="2602" y="1333"/>
                  </a:lnTo>
                  <a:lnTo>
                    <a:pt x="2603" y="1333"/>
                  </a:lnTo>
                  <a:lnTo>
                    <a:pt x="2603" y="1333"/>
                  </a:lnTo>
                  <a:lnTo>
                    <a:pt x="2605" y="1333"/>
                  </a:lnTo>
                  <a:lnTo>
                    <a:pt x="2606" y="1333"/>
                  </a:lnTo>
                  <a:lnTo>
                    <a:pt x="2607" y="1333"/>
                  </a:lnTo>
                  <a:lnTo>
                    <a:pt x="2607" y="1332"/>
                  </a:lnTo>
                  <a:lnTo>
                    <a:pt x="2608" y="1332"/>
                  </a:lnTo>
                  <a:lnTo>
                    <a:pt x="2610" y="1330"/>
                  </a:lnTo>
                  <a:lnTo>
                    <a:pt x="2611" y="1329"/>
                  </a:lnTo>
                  <a:lnTo>
                    <a:pt x="2611" y="1327"/>
                  </a:lnTo>
                  <a:lnTo>
                    <a:pt x="2612" y="1323"/>
                  </a:lnTo>
                  <a:lnTo>
                    <a:pt x="2613" y="1320"/>
                  </a:lnTo>
                  <a:lnTo>
                    <a:pt x="2615" y="1319"/>
                  </a:lnTo>
                  <a:lnTo>
                    <a:pt x="2615" y="1318"/>
                  </a:lnTo>
                  <a:lnTo>
                    <a:pt x="2616" y="1319"/>
                  </a:lnTo>
                  <a:lnTo>
                    <a:pt x="2617" y="1322"/>
                  </a:lnTo>
                  <a:lnTo>
                    <a:pt x="2618" y="1324"/>
                  </a:lnTo>
                  <a:lnTo>
                    <a:pt x="2618" y="1327"/>
                  </a:lnTo>
                  <a:lnTo>
                    <a:pt x="2620" y="1328"/>
                  </a:lnTo>
                  <a:lnTo>
                    <a:pt x="2621" y="1329"/>
                  </a:lnTo>
                  <a:lnTo>
                    <a:pt x="2622" y="1330"/>
                  </a:lnTo>
                  <a:lnTo>
                    <a:pt x="2622" y="1329"/>
                  </a:lnTo>
                  <a:lnTo>
                    <a:pt x="2623" y="1329"/>
                  </a:lnTo>
                  <a:lnTo>
                    <a:pt x="2625" y="1328"/>
                  </a:lnTo>
                  <a:lnTo>
                    <a:pt x="2626" y="1328"/>
                  </a:lnTo>
                  <a:lnTo>
                    <a:pt x="2626" y="1328"/>
                  </a:lnTo>
                  <a:lnTo>
                    <a:pt x="2627" y="1328"/>
                  </a:lnTo>
                  <a:lnTo>
                    <a:pt x="2628" y="1329"/>
                  </a:lnTo>
                  <a:lnTo>
                    <a:pt x="2629" y="1329"/>
                  </a:lnTo>
                  <a:lnTo>
                    <a:pt x="2631" y="1330"/>
                  </a:lnTo>
                  <a:lnTo>
                    <a:pt x="2631" y="1330"/>
                  </a:lnTo>
                  <a:lnTo>
                    <a:pt x="2632" y="1332"/>
                  </a:lnTo>
                  <a:lnTo>
                    <a:pt x="2633" y="1332"/>
                  </a:lnTo>
                  <a:lnTo>
                    <a:pt x="2634" y="1332"/>
                  </a:lnTo>
                  <a:lnTo>
                    <a:pt x="2634" y="1333"/>
                  </a:lnTo>
                  <a:lnTo>
                    <a:pt x="2636" y="1333"/>
                  </a:lnTo>
                  <a:lnTo>
                    <a:pt x="2637" y="1333"/>
                  </a:lnTo>
                  <a:lnTo>
                    <a:pt x="2638" y="1333"/>
                  </a:lnTo>
                  <a:lnTo>
                    <a:pt x="2638" y="1333"/>
                  </a:lnTo>
                  <a:lnTo>
                    <a:pt x="2639" y="1333"/>
                  </a:lnTo>
                  <a:lnTo>
                    <a:pt x="2641" y="1333"/>
                  </a:lnTo>
                  <a:lnTo>
                    <a:pt x="2642" y="1333"/>
                  </a:lnTo>
                  <a:lnTo>
                    <a:pt x="2642" y="1333"/>
                  </a:lnTo>
                  <a:lnTo>
                    <a:pt x="2643" y="1333"/>
                  </a:lnTo>
                  <a:lnTo>
                    <a:pt x="2644" y="1333"/>
                  </a:lnTo>
                  <a:lnTo>
                    <a:pt x="2646" y="1333"/>
                  </a:lnTo>
                  <a:lnTo>
                    <a:pt x="2646" y="1333"/>
                  </a:lnTo>
                  <a:lnTo>
                    <a:pt x="2647" y="1332"/>
                  </a:lnTo>
                  <a:lnTo>
                    <a:pt x="2648" y="1332"/>
                  </a:lnTo>
                  <a:lnTo>
                    <a:pt x="2649" y="1330"/>
                  </a:lnTo>
                  <a:lnTo>
                    <a:pt x="2649" y="1330"/>
                  </a:lnTo>
                  <a:lnTo>
                    <a:pt x="2651" y="1330"/>
                  </a:lnTo>
                  <a:lnTo>
                    <a:pt x="2652" y="1330"/>
                  </a:lnTo>
                  <a:lnTo>
                    <a:pt x="2653" y="1330"/>
                  </a:lnTo>
                  <a:lnTo>
                    <a:pt x="2653" y="1330"/>
                  </a:lnTo>
                  <a:lnTo>
                    <a:pt x="2654" y="1330"/>
                  </a:lnTo>
                  <a:lnTo>
                    <a:pt x="2656" y="1330"/>
                  </a:lnTo>
                  <a:lnTo>
                    <a:pt x="2657" y="1330"/>
                  </a:lnTo>
                  <a:lnTo>
                    <a:pt x="2657" y="1330"/>
                  </a:lnTo>
                  <a:lnTo>
                    <a:pt x="2658" y="1330"/>
                  </a:lnTo>
                  <a:lnTo>
                    <a:pt x="2659" y="1330"/>
                  </a:lnTo>
                  <a:lnTo>
                    <a:pt x="2661" y="1330"/>
                  </a:lnTo>
                  <a:lnTo>
                    <a:pt x="2661" y="1330"/>
                  </a:lnTo>
                  <a:lnTo>
                    <a:pt x="2662" y="1330"/>
                  </a:lnTo>
                  <a:lnTo>
                    <a:pt x="2663" y="1329"/>
                  </a:lnTo>
                  <a:lnTo>
                    <a:pt x="2664" y="1328"/>
                  </a:lnTo>
                  <a:lnTo>
                    <a:pt x="2664" y="1325"/>
                  </a:lnTo>
                  <a:lnTo>
                    <a:pt x="2665" y="1322"/>
                  </a:lnTo>
                  <a:lnTo>
                    <a:pt x="2667" y="1315"/>
                  </a:lnTo>
                  <a:lnTo>
                    <a:pt x="2668" y="1309"/>
                  </a:lnTo>
                  <a:lnTo>
                    <a:pt x="2668" y="1302"/>
                  </a:lnTo>
                  <a:lnTo>
                    <a:pt x="2669" y="1296"/>
                  </a:lnTo>
                  <a:lnTo>
                    <a:pt x="2670" y="1292"/>
                  </a:lnTo>
                  <a:lnTo>
                    <a:pt x="2672" y="1292"/>
                  </a:lnTo>
                  <a:lnTo>
                    <a:pt x="2672" y="1294"/>
                  </a:lnTo>
                  <a:lnTo>
                    <a:pt x="2673" y="1299"/>
                  </a:lnTo>
                  <a:lnTo>
                    <a:pt x="2674" y="1305"/>
                  </a:lnTo>
                  <a:lnTo>
                    <a:pt x="2675" y="1312"/>
                  </a:lnTo>
                  <a:lnTo>
                    <a:pt x="2675" y="1317"/>
                  </a:lnTo>
                  <a:lnTo>
                    <a:pt x="2677" y="1322"/>
                  </a:lnTo>
                  <a:lnTo>
                    <a:pt x="2678" y="1324"/>
                  </a:lnTo>
                  <a:lnTo>
                    <a:pt x="2679" y="1327"/>
                  </a:lnTo>
                  <a:lnTo>
                    <a:pt x="2679" y="1328"/>
                  </a:lnTo>
                  <a:lnTo>
                    <a:pt x="2680" y="1329"/>
                  </a:lnTo>
                  <a:lnTo>
                    <a:pt x="2682" y="1330"/>
                  </a:lnTo>
                  <a:lnTo>
                    <a:pt x="2683" y="1332"/>
                  </a:lnTo>
                  <a:lnTo>
                    <a:pt x="2683" y="1332"/>
                  </a:lnTo>
                  <a:lnTo>
                    <a:pt x="2684" y="1333"/>
                  </a:lnTo>
                  <a:lnTo>
                    <a:pt x="2685" y="1333"/>
                  </a:lnTo>
                  <a:lnTo>
                    <a:pt x="2687" y="1333"/>
                  </a:lnTo>
                  <a:lnTo>
                    <a:pt x="2688" y="1333"/>
                  </a:lnTo>
                  <a:lnTo>
                    <a:pt x="2688" y="1333"/>
                  </a:lnTo>
                  <a:lnTo>
                    <a:pt x="2689" y="1333"/>
                  </a:lnTo>
                  <a:lnTo>
                    <a:pt x="2690" y="1333"/>
                  </a:lnTo>
                  <a:lnTo>
                    <a:pt x="2692" y="1333"/>
                  </a:lnTo>
                  <a:lnTo>
                    <a:pt x="2692" y="1333"/>
                  </a:lnTo>
                  <a:lnTo>
                    <a:pt x="2693" y="1333"/>
                  </a:lnTo>
                  <a:lnTo>
                    <a:pt x="2694" y="1333"/>
                  </a:lnTo>
                  <a:lnTo>
                    <a:pt x="2695" y="1333"/>
                  </a:lnTo>
                  <a:lnTo>
                    <a:pt x="2695" y="1333"/>
                  </a:lnTo>
                  <a:lnTo>
                    <a:pt x="2697" y="1333"/>
                  </a:lnTo>
                  <a:lnTo>
                    <a:pt x="2698" y="1333"/>
                  </a:lnTo>
                  <a:lnTo>
                    <a:pt x="2699" y="1333"/>
                  </a:lnTo>
                  <a:lnTo>
                    <a:pt x="2699" y="1333"/>
                  </a:lnTo>
                  <a:lnTo>
                    <a:pt x="2700" y="1333"/>
                  </a:lnTo>
                  <a:lnTo>
                    <a:pt x="2701" y="1333"/>
                  </a:lnTo>
                  <a:lnTo>
                    <a:pt x="2703" y="1333"/>
                  </a:lnTo>
                  <a:lnTo>
                    <a:pt x="2703" y="1333"/>
                  </a:lnTo>
                  <a:lnTo>
                    <a:pt x="2704" y="1333"/>
                  </a:lnTo>
                  <a:lnTo>
                    <a:pt x="2705" y="1333"/>
                  </a:lnTo>
                  <a:lnTo>
                    <a:pt x="2706" y="1333"/>
                  </a:lnTo>
                  <a:lnTo>
                    <a:pt x="2706" y="1333"/>
                  </a:lnTo>
                  <a:lnTo>
                    <a:pt x="2708" y="1333"/>
                  </a:lnTo>
                  <a:lnTo>
                    <a:pt x="2709" y="1333"/>
                  </a:lnTo>
                  <a:lnTo>
                    <a:pt x="2710" y="1334"/>
                  </a:lnTo>
                  <a:lnTo>
                    <a:pt x="2710" y="1334"/>
                  </a:lnTo>
                  <a:lnTo>
                    <a:pt x="2711" y="1334"/>
                  </a:lnTo>
                  <a:lnTo>
                    <a:pt x="2713" y="1333"/>
                  </a:lnTo>
                  <a:lnTo>
                    <a:pt x="2714" y="1333"/>
                  </a:lnTo>
                  <a:lnTo>
                    <a:pt x="2714" y="1333"/>
                  </a:lnTo>
                  <a:lnTo>
                    <a:pt x="2715" y="1333"/>
                  </a:lnTo>
                  <a:lnTo>
                    <a:pt x="2716" y="1333"/>
                  </a:lnTo>
                  <a:lnTo>
                    <a:pt x="2718" y="1333"/>
                  </a:lnTo>
                  <a:lnTo>
                    <a:pt x="2718" y="1333"/>
                  </a:lnTo>
                  <a:lnTo>
                    <a:pt x="2719" y="1333"/>
                  </a:lnTo>
                  <a:lnTo>
                    <a:pt x="2720" y="1333"/>
                  </a:lnTo>
                  <a:lnTo>
                    <a:pt x="2721" y="1333"/>
                  </a:lnTo>
                  <a:lnTo>
                    <a:pt x="2721" y="1333"/>
                  </a:lnTo>
                  <a:lnTo>
                    <a:pt x="2723" y="1333"/>
                  </a:lnTo>
                  <a:lnTo>
                    <a:pt x="2724" y="1333"/>
                  </a:lnTo>
                  <a:lnTo>
                    <a:pt x="2725" y="1333"/>
                  </a:lnTo>
                  <a:lnTo>
                    <a:pt x="2725" y="1333"/>
                  </a:lnTo>
                  <a:lnTo>
                    <a:pt x="2726" y="1333"/>
                  </a:lnTo>
                  <a:lnTo>
                    <a:pt x="2728" y="1333"/>
                  </a:lnTo>
                  <a:lnTo>
                    <a:pt x="2729" y="1333"/>
                  </a:lnTo>
                  <a:lnTo>
                    <a:pt x="2729" y="1332"/>
                  </a:lnTo>
                  <a:lnTo>
                    <a:pt x="2730" y="1330"/>
                  </a:lnTo>
                  <a:lnTo>
                    <a:pt x="2731" y="1325"/>
                  </a:lnTo>
                  <a:lnTo>
                    <a:pt x="2733" y="1317"/>
                  </a:lnTo>
                  <a:lnTo>
                    <a:pt x="2733" y="1305"/>
                  </a:lnTo>
                  <a:lnTo>
                    <a:pt x="2734" y="1291"/>
                  </a:lnTo>
                  <a:lnTo>
                    <a:pt x="2735" y="1278"/>
                  </a:lnTo>
                  <a:lnTo>
                    <a:pt x="2736" y="1271"/>
                  </a:lnTo>
                  <a:lnTo>
                    <a:pt x="2736" y="1269"/>
                  </a:lnTo>
                  <a:lnTo>
                    <a:pt x="2737" y="1273"/>
                  </a:lnTo>
                  <a:lnTo>
                    <a:pt x="2739" y="1282"/>
                  </a:lnTo>
                  <a:lnTo>
                    <a:pt x="2740" y="1292"/>
                  </a:lnTo>
                  <a:lnTo>
                    <a:pt x="2741" y="1302"/>
                  </a:lnTo>
                  <a:lnTo>
                    <a:pt x="2741" y="1310"/>
                  </a:lnTo>
                  <a:lnTo>
                    <a:pt x="2742" y="1315"/>
                  </a:lnTo>
                  <a:lnTo>
                    <a:pt x="2744" y="1320"/>
                  </a:lnTo>
                  <a:lnTo>
                    <a:pt x="2745" y="1324"/>
                  </a:lnTo>
                  <a:lnTo>
                    <a:pt x="2745" y="1325"/>
                  </a:lnTo>
                  <a:lnTo>
                    <a:pt x="2746" y="1327"/>
                  </a:lnTo>
                  <a:lnTo>
                    <a:pt x="2747" y="1328"/>
                  </a:lnTo>
                  <a:lnTo>
                    <a:pt x="2749" y="1328"/>
                  </a:lnTo>
                  <a:lnTo>
                    <a:pt x="2749" y="1329"/>
                  </a:lnTo>
                  <a:lnTo>
                    <a:pt x="2750" y="1329"/>
                  </a:lnTo>
                  <a:lnTo>
                    <a:pt x="2751" y="1329"/>
                  </a:lnTo>
                  <a:lnTo>
                    <a:pt x="2752" y="1329"/>
                  </a:lnTo>
                  <a:lnTo>
                    <a:pt x="2752" y="1330"/>
                  </a:lnTo>
                  <a:lnTo>
                    <a:pt x="2754" y="1330"/>
                  </a:lnTo>
                  <a:lnTo>
                    <a:pt x="2755" y="1332"/>
                  </a:lnTo>
                  <a:lnTo>
                    <a:pt x="2756" y="1332"/>
                  </a:lnTo>
                  <a:lnTo>
                    <a:pt x="2756" y="1332"/>
                  </a:lnTo>
                  <a:lnTo>
                    <a:pt x="2757" y="1330"/>
                  </a:lnTo>
                  <a:lnTo>
                    <a:pt x="2759" y="1329"/>
                  </a:lnTo>
                  <a:lnTo>
                    <a:pt x="2760" y="1328"/>
                  </a:lnTo>
                  <a:lnTo>
                    <a:pt x="2760" y="1325"/>
                  </a:lnTo>
                  <a:lnTo>
                    <a:pt x="2761" y="1324"/>
                  </a:lnTo>
                  <a:lnTo>
                    <a:pt x="2762" y="1323"/>
                  </a:lnTo>
                  <a:lnTo>
                    <a:pt x="2764" y="1322"/>
                  </a:lnTo>
                  <a:lnTo>
                    <a:pt x="2764" y="1322"/>
                  </a:lnTo>
                  <a:lnTo>
                    <a:pt x="2765" y="1323"/>
                  </a:lnTo>
                  <a:lnTo>
                    <a:pt x="2766" y="1323"/>
                  </a:lnTo>
                  <a:lnTo>
                    <a:pt x="2767" y="1324"/>
                  </a:lnTo>
                  <a:lnTo>
                    <a:pt x="2767" y="1325"/>
                  </a:lnTo>
                  <a:lnTo>
                    <a:pt x="2769" y="1325"/>
                  </a:lnTo>
                  <a:lnTo>
                    <a:pt x="2770" y="1327"/>
                  </a:lnTo>
                  <a:lnTo>
                    <a:pt x="2771" y="1327"/>
                  </a:lnTo>
                  <a:lnTo>
                    <a:pt x="2771" y="1328"/>
                  </a:lnTo>
                  <a:lnTo>
                    <a:pt x="2772" y="1328"/>
                  </a:lnTo>
                  <a:lnTo>
                    <a:pt x="2773" y="1329"/>
                  </a:lnTo>
                  <a:lnTo>
                    <a:pt x="2775" y="1329"/>
                  </a:lnTo>
                  <a:lnTo>
                    <a:pt x="2775" y="1329"/>
                  </a:lnTo>
                  <a:lnTo>
                    <a:pt x="2776" y="1329"/>
                  </a:lnTo>
                  <a:lnTo>
                    <a:pt x="2777" y="1330"/>
                  </a:lnTo>
                  <a:lnTo>
                    <a:pt x="2778" y="1330"/>
                  </a:lnTo>
                  <a:lnTo>
                    <a:pt x="2778" y="1330"/>
                  </a:lnTo>
                  <a:lnTo>
                    <a:pt x="2780" y="1330"/>
                  </a:lnTo>
                  <a:lnTo>
                    <a:pt x="2781" y="1330"/>
                  </a:lnTo>
                  <a:lnTo>
                    <a:pt x="2782" y="1330"/>
                  </a:lnTo>
                  <a:lnTo>
                    <a:pt x="2782" y="1330"/>
                  </a:lnTo>
                  <a:lnTo>
                    <a:pt x="2783" y="1332"/>
                  </a:lnTo>
                  <a:lnTo>
                    <a:pt x="2785" y="1332"/>
                  </a:lnTo>
                  <a:lnTo>
                    <a:pt x="2786" y="1332"/>
                  </a:lnTo>
                  <a:lnTo>
                    <a:pt x="2786" y="1332"/>
                  </a:lnTo>
                  <a:lnTo>
                    <a:pt x="2787" y="1332"/>
                  </a:lnTo>
                  <a:lnTo>
                    <a:pt x="2788" y="1333"/>
                  </a:lnTo>
                  <a:lnTo>
                    <a:pt x="2790" y="1333"/>
                  </a:lnTo>
                  <a:lnTo>
                    <a:pt x="2790" y="1333"/>
                  </a:lnTo>
                  <a:lnTo>
                    <a:pt x="2791" y="1333"/>
                  </a:lnTo>
                  <a:lnTo>
                    <a:pt x="2792" y="1333"/>
                  </a:lnTo>
                  <a:lnTo>
                    <a:pt x="2793" y="1333"/>
                  </a:lnTo>
                  <a:lnTo>
                    <a:pt x="2793" y="1333"/>
                  </a:lnTo>
                  <a:lnTo>
                    <a:pt x="2795" y="1332"/>
                  </a:lnTo>
                  <a:lnTo>
                    <a:pt x="2796" y="1330"/>
                  </a:lnTo>
                  <a:lnTo>
                    <a:pt x="2797" y="1329"/>
                  </a:lnTo>
                  <a:lnTo>
                    <a:pt x="2798" y="1328"/>
                  </a:lnTo>
                  <a:lnTo>
                    <a:pt x="2798" y="1327"/>
                  </a:lnTo>
                  <a:lnTo>
                    <a:pt x="2800" y="1327"/>
                  </a:lnTo>
                  <a:lnTo>
                    <a:pt x="2801" y="1327"/>
                  </a:lnTo>
                  <a:lnTo>
                    <a:pt x="2802" y="1327"/>
                  </a:lnTo>
                  <a:lnTo>
                    <a:pt x="2802" y="1327"/>
                  </a:lnTo>
                  <a:lnTo>
                    <a:pt x="2803" y="1328"/>
                  </a:lnTo>
                  <a:lnTo>
                    <a:pt x="2805" y="1328"/>
                  </a:lnTo>
                  <a:lnTo>
                    <a:pt x="2806" y="1329"/>
                  </a:lnTo>
                  <a:lnTo>
                    <a:pt x="2806" y="1329"/>
                  </a:lnTo>
                  <a:lnTo>
                    <a:pt x="2807" y="1329"/>
                  </a:lnTo>
                  <a:lnTo>
                    <a:pt x="2808" y="1330"/>
                  </a:lnTo>
                  <a:lnTo>
                    <a:pt x="2809" y="1330"/>
                  </a:lnTo>
                  <a:lnTo>
                    <a:pt x="2809" y="1330"/>
                  </a:lnTo>
                  <a:lnTo>
                    <a:pt x="2811" y="1330"/>
                  </a:lnTo>
                  <a:lnTo>
                    <a:pt x="2812" y="1330"/>
                  </a:lnTo>
                  <a:lnTo>
                    <a:pt x="2813" y="1330"/>
                  </a:lnTo>
                  <a:lnTo>
                    <a:pt x="2813" y="1330"/>
                  </a:lnTo>
                  <a:lnTo>
                    <a:pt x="2814" y="1330"/>
                  </a:lnTo>
                  <a:lnTo>
                    <a:pt x="2816" y="1332"/>
                  </a:lnTo>
                  <a:lnTo>
                    <a:pt x="2817" y="1332"/>
                  </a:lnTo>
                  <a:lnTo>
                    <a:pt x="2817" y="1333"/>
                  </a:lnTo>
                  <a:lnTo>
                    <a:pt x="2818" y="1333"/>
                  </a:lnTo>
                  <a:lnTo>
                    <a:pt x="2819" y="1333"/>
                  </a:lnTo>
                  <a:lnTo>
                    <a:pt x="2821" y="1333"/>
                  </a:lnTo>
                  <a:lnTo>
                    <a:pt x="2821" y="1334"/>
                  </a:lnTo>
                  <a:lnTo>
                    <a:pt x="2822" y="1334"/>
                  </a:lnTo>
                  <a:lnTo>
                    <a:pt x="2823" y="1334"/>
                  </a:lnTo>
                  <a:lnTo>
                    <a:pt x="2824" y="1333"/>
                  </a:lnTo>
                  <a:lnTo>
                    <a:pt x="2824" y="1333"/>
                  </a:lnTo>
                  <a:lnTo>
                    <a:pt x="2826" y="1333"/>
                  </a:lnTo>
                  <a:lnTo>
                    <a:pt x="2827" y="1332"/>
                  </a:lnTo>
                  <a:lnTo>
                    <a:pt x="2828" y="1332"/>
                  </a:lnTo>
                  <a:lnTo>
                    <a:pt x="2828" y="1332"/>
                  </a:lnTo>
                  <a:lnTo>
                    <a:pt x="2829" y="1332"/>
                  </a:lnTo>
                  <a:lnTo>
                    <a:pt x="2831" y="1332"/>
                  </a:lnTo>
                  <a:lnTo>
                    <a:pt x="2832" y="1332"/>
                  </a:lnTo>
                  <a:lnTo>
                    <a:pt x="2832" y="1333"/>
                  </a:lnTo>
                  <a:lnTo>
                    <a:pt x="2833" y="1333"/>
                  </a:lnTo>
                  <a:lnTo>
                    <a:pt x="2834" y="1333"/>
                  </a:lnTo>
                  <a:lnTo>
                    <a:pt x="2836" y="1333"/>
                  </a:lnTo>
                  <a:lnTo>
                    <a:pt x="2836" y="1333"/>
                  </a:lnTo>
                  <a:lnTo>
                    <a:pt x="2837" y="1333"/>
                  </a:lnTo>
                  <a:lnTo>
                    <a:pt x="2838" y="1333"/>
                  </a:lnTo>
                  <a:lnTo>
                    <a:pt x="2839" y="1333"/>
                  </a:lnTo>
                  <a:lnTo>
                    <a:pt x="2839" y="1333"/>
                  </a:lnTo>
                  <a:lnTo>
                    <a:pt x="2841" y="1333"/>
                  </a:lnTo>
                  <a:lnTo>
                    <a:pt x="2842" y="1333"/>
                  </a:lnTo>
                  <a:lnTo>
                    <a:pt x="2843" y="1333"/>
                  </a:lnTo>
                  <a:lnTo>
                    <a:pt x="2843" y="1333"/>
                  </a:lnTo>
                  <a:lnTo>
                    <a:pt x="2844" y="1333"/>
                  </a:lnTo>
                  <a:lnTo>
                    <a:pt x="2845" y="1333"/>
                  </a:lnTo>
                  <a:lnTo>
                    <a:pt x="2847" y="1333"/>
                  </a:lnTo>
                  <a:lnTo>
                    <a:pt x="2847" y="1333"/>
                  </a:lnTo>
                  <a:lnTo>
                    <a:pt x="2848" y="1332"/>
                  </a:lnTo>
                  <a:lnTo>
                    <a:pt x="2849" y="1332"/>
                  </a:lnTo>
                  <a:lnTo>
                    <a:pt x="2850" y="1332"/>
                  </a:lnTo>
                  <a:lnTo>
                    <a:pt x="2850" y="1332"/>
                  </a:lnTo>
                  <a:lnTo>
                    <a:pt x="2852" y="1332"/>
                  </a:lnTo>
                  <a:lnTo>
                    <a:pt x="2853" y="1332"/>
                  </a:lnTo>
                  <a:lnTo>
                    <a:pt x="2854" y="1332"/>
                  </a:lnTo>
                  <a:lnTo>
                    <a:pt x="2855" y="1332"/>
                  </a:lnTo>
                  <a:lnTo>
                    <a:pt x="2855" y="1332"/>
                  </a:lnTo>
                  <a:lnTo>
                    <a:pt x="2857" y="1332"/>
                  </a:lnTo>
                  <a:lnTo>
                    <a:pt x="2858" y="1332"/>
                  </a:lnTo>
                  <a:lnTo>
                    <a:pt x="2859" y="1332"/>
                  </a:lnTo>
                  <a:lnTo>
                    <a:pt x="2859" y="1332"/>
                  </a:lnTo>
                  <a:lnTo>
                    <a:pt x="2860" y="1332"/>
                  </a:lnTo>
                  <a:lnTo>
                    <a:pt x="2862" y="1332"/>
                  </a:lnTo>
                  <a:lnTo>
                    <a:pt x="2863" y="1332"/>
                  </a:lnTo>
                  <a:lnTo>
                    <a:pt x="2863" y="1332"/>
                  </a:lnTo>
                  <a:lnTo>
                    <a:pt x="2864" y="1332"/>
                  </a:lnTo>
                  <a:lnTo>
                    <a:pt x="2865" y="1332"/>
                  </a:lnTo>
                  <a:lnTo>
                    <a:pt x="2867" y="1332"/>
                  </a:lnTo>
                  <a:lnTo>
                    <a:pt x="2867" y="1332"/>
                  </a:lnTo>
                  <a:lnTo>
                    <a:pt x="2868" y="1332"/>
                  </a:lnTo>
                  <a:lnTo>
                    <a:pt x="2869" y="1332"/>
                  </a:lnTo>
                  <a:lnTo>
                    <a:pt x="2870" y="1332"/>
                  </a:lnTo>
                  <a:lnTo>
                    <a:pt x="2870" y="1332"/>
                  </a:lnTo>
                  <a:lnTo>
                    <a:pt x="2872" y="1332"/>
                  </a:lnTo>
                  <a:lnTo>
                    <a:pt x="2873" y="1332"/>
                  </a:lnTo>
                  <a:lnTo>
                    <a:pt x="2874" y="1332"/>
                  </a:lnTo>
                  <a:lnTo>
                    <a:pt x="2874" y="1332"/>
                  </a:lnTo>
                  <a:lnTo>
                    <a:pt x="2875" y="1332"/>
                  </a:lnTo>
                  <a:lnTo>
                    <a:pt x="2877" y="1332"/>
                  </a:lnTo>
                  <a:lnTo>
                    <a:pt x="2878" y="1333"/>
                  </a:lnTo>
                  <a:lnTo>
                    <a:pt x="2878" y="1333"/>
                  </a:lnTo>
                  <a:lnTo>
                    <a:pt x="2879" y="1333"/>
                  </a:lnTo>
                  <a:lnTo>
                    <a:pt x="2880" y="1333"/>
                  </a:lnTo>
                  <a:lnTo>
                    <a:pt x="2881" y="1333"/>
                  </a:lnTo>
                  <a:lnTo>
                    <a:pt x="2881" y="1333"/>
                  </a:lnTo>
                  <a:lnTo>
                    <a:pt x="2883" y="1333"/>
                  </a:lnTo>
                  <a:lnTo>
                    <a:pt x="2884" y="1333"/>
                  </a:lnTo>
                  <a:lnTo>
                    <a:pt x="2885" y="1333"/>
                  </a:lnTo>
                  <a:lnTo>
                    <a:pt x="2885" y="1333"/>
                  </a:lnTo>
                  <a:lnTo>
                    <a:pt x="2886" y="1333"/>
                  </a:lnTo>
                  <a:lnTo>
                    <a:pt x="2888" y="1333"/>
                  </a:lnTo>
                  <a:lnTo>
                    <a:pt x="2889" y="1333"/>
                  </a:lnTo>
                  <a:lnTo>
                    <a:pt x="2889" y="1333"/>
                  </a:lnTo>
                  <a:lnTo>
                    <a:pt x="2890" y="1333"/>
                  </a:lnTo>
                  <a:lnTo>
                    <a:pt x="2891" y="1332"/>
                  </a:lnTo>
                  <a:lnTo>
                    <a:pt x="2893" y="1332"/>
                  </a:lnTo>
                  <a:lnTo>
                    <a:pt x="2893" y="1332"/>
                  </a:lnTo>
                  <a:lnTo>
                    <a:pt x="2894" y="1332"/>
                  </a:lnTo>
                  <a:lnTo>
                    <a:pt x="2895" y="1333"/>
                  </a:lnTo>
                  <a:lnTo>
                    <a:pt x="2896" y="1333"/>
                  </a:lnTo>
                  <a:lnTo>
                    <a:pt x="2896" y="1333"/>
                  </a:lnTo>
                  <a:lnTo>
                    <a:pt x="2898" y="1332"/>
                  </a:lnTo>
                  <a:lnTo>
                    <a:pt x="2899" y="1332"/>
                  </a:lnTo>
                  <a:lnTo>
                    <a:pt x="2900" y="1332"/>
                  </a:lnTo>
                  <a:lnTo>
                    <a:pt x="2900" y="1330"/>
                  </a:lnTo>
                  <a:lnTo>
                    <a:pt x="2901" y="1329"/>
                  </a:lnTo>
                  <a:lnTo>
                    <a:pt x="2903" y="1328"/>
                  </a:lnTo>
                  <a:lnTo>
                    <a:pt x="2904" y="1328"/>
                  </a:lnTo>
                  <a:lnTo>
                    <a:pt x="2904" y="1327"/>
                  </a:lnTo>
                  <a:lnTo>
                    <a:pt x="2905" y="1327"/>
                  </a:lnTo>
                  <a:lnTo>
                    <a:pt x="2906" y="1327"/>
                  </a:lnTo>
                  <a:lnTo>
                    <a:pt x="2908" y="1327"/>
                  </a:lnTo>
                  <a:lnTo>
                    <a:pt x="2909" y="1328"/>
                  </a:lnTo>
                  <a:lnTo>
                    <a:pt x="2909" y="1328"/>
                  </a:lnTo>
                  <a:lnTo>
                    <a:pt x="2910" y="1329"/>
                  </a:lnTo>
                  <a:lnTo>
                    <a:pt x="2911" y="1329"/>
                  </a:lnTo>
                  <a:lnTo>
                    <a:pt x="2913" y="1330"/>
                  </a:lnTo>
                  <a:lnTo>
                    <a:pt x="2913" y="1330"/>
                  </a:lnTo>
                  <a:lnTo>
                    <a:pt x="2914" y="1330"/>
                  </a:lnTo>
                  <a:lnTo>
                    <a:pt x="2915" y="1330"/>
                  </a:lnTo>
                  <a:lnTo>
                    <a:pt x="2916" y="1330"/>
                  </a:lnTo>
                  <a:lnTo>
                    <a:pt x="2916" y="1330"/>
                  </a:lnTo>
                  <a:lnTo>
                    <a:pt x="2917" y="1330"/>
                  </a:lnTo>
                  <a:lnTo>
                    <a:pt x="2919" y="1330"/>
                  </a:lnTo>
                  <a:lnTo>
                    <a:pt x="2920" y="1330"/>
                  </a:lnTo>
                  <a:lnTo>
                    <a:pt x="2920" y="1330"/>
                  </a:lnTo>
                  <a:lnTo>
                    <a:pt x="2921" y="1330"/>
                  </a:lnTo>
                  <a:lnTo>
                    <a:pt x="2922" y="1330"/>
                  </a:lnTo>
                  <a:lnTo>
                    <a:pt x="2924" y="1330"/>
                  </a:lnTo>
                  <a:lnTo>
                    <a:pt x="2924" y="1332"/>
                  </a:lnTo>
                  <a:lnTo>
                    <a:pt x="2925" y="1332"/>
                  </a:lnTo>
                  <a:lnTo>
                    <a:pt x="2926" y="1332"/>
                  </a:lnTo>
                  <a:lnTo>
                    <a:pt x="2927" y="1332"/>
                  </a:lnTo>
                  <a:lnTo>
                    <a:pt x="2927" y="1332"/>
                  </a:lnTo>
                  <a:lnTo>
                    <a:pt x="2929" y="1332"/>
                  </a:lnTo>
                  <a:lnTo>
                    <a:pt x="2930" y="1332"/>
                  </a:lnTo>
                  <a:lnTo>
                    <a:pt x="2931" y="1333"/>
                  </a:lnTo>
                  <a:lnTo>
                    <a:pt x="2931" y="1333"/>
                  </a:lnTo>
                  <a:lnTo>
                    <a:pt x="2932" y="1333"/>
                  </a:lnTo>
                  <a:lnTo>
                    <a:pt x="2934" y="1333"/>
                  </a:lnTo>
                  <a:lnTo>
                    <a:pt x="2935" y="1333"/>
                  </a:lnTo>
                  <a:lnTo>
                    <a:pt x="2935" y="1333"/>
                  </a:lnTo>
                  <a:lnTo>
                    <a:pt x="2936" y="1333"/>
                  </a:lnTo>
                  <a:lnTo>
                    <a:pt x="2937" y="1333"/>
                  </a:lnTo>
                  <a:lnTo>
                    <a:pt x="2939" y="1333"/>
                  </a:lnTo>
                  <a:lnTo>
                    <a:pt x="2939" y="1333"/>
                  </a:lnTo>
                  <a:lnTo>
                    <a:pt x="2940" y="1333"/>
                  </a:lnTo>
                  <a:lnTo>
                    <a:pt x="2941" y="1333"/>
                  </a:lnTo>
                  <a:lnTo>
                    <a:pt x="2942" y="1333"/>
                  </a:lnTo>
                  <a:lnTo>
                    <a:pt x="2942" y="1333"/>
                  </a:lnTo>
                  <a:lnTo>
                    <a:pt x="2944" y="1333"/>
                  </a:lnTo>
                  <a:lnTo>
                    <a:pt x="2945" y="1333"/>
                  </a:lnTo>
                  <a:lnTo>
                    <a:pt x="2946" y="1332"/>
                  </a:lnTo>
                  <a:lnTo>
                    <a:pt x="2946" y="1332"/>
                  </a:lnTo>
                  <a:lnTo>
                    <a:pt x="2947" y="1332"/>
                  </a:lnTo>
                  <a:lnTo>
                    <a:pt x="2949" y="1332"/>
                  </a:lnTo>
                  <a:lnTo>
                    <a:pt x="2950" y="1332"/>
                  </a:lnTo>
                  <a:lnTo>
                    <a:pt x="2950" y="1332"/>
                  </a:lnTo>
                  <a:lnTo>
                    <a:pt x="2951" y="1332"/>
                  </a:lnTo>
                  <a:lnTo>
                    <a:pt x="2952" y="1332"/>
                  </a:lnTo>
                  <a:lnTo>
                    <a:pt x="2953" y="1332"/>
                  </a:lnTo>
                  <a:lnTo>
                    <a:pt x="2953" y="1332"/>
                  </a:lnTo>
                  <a:lnTo>
                    <a:pt x="2955" y="1332"/>
                  </a:lnTo>
                  <a:lnTo>
                    <a:pt x="2956" y="1332"/>
                  </a:lnTo>
                  <a:lnTo>
                    <a:pt x="2957" y="1332"/>
                  </a:lnTo>
                  <a:lnTo>
                    <a:pt x="2957" y="1330"/>
                  </a:lnTo>
                  <a:lnTo>
                    <a:pt x="2958" y="1330"/>
                  </a:lnTo>
                  <a:lnTo>
                    <a:pt x="2960" y="1329"/>
                  </a:lnTo>
                  <a:lnTo>
                    <a:pt x="2961" y="1329"/>
                  </a:lnTo>
                  <a:lnTo>
                    <a:pt x="2961" y="1329"/>
                  </a:lnTo>
                  <a:lnTo>
                    <a:pt x="2962" y="1329"/>
                  </a:lnTo>
                  <a:lnTo>
                    <a:pt x="2963" y="1329"/>
                  </a:lnTo>
                  <a:lnTo>
                    <a:pt x="2965" y="1330"/>
                  </a:lnTo>
                  <a:lnTo>
                    <a:pt x="2966" y="1330"/>
                  </a:lnTo>
                  <a:lnTo>
                    <a:pt x="2966" y="1330"/>
                  </a:lnTo>
                  <a:lnTo>
                    <a:pt x="2967" y="1330"/>
                  </a:lnTo>
                  <a:lnTo>
                    <a:pt x="2968" y="1330"/>
                  </a:lnTo>
                  <a:lnTo>
                    <a:pt x="2970" y="1330"/>
                  </a:lnTo>
                  <a:lnTo>
                    <a:pt x="2970" y="1330"/>
                  </a:lnTo>
                  <a:lnTo>
                    <a:pt x="2971" y="1330"/>
                  </a:lnTo>
                  <a:lnTo>
                    <a:pt x="2972" y="1329"/>
                  </a:lnTo>
                  <a:lnTo>
                    <a:pt x="2973" y="1329"/>
                  </a:lnTo>
                  <a:lnTo>
                    <a:pt x="2973" y="1329"/>
                  </a:lnTo>
                  <a:lnTo>
                    <a:pt x="2975" y="1329"/>
                  </a:lnTo>
                  <a:lnTo>
                    <a:pt x="2976" y="1330"/>
                  </a:lnTo>
                  <a:lnTo>
                    <a:pt x="2977" y="1330"/>
                  </a:lnTo>
                  <a:lnTo>
                    <a:pt x="2977" y="1332"/>
                  </a:lnTo>
                  <a:lnTo>
                    <a:pt x="2978" y="1332"/>
                  </a:lnTo>
                  <a:lnTo>
                    <a:pt x="2980" y="1333"/>
                  </a:lnTo>
                  <a:lnTo>
                    <a:pt x="2981" y="1333"/>
                  </a:lnTo>
                  <a:lnTo>
                    <a:pt x="2981" y="1333"/>
                  </a:lnTo>
                  <a:lnTo>
                    <a:pt x="2982" y="1333"/>
                  </a:lnTo>
                  <a:lnTo>
                    <a:pt x="2983" y="1333"/>
                  </a:lnTo>
                  <a:lnTo>
                    <a:pt x="2985" y="1333"/>
                  </a:lnTo>
                  <a:lnTo>
                    <a:pt x="2985" y="1333"/>
                  </a:lnTo>
                  <a:lnTo>
                    <a:pt x="2986" y="1333"/>
                  </a:lnTo>
                  <a:lnTo>
                    <a:pt x="2987" y="1333"/>
                  </a:lnTo>
                  <a:lnTo>
                    <a:pt x="2988" y="1333"/>
                  </a:lnTo>
                  <a:lnTo>
                    <a:pt x="2988" y="1333"/>
                  </a:lnTo>
                  <a:lnTo>
                    <a:pt x="2989" y="1332"/>
                  </a:lnTo>
                  <a:lnTo>
                    <a:pt x="2991" y="1332"/>
                  </a:lnTo>
                  <a:lnTo>
                    <a:pt x="2992" y="1332"/>
                  </a:lnTo>
                  <a:lnTo>
                    <a:pt x="2992" y="1330"/>
                  </a:lnTo>
                  <a:lnTo>
                    <a:pt x="2993" y="1330"/>
                  </a:lnTo>
                  <a:lnTo>
                    <a:pt x="2994" y="1330"/>
                  </a:lnTo>
                  <a:lnTo>
                    <a:pt x="2996" y="1330"/>
                  </a:lnTo>
                  <a:lnTo>
                    <a:pt x="2996" y="1330"/>
                  </a:lnTo>
                  <a:lnTo>
                    <a:pt x="2997" y="1332"/>
                  </a:lnTo>
                  <a:lnTo>
                    <a:pt x="2998" y="1332"/>
                  </a:lnTo>
                  <a:lnTo>
                    <a:pt x="2999" y="1332"/>
                  </a:lnTo>
                  <a:lnTo>
                    <a:pt x="2999" y="1333"/>
                  </a:lnTo>
                  <a:lnTo>
                    <a:pt x="3001" y="1333"/>
                  </a:lnTo>
                  <a:lnTo>
                    <a:pt x="3002" y="1333"/>
                  </a:lnTo>
                  <a:lnTo>
                    <a:pt x="3003" y="1333"/>
                  </a:lnTo>
                  <a:lnTo>
                    <a:pt x="3003" y="1333"/>
                  </a:lnTo>
                  <a:lnTo>
                    <a:pt x="3004" y="1333"/>
                  </a:lnTo>
                  <a:lnTo>
                    <a:pt x="3006" y="1333"/>
                  </a:lnTo>
                  <a:lnTo>
                    <a:pt x="3007" y="1333"/>
                  </a:lnTo>
                  <a:lnTo>
                    <a:pt x="3007" y="1333"/>
                  </a:lnTo>
                  <a:lnTo>
                    <a:pt x="3008" y="1333"/>
                  </a:lnTo>
                  <a:lnTo>
                    <a:pt x="3009" y="1333"/>
                  </a:lnTo>
                  <a:lnTo>
                    <a:pt x="3011" y="1333"/>
                  </a:lnTo>
                  <a:lnTo>
                    <a:pt x="3011" y="1333"/>
                  </a:lnTo>
                  <a:lnTo>
                    <a:pt x="3012" y="1333"/>
                  </a:lnTo>
                  <a:lnTo>
                    <a:pt x="3013" y="1333"/>
                  </a:lnTo>
                  <a:lnTo>
                    <a:pt x="3014" y="1333"/>
                  </a:lnTo>
                  <a:lnTo>
                    <a:pt x="3014" y="1333"/>
                  </a:lnTo>
                  <a:lnTo>
                    <a:pt x="3016" y="1333"/>
                  </a:lnTo>
                  <a:lnTo>
                    <a:pt x="3017" y="1333"/>
                  </a:lnTo>
                  <a:lnTo>
                    <a:pt x="3018" y="1333"/>
                  </a:lnTo>
                  <a:lnTo>
                    <a:pt x="3018" y="1333"/>
                  </a:lnTo>
                  <a:lnTo>
                    <a:pt x="3019" y="1333"/>
                  </a:lnTo>
                  <a:lnTo>
                    <a:pt x="3020" y="1333"/>
                  </a:lnTo>
                  <a:lnTo>
                    <a:pt x="3022" y="1333"/>
                  </a:lnTo>
                  <a:lnTo>
                    <a:pt x="3023" y="1333"/>
                  </a:lnTo>
                  <a:lnTo>
                    <a:pt x="3023" y="1333"/>
                  </a:lnTo>
                  <a:lnTo>
                    <a:pt x="3024" y="1333"/>
                  </a:lnTo>
                  <a:lnTo>
                    <a:pt x="3025" y="1333"/>
                  </a:lnTo>
                  <a:lnTo>
                    <a:pt x="3027" y="1333"/>
                  </a:lnTo>
                  <a:lnTo>
                    <a:pt x="3027" y="1333"/>
                  </a:lnTo>
                  <a:lnTo>
                    <a:pt x="3028" y="1333"/>
                  </a:lnTo>
                  <a:lnTo>
                    <a:pt x="3029" y="1333"/>
                  </a:lnTo>
                  <a:lnTo>
                    <a:pt x="3030" y="1333"/>
                  </a:lnTo>
                  <a:lnTo>
                    <a:pt x="3030" y="1333"/>
                  </a:lnTo>
                  <a:lnTo>
                    <a:pt x="3032" y="1333"/>
                  </a:lnTo>
                  <a:lnTo>
                    <a:pt x="3033" y="1333"/>
                  </a:lnTo>
                  <a:lnTo>
                    <a:pt x="3034" y="1333"/>
                  </a:lnTo>
                  <a:lnTo>
                    <a:pt x="3034" y="1333"/>
                  </a:lnTo>
                  <a:lnTo>
                    <a:pt x="3035" y="1333"/>
                  </a:lnTo>
                  <a:lnTo>
                    <a:pt x="3037" y="1333"/>
                  </a:lnTo>
                  <a:lnTo>
                    <a:pt x="3038" y="1333"/>
                  </a:lnTo>
                  <a:lnTo>
                    <a:pt x="3038" y="1333"/>
                  </a:lnTo>
                  <a:lnTo>
                    <a:pt x="3039" y="1333"/>
                  </a:lnTo>
                  <a:lnTo>
                    <a:pt x="3040" y="1333"/>
                  </a:lnTo>
                  <a:lnTo>
                    <a:pt x="3042" y="1333"/>
                  </a:lnTo>
                  <a:lnTo>
                    <a:pt x="3042" y="1333"/>
                  </a:lnTo>
                  <a:lnTo>
                    <a:pt x="3043" y="1333"/>
                  </a:lnTo>
                  <a:lnTo>
                    <a:pt x="3044" y="1333"/>
                  </a:lnTo>
                  <a:lnTo>
                    <a:pt x="3045" y="1333"/>
                  </a:lnTo>
                  <a:lnTo>
                    <a:pt x="3045" y="1333"/>
                  </a:lnTo>
                  <a:lnTo>
                    <a:pt x="3047" y="1333"/>
                  </a:lnTo>
                  <a:lnTo>
                    <a:pt x="3048" y="1333"/>
                  </a:lnTo>
                  <a:lnTo>
                    <a:pt x="3049" y="1333"/>
                  </a:lnTo>
                  <a:lnTo>
                    <a:pt x="3049" y="1333"/>
                  </a:lnTo>
                  <a:lnTo>
                    <a:pt x="3050" y="1333"/>
                  </a:lnTo>
                  <a:lnTo>
                    <a:pt x="3052" y="1333"/>
                  </a:lnTo>
                  <a:lnTo>
                    <a:pt x="3053" y="1333"/>
                  </a:lnTo>
                  <a:lnTo>
                    <a:pt x="3053" y="1333"/>
                  </a:lnTo>
                  <a:lnTo>
                    <a:pt x="3054" y="1333"/>
                  </a:lnTo>
                  <a:lnTo>
                    <a:pt x="3055" y="1333"/>
                  </a:lnTo>
                  <a:lnTo>
                    <a:pt x="3056" y="1333"/>
                  </a:lnTo>
                  <a:lnTo>
                    <a:pt x="3056" y="1333"/>
                  </a:lnTo>
                  <a:lnTo>
                    <a:pt x="3058" y="1333"/>
                  </a:lnTo>
                  <a:lnTo>
                    <a:pt x="3059" y="1333"/>
                  </a:lnTo>
                  <a:lnTo>
                    <a:pt x="3060" y="1333"/>
                  </a:lnTo>
                  <a:lnTo>
                    <a:pt x="3060" y="1332"/>
                  </a:lnTo>
                  <a:lnTo>
                    <a:pt x="3061" y="1332"/>
                  </a:lnTo>
                  <a:lnTo>
                    <a:pt x="3063" y="1330"/>
                  </a:lnTo>
                  <a:lnTo>
                    <a:pt x="3064" y="1329"/>
                  </a:lnTo>
                  <a:lnTo>
                    <a:pt x="3064" y="1328"/>
                  </a:lnTo>
                  <a:lnTo>
                    <a:pt x="3065" y="1327"/>
                  </a:lnTo>
                  <a:lnTo>
                    <a:pt x="3066" y="1327"/>
                  </a:lnTo>
                  <a:lnTo>
                    <a:pt x="3068" y="1328"/>
                  </a:lnTo>
                  <a:lnTo>
                    <a:pt x="3068" y="1329"/>
                  </a:lnTo>
                  <a:lnTo>
                    <a:pt x="3069" y="1330"/>
                  </a:lnTo>
                  <a:lnTo>
                    <a:pt x="3070" y="1332"/>
                  </a:lnTo>
                  <a:lnTo>
                    <a:pt x="3071" y="1332"/>
                  </a:lnTo>
                  <a:lnTo>
                    <a:pt x="3071" y="1333"/>
                  </a:lnTo>
                  <a:lnTo>
                    <a:pt x="3073" y="1333"/>
                  </a:lnTo>
                  <a:lnTo>
                    <a:pt x="3074" y="1333"/>
                  </a:lnTo>
                  <a:lnTo>
                    <a:pt x="3075" y="1333"/>
                  </a:lnTo>
                  <a:lnTo>
                    <a:pt x="3076" y="1333"/>
                  </a:lnTo>
                  <a:lnTo>
                    <a:pt x="3076" y="1333"/>
                  </a:lnTo>
                  <a:lnTo>
                    <a:pt x="3078" y="1333"/>
                  </a:lnTo>
                  <a:lnTo>
                    <a:pt x="3079" y="1332"/>
                  </a:lnTo>
                  <a:lnTo>
                    <a:pt x="3080" y="1332"/>
                  </a:lnTo>
                  <a:lnTo>
                    <a:pt x="3080" y="1330"/>
                  </a:lnTo>
                  <a:lnTo>
                    <a:pt x="3081" y="1329"/>
                  </a:lnTo>
                  <a:lnTo>
                    <a:pt x="3083" y="1328"/>
                  </a:lnTo>
                  <a:lnTo>
                    <a:pt x="3084" y="1328"/>
                  </a:lnTo>
                  <a:lnTo>
                    <a:pt x="3084" y="1328"/>
                  </a:lnTo>
                  <a:lnTo>
                    <a:pt x="3085" y="1328"/>
                  </a:lnTo>
                  <a:lnTo>
                    <a:pt x="3086" y="1329"/>
                  </a:lnTo>
                  <a:lnTo>
                    <a:pt x="3088" y="1330"/>
                  </a:lnTo>
                  <a:lnTo>
                    <a:pt x="3088" y="1330"/>
                  </a:lnTo>
                  <a:lnTo>
                    <a:pt x="3089" y="1332"/>
                  </a:lnTo>
                  <a:lnTo>
                    <a:pt x="3090" y="1332"/>
                  </a:lnTo>
                  <a:lnTo>
                    <a:pt x="3091" y="1332"/>
                  </a:lnTo>
                  <a:lnTo>
                    <a:pt x="3091" y="1333"/>
                  </a:lnTo>
                  <a:lnTo>
                    <a:pt x="3092" y="1333"/>
                  </a:lnTo>
                  <a:lnTo>
                    <a:pt x="3094" y="1333"/>
                  </a:lnTo>
                  <a:lnTo>
                    <a:pt x="3095" y="1333"/>
                  </a:lnTo>
                  <a:lnTo>
                    <a:pt x="3095" y="1333"/>
                  </a:lnTo>
                  <a:lnTo>
                    <a:pt x="3096" y="1333"/>
                  </a:lnTo>
                  <a:lnTo>
                    <a:pt x="3097" y="1333"/>
                  </a:lnTo>
                  <a:lnTo>
                    <a:pt x="3099" y="1333"/>
                  </a:lnTo>
                  <a:lnTo>
                    <a:pt x="3099" y="1333"/>
                  </a:lnTo>
                  <a:lnTo>
                    <a:pt x="3100" y="1333"/>
                  </a:lnTo>
                  <a:lnTo>
                    <a:pt x="3101" y="1333"/>
                  </a:lnTo>
                  <a:lnTo>
                    <a:pt x="3102" y="1333"/>
                  </a:lnTo>
                  <a:lnTo>
                    <a:pt x="3102" y="1333"/>
                  </a:lnTo>
                  <a:lnTo>
                    <a:pt x="3104" y="1333"/>
                  </a:lnTo>
                  <a:lnTo>
                    <a:pt x="3105" y="1333"/>
                  </a:lnTo>
                  <a:lnTo>
                    <a:pt x="3106" y="1333"/>
                  </a:lnTo>
                  <a:lnTo>
                    <a:pt x="3106" y="1333"/>
                  </a:lnTo>
                  <a:lnTo>
                    <a:pt x="3107" y="1333"/>
                  </a:lnTo>
                  <a:lnTo>
                    <a:pt x="3109" y="1333"/>
                  </a:lnTo>
                  <a:lnTo>
                    <a:pt x="3110" y="1333"/>
                  </a:lnTo>
                  <a:lnTo>
                    <a:pt x="3110" y="1333"/>
                  </a:lnTo>
                  <a:lnTo>
                    <a:pt x="3111" y="1333"/>
                  </a:lnTo>
                  <a:lnTo>
                    <a:pt x="3112" y="1333"/>
                  </a:lnTo>
                  <a:lnTo>
                    <a:pt x="3114" y="1333"/>
                  </a:lnTo>
                  <a:lnTo>
                    <a:pt x="3114" y="1333"/>
                  </a:lnTo>
                  <a:lnTo>
                    <a:pt x="3115" y="1333"/>
                  </a:lnTo>
                  <a:lnTo>
                    <a:pt x="3116" y="1332"/>
                  </a:lnTo>
                  <a:lnTo>
                    <a:pt x="3117" y="1332"/>
                  </a:lnTo>
                  <a:lnTo>
                    <a:pt x="3117" y="1330"/>
                  </a:lnTo>
                  <a:lnTo>
                    <a:pt x="3119" y="1329"/>
                  </a:lnTo>
                  <a:lnTo>
                    <a:pt x="3120" y="1329"/>
                  </a:lnTo>
                  <a:lnTo>
                    <a:pt x="3121" y="1329"/>
                  </a:lnTo>
                  <a:lnTo>
                    <a:pt x="3121" y="1329"/>
                  </a:lnTo>
                  <a:lnTo>
                    <a:pt x="3122" y="1329"/>
                  </a:lnTo>
                  <a:lnTo>
                    <a:pt x="3124" y="1329"/>
                  </a:lnTo>
                  <a:lnTo>
                    <a:pt x="3125" y="1329"/>
                  </a:lnTo>
                  <a:lnTo>
                    <a:pt x="3125" y="1330"/>
                  </a:lnTo>
                  <a:lnTo>
                    <a:pt x="3126" y="1330"/>
                  </a:lnTo>
                  <a:lnTo>
                    <a:pt x="3127" y="1330"/>
                  </a:lnTo>
                  <a:lnTo>
                    <a:pt x="3128" y="1330"/>
                  </a:lnTo>
                  <a:lnTo>
                    <a:pt x="3128" y="1330"/>
                  </a:lnTo>
                  <a:lnTo>
                    <a:pt x="3130" y="1330"/>
                  </a:lnTo>
                  <a:lnTo>
                    <a:pt x="3131" y="1330"/>
                  </a:lnTo>
                  <a:lnTo>
                    <a:pt x="3132" y="1330"/>
                  </a:lnTo>
                  <a:lnTo>
                    <a:pt x="3133" y="1330"/>
                  </a:lnTo>
                  <a:lnTo>
                    <a:pt x="3133" y="1330"/>
                  </a:lnTo>
                  <a:lnTo>
                    <a:pt x="3135" y="1330"/>
                  </a:lnTo>
                  <a:lnTo>
                    <a:pt x="3136" y="1330"/>
                  </a:lnTo>
                  <a:lnTo>
                    <a:pt x="3137" y="1330"/>
                  </a:lnTo>
                  <a:lnTo>
                    <a:pt x="3137" y="1330"/>
                  </a:lnTo>
                  <a:lnTo>
                    <a:pt x="3138" y="1330"/>
                  </a:lnTo>
                  <a:lnTo>
                    <a:pt x="3140" y="1330"/>
                  </a:lnTo>
                  <a:lnTo>
                    <a:pt x="3141" y="1330"/>
                  </a:lnTo>
                  <a:lnTo>
                    <a:pt x="3141" y="1330"/>
                  </a:lnTo>
                  <a:lnTo>
                    <a:pt x="3142" y="1330"/>
                  </a:lnTo>
                  <a:lnTo>
                    <a:pt x="3143" y="1330"/>
                  </a:lnTo>
                  <a:lnTo>
                    <a:pt x="3145" y="1330"/>
                  </a:lnTo>
                  <a:lnTo>
                    <a:pt x="3145" y="1330"/>
                  </a:lnTo>
                  <a:lnTo>
                    <a:pt x="3146" y="1330"/>
                  </a:lnTo>
                  <a:lnTo>
                    <a:pt x="3147" y="1332"/>
                  </a:lnTo>
                  <a:lnTo>
                    <a:pt x="3148" y="1332"/>
                  </a:lnTo>
                  <a:lnTo>
                    <a:pt x="3148" y="1332"/>
                  </a:lnTo>
                  <a:lnTo>
                    <a:pt x="3150" y="1332"/>
                  </a:lnTo>
                  <a:lnTo>
                    <a:pt x="3151" y="1332"/>
                  </a:lnTo>
                  <a:lnTo>
                    <a:pt x="3152" y="1332"/>
                  </a:lnTo>
                  <a:lnTo>
                    <a:pt x="3152" y="1332"/>
                  </a:lnTo>
                  <a:lnTo>
                    <a:pt x="3153" y="1332"/>
                  </a:lnTo>
                  <a:lnTo>
                    <a:pt x="3155" y="1332"/>
                  </a:lnTo>
                  <a:lnTo>
                    <a:pt x="3156" y="1332"/>
                  </a:lnTo>
                  <a:lnTo>
                    <a:pt x="3156" y="1332"/>
                  </a:lnTo>
                  <a:lnTo>
                    <a:pt x="3157" y="1332"/>
                  </a:lnTo>
                  <a:lnTo>
                    <a:pt x="3158" y="1332"/>
                  </a:lnTo>
                  <a:lnTo>
                    <a:pt x="3160" y="1332"/>
                  </a:lnTo>
                  <a:lnTo>
                    <a:pt x="3160" y="1332"/>
                  </a:lnTo>
                  <a:lnTo>
                    <a:pt x="3161" y="1332"/>
                  </a:lnTo>
                  <a:lnTo>
                    <a:pt x="3162" y="1333"/>
                  </a:lnTo>
                  <a:lnTo>
                    <a:pt x="3163" y="1333"/>
                  </a:lnTo>
                  <a:lnTo>
                    <a:pt x="3163" y="1333"/>
                  </a:lnTo>
                  <a:lnTo>
                    <a:pt x="3164" y="1333"/>
                  </a:lnTo>
                  <a:lnTo>
                    <a:pt x="3166" y="1333"/>
                  </a:lnTo>
                  <a:lnTo>
                    <a:pt x="3167" y="1333"/>
                  </a:lnTo>
                  <a:lnTo>
                    <a:pt x="3167" y="1333"/>
                  </a:lnTo>
                  <a:lnTo>
                    <a:pt x="3168" y="1333"/>
                  </a:lnTo>
                  <a:lnTo>
                    <a:pt x="3169" y="1333"/>
                  </a:lnTo>
                  <a:lnTo>
                    <a:pt x="3171" y="1333"/>
                  </a:lnTo>
                  <a:lnTo>
                    <a:pt x="3171" y="1333"/>
                  </a:lnTo>
                  <a:lnTo>
                    <a:pt x="3172" y="1333"/>
                  </a:lnTo>
                  <a:lnTo>
                    <a:pt x="3173" y="1333"/>
                  </a:lnTo>
                  <a:lnTo>
                    <a:pt x="3174" y="1333"/>
                  </a:lnTo>
                  <a:lnTo>
                    <a:pt x="3174" y="1333"/>
                  </a:lnTo>
                  <a:lnTo>
                    <a:pt x="3176" y="1333"/>
                  </a:lnTo>
                  <a:lnTo>
                    <a:pt x="3177" y="1333"/>
                  </a:lnTo>
                  <a:lnTo>
                    <a:pt x="3178" y="1333"/>
                  </a:lnTo>
                  <a:lnTo>
                    <a:pt x="3178" y="1333"/>
                  </a:lnTo>
                  <a:lnTo>
                    <a:pt x="3179" y="1333"/>
                  </a:lnTo>
                  <a:lnTo>
                    <a:pt x="3181" y="1333"/>
                  </a:lnTo>
                  <a:lnTo>
                    <a:pt x="3182" y="1332"/>
                  </a:lnTo>
                  <a:lnTo>
                    <a:pt x="3182" y="1332"/>
                  </a:lnTo>
                  <a:lnTo>
                    <a:pt x="3183" y="1332"/>
                  </a:lnTo>
                  <a:lnTo>
                    <a:pt x="3184" y="1332"/>
                  </a:lnTo>
                  <a:lnTo>
                    <a:pt x="3186" y="1332"/>
                  </a:lnTo>
                  <a:lnTo>
                    <a:pt x="3186" y="1332"/>
                  </a:lnTo>
                  <a:lnTo>
                    <a:pt x="3187" y="1332"/>
                  </a:lnTo>
                  <a:lnTo>
                    <a:pt x="3188" y="1332"/>
                  </a:lnTo>
                  <a:lnTo>
                    <a:pt x="3189" y="1332"/>
                  </a:lnTo>
                  <a:lnTo>
                    <a:pt x="3191" y="1333"/>
                  </a:lnTo>
                  <a:lnTo>
                    <a:pt x="3191" y="1335"/>
                  </a:lnTo>
                  <a:lnTo>
                    <a:pt x="3192" y="1339"/>
                  </a:lnTo>
                  <a:lnTo>
                    <a:pt x="3193" y="1341"/>
                  </a:lnTo>
                  <a:lnTo>
                    <a:pt x="3194" y="1345"/>
                  </a:lnTo>
                  <a:lnTo>
                    <a:pt x="3194" y="1346"/>
                  </a:lnTo>
                  <a:lnTo>
                    <a:pt x="3196" y="1346"/>
                  </a:lnTo>
                  <a:lnTo>
                    <a:pt x="3197" y="1346"/>
                  </a:lnTo>
                  <a:lnTo>
                    <a:pt x="3198" y="1346"/>
                  </a:lnTo>
                  <a:lnTo>
                    <a:pt x="3198" y="1345"/>
                  </a:lnTo>
                  <a:lnTo>
                    <a:pt x="3199" y="1344"/>
                  </a:lnTo>
                  <a:lnTo>
                    <a:pt x="3200" y="1344"/>
                  </a:lnTo>
                  <a:lnTo>
                    <a:pt x="3202" y="1344"/>
                  </a:lnTo>
                  <a:lnTo>
                    <a:pt x="3202" y="1343"/>
                  </a:lnTo>
                  <a:lnTo>
                    <a:pt x="3203" y="1343"/>
                  </a:lnTo>
                  <a:lnTo>
                    <a:pt x="3204" y="1343"/>
                  </a:lnTo>
                  <a:lnTo>
                    <a:pt x="3205" y="1341"/>
                  </a:lnTo>
                  <a:lnTo>
                    <a:pt x="3205" y="1341"/>
                  </a:lnTo>
                  <a:lnTo>
                    <a:pt x="3207" y="1340"/>
                  </a:lnTo>
                  <a:lnTo>
                    <a:pt x="3208" y="1340"/>
                  </a:lnTo>
                  <a:lnTo>
                    <a:pt x="3209" y="1339"/>
                  </a:lnTo>
                  <a:lnTo>
                    <a:pt x="3209" y="1339"/>
                  </a:lnTo>
                  <a:lnTo>
                    <a:pt x="3210" y="1338"/>
                  </a:lnTo>
                  <a:lnTo>
                    <a:pt x="3212" y="1338"/>
                  </a:lnTo>
                  <a:lnTo>
                    <a:pt x="3213" y="1338"/>
                  </a:lnTo>
                  <a:lnTo>
                    <a:pt x="3213" y="1337"/>
                  </a:lnTo>
                  <a:lnTo>
                    <a:pt x="3214" y="1337"/>
                  </a:lnTo>
                  <a:lnTo>
                    <a:pt x="3215" y="1335"/>
                  </a:lnTo>
                  <a:lnTo>
                    <a:pt x="3217" y="1333"/>
                  </a:lnTo>
                  <a:lnTo>
                    <a:pt x="3217" y="1330"/>
                  </a:lnTo>
                  <a:lnTo>
                    <a:pt x="3218" y="1327"/>
                  </a:lnTo>
                  <a:lnTo>
                    <a:pt x="3219" y="1324"/>
                  </a:lnTo>
                  <a:lnTo>
                    <a:pt x="3220" y="1323"/>
                  </a:lnTo>
                  <a:lnTo>
                    <a:pt x="3220" y="1323"/>
                  </a:lnTo>
                  <a:lnTo>
                    <a:pt x="3222" y="1324"/>
                  </a:lnTo>
                  <a:lnTo>
                    <a:pt x="3223" y="1325"/>
                  </a:lnTo>
                  <a:lnTo>
                    <a:pt x="3224" y="1328"/>
                  </a:lnTo>
                  <a:lnTo>
                    <a:pt x="3224" y="1330"/>
                  </a:lnTo>
                  <a:lnTo>
                    <a:pt x="3225" y="1332"/>
                  </a:lnTo>
                  <a:lnTo>
                    <a:pt x="3227" y="1333"/>
                  </a:lnTo>
                  <a:lnTo>
                    <a:pt x="3228" y="1333"/>
                  </a:lnTo>
                  <a:lnTo>
                    <a:pt x="3228" y="1333"/>
                  </a:lnTo>
                  <a:lnTo>
                    <a:pt x="3229" y="1333"/>
                  </a:lnTo>
                  <a:lnTo>
                    <a:pt x="3230" y="1333"/>
                  </a:lnTo>
                  <a:lnTo>
                    <a:pt x="3232" y="1333"/>
                  </a:lnTo>
                  <a:lnTo>
                    <a:pt x="3232" y="1333"/>
                  </a:lnTo>
                  <a:lnTo>
                    <a:pt x="3233" y="1333"/>
                  </a:lnTo>
                  <a:lnTo>
                    <a:pt x="3234" y="1333"/>
                  </a:lnTo>
                  <a:lnTo>
                    <a:pt x="3235" y="1333"/>
                  </a:lnTo>
                  <a:lnTo>
                    <a:pt x="3235" y="1332"/>
                  </a:lnTo>
                  <a:lnTo>
                    <a:pt x="3236" y="1332"/>
                  </a:lnTo>
                  <a:lnTo>
                    <a:pt x="3238" y="1332"/>
                  </a:lnTo>
                  <a:lnTo>
                    <a:pt x="3239" y="1332"/>
                  </a:lnTo>
                  <a:lnTo>
                    <a:pt x="3239" y="1332"/>
                  </a:lnTo>
                  <a:lnTo>
                    <a:pt x="3240" y="1332"/>
                  </a:lnTo>
                  <a:lnTo>
                    <a:pt x="3241" y="1332"/>
                  </a:lnTo>
                  <a:lnTo>
                    <a:pt x="3243" y="1332"/>
                  </a:lnTo>
                  <a:lnTo>
                    <a:pt x="3244" y="1332"/>
                  </a:lnTo>
                  <a:lnTo>
                    <a:pt x="3244" y="1332"/>
                  </a:lnTo>
                  <a:lnTo>
                    <a:pt x="3245" y="1332"/>
                  </a:lnTo>
                  <a:lnTo>
                    <a:pt x="3246" y="1332"/>
                  </a:lnTo>
                  <a:lnTo>
                    <a:pt x="3248" y="1332"/>
                  </a:lnTo>
                  <a:lnTo>
                    <a:pt x="3248" y="1332"/>
                  </a:lnTo>
                  <a:lnTo>
                    <a:pt x="3249" y="1332"/>
                  </a:lnTo>
                  <a:lnTo>
                    <a:pt x="3250" y="1332"/>
                  </a:lnTo>
                  <a:lnTo>
                    <a:pt x="3251" y="1332"/>
                  </a:lnTo>
                  <a:lnTo>
                    <a:pt x="3251" y="1333"/>
                  </a:lnTo>
                  <a:lnTo>
                    <a:pt x="3253" y="1333"/>
                  </a:lnTo>
                  <a:lnTo>
                    <a:pt x="3254" y="1333"/>
                  </a:lnTo>
                  <a:lnTo>
                    <a:pt x="3255" y="1333"/>
                  </a:lnTo>
                  <a:lnTo>
                    <a:pt x="3255" y="1333"/>
                  </a:lnTo>
                  <a:lnTo>
                    <a:pt x="3256" y="1333"/>
                  </a:lnTo>
                  <a:lnTo>
                    <a:pt x="3258" y="1332"/>
                  </a:lnTo>
                  <a:lnTo>
                    <a:pt x="3259" y="1332"/>
                  </a:lnTo>
                  <a:lnTo>
                    <a:pt x="3259" y="1332"/>
                  </a:lnTo>
                  <a:lnTo>
                    <a:pt x="3260" y="1330"/>
                  </a:lnTo>
                  <a:lnTo>
                    <a:pt x="3261" y="1330"/>
                  </a:lnTo>
                  <a:lnTo>
                    <a:pt x="3263" y="1329"/>
                  </a:lnTo>
                  <a:lnTo>
                    <a:pt x="3263" y="1328"/>
                  </a:lnTo>
                  <a:lnTo>
                    <a:pt x="3264" y="1328"/>
                  </a:lnTo>
                  <a:lnTo>
                    <a:pt x="3265" y="1328"/>
                  </a:lnTo>
                  <a:lnTo>
                    <a:pt x="3266" y="1328"/>
                  </a:lnTo>
                  <a:lnTo>
                    <a:pt x="3266" y="1328"/>
                  </a:lnTo>
                  <a:lnTo>
                    <a:pt x="3268" y="1329"/>
                  </a:lnTo>
                  <a:lnTo>
                    <a:pt x="3269" y="1329"/>
                  </a:lnTo>
                  <a:lnTo>
                    <a:pt x="3270" y="1330"/>
                  </a:lnTo>
                  <a:lnTo>
                    <a:pt x="3270" y="1330"/>
                  </a:lnTo>
                  <a:lnTo>
                    <a:pt x="3271" y="1330"/>
                  </a:lnTo>
                  <a:lnTo>
                    <a:pt x="3272" y="1332"/>
                  </a:lnTo>
                  <a:lnTo>
                    <a:pt x="3274" y="1332"/>
                  </a:lnTo>
                  <a:lnTo>
                    <a:pt x="3274" y="1332"/>
                  </a:lnTo>
                  <a:lnTo>
                    <a:pt x="3275" y="1332"/>
                  </a:lnTo>
                  <a:lnTo>
                    <a:pt x="3276" y="1333"/>
                  </a:lnTo>
                  <a:lnTo>
                    <a:pt x="3277" y="1333"/>
                  </a:lnTo>
                  <a:lnTo>
                    <a:pt x="3277" y="1333"/>
                  </a:lnTo>
                  <a:lnTo>
                    <a:pt x="3279" y="1333"/>
                  </a:lnTo>
                  <a:lnTo>
                    <a:pt x="3280" y="1333"/>
                  </a:lnTo>
                  <a:lnTo>
                    <a:pt x="3281" y="1333"/>
                  </a:lnTo>
                  <a:lnTo>
                    <a:pt x="3281" y="1333"/>
                  </a:lnTo>
                  <a:lnTo>
                    <a:pt x="3282" y="1333"/>
                  </a:lnTo>
                  <a:lnTo>
                    <a:pt x="3284" y="1332"/>
                  </a:lnTo>
                  <a:lnTo>
                    <a:pt x="3285" y="1330"/>
                  </a:lnTo>
                  <a:lnTo>
                    <a:pt x="3285" y="1329"/>
                  </a:lnTo>
                  <a:lnTo>
                    <a:pt x="3286" y="1328"/>
                  </a:lnTo>
                  <a:lnTo>
                    <a:pt x="3287" y="1325"/>
                  </a:lnTo>
                  <a:lnTo>
                    <a:pt x="3289" y="1324"/>
                  </a:lnTo>
                  <a:lnTo>
                    <a:pt x="3289" y="1323"/>
                  </a:lnTo>
                  <a:lnTo>
                    <a:pt x="3290" y="1323"/>
                  </a:lnTo>
                  <a:lnTo>
                    <a:pt x="3291" y="1324"/>
                  </a:lnTo>
                  <a:lnTo>
                    <a:pt x="3292" y="1325"/>
                  </a:lnTo>
                  <a:lnTo>
                    <a:pt x="3292" y="1327"/>
                  </a:lnTo>
                  <a:lnTo>
                    <a:pt x="3294" y="1328"/>
                  </a:lnTo>
                  <a:lnTo>
                    <a:pt x="3295" y="1329"/>
                  </a:lnTo>
                  <a:lnTo>
                    <a:pt x="3296" y="1330"/>
                  </a:lnTo>
                  <a:lnTo>
                    <a:pt x="3296" y="1330"/>
                  </a:lnTo>
                  <a:lnTo>
                    <a:pt x="3297" y="1332"/>
                  </a:lnTo>
                  <a:lnTo>
                    <a:pt x="3299" y="1333"/>
                  </a:lnTo>
                  <a:lnTo>
                    <a:pt x="3300" y="1333"/>
                  </a:lnTo>
                  <a:lnTo>
                    <a:pt x="3301" y="1333"/>
                  </a:lnTo>
                  <a:lnTo>
                    <a:pt x="3301" y="1333"/>
                  </a:lnTo>
                  <a:lnTo>
                    <a:pt x="3302" y="1333"/>
                  </a:lnTo>
                  <a:lnTo>
                    <a:pt x="3304" y="1333"/>
                  </a:lnTo>
                  <a:lnTo>
                    <a:pt x="3305" y="1333"/>
                  </a:lnTo>
                  <a:lnTo>
                    <a:pt x="3305" y="1333"/>
                  </a:lnTo>
                  <a:lnTo>
                    <a:pt x="3306" y="1333"/>
                  </a:lnTo>
                  <a:lnTo>
                    <a:pt x="3307" y="1332"/>
                  </a:lnTo>
                  <a:lnTo>
                    <a:pt x="3308" y="1332"/>
                  </a:lnTo>
                  <a:lnTo>
                    <a:pt x="3308" y="1332"/>
                  </a:lnTo>
                  <a:lnTo>
                    <a:pt x="3310" y="1332"/>
                  </a:lnTo>
                  <a:lnTo>
                    <a:pt x="3311" y="1332"/>
                  </a:lnTo>
                  <a:lnTo>
                    <a:pt x="3312" y="1332"/>
                  </a:lnTo>
                  <a:lnTo>
                    <a:pt x="3312" y="1332"/>
                  </a:lnTo>
                  <a:lnTo>
                    <a:pt x="3313" y="1332"/>
                  </a:lnTo>
                  <a:lnTo>
                    <a:pt x="3315" y="1332"/>
                  </a:lnTo>
                  <a:lnTo>
                    <a:pt x="3316" y="1332"/>
                  </a:lnTo>
                  <a:lnTo>
                    <a:pt x="3316" y="1332"/>
                  </a:lnTo>
                  <a:lnTo>
                    <a:pt x="3317" y="1332"/>
                  </a:lnTo>
                  <a:lnTo>
                    <a:pt x="3318" y="1330"/>
                  </a:lnTo>
                  <a:lnTo>
                    <a:pt x="3320" y="1330"/>
                  </a:lnTo>
                  <a:lnTo>
                    <a:pt x="3320" y="1330"/>
                  </a:lnTo>
                  <a:lnTo>
                    <a:pt x="3321" y="1330"/>
                  </a:lnTo>
                  <a:lnTo>
                    <a:pt x="3322" y="1330"/>
                  </a:lnTo>
                  <a:lnTo>
                    <a:pt x="3323" y="1330"/>
                  </a:lnTo>
                  <a:lnTo>
                    <a:pt x="3323" y="1330"/>
                  </a:lnTo>
                  <a:lnTo>
                    <a:pt x="3325" y="1330"/>
                  </a:lnTo>
                  <a:lnTo>
                    <a:pt x="3326" y="1330"/>
                  </a:lnTo>
                  <a:lnTo>
                    <a:pt x="3327" y="1330"/>
                  </a:lnTo>
                  <a:lnTo>
                    <a:pt x="3327" y="1332"/>
                  </a:lnTo>
                  <a:lnTo>
                    <a:pt x="3328" y="1332"/>
                  </a:lnTo>
                  <a:lnTo>
                    <a:pt x="3330" y="1332"/>
                  </a:lnTo>
                  <a:lnTo>
                    <a:pt x="3331" y="1332"/>
                  </a:lnTo>
                  <a:lnTo>
                    <a:pt x="3331" y="1332"/>
                  </a:lnTo>
                  <a:lnTo>
                    <a:pt x="3332" y="1332"/>
                  </a:lnTo>
                  <a:lnTo>
                    <a:pt x="3333" y="1332"/>
                  </a:lnTo>
                  <a:lnTo>
                    <a:pt x="3335" y="1333"/>
                  </a:lnTo>
                  <a:lnTo>
                    <a:pt x="3335" y="1333"/>
                  </a:lnTo>
                  <a:lnTo>
                    <a:pt x="3336" y="1333"/>
                  </a:lnTo>
                  <a:lnTo>
                    <a:pt x="3337" y="1333"/>
                  </a:lnTo>
                  <a:lnTo>
                    <a:pt x="3338" y="1333"/>
                  </a:lnTo>
                  <a:lnTo>
                    <a:pt x="3338" y="1333"/>
                  </a:lnTo>
                  <a:lnTo>
                    <a:pt x="3340" y="1333"/>
                  </a:lnTo>
                  <a:lnTo>
                    <a:pt x="3341" y="1333"/>
                  </a:lnTo>
                  <a:lnTo>
                    <a:pt x="3342" y="1332"/>
                  </a:lnTo>
                  <a:lnTo>
                    <a:pt x="3342" y="1332"/>
                  </a:lnTo>
                  <a:lnTo>
                    <a:pt x="3343" y="1330"/>
                  </a:lnTo>
                  <a:lnTo>
                    <a:pt x="3344" y="1330"/>
                  </a:lnTo>
                  <a:lnTo>
                    <a:pt x="3346" y="1330"/>
                  </a:lnTo>
                  <a:lnTo>
                    <a:pt x="3346" y="1330"/>
                  </a:lnTo>
                  <a:lnTo>
                    <a:pt x="3347" y="1330"/>
                  </a:lnTo>
                  <a:lnTo>
                    <a:pt x="3348" y="1332"/>
                  </a:lnTo>
                  <a:lnTo>
                    <a:pt x="3349" y="1332"/>
                  </a:lnTo>
                  <a:lnTo>
                    <a:pt x="3349" y="1333"/>
                  </a:lnTo>
                  <a:lnTo>
                    <a:pt x="3351" y="1333"/>
                  </a:lnTo>
                  <a:lnTo>
                    <a:pt x="3352" y="1333"/>
                  </a:lnTo>
                  <a:lnTo>
                    <a:pt x="3353" y="1333"/>
                  </a:lnTo>
                  <a:lnTo>
                    <a:pt x="3353" y="1333"/>
                  </a:lnTo>
                  <a:lnTo>
                    <a:pt x="3354" y="1333"/>
                  </a:lnTo>
                  <a:lnTo>
                    <a:pt x="3356" y="1333"/>
                  </a:lnTo>
                  <a:lnTo>
                    <a:pt x="3357" y="1333"/>
                  </a:lnTo>
                  <a:lnTo>
                    <a:pt x="3358" y="1333"/>
                  </a:lnTo>
                  <a:lnTo>
                    <a:pt x="3358" y="1333"/>
                  </a:lnTo>
                  <a:lnTo>
                    <a:pt x="3359" y="1333"/>
                  </a:lnTo>
                  <a:lnTo>
                    <a:pt x="3361" y="1333"/>
                  </a:lnTo>
                  <a:lnTo>
                    <a:pt x="3362" y="1333"/>
                  </a:lnTo>
                  <a:lnTo>
                    <a:pt x="3362" y="1333"/>
                  </a:lnTo>
                  <a:lnTo>
                    <a:pt x="3363" y="1333"/>
                  </a:lnTo>
                  <a:lnTo>
                    <a:pt x="3364" y="1333"/>
                  </a:lnTo>
                  <a:lnTo>
                    <a:pt x="3366" y="1333"/>
                  </a:lnTo>
                  <a:lnTo>
                    <a:pt x="3366" y="1333"/>
                  </a:lnTo>
                  <a:lnTo>
                    <a:pt x="3367" y="1333"/>
                  </a:lnTo>
                  <a:lnTo>
                    <a:pt x="3368" y="1333"/>
                  </a:lnTo>
                  <a:lnTo>
                    <a:pt x="3369" y="1333"/>
                  </a:lnTo>
                  <a:lnTo>
                    <a:pt x="3369" y="1333"/>
                  </a:lnTo>
                  <a:lnTo>
                    <a:pt x="3371" y="1333"/>
                  </a:lnTo>
                  <a:lnTo>
                    <a:pt x="3372" y="1333"/>
                  </a:lnTo>
                  <a:lnTo>
                    <a:pt x="3373" y="1333"/>
                  </a:lnTo>
                  <a:lnTo>
                    <a:pt x="3373" y="1333"/>
                  </a:lnTo>
                  <a:lnTo>
                    <a:pt x="3374" y="1333"/>
                  </a:lnTo>
                  <a:lnTo>
                    <a:pt x="3376" y="1333"/>
                  </a:lnTo>
                  <a:lnTo>
                    <a:pt x="3377" y="1333"/>
                  </a:lnTo>
                  <a:lnTo>
                    <a:pt x="3377" y="1333"/>
                  </a:lnTo>
                  <a:lnTo>
                    <a:pt x="3378" y="1333"/>
                  </a:lnTo>
                  <a:lnTo>
                    <a:pt x="3379" y="1333"/>
                  </a:lnTo>
                  <a:lnTo>
                    <a:pt x="3380" y="1333"/>
                  </a:lnTo>
                  <a:lnTo>
                    <a:pt x="3380" y="1333"/>
                  </a:lnTo>
                  <a:lnTo>
                    <a:pt x="3382" y="1333"/>
                  </a:lnTo>
                  <a:lnTo>
                    <a:pt x="3383" y="1333"/>
                  </a:lnTo>
                  <a:lnTo>
                    <a:pt x="3384" y="1333"/>
                  </a:lnTo>
                  <a:lnTo>
                    <a:pt x="3384" y="1333"/>
                  </a:lnTo>
                  <a:lnTo>
                    <a:pt x="3385" y="1333"/>
                  </a:lnTo>
                  <a:lnTo>
                    <a:pt x="3387" y="1333"/>
                  </a:lnTo>
                  <a:lnTo>
                    <a:pt x="3388" y="1333"/>
                  </a:lnTo>
                  <a:lnTo>
                    <a:pt x="3388" y="1333"/>
                  </a:lnTo>
                  <a:lnTo>
                    <a:pt x="3389" y="1333"/>
                  </a:lnTo>
                  <a:lnTo>
                    <a:pt x="3390" y="1333"/>
                  </a:lnTo>
                  <a:lnTo>
                    <a:pt x="3392" y="1333"/>
                  </a:lnTo>
                  <a:lnTo>
                    <a:pt x="3392" y="1333"/>
                  </a:lnTo>
                  <a:lnTo>
                    <a:pt x="3393" y="1333"/>
                  </a:lnTo>
                  <a:lnTo>
                    <a:pt x="3394" y="1333"/>
                  </a:lnTo>
                  <a:lnTo>
                    <a:pt x="3395" y="1333"/>
                  </a:lnTo>
                  <a:lnTo>
                    <a:pt x="3395" y="1333"/>
                  </a:lnTo>
                  <a:lnTo>
                    <a:pt x="3397" y="1333"/>
                  </a:lnTo>
                  <a:lnTo>
                    <a:pt x="3398" y="1333"/>
                  </a:lnTo>
                  <a:lnTo>
                    <a:pt x="3399" y="1333"/>
                  </a:lnTo>
                  <a:lnTo>
                    <a:pt x="3399" y="1333"/>
                  </a:lnTo>
                  <a:lnTo>
                    <a:pt x="3400" y="1333"/>
                  </a:lnTo>
                  <a:lnTo>
                    <a:pt x="3402" y="1333"/>
                  </a:lnTo>
                  <a:lnTo>
                    <a:pt x="3403" y="1333"/>
                  </a:lnTo>
                  <a:lnTo>
                    <a:pt x="3403" y="1333"/>
                  </a:lnTo>
                  <a:lnTo>
                    <a:pt x="3404" y="1333"/>
                  </a:lnTo>
                  <a:lnTo>
                    <a:pt x="3405" y="1333"/>
                  </a:lnTo>
                  <a:lnTo>
                    <a:pt x="3407" y="1333"/>
                  </a:lnTo>
                  <a:lnTo>
                    <a:pt x="3407" y="1333"/>
                  </a:lnTo>
                  <a:lnTo>
                    <a:pt x="3408" y="1333"/>
                  </a:lnTo>
                  <a:lnTo>
                    <a:pt x="3409" y="1333"/>
                  </a:lnTo>
                  <a:lnTo>
                    <a:pt x="3410" y="1333"/>
                  </a:lnTo>
                  <a:lnTo>
                    <a:pt x="3411" y="1333"/>
                  </a:lnTo>
                  <a:lnTo>
                    <a:pt x="3411" y="1333"/>
                  </a:lnTo>
                  <a:lnTo>
                    <a:pt x="3413" y="1333"/>
                  </a:lnTo>
                  <a:lnTo>
                    <a:pt x="3414" y="1333"/>
                  </a:lnTo>
                  <a:lnTo>
                    <a:pt x="3415" y="1333"/>
                  </a:lnTo>
                  <a:lnTo>
                    <a:pt x="3415" y="1333"/>
                  </a:lnTo>
                  <a:lnTo>
                    <a:pt x="3416" y="1333"/>
                  </a:lnTo>
                  <a:lnTo>
                    <a:pt x="3418" y="1333"/>
                  </a:lnTo>
                  <a:lnTo>
                    <a:pt x="3419" y="1333"/>
                  </a:lnTo>
                  <a:lnTo>
                    <a:pt x="3419" y="1333"/>
                  </a:lnTo>
                  <a:lnTo>
                    <a:pt x="3420" y="1333"/>
                  </a:lnTo>
                  <a:lnTo>
                    <a:pt x="3421" y="1333"/>
                  </a:lnTo>
                  <a:lnTo>
                    <a:pt x="3423" y="1333"/>
                  </a:lnTo>
                  <a:lnTo>
                    <a:pt x="3423" y="1333"/>
                  </a:lnTo>
                  <a:lnTo>
                    <a:pt x="3424" y="1333"/>
                  </a:lnTo>
                  <a:lnTo>
                    <a:pt x="3425" y="1333"/>
                  </a:lnTo>
                  <a:lnTo>
                    <a:pt x="3426" y="1333"/>
                  </a:lnTo>
                  <a:lnTo>
                    <a:pt x="3426" y="1333"/>
                  </a:lnTo>
                  <a:lnTo>
                    <a:pt x="3428" y="1333"/>
                  </a:lnTo>
                  <a:lnTo>
                    <a:pt x="3429" y="1333"/>
                  </a:lnTo>
                  <a:lnTo>
                    <a:pt x="3430" y="1333"/>
                  </a:lnTo>
                  <a:lnTo>
                    <a:pt x="3430" y="1333"/>
                  </a:lnTo>
                  <a:lnTo>
                    <a:pt x="3431" y="1333"/>
                  </a:lnTo>
                  <a:lnTo>
                    <a:pt x="3433" y="1333"/>
                  </a:lnTo>
                  <a:lnTo>
                    <a:pt x="3434" y="1333"/>
                  </a:lnTo>
                  <a:lnTo>
                    <a:pt x="3434" y="1333"/>
                  </a:lnTo>
                  <a:lnTo>
                    <a:pt x="3435" y="1333"/>
                  </a:lnTo>
                  <a:lnTo>
                    <a:pt x="3436" y="1333"/>
                  </a:lnTo>
                  <a:lnTo>
                    <a:pt x="3438" y="1333"/>
                  </a:lnTo>
                  <a:lnTo>
                    <a:pt x="3438" y="1333"/>
                  </a:lnTo>
                  <a:lnTo>
                    <a:pt x="3439" y="1333"/>
                  </a:lnTo>
                  <a:lnTo>
                    <a:pt x="3440" y="1333"/>
                  </a:lnTo>
                  <a:lnTo>
                    <a:pt x="3441" y="1333"/>
                  </a:lnTo>
                  <a:lnTo>
                    <a:pt x="3441" y="1333"/>
                  </a:lnTo>
                  <a:lnTo>
                    <a:pt x="3443" y="1333"/>
                  </a:lnTo>
                  <a:lnTo>
                    <a:pt x="3444" y="1333"/>
                  </a:lnTo>
                  <a:lnTo>
                    <a:pt x="3445" y="1333"/>
                  </a:lnTo>
                  <a:lnTo>
                    <a:pt x="3445" y="1333"/>
                  </a:lnTo>
                  <a:lnTo>
                    <a:pt x="3446" y="1333"/>
                  </a:lnTo>
                  <a:lnTo>
                    <a:pt x="3447" y="1333"/>
                  </a:lnTo>
                  <a:lnTo>
                    <a:pt x="3449" y="1333"/>
                  </a:lnTo>
                  <a:lnTo>
                    <a:pt x="3449" y="1333"/>
                  </a:lnTo>
                  <a:lnTo>
                    <a:pt x="3450" y="1333"/>
                  </a:lnTo>
                  <a:lnTo>
                    <a:pt x="3451" y="1333"/>
                  </a:lnTo>
                  <a:lnTo>
                    <a:pt x="3452" y="1333"/>
                  </a:lnTo>
                  <a:lnTo>
                    <a:pt x="3452" y="1333"/>
                  </a:lnTo>
                  <a:lnTo>
                    <a:pt x="3454" y="1333"/>
                  </a:lnTo>
                  <a:lnTo>
                    <a:pt x="3455" y="1333"/>
                  </a:lnTo>
                  <a:lnTo>
                    <a:pt x="3456" y="1333"/>
                  </a:lnTo>
                  <a:lnTo>
                    <a:pt x="3456" y="1333"/>
                  </a:lnTo>
                  <a:lnTo>
                    <a:pt x="3457" y="1333"/>
                  </a:lnTo>
                  <a:lnTo>
                    <a:pt x="3459" y="1333"/>
                  </a:lnTo>
                  <a:lnTo>
                    <a:pt x="3460" y="1333"/>
                  </a:lnTo>
                  <a:lnTo>
                    <a:pt x="3460" y="1333"/>
                  </a:lnTo>
                  <a:lnTo>
                    <a:pt x="3461" y="1333"/>
                  </a:lnTo>
                  <a:lnTo>
                    <a:pt x="3462" y="1333"/>
                  </a:lnTo>
                  <a:lnTo>
                    <a:pt x="3464" y="1333"/>
                  </a:lnTo>
                  <a:lnTo>
                    <a:pt x="3464" y="1333"/>
                  </a:lnTo>
                  <a:lnTo>
                    <a:pt x="3465" y="1332"/>
                  </a:lnTo>
                  <a:lnTo>
                    <a:pt x="3466" y="1332"/>
                  </a:lnTo>
                  <a:lnTo>
                    <a:pt x="3467" y="1332"/>
                  </a:lnTo>
                  <a:lnTo>
                    <a:pt x="3469" y="1332"/>
                  </a:lnTo>
                  <a:lnTo>
                    <a:pt x="3469" y="1332"/>
                  </a:lnTo>
                  <a:lnTo>
                    <a:pt x="3470" y="1332"/>
                  </a:lnTo>
                  <a:lnTo>
                    <a:pt x="3471" y="1332"/>
                  </a:lnTo>
                  <a:lnTo>
                    <a:pt x="3472" y="1332"/>
                  </a:lnTo>
                  <a:lnTo>
                    <a:pt x="3472" y="1332"/>
                  </a:lnTo>
                  <a:lnTo>
                    <a:pt x="3474" y="1332"/>
                  </a:lnTo>
                  <a:lnTo>
                    <a:pt x="3475" y="1332"/>
                  </a:lnTo>
                  <a:lnTo>
                    <a:pt x="3476" y="1332"/>
                  </a:lnTo>
                  <a:lnTo>
                    <a:pt x="3476" y="1332"/>
                  </a:lnTo>
                  <a:lnTo>
                    <a:pt x="3477" y="1332"/>
                  </a:lnTo>
                  <a:lnTo>
                    <a:pt x="3479" y="1332"/>
                  </a:lnTo>
                  <a:lnTo>
                    <a:pt x="3480" y="1332"/>
                  </a:lnTo>
                  <a:lnTo>
                    <a:pt x="3480" y="1332"/>
                  </a:lnTo>
                  <a:lnTo>
                    <a:pt x="3481" y="1332"/>
                  </a:lnTo>
                  <a:lnTo>
                    <a:pt x="3482" y="1330"/>
                  </a:lnTo>
                  <a:lnTo>
                    <a:pt x="3483" y="1330"/>
                  </a:lnTo>
                  <a:lnTo>
                    <a:pt x="3483" y="1330"/>
                  </a:lnTo>
                  <a:lnTo>
                    <a:pt x="3485" y="1330"/>
                  </a:lnTo>
                  <a:lnTo>
                    <a:pt x="3486" y="1330"/>
                  </a:lnTo>
                  <a:lnTo>
                    <a:pt x="3487" y="1330"/>
                  </a:lnTo>
                  <a:lnTo>
                    <a:pt x="3487" y="1332"/>
                  </a:lnTo>
                  <a:lnTo>
                    <a:pt x="3488" y="1332"/>
                  </a:lnTo>
                  <a:lnTo>
                    <a:pt x="3490" y="1332"/>
                  </a:lnTo>
                  <a:lnTo>
                    <a:pt x="3491" y="1332"/>
                  </a:lnTo>
                  <a:lnTo>
                    <a:pt x="3491" y="1333"/>
                  </a:lnTo>
                  <a:lnTo>
                    <a:pt x="3492" y="1333"/>
                  </a:lnTo>
                  <a:lnTo>
                    <a:pt x="3493" y="1333"/>
                  </a:lnTo>
                  <a:lnTo>
                    <a:pt x="3495" y="1333"/>
                  </a:lnTo>
                  <a:lnTo>
                    <a:pt x="3495" y="1333"/>
                  </a:lnTo>
                  <a:lnTo>
                    <a:pt x="3496" y="1333"/>
                  </a:lnTo>
                  <a:lnTo>
                    <a:pt x="3497" y="1333"/>
                  </a:lnTo>
                  <a:lnTo>
                    <a:pt x="3498" y="1333"/>
                  </a:lnTo>
                  <a:lnTo>
                    <a:pt x="3498" y="1333"/>
                  </a:lnTo>
                  <a:lnTo>
                    <a:pt x="3500" y="1333"/>
                  </a:lnTo>
                  <a:lnTo>
                    <a:pt x="3501" y="1333"/>
                  </a:lnTo>
                  <a:lnTo>
                    <a:pt x="3502" y="1333"/>
                  </a:lnTo>
                  <a:lnTo>
                    <a:pt x="3502" y="1333"/>
                  </a:lnTo>
                  <a:lnTo>
                    <a:pt x="3503" y="1333"/>
                  </a:lnTo>
                  <a:lnTo>
                    <a:pt x="3505" y="1333"/>
                  </a:lnTo>
                  <a:lnTo>
                    <a:pt x="3506" y="1333"/>
                  </a:lnTo>
                  <a:lnTo>
                    <a:pt x="3506" y="1333"/>
                  </a:lnTo>
                  <a:lnTo>
                    <a:pt x="3507" y="1332"/>
                  </a:lnTo>
                  <a:lnTo>
                    <a:pt x="3508" y="1332"/>
                  </a:lnTo>
                  <a:lnTo>
                    <a:pt x="3510" y="1332"/>
                  </a:lnTo>
                  <a:lnTo>
                    <a:pt x="3510" y="1330"/>
                  </a:lnTo>
                  <a:lnTo>
                    <a:pt x="3511" y="1329"/>
                  </a:lnTo>
                  <a:lnTo>
                    <a:pt x="3512" y="1329"/>
                  </a:lnTo>
                  <a:lnTo>
                    <a:pt x="3513" y="1329"/>
                  </a:lnTo>
                  <a:lnTo>
                    <a:pt x="3513" y="1329"/>
                  </a:lnTo>
                  <a:lnTo>
                    <a:pt x="3515" y="1330"/>
                  </a:lnTo>
                  <a:lnTo>
                    <a:pt x="3516" y="1330"/>
                  </a:lnTo>
                  <a:lnTo>
                    <a:pt x="3517" y="1330"/>
                  </a:lnTo>
                  <a:lnTo>
                    <a:pt x="3517" y="1332"/>
                  </a:lnTo>
                  <a:lnTo>
                    <a:pt x="3518" y="1332"/>
                  </a:lnTo>
                  <a:lnTo>
                    <a:pt x="3519" y="1333"/>
                  </a:lnTo>
                  <a:lnTo>
                    <a:pt x="3521" y="1333"/>
                  </a:lnTo>
                  <a:lnTo>
                    <a:pt x="3521" y="1333"/>
                  </a:lnTo>
                  <a:lnTo>
                    <a:pt x="3522" y="1333"/>
                  </a:lnTo>
                  <a:lnTo>
                    <a:pt x="3523" y="1333"/>
                  </a:lnTo>
                  <a:lnTo>
                    <a:pt x="3524" y="1333"/>
                  </a:lnTo>
                  <a:lnTo>
                    <a:pt x="3526" y="1333"/>
                  </a:lnTo>
                  <a:lnTo>
                    <a:pt x="3526" y="1333"/>
                  </a:lnTo>
                  <a:lnTo>
                    <a:pt x="3527" y="1333"/>
                  </a:lnTo>
                  <a:lnTo>
                    <a:pt x="3528" y="1333"/>
                  </a:lnTo>
                  <a:lnTo>
                    <a:pt x="3529" y="1333"/>
                  </a:lnTo>
                  <a:lnTo>
                    <a:pt x="3529" y="1332"/>
                  </a:lnTo>
                  <a:lnTo>
                    <a:pt x="3531" y="1332"/>
                  </a:lnTo>
                  <a:lnTo>
                    <a:pt x="3532" y="1332"/>
                  </a:lnTo>
                  <a:lnTo>
                    <a:pt x="3533" y="1332"/>
                  </a:lnTo>
                  <a:lnTo>
                    <a:pt x="3533" y="1332"/>
                  </a:lnTo>
                  <a:lnTo>
                    <a:pt x="3534" y="1332"/>
                  </a:lnTo>
                  <a:lnTo>
                    <a:pt x="3536" y="1332"/>
                  </a:lnTo>
                  <a:lnTo>
                    <a:pt x="3537" y="1332"/>
                  </a:lnTo>
                  <a:lnTo>
                    <a:pt x="3537" y="1332"/>
                  </a:lnTo>
                  <a:lnTo>
                    <a:pt x="3538" y="1332"/>
                  </a:lnTo>
                  <a:lnTo>
                    <a:pt x="3539" y="1332"/>
                  </a:lnTo>
                  <a:lnTo>
                    <a:pt x="3541" y="1332"/>
                  </a:lnTo>
                  <a:lnTo>
                    <a:pt x="3541" y="1332"/>
                  </a:lnTo>
                  <a:lnTo>
                    <a:pt x="3542" y="1332"/>
                  </a:lnTo>
                  <a:lnTo>
                    <a:pt x="3543" y="1332"/>
                  </a:lnTo>
                  <a:lnTo>
                    <a:pt x="3544" y="1333"/>
                  </a:lnTo>
                  <a:lnTo>
                    <a:pt x="3544" y="1333"/>
                  </a:lnTo>
                  <a:lnTo>
                    <a:pt x="3546" y="1333"/>
                  </a:lnTo>
                  <a:lnTo>
                    <a:pt x="3547" y="1333"/>
                  </a:lnTo>
                  <a:lnTo>
                    <a:pt x="3548" y="1333"/>
                  </a:lnTo>
                  <a:lnTo>
                    <a:pt x="3548" y="1333"/>
                  </a:lnTo>
                  <a:lnTo>
                    <a:pt x="3549" y="1333"/>
                  </a:lnTo>
                  <a:lnTo>
                    <a:pt x="3551" y="1333"/>
                  </a:lnTo>
                  <a:lnTo>
                    <a:pt x="3552" y="1333"/>
                  </a:lnTo>
                  <a:lnTo>
                    <a:pt x="3552" y="1333"/>
                  </a:lnTo>
                  <a:lnTo>
                    <a:pt x="3553" y="1333"/>
                  </a:lnTo>
                  <a:lnTo>
                    <a:pt x="3554" y="1333"/>
                  </a:lnTo>
                  <a:lnTo>
                    <a:pt x="3555" y="1333"/>
                  </a:lnTo>
                  <a:lnTo>
                    <a:pt x="3555" y="1333"/>
                  </a:lnTo>
                  <a:lnTo>
                    <a:pt x="3557" y="1333"/>
                  </a:lnTo>
                  <a:lnTo>
                    <a:pt x="3558" y="1333"/>
                  </a:lnTo>
                  <a:lnTo>
                    <a:pt x="3559" y="1333"/>
                  </a:lnTo>
                  <a:lnTo>
                    <a:pt x="3559" y="1333"/>
                  </a:lnTo>
                  <a:lnTo>
                    <a:pt x="3560" y="1333"/>
                  </a:lnTo>
                  <a:lnTo>
                    <a:pt x="3562" y="1333"/>
                  </a:lnTo>
                  <a:lnTo>
                    <a:pt x="3563" y="1333"/>
                  </a:lnTo>
                  <a:lnTo>
                    <a:pt x="3563" y="1333"/>
                  </a:lnTo>
                  <a:lnTo>
                    <a:pt x="3564" y="1333"/>
                  </a:lnTo>
                  <a:lnTo>
                    <a:pt x="3565" y="1333"/>
                  </a:lnTo>
                  <a:lnTo>
                    <a:pt x="3567" y="1333"/>
                  </a:lnTo>
                  <a:lnTo>
                    <a:pt x="3567" y="1333"/>
                  </a:lnTo>
                  <a:lnTo>
                    <a:pt x="3568" y="1333"/>
                  </a:lnTo>
                  <a:lnTo>
                    <a:pt x="3569" y="1333"/>
                  </a:lnTo>
                  <a:lnTo>
                    <a:pt x="3570" y="1333"/>
                  </a:lnTo>
                  <a:lnTo>
                    <a:pt x="3570" y="1333"/>
                  </a:lnTo>
                  <a:lnTo>
                    <a:pt x="3572" y="1333"/>
                  </a:lnTo>
                  <a:lnTo>
                    <a:pt x="3573" y="1333"/>
                  </a:lnTo>
                  <a:lnTo>
                    <a:pt x="3574" y="1333"/>
                  </a:lnTo>
                  <a:lnTo>
                    <a:pt x="3574" y="1333"/>
                  </a:lnTo>
                  <a:lnTo>
                    <a:pt x="3575" y="1333"/>
                  </a:lnTo>
                  <a:lnTo>
                    <a:pt x="3577" y="1333"/>
                  </a:lnTo>
                  <a:lnTo>
                    <a:pt x="3578" y="1333"/>
                  </a:lnTo>
                  <a:lnTo>
                    <a:pt x="3578" y="1332"/>
                  </a:lnTo>
                  <a:lnTo>
                    <a:pt x="3579" y="1332"/>
                  </a:lnTo>
                  <a:lnTo>
                    <a:pt x="3580" y="1332"/>
                  </a:lnTo>
                  <a:lnTo>
                    <a:pt x="3582" y="1330"/>
                  </a:lnTo>
                  <a:lnTo>
                    <a:pt x="3583" y="1330"/>
                  </a:lnTo>
                  <a:lnTo>
                    <a:pt x="3583" y="1330"/>
                  </a:lnTo>
                  <a:lnTo>
                    <a:pt x="3584" y="1332"/>
                  </a:lnTo>
                  <a:lnTo>
                    <a:pt x="3585" y="1332"/>
                  </a:lnTo>
                  <a:lnTo>
                    <a:pt x="3587" y="1332"/>
                  </a:lnTo>
                  <a:lnTo>
                    <a:pt x="3587" y="1333"/>
                  </a:lnTo>
                  <a:lnTo>
                    <a:pt x="3588" y="1333"/>
                  </a:lnTo>
                  <a:lnTo>
                    <a:pt x="3589" y="1333"/>
                  </a:lnTo>
                  <a:lnTo>
                    <a:pt x="3590" y="1333"/>
                  </a:lnTo>
                  <a:lnTo>
                    <a:pt x="3590" y="1333"/>
                  </a:lnTo>
                  <a:lnTo>
                    <a:pt x="3591" y="1333"/>
                  </a:lnTo>
                  <a:lnTo>
                    <a:pt x="3593" y="1333"/>
                  </a:lnTo>
                  <a:lnTo>
                    <a:pt x="3594" y="1333"/>
                  </a:lnTo>
                  <a:lnTo>
                    <a:pt x="3594" y="1333"/>
                  </a:lnTo>
                  <a:lnTo>
                    <a:pt x="3595" y="1333"/>
                  </a:lnTo>
                  <a:lnTo>
                    <a:pt x="3596" y="1333"/>
                  </a:lnTo>
                  <a:lnTo>
                    <a:pt x="3598" y="1334"/>
                  </a:lnTo>
                  <a:lnTo>
                    <a:pt x="3598" y="1334"/>
                  </a:lnTo>
                  <a:lnTo>
                    <a:pt x="3599" y="1334"/>
                  </a:lnTo>
                  <a:lnTo>
                    <a:pt x="3600" y="1333"/>
                  </a:lnTo>
                  <a:lnTo>
                    <a:pt x="3601" y="1333"/>
                  </a:lnTo>
                  <a:lnTo>
                    <a:pt x="3601" y="1333"/>
                  </a:lnTo>
                  <a:lnTo>
                    <a:pt x="3603" y="1333"/>
                  </a:lnTo>
                  <a:lnTo>
                    <a:pt x="3604" y="1333"/>
                  </a:lnTo>
                  <a:lnTo>
                    <a:pt x="3605" y="1333"/>
                  </a:lnTo>
                  <a:lnTo>
                    <a:pt x="3605" y="1333"/>
                  </a:lnTo>
                  <a:lnTo>
                    <a:pt x="3606" y="1333"/>
                  </a:lnTo>
                  <a:lnTo>
                    <a:pt x="3608" y="1333"/>
                  </a:lnTo>
                  <a:lnTo>
                    <a:pt x="3609" y="1333"/>
                  </a:lnTo>
                  <a:lnTo>
                    <a:pt x="3609" y="1333"/>
                  </a:lnTo>
                  <a:lnTo>
                    <a:pt x="3610" y="1333"/>
                  </a:lnTo>
                  <a:lnTo>
                    <a:pt x="3611" y="1333"/>
                  </a:lnTo>
                  <a:lnTo>
                    <a:pt x="3613" y="1333"/>
                  </a:lnTo>
                  <a:lnTo>
                    <a:pt x="3613" y="1332"/>
                  </a:lnTo>
                  <a:lnTo>
                    <a:pt x="3614" y="1332"/>
                  </a:lnTo>
                  <a:lnTo>
                    <a:pt x="3615" y="1332"/>
                  </a:lnTo>
                  <a:lnTo>
                    <a:pt x="3616" y="1332"/>
                  </a:lnTo>
                  <a:lnTo>
                    <a:pt x="3616" y="1332"/>
                  </a:lnTo>
                  <a:lnTo>
                    <a:pt x="3618" y="1333"/>
                  </a:lnTo>
                  <a:lnTo>
                    <a:pt x="3619" y="1333"/>
                  </a:lnTo>
                  <a:lnTo>
                    <a:pt x="3620" y="1333"/>
                  </a:lnTo>
                  <a:lnTo>
                    <a:pt x="3620" y="1333"/>
                  </a:lnTo>
                  <a:lnTo>
                    <a:pt x="3621" y="1333"/>
                  </a:lnTo>
                  <a:lnTo>
                    <a:pt x="3623" y="1333"/>
                  </a:lnTo>
                  <a:lnTo>
                    <a:pt x="3624" y="1333"/>
                  </a:lnTo>
                  <a:lnTo>
                    <a:pt x="3624" y="1333"/>
                  </a:lnTo>
                  <a:lnTo>
                    <a:pt x="3625" y="1333"/>
                  </a:lnTo>
                  <a:lnTo>
                    <a:pt x="3626" y="1333"/>
                  </a:lnTo>
                  <a:lnTo>
                    <a:pt x="3627" y="1333"/>
                  </a:lnTo>
                  <a:lnTo>
                    <a:pt x="3627" y="1333"/>
                  </a:lnTo>
                  <a:lnTo>
                    <a:pt x="3629" y="1333"/>
                  </a:lnTo>
                  <a:lnTo>
                    <a:pt x="3630" y="1333"/>
                  </a:lnTo>
                  <a:lnTo>
                    <a:pt x="3631" y="1332"/>
                  </a:lnTo>
                  <a:lnTo>
                    <a:pt x="3631" y="1332"/>
                  </a:lnTo>
                  <a:lnTo>
                    <a:pt x="3632" y="1332"/>
                  </a:lnTo>
                  <a:lnTo>
                    <a:pt x="3634" y="1330"/>
                  </a:lnTo>
                  <a:lnTo>
                    <a:pt x="3635" y="1330"/>
                  </a:lnTo>
                  <a:lnTo>
                    <a:pt x="3636" y="1332"/>
                  </a:lnTo>
                  <a:lnTo>
                    <a:pt x="3636" y="1332"/>
                  </a:lnTo>
                  <a:lnTo>
                    <a:pt x="3637" y="1332"/>
                  </a:lnTo>
                  <a:lnTo>
                    <a:pt x="3639" y="1332"/>
                  </a:lnTo>
                  <a:lnTo>
                    <a:pt x="3640" y="1332"/>
                  </a:lnTo>
                  <a:lnTo>
                    <a:pt x="3640" y="1332"/>
                  </a:lnTo>
                  <a:lnTo>
                    <a:pt x="3641" y="1332"/>
                  </a:lnTo>
                  <a:lnTo>
                    <a:pt x="3642" y="1332"/>
                  </a:lnTo>
                  <a:lnTo>
                    <a:pt x="3644" y="1332"/>
                  </a:lnTo>
                  <a:lnTo>
                    <a:pt x="3644" y="1332"/>
                  </a:lnTo>
                  <a:lnTo>
                    <a:pt x="3645" y="1332"/>
                  </a:lnTo>
                  <a:lnTo>
                    <a:pt x="3646" y="1332"/>
                  </a:lnTo>
                  <a:lnTo>
                    <a:pt x="3647" y="1332"/>
                  </a:lnTo>
                  <a:lnTo>
                    <a:pt x="3647" y="1332"/>
                  </a:lnTo>
                  <a:lnTo>
                    <a:pt x="3649" y="1330"/>
                  </a:lnTo>
                  <a:lnTo>
                    <a:pt x="3650" y="1330"/>
                  </a:lnTo>
                  <a:lnTo>
                    <a:pt x="3651" y="1330"/>
                  </a:lnTo>
                  <a:lnTo>
                    <a:pt x="3651" y="1329"/>
                  </a:lnTo>
                  <a:lnTo>
                    <a:pt x="3652" y="1329"/>
                  </a:lnTo>
                  <a:lnTo>
                    <a:pt x="3654" y="1328"/>
                  </a:lnTo>
                  <a:lnTo>
                    <a:pt x="3655" y="1328"/>
                  </a:lnTo>
                  <a:lnTo>
                    <a:pt x="3655" y="1327"/>
                  </a:lnTo>
                  <a:lnTo>
                    <a:pt x="3656" y="1327"/>
                  </a:lnTo>
                  <a:lnTo>
                    <a:pt x="3657" y="1325"/>
                  </a:lnTo>
                  <a:lnTo>
                    <a:pt x="3659" y="1325"/>
                  </a:lnTo>
                  <a:lnTo>
                    <a:pt x="3659" y="1324"/>
                  </a:lnTo>
                  <a:lnTo>
                    <a:pt x="3660" y="1323"/>
                  </a:lnTo>
                  <a:lnTo>
                    <a:pt x="3661" y="1323"/>
                  </a:lnTo>
                  <a:lnTo>
                    <a:pt x="3662" y="1320"/>
                  </a:lnTo>
                  <a:lnTo>
                    <a:pt x="3662" y="1307"/>
                  </a:lnTo>
                  <a:lnTo>
                    <a:pt x="3663" y="1271"/>
                  </a:lnTo>
                  <a:lnTo>
                    <a:pt x="3665" y="1215"/>
                  </a:lnTo>
                  <a:lnTo>
                    <a:pt x="3666" y="1160"/>
                  </a:lnTo>
                  <a:lnTo>
                    <a:pt x="3666" y="1130"/>
                  </a:lnTo>
                  <a:lnTo>
                    <a:pt x="3667" y="1130"/>
                  </a:lnTo>
                  <a:lnTo>
                    <a:pt x="3668" y="1148"/>
                  </a:lnTo>
                  <a:lnTo>
                    <a:pt x="3670" y="1166"/>
                  </a:lnTo>
                  <a:lnTo>
                    <a:pt x="3670" y="1186"/>
                  </a:lnTo>
                  <a:lnTo>
                    <a:pt x="3671" y="1211"/>
                  </a:lnTo>
                  <a:lnTo>
                    <a:pt x="3672" y="1243"/>
                  </a:lnTo>
                  <a:lnTo>
                    <a:pt x="3673" y="1281"/>
                  </a:lnTo>
                  <a:lnTo>
                    <a:pt x="3673" y="1315"/>
                  </a:lnTo>
                  <a:lnTo>
                    <a:pt x="3675" y="1341"/>
                  </a:lnTo>
                  <a:lnTo>
                    <a:pt x="3676" y="1356"/>
                  </a:lnTo>
                  <a:lnTo>
                    <a:pt x="3677" y="1363"/>
                  </a:lnTo>
                  <a:lnTo>
                    <a:pt x="3677" y="1365"/>
                  </a:lnTo>
                  <a:lnTo>
                    <a:pt x="3678" y="1365"/>
                  </a:lnTo>
                  <a:lnTo>
                    <a:pt x="3680" y="1364"/>
                  </a:lnTo>
                  <a:lnTo>
                    <a:pt x="3681" y="1361"/>
                  </a:lnTo>
                  <a:lnTo>
                    <a:pt x="3681" y="1359"/>
                  </a:lnTo>
                  <a:lnTo>
                    <a:pt x="3682" y="1356"/>
                  </a:lnTo>
                  <a:lnTo>
                    <a:pt x="3683" y="1354"/>
                  </a:lnTo>
                  <a:lnTo>
                    <a:pt x="3685" y="1351"/>
                  </a:lnTo>
                  <a:lnTo>
                    <a:pt x="3685" y="1349"/>
                  </a:lnTo>
                  <a:lnTo>
                    <a:pt x="3686" y="1346"/>
                  </a:lnTo>
                  <a:lnTo>
                    <a:pt x="3687" y="1345"/>
                  </a:lnTo>
                  <a:lnTo>
                    <a:pt x="3688" y="1344"/>
                  </a:lnTo>
                  <a:lnTo>
                    <a:pt x="3688" y="1341"/>
                  </a:lnTo>
                  <a:lnTo>
                    <a:pt x="3690" y="1340"/>
                  </a:lnTo>
                  <a:lnTo>
                    <a:pt x="3691" y="1339"/>
                  </a:lnTo>
                  <a:lnTo>
                    <a:pt x="3692" y="1338"/>
                  </a:lnTo>
                  <a:lnTo>
                    <a:pt x="3693" y="1338"/>
                  </a:lnTo>
                  <a:lnTo>
                    <a:pt x="3693" y="1337"/>
                  </a:lnTo>
                  <a:lnTo>
                    <a:pt x="3695" y="1335"/>
                  </a:lnTo>
                  <a:lnTo>
                    <a:pt x="3696" y="1335"/>
                  </a:lnTo>
                  <a:lnTo>
                    <a:pt x="3697" y="1335"/>
                  </a:lnTo>
                  <a:lnTo>
                    <a:pt x="3697" y="1335"/>
                  </a:lnTo>
                  <a:lnTo>
                    <a:pt x="3698" y="1337"/>
                  </a:lnTo>
                  <a:lnTo>
                    <a:pt x="3699" y="1338"/>
                  </a:lnTo>
                  <a:lnTo>
                    <a:pt x="3701" y="1340"/>
                  </a:lnTo>
                  <a:lnTo>
                    <a:pt x="3701" y="1340"/>
                  </a:lnTo>
                  <a:lnTo>
                    <a:pt x="3702" y="1339"/>
                  </a:lnTo>
                  <a:lnTo>
                    <a:pt x="3703" y="1337"/>
                  </a:lnTo>
                  <a:lnTo>
                    <a:pt x="3704" y="1333"/>
                  </a:lnTo>
                  <a:lnTo>
                    <a:pt x="3704" y="1328"/>
                  </a:lnTo>
                  <a:lnTo>
                    <a:pt x="3706" y="1324"/>
                  </a:lnTo>
                  <a:lnTo>
                    <a:pt x="3707" y="1323"/>
                  </a:lnTo>
                  <a:lnTo>
                    <a:pt x="3708" y="1322"/>
                  </a:lnTo>
                  <a:lnTo>
                    <a:pt x="3708" y="1323"/>
                  </a:lnTo>
                  <a:lnTo>
                    <a:pt x="3709" y="1324"/>
                  </a:lnTo>
                  <a:lnTo>
                    <a:pt x="3711" y="1325"/>
                  </a:lnTo>
                  <a:lnTo>
                    <a:pt x="3712" y="1328"/>
                  </a:lnTo>
                  <a:lnTo>
                    <a:pt x="3712" y="1329"/>
                  </a:lnTo>
                  <a:lnTo>
                    <a:pt x="3713" y="1332"/>
                  </a:lnTo>
                  <a:lnTo>
                    <a:pt x="3714" y="1333"/>
                  </a:lnTo>
                  <a:lnTo>
                    <a:pt x="3716" y="1334"/>
                  </a:lnTo>
                  <a:lnTo>
                    <a:pt x="3716" y="1334"/>
                  </a:lnTo>
                  <a:lnTo>
                    <a:pt x="3717" y="1335"/>
                  </a:lnTo>
                  <a:lnTo>
                    <a:pt x="3718" y="1335"/>
                  </a:lnTo>
                  <a:lnTo>
                    <a:pt x="3719" y="1334"/>
                  </a:lnTo>
                  <a:lnTo>
                    <a:pt x="3719" y="1334"/>
                  </a:lnTo>
                  <a:lnTo>
                    <a:pt x="3721" y="1333"/>
                  </a:lnTo>
                  <a:lnTo>
                    <a:pt x="3722" y="1332"/>
                  </a:lnTo>
                  <a:lnTo>
                    <a:pt x="3723" y="1330"/>
                  </a:lnTo>
                  <a:lnTo>
                    <a:pt x="3723" y="1330"/>
                  </a:lnTo>
                  <a:lnTo>
                    <a:pt x="3724" y="1330"/>
                  </a:lnTo>
                  <a:lnTo>
                    <a:pt x="3726" y="1330"/>
                  </a:lnTo>
                  <a:lnTo>
                    <a:pt x="3727" y="1330"/>
                  </a:lnTo>
                  <a:lnTo>
                    <a:pt x="3727" y="1330"/>
                  </a:lnTo>
                  <a:lnTo>
                    <a:pt x="3728" y="1332"/>
                  </a:lnTo>
                  <a:lnTo>
                    <a:pt x="3729" y="1332"/>
                  </a:lnTo>
                  <a:lnTo>
                    <a:pt x="3731" y="1332"/>
                  </a:lnTo>
                  <a:lnTo>
                    <a:pt x="3731" y="1332"/>
                  </a:lnTo>
                  <a:lnTo>
                    <a:pt x="3732" y="1333"/>
                  </a:lnTo>
                  <a:lnTo>
                    <a:pt x="3733" y="1333"/>
                  </a:lnTo>
                  <a:lnTo>
                    <a:pt x="3734" y="1333"/>
                  </a:lnTo>
                  <a:lnTo>
                    <a:pt x="3734" y="1333"/>
                  </a:lnTo>
                  <a:lnTo>
                    <a:pt x="3735" y="1333"/>
                  </a:lnTo>
                  <a:lnTo>
                    <a:pt x="3737" y="1333"/>
                  </a:lnTo>
                  <a:lnTo>
                    <a:pt x="3738" y="1333"/>
                  </a:lnTo>
                  <a:lnTo>
                    <a:pt x="3738" y="1333"/>
                  </a:lnTo>
                  <a:lnTo>
                    <a:pt x="3739" y="1333"/>
                  </a:lnTo>
                  <a:lnTo>
                    <a:pt x="3740" y="1333"/>
                  </a:lnTo>
                  <a:lnTo>
                    <a:pt x="3742" y="1333"/>
                  </a:lnTo>
                  <a:lnTo>
                    <a:pt x="3742" y="1332"/>
                  </a:lnTo>
                  <a:lnTo>
                    <a:pt x="3743" y="1332"/>
                  </a:lnTo>
                  <a:lnTo>
                    <a:pt x="3744" y="1332"/>
                  </a:lnTo>
                  <a:lnTo>
                    <a:pt x="3745" y="1333"/>
                  </a:lnTo>
                  <a:lnTo>
                    <a:pt x="3745" y="1333"/>
                  </a:lnTo>
                  <a:lnTo>
                    <a:pt x="3747" y="1333"/>
                  </a:lnTo>
                  <a:lnTo>
                    <a:pt x="3748" y="1333"/>
                  </a:lnTo>
                  <a:lnTo>
                    <a:pt x="3749" y="1334"/>
                  </a:lnTo>
                  <a:lnTo>
                    <a:pt x="3750" y="1334"/>
                  </a:lnTo>
                  <a:lnTo>
                    <a:pt x="3750" y="1334"/>
                  </a:lnTo>
                  <a:lnTo>
                    <a:pt x="3752" y="1334"/>
                  </a:lnTo>
                  <a:lnTo>
                    <a:pt x="3753" y="1335"/>
                  </a:lnTo>
                  <a:lnTo>
                    <a:pt x="3754" y="1335"/>
                  </a:lnTo>
                  <a:lnTo>
                    <a:pt x="3754" y="1335"/>
                  </a:lnTo>
                  <a:lnTo>
                    <a:pt x="3755" y="1335"/>
                  </a:lnTo>
                  <a:lnTo>
                    <a:pt x="3757" y="1334"/>
                  </a:lnTo>
                  <a:lnTo>
                    <a:pt x="3758" y="1334"/>
                  </a:lnTo>
                  <a:lnTo>
                    <a:pt x="3758" y="1333"/>
                  </a:lnTo>
                  <a:lnTo>
                    <a:pt x="3759" y="1333"/>
                  </a:lnTo>
                  <a:lnTo>
                    <a:pt x="3760" y="1332"/>
                  </a:lnTo>
                  <a:lnTo>
                    <a:pt x="3762" y="1330"/>
                  </a:lnTo>
                  <a:lnTo>
                    <a:pt x="3762" y="1330"/>
                  </a:lnTo>
                  <a:lnTo>
                    <a:pt x="3763" y="1330"/>
                  </a:lnTo>
                  <a:lnTo>
                    <a:pt x="3764" y="1330"/>
                  </a:lnTo>
                  <a:lnTo>
                    <a:pt x="3765" y="1330"/>
                  </a:lnTo>
                  <a:lnTo>
                    <a:pt x="3765" y="1332"/>
                  </a:lnTo>
                  <a:lnTo>
                    <a:pt x="3767" y="1332"/>
                  </a:lnTo>
                  <a:lnTo>
                    <a:pt x="3768" y="1332"/>
                  </a:lnTo>
                  <a:lnTo>
                    <a:pt x="3769" y="1332"/>
                  </a:lnTo>
                  <a:lnTo>
                    <a:pt x="3769" y="1333"/>
                  </a:lnTo>
                  <a:lnTo>
                    <a:pt x="3770" y="1333"/>
                  </a:lnTo>
                  <a:lnTo>
                    <a:pt x="3771" y="1333"/>
                  </a:lnTo>
                  <a:lnTo>
                    <a:pt x="3773" y="1333"/>
                  </a:lnTo>
                  <a:lnTo>
                    <a:pt x="3773" y="1333"/>
                  </a:lnTo>
                  <a:lnTo>
                    <a:pt x="3774" y="1333"/>
                  </a:lnTo>
                  <a:lnTo>
                    <a:pt x="3775" y="1333"/>
                  </a:lnTo>
                  <a:lnTo>
                    <a:pt x="3776" y="1333"/>
                  </a:lnTo>
                  <a:lnTo>
                    <a:pt x="3776" y="1333"/>
                  </a:lnTo>
                  <a:lnTo>
                    <a:pt x="3778" y="1333"/>
                  </a:lnTo>
                  <a:lnTo>
                    <a:pt x="3779" y="1333"/>
                  </a:lnTo>
                  <a:lnTo>
                    <a:pt x="3780" y="1333"/>
                  </a:lnTo>
                  <a:lnTo>
                    <a:pt x="3780" y="1333"/>
                  </a:lnTo>
                  <a:lnTo>
                    <a:pt x="3781" y="1333"/>
                  </a:lnTo>
                  <a:lnTo>
                    <a:pt x="3783" y="1333"/>
                  </a:lnTo>
                  <a:lnTo>
                    <a:pt x="3784" y="1333"/>
                  </a:lnTo>
                  <a:lnTo>
                    <a:pt x="3784" y="1333"/>
                  </a:lnTo>
                  <a:lnTo>
                    <a:pt x="3785" y="1333"/>
                  </a:lnTo>
                  <a:lnTo>
                    <a:pt x="3786" y="1333"/>
                  </a:lnTo>
                  <a:lnTo>
                    <a:pt x="3788" y="1333"/>
                  </a:lnTo>
                  <a:lnTo>
                    <a:pt x="3788" y="1333"/>
                  </a:lnTo>
                  <a:lnTo>
                    <a:pt x="3789" y="1333"/>
                  </a:lnTo>
                  <a:lnTo>
                    <a:pt x="3790" y="1333"/>
                  </a:lnTo>
                  <a:lnTo>
                    <a:pt x="3791" y="1333"/>
                  </a:lnTo>
                  <a:lnTo>
                    <a:pt x="3791" y="1333"/>
                  </a:lnTo>
                  <a:lnTo>
                    <a:pt x="3793" y="1333"/>
                  </a:lnTo>
                  <a:lnTo>
                    <a:pt x="3794" y="1333"/>
                  </a:lnTo>
                  <a:lnTo>
                    <a:pt x="3795" y="1333"/>
                  </a:lnTo>
                  <a:lnTo>
                    <a:pt x="3795" y="1333"/>
                  </a:lnTo>
                  <a:lnTo>
                    <a:pt x="3796" y="1333"/>
                  </a:lnTo>
                  <a:lnTo>
                    <a:pt x="3798" y="1333"/>
                  </a:lnTo>
                  <a:lnTo>
                    <a:pt x="3799" y="1333"/>
                  </a:lnTo>
                  <a:lnTo>
                    <a:pt x="3799" y="1332"/>
                  </a:lnTo>
                  <a:lnTo>
                    <a:pt x="3800" y="1332"/>
                  </a:lnTo>
                  <a:lnTo>
                    <a:pt x="3801" y="1332"/>
                  </a:lnTo>
                  <a:lnTo>
                    <a:pt x="3803" y="1332"/>
                  </a:lnTo>
                  <a:lnTo>
                    <a:pt x="3804" y="1332"/>
                  </a:lnTo>
                  <a:lnTo>
                    <a:pt x="3804" y="1333"/>
                  </a:lnTo>
                  <a:lnTo>
                    <a:pt x="3805" y="1333"/>
                  </a:lnTo>
                  <a:lnTo>
                    <a:pt x="3806" y="1333"/>
                  </a:lnTo>
                  <a:lnTo>
                    <a:pt x="3807" y="1333"/>
                  </a:lnTo>
                  <a:lnTo>
                    <a:pt x="3807" y="1333"/>
                  </a:lnTo>
                  <a:lnTo>
                    <a:pt x="3809" y="1333"/>
                  </a:lnTo>
                  <a:lnTo>
                    <a:pt x="3810" y="1333"/>
                  </a:lnTo>
                  <a:lnTo>
                    <a:pt x="3811" y="1333"/>
                  </a:lnTo>
                  <a:lnTo>
                    <a:pt x="3811" y="1333"/>
                  </a:lnTo>
                  <a:lnTo>
                    <a:pt x="3812" y="1333"/>
                  </a:lnTo>
                  <a:lnTo>
                    <a:pt x="3814" y="1333"/>
                  </a:lnTo>
                  <a:lnTo>
                    <a:pt x="3815" y="1333"/>
                  </a:lnTo>
                  <a:lnTo>
                    <a:pt x="3815" y="1333"/>
                  </a:lnTo>
                  <a:lnTo>
                    <a:pt x="3816" y="1333"/>
                  </a:lnTo>
                  <a:lnTo>
                    <a:pt x="3817" y="1333"/>
                  </a:lnTo>
                  <a:lnTo>
                    <a:pt x="3819" y="1333"/>
                  </a:lnTo>
                  <a:lnTo>
                    <a:pt x="3819" y="1333"/>
                  </a:lnTo>
                  <a:lnTo>
                    <a:pt x="3820" y="1332"/>
                  </a:lnTo>
                  <a:lnTo>
                    <a:pt x="3821" y="1332"/>
                  </a:lnTo>
                  <a:lnTo>
                    <a:pt x="3822" y="1332"/>
                  </a:lnTo>
                  <a:lnTo>
                    <a:pt x="3822" y="1332"/>
                  </a:lnTo>
                  <a:lnTo>
                    <a:pt x="3824" y="1332"/>
                  </a:lnTo>
                  <a:lnTo>
                    <a:pt x="3825" y="1332"/>
                  </a:lnTo>
                  <a:lnTo>
                    <a:pt x="3826" y="1330"/>
                  </a:lnTo>
                  <a:lnTo>
                    <a:pt x="3826" y="1330"/>
                  </a:lnTo>
                  <a:lnTo>
                    <a:pt x="3827" y="1330"/>
                  </a:lnTo>
                  <a:lnTo>
                    <a:pt x="3829" y="1330"/>
                  </a:lnTo>
                  <a:lnTo>
                    <a:pt x="3830" y="1329"/>
                  </a:lnTo>
                  <a:lnTo>
                    <a:pt x="3830" y="1329"/>
                  </a:lnTo>
                  <a:lnTo>
                    <a:pt x="3831" y="1328"/>
                  </a:lnTo>
                  <a:lnTo>
                    <a:pt x="3832" y="1327"/>
                  </a:lnTo>
                  <a:lnTo>
                    <a:pt x="3834" y="1324"/>
                  </a:lnTo>
                  <a:lnTo>
                    <a:pt x="3834" y="1323"/>
                  </a:lnTo>
                  <a:lnTo>
                    <a:pt x="3835" y="1322"/>
                  </a:lnTo>
                  <a:lnTo>
                    <a:pt x="3836" y="1320"/>
                  </a:lnTo>
                  <a:lnTo>
                    <a:pt x="3837" y="1320"/>
                  </a:lnTo>
                  <a:lnTo>
                    <a:pt x="3837" y="1322"/>
                  </a:lnTo>
                  <a:lnTo>
                    <a:pt x="3838" y="1323"/>
                  </a:lnTo>
                  <a:lnTo>
                    <a:pt x="3840" y="1324"/>
                  </a:lnTo>
                  <a:lnTo>
                    <a:pt x="3841" y="1325"/>
                  </a:lnTo>
                  <a:lnTo>
                    <a:pt x="3841" y="1327"/>
                  </a:lnTo>
                  <a:lnTo>
                    <a:pt x="3842" y="1328"/>
                  </a:lnTo>
                  <a:lnTo>
                    <a:pt x="3843" y="1328"/>
                  </a:lnTo>
                  <a:lnTo>
                    <a:pt x="3845" y="1329"/>
                  </a:lnTo>
                  <a:lnTo>
                    <a:pt x="3845" y="1329"/>
                  </a:lnTo>
                  <a:lnTo>
                    <a:pt x="3846" y="1330"/>
                  </a:lnTo>
                  <a:lnTo>
                    <a:pt x="3847" y="1330"/>
                  </a:lnTo>
                  <a:lnTo>
                    <a:pt x="3848" y="1330"/>
                  </a:lnTo>
                  <a:lnTo>
                    <a:pt x="3848" y="1330"/>
                  </a:lnTo>
                  <a:lnTo>
                    <a:pt x="3850" y="1332"/>
                  </a:lnTo>
                  <a:lnTo>
                    <a:pt x="3851" y="1332"/>
                  </a:lnTo>
                  <a:lnTo>
                    <a:pt x="3852" y="1332"/>
                  </a:lnTo>
                  <a:lnTo>
                    <a:pt x="3852" y="1332"/>
                  </a:lnTo>
                  <a:lnTo>
                    <a:pt x="3853" y="1333"/>
                  </a:lnTo>
                  <a:lnTo>
                    <a:pt x="3855" y="1333"/>
                  </a:lnTo>
                  <a:lnTo>
                    <a:pt x="3856" y="1333"/>
                  </a:lnTo>
                  <a:lnTo>
                    <a:pt x="3856" y="1333"/>
                  </a:lnTo>
                  <a:lnTo>
                    <a:pt x="3857" y="1333"/>
                  </a:lnTo>
                  <a:lnTo>
                    <a:pt x="3858" y="1333"/>
                  </a:lnTo>
                  <a:lnTo>
                    <a:pt x="3860" y="1333"/>
                  </a:lnTo>
                  <a:lnTo>
                    <a:pt x="3861" y="1333"/>
                  </a:lnTo>
                  <a:lnTo>
                    <a:pt x="3861" y="1333"/>
                  </a:lnTo>
                  <a:lnTo>
                    <a:pt x="3862" y="1333"/>
                  </a:lnTo>
                  <a:lnTo>
                    <a:pt x="3863" y="1333"/>
                  </a:lnTo>
                  <a:lnTo>
                    <a:pt x="3865" y="1333"/>
                  </a:lnTo>
                  <a:lnTo>
                    <a:pt x="3865" y="1333"/>
                  </a:lnTo>
                  <a:lnTo>
                    <a:pt x="3866" y="1333"/>
                  </a:lnTo>
                  <a:lnTo>
                    <a:pt x="3867" y="1333"/>
                  </a:lnTo>
                  <a:lnTo>
                    <a:pt x="3868" y="1333"/>
                  </a:lnTo>
                  <a:lnTo>
                    <a:pt x="3868" y="1333"/>
                  </a:lnTo>
                  <a:lnTo>
                    <a:pt x="3870" y="1333"/>
                  </a:lnTo>
                  <a:lnTo>
                    <a:pt x="3871" y="1333"/>
                  </a:lnTo>
                  <a:lnTo>
                    <a:pt x="3872" y="1333"/>
                  </a:lnTo>
                  <a:lnTo>
                    <a:pt x="3872" y="1333"/>
                  </a:lnTo>
                  <a:lnTo>
                    <a:pt x="3873" y="1333"/>
                  </a:lnTo>
                  <a:lnTo>
                    <a:pt x="3874" y="1333"/>
                  </a:lnTo>
                  <a:lnTo>
                    <a:pt x="3876" y="1332"/>
                  </a:lnTo>
                  <a:lnTo>
                    <a:pt x="3876" y="1332"/>
                  </a:lnTo>
                  <a:lnTo>
                    <a:pt x="3877" y="1332"/>
                  </a:lnTo>
                  <a:lnTo>
                    <a:pt x="3878" y="1330"/>
                  </a:lnTo>
                  <a:lnTo>
                    <a:pt x="3879" y="1330"/>
                  </a:lnTo>
                  <a:lnTo>
                    <a:pt x="3879" y="1329"/>
                  </a:lnTo>
                  <a:lnTo>
                    <a:pt x="3881" y="1329"/>
                  </a:lnTo>
                  <a:lnTo>
                    <a:pt x="3882" y="1328"/>
                  </a:lnTo>
                  <a:lnTo>
                    <a:pt x="3883" y="1327"/>
                  </a:lnTo>
                  <a:lnTo>
                    <a:pt x="3883" y="1327"/>
                  </a:lnTo>
                  <a:lnTo>
                    <a:pt x="3884" y="1325"/>
                  </a:lnTo>
                  <a:lnTo>
                    <a:pt x="3886" y="1324"/>
                  </a:lnTo>
                  <a:lnTo>
                    <a:pt x="3887" y="1323"/>
                  </a:lnTo>
                  <a:lnTo>
                    <a:pt x="3887" y="1322"/>
                  </a:lnTo>
                  <a:lnTo>
                    <a:pt x="3888" y="1319"/>
                  </a:lnTo>
                  <a:lnTo>
                    <a:pt x="3889" y="1318"/>
                  </a:lnTo>
                  <a:lnTo>
                    <a:pt x="3891" y="1317"/>
                  </a:lnTo>
                  <a:lnTo>
                    <a:pt x="3891" y="1315"/>
                  </a:lnTo>
                  <a:lnTo>
                    <a:pt x="3892" y="1313"/>
                  </a:lnTo>
                  <a:lnTo>
                    <a:pt x="3893" y="1312"/>
                  </a:lnTo>
                  <a:lnTo>
                    <a:pt x="3894" y="1309"/>
                  </a:lnTo>
                  <a:lnTo>
                    <a:pt x="3894" y="1301"/>
                  </a:lnTo>
                  <a:lnTo>
                    <a:pt x="3896" y="1271"/>
                  </a:lnTo>
                  <a:lnTo>
                    <a:pt x="3897" y="1216"/>
                  </a:lnTo>
                  <a:lnTo>
                    <a:pt x="3898" y="1153"/>
                  </a:lnTo>
                  <a:lnTo>
                    <a:pt x="3898" y="1111"/>
                  </a:lnTo>
                  <a:lnTo>
                    <a:pt x="3899" y="1102"/>
                  </a:lnTo>
                  <a:lnTo>
                    <a:pt x="3901" y="1122"/>
                  </a:lnTo>
                  <a:lnTo>
                    <a:pt x="3902" y="1158"/>
                  </a:lnTo>
                  <a:lnTo>
                    <a:pt x="3902" y="1180"/>
                  </a:lnTo>
                  <a:lnTo>
                    <a:pt x="3903" y="1197"/>
                  </a:lnTo>
                  <a:lnTo>
                    <a:pt x="3904" y="1211"/>
                  </a:lnTo>
                  <a:lnTo>
                    <a:pt x="3906" y="1225"/>
                  </a:lnTo>
                  <a:lnTo>
                    <a:pt x="3906" y="1243"/>
                  </a:lnTo>
                  <a:lnTo>
                    <a:pt x="3907" y="1268"/>
                  </a:lnTo>
                  <a:lnTo>
                    <a:pt x="3908" y="1294"/>
                  </a:lnTo>
                  <a:lnTo>
                    <a:pt x="3909" y="1315"/>
                  </a:lnTo>
                  <a:lnTo>
                    <a:pt x="3909" y="1330"/>
                  </a:lnTo>
                  <a:lnTo>
                    <a:pt x="3910" y="1337"/>
                  </a:lnTo>
                  <a:lnTo>
                    <a:pt x="3912" y="1339"/>
                  </a:lnTo>
                  <a:lnTo>
                    <a:pt x="3913" y="1339"/>
                  </a:lnTo>
                  <a:lnTo>
                    <a:pt x="3913" y="1338"/>
                  </a:lnTo>
                  <a:lnTo>
                    <a:pt x="3914" y="1335"/>
                  </a:lnTo>
                  <a:lnTo>
                    <a:pt x="3915" y="1333"/>
                  </a:lnTo>
                  <a:lnTo>
                    <a:pt x="3917" y="1332"/>
                  </a:lnTo>
                  <a:lnTo>
                    <a:pt x="3918" y="1329"/>
                  </a:lnTo>
                  <a:lnTo>
                    <a:pt x="3918" y="1328"/>
                  </a:lnTo>
                  <a:lnTo>
                    <a:pt x="3919" y="1327"/>
                  </a:lnTo>
                  <a:lnTo>
                    <a:pt x="3920" y="1325"/>
                  </a:lnTo>
                  <a:lnTo>
                    <a:pt x="3922" y="1323"/>
                  </a:lnTo>
                  <a:lnTo>
                    <a:pt x="3922" y="1323"/>
                  </a:lnTo>
                  <a:lnTo>
                    <a:pt x="3923" y="1322"/>
                  </a:lnTo>
                  <a:lnTo>
                    <a:pt x="3924" y="1322"/>
                  </a:lnTo>
                  <a:lnTo>
                    <a:pt x="3925" y="1320"/>
                  </a:lnTo>
                  <a:lnTo>
                    <a:pt x="3925" y="1320"/>
                  </a:lnTo>
                  <a:lnTo>
                    <a:pt x="3927" y="1320"/>
                  </a:lnTo>
                  <a:lnTo>
                    <a:pt x="3928" y="1320"/>
                  </a:lnTo>
                  <a:lnTo>
                    <a:pt x="3929" y="1320"/>
                  </a:lnTo>
                  <a:lnTo>
                    <a:pt x="3929" y="1320"/>
                  </a:lnTo>
                  <a:lnTo>
                    <a:pt x="3930" y="1320"/>
                  </a:lnTo>
                  <a:lnTo>
                    <a:pt x="3932" y="1320"/>
                  </a:lnTo>
                  <a:lnTo>
                    <a:pt x="3933" y="1320"/>
                  </a:lnTo>
                  <a:lnTo>
                    <a:pt x="3933" y="1320"/>
                  </a:lnTo>
                  <a:lnTo>
                    <a:pt x="3934" y="1322"/>
                  </a:lnTo>
                  <a:lnTo>
                    <a:pt x="3935" y="1322"/>
                  </a:lnTo>
                  <a:lnTo>
                    <a:pt x="3937" y="1322"/>
                  </a:lnTo>
                  <a:lnTo>
                    <a:pt x="3937" y="1322"/>
                  </a:lnTo>
                  <a:lnTo>
                    <a:pt x="3938" y="1323"/>
                  </a:lnTo>
                  <a:lnTo>
                    <a:pt x="3939" y="1323"/>
                  </a:lnTo>
                  <a:lnTo>
                    <a:pt x="3940" y="1323"/>
                  </a:lnTo>
                  <a:lnTo>
                    <a:pt x="3940" y="1324"/>
                  </a:lnTo>
                  <a:lnTo>
                    <a:pt x="3942" y="1324"/>
                  </a:lnTo>
                  <a:lnTo>
                    <a:pt x="3943" y="1325"/>
                  </a:lnTo>
                  <a:lnTo>
                    <a:pt x="3944" y="1325"/>
                  </a:lnTo>
                  <a:lnTo>
                    <a:pt x="3944" y="1325"/>
                  </a:lnTo>
                  <a:lnTo>
                    <a:pt x="3945" y="1327"/>
                  </a:lnTo>
                  <a:lnTo>
                    <a:pt x="3946" y="1327"/>
                  </a:lnTo>
                  <a:lnTo>
                    <a:pt x="3948" y="1328"/>
                  </a:lnTo>
                  <a:lnTo>
                    <a:pt x="3948" y="1328"/>
                  </a:lnTo>
                  <a:lnTo>
                    <a:pt x="3949" y="1328"/>
                  </a:lnTo>
                  <a:lnTo>
                    <a:pt x="3950" y="1329"/>
                  </a:lnTo>
                  <a:lnTo>
                    <a:pt x="3951" y="1329"/>
                  </a:lnTo>
                  <a:lnTo>
                    <a:pt x="3951" y="1329"/>
                  </a:lnTo>
                  <a:lnTo>
                    <a:pt x="3953" y="1329"/>
                  </a:lnTo>
                  <a:lnTo>
                    <a:pt x="3954" y="1330"/>
                  </a:lnTo>
                  <a:lnTo>
                    <a:pt x="3955" y="1330"/>
                  </a:lnTo>
                  <a:lnTo>
                    <a:pt x="3955" y="1330"/>
                  </a:lnTo>
                  <a:lnTo>
                    <a:pt x="3956" y="1330"/>
                  </a:lnTo>
                  <a:lnTo>
                    <a:pt x="3958" y="1332"/>
                  </a:lnTo>
                  <a:lnTo>
                    <a:pt x="3959" y="1332"/>
                  </a:lnTo>
                  <a:lnTo>
                    <a:pt x="3959" y="1332"/>
                  </a:lnTo>
                  <a:lnTo>
                    <a:pt x="3960" y="1332"/>
                  </a:lnTo>
                  <a:lnTo>
                    <a:pt x="3961" y="1332"/>
                  </a:lnTo>
                  <a:lnTo>
                    <a:pt x="3963" y="1332"/>
                  </a:lnTo>
                  <a:lnTo>
                    <a:pt x="3963" y="1332"/>
                  </a:lnTo>
                  <a:lnTo>
                    <a:pt x="3964" y="1333"/>
                  </a:lnTo>
                  <a:lnTo>
                    <a:pt x="3965" y="1333"/>
                  </a:lnTo>
                  <a:lnTo>
                    <a:pt x="3966" y="1333"/>
                  </a:lnTo>
                  <a:lnTo>
                    <a:pt x="3966" y="1333"/>
                  </a:lnTo>
                  <a:lnTo>
                    <a:pt x="3968" y="1333"/>
                  </a:lnTo>
                  <a:lnTo>
                    <a:pt x="3969" y="1333"/>
                  </a:lnTo>
                  <a:lnTo>
                    <a:pt x="3970" y="1333"/>
                  </a:lnTo>
                  <a:lnTo>
                    <a:pt x="3971" y="1333"/>
                  </a:lnTo>
                  <a:lnTo>
                    <a:pt x="3971" y="1333"/>
                  </a:lnTo>
                  <a:lnTo>
                    <a:pt x="3973" y="1333"/>
                  </a:lnTo>
                  <a:lnTo>
                    <a:pt x="3974" y="1333"/>
                  </a:lnTo>
                  <a:lnTo>
                    <a:pt x="3975" y="1333"/>
                  </a:lnTo>
                  <a:lnTo>
                    <a:pt x="3975" y="1333"/>
                  </a:lnTo>
                  <a:lnTo>
                    <a:pt x="3976" y="1333"/>
                  </a:lnTo>
                  <a:lnTo>
                    <a:pt x="3978" y="1333"/>
                  </a:lnTo>
                  <a:lnTo>
                    <a:pt x="3979" y="1333"/>
                  </a:lnTo>
                  <a:lnTo>
                    <a:pt x="3979" y="1333"/>
                  </a:lnTo>
                  <a:lnTo>
                    <a:pt x="3980" y="1333"/>
                  </a:lnTo>
                  <a:lnTo>
                    <a:pt x="3981" y="1333"/>
                  </a:lnTo>
                  <a:lnTo>
                    <a:pt x="3982" y="1333"/>
                  </a:lnTo>
                  <a:lnTo>
                    <a:pt x="3982" y="1333"/>
                  </a:lnTo>
                  <a:lnTo>
                    <a:pt x="3984" y="1333"/>
                  </a:lnTo>
                  <a:lnTo>
                    <a:pt x="3985" y="1333"/>
                  </a:lnTo>
                  <a:lnTo>
                    <a:pt x="3986" y="1333"/>
                  </a:lnTo>
                  <a:lnTo>
                    <a:pt x="3986" y="1333"/>
                  </a:lnTo>
                  <a:lnTo>
                    <a:pt x="3987" y="1333"/>
                  </a:lnTo>
                  <a:lnTo>
                    <a:pt x="3989" y="1333"/>
                  </a:lnTo>
                  <a:lnTo>
                    <a:pt x="3990" y="1333"/>
                  </a:lnTo>
                  <a:lnTo>
                    <a:pt x="3990" y="1333"/>
                  </a:lnTo>
                  <a:lnTo>
                    <a:pt x="3991" y="1333"/>
                  </a:lnTo>
                  <a:lnTo>
                    <a:pt x="3992" y="1333"/>
                  </a:lnTo>
                  <a:lnTo>
                    <a:pt x="3994" y="1333"/>
                  </a:lnTo>
                  <a:lnTo>
                    <a:pt x="3994" y="1333"/>
                  </a:lnTo>
                  <a:lnTo>
                    <a:pt x="3995" y="1333"/>
                  </a:lnTo>
                  <a:lnTo>
                    <a:pt x="3996" y="1333"/>
                  </a:lnTo>
                  <a:lnTo>
                    <a:pt x="3997" y="1333"/>
                  </a:lnTo>
                  <a:lnTo>
                    <a:pt x="3997" y="1333"/>
                  </a:lnTo>
                  <a:lnTo>
                    <a:pt x="3999" y="1333"/>
                  </a:lnTo>
                  <a:lnTo>
                    <a:pt x="4000" y="1333"/>
                  </a:lnTo>
                  <a:lnTo>
                    <a:pt x="4001" y="1333"/>
                  </a:lnTo>
                  <a:lnTo>
                    <a:pt x="4001" y="1333"/>
                  </a:lnTo>
                  <a:lnTo>
                    <a:pt x="4002" y="1333"/>
                  </a:lnTo>
                  <a:lnTo>
                    <a:pt x="4004" y="1332"/>
                  </a:lnTo>
                  <a:lnTo>
                    <a:pt x="4005" y="1332"/>
                  </a:lnTo>
                  <a:lnTo>
                    <a:pt x="4005" y="1332"/>
                  </a:lnTo>
                  <a:lnTo>
                    <a:pt x="4006" y="1330"/>
                  </a:lnTo>
                  <a:lnTo>
                    <a:pt x="4007" y="1329"/>
                  </a:lnTo>
                  <a:lnTo>
                    <a:pt x="4009" y="1328"/>
                  </a:lnTo>
                  <a:lnTo>
                    <a:pt x="4009" y="1325"/>
                  </a:lnTo>
                  <a:lnTo>
                    <a:pt x="4010" y="1324"/>
                  </a:lnTo>
                  <a:lnTo>
                    <a:pt x="4011" y="1322"/>
                  </a:lnTo>
                  <a:lnTo>
                    <a:pt x="4012" y="1319"/>
                  </a:lnTo>
                  <a:lnTo>
                    <a:pt x="4012" y="1317"/>
                  </a:lnTo>
                  <a:lnTo>
                    <a:pt x="4014" y="1313"/>
                  </a:lnTo>
                  <a:lnTo>
                    <a:pt x="4015" y="1309"/>
                  </a:lnTo>
                  <a:lnTo>
                    <a:pt x="4016" y="1305"/>
                  </a:lnTo>
                  <a:lnTo>
                    <a:pt x="4016" y="1302"/>
                  </a:lnTo>
                  <a:lnTo>
                    <a:pt x="4017" y="1298"/>
                  </a:lnTo>
                  <a:lnTo>
                    <a:pt x="4018" y="1293"/>
                  </a:lnTo>
                  <a:lnTo>
                    <a:pt x="4020" y="1288"/>
                  </a:lnTo>
                  <a:lnTo>
                    <a:pt x="4020" y="1282"/>
                  </a:lnTo>
                  <a:lnTo>
                    <a:pt x="4021" y="1276"/>
                  </a:lnTo>
                  <a:lnTo>
                    <a:pt x="4022" y="1268"/>
                  </a:lnTo>
                  <a:lnTo>
                    <a:pt x="4023" y="1261"/>
                  </a:lnTo>
                  <a:lnTo>
                    <a:pt x="4023" y="1252"/>
                  </a:lnTo>
                  <a:lnTo>
                    <a:pt x="4025" y="1243"/>
                  </a:lnTo>
                  <a:lnTo>
                    <a:pt x="4026" y="1233"/>
                  </a:lnTo>
                  <a:lnTo>
                    <a:pt x="4027" y="1222"/>
                  </a:lnTo>
                  <a:lnTo>
                    <a:pt x="4028" y="1212"/>
                  </a:lnTo>
                  <a:lnTo>
                    <a:pt x="4028" y="1200"/>
                  </a:lnTo>
                  <a:lnTo>
                    <a:pt x="4030" y="1189"/>
                  </a:lnTo>
                  <a:lnTo>
                    <a:pt x="4031" y="1176"/>
                  </a:lnTo>
                  <a:lnTo>
                    <a:pt x="4032" y="1163"/>
                  </a:lnTo>
                  <a:lnTo>
                    <a:pt x="4032" y="1148"/>
                  </a:lnTo>
                  <a:lnTo>
                    <a:pt x="4033" y="1132"/>
                  </a:lnTo>
                  <a:lnTo>
                    <a:pt x="4035" y="1112"/>
                  </a:lnTo>
                  <a:lnTo>
                    <a:pt x="4036" y="1086"/>
                  </a:lnTo>
                  <a:lnTo>
                    <a:pt x="4036" y="1048"/>
                  </a:lnTo>
                  <a:lnTo>
                    <a:pt x="4037" y="1004"/>
                  </a:lnTo>
                  <a:lnTo>
                    <a:pt x="4038" y="964"/>
                  </a:lnTo>
                  <a:lnTo>
                    <a:pt x="4040" y="945"/>
                  </a:lnTo>
                  <a:lnTo>
                    <a:pt x="4040" y="957"/>
                  </a:lnTo>
                  <a:lnTo>
                    <a:pt x="4041" y="988"/>
                  </a:lnTo>
                  <a:lnTo>
                    <a:pt x="4042" y="1027"/>
                  </a:lnTo>
                  <a:lnTo>
                    <a:pt x="4043" y="1071"/>
                  </a:lnTo>
                  <a:lnTo>
                    <a:pt x="4043" y="1118"/>
                  </a:lnTo>
                  <a:lnTo>
                    <a:pt x="4045" y="1171"/>
                  </a:lnTo>
                  <a:lnTo>
                    <a:pt x="4046" y="1227"/>
                  </a:lnTo>
                  <a:lnTo>
                    <a:pt x="4047" y="1281"/>
                  </a:lnTo>
                  <a:lnTo>
                    <a:pt x="4047" y="1323"/>
                  </a:lnTo>
                  <a:lnTo>
                    <a:pt x="4048" y="1351"/>
                  </a:lnTo>
                  <a:lnTo>
                    <a:pt x="4050" y="1363"/>
                  </a:lnTo>
                  <a:lnTo>
                    <a:pt x="4051" y="1363"/>
                  </a:lnTo>
                  <a:lnTo>
                    <a:pt x="4051" y="1353"/>
                  </a:lnTo>
                  <a:lnTo>
                    <a:pt x="4052" y="1339"/>
                  </a:lnTo>
                  <a:lnTo>
                    <a:pt x="4053" y="1323"/>
                  </a:lnTo>
                  <a:lnTo>
                    <a:pt x="4054" y="1307"/>
                  </a:lnTo>
                  <a:lnTo>
                    <a:pt x="4054" y="1292"/>
                  </a:lnTo>
                  <a:lnTo>
                    <a:pt x="4056" y="1277"/>
                  </a:lnTo>
                  <a:lnTo>
                    <a:pt x="4057" y="1265"/>
                  </a:lnTo>
                  <a:lnTo>
                    <a:pt x="4058" y="1253"/>
                  </a:lnTo>
                  <a:lnTo>
                    <a:pt x="4058" y="1243"/>
                  </a:lnTo>
                  <a:lnTo>
                    <a:pt x="4059" y="1235"/>
                  </a:lnTo>
                  <a:lnTo>
                    <a:pt x="4061" y="1228"/>
                  </a:lnTo>
                  <a:lnTo>
                    <a:pt x="4062" y="1222"/>
                  </a:lnTo>
                  <a:lnTo>
                    <a:pt x="4062" y="1217"/>
                  </a:lnTo>
                  <a:lnTo>
                    <a:pt x="4063" y="1214"/>
                  </a:lnTo>
                  <a:lnTo>
                    <a:pt x="4064" y="1211"/>
                  </a:lnTo>
                  <a:lnTo>
                    <a:pt x="4066" y="1209"/>
                  </a:lnTo>
                  <a:lnTo>
                    <a:pt x="4066" y="1207"/>
                  </a:lnTo>
                  <a:lnTo>
                    <a:pt x="4067" y="1206"/>
                  </a:lnTo>
                  <a:lnTo>
                    <a:pt x="4068" y="1206"/>
                  </a:lnTo>
                  <a:lnTo>
                    <a:pt x="4069" y="1206"/>
                  </a:lnTo>
                  <a:lnTo>
                    <a:pt x="4069" y="1207"/>
                  </a:lnTo>
                  <a:lnTo>
                    <a:pt x="4071" y="1210"/>
                  </a:lnTo>
                  <a:lnTo>
                    <a:pt x="4072" y="1212"/>
                  </a:lnTo>
                  <a:lnTo>
                    <a:pt x="4073" y="1216"/>
                  </a:lnTo>
                  <a:lnTo>
                    <a:pt x="4073" y="1220"/>
                  </a:lnTo>
                  <a:lnTo>
                    <a:pt x="4074" y="1226"/>
                  </a:lnTo>
                  <a:lnTo>
                    <a:pt x="4076" y="1235"/>
                  </a:lnTo>
                  <a:lnTo>
                    <a:pt x="4077" y="1242"/>
                  </a:lnTo>
                  <a:lnTo>
                    <a:pt x="4077" y="1251"/>
                  </a:lnTo>
                  <a:lnTo>
                    <a:pt x="4078" y="1261"/>
                  </a:lnTo>
                  <a:lnTo>
                    <a:pt x="4079" y="1266"/>
                  </a:lnTo>
                  <a:lnTo>
                    <a:pt x="4081" y="1274"/>
                  </a:lnTo>
                  <a:lnTo>
                    <a:pt x="4081" y="128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0" name="Freeform 48"/>
            <p:cNvSpPr>
              <a:spLocks/>
            </p:cNvSpPr>
            <p:nvPr/>
          </p:nvSpPr>
          <p:spPr bwMode="auto">
            <a:xfrm>
              <a:off x="1694" y="384"/>
              <a:ext cx="1966" cy="713"/>
            </a:xfrm>
            <a:custGeom>
              <a:avLst/>
              <a:gdLst/>
              <a:ahLst/>
              <a:cxnLst>
                <a:cxn ang="0">
                  <a:pos x="64" y="1380"/>
                </a:cxn>
                <a:cxn ang="0">
                  <a:pos x="128" y="1381"/>
                </a:cxn>
                <a:cxn ang="0">
                  <a:pos x="193" y="266"/>
                </a:cxn>
                <a:cxn ang="0">
                  <a:pos x="257" y="1382"/>
                </a:cxn>
                <a:cxn ang="0">
                  <a:pos x="322" y="1359"/>
                </a:cxn>
                <a:cxn ang="0">
                  <a:pos x="387" y="1358"/>
                </a:cxn>
                <a:cxn ang="0">
                  <a:pos x="451" y="1370"/>
                </a:cxn>
                <a:cxn ang="0">
                  <a:pos x="516" y="1330"/>
                </a:cxn>
                <a:cxn ang="0">
                  <a:pos x="580" y="1381"/>
                </a:cxn>
                <a:cxn ang="0">
                  <a:pos x="645" y="1384"/>
                </a:cxn>
                <a:cxn ang="0">
                  <a:pos x="709" y="1381"/>
                </a:cxn>
                <a:cxn ang="0">
                  <a:pos x="774" y="1379"/>
                </a:cxn>
                <a:cxn ang="0">
                  <a:pos x="838" y="1379"/>
                </a:cxn>
                <a:cxn ang="0">
                  <a:pos x="903" y="1381"/>
                </a:cxn>
                <a:cxn ang="0">
                  <a:pos x="967" y="1380"/>
                </a:cxn>
                <a:cxn ang="0">
                  <a:pos x="1032" y="1380"/>
                </a:cxn>
                <a:cxn ang="0">
                  <a:pos x="1097" y="1378"/>
                </a:cxn>
                <a:cxn ang="0">
                  <a:pos x="1161" y="1380"/>
                </a:cxn>
                <a:cxn ang="0">
                  <a:pos x="1226" y="1379"/>
                </a:cxn>
                <a:cxn ang="0">
                  <a:pos x="1290" y="1379"/>
                </a:cxn>
                <a:cxn ang="0">
                  <a:pos x="1355" y="1371"/>
                </a:cxn>
                <a:cxn ang="0">
                  <a:pos x="1419" y="1379"/>
                </a:cxn>
                <a:cxn ang="0">
                  <a:pos x="1484" y="1380"/>
                </a:cxn>
                <a:cxn ang="0">
                  <a:pos x="1548" y="1376"/>
                </a:cxn>
                <a:cxn ang="0">
                  <a:pos x="1613" y="1381"/>
                </a:cxn>
                <a:cxn ang="0">
                  <a:pos x="1679" y="1378"/>
                </a:cxn>
                <a:cxn ang="0">
                  <a:pos x="1743" y="1380"/>
                </a:cxn>
                <a:cxn ang="0">
                  <a:pos x="1808" y="1380"/>
                </a:cxn>
                <a:cxn ang="0">
                  <a:pos x="1872" y="1380"/>
                </a:cxn>
                <a:cxn ang="0">
                  <a:pos x="1937" y="1379"/>
                </a:cxn>
                <a:cxn ang="0">
                  <a:pos x="2001" y="1380"/>
                </a:cxn>
                <a:cxn ang="0">
                  <a:pos x="2066" y="1380"/>
                </a:cxn>
                <a:cxn ang="0">
                  <a:pos x="2131" y="1373"/>
                </a:cxn>
                <a:cxn ang="0">
                  <a:pos x="2195" y="1380"/>
                </a:cxn>
                <a:cxn ang="0">
                  <a:pos x="2260" y="1380"/>
                </a:cxn>
                <a:cxn ang="0">
                  <a:pos x="2324" y="1379"/>
                </a:cxn>
                <a:cxn ang="0">
                  <a:pos x="2389" y="1380"/>
                </a:cxn>
                <a:cxn ang="0">
                  <a:pos x="2453" y="1375"/>
                </a:cxn>
                <a:cxn ang="0">
                  <a:pos x="2518" y="1380"/>
                </a:cxn>
                <a:cxn ang="0">
                  <a:pos x="2582" y="1380"/>
                </a:cxn>
                <a:cxn ang="0">
                  <a:pos x="2647" y="1380"/>
                </a:cxn>
                <a:cxn ang="0">
                  <a:pos x="2711" y="1380"/>
                </a:cxn>
                <a:cxn ang="0">
                  <a:pos x="2776" y="1379"/>
                </a:cxn>
                <a:cxn ang="0">
                  <a:pos x="2841" y="1380"/>
                </a:cxn>
                <a:cxn ang="0">
                  <a:pos x="2905" y="1379"/>
                </a:cxn>
                <a:cxn ang="0">
                  <a:pos x="2970" y="1379"/>
                </a:cxn>
                <a:cxn ang="0">
                  <a:pos x="3034" y="1380"/>
                </a:cxn>
                <a:cxn ang="0">
                  <a:pos x="3099" y="1380"/>
                </a:cxn>
                <a:cxn ang="0">
                  <a:pos x="3163" y="1380"/>
                </a:cxn>
                <a:cxn ang="0">
                  <a:pos x="3228" y="1380"/>
                </a:cxn>
                <a:cxn ang="0">
                  <a:pos x="3292" y="1378"/>
                </a:cxn>
                <a:cxn ang="0">
                  <a:pos x="3358" y="1380"/>
                </a:cxn>
                <a:cxn ang="0">
                  <a:pos x="3423" y="1380"/>
                </a:cxn>
                <a:cxn ang="0">
                  <a:pos x="3487" y="1380"/>
                </a:cxn>
                <a:cxn ang="0">
                  <a:pos x="3552" y="1379"/>
                </a:cxn>
                <a:cxn ang="0">
                  <a:pos x="3616" y="1380"/>
                </a:cxn>
                <a:cxn ang="0">
                  <a:pos x="3681" y="1380"/>
                </a:cxn>
                <a:cxn ang="0">
                  <a:pos x="3745" y="1373"/>
                </a:cxn>
                <a:cxn ang="0">
                  <a:pos x="3810" y="1380"/>
                </a:cxn>
                <a:cxn ang="0">
                  <a:pos x="3874" y="1380"/>
                </a:cxn>
                <a:cxn ang="0">
                  <a:pos x="3939" y="1380"/>
                </a:cxn>
                <a:cxn ang="0">
                  <a:pos x="4004" y="1373"/>
                </a:cxn>
                <a:cxn ang="0">
                  <a:pos x="4068" y="1274"/>
                </a:cxn>
              </a:cxnLst>
              <a:rect l="0" t="0" r="r" b="b"/>
              <a:pathLst>
                <a:path w="4081" h="1620">
                  <a:moveTo>
                    <a:pt x="0" y="1385"/>
                  </a:moveTo>
                  <a:lnTo>
                    <a:pt x="0" y="1385"/>
                  </a:lnTo>
                  <a:lnTo>
                    <a:pt x="2" y="1374"/>
                  </a:lnTo>
                  <a:lnTo>
                    <a:pt x="3" y="1374"/>
                  </a:lnTo>
                  <a:lnTo>
                    <a:pt x="3" y="1374"/>
                  </a:lnTo>
                  <a:lnTo>
                    <a:pt x="4" y="1374"/>
                  </a:lnTo>
                  <a:lnTo>
                    <a:pt x="5" y="1375"/>
                  </a:lnTo>
                  <a:lnTo>
                    <a:pt x="7" y="1375"/>
                  </a:lnTo>
                  <a:lnTo>
                    <a:pt x="7" y="1375"/>
                  </a:lnTo>
                  <a:lnTo>
                    <a:pt x="8" y="1375"/>
                  </a:lnTo>
                  <a:lnTo>
                    <a:pt x="9" y="1374"/>
                  </a:lnTo>
                  <a:lnTo>
                    <a:pt x="10" y="1373"/>
                  </a:lnTo>
                  <a:lnTo>
                    <a:pt x="10" y="1373"/>
                  </a:lnTo>
                  <a:lnTo>
                    <a:pt x="12" y="1374"/>
                  </a:lnTo>
                  <a:lnTo>
                    <a:pt x="13" y="1376"/>
                  </a:lnTo>
                  <a:lnTo>
                    <a:pt x="14" y="1380"/>
                  </a:lnTo>
                  <a:lnTo>
                    <a:pt x="14" y="1382"/>
                  </a:lnTo>
                  <a:lnTo>
                    <a:pt x="15" y="1384"/>
                  </a:lnTo>
                  <a:lnTo>
                    <a:pt x="17" y="1385"/>
                  </a:lnTo>
                  <a:lnTo>
                    <a:pt x="18" y="1386"/>
                  </a:lnTo>
                  <a:lnTo>
                    <a:pt x="18" y="1387"/>
                  </a:lnTo>
                  <a:lnTo>
                    <a:pt x="19" y="1389"/>
                  </a:lnTo>
                  <a:lnTo>
                    <a:pt x="20" y="1387"/>
                  </a:lnTo>
                  <a:lnTo>
                    <a:pt x="22" y="1386"/>
                  </a:lnTo>
                  <a:lnTo>
                    <a:pt x="22" y="1385"/>
                  </a:lnTo>
                  <a:lnTo>
                    <a:pt x="23" y="1384"/>
                  </a:lnTo>
                  <a:lnTo>
                    <a:pt x="24" y="1382"/>
                  </a:lnTo>
                  <a:lnTo>
                    <a:pt x="25" y="1382"/>
                  </a:lnTo>
                  <a:lnTo>
                    <a:pt x="25" y="1382"/>
                  </a:lnTo>
                  <a:lnTo>
                    <a:pt x="27" y="1382"/>
                  </a:lnTo>
                  <a:lnTo>
                    <a:pt x="28" y="1382"/>
                  </a:lnTo>
                  <a:lnTo>
                    <a:pt x="29" y="1382"/>
                  </a:lnTo>
                  <a:lnTo>
                    <a:pt x="29" y="1382"/>
                  </a:lnTo>
                  <a:lnTo>
                    <a:pt x="30" y="1381"/>
                  </a:lnTo>
                  <a:lnTo>
                    <a:pt x="32" y="1381"/>
                  </a:lnTo>
                  <a:lnTo>
                    <a:pt x="33" y="1381"/>
                  </a:lnTo>
                  <a:lnTo>
                    <a:pt x="33" y="1381"/>
                  </a:lnTo>
                  <a:lnTo>
                    <a:pt x="34" y="1381"/>
                  </a:lnTo>
                  <a:lnTo>
                    <a:pt x="35" y="1381"/>
                  </a:lnTo>
                  <a:lnTo>
                    <a:pt x="36" y="1381"/>
                  </a:lnTo>
                  <a:lnTo>
                    <a:pt x="36" y="1381"/>
                  </a:lnTo>
                  <a:lnTo>
                    <a:pt x="38" y="1381"/>
                  </a:lnTo>
                  <a:lnTo>
                    <a:pt x="39" y="1381"/>
                  </a:lnTo>
                  <a:lnTo>
                    <a:pt x="40" y="1381"/>
                  </a:lnTo>
                  <a:lnTo>
                    <a:pt x="40" y="1381"/>
                  </a:lnTo>
                  <a:lnTo>
                    <a:pt x="41" y="1381"/>
                  </a:lnTo>
                  <a:lnTo>
                    <a:pt x="43" y="1380"/>
                  </a:lnTo>
                  <a:lnTo>
                    <a:pt x="44" y="1380"/>
                  </a:lnTo>
                  <a:lnTo>
                    <a:pt x="44" y="1379"/>
                  </a:lnTo>
                  <a:lnTo>
                    <a:pt x="45" y="1379"/>
                  </a:lnTo>
                  <a:lnTo>
                    <a:pt x="46" y="1380"/>
                  </a:lnTo>
                  <a:lnTo>
                    <a:pt x="48" y="1380"/>
                  </a:lnTo>
                  <a:lnTo>
                    <a:pt x="48" y="1381"/>
                  </a:lnTo>
                  <a:lnTo>
                    <a:pt x="49" y="1381"/>
                  </a:lnTo>
                  <a:lnTo>
                    <a:pt x="50" y="1381"/>
                  </a:lnTo>
                  <a:lnTo>
                    <a:pt x="51" y="1381"/>
                  </a:lnTo>
                  <a:lnTo>
                    <a:pt x="51" y="1381"/>
                  </a:lnTo>
                  <a:lnTo>
                    <a:pt x="53" y="1381"/>
                  </a:lnTo>
                  <a:lnTo>
                    <a:pt x="54" y="1381"/>
                  </a:lnTo>
                  <a:lnTo>
                    <a:pt x="55" y="1381"/>
                  </a:lnTo>
                  <a:lnTo>
                    <a:pt x="55" y="1381"/>
                  </a:lnTo>
                  <a:lnTo>
                    <a:pt x="56" y="1381"/>
                  </a:lnTo>
                  <a:lnTo>
                    <a:pt x="58" y="1381"/>
                  </a:lnTo>
                  <a:lnTo>
                    <a:pt x="59" y="1380"/>
                  </a:lnTo>
                  <a:lnTo>
                    <a:pt x="60" y="1380"/>
                  </a:lnTo>
                  <a:lnTo>
                    <a:pt x="60" y="1380"/>
                  </a:lnTo>
                  <a:lnTo>
                    <a:pt x="61" y="1380"/>
                  </a:lnTo>
                  <a:lnTo>
                    <a:pt x="63" y="1380"/>
                  </a:lnTo>
                  <a:lnTo>
                    <a:pt x="64" y="1380"/>
                  </a:lnTo>
                  <a:lnTo>
                    <a:pt x="64" y="1380"/>
                  </a:lnTo>
                  <a:lnTo>
                    <a:pt x="65" y="1381"/>
                  </a:lnTo>
                  <a:lnTo>
                    <a:pt x="66" y="1381"/>
                  </a:lnTo>
                  <a:lnTo>
                    <a:pt x="68" y="1381"/>
                  </a:lnTo>
                  <a:lnTo>
                    <a:pt x="68" y="1381"/>
                  </a:lnTo>
                  <a:lnTo>
                    <a:pt x="69" y="1381"/>
                  </a:lnTo>
                  <a:lnTo>
                    <a:pt x="70" y="1380"/>
                  </a:lnTo>
                  <a:lnTo>
                    <a:pt x="71" y="1380"/>
                  </a:lnTo>
                  <a:lnTo>
                    <a:pt x="71" y="1380"/>
                  </a:lnTo>
                  <a:lnTo>
                    <a:pt x="72" y="1380"/>
                  </a:lnTo>
                  <a:lnTo>
                    <a:pt x="74" y="1379"/>
                  </a:lnTo>
                  <a:lnTo>
                    <a:pt x="75" y="1379"/>
                  </a:lnTo>
                  <a:lnTo>
                    <a:pt x="75" y="1379"/>
                  </a:lnTo>
                  <a:lnTo>
                    <a:pt x="76" y="1380"/>
                  </a:lnTo>
                  <a:lnTo>
                    <a:pt x="77" y="1380"/>
                  </a:lnTo>
                  <a:lnTo>
                    <a:pt x="79" y="1380"/>
                  </a:lnTo>
                  <a:lnTo>
                    <a:pt x="79" y="1380"/>
                  </a:lnTo>
                  <a:lnTo>
                    <a:pt x="80" y="1380"/>
                  </a:lnTo>
                  <a:lnTo>
                    <a:pt x="81" y="1380"/>
                  </a:lnTo>
                  <a:lnTo>
                    <a:pt x="82" y="1380"/>
                  </a:lnTo>
                  <a:lnTo>
                    <a:pt x="82" y="1381"/>
                  </a:lnTo>
                  <a:lnTo>
                    <a:pt x="84" y="1381"/>
                  </a:lnTo>
                  <a:lnTo>
                    <a:pt x="85" y="1382"/>
                  </a:lnTo>
                  <a:lnTo>
                    <a:pt x="86" y="1384"/>
                  </a:lnTo>
                  <a:lnTo>
                    <a:pt x="86" y="1385"/>
                  </a:lnTo>
                  <a:lnTo>
                    <a:pt x="87" y="1385"/>
                  </a:lnTo>
                  <a:lnTo>
                    <a:pt x="89" y="1384"/>
                  </a:lnTo>
                  <a:lnTo>
                    <a:pt x="90" y="1382"/>
                  </a:lnTo>
                  <a:lnTo>
                    <a:pt x="90" y="1381"/>
                  </a:lnTo>
                  <a:lnTo>
                    <a:pt x="91" y="1379"/>
                  </a:lnTo>
                  <a:lnTo>
                    <a:pt x="92" y="1379"/>
                  </a:lnTo>
                  <a:lnTo>
                    <a:pt x="94" y="1379"/>
                  </a:lnTo>
                  <a:lnTo>
                    <a:pt x="94" y="1379"/>
                  </a:lnTo>
                  <a:lnTo>
                    <a:pt x="95" y="1379"/>
                  </a:lnTo>
                  <a:lnTo>
                    <a:pt x="96" y="1379"/>
                  </a:lnTo>
                  <a:lnTo>
                    <a:pt x="97" y="1379"/>
                  </a:lnTo>
                  <a:lnTo>
                    <a:pt x="97" y="1380"/>
                  </a:lnTo>
                  <a:lnTo>
                    <a:pt x="99" y="1380"/>
                  </a:lnTo>
                  <a:lnTo>
                    <a:pt x="100" y="1380"/>
                  </a:lnTo>
                  <a:lnTo>
                    <a:pt x="101" y="1380"/>
                  </a:lnTo>
                  <a:lnTo>
                    <a:pt x="101" y="1380"/>
                  </a:lnTo>
                  <a:lnTo>
                    <a:pt x="102" y="1381"/>
                  </a:lnTo>
                  <a:lnTo>
                    <a:pt x="104" y="1381"/>
                  </a:lnTo>
                  <a:lnTo>
                    <a:pt x="105" y="1381"/>
                  </a:lnTo>
                  <a:lnTo>
                    <a:pt x="105" y="1381"/>
                  </a:lnTo>
                  <a:lnTo>
                    <a:pt x="106" y="1381"/>
                  </a:lnTo>
                  <a:lnTo>
                    <a:pt x="107" y="1381"/>
                  </a:lnTo>
                  <a:lnTo>
                    <a:pt x="108" y="1381"/>
                  </a:lnTo>
                  <a:lnTo>
                    <a:pt x="108" y="1381"/>
                  </a:lnTo>
                  <a:lnTo>
                    <a:pt x="110" y="1380"/>
                  </a:lnTo>
                  <a:lnTo>
                    <a:pt x="111" y="1380"/>
                  </a:lnTo>
                  <a:lnTo>
                    <a:pt x="112" y="1380"/>
                  </a:lnTo>
                  <a:lnTo>
                    <a:pt x="113" y="1380"/>
                  </a:lnTo>
                  <a:lnTo>
                    <a:pt x="113" y="1381"/>
                  </a:lnTo>
                  <a:lnTo>
                    <a:pt x="115" y="1381"/>
                  </a:lnTo>
                  <a:lnTo>
                    <a:pt x="116" y="1382"/>
                  </a:lnTo>
                  <a:lnTo>
                    <a:pt x="117" y="1382"/>
                  </a:lnTo>
                  <a:lnTo>
                    <a:pt x="117" y="1382"/>
                  </a:lnTo>
                  <a:lnTo>
                    <a:pt x="118" y="1382"/>
                  </a:lnTo>
                  <a:lnTo>
                    <a:pt x="120" y="1382"/>
                  </a:lnTo>
                  <a:lnTo>
                    <a:pt x="121" y="1381"/>
                  </a:lnTo>
                  <a:lnTo>
                    <a:pt x="121" y="1381"/>
                  </a:lnTo>
                  <a:lnTo>
                    <a:pt x="122" y="1381"/>
                  </a:lnTo>
                  <a:lnTo>
                    <a:pt x="123" y="1381"/>
                  </a:lnTo>
                  <a:lnTo>
                    <a:pt x="125" y="1381"/>
                  </a:lnTo>
                  <a:lnTo>
                    <a:pt x="125" y="1381"/>
                  </a:lnTo>
                  <a:lnTo>
                    <a:pt x="126" y="1381"/>
                  </a:lnTo>
                  <a:lnTo>
                    <a:pt x="127" y="1381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30" y="1380"/>
                  </a:lnTo>
                  <a:lnTo>
                    <a:pt x="131" y="1380"/>
                  </a:lnTo>
                  <a:lnTo>
                    <a:pt x="132" y="1380"/>
                  </a:lnTo>
                  <a:lnTo>
                    <a:pt x="132" y="1380"/>
                  </a:lnTo>
                  <a:lnTo>
                    <a:pt x="133" y="1380"/>
                  </a:lnTo>
                  <a:lnTo>
                    <a:pt x="135" y="1380"/>
                  </a:lnTo>
                  <a:lnTo>
                    <a:pt x="136" y="1380"/>
                  </a:lnTo>
                  <a:lnTo>
                    <a:pt x="136" y="1380"/>
                  </a:lnTo>
                  <a:lnTo>
                    <a:pt x="137" y="1380"/>
                  </a:lnTo>
                  <a:lnTo>
                    <a:pt x="138" y="1380"/>
                  </a:lnTo>
                  <a:lnTo>
                    <a:pt x="140" y="1380"/>
                  </a:lnTo>
                  <a:lnTo>
                    <a:pt x="140" y="1380"/>
                  </a:lnTo>
                  <a:lnTo>
                    <a:pt x="141" y="1380"/>
                  </a:lnTo>
                  <a:lnTo>
                    <a:pt x="142" y="1380"/>
                  </a:lnTo>
                  <a:lnTo>
                    <a:pt x="143" y="1380"/>
                  </a:lnTo>
                  <a:lnTo>
                    <a:pt x="143" y="1379"/>
                  </a:lnTo>
                  <a:lnTo>
                    <a:pt x="144" y="1378"/>
                  </a:lnTo>
                  <a:lnTo>
                    <a:pt x="146" y="1374"/>
                  </a:lnTo>
                  <a:lnTo>
                    <a:pt x="147" y="1370"/>
                  </a:lnTo>
                  <a:lnTo>
                    <a:pt x="147" y="1365"/>
                  </a:lnTo>
                  <a:lnTo>
                    <a:pt x="148" y="1359"/>
                  </a:lnTo>
                  <a:lnTo>
                    <a:pt x="149" y="1353"/>
                  </a:lnTo>
                  <a:lnTo>
                    <a:pt x="151" y="1345"/>
                  </a:lnTo>
                  <a:lnTo>
                    <a:pt x="151" y="1338"/>
                  </a:lnTo>
                  <a:lnTo>
                    <a:pt x="152" y="1329"/>
                  </a:lnTo>
                  <a:lnTo>
                    <a:pt x="153" y="1319"/>
                  </a:lnTo>
                  <a:lnTo>
                    <a:pt x="154" y="1308"/>
                  </a:lnTo>
                  <a:lnTo>
                    <a:pt x="154" y="1296"/>
                  </a:lnTo>
                  <a:lnTo>
                    <a:pt x="156" y="1282"/>
                  </a:lnTo>
                  <a:lnTo>
                    <a:pt x="157" y="1268"/>
                  </a:lnTo>
                  <a:lnTo>
                    <a:pt x="158" y="1253"/>
                  </a:lnTo>
                  <a:lnTo>
                    <a:pt x="158" y="1237"/>
                  </a:lnTo>
                  <a:lnTo>
                    <a:pt x="159" y="1221"/>
                  </a:lnTo>
                  <a:lnTo>
                    <a:pt x="161" y="1202"/>
                  </a:lnTo>
                  <a:lnTo>
                    <a:pt x="162" y="1184"/>
                  </a:lnTo>
                  <a:lnTo>
                    <a:pt x="162" y="1164"/>
                  </a:lnTo>
                  <a:lnTo>
                    <a:pt x="163" y="1143"/>
                  </a:lnTo>
                  <a:lnTo>
                    <a:pt x="164" y="1122"/>
                  </a:lnTo>
                  <a:lnTo>
                    <a:pt x="166" y="1099"/>
                  </a:lnTo>
                  <a:lnTo>
                    <a:pt x="166" y="1077"/>
                  </a:lnTo>
                  <a:lnTo>
                    <a:pt x="167" y="1056"/>
                  </a:lnTo>
                  <a:lnTo>
                    <a:pt x="168" y="1034"/>
                  </a:lnTo>
                  <a:lnTo>
                    <a:pt x="169" y="1012"/>
                  </a:lnTo>
                  <a:lnTo>
                    <a:pt x="171" y="990"/>
                  </a:lnTo>
                  <a:lnTo>
                    <a:pt x="171" y="969"/>
                  </a:lnTo>
                  <a:lnTo>
                    <a:pt x="172" y="947"/>
                  </a:lnTo>
                  <a:lnTo>
                    <a:pt x="173" y="924"/>
                  </a:lnTo>
                  <a:lnTo>
                    <a:pt x="174" y="908"/>
                  </a:lnTo>
                  <a:lnTo>
                    <a:pt x="174" y="916"/>
                  </a:lnTo>
                  <a:lnTo>
                    <a:pt x="176" y="979"/>
                  </a:lnTo>
                  <a:lnTo>
                    <a:pt x="177" y="1113"/>
                  </a:lnTo>
                  <a:lnTo>
                    <a:pt x="178" y="1291"/>
                  </a:lnTo>
                  <a:lnTo>
                    <a:pt x="178" y="1459"/>
                  </a:lnTo>
                  <a:lnTo>
                    <a:pt x="179" y="1571"/>
                  </a:lnTo>
                  <a:lnTo>
                    <a:pt x="180" y="1618"/>
                  </a:lnTo>
                  <a:lnTo>
                    <a:pt x="182" y="1620"/>
                  </a:lnTo>
                  <a:lnTo>
                    <a:pt x="182" y="1596"/>
                  </a:lnTo>
                  <a:lnTo>
                    <a:pt x="183" y="1564"/>
                  </a:lnTo>
                  <a:lnTo>
                    <a:pt x="184" y="1524"/>
                  </a:lnTo>
                  <a:lnTo>
                    <a:pt x="185" y="1433"/>
                  </a:lnTo>
                  <a:lnTo>
                    <a:pt x="185" y="1240"/>
                  </a:lnTo>
                  <a:lnTo>
                    <a:pt x="187" y="914"/>
                  </a:lnTo>
                  <a:lnTo>
                    <a:pt x="188" y="490"/>
                  </a:lnTo>
                  <a:lnTo>
                    <a:pt x="189" y="112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77"/>
                  </a:lnTo>
                  <a:lnTo>
                    <a:pt x="193" y="266"/>
                  </a:lnTo>
                  <a:lnTo>
                    <a:pt x="193" y="421"/>
                  </a:lnTo>
                  <a:lnTo>
                    <a:pt x="194" y="533"/>
                  </a:lnTo>
                  <a:lnTo>
                    <a:pt x="195" y="610"/>
                  </a:lnTo>
                  <a:lnTo>
                    <a:pt x="197" y="666"/>
                  </a:lnTo>
                  <a:lnTo>
                    <a:pt x="197" y="709"/>
                  </a:lnTo>
                  <a:lnTo>
                    <a:pt x="198" y="745"/>
                  </a:lnTo>
                  <a:lnTo>
                    <a:pt x="199" y="777"/>
                  </a:lnTo>
                  <a:lnTo>
                    <a:pt x="200" y="805"/>
                  </a:lnTo>
                  <a:lnTo>
                    <a:pt x="200" y="831"/>
                  </a:lnTo>
                  <a:lnTo>
                    <a:pt x="202" y="856"/>
                  </a:lnTo>
                  <a:lnTo>
                    <a:pt x="203" y="881"/>
                  </a:lnTo>
                  <a:lnTo>
                    <a:pt x="204" y="903"/>
                  </a:lnTo>
                  <a:lnTo>
                    <a:pt x="204" y="924"/>
                  </a:lnTo>
                  <a:lnTo>
                    <a:pt x="205" y="944"/>
                  </a:lnTo>
                  <a:lnTo>
                    <a:pt x="207" y="963"/>
                  </a:lnTo>
                  <a:lnTo>
                    <a:pt x="208" y="981"/>
                  </a:lnTo>
                  <a:lnTo>
                    <a:pt x="208" y="999"/>
                  </a:lnTo>
                  <a:lnTo>
                    <a:pt x="209" y="1017"/>
                  </a:lnTo>
                  <a:lnTo>
                    <a:pt x="210" y="1037"/>
                  </a:lnTo>
                  <a:lnTo>
                    <a:pt x="211" y="1057"/>
                  </a:lnTo>
                  <a:lnTo>
                    <a:pt x="211" y="1078"/>
                  </a:lnTo>
                  <a:lnTo>
                    <a:pt x="213" y="1099"/>
                  </a:lnTo>
                  <a:lnTo>
                    <a:pt x="214" y="1120"/>
                  </a:lnTo>
                  <a:lnTo>
                    <a:pt x="215" y="1140"/>
                  </a:lnTo>
                  <a:lnTo>
                    <a:pt x="215" y="1160"/>
                  </a:lnTo>
                  <a:lnTo>
                    <a:pt x="216" y="1184"/>
                  </a:lnTo>
                  <a:lnTo>
                    <a:pt x="218" y="1201"/>
                  </a:lnTo>
                  <a:lnTo>
                    <a:pt x="219" y="1217"/>
                  </a:lnTo>
                  <a:lnTo>
                    <a:pt x="219" y="1232"/>
                  </a:lnTo>
                  <a:lnTo>
                    <a:pt x="220" y="1247"/>
                  </a:lnTo>
                  <a:lnTo>
                    <a:pt x="221" y="1261"/>
                  </a:lnTo>
                  <a:lnTo>
                    <a:pt x="223" y="1276"/>
                  </a:lnTo>
                  <a:lnTo>
                    <a:pt x="223" y="1288"/>
                  </a:lnTo>
                  <a:lnTo>
                    <a:pt x="224" y="1301"/>
                  </a:lnTo>
                  <a:lnTo>
                    <a:pt x="225" y="1312"/>
                  </a:lnTo>
                  <a:lnTo>
                    <a:pt x="226" y="1322"/>
                  </a:lnTo>
                  <a:lnTo>
                    <a:pt x="228" y="1330"/>
                  </a:lnTo>
                  <a:lnTo>
                    <a:pt x="228" y="1339"/>
                  </a:lnTo>
                  <a:lnTo>
                    <a:pt x="229" y="1348"/>
                  </a:lnTo>
                  <a:lnTo>
                    <a:pt x="230" y="1355"/>
                  </a:lnTo>
                  <a:lnTo>
                    <a:pt x="231" y="1360"/>
                  </a:lnTo>
                  <a:lnTo>
                    <a:pt x="231" y="1365"/>
                  </a:lnTo>
                  <a:lnTo>
                    <a:pt x="233" y="1365"/>
                  </a:lnTo>
                  <a:lnTo>
                    <a:pt x="234" y="1363"/>
                  </a:lnTo>
                  <a:lnTo>
                    <a:pt x="235" y="1359"/>
                  </a:lnTo>
                  <a:lnTo>
                    <a:pt x="235" y="1355"/>
                  </a:lnTo>
                  <a:lnTo>
                    <a:pt x="236" y="1354"/>
                  </a:lnTo>
                  <a:lnTo>
                    <a:pt x="238" y="1355"/>
                  </a:lnTo>
                  <a:lnTo>
                    <a:pt x="239" y="1359"/>
                  </a:lnTo>
                  <a:lnTo>
                    <a:pt x="239" y="1361"/>
                  </a:lnTo>
                  <a:lnTo>
                    <a:pt x="240" y="1365"/>
                  </a:lnTo>
                  <a:lnTo>
                    <a:pt x="241" y="1369"/>
                  </a:lnTo>
                  <a:lnTo>
                    <a:pt x="243" y="1373"/>
                  </a:lnTo>
                  <a:lnTo>
                    <a:pt x="243" y="1376"/>
                  </a:lnTo>
                  <a:lnTo>
                    <a:pt x="244" y="1379"/>
                  </a:lnTo>
                  <a:lnTo>
                    <a:pt x="245" y="1380"/>
                  </a:lnTo>
                  <a:lnTo>
                    <a:pt x="246" y="1380"/>
                  </a:lnTo>
                  <a:lnTo>
                    <a:pt x="246" y="1380"/>
                  </a:lnTo>
                  <a:lnTo>
                    <a:pt x="247" y="1380"/>
                  </a:lnTo>
                  <a:lnTo>
                    <a:pt x="249" y="1380"/>
                  </a:lnTo>
                  <a:lnTo>
                    <a:pt x="250" y="1379"/>
                  </a:lnTo>
                  <a:lnTo>
                    <a:pt x="250" y="1379"/>
                  </a:lnTo>
                  <a:lnTo>
                    <a:pt x="251" y="1380"/>
                  </a:lnTo>
                  <a:lnTo>
                    <a:pt x="252" y="1382"/>
                  </a:lnTo>
                  <a:lnTo>
                    <a:pt x="254" y="1385"/>
                  </a:lnTo>
                  <a:lnTo>
                    <a:pt x="254" y="1386"/>
                  </a:lnTo>
                  <a:lnTo>
                    <a:pt x="255" y="1385"/>
                  </a:lnTo>
                  <a:lnTo>
                    <a:pt x="256" y="1384"/>
                  </a:lnTo>
                  <a:lnTo>
                    <a:pt x="257" y="1382"/>
                  </a:lnTo>
                  <a:lnTo>
                    <a:pt x="257" y="1381"/>
                  </a:lnTo>
                  <a:lnTo>
                    <a:pt x="259" y="1380"/>
                  </a:lnTo>
                  <a:lnTo>
                    <a:pt x="260" y="1379"/>
                  </a:lnTo>
                  <a:lnTo>
                    <a:pt x="261" y="1378"/>
                  </a:lnTo>
                  <a:lnTo>
                    <a:pt x="261" y="1378"/>
                  </a:lnTo>
                  <a:lnTo>
                    <a:pt x="262" y="1378"/>
                  </a:lnTo>
                  <a:lnTo>
                    <a:pt x="264" y="1379"/>
                  </a:lnTo>
                  <a:lnTo>
                    <a:pt x="265" y="1379"/>
                  </a:lnTo>
                  <a:lnTo>
                    <a:pt x="265" y="1379"/>
                  </a:lnTo>
                  <a:lnTo>
                    <a:pt x="266" y="1379"/>
                  </a:lnTo>
                  <a:lnTo>
                    <a:pt x="267" y="1379"/>
                  </a:lnTo>
                  <a:lnTo>
                    <a:pt x="269" y="1379"/>
                  </a:lnTo>
                  <a:lnTo>
                    <a:pt x="269" y="1379"/>
                  </a:lnTo>
                  <a:lnTo>
                    <a:pt x="270" y="1378"/>
                  </a:lnTo>
                  <a:lnTo>
                    <a:pt x="271" y="1378"/>
                  </a:lnTo>
                  <a:lnTo>
                    <a:pt x="272" y="1378"/>
                  </a:lnTo>
                  <a:lnTo>
                    <a:pt x="272" y="1378"/>
                  </a:lnTo>
                  <a:lnTo>
                    <a:pt x="274" y="1378"/>
                  </a:lnTo>
                  <a:lnTo>
                    <a:pt x="275" y="1376"/>
                  </a:lnTo>
                  <a:lnTo>
                    <a:pt x="276" y="1373"/>
                  </a:lnTo>
                  <a:lnTo>
                    <a:pt x="276" y="1369"/>
                  </a:lnTo>
                  <a:lnTo>
                    <a:pt x="277" y="1363"/>
                  </a:lnTo>
                  <a:lnTo>
                    <a:pt x="279" y="1359"/>
                  </a:lnTo>
                  <a:lnTo>
                    <a:pt x="280" y="1359"/>
                  </a:lnTo>
                  <a:lnTo>
                    <a:pt x="281" y="1363"/>
                  </a:lnTo>
                  <a:lnTo>
                    <a:pt x="281" y="1366"/>
                  </a:lnTo>
                  <a:lnTo>
                    <a:pt x="282" y="1370"/>
                  </a:lnTo>
                  <a:lnTo>
                    <a:pt x="283" y="1370"/>
                  </a:lnTo>
                  <a:lnTo>
                    <a:pt x="285" y="1369"/>
                  </a:lnTo>
                  <a:lnTo>
                    <a:pt x="285" y="1366"/>
                  </a:lnTo>
                  <a:lnTo>
                    <a:pt x="286" y="1365"/>
                  </a:lnTo>
                  <a:lnTo>
                    <a:pt x="287" y="1364"/>
                  </a:lnTo>
                  <a:lnTo>
                    <a:pt x="288" y="1364"/>
                  </a:lnTo>
                  <a:lnTo>
                    <a:pt x="288" y="1364"/>
                  </a:lnTo>
                  <a:lnTo>
                    <a:pt x="290" y="1365"/>
                  </a:lnTo>
                  <a:lnTo>
                    <a:pt x="291" y="1366"/>
                  </a:lnTo>
                  <a:lnTo>
                    <a:pt x="292" y="1366"/>
                  </a:lnTo>
                  <a:lnTo>
                    <a:pt x="292" y="1364"/>
                  </a:lnTo>
                  <a:lnTo>
                    <a:pt x="293" y="1361"/>
                  </a:lnTo>
                  <a:lnTo>
                    <a:pt x="295" y="1360"/>
                  </a:lnTo>
                  <a:lnTo>
                    <a:pt x="296" y="1363"/>
                  </a:lnTo>
                  <a:lnTo>
                    <a:pt x="296" y="1374"/>
                  </a:lnTo>
                  <a:lnTo>
                    <a:pt x="297" y="1389"/>
                  </a:lnTo>
                  <a:lnTo>
                    <a:pt x="298" y="1397"/>
                  </a:lnTo>
                  <a:lnTo>
                    <a:pt x="300" y="1392"/>
                  </a:lnTo>
                  <a:lnTo>
                    <a:pt x="300" y="1378"/>
                  </a:lnTo>
                  <a:lnTo>
                    <a:pt x="301" y="1361"/>
                  </a:lnTo>
                  <a:lnTo>
                    <a:pt x="302" y="1354"/>
                  </a:lnTo>
                  <a:lnTo>
                    <a:pt x="303" y="1355"/>
                  </a:lnTo>
                  <a:lnTo>
                    <a:pt x="303" y="1360"/>
                  </a:lnTo>
                  <a:lnTo>
                    <a:pt x="305" y="1363"/>
                  </a:lnTo>
                  <a:lnTo>
                    <a:pt x="306" y="1361"/>
                  </a:lnTo>
                  <a:lnTo>
                    <a:pt x="307" y="1359"/>
                  </a:lnTo>
                  <a:lnTo>
                    <a:pt x="307" y="1356"/>
                  </a:lnTo>
                  <a:lnTo>
                    <a:pt x="308" y="1354"/>
                  </a:lnTo>
                  <a:lnTo>
                    <a:pt x="310" y="1351"/>
                  </a:lnTo>
                  <a:lnTo>
                    <a:pt x="311" y="1350"/>
                  </a:lnTo>
                  <a:lnTo>
                    <a:pt x="311" y="1349"/>
                  </a:lnTo>
                  <a:lnTo>
                    <a:pt x="312" y="1348"/>
                  </a:lnTo>
                  <a:lnTo>
                    <a:pt x="313" y="1346"/>
                  </a:lnTo>
                  <a:lnTo>
                    <a:pt x="315" y="1346"/>
                  </a:lnTo>
                  <a:lnTo>
                    <a:pt x="315" y="1346"/>
                  </a:lnTo>
                  <a:lnTo>
                    <a:pt x="316" y="1348"/>
                  </a:lnTo>
                  <a:lnTo>
                    <a:pt x="317" y="1348"/>
                  </a:lnTo>
                  <a:lnTo>
                    <a:pt x="318" y="1349"/>
                  </a:lnTo>
                  <a:lnTo>
                    <a:pt x="318" y="1351"/>
                  </a:lnTo>
                  <a:lnTo>
                    <a:pt x="319" y="1354"/>
                  </a:lnTo>
                  <a:lnTo>
                    <a:pt x="321" y="1356"/>
                  </a:lnTo>
                  <a:lnTo>
                    <a:pt x="322" y="1359"/>
                  </a:lnTo>
                  <a:lnTo>
                    <a:pt x="322" y="1361"/>
                  </a:lnTo>
                  <a:lnTo>
                    <a:pt x="323" y="1364"/>
                  </a:lnTo>
                  <a:lnTo>
                    <a:pt x="324" y="1366"/>
                  </a:lnTo>
                  <a:lnTo>
                    <a:pt x="326" y="1368"/>
                  </a:lnTo>
                  <a:lnTo>
                    <a:pt x="326" y="1368"/>
                  </a:lnTo>
                  <a:lnTo>
                    <a:pt x="327" y="1368"/>
                  </a:lnTo>
                  <a:lnTo>
                    <a:pt x="328" y="1364"/>
                  </a:lnTo>
                  <a:lnTo>
                    <a:pt x="329" y="1358"/>
                  </a:lnTo>
                  <a:lnTo>
                    <a:pt x="329" y="1344"/>
                  </a:lnTo>
                  <a:lnTo>
                    <a:pt x="331" y="1319"/>
                  </a:lnTo>
                  <a:lnTo>
                    <a:pt x="332" y="1284"/>
                  </a:lnTo>
                  <a:lnTo>
                    <a:pt x="333" y="1257"/>
                  </a:lnTo>
                  <a:lnTo>
                    <a:pt x="333" y="1257"/>
                  </a:lnTo>
                  <a:lnTo>
                    <a:pt x="334" y="1287"/>
                  </a:lnTo>
                  <a:lnTo>
                    <a:pt x="336" y="1329"/>
                  </a:lnTo>
                  <a:lnTo>
                    <a:pt x="337" y="1361"/>
                  </a:lnTo>
                  <a:lnTo>
                    <a:pt x="338" y="1379"/>
                  </a:lnTo>
                  <a:lnTo>
                    <a:pt x="338" y="1385"/>
                  </a:lnTo>
                  <a:lnTo>
                    <a:pt x="339" y="1386"/>
                  </a:lnTo>
                  <a:lnTo>
                    <a:pt x="341" y="1385"/>
                  </a:lnTo>
                  <a:lnTo>
                    <a:pt x="342" y="1384"/>
                  </a:lnTo>
                  <a:lnTo>
                    <a:pt x="342" y="1381"/>
                  </a:lnTo>
                  <a:lnTo>
                    <a:pt x="343" y="1379"/>
                  </a:lnTo>
                  <a:lnTo>
                    <a:pt x="344" y="1376"/>
                  </a:lnTo>
                  <a:lnTo>
                    <a:pt x="346" y="1375"/>
                  </a:lnTo>
                  <a:lnTo>
                    <a:pt x="346" y="1373"/>
                  </a:lnTo>
                  <a:lnTo>
                    <a:pt x="347" y="1371"/>
                  </a:lnTo>
                  <a:lnTo>
                    <a:pt x="348" y="1369"/>
                  </a:lnTo>
                  <a:lnTo>
                    <a:pt x="349" y="1366"/>
                  </a:lnTo>
                  <a:lnTo>
                    <a:pt x="349" y="1365"/>
                  </a:lnTo>
                  <a:lnTo>
                    <a:pt x="351" y="1363"/>
                  </a:lnTo>
                  <a:lnTo>
                    <a:pt x="352" y="1363"/>
                  </a:lnTo>
                  <a:lnTo>
                    <a:pt x="353" y="1363"/>
                  </a:lnTo>
                  <a:lnTo>
                    <a:pt x="353" y="1364"/>
                  </a:lnTo>
                  <a:lnTo>
                    <a:pt x="354" y="1365"/>
                  </a:lnTo>
                  <a:lnTo>
                    <a:pt x="355" y="1368"/>
                  </a:lnTo>
                  <a:lnTo>
                    <a:pt x="357" y="1370"/>
                  </a:lnTo>
                  <a:lnTo>
                    <a:pt x="357" y="1370"/>
                  </a:lnTo>
                  <a:lnTo>
                    <a:pt x="358" y="1366"/>
                  </a:lnTo>
                  <a:lnTo>
                    <a:pt x="359" y="1356"/>
                  </a:lnTo>
                  <a:lnTo>
                    <a:pt x="360" y="1335"/>
                  </a:lnTo>
                  <a:lnTo>
                    <a:pt x="360" y="1298"/>
                  </a:lnTo>
                  <a:lnTo>
                    <a:pt x="362" y="1247"/>
                  </a:lnTo>
                  <a:lnTo>
                    <a:pt x="363" y="1184"/>
                  </a:lnTo>
                  <a:lnTo>
                    <a:pt x="364" y="1123"/>
                  </a:lnTo>
                  <a:lnTo>
                    <a:pt x="364" y="1086"/>
                  </a:lnTo>
                  <a:lnTo>
                    <a:pt x="365" y="1081"/>
                  </a:lnTo>
                  <a:lnTo>
                    <a:pt x="367" y="1109"/>
                  </a:lnTo>
                  <a:lnTo>
                    <a:pt x="368" y="1158"/>
                  </a:lnTo>
                  <a:lnTo>
                    <a:pt x="368" y="1210"/>
                  </a:lnTo>
                  <a:lnTo>
                    <a:pt x="369" y="1255"/>
                  </a:lnTo>
                  <a:lnTo>
                    <a:pt x="370" y="1287"/>
                  </a:lnTo>
                  <a:lnTo>
                    <a:pt x="372" y="1308"/>
                  </a:lnTo>
                  <a:lnTo>
                    <a:pt x="372" y="1322"/>
                  </a:lnTo>
                  <a:lnTo>
                    <a:pt x="373" y="1329"/>
                  </a:lnTo>
                  <a:lnTo>
                    <a:pt x="374" y="1335"/>
                  </a:lnTo>
                  <a:lnTo>
                    <a:pt x="375" y="1340"/>
                  </a:lnTo>
                  <a:lnTo>
                    <a:pt x="375" y="1345"/>
                  </a:lnTo>
                  <a:lnTo>
                    <a:pt x="377" y="1350"/>
                  </a:lnTo>
                  <a:lnTo>
                    <a:pt x="378" y="1354"/>
                  </a:lnTo>
                  <a:lnTo>
                    <a:pt x="379" y="1354"/>
                  </a:lnTo>
                  <a:lnTo>
                    <a:pt x="379" y="1351"/>
                  </a:lnTo>
                  <a:lnTo>
                    <a:pt x="380" y="1345"/>
                  </a:lnTo>
                  <a:lnTo>
                    <a:pt x="382" y="1339"/>
                  </a:lnTo>
                  <a:lnTo>
                    <a:pt x="383" y="1339"/>
                  </a:lnTo>
                  <a:lnTo>
                    <a:pt x="383" y="1345"/>
                  </a:lnTo>
                  <a:lnTo>
                    <a:pt x="384" y="1354"/>
                  </a:lnTo>
                  <a:lnTo>
                    <a:pt x="385" y="1360"/>
                  </a:lnTo>
                  <a:lnTo>
                    <a:pt x="387" y="1358"/>
                  </a:lnTo>
                  <a:lnTo>
                    <a:pt x="387" y="1345"/>
                  </a:lnTo>
                  <a:lnTo>
                    <a:pt x="388" y="1329"/>
                  </a:lnTo>
                  <a:lnTo>
                    <a:pt x="389" y="1315"/>
                  </a:lnTo>
                  <a:lnTo>
                    <a:pt x="390" y="1318"/>
                  </a:lnTo>
                  <a:lnTo>
                    <a:pt x="390" y="1334"/>
                  </a:lnTo>
                  <a:lnTo>
                    <a:pt x="391" y="1355"/>
                  </a:lnTo>
                  <a:lnTo>
                    <a:pt x="393" y="1370"/>
                  </a:lnTo>
                  <a:lnTo>
                    <a:pt x="394" y="1376"/>
                  </a:lnTo>
                  <a:lnTo>
                    <a:pt x="395" y="1379"/>
                  </a:lnTo>
                  <a:lnTo>
                    <a:pt x="395" y="1380"/>
                  </a:lnTo>
                  <a:lnTo>
                    <a:pt x="396" y="1380"/>
                  </a:lnTo>
                  <a:lnTo>
                    <a:pt x="398" y="1380"/>
                  </a:lnTo>
                  <a:lnTo>
                    <a:pt x="399" y="1380"/>
                  </a:lnTo>
                  <a:lnTo>
                    <a:pt x="399" y="1379"/>
                  </a:lnTo>
                  <a:lnTo>
                    <a:pt x="400" y="1379"/>
                  </a:lnTo>
                  <a:lnTo>
                    <a:pt x="401" y="1378"/>
                  </a:lnTo>
                  <a:lnTo>
                    <a:pt x="403" y="1378"/>
                  </a:lnTo>
                  <a:lnTo>
                    <a:pt x="403" y="1378"/>
                  </a:lnTo>
                  <a:lnTo>
                    <a:pt x="404" y="1376"/>
                  </a:lnTo>
                  <a:lnTo>
                    <a:pt x="405" y="1376"/>
                  </a:lnTo>
                  <a:lnTo>
                    <a:pt x="406" y="1375"/>
                  </a:lnTo>
                  <a:lnTo>
                    <a:pt x="406" y="1374"/>
                  </a:lnTo>
                  <a:lnTo>
                    <a:pt x="408" y="1373"/>
                  </a:lnTo>
                  <a:lnTo>
                    <a:pt x="409" y="1371"/>
                  </a:lnTo>
                  <a:lnTo>
                    <a:pt x="410" y="1370"/>
                  </a:lnTo>
                  <a:lnTo>
                    <a:pt x="410" y="1369"/>
                  </a:lnTo>
                  <a:lnTo>
                    <a:pt x="411" y="1366"/>
                  </a:lnTo>
                  <a:lnTo>
                    <a:pt x="413" y="1365"/>
                  </a:lnTo>
                  <a:lnTo>
                    <a:pt x="414" y="1364"/>
                  </a:lnTo>
                  <a:lnTo>
                    <a:pt x="414" y="1363"/>
                  </a:lnTo>
                  <a:lnTo>
                    <a:pt x="415" y="1360"/>
                  </a:lnTo>
                  <a:lnTo>
                    <a:pt x="416" y="1359"/>
                  </a:lnTo>
                  <a:lnTo>
                    <a:pt x="418" y="1356"/>
                  </a:lnTo>
                  <a:lnTo>
                    <a:pt x="418" y="1355"/>
                  </a:lnTo>
                  <a:lnTo>
                    <a:pt x="419" y="1353"/>
                  </a:lnTo>
                  <a:lnTo>
                    <a:pt x="420" y="1350"/>
                  </a:lnTo>
                  <a:lnTo>
                    <a:pt x="421" y="1348"/>
                  </a:lnTo>
                  <a:lnTo>
                    <a:pt x="421" y="1346"/>
                  </a:lnTo>
                  <a:lnTo>
                    <a:pt x="423" y="1345"/>
                  </a:lnTo>
                  <a:lnTo>
                    <a:pt x="424" y="1346"/>
                  </a:lnTo>
                  <a:lnTo>
                    <a:pt x="425" y="1345"/>
                  </a:lnTo>
                  <a:lnTo>
                    <a:pt x="425" y="1341"/>
                  </a:lnTo>
                  <a:lnTo>
                    <a:pt x="426" y="1333"/>
                  </a:lnTo>
                  <a:lnTo>
                    <a:pt x="427" y="1317"/>
                  </a:lnTo>
                  <a:lnTo>
                    <a:pt x="429" y="1298"/>
                  </a:lnTo>
                  <a:lnTo>
                    <a:pt x="429" y="1277"/>
                  </a:lnTo>
                  <a:lnTo>
                    <a:pt x="430" y="1258"/>
                  </a:lnTo>
                  <a:lnTo>
                    <a:pt x="431" y="1251"/>
                  </a:lnTo>
                  <a:lnTo>
                    <a:pt x="432" y="1265"/>
                  </a:lnTo>
                  <a:lnTo>
                    <a:pt x="432" y="1298"/>
                  </a:lnTo>
                  <a:lnTo>
                    <a:pt x="434" y="1338"/>
                  </a:lnTo>
                  <a:lnTo>
                    <a:pt x="435" y="1369"/>
                  </a:lnTo>
                  <a:lnTo>
                    <a:pt x="436" y="1385"/>
                  </a:lnTo>
                  <a:lnTo>
                    <a:pt x="436" y="1390"/>
                  </a:lnTo>
                  <a:lnTo>
                    <a:pt x="437" y="1391"/>
                  </a:lnTo>
                  <a:lnTo>
                    <a:pt x="439" y="1391"/>
                  </a:lnTo>
                  <a:lnTo>
                    <a:pt x="440" y="1390"/>
                  </a:lnTo>
                  <a:lnTo>
                    <a:pt x="440" y="1387"/>
                  </a:lnTo>
                  <a:lnTo>
                    <a:pt x="441" y="1385"/>
                  </a:lnTo>
                  <a:lnTo>
                    <a:pt x="442" y="1382"/>
                  </a:lnTo>
                  <a:lnTo>
                    <a:pt x="444" y="1380"/>
                  </a:lnTo>
                  <a:lnTo>
                    <a:pt x="444" y="1376"/>
                  </a:lnTo>
                  <a:lnTo>
                    <a:pt x="445" y="1374"/>
                  </a:lnTo>
                  <a:lnTo>
                    <a:pt x="446" y="1373"/>
                  </a:lnTo>
                  <a:lnTo>
                    <a:pt x="447" y="1371"/>
                  </a:lnTo>
                  <a:lnTo>
                    <a:pt x="449" y="1370"/>
                  </a:lnTo>
                  <a:lnTo>
                    <a:pt x="449" y="1370"/>
                  </a:lnTo>
                  <a:lnTo>
                    <a:pt x="450" y="1370"/>
                  </a:lnTo>
                  <a:lnTo>
                    <a:pt x="451" y="1370"/>
                  </a:lnTo>
                  <a:lnTo>
                    <a:pt x="452" y="1370"/>
                  </a:lnTo>
                  <a:lnTo>
                    <a:pt x="452" y="1370"/>
                  </a:lnTo>
                  <a:lnTo>
                    <a:pt x="454" y="1370"/>
                  </a:lnTo>
                  <a:lnTo>
                    <a:pt x="455" y="1370"/>
                  </a:lnTo>
                  <a:lnTo>
                    <a:pt x="456" y="1370"/>
                  </a:lnTo>
                  <a:lnTo>
                    <a:pt x="456" y="1369"/>
                  </a:lnTo>
                  <a:lnTo>
                    <a:pt x="457" y="1368"/>
                  </a:lnTo>
                  <a:lnTo>
                    <a:pt x="459" y="1366"/>
                  </a:lnTo>
                  <a:lnTo>
                    <a:pt x="460" y="1365"/>
                  </a:lnTo>
                  <a:lnTo>
                    <a:pt x="460" y="1363"/>
                  </a:lnTo>
                  <a:lnTo>
                    <a:pt x="461" y="1360"/>
                  </a:lnTo>
                  <a:lnTo>
                    <a:pt x="462" y="1358"/>
                  </a:lnTo>
                  <a:lnTo>
                    <a:pt x="463" y="1355"/>
                  </a:lnTo>
                  <a:lnTo>
                    <a:pt x="463" y="1353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7" y="1344"/>
                  </a:lnTo>
                  <a:lnTo>
                    <a:pt x="467" y="1341"/>
                  </a:lnTo>
                  <a:lnTo>
                    <a:pt x="468" y="1338"/>
                  </a:lnTo>
                  <a:lnTo>
                    <a:pt x="470" y="1335"/>
                  </a:lnTo>
                  <a:lnTo>
                    <a:pt x="471" y="1333"/>
                  </a:lnTo>
                  <a:lnTo>
                    <a:pt x="471" y="1332"/>
                  </a:lnTo>
                  <a:lnTo>
                    <a:pt x="472" y="1332"/>
                  </a:lnTo>
                  <a:lnTo>
                    <a:pt x="473" y="1333"/>
                  </a:lnTo>
                  <a:lnTo>
                    <a:pt x="475" y="1337"/>
                  </a:lnTo>
                  <a:lnTo>
                    <a:pt x="475" y="1340"/>
                  </a:lnTo>
                  <a:lnTo>
                    <a:pt x="476" y="1345"/>
                  </a:lnTo>
                  <a:lnTo>
                    <a:pt x="477" y="1350"/>
                  </a:lnTo>
                  <a:lnTo>
                    <a:pt x="478" y="1356"/>
                  </a:lnTo>
                  <a:lnTo>
                    <a:pt x="478" y="1363"/>
                  </a:lnTo>
                  <a:lnTo>
                    <a:pt x="480" y="1368"/>
                  </a:lnTo>
                  <a:lnTo>
                    <a:pt x="481" y="1373"/>
                  </a:lnTo>
                  <a:lnTo>
                    <a:pt x="482" y="1375"/>
                  </a:lnTo>
                  <a:lnTo>
                    <a:pt x="482" y="1376"/>
                  </a:lnTo>
                  <a:lnTo>
                    <a:pt x="483" y="1376"/>
                  </a:lnTo>
                  <a:lnTo>
                    <a:pt x="485" y="1376"/>
                  </a:lnTo>
                  <a:lnTo>
                    <a:pt x="486" y="1378"/>
                  </a:lnTo>
                  <a:lnTo>
                    <a:pt x="486" y="1378"/>
                  </a:lnTo>
                  <a:lnTo>
                    <a:pt x="487" y="1378"/>
                  </a:lnTo>
                  <a:lnTo>
                    <a:pt x="488" y="1379"/>
                  </a:lnTo>
                  <a:lnTo>
                    <a:pt x="490" y="1379"/>
                  </a:lnTo>
                  <a:lnTo>
                    <a:pt x="490" y="1380"/>
                  </a:lnTo>
                  <a:lnTo>
                    <a:pt x="491" y="1380"/>
                  </a:lnTo>
                  <a:lnTo>
                    <a:pt x="492" y="1380"/>
                  </a:lnTo>
                  <a:lnTo>
                    <a:pt x="493" y="1381"/>
                  </a:lnTo>
                  <a:lnTo>
                    <a:pt x="493" y="1381"/>
                  </a:lnTo>
                  <a:lnTo>
                    <a:pt x="495" y="1381"/>
                  </a:lnTo>
                  <a:lnTo>
                    <a:pt x="496" y="1380"/>
                  </a:lnTo>
                  <a:lnTo>
                    <a:pt x="497" y="1380"/>
                  </a:lnTo>
                  <a:lnTo>
                    <a:pt x="497" y="1379"/>
                  </a:lnTo>
                  <a:lnTo>
                    <a:pt x="498" y="1378"/>
                  </a:lnTo>
                  <a:lnTo>
                    <a:pt x="499" y="1373"/>
                  </a:lnTo>
                  <a:lnTo>
                    <a:pt x="501" y="1359"/>
                  </a:lnTo>
                  <a:lnTo>
                    <a:pt x="501" y="1323"/>
                  </a:lnTo>
                  <a:lnTo>
                    <a:pt x="502" y="1233"/>
                  </a:lnTo>
                  <a:lnTo>
                    <a:pt x="503" y="1042"/>
                  </a:lnTo>
                  <a:lnTo>
                    <a:pt x="504" y="718"/>
                  </a:lnTo>
                  <a:lnTo>
                    <a:pt x="506" y="302"/>
                  </a:lnTo>
                  <a:lnTo>
                    <a:pt x="506" y="36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334"/>
                  </a:lnTo>
                  <a:lnTo>
                    <a:pt x="511" y="678"/>
                  </a:lnTo>
                  <a:lnTo>
                    <a:pt x="512" y="948"/>
                  </a:lnTo>
                  <a:lnTo>
                    <a:pt x="513" y="1128"/>
                  </a:lnTo>
                  <a:lnTo>
                    <a:pt x="513" y="1236"/>
                  </a:lnTo>
                  <a:lnTo>
                    <a:pt x="514" y="1297"/>
                  </a:lnTo>
                  <a:lnTo>
                    <a:pt x="516" y="1330"/>
                  </a:lnTo>
                  <a:lnTo>
                    <a:pt x="517" y="1348"/>
                  </a:lnTo>
                  <a:lnTo>
                    <a:pt x="517" y="1358"/>
                  </a:lnTo>
                  <a:lnTo>
                    <a:pt x="518" y="1363"/>
                  </a:lnTo>
                  <a:lnTo>
                    <a:pt x="519" y="1366"/>
                  </a:lnTo>
                  <a:lnTo>
                    <a:pt x="521" y="1368"/>
                  </a:lnTo>
                  <a:lnTo>
                    <a:pt x="521" y="1369"/>
                  </a:lnTo>
                  <a:lnTo>
                    <a:pt x="522" y="1370"/>
                  </a:lnTo>
                  <a:lnTo>
                    <a:pt x="523" y="1371"/>
                  </a:lnTo>
                  <a:lnTo>
                    <a:pt x="524" y="1371"/>
                  </a:lnTo>
                  <a:lnTo>
                    <a:pt x="524" y="1373"/>
                  </a:lnTo>
                  <a:lnTo>
                    <a:pt x="526" y="1374"/>
                  </a:lnTo>
                  <a:lnTo>
                    <a:pt x="527" y="1374"/>
                  </a:lnTo>
                  <a:lnTo>
                    <a:pt x="528" y="1374"/>
                  </a:lnTo>
                  <a:lnTo>
                    <a:pt x="528" y="1374"/>
                  </a:lnTo>
                  <a:lnTo>
                    <a:pt x="529" y="1374"/>
                  </a:lnTo>
                  <a:lnTo>
                    <a:pt x="531" y="1373"/>
                  </a:lnTo>
                  <a:lnTo>
                    <a:pt x="532" y="1369"/>
                  </a:lnTo>
                  <a:lnTo>
                    <a:pt x="532" y="1363"/>
                  </a:lnTo>
                  <a:lnTo>
                    <a:pt x="533" y="1349"/>
                  </a:lnTo>
                  <a:lnTo>
                    <a:pt x="534" y="1325"/>
                  </a:lnTo>
                  <a:lnTo>
                    <a:pt x="535" y="1284"/>
                  </a:lnTo>
                  <a:lnTo>
                    <a:pt x="535" y="1252"/>
                  </a:lnTo>
                  <a:lnTo>
                    <a:pt x="537" y="1202"/>
                  </a:lnTo>
                  <a:lnTo>
                    <a:pt x="538" y="1174"/>
                  </a:lnTo>
                  <a:lnTo>
                    <a:pt x="539" y="1183"/>
                  </a:lnTo>
                  <a:lnTo>
                    <a:pt x="539" y="1221"/>
                  </a:lnTo>
                  <a:lnTo>
                    <a:pt x="540" y="1273"/>
                  </a:lnTo>
                  <a:lnTo>
                    <a:pt x="542" y="1315"/>
                  </a:lnTo>
                  <a:lnTo>
                    <a:pt x="543" y="1343"/>
                  </a:lnTo>
                  <a:lnTo>
                    <a:pt x="543" y="1358"/>
                  </a:lnTo>
                  <a:lnTo>
                    <a:pt x="544" y="1366"/>
                  </a:lnTo>
                  <a:lnTo>
                    <a:pt x="545" y="1370"/>
                  </a:lnTo>
                  <a:lnTo>
                    <a:pt x="547" y="1374"/>
                  </a:lnTo>
                  <a:lnTo>
                    <a:pt x="547" y="1376"/>
                  </a:lnTo>
                  <a:lnTo>
                    <a:pt x="548" y="1378"/>
                  </a:lnTo>
                  <a:lnTo>
                    <a:pt x="549" y="1379"/>
                  </a:lnTo>
                  <a:lnTo>
                    <a:pt x="550" y="1379"/>
                  </a:lnTo>
                  <a:lnTo>
                    <a:pt x="550" y="1380"/>
                  </a:lnTo>
                  <a:lnTo>
                    <a:pt x="552" y="1380"/>
                  </a:lnTo>
                  <a:lnTo>
                    <a:pt x="553" y="1380"/>
                  </a:lnTo>
                  <a:lnTo>
                    <a:pt x="554" y="1380"/>
                  </a:lnTo>
                  <a:lnTo>
                    <a:pt x="554" y="1380"/>
                  </a:lnTo>
                  <a:lnTo>
                    <a:pt x="555" y="1380"/>
                  </a:lnTo>
                  <a:lnTo>
                    <a:pt x="557" y="1380"/>
                  </a:lnTo>
                  <a:lnTo>
                    <a:pt x="558" y="1380"/>
                  </a:lnTo>
                  <a:lnTo>
                    <a:pt x="558" y="1380"/>
                  </a:lnTo>
                  <a:lnTo>
                    <a:pt x="559" y="1380"/>
                  </a:lnTo>
                  <a:lnTo>
                    <a:pt x="560" y="1380"/>
                  </a:lnTo>
                  <a:lnTo>
                    <a:pt x="562" y="1381"/>
                  </a:lnTo>
                  <a:lnTo>
                    <a:pt x="563" y="1382"/>
                  </a:lnTo>
                  <a:lnTo>
                    <a:pt x="563" y="1384"/>
                  </a:lnTo>
                  <a:lnTo>
                    <a:pt x="564" y="1384"/>
                  </a:lnTo>
                  <a:lnTo>
                    <a:pt x="565" y="1384"/>
                  </a:lnTo>
                  <a:lnTo>
                    <a:pt x="567" y="1382"/>
                  </a:lnTo>
                  <a:lnTo>
                    <a:pt x="567" y="1381"/>
                  </a:lnTo>
                  <a:lnTo>
                    <a:pt x="568" y="1380"/>
                  </a:lnTo>
                  <a:lnTo>
                    <a:pt x="569" y="1379"/>
                  </a:lnTo>
                  <a:lnTo>
                    <a:pt x="570" y="1379"/>
                  </a:lnTo>
                  <a:lnTo>
                    <a:pt x="570" y="1380"/>
                  </a:lnTo>
                  <a:lnTo>
                    <a:pt x="571" y="1380"/>
                  </a:lnTo>
                  <a:lnTo>
                    <a:pt x="573" y="1380"/>
                  </a:lnTo>
                  <a:lnTo>
                    <a:pt x="574" y="1380"/>
                  </a:lnTo>
                  <a:lnTo>
                    <a:pt x="574" y="1380"/>
                  </a:lnTo>
                  <a:lnTo>
                    <a:pt x="575" y="1380"/>
                  </a:lnTo>
                  <a:lnTo>
                    <a:pt x="576" y="1380"/>
                  </a:lnTo>
                  <a:lnTo>
                    <a:pt x="578" y="1380"/>
                  </a:lnTo>
                  <a:lnTo>
                    <a:pt x="578" y="1381"/>
                  </a:lnTo>
                  <a:lnTo>
                    <a:pt x="579" y="1381"/>
                  </a:lnTo>
                  <a:lnTo>
                    <a:pt x="580" y="1381"/>
                  </a:lnTo>
                  <a:lnTo>
                    <a:pt x="581" y="1381"/>
                  </a:lnTo>
                  <a:lnTo>
                    <a:pt x="581" y="1381"/>
                  </a:lnTo>
                  <a:lnTo>
                    <a:pt x="583" y="1381"/>
                  </a:lnTo>
                  <a:lnTo>
                    <a:pt x="584" y="1381"/>
                  </a:lnTo>
                  <a:lnTo>
                    <a:pt x="585" y="1381"/>
                  </a:lnTo>
                  <a:lnTo>
                    <a:pt x="585" y="1381"/>
                  </a:lnTo>
                  <a:lnTo>
                    <a:pt x="586" y="1381"/>
                  </a:lnTo>
                  <a:lnTo>
                    <a:pt x="588" y="1380"/>
                  </a:lnTo>
                  <a:lnTo>
                    <a:pt x="589" y="1380"/>
                  </a:lnTo>
                  <a:lnTo>
                    <a:pt x="589" y="1380"/>
                  </a:lnTo>
                  <a:lnTo>
                    <a:pt x="590" y="1380"/>
                  </a:lnTo>
                  <a:lnTo>
                    <a:pt x="591" y="1380"/>
                  </a:lnTo>
                  <a:lnTo>
                    <a:pt x="593" y="1380"/>
                  </a:lnTo>
                  <a:lnTo>
                    <a:pt x="593" y="1380"/>
                  </a:lnTo>
                  <a:lnTo>
                    <a:pt x="594" y="1380"/>
                  </a:lnTo>
                  <a:lnTo>
                    <a:pt x="595" y="1380"/>
                  </a:lnTo>
                  <a:lnTo>
                    <a:pt x="596" y="1380"/>
                  </a:lnTo>
                  <a:lnTo>
                    <a:pt x="596" y="1380"/>
                  </a:lnTo>
                  <a:lnTo>
                    <a:pt x="598" y="1380"/>
                  </a:lnTo>
                  <a:lnTo>
                    <a:pt x="599" y="1380"/>
                  </a:lnTo>
                  <a:lnTo>
                    <a:pt x="600" y="1381"/>
                  </a:lnTo>
                  <a:lnTo>
                    <a:pt x="600" y="1381"/>
                  </a:lnTo>
                  <a:lnTo>
                    <a:pt x="601" y="1381"/>
                  </a:lnTo>
                  <a:lnTo>
                    <a:pt x="603" y="1381"/>
                  </a:lnTo>
                  <a:lnTo>
                    <a:pt x="604" y="1381"/>
                  </a:lnTo>
                  <a:lnTo>
                    <a:pt x="604" y="1381"/>
                  </a:lnTo>
                  <a:lnTo>
                    <a:pt x="605" y="1381"/>
                  </a:lnTo>
                  <a:lnTo>
                    <a:pt x="606" y="1381"/>
                  </a:lnTo>
                  <a:lnTo>
                    <a:pt x="607" y="1380"/>
                  </a:lnTo>
                  <a:lnTo>
                    <a:pt x="607" y="1380"/>
                  </a:lnTo>
                  <a:lnTo>
                    <a:pt x="609" y="1380"/>
                  </a:lnTo>
                  <a:lnTo>
                    <a:pt x="610" y="1380"/>
                  </a:lnTo>
                  <a:lnTo>
                    <a:pt x="611" y="1380"/>
                  </a:lnTo>
                  <a:lnTo>
                    <a:pt x="611" y="1380"/>
                  </a:lnTo>
                  <a:lnTo>
                    <a:pt x="612" y="1380"/>
                  </a:lnTo>
                  <a:lnTo>
                    <a:pt x="614" y="1380"/>
                  </a:lnTo>
                  <a:lnTo>
                    <a:pt x="615" y="1380"/>
                  </a:lnTo>
                  <a:lnTo>
                    <a:pt x="616" y="1380"/>
                  </a:lnTo>
                  <a:lnTo>
                    <a:pt x="616" y="1380"/>
                  </a:lnTo>
                  <a:lnTo>
                    <a:pt x="617" y="1379"/>
                  </a:lnTo>
                  <a:lnTo>
                    <a:pt x="619" y="1378"/>
                  </a:lnTo>
                  <a:lnTo>
                    <a:pt x="620" y="1375"/>
                  </a:lnTo>
                  <a:lnTo>
                    <a:pt x="620" y="1373"/>
                  </a:lnTo>
                  <a:lnTo>
                    <a:pt x="621" y="1370"/>
                  </a:lnTo>
                  <a:lnTo>
                    <a:pt x="622" y="1369"/>
                  </a:lnTo>
                  <a:lnTo>
                    <a:pt x="624" y="1368"/>
                  </a:lnTo>
                  <a:lnTo>
                    <a:pt x="624" y="1368"/>
                  </a:lnTo>
                  <a:lnTo>
                    <a:pt x="625" y="1368"/>
                  </a:lnTo>
                  <a:lnTo>
                    <a:pt x="626" y="1368"/>
                  </a:lnTo>
                  <a:lnTo>
                    <a:pt x="627" y="1370"/>
                  </a:lnTo>
                  <a:lnTo>
                    <a:pt x="627" y="1371"/>
                  </a:lnTo>
                  <a:lnTo>
                    <a:pt x="629" y="1374"/>
                  </a:lnTo>
                  <a:lnTo>
                    <a:pt x="630" y="1375"/>
                  </a:lnTo>
                  <a:lnTo>
                    <a:pt x="631" y="1376"/>
                  </a:lnTo>
                  <a:lnTo>
                    <a:pt x="631" y="1378"/>
                  </a:lnTo>
                  <a:lnTo>
                    <a:pt x="632" y="1379"/>
                  </a:lnTo>
                  <a:lnTo>
                    <a:pt x="634" y="1379"/>
                  </a:lnTo>
                  <a:lnTo>
                    <a:pt x="635" y="1380"/>
                  </a:lnTo>
                  <a:lnTo>
                    <a:pt x="635" y="1380"/>
                  </a:lnTo>
                  <a:lnTo>
                    <a:pt x="636" y="1380"/>
                  </a:lnTo>
                  <a:lnTo>
                    <a:pt x="637" y="1380"/>
                  </a:lnTo>
                  <a:lnTo>
                    <a:pt x="638" y="1380"/>
                  </a:lnTo>
                  <a:lnTo>
                    <a:pt x="638" y="1381"/>
                  </a:lnTo>
                  <a:lnTo>
                    <a:pt x="640" y="1381"/>
                  </a:lnTo>
                  <a:lnTo>
                    <a:pt x="641" y="1382"/>
                  </a:lnTo>
                  <a:lnTo>
                    <a:pt x="642" y="1382"/>
                  </a:lnTo>
                  <a:lnTo>
                    <a:pt x="642" y="1382"/>
                  </a:lnTo>
                  <a:lnTo>
                    <a:pt x="643" y="1384"/>
                  </a:lnTo>
                  <a:lnTo>
                    <a:pt x="645" y="1384"/>
                  </a:lnTo>
                  <a:lnTo>
                    <a:pt x="646" y="1384"/>
                  </a:lnTo>
                  <a:lnTo>
                    <a:pt x="646" y="1385"/>
                  </a:lnTo>
                  <a:lnTo>
                    <a:pt x="647" y="1385"/>
                  </a:lnTo>
                  <a:lnTo>
                    <a:pt x="648" y="1385"/>
                  </a:lnTo>
                  <a:lnTo>
                    <a:pt x="650" y="1384"/>
                  </a:lnTo>
                  <a:lnTo>
                    <a:pt x="650" y="1384"/>
                  </a:lnTo>
                  <a:lnTo>
                    <a:pt x="651" y="1382"/>
                  </a:lnTo>
                  <a:lnTo>
                    <a:pt x="652" y="1382"/>
                  </a:lnTo>
                  <a:lnTo>
                    <a:pt x="653" y="1381"/>
                  </a:lnTo>
                  <a:lnTo>
                    <a:pt x="653" y="1381"/>
                  </a:lnTo>
                  <a:lnTo>
                    <a:pt x="655" y="1381"/>
                  </a:lnTo>
                  <a:lnTo>
                    <a:pt x="656" y="1381"/>
                  </a:lnTo>
                  <a:lnTo>
                    <a:pt x="657" y="1380"/>
                  </a:lnTo>
                  <a:lnTo>
                    <a:pt x="657" y="1380"/>
                  </a:lnTo>
                  <a:lnTo>
                    <a:pt x="658" y="1380"/>
                  </a:lnTo>
                  <a:lnTo>
                    <a:pt x="660" y="1380"/>
                  </a:lnTo>
                  <a:lnTo>
                    <a:pt x="661" y="1379"/>
                  </a:lnTo>
                  <a:lnTo>
                    <a:pt x="661" y="1379"/>
                  </a:lnTo>
                  <a:lnTo>
                    <a:pt x="662" y="1379"/>
                  </a:lnTo>
                  <a:lnTo>
                    <a:pt x="663" y="1379"/>
                  </a:lnTo>
                  <a:lnTo>
                    <a:pt x="665" y="1379"/>
                  </a:lnTo>
                  <a:lnTo>
                    <a:pt x="665" y="1379"/>
                  </a:lnTo>
                  <a:lnTo>
                    <a:pt x="666" y="1379"/>
                  </a:lnTo>
                  <a:lnTo>
                    <a:pt x="667" y="1378"/>
                  </a:lnTo>
                  <a:lnTo>
                    <a:pt x="668" y="1378"/>
                  </a:lnTo>
                  <a:lnTo>
                    <a:pt x="668" y="1378"/>
                  </a:lnTo>
                  <a:lnTo>
                    <a:pt x="670" y="1379"/>
                  </a:lnTo>
                  <a:lnTo>
                    <a:pt x="671" y="1379"/>
                  </a:lnTo>
                  <a:lnTo>
                    <a:pt x="672" y="1379"/>
                  </a:lnTo>
                  <a:lnTo>
                    <a:pt x="673" y="1379"/>
                  </a:lnTo>
                  <a:lnTo>
                    <a:pt x="673" y="1380"/>
                  </a:lnTo>
                  <a:lnTo>
                    <a:pt x="674" y="1380"/>
                  </a:lnTo>
                  <a:lnTo>
                    <a:pt x="676" y="1380"/>
                  </a:lnTo>
                  <a:lnTo>
                    <a:pt x="677" y="1380"/>
                  </a:lnTo>
                  <a:lnTo>
                    <a:pt x="677" y="1380"/>
                  </a:lnTo>
                  <a:lnTo>
                    <a:pt x="678" y="1380"/>
                  </a:lnTo>
                  <a:lnTo>
                    <a:pt x="679" y="1381"/>
                  </a:lnTo>
                  <a:lnTo>
                    <a:pt x="681" y="1381"/>
                  </a:lnTo>
                  <a:lnTo>
                    <a:pt x="681" y="1382"/>
                  </a:lnTo>
                  <a:lnTo>
                    <a:pt x="682" y="1382"/>
                  </a:lnTo>
                  <a:lnTo>
                    <a:pt x="683" y="1384"/>
                  </a:lnTo>
                  <a:lnTo>
                    <a:pt x="684" y="1384"/>
                  </a:lnTo>
                  <a:lnTo>
                    <a:pt x="684" y="1384"/>
                  </a:lnTo>
                  <a:lnTo>
                    <a:pt x="686" y="1384"/>
                  </a:lnTo>
                  <a:lnTo>
                    <a:pt x="687" y="1384"/>
                  </a:lnTo>
                  <a:lnTo>
                    <a:pt x="688" y="1382"/>
                  </a:lnTo>
                  <a:lnTo>
                    <a:pt x="688" y="1382"/>
                  </a:lnTo>
                  <a:lnTo>
                    <a:pt x="689" y="1382"/>
                  </a:lnTo>
                  <a:lnTo>
                    <a:pt x="691" y="1382"/>
                  </a:lnTo>
                  <a:lnTo>
                    <a:pt x="692" y="1381"/>
                  </a:lnTo>
                  <a:lnTo>
                    <a:pt x="692" y="1381"/>
                  </a:lnTo>
                  <a:lnTo>
                    <a:pt x="693" y="1380"/>
                  </a:lnTo>
                  <a:lnTo>
                    <a:pt x="694" y="1380"/>
                  </a:lnTo>
                  <a:lnTo>
                    <a:pt x="696" y="1379"/>
                  </a:lnTo>
                  <a:lnTo>
                    <a:pt x="696" y="1378"/>
                  </a:lnTo>
                  <a:lnTo>
                    <a:pt x="697" y="1378"/>
                  </a:lnTo>
                  <a:lnTo>
                    <a:pt x="698" y="1378"/>
                  </a:lnTo>
                  <a:lnTo>
                    <a:pt x="699" y="1378"/>
                  </a:lnTo>
                  <a:lnTo>
                    <a:pt x="699" y="1378"/>
                  </a:lnTo>
                  <a:lnTo>
                    <a:pt x="701" y="1378"/>
                  </a:lnTo>
                  <a:lnTo>
                    <a:pt x="702" y="1379"/>
                  </a:lnTo>
                  <a:lnTo>
                    <a:pt x="703" y="1379"/>
                  </a:lnTo>
                  <a:lnTo>
                    <a:pt x="703" y="1379"/>
                  </a:lnTo>
                  <a:lnTo>
                    <a:pt x="704" y="1379"/>
                  </a:lnTo>
                  <a:lnTo>
                    <a:pt x="706" y="1380"/>
                  </a:lnTo>
                  <a:lnTo>
                    <a:pt x="707" y="1380"/>
                  </a:lnTo>
                  <a:lnTo>
                    <a:pt x="707" y="1380"/>
                  </a:lnTo>
                  <a:lnTo>
                    <a:pt x="708" y="1381"/>
                  </a:lnTo>
                  <a:lnTo>
                    <a:pt x="709" y="1381"/>
                  </a:lnTo>
                  <a:lnTo>
                    <a:pt x="710" y="1381"/>
                  </a:lnTo>
                  <a:lnTo>
                    <a:pt x="710" y="1381"/>
                  </a:lnTo>
                  <a:lnTo>
                    <a:pt x="712" y="1381"/>
                  </a:lnTo>
                  <a:lnTo>
                    <a:pt x="713" y="1381"/>
                  </a:lnTo>
                  <a:lnTo>
                    <a:pt x="714" y="1380"/>
                  </a:lnTo>
                  <a:lnTo>
                    <a:pt x="714" y="1380"/>
                  </a:lnTo>
                  <a:lnTo>
                    <a:pt x="715" y="1380"/>
                  </a:lnTo>
                  <a:lnTo>
                    <a:pt x="717" y="1379"/>
                  </a:lnTo>
                  <a:lnTo>
                    <a:pt x="718" y="1379"/>
                  </a:lnTo>
                  <a:lnTo>
                    <a:pt x="718" y="1378"/>
                  </a:lnTo>
                  <a:lnTo>
                    <a:pt x="719" y="1376"/>
                  </a:lnTo>
                  <a:lnTo>
                    <a:pt x="720" y="1375"/>
                  </a:lnTo>
                  <a:lnTo>
                    <a:pt x="722" y="1374"/>
                  </a:lnTo>
                  <a:lnTo>
                    <a:pt x="722" y="1374"/>
                  </a:lnTo>
                  <a:lnTo>
                    <a:pt x="723" y="1374"/>
                  </a:lnTo>
                  <a:lnTo>
                    <a:pt x="724" y="1374"/>
                  </a:lnTo>
                  <a:lnTo>
                    <a:pt x="725" y="1375"/>
                  </a:lnTo>
                  <a:lnTo>
                    <a:pt x="725" y="1375"/>
                  </a:lnTo>
                  <a:lnTo>
                    <a:pt x="727" y="1375"/>
                  </a:lnTo>
                  <a:lnTo>
                    <a:pt x="728" y="1375"/>
                  </a:lnTo>
                  <a:lnTo>
                    <a:pt x="729" y="1376"/>
                  </a:lnTo>
                  <a:lnTo>
                    <a:pt x="730" y="1376"/>
                  </a:lnTo>
                  <a:lnTo>
                    <a:pt x="730" y="1376"/>
                  </a:lnTo>
                  <a:lnTo>
                    <a:pt x="732" y="1376"/>
                  </a:lnTo>
                  <a:lnTo>
                    <a:pt x="733" y="1376"/>
                  </a:lnTo>
                  <a:lnTo>
                    <a:pt x="734" y="1376"/>
                  </a:lnTo>
                  <a:lnTo>
                    <a:pt x="734" y="1376"/>
                  </a:lnTo>
                  <a:lnTo>
                    <a:pt x="735" y="1376"/>
                  </a:lnTo>
                  <a:lnTo>
                    <a:pt x="737" y="1376"/>
                  </a:lnTo>
                  <a:lnTo>
                    <a:pt x="738" y="1375"/>
                  </a:lnTo>
                  <a:lnTo>
                    <a:pt x="738" y="1374"/>
                  </a:lnTo>
                  <a:lnTo>
                    <a:pt x="739" y="1373"/>
                  </a:lnTo>
                  <a:lnTo>
                    <a:pt x="740" y="1371"/>
                  </a:lnTo>
                  <a:lnTo>
                    <a:pt x="742" y="1371"/>
                  </a:lnTo>
                  <a:lnTo>
                    <a:pt x="742" y="1370"/>
                  </a:lnTo>
                  <a:lnTo>
                    <a:pt x="743" y="1370"/>
                  </a:lnTo>
                  <a:lnTo>
                    <a:pt x="744" y="1371"/>
                  </a:lnTo>
                  <a:lnTo>
                    <a:pt x="745" y="1371"/>
                  </a:lnTo>
                  <a:lnTo>
                    <a:pt x="745" y="1371"/>
                  </a:lnTo>
                  <a:lnTo>
                    <a:pt x="746" y="1371"/>
                  </a:lnTo>
                  <a:lnTo>
                    <a:pt x="748" y="1373"/>
                  </a:lnTo>
                  <a:lnTo>
                    <a:pt x="749" y="1373"/>
                  </a:lnTo>
                  <a:lnTo>
                    <a:pt x="749" y="1374"/>
                  </a:lnTo>
                  <a:lnTo>
                    <a:pt x="750" y="1375"/>
                  </a:lnTo>
                  <a:lnTo>
                    <a:pt x="751" y="1376"/>
                  </a:lnTo>
                  <a:lnTo>
                    <a:pt x="753" y="1378"/>
                  </a:lnTo>
                  <a:lnTo>
                    <a:pt x="753" y="1379"/>
                  </a:lnTo>
                  <a:lnTo>
                    <a:pt x="754" y="1380"/>
                  </a:lnTo>
                  <a:lnTo>
                    <a:pt x="755" y="1380"/>
                  </a:lnTo>
                  <a:lnTo>
                    <a:pt x="756" y="1380"/>
                  </a:lnTo>
                  <a:lnTo>
                    <a:pt x="756" y="1380"/>
                  </a:lnTo>
                  <a:lnTo>
                    <a:pt x="758" y="1380"/>
                  </a:lnTo>
                  <a:lnTo>
                    <a:pt x="759" y="1380"/>
                  </a:lnTo>
                  <a:lnTo>
                    <a:pt x="760" y="1379"/>
                  </a:lnTo>
                  <a:lnTo>
                    <a:pt x="760" y="1379"/>
                  </a:lnTo>
                  <a:lnTo>
                    <a:pt x="761" y="1379"/>
                  </a:lnTo>
                  <a:lnTo>
                    <a:pt x="763" y="1378"/>
                  </a:lnTo>
                  <a:lnTo>
                    <a:pt x="764" y="1378"/>
                  </a:lnTo>
                  <a:lnTo>
                    <a:pt x="764" y="1378"/>
                  </a:lnTo>
                  <a:lnTo>
                    <a:pt x="765" y="1378"/>
                  </a:lnTo>
                  <a:lnTo>
                    <a:pt x="766" y="1378"/>
                  </a:lnTo>
                  <a:lnTo>
                    <a:pt x="768" y="1378"/>
                  </a:lnTo>
                  <a:lnTo>
                    <a:pt x="768" y="1379"/>
                  </a:lnTo>
                  <a:lnTo>
                    <a:pt x="769" y="1379"/>
                  </a:lnTo>
                  <a:lnTo>
                    <a:pt x="770" y="1380"/>
                  </a:lnTo>
                  <a:lnTo>
                    <a:pt x="771" y="1380"/>
                  </a:lnTo>
                  <a:lnTo>
                    <a:pt x="771" y="1380"/>
                  </a:lnTo>
                  <a:lnTo>
                    <a:pt x="773" y="1380"/>
                  </a:lnTo>
                  <a:lnTo>
                    <a:pt x="774" y="1379"/>
                  </a:lnTo>
                  <a:lnTo>
                    <a:pt x="775" y="1379"/>
                  </a:lnTo>
                  <a:lnTo>
                    <a:pt x="775" y="1378"/>
                  </a:lnTo>
                  <a:lnTo>
                    <a:pt x="776" y="1378"/>
                  </a:lnTo>
                  <a:lnTo>
                    <a:pt x="778" y="1378"/>
                  </a:lnTo>
                  <a:lnTo>
                    <a:pt x="779" y="1378"/>
                  </a:lnTo>
                  <a:lnTo>
                    <a:pt x="779" y="1376"/>
                  </a:lnTo>
                  <a:lnTo>
                    <a:pt x="780" y="1376"/>
                  </a:lnTo>
                  <a:lnTo>
                    <a:pt x="781" y="1375"/>
                  </a:lnTo>
                  <a:lnTo>
                    <a:pt x="782" y="1375"/>
                  </a:lnTo>
                  <a:lnTo>
                    <a:pt x="782" y="1374"/>
                  </a:lnTo>
                  <a:lnTo>
                    <a:pt x="784" y="1371"/>
                  </a:lnTo>
                  <a:lnTo>
                    <a:pt x="785" y="1369"/>
                  </a:lnTo>
                  <a:lnTo>
                    <a:pt x="786" y="1365"/>
                  </a:lnTo>
                  <a:lnTo>
                    <a:pt x="787" y="1360"/>
                  </a:lnTo>
                  <a:lnTo>
                    <a:pt x="787" y="1354"/>
                  </a:lnTo>
                  <a:lnTo>
                    <a:pt x="789" y="1346"/>
                  </a:lnTo>
                  <a:lnTo>
                    <a:pt x="790" y="1338"/>
                  </a:lnTo>
                  <a:lnTo>
                    <a:pt x="791" y="1332"/>
                  </a:lnTo>
                  <a:lnTo>
                    <a:pt x="791" y="1328"/>
                  </a:lnTo>
                  <a:lnTo>
                    <a:pt x="792" y="1325"/>
                  </a:lnTo>
                  <a:lnTo>
                    <a:pt x="794" y="1327"/>
                  </a:lnTo>
                  <a:lnTo>
                    <a:pt x="795" y="1330"/>
                  </a:lnTo>
                  <a:lnTo>
                    <a:pt x="795" y="1335"/>
                  </a:lnTo>
                  <a:lnTo>
                    <a:pt x="796" y="1340"/>
                  </a:lnTo>
                  <a:lnTo>
                    <a:pt x="797" y="1346"/>
                  </a:lnTo>
                  <a:lnTo>
                    <a:pt x="799" y="1353"/>
                  </a:lnTo>
                  <a:lnTo>
                    <a:pt x="799" y="1359"/>
                  </a:lnTo>
                  <a:lnTo>
                    <a:pt x="800" y="1364"/>
                  </a:lnTo>
                  <a:lnTo>
                    <a:pt x="801" y="1369"/>
                  </a:lnTo>
                  <a:lnTo>
                    <a:pt x="802" y="1373"/>
                  </a:lnTo>
                  <a:lnTo>
                    <a:pt x="802" y="1375"/>
                  </a:lnTo>
                  <a:lnTo>
                    <a:pt x="804" y="1376"/>
                  </a:lnTo>
                  <a:lnTo>
                    <a:pt x="805" y="1378"/>
                  </a:lnTo>
                  <a:lnTo>
                    <a:pt x="806" y="1378"/>
                  </a:lnTo>
                  <a:lnTo>
                    <a:pt x="806" y="1378"/>
                  </a:lnTo>
                  <a:lnTo>
                    <a:pt x="807" y="1379"/>
                  </a:lnTo>
                  <a:lnTo>
                    <a:pt x="809" y="1379"/>
                  </a:lnTo>
                  <a:lnTo>
                    <a:pt x="810" y="1379"/>
                  </a:lnTo>
                  <a:lnTo>
                    <a:pt x="810" y="1379"/>
                  </a:lnTo>
                  <a:lnTo>
                    <a:pt x="811" y="1379"/>
                  </a:lnTo>
                  <a:lnTo>
                    <a:pt x="812" y="1380"/>
                  </a:lnTo>
                  <a:lnTo>
                    <a:pt x="814" y="1380"/>
                  </a:lnTo>
                  <a:lnTo>
                    <a:pt x="814" y="1380"/>
                  </a:lnTo>
                  <a:lnTo>
                    <a:pt x="815" y="1380"/>
                  </a:lnTo>
                  <a:lnTo>
                    <a:pt x="816" y="1380"/>
                  </a:lnTo>
                  <a:lnTo>
                    <a:pt x="817" y="1380"/>
                  </a:lnTo>
                  <a:lnTo>
                    <a:pt x="817" y="1380"/>
                  </a:lnTo>
                  <a:lnTo>
                    <a:pt x="818" y="1379"/>
                  </a:lnTo>
                  <a:lnTo>
                    <a:pt x="820" y="1379"/>
                  </a:lnTo>
                  <a:lnTo>
                    <a:pt x="821" y="1378"/>
                  </a:lnTo>
                  <a:lnTo>
                    <a:pt x="821" y="1378"/>
                  </a:lnTo>
                  <a:lnTo>
                    <a:pt x="822" y="1376"/>
                  </a:lnTo>
                  <a:lnTo>
                    <a:pt x="823" y="1376"/>
                  </a:lnTo>
                  <a:lnTo>
                    <a:pt x="825" y="1376"/>
                  </a:lnTo>
                  <a:lnTo>
                    <a:pt x="825" y="1376"/>
                  </a:lnTo>
                  <a:lnTo>
                    <a:pt x="826" y="1378"/>
                  </a:lnTo>
                  <a:lnTo>
                    <a:pt x="827" y="1378"/>
                  </a:lnTo>
                  <a:lnTo>
                    <a:pt x="828" y="1379"/>
                  </a:lnTo>
                  <a:lnTo>
                    <a:pt x="828" y="1379"/>
                  </a:lnTo>
                  <a:lnTo>
                    <a:pt x="830" y="1379"/>
                  </a:lnTo>
                  <a:lnTo>
                    <a:pt x="831" y="1379"/>
                  </a:lnTo>
                  <a:lnTo>
                    <a:pt x="832" y="1379"/>
                  </a:lnTo>
                  <a:lnTo>
                    <a:pt x="832" y="1379"/>
                  </a:lnTo>
                  <a:lnTo>
                    <a:pt x="833" y="1379"/>
                  </a:lnTo>
                  <a:lnTo>
                    <a:pt x="835" y="1379"/>
                  </a:lnTo>
                  <a:lnTo>
                    <a:pt x="836" y="1379"/>
                  </a:lnTo>
                  <a:lnTo>
                    <a:pt x="836" y="1379"/>
                  </a:lnTo>
                  <a:lnTo>
                    <a:pt x="837" y="1379"/>
                  </a:lnTo>
                  <a:lnTo>
                    <a:pt x="838" y="1379"/>
                  </a:lnTo>
                  <a:lnTo>
                    <a:pt x="840" y="1379"/>
                  </a:lnTo>
                  <a:lnTo>
                    <a:pt x="841" y="1379"/>
                  </a:lnTo>
                  <a:lnTo>
                    <a:pt x="841" y="1380"/>
                  </a:lnTo>
                  <a:lnTo>
                    <a:pt x="842" y="1380"/>
                  </a:lnTo>
                  <a:lnTo>
                    <a:pt x="843" y="1380"/>
                  </a:lnTo>
                  <a:lnTo>
                    <a:pt x="845" y="1380"/>
                  </a:lnTo>
                  <a:lnTo>
                    <a:pt x="845" y="1379"/>
                  </a:lnTo>
                  <a:lnTo>
                    <a:pt x="846" y="1378"/>
                  </a:lnTo>
                  <a:lnTo>
                    <a:pt x="847" y="1376"/>
                  </a:lnTo>
                  <a:lnTo>
                    <a:pt x="848" y="1374"/>
                  </a:lnTo>
                  <a:lnTo>
                    <a:pt x="848" y="1371"/>
                  </a:lnTo>
                  <a:lnTo>
                    <a:pt x="850" y="1369"/>
                  </a:lnTo>
                  <a:lnTo>
                    <a:pt x="851" y="1366"/>
                  </a:lnTo>
                  <a:lnTo>
                    <a:pt x="852" y="1364"/>
                  </a:lnTo>
                  <a:lnTo>
                    <a:pt x="852" y="1364"/>
                  </a:lnTo>
                  <a:lnTo>
                    <a:pt x="853" y="1364"/>
                  </a:lnTo>
                  <a:lnTo>
                    <a:pt x="854" y="1365"/>
                  </a:lnTo>
                  <a:lnTo>
                    <a:pt x="856" y="1368"/>
                  </a:lnTo>
                  <a:lnTo>
                    <a:pt x="856" y="1371"/>
                  </a:lnTo>
                  <a:lnTo>
                    <a:pt x="857" y="1374"/>
                  </a:lnTo>
                  <a:lnTo>
                    <a:pt x="858" y="1376"/>
                  </a:lnTo>
                  <a:lnTo>
                    <a:pt x="859" y="1378"/>
                  </a:lnTo>
                  <a:lnTo>
                    <a:pt x="859" y="1379"/>
                  </a:lnTo>
                  <a:lnTo>
                    <a:pt x="861" y="1379"/>
                  </a:lnTo>
                  <a:lnTo>
                    <a:pt x="862" y="1380"/>
                  </a:lnTo>
                  <a:lnTo>
                    <a:pt x="863" y="1380"/>
                  </a:lnTo>
                  <a:lnTo>
                    <a:pt x="863" y="1380"/>
                  </a:lnTo>
                  <a:lnTo>
                    <a:pt x="864" y="1380"/>
                  </a:lnTo>
                  <a:lnTo>
                    <a:pt x="866" y="1380"/>
                  </a:lnTo>
                  <a:lnTo>
                    <a:pt x="867" y="1380"/>
                  </a:lnTo>
                  <a:lnTo>
                    <a:pt x="867" y="1380"/>
                  </a:lnTo>
                  <a:lnTo>
                    <a:pt x="868" y="1380"/>
                  </a:lnTo>
                  <a:lnTo>
                    <a:pt x="869" y="1381"/>
                  </a:lnTo>
                  <a:lnTo>
                    <a:pt x="871" y="1381"/>
                  </a:lnTo>
                  <a:lnTo>
                    <a:pt x="871" y="1381"/>
                  </a:lnTo>
                  <a:lnTo>
                    <a:pt x="872" y="1381"/>
                  </a:lnTo>
                  <a:lnTo>
                    <a:pt x="873" y="1381"/>
                  </a:lnTo>
                  <a:lnTo>
                    <a:pt x="874" y="1381"/>
                  </a:lnTo>
                  <a:lnTo>
                    <a:pt x="874" y="1380"/>
                  </a:lnTo>
                  <a:lnTo>
                    <a:pt x="876" y="1380"/>
                  </a:lnTo>
                  <a:lnTo>
                    <a:pt x="877" y="1380"/>
                  </a:lnTo>
                  <a:lnTo>
                    <a:pt x="878" y="1380"/>
                  </a:lnTo>
                  <a:lnTo>
                    <a:pt x="878" y="1380"/>
                  </a:lnTo>
                  <a:lnTo>
                    <a:pt x="879" y="1380"/>
                  </a:lnTo>
                  <a:lnTo>
                    <a:pt x="881" y="1380"/>
                  </a:lnTo>
                  <a:lnTo>
                    <a:pt x="882" y="1380"/>
                  </a:lnTo>
                  <a:lnTo>
                    <a:pt x="882" y="1380"/>
                  </a:lnTo>
                  <a:lnTo>
                    <a:pt x="883" y="1380"/>
                  </a:lnTo>
                  <a:lnTo>
                    <a:pt x="884" y="1380"/>
                  </a:lnTo>
                  <a:lnTo>
                    <a:pt x="886" y="1380"/>
                  </a:lnTo>
                  <a:lnTo>
                    <a:pt x="886" y="1380"/>
                  </a:lnTo>
                  <a:lnTo>
                    <a:pt x="887" y="1380"/>
                  </a:lnTo>
                  <a:lnTo>
                    <a:pt x="888" y="1380"/>
                  </a:lnTo>
                  <a:lnTo>
                    <a:pt x="889" y="1380"/>
                  </a:lnTo>
                  <a:lnTo>
                    <a:pt x="889" y="1380"/>
                  </a:lnTo>
                  <a:lnTo>
                    <a:pt x="890" y="1380"/>
                  </a:lnTo>
                  <a:lnTo>
                    <a:pt x="892" y="1380"/>
                  </a:lnTo>
                  <a:lnTo>
                    <a:pt x="893" y="1380"/>
                  </a:lnTo>
                  <a:lnTo>
                    <a:pt x="893" y="1380"/>
                  </a:lnTo>
                  <a:lnTo>
                    <a:pt x="894" y="1380"/>
                  </a:lnTo>
                  <a:lnTo>
                    <a:pt x="895" y="1380"/>
                  </a:lnTo>
                  <a:lnTo>
                    <a:pt x="897" y="1380"/>
                  </a:lnTo>
                  <a:lnTo>
                    <a:pt x="898" y="1380"/>
                  </a:lnTo>
                  <a:lnTo>
                    <a:pt x="898" y="1380"/>
                  </a:lnTo>
                  <a:lnTo>
                    <a:pt x="899" y="1380"/>
                  </a:lnTo>
                  <a:lnTo>
                    <a:pt x="900" y="1381"/>
                  </a:lnTo>
                  <a:lnTo>
                    <a:pt x="902" y="1381"/>
                  </a:lnTo>
                  <a:lnTo>
                    <a:pt x="902" y="1381"/>
                  </a:lnTo>
                  <a:lnTo>
                    <a:pt x="903" y="1381"/>
                  </a:lnTo>
                  <a:lnTo>
                    <a:pt x="904" y="1381"/>
                  </a:lnTo>
                  <a:lnTo>
                    <a:pt x="905" y="1382"/>
                  </a:lnTo>
                  <a:lnTo>
                    <a:pt x="905" y="1382"/>
                  </a:lnTo>
                  <a:lnTo>
                    <a:pt x="907" y="1382"/>
                  </a:lnTo>
                  <a:lnTo>
                    <a:pt x="908" y="1382"/>
                  </a:lnTo>
                  <a:lnTo>
                    <a:pt x="909" y="1381"/>
                  </a:lnTo>
                  <a:lnTo>
                    <a:pt x="909" y="1381"/>
                  </a:lnTo>
                  <a:lnTo>
                    <a:pt x="910" y="1380"/>
                  </a:lnTo>
                  <a:lnTo>
                    <a:pt x="912" y="1379"/>
                  </a:lnTo>
                  <a:lnTo>
                    <a:pt x="913" y="1378"/>
                  </a:lnTo>
                  <a:lnTo>
                    <a:pt x="913" y="1378"/>
                  </a:lnTo>
                  <a:lnTo>
                    <a:pt x="914" y="1378"/>
                  </a:lnTo>
                  <a:lnTo>
                    <a:pt x="915" y="1378"/>
                  </a:lnTo>
                  <a:lnTo>
                    <a:pt x="917" y="1376"/>
                  </a:lnTo>
                  <a:lnTo>
                    <a:pt x="917" y="1376"/>
                  </a:lnTo>
                  <a:lnTo>
                    <a:pt x="918" y="1376"/>
                  </a:lnTo>
                  <a:lnTo>
                    <a:pt x="919" y="1375"/>
                  </a:lnTo>
                  <a:lnTo>
                    <a:pt x="920" y="1375"/>
                  </a:lnTo>
                  <a:lnTo>
                    <a:pt x="920" y="1376"/>
                  </a:lnTo>
                  <a:lnTo>
                    <a:pt x="922" y="1376"/>
                  </a:lnTo>
                  <a:lnTo>
                    <a:pt x="923" y="1376"/>
                  </a:lnTo>
                  <a:lnTo>
                    <a:pt x="924" y="1378"/>
                  </a:lnTo>
                  <a:lnTo>
                    <a:pt x="924" y="1378"/>
                  </a:lnTo>
                  <a:lnTo>
                    <a:pt x="925" y="1378"/>
                  </a:lnTo>
                  <a:lnTo>
                    <a:pt x="926" y="1379"/>
                  </a:lnTo>
                  <a:lnTo>
                    <a:pt x="928" y="1379"/>
                  </a:lnTo>
                  <a:lnTo>
                    <a:pt x="928" y="1379"/>
                  </a:lnTo>
                  <a:lnTo>
                    <a:pt x="929" y="1379"/>
                  </a:lnTo>
                  <a:lnTo>
                    <a:pt x="930" y="1380"/>
                  </a:lnTo>
                  <a:lnTo>
                    <a:pt x="931" y="1380"/>
                  </a:lnTo>
                  <a:lnTo>
                    <a:pt x="931" y="1380"/>
                  </a:lnTo>
                  <a:lnTo>
                    <a:pt x="933" y="1380"/>
                  </a:lnTo>
                  <a:lnTo>
                    <a:pt x="934" y="1380"/>
                  </a:lnTo>
                  <a:lnTo>
                    <a:pt x="935" y="1380"/>
                  </a:lnTo>
                  <a:lnTo>
                    <a:pt x="935" y="1380"/>
                  </a:lnTo>
                  <a:lnTo>
                    <a:pt x="936" y="1380"/>
                  </a:lnTo>
                  <a:lnTo>
                    <a:pt x="938" y="1380"/>
                  </a:lnTo>
                  <a:lnTo>
                    <a:pt x="939" y="1380"/>
                  </a:lnTo>
                  <a:lnTo>
                    <a:pt x="939" y="1380"/>
                  </a:lnTo>
                  <a:lnTo>
                    <a:pt x="940" y="1380"/>
                  </a:lnTo>
                  <a:lnTo>
                    <a:pt x="941" y="1380"/>
                  </a:lnTo>
                  <a:lnTo>
                    <a:pt x="943" y="1380"/>
                  </a:lnTo>
                  <a:lnTo>
                    <a:pt x="943" y="1380"/>
                  </a:lnTo>
                  <a:lnTo>
                    <a:pt x="944" y="1380"/>
                  </a:lnTo>
                  <a:lnTo>
                    <a:pt x="945" y="1380"/>
                  </a:lnTo>
                  <a:lnTo>
                    <a:pt x="946" y="1380"/>
                  </a:lnTo>
                  <a:lnTo>
                    <a:pt x="946" y="1380"/>
                  </a:lnTo>
                  <a:lnTo>
                    <a:pt x="948" y="1380"/>
                  </a:lnTo>
                  <a:lnTo>
                    <a:pt x="949" y="1380"/>
                  </a:lnTo>
                  <a:lnTo>
                    <a:pt x="950" y="1380"/>
                  </a:lnTo>
                  <a:lnTo>
                    <a:pt x="950" y="1379"/>
                  </a:lnTo>
                  <a:lnTo>
                    <a:pt x="951" y="1379"/>
                  </a:lnTo>
                  <a:lnTo>
                    <a:pt x="953" y="1379"/>
                  </a:lnTo>
                  <a:lnTo>
                    <a:pt x="954" y="1379"/>
                  </a:lnTo>
                  <a:lnTo>
                    <a:pt x="955" y="1379"/>
                  </a:lnTo>
                  <a:lnTo>
                    <a:pt x="955" y="1380"/>
                  </a:lnTo>
                  <a:lnTo>
                    <a:pt x="956" y="1380"/>
                  </a:lnTo>
                  <a:lnTo>
                    <a:pt x="958" y="1380"/>
                  </a:lnTo>
                  <a:lnTo>
                    <a:pt x="959" y="1380"/>
                  </a:lnTo>
                  <a:lnTo>
                    <a:pt x="959" y="1380"/>
                  </a:lnTo>
                  <a:lnTo>
                    <a:pt x="960" y="1380"/>
                  </a:lnTo>
                  <a:lnTo>
                    <a:pt x="961" y="1380"/>
                  </a:lnTo>
                  <a:lnTo>
                    <a:pt x="962" y="1380"/>
                  </a:lnTo>
                  <a:lnTo>
                    <a:pt x="962" y="1380"/>
                  </a:lnTo>
                  <a:lnTo>
                    <a:pt x="964" y="1380"/>
                  </a:lnTo>
                  <a:lnTo>
                    <a:pt x="965" y="1380"/>
                  </a:lnTo>
                  <a:lnTo>
                    <a:pt x="966" y="1380"/>
                  </a:lnTo>
                  <a:lnTo>
                    <a:pt x="966" y="1380"/>
                  </a:lnTo>
                  <a:lnTo>
                    <a:pt x="967" y="1380"/>
                  </a:lnTo>
                  <a:lnTo>
                    <a:pt x="969" y="1380"/>
                  </a:lnTo>
                  <a:lnTo>
                    <a:pt x="970" y="1380"/>
                  </a:lnTo>
                  <a:lnTo>
                    <a:pt x="970" y="1380"/>
                  </a:lnTo>
                  <a:lnTo>
                    <a:pt x="971" y="1380"/>
                  </a:lnTo>
                  <a:lnTo>
                    <a:pt x="972" y="1380"/>
                  </a:lnTo>
                  <a:lnTo>
                    <a:pt x="974" y="1380"/>
                  </a:lnTo>
                  <a:lnTo>
                    <a:pt x="974" y="1380"/>
                  </a:lnTo>
                  <a:lnTo>
                    <a:pt x="975" y="1380"/>
                  </a:lnTo>
                  <a:lnTo>
                    <a:pt x="976" y="1380"/>
                  </a:lnTo>
                  <a:lnTo>
                    <a:pt x="977" y="1380"/>
                  </a:lnTo>
                  <a:lnTo>
                    <a:pt x="977" y="1380"/>
                  </a:lnTo>
                  <a:lnTo>
                    <a:pt x="979" y="1380"/>
                  </a:lnTo>
                  <a:lnTo>
                    <a:pt x="980" y="1380"/>
                  </a:lnTo>
                  <a:lnTo>
                    <a:pt x="981" y="1380"/>
                  </a:lnTo>
                  <a:lnTo>
                    <a:pt x="981" y="1380"/>
                  </a:lnTo>
                  <a:lnTo>
                    <a:pt x="982" y="1380"/>
                  </a:lnTo>
                  <a:lnTo>
                    <a:pt x="984" y="1379"/>
                  </a:lnTo>
                  <a:lnTo>
                    <a:pt x="985" y="1379"/>
                  </a:lnTo>
                  <a:lnTo>
                    <a:pt x="985" y="1378"/>
                  </a:lnTo>
                  <a:lnTo>
                    <a:pt x="986" y="1376"/>
                  </a:lnTo>
                  <a:lnTo>
                    <a:pt x="987" y="1375"/>
                  </a:lnTo>
                  <a:lnTo>
                    <a:pt x="989" y="1375"/>
                  </a:lnTo>
                  <a:lnTo>
                    <a:pt x="989" y="1374"/>
                  </a:lnTo>
                  <a:lnTo>
                    <a:pt x="990" y="1374"/>
                  </a:lnTo>
                  <a:lnTo>
                    <a:pt x="991" y="1374"/>
                  </a:lnTo>
                  <a:lnTo>
                    <a:pt x="992" y="1374"/>
                  </a:lnTo>
                  <a:lnTo>
                    <a:pt x="992" y="1375"/>
                  </a:lnTo>
                  <a:lnTo>
                    <a:pt x="994" y="1376"/>
                  </a:lnTo>
                  <a:lnTo>
                    <a:pt x="995" y="1378"/>
                  </a:lnTo>
                  <a:lnTo>
                    <a:pt x="996" y="1379"/>
                  </a:lnTo>
                  <a:lnTo>
                    <a:pt x="996" y="1379"/>
                  </a:lnTo>
                  <a:lnTo>
                    <a:pt x="997" y="1380"/>
                  </a:lnTo>
                  <a:lnTo>
                    <a:pt x="998" y="1380"/>
                  </a:lnTo>
                  <a:lnTo>
                    <a:pt x="1000" y="1380"/>
                  </a:lnTo>
                  <a:lnTo>
                    <a:pt x="1000" y="1380"/>
                  </a:lnTo>
                  <a:lnTo>
                    <a:pt x="1001" y="1380"/>
                  </a:lnTo>
                  <a:lnTo>
                    <a:pt x="1002" y="1379"/>
                  </a:lnTo>
                  <a:lnTo>
                    <a:pt x="1003" y="1378"/>
                  </a:lnTo>
                  <a:lnTo>
                    <a:pt x="1003" y="1375"/>
                  </a:lnTo>
                  <a:lnTo>
                    <a:pt x="1005" y="1374"/>
                  </a:lnTo>
                  <a:lnTo>
                    <a:pt x="1006" y="1371"/>
                  </a:lnTo>
                  <a:lnTo>
                    <a:pt x="1007" y="1369"/>
                  </a:lnTo>
                  <a:lnTo>
                    <a:pt x="1008" y="1369"/>
                  </a:lnTo>
                  <a:lnTo>
                    <a:pt x="1008" y="1369"/>
                  </a:lnTo>
                  <a:lnTo>
                    <a:pt x="1010" y="1370"/>
                  </a:lnTo>
                  <a:lnTo>
                    <a:pt x="1011" y="1371"/>
                  </a:lnTo>
                  <a:lnTo>
                    <a:pt x="1012" y="1374"/>
                  </a:lnTo>
                  <a:lnTo>
                    <a:pt x="1012" y="1375"/>
                  </a:lnTo>
                  <a:lnTo>
                    <a:pt x="1013" y="1376"/>
                  </a:lnTo>
                  <a:lnTo>
                    <a:pt x="1015" y="1378"/>
                  </a:lnTo>
                  <a:lnTo>
                    <a:pt x="1016" y="1379"/>
                  </a:lnTo>
                  <a:lnTo>
                    <a:pt x="1016" y="1379"/>
                  </a:lnTo>
                  <a:lnTo>
                    <a:pt x="1017" y="1379"/>
                  </a:lnTo>
                  <a:lnTo>
                    <a:pt x="1018" y="1380"/>
                  </a:lnTo>
                  <a:lnTo>
                    <a:pt x="1020" y="1380"/>
                  </a:lnTo>
                  <a:lnTo>
                    <a:pt x="1020" y="1380"/>
                  </a:lnTo>
                  <a:lnTo>
                    <a:pt x="1021" y="1380"/>
                  </a:lnTo>
                  <a:lnTo>
                    <a:pt x="1022" y="1381"/>
                  </a:lnTo>
                  <a:lnTo>
                    <a:pt x="1023" y="1381"/>
                  </a:lnTo>
                  <a:lnTo>
                    <a:pt x="1023" y="1381"/>
                  </a:lnTo>
                  <a:lnTo>
                    <a:pt x="1025" y="1381"/>
                  </a:lnTo>
                  <a:lnTo>
                    <a:pt x="1026" y="1381"/>
                  </a:lnTo>
                  <a:lnTo>
                    <a:pt x="1027" y="1381"/>
                  </a:lnTo>
                  <a:lnTo>
                    <a:pt x="1027" y="1381"/>
                  </a:lnTo>
                  <a:lnTo>
                    <a:pt x="1028" y="1380"/>
                  </a:lnTo>
                  <a:lnTo>
                    <a:pt x="1029" y="1380"/>
                  </a:lnTo>
                  <a:lnTo>
                    <a:pt x="1031" y="1380"/>
                  </a:lnTo>
                  <a:lnTo>
                    <a:pt x="1031" y="1380"/>
                  </a:lnTo>
                  <a:lnTo>
                    <a:pt x="1032" y="1380"/>
                  </a:lnTo>
                  <a:lnTo>
                    <a:pt x="1033" y="1380"/>
                  </a:lnTo>
                  <a:lnTo>
                    <a:pt x="1034" y="1379"/>
                  </a:lnTo>
                  <a:lnTo>
                    <a:pt x="1034" y="1378"/>
                  </a:lnTo>
                  <a:lnTo>
                    <a:pt x="1036" y="1375"/>
                  </a:lnTo>
                  <a:lnTo>
                    <a:pt x="1037" y="1373"/>
                  </a:lnTo>
                  <a:lnTo>
                    <a:pt x="1038" y="1371"/>
                  </a:lnTo>
                  <a:lnTo>
                    <a:pt x="1038" y="1370"/>
                  </a:lnTo>
                  <a:lnTo>
                    <a:pt x="1039" y="1369"/>
                  </a:lnTo>
                  <a:lnTo>
                    <a:pt x="1041" y="1369"/>
                  </a:lnTo>
                  <a:lnTo>
                    <a:pt x="1042" y="1370"/>
                  </a:lnTo>
                  <a:lnTo>
                    <a:pt x="1042" y="1370"/>
                  </a:lnTo>
                  <a:lnTo>
                    <a:pt x="1043" y="1371"/>
                  </a:lnTo>
                  <a:lnTo>
                    <a:pt x="1044" y="1371"/>
                  </a:lnTo>
                  <a:lnTo>
                    <a:pt x="1046" y="1371"/>
                  </a:lnTo>
                  <a:lnTo>
                    <a:pt x="1046" y="1373"/>
                  </a:lnTo>
                  <a:lnTo>
                    <a:pt x="1047" y="1373"/>
                  </a:lnTo>
                  <a:lnTo>
                    <a:pt x="1048" y="1374"/>
                  </a:lnTo>
                  <a:lnTo>
                    <a:pt x="1049" y="1376"/>
                  </a:lnTo>
                  <a:lnTo>
                    <a:pt x="1049" y="1378"/>
                  </a:lnTo>
                  <a:lnTo>
                    <a:pt x="1051" y="1380"/>
                  </a:lnTo>
                  <a:lnTo>
                    <a:pt x="1052" y="1381"/>
                  </a:lnTo>
                  <a:lnTo>
                    <a:pt x="1053" y="1381"/>
                  </a:lnTo>
                  <a:lnTo>
                    <a:pt x="1053" y="1382"/>
                  </a:lnTo>
                  <a:lnTo>
                    <a:pt x="1054" y="1382"/>
                  </a:lnTo>
                  <a:lnTo>
                    <a:pt x="1056" y="1381"/>
                  </a:lnTo>
                  <a:lnTo>
                    <a:pt x="1057" y="1381"/>
                  </a:lnTo>
                  <a:lnTo>
                    <a:pt x="1057" y="1381"/>
                  </a:lnTo>
                  <a:lnTo>
                    <a:pt x="1058" y="1381"/>
                  </a:lnTo>
                  <a:lnTo>
                    <a:pt x="1059" y="1381"/>
                  </a:lnTo>
                  <a:lnTo>
                    <a:pt x="1061" y="1381"/>
                  </a:lnTo>
                  <a:lnTo>
                    <a:pt x="1061" y="1381"/>
                  </a:lnTo>
                  <a:lnTo>
                    <a:pt x="1062" y="1381"/>
                  </a:lnTo>
                  <a:lnTo>
                    <a:pt x="1063" y="1381"/>
                  </a:lnTo>
                  <a:lnTo>
                    <a:pt x="1064" y="1381"/>
                  </a:lnTo>
                  <a:lnTo>
                    <a:pt x="1065" y="1381"/>
                  </a:lnTo>
                  <a:lnTo>
                    <a:pt x="1065" y="1380"/>
                  </a:lnTo>
                  <a:lnTo>
                    <a:pt x="1067" y="1380"/>
                  </a:lnTo>
                  <a:lnTo>
                    <a:pt x="1068" y="1380"/>
                  </a:lnTo>
                  <a:lnTo>
                    <a:pt x="1069" y="1380"/>
                  </a:lnTo>
                  <a:lnTo>
                    <a:pt x="1069" y="1381"/>
                  </a:lnTo>
                  <a:lnTo>
                    <a:pt x="1070" y="1381"/>
                  </a:lnTo>
                  <a:lnTo>
                    <a:pt x="1072" y="1380"/>
                  </a:lnTo>
                  <a:lnTo>
                    <a:pt x="1073" y="1380"/>
                  </a:lnTo>
                  <a:lnTo>
                    <a:pt x="1073" y="1380"/>
                  </a:lnTo>
                  <a:lnTo>
                    <a:pt x="1074" y="1380"/>
                  </a:lnTo>
                  <a:lnTo>
                    <a:pt x="1075" y="1380"/>
                  </a:lnTo>
                  <a:lnTo>
                    <a:pt x="1077" y="1380"/>
                  </a:lnTo>
                  <a:lnTo>
                    <a:pt x="1077" y="1380"/>
                  </a:lnTo>
                  <a:lnTo>
                    <a:pt x="1078" y="1380"/>
                  </a:lnTo>
                  <a:lnTo>
                    <a:pt x="1079" y="1380"/>
                  </a:lnTo>
                  <a:lnTo>
                    <a:pt x="1080" y="1380"/>
                  </a:lnTo>
                  <a:lnTo>
                    <a:pt x="1080" y="1380"/>
                  </a:lnTo>
                  <a:lnTo>
                    <a:pt x="1082" y="1380"/>
                  </a:lnTo>
                  <a:lnTo>
                    <a:pt x="1083" y="1380"/>
                  </a:lnTo>
                  <a:lnTo>
                    <a:pt x="1084" y="1380"/>
                  </a:lnTo>
                  <a:lnTo>
                    <a:pt x="1084" y="1380"/>
                  </a:lnTo>
                  <a:lnTo>
                    <a:pt x="1085" y="1380"/>
                  </a:lnTo>
                  <a:lnTo>
                    <a:pt x="1087" y="1380"/>
                  </a:lnTo>
                  <a:lnTo>
                    <a:pt x="1088" y="1380"/>
                  </a:lnTo>
                  <a:lnTo>
                    <a:pt x="1088" y="1381"/>
                  </a:lnTo>
                  <a:lnTo>
                    <a:pt x="1089" y="1381"/>
                  </a:lnTo>
                  <a:lnTo>
                    <a:pt x="1090" y="1382"/>
                  </a:lnTo>
                  <a:lnTo>
                    <a:pt x="1092" y="1382"/>
                  </a:lnTo>
                  <a:lnTo>
                    <a:pt x="1092" y="1382"/>
                  </a:lnTo>
                  <a:lnTo>
                    <a:pt x="1093" y="1382"/>
                  </a:lnTo>
                  <a:lnTo>
                    <a:pt x="1094" y="1381"/>
                  </a:lnTo>
                  <a:lnTo>
                    <a:pt x="1095" y="1380"/>
                  </a:lnTo>
                  <a:lnTo>
                    <a:pt x="1095" y="1379"/>
                  </a:lnTo>
                  <a:lnTo>
                    <a:pt x="1097" y="1378"/>
                  </a:lnTo>
                  <a:lnTo>
                    <a:pt x="1098" y="1378"/>
                  </a:lnTo>
                  <a:lnTo>
                    <a:pt x="1099" y="1378"/>
                  </a:lnTo>
                  <a:lnTo>
                    <a:pt x="1099" y="1379"/>
                  </a:lnTo>
                  <a:lnTo>
                    <a:pt x="1100" y="1379"/>
                  </a:lnTo>
                  <a:lnTo>
                    <a:pt x="1101" y="1380"/>
                  </a:lnTo>
                  <a:lnTo>
                    <a:pt x="1103" y="1380"/>
                  </a:lnTo>
                  <a:lnTo>
                    <a:pt x="1103" y="1380"/>
                  </a:lnTo>
                  <a:lnTo>
                    <a:pt x="1104" y="1380"/>
                  </a:lnTo>
                  <a:lnTo>
                    <a:pt x="1105" y="1380"/>
                  </a:lnTo>
                  <a:lnTo>
                    <a:pt x="1106" y="1380"/>
                  </a:lnTo>
                  <a:lnTo>
                    <a:pt x="1106" y="1380"/>
                  </a:lnTo>
                  <a:lnTo>
                    <a:pt x="1108" y="1380"/>
                  </a:lnTo>
                  <a:lnTo>
                    <a:pt x="1109" y="1380"/>
                  </a:lnTo>
                  <a:lnTo>
                    <a:pt x="1110" y="1380"/>
                  </a:lnTo>
                  <a:lnTo>
                    <a:pt x="1110" y="1380"/>
                  </a:lnTo>
                  <a:lnTo>
                    <a:pt x="1111" y="1380"/>
                  </a:lnTo>
                  <a:lnTo>
                    <a:pt x="1113" y="1380"/>
                  </a:lnTo>
                  <a:lnTo>
                    <a:pt x="1114" y="1380"/>
                  </a:lnTo>
                  <a:lnTo>
                    <a:pt x="1114" y="1380"/>
                  </a:lnTo>
                  <a:lnTo>
                    <a:pt x="1115" y="1380"/>
                  </a:lnTo>
                  <a:lnTo>
                    <a:pt x="1116" y="1380"/>
                  </a:lnTo>
                  <a:lnTo>
                    <a:pt x="1118" y="1380"/>
                  </a:lnTo>
                  <a:lnTo>
                    <a:pt x="1118" y="1380"/>
                  </a:lnTo>
                  <a:lnTo>
                    <a:pt x="1119" y="1379"/>
                  </a:lnTo>
                  <a:lnTo>
                    <a:pt x="1120" y="1379"/>
                  </a:lnTo>
                  <a:lnTo>
                    <a:pt x="1121" y="1379"/>
                  </a:lnTo>
                  <a:lnTo>
                    <a:pt x="1123" y="1379"/>
                  </a:lnTo>
                  <a:lnTo>
                    <a:pt x="1123" y="1378"/>
                  </a:lnTo>
                  <a:lnTo>
                    <a:pt x="1124" y="1378"/>
                  </a:lnTo>
                  <a:lnTo>
                    <a:pt x="1125" y="1376"/>
                  </a:lnTo>
                  <a:lnTo>
                    <a:pt x="1126" y="1375"/>
                  </a:lnTo>
                  <a:lnTo>
                    <a:pt x="1126" y="1373"/>
                  </a:lnTo>
                  <a:lnTo>
                    <a:pt x="1128" y="1371"/>
                  </a:lnTo>
                  <a:lnTo>
                    <a:pt x="1129" y="1371"/>
                  </a:lnTo>
                  <a:lnTo>
                    <a:pt x="1130" y="1371"/>
                  </a:lnTo>
                  <a:lnTo>
                    <a:pt x="1130" y="1374"/>
                  </a:lnTo>
                  <a:lnTo>
                    <a:pt x="1131" y="1378"/>
                  </a:lnTo>
                  <a:lnTo>
                    <a:pt x="1133" y="1380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5" y="1385"/>
                  </a:lnTo>
                  <a:lnTo>
                    <a:pt x="1136" y="1384"/>
                  </a:lnTo>
                  <a:lnTo>
                    <a:pt x="1137" y="1382"/>
                  </a:lnTo>
                  <a:lnTo>
                    <a:pt x="1137" y="1381"/>
                  </a:lnTo>
                  <a:lnTo>
                    <a:pt x="1139" y="1380"/>
                  </a:lnTo>
                  <a:lnTo>
                    <a:pt x="1140" y="1380"/>
                  </a:lnTo>
                  <a:lnTo>
                    <a:pt x="1141" y="1380"/>
                  </a:lnTo>
                  <a:lnTo>
                    <a:pt x="1141" y="1380"/>
                  </a:lnTo>
                  <a:lnTo>
                    <a:pt x="1142" y="1380"/>
                  </a:lnTo>
                  <a:lnTo>
                    <a:pt x="1144" y="1380"/>
                  </a:lnTo>
                  <a:lnTo>
                    <a:pt x="1145" y="1380"/>
                  </a:lnTo>
                  <a:lnTo>
                    <a:pt x="1145" y="1380"/>
                  </a:lnTo>
                  <a:lnTo>
                    <a:pt x="1146" y="1380"/>
                  </a:lnTo>
                  <a:lnTo>
                    <a:pt x="1147" y="1379"/>
                  </a:lnTo>
                  <a:lnTo>
                    <a:pt x="1149" y="1379"/>
                  </a:lnTo>
                  <a:lnTo>
                    <a:pt x="1149" y="1378"/>
                  </a:lnTo>
                  <a:lnTo>
                    <a:pt x="1150" y="1376"/>
                  </a:lnTo>
                  <a:lnTo>
                    <a:pt x="1151" y="1376"/>
                  </a:lnTo>
                  <a:lnTo>
                    <a:pt x="1152" y="1375"/>
                  </a:lnTo>
                  <a:lnTo>
                    <a:pt x="1152" y="1375"/>
                  </a:lnTo>
                  <a:lnTo>
                    <a:pt x="1154" y="1376"/>
                  </a:lnTo>
                  <a:lnTo>
                    <a:pt x="1155" y="1376"/>
                  </a:lnTo>
                  <a:lnTo>
                    <a:pt x="1156" y="1378"/>
                  </a:lnTo>
                  <a:lnTo>
                    <a:pt x="1156" y="1379"/>
                  </a:lnTo>
                  <a:lnTo>
                    <a:pt x="1157" y="1379"/>
                  </a:lnTo>
                  <a:lnTo>
                    <a:pt x="1159" y="1379"/>
                  </a:lnTo>
                  <a:lnTo>
                    <a:pt x="1160" y="1380"/>
                  </a:lnTo>
                  <a:lnTo>
                    <a:pt x="1160" y="1380"/>
                  </a:lnTo>
                  <a:lnTo>
                    <a:pt x="1161" y="1380"/>
                  </a:lnTo>
                  <a:lnTo>
                    <a:pt x="1162" y="1380"/>
                  </a:lnTo>
                  <a:lnTo>
                    <a:pt x="1164" y="1380"/>
                  </a:lnTo>
                  <a:lnTo>
                    <a:pt x="1164" y="1380"/>
                  </a:lnTo>
                  <a:lnTo>
                    <a:pt x="1165" y="1380"/>
                  </a:lnTo>
                  <a:lnTo>
                    <a:pt x="1166" y="1380"/>
                  </a:lnTo>
                  <a:lnTo>
                    <a:pt x="1167" y="1380"/>
                  </a:lnTo>
                  <a:lnTo>
                    <a:pt x="1167" y="1380"/>
                  </a:lnTo>
                  <a:lnTo>
                    <a:pt x="1169" y="1380"/>
                  </a:lnTo>
                  <a:lnTo>
                    <a:pt x="1170" y="1380"/>
                  </a:lnTo>
                  <a:lnTo>
                    <a:pt x="1171" y="1380"/>
                  </a:lnTo>
                  <a:lnTo>
                    <a:pt x="1171" y="1380"/>
                  </a:lnTo>
                  <a:lnTo>
                    <a:pt x="1172" y="1380"/>
                  </a:lnTo>
                  <a:lnTo>
                    <a:pt x="1173" y="1380"/>
                  </a:lnTo>
                  <a:lnTo>
                    <a:pt x="1175" y="1380"/>
                  </a:lnTo>
                  <a:lnTo>
                    <a:pt x="1176" y="1379"/>
                  </a:lnTo>
                  <a:lnTo>
                    <a:pt x="1176" y="1379"/>
                  </a:lnTo>
                  <a:lnTo>
                    <a:pt x="1177" y="1379"/>
                  </a:lnTo>
                  <a:lnTo>
                    <a:pt x="1178" y="1379"/>
                  </a:lnTo>
                  <a:lnTo>
                    <a:pt x="1180" y="1379"/>
                  </a:lnTo>
                  <a:lnTo>
                    <a:pt x="1180" y="1379"/>
                  </a:lnTo>
                  <a:lnTo>
                    <a:pt x="1181" y="1378"/>
                  </a:lnTo>
                  <a:lnTo>
                    <a:pt x="1182" y="1378"/>
                  </a:lnTo>
                  <a:lnTo>
                    <a:pt x="1183" y="1378"/>
                  </a:lnTo>
                  <a:lnTo>
                    <a:pt x="1183" y="1378"/>
                  </a:lnTo>
                  <a:lnTo>
                    <a:pt x="1185" y="1378"/>
                  </a:lnTo>
                  <a:lnTo>
                    <a:pt x="1186" y="1379"/>
                  </a:lnTo>
                  <a:lnTo>
                    <a:pt x="1187" y="1379"/>
                  </a:lnTo>
                  <a:lnTo>
                    <a:pt x="1187" y="1379"/>
                  </a:lnTo>
                  <a:lnTo>
                    <a:pt x="1188" y="1379"/>
                  </a:lnTo>
                  <a:lnTo>
                    <a:pt x="1190" y="1379"/>
                  </a:lnTo>
                  <a:lnTo>
                    <a:pt x="1191" y="1379"/>
                  </a:lnTo>
                  <a:lnTo>
                    <a:pt x="1191" y="1379"/>
                  </a:lnTo>
                  <a:lnTo>
                    <a:pt x="1192" y="1379"/>
                  </a:lnTo>
                  <a:lnTo>
                    <a:pt x="1193" y="1379"/>
                  </a:lnTo>
                  <a:lnTo>
                    <a:pt x="1195" y="1379"/>
                  </a:lnTo>
                  <a:lnTo>
                    <a:pt x="1195" y="1379"/>
                  </a:lnTo>
                  <a:lnTo>
                    <a:pt x="1196" y="1379"/>
                  </a:lnTo>
                  <a:lnTo>
                    <a:pt x="1197" y="1379"/>
                  </a:lnTo>
                  <a:lnTo>
                    <a:pt x="1198" y="1379"/>
                  </a:lnTo>
                  <a:lnTo>
                    <a:pt x="1198" y="1380"/>
                  </a:lnTo>
                  <a:lnTo>
                    <a:pt x="1200" y="1380"/>
                  </a:lnTo>
                  <a:lnTo>
                    <a:pt x="1201" y="1380"/>
                  </a:lnTo>
                  <a:lnTo>
                    <a:pt x="1202" y="1380"/>
                  </a:lnTo>
                  <a:lnTo>
                    <a:pt x="1202" y="1380"/>
                  </a:lnTo>
                  <a:lnTo>
                    <a:pt x="1203" y="1380"/>
                  </a:lnTo>
                  <a:lnTo>
                    <a:pt x="1205" y="1380"/>
                  </a:lnTo>
                  <a:lnTo>
                    <a:pt x="1206" y="1380"/>
                  </a:lnTo>
                  <a:lnTo>
                    <a:pt x="1206" y="1379"/>
                  </a:lnTo>
                  <a:lnTo>
                    <a:pt x="1207" y="1379"/>
                  </a:lnTo>
                  <a:lnTo>
                    <a:pt x="1208" y="1379"/>
                  </a:lnTo>
                  <a:lnTo>
                    <a:pt x="1209" y="1378"/>
                  </a:lnTo>
                  <a:lnTo>
                    <a:pt x="1209" y="1379"/>
                  </a:lnTo>
                  <a:lnTo>
                    <a:pt x="1211" y="1379"/>
                  </a:lnTo>
                  <a:lnTo>
                    <a:pt x="1212" y="1379"/>
                  </a:lnTo>
                  <a:lnTo>
                    <a:pt x="1213" y="1379"/>
                  </a:lnTo>
                  <a:lnTo>
                    <a:pt x="1213" y="1379"/>
                  </a:lnTo>
                  <a:lnTo>
                    <a:pt x="1214" y="1380"/>
                  </a:lnTo>
                  <a:lnTo>
                    <a:pt x="1216" y="1380"/>
                  </a:lnTo>
                  <a:lnTo>
                    <a:pt x="1217" y="1380"/>
                  </a:lnTo>
                  <a:lnTo>
                    <a:pt x="1217" y="1380"/>
                  </a:lnTo>
                  <a:lnTo>
                    <a:pt x="1218" y="1380"/>
                  </a:lnTo>
                  <a:lnTo>
                    <a:pt x="1219" y="1380"/>
                  </a:lnTo>
                  <a:lnTo>
                    <a:pt x="1221" y="1380"/>
                  </a:lnTo>
                  <a:lnTo>
                    <a:pt x="1221" y="1380"/>
                  </a:lnTo>
                  <a:lnTo>
                    <a:pt x="1222" y="1380"/>
                  </a:lnTo>
                  <a:lnTo>
                    <a:pt x="1223" y="1380"/>
                  </a:lnTo>
                  <a:lnTo>
                    <a:pt x="1224" y="1380"/>
                  </a:lnTo>
                  <a:lnTo>
                    <a:pt x="1224" y="1379"/>
                  </a:lnTo>
                  <a:lnTo>
                    <a:pt x="1226" y="1379"/>
                  </a:lnTo>
                  <a:lnTo>
                    <a:pt x="1227" y="1379"/>
                  </a:lnTo>
                  <a:lnTo>
                    <a:pt x="1228" y="1379"/>
                  </a:lnTo>
                  <a:lnTo>
                    <a:pt x="1228" y="1379"/>
                  </a:lnTo>
                  <a:lnTo>
                    <a:pt x="1229" y="1379"/>
                  </a:lnTo>
                  <a:lnTo>
                    <a:pt x="1231" y="1380"/>
                  </a:lnTo>
                  <a:lnTo>
                    <a:pt x="1232" y="1380"/>
                  </a:lnTo>
                  <a:lnTo>
                    <a:pt x="1233" y="1380"/>
                  </a:lnTo>
                  <a:lnTo>
                    <a:pt x="1233" y="1380"/>
                  </a:lnTo>
                  <a:lnTo>
                    <a:pt x="1234" y="1380"/>
                  </a:lnTo>
                  <a:lnTo>
                    <a:pt x="1236" y="1380"/>
                  </a:lnTo>
                  <a:lnTo>
                    <a:pt x="1237" y="1381"/>
                  </a:lnTo>
                  <a:lnTo>
                    <a:pt x="1237" y="1380"/>
                  </a:lnTo>
                  <a:lnTo>
                    <a:pt x="1238" y="1380"/>
                  </a:lnTo>
                  <a:lnTo>
                    <a:pt x="1239" y="1380"/>
                  </a:lnTo>
                  <a:lnTo>
                    <a:pt x="1241" y="1380"/>
                  </a:lnTo>
                  <a:lnTo>
                    <a:pt x="1241" y="1380"/>
                  </a:lnTo>
                  <a:lnTo>
                    <a:pt x="1242" y="1380"/>
                  </a:lnTo>
                  <a:lnTo>
                    <a:pt x="1243" y="1380"/>
                  </a:lnTo>
                  <a:lnTo>
                    <a:pt x="1244" y="1380"/>
                  </a:lnTo>
                  <a:lnTo>
                    <a:pt x="1244" y="1380"/>
                  </a:lnTo>
                  <a:lnTo>
                    <a:pt x="1245" y="1379"/>
                  </a:lnTo>
                  <a:lnTo>
                    <a:pt x="1247" y="1379"/>
                  </a:lnTo>
                  <a:lnTo>
                    <a:pt x="1248" y="1379"/>
                  </a:lnTo>
                  <a:lnTo>
                    <a:pt x="1248" y="1379"/>
                  </a:lnTo>
                  <a:lnTo>
                    <a:pt x="1249" y="1379"/>
                  </a:lnTo>
                  <a:lnTo>
                    <a:pt x="1250" y="1380"/>
                  </a:lnTo>
                  <a:lnTo>
                    <a:pt x="1252" y="1380"/>
                  </a:lnTo>
                  <a:lnTo>
                    <a:pt x="1252" y="1380"/>
                  </a:lnTo>
                  <a:lnTo>
                    <a:pt x="1253" y="1380"/>
                  </a:lnTo>
                  <a:lnTo>
                    <a:pt x="1254" y="1380"/>
                  </a:lnTo>
                  <a:lnTo>
                    <a:pt x="1255" y="1380"/>
                  </a:lnTo>
                  <a:lnTo>
                    <a:pt x="1255" y="1380"/>
                  </a:lnTo>
                  <a:lnTo>
                    <a:pt x="1257" y="1381"/>
                  </a:lnTo>
                  <a:lnTo>
                    <a:pt x="1258" y="1380"/>
                  </a:lnTo>
                  <a:lnTo>
                    <a:pt x="1259" y="1380"/>
                  </a:lnTo>
                  <a:lnTo>
                    <a:pt x="1259" y="1380"/>
                  </a:lnTo>
                  <a:lnTo>
                    <a:pt x="1260" y="1380"/>
                  </a:lnTo>
                  <a:lnTo>
                    <a:pt x="1262" y="1380"/>
                  </a:lnTo>
                  <a:lnTo>
                    <a:pt x="1263" y="1380"/>
                  </a:lnTo>
                  <a:lnTo>
                    <a:pt x="1263" y="1380"/>
                  </a:lnTo>
                  <a:lnTo>
                    <a:pt x="1264" y="1380"/>
                  </a:lnTo>
                  <a:lnTo>
                    <a:pt x="1265" y="1380"/>
                  </a:lnTo>
                  <a:lnTo>
                    <a:pt x="1267" y="1380"/>
                  </a:lnTo>
                  <a:lnTo>
                    <a:pt x="1267" y="1380"/>
                  </a:lnTo>
                  <a:lnTo>
                    <a:pt x="1268" y="1380"/>
                  </a:lnTo>
                  <a:lnTo>
                    <a:pt x="1269" y="1380"/>
                  </a:lnTo>
                  <a:lnTo>
                    <a:pt x="1270" y="1380"/>
                  </a:lnTo>
                  <a:lnTo>
                    <a:pt x="1270" y="1380"/>
                  </a:lnTo>
                  <a:lnTo>
                    <a:pt x="1272" y="1380"/>
                  </a:lnTo>
                  <a:lnTo>
                    <a:pt x="1273" y="1380"/>
                  </a:lnTo>
                  <a:lnTo>
                    <a:pt x="1274" y="1380"/>
                  </a:lnTo>
                  <a:lnTo>
                    <a:pt x="1274" y="1380"/>
                  </a:lnTo>
                  <a:lnTo>
                    <a:pt x="1275" y="1380"/>
                  </a:lnTo>
                  <a:lnTo>
                    <a:pt x="1277" y="1380"/>
                  </a:lnTo>
                  <a:lnTo>
                    <a:pt x="1278" y="1380"/>
                  </a:lnTo>
                  <a:lnTo>
                    <a:pt x="1278" y="1380"/>
                  </a:lnTo>
                  <a:lnTo>
                    <a:pt x="1279" y="1380"/>
                  </a:lnTo>
                  <a:lnTo>
                    <a:pt x="1280" y="1380"/>
                  </a:lnTo>
                  <a:lnTo>
                    <a:pt x="1281" y="1380"/>
                  </a:lnTo>
                  <a:lnTo>
                    <a:pt x="1281" y="1380"/>
                  </a:lnTo>
                  <a:lnTo>
                    <a:pt x="1283" y="1380"/>
                  </a:lnTo>
                  <a:lnTo>
                    <a:pt x="1284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6" y="1380"/>
                  </a:lnTo>
                  <a:lnTo>
                    <a:pt x="1288" y="1380"/>
                  </a:lnTo>
                  <a:lnTo>
                    <a:pt x="1289" y="1379"/>
                  </a:lnTo>
                  <a:lnTo>
                    <a:pt x="1290" y="1379"/>
                  </a:lnTo>
                  <a:lnTo>
                    <a:pt x="1290" y="1379"/>
                  </a:lnTo>
                  <a:lnTo>
                    <a:pt x="1291" y="1379"/>
                  </a:lnTo>
                  <a:lnTo>
                    <a:pt x="1293" y="1379"/>
                  </a:lnTo>
                  <a:lnTo>
                    <a:pt x="1294" y="1379"/>
                  </a:lnTo>
                  <a:lnTo>
                    <a:pt x="1294" y="1380"/>
                  </a:lnTo>
                  <a:lnTo>
                    <a:pt x="1295" y="1380"/>
                  </a:lnTo>
                  <a:lnTo>
                    <a:pt x="1296" y="1380"/>
                  </a:lnTo>
                  <a:lnTo>
                    <a:pt x="1298" y="1380"/>
                  </a:lnTo>
                  <a:lnTo>
                    <a:pt x="1298" y="1380"/>
                  </a:lnTo>
                  <a:lnTo>
                    <a:pt x="1299" y="1380"/>
                  </a:lnTo>
                  <a:lnTo>
                    <a:pt x="1300" y="1380"/>
                  </a:lnTo>
                  <a:lnTo>
                    <a:pt x="1301" y="1380"/>
                  </a:lnTo>
                  <a:lnTo>
                    <a:pt x="1301" y="1380"/>
                  </a:lnTo>
                  <a:lnTo>
                    <a:pt x="1303" y="1380"/>
                  </a:lnTo>
                  <a:lnTo>
                    <a:pt x="1304" y="1380"/>
                  </a:lnTo>
                  <a:lnTo>
                    <a:pt x="1305" y="1380"/>
                  </a:lnTo>
                  <a:lnTo>
                    <a:pt x="1305" y="1380"/>
                  </a:lnTo>
                  <a:lnTo>
                    <a:pt x="1306" y="1380"/>
                  </a:lnTo>
                  <a:lnTo>
                    <a:pt x="1308" y="1381"/>
                  </a:lnTo>
                  <a:lnTo>
                    <a:pt x="1309" y="1381"/>
                  </a:lnTo>
                  <a:lnTo>
                    <a:pt x="1309" y="1381"/>
                  </a:lnTo>
                  <a:lnTo>
                    <a:pt x="1310" y="1381"/>
                  </a:lnTo>
                  <a:lnTo>
                    <a:pt x="1311" y="1381"/>
                  </a:lnTo>
                  <a:lnTo>
                    <a:pt x="1313" y="1381"/>
                  </a:lnTo>
                  <a:lnTo>
                    <a:pt x="1313" y="1380"/>
                  </a:lnTo>
                  <a:lnTo>
                    <a:pt x="1314" y="1380"/>
                  </a:lnTo>
                  <a:lnTo>
                    <a:pt x="1315" y="1379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317" y="1378"/>
                  </a:lnTo>
                  <a:lnTo>
                    <a:pt x="1319" y="1378"/>
                  </a:lnTo>
                  <a:lnTo>
                    <a:pt x="1320" y="1378"/>
                  </a:lnTo>
                  <a:lnTo>
                    <a:pt x="1320" y="1378"/>
                  </a:lnTo>
                  <a:lnTo>
                    <a:pt x="1321" y="1376"/>
                  </a:lnTo>
                  <a:lnTo>
                    <a:pt x="1322" y="1376"/>
                  </a:lnTo>
                  <a:lnTo>
                    <a:pt x="1324" y="1376"/>
                  </a:lnTo>
                  <a:lnTo>
                    <a:pt x="1324" y="1376"/>
                  </a:lnTo>
                  <a:lnTo>
                    <a:pt x="1325" y="1376"/>
                  </a:lnTo>
                  <a:lnTo>
                    <a:pt x="1326" y="1376"/>
                  </a:lnTo>
                  <a:lnTo>
                    <a:pt x="1327" y="1378"/>
                  </a:lnTo>
                  <a:lnTo>
                    <a:pt x="1327" y="1378"/>
                  </a:lnTo>
                  <a:lnTo>
                    <a:pt x="1329" y="1379"/>
                  </a:lnTo>
                  <a:lnTo>
                    <a:pt x="1330" y="1379"/>
                  </a:lnTo>
                  <a:lnTo>
                    <a:pt x="1331" y="1379"/>
                  </a:lnTo>
                  <a:lnTo>
                    <a:pt x="1331" y="1380"/>
                  </a:lnTo>
                  <a:lnTo>
                    <a:pt x="1332" y="1380"/>
                  </a:lnTo>
                  <a:lnTo>
                    <a:pt x="1334" y="1380"/>
                  </a:lnTo>
                  <a:lnTo>
                    <a:pt x="1335" y="1380"/>
                  </a:lnTo>
                  <a:lnTo>
                    <a:pt x="1335" y="1380"/>
                  </a:lnTo>
                  <a:lnTo>
                    <a:pt x="1336" y="1380"/>
                  </a:lnTo>
                  <a:lnTo>
                    <a:pt x="1337" y="1380"/>
                  </a:lnTo>
                  <a:lnTo>
                    <a:pt x="1339" y="1380"/>
                  </a:lnTo>
                  <a:lnTo>
                    <a:pt x="1339" y="1380"/>
                  </a:lnTo>
                  <a:lnTo>
                    <a:pt x="1340" y="1380"/>
                  </a:lnTo>
                  <a:lnTo>
                    <a:pt x="1341" y="1380"/>
                  </a:lnTo>
                  <a:lnTo>
                    <a:pt x="1342" y="1380"/>
                  </a:lnTo>
                  <a:lnTo>
                    <a:pt x="1344" y="1380"/>
                  </a:lnTo>
                  <a:lnTo>
                    <a:pt x="1344" y="1380"/>
                  </a:lnTo>
                  <a:lnTo>
                    <a:pt x="1345" y="1380"/>
                  </a:lnTo>
                  <a:lnTo>
                    <a:pt x="1346" y="1380"/>
                  </a:lnTo>
                  <a:lnTo>
                    <a:pt x="1347" y="1380"/>
                  </a:lnTo>
                  <a:lnTo>
                    <a:pt x="1347" y="1380"/>
                  </a:lnTo>
                  <a:lnTo>
                    <a:pt x="1349" y="1380"/>
                  </a:lnTo>
                  <a:lnTo>
                    <a:pt x="1350" y="1380"/>
                  </a:lnTo>
                  <a:lnTo>
                    <a:pt x="1351" y="1380"/>
                  </a:lnTo>
                  <a:lnTo>
                    <a:pt x="1351" y="1379"/>
                  </a:lnTo>
                  <a:lnTo>
                    <a:pt x="1352" y="1379"/>
                  </a:lnTo>
                  <a:lnTo>
                    <a:pt x="1353" y="1376"/>
                  </a:lnTo>
                  <a:lnTo>
                    <a:pt x="1355" y="1375"/>
                  </a:lnTo>
                  <a:lnTo>
                    <a:pt x="1355" y="1371"/>
                  </a:lnTo>
                  <a:lnTo>
                    <a:pt x="1356" y="1368"/>
                  </a:lnTo>
                  <a:lnTo>
                    <a:pt x="1357" y="1363"/>
                  </a:lnTo>
                  <a:lnTo>
                    <a:pt x="1358" y="1360"/>
                  </a:lnTo>
                  <a:lnTo>
                    <a:pt x="1358" y="1358"/>
                  </a:lnTo>
                  <a:lnTo>
                    <a:pt x="1360" y="1358"/>
                  </a:lnTo>
                  <a:lnTo>
                    <a:pt x="1361" y="1360"/>
                  </a:lnTo>
                  <a:lnTo>
                    <a:pt x="1362" y="1365"/>
                  </a:lnTo>
                  <a:lnTo>
                    <a:pt x="1362" y="1369"/>
                  </a:lnTo>
                  <a:lnTo>
                    <a:pt x="1363" y="1373"/>
                  </a:lnTo>
                  <a:lnTo>
                    <a:pt x="1365" y="1375"/>
                  </a:lnTo>
                  <a:lnTo>
                    <a:pt x="1366" y="1378"/>
                  </a:lnTo>
                  <a:lnTo>
                    <a:pt x="1366" y="1378"/>
                  </a:lnTo>
                  <a:lnTo>
                    <a:pt x="1367" y="1379"/>
                  </a:lnTo>
                  <a:lnTo>
                    <a:pt x="1368" y="1379"/>
                  </a:lnTo>
                  <a:lnTo>
                    <a:pt x="1370" y="1380"/>
                  </a:lnTo>
                  <a:lnTo>
                    <a:pt x="1370" y="1379"/>
                  </a:lnTo>
                  <a:lnTo>
                    <a:pt x="1371" y="1379"/>
                  </a:lnTo>
                  <a:lnTo>
                    <a:pt x="1372" y="1379"/>
                  </a:lnTo>
                  <a:lnTo>
                    <a:pt x="1373" y="1379"/>
                  </a:lnTo>
                  <a:lnTo>
                    <a:pt x="1373" y="1378"/>
                  </a:lnTo>
                  <a:lnTo>
                    <a:pt x="1375" y="1378"/>
                  </a:lnTo>
                  <a:lnTo>
                    <a:pt x="1376" y="1378"/>
                  </a:lnTo>
                  <a:lnTo>
                    <a:pt x="1377" y="1378"/>
                  </a:lnTo>
                  <a:lnTo>
                    <a:pt x="1377" y="1378"/>
                  </a:lnTo>
                  <a:lnTo>
                    <a:pt x="1378" y="1378"/>
                  </a:lnTo>
                  <a:lnTo>
                    <a:pt x="1380" y="1378"/>
                  </a:lnTo>
                  <a:lnTo>
                    <a:pt x="1381" y="1378"/>
                  </a:lnTo>
                  <a:lnTo>
                    <a:pt x="1381" y="1379"/>
                  </a:lnTo>
                  <a:lnTo>
                    <a:pt x="1382" y="1379"/>
                  </a:lnTo>
                  <a:lnTo>
                    <a:pt x="1383" y="1379"/>
                  </a:lnTo>
                  <a:lnTo>
                    <a:pt x="1385" y="1380"/>
                  </a:lnTo>
                  <a:lnTo>
                    <a:pt x="1385" y="1380"/>
                  </a:lnTo>
                  <a:lnTo>
                    <a:pt x="1386" y="1380"/>
                  </a:lnTo>
                  <a:lnTo>
                    <a:pt x="1387" y="1380"/>
                  </a:lnTo>
                  <a:lnTo>
                    <a:pt x="1388" y="1380"/>
                  </a:lnTo>
                  <a:lnTo>
                    <a:pt x="1388" y="1380"/>
                  </a:lnTo>
                  <a:lnTo>
                    <a:pt x="1389" y="1380"/>
                  </a:lnTo>
                  <a:lnTo>
                    <a:pt x="1391" y="1380"/>
                  </a:lnTo>
                  <a:lnTo>
                    <a:pt x="1392" y="1379"/>
                  </a:lnTo>
                  <a:lnTo>
                    <a:pt x="1392" y="1379"/>
                  </a:lnTo>
                  <a:lnTo>
                    <a:pt x="1393" y="1379"/>
                  </a:lnTo>
                  <a:lnTo>
                    <a:pt x="1394" y="1379"/>
                  </a:lnTo>
                  <a:lnTo>
                    <a:pt x="1396" y="1379"/>
                  </a:lnTo>
                  <a:lnTo>
                    <a:pt x="1396" y="1379"/>
                  </a:lnTo>
                  <a:lnTo>
                    <a:pt x="1397" y="1379"/>
                  </a:lnTo>
                  <a:lnTo>
                    <a:pt x="1398" y="1379"/>
                  </a:lnTo>
                  <a:lnTo>
                    <a:pt x="1399" y="1379"/>
                  </a:lnTo>
                  <a:lnTo>
                    <a:pt x="1401" y="1380"/>
                  </a:lnTo>
                  <a:lnTo>
                    <a:pt x="1401" y="1380"/>
                  </a:lnTo>
                  <a:lnTo>
                    <a:pt x="1402" y="1380"/>
                  </a:lnTo>
                  <a:lnTo>
                    <a:pt x="1403" y="1380"/>
                  </a:lnTo>
                  <a:lnTo>
                    <a:pt x="1404" y="1380"/>
                  </a:lnTo>
                  <a:lnTo>
                    <a:pt x="1404" y="1380"/>
                  </a:lnTo>
                  <a:lnTo>
                    <a:pt x="1406" y="1380"/>
                  </a:lnTo>
                  <a:lnTo>
                    <a:pt x="1407" y="1380"/>
                  </a:lnTo>
                  <a:lnTo>
                    <a:pt x="1408" y="1380"/>
                  </a:lnTo>
                  <a:lnTo>
                    <a:pt x="1408" y="1379"/>
                  </a:lnTo>
                  <a:lnTo>
                    <a:pt x="1409" y="1379"/>
                  </a:lnTo>
                  <a:lnTo>
                    <a:pt x="1411" y="1379"/>
                  </a:lnTo>
                  <a:lnTo>
                    <a:pt x="1412" y="1379"/>
                  </a:lnTo>
                  <a:lnTo>
                    <a:pt x="1412" y="1379"/>
                  </a:lnTo>
                  <a:lnTo>
                    <a:pt x="1413" y="1379"/>
                  </a:lnTo>
                  <a:lnTo>
                    <a:pt x="1414" y="1379"/>
                  </a:lnTo>
                  <a:lnTo>
                    <a:pt x="1416" y="1379"/>
                  </a:lnTo>
                  <a:lnTo>
                    <a:pt x="1416" y="1379"/>
                  </a:lnTo>
                  <a:lnTo>
                    <a:pt x="1417" y="1379"/>
                  </a:lnTo>
                  <a:lnTo>
                    <a:pt x="1418" y="1379"/>
                  </a:lnTo>
                  <a:lnTo>
                    <a:pt x="1419" y="1379"/>
                  </a:lnTo>
                  <a:lnTo>
                    <a:pt x="1419" y="1379"/>
                  </a:lnTo>
                  <a:lnTo>
                    <a:pt x="1420" y="1379"/>
                  </a:lnTo>
                  <a:lnTo>
                    <a:pt x="1422" y="1379"/>
                  </a:lnTo>
                  <a:lnTo>
                    <a:pt x="1423" y="1379"/>
                  </a:lnTo>
                  <a:lnTo>
                    <a:pt x="1423" y="1379"/>
                  </a:lnTo>
                  <a:lnTo>
                    <a:pt x="1424" y="1379"/>
                  </a:lnTo>
                  <a:lnTo>
                    <a:pt x="1425" y="1379"/>
                  </a:lnTo>
                  <a:lnTo>
                    <a:pt x="1427" y="1379"/>
                  </a:lnTo>
                  <a:lnTo>
                    <a:pt x="1427" y="1379"/>
                  </a:lnTo>
                  <a:lnTo>
                    <a:pt x="1428" y="1379"/>
                  </a:lnTo>
                  <a:lnTo>
                    <a:pt x="1429" y="1379"/>
                  </a:lnTo>
                  <a:lnTo>
                    <a:pt x="1430" y="1379"/>
                  </a:lnTo>
                  <a:lnTo>
                    <a:pt x="1430" y="1379"/>
                  </a:lnTo>
                  <a:lnTo>
                    <a:pt x="1432" y="1380"/>
                  </a:lnTo>
                  <a:lnTo>
                    <a:pt x="1433" y="1380"/>
                  </a:lnTo>
                  <a:lnTo>
                    <a:pt x="1434" y="1380"/>
                  </a:lnTo>
                  <a:lnTo>
                    <a:pt x="1434" y="1380"/>
                  </a:lnTo>
                  <a:lnTo>
                    <a:pt x="1435" y="1380"/>
                  </a:lnTo>
                  <a:lnTo>
                    <a:pt x="1437" y="1380"/>
                  </a:lnTo>
                  <a:lnTo>
                    <a:pt x="1438" y="1380"/>
                  </a:lnTo>
                  <a:lnTo>
                    <a:pt x="1438" y="1380"/>
                  </a:lnTo>
                  <a:lnTo>
                    <a:pt x="1439" y="1380"/>
                  </a:lnTo>
                  <a:lnTo>
                    <a:pt x="1440" y="1380"/>
                  </a:lnTo>
                  <a:lnTo>
                    <a:pt x="1442" y="1380"/>
                  </a:lnTo>
                  <a:lnTo>
                    <a:pt x="1442" y="1380"/>
                  </a:lnTo>
                  <a:lnTo>
                    <a:pt x="1443" y="1380"/>
                  </a:lnTo>
                  <a:lnTo>
                    <a:pt x="1444" y="1380"/>
                  </a:lnTo>
                  <a:lnTo>
                    <a:pt x="1445" y="1380"/>
                  </a:lnTo>
                  <a:lnTo>
                    <a:pt x="1445" y="1380"/>
                  </a:lnTo>
                  <a:lnTo>
                    <a:pt x="1447" y="1380"/>
                  </a:lnTo>
                  <a:lnTo>
                    <a:pt x="1448" y="1380"/>
                  </a:lnTo>
                  <a:lnTo>
                    <a:pt x="1449" y="1380"/>
                  </a:lnTo>
                  <a:lnTo>
                    <a:pt x="1449" y="1380"/>
                  </a:lnTo>
                  <a:lnTo>
                    <a:pt x="1450" y="1380"/>
                  </a:lnTo>
                  <a:lnTo>
                    <a:pt x="1452" y="1380"/>
                  </a:lnTo>
                  <a:lnTo>
                    <a:pt x="1453" y="1380"/>
                  </a:lnTo>
                  <a:lnTo>
                    <a:pt x="1453" y="1380"/>
                  </a:lnTo>
                  <a:lnTo>
                    <a:pt x="1454" y="1380"/>
                  </a:lnTo>
                  <a:lnTo>
                    <a:pt x="1455" y="1380"/>
                  </a:lnTo>
                  <a:lnTo>
                    <a:pt x="1456" y="1380"/>
                  </a:lnTo>
                  <a:lnTo>
                    <a:pt x="1458" y="1380"/>
                  </a:lnTo>
                  <a:lnTo>
                    <a:pt x="1458" y="1379"/>
                  </a:lnTo>
                  <a:lnTo>
                    <a:pt x="1459" y="1379"/>
                  </a:lnTo>
                  <a:lnTo>
                    <a:pt x="1460" y="1379"/>
                  </a:lnTo>
                  <a:lnTo>
                    <a:pt x="1461" y="1379"/>
                  </a:lnTo>
                  <a:lnTo>
                    <a:pt x="1461" y="1379"/>
                  </a:lnTo>
                  <a:lnTo>
                    <a:pt x="1463" y="1379"/>
                  </a:lnTo>
                  <a:lnTo>
                    <a:pt x="1464" y="1379"/>
                  </a:lnTo>
                  <a:lnTo>
                    <a:pt x="1465" y="1379"/>
                  </a:lnTo>
                  <a:lnTo>
                    <a:pt x="1465" y="1379"/>
                  </a:lnTo>
                  <a:lnTo>
                    <a:pt x="1466" y="1379"/>
                  </a:lnTo>
                  <a:lnTo>
                    <a:pt x="1468" y="1379"/>
                  </a:lnTo>
                  <a:lnTo>
                    <a:pt x="1469" y="1379"/>
                  </a:lnTo>
                  <a:lnTo>
                    <a:pt x="1469" y="1380"/>
                  </a:lnTo>
                  <a:lnTo>
                    <a:pt x="1470" y="1380"/>
                  </a:lnTo>
                  <a:lnTo>
                    <a:pt x="1471" y="1380"/>
                  </a:lnTo>
                  <a:lnTo>
                    <a:pt x="1473" y="1380"/>
                  </a:lnTo>
                  <a:lnTo>
                    <a:pt x="1473" y="1380"/>
                  </a:lnTo>
                  <a:lnTo>
                    <a:pt x="1474" y="1380"/>
                  </a:lnTo>
                  <a:lnTo>
                    <a:pt x="1475" y="1380"/>
                  </a:lnTo>
                  <a:lnTo>
                    <a:pt x="1476" y="1380"/>
                  </a:lnTo>
                  <a:lnTo>
                    <a:pt x="1476" y="1380"/>
                  </a:lnTo>
                  <a:lnTo>
                    <a:pt x="1478" y="1380"/>
                  </a:lnTo>
                  <a:lnTo>
                    <a:pt x="1479" y="1380"/>
                  </a:lnTo>
                  <a:lnTo>
                    <a:pt x="1480" y="1380"/>
                  </a:lnTo>
                  <a:lnTo>
                    <a:pt x="1480" y="1380"/>
                  </a:lnTo>
                  <a:lnTo>
                    <a:pt x="1481" y="1380"/>
                  </a:lnTo>
                  <a:lnTo>
                    <a:pt x="1483" y="1380"/>
                  </a:lnTo>
                  <a:lnTo>
                    <a:pt x="1484" y="1380"/>
                  </a:lnTo>
                  <a:lnTo>
                    <a:pt x="1484" y="1380"/>
                  </a:lnTo>
                  <a:lnTo>
                    <a:pt x="1485" y="1380"/>
                  </a:lnTo>
                  <a:lnTo>
                    <a:pt x="1486" y="1380"/>
                  </a:lnTo>
                  <a:lnTo>
                    <a:pt x="1488" y="1380"/>
                  </a:lnTo>
                  <a:lnTo>
                    <a:pt x="1488" y="1380"/>
                  </a:lnTo>
                  <a:lnTo>
                    <a:pt x="1489" y="1380"/>
                  </a:lnTo>
                  <a:lnTo>
                    <a:pt x="1490" y="1379"/>
                  </a:lnTo>
                  <a:lnTo>
                    <a:pt x="1491" y="1379"/>
                  </a:lnTo>
                  <a:lnTo>
                    <a:pt x="1491" y="1380"/>
                  </a:lnTo>
                  <a:lnTo>
                    <a:pt x="1492" y="1380"/>
                  </a:lnTo>
                  <a:lnTo>
                    <a:pt x="1494" y="1380"/>
                  </a:lnTo>
                  <a:lnTo>
                    <a:pt x="1495" y="1380"/>
                  </a:lnTo>
                  <a:lnTo>
                    <a:pt x="1495" y="1380"/>
                  </a:lnTo>
                  <a:lnTo>
                    <a:pt x="1496" y="1380"/>
                  </a:lnTo>
                  <a:lnTo>
                    <a:pt x="1497" y="1380"/>
                  </a:lnTo>
                  <a:lnTo>
                    <a:pt x="1499" y="1380"/>
                  </a:lnTo>
                  <a:lnTo>
                    <a:pt x="1499" y="1380"/>
                  </a:lnTo>
                  <a:lnTo>
                    <a:pt x="1500" y="1380"/>
                  </a:lnTo>
                  <a:lnTo>
                    <a:pt x="1501" y="1380"/>
                  </a:lnTo>
                  <a:lnTo>
                    <a:pt x="1502" y="1380"/>
                  </a:lnTo>
                  <a:lnTo>
                    <a:pt x="1502" y="1380"/>
                  </a:lnTo>
                  <a:lnTo>
                    <a:pt x="1504" y="1380"/>
                  </a:lnTo>
                  <a:lnTo>
                    <a:pt x="1505" y="1380"/>
                  </a:lnTo>
                  <a:lnTo>
                    <a:pt x="1506" y="1380"/>
                  </a:lnTo>
                  <a:lnTo>
                    <a:pt x="1506" y="1380"/>
                  </a:lnTo>
                  <a:lnTo>
                    <a:pt x="1507" y="1380"/>
                  </a:lnTo>
                  <a:lnTo>
                    <a:pt x="1509" y="1380"/>
                  </a:lnTo>
                  <a:lnTo>
                    <a:pt x="1510" y="1380"/>
                  </a:lnTo>
                  <a:lnTo>
                    <a:pt x="1511" y="1380"/>
                  </a:lnTo>
                  <a:lnTo>
                    <a:pt x="1511" y="1380"/>
                  </a:lnTo>
                  <a:lnTo>
                    <a:pt x="1512" y="1380"/>
                  </a:lnTo>
                  <a:lnTo>
                    <a:pt x="1514" y="1380"/>
                  </a:lnTo>
                  <a:lnTo>
                    <a:pt x="1515" y="1380"/>
                  </a:lnTo>
                  <a:lnTo>
                    <a:pt x="1515" y="1380"/>
                  </a:lnTo>
                  <a:lnTo>
                    <a:pt x="1516" y="1381"/>
                  </a:lnTo>
                  <a:lnTo>
                    <a:pt x="1517" y="1381"/>
                  </a:lnTo>
                  <a:lnTo>
                    <a:pt x="1519" y="1382"/>
                  </a:lnTo>
                  <a:lnTo>
                    <a:pt x="1519" y="1382"/>
                  </a:lnTo>
                  <a:lnTo>
                    <a:pt x="1520" y="1384"/>
                  </a:lnTo>
                  <a:lnTo>
                    <a:pt x="1521" y="1384"/>
                  </a:lnTo>
                  <a:lnTo>
                    <a:pt x="1522" y="1384"/>
                  </a:lnTo>
                  <a:lnTo>
                    <a:pt x="1522" y="1382"/>
                  </a:lnTo>
                  <a:lnTo>
                    <a:pt x="1524" y="1382"/>
                  </a:lnTo>
                  <a:lnTo>
                    <a:pt x="1525" y="1381"/>
                  </a:lnTo>
                  <a:lnTo>
                    <a:pt x="1526" y="1380"/>
                  </a:lnTo>
                  <a:lnTo>
                    <a:pt x="1526" y="1379"/>
                  </a:lnTo>
                  <a:lnTo>
                    <a:pt x="1527" y="1379"/>
                  </a:lnTo>
                  <a:lnTo>
                    <a:pt x="1528" y="1378"/>
                  </a:lnTo>
                  <a:lnTo>
                    <a:pt x="1530" y="1379"/>
                  </a:lnTo>
                  <a:lnTo>
                    <a:pt x="1530" y="1379"/>
                  </a:lnTo>
                  <a:lnTo>
                    <a:pt x="1531" y="1379"/>
                  </a:lnTo>
                  <a:lnTo>
                    <a:pt x="1532" y="1379"/>
                  </a:lnTo>
                  <a:lnTo>
                    <a:pt x="1533" y="1380"/>
                  </a:lnTo>
                  <a:lnTo>
                    <a:pt x="1533" y="1380"/>
                  </a:lnTo>
                  <a:lnTo>
                    <a:pt x="1535" y="1380"/>
                  </a:lnTo>
                  <a:lnTo>
                    <a:pt x="1536" y="1380"/>
                  </a:lnTo>
                  <a:lnTo>
                    <a:pt x="1537" y="1380"/>
                  </a:lnTo>
                  <a:lnTo>
                    <a:pt x="1537" y="1380"/>
                  </a:lnTo>
                  <a:lnTo>
                    <a:pt x="1538" y="1380"/>
                  </a:lnTo>
                  <a:lnTo>
                    <a:pt x="1540" y="1380"/>
                  </a:lnTo>
                  <a:lnTo>
                    <a:pt x="1541" y="1380"/>
                  </a:lnTo>
                  <a:lnTo>
                    <a:pt x="1541" y="1379"/>
                  </a:lnTo>
                  <a:lnTo>
                    <a:pt x="1542" y="1379"/>
                  </a:lnTo>
                  <a:lnTo>
                    <a:pt x="1543" y="1378"/>
                  </a:lnTo>
                  <a:lnTo>
                    <a:pt x="1545" y="1378"/>
                  </a:lnTo>
                  <a:lnTo>
                    <a:pt x="1545" y="1376"/>
                  </a:lnTo>
                  <a:lnTo>
                    <a:pt x="1546" y="1376"/>
                  </a:lnTo>
                  <a:lnTo>
                    <a:pt x="1547" y="1376"/>
                  </a:lnTo>
                  <a:lnTo>
                    <a:pt x="1548" y="1376"/>
                  </a:lnTo>
                  <a:lnTo>
                    <a:pt x="1548" y="1376"/>
                  </a:lnTo>
                  <a:lnTo>
                    <a:pt x="1550" y="1376"/>
                  </a:lnTo>
                  <a:lnTo>
                    <a:pt x="1551" y="1376"/>
                  </a:lnTo>
                  <a:lnTo>
                    <a:pt x="1552" y="1376"/>
                  </a:lnTo>
                  <a:lnTo>
                    <a:pt x="1552" y="1375"/>
                  </a:lnTo>
                  <a:lnTo>
                    <a:pt x="1553" y="1374"/>
                  </a:lnTo>
                  <a:lnTo>
                    <a:pt x="1555" y="1370"/>
                  </a:lnTo>
                  <a:lnTo>
                    <a:pt x="1556" y="1365"/>
                  </a:lnTo>
                  <a:lnTo>
                    <a:pt x="1556" y="1358"/>
                  </a:lnTo>
                  <a:lnTo>
                    <a:pt x="1557" y="1349"/>
                  </a:lnTo>
                  <a:lnTo>
                    <a:pt x="1558" y="1341"/>
                  </a:lnTo>
                  <a:lnTo>
                    <a:pt x="1560" y="1335"/>
                  </a:lnTo>
                  <a:lnTo>
                    <a:pt x="1560" y="1332"/>
                  </a:lnTo>
                  <a:lnTo>
                    <a:pt x="1561" y="1333"/>
                  </a:lnTo>
                  <a:lnTo>
                    <a:pt x="1562" y="1338"/>
                  </a:lnTo>
                  <a:lnTo>
                    <a:pt x="1563" y="1344"/>
                  </a:lnTo>
                  <a:lnTo>
                    <a:pt x="1563" y="1353"/>
                  </a:lnTo>
                  <a:lnTo>
                    <a:pt x="1564" y="1360"/>
                  </a:lnTo>
                  <a:lnTo>
                    <a:pt x="1566" y="1366"/>
                  </a:lnTo>
                  <a:lnTo>
                    <a:pt x="1567" y="1371"/>
                  </a:lnTo>
                  <a:lnTo>
                    <a:pt x="1568" y="1374"/>
                  </a:lnTo>
                  <a:lnTo>
                    <a:pt x="1568" y="1376"/>
                  </a:lnTo>
                  <a:lnTo>
                    <a:pt x="1569" y="1378"/>
                  </a:lnTo>
                  <a:lnTo>
                    <a:pt x="1571" y="1379"/>
                  </a:lnTo>
                  <a:lnTo>
                    <a:pt x="1572" y="1379"/>
                  </a:lnTo>
                  <a:lnTo>
                    <a:pt x="1572" y="1379"/>
                  </a:lnTo>
                  <a:lnTo>
                    <a:pt x="1573" y="1380"/>
                  </a:lnTo>
                  <a:lnTo>
                    <a:pt x="1574" y="1380"/>
                  </a:lnTo>
                  <a:lnTo>
                    <a:pt x="1576" y="1380"/>
                  </a:lnTo>
                  <a:lnTo>
                    <a:pt x="1576" y="1380"/>
                  </a:lnTo>
                  <a:lnTo>
                    <a:pt x="1577" y="1380"/>
                  </a:lnTo>
                  <a:lnTo>
                    <a:pt x="1578" y="1380"/>
                  </a:lnTo>
                  <a:lnTo>
                    <a:pt x="1579" y="1380"/>
                  </a:lnTo>
                  <a:lnTo>
                    <a:pt x="1579" y="1380"/>
                  </a:lnTo>
                  <a:lnTo>
                    <a:pt x="1581" y="1380"/>
                  </a:lnTo>
                  <a:lnTo>
                    <a:pt x="1582" y="1380"/>
                  </a:lnTo>
                  <a:lnTo>
                    <a:pt x="1583" y="1380"/>
                  </a:lnTo>
                  <a:lnTo>
                    <a:pt x="1583" y="1380"/>
                  </a:lnTo>
                  <a:lnTo>
                    <a:pt x="1584" y="1380"/>
                  </a:lnTo>
                  <a:lnTo>
                    <a:pt x="1586" y="1380"/>
                  </a:lnTo>
                  <a:lnTo>
                    <a:pt x="1587" y="1380"/>
                  </a:lnTo>
                  <a:lnTo>
                    <a:pt x="1587" y="1380"/>
                  </a:lnTo>
                  <a:lnTo>
                    <a:pt x="1588" y="1381"/>
                  </a:lnTo>
                  <a:lnTo>
                    <a:pt x="1589" y="1381"/>
                  </a:lnTo>
                  <a:lnTo>
                    <a:pt x="1591" y="1381"/>
                  </a:lnTo>
                  <a:lnTo>
                    <a:pt x="1591" y="1381"/>
                  </a:lnTo>
                  <a:lnTo>
                    <a:pt x="1592" y="1381"/>
                  </a:lnTo>
                  <a:lnTo>
                    <a:pt x="1593" y="1381"/>
                  </a:lnTo>
                  <a:lnTo>
                    <a:pt x="1594" y="1381"/>
                  </a:lnTo>
                  <a:lnTo>
                    <a:pt x="1594" y="1381"/>
                  </a:lnTo>
                  <a:lnTo>
                    <a:pt x="1596" y="1381"/>
                  </a:lnTo>
                  <a:lnTo>
                    <a:pt x="1597" y="1381"/>
                  </a:lnTo>
                  <a:lnTo>
                    <a:pt x="1598" y="1380"/>
                  </a:lnTo>
                  <a:lnTo>
                    <a:pt x="1598" y="1380"/>
                  </a:lnTo>
                  <a:lnTo>
                    <a:pt x="1599" y="1380"/>
                  </a:lnTo>
                  <a:lnTo>
                    <a:pt x="1600" y="1380"/>
                  </a:lnTo>
                  <a:lnTo>
                    <a:pt x="1602" y="1380"/>
                  </a:lnTo>
                  <a:lnTo>
                    <a:pt x="1602" y="1380"/>
                  </a:lnTo>
                  <a:lnTo>
                    <a:pt x="1603" y="1380"/>
                  </a:lnTo>
                  <a:lnTo>
                    <a:pt x="1604" y="1380"/>
                  </a:lnTo>
                  <a:lnTo>
                    <a:pt x="1605" y="1380"/>
                  </a:lnTo>
                  <a:lnTo>
                    <a:pt x="1605" y="1380"/>
                  </a:lnTo>
                  <a:lnTo>
                    <a:pt x="1607" y="1380"/>
                  </a:lnTo>
                  <a:lnTo>
                    <a:pt x="1608" y="1380"/>
                  </a:lnTo>
                  <a:lnTo>
                    <a:pt x="1609" y="1380"/>
                  </a:lnTo>
                  <a:lnTo>
                    <a:pt x="1609" y="1380"/>
                  </a:lnTo>
                  <a:lnTo>
                    <a:pt x="1610" y="1380"/>
                  </a:lnTo>
                  <a:lnTo>
                    <a:pt x="1612" y="1381"/>
                  </a:lnTo>
                  <a:lnTo>
                    <a:pt x="1613" y="1381"/>
                  </a:lnTo>
                  <a:lnTo>
                    <a:pt x="1613" y="1381"/>
                  </a:lnTo>
                  <a:lnTo>
                    <a:pt x="1614" y="1381"/>
                  </a:lnTo>
                  <a:lnTo>
                    <a:pt x="1615" y="1381"/>
                  </a:lnTo>
                  <a:lnTo>
                    <a:pt x="1617" y="1381"/>
                  </a:lnTo>
                  <a:lnTo>
                    <a:pt x="1617" y="1380"/>
                  </a:lnTo>
                  <a:lnTo>
                    <a:pt x="1618" y="1380"/>
                  </a:lnTo>
                  <a:lnTo>
                    <a:pt x="1619" y="1379"/>
                  </a:lnTo>
                  <a:lnTo>
                    <a:pt x="1620" y="1379"/>
                  </a:lnTo>
                  <a:lnTo>
                    <a:pt x="1620" y="1379"/>
                  </a:lnTo>
                  <a:lnTo>
                    <a:pt x="1622" y="1379"/>
                  </a:lnTo>
                  <a:lnTo>
                    <a:pt x="1623" y="1379"/>
                  </a:lnTo>
                  <a:lnTo>
                    <a:pt x="1624" y="1380"/>
                  </a:lnTo>
                  <a:lnTo>
                    <a:pt x="1625" y="1380"/>
                  </a:lnTo>
                  <a:lnTo>
                    <a:pt x="1625" y="1380"/>
                  </a:lnTo>
                  <a:lnTo>
                    <a:pt x="1627" y="1380"/>
                  </a:lnTo>
                  <a:lnTo>
                    <a:pt x="1628" y="1379"/>
                  </a:lnTo>
                  <a:lnTo>
                    <a:pt x="1629" y="1379"/>
                  </a:lnTo>
                  <a:lnTo>
                    <a:pt x="1629" y="1379"/>
                  </a:lnTo>
                  <a:lnTo>
                    <a:pt x="1630" y="1379"/>
                  </a:lnTo>
                  <a:lnTo>
                    <a:pt x="1632" y="1379"/>
                  </a:lnTo>
                  <a:lnTo>
                    <a:pt x="1633" y="1378"/>
                  </a:lnTo>
                  <a:lnTo>
                    <a:pt x="1633" y="1378"/>
                  </a:lnTo>
                  <a:lnTo>
                    <a:pt x="1634" y="1376"/>
                  </a:lnTo>
                  <a:lnTo>
                    <a:pt x="1635" y="1375"/>
                  </a:lnTo>
                  <a:lnTo>
                    <a:pt x="1636" y="1374"/>
                  </a:lnTo>
                  <a:lnTo>
                    <a:pt x="1636" y="1371"/>
                  </a:lnTo>
                  <a:lnTo>
                    <a:pt x="1638" y="1370"/>
                  </a:lnTo>
                  <a:lnTo>
                    <a:pt x="1639" y="1370"/>
                  </a:lnTo>
                  <a:lnTo>
                    <a:pt x="1640" y="1370"/>
                  </a:lnTo>
                  <a:lnTo>
                    <a:pt x="1640" y="1371"/>
                  </a:lnTo>
                  <a:lnTo>
                    <a:pt x="1641" y="1373"/>
                  </a:lnTo>
                  <a:lnTo>
                    <a:pt x="1643" y="1375"/>
                  </a:lnTo>
                  <a:lnTo>
                    <a:pt x="1644" y="1378"/>
                  </a:lnTo>
                  <a:lnTo>
                    <a:pt x="1644" y="1379"/>
                  </a:lnTo>
                  <a:lnTo>
                    <a:pt x="1645" y="1380"/>
                  </a:lnTo>
                  <a:lnTo>
                    <a:pt x="1646" y="1381"/>
                  </a:lnTo>
                  <a:lnTo>
                    <a:pt x="1648" y="1381"/>
                  </a:lnTo>
                  <a:lnTo>
                    <a:pt x="1648" y="1381"/>
                  </a:lnTo>
                  <a:lnTo>
                    <a:pt x="1649" y="1381"/>
                  </a:lnTo>
                  <a:lnTo>
                    <a:pt x="1650" y="1381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3" y="1379"/>
                  </a:lnTo>
                  <a:lnTo>
                    <a:pt x="1654" y="1379"/>
                  </a:lnTo>
                  <a:lnTo>
                    <a:pt x="1655" y="1378"/>
                  </a:lnTo>
                  <a:lnTo>
                    <a:pt x="1655" y="1378"/>
                  </a:lnTo>
                  <a:lnTo>
                    <a:pt x="1656" y="1378"/>
                  </a:lnTo>
                  <a:lnTo>
                    <a:pt x="1658" y="1378"/>
                  </a:lnTo>
                  <a:lnTo>
                    <a:pt x="1659" y="1378"/>
                  </a:lnTo>
                  <a:lnTo>
                    <a:pt x="1659" y="1378"/>
                  </a:lnTo>
                  <a:lnTo>
                    <a:pt x="1660" y="1378"/>
                  </a:lnTo>
                  <a:lnTo>
                    <a:pt x="1661" y="1378"/>
                  </a:lnTo>
                  <a:lnTo>
                    <a:pt x="1663" y="1378"/>
                  </a:lnTo>
                  <a:lnTo>
                    <a:pt x="1663" y="1378"/>
                  </a:lnTo>
                  <a:lnTo>
                    <a:pt x="1664" y="1378"/>
                  </a:lnTo>
                  <a:lnTo>
                    <a:pt x="1665" y="1378"/>
                  </a:lnTo>
                  <a:lnTo>
                    <a:pt x="1666" y="1378"/>
                  </a:lnTo>
                  <a:lnTo>
                    <a:pt x="1666" y="1378"/>
                  </a:lnTo>
                  <a:lnTo>
                    <a:pt x="1668" y="1378"/>
                  </a:lnTo>
                  <a:lnTo>
                    <a:pt x="1669" y="1378"/>
                  </a:lnTo>
                  <a:lnTo>
                    <a:pt x="1670" y="1378"/>
                  </a:lnTo>
                  <a:lnTo>
                    <a:pt x="1670" y="1378"/>
                  </a:lnTo>
                  <a:lnTo>
                    <a:pt x="1671" y="1378"/>
                  </a:lnTo>
                  <a:lnTo>
                    <a:pt x="1672" y="1378"/>
                  </a:lnTo>
                  <a:lnTo>
                    <a:pt x="1674" y="1378"/>
                  </a:lnTo>
                  <a:lnTo>
                    <a:pt x="1674" y="1378"/>
                  </a:lnTo>
                  <a:lnTo>
                    <a:pt x="1675" y="1378"/>
                  </a:lnTo>
                  <a:lnTo>
                    <a:pt x="1676" y="1378"/>
                  </a:lnTo>
                  <a:lnTo>
                    <a:pt x="1677" y="1378"/>
                  </a:lnTo>
                  <a:lnTo>
                    <a:pt x="1679" y="1378"/>
                  </a:lnTo>
                  <a:lnTo>
                    <a:pt x="1679" y="1378"/>
                  </a:lnTo>
                  <a:lnTo>
                    <a:pt x="1680" y="1379"/>
                  </a:lnTo>
                  <a:lnTo>
                    <a:pt x="1681" y="1379"/>
                  </a:lnTo>
                  <a:lnTo>
                    <a:pt x="1682" y="1379"/>
                  </a:lnTo>
                  <a:lnTo>
                    <a:pt x="1682" y="1379"/>
                  </a:lnTo>
                  <a:lnTo>
                    <a:pt x="1684" y="1379"/>
                  </a:lnTo>
                  <a:lnTo>
                    <a:pt x="1685" y="1379"/>
                  </a:lnTo>
                  <a:lnTo>
                    <a:pt x="1686" y="1379"/>
                  </a:lnTo>
                  <a:lnTo>
                    <a:pt x="1686" y="1379"/>
                  </a:lnTo>
                  <a:lnTo>
                    <a:pt x="1687" y="1379"/>
                  </a:lnTo>
                  <a:lnTo>
                    <a:pt x="1689" y="1379"/>
                  </a:lnTo>
                  <a:lnTo>
                    <a:pt x="1690" y="1380"/>
                  </a:lnTo>
                  <a:lnTo>
                    <a:pt x="1690" y="1380"/>
                  </a:lnTo>
                  <a:lnTo>
                    <a:pt x="1691" y="1380"/>
                  </a:lnTo>
                  <a:lnTo>
                    <a:pt x="1692" y="1380"/>
                  </a:lnTo>
                  <a:lnTo>
                    <a:pt x="1694" y="1379"/>
                  </a:lnTo>
                  <a:lnTo>
                    <a:pt x="1694" y="1379"/>
                  </a:lnTo>
                  <a:lnTo>
                    <a:pt x="1695" y="1379"/>
                  </a:lnTo>
                  <a:lnTo>
                    <a:pt x="1696" y="1379"/>
                  </a:lnTo>
                  <a:lnTo>
                    <a:pt x="1697" y="1379"/>
                  </a:lnTo>
                  <a:lnTo>
                    <a:pt x="1697" y="1379"/>
                  </a:lnTo>
                  <a:lnTo>
                    <a:pt x="1699" y="1379"/>
                  </a:lnTo>
                  <a:lnTo>
                    <a:pt x="1700" y="1380"/>
                  </a:lnTo>
                  <a:lnTo>
                    <a:pt x="1701" y="1380"/>
                  </a:lnTo>
                  <a:lnTo>
                    <a:pt x="1701" y="1380"/>
                  </a:lnTo>
                  <a:lnTo>
                    <a:pt x="1702" y="1380"/>
                  </a:lnTo>
                  <a:lnTo>
                    <a:pt x="1704" y="1380"/>
                  </a:lnTo>
                  <a:lnTo>
                    <a:pt x="1705" y="1380"/>
                  </a:lnTo>
                  <a:lnTo>
                    <a:pt x="1705" y="1380"/>
                  </a:lnTo>
                  <a:lnTo>
                    <a:pt x="1706" y="1380"/>
                  </a:lnTo>
                  <a:lnTo>
                    <a:pt x="1707" y="1380"/>
                  </a:lnTo>
                  <a:lnTo>
                    <a:pt x="1708" y="1380"/>
                  </a:lnTo>
                  <a:lnTo>
                    <a:pt x="1708" y="1379"/>
                  </a:lnTo>
                  <a:lnTo>
                    <a:pt x="1710" y="1379"/>
                  </a:lnTo>
                  <a:lnTo>
                    <a:pt x="1711" y="1378"/>
                  </a:lnTo>
                  <a:lnTo>
                    <a:pt x="1712" y="1375"/>
                  </a:lnTo>
                  <a:lnTo>
                    <a:pt x="1712" y="1373"/>
                  </a:lnTo>
                  <a:lnTo>
                    <a:pt x="1713" y="1370"/>
                  </a:lnTo>
                  <a:lnTo>
                    <a:pt x="1715" y="1368"/>
                  </a:lnTo>
                  <a:lnTo>
                    <a:pt x="1716" y="1366"/>
                  </a:lnTo>
                  <a:lnTo>
                    <a:pt x="1716" y="1366"/>
                  </a:lnTo>
                  <a:lnTo>
                    <a:pt x="1717" y="1368"/>
                  </a:lnTo>
                  <a:lnTo>
                    <a:pt x="1718" y="1370"/>
                  </a:lnTo>
                  <a:lnTo>
                    <a:pt x="1720" y="1373"/>
                  </a:lnTo>
                  <a:lnTo>
                    <a:pt x="1720" y="1375"/>
                  </a:lnTo>
                  <a:lnTo>
                    <a:pt x="1721" y="1376"/>
                  </a:lnTo>
                  <a:lnTo>
                    <a:pt x="1722" y="1378"/>
                  </a:lnTo>
                  <a:lnTo>
                    <a:pt x="1723" y="1378"/>
                  </a:lnTo>
                  <a:lnTo>
                    <a:pt x="1723" y="1378"/>
                  </a:lnTo>
                  <a:lnTo>
                    <a:pt x="1725" y="1378"/>
                  </a:lnTo>
                  <a:lnTo>
                    <a:pt x="1726" y="1378"/>
                  </a:lnTo>
                  <a:lnTo>
                    <a:pt x="1727" y="1378"/>
                  </a:lnTo>
                  <a:lnTo>
                    <a:pt x="1727" y="1378"/>
                  </a:lnTo>
                  <a:lnTo>
                    <a:pt x="1728" y="1379"/>
                  </a:lnTo>
                  <a:lnTo>
                    <a:pt x="1730" y="1379"/>
                  </a:lnTo>
                  <a:lnTo>
                    <a:pt x="1731" y="1379"/>
                  </a:lnTo>
                  <a:lnTo>
                    <a:pt x="1731" y="1380"/>
                  </a:lnTo>
                  <a:lnTo>
                    <a:pt x="1732" y="1380"/>
                  </a:lnTo>
                  <a:lnTo>
                    <a:pt x="1733" y="1380"/>
                  </a:lnTo>
                  <a:lnTo>
                    <a:pt x="1735" y="1380"/>
                  </a:lnTo>
                  <a:lnTo>
                    <a:pt x="1736" y="1380"/>
                  </a:lnTo>
                  <a:lnTo>
                    <a:pt x="1736" y="1380"/>
                  </a:lnTo>
                  <a:lnTo>
                    <a:pt x="1737" y="1380"/>
                  </a:lnTo>
                  <a:lnTo>
                    <a:pt x="1738" y="1380"/>
                  </a:lnTo>
                  <a:lnTo>
                    <a:pt x="1740" y="1380"/>
                  </a:lnTo>
                  <a:lnTo>
                    <a:pt x="1740" y="1380"/>
                  </a:lnTo>
                  <a:lnTo>
                    <a:pt x="1741" y="1380"/>
                  </a:lnTo>
                  <a:lnTo>
                    <a:pt x="1742" y="1380"/>
                  </a:lnTo>
                  <a:lnTo>
                    <a:pt x="1743" y="1380"/>
                  </a:lnTo>
                  <a:lnTo>
                    <a:pt x="1743" y="1379"/>
                  </a:lnTo>
                  <a:lnTo>
                    <a:pt x="1744" y="1379"/>
                  </a:lnTo>
                  <a:lnTo>
                    <a:pt x="1746" y="1378"/>
                  </a:lnTo>
                  <a:lnTo>
                    <a:pt x="1747" y="1376"/>
                  </a:lnTo>
                  <a:lnTo>
                    <a:pt x="1747" y="1375"/>
                  </a:lnTo>
                  <a:lnTo>
                    <a:pt x="1748" y="1374"/>
                  </a:lnTo>
                  <a:lnTo>
                    <a:pt x="1749" y="1374"/>
                  </a:lnTo>
                  <a:lnTo>
                    <a:pt x="1751" y="1375"/>
                  </a:lnTo>
                  <a:lnTo>
                    <a:pt x="1751" y="1375"/>
                  </a:lnTo>
                  <a:lnTo>
                    <a:pt x="1752" y="1376"/>
                  </a:lnTo>
                  <a:lnTo>
                    <a:pt x="1753" y="1378"/>
                  </a:lnTo>
                  <a:lnTo>
                    <a:pt x="1754" y="1379"/>
                  </a:lnTo>
                  <a:lnTo>
                    <a:pt x="1754" y="1380"/>
                  </a:lnTo>
                  <a:lnTo>
                    <a:pt x="1756" y="1380"/>
                  </a:lnTo>
                  <a:lnTo>
                    <a:pt x="1757" y="1381"/>
                  </a:lnTo>
                  <a:lnTo>
                    <a:pt x="1758" y="1381"/>
                  </a:lnTo>
                  <a:lnTo>
                    <a:pt x="1758" y="1381"/>
                  </a:lnTo>
                  <a:lnTo>
                    <a:pt x="1759" y="1381"/>
                  </a:lnTo>
                  <a:lnTo>
                    <a:pt x="1761" y="1381"/>
                  </a:lnTo>
                  <a:lnTo>
                    <a:pt x="1762" y="1380"/>
                  </a:lnTo>
                  <a:lnTo>
                    <a:pt x="1762" y="1380"/>
                  </a:lnTo>
                  <a:lnTo>
                    <a:pt x="1763" y="1380"/>
                  </a:lnTo>
                  <a:lnTo>
                    <a:pt x="1764" y="1380"/>
                  </a:lnTo>
                  <a:lnTo>
                    <a:pt x="1766" y="1380"/>
                  </a:lnTo>
                  <a:lnTo>
                    <a:pt x="1766" y="1380"/>
                  </a:lnTo>
                  <a:lnTo>
                    <a:pt x="1767" y="1380"/>
                  </a:lnTo>
                  <a:lnTo>
                    <a:pt x="1768" y="1380"/>
                  </a:lnTo>
                  <a:lnTo>
                    <a:pt x="1769" y="1380"/>
                  </a:lnTo>
                  <a:lnTo>
                    <a:pt x="1769" y="1380"/>
                  </a:lnTo>
                  <a:lnTo>
                    <a:pt x="1771" y="1380"/>
                  </a:lnTo>
                  <a:lnTo>
                    <a:pt x="1772" y="1380"/>
                  </a:lnTo>
                  <a:lnTo>
                    <a:pt x="1773" y="1380"/>
                  </a:lnTo>
                  <a:lnTo>
                    <a:pt x="1773" y="1380"/>
                  </a:lnTo>
                  <a:lnTo>
                    <a:pt x="1774" y="1380"/>
                  </a:lnTo>
                  <a:lnTo>
                    <a:pt x="1776" y="1380"/>
                  </a:lnTo>
                  <a:lnTo>
                    <a:pt x="1777" y="1380"/>
                  </a:lnTo>
                  <a:lnTo>
                    <a:pt x="1777" y="1380"/>
                  </a:lnTo>
                  <a:lnTo>
                    <a:pt x="1778" y="1380"/>
                  </a:lnTo>
                  <a:lnTo>
                    <a:pt x="1779" y="1380"/>
                  </a:lnTo>
                  <a:lnTo>
                    <a:pt x="1780" y="1380"/>
                  </a:lnTo>
                  <a:lnTo>
                    <a:pt x="1780" y="1380"/>
                  </a:lnTo>
                  <a:lnTo>
                    <a:pt x="1782" y="1380"/>
                  </a:lnTo>
                  <a:lnTo>
                    <a:pt x="1783" y="1380"/>
                  </a:lnTo>
                  <a:lnTo>
                    <a:pt x="1784" y="1380"/>
                  </a:lnTo>
                  <a:lnTo>
                    <a:pt x="1784" y="1380"/>
                  </a:lnTo>
                  <a:lnTo>
                    <a:pt x="1785" y="1380"/>
                  </a:lnTo>
                  <a:lnTo>
                    <a:pt x="1787" y="1380"/>
                  </a:lnTo>
                  <a:lnTo>
                    <a:pt x="1788" y="1380"/>
                  </a:lnTo>
                  <a:lnTo>
                    <a:pt x="1788" y="1380"/>
                  </a:lnTo>
                  <a:lnTo>
                    <a:pt x="1789" y="1380"/>
                  </a:lnTo>
                  <a:lnTo>
                    <a:pt x="1790" y="1379"/>
                  </a:lnTo>
                  <a:lnTo>
                    <a:pt x="1792" y="1379"/>
                  </a:lnTo>
                  <a:lnTo>
                    <a:pt x="1793" y="1378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5" y="1375"/>
                  </a:lnTo>
                  <a:lnTo>
                    <a:pt x="1797" y="1375"/>
                  </a:lnTo>
                  <a:lnTo>
                    <a:pt x="1797" y="1375"/>
                  </a:lnTo>
                  <a:lnTo>
                    <a:pt x="1798" y="1375"/>
                  </a:lnTo>
                  <a:lnTo>
                    <a:pt x="1799" y="1376"/>
                  </a:lnTo>
                  <a:lnTo>
                    <a:pt x="1800" y="1376"/>
                  </a:lnTo>
                  <a:lnTo>
                    <a:pt x="1800" y="1378"/>
                  </a:lnTo>
                  <a:lnTo>
                    <a:pt x="1802" y="1378"/>
                  </a:lnTo>
                  <a:lnTo>
                    <a:pt x="1803" y="1379"/>
                  </a:lnTo>
                  <a:lnTo>
                    <a:pt x="1804" y="1379"/>
                  </a:lnTo>
                  <a:lnTo>
                    <a:pt x="1804" y="1379"/>
                  </a:lnTo>
                  <a:lnTo>
                    <a:pt x="1805" y="1379"/>
                  </a:lnTo>
                  <a:lnTo>
                    <a:pt x="1807" y="1380"/>
                  </a:lnTo>
                  <a:lnTo>
                    <a:pt x="1808" y="1380"/>
                  </a:lnTo>
                  <a:lnTo>
                    <a:pt x="1808" y="1380"/>
                  </a:lnTo>
                  <a:lnTo>
                    <a:pt x="1809" y="1380"/>
                  </a:lnTo>
                  <a:lnTo>
                    <a:pt x="1810" y="1380"/>
                  </a:lnTo>
                  <a:lnTo>
                    <a:pt x="1811" y="1380"/>
                  </a:lnTo>
                  <a:lnTo>
                    <a:pt x="1811" y="1380"/>
                  </a:lnTo>
                  <a:lnTo>
                    <a:pt x="1813" y="1380"/>
                  </a:lnTo>
                  <a:lnTo>
                    <a:pt x="1814" y="1380"/>
                  </a:lnTo>
                  <a:lnTo>
                    <a:pt x="1815" y="1380"/>
                  </a:lnTo>
                  <a:lnTo>
                    <a:pt x="1815" y="1379"/>
                  </a:lnTo>
                  <a:lnTo>
                    <a:pt x="1816" y="1379"/>
                  </a:lnTo>
                  <a:lnTo>
                    <a:pt x="1818" y="1379"/>
                  </a:lnTo>
                  <a:lnTo>
                    <a:pt x="1819" y="1379"/>
                  </a:lnTo>
                  <a:lnTo>
                    <a:pt x="1819" y="1379"/>
                  </a:lnTo>
                  <a:lnTo>
                    <a:pt x="1820" y="1378"/>
                  </a:lnTo>
                  <a:lnTo>
                    <a:pt x="1821" y="1376"/>
                  </a:lnTo>
                  <a:lnTo>
                    <a:pt x="1823" y="1374"/>
                  </a:lnTo>
                  <a:lnTo>
                    <a:pt x="1823" y="1371"/>
                  </a:lnTo>
                  <a:lnTo>
                    <a:pt x="1824" y="1369"/>
                  </a:lnTo>
                  <a:lnTo>
                    <a:pt x="1825" y="1366"/>
                  </a:lnTo>
                  <a:lnTo>
                    <a:pt x="1826" y="1364"/>
                  </a:lnTo>
                  <a:lnTo>
                    <a:pt x="1826" y="1363"/>
                  </a:lnTo>
                  <a:lnTo>
                    <a:pt x="1828" y="1361"/>
                  </a:lnTo>
                  <a:lnTo>
                    <a:pt x="1829" y="1361"/>
                  </a:lnTo>
                  <a:lnTo>
                    <a:pt x="1830" y="1363"/>
                  </a:lnTo>
                  <a:lnTo>
                    <a:pt x="1830" y="1364"/>
                  </a:lnTo>
                  <a:lnTo>
                    <a:pt x="1831" y="1365"/>
                  </a:lnTo>
                  <a:lnTo>
                    <a:pt x="1833" y="1366"/>
                  </a:lnTo>
                  <a:lnTo>
                    <a:pt x="1834" y="1369"/>
                  </a:lnTo>
                  <a:lnTo>
                    <a:pt x="1834" y="1370"/>
                  </a:lnTo>
                  <a:lnTo>
                    <a:pt x="1835" y="1370"/>
                  </a:lnTo>
                  <a:lnTo>
                    <a:pt x="1836" y="1371"/>
                  </a:lnTo>
                  <a:lnTo>
                    <a:pt x="1838" y="1373"/>
                  </a:lnTo>
                  <a:lnTo>
                    <a:pt x="1838" y="1374"/>
                  </a:lnTo>
                  <a:lnTo>
                    <a:pt x="1839" y="1374"/>
                  </a:lnTo>
                  <a:lnTo>
                    <a:pt x="1840" y="1375"/>
                  </a:lnTo>
                  <a:lnTo>
                    <a:pt x="1841" y="1375"/>
                  </a:lnTo>
                  <a:lnTo>
                    <a:pt x="1841" y="1375"/>
                  </a:lnTo>
                  <a:lnTo>
                    <a:pt x="1843" y="1376"/>
                  </a:lnTo>
                  <a:lnTo>
                    <a:pt x="1844" y="1376"/>
                  </a:lnTo>
                  <a:lnTo>
                    <a:pt x="1845" y="1378"/>
                  </a:lnTo>
                  <a:lnTo>
                    <a:pt x="1846" y="1378"/>
                  </a:lnTo>
                  <a:lnTo>
                    <a:pt x="1846" y="1378"/>
                  </a:lnTo>
                  <a:lnTo>
                    <a:pt x="1847" y="1378"/>
                  </a:lnTo>
                  <a:lnTo>
                    <a:pt x="1849" y="1378"/>
                  </a:lnTo>
                  <a:lnTo>
                    <a:pt x="1850" y="1379"/>
                  </a:lnTo>
                  <a:lnTo>
                    <a:pt x="1850" y="1379"/>
                  </a:lnTo>
                  <a:lnTo>
                    <a:pt x="1851" y="1379"/>
                  </a:lnTo>
                  <a:lnTo>
                    <a:pt x="1852" y="1379"/>
                  </a:lnTo>
                  <a:lnTo>
                    <a:pt x="1854" y="1379"/>
                  </a:lnTo>
                  <a:lnTo>
                    <a:pt x="1854" y="1379"/>
                  </a:lnTo>
                  <a:lnTo>
                    <a:pt x="1855" y="1379"/>
                  </a:lnTo>
                  <a:lnTo>
                    <a:pt x="1856" y="1379"/>
                  </a:lnTo>
                  <a:lnTo>
                    <a:pt x="1857" y="1380"/>
                  </a:lnTo>
                  <a:lnTo>
                    <a:pt x="1857" y="1379"/>
                  </a:lnTo>
                  <a:lnTo>
                    <a:pt x="1859" y="1379"/>
                  </a:lnTo>
                  <a:lnTo>
                    <a:pt x="1860" y="1379"/>
                  </a:lnTo>
                  <a:lnTo>
                    <a:pt x="1861" y="1378"/>
                  </a:lnTo>
                  <a:lnTo>
                    <a:pt x="1861" y="1378"/>
                  </a:lnTo>
                  <a:lnTo>
                    <a:pt x="1862" y="1376"/>
                  </a:lnTo>
                  <a:lnTo>
                    <a:pt x="1864" y="1376"/>
                  </a:lnTo>
                  <a:lnTo>
                    <a:pt x="1865" y="1376"/>
                  </a:lnTo>
                  <a:lnTo>
                    <a:pt x="1865" y="1376"/>
                  </a:lnTo>
                  <a:lnTo>
                    <a:pt x="1866" y="1378"/>
                  </a:lnTo>
                  <a:lnTo>
                    <a:pt x="1867" y="1379"/>
                  </a:lnTo>
                  <a:lnTo>
                    <a:pt x="1869" y="1379"/>
                  </a:lnTo>
                  <a:lnTo>
                    <a:pt x="1869" y="1380"/>
                  </a:lnTo>
                  <a:lnTo>
                    <a:pt x="1870" y="1380"/>
                  </a:lnTo>
                  <a:lnTo>
                    <a:pt x="1871" y="1380"/>
                  </a:lnTo>
                  <a:lnTo>
                    <a:pt x="1872" y="1380"/>
                  </a:lnTo>
                  <a:lnTo>
                    <a:pt x="1872" y="1380"/>
                  </a:lnTo>
                  <a:lnTo>
                    <a:pt x="1874" y="1380"/>
                  </a:lnTo>
                  <a:lnTo>
                    <a:pt x="1875" y="1380"/>
                  </a:lnTo>
                  <a:lnTo>
                    <a:pt x="1876" y="1380"/>
                  </a:lnTo>
                  <a:lnTo>
                    <a:pt x="1876" y="1380"/>
                  </a:lnTo>
                  <a:lnTo>
                    <a:pt x="1877" y="1380"/>
                  </a:lnTo>
                  <a:lnTo>
                    <a:pt x="1879" y="1380"/>
                  </a:lnTo>
                  <a:lnTo>
                    <a:pt x="1880" y="1380"/>
                  </a:lnTo>
                  <a:lnTo>
                    <a:pt x="1880" y="1380"/>
                  </a:lnTo>
                  <a:lnTo>
                    <a:pt x="1881" y="1380"/>
                  </a:lnTo>
                  <a:lnTo>
                    <a:pt x="1882" y="1380"/>
                  </a:lnTo>
                  <a:lnTo>
                    <a:pt x="1883" y="1380"/>
                  </a:lnTo>
                  <a:lnTo>
                    <a:pt x="1883" y="1380"/>
                  </a:lnTo>
                  <a:lnTo>
                    <a:pt x="1885" y="1380"/>
                  </a:lnTo>
                  <a:lnTo>
                    <a:pt x="1886" y="1380"/>
                  </a:lnTo>
                  <a:lnTo>
                    <a:pt x="1887" y="1380"/>
                  </a:lnTo>
                  <a:lnTo>
                    <a:pt x="1887" y="1380"/>
                  </a:lnTo>
                  <a:lnTo>
                    <a:pt x="1888" y="1380"/>
                  </a:lnTo>
                  <a:lnTo>
                    <a:pt x="1890" y="1380"/>
                  </a:lnTo>
                  <a:lnTo>
                    <a:pt x="1891" y="1380"/>
                  </a:lnTo>
                  <a:lnTo>
                    <a:pt x="1891" y="1380"/>
                  </a:lnTo>
                  <a:lnTo>
                    <a:pt x="1892" y="1380"/>
                  </a:lnTo>
                  <a:lnTo>
                    <a:pt x="1893" y="1380"/>
                  </a:lnTo>
                  <a:lnTo>
                    <a:pt x="1895" y="1380"/>
                  </a:lnTo>
                  <a:lnTo>
                    <a:pt x="1895" y="1380"/>
                  </a:lnTo>
                  <a:lnTo>
                    <a:pt x="1896" y="1380"/>
                  </a:lnTo>
                  <a:lnTo>
                    <a:pt x="1897" y="1380"/>
                  </a:lnTo>
                  <a:lnTo>
                    <a:pt x="1898" y="1380"/>
                  </a:lnTo>
                  <a:lnTo>
                    <a:pt x="1898" y="1380"/>
                  </a:lnTo>
                  <a:lnTo>
                    <a:pt x="1900" y="1380"/>
                  </a:lnTo>
                  <a:lnTo>
                    <a:pt x="1901" y="1379"/>
                  </a:lnTo>
                  <a:lnTo>
                    <a:pt x="1902" y="1376"/>
                  </a:lnTo>
                  <a:lnTo>
                    <a:pt x="1903" y="1374"/>
                  </a:lnTo>
                  <a:lnTo>
                    <a:pt x="1903" y="1369"/>
                  </a:lnTo>
                  <a:lnTo>
                    <a:pt x="1905" y="1363"/>
                  </a:lnTo>
                  <a:lnTo>
                    <a:pt x="1906" y="1354"/>
                  </a:lnTo>
                  <a:lnTo>
                    <a:pt x="1907" y="1345"/>
                  </a:lnTo>
                  <a:lnTo>
                    <a:pt x="1907" y="1335"/>
                  </a:lnTo>
                  <a:lnTo>
                    <a:pt x="1908" y="1327"/>
                  </a:lnTo>
                  <a:lnTo>
                    <a:pt x="1910" y="1319"/>
                  </a:lnTo>
                  <a:lnTo>
                    <a:pt x="1911" y="1314"/>
                  </a:lnTo>
                  <a:lnTo>
                    <a:pt x="1911" y="1313"/>
                  </a:lnTo>
                  <a:lnTo>
                    <a:pt x="1912" y="1314"/>
                  </a:lnTo>
                  <a:lnTo>
                    <a:pt x="1913" y="1318"/>
                  </a:lnTo>
                  <a:lnTo>
                    <a:pt x="1915" y="1323"/>
                  </a:lnTo>
                  <a:lnTo>
                    <a:pt x="1915" y="1329"/>
                  </a:lnTo>
                  <a:lnTo>
                    <a:pt x="1916" y="1335"/>
                  </a:lnTo>
                  <a:lnTo>
                    <a:pt x="1917" y="1340"/>
                  </a:lnTo>
                  <a:lnTo>
                    <a:pt x="1918" y="1346"/>
                  </a:lnTo>
                  <a:lnTo>
                    <a:pt x="1918" y="1351"/>
                  </a:lnTo>
                  <a:lnTo>
                    <a:pt x="1919" y="1355"/>
                  </a:lnTo>
                  <a:lnTo>
                    <a:pt x="1921" y="1359"/>
                  </a:lnTo>
                  <a:lnTo>
                    <a:pt x="1922" y="1363"/>
                  </a:lnTo>
                  <a:lnTo>
                    <a:pt x="1922" y="1365"/>
                  </a:lnTo>
                  <a:lnTo>
                    <a:pt x="1923" y="1368"/>
                  </a:lnTo>
                  <a:lnTo>
                    <a:pt x="1924" y="1369"/>
                  </a:lnTo>
                  <a:lnTo>
                    <a:pt x="1926" y="1370"/>
                  </a:lnTo>
                  <a:lnTo>
                    <a:pt x="1926" y="1373"/>
                  </a:lnTo>
                  <a:lnTo>
                    <a:pt x="1927" y="1373"/>
                  </a:lnTo>
                  <a:lnTo>
                    <a:pt x="1928" y="1374"/>
                  </a:lnTo>
                  <a:lnTo>
                    <a:pt x="1929" y="1375"/>
                  </a:lnTo>
                  <a:lnTo>
                    <a:pt x="1929" y="1375"/>
                  </a:lnTo>
                  <a:lnTo>
                    <a:pt x="1931" y="1376"/>
                  </a:lnTo>
                  <a:lnTo>
                    <a:pt x="1932" y="1376"/>
                  </a:lnTo>
                  <a:lnTo>
                    <a:pt x="1933" y="1376"/>
                  </a:lnTo>
                  <a:lnTo>
                    <a:pt x="1933" y="1378"/>
                  </a:lnTo>
                  <a:lnTo>
                    <a:pt x="1934" y="1378"/>
                  </a:lnTo>
                  <a:lnTo>
                    <a:pt x="1936" y="1378"/>
                  </a:lnTo>
                  <a:lnTo>
                    <a:pt x="1937" y="1379"/>
                  </a:lnTo>
                  <a:lnTo>
                    <a:pt x="1937" y="1379"/>
                  </a:lnTo>
                  <a:lnTo>
                    <a:pt x="1938" y="1379"/>
                  </a:lnTo>
                  <a:lnTo>
                    <a:pt x="1939" y="1380"/>
                  </a:lnTo>
                  <a:lnTo>
                    <a:pt x="1941" y="1380"/>
                  </a:lnTo>
                  <a:lnTo>
                    <a:pt x="1941" y="1380"/>
                  </a:lnTo>
                  <a:lnTo>
                    <a:pt x="1942" y="1380"/>
                  </a:lnTo>
                  <a:lnTo>
                    <a:pt x="1943" y="1380"/>
                  </a:lnTo>
                  <a:lnTo>
                    <a:pt x="1944" y="1380"/>
                  </a:lnTo>
                  <a:lnTo>
                    <a:pt x="1944" y="1380"/>
                  </a:lnTo>
                  <a:lnTo>
                    <a:pt x="1946" y="1380"/>
                  </a:lnTo>
                  <a:lnTo>
                    <a:pt x="1947" y="1380"/>
                  </a:lnTo>
                  <a:lnTo>
                    <a:pt x="1948" y="1380"/>
                  </a:lnTo>
                  <a:lnTo>
                    <a:pt x="1948" y="1380"/>
                  </a:lnTo>
                  <a:lnTo>
                    <a:pt x="1949" y="1380"/>
                  </a:lnTo>
                  <a:lnTo>
                    <a:pt x="1951" y="1380"/>
                  </a:lnTo>
                  <a:lnTo>
                    <a:pt x="1952" y="1379"/>
                  </a:lnTo>
                  <a:lnTo>
                    <a:pt x="1952" y="1379"/>
                  </a:lnTo>
                  <a:lnTo>
                    <a:pt x="1953" y="1379"/>
                  </a:lnTo>
                  <a:lnTo>
                    <a:pt x="1954" y="1379"/>
                  </a:lnTo>
                  <a:lnTo>
                    <a:pt x="1955" y="1379"/>
                  </a:lnTo>
                  <a:lnTo>
                    <a:pt x="1955" y="1379"/>
                  </a:lnTo>
                  <a:lnTo>
                    <a:pt x="1957" y="1380"/>
                  </a:lnTo>
                  <a:lnTo>
                    <a:pt x="1958" y="1380"/>
                  </a:lnTo>
                  <a:lnTo>
                    <a:pt x="1959" y="1380"/>
                  </a:lnTo>
                  <a:lnTo>
                    <a:pt x="1960" y="1380"/>
                  </a:lnTo>
                  <a:lnTo>
                    <a:pt x="1960" y="1380"/>
                  </a:lnTo>
                  <a:lnTo>
                    <a:pt x="1962" y="1380"/>
                  </a:lnTo>
                  <a:lnTo>
                    <a:pt x="1963" y="1380"/>
                  </a:lnTo>
                  <a:lnTo>
                    <a:pt x="1964" y="1380"/>
                  </a:lnTo>
                  <a:lnTo>
                    <a:pt x="1964" y="1380"/>
                  </a:lnTo>
                  <a:lnTo>
                    <a:pt x="1965" y="1380"/>
                  </a:lnTo>
                  <a:lnTo>
                    <a:pt x="1967" y="1380"/>
                  </a:lnTo>
                  <a:lnTo>
                    <a:pt x="1968" y="1380"/>
                  </a:lnTo>
                  <a:lnTo>
                    <a:pt x="1968" y="1380"/>
                  </a:lnTo>
                  <a:lnTo>
                    <a:pt x="1969" y="1380"/>
                  </a:lnTo>
                  <a:lnTo>
                    <a:pt x="1970" y="1380"/>
                  </a:lnTo>
                  <a:lnTo>
                    <a:pt x="1972" y="1380"/>
                  </a:lnTo>
                  <a:lnTo>
                    <a:pt x="1972" y="1380"/>
                  </a:lnTo>
                  <a:lnTo>
                    <a:pt x="1973" y="1380"/>
                  </a:lnTo>
                  <a:lnTo>
                    <a:pt x="1974" y="1380"/>
                  </a:lnTo>
                  <a:lnTo>
                    <a:pt x="1975" y="1380"/>
                  </a:lnTo>
                  <a:lnTo>
                    <a:pt x="1975" y="1380"/>
                  </a:lnTo>
                  <a:lnTo>
                    <a:pt x="1977" y="1379"/>
                  </a:lnTo>
                  <a:lnTo>
                    <a:pt x="1978" y="1379"/>
                  </a:lnTo>
                  <a:lnTo>
                    <a:pt x="1979" y="1378"/>
                  </a:lnTo>
                  <a:lnTo>
                    <a:pt x="1979" y="1375"/>
                  </a:lnTo>
                  <a:lnTo>
                    <a:pt x="1980" y="1373"/>
                  </a:lnTo>
                  <a:lnTo>
                    <a:pt x="1982" y="1369"/>
                  </a:lnTo>
                  <a:lnTo>
                    <a:pt x="1983" y="1366"/>
                  </a:lnTo>
                  <a:lnTo>
                    <a:pt x="1983" y="1363"/>
                  </a:lnTo>
                  <a:lnTo>
                    <a:pt x="1984" y="1360"/>
                  </a:lnTo>
                  <a:lnTo>
                    <a:pt x="1985" y="1360"/>
                  </a:lnTo>
                  <a:lnTo>
                    <a:pt x="1987" y="1360"/>
                  </a:lnTo>
                  <a:lnTo>
                    <a:pt x="1987" y="1363"/>
                  </a:lnTo>
                  <a:lnTo>
                    <a:pt x="1988" y="1365"/>
                  </a:lnTo>
                  <a:lnTo>
                    <a:pt x="1989" y="1369"/>
                  </a:lnTo>
                  <a:lnTo>
                    <a:pt x="1990" y="1373"/>
                  </a:lnTo>
                  <a:lnTo>
                    <a:pt x="1990" y="1375"/>
                  </a:lnTo>
                  <a:lnTo>
                    <a:pt x="1991" y="1376"/>
                  </a:lnTo>
                  <a:lnTo>
                    <a:pt x="1993" y="1378"/>
                  </a:lnTo>
                  <a:lnTo>
                    <a:pt x="1994" y="1379"/>
                  </a:lnTo>
                  <a:lnTo>
                    <a:pt x="1994" y="1380"/>
                  </a:lnTo>
                  <a:lnTo>
                    <a:pt x="1995" y="1380"/>
                  </a:lnTo>
                  <a:lnTo>
                    <a:pt x="1996" y="1380"/>
                  </a:lnTo>
                  <a:lnTo>
                    <a:pt x="1998" y="1380"/>
                  </a:lnTo>
                  <a:lnTo>
                    <a:pt x="1998" y="1380"/>
                  </a:lnTo>
                  <a:lnTo>
                    <a:pt x="1999" y="1380"/>
                  </a:lnTo>
                  <a:lnTo>
                    <a:pt x="2000" y="1380"/>
                  </a:lnTo>
                  <a:lnTo>
                    <a:pt x="2001" y="1380"/>
                  </a:lnTo>
                  <a:lnTo>
                    <a:pt x="2001" y="1380"/>
                  </a:lnTo>
                  <a:lnTo>
                    <a:pt x="2003" y="1380"/>
                  </a:lnTo>
                  <a:lnTo>
                    <a:pt x="2004" y="1380"/>
                  </a:lnTo>
                  <a:lnTo>
                    <a:pt x="2005" y="1380"/>
                  </a:lnTo>
                  <a:lnTo>
                    <a:pt x="2005" y="1380"/>
                  </a:lnTo>
                  <a:lnTo>
                    <a:pt x="2006" y="1380"/>
                  </a:lnTo>
                  <a:lnTo>
                    <a:pt x="2008" y="1380"/>
                  </a:lnTo>
                  <a:lnTo>
                    <a:pt x="2009" y="1380"/>
                  </a:lnTo>
                  <a:lnTo>
                    <a:pt x="2009" y="1380"/>
                  </a:lnTo>
                  <a:lnTo>
                    <a:pt x="2010" y="1380"/>
                  </a:lnTo>
                  <a:lnTo>
                    <a:pt x="2011" y="1380"/>
                  </a:lnTo>
                  <a:lnTo>
                    <a:pt x="2013" y="1380"/>
                  </a:lnTo>
                  <a:lnTo>
                    <a:pt x="2014" y="1380"/>
                  </a:lnTo>
                  <a:lnTo>
                    <a:pt x="2014" y="1379"/>
                  </a:lnTo>
                  <a:lnTo>
                    <a:pt x="2015" y="1379"/>
                  </a:lnTo>
                  <a:lnTo>
                    <a:pt x="2016" y="1379"/>
                  </a:lnTo>
                  <a:lnTo>
                    <a:pt x="2018" y="1379"/>
                  </a:lnTo>
                  <a:lnTo>
                    <a:pt x="2018" y="1379"/>
                  </a:lnTo>
                  <a:lnTo>
                    <a:pt x="2019" y="1379"/>
                  </a:lnTo>
                  <a:lnTo>
                    <a:pt x="2020" y="1379"/>
                  </a:lnTo>
                  <a:lnTo>
                    <a:pt x="2021" y="1378"/>
                  </a:lnTo>
                  <a:lnTo>
                    <a:pt x="2021" y="1378"/>
                  </a:lnTo>
                  <a:lnTo>
                    <a:pt x="2023" y="1376"/>
                  </a:lnTo>
                  <a:lnTo>
                    <a:pt x="2024" y="1375"/>
                  </a:lnTo>
                  <a:lnTo>
                    <a:pt x="2025" y="1374"/>
                  </a:lnTo>
                  <a:lnTo>
                    <a:pt x="2025" y="1371"/>
                  </a:lnTo>
                  <a:lnTo>
                    <a:pt x="2026" y="1370"/>
                  </a:lnTo>
                  <a:lnTo>
                    <a:pt x="2027" y="1369"/>
                  </a:lnTo>
                  <a:lnTo>
                    <a:pt x="2029" y="1369"/>
                  </a:lnTo>
                  <a:lnTo>
                    <a:pt x="2029" y="1370"/>
                  </a:lnTo>
                  <a:lnTo>
                    <a:pt x="2030" y="1371"/>
                  </a:lnTo>
                  <a:lnTo>
                    <a:pt x="2031" y="1373"/>
                  </a:lnTo>
                  <a:lnTo>
                    <a:pt x="2032" y="1374"/>
                  </a:lnTo>
                  <a:lnTo>
                    <a:pt x="2032" y="1375"/>
                  </a:lnTo>
                  <a:lnTo>
                    <a:pt x="2034" y="1376"/>
                  </a:lnTo>
                  <a:lnTo>
                    <a:pt x="2035" y="1378"/>
                  </a:lnTo>
                  <a:lnTo>
                    <a:pt x="2036" y="1378"/>
                  </a:lnTo>
                  <a:lnTo>
                    <a:pt x="2036" y="1379"/>
                  </a:lnTo>
                  <a:lnTo>
                    <a:pt x="2037" y="1379"/>
                  </a:lnTo>
                  <a:lnTo>
                    <a:pt x="2039" y="1379"/>
                  </a:lnTo>
                  <a:lnTo>
                    <a:pt x="2040" y="1380"/>
                  </a:lnTo>
                  <a:lnTo>
                    <a:pt x="2040" y="1380"/>
                  </a:lnTo>
                  <a:lnTo>
                    <a:pt x="2041" y="1380"/>
                  </a:lnTo>
                  <a:lnTo>
                    <a:pt x="2042" y="1380"/>
                  </a:lnTo>
                  <a:lnTo>
                    <a:pt x="2044" y="1380"/>
                  </a:lnTo>
                  <a:lnTo>
                    <a:pt x="2044" y="1380"/>
                  </a:lnTo>
                  <a:lnTo>
                    <a:pt x="2045" y="1380"/>
                  </a:lnTo>
                  <a:lnTo>
                    <a:pt x="2046" y="1380"/>
                  </a:lnTo>
                  <a:lnTo>
                    <a:pt x="2047" y="1380"/>
                  </a:lnTo>
                  <a:lnTo>
                    <a:pt x="2047" y="1380"/>
                  </a:lnTo>
                  <a:lnTo>
                    <a:pt x="2049" y="1380"/>
                  </a:lnTo>
                  <a:lnTo>
                    <a:pt x="2050" y="1380"/>
                  </a:lnTo>
                  <a:lnTo>
                    <a:pt x="2051" y="1380"/>
                  </a:lnTo>
                  <a:lnTo>
                    <a:pt x="2051" y="1380"/>
                  </a:lnTo>
                  <a:lnTo>
                    <a:pt x="2052" y="1380"/>
                  </a:lnTo>
                  <a:lnTo>
                    <a:pt x="2054" y="1380"/>
                  </a:lnTo>
                  <a:lnTo>
                    <a:pt x="2055" y="1380"/>
                  </a:lnTo>
                  <a:lnTo>
                    <a:pt x="2055" y="1380"/>
                  </a:lnTo>
                  <a:lnTo>
                    <a:pt x="2056" y="1380"/>
                  </a:lnTo>
                  <a:lnTo>
                    <a:pt x="2057" y="1380"/>
                  </a:lnTo>
                  <a:lnTo>
                    <a:pt x="2059" y="1380"/>
                  </a:lnTo>
                  <a:lnTo>
                    <a:pt x="2059" y="1380"/>
                  </a:lnTo>
                  <a:lnTo>
                    <a:pt x="2060" y="1380"/>
                  </a:lnTo>
                  <a:lnTo>
                    <a:pt x="2061" y="1380"/>
                  </a:lnTo>
                  <a:lnTo>
                    <a:pt x="2062" y="1380"/>
                  </a:lnTo>
                  <a:lnTo>
                    <a:pt x="2062" y="1380"/>
                  </a:lnTo>
                  <a:lnTo>
                    <a:pt x="2063" y="1380"/>
                  </a:lnTo>
                  <a:lnTo>
                    <a:pt x="2065" y="1380"/>
                  </a:lnTo>
                  <a:lnTo>
                    <a:pt x="2066" y="1380"/>
                  </a:lnTo>
                  <a:lnTo>
                    <a:pt x="2066" y="1380"/>
                  </a:lnTo>
                  <a:lnTo>
                    <a:pt x="2067" y="1380"/>
                  </a:lnTo>
                  <a:lnTo>
                    <a:pt x="2068" y="1380"/>
                  </a:lnTo>
                  <a:lnTo>
                    <a:pt x="2070" y="1380"/>
                  </a:lnTo>
                  <a:lnTo>
                    <a:pt x="2071" y="1380"/>
                  </a:lnTo>
                  <a:lnTo>
                    <a:pt x="2071" y="1379"/>
                  </a:lnTo>
                  <a:lnTo>
                    <a:pt x="2072" y="1379"/>
                  </a:lnTo>
                  <a:lnTo>
                    <a:pt x="2073" y="1379"/>
                  </a:lnTo>
                  <a:lnTo>
                    <a:pt x="2075" y="1379"/>
                  </a:lnTo>
                  <a:lnTo>
                    <a:pt x="2075" y="1380"/>
                  </a:lnTo>
                  <a:lnTo>
                    <a:pt x="2076" y="1380"/>
                  </a:lnTo>
                  <a:lnTo>
                    <a:pt x="2077" y="1380"/>
                  </a:lnTo>
                  <a:lnTo>
                    <a:pt x="2078" y="1380"/>
                  </a:lnTo>
                  <a:lnTo>
                    <a:pt x="2078" y="1380"/>
                  </a:lnTo>
                  <a:lnTo>
                    <a:pt x="2080" y="1380"/>
                  </a:lnTo>
                  <a:lnTo>
                    <a:pt x="2081" y="1379"/>
                  </a:lnTo>
                  <a:lnTo>
                    <a:pt x="2082" y="1375"/>
                  </a:lnTo>
                  <a:lnTo>
                    <a:pt x="2082" y="1370"/>
                  </a:lnTo>
                  <a:lnTo>
                    <a:pt x="2083" y="1361"/>
                  </a:lnTo>
                  <a:lnTo>
                    <a:pt x="2085" y="1350"/>
                  </a:lnTo>
                  <a:lnTo>
                    <a:pt x="2086" y="1339"/>
                  </a:lnTo>
                  <a:lnTo>
                    <a:pt x="2086" y="1329"/>
                  </a:lnTo>
                  <a:lnTo>
                    <a:pt x="2087" y="1323"/>
                  </a:lnTo>
                  <a:lnTo>
                    <a:pt x="2088" y="1322"/>
                  </a:lnTo>
                  <a:lnTo>
                    <a:pt x="2090" y="1323"/>
                  </a:lnTo>
                  <a:lnTo>
                    <a:pt x="2090" y="1325"/>
                  </a:lnTo>
                  <a:lnTo>
                    <a:pt x="2091" y="1329"/>
                  </a:lnTo>
                  <a:lnTo>
                    <a:pt x="2092" y="1329"/>
                  </a:lnTo>
                  <a:lnTo>
                    <a:pt x="2093" y="1327"/>
                  </a:lnTo>
                  <a:lnTo>
                    <a:pt x="2093" y="1322"/>
                  </a:lnTo>
                  <a:lnTo>
                    <a:pt x="2095" y="1309"/>
                  </a:lnTo>
                  <a:lnTo>
                    <a:pt x="2096" y="1292"/>
                  </a:lnTo>
                  <a:lnTo>
                    <a:pt x="2097" y="1269"/>
                  </a:lnTo>
                  <a:lnTo>
                    <a:pt x="2097" y="1247"/>
                  </a:lnTo>
                  <a:lnTo>
                    <a:pt x="2098" y="1227"/>
                  </a:lnTo>
                  <a:lnTo>
                    <a:pt x="2099" y="1214"/>
                  </a:lnTo>
                  <a:lnTo>
                    <a:pt x="2101" y="1209"/>
                  </a:lnTo>
                  <a:lnTo>
                    <a:pt x="2101" y="1211"/>
                  </a:lnTo>
                  <a:lnTo>
                    <a:pt x="2102" y="1222"/>
                  </a:lnTo>
                  <a:lnTo>
                    <a:pt x="2103" y="1231"/>
                  </a:lnTo>
                  <a:lnTo>
                    <a:pt x="2104" y="1250"/>
                  </a:lnTo>
                  <a:lnTo>
                    <a:pt x="2104" y="1267"/>
                  </a:lnTo>
                  <a:lnTo>
                    <a:pt x="2106" y="1286"/>
                  </a:lnTo>
                  <a:lnTo>
                    <a:pt x="2107" y="1301"/>
                  </a:lnTo>
                  <a:lnTo>
                    <a:pt x="2108" y="1314"/>
                  </a:lnTo>
                  <a:lnTo>
                    <a:pt x="2108" y="1324"/>
                  </a:lnTo>
                  <a:lnTo>
                    <a:pt x="2109" y="1333"/>
                  </a:lnTo>
                  <a:lnTo>
                    <a:pt x="2111" y="1340"/>
                  </a:lnTo>
                  <a:lnTo>
                    <a:pt x="2112" y="1345"/>
                  </a:lnTo>
                  <a:lnTo>
                    <a:pt x="2112" y="1349"/>
                  </a:lnTo>
                  <a:lnTo>
                    <a:pt x="2113" y="1353"/>
                  </a:lnTo>
                  <a:lnTo>
                    <a:pt x="2114" y="1355"/>
                  </a:lnTo>
                  <a:lnTo>
                    <a:pt x="2116" y="1356"/>
                  </a:lnTo>
                  <a:lnTo>
                    <a:pt x="2116" y="1359"/>
                  </a:lnTo>
                  <a:lnTo>
                    <a:pt x="2117" y="1360"/>
                  </a:lnTo>
                  <a:lnTo>
                    <a:pt x="2118" y="1361"/>
                  </a:lnTo>
                  <a:lnTo>
                    <a:pt x="2119" y="1363"/>
                  </a:lnTo>
                  <a:lnTo>
                    <a:pt x="2119" y="1364"/>
                  </a:lnTo>
                  <a:lnTo>
                    <a:pt x="2121" y="1365"/>
                  </a:lnTo>
                  <a:lnTo>
                    <a:pt x="2122" y="1366"/>
                  </a:lnTo>
                  <a:lnTo>
                    <a:pt x="2123" y="1368"/>
                  </a:lnTo>
                  <a:lnTo>
                    <a:pt x="2123" y="1369"/>
                  </a:lnTo>
                  <a:lnTo>
                    <a:pt x="2124" y="1369"/>
                  </a:lnTo>
                  <a:lnTo>
                    <a:pt x="2126" y="1370"/>
                  </a:lnTo>
                  <a:lnTo>
                    <a:pt x="2127" y="1370"/>
                  </a:lnTo>
                  <a:lnTo>
                    <a:pt x="2128" y="1371"/>
                  </a:lnTo>
                  <a:lnTo>
                    <a:pt x="2128" y="1371"/>
                  </a:lnTo>
                  <a:lnTo>
                    <a:pt x="2129" y="1373"/>
                  </a:lnTo>
                  <a:lnTo>
                    <a:pt x="2131" y="1373"/>
                  </a:lnTo>
                  <a:lnTo>
                    <a:pt x="2132" y="1373"/>
                  </a:lnTo>
                  <a:lnTo>
                    <a:pt x="2132" y="1374"/>
                  </a:lnTo>
                  <a:lnTo>
                    <a:pt x="2133" y="1374"/>
                  </a:lnTo>
                  <a:lnTo>
                    <a:pt x="2134" y="1374"/>
                  </a:lnTo>
                  <a:lnTo>
                    <a:pt x="2135" y="1375"/>
                  </a:lnTo>
                  <a:lnTo>
                    <a:pt x="2135" y="1375"/>
                  </a:lnTo>
                  <a:lnTo>
                    <a:pt x="2137" y="1375"/>
                  </a:lnTo>
                  <a:lnTo>
                    <a:pt x="2138" y="1375"/>
                  </a:lnTo>
                  <a:lnTo>
                    <a:pt x="2139" y="1375"/>
                  </a:lnTo>
                  <a:lnTo>
                    <a:pt x="2139" y="1375"/>
                  </a:lnTo>
                  <a:lnTo>
                    <a:pt x="2140" y="1376"/>
                  </a:lnTo>
                  <a:lnTo>
                    <a:pt x="2142" y="1376"/>
                  </a:lnTo>
                  <a:lnTo>
                    <a:pt x="2143" y="1376"/>
                  </a:lnTo>
                  <a:lnTo>
                    <a:pt x="2143" y="1376"/>
                  </a:lnTo>
                  <a:lnTo>
                    <a:pt x="2144" y="1376"/>
                  </a:lnTo>
                  <a:lnTo>
                    <a:pt x="2145" y="1376"/>
                  </a:lnTo>
                  <a:lnTo>
                    <a:pt x="2147" y="1376"/>
                  </a:lnTo>
                  <a:lnTo>
                    <a:pt x="2147" y="1376"/>
                  </a:lnTo>
                  <a:lnTo>
                    <a:pt x="2148" y="1376"/>
                  </a:lnTo>
                  <a:lnTo>
                    <a:pt x="2149" y="1376"/>
                  </a:lnTo>
                  <a:lnTo>
                    <a:pt x="2150" y="1376"/>
                  </a:lnTo>
                  <a:lnTo>
                    <a:pt x="2150" y="1376"/>
                  </a:lnTo>
                  <a:lnTo>
                    <a:pt x="2152" y="1376"/>
                  </a:lnTo>
                  <a:lnTo>
                    <a:pt x="2153" y="1378"/>
                  </a:lnTo>
                  <a:lnTo>
                    <a:pt x="2154" y="1378"/>
                  </a:lnTo>
                  <a:lnTo>
                    <a:pt x="2154" y="1378"/>
                  </a:lnTo>
                  <a:lnTo>
                    <a:pt x="2155" y="1379"/>
                  </a:lnTo>
                  <a:lnTo>
                    <a:pt x="2157" y="1379"/>
                  </a:lnTo>
                  <a:lnTo>
                    <a:pt x="2158" y="1379"/>
                  </a:lnTo>
                  <a:lnTo>
                    <a:pt x="2158" y="1380"/>
                  </a:lnTo>
                  <a:lnTo>
                    <a:pt x="2159" y="1380"/>
                  </a:lnTo>
                  <a:lnTo>
                    <a:pt x="2160" y="1380"/>
                  </a:lnTo>
                  <a:lnTo>
                    <a:pt x="2162" y="1380"/>
                  </a:lnTo>
                  <a:lnTo>
                    <a:pt x="2162" y="1380"/>
                  </a:lnTo>
                  <a:lnTo>
                    <a:pt x="2163" y="1380"/>
                  </a:lnTo>
                  <a:lnTo>
                    <a:pt x="2164" y="1380"/>
                  </a:lnTo>
                  <a:lnTo>
                    <a:pt x="2165" y="1380"/>
                  </a:lnTo>
                  <a:lnTo>
                    <a:pt x="2165" y="1380"/>
                  </a:lnTo>
                  <a:lnTo>
                    <a:pt x="2167" y="1380"/>
                  </a:lnTo>
                  <a:lnTo>
                    <a:pt x="2168" y="1380"/>
                  </a:lnTo>
                  <a:lnTo>
                    <a:pt x="2169" y="1380"/>
                  </a:lnTo>
                  <a:lnTo>
                    <a:pt x="2169" y="1380"/>
                  </a:lnTo>
                  <a:lnTo>
                    <a:pt x="2170" y="1380"/>
                  </a:lnTo>
                  <a:lnTo>
                    <a:pt x="2171" y="1379"/>
                  </a:lnTo>
                  <a:lnTo>
                    <a:pt x="2173" y="1379"/>
                  </a:lnTo>
                  <a:lnTo>
                    <a:pt x="2173" y="1379"/>
                  </a:lnTo>
                  <a:lnTo>
                    <a:pt x="2174" y="1378"/>
                  </a:lnTo>
                  <a:lnTo>
                    <a:pt x="2175" y="1376"/>
                  </a:lnTo>
                  <a:lnTo>
                    <a:pt x="2176" y="1375"/>
                  </a:lnTo>
                  <a:lnTo>
                    <a:pt x="2176" y="1374"/>
                  </a:lnTo>
                  <a:lnTo>
                    <a:pt x="2178" y="1374"/>
                  </a:lnTo>
                  <a:lnTo>
                    <a:pt x="2179" y="1374"/>
                  </a:lnTo>
                  <a:lnTo>
                    <a:pt x="2180" y="1375"/>
                  </a:lnTo>
                  <a:lnTo>
                    <a:pt x="2180" y="1375"/>
                  </a:lnTo>
                  <a:lnTo>
                    <a:pt x="2181" y="1376"/>
                  </a:lnTo>
                  <a:lnTo>
                    <a:pt x="2183" y="1378"/>
                  </a:lnTo>
                  <a:lnTo>
                    <a:pt x="2184" y="1379"/>
                  </a:lnTo>
                  <a:lnTo>
                    <a:pt x="2185" y="1379"/>
                  </a:lnTo>
                  <a:lnTo>
                    <a:pt x="2185" y="1380"/>
                  </a:lnTo>
                  <a:lnTo>
                    <a:pt x="2186" y="1380"/>
                  </a:lnTo>
                  <a:lnTo>
                    <a:pt x="2188" y="1380"/>
                  </a:lnTo>
                  <a:lnTo>
                    <a:pt x="2189" y="1380"/>
                  </a:lnTo>
                  <a:lnTo>
                    <a:pt x="2189" y="1380"/>
                  </a:lnTo>
                  <a:lnTo>
                    <a:pt x="2190" y="1380"/>
                  </a:lnTo>
                  <a:lnTo>
                    <a:pt x="2191" y="1380"/>
                  </a:lnTo>
                  <a:lnTo>
                    <a:pt x="2193" y="1380"/>
                  </a:lnTo>
                  <a:lnTo>
                    <a:pt x="2193" y="1380"/>
                  </a:lnTo>
                  <a:lnTo>
                    <a:pt x="2194" y="1380"/>
                  </a:lnTo>
                  <a:lnTo>
                    <a:pt x="2195" y="1380"/>
                  </a:lnTo>
                  <a:lnTo>
                    <a:pt x="2196" y="1380"/>
                  </a:lnTo>
                  <a:lnTo>
                    <a:pt x="2196" y="1380"/>
                  </a:lnTo>
                  <a:lnTo>
                    <a:pt x="2198" y="1380"/>
                  </a:lnTo>
                  <a:lnTo>
                    <a:pt x="2199" y="1380"/>
                  </a:lnTo>
                  <a:lnTo>
                    <a:pt x="2200" y="1380"/>
                  </a:lnTo>
                  <a:lnTo>
                    <a:pt x="2200" y="1380"/>
                  </a:lnTo>
                  <a:lnTo>
                    <a:pt x="2201" y="1380"/>
                  </a:lnTo>
                  <a:lnTo>
                    <a:pt x="2203" y="1380"/>
                  </a:lnTo>
                  <a:lnTo>
                    <a:pt x="2204" y="1380"/>
                  </a:lnTo>
                  <a:lnTo>
                    <a:pt x="2204" y="1380"/>
                  </a:lnTo>
                  <a:lnTo>
                    <a:pt x="2205" y="1380"/>
                  </a:lnTo>
                  <a:lnTo>
                    <a:pt x="2206" y="1380"/>
                  </a:lnTo>
                  <a:lnTo>
                    <a:pt x="2207" y="1380"/>
                  </a:lnTo>
                  <a:lnTo>
                    <a:pt x="2207" y="1380"/>
                  </a:lnTo>
                  <a:lnTo>
                    <a:pt x="2209" y="1380"/>
                  </a:lnTo>
                  <a:lnTo>
                    <a:pt x="2210" y="1380"/>
                  </a:lnTo>
                  <a:lnTo>
                    <a:pt x="2211" y="1380"/>
                  </a:lnTo>
                  <a:lnTo>
                    <a:pt x="2211" y="1380"/>
                  </a:lnTo>
                  <a:lnTo>
                    <a:pt x="2212" y="1380"/>
                  </a:lnTo>
                  <a:lnTo>
                    <a:pt x="2214" y="1380"/>
                  </a:lnTo>
                  <a:lnTo>
                    <a:pt x="2215" y="1380"/>
                  </a:lnTo>
                  <a:lnTo>
                    <a:pt x="2215" y="1380"/>
                  </a:lnTo>
                  <a:lnTo>
                    <a:pt x="2216" y="1380"/>
                  </a:lnTo>
                  <a:lnTo>
                    <a:pt x="2217" y="1380"/>
                  </a:lnTo>
                  <a:lnTo>
                    <a:pt x="2219" y="1380"/>
                  </a:lnTo>
                  <a:lnTo>
                    <a:pt x="2219" y="1380"/>
                  </a:lnTo>
                  <a:lnTo>
                    <a:pt x="2220" y="1380"/>
                  </a:lnTo>
                  <a:lnTo>
                    <a:pt x="2221" y="1380"/>
                  </a:lnTo>
                  <a:lnTo>
                    <a:pt x="2222" y="1380"/>
                  </a:lnTo>
                  <a:lnTo>
                    <a:pt x="2222" y="1380"/>
                  </a:lnTo>
                  <a:lnTo>
                    <a:pt x="2224" y="1380"/>
                  </a:lnTo>
                  <a:lnTo>
                    <a:pt x="2225" y="1380"/>
                  </a:lnTo>
                  <a:lnTo>
                    <a:pt x="2226" y="1380"/>
                  </a:lnTo>
                  <a:lnTo>
                    <a:pt x="2226" y="1380"/>
                  </a:lnTo>
                  <a:lnTo>
                    <a:pt x="2227" y="1380"/>
                  </a:lnTo>
                  <a:lnTo>
                    <a:pt x="2229" y="1380"/>
                  </a:lnTo>
                  <a:lnTo>
                    <a:pt x="2230" y="1380"/>
                  </a:lnTo>
                  <a:lnTo>
                    <a:pt x="2230" y="1380"/>
                  </a:lnTo>
                  <a:lnTo>
                    <a:pt x="2231" y="1380"/>
                  </a:lnTo>
                  <a:lnTo>
                    <a:pt x="2232" y="1380"/>
                  </a:lnTo>
                  <a:lnTo>
                    <a:pt x="2234" y="1380"/>
                  </a:lnTo>
                  <a:lnTo>
                    <a:pt x="2234" y="1380"/>
                  </a:lnTo>
                  <a:lnTo>
                    <a:pt x="2235" y="1380"/>
                  </a:lnTo>
                  <a:lnTo>
                    <a:pt x="2236" y="1380"/>
                  </a:lnTo>
                  <a:lnTo>
                    <a:pt x="2237" y="1379"/>
                  </a:lnTo>
                  <a:lnTo>
                    <a:pt x="2238" y="1379"/>
                  </a:lnTo>
                  <a:lnTo>
                    <a:pt x="2238" y="1379"/>
                  </a:lnTo>
                  <a:lnTo>
                    <a:pt x="2240" y="1379"/>
                  </a:lnTo>
                  <a:lnTo>
                    <a:pt x="2241" y="1379"/>
                  </a:lnTo>
                  <a:lnTo>
                    <a:pt x="2242" y="1379"/>
                  </a:lnTo>
                  <a:lnTo>
                    <a:pt x="2242" y="1379"/>
                  </a:lnTo>
                  <a:lnTo>
                    <a:pt x="2243" y="1378"/>
                  </a:lnTo>
                  <a:lnTo>
                    <a:pt x="2245" y="1378"/>
                  </a:lnTo>
                  <a:lnTo>
                    <a:pt x="2246" y="1376"/>
                  </a:lnTo>
                  <a:lnTo>
                    <a:pt x="2246" y="1376"/>
                  </a:lnTo>
                  <a:lnTo>
                    <a:pt x="2247" y="1376"/>
                  </a:lnTo>
                  <a:lnTo>
                    <a:pt x="2248" y="1376"/>
                  </a:lnTo>
                  <a:lnTo>
                    <a:pt x="2250" y="1376"/>
                  </a:lnTo>
                  <a:lnTo>
                    <a:pt x="2250" y="1378"/>
                  </a:lnTo>
                  <a:lnTo>
                    <a:pt x="2251" y="1378"/>
                  </a:lnTo>
                  <a:lnTo>
                    <a:pt x="2252" y="1378"/>
                  </a:lnTo>
                  <a:lnTo>
                    <a:pt x="2253" y="1379"/>
                  </a:lnTo>
                  <a:lnTo>
                    <a:pt x="2253" y="1379"/>
                  </a:lnTo>
                  <a:lnTo>
                    <a:pt x="2255" y="1379"/>
                  </a:lnTo>
                  <a:lnTo>
                    <a:pt x="2256" y="1380"/>
                  </a:lnTo>
                  <a:lnTo>
                    <a:pt x="2257" y="1380"/>
                  </a:lnTo>
                  <a:lnTo>
                    <a:pt x="2257" y="1380"/>
                  </a:lnTo>
                  <a:lnTo>
                    <a:pt x="2258" y="1380"/>
                  </a:lnTo>
                  <a:lnTo>
                    <a:pt x="2260" y="1380"/>
                  </a:lnTo>
                  <a:lnTo>
                    <a:pt x="2261" y="1380"/>
                  </a:lnTo>
                  <a:lnTo>
                    <a:pt x="2261" y="1380"/>
                  </a:lnTo>
                  <a:lnTo>
                    <a:pt x="2262" y="1380"/>
                  </a:lnTo>
                  <a:lnTo>
                    <a:pt x="2263" y="1380"/>
                  </a:lnTo>
                  <a:lnTo>
                    <a:pt x="2265" y="1380"/>
                  </a:lnTo>
                  <a:lnTo>
                    <a:pt x="2265" y="1380"/>
                  </a:lnTo>
                  <a:lnTo>
                    <a:pt x="2266" y="1380"/>
                  </a:lnTo>
                  <a:lnTo>
                    <a:pt x="2267" y="1380"/>
                  </a:lnTo>
                  <a:lnTo>
                    <a:pt x="2268" y="1380"/>
                  </a:lnTo>
                  <a:lnTo>
                    <a:pt x="2268" y="1380"/>
                  </a:lnTo>
                  <a:lnTo>
                    <a:pt x="2270" y="1380"/>
                  </a:lnTo>
                  <a:lnTo>
                    <a:pt x="2271" y="1380"/>
                  </a:lnTo>
                  <a:lnTo>
                    <a:pt x="2272" y="1380"/>
                  </a:lnTo>
                  <a:lnTo>
                    <a:pt x="2272" y="1380"/>
                  </a:lnTo>
                  <a:lnTo>
                    <a:pt x="2273" y="1380"/>
                  </a:lnTo>
                  <a:lnTo>
                    <a:pt x="2274" y="1380"/>
                  </a:lnTo>
                  <a:lnTo>
                    <a:pt x="2276" y="1380"/>
                  </a:lnTo>
                  <a:lnTo>
                    <a:pt x="2276" y="1380"/>
                  </a:lnTo>
                  <a:lnTo>
                    <a:pt x="2277" y="1380"/>
                  </a:lnTo>
                  <a:lnTo>
                    <a:pt x="2278" y="1380"/>
                  </a:lnTo>
                  <a:lnTo>
                    <a:pt x="2279" y="1380"/>
                  </a:lnTo>
                  <a:lnTo>
                    <a:pt x="2279" y="1379"/>
                  </a:lnTo>
                  <a:lnTo>
                    <a:pt x="2281" y="1379"/>
                  </a:lnTo>
                  <a:lnTo>
                    <a:pt x="2282" y="1378"/>
                  </a:lnTo>
                  <a:lnTo>
                    <a:pt x="2283" y="1378"/>
                  </a:lnTo>
                  <a:lnTo>
                    <a:pt x="2283" y="1376"/>
                  </a:lnTo>
                  <a:lnTo>
                    <a:pt x="2284" y="1375"/>
                  </a:lnTo>
                  <a:lnTo>
                    <a:pt x="2286" y="1375"/>
                  </a:lnTo>
                  <a:lnTo>
                    <a:pt x="2287" y="1374"/>
                  </a:lnTo>
                  <a:lnTo>
                    <a:pt x="2287" y="1374"/>
                  </a:lnTo>
                  <a:lnTo>
                    <a:pt x="2288" y="1374"/>
                  </a:lnTo>
                  <a:lnTo>
                    <a:pt x="2289" y="1375"/>
                  </a:lnTo>
                  <a:lnTo>
                    <a:pt x="2291" y="1375"/>
                  </a:lnTo>
                  <a:lnTo>
                    <a:pt x="2291" y="1375"/>
                  </a:lnTo>
                  <a:lnTo>
                    <a:pt x="2292" y="1376"/>
                  </a:lnTo>
                  <a:lnTo>
                    <a:pt x="2293" y="1376"/>
                  </a:lnTo>
                  <a:lnTo>
                    <a:pt x="2294" y="1378"/>
                  </a:lnTo>
                  <a:lnTo>
                    <a:pt x="2296" y="1378"/>
                  </a:lnTo>
                  <a:lnTo>
                    <a:pt x="2296" y="1379"/>
                  </a:lnTo>
                  <a:lnTo>
                    <a:pt x="2297" y="1379"/>
                  </a:lnTo>
                  <a:lnTo>
                    <a:pt x="2298" y="1379"/>
                  </a:lnTo>
                  <a:lnTo>
                    <a:pt x="2299" y="1379"/>
                  </a:lnTo>
                  <a:lnTo>
                    <a:pt x="2299" y="1379"/>
                  </a:lnTo>
                  <a:lnTo>
                    <a:pt x="2301" y="1379"/>
                  </a:lnTo>
                  <a:lnTo>
                    <a:pt x="2302" y="1379"/>
                  </a:lnTo>
                  <a:lnTo>
                    <a:pt x="2303" y="1379"/>
                  </a:lnTo>
                  <a:lnTo>
                    <a:pt x="2303" y="1379"/>
                  </a:lnTo>
                  <a:lnTo>
                    <a:pt x="2304" y="1379"/>
                  </a:lnTo>
                  <a:lnTo>
                    <a:pt x="2306" y="1379"/>
                  </a:lnTo>
                  <a:lnTo>
                    <a:pt x="2307" y="1379"/>
                  </a:lnTo>
                  <a:lnTo>
                    <a:pt x="2307" y="1379"/>
                  </a:lnTo>
                  <a:lnTo>
                    <a:pt x="2308" y="1379"/>
                  </a:lnTo>
                  <a:lnTo>
                    <a:pt x="2309" y="1379"/>
                  </a:lnTo>
                  <a:lnTo>
                    <a:pt x="2310" y="1379"/>
                  </a:lnTo>
                  <a:lnTo>
                    <a:pt x="2310" y="1379"/>
                  </a:lnTo>
                  <a:lnTo>
                    <a:pt x="2312" y="1378"/>
                  </a:lnTo>
                  <a:lnTo>
                    <a:pt x="2313" y="1378"/>
                  </a:lnTo>
                  <a:lnTo>
                    <a:pt x="2314" y="1378"/>
                  </a:lnTo>
                  <a:lnTo>
                    <a:pt x="2314" y="1378"/>
                  </a:lnTo>
                  <a:lnTo>
                    <a:pt x="2315" y="1378"/>
                  </a:lnTo>
                  <a:lnTo>
                    <a:pt x="2317" y="1378"/>
                  </a:lnTo>
                  <a:lnTo>
                    <a:pt x="2318" y="1379"/>
                  </a:lnTo>
                  <a:lnTo>
                    <a:pt x="2318" y="1379"/>
                  </a:lnTo>
                  <a:lnTo>
                    <a:pt x="2319" y="1379"/>
                  </a:lnTo>
                  <a:lnTo>
                    <a:pt x="2320" y="1379"/>
                  </a:lnTo>
                  <a:lnTo>
                    <a:pt x="2322" y="1379"/>
                  </a:lnTo>
                  <a:lnTo>
                    <a:pt x="2322" y="1379"/>
                  </a:lnTo>
                  <a:lnTo>
                    <a:pt x="2323" y="1379"/>
                  </a:lnTo>
                  <a:lnTo>
                    <a:pt x="2324" y="1379"/>
                  </a:lnTo>
                  <a:lnTo>
                    <a:pt x="2325" y="1379"/>
                  </a:lnTo>
                  <a:lnTo>
                    <a:pt x="2325" y="1380"/>
                  </a:lnTo>
                  <a:lnTo>
                    <a:pt x="2327" y="1380"/>
                  </a:lnTo>
                  <a:lnTo>
                    <a:pt x="2328" y="1380"/>
                  </a:lnTo>
                  <a:lnTo>
                    <a:pt x="2329" y="1380"/>
                  </a:lnTo>
                  <a:lnTo>
                    <a:pt x="2329" y="1380"/>
                  </a:lnTo>
                  <a:lnTo>
                    <a:pt x="2330" y="1380"/>
                  </a:lnTo>
                  <a:lnTo>
                    <a:pt x="2332" y="1380"/>
                  </a:lnTo>
                  <a:lnTo>
                    <a:pt x="2333" y="1380"/>
                  </a:lnTo>
                  <a:lnTo>
                    <a:pt x="2333" y="1380"/>
                  </a:lnTo>
                  <a:lnTo>
                    <a:pt x="2334" y="1380"/>
                  </a:lnTo>
                  <a:lnTo>
                    <a:pt x="2335" y="1380"/>
                  </a:lnTo>
                  <a:lnTo>
                    <a:pt x="2337" y="1380"/>
                  </a:lnTo>
                  <a:lnTo>
                    <a:pt x="2337" y="1380"/>
                  </a:lnTo>
                  <a:lnTo>
                    <a:pt x="2338" y="1380"/>
                  </a:lnTo>
                  <a:lnTo>
                    <a:pt x="2339" y="1380"/>
                  </a:lnTo>
                  <a:lnTo>
                    <a:pt x="2340" y="1380"/>
                  </a:lnTo>
                  <a:lnTo>
                    <a:pt x="2340" y="1380"/>
                  </a:lnTo>
                  <a:lnTo>
                    <a:pt x="2342" y="1380"/>
                  </a:lnTo>
                  <a:lnTo>
                    <a:pt x="2343" y="1380"/>
                  </a:lnTo>
                  <a:lnTo>
                    <a:pt x="2344" y="1380"/>
                  </a:lnTo>
                  <a:lnTo>
                    <a:pt x="2344" y="1380"/>
                  </a:lnTo>
                  <a:lnTo>
                    <a:pt x="2345" y="1380"/>
                  </a:lnTo>
                  <a:lnTo>
                    <a:pt x="2346" y="1380"/>
                  </a:lnTo>
                  <a:lnTo>
                    <a:pt x="2348" y="1380"/>
                  </a:lnTo>
                  <a:lnTo>
                    <a:pt x="2348" y="1380"/>
                  </a:lnTo>
                  <a:lnTo>
                    <a:pt x="2349" y="1380"/>
                  </a:lnTo>
                  <a:lnTo>
                    <a:pt x="2350" y="1380"/>
                  </a:lnTo>
                  <a:lnTo>
                    <a:pt x="2351" y="1380"/>
                  </a:lnTo>
                  <a:lnTo>
                    <a:pt x="2353" y="1380"/>
                  </a:lnTo>
                  <a:lnTo>
                    <a:pt x="2353" y="1380"/>
                  </a:lnTo>
                  <a:lnTo>
                    <a:pt x="2354" y="1380"/>
                  </a:lnTo>
                  <a:lnTo>
                    <a:pt x="2355" y="1380"/>
                  </a:lnTo>
                  <a:lnTo>
                    <a:pt x="2356" y="1380"/>
                  </a:lnTo>
                  <a:lnTo>
                    <a:pt x="2356" y="1380"/>
                  </a:lnTo>
                  <a:lnTo>
                    <a:pt x="2358" y="1380"/>
                  </a:lnTo>
                  <a:lnTo>
                    <a:pt x="2359" y="1380"/>
                  </a:lnTo>
                  <a:lnTo>
                    <a:pt x="2360" y="1380"/>
                  </a:lnTo>
                  <a:lnTo>
                    <a:pt x="2360" y="1380"/>
                  </a:lnTo>
                  <a:lnTo>
                    <a:pt x="2361" y="1380"/>
                  </a:lnTo>
                  <a:lnTo>
                    <a:pt x="2363" y="1380"/>
                  </a:lnTo>
                  <a:lnTo>
                    <a:pt x="2364" y="1380"/>
                  </a:lnTo>
                  <a:lnTo>
                    <a:pt x="2364" y="1380"/>
                  </a:lnTo>
                  <a:lnTo>
                    <a:pt x="2365" y="1380"/>
                  </a:lnTo>
                  <a:lnTo>
                    <a:pt x="2366" y="1380"/>
                  </a:lnTo>
                  <a:lnTo>
                    <a:pt x="2368" y="1380"/>
                  </a:lnTo>
                  <a:lnTo>
                    <a:pt x="2368" y="1380"/>
                  </a:lnTo>
                  <a:lnTo>
                    <a:pt x="2369" y="1380"/>
                  </a:lnTo>
                  <a:lnTo>
                    <a:pt x="2370" y="1380"/>
                  </a:lnTo>
                  <a:lnTo>
                    <a:pt x="2371" y="1379"/>
                  </a:lnTo>
                  <a:lnTo>
                    <a:pt x="2371" y="1379"/>
                  </a:lnTo>
                  <a:lnTo>
                    <a:pt x="2373" y="1379"/>
                  </a:lnTo>
                  <a:lnTo>
                    <a:pt x="2374" y="1379"/>
                  </a:lnTo>
                  <a:lnTo>
                    <a:pt x="2375" y="1379"/>
                  </a:lnTo>
                  <a:lnTo>
                    <a:pt x="2375" y="1379"/>
                  </a:lnTo>
                  <a:lnTo>
                    <a:pt x="2376" y="1379"/>
                  </a:lnTo>
                  <a:lnTo>
                    <a:pt x="2378" y="1379"/>
                  </a:lnTo>
                  <a:lnTo>
                    <a:pt x="2379" y="1379"/>
                  </a:lnTo>
                  <a:lnTo>
                    <a:pt x="2379" y="1379"/>
                  </a:lnTo>
                  <a:lnTo>
                    <a:pt x="2380" y="1379"/>
                  </a:lnTo>
                  <a:lnTo>
                    <a:pt x="2381" y="1379"/>
                  </a:lnTo>
                  <a:lnTo>
                    <a:pt x="2382" y="1380"/>
                  </a:lnTo>
                  <a:lnTo>
                    <a:pt x="2382" y="1380"/>
                  </a:lnTo>
                  <a:lnTo>
                    <a:pt x="2384" y="1380"/>
                  </a:lnTo>
                  <a:lnTo>
                    <a:pt x="2385" y="1380"/>
                  </a:lnTo>
                  <a:lnTo>
                    <a:pt x="2386" y="1380"/>
                  </a:lnTo>
                  <a:lnTo>
                    <a:pt x="2386" y="1380"/>
                  </a:lnTo>
                  <a:lnTo>
                    <a:pt x="2387" y="1380"/>
                  </a:lnTo>
                  <a:lnTo>
                    <a:pt x="2389" y="1380"/>
                  </a:lnTo>
                  <a:lnTo>
                    <a:pt x="2390" y="1380"/>
                  </a:lnTo>
                  <a:lnTo>
                    <a:pt x="2390" y="1380"/>
                  </a:lnTo>
                  <a:lnTo>
                    <a:pt x="2391" y="1380"/>
                  </a:lnTo>
                  <a:lnTo>
                    <a:pt x="2392" y="1380"/>
                  </a:lnTo>
                  <a:lnTo>
                    <a:pt x="2394" y="1380"/>
                  </a:lnTo>
                  <a:lnTo>
                    <a:pt x="2394" y="1380"/>
                  </a:lnTo>
                  <a:lnTo>
                    <a:pt x="2395" y="1379"/>
                  </a:lnTo>
                  <a:lnTo>
                    <a:pt x="2396" y="1379"/>
                  </a:lnTo>
                  <a:lnTo>
                    <a:pt x="2397" y="1379"/>
                  </a:lnTo>
                  <a:lnTo>
                    <a:pt x="2397" y="1380"/>
                  </a:lnTo>
                  <a:lnTo>
                    <a:pt x="2399" y="1380"/>
                  </a:lnTo>
                  <a:lnTo>
                    <a:pt x="2400" y="1380"/>
                  </a:lnTo>
                  <a:lnTo>
                    <a:pt x="2401" y="1380"/>
                  </a:lnTo>
                  <a:lnTo>
                    <a:pt x="2401" y="1380"/>
                  </a:lnTo>
                  <a:lnTo>
                    <a:pt x="2402" y="1380"/>
                  </a:lnTo>
                  <a:lnTo>
                    <a:pt x="2404" y="1380"/>
                  </a:lnTo>
                  <a:lnTo>
                    <a:pt x="2405" y="1380"/>
                  </a:lnTo>
                  <a:lnTo>
                    <a:pt x="2406" y="1379"/>
                  </a:lnTo>
                  <a:lnTo>
                    <a:pt x="2406" y="1379"/>
                  </a:lnTo>
                  <a:lnTo>
                    <a:pt x="2407" y="1379"/>
                  </a:lnTo>
                  <a:lnTo>
                    <a:pt x="2409" y="1378"/>
                  </a:lnTo>
                  <a:lnTo>
                    <a:pt x="2410" y="1378"/>
                  </a:lnTo>
                  <a:lnTo>
                    <a:pt x="2410" y="1378"/>
                  </a:lnTo>
                  <a:lnTo>
                    <a:pt x="2411" y="1378"/>
                  </a:lnTo>
                  <a:lnTo>
                    <a:pt x="2412" y="1378"/>
                  </a:lnTo>
                  <a:lnTo>
                    <a:pt x="2414" y="1378"/>
                  </a:lnTo>
                  <a:lnTo>
                    <a:pt x="2414" y="1378"/>
                  </a:lnTo>
                  <a:lnTo>
                    <a:pt x="2415" y="1378"/>
                  </a:lnTo>
                  <a:lnTo>
                    <a:pt x="2416" y="1379"/>
                  </a:lnTo>
                  <a:lnTo>
                    <a:pt x="2417" y="1379"/>
                  </a:lnTo>
                  <a:lnTo>
                    <a:pt x="2417" y="1379"/>
                  </a:lnTo>
                  <a:lnTo>
                    <a:pt x="2418" y="1379"/>
                  </a:lnTo>
                  <a:lnTo>
                    <a:pt x="2420" y="1379"/>
                  </a:lnTo>
                  <a:lnTo>
                    <a:pt x="2421" y="1380"/>
                  </a:lnTo>
                  <a:lnTo>
                    <a:pt x="2421" y="1380"/>
                  </a:lnTo>
                  <a:lnTo>
                    <a:pt x="2422" y="1380"/>
                  </a:lnTo>
                  <a:lnTo>
                    <a:pt x="2423" y="1380"/>
                  </a:lnTo>
                  <a:lnTo>
                    <a:pt x="2425" y="1380"/>
                  </a:lnTo>
                  <a:lnTo>
                    <a:pt x="2425" y="1380"/>
                  </a:lnTo>
                  <a:lnTo>
                    <a:pt x="2426" y="1380"/>
                  </a:lnTo>
                  <a:lnTo>
                    <a:pt x="2427" y="1380"/>
                  </a:lnTo>
                  <a:lnTo>
                    <a:pt x="2428" y="1380"/>
                  </a:lnTo>
                  <a:lnTo>
                    <a:pt x="2428" y="1380"/>
                  </a:lnTo>
                  <a:lnTo>
                    <a:pt x="2430" y="1380"/>
                  </a:lnTo>
                  <a:lnTo>
                    <a:pt x="2431" y="1380"/>
                  </a:lnTo>
                  <a:lnTo>
                    <a:pt x="2432" y="1380"/>
                  </a:lnTo>
                  <a:lnTo>
                    <a:pt x="2432" y="1380"/>
                  </a:lnTo>
                  <a:lnTo>
                    <a:pt x="2433" y="1381"/>
                  </a:lnTo>
                  <a:lnTo>
                    <a:pt x="2435" y="1380"/>
                  </a:lnTo>
                  <a:lnTo>
                    <a:pt x="2436" y="1380"/>
                  </a:lnTo>
                  <a:lnTo>
                    <a:pt x="2436" y="1380"/>
                  </a:lnTo>
                  <a:lnTo>
                    <a:pt x="2437" y="1379"/>
                  </a:lnTo>
                  <a:lnTo>
                    <a:pt x="2438" y="1379"/>
                  </a:lnTo>
                  <a:lnTo>
                    <a:pt x="2440" y="1379"/>
                  </a:lnTo>
                  <a:lnTo>
                    <a:pt x="2440" y="1378"/>
                  </a:lnTo>
                  <a:lnTo>
                    <a:pt x="2441" y="1378"/>
                  </a:lnTo>
                  <a:lnTo>
                    <a:pt x="2442" y="1378"/>
                  </a:lnTo>
                  <a:lnTo>
                    <a:pt x="2443" y="1378"/>
                  </a:lnTo>
                  <a:lnTo>
                    <a:pt x="2443" y="1378"/>
                  </a:lnTo>
                  <a:lnTo>
                    <a:pt x="2445" y="1378"/>
                  </a:lnTo>
                  <a:lnTo>
                    <a:pt x="2446" y="1378"/>
                  </a:lnTo>
                  <a:lnTo>
                    <a:pt x="2447" y="1378"/>
                  </a:lnTo>
                  <a:lnTo>
                    <a:pt x="2447" y="1376"/>
                  </a:lnTo>
                  <a:lnTo>
                    <a:pt x="2448" y="1376"/>
                  </a:lnTo>
                  <a:lnTo>
                    <a:pt x="2450" y="1376"/>
                  </a:lnTo>
                  <a:lnTo>
                    <a:pt x="2451" y="1376"/>
                  </a:lnTo>
                  <a:lnTo>
                    <a:pt x="2451" y="1376"/>
                  </a:lnTo>
                  <a:lnTo>
                    <a:pt x="2452" y="1376"/>
                  </a:lnTo>
                  <a:lnTo>
                    <a:pt x="2453" y="1375"/>
                  </a:lnTo>
                  <a:lnTo>
                    <a:pt x="2454" y="1374"/>
                  </a:lnTo>
                  <a:lnTo>
                    <a:pt x="2454" y="1370"/>
                  </a:lnTo>
                  <a:lnTo>
                    <a:pt x="2456" y="1368"/>
                  </a:lnTo>
                  <a:lnTo>
                    <a:pt x="2457" y="1366"/>
                  </a:lnTo>
                  <a:lnTo>
                    <a:pt x="2458" y="1366"/>
                  </a:lnTo>
                  <a:lnTo>
                    <a:pt x="2458" y="1366"/>
                  </a:lnTo>
                  <a:lnTo>
                    <a:pt x="2459" y="1369"/>
                  </a:lnTo>
                  <a:lnTo>
                    <a:pt x="2461" y="1371"/>
                  </a:lnTo>
                  <a:lnTo>
                    <a:pt x="2462" y="1374"/>
                  </a:lnTo>
                  <a:lnTo>
                    <a:pt x="2463" y="1375"/>
                  </a:lnTo>
                  <a:lnTo>
                    <a:pt x="2463" y="1376"/>
                  </a:lnTo>
                  <a:lnTo>
                    <a:pt x="2464" y="1378"/>
                  </a:lnTo>
                  <a:lnTo>
                    <a:pt x="2466" y="1379"/>
                  </a:lnTo>
                  <a:lnTo>
                    <a:pt x="2467" y="1379"/>
                  </a:lnTo>
                  <a:lnTo>
                    <a:pt x="2467" y="1380"/>
                  </a:lnTo>
                  <a:lnTo>
                    <a:pt x="2468" y="1380"/>
                  </a:lnTo>
                  <a:lnTo>
                    <a:pt x="2469" y="1380"/>
                  </a:lnTo>
                  <a:lnTo>
                    <a:pt x="2471" y="1380"/>
                  </a:lnTo>
                  <a:lnTo>
                    <a:pt x="2471" y="1380"/>
                  </a:lnTo>
                  <a:lnTo>
                    <a:pt x="2472" y="1380"/>
                  </a:lnTo>
                  <a:lnTo>
                    <a:pt x="2473" y="1380"/>
                  </a:lnTo>
                  <a:lnTo>
                    <a:pt x="2474" y="1380"/>
                  </a:lnTo>
                  <a:lnTo>
                    <a:pt x="2474" y="1380"/>
                  </a:lnTo>
                  <a:lnTo>
                    <a:pt x="2476" y="1380"/>
                  </a:lnTo>
                  <a:lnTo>
                    <a:pt x="2477" y="1380"/>
                  </a:lnTo>
                  <a:lnTo>
                    <a:pt x="2478" y="1380"/>
                  </a:lnTo>
                  <a:lnTo>
                    <a:pt x="2478" y="1380"/>
                  </a:lnTo>
                  <a:lnTo>
                    <a:pt x="2479" y="1380"/>
                  </a:lnTo>
                  <a:lnTo>
                    <a:pt x="2481" y="1380"/>
                  </a:lnTo>
                  <a:lnTo>
                    <a:pt x="2482" y="1379"/>
                  </a:lnTo>
                  <a:lnTo>
                    <a:pt x="2482" y="1379"/>
                  </a:lnTo>
                  <a:lnTo>
                    <a:pt x="2483" y="1379"/>
                  </a:lnTo>
                  <a:lnTo>
                    <a:pt x="2484" y="1379"/>
                  </a:lnTo>
                  <a:lnTo>
                    <a:pt x="2486" y="1379"/>
                  </a:lnTo>
                  <a:lnTo>
                    <a:pt x="2486" y="1379"/>
                  </a:lnTo>
                  <a:lnTo>
                    <a:pt x="2487" y="1379"/>
                  </a:lnTo>
                  <a:lnTo>
                    <a:pt x="2488" y="1379"/>
                  </a:lnTo>
                  <a:lnTo>
                    <a:pt x="2489" y="1380"/>
                  </a:lnTo>
                  <a:lnTo>
                    <a:pt x="2489" y="1380"/>
                  </a:lnTo>
                  <a:lnTo>
                    <a:pt x="2490" y="1380"/>
                  </a:lnTo>
                  <a:lnTo>
                    <a:pt x="2492" y="1380"/>
                  </a:lnTo>
                  <a:lnTo>
                    <a:pt x="2493" y="1380"/>
                  </a:lnTo>
                  <a:lnTo>
                    <a:pt x="2493" y="1380"/>
                  </a:lnTo>
                  <a:lnTo>
                    <a:pt x="2494" y="1380"/>
                  </a:lnTo>
                  <a:lnTo>
                    <a:pt x="2495" y="1380"/>
                  </a:lnTo>
                  <a:lnTo>
                    <a:pt x="2497" y="1381"/>
                  </a:lnTo>
                  <a:lnTo>
                    <a:pt x="2497" y="1381"/>
                  </a:lnTo>
                  <a:lnTo>
                    <a:pt x="2498" y="1381"/>
                  </a:lnTo>
                  <a:lnTo>
                    <a:pt x="2499" y="1381"/>
                  </a:lnTo>
                  <a:lnTo>
                    <a:pt x="2500" y="1381"/>
                  </a:lnTo>
                  <a:lnTo>
                    <a:pt x="2500" y="1381"/>
                  </a:lnTo>
                  <a:lnTo>
                    <a:pt x="2502" y="1380"/>
                  </a:lnTo>
                  <a:lnTo>
                    <a:pt x="2503" y="1380"/>
                  </a:lnTo>
                  <a:lnTo>
                    <a:pt x="2504" y="1380"/>
                  </a:lnTo>
                  <a:lnTo>
                    <a:pt x="2504" y="1380"/>
                  </a:lnTo>
                  <a:lnTo>
                    <a:pt x="2505" y="1380"/>
                  </a:lnTo>
                  <a:lnTo>
                    <a:pt x="2507" y="1380"/>
                  </a:lnTo>
                  <a:lnTo>
                    <a:pt x="2508" y="1380"/>
                  </a:lnTo>
                  <a:lnTo>
                    <a:pt x="2508" y="1380"/>
                  </a:lnTo>
                  <a:lnTo>
                    <a:pt x="2509" y="1380"/>
                  </a:lnTo>
                  <a:lnTo>
                    <a:pt x="2510" y="1380"/>
                  </a:lnTo>
                  <a:lnTo>
                    <a:pt x="2512" y="1380"/>
                  </a:lnTo>
                  <a:lnTo>
                    <a:pt x="2512" y="1380"/>
                  </a:lnTo>
                  <a:lnTo>
                    <a:pt x="2513" y="1380"/>
                  </a:lnTo>
                  <a:lnTo>
                    <a:pt x="2514" y="1380"/>
                  </a:lnTo>
                  <a:lnTo>
                    <a:pt x="2515" y="1380"/>
                  </a:lnTo>
                  <a:lnTo>
                    <a:pt x="2515" y="1380"/>
                  </a:lnTo>
                  <a:lnTo>
                    <a:pt x="2517" y="1380"/>
                  </a:lnTo>
                  <a:lnTo>
                    <a:pt x="2518" y="1380"/>
                  </a:lnTo>
                  <a:lnTo>
                    <a:pt x="2519" y="1380"/>
                  </a:lnTo>
                  <a:lnTo>
                    <a:pt x="2520" y="1380"/>
                  </a:lnTo>
                  <a:lnTo>
                    <a:pt x="2520" y="1380"/>
                  </a:lnTo>
                  <a:lnTo>
                    <a:pt x="2522" y="1380"/>
                  </a:lnTo>
                  <a:lnTo>
                    <a:pt x="2523" y="1380"/>
                  </a:lnTo>
                  <a:lnTo>
                    <a:pt x="2524" y="1380"/>
                  </a:lnTo>
                  <a:lnTo>
                    <a:pt x="2524" y="1380"/>
                  </a:lnTo>
                  <a:lnTo>
                    <a:pt x="2525" y="1380"/>
                  </a:lnTo>
                  <a:lnTo>
                    <a:pt x="2526" y="1380"/>
                  </a:lnTo>
                  <a:lnTo>
                    <a:pt x="2528" y="1380"/>
                  </a:lnTo>
                  <a:lnTo>
                    <a:pt x="2528" y="1380"/>
                  </a:lnTo>
                  <a:lnTo>
                    <a:pt x="2529" y="1380"/>
                  </a:lnTo>
                  <a:lnTo>
                    <a:pt x="2530" y="1380"/>
                  </a:lnTo>
                  <a:lnTo>
                    <a:pt x="2531" y="1380"/>
                  </a:lnTo>
                  <a:lnTo>
                    <a:pt x="2531" y="1380"/>
                  </a:lnTo>
                  <a:lnTo>
                    <a:pt x="2533" y="1380"/>
                  </a:lnTo>
                  <a:lnTo>
                    <a:pt x="2534" y="1380"/>
                  </a:lnTo>
                  <a:lnTo>
                    <a:pt x="2535" y="1380"/>
                  </a:lnTo>
                  <a:lnTo>
                    <a:pt x="2535" y="1380"/>
                  </a:lnTo>
                  <a:lnTo>
                    <a:pt x="2536" y="1380"/>
                  </a:lnTo>
                  <a:lnTo>
                    <a:pt x="2538" y="1380"/>
                  </a:lnTo>
                  <a:lnTo>
                    <a:pt x="2539" y="1380"/>
                  </a:lnTo>
                  <a:lnTo>
                    <a:pt x="2539" y="1380"/>
                  </a:lnTo>
                  <a:lnTo>
                    <a:pt x="2540" y="1380"/>
                  </a:lnTo>
                  <a:lnTo>
                    <a:pt x="2541" y="1380"/>
                  </a:lnTo>
                  <a:lnTo>
                    <a:pt x="2543" y="1380"/>
                  </a:lnTo>
                  <a:lnTo>
                    <a:pt x="2543" y="1380"/>
                  </a:lnTo>
                  <a:lnTo>
                    <a:pt x="2544" y="1380"/>
                  </a:lnTo>
                  <a:lnTo>
                    <a:pt x="2545" y="1380"/>
                  </a:lnTo>
                  <a:lnTo>
                    <a:pt x="2546" y="1380"/>
                  </a:lnTo>
                  <a:lnTo>
                    <a:pt x="2546" y="1380"/>
                  </a:lnTo>
                  <a:lnTo>
                    <a:pt x="2548" y="1380"/>
                  </a:lnTo>
                  <a:lnTo>
                    <a:pt x="2549" y="1380"/>
                  </a:lnTo>
                  <a:lnTo>
                    <a:pt x="2550" y="1380"/>
                  </a:lnTo>
                  <a:lnTo>
                    <a:pt x="2550" y="1380"/>
                  </a:lnTo>
                  <a:lnTo>
                    <a:pt x="2551" y="1380"/>
                  </a:lnTo>
                  <a:lnTo>
                    <a:pt x="2553" y="1380"/>
                  </a:lnTo>
                  <a:lnTo>
                    <a:pt x="2554" y="1380"/>
                  </a:lnTo>
                  <a:lnTo>
                    <a:pt x="2554" y="1379"/>
                  </a:lnTo>
                  <a:lnTo>
                    <a:pt x="2555" y="1379"/>
                  </a:lnTo>
                  <a:lnTo>
                    <a:pt x="2556" y="1379"/>
                  </a:lnTo>
                  <a:lnTo>
                    <a:pt x="2558" y="1379"/>
                  </a:lnTo>
                  <a:lnTo>
                    <a:pt x="2558" y="1379"/>
                  </a:lnTo>
                  <a:lnTo>
                    <a:pt x="2559" y="1379"/>
                  </a:lnTo>
                  <a:lnTo>
                    <a:pt x="2560" y="1378"/>
                  </a:lnTo>
                  <a:lnTo>
                    <a:pt x="2561" y="1376"/>
                  </a:lnTo>
                  <a:lnTo>
                    <a:pt x="2561" y="1373"/>
                  </a:lnTo>
                  <a:lnTo>
                    <a:pt x="2562" y="1365"/>
                  </a:lnTo>
                  <a:lnTo>
                    <a:pt x="2564" y="1355"/>
                  </a:lnTo>
                  <a:lnTo>
                    <a:pt x="2565" y="1339"/>
                  </a:lnTo>
                  <a:lnTo>
                    <a:pt x="2565" y="1323"/>
                  </a:lnTo>
                  <a:lnTo>
                    <a:pt x="2566" y="1308"/>
                  </a:lnTo>
                  <a:lnTo>
                    <a:pt x="2567" y="1299"/>
                  </a:lnTo>
                  <a:lnTo>
                    <a:pt x="2569" y="1301"/>
                  </a:lnTo>
                  <a:lnTo>
                    <a:pt x="2569" y="1309"/>
                  </a:lnTo>
                  <a:lnTo>
                    <a:pt x="2570" y="1319"/>
                  </a:lnTo>
                  <a:lnTo>
                    <a:pt x="2571" y="1337"/>
                  </a:lnTo>
                  <a:lnTo>
                    <a:pt x="2572" y="1353"/>
                  </a:lnTo>
                  <a:lnTo>
                    <a:pt x="2574" y="1364"/>
                  </a:lnTo>
                  <a:lnTo>
                    <a:pt x="2574" y="1373"/>
                  </a:lnTo>
                  <a:lnTo>
                    <a:pt x="2575" y="1378"/>
                  </a:lnTo>
                  <a:lnTo>
                    <a:pt x="2576" y="1380"/>
                  </a:lnTo>
                  <a:lnTo>
                    <a:pt x="2577" y="1381"/>
                  </a:lnTo>
                  <a:lnTo>
                    <a:pt x="2577" y="1381"/>
                  </a:lnTo>
                  <a:lnTo>
                    <a:pt x="2579" y="1381"/>
                  </a:lnTo>
                  <a:lnTo>
                    <a:pt x="2580" y="1381"/>
                  </a:lnTo>
                  <a:lnTo>
                    <a:pt x="2581" y="1380"/>
                  </a:lnTo>
                  <a:lnTo>
                    <a:pt x="2581" y="1380"/>
                  </a:lnTo>
                  <a:lnTo>
                    <a:pt x="2582" y="1380"/>
                  </a:lnTo>
                  <a:lnTo>
                    <a:pt x="2584" y="1380"/>
                  </a:lnTo>
                  <a:lnTo>
                    <a:pt x="2585" y="1380"/>
                  </a:lnTo>
                  <a:lnTo>
                    <a:pt x="2585" y="1380"/>
                  </a:lnTo>
                  <a:lnTo>
                    <a:pt x="2586" y="1380"/>
                  </a:lnTo>
                  <a:lnTo>
                    <a:pt x="2587" y="1380"/>
                  </a:lnTo>
                  <a:lnTo>
                    <a:pt x="2589" y="1380"/>
                  </a:lnTo>
                  <a:lnTo>
                    <a:pt x="2589" y="1380"/>
                  </a:lnTo>
                  <a:lnTo>
                    <a:pt x="2590" y="1380"/>
                  </a:lnTo>
                  <a:lnTo>
                    <a:pt x="2591" y="1380"/>
                  </a:lnTo>
                  <a:lnTo>
                    <a:pt x="2592" y="1380"/>
                  </a:lnTo>
                  <a:lnTo>
                    <a:pt x="2592" y="1380"/>
                  </a:lnTo>
                  <a:lnTo>
                    <a:pt x="2594" y="1380"/>
                  </a:lnTo>
                  <a:lnTo>
                    <a:pt x="2595" y="1380"/>
                  </a:lnTo>
                  <a:lnTo>
                    <a:pt x="2596" y="1380"/>
                  </a:lnTo>
                  <a:lnTo>
                    <a:pt x="2596" y="1380"/>
                  </a:lnTo>
                  <a:lnTo>
                    <a:pt x="2597" y="1380"/>
                  </a:lnTo>
                  <a:lnTo>
                    <a:pt x="2598" y="1380"/>
                  </a:lnTo>
                  <a:lnTo>
                    <a:pt x="2600" y="1380"/>
                  </a:lnTo>
                  <a:lnTo>
                    <a:pt x="2600" y="1380"/>
                  </a:lnTo>
                  <a:lnTo>
                    <a:pt x="2601" y="1380"/>
                  </a:lnTo>
                  <a:lnTo>
                    <a:pt x="2602" y="1380"/>
                  </a:lnTo>
                  <a:lnTo>
                    <a:pt x="2603" y="1380"/>
                  </a:lnTo>
                  <a:lnTo>
                    <a:pt x="2603" y="1380"/>
                  </a:lnTo>
                  <a:lnTo>
                    <a:pt x="2605" y="1380"/>
                  </a:lnTo>
                  <a:lnTo>
                    <a:pt x="2606" y="1380"/>
                  </a:lnTo>
                  <a:lnTo>
                    <a:pt x="2607" y="1380"/>
                  </a:lnTo>
                  <a:lnTo>
                    <a:pt x="2607" y="1380"/>
                  </a:lnTo>
                  <a:lnTo>
                    <a:pt x="2608" y="1380"/>
                  </a:lnTo>
                  <a:lnTo>
                    <a:pt x="2610" y="1379"/>
                  </a:lnTo>
                  <a:lnTo>
                    <a:pt x="2611" y="1378"/>
                  </a:lnTo>
                  <a:lnTo>
                    <a:pt x="2611" y="1375"/>
                  </a:lnTo>
                  <a:lnTo>
                    <a:pt x="2612" y="1374"/>
                  </a:lnTo>
                  <a:lnTo>
                    <a:pt x="2613" y="1371"/>
                  </a:lnTo>
                  <a:lnTo>
                    <a:pt x="2615" y="1370"/>
                  </a:lnTo>
                  <a:lnTo>
                    <a:pt x="2615" y="1370"/>
                  </a:lnTo>
                  <a:lnTo>
                    <a:pt x="2616" y="1371"/>
                  </a:lnTo>
                  <a:lnTo>
                    <a:pt x="2617" y="1373"/>
                  </a:lnTo>
                  <a:lnTo>
                    <a:pt x="2618" y="1375"/>
                  </a:lnTo>
                  <a:lnTo>
                    <a:pt x="2618" y="1376"/>
                  </a:lnTo>
                  <a:lnTo>
                    <a:pt x="2620" y="1378"/>
                  </a:lnTo>
                  <a:lnTo>
                    <a:pt x="2621" y="1379"/>
                  </a:lnTo>
                  <a:lnTo>
                    <a:pt x="2622" y="1379"/>
                  </a:lnTo>
                  <a:lnTo>
                    <a:pt x="2622" y="1379"/>
                  </a:lnTo>
                  <a:lnTo>
                    <a:pt x="2623" y="1379"/>
                  </a:lnTo>
                  <a:lnTo>
                    <a:pt x="2625" y="1380"/>
                  </a:lnTo>
                  <a:lnTo>
                    <a:pt x="2626" y="1380"/>
                  </a:lnTo>
                  <a:lnTo>
                    <a:pt x="2626" y="1380"/>
                  </a:lnTo>
                  <a:lnTo>
                    <a:pt x="2627" y="1380"/>
                  </a:lnTo>
                  <a:lnTo>
                    <a:pt x="2628" y="1380"/>
                  </a:lnTo>
                  <a:lnTo>
                    <a:pt x="2629" y="1380"/>
                  </a:lnTo>
                  <a:lnTo>
                    <a:pt x="2631" y="1380"/>
                  </a:lnTo>
                  <a:lnTo>
                    <a:pt x="2631" y="1380"/>
                  </a:lnTo>
                  <a:lnTo>
                    <a:pt x="2632" y="1380"/>
                  </a:lnTo>
                  <a:lnTo>
                    <a:pt x="2633" y="1380"/>
                  </a:lnTo>
                  <a:lnTo>
                    <a:pt x="2634" y="1380"/>
                  </a:lnTo>
                  <a:lnTo>
                    <a:pt x="2634" y="1380"/>
                  </a:lnTo>
                  <a:lnTo>
                    <a:pt x="2636" y="1380"/>
                  </a:lnTo>
                  <a:lnTo>
                    <a:pt x="2637" y="1380"/>
                  </a:lnTo>
                  <a:lnTo>
                    <a:pt x="2638" y="1380"/>
                  </a:lnTo>
                  <a:lnTo>
                    <a:pt x="2638" y="1380"/>
                  </a:lnTo>
                  <a:lnTo>
                    <a:pt x="2639" y="1380"/>
                  </a:lnTo>
                  <a:lnTo>
                    <a:pt x="2641" y="1380"/>
                  </a:lnTo>
                  <a:lnTo>
                    <a:pt x="2642" y="1380"/>
                  </a:lnTo>
                  <a:lnTo>
                    <a:pt x="2642" y="1380"/>
                  </a:lnTo>
                  <a:lnTo>
                    <a:pt x="2643" y="1380"/>
                  </a:lnTo>
                  <a:lnTo>
                    <a:pt x="2644" y="1380"/>
                  </a:lnTo>
                  <a:lnTo>
                    <a:pt x="2646" y="1380"/>
                  </a:lnTo>
                  <a:lnTo>
                    <a:pt x="2646" y="1380"/>
                  </a:lnTo>
                  <a:lnTo>
                    <a:pt x="2647" y="1380"/>
                  </a:lnTo>
                  <a:lnTo>
                    <a:pt x="2648" y="1380"/>
                  </a:lnTo>
                  <a:lnTo>
                    <a:pt x="2649" y="1380"/>
                  </a:lnTo>
                  <a:lnTo>
                    <a:pt x="2649" y="1380"/>
                  </a:lnTo>
                  <a:lnTo>
                    <a:pt x="2651" y="1380"/>
                  </a:lnTo>
                  <a:lnTo>
                    <a:pt x="2652" y="1380"/>
                  </a:lnTo>
                  <a:lnTo>
                    <a:pt x="2653" y="1380"/>
                  </a:lnTo>
                  <a:lnTo>
                    <a:pt x="2653" y="1380"/>
                  </a:lnTo>
                  <a:lnTo>
                    <a:pt x="2654" y="1380"/>
                  </a:lnTo>
                  <a:lnTo>
                    <a:pt x="2656" y="1380"/>
                  </a:lnTo>
                  <a:lnTo>
                    <a:pt x="2657" y="1379"/>
                  </a:lnTo>
                  <a:lnTo>
                    <a:pt x="2657" y="1379"/>
                  </a:lnTo>
                  <a:lnTo>
                    <a:pt x="2658" y="1379"/>
                  </a:lnTo>
                  <a:lnTo>
                    <a:pt x="2659" y="1379"/>
                  </a:lnTo>
                  <a:lnTo>
                    <a:pt x="2661" y="1379"/>
                  </a:lnTo>
                  <a:lnTo>
                    <a:pt x="2661" y="1379"/>
                  </a:lnTo>
                  <a:lnTo>
                    <a:pt x="2662" y="1379"/>
                  </a:lnTo>
                  <a:lnTo>
                    <a:pt x="2663" y="1379"/>
                  </a:lnTo>
                  <a:lnTo>
                    <a:pt x="2664" y="1378"/>
                  </a:lnTo>
                  <a:lnTo>
                    <a:pt x="2664" y="1374"/>
                  </a:lnTo>
                  <a:lnTo>
                    <a:pt x="2665" y="1369"/>
                  </a:lnTo>
                  <a:lnTo>
                    <a:pt x="2667" y="1360"/>
                  </a:lnTo>
                  <a:lnTo>
                    <a:pt x="2668" y="1349"/>
                  </a:lnTo>
                  <a:lnTo>
                    <a:pt x="2668" y="1338"/>
                  </a:lnTo>
                  <a:lnTo>
                    <a:pt x="2669" y="1329"/>
                  </a:lnTo>
                  <a:lnTo>
                    <a:pt x="2670" y="1325"/>
                  </a:lnTo>
                  <a:lnTo>
                    <a:pt x="2672" y="1325"/>
                  </a:lnTo>
                  <a:lnTo>
                    <a:pt x="2672" y="1332"/>
                  </a:lnTo>
                  <a:lnTo>
                    <a:pt x="2673" y="1339"/>
                  </a:lnTo>
                  <a:lnTo>
                    <a:pt x="2674" y="1346"/>
                  </a:lnTo>
                  <a:lnTo>
                    <a:pt x="2675" y="1354"/>
                  </a:lnTo>
                  <a:lnTo>
                    <a:pt x="2675" y="1360"/>
                  </a:lnTo>
                  <a:lnTo>
                    <a:pt x="2677" y="1365"/>
                  </a:lnTo>
                  <a:lnTo>
                    <a:pt x="2678" y="1368"/>
                  </a:lnTo>
                  <a:lnTo>
                    <a:pt x="2679" y="1370"/>
                  </a:lnTo>
                  <a:lnTo>
                    <a:pt x="2679" y="1371"/>
                  </a:lnTo>
                  <a:lnTo>
                    <a:pt x="2680" y="1371"/>
                  </a:lnTo>
                  <a:lnTo>
                    <a:pt x="2682" y="1373"/>
                  </a:lnTo>
                  <a:lnTo>
                    <a:pt x="2683" y="1374"/>
                  </a:lnTo>
                  <a:lnTo>
                    <a:pt x="2683" y="1375"/>
                  </a:lnTo>
                  <a:lnTo>
                    <a:pt x="2684" y="1376"/>
                  </a:lnTo>
                  <a:lnTo>
                    <a:pt x="2685" y="1376"/>
                  </a:lnTo>
                  <a:lnTo>
                    <a:pt x="2687" y="1378"/>
                  </a:lnTo>
                  <a:lnTo>
                    <a:pt x="2688" y="1378"/>
                  </a:lnTo>
                  <a:lnTo>
                    <a:pt x="2688" y="1379"/>
                  </a:lnTo>
                  <a:lnTo>
                    <a:pt x="2689" y="1379"/>
                  </a:lnTo>
                  <a:lnTo>
                    <a:pt x="2690" y="1379"/>
                  </a:lnTo>
                  <a:lnTo>
                    <a:pt x="2692" y="1379"/>
                  </a:lnTo>
                  <a:lnTo>
                    <a:pt x="2692" y="1379"/>
                  </a:lnTo>
                  <a:lnTo>
                    <a:pt x="2693" y="1379"/>
                  </a:lnTo>
                  <a:lnTo>
                    <a:pt x="2694" y="1379"/>
                  </a:lnTo>
                  <a:lnTo>
                    <a:pt x="2695" y="1379"/>
                  </a:lnTo>
                  <a:lnTo>
                    <a:pt x="2695" y="1379"/>
                  </a:lnTo>
                  <a:lnTo>
                    <a:pt x="2697" y="1379"/>
                  </a:lnTo>
                  <a:lnTo>
                    <a:pt x="2698" y="1379"/>
                  </a:lnTo>
                  <a:lnTo>
                    <a:pt x="2699" y="1379"/>
                  </a:lnTo>
                  <a:lnTo>
                    <a:pt x="2699" y="1380"/>
                  </a:lnTo>
                  <a:lnTo>
                    <a:pt x="2700" y="1379"/>
                  </a:lnTo>
                  <a:lnTo>
                    <a:pt x="2701" y="1379"/>
                  </a:lnTo>
                  <a:lnTo>
                    <a:pt x="2703" y="1379"/>
                  </a:lnTo>
                  <a:lnTo>
                    <a:pt x="2703" y="1379"/>
                  </a:lnTo>
                  <a:lnTo>
                    <a:pt x="2704" y="1379"/>
                  </a:lnTo>
                  <a:lnTo>
                    <a:pt x="2705" y="1379"/>
                  </a:lnTo>
                  <a:lnTo>
                    <a:pt x="2706" y="1379"/>
                  </a:lnTo>
                  <a:lnTo>
                    <a:pt x="2706" y="1379"/>
                  </a:lnTo>
                  <a:lnTo>
                    <a:pt x="2708" y="1379"/>
                  </a:lnTo>
                  <a:lnTo>
                    <a:pt x="2709" y="1379"/>
                  </a:lnTo>
                  <a:lnTo>
                    <a:pt x="2710" y="1380"/>
                  </a:lnTo>
                  <a:lnTo>
                    <a:pt x="2710" y="1380"/>
                  </a:lnTo>
                  <a:lnTo>
                    <a:pt x="2711" y="1380"/>
                  </a:lnTo>
                  <a:lnTo>
                    <a:pt x="2713" y="1380"/>
                  </a:lnTo>
                  <a:lnTo>
                    <a:pt x="2714" y="1380"/>
                  </a:lnTo>
                  <a:lnTo>
                    <a:pt x="2714" y="1380"/>
                  </a:lnTo>
                  <a:lnTo>
                    <a:pt x="2715" y="1380"/>
                  </a:lnTo>
                  <a:lnTo>
                    <a:pt x="2716" y="1380"/>
                  </a:lnTo>
                  <a:lnTo>
                    <a:pt x="2718" y="1380"/>
                  </a:lnTo>
                  <a:lnTo>
                    <a:pt x="2718" y="1380"/>
                  </a:lnTo>
                  <a:lnTo>
                    <a:pt x="2719" y="1380"/>
                  </a:lnTo>
                  <a:lnTo>
                    <a:pt x="2720" y="1380"/>
                  </a:lnTo>
                  <a:lnTo>
                    <a:pt x="2721" y="1380"/>
                  </a:lnTo>
                  <a:lnTo>
                    <a:pt x="2721" y="1380"/>
                  </a:lnTo>
                  <a:lnTo>
                    <a:pt x="2723" y="1380"/>
                  </a:lnTo>
                  <a:lnTo>
                    <a:pt x="2724" y="1380"/>
                  </a:lnTo>
                  <a:lnTo>
                    <a:pt x="2725" y="1380"/>
                  </a:lnTo>
                  <a:lnTo>
                    <a:pt x="2725" y="1380"/>
                  </a:lnTo>
                  <a:lnTo>
                    <a:pt x="2726" y="1380"/>
                  </a:lnTo>
                  <a:lnTo>
                    <a:pt x="2728" y="1380"/>
                  </a:lnTo>
                  <a:lnTo>
                    <a:pt x="2729" y="1380"/>
                  </a:lnTo>
                  <a:lnTo>
                    <a:pt x="2729" y="1380"/>
                  </a:lnTo>
                  <a:lnTo>
                    <a:pt x="2730" y="1380"/>
                  </a:lnTo>
                  <a:lnTo>
                    <a:pt x="2731" y="1379"/>
                  </a:lnTo>
                  <a:lnTo>
                    <a:pt x="2733" y="1378"/>
                  </a:lnTo>
                  <a:lnTo>
                    <a:pt x="2733" y="1376"/>
                  </a:lnTo>
                  <a:lnTo>
                    <a:pt x="2734" y="1375"/>
                  </a:lnTo>
                  <a:lnTo>
                    <a:pt x="2735" y="1374"/>
                  </a:lnTo>
                  <a:lnTo>
                    <a:pt x="2736" y="1374"/>
                  </a:lnTo>
                  <a:lnTo>
                    <a:pt x="2736" y="1375"/>
                  </a:lnTo>
                  <a:lnTo>
                    <a:pt x="2737" y="1376"/>
                  </a:lnTo>
                  <a:lnTo>
                    <a:pt x="2739" y="1378"/>
                  </a:lnTo>
                  <a:lnTo>
                    <a:pt x="2740" y="1378"/>
                  </a:lnTo>
                  <a:lnTo>
                    <a:pt x="2741" y="1379"/>
                  </a:lnTo>
                  <a:lnTo>
                    <a:pt x="2741" y="1379"/>
                  </a:lnTo>
                  <a:lnTo>
                    <a:pt x="2742" y="1380"/>
                  </a:lnTo>
                  <a:lnTo>
                    <a:pt x="2744" y="1380"/>
                  </a:lnTo>
                  <a:lnTo>
                    <a:pt x="2745" y="1380"/>
                  </a:lnTo>
                  <a:lnTo>
                    <a:pt x="2745" y="1380"/>
                  </a:lnTo>
                  <a:lnTo>
                    <a:pt x="2746" y="1380"/>
                  </a:lnTo>
                  <a:lnTo>
                    <a:pt x="2747" y="1380"/>
                  </a:lnTo>
                  <a:lnTo>
                    <a:pt x="2749" y="1380"/>
                  </a:lnTo>
                  <a:lnTo>
                    <a:pt x="2749" y="1380"/>
                  </a:lnTo>
                  <a:lnTo>
                    <a:pt x="2750" y="1379"/>
                  </a:lnTo>
                  <a:lnTo>
                    <a:pt x="2751" y="1379"/>
                  </a:lnTo>
                  <a:lnTo>
                    <a:pt x="2752" y="1380"/>
                  </a:lnTo>
                  <a:lnTo>
                    <a:pt x="2752" y="1380"/>
                  </a:lnTo>
                  <a:lnTo>
                    <a:pt x="2754" y="1380"/>
                  </a:lnTo>
                  <a:lnTo>
                    <a:pt x="2755" y="1380"/>
                  </a:lnTo>
                  <a:lnTo>
                    <a:pt x="2756" y="1380"/>
                  </a:lnTo>
                  <a:lnTo>
                    <a:pt x="2756" y="1379"/>
                  </a:lnTo>
                  <a:lnTo>
                    <a:pt x="2757" y="1379"/>
                  </a:lnTo>
                  <a:lnTo>
                    <a:pt x="2759" y="1379"/>
                  </a:lnTo>
                  <a:lnTo>
                    <a:pt x="2760" y="1379"/>
                  </a:lnTo>
                  <a:lnTo>
                    <a:pt x="2760" y="1378"/>
                  </a:lnTo>
                  <a:lnTo>
                    <a:pt x="2761" y="1378"/>
                  </a:lnTo>
                  <a:lnTo>
                    <a:pt x="2762" y="1378"/>
                  </a:lnTo>
                  <a:lnTo>
                    <a:pt x="2764" y="1378"/>
                  </a:lnTo>
                  <a:lnTo>
                    <a:pt x="2764" y="1379"/>
                  </a:lnTo>
                  <a:lnTo>
                    <a:pt x="2765" y="1379"/>
                  </a:lnTo>
                  <a:lnTo>
                    <a:pt x="2766" y="1379"/>
                  </a:lnTo>
                  <a:lnTo>
                    <a:pt x="2767" y="1379"/>
                  </a:lnTo>
                  <a:lnTo>
                    <a:pt x="2767" y="1379"/>
                  </a:lnTo>
                  <a:lnTo>
                    <a:pt x="2769" y="1379"/>
                  </a:lnTo>
                  <a:lnTo>
                    <a:pt x="2770" y="1379"/>
                  </a:lnTo>
                  <a:lnTo>
                    <a:pt x="2771" y="1379"/>
                  </a:lnTo>
                  <a:lnTo>
                    <a:pt x="2771" y="1380"/>
                  </a:lnTo>
                  <a:lnTo>
                    <a:pt x="2772" y="1380"/>
                  </a:lnTo>
                  <a:lnTo>
                    <a:pt x="2773" y="1380"/>
                  </a:lnTo>
                  <a:lnTo>
                    <a:pt x="2775" y="1380"/>
                  </a:lnTo>
                  <a:lnTo>
                    <a:pt x="2775" y="1380"/>
                  </a:lnTo>
                  <a:lnTo>
                    <a:pt x="2776" y="1379"/>
                  </a:lnTo>
                  <a:lnTo>
                    <a:pt x="2777" y="1379"/>
                  </a:lnTo>
                  <a:lnTo>
                    <a:pt x="2778" y="1379"/>
                  </a:lnTo>
                  <a:lnTo>
                    <a:pt x="2778" y="1379"/>
                  </a:lnTo>
                  <a:lnTo>
                    <a:pt x="2780" y="1379"/>
                  </a:lnTo>
                  <a:lnTo>
                    <a:pt x="2781" y="1380"/>
                  </a:lnTo>
                  <a:lnTo>
                    <a:pt x="2782" y="1380"/>
                  </a:lnTo>
                  <a:lnTo>
                    <a:pt x="2782" y="1380"/>
                  </a:lnTo>
                  <a:lnTo>
                    <a:pt x="2783" y="1380"/>
                  </a:lnTo>
                  <a:lnTo>
                    <a:pt x="2785" y="1380"/>
                  </a:lnTo>
                  <a:lnTo>
                    <a:pt x="2786" y="1380"/>
                  </a:lnTo>
                  <a:lnTo>
                    <a:pt x="2786" y="1380"/>
                  </a:lnTo>
                  <a:lnTo>
                    <a:pt x="2787" y="1380"/>
                  </a:lnTo>
                  <a:lnTo>
                    <a:pt x="2788" y="1380"/>
                  </a:lnTo>
                  <a:lnTo>
                    <a:pt x="2790" y="1380"/>
                  </a:lnTo>
                  <a:lnTo>
                    <a:pt x="2790" y="1380"/>
                  </a:lnTo>
                  <a:lnTo>
                    <a:pt x="2791" y="1380"/>
                  </a:lnTo>
                  <a:lnTo>
                    <a:pt x="2792" y="1380"/>
                  </a:lnTo>
                  <a:lnTo>
                    <a:pt x="2793" y="1380"/>
                  </a:lnTo>
                  <a:lnTo>
                    <a:pt x="2793" y="1380"/>
                  </a:lnTo>
                  <a:lnTo>
                    <a:pt x="2795" y="1380"/>
                  </a:lnTo>
                  <a:lnTo>
                    <a:pt x="2796" y="1380"/>
                  </a:lnTo>
                  <a:lnTo>
                    <a:pt x="2797" y="1380"/>
                  </a:lnTo>
                  <a:lnTo>
                    <a:pt x="2798" y="1380"/>
                  </a:lnTo>
                  <a:lnTo>
                    <a:pt x="2798" y="1380"/>
                  </a:lnTo>
                  <a:lnTo>
                    <a:pt x="2800" y="1380"/>
                  </a:lnTo>
                  <a:lnTo>
                    <a:pt x="2801" y="1380"/>
                  </a:lnTo>
                  <a:lnTo>
                    <a:pt x="2802" y="1379"/>
                  </a:lnTo>
                  <a:lnTo>
                    <a:pt x="2802" y="1379"/>
                  </a:lnTo>
                  <a:lnTo>
                    <a:pt x="2803" y="1379"/>
                  </a:lnTo>
                  <a:lnTo>
                    <a:pt x="2805" y="1379"/>
                  </a:lnTo>
                  <a:lnTo>
                    <a:pt x="2806" y="1379"/>
                  </a:lnTo>
                  <a:lnTo>
                    <a:pt x="2806" y="1379"/>
                  </a:lnTo>
                  <a:lnTo>
                    <a:pt x="2807" y="1379"/>
                  </a:lnTo>
                  <a:lnTo>
                    <a:pt x="2808" y="1379"/>
                  </a:lnTo>
                  <a:lnTo>
                    <a:pt x="2809" y="1379"/>
                  </a:lnTo>
                  <a:lnTo>
                    <a:pt x="2809" y="1379"/>
                  </a:lnTo>
                  <a:lnTo>
                    <a:pt x="2811" y="1379"/>
                  </a:lnTo>
                  <a:lnTo>
                    <a:pt x="2812" y="1379"/>
                  </a:lnTo>
                  <a:lnTo>
                    <a:pt x="2813" y="1379"/>
                  </a:lnTo>
                  <a:lnTo>
                    <a:pt x="2813" y="1379"/>
                  </a:lnTo>
                  <a:lnTo>
                    <a:pt x="2814" y="1379"/>
                  </a:lnTo>
                  <a:lnTo>
                    <a:pt x="2816" y="1380"/>
                  </a:lnTo>
                  <a:lnTo>
                    <a:pt x="2817" y="1380"/>
                  </a:lnTo>
                  <a:lnTo>
                    <a:pt x="2817" y="1380"/>
                  </a:lnTo>
                  <a:lnTo>
                    <a:pt x="2818" y="1380"/>
                  </a:lnTo>
                  <a:lnTo>
                    <a:pt x="2819" y="1380"/>
                  </a:lnTo>
                  <a:lnTo>
                    <a:pt x="2821" y="1380"/>
                  </a:lnTo>
                  <a:lnTo>
                    <a:pt x="2821" y="1380"/>
                  </a:lnTo>
                  <a:lnTo>
                    <a:pt x="2822" y="1380"/>
                  </a:lnTo>
                  <a:lnTo>
                    <a:pt x="2823" y="1380"/>
                  </a:lnTo>
                  <a:lnTo>
                    <a:pt x="2824" y="1380"/>
                  </a:lnTo>
                  <a:lnTo>
                    <a:pt x="2824" y="1380"/>
                  </a:lnTo>
                  <a:lnTo>
                    <a:pt x="2826" y="1380"/>
                  </a:lnTo>
                  <a:lnTo>
                    <a:pt x="2827" y="1380"/>
                  </a:lnTo>
                  <a:lnTo>
                    <a:pt x="2828" y="1380"/>
                  </a:lnTo>
                  <a:lnTo>
                    <a:pt x="2828" y="1380"/>
                  </a:lnTo>
                  <a:lnTo>
                    <a:pt x="2829" y="1380"/>
                  </a:lnTo>
                  <a:lnTo>
                    <a:pt x="2831" y="1380"/>
                  </a:lnTo>
                  <a:lnTo>
                    <a:pt x="2832" y="1380"/>
                  </a:lnTo>
                  <a:lnTo>
                    <a:pt x="2832" y="1380"/>
                  </a:lnTo>
                  <a:lnTo>
                    <a:pt x="2833" y="1380"/>
                  </a:lnTo>
                  <a:lnTo>
                    <a:pt x="2834" y="1380"/>
                  </a:lnTo>
                  <a:lnTo>
                    <a:pt x="2836" y="1380"/>
                  </a:lnTo>
                  <a:lnTo>
                    <a:pt x="2836" y="1380"/>
                  </a:lnTo>
                  <a:lnTo>
                    <a:pt x="2837" y="1380"/>
                  </a:lnTo>
                  <a:lnTo>
                    <a:pt x="2838" y="1380"/>
                  </a:lnTo>
                  <a:lnTo>
                    <a:pt x="2839" y="1380"/>
                  </a:lnTo>
                  <a:lnTo>
                    <a:pt x="2839" y="1380"/>
                  </a:lnTo>
                  <a:lnTo>
                    <a:pt x="2841" y="1380"/>
                  </a:lnTo>
                  <a:lnTo>
                    <a:pt x="2842" y="1379"/>
                  </a:lnTo>
                  <a:lnTo>
                    <a:pt x="2843" y="1379"/>
                  </a:lnTo>
                  <a:lnTo>
                    <a:pt x="2843" y="1379"/>
                  </a:lnTo>
                  <a:lnTo>
                    <a:pt x="2844" y="1379"/>
                  </a:lnTo>
                  <a:lnTo>
                    <a:pt x="2845" y="1379"/>
                  </a:lnTo>
                  <a:lnTo>
                    <a:pt x="2847" y="1379"/>
                  </a:lnTo>
                  <a:lnTo>
                    <a:pt x="2847" y="1378"/>
                  </a:lnTo>
                  <a:lnTo>
                    <a:pt x="2848" y="1378"/>
                  </a:lnTo>
                  <a:lnTo>
                    <a:pt x="2849" y="1378"/>
                  </a:lnTo>
                  <a:lnTo>
                    <a:pt x="2850" y="1378"/>
                  </a:lnTo>
                  <a:lnTo>
                    <a:pt x="2850" y="1378"/>
                  </a:lnTo>
                  <a:lnTo>
                    <a:pt x="2852" y="1378"/>
                  </a:lnTo>
                  <a:lnTo>
                    <a:pt x="2853" y="1378"/>
                  </a:lnTo>
                  <a:lnTo>
                    <a:pt x="2854" y="1378"/>
                  </a:lnTo>
                  <a:lnTo>
                    <a:pt x="2855" y="1378"/>
                  </a:lnTo>
                  <a:lnTo>
                    <a:pt x="2855" y="1378"/>
                  </a:lnTo>
                  <a:lnTo>
                    <a:pt x="2857" y="1378"/>
                  </a:lnTo>
                  <a:lnTo>
                    <a:pt x="2858" y="1378"/>
                  </a:lnTo>
                  <a:lnTo>
                    <a:pt x="2859" y="1378"/>
                  </a:lnTo>
                  <a:lnTo>
                    <a:pt x="2859" y="1378"/>
                  </a:lnTo>
                  <a:lnTo>
                    <a:pt x="2860" y="1378"/>
                  </a:lnTo>
                  <a:lnTo>
                    <a:pt x="2862" y="1378"/>
                  </a:lnTo>
                  <a:lnTo>
                    <a:pt x="2863" y="1378"/>
                  </a:lnTo>
                  <a:lnTo>
                    <a:pt x="2863" y="1378"/>
                  </a:lnTo>
                  <a:lnTo>
                    <a:pt x="2864" y="1379"/>
                  </a:lnTo>
                  <a:lnTo>
                    <a:pt x="2865" y="1379"/>
                  </a:lnTo>
                  <a:lnTo>
                    <a:pt x="2867" y="1379"/>
                  </a:lnTo>
                  <a:lnTo>
                    <a:pt x="2867" y="1379"/>
                  </a:lnTo>
                  <a:lnTo>
                    <a:pt x="2868" y="1379"/>
                  </a:lnTo>
                  <a:lnTo>
                    <a:pt x="2869" y="1379"/>
                  </a:lnTo>
                  <a:lnTo>
                    <a:pt x="2870" y="1379"/>
                  </a:lnTo>
                  <a:lnTo>
                    <a:pt x="2870" y="1379"/>
                  </a:lnTo>
                  <a:lnTo>
                    <a:pt x="2872" y="1379"/>
                  </a:lnTo>
                  <a:lnTo>
                    <a:pt x="2873" y="1379"/>
                  </a:lnTo>
                  <a:lnTo>
                    <a:pt x="2874" y="1379"/>
                  </a:lnTo>
                  <a:lnTo>
                    <a:pt x="2874" y="1379"/>
                  </a:lnTo>
                  <a:lnTo>
                    <a:pt x="2875" y="1380"/>
                  </a:lnTo>
                  <a:lnTo>
                    <a:pt x="2877" y="1380"/>
                  </a:lnTo>
                  <a:lnTo>
                    <a:pt x="2878" y="1380"/>
                  </a:lnTo>
                  <a:lnTo>
                    <a:pt x="2878" y="1380"/>
                  </a:lnTo>
                  <a:lnTo>
                    <a:pt x="2879" y="1380"/>
                  </a:lnTo>
                  <a:lnTo>
                    <a:pt x="2880" y="1380"/>
                  </a:lnTo>
                  <a:lnTo>
                    <a:pt x="2881" y="1380"/>
                  </a:lnTo>
                  <a:lnTo>
                    <a:pt x="2881" y="1380"/>
                  </a:lnTo>
                  <a:lnTo>
                    <a:pt x="2883" y="1380"/>
                  </a:lnTo>
                  <a:lnTo>
                    <a:pt x="2884" y="1380"/>
                  </a:lnTo>
                  <a:lnTo>
                    <a:pt x="2885" y="1380"/>
                  </a:lnTo>
                  <a:lnTo>
                    <a:pt x="2885" y="1380"/>
                  </a:lnTo>
                  <a:lnTo>
                    <a:pt x="2886" y="1380"/>
                  </a:lnTo>
                  <a:lnTo>
                    <a:pt x="2888" y="1380"/>
                  </a:lnTo>
                  <a:lnTo>
                    <a:pt x="2889" y="1380"/>
                  </a:lnTo>
                  <a:lnTo>
                    <a:pt x="2889" y="1380"/>
                  </a:lnTo>
                  <a:lnTo>
                    <a:pt x="2890" y="1380"/>
                  </a:lnTo>
                  <a:lnTo>
                    <a:pt x="2891" y="1380"/>
                  </a:lnTo>
                  <a:lnTo>
                    <a:pt x="2893" y="1380"/>
                  </a:lnTo>
                  <a:lnTo>
                    <a:pt x="2893" y="1380"/>
                  </a:lnTo>
                  <a:lnTo>
                    <a:pt x="2894" y="1380"/>
                  </a:lnTo>
                  <a:lnTo>
                    <a:pt x="2895" y="1380"/>
                  </a:lnTo>
                  <a:lnTo>
                    <a:pt x="2896" y="1380"/>
                  </a:lnTo>
                  <a:lnTo>
                    <a:pt x="2896" y="1380"/>
                  </a:lnTo>
                  <a:lnTo>
                    <a:pt x="2898" y="1380"/>
                  </a:lnTo>
                  <a:lnTo>
                    <a:pt x="2899" y="1380"/>
                  </a:lnTo>
                  <a:lnTo>
                    <a:pt x="2900" y="1380"/>
                  </a:lnTo>
                  <a:lnTo>
                    <a:pt x="2900" y="1380"/>
                  </a:lnTo>
                  <a:lnTo>
                    <a:pt x="2901" y="1379"/>
                  </a:lnTo>
                  <a:lnTo>
                    <a:pt x="2903" y="1379"/>
                  </a:lnTo>
                  <a:lnTo>
                    <a:pt x="2904" y="1379"/>
                  </a:lnTo>
                  <a:lnTo>
                    <a:pt x="2904" y="1379"/>
                  </a:lnTo>
                  <a:lnTo>
                    <a:pt x="2905" y="1379"/>
                  </a:lnTo>
                  <a:lnTo>
                    <a:pt x="2906" y="1379"/>
                  </a:lnTo>
                  <a:lnTo>
                    <a:pt x="2908" y="1379"/>
                  </a:lnTo>
                  <a:lnTo>
                    <a:pt x="2909" y="1379"/>
                  </a:lnTo>
                  <a:lnTo>
                    <a:pt x="2909" y="1379"/>
                  </a:lnTo>
                  <a:lnTo>
                    <a:pt x="2910" y="1379"/>
                  </a:lnTo>
                  <a:lnTo>
                    <a:pt x="2911" y="1379"/>
                  </a:lnTo>
                  <a:lnTo>
                    <a:pt x="2913" y="1379"/>
                  </a:lnTo>
                  <a:lnTo>
                    <a:pt x="2913" y="1379"/>
                  </a:lnTo>
                  <a:lnTo>
                    <a:pt x="2914" y="1379"/>
                  </a:lnTo>
                  <a:lnTo>
                    <a:pt x="2915" y="1379"/>
                  </a:lnTo>
                  <a:lnTo>
                    <a:pt x="2916" y="1379"/>
                  </a:lnTo>
                  <a:lnTo>
                    <a:pt x="2916" y="1379"/>
                  </a:lnTo>
                  <a:lnTo>
                    <a:pt x="2917" y="1379"/>
                  </a:lnTo>
                  <a:lnTo>
                    <a:pt x="2919" y="1379"/>
                  </a:lnTo>
                  <a:lnTo>
                    <a:pt x="2920" y="1379"/>
                  </a:lnTo>
                  <a:lnTo>
                    <a:pt x="2920" y="1379"/>
                  </a:lnTo>
                  <a:lnTo>
                    <a:pt x="2921" y="1379"/>
                  </a:lnTo>
                  <a:lnTo>
                    <a:pt x="2922" y="1380"/>
                  </a:lnTo>
                  <a:lnTo>
                    <a:pt x="2924" y="1380"/>
                  </a:lnTo>
                  <a:lnTo>
                    <a:pt x="2924" y="1380"/>
                  </a:lnTo>
                  <a:lnTo>
                    <a:pt x="2925" y="1380"/>
                  </a:lnTo>
                  <a:lnTo>
                    <a:pt x="2926" y="1380"/>
                  </a:lnTo>
                  <a:lnTo>
                    <a:pt x="2927" y="1380"/>
                  </a:lnTo>
                  <a:lnTo>
                    <a:pt x="2927" y="1380"/>
                  </a:lnTo>
                  <a:lnTo>
                    <a:pt x="2929" y="1380"/>
                  </a:lnTo>
                  <a:lnTo>
                    <a:pt x="2930" y="1380"/>
                  </a:lnTo>
                  <a:lnTo>
                    <a:pt x="2931" y="1380"/>
                  </a:lnTo>
                  <a:lnTo>
                    <a:pt x="2931" y="1380"/>
                  </a:lnTo>
                  <a:lnTo>
                    <a:pt x="2932" y="1380"/>
                  </a:lnTo>
                  <a:lnTo>
                    <a:pt x="2934" y="1380"/>
                  </a:lnTo>
                  <a:lnTo>
                    <a:pt x="2935" y="1380"/>
                  </a:lnTo>
                  <a:lnTo>
                    <a:pt x="2935" y="1380"/>
                  </a:lnTo>
                  <a:lnTo>
                    <a:pt x="2936" y="1380"/>
                  </a:lnTo>
                  <a:lnTo>
                    <a:pt x="2937" y="1380"/>
                  </a:lnTo>
                  <a:lnTo>
                    <a:pt x="2939" y="1380"/>
                  </a:lnTo>
                  <a:lnTo>
                    <a:pt x="2939" y="1380"/>
                  </a:lnTo>
                  <a:lnTo>
                    <a:pt x="2940" y="1380"/>
                  </a:lnTo>
                  <a:lnTo>
                    <a:pt x="2941" y="1380"/>
                  </a:lnTo>
                  <a:lnTo>
                    <a:pt x="2942" y="1380"/>
                  </a:lnTo>
                  <a:lnTo>
                    <a:pt x="2942" y="1380"/>
                  </a:lnTo>
                  <a:lnTo>
                    <a:pt x="2944" y="1380"/>
                  </a:lnTo>
                  <a:lnTo>
                    <a:pt x="2945" y="1380"/>
                  </a:lnTo>
                  <a:lnTo>
                    <a:pt x="2946" y="1380"/>
                  </a:lnTo>
                  <a:lnTo>
                    <a:pt x="2946" y="1380"/>
                  </a:lnTo>
                  <a:lnTo>
                    <a:pt x="2947" y="1380"/>
                  </a:lnTo>
                  <a:lnTo>
                    <a:pt x="2949" y="1380"/>
                  </a:lnTo>
                  <a:lnTo>
                    <a:pt x="2950" y="1380"/>
                  </a:lnTo>
                  <a:lnTo>
                    <a:pt x="2950" y="1380"/>
                  </a:lnTo>
                  <a:lnTo>
                    <a:pt x="2951" y="1380"/>
                  </a:lnTo>
                  <a:lnTo>
                    <a:pt x="2952" y="1380"/>
                  </a:lnTo>
                  <a:lnTo>
                    <a:pt x="2953" y="1380"/>
                  </a:lnTo>
                  <a:lnTo>
                    <a:pt x="2953" y="1380"/>
                  </a:lnTo>
                  <a:lnTo>
                    <a:pt x="2955" y="1380"/>
                  </a:lnTo>
                  <a:lnTo>
                    <a:pt x="2956" y="1379"/>
                  </a:lnTo>
                  <a:lnTo>
                    <a:pt x="2957" y="1379"/>
                  </a:lnTo>
                  <a:lnTo>
                    <a:pt x="2957" y="1379"/>
                  </a:lnTo>
                  <a:lnTo>
                    <a:pt x="2958" y="1378"/>
                  </a:lnTo>
                  <a:lnTo>
                    <a:pt x="2960" y="1378"/>
                  </a:lnTo>
                  <a:lnTo>
                    <a:pt x="2961" y="1378"/>
                  </a:lnTo>
                  <a:lnTo>
                    <a:pt x="2961" y="1378"/>
                  </a:lnTo>
                  <a:lnTo>
                    <a:pt x="2962" y="1378"/>
                  </a:lnTo>
                  <a:lnTo>
                    <a:pt x="2963" y="1379"/>
                  </a:lnTo>
                  <a:lnTo>
                    <a:pt x="2965" y="1379"/>
                  </a:lnTo>
                  <a:lnTo>
                    <a:pt x="2966" y="1379"/>
                  </a:lnTo>
                  <a:lnTo>
                    <a:pt x="2966" y="1379"/>
                  </a:lnTo>
                  <a:lnTo>
                    <a:pt x="2967" y="1379"/>
                  </a:lnTo>
                  <a:lnTo>
                    <a:pt x="2968" y="1379"/>
                  </a:lnTo>
                  <a:lnTo>
                    <a:pt x="2970" y="1379"/>
                  </a:lnTo>
                  <a:lnTo>
                    <a:pt x="2970" y="1379"/>
                  </a:lnTo>
                  <a:lnTo>
                    <a:pt x="2971" y="1378"/>
                  </a:lnTo>
                  <a:lnTo>
                    <a:pt x="2972" y="1378"/>
                  </a:lnTo>
                  <a:lnTo>
                    <a:pt x="2973" y="1376"/>
                  </a:lnTo>
                  <a:lnTo>
                    <a:pt x="2973" y="1376"/>
                  </a:lnTo>
                  <a:lnTo>
                    <a:pt x="2975" y="1378"/>
                  </a:lnTo>
                  <a:lnTo>
                    <a:pt x="2976" y="1378"/>
                  </a:lnTo>
                  <a:lnTo>
                    <a:pt x="2977" y="1379"/>
                  </a:lnTo>
                  <a:lnTo>
                    <a:pt x="2977" y="1379"/>
                  </a:lnTo>
                  <a:lnTo>
                    <a:pt x="2978" y="1380"/>
                  </a:lnTo>
                  <a:lnTo>
                    <a:pt x="2980" y="1380"/>
                  </a:lnTo>
                  <a:lnTo>
                    <a:pt x="2981" y="1380"/>
                  </a:lnTo>
                  <a:lnTo>
                    <a:pt x="2981" y="1380"/>
                  </a:lnTo>
                  <a:lnTo>
                    <a:pt x="2982" y="1380"/>
                  </a:lnTo>
                  <a:lnTo>
                    <a:pt x="2983" y="1380"/>
                  </a:lnTo>
                  <a:lnTo>
                    <a:pt x="2985" y="1380"/>
                  </a:lnTo>
                  <a:lnTo>
                    <a:pt x="2985" y="1380"/>
                  </a:lnTo>
                  <a:lnTo>
                    <a:pt x="2986" y="1380"/>
                  </a:lnTo>
                  <a:lnTo>
                    <a:pt x="2987" y="1380"/>
                  </a:lnTo>
                  <a:lnTo>
                    <a:pt x="2988" y="1380"/>
                  </a:lnTo>
                  <a:lnTo>
                    <a:pt x="2988" y="1380"/>
                  </a:lnTo>
                  <a:lnTo>
                    <a:pt x="2989" y="1380"/>
                  </a:lnTo>
                  <a:lnTo>
                    <a:pt x="2991" y="1380"/>
                  </a:lnTo>
                  <a:lnTo>
                    <a:pt x="2992" y="1379"/>
                  </a:lnTo>
                  <a:lnTo>
                    <a:pt x="2992" y="1379"/>
                  </a:lnTo>
                  <a:lnTo>
                    <a:pt x="2993" y="1379"/>
                  </a:lnTo>
                  <a:lnTo>
                    <a:pt x="2994" y="1379"/>
                  </a:lnTo>
                  <a:lnTo>
                    <a:pt x="2996" y="1379"/>
                  </a:lnTo>
                  <a:lnTo>
                    <a:pt x="2996" y="1379"/>
                  </a:lnTo>
                  <a:lnTo>
                    <a:pt x="2997" y="1379"/>
                  </a:lnTo>
                  <a:lnTo>
                    <a:pt x="2998" y="1379"/>
                  </a:lnTo>
                  <a:lnTo>
                    <a:pt x="2999" y="1380"/>
                  </a:lnTo>
                  <a:lnTo>
                    <a:pt x="2999" y="1380"/>
                  </a:lnTo>
                  <a:lnTo>
                    <a:pt x="3001" y="1380"/>
                  </a:lnTo>
                  <a:lnTo>
                    <a:pt x="3002" y="1380"/>
                  </a:lnTo>
                  <a:lnTo>
                    <a:pt x="3003" y="1380"/>
                  </a:lnTo>
                  <a:lnTo>
                    <a:pt x="3003" y="1380"/>
                  </a:lnTo>
                  <a:lnTo>
                    <a:pt x="3004" y="1380"/>
                  </a:lnTo>
                  <a:lnTo>
                    <a:pt x="3006" y="1380"/>
                  </a:lnTo>
                  <a:lnTo>
                    <a:pt x="3007" y="1380"/>
                  </a:lnTo>
                  <a:lnTo>
                    <a:pt x="3007" y="1380"/>
                  </a:lnTo>
                  <a:lnTo>
                    <a:pt x="3008" y="1380"/>
                  </a:lnTo>
                  <a:lnTo>
                    <a:pt x="3009" y="1380"/>
                  </a:lnTo>
                  <a:lnTo>
                    <a:pt x="3011" y="1380"/>
                  </a:lnTo>
                  <a:lnTo>
                    <a:pt x="3011" y="1380"/>
                  </a:lnTo>
                  <a:lnTo>
                    <a:pt x="3012" y="1380"/>
                  </a:lnTo>
                  <a:lnTo>
                    <a:pt x="3013" y="1380"/>
                  </a:lnTo>
                  <a:lnTo>
                    <a:pt x="3014" y="1380"/>
                  </a:lnTo>
                  <a:lnTo>
                    <a:pt x="3014" y="1380"/>
                  </a:lnTo>
                  <a:lnTo>
                    <a:pt x="3016" y="1380"/>
                  </a:lnTo>
                  <a:lnTo>
                    <a:pt x="3017" y="1380"/>
                  </a:lnTo>
                  <a:lnTo>
                    <a:pt x="3018" y="1380"/>
                  </a:lnTo>
                  <a:lnTo>
                    <a:pt x="3018" y="1380"/>
                  </a:lnTo>
                  <a:lnTo>
                    <a:pt x="3019" y="1380"/>
                  </a:lnTo>
                  <a:lnTo>
                    <a:pt x="3020" y="1380"/>
                  </a:lnTo>
                  <a:lnTo>
                    <a:pt x="3022" y="1380"/>
                  </a:lnTo>
                  <a:lnTo>
                    <a:pt x="3023" y="1380"/>
                  </a:lnTo>
                  <a:lnTo>
                    <a:pt x="3023" y="1380"/>
                  </a:lnTo>
                  <a:lnTo>
                    <a:pt x="3024" y="1380"/>
                  </a:lnTo>
                  <a:lnTo>
                    <a:pt x="3025" y="1380"/>
                  </a:lnTo>
                  <a:lnTo>
                    <a:pt x="3027" y="1380"/>
                  </a:lnTo>
                  <a:lnTo>
                    <a:pt x="3027" y="1380"/>
                  </a:lnTo>
                  <a:lnTo>
                    <a:pt x="3028" y="1380"/>
                  </a:lnTo>
                  <a:lnTo>
                    <a:pt x="3029" y="1380"/>
                  </a:lnTo>
                  <a:lnTo>
                    <a:pt x="3030" y="1380"/>
                  </a:lnTo>
                  <a:lnTo>
                    <a:pt x="3030" y="1380"/>
                  </a:lnTo>
                  <a:lnTo>
                    <a:pt x="3032" y="1380"/>
                  </a:lnTo>
                  <a:lnTo>
                    <a:pt x="3033" y="1380"/>
                  </a:lnTo>
                  <a:lnTo>
                    <a:pt x="3034" y="1380"/>
                  </a:lnTo>
                  <a:lnTo>
                    <a:pt x="3034" y="1380"/>
                  </a:lnTo>
                  <a:lnTo>
                    <a:pt x="3035" y="1380"/>
                  </a:lnTo>
                  <a:lnTo>
                    <a:pt x="3037" y="1380"/>
                  </a:lnTo>
                  <a:lnTo>
                    <a:pt x="3038" y="1380"/>
                  </a:lnTo>
                  <a:lnTo>
                    <a:pt x="3038" y="1380"/>
                  </a:lnTo>
                  <a:lnTo>
                    <a:pt x="3039" y="1380"/>
                  </a:lnTo>
                  <a:lnTo>
                    <a:pt x="3040" y="1380"/>
                  </a:lnTo>
                  <a:lnTo>
                    <a:pt x="3042" y="1380"/>
                  </a:lnTo>
                  <a:lnTo>
                    <a:pt x="3042" y="1380"/>
                  </a:lnTo>
                  <a:lnTo>
                    <a:pt x="3043" y="1380"/>
                  </a:lnTo>
                  <a:lnTo>
                    <a:pt x="3044" y="1380"/>
                  </a:lnTo>
                  <a:lnTo>
                    <a:pt x="3045" y="1380"/>
                  </a:lnTo>
                  <a:lnTo>
                    <a:pt x="3045" y="1380"/>
                  </a:lnTo>
                  <a:lnTo>
                    <a:pt x="3047" y="1380"/>
                  </a:lnTo>
                  <a:lnTo>
                    <a:pt x="3048" y="1380"/>
                  </a:lnTo>
                  <a:lnTo>
                    <a:pt x="3049" y="1380"/>
                  </a:lnTo>
                  <a:lnTo>
                    <a:pt x="3049" y="1380"/>
                  </a:lnTo>
                  <a:lnTo>
                    <a:pt x="3050" y="1379"/>
                  </a:lnTo>
                  <a:lnTo>
                    <a:pt x="3052" y="1379"/>
                  </a:lnTo>
                  <a:lnTo>
                    <a:pt x="3053" y="1379"/>
                  </a:lnTo>
                  <a:lnTo>
                    <a:pt x="3053" y="1379"/>
                  </a:lnTo>
                  <a:lnTo>
                    <a:pt x="3054" y="1380"/>
                  </a:lnTo>
                  <a:lnTo>
                    <a:pt x="3055" y="1380"/>
                  </a:lnTo>
                  <a:lnTo>
                    <a:pt x="3056" y="1380"/>
                  </a:lnTo>
                  <a:lnTo>
                    <a:pt x="3056" y="1380"/>
                  </a:lnTo>
                  <a:lnTo>
                    <a:pt x="3058" y="1380"/>
                  </a:lnTo>
                  <a:lnTo>
                    <a:pt x="3059" y="1380"/>
                  </a:lnTo>
                  <a:lnTo>
                    <a:pt x="3060" y="1380"/>
                  </a:lnTo>
                  <a:lnTo>
                    <a:pt x="3060" y="1380"/>
                  </a:lnTo>
                  <a:lnTo>
                    <a:pt x="3061" y="1380"/>
                  </a:lnTo>
                  <a:lnTo>
                    <a:pt x="3063" y="1380"/>
                  </a:lnTo>
                  <a:lnTo>
                    <a:pt x="3064" y="1379"/>
                  </a:lnTo>
                  <a:lnTo>
                    <a:pt x="3064" y="1379"/>
                  </a:lnTo>
                  <a:lnTo>
                    <a:pt x="3065" y="1379"/>
                  </a:lnTo>
                  <a:lnTo>
                    <a:pt x="3066" y="1380"/>
                  </a:lnTo>
                  <a:lnTo>
                    <a:pt x="3068" y="1380"/>
                  </a:lnTo>
                  <a:lnTo>
                    <a:pt x="3068" y="1380"/>
                  </a:lnTo>
                  <a:lnTo>
                    <a:pt x="3069" y="1380"/>
                  </a:lnTo>
                  <a:lnTo>
                    <a:pt x="3070" y="1380"/>
                  </a:lnTo>
                  <a:lnTo>
                    <a:pt x="3071" y="1380"/>
                  </a:lnTo>
                  <a:lnTo>
                    <a:pt x="3071" y="1380"/>
                  </a:lnTo>
                  <a:lnTo>
                    <a:pt x="3073" y="1380"/>
                  </a:lnTo>
                  <a:lnTo>
                    <a:pt x="3074" y="1380"/>
                  </a:lnTo>
                  <a:lnTo>
                    <a:pt x="3075" y="1380"/>
                  </a:lnTo>
                  <a:lnTo>
                    <a:pt x="3076" y="1380"/>
                  </a:lnTo>
                  <a:lnTo>
                    <a:pt x="3076" y="1380"/>
                  </a:lnTo>
                  <a:lnTo>
                    <a:pt x="3078" y="1380"/>
                  </a:lnTo>
                  <a:lnTo>
                    <a:pt x="3079" y="1380"/>
                  </a:lnTo>
                  <a:lnTo>
                    <a:pt x="3080" y="1379"/>
                  </a:lnTo>
                  <a:lnTo>
                    <a:pt x="3080" y="1379"/>
                  </a:lnTo>
                  <a:lnTo>
                    <a:pt x="3081" y="1378"/>
                  </a:lnTo>
                  <a:lnTo>
                    <a:pt x="3083" y="1378"/>
                  </a:lnTo>
                  <a:lnTo>
                    <a:pt x="3084" y="1378"/>
                  </a:lnTo>
                  <a:lnTo>
                    <a:pt x="3084" y="1378"/>
                  </a:lnTo>
                  <a:lnTo>
                    <a:pt x="3085" y="1378"/>
                  </a:lnTo>
                  <a:lnTo>
                    <a:pt x="3086" y="1379"/>
                  </a:lnTo>
                  <a:lnTo>
                    <a:pt x="3088" y="1379"/>
                  </a:lnTo>
                  <a:lnTo>
                    <a:pt x="3088" y="1379"/>
                  </a:lnTo>
                  <a:lnTo>
                    <a:pt x="3089" y="1380"/>
                  </a:lnTo>
                  <a:lnTo>
                    <a:pt x="3090" y="1380"/>
                  </a:lnTo>
                  <a:lnTo>
                    <a:pt x="3091" y="1380"/>
                  </a:lnTo>
                  <a:lnTo>
                    <a:pt x="3091" y="1380"/>
                  </a:lnTo>
                  <a:lnTo>
                    <a:pt x="3092" y="1380"/>
                  </a:lnTo>
                  <a:lnTo>
                    <a:pt x="3094" y="1380"/>
                  </a:lnTo>
                  <a:lnTo>
                    <a:pt x="3095" y="1380"/>
                  </a:lnTo>
                  <a:lnTo>
                    <a:pt x="3095" y="1380"/>
                  </a:lnTo>
                  <a:lnTo>
                    <a:pt x="3096" y="1380"/>
                  </a:lnTo>
                  <a:lnTo>
                    <a:pt x="3097" y="1380"/>
                  </a:lnTo>
                  <a:lnTo>
                    <a:pt x="3099" y="1380"/>
                  </a:lnTo>
                  <a:lnTo>
                    <a:pt x="3099" y="1380"/>
                  </a:lnTo>
                  <a:lnTo>
                    <a:pt x="3100" y="1380"/>
                  </a:lnTo>
                  <a:lnTo>
                    <a:pt x="3101" y="1380"/>
                  </a:lnTo>
                  <a:lnTo>
                    <a:pt x="3102" y="1380"/>
                  </a:lnTo>
                  <a:lnTo>
                    <a:pt x="3102" y="1380"/>
                  </a:lnTo>
                  <a:lnTo>
                    <a:pt x="3104" y="1380"/>
                  </a:lnTo>
                  <a:lnTo>
                    <a:pt x="3105" y="1380"/>
                  </a:lnTo>
                  <a:lnTo>
                    <a:pt x="3106" y="1380"/>
                  </a:lnTo>
                  <a:lnTo>
                    <a:pt x="3106" y="1380"/>
                  </a:lnTo>
                  <a:lnTo>
                    <a:pt x="3107" y="1380"/>
                  </a:lnTo>
                  <a:lnTo>
                    <a:pt x="3109" y="1380"/>
                  </a:lnTo>
                  <a:lnTo>
                    <a:pt x="3110" y="1380"/>
                  </a:lnTo>
                  <a:lnTo>
                    <a:pt x="3110" y="1380"/>
                  </a:lnTo>
                  <a:lnTo>
                    <a:pt x="3111" y="1380"/>
                  </a:lnTo>
                  <a:lnTo>
                    <a:pt x="3112" y="1380"/>
                  </a:lnTo>
                  <a:lnTo>
                    <a:pt x="3114" y="1380"/>
                  </a:lnTo>
                  <a:lnTo>
                    <a:pt x="3114" y="1380"/>
                  </a:lnTo>
                  <a:lnTo>
                    <a:pt x="3115" y="1380"/>
                  </a:lnTo>
                  <a:lnTo>
                    <a:pt x="3116" y="1379"/>
                  </a:lnTo>
                  <a:lnTo>
                    <a:pt x="3117" y="1379"/>
                  </a:lnTo>
                  <a:lnTo>
                    <a:pt x="3117" y="1378"/>
                  </a:lnTo>
                  <a:lnTo>
                    <a:pt x="3119" y="1378"/>
                  </a:lnTo>
                  <a:lnTo>
                    <a:pt x="3120" y="1378"/>
                  </a:lnTo>
                  <a:lnTo>
                    <a:pt x="3121" y="1378"/>
                  </a:lnTo>
                  <a:lnTo>
                    <a:pt x="3121" y="1378"/>
                  </a:lnTo>
                  <a:lnTo>
                    <a:pt x="3122" y="1379"/>
                  </a:lnTo>
                  <a:lnTo>
                    <a:pt x="3124" y="1379"/>
                  </a:lnTo>
                  <a:lnTo>
                    <a:pt x="3125" y="1379"/>
                  </a:lnTo>
                  <a:lnTo>
                    <a:pt x="3125" y="1379"/>
                  </a:lnTo>
                  <a:lnTo>
                    <a:pt x="3126" y="1379"/>
                  </a:lnTo>
                  <a:lnTo>
                    <a:pt x="3127" y="1380"/>
                  </a:lnTo>
                  <a:lnTo>
                    <a:pt x="3128" y="1380"/>
                  </a:lnTo>
                  <a:lnTo>
                    <a:pt x="3128" y="1380"/>
                  </a:lnTo>
                  <a:lnTo>
                    <a:pt x="3130" y="1380"/>
                  </a:lnTo>
                  <a:lnTo>
                    <a:pt x="3131" y="1380"/>
                  </a:lnTo>
                  <a:lnTo>
                    <a:pt x="3132" y="1380"/>
                  </a:lnTo>
                  <a:lnTo>
                    <a:pt x="3133" y="1380"/>
                  </a:lnTo>
                  <a:lnTo>
                    <a:pt x="3133" y="1380"/>
                  </a:lnTo>
                  <a:lnTo>
                    <a:pt x="3135" y="1380"/>
                  </a:lnTo>
                  <a:lnTo>
                    <a:pt x="3136" y="1380"/>
                  </a:lnTo>
                  <a:lnTo>
                    <a:pt x="3137" y="1380"/>
                  </a:lnTo>
                  <a:lnTo>
                    <a:pt x="3137" y="1380"/>
                  </a:lnTo>
                  <a:lnTo>
                    <a:pt x="3138" y="1380"/>
                  </a:lnTo>
                  <a:lnTo>
                    <a:pt x="3140" y="1380"/>
                  </a:lnTo>
                  <a:lnTo>
                    <a:pt x="3141" y="1380"/>
                  </a:lnTo>
                  <a:lnTo>
                    <a:pt x="3141" y="1380"/>
                  </a:lnTo>
                  <a:lnTo>
                    <a:pt x="3142" y="1380"/>
                  </a:lnTo>
                  <a:lnTo>
                    <a:pt x="3143" y="1380"/>
                  </a:lnTo>
                  <a:lnTo>
                    <a:pt x="3145" y="1380"/>
                  </a:lnTo>
                  <a:lnTo>
                    <a:pt x="3145" y="1380"/>
                  </a:lnTo>
                  <a:lnTo>
                    <a:pt x="3146" y="1380"/>
                  </a:lnTo>
                  <a:lnTo>
                    <a:pt x="3147" y="1380"/>
                  </a:lnTo>
                  <a:lnTo>
                    <a:pt x="3148" y="1380"/>
                  </a:lnTo>
                  <a:lnTo>
                    <a:pt x="3148" y="1380"/>
                  </a:lnTo>
                  <a:lnTo>
                    <a:pt x="3150" y="1380"/>
                  </a:lnTo>
                  <a:lnTo>
                    <a:pt x="3151" y="1380"/>
                  </a:lnTo>
                  <a:lnTo>
                    <a:pt x="3152" y="1380"/>
                  </a:lnTo>
                  <a:lnTo>
                    <a:pt x="3152" y="1380"/>
                  </a:lnTo>
                  <a:lnTo>
                    <a:pt x="3153" y="1380"/>
                  </a:lnTo>
                  <a:lnTo>
                    <a:pt x="3155" y="1380"/>
                  </a:lnTo>
                  <a:lnTo>
                    <a:pt x="3156" y="1380"/>
                  </a:lnTo>
                  <a:lnTo>
                    <a:pt x="3156" y="1380"/>
                  </a:lnTo>
                  <a:lnTo>
                    <a:pt x="3157" y="1380"/>
                  </a:lnTo>
                  <a:lnTo>
                    <a:pt x="3158" y="1380"/>
                  </a:lnTo>
                  <a:lnTo>
                    <a:pt x="3160" y="1380"/>
                  </a:lnTo>
                  <a:lnTo>
                    <a:pt x="3160" y="1380"/>
                  </a:lnTo>
                  <a:lnTo>
                    <a:pt x="3161" y="1380"/>
                  </a:lnTo>
                  <a:lnTo>
                    <a:pt x="3162" y="1380"/>
                  </a:lnTo>
                  <a:lnTo>
                    <a:pt x="3163" y="1380"/>
                  </a:lnTo>
                  <a:lnTo>
                    <a:pt x="3163" y="1380"/>
                  </a:lnTo>
                  <a:lnTo>
                    <a:pt x="3164" y="1380"/>
                  </a:lnTo>
                  <a:lnTo>
                    <a:pt x="3166" y="1380"/>
                  </a:lnTo>
                  <a:lnTo>
                    <a:pt x="3167" y="1380"/>
                  </a:lnTo>
                  <a:lnTo>
                    <a:pt x="3167" y="1380"/>
                  </a:lnTo>
                  <a:lnTo>
                    <a:pt x="3168" y="1380"/>
                  </a:lnTo>
                  <a:lnTo>
                    <a:pt x="3169" y="1380"/>
                  </a:lnTo>
                  <a:lnTo>
                    <a:pt x="3171" y="1380"/>
                  </a:lnTo>
                  <a:lnTo>
                    <a:pt x="3171" y="1380"/>
                  </a:lnTo>
                  <a:lnTo>
                    <a:pt x="3172" y="1380"/>
                  </a:lnTo>
                  <a:lnTo>
                    <a:pt x="3173" y="1380"/>
                  </a:lnTo>
                  <a:lnTo>
                    <a:pt x="3174" y="1380"/>
                  </a:lnTo>
                  <a:lnTo>
                    <a:pt x="3174" y="1380"/>
                  </a:lnTo>
                  <a:lnTo>
                    <a:pt x="3176" y="1380"/>
                  </a:lnTo>
                  <a:lnTo>
                    <a:pt x="3177" y="1380"/>
                  </a:lnTo>
                  <a:lnTo>
                    <a:pt x="3178" y="1380"/>
                  </a:lnTo>
                  <a:lnTo>
                    <a:pt x="3178" y="1380"/>
                  </a:lnTo>
                  <a:lnTo>
                    <a:pt x="3179" y="1380"/>
                  </a:lnTo>
                  <a:lnTo>
                    <a:pt x="3181" y="1380"/>
                  </a:lnTo>
                  <a:lnTo>
                    <a:pt x="3182" y="1380"/>
                  </a:lnTo>
                  <a:lnTo>
                    <a:pt x="3182" y="1380"/>
                  </a:lnTo>
                  <a:lnTo>
                    <a:pt x="3183" y="1380"/>
                  </a:lnTo>
                  <a:lnTo>
                    <a:pt x="3184" y="1380"/>
                  </a:lnTo>
                  <a:lnTo>
                    <a:pt x="3186" y="1380"/>
                  </a:lnTo>
                  <a:lnTo>
                    <a:pt x="3186" y="1380"/>
                  </a:lnTo>
                  <a:lnTo>
                    <a:pt x="3187" y="1380"/>
                  </a:lnTo>
                  <a:lnTo>
                    <a:pt x="3188" y="1380"/>
                  </a:lnTo>
                  <a:lnTo>
                    <a:pt x="3189" y="1380"/>
                  </a:lnTo>
                  <a:lnTo>
                    <a:pt x="3191" y="1380"/>
                  </a:lnTo>
                  <a:lnTo>
                    <a:pt x="3191" y="1380"/>
                  </a:lnTo>
                  <a:lnTo>
                    <a:pt x="3192" y="1380"/>
                  </a:lnTo>
                  <a:lnTo>
                    <a:pt x="3193" y="1380"/>
                  </a:lnTo>
                  <a:lnTo>
                    <a:pt x="3194" y="1380"/>
                  </a:lnTo>
                  <a:lnTo>
                    <a:pt x="3194" y="1380"/>
                  </a:lnTo>
                  <a:lnTo>
                    <a:pt x="3196" y="1380"/>
                  </a:lnTo>
                  <a:lnTo>
                    <a:pt x="3197" y="1379"/>
                  </a:lnTo>
                  <a:lnTo>
                    <a:pt x="3198" y="1379"/>
                  </a:lnTo>
                  <a:lnTo>
                    <a:pt x="3198" y="1379"/>
                  </a:lnTo>
                  <a:lnTo>
                    <a:pt x="3199" y="1379"/>
                  </a:lnTo>
                  <a:lnTo>
                    <a:pt x="3200" y="1380"/>
                  </a:lnTo>
                  <a:lnTo>
                    <a:pt x="3202" y="1380"/>
                  </a:lnTo>
                  <a:lnTo>
                    <a:pt x="3202" y="1380"/>
                  </a:lnTo>
                  <a:lnTo>
                    <a:pt x="3203" y="1380"/>
                  </a:lnTo>
                  <a:lnTo>
                    <a:pt x="3204" y="1380"/>
                  </a:lnTo>
                  <a:lnTo>
                    <a:pt x="3205" y="1380"/>
                  </a:lnTo>
                  <a:lnTo>
                    <a:pt x="3205" y="1380"/>
                  </a:lnTo>
                  <a:lnTo>
                    <a:pt x="3207" y="1380"/>
                  </a:lnTo>
                  <a:lnTo>
                    <a:pt x="3208" y="1380"/>
                  </a:lnTo>
                  <a:lnTo>
                    <a:pt x="3209" y="1380"/>
                  </a:lnTo>
                  <a:lnTo>
                    <a:pt x="3209" y="1380"/>
                  </a:lnTo>
                  <a:lnTo>
                    <a:pt x="3210" y="1380"/>
                  </a:lnTo>
                  <a:lnTo>
                    <a:pt x="3212" y="1380"/>
                  </a:lnTo>
                  <a:lnTo>
                    <a:pt x="3213" y="1380"/>
                  </a:lnTo>
                  <a:lnTo>
                    <a:pt x="3213" y="1380"/>
                  </a:lnTo>
                  <a:lnTo>
                    <a:pt x="3214" y="1380"/>
                  </a:lnTo>
                  <a:lnTo>
                    <a:pt x="3215" y="1380"/>
                  </a:lnTo>
                  <a:lnTo>
                    <a:pt x="3217" y="1380"/>
                  </a:lnTo>
                  <a:lnTo>
                    <a:pt x="3217" y="1379"/>
                  </a:lnTo>
                  <a:lnTo>
                    <a:pt x="3218" y="1379"/>
                  </a:lnTo>
                  <a:lnTo>
                    <a:pt x="3219" y="1378"/>
                  </a:lnTo>
                  <a:lnTo>
                    <a:pt x="3220" y="1378"/>
                  </a:lnTo>
                  <a:lnTo>
                    <a:pt x="3220" y="1378"/>
                  </a:lnTo>
                  <a:lnTo>
                    <a:pt x="3222" y="1379"/>
                  </a:lnTo>
                  <a:lnTo>
                    <a:pt x="3223" y="1379"/>
                  </a:lnTo>
                  <a:lnTo>
                    <a:pt x="3224" y="1379"/>
                  </a:lnTo>
                  <a:lnTo>
                    <a:pt x="3224" y="1380"/>
                  </a:lnTo>
                  <a:lnTo>
                    <a:pt x="3225" y="1380"/>
                  </a:lnTo>
                  <a:lnTo>
                    <a:pt x="3227" y="1380"/>
                  </a:lnTo>
                  <a:lnTo>
                    <a:pt x="3228" y="1380"/>
                  </a:lnTo>
                  <a:lnTo>
                    <a:pt x="3228" y="1380"/>
                  </a:lnTo>
                  <a:lnTo>
                    <a:pt x="3229" y="1380"/>
                  </a:lnTo>
                  <a:lnTo>
                    <a:pt x="3230" y="1380"/>
                  </a:lnTo>
                  <a:lnTo>
                    <a:pt x="3232" y="1380"/>
                  </a:lnTo>
                  <a:lnTo>
                    <a:pt x="3232" y="1380"/>
                  </a:lnTo>
                  <a:lnTo>
                    <a:pt x="3233" y="1380"/>
                  </a:lnTo>
                  <a:lnTo>
                    <a:pt x="3234" y="1380"/>
                  </a:lnTo>
                  <a:lnTo>
                    <a:pt x="3235" y="1380"/>
                  </a:lnTo>
                  <a:lnTo>
                    <a:pt x="3235" y="1380"/>
                  </a:lnTo>
                  <a:lnTo>
                    <a:pt x="3236" y="1380"/>
                  </a:lnTo>
                  <a:lnTo>
                    <a:pt x="3238" y="1380"/>
                  </a:lnTo>
                  <a:lnTo>
                    <a:pt x="3239" y="1380"/>
                  </a:lnTo>
                  <a:lnTo>
                    <a:pt x="3239" y="1380"/>
                  </a:lnTo>
                  <a:lnTo>
                    <a:pt x="3240" y="1380"/>
                  </a:lnTo>
                  <a:lnTo>
                    <a:pt x="3241" y="1380"/>
                  </a:lnTo>
                  <a:lnTo>
                    <a:pt x="3243" y="1380"/>
                  </a:lnTo>
                  <a:lnTo>
                    <a:pt x="3244" y="1380"/>
                  </a:lnTo>
                  <a:lnTo>
                    <a:pt x="3244" y="1380"/>
                  </a:lnTo>
                  <a:lnTo>
                    <a:pt x="3245" y="1380"/>
                  </a:lnTo>
                  <a:lnTo>
                    <a:pt x="3246" y="1380"/>
                  </a:lnTo>
                  <a:lnTo>
                    <a:pt x="3248" y="1380"/>
                  </a:lnTo>
                  <a:lnTo>
                    <a:pt x="3248" y="1380"/>
                  </a:lnTo>
                  <a:lnTo>
                    <a:pt x="3249" y="1380"/>
                  </a:lnTo>
                  <a:lnTo>
                    <a:pt x="3250" y="1380"/>
                  </a:lnTo>
                  <a:lnTo>
                    <a:pt x="3251" y="1380"/>
                  </a:lnTo>
                  <a:lnTo>
                    <a:pt x="3251" y="1380"/>
                  </a:lnTo>
                  <a:lnTo>
                    <a:pt x="3253" y="1380"/>
                  </a:lnTo>
                  <a:lnTo>
                    <a:pt x="3254" y="1380"/>
                  </a:lnTo>
                  <a:lnTo>
                    <a:pt x="3255" y="1380"/>
                  </a:lnTo>
                  <a:lnTo>
                    <a:pt x="3255" y="1380"/>
                  </a:lnTo>
                  <a:lnTo>
                    <a:pt x="3256" y="1380"/>
                  </a:lnTo>
                  <a:lnTo>
                    <a:pt x="3258" y="1380"/>
                  </a:lnTo>
                  <a:lnTo>
                    <a:pt x="3259" y="1380"/>
                  </a:lnTo>
                  <a:lnTo>
                    <a:pt x="3259" y="1380"/>
                  </a:lnTo>
                  <a:lnTo>
                    <a:pt x="3260" y="1380"/>
                  </a:lnTo>
                  <a:lnTo>
                    <a:pt x="3261" y="1379"/>
                  </a:lnTo>
                  <a:lnTo>
                    <a:pt x="3263" y="1379"/>
                  </a:lnTo>
                  <a:lnTo>
                    <a:pt x="3263" y="1380"/>
                  </a:lnTo>
                  <a:lnTo>
                    <a:pt x="3264" y="1380"/>
                  </a:lnTo>
                  <a:lnTo>
                    <a:pt x="3265" y="1380"/>
                  </a:lnTo>
                  <a:lnTo>
                    <a:pt x="3266" y="1380"/>
                  </a:lnTo>
                  <a:lnTo>
                    <a:pt x="3266" y="1380"/>
                  </a:lnTo>
                  <a:lnTo>
                    <a:pt x="3268" y="1380"/>
                  </a:lnTo>
                  <a:lnTo>
                    <a:pt x="3269" y="1380"/>
                  </a:lnTo>
                  <a:lnTo>
                    <a:pt x="3270" y="1380"/>
                  </a:lnTo>
                  <a:lnTo>
                    <a:pt x="3270" y="1380"/>
                  </a:lnTo>
                  <a:lnTo>
                    <a:pt x="3271" y="1380"/>
                  </a:lnTo>
                  <a:lnTo>
                    <a:pt x="3272" y="1380"/>
                  </a:lnTo>
                  <a:lnTo>
                    <a:pt x="3274" y="1380"/>
                  </a:lnTo>
                  <a:lnTo>
                    <a:pt x="3274" y="1380"/>
                  </a:lnTo>
                  <a:lnTo>
                    <a:pt x="3275" y="1380"/>
                  </a:lnTo>
                  <a:lnTo>
                    <a:pt x="3276" y="1380"/>
                  </a:lnTo>
                  <a:lnTo>
                    <a:pt x="3277" y="1380"/>
                  </a:lnTo>
                  <a:lnTo>
                    <a:pt x="3277" y="1380"/>
                  </a:lnTo>
                  <a:lnTo>
                    <a:pt x="3279" y="1380"/>
                  </a:lnTo>
                  <a:lnTo>
                    <a:pt x="3280" y="1380"/>
                  </a:lnTo>
                  <a:lnTo>
                    <a:pt x="3281" y="1380"/>
                  </a:lnTo>
                  <a:lnTo>
                    <a:pt x="3281" y="1380"/>
                  </a:lnTo>
                  <a:lnTo>
                    <a:pt x="3282" y="1380"/>
                  </a:lnTo>
                  <a:lnTo>
                    <a:pt x="3284" y="1379"/>
                  </a:lnTo>
                  <a:lnTo>
                    <a:pt x="3285" y="1378"/>
                  </a:lnTo>
                  <a:lnTo>
                    <a:pt x="3285" y="1376"/>
                  </a:lnTo>
                  <a:lnTo>
                    <a:pt x="3286" y="1374"/>
                  </a:lnTo>
                  <a:lnTo>
                    <a:pt x="3287" y="1373"/>
                  </a:lnTo>
                  <a:lnTo>
                    <a:pt x="3289" y="1373"/>
                  </a:lnTo>
                  <a:lnTo>
                    <a:pt x="3289" y="1373"/>
                  </a:lnTo>
                  <a:lnTo>
                    <a:pt x="3290" y="1374"/>
                  </a:lnTo>
                  <a:lnTo>
                    <a:pt x="3291" y="1375"/>
                  </a:lnTo>
                  <a:lnTo>
                    <a:pt x="3292" y="1376"/>
                  </a:lnTo>
                  <a:lnTo>
                    <a:pt x="3292" y="1378"/>
                  </a:lnTo>
                  <a:lnTo>
                    <a:pt x="3294" y="1379"/>
                  </a:lnTo>
                  <a:lnTo>
                    <a:pt x="3295" y="1380"/>
                  </a:lnTo>
                  <a:lnTo>
                    <a:pt x="3296" y="1380"/>
                  </a:lnTo>
                  <a:lnTo>
                    <a:pt x="3296" y="1381"/>
                  </a:lnTo>
                  <a:lnTo>
                    <a:pt x="3297" y="1381"/>
                  </a:lnTo>
                  <a:lnTo>
                    <a:pt x="3299" y="1381"/>
                  </a:lnTo>
                  <a:lnTo>
                    <a:pt x="3300" y="1381"/>
                  </a:lnTo>
                  <a:lnTo>
                    <a:pt x="3301" y="1381"/>
                  </a:lnTo>
                  <a:lnTo>
                    <a:pt x="3301" y="1381"/>
                  </a:lnTo>
                  <a:lnTo>
                    <a:pt x="3302" y="1381"/>
                  </a:lnTo>
                  <a:lnTo>
                    <a:pt x="3304" y="1381"/>
                  </a:lnTo>
                  <a:lnTo>
                    <a:pt x="3305" y="1381"/>
                  </a:lnTo>
                  <a:lnTo>
                    <a:pt x="3305" y="1381"/>
                  </a:lnTo>
                  <a:lnTo>
                    <a:pt x="3306" y="1380"/>
                  </a:lnTo>
                  <a:lnTo>
                    <a:pt x="3307" y="1380"/>
                  </a:lnTo>
                  <a:lnTo>
                    <a:pt x="3308" y="1380"/>
                  </a:lnTo>
                  <a:lnTo>
                    <a:pt x="3308" y="1380"/>
                  </a:lnTo>
                  <a:lnTo>
                    <a:pt x="3310" y="1380"/>
                  </a:lnTo>
                  <a:lnTo>
                    <a:pt x="3311" y="1380"/>
                  </a:lnTo>
                  <a:lnTo>
                    <a:pt x="3312" y="1380"/>
                  </a:lnTo>
                  <a:lnTo>
                    <a:pt x="3312" y="1380"/>
                  </a:lnTo>
                  <a:lnTo>
                    <a:pt x="3313" y="1380"/>
                  </a:lnTo>
                  <a:lnTo>
                    <a:pt x="3315" y="1380"/>
                  </a:lnTo>
                  <a:lnTo>
                    <a:pt x="3316" y="1380"/>
                  </a:lnTo>
                  <a:lnTo>
                    <a:pt x="3316" y="1380"/>
                  </a:lnTo>
                  <a:lnTo>
                    <a:pt x="3317" y="1380"/>
                  </a:lnTo>
                  <a:lnTo>
                    <a:pt x="3318" y="1379"/>
                  </a:lnTo>
                  <a:lnTo>
                    <a:pt x="3320" y="1379"/>
                  </a:lnTo>
                  <a:lnTo>
                    <a:pt x="3320" y="1379"/>
                  </a:lnTo>
                  <a:lnTo>
                    <a:pt x="3321" y="1379"/>
                  </a:lnTo>
                  <a:lnTo>
                    <a:pt x="3322" y="1379"/>
                  </a:lnTo>
                  <a:lnTo>
                    <a:pt x="3323" y="1379"/>
                  </a:lnTo>
                  <a:lnTo>
                    <a:pt x="3323" y="1379"/>
                  </a:lnTo>
                  <a:lnTo>
                    <a:pt x="3325" y="1379"/>
                  </a:lnTo>
                  <a:lnTo>
                    <a:pt x="3326" y="1380"/>
                  </a:lnTo>
                  <a:lnTo>
                    <a:pt x="3327" y="1380"/>
                  </a:lnTo>
                  <a:lnTo>
                    <a:pt x="3327" y="1380"/>
                  </a:lnTo>
                  <a:lnTo>
                    <a:pt x="3328" y="1380"/>
                  </a:lnTo>
                  <a:lnTo>
                    <a:pt x="3330" y="1380"/>
                  </a:lnTo>
                  <a:lnTo>
                    <a:pt x="3331" y="1380"/>
                  </a:lnTo>
                  <a:lnTo>
                    <a:pt x="3331" y="1380"/>
                  </a:lnTo>
                  <a:lnTo>
                    <a:pt x="3332" y="1380"/>
                  </a:lnTo>
                  <a:lnTo>
                    <a:pt x="3333" y="1380"/>
                  </a:lnTo>
                  <a:lnTo>
                    <a:pt x="3335" y="1380"/>
                  </a:lnTo>
                  <a:lnTo>
                    <a:pt x="3335" y="1380"/>
                  </a:lnTo>
                  <a:lnTo>
                    <a:pt x="3336" y="1380"/>
                  </a:lnTo>
                  <a:lnTo>
                    <a:pt x="3337" y="1380"/>
                  </a:lnTo>
                  <a:lnTo>
                    <a:pt x="3338" y="1380"/>
                  </a:lnTo>
                  <a:lnTo>
                    <a:pt x="3338" y="1380"/>
                  </a:lnTo>
                  <a:lnTo>
                    <a:pt x="3340" y="1380"/>
                  </a:lnTo>
                  <a:lnTo>
                    <a:pt x="3341" y="1379"/>
                  </a:lnTo>
                  <a:lnTo>
                    <a:pt x="3342" y="1378"/>
                  </a:lnTo>
                  <a:lnTo>
                    <a:pt x="3342" y="1375"/>
                  </a:lnTo>
                  <a:lnTo>
                    <a:pt x="3343" y="1374"/>
                  </a:lnTo>
                  <a:lnTo>
                    <a:pt x="3344" y="1373"/>
                  </a:lnTo>
                  <a:lnTo>
                    <a:pt x="3346" y="1373"/>
                  </a:lnTo>
                  <a:lnTo>
                    <a:pt x="3346" y="1373"/>
                  </a:lnTo>
                  <a:lnTo>
                    <a:pt x="3347" y="1374"/>
                  </a:lnTo>
                  <a:lnTo>
                    <a:pt x="3348" y="1376"/>
                  </a:lnTo>
                  <a:lnTo>
                    <a:pt x="3349" y="1378"/>
                  </a:lnTo>
                  <a:lnTo>
                    <a:pt x="3349" y="1378"/>
                  </a:lnTo>
                  <a:lnTo>
                    <a:pt x="3351" y="1379"/>
                  </a:lnTo>
                  <a:lnTo>
                    <a:pt x="3352" y="1379"/>
                  </a:lnTo>
                  <a:lnTo>
                    <a:pt x="3353" y="1380"/>
                  </a:lnTo>
                  <a:lnTo>
                    <a:pt x="3353" y="1380"/>
                  </a:lnTo>
                  <a:lnTo>
                    <a:pt x="3354" y="1380"/>
                  </a:lnTo>
                  <a:lnTo>
                    <a:pt x="3356" y="1380"/>
                  </a:lnTo>
                  <a:lnTo>
                    <a:pt x="3357" y="1380"/>
                  </a:lnTo>
                  <a:lnTo>
                    <a:pt x="3358" y="1380"/>
                  </a:lnTo>
                  <a:lnTo>
                    <a:pt x="3358" y="1380"/>
                  </a:lnTo>
                  <a:lnTo>
                    <a:pt x="3359" y="1380"/>
                  </a:lnTo>
                  <a:lnTo>
                    <a:pt x="3361" y="1380"/>
                  </a:lnTo>
                  <a:lnTo>
                    <a:pt x="3362" y="1380"/>
                  </a:lnTo>
                  <a:lnTo>
                    <a:pt x="3362" y="1380"/>
                  </a:lnTo>
                  <a:lnTo>
                    <a:pt x="3363" y="1380"/>
                  </a:lnTo>
                  <a:lnTo>
                    <a:pt x="3364" y="1380"/>
                  </a:lnTo>
                  <a:lnTo>
                    <a:pt x="3366" y="1380"/>
                  </a:lnTo>
                  <a:lnTo>
                    <a:pt x="3366" y="1380"/>
                  </a:lnTo>
                  <a:lnTo>
                    <a:pt x="3367" y="1380"/>
                  </a:lnTo>
                  <a:lnTo>
                    <a:pt x="3368" y="1380"/>
                  </a:lnTo>
                  <a:lnTo>
                    <a:pt x="3369" y="1380"/>
                  </a:lnTo>
                  <a:lnTo>
                    <a:pt x="3369" y="1380"/>
                  </a:lnTo>
                  <a:lnTo>
                    <a:pt x="3371" y="1380"/>
                  </a:lnTo>
                  <a:lnTo>
                    <a:pt x="3372" y="1380"/>
                  </a:lnTo>
                  <a:lnTo>
                    <a:pt x="3373" y="1380"/>
                  </a:lnTo>
                  <a:lnTo>
                    <a:pt x="3373" y="1380"/>
                  </a:lnTo>
                  <a:lnTo>
                    <a:pt x="3374" y="1380"/>
                  </a:lnTo>
                  <a:lnTo>
                    <a:pt x="3376" y="1380"/>
                  </a:lnTo>
                  <a:lnTo>
                    <a:pt x="3377" y="1380"/>
                  </a:lnTo>
                  <a:lnTo>
                    <a:pt x="3377" y="1380"/>
                  </a:lnTo>
                  <a:lnTo>
                    <a:pt x="3378" y="1380"/>
                  </a:lnTo>
                  <a:lnTo>
                    <a:pt x="3379" y="1380"/>
                  </a:lnTo>
                  <a:lnTo>
                    <a:pt x="3380" y="1380"/>
                  </a:lnTo>
                  <a:lnTo>
                    <a:pt x="3380" y="1380"/>
                  </a:lnTo>
                  <a:lnTo>
                    <a:pt x="3382" y="1380"/>
                  </a:lnTo>
                  <a:lnTo>
                    <a:pt x="3383" y="1380"/>
                  </a:lnTo>
                  <a:lnTo>
                    <a:pt x="3384" y="1380"/>
                  </a:lnTo>
                  <a:lnTo>
                    <a:pt x="3384" y="1380"/>
                  </a:lnTo>
                  <a:lnTo>
                    <a:pt x="3385" y="1380"/>
                  </a:lnTo>
                  <a:lnTo>
                    <a:pt x="3387" y="1380"/>
                  </a:lnTo>
                  <a:lnTo>
                    <a:pt x="3388" y="1380"/>
                  </a:lnTo>
                  <a:lnTo>
                    <a:pt x="3388" y="1380"/>
                  </a:lnTo>
                  <a:lnTo>
                    <a:pt x="3389" y="1380"/>
                  </a:lnTo>
                  <a:lnTo>
                    <a:pt x="3390" y="1380"/>
                  </a:lnTo>
                  <a:lnTo>
                    <a:pt x="3392" y="1380"/>
                  </a:lnTo>
                  <a:lnTo>
                    <a:pt x="3392" y="1380"/>
                  </a:lnTo>
                  <a:lnTo>
                    <a:pt x="3393" y="1380"/>
                  </a:lnTo>
                  <a:lnTo>
                    <a:pt x="3394" y="1380"/>
                  </a:lnTo>
                  <a:lnTo>
                    <a:pt x="3395" y="1380"/>
                  </a:lnTo>
                  <a:lnTo>
                    <a:pt x="3395" y="1380"/>
                  </a:lnTo>
                  <a:lnTo>
                    <a:pt x="3397" y="1380"/>
                  </a:lnTo>
                  <a:lnTo>
                    <a:pt x="3398" y="1380"/>
                  </a:lnTo>
                  <a:lnTo>
                    <a:pt x="3399" y="1380"/>
                  </a:lnTo>
                  <a:lnTo>
                    <a:pt x="3399" y="1380"/>
                  </a:lnTo>
                  <a:lnTo>
                    <a:pt x="3400" y="1380"/>
                  </a:lnTo>
                  <a:lnTo>
                    <a:pt x="3402" y="1380"/>
                  </a:lnTo>
                  <a:lnTo>
                    <a:pt x="3403" y="1380"/>
                  </a:lnTo>
                  <a:lnTo>
                    <a:pt x="3403" y="1380"/>
                  </a:lnTo>
                  <a:lnTo>
                    <a:pt x="3404" y="1380"/>
                  </a:lnTo>
                  <a:lnTo>
                    <a:pt x="3405" y="1380"/>
                  </a:lnTo>
                  <a:lnTo>
                    <a:pt x="3407" y="1380"/>
                  </a:lnTo>
                  <a:lnTo>
                    <a:pt x="3407" y="1380"/>
                  </a:lnTo>
                  <a:lnTo>
                    <a:pt x="3408" y="1380"/>
                  </a:lnTo>
                  <a:lnTo>
                    <a:pt x="3409" y="1380"/>
                  </a:lnTo>
                  <a:lnTo>
                    <a:pt x="3410" y="1380"/>
                  </a:lnTo>
                  <a:lnTo>
                    <a:pt x="3411" y="1380"/>
                  </a:lnTo>
                  <a:lnTo>
                    <a:pt x="3411" y="1380"/>
                  </a:lnTo>
                  <a:lnTo>
                    <a:pt x="3413" y="1380"/>
                  </a:lnTo>
                  <a:lnTo>
                    <a:pt x="3414" y="1380"/>
                  </a:lnTo>
                  <a:lnTo>
                    <a:pt x="3415" y="1380"/>
                  </a:lnTo>
                  <a:lnTo>
                    <a:pt x="3415" y="1380"/>
                  </a:lnTo>
                  <a:lnTo>
                    <a:pt x="3416" y="1380"/>
                  </a:lnTo>
                  <a:lnTo>
                    <a:pt x="3418" y="1380"/>
                  </a:lnTo>
                  <a:lnTo>
                    <a:pt x="3419" y="1380"/>
                  </a:lnTo>
                  <a:lnTo>
                    <a:pt x="3419" y="1380"/>
                  </a:lnTo>
                  <a:lnTo>
                    <a:pt x="3420" y="1380"/>
                  </a:lnTo>
                  <a:lnTo>
                    <a:pt x="3421" y="1380"/>
                  </a:lnTo>
                  <a:lnTo>
                    <a:pt x="3423" y="1380"/>
                  </a:lnTo>
                  <a:lnTo>
                    <a:pt x="3423" y="1380"/>
                  </a:lnTo>
                  <a:lnTo>
                    <a:pt x="3424" y="1380"/>
                  </a:lnTo>
                  <a:lnTo>
                    <a:pt x="3425" y="1380"/>
                  </a:lnTo>
                  <a:lnTo>
                    <a:pt x="3426" y="1380"/>
                  </a:lnTo>
                  <a:lnTo>
                    <a:pt x="3426" y="1380"/>
                  </a:lnTo>
                  <a:lnTo>
                    <a:pt x="3428" y="1380"/>
                  </a:lnTo>
                  <a:lnTo>
                    <a:pt x="3429" y="1380"/>
                  </a:lnTo>
                  <a:lnTo>
                    <a:pt x="3430" y="1380"/>
                  </a:lnTo>
                  <a:lnTo>
                    <a:pt x="3430" y="1380"/>
                  </a:lnTo>
                  <a:lnTo>
                    <a:pt x="3431" y="1380"/>
                  </a:lnTo>
                  <a:lnTo>
                    <a:pt x="3433" y="1380"/>
                  </a:lnTo>
                  <a:lnTo>
                    <a:pt x="3434" y="1380"/>
                  </a:lnTo>
                  <a:lnTo>
                    <a:pt x="3434" y="1380"/>
                  </a:lnTo>
                  <a:lnTo>
                    <a:pt x="3435" y="1380"/>
                  </a:lnTo>
                  <a:lnTo>
                    <a:pt x="3436" y="1380"/>
                  </a:lnTo>
                  <a:lnTo>
                    <a:pt x="3438" y="1380"/>
                  </a:lnTo>
                  <a:lnTo>
                    <a:pt x="3438" y="1380"/>
                  </a:lnTo>
                  <a:lnTo>
                    <a:pt x="3439" y="1380"/>
                  </a:lnTo>
                  <a:lnTo>
                    <a:pt x="3440" y="1380"/>
                  </a:lnTo>
                  <a:lnTo>
                    <a:pt x="3441" y="1380"/>
                  </a:lnTo>
                  <a:lnTo>
                    <a:pt x="3441" y="1380"/>
                  </a:lnTo>
                  <a:lnTo>
                    <a:pt x="3443" y="1380"/>
                  </a:lnTo>
                  <a:lnTo>
                    <a:pt x="3444" y="1380"/>
                  </a:lnTo>
                  <a:lnTo>
                    <a:pt x="3445" y="1380"/>
                  </a:lnTo>
                  <a:lnTo>
                    <a:pt x="3445" y="1380"/>
                  </a:lnTo>
                  <a:lnTo>
                    <a:pt x="3446" y="1380"/>
                  </a:lnTo>
                  <a:lnTo>
                    <a:pt x="3447" y="1380"/>
                  </a:lnTo>
                  <a:lnTo>
                    <a:pt x="3449" y="1380"/>
                  </a:lnTo>
                  <a:lnTo>
                    <a:pt x="3449" y="1380"/>
                  </a:lnTo>
                  <a:lnTo>
                    <a:pt x="3450" y="1380"/>
                  </a:lnTo>
                  <a:lnTo>
                    <a:pt x="3451" y="1380"/>
                  </a:lnTo>
                  <a:lnTo>
                    <a:pt x="3452" y="1380"/>
                  </a:lnTo>
                  <a:lnTo>
                    <a:pt x="3452" y="1380"/>
                  </a:lnTo>
                  <a:lnTo>
                    <a:pt x="3454" y="1380"/>
                  </a:lnTo>
                  <a:lnTo>
                    <a:pt x="3455" y="1380"/>
                  </a:lnTo>
                  <a:lnTo>
                    <a:pt x="3456" y="1380"/>
                  </a:lnTo>
                  <a:lnTo>
                    <a:pt x="3456" y="1380"/>
                  </a:lnTo>
                  <a:lnTo>
                    <a:pt x="3457" y="1380"/>
                  </a:lnTo>
                  <a:lnTo>
                    <a:pt x="3459" y="1380"/>
                  </a:lnTo>
                  <a:lnTo>
                    <a:pt x="3460" y="1380"/>
                  </a:lnTo>
                  <a:lnTo>
                    <a:pt x="3460" y="1380"/>
                  </a:lnTo>
                  <a:lnTo>
                    <a:pt x="3461" y="1380"/>
                  </a:lnTo>
                  <a:lnTo>
                    <a:pt x="3462" y="1380"/>
                  </a:lnTo>
                  <a:lnTo>
                    <a:pt x="3464" y="1380"/>
                  </a:lnTo>
                  <a:lnTo>
                    <a:pt x="3464" y="1379"/>
                  </a:lnTo>
                  <a:lnTo>
                    <a:pt x="3465" y="1379"/>
                  </a:lnTo>
                  <a:lnTo>
                    <a:pt x="3466" y="1379"/>
                  </a:lnTo>
                  <a:lnTo>
                    <a:pt x="3467" y="1379"/>
                  </a:lnTo>
                  <a:lnTo>
                    <a:pt x="3469" y="1379"/>
                  </a:lnTo>
                  <a:lnTo>
                    <a:pt x="3469" y="1379"/>
                  </a:lnTo>
                  <a:lnTo>
                    <a:pt x="3470" y="1379"/>
                  </a:lnTo>
                  <a:lnTo>
                    <a:pt x="3471" y="1379"/>
                  </a:lnTo>
                  <a:lnTo>
                    <a:pt x="3472" y="1379"/>
                  </a:lnTo>
                  <a:lnTo>
                    <a:pt x="3472" y="1379"/>
                  </a:lnTo>
                  <a:lnTo>
                    <a:pt x="3474" y="1379"/>
                  </a:lnTo>
                  <a:lnTo>
                    <a:pt x="3475" y="1380"/>
                  </a:lnTo>
                  <a:lnTo>
                    <a:pt x="3476" y="1380"/>
                  </a:lnTo>
                  <a:lnTo>
                    <a:pt x="3476" y="1380"/>
                  </a:lnTo>
                  <a:lnTo>
                    <a:pt x="3477" y="1380"/>
                  </a:lnTo>
                  <a:lnTo>
                    <a:pt x="3479" y="1380"/>
                  </a:lnTo>
                  <a:lnTo>
                    <a:pt x="3480" y="1380"/>
                  </a:lnTo>
                  <a:lnTo>
                    <a:pt x="3480" y="1380"/>
                  </a:lnTo>
                  <a:lnTo>
                    <a:pt x="3481" y="1379"/>
                  </a:lnTo>
                  <a:lnTo>
                    <a:pt x="3482" y="1379"/>
                  </a:lnTo>
                  <a:lnTo>
                    <a:pt x="3483" y="1379"/>
                  </a:lnTo>
                  <a:lnTo>
                    <a:pt x="3483" y="1379"/>
                  </a:lnTo>
                  <a:lnTo>
                    <a:pt x="3485" y="1379"/>
                  </a:lnTo>
                  <a:lnTo>
                    <a:pt x="3486" y="1379"/>
                  </a:lnTo>
                  <a:lnTo>
                    <a:pt x="3487" y="1380"/>
                  </a:lnTo>
                  <a:lnTo>
                    <a:pt x="3487" y="1380"/>
                  </a:lnTo>
                  <a:lnTo>
                    <a:pt x="3488" y="1380"/>
                  </a:lnTo>
                  <a:lnTo>
                    <a:pt x="3490" y="1380"/>
                  </a:lnTo>
                  <a:lnTo>
                    <a:pt x="3491" y="1380"/>
                  </a:lnTo>
                  <a:lnTo>
                    <a:pt x="3491" y="1380"/>
                  </a:lnTo>
                  <a:lnTo>
                    <a:pt x="3492" y="1380"/>
                  </a:lnTo>
                  <a:lnTo>
                    <a:pt x="3493" y="1380"/>
                  </a:lnTo>
                  <a:lnTo>
                    <a:pt x="3495" y="1380"/>
                  </a:lnTo>
                  <a:lnTo>
                    <a:pt x="3495" y="1380"/>
                  </a:lnTo>
                  <a:lnTo>
                    <a:pt x="3496" y="1380"/>
                  </a:lnTo>
                  <a:lnTo>
                    <a:pt x="3497" y="1380"/>
                  </a:lnTo>
                  <a:lnTo>
                    <a:pt x="3498" y="1380"/>
                  </a:lnTo>
                  <a:lnTo>
                    <a:pt x="3498" y="1380"/>
                  </a:lnTo>
                  <a:lnTo>
                    <a:pt x="3500" y="1380"/>
                  </a:lnTo>
                  <a:lnTo>
                    <a:pt x="3501" y="1380"/>
                  </a:lnTo>
                  <a:lnTo>
                    <a:pt x="3502" y="1380"/>
                  </a:lnTo>
                  <a:lnTo>
                    <a:pt x="3502" y="1380"/>
                  </a:lnTo>
                  <a:lnTo>
                    <a:pt x="3503" y="1380"/>
                  </a:lnTo>
                  <a:lnTo>
                    <a:pt x="3505" y="1380"/>
                  </a:lnTo>
                  <a:lnTo>
                    <a:pt x="3506" y="1380"/>
                  </a:lnTo>
                  <a:lnTo>
                    <a:pt x="3506" y="1380"/>
                  </a:lnTo>
                  <a:lnTo>
                    <a:pt x="3507" y="1380"/>
                  </a:lnTo>
                  <a:lnTo>
                    <a:pt x="3508" y="1380"/>
                  </a:lnTo>
                  <a:lnTo>
                    <a:pt x="3510" y="1380"/>
                  </a:lnTo>
                  <a:lnTo>
                    <a:pt x="3510" y="1380"/>
                  </a:lnTo>
                  <a:lnTo>
                    <a:pt x="3511" y="1380"/>
                  </a:lnTo>
                  <a:lnTo>
                    <a:pt x="3512" y="1379"/>
                  </a:lnTo>
                  <a:lnTo>
                    <a:pt x="3513" y="1380"/>
                  </a:lnTo>
                  <a:lnTo>
                    <a:pt x="3513" y="1380"/>
                  </a:lnTo>
                  <a:lnTo>
                    <a:pt x="3515" y="1380"/>
                  </a:lnTo>
                  <a:lnTo>
                    <a:pt x="3516" y="1380"/>
                  </a:lnTo>
                  <a:lnTo>
                    <a:pt x="3517" y="1380"/>
                  </a:lnTo>
                  <a:lnTo>
                    <a:pt x="3517" y="1380"/>
                  </a:lnTo>
                  <a:lnTo>
                    <a:pt x="3518" y="1380"/>
                  </a:lnTo>
                  <a:lnTo>
                    <a:pt x="3519" y="1380"/>
                  </a:lnTo>
                  <a:lnTo>
                    <a:pt x="3521" y="1380"/>
                  </a:lnTo>
                  <a:lnTo>
                    <a:pt x="3521" y="1380"/>
                  </a:lnTo>
                  <a:lnTo>
                    <a:pt x="3522" y="1380"/>
                  </a:lnTo>
                  <a:lnTo>
                    <a:pt x="3523" y="1380"/>
                  </a:lnTo>
                  <a:lnTo>
                    <a:pt x="3524" y="1380"/>
                  </a:lnTo>
                  <a:lnTo>
                    <a:pt x="3526" y="1379"/>
                  </a:lnTo>
                  <a:lnTo>
                    <a:pt x="3526" y="1379"/>
                  </a:lnTo>
                  <a:lnTo>
                    <a:pt x="3527" y="1379"/>
                  </a:lnTo>
                  <a:lnTo>
                    <a:pt x="3528" y="1379"/>
                  </a:lnTo>
                  <a:lnTo>
                    <a:pt x="3529" y="1379"/>
                  </a:lnTo>
                  <a:lnTo>
                    <a:pt x="3529" y="1379"/>
                  </a:lnTo>
                  <a:lnTo>
                    <a:pt x="3531" y="1379"/>
                  </a:lnTo>
                  <a:lnTo>
                    <a:pt x="3532" y="1379"/>
                  </a:lnTo>
                  <a:lnTo>
                    <a:pt x="3533" y="1379"/>
                  </a:lnTo>
                  <a:lnTo>
                    <a:pt x="3533" y="1379"/>
                  </a:lnTo>
                  <a:lnTo>
                    <a:pt x="3534" y="1378"/>
                  </a:lnTo>
                  <a:lnTo>
                    <a:pt x="3536" y="1378"/>
                  </a:lnTo>
                  <a:lnTo>
                    <a:pt x="3537" y="1378"/>
                  </a:lnTo>
                  <a:lnTo>
                    <a:pt x="3537" y="1378"/>
                  </a:lnTo>
                  <a:lnTo>
                    <a:pt x="3538" y="1378"/>
                  </a:lnTo>
                  <a:lnTo>
                    <a:pt x="3539" y="1378"/>
                  </a:lnTo>
                  <a:lnTo>
                    <a:pt x="3541" y="1378"/>
                  </a:lnTo>
                  <a:lnTo>
                    <a:pt x="3541" y="1378"/>
                  </a:lnTo>
                  <a:lnTo>
                    <a:pt x="3542" y="1378"/>
                  </a:lnTo>
                  <a:lnTo>
                    <a:pt x="3543" y="1378"/>
                  </a:lnTo>
                  <a:lnTo>
                    <a:pt x="3544" y="1379"/>
                  </a:lnTo>
                  <a:lnTo>
                    <a:pt x="3544" y="1379"/>
                  </a:lnTo>
                  <a:lnTo>
                    <a:pt x="3546" y="1379"/>
                  </a:lnTo>
                  <a:lnTo>
                    <a:pt x="3547" y="1379"/>
                  </a:lnTo>
                  <a:lnTo>
                    <a:pt x="3548" y="1379"/>
                  </a:lnTo>
                  <a:lnTo>
                    <a:pt x="3548" y="1379"/>
                  </a:lnTo>
                  <a:lnTo>
                    <a:pt x="3549" y="1379"/>
                  </a:lnTo>
                  <a:lnTo>
                    <a:pt x="3551" y="1379"/>
                  </a:lnTo>
                  <a:lnTo>
                    <a:pt x="3552" y="1379"/>
                  </a:lnTo>
                  <a:lnTo>
                    <a:pt x="3552" y="1379"/>
                  </a:lnTo>
                  <a:lnTo>
                    <a:pt x="3553" y="1379"/>
                  </a:lnTo>
                  <a:lnTo>
                    <a:pt x="3554" y="1379"/>
                  </a:lnTo>
                  <a:lnTo>
                    <a:pt x="3555" y="1379"/>
                  </a:lnTo>
                  <a:lnTo>
                    <a:pt x="3555" y="1379"/>
                  </a:lnTo>
                  <a:lnTo>
                    <a:pt x="3557" y="1379"/>
                  </a:lnTo>
                  <a:lnTo>
                    <a:pt x="3558" y="1379"/>
                  </a:lnTo>
                  <a:lnTo>
                    <a:pt x="3559" y="1379"/>
                  </a:lnTo>
                  <a:lnTo>
                    <a:pt x="3559" y="1379"/>
                  </a:lnTo>
                  <a:lnTo>
                    <a:pt x="3560" y="1379"/>
                  </a:lnTo>
                  <a:lnTo>
                    <a:pt x="3562" y="1379"/>
                  </a:lnTo>
                  <a:lnTo>
                    <a:pt x="3563" y="1379"/>
                  </a:lnTo>
                  <a:lnTo>
                    <a:pt x="3563" y="1379"/>
                  </a:lnTo>
                  <a:lnTo>
                    <a:pt x="3564" y="1379"/>
                  </a:lnTo>
                  <a:lnTo>
                    <a:pt x="3565" y="1379"/>
                  </a:lnTo>
                  <a:lnTo>
                    <a:pt x="3567" y="1379"/>
                  </a:lnTo>
                  <a:lnTo>
                    <a:pt x="3567" y="1379"/>
                  </a:lnTo>
                  <a:lnTo>
                    <a:pt x="3568" y="1379"/>
                  </a:lnTo>
                  <a:lnTo>
                    <a:pt x="3569" y="1379"/>
                  </a:lnTo>
                  <a:lnTo>
                    <a:pt x="3570" y="1379"/>
                  </a:lnTo>
                  <a:lnTo>
                    <a:pt x="3570" y="1379"/>
                  </a:lnTo>
                  <a:lnTo>
                    <a:pt x="3572" y="1379"/>
                  </a:lnTo>
                  <a:lnTo>
                    <a:pt x="3573" y="1379"/>
                  </a:lnTo>
                  <a:lnTo>
                    <a:pt x="3574" y="1379"/>
                  </a:lnTo>
                  <a:lnTo>
                    <a:pt x="3574" y="1379"/>
                  </a:lnTo>
                  <a:lnTo>
                    <a:pt x="3575" y="1379"/>
                  </a:lnTo>
                  <a:lnTo>
                    <a:pt x="3577" y="1379"/>
                  </a:lnTo>
                  <a:lnTo>
                    <a:pt x="3578" y="1379"/>
                  </a:lnTo>
                  <a:lnTo>
                    <a:pt x="3578" y="1379"/>
                  </a:lnTo>
                  <a:lnTo>
                    <a:pt x="3579" y="1378"/>
                  </a:lnTo>
                  <a:lnTo>
                    <a:pt x="3580" y="1378"/>
                  </a:lnTo>
                  <a:lnTo>
                    <a:pt x="3582" y="1376"/>
                  </a:lnTo>
                  <a:lnTo>
                    <a:pt x="3583" y="1376"/>
                  </a:lnTo>
                  <a:lnTo>
                    <a:pt x="3583" y="1376"/>
                  </a:lnTo>
                  <a:lnTo>
                    <a:pt x="3584" y="1376"/>
                  </a:lnTo>
                  <a:lnTo>
                    <a:pt x="3585" y="1378"/>
                  </a:lnTo>
                  <a:lnTo>
                    <a:pt x="3587" y="1379"/>
                  </a:lnTo>
                  <a:lnTo>
                    <a:pt x="3587" y="1379"/>
                  </a:lnTo>
                  <a:lnTo>
                    <a:pt x="3588" y="1379"/>
                  </a:lnTo>
                  <a:lnTo>
                    <a:pt x="3589" y="1380"/>
                  </a:lnTo>
                  <a:lnTo>
                    <a:pt x="3590" y="1380"/>
                  </a:lnTo>
                  <a:lnTo>
                    <a:pt x="3590" y="1380"/>
                  </a:lnTo>
                  <a:lnTo>
                    <a:pt x="3591" y="1380"/>
                  </a:lnTo>
                  <a:lnTo>
                    <a:pt x="3593" y="1380"/>
                  </a:lnTo>
                  <a:lnTo>
                    <a:pt x="3594" y="1380"/>
                  </a:lnTo>
                  <a:lnTo>
                    <a:pt x="3594" y="1380"/>
                  </a:lnTo>
                  <a:lnTo>
                    <a:pt x="3595" y="1380"/>
                  </a:lnTo>
                  <a:lnTo>
                    <a:pt x="3596" y="1380"/>
                  </a:lnTo>
                  <a:lnTo>
                    <a:pt x="3598" y="1380"/>
                  </a:lnTo>
                  <a:lnTo>
                    <a:pt x="3598" y="1380"/>
                  </a:lnTo>
                  <a:lnTo>
                    <a:pt x="3599" y="1380"/>
                  </a:lnTo>
                  <a:lnTo>
                    <a:pt x="3600" y="1380"/>
                  </a:lnTo>
                  <a:lnTo>
                    <a:pt x="3601" y="1380"/>
                  </a:lnTo>
                  <a:lnTo>
                    <a:pt x="3601" y="1380"/>
                  </a:lnTo>
                  <a:lnTo>
                    <a:pt x="3603" y="1380"/>
                  </a:lnTo>
                  <a:lnTo>
                    <a:pt x="3604" y="1380"/>
                  </a:lnTo>
                  <a:lnTo>
                    <a:pt x="3605" y="1380"/>
                  </a:lnTo>
                  <a:lnTo>
                    <a:pt x="3605" y="1380"/>
                  </a:lnTo>
                  <a:lnTo>
                    <a:pt x="3606" y="1380"/>
                  </a:lnTo>
                  <a:lnTo>
                    <a:pt x="3608" y="1380"/>
                  </a:lnTo>
                  <a:lnTo>
                    <a:pt x="3609" y="1380"/>
                  </a:lnTo>
                  <a:lnTo>
                    <a:pt x="3609" y="1380"/>
                  </a:lnTo>
                  <a:lnTo>
                    <a:pt x="3610" y="1380"/>
                  </a:lnTo>
                  <a:lnTo>
                    <a:pt x="3611" y="1380"/>
                  </a:lnTo>
                  <a:lnTo>
                    <a:pt x="3613" y="1380"/>
                  </a:lnTo>
                  <a:lnTo>
                    <a:pt x="3613" y="1380"/>
                  </a:lnTo>
                  <a:lnTo>
                    <a:pt x="3614" y="1380"/>
                  </a:lnTo>
                  <a:lnTo>
                    <a:pt x="3615" y="1380"/>
                  </a:lnTo>
                  <a:lnTo>
                    <a:pt x="3616" y="1380"/>
                  </a:lnTo>
                  <a:lnTo>
                    <a:pt x="3616" y="1380"/>
                  </a:lnTo>
                  <a:lnTo>
                    <a:pt x="3618" y="1380"/>
                  </a:lnTo>
                  <a:lnTo>
                    <a:pt x="3619" y="1380"/>
                  </a:lnTo>
                  <a:lnTo>
                    <a:pt x="3620" y="1380"/>
                  </a:lnTo>
                  <a:lnTo>
                    <a:pt x="3620" y="1380"/>
                  </a:lnTo>
                  <a:lnTo>
                    <a:pt x="3621" y="1380"/>
                  </a:lnTo>
                  <a:lnTo>
                    <a:pt x="3623" y="1380"/>
                  </a:lnTo>
                  <a:lnTo>
                    <a:pt x="3624" y="1379"/>
                  </a:lnTo>
                  <a:lnTo>
                    <a:pt x="3624" y="1379"/>
                  </a:lnTo>
                  <a:lnTo>
                    <a:pt x="3625" y="1379"/>
                  </a:lnTo>
                  <a:lnTo>
                    <a:pt x="3626" y="1379"/>
                  </a:lnTo>
                  <a:lnTo>
                    <a:pt x="3627" y="1379"/>
                  </a:lnTo>
                  <a:lnTo>
                    <a:pt x="3627" y="1380"/>
                  </a:lnTo>
                  <a:lnTo>
                    <a:pt x="3629" y="1380"/>
                  </a:lnTo>
                  <a:lnTo>
                    <a:pt x="3630" y="1380"/>
                  </a:lnTo>
                  <a:lnTo>
                    <a:pt x="3631" y="1380"/>
                  </a:lnTo>
                  <a:lnTo>
                    <a:pt x="3631" y="1380"/>
                  </a:lnTo>
                  <a:lnTo>
                    <a:pt x="3632" y="1380"/>
                  </a:lnTo>
                  <a:lnTo>
                    <a:pt x="3634" y="1380"/>
                  </a:lnTo>
                  <a:lnTo>
                    <a:pt x="3635" y="1380"/>
                  </a:lnTo>
                  <a:lnTo>
                    <a:pt x="3636" y="1380"/>
                  </a:lnTo>
                  <a:lnTo>
                    <a:pt x="3636" y="1380"/>
                  </a:lnTo>
                  <a:lnTo>
                    <a:pt x="3637" y="1380"/>
                  </a:lnTo>
                  <a:lnTo>
                    <a:pt x="3639" y="1380"/>
                  </a:lnTo>
                  <a:lnTo>
                    <a:pt x="3640" y="1380"/>
                  </a:lnTo>
                  <a:lnTo>
                    <a:pt x="3640" y="1380"/>
                  </a:lnTo>
                  <a:lnTo>
                    <a:pt x="3641" y="1380"/>
                  </a:lnTo>
                  <a:lnTo>
                    <a:pt x="3642" y="1380"/>
                  </a:lnTo>
                  <a:lnTo>
                    <a:pt x="3644" y="1380"/>
                  </a:lnTo>
                  <a:lnTo>
                    <a:pt x="3644" y="1380"/>
                  </a:lnTo>
                  <a:lnTo>
                    <a:pt x="3645" y="1380"/>
                  </a:lnTo>
                  <a:lnTo>
                    <a:pt x="3646" y="1380"/>
                  </a:lnTo>
                  <a:lnTo>
                    <a:pt x="3647" y="1380"/>
                  </a:lnTo>
                  <a:lnTo>
                    <a:pt x="3647" y="1380"/>
                  </a:lnTo>
                  <a:lnTo>
                    <a:pt x="3649" y="1380"/>
                  </a:lnTo>
                  <a:lnTo>
                    <a:pt x="3650" y="1380"/>
                  </a:lnTo>
                  <a:lnTo>
                    <a:pt x="3651" y="1380"/>
                  </a:lnTo>
                  <a:lnTo>
                    <a:pt x="3651" y="1380"/>
                  </a:lnTo>
                  <a:lnTo>
                    <a:pt x="3652" y="1380"/>
                  </a:lnTo>
                  <a:lnTo>
                    <a:pt x="3654" y="1380"/>
                  </a:lnTo>
                  <a:lnTo>
                    <a:pt x="3655" y="1380"/>
                  </a:lnTo>
                  <a:lnTo>
                    <a:pt x="3655" y="1380"/>
                  </a:lnTo>
                  <a:lnTo>
                    <a:pt x="3656" y="1380"/>
                  </a:lnTo>
                  <a:lnTo>
                    <a:pt x="3657" y="1380"/>
                  </a:lnTo>
                  <a:lnTo>
                    <a:pt x="3659" y="1380"/>
                  </a:lnTo>
                  <a:lnTo>
                    <a:pt x="3659" y="1380"/>
                  </a:lnTo>
                  <a:lnTo>
                    <a:pt x="3660" y="1380"/>
                  </a:lnTo>
                  <a:lnTo>
                    <a:pt x="3661" y="1380"/>
                  </a:lnTo>
                  <a:lnTo>
                    <a:pt x="3662" y="1380"/>
                  </a:lnTo>
                  <a:lnTo>
                    <a:pt x="3662" y="1380"/>
                  </a:lnTo>
                  <a:lnTo>
                    <a:pt x="3663" y="1379"/>
                  </a:lnTo>
                  <a:lnTo>
                    <a:pt x="3665" y="1379"/>
                  </a:lnTo>
                  <a:lnTo>
                    <a:pt x="3666" y="1378"/>
                  </a:lnTo>
                  <a:lnTo>
                    <a:pt x="3666" y="1374"/>
                  </a:lnTo>
                  <a:lnTo>
                    <a:pt x="3667" y="1369"/>
                  </a:lnTo>
                  <a:lnTo>
                    <a:pt x="3668" y="1363"/>
                  </a:lnTo>
                  <a:lnTo>
                    <a:pt x="3670" y="1356"/>
                  </a:lnTo>
                  <a:lnTo>
                    <a:pt x="3670" y="1355"/>
                  </a:lnTo>
                  <a:lnTo>
                    <a:pt x="3671" y="1358"/>
                  </a:lnTo>
                  <a:lnTo>
                    <a:pt x="3672" y="1363"/>
                  </a:lnTo>
                  <a:lnTo>
                    <a:pt x="3673" y="1370"/>
                  </a:lnTo>
                  <a:lnTo>
                    <a:pt x="3673" y="1375"/>
                  </a:lnTo>
                  <a:lnTo>
                    <a:pt x="3675" y="1378"/>
                  </a:lnTo>
                  <a:lnTo>
                    <a:pt x="3676" y="1380"/>
                  </a:lnTo>
                  <a:lnTo>
                    <a:pt x="3677" y="1380"/>
                  </a:lnTo>
                  <a:lnTo>
                    <a:pt x="3677" y="1381"/>
                  </a:lnTo>
                  <a:lnTo>
                    <a:pt x="3678" y="1381"/>
                  </a:lnTo>
                  <a:lnTo>
                    <a:pt x="3680" y="1381"/>
                  </a:lnTo>
                  <a:lnTo>
                    <a:pt x="3681" y="1380"/>
                  </a:lnTo>
                  <a:lnTo>
                    <a:pt x="3681" y="1380"/>
                  </a:lnTo>
                  <a:lnTo>
                    <a:pt x="3682" y="1380"/>
                  </a:lnTo>
                  <a:lnTo>
                    <a:pt x="3683" y="1380"/>
                  </a:lnTo>
                  <a:lnTo>
                    <a:pt x="3685" y="1380"/>
                  </a:lnTo>
                  <a:lnTo>
                    <a:pt x="3685" y="1380"/>
                  </a:lnTo>
                  <a:lnTo>
                    <a:pt x="3686" y="1380"/>
                  </a:lnTo>
                  <a:lnTo>
                    <a:pt x="3687" y="1380"/>
                  </a:lnTo>
                  <a:lnTo>
                    <a:pt x="3688" y="1380"/>
                  </a:lnTo>
                  <a:lnTo>
                    <a:pt x="3688" y="1380"/>
                  </a:lnTo>
                  <a:lnTo>
                    <a:pt x="3690" y="1380"/>
                  </a:lnTo>
                  <a:lnTo>
                    <a:pt x="3691" y="1380"/>
                  </a:lnTo>
                  <a:lnTo>
                    <a:pt x="3692" y="1380"/>
                  </a:lnTo>
                  <a:lnTo>
                    <a:pt x="3693" y="1380"/>
                  </a:lnTo>
                  <a:lnTo>
                    <a:pt x="3693" y="1380"/>
                  </a:lnTo>
                  <a:lnTo>
                    <a:pt x="3695" y="1380"/>
                  </a:lnTo>
                  <a:lnTo>
                    <a:pt x="3696" y="1381"/>
                  </a:lnTo>
                  <a:lnTo>
                    <a:pt x="3697" y="1385"/>
                  </a:lnTo>
                  <a:lnTo>
                    <a:pt x="3697" y="1390"/>
                  </a:lnTo>
                  <a:lnTo>
                    <a:pt x="3698" y="1400"/>
                  </a:lnTo>
                  <a:lnTo>
                    <a:pt x="3699" y="1414"/>
                  </a:lnTo>
                  <a:lnTo>
                    <a:pt x="3701" y="1426"/>
                  </a:lnTo>
                  <a:lnTo>
                    <a:pt x="3701" y="1436"/>
                  </a:lnTo>
                  <a:lnTo>
                    <a:pt x="3702" y="1441"/>
                  </a:lnTo>
                  <a:lnTo>
                    <a:pt x="3703" y="1441"/>
                  </a:lnTo>
                  <a:lnTo>
                    <a:pt x="3704" y="1437"/>
                  </a:lnTo>
                  <a:lnTo>
                    <a:pt x="3704" y="1430"/>
                  </a:lnTo>
                  <a:lnTo>
                    <a:pt x="3706" y="1420"/>
                  </a:lnTo>
                  <a:lnTo>
                    <a:pt x="3707" y="1409"/>
                  </a:lnTo>
                  <a:lnTo>
                    <a:pt x="3708" y="1397"/>
                  </a:lnTo>
                  <a:lnTo>
                    <a:pt x="3708" y="1387"/>
                  </a:lnTo>
                  <a:lnTo>
                    <a:pt x="3709" y="1379"/>
                  </a:lnTo>
                  <a:lnTo>
                    <a:pt x="3711" y="1373"/>
                  </a:lnTo>
                  <a:lnTo>
                    <a:pt x="3712" y="1368"/>
                  </a:lnTo>
                  <a:lnTo>
                    <a:pt x="3712" y="1364"/>
                  </a:lnTo>
                  <a:lnTo>
                    <a:pt x="3713" y="1361"/>
                  </a:lnTo>
                  <a:lnTo>
                    <a:pt x="3714" y="1359"/>
                  </a:lnTo>
                  <a:lnTo>
                    <a:pt x="3716" y="1358"/>
                  </a:lnTo>
                  <a:lnTo>
                    <a:pt x="3716" y="1356"/>
                  </a:lnTo>
                  <a:lnTo>
                    <a:pt x="3717" y="1356"/>
                  </a:lnTo>
                  <a:lnTo>
                    <a:pt x="3718" y="1355"/>
                  </a:lnTo>
                  <a:lnTo>
                    <a:pt x="3719" y="1355"/>
                  </a:lnTo>
                  <a:lnTo>
                    <a:pt x="3719" y="1355"/>
                  </a:lnTo>
                  <a:lnTo>
                    <a:pt x="3721" y="1355"/>
                  </a:lnTo>
                  <a:lnTo>
                    <a:pt x="3722" y="1355"/>
                  </a:lnTo>
                  <a:lnTo>
                    <a:pt x="3723" y="1356"/>
                  </a:lnTo>
                  <a:lnTo>
                    <a:pt x="3723" y="1358"/>
                  </a:lnTo>
                  <a:lnTo>
                    <a:pt x="3724" y="1358"/>
                  </a:lnTo>
                  <a:lnTo>
                    <a:pt x="3726" y="1359"/>
                  </a:lnTo>
                  <a:lnTo>
                    <a:pt x="3727" y="1360"/>
                  </a:lnTo>
                  <a:lnTo>
                    <a:pt x="3727" y="1361"/>
                  </a:lnTo>
                  <a:lnTo>
                    <a:pt x="3728" y="1361"/>
                  </a:lnTo>
                  <a:lnTo>
                    <a:pt x="3729" y="1363"/>
                  </a:lnTo>
                  <a:lnTo>
                    <a:pt x="3731" y="1364"/>
                  </a:lnTo>
                  <a:lnTo>
                    <a:pt x="3731" y="1364"/>
                  </a:lnTo>
                  <a:lnTo>
                    <a:pt x="3732" y="1365"/>
                  </a:lnTo>
                  <a:lnTo>
                    <a:pt x="3733" y="1365"/>
                  </a:lnTo>
                  <a:lnTo>
                    <a:pt x="3734" y="1366"/>
                  </a:lnTo>
                  <a:lnTo>
                    <a:pt x="3734" y="1368"/>
                  </a:lnTo>
                  <a:lnTo>
                    <a:pt x="3735" y="1369"/>
                  </a:lnTo>
                  <a:lnTo>
                    <a:pt x="3737" y="1369"/>
                  </a:lnTo>
                  <a:lnTo>
                    <a:pt x="3738" y="1370"/>
                  </a:lnTo>
                  <a:lnTo>
                    <a:pt x="3738" y="1370"/>
                  </a:lnTo>
                  <a:lnTo>
                    <a:pt x="3739" y="1370"/>
                  </a:lnTo>
                  <a:lnTo>
                    <a:pt x="3740" y="1370"/>
                  </a:lnTo>
                  <a:lnTo>
                    <a:pt x="3742" y="1370"/>
                  </a:lnTo>
                  <a:lnTo>
                    <a:pt x="3742" y="1371"/>
                  </a:lnTo>
                  <a:lnTo>
                    <a:pt x="3743" y="1371"/>
                  </a:lnTo>
                  <a:lnTo>
                    <a:pt x="3744" y="1373"/>
                  </a:lnTo>
                  <a:lnTo>
                    <a:pt x="3745" y="1373"/>
                  </a:lnTo>
                  <a:lnTo>
                    <a:pt x="3745" y="1374"/>
                  </a:lnTo>
                  <a:lnTo>
                    <a:pt x="3747" y="1374"/>
                  </a:lnTo>
                  <a:lnTo>
                    <a:pt x="3748" y="1375"/>
                  </a:lnTo>
                  <a:lnTo>
                    <a:pt x="3749" y="1375"/>
                  </a:lnTo>
                  <a:lnTo>
                    <a:pt x="3750" y="1376"/>
                  </a:lnTo>
                  <a:lnTo>
                    <a:pt x="3750" y="1376"/>
                  </a:lnTo>
                  <a:lnTo>
                    <a:pt x="3752" y="1378"/>
                  </a:lnTo>
                  <a:lnTo>
                    <a:pt x="3753" y="1378"/>
                  </a:lnTo>
                  <a:lnTo>
                    <a:pt x="3754" y="1379"/>
                  </a:lnTo>
                  <a:lnTo>
                    <a:pt x="3754" y="1379"/>
                  </a:lnTo>
                  <a:lnTo>
                    <a:pt x="3755" y="1379"/>
                  </a:lnTo>
                  <a:lnTo>
                    <a:pt x="3757" y="1379"/>
                  </a:lnTo>
                  <a:lnTo>
                    <a:pt x="3758" y="1378"/>
                  </a:lnTo>
                  <a:lnTo>
                    <a:pt x="3758" y="1378"/>
                  </a:lnTo>
                  <a:lnTo>
                    <a:pt x="3759" y="1376"/>
                  </a:lnTo>
                  <a:lnTo>
                    <a:pt x="3760" y="1376"/>
                  </a:lnTo>
                  <a:lnTo>
                    <a:pt x="3762" y="1376"/>
                  </a:lnTo>
                  <a:lnTo>
                    <a:pt x="3762" y="1376"/>
                  </a:lnTo>
                  <a:lnTo>
                    <a:pt x="3763" y="1376"/>
                  </a:lnTo>
                  <a:lnTo>
                    <a:pt x="3764" y="1376"/>
                  </a:lnTo>
                  <a:lnTo>
                    <a:pt x="3765" y="1376"/>
                  </a:lnTo>
                  <a:lnTo>
                    <a:pt x="3765" y="1378"/>
                  </a:lnTo>
                  <a:lnTo>
                    <a:pt x="3767" y="1378"/>
                  </a:lnTo>
                  <a:lnTo>
                    <a:pt x="3768" y="1378"/>
                  </a:lnTo>
                  <a:lnTo>
                    <a:pt x="3769" y="1379"/>
                  </a:lnTo>
                  <a:lnTo>
                    <a:pt x="3769" y="1379"/>
                  </a:lnTo>
                  <a:lnTo>
                    <a:pt x="3770" y="1379"/>
                  </a:lnTo>
                  <a:lnTo>
                    <a:pt x="3771" y="1379"/>
                  </a:lnTo>
                  <a:lnTo>
                    <a:pt x="3773" y="1380"/>
                  </a:lnTo>
                  <a:lnTo>
                    <a:pt x="3773" y="1380"/>
                  </a:lnTo>
                  <a:lnTo>
                    <a:pt x="3774" y="1380"/>
                  </a:lnTo>
                  <a:lnTo>
                    <a:pt x="3775" y="1380"/>
                  </a:lnTo>
                  <a:lnTo>
                    <a:pt x="3776" y="1380"/>
                  </a:lnTo>
                  <a:lnTo>
                    <a:pt x="3776" y="1380"/>
                  </a:lnTo>
                  <a:lnTo>
                    <a:pt x="3778" y="1379"/>
                  </a:lnTo>
                  <a:lnTo>
                    <a:pt x="3779" y="1379"/>
                  </a:lnTo>
                  <a:lnTo>
                    <a:pt x="3780" y="1378"/>
                  </a:lnTo>
                  <a:lnTo>
                    <a:pt x="3780" y="1378"/>
                  </a:lnTo>
                  <a:lnTo>
                    <a:pt x="3781" y="1378"/>
                  </a:lnTo>
                  <a:lnTo>
                    <a:pt x="3783" y="1378"/>
                  </a:lnTo>
                  <a:lnTo>
                    <a:pt x="3784" y="1379"/>
                  </a:lnTo>
                  <a:lnTo>
                    <a:pt x="3784" y="1379"/>
                  </a:lnTo>
                  <a:lnTo>
                    <a:pt x="3785" y="1380"/>
                  </a:lnTo>
                  <a:lnTo>
                    <a:pt x="3786" y="1380"/>
                  </a:lnTo>
                  <a:lnTo>
                    <a:pt x="3788" y="1380"/>
                  </a:lnTo>
                  <a:lnTo>
                    <a:pt x="3788" y="1380"/>
                  </a:lnTo>
                  <a:lnTo>
                    <a:pt x="3789" y="1381"/>
                  </a:lnTo>
                  <a:lnTo>
                    <a:pt x="3790" y="1381"/>
                  </a:lnTo>
                  <a:lnTo>
                    <a:pt x="3791" y="1381"/>
                  </a:lnTo>
                  <a:lnTo>
                    <a:pt x="3791" y="1380"/>
                  </a:lnTo>
                  <a:lnTo>
                    <a:pt x="3793" y="1380"/>
                  </a:lnTo>
                  <a:lnTo>
                    <a:pt x="3794" y="1380"/>
                  </a:lnTo>
                  <a:lnTo>
                    <a:pt x="3795" y="1380"/>
                  </a:lnTo>
                  <a:lnTo>
                    <a:pt x="3795" y="1380"/>
                  </a:lnTo>
                  <a:lnTo>
                    <a:pt x="3796" y="1380"/>
                  </a:lnTo>
                  <a:lnTo>
                    <a:pt x="3798" y="1380"/>
                  </a:lnTo>
                  <a:lnTo>
                    <a:pt x="3799" y="1379"/>
                  </a:lnTo>
                  <a:lnTo>
                    <a:pt x="3799" y="1379"/>
                  </a:lnTo>
                  <a:lnTo>
                    <a:pt x="3800" y="1379"/>
                  </a:lnTo>
                  <a:lnTo>
                    <a:pt x="3801" y="1379"/>
                  </a:lnTo>
                  <a:lnTo>
                    <a:pt x="3803" y="1379"/>
                  </a:lnTo>
                  <a:lnTo>
                    <a:pt x="3804" y="1379"/>
                  </a:lnTo>
                  <a:lnTo>
                    <a:pt x="3804" y="1379"/>
                  </a:lnTo>
                  <a:lnTo>
                    <a:pt x="3805" y="1379"/>
                  </a:lnTo>
                  <a:lnTo>
                    <a:pt x="3806" y="1380"/>
                  </a:lnTo>
                  <a:lnTo>
                    <a:pt x="3807" y="1380"/>
                  </a:lnTo>
                  <a:lnTo>
                    <a:pt x="3807" y="1380"/>
                  </a:lnTo>
                  <a:lnTo>
                    <a:pt x="3809" y="1380"/>
                  </a:lnTo>
                  <a:lnTo>
                    <a:pt x="3810" y="1380"/>
                  </a:lnTo>
                  <a:lnTo>
                    <a:pt x="3811" y="1380"/>
                  </a:lnTo>
                  <a:lnTo>
                    <a:pt x="3811" y="1380"/>
                  </a:lnTo>
                  <a:lnTo>
                    <a:pt x="3812" y="1380"/>
                  </a:lnTo>
                  <a:lnTo>
                    <a:pt x="3814" y="1380"/>
                  </a:lnTo>
                  <a:lnTo>
                    <a:pt x="3815" y="1380"/>
                  </a:lnTo>
                  <a:lnTo>
                    <a:pt x="3815" y="1380"/>
                  </a:lnTo>
                  <a:lnTo>
                    <a:pt x="3816" y="1379"/>
                  </a:lnTo>
                  <a:lnTo>
                    <a:pt x="3817" y="1379"/>
                  </a:lnTo>
                  <a:lnTo>
                    <a:pt x="3819" y="1378"/>
                  </a:lnTo>
                  <a:lnTo>
                    <a:pt x="3819" y="1378"/>
                  </a:lnTo>
                  <a:lnTo>
                    <a:pt x="3820" y="1376"/>
                  </a:lnTo>
                  <a:lnTo>
                    <a:pt x="3821" y="1375"/>
                  </a:lnTo>
                  <a:lnTo>
                    <a:pt x="3822" y="1375"/>
                  </a:lnTo>
                  <a:lnTo>
                    <a:pt x="3822" y="1374"/>
                  </a:lnTo>
                  <a:lnTo>
                    <a:pt x="3824" y="1373"/>
                  </a:lnTo>
                  <a:lnTo>
                    <a:pt x="3825" y="1371"/>
                  </a:lnTo>
                  <a:lnTo>
                    <a:pt x="3826" y="1370"/>
                  </a:lnTo>
                  <a:lnTo>
                    <a:pt x="3826" y="1368"/>
                  </a:lnTo>
                  <a:lnTo>
                    <a:pt x="3827" y="1366"/>
                  </a:lnTo>
                  <a:lnTo>
                    <a:pt x="3829" y="1364"/>
                  </a:lnTo>
                  <a:lnTo>
                    <a:pt x="3830" y="1361"/>
                  </a:lnTo>
                  <a:lnTo>
                    <a:pt x="3830" y="1359"/>
                  </a:lnTo>
                  <a:lnTo>
                    <a:pt x="3831" y="1356"/>
                  </a:lnTo>
                  <a:lnTo>
                    <a:pt x="3832" y="1355"/>
                  </a:lnTo>
                  <a:lnTo>
                    <a:pt x="3834" y="1353"/>
                  </a:lnTo>
                  <a:lnTo>
                    <a:pt x="3834" y="1351"/>
                  </a:lnTo>
                  <a:lnTo>
                    <a:pt x="3835" y="1350"/>
                  </a:lnTo>
                  <a:lnTo>
                    <a:pt x="3836" y="1350"/>
                  </a:lnTo>
                  <a:lnTo>
                    <a:pt x="3837" y="1351"/>
                  </a:lnTo>
                  <a:lnTo>
                    <a:pt x="3837" y="1354"/>
                  </a:lnTo>
                  <a:lnTo>
                    <a:pt x="3838" y="1356"/>
                  </a:lnTo>
                  <a:lnTo>
                    <a:pt x="3840" y="1360"/>
                  </a:lnTo>
                  <a:lnTo>
                    <a:pt x="3841" y="1365"/>
                  </a:lnTo>
                  <a:lnTo>
                    <a:pt x="3841" y="1370"/>
                  </a:lnTo>
                  <a:lnTo>
                    <a:pt x="3842" y="1374"/>
                  </a:lnTo>
                  <a:lnTo>
                    <a:pt x="3843" y="1378"/>
                  </a:lnTo>
                  <a:lnTo>
                    <a:pt x="3845" y="1379"/>
                  </a:lnTo>
                  <a:lnTo>
                    <a:pt x="3845" y="1380"/>
                  </a:lnTo>
                  <a:lnTo>
                    <a:pt x="3846" y="1380"/>
                  </a:lnTo>
                  <a:lnTo>
                    <a:pt x="3847" y="1382"/>
                  </a:lnTo>
                  <a:lnTo>
                    <a:pt x="3848" y="1384"/>
                  </a:lnTo>
                  <a:lnTo>
                    <a:pt x="3848" y="1385"/>
                  </a:lnTo>
                  <a:lnTo>
                    <a:pt x="3850" y="1386"/>
                  </a:lnTo>
                  <a:lnTo>
                    <a:pt x="3851" y="1387"/>
                  </a:lnTo>
                  <a:lnTo>
                    <a:pt x="3852" y="1390"/>
                  </a:lnTo>
                  <a:lnTo>
                    <a:pt x="3852" y="1392"/>
                  </a:lnTo>
                  <a:lnTo>
                    <a:pt x="3853" y="1394"/>
                  </a:lnTo>
                  <a:lnTo>
                    <a:pt x="3855" y="1394"/>
                  </a:lnTo>
                  <a:lnTo>
                    <a:pt x="3856" y="1392"/>
                  </a:lnTo>
                  <a:lnTo>
                    <a:pt x="3856" y="1390"/>
                  </a:lnTo>
                  <a:lnTo>
                    <a:pt x="3857" y="1387"/>
                  </a:lnTo>
                  <a:lnTo>
                    <a:pt x="3858" y="1386"/>
                  </a:lnTo>
                  <a:lnTo>
                    <a:pt x="3860" y="1385"/>
                  </a:lnTo>
                  <a:lnTo>
                    <a:pt x="3861" y="1385"/>
                  </a:lnTo>
                  <a:lnTo>
                    <a:pt x="3861" y="1385"/>
                  </a:lnTo>
                  <a:lnTo>
                    <a:pt x="3862" y="1385"/>
                  </a:lnTo>
                  <a:lnTo>
                    <a:pt x="3863" y="1384"/>
                  </a:lnTo>
                  <a:lnTo>
                    <a:pt x="3865" y="1384"/>
                  </a:lnTo>
                  <a:lnTo>
                    <a:pt x="3865" y="1384"/>
                  </a:lnTo>
                  <a:lnTo>
                    <a:pt x="3866" y="1382"/>
                  </a:lnTo>
                  <a:lnTo>
                    <a:pt x="3867" y="1382"/>
                  </a:lnTo>
                  <a:lnTo>
                    <a:pt x="3868" y="1381"/>
                  </a:lnTo>
                  <a:lnTo>
                    <a:pt x="3868" y="1381"/>
                  </a:lnTo>
                  <a:lnTo>
                    <a:pt x="3870" y="1381"/>
                  </a:lnTo>
                  <a:lnTo>
                    <a:pt x="3871" y="1381"/>
                  </a:lnTo>
                  <a:lnTo>
                    <a:pt x="3872" y="1380"/>
                  </a:lnTo>
                  <a:lnTo>
                    <a:pt x="3872" y="1380"/>
                  </a:lnTo>
                  <a:lnTo>
                    <a:pt x="3873" y="1380"/>
                  </a:lnTo>
                  <a:lnTo>
                    <a:pt x="3874" y="1380"/>
                  </a:lnTo>
                  <a:lnTo>
                    <a:pt x="3876" y="1380"/>
                  </a:lnTo>
                  <a:lnTo>
                    <a:pt x="3876" y="1380"/>
                  </a:lnTo>
                  <a:lnTo>
                    <a:pt x="3877" y="1380"/>
                  </a:lnTo>
                  <a:lnTo>
                    <a:pt x="3878" y="1380"/>
                  </a:lnTo>
                  <a:lnTo>
                    <a:pt x="3879" y="1380"/>
                  </a:lnTo>
                  <a:lnTo>
                    <a:pt x="3879" y="1380"/>
                  </a:lnTo>
                  <a:lnTo>
                    <a:pt x="3881" y="1379"/>
                  </a:lnTo>
                  <a:lnTo>
                    <a:pt x="3882" y="1379"/>
                  </a:lnTo>
                  <a:lnTo>
                    <a:pt x="3883" y="1379"/>
                  </a:lnTo>
                  <a:lnTo>
                    <a:pt x="3883" y="1379"/>
                  </a:lnTo>
                  <a:lnTo>
                    <a:pt x="3884" y="1379"/>
                  </a:lnTo>
                  <a:lnTo>
                    <a:pt x="3886" y="1379"/>
                  </a:lnTo>
                  <a:lnTo>
                    <a:pt x="3887" y="1379"/>
                  </a:lnTo>
                  <a:lnTo>
                    <a:pt x="3887" y="1379"/>
                  </a:lnTo>
                  <a:lnTo>
                    <a:pt x="3888" y="1379"/>
                  </a:lnTo>
                  <a:lnTo>
                    <a:pt x="3889" y="1379"/>
                  </a:lnTo>
                  <a:lnTo>
                    <a:pt x="3891" y="1379"/>
                  </a:lnTo>
                  <a:lnTo>
                    <a:pt x="3891" y="1379"/>
                  </a:lnTo>
                  <a:lnTo>
                    <a:pt x="3892" y="1379"/>
                  </a:lnTo>
                  <a:lnTo>
                    <a:pt x="3893" y="1379"/>
                  </a:lnTo>
                  <a:lnTo>
                    <a:pt x="3894" y="1379"/>
                  </a:lnTo>
                  <a:lnTo>
                    <a:pt x="3894" y="1379"/>
                  </a:lnTo>
                  <a:lnTo>
                    <a:pt x="3896" y="1379"/>
                  </a:lnTo>
                  <a:lnTo>
                    <a:pt x="3897" y="1379"/>
                  </a:lnTo>
                  <a:lnTo>
                    <a:pt x="3898" y="1379"/>
                  </a:lnTo>
                  <a:lnTo>
                    <a:pt x="3898" y="1379"/>
                  </a:lnTo>
                  <a:lnTo>
                    <a:pt x="3899" y="1379"/>
                  </a:lnTo>
                  <a:lnTo>
                    <a:pt x="3901" y="1379"/>
                  </a:lnTo>
                  <a:lnTo>
                    <a:pt x="3902" y="1379"/>
                  </a:lnTo>
                  <a:lnTo>
                    <a:pt x="3902" y="1378"/>
                  </a:lnTo>
                  <a:lnTo>
                    <a:pt x="3903" y="1378"/>
                  </a:lnTo>
                  <a:lnTo>
                    <a:pt x="3904" y="1376"/>
                  </a:lnTo>
                  <a:lnTo>
                    <a:pt x="3906" y="1375"/>
                  </a:lnTo>
                  <a:lnTo>
                    <a:pt x="3906" y="1374"/>
                  </a:lnTo>
                  <a:lnTo>
                    <a:pt x="3907" y="1374"/>
                  </a:lnTo>
                  <a:lnTo>
                    <a:pt x="3908" y="1374"/>
                  </a:lnTo>
                  <a:lnTo>
                    <a:pt x="3909" y="1374"/>
                  </a:lnTo>
                  <a:lnTo>
                    <a:pt x="3909" y="1375"/>
                  </a:lnTo>
                  <a:lnTo>
                    <a:pt x="3910" y="1375"/>
                  </a:lnTo>
                  <a:lnTo>
                    <a:pt x="3912" y="1376"/>
                  </a:lnTo>
                  <a:lnTo>
                    <a:pt x="3913" y="1376"/>
                  </a:lnTo>
                  <a:lnTo>
                    <a:pt x="3913" y="1378"/>
                  </a:lnTo>
                  <a:lnTo>
                    <a:pt x="3914" y="1378"/>
                  </a:lnTo>
                  <a:lnTo>
                    <a:pt x="3915" y="1379"/>
                  </a:lnTo>
                  <a:lnTo>
                    <a:pt x="3917" y="1379"/>
                  </a:lnTo>
                  <a:lnTo>
                    <a:pt x="3918" y="1379"/>
                  </a:lnTo>
                  <a:lnTo>
                    <a:pt x="3918" y="1380"/>
                  </a:lnTo>
                  <a:lnTo>
                    <a:pt x="3919" y="1380"/>
                  </a:lnTo>
                  <a:lnTo>
                    <a:pt x="3920" y="1380"/>
                  </a:lnTo>
                  <a:lnTo>
                    <a:pt x="3922" y="1380"/>
                  </a:lnTo>
                  <a:lnTo>
                    <a:pt x="3922" y="1380"/>
                  </a:lnTo>
                  <a:lnTo>
                    <a:pt x="3923" y="1379"/>
                  </a:lnTo>
                  <a:lnTo>
                    <a:pt x="3924" y="1379"/>
                  </a:lnTo>
                  <a:lnTo>
                    <a:pt x="3925" y="1379"/>
                  </a:lnTo>
                  <a:lnTo>
                    <a:pt x="3925" y="1379"/>
                  </a:lnTo>
                  <a:lnTo>
                    <a:pt x="3927" y="1380"/>
                  </a:lnTo>
                  <a:lnTo>
                    <a:pt x="3928" y="1380"/>
                  </a:lnTo>
                  <a:lnTo>
                    <a:pt x="3929" y="1380"/>
                  </a:lnTo>
                  <a:lnTo>
                    <a:pt x="3929" y="1380"/>
                  </a:lnTo>
                  <a:lnTo>
                    <a:pt x="3930" y="1380"/>
                  </a:lnTo>
                  <a:lnTo>
                    <a:pt x="3932" y="1380"/>
                  </a:lnTo>
                  <a:lnTo>
                    <a:pt x="3933" y="1380"/>
                  </a:lnTo>
                  <a:lnTo>
                    <a:pt x="3933" y="1380"/>
                  </a:lnTo>
                  <a:lnTo>
                    <a:pt x="3934" y="1380"/>
                  </a:lnTo>
                  <a:lnTo>
                    <a:pt x="3935" y="1380"/>
                  </a:lnTo>
                  <a:lnTo>
                    <a:pt x="3937" y="1380"/>
                  </a:lnTo>
                  <a:lnTo>
                    <a:pt x="3937" y="1380"/>
                  </a:lnTo>
                  <a:lnTo>
                    <a:pt x="3938" y="1380"/>
                  </a:lnTo>
                  <a:lnTo>
                    <a:pt x="3939" y="1380"/>
                  </a:lnTo>
                  <a:lnTo>
                    <a:pt x="3940" y="1380"/>
                  </a:lnTo>
                  <a:lnTo>
                    <a:pt x="3940" y="1380"/>
                  </a:lnTo>
                  <a:lnTo>
                    <a:pt x="3942" y="1380"/>
                  </a:lnTo>
                  <a:lnTo>
                    <a:pt x="3943" y="1379"/>
                  </a:lnTo>
                  <a:lnTo>
                    <a:pt x="3944" y="1379"/>
                  </a:lnTo>
                  <a:lnTo>
                    <a:pt x="3944" y="1379"/>
                  </a:lnTo>
                  <a:lnTo>
                    <a:pt x="3945" y="1379"/>
                  </a:lnTo>
                  <a:lnTo>
                    <a:pt x="3946" y="1379"/>
                  </a:lnTo>
                  <a:lnTo>
                    <a:pt x="3948" y="1379"/>
                  </a:lnTo>
                  <a:lnTo>
                    <a:pt x="3948" y="1379"/>
                  </a:lnTo>
                  <a:lnTo>
                    <a:pt x="3949" y="1378"/>
                  </a:lnTo>
                  <a:lnTo>
                    <a:pt x="3950" y="1378"/>
                  </a:lnTo>
                  <a:lnTo>
                    <a:pt x="3951" y="1378"/>
                  </a:lnTo>
                  <a:lnTo>
                    <a:pt x="3951" y="1378"/>
                  </a:lnTo>
                  <a:lnTo>
                    <a:pt x="3953" y="1378"/>
                  </a:lnTo>
                  <a:lnTo>
                    <a:pt x="3954" y="1378"/>
                  </a:lnTo>
                  <a:lnTo>
                    <a:pt x="3955" y="1378"/>
                  </a:lnTo>
                  <a:lnTo>
                    <a:pt x="3955" y="1378"/>
                  </a:lnTo>
                  <a:lnTo>
                    <a:pt x="3956" y="1378"/>
                  </a:lnTo>
                  <a:lnTo>
                    <a:pt x="3958" y="1378"/>
                  </a:lnTo>
                  <a:lnTo>
                    <a:pt x="3959" y="1378"/>
                  </a:lnTo>
                  <a:lnTo>
                    <a:pt x="3959" y="1378"/>
                  </a:lnTo>
                  <a:lnTo>
                    <a:pt x="3960" y="1378"/>
                  </a:lnTo>
                  <a:lnTo>
                    <a:pt x="3961" y="1378"/>
                  </a:lnTo>
                  <a:lnTo>
                    <a:pt x="3963" y="1378"/>
                  </a:lnTo>
                  <a:lnTo>
                    <a:pt x="3963" y="1378"/>
                  </a:lnTo>
                  <a:lnTo>
                    <a:pt x="3964" y="1378"/>
                  </a:lnTo>
                  <a:lnTo>
                    <a:pt x="3965" y="1378"/>
                  </a:lnTo>
                  <a:lnTo>
                    <a:pt x="3966" y="1378"/>
                  </a:lnTo>
                  <a:lnTo>
                    <a:pt x="3966" y="1378"/>
                  </a:lnTo>
                  <a:lnTo>
                    <a:pt x="3968" y="1379"/>
                  </a:lnTo>
                  <a:lnTo>
                    <a:pt x="3969" y="1379"/>
                  </a:lnTo>
                  <a:lnTo>
                    <a:pt x="3970" y="1379"/>
                  </a:lnTo>
                  <a:lnTo>
                    <a:pt x="3971" y="1378"/>
                  </a:lnTo>
                  <a:lnTo>
                    <a:pt x="3971" y="1378"/>
                  </a:lnTo>
                  <a:lnTo>
                    <a:pt x="3973" y="1376"/>
                  </a:lnTo>
                  <a:lnTo>
                    <a:pt x="3974" y="1376"/>
                  </a:lnTo>
                  <a:lnTo>
                    <a:pt x="3975" y="1374"/>
                  </a:lnTo>
                  <a:lnTo>
                    <a:pt x="3975" y="1373"/>
                  </a:lnTo>
                  <a:lnTo>
                    <a:pt x="3976" y="1371"/>
                  </a:lnTo>
                  <a:lnTo>
                    <a:pt x="3978" y="1370"/>
                  </a:lnTo>
                  <a:lnTo>
                    <a:pt x="3979" y="1368"/>
                  </a:lnTo>
                  <a:lnTo>
                    <a:pt x="3979" y="1368"/>
                  </a:lnTo>
                  <a:lnTo>
                    <a:pt x="3980" y="1366"/>
                  </a:lnTo>
                  <a:lnTo>
                    <a:pt x="3981" y="1366"/>
                  </a:lnTo>
                  <a:lnTo>
                    <a:pt x="3982" y="1368"/>
                  </a:lnTo>
                  <a:lnTo>
                    <a:pt x="3982" y="1368"/>
                  </a:lnTo>
                  <a:lnTo>
                    <a:pt x="3984" y="1369"/>
                  </a:lnTo>
                  <a:lnTo>
                    <a:pt x="3985" y="1370"/>
                  </a:lnTo>
                  <a:lnTo>
                    <a:pt x="3986" y="1371"/>
                  </a:lnTo>
                  <a:lnTo>
                    <a:pt x="3986" y="1374"/>
                  </a:lnTo>
                  <a:lnTo>
                    <a:pt x="3987" y="1375"/>
                  </a:lnTo>
                  <a:lnTo>
                    <a:pt x="3989" y="1376"/>
                  </a:lnTo>
                  <a:lnTo>
                    <a:pt x="3990" y="1378"/>
                  </a:lnTo>
                  <a:lnTo>
                    <a:pt x="3990" y="1379"/>
                  </a:lnTo>
                  <a:lnTo>
                    <a:pt x="3991" y="1379"/>
                  </a:lnTo>
                  <a:lnTo>
                    <a:pt x="3992" y="1380"/>
                  </a:lnTo>
                  <a:lnTo>
                    <a:pt x="3994" y="1380"/>
                  </a:lnTo>
                  <a:lnTo>
                    <a:pt x="3994" y="1380"/>
                  </a:lnTo>
                  <a:lnTo>
                    <a:pt x="3995" y="1380"/>
                  </a:lnTo>
                  <a:lnTo>
                    <a:pt x="3996" y="1380"/>
                  </a:lnTo>
                  <a:lnTo>
                    <a:pt x="3997" y="1380"/>
                  </a:lnTo>
                  <a:lnTo>
                    <a:pt x="3997" y="1380"/>
                  </a:lnTo>
                  <a:lnTo>
                    <a:pt x="3999" y="1380"/>
                  </a:lnTo>
                  <a:lnTo>
                    <a:pt x="4000" y="1379"/>
                  </a:lnTo>
                  <a:lnTo>
                    <a:pt x="4001" y="1378"/>
                  </a:lnTo>
                  <a:lnTo>
                    <a:pt x="4001" y="1376"/>
                  </a:lnTo>
                  <a:lnTo>
                    <a:pt x="4002" y="1375"/>
                  </a:lnTo>
                  <a:lnTo>
                    <a:pt x="4004" y="1373"/>
                  </a:lnTo>
                  <a:lnTo>
                    <a:pt x="4005" y="1369"/>
                  </a:lnTo>
                  <a:lnTo>
                    <a:pt x="4005" y="1366"/>
                  </a:lnTo>
                  <a:lnTo>
                    <a:pt x="4006" y="1363"/>
                  </a:lnTo>
                  <a:lnTo>
                    <a:pt x="4007" y="1359"/>
                  </a:lnTo>
                  <a:lnTo>
                    <a:pt x="4009" y="1354"/>
                  </a:lnTo>
                  <a:lnTo>
                    <a:pt x="4009" y="1349"/>
                  </a:lnTo>
                  <a:lnTo>
                    <a:pt x="4010" y="1344"/>
                  </a:lnTo>
                  <a:lnTo>
                    <a:pt x="4011" y="1338"/>
                  </a:lnTo>
                  <a:lnTo>
                    <a:pt x="4012" y="1332"/>
                  </a:lnTo>
                  <a:lnTo>
                    <a:pt x="4012" y="1325"/>
                  </a:lnTo>
                  <a:lnTo>
                    <a:pt x="4014" y="1318"/>
                  </a:lnTo>
                  <a:lnTo>
                    <a:pt x="4015" y="1310"/>
                  </a:lnTo>
                  <a:lnTo>
                    <a:pt x="4016" y="1303"/>
                  </a:lnTo>
                  <a:lnTo>
                    <a:pt x="4016" y="1294"/>
                  </a:lnTo>
                  <a:lnTo>
                    <a:pt x="4017" y="1286"/>
                  </a:lnTo>
                  <a:lnTo>
                    <a:pt x="4018" y="1276"/>
                  </a:lnTo>
                  <a:lnTo>
                    <a:pt x="4020" y="1266"/>
                  </a:lnTo>
                  <a:lnTo>
                    <a:pt x="4020" y="1255"/>
                  </a:lnTo>
                  <a:lnTo>
                    <a:pt x="4021" y="1243"/>
                  </a:lnTo>
                  <a:lnTo>
                    <a:pt x="4022" y="1232"/>
                  </a:lnTo>
                  <a:lnTo>
                    <a:pt x="4023" y="1220"/>
                  </a:lnTo>
                  <a:lnTo>
                    <a:pt x="4023" y="1207"/>
                  </a:lnTo>
                  <a:lnTo>
                    <a:pt x="4025" y="1194"/>
                  </a:lnTo>
                  <a:lnTo>
                    <a:pt x="4026" y="1180"/>
                  </a:lnTo>
                  <a:lnTo>
                    <a:pt x="4027" y="1165"/>
                  </a:lnTo>
                  <a:lnTo>
                    <a:pt x="4028" y="1150"/>
                  </a:lnTo>
                  <a:lnTo>
                    <a:pt x="4028" y="1135"/>
                  </a:lnTo>
                  <a:lnTo>
                    <a:pt x="4030" y="1119"/>
                  </a:lnTo>
                  <a:lnTo>
                    <a:pt x="4031" y="1103"/>
                  </a:lnTo>
                  <a:lnTo>
                    <a:pt x="4032" y="1084"/>
                  </a:lnTo>
                  <a:lnTo>
                    <a:pt x="4032" y="1066"/>
                  </a:lnTo>
                  <a:lnTo>
                    <a:pt x="4033" y="1045"/>
                  </a:lnTo>
                  <a:lnTo>
                    <a:pt x="4035" y="1019"/>
                  </a:lnTo>
                  <a:lnTo>
                    <a:pt x="4036" y="988"/>
                  </a:lnTo>
                  <a:lnTo>
                    <a:pt x="4036" y="949"/>
                  </a:lnTo>
                  <a:lnTo>
                    <a:pt x="4037" y="909"/>
                  </a:lnTo>
                  <a:lnTo>
                    <a:pt x="4038" y="886"/>
                  </a:lnTo>
                  <a:lnTo>
                    <a:pt x="4040" y="892"/>
                  </a:lnTo>
                  <a:lnTo>
                    <a:pt x="4040" y="939"/>
                  </a:lnTo>
                  <a:lnTo>
                    <a:pt x="4041" y="1026"/>
                  </a:lnTo>
                  <a:lnTo>
                    <a:pt x="4042" y="1139"/>
                  </a:lnTo>
                  <a:lnTo>
                    <a:pt x="4043" y="1253"/>
                  </a:lnTo>
                  <a:lnTo>
                    <a:pt x="4043" y="1340"/>
                  </a:lnTo>
                  <a:lnTo>
                    <a:pt x="4045" y="1391"/>
                  </a:lnTo>
                  <a:lnTo>
                    <a:pt x="4046" y="1414"/>
                  </a:lnTo>
                  <a:lnTo>
                    <a:pt x="4047" y="1422"/>
                  </a:lnTo>
                  <a:lnTo>
                    <a:pt x="4047" y="1426"/>
                  </a:lnTo>
                  <a:lnTo>
                    <a:pt x="4048" y="1422"/>
                  </a:lnTo>
                  <a:lnTo>
                    <a:pt x="4050" y="1411"/>
                  </a:lnTo>
                  <a:lnTo>
                    <a:pt x="4051" y="1395"/>
                  </a:lnTo>
                  <a:lnTo>
                    <a:pt x="4051" y="1376"/>
                  </a:lnTo>
                  <a:lnTo>
                    <a:pt x="4052" y="1359"/>
                  </a:lnTo>
                  <a:lnTo>
                    <a:pt x="4053" y="1341"/>
                  </a:lnTo>
                  <a:lnTo>
                    <a:pt x="4054" y="1327"/>
                  </a:lnTo>
                  <a:lnTo>
                    <a:pt x="4054" y="1314"/>
                  </a:lnTo>
                  <a:lnTo>
                    <a:pt x="4056" y="1303"/>
                  </a:lnTo>
                  <a:lnTo>
                    <a:pt x="4057" y="1294"/>
                  </a:lnTo>
                  <a:lnTo>
                    <a:pt x="4058" y="1287"/>
                  </a:lnTo>
                  <a:lnTo>
                    <a:pt x="4058" y="1282"/>
                  </a:lnTo>
                  <a:lnTo>
                    <a:pt x="4059" y="1278"/>
                  </a:lnTo>
                  <a:lnTo>
                    <a:pt x="4061" y="1276"/>
                  </a:lnTo>
                  <a:lnTo>
                    <a:pt x="4062" y="1273"/>
                  </a:lnTo>
                  <a:lnTo>
                    <a:pt x="4062" y="1272"/>
                  </a:lnTo>
                  <a:lnTo>
                    <a:pt x="4063" y="1271"/>
                  </a:lnTo>
                  <a:lnTo>
                    <a:pt x="4064" y="1271"/>
                  </a:lnTo>
                  <a:lnTo>
                    <a:pt x="4066" y="1272"/>
                  </a:lnTo>
                  <a:lnTo>
                    <a:pt x="4066" y="1272"/>
                  </a:lnTo>
                  <a:lnTo>
                    <a:pt x="4067" y="1273"/>
                  </a:lnTo>
                  <a:lnTo>
                    <a:pt x="4068" y="1274"/>
                  </a:lnTo>
                  <a:lnTo>
                    <a:pt x="4069" y="1277"/>
                  </a:lnTo>
                  <a:lnTo>
                    <a:pt x="4069" y="1279"/>
                  </a:lnTo>
                  <a:lnTo>
                    <a:pt x="4071" y="1282"/>
                  </a:lnTo>
                  <a:lnTo>
                    <a:pt x="4072" y="1284"/>
                  </a:lnTo>
                  <a:lnTo>
                    <a:pt x="4073" y="1288"/>
                  </a:lnTo>
                  <a:lnTo>
                    <a:pt x="4073" y="1293"/>
                  </a:lnTo>
                  <a:lnTo>
                    <a:pt x="4074" y="1301"/>
                  </a:lnTo>
                  <a:lnTo>
                    <a:pt x="4076" y="1308"/>
                  </a:lnTo>
                  <a:lnTo>
                    <a:pt x="4077" y="1315"/>
                  </a:lnTo>
                  <a:lnTo>
                    <a:pt x="4077" y="1324"/>
                  </a:lnTo>
                  <a:lnTo>
                    <a:pt x="4078" y="1333"/>
                  </a:lnTo>
                  <a:lnTo>
                    <a:pt x="4079" y="1338"/>
                  </a:lnTo>
                  <a:lnTo>
                    <a:pt x="4081" y="1345"/>
                  </a:lnTo>
                  <a:lnTo>
                    <a:pt x="4081" y="13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1" name="Freeform 49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428"/>
                </a:cxn>
                <a:cxn ang="0">
                  <a:pos x="128" y="1427"/>
                </a:cxn>
                <a:cxn ang="0">
                  <a:pos x="193" y="1313"/>
                </a:cxn>
                <a:cxn ang="0">
                  <a:pos x="257" y="1428"/>
                </a:cxn>
                <a:cxn ang="0">
                  <a:pos x="322" y="1420"/>
                </a:cxn>
                <a:cxn ang="0">
                  <a:pos x="387" y="1363"/>
                </a:cxn>
                <a:cxn ang="0">
                  <a:pos x="451" y="1427"/>
                </a:cxn>
                <a:cxn ang="0">
                  <a:pos x="516" y="661"/>
                </a:cxn>
                <a:cxn ang="0">
                  <a:pos x="580" y="1452"/>
                </a:cxn>
                <a:cxn ang="0">
                  <a:pos x="645" y="1427"/>
                </a:cxn>
                <a:cxn ang="0">
                  <a:pos x="709" y="1426"/>
                </a:cxn>
                <a:cxn ang="0">
                  <a:pos x="774" y="1427"/>
                </a:cxn>
                <a:cxn ang="0">
                  <a:pos x="838" y="1427"/>
                </a:cxn>
                <a:cxn ang="0">
                  <a:pos x="903" y="1425"/>
                </a:cxn>
                <a:cxn ang="0">
                  <a:pos x="967" y="1427"/>
                </a:cxn>
                <a:cxn ang="0">
                  <a:pos x="1032" y="1427"/>
                </a:cxn>
                <a:cxn ang="0">
                  <a:pos x="1097" y="1427"/>
                </a:cxn>
                <a:cxn ang="0">
                  <a:pos x="1161" y="1426"/>
                </a:cxn>
                <a:cxn ang="0">
                  <a:pos x="1226" y="1426"/>
                </a:cxn>
                <a:cxn ang="0">
                  <a:pos x="1290" y="1427"/>
                </a:cxn>
                <a:cxn ang="0">
                  <a:pos x="1355" y="1427"/>
                </a:cxn>
                <a:cxn ang="0">
                  <a:pos x="1419" y="1426"/>
                </a:cxn>
                <a:cxn ang="0">
                  <a:pos x="1484" y="1427"/>
                </a:cxn>
                <a:cxn ang="0">
                  <a:pos x="1548" y="1427"/>
                </a:cxn>
                <a:cxn ang="0">
                  <a:pos x="1613" y="1427"/>
                </a:cxn>
                <a:cxn ang="0">
                  <a:pos x="1679" y="1427"/>
                </a:cxn>
                <a:cxn ang="0">
                  <a:pos x="1743" y="1427"/>
                </a:cxn>
                <a:cxn ang="0">
                  <a:pos x="1808" y="1427"/>
                </a:cxn>
                <a:cxn ang="0">
                  <a:pos x="1872" y="1425"/>
                </a:cxn>
                <a:cxn ang="0">
                  <a:pos x="1937" y="1423"/>
                </a:cxn>
                <a:cxn ang="0">
                  <a:pos x="2001" y="1426"/>
                </a:cxn>
                <a:cxn ang="0">
                  <a:pos x="2066" y="1427"/>
                </a:cxn>
                <a:cxn ang="0">
                  <a:pos x="2131" y="1397"/>
                </a:cxn>
                <a:cxn ang="0">
                  <a:pos x="2195" y="1428"/>
                </a:cxn>
                <a:cxn ang="0">
                  <a:pos x="2260" y="1427"/>
                </a:cxn>
                <a:cxn ang="0">
                  <a:pos x="2324" y="1427"/>
                </a:cxn>
                <a:cxn ang="0">
                  <a:pos x="2389" y="1427"/>
                </a:cxn>
                <a:cxn ang="0">
                  <a:pos x="2453" y="1425"/>
                </a:cxn>
                <a:cxn ang="0">
                  <a:pos x="2518" y="1427"/>
                </a:cxn>
                <a:cxn ang="0">
                  <a:pos x="2582" y="1425"/>
                </a:cxn>
                <a:cxn ang="0">
                  <a:pos x="2647" y="1427"/>
                </a:cxn>
                <a:cxn ang="0">
                  <a:pos x="2711" y="1427"/>
                </a:cxn>
                <a:cxn ang="0">
                  <a:pos x="2776" y="1427"/>
                </a:cxn>
                <a:cxn ang="0">
                  <a:pos x="2841" y="1427"/>
                </a:cxn>
                <a:cxn ang="0">
                  <a:pos x="2905" y="1427"/>
                </a:cxn>
                <a:cxn ang="0">
                  <a:pos x="2970" y="1427"/>
                </a:cxn>
                <a:cxn ang="0">
                  <a:pos x="3034" y="1427"/>
                </a:cxn>
                <a:cxn ang="0">
                  <a:pos x="3099" y="1427"/>
                </a:cxn>
                <a:cxn ang="0">
                  <a:pos x="3163" y="1427"/>
                </a:cxn>
                <a:cxn ang="0">
                  <a:pos x="3228" y="1427"/>
                </a:cxn>
                <a:cxn ang="0">
                  <a:pos x="3292" y="1425"/>
                </a:cxn>
                <a:cxn ang="0">
                  <a:pos x="3358" y="1427"/>
                </a:cxn>
                <a:cxn ang="0">
                  <a:pos x="3423" y="1427"/>
                </a:cxn>
                <a:cxn ang="0">
                  <a:pos x="3487" y="1427"/>
                </a:cxn>
                <a:cxn ang="0">
                  <a:pos x="3552" y="1427"/>
                </a:cxn>
                <a:cxn ang="0">
                  <a:pos x="3616" y="1427"/>
                </a:cxn>
                <a:cxn ang="0">
                  <a:pos x="3681" y="1426"/>
                </a:cxn>
                <a:cxn ang="0">
                  <a:pos x="3745" y="1426"/>
                </a:cxn>
                <a:cxn ang="0">
                  <a:pos x="3810" y="1426"/>
                </a:cxn>
                <a:cxn ang="0">
                  <a:pos x="3874" y="1427"/>
                </a:cxn>
                <a:cxn ang="0">
                  <a:pos x="3939" y="1427"/>
                </a:cxn>
                <a:cxn ang="0">
                  <a:pos x="4004" y="1410"/>
                </a:cxn>
                <a:cxn ang="0">
                  <a:pos x="4068" y="1430"/>
                </a:cxn>
              </a:cxnLst>
              <a:rect l="0" t="0" r="r" b="b"/>
              <a:pathLst>
                <a:path w="4081" h="1777">
                  <a:moveTo>
                    <a:pt x="0" y="1392"/>
                  </a:moveTo>
                  <a:lnTo>
                    <a:pt x="0" y="1392"/>
                  </a:lnTo>
                  <a:lnTo>
                    <a:pt x="2" y="1426"/>
                  </a:lnTo>
                  <a:lnTo>
                    <a:pt x="3" y="1426"/>
                  </a:lnTo>
                  <a:lnTo>
                    <a:pt x="3" y="1426"/>
                  </a:lnTo>
                  <a:lnTo>
                    <a:pt x="4" y="1426"/>
                  </a:lnTo>
                  <a:lnTo>
                    <a:pt x="5" y="1426"/>
                  </a:lnTo>
                  <a:lnTo>
                    <a:pt x="7" y="1426"/>
                  </a:lnTo>
                  <a:lnTo>
                    <a:pt x="7" y="1426"/>
                  </a:lnTo>
                  <a:lnTo>
                    <a:pt x="8" y="1426"/>
                  </a:lnTo>
                  <a:lnTo>
                    <a:pt x="9" y="1426"/>
                  </a:lnTo>
                  <a:lnTo>
                    <a:pt x="10" y="1426"/>
                  </a:lnTo>
                  <a:lnTo>
                    <a:pt x="10" y="1425"/>
                  </a:lnTo>
                  <a:lnTo>
                    <a:pt x="12" y="1425"/>
                  </a:lnTo>
                  <a:lnTo>
                    <a:pt x="13" y="1426"/>
                  </a:lnTo>
                  <a:lnTo>
                    <a:pt x="14" y="1426"/>
                  </a:lnTo>
                  <a:lnTo>
                    <a:pt x="14" y="1426"/>
                  </a:lnTo>
                  <a:lnTo>
                    <a:pt x="15" y="1426"/>
                  </a:lnTo>
                  <a:lnTo>
                    <a:pt x="17" y="1426"/>
                  </a:lnTo>
                  <a:lnTo>
                    <a:pt x="18" y="1427"/>
                  </a:lnTo>
                  <a:lnTo>
                    <a:pt x="18" y="1427"/>
                  </a:lnTo>
                  <a:lnTo>
                    <a:pt x="19" y="1427"/>
                  </a:lnTo>
                  <a:lnTo>
                    <a:pt x="20" y="1427"/>
                  </a:lnTo>
                  <a:lnTo>
                    <a:pt x="22" y="1427"/>
                  </a:lnTo>
                  <a:lnTo>
                    <a:pt x="22" y="1427"/>
                  </a:lnTo>
                  <a:lnTo>
                    <a:pt x="23" y="1427"/>
                  </a:lnTo>
                  <a:lnTo>
                    <a:pt x="24" y="1427"/>
                  </a:lnTo>
                  <a:lnTo>
                    <a:pt x="25" y="1427"/>
                  </a:lnTo>
                  <a:lnTo>
                    <a:pt x="25" y="1427"/>
                  </a:lnTo>
                  <a:lnTo>
                    <a:pt x="27" y="1427"/>
                  </a:lnTo>
                  <a:lnTo>
                    <a:pt x="28" y="1427"/>
                  </a:lnTo>
                  <a:lnTo>
                    <a:pt x="29" y="1427"/>
                  </a:lnTo>
                  <a:lnTo>
                    <a:pt x="29" y="1427"/>
                  </a:lnTo>
                  <a:lnTo>
                    <a:pt x="30" y="1427"/>
                  </a:lnTo>
                  <a:lnTo>
                    <a:pt x="32" y="1427"/>
                  </a:lnTo>
                  <a:lnTo>
                    <a:pt x="33" y="1427"/>
                  </a:lnTo>
                  <a:lnTo>
                    <a:pt x="33" y="1427"/>
                  </a:lnTo>
                  <a:lnTo>
                    <a:pt x="34" y="1427"/>
                  </a:lnTo>
                  <a:lnTo>
                    <a:pt x="35" y="1427"/>
                  </a:lnTo>
                  <a:lnTo>
                    <a:pt x="36" y="1427"/>
                  </a:lnTo>
                  <a:lnTo>
                    <a:pt x="36" y="1427"/>
                  </a:lnTo>
                  <a:lnTo>
                    <a:pt x="38" y="1427"/>
                  </a:lnTo>
                  <a:lnTo>
                    <a:pt x="39" y="1427"/>
                  </a:lnTo>
                  <a:lnTo>
                    <a:pt x="40" y="1427"/>
                  </a:lnTo>
                  <a:lnTo>
                    <a:pt x="40" y="1427"/>
                  </a:lnTo>
                  <a:lnTo>
                    <a:pt x="41" y="1427"/>
                  </a:lnTo>
                  <a:lnTo>
                    <a:pt x="43" y="1427"/>
                  </a:lnTo>
                  <a:lnTo>
                    <a:pt x="44" y="1427"/>
                  </a:lnTo>
                  <a:lnTo>
                    <a:pt x="44" y="1427"/>
                  </a:lnTo>
                  <a:lnTo>
                    <a:pt x="45" y="1427"/>
                  </a:lnTo>
                  <a:lnTo>
                    <a:pt x="46" y="1427"/>
                  </a:lnTo>
                  <a:lnTo>
                    <a:pt x="48" y="1427"/>
                  </a:lnTo>
                  <a:lnTo>
                    <a:pt x="48" y="1428"/>
                  </a:lnTo>
                  <a:lnTo>
                    <a:pt x="49" y="1428"/>
                  </a:lnTo>
                  <a:lnTo>
                    <a:pt x="50" y="1428"/>
                  </a:lnTo>
                  <a:lnTo>
                    <a:pt x="51" y="1428"/>
                  </a:lnTo>
                  <a:lnTo>
                    <a:pt x="51" y="1428"/>
                  </a:lnTo>
                  <a:lnTo>
                    <a:pt x="53" y="1428"/>
                  </a:lnTo>
                  <a:lnTo>
                    <a:pt x="54" y="1428"/>
                  </a:lnTo>
                  <a:lnTo>
                    <a:pt x="55" y="1428"/>
                  </a:lnTo>
                  <a:lnTo>
                    <a:pt x="55" y="1428"/>
                  </a:lnTo>
                  <a:lnTo>
                    <a:pt x="56" y="1428"/>
                  </a:lnTo>
                  <a:lnTo>
                    <a:pt x="58" y="1428"/>
                  </a:lnTo>
                  <a:lnTo>
                    <a:pt x="59" y="1428"/>
                  </a:lnTo>
                  <a:lnTo>
                    <a:pt x="60" y="1428"/>
                  </a:lnTo>
                  <a:lnTo>
                    <a:pt x="60" y="1428"/>
                  </a:lnTo>
                  <a:lnTo>
                    <a:pt x="61" y="1428"/>
                  </a:lnTo>
                  <a:lnTo>
                    <a:pt x="63" y="1428"/>
                  </a:lnTo>
                  <a:lnTo>
                    <a:pt x="64" y="1428"/>
                  </a:lnTo>
                  <a:lnTo>
                    <a:pt x="64" y="1430"/>
                  </a:lnTo>
                  <a:lnTo>
                    <a:pt x="65" y="1430"/>
                  </a:lnTo>
                  <a:lnTo>
                    <a:pt x="66" y="1430"/>
                  </a:lnTo>
                  <a:lnTo>
                    <a:pt x="68" y="1430"/>
                  </a:lnTo>
                  <a:lnTo>
                    <a:pt x="68" y="1430"/>
                  </a:lnTo>
                  <a:lnTo>
                    <a:pt x="69" y="1430"/>
                  </a:lnTo>
                  <a:lnTo>
                    <a:pt x="70" y="1430"/>
                  </a:lnTo>
                  <a:lnTo>
                    <a:pt x="71" y="1430"/>
                  </a:lnTo>
                  <a:lnTo>
                    <a:pt x="71" y="1428"/>
                  </a:lnTo>
                  <a:lnTo>
                    <a:pt x="72" y="1428"/>
                  </a:lnTo>
                  <a:lnTo>
                    <a:pt x="74" y="1428"/>
                  </a:lnTo>
                  <a:lnTo>
                    <a:pt x="75" y="1428"/>
                  </a:lnTo>
                  <a:lnTo>
                    <a:pt x="75" y="1428"/>
                  </a:lnTo>
                  <a:lnTo>
                    <a:pt x="76" y="1428"/>
                  </a:lnTo>
                  <a:lnTo>
                    <a:pt x="77" y="1428"/>
                  </a:lnTo>
                  <a:lnTo>
                    <a:pt x="79" y="1428"/>
                  </a:lnTo>
                  <a:lnTo>
                    <a:pt x="79" y="1428"/>
                  </a:lnTo>
                  <a:lnTo>
                    <a:pt x="80" y="1428"/>
                  </a:lnTo>
                  <a:lnTo>
                    <a:pt x="81" y="1428"/>
                  </a:lnTo>
                  <a:lnTo>
                    <a:pt x="82" y="1428"/>
                  </a:lnTo>
                  <a:lnTo>
                    <a:pt x="82" y="1428"/>
                  </a:lnTo>
                  <a:lnTo>
                    <a:pt x="84" y="1428"/>
                  </a:lnTo>
                  <a:lnTo>
                    <a:pt x="85" y="1428"/>
                  </a:lnTo>
                  <a:lnTo>
                    <a:pt x="86" y="1428"/>
                  </a:lnTo>
                  <a:lnTo>
                    <a:pt x="86" y="1428"/>
                  </a:lnTo>
                  <a:lnTo>
                    <a:pt x="87" y="1428"/>
                  </a:lnTo>
                  <a:lnTo>
                    <a:pt x="89" y="1428"/>
                  </a:lnTo>
                  <a:lnTo>
                    <a:pt x="90" y="1428"/>
                  </a:lnTo>
                  <a:lnTo>
                    <a:pt x="90" y="1428"/>
                  </a:lnTo>
                  <a:lnTo>
                    <a:pt x="91" y="1428"/>
                  </a:lnTo>
                  <a:lnTo>
                    <a:pt x="92" y="1427"/>
                  </a:lnTo>
                  <a:lnTo>
                    <a:pt x="94" y="1427"/>
                  </a:lnTo>
                  <a:lnTo>
                    <a:pt x="94" y="1427"/>
                  </a:lnTo>
                  <a:lnTo>
                    <a:pt x="95" y="1427"/>
                  </a:lnTo>
                  <a:lnTo>
                    <a:pt x="96" y="1427"/>
                  </a:lnTo>
                  <a:lnTo>
                    <a:pt x="97" y="1427"/>
                  </a:lnTo>
                  <a:lnTo>
                    <a:pt x="97" y="1427"/>
                  </a:lnTo>
                  <a:lnTo>
                    <a:pt x="99" y="1427"/>
                  </a:lnTo>
                  <a:lnTo>
                    <a:pt x="100" y="1427"/>
                  </a:lnTo>
                  <a:lnTo>
                    <a:pt x="101" y="1427"/>
                  </a:lnTo>
                  <a:lnTo>
                    <a:pt x="101" y="1427"/>
                  </a:lnTo>
                  <a:lnTo>
                    <a:pt x="102" y="1427"/>
                  </a:lnTo>
                  <a:lnTo>
                    <a:pt x="104" y="1427"/>
                  </a:lnTo>
                  <a:lnTo>
                    <a:pt x="105" y="1427"/>
                  </a:lnTo>
                  <a:lnTo>
                    <a:pt x="105" y="1427"/>
                  </a:lnTo>
                  <a:lnTo>
                    <a:pt x="106" y="1427"/>
                  </a:lnTo>
                  <a:lnTo>
                    <a:pt x="107" y="1427"/>
                  </a:lnTo>
                  <a:lnTo>
                    <a:pt x="108" y="1427"/>
                  </a:lnTo>
                  <a:lnTo>
                    <a:pt x="108" y="1427"/>
                  </a:lnTo>
                  <a:lnTo>
                    <a:pt x="110" y="1427"/>
                  </a:lnTo>
                  <a:lnTo>
                    <a:pt x="111" y="1427"/>
                  </a:lnTo>
                  <a:lnTo>
                    <a:pt x="112" y="1427"/>
                  </a:lnTo>
                  <a:lnTo>
                    <a:pt x="113" y="1427"/>
                  </a:lnTo>
                  <a:lnTo>
                    <a:pt x="113" y="1427"/>
                  </a:lnTo>
                  <a:lnTo>
                    <a:pt x="115" y="1427"/>
                  </a:lnTo>
                  <a:lnTo>
                    <a:pt x="116" y="1427"/>
                  </a:lnTo>
                  <a:lnTo>
                    <a:pt x="117" y="1427"/>
                  </a:lnTo>
                  <a:lnTo>
                    <a:pt x="117" y="1427"/>
                  </a:lnTo>
                  <a:lnTo>
                    <a:pt x="118" y="1427"/>
                  </a:lnTo>
                  <a:lnTo>
                    <a:pt x="120" y="1427"/>
                  </a:lnTo>
                  <a:lnTo>
                    <a:pt x="121" y="1427"/>
                  </a:lnTo>
                  <a:lnTo>
                    <a:pt x="121" y="1427"/>
                  </a:lnTo>
                  <a:lnTo>
                    <a:pt x="122" y="1427"/>
                  </a:lnTo>
                  <a:lnTo>
                    <a:pt x="123" y="1427"/>
                  </a:lnTo>
                  <a:lnTo>
                    <a:pt x="125" y="1427"/>
                  </a:lnTo>
                  <a:lnTo>
                    <a:pt x="125" y="1427"/>
                  </a:lnTo>
                  <a:lnTo>
                    <a:pt x="126" y="1427"/>
                  </a:lnTo>
                  <a:lnTo>
                    <a:pt x="127" y="1427"/>
                  </a:lnTo>
                  <a:lnTo>
                    <a:pt x="128" y="1427"/>
                  </a:lnTo>
                  <a:lnTo>
                    <a:pt x="128" y="1427"/>
                  </a:lnTo>
                  <a:lnTo>
                    <a:pt x="130" y="1427"/>
                  </a:lnTo>
                  <a:lnTo>
                    <a:pt x="131" y="1427"/>
                  </a:lnTo>
                  <a:lnTo>
                    <a:pt x="132" y="1427"/>
                  </a:lnTo>
                  <a:lnTo>
                    <a:pt x="132" y="1427"/>
                  </a:lnTo>
                  <a:lnTo>
                    <a:pt x="133" y="1427"/>
                  </a:lnTo>
                  <a:lnTo>
                    <a:pt x="135" y="1427"/>
                  </a:lnTo>
                  <a:lnTo>
                    <a:pt x="136" y="1427"/>
                  </a:lnTo>
                  <a:lnTo>
                    <a:pt x="136" y="1427"/>
                  </a:lnTo>
                  <a:lnTo>
                    <a:pt x="137" y="1427"/>
                  </a:lnTo>
                  <a:lnTo>
                    <a:pt x="138" y="1427"/>
                  </a:lnTo>
                  <a:lnTo>
                    <a:pt x="140" y="1427"/>
                  </a:lnTo>
                  <a:lnTo>
                    <a:pt x="140" y="1427"/>
                  </a:lnTo>
                  <a:lnTo>
                    <a:pt x="141" y="1427"/>
                  </a:lnTo>
                  <a:lnTo>
                    <a:pt x="142" y="1427"/>
                  </a:lnTo>
                  <a:lnTo>
                    <a:pt x="143" y="1427"/>
                  </a:lnTo>
                  <a:lnTo>
                    <a:pt x="143" y="1427"/>
                  </a:lnTo>
                  <a:lnTo>
                    <a:pt x="144" y="1427"/>
                  </a:lnTo>
                  <a:lnTo>
                    <a:pt x="146" y="1427"/>
                  </a:lnTo>
                  <a:lnTo>
                    <a:pt x="147" y="1427"/>
                  </a:lnTo>
                  <a:lnTo>
                    <a:pt x="147" y="1427"/>
                  </a:lnTo>
                  <a:lnTo>
                    <a:pt x="148" y="1427"/>
                  </a:lnTo>
                  <a:lnTo>
                    <a:pt x="149" y="1427"/>
                  </a:lnTo>
                  <a:lnTo>
                    <a:pt x="151" y="1427"/>
                  </a:lnTo>
                  <a:lnTo>
                    <a:pt x="151" y="1427"/>
                  </a:lnTo>
                  <a:lnTo>
                    <a:pt x="152" y="1427"/>
                  </a:lnTo>
                  <a:lnTo>
                    <a:pt x="153" y="1427"/>
                  </a:lnTo>
                  <a:lnTo>
                    <a:pt x="154" y="1427"/>
                  </a:lnTo>
                  <a:lnTo>
                    <a:pt x="154" y="1427"/>
                  </a:lnTo>
                  <a:lnTo>
                    <a:pt x="156" y="1427"/>
                  </a:lnTo>
                  <a:lnTo>
                    <a:pt x="157" y="1427"/>
                  </a:lnTo>
                  <a:lnTo>
                    <a:pt x="158" y="1427"/>
                  </a:lnTo>
                  <a:lnTo>
                    <a:pt x="158" y="1427"/>
                  </a:lnTo>
                  <a:lnTo>
                    <a:pt x="159" y="1427"/>
                  </a:lnTo>
                  <a:lnTo>
                    <a:pt x="161" y="1427"/>
                  </a:lnTo>
                  <a:lnTo>
                    <a:pt x="162" y="1427"/>
                  </a:lnTo>
                  <a:lnTo>
                    <a:pt x="162" y="1427"/>
                  </a:lnTo>
                  <a:lnTo>
                    <a:pt x="163" y="1427"/>
                  </a:lnTo>
                  <a:lnTo>
                    <a:pt x="164" y="1427"/>
                  </a:lnTo>
                  <a:lnTo>
                    <a:pt x="166" y="1427"/>
                  </a:lnTo>
                  <a:lnTo>
                    <a:pt x="166" y="1427"/>
                  </a:lnTo>
                  <a:lnTo>
                    <a:pt x="167" y="1427"/>
                  </a:lnTo>
                  <a:lnTo>
                    <a:pt x="168" y="1427"/>
                  </a:lnTo>
                  <a:lnTo>
                    <a:pt x="169" y="1427"/>
                  </a:lnTo>
                  <a:lnTo>
                    <a:pt x="171" y="1427"/>
                  </a:lnTo>
                  <a:lnTo>
                    <a:pt x="171" y="1427"/>
                  </a:lnTo>
                  <a:lnTo>
                    <a:pt x="172" y="1427"/>
                  </a:lnTo>
                  <a:lnTo>
                    <a:pt x="173" y="1428"/>
                  </a:lnTo>
                  <a:lnTo>
                    <a:pt x="174" y="1432"/>
                  </a:lnTo>
                  <a:lnTo>
                    <a:pt x="174" y="1447"/>
                  </a:lnTo>
                  <a:lnTo>
                    <a:pt x="176" y="1482"/>
                  </a:lnTo>
                  <a:lnTo>
                    <a:pt x="177" y="1535"/>
                  </a:lnTo>
                  <a:lnTo>
                    <a:pt x="178" y="1595"/>
                  </a:lnTo>
                  <a:lnTo>
                    <a:pt x="178" y="1649"/>
                  </a:lnTo>
                  <a:lnTo>
                    <a:pt x="179" y="1689"/>
                  </a:lnTo>
                  <a:lnTo>
                    <a:pt x="180" y="1718"/>
                  </a:lnTo>
                  <a:lnTo>
                    <a:pt x="182" y="1740"/>
                  </a:lnTo>
                  <a:lnTo>
                    <a:pt x="182" y="1756"/>
                  </a:lnTo>
                  <a:lnTo>
                    <a:pt x="183" y="1769"/>
                  </a:lnTo>
                  <a:lnTo>
                    <a:pt x="184" y="1776"/>
                  </a:lnTo>
                  <a:lnTo>
                    <a:pt x="185" y="1777"/>
                  </a:lnTo>
                  <a:lnTo>
                    <a:pt x="185" y="1765"/>
                  </a:lnTo>
                  <a:lnTo>
                    <a:pt x="187" y="1718"/>
                  </a:lnTo>
                  <a:lnTo>
                    <a:pt x="188" y="1630"/>
                  </a:lnTo>
                  <a:lnTo>
                    <a:pt x="189" y="1515"/>
                  </a:lnTo>
                  <a:lnTo>
                    <a:pt x="189" y="1412"/>
                  </a:lnTo>
                  <a:lnTo>
                    <a:pt x="190" y="1348"/>
                  </a:lnTo>
                  <a:lnTo>
                    <a:pt x="192" y="1318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4" y="1320"/>
                  </a:lnTo>
                  <a:lnTo>
                    <a:pt x="195" y="1325"/>
                  </a:lnTo>
                  <a:lnTo>
                    <a:pt x="197" y="1330"/>
                  </a:lnTo>
                  <a:lnTo>
                    <a:pt x="197" y="1335"/>
                  </a:lnTo>
                  <a:lnTo>
                    <a:pt x="198" y="1340"/>
                  </a:lnTo>
                  <a:lnTo>
                    <a:pt x="199" y="1345"/>
                  </a:lnTo>
                  <a:lnTo>
                    <a:pt x="200" y="1350"/>
                  </a:lnTo>
                  <a:lnTo>
                    <a:pt x="200" y="1354"/>
                  </a:lnTo>
                  <a:lnTo>
                    <a:pt x="202" y="1359"/>
                  </a:lnTo>
                  <a:lnTo>
                    <a:pt x="203" y="1363"/>
                  </a:lnTo>
                  <a:lnTo>
                    <a:pt x="204" y="1368"/>
                  </a:lnTo>
                  <a:lnTo>
                    <a:pt x="204" y="1371"/>
                  </a:lnTo>
                  <a:lnTo>
                    <a:pt x="205" y="1374"/>
                  </a:lnTo>
                  <a:lnTo>
                    <a:pt x="207" y="1378"/>
                  </a:lnTo>
                  <a:lnTo>
                    <a:pt x="208" y="1380"/>
                  </a:lnTo>
                  <a:lnTo>
                    <a:pt x="208" y="1384"/>
                  </a:lnTo>
                  <a:lnTo>
                    <a:pt x="209" y="1386"/>
                  </a:lnTo>
                  <a:lnTo>
                    <a:pt x="210" y="1389"/>
                  </a:lnTo>
                  <a:lnTo>
                    <a:pt x="211" y="1391"/>
                  </a:lnTo>
                  <a:lnTo>
                    <a:pt x="211" y="1392"/>
                  </a:lnTo>
                  <a:lnTo>
                    <a:pt x="213" y="1395"/>
                  </a:lnTo>
                  <a:lnTo>
                    <a:pt x="214" y="1397"/>
                  </a:lnTo>
                  <a:lnTo>
                    <a:pt x="215" y="1400"/>
                  </a:lnTo>
                  <a:lnTo>
                    <a:pt x="215" y="1401"/>
                  </a:lnTo>
                  <a:lnTo>
                    <a:pt x="216" y="1404"/>
                  </a:lnTo>
                  <a:lnTo>
                    <a:pt x="218" y="1405"/>
                  </a:lnTo>
                  <a:lnTo>
                    <a:pt x="219" y="1406"/>
                  </a:lnTo>
                  <a:lnTo>
                    <a:pt x="219" y="1407"/>
                  </a:lnTo>
                  <a:lnTo>
                    <a:pt x="220" y="1407"/>
                  </a:lnTo>
                  <a:lnTo>
                    <a:pt x="221" y="1409"/>
                  </a:lnTo>
                  <a:lnTo>
                    <a:pt x="223" y="1410"/>
                  </a:lnTo>
                  <a:lnTo>
                    <a:pt x="223" y="1410"/>
                  </a:lnTo>
                  <a:lnTo>
                    <a:pt x="224" y="1411"/>
                  </a:lnTo>
                  <a:lnTo>
                    <a:pt x="225" y="1412"/>
                  </a:lnTo>
                  <a:lnTo>
                    <a:pt x="226" y="1414"/>
                  </a:lnTo>
                  <a:lnTo>
                    <a:pt x="228" y="1415"/>
                  </a:lnTo>
                  <a:lnTo>
                    <a:pt x="228" y="1416"/>
                  </a:lnTo>
                  <a:lnTo>
                    <a:pt x="229" y="1416"/>
                  </a:lnTo>
                  <a:lnTo>
                    <a:pt x="230" y="1417"/>
                  </a:lnTo>
                  <a:lnTo>
                    <a:pt x="231" y="1418"/>
                  </a:lnTo>
                  <a:lnTo>
                    <a:pt x="231" y="1420"/>
                  </a:lnTo>
                  <a:lnTo>
                    <a:pt x="233" y="1420"/>
                  </a:lnTo>
                  <a:lnTo>
                    <a:pt x="234" y="1421"/>
                  </a:lnTo>
                  <a:lnTo>
                    <a:pt x="235" y="1421"/>
                  </a:lnTo>
                  <a:lnTo>
                    <a:pt x="235" y="1422"/>
                  </a:lnTo>
                  <a:lnTo>
                    <a:pt x="236" y="1423"/>
                  </a:lnTo>
                  <a:lnTo>
                    <a:pt x="238" y="1426"/>
                  </a:lnTo>
                  <a:lnTo>
                    <a:pt x="239" y="1430"/>
                  </a:lnTo>
                  <a:lnTo>
                    <a:pt x="239" y="1433"/>
                  </a:lnTo>
                  <a:lnTo>
                    <a:pt x="240" y="1435"/>
                  </a:lnTo>
                  <a:lnTo>
                    <a:pt x="241" y="1433"/>
                  </a:lnTo>
                  <a:lnTo>
                    <a:pt x="243" y="1432"/>
                  </a:lnTo>
                  <a:lnTo>
                    <a:pt x="243" y="1430"/>
                  </a:lnTo>
                  <a:lnTo>
                    <a:pt x="244" y="1428"/>
                  </a:lnTo>
                  <a:lnTo>
                    <a:pt x="245" y="1427"/>
                  </a:lnTo>
                  <a:lnTo>
                    <a:pt x="246" y="1427"/>
                  </a:lnTo>
                  <a:lnTo>
                    <a:pt x="246" y="1427"/>
                  </a:lnTo>
                  <a:lnTo>
                    <a:pt x="247" y="1426"/>
                  </a:lnTo>
                  <a:lnTo>
                    <a:pt x="249" y="1426"/>
                  </a:lnTo>
                  <a:lnTo>
                    <a:pt x="250" y="1426"/>
                  </a:lnTo>
                  <a:lnTo>
                    <a:pt x="250" y="1426"/>
                  </a:lnTo>
                  <a:lnTo>
                    <a:pt x="251" y="1427"/>
                  </a:lnTo>
                  <a:lnTo>
                    <a:pt x="252" y="1427"/>
                  </a:lnTo>
                  <a:lnTo>
                    <a:pt x="254" y="1427"/>
                  </a:lnTo>
                  <a:lnTo>
                    <a:pt x="254" y="1428"/>
                  </a:lnTo>
                  <a:lnTo>
                    <a:pt x="255" y="1428"/>
                  </a:lnTo>
                  <a:lnTo>
                    <a:pt x="256" y="1428"/>
                  </a:lnTo>
                  <a:lnTo>
                    <a:pt x="257" y="1428"/>
                  </a:lnTo>
                  <a:lnTo>
                    <a:pt x="257" y="1428"/>
                  </a:lnTo>
                  <a:lnTo>
                    <a:pt x="259" y="1428"/>
                  </a:lnTo>
                  <a:lnTo>
                    <a:pt x="260" y="1428"/>
                  </a:lnTo>
                  <a:lnTo>
                    <a:pt x="261" y="1427"/>
                  </a:lnTo>
                  <a:lnTo>
                    <a:pt x="261" y="1427"/>
                  </a:lnTo>
                  <a:lnTo>
                    <a:pt x="262" y="1427"/>
                  </a:lnTo>
                  <a:lnTo>
                    <a:pt x="264" y="1427"/>
                  </a:lnTo>
                  <a:lnTo>
                    <a:pt x="265" y="1427"/>
                  </a:lnTo>
                  <a:lnTo>
                    <a:pt x="265" y="1427"/>
                  </a:lnTo>
                  <a:lnTo>
                    <a:pt x="266" y="1427"/>
                  </a:lnTo>
                  <a:lnTo>
                    <a:pt x="267" y="1427"/>
                  </a:lnTo>
                  <a:lnTo>
                    <a:pt x="269" y="1427"/>
                  </a:lnTo>
                  <a:lnTo>
                    <a:pt x="269" y="1427"/>
                  </a:lnTo>
                  <a:lnTo>
                    <a:pt x="270" y="1427"/>
                  </a:lnTo>
                  <a:lnTo>
                    <a:pt x="271" y="1427"/>
                  </a:lnTo>
                  <a:lnTo>
                    <a:pt x="272" y="1427"/>
                  </a:lnTo>
                  <a:lnTo>
                    <a:pt x="272" y="1427"/>
                  </a:lnTo>
                  <a:lnTo>
                    <a:pt x="274" y="1426"/>
                  </a:lnTo>
                  <a:lnTo>
                    <a:pt x="275" y="1426"/>
                  </a:lnTo>
                  <a:lnTo>
                    <a:pt x="276" y="1426"/>
                  </a:lnTo>
                  <a:lnTo>
                    <a:pt x="276" y="1425"/>
                  </a:lnTo>
                  <a:lnTo>
                    <a:pt x="277" y="1422"/>
                  </a:lnTo>
                  <a:lnTo>
                    <a:pt x="279" y="1421"/>
                  </a:lnTo>
                  <a:lnTo>
                    <a:pt x="280" y="1420"/>
                  </a:lnTo>
                  <a:lnTo>
                    <a:pt x="281" y="1418"/>
                  </a:lnTo>
                  <a:lnTo>
                    <a:pt x="281" y="1418"/>
                  </a:lnTo>
                  <a:lnTo>
                    <a:pt x="282" y="1418"/>
                  </a:lnTo>
                  <a:lnTo>
                    <a:pt x="283" y="1420"/>
                  </a:lnTo>
                  <a:lnTo>
                    <a:pt x="285" y="1420"/>
                  </a:lnTo>
                  <a:lnTo>
                    <a:pt x="285" y="1420"/>
                  </a:lnTo>
                  <a:lnTo>
                    <a:pt x="286" y="1421"/>
                  </a:lnTo>
                  <a:lnTo>
                    <a:pt x="287" y="1421"/>
                  </a:lnTo>
                  <a:lnTo>
                    <a:pt x="288" y="1421"/>
                  </a:lnTo>
                  <a:lnTo>
                    <a:pt x="288" y="1422"/>
                  </a:lnTo>
                  <a:lnTo>
                    <a:pt x="290" y="1422"/>
                  </a:lnTo>
                  <a:lnTo>
                    <a:pt x="291" y="1422"/>
                  </a:lnTo>
                  <a:lnTo>
                    <a:pt x="292" y="1422"/>
                  </a:lnTo>
                  <a:lnTo>
                    <a:pt x="292" y="1422"/>
                  </a:lnTo>
                  <a:lnTo>
                    <a:pt x="293" y="1422"/>
                  </a:lnTo>
                  <a:lnTo>
                    <a:pt x="295" y="1422"/>
                  </a:lnTo>
                  <a:lnTo>
                    <a:pt x="296" y="1422"/>
                  </a:lnTo>
                  <a:lnTo>
                    <a:pt x="296" y="1425"/>
                  </a:lnTo>
                  <a:lnTo>
                    <a:pt x="297" y="1427"/>
                  </a:lnTo>
                  <a:lnTo>
                    <a:pt x="298" y="1428"/>
                  </a:lnTo>
                  <a:lnTo>
                    <a:pt x="300" y="1430"/>
                  </a:lnTo>
                  <a:lnTo>
                    <a:pt x="300" y="1428"/>
                  </a:lnTo>
                  <a:lnTo>
                    <a:pt x="301" y="1427"/>
                  </a:lnTo>
                  <a:lnTo>
                    <a:pt x="302" y="1427"/>
                  </a:lnTo>
                  <a:lnTo>
                    <a:pt x="303" y="1426"/>
                  </a:lnTo>
                  <a:lnTo>
                    <a:pt x="303" y="1427"/>
                  </a:lnTo>
                  <a:lnTo>
                    <a:pt x="305" y="1427"/>
                  </a:lnTo>
                  <a:lnTo>
                    <a:pt x="306" y="1427"/>
                  </a:lnTo>
                  <a:lnTo>
                    <a:pt x="307" y="1427"/>
                  </a:lnTo>
                  <a:lnTo>
                    <a:pt x="307" y="1426"/>
                  </a:lnTo>
                  <a:lnTo>
                    <a:pt x="308" y="1426"/>
                  </a:lnTo>
                  <a:lnTo>
                    <a:pt x="310" y="1426"/>
                  </a:lnTo>
                  <a:lnTo>
                    <a:pt x="311" y="1425"/>
                  </a:lnTo>
                  <a:lnTo>
                    <a:pt x="311" y="1425"/>
                  </a:lnTo>
                  <a:lnTo>
                    <a:pt x="312" y="1423"/>
                  </a:lnTo>
                  <a:lnTo>
                    <a:pt x="313" y="1423"/>
                  </a:lnTo>
                  <a:lnTo>
                    <a:pt x="315" y="1422"/>
                  </a:lnTo>
                  <a:lnTo>
                    <a:pt x="315" y="1422"/>
                  </a:lnTo>
                  <a:lnTo>
                    <a:pt x="316" y="1422"/>
                  </a:lnTo>
                  <a:lnTo>
                    <a:pt x="317" y="1421"/>
                  </a:lnTo>
                  <a:lnTo>
                    <a:pt x="318" y="1421"/>
                  </a:lnTo>
                  <a:lnTo>
                    <a:pt x="318" y="1421"/>
                  </a:lnTo>
                  <a:lnTo>
                    <a:pt x="319" y="1421"/>
                  </a:lnTo>
                  <a:lnTo>
                    <a:pt x="321" y="1421"/>
                  </a:lnTo>
                  <a:lnTo>
                    <a:pt x="322" y="1420"/>
                  </a:lnTo>
                  <a:lnTo>
                    <a:pt x="322" y="1418"/>
                  </a:lnTo>
                  <a:lnTo>
                    <a:pt x="323" y="1416"/>
                  </a:lnTo>
                  <a:lnTo>
                    <a:pt x="324" y="1415"/>
                  </a:lnTo>
                  <a:lnTo>
                    <a:pt x="326" y="1415"/>
                  </a:lnTo>
                  <a:lnTo>
                    <a:pt x="326" y="1416"/>
                  </a:lnTo>
                  <a:lnTo>
                    <a:pt x="327" y="1418"/>
                  </a:lnTo>
                  <a:lnTo>
                    <a:pt x="328" y="1420"/>
                  </a:lnTo>
                  <a:lnTo>
                    <a:pt x="329" y="1420"/>
                  </a:lnTo>
                  <a:lnTo>
                    <a:pt x="329" y="1418"/>
                  </a:lnTo>
                  <a:lnTo>
                    <a:pt x="331" y="1416"/>
                  </a:lnTo>
                  <a:lnTo>
                    <a:pt x="332" y="1410"/>
                  </a:lnTo>
                  <a:lnTo>
                    <a:pt x="333" y="1404"/>
                  </a:lnTo>
                  <a:lnTo>
                    <a:pt x="333" y="1400"/>
                  </a:lnTo>
                  <a:lnTo>
                    <a:pt x="334" y="1400"/>
                  </a:lnTo>
                  <a:lnTo>
                    <a:pt x="336" y="1404"/>
                  </a:lnTo>
                  <a:lnTo>
                    <a:pt x="337" y="1407"/>
                  </a:lnTo>
                  <a:lnTo>
                    <a:pt x="338" y="1411"/>
                  </a:lnTo>
                  <a:lnTo>
                    <a:pt x="338" y="1414"/>
                  </a:lnTo>
                  <a:lnTo>
                    <a:pt x="339" y="1416"/>
                  </a:lnTo>
                  <a:lnTo>
                    <a:pt x="341" y="1418"/>
                  </a:lnTo>
                  <a:lnTo>
                    <a:pt x="342" y="1421"/>
                  </a:lnTo>
                  <a:lnTo>
                    <a:pt x="342" y="1422"/>
                  </a:lnTo>
                  <a:lnTo>
                    <a:pt x="343" y="1423"/>
                  </a:lnTo>
                  <a:lnTo>
                    <a:pt x="344" y="1425"/>
                  </a:lnTo>
                  <a:lnTo>
                    <a:pt x="346" y="1426"/>
                  </a:lnTo>
                  <a:lnTo>
                    <a:pt x="346" y="1427"/>
                  </a:lnTo>
                  <a:lnTo>
                    <a:pt x="347" y="1427"/>
                  </a:lnTo>
                  <a:lnTo>
                    <a:pt x="348" y="1427"/>
                  </a:lnTo>
                  <a:lnTo>
                    <a:pt x="349" y="1427"/>
                  </a:lnTo>
                  <a:lnTo>
                    <a:pt x="349" y="1427"/>
                  </a:lnTo>
                  <a:lnTo>
                    <a:pt x="351" y="1427"/>
                  </a:lnTo>
                  <a:lnTo>
                    <a:pt x="352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4" y="1427"/>
                  </a:lnTo>
                  <a:lnTo>
                    <a:pt x="355" y="1427"/>
                  </a:lnTo>
                  <a:lnTo>
                    <a:pt x="357" y="1427"/>
                  </a:lnTo>
                  <a:lnTo>
                    <a:pt x="357" y="1427"/>
                  </a:lnTo>
                  <a:lnTo>
                    <a:pt x="358" y="1425"/>
                  </a:lnTo>
                  <a:lnTo>
                    <a:pt x="359" y="1421"/>
                  </a:lnTo>
                  <a:lnTo>
                    <a:pt x="360" y="1412"/>
                  </a:lnTo>
                  <a:lnTo>
                    <a:pt x="360" y="1397"/>
                  </a:lnTo>
                  <a:lnTo>
                    <a:pt x="362" y="1375"/>
                  </a:lnTo>
                  <a:lnTo>
                    <a:pt x="363" y="1346"/>
                  </a:lnTo>
                  <a:lnTo>
                    <a:pt x="364" y="1314"/>
                  </a:lnTo>
                  <a:lnTo>
                    <a:pt x="364" y="1284"/>
                  </a:lnTo>
                  <a:lnTo>
                    <a:pt x="365" y="1262"/>
                  </a:lnTo>
                  <a:lnTo>
                    <a:pt x="367" y="1248"/>
                  </a:lnTo>
                  <a:lnTo>
                    <a:pt x="368" y="1245"/>
                  </a:lnTo>
                  <a:lnTo>
                    <a:pt x="368" y="1246"/>
                  </a:lnTo>
                  <a:lnTo>
                    <a:pt x="369" y="1251"/>
                  </a:lnTo>
                  <a:lnTo>
                    <a:pt x="370" y="1258"/>
                  </a:lnTo>
                  <a:lnTo>
                    <a:pt x="372" y="1267"/>
                  </a:lnTo>
                  <a:lnTo>
                    <a:pt x="372" y="1276"/>
                  </a:lnTo>
                  <a:lnTo>
                    <a:pt x="373" y="1283"/>
                  </a:lnTo>
                  <a:lnTo>
                    <a:pt x="374" y="1292"/>
                  </a:lnTo>
                  <a:lnTo>
                    <a:pt x="375" y="1299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78" y="1320"/>
                  </a:lnTo>
                  <a:lnTo>
                    <a:pt x="379" y="1327"/>
                  </a:lnTo>
                  <a:lnTo>
                    <a:pt x="379" y="1333"/>
                  </a:lnTo>
                  <a:lnTo>
                    <a:pt x="380" y="1337"/>
                  </a:lnTo>
                  <a:lnTo>
                    <a:pt x="382" y="1341"/>
                  </a:lnTo>
                  <a:lnTo>
                    <a:pt x="383" y="1345"/>
                  </a:lnTo>
                  <a:lnTo>
                    <a:pt x="383" y="1350"/>
                  </a:lnTo>
                  <a:lnTo>
                    <a:pt x="384" y="1355"/>
                  </a:lnTo>
                  <a:lnTo>
                    <a:pt x="385" y="1359"/>
                  </a:lnTo>
                  <a:lnTo>
                    <a:pt x="387" y="1363"/>
                  </a:lnTo>
                  <a:lnTo>
                    <a:pt x="387" y="1365"/>
                  </a:lnTo>
                  <a:lnTo>
                    <a:pt x="388" y="1366"/>
                  </a:lnTo>
                  <a:lnTo>
                    <a:pt x="389" y="1366"/>
                  </a:lnTo>
                  <a:lnTo>
                    <a:pt x="390" y="1368"/>
                  </a:lnTo>
                  <a:lnTo>
                    <a:pt x="390" y="1371"/>
                  </a:lnTo>
                  <a:lnTo>
                    <a:pt x="391" y="1375"/>
                  </a:lnTo>
                  <a:lnTo>
                    <a:pt x="393" y="1380"/>
                  </a:lnTo>
                  <a:lnTo>
                    <a:pt x="394" y="1384"/>
                  </a:lnTo>
                  <a:lnTo>
                    <a:pt x="395" y="1387"/>
                  </a:lnTo>
                  <a:lnTo>
                    <a:pt x="395" y="1391"/>
                  </a:lnTo>
                  <a:lnTo>
                    <a:pt x="396" y="1395"/>
                  </a:lnTo>
                  <a:lnTo>
                    <a:pt x="398" y="1397"/>
                  </a:lnTo>
                  <a:lnTo>
                    <a:pt x="399" y="1401"/>
                  </a:lnTo>
                  <a:lnTo>
                    <a:pt x="399" y="1404"/>
                  </a:lnTo>
                  <a:lnTo>
                    <a:pt x="400" y="1406"/>
                  </a:lnTo>
                  <a:lnTo>
                    <a:pt x="401" y="1407"/>
                  </a:lnTo>
                  <a:lnTo>
                    <a:pt x="403" y="1410"/>
                  </a:lnTo>
                  <a:lnTo>
                    <a:pt x="403" y="1411"/>
                  </a:lnTo>
                  <a:lnTo>
                    <a:pt x="404" y="1414"/>
                  </a:lnTo>
                  <a:lnTo>
                    <a:pt x="405" y="1415"/>
                  </a:lnTo>
                  <a:lnTo>
                    <a:pt x="406" y="1416"/>
                  </a:lnTo>
                  <a:lnTo>
                    <a:pt x="406" y="1418"/>
                  </a:lnTo>
                  <a:lnTo>
                    <a:pt x="408" y="1420"/>
                  </a:lnTo>
                  <a:lnTo>
                    <a:pt x="409" y="1421"/>
                  </a:lnTo>
                  <a:lnTo>
                    <a:pt x="410" y="1421"/>
                  </a:lnTo>
                  <a:lnTo>
                    <a:pt x="410" y="1422"/>
                  </a:lnTo>
                  <a:lnTo>
                    <a:pt x="411" y="1423"/>
                  </a:lnTo>
                  <a:lnTo>
                    <a:pt x="413" y="1423"/>
                  </a:lnTo>
                  <a:lnTo>
                    <a:pt x="414" y="1425"/>
                  </a:lnTo>
                  <a:lnTo>
                    <a:pt x="414" y="1425"/>
                  </a:lnTo>
                  <a:lnTo>
                    <a:pt x="415" y="1425"/>
                  </a:lnTo>
                  <a:lnTo>
                    <a:pt x="416" y="1426"/>
                  </a:lnTo>
                  <a:lnTo>
                    <a:pt x="418" y="1426"/>
                  </a:lnTo>
                  <a:lnTo>
                    <a:pt x="418" y="1426"/>
                  </a:lnTo>
                  <a:lnTo>
                    <a:pt x="419" y="1426"/>
                  </a:lnTo>
                  <a:lnTo>
                    <a:pt x="420" y="1426"/>
                  </a:lnTo>
                  <a:lnTo>
                    <a:pt x="421" y="1426"/>
                  </a:lnTo>
                  <a:lnTo>
                    <a:pt x="421" y="1426"/>
                  </a:lnTo>
                  <a:lnTo>
                    <a:pt x="423" y="1425"/>
                  </a:lnTo>
                  <a:lnTo>
                    <a:pt x="424" y="1426"/>
                  </a:lnTo>
                  <a:lnTo>
                    <a:pt x="425" y="1426"/>
                  </a:lnTo>
                  <a:lnTo>
                    <a:pt x="425" y="1425"/>
                  </a:lnTo>
                  <a:lnTo>
                    <a:pt x="426" y="1423"/>
                  </a:lnTo>
                  <a:lnTo>
                    <a:pt x="427" y="1421"/>
                  </a:lnTo>
                  <a:lnTo>
                    <a:pt x="429" y="1417"/>
                  </a:lnTo>
                  <a:lnTo>
                    <a:pt x="429" y="1412"/>
                  </a:lnTo>
                  <a:lnTo>
                    <a:pt x="430" y="1407"/>
                  </a:lnTo>
                  <a:lnTo>
                    <a:pt x="431" y="1402"/>
                  </a:lnTo>
                  <a:lnTo>
                    <a:pt x="432" y="1400"/>
                  </a:lnTo>
                  <a:lnTo>
                    <a:pt x="432" y="1401"/>
                  </a:lnTo>
                  <a:lnTo>
                    <a:pt x="434" y="1404"/>
                  </a:lnTo>
                  <a:lnTo>
                    <a:pt x="435" y="1409"/>
                  </a:lnTo>
                  <a:lnTo>
                    <a:pt x="436" y="1412"/>
                  </a:lnTo>
                  <a:lnTo>
                    <a:pt x="436" y="1416"/>
                  </a:lnTo>
                  <a:lnTo>
                    <a:pt x="437" y="1420"/>
                  </a:lnTo>
                  <a:lnTo>
                    <a:pt x="439" y="1422"/>
                  </a:lnTo>
                  <a:lnTo>
                    <a:pt x="440" y="1425"/>
                  </a:lnTo>
                  <a:lnTo>
                    <a:pt x="440" y="1426"/>
                  </a:lnTo>
                  <a:lnTo>
                    <a:pt x="441" y="1427"/>
                  </a:lnTo>
                  <a:lnTo>
                    <a:pt x="442" y="1428"/>
                  </a:lnTo>
                  <a:lnTo>
                    <a:pt x="444" y="1430"/>
                  </a:lnTo>
                  <a:lnTo>
                    <a:pt x="444" y="1430"/>
                  </a:lnTo>
                  <a:lnTo>
                    <a:pt x="445" y="1430"/>
                  </a:lnTo>
                  <a:lnTo>
                    <a:pt x="446" y="1430"/>
                  </a:lnTo>
                  <a:lnTo>
                    <a:pt x="447" y="1430"/>
                  </a:lnTo>
                  <a:lnTo>
                    <a:pt x="449" y="1428"/>
                  </a:lnTo>
                  <a:lnTo>
                    <a:pt x="449" y="1428"/>
                  </a:lnTo>
                  <a:lnTo>
                    <a:pt x="450" y="1428"/>
                  </a:lnTo>
                  <a:lnTo>
                    <a:pt x="451" y="1427"/>
                  </a:lnTo>
                  <a:lnTo>
                    <a:pt x="452" y="1427"/>
                  </a:lnTo>
                  <a:lnTo>
                    <a:pt x="452" y="1427"/>
                  </a:lnTo>
                  <a:lnTo>
                    <a:pt x="454" y="1426"/>
                  </a:lnTo>
                  <a:lnTo>
                    <a:pt x="455" y="1426"/>
                  </a:lnTo>
                  <a:lnTo>
                    <a:pt x="456" y="1426"/>
                  </a:lnTo>
                  <a:lnTo>
                    <a:pt x="456" y="1425"/>
                  </a:lnTo>
                  <a:lnTo>
                    <a:pt x="457" y="1425"/>
                  </a:lnTo>
                  <a:lnTo>
                    <a:pt x="459" y="1423"/>
                  </a:lnTo>
                  <a:lnTo>
                    <a:pt x="460" y="1423"/>
                  </a:lnTo>
                  <a:lnTo>
                    <a:pt x="460" y="1422"/>
                  </a:lnTo>
                  <a:lnTo>
                    <a:pt x="461" y="1421"/>
                  </a:lnTo>
                  <a:lnTo>
                    <a:pt x="462" y="1421"/>
                  </a:lnTo>
                  <a:lnTo>
                    <a:pt x="463" y="1420"/>
                  </a:lnTo>
                  <a:lnTo>
                    <a:pt x="463" y="1418"/>
                  </a:lnTo>
                  <a:lnTo>
                    <a:pt x="465" y="1417"/>
                  </a:lnTo>
                  <a:lnTo>
                    <a:pt x="466" y="1416"/>
                  </a:lnTo>
                  <a:lnTo>
                    <a:pt x="467" y="1414"/>
                  </a:lnTo>
                  <a:lnTo>
                    <a:pt x="467" y="1412"/>
                  </a:lnTo>
                  <a:lnTo>
                    <a:pt x="468" y="1411"/>
                  </a:lnTo>
                  <a:lnTo>
                    <a:pt x="470" y="1409"/>
                  </a:lnTo>
                  <a:lnTo>
                    <a:pt x="471" y="1407"/>
                  </a:lnTo>
                  <a:lnTo>
                    <a:pt x="471" y="1406"/>
                  </a:lnTo>
                  <a:lnTo>
                    <a:pt x="472" y="1405"/>
                  </a:lnTo>
                  <a:lnTo>
                    <a:pt x="473" y="1404"/>
                  </a:lnTo>
                  <a:lnTo>
                    <a:pt x="475" y="1402"/>
                  </a:lnTo>
                  <a:lnTo>
                    <a:pt x="475" y="1402"/>
                  </a:lnTo>
                  <a:lnTo>
                    <a:pt x="476" y="1402"/>
                  </a:lnTo>
                  <a:lnTo>
                    <a:pt x="477" y="1404"/>
                  </a:lnTo>
                  <a:lnTo>
                    <a:pt x="478" y="1404"/>
                  </a:lnTo>
                  <a:lnTo>
                    <a:pt x="478" y="1405"/>
                  </a:lnTo>
                  <a:lnTo>
                    <a:pt x="480" y="1407"/>
                  </a:lnTo>
                  <a:lnTo>
                    <a:pt x="481" y="1409"/>
                  </a:lnTo>
                  <a:lnTo>
                    <a:pt x="482" y="1410"/>
                  </a:lnTo>
                  <a:lnTo>
                    <a:pt x="482" y="1411"/>
                  </a:lnTo>
                  <a:lnTo>
                    <a:pt x="483" y="1414"/>
                  </a:lnTo>
                  <a:lnTo>
                    <a:pt x="485" y="1415"/>
                  </a:lnTo>
                  <a:lnTo>
                    <a:pt x="486" y="1416"/>
                  </a:lnTo>
                  <a:lnTo>
                    <a:pt x="486" y="1417"/>
                  </a:lnTo>
                  <a:lnTo>
                    <a:pt x="487" y="1420"/>
                  </a:lnTo>
                  <a:lnTo>
                    <a:pt x="488" y="1422"/>
                  </a:lnTo>
                  <a:lnTo>
                    <a:pt x="490" y="1425"/>
                  </a:lnTo>
                  <a:lnTo>
                    <a:pt x="490" y="1428"/>
                  </a:lnTo>
                  <a:lnTo>
                    <a:pt x="491" y="1432"/>
                  </a:lnTo>
                  <a:lnTo>
                    <a:pt x="492" y="1436"/>
                  </a:lnTo>
                  <a:lnTo>
                    <a:pt x="493" y="1440"/>
                  </a:lnTo>
                  <a:lnTo>
                    <a:pt x="493" y="1445"/>
                  </a:lnTo>
                  <a:lnTo>
                    <a:pt x="495" y="1450"/>
                  </a:lnTo>
                  <a:lnTo>
                    <a:pt x="496" y="1453"/>
                  </a:lnTo>
                  <a:lnTo>
                    <a:pt x="497" y="1456"/>
                  </a:lnTo>
                  <a:lnTo>
                    <a:pt x="497" y="1453"/>
                  </a:lnTo>
                  <a:lnTo>
                    <a:pt x="498" y="1440"/>
                  </a:lnTo>
                  <a:lnTo>
                    <a:pt x="499" y="1407"/>
                  </a:lnTo>
                  <a:lnTo>
                    <a:pt x="501" y="1338"/>
                  </a:lnTo>
                  <a:lnTo>
                    <a:pt x="501" y="1224"/>
                  </a:lnTo>
                  <a:lnTo>
                    <a:pt x="502" y="1047"/>
                  </a:lnTo>
                  <a:lnTo>
                    <a:pt x="503" y="819"/>
                  </a:lnTo>
                  <a:lnTo>
                    <a:pt x="504" y="567"/>
                  </a:lnTo>
                  <a:lnTo>
                    <a:pt x="506" y="334"/>
                  </a:lnTo>
                  <a:lnTo>
                    <a:pt x="506" y="209"/>
                  </a:lnTo>
                  <a:lnTo>
                    <a:pt x="507" y="85"/>
                  </a:lnTo>
                  <a:lnTo>
                    <a:pt x="508" y="38"/>
                  </a:lnTo>
                  <a:lnTo>
                    <a:pt x="509" y="55"/>
                  </a:lnTo>
                  <a:lnTo>
                    <a:pt x="509" y="117"/>
                  </a:lnTo>
                  <a:lnTo>
                    <a:pt x="511" y="202"/>
                  </a:lnTo>
                  <a:lnTo>
                    <a:pt x="512" y="297"/>
                  </a:lnTo>
                  <a:lnTo>
                    <a:pt x="513" y="394"/>
                  </a:lnTo>
                  <a:lnTo>
                    <a:pt x="513" y="487"/>
                  </a:lnTo>
                  <a:lnTo>
                    <a:pt x="514" y="577"/>
                  </a:lnTo>
                  <a:lnTo>
                    <a:pt x="516" y="661"/>
                  </a:lnTo>
                  <a:lnTo>
                    <a:pt x="517" y="739"/>
                  </a:lnTo>
                  <a:lnTo>
                    <a:pt x="517" y="814"/>
                  </a:lnTo>
                  <a:lnTo>
                    <a:pt x="518" y="882"/>
                  </a:lnTo>
                  <a:lnTo>
                    <a:pt x="519" y="947"/>
                  </a:lnTo>
                  <a:lnTo>
                    <a:pt x="521" y="1005"/>
                  </a:lnTo>
                  <a:lnTo>
                    <a:pt x="521" y="1061"/>
                  </a:lnTo>
                  <a:lnTo>
                    <a:pt x="522" y="1112"/>
                  </a:lnTo>
                  <a:lnTo>
                    <a:pt x="523" y="1159"/>
                  </a:lnTo>
                  <a:lnTo>
                    <a:pt x="524" y="1204"/>
                  </a:lnTo>
                  <a:lnTo>
                    <a:pt x="524" y="1243"/>
                  </a:lnTo>
                  <a:lnTo>
                    <a:pt x="526" y="1279"/>
                  </a:lnTo>
                  <a:lnTo>
                    <a:pt x="527" y="1312"/>
                  </a:lnTo>
                  <a:lnTo>
                    <a:pt x="528" y="1339"/>
                  </a:lnTo>
                  <a:lnTo>
                    <a:pt x="528" y="1359"/>
                  </a:lnTo>
                  <a:lnTo>
                    <a:pt x="529" y="1369"/>
                  </a:lnTo>
                  <a:lnTo>
                    <a:pt x="531" y="1360"/>
                  </a:lnTo>
                  <a:lnTo>
                    <a:pt x="532" y="1318"/>
                  </a:lnTo>
                  <a:lnTo>
                    <a:pt x="532" y="1225"/>
                  </a:lnTo>
                  <a:lnTo>
                    <a:pt x="533" y="1065"/>
                  </a:lnTo>
                  <a:lnTo>
                    <a:pt x="534" y="837"/>
                  </a:lnTo>
                  <a:lnTo>
                    <a:pt x="535" y="572"/>
                  </a:lnTo>
                  <a:lnTo>
                    <a:pt x="535" y="395"/>
                  </a:lnTo>
                  <a:lnTo>
                    <a:pt x="537" y="174"/>
                  </a:lnTo>
                  <a:lnTo>
                    <a:pt x="538" y="36"/>
                  </a:lnTo>
                  <a:lnTo>
                    <a:pt x="539" y="0"/>
                  </a:lnTo>
                  <a:lnTo>
                    <a:pt x="539" y="24"/>
                  </a:lnTo>
                  <a:lnTo>
                    <a:pt x="540" y="103"/>
                  </a:lnTo>
                  <a:lnTo>
                    <a:pt x="542" y="204"/>
                  </a:lnTo>
                  <a:lnTo>
                    <a:pt x="543" y="308"/>
                  </a:lnTo>
                  <a:lnTo>
                    <a:pt x="543" y="410"/>
                  </a:lnTo>
                  <a:lnTo>
                    <a:pt x="544" y="503"/>
                  </a:lnTo>
                  <a:lnTo>
                    <a:pt x="545" y="589"/>
                  </a:lnTo>
                  <a:lnTo>
                    <a:pt x="547" y="667"/>
                  </a:lnTo>
                  <a:lnTo>
                    <a:pt x="547" y="738"/>
                  </a:lnTo>
                  <a:lnTo>
                    <a:pt x="548" y="804"/>
                  </a:lnTo>
                  <a:lnTo>
                    <a:pt x="549" y="863"/>
                  </a:lnTo>
                  <a:lnTo>
                    <a:pt x="550" y="918"/>
                  </a:lnTo>
                  <a:lnTo>
                    <a:pt x="550" y="969"/>
                  </a:lnTo>
                  <a:lnTo>
                    <a:pt x="552" y="1015"/>
                  </a:lnTo>
                  <a:lnTo>
                    <a:pt x="553" y="1056"/>
                  </a:lnTo>
                  <a:lnTo>
                    <a:pt x="554" y="1094"/>
                  </a:lnTo>
                  <a:lnTo>
                    <a:pt x="554" y="1129"/>
                  </a:lnTo>
                  <a:lnTo>
                    <a:pt x="555" y="1161"/>
                  </a:lnTo>
                  <a:lnTo>
                    <a:pt x="557" y="1191"/>
                  </a:lnTo>
                  <a:lnTo>
                    <a:pt x="558" y="1217"/>
                  </a:lnTo>
                  <a:lnTo>
                    <a:pt x="558" y="1242"/>
                  </a:lnTo>
                  <a:lnTo>
                    <a:pt x="559" y="1265"/>
                  </a:lnTo>
                  <a:lnTo>
                    <a:pt x="560" y="1284"/>
                  </a:lnTo>
                  <a:lnTo>
                    <a:pt x="562" y="1303"/>
                  </a:lnTo>
                  <a:lnTo>
                    <a:pt x="563" y="1319"/>
                  </a:lnTo>
                  <a:lnTo>
                    <a:pt x="563" y="1334"/>
                  </a:lnTo>
                  <a:lnTo>
                    <a:pt x="564" y="1348"/>
                  </a:lnTo>
                  <a:lnTo>
                    <a:pt x="565" y="1360"/>
                  </a:lnTo>
                  <a:lnTo>
                    <a:pt x="567" y="1371"/>
                  </a:lnTo>
                  <a:lnTo>
                    <a:pt x="567" y="1381"/>
                  </a:lnTo>
                  <a:lnTo>
                    <a:pt x="568" y="1391"/>
                  </a:lnTo>
                  <a:lnTo>
                    <a:pt x="569" y="1399"/>
                  </a:lnTo>
                  <a:lnTo>
                    <a:pt x="570" y="1406"/>
                  </a:lnTo>
                  <a:lnTo>
                    <a:pt x="570" y="1414"/>
                  </a:lnTo>
                  <a:lnTo>
                    <a:pt x="571" y="1418"/>
                  </a:lnTo>
                  <a:lnTo>
                    <a:pt x="573" y="1425"/>
                  </a:lnTo>
                  <a:lnTo>
                    <a:pt x="574" y="1430"/>
                  </a:lnTo>
                  <a:lnTo>
                    <a:pt x="574" y="1433"/>
                  </a:lnTo>
                  <a:lnTo>
                    <a:pt x="575" y="1437"/>
                  </a:lnTo>
                  <a:lnTo>
                    <a:pt x="576" y="1441"/>
                  </a:lnTo>
                  <a:lnTo>
                    <a:pt x="578" y="1445"/>
                  </a:lnTo>
                  <a:lnTo>
                    <a:pt x="578" y="1447"/>
                  </a:lnTo>
                  <a:lnTo>
                    <a:pt x="579" y="1450"/>
                  </a:lnTo>
                  <a:lnTo>
                    <a:pt x="580" y="1452"/>
                  </a:lnTo>
                  <a:lnTo>
                    <a:pt x="581" y="1454"/>
                  </a:lnTo>
                  <a:lnTo>
                    <a:pt x="581" y="1456"/>
                  </a:lnTo>
                  <a:lnTo>
                    <a:pt x="583" y="1457"/>
                  </a:lnTo>
                  <a:lnTo>
                    <a:pt x="584" y="1459"/>
                  </a:lnTo>
                  <a:lnTo>
                    <a:pt x="585" y="1461"/>
                  </a:lnTo>
                  <a:lnTo>
                    <a:pt x="585" y="1461"/>
                  </a:lnTo>
                  <a:lnTo>
                    <a:pt x="586" y="1462"/>
                  </a:lnTo>
                  <a:lnTo>
                    <a:pt x="588" y="1463"/>
                  </a:lnTo>
                  <a:lnTo>
                    <a:pt x="589" y="1463"/>
                  </a:lnTo>
                  <a:lnTo>
                    <a:pt x="589" y="1464"/>
                  </a:lnTo>
                  <a:lnTo>
                    <a:pt x="590" y="1464"/>
                  </a:lnTo>
                  <a:lnTo>
                    <a:pt x="591" y="1464"/>
                  </a:lnTo>
                  <a:lnTo>
                    <a:pt x="593" y="1464"/>
                  </a:lnTo>
                  <a:lnTo>
                    <a:pt x="593" y="1464"/>
                  </a:lnTo>
                  <a:lnTo>
                    <a:pt x="594" y="1464"/>
                  </a:lnTo>
                  <a:lnTo>
                    <a:pt x="595" y="1463"/>
                  </a:lnTo>
                  <a:lnTo>
                    <a:pt x="596" y="1463"/>
                  </a:lnTo>
                  <a:lnTo>
                    <a:pt x="596" y="1462"/>
                  </a:lnTo>
                  <a:lnTo>
                    <a:pt x="598" y="1462"/>
                  </a:lnTo>
                  <a:lnTo>
                    <a:pt x="599" y="1461"/>
                  </a:lnTo>
                  <a:lnTo>
                    <a:pt x="600" y="1459"/>
                  </a:lnTo>
                  <a:lnTo>
                    <a:pt x="600" y="1458"/>
                  </a:lnTo>
                  <a:lnTo>
                    <a:pt x="601" y="1458"/>
                  </a:lnTo>
                  <a:lnTo>
                    <a:pt x="603" y="1457"/>
                  </a:lnTo>
                  <a:lnTo>
                    <a:pt x="604" y="1456"/>
                  </a:lnTo>
                  <a:lnTo>
                    <a:pt x="604" y="1454"/>
                  </a:lnTo>
                  <a:lnTo>
                    <a:pt x="605" y="1453"/>
                  </a:lnTo>
                  <a:lnTo>
                    <a:pt x="606" y="1452"/>
                  </a:lnTo>
                  <a:lnTo>
                    <a:pt x="607" y="1450"/>
                  </a:lnTo>
                  <a:lnTo>
                    <a:pt x="607" y="1448"/>
                  </a:lnTo>
                  <a:lnTo>
                    <a:pt x="609" y="1447"/>
                  </a:lnTo>
                  <a:lnTo>
                    <a:pt x="610" y="1446"/>
                  </a:lnTo>
                  <a:lnTo>
                    <a:pt x="611" y="1445"/>
                  </a:lnTo>
                  <a:lnTo>
                    <a:pt x="611" y="1442"/>
                  </a:lnTo>
                  <a:lnTo>
                    <a:pt x="612" y="1441"/>
                  </a:lnTo>
                  <a:lnTo>
                    <a:pt x="614" y="1440"/>
                  </a:lnTo>
                  <a:lnTo>
                    <a:pt x="615" y="1438"/>
                  </a:lnTo>
                  <a:lnTo>
                    <a:pt x="616" y="1437"/>
                  </a:lnTo>
                  <a:lnTo>
                    <a:pt x="616" y="1436"/>
                  </a:lnTo>
                  <a:lnTo>
                    <a:pt x="617" y="1435"/>
                  </a:lnTo>
                  <a:lnTo>
                    <a:pt x="619" y="1435"/>
                  </a:lnTo>
                  <a:lnTo>
                    <a:pt x="620" y="1433"/>
                  </a:lnTo>
                  <a:lnTo>
                    <a:pt x="620" y="1432"/>
                  </a:lnTo>
                  <a:lnTo>
                    <a:pt x="621" y="1431"/>
                  </a:lnTo>
                  <a:lnTo>
                    <a:pt x="622" y="1428"/>
                  </a:lnTo>
                  <a:lnTo>
                    <a:pt x="624" y="1428"/>
                  </a:lnTo>
                  <a:lnTo>
                    <a:pt x="624" y="1427"/>
                  </a:lnTo>
                  <a:lnTo>
                    <a:pt x="625" y="1426"/>
                  </a:lnTo>
                  <a:lnTo>
                    <a:pt x="626" y="1425"/>
                  </a:lnTo>
                  <a:lnTo>
                    <a:pt x="627" y="1425"/>
                  </a:lnTo>
                  <a:lnTo>
                    <a:pt x="627" y="1425"/>
                  </a:lnTo>
                  <a:lnTo>
                    <a:pt x="629" y="1425"/>
                  </a:lnTo>
                  <a:lnTo>
                    <a:pt x="630" y="1425"/>
                  </a:lnTo>
                  <a:lnTo>
                    <a:pt x="631" y="1425"/>
                  </a:lnTo>
                  <a:lnTo>
                    <a:pt x="631" y="1425"/>
                  </a:lnTo>
                  <a:lnTo>
                    <a:pt x="632" y="1425"/>
                  </a:lnTo>
                  <a:lnTo>
                    <a:pt x="634" y="1425"/>
                  </a:lnTo>
                  <a:lnTo>
                    <a:pt x="635" y="1426"/>
                  </a:lnTo>
                  <a:lnTo>
                    <a:pt x="635" y="1426"/>
                  </a:lnTo>
                  <a:lnTo>
                    <a:pt x="636" y="1426"/>
                  </a:lnTo>
                  <a:lnTo>
                    <a:pt x="637" y="1426"/>
                  </a:lnTo>
                  <a:lnTo>
                    <a:pt x="638" y="1426"/>
                  </a:lnTo>
                  <a:lnTo>
                    <a:pt x="638" y="1426"/>
                  </a:lnTo>
                  <a:lnTo>
                    <a:pt x="640" y="1427"/>
                  </a:lnTo>
                  <a:lnTo>
                    <a:pt x="641" y="1427"/>
                  </a:lnTo>
                  <a:lnTo>
                    <a:pt x="642" y="1427"/>
                  </a:lnTo>
                  <a:lnTo>
                    <a:pt x="642" y="1427"/>
                  </a:lnTo>
                  <a:lnTo>
                    <a:pt x="643" y="1427"/>
                  </a:lnTo>
                  <a:lnTo>
                    <a:pt x="645" y="1427"/>
                  </a:lnTo>
                  <a:lnTo>
                    <a:pt x="646" y="1427"/>
                  </a:lnTo>
                  <a:lnTo>
                    <a:pt x="646" y="1427"/>
                  </a:lnTo>
                  <a:lnTo>
                    <a:pt x="647" y="1427"/>
                  </a:lnTo>
                  <a:lnTo>
                    <a:pt x="648" y="1428"/>
                  </a:lnTo>
                  <a:lnTo>
                    <a:pt x="650" y="1428"/>
                  </a:lnTo>
                  <a:lnTo>
                    <a:pt x="650" y="1428"/>
                  </a:lnTo>
                  <a:lnTo>
                    <a:pt x="651" y="1428"/>
                  </a:lnTo>
                  <a:lnTo>
                    <a:pt x="652" y="1428"/>
                  </a:lnTo>
                  <a:lnTo>
                    <a:pt x="653" y="1428"/>
                  </a:lnTo>
                  <a:lnTo>
                    <a:pt x="653" y="1428"/>
                  </a:lnTo>
                  <a:lnTo>
                    <a:pt x="655" y="1428"/>
                  </a:lnTo>
                  <a:lnTo>
                    <a:pt x="656" y="1428"/>
                  </a:lnTo>
                  <a:lnTo>
                    <a:pt x="657" y="1428"/>
                  </a:lnTo>
                  <a:lnTo>
                    <a:pt x="657" y="1428"/>
                  </a:lnTo>
                  <a:lnTo>
                    <a:pt x="658" y="1427"/>
                  </a:lnTo>
                  <a:lnTo>
                    <a:pt x="660" y="1427"/>
                  </a:lnTo>
                  <a:lnTo>
                    <a:pt x="661" y="1427"/>
                  </a:lnTo>
                  <a:lnTo>
                    <a:pt x="661" y="1427"/>
                  </a:lnTo>
                  <a:lnTo>
                    <a:pt x="662" y="1427"/>
                  </a:lnTo>
                  <a:lnTo>
                    <a:pt x="663" y="1427"/>
                  </a:lnTo>
                  <a:lnTo>
                    <a:pt x="665" y="1427"/>
                  </a:lnTo>
                  <a:lnTo>
                    <a:pt x="665" y="1427"/>
                  </a:lnTo>
                  <a:lnTo>
                    <a:pt x="666" y="1426"/>
                  </a:lnTo>
                  <a:lnTo>
                    <a:pt x="667" y="1426"/>
                  </a:lnTo>
                  <a:lnTo>
                    <a:pt x="668" y="1426"/>
                  </a:lnTo>
                  <a:lnTo>
                    <a:pt x="668" y="1426"/>
                  </a:lnTo>
                  <a:lnTo>
                    <a:pt x="670" y="1426"/>
                  </a:lnTo>
                  <a:lnTo>
                    <a:pt x="671" y="1426"/>
                  </a:lnTo>
                  <a:lnTo>
                    <a:pt x="672" y="1426"/>
                  </a:lnTo>
                  <a:lnTo>
                    <a:pt x="673" y="1426"/>
                  </a:lnTo>
                  <a:lnTo>
                    <a:pt x="673" y="1426"/>
                  </a:lnTo>
                  <a:lnTo>
                    <a:pt x="674" y="1426"/>
                  </a:lnTo>
                  <a:lnTo>
                    <a:pt x="676" y="1426"/>
                  </a:lnTo>
                  <a:lnTo>
                    <a:pt x="677" y="1426"/>
                  </a:lnTo>
                  <a:lnTo>
                    <a:pt x="677" y="1426"/>
                  </a:lnTo>
                  <a:lnTo>
                    <a:pt x="678" y="1426"/>
                  </a:lnTo>
                  <a:lnTo>
                    <a:pt x="679" y="1426"/>
                  </a:lnTo>
                  <a:lnTo>
                    <a:pt x="681" y="1426"/>
                  </a:lnTo>
                  <a:lnTo>
                    <a:pt x="681" y="1426"/>
                  </a:lnTo>
                  <a:lnTo>
                    <a:pt x="682" y="1426"/>
                  </a:lnTo>
                  <a:lnTo>
                    <a:pt x="683" y="1426"/>
                  </a:lnTo>
                  <a:lnTo>
                    <a:pt x="684" y="1427"/>
                  </a:lnTo>
                  <a:lnTo>
                    <a:pt x="684" y="1427"/>
                  </a:lnTo>
                  <a:lnTo>
                    <a:pt x="686" y="1427"/>
                  </a:lnTo>
                  <a:lnTo>
                    <a:pt x="687" y="1427"/>
                  </a:lnTo>
                  <a:lnTo>
                    <a:pt x="688" y="1427"/>
                  </a:lnTo>
                  <a:lnTo>
                    <a:pt x="688" y="1427"/>
                  </a:lnTo>
                  <a:lnTo>
                    <a:pt x="689" y="1427"/>
                  </a:lnTo>
                  <a:lnTo>
                    <a:pt x="691" y="1427"/>
                  </a:lnTo>
                  <a:lnTo>
                    <a:pt x="692" y="1427"/>
                  </a:lnTo>
                  <a:lnTo>
                    <a:pt x="692" y="1427"/>
                  </a:lnTo>
                  <a:lnTo>
                    <a:pt x="693" y="1427"/>
                  </a:lnTo>
                  <a:lnTo>
                    <a:pt x="694" y="1427"/>
                  </a:lnTo>
                  <a:lnTo>
                    <a:pt x="696" y="1427"/>
                  </a:lnTo>
                  <a:lnTo>
                    <a:pt x="696" y="1427"/>
                  </a:lnTo>
                  <a:lnTo>
                    <a:pt x="697" y="1427"/>
                  </a:lnTo>
                  <a:lnTo>
                    <a:pt x="698" y="1426"/>
                  </a:lnTo>
                  <a:lnTo>
                    <a:pt x="699" y="1426"/>
                  </a:lnTo>
                  <a:lnTo>
                    <a:pt x="699" y="1426"/>
                  </a:lnTo>
                  <a:lnTo>
                    <a:pt x="701" y="1426"/>
                  </a:lnTo>
                  <a:lnTo>
                    <a:pt x="702" y="1426"/>
                  </a:lnTo>
                  <a:lnTo>
                    <a:pt x="703" y="1426"/>
                  </a:lnTo>
                  <a:lnTo>
                    <a:pt x="703" y="1426"/>
                  </a:lnTo>
                  <a:lnTo>
                    <a:pt x="704" y="1426"/>
                  </a:lnTo>
                  <a:lnTo>
                    <a:pt x="706" y="1426"/>
                  </a:lnTo>
                  <a:lnTo>
                    <a:pt x="707" y="1426"/>
                  </a:lnTo>
                  <a:lnTo>
                    <a:pt x="707" y="1426"/>
                  </a:lnTo>
                  <a:lnTo>
                    <a:pt x="708" y="1426"/>
                  </a:lnTo>
                  <a:lnTo>
                    <a:pt x="709" y="1426"/>
                  </a:lnTo>
                  <a:lnTo>
                    <a:pt x="710" y="1427"/>
                  </a:lnTo>
                  <a:lnTo>
                    <a:pt x="710" y="1427"/>
                  </a:lnTo>
                  <a:lnTo>
                    <a:pt x="712" y="1427"/>
                  </a:lnTo>
                  <a:lnTo>
                    <a:pt x="713" y="1427"/>
                  </a:lnTo>
                  <a:lnTo>
                    <a:pt x="714" y="1427"/>
                  </a:lnTo>
                  <a:lnTo>
                    <a:pt x="714" y="1427"/>
                  </a:lnTo>
                  <a:lnTo>
                    <a:pt x="715" y="1427"/>
                  </a:lnTo>
                  <a:lnTo>
                    <a:pt x="717" y="1427"/>
                  </a:lnTo>
                  <a:lnTo>
                    <a:pt x="718" y="1427"/>
                  </a:lnTo>
                  <a:lnTo>
                    <a:pt x="718" y="1427"/>
                  </a:lnTo>
                  <a:lnTo>
                    <a:pt x="719" y="1427"/>
                  </a:lnTo>
                  <a:lnTo>
                    <a:pt x="720" y="1427"/>
                  </a:lnTo>
                  <a:lnTo>
                    <a:pt x="722" y="1426"/>
                  </a:lnTo>
                  <a:lnTo>
                    <a:pt x="722" y="1426"/>
                  </a:lnTo>
                  <a:lnTo>
                    <a:pt x="723" y="1426"/>
                  </a:lnTo>
                  <a:lnTo>
                    <a:pt x="724" y="1426"/>
                  </a:lnTo>
                  <a:lnTo>
                    <a:pt x="725" y="1426"/>
                  </a:lnTo>
                  <a:lnTo>
                    <a:pt x="725" y="1426"/>
                  </a:lnTo>
                  <a:lnTo>
                    <a:pt x="727" y="1426"/>
                  </a:lnTo>
                  <a:lnTo>
                    <a:pt x="728" y="1426"/>
                  </a:lnTo>
                  <a:lnTo>
                    <a:pt x="729" y="1426"/>
                  </a:lnTo>
                  <a:lnTo>
                    <a:pt x="730" y="1426"/>
                  </a:lnTo>
                  <a:lnTo>
                    <a:pt x="730" y="1426"/>
                  </a:lnTo>
                  <a:lnTo>
                    <a:pt x="732" y="1426"/>
                  </a:lnTo>
                  <a:lnTo>
                    <a:pt x="733" y="1426"/>
                  </a:lnTo>
                  <a:lnTo>
                    <a:pt x="734" y="1426"/>
                  </a:lnTo>
                  <a:lnTo>
                    <a:pt x="734" y="1426"/>
                  </a:lnTo>
                  <a:lnTo>
                    <a:pt x="735" y="1426"/>
                  </a:lnTo>
                  <a:lnTo>
                    <a:pt x="737" y="1426"/>
                  </a:lnTo>
                  <a:lnTo>
                    <a:pt x="738" y="1426"/>
                  </a:lnTo>
                  <a:lnTo>
                    <a:pt x="738" y="1426"/>
                  </a:lnTo>
                  <a:lnTo>
                    <a:pt x="739" y="1426"/>
                  </a:lnTo>
                  <a:lnTo>
                    <a:pt x="740" y="1426"/>
                  </a:lnTo>
                  <a:lnTo>
                    <a:pt x="742" y="1425"/>
                  </a:lnTo>
                  <a:lnTo>
                    <a:pt x="742" y="1425"/>
                  </a:lnTo>
                  <a:lnTo>
                    <a:pt x="743" y="1425"/>
                  </a:lnTo>
                  <a:lnTo>
                    <a:pt x="744" y="1425"/>
                  </a:lnTo>
                  <a:lnTo>
                    <a:pt x="745" y="1425"/>
                  </a:lnTo>
                  <a:lnTo>
                    <a:pt x="745" y="1425"/>
                  </a:lnTo>
                  <a:lnTo>
                    <a:pt x="746" y="1423"/>
                  </a:lnTo>
                  <a:lnTo>
                    <a:pt x="748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50" y="1425"/>
                  </a:lnTo>
                  <a:lnTo>
                    <a:pt x="751" y="1425"/>
                  </a:lnTo>
                  <a:lnTo>
                    <a:pt x="753" y="1425"/>
                  </a:lnTo>
                  <a:lnTo>
                    <a:pt x="753" y="1426"/>
                  </a:lnTo>
                  <a:lnTo>
                    <a:pt x="754" y="1426"/>
                  </a:lnTo>
                  <a:lnTo>
                    <a:pt x="755" y="1426"/>
                  </a:lnTo>
                  <a:lnTo>
                    <a:pt x="756" y="1426"/>
                  </a:lnTo>
                  <a:lnTo>
                    <a:pt x="756" y="1427"/>
                  </a:lnTo>
                  <a:lnTo>
                    <a:pt x="758" y="1427"/>
                  </a:lnTo>
                  <a:lnTo>
                    <a:pt x="759" y="1427"/>
                  </a:lnTo>
                  <a:lnTo>
                    <a:pt x="760" y="1427"/>
                  </a:lnTo>
                  <a:lnTo>
                    <a:pt x="760" y="1427"/>
                  </a:lnTo>
                  <a:lnTo>
                    <a:pt x="761" y="1427"/>
                  </a:lnTo>
                  <a:lnTo>
                    <a:pt x="763" y="1427"/>
                  </a:lnTo>
                  <a:lnTo>
                    <a:pt x="764" y="1427"/>
                  </a:lnTo>
                  <a:lnTo>
                    <a:pt x="764" y="1427"/>
                  </a:lnTo>
                  <a:lnTo>
                    <a:pt x="765" y="1427"/>
                  </a:lnTo>
                  <a:lnTo>
                    <a:pt x="766" y="1427"/>
                  </a:lnTo>
                  <a:lnTo>
                    <a:pt x="768" y="1427"/>
                  </a:lnTo>
                  <a:lnTo>
                    <a:pt x="768" y="1427"/>
                  </a:lnTo>
                  <a:lnTo>
                    <a:pt x="769" y="1427"/>
                  </a:lnTo>
                  <a:lnTo>
                    <a:pt x="770" y="1427"/>
                  </a:lnTo>
                  <a:lnTo>
                    <a:pt x="771" y="1427"/>
                  </a:lnTo>
                  <a:lnTo>
                    <a:pt x="771" y="1427"/>
                  </a:lnTo>
                  <a:lnTo>
                    <a:pt x="773" y="1427"/>
                  </a:lnTo>
                  <a:lnTo>
                    <a:pt x="774" y="1427"/>
                  </a:lnTo>
                  <a:lnTo>
                    <a:pt x="775" y="1427"/>
                  </a:lnTo>
                  <a:lnTo>
                    <a:pt x="775" y="1427"/>
                  </a:lnTo>
                  <a:lnTo>
                    <a:pt x="776" y="1427"/>
                  </a:lnTo>
                  <a:lnTo>
                    <a:pt x="778" y="1427"/>
                  </a:lnTo>
                  <a:lnTo>
                    <a:pt x="779" y="1427"/>
                  </a:lnTo>
                  <a:lnTo>
                    <a:pt x="779" y="1427"/>
                  </a:lnTo>
                  <a:lnTo>
                    <a:pt x="780" y="1427"/>
                  </a:lnTo>
                  <a:lnTo>
                    <a:pt x="781" y="1427"/>
                  </a:lnTo>
                  <a:lnTo>
                    <a:pt x="782" y="1427"/>
                  </a:lnTo>
                  <a:lnTo>
                    <a:pt x="782" y="1426"/>
                  </a:lnTo>
                  <a:lnTo>
                    <a:pt x="784" y="1426"/>
                  </a:lnTo>
                  <a:lnTo>
                    <a:pt x="785" y="1426"/>
                  </a:lnTo>
                  <a:lnTo>
                    <a:pt x="786" y="1425"/>
                  </a:lnTo>
                  <a:lnTo>
                    <a:pt x="787" y="1425"/>
                  </a:lnTo>
                  <a:lnTo>
                    <a:pt x="787" y="1423"/>
                  </a:lnTo>
                  <a:lnTo>
                    <a:pt x="789" y="1421"/>
                  </a:lnTo>
                  <a:lnTo>
                    <a:pt x="790" y="1420"/>
                  </a:lnTo>
                  <a:lnTo>
                    <a:pt x="791" y="1418"/>
                  </a:lnTo>
                  <a:lnTo>
                    <a:pt x="791" y="1416"/>
                  </a:lnTo>
                  <a:lnTo>
                    <a:pt x="792" y="1415"/>
                  </a:lnTo>
                  <a:lnTo>
                    <a:pt x="794" y="1414"/>
                  </a:lnTo>
                  <a:lnTo>
                    <a:pt x="795" y="1412"/>
                  </a:lnTo>
                  <a:lnTo>
                    <a:pt x="795" y="1412"/>
                  </a:lnTo>
                  <a:lnTo>
                    <a:pt x="796" y="1412"/>
                  </a:lnTo>
                  <a:lnTo>
                    <a:pt x="797" y="1412"/>
                  </a:lnTo>
                  <a:lnTo>
                    <a:pt x="799" y="1412"/>
                  </a:lnTo>
                  <a:lnTo>
                    <a:pt x="799" y="1414"/>
                  </a:lnTo>
                  <a:lnTo>
                    <a:pt x="800" y="1414"/>
                  </a:lnTo>
                  <a:lnTo>
                    <a:pt x="801" y="1415"/>
                  </a:lnTo>
                  <a:lnTo>
                    <a:pt x="802" y="1416"/>
                  </a:lnTo>
                  <a:lnTo>
                    <a:pt x="802" y="1416"/>
                  </a:lnTo>
                  <a:lnTo>
                    <a:pt x="804" y="1417"/>
                  </a:lnTo>
                  <a:lnTo>
                    <a:pt x="805" y="1418"/>
                  </a:lnTo>
                  <a:lnTo>
                    <a:pt x="806" y="1418"/>
                  </a:lnTo>
                  <a:lnTo>
                    <a:pt x="806" y="1420"/>
                  </a:lnTo>
                  <a:lnTo>
                    <a:pt x="807" y="1420"/>
                  </a:lnTo>
                  <a:lnTo>
                    <a:pt x="809" y="1421"/>
                  </a:lnTo>
                  <a:lnTo>
                    <a:pt x="810" y="1421"/>
                  </a:lnTo>
                  <a:lnTo>
                    <a:pt x="810" y="1421"/>
                  </a:lnTo>
                  <a:lnTo>
                    <a:pt x="811" y="1422"/>
                  </a:lnTo>
                  <a:lnTo>
                    <a:pt x="812" y="1422"/>
                  </a:lnTo>
                  <a:lnTo>
                    <a:pt x="814" y="1423"/>
                  </a:lnTo>
                  <a:lnTo>
                    <a:pt x="814" y="1423"/>
                  </a:lnTo>
                  <a:lnTo>
                    <a:pt x="815" y="1423"/>
                  </a:lnTo>
                  <a:lnTo>
                    <a:pt x="816" y="1425"/>
                  </a:lnTo>
                  <a:lnTo>
                    <a:pt x="817" y="1425"/>
                  </a:lnTo>
                  <a:lnTo>
                    <a:pt x="817" y="1425"/>
                  </a:lnTo>
                  <a:lnTo>
                    <a:pt x="818" y="1425"/>
                  </a:lnTo>
                  <a:lnTo>
                    <a:pt x="820" y="1425"/>
                  </a:lnTo>
                  <a:lnTo>
                    <a:pt x="821" y="1425"/>
                  </a:lnTo>
                  <a:lnTo>
                    <a:pt x="821" y="1425"/>
                  </a:lnTo>
                  <a:lnTo>
                    <a:pt x="822" y="1425"/>
                  </a:lnTo>
                  <a:lnTo>
                    <a:pt x="823" y="1426"/>
                  </a:lnTo>
                  <a:lnTo>
                    <a:pt x="825" y="1426"/>
                  </a:lnTo>
                  <a:lnTo>
                    <a:pt x="825" y="1426"/>
                  </a:lnTo>
                  <a:lnTo>
                    <a:pt x="826" y="1426"/>
                  </a:lnTo>
                  <a:lnTo>
                    <a:pt x="827" y="1426"/>
                  </a:lnTo>
                  <a:lnTo>
                    <a:pt x="828" y="1426"/>
                  </a:lnTo>
                  <a:lnTo>
                    <a:pt x="828" y="1426"/>
                  </a:lnTo>
                  <a:lnTo>
                    <a:pt x="830" y="1426"/>
                  </a:lnTo>
                  <a:lnTo>
                    <a:pt x="831" y="1426"/>
                  </a:lnTo>
                  <a:lnTo>
                    <a:pt x="832" y="1427"/>
                  </a:lnTo>
                  <a:lnTo>
                    <a:pt x="832" y="1427"/>
                  </a:lnTo>
                  <a:lnTo>
                    <a:pt x="833" y="1427"/>
                  </a:lnTo>
                  <a:lnTo>
                    <a:pt x="835" y="1427"/>
                  </a:lnTo>
                  <a:lnTo>
                    <a:pt x="836" y="1427"/>
                  </a:lnTo>
                  <a:lnTo>
                    <a:pt x="836" y="1427"/>
                  </a:lnTo>
                  <a:lnTo>
                    <a:pt x="837" y="1427"/>
                  </a:lnTo>
                  <a:lnTo>
                    <a:pt x="838" y="1427"/>
                  </a:lnTo>
                  <a:lnTo>
                    <a:pt x="840" y="1427"/>
                  </a:lnTo>
                  <a:lnTo>
                    <a:pt x="841" y="1427"/>
                  </a:lnTo>
                  <a:lnTo>
                    <a:pt x="841" y="1427"/>
                  </a:lnTo>
                  <a:lnTo>
                    <a:pt x="842" y="1427"/>
                  </a:lnTo>
                  <a:lnTo>
                    <a:pt x="843" y="1427"/>
                  </a:lnTo>
                  <a:lnTo>
                    <a:pt x="845" y="1427"/>
                  </a:lnTo>
                  <a:lnTo>
                    <a:pt x="845" y="1427"/>
                  </a:lnTo>
                  <a:lnTo>
                    <a:pt x="846" y="1427"/>
                  </a:lnTo>
                  <a:lnTo>
                    <a:pt x="847" y="1426"/>
                  </a:lnTo>
                  <a:lnTo>
                    <a:pt x="848" y="1426"/>
                  </a:lnTo>
                  <a:lnTo>
                    <a:pt x="848" y="1425"/>
                  </a:lnTo>
                  <a:lnTo>
                    <a:pt x="850" y="1423"/>
                  </a:lnTo>
                  <a:lnTo>
                    <a:pt x="851" y="1422"/>
                  </a:lnTo>
                  <a:lnTo>
                    <a:pt x="852" y="1421"/>
                  </a:lnTo>
                  <a:lnTo>
                    <a:pt x="852" y="1420"/>
                  </a:lnTo>
                  <a:lnTo>
                    <a:pt x="853" y="1420"/>
                  </a:lnTo>
                  <a:lnTo>
                    <a:pt x="854" y="1418"/>
                  </a:lnTo>
                  <a:lnTo>
                    <a:pt x="856" y="1418"/>
                  </a:lnTo>
                  <a:lnTo>
                    <a:pt x="856" y="1418"/>
                  </a:lnTo>
                  <a:lnTo>
                    <a:pt x="857" y="1420"/>
                  </a:lnTo>
                  <a:lnTo>
                    <a:pt x="858" y="1420"/>
                  </a:lnTo>
                  <a:lnTo>
                    <a:pt x="859" y="1420"/>
                  </a:lnTo>
                  <a:lnTo>
                    <a:pt x="859" y="1421"/>
                  </a:lnTo>
                  <a:lnTo>
                    <a:pt x="861" y="1421"/>
                  </a:lnTo>
                  <a:lnTo>
                    <a:pt x="862" y="1422"/>
                  </a:lnTo>
                  <a:lnTo>
                    <a:pt x="863" y="1422"/>
                  </a:lnTo>
                  <a:lnTo>
                    <a:pt x="863" y="1423"/>
                  </a:lnTo>
                  <a:lnTo>
                    <a:pt x="864" y="1423"/>
                  </a:lnTo>
                  <a:lnTo>
                    <a:pt x="866" y="1425"/>
                  </a:lnTo>
                  <a:lnTo>
                    <a:pt x="867" y="1425"/>
                  </a:lnTo>
                  <a:lnTo>
                    <a:pt x="867" y="1425"/>
                  </a:lnTo>
                  <a:lnTo>
                    <a:pt x="868" y="1425"/>
                  </a:lnTo>
                  <a:lnTo>
                    <a:pt x="869" y="1426"/>
                  </a:lnTo>
                  <a:lnTo>
                    <a:pt x="871" y="1426"/>
                  </a:lnTo>
                  <a:lnTo>
                    <a:pt x="871" y="1426"/>
                  </a:lnTo>
                  <a:lnTo>
                    <a:pt x="872" y="1426"/>
                  </a:lnTo>
                  <a:lnTo>
                    <a:pt x="873" y="1427"/>
                  </a:lnTo>
                  <a:lnTo>
                    <a:pt x="874" y="1427"/>
                  </a:lnTo>
                  <a:lnTo>
                    <a:pt x="874" y="1427"/>
                  </a:lnTo>
                  <a:lnTo>
                    <a:pt x="876" y="1427"/>
                  </a:lnTo>
                  <a:lnTo>
                    <a:pt x="877" y="1426"/>
                  </a:lnTo>
                  <a:lnTo>
                    <a:pt x="878" y="1426"/>
                  </a:lnTo>
                  <a:lnTo>
                    <a:pt x="878" y="1425"/>
                  </a:lnTo>
                  <a:lnTo>
                    <a:pt x="879" y="1423"/>
                  </a:lnTo>
                  <a:lnTo>
                    <a:pt x="881" y="1422"/>
                  </a:lnTo>
                  <a:lnTo>
                    <a:pt x="882" y="1421"/>
                  </a:lnTo>
                  <a:lnTo>
                    <a:pt x="882" y="1418"/>
                  </a:lnTo>
                  <a:lnTo>
                    <a:pt x="883" y="1417"/>
                  </a:lnTo>
                  <a:lnTo>
                    <a:pt x="884" y="1416"/>
                  </a:lnTo>
                  <a:lnTo>
                    <a:pt x="886" y="1415"/>
                  </a:lnTo>
                  <a:lnTo>
                    <a:pt x="886" y="1415"/>
                  </a:lnTo>
                  <a:lnTo>
                    <a:pt x="887" y="1415"/>
                  </a:lnTo>
                  <a:lnTo>
                    <a:pt x="888" y="1415"/>
                  </a:lnTo>
                  <a:lnTo>
                    <a:pt x="889" y="1415"/>
                  </a:lnTo>
                  <a:lnTo>
                    <a:pt x="889" y="1416"/>
                  </a:lnTo>
                  <a:lnTo>
                    <a:pt x="890" y="1416"/>
                  </a:lnTo>
                  <a:lnTo>
                    <a:pt x="892" y="1417"/>
                  </a:lnTo>
                  <a:lnTo>
                    <a:pt x="893" y="1418"/>
                  </a:lnTo>
                  <a:lnTo>
                    <a:pt x="893" y="1418"/>
                  </a:lnTo>
                  <a:lnTo>
                    <a:pt x="894" y="1420"/>
                  </a:lnTo>
                  <a:lnTo>
                    <a:pt x="895" y="1421"/>
                  </a:lnTo>
                  <a:lnTo>
                    <a:pt x="897" y="1421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899" y="1423"/>
                  </a:lnTo>
                  <a:lnTo>
                    <a:pt x="900" y="1423"/>
                  </a:lnTo>
                  <a:lnTo>
                    <a:pt x="902" y="1423"/>
                  </a:lnTo>
                  <a:lnTo>
                    <a:pt x="902" y="1425"/>
                  </a:lnTo>
                  <a:lnTo>
                    <a:pt x="903" y="1425"/>
                  </a:lnTo>
                  <a:lnTo>
                    <a:pt x="904" y="1425"/>
                  </a:lnTo>
                  <a:lnTo>
                    <a:pt x="905" y="1426"/>
                  </a:lnTo>
                  <a:lnTo>
                    <a:pt x="905" y="1426"/>
                  </a:lnTo>
                  <a:lnTo>
                    <a:pt x="907" y="1426"/>
                  </a:lnTo>
                  <a:lnTo>
                    <a:pt x="908" y="1427"/>
                  </a:lnTo>
                  <a:lnTo>
                    <a:pt x="909" y="1427"/>
                  </a:lnTo>
                  <a:lnTo>
                    <a:pt x="909" y="1427"/>
                  </a:lnTo>
                  <a:lnTo>
                    <a:pt x="910" y="1427"/>
                  </a:lnTo>
                  <a:lnTo>
                    <a:pt x="912" y="1427"/>
                  </a:lnTo>
                  <a:lnTo>
                    <a:pt x="913" y="1427"/>
                  </a:lnTo>
                  <a:lnTo>
                    <a:pt x="913" y="1426"/>
                  </a:lnTo>
                  <a:lnTo>
                    <a:pt x="914" y="1426"/>
                  </a:lnTo>
                  <a:lnTo>
                    <a:pt x="915" y="1425"/>
                  </a:lnTo>
                  <a:lnTo>
                    <a:pt x="917" y="1423"/>
                  </a:lnTo>
                  <a:lnTo>
                    <a:pt x="917" y="1422"/>
                  </a:lnTo>
                  <a:lnTo>
                    <a:pt x="918" y="1421"/>
                  </a:lnTo>
                  <a:lnTo>
                    <a:pt x="919" y="1420"/>
                  </a:lnTo>
                  <a:lnTo>
                    <a:pt x="920" y="1417"/>
                  </a:lnTo>
                  <a:lnTo>
                    <a:pt x="920" y="1416"/>
                  </a:lnTo>
                  <a:lnTo>
                    <a:pt x="922" y="1415"/>
                  </a:lnTo>
                  <a:lnTo>
                    <a:pt x="923" y="1415"/>
                  </a:lnTo>
                  <a:lnTo>
                    <a:pt x="924" y="1415"/>
                  </a:lnTo>
                  <a:lnTo>
                    <a:pt x="924" y="1415"/>
                  </a:lnTo>
                  <a:lnTo>
                    <a:pt x="925" y="1415"/>
                  </a:lnTo>
                  <a:lnTo>
                    <a:pt x="926" y="1416"/>
                  </a:lnTo>
                  <a:lnTo>
                    <a:pt x="928" y="1417"/>
                  </a:lnTo>
                  <a:lnTo>
                    <a:pt x="928" y="1417"/>
                  </a:lnTo>
                  <a:lnTo>
                    <a:pt x="929" y="1418"/>
                  </a:lnTo>
                  <a:lnTo>
                    <a:pt x="930" y="1420"/>
                  </a:lnTo>
                  <a:lnTo>
                    <a:pt x="931" y="1420"/>
                  </a:lnTo>
                  <a:lnTo>
                    <a:pt x="931" y="1421"/>
                  </a:lnTo>
                  <a:lnTo>
                    <a:pt x="933" y="1421"/>
                  </a:lnTo>
                  <a:lnTo>
                    <a:pt x="934" y="1422"/>
                  </a:lnTo>
                  <a:lnTo>
                    <a:pt x="935" y="1422"/>
                  </a:lnTo>
                  <a:lnTo>
                    <a:pt x="935" y="1423"/>
                  </a:lnTo>
                  <a:lnTo>
                    <a:pt x="936" y="1423"/>
                  </a:lnTo>
                  <a:lnTo>
                    <a:pt x="938" y="1423"/>
                  </a:lnTo>
                  <a:lnTo>
                    <a:pt x="939" y="1425"/>
                  </a:lnTo>
                  <a:lnTo>
                    <a:pt x="939" y="1425"/>
                  </a:lnTo>
                  <a:lnTo>
                    <a:pt x="940" y="1425"/>
                  </a:lnTo>
                  <a:lnTo>
                    <a:pt x="941" y="1425"/>
                  </a:lnTo>
                  <a:lnTo>
                    <a:pt x="943" y="1426"/>
                  </a:lnTo>
                  <a:lnTo>
                    <a:pt x="943" y="1426"/>
                  </a:lnTo>
                  <a:lnTo>
                    <a:pt x="944" y="1426"/>
                  </a:lnTo>
                  <a:lnTo>
                    <a:pt x="945" y="1426"/>
                  </a:lnTo>
                  <a:lnTo>
                    <a:pt x="946" y="1426"/>
                  </a:lnTo>
                  <a:lnTo>
                    <a:pt x="946" y="1427"/>
                  </a:lnTo>
                  <a:lnTo>
                    <a:pt x="948" y="1427"/>
                  </a:lnTo>
                  <a:lnTo>
                    <a:pt x="949" y="1427"/>
                  </a:lnTo>
                  <a:lnTo>
                    <a:pt x="950" y="1427"/>
                  </a:lnTo>
                  <a:lnTo>
                    <a:pt x="950" y="1427"/>
                  </a:lnTo>
                  <a:lnTo>
                    <a:pt x="951" y="1427"/>
                  </a:lnTo>
                  <a:lnTo>
                    <a:pt x="953" y="1427"/>
                  </a:lnTo>
                  <a:lnTo>
                    <a:pt x="954" y="1427"/>
                  </a:lnTo>
                  <a:lnTo>
                    <a:pt x="955" y="1427"/>
                  </a:lnTo>
                  <a:lnTo>
                    <a:pt x="955" y="1427"/>
                  </a:lnTo>
                  <a:lnTo>
                    <a:pt x="956" y="1427"/>
                  </a:lnTo>
                  <a:lnTo>
                    <a:pt x="958" y="1427"/>
                  </a:lnTo>
                  <a:lnTo>
                    <a:pt x="959" y="1427"/>
                  </a:lnTo>
                  <a:lnTo>
                    <a:pt x="959" y="1427"/>
                  </a:lnTo>
                  <a:lnTo>
                    <a:pt x="960" y="1427"/>
                  </a:lnTo>
                  <a:lnTo>
                    <a:pt x="961" y="1427"/>
                  </a:lnTo>
                  <a:lnTo>
                    <a:pt x="962" y="1427"/>
                  </a:lnTo>
                  <a:lnTo>
                    <a:pt x="962" y="1427"/>
                  </a:lnTo>
                  <a:lnTo>
                    <a:pt x="964" y="1427"/>
                  </a:lnTo>
                  <a:lnTo>
                    <a:pt x="965" y="1427"/>
                  </a:lnTo>
                  <a:lnTo>
                    <a:pt x="966" y="1427"/>
                  </a:lnTo>
                  <a:lnTo>
                    <a:pt x="966" y="1427"/>
                  </a:lnTo>
                  <a:lnTo>
                    <a:pt x="967" y="1427"/>
                  </a:lnTo>
                  <a:lnTo>
                    <a:pt x="969" y="1427"/>
                  </a:lnTo>
                  <a:lnTo>
                    <a:pt x="970" y="1427"/>
                  </a:lnTo>
                  <a:lnTo>
                    <a:pt x="970" y="1427"/>
                  </a:lnTo>
                  <a:lnTo>
                    <a:pt x="971" y="1427"/>
                  </a:lnTo>
                  <a:lnTo>
                    <a:pt x="972" y="1427"/>
                  </a:lnTo>
                  <a:lnTo>
                    <a:pt x="974" y="1427"/>
                  </a:lnTo>
                  <a:lnTo>
                    <a:pt x="974" y="1427"/>
                  </a:lnTo>
                  <a:lnTo>
                    <a:pt x="975" y="1427"/>
                  </a:lnTo>
                  <a:lnTo>
                    <a:pt x="976" y="1427"/>
                  </a:lnTo>
                  <a:lnTo>
                    <a:pt x="977" y="1427"/>
                  </a:lnTo>
                  <a:lnTo>
                    <a:pt x="977" y="1427"/>
                  </a:lnTo>
                  <a:lnTo>
                    <a:pt x="979" y="1427"/>
                  </a:lnTo>
                  <a:lnTo>
                    <a:pt x="980" y="1427"/>
                  </a:lnTo>
                  <a:lnTo>
                    <a:pt x="981" y="1427"/>
                  </a:lnTo>
                  <a:lnTo>
                    <a:pt x="981" y="1427"/>
                  </a:lnTo>
                  <a:lnTo>
                    <a:pt x="982" y="1427"/>
                  </a:lnTo>
                  <a:lnTo>
                    <a:pt x="984" y="1427"/>
                  </a:lnTo>
                  <a:lnTo>
                    <a:pt x="985" y="1427"/>
                  </a:lnTo>
                  <a:lnTo>
                    <a:pt x="985" y="1427"/>
                  </a:lnTo>
                  <a:lnTo>
                    <a:pt x="986" y="1427"/>
                  </a:lnTo>
                  <a:lnTo>
                    <a:pt x="987" y="1427"/>
                  </a:lnTo>
                  <a:lnTo>
                    <a:pt x="989" y="1427"/>
                  </a:lnTo>
                  <a:lnTo>
                    <a:pt x="989" y="1426"/>
                  </a:lnTo>
                  <a:lnTo>
                    <a:pt x="990" y="1426"/>
                  </a:lnTo>
                  <a:lnTo>
                    <a:pt x="991" y="1426"/>
                  </a:lnTo>
                  <a:lnTo>
                    <a:pt x="992" y="1426"/>
                  </a:lnTo>
                  <a:lnTo>
                    <a:pt x="992" y="1426"/>
                  </a:lnTo>
                  <a:lnTo>
                    <a:pt x="994" y="1426"/>
                  </a:lnTo>
                  <a:lnTo>
                    <a:pt x="995" y="1426"/>
                  </a:lnTo>
                  <a:lnTo>
                    <a:pt x="996" y="1426"/>
                  </a:lnTo>
                  <a:lnTo>
                    <a:pt x="996" y="1426"/>
                  </a:lnTo>
                  <a:lnTo>
                    <a:pt x="997" y="1427"/>
                  </a:lnTo>
                  <a:lnTo>
                    <a:pt x="998" y="1427"/>
                  </a:lnTo>
                  <a:lnTo>
                    <a:pt x="1000" y="1427"/>
                  </a:lnTo>
                  <a:lnTo>
                    <a:pt x="1000" y="1427"/>
                  </a:lnTo>
                  <a:lnTo>
                    <a:pt x="1001" y="1427"/>
                  </a:lnTo>
                  <a:lnTo>
                    <a:pt x="1002" y="1427"/>
                  </a:lnTo>
                  <a:lnTo>
                    <a:pt x="1003" y="1427"/>
                  </a:lnTo>
                  <a:lnTo>
                    <a:pt x="1003" y="1427"/>
                  </a:lnTo>
                  <a:lnTo>
                    <a:pt x="1005" y="1426"/>
                  </a:lnTo>
                  <a:lnTo>
                    <a:pt x="1006" y="1426"/>
                  </a:lnTo>
                  <a:lnTo>
                    <a:pt x="1007" y="1425"/>
                  </a:lnTo>
                  <a:lnTo>
                    <a:pt x="1008" y="1425"/>
                  </a:lnTo>
                  <a:lnTo>
                    <a:pt x="1008" y="1425"/>
                  </a:lnTo>
                  <a:lnTo>
                    <a:pt x="1010" y="1425"/>
                  </a:lnTo>
                  <a:lnTo>
                    <a:pt x="1011" y="1425"/>
                  </a:lnTo>
                  <a:lnTo>
                    <a:pt x="1012" y="1425"/>
                  </a:lnTo>
                  <a:lnTo>
                    <a:pt x="1012" y="1425"/>
                  </a:lnTo>
                  <a:lnTo>
                    <a:pt x="1013" y="1425"/>
                  </a:lnTo>
                  <a:lnTo>
                    <a:pt x="1015" y="1425"/>
                  </a:lnTo>
                  <a:lnTo>
                    <a:pt x="1016" y="1425"/>
                  </a:lnTo>
                  <a:lnTo>
                    <a:pt x="1016" y="1426"/>
                  </a:lnTo>
                  <a:lnTo>
                    <a:pt x="1017" y="1426"/>
                  </a:lnTo>
                  <a:lnTo>
                    <a:pt x="1018" y="1426"/>
                  </a:lnTo>
                  <a:lnTo>
                    <a:pt x="1020" y="1426"/>
                  </a:lnTo>
                  <a:lnTo>
                    <a:pt x="1020" y="1426"/>
                  </a:lnTo>
                  <a:lnTo>
                    <a:pt x="1021" y="1426"/>
                  </a:lnTo>
                  <a:lnTo>
                    <a:pt x="1022" y="1427"/>
                  </a:lnTo>
                  <a:lnTo>
                    <a:pt x="1023" y="1427"/>
                  </a:lnTo>
                  <a:lnTo>
                    <a:pt x="1023" y="1427"/>
                  </a:lnTo>
                  <a:lnTo>
                    <a:pt x="1025" y="1427"/>
                  </a:lnTo>
                  <a:lnTo>
                    <a:pt x="1026" y="1427"/>
                  </a:lnTo>
                  <a:lnTo>
                    <a:pt x="1027" y="1427"/>
                  </a:lnTo>
                  <a:lnTo>
                    <a:pt x="1027" y="1427"/>
                  </a:lnTo>
                  <a:lnTo>
                    <a:pt x="1028" y="1427"/>
                  </a:lnTo>
                  <a:lnTo>
                    <a:pt x="1029" y="1427"/>
                  </a:lnTo>
                  <a:lnTo>
                    <a:pt x="1031" y="1427"/>
                  </a:lnTo>
                  <a:lnTo>
                    <a:pt x="1031" y="1427"/>
                  </a:lnTo>
                  <a:lnTo>
                    <a:pt x="1032" y="1427"/>
                  </a:lnTo>
                  <a:lnTo>
                    <a:pt x="1033" y="1427"/>
                  </a:lnTo>
                  <a:lnTo>
                    <a:pt x="1034" y="1426"/>
                  </a:lnTo>
                  <a:lnTo>
                    <a:pt x="1034" y="1426"/>
                  </a:lnTo>
                  <a:lnTo>
                    <a:pt x="1036" y="1426"/>
                  </a:lnTo>
                  <a:lnTo>
                    <a:pt x="1037" y="1425"/>
                  </a:lnTo>
                  <a:lnTo>
                    <a:pt x="1038" y="1423"/>
                  </a:lnTo>
                  <a:lnTo>
                    <a:pt x="1038" y="1422"/>
                  </a:lnTo>
                  <a:lnTo>
                    <a:pt x="1039" y="1422"/>
                  </a:lnTo>
                  <a:lnTo>
                    <a:pt x="1041" y="1421"/>
                  </a:lnTo>
                  <a:lnTo>
                    <a:pt x="1042" y="1420"/>
                  </a:lnTo>
                  <a:lnTo>
                    <a:pt x="1042" y="1420"/>
                  </a:lnTo>
                  <a:lnTo>
                    <a:pt x="1043" y="1420"/>
                  </a:lnTo>
                  <a:lnTo>
                    <a:pt x="1044" y="1420"/>
                  </a:lnTo>
                  <a:lnTo>
                    <a:pt x="1046" y="1420"/>
                  </a:lnTo>
                  <a:lnTo>
                    <a:pt x="1046" y="1420"/>
                  </a:lnTo>
                  <a:lnTo>
                    <a:pt x="1047" y="1420"/>
                  </a:lnTo>
                  <a:lnTo>
                    <a:pt x="1048" y="1420"/>
                  </a:lnTo>
                  <a:lnTo>
                    <a:pt x="1049" y="1420"/>
                  </a:lnTo>
                  <a:lnTo>
                    <a:pt x="1049" y="1421"/>
                  </a:lnTo>
                  <a:lnTo>
                    <a:pt x="1051" y="1421"/>
                  </a:lnTo>
                  <a:lnTo>
                    <a:pt x="1052" y="1422"/>
                  </a:lnTo>
                  <a:lnTo>
                    <a:pt x="1053" y="1422"/>
                  </a:lnTo>
                  <a:lnTo>
                    <a:pt x="1053" y="1423"/>
                  </a:lnTo>
                  <a:lnTo>
                    <a:pt x="1054" y="1423"/>
                  </a:lnTo>
                  <a:lnTo>
                    <a:pt x="1056" y="1425"/>
                  </a:lnTo>
                  <a:lnTo>
                    <a:pt x="1057" y="1425"/>
                  </a:lnTo>
                  <a:lnTo>
                    <a:pt x="1057" y="1425"/>
                  </a:lnTo>
                  <a:lnTo>
                    <a:pt x="1058" y="1425"/>
                  </a:lnTo>
                  <a:lnTo>
                    <a:pt x="1059" y="1425"/>
                  </a:lnTo>
                  <a:lnTo>
                    <a:pt x="1061" y="1426"/>
                  </a:lnTo>
                  <a:lnTo>
                    <a:pt x="1061" y="1426"/>
                  </a:lnTo>
                  <a:lnTo>
                    <a:pt x="1062" y="1426"/>
                  </a:lnTo>
                  <a:lnTo>
                    <a:pt x="1063" y="1426"/>
                  </a:lnTo>
                  <a:lnTo>
                    <a:pt x="1064" y="1426"/>
                  </a:lnTo>
                  <a:lnTo>
                    <a:pt x="1065" y="1426"/>
                  </a:lnTo>
                  <a:lnTo>
                    <a:pt x="1065" y="1426"/>
                  </a:lnTo>
                  <a:lnTo>
                    <a:pt x="1067" y="1427"/>
                  </a:lnTo>
                  <a:lnTo>
                    <a:pt x="1068" y="1427"/>
                  </a:lnTo>
                  <a:lnTo>
                    <a:pt x="1069" y="1427"/>
                  </a:lnTo>
                  <a:lnTo>
                    <a:pt x="1069" y="1427"/>
                  </a:lnTo>
                  <a:lnTo>
                    <a:pt x="1070" y="1427"/>
                  </a:lnTo>
                  <a:lnTo>
                    <a:pt x="1072" y="1427"/>
                  </a:lnTo>
                  <a:lnTo>
                    <a:pt x="1073" y="1427"/>
                  </a:lnTo>
                  <a:lnTo>
                    <a:pt x="1073" y="1427"/>
                  </a:lnTo>
                  <a:lnTo>
                    <a:pt x="1074" y="1427"/>
                  </a:lnTo>
                  <a:lnTo>
                    <a:pt x="1075" y="1427"/>
                  </a:lnTo>
                  <a:lnTo>
                    <a:pt x="1077" y="1427"/>
                  </a:lnTo>
                  <a:lnTo>
                    <a:pt x="1077" y="1427"/>
                  </a:lnTo>
                  <a:lnTo>
                    <a:pt x="1078" y="1427"/>
                  </a:lnTo>
                  <a:lnTo>
                    <a:pt x="1079" y="1427"/>
                  </a:lnTo>
                  <a:lnTo>
                    <a:pt x="1080" y="1427"/>
                  </a:lnTo>
                  <a:lnTo>
                    <a:pt x="1080" y="1427"/>
                  </a:lnTo>
                  <a:lnTo>
                    <a:pt x="1082" y="1427"/>
                  </a:lnTo>
                  <a:lnTo>
                    <a:pt x="1083" y="1427"/>
                  </a:lnTo>
                  <a:lnTo>
                    <a:pt x="1084" y="1427"/>
                  </a:lnTo>
                  <a:lnTo>
                    <a:pt x="1084" y="1427"/>
                  </a:lnTo>
                  <a:lnTo>
                    <a:pt x="1085" y="1427"/>
                  </a:lnTo>
                  <a:lnTo>
                    <a:pt x="1087" y="1427"/>
                  </a:lnTo>
                  <a:lnTo>
                    <a:pt x="1088" y="1427"/>
                  </a:lnTo>
                  <a:lnTo>
                    <a:pt x="1088" y="1427"/>
                  </a:lnTo>
                  <a:lnTo>
                    <a:pt x="1089" y="1428"/>
                  </a:lnTo>
                  <a:lnTo>
                    <a:pt x="1090" y="1428"/>
                  </a:lnTo>
                  <a:lnTo>
                    <a:pt x="1092" y="1428"/>
                  </a:lnTo>
                  <a:lnTo>
                    <a:pt x="1092" y="1428"/>
                  </a:lnTo>
                  <a:lnTo>
                    <a:pt x="1093" y="1428"/>
                  </a:lnTo>
                  <a:lnTo>
                    <a:pt x="1094" y="1428"/>
                  </a:lnTo>
                  <a:lnTo>
                    <a:pt x="1095" y="1428"/>
                  </a:lnTo>
                  <a:lnTo>
                    <a:pt x="1095" y="1428"/>
                  </a:lnTo>
                  <a:lnTo>
                    <a:pt x="1097" y="1427"/>
                  </a:lnTo>
                  <a:lnTo>
                    <a:pt x="1098" y="1427"/>
                  </a:lnTo>
                  <a:lnTo>
                    <a:pt x="1099" y="1427"/>
                  </a:lnTo>
                  <a:lnTo>
                    <a:pt x="1099" y="1427"/>
                  </a:lnTo>
                  <a:lnTo>
                    <a:pt x="1100" y="1427"/>
                  </a:lnTo>
                  <a:lnTo>
                    <a:pt x="1101" y="1427"/>
                  </a:lnTo>
                  <a:lnTo>
                    <a:pt x="1103" y="1427"/>
                  </a:lnTo>
                  <a:lnTo>
                    <a:pt x="1103" y="1427"/>
                  </a:lnTo>
                  <a:lnTo>
                    <a:pt x="1104" y="1427"/>
                  </a:lnTo>
                  <a:lnTo>
                    <a:pt x="1105" y="1427"/>
                  </a:lnTo>
                  <a:lnTo>
                    <a:pt x="1106" y="1427"/>
                  </a:lnTo>
                  <a:lnTo>
                    <a:pt x="1106" y="1427"/>
                  </a:lnTo>
                  <a:lnTo>
                    <a:pt x="1108" y="1427"/>
                  </a:lnTo>
                  <a:lnTo>
                    <a:pt x="1109" y="1427"/>
                  </a:lnTo>
                  <a:lnTo>
                    <a:pt x="1110" y="1427"/>
                  </a:lnTo>
                  <a:lnTo>
                    <a:pt x="1110" y="1427"/>
                  </a:lnTo>
                  <a:lnTo>
                    <a:pt x="1111" y="1427"/>
                  </a:lnTo>
                  <a:lnTo>
                    <a:pt x="1113" y="1427"/>
                  </a:lnTo>
                  <a:lnTo>
                    <a:pt x="1114" y="1427"/>
                  </a:lnTo>
                  <a:lnTo>
                    <a:pt x="1114" y="1427"/>
                  </a:lnTo>
                  <a:lnTo>
                    <a:pt x="1115" y="1427"/>
                  </a:lnTo>
                  <a:lnTo>
                    <a:pt x="1116" y="1427"/>
                  </a:lnTo>
                  <a:lnTo>
                    <a:pt x="1118" y="1427"/>
                  </a:lnTo>
                  <a:lnTo>
                    <a:pt x="1118" y="1427"/>
                  </a:lnTo>
                  <a:lnTo>
                    <a:pt x="1119" y="1427"/>
                  </a:lnTo>
                  <a:lnTo>
                    <a:pt x="1120" y="1427"/>
                  </a:lnTo>
                  <a:lnTo>
                    <a:pt x="1121" y="1427"/>
                  </a:lnTo>
                  <a:lnTo>
                    <a:pt x="1123" y="1427"/>
                  </a:lnTo>
                  <a:lnTo>
                    <a:pt x="1123" y="1427"/>
                  </a:lnTo>
                  <a:lnTo>
                    <a:pt x="1124" y="1427"/>
                  </a:lnTo>
                  <a:lnTo>
                    <a:pt x="1125" y="1427"/>
                  </a:lnTo>
                  <a:lnTo>
                    <a:pt x="1126" y="1427"/>
                  </a:lnTo>
                  <a:lnTo>
                    <a:pt x="1126" y="1427"/>
                  </a:lnTo>
                  <a:lnTo>
                    <a:pt x="1128" y="1427"/>
                  </a:lnTo>
                  <a:lnTo>
                    <a:pt x="1129" y="1427"/>
                  </a:lnTo>
                  <a:lnTo>
                    <a:pt x="1130" y="1426"/>
                  </a:lnTo>
                  <a:lnTo>
                    <a:pt x="1130" y="1426"/>
                  </a:lnTo>
                  <a:lnTo>
                    <a:pt x="1131" y="1426"/>
                  </a:lnTo>
                  <a:lnTo>
                    <a:pt x="1133" y="1426"/>
                  </a:lnTo>
                  <a:lnTo>
                    <a:pt x="1134" y="1426"/>
                  </a:lnTo>
                  <a:lnTo>
                    <a:pt x="1134" y="1425"/>
                  </a:lnTo>
                  <a:lnTo>
                    <a:pt x="1135" y="1425"/>
                  </a:lnTo>
                  <a:lnTo>
                    <a:pt x="1136" y="1425"/>
                  </a:lnTo>
                  <a:lnTo>
                    <a:pt x="1137" y="1423"/>
                  </a:lnTo>
                  <a:lnTo>
                    <a:pt x="1137" y="1423"/>
                  </a:lnTo>
                  <a:lnTo>
                    <a:pt x="1139" y="1422"/>
                  </a:lnTo>
                  <a:lnTo>
                    <a:pt x="1140" y="1422"/>
                  </a:lnTo>
                  <a:lnTo>
                    <a:pt x="1141" y="1422"/>
                  </a:lnTo>
                  <a:lnTo>
                    <a:pt x="1141" y="1423"/>
                  </a:lnTo>
                  <a:lnTo>
                    <a:pt x="1142" y="1423"/>
                  </a:lnTo>
                  <a:lnTo>
                    <a:pt x="1144" y="1423"/>
                  </a:lnTo>
                  <a:lnTo>
                    <a:pt x="1145" y="1423"/>
                  </a:lnTo>
                  <a:lnTo>
                    <a:pt x="1145" y="1423"/>
                  </a:lnTo>
                  <a:lnTo>
                    <a:pt x="1146" y="1425"/>
                  </a:lnTo>
                  <a:lnTo>
                    <a:pt x="1147" y="1425"/>
                  </a:lnTo>
                  <a:lnTo>
                    <a:pt x="1149" y="1425"/>
                  </a:lnTo>
                  <a:lnTo>
                    <a:pt x="1149" y="1425"/>
                  </a:lnTo>
                  <a:lnTo>
                    <a:pt x="1150" y="1425"/>
                  </a:lnTo>
                  <a:lnTo>
                    <a:pt x="1151" y="1425"/>
                  </a:lnTo>
                  <a:lnTo>
                    <a:pt x="1152" y="1425"/>
                  </a:lnTo>
                  <a:lnTo>
                    <a:pt x="1152" y="1425"/>
                  </a:lnTo>
                  <a:lnTo>
                    <a:pt x="1154" y="1425"/>
                  </a:lnTo>
                  <a:lnTo>
                    <a:pt x="1155" y="1425"/>
                  </a:lnTo>
                  <a:lnTo>
                    <a:pt x="1156" y="1425"/>
                  </a:lnTo>
                  <a:lnTo>
                    <a:pt x="1156" y="1425"/>
                  </a:lnTo>
                  <a:lnTo>
                    <a:pt x="1157" y="1425"/>
                  </a:lnTo>
                  <a:lnTo>
                    <a:pt x="1159" y="1425"/>
                  </a:lnTo>
                  <a:lnTo>
                    <a:pt x="1160" y="1426"/>
                  </a:lnTo>
                  <a:lnTo>
                    <a:pt x="1160" y="1426"/>
                  </a:lnTo>
                  <a:lnTo>
                    <a:pt x="1161" y="1426"/>
                  </a:lnTo>
                  <a:lnTo>
                    <a:pt x="1162" y="1426"/>
                  </a:lnTo>
                  <a:lnTo>
                    <a:pt x="1164" y="1426"/>
                  </a:lnTo>
                  <a:lnTo>
                    <a:pt x="1164" y="1426"/>
                  </a:lnTo>
                  <a:lnTo>
                    <a:pt x="1165" y="1426"/>
                  </a:lnTo>
                  <a:lnTo>
                    <a:pt x="1166" y="1426"/>
                  </a:lnTo>
                  <a:lnTo>
                    <a:pt x="1167" y="1426"/>
                  </a:lnTo>
                  <a:lnTo>
                    <a:pt x="1167" y="1427"/>
                  </a:lnTo>
                  <a:lnTo>
                    <a:pt x="1169" y="1427"/>
                  </a:lnTo>
                  <a:lnTo>
                    <a:pt x="1170" y="1427"/>
                  </a:lnTo>
                  <a:lnTo>
                    <a:pt x="1171" y="1427"/>
                  </a:lnTo>
                  <a:lnTo>
                    <a:pt x="1171" y="1427"/>
                  </a:lnTo>
                  <a:lnTo>
                    <a:pt x="1172" y="1427"/>
                  </a:lnTo>
                  <a:lnTo>
                    <a:pt x="1173" y="1427"/>
                  </a:lnTo>
                  <a:lnTo>
                    <a:pt x="1175" y="1427"/>
                  </a:lnTo>
                  <a:lnTo>
                    <a:pt x="1176" y="1427"/>
                  </a:lnTo>
                  <a:lnTo>
                    <a:pt x="1176" y="1427"/>
                  </a:lnTo>
                  <a:lnTo>
                    <a:pt x="1177" y="1427"/>
                  </a:lnTo>
                  <a:lnTo>
                    <a:pt x="1178" y="1427"/>
                  </a:lnTo>
                  <a:lnTo>
                    <a:pt x="1180" y="1427"/>
                  </a:lnTo>
                  <a:lnTo>
                    <a:pt x="1180" y="1427"/>
                  </a:lnTo>
                  <a:lnTo>
                    <a:pt x="1181" y="1427"/>
                  </a:lnTo>
                  <a:lnTo>
                    <a:pt x="1182" y="1427"/>
                  </a:lnTo>
                  <a:lnTo>
                    <a:pt x="1183" y="1427"/>
                  </a:lnTo>
                  <a:lnTo>
                    <a:pt x="1183" y="1427"/>
                  </a:lnTo>
                  <a:lnTo>
                    <a:pt x="1185" y="1427"/>
                  </a:lnTo>
                  <a:lnTo>
                    <a:pt x="1186" y="1426"/>
                  </a:lnTo>
                  <a:lnTo>
                    <a:pt x="1187" y="1426"/>
                  </a:lnTo>
                  <a:lnTo>
                    <a:pt x="1187" y="1427"/>
                  </a:lnTo>
                  <a:lnTo>
                    <a:pt x="1188" y="1427"/>
                  </a:lnTo>
                  <a:lnTo>
                    <a:pt x="1190" y="1427"/>
                  </a:lnTo>
                  <a:lnTo>
                    <a:pt x="1191" y="1427"/>
                  </a:lnTo>
                  <a:lnTo>
                    <a:pt x="1191" y="1427"/>
                  </a:lnTo>
                  <a:lnTo>
                    <a:pt x="1192" y="1427"/>
                  </a:lnTo>
                  <a:lnTo>
                    <a:pt x="1193" y="1427"/>
                  </a:lnTo>
                  <a:lnTo>
                    <a:pt x="1195" y="1427"/>
                  </a:lnTo>
                  <a:lnTo>
                    <a:pt x="1195" y="1427"/>
                  </a:lnTo>
                  <a:lnTo>
                    <a:pt x="1196" y="1427"/>
                  </a:lnTo>
                  <a:lnTo>
                    <a:pt x="1197" y="1427"/>
                  </a:lnTo>
                  <a:lnTo>
                    <a:pt x="1198" y="1427"/>
                  </a:lnTo>
                  <a:lnTo>
                    <a:pt x="1198" y="1427"/>
                  </a:lnTo>
                  <a:lnTo>
                    <a:pt x="1200" y="1427"/>
                  </a:lnTo>
                  <a:lnTo>
                    <a:pt x="1201" y="1427"/>
                  </a:lnTo>
                  <a:lnTo>
                    <a:pt x="1202" y="1427"/>
                  </a:lnTo>
                  <a:lnTo>
                    <a:pt x="1202" y="1427"/>
                  </a:lnTo>
                  <a:lnTo>
                    <a:pt x="1203" y="1427"/>
                  </a:lnTo>
                  <a:lnTo>
                    <a:pt x="1205" y="1427"/>
                  </a:lnTo>
                  <a:lnTo>
                    <a:pt x="1206" y="1427"/>
                  </a:lnTo>
                  <a:lnTo>
                    <a:pt x="1206" y="1427"/>
                  </a:lnTo>
                  <a:lnTo>
                    <a:pt x="1207" y="1427"/>
                  </a:lnTo>
                  <a:lnTo>
                    <a:pt x="1208" y="1427"/>
                  </a:lnTo>
                  <a:lnTo>
                    <a:pt x="1209" y="1427"/>
                  </a:lnTo>
                  <a:lnTo>
                    <a:pt x="1209" y="1427"/>
                  </a:lnTo>
                  <a:lnTo>
                    <a:pt x="1211" y="1427"/>
                  </a:lnTo>
                  <a:lnTo>
                    <a:pt x="1212" y="1427"/>
                  </a:lnTo>
                  <a:lnTo>
                    <a:pt x="1213" y="1427"/>
                  </a:lnTo>
                  <a:lnTo>
                    <a:pt x="1213" y="1427"/>
                  </a:lnTo>
                  <a:lnTo>
                    <a:pt x="1214" y="1427"/>
                  </a:lnTo>
                  <a:lnTo>
                    <a:pt x="1216" y="1427"/>
                  </a:lnTo>
                  <a:lnTo>
                    <a:pt x="1217" y="1427"/>
                  </a:lnTo>
                  <a:lnTo>
                    <a:pt x="1217" y="1427"/>
                  </a:lnTo>
                  <a:lnTo>
                    <a:pt x="1218" y="1427"/>
                  </a:lnTo>
                  <a:lnTo>
                    <a:pt x="1219" y="1427"/>
                  </a:lnTo>
                  <a:lnTo>
                    <a:pt x="1221" y="1427"/>
                  </a:lnTo>
                  <a:lnTo>
                    <a:pt x="1221" y="1427"/>
                  </a:lnTo>
                  <a:lnTo>
                    <a:pt x="1222" y="1427"/>
                  </a:lnTo>
                  <a:lnTo>
                    <a:pt x="1223" y="1427"/>
                  </a:lnTo>
                  <a:lnTo>
                    <a:pt x="1224" y="1427"/>
                  </a:lnTo>
                  <a:lnTo>
                    <a:pt x="1224" y="1427"/>
                  </a:lnTo>
                  <a:lnTo>
                    <a:pt x="1226" y="1426"/>
                  </a:lnTo>
                  <a:lnTo>
                    <a:pt x="1227" y="1426"/>
                  </a:lnTo>
                  <a:lnTo>
                    <a:pt x="1228" y="1426"/>
                  </a:lnTo>
                  <a:lnTo>
                    <a:pt x="1228" y="1426"/>
                  </a:lnTo>
                  <a:lnTo>
                    <a:pt x="1229" y="1426"/>
                  </a:lnTo>
                  <a:lnTo>
                    <a:pt x="1231" y="1426"/>
                  </a:lnTo>
                  <a:lnTo>
                    <a:pt x="1232" y="1426"/>
                  </a:lnTo>
                  <a:lnTo>
                    <a:pt x="1233" y="1426"/>
                  </a:lnTo>
                  <a:lnTo>
                    <a:pt x="1233" y="1426"/>
                  </a:lnTo>
                  <a:lnTo>
                    <a:pt x="1234" y="1426"/>
                  </a:lnTo>
                  <a:lnTo>
                    <a:pt x="1236" y="1426"/>
                  </a:lnTo>
                  <a:lnTo>
                    <a:pt x="1237" y="1427"/>
                  </a:lnTo>
                  <a:lnTo>
                    <a:pt x="1237" y="1427"/>
                  </a:lnTo>
                  <a:lnTo>
                    <a:pt x="1238" y="1427"/>
                  </a:lnTo>
                  <a:lnTo>
                    <a:pt x="1239" y="1427"/>
                  </a:lnTo>
                  <a:lnTo>
                    <a:pt x="1241" y="1427"/>
                  </a:lnTo>
                  <a:lnTo>
                    <a:pt x="1241" y="1427"/>
                  </a:lnTo>
                  <a:lnTo>
                    <a:pt x="1242" y="1427"/>
                  </a:lnTo>
                  <a:lnTo>
                    <a:pt x="1243" y="1427"/>
                  </a:lnTo>
                  <a:lnTo>
                    <a:pt x="1244" y="1427"/>
                  </a:lnTo>
                  <a:lnTo>
                    <a:pt x="1244" y="1427"/>
                  </a:lnTo>
                  <a:lnTo>
                    <a:pt x="1245" y="1427"/>
                  </a:lnTo>
                  <a:lnTo>
                    <a:pt x="1247" y="1427"/>
                  </a:lnTo>
                  <a:lnTo>
                    <a:pt x="1248" y="1427"/>
                  </a:lnTo>
                  <a:lnTo>
                    <a:pt x="1248" y="1427"/>
                  </a:lnTo>
                  <a:lnTo>
                    <a:pt x="1249" y="1427"/>
                  </a:lnTo>
                  <a:lnTo>
                    <a:pt x="1250" y="1427"/>
                  </a:lnTo>
                  <a:lnTo>
                    <a:pt x="1252" y="1427"/>
                  </a:lnTo>
                  <a:lnTo>
                    <a:pt x="1252" y="1427"/>
                  </a:lnTo>
                  <a:lnTo>
                    <a:pt x="1253" y="1427"/>
                  </a:lnTo>
                  <a:lnTo>
                    <a:pt x="1254" y="1426"/>
                  </a:lnTo>
                  <a:lnTo>
                    <a:pt x="1255" y="1426"/>
                  </a:lnTo>
                  <a:lnTo>
                    <a:pt x="1255" y="1427"/>
                  </a:lnTo>
                  <a:lnTo>
                    <a:pt x="1257" y="1427"/>
                  </a:lnTo>
                  <a:lnTo>
                    <a:pt x="1258" y="1427"/>
                  </a:lnTo>
                  <a:lnTo>
                    <a:pt x="1259" y="1427"/>
                  </a:lnTo>
                  <a:lnTo>
                    <a:pt x="1259" y="1427"/>
                  </a:lnTo>
                  <a:lnTo>
                    <a:pt x="1260" y="1427"/>
                  </a:lnTo>
                  <a:lnTo>
                    <a:pt x="1262" y="1427"/>
                  </a:lnTo>
                  <a:lnTo>
                    <a:pt x="1263" y="1427"/>
                  </a:lnTo>
                  <a:lnTo>
                    <a:pt x="1263" y="1427"/>
                  </a:lnTo>
                  <a:lnTo>
                    <a:pt x="1264" y="1427"/>
                  </a:lnTo>
                  <a:lnTo>
                    <a:pt x="1265" y="1427"/>
                  </a:lnTo>
                  <a:lnTo>
                    <a:pt x="1267" y="1427"/>
                  </a:lnTo>
                  <a:lnTo>
                    <a:pt x="1267" y="1427"/>
                  </a:lnTo>
                  <a:lnTo>
                    <a:pt x="1268" y="1427"/>
                  </a:lnTo>
                  <a:lnTo>
                    <a:pt x="1269" y="1427"/>
                  </a:lnTo>
                  <a:lnTo>
                    <a:pt x="1270" y="1427"/>
                  </a:lnTo>
                  <a:lnTo>
                    <a:pt x="1270" y="1427"/>
                  </a:lnTo>
                  <a:lnTo>
                    <a:pt x="1272" y="1427"/>
                  </a:lnTo>
                  <a:lnTo>
                    <a:pt x="1273" y="1427"/>
                  </a:lnTo>
                  <a:lnTo>
                    <a:pt x="1274" y="1427"/>
                  </a:lnTo>
                  <a:lnTo>
                    <a:pt x="1274" y="1427"/>
                  </a:lnTo>
                  <a:lnTo>
                    <a:pt x="1275" y="1427"/>
                  </a:lnTo>
                  <a:lnTo>
                    <a:pt x="1277" y="1427"/>
                  </a:lnTo>
                  <a:lnTo>
                    <a:pt x="1278" y="1427"/>
                  </a:lnTo>
                  <a:lnTo>
                    <a:pt x="1278" y="1427"/>
                  </a:lnTo>
                  <a:lnTo>
                    <a:pt x="1279" y="1427"/>
                  </a:lnTo>
                  <a:lnTo>
                    <a:pt x="1280" y="1427"/>
                  </a:lnTo>
                  <a:lnTo>
                    <a:pt x="1281" y="1427"/>
                  </a:lnTo>
                  <a:lnTo>
                    <a:pt x="1281" y="1427"/>
                  </a:lnTo>
                  <a:lnTo>
                    <a:pt x="1283" y="1427"/>
                  </a:lnTo>
                  <a:lnTo>
                    <a:pt x="1284" y="1427"/>
                  </a:lnTo>
                  <a:lnTo>
                    <a:pt x="1285" y="1427"/>
                  </a:lnTo>
                  <a:lnTo>
                    <a:pt x="1285" y="1427"/>
                  </a:lnTo>
                  <a:lnTo>
                    <a:pt x="1286" y="1427"/>
                  </a:lnTo>
                  <a:lnTo>
                    <a:pt x="1288" y="1427"/>
                  </a:lnTo>
                  <a:lnTo>
                    <a:pt x="1289" y="1427"/>
                  </a:lnTo>
                  <a:lnTo>
                    <a:pt x="1290" y="1427"/>
                  </a:lnTo>
                  <a:lnTo>
                    <a:pt x="1290" y="1427"/>
                  </a:lnTo>
                  <a:lnTo>
                    <a:pt x="1291" y="1427"/>
                  </a:lnTo>
                  <a:lnTo>
                    <a:pt x="1293" y="1427"/>
                  </a:lnTo>
                  <a:lnTo>
                    <a:pt x="1294" y="1427"/>
                  </a:lnTo>
                  <a:lnTo>
                    <a:pt x="1294" y="1427"/>
                  </a:lnTo>
                  <a:lnTo>
                    <a:pt x="1295" y="1427"/>
                  </a:lnTo>
                  <a:lnTo>
                    <a:pt x="1296" y="1427"/>
                  </a:lnTo>
                  <a:lnTo>
                    <a:pt x="1298" y="1427"/>
                  </a:lnTo>
                  <a:lnTo>
                    <a:pt x="1298" y="1427"/>
                  </a:lnTo>
                  <a:lnTo>
                    <a:pt x="1299" y="1427"/>
                  </a:lnTo>
                  <a:lnTo>
                    <a:pt x="1300" y="1427"/>
                  </a:lnTo>
                  <a:lnTo>
                    <a:pt x="1301" y="1427"/>
                  </a:lnTo>
                  <a:lnTo>
                    <a:pt x="1301" y="1427"/>
                  </a:lnTo>
                  <a:lnTo>
                    <a:pt x="1303" y="1427"/>
                  </a:lnTo>
                  <a:lnTo>
                    <a:pt x="1304" y="1427"/>
                  </a:lnTo>
                  <a:lnTo>
                    <a:pt x="1305" y="1427"/>
                  </a:lnTo>
                  <a:lnTo>
                    <a:pt x="1305" y="1427"/>
                  </a:lnTo>
                  <a:lnTo>
                    <a:pt x="1306" y="1427"/>
                  </a:lnTo>
                  <a:lnTo>
                    <a:pt x="1308" y="1427"/>
                  </a:lnTo>
                  <a:lnTo>
                    <a:pt x="1309" y="1427"/>
                  </a:lnTo>
                  <a:lnTo>
                    <a:pt x="1309" y="1427"/>
                  </a:lnTo>
                  <a:lnTo>
                    <a:pt x="1310" y="1427"/>
                  </a:lnTo>
                  <a:lnTo>
                    <a:pt x="1311" y="1427"/>
                  </a:lnTo>
                  <a:lnTo>
                    <a:pt x="1313" y="1427"/>
                  </a:lnTo>
                  <a:lnTo>
                    <a:pt x="1313" y="1427"/>
                  </a:lnTo>
                  <a:lnTo>
                    <a:pt x="1314" y="1427"/>
                  </a:lnTo>
                  <a:lnTo>
                    <a:pt x="1315" y="1427"/>
                  </a:lnTo>
                  <a:lnTo>
                    <a:pt x="1316" y="1427"/>
                  </a:lnTo>
                  <a:lnTo>
                    <a:pt x="1316" y="1427"/>
                  </a:lnTo>
                  <a:lnTo>
                    <a:pt x="1317" y="1427"/>
                  </a:lnTo>
                  <a:lnTo>
                    <a:pt x="1319" y="1427"/>
                  </a:lnTo>
                  <a:lnTo>
                    <a:pt x="1320" y="1427"/>
                  </a:lnTo>
                  <a:lnTo>
                    <a:pt x="1320" y="1427"/>
                  </a:lnTo>
                  <a:lnTo>
                    <a:pt x="1321" y="1426"/>
                  </a:lnTo>
                  <a:lnTo>
                    <a:pt x="1322" y="1426"/>
                  </a:lnTo>
                  <a:lnTo>
                    <a:pt x="1324" y="1426"/>
                  </a:lnTo>
                  <a:lnTo>
                    <a:pt x="1324" y="1426"/>
                  </a:lnTo>
                  <a:lnTo>
                    <a:pt x="1325" y="1426"/>
                  </a:lnTo>
                  <a:lnTo>
                    <a:pt x="1326" y="1426"/>
                  </a:lnTo>
                  <a:lnTo>
                    <a:pt x="1327" y="1426"/>
                  </a:lnTo>
                  <a:lnTo>
                    <a:pt x="1327" y="1426"/>
                  </a:lnTo>
                  <a:lnTo>
                    <a:pt x="1329" y="1426"/>
                  </a:lnTo>
                  <a:lnTo>
                    <a:pt x="1330" y="1426"/>
                  </a:lnTo>
                  <a:lnTo>
                    <a:pt x="1331" y="1426"/>
                  </a:lnTo>
                  <a:lnTo>
                    <a:pt x="1331" y="1426"/>
                  </a:lnTo>
                  <a:lnTo>
                    <a:pt x="1332" y="1426"/>
                  </a:lnTo>
                  <a:lnTo>
                    <a:pt x="1334" y="1426"/>
                  </a:lnTo>
                  <a:lnTo>
                    <a:pt x="1335" y="1426"/>
                  </a:lnTo>
                  <a:lnTo>
                    <a:pt x="1335" y="1426"/>
                  </a:lnTo>
                  <a:lnTo>
                    <a:pt x="1336" y="1426"/>
                  </a:lnTo>
                  <a:lnTo>
                    <a:pt x="1337" y="1426"/>
                  </a:lnTo>
                  <a:lnTo>
                    <a:pt x="1339" y="1426"/>
                  </a:lnTo>
                  <a:lnTo>
                    <a:pt x="1339" y="1426"/>
                  </a:lnTo>
                  <a:lnTo>
                    <a:pt x="1340" y="1426"/>
                  </a:lnTo>
                  <a:lnTo>
                    <a:pt x="1341" y="1427"/>
                  </a:lnTo>
                  <a:lnTo>
                    <a:pt x="1342" y="1427"/>
                  </a:lnTo>
                  <a:lnTo>
                    <a:pt x="1344" y="1427"/>
                  </a:lnTo>
                  <a:lnTo>
                    <a:pt x="1344" y="1427"/>
                  </a:lnTo>
                  <a:lnTo>
                    <a:pt x="1345" y="1427"/>
                  </a:lnTo>
                  <a:lnTo>
                    <a:pt x="1346" y="1427"/>
                  </a:lnTo>
                  <a:lnTo>
                    <a:pt x="1347" y="1427"/>
                  </a:lnTo>
                  <a:lnTo>
                    <a:pt x="1347" y="1427"/>
                  </a:lnTo>
                  <a:lnTo>
                    <a:pt x="1349" y="1427"/>
                  </a:lnTo>
                  <a:lnTo>
                    <a:pt x="1350" y="1427"/>
                  </a:lnTo>
                  <a:lnTo>
                    <a:pt x="1351" y="1427"/>
                  </a:lnTo>
                  <a:lnTo>
                    <a:pt x="1351" y="1427"/>
                  </a:lnTo>
                  <a:lnTo>
                    <a:pt x="1352" y="1427"/>
                  </a:lnTo>
                  <a:lnTo>
                    <a:pt x="1353" y="1427"/>
                  </a:lnTo>
                  <a:lnTo>
                    <a:pt x="1355" y="1427"/>
                  </a:lnTo>
                  <a:lnTo>
                    <a:pt x="1355" y="1427"/>
                  </a:lnTo>
                  <a:lnTo>
                    <a:pt x="1356" y="1427"/>
                  </a:lnTo>
                  <a:lnTo>
                    <a:pt x="1357" y="1427"/>
                  </a:lnTo>
                  <a:lnTo>
                    <a:pt x="1358" y="1426"/>
                  </a:lnTo>
                  <a:lnTo>
                    <a:pt x="1358" y="1426"/>
                  </a:lnTo>
                  <a:lnTo>
                    <a:pt x="1360" y="1426"/>
                  </a:lnTo>
                  <a:lnTo>
                    <a:pt x="1361" y="1425"/>
                  </a:lnTo>
                  <a:lnTo>
                    <a:pt x="1362" y="1426"/>
                  </a:lnTo>
                  <a:lnTo>
                    <a:pt x="1362" y="1426"/>
                  </a:lnTo>
                  <a:lnTo>
                    <a:pt x="1363" y="1426"/>
                  </a:lnTo>
                  <a:lnTo>
                    <a:pt x="1365" y="1426"/>
                  </a:lnTo>
                  <a:lnTo>
                    <a:pt x="1366" y="1426"/>
                  </a:lnTo>
                  <a:lnTo>
                    <a:pt x="1366" y="1426"/>
                  </a:lnTo>
                  <a:lnTo>
                    <a:pt x="1367" y="1427"/>
                  </a:lnTo>
                  <a:lnTo>
                    <a:pt x="1368" y="1427"/>
                  </a:lnTo>
                  <a:lnTo>
                    <a:pt x="1370" y="1427"/>
                  </a:lnTo>
                  <a:lnTo>
                    <a:pt x="1370" y="1427"/>
                  </a:lnTo>
                  <a:lnTo>
                    <a:pt x="1371" y="1427"/>
                  </a:lnTo>
                  <a:lnTo>
                    <a:pt x="1372" y="1427"/>
                  </a:lnTo>
                  <a:lnTo>
                    <a:pt x="1373" y="1427"/>
                  </a:lnTo>
                  <a:lnTo>
                    <a:pt x="1373" y="1427"/>
                  </a:lnTo>
                  <a:lnTo>
                    <a:pt x="1375" y="1427"/>
                  </a:lnTo>
                  <a:lnTo>
                    <a:pt x="1376" y="1427"/>
                  </a:lnTo>
                  <a:lnTo>
                    <a:pt x="1377" y="1427"/>
                  </a:lnTo>
                  <a:lnTo>
                    <a:pt x="1377" y="1427"/>
                  </a:lnTo>
                  <a:lnTo>
                    <a:pt x="1378" y="1427"/>
                  </a:lnTo>
                  <a:lnTo>
                    <a:pt x="1380" y="1427"/>
                  </a:lnTo>
                  <a:lnTo>
                    <a:pt x="1381" y="1427"/>
                  </a:lnTo>
                  <a:lnTo>
                    <a:pt x="1381" y="1427"/>
                  </a:lnTo>
                  <a:lnTo>
                    <a:pt x="1382" y="1427"/>
                  </a:lnTo>
                  <a:lnTo>
                    <a:pt x="1383" y="1427"/>
                  </a:lnTo>
                  <a:lnTo>
                    <a:pt x="1385" y="1427"/>
                  </a:lnTo>
                  <a:lnTo>
                    <a:pt x="1385" y="1427"/>
                  </a:lnTo>
                  <a:lnTo>
                    <a:pt x="1386" y="1427"/>
                  </a:lnTo>
                  <a:lnTo>
                    <a:pt x="1387" y="1427"/>
                  </a:lnTo>
                  <a:lnTo>
                    <a:pt x="1388" y="1427"/>
                  </a:lnTo>
                  <a:lnTo>
                    <a:pt x="1388" y="1427"/>
                  </a:lnTo>
                  <a:lnTo>
                    <a:pt x="1389" y="1426"/>
                  </a:lnTo>
                  <a:lnTo>
                    <a:pt x="1391" y="1426"/>
                  </a:lnTo>
                  <a:lnTo>
                    <a:pt x="1392" y="1425"/>
                  </a:lnTo>
                  <a:lnTo>
                    <a:pt x="1392" y="1425"/>
                  </a:lnTo>
                  <a:lnTo>
                    <a:pt x="1393" y="1423"/>
                  </a:lnTo>
                  <a:lnTo>
                    <a:pt x="1394" y="1422"/>
                  </a:lnTo>
                  <a:lnTo>
                    <a:pt x="1396" y="1421"/>
                  </a:lnTo>
                  <a:lnTo>
                    <a:pt x="1396" y="1421"/>
                  </a:lnTo>
                  <a:lnTo>
                    <a:pt x="1397" y="1420"/>
                  </a:lnTo>
                  <a:lnTo>
                    <a:pt x="1398" y="1420"/>
                  </a:lnTo>
                  <a:lnTo>
                    <a:pt x="1399" y="1420"/>
                  </a:lnTo>
                  <a:lnTo>
                    <a:pt x="1401" y="1420"/>
                  </a:lnTo>
                  <a:lnTo>
                    <a:pt x="1401" y="1420"/>
                  </a:lnTo>
                  <a:lnTo>
                    <a:pt x="1402" y="1420"/>
                  </a:lnTo>
                  <a:lnTo>
                    <a:pt x="1403" y="1420"/>
                  </a:lnTo>
                  <a:lnTo>
                    <a:pt x="1404" y="1421"/>
                  </a:lnTo>
                  <a:lnTo>
                    <a:pt x="1404" y="1421"/>
                  </a:lnTo>
                  <a:lnTo>
                    <a:pt x="1406" y="1421"/>
                  </a:lnTo>
                  <a:lnTo>
                    <a:pt x="1407" y="1422"/>
                  </a:lnTo>
                  <a:lnTo>
                    <a:pt x="1408" y="1422"/>
                  </a:lnTo>
                  <a:lnTo>
                    <a:pt x="1408" y="1422"/>
                  </a:lnTo>
                  <a:lnTo>
                    <a:pt x="1409" y="1423"/>
                  </a:lnTo>
                  <a:lnTo>
                    <a:pt x="1411" y="1423"/>
                  </a:lnTo>
                  <a:lnTo>
                    <a:pt x="1412" y="1423"/>
                  </a:lnTo>
                  <a:lnTo>
                    <a:pt x="1412" y="1423"/>
                  </a:lnTo>
                  <a:lnTo>
                    <a:pt x="1413" y="1425"/>
                  </a:lnTo>
                  <a:lnTo>
                    <a:pt x="1414" y="1425"/>
                  </a:lnTo>
                  <a:lnTo>
                    <a:pt x="1416" y="1425"/>
                  </a:lnTo>
                  <a:lnTo>
                    <a:pt x="1416" y="1425"/>
                  </a:lnTo>
                  <a:lnTo>
                    <a:pt x="1417" y="1425"/>
                  </a:lnTo>
                  <a:lnTo>
                    <a:pt x="1418" y="1426"/>
                  </a:lnTo>
                  <a:lnTo>
                    <a:pt x="1419" y="1426"/>
                  </a:lnTo>
                  <a:lnTo>
                    <a:pt x="1419" y="1426"/>
                  </a:lnTo>
                  <a:lnTo>
                    <a:pt x="1420" y="1426"/>
                  </a:lnTo>
                  <a:lnTo>
                    <a:pt x="1422" y="1426"/>
                  </a:lnTo>
                  <a:lnTo>
                    <a:pt x="1423" y="1426"/>
                  </a:lnTo>
                  <a:lnTo>
                    <a:pt x="1423" y="1426"/>
                  </a:lnTo>
                  <a:lnTo>
                    <a:pt x="1424" y="1427"/>
                  </a:lnTo>
                  <a:lnTo>
                    <a:pt x="1425" y="1427"/>
                  </a:lnTo>
                  <a:lnTo>
                    <a:pt x="1427" y="1427"/>
                  </a:lnTo>
                  <a:lnTo>
                    <a:pt x="1427" y="1427"/>
                  </a:lnTo>
                  <a:lnTo>
                    <a:pt x="1428" y="1427"/>
                  </a:lnTo>
                  <a:lnTo>
                    <a:pt x="1429" y="1427"/>
                  </a:lnTo>
                  <a:lnTo>
                    <a:pt x="1430" y="1427"/>
                  </a:lnTo>
                  <a:lnTo>
                    <a:pt x="1430" y="1427"/>
                  </a:lnTo>
                  <a:lnTo>
                    <a:pt x="1432" y="1427"/>
                  </a:lnTo>
                  <a:lnTo>
                    <a:pt x="1433" y="1427"/>
                  </a:lnTo>
                  <a:lnTo>
                    <a:pt x="1434" y="1427"/>
                  </a:lnTo>
                  <a:lnTo>
                    <a:pt x="1434" y="1427"/>
                  </a:lnTo>
                  <a:lnTo>
                    <a:pt x="1435" y="1427"/>
                  </a:lnTo>
                  <a:lnTo>
                    <a:pt x="1437" y="1427"/>
                  </a:lnTo>
                  <a:lnTo>
                    <a:pt x="1438" y="1427"/>
                  </a:lnTo>
                  <a:lnTo>
                    <a:pt x="1438" y="1427"/>
                  </a:lnTo>
                  <a:lnTo>
                    <a:pt x="1439" y="1427"/>
                  </a:lnTo>
                  <a:lnTo>
                    <a:pt x="1440" y="1427"/>
                  </a:lnTo>
                  <a:lnTo>
                    <a:pt x="1442" y="1427"/>
                  </a:lnTo>
                  <a:lnTo>
                    <a:pt x="1442" y="1427"/>
                  </a:lnTo>
                  <a:lnTo>
                    <a:pt x="1443" y="1427"/>
                  </a:lnTo>
                  <a:lnTo>
                    <a:pt x="1444" y="1427"/>
                  </a:lnTo>
                  <a:lnTo>
                    <a:pt x="1445" y="1427"/>
                  </a:lnTo>
                  <a:lnTo>
                    <a:pt x="1445" y="1427"/>
                  </a:lnTo>
                  <a:lnTo>
                    <a:pt x="1447" y="1427"/>
                  </a:lnTo>
                  <a:lnTo>
                    <a:pt x="1448" y="1427"/>
                  </a:lnTo>
                  <a:lnTo>
                    <a:pt x="1449" y="1427"/>
                  </a:lnTo>
                  <a:lnTo>
                    <a:pt x="1449" y="1427"/>
                  </a:lnTo>
                  <a:lnTo>
                    <a:pt x="1450" y="1427"/>
                  </a:lnTo>
                  <a:lnTo>
                    <a:pt x="1452" y="1427"/>
                  </a:lnTo>
                  <a:lnTo>
                    <a:pt x="1453" y="1427"/>
                  </a:lnTo>
                  <a:lnTo>
                    <a:pt x="1453" y="1427"/>
                  </a:lnTo>
                  <a:lnTo>
                    <a:pt x="1454" y="1427"/>
                  </a:lnTo>
                  <a:lnTo>
                    <a:pt x="1455" y="1427"/>
                  </a:lnTo>
                  <a:lnTo>
                    <a:pt x="1456" y="1427"/>
                  </a:lnTo>
                  <a:lnTo>
                    <a:pt x="1458" y="1427"/>
                  </a:lnTo>
                  <a:lnTo>
                    <a:pt x="1458" y="1427"/>
                  </a:lnTo>
                  <a:lnTo>
                    <a:pt x="1459" y="1427"/>
                  </a:lnTo>
                  <a:lnTo>
                    <a:pt x="1460" y="1427"/>
                  </a:lnTo>
                  <a:lnTo>
                    <a:pt x="1461" y="1427"/>
                  </a:lnTo>
                  <a:lnTo>
                    <a:pt x="1461" y="1427"/>
                  </a:lnTo>
                  <a:lnTo>
                    <a:pt x="1463" y="1427"/>
                  </a:lnTo>
                  <a:lnTo>
                    <a:pt x="1464" y="1427"/>
                  </a:lnTo>
                  <a:lnTo>
                    <a:pt x="1465" y="1427"/>
                  </a:lnTo>
                  <a:lnTo>
                    <a:pt x="1465" y="1427"/>
                  </a:lnTo>
                  <a:lnTo>
                    <a:pt x="1466" y="1427"/>
                  </a:lnTo>
                  <a:lnTo>
                    <a:pt x="1468" y="1427"/>
                  </a:lnTo>
                  <a:lnTo>
                    <a:pt x="1469" y="1427"/>
                  </a:lnTo>
                  <a:lnTo>
                    <a:pt x="1469" y="1427"/>
                  </a:lnTo>
                  <a:lnTo>
                    <a:pt x="1470" y="1427"/>
                  </a:lnTo>
                  <a:lnTo>
                    <a:pt x="1471" y="1427"/>
                  </a:lnTo>
                  <a:lnTo>
                    <a:pt x="1473" y="1427"/>
                  </a:lnTo>
                  <a:lnTo>
                    <a:pt x="1473" y="1427"/>
                  </a:lnTo>
                  <a:lnTo>
                    <a:pt x="1474" y="1427"/>
                  </a:lnTo>
                  <a:lnTo>
                    <a:pt x="1475" y="1427"/>
                  </a:lnTo>
                  <a:lnTo>
                    <a:pt x="1476" y="1427"/>
                  </a:lnTo>
                  <a:lnTo>
                    <a:pt x="1476" y="1427"/>
                  </a:lnTo>
                  <a:lnTo>
                    <a:pt x="1478" y="1427"/>
                  </a:lnTo>
                  <a:lnTo>
                    <a:pt x="1479" y="1427"/>
                  </a:lnTo>
                  <a:lnTo>
                    <a:pt x="1480" y="1427"/>
                  </a:lnTo>
                  <a:lnTo>
                    <a:pt x="1480" y="1427"/>
                  </a:lnTo>
                  <a:lnTo>
                    <a:pt x="1481" y="1427"/>
                  </a:lnTo>
                  <a:lnTo>
                    <a:pt x="1483" y="1427"/>
                  </a:lnTo>
                  <a:lnTo>
                    <a:pt x="1484" y="1427"/>
                  </a:lnTo>
                  <a:lnTo>
                    <a:pt x="1484" y="1427"/>
                  </a:lnTo>
                  <a:lnTo>
                    <a:pt x="1485" y="1427"/>
                  </a:lnTo>
                  <a:lnTo>
                    <a:pt x="1486" y="1427"/>
                  </a:lnTo>
                  <a:lnTo>
                    <a:pt x="1488" y="1427"/>
                  </a:lnTo>
                  <a:lnTo>
                    <a:pt x="1488" y="1427"/>
                  </a:lnTo>
                  <a:lnTo>
                    <a:pt x="1489" y="1427"/>
                  </a:lnTo>
                  <a:lnTo>
                    <a:pt x="1490" y="1427"/>
                  </a:lnTo>
                  <a:lnTo>
                    <a:pt x="1491" y="1427"/>
                  </a:lnTo>
                  <a:lnTo>
                    <a:pt x="1491" y="1427"/>
                  </a:lnTo>
                  <a:lnTo>
                    <a:pt x="1492" y="1427"/>
                  </a:lnTo>
                  <a:lnTo>
                    <a:pt x="1494" y="1427"/>
                  </a:lnTo>
                  <a:lnTo>
                    <a:pt x="1495" y="1427"/>
                  </a:lnTo>
                  <a:lnTo>
                    <a:pt x="1495" y="1427"/>
                  </a:lnTo>
                  <a:lnTo>
                    <a:pt x="1496" y="1427"/>
                  </a:lnTo>
                  <a:lnTo>
                    <a:pt x="1497" y="1427"/>
                  </a:lnTo>
                  <a:lnTo>
                    <a:pt x="1499" y="1427"/>
                  </a:lnTo>
                  <a:lnTo>
                    <a:pt x="1499" y="1427"/>
                  </a:lnTo>
                  <a:lnTo>
                    <a:pt x="1500" y="1427"/>
                  </a:lnTo>
                  <a:lnTo>
                    <a:pt x="1501" y="1427"/>
                  </a:lnTo>
                  <a:lnTo>
                    <a:pt x="1502" y="1427"/>
                  </a:lnTo>
                  <a:lnTo>
                    <a:pt x="1502" y="1427"/>
                  </a:lnTo>
                  <a:lnTo>
                    <a:pt x="1504" y="1427"/>
                  </a:lnTo>
                  <a:lnTo>
                    <a:pt x="1505" y="1427"/>
                  </a:lnTo>
                  <a:lnTo>
                    <a:pt x="1506" y="1427"/>
                  </a:lnTo>
                  <a:lnTo>
                    <a:pt x="1506" y="1427"/>
                  </a:lnTo>
                  <a:lnTo>
                    <a:pt x="1507" y="1427"/>
                  </a:lnTo>
                  <a:lnTo>
                    <a:pt x="1509" y="1427"/>
                  </a:lnTo>
                  <a:lnTo>
                    <a:pt x="1510" y="1427"/>
                  </a:lnTo>
                  <a:lnTo>
                    <a:pt x="1511" y="1427"/>
                  </a:lnTo>
                  <a:lnTo>
                    <a:pt x="1511" y="1427"/>
                  </a:lnTo>
                  <a:lnTo>
                    <a:pt x="1512" y="1427"/>
                  </a:lnTo>
                  <a:lnTo>
                    <a:pt x="1514" y="1427"/>
                  </a:lnTo>
                  <a:lnTo>
                    <a:pt x="1515" y="1427"/>
                  </a:lnTo>
                  <a:lnTo>
                    <a:pt x="1515" y="1427"/>
                  </a:lnTo>
                  <a:lnTo>
                    <a:pt x="1516" y="1427"/>
                  </a:lnTo>
                  <a:lnTo>
                    <a:pt x="1517" y="1427"/>
                  </a:lnTo>
                  <a:lnTo>
                    <a:pt x="1519" y="1427"/>
                  </a:lnTo>
                  <a:lnTo>
                    <a:pt x="1519" y="1427"/>
                  </a:lnTo>
                  <a:lnTo>
                    <a:pt x="1520" y="1427"/>
                  </a:lnTo>
                  <a:lnTo>
                    <a:pt x="1521" y="1427"/>
                  </a:lnTo>
                  <a:lnTo>
                    <a:pt x="1522" y="1427"/>
                  </a:lnTo>
                  <a:lnTo>
                    <a:pt x="1522" y="1427"/>
                  </a:lnTo>
                  <a:lnTo>
                    <a:pt x="1524" y="1427"/>
                  </a:lnTo>
                  <a:lnTo>
                    <a:pt x="1525" y="1427"/>
                  </a:lnTo>
                  <a:lnTo>
                    <a:pt x="1526" y="1427"/>
                  </a:lnTo>
                  <a:lnTo>
                    <a:pt x="1526" y="1427"/>
                  </a:lnTo>
                  <a:lnTo>
                    <a:pt x="1527" y="1427"/>
                  </a:lnTo>
                  <a:lnTo>
                    <a:pt x="1528" y="1427"/>
                  </a:lnTo>
                  <a:lnTo>
                    <a:pt x="1530" y="1427"/>
                  </a:lnTo>
                  <a:lnTo>
                    <a:pt x="1530" y="1427"/>
                  </a:lnTo>
                  <a:lnTo>
                    <a:pt x="1531" y="1427"/>
                  </a:lnTo>
                  <a:lnTo>
                    <a:pt x="1532" y="1427"/>
                  </a:lnTo>
                  <a:lnTo>
                    <a:pt x="1533" y="1427"/>
                  </a:lnTo>
                  <a:lnTo>
                    <a:pt x="1533" y="1427"/>
                  </a:lnTo>
                  <a:lnTo>
                    <a:pt x="1535" y="1427"/>
                  </a:lnTo>
                  <a:lnTo>
                    <a:pt x="1536" y="1427"/>
                  </a:lnTo>
                  <a:lnTo>
                    <a:pt x="1537" y="1427"/>
                  </a:lnTo>
                  <a:lnTo>
                    <a:pt x="1537" y="1427"/>
                  </a:lnTo>
                  <a:lnTo>
                    <a:pt x="1538" y="1427"/>
                  </a:lnTo>
                  <a:lnTo>
                    <a:pt x="1540" y="1427"/>
                  </a:lnTo>
                  <a:lnTo>
                    <a:pt x="1541" y="1427"/>
                  </a:lnTo>
                  <a:lnTo>
                    <a:pt x="1541" y="1427"/>
                  </a:lnTo>
                  <a:lnTo>
                    <a:pt x="1542" y="1427"/>
                  </a:lnTo>
                  <a:lnTo>
                    <a:pt x="1543" y="1427"/>
                  </a:lnTo>
                  <a:lnTo>
                    <a:pt x="1545" y="1427"/>
                  </a:lnTo>
                  <a:lnTo>
                    <a:pt x="1545" y="1427"/>
                  </a:lnTo>
                  <a:lnTo>
                    <a:pt x="1546" y="1427"/>
                  </a:lnTo>
                  <a:lnTo>
                    <a:pt x="1547" y="1427"/>
                  </a:lnTo>
                  <a:lnTo>
                    <a:pt x="1548" y="1427"/>
                  </a:lnTo>
                  <a:lnTo>
                    <a:pt x="1548" y="1427"/>
                  </a:lnTo>
                  <a:lnTo>
                    <a:pt x="1550" y="1427"/>
                  </a:lnTo>
                  <a:lnTo>
                    <a:pt x="1551" y="1427"/>
                  </a:lnTo>
                  <a:lnTo>
                    <a:pt x="1552" y="1427"/>
                  </a:lnTo>
                  <a:lnTo>
                    <a:pt x="1552" y="1426"/>
                  </a:lnTo>
                  <a:lnTo>
                    <a:pt x="1553" y="1426"/>
                  </a:lnTo>
                  <a:lnTo>
                    <a:pt x="1555" y="1425"/>
                  </a:lnTo>
                  <a:lnTo>
                    <a:pt x="1556" y="1423"/>
                  </a:lnTo>
                  <a:lnTo>
                    <a:pt x="1556" y="1421"/>
                  </a:lnTo>
                  <a:lnTo>
                    <a:pt x="1557" y="1418"/>
                  </a:lnTo>
                  <a:lnTo>
                    <a:pt x="1558" y="1415"/>
                  </a:lnTo>
                  <a:lnTo>
                    <a:pt x="1560" y="1412"/>
                  </a:lnTo>
                  <a:lnTo>
                    <a:pt x="1560" y="1409"/>
                  </a:lnTo>
                  <a:lnTo>
                    <a:pt x="1561" y="1406"/>
                  </a:lnTo>
                  <a:lnTo>
                    <a:pt x="1562" y="1405"/>
                  </a:lnTo>
                  <a:lnTo>
                    <a:pt x="1563" y="1405"/>
                  </a:lnTo>
                  <a:lnTo>
                    <a:pt x="1563" y="1405"/>
                  </a:lnTo>
                  <a:lnTo>
                    <a:pt x="1564" y="1405"/>
                  </a:lnTo>
                  <a:lnTo>
                    <a:pt x="1566" y="1406"/>
                  </a:lnTo>
                  <a:lnTo>
                    <a:pt x="1567" y="1407"/>
                  </a:lnTo>
                  <a:lnTo>
                    <a:pt x="1568" y="1409"/>
                  </a:lnTo>
                  <a:lnTo>
                    <a:pt x="1568" y="1409"/>
                  </a:lnTo>
                  <a:lnTo>
                    <a:pt x="1569" y="1410"/>
                  </a:lnTo>
                  <a:lnTo>
                    <a:pt x="1571" y="1411"/>
                  </a:lnTo>
                  <a:lnTo>
                    <a:pt x="1572" y="1412"/>
                  </a:lnTo>
                  <a:lnTo>
                    <a:pt x="1572" y="1414"/>
                  </a:lnTo>
                  <a:lnTo>
                    <a:pt x="1573" y="1414"/>
                  </a:lnTo>
                  <a:lnTo>
                    <a:pt x="1574" y="1415"/>
                  </a:lnTo>
                  <a:lnTo>
                    <a:pt x="1576" y="1415"/>
                  </a:lnTo>
                  <a:lnTo>
                    <a:pt x="1576" y="1416"/>
                  </a:lnTo>
                  <a:lnTo>
                    <a:pt x="1577" y="1416"/>
                  </a:lnTo>
                  <a:lnTo>
                    <a:pt x="1578" y="1417"/>
                  </a:lnTo>
                  <a:lnTo>
                    <a:pt x="1579" y="1417"/>
                  </a:lnTo>
                  <a:lnTo>
                    <a:pt x="1579" y="1417"/>
                  </a:lnTo>
                  <a:lnTo>
                    <a:pt x="1581" y="1418"/>
                  </a:lnTo>
                  <a:lnTo>
                    <a:pt x="1582" y="1418"/>
                  </a:lnTo>
                  <a:lnTo>
                    <a:pt x="1583" y="1418"/>
                  </a:lnTo>
                  <a:lnTo>
                    <a:pt x="1583" y="1420"/>
                  </a:lnTo>
                  <a:lnTo>
                    <a:pt x="1584" y="1420"/>
                  </a:lnTo>
                  <a:lnTo>
                    <a:pt x="1586" y="1420"/>
                  </a:lnTo>
                  <a:lnTo>
                    <a:pt x="1587" y="1421"/>
                  </a:lnTo>
                  <a:lnTo>
                    <a:pt x="1587" y="1421"/>
                  </a:lnTo>
                  <a:lnTo>
                    <a:pt x="1588" y="1421"/>
                  </a:lnTo>
                  <a:lnTo>
                    <a:pt x="1589" y="1422"/>
                  </a:lnTo>
                  <a:lnTo>
                    <a:pt x="1591" y="1422"/>
                  </a:lnTo>
                  <a:lnTo>
                    <a:pt x="1591" y="1422"/>
                  </a:lnTo>
                  <a:lnTo>
                    <a:pt x="1592" y="1423"/>
                  </a:lnTo>
                  <a:lnTo>
                    <a:pt x="1593" y="1423"/>
                  </a:lnTo>
                  <a:lnTo>
                    <a:pt x="1594" y="1423"/>
                  </a:lnTo>
                  <a:lnTo>
                    <a:pt x="1594" y="1423"/>
                  </a:lnTo>
                  <a:lnTo>
                    <a:pt x="1596" y="1423"/>
                  </a:lnTo>
                  <a:lnTo>
                    <a:pt x="1597" y="1425"/>
                  </a:lnTo>
                  <a:lnTo>
                    <a:pt x="1598" y="1425"/>
                  </a:lnTo>
                  <a:lnTo>
                    <a:pt x="1598" y="1425"/>
                  </a:lnTo>
                  <a:lnTo>
                    <a:pt x="1599" y="1425"/>
                  </a:lnTo>
                  <a:lnTo>
                    <a:pt x="1600" y="1425"/>
                  </a:lnTo>
                  <a:lnTo>
                    <a:pt x="1602" y="1425"/>
                  </a:lnTo>
                  <a:lnTo>
                    <a:pt x="1602" y="1426"/>
                  </a:lnTo>
                  <a:lnTo>
                    <a:pt x="1603" y="1426"/>
                  </a:lnTo>
                  <a:lnTo>
                    <a:pt x="1604" y="1426"/>
                  </a:lnTo>
                  <a:lnTo>
                    <a:pt x="1605" y="1426"/>
                  </a:lnTo>
                  <a:lnTo>
                    <a:pt x="1605" y="1426"/>
                  </a:lnTo>
                  <a:lnTo>
                    <a:pt x="1607" y="1426"/>
                  </a:lnTo>
                  <a:lnTo>
                    <a:pt x="1608" y="1426"/>
                  </a:lnTo>
                  <a:lnTo>
                    <a:pt x="1609" y="1426"/>
                  </a:lnTo>
                  <a:lnTo>
                    <a:pt x="1609" y="1426"/>
                  </a:lnTo>
                  <a:lnTo>
                    <a:pt x="1610" y="1427"/>
                  </a:lnTo>
                  <a:lnTo>
                    <a:pt x="1612" y="1427"/>
                  </a:lnTo>
                  <a:lnTo>
                    <a:pt x="1613" y="1427"/>
                  </a:lnTo>
                  <a:lnTo>
                    <a:pt x="1613" y="1427"/>
                  </a:lnTo>
                  <a:lnTo>
                    <a:pt x="1614" y="1427"/>
                  </a:lnTo>
                  <a:lnTo>
                    <a:pt x="1615" y="1427"/>
                  </a:lnTo>
                  <a:lnTo>
                    <a:pt x="1617" y="1427"/>
                  </a:lnTo>
                  <a:lnTo>
                    <a:pt x="1617" y="1427"/>
                  </a:lnTo>
                  <a:lnTo>
                    <a:pt x="1618" y="1427"/>
                  </a:lnTo>
                  <a:lnTo>
                    <a:pt x="1619" y="1427"/>
                  </a:lnTo>
                  <a:lnTo>
                    <a:pt x="1620" y="1427"/>
                  </a:lnTo>
                  <a:lnTo>
                    <a:pt x="1620" y="1427"/>
                  </a:lnTo>
                  <a:lnTo>
                    <a:pt x="1622" y="1427"/>
                  </a:lnTo>
                  <a:lnTo>
                    <a:pt x="1623" y="1427"/>
                  </a:lnTo>
                  <a:lnTo>
                    <a:pt x="1624" y="1427"/>
                  </a:lnTo>
                  <a:lnTo>
                    <a:pt x="1625" y="1427"/>
                  </a:lnTo>
                  <a:lnTo>
                    <a:pt x="1625" y="1427"/>
                  </a:lnTo>
                  <a:lnTo>
                    <a:pt x="1627" y="1427"/>
                  </a:lnTo>
                  <a:lnTo>
                    <a:pt x="1628" y="1427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30" y="1427"/>
                  </a:lnTo>
                  <a:lnTo>
                    <a:pt x="1632" y="1427"/>
                  </a:lnTo>
                  <a:lnTo>
                    <a:pt x="1633" y="1427"/>
                  </a:lnTo>
                  <a:lnTo>
                    <a:pt x="1633" y="1427"/>
                  </a:lnTo>
                  <a:lnTo>
                    <a:pt x="1634" y="1427"/>
                  </a:lnTo>
                  <a:lnTo>
                    <a:pt x="1635" y="1426"/>
                  </a:lnTo>
                  <a:lnTo>
                    <a:pt x="1636" y="1426"/>
                  </a:lnTo>
                  <a:lnTo>
                    <a:pt x="1636" y="1426"/>
                  </a:lnTo>
                  <a:lnTo>
                    <a:pt x="1638" y="1425"/>
                  </a:lnTo>
                  <a:lnTo>
                    <a:pt x="1639" y="1425"/>
                  </a:lnTo>
                  <a:lnTo>
                    <a:pt x="1640" y="1425"/>
                  </a:lnTo>
                  <a:lnTo>
                    <a:pt x="1640" y="1423"/>
                  </a:lnTo>
                  <a:lnTo>
                    <a:pt x="1641" y="1423"/>
                  </a:lnTo>
                  <a:lnTo>
                    <a:pt x="1643" y="1423"/>
                  </a:lnTo>
                  <a:lnTo>
                    <a:pt x="1644" y="1425"/>
                  </a:lnTo>
                  <a:lnTo>
                    <a:pt x="1644" y="1425"/>
                  </a:lnTo>
                  <a:lnTo>
                    <a:pt x="1645" y="1425"/>
                  </a:lnTo>
                  <a:lnTo>
                    <a:pt x="1646" y="1425"/>
                  </a:lnTo>
                  <a:lnTo>
                    <a:pt x="1648" y="1426"/>
                  </a:lnTo>
                  <a:lnTo>
                    <a:pt x="1648" y="1426"/>
                  </a:lnTo>
                  <a:lnTo>
                    <a:pt x="1649" y="1426"/>
                  </a:lnTo>
                  <a:lnTo>
                    <a:pt x="1650" y="1427"/>
                  </a:lnTo>
                  <a:lnTo>
                    <a:pt x="1651" y="1427"/>
                  </a:lnTo>
                  <a:lnTo>
                    <a:pt x="1651" y="1427"/>
                  </a:lnTo>
                  <a:lnTo>
                    <a:pt x="1653" y="1427"/>
                  </a:lnTo>
                  <a:lnTo>
                    <a:pt x="1654" y="1427"/>
                  </a:lnTo>
                  <a:lnTo>
                    <a:pt x="1655" y="1427"/>
                  </a:lnTo>
                  <a:lnTo>
                    <a:pt x="1655" y="1427"/>
                  </a:lnTo>
                  <a:lnTo>
                    <a:pt x="1656" y="1427"/>
                  </a:lnTo>
                  <a:lnTo>
                    <a:pt x="1658" y="1427"/>
                  </a:lnTo>
                  <a:lnTo>
                    <a:pt x="1659" y="1427"/>
                  </a:lnTo>
                  <a:lnTo>
                    <a:pt x="1659" y="1427"/>
                  </a:lnTo>
                  <a:lnTo>
                    <a:pt x="1660" y="1427"/>
                  </a:lnTo>
                  <a:lnTo>
                    <a:pt x="1661" y="1427"/>
                  </a:lnTo>
                  <a:lnTo>
                    <a:pt x="1663" y="1427"/>
                  </a:lnTo>
                  <a:lnTo>
                    <a:pt x="1663" y="1427"/>
                  </a:lnTo>
                  <a:lnTo>
                    <a:pt x="1664" y="1427"/>
                  </a:lnTo>
                  <a:lnTo>
                    <a:pt x="1665" y="1427"/>
                  </a:lnTo>
                  <a:lnTo>
                    <a:pt x="1666" y="1427"/>
                  </a:lnTo>
                  <a:lnTo>
                    <a:pt x="1666" y="1427"/>
                  </a:lnTo>
                  <a:lnTo>
                    <a:pt x="1668" y="1427"/>
                  </a:lnTo>
                  <a:lnTo>
                    <a:pt x="1669" y="1427"/>
                  </a:lnTo>
                  <a:lnTo>
                    <a:pt x="1670" y="1427"/>
                  </a:lnTo>
                  <a:lnTo>
                    <a:pt x="1670" y="1427"/>
                  </a:lnTo>
                  <a:lnTo>
                    <a:pt x="1671" y="1427"/>
                  </a:lnTo>
                  <a:lnTo>
                    <a:pt x="1672" y="1427"/>
                  </a:lnTo>
                  <a:lnTo>
                    <a:pt x="1674" y="1427"/>
                  </a:lnTo>
                  <a:lnTo>
                    <a:pt x="1674" y="1427"/>
                  </a:lnTo>
                  <a:lnTo>
                    <a:pt x="1675" y="1427"/>
                  </a:lnTo>
                  <a:lnTo>
                    <a:pt x="1676" y="1427"/>
                  </a:lnTo>
                  <a:lnTo>
                    <a:pt x="1677" y="1427"/>
                  </a:lnTo>
                  <a:lnTo>
                    <a:pt x="1679" y="1427"/>
                  </a:lnTo>
                  <a:lnTo>
                    <a:pt x="1679" y="1427"/>
                  </a:lnTo>
                  <a:lnTo>
                    <a:pt x="1680" y="1427"/>
                  </a:lnTo>
                  <a:lnTo>
                    <a:pt x="1681" y="1427"/>
                  </a:lnTo>
                  <a:lnTo>
                    <a:pt x="1682" y="1427"/>
                  </a:lnTo>
                  <a:lnTo>
                    <a:pt x="1682" y="1427"/>
                  </a:lnTo>
                  <a:lnTo>
                    <a:pt x="1684" y="1427"/>
                  </a:lnTo>
                  <a:lnTo>
                    <a:pt x="1685" y="1427"/>
                  </a:lnTo>
                  <a:lnTo>
                    <a:pt x="1686" y="1427"/>
                  </a:lnTo>
                  <a:lnTo>
                    <a:pt x="1686" y="1427"/>
                  </a:lnTo>
                  <a:lnTo>
                    <a:pt x="1687" y="1427"/>
                  </a:lnTo>
                  <a:lnTo>
                    <a:pt x="1689" y="1427"/>
                  </a:lnTo>
                  <a:lnTo>
                    <a:pt x="1690" y="1427"/>
                  </a:lnTo>
                  <a:lnTo>
                    <a:pt x="1690" y="1427"/>
                  </a:lnTo>
                  <a:lnTo>
                    <a:pt x="1691" y="1427"/>
                  </a:lnTo>
                  <a:lnTo>
                    <a:pt x="1692" y="1427"/>
                  </a:lnTo>
                  <a:lnTo>
                    <a:pt x="1694" y="1427"/>
                  </a:lnTo>
                  <a:lnTo>
                    <a:pt x="1694" y="1427"/>
                  </a:lnTo>
                  <a:lnTo>
                    <a:pt x="1695" y="1427"/>
                  </a:lnTo>
                  <a:lnTo>
                    <a:pt x="1696" y="1427"/>
                  </a:lnTo>
                  <a:lnTo>
                    <a:pt x="1697" y="1427"/>
                  </a:lnTo>
                  <a:lnTo>
                    <a:pt x="1697" y="1427"/>
                  </a:lnTo>
                  <a:lnTo>
                    <a:pt x="1699" y="1427"/>
                  </a:lnTo>
                  <a:lnTo>
                    <a:pt x="1700" y="1427"/>
                  </a:lnTo>
                  <a:lnTo>
                    <a:pt x="1701" y="1427"/>
                  </a:lnTo>
                  <a:lnTo>
                    <a:pt x="1701" y="1427"/>
                  </a:lnTo>
                  <a:lnTo>
                    <a:pt x="1702" y="1427"/>
                  </a:lnTo>
                  <a:lnTo>
                    <a:pt x="1704" y="1427"/>
                  </a:lnTo>
                  <a:lnTo>
                    <a:pt x="1705" y="1427"/>
                  </a:lnTo>
                  <a:lnTo>
                    <a:pt x="1705" y="1427"/>
                  </a:lnTo>
                  <a:lnTo>
                    <a:pt x="1706" y="1427"/>
                  </a:lnTo>
                  <a:lnTo>
                    <a:pt x="1707" y="1427"/>
                  </a:lnTo>
                  <a:lnTo>
                    <a:pt x="1708" y="1427"/>
                  </a:lnTo>
                  <a:lnTo>
                    <a:pt x="1708" y="1427"/>
                  </a:lnTo>
                  <a:lnTo>
                    <a:pt x="1710" y="1427"/>
                  </a:lnTo>
                  <a:lnTo>
                    <a:pt x="1711" y="1427"/>
                  </a:lnTo>
                  <a:lnTo>
                    <a:pt x="1712" y="1427"/>
                  </a:lnTo>
                  <a:lnTo>
                    <a:pt x="1712" y="1426"/>
                  </a:lnTo>
                  <a:lnTo>
                    <a:pt x="1713" y="1426"/>
                  </a:lnTo>
                  <a:lnTo>
                    <a:pt x="1715" y="1426"/>
                  </a:lnTo>
                  <a:lnTo>
                    <a:pt x="1716" y="1426"/>
                  </a:lnTo>
                  <a:lnTo>
                    <a:pt x="1716" y="1426"/>
                  </a:lnTo>
                  <a:lnTo>
                    <a:pt x="1717" y="1426"/>
                  </a:lnTo>
                  <a:lnTo>
                    <a:pt x="1718" y="1426"/>
                  </a:lnTo>
                  <a:lnTo>
                    <a:pt x="1720" y="1426"/>
                  </a:lnTo>
                  <a:lnTo>
                    <a:pt x="1720" y="1426"/>
                  </a:lnTo>
                  <a:lnTo>
                    <a:pt x="1721" y="1426"/>
                  </a:lnTo>
                  <a:lnTo>
                    <a:pt x="1722" y="1426"/>
                  </a:lnTo>
                  <a:lnTo>
                    <a:pt x="1723" y="1426"/>
                  </a:lnTo>
                  <a:lnTo>
                    <a:pt x="1723" y="1426"/>
                  </a:lnTo>
                  <a:lnTo>
                    <a:pt x="1725" y="1426"/>
                  </a:lnTo>
                  <a:lnTo>
                    <a:pt x="1726" y="1426"/>
                  </a:lnTo>
                  <a:lnTo>
                    <a:pt x="1727" y="1426"/>
                  </a:lnTo>
                  <a:lnTo>
                    <a:pt x="1727" y="1426"/>
                  </a:lnTo>
                  <a:lnTo>
                    <a:pt x="1728" y="1426"/>
                  </a:lnTo>
                  <a:lnTo>
                    <a:pt x="1730" y="1426"/>
                  </a:lnTo>
                  <a:lnTo>
                    <a:pt x="1731" y="1426"/>
                  </a:lnTo>
                  <a:lnTo>
                    <a:pt x="1731" y="1426"/>
                  </a:lnTo>
                  <a:lnTo>
                    <a:pt x="1732" y="1427"/>
                  </a:lnTo>
                  <a:lnTo>
                    <a:pt x="1733" y="1427"/>
                  </a:lnTo>
                  <a:lnTo>
                    <a:pt x="1735" y="1427"/>
                  </a:lnTo>
                  <a:lnTo>
                    <a:pt x="1736" y="1427"/>
                  </a:lnTo>
                  <a:lnTo>
                    <a:pt x="1736" y="1427"/>
                  </a:lnTo>
                  <a:lnTo>
                    <a:pt x="1737" y="1427"/>
                  </a:lnTo>
                  <a:lnTo>
                    <a:pt x="1738" y="1427"/>
                  </a:lnTo>
                  <a:lnTo>
                    <a:pt x="1740" y="1427"/>
                  </a:lnTo>
                  <a:lnTo>
                    <a:pt x="1740" y="1427"/>
                  </a:lnTo>
                  <a:lnTo>
                    <a:pt x="1741" y="1427"/>
                  </a:lnTo>
                  <a:lnTo>
                    <a:pt x="1742" y="1427"/>
                  </a:lnTo>
                  <a:lnTo>
                    <a:pt x="1743" y="1427"/>
                  </a:lnTo>
                  <a:lnTo>
                    <a:pt x="1743" y="1427"/>
                  </a:lnTo>
                  <a:lnTo>
                    <a:pt x="1744" y="1427"/>
                  </a:lnTo>
                  <a:lnTo>
                    <a:pt x="1746" y="1427"/>
                  </a:lnTo>
                  <a:lnTo>
                    <a:pt x="1747" y="1427"/>
                  </a:lnTo>
                  <a:lnTo>
                    <a:pt x="1747" y="1427"/>
                  </a:lnTo>
                  <a:lnTo>
                    <a:pt x="1748" y="1427"/>
                  </a:lnTo>
                  <a:lnTo>
                    <a:pt x="1749" y="1426"/>
                  </a:lnTo>
                  <a:lnTo>
                    <a:pt x="1751" y="1426"/>
                  </a:lnTo>
                  <a:lnTo>
                    <a:pt x="1751" y="1426"/>
                  </a:lnTo>
                  <a:lnTo>
                    <a:pt x="1752" y="1426"/>
                  </a:lnTo>
                  <a:lnTo>
                    <a:pt x="1753" y="1427"/>
                  </a:lnTo>
                  <a:lnTo>
                    <a:pt x="1754" y="1427"/>
                  </a:lnTo>
                  <a:lnTo>
                    <a:pt x="1754" y="1427"/>
                  </a:lnTo>
                  <a:lnTo>
                    <a:pt x="1756" y="1427"/>
                  </a:lnTo>
                  <a:lnTo>
                    <a:pt x="1757" y="1427"/>
                  </a:lnTo>
                  <a:lnTo>
                    <a:pt x="1758" y="1427"/>
                  </a:lnTo>
                  <a:lnTo>
                    <a:pt x="1758" y="1427"/>
                  </a:lnTo>
                  <a:lnTo>
                    <a:pt x="1759" y="1427"/>
                  </a:lnTo>
                  <a:lnTo>
                    <a:pt x="1761" y="1427"/>
                  </a:lnTo>
                  <a:lnTo>
                    <a:pt x="1762" y="1427"/>
                  </a:lnTo>
                  <a:lnTo>
                    <a:pt x="1762" y="1427"/>
                  </a:lnTo>
                  <a:lnTo>
                    <a:pt x="1763" y="1427"/>
                  </a:lnTo>
                  <a:lnTo>
                    <a:pt x="1764" y="1426"/>
                  </a:lnTo>
                  <a:lnTo>
                    <a:pt x="1766" y="1426"/>
                  </a:lnTo>
                  <a:lnTo>
                    <a:pt x="1766" y="1425"/>
                  </a:lnTo>
                  <a:lnTo>
                    <a:pt x="1767" y="1425"/>
                  </a:lnTo>
                  <a:lnTo>
                    <a:pt x="1768" y="1423"/>
                  </a:lnTo>
                  <a:lnTo>
                    <a:pt x="1769" y="1423"/>
                  </a:lnTo>
                  <a:lnTo>
                    <a:pt x="1769" y="1423"/>
                  </a:lnTo>
                  <a:lnTo>
                    <a:pt x="1771" y="1423"/>
                  </a:lnTo>
                  <a:lnTo>
                    <a:pt x="1772" y="1422"/>
                  </a:lnTo>
                  <a:lnTo>
                    <a:pt x="1773" y="1423"/>
                  </a:lnTo>
                  <a:lnTo>
                    <a:pt x="1773" y="1423"/>
                  </a:lnTo>
                  <a:lnTo>
                    <a:pt x="1774" y="1423"/>
                  </a:lnTo>
                  <a:lnTo>
                    <a:pt x="1776" y="1423"/>
                  </a:lnTo>
                  <a:lnTo>
                    <a:pt x="1777" y="1425"/>
                  </a:lnTo>
                  <a:lnTo>
                    <a:pt x="1777" y="1425"/>
                  </a:lnTo>
                  <a:lnTo>
                    <a:pt x="1778" y="1425"/>
                  </a:lnTo>
                  <a:lnTo>
                    <a:pt x="1779" y="1425"/>
                  </a:lnTo>
                  <a:lnTo>
                    <a:pt x="1780" y="1426"/>
                  </a:lnTo>
                  <a:lnTo>
                    <a:pt x="1780" y="1426"/>
                  </a:lnTo>
                  <a:lnTo>
                    <a:pt x="1782" y="1426"/>
                  </a:lnTo>
                  <a:lnTo>
                    <a:pt x="1783" y="1426"/>
                  </a:lnTo>
                  <a:lnTo>
                    <a:pt x="1784" y="1426"/>
                  </a:lnTo>
                  <a:lnTo>
                    <a:pt x="1784" y="1426"/>
                  </a:lnTo>
                  <a:lnTo>
                    <a:pt x="1785" y="1427"/>
                  </a:lnTo>
                  <a:lnTo>
                    <a:pt x="1787" y="1427"/>
                  </a:lnTo>
                  <a:lnTo>
                    <a:pt x="1788" y="1427"/>
                  </a:lnTo>
                  <a:lnTo>
                    <a:pt x="1788" y="1427"/>
                  </a:lnTo>
                  <a:lnTo>
                    <a:pt x="1789" y="1427"/>
                  </a:lnTo>
                  <a:lnTo>
                    <a:pt x="1790" y="1427"/>
                  </a:lnTo>
                  <a:lnTo>
                    <a:pt x="1792" y="1427"/>
                  </a:lnTo>
                  <a:lnTo>
                    <a:pt x="1793" y="1427"/>
                  </a:lnTo>
                  <a:lnTo>
                    <a:pt x="1793" y="1427"/>
                  </a:lnTo>
                  <a:lnTo>
                    <a:pt x="1794" y="1427"/>
                  </a:lnTo>
                  <a:lnTo>
                    <a:pt x="1795" y="1427"/>
                  </a:lnTo>
                  <a:lnTo>
                    <a:pt x="1797" y="1427"/>
                  </a:lnTo>
                  <a:lnTo>
                    <a:pt x="1797" y="1427"/>
                  </a:lnTo>
                  <a:lnTo>
                    <a:pt x="1798" y="1427"/>
                  </a:lnTo>
                  <a:lnTo>
                    <a:pt x="1799" y="1427"/>
                  </a:lnTo>
                  <a:lnTo>
                    <a:pt x="1800" y="1427"/>
                  </a:lnTo>
                  <a:lnTo>
                    <a:pt x="1800" y="1427"/>
                  </a:lnTo>
                  <a:lnTo>
                    <a:pt x="1802" y="1427"/>
                  </a:lnTo>
                  <a:lnTo>
                    <a:pt x="1803" y="1427"/>
                  </a:lnTo>
                  <a:lnTo>
                    <a:pt x="1804" y="1427"/>
                  </a:lnTo>
                  <a:lnTo>
                    <a:pt x="1804" y="1427"/>
                  </a:lnTo>
                  <a:lnTo>
                    <a:pt x="1805" y="1427"/>
                  </a:lnTo>
                  <a:lnTo>
                    <a:pt x="1807" y="1427"/>
                  </a:lnTo>
                  <a:lnTo>
                    <a:pt x="1808" y="1427"/>
                  </a:lnTo>
                  <a:lnTo>
                    <a:pt x="1808" y="1427"/>
                  </a:lnTo>
                  <a:lnTo>
                    <a:pt x="1809" y="1427"/>
                  </a:lnTo>
                  <a:lnTo>
                    <a:pt x="1810" y="1427"/>
                  </a:lnTo>
                  <a:lnTo>
                    <a:pt x="1811" y="1427"/>
                  </a:lnTo>
                  <a:lnTo>
                    <a:pt x="1811" y="1427"/>
                  </a:lnTo>
                  <a:lnTo>
                    <a:pt x="1813" y="1427"/>
                  </a:lnTo>
                  <a:lnTo>
                    <a:pt x="1814" y="1427"/>
                  </a:lnTo>
                  <a:lnTo>
                    <a:pt x="1815" y="1427"/>
                  </a:lnTo>
                  <a:lnTo>
                    <a:pt x="1815" y="1427"/>
                  </a:lnTo>
                  <a:lnTo>
                    <a:pt x="1816" y="1427"/>
                  </a:lnTo>
                  <a:lnTo>
                    <a:pt x="1818" y="1427"/>
                  </a:lnTo>
                  <a:lnTo>
                    <a:pt x="1819" y="1427"/>
                  </a:lnTo>
                  <a:lnTo>
                    <a:pt x="1819" y="1427"/>
                  </a:lnTo>
                  <a:lnTo>
                    <a:pt x="1820" y="1427"/>
                  </a:lnTo>
                  <a:lnTo>
                    <a:pt x="1821" y="1427"/>
                  </a:lnTo>
                  <a:lnTo>
                    <a:pt x="1823" y="1427"/>
                  </a:lnTo>
                  <a:lnTo>
                    <a:pt x="1823" y="1426"/>
                  </a:lnTo>
                  <a:lnTo>
                    <a:pt x="1824" y="1426"/>
                  </a:lnTo>
                  <a:lnTo>
                    <a:pt x="1825" y="1426"/>
                  </a:lnTo>
                  <a:lnTo>
                    <a:pt x="1826" y="1425"/>
                  </a:lnTo>
                  <a:lnTo>
                    <a:pt x="1826" y="1425"/>
                  </a:lnTo>
                  <a:lnTo>
                    <a:pt x="1828" y="1425"/>
                  </a:lnTo>
                  <a:lnTo>
                    <a:pt x="1829" y="1425"/>
                  </a:lnTo>
                  <a:lnTo>
                    <a:pt x="1830" y="1423"/>
                  </a:lnTo>
                  <a:lnTo>
                    <a:pt x="1830" y="1423"/>
                  </a:lnTo>
                  <a:lnTo>
                    <a:pt x="1831" y="1423"/>
                  </a:lnTo>
                  <a:lnTo>
                    <a:pt x="1833" y="1423"/>
                  </a:lnTo>
                  <a:lnTo>
                    <a:pt x="1834" y="1425"/>
                  </a:lnTo>
                  <a:lnTo>
                    <a:pt x="1834" y="1425"/>
                  </a:lnTo>
                  <a:lnTo>
                    <a:pt x="1835" y="1425"/>
                  </a:lnTo>
                  <a:lnTo>
                    <a:pt x="1836" y="1425"/>
                  </a:lnTo>
                  <a:lnTo>
                    <a:pt x="1838" y="1425"/>
                  </a:lnTo>
                  <a:lnTo>
                    <a:pt x="1838" y="1425"/>
                  </a:lnTo>
                  <a:lnTo>
                    <a:pt x="1839" y="1425"/>
                  </a:lnTo>
                  <a:lnTo>
                    <a:pt x="1840" y="1425"/>
                  </a:lnTo>
                  <a:lnTo>
                    <a:pt x="1841" y="1426"/>
                  </a:lnTo>
                  <a:lnTo>
                    <a:pt x="1841" y="1426"/>
                  </a:lnTo>
                  <a:lnTo>
                    <a:pt x="1843" y="1426"/>
                  </a:lnTo>
                  <a:lnTo>
                    <a:pt x="1844" y="1426"/>
                  </a:lnTo>
                  <a:lnTo>
                    <a:pt x="1845" y="1426"/>
                  </a:lnTo>
                  <a:lnTo>
                    <a:pt x="1846" y="1426"/>
                  </a:lnTo>
                  <a:lnTo>
                    <a:pt x="1846" y="1426"/>
                  </a:lnTo>
                  <a:lnTo>
                    <a:pt x="1847" y="1426"/>
                  </a:lnTo>
                  <a:lnTo>
                    <a:pt x="1849" y="1427"/>
                  </a:lnTo>
                  <a:lnTo>
                    <a:pt x="1850" y="1427"/>
                  </a:lnTo>
                  <a:lnTo>
                    <a:pt x="1850" y="1427"/>
                  </a:lnTo>
                  <a:lnTo>
                    <a:pt x="1851" y="1426"/>
                  </a:lnTo>
                  <a:lnTo>
                    <a:pt x="1852" y="1426"/>
                  </a:lnTo>
                  <a:lnTo>
                    <a:pt x="1854" y="1426"/>
                  </a:lnTo>
                  <a:lnTo>
                    <a:pt x="1854" y="1426"/>
                  </a:lnTo>
                  <a:lnTo>
                    <a:pt x="1855" y="1426"/>
                  </a:lnTo>
                  <a:lnTo>
                    <a:pt x="1856" y="1427"/>
                  </a:lnTo>
                  <a:lnTo>
                    <a:pt x="1857" y="1427"/>
                  </a:lnTo>
                  <a:lnTo>
                    <a:pt x="1857" y="1427"/>
                  </a:lnTo>
                  <a:lnTo>
                    <a:pt x="1859" y="1426"/>
                  </a:lnTo>
                  <a:lnTo>
                    <a:pt x="1860" y="1426"/>
                  </a:lnTo>
                  <a:lnTo>
                    <a:pt x="1861" y="1426"/>
                  </a:lnTo>
                  <a:lnTo>
                    <a:pt x="1861" y="1426"/>
                  </a:lnTo>
                  <a:lnTo>
                    <a:pt x="1862" y="1425"/>
                  </a:lnTo>
                  <a:lnTo>
                    <a:pt x="1864" y="1425"/>
                  </a:lnTo>
                  <a:lnTo>
                    <a:pt x="1865" y="1423"/>
                  </a:lnTo>
                  <a:lnTo>
                    <a:pt x="1865" y="1423"/>
                  </a:lnTo>
                  <a:lnTo>
                    <a:pt x="1866" y="1423"/>
                  </a:lnTo>
                  <a:lnTo>
                    <a:pt x="1867" y="1423"/>
                  </a:lnTo>
                  <a:lnTo>
                    <a:pt x="1869" y="1423"/>
                  </a:lnTo>
                  <a:lnTo>
                    <a:pt x="1869" y="1423"/>
                  </a:lnTo>
                  <a:lnTo>
                    <a:pt x="1870" y="1423"/>
                  </a:lnTo>
                  <a:lnTo>
                    <a:pt x="1871" y="1425"/>
                  </a:lnTo>
                  <a:lnTo>
                    <a:pt x="1872" y="1425"/>
                  </a:lnTo>
                  <a:lnTo>
                    <a:pt x="1872" y="1425"/>
                  </a:lnTo>
                  <a:lnTo>
                    <a:pt x="1874" y="1425"/>
                  </a:lnTo>
                  <a:lnTo>
                    <a:pt x="1875" y="1425"/>
                  </a:lnTo>
                  <a:lnTo>
                    <a:pt x="1876" y="1425"/>
                  </a:lnTo>
                  <a:lnTo>
                    <a:pt x="1876" y="1425"/>
                  </a:lnTo>
                  <a:lnTo>
                    <a:pt x="1877" y="1426"/>
                  </a:lnTo>
                  <a:lnTo>
                    <a:pt x="1879" y="1426"/>
                  </a:lnTo>
                  <a:lnTo>
                    <a:pt x="1880" y="1426"/>
                  </a:lnTo>
                  <a:lnTo>
                    <a:pt x="1880" y="1426"/>
                  </a:lnTo>
                  <a:lnTo>
                    <a:pt x="1881" y="1426"/>
                  </a:lnTo>
                  <a:lnTo>
                    <a:pt x="1882" y="1426"/>
                  </a:lnTo>
                  <a:lnTo>
                    <a:pt x="1883" y="1426"/>
                  </a:lnTo>
                  <a:lnTo>
                    <a:pt x="1883" y="1426"/>
                  </a:lnTo>
                  <a:lnTo>
                    <a:pt x="1885" y="1426"/>
                  </a:lnTo>
                  <a:lnTo>
                    <a:pt x="1886" y="1426"/>
                  </a:lnTo>
                  <a:lnTo>
                    <a:pt x="1887" y="1426"/>
                  </a:lnTo>
                  <a:lnTo>
                    <a:pt x="1887" y="1427"/>
                  </a:lnTo>
                  <a:lnTo>
                    <a:pt x="1888" y="1427"/>
                  </a:lnTo>
                  <a:lnTo>
                    <a:pt x="1890" y="1427"/>
                  </a:lnTo>
                  <a:lnTo>
                    <a:pt x="1891" y="1427"/>
                  </a:lnTo>
                  <a:lnTo>
                    <a:pt x="1891" y="1427"/>
                  </a:lnTo>
                  <a:lnTo>
                    <a:pt x="1892" y="1427"/>
                  </a:lnTo>
                  <a:lnTo>
                    <a:pt x="1893" y="1427"/>
                  </a:lnTo>
                  <a:lnTo>
                    <a:pt x="1895" y="1427"/>
                  </a:lnTo>
                  <a:lnTo>
                    <a:pt x="1895" y="1427"/>
                  </a:lnTo>
                  <a:lnTo>
                    <a:pt x="1896" y="1427"/>
                  </a:lnTo>
                  <a:lnTo>
                    <a:pt x="1897" y="1427"/>
                  </a:lnTo>
                  <a:lnTo>
                    <a:pt x="1898" y="1427"/>
                  </a:lnTo>
                  <a:lnTo>
                    <a:pt x="1898" y="1427"/>
                  </a:lnTo>
                  <a:lnTo>
                    <a:pt x="1900" y="1427"/>
                  </a:lnTo>
                  <a:lnTo>
                    <a:pt x="1901" y="1427"/>
                  </a:lnTo>
                  <a:lnTo>
                    <a:pt x="1902" y="1427"/>
                  </a:lnTo>
                  <a:lnTo>
                    <a:pt x="1903" y="1427"/>
                  </a:lnTo>
                  <a:lnTo>
                    <a:pt x="1903" y="1427"/>
                  </a:lnTo>
                  <a:lnTo>
                    <a:pt x="1905" y="1427"/>
                  </a:lnTo>
                  <a:lnTo>
                    <a:pt x="1906" y="1426"/>
                  </a:lnTo>
                  <a:lnTo>
                    <a:pt x="1907" y="1426"/>
                  </a:lnTo>
                  <a:lnTo>
                    <a:pt x="1907" y="1426"/>
                  </a:lnTo>
                  <a:lnTo>
                    <a:pt x="1908" y="1425"/>
                  </a:lnTo>
                  <a:lnTo>
                    <a:pt x="1910" y="1423"/>
                  </a:lnTo>
                  <a:lnTo>
                    <a:pt x="1911" y="1423"/>
                  </a:lnTo>
                  <a:lnTo>
                    <a:pt x="1911" y="1422"/>
                  </a:lnTo>
                  <a:lnTo>
                    <a:pt x="1912" y="1422"/>
                  </a:lnTo>
                  <a:lnTo>
                    <a:pt x="1913" y="1421"/>
                  </a:lnTo>
                  <a:lnTo>
                    <a:pt x="1915" y="1421"/>
                  </a:lnTo>
                  <a:lnTo>
                    <a:pt x="1915" y="1421"/>
                  </a:lnTo>
                  <a:lnTo>
                    <a:pt x="1916" y="1421"/>
                  </a:lnTo>
                  <a:lnTo>
                    <a:pt x="1917" y="1421"/>
                  </a:lnTo>
                  <a:lnTo>
                    <a:pt x="1918" y="1421"/>
                  </a:lnTo>
                  <a:lnTo>
                    <a:pt x="1918" y="1421"/>
                  </a:lnTo>
                  <a:lnTo>
                    <a:pt x="1919" y="1421"/>
                  </a:lnTo>
                  <a:lnTo>
                    <a:pt x="1921" y="1421"/>
                  </a:lnTo>
                  <a:lnTo>
                    <a:pt x="1922" y="1421"/>
                  </a:lnTo>
                  <a:lnTo>
                    <a:pt x="1922" y="1421"/>
                  </a:lnTo>
                  <a:lnTo>
                    <a:pt x="1923" y="1421"/>
                  </a:lnTo>
                  <a:lnTo>
                    <a:pt x="1924" y="1421"/>
                  </a:lnTo>
                  <a:lnTo>
                    <a:pt x="1926" y="1421"/>
                  </a:lnTo>
                  <a:lnTo>
                    <a:pt x="1926" y="1421"/>
                  </a:lnTo>
                  <a:lnTo>
                    <a:pt x="1927" y="1421"/>
                  </a:lnTo>
                  <a:lnTo>
                    <a:pt x="1928" y="1421"/>
                  </a:lnTo>
                  <a:lnTo>
                    <a:pt x="1929" y="1421"/>
                  </a:lnTo>
                  <a:lnTo>
                    <a:pt x="1929" y="1421"/>
                  </a:lnTo>
                  <a:lnTo>
                    <a:pt x="1931" y="1422"/>
                  </a:lnTo>
                  <a:lnTo>
                    <a:pt x="1932" y="1422"/>
                  </a:lnTo>
                  <a:lnTo>
                    <a:pt x="1933" y="1422"/>
                  </a:lnTo>
                  <a:lnTo>
                    <a:pt x="1933" y="1422"/>
                  </a:lnTo>
                  <a:lnTo>
                    <a:pt x="1934" y="1423"/>
                  </a:lnTo>
                  <a:lnTo>
                    <a:pt x="1936" y="1423"/>
                  </a:lnTo>
                  <a:lnTo>
                    <a:pt x="1937" y="1423"/>
                  </a:lnTo>
                  <a:lnTo>
                    <a:pt x="1937" y="1423"/>
                  </a:lnTo>
                  <a:lnTo>
                    <a:pt x="1938" y="1425"/>
                  </a:lnTo>
                  <a:lnTo>
                    <a:pt x="1939" y="1425"/>
                  </a:lnTo>
                  <a:lnTo>
                    <a:pt x="1941" y="1425"/>
                  </a:lnTo>
                  <a:lnTo>
                    <a:pt x="1941" y="1426"/>
                  </a:lnTo>
                  <a:lnTo>
                    <a:pt x="1942" y="1426"/>
                  </a:lnTo>
                  <a:lnTo>
                    <a:pt x="1943" y="1426"/>
                  </a:lnTo>
                  <a:lnTo>
                    <a:pt x="1944" y="1426"/>
                  </a:lnTo>
                  <a:lnTo>
                    <a:pt x="1944" y="1426"/>
                  </a:lnTo>
                  <a:lnTo>
                    <a:pt x="1946" y="1427"/>
                  </a:lnTo>
                  <a:lnTo>
                    <a:pt x="1947" y="1427"/>
                  </a:lnTo>
                  <a:lnTo>
                    <a:pt x="1948" y="1427"/>
                  </a:lnTo>
                  <a:lnTo>
                    <a:pt x="1948" y="1427"/>
                  </a:lnTo>
                  <a:lnTo>
                    <a:pt x="1949" y="1427"/>
                  </a:lnTo>
                  <a:lnTo>
                    <a:pt x="1951" y="1427"/>
                  </a:lnTo>
                  <a:lnTo>
                    <a:pt x="1952" y="1427"/>
                  </a:lnTo>
                  <a:lnTo>
                    <a:pt x="1952" y="1427"/>
                  </a:lnTo>
                  <a:lnTo>
                    <a:pt x="1953" y="1427"/>
                  </a:lnTo>
                  <a:lnTo>
                    <a:pt x="1954" y="1427"/>
                  </a:lnTo>
                  <a:lnTo>
                    <a:pt x="1955" y="1427"/>
                  </a:lnTo>
                  <a:lnTo>
                    <a:pt x="1955" y="1427"/>
                  </a:lnTo>
                  <a:lnTo>
                    <a:pt x="1957" y="1427"/>
                  </a:lnTo>
                  <a:lnTo>
                    <a:pt x="1958" y="1427"/>
                  </a:lnTo>
                  <a:lnTo>
                    <a:pt x="1959" y="1427"/>
                  </a:lnTo>
                  <a:lnTo>
                    <a:pt x="1960" y="1427"/>
                  </a:lnTo>
                  <a:lnTo>
                    <a:pt x="1960" y="1427"/>
                  </a:lnTo>
                  <a:lnTo>
                    <a:pt x="1962" y="1427"/>
                  </a:lnTo>
                  <a:lnTo>
                    <a:pt x="1963" y="1427"/>
                  </a:lnTo>
                  <a:lnTo>
                    <a:pt x="1964" y="1427"/>
                  </a:lnTo>
                  <a:lnTo>
                    <a:pt x="1964" y="1427"/>
                  </a:lnTo>
                  <a:lnTo>
                    <a:pt x="1965" y="1427"/>
                  </a:lnTo>
                  <a:lnTo>
                    <a:pt x="1967" y="1427"/>
                  </a:lnTo>
                  <a:lnTo>
                    <a:pt x="1968" y="1427"/>
                  </a:lnTo>
                  <a:lnTo>
                    <a:pt x="1968" y="1427"/>
                  </a:lnTo>
                  <a:lnTo>
                    <a:pt x="1969" y="1427"/>
                  </a:lnTo>
                  <a:lnTo>
                    <a:pt x="1970" y="1427"/>
                  </a:lnTo>
                  <a:lnTo>
                    <a:pt x="1972" y="1427"/>
                  </a:lnTo>
                  <a:lnTo>
                    <a:pt x="1972" y="1427"/>
                  </a:lnTo>
                  <a:lnTo>
                    <a:pt x="1973" y="1427"/>
                  </a:lnTo>
                  <a:lnTo>
                    <a:pt x="1974" y="1427"/>
                  </a:lnTo>
                  <a:lnTo>
                    <a:pt x="1975" y="1427"/>
                  </a:lnTo>
                  <a:lnTo>
                    <a:pt x="1975" y="1427"/>
                  </a:lnTo>
                  <a:lnTo>
                    <a:pt x="1977" y="1427"/>
                  </a:lnTo>
                  <a:lnTo>
                    <a:pt x="1978" y="1427"/>
                  </a:lnTo>
                  <a:lnTo>
                    <a:pt x="1979" y="1427"/>
                  </a:lnTo>
                  <a:lnTo>
                    <a:pt x="1979" y="1427"/>
                  </a:lnTo>
                  <a:lnTo>
                    <a:pt x="1980" y="1426"/>
                  </a:lnTo>
                  <a:lnTo>
                    <a:pt x="1982" y="1426"/>
                  </a:lnTo>
                  <a:lnTo>
                    <a:pt x="1983" y="1425"/>
                  </a:lnTo>
                  <a:lnTo>
                    <a:pt x="1983" y="1425"/>
                  </a:lnTo>
                  <a:lnTo>
                    <a:pt x="1984" y="1423"/>
                  </a:lnTo>
                  <a:lnTo>
                    <a:pt x="1985" y="1423"/>
                  </a:lnTo>
                  <a:lnTo>
                    <a:pt x="1987" y="1422"/>
                  </a:lnTo>
                  <a:lnTo>
                    <a:pt x="1987" y="1422"/>
                  </a:lnTo>
                  <a:lnTo>
                    <a:pt x="1988" y="1422"/>
                  </a:lnTo>
                  <a:lnTo>
                    <a:pt x="1989" y="1422"/>
                  </a:lnTo>
                  <a:lnTo>
                    <a:pt x="1990" y="1422"/>
                  </a:lnTo>
                  <a:lnTo>
                    <a:pt x="1990" y="1423"/>
                  </a:lnTo>
                  <a:lnTo>
                    <a:pt x="1991" y="1423"/>
                  </a:lnTo>
                  <a:lnTo>
                    <a:pt x="1993" y="1423"/>
                  </a:lnTo>
                  <a:lnTo>
                    <a:pt x="1994" y="1423"/>
                  </a:lnTo>
                  <a:lnTo>
                    <a:pt x="1994" y="1425"/>
                  </a:lnTo>
                  <a:lnTo>
                    <a:pt x="1995" y="1425"/>
                  </a:lnTo>
                  <a:lnTo>
                    <a:pt x="1996" y="1425"/>
                  </a:lnTo>
                  <a:lnTo>
                    <a:pt x="1998" y="1425"/>
                  </a:lnTo>
                  <a:lnTo>
                    <a:pt x="1998" y="1426"/>
                  </a:lnTo>
                  <a:lnTo>
                    <a:pt x="1999" y="1426"/>
                  </a:lnTo>
                  <a:lnTo>
                    <a:pt x="2000" y="1426"/>
                  </a:lnTo>
                  <a:lnTo>
                    <a:pt x="2001" y="1426"/>
                  </a:lnTo>
                  <a:lnTo>
                    <a:pt x="2001" y="1426"/>
                  </a:lnTo>
                  <a:lnTo>
                    <a:pt x="2003" y="1426"/>
                  </a:lnTo>
                  <a:lnTo>
                    <a:pt x="2004" y="1427"/>
                  </a:lnTo>
                  <a:lnTo>
                    <a:pt x="2005" y="1427"/>
                  </a:lnTo>
                  <a:lnTo>
                    <a:pt x="2005" y="1427"/>
                  </a:lnTo>
                  <a:lnTo>
                    <a:pt x="2006" y="1427"/>
                  </a:lnTo>
                  <a:lnTo>
                    <a:pt x="2008" y="1427"/>
                  </a:lnTo>
                  <a:lnTo>
                    <a:pt x="2009" y="1427"/>
                  </a:lnTo>
                  <a:lnTo>
                    <a:pt x="2009" y="1427"/>
                  </a:lnTo>
                  <a:lnTo>
                    <a:pt x="2010" y="1427"/>
                  </a:lnTo>
                  <a:lnTo>
                    <a:pt x="2011" y="1427"/>
                  </a:lnTo>
                  <a:lnTo>
                    <a:pt x="2013" y="1427"/>
                  </a:lnTo>
                  <a:lnTo>
                    <a:pt x="2014" y="1427"/>
                  </a:lnTo>
                  <a:lnTo>
                    <a:pt x="2014" y="1427"/>
                  </a:lnTo>
                  <a:lnTo>
                    <a:pt x="2015" y="1427"/>
                  </a:lnTo>
                  <a:lnTo>
                    <a:pt x="2016" y="1426"/>
                  </a:lnTo>
                  <a:lnTo>
                    <a:pt x="2018" y="1426"/>
                  </a:lnTo>
                  <a:lnTo>
                    <a:pt x="2018" y="1426"/>
                  </a:lnTo>
                  <a:lnTo>
                    <a:pt x="2019" y="1426"/>
                  </a:lnTo>
                  <a:lnTo>
                    <a:pt x="2020" y="1425"/>
                  </a:lnTo>
                  <a:lnTo>
                    <a:pt x="2021" y="1425"/>
                  </a:lnTo>
                  <a:lnTo>
                    <a:pt x="2021" y="1423"/>
                  </a:lnTo>
                  <a:lnTo>
                    <a:pt x="2023" y="1422"/>
                  </a:lnTo>
                  <a:lnTo>
                    <a:pt x="2024" y="1421"/>
                  </a:lnTo>
                  <a:lnTo>
                    <a:pt x="2025" y="1420"/>
                  </a:lnTo>
                  <a:lnTo>
                    <a:pt x="2025" y="1418"/>
                  </a:lnTo>
                  <a:lnTo>
                    <a:pt x="2026" y="1417"/>
                  </a:lnTo>
                  <a:lnTo>
                    <a:pt x="2027" y="1416"/>
                  </a:lnTo>
                  <a:lnTo>
                    <a:pt x="2029" y="1415"/>
                  </a:lnTo>
                  <a:lnTo>
                    <a:pt x="2029" y="1414"/>
                  </a:lnTo>
                  <a:lnTo>
                    <a:pt x="2030" y="1414"/>
                  </a:lnTo>
                  <a:lnTo>
                    <a:pt x="2031" y="1414"/>
                  </a:lnTo>
                  <a:lnTo>
                    <a:pt x="2032" y="1414"/>
                  </a:lnTo>
                  <a:lnTo>
                    <a:pt x="2032" y="1414"/>
                  </a:lnTo>
                  <a:lnTo>
                    <a:pt x="2034" y="1414"/>
                  </a:lnTo>
                  <a:lnTo>
                    <a:pt x="2035" y="1414"/>
                  </a:lnTo>
                  <a:lnTo>
                    <a:pt x="2036" y="1415"/>
                  </a:lnTo>
                  <a:lnTo>
                    <a:pt x="2036" y="1415"/>
                  </a:lnTo>
                  <a:lnTo>
                    <a:pt x="2037" y="1416"/>
                  </a:lnTo>
                  <a:lnTo>
                    <a:pt x="2039" y="1416"/>
                  </a:lnTo>
                  <a:lnTo>
                    <a:pt x="2040" y="1417"/>
                  </a:lnTo>
                  <a:lnTo>
                    <a:pt x="2040" y="1417"/>
                  </a:lnTo>
                  <a:lnTo>
                    <a:pt x="2041" y="1418"/>
                  </a:lnTo>
                  <a:lnTo>
                    <a:pt x="2042" y="1418"/>
                  </a:lnTo>
                  <a:lnTo>
                    <a:pt x="2044" y="1420"/>
                  </a:lnTo>
                  <a:lnTo>
                    <a:pt x="2044" y="1420"/>
                  </a:lnTo>
                  <a:lnTo>
                    <a:pt x="2045" y="1421"/>
                  </a:lnTo>
                  <a:lnTo>
                    <a:pt x="2046" y="1421"/>
                  </a:lnTo>
                  <a:lnTo>
                    <a:pt x="2047" y="1421"/>
                  </a:lnTo>
                  <a:lnTo>
                    <a:pt x="2047" y="1422"/>
                  </a:lnTo>
                  <a:lnTo>
                    <a:pt x="2049" y="1422"/>
                  </a:lnTo>
                  <a:lnTo>
                    <a:pt x="2050" y="1422"/>
                  </a:lnTo>
                  <a:lnTo>
                    <a:pt x="2051" y="1423"/>
                  </a:lnTo>
                  <a:lnTo>
                    <a:pt x="2051" y="1423"/>
                  </a:lnTo>
                  <a:lnTo>
                    <a:pt x="2052" y="1423"/>
                  </a:lnTo>
                  <a:lnTo>
                    <a:pt x="2054" y="1423"/>
                  </a:lnTo>
                  <a:lnTo>
                    <a:pt x="2055" y="1425"/>
                  </a:lnTo>
                  <a:lnTo>
                    <a:pt x="2055" y="1425"/>
                  </a:lnTo>
                  <a:lnTo>
                    <a:pt x="2056" y="1425"/>
                  </a:lnTo>
                  <a:lnTo>
                    <a:pt x="2057" y="1425"/>
                  </a:lnTo>
                  <a:lnTo>
                    <a:pt x="2059" y="1426"/>
                  </a:lnTo>
                  <a:lnTo>
                    <a:pt x="2059" y="1426"/>
                  </a:lnTo>
                  <a:lnTo>
                    <a:pt x="2060" y="1426"/>
                  </a:lnTo>
                  <a:lnTo>
                    <a:pt x="2061" y="1426"/>
                  </a:lnTo>
                  <a:lnTo>
                    <a:pt x="2062" y="1426"/>
                  </a:lnTo>
                  <a:lnTo>
                    <a:pt x="2062" y="1426"/>
                  </a:lnTo>
                  <a:lnTo>
                    <a:pt x="2063" y="1427"/>
                  </a:lnTo>
                  <a:lnTo>
                    <a:pt x="2065" y="1427"/>
                  </a:lnTo>
                  <a:lnTo>
                    <a:pt x="2066" y="1427"/>
                  </a:lnTo>
                  <a:lnTo>
                    <a:pt x="2066" y="1427"/>
                  </a:lnTo>
                  <a:lnTo>
                    <a:pt x="2067" y="1427"/>
                  </a:lnTo>
                  <a:lnTo>
                    <a:pt x="2068" y="1427"/>
                  </a:lnTo>
                  <a:lnTo>
                    <a:pt x="2070" y="1427"/>
                  </a:lnTo>
                  <a:lnTo>
                    <a:pt x="2071" y="1427"/>
                  </a:lnTo>
                  <a:lnTo>
                    <a:pt x="2071" y="1427"/>
                  </a:lnTo>
                  <a:lnTo>
                    <a:pt x="2072" y="1427"/>
                  </a:lnTo>
                  <a:lnTo>
                    <a:pt x="2073" y="1427"/>
                  </a:lnTo>
                  <a:lnTo>
                    <a:pt x="2075" y="1427"/>
                  </a:lnTo>
                  <a:lnTo>
                    <a:pt x="2075" y="1427"/>
                  </a:lnTo>
                  <a:lnTo>
                    <a:pt x="2076" y="1427"/>
                  </a:lnTo>
                  <a:lnTo>
                    <a:pt x="2077" y="1427"/>
                  </a:lnTo>
                  <a:lnTo>
                    <a:pt x="2078" y="1426"/>
                  </a:lnTo>
                  <a:lnTo>
                    <a:pt x="2078" y="1425"/>
                  </a:lnTo>
                  <a:lnTo>
                    <a:pt x="2080" y="1420"/>
                  </a:lnTo>
                  <a:lnTo>
                    <a:pt x="2081" y="1412"/>
                  </a:lnTo>
                  <a:lnTo>
                    <a:pt x="2082" y="1401"/>
                  </a:lnTo>
                  <a:lnTo>
                    <a:pt x="2082" y="1384"/>
                  </a:lnTo>
                  <a:lnTo>
                    <a:pt x="2083" y="1361"/>
                  </a:lnTo>
                  <a:lnTo>
                    <a:pt x="2085" y="1335"/>
                  </a:lnTo>
                  <a:lnTo>
                    <a:pt x="2086" y="1310"/>
                  </a:lnTo>
                  <a:lnTo>
                    <a:pt x="2086" y="1288"/>
                  </a:lnTo>
                  <a:lnTo>
                    <a:pt x="2087" y="1272"/>
                  </a:lnTo>
                  <a:lnTo>
                    <a:pt x="2088" y="1261"/>
                  </a:lnTo>
                  <a:lnTo>
                    <a:pt x="2090" y="1257"/>
                  </a:lnTo>
                  <a:lnTo>
                    <a:pt x="2090" y="1257"/>
                  </a:lnTo>
                  <a:lnTo>
                    <a:pt x="2091" y="1260"/>
                  </a:lnTo>
                  <a:lnTo>
                    <a:pt x="2092" y="1263"/>
                  </a:lnTo>
                  <a:lnTo>
                    <a:pt x="2093" y="1268"/>
                  </a:lnTo>
                  <a:lnTo>
                    <a:pt x="2093" y="1272"/>
                  </a:lnTo>
                  <a:lnTo>
                    <a:pt x="2095" y="1277"/>
                  </a:lnTo>
                  <a:lnTo>
                    <a:pt x="2096" y="1282"/>
                  </a:lnTo>
                  <a:lnTo>
                    <a:pt x="2097" y="1287"/>
                  </a:lnTo>
                  <a:lnTo>
                    <a:pt x="2097" y="1291"/>
                  </a:lnTo>
                  <a:lnTo>
                    <a:pt x="2098" y="1294"/>
                  </a:lnTo>
                  <a:lnTo>
                    <a:pt x="2099" y="1298"/>
                  </a:lnTo>
                  <a:lnTo>
                    <a:pt x="2101" y="1303"/>
                  </a:lnTo>
                  <a:lnTo>
                    <a:pt x="2101" y="1307"/>
                  </a:lnTo>
                  <a:lnTo>
                    <a:pt x="2102" y="1310"/>
                  </a:lnTo>
                  <a:lnTo>
                    <a:pt x="2103" y="1314"/>
                  </a:lnTo>
                  <a:lnTo>
                    <a:pt x="2104" y="1318"/>
                  </a:lnTo>
                  <a:lnTo>
                    <a:pt x="2104" y="1323"/>
                  </a:lnTo>
                  <a:lnTo>
                    <a:pt x="2106" y="1327"/>
                  </a:lnTo>
                  <a:lnTo>
                    <a:pt x="2107" y="1330"/>
                  </a:lnTo>
                  <a:lnTo>
                    <a:pt x="2108" y="1335"/>
                  </a:lnTo>
                  <a:lnTo>
                    <a:pt x="2108" y="1339"/>
                  </a:lnTo>
                  <a:lnTo>
                    <a:pt x="2109" y="1343"/>
                  </a:lnTo>
                  <a:lnTo>
                    <a:pt x="2111" y="1346"/>
                  </a:lnTo>
                  <a:lnTo>
                    <a:pt x="2112" y="1350"/>
                  </a:lnTo>
                  <a:lnTo>
                    <a:pt x="2112" y="1353"/>
                  </a:lnTo>
                  <a:lnTo>
                    <a:pt x="2113" y="1356"/>
                  </a:lnTo>
                  <a:lnTo>
                    <a:pt x="2114" y="1359"/>
                  </a:lnTo>
                  <a:lnTo>
                    <a:pt x="2116" y="1363"/>
                  </a:lnTo>
                  <a:lnTo>
                    <a:pt x="2116" y="1365"/>
                  </a:lnTo>
                  <a:lnTo>
                    <a:pt x="2117" y="1368"/>
                  </a:lnTo>
                  <a:lnTo>
                    <a:pt x="2118" y="1371"/>
                  </a:lnTo>
                  <a:lnTo>
                    <a:pt x="2119" y="1374"/>
                  </a:lnTo>
                  <a:lnTo>
                    <a:pt x="2119" y="1376"/>
                  </a:lnTo>
                  <a:lnTo>
                    <a:pt x="2121" y="1379"/>
                  </a:lnTo>
                  <a:lnTo>
                    <a:pt x="2122" y="1380"/>
                  </a:lnTo>
                  <a:lnTo>
                    <a:pt x="2123" y="1382"/>
                  </a:lnTo>
                  <a:lnTo>
                    <a:pt x="2123" y="1385"/>
                  </a:lnTo>
                  <a:lnTo>
                    <a:pt x="2124" y="1386"/>
                  </a:lnTo>
                  <a:lnTo>
                    <a:pt x="2126" y="1389"/>
                  </a:lnTo>
                  <a:lnTo>
                    <a:pt x="2127" y="1390"/>
                  </a:lnTo>
                  <a:lnTo>
                    <a:pt x="2128" y="1392"/>
                  </a:lnTo>
                  <a:lnTo>
                    <a:pt x="2128" y="1394"/>
                  </a:lnTo>
                  <a:lnTo>
                    <a:pt x="2129" y="1396"/>
                  </a:lnTo>
                  <a:lnTo>
                    <a:pt x="2131" y="1397"/>
                  </a:lnTo>
                  <a:lnTo>
                    <a:pt x="2132" y="1399"/>
                  </a:lnTo>
                  <a:lnTo>
                    <a:pt x="2132" y="1400"/>
                  </a:lnTo>
                  <a:lnTo>
                    <a:pt x="2133" y="1401"/>
                  </a:lnTo>
                  <a:lnTo>
                    <a:pt x="2134" y="1404"/>
                  </a:lnTo>
                  <a:lnTo>
                    <a:pt x="2135" y="1405"/>
                  </a:lnTo>
                  <a:lnTo>
                    <a:pt x="2135" y="1405"/>
                  </a:lnTo>
                  <a:lnTo>
                    <a:pt x="2137" y="1406"/>
                  </a:lnTo>
                  <a:lnTo>
                    <a:pt x="2138" y="1407"/>
                  </a:lnTo>
                  <a:lnTo>
                    <a:pt x="2139" y="1409"/>
                  </a:lnTo>
                  <a:lnTo>
                    <a:pt x="2139" y="1410"/>
                  </a:lnTo>
                  <a:lnTo>
                    <a:pt x="2140" y="1411"/>
                  </a:lnTo>
                  <a:lnTo>
                    <a:pt x="2142" y="1412"/>
                  </a:lnTo>
                  <a:lnTo>
                    <a:pt x="2143" y="1414"/>
                  </a:lnTo>
                  <a:lnTo>
                    <a:pt x="2143" y="1414"/>
                  </a:lnTo>
                  <a:lnTo>
                    <a:pt x="2144" y="1415"/>
                  </a:lnTo>
                  <a:lnTo>
                    <a:pt x="2145" y="1416"/>
                  </a:lnTo>
                  <a:lnTo>
                    <a:pt x="2147" y="1416"/>
                  </a:lnTo>
                  <a:lnTo>
                    <a:pt x="2147" y="1417"/>
                  </a:lnTo>
                  <a:lnTo>
                    <a:pt x="2148" y="1417"/>
                  </a:lnTo>
                  <a:lnTo>
                    <a:pt x="2149" y="1418"/>
                  </a:lnTo>
                  <a:lnTo>
                    <a:pt x="2150" y="1420"/>
                  </a:lnTo>
                  <a:lnTo>
                    <a:pt x="2150" y="1420"/>
                  </a:lnTo>
                  <a:lnTo>
                    <a:pt x="2152" y="1421"/>
                  </a:lnTo>
                  <a:lnTo>
                    <a:pt x="2153" y="1421"/>
                  </a:lnTo>
                  <a:lnTo>
                    <a:pt x="2154" y="1422"/>
                  </a:lnTo>
                  <a:lnTo>
                    <a:pt x="2154" y="1422"/>
                  </a:lnTo>
                  <a:lnTo>
                    <a:pt x="2155" y="1423"/>
                  </a:lnTo>
                  <a:lnTo>
                    <a:pt x="2157" y="1423"/>
                  </a:lnTo>
                  <a:lnTo>
                    <a:pt x="2158" y="1423"/>
                  </a:lnTo>
                  <a:lnTo>
                    <a:pt x="2158" y="1425"/>
                  </a:lnTo>
                  <a:lnTo>
                    <a:pt x="2159" y="1425"/>
                  </a:lnTo>
                  <a:lnTo>
                    <a:pt x="2160" y="1426"/>
                  </a:lnTo>
                  <a:lnTo>
                    <a:pt x="2162" y="1426"/>
                  </a:lnTo>
                  <a:lnTo>
                    <a:pt x="2162" y="1426"/>
                  </a:lnTo>
                  <a:lnTo>
                    <a:pt x="2163" y="1426"/>
                  </a:lnTo>
                  <a:lnTo>
                    <a:pt x="2164" y="1427"/>
                  </a:lnTo>
                  <a:lnTo>
                    <a:pt x="2165" y="1427"/>
                  </a:lnTo>
                  <a:lnTo>
                    <a:pt x="2165" y="1427"/>
                  </a:lnTo>
                  <a:lnTo>
                    <a:pt x="2167" y="1427"/>
                  </a:lnTo>
                  <a:lnTo>
                    <a:pt x="2168" y="1428"/>
                  </a:lnTo>
                  <a:lnTo>
                    <a:pt x="2169" y="1428"/>
                  </a:lnTo>
                  <a:lnTo>
                    <a:pt x="2169" y="1428"/>
                  </a:lnTo>
                  <a:lnTo>
                    <a:pt x="2170" y="1428"/>
                  </a:lnTo>
                  <a:lnTo>
                    <a:pt x="2171" y="1428"/>
                  </a:lnTo>
                  <a:lnTo>
                    <a:pt x="2173" y="1428"/>
                  </a:lnTo>
                  <a:lnTo>
                    <a:pt x="2173" y="1428"/>
                  </a:lnTo>
                  <a:lnTo>
                    <a:pt x="2174" y="1428"/>
                  </a:lnTo>
                  <a:lnTo>
                    <a:pt x="2175" y="1428"/>
                  </a:lnTo>
                  <a:lnTo>
                    <a:pt x="2176" y="1428"/>
                  </a:lnTo>
                  <a:lnTo>
                    <a:pt x="2176" y="1428"/>
                  </a:lnTo>
                  <a:lnTo>
                    <a:pt x="2178" y="1428"/>
                  </a:lnTo>
                  <a:lnTo>
                    <a:pt x="2179" y="1428"/>
                  </a:lnTo>
                  <a:lnTo>
                    <a:pt x="2180" y="1428"/>
                  </a:lnTo>
                  <a:lnTo>
                    <a:pt x="2180" y="1428"/>
                  </a:lnTo>
                  <a:lnTo>
                    <a:pt x="2181" y="1428"/>
                  </a:lnTo>
                  <a:lnTo>
                    <a:pt x="2183" y="1428"/>
                  </a:lnTo>
                  <a:lnTo>
                    <a:pt x="2184" y="1428"/>
                  </a:lnTo>
                  <a:lnTo>
                    <a:pt x="2185" y="1428"/>
                  </a:lnTo>
                  <a:lnTo>
                    <a:pt x="2185" y="1428"/>
                  </a:lnTo>
                  <a:lnTo>
                    <a:pt x="2186" y="1428"/>
                  </a:lnTo>
                  <a:lnTo>
                    <a:pt x="2188" y="1428"/>
                  </a:lnTo>
                  <a:lnTo>
                    <a:pt x="2189" y="1428"/>
                  </a:lnTo>
                  <a:lnTo>
                    <a:pt x="2189" y="1428"/>
                  </a:lnTo>
                  <a:lnTo>
                    <a:pt x="2190" y="1428"/>
                  </a:lnTo>
                  <a:lnTo>
                    <a:pt x="2191" y="1428"/>
                  </a:lnTo>
                  <a:lnTo>
                    <a:pt x="2193" y="1428"/>
                  </a:lnTo>
                  <a:lnTo>
                    <a:pt x="2193" y="1428"/>
                  </a:lnTo>
                  <a:lnTo>
                    <a:pt x="2194" y="1428"/>
                  </a:lnTo>
                  <a:lnTo>
                    <a:pt x="2195" y="1428"/>
                  </a:lnTo>
                  <a:lnTo>
                    <a:pt x="2196" y="1428"/>
                  </a:lnTo>
                  <a:lnTo>
                    <a:pt x="2196" y="1428"/>
                  </a:lnTo>
                  <a:lnTo>
                    <a:pt x="2198" y="1428"/>
                  </a:lnTo>
                  <a:lnTo>
                    <a:pt x="2199" y="1428"/>
                  </a:lnTo>
                  <a:lnTo>
                    <a:pt x="2200" y="1428"/>
                  </a:lnTo>
                  <a:lnTo>
                    <a:pt x="2200" y="1428"/>
                  </a:lnTo>
                  <a:lnTo>
                    <a:pt x="2201" y="1428"/>
                  </a:lnTo>
                  <a:lnTo>
                    <a:pt x="2203" y="1427"/>
                  </a:lnTo>
                  <a:lnTo>
                    <a:pt x="2204" y="1427"/>
                  </a:lnTo>
                  <a:lnTo>
                    <a:pt x="2204" y="1427"/>
                  </a:lnTo>
                  <a:lnTo>
                    <a:pt x="2205" y="1427"/>
                  </a:lnTo>
                  <a:lnTo>
                    <a:pt x="2206" y="1427"/>
                  </a:lnTo>
                  <a:lnTo>
                    <a:pt x="2207" y="1427"/>
                  </a:lnTo>
                  <a:lnTo>
                    <a:pt x="2207" y="1427"/>
                  </a:lnTo>
                  <a:lnTo>
                    <a:pt x="2209" y="1427"/>
                  </a:lnTo>
                  <a:lnTo>
                    <a:pt x="2210" y="1427"/>
                  </a:lnTo>
                  <a:lnTo>
                    <a:pt x="2211" y="1427"/>
                  </a:lnTo>
                  <a:lnTo>
                    <a:pt x="2211" y="1427"/>
                  </a:lnTo>
                  <a:lnTo>
                    <a:pt x="2212" y="1427"/>
                  </a:lnTo>
                  <a:lnTo>
                    <a:pt x="2214" y="1427"/>
                  </a:lnTo>
                  <a:lnTo>
                    <a:pt x="2215" y="1427"/>
                  </a:lnTo>
                  <a:lnTo>
                    <a:pt x="2215" y="1427"/>
                  </a:lnTo>
                  <a:lnTo>
                    <a:pt x="2216" y="1427"/>
                  </a:lnTo>
                  <a:lnTo>
                    <a:pt x="2217" y="1427"/>
                  </a:lnTo>
                  <a:lnTo>
                    <a:pt x="2219" y="1427"/>
                  </a:lnTo>
                  <a:lnTo>
                    <a:pt x="2219" y="1427"/>
                  </a:lnTo>
                  <a:lnTo>
                    <a:pt x="2220" y="1427"/>
                  </a:lnTo>
                  <a:lnTo>
                    <a:pt x="2221" y="1427"/>
                  </a:lnTo>
                  <a:lnTo>
                    <a:pt x="2222" y="1427"/>
                  </a:lnTo>
                  <a:lnTo>
                    <a:pt x="2222" y="1427"/>
                  </a:lnTo>
                  <a:lnTo>
                    <a:pt x="2224" y="1427"/>
                  </a:lnTo>
                  <a:lnTo>
                    <a:pt x="2225" y="1427"/>
                  </a:lnTo>
                  <a:lnTo>
                    <a:pt x="2226" y="1427"/>
                  </a:lnTo>
                  <a:lnTo>
                    <a:pt x="2226" y="1427"/>
                  </a:lnTo>
                  <a:lnTo>
                    <a:pt x="2227" y="1427"/>
                  </a:lnTo>
                  <a:lnTo>
                    <a:pt x="2229" y="1427"/>
                  </a:lnTo>
                  <a:lnTo>
                    <a:pt x="2230" y="1427"/>
                  </a:lnTo>
                  <a:lnTo>
                    <a:pt x="2230" y="1427"/>
                  </a:lnTo>
                  <a:lnTo>
                    <a:pt x="2231" y="1427"/>
                  </a:lnTo>
                  <a:lnTo>
                    <a:pt x="2232" y="1427"/>
                  </a:lnTo>
                  <a:lnTo>
                    <a:pt x="2234" y="1427"/>
                  </a:lnTo>
                  <a:lnTo>
                    <a:pt x="2234" y="1427"/>
                  </a:lnTo>
                  <a:lnTo>
                    <a:pt x="2235" y="1427"/>
                  </a:lnTo>
                  <a:lnTo>
                    <a:pt x="2236" y="1427"/>
                  </a:lnTo>
                  <a:lnTo>
                    <a:pt x="2237" y="1427"/>
                  </a:lnTo>
                  <a:lnTo>
                    <a:pt x="2238" y="1427"/>
                  </a:lnTo>
                  <a:lnTo>
                    <a:pt x="2238" y="1427"/>
                  </a:lnTo>
                  <a:lnTo>
                    <a:pt x="2240" y="1427"/>
                  </a:lnTo>
                  <a:lnTo>
                    <a:pt x="2241" y="1427"/>
                  </a:lnTo>
                  <a:lnTo>
                    <a:pt x="2242" y="1427"/>
                  </a:lnTo>
                  <a:lnTo>
                    <a:pt x="2242" y="1427"/>
                  </a:lnTo>
                  <a:lnTo>
                    <a:pt x="2243" y="1427"/>
                  </a:lnTo>
                  <a:lnTo>
                    <a:pt x="2245" y="1427"/>
                  </a:lnTo>
                  <a:lnTo>
                    <a:pt x="2246" y="1427"/>
                  </a:lnTo>
                  <a:lnTo>
                    <a:pt x="2246" y="1427"/>
                  </a:lnTo>
                  <a:lnTo>
                    <a:pt x="2247" y="1426"/>
                  </a:lnTo>
                  <a:lnTo>
                    <a:pt x="2248" y="1426"/>
                  </a:lnTo>
                  <a:lnTo>
                    <a:pt x="2250" y="1426"/>
                  </a:lnTo>
                  <a:lnTo>
                    <a:pt x="2250" y="1426"/>
                  </a:lnTo>
                  <a:lnTo>
                    <a:pt x="2251" y="1426"/>
                  </a:lnTo>
                  <a:lnTo>
                    <a:pt x="2252" y="1426"/>
                  </a:lnTo>
                  <a:lnTo>
                    <a:pt x="2253" y="1426"/>
                  </a:lnTo>
                  <a:lnTo>
                    <a:pt x="2253" y="1426"/>
                  </a:lnTo>
                  <a:lnTo>
                    <a:pt x="2255" y="1427"/>
                  </a:lnTo>
                  <a:lnTo>
                    <a:pt x="2256" y="1427"/>
                  </a:lnTo>
                  <a:lnTo>
                    <a:pt x="2257" y="1427"/>
                  </a:lnTo>
                  <a:lnTo>
                    <a:pt x="2257" y="1427"/>
                  </a:lnTo>
                  <a:lnTo>
                    <a:pt x="2258" y="1427"/>
                  </a:lnTo>
                  <a:lnTo>
                    <a:pt x="2260" y="1427"/>
                  </a:lnTo>
                  <a:lnTo>
                    <a:pt x="2261" y="1427"/>
                  </a:lnTo>
                  <a:lnTo>
                    <a:pt x="2261" y="1427"/>
                  </a:lnTo>
                  <a:lnTo>
                    <a:pt x="2262" y="1427"/>
                  </a:lnTo>
                  <a:lnTo>
                    <a:pt x="2263" y="1427"/>
                  </a:lnTo>
                  <a:lnTo>
                    <a:pt x="2265" y="1427"/>
                  </a:lnTo>
                  <a:lnTo>
                    <a:pt x="2265" y="1427"/>
                  </a:lnTo>
                  <a:lnTo>
                    <a:pt x="2266" y="1427"/>
                  </a:lnTo>
                  <a:lnTo>
                    <a:pt x="2267" y="1427"/>
                  </a:lnTo>
                  <a:lnTo>
                    <a:pt x="2268" y="1427"/>
                  </a:lnTo>
                  <a:lnTo>
                    <a:pt x="2268" y="1427"/>
                  </a:lnTo>
                  <a:lnTo>
                    <a:pt x="2270" y="1427"/>
                  </a:lnTo>
                  <a:lnTo>
                    <a:pt x="2271" y="1427"/>
                  </a:lnTo>
                  <a:lnTo>
                    <a:pt x="2272" y="1427"/>
                  </a:lnTo>
                  <a:lnTo>
                    <a:pt x="2272" y="1427"/>
                  </a:lnTo>
                  <a:lnTo>
                    <a:pt x="2273" y="1427"/>
                  </a:lnTo>
                  <a:lnTo>
                    <a:pt x="2274" y="1427"/>
                  </a:lnTo>
                  <a:lnTo>
                    <a:pt x="2276" y="1427"/>
                  </a:lnTo>
                  <a:lnTo>
                    <a:pt x="2276" y="1427"/>
                  </a:lnTo>
                  <a:lnTo>
                    <a:pt x="2277" y="1427"/>
                  </a:lnTo>
                  <a:lnTo>
                    <a:pt x="2278" y="1427"/>
                  </a:lnTo>
                  <a:lnTo>
                    <a:pt x="2279" y="1427"/>
                  </a:lnTo>
                  <a:lnTo>
                    <a:pt x="2279" y="1427"/>
                  </a:lnTo>
                  <a:lnTo>
                    <a:pt x="2281" y="1427"/>
                  </a:lnTo>
                  <a:lnTo>
                    <a:pt x="2282" y="1427"/>
                  </a:lnTo>
                  <a:lnTo>
                    <a:pt x="2283" y="1427"/>
                  </a:lnTo>
                  <a:lnTo>
                    <a:pt x="2283" y="1427"/>
                  </a:lnTo>
                  <a:lnTo>
                    <a:pt x="2284" y="1427"/>
                  </a:lnTo>
                  <a:lnTo>
                    <a:pt x="2286" y="1427"/>
                  </a:lnTo>
                  <a:lnTo>
                    <a:pt x="2287" y="1427"/>
                  </a:lnTo>
                  <a:lnTo>
                    <a:pt x="2287" y="1427"/>
                  </a:lnTo>
                  <a:lnTo>
                    <a:pt x="2288" y="1427"/>
                  </a:lnTo>
                  <a:lnTo>
                    <a:pt x="2289" y="1427"/>
                  </a:lnTo>
                  <a:lnTo>
                    <a:pt x="2291" y="1427"/>
                  </a:lnTo>
                  <a:lnTo>
                    <a:pt x="2291" y="1427"/>
                  </a:lnTo>
                  <a:lnTo>
                    <a:pt x="2292" y="1427"/>
                  </a:lnTo>
                  <a:lnTo>
                    <a:pt x="2293" y="1427"/>
                  </a:lnTo>
                  <a:lnTo>
                    <a:pt x="2294" y="1427"/>
                  </a:lnTo>
                  <a:lnTo>
                    <a:pt x="2296" y="1427"/>
                  </a:lnTo>
                  <a:lnTo>
                    <a:pt x="2296" y="1427"/>
                  </a:lnTo>
                  <a:lnTo>
                    <a:pt x="2297" y="1427"/>
                  </a:lnTo>
                  <a:lnTo>
                    <a:pt x="2298" y="1427"/>
                  </a:lnTo>
                  <a:lnTo>
                    <a:pt x="2299" y="1427"/>
                  </a:lnTo>
                  <a:lnTo>
                    <a:pt x="2299" y="1427"/>
                  </a:lnTo>
                  <a:lnTo>
                    <a:pt x="2301" y="1427"/>
                  </a:lnTo>
                  <a:lnTo>
                    <a:pt x="2302" y="1427"/>
                  </a:lnTo>
                  <a:lnTo>
                    <a:pt x="2303" y="1427"/>
                  </a:lnTo>
                  <a:lnTo>
                    <a:pt x="2303" y="1427"/>
                  </a:lnTo>
                  <a:lnTo>
                    <a:pt x="2304" y="1427"/>
                  </a:lnTo>
                  <a:lnTo>
                    <a:pt x="2306" y="1427"/>
                  </a:lnTo>
                  <a:lnTo>
                    <a:pt x="2307" y="1427"/>
                  </a:lnTo>
                  <a:lnTo>
                    <a:pt x="2307" y="1427"/>
                  </a:lnTo>
                  <a:lnTo>
                    <a:pt x="2308" y="1427"/>
                  </a:lnTo>
                  <a:lnTo>
                    <a:pt x="2309" y="1427"/>
                  </a:lnTo>
                  <a:lnTo>
                    <a:pt x="2310" y="1427"/>
                  </a:lnTo>
                  <a:lnTo>
                    <a:pt x="2310" y="1427"/>
                  </a:lnTo>
                  <a:lnTo>
                    <a:pt x="2312" y="1427"/>
                  </a:lnTo>
                  <a:lnTo>
                    <a:pt x="2313" y="1427"/>
                  </a:lnTo>
                  <a:lnTo>
                    <a:pt x="2314" y="1427"/>
                  </a:lnTo>
                  <a:lnTo>
                    <a:pt x="2314" y="1427"/>
                  </a:lnTo>
                  <a:lnTo>
                    <a:pt x="2315" y="1427"/>
                  </a:lnTo>
                  <a:lnTo>
                    <a:pt x="2317" y="1427"/>
                  </a:lnTo>
                  <a:lnTo>
                    <a:pt x="2318" y="1427"/>
                  </a:lnTo>
                  <a:lnTo>
                    <a:pt x="2318" y="1427"/>
                  </a:lnTo>
                  <a:lnTo>
                    <a:pt x="2319" y="1427"/>
                  </a:lnTo>
                  <a:lnTo>
                    <a:pt x="2320" y="1427"/>
                  </a:lnTo>
                  <a:lnTo>
                    <a:pt x="2322" y="1427"/>
                  </a:lnTo>
                  <a:lnTo>
                    <a:pt x="2322" y="1427"/>
                  </a:lnTo>
                  <a:lnTo>
                    <a:pt x="2323" y="1427"/>
                  </a:lnTo>
                  <a:lnTo>
                    <a:pt x="2324" y="1427"/>
                  </a:lnTo>
                  <a:lnTo>
                    <a:pt x="2325" y="1427"/>
                  </a:lnTo>
                  <a:lnTo>
                    <a:pt x="2325" y="1426"/>
                  </a:lnTo>
                  <a:lnTo>
                    <a:pt x="2327" y="1426"/>
                  </a:lnTo>
                  <a:lnTo>
                    <a:pt x="2328" y="1426"/>
                  </a:lnTo>
                  <a:lnTo>
                    <a:pt x="2329" y="1426"/>
                  </a:lnTo>
                  <a:lnTo>
                    <a:pt x="2329" y="1426"/>
                  </a:lnTo>
                  <a:lnTo>
                    <a:pt x="2330" y="1426"/>
                  </a:lnTo>
                  <a:lnTo>
                    <a:pt x="2332" y="1426"/>
                  </a:lnTo>
                  <a:lnTo>
                    <a:pt x="2333" y="1426"/>
                  </a:lnTo>
                  <a:lnTo>
                    <a:pt x="2333" y="1426"/>
                  </a:lnTo>
                  <a:lnTo>
                    <a:pt x="2334" y="1426"/>
                  </a:lnTo>
                  <a:lnTo>
                    <a:pt x="2335" y="1426"/>
                  </a:lnTo>
                  <a:lnTo>
                    <a:pt x="2337" y="1426"/>
                  </a:lnTo>
                  <a:lnTo>
                    <a:pt x="2337" y="1426"/>
                  </a:lnTo>
                  <a:lnTo>
                    <a:pt x="2338" y="1426"/>
                  </a:lnTo>
                  <a:lnTo>
                    <a:pt x="2339" y="1426"/>
                  </a:lnTo>
                  <a:lnTo>
                    <a:pt x="2340" y="1426"/>
                  </a:lnTo>
                  <a:lnTo>
                    <a:pt x="2340" y="1426"/>
                  </a:lnTo>
                  <a:lnTo>
                    <a:pt x="2342" y="1427"/>
                  </a:lnTo>
                  <a:lnTo>
                    <a:pt x="2343" y="1427"/>
                  </a:lnTo>
                  <a:lnTo>
                    <a:pt x="2344" y="1427"/>
                  </a:lnTo>
                  <a:lnTo>
                    <a:pt x="2344" y="1427"/>
                  </a:lnTo>
                  <a:lnTo>
                    <a:pt x="2345" y="1427"/>
                  </a:lnTo>
                  <a:lnTo>
                    <a:pt x="2346" y="1426"/>
                  </a:lnTo>
                  <a:lnTo>
                    <a:pt x="2348" y="1426"/>
                  </a:lnTo>
                  <a:lnTo>
                    <a:pt x="2348" y="1426"/>
                  </a:lnTo>
                  <a:lnTo>
                    <a:pt x="2349" y="1426"/>
                  </a:lnTo>
                  <a:lnTo>
                    <a:pt x="2350" y="1426"/>
                  </a:lnTo>
                  <a:lnTo>
                    <a:pt x="2351" y="1426"/>
                  </a:lnTo>
                  <a:lnTo>
                    <a:pt x="2353" y="1427"/>
                  </a:lnTo>
                  <a:lnTo>
                    <a:pt x="2353" y="1427"/>
                  </a:lnTo>
                  <a:lnTo>
                    <a:pt x="2354" y="1427"/>
                  </a:lnTo>
                  <a:lnTo>
                    <a:pt x="2355" y="1427"/>
                  </a:lnTo>
                  <a:lnTo>
                    <a:pt x="2356" y="1427"/>
                  </a:lnTo>
                  <a:lnTo>
                    <a:pt x="2356" y="1427"/>
                  </a:lnTo>
                  <a:lnTo>
                    <a:pt x="2358" y="1427"/>
                  </a:lnTo>
                  <a:lnTo>
                    <a:pt x="2359" y="1427"/>
                  </a:lnTo>
                  <a:lnTo>
                    <a:pt x="2360" y="1427"/>
                  </a:lnTo>
                  <a:lnTo>
                    <a:pt x="2360" y="1427"/>
                  </a:lnTo>
                  <a:lnTo>
                    <a:pt x="2361" y="1427"/>
                  </a:lnTo>
                  <a:lnTo>
                    <a:pt x="2363" y="1427"/>
                  </a:lnTo>
                  <a:lnTo>
                    <a:pt x="2364" y="1427"/>
                  </a:lnTo>
                  <a:lnTo>
                    <a:pt x="2364" y="1427"/>
                  </a:lnTo>
                  <a:lnTo>
                    <a:pt x="2365" y="1427"/>
                  </a:lnTo>
                  <a:lnTo>
                    <a:pt x="2366" y="1427"/>
                  </a:lnTo>
                  <a:lnTo>
                    <a:pt x="2368" y="1427"/>
                  </a:lnTo>
                  <a:lnTo>
                    <a:pt x="2368" y="1427"/>
                  </a:lnTo>
                  <a:lnTo>
                    <a:pt x="2369" y="1427"/>
                  </a:lnTo>
                  <a:lnTo>
                    <a:pt x="2370" y="1427"/>
                  </a:lnTo>
                  <a:lnTo>
                    <a:pt x="2371" y="1427"/>
                  </a:lnTo>
                  <a:lnTo>
                    <a:pt x="2371" y="1427"/>
                  </a:lnTo>
                  <a:lnTo>
                    <a:pt x="2373" y="1427"/>
                  </a:lnTo>
                  <a:lnTo>
                    <a:pt x="2374" y="1427"/>
                  </a:lnTo>
                  <a:lnTo>
                    <a:pt x="2375" y="1427"/>
                  </a:lnTo>
                  <a:lnTo>
                    <a:pt x="2375" y="1427"/>
                  </a:lnTo>
                  <a:lnTo>
                    <a:pt x="2376" y="1427"/>
                  </a:lnTo>
                  <a:lnTo>
                    <a:pt x="2378" y="1427"/>
                  </a:lnTo>
                  <a:lnTo>
                    <a:pt x="2379" y="1427"/>
                  </a:lnTo>
                  <a:lnTo>
                    <a:pt x="2379" y="1427"/>
                  </a:lnTo>
                  <a:lnTo>
                    <a:pt x="2380" y="1427"/>
                  </a:lnTo>
                  <a:lnTo>
                    <a:pt x="2381" y="1427"/>
                  </a:lnTo>
                  <a:lnTo>
                    <a:pt x="2382" y="1427"/>
                  </a:lnTo>
                  <a:lnTo>
                    <a:pt x="2382" y="1427"/>
                  </a:lnTo>
                  <a:lnTo>
                    <a:pt x="2384" y="1427"/>
                  </a:lnTo>
                  <a:lnTo>
                    <a:pt x="2385" y="1427"/>
                  </a:lnTo>
                  <a:lnTo>
                    <a:pt x="2386" y="1427"/>
                  </a:lnTo>
                  <a:lnTo>
                    <a:pt x="2386" y="1427"/>
                  </a:lnTo>
                  <a:lnTo>
                    <a:pt x="2387" y="1427"/>
                  </a:lnTo>
                  <a:lnTo>
                    <a:pt x="2389" y="1427"/>
                  </a:lnTo>
                  <a:lnTo>
                    <a:pt x="2390" y="1427"/>
                  </a:lnTo>
                  <a:lnTo>
                    <a:pt x="2390" y="1427"/>
                  </a:lnTo>
                  <a:lnTo>
                    <a:pt x="2391" y="1427"/>
                  </a:lnTo>
                  <a:lnTo>
                    <a:pt x="2392" y="1427"/>
                  </a:lnTo>
                  <a:lnTo>
                    <a:pt x="2394" y="1427"/>
                  </a:lnTo>
                  <a:lnTo>
                    <a:pt x="2394" y="1427"/>
                  </a:lnTo>
                  <a:lnTo>
                    <a:pt x="2395" y="1427"/>
                  </a:lnTo>
                  <a:lnTo>
                    <a:pt x="2396" y="1427"/>
                  </a:lnTo>
                  <a:lnTo>
                    <a:pt x="2397" y="1427"/>
                  </a:lnTo>
                  <a:lnTo>
                    <a:pt x="2397" y="1427"/>
                  </a:lnTo>
                  <a:lnTo>
                    <a:pt x="2399" y="1427"/>
                  </a:lnTo>
                  <a:lnTo>
                    <a:pt x="2400" y="1428"/>
                  </a:lnTo>
                  <a:lnTo>
                    <a:pt x="2401" y="1428"/>
                  </a:lnTo>
                  <a:lnTo>
                    <a:pt x="2401" y="1428"/>
                  </a:lnTo>
                  <a:lnTo>
                    <a:pt x="2402" y="1428"/>
                  </a:lnTo>
                  <a:lnTo>
                    <a:pt x="2404" y="1428"/>
                  </a:lnTo>
                  <a:lnTo>
                    <a:pt x="2405" y="1428"/>
                  </a:lnTo>
                  <a:lnTo>
                    <a:pt x="2406" y="1428"/>
                  </a:lnTo>
                  <a:lnTo>
                    <a:pt x="2406" y="1427"/>
                  </a:lnTo>
                  <a:lnTo>
                    <a:pt x="2407" y="1427"/>
                  </a:lnTo>
                  <a:lnTo>
                    <a:pt x="2409" y="1427"/>
                  </a:lnTo>
                  <a:lnTo>
                    <a:pt x="2410" y="1427"/>
                  </a:lnTo>
                  <a:lnTo>
                    <a:pt x="2410" y="1427"/>
                  </a:lnTo>
                  <a:lnTo>
                    <a:pt x="2411" y="1427"/>
                  </a:lnTo>
                  <a:lnTo>
                    <a:pt x="2412" y="1427"/>
                  </a:lnTo>
                  <a:lnTo>
                    <a:pt x="2414" y="1427"/>
                  </a:lnTo>
                  <a:lnTo>
                    <a:pt x="2414" y="1427"/>
                  </a:lnTo>
                  <a:lnTo>
                    <a:pt x="2415" y="1427"/>
                  </a:lnTo>
                  <a:lnTo>
                    <a:pt x="2416" y="1427"/>
                  </a:lnTo>
                  <a:lnTo>
                    <a:pt x="2417" y="1427"/>
                  </a:lnTo>
                  <a:lnTo>
                    <a:pt x="2417" y="1427"/>
                  </a:lnTo>
                  <a:lnTo>
                    <a:pt x="2418" y="1427"/>
                  </a:lnTo>
                  <a:lnTo>
                    <a:pt x="2420" y="1427"/>
                  </a:lnTo>
                  <a:lnTo>
                    <a:pt x="2421" y="1427"/>
                  </a:lnTo>
                  <a:lnTo>
                    <a:pt x="2421" y="1427"/>
                  </a:lnTo>
                  <a:lnTo>
                    <a:pt x="2422" y="1427"/>
                  </a:lnTo>
                  <a:lnTo>
                    <a:pt x="2423" y="1427"/>
                  </a:lnTo>
                  <a:lnTo>
                    <a:pt x="2425" y="1427"/>
                  </a:lnTo>
                  <a:lnTo>
                    <a:pt x="2425" y="1427"/>
                  </a:lnTo>
                  <a:lnTo>
                    <a:pt x="2426" y="1427"/>
                  </a:lnTo>
                  <a:lnTo>
                    <a:pt x="2427" y="1427"/>
                  </a:lnTo>
                  <a:lnTo>
                    <a:pt x="2428" y="1427"/>
                  </a:lnTo>
                  <a:lnTo>
                    <a:pt x="2428" y="1427"/>
                  </a:lnTo>
                  <a:lnTo>
                    <a:pt x="2430" y="1427"/>
                  </a:lnTo>
                  <a:lnTo>
                    <a:pt x="2431" y="1427"/>
                  </a:lnTo>
                  <a:lnTo>
                    <a:pt x="2432" y="1427"/>
                  </a:lnTo>
                  <a:lnTo>
                    <a:pt x="2432" y="1427"/>
                  </a:lnTo>
                  <a:lnTo>
                    <a:pt x="2433" y="1427"/>
                  </a:lnTo>
                  <a:lnTo>
                    <a:pt x="2435" y="1427"/>
                  </a:lnTo>
                  <a:lnTo>
                    <a:pt x="2436" y="1427"/>
                  </a:lnTo>
                  <a:lnTo>
                    <a:pt x="2436" y="1427"/>
                  </a:lnTo>
                  <a:lnTo>
                    <a:pt x="2437" y="1427"/>
                  </a:lnTo>
                  <a:lnTo>
                    <a:pt x="2438" y="1427"/>
                  </a:lnTo>
                  <a:lnTo>
                    <a:pt x="2440" y="1427"/>
                  </a:lnTo>
                  <a:lnTo>
                    <a:pt x="2440" y="1427"/>
                  </a:lnTo>
                  <a:lnTo>
                    <a:pt x="2441" y="1426"/>
                  </a:lnTo>
                  <a:lnTo>
                    <a:pt x="2442" y="1426"/>
                  </a:lnTo>
                  <a:lnTo>
                    <a:pt x="2443" y="1426"/>
                  </a:lnTo>
                  <a:lnTo>
                    <a:pt x="2443" y="1426"/>
                  </a:lnTo>
                  <a:lnTo>
                    <a:pt x="2445" y="1426"/>
                  </a:lnTo>
                  <a:lnTo>
                    <a:pt x="2446" y="1426"/>
                  </a:lnTo>
                  <a:lnTo>
                    <a:pt x="2447" y="1426"/>
                  </a:lnTo>
                  <a:lnTo>
                    <a:pt x="2447" y="1426"/>
                  </a:lnTo>
                  <a:lnTo>
                    <a:pt x="2448" y="1426"/>
                  </a:lnTo>
                  <a:lnTo>
                    <a:pt x="2450" y="1426"/>
                  </a:lnTo>
                  <a:lnTo>
                    <a:pt x="2451" y="1426"/>
                  </a:lnTo>
                  <a:lnTo>
                    <a:pt x="2451" y="1425"/>
                  </a:lnTo>
                  <a:lnTo>
                    <a:pt x="2452" y="1425"/>
                  </a:lnTo>
                  <a:lnTo>
                    <a:pt x="2453" y="1425"/>
                  </a:lnTo>
                  <a:lnTo>
                    <a:pt x="2454" y="1425"/>
                  </a:lnTo>
                  <a:lnTo>
                    <a:pt x="2454" y="1425"/>
                  </a:lnTo>
                  <a:lnTo>
                    <a:pt x="2456" y="1425"/>
                  </a:lnTo>
                  <a:lnTo>
                    <a:pt x="2457" y="1423"/>
                  </a:lnTo>
                  <a:lnTo>
                    <a:pt x="2458" y="1423"/>
                  </a:lnTo>
                  <a:lnTo>
                    <a:pt x="2458" y="1423"/>
                  </a:lnTo>
                  <a:lnTo>
                    <a:pt x="2459" y="1423"/>
                  </a:lnTo>
                  <a:lnTo>
                    <a:pt x="2461" y="1423"/>
                  </a:lnTo>
                  <a:lnTo>
                    <a:pt x="2462" y="1425"/>
                  </a:lnTo>
                  <a:lnTo>
                    <a:pt x="2463" y="1425"/>
                  </a:lnTo>
                  <a:lnTo>
                    <a:pt x="2463" y="1425"/>
                  </a:lnTo>
                  <a:lnTo>
                    <a:pt x="2464" y="1425"/>
                  </a:lnTo>
                  <a:lnTo>
                    <a:pt x="2466" y="1425"/>
                  </a:lnTo>
                  <a:lnTo>
                    <a:pt x="2467" y="1425"/>
                  </a:lnTo>
                  <a:lnTo>
                    <a:pt x="2467" y="1425"/>
                  </a:lnTo>
                  <a:lnTo>
                    <a:pt x="2468" y="1425"/>
                  </a:lnTo>
                  <a:lnTo>
                    <a:pt x="2469" y="1425"/>
                  </a:lnTo>
                  <a:lnTo>
                    <a:pt x="2471" y="1426"/>
                  </a:lnTo>
                  <a:lnTo>
                    <a:pt x="2471" y="1426"/>
                  </a:lnTo>
                  <a:lnTo>
                    <a:pt x="2472" y="1426"/>
                  </a:lnTo>
                  <a:lnTo>
                    <a:pt x="2473" y="1426"/>
                  </a:lnTo>
                  <a:lnTo>
                    <a:pt x="2474" y="1426"/>
                  </a:lnTo>
                  <a:lnTo>
                    <a:pt x="2474" y="1426"/>
                  </a:lnTo>
                  <a:lnTo>
                    <a:pt x="2476" y="1426"/>
                  </a:lnTo>
                  <a:lnTo>
                    <a:pt x="2477" y="1426"/>
                  </a:lnTo>
                  <a:lnTo>
                    <a:pt x="2478" y="1426"/>
                  </a:lnTo>
                  <a:lnTo>
                    <a:pt x="2478" y="1426"/>
                  </a:lnTo>
                  <a:lnTo>
                    <a:pt x="2479" y="1426"/>
                  </a:lnTo>
                  <a:lnTo>
                    <a:pt x="2481" y="1426"/>
                  </a:lnTo>
                  <a:lnTo>
                    <a:pt x="2482" y="1426"/>
                  </a:lnTo>
                  <a:lnTo>
                    <a:pt x="2482" y="1426"/>
                  </a:lnTo>
                  <a:lnTo>
                    <a:pt x="2483" y="1426"/>
                  </a:lnTo>
                  <a:lnTo>
                    <a:pt x="2484" y="1426"/>
                  </a:lnTo>
                  <a:lnTo>
                    <a:pt x="2486" y="1426"/>
                  </a:lnTo>
                  <a:lnTo>
                    <a:pt x="2486" y="1426"/>
                  </a:lnTo>
                  <a:lnTo>
                    <a:pt x="2487" y="1426"/>
                  </a:lnTo>
                  <a:lnTo>
                    <a:pt x="2488" y="1426"/>
                  </a:lnTo>
                  <a:lnTo>
                    <a:pt x="2489" y="1426"/>
                  </a:lnTo>
                  <a:lnTo>
                    <a:pt x="2489" y="1426"/>
                  </a:lnTo>
                  <a:lnTo>
                    <a:pt x="2490" y="1426"/>
                  </a:lnTo>
                  <a:lnTo>
                    <a:pt x="2492" y="1426"/>
                  </a:lnTo>
                  <a:lnTo>
                    <a:pt x="2493" y="1426"/>
                  </a:lnTo>
                  <a:lnTo>
                    <a:pt x="2493" y="1426"/>
                  </a:lnTo>
                  <a:lnTo>
                    <a:pt x="2494" y="1426"/>
                  </a:lnTo>
                  <a:lnTo>
                    <a:pt x="2495" y="1426"/>
                  </a:lnTo>
                  <a:lnTo>
                    <a:pt x="2497" y="1426"/>
                  </a:lnTo>
                  <a:lnTo>
                    <a:pt x="2497" y="1427"/>
                  </a:lnTo>
                  <a:lnTo>
                    <a:pt x="2498" y="1427"/>
                  </a:lnTo>
                  <a:lnTo>
                    <a:pt x="2499" y="1427"/>
                  </a:lnTo>
                  <a:lnTo>
                    <a:pt x="2500" y="1427"/>
                  </a:lnTo>
                  <a:lnTo>
                    <a:pt x="2500" y="1427"/>
                  </a:lnTo>
                  <a:lnTo>
                    <a:pt x="2502" y="1427"/>
                  </a:lnTo>
                  <a:lnTo>
                    <a:pt x="2503" y="1427"/>
                  </a:lnTo>
                  <a:lnTo>
                    <a:pt x="2504" y="1427"/>
                  </a:lnTo>
                  <a:lnTo>
                    <a:pt x="2504" y="1427"/>
                  </a:lnTo>
                  <a:lnTo>
                    <a:pt x="2505" y="1427"/>
                  </a:lnTo>
                  <a:lnTo>
                    <a:pt x="2507" y="1427"/>
                  </a:lnTo>
                  <a:lnTo>
                    <a:pt x="2508" y="1427"/>
                  </a:lnTo>
                  <a:lnTo>
                    <a:pt x="2508" y="1427"/>
                  </a:lnTo>
                  <a:lnTo>
                    <a:pt x="2509" y="1427"/>
                  </a:lnTo>
                  <a:lnTo>
                    <a:pt x="2510" y="1427"/>
                  </a:lnTo>
                  <a:lnTo>
                    <a:pt x="2512" y="1427"/>
                  </a:lnTo>
                  <a:lnTo>
                    <a:pt x="2512" y="1427"/>
                  </a:lnTo>
                  <a:lnTo>
                    <a:pt x="2513" y="1427"/>
                  </a:lnTo>
                  <a:lnTo>
                    <a:pt x="2514" y="1427"/>
                  </a:lnTo>
                  <a:lnTo>
                    <a:pt x="2515" y="1427"/>
                  </a:lnTo>
                  <a:lnTo>
                    <a:pt x="2515" y="1427"/>
                  </a:lnTo>
                  <a:lnTo>
                    <a:pt x="2517" y="1427"/>
                  </a:lnTo>
                  <a:lnTo>
                    <a:pt x="2518" y="1427"/>
                  </a:lnTo>
                  <a:lnTo>
                    <a:pt x="2519" y="1427"/>
                  </a:lnTo>
                  <a:lnTo>
                    <a:pt x="2520" y="1427"/>
                  </a:lnTo>
                  <a:lnTo>
                    <a:pt x="2520" y="1427"/>
                  </a:lnTo>
                  <a:lnTo>
                    <a:pt x="2522" y="1427"/>
                  </a:lnTo>
                  <a:lnTo>
                    <a:pt x="2523" y="1427"/>
                  </a:lnTo>
                  <a:lnTo>
                    <a:pt x="2524" y="1427"/>
                  </a:lnTo>
                  <a:lnTo>
                    <a:pt x="2524" y="1427"/>
                  </a:lnTo>
                  <a:lnTo>
                    <a:pt x="2525" y="1427"/>
                  </a:lnTo>
                  <a:lnTo>
                    <a:pt x="2526" y="1427"/>
                  </a:lnTo>
                  <a:lnTo>
                    <a:pt x="2528" y="1427"/>
                  </a:lnTo>
                  <a:lnTo>
                    <a:pt x="2528" y="1427"/>
                  </a:lnTo>
                  <a:lnTo>
                    <a:pt x="2529" y="1427"/>
                  </a:lnTo>
                  <a:lnTo>
                    <a:pt x="2530" y="1427"/>
                  </a:lnTo>
                  <a:lnTo>
                    <a:pt x="2531" y="1427"/>
                  </a:lnTo>
                  <a:lnTo>
                    <a:pt x="2531" y="1427"/>
                  </a:lnTo>
                  <a:lnTo>
                    <a:pt x="2533" y="1427"/>
                  </a:lnTo>
                  <a:lnTo>
                    <a:pt x="2534" y="1427"/>
                  </a:lnTo>
                  <a:lnTo>
                    <a:pt x="2535" y="1427"/>
                  </a:lnTo>
                  <a:lnTo>
                    <a:pt x="2535" y="1427"/>
                  </a:lnTo>
                  <a:lnTo>
                    <a:pt x="2536" y="1427"/>
                  </a:lnTo>
                  <a:lnTo>
                    <a:pt x="2538" y="1427"/>
                  </a:lnTo>
                  <a:lnTo>
                    <a:pt x="2539" y="1427"/>
                  </a:lnTo>
                  <a:lnTo>
                    <a:pt x="2539" y="1427"/>
                  </a:lnTo>
                  <a:lnTo>
                    <a:pt x="2540" y="1427"/>
                  </a:lnTo>
                  <a:lnTo>
                    <a:pt x="2541" y="1427"/>
                  </a:lnTo>
                  <a:lnTo>
                    <a:pt x="2543" y="1427"/>
                  </a:lnTo>
                  <a:lnTo>
                    <a:pt x="2543" y="1427"/>
                  </a:lnTo>
                  <a:lnTo>
                    <a:pt x="2544" y="1427"/>
                  </a:lnTo>
                  <a:lnTo>
                    <a:pt x="2545" y="1427"/>
                  </a:lnTo>
                  <a:lnTo>
                    <a:pt x="2546" y="1427"/>
                  </a:lnTo>
                  <a:lnTo>
                    <a:pt x="2546" y="1427"/>
                  </a:lnTo>
                  <a:lnTo>
                    <a:pt x="2548" y="1427"/>
                  </a:lnTo>
                  <a:lnTo>
                    <a:pt x="2549" y="1427"/>
                  </a:lnTo>
                  <a:lnTo>
                    <a:pt x="2550" y="1427"/>
                  </a:lnTo>
                  <a:lnTo>
                    <a:pt x="2550" y="1427"/>
                  </a:lnTo>
                  <a:lnTo>
                    <a:pt x="2551" y="1427"/>
                  </a:lnTo>
                  <a:lnTo>
                    <a:pt x="2553" y="1427"/>
                  </a:lnTo>
                  <a:lnTo>
                    <a:pt x="2554" y="1427"/>
                  </a:lnTo>
                  <a:lnTo>
                    <a:pt x="2554" y="1427"/>
                  </a:lnTo>
                  <a:lnTo>
                    <a:pt x="2555" y="1427"/>
                  </a:lnTo>
                  <a:lnTo>
                    <a:pt x="2556" y="1427"/>
                  </a:lnTo>
                  <a:lnTo>
                    <a:pt x="2558" y="1427"/>
                  </a:lnTo>
                  <a:lnTo>
                    <a:pt x="2558" y="1427"/>
                  </a:lnTo>
                  <a:lnTo>
                    <a:pt x="2559" y="1427"/>
                  </a:lnTo>
                  <a:lnTo>
                    <a:pt x="2560" y="1427"/>
                  </a:lnTo>
                  <a:lnTo>
                    <a:pt x="2561" y="1427"/>
                  </a:lnTo>
                  <a:lnTo>
                    <a:pt x="2561" y="1426"/>
                  </a:lnTo>
                  <a:lnTo>
                    <a:pt x="2562" y="1426"/>
                  </a:lnTo>
                  <a:lnTo>
                    <a:pt x="2564" y="1425"/>
                  </a:lnTo>
                  <a:lnTo>
                    <a:pt x="2565" y="1423"/>
                  </a:lnTo>
                  <a:lnTo>
                    <a:pt x="2565" y="1422"/>
                  </a:lnTo>
                  <a:lnTo>
                    <a:pt x="2566" y="1421"/>
                  </a:lnTo>
                  <a:lnTo>
                    <a:pt x="2567" y="1420"/>
                  </a:lnTo>
                  <a:lnTo>
                    <a:pt x="2569" y="1418"/>
                  </a:lnTo>
                  <a:lnTo>
                    <a:pt x="2569" y="1418"/>
                  </a:lnTo>
                  <a:lnTo>
                    <a:pt x="2570" y="1420"/>
                  </a:lnTo>
                  <a:lnTo>
                    <a:pt x="2571" y="1420"/>
                  </a:lnTo>
                  <a:lnTo>
                    <a:pt x="2572" y="1421"/>
                  </a:lnTo>
                  <a:lnTo>
                    <a:pt x="2574" y="1421"/>
                  </a:lnTo>
                  <a:lnTo>
                    <a:pt x="2574" y="1422"/>
                  </a:lnTo>
                  <a:lnTo>
                    <a:pt x="2575" y="1422"/>
                  </a:lnTo>
                  <a:lnTo>
                    <a:pt x="2576" y="1423"/>
                  </a:lnTo>
                  <a:lnTo>
                    <a:pt x="2577" y="1423"/>
                  </a:lnTo>
                  <a:lnTo>
                    <a:pt x="2577" y="1423"/>
                  </a:lnTo>
                  <a:lnTo>
                    <a:pt x="2579" y="1423"/>
                  </a:lnTo>
                  <a:lnTo>
                    <a:pt x="2580" y="1425"/>
                  </a:lnTo>
                  <a:lnTo>
                    <a:pt x="2581" y="1425"/>
                  </a:lnTo>
                  <a:lnTo>
                    <a:pt x="2581" y="1425"/>
                  </a:lnTo>
                  <a:lnTo>
                    <a:pt x="2582" y="1425"/>
                  </a:lnTo>
                  <a:lnTo>
                    <a:pt x="2584" y="1425"/>
                  </a:lnTo>
                  <a:lnTo>
                    <a:pt x="2585" y="1425"/>
                  </a:lnTo>
                  <a:lnTo>
                    <a:pt x="2585" y="1425"/>
                  </a:lnTo>
                  <a:lnTo>
                    <a:pt x="2586" y="1426"/>
                  </a:lnTo>
                  <a:lnTo>
                    <a:pt x="2587" y="1426"/>
                  </a:lnTo>
                  <a:lnTo>
                    <a:pt x="2589" y="1426"/>
                  </a:lnTo>
                  <a:lnTo>
                    <a:pt x="2589" y="1426"/>
                  </a:lnTo>
                  <a:lnTo>
                    <a:pt x="2590" y="1426"/>
                  </a:lnTo>
                  <a:lnTo>
                    <a:pt x="2591" y="1426"/>
                  </a:lnTo>
                  <a:lnTo>
                    <a:pt x="2592" y="1426"/>
                  </a:lnTo>
                  <a:lnTo>
                    <a:pt x="2592" y="1426"/>
                  </a:lnTo>
                  <a:lnTo>
                    <a:pt x="2594" y="1426"/>
                  </a:lnTo>
                  <a:lnTo>
                    <a:pt x="2595" y="1427"/>
                  </a:lnTo>
                  <a:lnTo>
                    <a:pt x="2596" y="1427"/>
                  </a:lnTo>
                  <a:lnTo>
                    <a:pt x="2596" y="1427"/>
                  </a:lnTo>
                  <a:lnTo>
                    <a:pt x="2597" y="1427"/>
                  </a:lnTo>
                  <a:lnTo>
                    <a:pt x="2598" y="1427"/>
                  </a:lnTo>
                  <a:lnTo>
                    <a:pt x="2600" y="1427"/>
                  </a:lnTo>
                  <a:lnTo>
                    <a:pt x="2600" y="1427"/>
                  </a:lnTo>
                  <a:lnTo>
                    <a:pt x="2601" y="1427"/>
                  </a:lnTo>
                  <a:lnTo>
                    <a:pt x="2602" y="1427"/>
                  </a:lnTo>
                  <a:lnTo>
                    <a:pt x="2603" y="1427"/>
                  </a:lnTo>
                  <a:lnTo>
                    <a:pt x="2603" y="1427"/>
                  </a:lnTo>
                  <a:lnTo>
                    <a:pt x="2605" y="1427"/>
                  </a:lnTo>
                  <a:lnTo>
                    <a:pt x="2606" y="1427"/>
                  </a:lnTo>
                  <a:lnTo>
                    <a:pt x="2607" y="1427"/>
                  </a:lnTo>
                  <a:lnTo>
                    <a:pt x="2607" y="1427"/>
                  </a:lnTo>
                  <a:lnTo>
                    <a:pt x="2608" y="1427"/>
                  </a:lnTo>
                  <a:lnTo>
                    <a:pt x="2610" y="1427"/>
                  </a:lnTo>
                  <a:lnTo>
                    <a:pt x="2611" y="1427"/>
                  </a:lnTo>
                  <a:lnTo>
                    <a:pt x="2611" y="1427"/>
                  </a:lnTo>
                  <a:lnTo>
                    <a:pt x="2612" y="1426"/>
                  </a:lnTo>
                  <a:lnTo>
                    <a:pt x="2613" y="1426"/>
                  </a:lnTo>
                  <a:lnTo>
                    <a:pt x="2615" y="1426"/>
                  </a:lnTo>
                  <a:lnTo>
                    <a:pt x="2615" y="1426"/>
                  </a:lnTo>
                  <a:lnTo>
                    <a:pt x="2616" y="1426"/>
                  </a:lnTo>
                  <a:lnTo>
                    <a:pt x="2617" y="1426"/>
                  </a:lnTo>
                  <a:lnTo>
                    <a:pt x="2618" y="1426"/>
                  </a:lnTo>
                  <a:lnTo>
                    <a:pt x="2618" y="1426"/>
                  </a:lnTo>
                  <a:lnTo>
                    <a:pt x="2620" y="1426"/>
                  </a:lnTo>
                  <a:lnTo>
                    <a:pt x="2621" y="1426"/>
                  </a:lnTo>
                  <a:lnTo>
                    <a:pt x="2622" y="1426"/>
                  </a:lnTo>
                  <a:lnTo>
                    <a:pt x="2622" y="1426"/>
                  </a:lnTo>
                  <a:lnTo>
                    <a:pt x="2623" y="1426"/>
                  </a:lnTo>
                  <a:lnTo>
                    <a:pt x="2625" y="1426"/>
                  </a:lnTo>
                  <a:lnTo>
                    <a:pt x="2626" y="1426"/>
                  </a:lnTo>
                  <a:lnTo>
                    <a:pt x="2626" y="1426"/>
                  </a:lnTo>
                  <a:lnTo>
                    <a:pt x="2627" y="1426"/>
                  </a:lnTo>
                  <a:lnTo>
                    <a:pt x="2628" y="1426"/>
                  </a:lnTo>
                  <a:lnTo>
                    <a:pt x="2629" y="1426"/>
                  </a:lnTo>
                  <a:lnTo>
                    <a:pt x="2631" y="1426"/>
                  </a:lnTo>
                  <a:lnTo>
                    <a:pt x="2631" y="1427"/>
                  </a:lnTo>
                  <a:lnTo>
                    <a:pt x="2632" y="1427"/>
                  </a:lnTo>
                  <a:lnTo>
                    <a:pt x="2633" y="1427"/>
                  </a:lnTo>
                  <a:lnTo>
                    <a:pt x="2634" y="1427"/>
                  </a:lnTo>
                  <a:lnTo>
                    <a:pt x="2634" y="1427"/>
                  </a:lnTo>
                  <a:lnTo>
                    <a:pt x="2636" y="1427"/>
                  </a:lnTo>
                  <a:lnTo>
                    <a:pt x="2637" y="1427"/>
                  </a:lnTo>
                  <a:lnTo>
                    <a:pt x="2638" y="1427"/>
                  </a:lnTo>
                  <a:lnTo>
                    <a:pt x="2638" y="1427"/>
                  </a:lnTo>
                  <a:lnTo>
                    <a:pt x="2639" y="1427"/>
                  </a:lnTo>
                  <a:lnTo>
                    <a:pt x="2641" y="1427"/>
                  </a:lnTo>
                  <a:lnTo>
                    <a:pt x="2642" y="1427"/>
                  </a:lnTo>
                  <a:lnTo>
                    <a:pt x="2642" y="1427"/>
                  </a:lnTo>
                  <a:lnTo>
                    <a:pt x="2643" y="1427"/>
                  </a:lnTo>
                  <a:lnTo>
                    <a:pt x="2644" y="1427"/>
                  </a:lnTo>
                  <a:lnTo>
                    <a:pt x="2646" y="1427"/>
                  </a:lnTo>
                  <a:lnTo>
                    <a:pt x="2646" y="1427"/>
                  </a:lnTo>
                  <a:lnTo>
                    <a:pt x="2647" y="1427"/>
                  </a:lnTo>
                  <a:lnTo>
                    <a:pt x="2648" y="1427"/>
                  </a:lnTo>
                  <a:lnTo>
                    <a:pt x="2649" y="1427"/>
                  </a:lnTo>
                  <a:lnTo>
                    <a:pt x="2649" y="1427"/>
                  </a:lnTo>
                  <a:lnTo>
                    <a:pt x="2651" y="1427"/>
                  </a:lnTo>
                  <a:lnTo>
                    <a:pt x="2652" y="1427"/>
                  </a:lnTo>
                  <a:lnTo>
                    <a:pt x="2653" y="1427"/>
                  </a:lnTo>
                  <a:lnTo>
                    <a:pt x="2653" y="1427"/>
                  </a:lnTo>
                  <a:lnTo>
                    <a:pt x="2654" y="1427"/>
                  </a:lnTo>
                  <a:lnTo>
                    <a:pt x="2656" y="1427"/>
                  </a:lnTo>
                  <a:lnTo>
                    <a:pt x="2657" y="1427"/>
                  </a:lnTo>
                  <a:lnTo>
                    <a:pt x="2657" y="1427"/>
                  </a:lnTo>
                  <a:lnTo>
                    <a:pt x="2658" y="1427"/>
                  </a:lnTo>
                  <a:lnTo>
                    <a:pt x="2659" y="1427"/>
                  </a:lnTo>
                  <a:lnTo>
                    <a:pt x="2661" y="1427"/>
                  </a:lnTo>
                  <a:lnTo>
                    <a:pt x="2661" y="1427"/>
                  </a:lnTo>
                  <a:lnTo>
                    <a:pt x="2662" y="1427"/>
                  </a:lnTo>
                  <a:lnTo>
                    <a:pt x="2663" y="1427"/>
                  </a:lnTo>
                  <a:lnTo>
                    <a:pt x="2664" y="1427"/>
                  </a:lnTo>
                  <a:lnTo>
                    <a:pt x="2664" y="1426"/>
                  </a:lnTo>
                  <a:lnTo>
                    <a:pt x="2665" y="1426"/>
                  </a:lnTo>
                  <a:lnTo>
                    <a:pt x="2667" y="1425"/>
                  </a:lnTo>
                  <a:lnTo>
                    <a:pt x="2668" y="1425"/>
                  </a:lnTo>
                  <a:lnTo>
                    <a:pt x="2668" y="1423"/>
                  </a:lnTo>
                  <a:lnTo>
                    <a:pt x="2669" y="1422"/>
                  </a:lnTo>
                  <a:lnTo>
                    <a:pt x="2670" y="1422"/>
                  </a:lnTo>
                  <a:lnTo>
                    <a:pt x="2672" y="1422"/>
                  </a:lnTo>
                  <a:lnTo>
                    <a:pt x="2672" y="1422"/>
                  </a:lnTo>
                  <a:lnTo>
                    <a:pt x="2673" y="1422"/>
                  </a:lnTo>
                  <a:lnTo>
                    <a:pt x="2674" y="1422"/>
                  </a:lnTo>
                  <a:lnTo>
                    <a:pt x="2675" y="1423"/>
                  </a:lnTo>
                  <a:lnTo>
                    <a:pt x="2675" y="1423"/>
                  </a:lnTo>
                  <a:lnTo>
                    <a:pt x="2677" y="1423"/>
                  </a:lnTo>
                  <a:lnTo>
                    <a:pt x="2678" y="1423"/>
                  </a:lnTo>
                  <a:lnTo>
                    <a:pt x="2679" y="1423"/>
                  </a:lnTo>
                  <a:lnTo>
                    <a:pt x="2679" y="1423"/>
                  </a:lnTo>
                  <a:lnTo>
                    <a:pt x="2680" y="1423"/>
                  </a:lnTo>
                  <a:lnTo>
                    <a:pt x="2682" y="1423"/>
                  </a:lnTo>
                  <a:lnTo>
                    <a:pt x="2683" y="1423"/>
                  </a:lnTo>
                  <a:lnTo>
                    <a:pt x="2683" y="1423"/>
                  </a:lnTo>
                  <a:lnTo>
                    <a:pt x="2684" y="1423"/>
                  </a:lnTo>
                  <a:lnTo>
                    <a:pt x="2685" y="1423"/>
                  </a:lnTo>
                  <a:lnTo>
                    <a:pt x="2687" y="1425"/>
                  </a:lnTo>
                  <a:lnTo>
                    <a:pt x="2688" y="1425"/>
                  </a:lnTo>
                  <a:lnTo>
                    <a:pt x="2688" y="1425"/>
                  </a:lnTo>
                  <a:lnTo>
                    <a:pt x="2689" y="1425"/>
                  </a:lnTo>
                  <a:lnTo>
                    <a:pt x="2690" y="1425"/>
                  </a:lnTo>
                  <a:lnTo>
                    <a:pt x="2692" y="1425"/>
                  </a:lnTo>
                  <a:lnTo>
                    <a:pt x="2692" y="1425"/>
                  </a:lnTo>
                  <a:lnTo>
                    <a:pt x="2693" y="1426"/>
                  </a:lnTo>
                  <a:lnTo>
                    <a:pt x="2694" y="1426"/>
                  </a:lnTo>
                  <a:lnTo>
                    <a:pt x="2695" y="1426"/>
                  </a:lnTo>
                  <a:lnTo>
                    <a:pt x="2695" y="1426"/>
                  </a:lnTo>
                  <a:lnTo>
                    <a:pt x="2697" y="1426"/>
                  </a:lnTo>
                  <a:lnTo>
                    <a:pt x="2698" y="1426"/>
                  </a:lnTo>
                  <a:lnTo>
                    <a:pt x="2699" y="1427"/>
                  </a:lnTo>
                  <a:lnTo>
                    <a:pt x="2699" y="1427"/>
                  </a:lnTo>
                  <a:lnTo>
                    <a:pt x="2700" y="1427"/>
                  </a:lnTo>
                  <a:lnTo>
                    <a:pt x="2701" y="1427"/>
                  </a:lnTo>
                  <a:lnTo>
                    <a:pt x="2703" y="1427"/>
                  </a:lnTo>
                  <a:lnTo>
                    <a:pt x="2703" y="1426"/>
                  </a:lnTo>
                  <a:lnTo>
                    <a:pt x="2704" y="1426"/>
                  </a:lnTo>
                  <a:lnTo>
                    <a:pt x="2705" y="1426"/>
                  </a:lnTo>
                  <a:lnTo>
                    <a:pt x="2706" y="1426"/>
                  </a:lnTo>
                  <a:lnTo>
                    <a:pt x="2706" y="1426"/>
                  </a:lnTo>
                  <a:lnTo>
                    <a:pt x="2708" y="1426"/>
                  </a:lnTo>
                  <a:lnTo>
                    <a:pt x="2709" y="1426"/>
                  </a:lnTo>
                  <a:lnTo>
                    <a:pt x="2710" y="1426"/>
                  </a:lnTo>
                  <a:lnTo>
                    <a:pt x="2710" y="1427"/>
                  </a:lnTo>
                  <a:lnTo>
                    <a:pt x="2711" y="1427"/>
                  </a:lnTo>
                  <a:lnTo>
                    <a:pt x="2713" y="1427"/>
                  </a:lnTo>
                  <a:lnTo>
                    <a:pt x="2714" y="1427"/>
                  </a:lnTo>
                  <a:lnTo>
                    <a:pt x="2714" y="1427"/>
                  </a:lnTo>
                  <a:lnTo>
                    <a:pt x="2715" y="1427"/>
                  </a:lnTo>
                  <a:lnTo>
                    <a:pt x="2716" y="1427"/>
                  </a:lnTo>
                  <a:lnTo>
                    <a:pt x="2718" y="1427"/>
                  </a:lnTo>
                  <a:lnTo>
                    <a:pt x="2718" y="1427"/>
                  </a:lnTo>
                  <a:lnTo>
                    <a:pt x="2719" y="1427"/>
                  </a:lnTo>
                  <a:lnTo>
                    <a:pt x="2720" y="1427"/>
                  </a:lnTo>
                  <a:lnTo>
                    <a:pt x="2721" y="1427"/>
                  </a:lnTo>
                  <a:lnTo>
                    <a:pt x="2721" y="1427"/>
                  </a:lnTo>
                  <a:lnTo>
                    <a:pt x="2723" y="1427"/>
                  </a:lnTo>
                  <a:lnTo>
                    <a:pt x="2724" y="1427"/>
                  </a:lnTo>
                  <a:lnTo>
                    <a:pt x="2725" y="1427"/>
                  </a:lnTo>
                  <a:lnTo>
                    <a:pt x="2725" y="1427"/>
                  </a:lnTo>
                  <a:lnTo>
                    <a:pt x="2726" y="1427"/>
                  </a:lnTo>
                  <a:lnTo>
                    <a:pt x="2728" y="1427"/>
                  </a:lnTo>
                  <a:lnTo>
                    <a:pt x="2729" y="1427"/>
                  </a:lnTo>
                  <a:lnTo>
                    <a:pt x="2729" y="1427"/>
                  </a:lnTo>
                  <a:lnTo>
                    <a:pt x="2730" y="1427"/>
                  </a:lnTo>
                  <a:lnTo>
                    <a:pt x="2731" y="1427"/>
                  </a:lnTo>
                  <a:lnTo>
                    <a:pt x="2733" y="1427"/>
                  </a:lnTo>
                  <a:lnTo>
                    <a:pt x="2733" y="1427"/>
                  </a:lnTo>
                  <a:lnTo>
                    <a:pt x="2734" y="1427"/>
                  </a:lnTo>
                  <a:lnTo>
                    <a:pt x="2735" y="1427"/>
                  </a:lnTo>
                  <a:lnTo>
                    <a:pt x="2736" y="1427"/>
                  </a:lnTo>
                  <a:lnTo>
                    <a:pt x="2736" y="1427"/>
                  </a:lnTo>
                  <a:lnTo>
                    <a:pt x="2737" y="1427"/>
                  </a:lnTo>
                  <a:lnTo>
                    <a:pt x="2739" y="1427"/>
                  </a:lnTo>
                  <a:lnTo>
                    <a:pt x="2740" y="1427"/>
                  </a:lnTo>
                  <a:lnTo>
                    <a:pt x="2741" y="1427"/>
                  </a:lnTo>
                  <a:lnTo>
                    <a:pt x="2741" y="1427"/>
                  </a:lnTo>
                  <a:lnTo>
                    <a:pt x="2742" y="1427"/>
                  </a:lnTo>
                  <a:lnTo>
                    <a:pt x="2744" y="1427"/>
                  </a:lnTo>
                  <a:lnTo>
                    <a:pt x="2745" y="1427"/>
                  </a:lnTo>
                  <a:lnTo>
                    <a:pt x="2745" y="1427"/>
                  </a:lnTo>
                  <a:lnTo>
                    <a:pt x="2746" y="1427"/>
                  </a:lnTo>
                  <a:lnTo>
                    <a:pt x="2747" y="1427"/>
                  </a:lnTo>
                  <a:lnTo>
                    <a:pt x="2749" y="1427"/>
                  </a:lnTo>
                  <a:lnTo>
                    <a:pt x="2749" y="1427"/>
                  </a:lnTo>
                  <a:lnTo>
                    <a:pt x="2750" y="1427"/>
                  </a:lnTo>
                  <a:lnTo>
                    <a:pt x="2751" y="1427"/>
                  </a:lnTo>
                  <a:lnTo>
                    <a:pt x="2752" y="1427"/>
                  </a:lnTo>
                  <a:lnTo>
                    <a:pt x="2752" y="1427"/>
                  </a:lnTo>
                  <a:lnTo>
                    <a:pt x="2754" y="1427"/>
                  </a:lnTo>
                  <a:lnTo>
                    <a:pt x="2755" y="1427"/>
                  </a:lnTo>
                  <a:lnTo>
                    <a:pt x="2756" y="1427"/>
                  </a:lnTo>
                  <a:lnTo>
                    <a:pt x="2756" y="1427"/>
                  </a:lnTo>
                  <a:lnTo>
                    <a:pt x="2757" y="1427"/>
                  </a:lnTo>
                  <a:lnTo>
                    <a:pt x="2759" y="1427"/>
                  </a:lnTo>
                  <a:lnTo>
                    <a:pt x="2760" y="1427"/>
                  </a:lnTo>
                  <a:lnTo>
                    <a:pt x="2760" y="1427"/>
                  </a:lnTo>
                  <a:lnTo>
                    <a:pt x="2761" y="1427"/>
                  </a:lnTo>
                  <a:lnTo>
                    <a:pt x="2762" y="1427"/>
                  </a:lnTo>
                  <a:lnTo>
                    <a:pt x="2764" y="1427"/>
                  </a:lnTo>
                  <a:lnTo>
                    <a:pt x="2764" y="1427"/>
                  </a:lnTo>
                  <a:lnTo>
                    <a:pt x="2765" y="1427"/>
                  </a:lnTo>
                  <a:lnTo>
                    <a:pt x="2766" y="1427"/>
                  </a:lnTo>
                  <a:lnTo>
                    <a:pt x="2767" y="1427"/>
                  </a:lnTo>
                  <a:lnTo>
                    <a:pt x="2767" y="1427"/>
                  </a:lnTo>
                  <a:lnTo>
                    <a:pt x="2769" y="1427"/>
                  </a:lnTo>
                  <a:lnTo>
                    <a:pt x="2770" y="1427"/>
                  </a:lnTo>
                  <a:lnTo>
                    <a:pt x="2771" y="1427"/>
                  </a:lnTo>
                  <a:lnTo>
                    <a:pt x="2771" y="1427"/>
                  </a:lnTo>
                  <a:lnTo>
                    <a:pt x="2772" y="1427"/>
                  </a:lnTo>
                  <a:lnTo>
                    <a:pt x="2773" y="1427"/>
                  </a:lnTo>
                  <a:lnTo>
                    <a:pt x="2775" y="1427"/>
                  </a:lnTo>
                  <a:lnTo>
                    <a:pt x="2775" y="1427"/>
                  </a:lnTo>
                  <a:lnTo>
                    <a:pt x="2776" y="1427"/>
                  </a:lnTo>
                  <a:lnTo>
                    <a:pt x="2777" y="1427"/>
                  </a:lnTo>
                  <a:lnTo>
                    <a:pt x="2778" y="1427"/>
                  </a:lnTo>
                  <a:lnTo>
                    <a:pt x="2778" y="1427"/>
                  </a:lnTo>
                  <a:lnTo>
                    <a:pt x="2780" y="1427"/>
                  </a:lnTo>
                  <a:lnTo>
                    <a:pt x="2781" y="1427"/>
                  </a:lnTo>
                  <a:lnTo>
                    <a:pt x="2782" y="1427"/>
                  </a:lnTo>
                  <a:lnTo>
                    <a:pt x="2782" y="1427"/>
                  </a:lnTo>
                  <a:lnTo>
                    <a:pt x="2783" y="1427"/>
                  </a:lnTo>
                  <a:lnTo>
                    <a:pt x="2785" y="1427"/>
                  </a:lnTo>
                  <a:lnTo>
                    <a:pt x="2786" y="1427"/>
                  </a:lnTo>
                  <a:lnTo>
                    <a:pt x="2786" y="1427"/>
                  </a:lnTo>
                  <a:lnTo>
                    <a:pt x="2787" y="1427"/>
                  </a:lnTo>
                  <a:lnTo>
                    <a:pt x="2788" y="1427"/>
                  </a:lnTo>
                  <a:lnTo>
                    <a:pt x="2790" y="1427"/>
                  </a:lnTo>
                  <a:lnTo>
                    <a:pt x="2790" y="1427"/>
                  </a:lnTo>
                  <a:lnTo>
                    <a:pt x="2791" y="1427"/>
                  </a:lnTo>
                  <a:lnTo>
                    <a:pt x="2792" y="1427"/>
                  </a:lnTo>
                  <a:lnTo>
                    <a:pt x="2793" y="1427"/>
                  </a:lnTo>
                  <a:lnTo>
                    <a:pt x="2793" y="1427"/>
                  </a:lnTo>
                  <a:lnTo>
                    <a:pt x="2795" y="1427"/>
                  </a:lnTo>
                  <a:lnTo>
                    <a:pt x="2796" y="1427"/>
                  </a:lnTo>
                  <a:lnTo>
                    <a:pt x="2797" y="1427"/>
                  </a:lnTo>
                  <a:lnTo>
                    <a:pt x="2798" y="1427"/>
                  </a:lnTo>
                  <a:lnTo>
                    <a:pt x="2798" y="1427"/>
                  </a:lnTo>
                  <a:lnTo>
                    <a:pt x="2800" y="1427"/>
                  </a:lnTo>
                  <a:lnTo>
                    <a:pt x="2801" y="1427"/>
                  </a:lnTo>
                  <a:lnTo>
                    <a:pt x="2802" y="1427"/>
                  </a:lnTo>
                  <a:lnTo>
                    <a:pt x="2802" y="1427"/>
                  </a:lnTo>
                  <a:lnTo>
                    <a:pt x="2803" y="1427"/>
                  </a:lnTo>
                  <a:lnTo>
                    <a:pt x="2805" y="1427"/>
                  </a:lnTo>
                  <a:lnTo>
                    <a:pt x="2806" y="1427"/>
                  </a:lnTo>
                  <a:lnTo>
                    <a:pt x="2806" y="1427"/>
                  </a:lnTo>
                  <a:lnTo>
                    <a:pt x="2807" y="1427"/>
                  </a:lnTo>
                  <a:lnTo>
                    <a:pt x="2808" y="1427"/>
                  </a:lnTo>
                  <a:lnTo>
                    <a:pt x="2809" y="1427"/>
                  </a:lnTo>
                  <a:lnTo>
                    <a:pt x="2809" y="1427"/>
                  </a:lnTo>
                  <a:lnTo>
                    <a:pt x="2811" y="1427"/>
                  </a:lnTo>
                  <a:lnTo>
                    <a:pt x="2812" y="1427"/>
                  </a:lnTo>
                  <a:lnTo>
                    <a:pt x="2813" y="1426"/>
                  </a:lnTo>
                  <a:lnTo>
                    <a:pt x="2813" y="1426"/>
                  </a:lnTo>
                  <a:lnTo>
                    <a:pt x="2814" y="1426"/>
                  </a:lnTo>
                  <a:lnTo>
                    <a:pt x="2816" y="1425"/>
                  </a:lnTo>
                  <a:lnTo>
                    <a:pt x="2817" y="1425"/>
                  </a:lnTo>
                  <a:lnTo>
                    <a:pt x="2817" y="1425"/>
                  </a:lnTo>
                  <a:lnTo>
                    <a:pt x="2818" y="1425"/>
                  </a:lnTo>
                  <a:lnTo>
                    <a:pt x="2819" y="1425"/>
                  </a:lnTo>
                  <a:lnTo>
                    <a:pt x="2821" y="1425"/>
                  </a:lnTo>
                  <a:lnTo>
                    <a:pt x="2821" y="1425"/>
                  </a:lnTo>
                  <a:lnTo>
                    <a:pt x="2822" y="1425"/>
                  </a:lnTo>
                  <a:lnTo>
                    <a:pt x="2823" y="1425"/>
                  </a:lnTo>
                  <a:lnTo>
                    <a:pt x="2824" y="1426"/>
                  </a:lnTo>
                  <a:lnTo>
                    <a:pt x="2824" y="1426"/>
                  </a:lnTo>
                  <a:lnTo>
                    <a:pt x="2826" y="1426"/>
                  </a:lnTo>
                  <a:lnTo>
                    <a:pt x="2827" y="1426"/>
                  </a:lnTo>
                  <a:lnTo>
                    <a:pt x="2828" y="1426"/>
                  </a:lnTo>
                  <a:lnTo>
                    <a:pt x="2828" y="1426"/>
                  </a:lnTo>
                  <a:lnTo>
                    <a:pt x="2829" y="1426"/>
                  </a:lnTo>
                  <a:lnTo>
                    <a:pt x="2831" y="1426"/>
                  </a:lnTo>
                  <a:lnTo>
                    <a:pt x="2832" y="1426"/>
                  </a:lnTo>
                  <a:lnTo>
                    <a:pt x="2832" y="1426"/>
                  </a:lnTo>
                  <a:lnTo>
                    <a:pt x="2833" y="1427"/>
                  </a:lnTo>
                  <a:lnTo>
                    <a:pt x="2834" y="1427"/>
                  </a:lnTo>
                  <a:lnTo>
                    <a:pt x="2836" y="1427"/>
                  </a:lnTo>
                  <a:lnTo>
                    <a:pt x="2836" y="1427"/>
                  </a:lnTo>
                  <a:lnTo>
                    <a:pt x="2837" y="1427"/>
                  </a:lnTo>
                  <a:lnTo>
                    <a:pt x="2838" y="1427"/>
                  </a:lnTo>
                  <a:lnTo>
                    <a:pt x="2839" y="1427"/>
                  </a:lnTo>
                  <a:lnTo>
                    <a:pt x="2839" y="1427"/>
                  </a:lnTo>
                  <a:lnTo>
                    <a:pt x="2841" y="1427"/>
                  </a:lnTo>
                  <a:lnTo>
                    <a:pt x="2842" y="1427"/>
                  </a:lnTo>
                  <a:lnTo>
                    <a:pt x="2843" y="1427"/>
                  </a:lnTo>
                  <a:lnTo>
                    <a:pt x="2843" y="1427"/>
                  </a:lnTo>
                  <a:lnTo>
                    <a:pt x="2844" y="1427"/>
                  </a:lnTo>
                  <a:lnTo>
                    <a:pt x="2845" y="1427"/>
                  </a:lnTo>
                  <a:lnTo>
                    <a:pt x="2847" y="1427"/>
                  </a:lnTo>
                  <a:lnTo>
                    <a:pt x="2847" y="1427"/>
                  </a:lnTo>
                  <a:lnTo>
                    <a:pt x="2848" y="1426"/>
                  </a:lnTo>
                  <a:lnTo>
                    <a:pt x="2849" y="1426"/>
                  </a:lnTo>
                  <a:lnTo>
                    <a:pt x="2850" y="1426"/>
                  </a:lnTo>
                  <a:lnTo>
                    <a:pt x="2850" y="1426"/>
                  </a:lnTo>
                  <a:lnTo>
                    <a:pt x="2852" y="1426"/>
                  </a:lnTo>
                  <a:lnTo>
                    <a:pt x="2853" y="1426"/>
                  </a:lnTo>
                  <a:lnTo>
                    <a:pt x="2854" y="1426"/>
                  </a:lnTo>
                  <a:lnTo>
                    <a:pt x="2855" y="1426"/>
                  </a:lnTo>
                  <a:lnTo>
                    <a:pt x="2855" y="1426"/>
                  </a:lnTo>
                  <a:lnTo>
                    <a:pt x="2857" y="1426"/>
                  </a:lnTo>
                  <a:lnTo>
                    <a:pt x="2858" y="1426"/>
                  </a:lnTo>
                  <a:lnTo>
                    <a:pt x="2859" y="1426"/>
                  </a:lnTo>
                  <a:lnTo>
                    <a:pt x="2859" y="1426"/>
                  </a:lnTo>
                  <a:lnTo>
                    <a:pt x="2860" y="1426"/>
                  </a:lnTo>
                  <a:lnTo>
                    <a:pt x="2862" y="1426"/>
                  </a:lnTo>
                  <a:lnTo>
                    <a:pt x="2863" y="1426"/>
                  </a:lnTo>
                  <a:lnTo>
                    <a:pt x="2863" y="1426"/>
                  </a:lnTo>
                  <a:lnTo>
                    <a:pt x="2864" y="1426"/>
                  </a:lnTo>
                  <a:lnTo>
                    <a:pt x="2865" y="1426"/>
                  </a:lnTo>
                  <a:lnTo>
                    <a:pt x="2867" y="1426"/>
                  </a:lnTo>
                  <a:lnTo>
                    <a:pt x="2867" y="1426"/>
                  </a:lnTo>
                  <a:lnTo>
                    <a:pt x="2868" y="1426"/>
                  </a:lnTo>
                  <a:lnTo>
                    <a:pt x="2869" y="1426"/>
                  </a:lnTo>
                  <a:lnTo>
                    <a:pt x="2870" y="1426"/>
                  </a:lnTo>
                  <a:lnTo>
                    <a:pt x="2870" y="1426"/>
                  </a:lnTo>
                  <a:lnTo>
                    <a:pt x="2872" y="1426"/>
                  </a:lnTo>
                  <a:lnTo>
                    <a:pt x="2873" y="1426"/>
                  </a:lnTo>
                  <a:lnTo>
                    <a:pt x="2874" y="1426"/>
                  </a:lnTo>
                  <a:lnTo>
                    <a:pt x="2874" y="1426"/>
                  </a:lnTo>
                  <a:lnTo>
                    <a:pt x="2875" y="1426"/>
                  </a:lnTo>
                  <a:lnTo>
                    <a:pt x="2877" y="1426"/>
                  </a:lnTo>
                  <a:lnTo>
                    <a:pt x="2878" y="1426"/>
                  </a:lnTo>
                  <a:lnTo>
                    <a:pt x="2878" y="1426"/>
                  </a:lnTo>
                  <a:lnTo>
                    <a:pt x="2879" y="1426"/>
                  </a:lnTo>
                  <a:lnTo>
                    <a:pt x="2880" y="1426"/>
                  </a:lnTo>
                  <a:lnTo>
                    <a:pt x="2881" y="1426"/>
                  </a:lnTo>
                  <a:lnTo>
                    <a:pt x="2881" y="1426"/>
                  </a:lnTo>
                  <a:lnTo>
                    <a:pt x="2883" y="1426"/>
                  </a:lnTo>
                  <a:lnTo>
                    <a:pt x="2884" y="1426"/>
                  </a:lnTo>
                  <a:lnTo>
                    <a:pt x="2885" y="1426"/>
                  </a:lnTo>
                  <a:lnTo>
                    <a:pt x="2885" y="1426"/>
                  </a:lnTo>
                  <a:lnTo>
                    <a:pt x="2886" y="1426"/>
                  </a:lnTo>
                  <a:lnTo>
                    <a:pt x="2888" y="1426"/>
                  </a:lnTo>
                  <a:lnTo>
                    <a:pt x="2889" y="1426"/>
                  </a:lnTo>
                  <a:lnTo>
                    <a:pt x="2889" y="1426"/>
                  </a:lnTo>
                  <a:lnTo>
                    <a:pt x="2890" y="1426"/>
                  </a:lnTo>
                  <a:lnTo>
                    <a:pt x="2891" y="1426"/>
                  </a:lnTo>
                  <a:lnTo>
                    <a:pt x="2893" y="1426"/>
                  </a:lnTo>
                  <a:lnTo>
                    <a:pt x="2893" y="1426"/>
                  </a:lnTo>
                  <a:lnTo>
                    <a:pt x="2894" y="1426"/>
                  </a:lnTo>
                  <a:lnTo>
                    <a:pt x="2895" y="1426"/>
                  </a:lnTo>
                  <a:lnTo>
                    <a:pt x="2896" y="1426"/>
                  </a:lnTo>
                  <a:lnTo>
                    <a:pt x="2896" y="1426"/>
                  </a:lnTo>
                  <a:lnTo>
                    <a:pt x="2898" y="1426"/>
                  </a:lnTo>
                  <a:lnTo>
                    <a:pt x="2899" y="1426"/>
                  </a:lnTo>
                  <a:lnTo>
                    <a:pt x="2900" y="1427"/>
                  </a:lnTo>
                  <a:lnTo>
                    <a:pt x="2900" y="1427"/>
                  </a:lnTo>
                  <a:lnTo>
                    <a:pt x="2901" y="1427"/>
                  </a:lnTo>
                  <a:lnTo>
                    <a:pt x="2903" y="1427"/>
                  </a:lnTo>
                  <a:lnTo>
                    <a:pt x="2904" y="1427"/>
                  </a:lnTo>
                  <a:lnTo>
                    <a:pt x="2904" y="1427"/>
                  </a:lnTo>
                  <a:lnTo>
                    <a:pt x="2905" y="1427"/>
                  </a:lnTo>
                  <a:lnTo>
                    <a:pt x="2906" y="1427"/>
                  </a:lnTo>
                  <a:lnTo>
                    <a:pt x="2908" y="1427"/>
                  </a:lnTo>
                  <a:lnTo>
                    <a:pt x="2909" y="1427"/>
                  </a:lnTo>
                  <a:lnTo>
                    <a:pt x="2909" y="1427"/>
                  </a:lnTo>
                  <a:lnTo>
                    <a:pt x="2910" y="1427"/>
                  </a:lnTo>
                  <a:lnTo>
                    <a:pt x="2911" y="1427"/>
                  </a:lnTo>
                  <a:lnTo>
                    <a:pt x="2913" y="1427"/>
                  </a:lnTo>
                  <a:lnTo>
                    <a:pt x="2913" y="1427"/>
                  </a:lnTo>
                  <a:lnTo>
                    <a:pt x="2914" y="1427"/>
                  </a:lnTo>
                  <a:lnTo>
                    <a:pt x="2915" y="1427"/>
                  </a:lnTo>
                  <a:lnTo>
                    <a:pt x="2916" y="1427"/>
                  </a:lnTo>
                  <a:lnTo>
                    <a:pt x="2916" y="1427"/>
                  </a:lnTo>
                  <a:lnTo>
                    <a:pt x="2917" y="1427"/>
                  </a:lnTo>
                  <a:lnTo>
                    <a:pt x="2919" y="1427"/>
                  </a:lnTo>
                  <a:lnTo>
                    <a:pt x="2920" y="1427"/>
                  </a:lnTo>
                  <a:lnTo>
                    <a:pt x="2920" y="1427"/>
                  </a:lnTo>
                  <a:lnTo>
                    <a:pt x="2921" y="1427"/>
                  </a:lnTo>
                  <a:lnTo>
                    <a:pt x="2922" y="1426"/>
                  </a:lnTo>
                  <a:lnTo>
                    <a:pt x="2924" y="1426"/>
                  </a:lnTo>
                  <a:lnTo>
                    <a:pt x="2924" y="1426"/>
                  </a:lnTo>
                  <a:lnTo>
                    <a:pt x="2925" y="1426"/>
                  </a:lnTo>
                  <a:lnTo>
                    <a:pt x="2926" y="1426"/>
                  </a:lnTo>
                  <a:lnTo>
                    <a:pt x="2927" y="1426"/>
                  </a:lnTo>
                  <a:lnTo>
                    <a:pt x="2927" y="1426"/>
                  </a:lnTo>
                  <a:lnTo>
                    <a:pt x="2929" y="1426"/>
                  </a:lnTo>
                  <a:lnTo>
                    <a:pt x="2930" y="1426"/>
                  </a:lnTo>
                  <a:lnTo>
                    <a:pt x="2931" y="1426"/>
                  </a:lnTo>
                  <a:lnTo>
                    <a:pt x="2931" y="1426"/>
                  </a:lnTo>
                  <a:lnTo>
                    <a:pt x="2932" y="1427"/>
                  </a:lnTo>
                  <a:lnTo>
                    <a:pt x="2934" y="1427"/>
                  </a:lnTo>
                  <a:lnTo>
                    <a:pt x="2935" y="1427"/>
                  </a:lnTo>
                  <a:lnTo>
                    <a:pt x="2935" y="1427"/>
                  </a:lnTo>
                  <a:lnTo>
                    <a:pt x="2936" y="1427"/>
                  </a:lnTo>
                  <a:lnTo>
                    <a:pt x="2937" y="1427"/>
                  </a:lnTo>
                  <a:lnTo>
                    <a:pt x="2939" y="1427"/>
                  </a:lnTo>
                  <a:lnTo>
                    <a:pt x="2939" y="1427"/>
                  </a:lnTo>
                  <a:lnTo>
                    <a:pt x="2940" y="1427"/>
                  </a:lnTo>
                  <a:lnTo>
                    <a:pt x="2941" y="1427"/>
                  </a:lnTo>
                  <a:lnTo>
                    <a:pt x="2942" y="1427"/>
                  </a:lnTo>
                  <a:lnTo>
                    <a:pt x="2942" y="1427"/>
                  </a:lnTo>
                  <a:lnTo>
                    <a:pt x="2944" y="1427"/>
                  </a:lnTo>
                  <a:lnTo>
                    <a:pt x="2945" y="1427"/>
                  </a:lnTo>
                  <a:lnTo>
                    <a:pt x="2946" y="1427"/>
                  </a:lnTo>
                  <a:lnTo>
                    <a:pt x="2946" y="1427"/>
                  </a:lnTo>
                  <a:lnTo>
                    <a:pt x="2947" y="1427"/>
                  </a:lnTo>
                  <a:lnTo>
                    <a:pt x="2949" y="1427"/>
                  </a:lnTo>
                  <a:lnTo>
                    <a:pt x="2950" y="1427"/>
                  </a:lnTo>
                  <a:lnTo>
                    <a:pt x="2950" y="1427"/>
                  </a:lnTo>
                  <a:lnTo>
                    <a:pt x="2951" y="1427"/>
                  </a:lnTo>
                  <a:lnTo>
                    <a:pt x="2952" y="1427"/>
                  </a:lnTo>
                  <a:lnTo>
                    <a:pt x="2953" y="1427"/>
                  </a:lnTo>
                  <a:lnTo>
                    <a:pt x="2953" y="1427"/>
                  </a:lnTo>
                  <a:lnTo>
                    <a:pt x="2955" y="1427"/>
                  </a:lnTo>
                  <a:lnTo>
                    <a:pt x="2956" y="1427"/>
                  </a:lnTo>
                  <a:lnTo>
                    <a:pt x="2957" y="1427"/>
                  </a:lnTo>
                  <a:lnTo>
                    <a:pt x="2957" y="1427"/>
                  </a:lnTo>
                  <a:lnTo>
                    <a:pt x="2958" y="1427"/>
                  </a:lnTo>
                  <a:lnTo>
                    <a:pt x="2960" y="1427"/>
                  </a:lnTo>
                  <a:lnTo>
                    <a:pt x="2961" y="1427"/>
                  </a:lnTo>
                  <a:lnTo>
                    <a:pt x="2961" y="1427"/>
                  </a:lnTo>
                  <a:lnTo>
                    <a:pt x="2962" y="1427"/>
                  </a:lnTo>
                  <a:lnTo>
                    <a:pt x="2963" y="1427"/>
                  </a:lnTo>
                  <a:lnTo>
                    <a:pt x="2965" y="1427"/>
                  </a:lnTo>
                  <a:lnTo>
                    <a:pt x="2966" y="1427"/>
                  </a:lnTo>
                  <a:lnTo>
                    <a:pt x="2966" y="1427"/>
                  </a:lnTo>
                  <a:lnTo>
                    <a:pt x="2967" y="1427"/>
                  </a:lnTo>
                  <a:lnTo>
                    <a:pt x="2968" y="1427"/>
                  </a:lnTo>
                  <a:lnTo>
                    <a:pt x="2970" y="1427"/>
                  </a:lnTo>
                  <a:lnTo>
                    <a:pt x="2970" y="1427"/>
                  </a:lnTo>
                  <a:lnTo>
                    <a:pt x="2971" y="1427"/>
                  </a:lnTo>
                  <a:lnTo>
                    <a:pt x="2972" y="1427"/>
                  </a:lnTo>
                  <a:lnTo>
                    <a:pt x="2973" y="1427"/>
                  </a:lnTo>
                  <a:lnTo>
                    <a:pt x="2973" y="1427"/>
                  </a:lnTo>
                  <a:lnTo>
                    <a:pt x="2975" y="1427"/>
                  </a:lnTo>
                  <a:lnTo>
                    <a:pt x="2976" y="1427"/>
                  </a:lnTo>
                  <a:lnTo>
                    <a:pt x="2977" y="1427"/>
                  </a:lnTo>
                  <a:lnTo>
                    <a:pt x="2977" y="1427"/>
                  </a:lnTo>
                  <a:lnTo>
                    <a:pt x="2978" y="1427"/>
                  </a:lnTo>
                  <a:lnTo>
                    <a:pt x="2980" y="1427"/>
                  </a:lnTo>
                  <a:lnTo>
                    <a:pt x="2981" y="1427"/>
                  </a:lnTo>
                  <a:lnTo>
                    <a:pt x="2981" y="1427"/>
                  </a:lnTo>
                  <a:lnTo>
                    <a:pt x="2982" y="1427"/>
                  </a:lnTo>
                  <a:lnTo>
                    <a:pt x="2983" y="1427"/>
                  </a:lnTo>
                  <a:lnTo>
                    <a:pt x="2985" y="1427"/>
                  </a:lnTo>
                  <a:lnTo>
                    <a:pt x="2985" y="1427"/>
                  </a:lnTo>
                  <a:lnTo>
                    <a:pt x="2986" y="1427"/>
                  </a:lnTo>
                  <a:lnTo>
                    <a:pt x="2987" y="1427"/>
                  </a:lnTo>
                  <a:lnTo>
                    <a:pt x="2988" y="1427"/>
                  </a:lnTo>
                  <a:lnTo>
                    <a:pt x="2988" y="1427"/>
                  </a:lnTo>
                  <a:lnTo>
                    <a:pt x="2989" y="1427"/>
                  </a:lnTo>
                  <a:lnTo>
                    <a:pt x="2991" y="1427"/>
                  </a:lnTo>
                  <a:lnTo>
                    <a:pt x="2992" y="1427"/>
                  </a:lnTo>
                  <a:lnTo>
                    <a:pt x="2992" y="1427"/>
                  </a:lnTo>
                  <a:lnTo>
                    <a:pt x="2993" y="1427"/>
                  </a:lnTo>
                  <a:lnTo>
                    <a:pt x="2994" y="1427"/>
                  </a:lnTo>
                  <a:lnTo>
                    <a:pt x="2996" y="1427"/>
                  </a:lnTo>
                  <a:lnTo>
                    <a:pt x="2996" y="1427"/>
                  </a:lnTo>
                  <a:lnTo>
                    <a:pt x="2997" y="1427"/>
                  </a:lnTo>
                  <a:lnTo>
                    <a:pt x="2998" y="1427"/>
                  </a:lnTo>
                  <a:lnTo>
                    <a:pt x="2999" y="1427"/>
                  </a:lnTo>
                  <a:lnTo>
                    <a:pt x="2999" y="1427"/>
                  </a:lnTo>
                  <a:lnTo>
                    <a:pt x="3001" y="1427"/>
                  </a:lnTo>
                  <a:lnTo>
                    <a:pt x="3002" y="1427"/>
                  </a:lnTo>
                  <a:lnTo>
                    <a:pt x="3003" y="1427"/>
                  </a:lnTo>
                  <a:lnTo>
                    <a:pt x="3003" y="1427"/>
                  </a:lnTo>
                  <a:lnTo>
                    <a:pt x="3004" y="1427"/>
                  </a:lnTo>
                  <a:lnTo>
                    <a:pt x="3006" y="1427"/>
                  </a:lnTo>
                  <a:lnTo>
                    <a:pt x="3007" y="1427"/>
                  </a:lnTo>
                  <a:lnTo>
                    <a:pt x="3007" y="1427"/>
                  </a:lnTo>
                  <a:lnTo>
                    <a:pt x="3008" y="1427"/>
                  </a:lnTo>
                  <a:lnTo>
                    <a:pt x="3009" y="1427"/>
                  </a:lnTo>
                  <a:lnTo>
                    <a:pt x="3011" y="1427"/>
                  </a:lnTo>
                  <a:lnTo>
                    <a:pt x="3011" y="1427"/>
                  </a:lnTo>
                  <a:lnTo>
                    <a:pt x="3012" y="1427"/>
                  </a:lnTo>
                  <a:lnTo>
                    <a:pt x="3013" y="1427"/>
                  </a:lnTo>
                  <a:lnTo>
                    <a:pt x="3014" y="1427"/>
                  </a:lnTo>
                  <a:lnTo>
                    <a:pt x="3014" y="1427"/>
                  </a:lnTo>
                  <a:lnTo>
                    <a:pt x="3016" y="1427"/>
                  </a:lnTo>
                  <a:lnTo>
                    <a:pt x="3017" y="1427"/>
                  </a:lnTo>
                  <a:lnTo>
                    <a:pt x="3018" y="1427"/>
                  </a:lnTo>
                  <a:lnTo>
                    <a:pt x="3018" y="1427"/>
                  </a:lnTo>
                  <a:lnTo>
                    <a:pt x="3019" y="1427"/>
                  </a:lnTo>
                  <a:lnTo>
                    <a:pt x="3020" y="1427"/>
                  </a:lnTo>
                  <a:lnTo>
                    <a:pt x="3022" y="1427"/>
                  </a:lnTo>
                  <a:lnTo>
                    <a:pt x="3023" y="1427"/>
                  </a:lnTo>
                  <a:lnTo>
                    <a:pt x="3023" y="1427"/>
                  </a:lnTo>
                  <a:lnTo>
                    <a:pt x="3024" y="1427"/>
                  </a:lnTo>
                  <a:lnTo>
                    <a:pt x="3025" y="1427"/>
                  </a:lnTo>
                  <a:lnTo>
                    <a:pt x="3027" y="1427"/>
                  </a:lnTo>
                  <a:lnTo>
                    <a:pt x="3027" y="1427"/>
                  </a:lnTo>
                  <a:lnTo>
                    <a:pt x="3028" y="1427"/>
                  </a:lnTo>
                  <a:lnTo>
                    <a:pt x="3029" y="1427"/>
                  </a:lnTo>
                  <a:lnTo>
                    <a:pt x="3030" y="1427"/>
                  </a:lnTo>
                  <a:lnTo>
                    <a:pt x="3030" y="1427"/>
                  </a:lnTo>
                  <a:lnTo>
                    <a:pt x="3032" y="1427"/>
                  </a:lnTo>
                  <a:lnTo>
                    <a:pt x="3033" y="1427"/>
                  </a:lnTo>
                  <a:lnTo>
                    <a:pt x="3034" y="1427"/>
                  </a:lnTo>
                  <a:lnTo>
                    <a:pt x="3034" y="1427"/>
                  </a:lnTo>
                  <a:lnTo>
                    <a:pt x="3035" y="1427"/>
                  </a:lnTo>
                  <a:lnTo>
                    <a:pt x="3037" y="1427"/>
                  </a:lnTo>
                  <a:lnTo>
                    <a:pt x="3038" y="1427"/>
                  </a:lnTo>
                  <a:lnTo>
                    <a:pt x="3038" y="1427"/>
                  </a:lnTo>
                  <a:lnTo>
                    <a:pt x="3039" y="1427"/>
                  </a:lnTo>
                  <a:lnTo>
                    <a:pt x="3040" y="1427"/>
                  </a:lnTo>
                  <a:lnTo>
                    <a:pt x="3042" y="1427"/>
                  </a:lnTo>
                  <a:lnTo>
                    <a:pt x="3042" y="1427"/>
                  </a:lnTo>
                  <a:lnTo>
                    <a:pt x="3043" y="1427"/>
                  </a:lnTo>
                  <a:lnTo>
                    <a:pt x="3044" y="1427"/>
                  </a:lnTo>
                  <a:lnTo>
                    <a:pt x="3045" y="1427"/>
                  </a:lnTo>
                  <a:lnTo>
                    <a:pt x="3045" y="1427"/>
                  </a:lnTo>
                  <a:lnTo>
                    <a:pt x="3047" y="1427"/>
                  </a:lnTo>
                  <a:lnTo>
                    <a:pt x="3048" y="1427"/>
                  </a:lnTo>
                  <a:lnTo>
                    <a:pt x="3049" y="1427"/>
                  </a:lnTo>
                  <a:lnTo>
                    <a:pt x="3049" y="1427"/>
                  </a:lnTo>
                  <a:lnTo>
                    <a:pt x="3050" y="1427"/>
                  </a:lnTo>
                  <a:lnTo>
                    <a:pt x="3052" y="1427"/>
                  </a:lnTo>
                  <a:lnTo>
                    <a:pt x="3053" y="1427"/>
                  </a:lnTo>
                  <a:lnTo>
                    <a:pt x="3053" y="1427"/>
                  </a:lnTo>
                  <a:lnTo>
                    <a:pt x="3054" y="1427"/>
                  </a:lnTo>
                  <a:lnTo>
                    <a:pt x="3055" y="1427"/>
                  </a:lnTo>
                  <a:lnTo>
                    <a:pt x="3056" y="1427"/>
                  </a:lnTo>
                  <a:lnTo>
                    <a:pt x="3056" y="1427"/>
                  </a:lnTo>
                  <a:lnTo>
                    <a:pt x="3058" y="1427"/>
                  </a:lnTo>
                  <a:lnTo>
                    <a:pt x="3059" y="1427"/>
                  </a:lnTo>
                  <a:lnTo>
                    <a:pt x="3060" y="1427"/>
                  </a:lnTo>
                  <a:lnTo>
                    <a:pt x="3060" y="1427"/>
                  </a:lnTo>
                  <a:lnTo>
                    <a:pt x="3061" y="1427"/>
                  </a:lnTo>
                  <a:lnTo>
                    <a:pt x="3063" y="1427"/>
                  </a:lnTo>
                  <a:lnTo>
                    <a:pt x="3064" y="1427"/>
                  </a:lnTo>
                  <a:lnTo>
                    <a:pt x="3064" y="1427"/>
                  </a:lnTo>
                  <a:lnTo>
                    <a:pt x="3065" y="1427"/>
                  </a:lnTo>
                  <a:lnTo>
                    <a:pt x="3066" y="1427"/>
                  </a:lnTo>
                  <a:lnTo>
                    <a:pt x="3068" y="1427"/>
                  </a:lnTo>
                  <a:lnTo>
                    <a:pt x="3068" y="1427"/>
                  </a:lnTo>
                  <a:lnTo>
                    <a:pt x="3069" y="1427"/>
                  </a:lnTo>
                  <a:lnTo>
                    <a:pt x="3070" y="1427"/>
                  </a:lnTo>
                  <a:lnTo>
                    <a:pt x="3071" y="1427"/>
                  </a:lnTo>
                  <a:lnTo>
                    <a:pt x="3071" y="1427"/>
                  </a:lnTo>
                  <a:lnTo>
                    <a:pt x="3073" y="1427"/>
                  </a:lnTo>
                  <a:lnTo>
                    <a:pt x="3074" y="1427"/>
                  </a:lnTo>
                  <a:lnTo>
                    <a:pt x="3075" y="1427"/>
                  </a:lnTo>
                  <a:lnTo>
                    <a:pt x="3076" y="1427"/>
                  </a:lnTo>
                  <a:lnTo>
                    <a:pt x="3076" y="1427"/>
                  </a:lnTo>
                  <a:lnTo>
                    <a:pt x="3078" y="1427"/>
                  </a:lnTo>
                  <a:lnTo>
                    <a:pt x="3079" y="1427"/>
                  </a:lnTo>
                  <a:lnTo>
                    <a:pt x="3080" y="1427"/>
                  </a:lnTo>
                  <a:lnTo>
                    <a:pt x="3080" y="1427"/>
                  </a:lnTo>
                  <a:lnTo>
                    <a:pt x="3081" y="1427"/>
                  </a:lnTo>
                  <a:lnTo>
                    <a:pt x="3083" y="1427"/>
                  </a:lnTo>
                  <a:lnTo>
                    <a:pt x="3084" y="1427"/>
                  </a:lnTo>
                  <a:lnTo>
                    <a:pt x="3084" y="1427"/>
                  </a:lnTo>
                  <a:lnTo>
                    <a:pt x="3085" y="1427"/>
                  </a:lnTo>
                  <a:lnTo>
                    <a:pt x="3086" y="1427"/>
                  </a:lnTo>
                  <a:lnTo>
                    <a:pt x="3088" y="1427"/>
                  </a:lnTo>
                  <a:lnTo>
                    <a:pt x="3088" y="1427"/>
                  </a:lnTo>
                  <a:lnTo>
                    <a:pt x="3089" y="1427"/>
                  </a:lnTo>
                  <a:lnTo>
                    <a:pt x="3090" y="1427"/>
                  </a:lnTo>
                  <a:lnTo>
                    <a:pt x="3091" y="1427"/>
                  </a:lnTo>
                  <a:lnTo>
                    <a:pt x="3091" y="1427"/>
                  </a:lnTo>
                  <a:lnTo>
                    <a:pt x="3092" y="1427"/>
                  </a:lnTo>
                  <a:lnTo>
                    <a:pt x="3094" y="1427"/>
                  </a:lnTo>
                  <a:lnTo>
                    <a:pt x="3095" y="1427"/>
                  </a:lnTo>
                  <a:lnTo>
                    <a:pt x="3095" y="1427"/>
                  </a:lnTo>
                  <a:lnTo>
                    <a:pt x="3096" y="1427"/>
                  </a:lnTo>
                  <a:lnTo>
                    <a:pt x="3097" y="1427"/>
                  </a:lnTo>
                  <a:lnTo>
                    <a:pt x="3099" y="1427"/>
                  </a:lnTo>
                  <a:lnTo>
                    <a:pt x="3099" y="1427"/>
                  </a:lnTo>
                  <a:lnTo>
                    <a:pt x="3100" y="1427"/>
                  </a:lnTo>
                  <a:lnTo>
                    <a:pt x="3101" y="1427"/>
                  </a:lnTo>
                  <a:lnTo>
                    <a:pt x="3102" y="1427"/>
                  </a:lnTo>
                  <a:lnTo>
                    <a:pt x="3102" y="1427"/>
                  </a:lnTo>
                  <a:lnTo>
                    <a:pt x="3104" y="1427"/>
                  </a:lnTo>
                  <a:lnTo>
                    <a:pt x="3105" y="1427"/>
                  </a:lnTo>
                  <a:lnTo>
                    <a:pt x="3106" y="1427"/>
                  </a:lnTo>
                  <a:lnTo>
                    <a:pt x="3106" y="1427"/>
                  </a:lnTo>
                  <a:lnTo>
                    <a:pt x="3107" y="1427"/>
                  </a:lnTo>
                  <a:lnTo>
                    <a:pt x="3109" y="1427"/>
                  </a:lnTo>
                  <a:lnTo>
                    <a:pt x="3110" y="1427"/>
                  </a:lnTo>
                  <a:lnTo>
                    <a:pt x="3110" y="1427"/>
                  </a:lnTo>
                  <a:lnTo>
                    <a:pt x="3111" y="1427"/>
                  </a:lnTo>
                  <a:lnTo>
                    <a:pt x="3112" y="1427"/>
                  </a:lnTo>
                  <a:lnTo>
                    <a:pt x="3114" y="1427"/>
                  </a:lnTo>
                  <a:lnTo>
                    <a:pt x="3114" y="1427"/>
                  </a:lnTo>
                  <a:lnTo>
                    <a:pt x="3115" y="1427"/>
                  </a:lnTo>
                  <a:lnTo>
                    <a:pt x="3116" y="1427"/>
                  </a:lnTo>
                  <a:lnTo>
                    <a:pt x="3117" y="1427"/>
                  </a:lnTo>
                  <a:lnTo>
                    <a:pt x="3117" y="1427"/>
                  </a:lnTo>
                  <a:lnTo>
                    <a:pt x="3119" y="1427"/>
                  </a:lnTo>
                  <a:lnTo>
                    <a:pt x="3120" y="1427"/>
                  </a:lnTo>
                  <a:lnTo>
                    <a:pt x="3121" y="1427"/>
                  </a:lnTo>
                  <a:lnTo>
                    <a:pt x="3121" y="1427"/>
                  </a:lnTo>
                  <a:lnTo>
                    <a:pt x="3122" y="1427"/>
                  </a:lnTo>
                  <a:lnTo>
                    <a:pt x="3124" y="1427"/>
                  </a:lnTo>
                  <a:lnTo>
                    <a:pt x="3125" y="1427"/>
                  </a:lnTo>
                  <a:lnTo>
                    <a:pt x="3125" y="1427"/>
                  </a:lnTo>
                  <a:lnTo>
                    <a:pt x="3126" y="1427"/>
                  </a:lnTo>
                  <a:lnTo>
                    <a:pt x="3127" y="1427"/>
                  </a:lnTo>
                  <a:lnTo>
                    <a:pt x="3128" y="1427"/>
                  </a:lnTo>
                  <a:lnTo>
                    <a:pt x="3128" y="1427"/>
                  </a:lnTo>
                  <a:lnTo>
                    <a:pt x="3130" y="1427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3" y="1427"/>
                  </a:lnTo>
                  <a:lnTo>
                    <a:pt x="3133" y="1427"/>
                  </a:lnTo>
                  <a:lnTo>
                    <a:pt x="3135" y="1427"/>
                  </a:lnTo>
                  <a:lnTo>
                    <a:pt x="3136" y="1427"/>
                  </a:lnTo>
                  <a:lnTo>
                    <a:pt x="3137" y="1427"/>
                  </a:lnTo>
                  <a:lnTo>
                    <a:pt x="3137" y="1427"/>
                  </a:lnTo>
                  <a:lnTo>
                    <a:pt x="3138" y="1427"/>
                  </a:lnTo>
                  <a:lnTo>
                    <a:pt x="3140" y="1427"/>
                  </a:lnTo>
                  <a:lnTo>
                    <a:pt x="3141" y="1427"/>
                  </a:lnTo>
                  <a:lnTo>
                    <a:pt x="3141" y="1427"/>
                  </a:lnTo>
                  <a:lnTo>
                    <a:pt x="3142" y="1427"/>
                  </a:lnTo>
                  <a:lnTo>
                    <a:pt x="3143" y="1427"/>
                  </a:lnTo>
                  <a:lnTo>
                    <a:pt x="3145" y="1427"/>
                  </a:lnTo>
                  <a:lnTo>
                    <a:pt x="3145" y="1427"/>
                  </a:lnTo>
                  <a:lnTo>
                    <a:pt x="3146" y="1427"/>
                  </a:lnTo>
                  <a:lnTo>
                    <a:pt x="3147" y="1427"/>
                  </a:lnTo>
                  <a:lnTo>
                    <a:pt x="3148" y="1427"/>
                  </a:lnTo>
                  <a:lnTo>
                    <a:pt x="3148" y="1427"/>
                  </a:lnTo>
                  <a:lnTo>
                    <a:pt x="3150" y="1427"/>
                  </a:lnTo>
                  <a:lnTo>
                    <a:pt x="3151" y="1427"/>
                  </a:lnTo>
                  <a:lnTo>
                    <a:pt x="3152" y="1427"/>
                  </a:lnTo>
                  <a:lnTo>
                    <a:pt x="3152" y="1427"/>
                  </a:lnTo>
                  <a:lnTo>
                    <a:pt x="3153" y="1427"/>
                  </a:lnTo>
                  <a:lnTo>
                    <a:pt x="3155" y="1427"/>
                  </a:lnTo>
                  <a:lnTo>
                    <a:pt x="3156" y="1427"/>
                  </a:lnTo>
                  <a:lnTo>
                    <a:pt x="3156" y="1427"/>
                  </a:lnTo>
                  <a:lnTo>
                    <a:pt x="3157" y="1427"/>
                  </a:lnTo>
                  <a:lnTo>
                    <a:pt x="3158" y="1427"/>
                  </a:lnTo>
                  <a:lnTo>
                    <a:pt x="3160" y="1427"/>
                  </a:lnTo>
                  <a:lnTo>
                    <a:pt x="3160" y="1427"/>
                  </a:lnTo>
                  <a:lnTo>
                    <a:pt x="3161" y="1427"/>
                  </a:lnTo>
                  <a:lnTo>
                    <a:pt x="3162" y="1427"/>
                  </a:lnTo>
                  <a:lnTo>
                    <a:pt x="3163" y="1427"/>
                  </a:lnTo>
                  <a:lnTo>
                    <a:pt x="3163" y="1427"/>
                  </a:lnTo>
                  <a:lnTo>
                    <a:pt x="3164" y="1427"/>
                  </a:lnTo>
                  <a:lnTo>
                    <a:pt x="3166" y="1427"/>
                  </a:lnTo>
                  <a:lnTo>
                    <a:pt x="3167" y="1427"/>
                  </a:lnTo>
                  <a:lnTo>
                    <a:pt x="3167" y="1427"/>
                  </a:lnTo>
                  <a:lnTo>
                    <a:pt x="3168" y="1427"/>
                  </a:lnTo>
                  <a:lnTo>
                    <a:pt x="3169" y="1427"/>
                  </a:lnTo>
                  <a:lnTo>
                    <a:pt x="3171" y="1427"/>
                  </a:lnTo>
                  <a:lnTo>
                    <a:pt x="3171" y="1427"/>
                  </a:lnTo>
                  <a:lnTo>
                    <a:pt x="3172" y="1427"/>
                  </a:lnTo>
                  <a:lnTo>
                    <a:pt x="3173" y="1427"/>
                  </a:lnTo>
                  <a:lnTo>
                    <a:pt x="3174" y="1427"/>
                  </a:lnTo>
                  <a:lnTo>
                    <a:pt x="3174" y="1427"/>
                  </a:lnTo>
                  <a:lnTo>
                    <a:pt x="3176" y="1427"/>
                  </a:lnTo>
                  <a:lnTo>
                    <a:pt x="3177" y="1427"/>
                  </a:lnTo>
                  <a:lnTo>
                    <a:pt x="3178" y="1427"/>
                  </a:lnTo>
                  <a:lnTo>
                    <a:pt x="3178" y="1427"/>
                  </a:lnTo>
                  <a:lnTo>
                    <a:pt x="3179" y="1427"/>
                  </a:lnTo>
                  <a:lnTo>
                    <a:pt x="3181" y="1427"/>
                  </a:lnTo>
                  <a:lnTo>
                    <a:pt x="3182" y="1427"/>
                  </a:lnTo>
                  <a:lnTo>
                    <a:pt x="3182" y="1427"/>
                  </a:lnTo>
                  <a:lnTo>
                    <a:pt x="3183" y="1427"/>
                  </a:lnTo>
                  <a:lnTo>
                    <a:pt x="3184" y="1427"/>
                  </a:lnTo>
                  <a:lnTo>
                    <a:pt x="3186" y="1427"/>
                  </a:lnTo>
                  <a:lnTo>
                    <a:pt x="3186" y="1427"/>
                  </a:lnTo>
                  <a:lnTo>
                    <a:pt x="3187" y="1427"/>
                  </a:lnTo>
                  <a:lnTo>
                    <a:pt x="3188" y="1427"/>
                  </a:lnTo>
                  <a:lnTo>
                    <a:pt x="3189" y="1427"/>
                  </a:lnTo>
                  <a:lnTo>
                    <a:pt x="3191" y="1427"/>
                  </a:lnTo>
                  <a:lnTo>
                    <a:pt x="3191" y="1427"/>
                  </a:lnTo>
                  <a:lnTo>
                    <a:pt x="3192" y="1427"/>
                  </a:lnTo>
                  <a:lnTo>
                    <a:pt x="3193" y="1427"/>
                  </a:lnTo>
                  <a:lnTo>
                    <a:pt x="3194" y="1427"/>
                  </a:lnTo>
                  <a:lnTo>
                    <a:pt x="3194" y="1427"/>
                  </a:lnTo>
                  <a:lnTo>
                    <a:pt x="3196" y="1427"/>
                  </a:lnTo>
                  <a:lnTo>
                    <a:pt x="3197" y="1427"/>
                  </a:lnTo>
                  <a:lnTo>
                    <a:pt x="3198" y="1427"/>
                  </a:lnTo>
                  <a:lnTo>
                    <a:pt x="3198" y="1427"/>
                  </a:lnTo>
                  <a:lnTo>
                    <a:pt x="3199" y="1427"/>
                  </a:lnTo>
                  <a:lnTo>
                    <a:pt x="3200" y="1427"/>
                  </a:lnTo>
                  <a:lnTo>
                    <a:pt x="3202" y="1427"/>
                  </a:lnTo>
                  <a:lnTo>
                    <a:pt x="3202" y="1427"/>
                  </a:lnTo>
                  <a:lnTo>
                    <a:pt x="3203" y="1427"/>
                  </a:lnTo>
                  <a:lnTo>
                    <a:pt x="3204" y="1427"/>
                  </a:lnTo>
                  <a:lnTo>
                    <a:pt x="3205" y="1427"/>
                  </a:lnTo>
                  <a:lnTo>
                    <a:pt x="3205" y="1427"/>
                  </a:lnTo>
                  <a:lnTo>
                    <a:pt x="3207" y="1427"/>
                  </a:lnTo>
                  <a:lnTo>
                    <a:pt x="3208" y="1427"/>
                  </a:lnTo>
                  <a:lnTo>
                    <a:pt x="3209" y="1427"/>
                  </a:lnTo>
                  <a:lnTo>
                    <a:pt x="3209" y="1427"/>
                  </a:lnTo>
                  <a:lnTo>
                    <a:pt x="3210" y="1427"/>
                  </a:lnTo>
                  <a:lnTo>
                    <a:pt x="3212" y="1427"/>
                  </a:lnTo>
                  <a:lnTo>
                    <a:pt x="3213" y="1427"/>
                  </a:lnTo>
                  <a:lnTo>
                    <a:pt x="3213" y="1427"/>
                  </a:lnTo>
                  <a:lnTo>
                    <a:pt x="3214" y="1427"/>
                  </a:lnTo>
                  <a:lnTo>
                    <a:pt x="3215" y="1427"/>
                  </a:lnTo>
                  <a:lnTo>
                    <a:pt x="3217" y="1427"/>
                  </a:lnTo>
                  <a:lnTo>
                    <a:pt x="3217" y="1427"/>
                  </a:lnTo>
                  <a:lnTo>
                    <a:pt x="3218" y="1427"/>
                  </a:lnTo>
                  <a:lnTo>
                    <a:pt x="3219" y="1427"/>
                  </a:lnTo>
                  <a:lnTo>
                    <a:pt x="3220" y="1427"/>
                  </a:lnTo>
                  <a:lnTo>
                    <a:pt x="3220" y="1427"/>
                  </a:lnTo>
                  <a:lnTo>
                    <a:pt x="3222" y="1427"/>
                  </a:lnTo>
                  <a:lnTo>
                    <a:pt x="3223" y="1427"/>
                  </a:lnTo>
                  <a:lnTo>
                    <a:pt x="3224" y="1427"/>
                  </a:lnTo>
                  <a:lnTo>
                    <a:pt x="3224" y="1427"/>
                  </a:lnTo>
                  <a:lnTo>
                    <a:pt x="3225" y="1427"/>
                  </a:lnTo>
                  <a:lnTo>
                    <a:pt x="3227" y="1427"/>
                  </a:lnTo>
                  <a:lnTo>
                    <a:pt x="3228" y="1427"/>
                  </a:lnTo>
                  <a:lnTo>
                    <a:pt x="3228" y="1427"/>
                  </a:lnTo>
                  <a:lnTo>
                    <a:pt x="3229" y="1427"/>
                  </a:lnTo>
                  <a:lnTo>
                    <a:pt x="3230" y="1427"/>
                  </a:lnTo>
                  <a:lnTo>
                    <a:pt x="3232" y="1427"/>
                  </a:lnTo>
                  <a:lnTo>
                    <a:pt x="3232" y="1427"/>
                  </a:lnTo>
                  <a:lnTo>
                    <a:pt x="3233" y="1427"/>
                  </a:lnTo>
                  <a:lnTo>
                    <a:pt x="3234" y="1427"/>
                  </a:lnTo>
                  <a:lnTo>
                    <a:pt x="3235" y="1427"/>
                  </a:lnTo>
                  <a:lnTo>
                    <a:pt x="3235" y="1427"/>
                  </a:lnTo>
                  <a:lnTo>
                    <a:pt x="3236" y="1427"/>
                  </a:lnTo>
                  <a:lnTo>
                    <a:pt x="3238" y="1427"/>
                  </a:lnTo>
                  <a:lnTo>
                    <a:pt x="3239" y="1427"/>
                  </a:lnTo>
                  <a:lnTo>
                    <a:pt x="3239" y="1427"/>
                  </a:lnTo>
                  <a:lnTo>
                    <a:pt x="3240" y="1427"/>
                  </a:lnTo>
                  <a:lnTo>
                    <a:pt x="3241" y="1427"/>
                  </a:lnTo>
                  <a:lnTo>
                    <a:pt x="3243" y="1427"/>
                  </a:lnTo>
                  <a:lnTo>
                    <a:pt x="3244" y="1427"/>
                  </a:lnTo>
                  <a:lnTo>
                    <a:pt x="3244" y="1427"/>
                  </a:lnTo>
                  <a:lnTo>
                    <a:pt x="3245" y="1427"/>
                  </a:lnTo>
                  <a:lnTo>
                    <a:pt x="3246" y="1427"/>
                  </a:lnTo>
                  <a:lnTo>
                    <a:pt x="3248" y="1427"/>
                  </a:lnTo>
                  <a:lnTo>
                    <a:pt x="3248" y="1427"/>
                  </a:lnTo>
                  <a:lnTo>
                    <a:pt x="3249" y="1427"/>
                  </a:lnTo>
                  <a:lnTo>
                    <a:pt x="3250" y="1427"/>
                  </a:lnTo>
                  <a:lnTo>
                    <a:pt x="3251" y="1427"/>
                  </a:lnTo>
                  <a:lnTo>
                    <a:pt x="3251" y="1427"/>
                  </a:lnTo>
                  <a:lnTo>
                    <a:pt x="3253" y="1427"/>
                  </a:lnTo>
                  <a:lnTo>
                    <a:pt x="3254" y="1427"/>
                  </a:lnTo>
                  <a:lnTo>
                    <a:pt x="3255" y="1427"/>
                  </a:lnTo>
                  <a:lnTo>
                    <a:pt x="3255" y="1427"/>
                  </a:lnTo>
                  <a:lnTo>
                    <a:pt x="3256" y="1427"/>
                  </a:lnTo>
                  <a:lnTo>
                    <a:pt x="3258" y="1427"/>
                  </a:lnTo>
                  <a:lnTo>
                    <a:pt x="3259" y="1427"/>
                  </a:lnTo>
                  <a:lnTo>
                    <a:pt x="3259" y="1427"/>
                  </a:lnTo>
                  <a:lnTo>
                    <a:pt x="3260" y="1427"/>
                  </a:lnTo>
                  <a:lnTo>
                    <a:pt x="3261" y="1427"/>
                  </a:lnTo>
                  <a:lnTo>
                    <a:pt x="3263" y="1427"/>
                  </a:lnTo>
                  <a:lnTo>
                    <a:pt x="3263" y="1427"/>
                  </a:lnTo>
                  <a:lnTo>
                    <a:pt x="3264" y="1427"/>
                  </a:lnTo>
                  <a:lnTo>
                    <a:pt x="3265" y="1427"/>
                  </a:lnTo>
                  <a:lnTo>
                    <a:pt x="3266" y="1427"/>
                  </a:lnTo>
                  <a:lnTo>
                    <a:pt x="3266" y="1427"/>
                  </a:lnTo>
                  <a:lnTo>
                    <a:pt x="3268" y="1427"/>
                  </a:lnTo>
                  <a:lnTo>
                    <a:pt x="3269" y="1427"/>
                  </a:lnTo>
                  <a:lnTo>
                    <a:pt x="3270" y="1427"/>
                  </a:lnTo>
                  <a:lnTo>
                    <a:pt x="3270" y="1427"/>
                  </a:lnTo>
                  <a:lnTo>
                    <a:pt x="3271" y="1427"/>
                  </a:lnTo>
                  <a:lnTo>
                    <a:pt x="3272" y="1427"/>
                  </a:lnTo>
                  <a:lnTo>
                    <a:pt x="3274" y="1427"/>
                  </a:lnTo>
                  <a:lnTo>
                    <a:pt x="3274" y="1427"/>
                  </a:lnTo>
                  <a:lnTo>
                    <a:pt x="3275" y="1427"/>
                  </a:lnTo>
                  <a:lnTo>
                    <a:pt x="3276" y="1427"/>
                  </a:lnTo>
                  <a:lnTo>
                    <a:pt x="3277" y="1427"/>
                  </a:lnTo>
                  <a:lnTo>
                    <a:pt x="3277" y="1427"/>
                  </a:lnTo>
                  <a:lnTo>
                    <a:pt x="3279" y="1427"/>
                  </a:lnTo>
                  <a:lnTo>
                    <a:pt x="3280" y="1427"/>
                  </a:lnTo>
                  <a:lnTo>
                    <a:pt x="3281" y="1427"/>
                  </a:lnTo>
                  <a:lnTo>
                    <a:pt x="3281" y="1427"/>
                  </a:lnTo>
                  <a:lnTo>
                    <a:pt x="3282" y="1427"/>
                  </a:lnTo>
                  <a:lnTo>
                    <a:pt x="3284" y="1427"/>
                  </a:lnTo>
                  <a:lnTo>
                    <a:pt x="3285" y="1427"/>
                  </a:lnTo>
                  <a:lnTo>
                    <a:pt x="3285" y="1426"/>
                  </a:lnTo>
                  <a:lnTo>
                    <a:pt x="3286" y="1426"/>
                  </a:lnTo>
                  <a:lnTo>
                    <a:pt x="3287" y="1426"/>
                  </a:lnTo>
                  <a:lnTo>
                    <a:pt x="3289" y="1425"/>
                  </a:lnTo>
                  <a:lnTo>
                    <a:pt x="3289" y="1425"/>
                  </a:lnTo>
                  <a:lnTo>
                    <a:pt x="3290" y="1425"/>
                  </a:lnTo>
                  <a:lnTo>
                    <a:pt x="3291" y="1425"/>
                  </a:lnTo>
                  <a:lnTo>
                    <a:pt x="3292" y="1425"/>
                  </a:lnTo>
                  <a:lnTo>
                    <a:pt x="3292" y="1425"/>
                  </a:lnTo>
                  <a:lnTo>
                    <a:pt x="3294" y="1425"/>
                  </a:lnTo>
                  <a:lnTo>
                    <a:pt x="3295" y="1425"/>
                  </a:lnTo>
                  <a:lnTo>
                    <a:pt x="3296" y="1426"/>
                  </a:lnTo>
                  <a:lnTo>
                    <a:pt x="3296" y="1426"/>
                  </a:lnTo>
                  <a:lnTo>
                    <a:pt x="3297" y="1426"/>
                  </a:lnTo>
                  <a:lnTo>
                    <a:pt x="3299" y="1426"/>
                  </a:lnTo>
                  <a:lnTo>
                    <a:pt x="3300" y="1426"/>
                  </a:lnTo>
                  <a:lnTo>
                    <a:pt x="3301" y="1426"/>
                  </a:lnTo>
                  <a:lnTo>
                    <a:pt x="3301" y="1426"/>
                  </a:lnTo>
                  <a:lnTo>
                    <a:pt x="3302" y="1426"/>
                  </a:lnTo>
                  <a:lnTo>
                    <a:pt x="3304" y="1426"/>
                  </a:lnTo>
                  <a:lnTo>
                    <a:pt x="3305" y="1426"/>
                  </a:lnTo>
                  <a:lnTo>
                    <a:pt x="3305" y="1426"/>
                  </a:lnTo>
                  <a:lnTo>
                    <a:pt x="3306" y="1426"/>
                  </a:lnTo>
                  <a:lnTo>
                    <a:pt x="3307" y="1427"/>
                  </a:lnTo>
                  <a:lnTo>
                    <a:pt x="3308" y="1427"/>
                  </a:lnTo>
                  <a:lnTo>
                    <a:pt x="3308" y="1427"/>
                  </a:lnTo>
                  <a:lnTo>
                    <a:pt x="3310" y="1427"/>
                  </a:lnTo>
                  <a:lnTo>
                    <a:pt x="3311" y="1427"/>
                  </a:lnTo>
                  <a:lnTo>
                    <a:pt x="3312" y="1427"/>
                  </a:lnTo>
                  <a:lnTo>
                    <a:pt x="3312" y="1427"/>
                  </a:lnTo>
                  <a:lnTo>
                    <a:pt x="3313" y="1427"/>
                  </a:lnTo>
                  <a:lnTo>
                    <a:pt x="3315" y="1427"/>
                  </a:lnTo>
                  <a:lnTo>
                    <a:pt x="3316" y="1427"/>
                  </a:lnTo>
                  <a:lnTo>
                    <a:pt x="3316" y="1427"/>
                  </a:lnTo>
                  <a:lnTo>
                    <a:pt x="3317" y="1427"/>
                  </a:lnTo>
                  <a:lnTo>
                    <a:pt x="3318" y="1427"/>
                  </a:lnTo>
                  <a:lnTo>
                    <a:pt x="3320" y="1427"/>
                  </a:lnTo>
                  <a:lnTo>
                    <a:pt x="3320" y="1427"/>
                  </a:lnTo>
                  <a:lnTo>
                    <a:pt x="3321" y="1427"/>
                  </a:lnTo>
                  <a:lnTo>
                    <a:pt x="3322" y="1427"/>
                  </a:lnTo>
                  <a:lnTo>
                    <a:pt x="3323" y="1427"/>
                  </a:lnTo>
                  <a:lnTo>
                    <a:pt x="3323" y="1427"/>
                  </a:lnTo>
                  <a:lnTo>
                    <a:pt x="3325" y="1427"/>
                  </a:lnTo>
                  <a:lnTo>
                    <a:pt x="3326" y="1427"/>
                  </a:lnTo>
                  <a:lnTo>
                    <a:pt x="3327" y="1427"/>
                  </a:lnTo>
                  <a:lnTo>
                    <a:pt x="3327" y="1427"/>
                  </a:lnTo>
                  <a:lnTo>
                    <a:pt x="3328" y="1427"/>
                  </a:lnTo>
                  <a:lnTo>
                    <a:pt x="3330" y="1427"/>
                  </a:lnTo>
                  <a:lnTo>
                    <a:pt x="3331" y="1427"/>
                  </a:lnTo>
                  <a:lnTo>
                    <a:pt x="3331" y="1427"/>
                  </a:lnTo>
                  <a:lnTo>
                    <a:pt x="3332" y="1427"/>
                  </a:lnTo>
                  <a:lnTo>
                    <a:pt x="3333" y="1427"/>
                  </a:lnTo>
                  <a:lnTo>
                    <a:pt x="3335" y="1427"/>
                  </a:lnTo>
                  <a:lnTo>
                    <a:pt x="3335" y="1427"/>
                  </a:lnTo>
                  <a:lnTo>
                    <a:pt x="3336" y="1427"/>
                  </a:lnTo>
                  <a:lnTo>
                    <a:pt x="3337" y="1427"/>
                  </a:lnTo>
                  <a:lnTo>
                    <a:pt x="3338" y="1427"/>
                  </a:lnTo>
                  <a:lnTo>
                    <a:pt x="3338" y="1427"/>
                  </a:lnTo>
                  <a:lnTo>
                    <a:pt x="3340" y="1427"/>
                  </a:lnTo>
                  <a:lnTo>
                    <a:pt x="3341" y="1427"/>
                  </a:lnTo>
                  <a:lnTo>
                    <a:pt x="3342" y="1427"/>
                  </a:lnTo>
                  <a:lnTo>
                    <a:pt x="3342" y="1427"/>
                  </a:lnTo>
                  <a:lnTo>
                    <a:pt x="3343" y="1426"/>
                  </a:lnTo>
                  <a:lnTo>
                    <a:pt x="3344" y="1426"/>
                  </a:lnTo>
                  <a:lnTo>
                    <a:pt x="3346" y="1426"/>
                  </a:lnTo>
                  <a:lnTo>
                    <a:pt x="3346" y="1426"/>
                  </a:lnTo>
                  <a:lnTo>
                    <a:pt x="3347" y="1426"/>
                  </a:lnTo>
                  <a:lnTo>
                    <a:pt x="3348" y="1426"/>
                  </a:lnTo>
                  <a:lnTo>
                    <a:pt x="3349" y="1426"/>
                  </a:lnTo>
                  <a:lnTo>
                    <a:pt x="3349" y="1426"/>
                  </a:lnTo>
                  <a:lnTo>
                    <a:pt x="3351" y="1426"/>
                  </a:lnTo>
                  <a:lnTo>
                    <a:pt x="3352" y="1426"/>
                  </a:lnTo>
                  <a:lnTo>
                    <a:pt x="3353" y="1426"/>
                  </a:lnTo>
                  <a:lnTo>
                    <a:pt x="3353" y="1426"/>
                  </a:lnTo>
                  <a:lnTo>
                    <a:pt x="3354" y="1426"/>
                  </a:lnTo>
                  <a:lnTo>
                    <a:pt x="3356" y="1426"/>
                  </a:lnTo>
                  <a:lnTo>
                    <a:pt x="3357" y="1426"/>
                  </a:lnTo>
                  <a:lnTo>
                    <a:pt x="3358" y="1427"/>
                  </a:lnTo>
                  <a:lnTo>
                    <a:pt x="3358" y="1427"/>
                  </a:lnTo>
                  <a:lnTo>
                    <a:pt x="3359" y="1427"/>
                  </a:lnTo>
                  <a:lnTo>
                    <a:pt x="3361" y="1427"/>
                  </a:lnTo>
                  <a:lnTo>
                    <a:pt x="3362" y="1427"/>
                  </a:lnTo>
                  <a:lnTo>
                    <a:pt x="3362" y="1427"/>
                  </a:lnTo>
                  <a:lnTo>
                    <a:pt x="3363" y="1427"/>
                  </a:lnTo>
                  <a:lnTo>
                    <a:pt x="3364" y="1427"/>
                  </a:lnTo>
                  <a:lnTo>
                    <a:pt x="3366" y="1427"/>
                  </a:lnTo>
                  <a:lnTo>
                    <a:pt x="3366" y="1427"/>
                  </a:lnTo>
                  <a:lnTo>
                    <a:pt x="3367" y="1427"/>
                  </a:lnTo>
                  <a:lnTo>
                    <a:pt x="3368" y="1427"/>
                  </a:lnTo>
                  <a:lnTo>
                    <a:pt x="3369" y="1427"/>
                  </a:lnTo>
                  <a:lnTo>
                    <a:pt x="3369" y="1427"/>
                  </a:lnTo>
                  <a:lnTo>
                    <a:pt x="3371" y="1427"/>
                  </a:lnTo>
                  <a:lnTo>
                    <a:pt x="3372" y="1427"/>
                  </a:lnTo>
                  <a:lnTo>
                    <a:pt x="3373" y="1427"/>
                  </a:lnTo>
                  <a:lnTo>
                    <a:pt x="3373" y="1427"/>
                  </a:lnTo>
                  <a:lnTo>
                    <a:pt x="3374" y="1427"/>
                  </a:lnTo>
                  <a:lnTo>
                    <a:pt x="3376" y="1427"/>
                  </a:lnTo>
                  <a:lnTo>
                    <a:pt x="3377" y="1427"/>
                  </a:lnTo>
                  <a:lnTo>
                    <a:pt x="3377" y="1427"/>
                  </a:lnTo>
                  <a:lnTo>
                    <a:pt x="3378" y="1427"/>
                  </a:lnTo>
                  <a:lnTo>
                    <a:pt x="3379" y="1427"/>
                  </a:lnTo>
                  <a:lnTo>
                    <a:pt x="3380" y="1427"/>
                  </a:lnTo>
                  <a:lnTo>
                    <a:pt x="3380" y="1427"/>
                  </a:lnTo>
                  <a:lnTo>
                    <a:pt x="3382" y="1427"/>
                  </a:lnTo>
                  <a:lnTo>
                    <a:pt x="3383" y="1427"/>
                  </a:lnTo>
                  <a:lnTo>
                    <a:pt x="3384" y="1427"/>
                  </a:lnTo>
                  <a:lnTo>
                    <a:pt x="3384" y="1427"/>
                  </a:lnTo>
                  <a:lnTo>
                    <a:pt x="3385" y="1427"/>
                  </a:lnTo>
                  <a:lnTo>
                    <a:pt x="3387" y="1427"/>
                  </a:lnTo>
                  <a:lnTo>
                    <a:pt x="3388" y="1427"/>
                  </a:lnTo>
                  <a:lnTo>
                    <a:pt x="3388" y="1427"/>
                  </a:lnTo>
                  <a:lnTo>
                    <a:pt x="3389" y="1427"/>
                  </a:lnTo>
                  <a:lnTo>
                    <a:pt x="3390" y="1427"/>
                  </a:lnTo>
                  <a:lnTo>
                    <a:pt x="3392" y="1427"/>
                  </a:lnTo>
                  <a:lnTo>
                    <a:pt x="3392" y="1427"/>
                  </a:lnTo>
                  <a:lnTo>
                    <a:pt x="3393" y="1427"/>
                  </a:lnTo>
                  <a:lnTo>
                    <a:pt x="3394" y="1427"/>
                  </a:lnTo>
                  <a:lnTo>
                    <a:pt x="3395" y="1427"/>
                  </a:lnTo>
                  <a:lnTo>
                    <a:pt x="3395" y="1427"/>
                  </a:lnTo>
                  <a:lnTo>
                    <a:pt x="3397" y="1427"/>
                  </a:lnTo>
                  <a:lnTo>
                    <a:pt x="3398" y="1427"/>
                  </a:lnTo>
                  <a:lnTo>
                    <a:pt x="3399" y="1427"/>
                  </a:lnTo>
                  <a:lnTo>
                    <a:pt x="3399" y="1427"/>
                  </a:lnTo>
                  <a:lnTo>
                    <a:pt x="3400" y="1427"/>
                  </a:lnTo>
                  <a:lnTo>
                    <a:pt x="3402" y="1427"/>
                  </a:lnTo>
                  <a:lnTo>
                    <a:pt x="3403" y="1427"/>
                  </a:lnTo>
                  <a:lnTo>
                    <a:pt x="3403" y="1427"/>
                  </a:lnTo>
                  <a:lnTo>
                    <a:pt x="3404" y="1427"/>
                  </a:lnTo>
                  <a:lnTo>
                    <a:pt x="3405" y="1427"/>
                  </a:lnTo>
                  <a:lnTo>
                    <a:pt x="3407" y="1427"/>
                  </a:lnTo>
                  <a:lnTo>
                    <a:pt x="3407" y="1427"/>
                  </a:lnTo>
                  <a:lnTo>
                    <a:pt x="3408" y="1427"/>
                  </a:lnTo>
                  <a:lnTo>
                    <a:pt x="3409" y="1427"/>
                  </a:lnTo>
                  <a:lnTo>
                    <a:pt x="3410" y="1427"/>
                  </a:lnTo>
                  <a:lnTo>
                    <a:pt x="3411" y="1427"/>
                  </a:lnTo>
                  <a:lnTo>
                    <a:pt x="3411" y="1427"/>
                  </a:lnTo>
                  <a:lnTo>
                    <a:pt x="3413" y="1427"/>
                  </a:lnTo>
                  <a:lnTo>
                    <a:pt x="3414" y="1427"/>
                  </a:lnTo>
                  <a:lnTo>
                    <a:pt x="3415" y="1427"/>
                  </a:lnTo>
                  <a:lnTo>
                    <a:pt x="3415" y="1427"/>
                  </a:lnTo>
                  <a:lnTo>
                    <a:pt x="3416" y="1427"/>
                  </a:lnTo>
                  <a:lnTo>
                    <a:pt x="3418" y="1427"/>
                  </a:lnTo>
                  <a:lnTo>
                    <a:pt x="3419" y="1427"/>
                  </a:lnTo>
                  <a:lnTo>
                    <a:pt x="3419" y="1427"/>
                  </a:lnTo>
                  <a:lnTo>
                    <a:pt x="3420" y="1427"/>
                  </a:lnTo>
                  <a:lnTo>
                    <a:pt x="3421" y="1427"/>
                  </a:lnTo>
                  <a:lnTo>
                    <a:pt x="3423" y="1427"/>
                  </a:lnTo>
                  <a:lnTo>
                    <a:pt x="3423" y="1427"/>
                  </a:lnTo>
                  <a:lnTo>
                    <a:pt x="3424" y="1427"/>
                  </a:lnTo>
                  <a:lnTo>
                    <a:pt x="3425" y="1427"/>
                  </a:lnTo>
                  <a:lnTo>
                    <a:pt x="3426" y="1427"/>
                  </a:lnTo>
                  <a:lnTo>
                    <a:pt x="3426" y="1427"/>
                  </a:lnTo>
                  <a:lnTo>
                    <a:pt x="3428" y="1427"/>
                  </a:lnTo>
                  <a:lnTo>
                    <a:pt x="3429" y="1427"/>
                  </a:lnTo>
                  <a:lnTo>
                    <a:pt x="3430" y="1427"/>
                  </a:lnTo>
                  <a:lnTo>
                    <a:pt x="3430" y="1427"/>
                  </a:lnTo>
                  <a:lnTo>
                    <a:pt x="3431" y="1427"/>
                  </a:lnTo>
                  <a:lnTo>
                    <a:pt x="3433" y="1427"/>
                  </a:lnTo>
                  <a:lnTo>
                    <a:pt x="3434" y="1427"/>
                  </a:lnTo>
                  <a:lnTo>
                    <a:pt x="3434" y="1427"/>
                  </a:lnTo>
                  <a:lnTo>
                    <a:pt x="3435" y="1427"/>
                  </a:lnTo>
                  <a:lnTo>
                    <a:pt x="3436" y="1427"/>
                  </a:lnTo>
                  <a:lnTo>
                    <a:pt x="3438" y="1427"/>
                  </a:lnTo>
                  <a:lnTo>
                    <a:pt x="3438" y="1427"/>
                  </a:lnTo>
                  <a:lnTo>
                    <a:pt x="3439" y="1427"/>
                  </a:lnTo>
                  <a:lnTo>
                    <a:pt x="3440" y="1427"/>
                  </a:lnTo>
                  <a:lnTo>
                    <a:pt x="3441" y="1427"/>
                  </a:lnTo>
                  <a:lnTo>
                    <a:pt x="3441" y="1427"/>
                  </a:lnTo>
                  <a:lnTo>
                    <a:pt x="3443" y="1427"/>
                  </a:lnTo>
                  <a:lnTo>
                    <a:pt x="3444" y="1427"/>
                  </a:lnTo>
                  <a:lnTo>
                    <a:pt x="3445" y="1427"/>
                  </a:lnTo>
                  <a:lnTo>
                    <a:pt x="3445" y="1427"/>
                  </a:lnTo>
                  <a:lnTo>
                    <a:pt x="3446" y="1427"/>
                  </a:lnTo>
                  <a:lnTo>
                    <a:pt x="3447" y="1427"/>
                  </a:lnTo>
                  <a:lnTo>
                    <a:pt x="3449" y="1427"/>
                  </a:lnTo>
                  <a:lnTo>
                    <a:pt x="3449" y="1427"/>
                  </a:lnTo>
                  <a:lnTo>
                    <a:pt x="3450" y="1427"/>
                  </a:lnTo>
                  <a:lnTo>
                    <a:pt x="3451" y="1427"/>
                  </a:lnTo>
                  <a:lnTo>
                    <a:pt x="3452" y="1427"/>
                  </a:lnTo>
                  <a:lnTo>
                    <a:pt x="3452" y="1427"/>
                  </a:lnTo>
                  <a:lnTo>
                    <a:pt x="3454" y="1427"/>
                  </a:lnTo>
                  <a:lnTo>
                    <a:pt x="3455" y="1427"/>
                  </a:lnTo>
                  <a:lnTo>
                    <a:pt x="3456" y="1427"/>
                  </a:lnTo>
                  <a:lnTo>
                    <a:pt x="3456" y="1427"/>
                  </a:lnTo>
                  <a:lnTo>
                    <a:pt x="3457" y="1427"/>
                  </a:lnTo>
                  <a:lnTo>
                    <a:pt x="3459" y="1427"/>
                  </a:lnTo>
                  <a:lnTo>
                    <a:pt x="3460" y="1427"/>
                  </a:lnTo>
                  <a:lnTo>
                    <a:pt x="3460" y="1427"/>
                  </a:lnTo>
                  <a:lnTo>
                    <a:pt x="3461" y="1427"/>
                  </a:lnTo>
                  <a:lnTo>
                    <a:pt x="3462" y="1427"/>
                  </a:lnTo>
                  <a:lnTo>
                    <a:pt x="3464" y="1427"/>
                  </a:lnTo>
                  <a:lnTo>
                    <a:pt x="3464" y="1427"/>
                  </a:lnTo>
                  <a:lnTo>
                    <a:pt x="3465" y="1427"/>
                  </a:lnTo>
                  <a:lnTo>
                    <a:pt x="3466" y="1427"/>
                  </a:lnTo>
                  <a:lnTo>
                    <a:pt x="3467" y="1427"/>
                  </a:lnTo>
                  <a:lnTo>
                    <a:pt x="3469" y="1427"/>
                  </a:lnTo>
                  <a:lnTo>
                    <a:pt x="3469" y="1427"/>
                  </a:lnTo>
                  <a:lnTo>
                    <a:pt x="3470" y="1427"/>
                  </a:lnTo>
                  <a:lnTo>
                    <a:pt x="3471" y="1427"/>
                  </a:lnTo>
                  <a:lnTo>
                    <a:pt x="3472" y="1427"/>
                  </a:lnTo>
                  <a:lnTo>
                    <a:pt x="3472" y="1427"/>
                  </a:lnTo>
                  <a:lnTo>
                    <a:pt x="3474" y="1427"/>
                  </a:lnTo>
                  <a:lnTo>
                    <a:pt x="3475" y="1427"/>
                  </a:lnTo>
                  <a:lnTo>
                    <a:pt x="3476" y="1427"/>
                  </a:lnTo>
                  <a:lnTo>
                    <a:pt x="3476" y="1427"/>
                  </a:lnTo>
                  <a:lnTo>
                    <a:pt x="3477" y="1427"/>
                  </a:lnTo>
                  <a:lnTo>
                    <a:pt x="3479" y="1427"/>
                  </a:lnTo>
                  <a:lnTo>
                    <a:pt x="3480" y="1427"/>
                  </a:lnTo>
                  <a:lnTo>
                    <a:pt x="3480" y="1427"/>
                  </a:lnTo>
                  <a:lnTo>
                    <a:pt x="3481" y="1427"/>
                  </a:lnTo>
                  <a:lnTo>
                    <a:pt x="3482" y="1427"/>
                  </a:lnTo>
                  <a:lnTo>
                    <a:pt x="3483" y="1427"/>
                  </a:lnTo>
                  <a:lnTo>
                    <a:pt x="3483" y="1427"/>
                  </a:lnTo>
                  <a:lnTo>
                    <a:pt x="3485" y="1427"/>
                  </a:lnTo>
                  <a:lnTo>
                    <a:pt x="3486" y="1427"/>
                  </a:lnTo>
                  <a:lnTo>
                    <a:pt x="3487" y="1427"/>
                  </a:lnTo>
                  <a:lnTo>
                    <a:pt x="3487" y="1427"/>
                  </a:lnTo>
                  <a:lnTo>
                    <a:pt x="3488" y="1427"/>
                  </a:lnTo>
                  <a:lnTo>
                    <a:pt x="3490" y="1427"/>
                  </a:lnTo>
                  <a:lnTo>
                    <a:pt x="3491" y="1427"/>
                  </a:lnTo>
                  <a:lnTo>
                    <a:pt x="3491" y="1427"/>
                  </a:lnTo>
                  <a:lnTo>
                    <a:pt x="3492" y="1427"/>
                  </a:lnTo>
                  <a:lnTo>
                    <a:pt x="3493" y="1427"/>
                  </a:lnTo>
                  <a:lnTo>
                    <a:pt x="3495" y="1427"/>
                  </a:lnTo>
                  <a:lnTo>
                    <a:pt x="3495" y="1427"/>
                  </a:lnTo>
                  <a:lnTo>
                    <a:pt x="3496" y="1427"/>
                  </a:lnTo>
                  <a:lnTo>
                    <a:pt x="3497" y="1427"/>
                  </a:lnTo>
                  <a:lnTo>
                    <a:pt x="3498" y="1427"/>
                  </a:lnTo>
                  <a:lnTo>
                    <a:pt x="3498" y="1427"/>
                  </a:lnTo>
                  <a:lnTo>
                    <a:pt x="3500" y="1427"/>
                  </a:lnTo>
                  <a:lnTo>
                    <a:pt x="3501" y="1427"/>
                  </a:lnTo>
                  <a:lnTo>
                    <a:pt x="3502" y="1427"/>
                  </a:lnTo>
                  <a:lnTo>
                    <a:pt x="3502" y="1427"/>
                  </a:lnTo>
                  <a:lnTo>
                    <a:pt x="3503" y="1427"/>
                  </a:lnTo>
                  <a:lnTo>
                    <a:pt x="3505" y="1427"/>
                  </a:lnTo>
                  <a:lnTo>
                    <a:pt x="3506" y="1427"/>
                  </a:lnTo>
                  <a:lnTo>
                    <a:pt x="3506" y="1427"/>
                  </a:lnTo>
                  <a:lnTo>
                    <a:pt x="3507" y="1427"/>
                  </a:lnTo>
                  <a:lnTo>
                    <a:pt x="3508" y="1427"/>
                  </a:lnTo>
                  <a:lnTo>
                    <a:pt x="3510" y="1427"/>
                  </a:lnTo>
                  <a:lnTo>
                    <a:pt x="3510" y="1427"/>
                  </a:lnTo>
                  <a:lnTo>
                    <a:pt x="3511" y="1427"/>
                  </a:lnTo>
                  <a:lnTo>
                    <a:pt x="3512" y="1427"/>
                  </a:lnTo>
                  <a:lnTo>
                    <a:pt x="3513" y="1427"/>
                  </a:lnTo>
                  <a:lnTo>
                    <a:pt x="3513" y="1427"/>
                  </a:lnTo>
                  <a:lnTo>
                    <a:pt x="3515" y="1427"/>
                  </a:lnTo>
                  <a:lnTo>
                    <a:pt x="3516" y="1427"/>
                  </a:lnTo>
                  <a:lnTo>
                    <a:pt x="3517" y="1427"/>
                  </a:lnTo>
                  <a:lnTo>
                    <a:pt x="3517" y="1427"/>
                  </a:lnTo>
                  <a:lnTo>
                    <a:pt x="3518" y="1427"/>
                  </a:lnTo>
                  <a:lnTo>
                    <a:pt x="3519" y="1427"/>
                  </a:lnTo>
                  <a:lnTo>
                    <a:pt x="3521" y="1427"/>
                  </a:lnTo>
                  <a:lnTo>
                    <a:pt x="3521" y="1427"/>
                  </a:lnTo>
                  <a:lnTo>
                    <a:pt x="3522" y="1427"/>
                  </a:lnTo>
                  <a:lnTo>
                    <a:pt x="3523" y="1427"/>
                  </a:lnTo>
                  <a:lnTo>
                    <a:pt x="3524" y="1427"/>
                  </a:lnTo>
                  <a:lnTo>
                    <a:pt x="3526" y="1427"/>
                  </a:lnTo>
                  <a:lnTo>
                    <a:pt x="3526" y="1427"/>
                  </a:lnTo>
                  <a:lnTo>
                    <a:pt x="3527" y="1427"/>
                  </a:lnTo>
                  <a:lnTo>
                    <a:pt x="3528" y="1427"/>
                  </a:lnTo>
                  <a:lnTo>
                    <a:pt x="3529" y="1427"/>
                  </a:lnTo>
                  <a:lnTo>
                    <a:pt x="3529" y="1427"/>
                  </a:lnTo>
                  <a:lnTo>
                    <a:pt x="3531" y="1427"/>
                  </a:lnTo>
                  <a:lnTo>
                    <a:pt x="3532" y="1427"/>
                  </a:lnTo>
                  <a:lnTo>
                    <a:pt x="3533" y="1427"/>
                  </a:lnTo>
                  <a:lnTo>
                    <a:pt x="3533" y="1427"/>
                  </a:lnTo>
                  <a:lnTo>
                    <a:pt x="3534" y="1427"/>
                  </a:lnTo>
                  <a:lnTo>
                    <a:pt x="3536" y="1427"/>
                  </a:lnTo>
                  <a:lnTo>
                    <a:pt x="3537" y="1427"/>
                  </a:lnTo>
                  <a:lnTo>
                    <a:pt x="3537" y="1427"/>
                  </a:lnTo>
                  <a:lnTo>
                    <a:pt x="3538" y="1427"/>
                  </a:lnTo>
                  <a:lnTo>
                    <a:pt x="3539" y="1427"/>
                  </a:lnTo>
                  <a:lnTo>
                    <a:pt x="3541" y="1427"/>
                  </a:lnTo>
                  <a:lnTo>
                    <a:pt x="3541" y="1427"/>
                  </a:lnTo>
                  <a:lnTo>
                    <a:pt x="3542" y="1427"/>
                  </a:lnTo>
                  <a:lnTo>
                    <a:pt x="3543" y="1427"/>
                  </a:lnTo>
                  <a:lnTo>
                    <a:pt x="3544" y="1427"/>
                  </a:lnTo>
                  <a:lnTo>
                    <a:pt x="3544" y="1427"/>
                  </a:lnTo>
                  <a:lnTo>
                    <a:pt x="3546" y="1427"/>
                  </a:lnTo>
                  <a:lnTo>
                    <a:pt x="3547" y="1427"/>
                  </a:lnTo>
                  <a:lnTo>
                    <a:pt x="3548" y="1427"/>
                  </a:lnTo>
                  <a:lnTo>
                    <a:pt x="3548" y="1427"/>
                  </a:lnTo>
                  <a:lnTo>
                    <a:pt x="3549" y="1427"/>
                  </a:lnTo>
                  <a:lnTo>
                    <a:pt x="3551" y="1427"/>
                  </a:lnTo>
                  <a:lnTo>
                    <a:pt x="3552" y="1427"/>
                  </a:lnTo>
                  <a:lnTo>
                    <a:pt x="3552" y="1427"/>
                  </a:lnTo>
                  <a:lnTo>
                    <a:pt x="3553" y="1427"/>
                  </a:lnTo>
                  <a:lnTo>
                    <a:pt x="3554" y="1427"/>
                  </a:lnTo>
                  <a:lnTo>
                    <a:pt x="3555" y="1427"/>
                  </a:lnTo>
                  <a:lnTo>
                    <a:pt x="3555" y="1427"/>
                  </a:lnTo>
                  <a:lnTo>
                    <a:pt x="3557" y="1427"/>
                  </a:lnTo>
                  <a:lnTo>
                    <a:pt x="3558" y="1427"/>
                  </a:lnTo>
                  <a:lnTo>
                    <a:pt x="3559" y="1427"/>
                  </a:lnTo>
                  <a:lnTo>
                    <a:pt x="3559" y="1427"/>
                  </a:lnTo>
                  <a:lnTo>
                    <a:pt x="3560" y="1427"/>
                  </a:lnTo>
                  <a:lnTo>
                    <a:pt x="3562" y="1427"/>
                  </a:lnTo>
                  <a:lnTo>
                    <a:pt x="3563" y="1427"/>
                  </a:lnTo>
                  <a:lnTo>
                    <a:pt x="3563" y="1427"/>
                  </a:lnTo>
                  <a:lnTo>
                    <a:pt x="3564" y="1427"/>
                  </a:lnTo>
                  <a:lnTo>
                    <a:pt x="3565" y="1427"/>
                  </a:lnTo>
                  <a:lnTo>
                    <a:pt x="3567" y="1427"/>
                  </a:lnTo>
                  <a:lnTo>
                    <a:pt x="3567" y="1427"/>
                  </a:lnTo>
                  <a:lnTo>
                    <a:pt x="3568" y="1427"/>
                  </a:lnTo>
                  <a:lnTo>
                    <a:pt x="3569" y="1427"/>
                  </a:lnTo>
                  <a:lnTo>
                    <a:pt x="3570" y="1427"/>
                  </a:lnTo>
                  <a:lnTo>
                    <a:pt x="3570" y="1427"/>
                  </a:lnTo>
                  <a:lnTo>
                    <a:pt x="3572" y="1427"/>
                  </a:lnTo>
                  <a:lnTo>
                    <a:pt x="3573" y="1427"/>
                  </a:lnTo>
                  <a:lnTo>
                    <a:pt x="3574" y="1427"/>
                  </a:lnTo>
                  <a:lnTo>
                    <a:pt x="3574" y="1427"/>
                  </a:lnTo>
                  <a:lnTo>
                    <a:pt x="3575" y="1427"/>
                  </a:lnTo>
                  <a:lnTo>
                    <a:pt x="3577" y="1427"/>
                  </a:lnTo>
                  <a:lnTo>
                    <a:pt x="3578" y="1427"/>
                  </a:lnTo>
                  <a:lnTo>
                    <a:pt x="3578" y="1427"/>
                  </a:lnTo>
                  <a:lnTo>
                    <a:pt x="3579" y="1427"/>
                  </a:lnTo>
                  <a:lnTo>
                    <a:pt x="3580" y="1427"/>
                  </a:lnTo>
                  <a:lnTo>
                    <a:pt x="3582" y="1427"/>
                  </a:lnTo>
                  <a:lnTo>
                    <a:pt x="3583" y="1427"/>
                  </a:lnTo>
                  <a:lnTo>
                    <a:pt x="3583" y="1427"/>
                  </a:lnTo>
                  <a:lnTo>
                    <a:pt x="3584" y="1427"/>
                  </a:lnTo>
                  <a:lnTo>
                    <a:pt x="3585" y="1427"/>
                  </a:lnTo>
                  <a:lnTo>
                    <a:pt x="3587" y="1427"/>
                  </a:lnTo>
                  <a:lnTo>
                    <a:pt x="3587" y="1427"/>
                  </a:lnTo>
                  <a:lnTo>
                    <a:pt x="3588" y="1427"/>
                  </a:lnTo>
                  <a:lnTo>
                    <a:pt x="3589" y="1427"/>
                  </a:lnTo>
                  <a:lnTo>
                    <a:pt x="3590" y="1427"/>
                  </a:lnTo>
                  <a:lnTo>
                    <a:pt x="3590" y="1427"/>
                  </a:lnTo>
                  <a:lnTo>
                    <a:pt x="3591" y="1427"/>
                  </a:lnTo>
                  <a:lnTo>
                    <a:pt x="3593" y="1427"/>
                  </a:lnTo>
                  <a:lnTo>
                    <a:pt x="3594" y="1427"/>
                  </a:lnTo>
                  <a:lnTo>
                    <a:pt x="3594" y="1427"/>
                  </a:lnTo>
                  <a:lnTo>
                    <a:pt x="3595" y="1427"/>
                  </a:lnTo>
                  <a:lnTo>
                    <a:pt x="3596" y="1427"/>
                  </a:lnTo>
                  <a:lnTo>
                    <a:pt x="3598" y="1427"/>
                  </a:lnTo>
                  <a:lnTo>
                    <a:pt x="3598" y="1427"/>
                  </a:lnTo>
                  <a:lnTo>
                    <a:pt x="3599" y="1427"/>
                  </a:lnTo>
                  <a:lnTo>
                    <a:pt x="3600" y="1427"/>
                  </a:lnTo>
                  <a:lnTo>
                    <a:pt x="3601" y="1427"/>
                  </a:lnTo>
                  <a:lnTo>
                    <a:pt x="3601" y="1427"/>
                  </a:lnTo>
                  <a:lnTo>
                    <a:pt x="3603" y="1427"/>
                  </a:lnTo>
                  <a:lnTo>
                    <a:pt x="3604" y="1427"/>
                  </a:lnTo>
                  <a:lnTo>
                    <a:pt x="3605" y="1427"/>
                  </a:lnTo>
                  <a:lnTo>
                    <a:pt x="3605" y="1427"/>
                  </a:lnTo>
                  <a:lnTo>
                    <a:pt x="3606" y="1427"/>
                  </a:lnTo>
                  <a:lnTo>
                    <a:pt x="3608" y="1427"/>
                  </a:lnTo>
                  <a:lnTo>
                    <a:pt x="3609" y="1427"/>
                  </a:lnTo>
                  <a:lnTo>
                    <a:pt x="3609" y="1427"/>
                  </a:lnTo>
                  <a:lnTo>
                    <a:pt x="3610" y="1427"/>
                  </a:lnTo>
                  <a:lnTo>
                    <a:pt x="3611" y="1427"/>
                  </a:lnTo>
                  <a:lnTo>
                    <a:pt x="3613" y="1427"/>
                  </a:lnTo>
                  <a:lnTo>
                    <a:pt x="3613" y="1427"/>
                  </a:lnTo>
                  <a:lnTo>
                    <a:pt x="3614" y="1427"/>
                  </a:lnTo>
                  <a:lnTo>
                    <a:pt x="3615" y="1427"/>
                  </a:lnTo>
                  <a:lnTo>
                    <a:pt x="3616" y="1427"/>
                  </a:lnTo>
                  <a:lnTo>
                    <a:pt x="3616" y="1427"/>
                  </a:lnTo>
                  <a:lnTo>
                    <a:pt x="3618" y="1427"/>
                  </a:lnTo>
                  <a:lnTo>
                    <a:pt x="3619" y="1427"/>
                  </a:lnTo>
                  <a:lnTo>
                    <a:pt x="3620" y="1427"/>
                  </a:lnTo>
                  <a:lnTo>
                    <a:pt x="3620" y="1427"/>
                  </a:lnTo>
                  <a:lnTo>
                    <a:pt x="3621" y="1427"/>
                  </a:lnTo>
                  <a:lnTo>
                    <a:pt x="3623" y="1427"/>
                  </a:lnTo>
                  <a:lnTo>
                    <a:pt x="3624" y="1427"/>
                  </a:lnTo>
                  <a:lnTo>
                    <a:pt x="3624" y="1427"/>
                  </a:lnTo>
                  <a:lnTo>
                    <a:pt x="3625" y="1427"/>
                  </a:lnTo>
                  <a:lnTo>
                    <a:pt x="3626" y="1427"/>
                  </a:lnTo>
                  <a:lnTo>
                    <a:pt x="3627" y="1427"/>
                  </a:lnTo>
                  <a:lnTo>
                    <a:pt x="3627" y="1427"/>
                  </a:lnTo>
                  <a:lnTo>
                    <a:pt x="3629" y="1427"/>
                  </a:lnTo>
                  <a:lnTo>
                    <a:pt x="3630" y="1427"/>
                  </a:lnTo>
                  <a:lnTo>
                    <a:pt x="3631" y="1427"/>
                  </a:lnTo>
                  <a:lnTo>
                    <a:pt x="3631" y="1427"/>
                  </a:lnTo>
                  <a:lnTo>
                    <a:pt x="3632" y="1427"/>
                  </a:lnTo>
                  <a:lnTo>
                    <a:pt x="3634" y="1427"/>
                  </a:lnTo>
                  <a:lnTo>
                    <a:pt x="3635" y="1427"/>
                  </a:lnTo>
                  <a:lnTo>
                    <a:pt x="3636" y="1427"/>
                  </a:lnTo>
                  <a:lnTo>
                    <a:pt x="3636" y="1427"/>
                  </a:lnTo>
                  <a:lnTo>
                    <a:pt x="3637" y="1427"/>
                  </a:lnTo>
                  <a:lnTo>
                    <a:pt x="3639" y="1427"/>
                  </a:lnTo>
                  <a:lnTo>
                    <a:pt x="3640" y="1427"/>
                  </a:lnTo>
                  <a:lnTo>
                    <a:pt x="3640" y="1427"/>
                  </a:lnTo>
                  <a:lnTo>
                    <a:pt x="3641" y="1427"/>
                  </a:lnTo>
                  <a:lnTo>
                    <a:pt x="3642" y="1427"/>
                  </a:lnTo>
                  <a:lnTo>
                    <a:pt x="3644" y="1427"/>
                  </a:lnTo>
                  <a:lnTo>
                    <a:pt x="3644" y="1427"/>
                  </a:lnTo>
                  <a:lnTo>
                    <a:pt x="3645" y="1427"/>
                  </a:lnTo>
                  <a:lnTo>
                    <a:pt x="3646" y="1427"/>
                  </a:lnTo>
                  <a:lnTo>
                    <a:pt x="3647" y="1427"/>
                  </a:lnTo>
                  <a:lnTo>
                    <a:pt x="3647" y="1427"/>
                  </a:lnTo>
                  <a:lnTo>
                    <a:pt x="3649" y="1427"/>
                  </a:lnTo>
                  <a:lnTo>
                    <a:pt x="3650" y="1427"/>
                  </a:lnTo>
                  <a:lnTo>
                    <a:pt x="3651" y="1427"/>
                  </a:lnTo>
                  <a:lnTo>
                    <a:pt x="3651" y="1427"/>
                  </a:lnTo>
                  <a:lnTo>
                    <a:pt x="3652" y="1427"/>
                  </a:lnTo>
                  <a:lnTo>
                    <a:pt x="3654" y="1427"/>
                  </a:lnTo>
                  <a:lnTo>
                    <a:pt x="3655" y="1427"/>
                  </a:lnTo>
                  <a:lnTo>
                    <a:pt x="3655" y="1427"/>
                  </a:lnTo>
                  <a:lnTo>
                    <a:pt x="3656" y="1427"/>
                  </a:lnTo>
                  <a:lnTo>
                    <a:pt x="3657" y="1427"/>
                  </a:lnTo>
                  <a:lnTo>
                    <a:pt x="3659" y="1427"/>
                  </a:lnTo>
                  <a:lnTo>
                    <a:pt x="3659" y="1427"/>
                  </a:lnTo>
                  <a:lnTo>
                    <a:pt x="3660" y="1427"/>
                  </a:lnTo>
                  <a:lnTo>
                    <a:pt x="3661" y="1427"/>
                  </a:lnTo>
                  <a:lnTo>
                    <a:pt x="3662" y="1427"/>
                  </a:lnTo>
                  <a:lnTo>
                    <a:pt x="3662" y="1427"/>
                  </a:lnTo>
                  <a:lnTo>
                    <a:pt x="3663" y="1427"/>
                  </a:lnTo>
                  <a:lnTo>
                    <a:pt x="3665" y="1428"/>
                  </a:lnTo>
                  <a:lnTo>
                    <a:pt x="3666" y="1428"/>
                  </a:lnTo>
                  <a:lnTo>
                    <a:pt x="3666" y="1428"/>
                  </a:lnTo>
                  <a:lnTo>
                    <a:pt x="3667" y="1427"/>
                  </a:lnTo>
                  <a:lnTo>
                    <a:pt x="3668" y="1426"/>
                  </a:lnTo>
                  <a:lnTo>
                    <a:pt x="3670" y="1425"/>
                  </a:lnTo>
                  <a:lnTo>
                    <a:pt x="3670" y="1423"/>
                  </a:lnTo>
                  <a:lnTo>
                    <a:pt x="3671" y="1423"/>
                  </a:lnTo>
                  <a:lnTo>
                    <a:pt x="3672" y="1423"/>
                  </a:lnTo>
                  <a:lnTo>
                    <a:pt x="3673" y="1425"/>
                  </a:lnTo>
                  <a:lnTo>
                    <a:pt x="3673" y="1425"/>
                  </a:lnTo>
                  <a:lnTo>
                    <a:pt x="3675" y="1425"/>
                  </a:lnTo>
                  <a:lnTo>
                    <a:pt x="3676" y="1425"/>
                  </a:lnTo>
                  <a:lnTo>
                    <a:pt x="3677" y="1425"/>
                  </a:lnTo>
                  <a:lnTo>
                    <a:pt x="3677" y="1425"/>
                  </a:lnTo>
                  <a:lnTo>
                    <a:pt x="3678" y="1426"/>
                  </a:lnTo>
                  <a:lnTo>
                    <a:pt x="3680" y="1426"/>
                  </a:lnTo>
                  <a:lnTo>
                    <a:pt x="3681" y="1426"/>
                  </a:lnTo>
                  <a:lnTo>
                    <a:pt x="3681" y="1426"/>
                  </a:lnTo>
                  <a:lnTo>
                    <a:pt x="3682" y="1426"/>
                  </a:lnTo>
                  <a:lnTo>
                    <a:pt x="3683" y="1426"/>
                  </a:lnTo>
                  <a:lnTo>
                    <a:pt x="3685" y="1426"/>
                  </a:lnTo>
                  <a:lnTo>
                    <a:pt x="3685" y="1426"/>
                  </a:lnTo>
                  <a:lnTo>
                    <a:pt x="3686" y="1426"/>
                  </a:lnTo>
                  <a:lnTo>
                    <a:pt x="3687" y="1426"/>
                  </a:lnTo>
                  <a:lnTo>
                    <a:pt x="3688" y="1426"/>
                  </a:lnTo>
                  <a:lnTo>
                    <a:pt x="3688" y="1426"/>
                  </a:lnTo>
                  <a:lnTo>
                    <a:pt x="3690" y="1427"/>
                  </a:lnTo>
                  <a:lnTo>
                    <a:pt x="3691" y="1427"/>
                  </a:lnTo>
                  <a:lnTo>
                    <a:pt x="3692" y="1427"/>
                  </a:lnTo>
                  <a:lnTo>
                    <a:pt x="3693" y="1427"/>
                  </a:lnTo>
                  <a:lnTo>
                    <a:pt x="3693" y="1427"/>
                  </a:lnTo>
                  <a:lnTo>
                    <a:pt x="3695" y="1427"/>
                  </a:lnTo>
                  <a:lnTo>
                    <a:pt x="3696" y="1427"/>
                  </a:lnTo>
                  <a:lnTo>
                    <a:pt x="3697" y="1428"/>
                  </a:lnTo>
                  <a:lnTo>
                    <a:pt x="3697" y="1428"/>
                  </a:lnTo>
                  <a:lnTo>
                    <a:pt x="3698" y="1430"/>
                  </a:lnTo>
                  <a:lnTo>
                    <a:pt x="3699" y="1431"/>
                  </a:lnTo>
                  <a:lnTo>
                    <a:pt x="3701" y="1432"/>
                  </a:lnTo>
                  <a:lnTo>
                    <a:pt x="3701" y="1433"/>
                  </a:lnTo>
                  <a:lnTo>
                    <a:pt x="3702" y="1435"/>
                  </a:lnTo>
                  <a:lnTo>
                    <a:pt x="3703" y="1435"/>
                  </a:lnTo>
                  <a:lnTo>
                    <a:pt x="3704" y="1436"/>
                  </a:lnTo>
                  <a:lnTo>
                    <a:pt x="3704" y="1436"/>
                  </a:lnTo>
                  <a:lnTo>
                    <a:pt x="3706" y="1436"/>
                  </a:lnTo>
                  <a:lnTo>
                    <a:pt x="3707" y="1436"/>
                  </a:lnTo>
                  <a:lnTo>
                    <a:pt x="3708" y="1436"/>
                  </a:lnTo>
                  <a:lnTo>
                    <a:pt x="3708" y="1435"/>
                  </a:lnTo>
                  <a:lnTo>
                    <a:pt x="3709" y="1435"/>
                  </a:lnTo>
                  <a:lnTo>
                    <a:pt x="3711" y="1433"/>
                  </a:lnTo>
                  <a:lnTo>
                    <a:pt x="3712" y="1433"/>
                  </a:lnTo>
                  <a:lnTo>
                    <a:pt x="3712" y="1433"/>
                  </a:lnTo>
                  <a:lnTo>
                    <a:pt x="3713" y="1432"/>
                  </a:lnTo>
                  <a:lnTo>
                    <a:pt x="3714" y="1432"/>
                  </a:lnTo>
                  <a:lnTo>
                    <a:pt x="3716" y="1432"/>
                  </a:lnTo>
                  <a:lnTo>
                    <a:pt x="3716" y="1431"/>
                  </a:lnTo>
                  <a:lnTo>
                    <a:pt x="3717" y="1431"/>
                  </a:lnTo>
                  <a:lnTo>
                    <a:pt x="3718" y="1430"/>
                  </a:lnTo>
                  <a:lnTo>
                    <a:pt x="3719" y="1430"/>
                  </a:lnTo>
                  <a:lnTo>
                    <a:pt x="3719" y="1430"/>
                  </a:lnTo>
                  <a:lnTo>
                    <a:pt x="3721" y="1430"/>
                  </a:lnTo>
                  <a:lnTo>
                    <a:pt x="3722" y="1428"/>
                  </a:lnTo>
                  <a:lnTo>
                    <a:pt x="3723" y="1428"/>
                  </a:lnTo>
                  <a:lnTo>
                    <a:pt x="3723" y="1428"/>
                  </a:lnTo>
                  <a:lnTo>
                    <a:pt x="3724" y="1428"/>
                  </a:lnTo>
                  <a:lnTo>
                    <a:pt x="3726" y="1428"/>
                  </a:lnTo>
                  <a:lnTo>
                    <a:pt x="3727" y="1427"/>
                  </a:lnTo>
                  <a:lnTo>
                    <a:pt x="3727" y="1427"/>
                  </a:lnTo>
                  <a:lnTo>
                    <a:pt x="3728" y="1427"/>
                  </a:lnTo>
                  <a:lnTo>
                    <a:pt x="3729" y="1427"/>
                  </a:lnTo>
                  <a:lnTo>
                    <a:pt x="3731" y="1427"/>
                  </a:lnTo>
                  <a:lnTo>
                    <a:pt x="3731" y="1427"/>
                  </a:lnTo>
                  <a:lnTo>
                    <a:pt x="3732" y="1427"/>
                  </a:lnTo>
                  <a:lnTo>
                    <a:pt x="3733" y="1427"/>
                  </a:lnTo>
                  <a:lnTo>
                    <a:pt x="3734" y="1427"/>
                  </a:lnTo>
                  <a:lnTo>
                    <a:pt x="3734" y="1427"/>
                  </a:lnTo>
                  <a:lnTo>
                    <a:pt x="3735" y="1427"/>
                  </a:lnTo>
                  <a:lnTo>
                    <a:pt x="3737" y="1427"/>
                  </a:lnTo>
                  <a:lnTo>
                    <a:pt x="3738" y="1426"/>
                  </a:lnTo>
                  <a:lnTo>
                    <a:pt x="3738" y="1426"/>
                  </a:lnTo>
                  <a:lnTo>
                    <a:pt x="3739" y="1426"/>
                  </a:lnTo>
                  <a:lnTo>
                    <a:pt x="3740" y="1426"/>
                  </a:lnTo>
                  <a:lnTo>
                    <a:pt x="3742" y="1426"/>
                  </a:lnTo>
                  <a:lnTo>
                    <a:pt x="3742" y="1426"/>
                  </a:lnTo>
                  <a:lnTo>
                    <a:pt x="3743" y="1426"/>
                  </a:lnTo>
                  <a:lnTo>
                    <a:pt x="3744" y="1426"/>
                  </a:lnTo>
                  <a:lnTo>
                    <a:pt x="3745" y="1426"/>
                  </a:lnTo>
                  <a:lnTo>
                    <a:pt x="3745" y="1426"/>
                  </a:lnTo>
                  <a:lnTo>
                    <a:pt x="3747" y="1426"/>
                  </a:lnTo>
                  <a:lnTo>
                    <a:pt x="3748" y="1426"/>
                  </a:lnTo>
                  <a:lnTo>
                    <a:pt x="3749" y="1426"/>
                  </a:lnTo>
                  <a:lnTo>
                    <a:pt x="3750" y="1426"/>
                  </a:lnTo>
                  <a:lnTo>
                    <a:pt x="3750" y="1426"/>
                  </a:lnTo>
                  <a:lnTo>
                    <a:pt x="3752" y="1426"/>
                  </a:lnTo>
                  <a:lnTo>
                    <a:pt x="3753" y="1426"/>
                  </a:lnTo>
                  <a:lnTo>
                    <a:pt x="3754" y="1426"/>
                  </a:lnTo>
                  <a:lnTo>
                    <a:pt x="3754" y="1426"/>
                  </a:lnTo>
                  <a:lnTo>
                    <a:pt x="3755" y="1426"/>
                  </a:lnTo>
                  <a:lnTo>
                    <a:pt x="3757" y="1426"/>
                  </a:lnTo>
                  <a:lnTo>
                    <a:pt x="3758" y="1426"/>
                  </a:lnTo>
                  <a:lnTo>
                    <a:pt x="3758" y="1426"/>
                  </a:lnTo>
                  <a:lnTo>
                    <a:pt x="3759" y="1426"/>
                  </a:lnTo>
                  <a:lnTo>
                    <a:pt x="3760" y="1426"/>
                  </a:lnTo>
                  <a:lnTo>
                    <a:pt x="3762" y="1426"/>
                  </a:lnTo>
                  <a:lnTo>
                    <a:pt x="3762" y="1426"/>
                  </a:lnTo>
                  <a:lnTo>
                    <a:pt x="3763" y="1426"/>
                  </a:lnTo>
                  <a:lnTo>
                    <a:pt x="3764" y="1426"/>
                  </a:lnTo>
                  <a:lnTo>
                    <a:pt x="3765" y="1426"/>
                  </a:lnTo>
                  <a:lnTo>
                    <a:pt x="3765" y="1426"/>
                  </a:lnTo>
                  <a:lnTo>
                    <a:pt x="3767" y="1426"/>
                  </a:lnTo>
                  <a:lnTo>
                    <a:pt x="3768" y="1426"/>
                  </a:lnTo>
                  <a:lnTo>
                    <a:pt x="3769" y="1426"/>
                  </a:lnTo>
                  <a:lnTo>
                    <a:pt x="3769" y="1427"/>
                  </a:lnTo>
                  <a:lnTo>
                    <a:pt x="3770" y="1427"/>
                  </a:lnTo>
                  <a:lnTo>
                    <a:pt x="3771" y="1427"/>
                  </a:lnTo>
                  <a:lnTo>
                    <a:pt x="3773" y="1427"/>
                  </a:lnTo>
                  <a:lnTo>
                    <a:pt x="3773" y="1427"/>
                  </a:lnTo>
                  <a:lnTo>
                    <a:pt x="3774" y="1427"/>
                  </a:lnTo>
                  <a:lnTo>
                    <a:pt x="3775" y="1427"/>
                  </a:lnTo>
                  <a:lnTo>
                    <a:pt x="3776" y="1427"/>
                  </a:lnTo>
                  <a:lnTo>
                    <a:pt x="3776" y="1426"/>
                  </a:lnTo>
                  <a:lnTo>
                    <a:pt x="3778" y="1425"/>
                  </a:lnTo>
                  <a:lnTo>
                    <a:pt x="3779" y="1423"/>
                  </a:lnTo>
                  <a:lnTo>
                    <a:pt x="3780" y="1422"/>
                  </a:lnTo>
                  <a:lnTo>
                    <a:pt x="3780" y="1421"/>
                  </a:lnTo>
                  <a:lnTo>
                    <a:pt x="3781" y="1420"/>
                  </a:lnTo>
                  <a:lnTo>
                    <a:pt x="3783" y="1420"/>
                  </a:lnTo>
                  <a:lnTo>
                    <a:pt x="3784" y="1420"/>
                  </a:lnTo>
                  <a:lnTo>
                    <a:pt x="3784" y="1420"/>
                  </a:lnTo>
                  <a:lnTo>
                    <a:pt x="3785" y="1420"/>
                  </a:lnTo>
                  <a:lnTo>
                    <a:pt x="3786" y="1420"/>
                  </a:lnTo>
                  <a:lnTo>
                    <a:pt x="3788" y="1421"/>
                  </a:lnTo>
                  <a:lnTo>
                    <a:pt x="3788" y="1421"/>
                  </a:lnTo>
                  <a:lnTo>
                    <a:pt x="3789" y="1421"/>
                  </a:lnTo>
                  <a:lnTo>
                    <a:pt x="3790" y="1421"/>
                  </a:lnTo>
                  <a:lnTo>
                    <a:pt x="3791" y="1422"/>
                  </a:lnTo>
                  <a:lnTo>
                    <a:pt x="3791" y="1422"/>
                  </a:lnTo>
                  <a:lnTo>
                    <a:pt x="3793" y="1422"/>
                  </a:lnTo>
                  <a:lnTo>
                    <a:pt x="3794" y="1422"/>
                  </a:lnTo>
                  <a:lnTo>
                    <a:pt x="3795" y="1423"/>
                  </a:lnTo>
                  <a:lnTo>
                    <a:pt x="3795" y="1423"/>
                  </a:lnTo>
                  <a:lnTo>
                    <a:pt x="3796" y="1423"/>
                  </a:lnTo>
                  <a:lnTo>
                    <a:pt x="3798" y="1423"/>
                  </a:lnTo>
                  <a:lnTo>
                    <a:pt x="3799" y="1423"/>
                  </a:lnTo>
                  <a:lnTo>
                    <a:pt x="3799" y="1423"/>
                  </a:lnTo>
                  <a:lnTo>
                    <a:pt x="3800" y="1425"/>
                  </a:lnTo>
                  <a:lnTo>
                    <a:pt x="3801" y="1425"/>
                  </a:lnTo>
                  <a:lnTo>
                    <a:pt x="3803" y="1425"/>
                  </a:lnTo>
                  <a:lnTo>
                    <a:pt x="3804" y="1425"/>
                  </a:lnTo>
                  <a:lnTo>
                    <a:pt x="3804" y="1425"/>
                  </a:lnTo>
                  <a:lnTo>
                    <a:pt x="3805" y="1425"/>
                  </a:lnTo>
                  <a:lnTo>
                    <a:pt x="3806" y="1426"/>
                  </a:lnTo>
                  <a:lnTo>
                    <a:pt x="3807" y="1426"/>
                  </a:lnTo>
                  <a:lnTo>
                    <a:pt x="3807" y="1426"/>
                  </a:lnTo>
                  <a:lnTo>
                    <a:pt x="3809" y="1426"/>
                  </a:lnTo>
                  <a:lnTo>
                    <a:pt x="3810" y="1426"/>
                  </a:lnTo>
                  <a:lnTo>
                    <a:pt x="3811" y="1426"/>
                  </a:lnTo>
                  <a:lnTo>
                    <a:pt x="3811" y="1426"/>
                  </a:lnTo>
                  <a:lnTo>
                    <a:pt x="3812" y="1427"/>
                  </a:lnTo>
                  <a:lnTo>
                    <a:pt x="3814" y="1427"/>
                  </a:lnTo>
                  <a:lnTo>
                    <a:pt x="3815" y="1427"/>
                  </a:lnTo>
                  <a:lnTo>
                    <a:pt x="3815" y="1427"/>
                  </a:lnTo>
                  <a:lnTo>
                    <a:pt x="3816" y="1427"/>
                  </a:lnTo>
                  <a:lnTo>
                    <a:pt x="3817" y="1427"/>
                  </a:lnTo>
                  <a:lnTo>
                    <a:pt x="3819" y="1427"/>
                  </a:lnTo>
                  <a:lnTo>
                    <a:pt x="3819" y="1427"/>
                  </a:lnTo>
                  <a:lnTo>
                    <a:pt x="3820" y="1427"/>
                  </a:lnTo>
                  <a:lnTo>
                    <a:pt x="3821" y="1427"/>
                  </a:lnTo>
                  <a:lnTo>
                    <a:pt x="3822" y="1427"/>
                  </a:lnTo>
                  <a:lnTo>
                    <a:pt x="3822" y="1427"/>
                  </a:lnTo>
                  <a:lnTo>
                    <a:pt x="3824" y="1427"/>
                  </a:lnTo>
                  <a:lnTo>
                    <a:pt x="3825" y="1427"/>
                  </a:lnTo>
                  <a:lnTo>
                    <a:pt x="3826" y="1426"/>
                  </a:lnTo>
                  <a:lnTo>
                    <a:pt x="3826" y="1426"/>
                  </a:lnTo>
                  <a:lnTo>
                    <a:pt x="3827" y="1426"/>
                  </a:lnTo>
                  <a:lnTo>
                    <a:pt x="3829" y="1426"/>
                  </a:lnTo>
                  <a:lnTo>
                    <a:pt x="3830" y="1426"/>
                  </a:lnTo>
                  <a:lnTo>
                    <a:pt x="3830" y="1425"/>
                  </a:lnTo>
                  <a:lnTo>
                    <a:pt x="3831" y="1425"/>
                  </a:lnTo>
                  <a:lnTo>
                    <a:pt x="3832" y="1425"/>
                  </a:lnTo>
                  <a:lnTo>
                    <a:pt x="3834" y="1423"/>
                  </a:lnTo>
                  <a:lnTo>
                    <a:pt x="3834" y="1423"/>
                  </a:lnTo>
                  <a:lnTo>
                    <a:pt x="3835" y="1423"/>
                  </a:lnTo>
                  <a:lnTo>
                    <a:pt x="3836" y="1422"/>
                  </a:lnTo>
                  <a:lnTo>
                    <a:pt x="3837" y="1422"/>
                  </a:lnTo>
                  <a:lnTo>
                    <a:pt x="3837" y="1422"/>
                  </a:lnTo>
                  <a:lnTo>
                    <a:pt x="3838" y="1422"/>
                  </a:lnTo>
                  <a:lnTo>
                    <a:pt x="3840" y="1422"/>
                  </a:lnTo>
                  <a:lnTo>
                    <a:pt x="3841" y="1422"/>
                  </a:lnTo>
                  <a:lnTo>
                    <a:pt x="3841" y="1422"/>
                  </a:lnTo>
                  <a:lnTo>
                    <a:pt x="3842" y="1423"/>
                  </a:lnTo>
                  <a:lnTo>
                    <a:pt x="3843" y="1423"/>
                  </a:lnTo>
                  <a:lnTo>
                    <a:pt x="3845" y="1423"/>
                  </a:lnTo>
                  <a:lnTo>
                    <a:pt x="3845" y="1423"/>
                  </a:lnTo>
                  <a:lnTo>
                    <a:pt x="3846" y="1425"/>
                  </a:lnTo>
                  <a:lnTo>
                    <a:pt x="3847" y="1425"/>
                  </a:lnTo>
                  <a:lnTo>
                    <a:pt x="3848" y="1425"/>
                  </a:lnTo>
                  <a:lnTo>
                    <a:pt x="3848" y="1425"/>
                  </a:lnTo>
                  <a:lnTo>
                    <a:pt x="3850" y="1425"/>
                  </a:lnTo>
                  <a:lnTo>
                    <a:pt x="3851" y="1426"/>
                  </a:lnTo>
                  <a:lnTo>
                    <a:pt x="3852" y="1426"/>
                  </a:lnTo>
                  <a:lnTo>
                    <a:pt x="3852" y="1426"/>
                  </a:lnTo>
                  <a:lnTo>
                    <a:pt x="3853" y="1427"/>
                  </a:lnTo>
                  <a:lnTo>
                    <a:pt x="3855" y="1427"/>
                  </a:lnTo>
                  <a:lnTo>
                    <a:pt x="3856" y="1427"/>
                  </a:lnTo>
                  <a:lnTo>
                    <a:pt x="3856" y="1427"/>
                  </a:lnTo>
                  <a:lnTo>
                    <a:pt x="3857" y="1427"/>
                  </a:lnTo>
                  <a:lnTo>
                    <a:pt x="3858" y="1427"/>
                  </a:lnTo>
                  <a:lnTo>
                    <a:pt x="3860" y="1427"/>
                  </a:lnTo>
                  <a:lnTo>
                    <a:pt x="3861" y="1427"/>
                  </a:lnTo>
                  <a:lnTo>
                    <a:pt x="3861" y="1427"/>
                  </a:lnTo>
                  <a:lnTo>
                    <a:pt x="3862" y="1427"/>
                  </a:lnTo>
                  <a:lnTo>
                    <a:pt x="3863" y="1427"/>
                  </a:lnTo>
                  <a:lnTo>
                    <a:pt x="3865" y="1427"/>
                  </a:lnTo>
                  <a:lnTo>
                    <a:pt x="3865" y="1427"/>
                  </a:lnTo>
                  <a:lnTo>
                    <a:pt x="3866" y="1427"/>
                  </a:lnTo>
                  <a:lnTo>
                    <a:pt x="3867" y="1427"/>
                  </a:lnTo>
                  <a:lnTo>
                    <a:pt x="3868" y="1427"/>
                  </a:lnTo>
                  <a:lnTo>
                    <a:pt x="3868" y="1427"/>
                  </a:lnTo>
                  <a:lnTo>
                    <a:pt x="3870" y="1427"/>
                  </a:lnTo>
                  <a:lnTo>
                    <a:pt x="3871" y="1427"/>
                  </a:lnTo>
                  <a:lnTo>
                    <a:pt x="3872" y="1427"/>
                  </a:lnTo>
                  <a:lnTo>
                    <a:pt x="3872" y="1427"/>
                  </a:lnTo>
                  <a:lnTo>
                    <a:pt x="3873" y="1427"/>
                  </a:lnTo>
                  <a:lnTo>
                    <a:pt x="3874" y="1427"/>
                  </a:lnTo>
                  <a:lnTo>
                    <a:pt x="3876" y="1427"/>
                  </a:lnTo>
                  <a:lnTo>
                    <a:pt x="3876" y="1427"/>
                  </a:lnTo>
                  <a:lnTo>
                    <a:pt x="3877" y="1427"/>
                  </a:lnTo>
                  <a:lnTo>
                    <a:pt x="3878" y="1427"/>
                  </a:lnTo>
                  <a:lnTo>
                    <a:pt x="3879" y="1427"/>
                  </a:lnTo>
                  <a:lnTo>
                    <a:pt x="3879" y="1427"/>
                  </a:lnTo>
                  <a:lnTo>
                    <a:pt x="3881" y="1427"/>
                  </a:lnTo>
                  <a:lnTo>
                    <a:pt x="3882" y="1427"/>
                  </a:lnTo>
                  <a:lnTo>
                    <a:pt x="3883" y="1427"/>
                  </a:lnTo>
                  <a:lnTo>
                    <a:pt x="3883" y="1427"/>
                  </a:lnTo>
                  <a:lnTo>
                    <a:pt x="3884" y="1427"/>
                  </a:lnTo>
                  <a:lnTo>
                    <a:pt x="3886" y="1427"/>
                  </a:lnTo>
                  <a:lnTo>
                    <a:pt x="3887" y="1427"/>
                  </a:lnTo>
                  <a:lnTo>
                    <a:pt x="3887" y="1427"/>
                  </a:lnTo>
                  <a:lnTo>
                    <a:pt x="3888" y="1427"/>
                  </a:lnTo>
                  <a:lnTo>
                    <a:pt x="3889" y="1427"/>
                  </a:lnTo>
                  <a:lnTo>
                    <a:pt x="3891" y="1427"/>
                  </a:lnTo>
                  <a:lnTo>
                    <a:pt x="3891" y="1427"/>
                  </a:lnTo>
                  <a:lnTo>
                    <a:pt x="3892" y="1427"/>
                  </a:lnTo>
                  <a:lnTo>
                    <a:pt x="3893" y="1427"/>
                  </a:lnTo>
                  <a:lnTo>
                    <a:pt x="3894" y="1427"/>
                  </a:lnTo>
                  <a:lnTo>
                    <a:pt x="3894" y="1427"/>
                  </a:lnTo>
                  <a:lnTo>
                    <a:pt x="3896" y="1427"/>
                  </a:lnTo>
                  <a:lnTo>
                    <a:pt x="3897" y="1427"/>
                  </a:lnTo>
                  <a:lnTo>
                    <a:pt x="3898" y="1428"/>
                  </a:lnTo>
                  <a:lnTo>
                    <a:pt x="3898" y="1428"/>
                  </a:lnTo>
                  <a:lnTo>
                    <a:pt x="3899" y="1428"/>
                  </a:lnTo>
                  <a:lnTo>
                    <a:pt x="3901" y="1428"/>
                  </a:lnTo>
                  <a:lnTo>
                    <a:pt x="3902" y="1430"/>
                  </a:lnTo>
                  <a:lnTo>
                    <a:pt x="3902" y="1428"/>
                  </a:lnTo>
                  <a:lnTo>
                    <a:pt x="3903" y="1428"/>
                  </a:lnTo>
                  <a:lnTo>
                    <a:pt x="3904" y="1428"/>
                  </a:lnTo>
                  <a:lnTo>
                    <a:pt x="3906" y="1428"/>
                  </a:lnTo>
                  <a:lnTo>
                    <a:pt x="3906" y="1428"/>
                  </a:lnTo>
                  <a:lnTo>
                    <a:pt x="3907" y="1428"/>
                  </a:lnTo>
                  <a:lnTo>
                    <a:pt x="3908" y="1427"/>
                  </a:lnTo>
                  <a:lnTo>
                    <a:pt x="3909" y="1427"/>
                  </a:lnTo>
                  <a:lnTo>
                    <a:pt x="3909" y="1427"/>
                  </a:lnTo>
                  <a:lnTo>
                    <a:pt x="3910" y="1427"/>
                  </a:lnTo>
                  <a:lnTo>
                    <a:pt x="3912" y="1427"/>
                  </a:lnTo>
                  <a:lnTo>
                    <a:pt x="3913" y="1427"/>
                  </a:lnTo>
                  <a:lnTo>
                    <a:pt x="3913" y="1427"/>
                  </a:lnTo>
                  <a:lnTo>
                    <a:pt x="3914" y="1427"/>
                  </a:lnTo>
                  <a:lnTo>
                    <a:pt x="3915" y="1427"/>
                  </a:lnTo>
                  <a:lnTo>
                    <a:pt x="3917" y="1427"/>
                  </a:lnTo>
                  <a:lnTo>
                    <a:pt x="3918" y="1427"/>
                  </a:lnTo>
                  <a:lnTo>
                    <a:pt x="3918" y="1427"/>
                  </a:lnTo>
                  <a:lnTo>
                    <a:pt x="3919" y="1427"/>
                  </a:lnTo>
                  <a:lnTo>
                    <a:pt x="3920" y="1427"/>
                  </a:lnTo>
                  <a:lnTo>
                    <a:pt x="3922" y="1427"/>
                  </a:lnTo>
                  <a:lnTo>
                    <a:pt x="3922" y="1427"/>
                  </a:lnTo>
                  <a:lnTo>
                    <a:pt x="3923" y="1427"/>
                  </a:lnTo>
                  <a:lnTo>
                    <a:pt x="3924" y="1427"/>
                  </a:lnTo>
                  <a:lnTo>
                    <a:pt x="3925" y="1427"/>
                  </a:lnTo>
                  <a:lnTo>
                    <a:pt x="3925" y="1427"/>
                  </a:lnTo>
                  <a:lnTo>
                    <a:pt x="3927" y="1427"/>
                  </a:lnTo>
                  <a:lnTo>
                    <a:pt x="3928" y="1427"/>
                  </a:lnTo>
                  <a:lnTo>
                    <a:pt x="3929" y="1427"/>
                  </a:lnTo>
                  <a:lnTo>
                    <a:pt x="3929" y="1427"/>
                  </a:lnTo>
                  <a:lnTo>
                    <a:pt x="3930" y="1427"/>
                  </a:lnTo>
                  <a:lnTo>
                    <a:pt x="3932" y="1427"/>
                  </a:lnTo>
                  <a:lnTo>
                    <a:pt x="3933" y="1427"/>
                  </a:lnTo>
                  <a:lnTo>
                    <a:pt x="3933" y="1427"/>
                  </a:lnTo>
                  <a:lnTo>
                    <a:pt x="3934" y="1427"/>
                  </a:lnTo>
                  <a:lnTo>
                    <a:pt x="3935" y="1427"/>
                  </a:lnTo>
                  <a:lnTo>
                    <a:pt x="3937" y="1427"/>
                  </a:lnTo>
                  <a:lnTo>
                    <a:pt x="3937" y="1427"/>
                  </a:lnTo>
                  <a:lnTo>
                    <a:pt x="3938" y="1427"/>
                  </a:lnTo>
                  <a:lnTo>
                    <a:pt x="3939" y="1427"/>
                  </a:lnTo>
                  <a:lnTo>
                    <a:pt x="3940" y="1427"/>
                  </a:lnTo>
                  <a:lnTo>
                    <a:pt x="3940" y="1427"/>
                  </a:lnTo>
                  <a:lnTo>
                    <a:pt x="3942" y="1427"/>
                  </a:lnTo>
                  <a:lnTo>
                    <a:pt x="3943" y="1427"/>
                  </a:lnTo>
                  <a:lnTo>
                    <a:pt x="3944" y="1427"/>
                  </a:lnTo>
                  <a:lnTo>
                    <a:pt x="3944" y="1427"/>
                  </a:lnTo>
                  <a:lnTo>
                    <a:pt x="3945" y="1427"/>
                  </a:lnTo>
                  <a:lnTo>
                    <a:pt x="3946" y="1427"/>
                  </a:lnTo>
                  <a:lnTo>
                    <a:pt x="3948" y="1427"/>
                  </a:lnTo>
                  <a:lnTo>
                    <a:pt x="3948" y="1427"/>
                  </a:lnTo>
                  <a:lnTo>
                    <a:pt x="3949" y="1427"/>
                  </a:lnTo>
                  <a:lnTo>
                    <a:pt x="3950" y="1427"/>
                  </a:lnTo>
                  <a:lnTo>
                    <a:pt x="3951" y="1427"/>
                  </a:lnTo>
                  <a:lnTo>
                    <a:pt x="3951" y="1427"/>
                  </a:lnTo>
                  <a:lnTo>
                    <a:pt x="3953" y="1427"/>
                  </a:lnTo>
                  <a:lnTo>
                    <a:pt x="3954" y="1427"/>
                  </a:lnTo>
                  <a:lnTo>
                    <a:pt x="3955" y="1427"/>
                  </a:lnTo>
                  <a:lnTo>
                    <a:pt x="3955" y="1427"/>
                  </a:lnTo>
                  <a:lnTo>
                    <a:pt x="3956" y="1427"/>
                  </a:lnTo>
                  <a:lnTo>
                    <a:pt x="3958" y="1427"/>
                  </a:lnTo>
                  <a:lnTo>
                    <a:pt x="3959" y="1427"/>
                  </a:lnTo>
                  <a:lnTo>
                    <a:pt x="3959" y="1427"/>
                  </a:lnTo>
                  <a:lnTo>
                    <a:pt x="3960" y="1427"/>
                  </a:lnTo>
                  <a:lnTo>
                    <a:pt x="3961" y="1427"/>
                  </a:lnTo>
                  <a:lnTo>
                    <a:pt x="3963" y="1427"/>
                  </a:lnTo>
                  <a:lnTo>
                    <a:pt x="3963" y="1427"/>
                  </a:lnTo>
                  <a:lnTo>
                    <a:pt x="3964" y="1427"/>
                  </a:lnTo>
                  <a:lnTo>
                    <a:pt x="3965" y="1427"/>
                  </a:lnTo>
                  <a:lnTo>
                    <a:pt x="3966" y="1428"/>
                  </a:lnTo>
                  <a:lnTo>
                    <a:pt x="3966" y="1428"/>
                  </a:lnTo>
                  <a:lnTo>
                    <a:pt x="3968" y="1428"/>
                  </a:lnTo>
                  <a:lnTo>
                    <a:pt x="3969" y="1428"/>
                  </a:lnTo>
                  <a:lnTo>
                    <a:pt x="3970" y="1427"/>
                  </a:lnTo>
                  <a:lnTo>
                    <a:pt x="3971" y="1427"/>
                  </a:lnTo>
                  <a:lnTo>
                    <a:pt x="3971" y="1426"/>
                  </a:lnTo>
                  <a:lnTo>
                    <a:pt x="3973" y="1425"/>
                  </a:lnTo>
                  <a:lnTo>
                    <a:pt x="3974" y="1423"/>
                  </a:lnTo>
                  <a:lnTo>
                    <a:pt x="3975" y="1421"/>
                  </a:lnTo>
                  <a:lnTo>
                    <a:pt x="3975" y="1417"/>
                  </a:lnTo>
                  <a:lnTo>
                    <a:pt x="3976" y="1414"/>
                  </a:lnTo>
                  <a:lnTo>
                    <a:pt x="3978" y="1410"/>
                  </a:lnTo>
                  <a:lnTo>
                    <a:pt x="3979" y="1406"/>
                  </a:lnTo>
                  <a:lnTo>
                    <a:pt x="3979" y="1402"/>
                  </a:lnTo>
                  <a:lnTo>
                    <a:pt x="3980" y="1399"/>
                  </a:lnTo>
                  <a:lnTo>
                    <a:pt x="3981" y="1395"/>
                  </a:lnTo>
                  <a:lnTo>
                    <a:pt x="3982" y="1392"/>
                  </a:lnTo>
                  <a:lnTo>
                    <a:pt x="3982" y="1390"/>
                  </a:lnTo>
                  <a:lnTo>
                    <a:pt x="3984" y="1389"/>
                  </a:lnTo>
                  <a:lnTo>
                    <a:pt x="3985" y="1387"/>
                  </a:lnTo>
                  <a:lnTo>
                    <a:pt x="3986" y="1387"/>
                  </a:lnTo>
                  <a:lnTo>
                    <a:pt x="3986" y="1387"/>
                  </a:lnTo>
                  <a:lnTo>
                    <a:pt x="3987" y="1389"/>
                  </a:lnTo>
                  <a:lnTo>
                    <a:pt x="3989" y="1390"/>
                  </a:lnTo>
                  <a:lnTo>
                    <a:pt x="3990" y="1391"/>
                  </a:lnTo>
                  <a:lnTo>
                    <a:pt x="3990" y="1392"/>
                  </a:lnTo>
                  <a:lnTo>
                    <a:pt x="3991" y="1394"/>
                  </a:lnTo>
                  <a:lnTo>
                    <a:pt x="3992" y="1395"/>
                  </a:lnTo>
                  <a:lnTo>
                    <a:pt x="3994" y="1396"/>
                  </a:lnTo>
                  <a:lnTo>
                    <a:pt x="3994" y="1397"/>
                  </a:lnTo>
                  <a:lnTo>
                    <a:pt x="3995" y="1399"/>
                  </a:lnTo>
                  <a:lnTo>
                    <a:pt x="3996" y="1400"/>
                  </a:lnTo>
                  <a:lnTo>
                    <a:pt x="3997" y="1401"/>
                  </a:lnTo>
                  <a:lnTo>
                    <a:pt x="3997" y="1402"/>
                  </a:lnTo>
                  <a:lnTo>
                    <a:pt x="3999" y="1404"/>
                  </a:lnTo>
                  <a:lnTo>
                    <a:pt x="4000" y="1405"/>
                  </a:lnTo>
                  <a:lnTo>
                    <a:pt x="4001" y="1406"/>
                  </a:lnTo>
                  <a:lnTo>
                    <a:pt x="4001" y="1407"/>
                  </a:lnTo>
                  <a:lnTo>
                    <a:pt x="4002" y="1409"/>
                  </a:lnTo>
                  <a:lnTo>
                    <a:pt x="4004" y="1410"/>
                  </a:lnTo>
                  <a:lnTo>
                    <a:pt x="4005" y="1411"/>
                  </a:lnTo>
                  <a:lnTo>
                    <a:pt x="4005" y="1412"/>
                  </a:lnTo>
                  <a:lnTo>
                    <a:pt x="4006" y="1414"/>
                  </a:lnTo>
                  <a:lnTo>
                    <a:pt x="4007" y="1414"/>
                  </a:lnTo>
                  <a:lnTo>
                    <a:pt x="4009" y="1415"/>
                  </a:lnTo>
                  <a:lnTo>
                    <a:pt x="4009" y="1416"/>
                  </a:lnTo>
                  <a:lnTo>
                    <a:pt x="4010" y="1417"/>
                  </a:lnTo>
                  <a:lnTo>
                    <a:pt x="4011" y="1417"/>
                  </a:lnTo>
                  <a:lnTo>
                    <a:pt x="4012" y="1418"/>
                  </a:lnTo>
                  <a:lnTo>
                    <a:pt x="4012" y="1420"/>
                  </a:lnTo>
                  <a:lnTo>
                    <a:pt x="4014" y="1421"/>
                  </a:lnTo>
                  <a:lnTo>
                    <a:pt x="4015" y="1421"/>
                  </a:lnTo>
                  <a:lnTo>
                    <a:pt x="4016" y="1422"/>
                  </a:lnTo>
                  <a:lnTo>
                    <a:pt x="4016" y="1422"/>
                  </a:lnTo>
                  <a:lnTo>
                    <a:pt x="4017" y="1422"/>
                  </a:lnTo>
                  <a:lnTo>
                    <a:pt x="4018" y="1423"/>
                  </a:lnTo>
                  <a:lnTo>
                    <a:pt x="4020" y="1423"/>
                  </a:lnTo>
                  <a:lnTo>
                    <a:pt x="4020" y="1423"/>
                  </a:lnTo>
                  <a:lnTo>
                    <a:pt x="4021" y="1423"/>
                  </a:lnTo>
                  <a:lnTo>
                    <a:pt x="4022" y="1422"/>
                  </a:lnTo>
                  <a:lnTo>
                    <a:pt x="4023" y="1422"/>
                  </a:lnTo>
                  <a:lnTo>
                    <a:pt x="4023" y="1421"/>
                  </a:lnTo>
                  <a:lnTo>
                    <a:pt x="4025" y="1421"/>
                  </a:lnTo>
                  <a:lnTo>
                    <a:pt x="4026" y="1420"/>
                  </a:lnTo>
                  <a:lnTo>
                    <a:pt x="4027" y="1418"/>
                  </a:lnTo>
                  <a:lnTo>
                    <a:pt x="4028" y="1417"/>
                  </a:lnTo>
                  <a:lnTo>
                    <a:pt x="4028" y="1415"/>
                  </a:lnTo>
                  <a:lnTo>
                    <a:pt x="4030" y="1414"/>
                  </a:lnTo>
                  <a:lnTo>
                    <a:pt x="4031" y="1411"/>
                  </a:lnTo>
                  <a:lnTo>
                    <a:pt x="4032" y="1409"/>
                  </a:lnTo>
                  <a:lnTo>
                    <a:pt x="4032" y="1405"/>
                  </a:lnTo>
                  <a:lnTo>
                    <a:pt x="4033" y="1402"/>
                  </a:lnTo>
                  <a:lnTo>
                    <a:pt x="4035" y="1397"/>
                  </a:lnTo>
                  <a:lnTo>
                    <a:pt x="4036" y="1392"/>
                  </a:lnTo>
                  <a:lnTo>
                    <a:pt x="4036" y="1385"/>
                  </a:lnTo>
                  <a:lnTo>
                    <a:pt x="4037" y="1378"/>
                  </a:lnTo>
                  <a:lnTo>
                    <a:pt x="4038" y="1370"/>
                  </a:lnTo>
                  <a:lnTo>
                    <a:pt x="4040" y="1364"/>
                  </a:lnTo>
                  <a:lnTo>
                    <a:pt x="4040" y="1363"/>
                  </a:lnTo>
                  <a:lnTo>
                    <a:pt x="4041" y="1366"/>
                  </a:lnTo>
                  <a:lnTo>
                    <a:pt x="4042" y="1375"/>
                  </a:lnTo>
                  <a:lnTo>
                    <a:pt x="4043" y="1386"/>
                  </a:lnTo>
                  <a:lnTo>
                    <a:pt x="4043" y="1395"/>
                  </a:lnTo>
                  <a:lnTo>
                    <a:pt x="4045" y="1404"/>
                  </a:lnTo>
                  <a:lnTo>
                    <a:pt x="4046" y="1410"/>
                  </a:lnTo>
                  <a:lnTo>
                    <a:pt x="4047" y="1416"/>
                  </a:lnTo>
                  <a:lnTo>
                    <a:pt x="4047" y="1421"/>
                  </a:lnTo>
                  <a:lnTo>
                    <a:pt x="4048" y="1426"/>
                  </a:lnTo>
                  <a:lnTo>
                    <a:pt x="4050" y="1430"/>
                  </a:lnTo>
                  <a:lnTo>
                    <a:pt x="4051" y="1432"/>
                  </a:lnTo>
                  <a:lnTo>
                    <a:pt x="4051" y="1433"/>
                  </a:lnTo>
                  <a:lnTo>
                    <a:pt x="4052" y="1435"/>
                  </a:lnTo>
                  <a:lnTo>
                    <a:pt x="4053" y="1435"/>
                  </a:lnTo>
                  <a:lnTo>
                    <a:pt x="4054" y="1435"/>
                  </a:lnTo>
                  <a:lnTo>
                    <a:pt x="4054" y="1435"/>
                  </a:lnTo>
                  <a:lnTo>
                    <a:pt x="4056" y="1435"/>
                  </a:lnTo>
                  <a:lnTo>
                    <a:pt x="4057" y="1435"/>
                  </a:lnTo>
                  <a:lnTo>
                    <a:pt x="4058" y="1433"/>
                  </a:lnTo>
                  <a:lnTo>
                    <a:pt x="4058" y="1433"/>
                  </a:lnTo>
                  <a:lnTo>
                    <a:pt x="4059" y="1433"/>
                  </a:lnTo>
                  <a:lnTo>
                    <a:pt x="4061" y="1432"/>
                  </a:lnTo>
                  <a:lnTo>
                    <a:pt x="4062" y="1432"/>
                  </a:lnTo>
                  <a:lnTo>
                    <a:pt x="4062" y="1431"/>
                  </a:lnTo>
                  <a:lnTo>
                    <a:pt x="4063" y="1431"/>
                  </a:lnTo>
                  <a:lnTo>
                    <a:pt x="4064" y="1431"/>
                  </a:lnTo>
                  <a:lnTo>
                    <a:pt x="4066" y="1431"/>
                  </a:lnTo>
                  <a:lnTo>
                    <a:pt x="4066" y="1431"/>
                  </a:lnTo>
                  <a:lnTo>
                    <a:pt x="4067" y="1431"/>
                  </a:lnTo>
                  <a:lnTo>
                    <a:pt x="4068" y="1430"/>
                  </a:lnTo>
                  <a:lnTo>
                    <a:pt x="4069" y="1430"/>
                  </a:lnTo>
                  <a:lnTo>
                    <a:pt x="4069" y="1430"/>
                  </a:lnTo>
                  <a:lnTo>
                    <a:pt x="4071" y="1430"/>
                  </a:lnTo>
                  <a:lnTo>
                    <a:pt x="4072" y="1430"/>
                  </a:lnTo>
                  <a:lnTo>
                    <a:pt x="4073" y="1430"/>
                  </a:lnTo>
                  <a:lnTo>
                    <a:pt x="4073" y="1430"/>
                  </a:lnTo>
                  <a:lnTo>
                    <a:pt x="4074" y="1430"/>
                  </a:lnTo>
                  <a:lnTo>
                    <a:pt x="4076" y="1431"/>
                  </a:lnTo>
                  <a:lnTo>
                    <a:pt x="4077" y="1431"/>
                  </a:lnTo>
                  <a:lnTo>
                    <a:pt x="4077" y="1431"/>
                  </a:lnTo>
                  <a:lnTo>
                    <a:pt x="4078" y="1432"/>
                  </a:lnTo>
                  <a:lnTo>
                    <a:pt x="4079" y="1432"/>
                  </a:lnTo>
                  <a:lnTo>
                    <a:pt x="4081" y="1432"/>
                  </a:lnTo>
                  <a:lnTo>
                    <a:pt x="4081" y="143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2" name="Freeform 50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477"/>
                </a:cxn>
                <a:cxn ang="0">
                  <a:pos x="128" y="1477"/>
                </a:cxn>
                <a:cxn ang="0">
                  <a:pos x="193" y="916"/>
                </a:cxn>
                <a:cxn ang="0">
                  <a:pos x="257" y="1476"/>
                </a:cxn>
                <a:cxn ang="0">
                  <a:pos x="322" y="1483"/>
                </a:cxn>
                <a:cxn ang="0">
                  <a:pos x="387" y="1464"/>
                </a:cxn>
                <a:cxn ang="0">
                  <a:pos x="451" y="1469"/>
                </a:cxn>
                <a:cxn ang="0">
                  <a:pos x="516" y="1233"/>
                </a:cxn>
                <a:cxn ang="0">
                  <a:pos x="580" y="1476"/>
                </a:cxn>
                <a:cxn ang="0">
                  <a:pos x="645" y="1478"/>
                </a:cxn>
                <a:cxn ang="0">
                  <a:pos x="709" y="1476"/>
                </a:cxn>
                <a:cxn ang="0">
                  <a:pos x="774" y="1474"/>
                </a:cxn>
                <a:cxn ang="0">
                  <a:pos x="838" y="1481"/>
                </a:cxn>
                <a:cxn ang="0">
                  <a:pos x="903" y="1473"/>
                </a:cxn>
                <a:cxn ang="0">
                  <a:pos x="967" y="1474"/>
                </a:cxn>
                <a:cxn ang="0">
                  <a:pos x="1032" y="1472"/>
                </a:cxn>
                <a:cxn ang="0">
                  <a:pos x="1097" y="1472"/>
                </a:cxn>
                <a:cxn ang="0">
                  <a:pos x="1161" y="1474"/>
                </a:cxn>
                <a:cxn ang="0">
                  <a:pos x="1226" y="1474"/>
                </a:cxn>
                <a:cxn ang="0">
                  <a:pos x="1290" y="1474"/>
                </a:cxn>
                <a:cxn ang="0">
                  <a:pos x="1355" y="1474"/>
                </a:cxn>
                <a:cxn ang="0">
                  <a:pos x="1419" y="1474"/>
                </a:cxn>
                <a:cxn ang="0">
                  <a:pos x="1484" y="1474"/>
                </a:cxn>
                <a:cxn ang="0">
                  <a:pos x="1548" y="1473"/>
                </a:cxn>
                <a:cxn ang="0">
                  <a:pos x="1613" y="1477"/>
                </a:cxn>
                <a:cxn ang="0">
                  <a:pos x="1679" y="1472"/>
                </a:cxn>
                <a:cxn ang="0">
                  <a:pos x="1743" y="1474"/>
                </a:cxn>
                <a:cxn ang="0">
                  <a:pos x="1808" y="1469"/>
                </a:cxn>
                <a:cxn ang="0">
                  <a:pos x="1872" y="1473"/>
                </a:cxn>
                <a:cxn ang="0">
                  <a:pos x="1937" y="1476"/>
                </a:cxn>
                <a:cxn ang="0">
                  <a:pos x="2001" y="1474"/>
                </a:cxn>
                <a:cxn ang="0">
                  <a:pos x="2066" y="1476"/>
                </a:cxn>
                <a:cxn ang="0">
                  <a:pos x="2131" y="1464"/>
                </a:cxn>
                <a:cxn ang="0">
                  <a:pos x="2195" y="1474"/>
                </a:cxn>
                <a:cxn ang="0">
                  <a:pos x="2260" y="1473"/>
                </a:cxn>
                <a:cxn ang="0">
                  <a:pos x="2324" y="1471"/>
                </a:cxn>
                <a:cxn ang="0">
                  <a:pos x="2389" y="1474"/>
                </a:cxn>
                <a:cxn ang="0">
                  <a:pos x="2453" y="1473"/>
                </a:cxn>
                <a:cxn ang="0">
                  <a:pos x="2518" y="1474"/>
                </a:cxn>
                <a:cxn ang="0">
                  <a:pos x="2582" y="1474"/>
                </a:cxn>
                <a:cxn ang="0">
                  <a:pos x="2647" y="1471"/>
                </a:cxn>
                <a:cxn ang="0">
                  <a:pos x="2711" y="1474"/>
                </a:cxn>
                <a:cxn ang="0">
                  <a:pos x="2776" y="1474"/>
                </a:cxn>
                <a:cxn ang="0">
                  <a:pos x="2841" y="1474"/>
                </a:cxn>
                <a:cxn ang="0">
                  <a:pos x="2905" y="1474"/>
                </a:cxn>
                <a:cxn ang="0">
                  <a:pos x="2970" y="1474"/>
                </a:cxn>
                <a:cxn ang="0">
                  <a:pos x="3034" y="1473"/>
                </a:cxn>
                <a:cxn ang="0">
                  <a:pos x="3099" y="1474"/>
                </a:cxn>
                <a:cxn ang="0">
                  <a:pos x="3163" y="1474"/>
                </a:cxn>
                <a:cxn ang="0">
                  <a:pos x="3228" y="1474"/>
                </a:cxn>
                <a:cxn ang="0">
                  <a:pos x="3292" y="1474"/>
                </a:cxn>
                <a:cxn ang="0">
                  <a:pos x="3358" y="1474"/>
                </a:cxn>
                <a:cxn ang="0">
                  <a:pos x="3423" y="1474"/>
                </a:cxn>
                <a:cxn ang="0">
                  <a:pos x="3487" y="1474"/>
                </a:cxn>
                <a:cxn ang="0">
                  <a:pos x="3552" y="1474"/>
                </a:cxn>
                <a:cxn ang="0">
                  <a:pos x="3616" y="1473"/>
                </a:cxn>
                <a:cxn ang="0">
                  <a:pos x="3681" y="1474"/>
                </a:cxn>
                <a:cxn ang="0">
                  <a:pos x="3745" y="1462"/>
                </a:cxn>
                <a:cxn ang="0">
                  <a:pos x="3810" y="1474"/>
                </a:cxn>
                <a:cxn ang="0">
                  <a:pos x="3874" y="1476"/>
                </a:cxn>
                <a:cxn ang="0">
                  <a:pos x="3939" y="1474"/>
                </a:cxn>
                <a:cxn ang="0">
                  <a:pos x="4004" y="1473"/>
                </a:cxn>
                <a:cxn ang="0">
                  <a:pos x="4068" y="1271"/>
                </a:cxn>
              </a:cxnLst>
              <a:rect l="0" t="0" r="r" b="b"/>
              <a:pathLst>
                <a:path w="4081" h="1777">
                  <a:moveTo>
                    <a:pt x="0" y="1463"/>
                  </a:moveTo>
                  <a:lnTo>
                    <a:pt x="0" y="1463"/>
                  </a:lnTo>
                  <a:lnTo>
                    <a:pt x="2" y="1468"/>
                  </a:lnTo>
                  <a:lnTo>
                    <a:pt x="3" y="1468"/>
                  </a:lnTo>
                  <a:lnTo>
                    <a:pt x="3" y="1468"/>
                  </a:lnTo>
                  <a:lnTo>
                    <a:pt x="4" y="1469"/>
                  </a:lnTo>
                  <a:lnTo>
                    <a:pt x="5" y="1469"/>
                  </a:lnTo>
                  <a:lnTo>
                    <a:pt x="7" y="1471"/>
                  </a:lnTo>
                  <a:lnTo>
                    <a:pt x="7" y="1471"/>
                  </a:lnTo>
                  <a:lnTo>
                    <a:pt x="8" y="1471"/>
                  </a:lnTo>
                  <a:lnTo>
                    <a:pt x="9" y="1471"/>
                  </a:lnTo>
                  <a:lnTo>
                    <a:pt x="10" y="1471"/>
                  </a:lnTo>
                  <a:lnTo>
                    <a:pt x="10" y="1471"/>
                  </a:lnTo>
                  <a:lnTo>
                    <a:pt x="12" y="1469"/>
                  </a:lnTo>
                  <a:lnTo>
                    <a:pt x="13" y="1471"/>
                  </a:lnTo>
                  <a:lnTo>
                    <a:pt x="14" y="1471"/>
                  </a:lnTo>
                  <a:lnTo>
                    <a:pt x="14" y="1471"/>
                  </a:lnTo>
                  <a:lnTo>
                    <a:pt x="15" y="1472"/>
                  </a:lnTo>
                  <a:lnTo>
                    <a:pt x="17" y="1473"/>
                  </a:lnTo>
                  <a:lnTo>
                    <a:pt x="18" y="1473"/>
                  </a:lnTo>
                  <a:lnTo>
                    <a:pt x="18" y="1474"/>
                  </a:lnTo>
                  <a:lnTo>
                    <a:pt x="19" y="1476"/>
                  </a:lnTo>
                  <a:lnTo>
                    <a:pt x="20" y="1477"/>
                  </a:lnTo>
                  <a:lnTo>
                    <a:pt x="22" y="1477"/>
                  </a:lnTo>
                  <a:lnTo>
                    <a:pt x="22" y="1478"/>
                  </a:lnTo>
                  <a:lnTo>
                    <a:pt x="23" y="1478"/>
                  </a:lnTo>
                  <a:lnTo>
                    <a:pt x="24" y="1478"/>
                  </a:lnTo>
                  <a:lnTo>
                    <a:pt x="25" y="1478"/>
                  </a:lnTo>
                  <a:lnTo>
                    <a:pt x="25" y="1477"/>
                  </a:lnTo>
                  <a:lnTo>
                    <a:pt x="27" y="1477"/>
                  </a:lnTo>
                  <a:lnTo>
                    <a:pt x="28" y="1477"/>
                  </a:lnTo>
                  <a:lnTo>
                    <a:pt x="29" y="1477"/>
                  </a:lnTo>
                  <a:lnTo>
                    <a:pt x="29" y="1477"/>
                  </a:lnTo>
                  <a:lnTo>
                    <a:pt x="30" y="1477"/>
                  </a:lnTo>
                  <a:lnTo>
                    <a:pt x="32" y="1477"/>
                  </a:lnTo>
                  <a:lnTo>
                    <a:pt x="33" y="1477"/>
                  </a:lnTo>
                  <a:lnTo>
                    <a:pt x="33" y="1476"/>
                  </a:lnTo>
                  <a:lnTo>
                    <a:pt x="34" y="1476"/>
                  </a:lnTo>
                  <a:lnTo>
                    <a:pt x="35" y="1476"/>
                  </a:lnTo>
                  <a:lnTo>
                    <a:pt x="36" y="1476"/>
                  </a:lnTo>
                  <a:lnTo>
                    <a:pt x="36" y="1476"/>
                  </a:lnTo>
                  <a:lnTo>
                    <a:pt x="38" y="1476"/>
                  </a:lnTo>
                  <a:lnTo>
                    <a:pt x="39" y="1476"/>
                  </a:lnTo>
                  <a:lnTo>
                    <a:pt x="40" y="1476"/>
                  </a:lnTo>
                  <a:lnTo>
                    <a:pt x="40" y="1476"/>
                  </a:lnTo>
                  <a:lnTo>
                    <a:pt x="41" y="1476"/>
                  </a:lnTo>
                  <a:lnTo>
                    <a:pt x="43" y="1476"/>
                  </a:lnTo>
                  <a:lnTo>
                    <a:pt x="44" y="1476"/>
                  </a:lnTo>
                  <a:lnTo>
                    <a:pt x="44" y="1474"/>
                  </a:lnTo>
                  <a:lnTo>
                    <a:pt x="45" y="1474"/>
                  </a:lnTo>
                  <a:lnTo>
                    <a:pt x="46" y="1474"/>
                  </a:lnTo>
                  <a:lnTo>
                    <a:pt x="48" y="1474"/>
                  </a:lnTo>
                  <a:lnTo>
                    <a:pt x="48" y="1474"/>
                  </a:lnTo>
                  <a:lnTo>
                    <a:pt x="49" y="1476"/>
                  </a:lnTo>
                  <a:lnTo>
                    <a:pt x="50" y="1476"/>
                  </a:lnTo>
                  <a:lnTo>
                    <a:pt x="51" y="1477"/>
                  </a:lnTo>
                  <a:lnTo>
                    <a:pt x="51" y="1477"/>
                  </a:lnTo>
                  <a:lnTo>
                    <a:pt x="53" y="1477"/>
                  </a:lnTo>
                  <a:lnTo>
                    <a:pt x="54" y="1477"/>
                  </a:lnTo>
                  <a:lnTo>
                    <a:pt x="55" y="1478"/>
                  </a:lnTo>
                  <a:lnTo>
                    <a:pt x="55" y="1478"/>
                  </a:lnTo>
                  <a:lnTo>
                    <a:pt x="56" y="1478"/>
                  </a:lnTo>
                  <a:lnTo>
                    <a:pt x="58" y="1478"/>
                  </a:lnTo>
                  <a:lnTo>
                    <a:pt x="59" y="1478"/>
                  </a:lnTo>
                  <a:lnTo>
                    <a:pt x="60" y="1477"/>
                  </a:lnTo>
                  <a:lnTo>
                    <a:pt x="60" y="1477"/>
                  </a:lnTo>
                  <a:lnTo>
                    <a:pt x="61" y="1477"/>
                  </a:lnTo>
                  <a:lnTo>
                    <a:pt x="63" y="1477"/>
                  </a:lnTo>
                  <a:lnTo>
                    <a:pt x="64" y="1477"/>
                  </a:lnTo>
                  <a:lnTo>
                    <a:pt x="64" y="1477"/>
                  </a:lnTo>
                  <a:lnTo>
                    <a:pt x="65" y="1477"/>
                  </a:lnTo>
                  <a:lnTo>
                    <a:pt x="66" y="1477"/>
                  </a:lnTo>
                  <a:lnTo>
                    <a:pt x="68" y="1478"/>
                  </a:lnTo>
                  <a:lnTo>
                    <a:pt x="68" y="1478"/>
                  </a:lnTo>
                  <a:lnTo>
                    <a:pt x="69" y="1478"/>
                  </a:lnTo>
                  <a:lnTo>
                    <a:pt x="70" y="1478"/>
                  </a:lnTo>
                  <a:lnTo>
                    <a:pt x="71" y="1478"/>
                  </a:lnTo>
                  <a:lnTo>
                    <a:pt x="71" y="1478"/>
                  </a:lnTo>
                  <a:lnTo>
                    <a:pt x="72" y="1477"/>
                  </a:lnTo>
                  <a:lnTo>
                    <a:pt x="74" y="1477"/>
                  </a:lnTo>
                  <a:lnTo>
                    <a:pt x="75" y="1477"/>
                  </a:lnTo>
                  <a:lnTo>
                    <a:pt x="75" y="1476"/>
                  </a:lnTo>
                  <a:lnTo>
                    <a:pt x="76" y="1476"/>
                  </a:lnTo>
                  <a:lnTo>
                    <a:pt x="77" y="1476"/>
                  </a:lnTo>
                  <a:lnTo>
                    <a:pt x="79" y="1476"/>
                  </a:lnTo>
                  <a:lnTo>
                    <a:pt x="79" y="1476"/>
                  </a:lnTo>
                  <a:lnTo>
                    <a:pt x="80" y="1476"/>
                  </a:lnTo>
                  <a:lnTo>
                    <a:pt x="81" y="1476"/>
                  </a:lnTo>
                  <a:lnTo>
                    <a:pt x="82" y="1476"/>
                  </a:lnTo>
                  <a:lnTo>
                    <a:pt x="82" y="1476"/>
                  </a:lnTo>
                  <a:lnTo>
                    <a:pt x="84" y="1476"/>
                  </a:lnTo>
                  <a:lnTo>
                    <a:pt x="85" y="1476"/>
                  </a:lnTo>
                  <a:lnTo>
                    <a:pt x="86" y="1476"/>
                  </a:lnTo>
                  <a:lnTo>
                    <a:pt x="86" y="1477"/>
                  </a:lnTo>
                  <a:lnTo>
                    <a:pt x="87" y="1478"/>
                  </a:lnTo>
                  <a:lnTo>
                    <a:pt x="89" y="1479"/>
                  </a:lnTo>
                  <a:lnTo>
                    <a:pt x="90" y="1479"/>
                  </a:lnTo>
                  <a:lnTo>
                    <a:pt x="90" y="1478"/>
                  </a:lnTo>
                  <a:lnTo>
                    <a:pt x="91" y="1477"/>
                  </a:lnTo>
                  <a:lnTo>
                    <a:pt x="92" y="1476"/>
                  </a:lnTo>
                  <a:lnTo>
                    <a:pt x="94" y="1476"/>
                  </a:lnTo>
                  <a:lnTo>
                    <a:pt x="94" y="1474"/>
                  </a:lnTo>
                  <a:lnTo>
                    <a:pt x="95" y="1473"/>
                  </a:lnTo>
                  <a:lnTo>
                    <a:pt x="96" y="1472"/>
                  </a:lnTo>
                  <a:lnTo>
                    <a:pt x="97" y="1472"/>
                  </a:lnTo>
                  <a:lnTo>
                    <a:pt x="97" y="1472"/>
                  </a:lnTo>
                  <a:lnTo>
                    <a:pt x="99" y="1472"/>
                  </a:lnTo>
                  <a:lnTo>
                    <a:pt x="100" y="1473"/>
                  </a:lnTo>
                  <a:lnTo>
                    <a:pt x="101" y="1473"/>
                  </a:lnTo>
                  <a:lnTo>
                    <a:pt x="101" y="1473"/>
                  </a:lnTo>
                  <a:lnTo>
                    <a:pt x="102" y="1473"/>
                  </a:lnTo>
                  <a:lnTo>
                    <a:pt x="104" y="1473"/>
                  </a:lnTo>
                  <a:lnTo>
                    <a:pt x="105" y="1474"/>
                  </a:lnTo>
                  <a:lnTo>
                    <a:pt x="105" y="1474"/>
                  </a:lnTo>
                  <a:lnTo>
                    <a:pt x="106" y="1474"/>
                  </a:lnTo>
                  <a:lnTo>
                    <a:pt x="107" y="1474"/>
                  </a:lnTo>
                  <a:lnTo>
                    <a:pt x="108" y="1474"/>
                  </a:lnTo>
                  <a:lnTo>
                    <a:pt x="108" y="1474"/>
                  </a:lnTo>
                  <a:lnTo>
                    <a:pt x="110" y="1474"/>
                  </a:lnTo>
                  <a:lnTo>
                    <a:pt x="111" y="1473"/>
                  </a:lnTo>
                  <a:lnTo>
                    <a:pt x="112" y="1473"/>
                  </a:lnTo>
                  <a:lnTo>
                    <a:pt x="113" y="1473"/>
                  </a:lnTo>
                  <a:lnTo>
                    <a:pt x="113" y="1473"/>
                  </a:lnTo>
                  <a:lnTo>
                    <a:pt x="115" y="1473"/>
                  </a:lnTo>
                  <a:lnTo>
                    <a:pt x="116" y="1474"/>
                  </a:lnTo>
                  <a:lnTo>
                    <a:pt x="117" y="1476"/>
                  </a:lnTo>
                  <a:lnTo>
                    <a:pt x="117" y="1476"/>
                  </a:lnTo>
                  <a:lnTo>
                    <a:pt x="118" y="1477"/>
                  </a:lnTo>
                  <a:lnTo>
                    <a:pt x="120" y="1477"/>
                  </a:lnTo>
                  <a:lnTo>
                    <a:pt x="121" y="1477"/>
                  </a:lnTo>
                  <a:lnTo>
                    <a:pt x="121" y="1477"/>
                  </a:lnTo>
                  <a:lnTo>
                    <a:pt x="122" y="1477"/>
                  </a:lnTo>
                  <a:lnTo>
                    <a:pt x="123" y="1477"/>
                  </a:lnTo>
                  <a:lnTo>
                    <a:pt x="125" y="1477"/>
                  </a:lnTo>
                  <a:lnTo>
                    <a:pt x="125" y="1477"/>
                  </a:lnTo>
                  <a:lnTo>
                    <a:pt x="126" y="1477"/>
                  </a:lnTo>
                  <a:lnTo>
                    <a:pt x="127" y="1477"/>
                  </a:lnTo>
                  <a:lnTo>
                    <a:pt x="128" y="1477"/>
                  </a:lnTo>
                  <a:lnTo>
                    <a:pt x="128" y="1477"/>
                  </a:lnTo>
                  <a:lnTo>
                    <a:pt x="130" y="1476"/>
                  </a:lnTo>
                  <a:lnTo>
                    <a:pt x="131" y="1476"/>
                  </a:lnTo>
                  <a:lnTo>
                    <a:pt x="132" y="1476"/>
                  </a:lnTo>
                  <a:lnTo>
                    <a:pt x="132" y="1474"/>
                  </a:lnTo>
                  <a:lnTo>
                    <a:pt x="133" y="1474"/>
                  </a:lnTo>
                  <a:lnTo>
                    <a:pt x="135" y="1474"/>
                  </a:lnTo>
                  <a:lnTo>
                    <a:pt x="136" y="1474"/>
                  </a:lnTo>
                  <a:lnTo>
                    <a:pt x="136" y="1474"/>
                  </a:lnTo>
                  <a:lnTo>
                    <a:pt x="137" y="1474"/>
                  </a:lnTo>
                  <a:lnTo>
                    <a:pt x="138" y="1474"/>
                  </a:lnTo>
                  <a:lnTo>
                    <a:pt x="140" y="1474"/>
                  </a:lnTo>
                  <a:lnTo>
                    <a:pt x="140" y="1474"/>
                  </a:lnTo>
                  <a:lnTo>
                    <a:pt x="141" y="1474"/>
                  </a:lnTo>
                  <a:lnTo>
                    <a:pt x="142" y="1474"/>
                  </a:lnTo>
                  <a:lnTo>
                    <a:pt x="143" y="1474"/>
                  </a:lnTo>
                  <a:lnTo>
                    <a:pt x="143" y="1474"/>
                  </a:lnTo>
                  <a:lnTo>
                    <a:pt x="144" y="1474"/>
                  </a:lnTo>
                  <a:lnTo>
                    <a:pt x="146" y="1474"/>
                  </a:lnTo>
                  <a:lnTo>
                    <a:pt x="147" y="1474"/>
                  </a:lnTo>
                  <a:lnTo>
                    <a:pt x="147" y="1474"/>
                  </a:lnTo>
                  <a:lnTo>
                    <a:pt x="148" y="1474"/>
                  </a:lnTo>
                  <a:lnTo>
                    <a:pt x="149" y="1474"/>
                  </a:lnTo>
                  <a:lnTo>
                    <a:pt x="151" y="1474"/>
                  </a:lnTo>
                  <a:lnTo>
                    <a:pt x="151" y="1474"/>
                  </a:lnTo>
                  <a:lnTo>
                    <a:pt x="152" y="1474"/>
                  </a:lnTo>
                  <a:lnTo>
                    <a:pt x="153" y="1474"/>
                  </a:lnTo>
                  <a:lnTo>
                    <a:pt x="154" y="1474"/>
                  </a:lnTo>
                  <a:lnTo>
                    <a:pt x="154" y="1474"/>
                  </a:lnTo>
                  <a:lnTo>
                    <a:pt x="156" y="1474"/>
                  </a:lnTo>
                  <a:lnTo>
                    <a:pt x="157" y="1474"/>
                  </a:lnTo>
                  <a:lnTo>
                    <a:pt x="158" y="1474"/>
                  </a:lnTo>
                  <a:lnTo>
                    <a:pt x="158" y="1474"/>
                  </a:lnTo>
                  <a:lnTo>
                    <a:pt x="159" y="1474"/>
                  </a:lnTo>
                  <a:lnTo>
                    <a:pt x="161" y="1474"/>
                  </a:lnTo>
                  <a:lnTo>
                    <a:pt x="162" y="1474"/>
                  </a:lnTo>
                  <a:lnTo>
                    <a:pt x="162" y="1474"/>
                  </a:lnTo>
                  <a:lnTo>
                    <a:pt x="163" y="1474"/>
                  </a:lnTo>
                  <a:lnTo>
                    <a:pt x="164" y="1474"/>
                  </a:lnTo>
                  <a:lnTo>
                    <a:pt x="166" y="1474"/>
                  </a:lnTo>
                  <a:lnTo>
                    <a:pt x="166" y="1474"/>
                  </a:lnTo>
                  <a:lnTo>
                    <a:pt x="167" y="1474"/>
                  </a:lnTo>
                  <a:lnTo>
                    <a:pt x="168" y="1473"/>
                  </a:lnTo>
                  <a:lnTo>
                    <a:pt x="169" y="1474"/>
                  </a:lnTo>
                  <a:lnTo>
                    <a:pt x="171" y="1474"/>
                  </a:lnTo>
                  <a:lnTo>
                    <a:pt x="171" y="1474"/>
                  </a:lnTo>
                  <a:lnTo>
                    <a:pt x="172" y="1474"/>
                  </a:lnTo>
                  <a:lnTo>
                    <a:pt x="173" y="1476"/>
                  </a:lnTo>
                  <a:lnTo>
                    <a:pt x="174" y="1492"/>
                  </a:lnTo>
                  <a:lnTo>
                    <a:pt x="174" y="1561"/>
                  </a:lnTo>
                  <a:lnTo>
                    <a:pt x="176" y="1709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546"/>
                  </a:lnTo>
                  <a:lnTo>
                    <a:pt x="188" y="1070"/>
                  </a:lnTo>
                  <a:lnTo>
                    <a:pt x="189" y="678"/>
                  </a:lnTo>
                  <a:lnTo>
                    <a:pt x="189" y="513"/>
                  </a:lnTo>
                  <a:lnTo>
                    <a:pt x="190" y="573"/>
                  </a:lnTo>
                  <a:lnTo>
                    <a:pt x="192" y="742"/>
                  </a:lnTo>
                  <a:lnTo>
                    <a:pt x="193" y="916"/>
                  </a:lnTo>
                  <a:lnTo>
                    <a:pt x="193" y="1050"/>
                  </a:lnTo>
                  <a:lnTo>
                    <a:pt x="194" y="1142"/>
                  </a:lnTo>
                  <a:lnTo>
                    <a:pt x="195" y="1204"/>
                  </a:lnTo>
                  <a:lnTo>
                    <a:pt x="197" y="1248"/>
                  </a:lnTo>
                  <a:lnTo>
                    <a:pt x="197" y="1282"/>
                  </a:lnTo>
                  <a:lnTo>
                    <a:pt x="198" y="1307"/>
                  </a:lnTo>
                  <a:lnTo>
                    <a:pt x="199" y="1328"/>
                  </a:lnTo>
                  <a:lnTo>
                    <a:pt x="200" y="1344"/>
                  </a:lnTo>
                  <a:lnTo>
                    <a:pt x="200" y="1359"/>
                  </a:lnTo>
                  <a:lnTo>
                    <a:pt x="202" y="1370"/>
                  </a:lnTo>
                  <a:lnTo>
                    <a:pt x="203" y="1381"/>
                  </a:lnTo>
                  <a:lnTo>
                    <a:pt x="204" y="1392"/>
                  </a:lnTo>
                  <a:lnTo>
                    <a:pt x="204" y="1401"/>
                  </a:lnTo>
                  <a:lnTo>
                    <a:pt x="205" y="1407"/>
                  </a:lnTo>
                  <a:lnTo>
                    <a:pt x="207" y="1412"/>
                  </a:lnTo>
                  <a:lnTo>
                    <a:pt x="208" y="1417"/>
                  </a:lnTo>
                  <a:lnTo>
                    <a:pt x="208" y="1421"/>
                  </a:lnTo>
                  <a:lnTo>
                    <a:pt x="209" y="1425"/>
                  </a:lnTo>
                  <a:lnTo>
                    <a:pt x="210" y="1427"/>
                  </a:lnTo>
                  <a:lnTo>
                    <a:pt x="211" y="1431"/>
                  </a:lnTo>
                  <a:lnTo>
                    <a:pt x="211" y="1433"/>
                  </a:lnTo>
                  <a:lnTo>
                    <a:pt x="213" y="1436"/>
                  </a:lnTo>
                  <a:lnTo>
                    <a:pt x="214" y="1438"/>
                  </a:lnTo>
                  <a:lnTo>
                    <a:pt x="215" y="1442"/>
                  </a:lnTo>
                  <a:lnTo>
                    <a:pt x="215" y="1445"/>
                  </a:lnTo>
                  <a:lnTo>
                    <a:pt x="216" y="1448"/>
                  </a:lnTo>
                  <a:lnTo>
                    <a:pt x="218" y="1450"/>
                  </a:lnTo>
                  <a:lnTo>
                    <a:pt x="219" y="1448"/>
                  </a:lnTo>
                  <a:lnTo>
                    <a:pt x="219" y="1447"/>
                  </a:lnTo>
                  <a:lnTo>
                    <a:pt x="220" y="1447"/>
                  </a:lnTo>
                  <a:lnTo>
                    <a:pt x="221" y="1448"/>
                  </a:lnTo>
                  <a:lnTo>
                    <a:pt x="223" y="1452"/>
                  </a:lnTo>
                  <a:lnTo>
                    <a:pt x="223" y="1454"/>
                  </a:lnTo>
                  <a:lnTo>
                    <a:pt x="224" y="1457"/>
                  </a:lnTo>
                  <a:lnTo>
                    <a:pt x="225" y="1461"/>
                  </a:lnTo>
                  <a:lnTo>
                    <a:pt x="226" y="1463"/>
                  </a:lnTo>
                  <a:lnTo>
                    <a:pt x="228" y="1466"/>
                  </a:lnTo>
                  <a:lnTo>
                    <a:pt x="228" y="1467"/>
                  </a:lnTo>
                  <a:lnTo>
                    <a:pt x="229" y="1468"/>
                  </a:lnTo>
                  <a:lnTo>
                    <a:pt x="230" y="1471"/>
                  </a:lnTo>
                  <a:lnTo>
                    <a:pt x="231" y="1471"/>
                  </a:lnTo>
                  <a:lnTo>
                    <a:pt x="231" y="1472"/>
                  </a:lnTo>
                  <a:lnTo>
                    <a:pt x="233" y="1472"/>
                  </a:lnTo>
                  <a:lnTo>
                    <a:pt x="234" y="1473"/>
                  </a:lnTo>
                  <a:lnTo>
                    <a:pt x="235" y="1472"/>
                  </a:lnTo>
                  <a:lnTo>
                    <a:pt x="235" y="1471"/>
                  </a:lnTo>
                  <a:lnTo>
                    <a:pt x="236" y="1469"/>
                  </a:lnTo>
                  <a:lnTo>
                    <a:pt x="238" y="1466"/>
                  </a:lnTo>
                  <a:lnTo>
                    <a:pt x="239" y="1462"/>
                  </a:lnTo>
                  <a:lnTo>
                    <a:pt x="239" y="1459"/>
                  </a:lnTo>
                  <a:lnTo>
                    <a:pt x="240" y="1459"/>
                  </a:lnTo>
                  <a:lnTo>
                    <a:pt x="241" y="1463"/>
                  </a:lnTo>
                  <a:lnTo>
                    <a:pt x="243" y="1467"/>
                  </a:lnTo>
                  <a:lnTo>
                    <a:pt x="243" y="1471"/>
                  </a:lnTo>
                  <a:lnTo>
                    <a:pt x="244" y="1473"/>
                  </a:lnTo>
                  <a:lnTo>
                    <a:pt x="245" y="1474"/>
                  </a:lnTo>
                  <a:lnTo>
                    <a:pt x="246" y="1474"/>
                  </a:lnTo>
                  <a:lnTo>
                    <a:pt x="246" y="1474"/>
                  </a:lnTo>
                  <a:lnTo>
                    <a:pt x="247" y="1474"/>
                  </a:lnTo>
                  <a:lnTo>
                    <a:pt x="249" y="1473"/>
                  </a:lnTo>
                  <a:lnTo>
                    <a:pt x="250" y="1473"/>
                  </a:lnTo>
                  <a:lnTo>
                    <a:pt x="250" y="1473"/>
                  </a:lnTo>
                  <a:lnTo>
                    <a:pt x="251" y="1476"/>
                  </a:lnTo>
                  <a:lnTo>
                    <a:pt x="252" y="1479"/>
                  </a:lnTo>
                  <a:lnTo>
                    <a:pt x="254" y="1481"/>
                  </a:lnTo>
                  <a:lnTo>
                    <a:pt x="254" y="1481"/>
                  </a:lnTo>
                  <a:lnTo>
                    <a:pt x="255" y="1479"/>
                  </a:lnTo>
                  <a:lnTo>
                    <a:pt x="256" y="1477"/>
                  </a:lnTo>
                  <a:lnTo>
                    <a:pt x="257" y="1476"/>
                  </a:lnTo>
                  <a:lnTo>
                    <a:pt x="257" y="1476"/>
                  </a:lnTo>
                  <a:lnTo>
                    <a:pt x="259" y="1477"/>
                  </a:lnTo>
                  <a:lnTo>
                    <a:pt x="260" y="1477"/>
                  </a:lnTo>
                  <a:lnTo>
                    <a:pt x="261" y="1477"/>
                  </a:lnTo>
                  <a:lnTo>
                    <a:pt x="261" y="1477"/>
                  </a:lnTo>
                  <a:lnTo>
                    <a:pt x="262" y="1477"/>
                  </a:lnTo>
                  <a:lnTo>
                    <a:pt x="264" y="1476"/>
                  </a:lnTo>
                  <a:lnTo>
                    <a:pt x="265" y="1476"/>
                  </a:lnTo>
                  <a:lnTo>
                    <a:pt x="265" y="1474"/>
                  </a:lnTo>
                  <a:lnTo>
                    <a:pt x="266" y="1474"/>
                  </a:lnTo>
                  <a:lnTo>
                    <a:pt x="267" y="1473"/>
                  </a:lnTo>
                  <a:lnTo>
                    <a:pt x="269" y="1473"/>
                  </a:lnTo>
                  <a:lnTo>
                    <a:pt x="269" y="1473"/>
                  </a:lnTo>
                  <a:lnTo>
                    <a:pt x="270" y="1473"/>
                  </a:lnTo>
                  <a:lnTo>
                    <a:pt x="271" y="1473"/>
                  </a:lnTo>
                  <a:lnTo>
                    <a:pt x="272" y="1474"/>
                  </a:lnTo>
                  <a:lnTo>
                    <a:pt x="272" y="1474"/>
                  </a:lnTo>
                  <a:lnTo>
                    <a:pt x="274" y="1474"/>
                  </a:lnTo>
                  <a:lnTo>
                    <a:pt x="275" y="1473"/>
                  </a:lnTo>
                  <a:lnTo>
                    <a:pt x="276" y="1472"/>
                  </a:lnTo>
                  <a:lnTo>
                    <a:pt x="276" y="1471"/>
                  </a:lnTo>
                  <a:lnTo>
                    <a:pt x="277" y="1468"/>
                  </a:lnTo>
                  <a:lnTo>
                    <a:pt x="279" y="1467"/>
                  </a:lnTo>
                  <a:lnTo>
                    <a:pt x="280" y="1468"/>
                  </a:lnTo>
                  <a:lnTo>
                    <a:pt x="281" y="1469"/>
                  </a:lnTo>
                  <a:lnTo>
                    <a:pt x="281" y="1472"/>
                  </a:lnTo>
                  <a:lnTo>
                    <a:pt x="282" y="1473"/>
                  </a:lnTo>
                  <a:lnTo>
                    <a:pt x="283" y="1474"/>
                  </a:lnTo>
                  <a:lnTo>
                    <a:pt x="285" y="1476"/>
                  </a:lnTo>
                  <a:lnTo>
                    <a:pt x="285" y="1477"/>
                  </a:lnTo>
                  <a:lnTo>
                    <a:pt x="286" y="1478"/>
                  </a:lnTo>
                  <a:lnTo>
                    <a:pt x="287" y="1478"/>
                  </a:lnTo>
                  <a:lnTo>
                    <a:pt x="288" y="1477"/>
                  </a:lnTo>
                  <a:lnTo>
                    <a:pt x="288" y="1476"/>
                  </a:lnTo>
                  <a:lnTo>
                    <a:pt x="290" y="1473"/>
                  </a:lnTo>
                  <a:lnTo>
                    <a:pt x="291" y="1471"/>
                  </a:lnTo>
                  <a:lnTo>
                    <a:pt x="292" y="1464"/>
                  </a:lnTo>
                  <a:lnTo>
                    <a:pt x="292" y="1458"/>
                  </a:lnTo>
                  <a:lnTo>
                    <a:pt x="293" y="1453"/>
                  </a:lnTo>
                  <a:lnTo>
                    <a:pt x="295" y="1454"/>
                  </a:lnTo>
                  <a:lnTo>
                    <a:pt x="296" y="1466"/>
                  </a:lnTo>
                  <a:lnTo>
                    <a:pt x="296" y="1486"/>
                  </a:lnTo>
                  <a:lnTo>
                    <a:pt x="297" y="1504"/>
                  </a:lnTo>
                  <a:lnTo>
                    <a:pt x="298" y="1509"/>
                  </a:lnTo>
                  <a:lnTo>
                    <a:pt x="300" y="1500"/>
                  </a:lnTo>
                  <a:lnTo>
                    <a:pt x="300" y="1486"/>
                  </a:lnTo>
                  <a:lnTo>
                    <a:pt x="301" y="1474"/>
                  </a:lnTo>
                  <a:lnTo>
                    <a:pt x="302" y="1472"/>
                  </a:lnTo>
                  <a:lnTo>
                    <a:pt x="303" y="1474"/>
                  </a:lnTo>
                  <a:lnTo>
                    <a:pt x="303" y="1474"/>
                  </a:lnTo>
                  <a:lnTo>
                    <a:pt x="305" y="1473"/>
                  </a:lnTo>
                  <a:lnTo>
                    <a:pt x="306" y="1468"/>
                  </a:lnTo>
                  <a:lnTo>
                    <a:pt x="307" y="1464"/>
                  </a:lnTo>
                  <a:lnTo>
                    <a:pt x="307" y="1462"/>
                  </a:lnTo>
                  <a:lnTo>
                    <a:pt x="308" y="1459"/>
                  </a:lnTo>
                  <a:lnTo>
                    <a:pt x="310" y="1459"/>
                  </a:lnTo>
                  <a:lnTo>
                    <a:pt x="311" y="1459"/>
                  </a:lnTo>
                  <a:lnTo>
                    <a:pt x="311" y="1459"/>
                  </a:lnTo>
                  <a:lnTo>
                    <a:pt x="312" y="1461"/>
                  </a:lnTo>
                  <a:lnTo>
                    <a:pt x="313" y="1461"/>
                  </a:lnTo>
                  <a:lnTo>
                    <a:pt x="315" y="1462"/>
                  </a:lnTo>
                  <a:lnTo>
                    <a:pt x="315" y="1463"/>
                  </a:lnTo>
                  <a:lnTo>
                    <a:pt x="316" y="1464"/>
                  </a:lnTo>
                  <a:lnTo>
                    <a:pt x="317" y="1466"/>
                  </a:lnTo>
                  <a:lnTo>
                    <a:pt x="318" y="1468"/>
                  </a:lnTo>
                  <a:lnTo>
                    <a:pt x="318" y="1471"/>
                  </a:lnTo>
                  <a:lnTo>
                    <a:pt x="319" y="1474"/>
                  </a:lnTo>
                  <a:lnTo>
                    <a:pt x="321" y="1479"/>
                  </a:lnTo>
                  <a:lnTo>
                    <a:pt x="322" y="1483"/>
                  </a:lnTo>
                  <a:lnTo>
                    <a:pt x="322" y="1487"/>
                  </a:lnTo>
                  <a:lnTo>
                    <a:pt x="323" y="1490"/>
                  </a:lnTo>
                  <a:lnTo>
                    <a:pt x="324" y="1493"/>
                  </a:lnTo>
                  <a:lnTo>
                    <a:pt x="326" y="1494"/>
                  </a:lnTo>
                  <a:lnTo>
                    <a:pt x="326" y="1493"/>
                  </a:lnTo>
                  <a:lnTo>
                    <a:pt x="327" y="1490"/>
                  </a:lnTo>
                  <a:lnTo>
                    <a:pt x="328" y="1486"/>
                  </a:lnTo>
                  <a:lnTo>
                    <a:pt x="329" y="1478"/>
                  </a:lnTo>
                  <a:lnTo>
                    <a:pt x="329" y="1464"/>
                  </a:lnTo>
                  <a:lnTo>
                    <a:pt x="331" y="1441"/>
                  </a:lnTo>
                  <a:lnTo>
                    <a:pt x="332" y="1414"/>
                  </a:lnTo>
                  <a:lnTo>
                    <a:pt x="333" y="1401"/>
                  </a:lnTo>
                  <a:lnTo>
                    <a:pt x="333" y="1414"/>
                  </a:lnTo>
                  <a:lnTo>
                    <a:pt x="334" y="1442"/>
                  </a:lnTo>
                  <a:lnTo>
                    <a:pt x="336" y="1472"/>
                  </a:lnTo>
                  <a:lnTo>
                    <a:pt x="337" y="1488"/>
                  </a:lnTo>
                  <a:lnTo>
                    <a:pt x="338" y="1494"/>
                  </a:lnTo>
                  <a:lnTo>
                    <a:pt x="338" y="1495"/>
                  </a:lnTo>
                  <a:lnTo>
                    <a:pt x="339" y="1494"/>
                  </a:lnTo>
                  <a:lnTo>
                    <a:pt x="341" y="1493"/>
                  </a:lnTo>
                  <a:lnTo>
                    <a:pt x="342" y="1490"/>
                  </a:lnTo>
                  <a:lnTo>
                    <a:pt x="342" y="1488"/>
                  </a:lnTo>
                  <a:lnTo>
                    <a:pt x="343" y="1486"/>
                  </a:lnTo>
                  <a:lnTo>
                    <a:pt x="344" y="1484"/>
                  </a:lnTo>
                  <a:lnTo>
                    <a:pt x="346" y="1482"/>
                  </a:lnTo>
                  <a:lnTo>
                    <a:pt x="346" y="1479"/>
                  </a:lnTo>
                  <a:lnTo>
                    <a:pt x="347" y="1478"/>
                  </a:lnTo>
                  <a:lnTo>
                    <a:pt x="348" y="1477"/>
                  </a:lnTo>
                  <a:lnTo>
                    <a:pt x="349" y="1476"/>
                  </a:lnTo>
                  <a:lnTo>
                    <a:pt x="349" y="1474"/>
                  </a:lnTo>
                  <a:lnTo>
                    <a:pt x="351" y="1473"/>
                  </a:lnTo>
                  <a:lnTo>
                    <a:pt x="352" y="1473"/>
                  </a:lnTo>
                  <a:lnTo>
                    <a:pt x="353" y="1474"/>
                  </a:lnTo>
                  <a:lnTo>
                    <a:pt x="353" y="1476"/>
                  </a:lnTo>
                  <a:lnTo>
                    <a:pt x="354" y="1476"/>
                  </a:lnTo>
                  <a:lnTo>
                    <a:pt x="355" y="1477"/>
                  </a:lnTo>
                  <a:lnTo>
                    <a:pt x="357" y="1477"/>
                  </a:lnTo>
                  <a:lnTo>
                    <a:pt x="357" y="1476"/>
                  </a:lnTo>
                  <a:lnTo>
                    <a:pt x="358" y="1471"/>
                  </a:lnTo>
                  <a:lnTo>
                    <a:pt x="359" y="1461"/>
                  </a:lnTo>
                  <a:lnTo>
                    <a:pt x="360" y="1443"/>
                  </a:lnTo>
                  <a:lnTo>
                    <a:pt x="360" y="1417"/>
                  </a:lnTo>
                  <a:lnTo>
                    <a:pt x="362" y="1382"/>
                  </a:lnTo>
                  <a:lnTo>
                    <a:pt x="363" y="1348"/>
                  </a:lnTo>
                  <a:lnTo>
                    <a:pt x="364" y="1320"/>
                  </a:lnTo>
                  <a:lnTo>
                    <a:pt x="364" y="1309"/>
                  </a:lnTo>
                  <a:lnTo>
                    <a:pt x="365" y="1318"/>
                  </a:lnTo>
                  <a:lnTo>
                    <a:pt x="367" y="1340"/>
                  </a:lnTo>
                  <a:lnTo>
                    <a:pt x="368" y="1369"/>
                  </a:lnTo>
                  <a:lnTo>
                    <a:pt x="368" y="1395"/>
                  </a:lnTo>
                  <a:lnTo>
                    <a:pt x="369" y="1414"/>
                  </a:lnTo>
                  <a:lnTo>
                    <a:pt x="370" y="1423"/>
                  </a:lnTo>
                  <a:lnTo>
                    <a:pt x="372" y="1427"/>
                  </a:lnTo>
                  <a:lnTo>
                    <a:pt x="372" y="1427"/>
                  </a:lnTo>
                  <a:lnTo>
                    <a:pt x="373" y="1428"/>
                  </a:lnTo>
                  <a:lnTo>
                    <a:pt x="374" y="1431"/>
                  </a:lnTo>
                  <a:lnTo>
                    <a:pt x="375" y="1437"/>
                  </a:lnTo>
                  <a:lnTo>
                    <a:pt x="375" y="1443"/>
                  </a:lnTo>
                  <a:lnTo>
                    <a:pt x="377" y="1451"/>
                  </a:lnTo>
                  <a:lnTo>
                    <a:pt x="378" y="1454"/>
                  </a:lnTo>
                  <a:lnTo>
                    <a:pt x="379" y="1454"/>
                  </a:lnTo>
                  <a:lnTo>
                    <a:pt x="379" y="1451"/>
                  </a:lnTo>
                  <a:lnTo>
                    <a:pt x="380" y="1446"/>
                  </a:lnTo>
                  <a:lnTo>
                    <a:pt x="382" y="1443"/>
                  </a:lnTo>
                  <a:lnTo>
                    <a:pt x="383" y="1447"/>
                  </a:lnTo>
                  <a:lnTo>
                    <a:pt x="383" y="1456"/>
                  </a:lnTo>
                  <a:lnTo>
                    <a:pt x="384" y="1463"/>
                  </a:lnTo>
                  <a:lnTo>
                    <a:pt x="385" y="1467"/>
                  </a:lnTo>
                  <a:lnTo>
                    <a:pt x="387" y="1464"/>
                  </a:lnTo>
                  <a:lnTo>
                    <a:pt x="387" y="1453"/>
                  </a:lnTo>
                  <a:lnTo>
                    <a:pt x="388" y="1440"/>
                  </a:lnTo>
                  <a:lnTo>
                    <a:pt x="389" y="1433"/>
                  </a:lnTo>
                  <a:lnTo>
                    <a:pt x="390" y="1440"/>
                  </a:lnTo>
                  <a:lnTo>
                    <a:pt x="390" y="1453"/>
                  </a:lnTo>
                  <a:lnTo>
                    <a:pt x="391" y="1466"/>
                  </a:lnTo>
                  <a:lnTo>
                    <a:pt x="393" y="1472"/>
                  </a:lnTo>
                  <a:lnTo>
                    <a:pt x="394" y="1474"/>
                  </a:lnTo>
                  <a:lnTo>
                    <a:pt x="395" y="1476"/>
                  </a:lnTo>
                  <a:lnTo>
                    <a:pt x="395" y="1476"/>
                  </a:lnTo>
                  <a:lnTo>
                    <a:pt x="396" y="1476"/>
                  </a:lnTo>
                  <a:lnTo>
                    <a:pt x="398" y="1474"/>
                  </a:lnTo>
                  <a:lnTo>
                    <a:pt x="399" y="1474"/>
                  </a:lnTo>
                  <a:lnTo>
                    <a:pt x="399" y="1474"/>
                  </a:lnTo>
                  <a:lnTo>
                    <a:pt x="400" y="1473"/>
                  </a:lnTo>
                  <a:lnTo>
                    <a:pt x="401" y="1473"/>
                  </a:lnTo>
                  <a:lnTo>
                    <a:pt x="403" y="1473"/>
                  </a:lnTo>
                  <a:lnTo>
                    <a:pt x="403" y="1472"/>
                  </a:lnTo>
                  <a:lnTo>
                    <a:pt x="404" y="1472"/>
                  </a:lnTo>
                  <a:lnTo>
                    <a:pt x="405" y="1473"/>
                  </a:lnTo>
                  <a:lnTo>
                    <a:pt x="406" y="1473"/>
                  </a:lnTo>
                  <a:lnTo>
                    <a:pt x="406" y="1473"/>
                  </a:lnTo>
                  <a:lnTo>
                    <a:pt x="408" y="1473"/>
                  </a:lnTo>
                  <a:lnTo>
                    <a:pt x="409" y="1473"/>
                  </a:lnTo>
                  <a:lnTo>
                    <a:pt x="410" y="1473"/>
                  </a:lnTo>
                  <a:lnTo>
                    <a:pt x="410" y="1472"/>
                  </a:lnTo>
                  <a:lnTo>
                    <a:pt x="411" y="1472"/>
                  </a:lnTo>
                  <a:lnTo>
                    <a:pt x="413" y="1472"/>
                  </a:lnTo>
                  <a:lnTo>
                    <a:pt x="414" y="1471"/>
                  </a:lnTo>
                  <a:lnTo>
                    <a:pt x="414" y="1469"/>
                  </a:lnTo>
                  <a:lnTo>
                    <a:pt x="415" y="1468"/>
                  </a:lnTo>
                  <a:lnTo>
                    <a:pt x="416" y="1467"/>
                  </a:lnTo>
                  <a:lnTo>
                    <a:pt x="418" y="1466"/>
                  </a:lnTo>
                  <a:lnTo>
                    <a:pt x="418" y="1464"/>
                  </a:lnTo>
                  <a:lnTo>
                    <a:pt x="419" y="1464"/>
                  </a:lnTo>
                  <a:lnTo>
                    <a:pt x="420" y="1464"/>
                  </a:lnTo>
                  <a:lnTo>
                    <a:pt x="421" y="1466"/>
                  </a:lnTo>
                  <a:lnTo>
                    <a:pt x="421" y="1467"/>
                  </a:lnTo>
                  <a:lnTo>
                    <a:pt x="423" y="1469"/>
                  </a:lnTo>
                  <a:lnTo>
                    <a:pt x="424" y="1471"/>
                  </a:lnTo>
                  <a:lnTo>
                    <a:pt x="425" y="1472"/>
                  </a:lnTo>
                  <a:lnTo>
                    <a:pt x="425" y="1469"/>
                  </a:lnTo>
                  <a:lnTo>
                    <a:pt x="426" y="1462"/>
                  </a:lnTo>
                  <a:lnTo>
                    <a:pt x="427" y="1452"/>
                  </a:lnTo>
                  <a:lnTo>
                    <a:pt x="429" y="1438"/>
                  </a:lnTo>
                  <a:lnTo>
                    <a:pt x="429" y="1422"/>
                  </a:lnTo>
                  <a:lnTo>
                    <a:pt x="430" y="1407"/>
                  </a:lnTo>
                  <a:lnTo>
                    <a:pt x="431" y="1406"/>
                  </a:lnTo>
                  <a:lnTo>
                    <a:pt x="432" y="1425"/>
                  </a:lnTo>
                  <a:lnTo>
                    <a:pt x="432" y="1456"/>
                  </a:lnTo>
                  <a:lnTo>
                    <a:pt x="434" y="1486"/>
                  </a:lnTo>
                  <a:lnTo>
                    <a:pt x="435" y="1503"/>
                  </a:lnTo>
                  <a:lnTo>
                    <a:pt x="436" y="1509"/>
                  </a:lnTo>
                  <a:lnTo>
                    <a:pt x="436" y="1509"/>
                  </a:lnTo>
                  <a:lnTo>
                    <a:pt x="437" y="1508"/>
                  </a:lnTo>
                  <a:lnTo>
                    <a:pt x="439" y="1504"/>
                  </a:lnTo>
                  <a:lnTo>
                    <a:pt x="440" y="1502"/>
                  </a:lnTo>
                  <a:lnTo>
                    <a:pt x="440" y="1498"/>
                  </a:lnTo>
                  <a:lnTo>
                    <a:pt x="441" y="1495"/>
                  </a:lnTo>
                  <a:lnTo>
                    <a:pt x="442" y="1492"/>
                  </a:lnTo>
                  <a:lnTo>
                    <a:pt x="444" y="1487"/>
                  </a:lnTo>
                  <a:lnTo>
                    <a:pt x="444" y="1483"/>
                  </a:lnTo>
                  <a:lnTo>
                    <a:pt x="445" y="1479"/>
                  </a:lnTo>
                  <a:lnTo>
                    <a:pt x="446" y="1477"/>
                  </a:lnTo>
                  <a:lnTo>
                    <a:pt x="447" y="1474"/>
                  </a:lnTo>
                  <a:lnTo>
                    <a:pt x="449" y="1473"/>
                  </a:lnTo>
                  <a:lnTo>
                    <a:pt x="449" y="1472"/>
                  </a:lnTo>
                  <a:lnTo>
                    <a:pt x="450" y="1471"/>
                  </a:lnTo>
                  <a:lnTo>
                    <a:pt x="451" y="1469"/>
                  </a:lnTo>
                  <a:lnTo>
                    <a:pt x="452" y="1469"/>
                  </a:lnTo>
                  <a:lnTo>
                    <a:pt x="452" y="1468"/>
                  </a:lnTo>
                  <a:lnTo>
                    <a:pt x="454" y="1468"/>
                  </a:lnTo>
                  <a:lnTo>
                    <a:pt x="455" y="1468"/>
                  </a:lnTo>
                  <a:lnTo>
                    <a:pt x="456" y="1467"/>
                  </a:lnTo>
                  <a:lnTo>
                    <a:pt x="456" y="1467"/>
                  </a:lnTo>
                  <a:lnTo>
                    <a:pt x="457" y="1466"/>
                  </a:lnTo>
                  <a:lnTo>
                    <a:pt x="459" y="1464"/>
                  </a:lnTo>
                  <a:lnTo>
                    <a:pt x="460" y="1464"/>
                  </a:lnTo>
                  <a:lnTo>
                    <a:pt x="460" y="1464"/>
                  </a:lnTo>
                  <a:lnTo>
                    <a:pt x="461" y="1464"/>
                  </a:lnTo>
                  <a:lnTo>
                    <a:pt x="462" y="1464"/>
                  </a:lnTo>
                  <a:lnTo>
                    <a:pt x="463" y="1464"/>
                  </a:lnTo>
                  <a:lnTo>
                    <a:pt x="463" y="1464"/>
                  </a:lnTo>
                  <a:lnTo>
                    <a:pt x="465" y="1463"/>
                  </a:lnTo>
                  <a:lnTo>
                    <a:pt x="466" y="1462"/>
                  </a:lnTo>
                  <a:lnTo>
                    <a:pt x="467" y="1461"/>
                  </a:lnTo>
                  <a:lnTo>
                    <a:pt x="467" y="1459"/>
                  </a:lnTo>
                  <a:lnTo>
                    <a:pt x="468" y="1457"/>
                  </a:lnTo>
                  <a:lnTo>
                    <a:pt x="470" y="1456"/>
                  </a:lnTo>
                  <a:lnTo>
                    <a:pt x="471" y="1453"/>
                  </a:lnTo>
                  <a:lnTo>
                    <a:pt x="471" y="1453"/>
                  </a:lnTo>
                  <a:lnTo>
                    <a:pt x="472" y="1453"/>
                  </a:lnTo>
                  <a:lnTo>
                    <a:pt x="473" y="1453"/>
                  </a:lnTo>
                  <a:lnTo>
                    <a:pt x="475" y="1456"/>
                  </a:lnTo>
                  <a:lnTo>
                    <a:pt x="475" y="1457"/>
                  </a:lnTo>
                  <a:lnTo>
                    <a:pt x="476" y="1458"/>
                  </a:lnTo>
                  <a:lnTo>
                    <a:pt x="477" y="1459"/>
                  </a:lnTo>
                  <a:lnTo>
                    <a:pt x="478" y="1459"/>
                  </a:lnTo>
                  <a:lnTo>
                    <a:pt x="478" y="1462"/>
                  </a:lnTo>
                  <a:lnTo>
                    <a:pt x="480" y="1464"/>
                  </a:lnTo>
                  <a:lnTo>
                    <a:pt x="481" y="1467"/>
                  </a:lnTo>
                  <a:lnTo>
                    <a:pt x="482" y="1469"/>
                  </a:lnTo>
                  <a:lnTo>
                    <a:pt x="482" y="1471"/>
                  </a:lnTo>
                  <a:lnTo>
                    <a:pt x="483" y="1473"/>
                  </a:lnTo>
                  <a:lnTo>
                    <a:pt x="485" y="1474"/>
                  </a:lnTo>
                  <a:lnTo>
                    <a:pt x="486" y="1476"/>
                  </a:lnTo>
                  <a:lnTo>
                    <a:pt x="486" y="1477"/>
                  </a:lnTo>
                  <a:lnTo>
                    <a:pt x="487" y="1478"/>
                  </a:lnTo>
                  <a:lnTo>
                    <a:pt x="488" y="1481"/>
                  </a:lnTo>
                  <a:lnTo>
                    <a:pt x="490" y="1482"/>
                  </a:lnTo>
                  <a:lnTo>
                    <a:pt x="490" y="1484"/>
                  </a:lnTo>
                  <a:lnTo>
                    <a:pt x="491" y="1486"/>
                  </a:lnTo>
                  <a:lnTo>
                    <a:pt x="492" y="1488"/>
                  </a:lnTo>
                  <a:lnTo>
                    <a:pt x="493" y="1489"/>
                  </a:lnTo>
                  <a:lnTo>
                    <a:pt x="493" y="1487"/>
                  </a:lnTo>
                  <a:lnTo>
                    <a:pt x="495" y="1477"/>
                  </a:lnTo>
                  <a:lnTo>
                    <a:pt x="496" y="1448"/>
                  </a:lnTo>
                  <a:lnTo>
                    <a:pt x="497" y="1366"/>
                  </a:lnTo>
                  <a:lnTo>
                    <a:pt x="497" y="1196"/>
                  </a:lnTo>
                  <a:lnTo>
                    <a:pt x="498" y="847"/>
                  </a:lnTo>
                  <a:lnTo>
                    <a:pt x="499" y="244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452"/>
                  </a:lnTo>
                  <a:lnTo>
                    <a:pt x="513" y="836"/>
                  </a:lnTo>
                  <a:lnTo>
                    <a:pt x="514" y="1081"/>
                  </a:lnTo>
                  <a:lnTo>
                    <a:pt x="516" y="1233"/>
                  </a:lnTo>
                  <a:lnTo>
                    <a:pt x="517" y="1327"/>
                  </a:lnTo>
                  <a:lnTo>
                    <a:pt x="517" y="1384"/>
                  </a:lnTo>
                  <a:lnTo>
                    <a:pt x="518" y="1418"/>
                  </a:lnTo>
                  <a:lnTo>
                    <a:pt x="519" y="1438"/>
                  </a:lnTo>
                  <a:lnTo>
                    <a:pt x="521" y="1447"/>
                  </a:lnTo>
                  <a:lnTo>
                    <a:pt x="521" y="1446"/>
                  </a:lnTo>
                  <a:lnTo>
                    <a:pt x="522" y="1432"/>
                  </a:lnTo>
                  <a:lnTo>
                    <a:pt x="523" y="1404"/>
                  </a:lnTo>
                  <a:lnTo>
                    <a:pt x="524" y="1355"/>
                  </a:lnTo>
                  <a:lnTo>
                    <a:pt x="524" y="1273"/>
                  </a:lnTo>
                  <a:lnTo>
                    <a:pt x="526" y="1134"/>
                  </a:lnTo>
                  <a:lnTo>
                    <a:pt x="527" y="888"/>
                  </a:lnTo>
                  <a:lnTo>
                    <a:pt x="528" y="457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3" y="0"/>
                  </a:lnTo>
                  <a:lnTo>
                    <a:pt x="534" y="0"/>
                  </a:lnTo>
                  <a:lnTo>
                    <a:pt x="535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308"/>
                  </a:lnTo>
                  <a:lnTo>
                    <a:pt x="545" y="721"/>
                  </a:lnTo>
                  <a:lnTo>
                    <a:pt x="547" y="969"/>
                  </a:lnTo>
                  <a:lnTo>
                    <a:pt x="547" y="1118"/>
                  </a:lnTo>
                  <a:lnTo>
                    <a:pt x="548" y="1211"/>
                  </a:lnTo>
                  <a:lnTo>
                    <a:pt x="549" y="1273"/>
                  </a:lnTo>
                  <a:lnTo>
                    <a:pt x="550" y="1315"/>
                  </a:lnTo>
                  <a:lnTo>
                    <a:pt x="550" y="1346"/>
                  </a:lnTo>
                  <a:lnTo>
                    <a:pt x="552" y="1370"/>
                  </a:lnTo>
                  <a:lnTo>
                    <a:pt x="553" y="1390"/>
                  </a:lnTo>
                  <a:lnTo>
                    <a:pt x="554" y="1405"/>
                  </a:lnTo>
                  <a:lnTo>
                    <a:pt x="554" y="1417"/>
                  </a:lnTo>
                  <a:lnTo>
                    <a:pt x="555" y="1427"/>
                  </a:lnTo>
                  <a:lnTo>
                    <a:pt x="557" y="1435"/>
                  </a:lnTo>
                  <a:lnTo>
                    <a:pt x="558" y="1442"/>
                  </a:lnTo>
                  <a:lnTo>
                    <a:pt x="558" y="1448"/>
                  </a:lnTo>
                  <a:lnTo>
                    <a:pt x="559" y="1454"/>
                  </a:lnTo>
                  <a:lnTo>
                    <a:pt x="560" y="1459"/>
                  </a:lnTo>
                  <a:lnTo>
                    <a:pt x="562" y="1463"/>
                  </a:lnTo>
                  <a:lnTo>
                    <a:pt x="563" y="1467"/>
                  </a:lnTo>
                  <a:lnTo>
                    <a:pt x="563" y="1469"/>
                  </a:lnTo>
                  <a:lnTo>
                    <a:pt x="564" y="1473"/>
                  </a:lnTo>
                  <a:lnTo>
                    <a:pt x="565" y="1476"/>
                  </a:lnTo>
                  <a:lnTo>
                    <a:pt x="567" y="1477"/>
                  </a:lnTo>
                  <a:lnTo>
                    <a:pt x="567" y="1477"/>
                  </a:lnTo>
                  <a:lnTo>
                    <a:pt x="568" y="1476"/>
                  </a:lnTo>
                  <a:lnTo>
                    <a:pt x="569" y="1476"/>
                  </a:lnTo>
                  <a:lnTo>
                    <a:pt x="570" y="1474"/>
                  </a:lnTo>
                  <a:lnTo>
                    <a:pt x="570" y="1474"/>
                  </a:lnTo>
                  <a:lnTo>
                    <a:pt x="571" y="1474"/>
                  </a:lnTo>
                  <a:lnTo>
                    <a:pt x="573" y="1476"/>
                  </a:lnTo>
                  <a:lnTo>
                    <a:pt x="574" y="1476"/>
                  </a:lnTo>
                  <a:lnTo>
                    <a:pt x="574" y="1474"/>
                  </a:lnTo>
                  <a:lnTo>
                    <a:pt x="575" y="1474"/>
                  </a:lnTo>
                  <a:lnTo>
                    <a:pt x="576" y="1474"/>
                  </a:lnTo>
                  <a:lnTo>
                    <a:pt x="578" y="1474"/>
                  </a:lnTo>
                  <a:lnTo>
                    <a:pt x="578" y="1474"/>
                  </a:lnTo>
                  <a:lnTo>
                    <a:pt x="579" y="1474"/>
                  </a:lnTo>
                  <a:lnTo>
                    <a:pt x="580" y="1476"/>
                  </a:lnTo>
                  <a:lnTo>
                    <a:pt x="581" y="1476"/>
                  </a:lnTo>
                  <a:lnTo>
                    <a:pt x="581" y="1477"/>
                  </a:lnTo>
                  <a:lnTo>
                    <a:pt x="583" y="1477"/>
                  </a:lnTo>
                  <a:lnTo>
                    <a:pt x="584" y="1477"/>
                  </a:lnTo>
                  <a:lnTo>
                    <a:pt x="585" y="1477"/>
                  </a:lnTo>
                  <a:lnTo>
                    <a:pt x="585" y="1477"/>
                  </a:lnTo>
                  <a:lnTo>
                    <a:pt x="586" y="1477"/>
                  </a:lnTo>
                  <a:lnTo>
                    <a:pt x="588" y="1477"/>
                  </a:lnTo>
                  <a:lnTo>
                    <a:pt x="589" y="1476"/>
                  </a:lnTo>
                  <a:lnTo>
                    <a:pt x="589" y="1476"/>
                  </a:lnTo>
                  <a:lnTo>
                    <a:pt x="590" y="1476"/>
                  </a:lnTo>
                  <a:lnTo>
                    <a:pt x="591" y="1476"/>
                  </a:lnTo>
                  <a:lnTo>
                    <a:pt x="593" y="1477"/>
                  </a:lnTo>
                  <a:lnTo>
                    <a:pt x="593" y="1477"/>
                  </a:lnTo>
                  <a:lnTo>
                    <a:pt x="594" y="1476"/>
                  </a:lnTo>
                  <a:lnTo>
                    <a:pt x="595" y="1476"/>
                  </a:lnTo>
                  <a:lnTo>
                    <a:pt x="596" y="1474"/>
                  </a:lnTo>
                  <a:lnTo>
                    <a:pt x="596" y="1474"/>
                  </a:lnTo>
                  <a:lnTo>
                    <a:pt x="598" y="1474"/>
                  </a:lnTo>
                  <a:lnTo>
                    <a:pt x="599" y="1474"/>
                  </a:lnTo>
                  <a:lnTo>
                    <a:pt x="600" y="1474"/>
                  </a:lnTo>
                  <a:lnTo>
                    <a:pt x="600" y="1476"/>
                  </a:lnTo>
                  <a:lnTo>
                    <a:pt x="601" y="1476"/>
                  </a:lnTo>
                  <a:lnTo>
                    <a:pt x="603" y="1477"/>
                  </a:lnTo>
                  <a:lnTo>
                    <a:pt x="604" y="1477"/>
                  </a:lnTo>
                  <a:lnTo>
                    <a:pt x="604" y="1477"/>
                  </a:lnTo>
                  <a:lnTo>
                    <a:pt x="605" y="1477"/>
                  </a:lnTo>
                  <a:lnTo>
                    <a:pt x="606" y="1477"/>
                  </a:lnTo>
                  <a:lnTo>
                    <a:pt x="607" y="1476"/>
                  </a:lnTo>
                  <a:lnTo>
                    <a:pt x="607" y="1476"/>
                  </a:lnTo>
                  <a:lnTo>
                    <a:pt x="609" y="1476"/>
                  </a:lnTo>
                  <a:lnTo>
                    <a:pt x="610" y="1474"/>
                  </a:lnTo>
                  <a:lnTo>
                    <a:pt x="611" y="1474"/>
                  </a:lnTo>
                  <a:lnTo>
                    <a:pt x="611" y="1474"/>
                  </a:lnTo>
                  <a:lnTo>
                    <a:pt x="612" y="1474"/>
                  </a:lnTo>
                  <a:lnTo>
                    <a:pt x="614" y="1474"/>
                  </a:lnTo>
                  <a:lnTo>
                    <a:pt x="615" y="1474"/>
                  </a:lnTo>
                  <a:lnTo>
                    <a:pt x="616" y="1474"/>
                  </a:lnTo>
                  <a:lnTo>
                    <a:pt x="616" y="1474"/>
                  </a:lnTo>
                  <a:lnTo>
                    <a:pt x="617" y="1474"/>
                  </a:lnTo>
                  <a:lnTo>
                    <a:pt x="619" y="1474"/>
                  </a:lnTo>
                  <a:lnTo>
                    <a:pt x="620" y="1473"/>
                  </a:lnTo>
                  <a:lnTo>
                    <a:pt x="620" y="1471"/>
                  </a:lnTo>
                  <a:lnTo>
                    <a:pt x="621" y="1469"/>
                  </a:lnTo>
                  <a:lnTo>
                    <a:pt x="622" y="1468"/>
                  </a:lnTo>
                  <a:lnTo>
                    <a:pt x="624" y="1467"/>
                  </a:lnTo>
                  <a:lnTo>
                    <a:pt x="624" y="1467"/>
                  </a:lnTo>
                  <a:lnTo>
                    <a:pt x="625" y="1467"/>
                  </a:lnTo>
                  <a:lnTo>
                    <a:pt x="626" y="1467"/>
                  </a:lnTo>
                  <a:lnTo>
                    <a:pt x="627" y="1467"/>
                  </a:lnTo>
                  <a:lnTo>
                    <a:pt x="627" y="1467"/>
                  </a:lnTo>
                  <a:lnTo>
                    <a:pt x="629" y="1468"/>
                  </a:lnTo>
                  <a:lnTo>
                    <a:pt x="630" y="1468"/>
                  </a:lnTo>
                  <a:lnTo>
                    <a:pt x="631" y="1468"/>
                  </a:lnTo>
                  <a:lnTo>
                    <a:pt x="631" y="1469"/>
                  </a:lnTo>
                  <a:lnTo>
                    <a:pt x="632" y="1471"/>
                  </a:lnTo>
                  <a:lnTo>
                    <a:pt x="634" y="1472"/>
                  </a:lnTo>
                  <a:lnTo>
                    <a:pt x="635" y="1473"/>
                  </a:lnTo>
                  <a:lnTo>
                    <a:pt x="635" y="1473"/>
                  </a:lnTo>
                  <a:lnTo>
                    <a:pt x="636" y="1474"/>
                  </a:lnTo>
                  <a:lnTo>
                    <a:pt x="637" y="1474"/>
                  </a:lnTo>
                  <a:lnTo>
                    <a:pt x="638" y="1474"/>
                  </a:lnTo>
                  <a:lnTo>
                    <a:pt x="638" y="1474"/>
                  </a:lnTo>
                  <a:lnTo>
                    <a:pt x="640" y="1474"/>
                  </a:lnTo>
                  <a:lnTo>
                    <a:pt x="641" y="1476"/>
                  </a:lnTo>
                  <a:lnTo>
                    <a:pt x="642" y="1476"/>
                  </a:lnTo>
                  <a:lnTo>
                    <a:pt x="642" y="1477"/>
                  </a:lnTo>
                  <a:lnTo>
                    <a:pt x="643" y="1477"/>
                  </a:lnTo>
                  <a:lnTo>
                    <a:pt x="645" y="1478"/>
                  </a:lnTo>
                  <a:lnTo>
                    <a:pt x="646" y="1478"/>
                  </a:lnTo>
                  <a:lnTo>
                    <a:pt x="646" y="1479"/>
                  </a:lnTo>
                  <a:lnTo>
                    <a:pt x="647" y="1479"/>
                  </a:lnTo>
                  <a:lnTo>
                    <a:pt x="648" y="1479"/>
                  </a:lnTo>
                  <a:lnTo>
                    <a:pt x="650" y="1479"/>
                  </a:lnTo>
                  <a:lnTo>
                    <a:pt x="650" y="1478"/>
                  </a:lnTo>
                  <a:lnTo>
                    <a:pt x="651" y="1478"/>
                  </a:lnTo>
                  <a:lnTo>
                    <a:pt x="652" y="1477"/>
                  </a:lnTo>
                  <a:lnTo>
                    <a:pt x="653" y="1477"/>
                  </a:lnTo>
                  <a:lnTo>
                    <a:pt x="653" y="1476"/>
                  </a:lnTo>
                  <a:lnTo>
                    <a:pt x="655" y="1476"/>
                  </a:lnTo>
                  <a:lnTo>
                    <a:pt x="656" y="1476"/>
                  </a:lnTo>
                  <a:lnTo>
                    <a:pt x="657" y="1474"/>
                  </a:lnTo>
                  <a:lnTo>
                    <a:pt x="657" y="1473"/>
                  </a:lnTo>
                  <a:lnTo>
                    <a:pt x="658" y="1472"/>
                  </a:lnTo>
                  <a:lnTo>
                    <a:pt x="660" y="1471"/>
                  </a:lnTo>
                  <a:lnTo>
                    <a:pt x="661" y="1469"/>
                  </a:lnTo>
                  <a:lnTo>
                    <a:pt x="661" y="1469"/>
                  </a:lnTo>
                  <a:lnTo>
                    <a:pt x="662" y="1469"/>
                  </a:lnTo>
                  <a:lnTo>
                    <a:pt x="663" y="1469"/>
                  </a:lnTo>
                  <a:lnTo>
                    <a:pt x="665" y="1469"/>
                  </a:lnTo>
                  <a:lnTo>
                    <a:pt x="665" y="1469"/>
                  </a:lnTo>
                  <a:lnTo>
                    <a:pt x="666" y="1469"/>
                  </a:lnTo>
                  <a:lnTo>
                    <a:pt x="667" y="1471"/>
                  </a:lnTo>
                  <a:lnTo>
                    <a:pt x="668" y="1472"/>
                  </a:lnTo>
                  <a:lnTo>
                    <a:pt x="668" y="1472"/>
                  </a:lnTo>
                  <a:lnTo>
                    <a:pt x="670" y="1472"/>
                  </a:lnTo>
                  <a:lnTo>
                    <a:pt x="671" y="1473"/>
                  </a:lnTo>
                  <a:lnTo>
                    <a:pt x="672" y="1473"/>
                  </a:lnTo>
                  <a:lnTo>
                    <a:pt x="673" y="1473"/>
                  </a:lnTo>
                  <a:lnTo>
                    <a:pt x="673" y="1473"/>
                  </a:lnTo>
                  <a:lnTo>
                    <a:pt x="674" y="1472"/>
                  </a:lnTo>
                  <a:lnTo>
                    <a:pt x="676" y="1471"/>
                  </a:lnTo>
                  <a:lnTo>
                    <a:pt x="677" y="1471"/>
                  </a:lnTo>
                  <a:lnTo>
                    <a:pt x="677" y="1469"/>
                  </a:lnTo>
                  <a:lnTo>
                    <a:pt x="678" y="1469"/>
                  </a:lnTo>
                  <a:lnTo>
                    <a:pt x="679" y="1469"/>
                  </a:lnTo>
                  <a:lnTo>
                    <a:pt x="681" y="1471"/>
                  </a:lnTo>
                  <a:lnTo>
                    <a:pt x="681" y="1472"/>
                  </a:lnTo>
                  <a:lnTo>
                    <a:pt x="682" y="1473"/>
                  </a:lnTo>
                  <a:lnTo>
                    <a:pt x="683" y="1474"/>
                  </a:lnTo>
                  <a:lnTo>
                    <a:pt x="684" y="1474"/>
                  </a:lnTo>
                  <a:lnTo>
                    <a:pt x="684" y="1474"/>
                  </a:lnTo>
                  <a:lnTo>
                    <a:pt x="686" y="1474"/>
                  </a:lnTo>
                  <a:lnTo>
                    <a:pt x="687" y="1473"/>
                  </a:lnTo>
                  <a:lnTo>
                    <a:pt x="688" y="1473"/>
                  </a:lnTo>
                  <a:lnTo>
                    <a:pt x="688" y="1473"/>
                  </a:lnTo>
                  <a:lnTo>
                    <a:pt x="689" y="1474"/>
                  </a:lnTo>
                  <a:lnTo>
                    <a:pt x="691" y="1476"/>
                  </a:lnTo>
                  <a:lnTo>
                    <a:pt x="692" y="1477"/>
                  </a:lnTo>
                  <a:lnTo>
                    <a:pt x="692" y="1477"/>
                  </a:lnTo>
                  <a:lnTo>
                    <a:pt x="693" y="1477"/>
                  </a:lnTo>
                  <a:lnTo>
                    <a:pt x="694" y="1477"/>
                  </a:lnTo>
                  <a:lnTo>
                    <a:pt x="696" y="1476"/>
                  </a:lnTo>
                  <a:lnTo>
                    <a:pt x="696" y="1476"/>
                  </a:lnTo>
                  <a:lnTo>
                    <a:pt x="697" y="1474"/>
                  </a:lnTo>
                  <a:lnTo>
                    <a:pt x="698" y="1474"/>
                  </a:lnTo>
                  <a:lnTo>
                    <a:pt x="699" y="1473"/>
                  </a:lnTo>
                  <a:lnTo>
                    <a:pt x="699" y="1473"/>
                  </a:lnTo>
                  <a:lnTo>
                    <a:pt x="701" y="1472"/>
                  </a:lnTo>
                  <a:lnTo>
                    <a:pt x="702" y="1472"/>
                  </a:lnTo>
                  <a:lnTo>
                    <a:pt x="703" y="1472"/>
                  </a:lnTo>
                  <a:lnTo>
                    <a:pt x="703" y="1472"/>
                  </a:lnTo>
                  <a:lnTo>
                    <a:pt x="704" y="1473"/>
                  </a:lnTo>
                  <a:lnTo>
                    <a:pt x="706" y="1473"/>
                  </a:lnTo>
                  <a:lnTo>
                    <a:pt x="707" y="1474"/>
                  </a:lnTo>
                  <a:lnTo>
                    <a:pt x="707" y="1474"/>
                  </a:lnTo>
                  <a:lnTo>
                    <a:pt x="708" y="1476"/>
                  </a:lnTo>
                  <a:lnTo>
                    <a:pt x="709" y="1476"/>
                  </a:lnTo>
                  <a:lnTo>
                    <a:pt x="710" y="1477"/>
                  </a:lnTo>
                  <a:lnTo>
                    <a:pt x="710" y="1477"/>
                  </a:lnTo>
                  <a:lnTo>
                    <a:pt x="712" y="1477"/>
                  </a:lnTo>
                  <a:lnTo>
                    <a:pt x="713" y="1477"/>
                  </a:lnTo>
                  <a:lnTo>
                    <a:pt x="714" y="1476"/>
                  </a:lnTo>
                  <a:lnTo>
                    <a:pt x="714" y="1474"/>
                  </a:lnTo>
                  <a:lnTo>
                    <a:pt x="715" y="1472"/>
                  </a:lnTo>
                  <a:lnTo>
                    <a:pt x="717" y="1471"/>
                  </a:lnTo>
                  <a:lnTo>
                    <a:pt x="718" y="1471"/>
                  </a:lnTo>
                  <a:lnTo>
                    <a:pt x="718" y="1471"/>
                  </a:lnTo>
                  <a:lnTo>
                    <a:pt x="719" y="1472"/>
                  </a:lnTo>
                  <a:lnTo>
                    <a:pt x="720" y="1473"/>
                  </a:lnTo>
                  <a:lnTo>
                    <a:pt x="722" y="1473"/>
                  </a:lnTo>
                  <a:lnTo>
                    <a:pt x="722" y="1473"/>
                  </a:lnTo>
                  <a:lnTo>
                    <a:pt x="723" y="1473"/>
                  </a:lnTo>
                  <a:lnTo>
                    <a:pt x="724" y="1474"/>
                  </a:lnTo>
                  <a:lnTo>
                    <a:pt x="725" y="1474"/>
                  </a:lnTo>
                  <a:lnTo>
                    <a:pt x="725" y="1474"/>
                  </a:lnTo>
                  <a:lnTo>
                    <a:pt x="727" y="1476"/>
                  </a:lnTo>
                  <a:lnTo>
                    <a:pt x="728" y="1476"/>
                  </a:lnTo>
                  <a:lnTo>
                    <a:pt x="729" y="1476"/>
                  </a:lnTo>
                  <a:lnTo>
                    <a:pt x="730" y="1476"/>
                  </a:lnTo>
                  <a:lnTo>
                    <a:pt x="730" y="1476"/>
                  </a:lnTo>
                  <a:lnTo>
                    <a:pt x="732" y="1474"/>
                  </a:lnTo>
                  <a:lnTo>
                    <a:pt x="733" y="1474"/>
                  </a:lnTo>
                  <a:lnTo>
                    <a:pt x="734" y="1474"/>
                  </a:lnTo>
                  <a:lnTo>
                    <a:pt x="734" y="1474"/>
                  </a:lnTo>
                  <a:lnTo>
                    <a:pt x="735" y="1476"/>
                  </a:lnTo>
                  <a:lnTo>
                    <a:pt x="737" y="1476"/>
                  </a:lnTo>
                  <a:lnTo>
                    <a:pt x="738" y="1476"/>
                  </a:lnTo>
                  <a:lnTo>
                    <a:pt x="738" y="1473"/>
                  </a:lnTo>
                  <a:lnTo>
                    <a:pt x="739" y="1472"/>
                  </a:lnTo>
                  <a:lnTo>
                    <a:pt x="740" y="1469"/>
                  </a:lnTo>
                  <a:lnTo>
                    <a:pt x="742" y="1468"/>
                  </a:lnTo>
                  <a:lnTo>
                    <a:pt x="742" y="1467"/>
                  </a:lnTo>
                  <a:lnTo>
                    <a:pt x="743" y="1466"/>
                  </a:lnTo>
                  <a:lnTo>
                    <a:pt x="744" y="1466"/>
                  </a:lnTo>
                  <a:lnTo>
                    <a:pt x="745" y="1466"/>
                  </a:lnTo>
                  <a:lnTo>
                    <a:pt x="745" y="1466"/>
                  </a:lnTo>
                  <a:lnTo>
                    <a:pt x="746" y="1467"/>
                  </a:lnTo>
                  <a:lnTo>
                    <a:pt x="748" y="1467"/>
                  </a:lnTo>
                  <a:lnTo>
                    <a:pt x="749" y="1467"/>
                  </a:lnTo>
                  <a:lnTo>
                    <a:pt x="749" y="1467"/>
                  </a:lnTo>
                  <a:lnTo>
                    <a:pt x="750" y="1468"/>
                  </a:lnTo>
                  <a:lnTo>
                    <a:pt x="751" y="1469"/>
                  </a:lnTo>
                  <a:lnTo>
                    <a:pt x="753" y="1471"/>
                  </a:lnTo>
                  <a:lnTo>
                    <a:pt x="753" y="1472"/>
                  </a:lnTo>
                  <a:lnTo>
                    <a:pt x="754" y="1473"/>
                  </a:lnTo>
                  <a:lnTo>
                    <a:pt x="755" y="1473"/>
                  </a:lnTo>
                  <a:lnTo>
                    <a:pt x="756" y="1474"/>
                  </a:lnTo>
                  <a:lnTo>
                    <a:pt x="756" y="1476"/>
                  </a:lnTo>
                  <a:lnTo>
                    <a:pt x="758" y="1477"/>
                  </a:lnTo>
                  <a:lnTo>
                    <a:pt x="759" y="1477"/>
                  </a:lnTo>
                  <a:lnTo>
                    <a:pt x="760" y="1477"/>
                  </a:lnTo>
                  <a:lnTo>
                    <a:pt x="760" y="1477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4" y="1476"/>
                  </a:lnTo>
                  <a:lnTo>
                    <a:pt x="764" y="1474"/>
                  </a:lnTo>
                  <a:lnTo>
                    <a:pt x="765" y="1474"/>
                  </a:lnTo>
                  <a:lnTo>
                    <a:pt x="766" y="1474"/>
                  </a:lnTo>
                  <a:lnTo>
                    <a:pt x="768" y="1474"/>
                  </a:lnTo>
                  <a:lnTo>
                    <a:pt x="768" y="1474"/>
                  </a:lnTo>
                  <a:lnTo>
                    <a:pt x="769" y="1474"/>
                  </a:lnTo>
                  <a:lnTo>
                    <a:pt x="770" y="1476"/>
                  </a:lnTo>
                  <a:lnTo>
                    <a:pt x="771" y="1476"/>
                  </a:lnTo>
                  <a:lnTo>
                    <a:pt x="771" y="1476"/>
                  </a:lnTo>
                  <a:lnTo>
                    <a:pt x="773" y="1476"/>
                  </a:lnTo>
                  <a:lnTo>
                    <a:pt x="774" y="1474"/>
                  </a:lnTo>
                  <a:lnTo>
                    <a:pt x="775" y="1474"/>
                  </a:lnTo>
                  <a:lnTo>
                    <a:pt x="775" y="1473"/>
                  </a:lnTo>
                  <a:lnTo>
                    <a:pt x="776" y="1473"/>
                  </a:lnTo>
                  <a:lnTo>
                    <a:pt x="778" y="1473"/>
                  </a:lnTo>
                  <a:lnTo>
                    <a:pt x="779" y="1473"/>
                  </a:lnTo>
                  <a:lnTo>
                    <a:pt x="779" y="1474"/>
                  </a:lnTo>
                  <a:lnTo>
                    <a:pt x="780" y="1474"/>
                  </a:lnTo>
                  <a:lnTo>
                    <a:pt x="781" y="1474"/>
                  </a:lnTo>
                  <a:lnTo>
                    <a:pt x="782" y="1474"/>
                  </a:lnTo>
                  <a:lnTo>
                    <a:pt x="782" y="1474"/>
                  </a:lnTo>
                  <a:lnTo>
                    <a:pt x="784" y="1474"/>
                  </a:lnTo>
                  <a:lnTo>
                    <a:pt x="785" y="1474"/>
                  </a:lnTo>
                  <a:lnTo>
                    <a:pt x="786" y="1474"/>
                  </a:lnTo>
                  <a:lnTo>
                    <a:pt x="787" y="1474"/>
                  </a:lnTo>
                  <a:lnTo>
                    <a:pt x="787" y="1473"/>
                  </a:lnTo>
                  <a:lnTo>
                    <a:pt x="789" y="1472"/>
                  </a:lnTo>
                  <a:lnTo>
                    <a:pt x="790" y="1471"/>
                  </a:lnTo>
                  <a:lnTo>
                    <a:pt x="791" y="1469"/>
                  </a:lnTo>
                  <a:lnTo>
                    <a:pt x="791" y="1468"/>
                  </a:lnTo>
                  <a:lnTo>
                    <a:pt x="792" y="1468"/>
                  </a:lnTo>
                  <a:lnTo>
                    <a:pt x="794" y="1468"/>
                  </a:lnTo>
                  <a:lnTo>
                    <a:pt x="795" y="1468"/>
                  </a:lnTo>
                  <a:lnTo>
                    <a:pt x="795" y="1469"/>
                  </a:lnTo>
                  <a:lnTo>
                    <a:pt x="796" y="1469"/>
                  </a:lnTo>
                  <a:lnTo>
                    <a:pt x="797" y="1471"/>
                  </a:lnTo>
                  <a:lnTo>
                    <a:pt x="799" y="1471"/>
                  </a:lnTo>
                  <a:lnTo>
                    <a:pt x="799" y="1472"/>
                  </a:lnTo>
                  <a:lnTo>
                    <a:pt x="800" y="1472"/>
                  </a:lnTo>
                  <a:lnTo>
                    <a:pt x="801" y="1472"/>
                  </a:lnTo>
                  <a:lnTo>
                    <a:pt x="802" y="1472"/>
                  </a:lnTo>
                  <a:lnTo>
                    <a:pt x="802" y="1472"/>
                  </a:lnTo>
                  <a:lnTo>
                    <a:pt x="804" y="1472"/>
                  </a:lnTo>
                  <a:lnTo>
                    <a:pt x="805" y="1472"/>
                  </a:lnTo>
                  <a:lnTo>
                    <a:pt x="806" y="1471"/>
                  </a:lnTo>
                  <a:lnTo>
                    <a:pt x="806" y="1471"/>
                  </a:lnTo>
                  <a:lnTo>
                    <a:pt x="807" y="1472"/>
                  </a:lnTo>
                  <a:lnTo>
                    <a:pt x="809" y="1472"/>
                  </a:lnTo>
                  <a:lnTo>
                    <a:pt x="810" y="1472"/>
                  </a:lnTo>
                  <a:lnTo>
                    <a:pt x="810" y="1473"/>
                  </a:lnTo>
                  <a:lnTo>
                    <a:pt x="811" y="1473"/>
                  </a:lnTo>
                  <a:lnTo>
                    <a:pt x="812" y="1474"/>
                  </a:lnTo>
                  <a:lnTo>
                    <a:pt x="814" y="1474"/>
                  </a:lnTo>
                  <a:lnTo>
                    <a:pt x="814" y="1474"/>
                  </a:lnTo>
                  <a:lnTo>
                    <a:pt x="815" y="1474"/>
                  </a:lnTo>
                  <a:lnTo>
                    <a:pt x="816" y="1474"/>
                  </a:lnTo>
                  <a:lnTo>
                    <a:pt x="817" y="1476"/>
                  </a:lnTo>
                  <a:lnTo>
                    <a:pt x="817" y="1476"/>
                  </a:lnTo>
                  <a:lnTo>
                    <a:pt x="818" y="1476"/>
                  </a:lnTo>
                  <a:lnTo>
                    <a:pt x="820" y="1476"/>
                  </a:lnTo>
                  <a:lnTo>
                    <a:pt x="821" y="1474"/>
                  </a:lnTo>
                  <a:lnTo>
                    <a:pt x="821" y="1474"/>
                  </a:lnTo>
                  <a:lnTo>
                    <a:pt x="822" y="1474"/>
                  </a:lnTo>
                  <a:lnTo>
                    <a:pt x="823" y="1473"/>
                  </a:lnTo>
                  <a:lnTo>
                    <a:pt x="825" y="1473"/>
                  </a:lnTo>
                  <a:lnTo>
                    <a:pt x="825" y="1474"/>
                  </a:lnTo>
                  <a:lnTo>
                    <a:pt x="826" y="1474"/>
                  </a:lnTo>
                  <a:lnTo>
                    <a:pt x="827" y="1477"/>
                  </a:lnTo>
                  <a:lnTo>
                    <a:pt x="828" y="1478"/>
                  </a:lnTo>
                  <a:lnTo>
                    <a:pt x="828" y="1479"/>
                  </a:lnTo>
                  <a:lnTo>
                    <a:pt x="830" y="1481"/>
                  </a:lnTo>
                  <a:lnTo>
                    <a:pt x="831" y="1482"/>
                  </a:lnTo>
                  <a:lnTo>
                    <a:pt x="832" y="1482"/>
                  </a:lnTo>
                  <a:lnTo>
                    <a:pt x="832" y="1482"/>
                  </a:lnTo>
                  <a:lnTo>
                    <a:pt x="833" y="1482"/>
                  </a:lnTo>
                  <a:lnTo>
                    <a:pt x="835" y="1482"/>
                  </a:lnTo>
                  <a:lnTo>
                    <a:pt x="836" y="1481"/>
                  </a:lnTo>
                  <a:lnTo>
                    <a:pt x="836" y="1481"/>
                  </a:lnTo>
                  <a:lnTo>
                    <a:pt x="837" y="1481"/>
                  </a:lnTo>
                  <a:lnTo>
                    <a:pt x="838" y="1481"/>
                  </a:lnTo>
                  <a:lnTo>
                    <a:pt x="840" y="1481"/>
                  </a:lnTo>
                  <a:lnTo>
                    <a:pt x="841" y="1481"/>
                  </a:lnTo>
                  <a:lnTo>
                    <a:pt x="841" y="1481"/>
                  </a:lnTo>
                  <a:lnTo>
                    <a:pt x="842" y="1481"/>
                  </a:lnTo>
                  <a:lnTo>
                    <a:pt x="843" y="1481"/>
                  </a:lnTo>
                  <a:lnTo>
                    <a:pt x="845" y="1481"/>
                  </a:lnTo>
                  <a:lnTo>
                    <a:pt x="845" y="1479"/>
                  </a:lnTo>
                  <a:lnTo>
                    <a:pt x="846" y="1479"/>
                  </a:lnTo>
                  <a:lnTo>
                    <a:pt x="847" y="1478"/>
                  </a:lnTo>
                  <a:lnTo>
                    <a:pt x="848" y="1477"/>
                  </a:lnTo>
                  <a:lnTo>
                    <a:pt x="848" y="1476"/>
                  </a:lnTo>
                  <a:lnTo>
                    <a:pt x="850" y="1476"/>
                  </a:lnTo>
                  <a:lnTo>
                    <a:pt x="851" y="1474"/>
                  </a:lnTo>
                  <a:lnTo>
                    <a:pt x="852" y="1474"/>
                  </a:lnTo>
                  <a:lnTo>
                    <a:pt x="852" y="1474"/>
                  </a:lnTo>
                  <a:lnTo>
                    <a:pt x="853" y="1474"/>
                  </a:lnTo>
                  <a:lnTo>
                    <a:pt x="854" y="1474"/>
                  </a:lnTo>
                  <a:lnTo>
                    <a:pt x="856" y="1476"/>
                  </a:lnTo>
                  <a:lnTo>
                    <a:pt x="856" y="1476"/>
                  </a:lnTo>
                  <a:lnTo>
                    <a:pt x="857" y="1477"/>
                  </a:lnTo>
                  <a:lnTo>
                    <a:pt x="858" y="1477"/>
                  </a:lnTo>
                  <a:lnTo>
                    <a:pt x="859" y="1478"/>
                  </a:lnTo>
                  <a:lnTo>
                    <a:pt x="859" y="1477"/>
                  </a:lnTo>
                  <a:lnTo>
                    <a:pt x="861" y="1477"/>
                  </a:lnTo>
                  <a:lnTo>
                    <a:pt x="862" y="1477"/>
                  </a:lnTo>
                  <a:lnTo>
                    <a:pt x="863" y="1477"/>
                  </a:lnTo>
                  <a:lnTo>
                    <a:pt x="863" y="1477"/>
                  </a:lnTo>
                  <a:lnTo>
                    <a:pt x="864" y="1477"/>
                  </a:lnTo>
                  <a:lnTo>
                    <a:pt x="866" y="1476"/>
                  </a:lnTo>
                  <a:lnTo>
                    <a:pt x="867" y="1476"/>
                  </a:lnTo>
                  <a:lnTo>
                    <a:pt x="867" y="1476"/>
                  </a:lnTo>
                  <a:lnTo>
                    <a:pt x="868" y="1474"/>
                  </a:lnTo>
                  <a:lnTo>
                    <a:pt x="869" y="1474"/>
                  </a:lnTo>
                  <a:lnTo>
                    <a:pt x="871" y="1474"/>
                  </a:lnTo>
                  <a:lnTo>
                    <a:pt x="871" y="1473"/>
                  </a:lnTo>
                  <a:lnTo>
                    <a:pt x="872" y="1472"/>
                  </a:lnTo>
                  <a:lnTo>
                    <a:pt x="873" y="1471"/>
                  </a:lnTo>
                  <a:lnTo>
                    <a:pt x="874" y="1467"/>
                  </a:lnTo>
                  <a:lnTo>
                    <a:pt x="874" y="1462"/>
                  </a:lnTo>
                  <a:lnTo>
                    <a:pt x="876" y="1454"/>
                  </a:lnTo>
                  <a:lnTo>
                    <a:pt x="877" y="1445"/>
                  </a:lnTo>
                  <a:lnTo>
                    <a:pt x="878" y="1430"/>
                  </a:lnTo>
                  <a:lnTo>
                    <a:pt x="878" y="1412"/>
                  </a:lnTo>
                  <a:lnTo>
                    <a:pt x="879" y="1391"/>
                  </a:lnTo>
                  <a:lnTo>
                    <a:pt x="881" y="1370"/>
                  </a:lnTo>
                  <a:lnTo>
                    <a:pt x="882" y="1351"/>
                  </a:lnTo>
                  <a:lnTo>
                    <a:pt x="882" y="1339"/>
                  </a:lnTo>
                  <a:lnTo>
                    <a:pt x="883" y="1334"/>
                  </a:lnTo>
                  <a:lnTo>
                    <a:pt x="884" y="1338"/>
                  </a:lnTo>
                  <a:lnTo>
                    <a:pt x="886" y="1350"/>
                  </a:lnTo>
                  <a:lnTo>
                    <a:pt x="886" y="1368"/>
                  </a:lnTo>
                  <a:lnTo>
                    <a:pt x="887" y="1387"/>
                  </a:lnTo>
                  <a:lnTo>
                    <a:pt x="888" y="1406"/>
                  </a:lnTo>
                  <a:lnTo>
                    <a:pt x="889" y="1423"/>
                  </a:lnTo>
                  <a:lnTo>
                    <a:pt x="889" y="1437"/>
                  </a:lnTo>
                  <a:lnTo>
                    <a:pt x="890" y="1447"/>
                  </a:lnTo>
                  <a:lnTo>
                    <a:pt x="892" y="1454"/>
                  </a:lnTo>
                  <a:lnTo>
                    <a:pt x="893" y="1459"/>
                  </a:lnTo>
                  <a:lnTo>
                    <a:pt x="893" y="1463"/>
                  </a:lnTo>
                  <a:lnTo>
                    <a:pt x="894" y="1467"/>
                  </a:lnTo>
                  <a:lnTo>
                    <a:pt x="895" y="1469"/>
                  </a:lnTo>
                  <a:lnTo>
                    <a:pt x="897" y="1471"/>
                  </a:lnTo>
                  <a:lnTo>
                    <a:pt x="898" y="1471"/>
                  </a:lnTo>
                  <a:lnTo>
                    <a:pt x="898" y="1472"/>
                  </a:lnTo>
                  <a:lnTo>
                    <a:pt x="899" y="1472"/>
                  </a:lnTo>
                  <a:lnTo>
                    <a:pt x="900" y="1472"/>
                  </a:lnTo>
                  <a:lnTo>
                    <a:pt x="902" y="1473"/>
                  </a:lnTo>
                  <a:lnTo>
                    <a:pt x="902" y="1473"/>
                  </a:lnTo>
                  <a:lnTo>
                    <a:pt x="903" y="1473"/>
                  </a:lnTo>
                  <a:lnTo>
                    <a:pt x="904" y="1474"/>
                  </a:lnTo>
                  <a:lnTo>
                    <a:pt x="905" y="1474"/>
                  </a:lnTo>
                  <a:lnTo>
                    <a:pt x="905" y="1476"/>
                  </a:lnTo>
                  <a:lnTo>
                    <a:pt x="907" y="1476"/>
                  </a:lnTo>
                  <a:lnTo>
                    <a:pt x="908" y="1477"/>
                  </a:lnTo>
                  <a:lnTo>
                    <a:pt x="909" y="1476"/>
                  </a:lnTo>
                  <a:lnTo>
                    <a:pt x="909" y="1474"/>
                  </a:lnTo>
                  <a:lnTo>
                    <a:pt x="910" y="1473"/>
                  </a:lnTo>
                  <a:lnTo>
                    <a:pt x="912" y="1471"/>
                  </a:lnTo>
                  <a:lnTo>
                    <a:pt x="913" y="1469"/>
                  </a:lnTo>
                  <a:lnTo>
                    <a:pt x="913" y="1467"/>
                  </a:lnTo>
                  <a:lnTo>
                    <a:pt x="914" y="1464"/>
                  </a:lnTo>
                  <a:lnTo>
                    <a:pt x="915" y="1461"/>
                  </a:lnTo>
                  <a:lnTo>
                    <a:pt x="917" y="1457"/>
                  </a:lnTo>
                  <a:lnTo>
                    <a:pt x="917" y="1453"/>
                  </a:lnTo>
                  <a:lnTo>
                    <a:pt x="918" y="1451"/>
                  </a:lnTo>
                  <a:lnTo>
                    <a:pt x="919" y="1448"/>
                  </a:lnTo>
                  <a:lnTo>
                    <a:pt x="920" y="1447"/>
                  </a:lnTo>
                  <a:lnTo>
                    <a:pt x="920" y="1447"/>
                  </a:lnTo>
                  <a:lnTo>
                    <a:pt x="922" y="1450"/>
                  </a:lnTo>
                  <a:lnTo>
                    <a:pt x="923" y="1453"/>
                  </a:lnTo>
                  <a:lnTo>
                    <a:pt x="924" y="1457"/>
                  </a:lnTo>
                  <a:lnTo>
                    <a:pt x="924" y="1461"/>
                  </a:lnTo>
                  <a:lnTo>
                    <a:pt x="925" y="1466"/>
                  </a:lnTo>
                  <a:lnTo>
                    <a:pt x="926" y="1467"/>
                  </a:lnTo>
                  <a:lnTo>
                    <a:pt x="928" y="1469"/>
                  </a:lnTo>
                  <a:lnTo>
                    <a:pt x="928" y="1472"/>
                  </a:lnTo>
                  <a:lnTo>
                    <a:pt x="929" y="1473"/>
                  </a:lnTo>
                  <a:lnTo>
                    <a:pt x="930" y="1474"/>
                  </a:lnTo>
                  <a:lnTo>
                    <a:pt x="931" y="1474"/>
                  </a:lnTo>
                  <a:lnTo>
                    <a:pt x="931" y="1474"/>
                  </a:lnTo>
                  <a:lnTo>
                    <a:pt x="933" y="1474"/>
                  </a:lnTo>
                  <a:lnTo>
                    <a:pt x="934" y="1474"/>
                  </a:lnTo>
                  <a:lnTo>
                    <a:pt x="935" y="1476"/>
                  </a:lnTo>
                  <a:lnTo>
                    <a:pt x="935" y="1476"/>
                  </a:lnTo>
                  <a:lnTo>
                    <a:pt x="936" y="1476"/>
                  </a:lnTo>
                  <a:lnTo>
                    <a:pt x="938" y="1474"/>
                  </a:lnTo>
                  <a:lnTo>
                    <a:pt x="939" y="1474"/>
                  </a:lnTo>
                  <a:lnTo>
                    <a:pt x="939" y="1474"/>
                  </a:lnTo>
                  <a:lnTo>
                    <a:pt x="940" y="1474"/>
                  </a:lnTo>
                  <a:lnTo>
                    <a:pt x="941" y="1474"/>
                  </a:lnTo>
                  <a:lnTo>
                    <a:pt x="943" y="1476"/>
                  </a:lnTo>
                  <a:lnTo>
                    <a:pt x="943" y="1474"/>
                  </a:lnTo>
                  <a:lnTo>
                    <a:pt x="944" y="1474"/>
                  </a:lnTo>
                  <a:lnTo>
                    <a:pt x="945" y="1474"/>
                  </a:lnTo>
                  <a:lnTo>
                    <a:pt x="946" y="1474"/>
                  </a:lnTo>
                  <a:lnTo>
                    <a:pt x="946" y="1474"/>
                  </a:lnTo>
                  <a:lnTo>
                    <a:pt x="948" y="1474"/>
                  </a:lnTo>
                  <a:lnTo>
                    <a:pt x="949" y="1474"/>
                  </a:lnTo>
                  <a:lnTo>
                    <a:pt x="950" y="1474"/>
                  </a:lnTo>
                  <a:lnTo>
                    <a:pt x="950" y="1474"/>
                  </a:lnTo>
                  <a:lnTo>
                    <a:pt x="951" y="1473"/>
                  </a:lnTo>
                  <a:lnTo>
                    <a:pt x="953" y="1473"/>
                  </a:lnTo>
                  <a:lnTo>
                    <a:pt x="954" y="1472"/>
                  </a:lnTo>
                  <a:lnTo>
                    <a:pt x="955" y="1472"/>
                  </a:lnTo>
                  <a:lnTo>
                    <a:pt x="955" y="1473"/>
                  </a:lnTo>
                  <a:lnTo>
                    <a:pt x="956" y="1473"/>
                  </a:lnTo>
                  <a:lnTo>
                    <a:pt x="958" y="1473"/>
                  </a:lnTo>
                  <a:lnTo>
                    <a:pt x="959" y="1474"/>
                  </a:lnTo>
                  <a:lnTo>
                    <a:pt x="959" y="1474"/>
                  </a:lnTo>
                  <a:lnTo>
                    <a:pt x="960" y="1474"/>
                  </a:lnTo>
                  <a:lnTo>
                    <a:pt x="961" y="1474"/>
                  </a:lnTo>
                  <a:lnTo>
                    <a:pt x="962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5" y="1474"/>
                  </a:lnTo>
                  <a:lnTo>
                    <a:pt x="966" y="1474"/>
                  </a:lnTo>
                  <a:lnTo>
                    <a:pt x="966" y="1474"/>
                  </a:lnTo>
                  <a:lnTo>
                    <a:pt x="967" y="1474"/>
                  </a:lnTo>
                  <a:lnTo>
                    <a:pt x="969" y="1474"/>
                  </a:lnTo>
                  <a:lnTo>
                    <a:pt x="970" y="1474"/>
                  </a:lnTo>
                  <a:lnTo>
                    <a:pt x="970" y="1474"/>
                  </a:lnTo>
                  <a:lnTo>
                    <a:pt x="971" y="1473"/>
                  </a:lnTo>
                  <a:lnTo>
                    <a:pt x="972" y="1473"/>
                  </a:lnTo>
                  <a:lnTo>
                    <a:pt x="974" y="1474"/>
                  </a:lnTo>
                  <a:lnTo>
                    <a:pt x="974" y="1474"/>
                  </a:lnTo>
                  <a:lnTo>
                    <a:pt x="975" y="1474"/>
                  </a:lnTo>
                  <a:lnTo>
                    <a:pt x="976" y="1474"/>
                  </a:lnTo>
                  <a:lnTo>
                    <a:pt x="977" y="1474"/>
                  </a:lnTo>
                  <a:lnTo>
                    <a:pt x="977" y="1474"/>
                  </a:lnTo>
                  <a:lnTo>
                    <a:pt x="979" y="1474"/>
                  </a:lnTo>
                  <a:lnTo>
                    <a:pt x="980" y="1474"/>
                  </a:lnTo>
                  <a:lnTo>
                    <a:pt x="981" y="1474"/>
                  </a:lnTo>
                  <a:lnTo>
                    <a:pt x="981" y="1474"/>
                  </a:lnTo>
                  <a:lnTo>
                    <a:pt x="982" y="1474"/>
                  </a:lnTo>
                  <a:lnTo>
                    <a:pt x="984" y="1474"/>
                  </a:lnTo>
                  <a:lnTo>
                    <a:pt x="985" y="1474"/>
                  </a:lnTo>
                  <a:lnTo>
                    <a:pt x="985" y="1474"/>
                  </a:lnTo>
                  <a:lnTo>
                    <a:pt x="986" y="1474"/>
                  </a:lnTo>
                  <a:lnTo>
                    <a:pt x="987" y="1474"/>
                  </a:lnTo>
                  <a:lnTo>
                    <a:pt x="989" y="1474"/>
                  </a:lnTo>
                  <a:lnTo>
                    <a:pt x="989" y="1474"/>
                  </a:lnTo>
                  <a:lnTo>
                    <a:pt x="990" y="1474"/>
                  </a:lnTo>
                  <a:lnTo>
                    <a:pt x="991" y="1474"/>
                  </a:lnTo>
                  <a:lnTo>
                    <a:pt x="992" y="1474"/>
                  </a:lnTo>
                  <a:lnTo>
                    <a:pt x="992" y="1474"/>
                  </a:lnTo>
                  <a:lnTo>
                    <a:pt x="994" y="1474"/>
                  </a:lnTo>
                  <a:lnTo>
                    <a:pt x="995" y="1474"/>
                  </a:lnTo>
                  <a:lnTo>
                    <a:pt x="996" y="1474"/>
                  </a:lnTo>
                  <a:lnTo>
                    <a:pt x="996" y="1474"/>
                  </a:lnTo>
                  <a:lnTo>
                    <a:pt x="997" y="1476"/>
                  </a:lnTo>
                  <a:lnTo>
                    <a:pt x="998" y="1476"/>
                  </a:lnTo>
                  <a:lnTo>
                    <a:pt x="1000" y="1476"/>
                  </a:lnTo>
                  <a:lnTo>
                    <a:pt x="1000" y="1476"/>
                  </a:lnTo>
                  <a:lnTo>
                    <a:pt x="1001" y="1474"/>
                  </a:lnTo>
                  <a:lnTo>
                    <a:pt x="1002" y="1474"/>
                  </a:lnTo>
                  <a:lnTo>
                    <a:pt x="1003" y="1473"/>
                  </a:lnTo>
                  <a:lnTo>
                    <a:pt x="1003" y="1473"/>
                  </a:lnTo>
                  <a:lnTo>
                    <a:pt x="1005" y="1472"/>
                  </a:lnTo>
                  <a:lnTo>
                    <a:pt x="1006" y="1471"/>
                  </a:lnTo>
                  <a:lnTo>
                    <a:pt x="1007" y="1471"/>
                  </a:lnTo>
                  <a:lnTo>
                    <a:pt x="1008" y="1471"/>
                  </a:lnTo>
                  <a:lnTo>
                    <a:pt x="1008" y="1472"/>
                  </a:lnTo>
                  <a:lnTo>
                    <a:pt x="1010" y="1472"/>
                  </a:lnTo>
                  <a:lnTo>
                    <a:pt x="1011" y="1473"/>
                  </a:lnTo>
                  <a:lnTo>
                    <a:pt x="1012" y="1473"/>
                  </a:lnTo>
                  <a:lnTo>
                    <a:pt x="1012" y="1473"/>
                  </a:lnTo>
                  <a:lnTo>
                    <a:pt x="1013" y="1473"/>
                  </a:lnTo>
                  <a:lnTo>
                    <a:pt x="1015" y="1473"/>
                  </a:lnTo>
                  <a:lnTo>
                    <a:pt x="1016" y="1474"/>
                  </a:lnTo>
                  <a:lnTo>
                    <a:pt x="1016" y="1474"/>
                  </a:lnTo>
                  <a:lnTo>
                    <a:pt x="1017" y="1474"/>
                  </a:lnTo>
                  <a:lnTo>
                    <a:pt x="1018" y="1474"/>
                  </a:lnTo>
                  <a:lnTo>
                    <a:pt x="1020" y="1474"/>
                  </a:lnTo>
                  <a:lnTo>
                    <a:pt x="1020" y="1474"/>
                  </a:lnTo>
                  <a:lnTo>
                    <a:pt x="1021" y="1474"/>
                  </a:lnTo>
                  <a:lnTo>
                    <a:pt x="1022" y="1474"/>
                  </a:lnTo>
                  <a:lnTo>
                    <a:pt x="1023" y="1474"/>
                  </a:lnTo>
                  <a:lnTo>
                    <a:pt x="1023" y="1473"/>
                  </a:lnTo>
                  <a:lnTo>
                    <a:pt x="1025" y="1473"/>
                  </a:lnTo>
                  <a:lnTo>
                    <a:pt x="1026" y="1473"/>
                  </a:lnTo>
                  <a:lnTo>
                    <a:pt x="1027" y="1472"/>
                  </a:lnTo>
                  <a:lnTo>
                    <a:pt x="1027" y="1472"/>
                  </a:lnTo>
                  <a:lnTo>
                    <a:pt x="1028" y="1472"/>
                  </a:lnTo>
                  <a:lnTo>
                    <a:pt x="1029" y="1472"/>
                  </a:lnTo>
                  <a:lnTo>
                    <a:pt x="1031" y="1472"/>
                  </a:lnTo>
                  <a:lnTo>
                    <a:pt x="1031" y="1472"/>
                  </a:lnTo>
                  <a:lnTo>
                    <a:pt x="1032" y="1472"/>
                  </a:lnTo>
                  <a:lnTo>
                    <a:pt x="1033" y="1473"/>
                  </a:lnTo>
                  <a:lnTo>
                    <a:pt x="1034" y="1472"/>
                  </a:lnTo>
                  <a:lnTo>
                    <a:pt x="1034" y="1472"/>
                  </a:lnTo>
                  <a:lnTo>
                    <a:pt x="1036" y="1471"/>
                  </a:lnTo>
                  <a:lnTo>
                    <a:pt x="1037" y="1469"/>
                  </a:lnTo>
                  <a:lnTo>
                    <a:pt x="1038" y="1468"/>
                  </a:lnTo>
                  <a:lnTo>
                    <a:pt x="1038" y="1466"/>
                  </a:lnTo>
                  <a:lnTo>
                    <a:pt x="1039" y="1463"/>
                  </a:lnTo>
                  <a:lnTo>
                    <a:pt x="1041" y="1459"/>
                  </a:lnTo>
                  <a:lnTo>
                    <a:pt x="1042" y="1453"/>
                  </a:lnTo>
                  <a:lnTo>
                    <a:pt x="1042" y="1446"/>
                  </a:lnTo>
                  <a:lnTo>
                    <a:pt x="1043" y="1436"/>
                  </a:lnTo>
                  <a:lnTo>
                    <a:pt x="1044" y="1426"/>
                  </a:lnTo>
                  <a:lnTo>
                    <a:pt x="1046" y="1418"/>
                  </a:lnTo>
                  <a:lnTo>
                    <a:pt x="1046" y="1416"/>
                  </a:lnTo>
                  <a:lnTo>
                    <a:pt x="1047" y="1418"/>
                  </a:lnTo>
                  <a:lnTo>
                    <a:pt x="1048" y="1425"/>
                  </a:lnTo>
                  <a:lnTo>
                    <a:pt x="1049" y="1435"/>
                  </a:lnTo>
                  <a:lnTo>
                    <a:pt x="1049" y="1446"/>
                  </a:lnTo>
                  <a:lnTo>
                    <a:pt x="1051" y="1454"/>
                  </a:lnTo>
                  <a:lnTo>
                    <a:pt x="1052" y="1463"/>
                  </a:lnTo>
                  <a:lnTo>
                    <a:pt x="1053" y="1468"/>
                  </a:lnTo>
                  <a:lnTo>
                    <a:pt x="1053" y="1471"/>
                  </a:lnTo>
                  <a:lnTo>
                    <a:pt x="1054" y="1473"/>
                  </a:lnTo>
                  <a:lnTo>
                    <a:pt x="1056" y="1473"/>
                  </a:lnTo>
                  <a:lnTo>
                    <a:pt x="1057" y="1474"/>
                  </a:lnTo>
                  <a:lnTo>
                    <a:pt x="1057" y="1474"/>
                  </a:lnTo>
                  <a:lnTo>
                    <a:pt x="1058" y="1474"/>
                  </a:lnTo>
                  <a:lnTo>
                    <a:pt x="1059" y="1474"/>
                  </a:lnTo>
                  <a:lnTo>
                    <a:pt x="1061" y="1474"/>
                  </a:lnTo>
                  <a:lnTo>
                    <a:pt x="1061" y="1474"/>
                  </a:lnTo>
                  <a:lnTo>
                    <a:pt x="1062" y="1474"/>
                  </a:lnTo>
                  <a:lnTo>
                    <a:pt x="1063" y="1474"/>
                  </a:lnTo>
                  <a:lnTo>
                    <a:pt x="1064" y="1474"/>
                  </a:lnTo>
                  <a:lnTo>
                    <a:pt x="1065" y="1473"/>
                  </a:lnTo>
                  <a:lnTo>
                    <a:pt x="1065" y="1472"/>
                  </a:lnTo>
                  <a:lnTo>
                    <a:pt x="1067" y="1471"/>
                  </a:lnTo>
                  <a:lnTo>
                    <a:pt x="1068" y="1468"/>
                  </a:lnTo>
                  <a:lnTo>
                    <a:pt x="1069" y="1466"/>
                  </a:lnTo>
                  <a:lnTo>
                    <a:pt x="1069" y="1462"/>
                  </a:lnTo>
                  <a:lnTo>
                    <a:pt x="1070" y="1457"/>
                  </a:lnTo>
                  <a:lnTo>
                    <a:pt x="1072" y="1453"/>
                  </a:lnTo>
                  <a:lnTo>
                    <a:pt x="1073" y="1451"/>
                  </a:lnTo>
                  <a:lnTo>
                    <a:pt x="1073" y="1450"/>
                  </a:lnTo>
                  <a:lnTo>
                    <a:pt x="1074" y="1451"/>
                  </a:lnTo>
                  <a:lnTo>
                    <a:pt x="1075" y="1453"/>
                  </a:lnTo>
                  <a:lnTo>
                    <a:pt x="1077" y="1457"/>
                  </a:lnTo>
                  <a:lnTo>
                    <a:pt x="1077" y="1462"/>
                  </a:lnTo>
                  <a:lnTo>
                    <a:pt x="1078" y="1466"/>
                  </a:lnTo>
                  <a:lnTo>
                    <a:pt x="1079" y="1468"/>
                  </a:lnTo>
                  <a:lnTo>
                    <a:pt x="1080" y="1471"/>
                  </a:lnTo>
                  <a:lnTo>
                    <a:pt x="1080" y="1472"/>
                  </a:lnTo>
                  <a:lnTo>
                    <a:pt x="1082" y="1473"/>
                  </a:lnTo>
                  <a:lnTo>
                    <a:pt x="1083" y="1474"/>
                  </a:lnTo>
                  <a:lnTo>
                    <a:pt x="1084" y="1474"/>
                  </a:lnTo>
                  <a:lnTo>
                    <a:pt x="1084" y="1474"/>
                  </a:lnTo>
                  <a:lnTo>
                    <a:pt x="1085" y="1474"/>
                  </a:lnTo>
                  <a:lnTo>
                    <a:pt x="1087" y="1474"/>
                  </a:lnTo>
                  <a:lnTo>
                    <a:pt x="1088" y="1476"/>
                  </a:lnTo>
                  <a:lnTo>
                    <a:pt x="1088" y="1476"/>
                  </a:lnTo>
                  <a:lnTo>
                    <a:pt x="1089" y="1477"/>
                  </a:lnTo>
                  <a:lnTo>
                    <a:pt x="1090" y="1477"/>
                  </a:lnTo>
                  <a:lnTo>
                    <a:pt x="1092" y="1477"/>
                  </a:lnTo>
                  <a:lnTo>
                    <a:pt x="1092" y="1477"/>
                  </a:lnTo>
                  <a:lnTo>
                    <a:pt x="1093" y="1476"/>
                  </a:lnTo>
                  <a:lnTo>
                    <a:pt x="1094" y="1474"/>
                  </a:lnTo>
                  <a:lnTo>
                    <a:pt x="1095" y="1473"/>
                  </a:lnTo>
                  <a:lnTo>
                    <a:pt x="1095" y="1472"/>
                  </a:lnTo>
                  <a:lnTo>
                    <a:pt x="1097" y="1472"/>
                  </a:lnTo>
                  <a:lnTo>
                    <a:pt x="1098" y="1472"/>
                  </a:lnTo>
                  <a:lnTo>
                    <a:pt x="1099" y="1473"/>
                  </a:lnTo>
                  <a:lnTo>
                    <a:pt x="1099" y="1474"/>
                  </a:lnTo>
                  <a:lnTo>
                    <a:pt x="1100" y="1474"/>
                  </a:lnTo>
                  <a:lnTo>
                    <a:pt x="1101" y="1474"/>
                  </a:lnTo>
                  <a:lnTo>
                    <a:pt x="1103" y="1473"/>
                  </a:lnTo>
                  <a:lnTo>
                    <a:pt x="1103" y="1473"/>
                  </a:lnTo>
                  <a:lnTo>
                    <a:pt x="1104" y="1474"/>
                  </a:lnTo>
                  <a:lnTo>
                    <a:pt x="1105" y="1474"/>
                  </a:lnTo>
                  <a:lnTo>
                    <a:pt x="1106" y="1474"/>
                  </a:lnTo>
                  <a:lnTo>
                    <a:pt x="1106" y="1476"/>
                  </a:lnTo>
                  <a:lnTo>
                    <a:pt x="1108" y="1476"/>
                  </a:lnTo>
                  <a:lnTo>
                    <a:pt x="1109" y="1476"/>
                  </a:lnTo>
                  <a:lnTo>
                    <a:pt x="1110" y="1476"/>
                  </a:lnTo>
                  <a:lnTo>
                    <a:pt x="1110" y="1476"/>
                  </a:lnTo>
                  <a:lnTo>
                    <a:pt x="1111" y="1476"/>
                  </a:lnTo>
                  <a:lnTo>
                    <a:pt x="1113" y="1476"/>
                  </a:lnTo>
                  <a:lnTo>
                    <a:pt x="1114" y="1476"/>
                  </a:lnTo>
                  <a:lnTo>
                    <a:pt x="1114" y="1474"/>
                  </a:lnTo>
                  <a:lnTo>
                    <a:pt x="1115" y="1474"/>
                  </a:lnTo>
                  <a:lnTo>
                    <a:pt x="1116" y="1473"/>
                  </a:lnTo>
                  <a:lnTo>
                    <a:pt x="1118" y="1473"/>
                  </a:lnTo>
                  <a:lnTo>
                    <a:pt x="1118" y="1473"/>
                  </a:lnTo>
                  <a:lnTo>
                    <a:pt x="1119" y="1472"/>
                  </a:lnTo>
                  <a:lnTo>
                    <a:pt x="1120" y="1472"/>
                  </a:lnTo>
                  <a:lnTo>
                    <a:pt x="1121" y="1472"/>
                  </a:lnTo>
                  <a:lnTo>
                    <a:pt x="1123" y="1472"/>
                  </a:lnTo>
                  <a:lnTo>
                    <a:pt x="1123" y="1472"/>
                  </a:lnTo>
                  <a:lnTo>
                    <a:pt x="1124" y="1471"/>
                  </a:lnTo>
                  <a:lnTo>
                    <a:pt x="1125" y="1469"/>
                  </a:lnTo>
                  <a:lnTo>
                    <a:pt x="1126" y="1468"/>
                  </a:lnTo>
                  <a:lnTo>
                    <a:pt x="1126" y="1467"/>
                  </a:lnTo>
                  <a:lnTo>
                    <a:pt x="1128" y="1466"/>
                  </a:lnTo>
                  <a:lnTo>
                    <a:pt x="1129" y="1466"/>
                  </a:lnTo>
                  <a:lnTo>
                    <a:pt x="1130" y="1467"/>
                  </a:lnTo>
                  <a:lnTo>
                    <a:pt x="1130" y="1469"/>
                  </a:lnTo>
                  <a:lnTo>
                    <a:pt x="1131" y="1472"/>
                  </a:lnTo>
                  <a:lnTo>
                    <a:pt x="1133" y="1473"/>
                  </a:lnTo>
                  <a:lnTo>
                    <a:pt x="1134" y="1473"/>
                  </a:lnTo>
                  <a:lnTo>
                    <a:pt x="1134" y="1473"/>
                  </a:lnTo>
                  <a:lnTo>
                    <a:pt x="1135" y="1471"/>
                  </a:lnTo>
                  <a:lnTo>
                    <a:pt x="1136" y="1469"/>
                  </a:lnTo>
                  <a:lnTo>
                    <a:pt x="1137" y="1468"/>
                  </a:lnTo>
                  <a:lnTo>
                    <a:pt x="1137" y="1468"/>
                  </a:lnTo>
                  <a:lnTo>
                    <a:pt x="1139" y="1469"/>
                  </a:lnTo>
                  <a:lnTo>
                    <a:pt x="1140" y="1472"/>
                  </a:lnTo>
                  <a:lnTo>
                    <a:pt x="1141" y="1473"/>
                  </a:lnTo>
                  <a:lnTo>
                    <a:pt x="1141" y="1474"/>
                  </a:lnTo>
                  <a:lnTo>
                    <a:pt x="1142" y="1474"/>
                  </a:lnTo>
                  <a:lnTo>
                    <a:pt x="1144" y="1474"/>
                  </a:lnTo>
                  <a:lnTo>
                    <a:pt x="1145" y="1476"/>
                  </a:lnTo>
                  <a:lnTo>
                    <a:pt x="1145" y="1476"/>
                  </a:lnTo>
                  <a:lnTo>
                    <a:pt x="1146" y="1476"/>
                  </a:lnTo>
                  <a:lnTo>
                    <a:pt x="1147" y="1476"/>
                  </a:lnTo>
                  <a:lnTo>
                    <a:pt x="1149" y="1476"/>
                  </a:lnTo>
                  <a:lnTo>
                    <a:pt x="1149" y="1474"/>
                  </a:lnTo>
                  <a:lnTo>
                    <a:pt x="1150" y="1474"/>
                  </a:lnTo>
                  <a:lnTo>
                    <a:pt x="1151" y="1474"/>
                  </a:lnTo>
                  <a:lnTo>
                    <a:pt x="1152" y="1474"/>
                  </a:lnTo>
                  <a:lnTo>
                    <a:pt x="1152" y="1474"/>
                  </a:lnTo>
                  <a:lnTo>
                    <a:pt x="1154" y="1474"/>
                  </a:lnTo>
                  <a:lnTo>
                    <a:pt x="1155" y="1474"/>
                  </a:lnTo>
                  <a:lnTo>
                    <a:pt x="1156" y="1474"/>
                  </a:lnTo>
                  <a:lnTo>
                    <a:pt x="1156" y="1474"/>
                  </a:lnTo>
                  <a:lnTo>
                    <a:pt x="1157" y="1474"/>
                  </a:lnTo>
                  <a:lnTo>
                    <a:pt x="1159" y="1474"/>
                  </a:lnTo>
                  <a:lnTo>
                    <a:pt x="1160" y="1474"/>
                  </a:lnTo>
                  <a:lnTo>
                    <a:pt x="1160" y="1474"/>
                  </a:lnTo>
                  <a:lnTo>
                    <a:pt x="1161" y="1474"/>
                  </a:lnTo>
                  <a:lnTo>
                    <a:pt x="1162" y="1474"/>
                  </a:lnTo>
                  <a:lnTo>
                    <a:pt x="1164" y="1474"/>
                  </a:lnTo>
                  <a:lnTo>
                    <a:pt x="1164" y="1474"/>
                  </a:lnTo>
                  <a:lnTo>
                    <a:pt x="1165" y="1474"/>
                  </a:lnTo>
                  <a:lnTo>
                    <a:pt x="1166" y="1474"/>
                  </a:lnTo>
                  <a:lnTo>
                    <a:pt x="1167" y="1474"/>
                  </a:lnTo>
                  <a:lnTo>
                    <a:pt x="1167" y="1474"/>
                  </a:lnTo>
                  <a:lnTo>
                    <a:pt x="1169" y="1474"/>
                  </a:lnTo>
                  <a:lnTo>
                    <a:pt x="1170" y="1474"/>
                  </a:lnTo>
                  <a:lnTo>
                    <a:pt x="1171" y="1474"/>
                  </a:lnTo>
                  <a:lnTo>
                    <a:pt x="1171" y="1474"/>
                  </a:lnTo>
                  <a:lnTo>
                    <a:pt x="1172" y="1474"/>
                  </a:lnTo>
                  <a:lnTo>
                    <a:pt x="1173" y="1474"/>
                  </a:lnTo>
                  <a:lnTo>
                    <a:pt x="1175" y="1474"/>
                  </a:lnTo>
                  <a:lnTo>
                    <a:pt x="1176" y="1474"/>
                  </a:lnTo>
                  <a:lnTo>
                    <a:pt x="1176" y="1474"/>
                  </a:lnTo>
                  <a:lnTo>
                    <a:pt x="1177" y="1474"/>
                  </a:lnTo>
                  <a:lnTo>
                    <a:pt x="1178" y="1474"/>
                  </a:lnTo>
                  <a:lnTo>
                    <a:pt x="1180" y="1474"/>
                  </a:lnTo>
                  <a:lnTo>
                    <a:pt x="1180" y="1474"/>
                  </a:lnTo>
                  <a:lnTo>
                    <a:pt x="1181" y="1473"/>
                  </a:lnTo>
                  <a:lnTo>
                    <a:pt x="1182" y="1472"/>
                  </a:lnTo>
                  <a:lnTo>
                    <a:pt x="1183" y="1471"/>
                  </a:lnTo>
                  <a:lnTo>
                    <a:pt x="1183" y="1469"/>
                  </a:lnTo>
                  <a:lnTo>
                    <a:pt x="1185" y="1469"/>
                  </a:lnTo>
                  <a:lnTo>
                    <a:pt x="1186" y="1469"/>
                  </a:lnTo>
                  <a:lnTo>
                    <a:pt x="1187" y="1469"/>
                  </a:lnTo>
                  <a:lnTo>
                    <a:pt x="1187" y="1469"/>
                  </a:lnTo>
                  <a:lnTo>
                    <a:pt x="1188" y="1469"/>
                  </a:lnTo>
                  <a:lnTo>
                    <a:pt x="1190" y="1471"/>
                  </a:lnTo>
                  <a:lnTo>
                    <a:pt x="1191" y="1471"/>
                  </a:lnTo>
                  <a:lnTo>
                    <a:pt x="1191" y="1471"/>
                  </a:lnTo>
                  <a:lnTo>
                    <a:pt x="1192" y="1471"/>
                  </a:lnTo>
                  <a:lnTo>
                    <a:pt x="1193" y="1471"/>
                  </a:lnTo>
                  <a:lnTo>
                    <a:pt x="1195" y="1471"/>
                  </a:lnTo>
                  <a:lnTo>
                    <a:pt x="1195" y="1471"/>
                  </a:lnTo>
                  <a:lnTo>
                    <a:pt x="1196" y="1471"/>
                  </a:lnTo>
                  <a:lnTo>
                    <a:pt x="1197" y="1472"/>
                  </a:lnTo>
                  <a:lnTo>
                    <a:pt x="1198" y="1472"/>
                  </a:lnTo>
                  <a:lnTo>
                    <a:pt x="1198" y="1472"/>
                  </a:lnTo>
                  <a:lnTo>
                    <a:pt x="1200" y="1473"/>
                  </a:lnTo>
                  <a:lnTo>
                    <a:pt x="1201" y="1473"/>
                  </a:lnTo>
                  <a:lnTo>
                    <a:pt x="1202" y="1473"/>
                  </a:lnTo>
                  <a:lnTo>
                    <a:pt x="1202" y="1473"/>
                  </a:lnTo>
                  <a:lnTo>
                    <a:pt x="1203" y="1473"/>
                  </a:lnTo>
                  <a:lnTo>
                    <a:pt x="1205" y="1473"/>
                  </a:lnTo>
                  <a:lnTo>
                    <a:pt x="1206" y="1474"/>
                  </a:lnTo>
                  <a:lnTo>
                    <a:pt x="1206" y="1474"/>
                  </a:lnTo>
                  <a:lnTo>
                    <a:pt x="1207" y="1474"/>
                  </a:lnTo>
                  <a:lnTo>
                    <a:pt x="1208" y="1474"/>
                  </a:lnTo>
                  <a:lnTo>
                    <a:pt x="1209" y="1474"/>
                  </a:lnTo>
                  <a:lnTo>
                    <a:pt x="1209" y="1474"/>
                  </a:lnTo>
                  <a:lnTo>
                    <a:pt x="1211" y="1474"/>
                  </a:lnTo>
                  <a:lnTo>
                    <a:pt x="1212" y="1474"/>
                  </a:lnTo>
                  <a:lnTo>
                    <a:pt x="1213" y="1474"/>
                  </a:lnTo>
                  <a:lnTo>
                    <a:pt x="1213" y="1474"/>
                  </a:lnTo>
                  <a:lnTo>
                    <a:pt x="1214" y="1474"/>
                  </a:lnTo>
                  <a:lnTo>
                    <a:pt x="1216" y="1474"/>
                  </a:lnTo>
                  <a:lnTo>
                    <a:pt x="1217" y="1474"/>
                  </a:lnTo>
                  <a:lnTo>
                    <a:pt x="1217" y="1474"/>
                  </a:lnTo>
                  <a:lnTo>
                    <a:pt x="1218" y="1474"/>
                  </a:lnTo>
                  <a:lnTo>
                    <a:pt x="1219" y="1474"/>
                  </a:lnTo>
                  <a:lnTo>
                    <a:pt x="1221" y="1474"/>
                  </a:lnTo>
                  <a:lnTo>
                    <a:pt x="1221" y="1474"/>
                  </a:lnTo>
                  <a:lnTo>
                    <a:pt x="1222" y="1474"/>
                  </a:lnTo>
                  <a:lnTo>
                    <a:pt x="1223" y="1474"/>
                  </a:lnTo>
                  <a:lnTo>
                    <a:pt x="1224" y="1474"/>
                  </a:lnTo>
                  <a:lnTo>
                    <a:pt x="1224" y="1474"/>
                  </a:lnTo>
                  <a:lnTo>
                    <a:pt x="1226" y="1474"/>
                  </a:lnTo>
                  <a:lnTo>
                    <a:pt x="1227" y="1474"/>
                  </a:lnTo>
                  <a:lnTo>
                    <a:pt x="1228" y="1474"/>
                  </a:lnTo>
                  <a:lnTo>
                    <a:pt x="1228" y="1474"/>
                  </a:lnTo>
                  <a:lnTo>
                    <a:pt x="1229" y="1474"/>
                  </a:lnTo>
                  <a:lnTo>
                    <a:pt x="1231" y="1474"/>
                  </a:lnTo>
                  <a:lnTo>
                    <a:pt x="1232" y="1476"/>
                  </a:lnTo>
                  <a:lnTo>
                    <a:pt x="1233" y="1476"/>
                  </a:lnTo>
                  <a:lnTo>
                    <a:pt x="1233" y="1476"/>
                  </a:lnTo>
                  <a:lnTo>
                    <a:pt x="1234" y="1476"/>
                  </a:lnTo>
                  <a:lnTo>
                    <a:pt x="1236" y="1476"/>
                  </a:lnTo>
                  <a:lnTo>
                    <a:pt x="1237" y="1476"/>
                  </a:lnTo>
                  <a:lnTo>
                    <a:pt x="1237" y="1476"/>
                  </a:lnTo>
                  <a:lnTo>
                    <a:pt x="1238" y="1476"/>
                  </a:lnTo>
                  <a:lnTo>
                    <a:pt x="1239" y="1476"/>
                  </a:lnTo>
                  <a:lnTo>
                    <a:pt x="1241" y="1476"/>
                  </a:lnTo>
                  <a:lnTo>
                    <a:pt x="1241" y="1476"/>
                  </a:lnTo>
                  <a:lnTo>
                    <a:pt x="1242" y="1474"/>
                  </a:lnTo>
                  <a:lnTo>
                    <a:pt x="1243" y="1474"/>
                  </a:lnTo>
                  <a:lnTo>
                    <a:pt x="1244" y="1474"/>
                  </a:lnTo>
                  <a:lnTo>
                    <a:pt x="1244" y="1474"/>
                  </a:lnTo>
                  <a:lnTo>
                    <a:pt x="1245" y="1474"/>
                  </a:lnTo>
                  <a:lnTo>
                    <a:pt x="1247" y="1474"/>
                  </a:lnTo>
                  <a:lnTo>
                    <a:pt x="1248" y="1474"/>
                  </a:lnTo>
                  <a:lnTo>
                    <a:pt x="1248" y="1474"/>
                  </a:lnTo>
                  <a:lnTo>
                    <a:pt x="1249" y="1474"/>
                  </a:lnTo>
                  <a:lnTo>
                    <a:pt x="1250" y="1474"/>
                  </a:lnTo>
                  <a:lnTo>
                    <a:pt x="1252" y="1474"/>
                  </a:lnTo>
                  <a:lnTo>
                    <a:pt x="1252" y="1474"/>
                  </a:lnTo>
                  <a:lnTo>
                    <a:pt x="1253" y="1474"/>
                  </a:lnTo>
                  <a:lnTo>
                    <a:pt x="1254" y="1474"/>
                  </a:lnTo>
                  <a:lnTo>
                    <a:pt x="1255" y="1474"/>
                  </a:lnTo>
                  <a:lnTo>
                    <a:pt x="1255" y="1474"/>
                  </a:lnTo>
                  <a:lnTo>
                    <a:pt x="1257" y="1474"/>
                  </a:lnTo>
                  <a:lnTo>
                    <a:pt x="1258" y="1474"/>
                  </a:lnTo>
                  <a:lnTo>
                    <a:pt x="1259" y="1474"/>
                  </a:lnTo>
                  <a:lnTo>
                    <a:pt x="1259" y="1474"/>
                  </a:lnTo>
                  <a:lnTo>
                    <a:pt x="1260" y="1474"/>
                  </a:lnTo>
                  <a:lnTo>
                    <a:pt x="1262" y="1474"/>
                  </a:lnTo>
                  <a:lnTo>
                    <a:pt x="1263" y="1474"/>
                  </a:lnTo>
                  <a:lnTo>
                    <a:pt x="1263" y="1474"/>
                  </a:lnTo>
                  <a:lnTo>
                    <a:pt x="1264" y="1474"/>
                  </a:lnTo>
                  <a:lnTo>
                    <a:pt x="1265" y="1474"/>
                  </a:lnTo>
                  <a:lnTo>
                    <a:pt x="1267" y="1474"/>
                  </a:lnTo>
                  <a:lnTo>
                    <a:pt x="1267" y="1474"/>
                  </a:lnTo>
                  <a:lnTo>
                    <a:pt x="1268" y="1474"/>
                  </a:lnTo>
                  <a:lnTo>
                    <a:pt x="1269" y="1474"/>
                  </a:lnTo>
                  <a:lnTo>
                    <a:pt x="1270" y="1474"/>
                  </a:lnTo>
                  <a:lnTo>
                    <a:pt x="1270" y="1474"/>
                  </a:lnTo>
                  <a:lnTo>
                    <a:pt x="1272" y="1474"/>
                  </a:lnTo>
                  <a:lnTo>
                    <a:pt x="1273" y="1474"/>
                  </a:lnTo>
                  <a:lnTo>
                    <a:pt x="1274" y="1474"/>
                  </a:lnTo>
                  <a:lnTo>
                    <a:pt x="1274" y="1474"/>
                  </a:lnTo>
                  <a:lnTo>
                    <a:pt x="1275" y="1474"/>
                  </a:lnTo>
                  <a:lnTo>
                    <a:pt x="1277" y="1474"/>
                  </a:lnTo>
                  <a:lnTo>
                    <a:pt x="1278" y="1474"/>
                  </a:lnTo>
                  <a:lnTo>
                    <a:pt x="1278" y="1474"/>
                  </a:lnTo>
                  <a:lnTo>
                    <a:pt x="1279" y="1474"/>
                  </a:lnTo>
                  <a:lnTo>
                    <a:pt x="1280" y="1474"/>
                  </a:lnTo>
                  <a:lnTo>
                    <a:pt x="1281" y="1474"/>
                  </a:lnTo>
                  <a:lnTo>
                    <a:pt x="1281" y="1474"/>
                  </a:lnTo>
                  <a:lnTo>
                    <a:pt x="1283" y="1474"/>
                  </a:lnTo>
                  <a:lnTo>
                    <a:pt x="1284" y="1474"/>
                  </a:lnTo>
                  <a:lnTo>
                    <a:pt x="1285" y="1474"/>
                  </a:lnTo>
                  <a:lnTo>
                    <a:pt x="1285" y="1474"/>
                  </a:lnTo>
                  <a:lnTo>
                    <a:pt x="1286" y="1474"/>
                  </a:lnTo>
                  <a:lnTo>
                    <a:pt x="1288" y="1474"/>
                  </a:lnTo>
                  <a:lnTo>
                    <a:pt x="1289" y="1474"/>
                  </a:lnTo>
                  <a:lnTo>
                    <a:pt x="1290" y="1474"/>
                  </a:lnTo>
                  <a:lnTo>
                    <a:pt x="1290" y="1474"/>
                  </a:lnTo>
                  <a:lnTo>
                    <a:pt x="1291" y="1474"/>
                  </a:lnTo>
                  <a:lnTo>
                    <a:pt x="1293" y="1474"/>
                  </a:lnTo>
                  <a:lnTo>
                    <a:pt x="1294" y="1474"/>
                  </a:lnTo>
                  <a:lnTo>
                    <a:pt x="1294" y="1474"/>
                  </a:lnTo>
                  <a:lnTo>
                    <a:pt x="1295" y="1474"/>
                  </a:lnTo>
                  <a:lnTo>
                    <a:pt x="1296" y="1474"/>
                  </a:lnTo>
                  <a:lnTo>
                    <a:pt x="1298" y="1474"/>
                  </a:lnTo>
                  <a:lnTo>
                    <a:pt x="1298" y="1474"/>
                  </a:lnTo>
                  <a:lnTo>
                    <a:pt x="1299" y="1474"/>
                  </a:lnTo>
                  <a:lnTo>
                    <a:pt x="1300" y="1474"/>
                  </a:lnTo>
                  <a:lnTo>
                    <a:pt x="1301" y="1473"/>
                  </a:lnTo>
                  <a:lnTo>
                    <a:pt x="1301" y="1473"/>
                  </a:lnTo>
                  <a:lnTo>
                    <a:pt x="1303" y="1473"/>
                  </a:lnTo>
                  <a:lnTo>
                    <a:pt x="1304" y="1473"/>
                  </a:lnTo>
                  <a:lnTo>
                    <a:pt x="1305" y="1473"/>
                  </a:lnTo>
                  <a:lnTo>
                    <a:pt x="1305" y="1473"/>
                  </a:lnTo>
                  <a:lnTo>
                    <a:pt x="1306" y="1473"/>
                  </a:lnTo>
                  <a:lnTo>
                    <a:pt x="1308" y="1474"/>
                  </a:lnTo>
                  <a:lnTo>
                    <a:pt x="1309" y="1474"/>
                  </a:lnTo>
                  <a:lnTo>
                    <a:pt x="1309" y="1474"/>
                  </a:lnTo>
                  <a:lnTo>
                    <a:pt x="1310" y="1474"/>
                  </a:lnTo>
                  <a:lnTo>
                    <a:pt x="1311" y="1473"/>
                  </a:lnTo>
                  <a:lnTo>
                    <a:pt x="1313" y="1473"/>
                  </a:lnTo>
                  <a:lnTo>
                    <a:pt x="1313" y="1472"/>
                  </a:lnTo>
                  <a:lnTo>
                    <a:pt x="1314" y="1472"/>
                  </a:lnTo>
                  <a:lnTo>
                    <a:pt x="1315" y="1472"/>
                  </a:lnTo>
                  <a:lnTo>
                    <a:pt x="1316" y="1472"/>
                  </a:lnTo>
                  <a:lnTo>
                    <a:pt x="1316" y="1472"/>
                  </a:lnTo>
                  <a:lnTo>
                    <a:pt x="1317" y="1472"/>
                  </a:lnTo>
                  <a:lnTo>
                    <a:pt x="1319" y="1471"/>
                  </a:lnTo>
                  <a:lnTo>
                    <a:pt x="1320" y="1471"/>
                  </a:lnTo>
                  <a:lnTo>
                    <a:pt x="1320" y="1469"/>
                  </a:lnTo>
                  <a:lnTo>
                    <a:pt x="1321" y="1469"/>
                  </a:lnTo>
                  <a:lnTo>
                    <a:pt x="1322" y="1468"/>
                  </a:lnTo>
                  <a:lnTo>
                    <a:pt x="1324" y="1468"/>
                  </a:lnTo>
                  <a:lnTo>
                    <a:pt x="1324" y="1467"/>
                  </a:lnTo>
                  <a:lnTo>
                    <a:pt x="1325" y="1467"/>
                  </a:lnTo>
                  <a:lnTo>
                    <a:pt x="1326" y="1468"/>
                  </a:lnTo>
                  <a:lnTo>
                    <a:pt x="1327" y="1468"/>
                  </a:lnTo>
                  <a:lnTo>
                    <a:pt x="1327" y="1468"/>
                  </a:lnTo>
                  <a:lnTo>
                    <a:pt x="1329" y="1469"/>
                  </a:lnTo>
                  <a:lnTo>
                    <a:pt x="1330" y="1469"/>
                  </a:lnTo>
                  <a:lnTo>
                    <a:pt x="1331" y="1471"/>
                  </a:lnTo>
                  <a:lnTo>
                    <a:pt x="1331" y="1472"/>
                  </a:lnTo>
                  <a:lnTo>
                    <a:pt x="1332" y="1473"/>
                  </a:lnTo>
                  <a:lnTo>
                    <a:pt x="1334" y="1474"/>
                  </a:lnTo>
                  <a:lnTo>
                    <a:pt x="1335" y="1474"/>
                  </a:lnTo>
                  <a:lnTo>
                    <a:pt x="1335" y="1474"/>
                  </a:lnTo>
                  <a:lnTo>
                    <a:pt x="1336" y="1474"/>
                  </a:lnTo>
                  <a:lnTo>
                    <a:pt x="1337" y="1473"/>
                  </a:lnTo>
                  <a:lnTo>
                    <a:pt x="1339" y="1473"/>
                  </a:lnTo>
                  <a:lnTo>
                    <a:pt x="1339" y="1473"/>
                  </a:lnTo>
                  <a:lnTo>
                    <a:pt x="1340" y="1473"/>
                  </a:lnTo>
                  <a:lnTo>
                    <a:pt x="1341" y="1473"/>
                  </a:lnTo>
                  <a:lnTo>
                    <a:pt x="1342" y="1472"/>
                  </a:lnTo>
                  <a:lnTo>
                    <a:pt x="1344" y="1472"/>
                  </a:lnTo>
                  <a:lnTo>
                    <a:pt x="1344" y="1472"/>
                  </a:lnTo>
                  <a:lnTo>
                    <a:pt x="1345" y="1471"/>
                  </a:lnTo>
                  <a:lnTo>
                    <a:pt x="1346" y="1471"/>
                  </a:lnTo>
                  <a:lnTo>
                    <a:pt x="1347" y="1469"/>
                  </a:lnTo>
                  <a:lnTo>
                    <a:pt x="1347" y="1469"/>
                  </a:lnTo>
                  <a:lnTo>
                    <a:pt x="1349" y="1469"/>
                  </a:lnTo>
                  <a:lnTo>
                    <a:pt x="1350" y="1469"/>
                  </a:lnTo>
                  <a:lnTo>
                    <a:pt x="1351" y="1471"/>
                  </a:lnTo>
                  <a:lnTo>
                    <a:pt x="1351" y="1472"/>
                  </a:lnTo>
                  <a:lnTo>
                    <a:pt x="1352" y="1472"/>
                  </a:lnTo>
                  <a:lnTo>
                    <a:pt x="1353" y="1473"/>
                  </a:lnTo>
                  <a:lnTo>
                    <a:pt x="1355" y="1474"/>
                  </a:lnTo>
                  <a:lnTo>
                    <a:pt x="1355" y="1474"/>
                  </a:lnTo>
                  <a:lnTo>
                    <a:pt x="1356" y="1474"/>
                  </a:lnTo>
                  <a:lnTo>
                    <a:pt x="1357" y="1474"/>
                  </a:lnTo>
                  <a:lnTo>
                    <a:pt x="1358" y="1473"/>
                  </a:lnTo>
                  <a:lnTo>
                    <a:pt x="1358" y="1472"/>
                  </a:lnTo>
                  <a:lnTo>
                    <a:pt x="1360" y="1472"/>
                  </a:lnTo>
                  <a:lnTo>
                    <a:pt x="1361" y="1472"/>
                  </a:lnTo>
                  <a:lnTo>
                    <a:pt x="1362" y="1472"/>
                  </a:lnTo>
                  <a:lnTo>
                    <a:pt x="1362" y="1472"/>
                  </a:lnTo>
                  <a:lnTo>
                    <a:pt x="1363" y="1473"/>
                  </a:lnTo>
                  <a:lnTo>
                    <a:pt x="1365" y="1473"/>
                  </a:lnTo>
                  <a:lnTo>
                    <a:pt x="1366" y="1474"/>
                  </a:lnTo>
                  <a:lnTo>
                    <a:pt x="1366" y="1474"/>
                  </a:lnTo>
                  <a:lnTo>
                    <a:pt x="1367" y="1474"/>
                  </a:lnTo>
                  <a:lnTo>
                    <a:pt x="1368" y="1474"/>
                  </a:lnTo>
                  <a:lnTo>
                    <a:pt x="1370" y="1474"/>
                  </a:lnTo>
                  <a:lnTo>
                    <a:pt x="1370" y="1473"/>
                  </a:lnTo>
                  <a:lnTo>
                    <a:pt x="1371" y="1472"/>
                  </a:lnTo>
                  <a:lnTo>
                    <a:pt x="1372" y="1471"/>
                  </a:lnTo>
                  <a:lnTo>
                    <a:pt x="1373" y="1469"/>
                  </a:lnTo>
                  <a:lnTo>
                    <a:pt x="1373" y="1468"/>
                  </a:lnTo>
                  <a:lnTo>
                    <a:pt x="1375" y="1467"/>
                  </a:lnTo>
                  <a:lnTo>
                    <a:pt x="1376" y="1466"/>
                  </a:lnTo>
                  <a:lnTo>
                    <a:pt x="1377" y="1464"/>
                  </a:lnTo>
                  <a:lnTo>
                    <a:pt x="1377" y="1464"/>
                  </a:lnTo>
                  <a:lnTo>
                    <a:pt x="1378" y="1464"/>
                  </a:lnTo>
                  <a:lnTo>
                    <a:pt x="1380" y="1466"/>
                  </a:lnTo>
                  <a:lnTo>
                    <a:pt x="1381" y="1467"/>
                  </a:lnTo>
                  <a:lnTo>
                    <a:pt x="1381" y="1469"/>
                  </a:lnTo>
                  <a:lnTo>
                    <a:pt x="1382" y="1471"/>
                  </a:lnTo>
                  <a:lnTo>
                    <a:pt x="1383" y="1472"/>
                  </a:lnTo>
                  <a:lnTo>
                    <a:pt x="1385" y="1473"/>
                  </a:lnTo>
                  <a:lnTo>
                    <a:pt x="1385" y="1473"/>
                  </a:lnTo>
                  <a:lnTo>
                    <a:pt x="1386" y="1473"/>
                  </a:lnTo>
                  <a:lnTo>
                    <a:pt x="1387" y="1474"/>
                  </a:lnTo>
                  <a:lnTo>
                    <a:pt x="1388" y="1473"/>
                  </a:lnTo>
                  <a:lnTo>
                    <a:pt x="1388" y="1473"/>
                  </a:lnTo>
                  <a:lnTo>
                    <a:pt x="1389" y="1472"/>
                  </a:lnTo>
                  <a:lnTo>
                    <a:pt x="1391" y="1472"/>
                  </a:lnTo>
                  <a:lnTo>
                    <a:pt x="1392" y="1471"/>
                  </a:lnTo>
                  <a:lnTo>
                    <a:pt x="1392" y="1471"/>
                  </a:lnTo>
                  <a:lnTo>
                    <a:pt x="1393" y="1469"/>
                  </a:lnTo>
                  <a:lnTo>
                    <a:pt x="1394" y="1469"/>
                  </a:lnTo>
                  <a:lnTo>
                    <a:pt x="1396" y="1468"/>
                  </a:lnTo>
                  <a:lnTo>
                    <a:pt x="1396" y="1469"/>
                  </a:lnTo>
                  <a:lnTo>
                    <a:pt x="1397" y="1469"/>
                  </a:lnTo>
                  <a:lnTo>
                    <a:pt x="1398" y="1469"/>
                  </a:lnTo>
                  <a:lnTo>
                    <a:pt x="1399" y="1471"/>
                  </a:lnTo>
                  <a:lnTo>
                    <a:pt x="1401" y="1471"/>
                  </a:lnTo>
                  <a:lnTo>
                    <a:pt x="1401" y="1472"/>
                  </a:lnTo>
                  <a:lnTo>
                    <a:pt x="1402" y="1473"/>
                  </a:lnTo>
                  <a:lnTo>
                    <a:pt x="1403" y="1473"/>
                  </a:lnTo>
                  <a:lnTo>
                    <a:pt x="1404" y="1474"/>
                  </a:lnTo>
                  <a:lnTo>
                    <a:pt x="1404" y="1474"/>
                  </a:lnTo>
                  <a:lnTo>
                    <a:pt x="1406" y="1474"/>
                  </a:lnTo>
                  <a:lnTo>
                    <a:pt x="1407" y="1474"/>
                  </a:lnTo>
                  <a:lnTo>
                    <a:pt x="1408" y="1474"/>
                  </a:lnTo>
                  <a:lnTo>
                    <a:pt x="1408" y="1474"/>
                  </a:lnTo>
                  <a:lnTo>
                    <a:pt x="1409" y="1474"/>
                  </a:lnTo>
                  <a:lnTo>
                    <a:pt x="1411" y="1474"/>
                  </a:lnTo>
                  <a:lnTo>
                    <a:pt x="1412" y="1474"/>
                  </a:lnTo>
                  <a:lnTo>
                    <a:pt x="1412" y="1474"/>
                  </a:lnTo>
                  <a:lnTo>
                    <a:pt x="1413" y="1474"/>
                  </a:lnTo>
                  <a:lnTo>
                    <a:pt x="1414" y="1474"/>
                  </a:lnTo>
                  <a:lnTo>
                    <a:pt x="1416" y="1474"/>
                  </a:lnTo>
                  <a:lnTo>
                    <a:pt x="1416" y="1474"/>
                  </a:lnTo>
                  <a:lnTo>
                    <a:pt x="1417" y="1474"/>
                  </a:lnTo>
                  <a:lnTo>
                    <a:pt x="1418" y="1474"/>
                  </a:lnTo>
                  <a:lnTo>
                    <a:pt x="1419" y="1474"/>
                  </a:lnTo>
                  <a:lnTo>
                    <a:pt x="1419" y="1474"/>
                  </a:lnTo>
                  <a:lnTo>
                    <a:pt x="1420" y="1474"/>
                  </a:lnTo>
                  <a:lnTo>
                    <a:pt x="1422" y="1474"/>
                  </a:lnTo>
                  <a:lnTo>
                    <a:pt x="1423" y="1474"/>
                  </a:lnTo>
                  <a:lnTo>
                    <a:pt x="1423" y="1474"/>
                  </a:lnTo>
                  <a:lnTo>
                    <a:pt x="1424" y="1474"/>
                  </a:lnTo>
                  <a:lnTo>
                    <a:pt x="1425" y="1474"/>
                  </a:lnTo>
                  <a:lnTo>
                    <a:pt x="1427" y="1474"/>
                  </a:lnTo>
                  <a:lnTo>
                    <a:pt x="1427" y="1474"/>
                  </a:lnTo>
                  <a:lnTo>
                    <a:pt x="1428" y="1474"/>
                  </a:lnTo>
                  <a:lnTo>
                    <a:pt x="1429" y="1474"/>
                  </a:lnTo>
                  <a:lnTo>
                    <a:pt x="1430" y="1474"/>
                  </a:lnTo>
                  <a:lnTo>
                    <a:pt x="1430" y="1474"/>
                  </a:lnTo>
                  <a:lnTo>
                    <a:pt x="1432" y="1474"/>
                  </a:lnTo>
                  <a:lnTo>
                    <a:pt x="1433" y="1474"/>
                  </a:lnTo>
                  <a:lnTo>
                    <a:pt x="1434" y="1474"/>
                  </a:lnTo>
                  <a:lnTo>
                    <a:pt x="1434" y="1474"/>
                  </a:lnTo>
                  <a:lnTo>
                    <a:pt x="1435" y="1474"/>
                  </a:lnTo>
                  <a:lnTo>
                    <a:pt x="1437" y="1474"/>
                  </a:lnTo>
                  <a:lnTo>
                    <a:pt x="1438" y="1474"/>
                  </a:lnTo>
                  <a:lnTo>
                    <a:pt x="1438" y="1474"/>
                  </a:lnTo>
                  <a:lnTo>
                    <a:pt x="1439" y="1474"/>
                  </a:lnTo>
                  <a:lnTo>
                    <a:pt x="1440" y="1474"/>
                  </a:lnTo>
                  <a:lnTo>
                    <a:pt x="1442" y="1474"/>
                  </a:lnTo>
                  <a:lnTo>
                    <a:pt x="1442" y="1474"/>
                  </a:lnTo>
                  <a:lnTo>
                    <a:pt x="1443" y="1474"/>
                  </a:lnTo>
                  <a:lnTo>
                    <a:pt x="1444" y="1474"/>
                  </a:lnTo>
                  <a:lnTo>
                    <a:pt x="1445" y="1474"/>
                  </a:lnTo>
                  <a:lnTo>
                    <a:pt x="1445" y="1473"/>
                  </a:lnTo>
                  <a:lnTo>
                    <a:pt x="1447" y="1473"/>
                  </a:lnTo>
                  <a:lnTo>
                    <a:pt x="1448" y="1473"/>
                  </a:lnTo>
                  <a:lnTo>
                    <a:pt x="1449" y="1473"/>
                  </a:lnTo>
                  <a:lnTo>
                    <a:pt x="1449" y="1473"/>
                  </a:lnTo>
                  <a:lnTo>
                    <a:pt x="1450" y="1473"/>
                  </a:lnTo>
                  <a:lnTo>
                    <a:pt x="1452" y="1474"/>
                  </a:lnTo>
                  <a:lnTo>
                    <a:pt x="1453" y="1474"/>
                  </a:lnTo>
                  <a:lnTo>
                    <a:pt x="1453" y="1474"/>
                  </a:lnTo>
                  <a:lnTo>
                    <a:pt x="1454" y="1474"/>
                  </a:lnTo>
                  <a:lnTo>
                    <a:pt x="1455" y="1474"/>
                  </a:lnTo>
                  <a:lnTo>
                    <a:pt x="1456" y="1474"/>
                  </a:lnTo>
                  <a:lnTo>
                    <a:pt x="1458" y="1473"/>
                  </a:lnTo>
                  <a:lnTo>
                    <a:pt x="1458" y="1473"/>
                  </a:lnTo>
                  <a:lnTo>
                    <a:pt x="1459" y="1473"/>
                  </a:lnTo>
                  <a:lnTo>
                    <a:pt x="1460" y="1473"/>
                  </a:lnTo>
                  <a:lnTo>
                    <a:pt x="1461" y="1473"/>
                  </a:lnTo>
                  <a:lnTo>
                    <a:pt x="1461" y="1473"/>
                  </a:lnTo>
                  <a:lnTo>
                    <a:pt x="1463" y="1473"/>
                  </a:lnTo>
                  <a:lnTo>
                    <a:pt x="1464" y="1473"/>
                  </a:lnTo>
                  <a:lnTo>
                    <a:pt x="1465" y="1474"/>
                  </a:lnTo>
                  <a:lnTo>
                    <a:pt x="1465" y="1474"/>
                  </a:lnTo>
                  <a:lnTo>
                    <a:pt x="1466" y="1474"/>
                  </a:lnTo>
                  <a:lnTo>
                    <a:pt x="1468" y="1474"/>
                  </a:lnTo>
                  <a:lnTo>
                    <a:pt x="1469" y="1474"/>
                  </a:lnTo>
                  <a:lnTo>
                    <a:pt x="1469" y="1474"/>
                  </a:lnTo>
                  <a:lnTo>
                    <a:pt x="1470" y="1474"/>
                  </a:lnTo>
                  <a:lnTo>
                    <a:pt x="1471" y="1474"/>
                  </a:lnTo>
                  <a:lnTo>
                    <a:pt x="1473" y="1474"/>
                  </a:lnTo>
                  <a:lnTo>
                    <a:pt x="1473" y="1474"/>
                  </a:lnTo>
                  <a:lnTo>
                    <a:pt x="1474" y="1474"/>
                  </a:lnTo>
                  <a:lnTo>
                    <a:pt x="1475" y="1474"/>
                  </a:lnTo>
                  <a:lnTo>
                    <a:pt x="1476" y="1474"/>
                  </a:lnTo>
                  <a:lnTo>
                    <a:pt x="1476" y="1474"/>
                  </a:lnTo>
                  <a:lnTo>
                    <a:pt x="1478" y="1474"/>
                  </a:lnTo>
                  <a:lnTo>
                    <a:pt x="1479" y="1474"/>
                  </a:lnTo>
                  <a:lnTo>
                    <a:pt x="1480" y="1474"/>
                  </a:lnTo>
                  <a:lnTo>
                    <a:pt x="1480" y="1474"/>
                  </a:lnTo>
                  <a:lnTo>
                    <a:pt x="1481" y="1474"/>
                  </a:lnTo>
                  <a:lnTo>
                    <a:pt x="1483" y="1474"/>
                  </a:lnTo>
                  <a:lnTo>
                    <a:pt x="1484" y="1474"/>
                  </a:lnTo>
                  <a:lnTo>
                    <a:pt x="1484" y="1474"/>
                  </a:lnTo>
                  <a:lnTo>
                    <a:pt x="1485" y="1474"/>
                  </a:lnTo>
                  <a:lnTo>
                    <a:pt x="1486" y="1474"/>
                  </a:lnTo>
                  <a:lnTo>
                    <a:pt x="1488" y="1473"/>
                  </a:lnTo>
                  <a:lnTo>
                    <a:pt x="1488" y="1473"/>
                  </a:lnTo>
                  <a:lnTo>
                    <a:pt x="1489" y="1473"/>
                  </a:lnTo>
                  <a:lnTo>
                    <a:pt x="1490" y="1473"/>
                  </a:lnTo>
                  <a:lnTo>
                    <a:pt x="1491" y="1473"/>
                  </a:lnTo>
                  <a:lnTo>
                    <a:pt x="1491" y="1473"/>
                  </a:lnTo>
                  <a:lnTo>
                    <a:pt x="1492" y="1473"/>
                  </a:lnTo>
                  <a:lnTo>
                    <a:pt x="1494" y="1473"/>
                  </a:lnTo>
                  <a:lnTo>
                    <a:pt x="1495" y="1474"/>
                  </a:lnTo>
                  <a:lnTo>
                    <a:pt x="1495" y="1474"/>
                  </a:lnTo>
                  <a:lnTo>
                    <a:pt x="1496" y="1474"/>
                  </a:lnTo>
                  <a:lnTo>
                    <a:pt x="1497" y="1474"/>
                  </a:lnTo>
                  <a:lnTo>
                    <a:pt x="1499" y="1474"/>
                  </a:lnTo>
                  <a:lnTo>
                    <a:pt x="1499" y="1474"/>
                  </a:lnTo>
                  <a:lnTo>
                    <a:pt x="1500" y="1474"/>
                  </a:lnTo>
                  <a:lnTo>
                    <a:pt x="1501" y="1474"/>
                  </a:lnTo>
                  <a:lnTo>
                    <a:pt x="1502" y="1474"/>
                  </a:lnTo>
                  <a:lnTo>
                    <a:pt x="1502" y="1474"/>
                  </a:lnTo>
                  <a:lnTo>
                    <a:pt x="1504" y="1474"/>
                  </a:lnTo>
                  <a:lnTo>
                    <a:pt x="1505" y="1474"/>
                  </a:lnTo>
                  <a:lnTo>
                    <a:pt x="1506" y="1474"/>
                  </a:lnTo>
                  <a:lnTo>
                    <a:pt x="1506" y="1474"/>
                  </a:lnTo>
                  <a:lnTo>
                    <a:pt x="1507" y="1474"/>
                  </a:lnTo>
                  <a:lnTo>
                    <a:pt x="1509" y="1474"/>
                  </a:lnTo>
                  <a:lnTo>
                    <a:pt x="1510" y="1474"/>
                  </a:lnTo>
                  <a:lnTo>
                    <a:pt x="1511" y="1474"/>
                  </a:lnTo>
                  <a:lnTo>
                    <a:pt x="1511" y="1474"/>
                  </a:lnTo>
                  <a:lnTo>
                    <a:pt x="1512" y="1474"/>
                  </a:lnTo>
                  <a:lnTo>
                    <a:pt x="1514" y="1474"/>
                  </a:lnTo>
                  <a:lnTo>
                    <a:pt x="1515" y="1474"/>
                  </a:lnTo>
                  <a:lnTo>
                    <a:pt x="1515" y="1474"/>
                  </a:lnTo>
                  <a:lnTo>
                    <a:pt x="1516" y="1474"/>
                  </a:lnTo>
                  <a:lnTo>
                    <a:pt x="1517" y="1476"/>
                  </a:lnTo>
                  <a:lnTo>
                    <a:pt x="1519" y="1476"/>
                  </a:lnTo>
                  <a:lnTo>
                    <a:pt x="1519" y="1477"/>
                  </a:lnTo>
                  <a:lnTo>
                    <a:pt x="1520" y="1477"/>
                  </a:lnTo>
                  <a:lnTo>
                    <a:pt x="1521" y="1477"/>
                  </a:lnTo>
                  <a:lnTo>
                    <a:pt x="1522" y="1477"/>
                  </a:lnTo>
                  <a:lnTo>
                    <a:pt x="1522" y="1477"/>
                  </a:lnTo>
                  <a:lnTo>
                    <a:pt x="1524" y="1476"/>
                  </a:lnTo>
                  <a:lnTo>
                    <a:pt x="1525" y="1474"/>
                  </a:lnTo>
                  <a:lnTo>
                    <a:pt x="1526" y="1473"/>
                  </a:lnTo>
                  <a:lnTo>
                    <a:pt x="1526" y="1472"/>
                  </a:lnTo>
                  <a:lnTo>
                    <a:pt x="1527" y="1472"/>
                  </a:lnTo>
                  <a:lnTo>
                    <a:pt x="1528" y="1472"/>
                  </a:lnTo>
                  <a:lnTo>
                    <a:pt x="1530" y="1472"/>
                  </a:lnTo>
                  <a:lnTo>
                    <a:pt x="1530" y="1473"/>
                  </a:lnTo>
                  <a:lnTo>
                    <a:pt x="1531" y="1473"/>
                  </a:lnTo>
                  <a:lnTo>
                    <a:pt x="1532" y="1473"/>
                  </a:lnTo>
                  <a:lnTo>
                    <a:pt x="1533" y="1473"/>
                  </a:lnTo>
                  <a:lnTo>
                    <a:pt x="1533" y="1473"/>
                  </a:lnTo>
                  <a:lnTo>
                    <a:pt x="1535" y="1474"/>
                  </a:lnTo>
                  <a:lnTo>
                    <a:pt x="1536" y="1474"/>
                  </a:lnTo>
                  <a:lnTo>
                    <a:pt x="1537" y="1474"/>
                  </a:lnTo>
                  <a:lnTo>
                    <a:pt x="1537" y="1474"/>
                  </a:lnTo>
                  <a:lnTo>
                    <a:pt x="1538" y="1474"/>
                  </a:lnTo>
                  <a:lnTo>
                    <a:pt x="1540" y="1474"/>
                  </a:lnTo>
                  <a:lnTo>
                    <a:pt x="1541" y="1474"/>
                  </a:lnTo>
                  <a:lnTo>
                    <a:pt x="1541" y="1474"/>
                  </a:lnTo>
                  <a:lnTo>
                    <a:pt x="1542" y="1473"/>
                  </a:lnTo>
                  <a:lnTo>
                    <a:pt x="1543" y="1473"/>
                  </a:lnTo>
                  <a:lnTo>
                    <a:pt x="1545" y="1473"/>
                  </a:lnTo>
                  <a:lnTo>
                    <a:pt x="1545" y="1473"/>
                  </a:lnTo>
                  <a:lnTo>
                    <a:pt x="1546" y="1473"/>
                  </a:lnTo>
                  <a:lnTo>
                    <a:pt x="1547" y="1473"/>
                  </a:lnTo>
                  <a:lnTo>
                    <a:pt x="1548" y="1473"/>
                  </a:lnTo>
                  <a:lnTo>
                    <a:pt x="1548" y="1473"/>
                  </a:lnTo>
                  <a:lnTo>
                    <a:pt x="1550" y="1473"/>
                  </a:lnTo>
                  <a:lnTo>
                    <a:pt x="1551" y="1473"/>
                  </a:lnTo>
                  <a:lnTo>
                    <a:pt x="1552" y="1474"/>
                  </a:lnTo>
                  <a:lnTo>
                    <a:pt x="1552" y="1474"/>
                  </a:lnTo>
                  <a:lnTo>
                    <a:pt x="1553" y="1474"/>
                  </a:lnTo>
                  <a:lnTo>
                    <a:pt x="1555" y="1473"/>
                  </a:lnTo>
                  <a:lnTo>
                    <a:pt x="1556" y="1473"/>
                  </a:lnTo>
                  <a:lnTo>
                    <a:pt x="1556" y="1473"/>
                  </a:lnTo>
                  <a:lnTo>
                    <a:pt x="1557" y="1473"/>
                  </a:lnTo>
                  <a:lnTo>
                    <a:pt x="1558" y="1472"/>
                  </a:lnTo>
                  <a:lnTo>
                    <a:pt x="1560" y="1472"/>
                  </a:lnTo>
                  <a:lnTo>
                    <a:pt x="1560" y="1472"/>
                  </a:lnTo>
                  <a:lnTo>
                    <a:pt x="1561" y="1472"/>
                  </a:lnTo>
                  <a:lnTo>
                    <a:pt x="1562" y="1472"/>
                  </a:lnTo>
                  <a:lnTo>
                    <a:pt x="1563" y="1472"/>
                  </a:lnTo>
                  <a:lnTo>
                    <a:pt x="1563" y="1473"/>
                  </a:lnTo>
                  <a:lnTo>
                    <a:pt x="1564" y="1473"/>
                  </a:lnTo>
                  <a:lnTo>
                    <a:pt x="1566" y="1473"/>
                  </a:lnTo>
                  <a:lnTo>
                    <a:pt x="1567" y="1474"/>
                  </a:lnTo>
                  <a:lnTo>
                    <a:pt x="1568" y="1474"/>
                  </a:lnTo>
                  <a:lnTo>
                    <a:pt x="1568" y="1474"/>
                  </a:lnTo>
                  <a:lnTo>
                    <a:pt x="1569" y="1474"/>
                  </a:lnTo>
                  <a:lnTo>
                    <a:pt x="1571" y="1474"/>
                  </a:lnTo>
                  <a:lnTo>
                    <a:pt x="1572" y="1474"/>
                  </a:lnTo>
                  <a:lnTo>
                    <a:pt x="1572" y="1473"/>
                  </a:lnTo>
                  <a:lnTo>
                    <a:pt x="1573" y="1473"/>
                  </a:lnTo>
                  <a:lnTo>
                    <a:pt x="1574" y="1473"/>
                  </a:lnTo>
                  <a:lnTo>
                    <a:pt x="1576" y="1472"/>
                  </a:lnTo>
                  <a:lnTo>
                    <a:pt x="1576" y="1472"/>
                  </a:lnTo>
                  <a:lnTo>
                    <a:pt x="1577" y="1471"/>
                  </a:lnTo>
                  <a:lnTo>
                    <a:pt x="1578" y="1471"/>
                  </a:lnTo>
                  <a:lnTo>
                    <a:pt x="1579" y="1471"/>
                  </a:lnTo>
                  <a:lnTo>
                    <a:pt x="1579" y="1469"/>
                  </a:lnTo>
                  <a:lnTo>
                    <a:pt x="1581" y="1469"/>
                  </a:lnTo>
                  <a:lnTo>
                    <a:pt x="1582" y="1469"/>
                  </a:lnTo>
                  <a:lnTo>
                    <a:pt x="1583" y="1471"/>
                  </a:lnTo>
                  <a:lnTo>
                    <a:pt x="1583" y="1471"/>
                  </a:lnTo>
                  <a:lnTo>
                    <a:pt x="1584" y="1472"/>
                  </a:lnTo>
                  <a:lnTo>
                    <a:pt x="1586" y="1472"/>
                  </a:lnTo>
                  <a:lnTo>
                    <a:pt x="1587" y="1473"/>
                  </a:lnTo>
                  <a:lnTo>
                    <a:pt x="1587" y="1473"/>
                  </a:lnTo>
                  <a:lnTo>
                    <a:pt x="1588" y="1473"/>
                  </a:lnTo>
                  <a:lnTo>
                    <a:pt x="1589" y="1474"/>
                  </a:lnTo>
                  <a:lnTo>
                    <a:pt x="1591" y="1474"/>
                  </a:lnTo>
                  <a:lnTo>
                    <a:pt x="1591" y="1474"/>
                  </a:lnTo>
                  <a:lnTo>
                    <a:pt x="1592" y="1474"/>
                  </a:lnTo>
                  <a:lnTo>
                    <a:pt x="1593" y="1474"/>
                  </a:lnTo>
                  <a:lnTo>
                    <a:pt x="1594" y="1474"/>
                  </a:lnTo>
                  <a:lnTo>
                    <a:pt x="1594" y="1474"/>
                  </a:lnTo>
                  <a:lnTo>
                    <a:pt x="1596" y="1474"/>
                  </a:lnTo>
                  <a:lnTo>
                    <a:pt x="1597" y="1474"/>
                  </a:lnTo>
                  <a:lnTo>
                    <a:pt x="1598" y="1474"/>
                  </a:lnTo>
                  <a:lnTo>
                    <a:pt x="1598" y="1474"/>
                  </a:lnTo>
                  <a:lnTo>
                    <a:pt x="1599" y="1474"/>
                  </a:lnTo>
                  <a:lnTo>
                    <a:pt x="1600" y="1474"/>
                  </a:lnTo>
                  <a:lnTo>
                    <a:pt x="1602" y="1474"/>
                  </a:lnTo>
                  <a:lnTo>
                    <a:pt x="1602" y="1474"/>
                  </a:lnTo>
                  <a:lnTo>
                    <a:pt x="1603" y="1474"/>
                  </a:lnTo>
                  <a:lnTo>
                    <a:pt x="1604" y="1474"/>
                  </a:lnTo>
                  <a:lnTo>
                    <a:pt x="1605" y="1476"/>
                  </a:lnTo>
                  <a:lnTo>
                    <a:pt x="1605" y="1476"/>
                  </a:lnTo>
                  <a:lnTo>
                    <a:pt x="1607" y="1476"/>
                  </a:lnTo>
                  <a:lnTo>
                    <a:pt x="1608" y="1476"/>
                  </a:lnTo>
                  <a:lnTo>
                    <a:pt x="1609" y="1476"/>
                  </a:lnTo>
                  <a:lnTo>
                    <a:pt x="1609" y="1476"/>
                  </a:lnTo>
                  <a:lnTo>
                    <a:pt x="1610" y="1477"/>
                  </a:lnTo>
                  <a:lnTo>
                    <a:pt x="1612" y="1477"/>
                  </a:lnTo>
                  <a:lnTo>
                    <a:pt x="1613" y="1477"/>
                  </a:lnTo>
                  <a:lnTo>
                    <a:pt x="1613" y="1477"/>
                  </a:lnTo>
                  <a:lnTo>
                    <a:pt x="1614" y="1476"/>
                  </a:lnTo>
                  <a:lnTo>
                    <a:pt x="1615" y="1476"/>
                  </a:lnTo>
                  <a:lnTo>
                    <a:pt x="1617" y="1476"/>
                  </a:lnTo>
                  <a:lnTo>
                    <a:pt x="1617" y="1476"/>
                  </a:lnTo>
                  <a:lnTo>
                    <a:pt x="1618" y="1474"/>
                  </a:lnTo>
                  <a:lnTo>
                    <a:pt x="1619" y="1474"/>
                  </a:lnTo>
                  <a:lnTo>
                    <a:pt x="1620" y="1474"/>
                  </a:lnTo>
                  <a:lnTo>
                    <a:pt x="1620" y="1474"/>
                  </a:lnTo>
                  <a:lnTo>
                    <a:pt x="1622" y="1474"/>
                  </a:lnTo>
                  <a:lnTo>
                    <a:pt x="1623" y="1474"/>
                  </a:lnTo>
                  <a:lnTo>
                    <a:pt x="1624" y="1474"/>
                  </a:lnTo>
                  <a:lnTo>
                    <a:pt x="1625" y="1474"/>
                  </a:lnTo>
                  <a:lnTo>
                    <a:pt x="1625" y="1474"/>
                  </a:lnTo>
                  <a:lnTo>
                    <a:pt x="1627" y="1474"/>
                  </a:lnTo>
                  <a:lnTo>
                    <a:pt x="1628" y="1474"/>
                  </a:lnTo>
                  <a:lnTo>
                    <a:pt x="1629" y="1474"/>
                  </a:lnTo>
                  <a:lnTo>
                    <a:pt x="1629" y="1474"/>
                  </a:lnTo>
                  <a:lnTo>
                    <a:pt x="1630" y="1474"/>
                  </a:lnTo>
                  <a:lnTo>
                    <a:pt x="1632" y="1473"/>
                  </a:lnTo>
                  <a:lnTo>
                    <a:pt x="1633" y="1473"/>
                  </a:lnTo>
                  <a:lnTo>
                    <a:pt x="1633" y="1472"/>
                  </a:lnTo>
                  <a:lnTo>
                    <a:pt x="1634" y="1471"/>
                  </a:lnTo>
                  <a:lnTo>
                    <a:pt x="1635" y="1468"/>
                  </a:lnTo>
                  <a:lnTo>
                    <a:pt x="1636" y="1467"/>
                  </a:lnTo>
                  <a:lnTo>
                    <a:pt x="1636" y="1464"/>
                  </a:lnTo>
                  <a:lnTo>
                    <a:pt x="1638" y="1463"/>
                  </a:lnTo>
                  <a:lnTo>
                    <a:pt x="1639" y="1462"/>
                  </a:lnTo>
                  <a:lnTo>
                    <a:pt x="1640" y="1462"/>
                  </a:lnTo>
                  <a:lnTo>
                    <a:pt x="1640" y="1462"/>
                  </a:lnTo>
                  <a:lnTo>
                    <a:pt x="1641" y="1463"/>
                  </a:lnTo>
                  <a:lnTo>
                    <a:pt x="1643" y="1464"/>
                  </a:lnTo>
                  <a:lnTo>
                    <a:pt x="1644" y="1467"/>
                  </a:lnTo>
                  <a:lnTo>
                    <a:pt x="1644" y="1469"/>
                  </a:lnTo>
                  <a:lnTo>
                    <a:pt x="1645" y="1471"/>
                  </a:lnTo>
                  <a:lnTo>
                    <a:pt x="1646" y="1473"/>
                  </a:lnTo>
                  <a:lnTo>
                    <a:pt x="1648" y="1474"/>
                  </a:lnTo>
                  <a:lnTo>
                    <a:pt x="1648" y="1474"/>
                  </a:lnTo>
                  <a:lnTo>
                    <a:pt x="1649" y="1476"/>
                  </a:lnTo>
                  <a:lnTo>
                    <a:pt x="1650" y="1474"/>
                  </a:lnTo>
                  <a:lnTo>
                    <a:pt x="1651" y="1474"/>
                  </a:lnTo>
                  <a:lnTo>
                    <a:pt x="1651" y="1473"/>
                  </a:lnTo>
                  <a:lnTo>
                    <a:pt x="1653" y="1472"/>
                  </a:lnTo>
                  <a:lnTo>
                    <a:pt x="1654" y="1471"/>
                  </a:lnTo>
                  <a:lnTo>
                    <a:pt x="1655" y="1469"/>
                  </a:lnTo>
                  <a:lnTo>
                    <a:pt x="1655" y="1467"/>
                  </a:lnTo>
                  <a:lnTo>
                    <a:pt x="1656" y="1466"/>
                  </a:lnTo>
                  <a:lnTo>
                    <a:pt x="1658" y="1464"/>
                  </a:lnTo>
                  <a:lnTo>
                    <a:pt x="1659" y="1462"/>
                  </a:lnTo>
                  <a:lnTo>
                    <a:pt x="1659" y="1461"/>
                  </a:lnTo>
                  <a:lnTo>
                    <a:pt x="1660" y="1459"/>
                  </a:lnTo>
                  <a:lnTo>
                    <a:pt x="1661" y="1458"/>
                  </a:lnTo>
                  <a:lnTo>
                    <a:pt x="1663" y="1458"/>
                  </a:lnTo>
                  <a:lnTo>
                    <a:pt x="1663" y="1458"/>
                  </a:lnTo>
                  <a:lnTo>
                    <a:pt x="1664" y="1459"/>
                  </a:lnTo>
                  <a:lnTo>
                    <a:pt x="1665" y="1461"/>
                  </a:lnTo>
                  <a:lnTo>
                    <a:pt x="1666" y="1462"/>
                  </a:lnTo>
                  <a:lnTo>
                    <a:pt x="1666" y="1463"/>
                  </a:lnTo>
                  <a:lnTo>
                    <a:pt x="1668" y="1464"/>
                  </a:lnTo>
                  <a:lnTo>
                    <a:pt x="1669" y="1466"/>
                  </a:lnTo>
                  <a:lnTo>
                    <a:pt x="1670" y="1467"/>
                  </a:lnTo>
                  <a:lnTo>
                    <a:pt x="1670" y="1468"/>
                  </a:lnTo>
                  <a:lnTo>
                    <a:pt x="1671" y="1468"/>
                  </a:lnTo>
                  <a:lnTo>
                    <a:pt x="1672" y="1469"/>
                  </a:lnTo>
                  <a:lnTo>
                    <a:pt x="1674" y="1471"/>
                  </a:lnTo>
                  <a:lnTo>
                    <a:pt x="1674" y="1471"/>
                  </a:lnTo>
                  <a:lnTo>
                    <a:pt x="1675" y="1471"/>
                  </a:lnTo>
                  <a:lnTo>
                    <a:pt x="1676" y="1472"/>
                  </a:lnTo>
                  <a:lnTo>
                    <a:pt x="1677" y="1472"/>
                  </a:lnTo>
                  <a:lnTo>
                    <a:pt x="1679" y="1472"/>
                  </a:lnTo>
                  <a:lnTo>
                    <a:pt x="1679" y="1472"/>
                  </a:lnTo>
                  <a:lnTo>
                    <a:pt x="1680" y="1473"/>
                  </a:lnTo>
                  <a:lnTo>
                    <a:pt x="1681" y="1473"/>
                  </a:lnTo>
                  <a:lnTo>
                    <a:pt x="1682" y="1473"/>
                  </a:lnTo>
                  <a:lnTo>
                    <a:pt x="1682" y="1473"/>
                  </a:lnTo>
                  <a:lnTo>
                    <a:pt x="1684" y="1473"/>
                  </a:lnTo>
                  <a:lnTo>
                    <a:pt x="1685" y="1474"/>
                  </a:lnTo>
                  <a:lnTo>
                    <a:pt x="1686" y="1474"/>
                  </a:lnTo>
                  <a:lnTo>
                    <a:pt x="1686" y="1474"/>
                  </a:lnTo>
                  <a:lnTo>
                    <a:pt x="1687" y="1474"/>
                  </a:lnTo>
                  <a:lnTo>
                    <a:pt x="1689" y="1474"/>
                  </a:lnTo>
                  <a:lnTo>
                    <a:pt x="1690" y="1474"/>
                  </a:lnTo>
                  <a:lnTo>
                    <a:pt x="1690" y="1474"/>
                  </a:lnTo>
                  <a:lnTo>
                    <a:pt x="1691" y="1474"/>
                  </a:lnTo>
                  <a:lnTo>
                    <a:pt x="1692" y="1474"/>
                  </a:lnTo>
                  <a:lnTo>
                    <a:pt x="1694" y="1474"/>
                  </a:lnTo>
                  <a:lnTo>
                    <a:pt x="1694" y="1474"/>
                  </a:lnTo>
                  <a:lnTo>
                    <a:pt x="1695" y="1474"/>
                  </a:lnTo>
                  <a:lnTo>
                    <a:pt x="1696" y="1474"/>
                  </a:lnTo>
                  <a:lnTo>
                    <a:pt x="1697" y="1473"/>
                  </a:lnTo>
                  <a:lnTo>
                    <a:pt x="1697" y="1473"/>
                  </a:lnTo>
                  <a:lnTo>
                    <a:pt x="1699" y="1473"/>
                  </a:lnTo>
                  <a:lnTo>
                    <a:pt x="1700" y="1473"/>
                  </a:lnTo>
                  <a:lnTo>
                    <a:pt x="1701" y="1473"/>
                  </a:lnTo>
                  <a:lnTo>
                    <a:pt x="1701" y="1473"/>
                  </a:lnTo>
                  <a:lnTo>
                    <a:pt x="1702" y="1473"/>
                  </a:lnTo>
                  <a:lnTo>
                    <a:pt x="1704" y="1474"/>
                  </a:lnTo>
                  <a:lnTo>
                    <a:pt x="1705" y="1474"/>
                  </a:lnTo>
                  <a:lnTo>
                    <a:pt x="1705" y="1474"/>
                  </a:lnTo>
                  <a:lnTo>
                    <a:pt x="1706" y="1474"/>
                  </a:lnTo>
                  <a:lnTo>
                    <a:pt x="1707" y="1474"/>
                  </a:lnTo>
                  <a:lnTo>
                    <a:pt x="1708" y="1474"/>
                  </a:lnTo>
                  <a:lnTo>
                    <a:pt x="1708" y="1474"/>
                  </a:lnTo>
                  <a:lnTo>
                    <a:pt x="1710" y="1474"/>
                  </a:lnTo>
                  <a:lnTo>
                    <a:pt x="1711" y="1474"/>
                  </a:lnTo>
                  <a:lnTo>
                    <a:pt x="1712" y="1474"/>
                  </a:lnTo>
                  <a:lnTo>
                    <a:pt x="1712" y="1474"/>
                  </a:lnTo>
                  <a:lnTo>
                    <a:pt x="1713" y="1474"/>
                  </a:lnTo>
                  <a:lnTo>
                    <a:pt x="1715" y="1476"/>
                  </a:lnTo>
                  <a:lnTo>
                    <a:pt x="1716" y="1476"/>
                  </a:lnTo>
                  <a:lnTo>
                    <a:pt x="1716" y="1476"/>
                  </a:lnTo>
                  <a:lnTo>
                    <a:pt x="1717" y="1476"/>
                  </a:lnTo>
                  <a:lnTo>
                    <a:pt x="1718" y="1476"/>
                  </a:lnTo>
                  <a:lnTo>
                    <a:pt x="1720" y="1476"/>
                  </a:lnTo>
                  <a:lnTo>
                    <a:pt x="1720" y="1476"/>
                  </a:lnTo>
                  <a:lnTo>
                    <a:pt x="1721" y="1474"/>
                  </a:lnTo>
                  <a:lnTo>
                    <a:pt x="1722" y="1474"/>
                  </a:lnTo>
                  <a:lnTo>
                    <a:pt x="1723" y="1474"/>
                  </a:lnTo>
                  <a:lnTo>
                    <a:pt x="1723" y="1474"/>
                  </a:lnTo>
                  <a:lnTo>
                    <a:pt x="1725" y="1474"/>
                  </a:lnTo>
                  <a:lnTo>
                    <a:pt x="1726" y="1474"/>
                  </a:lnTo>
                  <a:lnTo>
                    <a:pt x="1727" y="1474"/>
                  </a:lnTo>
                  <a:lnTo>
                    <a:pt x="1727" y="1474"/>
                  </a:lnTo>
                  <a:lnTo>
                    <a:pt x="1728" y="1474"/>
                  </a:lnTo>
                  <a:lnTo>
                    <a:pt x="1730" y="1474"/>
                  </a:lnTo>
                  <a:lnTo>
                    <a:pt x="1731" y="1474"/>
                  </a:lnTo>
                  <a:lnTo>
                    <a:pt x="1731" y="1474"/>
                  </a:lnTo>
                  <a:lnTo>
                    <a:pt x="1732" y="1474"/>
                  </a:lnTo>
                  <a:lnTo>
                    <a:pt x="1733" y="1474"/>
                  </a:lnTo>
                  <a:lnTo>
                    <a:pt x="1735" y="1474"/>
                  </a:lnTo>
                  <a:lnTo>
                    <a:pt x="1736" y="1474"/>
                  </a:lnTo>
                  <a:lnTo>
                    <a:pt x="1736" y="1474"/>
                  </a:lnTo>
                  <a:lnTo>
                    <a:pt x="1737" y="1474"/>
                  </a:lnTo>
                  <a:lnTo>
                    <a:pt x="1738" y="1474"/>
                  </a:lnTo>
                  <a:lnTo>
                    <a:pt x="1740" y="1474"/>
                  </a:lnTo>
                  <a:lnTo>
                    <a:pt x="1740" y="1474"/>
                  </a:lnTo>
                  <a:lnTo>
                    <a:pt x="1741" y="1474"/>
                  </a:lnTo>
                  <a:lnTo>
                    <a:pt x="1742" y="1474"/>
                  </a:lnTo>
                  <a:lnTo>
                    <a:pt x="1743" y="1474"/>
                  </a:lnTo>
                  <a:lnTo>
                    <a:pt x="1743" y="1474"/>
                  </a:lnTo>
                  <a:lnTo>
                    <a:pt x="1744" y="1474"/>
                  </a:lnTo>
                  <a:lnTo>
                    <a:pt x="1746" y="1476"/>
                  </a:lnTo>
                  <a:lnTo>
                    <a:pt x="1747" y="1476"/>
                  </a:lnTo>
                  <a:lnTo>
                    <a:pt x="1747" y="1476"/>
                  </a:lnTo>
                  <a:lnTo>
                    <a:pt x="1748" y="1476"/>
                  </a:lnTo>
                  <a:lnTo>
                    <a:pt x="1749" y="1476"/>
                  </a:lnTo>
                  <a:lnTo>
                    <a:pt x="1751" y="1476"/>
                  </a:lnTo>
                  <a:lnTo>
                    <a:pt x="1751" y="1476"/>
                  </a:lnTo>
                  <a:lnTo>
                    <a:pt x="1752" y="1476"/>
                  </a:lnTo>
                  <a:lnTo>
                    <a:pt x="1753" y="1476"/>
                  </a:lnTo>
                  <a:lnTo>
                    <a:pt x="1754" y="1476"/>
                  </a:lnTo>
                  <a:lnTo>
                    <a:pt x="1754" y="1476"/>
                  </a:lnTo>
                  <a:lnTo>
                    <a:pt x="1756" y="1476"/>
                  </a:lnTo>
                  <a:lnTo>
                    <a:pt x="1757" y="1476"/>
                  </a:lnTo>
                  <a:lnTo>
                    <a:pt x="1758" y="1476"/>
                  </a:lnTo>
                  <a:lnTo>
                    <a:pt x="1758" y="1474"/>
                  </a:lnTo>
                  <a:lnTo>
                    <a:pt x="1759" y="1472"/>
                  </a:lnTo>
                  <a:lnTo>
                    <a:pt x="1761" y="1468"/>
                  </a:lnTo>
                  <a:lnTo>
                    <a:pt x="1762" y="1461"/>
                  </a:lnTo>
                  <a:lnTo>
                    <a:pt x="1762" y="1450"/>
                  </a:lnTo>
                  <a:lnTo>
                    <a:pt x="1763" y="1432"/>
                  </a:lnTo>
                  <a:lnTo>
                    <a:pt x="1764" y="1411"/>
                  </a:lnTo>
                  <a:lnTo>
                    <a:pt x="1766" y="1385"/>
                  </a:lnTo>
                  <a:lnTo>
                    <a:pt x="1766" y="1360"/>
                  </a:lnTo>
                  <a:lnTo>
                    <a:pt x="1767" y="1343"/>
                  </a:lnTo>
                  <a:lnTo>
                    <a:pt x="1768" y="1334"/>
                  </a:lnTo>
                  <a:lnTo>
                    <a:pt x="1769" y="1335"/>
                  </a:lnTo>
                  <a:lnTo>
                    <a:pt x="1769" y="1346"/>
                  </a:lnTo>
                  <a:lnTo>
                    <a:pt x="1771" y="1366"/>
                  </a:lnTo>
                  <a:lnTo>
                    <a:pt x="1772" y="1390"/>
                  </a:lnTo>
                  <a:lnTo>
                    <a:pt x="1773" y="1412"/>
                  </a:lnTo>
                  <a:lnTo>
                    <a:pt x="1773" y="1431"/>
                  </a:lnTo>
                  <a:lnTo>
                    <a:pt x="1774" y="1446"/>
                  </a:lnTo>
                  <a:lnTo>
                    <a:pt x="1776" y="1456"/>
                  </a:lnTo>
                  <a:lnTo>
                    <a:pt x="1777" y="1462"/>
                  </a:lnTo>
                  <a:lnTo>
                    <a:pt x="1777" y="1467"/>
                  </a:lnTo>
                  <a:lnTo>
                    <a:pt x="1778" y="1469"/>
                  </a:lnTo>
                  <a:lnTo>
                    <a:pt x="1779" y="1471"/>
                  </a:lnTo>
                  <a:lnTo>
                    <a:pt x="1780" y="1472"/>
                  </a:lnTo>
                  <a:lnTo>
                    <a:pt x="1780" y="1472"/>
                  </a:lnTo>
                  <a:lnTo>
                    <a:pt x="1782" y="1473"/>
                  </a:lnTo>
                  <a:lnTo>
                    <a:pt x="1783" y="1473"/>
                  </a:lnTo>
                  <a:lnTo>
                    <a:pt x="1784" y="1473"/>
                  </a:lnTo>
                  <a:lnTo>
                    <a:pt x="1784" y="1473"/>
                  </a:lnTo>
                  <a:lnTo>
                    <a:pt x="1785" y="1473"/>
                  </a:lnTo>
                  <a:lnTo>
                    <a:pt x="1787" y="1473"/>
                  </a:lnTo>
                  <a:lnTo>
                    <a:pt x="1788" y="1472"/>
                  </a:lnTo>
                  <a:lnTo>
                    <a:pt x="1788" y="1471"/>
                  </a:lnTo>
                  <a:lnTo>
                    <a:pt x="1789" y="1469"/>
                  </a:lnTo>
                  <a:lnTo>
                    <a:pt x="1790" y="1467"/>
                  </a:lnTo>
                  <a:lnTo>
                    <a:pt x="1792" y="1464"/>
                  </a:lnTo>
                  <a:lnTo>
                    <a:pt x="1793" y="1461"/>
                  </a:lnTo>
                  <a:lnTo>
                    <a:pt x="1793" y="1459"/>
                  </a:lnTo>
                  <a:lnTo>
                    <a:pt x="1794" y="1458"/>
                  </a:lnTo>
                  <a:lnTo>
                    <a:pt x="1795" y="1459"/>
                  </a:lnTo>
                  <a:lnTo>
                    <a:pt x="1797" y="1461"/>
                  </a:lnTo>
                  <a:lnTo>
                    <a:pt x="1797" y="1463"/>
                  </a:lnTo>
                  <a:lnTo>
                    <a:pt x="1798" y="1464"/>
                  </a:lnTo>
                  <a:lnTo>
                    <a:pt x="1799" y="1467"/>
                  </a:lnTo>
                  <a:lnTo>
                    <a:pt x="1800" y="1467"/>
                  </a:lnTo>
                  <a:lnTo>
                    <a:pt x="1800" y="1468"/>
                  </a:lnTo>
                  <a:lnTo>
                    <a:pt x="1802" y="1468"/>
                  </a:lnTo>
                  <a:lnTo>
                    <a:pt x="1803" y="1469"/>
                  </a:lnTo>
                  <a:lnTo>
                    <a:pt x="1804" y="1469"/>
                  </a:lnTo>
                  <a:lnTo>
                    <a:pt x="1804" y="1469"/>
                  </a:lnTo>
                  <a:lnTo>
                    <a:pt x="1805" y="1469"/>
                  </a:lnTo>
                  <a:lnTo>
                    <a:pt x="1807" y="1469"/>
                  </a:lnTo>
                  <a:lnTo>
                    <a:pt x="1808" y="1469"/>
                  </a:lnTo>
                  <a:lnTo>
                    <a:pt x="1808" y="1468"/>
                  </a:lnTo>
                  <a:lnTo>
                    <a:pt x="1809" y="1468"/>
                  </a:lnTo>
                  <a:lnTo>
                    <a:pt x="1810" y="1468"/>
                  </a:lnTo>
                  <a:lnTo>
                    <a:pt x="1811" y="1467"/>
                  </a:lnTo>
                  <a:lnTo>
                    <a:pt x="1811" y="1467"/>
                  </a:lnTo>
                  <a:lnTo>
                    <a:pt x="1813" y="1466"/>
                  </a:lnTo>
                  <a:lnTo>
                    <a:pt x="1814" y="1466"/>
                  </a:lnTo>
                  <a:lnTo>
                    <a:pt x="1815" y="1466"/>
                  </a:lnTo>
                  <a:lnTo>
                    <a:pt x="1815" y="1466"/>
                  </a:lnTo>
                  <a:lnTo>
                    <a:pt x="1816" y="1467"/>
                  </a:lnTo>
                  <a:lnTo>
                    <a:pt x="1818" y="1467"/>
                  </a:lnTo>
                  <a:lnTo>
                    <a:pt x="1819" y="1468"/>
                  </a:lnTo>
                  <a:lnTo>
                    <a:pt x="1819" y="1468"/>
                  </a:lnTo>
                  <a:lnTo>
                    <a:pt x="1820" y="1469"/>
                  </a:lnTo>
                  <a:lnTo>
                    <a:pt x="1821" y="1469"/>
                  </a:lnTo>
                  <a:lnTo>
                    <a:pt x="1823" y="1469"/>
                  </a:lnTo>
                  <a:lnTo>
                    <a:pt x="1823" y="1469"/>
                  </a:lnTo>
                  <a:lnTo>
                    <a:pt x="1824" y="1469"/>
                  </a:lnTo>
                  <a:lnTo>
                    <a:pt x="1825" y="1469"/>
                  </a:lnTo>
                  <a:lnTo>
                    <a:pt x="1826" y="1469"/>
                  </a:lnTo>
                  <a:lnTo>
                    <a:pt x="1826" y="1471"/>
                  </a:lnTo>
                  <a:lnTo>
                    <a:pt x="1828" y="1471"/>
                  </a:lnTo>
                  <a:lnTo>
                    <a:pt x="1829" y="1471"/>
                  </a:lnTo>
                  <a:lnTo>
                    <a:pt x="1830" y="1471"/>
                  </a:lnTo>
                  <a:lnTo>
                    <a:pt x="1830" y="1471"/>
                  </a:lnTo>
                  <a:lnTo>
                    <a:pt x="1831" y="1471"/>
                  </a:lnTo>
                  <a:lnTo>
                    <a:pt x="1833" y="1471"/>
                  </a:lnTo>
                  <a:lnTo>
                    <a:pt x="1834" y="1471"/>
                  </a:lnTo>
                  <a:lnTo>
                    <a:pt x="1834" y="1471"/>
                  </a:lnTo>
                  <a:lnTo>
                    <a:pt x="1835" y="1471"/>
                  </a:lnTo>
                  <a:lnTo>
                    <a:pt x="1836" y="1471"/>
                  </a:lnTo>
                  <a:lnTo>
                    <a:pt x="1838" y="1471"/>
                  </a:lnTo>
                  <a:lnTo>
                    <a:pt x="1838" y="1471"/>
                  </a:lnTo>
                  <a:lnTo>
                    <a:pt x="1839" y="1471"/>
                  </a:lnTo>
                  <a:lnTo>
                    <a:pt x="1840" y="1471"/>
                  </a:lnTo>
                  <a:lnTo>
                    <a:pt x="1841" y="1471"/>
                  </a:lnTo>
                  <a:lnTo>
                    <a:pt x="1841" y="1472"/>
                  </a:lnTo>
                  <a:lnTo>
                    <a:pt x="1843" y="1472"/>
                  </a:lnTo>
                  <a:lnTo>
                    <a:pt x="1844" y="1472"/>
                  </a:lnTo>
                  <a:lnTo>
                    <a:pt x="1845" y="1472"/>
                  </a:lnTo>
                  <a:lnTo>
                    <a:pt x="1846" y="1472"/>
                  </a:lnTo>
                  <a:lnTo>
                    <a:pt x="1846" y="1472"/>
                  </a:lnTo>
                  <a:lnTo>
                    <a:pt x="1847" y="1472"/>
                  </a:lnTo>
                  <a:lnTo>
                    <a:pt x="1849" y="1472"/>
                  </a:lnTo>
                  <a:lnTo>
                    <a:pt x="1850" y="1472"/>
                  </a:lnTo>
                  <a:lnTo>
                    <a:pt x="1850" y="1472"/>
                  </a:lnTo>
                  <a:lnTo>
                    <a:pt x="1851" y="1472"/>
                  </a:lnTo>
                  <a:lnTo>
                    <a:pt x="1852" y="1472"/>
                  </a:lnTo>
                  <a:lnTo>
                    <a:pt x="1854" y="1473"/>
                  </a:lnTo>
                  <a:lnTo>
                    <a:pt x="1854" y="1473"/>
                  </a:lnTo>
                  <a:lnTo>
                    <a:pt x="1855" y="1473"/>
                  </a:lnTo>
                  <a:lnTo>
                    <a:pt x="1856" y="1473"/>
                  </a:lnTo>
                  <a:lnTo>
                    <a:pt x="1857" y="1473"/>
                  </a:lnTo>
                  <a:lnTo>
                    <a:pt x="1857" y="1473"/>
                  </a:lnTo>
                  <a:lnTo>
                    <a:pt x="1859" y="1473"/>
                  </a:lnTo>
                  <a:lnTo>
                    <a:pt x="1860" y="1473"/>
                  </a:lnTo>
                  <a:lnTo>
                    <a:pt x="1861" y="1474"/>
                  </a:lnTo>
                  <a:lnTo>
                    <a:pt x="1861" y="1474"/>
                  </a:lnTo>
                  <a:lnTo>
                    <a:pt x="1862" y="1474"/>
                  </a:lnTo>
                  <a:lnTo>
                    <a:pt x="1864" y="1474"/>
                  </a:lnTo>
                  <a:lnTo>
                    <a:pt x="1865" y="1474"/>
                  </a:lnTo>
                  <a:lnTo>
                    <a:pt x="1865" y="1474"/>
                  </a:lnTo>
                  <a:lnTo>
                    <a:pt x="1866" y="1474"/>
                  </a:lnTo>
                  <a:lnTo>
                    <a:pt x="1867" y="1474"/>
                  </a:lnTo>
                  <a:lnTo>
                    <a:pt x="1869" y="1474"/>
                  </a:lnTo>
                  <a:lnTo>
                    <a:pt x="1869" y="1473"/>
                  </a:lnTo>
                  <a:lnTo>
                    <a:pt x="1870" y="1473"/>
                  </a:lnTo>
                  <a:lnTo>
                    <a:pt x="1871" y="1473"/>
                  </a:lnTo>
                  <a:lnTo>
                    <a:pt x="1872" y="1473"/>
                  </a:lnTo>
                  <a:lnTo>
                    <a:pt x="1872" y="1473"/>
                  </a:lnTo>
                  <a:lnTo>
                    <a:pt x="1874" y="1473"/>
                  </a:lnTo>
                  <a:lnTo>
                    <a:pt x="1875" y="1473"/>
                  </a:lnTo>
                  <a:lnTo>
                    <a:pt x="1876" y="1473"/>
                  </a:lnTo>
                  <a:lnTo>
                    <a:pt x="1876" y="1473"/>
                  </a:lnTo>
                  <a:lnTo>
                    <a:pt x="1877" y="1473"/>
                  </a:lnTo>
                  <a:lnTo>
                    <a:pt x="1879" y="1474"/>
                  </a:lnTo>
                  <a:lnTo>
                    <a:pt x="1880" y="1474"/>
                  </a:lnTo>
                  <a:lnTo>
                    <a:pt x="1880" y="1474"/>
                  </a:lnTo>
                  <a:lnTo>
                    <a:pt x="1881" y="1474"/>
                  </a:lnTo>
                  <a:lnTo>
                    <a:pt x="1882" y="1474"/>
                  </a:lnTo>
                  <a:lnTo>
                    <a:pt x="1883" y="1474"/>
                  </a:lnTo>
                  <a:lnTo>
                    <a:pt x="1883" y="1474"/>
                  </a:lnTo>
                  <a:lnTo>
                    <a:pt x="1885" y="1474"/>
                  </a:lnTo>
                  <a:lnTo>
                    <a:pt x="1886" y="1474"/>
                  </a:lnTo>
                  <a:lnTo>
                    <a:pt x="1887" y="1474"/>
                  </a:lnTo>
                  <a:lnTo>
                    <a:pt x="1887" y="1474"/>
                  </a:lnTo>
                  <a:lnTo>
                    <a:pt x="1888" y="1474"/>
                  </a:lnTo>
                  <a:lnTo>
                    <a:pt x="1890" y="1474"/>
                  </a:lnTo>
                  <a:lnTo>
                    <a:pt x="1891" y="1474"/>
                  </a:lnTo>
                  <a:lnTo>
                    <a:pt x="1891" y="1474"/>
                  </a:lnTo>
                  <a:lnTo>
                    <a:pt x="1892" y="1474"/>
                  </a:lnTo>
                  <a:lnTo>
                    <a:pt x="1893" y="1474"/>
                  </a:lnTo>
                  <a:lnTo>
                    <a:pt x="1895" y="1473"/>
                  </a:lnTo>
                  <a:lnTo>
                    <a:pt x="1895" y="1473"/>
                  </a:lnTo>
                  <a:lnTo>
                    <a:pt x="1896" y="1472"/>
                  </a:lnTo>
                  <a:lnTo>
                    <a:pt x="1897" y="1472"/>
                  </a:lnTo>
                  <a:lnTo>
                    <a:pt x="1898" y="1471"/>
                  </a:lnTo>
                  <a:lnTo>
                    <a:pt x="1898" y="1471"/>
                  </a:lnTo>
                  <a:lnTo>
                    <a:pt x="1900" y="1471"/>
                  </a:lnTo>
                  <a:lnTo>
                    <a:pt x="1901" y="1471"/>
                  </a:lnTo>
                  <a:lnTo>
                    <a:pt x="1902" y="1471"/>
                  </a:lnTo>
                  <a:lnTo>
                    <a:pt x="1903" y="1471"/>
                  </a:lnTo>
                  <a:lnTo>
                    <a:pt x="1903" y="1471"/>
                  </a:lnTo>
                  <a:lnTo>
                    <a:pt x="1905" y="1471"/>
                  </a:lnTo>
                  <a:lnTo>
                    <a:pt x="1906" y="1471"/>
                  </a:lnTo>
                  <a:lnTo>
                    <a:pt x="1907" y="1469"/>
                  </a:lnTo>
                  <a:lnTo>
                    <a:pt x="1907" y="1469"/>
                  </a:lnTo>
                  <a:lnTo>
                    <a:pt x="1908" y="1469"/>
                  </a:lnTo>
                  <a:lnTo>
                    <a:pt x="1910" y="1471"/>
                  </a:lnTo>
                  <a:lnTo>
                    <a:pt x="1911" y="1471"/>
                  </a:lnTo>
                  <a:lnTo>
                    <a:pt x="1911" y="1472"/>
                  </a:lnTo>
                  <a:lnTo>
                    <a:pt x="1912" y="1472"/>
                  </a:lnTo>
                  <a:lnTo>
                    <a:pt x="1913" y="1473"/>
                  </a:lnTo>
                  <a:lnTo>
                    <a:pt x="1915" y="1473"/>
                  </a:lnTo>
                  <a:lnTo>
                    <a:pt x="1915" y="1474"/>
                  </a:lnTo>
                  <a:lnTo>
                    <a:pt x="1916" y="1474"/>
                  </a:lnTo>
                  <a:lnTo>
                    <a:pt x="1917" y="1474"/>
                  </a:lnTo>
                  <a:lnTo>
                    <a:pt x="1918" y="1474"/>
                  </a:lnTo>
                  <a:lnTo>
                    <a:pt x="1918" y="1474"/>
                  </a:lnTo>
                  <a:lnTo>
                    <a:pt x="1919" y="1474"/>
                  </a:lnTo>
                  <a:lnTo>
                    <a:pt x="1921" y="1474"/>
                  </a:lnTo>
                  <a:lnTo>
                    <a:pt x="1922" y="1473"/>
                  </a:lnTo>
                  <a:lnTo>
                    <a:pt x="1922" y="1472"/>
                  </a:lnTo>
                  <a:lnTo>
                    <a:pt x="1923" y="1472"/>
                  </a:lnTo>
                  <a:lnTo>
                    <a:pt x="1924" y="1471"/>
                  </a:lnTo>
                  <a:lnTo>
                    <a:pt x="1926" y="1469"/>
                  </a:lnTo>
                  <a:lnTo>
                    <a:pt x="1926" y="1469"/>
                  </a:lnTo>
                  <a:lnTo>
                    <a:pt x="1927" y="1469"/>
                  </a:lnTo>
                  <a:lnTo>
                    <a:pt x="1928" y="1471"/>
                  </a:lnTo>
                  <a:lnTo>
                    <a:pt x="1929" y="1471"/>
                  </a:lnTo>
                  <a:lnTo>
                    <a:pt x="1929" y="1472"/>
                  </a:lnTo>
                  <a:lnTo>
                    <a:pt x="1931" y="1473"/>
                  </a:lnTo>
                  <a:lnTo>
                    <a:pt x="1932" y="1473"/>
                  </a:lnTo>
                  <a:lnTo>
                    <a:pt x="1933" y="1474"/>
                  </a:lnTo>
                  <a:lnTo>
                    <a:pt x="1933" y="1474"/>
                  </a:lnTo>
                  <a:lnTo>
                    <a:pt x="1934" y="1474"/>
                  </a:lnTo>
                  <a:lnTo>
                    <a:pt x="1936" y="1476"/>
                  </a:lnTo>
                  <a:lnTo>
                    <a:pt x="1937" y="1476"/>
                  </a:lnTo>
                  <a:lnTo>
                    <a:pt x="1937" y="1476"/>
                  </a:lnTo>
                  <a:lnTo>
                    <a:pt x="1938" y="1476"/>
                  </a:lnTo>
                  <a:lnTo>
                    <a:pt x="1939" y="1476"/>
                  </a:lnTo>
                  <a:lnTo>
                    <a:pt x="1941" y="1476"/>
                  </a:lnTo>
                  <a:lnTo>
                    <a:pt x="1941" y="1476"/>
                  </a:lnTo>
                  <a:lnTo>
                    <a:pt x="1942" y="1476"/>
                  </a:lnTo>
                  <a:lnTo>
                    <a:pt x="1943" y="1476"/>
                  </a:lnTo>
                  <a:lnTo>
                    <a:pt x="1944" y="1476"/>
                  </a:lnTo>
                  <a:lnTo>
                    <a:pt x="1944" y="1476"/>
                  </a:lnTo>
                  <a:lnTo>
                    <a:pt x="1946" y="1476"/>
                  </a:lnTo>
                  <a:lnTo>
                    <a:pt x="1947" y="1476"/>
                  </a:lnTo>
                  <a:lnTo>
                    <a:pt x="1948" y="1476"/>
                  </a:lnTo>
                  <a:lnTo>
                    <a:pt x="1948" y="1476"/>
                  </a:lnTo>
                  <a:lnTo>
                    <a:pt x="1949" y="1476"/>
                  </a:lnTo>
                  <a:lnTo>
                    <a:pt x="1951" y="1476"/>
                  </a:lnTo>
                  <a:lnTo>
                    <a:pt x="1952" y="1476"/>
                  </a:lnTo>
                  <a:lnTo>
                    <a:pt x="1952" y="1474"/>
                  </a:lnTo>
                  <a:lnTo>
                    <a:pt x="1953" y="1474"/>
                  </a:lnTo>
                  <a:lnTo>
                    <a:pt x="1954" y="1474"/>
                  </a:lnTo>
                  <a:lnTo>
                    <a:pt x="1955" y="1474"/>
                  </a:lnTo>
                  <a:lnTo>
                    <a:pt x="1955" y="1474"/>
                  </a:lnTo>
                  <a:lnTo>
                    <a:pt x="1957" y="1474"/>
                  </a:lnTo>
                  <a:lnTo>
                    <a:pt x="1958" y="1473"/>
                  </a:lnTo>
                  <a:lnTo>
                    <a:pt x="1959" y="1473"/>
                  </a:lnTo>
                  <a:lnTo>
                    <a:pt x="1960" y="1472"/>
                  </a:lnTo>
                  <a:lnTo>
                    <a:pt x="1960" y="1472"/>
                  </a:lnTo>
                  <a:lnTo>
                    <a:pt x="1962" y="1472"/>
                  </a:lnTo>
                  <a:lnTo>
                    <a:pt x="1963" y="1472"/>
                  </a:lnTo>
                  <a:lnTo>
                    <a:pt x="1964" y="1472"/>
                  </a:lnTo>
                  <a:lnTo>
                    <a:pt x="1964" y="1473"/>
                  </a:lnTo>
                  <a:lnTo>
                    <a:pt x="1965" y="1473"/>
                  </a:lnTo>
                  <a:lnTo>
                    <a:pt x="1967" y="1473"/>
                  </a:lnTo>
                  <a:lnTo>
                    <a:pt x="1968" y="1474"/>
                  </a:lnTo>
                  <a:lnTo>
                    <a:pt x="1968" y="1474"/>
                  </a:lnTo>
                  <a:lnTo>
                    <a:pt x="1969" y="1474"/>
                  </a:lnTo>
                  <a:lnTo>
                    <a:pt x="1970" y="1474"/>
                  </a:lnTo>
                  <a:lnTo>
                    <a:pt x="1972" y="1474"/>
                  </a:lnTo>
                  <a:lnTo>
                    <a:pt x="1972" y="1474"/>
                  </a:lnTo>
                  <a:lnTo>
                    <a:pt x="1973" y="1474"/>
                  </a:lnTo>
                  <a:lnTo>
                    <a:pt x="1974" y="1474"/>
                  </a:lnTo>
                  <a:lnTo>
                    <a:pt x="1975" y="1474"/>
                  </a:lnTo>
                  <a:lnTo>
                    <a:pt x="1975" y="1474"/>
                  </a:lnTo>
                  <a:lnTo>
                    <a:pt x="1977" y="1474"/>
                  </a:lnTo>
                  <a:lnTo>
                    <a:pt x="1978" y="1474"/>
                  </a:lnTo>
                  <a:lnTo>
                    <a:pt x="1979" y="1474"/>
                  </a:lnTo>
                  <a:lnTo>
                    <a:pt x="1979" y="1474"/>
                  </a:lnTo>
                  <a:lnTo>
                    <a:pt x="1980" y="1474"/>
                  </a:lnTo>
                  <a:lnTo>
                    <a:pt x="1982" y="1474"/>
                  </a:lnTo>
                  <a:lnTo>
                    <a:pt x="1983" y="1474"/>
                  </a:lnTo>
                  <a:lnTo>
                    <a:pt x="1983" y="1474"/>
                  </a:lnTo>
                  <a:lnTo>
                    <a:pt x="1984" y="1474"/>
                  </a:lnTo>
                  <a:lnTo>
                    <a:pt x="1985" y="1474"/>
                  </a:lnTo>
                  <a:lnTo>
                    <a:pt x="1987" y="1474"/>
                  </a:lnTo>
                  <a:lnTo>
                    <a:pt x="1987" y="1474"/>
                  </a:lnTo>
                  <a:lnTo>
                    <a:pt x="1988" y="1474"/>
                  </a:lnTo>
                  <a:lnTo>
                    <a:pt x="1989" y="1474"/>
                  </a:lnTo>
                  <a:lnTo>
                    <a:pt x="1990" y="1474"/>
                  </a:lnTo>
                  <a:lnTo>
                    <a:pt x="1990" y="1474"/>
                  </a:lnTo>
                  <a:lnTo>
                    <a:pt x="1991" y="1474"/>
                  </a:lnTo>
                  <a:lnTo>
                    <a:pt x="1993" y="1474"/>
                  </a:lnTo>
                  <a:lnTo>
                    <a:pt x="1994" y="1474"/>
                  </a:lnTo>
                  <a:lnTo>
                    <a:pt x="1994" y="1474"/>
                  </a:lnTo>
                  <a:lnTo>
                    <a:pt x="1995" y="1474"/>
                  </a:lnTo>
                  <a:lnTo>
                    <a:pt x="1996" y="1474"/>
                  </a:lnTo>
                  <a:lnTo>
                    <a:pt x="1998" y="1474"/>
                  </a:lnTo>
                  <a:lnTo>
                    <a:pt x="1998" y="1474"/>
                  </a:lnTo>
                  <a:lnTo>
                    <a:pt x="1999" y="1474"/>
                  </a:lnTo>
                  <a:lnTo>
                    <a:pt x="2000" y="1474"/>
                  </a:lnTo>
                  <a:lnTo>
                    <a:pt x="2001" y="1474"/>
                  </a:lnTo>
                  <a:lnTo>
                    <a:pt x="2001" y="1474"/>
                  </a:lnTo>
                  <a:lnTo>
                    <a:pt x="2003" y="1474"/>
                  </a:lnTo>
                  <a:lnTo>
                    <a:pt x="2004" y="1474"/>
                  </a:lnTo>
                  <a:lnTo>
                    <a:pt x="2005" y="1474"/>
                  </a:lnTo>
                  <a:lnTo>
                    <a:pt x="2005" y="1474"/>
                  </a:lnTo>
                  <a:lnTo>
                    <a:pt x="2006" y="1473"/>
                  </a:lnTo>
                  <a:lnTo>
                    <a:pt x="2008" y="1472"/>
                  </a:lnTo>
                  <a:lnTo>
                    <a:pt x="2009" y="1471"/>
                  </a:lnTo>
                  <a:lnTo>
                    <a:pt x="2009" y="1468"/>
                  </a:lnTo>
                  <a:lnTo>
                    <a:pt x="2010" y="1464"/>
                  </a:lnTo>
                  <a:lnTo>
                    <a:pt x="2011" y="1458"/>
                  </a:lnTo>
                  <a:lnTo>
                    <a:pt x="2013" y="1452"/>
                  </a:lnTo>
                  <a:lnTo>
                    <a:pt x="2014" y="1443"/>
                  </a:lnTo>
                  <a:lnTo>
                    <a:pt x="2014" y="1433"/>
                  </a:lnTo>
                  <a:lnTo>
                    <a:pt x="2015" y="1421"/>
                  </a:lnTo>
                  <a:lnTo>
                    <a:pt x="2016" y="1407"/>
                  </a:lnTo>
                  <a:lnTo>
                    <a:pt x="2018" y="1392"/>
                  </a:lnTo>
                  <a:lnTo>
                    <a:pt x="2018" y="1378"/>
                  </a:lnTo>
                  <a:lnTo>
                    <a:pt x="2019" y="1363"/>
                  </a:lnTo>
                  <a:lnTo>
                    <a:pt x="2020" y="1348"/>
                  </a:lnTo>
                  <a:lnTo>
                    <a:pt x="2021" y="1334"/>
                  </a:lnTo>
                  <a:lnTo>
                    <a:pt x="2021" y="1322"/>
                  </a:lnTo>
                  <a:lnTo>
                    <a:pt x="2023" y="1310"/>
                  </a:lnTo>
                  <a:lnTo>
                    <a:pt x="2024" y="1302"/>
                  </a:lnTo>
                  <a:lnTo>
                    <a:pt x="2025" y="1296"/>
                  </a:lnTo>
                  <a:lnTo>
                    <a:pt x="2025" y="1292"/>
                  </a:lnTo>
                  <a:lnTo>
                    <a:pt x="2026" y="1293"/>
                  </a:lnTo>
                  <a:lnTo>
                    <a:pt x="2027" y="1302"/>
                  </a:lnTo>
                  <a:lnTo>
                    <a:pt x="2029" y="1312"/>
                  </a:lnTo>
                  <a:lnTo>
                    <a:pt x="2029" y="1325"/>
                  </a:lnTo>
                  <a:lnTo>
                    <a:pt x="2030" y="1340"/>
                  </a:lnTo>
                  <a:lnTo>
                    <a:pt x="2031" y="1355"/>
                  </a:lnTo>
                  <a:lnTo>
                    <a:pt x="2032" y="1370"/>
                  </a:lnTo>
                  <a:lnTo>
                    <a:pt x="2032" y="1384"/>
                  </a:lnTo>
                  <a:lnTo>
                    <a:pt x="2034" y="1397"/>
                  </a:lnTo>
                  <a:lnTo>
                    <a:pt x="2035" y="1409"/>
                  </a:lnTo>
                  <a:lnTo>
                    <a:pt x="2036" y="1418"/>
                  </a:lnTo>
                  <a:lnTo>
                    <a:pt x="2036" y="1427"/>
                  </a:lnTo>
                  <a:lnTo>
                    <a:pt x="2037" y="1436"/>
                  </a:lnTo>
                  <a:lnTo>
                    <a:pt x="2039" y="1442"/>
                  </a:lnTo>
                  <a:lnTo>
                    <a:pt x="2040" y="1447"/>
                  </a:lnTo>
                  <a:lnTo>
                    <a:pt x="2040" y="1452"/>
                  </a:lnTo>
                  <a:lnTo>
                    <a:pt x="2041" y="1456"/>
                  </a:lnTo>
                  <a:lnTo>
                    <a:pt x="2042" y="1458"/>
                  </a:lnTo>
                  <a:lnTo>
                    <a:pt x="2044" y="1461"/>
                  </a:lnTo>
                  <a:lnTo>
                    <a:pt x="2044" y="1463"/>
                  </a:lnTo>
                  <a:lnTo>
                    <a:pt x="2045" y="1464"/>
                  </a:lnTo>
                  <a:lnTo>
                    <a:pt x="2046" y="1466"/>
                  </a:lnTo>
                  <a:lnTo>
                    <a:pt x="2047" y="1467"/>
                  </a:lnTo>
                  <a:lnTo>
                    <a:pt x="2047" y="1468"/>
                  </a:lnTo>
                  <a:lnTo>
                    <a:pt x="2049" y="1469"/>
                  </a:lnTo>
                  <a:lnTo>
                    <a:pt x="2050" y="1471"/>
                  </a:lnTo>
                  <a:lnTo>
                    <a:pt x="2051" y="1471"/>
                  </a:lnTo>
                  <a:lnTo>
                    <a:pt x="2051" y="1472"/>
                  </a:lnTo>
                  <a:lnTo>
                    <a:pt x="2052" y="1472"/>
                  </a:lnTo>
                  <a:lnTo>
                    <a:pt x="2054" y="1472"/>
                  </a:lnTo>
                  <a:lnTo>
                    <a:pt x="2055" y="1473"/>
                  </a:lnTo>
                  <a:lnTo>
                    <a:pt x="2055" y="1473"/>
                  </a:lnTo>
                  <a:lnTo>
                    <a:pt x="2056" y="1473"/>
                  </a:lnTo>
                  <a:lnTo>
                    <a:pt x="2057" y="1474"/>
                  </a:lnTo>
                  <a:lnTo>
                    <a:pt x="2059" y="1474"/>
                  </a:lnTo>
                  <a:lnTo>
                    <a:pt x="2059" y="1474"/>
                  </a:lnTo>
                  <a:lnTo>
                    <a:pt x="2060" y="1474"/>
                  </a:lnTo>
                  <a:lnTo>
                    <a:pt x="2061" y="1474"/>
                  </a:lnTo>
                  <a:lnTo>
                    <a:pt x="2062" y="1474"/>
                  </a:lnTo>
                  <a:lnTo>
                    <a:pt x="2062" y="1476"/>
                  </a:lnTo>
                  <a:lnTo>
                    <a:pt x="2063" y="1476"/>
                  </a:lnTo>
                  <a:lnTo>
                    <a:pt x="2065" y="1476"/>
                  </a:lnTo>
                  <a:lnTo>
                    <a:pt x="2066" y="1476"/>
                  </a:lnTo>
                  <a:lnTo>
                    <a:pt x="2066" y="1476"/>
                  </a:lnTo>
                  <a:lnTo>
                    <a:pt x="2067" y="1474"/>
                  </a:lnTo>
                  <a:lnTo>
                    <a:pt x="2068" y="1474"/>
                  </a:lnTo>
                  <a:lnTo>
                    <a:pt x="2070" y="1474"/>
                  </a:lnTo>
                  <a:lnTo>
                    <a:pt x="2071" y="1474"/>
                  </a:lnTo>
                  <a:lnTo>
                    <a:pt x="2071" y="1473"/>
                  </a:lnTo>
                  <a:lnTo>
                    <a:pt x="2072" y="1473"/>
                  </a:lnTo>
                  <a:lnTo>
                    <a:pt x="2073" y="1471"/>
                  </a:lnTo>
                  <a:lnTo>
                    <a:pt x="2075" y="1466"/>
                  </a:lnTo>
                  <a:lnTo>
                    <a:pt x="2075" y="1453"/>
                  </a:lnTo>
                  <a:lnTo>
                    <a:pt x="2076" y="1422"/>
                  </a:lnTo>
                  <a:lnTo>
                    <a:pt x="2077" y="1349"/>
                  </a:lnTo>
                  <a:lnTo>
                    <a:pt x="2078" y="1192"/>
                  </a:lnTo>
                  <a:lnTo>
                    <a:pt x="2078" y="896"/>
                  </a:lnTo>
                  <a:lnTo>
                    <a:pt x="2080" y="398"/>
                  </a:lnTo>
                  <a:lnTo>
                    <a:pt x="2081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3" y="0"/>
                  </a:lnTo>
                  <a:lnTo>
                    <a:pt x="2085" y="0"/>
                  </a:lnTo>
                  <a:lnTo>
                    <a:pt x="2086" y="0"/>
                  </a:lnTo>
                  <a:lnTo>
                    <a:pt x="2086" y="0"/>
                  </a:lnTo>
                  <a:lnTo>
                    <a:pt x="2087" y="0"/>
                  </a:lnTo>
                  <a:lnTo>
                    <a:pt x="2088" y="0"/>
                  </a:lnTo>
                  <a:lnTo>
                    <a:pt x="2090" y="0"/>
                  </a:lnTo>
                  <a:lnTo>
                    <a:pt x="2090" y="0"/>
                  </a:lnTo>
                  <a:lnTo>
                    <a:pt x="2091" y="0"/>
                  </a:lnTo>
                  <a:lnTo>
                    <a:pt x="2092" y="0"/>
                  </a:lnTo>
                  <a:lnTo>
                    <a:pt x="2093" y="325"/>
                  </a:lnTo>
                  <a:lnTo>
                    <a:pt x="2093" y="512"/>
                  </a:lnTo>
                  <a:lnTo>
                    <a:pt x="2095" y="728"/>
                  </a:lnTo>
                  <a:lnTo>
                    <a:pt x="2096" y="885"/>
                  </a:lnTo>
                  <a:lnTo>
                    <a:pt x="2097" y="1001"/>
                  </a:lnTo>
                  <a:lnTo>
                    <a:pt x="2097" y="1089"/>
                  </a:lnTo>
                  <a:lnTo>
                    <a:pt x="2098" y="1159"/>
                  </a:lnTo>
                  <a:lnTo>
                    <a:pt x="2099" y="1216"/>
                  </a:lnTo>
                  <a:lnTo>
                    <a:pt x="2101" y="1262"/>
                  </a:lnTo>
                  <a:lnTo>
                    <a:pt x="2101" y="1299"/>
                  </a:lnTo>
                  <a:lnTo>
                    <a:pt x="2102" y="1329"/>
                  </a:lnTo>
                  <a:lnTo>
                    <a:pt x="2103" y="1345"/>
                  </a:lnTo>
                  <a:lnTo>
                    <a:pt x="2104" y="1366"/>
                  </a:lnTo>
                  <a:lnTo>
                    <a:pt x="2104" y="1381"/>
                  </a:lnTo>
                  <a:lnTo>
                    <a:pt x="2106" y="1394"/>
                  </a:lnTo>
                  <a:lnTo>
                    <a:pt x="2107" y="1404"/>
                  </a:lnTo>
                  <a:lnTo>
                    <a:pt x="2108" y="1411"/>
                  </a:lnTo>
                  <a:lnTo>
                    <a:pt x="2108" y="1417"/>
                  </a:lnTo>
                  <a:lnTo>
                    <a:pt x="2109" y="1422"/>
                  </a:lnTo>
                  <a:lnTo>
                    <a:pt x="2111" y="1426"/>
                  </a:lnTo>
                  <a:lnTo>
                    <a:pt x="2112" y="1430"/>
                  </a:lnTo>
                  <a:lnTo>
                    <a:pt x="2112" y="1432"/>
                  </a:lnTo>
                  <a:lnTo>
                    <a:pt x="2113" y="1435"/>
                  </a:lnTo>
                  <a:lnTo>
                    <a:pt x="2114" y="1437"/>
                  </a:lnTo>
                  <a:lnTo>
                    <a:pt x="2116" y="1440"/>
                  </a:lnTo>
                  <a:lnTo>
                    <a:pt x="2116" y="1441"/>
                  </a:lnTo>
                  <a:lnTo>
                    <a:pt x="2117" y="1442"/>
                  </a:lnTo>
                  <a:lnTo>
                    <a:pt x="2118" y="1443"/>
                  </a:lnTo>
                  <a:lnTo>
                    <a:pt x="2119" y="1445"/>
                  </a:lnTo>
                  <a:lnTo>
                    <a:pt x="2119" y="1445"/>
                  </a:lnTo>
                  <a:lnTo>
                    <a:pt x="2121" y="1446"/>
                  </a:lnTo>
                  <a:lnTo>
                    <a:pt x="2122" y="1447"/>
                  </a:lnTo>
                  <a:lnTo>
                    <a:pt x="2123" y="1448"/>
                  </a:lnTo>
                  <a:lnTo>
                    <a:pt x="2123" y="1451"/>
                  </a:lnTo>
                  <a:lnTo>
                    <a:pt x="2124" y="1452"/>
                  </a:lnTo>
                  <a:lnTo>
                    <a:pt x="2126" y="1454"/>
                  </a:lnTo>
                  <a:lnTo>
                    <a:pt x="2127" y="1457"/>
                  </a:lnTo>
                  <a:lnTo>
                    <a:pt x="2128" y="1459"/>
                  </a:lnTo>
                  <a:lnTo>
                    <a:pt x="2128" y="1461"/>
                  </a:lnTo>
                  <a:lnTo>
                    <a:pt x="2129" y="1462"/>
                  </a:lnTo>
                  <a:lnTo>
                    <a:pt x="2131" y="1464"/>
                  </a:lnTo>
                  <a:lnTo>
                    <a:pt x="2132" y="1466"/>
                  </a:lnTo>
                  <a:lnTo>
                    <a:pt x="2132" y="1467"/>
                  </a:lnTo>
                  <a:lnTo>
                    <a:pt x="2133" y="1467"/>
                  </a:lnTo>
                  <a:lnTo>
                    <a:pt x="2134" y="1468"/>
                  </a:lnTo>
                  <a:lnTo>
                    <a:pt x="2135" y="1469"/>
                  </a:lnTo>
                  <a:lnTo>
                    <a:pt x="2135" y="1469"/>
                  </a:lnTo>
                  <a:lnTo>
                    <a:pt x="2137" y="1471"/>
                  </a:lnTo>
                  <a:lnTo>
                    <a:pt x="2138" y="1471"/>
                  </a:lnTo>
                  <a:lnTo>
                    <a:pt x="2139" y="1472"/>
                  </a:lnTo>
                  <a:lnTo>
                    <a:pt x="2139" y="1472"/>
                  </a:lnTo>
                  <a:lnTo>
                    <a:pt x="2140" y="1472"/>
                  </a:lnTo>
                  <a:lnTo>
                    <a:pt x="2142" y="1473"/>
                  </a:lnTo>
                  <a:lnTo>
                    <a:pt x="2143" y="1473"/>
                  </a:lnTo>
                  <a:lnTo>
                    <a:pt x="2143" y="1473"/>
                  </a:lnTo>
                  <a:lnTo>
                    <a:pt x="2144" y="1473"/>
                  </a:lnTo>
                  <a:lnTo>
                    <a:pt x="2145" y="1474"/>
                  </a:lnTo>
                  <a:lnTo>
                    <a:pt x="2147" y="1474"/>
                  </a:lnTo>
                  <a:lnTo>
                    <a:pt x="2147" y="1474"/>
                  </a:lnTo>
                  <a:lnTo>
                    <a:pt x="2148" y="1473"/>
                  </a:lnTo>
                  <a:lnTo>
                    <a:pt x="2149" y="1473"/>
                  </a:lnTo>
                  <a:lnTo>
                    <a:pt x="2150" y="1473"/>
                  </a:lnTo>
                  <a:lnTo>
                    <a:pt x="2150" y="1474"/>
                  </a:lnTo>
                  <a:lnTo>
                    <a:pt x="2152" y="1474"/>
                  </a:lnTo>
                  <a:lnTo>
                    <a:pt x="2153" y="1474"/>
                  </a:lnTo>
                  <a:lnTo>
                    <a:pt x="2154" y="1474"/>
                  </a:lnTo>
                  <a:lnTo>
                    <a:pt x="2154" y="1476"/>
                  </a:lnTo>
                  <a:lnTo>
                    <a:pt x="2155" y="1476"/>
                  </a:lnTo>
                  <a:lnTo>
                    <a:pt x="2157" y="1476"/>
                  </a:lnTo>
                  <a:lnTo>
                    <a:pt x="2158" y="1477"/>
                  </a:lnTo>
                  <a:lnTo>
                    <a:pt x="2158" y="1477"/>
                  </a:lnTo>
                  <a:lnTo>
                    <a:pt x="2159" y="1477"/>
                  </a:lnTo>
                  <a:lnTo>
                    <a:pt x="2160" y="1477"/>
                  </a:lnTo>
                  <a:lnTo>
                    <a:pt x="2162" y="1477"/>
                  </a:lnTo>
                  <a:lnTo>
                    <a:pt x="2162" y="1477"/>
                  </a:lnTo>
                  <a:lnTo>
                    <a:pt x="2163" y="1476"/>
                  </a:lnTo>
                  <a:lnTo>
                    <a:pt x="2164" y="1476"/>
                  </a:lnTo>
                  <a:lnTo>
                    <a:pt x="2165" y="1476"/>
                  </a:lnTo>
                  <a:lnTo>
                    <a:pt x="2165" y="1476"/>
                  </a:lnTo>
                  <a:lnTo>
                    <a:pt x="2167" y="1476"/>
                  </a:lnTo>
                  <a:lnTo>
                    <a:pt x="2168" y="1476"/>
                  </a:lnTo>
                  <a:lnTo>
                    <a:pt x="2169" y="1476"/>
                  </a:lnTo>
                  <a:lnTo>
                    <a:pt x="2169" y="1476"/>
                  </a:lnTo>
                  <a:lnTo>
                    <a:pt x="2170" y="1474"/>
                  </a:lnTo>
                  <a:lnTo>
                    <a:pt x="2171" y="1474"/>
                  </a:lnTo>
                  <a:lnTo>
                    <a:pt x="2173" y="1474"/>
                  </a:lnTo>
                  <a:lnTo>
                    <a:pt x="2173" y="1474"/>
                  </a:lnTo>
                  <a:lnTo>
                    <a:pt x="2174" y="1474"/>
                  </a:lnTo>
                  <a:lnTo>
                    <a:pt x="2175" y="1474"/>
                  </a:lnTo>
                  <a:lnTo>
                    <a:pt x="2176" y="1474"/>
                  </a:lnTo>
                  <a:lnTo>
                    <a:pt x="2176" y="1474"/>
                  </a:lnTo>
                  <a:lnTo>
                    <a:pt x="2178" y="1474"/>
                  </a:lnTo>
                  <a:lnTo>
                    <a:pt x="2179" y="1474"/>
                  </a:lnTo>
                  <a:lnTo>
                    <a:pt x="2180" y="1474"/>
                  </a:lnTo>
                  <a:lnTo>
                    <a:pt x="2180" y="1474"/>
                  </a:lnTo>
                  <a:lnTo>
                    <a:pt x="2181" y="1474"/>
                  </a:lnTo>
                  <a:lnTo>
                    <a:pt x="2183" y="1474"/>
                  </a:lnTo>
                  <a:lnTo>
                    <a:pt x="2184" y="1474"/>
                  </a:lnTo>
                  <a:lnTo>
                    <a:pt x="2185" y="1474"/>
                  </a:lnTo>
                  <a:lnTo>
                    <a:pt x="2185" y="1474"/>
                  </a:lnTo>
                  <a:lnTo>
                    <a:pt x="2186" y="1474"/>
                  </a:lnTo>
                  <a:lnTo>
                    <a:pt x="2188" y="1474"/>
                  </a:lnTo>
                  <a:lnTo>
                    <a:pt x="2189" y="1474"/>
                  </a:lnTo>
                  <a:lnTo>
                    <a:pt x="2189" y="1474"/>
                  </a:lnTo>
                  <a:lnTo>
                    <a:pt x="2190" y="1474"/>
                  </a:lnTo>
                  <a:lnTo>
                    <a:pt x="2191" y="1474"/>
                  </a:lnTo>
                  <a:lnTo>
                    <a:pt x="2193" y="1474"/>
                  </a:lnTo>
                  <a:lnTo>
                    <a:pt x="2193" y="1474"/>
                  </a:lnTo>
                  <a:lnTo>
                    <a:pt x="2194" y="1474"/>
                  </a:lnTo>
                  <a:lnTo>
                    <a:pt x="2195" y="1474"/>
                  </a:lnTo>
                  <a:lnTo>
                    <a:pt x="2196" y="1474"/>
                  </a:lnTo>
                  <a:lnTo>
                    <a:pt x="2196" y="1473"/>
                  </a:lnTo>
                  <a:lnTo>
                    <a:pt x="2198" y="1473"/>
                  </a:lnTo>
                  <a:lnTo>
                    <a:pt x="2199" y="1473"/>
                  </a:lnTo>
                  <a:lnTo>
                    <a:pt x="2200" y="1473"/>
                  </a:lnTo>
                  <a:lnTo>
                    <a:pt x="2200" y="1473"/>
                  </a:lnTo>
                  <a:lnTo>
                    <a:pt x="2201" y="1473"/>
                  </a:lnTo>
                  <a:lnTo>
                    <a:pt x="2203" y="1472"/>
                  </a:lnTo>
                  <a:lnTo>
                    <a:pt x="2204" y="1472"/>
                  </a:lnTo>
                  <a:lnTo>
                    <a:pt x="2204" y="1472"/>
                  </a:lnTo>
                  <a:lnTo>
                    <a:pt x="2205" y="1471"/>
                  </a:lnTo>
                  <a:lnTo>
                    <a:pt x="2206" y="1471"/>
                  </a:lnTo>
                  <a:lnTo>
                    <a:pt x="2207" y="1471"/>
                  </a:lnTo>
                  <a:lnTo>
                    <a:pt x="2207" y="1469"/>
                  </a:lnTo>
                  <a:lnTo>
                    <a:pt x="2209" y="1469"/>
                  </a:lnTo>
                  <a:lnTo>
                    <a:pt x="2210" y="1468"/>
                  </a:lnTo>
                  <a:lnTo>
                    <a:pt x="2211" y="1468"/>
                  </a:lnTo>
                  <a:lnTo>
                    <a:pt x="2211" y="1468"/>
                  </a:lnTo>
                  <a:lnTo>
                    <a:pt x="2212" y="1468"/>
                  </a:lnTo>
                  <a:lnTo>
                    <a:pt x="2214" y="1468"/>
                  </a:lnTo>
                  <a:lnTo>
                    <a:pt x="2215" y="1468"/>
                  </a:lnTo>
                  <a:lnTo>
                    <a:pt x="2215" y="1468"/>
                  </a:lnTo>
                  <a:lnTo>
                    <a:pt x="2216" y="1469"/>
                  </a:lnTo>
                  <a:lnTo>
                    <a:pt x="2217" y="1469"/>
                  </a:lnTo>
                  <a:lnTo>
                    <a:pt x="2219" y="1471"/>
                  </a:lnTo>
                  <a:lnTo>
                    <a:pt x="2219" y="1472"/>
                  </a:lnTo>
                  <a:lnTo>
                    <a:pt x="2220" y="1472"/>
                  </a:lnTo>
                  <a:lnTo>
                    <a:pt x="2221" y="1472"/>
                  </a:lnTo>
                  <a:lnTo>
                    <a:pt x="2222" y="1472"/>
                  </a:lnTo>
                  <a:lnTo>
                    <a:pt x="2222" y="1473"/>
                  </a:lnTo>
                  <a:lnTo>
                    <a:pt x="2224" y="1473"/>
                  </a:lnTo>
                  <a:lnTo>
                    <a:pt x="2225" y="1473"/>
                  </a:lnTo>
                  <a:lnTo>
                    <a:pt x="2226" y="1473"/>
                  </a:lnTo>
                  <a:lnTo>
                    <a:pt x="2226" y="1473"/>
                  </a:lnTo>
                  <a:lnTo>
                    <a:pt x="2227" y="1473"/>
                  </a:lnTo>
                  <a:lnTo>
                    <a:pt x="2229" y="1473"/>
                  </a:lnTo>
                  <a:lnTo>
                    <a:pt x="2230" y="1473"/>
                  </a:lnTo>
                  <a:lnTo>
                    <a:pt x="2230" y="1474"/>
                  </a:lnTo>
                  <a:lnTo>
                    <a:pt x="2231" y="1474"/>
                  </a:lnTo>
                  <a:lnTo>
                    <a:pt x="2232" y="1474"/>
                  </a:lnTo>
                  <a:lnTo>
                    <a:pt x="2234" y="1474"/>
                  </a:lnTo>
                  <a:lnTo>
                    <a:pt x="2234" y="1474"/>
                  </a:lnTo>
                  <a:lnTo>
                    <a:pt x="2235" y="1474"/>
                  </a:lnTo>
                  <a:lnTo>
                    <a:pt x="2236" y="1473"/>
                  </a:lnTo>
                  <a:lnTo>
                    <a:pt x="2237" y="1473"/>
                  </a:lnTo>
                  <a:lnTo>
                    <a:pt x="2238" y="1472"/>
                  </a:lnTo>
                  <a:lnTo>
                    <a:pt x="2238" y="1472"/>
                  </a:lnTo>
                  <a:lnTo>
                    <a:pt x="2240" y="1472"/>
                  </a:lnTo>
                  <a:lnTo>
                    <a:pt x="2241" y="1472"/>
                  </a:lnTo>
                  <a:lnTo>
                    <a:pt x="2242" y="1472"/>
                  </a:lnTo>
                  <a:lnTo>
                    <a:pt x="2242" y="1472"/>
                  </a:lnTo>
                  <a:lnTo>
                    <a:pt x="2243" y="1472"/>
                  </a:lnTo>
                  <a:lnTo>
                    <a:pt x="2245" y="1472"/>
                  </a:lnTo>
                  <a:lnTo>
                    <a:pt x="2246" y="1473"/>
                  </a:lnTo>
                  <a:lnTo>
                    <a:pt x="2246" y="1473"/>
                  </a:lnTo>
                  <a:lnTo>
                    <a:pt x="2247" y="1474"/>
                  </a:lnTo>
                  <a:lnTo>
                    <a:pt x="2248" y="1474"/>
                  </a:lnTo>
                  <a:lnTo>
                    <a:pt x="2250" y="1474"/>
                  </a:lnTo>
                  <a:lnTo>
                    <a:pt x="2250" y="1473"/>
                  </a:lnTo>
                  <a:lnTo>
                    <a:pt x="2251" y="1473"/>
                  </a:lnTo>
                  <a:lnTo>
                    <a:pt x="2252" y="1473"/>
                  </a:lnTo>
                  <a:lnTo>
                    <a:pt x="2253" y="1472"/>
                  </a:lnTo>
                  <a:lnTo>
                    <a:pt x="2253" y="1472"/>
                  </a:lnTo>
                  <a:lnTo>
                    <a:pt x="2255" y="1472"/>
                  </a:lnTo>
                  <a:lnTo>
                    <a:pt x="2256" y="1472"/>
                  </a:lnTo>
                  <a:lnTo>
                    <a:pt x="2257" y="1472"/>
                  </a:lnTo>
                  <a:lnTo>
                    <a:pt x="2257" y="1473"/>
                  </a:lnTo>
                  <a:lnTo>
                    <a:pt x="2258" y="1473"/>
                  </a:lnTo>
                  <a:lnTo>
                    <a:pt x="2260" y="1473"/>
                  </a:lnTo>
                  <a:lnTo>
                    <a:pt x="2261" y="1474"/>
                  </a:lnTo>
                  <a:lnTo>
                    <a:pt x="2261" y="1474"/>
                  </a:lnTo>
                  <a:lnTo>
                    <a:pt x="2262" y="1474"/>
                  </a:lnTo>
                  <a:lnTo>
                    <a:pt x="2263" y="1474"/>
                  </a:lnTo>
                  <a:lnTo>
                    <a:pt x="2265" y="1474"/>
                  </a:lnTo>
                  <a:lnTo>
                    <a:pt x="2265" y="1474"/>
                  </a:lnTo>
                  <a:lnTo>
                    <a:pt x="2266" y="1474"/>
                  </a:lnTo>
                  <a:lnTo>
                    <a:pt x="2267" y="1474"/>
                  </a:lnTo>
                  <a:lnTo>
                    <a:pt x="2268" y="1474"/>
                  </a:lnTo>
                  <a:lnTo>
                    <a:pt x="2268" y="1474"/>
                  </a:lnTo>
                  <a:lnTo>
                    <a:pt x="2270" y="1474"/>
                  </a:lnTo>
                  <a:lnTo>
                    <a:pt x="2271" y="1474"/>
                  </a:lnTo>
                  <a:lnTo>
                    <a:pt x="2272" y="1474"/>
                  </a:lnTo>
                  <a:lnTo>
                    <a:pt x="2272" y="1474"/>
                  </a:lnTo>
                  <a:lnTo>
                    <a:pt x="2273" y="1473"/>
                  </a:lnTo>
                  <a:lnTo>
                    <a:pt x="2274" y="1473"/>
                  </a:lnTo>
                  <a:lnTo>
                    <a:pt x="2276" y="1473"/>
                  </a:lnTo>
                  <a:lnTo>
                    <a:pt x="2276" y="1474"/>
                  </a:lnTo>
                  <a:lnTo>
                    <a:pt x="2277" y="1474"/>
                  </a:lnTo>
                  <a:lnTo>
                    <a:pt x="2278" y="1474"/>
                  </a:lnTo>
                  <a:lnTo>
                    <a:pt x="2279" y="1474"/>
                  </a:lnTo>
                  <a:lnTo>
                    <a:pt x="2279" y="1474"/>
                  </a:lnTo>
                  <a:lnTo>
                    <a:pt x="2281" y="1474"/>
                  </a:lnTo>
                  <a:lnTo>
                    <a:pt x="2282" y="1474"/>
                  </a:lnTo>
                  <a:lnTo>
                    <a:pt x="2283" y="1474"/>
                  </a:lnTo>
                  <a:lnTo>
                    <a:pt x="2283" y="1474"/>
                  </a:lnTo>
                  <a:lnTo>
                    <a:pt x="2284" y="1474"/>
                  </a:lnTo>
                  <a:lnTo>
                    <a:pt x="2286" y="1474"/>
                  </a:lnTo>
                  <a:lnTo>
                    <a:pt x="2287" y="1474"/>
                  </a:lnTo>
                  <a:lnTo>
                    <a:pt x="2287" y="1474"/>
                  </a:lnTo>
                  <a:lnTo>
                    <a:pt x="2288" y="1474"/>
                  </a:lnTo>
                  <a:lnTo>
                    <a:pt x="2289" y="1474"/>
                  </a:lnTo>
                  <a:lnTo>
                    <a:pt x="2291" y="1474"/>
                  </a:lnTo>
                  <a:lnTo>
                    <a:pt x="2291" y="1474"/>
                  </a:lnTo>
                  <a:lnTo>
                    <a:pt x="2292" y="1474"/>
                  </a:lnTo>
                  <a:lnTo>
                    <a:pt x="2293" y="1474"/>
                  </a:lnTo>
                  <a:lnTo>
                    <a:pt x="2294" y="1474"/>
                  </a:lnTo>
                  <a:lnTo>
                    <a:pt x="2296" y="1474"/>
                  </a:lnTo>
                  <a:lnTo>
                    <a:pt x="2296" y="1474"/>
                  </a:lnTo>
                  <a:lnTo>
                    <a:pt x="2297" y="1474"/>
                  </a:lnTo>
                  <a:lnTo>
                    <a:pt x="2298" y="1474"/>
                  </a:lnTo>
                  <a:lnTo>
                    <a:pt x="2299" y="1474"/>
                  </a:lnTo>
                  <a:lnTo>
                    <a:pt x="2299" y="1474"/>
                  </a:lnTo>
                  <a:lnTo>
                    <a:pt x="2301" y="1474"/>
                  </a:lnTo>
                  <a:lnTo>
                    <a:pt x="2302" y="1474"/>
                  </a:lnTo>
                  <a:lnTo>
                    <a:pt x="2303" y="1474"/>
                  </a:lnTo>
                  <a:lnTo>
                    <a:pt x="2303" y="1474"/>
                  </a:lnTo>
                  <a:lnTo>
                    <a:pt x="2304" y="1474"/>
                  </a:lnTo>
                  <a:lnTo>
                    <a:pt x="2306" y="1474"/>
                  </a:lnTo>
                  <a:lnTo>
                    <a:pt x="2307" y="1474"/>
                  </a:lnTo>
                  <a:lnTo>
                    <a:pt x="2307" y="1474"/>
                  </a:lnTo>
                  <a:lnTo>
                    <a:pt x="2308" y="1474"/>
                  </a:lnTo>
                  <a:lnTo>
                    <a:pt x="2309" y="1474"/>
                  </a:lnTo>
                  <a:lnTo>
                    <a:pt x="2310" y="1474"/>
                  </a:lnTo>
                  <a:lnTo>
                    <a:pt x="2310" y="1474"/>
                  </a:lnTo>
                  <a:lnTo>
                    <a:pt x="2312" y="1474"/>
                  </a:lnTo>
                  <a:lnTo>
                    <a:pt x="2313" y="1474"/>
                  </a:lnTo>
                  <a:lnTo>
                    <a:pt x="2314" y="1474"/>
                  </a:lnTo>
                  <a:lnTo>
                    <a:pt x="2314" y="1474"/>
                  </a:lnTo>
                  <a:lnTo>
                    <a:pt x="2315" y="1474"/>
                  </a:lnTo>
                  <a:lnTo>
                    <a:pt x="2317" y="1474"/>
                  </a:lnTo>
                  <a:lnTo>
                    <a:pt x="2318" y="1474"/>
                  </a:lnTo>
                  <a:lnTo>
                    <a:pt x="2318" y="1474"/>
                  </a:lnTo>
                  <a:lnTo>
                    <a:pt x="2319" y="1474"/>
                  </a:lnTo>
                  <a:lnTo>
                    <a:pt x="2320" y="1473"/>
                  </a:lnTo>
                  <a:lnTo>
                    <a:pt x="2322" y="1473"/>
                  </a:lnTo>
                  <a:lnTo>
                    <a:pt x="2322" y="1473"/>
                  </a:lnTo>
                  <a:lnTo>
                    <a:pt x="2323" y="1472"/>
                  </a:lnTo>
                  <a:lnTo>
                    <a:pt x="2324" y="1471"/>
                  </a:lnTo>
                  <a:lnTo>
                    <a:pt x="2325" y="1471"/>
                  </a:lnTo>
                  <a:lnTo>
                    <a:pt x="2325" y="1469"/>
                  </a:lnTo>
                  <a:lnTo>
                    <a:pt x="2327" y="1469"/>
                  </a:lnTo>
                  <a:lnTo>
                    <a:pt x="2328" y="1469"/>
                  </a:lnTo>
                  <a:lnTo>
                    <a:pt x="2329" y="1471"/>
                  </a:lnTo>
                  <a:lnTo>
                    <a:pt x="2329" y="1471"/>
                  </a:lnTo>
                  <a:lnTo>
                    <a:pt x="2330" y="1472"/>
                  </a:lnTo>
                  <a:lnTo>
                    <a:pt x="2332" y="1473"/>
                  </a:lnTo>
                  <a:lnTo>
                    <a:pt x="2333" y="1473"/>
                  </a:lnTo>
                  <a:lnTo>
                    <a:pt x="2333" y="1474"/>
                  </a:lnTo>
                  <a:lnTo>
                    <a:pt x="2334" y="1474"/>
                  </a:lnTo>
                  <a:lnTo>
                    <a:pt x="2335" y="1474"/>
                  </a:lnTo>
                  <a:lnTo>
                    <a:pt x="2337" y="1474"/>
                  </a:lnTo>
                  <a:lnTo>
                    <a:pt x="2337" y="1474"/>
                  </a:lnTo>
                  <a:lnTo>
                    <a:pt x="2338" y="1474"/>
                  </a:lnTo>
                  <a:lnTo>
                    <a:pt x="2339" y="1474"/>
                  </a:lnTo>
                  <a:lnTo>
                    <a:pt x="2340" y="1474"/>
                  </a:lnTo>
                  <a:lnTo>
                    <a:pt x="2340" y="1474"/>
                  </a:lnTo>
                  <a:lnTo>
                    <a:pt x="2342" y="1474"/>
                  </a:lnTo>
                  <a:lnTo>
                    <a:pt x="2343" y="1474"/>
                  </a:lnTo>
                  <a:lnTo>
                    <a:pt x="2344" y="1474"/>
                  </a:lnTo>
                  <a:lnTo>
                    <a:pt x="2344" y="1474"/>
                  </a:lnTo>
                  <a:lnTo>
                    <a:pt x="2345" y="1474"/>
                  </a:lnTo>
                  <a:lnTo>
                    <a:pt x="2346" y="1474"/>
                  </a:lnTo>
                  <a:lnTo>
                    <a:pt x="2348" y="1474"/>
                  </a:lnTo>
                  <a:lnTo>
                    <a:pt x="2348" y="1474"/>
                  </a:lnTo>
                  <a:lnTo>
                    <a:pt x="2349" y="1474"/>
                  </a:lnTo>
                  <a:lnTo>
                    <a:pt x="2350" y="1474"/>
                  </a:lnTo>
                  <a:lnTo>
                    <a:pt x="2351" y="1474"/>
                  </a:lnTo>
                  <a:lnTo>
                    <a:pt x="2353" y="1474"/>
                  </a:lnTo>
                  <a:lnTo>
                    <a:pt x="2353" y="1474"/>
                  </a:lnTo>
                  <a:lnTo>
                    <a:pt x="2354" y="1474"/>
                  </a:lnTo>
                  <a:lnTo>
                    <a:pt x="2355" y="1474"/>
                  </a:lnTo>
                  <a:lnTo>
                    <a:pt x="2356" y="1474"/>
                  </a:lnTo>
                  <a:lnTo>
                    <a:pt x="2356" y="1474"/>
                  </a:lnTo>
                  <a:lnTo>
                    <a:pt x="2358" y="1474"/>
                  </a:lnTo>
                  <a:lnTo>
                    <a:pt x="2359" y="1474"/>
                  </a:lnTo>
                  <a:lnTo>
                    <a:pt x="2360" y="1474"/>
                  </a:lnTo>
                  <a:lnTo>
                    <a:pt x="2360" y="1474"/>
                  </a:lnTo>
                  <a:lnTo>
                    <a:pt x="2361" y="1474"/>
                  </a:lnTo>
                  <a:lnTo>
                    <a:pt x="2363" y="1474"/>
                  </a:lnTo>
                  <a:lnTo>
                    <a:pt x="2364" y="1474"/>
                  </a:lnTo>
                  <a:lnTo>
                    <a:pt x="2364" y="1474"/>
                  </a:lnTo>
                  <a:lnTo>
                    <a:pt x="2365" y="1474"/>
                  </a:lnTo>
                  <a:lnTo>
                    <a:pt x="2366" y="1474"/>
                  </a:lnTo>
                  <a:lnTo>
                    <a:pt x="2368" y="1473"/>
                  </a:lnTo>
                  <a:lnTo>
                    <a:pt x="2368" y="1473"/>
                  </a:lnTo>
                  <a:lnTo>
                    <a:pt x="2369" y="1473"/>
                  </a:lnTo>
                  <a:lnTo>
                    <a:pt x="2370" y="1473"/>
                  </a:lnTo>
                  <a:lnTo>
                    <a:pt x="2371" y="1473"/>
                  </a:lnTo>
                  <a:lnTo>
                    <a:pt x="2371" y="1473"/>
                  </a:lnTo>
                  <a:lnTo>
                    <a:pt x="2373" y="1473"/>
                  </a:lnTo>
                  <a:lnTo>
                    <a:pt x="2374" y="1473"/>
                  </a:lnTo>
                  <a:lnTo>
                    <a:pt x="2375" y="1473"/>
                  </a:lnTo>
                  <a:lnTo>
                    <a:pt x="2375" y="1473"/>
                  </a:lnTo>
                  <a:lnTo>
                    <a:pt x="2376" y="1473"/>
                  </a:lnTo>
                  <a:lnTo>
                    <a:pt x="2378" y="1473"/>
                  </a:lnTo>
                  <a:lnTo>
                    <a:pt x="2379" y="1474"/>
                  </a:lnTo>
                  <a:lnTo>
                    <a:pt x="2379" y="1474"/>
                  </a:lnTo>
                  <a:lnTo>
                    <a:pt x="2380" y="1474"/>
                  </a:lnTo>
                  <a:lnTo>
                    <a:pt x="2381" y="1474"/>
                  </a:lnTo>
                  <a:lnTo>
                    <a:pt x="2382" y="1474"/>
                  </a:lnTo>
                  <a:lnTo>
                    <a:pt x="2382" y="1474"/>
                  </a:lnTo>
                  <a:lnTo>
                    <a:pt x="2384" y="1474"/>
                  </a:lnTo>
                  <a:lnTo>
                    <a:pt x="2385" y="1474"/>
                  </a:lnTo>
                  <a:lnTo>
                    <a:pt x="2386" y="1474"/>
                  </a:lnTo>
                  <a:lnTo>
                    <a:pt x="2386" y="1474"/>
                  </a:lnTo>
                  <a:lnTo>
                    <a:pt x="2387" y="1474"/>
                  </a:lnTo>
                  <a:lnTo>
                    <a:pt x="2389" y="1474"/>
                  </a:lnTo>
                  <a:lnTo>
                    <a:pt x="2390" y="1474"/>
                  </a:lnTo>
                  <a:lnTo>
                    <a:pt x="2390" y="1474"/>
                  </a:lnTo>
                  <a:lnTo>
                    <a:pt x="2391" y="1474"/>
                  </a:lnTo>
                  <a:lnTo>
                    <a:pt x="2392" y="1474"/>
                  </a:lnTo>
                  <a:lnTo>
                    <a:pt x="2394" y="1474"/>
                  </a:lnTo>
                  <a:lnTo>
                    <a:pt x="2394" y="1474"/>
                  </a:lnTo>
                  <a:lnTo>
                    <a:pt x="2395" y="1474"/>
                  </a:lnTo>
                  <a:lnTo>
                    <a:pt x="2396" y="1474"/>
                  </a:lnTo>
                  <a:lnTo>
                    <a:pt x="2397" y="1474"/>
                  </a:lnTo>
                  <a:lnTo>
                    <a:pt x="2397" y="1474"/>
                  </a:lnTo>
                  <a:lnTo>
                    <a:pt x="2399" y="1474"/>
                  </a:lnTo>
                  <a:lnTo>
                    <a:pt x="2400" y="1474"/>
                  </a:lnTo>
                  <a:lnTo>
                    <a:pt x="2401" y="1474"/>
                  </a:lnTo>
                  <a:lnTo>
                    <a:pt x="2401" y="1473"/>
                  </a:lnTo>
                  <a:lnTo>
                    <a:pt x="2402" y="1473"/>
                  </a:lnTo>
                  <a:lnTo>
                    <a:pt x="2404" y="1472"/>
                  </a:lnTo>
                  <a:lnTo>
                    <a:pt x="2405" y="1472"/>
                  </a:lnTo>
                  <a:lnTo>
                    <a:pt x="2406" y="1471"/>
                  </a:lnTo>
                  <a:lnTo>
                    <a:pt x="2406" y="1468"/>
                  </a:lnTo>
                  <a:lnTo>
                    <a:pt x="2407" y="1467"/>
                  </a:lnTo>
                  <a:lnTo>
                    <a:pt x="2409" y="1464"/>
                  </a:lnTo>
                  <a:lnTo>
                    <a:pt x="2410" y="1463"/>
                  </a:lnTo>
                  <a:lnTo>
                    <a:pt x="2410" y="1463"/>
                  </a:lnTo>
                  <a:lnTo>
                    <a:pt x="2411" y="1463"/>
                  </a:lnTo>
                  <a:lnTo>
                    <a:pt x="2412" y="1463"/>
                  </a:lnTo>
                  <a:lnTo>
                    <a:pt x="2414" y="1464"/>
                  </a:lnTo>
                  <a:lnTo>
                    <a:pt x="2414" y="1467"/>
                  </a:lnTo>
                  <a:lnTo>
                    <a:pt x="2415" y="1468"/>
                  </a:lnTo>
                  <a:lnTo>
                    <a:pt x="2416" y="1469"/>
                  </a:lnTo>
                  <a:lnTo>
                    <a:pt x="2417" y="1472"/>
                  </a:lnTo>
                  <a:lnTo>
                    <a:pt x="2417" y="1472"/>
                  </a:lnTo>
                  <a:lnTo>
                    <a:pt x="2418" y="1473"/>
                  </a:lnTo>
                  <a:lnTo>
                    <a:pt x="2420" y="1473"/>
                  </a:lnTo>
                  <a:lnTo>
                    <a:pt x="2421" y="1474"/>
                  </a:lnTo>
                  <a:lnTo>
                    <a:pt x="2421" y="1474"/>
                  </a:lnTo>
                  <a:lnTo>
                    <a:pt x="2422" y="1474"/>
                  </a:lnTo>
                  <a:lnTo>
                    <a:pt x="2423" y="1474"/>
                  </a:lnTo>
                  <a:lnTo>
                    <a:pt x="2425" y="1474"/>
                  </a:lnTo>
                  <a:lnTo>
                    <a:pt x="2425" y="1474"/>
                  </a:lnTo>
                  <a:lnTo>
                    <a:pt x="2426" y="1474"/>
                  </a:lnTo>
                  <a:lnTo>
                    <a:pt x="2427" y="1474"/>
                  </a:lnTo>
                  <a:lnTo>
                    <a:pt x="2428" y="1474"/>
                  </a:lnTo>
                  <a:lnTo>
                    <a:pt x="2428" y="1474"/>
                  </a:lnTo>
                  <a:lnTo>
                    <a:pt x="2430" y="1473"/>
                  </a:lnTo>
                  <a:lnTo>
                    <a:pt x="2431" y="1473"/>
                  </a:lnTo>
                  <a:lnTo>
                    <a:pt x="2432" y="1473"/>
                  </a:lnTo>
                  <a:lnTo>
                    <a:pt x="2432" y="1472"/>
                  </a:lnTo>
                  <a:lnTo>
                    <a:pt x="2433" y="1472"/>
                  </a:lnTo>
                  <a:lnTo>
                    <a:pt x="2435" y="1472"/>
                  </a:lnTo>
                  <a:lnTo>
                    <a:pt x="2436" y="1472"/>
                  </a:lnTo>
                  <a:lnTo>
                    <a:pt x="2436" y="1472"/>
                  </a:lnTo>
                  <a:lnTo>
                    <a:pt x="2437" y="1472"/>
                  </a:lnTo>
                  <a:lnTo>
                    <a:pt x="2438" y="1472"/>
                  </a:lnTo>
                  <a:lnTo>
                    <a:pt x="2440" y="1472"/>
                  </a:lnTo>
                  <a:lnTo>
                    <a:pt x="2440" y="1473"/>
                  </a:lnTo>
                  <a:lnTo>
                    <a:pt x="2441" y="1473"/>
                  </a:lnTo>
                  <a:lnTo>
                    <a:pt x="2442" y="1473"/>
                  </a:lnTo>
                  <a:lnTo>
                    <a:pt x="2443" y="1473"/>
                  </a:lnTo>
                  <a:lnTo>
                    <a:pt x="2443" y="1473"/>
                  </a:lnTo>
                  <a:lnTo>
                    <a:pt x="2445" y="1473"/>
                  </a:lnTo>
                  <a:lnTo>
                    <a:pt x="2446" y="1473"/>
                  </a:lnTo>
                  <a:lnTo>
                    <a:pt x="2447" y="1473"/>
                  </a:lnTo>
                  <a:lnTo>
                    <a:pt x="2447" y="1473"/>
                  </a:lnTo>
                  <a:lnTo>
                    <a:pt x="2448" y="1473"/>
                  </a:lnTo>
                  <a:lnTo>
                    <a:pt x="2450" y="1473"/>
                  </a:lnTo>
                  <a:lnTo>
                    <a:pt x="2451" y="1473"/>
                  </a:lnTo>
                  <a:lnTo>
                    <a:pt x="2451" y="1473"/>
                  </a:lnTo>
                  <a:lnTo>
                    <a:pt x="2452" y="1473"/>
                  </a:lnTo>
                  <a:lnTo>
                    <a:pt x="2453" y="1473"/>
                  </a:lnTo>
                  <a:lnTo>
                    <a:pt x="2454" y="1473"/>
                  </a:lnTo>
                  <a:lnTo>
                    <a:pt x="2454" y="1473"/>
                  </a:lnTo>
                  <a:lnTo>
                    <a:pt x="2456" y="1473"/>
                  </a:lnTo>
                  <a:lnTo>
                    <a:pt x="2457" y="1474"/>
                  </a:lnTo>
                  <a:lnTo>
                    <a:pt x="2458" y="1474"/>
                  </a:lnTo>
                  <a:lnTo>
                    <a:pt x="2458" y="1474"/>
                  </a:lnTo>
                  <a:lnTo>
                    <a:pt x="2459" y="1474"/>
                  </a:lnTo>
                  <a:lnTo>
                    <a:pt x="2461" y="1474"/>
                  </a:lnTo>
                  <a:lnTo>
                    <a:pt x="2462" y="1474"/>
                  </a:lnTo>
                  <a:lnTo>
                    <a:pt x="2463" y="1474"/>
                  </a:lnTo>
                  <a:lnTo>
                    <a:pt x="2463" y="1474"/>
                  </a:lnTo>
                  <a:lnTo>
                    <a:pt x="2464" y="1474"/>
                  </a:lnTo>
                  <a:lnTo>
                    <a:pt x="2466" y="1474"/>
                  </a:lnTo>
                  <a:lnTo>
                    <a:pt x="2467" y="1474"/>
                  </a:lnTo>
                  <a:lnTo>
                    <a:pt x="2467" y="1474"/>
                  </a:lnTo>
                  <a:lnTo>
                    <a:pt x="2468" y="1474"/>
                  </a:lnTo>
                  <a:lnTo>
                    <a:pt x="2469" y="1474"/>
                  </a:lnTo>
                  <a:lnTo>
                    <a:pt x="2471" y="1474"/>
                  </a:lnTo>
                  <a:lnTo>
                    <a:pt x="2471" y="1474"/>
                  </a:lnTo>
                  <a:lnTo>
                    <a:pt x="2472" y="1474"/>
                  </a:lnTo>
                  <a:lnTo>
                    <a:pt x="2473" y="1474"/>
                  </a:lnTo>
                  <a:lnTo>
                    <a:pt x="2474" y="1474"/>
                  </a:lnTo>
                  <a:lnTo>
                    <a:pt x="2474" y="1474"/>
                  </a:lnTo>
                  <a:lnTo>
                    <a:pt x="2476" y="1474"/>
                  </a:lnTo>
                  <a:lnTo>
                    <a:pt x="2477" y="1474"/>
                  </a:lnTo>
                  <a:lnTo>
                    <a:pt x="2478" y="1474"/>
                  </a:lnTo>
                  <a:lnTo>
                    <a:pt x="2478" y="1474"/>
                  </a:lnTo>
                  <a:lnTo>
                    <a:pt x="2479" y="1474"/>
                  </a:lnTo>
                  <a:lnTo>
                    <a:pt x="2481" y="1474"/>
                  </a:lnTo>
                  <a:lnTo>
                    <a:pt x="2482" y="1474"/>
                  </a:lnTo>
                  <a:lnTo>
                    <a:pt x="2482" y="1474"/>
                  </a:lnTo>
                  <a:lnTo>
                    <a:pt x="2483" y="1474"/>
                  </a:lnTo>
                  <a:lnTo>
                    <a:pt x="2484" y="1474"/>
                  </a:lnTo>
                  <a:lnTo>
                    <a:pt x="2486" y="1474"/>
                  </a:lnTo>
                  <a:lnTo>
                    <a:pt x="2486" y="1474"/>
                  </a:lnTo>
                  <a:lnTo>
                    <a:pt x="2487" y="1474"/>
                  </a:lnTo>
                  <a:lnTo>
                    <a:pt x="2488" y="1474"/>
                  </a:lnTo>
                  <a:lnTo>
                    <a:pt x="2489" y="1474"/>
                  </a:lnTo>
                  <a:lnTo>
                    <a:pt x="2489" y="1474"/>
                  </a:lnTo>
                  <a:lnTo>
                    <a:pt x="2490" y="1474"/>
                  </a:lnTo>
                  <a:lnTo>
                    <a:pt x="2492" y="1474"/>
                  </a:lnTo>
                  <a:lnTo>
                    <a:pt x="2493" y="1474"/>
                  </a:lnTo>
                  <a:lnTo>
                    <a:pt x="2493" y="1474"/>
                  </a:lnTo>
                  <a:lnTo>
                    <a:pt x="2494" y="1474"/>
                  </a:lnTo>
                  <a:lnTo>
                    <a:pt x="2495" y="1474"/>
                  </a:lnTo>
                  <a:lnTo>
                    <a:pt x="2497" y="1474"/>
                  </a:lnTo>
                  <a:lnTo>
                    <a:pt x="2497" y="1474"/>
                  </a:lnTo>
                  <a:lnTo>
                    <a:pt x="2498" y="1474"/>
                  </a:lnTo>
                  <a:lnTo>
                    <a:pt x="2499" y="1474"/>
                  </a:lnTo>
                  <a:lnTo>
                    <a:pt x="2500" y="1474"/>
                  </a:lnTo>
                  <a:lnTo>
                    <a:pt x="2500" y="1474"/>
                  </a:lnTo>
                  <a:lnTo>
                    <a:pt x="2502" y="1474"/>
                  </a:lnTo>
                  <a:lnTo>
                    <a:pt x="2503" y="1474"/>
                  </a:lnTo>
                  <a:lnTo>
                    <a:pt x="2504" y="1474"/>
                  </a:lnTo>
                  <a:lnTo>
                    <a:pt x="2504" y="1474"/>
                  </a:lnTo>
                  <a:lnTo>
                    <a:pt x="2505" y="1474"/>
                  </a:lnTo>
                  <a:lnTo>
                    <a:pt x="2507" y="1474"/>
                  </a:lnTo>
                  <a:lnTo>
                    <a:pt x="2508" y="1473"/>
                  </a:lnTo>
                  <a:lnTo>
                    <a:pt x="2508" y="1474"/>
                  </a:lnTo>
                  <a:lnTo>
                    <a:pt x="2509" y="1474"/>
                  </a:lnTo>
                  <a:lnTo>
                    <a:pt x="2510" y="1474"/>
                  </a:lnTo>
                  <a:lnTo>
                    <a:pt x="2512" y="1474"/>
                  </a:lnTo>
                  <a:lnTo>
                    <a:pt x="2512" y="1474"/>
                  </a:lnTo>
                  <a:lnTo>
                    <a:pt x="2513" y="1474"/>
                  </a:lnTo>
                  <a:lnTo>
                    <a:pt x="2514" y="1474"/>
                  </a:lnTo>
                  <a:lnTo>
                    <a:pt x="2515" y="1474"/>
                  </a:lnTo>
                  <a:lnTo>
                    <a:pt x="2515" y="1474"/>
                  </a:lnTo>
                  <a:lnTo>
                    <a:pt x="2517" y="1474"/>
                  </a:lnTo>
                  <a:lnTo>
                    <a:pt x="2518" y="1474"/>
                  </a:lnTo>
                  <a:lnTo>
                    <a:pt x="2519" y="1474"/>
                  </a:lnTo>
                  <a:lnTo>
                    <a:pt x="2520" y="1474"/>
                  </a:lnTo>
                  <a:lnTo>
                    <a:pt x="2520" y="1474"/>
                  </a:lnTo>
                  <a:lnTo>
                    <a:pt x="2522" y="1474"/>
                  </a:lnTo>
                  <a:lnTo>
                    <a:pt x="2523" y="1474"/>
                  </a:lnTo>
                  <a:lnTo>
                    <a:pt x="2524" y="1474"/>
                  </a:lnTo>
                  <a:lnTo>
                    <a:pt x="2524" y="1474"/>
                  </a:lnTo>
                  <a:lnTo>
                    <a:pt x="2525" y="1474"/>
                  </a:lnTo>
                  <a:lnTo>
                    <a:pt x="2526" y="1476"/>
                  </a:lnTo>
                  <a:lnTo>
                    <a:pt x="2528" y="1476"/>
                  </a:lnTo>
                  <a:lnTo>
                    <a:pt x="2528" y="1476"/>
                  </a:lnTo>
                  <a:lnTo>
                    <a:pt x="2529" y="1476"/>
                  </a:lnTo>
                  <a:lnTo>
                    <a:pt x="2530" y="1476"/>
                  </a:lnTo>
                  <a:lnTo>
                    <a:pt x="2531" y="1474"/>
                  </a:lnTo>
                  <a:lnTo>
                    <a:pt x="2531" y="1474"/>
                  </a:lnTo>
                  <a:lnTo>
                    <a:pt x="2533" y="1474"/>
                  </a:lnTo>
                  <a:lnTo>
                    <a:pt x="2534" y="1474"/>
                  </a:lnTo>
                  <a:lnTo>
                    <a:pt x="2535" y="1474"/>
                  </a:lnTo>
                  <a:lnTo>
                    <a:pt x="2535" y="1474"/>
                  </a:lnTo>
                  <a:lnTo>
                    <a:pt x="2536" y="1474"/>
                  </a:lnTo>
                  <a:lnTo>
                    <a:pt x="2538" y="1474"/>
                  </a:lnTo>
                  <a:lnTo>
                    <a:pt x="2539" y="1474"/>
                  </a:lnTo>
                  <a:lnTo>
                    <a:pt x="2539" y="1474"/>
                  </a:lnTo>
                  <a:lnTo>
                    <a:pt x="2540" y="1474"/>
                  </a:lnTo>
                  <a:lnTo>
                    <a:pt x="2541" y="1474"/>
                  </a:lnTo>
                  <a:lnTo>
                    <a:pt x="2543" y="1474"/>
                  </a:lnTo>
                  <a:lnTo>
                    <a:pt x="2543" y="1474"/>
                  </a:lnTo>
                  <a:lnTo>
                    <a:pt x="2544" y="1473"/>
                  </a:lnTo>
                  <a:lnTo>
                    <a:pt x="2545" y="1473"/>
                  </a:lnTo>
                  <a:lnTo>
                    <a:pt x="2546" y="1472"/>
                  </a:lnTo>
                  <a:lnTo>
                    <a:pt x="2546" y="1472"/>
                  </a:lnTo>
                  <a:lnTo>
                    <a:pt x="2548" y="1472"/>
                  </a:lnTo>
                  <a:lnTo>
                    <a:pt x="2549" y="1472"/>
                  </a:lnTo>
                  <a:lnTo>
                    <a:pt x="2550" y="1472"/>
                  </a:lnTo>
                  <a:lnTo>
                    <a:pt x="2550" y="1472"/>
                  </a:lnTo>
                  <a:lnTo>
                    <a:pt x="2551" y="1472"/>
                  </a:lnTo>
                  <a:lnTo>
                    <a:pt x="2553" y="1471"/>
                  </a:lnTo>
                  <a:lnTo>
                    <a:pt x="2554" y="1469"/>
                  </a:lnTo>
                  <a:lnTo>
                    <a:pt x="2554" y="1468"/>
                  </a:lnTo>
                  <a:lnTo>
                    <a:pt x="2555" y="1466"/>
                  </a:lnTo>
                  <a:lnTo>
                    <a:pt x="2556" y="1466"/>
                  </a:lnTo>
                  <a:lnTo>
                    <a:pt x="2558" y="1466"/>
                  </a:lnTo>
                  <a:lnTo>
                    <a:pt x="2558" y="1467"/>
                  </a:lnTo>
                  <a:lnTo>
                    <a:pt x="2559" y="1468"/>
                  </a:lnTo>
                  <a:lnTo>
                    <a:pt x="2560" y="1471"/>
                  </a:lnTo>
                  <a:lnTo>
                    <a:pt x="2561" y="1472"/>
                  </a:lnTo>
                  <a:lnTo>
                    <a:pt x="2561" y="1472"/>
                  </a:lnTo>
                  <a:lnTo>
                    <a:pt x="2562" y="1473"/>
                  </a:lnTo>
                  <a:lnTo>
                    <a:pt x="2564" y="1472"/>
                  </a:lnTo>
                  <a:lnTo>
                    <a:pt x="2565" y="1472"/>
                  </a:lnTo>
                  <a:lnTo>
                    <a:pt x="2565" y="1472"/>
                  </a:lnTo>
                  <a:lnTo>
                    <a:pt x="2566" y="1471"/>
                  </a:lnTo>
                  <a:lnTo>
                    <a:pt x="2567" y="1471"/>
                  </a:lnTo>
                  <a:lnTo>
                    <a:pt x="2569" y="1471"/>
                  </a:lnTo>
                  <a:lnTo>
                    <a:pt x="2569" y="1472"/>
                  </a:lnTo>
                  <a:lnTo>
                    <a:pt x="2570" y="1472"/>
                  </a:lnTo>
                  <a:lnTo>
                    <a:pt x="2571" y="1473"/>
                  </a:lnTo>
                  <a:lnTo>
                    <a:pt x="2572" y="1473"/>
                  </a:lnTo>
                  <a:lnTo>
                    <a:pt x="2574" y="1473"/>
                  </a:lnTo>
                  <a:lnTo>
                    <a:pt x="2574" y="1474"/>
                  </a:lnTo>
                  <a:lnTo>
                    <a:pt x="2575" y="1474"/>
                  </a:lnTo>
                  <a:lnTo>
                    <a:pt x="2576" y="1474"/>
                  </a:lnTo>
                  <a:lnTo>
                    <a:pt x="2577" y="1474"/>
                  </a:lnTo>
                  <a:lnTo>
                    <a:pt x="2577" y="1474"/>
                  </a:lnTo>
                  <a:lnTo>
                    <a:pt x="2579" y="1474"/>
                  </a:lnTo>
                  <a:lnTo>
                    <a:pt x="2580" y="1474"/>
                  </a:lnTo>
                  <a:lnTo>
                    <a:pt x="2581" y="1474"/>
                  </a:lnTo>
                  <a:lnTo>
                    <a:pt x="2581" y="1474"/>
                  </a:lnTo>
                  <a:lnTo>
                    <a:pt x="2582" y="1474"/>
                  </a:lnTo>
                  <a:lnTo>
                    <a:pt x="2584" y="1474"/>
                  </a:lnTo>
                  <a:lnTo>
                    <a:pt x="2585" y="1474"/>
                  </a:lnTo>
                  <a:lnTo>
                    <a:pt x="2585" y="1474"/>
                  </a:lnTo>
                  <a:lnTo>
                    <a:pt x="2586" y="1474"/>
                  </a:lnTo>
                  <a:lnTo>
                    <a:pt x="2587" y="1474"/>
                  </a:lnTo>
                  <a:lnTo>
                    <a:pt x="2589" y="1474"/>
                  </a:lnTo>
                  <a:lnTo>
                    <a:pt x="2589" y="1474"/>
                  </a:lnTo>
                  <a:lnTo>
                    <a:pt x="2590" y="1474"/>
                  </a:lnTo>
                  <a:lnTo>
                    <a:pt x="2591" y="1474"/>
                  </a:lnTo>
                  <a:lnTo>
                    <a:pt x="2592" y="1474"/>
                  </a:lnTo>
                  <a:lnTo>
                    <a:pt x="2592" y="1474"/>
                  </a:lnTo>
                  <a:lnTo>
                    <a:pt x="2594" y="1474"/>
                  </a:lnTo>
                  <a:lnTo>
                    <a:pt x="2595" y="1474"/>
                  </a:lnTo>
                  <a:lnTo>
                    <a:pt x="2596" y="1474"/>
                  </a:lnTo>
                  <a:lnTo>
                    <a:pt x="2596" y="1474"/>
                  </a:lnTo>
                  <a:lnTo>
                    <a:pt x="2597" y="1474"/>
                  </a:lnTo>
                  <a:lnTo>
                    <a:pt x="2598" y="1474"/>
                  </a:lnTo>
                  <a:lnTo>
                    <a:pt x="2600" y="1473"/>
                  </a:lnTo>
                  <a:lnTo>
                    <a:pt x="2600" y="1473"/>
                  </a:lnTo>
                  <a:lnTo>
                    <a:pt x="2601" y="1473"/>
                  </a:lnTo>
                  <a:lnTo>
                    <a:pt x="2602" y="1472"/>
                  </a:lnTo>
                  <a:lnTo>
                    <a:pt x="2603" y="1472"/>
                  </a:lnTo>
                  <a:lnTo>
                    <a:pt x="2603" y="1471"/>
                  </a:lnTo>
                  <a:lnTo>
                    <a:pt x="2605" y="1471"/>
                  </a:lnTo>
                  <a:lnTo>
                    <a:pt x="2606" y="1469"/>
                  </a:lnTo>
                  <a:lnTo>
                    <a:pt x="2607" y="1469"/>
                  </a:lnTo>
                  <a:lnTo>
                    <a:pt x="2607" y="1469"/>
                  </a:lnTo>
                  <a:lnTo>
                    <a:pt x="2608" y="1471"/>
                  </a:lnTo>
                  <a:lnTo>
                    <a:pt x="2610" y="1471"/>
                  </a:lnTo>
                  <a:lnTo>
                    <a:pt x="2611" y="1472"/>
                  </a:lnTo>
                  <a:lnTo>
                    <a:pt x="2611" y="1472"/>
                  </a:lnTo>
                  <a:lnTo>
                    <a:pt x="2612" y="1473"/>
                  </a:lnTo>
                  <a:lnTo>
                    <a:pt x="2613" y="1473"/>
                  </a:lnTo>
                  <a:lnTo>
                    <a:pt x="2615" y="1473"/>
                  </a:lnTo>
                  <a:lnTo>
                    <a:pt x="2615" y="1472"/>
                  </a:lnTo>
                  <a:lnTo>
                    <a:pt x="2616" y="1472"/>
                  </a:lnTo>
                  <a:lnTo>
                    <a:pt x="2617" y="1472"/>
                  </a:lnTo>
                  <a:lnTo>
                    <a:pt x="2618" y="1472"/>
                  </a:lnTo>
                  <a:lnTo>
                    <a:pt x="2618" y="1472"/>
                  </a:lnTo>
                  <a:lnTo>
                    <a:pt x="2620" y="1472"/>
                  </a:lnTo>
                  <a:lnTo>
                    <a:pt x="2621" y="1472"/>
                  </a:lnTo>
                  <a:lnTo>
                    <a:pt x="2622" y="1473"/>
                  </a:lnTo>
                  <a:lnTo>
                    <a:pt x="2622" y="1473"/>
                  </a:lnTo>
                  <a:lnTo>
                    <a:pt x="2623" y="1473"/>
                  </a:lnTo>
                  <a:lnTo>
                    <a:pt x="2625" y="1474"/>
                  </a:lnTo>
                  <a:lnTo>
                    <a:pt x="2626" y="1474"/>
                  </a:lnTo>
                  <a:lnTo>
                    <a:pt x="2626" y="1474"/>
                  </a:lnTo>
                  <a:lnTo>
                    <a:pt x="2627" y="1474"/>
                  </a:lnTo>
                  <a:lnTo>
                    <a:pt x="2628" y="1474"/>
                  </a:lnTo>
                  <a:lnTo>
                    <a:pt x="2629" y="1474"/>
                  </a:lnTo>
                  <a:lnTo>
                    <a:pt x="2631" y="1474"/>
                  </a:lnTo>
                  <a:lnTo>
                    <a:pt x="2631" y="1474"/>
                  </a:lnTo>
                  <a:lnTo>
                    <a:pt x="2632" y="1474"/>
                  </a:lnTo>
                  <a:lnTo>
                    <a:pt x="2633" y="1474"/>
                  </a:lnTo>
                  <a:lnTo>
                    <a:pt x="2634" y="1474"/>
                  </a:lnTo>
                  <a:lnTo>
                    <a:pt x="2634" y="1474"/>
                  </a:lnTo>
                  <a:lnTo>
                    <a:pt x="2636" y="1474"/>
                  </a:lnTo>
                  <a:lnTo>
                    <a:pt x="2637" y="1474"/>
                  </a:lnTo>
                  <a:lnTo>
                    <a:pt x="2638" y="1474"/>
                  </a:lnTo>
                  <a:lnTo>
                    <a:pt x="2638" y="1474"/>
                  </a:lnTo>
                  <a:lnTo>
                    <a:pt x="2639" y="1473"/>
                  </a:lnTo>
                  <a:lnTo>
                    <a:pt x="2641" y="1473"/>
                  </a:lnTo>
                  <a:lnTo>
                    <a:pt x="2642" y="1473"/>
                  </a:lnTo>
                  <a:lnTo>
                    <a:pt x="2642" y="1472"/>
                  </a:lnTo>
                  <a:lnTo>
                    <a:pt x="2643" y="1472"/>
                  </a:lnTo>
                  <a:lnTo>
                    <a:pt x="2644" y="1471"/>
                  </a:lnTo>
                  <a:lnTo>
                    <a:pt x="2646" y="1471"/>
                  </a:lnTo>
                  <a:lnTo>
                    <a:pt x="2646" y="1471"/>
                  </a:lnTo>
                  <a:lnTo>
                    <a:pt x="2647" y="1471"/>
                  </a:lnTo>
                  <a:lnTo>
                    <a:pt x="2648" y="1471"/>
                  </a:lnTo>
                  <a:lnTo>
                    <a:pt x="2649" y="1472"/>
                  </a:lnTo>
                  <a:lnTo>
                    <a:pt x="2649" y="1472"/>
                  </a:lnTo>
                  <a:lnTo>
                    <a:pt x="2651" y="1472"/>
                  </a:lnTo>
                  <a:lnTo>
                    <a:pt x="2652" y="1472"/>
                  </a:lnTo>
                  <a:lnTo>
                    <a:pt x="2653" y="1472"/>
                  </a:lnTo>
                  <a:lnTo>
                    <a:pt x="2653" y="1472"/>
                  </a:lnTo>
                  <a:lnTo>
                    <a:pt x="2654" y="1472"/>
                  </a:lnTo>
                  <a:lnTo>
                    <a:pt x="2656" y="1472"/>
                  </a:lnTo>
                  <a:lnTo>
                    <a:pt x="2657" y="1472"/>
                  </a:lnTo>
                  <a:lnTo>
                    <a:pt x="2657" y="1472"/>
                  </a:lnTo>
                  <a:lnTo>
                    <a:pt x="2658" y="1472"/>
                  </a:lnTo>
                  <a:lnTo>
                    <a:pt x="2659" y="1472"/>
                  </a:lnTo>
                  <a:lnTo>
                    <a:pt x="2661" y="1472"/>
                  </a:lnTo>
                  <a:lnTo>
                    <a:pt x="2661" y="1472"/>
                  </a:lnTo>
                  <a:lnTo>
                    <a:pt x="2662" y="1472"/>
                  </a:lnTo>
                  <a:lnTo>
                    <a:pt x="2663" y="1472"/>
                  </a:lnTo>
                  <a:lnTo>
                    <a:pt x="2664" y="1472"/>
                  </a:lnTo>
                  <a:lnTo>
                    <a:pt x="2664" y="1472"/>
                  </a:lnTo>
                  <a:lnTo>
                    <a:pt x="2665" y="1472"/>
                  </a:lnTo>
                  <a:lnTo>
                    <a:pt x="2667" y="1472"/>
                  </a:lnTo>
                  <a:lnTo>
                    <a:pt x="2668" y="1472"/>
                  </a:lnTo>
                  <a:lnTo>
                    <a:pt x="2668" y="1472"/>
                  </a:lnTo>
                  <a:lnTo>
                    <a:pt x="2669" y="1472"/>
                  </a:lnTo>
                  <a:lnTo>
                    <a:pt x="2670" y="1472"/>
                  </a:lnTo>
                  <a:lnTo>
                    <a:pt x="2672" y="1473"/>
                  </a:lnTo>
                  <a:lnTo>
                    <a:pt x="2672" y="1473"/>
                  </a:lnTo>
                  <a:lnTo>
                    <a:pt x="2673" y="1473"/>
                  </a:lnTo>
                  <a:lnTo>
                    <a:pt x="2674" y="1474"/>
                  </a:lnTo>
                  <a:lnTo>
                    <a:pt x="2675" y="1474"/>
                  </a:lnTo>
                  <a:lnTo>
                    <a:pt x="2675" y="1474"/>
                  </a:lnTo>
                  <a:lnTo>
                    <a:pt x="2677" y="1474"/>
                  </a:lnTo>
                  <a:lnTo>
                    <a:pt x="2678" y="1474"/>
                  </a:lnTo>
                  <a:lnTo>
                    <a:pt x="2679" y="1474"/>
                  </a:lnTo>
                  <a:lnTo>
                    <a:pt x="2679" y="1474"/>
                  </a:lnTo>
                  <a:lnTo>
                    <a:pt x="2680" y="1474"/>
                  </a:lnTo>
                  <a:lnTo>
                    <a:pt x="2682" y="1474"/>
                  </a:lnTo>
                  <a:lnTo>
                    <a:pt x="2683" y="1473"/>
                  </a:lnTo>
                  <a:lnTo>
                    <a:pt x="2683" y="1473"/>
                  </a:lnTo>
                  <a:lnTo>
                    <a:pt x="2684" y="1473"/>
                  </a:lnTo>
                  <a:lnTo>
                    <a:pt x="2685" y="1472"/>
                  </a:lnTo>
                  <a:lnTo>
                    <a:pt x="2687" y="1472"/>
                  </a:lnTo>
                  <a:lnTo>
                    <a:pt x="2688" y="1472"/>
                  </a:lnTo>
                  <a:lnTo>
                    <a:pt x="2688" y="1471"/>
                  </a:lnTo>
                  <a:lnTo>
                    <a:pt x="2689" y="1471"/>
                  </a:lnTo>
                  <a:lnTo>
                    <a:pt x="2690" y="1471"/>
                  </a:lnTo>
                  <a:lnTo>
                    <a:pt x="2692" y="1472"/>
                  </a:lnTo>
                  <a:lnTo>
                    <a:pt x="2692" y="1472"/>
                  </a:lnTo>
                  <a:lnTo>
                    <a:pt x="2693" y="1472"/>
                  </a:lnTo>
                  <a:lnTo>
                    <a:pt x="2694" y="1473"/>
                  </a:lnTo>
                  <a:lnTo>
                    <a:pt x="2695" y="1473"/>
                  </a:lnTo>
                  <a:lnTo>
                    <a:pt x="2695" y="1473"/>
                  </a:lnTo>
                  <a:lnTo>
                    <a:pt x="2697" y="1473"/>
                  </a:lnTo>
                  <a:lnTo>
                    <a:pt x="2698" y="1474"/>
                  </a:lnTo>
                  <a:lnTo>
                    <a:pt x="2699" y="1474"/>
                  </a:lnTo>
                  <a:lnTo>
                    <a:pt x="2699" y="1474"/>
                  </a:lnTo>
                  <a:lnTo>
                    <a:pt x="2700" y="1474"/>
                  </a:lnTo>
                  <a:lnTo>
                    <a:pt x="2701" y="1474"/>
                  </a:lnTo>
                  <a:lnTo>
                    <a:pt x="2703" y="1474"/>
                  </a:lnTo>
                  <a:lnTo>
                    <a:pt x="2703" y="1474"/>
                  </a:lnTo>
                  <a:lnTo>
                    <a:pt x="2704" y="1474"/>
                  </a:lnTo>
                  <a:lnTo>
                    <a:pt x="2705" y="1474"/>
                  </a:lnTo>
                  <a:lnTo>
                    <a:pt x="2706" y="1474"/>
                  </a:lnTo>
                  <a:lnTo>
                    <a:pt x="2706" y="1474"/>
                  </a:lnTo>
                  <a:lnTo>
                    <a:pt x="2708" y="1474"/>
                  </a:lnTo>
                  <a:lnTo>
                    <a:pt x="2709" y="1474"/>
                  </a:lnTo>
                  <a:lnTo>
                    <a:pt x="2710" y="1474"/>
                  </a:lnTo>
                  <a:lnTo>
                    <a:pt x="2710" y="1474"/>
                  </a:lnTo>
                  <a:lnTo>
                    <a:pt x="2711" y="1474"/>
                  </a:lnTo>
                  <a:lnTo>
                    <a:pt x="2713" y="1474"/>
                  </a:lnTo>
                  <a:lnTo>
                    <a:pt x="2714" y="1474"/>
                  </a:lnTo>
                  <a:lnTo>
                    <a:pt x="2714" y="1474"/>
                  </a:lnTo>
                  <a:lnTo>
                    <a:pt x="2715" y="1474"/>
                  </a:lnTo>
                  <a:lnTo>
                    <a:pt x="2716" y="1474"/>
                  </a:lnTo>
                  <a:lnTo>
                    <a:pt x="2718" y="1474"/>
                  </a:lnTo>
                  <a:lnTo>
                    <a:pt x="2718" y="1474"/>
                  </a:lnTo>
                  <a:lnTo>
                    <a:pt x="2719" y="1474"/>
                  </a:lnTo>
                  <a:lnTo>
                    <a:pt x="2720" y="1474"/>
                  </a:lnTo>
                  <a:lnTo>
                    <a:pt x="2721" y="1474"/>
                  </a:lnTo>
                  <a:lnTo>
                    <a:pt x="2721" y="1474"/>
                  </a:lnTo>
                  <a:lnTo>
                    <a:pt x="2723" y="1474"/>
                  </a:lnTo>
                  <a:lnTo>
                    <a:pt x="2724" y="1474"/>
                  </a:lnTo>
                  <a:lnTo>
                    <a:pt x="2725" y="1474"/>
                  </a:lnTo>
                  <a:lnTo>
                    <a:pt x="2725" y="1474"/>
                  </a:lnTo>
                  <a:lnTo>
                    <a:pt x="2726" y="1474"/>
                  </a:lnTo>
                  <a:lnTo>
                    <a:pt x="2728" y="1474"/>
                  </a:lnTo>
                  <a:lnTo>
                    <a:pt x="2729" y="1474"/>
                  </a:lnTo>
                  <a:lnTo>
                    <a:pt x="2729" y="1474"/>
                  </a:lnTo>
                  <a:lnTo>
                    <a:pt x="2730" y="1473"/>
                  </a:lnTo>
                  <a:lnTo>
                    <a:pt x="2731" y="1473"/>
                  </a:lnTo>
                  <a:lnTo>
                    <a:pt x="2733" y="1472"/>
                  </a:lnTo>
                  <a:lnTo>
                    <a:pt x="2733" y="1472"/>
                  </a:lnTo>
                  <a:lnTo>
                    <a:pt x="2734" y="1472"/>
                  </a:lnTo>
                  <a:lnTo>
                    <a:pt x="2735" y="1472"/>
                  </a:lnTo>
                  <a:lnTo>
                    <a:pt x="2736" y="1473"/>
                  </a:lnTo>
                  <a:lnTo>
                    <a:pt x="2736" y="1473"/>
                  </a:lnTo>
                  <a:lnTo>
                    <a:pt x="2737" y="1474"/>
                  </a:lnTo>
                  <a:lnTo>
                    <a:pt x="2739" y="1474"/>
                  </a:lnTo>
                  <a:lnTo>
                    <a:pt x="2740" y="1474"/>
                  </a:lnTo>
                  <a:lnTo>
                    <a:pt x="2741" y="1474"/>
                  </a:lnTo>
                  <a:lnTo>
                    <a:pt x="2741" y="1474"/>
                  </a:lnTo>
                  <a:lnTo>
                    <a:pt x="2742" y="1474"/>
                  </a:lnTo>
                  <a:lnTo>
                    <a:pt x="2744" y="1474"/>
                  </a:lnTo>
                  <a:lnTo>
                    <a:pt x="2745" y="1474"/>
                  </a:lnTo>
                  <a:lnTo>
                    <a:pt x="2745" y="1473"/>
                  </a:lnTo>
                  <a:lnTo>
                    <a:pt x="2746" y="1473"/>
                  </a:lnTo>
                  <a:lnTo>
                    <a:pt x="2747" y="1473"/>
                  </a:lnTo>
                  <a:lnTo>
                    <a:pt x="2749" y="1472"/>
                  </a:lnTo>
                  <a:lnTo>
                    <a:pt x="2749" y="1472"/>
                  </a:lnTo>
                  <a:lnTo>
                    <a:pt x="2750" y="1471"/>
                  </a:lnTo>
                  <a:lnTo>
                    <a:pt x="2751" y="1471"/>
                  </a:lnTo>
                  <a:lnTo>
                    <a:pt x="2752" y="1472"/>
                  </a:lnTo>
                  <a:lnTo>
                    <a:pt x="2752" y="1472"/>
                  </a:lnTo>
                  <a:lnTo>
                    <a:pt x="2754" y="1472"/>
                  </a:lnTo>
                  <a:lnTo>
                    <a:pt x="2755" y="1472"/>
                  </a:lnTo>
                  <a:lnTo>
                    <a:pt x="2756" y="1472"/>
                  </a:lnTo>
                  <a:lnTo>
                    <a:pt x="2756" y="1472"/>
                  </a:lnTo>
                  <a:lnTo>
                    <a:pt x="2757" y="1473"/>
                  </a:lnTo>
                  <a:lnTo>
                    <a:pt x="2759" y="1473"/>
                  </a:lnTo>
                  <a:lnTo>
                    <a:pt x="2760" y="1473"/>
                  </a:lnTo>
                  <a:lnTo>
                    <a:pt x="2760" y="1473"/>
                  </a:lnTo>
                  <a:lnTo>
                    <a:pt x="2761" y="1474"/>
                  </a:lnTo>
                  <a:lnTo>
                    <a:pt x="2762" y="1474"/>
                  </a:lnTo>
                  <a:lnTo>
                    <a:pt x="2764" y="1474"/>
                  </a:lnTo>
                  <a:lnTo>
                    <a:pt x="2764" y="1474"/>
                  </a:lnTo>
                  <a:lnTo>
                    <a:pt x="2765" y="1474"/>
                  </a:lnTo>
                  <a:lnTo>
                    <a:pt x="2766" y="1474"/>
                  </a:lnTo>
                  <a:lnTo>
                    <a:pt x="2767" y="1474"/>
                  </a:lnTo>
                  <a:lnTo>
                    <a:pt x="2767" y="1474"/>
                  </a:lnTo>
                  <a:lnTo>
                    <a:pt x="2769" y="1474"/>
                  </a:lnTo>
                  <a:lnTo>
                    <a:pt x="2770" y="1474"/>
                  </a:lnTo>
                  <a:lnTo>
                    <a:pt x="2771" y="1474"/>
                  </a:lnTo>
                  <a:lnTo>
                    <a:pt x="2771" y="1474"/>
                  </a:lnTo>
                  <a:lnTo>
                    <a:pt x="2772" y="1474"/>
                  </a:lnTo>
                  <a:lnTo>
                    <a:pt x="2773" y="1474"/>
                  </a:lnTo>
                  <a:lnTo>
                    <a:pt x="2775" y="1474"/>
                  </a:lnTo>
                  <a:lnTo>
                    <a:pt x="2775" y="1474"/>
                  </a:lnTo>
                  <a:lnTo>
                    <a:pt x="2776" y="1474"/>
                  </a:lnTo>
                  <a:lnTo>
                    <a:pt x="2777" y="1474"/>
                  </a:lnTo>
                  <a:lnTo>
                    <a:pt x="2778" y="1474"/>
                  </a:lnTo>
                  <a:lnTo>
                    <a:pt x="2778" y="1474"/>
                  </a:lnTo>
                  <a:lnTo>
                    <a:pt x="2780" y="1473"/>
                  </a:lnTo>
                  <a:lnTo>
                    <a:pt x="2781" y="1473"/>
                  </a:lnTo>
                  <a:lnTo>
                    <a:pt x="2782" y="1472"/>
                  </a:lnTo>
                  <a:lnTo>
                    <a:pt x="2782" y="1472"/>
                  </a:lnTo>
                  <a:lnTo>
                    <a:pt x="2783" y="1471"/>
                  </a:lnTo>
                  <a:lnTo>
                    <a:pt x="2785" y="1469"/>
                  </a:lnTo>
                  <a:lnTo>
                    <a:pt x="2786" y="1469"/>
                  </a:lnTo>
                  <a:lnTo>
                    <a:pt x="2786" y="1471"/>
                  </a:lnTo>
                  <a:lnTo>
                    <a:pt x="2787" y="1471"/>
                  </a:lnTo>
                  <a:lnTo>
                    <a:pt x="2788" y="1472"/>
                  </a:lnTo>
                  <a:lnTo>
                    <a:pt x="2790" y="1472"/>
                  </a:lnTo>
                  <a:lnTo>
                    <a:pt x="2790" y="1473"/>
                  </a:lnTo>
                  <a:lnTo>
                    <a:pt x="2791" y="1473"/>
                  </a:lnTo>
                  <a:lnTo>
                    <a:pt x="2792" y="1473"/>
                  </a:lnTo>
                  <a:lnTo>
                    <a:pt x="2793" y="1474"/>
                  </a:lnTo>
                  <a:lnTo>
                    <a:pt x="2793" y="1474"/>
                  </a:lnTo>
                  <a:lnTo>
                    <a:pt x="2795" y="1474"/>
                  </a:lnTo>
                  <a:lnTo>
                    <a:pt x="2796" y="1474"/>
                  </a:lnTo>
                  <a:lnTo>
                    <a:pt x="2797" y="1474"/>
                  </a:lnTo>
                  <a:lnTo>
                    <a:pt x="2798" y="1474"/>
                  </a:lnTo>
                  <a:lnTo>
                    <a:pt x="2798" y="1474"/>
                  </a:lnTo>
                  <a:lnTo>
                    <a:pt x="2800" y="1474"/>
                  </a:lnTo>
                  <a:lnTo>
                    <a:pt x="2801" y="1474"/>
                  </a:lnTo>
                  <a:lnTo>
                    <a:pt x="2802" y="1474"/>
                  </a:lnTo>
                  <a:lnTo>
                    <a:pt x="2802" y="1474"/>
                  </a:lnTo>
                  <a:lnTo>
                    <a:pt x="2803" y="1474"/>
                  </a:lnTo>
                  <a:lnTo>
                    <a:pt x="2805" y="1474"/>
                  </a:lnTo>
                  <a:lnTo>
                    <a:pt x="2806" y="1474"/>
                  </a:lnTo>
                  <a:lnTo>
                    <a:pt x="2806" y="1474"/>
                  </a:lnTo>
                  <a:lnTo>
                    <a:pt x="2807" y="1474"/>
                  </a:lnTo>
                  <a:lnTo>
                    <a:pt x="2808" y="1474"/>
                  </a:lnTo>
                  <a:lnTo>
                    <a:pt x="2809" y="1473"/>
                  </a:lnTo>
                  <a:lnTo>
                    <a:pt x="2809" y="1473"/>
                  </a:lnTo>
                  <a:lnTo>
                    <a:pt x="2811" y="1473"/>
                  </a:lnTo>
                  <a:lnTo>
                    <a:pt x="2812" y="1472"/>
                  </a:lnTo>
                  <a:lnTo>
                    <a:pt x="2813" y="1471"/>
                  </a:lnTo>
                  <a:lnTo>
                    <a:pt x="2813" y="1469"/>
                  </a:lnTo>
                  <a:lnTo>
                    <a:pt x="2814" y="1468"/>
                  </a:lnTo>
                  <a:lnTo>
                    <a:pt x="2816" y="1468"/>
                  </a:lnTo>
                  <a:lnTo>
                    <a:pt x="2817" y="1468"/>
                  </a:lnTo>
                  <a:lnTo>
                    <a:pt x="2817" y="1468"/>
                  </a:lnTo>
                  <a:lnTo>
                    <a:pt x="2818" y="1469"/>
                  </a:lnTo>
                  <a:lnTo>
                    <a:pt x="2819" y="1471"/>
                  </a:lnTo>
                  <a:lnTo>
                    <a:pt x="2821" y="1472"/>
                  </a:lnTo>
                  <a:lnTo>
                    <a:pt x="2821" y="1472"/>
                  </a:lnTo>
                  <a:lnTo>
                    <a:pt x="2822" y="1473"/>
                  </a:lnTo>
                  <a:lnTo>
                    <a:pt x="2823" y="1473"/>
                  </a:lnTo>
                  <a:lnTo>
                    <a:pt x="2824" y="1473"/>
                  </a:lnTo>
                  <a:lnTo>
                    <a:pt x="2824" y="1473"/>
                  </a:lnTo>
                  <a:lnTo>
                    <a:pt x="2826" y="1473"/>
                  </a:lnTo>
                  <a:lnTo>
                    <a:pt x="2827" y="1473"/>
                  </a:lnTo>
                  <a:lnTo>
                    <a:pt x="2828" y="1473"/>
                  </a:lnTo>
                  <a:lnTo>
                    <a:pt x="2828" y="1473"/>
                  </a:lnTo>
                  <a:lnTo>
                    <a:pt x="2829" y="1473"/>
                  </a:lnTo>
                  <a:lnTo>
                    <a:pt x="2831" y="1473"/>
                  </a:lnTo>
                  <a:lnTo>
                    <a:pt x="2832" y="1473"/>
                  </a:lnTo>
                  <a:lnTo>
                    <a:pt x="2832" y="1473"/>
                  </a:lnTo>
                  <a:lnTo>
                    <a:pt x="2833" y="1473"/>
                  </a:lnTo>
                  <a:lnTo>
                    <a:pt x="2834" y="1473"/>
                  </a:lnTo>
                  <a:lnTo>
                    <a:pt x="2836" y="1473"/>
                  </a:lnTo>
                  <a:lnTo>
                    <a:pt x="2836" y="1473"/>
                  </a:lnTo>
                  <a:lnTo>
                    <a:pt x="2837" y="1473"/>
                  </a:lnTo>
                  <a:lnTo>
                    <a:pt x="2838" y="1473"/>
                  </a:lnTo>
                  <a:lnTo>
                    <a:pt x="2839" y="1473"/>
                  </a:lnTo>
                  <a:lnTo>
                    <a:pt x="2839" y="1474"/>
                  </a:lnTo>
                  <a:lnTo>
                    <a:pt x="2841" y="1474"/>
                  </a:lnTo>
                  <a:lnTo>
                    <a:pt x="2842" y="1474"/>
                  </a:lnTo>
                  <a:lnTo>
                    <a:pt x="2843" y="1474"/>
                  </a:lnTo>
                  <a:lnTo>
                    <a:pt x="2843" y="1474"/>
                  </a:lnTo>
                  <a:lnTo>
                    <a:pt x="2844" y="1474"/>
                  </a:lnTo>
                  <a:lnTo>
                    <a:pt x="2845" y="1474"/>
                  </a:lnTo>
                  <a:lnTo>
                    <a:pt x="2847" y="1474"/>
                  </a:lnTo>
                  <a:lnTo>
                    <a:pt x="2847" y="1474"/>
                  </a:lnTo>
                  <a:lnTo>
                    <a:pt x="2848" y="1474"/>
                  </a:lnTo>
                  <a:lnTo>
                    <a:pt x="2849" y="1474"/>
                  </a:lnTo>
                  <a:lnTo>
                    <a:pt x="2850" y="1474"/>
                  </a:lnTo>
                  <a:lnTo>
                    <a:pt x="2850" y="1474"/>
                  </a:lnTo>
                  <a:lnTo>
                    <a:pt x="2852" y="1474"/>
                  </a:lnTo>
                  <a:lnTo>
                    <a:pt x="2853" y="1474"/>
                  </a:lnTo>
                  <a:lnTo>
                    <a:pt x="2854" y="1474"/>
                  </a:lnTo>
                  <a:lnTo>
                    <a:pt x="2855" y="1474"/>
                  </a:lnTo>
                  <a:lnTo>
                    <a:pt x="2855" y="1474"/>
                  </a:lnTo>
                  <a:lnTo>
                    <a:pt x="2857" y="1474"/>
                  </a:lnTo>
                  <a:lnTo>
                    <a:pt x="2858" y="1474"/>
                  </a:lnTo>
                  <a:lnTo>
                    <a:pt x="2859" y="1474"/>
                  </a:lnTo>
                  <a:lnTo>
                    <a:pt x="2859" y="1474"/>
                  </a:lnTo>
                  <a:lnTo>
                    <a:pt x="2860" y="1474"/>
                  </a:lnTo>
                  <a:lnTo>
                    <a:pt x="2862" y="1474"/>
                  </a:lnTo>
                  <a:lnTo>
                    <a:pt x="2863" y="1474"/>
                  </a:lnTo>
                  <a:lnTo>
                    <a:pt x="2863" y="1474"/>
                  </a:lnTo>
                  <a:lnTo>
                    <a:pt x="2864" y="1474"/>
                  </a:lnTo>
                  <a:lnTo>
                    <a:pt x="2865" y="1474"/>
                  </a:lnTo>
                  <a:lnTo>
                    <a:pt x="2867" y="1474"/>
                  </a:lnTo>
                  <a:lnTo>
                    <a:pt x="2867" y="1474"/>
                  </a:lnTo>
                  <a:lnTo>
                    <a:pt x="2868" y="1474"/>
                  </a:lnTo>
                  <a:lnTo>
                    <a:pt x="2869" y="1474"/>
                  </a:lnTo>
                  <a:lnTo>
                    <a:pt x="2870" y="1474"/>
                  </a:lnTo>
                  <a:lnTo>
                    <a:pt x="2870" y="1474"/>
                  </a:lnTo>
                  <a:lnTo>
                    <a:pt x="2872" y="1474"/>
                  </a:lnTo>
                  <a:lnTo>
                    <a:pt x="2873" y="1474"/>
                  </a:lnTo>
                  <a:lnTo>
                    <a:pt x="2874" y="1474"/>
                  </a:lnTo>
                  <a:lnTo>
                    <a:pt x="2874" y="1474"/>
                  </a:lnTo>
                  <a:lnTo>
                    <a:pt x="2875" y="1474"/>
                  </a:lnTo>
                  <a:lnTo>
                    <a:pt x="2877" y="1474"/>
                  </a:lnTo>
                  <a:lnTo>
                    <a:pt x="2878" y="1474"/>
                  </a:lnTo>
                  <a:lnTo>
                    <a:pt x="2878" y="1474"/>
                  </a:lnTo>
                  <a:lnTo>
                    <a:pt x="2879" y="1474"/>
                  </a:lnTo>
                  <a:lnTo>
                    <a:pt x="2880" y="1474"/>
                  </a:lnTo>
                  <a:lnTo>
                    <a:pt x="2881" y="1474"/>
                  </a:lnTo>
                  <a:lnTo>
                    <a:pt x="2881" y="1474"/>
                  </a:lnTo>
                  <a:lnTo>
                    <a:pt x="2883" y="1474"/>
                  </a:lnTo>
                  <a:lnTo>
                    <a:pt x="2884" y="1474"/>
                  </a:lnTo>
                  <a:lnTo>
                    <a:pt x="2885" y="1474"/>
                  </a:lnTo>
                  <a:lnTo>
                    <a:pt x="2885" y="1474"/>
                  </a:lnTo>
                  <a:lnTo>
                    <a:pt x="2886" y="1474"/>
                  </a:lnTo>
                  <a:lnTo>
                    <a:pt x="2888" y="1474"/>
                  </a:lnTo>
                  <a:lnTo>
                    <a:pt x="2889" y="1474"/>
                  </a:lnTo>
                  <a:lnTo>
                    <a:pt x="2889" y="1474"/>
                  </a:lnTo>
                  <a:lnTo>
                    <a:pt x="2890" y="1474"/>
                  </a:lnTo>
                  <a:lnTo>
                    <a:pt x="2891" y="1474"/>
                  </a:lnTo>
                  <a:lnTo>
                    <a:pt x="2893" y="1474"/>
                  </a:lnTo>
                  <a:lnTo>
                    <a:pt x="2893" y="1474"/>
                  </a:lnTo>
                  <a:lnTo>
                    <a:pt x="2894" y="1474"/>
                  </a:lnTo>
                  <a:lnTo>
                    <a:pt x="2895" y="1473"/>
                  </a:lnTo>
                  <a:lnTo>
                    <a:pt x="2896" y="1474"/>
                  </a:lnTo>
                  <a:lnTo>
                    <a:pt x="2896" y="1474"/>
                  </a:lnTo>
                  <a:lnTo>
                    <a:pt x="2898" y="1474"/>
                  </a:lnTo>
                  <a:lnTo>
                    <a:pt x="2899" y="1474"/>
                  </a:lnTo>
                  <a:lnTo>
                    <a:pt x="2900" y="1474"/>
                  </a:lnTo>
                  <a:lnTo>
                    <a:pt x="2900" y="1474"/>
                  </a:lnTo>
                  <a:lnTo>
                    <a:pt x="2901" y="1474"/>
                  </a:lnTo>
                  <a:lnTo>
                    <a:pt x="2903" y="1474"/>
                  </a:lnTo>
                  <a:lnTo>
                    <a:pt x="2904" y="1474"/>
                  </a:lnTo>
                  <a:lnTo>
                    <a:pt x="2904" y="1474"/>
                  </a:lnTo>
                  <a:lnTo>
                    <a:pt x="2905" y="1474"/>
                  </a:lnTo>
                  <a:lnTo>
                    <a:pt x="2906" y="1474"/>
                  </a:lnTo>
                  <a:lnTo>
                    <a:pt x="2908" y="1474"/>
                  </a:lnTo>
                  <a:lnTo>
                    <a:pt x="2909" y="1474"/>
                  </a:lnTo>
                  <a:lnTo>
                    <a:pt x="2909" y="1474"/>
                  </a:lnTo>
                  <a:lnTo>
                    <a:pt x="2910" y="1474"/>
                  </a:lnTo>
                  <a:lnTo>
                    <a:pt x="2911" y="1474"/>
                  </a:lnTo>
                  <a:lnTo>
                    <a:pt x="2913" y="1473"/>
                  </a:lnTo>
                  <a:lnTo>
                    <a:pt x="2913" y="1472"/>
                  </a:lnTo>
                  <a:lnTo>
                    <a:pt x="2914" y="1471"/>
                  </a:lnTo>
                  <a:lnTo>
                    <a:pt x="2915" y="1468"/>
                  </a:lnTo>
                  <a:lnTo>
                    <a:pt x="2916" y="1467"/>
                  </a:lnTo>
                  <a:lnTo>
                    <a:pt x="2916" y="1464"/>
                  </a:lnTo>
                  <a:lnTo>
                    <a:pt x="2917" y="1458"/>
                  </a:lnTo>
                  <a:lnTo>
                    <a:pt x="2919" y="1450"/>
                  </a:lnTo>
                  <a:lnTo>
                    <a:pt x="2920" y="1433"/>
                  </a:lnTo>
                  <a:lnTo>
                    <a:pt x="2920" y="1415"/>
                  </a:lnTo>
                  <a:lnTo>
                    <a:pt x="2921" y="1397"/>
                  </a:lnTo>
                  <a:lnTo>
                    <a:pt x="2922" y="1386"/>
                  </a:lnTo>
                  <a:lnTo>
                    <a:pt x="2924" y="1385"/>
                  </a:lnTo>
                  <a:lnTo>
                    <a:pt x="2924" y="1392"/>
                  </a:lnTo>
                  <a:lnTo>
                    <a:pt x="2925" y="1406"/>
                  </a:lnTo>
                  <a:lnTo>
                    <a:pt x="2926" y="1416"/>
                  </a:lnTo>
                  <a:lnTo>
                    <a:pt x="2927" y="1428"/>
                  </a:lnTo>
                  <a:lnTo>
                    <a:pt x="2927" y="1438"/>
                  </a:lnTo>
                  <a:lnTo>
                    <a:pt x="2929" y="1446"/>
                  </a:lnTo>
                  <a:lnTo>
                    <a:pt x="2930" y="1451"/>
                  </a:lnTo>
                  <a:lnTo>
                    <a:pt x="2931" y="1456"/>
                  </a:lnTo>
                  <a:lnTo>
                    <a:pt x="2931" y="1461"/>
                  </a:lnTo>
                  <a:lnTo>
                    <a:pt x="2932" y="1464"/>
                  </a:lnTo>
                  <a:lnTo>
                    <a:pt x="2934" y="1467"/>
                  </a:lnTo>
                  <a:lnTo>
                    <a:pt x="2935" y="1469"/>
                  </a:lnTo>
                  <a:lnTo>
                    <a:pt x="2935" y="1471"/>
                  </a:lnTo>
                  <a:lnTo>
                    <a:pt x="2936" y="1472"/>
                  </a:lnTo>
                  <a:lnTo>
                    <a:pt x="2937" y="1473"/>
                  </a:lnTo>
                  <a:lnTo>
                    <a:pt x="2939" y="1473"/>
                  </a:lnTo>
                  <a:lnTo>
                    <a:pt x="2939" y="1474"/>
                  </a:lnTo>
                  <a:lnTo>
                    <a:pt x="2940" y="1474"/>
                  </a:lnTo>
                  <a:lnTo>
                    <a:pt x="2941" y="1474"/>
                  </a:lnTo>
                  <a:lnTo>
                    <a:pt x="2942" y="1474"/>
                  </a:lnTo>
                  <a:lnTo>
                    <a:pt x="2942" y="1474"/>
                  </a:lnTo>
                  <a:lnTo>
                    <a:pt x="2944" y="1474"/>
                  </a:lnTo>
                  <a:lnTo>
                    <a:pt x="2945" y="1474"/>
                  </a:lnTo>
                  <a:lnTo>
                    <a:pt x="2946" y="1474"/>
                  </a:lnTo>
                  <a:lnTo>
                    <a:pt x="2946" y="1474"/>
                  </a:lnTo>
                  <a:lnTo>
                    <a:pt x="2947" y="1474"/>
                  </a:lnTo>
                  <a:lnTo>
                    <a:pt x="2949" y="1474"/>
                  </a:lnTo>
                  <a:lnTo>
                    <a:pt x="2950" y="1474"/>
                  </a:lnTo>
                  <a:lnTo>
                    <a:pt x="2950" y="1474"/>
                  </a:lnTo>
                  <a:lnTo>
                    <a:pt x="2951" y="1474"/>
                  </a:lnTo>
                  <a:lnTo>
                    <a:pt x="2952" y="1474"/>
                  </a:lnTo>
                  <a:lnTo>
                    <a:pt x="2953" y="1474"/>
                  </a:lnTo>
                  <a:lnTo>
                    <a:pt x="2953" y="1474"/>
                  </a:lnTo>
                  <a:lnTo>
                    <a:pt x="2955" y="1474"/>
                  </a:lnTo>
                  <a:lnTo>
                    <a:pt x="2956" y="1474"/>
                  </a:lnTo>
                  <a:lnTo>
                    <a:pt x="2957" y="1474"/>
                  </a:lnTo>
                  <a:lnTo>
                    <a:pt x="2957" y="1474"/>
                  </a:lnTo>
                  <a:lnTo>
                    <a:pt x="2958" y="1474"/>
                  </a:lnTo>
                  <a:lnTo>
                    <a:pt x="2960" y="1474"/>
                  </a:lnTo>
                  <a:lnTo>
                    <a:pt x="2961" y="1474"/>
                  </a:lnTo>
                  <a:lnTo>
                    <a:pt x="2961" y="1474"/>
                  </a:lnTo>
                  <a:lnTo>
                    <a:pt x="2962" y="1474"/>
                  </a:lnTo>
                  <a:lnTo>
                    <a:pt x="2963" y="1474"/>
                  </a:lnTo>
                  <a:lnTo>
                    <a:pt x="2965" y="1474"/>
                  </a:lnTo>
                  <a:lnTo>
                    <a:pt x="2966" y="1474"/>
                  </a:lnTo>
                  <a:lnTo>
                    <a:pt x="2966" y="1474"/>
                  </a:lnTo>
                  <a:lnTo>
                    <a:pt x="2967" y="1474"/>
                  </a:lnTo>
                  <a:lnTo>
                    <a:pt x="2968" y="1474"/>
                  </a:lnTo>
                  <a:lnTo>
                    <a:pt x="2970" y="1474"/>
                  </a:lnTo>
                  <a:lnTo>
                    <a:pt x="2970" y="1474"/>
                  </a:lnTo>
                  <a:lnTo>
                    <a:pt x="2971" y="1474"/>
                  </a:lnTo>
                  <a:lnTo>
                    <a:pt x="2972" y="1474"/>
                  </a:lnTo>
                  <a:lnTo>
                    <a:pt x="2973" y="1474"/>
                  </a:lnTo>
                  <a:lnTo>
                    <a:pt x="2973" y="1474"/>
                  </a:lnTo>
                  <a:lnTo>
                    <a:pt x="2975" y="1474"/>
                  </a:lnTo>
                  <a:lnTo>
                    <a:pt x="2976" y="1474"/>
                  </a:lnTo>
                  <a:lnTo>
                    <a:pt x="2977" y="1474"/>
                  </a:lnTo>
                  <a:lnTo>
                    <a:pt x="2977" y="1474"/>
                  </a:lnTo>
                  <a:lnTo>
                    <a:pt x="2978" y="1474"/>
                  </a:lnTo>
                  <a:lnTo>
                    <a:pt x="2980" y="1474"/>
                  </a:lnTo>
                  <a:lnTo>
                    <a:pt x="2981" y="1474"/>
                  </a:lnTo>
                  <a:lnTo>
                    <a:pt x="2981" y="1474"/>
                  </a:lnTo>
                  <a:lnTo>
                    <a:pt x="2982" y="1474"/>
                  </a:lnTo>
                  <a:lnTo>
                    <a:pt x="2983" y="1474"/>
                  </a:lnTo>
                  <a:lnTo>
                    <a:pt x="2985" y="1474"/>
                  </a:lnTo>
                  <a:lnTo>
                    <a:pt x="2985" y="1474"/>
                  </a:lnTo>
                  <a:lnTo>
                    <a:pt x="2986" y="1474"/>
                  </a:lnTo>
                  <a:lnTo>
                    <a:pt x="2987" y="1474"/>
                  </a:lnTo>
                  <a:lnTo>
                    <a:pt x="2988" y="1474"/>
                  </a:lnTo>
                  <a:lnTo>
                    <a:pt x="2988" y="1474"/>
                  </a:lnTo>
                  <a:lnTo>
                    <a:pt x="2989" y="1474"/>
                  </a:lnTo>
                  <a:lnTo>
                    <a:pt x="2991" y="1474"/>
                  </a:lnTo>
                  <a:lnTo>
                    <a:pt x="2992" y="1474"/>
                  </a:lnTo>
                  <a:lnTo>
                    <a:pt x="2992" y="1474"/>
                  </a:lnTo>
                  <a:lnTo>
                    <a:pt x="2993" y="1474"/>
                  </a:lnTo>
                  <a:lnTo>
                    <a:pt x="2994" y="1474"/>
                  </a:lnTo>
                  <a:lnTo>
                    <a:pt x="2996" y="1474"/>
                  </a:lnTo>
                  <a:lnTo>
                    <a:pt x="2996" y="1474"/>
                  </a:lnTo>
                  <a:lnTo>
                    <a:pt x="2997" y="1474"/>
                  </a:lnTo>
                  <a:lnTo>
                    <a:pt x="2998" y="1474"/>
                  </a:lnTo>
                  <a:lnTo>
                    <a:pt x="2999" y="1474"/>
                  </a:lnTo>
                  <a:lnTo>
                    <a:pt x="2999" y="1474"/>
                  </a:lnTo>
                  <a:lnTo>
                    <a:pt x="3001" y="1474"/>
                  </a:lnTo>
                  <a:lnTo>
                    <a:pt x="3002" y="1474"/>
                  </a:lnTo>
                  <a:lnTo>
                    <a:pt x="3003" y="1474"/>
                  </a:lnTo>
                  <a:lnTo>
                    <a:pt x="3003" y="1474"/>
                  </a:lnTo>
                  <a:lnTo>
                    <a:pt x="3004" y="1474"/>
                  </a:lnTo>
                  <a:lnTo>
                    <a:pt x="3006" y="1474"/>
                  </a:lnTo>
                  <a:lnTo>
                    <a:pt x="3007" y="1474"/>
                  </a:lnTo>
                  <a:lnTo>
                    <a:pt x="3007" y="1474"/>
                  </a:lnTo>
                  <a:lnTo>
                    <a:pt x="3008" y="1474"/>
                  </a:lnTo>
                  <a:lnTo>
                    <a:pt x="3009" y="1474"/>
                  </a:lnTo>
                  <a:lnTo>
                    <a:pt x="3011" y="1474"/>
                  </a:lnTo>
                  <a:lnTo>
                    <a:pt x="3011" y="1474"/>
                  </a:lnTo>
                  <a:lnTo>
                    <a:pt x="3012" y="1474"/>
                  </a:lnTo>
                  <a:lnTo>
                    <a:pt x="3013" y="1474"/>
                  </a:lnTo>
                  <a:lnTo>
                    <a:pt x="3014" y="1474"/>
                  </a:lnTo>
                  <a:lnTo>
                    <a:pt x="3014" y="1474"/>
                  </a:lnTo>
                  <a:lnTo>
                    <a:pt x="3016" y="1474"/>
                  </a:lnTo>
                  <a:lnTo>
                    <a:pt x="3017" y="1474"/>
                  </a:lnTo>
                  <a:lnTo>
                    <a:pt x="3018" y="1474"/>
                  </a:lnTo>
                  <a:lnTo>
                    <a:pt x="3018" y="1474"/>
                  </a:lnTo>
                  <a:lnTo>
                    <a:pt x="3019" y="1474"/>
                  </a:lnTo>
                  <a:lnTo>
                    <a:pt x="3020" y="1474"/>
                  </a:lnTo>
                  <a:lnTo>
                    <a:pt x="3022" y="1474"/>
                  </a:lnTo>
                  <a:lnTo>
                    <a:pt x="3023" y="1474"/>
                  </a:lnTo>
                  <a:lnTo>
                    <a:pt x="3023" y="1474"/>
                  </a:lnTo>
                  <a:lnTo>
                    <a:pt x="3024" y="1474"/>
                  </a:lnTo>
                  <a:lnTo>
                    <a:pt x="3025" y="1474"/>
                  </a:lnTo>
                  <a:lnTo>
                    <a:pt x="3027" y="1474"/>
                  </a:lnTo>
                  <a:lnTo>
                    <a:pt x="3027" y="1474"/>
                  </a:lnTo>
                  <a:lnTo>
                    <a:pt x="3028" y="1474"/>
                  </a:lnTo>
                  <a:lnTo>
                    <a:pt x="3029" y="1474"/>
                  </a:lnTo>
                  <a:lnTo>
                    <a:pt x="3030" y="1474"/>
                  </a:lnTo>
                  <a:lnTo>
                    <a:pt x="3030" y="1474"/>
                  </a:lnTo>
                  <a:lnTo>
                    <a:pt x="3032" y="1474"/>
                  </a:lnTo>
                  <a:lnTo>
                    <a:pt x="3033" y="1474"/>
                  </a:lnTo>
                  <a:lnTo>
                    <a:pt x="3034" y="1473"/>
                  </a:lnTo>
                  <a:lnTo>
                    <a:pt x="3034" y="1473"/>
                  </a:lnTo>
                  <a:lnTo>
                    <a:pt x="3035" y="1473"/>
                  </a:lnTo>
                  <a:lnTo>
                    <a:pt x="3037" y="1472"/>
                  </a:lnTo>
                  <a:lnTo>
                    <a:pt x="3038" y="1472"/>
                  </a:lnTo>
                  <a:lnTo>
                    <a:pt x="3038" y="1472"/>
                  </a:lnTo>
                  <a:lnTo>
                    <a:pt x="3039" y="1472"/>
                  </a:lnTo>
                  <a:lnTo>
                    <a:pt x="3040" y="1472"/>
                  </a:lnTo>
                  <a:lnTo>
                    <a:pt x="3042" y="1473"/>
                  </a:lnTo>
                  <a:lnTo>
                    <a:pt x="3042" y="1473"/>
                  </a:lnTo>
                  <a:lnTo>
                    <a:pt x="3043" y="1473"/>
                  </a:lnTo>
                  <a:lnTo>
                    <a:pt x="3044" y="1473"/>
                  </a:lnTo>
                  <a:lnTo>
                    <a:pt x="3045" y="1474"/>
                  </a:lnTo>
                  <a:lnTo>
                    <a:pt x="3045" y="1474"/>
                  </a:lnTo>
                  <a:lnTo>
                    <a:pt x="3047" y="1474"/>
                  </a:lnTo>
                  <a:lnTo>
                    <a:pt x="3048" y="1474"/>
                  </a:lnTo>
                  <a:lnTo>
                    <a:pt x="3049" y="1474"/>
                  </a:lnTo>
                  <a:lnTo>
                    <a:pt x="3049" y="1473"/>
                  </a:lnTo>
                  <a:lnTo>
                    <a:pt x="3050" y="1473"/>
                  </a:lnTo>
                  <a:lnTo>
                    <a:pt x="3052" y="1473"/>
                  </a:lnTo>
                  <a:lnTo>
                    <a:pt x="3053" y="1473"/>
                  </a:lnTo>
                  <a:lnTo>
                    <a:pt x="3053" y="1473"/>
                  </a:lnTo>
                  <a:lnTo>
                    <a:pt x="3054" y="1473"/>
                  </a:lnTo>
                  <a:lnTo>
                    <a:pt x="3055" y="1473"/>
                  </a:lnTo>
                  <a:lnTo>
                    <a:pt x="3056" y="1473"/>
                  </a:lnTo>
                  <a:lnTo>
                    <a:pt x="3056" y="1473"/>
                  </a:lnTo>
                  <a:lnTo>
                    <a:pt x="3058" y="1473"/>
                  </a:lnTo>
                  <a:lnTo>
                    <a:pt x="3059" y="1473"/>
                  </a:lnTo>
                  <a:lnTo>
                    <a:pt x="3060" y="1473"/>
                  </a:lnTo>
                  <a:lnTo>
                    <a:pt x="3060" y="1473"/>
                  </a:lnTo>
                  <a:lnTo>
                    <a:pt x="3061" y="1473"/>
                  </a:lnTo>
                  <a:lnTo>
                    <a:pt x="3063" y="1473"/>
                  </a:lnTo>
                  <a:lnTo>
                    <a:pt x="3064" y="1473"/>
                  </a:lnTo>
                  <a:lnTo>
                    <a:pt x="3064" y="1474"/>
                  </a:lnTo>
                  <a:lnTo>
                    <a:pt x="3065" y="1474"/>
                  </a:lnTo>
                  <a:lnTo>
                    <a:pt x="3066" y="1474"/>
                  </a:lnTo>
                  <a:lnTo>
                    <a:pt x="3068" y="1474"/>
                  </a:lnTo>
                  <a:lnTo>
                    <a:pt x="3068" y="1474"/>
                  </a:lnTo>
                  <a:lnTo>
                    <a:pt x="3069" y="1474"/>
                  </a:lnTo>
                  <a:lnTo>
                    <a:pt x="3070" y="1474"/>
                  </a:lnTo>
                  <a:lnTo>
                    <a:pt x="3071" y="1474"/>
                  </a:lnTo>
                  <a:lnTo>
                    <a:pt x="3071" y="1474"/>
                  </a:lnTo>
                  <a:lnTo>
                    <a:pt x="3073" y="1474"/>
                  </a:lnTo>
                  <a:lnTo>
                    <a:pt x="3074" y="1474"/>
                  </a:lnTo>
                  <a:lnTo>
                    <a:pt x="3075" y="1474"/>
                  </a:lnTo>
                  <a:lnTo>
                    <a:pt x="3076" y="1474"/>
                  </a:lnTo>
                  <a:lnTo>
                    <a:pt x="3076" y="1474"/>
                  </a:lnTo>
                  <a:lnTo>
                    <a:pt x="3078" y="1474"/>
                  </a:lnTo>
                  <a:lnTo>
                    <a:pt x="3079" y="1474"/>
                  </a:lnTo>
                  <a:lnTo>
                    <a:pt x="3080" y="1474"/>
                  </a:lnTo>
                  <a:lnTo>
                    <a:pt x="3080" y="1474"/>
                  </a:lnTo>
                  <a:lnTo>
                    <a:pt x="3081" y="1474"/>
                  </a:lnTo>
                  <a:lnTo>
                    <a:pt x="3083" y="1474"/>
                  </a:lnTo>
                  <a:lnTo>
                    <a:pt x="3084" y="1474"/>
                  </a:lnTo>
                  <a:lnTo>
                    <a:pt x="3084" y="1474"/>
                  </a:lnTo>
                  <a:lnTo>
                    <a:pt x="3085" y="1474"/>
                  </a:lnTo>
                  <a:lnTo>
                    <a:pt x="3086" y="1474"/>
                  </a:lnTo>
                  <a:lnTo>
                    <a:pt x="3088" y="1474"/>
                  </a:lnTo>
                  <a:lnTo>
                    <a:pt x="3088" y="1474"/>
                  </a:lnTo>
                  <a:lnTo>
                    <a:pt x="3089" y="1474"/>
                  </a:lnTo>
                  <a:lnTo>
                    <a:pt x="3090" y="1474"/>
                  </a:lnTo>
                  <a:lnTo>
                    <a:pt x="3091" y="1474"/>
                  </a:lnTo>
                  <a:lnTo>
                    <a:pt x="3091" y="1474"/>
                  </a:lnTo>
                  <a:lnTo>
                    <a:pt x="3092" y="1474"/>
                  </a:lnTo>
                  <a:lnTo>
                    <a:pt x="3094" y="1474"/>
                  </a:lnTo>
                  <a:lnTo>
                    <a:pt x="3095" y="1474"/>
                  </a:lnTo>
                  <a:lnTo>
                    <a:pt x="3095" y="1474"/>
                  </a:lnTo>
                  <a:lnTo>
                    <a:pt x="3096" y="1474"/>
                  </a:lnTo>
                  <a:lnTo>
                    <a:pt x="3097" y="1474"/>
                  </a:lnTo>
                  <a:lnTo>
                    <a:pt x="3099" y="1474"/>
                  </a:lnTo>
                  <a:lnTo>
                    <a:pt x="3099" y="1474"/>
                  </a:lnTo>
                  <a:lnTo>
                    <a:pt x="3100" y="1474"/>
                  </a:lnTo>
                  <a:lnTo>
                    <a:pt x="3101" y="1474"/>
                  </a:lnTo>
                  <a:lnTo>
                    <a:pt x="3102" y="1474"/>
                  </a:lnTo>
                  <a:lnTo>
                    <a:pt x="3102" y="1474"/>
                  </a:lnTo>
                  <a:lnTo>
                    <a:pt x="3104" y="1474"/>
                  </a:lnTo>
                  <a:lnTo>
                    <a:pt x="3105" y="1474"/>
                  </a:lnTo>
                  <a:lnTo>
                    <a:pt x="3106" y="1474"/>
                  </a:lnTo>
                  <a:lnTo>
                    <a:pt x="3106" y="1474"/>
                  </a:lnTo>
                  <a:lnTo>
                    <a:pt x="3107" y="1474"/>
                  </a:lnTo>
                  <a:lnTo>
                    <a:pt x="3109" y="1474"/>
                  </a:lnTo>
                  <a:lnTo>
                    <a:pt x="3110" y="1474"/>
                  </a:lnTo>
                  <a:lnTo>
                    <a:pt x="3110" y="1474"/>
                  </a:lnTo>
                  <a:lnTo>
                    <a:pt x="3111" y="1474"/>
                  </a:lnTo>
                  <a:lnTo>
                    <a:pt x="3112" y="1474"/>
                  </a:lnTo>
                  <a:lnTo>
                    <a:pt x="3114" y="1474"/>
                  </a:lnTo>
                  <a:lnTo>
                    <a:pt x="3114" y="1474"/>
                  </a:lnTo>
                  <a:lnTo>
                    <a:pt x="3115" y="1474"/>
                  </a:lnTo>
                  <a:lnTo>
                    <a:pt x="3116" y="1474"/>
                  </a:lnTo>
                  <a:lnTo>
                    <a:pt x="3117" y="1473"/>
                  </a:lnTo>
                  <a:lnTo>
                    <a:pt x="3117" y="1473"/>
                  </a:lnTo>
                  <a:lnTo>
                    <a:pt x="3119" y="1473"/>
                  </a:lnTo>
                  <a:lnTo>
                    <a:pt x="3120" y="1473"/>
                  </a:lnTo>
                  <a:lnTo>
                    <a:pt x="3121" y="1473"/>
                  </a:lnTo>
                  <a:lnTo>
                    <a:pt x="3121" y="1473"/>
                  </a:lnTo>
                  <a:lnTo>
                    <a:pt x="3122" y="1473"/>
                  </a:lnTo>
                  <a:lnTo>
                    <a:pt x="3124" y="1474"/>
                  </a:lnTo>
                  <a:lnTo>
                    <a:pt x="3125" y="1474"/>
                  </a:lnTo>
                  <a:lnTo>
                    <a:pt x="3125" y="1474"/>
                  </a:lnTo>
                  <a:lnTo>
                    <a:pt x="3126" y="1474"/>
                  </a:lnTo>
                  <a:lnTo>
                    <a:pt x="3127" y="1474"/>
                  </a:lnTo>
                  <a:lnTo>
                    <a:pt x="3128" y="1474"/>
                  </a:lnTo>
                  <a:lnTo>
                    <a:pt x="3128" y="1474"/>
                  </a:lnTo>
                  <a:lnTo>
                    <a:pt x="3130" y="1474"/>
                  </a:lnTo>
                  <a:lnTo>
                    <a:pt x="3131" y="1474"/>
                  </a:lnTo>
                  <a:lnTo>
                    <a:pt x="3132" y="1474"/>
                  </a:lnTo>
                  <a:lnTo>
                    <a:pt x="3133" y="1474"/>
                  </a:lnTo>
                  <a:lnTo>
                    <a:pt x="3133" y="1474"/>
                  </a:lnTo>
                  <a:lnTo>
                    <a:pt x="3135" y="1474"/>
                  </a:lnTo>
                  <a:lnTo>
                    <a:pt x="3136" y="1474"/>
                  </a:lnTo>
                  <a:lnTo>
                    <a:pt x="3137" y="1474"/>
                  </a:lnTo>
                  <a:lnTo>
                    <a:pt x="3137" y="1474"/>
                  </a:lnTo>
                  <a:lnTo>
                    <a:pt x="3138" y="1474"/>
                  </a:lnTo>
                  <a:lnTo>
                    <a:pt x="3140" y="1474"/>
                  </a:lnTo>
                  <a:lnTo>
                    <a:pt x="3141" y="1474"/>
                  </a:lnTo>
                  <a:lnTo>
                    <a:pt x="3141" y="1474"/>
                  </a:lnTo>
                  <a:lnTo>
                    <a:pt x="3142" y="1474"/>
                  </a:lnTo>
                  <a:lnTo>
                    <a:pt x="3143" y="1474"/>
                  </a:lnTo>
                  <a:lnTo>
                    <a:pt x="3145" y="1474"/>
                  </a:lnTo>
                  <a:lnTo>
                    <a:pt x="3145" y="1474"/>
                  </a:lnTo>
                  <a:lnTo>
                    <a:pt x="3146" y="1474"/>
                  </a:lnTo>
                  <a:lnTo>
                    <a:pt x="3147" y="1474"/>
                  </a:lnTo>
                  <a:lnTo>
                    <a:pt x="3148" y="1474"/>
                  </a:lnTo>
                  <a:lnTo>
                    <a:pt x="3148" y="1474"/>
                  </a:lnTo>
                  <a:lnTo>
                    <a:pt x="3150" y="1474"/>
                  </a:lnTo>
                  <a:lnTo>
                    <a:pt x="3151" y="1474"/>
                  </a:lnTo>
                  <a:lnTo>
                    <a:pt x="3152" y="1474"/>
                  </a:lnTo>
                  <a:lnTo>
                    <a:pt x="3152" y="1474"/>
                  </a:lnTo>
                  <a:lnTo>
                    <a:pt x="3153" y="1474"/>
                  </a:lnTo>
                  <a:lnTo>
                    <a:pt x="3155" y="1474"/>
                  </a:lnTo>
                  <a:lnTo>
                    <a:pt x="3156" y="1474"/>
                  </a:lnTo>
                  <a:lnTo>
                    <a:pt x="3156" y="1474"/>
                  </a:lnTo>
                  <a:lnTo>
                    <a:pt x="3157" y="1474"/>
                  </a:lnTo>
                  <a:lnTo>
                    <a:pt x="3158" y="1474"/>
                  </a:lnTo>
                  <a:lnTo>
                    <a:pt x="3160" y="1474"/>
                  </a:lnTo>
                  <a:lnTo>
                    <a:pt x="3160" y="1474"/>
                  </a:lnTo>
                  <a:lnTo>
                    <a:pt x="3161" y="1474"/>
                  </a:lnTo>
                  <a:lnTo>
                    <a:pt x="3162" y="1474"/>
                  </a:lnTo>
                  <a:lnTo>
                    <a:pt x="3163" y="1474"/>
                  </a:lnTo>
                  <a:lnTo>
                    <a:pt x="3163" y="1474"/>
                  </a:lnTo>
                  <a:lnTo>
                    <a:pt x="3164" y="1473"/>
                  </a:lnTo>
                  <a:lnTo>
                    <a:pt x="3166" y="1473"/>
                  </a:lnTo>
                  <a:lnTo>
                    <a:pt x="3167" y="1472"/>
                  </a:lnTo>
                  <a:lnTo>
                    <a:pt x="3167" y="1472"/>
                  </a:lnTo>
                  <a:lnTo>
                    <a:pt x="3168" y="1471"/>
                  </a:lnTo>
                  <a:lnTo>
                    <a:pt x="3169" y="1471"/>
                  </a:lnTo>
                  <a:lnTo>
                    <a:pt x="3171" y="1471"/>
                  </a:lnTo>
                  <a:lnTo>
                    <a:pt x="3171" y="1471"/>
                  </a:lnTo>
                  <a:lnTo>
                    <a:pt x="3172" y="1471"/>
                  </a:lnTo>
                  <a:lnTo>
                    <a:pt x="3173" y="1472"/>
                  </a:lnTo>
                  <a:lnTo>
                    <a:pt x="3174" y="1473"/>
                  </a:lnTo>
                  <a:lnTo>
                    <a:pt x="3174" y="1473"/>
                  </a:lnTo>
                  <a:lnTo>
                    <a:pt x="3176" y="1473"/>
                  </a:lnTo>
                  <a:lnTo>
                    <a:pt x="3177" y="1474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79" y="1474"/>
                  </a:lnTo>
                  <a:lnTo>
                    <a:pt x="3181" y="1474"/>
                  </a:lnTo>
                  <a:lnTo>
                    <a:pt x="3182" y="1474"/>
                  </a:lnTo>
                  <a:lnTo>
                    <a:pt x="3182" y="1474"/>
                  </a:lnTo>
                  <a:lnTo>
                    <a:pt x="3183" y="1474"/>
                  </a:lnTo>
                  <a:lnTo>
                    <a:pt x="3184" y="1474"/>
                  </a:lnTo>
                  <a:lnTo>
                    <a:pt x="3186" y="1474"/>
                  </a:lnTo>
                  <a:lnTo>
                    <a:pt x="3186" y="1474"/>
                  </a:lnTo>
                  <a:lnTo>
                    <a:pt x="3187" y="1474"/>
                  </a:lnTo>
                  <a:lnTo>
                    <a:pt x="3188" y="1474"/>
                  </a:lnTo>
                  <a:lnTo>
                    <a:pt x="3189" y="1474"/>
                  </a:lnTo>
                  <a:lnTo>
                    <a:pt x="3191" y="1474"/>
                  </a:lnTo>
                  <a:lnTo>
                    <a:pt x="3191" y="1474"/>
                  </a:lnTo>
                  <a:lnTo>
                    <a:pt x="3192" y="1474"/>
                  </a:lnTo>
                  <a:lnTo>
                    <a:pt x="3193" y="1474"/>
                  </a:lnTo>
                  <a:lnTo>
                    <a:pt x="3194" y="1474"/>
                  </a:lnTo>
                  <a:lnTo>
                    <a:pt x="3194" y="1474"/>
                  </a:lnTo>
                  <a:lnTo>
                    <a:pt x="3196" y="1474"/>
                  </a:lnTo>
                  <a:lnTo>
                    <a:pt x="3197" y="1474"/>
                  </a:lnTo>
                  <a:lnTo>
                    <a:pt x="3198" y="1474"/>
                  </a:lnTo>
                  <a:lnTo>
                    <a:pt x="3198" y="1474"/>
                  </a:lnTo>
                  <a:lnTo>
                    <a:pt x="3199" y="1474"/>
                  </a:lnTo>
                  <a:lnTo>
                    <a:pt x="3200" y="1474"/>
                  </a:lnTo>
                  <a:lnTo>
                    <a:pt x="3202" y="1474"/>
                  </a:lnTo>
                  <a:lnTo>
                    <a:pt x="3202" y="1474"/>
                  </a:lnTo>
                  <a:lnTo>
                    <a:pt x="3203" y="1474"/>
                  </a:lnTo>
                  <a:lnTo>
                    <a:pt x="3204" y="1474"/>
                  </a:lnTo>
                  <a:lnTo>
                    <a:pt x="3205" y="1474"/>
                  </a:lnTo>
                  <a:lnTo>
                    <a:pt x="3205" y="1474"/>
                  </a:lnTo>
                  <a:lnTo>
                    <a:pt x="3207" y="1474"/>
                  </a:lnTo>
                  <a:lnTo>
                    <a:pt x="3208" y="1474"/>
                  </a:lnTo>
                  <a:lnTo>
                    <a:pt x="3209" y="1474"/>
                  </a:lnTo>
                  <a:lnTo>
                    <a:pt x="3209" y="1474"/>
                  </a:lnTo>
                  <a:lnTo>
                    <a:pt x="3210" y="1474"/>
                  </a:lnTo>
                  <a:lnTo>
                    <a:pt x="3212" y="1474"/>
                  </a:lnTo>
                  <a:lnTo>
                    <a:pt x="3213" y="1474"/>
                  </a:lnTo>
                  <a:lnTo>
                    <a:pt x="3213" y="1474"/>
                  </a:lnTo>
                  <a:lnTo>
                    <a:pt x="3214" y="1474"/>
                  </a:lnTo>
                  <a:lnTo>
                    <a:pt x="3215" y="1474"/>
                  </a:lnTo>
                  <a:lnTo>
                    <a:pt x="3217" y="1474"/>
                  </a:lnTo>
                  <a:lnTo>
                    <a:pt x="3217" y="1474"/>
                  </a:lnTo>
                  <a:lnTo>
                    <a:pt x="3218" y="1474"/>
                  </a:lnTo>
                  <a:lnTo>
                    <a:pt x="3219" y="1474"/>
                  </a:lnTo>
                  <a:lnTo>
                    <a:pt x="3220" y="1474"/>
                  </a:lnTo>
                  <a:lnTo>
                    <a:pt x="3220" y="1474"/>
                  </a:lnTo>
                  <a:lnTo>
                    <a:pt x="3222" y="1474"/>
                  </a:lnTo>
                  <a:lnTo>
                    <a:pt x="3223" y="1474"/>
                  </a:lnTo>
                  <a:lnTo>
                    <a:pt x="3224" y="1474"/>
                  </a:lnTo>
                  <a:lnTo>
                    <a:pt x="3224" y="1474"/>
                  </a:lnTo>
                  <a:lnTo>
                    <a:pt x="3225" y="1474"/>
                  </a:lnTo>
                  <a:lnTo>
                    <a:pt x="3227" y="1474"/>
                  </a:lnTo>
                  <a:lnTo>
                    <a:pt x="3228" y="1474"/>
                  </a:lnTo>
                  <a:lnTo>
                    <a:pt x="3228" y="1474"/>
                  </a:lnTo>
                  <a:lnTo>
                    <a:pt x="3229" y="1474"/>
                  </a:lnTo>
                  <a:lnTo>
                    <a:pt x="3230" y="1474"/>
                  </a:lnTo>
                  <a:lnTo>
                    <a:pt x="3232" y="1474"/>
                  </a:lnTo>
                  <a:lnTo>
                    <a:pt x="3232" y="1474"/>
                  </a:lnTo>
                  <a:lnTo>
                    <a:pt x="3233" y="1474"/>
                  </a:lnTo>
                  <a:lnTo>
                    <a:pt x="3234" y="1474"/>
                  </a:lnTo>
                  <a:lnTo>
                    <a:pt x="3235" y="1474"/>
                  </a:lnTo>
                  <a:lnTo>
                    <a:pt x="3235" y="1474"/>
                  </a:lnTo>
                  <a:lnTo>
                    <a:pt x="3236" y="1474"/>
                  </a:lnTo>
                  <a:lnTo>
                    <a:pt x="3238" y="1474"/>
                  </a:lnTo>
                  <a:lnTo>
                    <a:pt x="3239" y="1474"/>
                  </a:lnTo>
                  <a:lnTo>
                    <a:pt x="3239" y="1474"/>
                  </a:lnTo>
                  <a:lnTo>
                    <a:pt x="3240" y="1474"/>
                  </a:lnTo>
                  <a:lnTo>
                    <a:pt x="3241" y="1474"/>
                  </a:lnTo>
                  <a:lnTo>
                    <a:pt x="3243" y="1474"/>
                  </a:lnTo>
                  <a:lnTo>
                    <a:pt x="3244" y="1474"/>
                  </a:lnTo>
                  <a:lnTo>
                    <a:pt x="3244" y="1474"/>
                  </a:lnTo>
                  <a:lnTo>
                    <a:pt x="3245" y="1474"/>
                  </a:lnTo>
                  <a:lnTo>
                    <a:pt x="3246" y="1474"/>
                  </a:lnTo>
                  <a:lnTo>
                    <a:pt x="3248" y="1474"/>
                  </a:lnTo>
                  <a:lnTo>
                    <a:pt x="3248" y="1474"/>
                  </a:lnTo>
                  <a:lnTo>
                    <a:pt x="3249" y="1474"/>
                  </a:lnTo>
                  <a:lnTo>
                    <a:pt x="3250" y="1474"/>
                  </a:lnTo>
                  <a:lnTo>
                    <a:pt x="3251" y="1474"/>
                  </a:lnTo>
                  <a:lnTo>
                    <a:pt x="3251" y="1474"/>
                  </a:lnTo>
                  <a:lnTo>
                    <a:pt x="3253" y="1474"/>
                  </a:lnTo>
                  <a:lnTo>
                    <a:pt x="3254" y="1474"/>
                  </a:lnTo>
                  <a:lnTo>
                    <a:pt x="3255" y="1474"/>
                  </a:lnTo>
                  <a:lnTo>
                    <a:pt x="3255" y="1474"/>
                  </a:lnTo>
                  <a:lnTo>
                    <a:pt x="3256" y="1474"/>
                  </a:lnTo>
                  <a:lnTo>
                    <a:pt x="3258" y="1474"/>
                  </a:lnTo>
                  <a:lnTo>
                    <a:pt x="3259" y="1474"/>
                  </a:lnTo>
                  <a:lnTo>
                    <a:pt x="3259" y="1474"/>
                  </a:lnTo>
                  <a:lnTo>
                    <a:pt x="3260" y="1474"/>
                  </a:lnTo>
                  <a:lnTo>
                    <a:pt x="3261" y="1474"/>
                  </a:lnTo>
                  <a:lnTo>
                    <a:pt x="3263" y="1474"/>
                  </a:lnTo>
                  <a:lnTo>
                    <a:pt x="3263" y="1474"/>
                  </a:lnTo>
                  <a:lnTo>
                    <a:pt x="3264" y="1474"/>
                  </a:lnTo>
                  <a:lnTo>
                    <a:pt x="3265" y="1474"/>
                  </a:lnTo>
                  <a:lnTo>
                    <a:pt x="3266" y="1474"/>
                  </a:lnTo>
                  <a:lnTo>
                    <a:pt x="3266" y="1474"/>
                  </a:lnTo>
                  <a:lnTo>
                    <a:pt x="3268" y="1474"/>
                  </a:lnTo>
                  <a:lnTo>
                    <a:pt x="3269" y="1474"/>
                  </a:lnTo>
                  <a:lnTo>
                    <a:pt x="3270" y="1474"/>
                  </a:lnTo>
                  <a:lnTo>
                    <a:pt x="3270" y="1474"/>
                  </a:lnTo>
                  <a:lnTo>
                    <a:pt x="3271" y="1474"/>
                  </a:lnTo>
                  <a:lnTo>
                    <a:pt x="3272" y="1474"/>
                  </a:lnTo>
                  <a:lnTo>
                    <a:pt x="3274" y="1474"/>
                  </a:lnTo>
                  <a:lnTo>
                    <a:pt x="3274" y="1474"/>
                  </a:lnTo>
                  <a:lnTo>
                    <a:pt x="3275" y="1474"/>
                  </a:lnTo>
                  <a:lnTo>
                    <a:pt x="3276" y="1474"/>
                  </a:lnTo>
                  <a:lnTo>
                    <a:pt x="3277" y="1474"/>
                  </a:lnTo>
                  <a:lnTo>
                    <a:pt x="3277" y="1474"/>
                  </a:lnTo>
                  <a:lnTo>
                    <a:pt x="3279" y="1474"/>
                  </a:lnTo>
                  <a:lnTo>
                    <a:pt x="3280" y="1474"/>
                  </a:lnTo>
                  <a:lnTo>
                    <a:pt x="3281" y="1474"/>
                  </a:lnTo>
                  <a:lnTo>
                    <a:pt x="3281" y="1474"/>
                  </a:lnTo>
                  <a:lnTo>
                    <a:pt x="3282" y="1474"/>
                  </a:lnTo>
                  <a:lnTo>
                    <a:pt x="3284" y="1474"/>
                  </a:lnTo>
                  <a:lnTo>
                    <a:pt x="3285" y="1474"/>
                  </a:lnTo>
                  <a:lnTo>
                    <a:pt x="3285" y="1474"/>
                  </a:lnTo>
                  <a:lnTo>
                    <a:pt x="3286" y="1474"/>
                  </a:lnTo>
                  <a:lnTo>
                    <a:pt x="3287" y="1474"/>
                  </a:lnTo>
                  <a:lnTo>
                    <a:pt x="3289" y="1474"/>
                  </a:lnTo>
                  <a:lnTo>
                    <a:pt x="3289" y="1474"/>
                  </a:lnTo>
                  <a:lnTo>
                    <a:pt x="3290" y="1474"/>
                  </a:lnTo>
                  <a:lnTo>
                    <a:pt x="3291" y="1474"/>
                  </a:lnTo>
                  <a:lnTo>
                    <a:pt x="3292" y="1474"/>
                  </a:lnTo>
                  <a:lnTo>
                    <a:pt x="3292" y="1474"/>
                  </a:lnTo>
                  <a:lnTo>
                    <a:pt x="3294" y="1474"/>
                  </a:lnTo>
                  <a:lnTo>
                    <a:pt x="3295" y="1474"/>
                  </a:lnTo>
                  <a:lnTo>
                    <a:pt x="3296" y="1474"/>
                  </a:lnTo>
                  <a:lnTo>
                    <a:pt x="3296" y="1474"/>
                  </a:lnTo>
                  <a:lnTo>
                    <a:pt x="3297" y="1474"/>
                  </a:lnTo>
                  <a:lnTo>
                    <a:pt x="3299" y="1474"/>
                  </a:lnTo>
                  <a:lnTo>
                    <a:pt x="3300" y="1474"/>
                  </a:lnTo>
                  <a:lnTo>
                    <a:pt x="3301" y="1474"/>
                  </a:lnTo>
                  <a:lnTo>
                    <a:pt x="3301" y="1474"/>
                  </a:lnTo>
                  <a:lnTo>
                    <a:pt x="3302" y="1474"/>
                  </a:lnTo>
                  <a:lnTo>
                    <a:pt x="3304" y="1474"/>
                  </a:lnTo>
                  <a:lnTo>
                    <a:pt x="3305" y="1474"/>
                  </a:lnTo>
                  <a:lnTo>
                    <a:pt x="3305" y="1474"/>
                  </a:lnTo>
                  <a:lnTo>
                    <a:pt x="3306" y="1474"/>
                  </a:lnTo>
                  <a:lnTo>
                    <a:pt x="3307" y="1474"/>
                  </a:lnTo>
                  <a:lnTo>
                    <a:pt x="3308" y="1474"/>
                  </a:lnTo>
                  <a:lnTo>
                    <a:pt x="3308" y="1474"/>
                  </a:lnTo>
                  <a:lnTo>
                    <a:pt x="3310" y="1474"/>
                  </a:lnTo>
                  <a:lnTo>
                    <a:pt x="3311" y="1474"/>
                  </a:lnTo>
                  <a:lnTo>
                    <a:pt x="3312" y="1474"/>
                  </a:lnTo>
                  <a:lnTo>
                    <a:pt x="3312" y="1474"/>
                  </a:lnTo>
                  <a:lnTo>
                    <a:pt x="3313" y="1474"/>
                  </a:lnTo>
                  <a:lnTo>
                    <a:pt x="3315" y="1474"/>
                  </a:lnTo>
                  <a:lnTo>
                    <a:pt x="3316" y="1474"/>
                  </a:lnTo>
                  <a:lnTo>
                    <a:pt x="3316" y="1474"/>
                  </a:lnTo>
                  <a:lnTo>
                    <a:pt x="3317" y="1474"/>
                  </a:lnTo>
                  <a:lnTo>
                    <a:pt x="3318" y="1474"/>
                  </a:lnTo>
                  <a:lnTo>
                    <a:pt x="3320" y="1474"/>
                  </a:lnTo>
                  <a:lnTo>
                    <a:pt x="3320" y="1474"/>
                  </a:lnTo>
                  <a:lnTo>
                    <a:pt x="3321" y="1474"/>
                  </a:lnTo>
                  <a:lnTo>
                    <a:pt x="3322" y="1474"/>
                  </a:lnTo>
                  <a:lnTo>
                    <a:pt x="3323" y="1474"/>
                  </a:lnTo>
                  <a:lnTo>
                    <a:pt x="3323" y="1474"/>
                  </a:lnTo>
                  <a:lnTo>
                    <a:pt x="3325" y="1474"/>
                  </a:lnTo>
                  <a:lnTo>
                    <a:pt x="3326" y="1474"/>
                  </a:lnTo>
                  <a:lnTo>
                    <a:pt x="3327" y="1474"/>
                  </a:lnTo>
                  <a:lnTo>
                    <a:pt x="3327" y="1474"/>
                  </a:lnTo>
                  <a:lnTo>
                    <a:pt x="3328" y="1474"/>
                  </a:lnTo>
                  <a:lnTo>
                    <a:pt x="3330" y="1474"/>
                  </a:lnTo>
                  <a:lnTo>
                    <a:pt x="3331" y="1474"/>
                  </a:lnTo>
                  <a:lnTo>
                    <a:pt x="3331" y="1474"/>
                  </a:lnTo>
                  <a:lnTo>
                    <a:pt x="3332" y="1474"/>
                  </a:lnTo>
                  <a:lnTo>
                    <a:pt x="3333" y="1474"/>
                  </a:lnTo>
                  <a:lnTo>
                    <a:pt x="3335" y="1474"/>
                  </a:lnTo>
                  <a:lnTo>
                    <a:pt x="3335" y="1474"/>
                  </a:lnTo>
                  <a:lnTo>
                    <a:pt x="3336" y="1474"/>
                  </a:lnTo>
                  <a:lnTo>
                    <a:pt x="3337" y="1474"/>
                  </a:lnTo>
                  <a:lnTo>
                    <a:pt x="3338" y="1474"/>
                  </a:lnTo>
                  <a:lnTo>
                    <a:pt x="3338" y="1474"/>
                  </a:lnTo>
                  <a:lnTo>
                    <a:pt x="3340" y="1474"/>
                  </a:lnTo>
                  <a:lnTo>
                    <a:pt x="3341" y="1474"/>
                  </a:lnTo>
                  <a:lnTo>
                    <a:pt x="3342" y="1474"/>
                  </a:lnTo>
                  <a:lnTo>
                    <a:pt x="3342" y="1474"/>
                  </a:lnTo>
                  <a:lnTo>
                    <a:pt x="3343" y="1474"/>
                  </a:lnTo>
                  <a:lnTo>
                    <a:pt x="3344" y="1474"/>
                  </a:lnTo>
                  <a:lnTo>
                    <a:pt x="3346" y="1474"/>
                  </a:lnTo>
                  <a:lnTo>
                    <a:pt x="3346" y="1474"/>
                  </a:lnTo>
                  <a:lnTo>
                    <a:pt x="3347" y="1474"/>
                  </a:lnTo>
                  <a:lnTo>
                    <a:pt x="3348" y="1474"/>
                  </a:lnTo>
                  <a:lnTo>
                    <a:pt x="3349" y="1474"/>
                  </a:lnTo>
                  <a:lnTo>
                    <a:pt x="3349" y="1474"/>
                  </a:lnTo>
                  <a:lnTo>
                    <a:pt x="3351" y="1474"/>
                  </a:lnTo>
                  <a:lnTo>
                    <a:pt x="3352" y="1474"/>
                  </a:lnTo>
                  <a:lnTo>
                    <a:pt x="3353" y="1474"/>
                  </a:lnTo>
                  <a:lnTo>
                    <a:pt x="3353" y="1474"/>
                  </a:lnTo>
                  <a:lnTo>
                    <a:pt x="3354" y="1474"/>
                  </a:lnTo>
                  <a:lnTo>
                    <a:pt x="3356" y="1474"/>
                  </a:lnTo>
                  <a:lnTo>
                    <a:pt x="3357" y="1474"/>
                  </a:lnTo>
                  <a:lnTo>
                    <a:pt x="3358" y="1474"/>
                  </a:lnTo>
                  <a:lnTo>
                    <a:pt x="3358" y="1474"/>
                  </a:lnTo>
                  <a:lnTo>
                    <a:pt x="3359" y="1474"/>
                  </a:lnTo>
                  <a:lnTo>
                    <a:pt x="3361" y="1474"/>
                  </a:lnTo>
                  <a:lnTo>
                    <a:pt x="3362" y="1474"/>
                  </a:lnTo>
                  <a:lnTo>
                    <a:pt x="3362" y="1474"/>
                  </a:lnTo>
                  <a:lnTo>
                    <a:pt x="3363" y="1474"/>
                  </a:lnTo>
                  <a:lnTo>
                    <a:pt x="3364" y="1474"/>
                  </a:lnTo>
                  <a:lnTo>
                    <a:pt x="3366" y="1474"/>
                  </a:lnTo>
                  <a:lnTo>
                    <a:pt x="3366" y="1474"/>
                  </a:lnTo>
                  <a:lnTo>
                    <a:pt x="3367" y="1474"/>
                  </a:lnTo>
                  <a:lnTo>
                    <a:pt x="3368" y="1474"/>
                  </a:lnTo>
                  <a:lnTo>
                    <a:pt x="3369" y="1474"/>
                  </a:lnTo>
                  <a:lnTo>
                    <a:pt x="3369" y="1474"/>
                  </a:lnTo>
                  <a:lnTo>
                    <a:pt x="3371" y="1474"/>
                  </a:lnTo>
                  <a:lnTo>
                    <a:pt x="3372" y="1474"/>
                  </a:lnTo>
                  <a:lnTo>
                    <a:pt x="3373" y="1474"/>
                  </a:lnTo>
                  <a:lnTo>
                    <a:pt x="3373" y="1474"/>
                  </a:lnTo>
                  <a:lnTo>
                    <a:pt x="3374" y="1474"/>
                  </a:lnTo>
                  <a:lnTo>
                    <a:pt x="3376" y="1474"/>
                  </a:lnTo>
                  <a:lnTo>
                    <a:pt x="3377" y="1474"/>
                  </a:lnTo>
                  <a:lnTo>
                    <a:pt x="3377" y="1474"/>
                  </a:lnTo>
                  <a:lnTo>
                    <a:pt x="3378" y="1474"/>
                  </a:lnTo>
                  <a:lnTo>
                    <a:pt x="3379" y="1474"/>
                  </a:lnTo>
                  <a:lnTo>
                    <a:pt x="3380" y="1474"/>
                  </a:lnTo>
                  <a:lnTo>
                    <a:pt x="3380" y="1474"/>
                  </a:lnTo>
                  <a:lnTo>
                    <a:pt x="3382" y="1474"/>
                  </a:lnTo>
                  <a:lnTo>
                    <a:pt x="3383" y="1474"/>
                  </a:lnTo>
                  <a:lnTo>
                    <a:pt x="3384" y="1474"/>
                  </a:lnTo>
                  <a:lnTo>
                    <a:pt x="3384" y="1474"/>
                  </a:lnTo>
                  <a:lnTo>
                    <a:pt x="3385" y="1474"/>
                  </a:lnTo>
                  <a:lnTo>
                    <a:pt x="3387" y="1474"/>
                  </a:lnTo>
                  <a:lnTo>
                    <a:pt x="3388" y="1474"/>
                  </a:lnTo>
                  <a:lnTo>
                    <a:pt x="3388" y="1474"/>
                  </a:lnTo>
                  <a:lnTo>
                    <a:pt x="3389" y="1474"/>
                  </a:lnTo>
                  <a:lnTo>
                    <a:pt x="3390" y="1474"/>
                  </a:lnTo>
                  <a:lnTo>
                    <a:pt x="3392" y="1474"/>
                  </a:lnTo>
                  <a:lnTo>
                    <a:pt x="3392" y="1474"/>
                  </a:lnTo>
                  <a:lnTo>
                    <a:pt x="3393" y="1474"/>
                  </a:lnTo>
                  <a:lnTo>
                    <a:pt x="3394" y="1474"/>
                  </a:lnTo>
                  <a:lnTo>
                    <a:pt x="3395" y="1474"/>
                  </a:lnTo>
                  <a:lnTo>
                    <a:pt x="3395" y="1474"/>
                  </a:lnTo>
                  <a:lnTo>
                    <a:pt x="3397" y="1474"/>
                  </a:lnTo>
                  <a:lnTo>
                    <a:pt x="3398" y="1474"/>
                  </a:lnTo>
                  <a:lnTo>
                    <a:pt x="3399" y="1474"/>
                  </a:lnTo>
                  <a:lnTo>
                    <a:pt x="3399" y="1474"/>
                  </a:lnTo>
                  <a:lnTo>
                    <a:pt x="3400" y="1474"/>
                  </a:lnTo>
                  <a:lnTo>
                    <a:pt x="3402" y="1474"/>
                  </a:lnTo>
                  <a:lnTo>
                    <a:pt x="3403" y="1474"/>
                  </a:lnTo>
                  <a:lnTo>
                    <a:pt x="3403" y="1474"/>
                  </a:lnTo>
                  <a:lnTo>
                    <a:pt x="3404" y="1474"/>
                  </a:lnTo>
                  <a:lnTo>
                    <a:pt x="3405" y="1474"/>
                  </a:lnTo>
                  <a:lnTo>
                    <a:pt x="3407" y="1474"/>
                  </a:lnTo>
                  <a:lnTo>
                    <a:pt x="3407" y="1474"/>
                  </a:lnTo>
                  <a:lnTo>
                    <a:pt x="3408" y="1474"/>
                  </a:lnTo>
                  <a:lnTo>
                    <a:pt x="3409" y="1474"/>
                  </a:lnTo>
                  <a:lnTo>
                    <a:pt x="3410" y="1474"/>
                  </a:lnTo>
                  <a:lnTo>
                    <a:pt x="3411" y="1474"/>
                  </a:lnTo>
                  <a:lnTo>
                    <a:pt x="3411" y="1474"/>
                  </a:lnTo>
                  <a:lnTo>
                    <a:pt x="3413" y="1474"/>
                  </a:lnTo>
                  <a:lnTo>
                    <a:pt x="3414" y="1474"/>
                  </a:lnTo>
                  <a:lnTo>
                    <a:pt x="3415" y="1474"/>
                  </a:lnTo>
                  <a:lnTo>
                    <a:pt x="3415" y="1474"/>
                  </a:lnTo>
                  <a:lnTo>
                    <a:pt x="3416" y="1474"/>
                  </a:lnTo>
                  <a:lnTo>
                    <a:pt x="3418" y="1474"/>
                  </a:lnTo>
                  <a:lnTo>
                    <a:pt x="3419" y="1474"/>
                  </a:lnTo>
                  <a:lnTo>
                    <a:pt x="3419" y="1474"/>
                  </a:lnTo>
                  <a:lnTo>
                    <a:pt x="3420" y="1474"/>
                  </a:lnTo>
                  <a:lnTo>
                    <a:pt x="3421" y="1474"/>
                  </a:lnTo>
                  <a:lnTo>
                    <a:pt x="3423" y="1474"/>
                  </a:lnTo>
                  <a:lnTo>
                    <a:pt x="3423" y="1474"/>
                  </a:lnTo>
                  <a:lnTo>
                    <a:pt x="3424" y="1474"/>
                  </a:lnTo>
                  <a:lnTo>
                    <a:pt x="3425" y="1474"/>
                  </a:lnTo>
                  <a:lnTo>
                    <a:pt x="3426" y="1474"/>
                  </a:lnTo>
                  <a:lnTo>
                    <a:pt x="3426" y="1474"/>
                  </a:lnTo>
                  <a:lnTo>
                    <a:pt x="3428" y="1474"/>
                  </a:lnTo>
                  <a:lnTo>
                    <a:pt x="3429" y="1474"/>
                  </a:lnTo>
                  <a:lnTo>
                    <a:pt x="3430" y="1474"/>
                  </a:lnTo>
                  <a:lnTo>
                    <a:pt x="3430" y="1474"/>
                  </a:lnTo>
                  <a:lnTo>
                    <a:pt x="3431" y="1474"/>
                  </a:lnTo>
                  <a:lnTo>
                    <a:pt x="3433" y="1474"/>
                  </a:lnTo>
                  <a:lnTo>
                    <a:pt x="3434" y="1474"/>
                  </a:lnTo>
                  <a:lnTo>
                    <a:pt x="3434" y="1474"/>
                  </a:lnTo>
                  <a:lnTo>
                    <a:pt x="3435" y="1474"/>
                  </a:lnTo>
                  <a:lnTo>
                    <a:pt x="3436" y="1474"/>
                  </a:lnTo>
                  <a:lnTo>
                    <a:pt x="3438" y="1474"/>
                  </a:lnTo>
                  <a:lnTo>
                    <a:pt x="3438" y="1474"/>
                  </a:lnTo>
                  <a:lnTo>
                    <a:pt x="3439" y="1474"/>
                  </a:lnTo>
                  <a:lnTo>
                    <a:pt x="3440" y="1474"/>
                  </a:lnTo>
                  <a:lnTo>
                    <a:pt x="3441" y="1474"/>
                  </a:lnTo>
                  <a:lnTo>
                    <a:pt x="3441" y="1474"/>
                  </a:lnTo>
                  <a:lnTo>
                    <a:pt x="3443" y="1474"/>
                  </a:lnTo>
                  <a:lnTo>
                    <a:pt x="3444" y="1474"/>
                  </a:lnTo>
                  <a:lnTo>
                    <a:pt x="3445" y="1474"/>
                  </a:lnTo>
                  <a:lnTo>
                    <a:pt x="3445" y="1474"/>
                  </a:lnTo>
                  <a:lnTo>
                    <a:pt x="3446" y="1474"/>
                  </a:lnTo>
                  <a:lnTo>
                    <a:pt x="3447" y="1474"/>
                  </a:lnTo>
                  <a:lnTo>
                    <a:pt x="3449" y="1474"/>
                  </a:lnTo>
                  <a:lnTo>
                    <a:pt x="3449" y="1474"/>
                  </a:lnTo>
                  <a:lnTo>
                    <a:pt x="3450" y="1474"/>
                  </a:lnTo>
                  <a:lnTo>
                    <a:pt x="3451" y="1474"/>
                  </a:lnTo>
                  <a:lnTo>
                    <a:pt x="3452" y="1474"/>
                  </a:lnTo>
                  <a:lnTo>
                    <a:pt x="3452" y="1474"/>
                  </a:lnTo>
                  <a:lnTo>
                    <a:pt x="3454" y="1474"/>
                  </a:lnTo>
                  <a:lnTo>
                    <a:pt x="3455" y="1474"/>
                  </a:lnTo>
                  <a:lnTo>
                    <a:pt x="3456" y="1474"/>
                  </a:lnTo>
                  <a:lnTo>
                    <a:pt x="3456" y="1474"/>
                  </a:lnTo>
                  <a:lnTo>
                    <a:pt x="3457" y="1474"/>
                  </a:lnTo>
                  <a:lnTo>
                    <a:pt x="3459" y="1474"/>
                  </a:lnTo>
                  <a:lnTo>
                    <a:pt x="3460" y="1474"/>
                  </a:lnTo>
                  <a:lnTo>
                    <a:pt x="3460" y="1474"/>
                  </a:lnTo>
                  <a:lnTo>
                    <a:pt x="3461" y="1474"/>
                  </a:lnTo>
                  <a:lnTo>
                    <a:pt x="3462" y="1474"/>
                  </a:lnTo>
                  <a:lnTo>
                    <a:pt x="3464" y="1474"/>
                  </a:lnTo>
                  <a:lnTo>
                    <a:pt x="3464" y="1474"/>
                  </a:lnTo>
                  <a:lnTo>
                    <a:pt x="3465" y="1474"/>
                  </a:lnTo>
                  <a:lnTo>
                    <a:pt x="3466" y="1474"/>
                  </a:lnTo>
                  <a:lnTo>
                    <a:pt x="3467" y="1474"/>
                  </a:lnTo>
                  <a:lnTo>
                    <a:pt x="3469" y="1474"/>
                  </a:lnTo>
                  <a:lnTo>
                    <a:pt x="3469" y="1474"/>
                  </a:lnTo>
                  <a:lnTo>
                    <a:pt x="3470" y="1474"/>
                  </a:lnTo>
                  <a:lnTo>
                    <a:pt x="3471" y="1474"/>
                  </a:lnTo>
                  <a:lnTo>
                    <a:pt x="3472" y="1474"/>
                  </a:lnTo>
                  <a:lnTo>
                    <a:pt x="3472" y="1474"/>
                  </a:lnTo>
                  <a:lnTo>
                    <a:pt x="3474" y="1474"/>
                  </a:lnTo>
                  <a:lnTo>
                    <a:pt x="3475" y="1474"/>
                  </a:lnTo>
                  <a:lnTo>
                    <a:pt x="3476" y="1474"/>
                  </a:lnTo>
                  <a:lnTo>
                    <a:pt x="3476" y="1474"/>
                  </a:lnTo>
                  <a:lnTo>
                    <a:pt x="3477" y="1474"/>
                  </a:lnTo>
                  <a:lnTo>
                    <a:pt x="3479" y="1474"/>
                  </a:lnTo>
                  <a:lnTo>
                    <a:pt x="3480" y="1474"/>
                  </a:lnTo>
                  <a:lnTo>
                    <a:pt x="3480" y="1474"/>
                  </a:lnTo>
                  <a:lnTo>
                    <a:pt x="3481" y="1474"/>
                  </a:lnTo>
                  <a:lnTo>
                    <a:pt x="3482" y="1474"/>
                  </a:lnTo>
                  <a:lnTo>
                    <a:pt x="3483" y="1474"/>
                  </a:lnTo>
                  <a:lnTo>
                    <a:pt x="3483" y="1474"/>
                  </a:lnTo>
                  <a:lnTo>
                    <a:pt x="3485" y="1474"/>
                  </a:lnTo>
                  <a:lnTo>
                    <a:pt x="3486" y="1474"/>
                  </a:lnTo>
                  <a:lnTo>
                    <a:pt x="3487" y="1474"/>
                  </a:lnTo>
                  <a:lnTo>
                    <a:pt x="3487" y="1474"/>
                  </a:lnTo>
                  <a:lnTo>
                    <a:pt x="3488" y="1474"/>
                  </a:lnTo>
                  <a:lnTo>
                    <a:pt x="3490" y="1474"/>
                  </a:lnTo>
                  <a:lnTo>
                    <a:pt x="3491" y="1474"/>
                  </a:lnTo>
                  <a:lnTo>
                    <a:pt x="3491" y="1473"/>
                  </a:lnTo>
                  <a:lnTo>
                    <a:pt x="3492" y="1473"/>
                  </a:lnTo>
                  <a:lnTo>
                    <a:pt x="3493" y="1473"/>
                  </a:lnTo>
                  <a:lnTo>
                    <a:pt x="3495" y="1473"/>
                  </a:lnTo>
                  <a:lnTo>
                    <a:pt x="3495" y="1473"/>
                  </a:lnTo>
                  <a:lnTo>
                    <a:pt x="3496" y="1473"/>
                  </a:lnTo>
                  <a:lnTo>
                    <a:pt x="3497" y="1473"/>
                  </a:lnTo>
                  <a:lnTo>
                    <a:pt x="3498" y="1473"/>
                  </a:lnTo>
                  <a:lnTo>
                    <a:pt x="3498" y="1473"/>
                  </a:lnTo>
                  <a:lnTo>
                    <a:pt x="3500" y="1473"/>
                  </a:lnTo>
                  <a:lnTo>
                    <a:pt x="3501" y="1473"/>
                  </a:lnTo>
                  <a:lnTo>
                    <a:pt x="3502" y="1473"/>
                  </a:lnTo>
                  <a:lnTo>
                    <a:pt x="3502" y="1473"/>
                  </a:lnTo>
                  <a:lnTo>
                    <a:pt x="3503" y="1473"/>
                  </a:lnTo>
                  <a:lnTo>
                    <a:pt x="3505" y="1473"/>
                  </a:lnTo>
                  <a:lnTo>
                    <a:pt x="3506" y="1473"/>
                  </a:lnTo>
                  <a:lnTo>
                    <a:pt x="3506" y="1473"/>
                  </a:lnTo>
                  <a:lnTo>
                    <a:pt x="3507" y="1473"/>
                  </a:lnTo>
                  <a:lnTo>
                    <a:pt x="3508" y="1473"/>
                  </a:lnTo>
                  <a:lnTo>
                    <a:pt x="3510" y="1473"/>
                  </a:lnTo>
                  <a:lnTo>
                    <a:pt x="3510" y="1473"/>
                  </a:lnTo>
                  <a:lnTo>
                    <a:pt x="3511" y="1473"/>
                  </a:lnTo>
                  <a:lnTo>
                    <a:pt x="3512" y="1473"/>
                  </a:lnTo>
                  <a:lnTo>
                    <a:pt x="3513" y="1473"/>
                  </a:lnTo>
                  <a:lnTo>
                    <a:pt x="3513" y="1473"/>
                  </a:lnTo>
                  <a:lnTo>
                    <a:pt x="3515" y="1473"/>
                  </a:lnTo>
                  <a:lnTo>
                    <a:pt x="3516" y="1473"/>
                  </a:lnTo>
                  <a:lnTo>
                    <a:pt x="3517" y="1473"/>
                  </a:lnTo>
                  <a:lnTo>
                    <a:pt x="3517" y="1473"/>
                  </a:lnTo>
                  <a:lnTo>
                    <a:pt x="3518" y="1473"/>
                  </a:lnTo>
                  <a:lnTo>
                    <a:pt x="3519" y="1473"/>
                  </a:lnTo>
                  <a:lnTo>
                    <a:pt x="3521" y="1473"/>
                  </a:lnTo>
                  <a:lnTo>
                    <a:pt x="3521" y="1473"/>
                  </a:lnTo>
                  <a:lnTo>
                    <a:pt x="3522" y="1473"/>
                  </a:lnTo>
                  <a:lnTo>
                    <a:pt x="3523" y="1474"/>
                  </a:lnTo>
                  <a:lnTo>
                    <a:pt x="3524" y="1474"/>
                  </a:lnTo>
                  <a:lnTo>
                    <a:pt x="3526" y="1474"/>
                  </a:lnTo>
                  <a:lnTo>
                    <a:pt x="3526" y="1474"/>
                  </a:lnTo>
                  <a:lnTo>
                    <a:pt x="3527" y="1474"/>
                  </a:lnTo>
                  <a:lnTo>
                    <a:pt x="3528" y="1474"/>
                  </a:lnTo>
                  <a:lnTo>
                    <a:pt x="3529" y="1474"/>
                  </a:lnTo>
                  <a:lnTo>
                    <a:pt x="3529" y="1474"/>
                  </a:lnTo>
                  <a:lnTo>
                    <a:pt x="3531" y="1474"/>
                  </a:lnTo>
                  <a:lnTo>
                    <a:pt x="3532" y="1474"/>
                  </a:lnTo>
                  <a:lnTo>
                    <a:pt x="3533" y="1474"/>
                  </a:lnTo>
                  <a:lnTo>
                    <a:pt x="3533" y="1474"/>
                  </a:lnTo>
                  <a:lnTo>
                    <a:pt x="3534" y="1474"/>
                  </a:lnTo>
                  <a:lnTo>
                    <a:pt x="3536" y="1474"/>
                  </a:lnTo>
                  <a:lnTo>
                    <a:pt x="3537" y="1474"/>
                  </a:lnTo>
                  <a:lnTo>
                    <a:pt x="3537" y="1474"/>
                  </a:lnTo>
                  <a:lnTo>
                    <a:pt x="3538" y="1474"/>
                  </a:lnTo>
                  <a:lnTo>
                    <a:pt x="3539" y="1474"/>
                  </a:lnTo>
                  <a:lnTo>
                    <a:pt x="3541" y="1474"/>
                  </a:lnTo>
                  <a:lnTo>
                    <a:pt x="3541" y="1474"/>
                  </a:lnTo>
                  <a:lnTo>
                    <a:pt x="3542" y="1474"/>
                  </a:lnTo>
                  <a:lnTo>
                    <a:pt x="3543" y="1474"/>
                  </a:lnTo>
                  <a:lnTo>
                    <a:pt x="3544" y="1474"/>
                  </a:lnTo>
                  <a:lnTo>
                    <a:pt x="3544" y="1474"/>
                  </a:lnTo>
                  <a:lnTo>
                    <a:pt x="3546" y="1474"/>
                  </a:lnTo>
                  <a:lnTo>
                    <a:pt x="3547" y="1474"/>
                  </a:lnTo>
                  <a:lnTo>
                    <a:pt x="3548" y="1474"/>
                  </a:lnTo>
                  <a:lnTo>
                    <a:pt x="3548" y="1474"/>
                  </a:lnTo>
                  <a:lnTo>
                    <a:pt x="3549" y="1474"/>
                  </a:lnTo>
                  <a:lnTo>
                    <a:pt x="3551" y="1474"/>
                  </a:lnTo>
                  <a:lnTo>
                    <a:pt x="3552" y="1474"/>
                  </a:lnTo>
                  <a:lnTo>
                    <a:pt x="3552" y="1474"/>
                  </a:lnTo>
                  <a:lnTo>
                    <a:pt x="3553" y="1474"/>
                  </a:lnTo>
                  <a:lnTo>
                    <a:pt x="3554" y="1474"/>
                  </a:lnTo>
                  <a:lnTo>
                    <a:pt x="3555" y="1474"/>
                  </a:lnTo>
                  <a:lnTo>
                    <a:pt x="3555" y="1473"/>
                  </a:lnTo>
                  <a:lnTo>
                    <a:pt x="3557" y="1473"/>
                  </a:lnTo>
                  <a:lnTo>
                    <a:pt x="3558" y="1473"/>
                  </a:lnTo>
                  <a:lnTo>
                    <a:pt x="3559" y="1473"/>
                  </a:lnTo>
                  <a:lnTo>
                    <a:pt x="3559" y="1473"/>
                  </a:lnTo>
                  <a:lnTo>
                    <a:pt x="3560" y="1473"/>
                  </a:lnTo>
                  <a:lnTo>
                    <a:pt x="3562" y="1473"/>
                  </a:lnTo>
                  <a:lnTo>
                    <a:pt x="3563" y="1473"/>
                  </a:lnTo>
                  <a:lnTo>
                    <a:pt x="3563" y="1473"/>
                  </a:lnTo>
                  <a:lnTo>
                    <a:pt x="3564" y="1473"/>
                  </a:lnTo>
                  <a:lnTo>
                    <a:pt x="3565" y="1473"/>
                  </a:lnTo>
                  <a:lnTo>
                    <a:pt x="3567" y="1473"/>
                  </a:lnTo>
                  <a:lnTo>
                    <a:pt x="3567" y="1473"/>
                  </a:lnTo>
                  <a:lnTo>
                    <a:pt x="3568" y="1473"/>
                  </a:lnTo>
                  <a:lnTo>
                    <a:pt x="3569" y="1473"/>
                  </a:lnTo>
                  <a:lnTo>
                    <a:pt x="3570" y="1473"/>
                  </a:lnTo>
                  <a:lnTo>
                    <a:pt x="3570" y="1473"/>
                  </a:lnTo>
                  <a:lnTo>
                    <a:pt x="3572" y="1473"/>
                  </a:lnTo>
                  <a:lnTo>
                    <a:pt x="3573" y="1473"/>
                  </a:lnTo>
                  <a:lnTo>
                    <a:pt x="3574" y="1473"/>
                  </a:lnTo>
                  <a:lnTo>
                    <a:pt x="3574" y="1473"/>
                  </a:lnTo>
                  <a:lnTo>
                    <a:pt x="3575" y="1473"/>
                  </a:lnTo>
                  <a:lnTo>
                    <a:pt x="3577" y="1473"/>
                  </a:lnTo>
                  <a:lnTo>
                    <a:pt x="3578" y="1473"/>
                  </a:lnTo>
                  <a:lnTo>
                    <a:pt x="3578" y="1473"/>
                  </a:lnTo>
                  <a:lnTo>
                    <a:pt x="3579" y="1473"/>
                  </a:lnTo>
                  <a:lnTo>
                    <a:pt x="3580" y="1473"/>
                  </a:lnTo>
                  <a:lnTo>
                    <a:pt x="3582" y="1473"/>
                  </a:lnTo>
                  <a:lnTo>
                    <a:pt x="3583" y="1473"/>
                  </a:lnTo>
                  <a:lnTo>
                    <a:pt x="3583" y="1473"/>
                  </a:lnTo>
                  <a:lnTo>
                    <a:pt x="3584" y="1473"/>
                  </a:lnTo>
                  <a:lnTo>
                    <a:pt x="3585" y="1473"/>
                  </a:lnTo>
                  <a:lnTo>
                    <a:pt x="3587" y="1473"/>
                  </a:lnTo>
                  <a:lnTo>
                    <a:pt x="3587" y="1473"/>
                  </a:lnTo>
                  <a:lnTo>
                    <a:pt x="3588" y="1473"/>
                  </a:lnTo>
                  <a:lnTo>
                    <a:pt x="3589" y="1473"/>
                  </a:lnTo>
                  <a:lnTo>
                    <a:pt x="3590" y="1473"/>
                  </a:lnTo>
                  <a:lnTo>
                    <a:pt x="3590" y="1473"/>
                  </a:lnTo>
                  <a:lnTo>
                    <a:pt x="3591" y="1473"/>
                  </a:lnTo>
                  <a:lnTo>
                    <a:pt x="3593" y="1473"/>
                  </a:lnTo>
                  <a:lnTo>
                    <a:pt x="3594" y="1473"/>
                  </a:lnTo>
                  <a:lnTo>
                    <a:pt x="3594" y="1473"/>
                  </a:lnTo>
                  <a:lnTo>
                    <a:pt x="3595" y="1473"/>
                  </a:lnTo>
                  <a:lnTo>
                    <a:pt x="3596" y="1473"/>
                  </a:lnTo>
                  <a:lnTo>
                    <a:pt x="3598" y="1473"/>
                  </a:lnTo>
                  <a:lnTo>
                    <a:pt x="3598" y="1473"/>
                  </a:lnTo>
                  <a:lnTo>
                    <a:pt x="3599" y="1473"/>
                  </a:lnTo>
                  <a:lnTo>
                    <a:pt x="3600" y="1473"/>
                  </a:lnTo>
                  <a:lnTo>
                    <a:pt x="3601" y="1473"/>
                  </a:lnTo>
                  <a:lnTo>
                    <a:pt x="3601" y="1473"/>
                  </a:lnTo>
                  <a:lnTo>
                    <a:pt x="3603" y="1473"/>
                  </a:lnTo>
                  <a:lnTo>
                    <a:pt x="3604" y="1473"/>
                  </a:lnTo>
                  <a:lnTo>
                    <a:pt x="3605" y="1473"/>
                  </a:lnTo>
                  <a:lnTo>
                    <a:pt x="3605" y="1473"/>
                  </a:lnTo>
                  <a:lnTo>
                    <a:pt x="3606" y="1473"/>
                  </a:lnTo>
                  <a:lnTo>
                    <a:pt x="3608" y="1473"/>
                  </a:lnTo>
                  <a:lnTo>
                    <a:pt x="3609" y="1473"/>
                  </a:lnTo>
                  <a:lnTo>
                    <a:pt x="3609" y="1473"/>
                  </a:lnTo>
                  <a:lnTo>
                    <a:pt x="3610" y="1473"/>
                  </a:lnTo>
                  <a:lnTo>
                    <a:pt x="3611" y="1473"/>
                  </a:lnTo>
                  <a:lnTo>
                    <a:pt x="3613" y="1473"/>
                  </a:lnTo>
                  <a:lnTo>
                    <a:pt x="3613" y="1473"/>
                  </a:lnTo>
                  <a:lnTo>
                    <a:pt x="3614" y="1473"/>
                  </a:lnTo>
                  <a:lnTo>
                    <a:pt x="3615" y="1473"/>
                  </a:lnTo>
                  <a:lnTo>
                    <a:pt x="3616" y="1473"/>
                  </a:lnTo>
                  <a:lnTo>
                    <a:pt x="3616" y="1474"/>
                  </a:lnTo>
                  <a:lnTo>
                    <a:pt x="3618" y="1474"/>
                  </a:lnTo>
                  <a:lnTo>
                    <a:pt x="3619" y="1474"/>
                  </a:lnTo>
                  <a:lnTo>
                    <a:pt x="3620" y="1474"/>
                  </a:lnTo>
                  <a:lnTo>
                    <a:pt x="3620" y="1474"/>
                  </a:lnTo>
                  <a:lnTo>
                    <a:pt x="3621" y="1474"/>
                  </a:lnTo>
                  <a:lnTo>
                    <a:pt x="3623" y="1474"/>
                  </a:lnTo>
                  <a:lnTo>
                    <a:pt x="3624" y="1474"/>
                  </a:lnTo>
                  <a:lnTo>
                    <a:pt x="3624" y="1474"/>
                  </a:lnTo>
                  <a:lnTo>
                    <a:pt x="3625" y="1474"/>
                  </a:lnTo>
                  <a:lnTo>
                    <a:pt x="3626" y="1474"/>
                  </a:lnTo>
                  <a:lnTo>
                    <a:pt x="3627" y="1474"/>
                  </a:lnTo>
                  <a:lnTo>
                    <a:pt x="3627" y="1474"/>
                  </a:lnTo>
                  <a:lnTo>
                    <a:pt x="3629" y="1474"/>
                  </a:lnTo>
                  <a:lnTo>
                    <a:pt x="3630" y="1476"/>
                  </a:lnTo>
                  <a:lnTo>
                    <a:pt x="3631" y="1476"/>
                  </a:lnTo>
                  <a:lnTo>
                    <a:pt x="3631" y="1476"/>
                  </a:lnTo>
                  <a:lnTo>
                    <a:pt x="3632" y="1474"/>
                  </a:lnTo>
                  <a:lnTo>
                    <a:pt x="3634" y="1474"/>
                  </a:lnTo>
                  <a:lnTo>
                    <a:pt x="3635" y="1474"/>
                  </a:lnTo>
                  <a:lnTo>
                    <a:pt x="3636" y="1474"/>
                  </a:lnTo>
                  <a:lnTo>
                    <a:pt x="3636" y="1474"/>
                  </a:lnTo>
                  <a:lnTo>
                    <a:pt x="3637" y="1474"/>
                  </a:lnTo>
                  <a:lnTo>
                    <a:pt x="3639" y="1474"/>
                  </a:lnTo>
                  <a:lnTo>
                    <a:pt x="3640" y="1474"/>
                  </a:lnTo>
                  <a:lnTo>
                    <a:pt x="3640" y="1474"/>
                  </a:lnTo>
                  <a:lnTo>
                    <a:pt x="3641" y="1474"/>
                  </a:lnTo>
                  <a:lnTo>
                    <a:pt x="3642" y="1474"/>
                  </a:lnTo>
                  <a:lnTo>
                    <a:pt x="3644" y="1474"/>
                  </a:lnTo>
                  <a:lnTo>
                    <a:pt x="3644" y="1474"/>
                  </a:lnTo>
                  <a:lnTo>
                    <a:pt x="3645" y="1474"/>
                  </a:lnTo>
                  <a:lnTo>
                    <a:pt x="3646" y="1474"/>
                  </a:lnTo>
                  <a:lnTo>
                    <a:pt x="3647" y="1474"/>
                  </a:lnTo>
                  <a:lnTo>
                    <a:pt x="3647" y="1474"/>
                  </a:lnTo>
                  <a:lnTo>
                    <a:pt x="3649" y="1474"/>
                  </a:lnTo>
                  <a:lnTo>
                    <a:pt x="3650" y="1474"/>
                  </a:lnTo>
                  <a:lnTo>
                    <a:pt x="3651" y="1474"/>
                  </a:lnTo>
                  <a:lnTo>
                    <a:pt x="3651" y="1474"/>
                  </a:lnTo>
                  <a:lnTo>
                    <a:pt x="3652" y="1474"/>
                  </a:lnTo>
                  <a:lnTo>
                    <a:pt x="3654" y="1474"/>
                  </a:lnTo>
                  <a:lnTo>
                    <a:pt x="3655" y="1474"/>
                  </a:lnTo>
                  <a:lnTo>
                    <a:pt x="3655" y="1474"/>
                  </a:lnTo>
                  <a:lnTo>
                    <a:pt x="3656" y="1474"/>
                  </a:lnTo>
                  <a:lnTo>
                    <a:pt x="3657" y="1474"/>
                  </a:lnTo>
                  <a:lnTo>
                    <a:pt x="3659" y="1474"/>
                  </a:lnTo>
                  <a:lnTo>
                    <a:pt x="3659" y="1474"/>
                  </a:lnTo>
                  <a:lnTo>
                    <a:pt x="3660" y="1474"/>
                  </a:lnTo>
                  <a:lnTo>
                    <a:pt x="3661" y="1474"/>
                  </a:lnTo>
                  <a:lnTo>
                    <a:pt x="3662" y="1474"/>
                  </a:lnTo>
                  <a:lnTo>
                    <a:pt x="3662" y="1474"/>
                  </a:lnTo>
                  <a:lnTo>
                    <a:pt x="3663" y="1474"/>
                  </a:lnTo>
                  <a:lnTo>
                    <a:pt x="3665" y="1474"/>
                  </a:lnTo>
                  <a:lnTo>
                    <a:pt x="3666" y="1474"/>
                  </a:lnTo>
                  <a:lnTo>
                    <a:pt x="3666" y="1473"/>
                  </a:lnTo>
                  <a:lnTo>
                    <a:pt x="3667" y="1472"/>
                  </a:lnTo>
                  <a:lnTo>
                    <a:pt x="3668" y="1471"/>
                  </a:lnTo>
                  <a:lnTo>
                    <a:pt x="3670" y="1469"/>
                  </a:lnTo>
                  <a:lnTo>
                    <a:pt x="3670" y="1468"/>
                  </a:lnTo>
                  <a:lnTo>
                    <a:pt x="3671" y="1469"/>
                  </a:lnTo>
                  <a:lnTo>
                    <a:pt x="3672" y="1471"/>
                  </a:lnTo>
                  <a:lnTo>
                    <a:pt x="3673" y="1472"/>
                  </a:lnTo>
                  <a:lnTo>
                    <a:pt x="3673" y="1472"/>
                  </a:lnTo>
                  <a:lnTo>
                    <a:pt x="3675" y="1473"/>
                  </a:lnTo>
                  <a:lnTo>
                    <a:pt x="3676" y="1474"/>
                  </a:lnTo>
                  <a:lnTo>
                    <a:pt x="3677" y="1474"/>
                  </a:lnTo>
                  <a:lnTo>
                    <a:pt x="3677" y="1474"/>
                  </a:lnTo>
                  <a:lnTo>
                    <a:pt x="3678" y="1474"/>
                  </a:lnTo>
                  <a:lnTo>
                    <a:pt x="3680" y="1474"/>
                  </a:lnTo>
                  <a:lnTo>
                    <a:pt x="3681" y="1474"/>
                  </a:lnTo>
                  <a:lnTo>
                    <a:pt x="3681" y="1474"/>
                  </a:lnTo>
                  <a:lnTo>
                    <a:pt x="3682" y="1474"/>
                  </a:lnTo>
                  <a:lnTo>
                    <a:pt x="3683" y="1474"/>
                  </a:lnTo>
                  <a:lnTo>
                    <a:pt x="3685" y="1474"/>
                  </a:lnTo>
                  <a:lnTo>
                    <a:pt x="3685" y="1474"/>
                  </a:lnTo>
                  <a:lnTo>
                    <a:pt x="3686" y="1474"/>
                  </a:lnTo>
                  <a:lnTo>
                    <a:pt x="3687" y="1474"/>
                  </a:lnTo>
                  <a:lnTo>
                    <a:pt x="3688" y="1474"/>
                  </a:lnTo>
                  <a:lnTo>
                    <a:pt x="3688" y="1474"/>
                  </a:lnTo>
                  <a:lnTo>
                    <a:pt x="3690" y="1474"/>
                  </a:lnTo>
                  <a:lnTo>
                    <a:pt x="3691" y="1476"/>
                  </a:lnTo>
                  <a:lnTo>
                    <a:pt x="3692" y="1476"/>
                  </a:lnTo>
                  <a:lnTo>
                    <a:pt x="3693" y="1476"/>
                  </a:lnTo>
                  <a:lnTo>
                    <a:pt x="3693" y="1476"/>
                  </a:lnTo>
                  <a:lnTo>
                    <a:pt x="3695" y="1477"/>
                  </a:lnTo>
                  <a:lnTo>
                    <a:pt x="3696" y="1477"/>
                  </a:lnTo>
                  <a:lnTo>
                    <a:pt x="3697" y="1478"/>
                  </a:lnTo>
                  <a:lnTo>
                    <a:pt x="3697" y="1479"/>
                  </a:lnTo>
                  <a:lnTo>
                    <a:pt x="3698" y="1483"/>
                  </a:lnTo>
                  <a:lnTo>
                    <a:pt x="3699" y="1488"/>
                  </a:lnTo>
                  <a:lnTo>
                    <a:pt x="3701" y="1494"/>
                  </a:lnTo>
                  <a:lnTo>
                    <a:pt x="3701" y="1502"/>
                  </a:lnTo>
                  <a:lnTo>
                    <a:pt x="3702" y="1508"/>
                  </a:lnTo>
                  <a:lnTo>
                    <a:pt x="3703" y="1513"/>
                  </a:lnTo>
                  <a:lnTo>
                    <a:pt x="3704" y="1517"/>
                  </a:lnTo>
                  <a:lnTo>
                    <a:pt x="3704" y="1518"/>
                  </a:lnTo>
                  <a:lnTo>
                    <a:pt x="3706" y="1519"/>
                  </a:lnTo>
                  <a:lnTo>
                    <a:pt x="3707" y="1518"/>
                  </a:lnTo>
                  <a:lnTo>
                    <a:pt x="3708" y="1515"/>
                  </a:lnTo>
                  <a:lnTo>
                    <a:pt x="3708" y="1513"/>
                  </a:lnTo>
                  <a:lnTo>
                    <a:pt x="3709" y="1510"/>
                  </a:lnTo>
                  <a:lnTo>
                    <a:pt x="3711" y="1508"/>
                  </a:lnTo>
                  <a:lnTo>
                    <a:pt x="3712" y="1505"/>
                  </a:lnTo>
                  <a:lnTo>
                    <a:pt x="3712" y="1502"/>
                  </a:lnTo>
                  <a:lnTo>
                    <a:pt x="3713" y="1498"/>
                  </a:lnTo>
                  <a:lnTo>
                    <a:pt x="3714" y="1494"/>
                  </a:lnTo>
                  <a:lnTo>
                    <a:pt x="3716" y="1492"/>
                  </a:lnTo>
                  <a:lnTo>
                    <a:pt x="3716" y="1488"/>
                  </a:lnTo>
                  <a:lnTo>
                    <a:pt x="3717" y="1486"/>
                  </a:lnTo>
                  <a:lnTo>
                    <a:pt x="3718" y="1483"/>
                  </a:lnTo>
                  <a:lnTo>
                    <a:pt x="3719" y="1481"/>
                  </a:lnTo>
                  <a:lnTo>
                    <a:pt x="3719" y="1479"/>
                  </a:lnTo>
                  <a:lnTo>
                    <a:pt x="3721" y="1477"/>
                  </a:lnTo>
                  <a:lnTo>
                    <a:pt x="3722" y="1476"/>
                  </a:lnTo>
                  <a:lnTo>
                    <a:pt x="3723" y="1474"/>
                  </a:lnTo>
                  <a:lnTo>
                    <a:pt x="3723" y="1474"/>
                  </a:lnTo>
                  <a:lnTo>
                    <a:pt x="3724" y="1473"/>
                  </a:lnTo>
                  <a:lnTo>
                    <a:pt x="3726" y="1473"/>
                  </a:lnTo>
                  <a:lnTo>
                    <a:pt x="3727" y="1473"/>
                  </a:lnTo>
                  <a:lnTo>
                    <a:pt x="3727" y="1472"/>
                  </a:lnTo>
                  <a:lnTo>
                    <a:pt x="3728" y="1472"/>
                  </a:lnTo>
                  <a:lnTo>
                    <a:pt x="3729" y="1472"/>
                  </a:lnTo>
                  <a:lnTo>
                    <a:pt x="3731" y="1472"/>
                  </a:lnTo>
                  <a:lnTo>
                    <a:pt x="3731" y="1471"/>
                  </a:lnTo>
                  <a:lnTo>
                    <a:pt x="3732" y="1471"/>
                  </a:lnTo>
                  <a:lnTo>
                    <a:pt x="3733" y="1469"/>
                  </a:lnTo>
                  <a:lnTo>
                    <a:pt x="3734" y="1467"/>
                  </a:lnTo>
                  <a:lnTo>
                    <a:pt x="3734" y="1466"/>
                  </a:lnTo>
                  <a:lnTo>
                    <a:pt x="3735" y="1462"/>
                  </a:lnTo>
                  <a:lnTo>
                    <a:pt x="3737" y="1459"/>
                  </a:lnTo>
                  <a:lnTo>
                    <a:pt x="3738" y="1458"/>
                  </a:lnTo>
                  <a:lnTo>
                    <a:pt x="3738" y="1457"/>
                  </a:lnTo>
                  <a:lnTo>
                    <a:pt x="3739" y="1456"/>
                  </a:lnTo>
                  <a:lnTo>
                    <a:pt x="3740" y="1456"/>
                  </a:lnTo>
                  <a:lnTo>
                    <a:pt x="3742" y="1457"/>
                  </a:lnTo>
                  <a:lnTo>
                    <a:pt x="3742" y="1457"/>
                  </a:lnTo>
                  <a:lnTo>
                    <a:pt x="3743" y="1458"/>
                  </a:lnTo>
                  <a:lnTo>
                    <a:pt x="3744" y="1461"/>
                  </a:lnTo>
                  <a:lnTo>
                    <a:pt x="3745" y="1462"/>
                  </a:lnTo>
                  <a:lnTo>
                    <a:pt x="3745" y="1463"/>
                  </a:lnTo>
                  <a:lnTo>
                    <a:pt x="3747" y="1464"/>
                  </a:lnTo>
                  <a:lnTo>
                    <a:pt x="3748" y="1466"/>
                  </a:lnTo>
                  <a:lnTo>
                    <a:pt x="3749" y="1467"/>
                  </a:lnTo>
                  <a:lnTo>
                    <a:pt x="3750" y="1468"/>
                  </a:lnTo>
                  <a:lnTo>
                    <a:pt x="3750" y="1469"/>
                  </a:lnTo>
                  <a:lnTo>
                    <a:pt x="3752" y="1471"/>
                  </a:lnTo>
                  <a:lnTo>
                    <a:pt x="3753" y="1472"/>
                  </a:lnTo>
                  <a:lnTo>
                    <a:pt x="3754" y="1472"/>
                  </a:lnTo>
                  <a:lnTo>
                    <a:pt x="3754" y="1473"/>
                  </a:lnTo>
                  <a:lnTo>
                    <a:pt x="3755" y="1473"/>
                  </a:lnTo>
                  <a:lnTo>
                    <a:pt x="3757" y="1473"/>
                  </a:lnTo>
                  <a:lnTo>
                    <a:pt x="3758" y="1473"/>
                  </a:lnTo>
                  <a:lnTo>
                    <a:pt x="3758" y="1473"/>
                  </a:lnTo>
                  <a:lnTo>
                    <a:pt x="3759" y="1473"/>
                  </a:lnTo>
                  <a:lnTo>
                    <a:pt x="3760" y="1473"/>
                  </a:lnTo>
                  <a:lnTo>
                    <a:pt x="3762" y="1473"/>
                  </a:lnTo>
                  <a:lnTo>
                    <a:pt x="3762" y="1473"/>
                  </a:lnTo>
                  <a:lnTo>
                    <a:pt x="3763" y="1473"/>
                  </a:lnTo>
                  <a:lnTo>
                    <a:pt x="3764" y="1474"/>
                  </a:lnTo>
                  <a:lnTo>
                    <a:pt x="3765" y="1474"/>
                  </a:lnTo>
                  <a:lnTo>
                    <a:pt x="3765" y="1474"/>
                  </a:lnTo>
                  <a:lnTo>
                    <a:pt x="3767" y="1476"/>
                  </a:lnTo>
                  <a:lnTo>
                    <a:pt x="3768" y="1476"/>
                  </a:lnTo>
                  <a:lnTo>
                    <a:pt x="3769" y="1476"/>
                  </a:lnTo>
                  <a:lnTo>
                    <a:pt x="3769" y="1477"/>
                  </a:lnTo>
                  <a:lnTo>
                    <a:pt x="3770" y="1477"/>
                  </a:lnTo>
                  <a:lnTo>
                    <a:pt x="3771" y="1477"/>
                  </a:lnTo>
                  <a:lnTo>
                    <a:pt x="3773" y="1477"/>
                  </a:lnTo>
                  <a:lnTo>
                    <a:pt x="3773" y="1477"/>
                  </a:lnTo>
                  <a:lnTo>
                    <a:pt x="3774" y="1477"/>
                  </a:lnTo>
                  <a:lnTo>
                    <a:pt x="3775" y="1477"/>
                  </a:lnTo>
                  <a:lnTo>
                    <a:pt x="3776" y="1476"/>
                  </a:lnTo>
                  <a:lnTo>
                    <a:pt x="3776" y="1473"/>
                  </a:lnTo>
                  <a:lnTo>
                    <a:pt x="3778" y="1471"/>
                  </a:lnTo>
                  <a:lnTo>
                    <a:pt x="3779" y="1467"/>
                  </a:lnTo>
                  <a:lnTo>
                    <a:pt x="3780" y="1464"/>
                  </a:lnTo>
                  <a:lnTo>
                    <a:pt x="3780" y="1463"/>
                  </a:lnTo>
                  <a:lnTo>
                    <a:pt x="3781" y="1463"/>
                  </a:lnTo>
                  <a:lnTo>
                    <a:pt x="3783" y="1464"/>
                  </a:lnTo>
                  <a:lnTo>
                    <a:pt x="3784" y="1467"/>
                  </a:lnTo>
                  <a:lnTo>
                    <a:pt x="3784" y="1469"/>
                  </a:lnTo>
                  <a:lnTo>
                    <a:pt x="3785" y="1472"/>
                  </a:lnTo>
                  <a:lnTo>
                    <a:pt x="3786" y="1473"/>
                  </a:lnTo>
                  <a:lnTo>
                    <a:pt x="3788" y="1474"/>
                  </a:lnTo>
                  <a:lnTo>
                    <a:pt x="3788" y="1476"/>
                  </a:lnTo>
                  <a:lnTo>
                    <a:pt x="3789" y="1476"/>
                  </a:lnTo>
                  <a:lnTo>
                    <a:pt x="3790" y="1477"/>
                  </a:lnTo>
                  <a:lnTo>
                    <a:pt x="3791" y="1477"/>
                  </a:lnTo>
                  <a:lnTo>
                    <a:pt x="3791" y="1477"/>
                  </a:lnTo>
                  <a:lnTo>
                    <a:pt x="3793" y="1477"/>
                  </a:lnTo>
                  <a:lnTo>
                    <a:pt x="3794" y="1476"/>
                  </a:lnTo>
                  <a:lnTo>
                    <a:pt x="3795" y="1476"/>
                  </a:lnTo>
                  <a:lnTo>
                    <a:pt x="3795" y="1476"/>
                  </a:lnTo>
                  <a:lnTo>
                    <a:pt x="3796" y="1476"/>
                  </a:lnTo>
                  <a:lnTo>
                    <a:pt x="3798" y="1476"/>
                  </a:lnTo>
                  <a:lnTo>
                    <a:pt x="3799" y="1476"/>
                  </a:lnTo>
                  <a:lnTo>
                    <a:pt x="3799" y="1476"/>
                  </a:lnTo>
                  <a:lnTo>
                    <a:pt x="3800" y="1474"/>
                  </a:lnTo>
                  <a:lnTo>
                    <a:pt x="3801" y="1474"/>
                  </a:lnTo>
                  <a:lnTo>
                    <a:pt x="3803" y="1474"/>
                  </a:lnTo>
                  <a:lnTo>
                    <a:pt x="3804" y="1474"/>
                  </a:lnTo>
                  <a:lnTo>
                    <a:pt x="3804" y="1474"/>
                  </a:lnTo>
                  <a:lnTo>
                    <a:pt x="3805" y="1474"/>
                  </a:lnTo>
                  <a:lnTo>
                    <a:pt x="3806" y="1474"/>
                  </a:lnTo>
                  <a:lnTo>
                    <a:pt x="3807" y="1474"/>
                  </a:lnTo>
                  <a:lnTo>
                    <a:pt x="3807" y="1474"/>
                  </a:lnTo>
                  <a:lnTo>
                    <a:pt x="3809" y="1474"/>
                  </a:lnTo>
                  <a:lnTo>
                    <a:pt x="3810" y="1474"/>
                  </a:lnTo>
                  <a:lnTo>
                    <a:pt x="3811" y="1474"/>
                  </a:lnTo>
                  <a:lnTo>
                    <a:pt x="3811" y="1474"/>
                  </a:lnTo>
                  <a:lnTo>
                    <a:pt x="3812" y="1474"/>
                  </a:lnTo>
                  <a:lnTo>
                    <a:pt x="3814" y="1474"/>
                  </a:lnTo>
                  <a:lnTo>
                    <a:pt x="3815" y="1473"/>
                  </a:lnTo>
                  <a:lnTo>
                    <a:pt x="3815" y="1473"/>
                  </a:lnTo>
                  <a:lnTo>
                    <a:pt x="3816" y="1472"/>
                  </a:lnTo>
                  <a:lnTo>
                    <a:pt x="3817" y="1471"/>
                  </a:lnTo>
                  <a:lnTo>
                    <a:pt x="3819" y="1469"/>
                  </a:lnTo>
                  <a:lnTo>
                    <a:pt x="3819" y="1468"/>
                  </a:lnTo>
                  <a:lnTo>
                    <a:pt x="3820" y="1467"/>
                  </a:lnTo>
                  <a:lnTo>
                    <a:pt x="3821" y="1466"/>
                  </a:lnTo>
                  <a:lnTo>
                    <a:pt x="3822" y="1466"/>
                  </a:lnTo>
                  <a:lnTo>
                    <a:pt x="3822" y="1466"/>
                  </a:lnTo>
                  <a:lnTo>
                    <a:pt x="3824" y="1467"/>
                  </a:lnTo>
                  <a:lnTo>
                    <a:pt x="3825" y="1467"/>
                  </a:lnTo>
                  <a:lnTo>
                    <a:pt x="3826" y="1466"/>
                  </a:lnTo>
                  <a:lnTo>
                    <a:pt x="3826" y="1466"/>
                  </a:lnTo>
                  <a:lnTo>
                    <a:pt x="3827" y="1464"/>
                  </a:lnTo>
                  <a:lnTo>
                    <a:pt x="3829" y="1463"/>
                  </a:lnTo>
                  <a:lnTo>
                    <a:pt x="3830" y="1462"/>
                  </a:lnTo>
                  <a:lnTo>
                    <a:pt x="3830" y="1461"/>
                  </a:lnTo>
                  <a:lnTo>
                    <a:pt x="3831" y="1458"/>
                  </a:lnTo>
                  <a:lnTo>
                    <a:pt x="3832" y="1456"/>
                  </a:lnTo>
                  <a:lnTo>
                    <a:pt x="3834" y="1453"/>
                  </a:lnTo>
                  <a:lnTo>
                    <a:pt x="3834" y="1451"/>
                  </a:lnTo>
                  <a:lnTo>
                    <a:pt x="3835" y="1448"/>
                  </a:lnTo>
                  <a:lnTo>
                    <a:pt x="3836" y="1446"/>
                  </a:lnTo>
                  <a:lnTo>
                    <a:pt x="3837" y="1445"/>
                  </a:lnTo>
                  <a:lnTo>
                    <a:pt x="3837" y="1442"/>
                  </a:lnTo>
                  <a:lnTo>
                    <a:pt x="3838" y="1441"/>
                  </a:lnTo>
                  <a:lnTo>
                    <a:pt x="3840" y="1440"/>
                  </a:lnTo>
                  <a:lnTo>
                    <a:pt x="3841" y="1440"/>
                  </a:lnTo>
                  <a:lnTo>
                    <a:pt x="3841" y="1441"/>
                  </a:lnTo>
                  <a:lnTo>
                    <a:pt x="3842" y="1442"/>
                  </a:lnTo>
                  <a:lnTo>
                    <a:pt x="3843" y="1443"/>
                  </a:lnTo>
                  <a:lnTo>
                    <a:pt x="3845" y="1445"/>
                  </a:lnTo>
                  <a:lnTo>
                    <a:pt x="3845" y="1447"/>
                  </a:lnTo>
                  <a:lnTo>
                    <a:pt x="3846" y="1448"/>
                  </a:lnTo>
                  <a:lnTo>
                    <a:pt x="3847" y="1450"/>
                  </a:lnTo>
                  <a:lnTo>
                    <a:pt x="3848" y="1452"/>
                  </a:lnTo>
                  <a:lnTo>
                    <a:pt x="3848" y="1453"/>
                  </a:lnTo>
                  <a:lnTo>
                    <a:pt x="3850" y="1456"/>
                  </a:lnTo>
                  <a:lnTo>
                    <a:pt x="3851" y="1458"/>
                  </a:lnTo>
                  <a:lnTo>
                    <a:pt x="3852" y="1459"/>
                  </a:lnTo>
                  <a:lnTo>
                    <a:pt x="3852" y="1462"/>
                  </a:lnTo>
                  <a:lnTo>
                    <a:pt x="3853" y="1464"/>
                  </a:lnTo>
                  <a:lnTo>
                    <a:pt x="3855" y="1467"/>
                  </a:lnTo>
                  <a:lnTo>
                    <a:pt x="3856" y="1468"/>
                  </a:lnTo>
                  <a:lnTo>
                    <a:pt x="3856" y="1468"/>
                  </a:lnTo>
                  <a:lnTo>
                    <a:pt x="3857" y="1469"/>
                  </a:lnTo>
                  <a:lnTo>
                    <a:pt x="3858" y="1471"/>
                  </a:lnTo>
                  <a:lnTo>
                    <a:pt x="3860" y="1471"/>
                  </a:lnTo>
                  <a:lnTo>
                    <a:pt x="3861" y="1472"/>
                  </a:lnTo>
                  <a:lnTo>
                    <a:pt x="3861" y="1473"/>
                  </a:lnTo>
                  <a:lnTo>
                    <a:pt x="3862" y="1473"/>
                  </a:lnTo>
                  <a:lnTo>
                    <a:pt x="3863" y="1473"/>
                  </a:lnTo>
                  <a:lnTo>
                    <a:pt x="3865" y="1474"/>
                  </a:lnTo>
                  <a:lnTo>
                    <a:pt x="3865" y="1474"/>
                  </a:lnTo>
                  <a:lnTo>
                    <a:pt x="3866" y="1474"/>
                  </a:lnTo>
                  <a:lnTo>
                    <a:pt x="3867" y="1474"/>
                  </a:lnTo>
                  <a:lnTo>
                    <a:pt x="3868" y="1476"/>
                  </a:lnTo>
                  <a:lnTo>
                    <a:pt x="3868" y="1476"/>
                  </a:lnTo>
                  <a:lnTo>
                    <a:pt x="3870" y="1476"/>
                  </a:lnTo>
                  <a:lnTo>
                    <a:pt x="3871" y="1476"/>
                  </a:lnTo>
                  <a:lnTo>
                    <a:pt x="3872" y="1476"/>
                  </a:lnTo>
                  <a:lnTo>
                    <a:pt x="3872" y="1476"/>
                  </a:lnTo>
                  <a:lnTo>
                    <a:pt x="3873" y="1476"/>
                  </a:lnTo>
                  <a:lnTo>
                    <a:pt x="3874" y="1476"/>
                  </a:lnTo>
                  <a:lnTo>
                    <a:pt x="3876" y="1476"/>
                  </a:lnTo>
                  <a:lnTo>
                    <a:pt x="3876" y="1476"/>
                  </a:lnTo>
                  <a:lnTo>
                    <a:pt x="3877" y="1476"/>
                  </a:lnTo>
                  <a:lnTo>
                    <a:pt x="3878" y="1476"/>
                  </a:lnTo>
                  <a:lnTo>
                    <a:pt x="3879" y="1476"/>
                  </a:lnTo>
                  <a:lnTo>
                    <a:pt x="3879" y="1476"/>
                  </a:lnTo>
                  <a:lnTo>
                    <a:pt x="3881" y="1476"/>
                  </a:lnTo>
                  <a:lnTo>
                    <a:pt x="3882" y="1476"/>
                  </a:lnTo>
                  <a:lnTo>
                    <a:pt x="3883" y="1476"/>
                  </a:lnTo>
                  <a:lnTo>
                    <a:pt x="3883" y="1476"/>
                  </a:lnTo>
                  <a:lnTo>
                    <a:pt x="3884" y="1476"/>
                  </a:lnTo>
                  <a:lnTo>
                    <a:pt x="3886" y="1476"/>
                  </a:lnTo>
                  <a:lnTo>
                    <a:pt x="3887" y="1476"/>
                  </a:lnTo>
                  <a:lnTo>
                    <a:pt x="3887" y="1474"/>
                  </a:lnTo>
                  <a:lnTo>
                    <a:pt x="3888" y="1474"/>
                  </a:lnTo>
                  <a:lnTo>
                    <a:pt x="3889" y="1474"/>
                  </a:lnTo>
                  <a:lnTo>
                    <a:pt x="3891" y="1474"/>
                  </a:lnTo>
                  <a:lnTo>
                    <a:pt x="3891" y="1474"/>
                  </a:lnTo>
                  <a:lnTo>
                    <a:pt x="3892" y="1474"/>
                  </a:lnTo>
                  <a:lnTo>
                    <a:pt x="3893" y="1474"/>
                  </a:lnTo>
                  <a:lnTo>
                    <a:pt x="3894" y="1474"/>
                  </a:lnTo>
                  <a:lnTo>
                    <a:pt x="3894" y="1474"/>
                  </a:lnTo>
                  <a:lnTo>
                    <a:pt x="3896" y="1474"/>
                  </a:lnTo>
                  <a:lnTo>
                    <a:pt x="3897" y="1474"/>
                  </a:lnTo>
                  <a:lnTo>
                    <a:pt x="3898" y="1474"/>
                  </a:lnTo>
                  <a:lnTo>
                    <a:pt x="3898" y="1474"/>
                  </a:lnTo>
                  <a:lnTo>
                    <a:pt x="3899" y="1474"/>
                  </a:lnTo>
                  <a:lnTo>
                    <a:pt x="3901" y="1474"/>
                  </a:lnTo>
                  <a:lnTo>
                    <a:pt x="3902" y="1474"/>
                  </a:lnTo>
                  <a:lnTo>
                    <a:pt x="3902" y="1474"/>
                  </a:lnTo>
                  <a:lnTo>
                    <a:pt x="3903" y="1474"/>
                  </a:lnTo>
                  <a:lnTo>
                    <a:pt x="3904" y="1474"/>
                  </a:lnTo>
                  <a:lnTo>
                    <a:pt x="3906" y="1473"/>
                  </a:lnTo>
                  <a:lnTo>
                    <a:pt x="3906" y="1473"/>
                  </a:lnTo>
                  <a:lnTo>
                    <a:pt x="3907" y="1472"/>
                  </a:lnTo>
                  <a:lnTo>
                    <a:pt x="3908" y="1472"/>
                  </a:lnTo>
                  <a:lnTo>
                    <a:pt x="3909" y="1471"/>
                  </a:lnTo>
                  <a:lnTo>
                    <a:pt x="3909" y="1471"/>
                  </a:lnTo>
                  <a:lnTo>
                    <a:pt x="3910" y="1471"/>
                  </a:lnTo>
                  <a:lnTo>
                    <a:pt x="3912" y="1471"/>
                  </a:lnTo>
                  <a:lnTo>
                    <a:pt x="3913" y="1471"/>
                  </a:lnTo>
                  <a:lnTo>
                    <a:pt x="3913" y="1471"/>
                  </a:lnTo>
                  <a:lnTo>
                    <a:pt x="3914" y="1471"/>
                  </a:lnTo>
                  <a:lnTo>
                    <a:pt x="3915" y="1471"/>
                  </a:lnTo>
                  <a:lnTo>
                    <a:pt x="3917" y="1471"/>
                  </a:lnTo>
                  <a:lnTo>
                    <a:pt x="3918" y="1472"/>
                  </a:lnTo>
                  <a:lnTo>
                    <a:pt x="3918" y="1472"/>
                  </a:lnTo>
                  <a:lnTo>
                    <a:pt x="3919" y="1472"/>
                  </a:lnTo>
                  <a:lnTo>
                    <a:pt x="3920" y="1472"/>
                  </a:lnTo>
                  <a:lnTo>
                    <a:pt x="3922" y="1472"/>
                  </a:lnTo>
                  <a:lnTo>
                    <a:pt x="3922" y="1473"/>
                  </a:lnTo>
                  <a:lnTo>
                    <a:pt x="3923" y="1473"/>
                  </a:lnTo>
                  <a:lnTo>
                    <a:pt x="3924" y="1473"/>
                  </a:lnTo>
                  <a:lnTo>
                    <a:pt x="3925" y="1473"/>
                  </a:lnTo>
                  <a:lnTo>
                    <a:pt x="3925" y="1473"/>
                  </a:lnTo>
                  <a:lnTo>
                    <a:pt x="3927" y="1473"/>
                  </a:lnTo>
                  <a:lnTo>
                    <a:pt x="3928" y="1473"/>
                  </a:lnTo>
                  <a:lnTo>
                    <a:pt x="3929" y="1473"/>
                  </a:lnTo>
                  <a:lnTo>
                    <a:pt x="3929" y="1473"/>
                  </a:lnTo>
                  <a:lnTo>
                    <a:pt x="3930" y="1473"/>
                  </a:lnTo>
                  <a:lnTo>
                    <a:pt x="3932" y="1474"/>
                  </a:lnTo>
                  <a:lnTo>
                    <a:pt x="3933" y="1474"/>
                  </a:lnTo>
                  <a:lnTo>
                    <a:pt x="3933" y="1474"/>
                  </a:lnTo>
                  <a:lnTo>
                    <a:pt x="3934" y="1474"/>
                  </a:lnTo>
                  <a:lnTo>
                    <a:pt x="3935" y="1474"/>
                  </a:lnTo>
                  <a:lnTo>
                    <a:pt x="3937" y="1474"/>
                  </a:lnTo>
                  <a:lnTo>
                    <a:pt x="3937" y="1474"/>
                  </a:lnTo>
                  <a:lnTo>
                    <a:pt x="3938" y="1474"/>
                  </a:lnTo>
                  <a:lnTo>
                    <a:pt x="3939" y="1474"/>
                  </a:lnTo>
                  <a:lnTo>
                    <a:pt x="3940" y="1474"/>
                  </a:lnTo>
                  <a:lnTo>
                    <a:pt x="3940" y="1474"/>
                  </a:lnTo>
                  <a:lnTo>
                    <a:pt x="3942" y="1474"/>
                  </a:lnTo>
                  <a:lnTo>
                    <a:pt x="3943" y="1474"/>
                  </a:lnTo>
                  <a:lnTo>
                    <a:pt x="3944" y="1474"/>
                  </a:lnTo>
                  <a:lnTo>
                    <a:pt x="3944" y="1474"/>
                  </a:lnTo>
                  <a:lnTo>
                    <a:pt x="3945" y="1474"/>
                  </a:lnTo>
                  <a:lnTo>
                    <a:pt x="3946" y="1474"/>
                  </a:lnTo>
                  <a:lnTo>
                    <a:pt x="3948" y="1473"/>
                  </a:lnTo>
                  <a:lnTo>
                    <a:pt x="3948" y="1473"/>
                  </a:lnTo>
                  <a:lnTo>
                    <a:pt x="3949" y="1473"/>
                  </a:lnTo>
                  <a:lnTo>
                    <a:pt x="3950" y="1473"/>
                  </a:lnTo>
                  <a:lnTo>
                    <a:pt x="3951" y="1472"/>
                  </a:lnTo>
                  <a:lnTo>
                    <a:pt x="3951" y="1472"/>
                  </a:lnTo>
                  <a:lnTo>
                    <a:pt x="3953" y="1472"/>
                  </a:lnTo>
                  <a:lnTo>
                    <a:pt x="3954" y="1472"/>
                  </a:lnTo>
                  <a:lnTo>
                    <a:pt x="3955" y="1471"/>
                  </a:lnTo>
                  <a:lnTo>
                    <a:pt x="3955" y="1471"/>
                  </a:lnTo>
                  <a:lnTo>
                    <a:pt x="3956" y="1471"/>
                  </a:lnTo>
                  <a:lnTo>
                    <a:pt x="3958" y="1471"/>
                  </a:lnTo>
                  <a:lnTo>
                    <a:pt x="3959" y="1471"/>
                  </a:lnTo>
                  <a:lnTo>
                    <a:pt x="3959" y="1471"/>
                  </a:lnTo>
                  <a:lnTo>
                    <a:pt x="3960" y="1471"/>
                  </a:lnTo>
                  <a:lnTo>
                    <a:pt x="3961" y="1471"/>
                  </a:lnTo>
                  <a:lnTo>
                    <a:pt x="3963" y="1471"/>
                  </a:lnTo>
                  <a:lnTo>
                    <a:pt x="3963" y="1471"/>
                  </a:lnTo>
                  <a:lnTo>
                    <a:pt x="3964" y="1471"/>
                  </a:lnTo>
                  <a:lnTo>
                    <a:pt x="3965" y="1471"/>
                  </a:lnTo>
                  <a:lnTo>
                    <a:pt x="3966" y="1471"/>
                  </a:lnTo>
                  <a:lnTo>
                    <a:pt x="3966" y="1471"/>
                  </a:lnTo>
                  <a:lnTo>
                    <a:pt x="3968" y="1471"/>
                  </a:lnTo>
                  <a:lnTo>
                    <a:pt x="3969" y="1469"/>
                  </a:lnTo>
                  <a:lnTo>
                    <a:pt x="3970" y="1469"/>
                  </a:lnTo>
                  <a:lnTo>
                    <a:pt x="3971" y="1467"/>
                  </a:lnTo>
                  <a:lnTo>
                    <a:pt x="3971" y="1466"/>
                  </a:lnTo>
                  <a:lnTo>
                    <a:pt x="3973" y="1462"/>
                  </a:lnTo>
                  <a:lnTo>
                    <a:pt x="3974" y="1458"/>
                  </a:lnTo>
                  <a:lnTo>
                    <a:pt x="3975" y="1454"/>
                  </a:lnTo>
                  <a:lnTo>
                    <a:pt x="3975" y="1448"/>
                  </a:lnTo>
                  <a:lnTo>
                    <a:pt x="3976" y="1443"/>
                  </a:lnTo>
                  <a:lnTo>
                    <a:pt x="3978" y="1438"/>
                  </a:lnTo>
                  <a:lnTo>
                    <a:pt x="3979" y="1433"/>
                  </a:lnTo>
                  <a:lnTo>
                    <a:pt x="3979" y="1428"/>
                  </a:lnTo>
                  <a:lnTo>
                    <a:pt x="3980" y="1426"/>
                  </a:lnTo>
                  <a:lnTo>
                    <a:pt x="3981" y="1425"/>
                  </a:lnTo>
                  <a:lnTo>
                    <a:pt x="3982" y="1425"/>
                  </a:lnTo>
                  <a:lnTo>
                    <a:pt x="3982" y="1426"/>
                  </a:lnTo>
                  <a:lnTo>
                    <a:pt x="3984" y="1428"/>
                  </a:lnTo>
                  <a:lnTo>
                    <a:pt x="3985" y="1433"/>
                  </a:lnTo>
                  <a:lnTo>
                    <a:pt x="3986" y="1438"/>
                  </a:lnTo>
                  <a:lnTo>
                    <a:pt x="3986" y="1443"/>
                  </a:lnTo>
                  <a:lnTo>
                    <a:pt x="3987" y="1448"/>
                  </a:lnTo>
                  <a:lnTo>
                    <a:pt x="3989" y="1454"/>
                  </a:lnTo>
                  <a:lnTo>
                    <a:pt x="3990" y="1458"/>
                  </a:lnTo>
                  <a:lnTo>
                    <a:pt x="3990" y="1462"/>
                  </a:lnTo>
                  <a:lnTo>
                    <a:pt x="3991" y="1466"/>
                  </a:lnTo>
                  <a:lnTo>
                    <a:pt x="3992" y="1468"/>
                  </a:lnTo>
                  <a:lnTo>
                    <a:pt x="3994" y="1471"/>
                  </a:lnTo>
                  <a:lnTo>
                    <a:pt x="3994" y="1472"/>
                  </a:lnTo>
                  <a:lnTo>
                    <a:pt x="3995" y="1473"/>
                  </a:lnTo>
                  <a:lnTo>
                    <a:pt x="3996" y="1473"/>
                  </a:lnTo>
                  <a:lnTo>
                    <a:pt x="3997" y="1473"/>
                  </a:lnTo>
                  <a:lnTo>
                    <a:pt x="3997" y="1473"/>
                  </a:lnTo>
                  <a:lnTo>
                    <a:pt x="3999" y="1474"/>
                  </a:lnTo>
                  <a:lnTo>
                    <a:pt x="4000" y="1474"/>
                  </a:lnTo>
                  <a:lnTo>
                    <a:pt x="4001" y="1474"/>
                  </a:lnTo>
                  <a:lnTo>
                    <a:pt x="4001" y="1474"/>
                  </a:lnTo>
                  <a:lnTo>
                    <a:pt x="4002" y="1474"/>
                  </a:lnTo>
                  <a:lnTo>
                    <a:pt x="4004" y="1473"/>
                  </a:lnTo>
                  <a:lnTo>
                    <a:pt x="4005" y="1473"/>
                  </a:lnTo>
                  <a:lnTo>
                    <a:pt x="4005" y="1472"/>
                  </a:lnTo>
                  <a:lnTo>
                    <a:pt x="4006" y="1469"/>
                  </a:lnTo>
                  <a:lnTo>
                    <a:pt x="4007" y="1467"/>
                  </a:lnTo>
                  <a:lnTo>
                    <a:pt x="4009" y="1464"/>
                  </a:lnTo>
                  <a:lnTo>
                    <a:pt x="4009" y="1461"/>
                  </a:lnTo>
                  <a:lnTo>
                    <a:pt x="4010" y="1456"/>
                  </a:lnTo>
                  <a:lnTo>
                    <a:pt x="4011" y="1451"/>
                  </a:lnTo>
                  <a:lnTo>
                    <a:pt x="4012" y="1445"/>
                  </a:lnTo>
                  <a:lnTo>
                    <a:pt x="4012" y="1438"/>
                  </a:lnTo>
                  <a:lnTo>
                    <a:pt x="4014" y="1431"/>
                  </a:lnTo>
                  <a:lnTo>
                    <a:pt x="4015" y="1423"/>
                  </a:lnTo>
                  <a:lnTo>
                    <a:pt x="4016" y="1415"/>
                  </a:lnTo>
                  <a:lnTo>
                    <a:pt x="4016" y="1406"/>
                  </a:lnTo>
                  <a:lnTo>
                    <a:pt x="4017" y="1396"/>
                  </a:lnTo>
                  <a:lnTo>
                    <a:pt x="4018" y="1385"/>
                  </a:lnTo>
                  <a:lnTo>
                    <a:pt x="4020" y="1373"/>
                  </a:lnTo>
                  <a:lnTo>
                    <a:pt x="4020" y="1360"/>
                  </a:lnTo>
                  <a:lnTo>
                    <a:pt x="4021" y="1346"/>
                  </a:lnTo>
                  <a:lnTo>
                    <a:pt x="4022" y="1332"/>
                  </a:lnTo>
                  <a:lnTo>
                    <a:pt x="4023" y="1314"/>
                  </a:lnTo>
                  <a:lnTo>
                    <a:pt x="4023" y="1297"/>
                  </a:lnTo>
                  <a:lnTo>
                    <a:pt x="4025" y="1278"/>
                  </a:lnTo>
                  <a:lnTo>
                    <a:pt x="4026" y="1260"/>
                  </a:lnTo>
                  <a:lnTo>
                    <a:pt x="4027" y="1240"/>
                  </a:lnTo>
                  <a:lnTo>
                    <a:pt x="4028" y="1219"/>
                  </a:lnTo>
                  <a:lnTo>
                    <a:pt x="4028" y="1197"/>
                  </a:lnTo>
                  <a:lnTo>
                    <a:pt x="4030" y="1175"/>
                  </a:lnTo>
                  <a:lnTo>
                    <a:pt x="4031" y="1153"/>
                  </a:lnTo>
                  <a:lnTo>
                    <a:pt x="4032" y="1128"/>
                  </a:lnTo>
                  <a:lnTo>
                    <a:pt x="4032" y="1102"/>
                  </a:lnTo>
                  <a:lnTo>
                    <a:pt x="4033" y="1072"/>
                  </a:lnTo>
                  <a:lnTo>
                    <a:pt x="4035" y="1037"/>
                  </a:lnTo>
                  <a:lnTo>
                    <a:pt x="4036" y="994"/>
                  </a:lnTo>
                  <a:lnTo>
                    <a:pt x="4036" y="947"/>
                  </a:lnTo>
                  <a:lnTo>
                    <a:pt x="4037" y="907"/>
                  </a:lnTo>
                  <a:lnTo>
                    <a:pt x="4038" y="896"/>
                  </a:lnTo>
                  <a:lnTo>
                    <a:pt x="4040" y="927"/>
                  </a:lnTo>
                  <a:lnTo>
                    <a:pt x="4040" y="1004"/>
                  </a:lnTo>
                  <a:lnTo>
                    <a:pt x="4041" y="1114"/>
                  </a:lnTo>
                  <a:lnTo>
                    <a:pt x="4042" y="1236"/>
                  </a:lnTo>
                  <a:lnTo>
                    <a:pt x="4043" y="1344"/>
                  </a:lnTo>
                  <a:lnTo>
                    <a:pt x="4043" y="1427"/>
                  </a:lnTo>
                  <a:lnTo>
                    <a:pt x="4045" y="1484"/>
                  </a:lnTo>
                  <a:lnTo>
                    <a:pt x="4046" y="1523"/>
                  </a:lnTo>
                  <a:lnTo>
                    <a:pt x="4047" y="1544"/>
                  </a:lnTo>
                  <a:lnTo>
                    <a:pt x="4047" y="1548"/>
                  </a:lnTo>
                  <a:lnTo>
                    <a:pt x="4048" y="1536"/>
                  </a:lnTo>
                  <a:lnTo>
                    <a:pt x="4050" y="1512"/>
                  </a:lnTo>
                  <a:lnTo>
                    <a:pt x="4051" y="1482"/>
                  </a:lnTo>
                  <a:lnTo>
                    <a:pt x="4051" y="1448"/>
                  </a:lnTo>
                  <a:lnTo>
                    <a:pt x="4052" y="1416"/>
                  </a:lnTo>
                  <a:lnTo>
                    <a:pt x="4053" y="1387"/>
                  </a:lnTo>
                  <a:lnTo>
                    <a:pt x="4054" y="1360"/>
                  </a:lnTo>
                  <a:lnTo>
                    <a:pt x="4054" y="1338"/>
                  </a:lnTo>
                  <a:lnTo>
                    <a:pt x="4056" y="1319"/>
                  </a:lnTo>
                  <a:lnTo>
                    <a:pt x="4057" y="1303"/>
                  </a:lnTo>
                  <a:lnTo>
                    <a:pt x="4058" y="1291"/>
                  </a:lnTo>
                  <a:lnTo>
                    <a:pt x="4058" y="1281"/>
                  </a:lnTo>
                  <a:lnTo>
                    <a:pt x="4059" y="1273"/>
                  </a:lnTo>
                  <a:lnTo>
                    <a:pt x="4061" y="1268"/>
                  </a:lnTo>
                  <a:lnTo>
                    <a:pt x="4062" y="1263"/>
                  </a:lnTo>
                  <a:lnTo>
                    <a:pt x="4062" y="1261"/>
                  </a:lnTo>
                  <a:lnTo>
                    <a:pt x="4063" y="1260"/>
                  </a:lnTo>
                  <a:lnTo>
                    <a:pt x="4064" y="1260"/>
                  </a:lnTo>
                  <a:lnTo>
                    <a:pt x="4066" y="1261"/>
                  </a:lnTo>
                  <a:lnTo>
                    <a:pt x="4066" y="1263"/>
                  </a:lnTo>
                  <a:lnTo>
                    <a:pt x="4067" y="1267"/>
                  </a:lnTo>
                  <a:lnTo>
                    <a:pt x="4068" y="1271"/>
                  </a:lnTo>
                  <a:lnTo>
                    <a:pt x="4069" y="1277"/>
                  </a:lnTo>
                  <a:lnTo>
                    <a:pt x="4069" y="1283"/>
                  </a:lnTo>
                  <a:lnTo>
                    <a:pt x="4071" y="1289"/>
                  </a:lnTo>
                  <a:lnTo>
                    <a:pt x="4072" y="1298"/>
                  </a:lnTo>
                  <a:lnTo>
                    <a:pt x="4073" y="1308"/>
                  </a:lnTo>
                  <a:lnTo>
                    <a:pt x="4073" y="1319"/>
                  </a:lnTo>
                  <a:lnTo>
                    <a:pt x="4074" y="1334"/>
                  </a:lnTo>
                  <a:lnTo>
                    <a:pt x="4076" y="1350"/>
                  </a:lnTo>
                  <a:lnTo>
                    <a:pt x="4077" y="1368"/>
                  </a:lnTo>
                  <a:lnTo>
                    <a:pt x="4077" y="1384"/>
                  </a:lnTo>
                  <a:lnTo>
                    <a:pt x="4078" y="1399"/>
                  </a:lnTo>
                  <a:lnTo>
                    <a:pt x="4079" y="1409"/>
                  </a:lnTo>
                  <a:lnTo>
                    <a:pt x="4081" y="1421"/>
                  </a:lnTo>
                  <a:lnTo>
                    <a:pt x="4081" y="1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3" name="Freeform 51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523"/>
                </a:cxn>
                <a:cxn ang="0">
                  <a:pos x="128" y="1522"/>
                </a:cxn>
                <a:cxn ang="0">
                  <a:pos x="193" y="1062"/>
                </a:cxn>
                <a:cxn ang="0">
                  <a:pos x="257" y="1525"/>
                </a:cxn>
                <a:cxn ang="0">
                  <a:pos x="322" y="1533"/>
                </a:cxn>
                <a:cxn ang="0">
                  <a:pos x="387" y="1505"/>
                </a:cxn>
                <a:cxn ang="0">
                  <a:pos x="451" y="1512"/>
                </a:cxn>
                <a:cxn ang="0">
                  <a:pos x="516" y="1504"/>
                </a:cxn>
                <a:cxn ang="0">
                  <a:pos x="580" y="1523"/>
                </a:cxn>
                <a:cxn ang="0">
                  <a:pos x="645" y="1523"/>
                </a:cxn>
                <a:cxn ang="0">
                  <a:pos x="709" y="1522"/>
                </a:cxn>
                <a:cxn ang="0">
                  <a:pos x="774" y="1524"/>
                </a:cxn>
                <a:cxn ang="0">
                  <a:pos x="838" y="1519"/>
                </a:cxn>
                <a:cxn ang="0">
                  <a:pos x="903" y="1523"/>
                </a:cxn>
                <a:cxn ang="0">
                  <a:pos x="967" y="1523"/>
                </a:cxn>
                <a:cxn ang="0">
                  <a:pos x="1032" y="1522"/>
                </a:cxn>
                <a:cxn ang="0">
                  <a:pos x="1097" y="1517"/>
                </a:cxn>
                <a:cxn ang="0">
                  <a:pos x="1161" y="1522"/>
                </a:cxn>
                <a:cxn ang="0">
                  <a:pos x="1226" y="1522"/>
                </a:cxn>
                <a:cxn ang="0">
                  <a:pos x="1290" y="1524"/>
                </a:cxn>
                <a:cxn ang="0">
                  <a:pos x="1355" y="1522"/>
                </a:cxn>
                <a:cxn ang="0">
                  <a:pos x="1419" y="1520"/>
                </a:cxn>
                <a:cxn ang="0">
                  <a:pos x="1484" y="1522"/>
                </a:cxn>
                <a:cxn ang="0">
                  <a:pos x="1548" y="1520"/>
                </a:cxn>
                <a:cxn ang="0">
                  <a:pos x="1613" y="1524"/>
                </a:cxn>
                <a:cxn ang="0">
                  <a:pos x="1679" y="1522"/>
                </a:cxn>
                <a:cxn ang="0">
                  <a:pos x="1743" y="1522"/>
                </a:cxn>
                <a:cxn ang="0">
                  <a:pos x="1808" y="1520"/>
                </a:cxn>
                <a:cxn ang="0">
                  <a:pos x="1872" y="1519"/>
                </a:cxn>
                <a:cxn ang="0">
                  <a:pos x="1937" y="1523"/>
                </a:cxn>
                <a:cxn ang="0">
                  <a:pos x="2001" y="1523"/>
                </a:cxn>
                <a:cxn ang="0">
                  <a:pos x="2066" y="1523"/>
                </a:cxn>
                <a:cxn ang="0">
                  <a:pos x="2131" y="1512"/>
                </a:cxn>
                <a:cxn ang="0">
                  <a:pos x="2195" y="1523"/>
                </a:cxn>
                <a:cxn ang="0">
                  <a:pos x="2260" y="1522"/>
                </a:cxn>
                <a:cxn ang="0">
                  <a:pos x="2324" y="1520"/>
                </a:cxn>
                <a:cxn ang="0">
                  <a:pos x="2389" y="1523"/>
                </a:cxn>
                <a:cxn ang="0">
                  <a:pos x="2453" y="1522"/>
                </a:cxn>
                <a:cxn ang="0">
                  <a:pos x="2518" y="1522"/>
                </a:cxn>
                <a:cxn ang="0">
                  <a:pos x="2582" y="1522"/>
                </a:cxn>
                <a:cxn ang="0">
                  <a:pos x="2647" y="1518"/>
                </a:cxn>
                <a:cxn ang="0">
                  <a:pos x="2711" y="1522"/>
                </a:cxn>
                <a:cxn ang="0">
                  <a:pos x="2776" y="1520"/>
                </a:cxn>
                <a:cxn ang="0">
                  <a:pos x="2841" y="1519"/>
                </a:cxn>
                <a:cxn ang="0">
                  <a:pos x="2905" y="1522"/>
                </a:cxn>
                <a:cxn ang="0">
                  <a:pos x="2970" y="1522"/>
                </a:cxn>
                <a:cxn ang="0">
                  <a:pos x="3034" y="1520"/>
                </a:cxn>
                <a:cxn ang="0">
                  <a:pos x="3099" y="1522"/>
                </a:cxn>
                <a:cxn ang="0">
                  <a:pos x="3163" y="1522"/>
                </a:cxn>
                <a:cxn ang="0">
                  <a:pos x="3228" y="1522"/>
                </a:cxn>
                <a:cxn ang="0">
                  <a:pos x="3292" y="1522"/>
                </a:cxn>
                <a:cxn ang="0">
                  <a:pos x="3358" y="1522"/>
                </a:cxn>
                <a:cxn ang="0">
                  <a:pos x="3423" y="1522"/>
                </a:cxn>
                <a:cxn ang="0">
                  <a:pos x="3487" y="1522"/>
                </a:cxn>
                <a:cxn ang="0">
                  <a:pos x="3552" y="1522"/>
                </a:cxn>
                <a:cxn ang="0">
                  <a:pos x="3616" y="1522"/>
                </a:cxn>
                <a:cxn ang="0">
                  <a:pos x="3681" y="1522"/>
                </a:cxn>
                <a:cxn ang="0">
                  <a:pos x="3745" y="1494"/>
                </a:cxn>
                <a:cxn ang="0">
                  <a:pos x="3810" y="1520"/>
                </a:cxn>
                <a:cxn ang="0">
                  <a:pos x="3874" y="1523"/>
                </a:cxn>
                <a:cxn ang="0">
                  <a:pos x="3939" y="1522"/>
                </a:cxn>
                <a:cxn ang="0">
                  <a:pos x="4004" y="1520"/>
                </a:cxn>
                <a:cxn ang="0">
                  <a:pos x="4068" y="1494"/>
                </a:cxn>
              </a:cxnLst>
              <a:rect l="0" t="0" r="r" b="b"/>
              <a:pathLst>
                <a:path w="4081" h="1777">
                  <a:moveTo>
                    <a:pt x="0" y="1494"/>
                  </a:moveTo>
                  <a:lnTo>
                    <a:pt x="0" y="1494"/>
                  </a:lnTo>
                  <a:lnTo>
                    <a:pt x="2" y="1517"/>
                  </a:lnTo>
                  <a:lnTo>
                    <a:pt x="3" y="1517"/>
                  </a:lnTo>
                  <a:lnTo>
                    <a:pt x="3" y="1518"/>
                  </a:lnTo>
                  <a:lnTo>
                    <a:pt x="4" y="1517"/>
                  </a:lnTo>
                  <a:lnTo>
                    <a:pt x="5" y="1517"/>
                  </a:lnTo>
                  <a:lnTo>
                    <a:pt x="7" y="1517"/>
                  </a:lnTo>
                  <a:lnTo>
                    <a:pt x="7" y="1517"/>
                  </a:lnTo>
                  <a:lnTo>
                    <a:pt x="8" y="1518"/>
                  </a:lnTo>
                  <a:lnTo>
                    <a:pt x="9" y="1518"/>
                  </a:lnTo>
                  <a:lnTo>
                    <a:pt x="10" y="1519"/>
                  </a:lnTo>
                  <a:lnTo>
                    <a:pt x="10" y="1519"/>
                  </a:lnTo>
                  <a:lnTo>
                    <a:pt x="12" y="1519"/>
                  </a:lnTo>
                  <a:lnTo>
                    <a:pt x="13" y="1519"/>
                  </a:lnTo>
                  <a:lnTo>
                    <a:pt x="14" y="1519"/>
                  </a:lnTo>
                  <a:lnTo>
                    <a:pt x="14" y="1519"/>
                  </a:lnTo>
                  <a:lnTo>
                    <a:pt x="15" y="1519"/>
                  </a:lnTo>
                  <a:lnTo>
                    <a:pt x="17" y="1519"/>
                  </a:lnTo>
                  <a:lnTo>
                    <a:pt x="18" y="1519"/>
                  </a:lnTo>
                  <a:lnTo>
                    <a:pt x="18" y="1519"/>
                  </a:lnTo>
                  <a:lnTo>
                    <a:pt x="19" y="1519"/>
                  </a:lnTo>
                  <a:lnTo>
                    <a:pt x="20" y="1520"/>
                  </a:lnTo>
                  <a:lnTo>
                    <a:pt x="22" y="1522"/>
                  </a:lnTo>
                  <a:lnTo>
                    <a:pt x="22" y="1524"/>
                  </a:lnTo>
                  <a:lnTo>
                    <a:pt x="23" y="1525"/>
                  </a:lnTo>
                  <a:lnTo>
                    <a:pt x="24" y="1525"/>
                  </a:lnTo>
                  <a:lnTo>
                    <a:pt x="25" y="1524"/>
                  </a:lnTo>
                  <a:lnTo>
                    <a:pt x="25" y="1523"/>
                  </a:lnTo>
                  <a:lnTo>
                    <a:pt x="27" y="1523"/>
                  </a:lnTo>
                  <a:lnTo>
                    <a:pt x="28" y="1523"/>
                  </a:lnTo>
                  <a:lnTo>
                    <a:pt x="29" y="1523"/>
                  </a:lnTo>
                  <a:lnTo>
                    <a:pt x="29" y="1523"/>
                  </a:lnTo>
                  <a:lnTo>
                    <a:pt x="30" y="1523"/>
                  </a:lnTo>
                  <a:lnTo>
                    <a:pt x="32" y="1523"/>
                  </a:lnTo>
                  <a:lnTo>
                    <a:pt x="33" y="1524"/>
                  </a:lnTo>
                  <a:lnTo>
                    <a:pt x="33" y="1524"/>
                  </a:lnTo>
                  <a:lnTo>
                    <a:pt x="34" y="1524"/>
                  </a:lnTo>
                  <a:lnTo>
                    <a:pt x="35" y="1524"/>
                  </a:lnTo>
                  <a:lnTo>
                    <a:pt x="36" y="1524"/>
                  </a:lnTo>
                  <a:lnTo>
                    <a:pt x="36" y="1524"/>
                  </a:lnTo>
                  <a:lnTo>
                    <a:pt x="38" y="1524"/>
                  </a:lnTo>
                  <a:lnTo>
                    <a:pt x="39" y="1524"/>
                  </a:lnTo>
                  <a:lnTo>
                    <a:pt x="40" y="1524"/>
                  </a:lnTo>
                  <a:lnTo>
                    <a:pt x="40" y="1524"/>
                  </a:lnTo>
                  <a:lnTo>
                    <a:pt x="41" y="1524"/>
                  </a:lnTo>
                  <a:lnTo>
                    <a:pt x="43" y="1523"/>
                  </a:lnTo>
                  <a:lnTo>
                    <a:pt x="44" y="1523"/>
                  </a:lnTo>
                  <a:lnTo>
                    <a:pt x="44" y="1523"/>
                  </a:lnTo>
                  <a:lnTo>
                    <a:pt x="45" y="1523"/>
                  </a:lnTo>
                  <a:lnTo>
                    <a:pt x="46" y="1523"/>
                  </a:lnTo>
                  <a:lnTo>
                    <a:pt x="48" y="1523"/>
                  </a:lnTo>
                  <a:lnTo>
                    <a:pt x="48" y="1523"/>
                  </a:lnTo>
                  <a:lnTo>
                    <a:pt x="49" y="1523"/>
                  </a:lnTo>
                  <a:lnTo>
                    <a:pt x="50" y="1523"/>
                  </a:lnTo>
                  <a:lnTo>
                    <a:pt x="51" y="1522"/>
                  </a:lnTo>
                  <a:lnTo>
                    <a:pt x="51" y="1523"/>
                  </a:lnTo>
                  <a:lnTo>
                    <a:pt x="53" y="1523"/>
                  </a:lnTo>
                  <a:lnTo>
                    <a:pt x="54" y="1523"/>
                  </a:lnTo>
                  <a:lnTo>
                    <a:pt x="55" y="1523"/>
                  </a:lnTo>
                  <a:lnTo>
                    <a:pt x="55" y="1523"/>
                  </a:lnTo>
                  <a:lnTo>
                    <a:pt x="56" y="1523"/>
                  </a:lnTo>
                  <a:lnTo>
                    <a:pt x="58" y="1523"/>
                  </a:lnTo>
                  <a:lnTo>
                    <a:pt x="59" y="1523"/>
                  </a:lnTo>
                  <a:lnTo>
                    <a:pt x="60" y="1523"/>
                  </a:lnTo>
                  <a:lnTo>
                    <a:pt x="60" y="1523"/>
                  </a:lnTo>
                  <a:lnTo>
                    <a:pt x="61" y="1523"/>
                  </a:lnTo>
                  <a:lnTo>
                    <a:pt x="63" y="1523"/>
                  </a:lnTo>
                  <a:lnTo>
                    <a:pt x="64" y="1523"/>
                  </a:lnTo>
                  <a:lnTo>
                    <a:pt x="64" y="1523"/>
                  </a:lnTo>
                  <a:lnTo>
                    <a:pt x="65" y="1522"/>
                  </a:lnTo>
                  <a:lnTo>
                    <a:pt x="66" y="1522"/>
                  </a:lnTo>
                  <a:lnTo>
                    <a:pt x="68" y="1522"/>
                  </a:lnTo>
                  <a:lnTo>
                    <a:pt x="68" y="1522"/>
                  </a:lnTo>
                  <a:lnTo>
                    <a:pt x="69" y="1522"/>
                  </a:lnTo>
                  <a:lnTo>
                    <a:pt x="70" y="1522"/>
                  </a:lnTo>
                  <a:lnTo>
                    <a:pt x="71" y="1522"/>
                  </a:lnTo>
                  <a:lnTo>
                    <a:pt x="71" y="1522"/>
                  </a:lnTo>
                  <a:lnTo>
                    <a:pt x="72" y="1522"/>
                  </a:lnTo>
                  <a:lnTo>
                    <a:pt x="74" y="1522"/>
                  </a:lnTo>
                  <a:lnTo>
                    <a:pt x="75" y="1522"/>
                  </a:lnTo>
                  <a:lnTo>
                    <a:pt x="75" y="1523"/>
                  </a:lnTo>
                  <a:lnTo>
                    <a:pt x="76" y="1523"/>
                  </a:lnTo>
                  <a:lnTo>
                    <a:pt x="77" y="1523"/>
                  </a:lnTo>
                  <a:lnTo>
                    <a:pt x="79" y="1523"/>
                  </a:lnTo>
                  <a:lnTo>
                    <a:pt x="79" y="1523"/>
                  </a:lnTo>
                  <a:lnTo>
                    <a:pt x="80" y="1523"/>
                  </a:lnTo>
                  <a:lnTo>
                    <a:pt x="81" y="1523"/>
                  </a:lnTo>
                  <a:lnTo>
                    <a:pt x="82" y="1523"/>
                  </a:lnTo>
                  <a:lnTo>
                    <a:pt x="82" y="1523"/>
                  </a:lnTo>
                  <a:lnTo>
                    <a:pt x="84" y="1523"/>
                  </a:lnTo>
                  <a:lnTo>
                    <a:pt x="85" y="1523"/>
                  </a:lnTo>
                  <a:lnTo>
                    <a:pt x="86" y="1523"/>
                  </a:lnTo>
                  <a:lnTo>
                    <a:pt x="86" y="1524"/>
                  </a:lnTo>
                  <a:lnTo>
                    <a:pt x="87" y="1524"/>
                  </a:lnTo>
                  <a:lnTo>
                    <a:pt x="89" y="1524"/>
                  </a:lnTo>
                  <a:lnTo>
                    <a:pt x="90" y="1523"/>
                  </a:lnTo>
                  <a:lnTo>
                    <a:pt x="90" y="1523"/>
                  </a:lnTo>
                  <a:lnTo>
                    <a:pt x="91" y="1523"/>
                  </a:lnTo>
                  <a:lnTo>
                    <a:pt x="92" y="1523"/>
                  </a:lnTo>
                  <a:lnTo>
                    <a:pt x="94" y="1523"/>
                  </a:lnTo>
                  <a:lnTo>
                    <a:pt x="94" y="1522"/>
                  </a:lnTo>
                  <a:lnTo>
                    <a:pt x="95" y="1522"/>
                  </a:lnTo>
                  <a:lnTo>
                    <a:pt x="96" y="1522"/>
                  </a:lnTo>
                  <a:lnTo>
                    <a:pt x="97" y="1523"/>
                  </a:lnTo>
                  <a:lnTo>
                    <a:pt x="97" y="1523"/>
                  </a:lnTo>
                  <a:lnTo>
                    <a:pt x="99" y="1523"/>
                  </a:lnTo>
                  <a:lnTo>
                    <a:pt x="100" y="1523"/>
                  </a:lnTo>
                  <a:lnTo>
                    <a:pt x="101" y="1523"/>
                  </a:lnTo>
                  <a:lnTo>
                    <a:pt x="101" y="1523"/>
                  </a:lnTo>
                  <a:lnTo>
                    <a:pt x="102" y="1523"/>
                  </a:lnTo>
                  <a:lnTo>
                    <a:pt x="104" y="1523"/>
                  </a:lnTo>
                  <a:lnTo>
                    <a:pt x="105" y="1523"/>
                  </a:lnTo>
                  <a:lnTo>
                    <a:pt x="105" y="1522"/>
                  </a:lnTo>
                  <a:lnTo>
                    <a:pt x="106" y="1522"/>
                  </a:lnTo>
                  <a:lnTo>
                    <a:pt x="107" y="1522"/>
                  </a:lnTo>
                  <a:lnTo>
                    <a:pt x="108" y="1522"/>
                  </a:lnTo>
                  <a:lnTo>
                    <a:pt x="108" y="1522"/>
                  </a:lnTo>
                  <a:lnTo>
                    <a:pt x="110" y="1522"/>
                  </a:lnTo>
                  <a:lnTo>
                    <a:pt x="111" y="1522"/>
                  </a:lnTo>
                  <a:lnTo>
                    <a:pt x="112" y="1522"/>
                  </a:lnTo>
                  <a:lnTo>
                    <a:pt x="113" y="1522"/>
                  </a:lnTo>
                  <a:lnTo>
                    <a:pt x="113" y="1522"/>
                  </a:lnTo>
                  <a:lnTo>
                    <a:pt x="115" y="1522"/>
                  </a:lnTo>
                  <a:lnTo>
                    <a:pt x="116" y="1522"/>
                  </a:lnTo>
                  <a:lnTo>
                    <a:pt x="117" y="1522"/>
                  </a:lnTo>
                  <a:lnTo>
                    <a:pt x="117" y="1522"/>
                  </a:lnTo>
                  <a:lnTo>
                    <a:pt x="118" y="1522"/>
                  </a:lnTo>
                  <a:lnTo>
                    <a:pt x="120" y="1522"/>
                  </a:lnTo>
                  <a:lnTo>
                    <a:pt x="121" y="1522"/>
                  </a:lnTo>
                  <a:lnTo>
                    <a:pt x="121" y="1522"/>
                  </a:lnTo>
                  <a:lnTo>
                    <a:pt x="122" y="1522"/>
                  </a:lnTo>
                  <a:lnTo>
                    <a:pt x="123" y="1522"/>
                  </a:lnTo>
                  <a:lnTo>
                    <a:pt x="125" y="1522"/>
                  </a:lnTo>
                  <a:lnTo>
                    <a:pt x="125" y="1522"/>
                  </a:lnTo>
                  <a:lnTo>
                    <a:pt x="126" y="1522"/>
                  </a:lnTo>
                  <a:lnTo>
                    <a:pt x="127" y="1522"/>
                  </a:lnTo>
                  <a:lnTo>
                    <a:pt x="128" y="1522"/>
                  </a:lnTo>
                  <a:lnTo>
                    <a:pt x="128" y="1522"/>
                  </a:lnTo>
                  <a:lnTo>
                    <a:pt x="130" y="1522"/>
                  </a:lnTo>
                  <a:lnTo>
                    <a:pt x="131" y="1522"/>
                  </a:lnTo>
                  <a:lnTo>
                    <a:pt x="132" y="1523"/>
                  </a:lnTo>
                  <a:lnTo>
                    <a:pt x="132" y="1523"/>
                  </a:lnTo>
                  <a:lnTo>
                    <a:pt x="133" y="1523"/>
                  </a:lnTo>
                  <a:lnTo>
                    <a:pt x="135" y="1523"/>
                  </a:lnTo>
                  <a:lnTo>
                    <a:pt x="136" y="1523"/>
                  </a:lnTo>
                  <a:lnTo>
                    <a:pt x="136" y="1523"/>
                  </a:lnTo>
                  <a:lnTo>
                    <a:pt x="137" y="1522"/>
                  </a:lnTo>
                  <a:lnTo>
                    <a:pt x="138" y="1522"/>
                  </a:lnTo>
                  <a:lnTo>
                    <a:pt x="140" y="1520"/>
                  </a:lnTo>
                  <a:lnTo>
                    <a:pt x="140" y="1520"/>
                  </a:lnTo>
                  <a:lnTo>
                    <a:pt x="141" y="1520"/>
                  </a:lnTo>
                  <a:lnTo>
                    <a:pt x="142" y="1519"/>
                  </a:lnTo>
                  <a:lnTo>
                    <a:pt x="143" y="1519"/>
                  </a:lnTo>
                  <a:lnTo>
                    <a:pt x="143" y="1519"/>
                  </a:lnTo>
                  <a:lnTo>
                    <a:pt x="144" y="1519"/>
                  </a:lnTo>
                  <a:lnTo>
                    <a:pt x="146" y="1520"/>
                  </a:lnTo>
                  <a:lnTo>
                    <a:pt x="147" y="1520"/>
                  </a:lnTo>
                  <a:lnTo>
                    <a:pt x="147" y="1520"/>
                  </a:lnTo>
                  <a:lnTo>
                    <a:pt x="148" y="1520"/>
                  </a:lnTo>
                  <a:lnTo>
                    <a:pt x="149" y="1520"/>
                  </a:lnTo>
                  <a:lnTo>
                    <a:pt x="151" y="1520"/>
                  </a:lnTo>
                  <a:lnTo>
                    <a:pt x="151" y="1520"/>
                  </a:lnTo>
                  <a:lnTo>
                    <a:pt x="152" y="1520"/>
                  </a:lnTo>
                  <a:lnTo>
                    <a:pt x="153" y="1520"/>
                  </a:lnTo>
                  <a:lnTo>
                    <a:pt x="154" y="1520"/>
                  </a:lnTo>
                  <a:lnTo>
                    <a:pt x="154" y="1520"/>
                  </a:lnTo>
                  <a:lnTo>
                    <a:pt x="156" y="1520"/>
                  </a:lnTo>
                  <a:lnTo>
                    <a:pt x="157" y="1520"/>
                  </a:lnTo>
                  <a:lnTo>
                    <a:pt x="158" y="1520"/>
                  </a:lnTo>
                  <a:lnTo>
                    <a:pt x="158" y="1520"/>
                  </a:lnTo>
                  <a:lnTo>
                    <a:pt x="159" y="1520"/>
                  </a:lnTo>
                  <a:lnTo>
                    <a:pt x="161" y="1520"/>
                  </a:lnTo>
                  <a:lnTo>
                    <a:pt x="162" y="1520"/>
                  </a:lnTo>
                  <a:lnTo>
                    <a:pt x="162" y="1519"/>
                  </a:lnTo>
                  <a:lnTo>
                    <a:pt x="163" y="1519"/>
                  </a:lnTo>
                  <a:lnTo>
                    <a:pt x="164" y="1518"/>
                  </a:lnTo>
                  <a:lnTo>
                    <a:pt x="166" y="1518"/>
                  </a:lnTo>
                  <a:lnTo>
                    <a:pt x="166" y="1518"/>
                  </a:lnTo>
                  <a:lnTo>
                    <a:pt x="167" y="1519"/>
                  </a:lnTo>
                  <a:lnTo>
                    <a:pt x="168" y="1520"/>
                  </a:lnTo>
                  <a:lnTo>
                    <a:pt x="169" y="1522"/>
                  </a:lnTo>
                  <a:lnTo>
                    <a:pt x="171" y="1522"/>
                  </a:lnTo>
                  <a:lnTo>
                    <a:pt x="171" y="1523"/>
                  </a:lnTo>
                  <a:lnTo>
                    <a:pt x="172" y="1523"/>
                  </a:lnTo>
                  <a:lnTo>
                    <a:pt x="173" y="1525"/>
                  </a:lnTo>
                  <a:lnTo>
                    <a:pt x="174" y="1548"/>
                  </a:lnTo>
                  <a:lnTo>
                    <a:pt x="174" y="1633"/>
                  </a:lnTo>
                  <a:lnTo>
                    <a:pt x="176" y="1777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617"/>
                  </a:lnTo>
                  <a:lnTo>
                    <a:pt x="188" y="1046"/>
                  </a:lnTo>
                  <a:lnTo>
                    <a:pt x="189" y="652"/>
                  </a:lnTo>
                  <a:lnTo>
                    <a:pt x="189" y="551"/>
                  </a:lnTo>
                  <a:lnTo>
                    <a:pt x="190" y="677"/>
                  </a:lnTo>
                  <a:lnTo>
                    <a:pt x="192" y="881"/>
                  </a:lnTo>
                  <a:lnTo>
                    <a:pt x="193" y="1062"/>
                  </a:lnTo>
                  <a:lnTo>
                    <a:pt x="193" y="1190"/>
                  </a:lnTo>
                  <a:lnTo>
                    <a:pt x="194" y="1273"/>
                  </a:lnTo>
                  <a:lnTo>
                    <a:pt x="195" y="1327"/>
                  </a:lnTo>
                  <a:lnTo>
                    <a:pt x="197" y="1363"/>
                  </a:lnTo>
                  <a:lnTo>
                    <a:pt x="197" y="1387"/>
                  </a:lnTo>
                  <a:lnTo>
                    <a:pt x="198" y="1406"/>
                  </a:lnTo>
                  <a:lnTo>
                    <a:pt x="199" y="1421"/>
                  </a:lnTo>
                  <a:lnTo>
                    <a:pt x="200" y="1432"/>
                  </a:lnTo>
                  <a:lnTo>
                    <a:pt x="200" y="1442"/>
                  </a:lnTo>
                  <a:lnTo>
                    <a:pt x="202" y="1451"/>
                  </a:lnTo>
                  <a:lnTo>
                    <a:pt x="203" y="1457"/>
                  </a:lnTo>
                  <a:lnTo>
                    <a:pt x="204" y="1463"/>
                  </a:lnTo>
                  <a:lnTo>
                    <a:pt x="204" y="1468"/>
                  </a:lnTo>
                  <a:lnTo>
                    <a:pt x="205" y="1473"/>
                  </a:lnTo>
                  <a:lnTo>
                    <a:pt x="207" y="1477"/>
                  </a:lnTo>
                  <a:lnTo>
                    <a:pt x="208" y="1482"/>
                  </a:lnTo>
                  <a:lnTo>
                    <a:pt x="208" y="1486"/>
                  </a:lnTo>
                  <a:lnTo>
                    <a:pt x="209" y="1488"/>
                  </a:lnTo>
                  <a:lnTo>
                    <a:pt x="210" y="1492"/>
                  </a:lnTo>
                  <a:lnTo>
                    <a:pt x="211" y="1494"/>
                  </a:lnTo>
                  <a:lnTo>
                    <a:pt x="211" y="1497"/>
                  </a:lnTo>
                  <a:lnTo>
                    <a:pt x="213" y="1498"/>
                  </a:lnTo>
                  <a:lnTo>
                    <a:pt x="214" y="1500"/>
                  </a:lnTo>
                  <a:lnTo>
                    <a:pt x="215" y="1502"/>
                  </a:lnTo>
                  <a:lnTo>
                    <a:pt x="215" y="1503"/>
                  </a:lnTo>
                  <a:lnTo>
                    <a:pt x="216" y="1507"/>
                  </a:lnTo>
                  <a:lnTo>
                    <a:pt x="218" y="1509"/>
                  </a:lnTo>
                  <a:lnTo>
                    <a:pt x="219" y="1512"/>
                  </a:lnTo>
                  <a:lnTo>
                    <a:pt x="219" y="1513"/>
                  </a:lnTo>
                  <a:lnTo>
                    <a:pt x="220" y="1515"/>
                  </a:lnTo>
                  <a:lnTo>
                    <a:pt x="221" y="1517"/>
                  </a:lnTo>
                  <a:lnTo>
                    <a:pt x="223" y="1518"/>
                  </a:lnTo>
                  <a:lnTo>
                    <a:pt x="223" y="1519"/>
                  </a:lnTo>
                  <a:lnTo>
                    <a:pt x="224" y="1519"/>
                  </a:lnTo>
                  <a:lnTo>
                    <a:pt x="225" y="1520"/>
                  </a:lnTo>
                  <a:lnTo>
                    <a:pt x="226" y="1520"/>
                  </a:lnTo>
                  <a:lnTo>
                    <a:pt x="228" y="1522"/>
                  </a:lnTo>
                  <a:lnTo>
                    <a:pt x="228" y="1523"/>
                  </a:lnTo>
                  <a:lnTo>
                    <a:pt x="229" y="1524"/>
                  </a:lnTo>
                  <a:lnTo>
                    <a:pt x="230" y="1524"/>
                  </a:lnTo>
                  <a:lnTo>
                    <a:pt x="231" y="1524"/>
                  </a:lnTo>
                  <a:lnTo>
                    <a:pt x="231" y="1524"/>
                  </a:lnTo>
                  <a:lnTo>
                    <a:pt x="233" y="1524"/>
                  </a:lnTo>
                  <a:lnTo>
                    <a:pt x="234" y="1523"/>
                  </a:lnTo>
                  <a:lnTo>
                    <a:pt x="235" y="1519"/>
                  </a:lnTo>
                  <a:lnTo>
                    <a:pt x="235" y="1509"/>
                  </a:lnTo>
                  <a:lnTo>
                    <a:pt x="236" y="1487"/>
                  </a:lnTo>
                  <a:lnTo>
                    <a:pt x="238" y="1454"/>
                  </a:lnTo>
                  <a:lnTo>
                    <a:pt x="239" y="1421"/>
                  </a:lnTo>
                  <a:lnTo>
                    <a:pt x="239" y="1401"/>
                  </a:lnTo>
                  <a:lnTo>
                    <a:pt x="240" y="1402"/>
                  </a:lnTo>
                  <a:lnTo>
                    <a:pt x="241" y="1423"/>
                  </a:lnTo>
                  <a:lnTo>
                    <a:pt x="243" y="1452"/>
                  </a:lnTo>
                  <a:lnTo>
                    <a:pt x="243" y="1478"/>
                  </a:lnTo>
                  <a:lnTo>
                    <a:pt x="244" y="1497"/>
                  </a:lnTo>
                  <a:lnTo>
                    <a:pt x="245" y="1508"/>
                  </a:lnTo>
                  <a:lnTo>
                    <a:pt x="246" y="1514"/>
                  </a:lnTo>
                  <a:lnTo>
                    <a:pt x="246" y="1517"/>
                  </a:lnTo>
                  <a:lnTo>
                    <a:pt x="247" y="1518"/>
                  </a:lnTo>
                  <a:lnTo>
                    <a:pt x="249" y="1518"/>
                  </a:lnTo>
                  <a:lnTo>
                    <a:pt x="250" y="1518"/>
                  </a:lnTo>
                  <a:lnTo>
                    <a:pt x="250" y="1518"/>
                  </a:lnTo>
                  <a:lnTo>
                    <a:pt x="251" y="1522"/>
                  </a:lnTo>
                  <a:lnTo>
                    <a:pt x="252" y="1527"/>
                  </a:lnTo>
                  <a:lnTo>
                    <a:pt x="254" y="1530"/>
                  </a:lnTo>
                  <a:lnTo>
                    <a:pt x="254" y="1530"/>
                  </a:lnTo>
                  <a:lnTo>
                    <a:pt x="255" y="1529"/>
                  </a:lnTo>
                  <a:lnTo>
                    <a:pt x="256" y="1527"/>
                  </a:lnTo>
                  <a:lnTo>
                    <a:pt x="257" y="1525"/>
                  </a:lnTo>
                  <a:lnTo>
                    <a:pt x="257" y="1524"/>
                  </a:lnTo>
                  <a:lnTo>
                    <a:pt x="259" y="1525"/>
                  </a:lnTo>
                  <a:lnTo>
                    <a:pt x="260" y="1525"/>
                  </a:lnTo>
                  <a:lnTo>
                    <a:pt x="261" y="1525"/>
                  </a:lnTo>
                  <a:lnTo>
                    <a:pt x="261" y="1525"/>
                  </a:lnTo>
                  <a:lnTo>
                    <a:pt x="262" y="1524"/>
                  </a:lnTo>
                  <a:lnTo>
                    <a:pt x="264" y="1524"/>
                  </a:lnTo>
                  <a:lnTo>
                    <a:pt x="265" y="1523"/>
                  </a:lnTo>
                  <a:lnTo>
                    <a:pt x="265" y="1522"/>
                  </a:lnTo>
                  <a:lnTo>
                    <a:pt x="266" y="1522"/>
                  </a:lnTo>
                  <a:lnTo>
                    <a:pt x="267" y="1522"/>
                  </a:lnTo>
                  <a:lnTo>
                    <a:pt x="269" y="1522"/>
                  </a:lnTo>
                  <a:lnTo>
                    <a:pt x="269" y="1522"/>
                  </a:lnTo>
                  <a:lnTo>
                    <a:pt x="270" y="1522"/>
                  </a:lnTo>
                  <a:lnTo>
                    <a:pt x="271" y="1522"/>
                  </a:lnTo>
                  <a:lnTo>
                    <a:pt x="272" y="1522"/>
                  </a:lnTo>
                  <a:lnTo>
                    <a:pt x="272" y="1522"/>
                  </a:lnTo>
                  <a:lnTo>
                    <a:pt x="274" y="1522"/>
                  </a:lnTo>
                  <a:lnTo>
                    <a:pt x="275" y="1522"/>
                  </a:lnTo>
                  <a:lnTo>
                    <a:pt x="276" y="1522"/>
                  </a:lnTo>
                  <a:lnTo>
                    <a:pt x="276" y="1520"/>
                  </a:lnTo>
                  <a:lnTo>
                    <a:pt x="277" y="1520"/>
                  </a:lnTo>
                  <a:lnTo>
                    <a:pt x="279" y="1520"/>
                  </a:lnTo>
                  <a:lnTo>
                    <a:pt x="280" y="1522"/>
                  </a:lnTo>
                  <a:lnTo>
                    <a:pt x="281" y="1523"/>
                  </a:lnTo>
                  <a:lnTo>
                    <a:pt x="281" y="1523"/>
                  </a:lnTo>
                  <a:lnTo>
                    <a:pt x="282" y="1520"/>
                  </a:lnTo>
                  <a:lnTo>
                    <a:pt x="283" y="1519"/>
                  </a:lnTo>
                  <a:lnTo>
                    <a:pt x="285" y="1519"/>
                  </a:lnTo>
                  <a:lnTo>
                    <a:pt x="285" y="1523"/>
                  </a:lnTo>
                  <a:lnTo>
                    <a:pt x="286" y="1528"/>
                  </a:lnTo>
                  <a:lnTo>
                    <a:pt x="287" y="1530"/>
                  </a:lnTo>
                  <a:lnTo>
                    <a:pt x="288" y="1531"/>
                  </a:lnTo>
                  <a:lnTo>
                    <a:pt x="288" y="1530"/>
                  </a:lnTo>
                  <a:lnTo>
                    <a:pt x="290" y="1528"/>
                  </a:lnTo>
                  <a:lnTo>
                    <a:pt x="291" y="1525"/>
                  </a:lnTo>
                  <a:lnTo>
                    <a:pt x="292" y="1522"/>
                  </a:lnTo>
                  <a:lnTo>
                    <a:pt x="292" y="1517"/>
                  </a:lnTo>
                  <a:lnTo>
                    <a:pt x="293" y="1514"/>
                  </a:lnTo>
                  <a:lnTo>
                    <a:pt x="295" y="1518"/>
                  </a:lnTo>
                  <a:lnTo>
                    <a:pt x="296" y="1533"/>
                  </a:lnTo>
                  <a:lnTo>
                    <a:pt x="296" y="1555"/>
                  </a:lnTo>
                  <a:lnTo>
                    <a:pt x="297" y="1571"/>
                  </a:lnTo>
                  <a:lnTo>
                    <a:pt x="298" y="1570"/>
                  </a:lnTo>
                  <a:lnTo>
                    <a:pt x="300" y="1549"/>
                  </a:lnTo>
                  <a:lnTo>
                    <a:pt x="300" y="1522"/>
                  </a:lnTo>
                  <a:lnTo>
                    <a:pt x="301" y="1508"/>
                  </a:lnTo>
                  <a:lnTo>
                    <a:pt x="302" y="1510"/>
                  </a:lnTo>
                  <a:lnTo>
                    <a:pt x="303" y="1523"/>
                  </a:lnTo>
                  <a:lnTo>
                    <a:pt x="303" y="1534"/>
                  </a:lnTo>
                  <a:lnTo>
                    <a:pt x="305" y="1538"/>
                  </a:lnTo>
                  <a:lnTo>
                    <a:pt x="306" y="1536"/>
                  </a:lnTo>
                  <a:lnTo>
                    <a:pt x="307" y="1534"/>
                  </a:lnTo>
                  <a:lnTo>
                    <a:pt x="307" y="1530"/>
                  </a:lnTo>
                  <a:lnTo>
                    <a:pt x="308" y="1527"/>
                  </a:lnTo>
                  <a:lnTo>
                    <a:pt x="310" y="1524"/>
                  </a:lnTo>
                  <a:lnTo>
                    <a:pt x="311" y="1522"/>
                  </a:lnTo>
                  <a:lnTo>
                    <a:pt x="311" y="1519"/>
                  </a:lnTo>
                  <a:lnTo>
                    <a:pt x="312" y="1518"/>
                  </a:lnTo>
                  <a:lnTo>
                    <a:pt x="313" y="1517"/>
                  </a:lnTo>
                  <a:lnTo>
                    <a:pt x="315" y="1517"/>
                  </a:lnTo>
                  <a:lnTo>
                    <a:pt x="315" y="1517"/>
                  </a:lnTo>
                  <a:lnTo>
                    <a:pt x="316" y="1519"/>
                  </a:lnTo>
                  <a:lnTo>
                    <a:pt x="317" y="1520"/>
                  </a:lnTo>
                  <a:lnTo>
                    <a:pt x="318" y="1522"/>
                  </a:lnTo>
                  <a:lnTo>
                    <a:pt x="318" y="1524"/>
                  </a:lnTo>
                  <a:lnTo>
                    <a:pt x="319" y="1527"/>
                  </a:lnTo>
                  <a:lnTo>
                    <a:pt x="321" y="1529"/>
                  </a:lnTo>
                  <a:lnTo>
                    <a:pt x="322" y="1533"/>
                  </a:lnTo>
                  <a:lnTo>
                    <a:pt x="322" y="1535"/>
                  </a:lnTo>
                  <a:lnTo>
                    <a:pt x="323" y="1539"/>
                  </a:lnTo>
                  <a:lnTo>
                    <a:pt x="324" y="1543"/>
                  </a:lnTo>
                  <a:lnTo>
                    <a:pt x="326" y="1548"/>
                  </a:lnTo>
                  <a:lnTo>
                    <a:pt x="326" y="1550"/>
                  </a:lnTo>
                  <a:lnTo>
                    <a:pt x="327" y="1549"/>
                  </a:lnTo>
                  <a:lnTo>
                    <a:pt x="328" y="1541"/>
                  </a:lnTo>
                  <a:lnTo>
                    <a:pt x="329" y="1525"/>
                  </a:lnTo>
                  <a:lnTo>
                    <a:pt x="329" y="1489"/>
                  </a:lnTo>
                  <a:lnTo>
                    <a:pt x="331" y="1432"/>
                  </a:lnTo>
                  <a:lnTo>
                    <a:pt x="332" y="1374"/>
                  </a:lnTo>
                  <a:lnTo>
                    <a:pt x="333" y="1350"/>
                  </a:lnTo>
                  <a:lnTo>
                    <a:pt x="333" y="1381"/>
                  </a:lnTo>
                  <a:lnTo>
                    <a:pt x="334" y="1447"/>
                  </a:lnTo>
                  <a:lnTo>
                    <a:pt x="336" y="1512"/>
                  </a:lnTo>
                  <a:lnTo>
                    <a:pt x="337" y="1550"/>
                  </a:lnTo>
                  <a:lnTo>
                    <a:pt x="338" y="1567"/>
                  </a:lnTo>
                  <a:lnTo>
                    <a:pt x="338" y="1571"/>
                  </a:lnTo>
                  <a:lnTo>
                    <a:pt x="339" y="1569"/>
                  </a:lnTo>
                  <a:lnTo>
                    <a:pt x="341" y="1564"/>
                  </a:lnTo>
                  <a:lnTo>
                    <a:pt x="342" y="1558"/>
                  </a:lnTo>
                  <a:lnTo>
                    <a:pt x="342" y="1551"/>
                  </a:lnTo>
                  <a:lnTo>
                    <a:pt x="343" y="1545"/>
                  </a:lnTo>
                  <a:lnTo>
                    <a:pt x="344" y="1539"/>
                  </a:lnTo>
                  <a:lnTo>
                    <a:pt x="346" y="1533"/>
                  </a:lnTo>
                  <a:lnTo>
                    <a:pt x="346" y="1527"/>
                  </a:lnTo>
                  <a:lnTo>
                    <a:pt x="347" y="1520"/>
                  </a:lnTo>
                  <a:lnTo>
                    <a:pt x="348" y="1514"/>
                  </a:lnTo>
                  <a:lnTo>
                    <a:pt x="349" y="1508"/>
                  </a:lnTo>
                  <a:lnTo>
                    <a:pt x="349" y="1503"/>
                  </a:lnTo>
                  <a:lnTo>
                    <a:pt x="351" y="1498"/>
                  </a:lnTo>
                  <a:lnTo>
                    <a:pt x="352" y="1495"/>
                  </a:lnTo>
                  <a:lnTo>
                    <a:pt x="353" y="1495"/>
                  </a:lnTo>
                  <a:lnTo>
                    <a:pt x="353" y="1498"/>
                  </a:lnTo>
                  <a:lnTo>
                    <a:pt x="354" y="1503"/>
                  </a:lnTo>
                  <a:lnTo>
                    <a:pt x="355" y="1508"/>
                  </a:lnTo>
                  <a:lnTo>
                    <a:pt x="357" y="1512"/>
                  </a:lnTo>
                  <a:lnTo>
                    <a:pt x="357" y="1517"/>
                  </a:lnTo>
                  <a:lnTo>
                    <a:pt x="358" y="1519"/>
                  </a:lnTo>
                  <a:lnTo>
                    <a:pt x="359" y="1522"/>
                  </a:lnTo>
                  <a:lnTo>
                    <a:pt x="360" y="1522"/>
                  </a:lnTo>
                  <a:lnTo>
                    <a:pt x="360" y="1520"/>
                  </a:lnTo>
                  <a:lnTo>
                    <a:pt x="362" y="1514"/>
                  </a:lnTo>
                  <a:lnTo>
                    <a:pt x="363" y="1504"/>
                  </a:lnTo>
                  <a:lnTo>
                    <a:pt x="364" y="1489"/>
                  </a:lnTo>
                  <a:lnTo>
                    <a:pt x="364" y="1474"/>
                  </a:lnTo>
                  <a:lnTo>
                    <a:pt x="365" y="1464"/>
                  </a:lnTo>
                  <a:lnTo>
                    <a:pt x="367" y="1461"/>
                  </a:lnTo>
                  <a:lnTo>
                    <a:pt x="368" y="1464"/>
                  </a:lnTo>
                  <a:lnTo>
                    <a:pt x="368" y="1471"/>
                  </a:lnTo>
                  <a:lnTo>
                    <a:pt x="369" y="1476"/>
                  </a:lnTo>
                  <a:lnTo>
                    <a:pt x="370" y="1477"/>
                  </a:lnTo>
                  <a:lnTo>
                    <a:pt x="372" y="1473"/>
                  </a:lnTo>
                  <a:lnTo>
                    <a:pt x="372" y="1468"/>
                  </a:lnTo>
                  <a:lnTo>
                    <a:pt x="373" y="1464"/>
                  </a:lnTo>
                  <a:lnTo>
                    <a:pt x="374" y="1464"/>
                  </a:lnTo>
                  <a:lnTo>
                    <a:pt x="375" y="1468"/>
                  </a:lnTo>
                  <a:lnTo>
                    <a:pt x="375" y="1474"/>
                  </a:lnTo>
                  <a:lnTo>
                    <a:pt x="377" y="1481"/>
                  </a:lnTo>
                  <a:lnTo>
                    <a:pt x="378" y="1484"/>
                  </a:lnTo>
                  <a:lnTo>
                    <a:pt x="379" y="1483"/>
                  </a:lnTo>
                  <a:lnTo>
                    <a:pt x="379" y="1473"/>
                  </a:lnTo>
                  <a:lnTo>
                    <a:pt x="380" y="1463"/>
                  </a:lnTo>
                  <a:lnTo>
                    <a:pt x="382" y="1458"/>
                  </a:lnTo>
                  <a:lnTo>
                    <a:pt x="383" y="1467"/>
                  </a:lnTo>
                  <a:lnTo>
                    <a:pt x="383" y="1484"/>
                  </a:lnTo>
                  <a:lnTo>
                    <a:pt x="384" y="1502"/>
                  </a:lnTo>
                  <a:lnTo>
                    <a:pt x="385" y="1512"/>
                  </a:lnTo>
                  <a:lnTo>
                    <a:pt x="387" y="1505"/>
                  </a:lnTo>
                  <a:lnTo>
                    <a:pt x="387" y="1482"/>
                  </a:lnTo>
                  <a:lnTo>
                    <a:pt x="388" y="1452"/>
                  </a:lnTo>
                  <a:lnTo>
                    <a:pt x="389" y="1435"/>
                  </a:lnTo>
                  <a:lnTo>
                    <a:pt x="390" y="1446"/>
                  </a:lnTo>
                  <a:lnTo>
                    <a:pt x="390" y="1471"/>
                  </a:lnTo>
                  <a:lnTo>
                    <a:pt x="391" y="1497"/>
                  </a:lnTo>
                  <a:lnTo>
                    <a:pt x="393" y="1513"/>
                  </a:lnTo>
                  <a:lnTo>
                    <a:pt x="394" y="1520"/>
                  </a:lnTo>
                  <a:lnTo>
                    <a:pt x="395" y="1523"/>
                  </a:lnTo>
                  <a:lnTo>
                    <a:pt x="395" y="1525"/>
                  </a:lnTo>
                  <a:lnTo>
                    <a:pt x="396" y="1525"/>
                  </a:lnTo>
                  <a:lnTo>
                    <a:pt x="398" y="1525"/>
                  </a:lnTo>
                  <a:lnTo>
                    <a:pt x="399" y="1524"/>
                  </a:lnTo>
                  <a:lnTo>
                    <a:pt x="399" y="1523"/>
                  </a:lnTo>
                  <a:lnTo>
                    <a:pt x="400" y="1522"/>
                  </a:lnTo>
                  <a:lnTo>
                    <a:pt x="401" y="1522"/>
                  </a:lnTo>
                  <a:lnTo>
                    <a:pt x="403" y="1520"/>
                  </a:lnTo>
                  <a:lnTo>
                    <a:pt x="403" y="1519"/>
                  </a:lnTo>
                  <a:lnTo>
                    <a:pt x="404" y="1519"/>
                  </a:lnTo>
                  <a:lnTo>
                    <a:pt x="405" y="1519"/>
                  </a:lnTo>
                  <a:lnTo>
                    <a:pt x="406" y="1519"/>
                  </a:lnTo>
                  <a:lnTo>
                    <a:pt x="406" y="1519"/>
                  </a:lnTo>
                  <a:lnTo>
                    <a:pt x="408" y="1519"/>
                  </a:lnTo>
                  <a:lnTo>
                    <a:pt x="409" y="1519"/>
                  </a:lnTo>
                  <a:lnTo>
                    <a:pt x="410" y="1519"/>
                  </a:lnTo>
                  <a:lnTo>
                    <a:pt x="410" y="1519"/>
                  </a:lnTo>
                  <a:lnTo>
                    <a:pt x="411" y="1518"/>
                  </a:lnTo>
                  <a:lnTo>
                    <a:pt x="413" y="1518"/>
                  </a:lnTo>
                  <a:lnTo>
                    <a:pt x="414" y="1518"/>
                  </a:lnTo>
                  <a:lnTo>
                    <a:pt x="414" y="1518"/>
                  </a:lnTo>
                  <a:lnTo>
                    <a:pt x="415" y="1517"/>
                  </a:lnTo>
                  <a:lnTo>
                    <a:pt x="416" y="1515"/>
                  </a:lnTo>
                  <a:lnTo>
                    <a:pt x="418" y="1514"/>
                  </a:lnTo>
                  <a:lnTo>
                    <a:pt x="418" y="1513"/>
                  </a:lnTo>
                  <a:lnTo>
                    <a:pt x="419" y="1512"/>
                  </a:lnTo>
                  <a:lnTo>
                    <a:pt x="420" y="1510"/>
                  </a:lnTo>
                  <a:lnTo>
                    <a:pt x="421" y="1510"/>
                  </a:lnTo>
                  <a:lnTo>
                    <a:pt x="421" y="1513"/>
                  </a:lnTo>
                  <a:lnTo>
                    <a:pt x="423" y="1515"/>
                  </a:lnTo>
                  <a:lnTo>
                    <a:pt x="424" y="1519"/>
                  </a:lnTo>
                  <a:lnTo>
                    <a:pt x="425" y="1522"/>
                  </a:lnTo>
                  <a:lnTo>
                    <a:pt x="425" y="1517"/>
                  </a:lnTo>
                  <a:lnTo>
                    <a:pt x="426" y="1503"/>
                  </a:lnTo>
                  <a:lnTo>
                    <a:pt x="427" y="1482"/>
                  </a:lnTo>
                  <a:lnTo>
                    <a:pt x="429" y="1456"/>
                  </a:lnTo>
                  <a:lnTo>
                    <a:pt x="429" y="1423"/>
                  </a:lnTo>
                  <a:lnTo>
                    <a:pt x="430" y="1396"/>
                  </a:lnTo>
                  <a:lnTo>
                    <a:pt x="431" y="1391"/>
                  </a:lnTo>
                  <a:lnTo>
                    <a:pt x="432" y="1422"/>
                  </a:lnTo>
                  <a:lnTo>
                    <a:pt x="432" y="1477"/>
                  </a:lnTo>
                  <a:lnTo>
                    <a:pt x="434" y="1531"/>
                  </a:lnTo>
                  <a:lnTo>
                    <a:pt x="435" y="1567"/>
                  </a:lnTo>
                  <a:lnTo>
                    <a:pt x="436" y="1584"/>
                  </a:lnTo>
                  <a:lnTo>
                    <a:pt x="436" y="1591"/>
                  </a:lnTo>
                  <a:lnTo>
                    <a:pt x="437" y="1591"/>
                  </a:lnTo>
                  <a:lnTo>
                    <a:pt x="439" y="1589"/>
                  </a:lnTo>
                  <a:lnTo>
                    <a:pt x="440" y="1586"/>
                  </a:lnTo>
                  <a:lnTo>
                    <a:pt x="440" y="1580"/>
                  </a:lnTo>
                  <a:lnTo>
                    <a:pt x="441" y="1574"/>
                  </a:lnTo>
                  <a:lnTo>
                    <a:pt x="442" y="1564"/>
                  </a:lnTo>
                  <a:lnTo>
                    <a:pt x="444" y="1554"/>
                  </a:lnTo>
                  <a:lnTo>
                    <a:pt x="444" y="1544"/>
                  </a:lnTo>
                  <a:lnTo>
                    <a:pt x="445" y="1536"/>
                  </a:lnTo>
                  <a:lnTo>
                    <a:pt x="446" y="1529"/>
                  </a:lnTo>
                  <a:lnTo>
                    <a:pt x="447" y="1524"/>
                  </a:lnTo>
                  <a:lnTo>
                    <a:pt x="449" y="1519"/>
                  </a:lnTo>
                  <a:lnTo>
                    <a:pt x="449" y="1515"/>
                  </a:lnTo>
                  <a:lnTo>
                    <a:pt x="450" y="1513"/>
                  </a:lnTo>
                  <a:lnTo>
                    <a:pt x="451" y="1512"/>
                  </a:lnTo>
                  <a:lnTo>
                    <a:pt x="452" y="1510"/>
                  </a:lnTo>
                  <a:lnTo>
                    <a:pt x="452" y="1509"/>
                  </a:lnTo>
                  <a:lnTo>
                    <a:pt x="454" y="1509"/>
                  </a:lnTo>
                  <a:lnTo>
                    <a:pt x="455" y="1509"/>
                  </a:lnTo>
                  <a:lnTo>
                    <a:pt x="456" y="1508"/>
                  </a:lnTo>
                  <a:lnTo>
                    <a:pt x="456" y="1508"/>
                  </a:lnTo>
                  <a:lnTo>
                    <a:pt x="457" y="1508"/>
                  </a:lnTo>
                  <a:lnTo>
                    <a:pt x="459" y="1508"/>
                  </a:lnTo>
                  <a:lnTo>
                    <a:pt x="460" y="1508"/>
                  </a:lnTo>
                  <a:lnTo>
                    <a:pt x="460" y="1508"/>
                  </a:lnTo>
                  <a:lnTo>
                    <a:pt x="461" y="1509"/>
                  </a:lnTo>
                  <a:lnTo>
                    <a:pt x="462" y="1509"/>
                  </a:lnTo>
                  <a:lnTo>
                    <a:pt x="463" y="1509"/>
                  </a:lnTo>
                  <a:lnTo>
                    <a:pt x="463" y="1510"/>
                  </a:lnTo>
                  <a:lnTo>
                    <a:pt x="465" y="1510"/>
                  </a:lnTo>
                  <a:lnTo>
                    <a:pt x="466" y="1510"/>
                  </a:lnTo>
                  <a:lnTo>
                    <a:pt x="467" y="1510"/>
                  </a:lnTo>
                  <a:lnTo>
                    <a:pt x="467" y="1510"/>
                  </a:lnTo>
                  <a:lnTo>
                    <a:pt x="468" y="1510"/>
                  </a:lnTo>
                  <a:lnTo>
                    <a:pt x="470" y="1509"/>
                  </a:lnTo>
                  <a:lnTo>
                    <a:pt x="471" y="1509"/>
                  </a:lnTo>
                  <a:lnTo>
                    <a:pt x="471" y="1509"/>
                  </a:lnTo>
                  <a:lnTo>
                    <a:pt x="472" y="1509"/>
                  </a:lnTo>
                  <a:lnTo>
                    <a:pt x="473" y="1509"/>
                  </a:lnTo>
                  <a:lnTo>
                    <a:pt x="475" y="1509"/>
                  </a:lnTo>
                  <a:lnTo>
                    <a:pt x="475" y="1509"/>
                  </a:lnTo>
                  <a:lnTo>
                    <a:pt x="476" y="1507"/>
                  </a:lnTo>
                  <a:lnTo>
                    <a:pt x="477" y="1505"/>
                  </a:lnTo>
                  <a:lnTo>
                    <a:pt x="478" y="1507"/>
                  </a:lnTo>
                  <a:lnTo>
                    <a:pt x="478" y="1508"/>
                  </a:lnTo>
                  <a:lnTo>
                    <a:pt x="480" y="1512"/>
                  </a:lnTo>
                  <a:lnTo>
                    <a:pt x="481" y="1514"/>
                  </a:lnTo>
                  <a:lnTo>
                    <a:pt x="482" y="1517"/>
                  </a:lnTo>
                  <a:lnTo>
                    <a:pt x="482" y="1519"/>
                  </a:lnTo>
                  <a:lnTo>
                    <a:pt x="483" y="1520"/>
                  </a:lnTo>
                  <a:lnTo>
                    <a:pt x="485" y="1522"/>
                  </a:lnTo>
                  <a:lnTo>
                    <a:pt x="486" y="1522"/>
                  </a:lnTo>
                  <a:lnTo>
                    <a:pt x="486" y="1522"/>
                  </a:lnTo>
                  <a:lnTo>
                    <a:pt x="487" y="1522"/>
                  </a:lnTo>
                  <a:lnTo>
                    <a:pt x="488" y="1522"/>
                  </a:lnTo>
                  <a:lnTo>
                    <a:pt x="490" y="1522"/>
                  </a:lnTo>
                  <a:lnTo>
                    <a:pt x="490" y="1522"/>
                  </a:lnTo>
                  <a:lnTo>
                    <a:pt x="491" y="1522"/>
                  </a:lnTo>
                  <a:lnTo>
                    <a:pt x="492" y="1520"/>
                  </a:lnTo>
                  <a:lnTo>
                    <a:pt x="493" y="1520"/>
                  </a:lnTo>
                  <a:lnTo>
                    <a:pt x="493" y="1520"/>
                  </a:lnTo>
                  <a:lnTo>
                    <a:pt x="495" y="1520"/>
                  </a:lnTo>
                  <a:lnTo>
                    <a:pt x="496" y="1519"/>
                  </a:lnTo>
                  <a:lnTo>
                    <a:pt x="497" y="1517"/>
                  </a:lnTo>
                  <a:lnTo>
                    <a:pt x="497" y="1509"/>
                  </a:lnTo>
                  <a:lnTo>
                    <a:pt x="498" y="1497"/>
                  </a:lnTo>
                  <a:lnTo>
                    <a:pt x="499" y="1476"/>
                  </a:lnTo>
                  <a:lnTo>
                    <a:pt x="501" y="1443"/>
                  </a:lnTo>
                  <a:lnTo>
                    <a:pt x="501" y="1401"/>
                  </a:lnTo>
                  <a:lnTo>
                    <a:pt x="502" y="1354"/>
                  </a:lnTo>
                  <a:lnTo>
                    <a:pt x="503" y="1308"/>
                  </a:lnTo>
                  <a:lnTo>
                    <a:pt x="504" y="1272"/>
                  </a:lnTo>
                  <a:lnTo>
                    <a:pt x="506" y="1253"/>
                  </a:lnTo>
                  <a:lnTo>
                    <a:pt x="506" y="1251"/>
                  </a:lnTo>
                  <a:lnTo>
                    <a:pt x="507" y="1265"/>
                  </a:lnTo>
                  <a:lnTo>
                    <a:pt x="508" y="1293"/>
                  </a:lnTo>
                  <a:lnTo>
                    <a:pt x="509" y="1329"/>
                  </a:lnTo>
                  <a:lnTo>
                    <a:pt x="509" y="1369"/>
                  </a:lnTo>
                  <a:lnTo>
                    <a:pt x="511" y="1405"/>
                  </a:lnTo>
                  <a:lnTo>
                    <a:pt x="512" y="1437"/>
                  </a:lnTo>
                  <a:lnTo>
                    <a:pt x="513" y="1462"/>
                  </a:lnTo>
                  <a:lnTo>
                    <a:pt x="513" y="1482"/>
                  </a:lnTo>
                  <a:lnTo>
                    <a:pt x="514" y="1495"/>
                  </a:lnTo>
                  <a:lnTo>
                    <a:pt x="516" y="1504"/>
                  </a:lnTo>
                  <a:lnTo>
                    <a:pt x="517" y="1509"/>
                  </a:lnTo>
                  <a:lnTo>
                    <a:pt x="517" y="1513"/>
                  </a:lnTo>
                  <a:lnTo>
                    <a:pt x="518" y="1513"/>
                  </a:lnTo>
                  <a:lnTo>
                    <a:pt x="519" y="1514"/>
                  </a:lnTo>
                  <a:lnTo>
                    <a:pt x="521" y="1513"/>
                  </a:lnTo>
                  <a:lnTo>
                    <a:pt x="521" y="1513"/>
                  </a:lnTo>
                  <a:lnTo>
                    <a:pt x="522" y="1513"/>
                  </a:lnTo>
                  <a:lnTo>
                    <a:pt x="523" y="1512"/>
                  </a:lnTo>
                  <a:lnTo>
                    <a:pt x="524" y="1512"/>
                  </a:lnTo>
                  <a:lnTo>
                    <a:pt x="524" y="1510"/>
                  </a:lnTo>
                  <a:lnTo>
                    <a:pt x="526" y="1508"/>
                  </a:lnTo>
                  <a:lnTo>
                    <a:pt x="527" y="1503"/>
                  </a:lnTo>
                  <a:lnTo>
                    <a:pt x="528" y="1494"/>
                  </a:lnTo>
                  <a:lnTo>
                    <a:pt x="528" y="1478"/>
                  </a:lnTo>
                  <a:lnTo>
                    <a:pt x="529" y="1452"/>
                  </a:lnTo>
                  <a:lnTo>
                    <a:pt x="531" y="1414"/>
                  </a:lnTo>
                  <a:lnTo>
                    <a:pt x="532" y="1361"/>
                  </a:lnTo>
                  <a:lnTo>
                    <a:pt x="532" y="1297"/>
                  </a:lnTo>
                  <a:lnTo>
                    <a:pt x="533" y="1230"/>
                  </a:lnTo>
                  <a:lnTo>
                    <a:pt x="534" y="1170"/>
                  </a:lnTo>
                  <a:lnTo>
                    <a:pt x="535" y="1130"/>
                  </a:lnTo>
                  <a:lnTo>
                    <a:pt x="535" y="1119"/>
                  </a:lnTo>
                  <a:lnTo>
                    <a:pt x="537" y="1128"/>
                  </a:lnTo>
                  <a:lnTo>
                    <a:pt x="538" y="1163"/>
                  </a:lnTo>
                  <a:lnTo>
                    <a:pt x="539" y="1215"/>
                  </a:lnTo>
                  <a:lnTo>
                    <a:pt x="539" y="1276"/>
                  </a:lnTo>
                  <a:lnTo>
                    <a:pt x="540" y="1335"/>
                  </a:lnTo>
                  <a:lnTo>
                    <a:pt x="542" y="1386"/>
                  </a:lnTo>
                  <a:lnTo>
                    <a:pt x="543" y="1427"/>
                  </a:lnTo>
                  <a:lnTo>
                    <a:pt x="543" y="1457"/>
                  </a:lnTo>
                  <a:lnTo>
                    <a:pt x="544" y="1478"/>
                  </a:lnTo>
                  <a:lnTo>
                    <a:pt x="545" y="1492"/>
                  </a:lnTo>
                  <a:lnTo>
                    <a:pt x="547" y="1500"/>
                  </a:lnTo>
                  <a:lnTo>
                    <a:pt x="547" y="1507"/>
                  </a:lnTo>
                  <a:lnTo>
                    <a:pt x="548" y="1512"/>
                  </a:lnTo>
                  <a:lnTo>
                    <a:pt x="549" y="1514"/>
                  </a:lnTo>
                  <a:lnTo>
                    <a:pt x="550" y="1517"/>
                  </a:lnTo>
                  <a:lnTo>
                    <a:pt x="550" y="1518"/>
                  </a:lnTo>
                  <a:lnTo>
                    <a:pt x="552" y="1519"/>
                  </a:lnTo>
                  <a:lnTo>
                    <a:pt x="553" y="1520"/>
                  </a:lnTo>
                  <a:lnTo>
                    <a:pt x="554" y="1520"/>
                  </a:lnTo>
                  <a:lnTo>
                    <a:pt x="554" y="1522"/>
                  </a:lnTo>
                  <a:lnTo>
                    <a:pt x="555" y="1522"/>
                  </a:lnTo>
                  <a:lnTo>
                    <a:pt x="557" y="1522"/>
                  </a:lnTo>
                  <a:lnTo>
                    <a:pt x="558" y="1523"/>
                  </a:lnTo>
                  <a:lnTo>
                    <a:pt x="558" y="1523"/>
                  </a:lnTo>
                  <a:lnTo>
                    <a:pt x="559" y="1523"/>
                  </a:lnTo>
                  <a:lnTo>
                    <a:pt x="560" y="1523"/>
                  </a:lnTo>
                  <a:lnTo>
                    <a:pt x="562" y="1524"/>
                  </a:lnTo>
                  <a:lnTo>
                    <a:pt x="563" y="1524"/>
                  </a:lnTo>
                  <a:lnTo>
                    <a:pt x="563" y="1524"/>
                  </a:lnTo>
                  <a:lnTo>
                    <a:pt x="564" y="1524"/>
                  </a:lnTo>
                  <a:lnTo>
                    <a:pt x="565" y="1524"/>
                  </a:lnTo>
                  <a:lnTo>
                    <a:pt x="567" y="1523"/>
                  </a:lnTo>
                  <a:lnTo>
                    <a:pt x="567" y="1523"/>
                  </a:lnTo>
                  <a:lnTo>
                    <a:pt x="568" y="1523"/>
                  </a:lnTo>
                  <a:lnTo>
                    <a:pt x="569" y="1523"/>
                  </a:lnTo>
                  <a:lnTo>
                    <a:pt x="570" y="1523"/>
                  </a:lnTo>
                  <a:lnTo>
                    <a:pt x="570" y="1523"/>
                  </a:lnTo>
                  <a:lnTo>
                    <a:pt x="571" y="1524"/>
                  </a:lnTo>
                  <a:lnTo>
                    <a:pt x="573" y="1524"/>
                  </a:lnTo>
                  <a:lnTo>
                    <a:pt x="574" y="1524"/>
                  </a:lnTo>
                  <a:lnTo>
                    <a:pt x="574" y="1523"/>
                  </a:lnTo>
                  <a:lnTo>
                    <a:pt x="575" y="1523"/>
                  </a:lnTo>
                  <a:lnTo>
                    <a:pt x="576" y="1523"/>
                  </a:lnTo>
                  <a:lnTo>
                    <a:pt x="578" y="1523"/>
                  </a:lnTo>
                  <a:lnTo>
                    <a:pt x="578" y="1523"/>
                  </a:lnTo>
                  <a:lnTo>
                    <a:pt x="579" y="1523"/>
                  </a:lnTo>
                  <a:lnTo>
                    <a:pt x="580" y="1523"/>
                  </a:lnTo>
                  <a:lnTo>
                    <a:pt x="581" y="1523"/>
                  </a:lnTo>
                  <a:lnTo>
                    <a:pt x="581" y="1523"/>
                  </a:lnTo>
                  <a:lnTo>
                    <a:pt x="583" y="1523"/>
                  </a:lnTo>
                  <a:lnTo>
                    <a:pt x="584" y="1523"/>
                  </a:lnTo>
                  <a:lnTo>
                    <a:pt x="585" y="1522"/>
                  </a:lnTo>
                  <a:lnTo>
                    <a:pt x="585" y="1522"/>
                  </a:lnTo>
                  <a:lnTo>
                    <a:pt x="586" y="1522"/>
                  </a:lnTo>
                  <a:lnTo>
                    <a:pt x="588" y="1522"/>
                  </a:lnTo>
                  <a:lnTo>
                    <a:pt x="589" y="1522"/>
                  </a:lnTo>
                  <a:lnTo>
                    <a:pt x="589" y="1522"/>
                  </a:lnTo>
                  <a:lnTo>
                    <a:pt x="590" y="1522"/>
                  </a:lnTo>
                  <a:lnTo>
                    <a:pt x="591" y="1522"/>
                  </a:lnTo>
                  <a:lnTo>
                    <a:pt x="593" y="1522"/>
                  </a:lnTo>
                  <a:lnTo>
                    <a:pt x="593" y="1522"/>
                  </a:lnTo>
                  <a:lnTo>
                    <a:pt x="594" y="1522"/>
                  </a:lnTo>
                  <a:lnTo>
                    <a:pt x="595" y="1522"/>
                  </a:lnTo>
                  <a:lnTo>
                    <a:pt x="596" y="1522"/>
                  </a:lnTo>
                  <a:lnTo>
                    <a:pt x="596" y="1522"/>
                  </a:lnTo>
                  <a:lnTo>
                    <a:pt x="598" y="1522"/>
                  </a:lnTo>
                  <a:lnTo>
                    <a:pt x="599" y="1522"/>
                  </a:lnTo>
                  <a:lnTo>
                    <a:pt x="600" y="1523"/>
                  </a:lnTo>
                  <a:lnTo>
                    <a:pt x="600" y="1523"/>
                  </a:lnTo>
                  <a:lnTo>
                    <a:pt x="601" y="1523"/>
                  </a:lnTo>
                  <a:lnTo>
                    <a:pt x="603" y="1523"/>
                  </a:lnTo>
                  <a:lnTo>
                    <a:pt x="604" y="1523"/>
                  </a:lnTo>
                  <a:lnTo>
                    <a:pt x="604" y="1522"/>
                  </a:lnTo>
                  <a:lnTo>
                    <a:pt x="605" y="1522"/>
                  </a:lnTo>
                  <a:lnTo>
                    <a:pt x="606" y="1522"/>
                  </a:lnTo>
                  <a:lnTo>
                    <a:pt x="607" y="1522"/>
                  </a:lnTo>
                  <a:lnTo>
                    <a:pt x="607" y="1522"/>
                  </a:lnTo>
                  <a:lnTo>
                    <a:pt x="609" y="1522"/>
                  </a:lnTo>
                  <a:lnTo>
                    <a:pt x="610" y="1520"/>
                  </a:lnTo>
                  <a:lnTo>
                    <a:pt x="611" y="1520"/>
                  </a:lnTo>
                  <a:lnTo>
                    <a:pt x="611" y="1520"/>
                  </a:lnTo>
                  <a:lnTo>
                    <a:pt x="612" y="1520"/>
                  </a:lnTo>
                  <a:lnTo>
                    <a:pt x="614" y="1519"/>
                  </a:lnTo>
                  <a:lnTo>
                    <a:pt x="615" y="1519"/>
                  </a:lnTo>
                  <a:lnTo>
                    <a:pt x="616" y="1519"/>
                  </a:lnTo>
                  <a:lnTo>
                    <a:pt x="616" y="1519"/>
                  </a:lnTo>
                  <a:lnTo>
                    <a:pt x="617" y="1519"/>
                  </a:lnTo>
                  <a:lnTo>
                    <a:pt x="619" y="1518"/>
                  </a:lnTo>
                  <a:lnTo>
                    <a:pt x="620" y="1518"/>
                  </a:lnTo>
                  <a:lnTo>
                    <a:pt x="620" y="1518"/>
                  </a:lnTo>
                  <a:lnTo>
                    <a:pt x="621" y="1517"/>
                  </a:lnTo>
                  <a:lnTo>
                    <a:pt x="622" y="1517"/>
                  </a:lnTo>
                  <a:lnTo>
                    <a:pt x="624" y="1517"/>
                  </a:lnTo>
                  <a:lnTo>
                    <a:pt x="624" y="1517"/>
                  </a:lnTo>
                  <a:lnTo>
                    <a:pt x="625" y="1517"/>
                  </a:lnTo>
                  <a:lnTo>
                    <a:pt x="626" y="1517"/>
                  </a:lnTo>
                  <a:lnTo>
                    <a:pt x="627" y="1517"/>
                  </a:lnTo>
                  <a:lnTo>
                    <a:pt x="627" y="1518"/>
                  </a:lnTo>
                  <a:lnTo>
                    <a:pt x="629" y="1518"/>
                  </a:lnTo>
                  <a:lnTo>
                    <a:pt x="630" y="1518"/>
                  </a:lnTo>
                  <a:lnTo>
                    <a:pt x="631" y="1518"/>
                  </a:lnTo>
                  <a:lnTo>
                    <a:pt x="631" y="1518"/>
                  </a:lnTo>
                  <a:lnTo>
                    <a:pt x="632" y="1519"/>
                  </a:lnTo>
                  <a:lnTo>
                    <a:pt x="634" y="1519"/>
                  </a:lnTo>
                  <a:lnTo>
                    <a:pt x="635" y="1520"/>
                  </a:lnTo>
                  <a:lnTo>
                    <a:pt x="635" y="1520"/>
                  </a:lnTo>
                  <a:lnTo>
                    <a:pt x="636" y="1520"/>
                  </a:lnTo>
                  <a:lnTo>
                    <a:pt x="637" y="1520"/>
                  </a:lnTo>
                  <a:lnTo>
                    <a:pt x="638" y="1522"/>
                  </a:lnTo>
                  <a:lnTo>
                    <a:pt x="638" y="1522"/>
                  </a:lnTo>
                  <a:lnTo>
                    <a:pt x="640" y="1522"/>
                  </a:lnTo>
                  <a:lnTo>
                    <a:pt x="641" y="1522"/>
                  </a:lnTo>
                  <a:lnTo>
                    <a:pt x="642" y="1522"/>
                  </a:lnTo>
                  <a:lnTo>
                    <a:pt x="642" y="1522"/>
                  </a:lnTo>
                  <a:lnTo>
                    <a:pt x="643" y="1522"/>
                  </a:lnTo>
                  <a:lnTo>
                    <a:pt x="645" y="1523"/>
                  </a:lnTo>
                  <a:lnTo>
                    <a:pt x="646" y="1523"/>
                  </a:lnTo>
                  <a:lnTo>
                    <a:pt x="646" y="1523"/>
                  </a:lnTo>
                  <a:lnTo>
                    <a:pt x="647" y="1522"/>
                  </a:lnTo>
                  <a:lnTo>
                    <a:pt x="648" y="1522"/>
                  </a:lnTo>
                  <a:lnTo>
                    <a:pt x="650" y="1522"/>
                  </a:lnTo>
                  <a:lnTo>
                    <a:pt x="650" y="1522"/>
                  </a:lnTo>
                  <a:lnTo>
                    <a:pt x="651" y="1522"/>
                  </a:lnTo>
                  <a:lnTo>
                    <a:pt x="652" y="1522"/>
                  </a:lnTo>
                  <a:lnTo>
                    <a:pt x="653" y="1522"/>
                  </a:lnTo>
                  <a:lnTo>
                    <a:pt x="653" y="1522"/>
                  </a:lnTo>
                  <a:lnTo>
                    <a:pt x="655" y="1522"/>
                  </a:lnTo>
                  <a:lnTo>
                    <a:pt x="656" y="1522"/>
                  </a:lnTo>
                  <a:lnTo>
                    <a:pt x="657" y="1520"/>
                  </a:lnTo>
                  <a:lnTo>
                    <a:pt x="657" y="1520"/>
                  </a:lnTo>
                  <a:lnTo>
                    <a:pt x="658" y="1520"/>
                  </a:lnTo>
                  <a:lnTo>
                    <a:pt x="660" y="1519"/>
                  </a:lnTo>
                  <a:lnTo>
                    <a:pt x="661" y="1519"/>
                  </a:lnTo>
                  <a:lnTo>
                    <a:pt x="661" y="1518"/>
                  </a:lnTo>
                  <a:lnTo>
                    <a:pt x="662" y="1517"/>
                  </a:lnTo>
                  <a:lnTo>
                    <a:pt x="663" y="1517"/>
                  </a:lnTo>
                  <a:lnTo>
                    <a:pt x="665" y="1515"/>
                  </a:lnTo>
                  <a:lnTo>
                    <a:pt x="665" y="1514"/>
                  </a:lnTo>
                  <a:lnTo>
                    <a:pt x="666" y="1514"/>
                  </a:lnTo>
                  <a:lnTo>
                    <a:pt x="667" y="1513"/>
                  </a:lnTo>
                  <a:lnTo>
                    <a:pt x="668" y="1513"/>
                  </a:lnTo>
                  <a:lnTo>
                    <a:pt x="668" y="1512"/>
                  </a:lnTo>
                  <a:lnTo>
                    <a:pt x="670" y="1512"/>
                  </a:lnTo>
                  <a:lnTo>
                    <a:pt x="671" y="1510"/>
                  </a:lnTo>
                  <a:lnTo>
                    <a:pt x="672" y="1508"/>
                  </a:lnTo>
                  <a:lnTo>
                    <a:pt x="673" y="1505"/>
                  </a:lnTo>
                  <a:lnTo>
                    <a:pt x="673" y="1503"/>
                  </a:lnTo>
                  <a:lnTo>
                    <a:pt x="674" y="1499"/>
                  </a:lnTo>
                  <a:lnTo>
                    <a:pt x="676" y="1497"/>
                  </a:lnTo>
                  <a:lnTo>
                    <a:pt x="677" y="1497"/>
                  </a:lnTo>
                  <a:lnTo>
                    <a:pt x="677" y="1497"/>
                  </a:lnTo>
                  <a:lnTo>
                    <a:pt x="678" y="1499"/>
                  </a:lnTo>
                  <a:lnTo>
                    <a:pt x="679" y="1503"/>
                  </a:lnTo>
                  <a:lnTo>
                    <a:pt x="681" y="1508"/>
                  </a:lnTo>
                  <a:lnTo>
                    <a:pt x="681" y="1512"/>
                  </a:lnTo>
                  <a:lnTo>
                    <a:pt x="682" y="1515"/>
                  </a:lnTo>
                  <a:lnTo>
                    <a:pt x="683" y="1518"/>
                  </a:lnTo>
                  <a:lnTo>
                    <a:pt x="684" y="1520"/>
                  </a:lnTo>
                  <a:lnTo>
                    <a:pt x="684" y="1522"/>
                  </a:lnTo>
                  <a:lnTo>
                    <a:pt x="686" y="1522"/>
                  </a:lnTo>
                  <a:lnTo>
                    <a:pt x="687" y="1522"/>
                  </a:lnTo>
                  <a:lnTo>
                    <a:pt x="688" y="1522"/>
                  </a:lnTo>
                  <a:lnTo>
                    <a:pt x="688" y="1522"/>
                  </a:lnTo>
                  <a:lnTo>
                    <a:pt x="689" y="1520"/>
                  </a:lnTo>
                  <a:lnTo>
                    <a:pt x="691" y="1519"/>
                  </a:lnTo>
                  <a:lnTo>
                    <a:pt x="692" y="1519"/>
                  </a:lnTo>
                  <a:lnTo>
                    <a:pt x="692" y="1518"/>
                  </a:lnTo>
                  <a:lnTo>
                    <a:pt x="693" y="1517"/>
                  </a:lnTo>
                  <a:lnTo>
                    <a:pt x="694" y="1515"/>
                  </a:lnTo>
                  <a:lnTo>
                    <a:pt x="696" y="1515"/>
                  </a:lnTo>
                  <a:lnTo>
                    <a:pt x="696" y="1515"/>
                  </a:lnTo>
                  <a:lnTo>
                    <a:pt x="697" y="1514"/>
                  </a:lnTo>
                  <a:lnTo>
                    <a:pt x="698" y="1514"/>
                  </a:lnTo>
                  <a:lnTo>
                    <a:pt x="699" y="1515"/>
                  </a:lnTo>
                  <a:lnTo>
                    <a:pt x="699" y="1515"/>
                  </a:lnTo>
                  <a:lnTo>
                    <a:pt x="701" y="1517"/>
                  </a:lnTo>
                  <a:lnTo>
                    <a:pt x="702" y="1517"/>
                  </a:lnTo>
                  <a:lnTo>
                    <a:pt x="703" y="1518"/>
                  </a:lnTo>
                  <a:lnTo>
                    <a:pt x="703" y="1519"/>
                  </a:lnTo>
                  <a:lnTo>
                    <a:pt x="704" y="1519"/>
                  </a:lnTo>
                  <a:lnTo>
                    <a:pt x="706" y="1520"/>
                  </a:lnTo>
                  <a:lnTo>
                    <a:pt x="707" y="1520"/>
                  </a:lnTo>
                  <a:lnTo>
                    <a:pt x="707" y="1520"/>
                  </a:lnTo>
                  <a:lnTo>
                    <a:pt x="708" y="1522"/>
                  </a:lnTo>
                  <a:lnTo>
                    <a:pt x="709" y="1522"/>
                  </a:lnTo>
                  <a:lnTo>
                    <a:pt x="710" y="1523"/>
                  </a:lnTo>
                  <a:lnTo>
                    <a:pt x="710" y="1523"/>
                  </a:lnTo>
                  <a:lnTo>
                    <a:pt x="712" y="1523"/>
                  </a:lnTo>
                  <a:lnTo>
                    <a:pt x="713" y="1523"/>
                  </a:lnTo>
                  <a:lnTo>
                    <a:pt x="714" y="1522"/>
                  </a:lnTo>
                  <a:lnTo>
                    <a:pt x="714" y="1522"/>
                  </a:lnTo>
                  <a:lnTo>
                    <a:pt x="715" y="1520"/>
                  </a:lnTo>
                  <a:lnTo>
                    <a:pt x="717" y="1519"/>
                  </a:lnTo>
                  <a:lnTo>
                    <a:pt x="718" y="1518"/>
                  </a:lnTo>
                  <a:lnTo>
                    <a:pt x="718" y="1517"/>
                  </a:lnTo>
                  <a:lnTo>
                    <a:pt x="719" y="1515"/>
                  </a:lnTo>
                  <a:lnTo>
                    <a:pt x="720" y="1514"/>
                  </a:lnTo>
                  <a:lnTo>
                    <a:pt x="722" y="1513"/>
                  </a:lnTo>
                  <a:lnTo>
                    <a:pt x="722" y="1513"/>
                  </a:lnTo>
                  <a:lnTo>
                    <a:pt x="723" y="1513"/>
                  </a:lnTo>
                  <a:lnTo>
                    <a:pt x="724" y="1513"/>
                  </a:lnTo>
                  <a:lnTo>
                    <a:pt x="725" y="1514"/>
                  </a:lnTo>
                  <a:lnTo>
                    <a:pt x="725" y="1515"/>
                  </a:lnTo>
                  <a:lnTo>
                    <a:pt x="727" y="1515"/>
                  </a:lnTo>
                  <a:lnTo>
                    <a:pt x="728" y="1517"/>
                  </a:lnTo>
                  <a:lnTo>
                    <a:pt x="729" y="1518"/>
                  </a:lnTo>
                  <a:lnTo>
                    <a:pt x="730" y="1518"/>
                  </a:lnTo>
                  <a:lnTo>
                    <a:pt x="730" y="1519"/>
                  </a:lnTo>
                  <a:lnTo>
                    <a:pt x="732" y="1519"/>
                  </a:lnTo>
                  <a:lnTo>
                    <a:pt x="733" y="1520"/>
                  </a:lnTo>
                  <a:lnTo>
                    <a:pt x="734" y="1520"/>
                  </a:lnTo>
                  <a:lnTo>
                    <a:pt x="734" y="1522"/>
                  </a:lnTo>
                  <a:lnTo>
                    <a:pt x="735" y="1522"/>
                  </a:lnTo>
                  <a:lnTo>
                    <a:pt x="737" y="1522"/>
                  </a:lnTo>
                  <a:lnTo>
                    <a:pt x="738" y="1522"/>
                  </a:lnTo>
                  <a:lnTo>
                    <a:pt x="738" y="1520"/>
                  </a:lnTo>
                  <a:lnTo>
                    <a:pt x="739" y="1520"/>
                  </a:lnTo>
                  <a:lnTo>
                    <a:pt x="740" y="1519"/>
                  </a:lnTo>
                  <a:lnTo>
                    <a:pt x="742" y="1518"/>
                  </a:lnTo>
                  <a:lnTo>
                    <a:pt x="742" y="1517"/>
                  </a:lnTo>
                  <a:lnTo>
                    <a:pt x="743" y="1515"/>
                  </a:lnTo>
                  <a:lnTo>
                    <a:pt x="744" y="1514"/>
                  </a:lnTo>
                  <a:lnTo>
                    <a:pt x="745" y="1514"/>
                  </a:lnTo>
                  <a:lnTo>
                    <a:pt x="745" y="1514"/>
                  </a:lnTo>
                  <a:lnTo>
                    <a:pt x="746" y="1514"/>
                  </a:lnTo>
                  <a:lnTo>
                    <a:pt x="748" y="1515"/>
                  </a:lnTo>
                  <a:lnTo>
                    <a:pt x="749" y="1517"/>
                  </a:lnTo>
                  <a:lnTo>
                    <a:pt x="749" y="1519"/>
                  </a:lnTo>
                  <a:lnTo>
                    <a:pt x="750" y="1520"/>
                  </a:lnTo>
                  <a:lnTo>
                    <a:pt x="751" y="1522"/>
                  </a:lnTo>
                  <a:lnTo>
                    <a:pt x="753" y="1524"/>
                  </a:lnTo>
                  <a:lnTo>
                    <a:pt x="753" y="1525"/>
                  </a:lnTo>
                  <a:lnTo>
                    <a:pt x="754" y="1525"/>
                  </a:lnTo>
                  <a:lnTo>
                    <a:pt x="755" y="1527"/>
                  </a:lnTo>
                  <a:lnTo>
                    <a:pt x="756" y="1525"/>
                  </a:lnTo>
                  <a:lnTo>
                    <a:pt x="756" y="1525"/>
                  </a:lnTo>
                  <a:lnTo>
                    <a:pt x="758" y="1524"/>
                  </a:lnTo>
                  <a:lnTo>
                    <a:pt x="759" y="1523"/>
                  </a:lnTo>
                  <a:lnTo>
                    <a:pt x="760" y="1523"/>
                  </a:lnTo>
                  <a:lnTo>
                    <a:pt x="760" y="1522"/>
                  </a:lnTo>
                  <a:lnTo>
                    <a:pt x="761" y="1520"/>
                  </a:lnTo>
                  <a:lnTo>
                    <a:pt x="763" y="1520"/>
                  </a:lnTo>
                  <a:lnTo>
                    <a:pt x="764" y="1520"/>
                  </a:lnTo>
                  <a:lnTo>
                    <a:pt x="764" y="1520"/>
                  </a:lnTo>
                  <a:lnTo>
                    <a:pt x="765" y="1522"/>
                  </a:lnTo>
                  <a:lnTo>
                    <a:pt x="766" y="1522"/>
                  </a:lnTo>
                  <a:lnTo>
                    <a:pt x="768" y="1522"/>
                  </a:lnTo>
                  <a:lnTo>
                    <a:pt x="768" y="1523"/>
                  </a:lnTo>
                  <a:lnTo>
                    <a:pt x="769" y="1523"/>
                  </a:lnTo>
                  <a:lnTo>
                    <a:pt x="770" y="1524"/>
                  </a:lnTo>
                  <a:lnTo>
                    <a:pt x="771" y="1524"/>
                  </a:lnTo>
                  <a:lnTo>
                    <a:pt x="771" y="1524"/>
                  </a:lnTo>
                  <a:lnTo>
                    <a:pt x="773" y="1524"/>
                  </a:lnTo>
                  <a:lnTo>
                    <a:pt x="774" y="1524"/>
                  </a:lnTo>
                  <a:lnTo>
                    <a:pt x="775" y="1523"/>
                  </a:lnTo>
                  <a:lnTo>
                    <a:pt x="775" y="1523"/>
                  </a:lnTo>
                  <a:lnTo>
                    <a:pt x="776" y="1522"/>
                  </a:lnTo>
                  <a:lnTo>
                    <a:pt x="778" y="1522"/>
                  </a:lnTo>
                  <a:lnTo>
                    <a:pt x="779" y="1522"/>
                  </a:lnTo>
                  <a:lnTo>
                    <a:pt x="779" y="1522"/>
                  </a:lnTo>
                  <a:lnTo>
                    <a:pt x="780" y="1522"/>
                  </a:lnTo>
                  <a:lnTo>
                    <a:pt x="781" y="1522"/>
                  </a:lnTo>
                  <a:lnTo>
                    <a:pt x="782" y="1522"/>
                  </a:lnTo>
                  <a:lnTo>
                    <a:pt x="782" y="1523"/>
                  </a:lnTo>
                  <a:lnTo>
                    <a:pt x="784" y="1523"/>
                  </a:lnTo>
                  <a:lnTo>
                    <a:pt x="785" y="1524"/>
                  </a:lnTo>
                  <a:lnTo>
                    <a:pt x="786" y="1525"/>
                  </a:lnTo>
                  <a:lnTo>
                    <a:pt x="787" y="1525"/>
                  </a:lnTo>
                  <a:lnTo>
                    <a:pt x="787" y="1525"/>
                  </a:lnTo>
                  <a:lnTo>
                    <a:pt x="789" y="1525"/>
                  </a:lnTo>
                  <a:lnTo>
                    <a:pt x="790" y="1524"/>
                  </a:lnTo>
                  <a:lnTo>
                    <a:pt x="791" y="1523"/>
                  </a:lnTo>
                  <a:lnTo>
                    <a:pt x="791" y="1520"/>
                  </a:lnTo>
                  <a:lnTo>
                    <a:pt x="792" y="1519"/>
                  </a:lnTo>
                  <a:lnTo>
                    <a:pt x="794" y="1518"/>
                  </a:lnTo>
                  <a:lnTo>
                    <a:pt x="795" y="1517"/>
                  </a:lnTo>
                  <a:lnTo>
                    <a:pt x="795" y="1515"/>
                  </a:lnTo>
                  <a:lnTo>
                    <a:pt x="796" y="1515"/>
                  </a:lnTo>
                  <a:lnTo>
                    <a:pt x="797" y="1515"/>
                  </a:lnTo>
                  <a:lnTo>
                    <a:pt x="799" y="1517"/>
                  </a:lnTo>
                  <a:lnTo>
                    <a:pt x="799" y="1517"/>
                  </a:lnTo>
                  <a:lnTo>
                    <a:pt x="800" y="1518"/>
                  </a:lnTo>
                  <a:lnTo>
                    <a:pt x="801" y="1519"/>
                  </a:lnTo>
                  <a:lnTo>
                    <a:pt x="802" y="1519"/>
                  </a:lnTo>
                  <a:lnTo>
                    <a:pt x="802" y="1520"/>
                  </a:lnTo>
                  <a:lnTo>
                    <a:pt x="804" y="1520"/>
                  </a:lnTo>
                  <a:lnTo>
                    <a:pt x="805" y="1520"/>
                  </a:lnTo>
                  <a:lnTo>
                    <a:pt x="806" y="1519"/>
                  </a:lnTo>
                  <a:lnTo>
                    <a:pt x="806" y="1519"/>
                  </a:lnTo>
                  <a:lnTo>
                    <a:pt x="807" y="1519"/>
                  </a:lnTo>
                  <a:lnTo>
                    <a:pt x="809" y="1519"/>
                  </a:lnTo>
                  <a:lnTo>
                    <a:pt x="810" y="1519"/>
                  </a:lnTo>
                  <a:lnTo>
                    <a:pt x="810" y="1519"/>
                  </a:lnTo>
                  <a:lnTo>
                    <a:pt x="811" y="1519"/>
                  </a:lnTo>
                  <a:lnTo>
                    <a:pt x="812" y="1520"/>
                  </a:lnTo>
                  <a:lnTo>
                    <a:pt x="814" y="1520"/>
                  </a:lnTo>
                  <a:lnTo>
                    <a:pt x="814" y="1522"/>
                  </a:lnTo>
                  <a:lnTo>
                    <a:pt x="815" y="1522"/>
                  </a:lnTo>
                  <a:lnTo>
                    <a:pt x="816" y="1522"/>
                  </a:lnTo>
                  <a:lnTo>
                    <a:pt x="817" y="1522"/>
                  </a:lnTo>
                  <a:lnTo>
                    <a:pt x="817" y="1520"/>
                  </a:lnTo>
                  <a:lnTo>
                    <a:pt x="818" y="1520"/>
                  </a:lnTo>
                  <a:lnTo>
                    <a:pt x="820" y="1520"/>
                  </a:lnTo>
                  <a:lnTo>
                    <a:pt x="821" y="1519"/>
                  </a:lnTo>
                  <a:lnTo>
                    <a:pt x="821" y="1519"/>
                  </a:lnTo>
                  <a:lnTo>
                    <a:pt x="822" y="1519"/>
                  </a:lnTo>
                  <a:lnTo>
                    <a:pt x="823" y="1519"/>
                  </a:lnTo>
                  <a:lnTo>
                    <a:pt x="825" y="1519"/>
                  </a:lnTo>
                  <a:lnTo>
                    <a:pt x="825" y="1519"/>
                  </a:lnTo>
                  <a:lnTo>
                    <a:pt x="826" y="1520"/>
                  </a:lnTo>
                  <a:lnTo>
                    <a:pt x="827" y="1520"/>
                  </a:lnTo>
                  <a:lnTo>
                    <a:pt x="828" y="1520"/>
                  </a:lnTo>
                  <a:lnTo>
                    <a:pt x="828" y="1520"/>
                  </a:lnTo>
                  <a:lnTo>
                    <a:pt x="830" y="1520"/>
                  </a:lnTo>
                  <a:lnTo>
                    <a:pt x="831" y="1520"/>
                  </a:lnTo>
                  <a:lnTo>
                    <a:pt x="832" y="1520"/>
                  </a:lnTo>
                  <a:lnTo>
                    <a:pt x="832" y="1520"/>
                  </a:lnTo>
                  <a:lnTo>
                    <a:pt x="833" y="1520"/>
                  </a:lnTo>
                  <a:lnTo>
                    <a:pt x="835" y="1519"/>
                  </a:lnTo>
                  <a:lnTo>
                    <a:pt x="836" y="1519"/>
                  </a:lnTo>
                  <a:lnTo>
                    <a:pt x="836" y="1519"/>
                  </a:lnTo>
                  <a:lnTo>
                    <a:pt x="837" y="1519"/>
                  </a:lnTo>
                  <a:lnTo>
                    <a:pt x="838" y="1519"/>
                  </a:lnTo>
                  <a:lnTo>
                    <a:pt x="840" y="1519"/>
                  </a:lnTo>
                  <a:lnTo>
                    <a:pt x="841" y="1520"/>
                  </a:lnTo>
                  <a:lnTo>
                    <a:pt x="841" y="1520"/>
                  </a:lnTo>
                  <a:lnTo>
                    <a:pt x="842" y="1520"/>
                  </a:lnTo>
                  <a:lnTo>
                    <a:pt x="843" y="1522"/>
                  </a:lnTo>
                  <a:lnTo>
                    <a:pt x="845" y="1522"/>
                  </a:lnTo>
                  <a:lnTo>
                    <a:pt x="845" y="1522"/>
                  </a:lnTo>
                  <a:lnTo>
                    <a:pt x="846" y="1522"/>
                  </a:lnTo>
                  <a:lnTo>
                    <a:pt x="847" y="1522"/>
                  </a:lnTo>
                  <a:lnTo>
                    <a:pt x="848" y="1522"/>
                  </a:lnTo>
                  <a:lnTo>
                    <a:pt x="848" y="1522"/>
                  </a:lnTo>
                  <a:lnTo>
                    <a:pt x="850" y="1522"/>
                  </a:lnTo>
                  <a:lnTo>
                    <a:pt x="851" y="1522"/>
                  </a:lnTo>
                  <a:lnTo>
                    <a:pt x="852" y="1522"/>
                  </a:lnTo>
                  <a:lnTo>
                    <a:pt x="852" y="1522"/>
                  </a:lnTo>
                  <a:lnTo>
                    <a:pt x="853" y="1522"/>
                  </a:lnTo>
                  <a:lnTo>
                    <a:pt x="854" y="1522"/>
                  </a:lnTo>
                  <a:lnTo>
                    <a:pt x="856" y="1522"/>
                  </a:lnTo>
                  <a:lnTo>
                    <a:pt x="856" y="1522"/>
                  </a:lnTo>
                  <a:lnTo>
                    <a:pt x="857" y="1522"/>
                  </a:lnTo>
                  <a:lnTo>
                    <a:pt x="858" y="1522"/>
                  </a:lnTo>
                  <a:lnTo>
                    <a:pt x="859" y="1522"/>
                  </a:lnTo>
                  <a:lnTo>
                    <a:pt x="859" y="1520"/>
                  </a:lnTo>
                  <a:lnTo>
                    <a:pt x="861" y="1520"/>
                  </a:lnTo>
                  <a:lnTo>
                    <a:pt x="862" y="1520"/>
                  </a:lnTo>
                  <a:lnTo>
                    <a:pt x="863" y="1519"/>
                  </a:lnTo>
                  <a:lnTo>
                    <a:pt x="863" y="1519"/>
                  </a:lnTo>
                  <a:lnTo>
                    <a:pt x="864" y="1519"/>
                  </a:lnTo>
                  <a:lnTo>
                    <a:pt x="866" y="1520"/>
                  </a:lnTo>
                  <a:lnTo>
                    <a:pt x="867" y="1520"/>
                  </a:lnTo>
                  <a:lnTo>
                    <a:pt x="867" y="1520"/>
                  </a:lnTo>
                  <a:lnTo>
                    <a:pt x="868" y="1520"/>
                  </a:lnTo>
                  <a:lnTo>
                    <a:pt x="869" y="1522"/>
                  </a:lnTo>
                  <a:lnTo>
                    <a:pt x="871" y="1522"/>
                  </a:lnTo>
                  <a:lnTo>
                    <a:pt x="871" y="1522"/>
                  </a:lnTo>
                  <a:lnTo>
                    <a:pt x="872" y="1522"/>
                  </a:lnTo>
                  <a:lnTo>
                    <a:pt x="873" y="1522"/>
                  </a:lnTo>
                  <a:lnTo>
                    <a:pt x="874" y="1522"/>
                  </a:lnTo>
                  <a:lnTo>
                    <a:pt x="874" y="1520"/>
                  </a:lnTo>
                  <a:lnTo>
                    <a:pt x="876" y="1520"/>
                  </a:lnTo>
                  <a:lnTo>
                    <a:pt x="877" y="1520"/>
                  </a:lnTo>
                  <a:lnTo>
                    <a:pt x="878" y="1519"/>
                  </a:lnTo>
                  <a:lnTo>
                    <a:pt x="878" y="1519"/>
                  </a:lnTo>
                  <a:lnTo>
                    <a:pt x="879" y="1519"/>
                  </a:lnTo>
                  <a:lnTo>
                    <a:pt x="881" y="1518"/>
                  </a:lnTo>
                  <a:lnTo>
                    <a:pt x="882" y="1518"/>
                  </a:lnTo>
                  <a:lnTo>
                    <a:pt x="882" y="1518"/>
                  </a:lnTo>
                  <a:lnTo>
                    <a:pt x="883" y="1517"/>
                  </a:lnTo>
                  <a:lnTo>
                    <a:pt x="884" y="1517"/>
                  </a:lnTo>
                  <a:lnTo>
                    <a:pt x="886" y="1518"/>
                  </a:lnTo>
                  <a:lnTo>
                    <a:pt x="886" y="1518"/>
                  </a:lnTo>
                  <a:lnTo>
                    <a:pt x="887" y="1518"/>
                  </a:lnTo>
                  <a:lnTo>
                    <a:pt x="888" y="1519"/>
                  </a:lnTo>
                  <a:lnTo>
                    <a:pt x="889" y="1519"/>
                  </a:lnTo>
                  <a:lnTo>
                    <a:pt x="889" y="1519"/>
                  </a:lnTo>
                  <a:lnTo>
                    <a:pt x="890" y="1520"/>
                  </a:lnTo>
                  <a:lnTo>
                    <a:pt x="892" y="1520"/>
                  </a:lnTo>
                  <a:lnTo>
                    <a:pt x="893" y="1520"/>
                  </a:lnTo>
                  <a:lnTo>
                    <a:pt x="893" y="1520"/>
                  </a:lnTo>
                  <a:lnTo>
                    <a:pt x="894" y="1520"/>
                  </a:lnTo>
                  <a:lnTo>
                    <a:pt x="895" y="1522"/>
                  </a:lnTo>
                  <a:lnTo>
                    <a:pt x="897" y="1522"/>
                  </a:lnTo>
                  <a:lnTo>
                    <a:pt x="898" y="1522"/>
                  </a:lnTo>
                  <a:lnTo>
                    <a:pt x="898" y="1522"/>
                  </a:lnTo>
                  <a:lnTo>
                    <a:pt x="899" y="1522"/>
                  </a:lnTo>
                  <a:lnTo>
                    <a:pt x="900" y="1522"/>
                  </a:lnTo>
                  <a:lnTo>
                    <a:pt x="902" y="1522"/>
                  </a:lnTo>
                  <a:lnTo>
                    <a:pt x="902" y="1523"/>
                  </a:lnTo>
                  <a:lnTo>
                    <a:pt x="903" y="1523"/>
                  </a:lnTo>
                  <a:lnTo>
                    <a:pt x="904" y="1523"/>
                  </a:lnTo>
                  <a:lnTo>
                    <a:pt x="905" y="1523"/>
                  </a:lnTo>
                  <a:lnTo>
                    <a:pt x="905" y="1523"/>
                  </a:lnTo>
                  <a:lnTo>
                    <a:pt x="907" y="1523"/>
                  </a:lnTo>
                  <a:lnTo>
                    <a:pt x="908" y="1523"/>
                  </a:lnTo>
                  <a:lnTo>
                    <a:pt x="909" y="1522"/>
                  </a:lnTo>
                  <a:lnTo>
                    <a:pt x="909" y="1522"/>
                  </a:lnTo>
                  <a:lnTo>
                    <a:pt x="910" y="1522"/>
                  </a:lnTo>
                  <a:lnTo>
                    <a:pt x="912" y="1520"/>
                  </a:lnTo>
                  <a:lnTo>
                    <a:pt x="913" y="1520"/>
                  </a:lnTo>
                  <a:lnTo>
                    <a:pt x="913" y="1520"/>
                  </a:lnTo>
                  <a:lnTo>
                    <a:pt x="914" y="1520"/>
                  </a:lnTo>
                  <a:lnTo>
                    <a:pt x="915" y="1520"/>
                  </a:lnTo>
                  <a:lnTo>
                    <a:pt x="917" y="1520"/>
                  </a:lnTo>
                  <a:lnTo>
                    <a:pt x="917" y="1520"/>
                  </a:lnTo>
                  <a:lnTo>
                    <a:pt x="918" y="1520"/>
                  </a:lnTo>
                  <a:lnTo>
                    <a:pt x="919" y="1520"/>
                  </a:lnTo>
                  <a:lnTo>
                    <a:pt x="920" y="1520"/>
                  </a:lnTo>
                  <a:lnTo>
                    <a:pt x="920" y="1520"/>
                  </a:lnTo>
                  <a:lnTo>
                    <a:pt x="922" y="1522"/>
                  </a:lnTo>
                  <a:lnTo>
                    <a:pt x="923" y="1522"/>
                  </a:lnTo>
                  <a:lnTo>
                    <a:pt x="924" y="1522"/>
                  </a:lnTo>
                  <a:lnTo>
                    <a:pt x="924" y="1522"/>
                  </a:lnTo>
                  <a:lnTo>
                    <a:pt x="925" y="1522"/>
                  </a:lnTo>
                  <a:lnTo>
                    <a:pt x="926" y="1522"/>
                  </a:lnTo>
                  <a:lnTo>
                    <a:pt x="928" y="1522"/>
                  </a:lnTo>
                  <a:lnTo>
                    <a:pt x="928" y="1522"/>
                  </a:lnTo>
                  <a:lnTo>
                    <a:pt x="929" y="1522"/>
                  </a:lnTo>
                  <a:lnTo>
                    <a:pt x="930" y="1522"/>
                  </a:lnTo>
                  <a:lnTo>
                    <a:pt x="931" y="1522"/>
                  </a:lnTo>
                  <a:lnTo>
                    <a:pt x="931" y="1522"/>
                  </a:lnTo>
                  <a:lnTo>
                    <a:pt x="933" y="1522"/>
                  </a:lnTo>
                  <a:lnTo>
                    <a:pt x="934" y="1522"/>
                  </a:lnTo>
                  <a:lnTo>
                    <a:pt x="935" y="1523"/>
                  </a:lnTo>
                  <a:lnTo>
                    <a:pt x="935" y="1523"/>
                  </a:lnTo>
                  <a:lnTo>
                    <a:pt x="936" y="1523"/>
                  </a:lnTo>
                  <a:lnTo>
                    <a:pt x="938" y="1523"/>
                  </a:lnTo>
                  <a:lnTo>
                    <a:pt x="939" y="1523"/>
                  </a:lnTo>
                  <a:lnTo>
                    <a:pt x="939" y="1523"/>
                  </a:lnTo>
                  <a:lnTo>
                    <a:pt x="940" y="1522"/>
                  </a:lnTo>
                  <a:lnTo>
                    <a:pt x="941" y="1522"/>
                  </a:lnTo>
                  <a:lnTo>
                    <a:pt x="943" y="1522"/>
                  </a:lnTo>
                  <a:lnTo>
                    <a:pt x="943" y="1522"/>
                  </a:lnTo>
                  <a:lnTo>
                    <a:pt x="944" y="1522"/>
                  </a:lnTo>
                  <a:lnTo>
                    <a:pt x="945" y="1522"/>
                  </a:lnTo>
                  <a:lnTo>
                    <a:pt x="946" y="1522"/>
                  </a:lnTo>
                  <a:lnTo>
                    <a:pt x="946" y="1522"/>
                  </a:lnTo>
                  <a:lnTo>
                    <a:pt x="948" y="1522"/>
                  </a:lnTo>
                  <a:lnTo>
                    <a:pt x="949" y="1522"/>
                  </a:lnTo>
                  <a:lnTo>
                    <a:pt x="950" y="1520"/>
                  </a:lnTo>
                  <a:lnTo>
                    <a:pt x="950" y="1520"/>
                  </a:lnTo>
                  <a:lnTo>
                    <a:pt x="951" y="1520"/>
                  </a:lnTo>
                  <a:lnTo>
                    <a:pt x="953" y="1520"/>
                  </a:lnTo>
                  <a:lnTo>
                    <a:pt x="954" y="1520"/>
                  </a:lnTo>
                  <a:lnTo>
                    <a:pt x="955" y="1520"/>
                  </a:lnTo>
                  <a:lnTo>
                    <a:pt x="955" y="1520"/>
                  </a:lnTo>
                  <a:lnTo>
                    <a:pt x="956" y="1520"/>
                  </a:lnTo>
                  <a:lnTo>
                    <a:pt x="958" y="1520"/>
                  </a:lnTo>
                  <a:lnTo>
                    <a:pt x="959" y="1522"/>
                  </a:lnTo>
                  <a:lnTo>
                    <a:pt x="959" y="1522"/>
                  </a:lnTo>
                  <a:lnTo>
                    <a:pt x="960" y="1522"/>
                  </a:lnTo>
                  <a:lnTo>
                    <a:pt x="961" y="1522"/>
                  </a:lnTo>
                  <a:lnTo>
                    <a:pt x="962" y="1522"/>
                  </a:lnTo>
                  <a:lnTo>
                    <a:pt x="962" y="1522"/>
                  </a:lnTo>
                  <a:lnTo>
                    <a:pt x="964" y="1523"/>
                  </a:lnTo>
                  <a:lnTo>
                    <a:pt x="965" y="1523"/>
                  </a:lnTo>
                  <a:lnTo>
                    <a:pt x="966" y="1523"/>
                  </a:lnTo>
                  <a:lnTo>
                    <a:pt x="966" y="1523"/>
                  </a:lnTo>
                  <a:lnTo>
                    <a:pt x="967" y="1523"/>
                  </a:lnTo>
                  <a:lnTo>
                    <a:pt x="969" y="1523"/>
                  </a:lnTo>
                  <a:lnTo>
                    <a:pt x="970" y="1523"/>
                  </a:lnTo>
                  <a:lnTo>
                    <a:pt x="970" y="1523"/>
                  </a:lnTo>
                  <a:lnTo>
                    <a:pt x="971" y="1523"/>
                  </a:lnTo>
                  <a:lnTo>
                    <a:pt x="972" y="1523"/>
                  </a:lnTo>
                  <a:lnTo>
                    <a:pt x="974" y="1523"/>
                  </a:lnTo>
                  <a:lnTo>
                    <a:pt x="974" y="1523"/>
                  </a:lnTo>
                  <a:lnTo>
                    <a:pt x="975" y="1523"/>
                  </a:lnTo>
                  <a:lnTo>
                    <a:pt x="976" y="1522"/>
                  </a:lnTo>
                  <a:lnTo>
                    <a:pt x="977" y="1522"/>
                  </a:lnTo>
                  <a:lnTo>
                    <a:pt x="977" y="1522"/>
                  </a:lnTo>
                  <a:lnTo>
                    <a:pt x="979" y="1522"/>
                  </a:lnTo>
                  <a:lnTo>
                    <a:pt x="980" y="1522"/>
                  </a:lnTo>
                  <a:lnTo>
                    <a:pt x="981" y="1522"/>
                  </a:lnTo>
                  <a:lnTo>
                    <a:pt x="981" y="1522"/>
                  </a:lnTo>
                  <a:lnTo>
                    <a:pt x="982" y="1522"/>
                  </a:lnTo>
                  <a:lnTo>
                    <a:pt x="984" y="1522"/>
                  </a:lnTo>
                  <a:lnTo>
                    <a:pt x="985" y="1522"/>
                  </a:lnTo>
                  <a:lnTo>
                    <a:pt x="985" y="1522"/>
                  </a:lnTo>
                  <a:lnTo>
                    <a:pt x="986" y="1522"/>
                  </a:lnTo>
                  <a:lnTo>
                    <a:pt x="987" y="1522"/>
                  </a:lnTo>
                  <a:lnTo>
                    <a:pt x="989" y="1522"/>
                  </a:lnTo>
                  <a:lnTo>
                    <a:pt x="989" y="1522"/>
                  </a:lnTo>
                  <a:lnTo>
                    <a:pt x="990" y="1522"/>
                  </a:lnTo>
                  <a:lnTo>
                    <a:pt x="991" y="1522"/>
                  </a:lnTo>
                  <a:lnTo>
                    <a:pt x="992" y="1522"/>
                  </a:lnTo>
                  <a:lnTo>
                    <a:pt x="992" y="1522"/>
                  </a:lnTo>
                  <a:lnTo>
                    <a:pt x="994" y="1522"/>
                  </a:lnTo>
                  <a:lnTo>
                    <a:pt x="995" y="1520"/>
                  </a:lnTo>
                  <a:lnTo>
                    <a:pt x="996" y="1520"/>
                  </a:lnTo>
                  <a:lnTo>
                    <a:pt x="996" y="1520"/>
                  </a:lnTo>
                  <a:lnTo>
                    <a:pt x="997" y="1520"/>
                  </a:lnTo>
                  <a:lnTo>
                    <a:pt x="998" y="1520"/>
                  </a:lnTo>
                  <a:lnTo>
                    <a:pt x="1000" y="1520"/>
                  </a:lnTo>
                  <a:lnTo>
                    <a:pt x="1000" y="1520"/>
                  </a:lnTo>
                  <a:lnTo>
                    <a:pt x="1001" y="1520"/>
                  </a:lnTo>
                  <a:lnTo>
                    <a:pt x="1002" y="1520"/>
                  </a:lnTo>
                  <a:lnTo>
                    <a:pt x="1003" y="1520"/>
                  </a:lnTo>
                  <a:lnTo>
                    <a:pt x="1003" y="1519"/>
                  </a:lnTo>
                  <a:lnTo>
                    <a:pt x="1005" y="1519"/>
                  </a:lnTo>
                  <a:lnTo>
                    <a:pt x="1006" y="1519"/>
                  </a:lnTo>
                  <a:lnTo>
                    <a:pt x="1007" y="1519"/>
                  </a:lnTo>
                  <a:lnTo>
                    <a:pt x="1008" y="1520"/>
                  </a:lnTo>
                  <a:lnTo>
                    <a:pt x="1008" y="1520"/>
                  </a:lnTo>
                  <a:lnTo>
                    <a:pt x="1010" y="1522"/>
                  </a:lnTo>
                  <a:lnTo>
                    <a:pt x="1011" y="1522"/>
                  </a:lnTo>
                  <a:lnTo>
                    <a:pt x="1012" y="1522"/>
                  </a:lnTo>
                  <a:lnTo>
                    <a:pt x="1012" y="1522"/>
                  </a:lnTo>
                  <a:lnTo>
                    <a:pt x="1013" y="1522"/>
                  </a:lnTo>
                  <a:lnTo>
                    <a:pt x="1015" y="1522"/>
                  </a:lnTo>
                  <a:lnTo>
                    <a:pt x="1016" y="1522"/>
                  </a:lnTo>
                  <a:lnTo>
                    <a:pt x="1016" y="1522"/>
                  </a:lnTo>
                  <a:lnTo>
                    <a:pt x="1017" y="1522"/>
                  </a:lnTo>
                  <a:lnTo>
                    <a:pt x="1018" y="1522"/>
                  </a:lnTo>
                  <a:lnTo>
                    <a:pt x="1020" y="1522"/>
                  </a:lnTo>
                  <a:lnTo>
                    <a:pt x="1020" y="1522"/>
                  </a:lnTo>
                  <a:lnTo>
                    <a:pt x="1021" y="1522"/>
                  </a:lnTo>
                  <a:lnTo>
                    <a:pt x="1022" y="1523"/>
                  </a:lnTo>
                  <a:lnTo>
                    <a:pt x="1023" y="1523"/>
                  </a:lnTo>
                  <a:lnTo>
                    <a:pt x="1023" y="1522"/>
                  </a:lnTo>
                  <a:lnTo>
                    <a:pt x="1025" y="1522"/>
                  </a:lnTo>
                  <a:lnTo>
                    <a:pt x="1026" y="1522"/>
                  </a:lnTo>
                  <a:lnTo>
                    <a:pt x="1027" y="1522"/>
                  </a:lnTo>
                  <a:lnTo>
                    <a:pt x="1027" y="1522"/>
                  </a:lnTo>
                  <a:lnTo>
                    <a:pt x="1028" y="1522"/>
                  </a:lnTo>
                  <a:lnTo>
                    <a:pt x="1029" y="1522"/>
                  </a:lnTo>
                  <a:lnTo>
                    <a:pt x="1031" y="1522"/>
                  </a:lnTo>
                  <a:lnTo>
                    <a:pt x="1031" y="1522"/>
                  </a:lnTo>
                  <a:lnTo>
                    <a:pt x="1032" y="1522"/>
                  </a:lnTo>
                  <a:lnTo>
                    <a:pt x="1033" y="1522"/>
                  </a:lnTo>
                  <a:lnTo>
                    <a:pt x="1034" y="1522"/>
                  </a:lnTo>
                  <a:lnTo>
                    <a:pt x="1034" y="1522"/>
                  </a:lnTo>
                  <a:lnTo>
                    <a:pt x="1036" y="1522"/>
                  </a:lnTo>
                  <a:lnTo>
                    <a:pt x="1037" y="1522"/>
                  </a:lnTo>
                  <a:lnTo>
                    <a:pt x="1038" y="1522"/>
                  </a:lnTo>
                  <a:lnTo>
                    <a:pt x="1038" y="1522"/>
                  </a:lnTo>
                  <a:lnTo>
                    <a:pt x="1039" y="1520"/>
                  </a:lnTo>
                  <a:lnTo>
                    <a:pt x="1041" y="1520"/>
                  </a:lnTo>
                  <a:lnTo>
                    <a:pt x="1042" y="1520"/>
                  </a:lnTo>
                  <a:lnTo>
                    <a:pt x="1042" y="1520"/>
                  </a:lnTo>
                  <a:lnTo>
                    <a:pt x="1043" y="1519"/>
                  </a:lnTo>
                  <a:lnTo>
                    <a:pt x="1044" y="1519"/>
                  </a:lnTo>
                  <a:lnTo>
                    <a:pt x="1046" y="1520"/>
                  </a:lnTo>
                  <a:lnTo>
                    <a:pt x="1046" y="1520"/>
                  </a:lnTo>
                  <a:lnTo>
                    <a:pt x="1047" y="1520"/>
                  </a:lnTo>
                  <a:lnTo>
                    <a:pt x="1048" y="1520"/>
                  </a:lnTo>
                  <a:lnTo>
                    <a:pt x="1049" y="1520"/>
                  </a:lnTo>
                  <a:lnTo>
                    <a:pt x="1049" y="1520"/>
                  </a:lnTo>
                  <a:lnTo>
                    <a:pt x="1051" y="1522"/>
                  </a:lnTo>
                  <a:lnTo>
                    <a:pt x="1052" y="1522"/>
                  </a:lnTo>
                  <a:lnTo>
                    <a:pt x="1053" y="1522"/>
                  </a:lnTo>
                  <a:lnTo>
                    <a:pt x="1053" y="1522"/>
                  </a:lnTo>
                  <a:lnTo>
                    <a:pt x="1054" y="1522"/>
                  </a:lnTo>
                  <a:lnTo>
                    <a:pt x="1056" y="1522"/>
                  </a:lnTo>
                  <a:lnTo>
                    <a:pt x="1057" y="1522"/>
                  </a:lnTo>
                  <a:lnTo>
                    <a:pt x="1057" y="1522"/>
                  </a:lnTo>
                  <a:lnTo>
                    <a:pt x="1058" y="1522"/>
                  </a:lnTo>
                  <a:lnTo>
                    <a:pt x="1059" y="1522"/>
                  </a:lnTo>
                  <a:lnTo>
                    <a:pt x="1061" y="1522"/>
                  </a:lnTo>
                  <a:lnTo>
                    <a:pt x="1061" y="1522"/>
                  </a:lnTo>
                  <a:lnTo>
                    <a:pt x="1062" y="1520"/>
                  </a:lnTo>
                  <a:lnTo>
                    <a:pt x="1063" y="1519"/>
                  </a:lnTo>
                  <a:lnTo>
                    <a:pt x="1064" y="1518"/>
                  </a:lnTo>
                  <a:lnTo>
                    <a:pt x="1065" y="1517"/>
                  </a:lnTo>
                  <a:lnTo>
                    <a:pt x="1065" y="1513"/>
                  </a:lnTo>
                  <a:lnTo>
                    <a:pt x="1067" y="1510"/>
                  </a:lnTo>
                  <a:lnTo>
                    <a:pt x="1068" y="1509"/>
                  </a:lnTo>
                  <a:lnTo>
                    <a:pt x="1069" y="1508"/>
                  </a:lnTo>
                  <a:lnTo>
                    <a:pt x="1069" y="1508"/>
                  </a:lnTo>
                  <a:lnTo>
                    <a:pt x="1070" y="1509"/>
                  </a:lnTo>
                  <a:lnTo>
                    <a:pt x="1072" y="1510"/>
                  </a:lnTo>
                  <a:lnTo>
                    <a:pt x="1073" y="1513"/>
                  </a:lnTo>
                  <a:lnTo>
                    <a:pt x="1073" y="1515"/>
                  </a:lnTo>
                  <a:lnTo>
                    <a:pt x="1074" y="1517"/>
                  </a:lnTo>
                  <a:lnTo>
                    <a:pt x="1075" y="1518"/>
                  </a:lnTo>
                  <a:lnTo>
                    <a:pt x="1077" y="1519"/>
                  </a:lnTo>
                  <a:lnTo>
                    <a:pt x="1077" y="1520"/>
                  </a:lnTo>
                  <a:lnTo>
                    <a:pt x="1078" y="1520"/>
                  </a:lnTo>
                  <a:lnTo>
                    <a:pt x="1079" y="1520"/>
                  </a:lnTo>
                  <a:lnTo>
                    <a:pt x="1080" y="1522"/>
                  </a:lnTo>
                  <a:lnTo>
                    <a:pt x="1080" y="1522"/>
                  </a:lnTo>
                  <a:lnTo>
                    <a:pt x="1082" y="1522"/>
                  </a:lnTo>
                  <a:lnTo>
                    <a:pt x="1083" y="1522"/>
                  </a:lnTo>
                  <a:lnTo>
                    <a:pt x="1084" y="1522"/>
                  </a:lnTo>
                  <a:lnTo>
                    <a:pt x="1084" y="1522"/>
                  </a:lnTo>
                  <a:lnTo>
                    <a:pt x="1085" y="1522"/>
                  </a:lnTo>
                  <a:lnTo>
                    <a:pt x="1087" y="1523"/>
                  </a:lnTo>
                  <a:lnTo>
                    <a:pt x="1088" y="1523"/>
                  </a:lnTo>
                  <a:lnTo>
                    <a:pt x="1088" y="1524"/>
                  </a:lnTo>
                  <a:lnTo>
                    <a:pt x="1089" y="1525"/>
                  </a:lnTo>
                  <a:lnTo>
                    <a:pt x="1090" y="1527"/>
                  </a:lnTo>
                  <a:lnTo>
                    <a:pt x="1092" y="1527"/>
                  </a:lnTo>
                  <a:lnTo>
                    <a:pt x="1092" y="1527"/>
                  </a:lnTo>
                  <a:lnTo>
                    <a:pt x="1093" y="1525"/>
                  </a:lnTo>
                  <a:lnTo>
                    <a:pt x="1094" y="1522"/>
                  </a:lnTo>
                  <a:lnTo>
                    <a:pt x="1095" y="1519"/>
                  </a:lnTo>
                  <a:lnTo>
                    <a:pt x="1095" y="1517"/>
                  </a:lnTo>
                  <a:lnTo>
                    <a:pt x="1097" y="1517"/>
                  </a:lnTo>
                  <a:lnTo>
                    <a:pt x="1098" y="1517"/>
                  </a:lnTo>
                  <a:lnTo>
                    <a:pt x="1099" y="1518"/>
                  </a:lnTo>
                  <a:lnTo>
                    <a:pt x="1099" y="1519"/>
                  </a:lnTo>
                  <a:lnTo>
                    <a:pt x="1100" y="1520"/>
                  </a:lnTo>
                  <a:lnTo>
                    <a:pt x="1101" y="1520"/>
                  </a:lnTo>
                  <a:lnTo>
                    <a:pt x="1103" y="1520"/>
                  </a:lnTo>
                  <a:lnTo>
                    <a:pt x="1103" y="1520"/>
                  </a:lnTo>
                  <a:lnTo>
                    <a:pt x="1104" y="1522"/>
                  </a:lnTo>
                  <a:lnTo>
                    <a:pt x="1105" y="1522"/>
                  </a:lnTo>
                  <a:lnTo>
                    <a:pt x="1106" y="1522"/>
                  </a:lnTo>
                  <a:lnTo>
                    <a:pt x="1106" y="1522"/>
                  </a:lnTo>
                  <a:lnTo>
                    <a:pt x="1108" y="1522"/>
                  </a:lnTo>
                  <a:lnTo>
                    <a:pt x="1109" y="1522"/>
                  </a:lnTo>
                  <a:lnTo>
                    <a:pt x="1110" y="1522"/>
                  </a:lnTo>
                  <a:lnTo>
                    <a:pt x="1110" y="1520"/>
                  </a:lnTo>
                  <a:lnTo>
                    <a:pt x="1111" y="1520"/>
                  </a:lnTo>
                  <a:lnTo>
                    <a:pt x="1113" y="1519"/>
                  </a:lnTo>
                  <a:lnTo>
                    <a:pt x="1114" y="1517"/>
                  </a:lnTo>
                  <a:lnTo>
                    <a:pt x="1114" y="1515"/>
                  </a:lnTo>
                  <a:lnTo>
                    <a:pt x="1115" y="1512"/>
                  </a:lnTo>
                  <a:lnTo>
                    <a:pt x="1116" y="1508"/>
                  </a:lnTo>
                  <a:lnTo>
                    <a:pt x="1118" y="1503"/>
                  </a:lnTo>
                  <a:lnTo>
                    <a:pt x="1118" y="1499"/>
                  </a:lnTo>
                  <a:lnTo>
                    <a:pt x="1119" y="1497"/>
                  </a:lnTo>
                  <a:lnTo>
                    <a:pt x="1120" y="1497"/>
                  </a:lnTo>
                  <a:lnTo>
                    <a:pt x="1121" y="1498"/>
                  </a:lnTo>
                  <a:lnTo>
                    <a:pt x="1123" y="1500"/>
                  </a:lnTo>
                  <a:lnTo>
                    <a:pt x="1123" y="1503"/>
                  </a:lnTo>
                  <a:lnTo>
                    <a:pt x="1124" y="1507"/>
                  </a:lnTo>
                  <a:lnTo>
                    <a:pt x="1125" y="1508"/>
                  </a:lnTo>
                  <a:lnTo>
                    <a:pt x="1126" y="1509"/>
                  </a:lnTo>
                  <a:lnTo>
                    <a:pt x="1126" y="1509"/>
                  </a:lnTo>
                  <a:lnTo>
                    <a:pt x="1128" y="1510"/>
                  </a:lnTo>
                  <a:lnTo>
                    <a:pt x="1129" y="1512"/>
                  </a:lnTo>
                  <a:lnTo>
                    <a:pt x="1130" y="1514"/>
                  </a:lnTo>
                  <a:lnTo>
                    <a:pt x="1130" y="1517"/>
                  </a:lnTo>
                  <a:lnTo>
                    <a:pt x="1131" y="1519"/>
                  </a:lnTo>
                  <a:lnTo>
                    <a:pt x="1133" y="1522"/>
                  </a:lnTo>
                  <a:lnTo>
                    <a:pt x="1134" y="1524"/>
                  </a:lnTo>
                  <a:lnTo>
                    <a:pt x="1134" y="1524"/>
                  </a:lnTo>
                  <a:lnTo>
                    <a:pt x="1135" y="1523"/>
                  </a:lnTo>
                  <a:lnTo>
                    <a:pt x="1136" y="1522"/>
                  </a:lnTo>
                  <a:lnTo>
                    <a:pt x="1137" y="1520"/>
                  </a:lnTo>
                  <a:lnTo>
                    <a:pt x="1137" y="1520"/>
                  </a:lnTo>
                  <a:lnTo>
                    <a:pt x="1139" y="1520"/>
                  </a:lnTo>
                  <a:lnTo>
                    <a:pt x="1140" y="1522"/>
                  </a:lnTo>
                  <a:lnTo>
                    <a:pt x="1141" y="1522"/>
                  </a:lnTo>
                  <a:lnTo>
                    <a:pt x="1141" y="1522"/>
                  </a:lnTo>
                  <a:lnTo>
                    <a:pt x="1142" y="1522"/>
                  </a:lnTo>
                  <a:lnTo>
                    <a:pt x="1144" y="1522"/>
                  </a:lnTo>
                  <a:lnTo>
                    <a:pt x="1145" y="1522"/>
                  </a:lnTo>
                  <a:lnTo>
                    <a:pt x="1145" y="1522"/>
                  </a:lnTo>
                  <a:lnTo>
                    <a:pt x="1146" y="1522"/>
                  </a:lnTo>
                  <a:lnTo>
                    <a:pt x="1147" y="1522"/>
                  </a:lnTo>
                  <a:lnTo>
                    <a:pt x="1149" y="1522"/>
                  </a:lnTo>
                  <a:lnTo>
                    <a:pt x="1149" y="1522"/>
                  </a:lnTo>
                  <a:lnTo>
                    <a:pt x="1150" y="1522"/>
                  </a:lnTo>
                  <a:lnTo>
                    <a:pt x="1151" y="1522"/>
                  </a:lnTo>
                  <a:lnTo>
                    <a:pt x="1152" y="1522"/>
                  </a:lnTo>
                  <a:lnTo>
                    <a:pt x="1152" y="1522"/>
                  </a:lnTo>
                  <a:lnTo>
                    <a:pt x="1154" y="1522"/>
                  </a:lnTo>
                  <a:lnTo>
                    <a:pt x="1155" y="1522"/>
                  </a:lnTo>
                  <a:lnTo>
                    <a:pt x="1156" y="1522"/>
                  </a:lnTo>
                  <a:lnTo>
                    <a:pt x="1156" y="1522"/>
                  </a:lnTo>
                  <a:lnTo>
                    <a:pt x="1157" y="1522"/>
                  </a:lnTo>
                  <a:lnTo>
                    <a:pt x="1159" y="1522"/>
                  </a:lnTo>
                  <a:lnTo>
                    <a:pt x="1160" y="1522"/>
                  </a:lnTo>
                  <a:lnTo>
                    <a:pt x="1160" y="1522"/>
                  </a:lnTo>
                  <a:lnTo>
                    <a:pt x="1161" y="1522"/>
                  </a:lnTo>
                  <a:lnTo>
                    <a:pt x="1162" y="1522"/>
                  </a:lnTo>
                  <a:lnTo>
                    <a:pt x="1164" y="1522"/>
                  </a:lnTo>
                  <a:lnTo>
                    <a:pt x="1164" y="1522"/>
                  </a:lnTo>
                  <a:lnTo>
                    <a:pt x="1165" y="1522"/>
                  </a:lnTo>
                  <a:lnTo>
                    <a:pt x="1166" y="1522"/>
                  </a:lnTo>
                  <a:lnTo>
                    <a:pt x="1167" y="1522"/>
                  </a:lnTo>
                  <a:lnTo>
                    <a:pt x="1167" y="1522"/>
                  </a:lnTo>
                  <a:lnTo>
                    <a:pt x="1169" y="1522"/>
                  </a:lnTo>
                  <a:lnTo>
                    <a:pt x="1170" y="1522"/>
                  </a:lnTo>
                  <a:lnTo>
                    <a:pt x="1171" y="1522"/>
                  </a:lnTo>
                  <a:lnTo>
                    <a:pt x="1171" y="1520"/>
                  </a:lnTo>
                  <a:lnTo>
                    <a:pt x="1172" y="1520"/>
                  </a:lnTo>
                  <a:lnTo>
                    <a:pt x="1173" y="1519"/>
                  </a:lnTo>
                  <a:lnTo>
                    <a:pt x="1175" y="1519"/>
                  </a:lnTo>
                  <a:lnTo>
                    <a:pt x="1176" y="1518"/>
                  </a:lnTo>
                  <a:lnTo>
                    <a:pt x="1176" y="1518"/>
                  </a:lnTo>
                  <a:lnTo>
                    <a:pt x="1177" y="1518"/>
                  </a:lnTo>
                  <a:lnTo>
                    <a:pt x="1178" y="1518"/>
                  </a:lnTo>
                  <a:lnTo>
                    <a:pt x="1180" y="1518"/>
                  </a:lnTo>
                  <a:lnTo>
                    <a:pt x="1180" y="1519"/>
                  </a:lnTo>
                  <a:lnTo>
                    <a:pt x="1181" y="1520"/>
                  </a:lnTo>
                  <a:lnTo>
                    <a:pt x="1182" y="1520"/>
                  </a:lnTo>
                  <a:lnTo>
                    <a:pt x="1183" y="1520"/>
                  </a:lnTo>
                  <a:lnTo>
                    <a:pt x="1183" y="1522"/>
                  </a:lnTo>
                  <a:lnTo>
                    <a:pt x="1185" y="1522"/>
                  </a:lnTo>
                  <a:lnTo>
                    <a:pt x="1186" y="1522"/>
                  </a:lnTo>
                  <a:lnTo>
                    <a:pt x="1187" y="1522"/>
                  </a:lnTo>
                  <a:lnTo>
                    <a:pt x="1187" y="1522"/>
                  </a:lnTo>
                  <a:lnTo>
                    <a:pt x="1188" y="1522"/>
                  </a:lnTo>
                  <a:lnTo>
                    <a:pt x="1190" y="1522"/>
                  </a:lnTo>
                  <a:lnTo>
                    <a:pt x="1191" y="1522"/>
                  </a:lnTo>
                  <a:lnTo>
                    <a:pt x="1191" y="1522"/>
                  </a:lnTo>
                  <a:lnTo>
                    <a:pt x="1192" y="1522"/>
                  </a:lnTo>
                  <a:lnTo>
                    <a:pt x="1193" y="1522"/>
                  </a:lnTo>
                  <a:lnTo>
                    <a:pt x="1195" y="1522"/>
                  </a:lnTo>
                  <a:lnTo>
                    <a:pt x="1195" y="1522"/>
                  </a:lnTo>
                  <a:lnTo>
                    <a:pt x="1196" y="1522"/>
                  </a:lnTo>
                  <a:lnTo>
                    <a:pt x="1197" y="1522"/>
                  </a:lnTo>
                  <a:lnTo>
                    <a:pt x="1198" y="1522"/>
                  </a:lnTo>
                  <a:lnTo>
                    <a:pt x="1198" y="1522"/>
                  </a:lnTo>
                  <a:lnTo>
                    <a:pt x="1200" y="1522"/>
                  </a:lnTo>
                  <a:lnTo>
                    <a:pt x="1201" y="1522"/>
                  </a:lnTo>
                  <a:lnTo>
                    <a:pt x="1202" y="1523"/>
                  </a:lnTo>
                  <a:lnTo>
                    <a:pt x="1202" y="1523"/>
                  </a:lnTo>
                  <a:lnTo>
                    <a:pt x="1203" y="1523"/>
                  </a:lnTo>
                  <a:lnTo>
                    <a:pt x="1205" y="1523"/>
                  </a:lnTo>
                  <a:lnTo>
                    <a:pt x="1206" y="1523"/>
                  </a:lnTo>
                  <a:lnTo>
                    <a:pt x="1206" y="1523"/>
                  </a:lnTo>
                  <a:lnTo>
                    <a:pt x="1207" y="1523"/>
                  </a:lnTo>
                  <a:lnTo>
                    <a:pt x="1208" y="1522"/>
                  </a:lnTo>
                  <a:lnTo>
                    <a:pt x="1209" y="1522"/>
                  </a:lnTo>
                  <a:lnTo>
                    <a:pt x="1209" y="1522"/>
                  </a:lnTo>
                  <a:lnTo>
                    <a:pt x="1211" y="1523"/>
                  </a:lnTo>
                  <a:lnTo>
                    <a:pt x="1212" y="1523"/>
                  </a:lnTo>
                  <a:lnTo>
                    <a:pt x="1213" y="1523"/>
                  </a:lnTo>
                  <a:lnTo>
                    <a:pt x="1213" y="1522"/>
                  </a:lnTo>
                  <a:lnTo>
                    <a:pt x="1214" y="1522"/>
                  </a:lnTo>
                  <a:lnTo>
                    <a:pt x="1216" y="1522"/>
                  </a:lnTo>
                  <a:lnTo>
                    <a:pt x="1217" y="1522"/>
                  </a:lnTo>
                  <a:lnTo>
                    <a:pt x="1217" y="1522"/>
                  </a:lnTo>
                  <a:lnTo>
                    <a:pt x="1218" y="1522"/>
                  </a:lnTo>
                  <a:lnTo>
                    <a:pt x="1219" y="1522"/>
                  </a:lnTo>
                  <a:lnTo>
                    <a:pt x="1221" y="1522"/>
                  </a:lnTo>
                  <a:lnTo>
                    <a:pt x="1221" y="1522"/>
                  </a:lnTo>
                  <a:lnTo>
                    <a:pt x="1222" y="1522"/>
                  </a:lnTo>
                  <a:lnTo>
                    <a:pt x="1223" y="1522"/>
                  </a:lnTo>
                  <a:lnTo>
                    <a:pt x="1224" y="1522"/>
                  </a:lnTo>
                  <a:lnTo>
                    <a:pt x="1224" y="1522"/>
                  </a:lnTo>
                  <a:lnTo>
                    <a:pt x="1226" y="1522"/>
                  </a:lnTo>
                  <a:lnTo>
                    <a:pt x="1227" y="1522"/>
                  </a:lnTo>
                  <a:lnTo>
                    <a:pt x="1228" y="1522"/>
                  </a:lnTo>
                  <a:lnTo>
                    <a:pt x="1228" y="1522"/>
                  </a:lnTo>
                  <a:lnTo>
                    <a:pt x="1229" y="1522"/>
                  </a:lnTo>
                  <a:lnTo>
                    <a:pt x="1231" y="1522"/>
                  </a:lnTo>
                  <a:lnTo>
                    <a:pt x="1232" y="1522"/>
                  </a:lnTo>
                  <a:lnTo>
                    <a:pt x="1233" y="1522"/>
                  </a:lnTo>
                  <a:lnTo>
                    <a:pt x="1233" y="1522"/>
                  </a:lnTo>
                  <a:lnTo>
                    <a:pt x="1234" y="1522"/>
                  </a:lnTo>
                  <a:lnTo>
                    <a:pt x="1236" y="1522"/>
                  </a:lnTo>
                  <a:lnTo>
                    <a:pt x="1237" y="1522"/>
                  </a:lnTo>
                  <a:lnTo>
                    <a:pt x="1237" y="1522"/>
                  </a:lnTo>
                  <a:lnTo>
                    <a:pt x="1238" y="1522"/>
                  </a:lnTo>
                  <a:lnTo>
                    <a:pt x="1239" y="1522"/>
                  </a:lnTo>
                  <a:lnTo>
                    <a:pt x="1241" y="1522"/>
                  </a:lnTo>
                  <a:lnTo>
                    <a:pt x="1241" y="1522"/>
                  </a:lnTo>
                  <a:lnTo>
                    <a:pt x="1242" y="1522"/>
                  </a:lnTo>
                  <a:lnTo>
                    <a:pt x="1243" y="1522"/>
                  </a:lnTo>
                  <a:lnTo>
                    <a:pt x="1244" y="1522"/>
                  </a:lnTo>
                  <a:lnTo>
                    <a:pt x="1244" y="1522"/>
                  </a:lnTo>
                  <a:lnTo>
                    <a:pt x="1245" y="1522"/>
                  </a:lnTo>
                  <a:lnTo>
                    <a:pt x="1247" y="1522"/>
                  </a:lnTo>
                  <a:lnTo>
                    <a:pt x="1248" y="1522"/>
                  </a:lnTo>
                  <a:lnTo>
                    <a:pt x="1248" y="1522"/>
                  </a:lnTo>
                  <a:lnTo>
                    <a:pt x="1249" y="1522"/>
                  </a:lnTo>
                  <a:lnTo>
                    <a:pt x="1250" y="1523"/>
                  </a:lnTo>
                  <a:lnTo>
                    <a:pt x="1252" y="1523"/>
                  </a:lnTo>
                  <a:lnTo>
                    <a:pt x="1252" y="1523"/>
                  </a:lnTo>
                  <a:lnTo>
                    <a:pt x="1253" y="1523"/>
                  </a:lnTo>
                  <a:lnTo>
                    <a:pt x="1254" y="1523"/>
                  </a:lnTo>
                  <a:lnTo>
                    <a:pt x="1255" y="1523"/>
                  </a:lnTo>
                  <a:lnTo>
                    <a:pt x="1255" y="1523"/>
                  </a:lnTo>
                  <a:lnTo>
                    <a:pt x="1257" y="1523"/>
                  </a:lnTo>
                  <a:lnTo>
                    <a:pt x="1258" y="1522"/>
                  </a:lnTo>
                  <a:lnTo>
                    <a:pt x="1259" y="1522"/>
                  </a:lnTo>
                  <a:lnTo>
                    <a:pt x="1259" y="1522"/>
                  </a:lnTo>
                  <a:lnTo>
                    <a:pt x="1260" y="1522"/>
                  </a:lnTo>
                  <a:lnTo>
                    <a:pt x="1262" y="1522"/>
                  </a:lnTo>
                  <a:lnTo>
                    <a:pt x="1263" y="1522"/>
                  </a:lnTo>
                  <a:lnTo>
                    <a:pt x="1263" y="1522"/>
                  </a:lnTo>
                  <a:lnTo>
                    <a:pt x="1264" y="1522"/>
                  </a:lnTo>
                  <a:lnTo>
                    <a:pt x="1265" y="1522"/>
                  </a:lnTo>
                  <a:lnTo>
                    <a:pt x="1267" y="1522"/>
                  </a:lnTo>
                  <a:lnTo>
                    <a:pt x="1267" y="1522"/>
                  </a:lnTo>
                  <a:lnTo>
                    <a:pt x="1268" y="1522"/>
                  </a:lnTo>
                  <a:lnTo>
                    <a:pt x="1269" y="1522"/>
                  </a:lnTo>
                  <a:lnTo>
                    <a:pt x="1270" y="1522"/>
                  </a:lnTo>
                  <a:lnTo>
                    <a:pt x="1270" y="1522"/>
                  </a:lnTo>
                  <a:lnTo>
                    <a:pt x="1272" y="1522"/>
                  </a:lnTo>
                  <a:lnTo>
                    <a:pt x="1273" y="1522"/>
                  </a:lnTo>
                  <a:lnTo>
                    <a:pt x="1274" y="1522"/>
                  </a:lnTo>
                  <a:lnTo>
                    <a:pt x="1274" y="1522"/>
                  </a:lnTo>
                  <a:lnTo>
                    <a:pt x="1275" y="1522"/>
                  </a:lnTo>
                  <a:lnTo>
                    <a:pt x="1277" y="1522"/>
                  </a:lnTo>
                  <a:lnTo>
                    <a:pt x="1278" y="1522"/>
                  </a:lnTo>
                  <a:lnTo>
                    <a:pt x="1278" y="1522"/>
                  </a:lnTo>
                  <a:lnTo>
                    <a:pt x="1279" y="1522"/>
                  </a:lnTo>
                  <a:lnTo>
                    <a:pt x="1280" y="1523"/>
                  </a:lnTo>
                  <a:lnTo>
                    <a:pt x="1281" y="1523"/>
                  </a:lnTo>
                  <a:lnTo>
                    <a:pt x="1281" y="1523"/>
                  </a:lnTo>
                  <a:lnTo>
                    <a:pt x="1283" y="1523"/>
                  </a:lnTo>
                  <a:lnTo>
                    <a:pt x="1284" y="1523"/>
                  </a:lnTo>
                  <a:lnTo>
                    <a:pt x="1285" y="1523"/>
                  </a:lnTo>
                  <a:lnTo>
                    <a:pt x="1285" y="1523"/>
                  </a:lnTo>
                  <a:lnTo>
                    <a:pt x="1286" y="1523"/>
                  </a:lnTo>
                  <a:lnTo>
                    <a:pt x="1288" y="1523"/>
                  </a:lnTo>
                  <a:lnTo>
                    <a:pt x="1289" y="1523"/>
                  </a:lnTo>
                  <a:lnTo>
                    <a:pt x="1290" y="1523"/>
                  </a:lnTo>
                  <a:lnTo>
                    <a:pt x="1290" y="1524"/>
                  </a:lnTo>
                  <a:lnTo>
                    <a:pt x="1291" y="1524"/>
                  </a:lnTo>
                  <a:lnTo>
                    <a:pt x="1293" y="1524"/>
                  </a:lnTo>
                  <a:lnTo>
                    <a:pt x="1294" y="1524"/>
                  </a:lnTo>
                  <a:lnTo>
                    <a:pt x="1294" y="1524"/>
                  </a:lnTo>
                  <a:lnTo>
                    <a:pt x="1295" y="1523"/>
                  </a:lnTo>
                  <a:lnTo>
                    <a:pt x="1296" y="1523"/>
                  </a:lnTo>
                  <a:lnTo>
                    <a:pt x="1298" y="1523"/>
                  </a:lnTo>
                  <a:lnTo>
                    <a:pt x="1298" y="1523"/>
                  </a:lnTo>
                  <a:lnTo>
                    <a:pt x="1299" y="1522"/>
                  </a:lnTo>
                  <a:lnTo>
                    <a:pt x="1300" y="1522"/>
                  </a:lnTo>
                  <a:lnTo>
                    <a:pt x="1301" y="1520"/>
                  </a:lnTo>
                  <a:lnTo>
                    <a:pt x="1301" y="1520"/>
                  </a:lnTo>
                  <a:lnTo>
                    <a:pt x="1303" y="1519"/>
                  </a:lnTo>
                  <a:lnTo>
                    <a:pt x="1304" y="1519"/>
                  </a:lnTo>
                  <a:lnTo>
                    <a:pt x="1305" y="1520"/>
                  </a:lnTo>
                  <a:lnTo>
                    <a:pt x="1305" y="1520"/>
                  </a:lnTo>
                  <a:lnTo>
                    <a:pt x="1306" y="1520"/>
                  </a:lnTo>
                  <a:lnTo>
                    <a:pt x="1308" y="1520"/>
                  </a:lnTo>
                  <a:lnTo>
                    <a:pt x="1309" y="1522"/>
                  </a:lnTo>
                  <a:lnTo>
                    <a:pt x="1309" y="1522"/>
                  </a:lnTo>
                  <a:lnTo>
                    <a:pt x="1310" y="1520"/>
                  </a:lnTo>
                  <a:lnTo>
                    <a:pt x="1311" y="1519"/>
                  </a:lnTo>
                  <a:lnTo>
                    <a:pt x="1313" y="1517"/>
                  </a:lnTo>
                  <a:lnTo>
                    <a:pt x="1313" y="1514"/>
                  </a:lnTo>
                  <a:lnTo>
                    <a:pt x="1314" y="1513"/>
                  </a:lnTo>
                  <a:lnTo>
                    <a:pt x="1315" y="1513"/>
                  </a:lnTo>
                  <a:lnTo>
                    <a:pt x="1316" y="1514"/>
                  </a:lnTo>
                  <a:lnTo>
                    <a:pt x="1316" y="1517"/>
                  </a:lnTo>
                  <a:lnTo>
                    <a:pt x="1317" y="1518"/>
                  </a:lnTo>
                  <a:lnTo>
                    <a:pt x="1319" y="1519"/>
                  </a:lnTo>
                  <a:lnTo>
                    <a:pt x="1320" y="1520"/>
                  </a:lnTo>
                  <a:lnTo>
                    <a:pt x="1320" y="1520"/>
                  </a:lnTo>
                  <a:lnTo>
                    <a:pt x="1321" y="1519"/>
                  </a:lnTo>
                  <a:lnTo>
                    <a:pt x="1322" y="1518"/>
                  </a:lnTo>
                  <a:lnTo>
                    <a:pt x="1324" y="1514"/>
                  </a:lnTo>
                  <a:lnTo>
                    <a:pt x="1324" y="1510"/>
                  </a:lnTo>
                  <a:lnTo>
                    <a:pt x="1325" y="1507"/>
                  </a:lnTo>
                  <a:lnTo>
                    <a:pt x="1326" y="1502"/>
                  </a:lnTo>
                  <a:lnTo>
                    <a:pt x="1327" y="1497"/>
                  </a:lnTo>
                  <a:lnTo>
                    <a:pt x="1327" y="1493"/>
                  </a:lnTo>
                  <a:lnTo>
                    <a:pt x="1329" y="1490"/>
                  </a:lnTo>
                  <a:lnTo>
                    <a:pt x="1330" y="1490"/>
                  </a:lnTo>
                  <a:lnTo>
                    <a:pt x="1331" y="1493"/>
                  </a:lnTo>
                  <a:lnTo>
                    <a:pt x="1331" y="1497"/>
                  </a:lnTo>
                  <a:lnTo>
                    <a:pt x="1332" y="1502"/>
                  </a:lnTo>
                  <a:lnTo>
                    <a:pt x="1334" y="1505"/>
                  </a:lnTo>
                  <a:lnTo>
                    <a:pt x="1335" y="1510"/>
                  </a:lnTo>
                  <a:lnTo>
                    <a:pt x="1335" y="1514"/>
                  </a:lnTo>
                  <a:lnTo>
                    <a:pt x="1336" y="1517"/>
                  </a:lnTo>
                  <a:lnTo>
                    <a:pt x="1337" y="1519"/>
                  </a:lnTo>
                  <a:lnTo>
                    <a:pt x="1339" y="1520"/>
                  </a:lnTo>
                  <a:lnTo>
                    <a:pt x="1339" y="1520"/>
                  </a:lnTo>
                  <a:lnTo>
                    <a:pt x="1340" y="1522"/>
                  </a:lnTo>
                  <a:lnTo>
                    <a:pt x="1341" y="1522"/>
                  </a:lnTo>
                  <a:lnTo>
                    <a:pt x="1342" y="1522"/>
                  </a:lnTo>
                  <a:lnTo>
                    <a:pt x="1344" y="1520"/>
                  </a:lnTo>
                  <a:lnTo>
                    <a:pt x="1344" y="1520"/>
                  </a:lnTo>
                  <a:lnTo>
                    <a:pt x="1345" y="1518"/>
                  </a:lnTo>
                  <a:lnTo>
                    <a:pt x="1346" y="1515"/>
                  </a:lnTo>
                  <a:lnTo>
                    <a:pt x="1347" y="1513"/>
                  </a:lnTo>
                  <a:lnTo>
                    <a:pt x="1347" y="1510"/>
                  </a:lnTo>
                  <a:lnTo>
                    <a:pt x="1349" y="1509"/>
                  </a:lnTo>
                  <a:lnTo>
                    <a:pt x="1350" y="1508"/>
                  </a:lnTo>
                  <a:lnTo>
                    <a:pt x="1351" y="1509"/>
                  </a:lnTo>
                  <a:lnTo>
                    <a:pt x="1351" y="1510"/>
                  </a:lnTo>
                  <a:lnTo>
                    <a:pt x="1352" y="1514"/>
                  </a:lnTo>
                  <a:lnTo>
                    <a:pt x="1353" y="1517"/>
                  </a:lnTo>
                  <a:lnTo>
                    <a:pt x="1355" y="1519"/>
                  </a:lnTo>
                  <a:lnTo>
                    <a:pt x="1355" y="1522"/>
                  </a:lnTo>
                  <a:lnTo>
                    <a:pt x="1356" y="1522"/>
                  </a:lnTo>
                  <a:lnTo>
                    <a:pt x="1357" y="1522"/>
                  </a:lnTo>
                  <a:lnTo>
                    <a:pt x="1358" y="1522"/>
                  </a:lnTo>
                  <a:lnTo>
                    <a:pt x="1358" y="1520"/>
                  </a:lnTo>
                  <a:lnTo>
                    <a:pt x="1360" y="1520"/>
                  </a:lnTo>
                  <a:lnTo>
                    <a:pt x="1361" y="1520"/>
                  </a:lnTo>
                  <a:lnTo>
                    <a:pt x="1362" y="1520"/>
                  </a:lnTo>
                  <a:lnTo>
                    <a:pt x="1362" y="1520"/>
                  </a:lnTo>
                  <a:lnTo>
                    <a:pt x="1363" y="1522"/>
                  </a:lnTo>
                  <a:lnTo>
                    <a:pt x="1365" y="1522"/>
                  </a:lnTo>
                  <a:lnTo>
                    <a:pt x="1366" y="1523"/>
                  </a:lnTo>
                  <a:lnTo>
                    <a:pt x="1366" y="1523"/>
                  </a:lnTo>
                  <a:lnTo>
                    <a:pt x="1367" y="1523"/>
                  </a:lnTo>
                  <a:lnTo>
                    <a:pt x="1368" y="1523"/>
                  </a:lnTo>
                  <a:lnTo>
                    <a:pt x="1370" y="1523"/>
                  </a:lnTo>
                  <a:lnTo>
                    <a:pt x="1370" y="1523"/>
                  </a:lnTo>
                  <a:lnTo>
                    <a:pt x="1371" y="1523"/>
                  </a:lnTo>
                  <a:lnTo>
                    <a:pt x="1372" y="1522"/>
                  </a:lnTo>
                  <a:lnTo>
                    <a:pt x="1373" y="1522"/>
                  </a:lnTo>
                  <a:lnTo>
                    <a:pt x="1373" y="1522"/>
                  </a:lnTo>
                  <a:lnTo>
                    <a:pt x="1375" y="1520"/>
                  </a:lnTo>
                  <a:lnTo>
                    <a:pt x="1376" y="1520"/>
                  </a:lnTo>
                  <a:lnTo>
                    <a:pt x="1377" y="1520"/>
                  </a:lnTo>
                  <a:lnTo>
                    <a:pt x="1377" y="1520"/>
                  </a:lnTo>
                  <a:lnTo>
                    <a:pt x="1378" y="1520"/>
                  </a:lnTo>
                  <a:lnTo>
                    <a:pt x="1380" y="1522"/>
                  </a:lnTo>
                  <a:lnTo>
                    <a:pt x="1381" y="1522"/>
                  </a:lnTo>
                  <a:lnTo>
                    <a:pt x="1381" y="1522"/>
                  </a:lnTo>
                  <a:lnTo>
                    <a:pt x="1382" y="1522"/>
                  </a:lnTo>
                  <a:lnTo>
                    <a:pt x="1383" y="1522"/>
                  </a:lnTo>
                  <a:lnTo>
                    <a:pt x="1385" y="1522"/>
                  </a:lnTo>
                  <a:lnTo>
                    <a:pt x="1385" y="1523"/>
                  </a:lnTo>
                  <a:lnTo>
                    <a:pt x="1386" y="1523"/>
                  </a:lnTo>
                  <a:lnTo>
                    <a:pt x="1387" y="1523"/>
                  </a:lnTo>
                  <a:lnTo>
                    <a:pt x="1388" y="1523"/>
                  </a:lnTo>
                  <a:lnTo>
                    <a:pt x="1388" y="1523"/>
                  </a:lnTo>
                  <a:lnTo>
                    <a:pt x="1389" y="1523"/>
                  </a:lnTo>
                  <a:lnTo>
                    <a:pt x="1391" y="1523"/>
                  </a:lnTo>
                  <a:lnTo>
                    <a:pt x="1392" y="1523"/>
                  </a:lnTo>
                  <a:lnTo>
                    <a:pt x="1392" y="1523"/>
                  </a:lnTo>
                  <a:lnTo>
                    <a:pt x="1393" y="1523"/>
                  </a:lnTo>
                  <a:lnTo>
                    <a:pt x="1394" y="1523"/>
                  </a:lnTo>
                  <a:lnTo>
                    <a:pt x="1396" y="1523"/>
                  </a:lnTo>
                  <a:lnTo>
                    <a:pt x="1396" y="1522"/>
                  </a:lnTo>
                  <a:lnTo>
                    <a:pt x="1397" y="1522"/>
                  </a:lnTo>
                  <a:lnTo>
                    <a:pt x="1398" y="1522"/>
                  </a:lnTo>
                  <a:lnTo>
                    <a:pt x="1399" y="1522"/>
                  </a:lnTo>
                  <a:lnTo>
                    <a:pt x="1401" y="1522"/>
                  </a:lnTo>
                  <a:lnTo>
                    <a:pt x="1401" y="1522"/>
                  </a:lnTo>
                  <a:lnTo>
                    <a:pt x="1402" y="1522"/>
                  </a:lnTo>
                  <a:lnTo>
                    <a:pt x="1403" y="1522"/>
                  </a:lnTo>
                  <a:lnTo>
                    <a:pt x="1404" y="1522"/>
                  </a:lnTo>
                  <a:lnTo>
                    <a:pt x="1404" y="1522"/>
                  </a:lnTo>
                  <a:lnTo>
                    <a:pt x="1406" y="1522"/>
                  </a:lnTo>
                  <a:lnTo>
                    <a:pt x="1407" y="1522"/>
                  </a:lnTo>
                  <a:lnTo>
                    <a:pt x="1408" y="1522"/>
                  </a:lnTo>
                  <a:lnTo>
                    <a:pt x="1408" y="1522"/>
                  </a:lnTo>
                  <a:lnTo>
                    <a:pt x="1409" y="1522"/>
                  </a:lnTo>
                  <a:lnTo>
                    <a:pt x="1411" y="1522"/>
                  </a:lnTo>
                  <a:lnTo>
                    <a:pt x="1412" y="1522"/>
                  </a:lnTo>
                  <a:lnTo>
                    <a:pt x="1412" y="1522"/>
                  </a:lnTo>
                  <a:lnTo>
                    <a:pt x="1413" y="1522"/>
                  </a:lnTo>
                  <a:lnTo>
                    <a:pt x="1414" y="1522"/>
                  </a:lnTo>
                  <a:lnTo>
                    <a:pt x="1416" y="1522"/>
                  </a:lnTo>
                  <a:lnTo>
                    <a:pt x="1416" y="1522"/>
                  </a:lnTo>
                  <a:lnTo>
                    <a:pt x="1417" y="1522"/>
                  </a:lnTo>
                  <a:lnTo>
                    <a:pt x="1418" y="1522"/>
                  </a:lnTo>
                  <a:lnTo>
                    <a:pt x="1419" y="1522"/>
                  </a:lnTo>
                  <a:lnTo>
                    <a:pt x="1419" y="1520"/>
                  </a:lnTo>
                  <a:lnTo>
                    <a:pt x="1420" y="1520"/>
                  </a:lnTo>
                  <a:lnTo>
                    <a:pt x="1422" y="1520"/>
                  </a:lnTo>
                  <a:lnTo>
                    <a:pt x="1423" y="1520"/>
                  </a:lnTo>
                  <a:lnTo>
                    <a:pt x="1423" y="1520"/>
                  </a:lnTo>
                  <a:lnTo>
                    <a:pt x="1424" y="1520"/>
                  </a:lnTo>
                  <a:lnTo>
                    <a:pt x="1425" y="1520"/>
                  </a:lnTo>
                  <a:lnTo>
                    <a:pt x="1427" y="1520"/>
                  </a:lnTo>
                  <a:lnTo>
                    <a:pt x="1427" y="1520"/>
                  </a:lnTo>
                  <a:lnTo>
                    <a:pt x="1428" y="1520"/>
                  </a:lnTo>
                  <a:lnTo>
                    <a:pt x="1429" y="1520"/>
                  </a:lnTo>
                  <a:lnTo>
                    <a:pt x="1430" y="1520"/>
                  </a:lnTo>
                  <a:lnTo>
                    <a:pt x="1430" y="1520"/>
                  </a:lnTo>
                  <a:lnTo>
                    <a:pt x="1432" y="1522"/>
                  </a:lnTo>
                  <a:lnTo>
                    <a:pt x="1433" y="1522"/>
                  </a:lnTo>
                  <a:lnTo>
                    <a:pt x="1434" y="1522"/>
                  </a:lnTo>
                  <a:lnTo>
                    <a:pt x="1434" y="1522"/>
                  </a:lnTo>
                  <a:lnTo>
                    <a:pt x="1435" y="1522"/>
                  </a:lnTo>
                  <a:lnTo>
                    <a:pt x="1437" y="1522"/>
                  </a:lnTo>
                  <a:lnTo>
                    <a:pt x="1438" y="1522"/>
                  </a:lnTo>
                  <a:lnTo>
                    <a:pt x="1438" y="1522"/>
                  </a:lnTo>
                  <a:lnTo>
                    <a:pt x="1439" y="1522"/>
                  </a:lnTo>
                  <a:lnTo>
                    <a:pt x="1440" y="1522"/>
                  </a:lnTo>
                  <a:lnTo>
                    <a:pt x="1442" y="1522"/>
                  </a:lnTo>
                  <a:lnTo>
                    <a:pt x="1442" y="1522"/>
                  </a:lnTo>
                  <a:lnTo>
                    <a:pt x="1443" y="1522"/>
                  </a:lnTo>
                  <a:lnTo>
                    <a:pt x="1444" y="1522"/>
                  </a:lnTo>
                  <a:lnTo>
                    <a:pt x="1445" y="1522"/>
                  </a:lnTo>
                  <a:lnTo>
                    <a:pt x="1445" y="1522"/>
                  </a:lnTo>
                  <a:lnTo>
                    <a:pt x="1447" y="1522"/>
                  </a:lnTo>
                  <a:lnTo>
                    <a:pt x="1448" y="1522"/>
                  </a:lnTo>
                  <a:lnTo>
                    <a:pt x="1449" y="1522"/>
                  </a:lnTo>
                  <a:lnTo>
                    <a:pt x="1449" y="1522"/>
                  </a:lnTo>
                  <a:lnTo>
                    <a:pt x="1450" y="1522"/>
                  </a:lnTo>
                  <a:lnTo>
                    <a:pt x="1452" y="1522"/>
                  </a:lnTo>
                  <a:lnTo>
                    <a:pt x="1453" y="1522"/>
                  </a:lnTo>
                  <a:lnTo>
                    <a:pt x="1453" y="1522"/>
                  </a:lnTo>
                  <a:lnTo>
                    <a:pt x="1454" y="1522"/>
                  </a:lnTo>
                  <a:lnTo>
                    <a:pt x="1455" y="1522"/>
                  </a:lnTo>
                  <a:lnTo>
                    <a:pt x="1456" y="1522"/>
                  </a:lnTo>
                  <a:lnTo>
                    <a:pt x="1458" y="1522"/>
                  </a:lnTo>
                  <a:lnTo>
                    <a:pt x="1458" y="1522"/>
                  </a:lnTo>
                  <a:lnTo>
                    <a:pt x="1459" y="1522"/>
                  </a:lnTo>
                  <a:lnTo>
                    <a:pt x="1460" y="1522"/>
                  </a:lnTo>
                  <a:lnTo>
                    <a:pt x="1461" y="1522"/>
                  </a:lnTo>
                  <a:lnTo>
                    <a:pt x="1461" y="1522"/>
                  </a:lnTo>
                  <a:lnTo>
                    <a:pt x="1463" y="1522"/>
                  </a:lnTo>
                  <a:lnTo>
                    <a:pt x="1464" y="1522"/>
                  </a:lnTo>
                  <a:lnTo>
                    <a:pt x="1465" y="1522"/>
                  </a:lnTo>
                  <a:lnTo>
                    <a:pt x="1465" y="1522"/>
                  </a:lnTo>
                  <a:lnTo>
                    <a:pt x="1466" y="1522"/>
                  </a:lnTo>
                  <a:lnTo>
                    <a:pt x="1468" y="1522"/>
                  </a:lnTo>
                  <a:lnTo>
                    <a:pt x="1469" y="1522"/>
                  </a:lnTo>
                  <a:lnTo>
                    <a:pt x="1469" y="1522"/>
                  </a:lnTo>
                  <a:lnTo>
                    <a:pt x="1470" y="1522"/>
                  </a:lnTo>
                  <a:lnTo>
                    <a:pt x="1471" y="1522"/>
                  </a:lnTo>
                  <a:lnTo>
                    <a:pt x="1473" y="1522"/>
                  </a:lnTo>
                  <a:lnTo>
                    <a:pt x="1473" y="1522"/>
                  </a:lnTo>
                  <a:lnTo>
                    <a:pt x="1474" y="1522"/>
                  </a:lnTo>
                  <a:lnTo>
                    <a:pt x="1475" y="1522"/>
                  </a:lnTo>
                  <a:lnTo>
                    <a:pt x="1476" y="1522"/>
                  </a:lnTo>
                  <a:lnTo>
                    <a:pt x="1476" y="1522"/>
                  </a:lnTo>
                  <a:lnTo>
                    <a:pt x="1478" y="1522"/>
                  </a:lnTo>
                  <a:lnTo>
                    <a:pt x="1479" y="1522"/>
                  </a:lnTo>
                  <a:lnTo>
                    <a:pt x="1480" y="1522"/>
                  </a:lnTo>
                  <a:lnTo>
                    <a:pt x="1480" y="1522"/>
                  </a:lnTo>
                  <a:lnTo>
                    <a:pt x="1481" y="1522"/>
                  </a:lnTo>
                  <a:lnTo>
                    <a:pt x="1483" y="1522"/>
                  </a:lnTo>
                  <a:lnTo>
                    <a:pt x="1484" y="1522"/>
                  </a:lnTo>
                  <a:lnTo>
                    <a:pt x="1484" y="1522"/>
                  </a:lnTo>
                  <a:lnTo>
                    <a:pt x="1485" y="1520"/>
                  </a:lnTo>
                  <a:lnTo>
                    <a:pt x="1486" y="1520"/>
                  </a:lnTo>
                  <a:lnTo>
                    <a:pt x="1488" y="1520"/>
                  </a:lnTo>
                  <a:lnTo>
                    <a:pt x="1488" y="1520"/>
                  </a:lnTo>
                  <a:lnTo>
                    <a:pt x="1489" y="1520"/>
                  </a:lnTo>
                  <a:lnTo>
                    <a:pt x="1490" y="1520"/>
                  </a:lnTo>
                  <a:lnTo>
                    <a:pt x="1491" y="1520"/>
                  </a:lnTo>
                  <a:lnTo>
                    <a:pt x="1491" y="1520"/>
                  </a:lnTo>
                  <a:lnTo>
                    <a:pt x="1492" y="1520"/>
                  </a:lnTo>
                  <a:lnTo>
                    <a:pt x="1494" y="1520"/>
                  </a:lnTo>
                  <a:lnTo>
                    <a:pt x="1495" y="1522"/>
                  </a:lnTo>
                  <a:lnTo>
                    <a:pt x="1495" y="1522"/>
                  </a:lnTo>
                  <a:lnTo>
                    <a:pt x="1496" y="1522"/>
                  </a:lnTo>
                  <a:lnTo>
                    <a:pt x="1497" y="1522"/>
                  </a:lnTo>
                  <a:lnTo>
                    <a:pt x="1499" y="1522"/>
                  </a:lnTo>
                  <a:lnTo>
                    <a:pt x="1499" y="1522"/>
                  </a:lnTo>
                  <a:lnTo>
                    <a:pt x="1500" y="1522"/>
                  </a:lnTo>
                  <a:lnTo>
                    <a:pt x="1501" y="1522"/>
                  </a:lnTo>
                  <a:lnTo>
                    <a:pt x="1502" y="1522"/>
                  </a:lnTo>
                  <a:lnTo>
                    <a:pt x="1502" y="1522"/>
                  </a:lnTo>
                  <a:lnTo>
                    <a:pt x="1504" y="1522"/>
                  </a:lnTo>
                  <a:lnTo>
                    <a:pt x="1505" y="1522"/>
                  </a:lnTo>
                  <a:lnTo>
                    <a:pt x="1506" y="1522"/>
                  </a:lnTo>
                  <a:lnTo>
                    <a:pt x="1506" y="1522"/>
                  </a:lnTo>
                  <a:lnTo>
                    <a:pt x="1507" y="1522"/>
                  </a:lnTo>
                  <a:lnTo>
                    <a:pt x="1509" y="1522"/>
                  </a:lnTo>
                  <a:lnTo>
                    <a:pt x="1510" y="1522"/>
                  </a:lnTo>
                  <a:lnTo>
                    <a:pt x="1511" y="1522"/>
                  </a:lnTo>
                  <a:lnTo>
                    <a:pt x="1511" y="1522"/>
                  </a:lnTo>
                  <a:lnTo>
                    <a:pt x="1512" y="1522"/>
                  </a:lnTo>
                  <a:lnTo>
                    <a:pt x="1514" y="1522"/>
                  </a:lnTo>
                  <a:lnTo>
                    <a:pt x="1515" y="1522"/>
                  </a:lnTo>
                  <a:lnTo>
                    <a:pt x="1515" y="1522"/>
                  </a:lnTo>
                  <a:lnTo>
                    <a:pt x="1516" y="1523"/>
                  </a:lnTo>
                  <a:lnTo>
                    <a:pt x="1517" y="1523"/>
                  </a:lnTo>
                  <a:lnTo>
                    <a:pt x="1519" y="1524"/>
                  </a:lnTo>
                  <a:lnTo>
                    <a:pt x="1519" y="1524"/>
                  </a:lnTo>
                  <a:lnTo>
                    <a:pt x="1520" y="1525"/>
                  </a:lnTo>
                  <a:lnTo>
                    <a:pt x="1521" y="1525"/>
                  </a:lnTo>
                  <a:lnTo>
                    <a:pt x="1522" y="1524"/>
                  </a:lnTo>
                  <a:lnTo>
                    <a:pt x="1522" y="1524"/>
                  </a:lnTo>
                  <a:lnTo>
                    <a:pt x="1524" y="1523"/>
                  </a:lnTo>
                  <a:lnTo>
                    <a:pt x="1525" y="1522"/>
                  </a:lnTo>
                  <a:lnTo>
                    <a:pt x="1526" y="1520"/>
                  </a:lnTo>
                  <a:lnTo>
                    <a:pt x="1526" y="1520"/>
                  </a:lnTo>
                  <a:lnTo>
                    <a:pt x="1527" y="1520"/>
                  </a:lnTo>
                  <a:lnTo>
                    <a:pt x="1528" y="1520"/>
                  </a:lnTo>
                  <a:lnTo>
                    <a:pt x="1530" y="1520"/>
                  </a:lnTo>
                  <a:lnTo>
                    <a:pt x="1530" y="1520"/>
                  </a:lnTo>
                  <a:lnTo>
                    <a:pt x="1531" y="1520"/>
                  </a:lnTo>
                  <a:lnTo>
                    <a:pt x="1532" y="1522"/>
                  </a:lnTo>
                  <a:lnTo>
                    <a:pt x="1533" y="1522"/>
                  </a:lnTo>
                  <a:lnTo>
                    <a:pt x="1533" y="1522"/>
                  </a:lnTo>
                  <a:lnTo>
                    <a:pt x="1535" y="1522"/>
                  </a:lnTo>
                  <a:lnTo>
                    <a:pt x="1536" y="1522"/>
                  </a:lnTo>
                  <a:lnTo>
                    <a:pt x="1537" y="1523"/>
                  </a:lnTo>
                  <a:lnTo>
                    <a:pt x="1537" y="1523"/>
                  </a:lnTo>
                  <a:lnTo>
                    <a:pt x="1538" y="1523"/>
                  </a:lnTo>
                  <a:lnTo>
                    <a:pt x="1540" y="1523"/>
                  </a:lnTo>
                  <a:lnTo>
                    <a:pt x="1541" y="1523"/>
                  </a:lnTo>
                  <a:lnTo>
                    <a:pt x="1541" y="1523"/>
                  </a:lnTo>
                  <a:lnTo>
                    <a:pt x="1542" y="1522"/>
                  </a:lnTo>
                  <a:lnTo>
                    <a:pt x="1543" y="1522"/>
                  </a:lnTo>
                  <a:lnTo>
                    <a:pt x="1545" y="1520"/>
                  </a:lnTo>
                  <a:lnTo>
                    <a:pt x="1545" y="1520"/>
                  </a:lnTo>
                  <a:lnTo>
                    <a:pt x="1546" y="1520"/>
                  </a:lnTo>
                  <a:lnTo>
                    <a:pt x="1547" y="1520"/>
                  </a:lnTo>
                  <a:lnTo>
                    <a:pt x="1548" y="1520"/>
                  </a:lnTo>
                  <a:lnTo>
                    <a:pt x="1548" y="1520"/>
                  </a:lnTo>
                  <a:lnTo>
                    <a:pt x="1550" y="1520"/>
                  </a:lnTo>
                  <a:lnTo>
                    <a:pt x="1551" y="1522"/>
                  </a:lnTo>
                  <a:lnTo>
                    <a:pt x="1552" y="1522"/>
                  </a:lnTo>
                  <a:lnTo>
                    <a:pt x="1552" y="1522"/>
                  </a:lnTo>
                  <a:lnTo>
                    <a:pt x="1553" y="1522"/>
                  </a:lnTo>
                  <a:lnTo>
                    <a:pt x="1555" y="1522"/>
                  </a:lnTo>
                  <a:lnTo>
                    <a:pt x="1556" y="1522"/>
                  </a:lnTo>
                  <a:lnTo>
                    <a:pt x="1556" y="1522"/>
                  </a:lnTo>
                  <a:lnTo>
                    <a:pt x="1557" y="1522"/>
                  </a:lnTo>
                  <a:lnTo>
                    <a:pt x="1558" y="1522"/>
                  </a:lnTo>
                  <a:lnTo>
                    <a:pt x="1560" y="1522"/>
                  </a:lnTo>
                  <a:lnTo>
                    <a:pt x="1560" y="1522"/>
                  </a:lnTo>
                  <a:lnTo>
                    <a:pt x="1561" y="1522"/>
                  </a:lnTo>
                  <a:lnTo>
                    <a:pt x="1562" y="1522"/>
                  </a:lnTo>
                  <a:lnTo>
                    <a:pt x="1563" y="1522"/>
                  </a:lnTo>
                  <a:lnTo>
                    <a:pt x="1563" y="1522"/>
                  </a:lnTo>
                  <a:lnTo>
                    <a:pt x="1564" y="1522"/>
                  </a:lnTo>
                  <a:lnTo>
                    <a:pt x="1566" y="1520"/>
                  </a:lnTo>
                  <a:lnTo>
                    <a:pt x="1567" y="1520"/>
                  </a:lnTo>
                  <a:lnTo>
                    <a:pt x="1568" y="1520"/>
                  </a:lnTo>
                  <a:lnTo>
                    <a:pt x="1568" y="1520"/>
                  </a:lnTo>
                  <a:lnTo>
                    <a:pt x="1569" y="1520"/>
                  </a:lnTo>
                  <a:lnTo>
                    <a:pt x="1571" y="1519"/>
                  </a:lnTo>
                  <a:lnTo>
                    <a:pt x="1572" y="1519"/>
                  </a:lnTo>
                  <a:lnTo>
                    <a:pt x="1572" y="1518"/>
                  </a:lnTo>
                  <a:lnTo>
                    <a:pt x="1573" y="1518"/>
                  </a:lnTo>
                  <a:lnTo>
                    <a:pt x="1574" y="1517"/>
                  </a:lnTo>
                  <a:lnTo>
                    <a:pt x="1576" y="1517"/>
                  </a:lnTo>
                  <a:lnTo>
                    <a:pt x="1576" y="1517"/>
                  </a:lnTo>
                  <a:lnTo>
                    <a:pt x="1577" y="1515"/>
                  </a:lnTo>
                  <a:lnTo>
                    <a:pt x="1578" y="1515"/>
                  </a:lnTo>
                  <a:lnTo>
                    <a:pt x="1579" y="1515"/>
                  </a:lnTo>
                  <a:lnTo>
                    <a:pt x="1579" y="1515"/>
                  </a:lnTo>
                  <a:lnTo>
                    <a:pt x="1581" y="1515"/>
                  </a:lnTo>
                  <a:lnTo>
                    <a:pt x="1582" y="1515"/>
                  </a:lnTo>
                  <a:lnTo>
                    <a:pt x="1583" y="1517"/>
                  </a:lnTo>
                  <a:lnTo>
                    <a:pt x="1583" y="1517"/>
                  </a:lnTo>
                  <a:lnTo>
                    <a:pt x="1584" y="1518"/>
                  </a:lnTo>
                  <a:lnTo>
                    <a:pt x="1586" y="1518"/>
                  </a:lnTo>
                  <a:lnTo>
                    <a:pt x="1587" y="1519"/>
                  </a:lnTo>
                  <a:lnTo>
                    <a:pt x="1587" y="1520"/>
                  </a:lnTo>
                  <a:lnTo>
                    <a:pt x="1588" y="1520"/>
                  </a:lnTo>
                  <a:lnTo>
                    <a:pt x="1589" y="1522"/>
                  </a:lnTo>
                  <a:lnTo>
                    <a:pt x="1591" y="1522"/>
                  </a:lnTo>
                  <a:lnTo>
                    <a:pt x="1591" y="1522"/>
                  </a:lnTo>
                  <a:lnTo>
                    <a:pt x="1592" y="1522"/>
                  </a:lnTo>
                  <a:lnTo>
                    <a:pt x="1593" y="1522"/>
                  </a:lnTo>
                  <a:lnTo>
                    <a:pt x="1594" y="1522"/>
                  </a:lnTo>
                  <a:lnTo>
                    <a:pt x="1594" y="1522"/>
                  </a:lnTo>
                  <a:lnTo>
                    <a:pt x="1596" y="1522"/>
                  </a:lnTo>
                  <a:lnTo>
                    <a:pt x="1597" y="1522"/>
                  </a:lnTo>
                  <a:lnTo>
                    <a:pt x="1598" y="1522"/>
                  </a:lnTo>
                  <a:lnTo>
                    <a:pt x="1598" y="1522"/>
                  </a:lnTo>
                  <a:lnTo>
                    <a:pt x="1599" y="1522"/>
                  </a:lnTo>
                  <a:lnTo>
                    <a:pt x="1600" y="1522"/>
                  </a:lnTo>
                  <a:lnTo>
                    <a:pt x="1602" y="1522"/>
                  </a:lnTo>
                  <a:lnTo>
                    <a:pt x="1602" y="1522"/>
                  </a:lnTo>
                  <a:lnTo>
                    <a:pt x="1603" y="1522"/>
                  </a:lnTo>
                  <a:lnTo>
                    <a:pt x="1604" y="1522"/>
                  </a:lnTo>
                  <a:lnTo>
                    <a:pt x="1605" y="1522"/>
                  </a:lnTo>
                  <a:lnTo>
                    <a:pt x="1605" y="1523"/>
                  </a:lnTo>
                  <a:lnTo>
                    <a:pt x="1607" y="1523"/>
                  </a:lnTo>
                  <a:lnTo>
                    <a:pt x="1608" y="1523"/>
                  </a:lnTo>
                  <a:lnTo>
                    <a:pt x="1609" y="1523"/>
                  </a:lnTo>
                  <a:lnTo>
                    <a:pt x="1609" y="1524"/>
                  </a:lnTo>
                  <a:lnTo>
                    <a:pt x="1610" y="1524"/>
                  </a:lnTo>
                  <a:lnTo>
                    <a:pt x="1612" y="1524"/>
                  </a:lnTo>
                  <a:lnTo>
                    <a:pt x="1613" y="1524"/>
                  </a:lnTo>
                  <a:lnTo>
                    <a:pt x="1613" y="1524"/>
                  </a:lnTo>
                  <a:lnTo>
                    <a:pt x="1614" y="1524"/>
                  </a:lnTo>
                  <a:lnTo>
                    <a:pt x="1615" y="1523"/>
                  </a:lnTo>
                  <a:lnTo>
                    <a:pt x="1617" y="1522"/>
                  </a:lnTo>
                  <a:lnTo>
                    <a:pt x="1617" y="1520"/>
                  </a:lnTo>
                  <a:lnTo>
                    <a:pt x="1618" y="1520"/>
                  </a:lnTo>
                  <a:lnTo>
                    <a:pt x="1619" y="1520"/>
                  </a:lnTo>
                  <a:lnTo>
                    <a:pt x="1620" y="1520"/>
                  </a:lnTo>
                  <a:lnTo>
                    <a:pt x="1620" y="1520"/>
                  </a:lnTo>
                  <a:lnTo>
                    <a:pt x="1622" y="1520"/>
                  </a:lnTo>
                  <a:lnTo>
                    <a:pt x="1623" y="1522"/>
                  </a:lnTo>
                  <a:lnTo>
                    <a:pt x="1624" y="1522"/>
                  </a:lnTo>
                  <a:lnTo>
                    <a:pt x="1625" y="1522"/>
                  </a:lnTo>
                  <a:lnTo>
                    <a:pt x="1625" y="1522"/>
                  </a:lnTo>
                  <a:lnTo>
                    <a:pt x="1627" y="1522"/>
                  </a:lnTo>
                  <a:lnTo>
                    <a:pt x="1628" y="1522"/>
                  </a:lnTo>
                  <a:lnTo>
                    <a:pt x="1629" y="1522"/>
                  </a:lnTo>
                  <a:lnTo>
                    <a:pt x="1629" y="1522"/>
                  </a:lnTo>
                  <a:lnTo>
                    <a:pt x="1630" y="1522"/>
                  </a:lnTo>
                  <a:lnTo>
                    <a:pt x="1632" y="1522"/>
                  </a:lnTo>
                  <a:lnTo>
                    <a:pt x="1633" y="1520"/>
                  </a:lnTo>
                  <a:lnTo>
                    <a:pt x="1633" y="1519"/>
                  </a:lnTo>
                  <a:lnTo>
                    <a:pt x="1634" y="1518"/>
                  </a:lnTo>
                  <a:lnTo>
                    <a:pt x="1635" y="1515"/>
                  </a:lnTo>
                  <a:lnTo>
                    <a:pt x="1636" y="1514"/>
                  </a:lnTo>
                  <a:lnTo>
                    <a:pt x="1636" y="1513"/>
                  </a:lnTo>
                  <a:lnTo>
                    <a:pt x="1638" y="1512"/>
                  </a:lnTo>
                  <a:lnTo>
                    <a:pt x="1639" y="1512"/>
                  </a:lnTo>
                  <a:lnTo>
                    <a:pt x="1640" y="1513"/>
                  </a:lnTo>
                  <a:lnTo>
                    <a:pt x="1640" y="1515"/>
                  </a:lnTo>
                  <a:lnTo>
                    <a:pt x="1641" y="1518"/>
                  </a:lnTo>
                  <a:lnTo>
                    <a:pt x="1643" y="1520"/>
                  </a:lnTo>
                  <a:lnTo>
                    <a:pt x="1644" y="1523"/>
                  </a:lnTo>
                  <a:lnTo>
                    <a:pt x="1644" y="1524"/>
                  </a:lnTo>
                  <a:lnTo>
                    <a:pt x="1645" y="1527"/>
                  </a:lnTo>
                  <a:lnTo>
                    <a:pt x="1646" y="1528"/>
                  </a:lnTo>
                  <a:lnTo>
                    <a:pt x="1648" y="1528"/>
                  </a:lnTo>
                  <a:lnTo>
                    <a:pt x="1648" y="1529"/>
                  </a:lnTo>
                  <a:lnTo>
                    <a:pt x="1649" y="1529"/>
                  </a:lnTo>
                  <a:lnTo>
                    <a:pt x="1650" y="1529"/>
                  </a:lnTo>
                  <a:lnTo>
                    <a:pt x="1651" y="1528"/>
                  </a:lnTo>
                  <a:lnTo>
                    <a:pt x="1651" y="1528"/>
                  </a:lnTo>
                  <a:lnTo>
                    <a:pt x="1653" y="1527"/>
                  </a:lnTo>
                  <a:lnTo>
                    <a:pt x="1654" y="1525"/>
                  </a:lnTo>
                  <a:lnTo>
                    <a:pt x="1655" y="1524"/>
                  </a:lnTo>
                  <a:lnTo>
                    <a:pt x="1655" y="1523"/>
                  </a:lnTo>
                  <a:lnTo>
                    <a:pt x="1656" y="1522"/>
                  </a:lnTo>
                  <a:lnTo>
                    <a:pt x="1658" y="1522"/>
                  </a:lnTo>
                  <a:lnTo>
                    <a:pt x="1659" y="1520"/>
                  </a:lnTo>
                  <a:lnTo>
                    <a:pt x="1659" y="1520"/>
                  </a:lnTo>
                  <a:lnTo>
                    <a:pt x="1660" y="1519"/>
                  </a:lnTo>
                  <a:lnTo>
                    <a:pt x="1661" y="1519"/>
                  </a:lnTo>
                  <a:lnTo>
                    <a:pt x="1663" y="1519"/>
                  </a:lnTo>
                  <a:lnTo>
                    <a:pt x="1663" y="1519"/>
                  </a:lnTo>
                  <a:lnTo>
                    <a:pt x="1664" y="1519"/>
                  </a:lnTo>
                  <a:lnTo>
                    <a:pt x="1665" y="1519"/>
                  </a:lnTo>
                  <a:lnTo>
                    <a:pt x="1666" y="1519"/>
                  </a:lnTo>
                  <a:lnTo>
                    <a:pt x="1666" y="1519"/>
                  </a:lnTo>
                  <a:lnTo>
                    <a:pt x="1668" y="1520"/>
                  </a:lnTo>
                  <a:lnTo>
                    <a:pt x="1669" y="1520"/>
                  </a:lnTo>
                  <a:lnTo>
                    <a:pt x="1670" y="1520"/>
                  </a:lnTo>
                  <a:lnTo>
                    <a:pt x="1670" y="1520"/>
                  </a:lnTo>
                  <a:lnTo>
                    <a:pt x="1671" y="1520"/>
                  </a:lnTo>
                  <a:lnTo>
                    <a:pt x="1672" y="1520"/>
                  </a:lnTo>
                  <a:lnTo>
                    <a:pt x="1674" y="1522"/>
                  </a:lnTo>
                  <a:lnTo>
                    <a:pt x="1674" y="1522"/>
                  </a:lnTo>
                  <a:lnTo>
                    <a:pt x="1675" y="1522"/>
                  </a:lnTo>
                  <a:lnTo>
                    <a:pt x="1676" y="1522"/>
                  </a:lnTo>
                  <a:lnTo>
                    <a:pt x="1677" y="1522"/>
                  </a:lnTo>
                  <a:lnTo>
                    <a:pt x="1679" y="1522"/>
                  </a:lnTo>
                  <a:lnTo>
                    <a:pt x="1679" y="1522"/>
                  </a:lnTo>
                  <a:lnTo>
                    <a:pt x="1680" y="1522"/>
                  </a:lnTo>
                  <a:lnTo>
                    <a:pt x="1681" y="1522"/>
                  </a:lnTo>
                  <a:lnTo>
                    <a:pt x="1682" y="1520"/>
                  </a:lnTo>
                  <a:lnTo>
                    <a:pt x="1682" y="1520"/>
                  </a:lnTo>
                  <a:lnTo>
                    <a:pt x="1684" y="1520"/>
                  </a:lnTo>
                  <a:lnTo>
                    <a:pt x="1685" y="1520"/>
                  </a:lnTo>
                  <a:lnTo>
                    <a:pt x="1686" y="1520"/>
                  </a:lnTo>
                  <a:lnTo>
                    <a:pt x="1686" y="1522"/>
                  </a:lnTo>
                  <a:lnTo>
                    <a:pt x="1687" y="1522"/>
                  </a:lnTo>
                  <a:lnTo>
                    <a:pt x="1689" y="1522"/>
                  </a:lnTo>
                  <a:lnTo>
                    <a:pt x="1690" y="1522"/>
                  </a:lnTo>
                  <a:lnTo>
                    <a:pt x="1690" y="1523"/>
                  </a:lnTo>
                  <a:lnTo>
                    <a:pt x="1691" y="1523"/>
                  </a:lnTo>
                  <a:lnTo>
                    <a:pt x="1692" y="1523"/>
                  </a:lnTo>
                  <a:lnTo>
                    <a:pt x="1694" y="1523"/>
                  </a:lnTo>
                  <a:lnTo>
                    <a:pt x="1694" y="1523"/>
                  </a:lnTo>
                  <a:lnTo>
                    <a:pt x="1695" y="1522"/>
                  </a:lnTo>
                  <a:lnTo>
                    <a:pt x="1696" y="1522"/>
                  </a:lnTo>
                  <a:lnTo>
                    <a:pt x="1697" y="1522"/>
                  </a:lnTo>
                  <a:lnTo>
                    <a:pt x="1697" y="1522"/>
                  </a:lnTo>
                  <a:lnTo>
                    <a:pt x="1699" y="1522"/>
                  </a:lnTo>
                  <a:lnTo>
                    <a:pt x="1700" y="1522"/>
                  </a:lnTo>
                  <a:lnTo>
                    <a:pt x="1701" y="1522"/>
                  </a:lnTo>
                  <a:lnTo>
                    <a:pt x="1701" y="1522"/>
                  </a:lnTo>
                  <a:lnTo>
                    <a:pt x="1702" y="1522"/>
                  </a:lnTo>
                  <a:lnTo>
                    <a:pt x="1704" y="1522"/>
                  </a:lnTo>
                  <a:lnTo>
                    <a:pt x="1705" y="1522"/>
                  </a:lnTo>
                  <a:lnTo>
                    <a:pt x="1705" y="1522"/>
                  </a:lnTo>
                  <a:lnTo>
                    <a:pt x="1706" y="1522"/>
                  </a:lnTo>
                  <a:lnTo>
                    <a:pt x="1707" y="1522"/>
                  </a:lnTo>
                  <a:lnTo>
                    <a:pt x="1708" y="1522"/>
                  </a:lnTo>
                  <a:lnTo>
                    <a:pt x="1708" y="1522"/>
                  </a:lnTo>
                  <a:lnTo>
                    <a:pt x="1710" y="1522"/>
                  </a:lnTo>
                  <a:lnTo>
                    <a:pt x="1711" y="1523"/>
                  </a:lnTo>
                  <a:lnTo>
                    <a:pt x="1712" y="1523"/>
                  </a:lnTo>
                  <a:lnTo>
                    <a:pt x="1712" y="1523"/>
                  </a:lnTo>
                  <a:lnTo>
                    <a:pt x="1713" y="1523"/>
                  </a:lnTo>
                  <a:lnTo>
                    <a:pt x="1715" y="1523"/>
                  </a:lnTo>
                  <a:lnTo>
                    <a:pt x="1716" y="1523"/>
                  </a:lnTo>
                  <a:lnTo>
                    <a:pt x="1716" y="1523"/>
                  </a:lnTo>
                  <a:lnTo>
                    <a:pt x="1717" y="1523"/>
                  </a:lnTo>
                  <a:lnTo>
                    <a:pt x="1718" y="1523"/>
                  </a:lnTo>
                  <a:lnTo>
                    <a:pt x="1720" y="1523"/>
                  </a:lnTo>
                  <a:lnTo>
                    <a:pt x="1720" y="1523"/>
                  </a:lnTo>
                  <a:lnTo>
                    <a:pt x="1721" y="1522"/>
                  </a:lnTo>
                  <a:lnTo>
                    <a:pt x="1722" y="1522"/>
                  </a:lnTo>
                  <a:lnTo>
                    <a:pt x="1723" y="1522"/>
                  </a:lnTo>
                  <a:lnTo>
                    <a:pt x="1723" y="1522"/>
                  </a:lnTo>
                  <a:lnTo>
                    <a:pt x="1725" y="1522"/>
                  </a:lnTo>
                  <a:lnTo>
                    <a:pt x="1726" y="1522"/>
                  </a:lnTo>
                  <a:lnTo>
                    <a:pt x="1727" y="1522"/>
                  </a:lnTo>
                  <a:lnTo>
                    <a:pt x="1727" y="1522"/>
                  </a:lnTo>
                  <a:lnTo>
                    <a:pt x="1728" y="1522"/>
                  </a:lnTo>
                  <a:lnTo>
                    <a:pt x="1730" y="1522"/>
                  </a:lnTo>
                  <a:lnTo>
                    <a:pt x="1731" y="1522"/>
                  </a:lnTo>
                  <a:lnTo>
                    <a:pt x="1731" y="1523"/>
                  </a:lnTo>
                  <a:lnTo>
                    <a:pt x="1732" y="1523"/>
                  </a:lnTo>
                  <a:lnTo>
                    <a:pt x="1733" y="1523"/>
                  </a:lnTo>
                  <a:lnTo>
                    <a:pt x="1735" y="1522"/>
                  </a:lnTo>
                  <a:lnTo>
                    <a:pt x="1736" y="1522"/>
                  </a:lnTo>
                  <a:lnTo>
                    <a:pt x="1736" y="1522"/>
                  </a:lnTo>
                  <a:lnTo>
                    <a:pt x="1737" y="1520"/>
                  </a:lnTo>
                  <a:lnTo>
                    <a:pt x="1738" y="1520"/>
                  </a:lnTo>
                  <a:lnTo>
                    <a:pt x="1740" y="1520"/>
                  </a:lnTo>
                  <a:lnTo>
                    <a:pt x="1740" y="1520"/>
                  </a:lnTo>
                  <a:lnTo>
                    <a:pt x="1741" y="1520"/>
                  </a:lnTo>
                  <a:lnTo>
                    <a:pt x="1742" y="1522"/>
                  </a:lnTo>
                  <a:lnTo>
                    <a:pt x="1743" y="1522"/>
                  </a:lnTo>
                  <a:lnTo>
                    <a:pt x="1743" y="1522"/>
                  </a:lnTo>
                  <a:lnTo>
                    <a:pt x="1744" y="1523"/>
                  </a:lnTo>
                  <a:lnTo>
                    <a:pt x="1746" y="1523"/>
                  </a:lnTo>
                  <a:lnTo>
                    <a:pt x="1747" y="1523"/>
                  </a:lnTo>
                  <a:lnTo>
                    <a:pt x="1747" y="1524"/>
                  </a:lnTo>
                  <a:lnTo>
                    <a:pt x="1748" y="1524"/>
                  </a:lnTo>
                  <a:lnTo>
                    <a:pt x="1749" y="1524"/>
                  </a:lnTo>
                  <a:lnTo>
                    <a:pt x="1751" y="1524"/>
                  </a:lnTo>
                  <a:lnTo>
                    <a:pt x="1751" y="1524"/>
                  </a:lnTo>
                  <a:lnTo>
                    <a:pt x="1752" y="1524"/>
                  </a:lnTo>
                  <a:lnTo>
                    <a:pt x="1753" y="1525"/>
                  </a:lnTo>
                  <a:lnTo>
                    <a:pt x="1754" y="1525"/>
                  </a:lnTo>
                  <a:lnTo>
                    <a:pt x="1754" y="1525"/>
                  </a:lnTo>
                  <a:lnTo>
                    <a:pt x="1756" y="1525"/>
                  </a:lnTo>
                  <a:lnTo>
                    <a:pt x="1757" y="1525"/>
                  </a:lnTo>
                  <a:lnTo>
                    <a:pt x="1758" y="1525"/>
                  </a:lnTo>
                  <a:lnTo>
                    <a:pt x="1758" y="1525"/>
                  </a:lnTo>
                  <a:lnTo>
                    <a:pt x="1759" y="1524"/>
                  </a:lnTo>
                  <a:lnTo>
                    <a:pt x="1761" y="1523"/>
                  </a:lnTo>
                  <a:lnTo>
                    <a:pt x="1762" y="1520"/>
                  </a:lnTo>
                  <a:lnTo>
                    <a:pt x="1762" y="1517"/>
                  </a:lnTo>
                  <a:lnTo>
                    <a:pt x="1763" y="1512"/>
                  </a:lnTo>
                  <a:lnTo>
                    <a:pt x="1764" y="1504"/>
                  </a:lnTo>
                  <a:lnTo>
                    <a:pt x="1766" y="1497"/>
                  </a:lnTo>
                  <a:lnTo>
                    <a:pt x="1766" y="1490"/>
                  </a:lnTo>
                  <a:lnTo>
                    <a:pt x="1767" y="1484"/>
                  </a:lnTo>
                  <a:lnTo>
                    <a:pt x="1768" y="1482"/>
                  </a:lnTo>
                  <a:lnTo>
                    <a:pt x="1769" y="1482"/>
                  </a:lnTo>
                  <a:lnTo>
                    <a:pt x="1769" y="1484"/>
                  </a:lnTo>
                  <a:lnTo>
                    <a:pt x="1771" y="1489"/>
                  </a:lnTo>
                  <a:lnTo>
                    <a:pt x="1772" y="1497"/>
                  </a:lnTo>
                  <a:lnTo>
                    <a:pt x="1773" y="1503"/>
                  </a:lnTo>
                  <a:lnTo>
                    <a:pt x="1773" y="1509"/>
                  </a:lnTo>
                  <a:lnTo>
                    <a:pt x="1774" y="1513"/>
                  </a:lnTo>
                  <a:lnTo>
                    <a:pt x="1776" y="1517"/>
                  </a:lnTo>
                  <a:lnTo>
                    <a:pt x="1777" y="1519"/>
                  </a:lnTo>
                  <a:lnTo>
                    <a:pt x="1777" y="1520"/>
                  </a:lnTo>
                  <a:lnTo>
                    <a:pt x="1778" y="1522"/>
                  </a:lnTo>
                  <a:lnTo>
                    <a:pt x="1779" y="1523"/>
                  </a:lnTo>
                  <a:lnTo>
                    <a:pt x="1780" y="1523"/>
                  </a:lnTo>
                  <a:lnTo>
                    <a:pt x="1780" y="1523"/>
                  </a:lnTo>
                  <a:lnTo>
                    <a:pt x="1782" y="1523"/>
                  </a:lnTo>
                  <a:lnTo>
                    <a:pt x="1783" y="1523"/>
                  </a:lnTo>
                  <a:lnTo>
                    <a:pt x="1784" y="1524"/>
                  </a:lnTo>
                  <a:lnTo>
                    <a:pt x="1784" y="1524"/>
                  </a:lnTo>
                  <a:lnTo>
                    <a:pt x="1785" y="1524"/>
                  </a:lnTo>
                  <a:lnTo>
                    <a:pt x="1787" y="1524"/>
                  </a:lnTo>
                  <a:lnTo>
                    <a:pt x="1788" y="1524"/>
                  </a:lnTo>
                  <a:lnTo>
                    <a:pt x="1788" y="1523"/>
                  </a:lnTo>
                  <a:lnTo>
                    <a:pt x="1789" y="1523"/>
                  </a:lnTo>
                  <a:lnTo>
                    <a:pt x="1790" y="1523"/>
                  </a:lnTo>
                  <a:lnTo>
                    <a:pt x="1792" y="1522"/>
                  </a:lnTo>
                  <a:lnTo>
                    <a:pt x="1793" y="1522"/>
                  </a:lnTo>
                  <a:lnTo>
                    <a:pt x="1793" y="1520"/>
                  </a:lnTo>
                  <a:lnTo>
                    <a:pt x="1794" y="1520"/>
                  </a:lnTo>
                  <a:lnTo>
                    <a:pt x="1795" y="1520"/>
                  </a:lnTo>
                  <a:lnTo>
                    <a:pt x="1797" y="1520"/>
                  </a:lnTo>
                  <a:lnTo>
                    <a:pt x="1797" y="1520"/>
                  </a:lnTo>
                  <a:lnTo>
                    <a:pt x="1798" y="1520"/>
                  </a:lnTo>
                  <a:lnTo>
                    <a:pt x="1799" y="1520"/>
                  </a:lnTo>
                  <a:lnTo>
                    <a:pt x="1800" y="1520"/>
                  </a:lnTo>
                  <a:lnTo>
                    <a:pt x="1800" y="1520"/>
                  </a:lnTo>
                  <a:lnTo>
                    <a:pt x="1802" y="1520"/>
                  </a:lnTo>
                  <a:lnTo>
                    <a:pt x="1803" y="1520"/>
                  </a:lnTo>
                  <a:lnTo>
                    <a:pt x="1804" y="1520"/>
                  </a:lnTo>
                  <a:lnTo>
                    <a:pt x="1804" y="1520"/>
                  </a:lnTo>
                  <a:lnTo>
                    <a:pt x="1805" y="1520"/>
                  </a:lnTo>
                  <a:lnTo>
                    <a:pt x="1807" y="1520"/>
                  </a:lnTo>
                  <a:lnTo>
                    <a:pt x="1808" y="1520"/>
                  </a:lnTo>
                  <a:lnTo>
                    <a:pt x="1808" y="1520"/>
                  </a:lnTo>
                  <a:lnTo>
                    <a:pt x="1809" y="1520"/>
                  </a:lnTo>
                  <a:lnTo>
                    <a:pt x="1810" y="1520"/>
                  </a:lnTo>
                  <a:lnTo>
                    <a:pt x="1811" y="1519"/>
                  </a:lnTo>
                  <a:lnTo>
                    <a:pt x="1811" y="1519"/>
                  </a:lnTo>
                  <a:lnTo>
                    <a:pt x="1813" y="1519"/>
                  </a:lnTo>
                  <a:lnTo>
                    <a:pt x="1814" y="1518"/>
                  </a:lnTo>
                  <a:lnTo>
                    <a:pt x="1815" y="1518"/>
                  </a:lnTo>
                  <a:lnTo>
                    <a:pt x="1815" y="1518"/>
                  </a:lnTo>
                  <a:lnTo>
                    <a:pt x="1816" y="1518"/>
                  </a:lnTo>
                  <a:lnTo>
                    <a:pt x="1818" y="1518"/>
                  </a:lnTo>
                  <a:lnTo>
                    <a:pt x="1819" y="1518"/>
                  </a:lnTo>
                  <a:lnTo>
                    <a:pt x="1819" y="1518"/>
                  </a:lnTo>
                  <a:lnTo>
                    <a:pt x="1820" y="1518"/>
                  </a:lnTo>
                  <a:lnTo>
                    <a:pt x="1821" y="1518"/>
                  </a:lnTo>
                  <a:lnTo>
                    <a:pt x="1823" y="1517"/>
                  </a:lnTo>
                  <a:lnTo>
                    <a:pt x="1823" y="1517"/>
                  </a:lnTo>
                  <a:lnTo>
                    <a:pt x="1824" y="1517"/>
                  </a:lnTo>
                  <a:lnTo>
                    <a:pt x="1825" y="1517"/>
                  </a:lnTo>
                  <a:lnTo>
                    <a:pt x="1826" y="1515"/>
                  </a:lnTo>
                  <a:lnTo>
                    <a:pt x="1826" y="1515"/>
                  </a:lnTo>
                  <a:lnTo>
                    <a:pt x="1828" y="1515"/>
                  </a:lnTo>
                  <a:lnTo>
                    <a:pt x="1829" y="1515"/>
                  </a:lnTo>
                  <a:lnTo>
                    <a:pt x="1830" y="1515"/>
                  </a:lnTo>
                  <a:lnTo>
                    <a:pt x="1830" y="1514"/>
                  </a:lnTo>
                  <a:lnTo>
                    <a:pt x="1831" y="1514"/>
                  </a:lnTo>
                  <a:lnTo>
                    <a:pt x="1833" y="1514"/>
                  </a:lnTo>
                  <a:lnTo>
                    <a:pt x="1834" y="1514"/>
                  </a:lnTo>
                  <a:lnTo>
                    <a:pt x="1834" y="1514"/>
                  </a:lnTo>
                  <a:lnTo>
                    <a:pt x="1835" y="1514"/>
                  </a:lnTo>
                  <a:lnTo>
                    <a:pt x="1836" y="1514"/>
                  </a:lnTo>
                  <a:lnTo>
                    <a:pt x="1838" y="1514"/>
                  </a:lnTo>
                  <a:lnTo>
                    <a:pt x="1838" y="1514"/>
                  </a:lnTo>
                  <a:lnTo>
                    <a:pt x="1839" y="1513"/>
                  </a:lnTo>
                  <a:lnTo>
                    <a:pt x="1840" y="1513"/>
                  </a:lnTo>
                  <a:lnTo>
                    <a:pt x="1841" y="1513"/>
                  </a:lnTo>
                  <a:lnTo>
                    <a:pt x="1841" y="1513"/>
                  </a:lnTo>
                  <a:lnTo>
                    <a:pt x="1843" y="1513"/>
                  </a:lnTo>
                  <a:lnTo>
                    <a:pt x="1844" y="1513"/>
                  </a:lnTo>
                  <a:lnTo>
                    <a:pt x="1845" y="1513"/>
                  </a:lnTo>
                  <a:lnTo>
                    <a:pt x="1846" y="1513"/>
                  </a:lnTo>
                  <a:lnTo>
                    <a:pt x="1846" y="1513"/>
                  </a:lnTo>
                  <a:lnTo>
                    <a:pt x="1847" y="1513"/>
                  </a:lnTo>
                  <a:lnTo>
                    <a:pt x="1849" y="1514"/>
                  </a:lnTo>
                  <a:lnTo>
                    <a:pt x="1850" y="1514"/>
                  </a:lnTo>
                  <a:lnTo>
                    <a:pt x="1850" y="1514"/>
                  </a:lnTo>
                  <a:lnTo>
                    <a:pt x="1851" y="1514"/>
                  </a:lnTo>
                  <a:lnTo>
                    <a:pt x="1852" y="1514"/>
                  </a:lnTo>
                  <a:lnTo>
                    <a:pt x="1854" y="1514"/>
                  </a:lnTo>
                  <a:lnTo>
                    <a:pt x="1854" y="1514"/>
                  </a:lnTo>
                  <a:lnTo>
                    <a:pt x="1855" y="1514"/>
                  </a:lnTo>
                  <a:lnTo>
                    <a:pt x="1856" y="1515"/>
                  </a:lnTo>
                  <a:lnTo>
                    <a:pt x="1857" y="1515"/>
                  </a:lnTo>
                  <a:lnTo>
                    <a:pt x="1857" y="1515"/>
                  </a:lnTo>
                  <a:lnTo>
                    <a:pt x="1859" y="1515"/>
                  </a:lnTo>
                  <a:lnTo>
                    <a:pt x="1860" y="1517"/>
                  </a:lnTo>
                  <a:lnTo>
                    <a:pt x="1861" y="1517"/>
                  </a:lnTo>
                  <a:lnTo>
                    <a:pt x="1861" y="1517"/>
                  </a:lnTo>
                  <a:lnTo>
                    <a:pt x="1862" y="1517"/>
                  </a:lnTo>
                  <a:lnTo>
                    <a:pt x="1864" y="1518"/>
                  </a:lnTo>
                  <a:lnTo>
                    <a:pt x="1865" y="1518"/>
                  </a:lnTo>
                  <a:lnTo>
                    <a:pt x="1865" y="1518"/>
                  </a:lnTo>
                  <a:lnTo>
                    <a:pt x="1866" y="1518"/>
                  </a:lnTo>
                  <a:lnTo>
                    <a:pt x="1867" y="1519"/>
                  </a:lnTo>
                  <a:lnTo>
                    <a:pt x="1869" y="1519"/>
                  </a:lnTo>
                  <a:lnTo>
                    <a:pt x="1869" y="1519"/>
                  </a:lnTo>
                  <a:lnTo>
                    <a:pt x="1870" y="1519"/>
                  </a:lnTo>
                  <a:lnTo>
                    <a:pt x="1871" y="1519"/>
                  </a:lnTo>
                  <a:lnTo>
                    <a:pt x="1872" y="1519"/>
                  </a:lnTo>
                  <a:lnTo>
                    <a:pt x="1872" y="1519"/>
                  </a:lnTo>
                  <a:lnTo>
                    <a:pt x="1874" y="1520"/>
                  </a:lnTo>
                  <a:lnTo>
                    <a:pt x="1875" y="1520"/>
                  </a:lnTo>
                  <a:lnTo>
                    <a:pt x="1876" y="1520"/>
                  </a:lnTo>
                  <a:lnTo>
                    <a:pt x="1876" y="1520"/>
                  </a:lnTo>
                  <a:lnTo>
                    <a:pt x="1877" y="1520"/>
                  </a:lnTo>
                  <a:lnTo>
                    <a:pt x="1879" y="1520"/>
                  </a:lnTo>
                  <a:lnTo>
                    <a:pt x="1880" y="1520"/>
                  </a:lnTo>
                  <a:lnTo>
                    <a:pt x="1880" y="1522"/>
                  </a:lnTo>
                  <a:lnTo>
                    <a:pt x="1881" y="1522"/>
                  </a:lnTo>
                  <a:lnTo>
                    <a:pt x="1882" y="1522"/>
                  </a:lnTo>
                  <a:lnTo>
                    <a:pt x="1883" y="1522"/>
                  </a:lnTo>
                  <a:lnTo>
                    <a:pt x="1883" y="1522"/>
                  </a:lnTo>
                  <a:lnTo>
                    <a:pt x="1885" y="1522"/>
                  </a:lnTo>
                  <a:lnTo>
                    <a:pt x="1886" y="1522"/>
                  </a:lnTo>
                  <a:lnTo>
                    <a:pt x="1887" y="1522"/>
                  </a:lnTo>
                  <a:lnTo>
                    <a:pt x="1887" y="1522"/>
                  </a:lnTo>
                  <a:lnTo>
                    <a:pt x="1888" y="1522"/>
                  </a:lnTo>
                  <a:lnTo>
                    <a:pt x="1890" y="1522"/>
                  </a:lnTo>
                  <a:lnTo>
                    <a:pt x="1891" y="1522"/>
                  </a:lnTo>
                  <a:lnTo>
                    <a:pt x="1891" y="1522"/>
                  </a:lnTo>
                  <a:lnTo>
                    <a:pt x="1892" y="1522"/>
                  </a:lnTo>
                  <a:lnTo>
                    <a:pt x="1893" y="1522"/>
                  </a:lnTo>
                  <a:lnTo>
                    <a:pt x="1895" y="1520"/>
                  </a:lnTo>
                  <a:lnTo>
                    <a:pt x="1895" y="1520"/>
                  </a:lnTo>
                  <a:lnTo>
                    <a:pt x="1896" y="1519"/>
                  </a:lnTo>
                  <a:lnTo>
                    <a:pt x="1897" y="1519"/>
                  </a:lnTo>
                  <a:lnTo>
                    <a:pt x="1898" y="1518"/>
                  </a:lnTo>
                  <a:lnTo>
                    <a:pt x="1898" y="1518"/>
                  </a:lnTo>
                  <a:lnTo>
                    <a:pt x="1900" y="1517"/>
                  </a:lnTo>
                  <a:lnTo>
                    <a:pt x="1901" y="1517"/>
                  </a:lnTo>
                  <a:lnTo>
                    <a:pt x="1902" y="1517"/>
                  </a:lnTo>
                  <a:lnTo>
                    <a:pt x="1903" y="1517"/>
                  </a:lnTo>
                  <a:lnTo>
                    <a:pt x="1903" y="1518"/>
                  </a:lnTo>
                  <a:lnTo>
                    <a:pt x="1905" y="1518"/>
                  </a:lnTo>
                  <a:lnTo>
                    <a:pt x="1906" y="1519"/>
                  </a:lnTo>
                  <a:lnTo>
                    <a:pt x="1907" y="1519"/>
                  </a:lnTo>
                  <a:lnTo>
                    <a:pt x="1907" y="1520"/>
                  </a:lnTo>
                  <a:lnTo>
                    <a:pt x="1908" y="1520"/>
                  </a:lnTo>
                  <a:lnTo>
                    <a:pt x="1910" y="1520"/>
                  </a:lnTo>
                  <a:lnTo>
                    <a:pt x="1911" y="1522"/>
                  </a:lnTo>
                  <a:lnTo>
                    <a:pt x="1911" y="1522"/>
                  </a:lnTo>
                  <a:lnTo>
                    <a:pt x="1912" y="1522"/>
                  </a:lnTo>
                  <a:lnTo>
                    <a:pt x="1913" y="1522"/>
                  </a:lnTo>
                  <a:lnTo>
                    <a:pt x="1915" y="1522"/>
                  </a:lnTo>
                  <a:lnTo>
                    <a:pt x="1915" y="1522"/>
                  </a:lnTo>
                  <a:lnTo>
                    <a:pt x="1916" y="1522"/>
                  </a:lnTo>
                  <a:lnTo>
                    <a:pt x="1917" y="1522"/>
                  </a:lnTo>
                  <a:lnTo>
                    <a:pt x="1918" y="1522"/>
                  </a:lnTo>
                  <a:lnTo>
                    <a:pt x="1918" y="1522"/>
                  </a:lnTo>
                  <a:lnTo>
                    <a:pt x="1919" y="1522"/>
                  </a:lnTo>
                  <a:lnTo>
                    <a:pt x="1921" y="1522"/>
                  </a:lnTo>
                  <a:lnTo>
                    <a:pt x="1922" y="1522"/>
                  </a:lnTo>
                  <a:lnTo>
                    <a:pt x="1922" y="1522"/>
                  </a:lnTo>
                  <a:lnTo>
                    <a:pt x="1923" y="1522"/>
                  </a:lnTo>
                  <a:lnTo>
                    <a:pt x="1924" y="1522"/>
                  </a:lnTo>
                  <a:lnTo>
                    <a:pt x="1926" y="1522"/>
                  </a:lnTo>
                  <a:lnTo>
                    <a:pt x="1926" y="1522"/>
                  </a:lnTo>
                  <a:lnTo>
                    <a:pt x="1927" y="1522"/>
                  </a:lnTo>
                  <a:lnTo>
                    <a:pt x="1928" y="1522"/>
                  </a:lnTo>
                  <a:lnTo>
                    <a:pt x="1929" y="1522"/>
                  </a:lnTo>
                  <a:lnTo>
                    <a:pt x="1929" y="1522"/>
                  </a:lnTo>
                  <a:lnTo>
                    <a:pt x="1931" y="1522"/>
                  </a:lnTo>
                  <a:lnTo>
                    <a:pt x="1932" y="1522"/>
                  </a:lnTo>
                  <a:lnTo>
                    <a:pt x="1933" y="1522"/>
                  </a:lnTo>
                  <a:lnTo>
                    <a:pt x="1933" y="1522"/>
                  </a:lnTo>
                  <a:lnTo>
                    <a:pt x="1934" y="1522"/>
                  </a:lnTo>
                  <a:lnTo>
                    <a:pt x="1936" y="1523"/>
                  </a:lnTo>
                  <a:lnTo>
                    <a:pt x="1937" y="1523"/>
                  </a:lnTo>
                  <a:lnTo>
                    <a:pt x="1937" y="1523"/>
                  </a:lnTo>
                  <a:lnTo>
                    <a:pt x="1938" y="1523"/>
                  </a:lnTo>
                  <a:lnTo>
                    <a:pt x="1939" y="1523"/>
                  </a:lnTo>
                  <a:lnTo>
                    <a:pt x="1941" y="1523"/>
                  </a:lnTo>
                  <a:lnTo>
                    <a:pt x="1941" y="1523"/>
                  </a:lnTo>
                  <a:lnTo>
                    <a:pt x="1942" y="1523"/>
                  </a:lnTo>
                  <a:lnTo>
                    <a:pt x="1943" y="1523"/>
                  </a:lnTo>
                  <a:lnTo>
                    <a:pt x="1944" y="1523"/>
                  </a:lnTo>
                  <a:lnTo>
                    <a:pt x="1944" y="1523"/>
                  </a:lnTo>
                  <a:lnTo>
                    <a:pt x="1946" y="1523"/>
                  </a:lnTo>
                  <a:lnTo>
                    <a:pt x="1947" y="1523"/>
                  </a:lnTo>
                  <a:lnTo>
                    <a:pt x="1948" y="1523"/>
                  </a:lnTo>
                  <a:lnTo>
                    <a:pt x="1948" y="1523"/>
                  </a:lnTo>
                  <a:lnTo>
                    <a:pt x="1949" y="1523"/>
                  </a:lnTo>
                  <a:lnTo>
                    <a:pt x="1951" y="1523"/>
                  </a:lnTo>
                  <a:lnTo>
                    <a:pt x="1952" y="1523"/>
                  </a:lnTo>
                  <a:lnTo>
                    <a:pt x="1952" y="1523"/>
                  </a:lnTo>
                  <a:lnTo>
                    <a:pt x="1953" y="1523"/>
                  </a:lnTo>
                  <a:lnTo>
                    <a:pt x="1954" y="1523"/>
                  </a:lnTo>
                  <a:lnTo>
                    <a:pt x="1955" y="1523"/>
                  </a:lnTo>
                  <a:lnTo>
                    <a:pt x="1955" y="1523"/>
                  </a:lnTo>
                  <a:lnTo>
                    <a:pt x="1957" y="1523"/>
                  </a:lnTo>
                  <a:lnTo>
                    <a:pt x="1958" y="1523"/>
                  </a:lnTo>
                  <a:lnTo>
                    <a:pt x="1959" y="1522"/>
                  </a:lnTo>
                  <a:lnTo>
                    <a:pt x="1960" y="1522"/>
                  </a:lnTo>
                  <a:lnTo>
                    <a:pt x="1960" y="1522"/>
                  </a:lnTo>
                  <a:lnTo>
                    <a:pt x="1962" y="1522"/>
                  </a:lnTo>
                  <a:lnTo>
                    <a:pt x="1963" y="1522"/>
                  </a:lnTo>
                  <a:lnTo>
                    <a:pt x="1964" y="1522"/>
                  </a:lnTo>
                  <a:lnTo>
                    <a:pt x="1964" y="1522"/>
                  </a:lnTo>
                  <a:lnTo>
                    <a:pt x="1965" y="1522"/>
                  </a:lnTo>
                  <a:lnTo>
                    <a:pt x="1967" y="1523"/>
                  </a:lnTo>
                  <a:lnTo>
                    <a:pt x="1968" y="1523"/>
                  </a:lnTo>
                  <a:lnTo>
                    <a:pt x="1968" y="1523"/>
                  </a:lnTo>
                  <a:lnTo>
                    <a:pt x="1969" y="1523"/>
                  </a:lnTo>
                  <a:lnTo>
                    <a:pt x="1970" y="1523"/>
                  </a:lnTo>
                  <a:lnTo>
                    <a:pt x="1972" y="1523"/>
                  </a:lnTo>
                  <a:lnTo>
                    <a:pt x="1972" y="1523"/>
                  </a:lnTo>
                  <a:lnTo>
                    <a:pt x="1973" y="1523"/>
                  </a:lnTo>
                  <a:lnTo>
                    <a:pt x="1974" y="1523"/>
                  </a:lnTo>
                  <a:lnTo>
                    <a:pt x="1975" y="1522"/>
                  </a:lnTo>
                  <a:lnTo>
                    <a:pt x="1975" y="1522"/>
                  </a:lnTo>
                  <a:lnTo>
                    <a:pt x="1977" y="1522"/>
                  </a:lnTo>
                  <a:lnTo>
                    <a:pt x="1978" y="1522"/>
                  </a:lnTo>
                  <a:lnTo>
                    <a:pt x="1979" y="1522"/>
                  </a:lnTo>
                  <a:lnTo>
                    <a:pt x="1979" y="1522"/>
                  </a:lnTo>
                  <a:lnTo>
                    <a:pt x="1980" y="1522"/>
                  </a:lnTo>
                  <a:lnTo>
                    <a:pt x="1982" y="1522"/>
                  </a:lnTo>
                  <a:lnTo>
                    <a:pt x="1983" y="1522"/>
                  </a:lnTo>
                  <a:lnTo>
                    <a:pt x="1983" y="1522"/>
                  </a:lnTo>
                  <a:lnTo>
                    <a:pt x="1984" y="1522"/>
                  </a:lnTo>
                  <a:lnTo>
                    <a:pt x="1985" y="1522"/>
                  </a:lnTo>
                  <a:lnTo>
                    <a:pt x="1987" y="1522"/>
                  </a:lnTo>
                  <a:lnTo>
                    <a:pt x="1987" y="1522"/>
                  </a:lnTo>
                  <a:lnTo>
                    <a:pt x="1988" y="1522"/>
                  </a:lnTo>
                  <a:lnTo>
                    <a:pt x="1989" y="1522"/>
                  </a:lnTo>
                  <a:lnTo>
                    <a:pt x="1990" y="1522"/>
                  </a:lnTo>
                  <a:lnTo>
                    <a:pt x="1990" y="1522"/>
                  </a:lnTo>
                  <a:lnTo>
                    <a:pt x="1991" y="1522"/>
                  </a:lnTo>
                  <a:lnTo>
                    <a:pt x="1993" y="1522"/>
                  </a:lnTo>
                  <a:lnTo>
                    <a:pt x="1994" y="1522"/>
                  </a:lnTo>
                  <a:lnTo>
                    <a:pt x="1994" y="1522"/>
                  </a:lnTo>
                  <a:lnTo>
                    <a:pt x="1995" y="1522"/>
                  </a:lnTo>
                  <a:lnTo>
                    <a:pt x="1996" y="1522"/>
                  </a:lnTo>
                  <a:lnTo>
                    <a:pt x="1998" y="1522"/>
                  </a:lnTo>
                  <a:lnTo>
                    <a:pt x="1998" y="1522"/>
                  </a:lnTo>
                  <a:lnTo>
                    <a:pt x="1999" y="1522"/>
                  </a:lnTo>
                  <a:lnTo>
                    <a:pt x="2000" y="1522"/>
                  </a:lnTo>
                  <a:lnTo>
                    <a:pt x="2001" y="1523"/>
                  </a:lnTo>
                  <a:lnTo>
                    <a:pt x="2001" y="1523"/>
                  </a:lnTo>
                  <a:lnTo>
                    <a:pt x="2003" y="1523"/>
                  </a:lnTo>
                  <a:lnTo>
                    <a:pt x="2004" y="1523"/>
                  </a:lnTo>
                  <a:lnTo>
                    <a:pt x="2005" y="1523"/>
                  </a:lnTo>
                  <a:lnTo>
                    <a:pt x="2005" y="1522"/>
                  </a:lnTo>
                  <a:lnTo>
                    <a:pt x="2006" y="1522"/>
                  </a:lnTo>
                  <a:lnTo>
                    <a:pt x="2008" y="1522"/>
                  </a:lnTo>
                  <a:lnTo>
                    <a:pt x="2009" y="1520"/>
                  </a:lnTo>
                  <a:lnTo>
                    <a:pt x="2009" y="1519"/>
                  </a:lnTo>
                  <a:lnTo>
                    <a:pt x="2010" y="1518"/>
                  </a:lnTo>
                  <a:lnTo>
                    <a:pt x="2011" y="1514"/>
                  </a:lnTo>
                  <a:lnTo>
                    <a:pt x="2013" y="1510"/>
                  </a:lnTo>
                  <a:lnTo>
                    <a:pt x="2014" y="1505"/>
                  </a:lnTo>
                  <a:lnTo>
                    <a:pt x="2014" y="1499"/>
                  </a:lnTo>
                  <a:lnTo>
                    <a:pt x="2015" y="1493"/>
                  </a:lnTo>
                  <a:lnTo>
                    <a:pt x="2016" y="1486"/>
                  </a:lnTo>
                  <a:lnTo>
                    <a:pt x="2018" y="1477"/>
                  </a:lnTo>
                  <a:lnTo>
                    <a:pt x="2018" y="1469"/>
                  </a:lnTo>
                  <a:lnTo>
                    <a:pt x="2019" y="1462"/>
                  </a:lnTo>
                  <a:lnTo>
                    <a:pt x="2020" y="1454"/>
                  </a:lnTo>
                  <a:lnTo>
                    <a:pt x="2021" y="1450"/>
                  </a:lnTo>
                  <a:lnTo>
                    <a:pt x="2021" y="1445"/>
                  </a:lnTo>
                  <a:lnTo>
                    <a:pt x="2023" y="1442"/>
                  </a:lnTo>
                  <a:lnTo>
                    <a:pt x="2024" y="1440"/>
                  </a:lnTo>
                  <a:lnTo>
                    <a:pt x="2025" y="1440"/>
                  </a:lnTo>
                  <a:lnTo>
                    <a:pt x="2025" y="1441"/>
                  </a:lnTo>
                  <a:lnTo>
                    <a:pt x="2026" y="1443"/>
                  </a:lnTo>
                  <a:lnTo>
                    <a:pt x="2027" y="1447"/>
                  </a:lnTo>
                  <a:lnTo>
                    <a:pt x="2029" y="1452"/>
                  </a:lnTo>
                  <a:lnTo>
                    <a:pt x="2029" y="1457"/>
                  </a:lnTo>
                  <a:lnTo>
                    <a:pt x="2030" y="1462"/>
                  </a:lnTo>
                  <a:lnTo>
                    <a:pt x="2031" y="1468"/>
                  </a:lnTo>
                  <a:lnTo>
                    <a:pt x="2032" y="1473"/>
                  </a:lnTo>
                  <a:lnTo>
                    <a:pt x="2032" y="1479"/>
                  </a:lnTo>
                  <a:lnTo>
                    <a:pt x="2034" y="1484"/>
                  </a:lnTo>
                  <a:lnTo>
                    <a:pt x="2035" y="1489"/>
                  </a:lnTo>
                  <a:lnTo>
                    <a:pt x="2036" y="1493"/>
                  </a:lnTo>
                  <a:lnTo>
                    <a:pt x="2036" y="1498"/>
                  </a:lnTo>
                  <a:lnTo>
                    <a:pt x="2037" y="1502"/>
                  </a:lnTo>
                  <a:lnTo>
                    <a:pt x="2039" y="1504"/>
                  </a:lnTo>
                  <a:lnTo>
                    <a:pt x="2040" y="1507"/>
                  </a:lnTo>
                  <a:lnTo>
                    <a:pt x="2040" y="1509"/>
                  </a:lnTo>
                  <a:lnTo>
                    <a:pt x="2041" y="1512"/>
                  </a:lnTo>
                  <a:lnTo>
                    <a:pt x="2042" y="1514"/>
                  </a:lnTo>
                  <a:lnTo>
                    <a:pt x="2044" y="1515"/>
                  </a:lnTo>
                  <a:lnTo>
                    <a:pt x="2044" y="1517"/>
                  </a:lnTo>
                  <a:lnTo>
                    <a:pt x="2045" y="1518"/>
                  </a:lnTo>
                  <a:lnTo>
                    <a:pt x="2046" y="1519"/>
                  </a:lnTo>
                  <a:lnTo>
                    <a:pt x="2047" y="1519"/>
                  </a:lnTo>
                  <a:lnTo>
                    <a:pt x="2047" y="1520"/>
                  </a:lnTo>
                  <a:lnTo>
                    <a:pt x="2049" y="1520"/>
                  </a:lnTo>
                  <a:lnTo>
                    <a:pt x="2050" y="1522"/>
                  </a:lnTo>
                  <a:lnTo>
                    <a:pt x="2051" y="1522"/>
                  </a:lnTo>
                  <a:lnTo>
                    <a:pt x="2051" y="1522"/>
                  </a:lnTo>
                  <a:lnTo>
                    <a:pt x="2052" y="1522"/>
                  </a:lnTo>
                  <a:lnTo>
                    <a:pt x="2054" y="1522"/>
                  </a:lnTo>
                  <a:lnTo>
                    <a:pt x="2055" y="1522"/>
                  </a:lnTo>
                  <a:lnTo>
                    <a:pt x="2055" y="1522"/>
                  </a:lnTo>
                  <a:lnTo>
                    <a:pt x="2056" y="1522"/>
                  </a:lnTo>
                  <a:lnTo>
                    <a:pt x="2057" y="1523"/>
                  </a:lnTo>
                  <a:lnTo>
                    <a:pt x="2059" y="1523"/>
                  </a:lnTo>
                  <a:lnTo>
                    <a:pt x="2059" y="1523"/>
                  </a:lnTo>
                  <a:lnTo>
                    <a:pt x="2060" y="1523"/>
                  </a:lnTo>
                  <a:lnTo>
                    <a:pt x="2061" y="1523"/>
                  </a:lnTo>
                  <a:lnTo>
                    <a:pt x="2062" y="1523"/>
                  </a:lnTo>
                  <a:lnTo>
                    <a:pt x="2062" y="1523"/>
                  </a:lnTo>
                  <a:lnTo>
                    <a:pt x="2063" y="1523"/>
                  </a:lnTo>
                  <a:lnTo>
                    <a:pt x="2065" y="1523"/>
                  </a:lnTo>
                  <a:lnTo>
                    <a:pt x="2066" y="1523"/>
                  </a:lnTo>
                  <a:lnTo>
                    <a:pt x="2066" y="1523"/>
                  </a:lnTo>
                  <a:lnTo>
                    <a:pt x="2067" y="1523"/>
                  </a:lnTo>
                  <a:lnTo>
                    <a:pt x="2068" y="1523"/>
                  </a:lnTo>
                  <a:lnTo>
                    <a:pt x="2070" y="1523"/>
                  </a:lnTo>
                  <a:lnTo>
                    <a:pt x="2071" y="1523"/>
                  </a:lnTo>
                  <a:lnTo>
                    <a:pt x="2071" y="1522"/>
                  </a:lnTo>
                  <a:lnTo>
                    <a:pt x="2072" y="1522"/>
                  </a:lnTo>
                  <a:lnTo>
                    <a:pt x="2073" y="1519"/>
                  </a:lnTo>
                  <a:lnTo>
                    <a:pt x="2075" y="1513"/>
                  </a:lnTo>
                  <a:lnTo>
                    <a:pt x="2075" y="1499"/>
                  </a:lnTo>
                  <a:lnTo>
                    <a:pt x="2076" y="1467"/>
                  </a:lnTo>
                  <a:lnTo>
                    <a:pt x="2077" y="1396"/>
                  </a:lnTo>
                  <a:lnTo>
                    <a:pt x="2078" y="1261"/>
                  </a:lnTo>
                  <a:lnTo>
                    <a:pt x="2078" y="1030"/>
                  </a:lnTo>
                  <a:lnTo>
                    <a:pt x="2080" y="688"/>
                  </a:lnTo>
                  <a:lnTo>
                    <a:pt x="2081" y="248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3" y="0"/>
                  </a:lnTo>
                  <a:lnTo>
                    <a:pt x="2085" y="0"/>
                  </a:lnTo>
                  <a:lnTo>
                    <a:pt x="2086" y="0"/>
                  </a:lnTo>
                  <a:lnTo>
                    <a:pt x="2086" y="0"/>
                  </a:lnTo>
                  <a:lnTo>
                    <a:pt x="2087" y="0"/>
                  </a:lnTo>
                  <a:lnTo>
                    <a:pt x="2088" y="0"/>
                  </a:lnTo>
                  <a:lnTo>
                    <a:pt x="2090" y="0"/>
                  </a:lnTo>
                  <a:lnTo>
                    <a:pt x="2090" y="0"/>
                  </a:lnTo>
                  <a:lnTo>
                    <a:pt x="2091" y="179"/>
                  </a:lnTo>
                  <a:lnTo>
                    <a:pt x="2092" y="452"/>
                  </a:lnTo>
                  <a:lnTo>
                    <a:pt x="2093" y="676"/>
                  </a:lnTo>
                  <a:lnTo>
                    <a:pt x="2093" y="800"/>
                  </a:lnTo>
                  <a:lnTo>
                    <a:pt x="2095" y="952"/>
                  </a:lnTo>
                  <a:lnTo>
                    <a:pt x="2096" y="1070"/>
                  </a:lnTo>
                  <a:lnTo>
                    <a:pt x="2097" y="1160"/>
                  </a:lnTo>
                  <a:lnTo>
                    <a:pt x="2097" y="1231"/>
                  </a:lnTo>
                  <a:lnTo>
                    <a:pt x="2098" y="1287"/>
                  </a:lnTo>
                  <a:lnTo>
                    <a:pt x="2099" y="1333"/>
                  </a:lnTo>
                  <a:lnTo>
                    <a:pt x="2101" y="1368"/>
                  </a:lnTo>
                  <a:lnTo>
                    <a:pt x="2101" y="1396"/>
                  </a:lnTo>
                  <a:lnTo>
                    <a:pt x="2102" y="1417"/>
                  </a:lnTo>
                  <a:lnTo>
                    <a:pt x="2103" y="1428"/>
                  </a:lnTo>
                  <a:lnTo>
                    <a:pt x="2104" y="1442"/>
                  </a:lnTo>
                  <a:lnTo>
                    <a:pt x="2104" y="1452"/>
                  </a:lnTo>
                  <a:lnTo>
                    <a:pt x="2106" y="1459"/>
                  </a:lnTo>
                  <a:lnTo>
                    <a:pt x="2107" y="1464"/>
                  </a:lnTo>
                  <a:lnTo>
                    <a:pt x="2108" y="1469"/>
                  </a:lnTo>
                  <a:lnTo>
                    <a:pt x="2108" y="1473"/>
                  </a:lnTo>
                  <a:lnTo>
                    <a:pt x="2109" y="1477"/>
                  </a:lnTo>
                  <a:lnTo>
                    <a:pt x="2111" y="1479"/>
                  </a:lnTo>
                  <a:lnTo>
                    <a:pt x="2112" y="1482"/>
                  </a:lnTo>
                  <a:lnTo>
                    <a:pt x="2112" y="1484"/>
                  </a:lnTo>
                  <a:lnTo>
                    <a:pt x="2113" y="1487"/>
                  </a:lnTo>
                  <a:lnTo>
                    <a:pt x="2114" y="1488"/>
                  </a:lnTo>
                  <a:lnTo>
                    <a:pt x="2116" y="1489"/>
                  </a:lnTo>
                  <a:lnTo>
                    <a:pt x="2116" y="1490"/>
                  </a:lnTo>
                  <a:lnTo>
                    <a:pt x="2117" y="1492"/>
                  </a:lnTo>
                  <a:lnTo>
                    <a:pt x="2118" y="1493"/>
                  </a:lnTo>
                  <a:lnTo>
                    <a:pt x="2119" y="1493"/>
                  </a:lnTo>
                  <a:lnTo>
                    <a:pt x="2119" y="1494"/>
                  </a:lnTo>
                  <a:lnTo>
                    <a:pt x="2121" y="1494"/>
                  </a:lnTo>
                  <a:lnTo>
                    <a:pt x="2122" y="1495"/>
                  </a:lnTo>
                  <a:lnTo>
                    <a:pt x="2123" y="1498"/>
                  </a:lnTo>
                  <a:lnTo>
                    <a:pt x="2123" y="1499"/>
                  </a:lnTo>
                  <a:lnTo>
                    <a:pt x="2124" y="1502"/>
                  </a:lnTo>
                  <a:lnTo>
                    <a:pt x="2126" y="1503"/>
                  </a:lnTo>
                  <a:lnTo>
                    <a:pt x="2127" y="1505"/>
                  </a:lnTo>
                  <a:lnTo>
                    <a:pt x="2128" y="1507"/>
                  </a:lnTo>
                  <a:lnTo>
                    <a:pt x="2128" y="1509"/>
                  </a:lnTo>
                  <a:lnTo>
                    <a:pt x="2129" y="1510"/>
                  </a:lnTo>
                  <a:lnTo>
                    <a:pt x="2131" y="1512"/>
                  </a:lnTo>
                  <a:lnTo>
                    <a:pt x="2132" y="1513"/>
                  </a:lnTo>
                  <a:lnTo>
                    <a:pt x="2132" y="1514"/>
                  </a:lnTo>
                  <a:lnTo>
                    <a:pt x="2133" y="1514"/>
                  </a:lnTo>
                  <a:lnTo>
                    <a:pt x="2134" y="1515"/>
                  </a:lnTo>
                  <a:lnTo>
                    <a:pt x="2135" y="1515"/>
                  </a:lnTo>
                  <a:lnTo>
                    <a:pt x="2135" y="1517"/>
                  </a:lnTo>
                  <a:lnTo>
                    <a:pt x="2137" y="1517"/>
                  </a:lnTo>
                  <a:lnTo>
                    <a:pt x="2138" y="1518"/>
                  </a:lnTo>
                  <a:lnTo>
                    <a:pt x="2139" y="1518"/>
                  </a:lnTo>
                  <a:lnTo>
                    <a:pt x="2139" y="1519"/>
                  </a:lnTo>
                  <a:lnTo>
                    <a:pt x="2140" y="1519"/>
                  </a:lnTo>
                  <a:lnTo>
                    <a:pt x="2142" y="1519"/>
                  </a:lnTo>
                  <a:lnTo>
                    <a:pt x="2143" y="1519"/>
                  </a:lnTo>
                  <a:lnTo>
                    <a:pt x="2143" y="1520"/>
                  </a:lnTo>
                  <a:lnTo>
                    <a:pt x="2144" y="1520"/>
                  </a:lnTo>
                  <a:lnTo>
                    <a:pt x="2145" y="1520"/>
                  </a:lnTo>
                  <a:lnTo>
                    <a:pt x="2147" y="1520"/>
                  </a:lnTo>
                  <a:lnTo>
                    <a:pt x="2147" y="1520"/>
                  </a:lnTo>
                  <a:lnTo>
                    <a:pt x="2148" y="1520"/>
                  </a:lnTo>
                  <a:lnTo>
                    <a:pt x="2149" y="1520"/>
                  </a:lnTo>
                  <a:lnTo>
                    <a:pt x="2150" y="1520"/>
                  </a:lnTo>
                  <a:lnTo>
                    <a:pt x="2150" y="1520"/>
                  </a:lnTo>
                  <a:lnTo>
                    <a:pt x="2152" y="1520"/>
                  </a:lnTo>
                  <a:lnTo>
                    <a:pt x="2153" y="1520"/>
                  </a:lnTo>
                  <a:lnTo>
                    <a:pt x="2154" y="1522"/>
                  </a:lnTo>
                  <a:lnTo>
                    <a:pt x="2154" y="1522"/>
                  </a:lnTo>
                  <a:lnTo>
                    <a:pt x="2155" y="1522"/>
                  </a:lnTo>
                  <a:lnTo>
                    <a:pt x="2157" y="1523"/>
                  </a:lnTo>
                  <a:lnTo>
                    <a:pt x="2158" y="1523"/>
                  </a:lnTo>
                  <a:lnTo>
                    <a:pt x="2158" y="1523"/>
                  </a:lnTo>
                  <a:lnTo>
                    <a:pt x="2159" y="1523"/>
                  </a:lnTo>
                  <a:lnTo>
                    <a:pt x="2160" y="1523"/>
                  </a:lnTo>
                  <a:lnTo>
                    <a:pt x="2162" y="1523"/>
                  </a:lnTo>
                  <a:lnTo>
                    <a:pt x="2162" y="1523"/>
                  </a:lnTo>
                  <a:lnTo>
                    <a:pt x="2163" y="1523"/>
                  </a:lnTo>
                  <a:lnTo>
                    <a:pt x="2164" y="1523"/>
                  </a:lnTo>
                  <a:lnTo>
                    <a:pt x="2165" y="1522"/>
                  </a:lnTo>
                  <a:lnTo>
                    <a:pt x="2165" y="1522"/>
                  </a:lnTo>
                  <a:lnTo>
                    <a:pt x="2167" y="1522"/>
                  </a:lnTo>
                  <a:lnTo>
                    <a:pt x="2168" y="1522"/>
                  </a:lnTo>
                  <a:lnTo>
                    <a:pt x="2169" y="1522"/>
                  </a:lnTo>
                  <a:lnTo>
                    <a:pt x="2169" y="1522"/>
                  </a:lnTo>
                  <a:lnTo>
                    <a:pt x="2170" y="1522"/>
                  </a:lnTo>
                  <a:lnTo>
                    <a:pt x="2171" y="1522"/>
                  </a:lnTo>
                  <a:lnTo>
                    <a:pt x="2173" y="1522"/>
                  </a:lnTo>
                  <a:lnTo>
                    <a:pt x="2173" y="1522"/>
                  </a:lnTo>
                  <a:lnTo>
                    <a:pt x="2174" y="1522"/>
                  </a:lnTo>
                  <a:lnTo>
                    <a:pt x="2175" y="1522"/>
                  </a:lnTo>
                  <a:lnTo>
                    <a:pt x="2176" y="1522"/>
                  </a:lnTo>
                  <a:lnTo>
                    <a:pt x="2176" y="1522"/>
                  </a:lnTo>
                  <a:lnTo>
                    <a:pt x="2178" y="1522"/>
                  </a:lnTo>
                  <a:lnTo>
                    <a:pt x="2179" y="1522"/>
                  </a:lnTo>
                  <a:lnTo>
                    <a:pt x="2180" y="1522"/>
                  </a:lnTo>
                  <a:lnTo>
                    <a:pt x="2180" y="1522"/>
                  </a:lnTo>
                  <a:lnTo>
                    <a:pt x="2181" y="1522"/>
                  </a:lnTo>
                  <a:lnTo>
                    <a:pt x="2183" y="1522"/>
                  </a:lnTo>
                  <a:lnTo>
                    <a:pt x="2184" y="1522"/>
                  </a:lnTo>
                  <a:lnTo>
                    <a:pt x="2185" y="1522"/>
                  </a:lnTo>
                  <a:lnTo>
                    <a:pt x="2185" y="1522"/>
                  </a:lnTo>
                  <a:lnTo>
                    <a:pt x="2186" y="1522"/>
                  </a:lnTo>
                  <a:lnTo>
                    <a:pt x="2188" y="1522"/>
                  </a:lnTo>
                  <a:lnTo>
                    <a:pt x="2189" y="1522"/>
                  </a:lnTo>
                  <a:lnTo>
                    <a:pt x="2189" y="1522"/>
                  </a:lnTo>
                  <a:lnTo>
                    <a:pt x="2190" y="1522"/>
                  </a:lnTo>
                  <a:lnTo>
                    <a:pt x="2191" y="1522"/>
                  </a:lnTo>
                  <a:lnTo>
                    <a:pt x="2193" y="1522"/>
                  </a:lnTo>
                  <a:lnTo>
                    <a:pt x="2193" y="1523"/>
                  </a:lnTo>
                  <a:lnTo>
                    <a:pt x="2194" y="1523"/>
                  </a:lnTo>
                  <a:lnTo>
                    <a:pt x="2195" y="1523"/>
                  </a:lnTo>
                  <a:lnTo>
                    <a:pt x="2196" y="1522"/>
                  </a:lnTo>
                  <a:lnTo>
                    <a:pt x="2196" y="1522"/>
                  </a:lnTo>
                  <a:lnTo>
                    <a:pt x="2198" y="1522"/>
                  </a:lnTo>
                  <a:lnTo>
                    <a:pt x="2199" y="1522"/>
                  </a:lnTo>
                  <a:lnTo>
                    <a:pt x="2200" y="1522"/>
                  </a:lnTo>
                  <a:lnTo>
                    <a:pt x="2200" y="1522"/>
                  </a:lnTo>
                  <a:lnTo>
                    <a:pt x="2201" y="1522"/>
                  </a:lnTo>
                  <a:lnTo>
                    <a:pt x="2203" y="1522"/>
                  </a:lnTo>
                  <a:lnTo>
                    <a:pt x="2204" y="1522"/>
                  </a:lnTo>
                  <a:lnTo>
                    <a:pt x="2204" y="1522"/>
                  </a:lnTo>
                  <a:lnTo>
                    <a:pt x="2205" y="1522"/>
                  </a:lnTo>
                  <a:lnTo>
                    <a:pt x="2206" y="1522"/>
                  </a:lnTo>
                  <a:lnTo>
                    <a:pt x="2207" y="1522"/>
                  </a:lnTo>
                  <a:lnTo>
                    <a:pt x="2207" y="1522"/>
                  </a:lnTo>
                  <a:lnTo>
                    <a:pt x="2209" y="1522"/>
                  </a:lnTo>
                  <a:lnTo>
                    <a:pt x="2210" y="1522"/>
                  </a:lnTo>
                  <a:lnTo>
                    <a:pt x="2211" y="1522"/>
                  </a:lnTo>
                  <a:lnTo>
                    <a:pt x="2211" y="1522"/>
                  </a:lnTo>
                  <a:lnTo>
                    <a:pt x="2212" y="1522"/>
                  </a:lnTo>
                  <a:lnTo>
                    <a:pt x="2214" y="1522"/>
                  </a:lnTo>
                  <a:lnTo>
                    <a:pt x="2215" y="1522"/>
                  </a:lnTo>
                  <a:lnTo>
                    <a:pt x="2215" y="1522"/>
                  </a:lnTo>
                  <a:lnTo>
                    <a:pt x="2216" y="1522"/>
                  </a:lnTo>
                  <a:lnTo>
                    <a:pt x="2217" y="1522"/>
                  </a:lnTo>
                  <a:lnTo>
                    <a:pt x="2219" y="1523"/>
                  </a:lnTo>
                  <a:lnTo>
                    <a:pt x="2219" y="1523"/>
                  </a:lnTo>
                  <a:lnTo>
                    <a:pt x="2220" y="1523"/>
                  </a:lnTo>
                  <a:lnTo>
                    <a:pt x="2221" y="1523"/>
                  </a:lnTo>
                  <a:lnTo>
                    <a:pt x="2222" y="1523"/>
                  </a:lnTo>
                  <a:lnTo>
                    <a:pt x="2222" y="1523"/>
                  </a:lnTo>
                  <a:lnTo>
                    <a:pt x="2224" y="1523"/>
                  </a:lnTo>
                  <a:lnTo>
                    <a:pt x="2225" y="1523"/>
                  </a:lnTo>
                  <a:lnTo>
                    <a:pt x="2226" y="1523"/>
                  </a:lnTo>
                  <a:lnTo>
                    <a:pt x="2226" y="1523"/>
                  </a:lnTo>
                  <a:lnTo>
                    <a:pt x="2227" y="1523"/>
                  </a:lnTo>
                  <a:lnTo>
                    <a:pt x="2229" y="1523"/>
                  </a:lnTo>
                  <a:lnTo>
                    <a:pt x="2230" y="1523"/>
                  </a:lnTo>
                  <a:lnTo>
                    <a:pt x="2230" y="1523"/>
                  </a:lnTo>
                  <a:lnTo>
                    <a:pt x="2231" y="1523"/>
                  </a:lnTo>
                  <a:lnTo>
                    <a:pt x="2232" y="1523"/>
                  </a:lnTo>
                  <a:lnTo>
                    <a:pt x="2234" y="1523"/>
                  </a:lnTo>
                  <a:lnTo>
                    <a:pt x="2234" y="1523"/>
                  </a:lnTo>
                  <a:lnTo>
                    <a:pt x="2235" y="1523"/>
                  </a:lnTo>
                  <a:lnTo>
                    <a:pt x="2236" y="1523"/>
                  </a:lnTo>
                  <a:lnTo>
                    <a:pt x="2237" y="1523"/>
                  </a:lnTo>
                  <a:lnTo>
                    <a:pt x="2238" y="1523"/>
                  </a:lnTo>
                  <a:lnTo>
                    <a:pt x="2238" y="1522"/>
                  </a:lnTo>
                  <a:lnTo>
                    <a:pt x="2240" y="1522"/>
                  </a:lnTo>
                  <a:lnTo>
                    <a:pt x="2241" y="1522"/>
                  </a:lnTo>
                  <a:lnTo>
                    <a:pt x="2242" y="1522"/>
                  </a:lnTo>
                  <a:lnTo>
                    <a:pt x="2242" y="1522"/>
                  </a:lnTo>
                  <a:lnTo>
                    <a:pt x="2243" y="1522"/>
                  </a:lnTo>
                  <a:lnTo>
                    <a:pt x="2245" y="1522"/>
                  </a:lnTo>
                  <a:lnTo>
                    <a:pt x="2246" y="1522"/>
                  </a:lnTo>
                  <a:lnTo>
                    <a:pt x="2246" y="1522"/>
                  </a:lnTo>
                  <a:lnTo>
                    <a:pt x="2247" y="1522"/>
                  </a:lnTo>
                  <a:lnTo>
                    <a:pt x="2248" y="1522"/>
                  </a:lnTo>
                  <a:lnTo>
                    <a:pt x="2250" y="1522"/>
                  </a:lnTo>
                  <a:lnTo>
                    <a:pt x="2250" y="1522"/>
                  </a:lnTo>
                  <a:lnTo>
                    <a:pt x="2251" y="1522"/>
                  </a:lnTo>
                  <a:lnTo>
                    <a:pt x="2252" y="1522"/>
                  </a:lnTo>
                  <a:lnTo>
                    <a:pt x="2253" y="1522"/>
                  </a:lnTo>
                  <a:lnTo>
                    <a:pt x="2253" y="1522"/>
                  </a:lnTo>
                  <a:lnTo>
                    <a:pt x="2255" y="1522"/>
                  </a:lnTo>
                  <a:lnTo>
                    <a:pt x="2256" y="1522"/>
                  </a:lnTo>
                  <a:lnTo>
                    <a:pt x="2257" y="1522"/>
                  </a:lnTo>
                  <a:lnTo>
                    <a:pt x="2257" y="1522"/>
                  </a:lnTo>
                  <a:lnTo>
                    <a:pt x="2258" y="1522"/>
                  </a:lnTo>
                  <a:lnTo>
                    <a:pt x="2260" y="1522"/>
                  </a:lnTo>
                  <a:lnTo>
                    <a:pt x="2261" y="1522"/>
                  </a:lnTo>
                  <a:lnTo>
                    <a:pt x="2261" y="1522"/>
                  </a:lnTo>
                  <a:lnTo>
                    <a:pt x="2262" y="1522"/>
                  </a:lnTo>
                  <a:lnTo>
                    <a:pt x="2263" y="1522"/>
                  </a:lnTo>
                  <a:lnTo>
                    <a:pt x="2265" y="1522"/>
                  </a:lnTo>
                  <a:lnTo>
                    <a:pt x="2265" y="1522"/>
                  </a:lnTo>
                  <a:lnTo>
                    <a:pt x="2266" y="1522"/>
                  </a:lnTo>
                  <a:lnTo>
                    <a:pt x="2267" y="1522"/>
                  </a:lnTo>
                  <a:lnTo>
                    <a:pt x="2268" y="1522"/>
                  </a:lnTo>
                  <a:lnTo>
                    <a:pt x="2268" y="1522"/>
                  </a:lnTo>
                  <a:lnTo>
                    <a:pt x="2270" y="1522"/>
                  </a:lnTo>
                  <a:lnTo>
                    <a:pt x="2271" y="1522"/>
                  </a:lnTo>
                  <a:lnTo>
                    <a:pt x="2272" y="1522"/>
                  </a:lnTo>
                  <a:lnTo>
                    <a:pt x="2272" y="1522"/>
                  </a:lnTo>
                  <a:lnTo>
                    <a:pt x="2273" y="1522"/>
                  </a:lnTo>
                  <a:lnTo>
                    <a:pt x="2274" y="1522"/>
                  </a:lnTo>
                  <a:lnTo>
                    <a:pt x="2276" y="1522"/>
                  </a:lnTo>
                  <a:lnTo>
                    <a:pt x="2276" y="1522"/>
                  </a:lnTo>
                  <a:lnTo>
                    <a:pt x="2277" y="1522"/>
                  </a:lnTo>
                  <a:lnTo>
                    <a:pt x="2278" y="1522"/>
                  </a:lnTo>
                  <a:lnTo>
                    <a:pt x="2279" y="1522"/>
                  </a:lnTo>
                  <a:lnTo>
                    <a:pt x="2279" y="1522"/>
                  </a:lnTo>
                  <a:lnTo>
                    <a:pt x="2281" y="1522"/>
                  </a:lnTo>
                  <a:lnTo>
                    <a:pt x="2282" y="1522"/>
                  </a:lnTo>
                  <a:lnTo>
                    <a:pt x="2283" y="1522"/>
                  </a:lnTo>
                  <a:lnTo>
                    <a:pt x="2283" y="1522"/>
                  </a:lnTo>
                  <a:lnTo>
                    <a:pt x="2284" y="1522"/>
                  </a:lnTo>
                  <a:lnTo>
                    <a:pt x="2286" y="1522"/>
                  </a:lnTo>
                  <a:lnTo>
                    <a:pt x="2287" y="1522"/>
                  </a:lnTo>
                  <a:lnTo>
                    <a:pt x="2287" y="1522"/>
                  </a:lnTo>
                  <a:lnTo>
                    <a:pt x="2288" y="1522"/>
                  </a:lnTo>
                  <a:lnTo>
                    <a:pt x="2289" y="1522"/>
                  </a:lnTo>
                  <a:lnTo>
                    <a:pt x="2291" y="1522"/>
                  </a:lnTo>
                  <a:lnTo>
                    <a:pt x="2291" y="1522"/>
                  </a:lnTo>
                  <a:lnTo>
                    <a:pt x="2292" y="1522"/>
                  </a:lnTo>
                  <a:lnTo>
                    <a:pt x="2293" y="1522"/>
                  </a:lnTo>
                  <a:lnTo>
                    <a:pt x="2294" y="1522"/>
                  </a:lnTo>
                  <a:lnTo>
                    <a:pt x="2296" y="1522"/>
                  </a:lnTo>
                  <a:lnTo>
                    <a:pt x="2296" y="1522"/>
                  </a:lnTo>
                  <a:lnTo>
                    <a:pt x="2297" y="1522"/>
                  </a:lnTo>
                  <a:lnTo>
                    <a:pt x="2298" y="1522"/>
                  </a:lnTo>
                  <a:lnTo>
                    <a:pt x="2299" y="1522"/>
                  </a:lnTo>
                  <a:lnTo>
                    <a:pt x="2299" y="1522"/>
                  </a:lnTo>
                  <a:lnTo>
                    <a:pt x="2301" y="1522"/>
                  </a:lnTo>
                  <a:lnTo>
                    <a:pt x="2302" y="1522"/>
                  </a:lnTo>
                  <a:lnTo>
                    <a:pt x="2303" y="1522"/>
                  </a:lnTo>
                  <a:lnTo>
                    <a:pt x="2303" y="1522"/>
                  </a:lnTo>
                  <a:lnTo>
                    <a:pt x="2304" y="1522"/>
                  </a:lnTo>
                  <a:lnTo>
                    <a:pt x="2306" y="1522"/>
                  </a:lnTo>
                  <a:lnTo>
                    <a:pt x="2307" y="1522"/>
                  </a:lnTo>
                  <a:lnTo>
                    <a:pt x="2307" y="1522"/>
                  </a:lnTo>
                  <a:lnTo>
                    <a:pt x="2308" y="1522"/>
                  </a:lnTo>
                  <a:lnTo>
                    <a:pt x="2309" y="1522"/>
                  </a:lnTo>
                  <a:lnTo>
                    <a:pt x="2310" y="1522"/>
                  </a:lnTo>
                  <a:lnTo>
                    <a:pt x="2310" y="1522"/>
                  </a:lnTo>
                  <a:lnTo>
                    <a:pt x="2312" y="1522"/>
                  </a:lnTo>
                  <a:lnTo>
                    <a:pt x="2313" y="1522"/>
                  </a:lnTo>
                  <a:lnTo>
                    <a:pt x="2314" y="1522"/>
                  </a:lnTo>
                  <a:lnTo>
                    <a:pt x="2314" y="1522"/>
                  </a:lnTo>
                  <a:lnTo>
                    <a:pt x="2315" y="1522"/>
                  </a:lnTo>
                  <a:lnTo>
                    <a:pt x="2317" y="1522"/>
                  </a:lnTo>
                  <a:lnTo>
                    <a:pt x="2318" y="1522"/>
                  </a:lnTo>
                  <a:lnTo>
                    <a:pt x="2318" y="1522"/>
                  </a:lnTo>
                  <a:lnTo>
                    <a:pt x="2319" y="1522"/>
                  </a:lnTo>
                  <a:lnTo>
                    <a:pt x="2320" y="1522"/>
                  </a:lnTo>
                  <a:lnTo>
                    <a:pt x="2322" y="1522"/>
                  </a:lnTo>
                  <a:lnTo>
                    <a:pt x="2322" y="1522"/>
                  </a:lnTo>
                  <a:lnTo>
                    <a:pt x="2323" y="1520"/>
                  </a:lnTo>
                  <a:lnTo>
                    <a:pt x="2324" y="1520"/>
                  </a:lnTo>
                  <a:lnTo>
                    <a:pt x="2325" y="1520"/>
                  </a:lnTo>
                  <a:lnTo>
                    <a:pt x="2325" y="1520"/>
                  </a:lnTo>
                  <a:lnTo>
                    <a:pt x="2327" y="1522"/>
                  </a:lnTo>
                  <a:lnTo>
                    <a:pt x="2328" y="1522"/>
                  </a:lnTo>
                  <a:lnTo>
                    <a:pt x="2329" y="1522"/>
                  </a:lnTo>
                  <a:lnTo>
                    <a:pt x="2329" y="1522"/>
                  </a:lnTo>
                  <a:lnTo>
                    <a:pt x="2330" y="1522"/>
                  </a:lnTo>
                  <a:lnTo>
                    <a:pt x="2332" y="1522"/>
                  </a:lnTo>
                  <a:lnTo>
                    <a:pt x="2333" y="1522"/>
                  </a:lnTo>
                  <a:lnTo>
                    <a:pt x="2333" y="1522"/>
                  </a:lnTo>
                  <a:lnTo>
                    <a:pt x="2334" y="1522"/>
                  </a:lnTo>
                  <a:lnTo>
                    <a:pt x="2335" y="1522"/>
                  </a:lnTo>
                  <a:lnTo>
                    <a:pt x="2337" y="1522"/>
                  </a:lnTo>
                  <a:lnTo>
                    <a:pt x="2337" y="1522"/>
                  </a:lnTo>
                  <a:lnTo>
                    <a:pt x="2338" y="1522"/>
                  </a:lnTo>
                  <a:lnTo>
                    <a:pt x="2339" y="1522"/>
                  </a:lnTo>
                  <a:lnTo>
                    <a:pt x="2340" y="1522"/>
                  </a:lnTo>
                  <a:lnTo>
                    <a:pt x="2340" y="1522"/>
                  </a:lnTo>
                  <a:lnTo>
                    <a:pt x="2342" y="1522"/>
                  </a:lnTo>
                  <a:lnTo>
                    <a:pt x="2343" y="1522"/>
                  </a:lnTo>
                  <a:lnTo>
                    <a:pt x="2344" y="1522"/>
                  </a:lnTo>
                  <a:lnTo>
                    <a:pt x="2344" y="1522"/>
                  </a:lnTo>
                  <a:lnTo>
                    <a:pt x="2345" y="1522"/>
                  </a:lnTo>
                  <a:lnTo>
                    <a:pt x="2346" y="1522"/>
                  </a:lnTo>
                  <a:lnTo>
                    <a:pt x="2348" y="1522"/>
                  </a:lnTo>
                  <a:lnTo>
                    <a:pt x="2348" y="1522"/>
                  </a:lnTo>
                  <a:lnTo>
                    <a:pt x="2349" y="1522"/>
                  </a:lnTo>
                  <a:lnTo>
                    <a:pt x="2350" y="1522"/>
                  </a:lnTo>
                  <a:lnTo>
                    <a:pt x="2351" y="1522"/>
                  </a:lnTo>
                  <a:lnTo>
                    <a:pt x="2353" y="1522"/>
                  </a:lnTo>
                  <a:lnTo>
                    <a:pt x="2353" y="1522"/>
                  </a:lnTo>
                  <a:lnTo>
                    <a:pt x="2354" y="1522"/>
                  </a:lnTo>
                  <a:lnTo>
                    <a:pt x="2355" y="1522"/>
                  </a:lnTo>
                  <a:lnTo>
                    <a:pt x="2356" y="1522"/>
                  </a:lnTo>
                  <a:lnTo>
                    <a:pt x="2356" y="1522"/>
                  </a:lnTo>
                  <a:lnTo>
                    <a:pt x="2358" y="1522"/>
                  </a:lnTo>
                  <a:lnTo>
                    <a:pt x="2359" y="1522"/>
                  </a:lnTo>
                  <a:lnTo>
                    <a:pt x="2360" y="1522"/>
                  </a:lnTo>
                  <a:lnTo>
                    <a:pt x="2360" y="1522"/>
                  </a:lnTo>
                  <a:lnTo>
                    <a:pt x="2361" y="1522"/>
                  </a:lnTo>
                  <a:lnTo>
                    <a:pt x="2363" y="1522"/>
                  </a:lnTo>
                  <a:lnTo>
                    <a:pt x="2364" y="1522"/>
                  </a:lnTo>
                  <a:lnTo>
                    <a:pt x="2364" y="1522"/>
                  </a:lnTo>
                  <a:lnTo>
                    <a:pt x="2365" y="1522"/>
                  </a:lnTo>
                  <a:lnTo>
                    <a:pt x="2366" y="1522"/>
                  </a:lnTo>
                  <a:lnTo>
                    <a:pt x="2368" y="1522"/>
                  </a:lnTo>
                  <a:lnTo>
                    <a:pt x="2368" y="1522"/>
                  </a:lnTo>
                  <a:lnTo>
                    <a:pt x="2369" y="1522"/>
                  </a:lnTo>
                  <a:lnTo>
                    <a:pt x="2370" y="1522"/>
                  </a:lnTo>
                  <a:lnTo>
                    <a:pt x="2371" y="1522"/>
                  </a:lnTo>
                  <a:lnTo>
                    <a:pt x="2371" y="1522"/>
                  </a:lnTo>
                  <a:lnTo>
                    <a:pt x="2373" y="1522"/>
                  </a:lnTo>
                  <a:lnTo>
                    <a:pt x="2374" y="1522"/>
                  </a:lnTo>
                  <a:lnTo>
                    <a:pt x="2375" y="1522"/>
                  </a:lnTo>
                  <a:lnTo>
                    <a:pt x="2375" y="1522"/>
                  </a:lnTo>
                  <a:lnTo>
                    <a:pt x="2376" y="1522"/>
                  </a:lnTo>
                  <a:lnTo>
                    <a:pt x="2378" y="1522"/>
                  </a:lnTo>
                  <a:lnTo>
                    <a:pt x="2379" y="1522"/>
                  </a:lnTo>
                  <a:lnTo>
                    <a:pt x="2379" y="1522"/>
                  </a:lnTo>
                  <a:lnTo>
                    <a:pt x="2380" y="1522"/>
                  </a:lnTo>
                  <a:lnTo>
                    <a:pt x="2381" y="1522"/>
                  </a:lnTo>
                  <a:lnTo>
                    <a:pt x="2382" y="1522"/>
                  </a:lnTo>
                  <a:lnTo>
                    <a:pt x="2382" y="1522"/>
                  </a:lnTo>
                  <a:lnTo>
                    <a:pt x="2384" y="1522"/>
                  </a:lnTo>
                  <a:lnTo>
                    <a:pt x="2385" y="1522"/>
                  </a:lnTo>
                  <a:lnTo>
                    <a:pt x="2386" y="1522"/>
                  </a:lnTo>
                  <a:lnTo>
                    <a:pt x="2386" y="1522"/>
                  </a:lnTo>
                  <a:lnTo>
                    <a:pt x="2387" y="1523"/>
                  </a:lnTo>
                  <a:lnTo>
                    <a:pt x="2389" y="1523"/>
                  </a:lnTo>
                  <a:lnTo>
                    <a:pt x="2390" y="1523"/>
                  </a:lnTo>
                  <a:lnTo>
                    <a:pt x="2390" y="1523"/>
                  </a:lnTo>
                  <a:lnTo>
                    <a:pt x="2391" y="1523"/>
                  </a:lnTo>
                  <a:lnTo>
                    <a:pt x="2392" y="1523"/>
                  </a:lnTo>
                  <a:lnTo>
                    <a:pt x="2394" y="1523"/>
                  </a:lnTo>
                  <a:lnTo>
                    <a:pt x="2394" y="1523"/>
                  </a:lnTo>
                  <a:lnTo>
                    <a:pt x="2395" y="1522"/>
                  </a:lnTo>
                  <a:lnTo>
                    <a:pt x="2396" y="1522"/>
                  </a:lnTo>
                  <a:lnTo>
                    <a:pt x="2397" y="1522"/>
                  </a:lnTo>
                  <a:lnTo>
                    <a:pt x="2397" y="1522"/>
                  </a:lnTo>
                  <a:lnTo>
                    <a:pt x="2399" y="1522"/>
                  </a:lnTo>
                  <a:lnTo>
                    <a:pt x="2400" y="1522"/>
                  </a:lnTo>
                  <a:lnTo>
                    <a:pt x="2401" y="1522"/>
                  </a:lnTo>
                  <a:lnTo>
                    <a:pt x="2401" y="1522"/>
                  </a:lnTo>
                  <a:lnTo>
                    <a:pt x="2402" y="1520"/>
                  </a:lnTo>
                  <a:lnTo>
                    <a:pt x="2404" y="1520"/>
                  </a:lnTo>
                  <a:lnTo>
                    <a:pt x="2405" y="1519"/>
                  </a:lnTo>
                  <a:lnTo>
                    <a:pt x="2406" y="1519"/>
                  </a:lnTo>
                  <a:lnTo>
                    <a:pt x="2406" y="1518"/>
                  </a:lnTo>
                  <a:lnTo>
                    <a:pt x="2407" y="1517"/>
                  </a:lnTo>
                  <a:lnTo>
                    <a:pt x="2409" y="1515"/>
                  </a:lnTo>
                  <a:lnTo>
                    <a:pt x="2410" y="1515"/>
                  </a:lnTo>
                  <a:lnTo>
                    <a:pt x="2410" y="1514"/>
                  </a:lnTo>
                  <a:lnTo>
                    <a:pt x="2411" y="1514"/>
                  </a:lnTo>
                  <a:lnTo>
                    <a:pt x="2412" y="1515"/>
                  </a:lnTo>
                  <a:lnTo>
                    <a:pt x="2414" y="1515"/>
                  </a:lnTo>
                  <a:lnTo>
                    <a:pt x="2414" y="1517"/>
                  </a:lnTo>
                  <a:lnTo>
                    <a:pt x="2415" y="1518"/>
                  </a:lnTo>
                  <a:lnTo>
                    <a:pt x="2416" y="1519"/>
                  </a:lnTo>
                  <a:lnTo>
                    <a:pt x="2417" y="1519"/>
                  </a:lnTo>
                  <a:lnTo>
                    <a:pt x="2417" y="1520"/>
                  </a:lnTo>
                  <a:lnTo>
                    <a:pt x="2418" y="1520"/>
                  </a:lnTo>
                  <a:lnTo>
                    <a:pt x="2420" y="1522"/>
                  </a:lnTo>
                  <a:lnTo>
                    <a:pt x="2421" y="1522"/>
                  </a:lnTo>
                  <a:lnTo>
                    <a:pt x="2421" y="1522"/>
                  </a:lnTo>
                  <a:lnTo>
                    <a:pt x="2422" y="1522"/>
                  </a:lnTo>
                  <a:lnTo>
                    <a:pt x="2423" y="1522"/>
                  </a:lnTo>
                  <a:lnTo>
                    <a:pt x="2425" y="1522"/>
                  </a:lnTo>
                  <a:lnTo>
                    <a:pt x="2425" y="1522"/>
                  </a:lnTo>
                  <a:lnTo>
                    <a:pt x="2426" y="1522"/>
                  </a:lnTo>
                  <a:lnTo>
                    <a:pt x="2427" y="1520"/>
                  </a:lnTo>
                  <a:lnTo>
                    <a:pt x="2428" y="1520"/>
                  </a:lnTo>
                  <a:lnTo>
                    <a:pt x="2428" y="1519"/>
                  </a:lnTo>
                  <a:lnTo>
                    <a:pt x="2430" y="1518"/>
                  </a:lnTo>
                  <a:lnTo>
                    <a:pt x="2431" y="1517"/>
                  </a:lnTo>
                  <a:lnTo>
                    <a:pt x="2432" y="1515"/>
                  </a:lnTo>
                  <a:lnTo>
                    <a:pt x="2432" y="1515"/>
                  </a:lnTo>
                  <a:lnTo>
                    <a:pt x="2433" y="1515"/>
                  </a:lnTo>
                  <a:lnTo>
                    <a:pt x="2435" y="1515"/>
                  </a:lnTo>
                  <a:lnTo>
                    <a:pt x="2436" y="1517"/>
                  </a:lnTo>
                  <a:lnTo>
                    <a:pt x="2436" y="1517"/>
                  </a:lnTo>
                  <a:lnTo>
                    <a:pt x="2437" y="1518"/>
                  </a:lnTo>
                  <a:lnTo>
                    <a:pt x="2438" y="1518"/>
                  </a:lnTo>
                  <a:lnTo>
                    <a:pt x="2440" y="1519"/>
                  </a:lnTo>
                  <a:lnTo>
                    <a:pt x="2440" y="1519"/>
                  </a:lnTo>
                  <a:lnTo>
                    <a:pt x="2441" y="1520"/>
                  </a:lnTo>
                  <a:lnTo>
                    <a:pt x="2442" y="1520"/>
                  </a:lnTo>
                  <a:lnTo>
                    <a:pt x="2443" y="1520"/>
                  </a:lnTo>
                  <a:lnTo>
                    <a:pt x="2443" y="1520"/>
                  </a:lnTo>
                  <a:lnTo>
                    <a:pt x="2445" y="1522"/>
                  </a:lnTo>
                  <a:lnTo>
                    <a:pt x="2446" y="1522"/>
                  </a:lnTo>
                  <a:lnTo>
                    <a:pt x="2447" y="1522"/>
                  </a:lnTo>
                  <a:lnTo>
                    <a:pt x="2447" y="1522"/>
                  </a:lnTo>
                  <a:lnTo>
                    <a:pt x="2448" y="1522"/>
                  </a:lnTo>
                  <a:lnTo>
                    <a:pt x="2450" y="1522"/>
                  </a:lnTo>
                  <a:lnTo>
                    <a:pt x="2451" y="1522"/>
                  </a:lnTo>
                  <a:lnTo>
                    <a:pt x="2451" y="1522"/>
                  </a:lnTo>
                  <a:lnTo>
                    <a:pt x="2452" y="1522"/>
                  </a:lnTo>
                  <a:lnTo>
                    <a:pt x="2453" y="1522"/>
                  </a:lnTo>
                  <a:lnTo>
                    <a:pt x="2454" y="1522"/>
                  </a:lnTo>
                  <a:lnTo>
                    <a:pt x="2454" y="1522"/>
                  </a:lnTo>
                  <a:lnTo>
                    <a:pt x="2456" y="1522"/>
                  </a:lnTo>
                  <a:lnTo>
                    <a:pt x="2457" y="1522"/>
                  </a:lnTo>
                  <a:lnTo>
                    <a:pt x="2458" y="1522"/>
                  </a:lnTo>
                  <a:lnTo>
                    <a:pt x="2458" y="1522"/>
                  </a:lnTo>
                  <a:lnTo>
                    <a:pt x="2459" y="1522"/>
                  </a:lnTo>
                  <a:lnTo>
                    <a:pt x="2461" y="1522"/>
                  </a:lnTo>
                  <a:lnTo>
                    <a:pt x="2462" y="1522"/>
                  </a:lnTo>
                  <a:lnTo>
                    <a:pt x="2463" y="1522"/>
                  </a:lnTo>
                  <a:lnTo>
                    <a:pt x="2463" y="1522"/>
                  </a:lnTo>
                  <a:lnTo>
                    <a:pt x="2464" y="1522"/>
                  </a:lnTo>
                  <a:lnTo>
                    <a:pt x="2466" y="1522"/>
                  </a:lnTo>
                  <a:lnTo>
                    <a:pt x="2467" y="1522"/>
                  </a:lnTo>
                  <a:lnTo>
                    <a:pt x="2467" y="1522"/>
                  </a:lnTo>
                  <a:lnTo>
                    <a:pt x="2468" y="1522"/>
                  </a:lnTo>
                  <a:lnTo>
                    <a:pt x="2469" y="1522"/>
                  </a:lnTo>
                  <a:lnTo>
                    <a:pt x="2471" y="1522"/>
                  </a:lnTo>
                  <a:lnTo>
                    <a:pt x="2471" y="1522"/>
                  </a:lnTo>
                  <a:lnTo>
                    <a:pt x="2472" y="1522"/>
                  </a:lnTo>
                  <a:lnTo>
                    <a:pt x="2473" y="1522"/>
                  </a:lnTo>
                  <a:lnTo>
                    <a:pt x="2474" y="1522"/>
                  </a:lnTo>
                  <a:lnTo>
                    <a:pt x="2474" y="1522"/>
                  </a:lnTo>
                  <a:lnTo>
                    <a:pt x="2476" y="1522"/>
                  </a:lnTo>
                  <a:lnTo>
                    <a:pt x="2477" y="1522"/>
                  </a:lnTo>
                  <a:lnTo>
                    <a:pt x="2478" y="1522"/>
                  </a:lnTo>
                  <a:lnTo>
                    <a:pt x="2478" y="1522"/>
                  </a:lnTo>
                  <a:lnTo>
                    <a:pt x="2479" y="1522"/>
                  </a:lnTo>
                  <a:lnTo>
                    <a:pt x="2481" y="1522"/>
                  </a:lnTo>
                  <a:lnTo>
                    <a:pt x="2482" y="1522"/>
                  </a:lnTo>
                  <a:lnTo>
                    <a:pt x="2482" y="1522"/>
                  </a:lnTo>
                  <a:lnTo>
                    <a:pt x="2483" y="1522"/>
                  </a:lnTo>
                  <a:lnTo>
                    <a:pt x="2484" y="1522"/>
                  </a:lnTo>
                  <a:lnTo>
                    <a:pt x="2486" y="1522"/>
                  </a:lnTo>
                  <a:lnTo>
                    <a:pt x="2486" y="1522"/>
                  </a:lnTo>
                  <a:lnTo>
                    <a:pt x="2487" y="1522"/>
                  </a:lnTo>
                  <a:lnTo>
                    <a:pt x="2488" y="1522"/>
                  </a:lnTo>
                  <a:lnTo>
                    <a:pt x="2489" y="1522"/>
                  </a:lnTo>
                  <a:lnTo>
                    <a:pt x="2489" y="1522"/>
                  </a:lnTo>
                  <a:lnTo>
                    <a:pt x="2490" y="1522"/>
                  </a:lnTo>
                  <a:lnTo>
                    <a:pt x="2492" y="1522"/>
                  </a:lnTo>
                  <a:lnTo>
                    <a:pt x="2493" y="1522"/>
                  </a:lnTo>
                  <a:lnTo>
                    <a:pt x="2493" y="1522"/>
                  </a:lnTo>
                  <a:lnTo>
                    <a:pt x="2494" y="1522"/>
                  </a:lnTo>
                  <a:lnTo>
                    <a:pt x="2495" y="1522"/>
                  </a:lnTo>
                  <a:lnTo>
                    <a:pt x="2497" y="1522"/>
                  </a:lnTo>
                  <a:lnTo>
                    <a:pt x="2497" y="1522"/>
                  </a:lnTo>
                  <a:lnTo>
                    <a:pt x="2498" y="1522"/>
                  </a:lnTo>
                  <a:lnTo>
                    <a:pt x="2499" y="1522"/>
                  </a:lnTo>
                  <a:lnTo>
                    <a:pt x="2500" y="1522"/>
                  </a:lnTo>
                  <a:lnTo>
                    <a:pt x="2500" y="1522"/>
                  </a:lnTo>
                  <a:lnTo>
                    <a:pt x="2502" y="1522"/>
                  </a:lnTo>
                  <a:lnTo>
                    <a:pt x="2503" y="1522"/>
                  </a:lnTo>
                  <a:lnTo>
                    <a:pt x="2504" y="1522"/>
                  </a:lnTo>
                  <a:lnTo>
                    <a:pt x="2504" y="1522"/>
                  </a:lnTo>
                  <a:lnTo>
                    <a:pt x="2505" y="1522"/>
                  </a:lnTo>
                  <a:lnTo>
                    <a:pt x="2507" y="1522"/>
                  </a:lnTo>
                  <a:lnTo>
                    <a:pt x="2508" y="1522"/>
                  </a:lnTo>
                  <a:lnTo>
                    <a:pt x="2508" y="1522"/>
                  </a:lnTo>
                  <a:lnTo>
                    <a:pt x="2509" y="1522"/>
                  </a:lnTo>
                  <a:lnTo>
                    <a:pt x="2510" y="1522"/>
                  </a:lnTo>
                  <a:lnTo>
                    <a:pt x="2512" y="1522"/>
                  </a:lnTo>
                  <a:lnTo>
                    <a:pt x="2512" y="1522"/>
                  </a:lnTo>
                  <a:lnTo>
                    <a:pt x="2513" y="1522"/>
                  </a:lnTo>
                  <a:lnTo>
                    <a:pt x="2514" y="1522"/>
                  </a:lnTo>
                  <a:lnTo>
                    <a:pt x="2515" y="1522"/>
                  </a:lnTo>
                  <a:lnTo>
                    <a:pt x="2515" y="1522"/>
                  </a:lnTo>
                  <a:lnTo>
                    <a:pt x="2517" y="1522"/>
                  </a:lnTo>
                  <a:lnTo>
                    <a:pt x="2518" y="1522"/>
                  </a:lnTo>
                  <a:lnTo>
                    <a:pt x="2519" y="1522"/>
                  </a:lnTo>
                  <a:lnTo>
                    <a:pt x="2520" y="1522"/>
                  </a:lnTo>
                  <a:lnTo>
                    <a:pt x="2520" y="1522"/>
                  </a:lnTo>
                  <a:lnTo>
                    <a:pt x="2522" y="1522"/>
                  </a:lnTo>
                  <a:lnTo>
                    <a:pt x="2523" y="1522"/>
                  </a:lnTo>
                  <a:lnTo>
                    <a:pt x="2524" y="1522"/>
                  </a:lnTo>
                  <a:lnTo>
                    <a:pt x="2524" y="1522"/>
                  </a:lnTo>
                  <a:lnTo>
                    <a:pt x="2525" y="1522"/>
                  </a:lnTo>
                  <a:lnTo>
                    <a:pt x="2526" y="1522"/>
                  </a:lnTo>
                  <a:lnTo>
                    <a:pt x="2528" y="1522"/>
                  </a:lnTo>
                  <a:lnTo>
                    <a:pt x="2528" y="1522"/>
                  </a:lnTo>
                  <a:lnTo>
                    <a:pt x="2529" y="1522"/>
                  </a:lnTo>
                  <a:lnTo>
                    <a:pt x="2530" y="1522"/>
                  </a:lnTo>
                  <a:lnTo>
                    <a:pt x="2531" y="1522"/>
                  </a:lnTo>
                  <a:lnTo>
                    <a:pt x="2531" y="1522"/>
                  </a:lnTo>
                  <a:lnTo>
                    <a:pt x="2533" y="1522"/>
                  </a:lnTo>
                  <a:lnTo>
                    <a:pt x="2534" y="1522"/>
                  </a:lnTo>
                  <a:lnTo>
                    <a:pt x="2535" y="1522"/>
                  </a:lnTo>
                  <a:lnTo>
                    <a:pt x="2535" y="1520"/>
                  </a:lnTo>
                  <a:lnTo>
                    <a:pt x="2536" y="1520"/>
                  </a:lnTo>
                  <a:lnTo>
                    <a:pt x="2538" y="1520"/>
                  </a:lnTo>
                  <a:lnTo>
                    <a:pt x="2539" y="1520"/>
                  </a:lnTo>
                  <a:lnTo>
                    <a:pt x="2539" y="1522"/>
                  </a:lnTo>
                  <a:lnTo>
                    <a:pt x="2540" y="1522"/>
                  </a:lnTo>
                  <a:lnTo>
                    <a:pt x="2541" y="1522"/>
                  </a:lnTo>
                  <a:lnTo>
                    <a:pt x="2543" y="1522"/>
                  </a:lnTo>
                  <a:lnTo>
                    <a:pt x="2543" y="1522"/>
                  </a:lnTo>
                  <a:lnTo>
                    <a:pt x="2544" y="1522"/>
                  </a:lnTo>
                  <a:lnTo>
                    <a:pt x="2545" y="1522"/>
                  </a:lnTo>
                  <a:lnTo>
                    <a:pt x="2546" y="1522"/>
                  </a:lnTo>
                  <a:lnTo>
                    <a:pt x="2546" y="1522"/>
                  </a:lnTo>
                  <a:lnTo>
                    <a:pt x="2548" y="1522"/>
                  </a:lnTo>
                  <a:lnTo>
                    <a:pt x="2549" y="1522"/>
                  </a:lnTo>
                  <a:lnTo>
                    <a:pt x="2550" y="1522"/>
                  </a:lnTo>
                  <a:lnTo>
                    <a:pt x="2550" y="1522"/>
                  </a:lnTo>
                  <a:lnTo>
                    <a:pt x="2551" y="1522"/>
                  </a:lnTo>
                  <a:lnTo>
                    <a:pt x="2553" y="1520"/>
                  </a:lnTo>
                  <a:lnTo>
                    <a:pt x="2554" y="1520"/>
                  </a:lnTo>
                  <a:lnTo>
                    <a:pt x="2554" y="1520"/>
                  </a:lnTo>
                  <a:lnTo>
                    <a:pt x="2555" y="1520"/>
                  </a:lnTo>
                  <a:lnTo>
                    <a:pt x="2556" y="1520"/>
                  </a:lnTo>
                  <a:lnTo>
                    <a:pt x="2558" y="1520"/>
                  </a:lnTo>
                  <a:lnTo>
                    <a:pt x="2558" y="1520"/>
                  </a:lnTo>
                  <a:lnTo>
                    <a:pt x="2559" y="1520"/>
                  </a:lnTo>
                  <a:lnTo>
                    <a:pt x="2560" y="1520"/>
                  </a:lnTo>
                  <a:lnTo>
                    <a:pt x="2561" y="1520"/>
                  </a:lnTo>
                  <a:lnTo>
                    <a:pt x="2561" y="1520"/>
                  </a:lnTo>
                  <a:lnTo>
                    <a:pt x="2562" y="1522"/>
                  </a:lnTo>
                  <a:lnTo>
                    <a:pt x="2564" y="1522"/>
                  </a:lnTo>
                  <a:lnTo>
                    <a:pt x="2565" y="1520"/>
                  </a:lnTo>
                  <a:lnTo>
                    <a:pt x="2565" y="1520"/>
                  </a:lnTo>
                  <a:lnTo>
                    <a:pt x="2566" y="1520"/>
                  </a:lnTo>
                  <a:lnTo>
                    <a:pt x="2567" y="1520"/>
                  </a:lnTo>
                  <a:lnTo>
                    <a:pt x="2569" y="1520"/>
                  </a:lnTo>
                  <a:lnTo>
                    <a:pt x="2569" y="1520"/>
                  </a:lnTo>
                  <a:lnTo>
                    <a:pt x="2570" y="1520"/>
                  </a:lnTo>
                  <a:lnTo>
                    <a:pt x="2571" y="1520"/>
                  </a:lnTo>
                  <a:lnTo>
                    <a:pt x="2572" y="1520"/>
                  </a:lnTo>
                  <a:lnTo>
                    <a:pt x="2574" y="1520"/>
                  </a:lnTo>
                  <a:lnTo>
                    <a:pt x="2574" y="1520"/>
                  </a:lnTo>
                  <a:lnTo>
                    <a:pt x="2575" y="1519"/>
                  </a:lnTo>
                  <a:lnTo>
                    <a:pt x="2576" y="1519"/>
                  </a:lnTo>
                  <a:lnTo>
                    <a:pt x="2577" y="1520"/>
                  </a:lnTo>
                  <a:lnTo>
                    <a:pt x="2577" y="1520"/>
                  </a:lnTo>
                  <a:lnTo>
                    <a:pt x="2579" y="1520"/>
                  </a:lnTo>
                  <a:lnTo>
                    <a:pt x="2580" y="1520"/>
                  </a:lnTo>
                  <a:lnTo>
                    <a:pt x="2581" y="1520"/>
                  </a:lnTo>
                  <a:lnTo>
                    <a:pt x="2581" y="1520"/>
                  </a:lnTo>
                  <a:lnTo>
                    <a:pt x="2582" y="1522"/>
                  </a:lnTo>
                  <a:lnTo>
                    <a:pt x="2584" y="1522"/>
                  </a:lnTo>
                  <a:lnTo>
                    <a:pt x="2585" y="1522"/>
                  </a:lnTo>
                  <a:lnTo>
                    <a:pt x="2585" y="1522"/>
                  </a:lnTo>
                  <a:lnTo>
                    <a:pt x="2586" y="1522"/>
                  </a:lnTo>
                  <a:lnTo>
                    <a:pt x="2587" y="1522"/>
                  </a:lnTo>
                  <a:lnTo>
                    <a:pt x="2589" y="1522"/>
                  </a:lnTo>
                  <a:lnTo>
                    <a:pt x="2589" y="1520"/>
                  </a:lnTo>
                  <a:lnTo>
                    <a:pt x="2590" y="1520"/>
                  </a:lnTo>
                  <a:lnTo>
                    <a:pt x="2591" y="1519"/>
                  </a:lnTo>
                  <a:lnTo>
                    <a:pt x="2592" y="1519"/>
                  </a:lnTo>
                  <a:lnTo>
                    <a:pt x="2592" y="1519"/>
                  </a:lnTo>
                  <a:lnTo>
                    <a:pt x="2594" y="1519"/>
                  </a:lnTo>
                  <a:lnTo>
                    <a:pt x="2595" y="1520"/>
                  </a:lnTo>
                  <a:lnTo>
                    <a:pt x="2596" y="1520"/>
                  </a:lnTo>
                  <a:lnTo>
                    <a:pt x="2596" y="1520"/>
                  </a:lnTo>
                  <a:lnTo>
                    <a:pt x="2597" y="1520"/>
                  </a:lnTo>
                  <a:lnTo>
                    <a:pt x="2598" y="1522"/>
                  </a:lnTo>
                  <a:lnTo>
                    <a:pt x="2600" y="1522"/>
                  </a:lnTo>
                  <a:lnTo>
                    <a:pt x="2600" y="1522"/>
                  </a:lnTo>
                  <a:lnTo>
                    <a:pt x="2601" y="1522"/>
                  </a:lnTo>
                  <a:lnTo>
                    <a:pt x="2602" y="1522"/>
                  </a:lnTo>
                  <a:lnTo>
                    <a:pt x="2603" y="1522"/>
                  </a:lnTo>
                  <a:lnTo>
                    <a:pt x="2603" y="1520"/>
                  </a:lnTo>
                  <a:lnTo>
                    <a:pt x="2605" y="1520"/>
                  </a:lnTo>
                  <a:lnTo>
                    <a:pt x="2606" y="1520"/>
                  </a:lnTo>
                  <a:lnTo>
                    <a:pt x="2607" y="1520"/>
                  </a:lnTo>
                  <a:lnTo>
                    <a:pt x="2607" y="1520"/>
                  </a:lnTo>
                  <a:lnTo>
                    <a:pt x="2608" y="1520"/>
                  </a:lnTo>
                  <a:lnTo>
                    <a:pt x="2610" y="1520"/>
                  </a:lnTo>
                  <a:lnTo>
                    <a:pt x="2611" y="1520"/>
                  </a:lnTo>
                  <a:lnTo>
                    <a:pt x="2611" y="1520"/>
                  </a:lnTo>
                  <a:lnTo>
                    <a:pt x="2612" y="1522"/>
                  </a:lnTo>
                  <a:lnTo>
                    <a:pt x="2613" y="1522"/>
                  </a:lnTo>
                  <a:lnTo>
                    <a:pt x="2615" y="1522"/>
                  </a:lnTo>
                  <a:lnTo>
                    <a:pt x="2615" y="1522"/>
                  </a:lnTo>
                  <a:lnTo>
                    <a:pt x="2616" y="1522"/>
                  </a:lnTo>
                  <a:lnTo>
                    <a:pt x="2617" y="1522"/>
                  </a:lnTo>
                  <a:lnTo>
                    <a:pt x="2618" y="1522"/>
                  </a:lnTo>
                  <a:lnTo>
                    <a:pt x="2618" y="1522"/>
                  </a:lnTo>
                  <a:lnTo>
                    <a:pt x="2620" y="1522"/>
                  </a:lnTo>
                  <a:lnTo>
                    <a:pt x="2621" y="1522"/>
                  </a:lnTo>
                  <a:lnTo>
                    <a:pt x="2622" y="1522"/>
                  </a:lnTo>
                  <a:lnTo>
                    <a:pt x="2622" y="1522"/>
                  </a:lnTo>
                  <a:lnTo>
                    <a:pt x="2623" y="1522"/>
                  </a:lnTo>
                  <a:lnTo>
                    <a:pt x="2625" y="1522"/>
                  </a:lnTo>
                  <a:lnTo>
                    <a:pt x="2626" y="1522"/>
                  </a:lnTo>
                  <a:lnTo>
                    <a:pt x="2626" y="1522"/>
                  </a:lnTo>
                  <a:lnTo>
                    <a:pt x="2627" y="1522"/>
                  </a:lnTo>
                  <a:lnTo>
                    <a:pt x="2628" y="1522"/>
                  </a:lnTo>
                  <a:lnTo>
                    <a:pt x="2629" y="1522"/>
                  </a:lnTo>
                  <a:lnTo>
                    <a:pt x="2631" y="1522"/>
                  </a:lnTo>
                  <a:lnTo>
                    <a:pt x="2631" y="1522"/>
                  </a:lnTo>
                  <a:lnTo>
                    <a:pt x="2632" y="1522"/>
                  </a:lnTo>
                  <a:lnTo>
                    <a:pt x="2633" y="1522"/>
                  </a:lnTo>
                  <a:lnTo>
                    <a:pt x="2634" y="1522"/>
                  </a:lnTo>
                  <a:lnTo>
                    <a:pt x="2634" y="1522"/>
                  </a:lnTo>
                  <a:lnTo>
                    <a:pt x="2636" y="1522"/>
                  </a:lnTo>
                  <a:lnTo>
                    <a:pt x="2637" y="1522"/>
                  </a:lnTo>
                  <a:lnTo>
                    <a:pt x="2638" y="1522"/>
                  </a:lnTo>
                  <a:lnTo>
                    <a:pt x="2638" y="1522"/>
                  </a:lnTo>
                  <a:lnTo>
                    <a:pt x="2639" y="1522"/>
                  </a:lnTo>
                  <a:lnTo>
                    <a:pt x="2641" y="1520"/>
                  </a:lnTo>
                  <a:lnTo>
                    <a:pt x="2642" y="1520"/>
                  </a:lnTo>
                  <a:lnTo>
                    <a:pt x="2642" y="1519"/>
                  </a:lnTo>
                  <a:lnTo>
                    <a:pt x="2643" y="1518"/>
                  </a:lnTo>
                  <a:lnTo>
                    <a:pt x="2644" y="1518"/>
                  </a:lnTo>
                  <a:lnTo>
                    <a:pt x="2646" y="1518"/>
                  </a:lnTo>
                  <a:lnTo>
                    <a:pt x="2646" y="1518"/>
                  </a:lnTo>
                  <a:lnTo>
                    <a:pt x="2647" y="1518"/>
                  </a:lnTo>
                  <a:lnTo>
                    <a:pt x="2648" y="1519"/>
                  </a:lnTo>
                  <a:lnTo>
                    <a:pt x="2649" y="1520"/>
                  </a:lnTo>
                  <a:lnTo>
                    <a:pt x="2649" y="1520"/>
                  </a:lnTo>
                  <a:lnTo>
                    <a:pt x="2651" y="1520"/>
                  </a:lnTo>
                  <a:lnTo>
                    <a:pt x="2652" y="1520"/>
                  </a:lnTo>
                  <a:lnTo>
                    <a:pt x="2653" y="1520"/>
                  </a:lnTo>
                  <a:lnTo>
                    <a:pt x="2653" y="1520"/>
                  </a:lnTo>
                  <a:lnTo>
                    <a:pt x="2654" y="1520"/>
                  </a:lnTo>
                  <a:lnTo>
                    <a:pt x="2656" y="1520"/>
                  </a:lnTo>
                  <a:lnTo>
                    <a:pt x="2657" y="1520"/>
                  </a:lnTo>
                  <a:lnTo>
                    <a:pt x="2657" y="1522"/>
                  </a:lnTo>
                  <a:lnTo>
                    <a:pt x="2658" y="1522"/>
                  </a:lnTo>
                  <a:lnTo>
                    <a:pt x="2659" y="1522"/>
                  </a:lnTo>
                  <a:lnTo>
                    <a:pt x="2661" y="1522"/>
                  </a:lnTo>
                  <a:lnTo>
                    <a:pt x="2661" y="1522"/>
                  </a:lnTo>
                  <a:lnTo>
                    <a:pt x="2662" y="1522"/>
                  </a:lnTo>
                  <a:lnTo>
                    <a:pt x="2663" y="1522"/>
                  </a:lnTo>
                  <a:lnTo>
                    <a:pt x="2664" y="1522"/>
                  </a:lnTo>
                  <a:lnTo>
                    <a:pt x="2664" y="1522"/>
                  </a:lnTo>
                  <a:lnTo>
                    <a:pt x="2665" y="1522"/>
                  </a:lnTo>
                  <a:lnTo>
                    <a:pt x="2667" y="1522"/>
                  </a:lnTo>
                  <a:lnTo>
                    <a:pt x="2668" y="1522"/>
                  </a:lnTo>
                  <a:lnTo>
                    <a:pt x="2668" y="1522"/>
                  </a:lnTo>
                  <a:lnTo>
                    <a:pt x="2669" y="1522"/>
                  </a:lnTo>
                  <a:lnTo>
                    <a:pt x="2670" y="1522"/>
                  </a:lnTo>
                  <a:lnTo>
                    <a:pt x="2672" y="1522"/>
                  </a:lnTo>
                  <a:lnTo>
                    <a:pt x="2672" y="1522"/>
                  </a:lnTo>
                  <a:lnTo>
                    <a:pt x="2673" y="1522"/>
                  </a:lnTo>
                  <a:lnTo>
                    <a:pt x="2674" y="1522"/>
                  </a:lnTo>
                  <a:lnTo>
                    <a:pt x="2675" y="1522"/>
                  </a:lnTo>
                  <a:lnTo>
                    <a:pt x="2675" y="1522"/>
                  </a:lnTo>
                  <a:lnTo>
                    <a:pt x="2677" y="1522"/>
                  </a:lnTo>
                  <a:lnTo>
                    <a:pt x="2678" y="1522"/>
                  </a:lnTo>
                  <a:lnTo>
                    <a:pt x="2679" y="1522"/>
                  </a:lnTo>
                  <a:lnTo>
                    <a:pt x="2679" y="1522"/>
                  </a:lnTo>
                  <a:lnTo>
                    <a:pt x="2680" y="1522"/>
                  </a:lnTo>
                  <a:lnTo>
                    <a:pt x="2682" y="1522"/>
                  </a:lnTo>
                  <a:lnTo>
                    <a:pt x="2683" y="1522"/>
                  </a:lnTo>
                  <a:lnTo>
                    <a:pt x="2683" y="1522"/>
                  </a:lnTo>
                  <a:lnTo>
                    <a:pt x="2684" y="1522"/>
                  </a:lnTo>
                  <a:lnTo>
                    <a:pt x="2685" y="1520"/>
                  </a:lnTo>
                  <a:lnTo>
                    <a:pt x="2687" y="1520"/>
                  </a:lnTo>
                  <a:lnTo>
                    <a:pt x="2688" y="1520"/>
                  </a:lnTo>
                  <a:lnTo>
                    <a:pt x="2688" y="1520"/>
                  </a:lnTo>
                  <a:lnTo>
                    <a:pt x="2689" y="1520"/>
                  </a:lnTo>
                  <a:lnTo>
                    <a:pt x="2690" y="1520"/>
                  </a:lnTo>
                  <a:lnTo>
                    <a:pt x="2692" y="1520"/>
                  </a:lnTo>
                  <a:lnTo>
                    <a:pt x="2692" y="1520"/>
                  </a:lnTo>
                  <a:lnTo>
                    <a:pt x="2693" y="1520"/>
                  </a:lnTo>
                  <a:lnTo>
                    <a:pt x="2694" y="1520"/>
                  </a:lnTo>
                  <a:lnTo>
                    <a:pt x="2695" y="1520"/>
                  </a:lnTo>
                  <a:lnTo>
                    <a:pt x="2695" y="1520"/>
                  </a:lnTo>
                  <a:lnTo>
                    <a:pt x="2697" y="1520"/>
                  </a:lnTo>
                  <a:lnTo>
                    <a:pt x="2698" y="1522"/>
                  </a:lnTo>
                  <a:lnTo>
                    <a:pt x="2699" y="1522"/>
                  </a:lnTo>
                  <a:lnTo>
                    <a:pt x="2699" y="1522"/>
                  </a:lnTo>
                  <a:lnTo>
                    <a:pt x="2700" y="1522"/>
                  </a:lnTo>
                  <a:lnTo>
                    <a:pt x="2701" y="1522"/>
                  </a:lnTo>
                  <a:lnTo>
                    <a:pt x="2703" y="1522"/>
                  </a:lnTo>
                  <a:lnTo>
                    <a:pt x="2703" y="1522"/>
                  </a:lnTo>
                  <a:lnTo>
                    <a:pt x="2704" y="1522"/>
                  </a:lnTo>
                  <a:lnTo>
                    <a:pt x="2705" y="1522"/>
                  </a:lnTo>
                  <a:lnTo>
                    <a:pt x="2706" y="1522"/>
                  </a:lnTo>
                  <a:lnTo>
                    <a:pt x="2706" y="1522"/>
                  </a:lnTo>
                  <a:lnTo>
                    <a:pt x="2708" y="1522"/>
                  </a:lnTo>
                  <a:lnTo>
                    <a:pt x="2709" y="1522"/>
                  </a:lnTo>
                  <a:lnTo>
                    <a:pt x="2710" y="1522"/>
                  </a:lnTo>
                  <a:lnTo>
                    <a:pt x="2710" y="1522"/>
                  </a:lnTo>
                  <a:lnTo>
                    <a:pt x="2711" y="1522"/>
                  </a:lnTo>
                  <a:lnTo>
                    <a:pt x="2713" y="1522"/>
                  </a:lnTo>
                  <a:lnTo>
                    <a:pt x="2714" y="1522"/>
                  </a:lnTo>
                  <a:lnTo>
                    <a:pt x="2714" y="1522"/>
                  </a:lnTo>
                  <a:lnTo>
                    <a:pt x="2715" y="1522"/>
                  </a:lnTo>
                  <a:lnTo>
                    <a:pt x="2716" y="1522"/>
                  </a:lnTo>
                  <a:lnTo>
                    <a:pt x="2718" y="1522"/>
                  </a:lnTo>
                  <a:lnTo>
                    <a:pt x="2718" y="1522"/>
                  </a:lnTo>
                  <a:lnTo>
                    <a:pt x="2719" y="1522"/>
                  </a:lnTo>
                  <a:lnTo>
                    <a:pt x="2720" y="1522"/>
                  </a:lnTo>
                  <a:lnTo>
                    <a:pt x="2721" y="1522"/>
                  </a:lnTo>
                  <a:lnTo>
                    <a:pt x="2721" y="1522"/>
                  </a:lnTo>
                  <a:lnTo>
                    <a:pt x="2723" y="1522"/>
                  </a:lnTo>
                  <a:lnTo>
                    <a:pt x="2724" y="1522"/>
                  </a:lnTo>
                  <a:lnTo>
                    <a:pt x="2725" y="1522"/>
                  </a:lnTo>
                  <a:lnTo>
                    <a:pt x="2725" y="1520"/>
                  </a:lnTo>
                  <a:lnTo>
                    <a:pt x="2726" y="1520"/>
                  </a:lnTo>
                  <a:lnTo>
                    <a:pt x="2728" y="1520"/>
                  </a:lnTo>
                  <a:lnTo>
                    <a:pt x="2729" y="1520"/>
                  </a:lnTo>
                  <a:lnTo>
                    <a:pt x="2729" y="1520"/>
                  </a:lnTo>
                  <a:lnTo>
                    <a:pt x="2730" y="1519"/>
                  </a:lnTo>
                  <a:lnTo>
                    <a:pt x="2731" y="1519"/>
                  </a:lnTo>
                  <a:lnTo>
                    <a:pt x="2733" y="1519"/>
                  </a:lnTo>
                  <a:lnTo>
                    <a:pt x="2733" y="1519"/>
                  </a:lnTo>
                  <a:lnTo>
                    <a:pt x="2734" y="1519"/>
                  </a:lnTo>
                  <a:lnTo>
                    <a:pt x="2735" y="1520"/>
                  </a:lnTo>
                  <a:lnTo>
                    <a:pt x="2736" y="1522"/>
                  </a:lnTo>
                  <a:lnTo>
                    <a:pt x="2736" y="1522"/>
                  </a:lnTo>
                  <a:lnTo>
                    <a:pt x="2737" y="1523"/>
                  </a:lnTo>
                  <a:lnTo>
                    <a:pt x="2739" y="1523"/>
                  </a:lnTo>
                  <a:lnTo>
                    <a:pt x="2740" y="1523"/>
                  </a:lnTo>
                  <a:lnTo>
                    <a:pt x="2741" y="1522"/>
                  </a:lnTo>
                  <a:lnTo>
                    <a:pt x="2741" y="1522"/>
                  </a:lnTo>
                  <a:lnTo>
                    <a:pt x="2742" y="1522"/>
                  </a:lnTo>
                  <a:lnTo>
                    <a:pt x="2744" y="1522"/>
                  </a:lnTo>
                  <a:lnTo>
                    <a:pt x="2745" y="1522"/>
                  </a:lnTo>
                  <a:lnTo>
                    <a:pt x="2745" y="1520"/>
                  </a:lnTo>
                  <a:lnTo>
                    <a:pt x="2746" y="1520"/>
                  </a:lnTo>
                  <a:lnTo>
                    <a:pt x="2747" y="1520"/>
                  </a:lnTo>
                  <a:lnTo>
                    <a:pt x="2749" y="1520"/>
                  </a:lnTo>
                  <a:lnTo>
                    <a:pt x="2749" y="1520"/>
                  </a:lnTo>
                  <a:lnTo>
                    <a:pt x="2750" y="1520"/>
                  </a:lnTo>
                  <a:lnTo>
                    <a:pt x="2751" y="1520"/>
                  </a:lnTo>
                  <a:lnTo>
                    <a:pt x="2752" y="1520"/>
                  </a:lnTo>
                  <a:lnTo>
                    <a:pt x="2752" y="1519"/>
                  </a:lnTo>
                  <a:lnTo>
                    <a:pt x="2754" y="1519"/>
                  </a:lnTo>
                  <a:lnTo>
                    <a:pt x="2755" y="1519"/>
                  </a:lnTo>
                  <a:lnTo>
                    <a:pt x="2756" y="1519"/>
                  </a:lnTo>
                  <a:lnTo>
                    <a:pt x="2756" y="1519"/>
                  </a:lnTo>
                  <a:lnTo>
                    <a:pt x="2757" y="1519"/>
                  </a:lnTo>
                  <a:lnTo>
                    <a:pt x="2759" y="1520"/>
                  </a:lnTo>
                  <a:lnTo>
                    <a:pt x="2760" y="1520"/>
                  </a:lnTo>
                  <a:lnTo>
                    <a:pt x="2760" y="1522"/>
                  </a:lnTo>
                  <a:lnTo>
                    <a:pt x="2761" y="1522"/>
                  </a:lnTo>
                  <a:lnTo>
                    <a:pt x="2762" y="1522"/>
                  </a:lnTo>
                  <a:lnTo>
                    <a:pt x="2764" y="1522"/>
                  </a:lnTo>
                  <a:lnTo>
                    <a:pt x="2764" y="1522"/>
                  </a:lnTo>
                  <a:lnTo>
                    <a:pt x="2765" y="1522"/>
                  </a:lnTo>
                  <a:lnTo>
                    <a:pt x="2766" y="1522"/>
                  </a:lnTo>
                  <a:lnTo>
                    <a:pt x="2767" y="1522"/>
                  </a:lnTo>
                  <a:lnTo>
                    <a:pt x="2767" y="1522"/>
                  </a:lnTo>
                  <a:lnTo>
                    <a:pt x="2769" y="1522"/>
                  </a:lnTo>
                  <a:lnTo>
                    <a:pt x="2770" y="1522"/>
                  </a:lnTo>
                  <a:lnTo>
                    <a:pt x="2771" y="1522"/>
                  </a:lnTo>
                  <a:lnTo>
                    <a:pt x="2771" y="1522"/>
                  </a:lnTo>
                  <a:lnTo>
                    <a:pt x="2772" y="1522"/>
                  </a:lnTo>
                  <a:lnTo>
                    <a:pt x="2773" y="1522"/>
                  </a:lnTo>
                  <a:lnTo>
                    <a:pt x="2775" y="1522"/>
                  </a:lnTo>
                  <a:lnTo>
                    <a:pt x="2775" y="1522"/>
                  </a:lnTo>
                  <a:lnTo>
                    <a:pt x="2776" y="1520"/>
                  </a:lnTo>
                  <a:lnTo>
                    <a:pt x="2777" y="1520"/>
                  </a:lnTo>
                  <a:lnTo>
                    <a:pt x="2778" y="1520"/>
                  </a:lnTo>
                  <a:lnTo>
                    <a:pt x="2778" y="1520"/>
                  </a:lnTo>
                  <a:lnTo>
                    <a:pt x="2780" y="1520"/>
                  </a:lnTo>
                  <a:lnTo>
                    <a:pt x="2781" y="1519"/>
                  </a:lnTo>
                  <a:lnTo>
                    <a:pt x="2782" y="1518"/>
                  </a:lnTo>
                  <a:lnTo>
                    <a:pt x="2782" y="1517"/>
                  </a:lnTo>
                  <a:lnTo>
                    <a:pt x="2783" y="1515"/>
                  </a:lnTo>
                  <a:lnTo>
                    <a:pt x="2785" y="1515"/>
                  </a:lnTo>
                  <a:lnTo>
                    <a:pt x="2786" y="1515"/>
                  </a:lnTo>
                  <a:lnTo>
                    <a:pt x="2786" y="1515"/>
                  </a:lnTo>
                  <a:lnTo>
                    <a:pt x="2787" y="1517"/>
                  </a:lnTo>
                  <a:lnTo>
                    <a:pt x="2788" y="1518"/>
                  </a:lnTo>
                  <a:lnTo>
                    <a:pt x="2790" y="1518"/>
                  </a:lnTo>
                  <a:lnTo>
                    <a:pt x="2790" y="1519"/>
                  </a:lnTo>
                  <a:lnTo>
                    <a:pt x="2791" y="1519"/>
                  </a:lnTo>
                  <a:lnTo>
                    <a:pt x="2792" y="1520"/>
                  </a:lnTo>
                  <a:lnTo>
                    <a:pt x="2793" y="1520"/>
                  </a:lnTo>
                  <a:lnTo>
                    <a:pt x="2793" y="1520"/>
                  </a:lnTo>
                  <a:lnTo>
                    <a:pt x="2795" y="1522"/>
                  </a:lnTo>
                  <a:lnTo>
                    <a:pt x="2796" y="1522"/>
                  </a:lnTo>
                  <a:lnTo>
                    <a:pt x="2797" y="1522"/>
                  </a:lnTo>
                  <a:lnTo>
                    <a:pt x="2798" y="1522"/>
                  </a:lnTo>
                  <a:lnTo>
                    <a:pt x="2798" y="1522"/>
                  </a:lnTo>
                  <a:lnTo>
                    <a:pt x="2800" y="1522"/>
                  </a:lnTo>
                  <a:lnTo>
                    <a:pt x="2801" y="1522"/>
                  </a:lnTo>
                  <a:lnTo>
                    <a:pt x="2802" y="1522"/>
                  </a:lnTo>
                  <a:lnTo>
                    <a:pt x="2802" y="1522"/>
                  </a:lnTo>
                  <a:lnTo>
                    <a:pt x="2803" y="1522"/>
                  </a:lnTo>
                  <a:lnTo>
                    <a:pt x="2805" y="1522"/>
                  </a:lnTo>
                  <a:lnTo>
                    <a:pt x="2806" y="1522"/>
                  </a:lnTo>
                  <a:lnTo>
                    <a:pt x="2806" y="1522"/>
                  </a:lnTo>
                  <a:lnTo>
                    <a:pt x="2807" y="1522"/>
                  </a:lnTo>
                  <a:lnTo>
                    <a:pt x="2808" y="1522"/>
                  </a:lnTo>
                  <a:lnTo>
                    <a:pt x="2809" y="1522"/>
                  </a:lnTo>
                  <a:lnTo>
                    <a:pt x="2809" y="1522"/>
                  </a:lnTo>
                  <a:lnTo>
                    <a:pt x="2811" y="1522"/>
                  </a:lnTo>
                  <a:lnTo>
                    <a:pt x="2812" y="1522"/>
                  </a:lnTo>
                  <a:lnTo>
                    <a:pt x="2813" y="1522"/>
                  </a:lnTo>
                  <a:lnTo>
                    <a:pt x="2813" y="1522"/>
                  </a:lnTo>
                  <a:lnTo>
                    <a:pt x="2814" y="1522"/>
                  </a:lnTo>
                  <a:lnTo>
                    <a:pt x="2816" y="1522"/>
                  </a:lnTo>
                  <a:lnTo>
                    <a:pt x="2817" y="1522"/>
                  </a:lnTo>
                  <a:lnTo>
                    <a:pt x="2817" y="1522"/>
                  </a:lnTo>
                  <a:lnTo>
                    <a:pt x="2818" y="1522"/>
                  </a:lnTo>
                  <a:lnTo>
                    <a:pt x="2819" y="1522"/>
                  </a:lnTo>
                  <a:lnTo>
                    <a:pt x="2821" y="1522"/>
                  </a:lnTo>
                  <a:lnTo>
                    <a:pt x="2821" y="1522"/>
                  </a:lnTo>
                  <a:lnTo>
                    <a:pt x="2822" y="1522"/>
                  </a:lnTo>
                  <a:lnTo>
                    <a:pt x="2823" y="1522"/>
                  </a:lnTo>
                  <a:lnTo>
                    <a:pt x="2824" y="1522"/>
                  </a:lnTo>
                  <a:lnTo>
                    <a:pt x="2824" y="1522"/>
                  </a:lnTo>
                  <a:lnTo>
                    <a:pt x="2826" y="1522"/>
                  </a:lnTo>
                  <a:lnTo>
                    <a:pt x="2827" y="1522"/>
                  </a:lnTo>
                  <a:lnTo>
                    <a:pt x="2828" y="1522"/>
                  </a:lnTo>
                  <a:lnTo>
                    <a:pt x="2828" y="1522"/>
                  </a:lnTo>
                  <a:lnTo>
                    <a:pt x="2829" y="1520"/>
                  </a:lnTo>
                  <a:lnTo>
                    <a:pt x="2831" y="1520"/>
                  </a:lnTo>
                  <a:lnTo>
                    <a:pt x="2832" y="1520"/>
                  </a:lnTo>
                  <a:lnTo>
                    <a:pt x="2832" y="1520"/>
                  </a:lnTo>
                  <a:lnTo>
                    <a:pt x="2833" y="1520"/>
                  </a:lnTo>
                  <a:lnTo>
                    <a:pt x="2834" y="1520"/>
                  </a:lnTo>
                  <a:lnTo>
                    <a:pt x="2836" y="1520"/>
                  </a:lnTo>
                  <a:lnTo>
                    <a:pt x="2836" y="1519"/>
                  </a:lnTo>
                  <a:lnTo>
                    <a:pt x="2837" y="1519"/>
                  </a:lnTo>
                  <a:lnTo>
                    <a:pt x="2838" y="1519"/>
                  </a:lnTo>
                  <a:lnTo>
                    <a:pt x="2839" y="1519"/>
                  </a:lnTo>
                  <a:lnTo>
                    <a:pt x="2839" y="1519"/>
                  </a:lnTo>
                  <a:lnTo>
                    <a:pt x="2841" y="1519"/>
                  </a:lnTo>
                  <a:lnTo>
                    <a:pt x="2842" y="1519"/>
                  </a:lnTo>
                  <a:lnTo>
                    <a:pt x="2843" y="1519"/>
                  </a:lnTo>
                  <a:lnTo>
                    <a:pt x="2843" y="1519"/>
                  </a:lnTo>
                  <a:lnTo>
                    <a:pt x="2844" y="1520"/>
                  </a:lnTo>
                  <a:lnTo>
                    <a:pt x="2845" y="1520"/>
                  </a:lnTo>
                  <a:lnTo>
                    <a:pt x="2847" y="1520"/>
                  </a:lnTo>
                  <a:lnTo>
                    <a:pt x="2847" y="1520"/>
                  </a:lnTo>
                  <a:lnTo>
                    <a:pt x="2848" y="1520"/>
                  </a:lnTo>
                  <a:lnTo>
                    <a:pt x="2849" y="1520"/>
                  </a:lnTo>
                  <a:lnTo>
                    <a:pt x="2850" y="1520"/>
                  </a:lnTo>
                  <a:lnTo>
                    <a:pt x="2850" y="1520"/>
                  </a:lnTo>
                  <a:lnTo>
                    <a:pt x="2852" y="1520"/>
                  </a:lnTo>
                  <a:lnTo>
                    <a:pt x="2853" y="1520"/>
                  </a:lnTo>
                  <a:lnTo>
                    <a:pt x="2854" y="1520"/>
                  </a:lnTo>
                  <a:lnTo>
                    <a:pt x="2855" y="1520"/>
                  </a:lnTo>
                  <a:lnTo>
                    <a:pt x="2855" y="1520"/>
                  </a:lnTo>
                  <a:lnTo>
                    <a:pt x="2857" y="1522"/>
                  </a:lnTo>
                  <a:lnTo>
                    <a:pt x="2858" y="1522"/>
                  </a:lnTo>
                  <a:lnTo>
                    <a:pt x="2859" y="1522"/>
                  </a:lnTo>
                  <a:lnTo>
                    <a:pt x="2859" y="1522"/>
                  </a:lnTo>
                  <a:lnTo>
                    <a:pt x="2860" y="1522"/>
                  </a:lnTo>
                  <a:lnTo>
                    <a:pt x="2862" y="1522"/>
                  </a:lnTo>
                  <a:lnTo>
                    <a:pt x="2863" y="1522"/>
                  </a:lnTo>
                  <a:lnTo>
                    <a:pt x="2863" y="1522"/>
                  </a:lnTo>
                  <a:lnTo>
                    <a:pt x="2864" y="1522"/>
                  </a:lnTo>
                  <a:lnTo>
                    <a:pt x="2865" y="1522"/>
                  </a:lnTo>
                  <a:lnTo>
                    <a:pt x="2867" y="1522"/>
                  </a:lnTo>
                  <a:lnTo>
                    <a:pt x="2867" y="1522"/>
                  </a:lnTo>
                  <a:lnTo>
                    <a:pt x="2868" y="1522"/>
                  </a:lnTo>
                  <a:lnTo>
                    <a:pt x="2869" y="1520"/>
                  </a:lnTo>
                  <a:lnTo>
                    <a:pt x="2870" y="1520"/>
                  </a:lnTo>
                  <a:lnTo>
                    <a:pt x="2870" y="1520"/>
                  </a:lnTo>
                  <a:lnTo>
                    <a:pt x="2872" y="1520"/>
                  </a:lnTo>
                  <a:lnTo>
                    <a:pt x="2873" y="1520"/>
                  </a:lnTo>
                  <a:lnTo>
                    <a:pt x="2874" y="1520"/>
                  </a:lnTo>
                  <a:lnTo>
                    <a:pt x="2874" y="1520"/>
                  </a:lnTo>
                  <a:lnTo>
                    <a:pt x="2875" y="1520"/>
                  </a:lnTo>
                  <a:lnTo>
                    <a:pt x="2877" y="1520"/>
                  </a:lnTo>
                  <a:lnTo>
                    <a:pt x="2878" y="1522"/>
                  </a:lnTo>
                  <a:lnTo>
                    <a:pt x="2878" y="1522"/>
                  </a:lnTo>
                  <a:lnTo>
                    <a:pt x="2879" y="1522"/>
                  </a:lnTo>
                  <a:lnTo>
                    <a:pt x="2880" y="1522"/>
                  </a:lnTo>
                  <a:lnTo>
                    <a:pt x="2881" y="1522"/>
                  </a:lnTo>
                  <a:lnTo>
                    <a:pt x="2881" y="1522"/>
                  </a:lnTo>
                  <a:lnTo>
                    <a:pt x="2883" y="1522"/>
                  </a:lnTo>
                  <a:lnTo>
                    <a:pt x="2884" y="1522"/>
                  </a:lnTo>
                  <a:lnTo>
                    <a:pt x="2885" y="1522"/>
                  </a:lnTo>
                  <a:lnTo>
                    <a:pt x="2885" y="1522"/>
                  </a:lnTo>
                  <a:lnTo>
                    <a:pt x="2886" y="1522"/>
                  </a:lnTo>
                  <a:lnTo>
                    <a:pt x="2888" y="1522"/>
                  </a:lnTo>
                  <a:lnTo>
                    <a:pt x="2889" y="1522"/>
                  </a:lnTo>
                  <a:lnTo>
                    <a:pt x="2889" y="1522"/>
                  </a:lnTo>
                  <a:lnTo>
                    <a:pt x="2890" y="1522"/>
                  </a:lnTo>
                  <a:lnTo>
                    <a:pt x="2891" y="1522"/>
                  </a:lnTo>
                  <a:lnTo>
                    <a:pt x="2893" y="1522"/>
                  </a:lnTo>
                  <a:lnTo>
                    <a:pt x="2893" y="1522"/>
                  </a:lnTo>
                  <a:lnTo>
                    <a:pt x="2894" y="1522"/>
                  </a:lnTo>
                  <a:lnTo>
                    <a:pt x="2895" y="1522"/>
                  </a:lnTo>
                  <a:lnTo>
                    <a:pt x="2896" y="1522"/>
                  </a:lnTo>
                  <a:lnTo>
                    <a:pt x="2896" y="1522"/>
                  </a:lnTo>
                  <a:lnTo>
                    <a:pt x="2898" y="1522"/>
                  </a:lnTo>
                  <a:lnTo>
                    <a:pt x="2899" y="1522"/>
                  </a:lnTo>
                  <a:lnTo>
                    <a:pt x="2900" y="1522"/>
                  </a:lnTo>
                  <a:lnTo>
                    <a:pt x="2900" y="1522"/>
                  </a:lnTo>
                  <a:lnTo>
                    <a:pt x="2901" y="1522"/>
                  </a:lnTo>
                  <a:lnTo>
                    <a:pt x="2903" y="1522"/>
                  </a:lnTo>
                  <a:lnTo>
                    <a:pt x="2904" y="1522"/>
                  </a:lnTo>
                  <a:lnTo>
                    <a:pt x="2904" y="1522"/>
                  </a:lnTo>
                  <a:lnTo>
                    <a:pt x="2905" y="1522"/>
                  </a:lnTo>
                  <a:lnTo>
                    <a:pt x="2906" y="1522"/>
                  </a:lnTo>
                  <a:lnTo>
                    <a:pt x="2908" y="1522"/>
                  </a:lnTo>
                  <a:lnTo>
                    <a:pt x="2909" y="1522"/>
                  </a:lnTo>
                  <a:lnTo>
                    <a:pt x="2909" y="1522"/>
                  </a:lnTo>
                  <a:lnTo>
                    <a:pt x="2910" y="1522"/>
                  </a:lnTo>
                  <a:lnTo>
                    <a:pt x="2911" y="1522"/>
                  </a:lnTo>
                  <a:lnTo>
                    <a:pt x="2913" y="1520"/>
                  </a:lnTo>
                  <a:lnTo>
                    <a:pt x="2913" y="1520"/>
                  </a:lnTo>
                  <a:lnTo>
                    <a:pt x="2914" y="1519"/>
                  </a:lnTo>
                  <a:lnTo>
                    <a:pt x="2915" y="1519"/>
                  </a:lnTo>
                  <a:lnTo>
                    <a:pt x="2916" y="1518"/>
                  </a:lnTo>
                  <a:lnTo>
                    <a:pt x="2916" y="1515"/>
                  </a:lnTo>
                  <a:lnTo>
                    <a:pt x="2917" y="1510"/>
                  </a:lnTo>
                  <a:lnTo>
                    <a:pt x="2919" y="1500"/>
                  </a:lnTo>
                  <a:lnTo>
                    <a:pt x="2920" y="1488"/>
                  </a:lnTo>
                  <a:lnTo>
                    <a:pt x="2920" y="1472"/>
                  </a:lnTo>
                  <a:lnTo>
                    <a:pt x="2921" y="1457"/>
                  </a:lnTo>
                  <a:lnTo>
                    <a:pt x="2922" y="1448"/>
                  </a:lnTo>
                  <a:lnTo>
                    <a:pt x="2924" y="1447"/>
                  </a:lnTo>
                  <a:lnTo>
                    <a:pt x="2924" y="1454"/>
                  </a:lnTo>
                  <a:lnTo>
                    <a:pt x="2925" y="1464"/>
                  </a:lnTo>
                  <a:lnTo>
                    <a:pt x="2926" y="1472"/>
                  </a:lnTo>
                  <a:lnTo>
                    <a:pt x="2927" y="1483"/>
                  </a:lnTo>
                  <a:lnTo>
                    <a:pt x="2927" y="1492"/>
                  </a:lnTo>
                  <a:lnTo>
                    <a:pt x="2929" y="1498"/>
                  </a:lnTo>
                  <a:lnTo>
                    <a:pt x="2930" y="1503"/>
                  </a:lnTo>
                  <a:lnTo>
                    <a:pt x="2931" y="1507"/>
                  </a:lnTo>
                  <a:lnTo>
                    <a:pt x="2931" y="1510"/>
                  </a:lnTo>
                  <a:lnTo>
                    <a:pt x="2932" y="1513"/>
                  </a:lnTo>
                  <a:lnTo>
                    <a:pt x="2934" y="1515"/>
                  </a:lnTo>
                  <a:lnTo>
                    <a:pt x="2935" y="1517"/>
                  </a:lnTo>
                  <a:lnTo>
                    <a:pt x="2935" y="1519"/>
                  </a:lnTo>
                  <a:lnTo>
                    <a:pt x="2936" y="1519"/>
                  </a:lnTo>
                  <a:lnTo>
                    <a:pt x="2937" y="1520"/>
                  </a:lnTo>
                  <a:lnTo>
                    <a:pt x="2939" y="1520"/>
                  </a:lnTo>
                  <a:lnTo>
                    <a:pt x="2939" y="1522"/>
                  </a:lnTo>
                  <a:lnTo>
                    <a:pt x="2940" y="1522"/>
                  </a:lnTo>
                  <a:lnTo>
                    <a:pt x="2941" y="1522"/>
                  </a:lnTo>
                  <a:lnTo>
                    <a:pt x="2942" y="1522"/>
                  </a:lnTo>
                  <a:lnTo>
                    <a:pt x="2942" y="1522"/>
                  </a:lnTo>
                  <a:lnTo>
                    <a:pt x="2944" y="1522"/>
                  </a:lnTo>
                  <a:lnTo>
                    <a:pt x="2945" y="1522"/>
                  </a:lnTo>
                  <a:lnTo>
                    <a:pt x="2946" y="1522"/>
                  </a:lnTo>
                  <a:lnTo>
                    <a:pt x="2946" y="1522"/>
                  </a:lnTo>
                  <a:lnTo>
                    <a:pt x="2947" y="1522"/>
                  </a:lnTo>
                  <a:lnTo>
                    <a:pt x="2949" y="1522"/>
                  </a:lnTo>
                  <a:lnTo>
                    <a:pt x="2950" y="1522"/>
                  </a:lnTo>
                  <a:lnTo>
                    <a:pt x="2950" y="1522"/>
                  </a:lnTo>
                  <a:lnTo>
                    <a:pt x="2951" y="1522"/>
                  </a:lnTo>
                  <a:lnTo>
                    <a:pt x="2952" y="1522"/>
                  </a:lnTo>
                  <a:lnTo>
                    <a:pt x="2953" y="1522"/>
                  </a:lnTo>
                  <a:lnTo>
                    <a:pt x="2953" y="1522"/>
                  </a:lnTo>
                  <a:lnTo>
                    <a:pt x="2955" y="1522"/>
                  </a:lnTo>
                  <a:lnTo>
                    <a:pt x="2956" y="1522"/>
                  </a:lnTo>
                  <a:lnTo>
                    <a:pt x="2957" y="1522"/>
                  </a:lnTo>
                  <a:lnTo>
                    <a:pt x="2957" y="1522"/>
                  </a:lnTo>
                  <a:lnTo>
                    <a:pt x="2958" y="1522"/>
                  </a:lnTo>
                  <a:lnTo>
                    <a:pt x="2960" y="1522"/>
                  </a:lnTo>
                  <a:lnTo>
                    <a:pt x="2961" y="1522"/>
                  </a:lnTo>
                  <a:lnTo>
                    <a:pt x="2961" y="1522"/>
                  </a:lnTo>
                  <a:lnTo>
                    <a:pt x="2962" y="1522"/>
                  </a:lnTo>
                  <a:lnTo>
                    <a:pt x="2963" y="1522"/>
                  </a:lnTo>
                  <a:lnTo>
                    <a:pt x="2965" y="1522"/>
                  </a:lnTo>
                  <a:lnTo>
                    <a:pt x="2966" y="1522"/>
                  </a:lnTo>
                  <a:lnTo>
                    <a:pt x="2966" y="1522"/>
                  </a:lnTo>
                  <a:lnTo>
                    <a:pt x="2967" y="1522"/>
                  </a:lnTo>
                  <a:lnTo>
                    <a:pt x="2968" y="1522"/>
                  </a:lnTo>
                  <a:lnTo>
                    <a:pt x="2970" y="1522"/>
                  </a:lnTo>
                  <a:lnTo>
                    <a:pt x="2970" y="1522"/>
                  </a:lnTo>
                  <a:lnTo>
                    <a:pt x="2971" y="1522"/>
                  </a:lnTo>
                  <a:lnTo>
                    <a:pt x="2972" y="1522"/>
                  </a:lnTo>
                  <a:lnTo>
                    <a:pt x="2973" y="1522"/>
                  </a:lnTo>
                  <a:lnTo>
                    <a:pt x="2973" y="1522"/>
                  </a:lnTo>
                  <a:lnTo>
                    <a:pt x="2975" y="1522"/>
                  </a:lnTo>
                  <a:lnTo>
                    <a:pt x="2976" y="1522"/>
                  </a:lnTo>
                  <a:lnTo>
                    <a:pt x="2977" y="1522"/>
                  </a:lnTo>
                  <a:lnTo>
                    <a:pt x="2977" y="1522"/>
                  </a:lnTo>
                  <a:lnTo>
                    <a:pt x="2978" y="1522"/>
                  </a:lnTo>
                  <a:lnTo>
                    <a:pt x="2980" y="1522"/>
                  </a:lnTo>
                  <a:lnTo>
                    <a:pt x="2981" y="1522"/>
                  </a:lnTo>
                  <a:lnTo>
                    <a:pt x="2981" y="1522"/>
                  </a:lnTo>
                  <a:lnTo>
                    <a:pt x="2982" y="1522"/>
                  </a:lnTo>
                  <a:lnTo>
                    <a:pt x="2983" y="1522"/>
                  </a:lnTo>
                  <a:lnTo>
                    <a:pt x="2985" y="1522"/>
                  </a:lnTo>
                  <a:lnTo>
                    <a:pt x="2985" y="1522"/>
                  </a:lnTo>
                  <a:lnTo>
                    <a:pt x="2986" y="1522"/>
                  </a:lnTo>
                  <a:lnTo>
                    <a:pt x="2987" y="1522"/>
                  </a:lnTo>
                  <a:lnTo>
                    <a:pt x="2988" y="1522"/>
                  </a:lnTo>
                  <a:lnTo>
                    <a:pt x="2988" y="1522"/>
                  </a:lnTo>
                  <a:lnTo>
                    <a:pt x="2989" y="1522"/>
                  </a:lnTo>
                  <a:lnTo>
                    <a:pt x="2991" y="1520"/>
                  </a:lnTo>
                  <a:lnTo>
                    <a:pt x="2992" y="1519"/>
                  </a:lnTo>
                  <a:lnTo>
                    <a:pt x="2992" y="1518"/>
                  </a:lnTo>
                  <a:lnTo>
                    <a:pt x="2993" y="1517"/>
                  </a:lnTo>
                  <a:lnTo>
                    <a:pt x="2994" y="1515"/>
                  </a:lnTo>
                  <a:lnTo>
                    <a:pt x="2996" y="1515"/>
                  </a:lnTo>
                  <a:lnTo>
                    <a:pt x="2996" y="1515"/>
                  </a:lnTo>
                  <a:lnTo>
                    <a:pt x="2997" y="1515"/>
                  </a:lnTo>
                  <a:lnTo>
                    <a:pt x="2998" y="1517"/>
                  </a:lnTo>
                  <a:lnTo>
                    <a:pt x="2999" y="1518"/>
                  </a:lnTo>
                  <a:lnTo>
                    <a:pt x="2999" y="1519"/>
                  </a:lnTo>
                  <a:lnTo>
                    <a:pt x="3001" y="1520"/>
                  </a:lnTo>
                  <a:lnTo>
                    <a:pt x="3002" y="1520"/>
                  </a:lnTo>
                  <a:lnTo>
                    <a:pt x="3003" y="1520"/>
                  </a:lnTo>
                  <a:lnTo>
                    <a:pt x="3003" y="1522"/>
                  </a:lnTo>
                  <a:lnTo>
                    <a:pt x="3004" y="1522"/>
                  </a:lnTo>
                  <a:lnTo>
                    <a:pt x="3006" y="1522"/>
                  </a:lnTo>
                  <a:lnTo>
                    <a:pt x="3007" y="1522"/>
                  </a:lnTo>
                  <a:lnTo>
                    <a:pt x="3007" y="1522"/>
                  </a:lnTo>
                  <a:lnTo>
                    <a:pt x="3008" y="1522"/>
                  </a:lnTo>
                  <a:lnTo>
                    <a:pt x="3009" y="1522"/>
                  </a:lnTo>
                  <a:lnTo>
                    <a:pt x="3011" y="1522"/>
                  </a:lnTo>
                  <a:lnTo>
                    <a:pt x="3011" y="1522"/>
                  </a:lnTo>
                  <a:lnTo>
                    <a:pt x="3012" y="1522"/>
                  </a:lnTo>
                  <a:lnTo>
                    <a:pt x="3013" y="1522"/>
                  </a:lnTo>
                  <a:lnTo>
                    <a:pt x="3014" y="1522"/>
                  </a:lnTo>
                  <a:lnTo>
                    <a:pt x="3014" y="1522"/>
                  </a:lnTo>
                  <a:lnTo>
                    <a:pt x="3016" y="1522"/>
                  </a:lnTo>
                  <a:lnTo>
                    <a:pt x="3017" y="1522"/>
                  </a:lnTo>
                  <a:lnTo>
                    <a:pt x="3018" y="1522"/>
                  </a:lnTo>
                  <a:lnTo>
                    <a:pt x="3018" y="1522"/>
                  </a:lnTo>
                  <a:lnTo>
                    <a:pt x="3019" y="1522"/>
                  </a:lnTo>
                  <a:lnTo>
                    <a:pt x="3020" y="1522"/>
                  </a:lnTo>
                  <a:lnTo>
                    <a:pt x="3022" y="1522"/>
                  </a:lnTo>
                  <a:lnTo>
                    <a:pt x="3023" y="1522"/>
                  </a:lnTo>
                  <a:lnTo>
                    <a:pt x="3023" y="1522"/>
                  </a:lnTo>
                  <a:lnTo>
                    <a:pt x="3024" y="1522"/>
                  </a:lnTo>
                  <a:lnTo>
                    <a:pt x="3025" y="1522"/>
                  </a:lnTo>
                  <a:lnTo>
                    <a:pt x="3027" y="1522"/>
                  </a:lnTo>
                  <a:lnTo>
                    <a:pt x="3027" y="1522"/>
                  </a:lnTo>
                  <a:lnTo>
                    <a:pt x="3028" y="1522"/>
                  </a:lnTo>
                  <a:lnTo>
                    <a:pt x="3029" y="1522"/>
                  </a:lnTo>
                  <a:lnTo>
                    <a:pt x="3030" y="1522"/>
                  </a:lnTo>
                  <a:lnTo>
                    <a:pt x="3030" y="1522"/>
                  </a:lnTo>
                  <a:lnTo>
                    <a:pt x="3032" y="1522"/>
                  </a:lnTo>
                  <a:lnTo>
                    <a:pt x="3033" y="1522"/>
                  </a:lnTo>
                  <a:lnTo>
                    <a:pt x="3034" y="1522"/>
                  </a:lnTo>
                  <a:lnTo>
                    <a:pt x="3034" y="1520"/>
                  </a:lnTo>
                  <a:lnTo>
                    <a:pt x="3035" y="1520"/>
                  </a:lnTo>
                  <a:lnTo>
                    <a:pt x="3037" y="1520"/>
                  </a:lnTo>
                  <a:lnTo>
                    <a:pt x="3038" y="1520"/>
                  </a:lnTo>
                  <a:lnTo>
                    <a:pt x="3038" y="1520"/>
                  </a:lnTo>
                  <a:lnTo>
                    <a:pt x="3039" y="1520"/>
                  </a:lnTo>
                  <a:lnTo>
                    <a:pt x="3040" y="1520"/>
                  </a:lnTo>
                  <a:lnTo>
                    <a:pt x="3042" y="1520"/>
                  </a:lnTo>
                  <a:lnTo>
                    <a:pt x="3042" y="1520"/>
                  </a:lnTo>
                  <a:lnTo>
                    <a:pt x="3043" y="1520"/>
                  </a:lnTo>
                  <a:lnTo>
                    <a:pt x="3044" y="1520"/>
                  </a:lnTo>
                  <a:lnTo>
                    <a:pt x="3045" y="1520"/>
                  </a:lnTo>
                  <a:lnTo>
                    <a:pt x="3045" y="1520"/>
                  </a:lnTo>
                  <a:lnTo>
                    <a:pt x="3047" y="1520"/>
                  </a:lnTo>
                  <a:lnTo>
                    <a:pt x="3048" y="1520"/>
                  </a:lnTo>
                  <a:lnTo>
                    <a:pt x="3049" y="1520"/>
                  </a:lnTo>
                  <a:lnTo>
                    <a:pt x="3049" y="1520"/>
                  </a:lnTo>
                  <a:lnTo>
                    <a:pt x="3050" y="1520"/>
                  </a:lnTo>
                  <a:lnTo>
                    <a:pt x="3052" y="1520"/>
                  </a:lnTo>
                  <a:lnTo>
                    <a:pt x="3053" y="1520"/>
                  </a:lnTo>
                  <a:lnTo>
                    <a:pt x="3053" y="1520"/>
                  </a:lnTo>
                  <a:lnTo>
                    <a:pt x="3054" y="1520"/>
                  </a:lnTo>
                  <a:lnTo>
                    <a:pt x="3055" y="1520"/>
                  </a:lnTo>
                  <a:lnTo>
                    <a:pt x="3056" y="1520"/>
                  </a:lnTo>
                  <a:lnTo>
                    <a:pt x="3056" y="1520"/>
                  </a:lnTo>
                  <a:lnTo>
                    <a:pt x="3058" y="1520"/>
                  </a:lnTo>
                  <a:lnTo>
                    <a:pt x="3059" y="1520"/>
                  </a:lnTo>
                  <a:lnTo>
                    <a:pt x="3060" y="1520"/>
                  </a:lnTo>
                  <a:lnTo>
                    <a:pt x="3060" y="1520"/>
                  </a:lnTo>
                  <a:lnTo>
                    <a:pt x="3061" y="1522"/>
                  </a:lnTo>
                  <a:lnTo>
                    <a:pt x="3063" y="1522"/>
                  </a:lnTo>
                  <a:lnTo>
                    <a:pt x="3064" y="1522"/>
                  </a:lnTo>
                  <a:lnTo>
                    <a:pt x="3064" y="1522"/>
                  </a:lnTo>
                  <a:lnTo>
                    <a:pt x="3065" y="1522"/>
                  </a:lnTo>
                  <a:lnTo>
                    <a:pt x="3066" y="1522"/>
                  </a:lnTo>
                  <a:lnTo>
                    <a:pt x="3068" y="1522"/>
                  </a:lnTo>
                  <a:lnTo>
                    <a:pt x="3068" y="1522"/>
                  </a:lnTo>
                  <a:lnTo>
                    <a:pt x="3069" y="1522"/>
                  </a:lnTo>
                  <a:lnTo>
                    <a:pt x="3070" y="1522"/>
                  </a:lnTo>
                  <a:lnTo>
                    <a:pt x="3071" y="1522"/>
                  </a:lnTo>
                  <a:lnTo>
                    <a:pt x="3071" y="1522"/>
                  </a:lnTo>
                  <a:lnTo>
                    <a:pt x="3073" y="1522"/>
                  </a:lnTo>
                  <a:lnTo>
                    <a:pt x="3074" y="1522"/>
                  </a:lnTo>
                  <a:lnTo>
                    <a:pt x="3075" y="1522"/>
                  </a:lnTo>
                  <a:lnTo>
                    <a:pt x="3076" y="1522"/>
                  </a:lnTo>
                  <a:lnTo>
                    <a:pt x="3076" y="1522"/>
                  </a:lnTo>
                  <a:lnTo>
                    <a:pt x="3078" y="1522"/>
                  </a:lnTo>
                  <a:lnTo>
                    <a:pt x="3079" y="1522"/>
                  </a:lnTo>
                  <a:lnTo>
                    <a:pt x="3080" y="1522"/>
                  </a:lnTo>
                  <a:lnTo>
                    <a:pt x="3080" y="1522"/>
                  </a:lnTo>
                  <a:lnTo>
                    <a:pt x="3081" y="1522"/>
                  </a:lnTo>
                  <a:lnTo>
                    <a:pt x="3083" y="1522"/>
                  </a:lnTo>
                  <a:lnTo>
                    <a:pt x="3084" y="1522"/>
                  </a:lnTo>
                  <a:lnTo>
                    <a:pt x="3084" y="1522"/>
                  </a:lnTo>
                  <a:lnTo>
                    <a:pt x="3085" y="1522"/>
                  </a:lnTo>
                  <a:lnTo>
                    <a:pt x="3086" y="1522"/>
                  </a:lnTo>
                  <a:lnTo>
                    <a:pt x="3088" y="1522"/>
                  </a:lnTo>
                  <a:lnTo>
                    <a:pt x="3088" y="1522"/>
                  </a:lnTo>
                  <a:lnTo>
                    <a:pt x="3089" y="1522"/>
                  </a:lnTo>
                  <a:lnTo>
                    <a:pt x="3090" y="1522"/>
                  </a:lnTo>
                  <a:lnTo>
                    <a:pt x="3091" y="1522"/>
                  </a:lnTo>
                  <a:lnTo>
                    <a:pt x="3091" y="1522"/>
                  </a:lnTo>
                  <a:lnTo>
                    <a:pt x="3092" y="1522"/>
                  </a:lnTo>
                  <a:lnTo>
                    <a:pt x="3094" y="1522"/>
                  </a:lnTo>
                  <a:lnTo>
                    <a:pt x="3095" y="1522"/>
                  </a:lnTo>
                  <a:lnTo>
                    <a:pt x="3095" y="1522"/>
                  </a:lnTo>
                  <a:lnTo>
                    <a:pt x="3096" y="1522"/>
                  </a:lnTo>
                  <a:lnTo>
                    <a:pt x="3097" y="1522"/>
                  </a:lnTo>
                  <a:lnTo>
                    <a:pt x="3099" y="1522"/>
                  </a:lnTo>
                  <a:lnTo>
                    <a:pt x="3099" y="1522"/>
                  </a:lnTo>
                  <a:lnTo>
                    <a:pt x="3100" y="1522"/>
                  </a:lnTo>
                  <a:lnTo>
                    <a:pt x="3101" y="1522"/>
                  </a:lnTo>
                  <a:lnTo>
                    <a:pt x="3102" y="1522"/>
                  </a:lnTo>
                  <a:lnTo>
                    <a:pt x="3102" y="1522"/>
                  </a:lnTo>
                  <a:lnTo>
                    <a:pt x="3104" y="1522"/>
                  </a:lnTo>
                  <a:lnTo>
                    <a:pt x="3105" y="1522"/>
                  </a:lnTo>
                  <a:lnTo>
                    <a:pt x="3106" y="1522"/>
                  </a:lnTo>
                  <a:lnTo>
                    <a:pt x="3106" y="1522"/>
                  </a:lnTo>
                  <a:lnTo>
                    <a:pt x="3107" y="1522"/>
                  </a:lnTo>
                  <a:lnTo>
                    <a:pt x="3109" y="1522"/>
                  </a:lnTo>
                  <a:lnTo>
                    <a:pt x="3110" y="1522"/>
                  </a:lnTo>
                  <a:lnTo>
                    <a:pt x="3110" y="1522"/>
                  </a:lnTo>
                  <a:lnTo>
                    <a:pt x="3111" y="1522"/>
                  </a:lnTo>
                  <a:lnTo>
                    <a:pt x="3112" y="1522"/>
                  </a:lnTo>
                  <a:lnTo>
                    <a:pt x="3114" y="1522"/>
                  </a:lnTo>
                  <a:lnTo>
                    <a:pt x="3114" y="1522"/>
                  </a:lnTo>
                  <a:lnTo>
                    <a:pt x="3115" y="1522"/>
                  </a:lnTo>
                  <a:lnTo>
                    <a:pt x="3116" y="1522"/>
                  </a:lnTo>
                  <a:lnTo>
                    <a:pt x="3117" y="1522"/>
                  </a:lnTo>
                  <a:lnTo>
                    <a:pt x="3117" y="1522"/>
                  </a:lnTo>
                  <a:lnTo>
                    <a:pt x="3119" y="1522"/>
                  </a:lnTo>
                  <a:lnTo>
                    <a:pt x="3120" y="1522"/>
                  </a:lnTo>
                  <a:lnTo>
                    <a:pt x="3121" y="1522"/>
                  </a:lnTo>
                  <a:lnTo>
                    <a:pt x="3121" y="1522"/>
                  </a:lnTo>
                  <a:lnTo>
                    <a:pt x="3122" y="1522"/>
                  </a:lnTo>
                  <a:lnTo>
                    <a:pt x="3124" y="1522"/>
                  </a:lnTo>
                  <a:lnTo>
                    <a:pt x="3125" y="1522"/>
                  </a:lnTo>
                  <a:lnTo>
                    <a:pt x="3125" y="1522"/>
                  </a:lnTo>
                  <a:lnTo>
                    <a:pt x="3126" y="1522"/>
                  </a:lnTo>
                  <a:lnTo>
                    <a:pt x="3127" y="1522"/>
                  </a:lnTo>
                  <a:lnTo>
                    <a:pt x="3128" y="1522"/>
                  </a:lnTo>
                  <a:lnTo>
                    <a:pt x="3128" y="1522"/>
                  </a:lnTo>
                  <a:lnTo>
                    <a:pt x="3130" y="1522"/>
                  </a:lnTo>
                  <a:lnTo>
                    <a:pt x="3131" y="1522"/>
                  </a:lnTo>
                  <a:lnTo>
                    <a:pt x="3132" y="1522"/>
                  </a:lnTo>
                  <a:lnTo>
                    <a:pt x="3133" y="1522"/>
                  </a:lnTo>
                  <a:lnTo>
                    <a:pt x="3133" y="1522"/>
                  </a:lnTo>
                  <a:lnTo>
                    <a:pt x="3135" y="1522"/>
                  </a:lnTo>
                  <a:lnTo>
                    <a:pt x="3136" y="1522"/>
                  </a:lnTo>
                  <a:lnTo>
                    <a:pt x="3137" y="1522"/>
                  </a:lnTo>
                  <a:lnTo>
                    <a:pt x="3137" y="1522"/>
                  </a:lnTo>
                  <a:lnTo>
                    <a:pt x="3138" y="1522"/>
                  </a:lnTo>
                  <a:lnTo>
                    <a:pt x="3140" y="1522"/>
                  </a:lnTo>
                  <a:lnTo>
                    <a:pt x="3141" y="1522"/>
                  </a:lnTo>
                  <a:lnTo>
                    <a:pt x="3141" y="1522"/>
                  </a:lnTo>
                  <a:lnTo>
                    <a:pt x="3142" y="1522"/>
                  </a:lnTo>
                  <a:lnTo>
                    <a:pt x="3143" y="1522"/>
                  </a:lnTo>
                  <a:lnTo>
                    <a:pt x="3145" y="1522"/>
                  </a:lnTo>
                  <a:lnTo>
                    <a:pt x="3145" y="1522"/>
                  </a:lnTo>
                  <a:lnTo>
                    <a:pt x="3146" y="1522"/>
                  </a:lnTo>
                  <a:lnTo>
                    <a:pt x="3147" y="1522"/>
                  </a:lnTo>
                  <a:lnTo>
                    <a:pt x="3148" y="1522"/>
                  </a:lnTo>
                  <a:lnTo>
                    <a:pt x="3148" y="1522"/>
                  </a:lnTo>
                  <a:lnTo>
                    <a:pt x="3150" y="1522"/>
                  </a:lnTo>
                  <a:lnTo>
                    <a:pt x="3151" y="1522"/>
                  </a:lnTo>
                  <a:lnTo>
                    <a:pt x="3152" y="1522"/>
                  </a:lnTo>
                  <a:lnTo>
                    <a:pt x="3152" y="1522"/>
                  </a:lnTo>
                  <a:lnTo>
                    <a:pt x="3153" y="1522"/>
                  </a:lnTo>
                  <a:lnTo>
                    <a:pt x="3155" y="1522"/>
                  </a:lnTo>
                  <a:lnTo>
                    <a:pt x="3156" y="1522"/>
                  </a:lnTo>
                  <a:lnTo>
                    <a:pt x="3156" y="1522"/>
                  </a:lnTo>
                  <a:lnTo>
                    <a:pt x="3157" y="1522"/>
                  </a:lnTo>
                  <a:lnTo>
                    <a:pt x="3158" y="1522"/>
                  </a:lnTo>
                  <a:lnTo>
                    <a:pt x="3160" y="1522"/>
                  </a:lnTo>
                  <a:lnTo>
                    <a:pt x="3160" y="1522"/>
                  </a:lnTo>
                  <a:lnTo>
                    <a:pt x="3161" y="1522"/>
                  </a:lnTo>
                  <a:lnTo>
                    <a:pt x="3162" y="1522"/>
                  </a:lnTo>
                  <a:lnTo>
                    <a:pt x="3163" y="1522"/>
                  </a:lnTo>
                  <a:lnTo>
                    <a:pt x="3163" y="1522"/>
                  </a:lnTo>
                  <a:lnTo>
                    <a:pt x="3164" y="1522"/>
                  </a:lnTo>
                  <a:lnTo>
                    <a:pt x="3166" y="1522"/>
                  </a:lnTo>
                  <a:lnTo>
                    <a:pt x="3167" y="1520"/>
                  </a:lnTo>
                  <a:lnTo>
                    <a:pt x="3167" y="1520"/>
                  </a:lnTo>
                  <a:lnTo>
                    <a:pt x="3168" y="1520"/>
                  </a:lnTo>
                  <a:lnTo>
                    <a:pt x="3169" y="1520"/>
                  </a:lnTo>
                  <a:lnTo>
                    <a:pt x="3171" y="1520"/>
                  </a:lnTo>
                  <a:lnTo>
                    <a:pt x="3171" y="1520"/>
                  </a:lnTo>
                  <a:lnTo>
                    <a:pt x="3172" y="1520"/>
                  </a:lnTo>
                  <a:lnTo>
                    <a:pt x="3173" y="1520"/>
                  </a:lnTo>
                  <a:lnTo>
                    <a:pt x="3174" y="1520"/>
                  </a:lnTo>
                  <a:lnTo>
                    <a:pt x="3174" y="1520"/>
                  </a:lnTo>
                  <a:lnTo>
                    <a:pt x="3176" y="1522"/>
                  </a:lnTo>
                  <a:lnTo>
                    <a:pt x="3177" y="1522"/>
                  </a:lnTo>
                  <a:lnTo>
                    <a:pt x="3178" y="1522"/>
                  </a:lnTo>
                  <a:lnTo>
                    <a:pt x="3178" y="1522"/>
                  </a:lnTo>
                  <a:lnTo>
                    <a:pt x="3179" y="1522"/>
                  </a:lnTo>
                  <a:lnTo>
                    <a:pt x="3181" y="1522"/>
                  </a:lnTo>
                  <a:lnTo>
                    <a:pt x="3182" y="1522"/>
                  </a:lnTo>
                  <a:lnTo>
                    <a:pt x="3182" y="1522"/>
                  </a:lnTo>
                  <a:lnTo>
                    <a:pt x="3183" y="1522"/>
                  </a:lnTo>
                  <a:lnTo>
                    <a:pt x="3184" y="1522"/>
                  </a:lnTo>
                  <a:lnTo>
                    <a:pt x="3186" y="1522"/>
                  </a:lnTo>
                  <a:lnTo>
                    <a:pt x="3186" y="1522"/>
                  </a:lnTo>
                  <a:lnTo>
                    <a:pt x="3187" y="1522"/>
                  </a:lnTo>
                  <a:lnTo>
                    <a:pt x="3188" y="1522"/>
                  </a:lnTo>
                  <a:lnTo>
                    <a:pt x="3189" y="1522"/>
                  </a:lnTo>
                  <a:lnTo>
                    <a:pt x="3191" y="1522"/>
                  </a:lnTo>
                  <a:lnTo>
                    <a:pt x="3191" y="1522"/>
                  </a:lnTo>
                  <a:lnTo>
                    <a:pt x="3192" y="1522"/>
                  </a:lnTo>
                  <a:lnTo>
                    <a:pt x="3193" y="1522"/>
                  </a:lnTo>
                  <a:lnTo>
                    <a:pt x="3194" y="1522"/>
                  </a:lnTo>
                  <a:lnTo>
                    <a:pt x="3194" y="1522"/>
                  </a:lnTo>
                  <a:lnTo>
                    <a:pt x="3196" y="1522"/>
                  </a:lnTo>
                  <a:lnTo>
                    <a:pt x="3197" y="1522"/>
                  </a:lnTo>
                  <a:lnTo>
                    <a:pt x="3198" y="1522"/>
                  </a:lnTo>
                  <a:lnTo>
                    <a:pt x="3198" y="1522"/>
                  </a:lnTo>
                  <a:lnTo>
                    <a:pt x="3199" y="1522"/>
                  </a:lnTo>
                  <a:lnTo>
                    <a:pt x="3200" y="1522"/>
                  </a:lnTo>
                  <a:lnTo>
                    <a:pt x="3202" y="1522"/>
                  </a:lnTo>
                  <a:lnTo>
                    <a:pt x="3202" y="1522"/>
                  </a:lnTo>
                  <a:lnTo>
                    <a:pt x="3203" y="1522"/>
                  </a:lnTo>
                  <a:lnTo>
                    <a:pt x="3204" y="1522"/>
                  </a:lnTo>
                  <a:lnTo>
                    <a:pt x="3205" y="1522"/>
                  </a:lnTo>
                  <a:lnTo>
                    <a:pt x="3205" y="1522"/>
                  </a:lnTo>
                  <a:lnTo>
                    <a:pt x="3207" y="1522"/>
                  </a:lnTo>
                  <a:lnTo>
                    <a:pt x="3208" y="1522"/>
                  </a:lnTo>
                  <a:lnTo>
                    <a:pt x="3209" y="1522"/>
                  </a:lnTo>
                  <a:lnTo>
                    <a:pt x="3209" y="1522"/>
                  </a:lnTo>
                  <a:lnTo>
                    <a:pt x="3210" y="1522"/>
                  </a:lnTo>
                  <a:lnTo>
                    <a:pt x="3212" y="1522"/>
                  </a:lnTo>
                  <a:lnTo>
                    <a:pt x="3213" y="1522"/>
                  </a:lnTo>
                  <a:lnTo>
                    <a:pt x="3213" y="1522"/>
                  </a:lnTo>
                  <a:lnTo>
                    <a:pt x="3214" y="1522"/>
                  </a:lnTo>
                  <a:lnTo>
                    <a:pt x="3215" y="1522"/>
                  </a:lnTo>
                  <a:lnTo>
                    <a:pt x="3217" y="1522"/>
                  </a:lnTo>
                  <a:lnTo>
                    <a:pt x="3217" y="1522"/>
                  </a:lnTo>
                  <a:lnTo>
                    <a:pt x="3218" y="1522"/>
                  </a:lnTo>
                  <a:lnTo>
                    <a:pt x="3219" y="1522"/>
                  </a:lnTo>
                  <a:lnTo>
                    <a:pt x="3220" y="1522"/>
                  </a:lnTo>
                  <a:lnTo>
                    <a:pt x="3220" y="1522"/>
                  </a:lnTo>
                  <a:lnTo>
                    <a:pt x="3222" y="1522"/>
                  </a:lnTo>
                  <a:lnTo>
                    <a:pt x="3223" y="1522"/>
                  </a:lnTo>
                  <a:lnTo>
                    <a:pt x="3224" y="1522"/>
                  </a:lnTo>
                  <a:lnTo>
                    <a:pt x="3224" y="1522"/>
                  </a:lnTo>
                  <a:lnTo>
                    <a:pt x="3225" y="1522"/>
                  </a:lnTo>
                  <a:lnTo>
                    <a:pt x="3227" y="1522"/>
                  </a:lnTo>
                  <a:lnTo>
                    <a:pt x="3228" y="1522"/>
                  </a:lnTo>
                  <a:lnTo>
                    <a:pt x="3228" y="1522"/>
                  </a:lnTo>
                  <a:lnTo>
                    <a:pt x="3229" y="1522"/>
                  </a:lnTo>
                  <a:lnTo>
                    <a:pt x="3230" y="1522"/>
                  </a:lnTo>
                  <a:lnTo>
                    <a:pt x="3232" y="1522"/>
                  </a:lnTo>
                  <a:lnTo>
                    <a:pt x="3232" y="1522"/>
                  </a:lnTo>
                  <a:lnTo>
                    <a:pt x="3233" y="1522"/>
                  </a:lnTo>
                  <a:lnTo>
                    <a:pt x="3234" y="1522"/>
                  </a:lnTo>
                  <a:lnTo>
                    <a:pt x="3235" y="1522"/>
                  </a:lnTo>
                  <a:lnTo>
                    <a:pt x="3235" y="1522"/>
                  </a:lnTo>
                  <a:lnTo>
                    <a:pt x="3236" y="1522"/>
                  </a:lnTo>
                  <a:lnTo>
                    <a:pt x="3238" y="1522"/>
                  </a:lnTo>
                  <a:lnTo>
                    <a:pt x="3239" y="1522"/>
                  </a:lnTo>
                  <a:lnTo>
                    <a:pt x="3239" y="1522"/>
                  </a:lnTo>
                  <a:lnTo>
                    <a:pt x="3240" y="1522"/>
                  </a:lnTo>
                  <a:lnTo>
                    <a:pt x="3241" y="1522"/>
                  </a:lnTo>
                  <a:lnTo>
                    <a:pt x="3243" y="1522"/>
                  </a:lnTo>
                  <a:lnTo>
                    <a:pt x="3244" y="1522"/>
                  </a:lnTo>
                  <a:lnTo>
                    <a:pt x="3244" y="1522"/>
                  </a:lnTo>
                  <a:lnTo>
                    <a:pt x="3245" y="1522"/>
                  </a:lnTo>
                  <a:lnTo>
                    <a:pt x="3246" y="1522"/>
                  </a:lnTo>
                  <a:lnTo>
                    <a:pt x="3248" y="1522"/>
                  </a:lnTo>
                  <a:lnTo>
                    <a:pt x="3248" y="1522"/>
                  </a:lnTo>
                  <a:lnTo>
                    <a:pt x="3249" y="1522"/>
                  </a:lnTo>
                  <a:lnTo>
                    <a:pt x="3250" y="1522"/>
                  </a:lnTo>
                  <a:lnTo>
                    <a:pt x="3251" y="1522"/>
                  </a:lnTo>
                  <a:lnTo>
                    <a:pt x="3251" y="1522"/>
                  </a:lnTo>
                  <a:lnTo>
                    <a:pt x="3253" y="1522"/>
                  </a:lnTo>
                  <a:lnTo>
                    <a:pt x="3254" y="1522"/>
                  </a:lnTo>
                  <a:lnTo>
                    <a:pt x="3255" y="1522"/>
                  </a:lnTo>
                  <a:lnTo>
                    <a:pt x="3255" y="1522"/>
                  </a:lnTo>
                  <a:lnTo>
                    <a:pt x="3256" y="1522"/>
                  </a:lnTo>
                  <a:lnTo>
                    <a:pt x="3258" y="1522"/>
                  </a:lnTo>
                  <a:lnTo>
                    <a:pt x="3259" y="1522"/>
                  </a:lnTo>
                  <a:lnTo>
                    <a:pt x="3259" y="1522"/>
                  </a:lnTo>
                  <a:lnTo>
                    <a:pt x="3260" y="1522"/>
                  </a:lnTo>
                  <a:lnTo>
                    <a:pt x="3261" y="1522"/>
                  </a:lnTo>
                  <a:lnTo>
                    <a:pt x="3263" y="1522"/>
                  </a:lnTo>
                  <a:lnTo>
                    <a:pt x="3263" y="1522"/>
                  </a:lnTo>
                  <a:lnTo>
                    <a:pt x="3264" y="1522"/>
                  </a:lnTo>
                  <a:lnTo>
                    <a:pt x="3265" y="1522"/>
                  </a:lnTo>
                  <a:lnTo>
                    <a:pt x="3266" y="1522"/>
                  </a:lnTo>
                  <a:lnTo>
                    <a:pt x="3266" y="1522"/>
                  </a:lnTo>
                  <a:lnTo>
                    <a:pt x="3268" y="1522"/>
                  </a:lnTo>
                  <a:lnTo>
                    <a:pt x="3269" y="1522"/>
                  </a:lnTo>
                  <a:lnTo>
                    <a:pt x="3270" y="1522"/>
                  </a:lnTo>
                  <a:lnTo>
                    <a:pt x="3270" y="1522"/>
                  </a:lnTo>
                  <a:lnTo>
                    <a:pt x="3271" y="1522"/>
                  </a:lnTo>
                  <a:lnTo>
                    <a:pt x="3272" y="1522"/>
                  </a:lnTo>
                  <a:lnTo>
                    <a:pt x="3274" y="1522"/>
                  </a:lnTo>
                  <a:lnTo>
                    <a:pt x="3274" y="1522"/>
                  </a:lnTo>
                  <a:lnTo>
                    <a:pt x="3275" y="1522"/>
                  </a:lnTo>
                  <a:lnTo>
                    <a:pt x="3276" y="1522"/>
                  </a:lnTo>
                  <a:lnTo>
                    <a:pt x="3277" y="1522"/>
                  </a:lnTo>
                  <a:lnTo>
                    <a:pt x="3277" y="1522"/>
                  </a:lnTo>
                  <a:lnTo>
                    <a:pt x="3279" y="1522"/>
                  </a:lnTo>
                  <a:lnTo>
                    <a:pt x="3280" y="1522"/>
                  </a:lnTo>
                  <a:lnTo>
                    <a:pt x="3281" y="1522"/>
                  </a:lnTo>
                  <a:lnTo>
                    <a:pt x="3281" y="1522"/>
                  </a:lnTo>
                  <a:lnTo>
                    <a:pt x="3282" y="1523"/>
                  </a:lnTo>
                  <a:lnTo>
                    <a:pt x="3284" y="1523"/>
                  </a:lnTo>
                  <a:lnTo>
                    <a:pt x="3285" y="1523"/>
                  </a:lnTo>
                  <a:lnTo>
                    <a:pt x="3285" y="1523"/>
                  </a:lnTo>
                  <a:lnTo>
                    <a:pt x="3286" y="1522"/>
                  </a:lnTo>
                  <a:lnTo>
                    <a:pt x="3287" y="1522"/>
                  </a:lnTo>
                  <a:lnTo>
                    <a:pt x="3289" y="1522"/>
                  </a:lnTo>
                  <a:lnTo>
                    <a:pt x="3289" y="1522"/>
                  </a:lnTo>
                  <a:lnTo>
                    <a:pt x="3290" y="1522"/>
                  </a:lnTo>
                  <a:lnTo>
                    <a:pt x="3291" y="1522"/>
                  </a:lnTo>
                  <a:lnTo>
                    <a:pt x="3292" y="1522"/>
                  </a:lnTo>
                  <a:lnTo>
                    <a:pt x="3292" y="1522"/>
                  </a:lnTo>
                  <a:lnTo>
                    <a:pt x="3294" y="1522"/>
                  </a:lnTo>
                  <a:lnTo>
                    <a:pt x="3295" y="1522"/>
                  </a:lnTo>
                  <a:lnTo>
                    <a:pt x="3296" y="1522"/>
                  </a:lnTo>
                  <a:lnTo>
                    <a:pt x="3296" y="1522"/>
                  </a:lnTo>
                  <a:lnTo>
                    <a:pt x="3297" y="1522"/>
                  </a:lnTo>
                  <a:lnTo>
                    <a:pt x="3299" y="1522"/>
                  </a:lnTo>
                  <a:lnTo>
                    <a:pt x="3300" y="1522"/>
                  </a:lnTo>
                  <a:lnTo>
                    <a:pt x="3301" y="1522"/>
                  </a:lnTo>
                  <a:lnTo>
                    <a:pt x="3301" y="1522"/>
                  </a:lnTo>
                  <a:lnTo>
                    <a:pt x="3302" y="1522"/>
                  </a:lnTo>
                  <a:lnTo>
                    <a:pt x="3304" y="1522"/>
                  </a:lnTo>
                  <a:lnTo>
                    <a:pt x="3305" y="1522"/>
                  </a:lnTo>
                  <a:lnTo>
                    <a:pt x="3305" y="1522"/>
                  </a:lnTo>
                  <a:lnTo>
                    <a:pt x="3306" y="1522"/>
                  </a:lnTo>
                  <a:lnTo>
                    <a:pt x="3307" y="1522"/>
                  </a:lnTo>
                  <a:lnTo>
                    <a:pt x="3308" y="1522"/>
                  </a:lnTo>
                  <a:lnTo>
                    <a:pt x="3308" y="1522"/>
                  </a:lnTo>
                  <a:lnTo>
                    <a:pt x="3310" y="1522"/>
                  </a:lnTo>
                  <a:lnTo>
                    <a:pt x="3311" y="1522"/>
                  </a:lnTo>
                  <a:lnTo>
                    <a:pt x="3312" y="1522"/>
                  </a:lnTo>
                  <a:lnTo>
                    <a:pt x="3312" y="1522"/>
                  </a:lnTo>
                  <a:lnTo>
                    <a:pt x="3313" y="1522"/>
                  </a:lnTo>
                  <a:lnTo>
                    <a:pt x="3315" y="1522"/>
                  </a:lnTo>
                  <a:lnTo>
                    <a:pt x="3316" y="1522"/>
                  </a:lnTo>
                  <a:lnTo>
                    <a:pt x="3316" y="1522"/>
                  </a:lnTo>
                  <a:lnTo>
                    <a:pt x="3317" y="1522"/>
                  </a:lnTo>
                  <a:lnTo>
                    <a:pt x="3318" y="1522"/>
                  </a:lnTo>
                  <a:lnTo>
                    <a:pt x="3320" y="1522"/>
                  </a:lnTo>
                  <a:lnTo>
                    <a:pt x="3320" y="1522"/>
                  </a:lnTo>
                  <a:lnTo>
                    <a:pt x="3321" y="1522"/>
                  </a:lnTo>
                  <a:lnTo>
                    <a:pt x="3322" y="1522"/>
                  </a:lnTo>
                  <a:lnTo>
                    <a:pt x="3323" y="1522"/>
                  </a:lnTo>
                  <a:lnTo>
                    <a:pt x="3323" y="1522"/>
                  </a:lnTo>
                  <a:lnTo>
                    <a:pt x="3325" y="1522"/>
                  </a:lnTo>
                  <a:lnTo>
                    <a:pt x="3326" y="1522"/>
                  </a:lnTo>
                  <a:lnTo>
                    <a:pt x="3327" y="1522"/>
                  </a:lnTo>
                  <a:lnTo>
                    <a:pt x="3327" y="1522"/>
                  </a:lnTo>
                  <a:lnTo>
                    <a:pt x="3328" y="1522"/>
                  </a:lnTo>
                  <a:lnTo>
                    <a:pt x="3330" y="1522"/>
                  </a:lnTo>
                  <a:lnTo>
                    <a:pt x="3331" y="1522"/>
                  </a:lnTo>
                  <a:lnTo>
                    <a:pt x="3331" y="1522"/>
                  </a:lnTo>
                  <a:lnTo>
                    <a:pt x="3332" y="1522"/>
                  </a:lnTo>
                  <a:lnTo>
                    <a:pt x="3333" y="1522"/>
                  </a:lnTo>
                  <a:lnTo>
                    <a:pt x="3335" y="1522"/>
                  </a:lnTo>
                  <a:lnTo>
                    <a:pt x="3335" y="1522"/>
                  </a:lnTo>
                  <a:lnTo>
                    <a:pt x="3336" y="1522"/>
                  </a:lnTo>
                  <a:lnTo>
                    <a:pt x="3337" y="1522"/>
                  </a:lnTo>
                  <a:lnTo>
                    <a:pt x="3338" y="1522"/>
                  </a:lnTo>
                  <a:lnTo>
                    <a:pt x="3338" y="1522"/>
                  </a:lnTo>
                  <a:lnTo>
                    <a:pt x="3340" y="1522"/>
                  </a:lnTo>
                  <a:lnTo>
                    <a:pt x="3341" y="1522"/>
                  </a:lnTo>
                  <a:lnTo>
                    <a:pt x="3342" y="1522"/>
                  </a:lnTo>
                  <a:lnTo>
                    <a:pt x="3342" y="1522"/>
                  </a:lnTo>
                  <a:lnTo>
                    <a:pt x="3343" y="1522"/>
                  </a:lnTo>
                  <a:lnTo>
                    <a:pt x="3344" y="1522"/>
                  </a:lnTo>
                  <a:lnTo>
                    <a:pt x="3346" y="1522"/>
                  </a:lnTo>
                  <a:lnTo>
                    <a:pt x="3346" y="1522"/>
                  </a:lnTo>
                  <a:lnTo>
                    <a:pt x="3347" y="1522"/>
                  </a:lnTo>
                  <a:lnTo>
                    <a:pt x="3348" y="1522"/>
                  </a:lnTo>
                  <a:lnTo>
                    <a:pt x="3349" y="1522"/>
                  </a:lnTo>
                  <a:lnTo>
                    <a:pt x="3349" y="1522"/>
                  </a:lnTo>
                  <a:lnTo>
                    <a:pt x="3351" y="1522"/>
                  </a:lnTo>
                  <a:lnTo>
                    <a:pt x="3352" y="1522"/>
                  </a:lnTo>
                  <a:lnTo>
                    <a:pt x="3353" y="1522"/>
                  </a:lnTo>
                  <a:lnTo>
                    <a:pt x="3353" y="1522"/>
                  </a:lnTo>
                  <a:lnTo>
                    <a:pt x="3354" y="1522"/>
                  </a:lnTo>
                  <a:lnTo>
                    <a:pt x="3356" y="1522"/>
                  </a:lnTo>
                  <a:lnTo>
                    <a:pt x="3357" y="1522"/>
                  </a:lnTo>
                  <a:lnTo>
                    <a:pt x="3358" y="1522"/>
                  </a:lnTo>
                  <a:lnTo>
                    <a:pt x="3358" y="1522"/>
                  </a:lnTo>
                  <a:lnTo>
                    <a:pt x="3359" y="1522"/>
                  </a:lnTo>
                  <a:lnTo>
                    <a:pt x="3361" y="1522"/>
                  </a:lnTo>
                  <a:lnTo>
                    <a:pt x="3362" y="1522"/>
                  </a:lnTo>
                  <a:lnTo>
                    <a:pt x="3362" y="1522"/>
                  </a:lnTo>
                  <a:lnTo>
                    <a:pt x="3363" y="1522"/>
                  </a:lnTo>
                  <a:lnTo>
                    <a:pt x="3364" y="1522"/>
                  </a:lnTo>
                  <a:lnTo>
                    <a:pt x="3366" y="1522"/>
                  </a:lnTo>
                  <a:lnTo>
                    <a:pt x="3366" y="1522"/>
                  </a:lnTo>
                  <a:lnTo>
                    <a:pt x="3367" y="1522"/>
                  </a:lnTo>
                  <a:lnTo>
                    <a:pt x="3368" y="1522"/>
                  </a:lnTo>
                  <a:lnTo>
                    <a:pt x="3369" y="1522"/>
                  </a:lnTo>
                  <a:lnTo>
                    <a:pt x="3369" y="1522"/>
                  </a:lnTo>
                  <a:lnTo>
                    <a:pt x="3371" y="1522"/>
                  </a:lnTo>
                  <a:lnTo>
                    <a:pt x="3372" y="1522"/>
                  </a:lnTo>
                  <a:lnTo>
                    <a:pt x="3373" y="1522"/>
                  </a:lnTo>
                  <a:lnTo>
                    <a:pt x="3373" y="1522"/>
                  </a:lnTo>
                  <a:lnTo>
                    <a:pt x="3374" y="1522"/>
                  </a:lnTo>
                  <a:lnTo>
                    <a:pt x="3376" y="1522"/>
                  </a:lnTo>
                  <a:lnTo>
                    <a:pt x="3377" y="1522"/>
                  </a:lnTo>
                  <a:lnTo>
                    <a:pt x="3377" y="1522"/>
                  </a:lnTo>
                  <a:lnTo>
                    <a:pt x="3378" y="1522"/>
                  </a:lnTo>
                  <a:lnTo>
                    <a:pt x="3379" y="1522"/>
                  </a:lnTo>
                  <a:lnTo>
                    <a:pt x="3380" y="1522"/>
                  </a:lnTo>
                  <a:lnTo>
                    <a:pt x="3380" y="1522"/>
                  </a:lnTo>
                  <a:lnTo>
                    <a:pt x="3382" y="1522"/>
                  </a:lnTo>
                  <a:lnTo>
                    <a:pt x="3383" y="1522"/>
                  </a:lnTo>
                  <a:lnTo>
                    <a:pt x="3384" y="1522"/>
                  </a:lnTo>
                  <a:lnTo>
                    <a:pt x="3384" y="1522"/>
                  </a:lnTo>
                  <a:lnTo>
                    <a:pt x="3385" y="1522"/>
                  </a:lnTo>
                  <a:lnTo>
                    <a:pt x="3387" y="1522"/>
                  </a:lnTo>
                  <a:lnTo>
                    <a:pt x="3388" y="1522"/>
                  </a:lnTo>
                  <a:lnTo>
                    <a:pt x="3388" y="1522"/>
                  </a:lnTo>
                  <a:lnTo>
                    <a:pt x="3389" y="1522"/>
                  </a:lnTo>
                  <a:lnTo>
                    <a:pt x="3390" y="1522"/>
                  </a:lnTo>
                  <a:lnTo>
                    <a:pt x="3392" y="1522"/>
                  </a:lnTo>
                  <a:lnTo>
                    <a:pt x="3392" y="1522"/>
                  </a:lnTo>
                  <a:lnTo>
                    <a:pt x="3393" y="1522"/>
                  </a:lnTo>
                  <a:lnTo>
                    <a:pt x="3394" y="1522"/>
                  </a:lnTo>
                  <a:lnTo>
                    <a:pt x="3395" y="1522"/>
                  </a:lnTo>
                  <a:lnTo>
                    <a:pt x="3395" y="1522"/>
                  </a:lnTo>
                  <a:lnTo>
                    <a:pt x="3397" y="1522"/>
                  </a:lnTo>
                  <a:lnTo>
                    <a:pt x="3398" y="1522"/>
                  </a:lnTo>
                  <a:lnTo>
                    <a:pt x="3399" y="1522"/>
                  </a:lnTo>
                  <a:lnTo>
                    <a:pt x="3399" y="1522"/>
                  </a:lnTo>
                  <a:lnTo>
                    <a:pt x="3400" y="1522"/>
                  </a:lnTo>
                  <a:lnTo>
                    <a:pt x="3402" y="1522"/>
                  </a:lnTo>
                  <a:lnTo>
                    <a:pt x="3403" y="1522"/>
                  </a:lnTo>
                  <a:lnTo>
                    <a:pt x="3403" y="1522"/>
                  </a:lnTo>
                  <a:lnTo>
                    <a:pt x="3404" y="1522"/>
                  </a:lnTo>
                  <a:lnTo>
                    <a:pt x="3405" y="1522"/>
                  </a:lnTo>
                  <a:lnTo>
                    <a:pt x="3407" y="1522"/>
                  </a:lnTo>
                  <a:lnTo>
                    <a:pt x="3407" y="1522"/>
                  </a:lnTo>
                  <a:lnTo>
                    <a:pt x="3408" y="1522"/>
                  </a:lnTo>
                  <a:lnTo>
                    <a:pt x="3409" y="1522"/>
                  </a:lnTo>
                  <a:lnTo>
                    <a:pt x="3410" y="1522"/>
                  </a:lnTo>
                  <a:lnTo>
                    <a:pt x="3411" y="1522"/>
                  </a:lnTo>
                  <a:lnTo>
                    <a:pt x="3411" y="1522"/>
                  </a:lnTo>
                  <a:lnTo>
                    <a:pt x="3413" y="1522"/>
                  </a:lnTo>
                  <a:lnTo>
                    <a:pt x="3414" y="1522"/>
                  </a:lnTo>
                  <a:lnTo>
                    <a:pt x="3415" y="1522"/>
                  </a:lnTo>
                  <a:lnTo>
                    <a:pt x="3415" y="1522"/>
                  </a:lnTo>
                  <a:lnTo>
                    <a:pt x="3416" y="1522"/>
                  </a:lnTo>
                  <a:lnTo>
                    <a:pt x="3418" y="1522"/>
                  </a:lnTo>
                  <a:lnTo>
                    <a:pt x="3419" y="1522"/>
                  </a:lnTo>
                  <a:lnTo>
                    <a:pt x="3419" y="1522"/>
                  </a:lnTo>
                  <a:lnTo>
                    <a:pt x="3420" y="1522"/>
                  </a:lnTo>
                  <a:lnTo>
                    <a:pt x="3421" y="1522"/>
                  </a:lnTo>
                  <a:lnTo>
                    <a:pt x="3423" y="1522"/>
                  </a:lnTo>
                  <a:lnTo>
                    <a:pt x="3423" y="1522"/>
                  </a:lnTo>
                  <a:lnTo>
                    <a:pt x="3424" y="1522"/>
                  </a:lnTo>
                  <a:lnTo>
                    <a:pt x="3425" y="1522"/>
                  </a:lnTo>
                  <a:lnTo>
                    <a:pt x="3426" y="1522"/>
                  </a:lnTo>
                  <a:lnTo>
                    <a:pt x="3426" y="1522"/>
                  </a:lnTo>
                  <a:lnTo>
                    <a:pt x="3428" y="1522"/>
                  </a:lnTo>
                  <a:lnTo>
                    <a:pt x="3429" y="1522"/>
                  </a:lnTo>
                  <a:lnTo>
                    <a:pt x="3430" y="1522"/>
                  </a:lnTo>
                  <a:lnTo>
                    <a:pt x="3430" y="1522"/>
                  </a:lnTo>
                  <a:lnTo>
                    <a:pt x="3431" y="1522"/>
                  </a:lnTo>
                  <a:lnTo>
                    <a:pt x="3433" y="1522"/>
                  </a:lnTo>
                  <a:lnTo>
                    <a:pt x="3434" y="1522"/>
                  </a:lnTo>
                  <a:lnTo>
                    <a:pt x="3434" y="1522"/>
                  </a:lnTo>
                  <a:lnTo>
                    <a:pt x="3435" y="1522"/>
                  </a:lnTo>
                  <a:lnTo>
                    <a:pt x="3436" y="1522"/>
                  </a:lnTo>
                  <a:lnTo>
                    <a:pt x="3438" y="1522"/>
                  </a:lnTo>
                  <a:lnTo>
                    <a:pt x="3438" y="1522"/>
                  </a:lnTo>
                  <a:lnTo>
                    <a:pt x="3439" y="1522"/>
                  </a:lnTo>
                  <a:lnTo>
                    <a:pt x="3440" y="1522"/>
                  </a:lnTo>
                  <a:lnTo>
                    <a:pt x="3441" y="1522"/>
                  </a:lnTo>
                  <a:lnTo>
                    <a:pt x="3441" y="1522"/>
                  </a:lnTo>
                  <a:lnTo>
                    <a:pt x="3443" y="1522"/>
                  </a:lnTo>
                  <a:lnTo>
                    <a:pt x="3444" y="1522"/>
                  </a:lnTo>
                  <a:lnTo>
                    <a:pt x="3445" y="1522"/>
                  </a:lnTo>
                  <a:lnTo>
                    <a:pt x="3445" y="1522"/>
                  </a:lnTo>
                  <a:lnTo>
                    <a:pt x="3446" y="1522"/>
                  </a:lnTo>
                  <a:lnTo>
                    <a:pt x="3447" y="1522"/>
                  </a:lnTo>
                  <a:lnTo>
                    <a:pt x="3449" y="1522"/>
                  </a:lnTo>
                  <a:lnTo>
                    <a:pt x="3449" y="1522"/>
                  </a:lnTo>
                  <a:lnTo>
                    <a:pt x="3450" y="1522"/>
                  </a:lnTo>
                  <a:lnTo>
                    <a:pt x="3451" y="1522"/>
                  </a:lnTo>
                  <a:lnTo>
                    <a:pt x="3452" y="1522"/>
                  </a:lnTo>
                  <a:lnTo>
                    <a:pt x="3452" y="1522"/>
                  </a:lnTo>
                  <a:lnTo>
                    <a:pt x="3454" y="1522"/>
                  </a:lnTo>
                  <a:lnTo>
                    <a:pt x="3455" y="1522"/>
                  </a:lnTo>
                  <a:lnTo>
                    <a:pt x="3456" y="1522"/>
                  </a:lnTo>
                  <a:lnTo>
                    <a:pt x="3456" y="1522"/>
                  </a:lnTo>
                  <a:lnTo>
                    <a:pt x="3457" y="1522"/>
                  </a:lnTo>
                  <a:lnTo>
                    <a:pt x="3459" y="1522"/>
                  </a:lnTo>
                  <a:lnTo>
                    <a:pt x="3460" y="1522"/>
                  </a:lnTo>
                  <a:lnTo>
                    <a:pt x="3460" y="1522"/>
                  </a:lnTo>
                  <a:lnTo>
                    <a:pt x="3461" y="1522"/>
                  </a:lnTo>
                  <a:lnTo>
                    <a:pt x="3462" y="1522"/>
                  </a:lnTo>
                  <a:lnTo>
                    <a:pt x="3464" y="1522"/>
                  </a:lnTo>
                  <a:lnTo>
                    <a:pt x="3464" y="1522"/>
                  </a:lnTo>
                  <a:lnTo>
                    <a:pt x="3465" y="1522"/>
                  </a:lnTo>
                  <a:lnTo>
                    <a:pt x="3466" y="1522"/>
                  </a:lnTo>
                  <a:lnTo>
                    <a:pt x="3467" y="1522"/>
                  </a:lnTo>
                  <a:lnTo>
                    <a:pt x="3469" y="1522"/>
                  </a:lnTo>
                  <a:lnTo>
                    <a:pt x="3469" y="1522"/>
                  </a:lnTo>
                  <a:lnTo>
                    <a:pt x="3470" y="1522"/>
                  </a:lnTo>
                  <a:lnTo>
                    <a:pt x="3471" y="1522"/>
                  </a:lnTo>
                  <a:lnTo>
                    <a:pt x="3472" y="1522"/>
                  </a:lnTo>
                  <a:lnTo>
                    <a:pt x="3472" y="1522"/>
                  </a:lnTo>
                  <a:lnTo>
                    <a:pt x="3474" y="1522"/>
                  </a:lnTo>
                  <a:lnTo>
                    <a:pt x="3475" y="1522"/>
                  </a:lnTo>
                  <a:lnTo>
                    <a:pt x="3476" y="1522"/>
                  </a:lnTo>
                  <a:lnTo>
                    <a:pt x="3476" y="1522"/>
                  </a:lnTo>
                  <a:lnTo>
                    <a:pt x="3477" y="1522"/>
                  </a:lnTo>
                  <a:lnTo>
                    <a:pt x="3479" y="1522"/>
                  </a:lnTo>
                  <a:lnTo>
                    <a:pt x="3480" y="1522"/>
                  </a:lnTo>
                  <a:lnTo>
                    <a:pt x="3480" y="1522"/>
                  </a:lnTo>
                  <a:lnTo>
                    <a:pt x="3481" y="1522"/>
                  </a:lnTo>
                  <a:lnTo>
                    <a:pt x="3482" y="1522"/>
                  </a:lnTo>
                  <a:lnTo>
                    <a:pt x="3483" y="1523"/>
                  </a:lnTo>
                  <a:lnTo>
                    <a:pt x="3483" y="1523"/>
                  </a:lnTo>
                  <a:lnTo>
                    <a:pt x="3485" y="1523"/>
                  </a:lnTo>
                  <a:lnTo>
                    <a:pt x="3486" y="1523"/>
                  </a:lnTo>
                  <a:lnTo>
                    <a:pt x="3487" y="1522"/>
                  </a:lnTo>
                  <a:lnTo>
                    <a:pt x="3487" y="1522"/>
                  </a:lnTo>
                  <a:lnTo>
                    <a:pt x="3488" y="1522"/>
                  </a:lnTo>
                  <a:lnTo>
                    <a:pt x="3490" y="1522"/>
                  </a:lnTo>
                  <a:lnTo>
                    <a:pt x="3491" y="1522"/>
                  </a:lnTo>
                  <a:lnTo>
                    <a:pt x="3491" y="1522"/>
                  </a:lnTo>
                  <a:lnTo>
                    <a:pt x="3492" y="1522"/>
                  </a:lnTo>
                  <a:lnTo>
                    <a:pt x="3493" y="1520"/>
                  </a:lnTo>
                  <a:lnTo>
                    <a:pt x="3495" y="1520"/>
                  </a:lnTo>
                  <a:lnTo>
                    <a:pt x="3495" y="1520"/>
                  </a:lnTo>
                  <a:lnTo>
                    <a:pt x="3496" y="1520"/>
                  </a:lnTo>
                  <a:lnTo>
                    <a:pt x="3497" y="1520"/>
                  </a:lnTo>
                  <a:lnTo>
                    <a:pt x="3498" y="1519"/>
                  </a:lnTo>
                  <a:lnTo>
                    <a:pt x="3498" y="1519"/>
                  </a:lnTo>
                  <a:lnTo>
                    <a:pt x="3500" y="1519"/>
                  </a:lnTo>
                  <a:lnTo>
                    <a:pt x="3501" y="1519"/>
                  </a:lnTo>
                  <a:lnTo>
                    <a:pt x="3502" y="1518"/>
                  </a:lnTo>
                  <a:lnTo>
                    <a:pt x="3502" y="1518"/>
                  </a:lnTo>
                  <a:lnTo>
                    <a:pt x="3503" y="1518"/>
                  </a:lnTo>
                  <a:lnTo>
                    <a:pt x="3505" y="1517"/>
                  </a:lnTo>
                  <a:lnTo>
                    <a:pt x="3506" y="1517"/>
                  </a:lnTo>
                  <a:lnTo>
                    <a:pt x="3506" y="1517"/>
                  </a:lnTo>
                  <a:lnTo>
                    <a:pt x="3507" y="1517"/>
                  </a:lnTo>
                  <a:lnTo>
                    <a:pt x="3508" y="1517"/>
                  </a:lnTo>
                  <a:lnTo>
                    <a:pt x="3510" y="1517"/>
                  </a:lnTo>
                  <a:lnTo>
                    <a:pt x="3510" y="1517"/>
                  </a:lnTo>
                  <a:lnTo>
                    <a:pt x="3511" y="1517"/>
                  </a:lnTo>
                  <a:lnTo>
                    <a:pt x="3512" y="1517"/>
                  </a:lnTo>
                  <a:lnTo>
                    <a:pt x="3513" y="1517"/>
                  </a:lnTo>
                  <a:lnTo>
                    <a:pt x="3513" y="1517"/>
                  </a:lnTo>
                  <a:lnTo>
                    <a:pt x="3515" y="1517"/>
                  </a:lnTo>
                  <a:lnTo>
                    <a:pt x="3516" y="1517"/>
                  </a:lnTo>
                  <a:lnTo>
                    <a:pt x="3517" y="1517"/>
                  </a:lnTo>
                  <a:lnTo>
                    <a:pt x="3517" y="1517"/>
                  </a:lnTo>
                  <a:lnTo>
                    <a:pt x="3518" y="1517"/>
                  </a:lnTo>
                  <a:lnTo>
                    <a:pt x="3519" y="1517"/>
                  </a:lnTo>
                  <a:lnTo>
                    <a:pt x="3521" y="1518"/>
                  </a:lnTo>
                  <a:lnTo>
                    <a:pt x="3521" y="1518"/>
                  </a:lnTo>
                  <a:lnTo>
                    <a:pt x="3522" y="1518"/>
                  </a:lnTo>
                  <a:lnTo>
                    <a:pt x="3523" y="1518"/>
                  </a:lnTo>
                  <a:lnTo>
                    <a:pt x="3524" y="1519"/>
                  </a:lnTo>
                  <a:lnTo>
                    <a:pt x="3526" y="1519"/>
                  </a:lnTo>
                  <a:lnTo>
                    <a:pt x="3526" y="1519"/>
                  </a:lnTo>
                  <a:lnTo>
                    <a:pt x="3527" y="1520"/>
                  </a:lnTo>
                  <a:lnTo>
                    <a:pt x="3528" y="1520"/>
                  </a:lnTo>
                  <a:lnTo>
                    <a:pt x="3529" y="1520"/>
                  </a:lnTo>
                  <a:lnTo>
                    <a:pt x="3529" y="1520"/>
                  </a:lnTo>
                  <a:lnTo>
                    <a:pt x="3531" y="1520"/>
                  </a:lnTo>
                  <a:lnTo>
                    <a:pt x="3532" y="1522"/>
                  </a:lnTo>
                  <a:lnTo>
                    <a:pt x="3533" y="1522"/>
                  </a:lnTo>
                  <a:lnTo>
                    <a:pt x="3533" y="1522"/>
                  </a:lnTo>
                  <a:lnTo>
                    <a:pt x="3534" y="1522"/>
                  </a:lnTo>
                  <a:lnTo>
                    <a:pt x="3536" y="1522"/>
                  </a:lnTo>
                  <a:lnTo>
                    <a:pt x="3537" y="1522"/>
                  </a:lnTo>
                  <a:lnTo>
                    <a:pt x="3537" y="1522"/>
                  </a:lnTo>
                  <a:lnTo>
                    <a:pt x="3538" y="1522"/>
                  </a:lnTo>
                  <a:lnTo>
                    <a:pt x="3539" y="1522"/>
                  </a:lnTo>
                  <a:lnTo>
                    <a:pt x="3541" y="1522"/>
                  </a:lnTo>
                  <a:lnTo>
                    <a:pt x="3541" y="1522"/>
                  </a:lnTo>
                  <a:lnTo>
                    <a:pt x="3542" y="1522"/>
                  </a:lnTo>
                  <a:lnTo>
                    <a:pt x="3543" y="1522"/>
                  </a:lnTo>
                  <a:lnTo>
                    <a:pt x="3544" y="1522"/>
                  </a:lnTo>
                  <a:lnTo>
                    <a:pt x="3544" y="1523"/>
                  </a:lnTo>
                  <a:lnTo>
                    <a:pt x="3546" y="1523"/>
                  </a:lnTo>
                  <a:lnTo>
                    <a:pt x="3547" y="1523"/>
                  </a:lnTo>
                  <a:lnTo>
                    <a:pt x="3548" y="1523"/>
                  </a:lnTo>
                  <a:lnTo>
                    <a:pt x="3548" y="1523"/>
                  </a:lnTo>
                  <a:lnTo>
                    <a:pt x="3549" y="1522"/>
                  </a:lnTo>
                  <a:lnTo>
                    <a:pt x="3551" y="1522"/>
                  </a:lnTo>
                  <a:lnTo>
                    <a:pt x="3552" y="1522"/>
                  </a:lnTo>
                  <a:lnTo>
                    <a:pt x="3552" y="1522"/>
                  </a:lnTo>
                  <a:lnTo>
                    <a:pt x="3553" y="1522"/>
                  </a:lnTo>
                  <a:lnTo>
                    <a:pt x="3554" y="1522"/>
                  </a:lnTo>
                  <a:lnTo>
                    <a:pt x="3555" y="1522"/>
                  </a:lnTo>
                  <a:lnTo>
                    <a:pt x="3555" y="1522"/>
                  </a:lnTo>
                  <a:lnTo>
                    <a:pt x="3557" y="1522"/>
                  </a:lnTo>
                  <a:lnTo>
                    <a:pt x="3558" y="1522"/>
                  </a:lnTo>
                  <a:lnTo>
                    <a:pt x="3559" y="1522"/>
                  </a:lnTo>
                  <a:lnTo>
                    <a:pt x="3559" y="1522"/>
                  </a:lnTo>
                  <a:lnTo>
                    <a:pt x="3560" y="1522"/>
                  </a:lnTo>
                  <a:lnTo>
                    <a:pt x="3562" y="1522"/>
                  </a:lnTo>
                  <a:lnTo>
                    <a:pt x="3563" y="1522"/>
                  </a:lnTo>
                  <a:lnTo>
                    <a:pt x="3563" y="1522"/>
                  </a:lnTo>
                  <a:lnTo>
                    <a:pt x="3564" y="1522"/>
                  </a:lnTo>
                  <a:lnTo>
                    <a:pt x="3565" y="1522"/>
                  </a:lnTo>
                  <a:lnTo>
                    <a:pt x="3567" y="1522"/>
                  </a:lnTo>
                  <a:lnTo>
                    <a:pt x="3567" y="1522"/>
                  </a:lnTo>
                  <a:lnTo>
                    <a:pt x="3568" y="1522"/>
                  </a:lnTo>
                  <a:lnTo>
                    <a:pt x="3569" y="1522"/>
                  </a:lnTo>
                  <a:lnTo>
                    <a:pt x="3570" y="1522"/>
                  </a:lnTo>
                  <a:lnTo>
                    <a:pt x="3570" y="1522"/>
                  </a:lnTo>
                  <a:lnTo>
                    <a:pt x="3572" y="1522"/>
                  </a:lnTo>
                  <a:lnTo>
                    <a:pt x="3573" y="1522"/>
                  </a:lnTo>
                  <a:lnTo>
                    <a:pt x="3574" y="1522"/>
                  </a:lnTo>
                  <a:lnTo>
                    <a:pt x="3574" y="1520"/>
                  </a:lnTo>
                  <a:lnTo>
                    <a:pt x="3575" y="1520"/>
                  </a:lnTo>
                  <a:lnTo>
                    <a:pt x="3577" y="1520"/>
                  </a:lnTo>
                  <a:lnTo>
                    <a:pt x="3578" y="1520"/>
                  </a:lnTo>
                  <a:lnTo>
                    <a:pt x="3578" y="1520"/>
                  </a:lnTo>
                  <a:lnTo>
                    <a:pt x="3579" y="1522"/>
                  </a:lnTo>
                  <a:lnTo>
                    <a:pt x="3580" y="1522"/>
                  </a:lnTo>
                  <a:lnTo>
                    <a:pt x="3582" y="1522"/>
                  </a:lnTo>
                  <a:lnTo>
                    <a:pt x="3583" y="1522"/>
                  </a:lnTo>
                  <a:lnTo>
                    <a:pt x="3583" y="1522"/>
                  </a:lnTo>
                  <a:lnTo>
                    <a:pt x="3584" y="1522"/>
                  </a:lnTo>
                  <a:lnTo>
                    <a:pt x="3585" y="1522"/>
                  </a:lnTo>
                  <a:lnTo>
                    <a:pt x="3587" y="1522"/>
                  </a:lnTo>
                  <a:lnTo>
                    <a:pt x="3587" y="1520"/>
                  </a:lnTo>
                  <a:lnTo>
                    <a:pt x="3588" y="1520"/>
                  </a:lnTo>
                  <a:lnTo>
                    <a:pt x="3589" y="1520"/>
                  </a:lnTo>
                  <a:lnTo>
                    <a:pt x="3590" y="1520"/>
                  </a:lnTo>
                  <a:lnTo>
                    <a:pt x="3590" y="1520"/>
                  </a:lnTo>
                  <a:lnTo>
                    <a:pt x="3591" y="1520"/>
                  </a:lnTo>
                  <a:lnTo>
                    <a:pt x="3593" y="1520"/>
                  </a:lnTo>
                  <a:lnTo>
                    <a:pt x="3594" y="1520"/>
                  </a:lnTo>
                  <a:lnTo>
                    <a:pt x="3594" y="1520"/>
                  </a:lnTo>
                  <a:lnTo>
                    <a:pt x="3595" y="1520"/>
                  </a:lnTo>
                  <a:lnTo>
                    <a:pt x="3596" y="1520"/>
                  </a:lnTo>
                  <a:lnTo>
                    <a:pt x="3598" y="1520"/>
                  </a:lnTo>
                  <a:lnTo>
                    <a:pt x="3598" y="1522"/>
                  </a:lnTo>
                  <a:lnTo>
                    <a:pt x="3599" y="1522"/>
                  </a:lnTo>
                  <a:lnTo>
                    <a:pt x="3600" y="1522"/>
                  </a:lnTo>
                  <a:lnTo>
                    <a:pt x="3601" y="1522"/>
                  </a:lnTo>
                  <a:lnTo>
                    <a:pt x="3601" y="1522"/>
                  </a:lnTo>
                  <a:lnTo>
                    <a:pt x="3603" y="1522"/>
                  </a:lnTo>
                  <a:lnTo>
                    <a:pt x="3604" y="1522"/>
                  </a:lnTo>
                  <a:lnTo>
                    <a:pt x="3605" y="1522"/>
                  </a:lnTo>
                  <a:lnTo>
                    <a:pt x="3605" y="1522"/>
                  </a:lnTo>
                  <a:lnTo>
                    <a:pt x="3606" y="1522"/>
                  </a:lnTo>
                  <a:lnTo>
                    <a:pt x="3608" y="1522"/>
                  </a:lnTo>
                  <a:lnTo>
                    <a:pt x="3609" y="1522"/>
                  </a:lnTo>
                  <a:lnTo>
                    <a:pt x="3609" y="1522"/>
                  </a:lnTo>
                  <a:lnTo>
                    <a:pt x="3610" y="1522"/>
                  </a:lnTo>
                  <a:lnTo>
                    <a:pt x="3611" y="1522"/>
                  </a:lnTo>
                  <a:lnTo>
                    <a:pt x="3613" y="1522"/>
                  </a:lnTo>
                  <a:lnTo>
                    <a:pt x="3613" y="1522"/>
                  </a:lnTo>
                  <a:lnTo>
                    <a:pt x="3614" y="1522"/>
                  </a:lnTo>
                  <a:lnTo>
                    <a:pt x="3615" y="1522"/>
                  </a:lnTo>
                  <a:lnTo>
                    <a:pt x="3616" y="1522"/>
                  </a:lnTo>
                  <a:lnTo>
                    <a:pt x="3616" y="1522"/>
                  </a:lnTo>
                  <a:lnTo>
                    <a:pt x="3618" y="1522"/>
                  </a:lnTo>
                  <a:lnTo>
                    <a:pt x="3619" y="1522"/>
                  </a:lnTo>
                  <a:lnTo>
                    <a:pt x="3620" y="1522"/>
                  </a:lnTo>
                  <a:lnTo>
                    <a:pt x="3620" y="1522"/>
                  </a:lnTo>
                  <a:lnTo>
                    <a:pt x="3621" y="1522"/>
                  </a:lnTo>
                  <a:lnTo>
                    <a:pt x="3623" y="1523"/>
                  </a:lnTo>
                  <a:lnTo>
                    <a:pt x="3624" y="1523"/>
                  </a:lnTo>
                  <a:lnTo>
                    <a:pt x="3624" y="1524"/>
                  </a:lnTo>
                  <a:lnTo>
                    <a:pt x="3625" y="1524"/>
                  </a:lnTo>
                  <a:lnTo>
                    <a:pt x="3626" y="1525"/>
                  </a:lnTo>
                  <a:lnTo>
                    <a:pt x="3627" y="1527"/>
                  </a:lnTo>
                  <a:lnTo>
                    <a:pt x="3627" y="1527"/>
                  </a:lnTo>
                  <a:lnTo>
                    <a:pt x="3629" y="1527"/>
                  </a:lnTo>
                  <a:lnTo>
                    <a:pt x="3630" y="1527"/>
                  </a:lnTo>
                  <a:lnTo>
                    <a:pt x="3631" y="1525"/>
                  </a:lnTo>
                  <a:lnTo>
                    <a:pt x="3631" y="1525"/>
                  </a:lnTo>
                  <a:lnTo>
                    <a:pt x="3632" y="1525"/>
                  </a:lnTo>
                  <a:lnTo>
                    <a:pt x="3634" y="1524"/>
                  </a:lnTo>
                  <a:lnTo>
                    <a:pt x="3635" y="1524"/>
                  </a:lnTo>
                  <a:lnTo>
                    <a:pt x="3636" y="1524"/>
                  </a:lnTo>
                  <a:lnTo>
                    <a:pt x="3636" y="1523"/>
                  </a:lnTo>
                  <a:lnTo>
                    <a:pt x="3637" y="1523"/>
                  </a:lnTo>
                  <a:lnTo>
                    <a:pt x="3639" y="1523"/>
                  </a:lnTo>
                  <a:lnTo>
                    <a:pt x="3640" y="1523"/>
                  </a:lnTo>
                  <a:lnTo>
                    <a:pt x="3640" y="1523"/>
                  </a:lnTo>
                  <a:lnTo>
                    <a:pt x="3641" y="1522"/>
                  </a:lnTo>
                  <a:lnTo>
                    <a:pt x="3642" y="1522"/>
                  </a:lnTo>
                  <a:lnTo>
                    <a:pt x="3644" y="1522"/>
                  </a:lnTo>
                  <a:lnTo>
                    <a:pt x="3644" y="1522"/>
                  </a:lnTo>
                  <a:lnTo>
                    <a:pt x="3645" y="1522"/>
                  </a:lnTo>
                  <a:lnTo>
                    <a:pt x="3646" y="1522"/>
                  </a:lnTo>
                  <a:lnTo>
                    <a:pt x="3647" y="1522"/>
                  </a:lnTo>
                  <a:lnTo>
                    <a:pt x="3647" y="1522"/>
                  </a:lnTo>
                  <a:lnTo>
                    <a:pt x="3649" y="1522"/>
                  </a:lnTo>
                  <a:lnTo>
                    <a:pt x="3650" y="1522"/>
                  </a:lnTo>
                  <a:lnTo>
                    <a:pt x="3651" y="1522"/>
                  </a:lnTo>
                  <a:lnTo>
                    <a:pt x="3651" y="1522"/>
                  </a:lnTo>
                  <a:lnTo>
                    <a:pt x="3652" y="1522"/>
                  </a:lnTo>
                  <a:lnTo>
                    <a:pt x="3654" y="1522"/>
                  </a:lnTo>
                  <a:lnTo>
                    <a:pt x="3655" y="1522"/>
                  </a:lnTo>
                  <a:lnTo>
                    <a:pt x="3655" y="1522"/>
                  </a:lnTo>
                  <a:lnTo>
                    <a:pt x="3656" y="1522"/>
                  </a:lnTo>
                  <a:lnTo>
                    <a:pt x="3657" y="1522"/>
                  </a:lnTo>
                  <a:lnTo>
                    <a:pt x="3659" y="1522"/>
                  </a:lnTo>
                  <a:lnTo>
                    <a:pt x="3659" y="1522"/>
                  </a:lnTo>
                  <a:lnTo>
                    <a:pt x="3660" y="1522"/>
                  </a:lnTo>
                  <a:lnTo>
                    <a:pt x="3661" y="1522"/>
                  </a:lnTo>
                  <a:lnTo>
                    <a:pt x="3662" y="1522"/>
                  </a:lnTo>
                  <a:lnTo>
                    <a:pt x="3662" y="1522"/>
                  </a:lnTo>
                  <a:lnTo>
                    <a:pt x="3663" y="1522"/>
                  </a:lnTo>
                  <a:lnTo>
                    <a:pt x="3665" y="1522"/>
                  </a:lnTo>
                  <a:lnTo>
                    <a:pt x="3666" y="1522"/>
                  </a:lnTo>
                  <a:lnTo>
                    <a:pt x="3666" y="1522"/>
                  </a:lnTo>
                  <a:lnTo>
                    <a:pt x="3667" y="1522"/>
                  </a:lnTo>
                  <a:lnTo>
                    <a:pt x="3668" y="1522"/>
                  </a:lnTo>
                  <a:lnTo>
                    <a:pt x="3670" y="1522"/>
                  </a:lnTo>
                  <a:lnTo>
                    <a:pt x="3670" y="1522"/>
                  </a:lnTo>
                  <a:lnTo>
                    <a:pt x="3671" y="1520"/>
                  </a:lnTo>
                  <a:lnTo>
                    <a:pt x="3672" y="1522"/>
                  </a:lnTo>
                  <a:lnTo>
                    <a:pt x="3673" y="1522"/>
                  </a:lnTo>
                  <a:lnTo>
                    <a:pt x="3673" y="1522"/>
                  </a:lnTo>
                  <a:lnTo>
                    <a:pt x="3675" y="1522"/>
                  </a:lnTo>
                  <a:lnTo>
                    <a:pt x="3676" y="1522"/>
                  </a:lnTo>
                  <a:lnTo>
                    <a:pt x="3677" y="1522"/>
                  </a:lnTo>
                  <a:lnTo>
                    <a:pt x="3677" y="1522"/>
                  </a:lnTo>
                  <a:lnTo>
                    <a:pt x="3678" y="1522"/>
                  </a:lnTo>
                  <a:lnTo>
                    <a:pt x="3680" y="1522"/>
                  </a:lnTo>
                  <a:lnTo>
                    <a:pt x="3681" y="1522"/>
                  </a:lnTo>
                  <a:lnTo>
                    <a:pt x="3681" y="1522"/>
                  </a:lnTo>
                  <a:lnTo>
                    <a:pt x="3682" y="1522"/>
                  </a:lnTo>
                  <a:lnTo>
                    <a:pt x="3683" y="1522"/>
                  </a:lnTo>
                  <a:lnTo>
                    <a:pt x="3685" y="1522"/>
                  </a:lnTo>
                  <a:lnTo>
                    <a:pt x="3685" y="1522"/>
                  </a:lnTo>
                  <a:lnTo>
                    <a:pt x="3686" y="1522"/>
                  </a:lnTo>
                  <a:lnTo>
                    <a:pt x="3687" y="1522"/>
                  </a:lnTo>
                  <a:lnTo>
                    <a:pt x="3688" y="1522"/>
                  </a:lnTo>
                  <a:lnTo>
                    <a:pt x="3688" y="1522"/>
                  </a:lnTo>
                  <a:lnTo>
                    <a:pt x="3690" y="1522"/>
                  </a:lnTo>
                  <a:lnTo>
                    <a:pt x="3691" y="1522"/>
                  </a:lnTo>
                  <a:lnTo>
                    <a:pt x="3692" y="1522"/>
                  </a:lnTo>
                  <a:lnTo>
                    <a:pt x="3693" y="1522"/>
                  </a:lnTo>
                  <a:lnTo>
                    <a:pt x="3693" y="1522"/>
                  </a:lnTo>
                  <a:lnTo>
                    <a:pt x="3695" y="1522"/>
                  </a:lnTo>
                  <a:lnTo>
                    <a:pt x="3696" y="1522"/>
                  </a:lnTo>
                  <a:lnTo>
                    <a:pt x="3697" y="1524"/>
                  </a:lnTo>
                  <a:lnTo>
                    <a:pt x="3697" y="1525"/>
                  </a:lnTo>
                  <a:lnTo>
                    <a:pt x="3698" y="1528"/>
                  </a:lnTo>
                  <a:lnTo>
                    <a:pt x="3699" y="1529"/>
                  </a:lnTo>
                  <a:lnTo>
                    <a:pt x="3701" y="1530"/>
                  </a:lnTo>
                  <a:lnTo>
                    <a:pt x="3701" y="1531"/>
                  </a:lnTo>
                  <a:lnTo>
                    <a:pt x="3702" y="1533"/>
                  </a:lnTo>
                  <a:lnTo>
                    <a:pt x="3703" y="1533"/>
                  </a:lnTo>
                  <a:lnTo>
                    <a:pt x="3704" y="1531"/>
                  </a:lnTo>
                  <a:lnTo>
                    <a:pt x="3704" y="1530"/>
                  </a:lnTo>
                  <a:lnTo>
                    <a:pt x="3706" y="1529"/>
                  </a:lnTo>
                  <a:lnTo>
                    <a:pt x="3707" y="1527"/>
                  </a:lnTo>
                  <a:lnTo>
                    <a:pt x="3708" y="1524"/>
                  </a:lnTo>
                  <a:lnTo>
                    <a:pt x="3708" y="1522"/>
                  </a:lnTo>
                  <a:lnTo>
                    <a:pt x="3709" y="1520"/>
                  </a:lnTo>
                  <a:lnTo>
                    <a:pt x="3711" y="1519"/>
                  </a:lnTo>
                  <a:lnTo>
                    <a:pt x="3712" y="1518"/>
                  </a:lnTo>
                  <a:lnTo>
                    <a:pt x="3712" y="1517"/>
                  </a:lnTo>
                  <a:lnTo>
                    <a:pt x="3713" y="1517"/>
                  </a:lnTo>
                  <a:lnTo>
                    <a:pt x="3714" y="1515"/>
                  </a:lnTo>
                  <a:lnTo>
                    <a:pt x="3716" y="1515"/>
                  </a:lnTo>
                  <a:lnTo>
                    <a:pt x="3716" y="1515"/>
                  </a:lnTo>
                  <a:lnTo>
                    <a:pt x="3717" y="1515"/>
                  </a:lnTo>
                  <a:lnTo>
                    <a:pt x="3718" y="1515"/>
                  </a:lnTo>
                  <a:lnTo>
                    <a:pt x="3719" y="1515"/>
                  </a:lnTo>
                  <a:lnTo>
                    <a:pt x="3719" y="1515"/>
                  </a:lnTo>
                  <a:lnTo>
                    <a:pt x="3721" y="1515"/>
                  </a:lnTo>
                  <a:lnTo>
                    <a:pt x="3722" y="1515"/>
                  </a:lnTo>
                  <a:lnTo>
                    <a:pt x="3723" y="1515"/>
                  </a:lnTo>
                  <a:lnTo>
                    <a:pt x="3723" y="1515"/>
                  </a:lnTo>
                  <a:lnTo>
                    <a:pt x="3724" y="1515"/>
                  </a:lnTo>
                  <a:lnTo>
                    <a:pt x="3726" y="1517"/>
                  </a:lnTo>
                  <a:lnTo>
                    <a:pt x="3727" y="1517"/>
                  </a:lnTo>
                  <a:lnTo>
                    <a:pt x="3727" y="1517"/>
                  </a:lnTo>
                  <a:lnTo>
                    <a:pt x="3728" y="1517"/>
                  </a:lnTo>
                  <a:lnTo>
                    <a:pt x="3729" y="1518"/>
                  </a:lnTo>
                  <a:lnTo>
                    <a:pt x="3731" y="1518"/>
                  </a:lnTo>
                  <a:lnTo>
                    <a:pt x="3731" y="1517"/>
                  </a:lnTo>
                  <a:lnTo>
                    <a:pt x="3732" y="1515"/>
                  </a:lnTo>
                  <a:lnTo>
                    <a:pt x="3733" y="1513"/>
                  </a:lnTo>
                  <a:lnTo>
                    <a:pt x="3734" y="1509"/>
                  </a:lnTo>
                  <a:lnTo>
                    <a:pt x="3734" y="1505"/>
                  </a:lnTo>
                  <a:lnTo>
                    <a:pt x="3735" y="1499"/>
                  </a:lnTo>
                  <a:lnTo>
                    <a:pt x="3737" y="1494"/>
                  </a:lnTo>
                  <a:lnTo>
                    <a:pt x="3738" y="1490"/>
                  </a:lnTo>
                  <a:lnTo>
                    <a:pt x="3738" y="1487"/>
                  </a:lnTo>
                  <a:lnTo>
                    <a:pt x="3739" y="1486"/>
                  </a:lnTo>
                  <a:lnTo>
                    <a:pt x="3740" y="1486"/>
                  </a:lnTo>
                  <a:lnTo>
                    <a:pt x="3742" y="1487"/>
                  </a:lnTo>
                  <a:lnTo>
                    <a:pt x="3742" y="1488"/>
                  </a:lnTo>
                  <a:lnTo>
                    <a:pt x="3743" y="1489"/>
                  </a:lnTo>
                  <a:lnTo>
                    <a:pt x="3744" y="1492"/>
                  </a:lnTo>
                  <a:lnTo>
                    <a:pt x="3745" y="1494"/>
                  </a:lnTo>
                  <a:lnTo>
                    <a:pt x="3745" y="1497"/>
                  </a:lnTo>
                  <a:lnTo>
                    <a:pt x="3747" y="1499"/>
                  </a:lnTo>
                  <a:lnTo>
                    <a:pt x="3748" y="1502"/>
                  </a:lnTo>
                  <a:lnTo>
                    <a:pt x="3749" y="1503"/>
                  </a:lnTo>
                  <a:lnTo>
                    <a:pt x="3750" y="1505"/>
                  </a:lnTo>
                  <a:lnTo>
                    <a:pt x="3750" y="1507"/>
                  </a:lnTo>
                  <a:lnTo>
                    <a:pt x="3752" y="1508"/>
                  </a:lnTo>
                  <a:lnTo>
                    <a:pt x="3753" y="1510"/>
                  </a:lnTo>
                  <a:lnTo>
                    <a:pt x="3754" y="1512"/>
                  </a:lnTo>
                  <a:lnTo>
                    <a:pt x="3754" y="1513"/>
                  </a:lnTo>
                  <a:lnTo>
                    <a:pt x="3755" y="1514"/>
                  </a:lnTo>
                  <a:lnTo>
                    <a:pt x="3757" y="1514"/>
                  </a:lnTo>
                  <a:lnTo>
                    <a:pt x="3758" y="1514"/>
                  </a:lnTo>
                  <a:lnTo>
                    <a:pt x="3758" y="1514"/>
                  </a:lnTo>
                  <a:lnTo>
                    <a:pt x="3759" y="1515"/>
                  </a:lnTo>
                  <a:lnTo>
                    <a:pt x="3760" y="1515"/>
                  </a:lnTo>
                  <a:lnTo>
                    <a:pt x="3762" y="1515"/>
                  </a:lnTo>
                  <a:lnTo>
                    <a:pt x="3762" y="1515"/>
                  </a:lnTo>
                  <a:lnTo>
                    <a:pt x="3763" y="1515"/>
                  </a:lnTo>
                  <a:lnTo>
                    <a:pt x="3764" y="1517"/>
                  </a:lnTo>
                  <a:lnTo>
                    <a:pt x="3765" y="1517"/>
                  </a:lnTo>
                  <a:lnTo>
                    <a:pt x="3765" y="1518"/>
                  </a:lnTo>
                  <a:lnTo>
                    <a:pt x="3767" y="1518"/>
                  </a:lnTo>
                  <a:lnTo>
                    <a:pt x="3768" y="1519"/>
                  </a:lnTo>
                  <a:lnTo>
                    <a:pt x="3769" y="1519"/>
                  </a:lnTo>
                  <a:lnTo>
                    <a:pt x="3769" y="1519"/>
                  </a:lnTo>
                  <a:lnTo>
                    <a:pt x="3770" y="1520"/>
                  </a:lnTo>
                  <a:lnTo>
                    <a:pt x="3771" y="1520"/>
                  </a:lnTo>
                  <a:lnTo>
                    <a:pt x="3773" y="1520"/>
                  </a:lnTo>
                  <a:lnTo>
                    <a:pt x="3773" y="1520"/>
                  </a:lnTo>
                  <a:lnTo>
                    <a:pt x="3774" y="1520"/>
                  </a:lnTo>
                  <a:lnTo>
                    <a:pt x="3775" y="1522"/>
                  </a:lnTo>
                  <a:lnTo>
                    <a:pt x="3776" y="1522"/>
                  </a:lnTo>
                  <a:lnTo>
                    <a:pt x="3776" y="1522"/>
                  </a:lnTo>
                  <a:lnTo>
                    <a:pt x="3778" y="1522"/>
                  </a:lnTo>
                  <a:lnTo>
                    <a:pt x="3779" y="1522"/>
                  </a:lnTo>
                  <a:lnTo>
                    <a:pt x="3780" y="1522"/>
                  </a:lnTo>
                  <a:lnTo>
                    <a:pt x="3780" y="1522"/>
                  </a:lnTo>
                  <a:lnTo>
                    <a:pt x="3781" y="1523"/>
                  </a:lnTo>
                  <a:lnTo>
                    <a:pt x="3783" y="1523"/>
                  </a:lnTo>
                  <a:lnTo>
                    <a:pt x="3784" y="1523"/>
                  </a:lnTo>
                  <a:lnTo>
                    <a:pt x="3784" y="1523"/>
                  </a:lnTo>
                  <a:lnTo>
                    <a:pt x="3785" y="1523"/>
                  </a:lnTo>
                  <a:lnTo>
                    <a:pt x="3786" y="1523"/>
                  </a:lnTo>
                  <a:lnTo>
                    <a:pt x="3788" y="1523"/>
                  </a:lnTo>
                  <a:lnTo>
                    <a:pt x="3788" y="1523"/>
                  </a:lnTo>
                  <a:lnTo>
                    <a:pt x="3789" y="1523"/>
                  </a:lnTo>
                  <a:lnTo>
                    <a:pt x="3790" y="1522"/>
                  </a:lnTo>
                  <a:lnTo>
                    <a:pt x="3791" y="1522"/>
                  </a:lnTo>
                  <a:lnTo>
                    <a:pt x="3791" y="1522"/>
                  </a:lnTo>
                  <a:lnTo>
                    <a:pt x="3793" y="1522"/>
                  </a:lnTo>
                  <a:lnTo>
                    <a:pt x="3794" y="1522"/>
                  </a:lnTo>
                  <a:lnTo>
                    <a:pt x="3795" y="1522"/>
                  </a:lnTo>
                  <a:lnTo>
                    <a:pt x="3795" y="1522"/>
                  </a:lnTo>
                  <a:lnTo>
                    <a:pt x="3796" y="1522"/>
                  </a:lnTo>
                  <a:lnTo>
                    <a:pt x="3798" y="1522"/>
                  </a:lnTo>
                  <a:lnTo>
                    <a:pt x="3799" y="1522"/>
                  </a:lnTo>
                  <a:lnTo>
                    <a:pt x="3799" y="1522"/>
                  </a:lnTo>
                  <a:lnTo>
                    <a:pt x="3800" y="1520"/>
                  </a:lnTo>
                  <a:lnTo>
                    <a:pt x="3801" y="1520"/>
                  </a:lnTo>
                  <a:lnTo>
                    <a:pt x="3803" y="1520"/>
                  </a:lnTo>
                  <a:lnTo>
                    <a:pt x="3804" y="1520"/>
                  </a:lnTo>
                  <a:lnTo>
                    <a:pt x="3804" y="1520"/>
                  </a:lnTo>
                  <a:lnTo>
                    <a:pt x="3805" y="1520"/>
                  </a:lnTo>
                  <a:lnTo>
                    <a:pt x="3806" y="1520"/>
                  </a:lnTo>
                  <a:lnTo>
                    <a:pt x="3807" y="1520"/>
                  </a:lnTo>
                  <a:lnTo>
                    <a:pt x="3807" y="1520"/>
                  </a:lnTo>
                  <a:lnTo>
                    <a:pt x="3809" y="1520"/>
                  </a:lnTo>
                  <a:lnTo>
                    <a:pt x="3810" y="1520"/>
                  </a:lnTo>
                  <a:lnTo>
                    <a:pt x="3811" y="1520"/>
                  </a:lnTo>
                  <a:lnTo>
                    <a:pt x="3811" y="1520"/>
                  </a:lnTo>
                  <a:lnTo>
                    <a:pt x="3812" y="1519"/>
                  </a:lnTo>
                  <a:lnTo>
                    <a:pt x="3814" y="1519"/>
                  </a:lnTo>
                  <a:lnTo>
                    <a:pt x="3815" y="1519"/>
                  </a:lnTo>
                  <a:lnTo>
                    <a:pt x="3815" y="1519"/>
                  </a:lnTo>
                  <a:lnTo>
                    <a:pt x="3816" y="1518"/>
                  </a:lnTo>
                  <a:lnTo>
                    <a:pt x="3817" y="1517"/>
                  </a:lnTo>
                  <a:lnTo>
                    <a:pt x="3819" y="1515"/>
                  </a:lnTo>
                  <a:lnTo>
                    <a:pt x="3819" y="1514"/>
                  </a:lnTo>
                  <a:lnTo>
                    <a:pt x="3820" y="1514"/>
                  </a:lnTo>
                  <a:lnTo>
                    <a:pt x="3821" y="1514"/>
                  </a:lnTo>
                  <a:lnTo>
                    <a:pt x="3822" y="1514"/>
                  </a:lnTo>
                  <a:lnTo>
                    <a:pt x="3822" y="1514"/>
                  </a:lnTo>
                  <a:lnTo>
                    <a:pt x="3824" y="1515"/>
                  </a:lnTo>
                  <a:lnTo>
                    <a:pt x="3825" y="1515"/>
                  </a:lnTo>
                  <a:lnTo>
                    <a:pt x="3826" y="1517"/>
                  </a:lnTo>
                  <a:lnTo>
                    <a:pt x="3826" y="1517"/>
                  </a:lnTo>
                  <a:lnTo>
                    <a:pt x="3827" y="1517"/>
                  </a:lnTo>
                  <a:lnTo>
                    <a:pt x="3829" y="1517"/>
                  </a:lnTo>
                  <a:lnTo>
                    <a:pt x="3830" y="1517"/>
                  </a:lnTo>
                  <a:lnTo>
                    <a:pt x="3830" y="1517"/>
                  </a:lnTo>
                  <a:lnTo>
                    <a:pt x="3831" y="1517"/>
                  </a:lnTo>
                  <a:lnTo>
                    <a:pt x="3832" y="1517"/>
                  </a:lnTo>
                  <a:lnTo>
                    <a:pt x="3834" y="1517"/>
                  </a:lnTo>
                  <a:lnTo>
                    <a:pt x="3834" y="1517"/>
                  </a:lnTo>
                  <a:lnTo>
                    <a:pt x="3835" y="1517"/>
                  </a:lnTo>
                  <a:lnTo>
                    <a:pt x="3836" y="1517"/>
                  </a:lnTo>
                  <a:lnTo>
                    <a:pt x="3837" y="1518"/>
                  </a:lnTo>
                  <a:lnTo>
                    <a:pt x="3837" y="1518"/>
                  </a:lnTo>
                  <a:lnTo>
                    <a:pt x="3838" y="1519"/>
                  </a:lnTo>
                  <a:lnTo>
                    <a:pt x="3840" y="1519"/>
                  </a:lnTo>
                  <a:lnTo>
                    <a:pt x="3841" y="1522"/>
                  </a:lnTo>
                  <a:lnTo>
                    <a:pt x="3841" y="1522"/>
                  </a:lnTo>
                  <a:lnTo>
                    <a:pt x="3842" y="1523"/>
                  </a:lnTo>
                  <a:lnTo>
                    <a:pt x="3843" y="1523"/>
                  </a:lnTo>
                  <a:lnTo>
                    <a:pt x="3845" y="1522"/>
                  </a:lnTo>
                  <a:lnTo>
                    <a:pt x="3845" y="1522"/>
                  </a:lnTo>
                  <a:lnTo>
                    <a:pt x="3846" y="1522"/>
                  </a:lnTo>
                  <a:lnTo>
                    <a:pt x="3847" y="1522"/>
                  </a:lnTo>
                  <a:lnTo>
                    <a:pt x="3848" y="1522"/>
                  </a:lnTo>
                  <a:lnTo>
                    <a:pt x="3848" y="1523"/>
                  </a:lnTo>
                  <a:lnTo>
                    <a:pt x="3850" y="1524"/>
                  </a:lnTo>
                  <a:lnTo>
                    <a:pt x="3851" y="1525"/>
                  </a:lnTo>
                  <a:lnTo>
                    <a:pt x="3852" y="1525"/>
                  </a:lnTo>
                  <a:lnTo>
                    <a:pt x="3852" y="1527"/>
                  </a:lnTo>
                  <a:lnTo>
                    <a:pt x="3853" y="1527"/>
                  </a:lnTo>
                  <a:lnTo>
                    <a:pt x="3855" y="1525"/>
                  </a:lnTo>
                  <a:lnTo>
                    <a:pt x="3856" y="1524"/>
                  </a:lnTo>
                  <a:lnTo>
                    <a:pt x="3856" y="1523"/>
                  </a:lnTo>
                  <a:lnTo>
                    <a:pt x="3857" y="1523"/>
                  </a:lnTo>
                  <a:lnTo>
                    <a:pt x="3858" y="1522"/>
                  </a:lnTo>
                  <a:lnTo>
                    <a:pt x="3860" y="1522"/>
                  </a:lnTo>
                  <a:lnTo>
                    <a:pt x="3861" y="1522"/>
                  </a:lnTo>
                  <a:lnTo>
                    <a:pt x="3861" y="1522"/>
                  </a:lnTo>
                  <a:lnTo>
                    <a:pt x="3862" y="1522"/>
                  </a:lnTo>
                  <a:lnTo>
                    <a:pt x="3863" y="1522"/>
                  </a:lnTo>
                  <a:lnTo>
                    <a:pt x="3865" y="1522"/>
                  </a:lnTo>
                  <a:lnTo>
                    <a:pt x="3865" y="1522"/>
                  </a:lnTo>
                  <a:lnTo>
                    <a:pt x="3866" y="1522"/>
                  </a:lnTo>
                  <a:lnTo>
                    <a:pt x="3867" y="1522"/>
                  </a:lnTo>
                  <a:lnTo>
                    <a:pt x="3868" y="1522"/>
                  </a:lnTo>
                  <a:lnTo>
                    <a:pt x="3868" y="1523"/>
                  </a:lnTo>
                  <a:lnTo>
                    <a:pt x="3870" y="1523"/>
                  </a:lnTo>
                  <a:lnTo>
                    <a:pt x="3871" y="1523"/>
                  </a:lnTo>
                  <a:lnTo>
                    <a:pt x="3872" y="1524"/>
                  </a:lnTo>
                  <a:lnTo>
                    <a:pt x="3872" y="1524"/>
                  </a:lnTo>
                  <a:lnTo>
                    <a:pt x="3873" y="1524"/>
                  </a:lnTo>
                  <a:lnTo>
                    <a:pt x="3874" y="1523"/>
                  </a:lnTo>
                  <a:lnTo>
                    <a:pt x="3876" y="1523"/>
                  </a:lnTo>
                  <a:lnTo>
                    <a:pt x="3876" y="1523"/>
                  </a:lnTo>
                  <a:lnTo>
                    <a:pt x="3877" y="1523"/>
                  </a:lnTo>
                  <a:lnTo>
                    <a:pt x="3878" y="1523"/>
                  </a:lnTo>
                  <a:lnTo>
                    <a:pt x="3879" y="1523"/>
                  </a:lnTo>
                  <a:lnTo>
                    <a:pt x="3879" y="1523"/>
                  </a:lnTo>
                  <a:lnTo>
                    <a:pt x="3881" y="1523"/>
                  </a:lnTo>
                  <a:lnTo>
                    <a:pt x="3882" y="1523"/>
                  </a:lnTo>
                  <a:lnTo>
                    <a:pt x="3883" y="1522"/>
                  </a:lnTo>
                  <a:lnTo>
                    <a:pt x="3883" y="1522"/>
                  </a:lnTo>
                  <a:lnTo>
                    <a:pt x="3884" y="1522"/>
                  </a:lnTo>
                  <a:lnTo>
                    <a:pt x="3886" y="1522"/>
                  </a:lnTo>
                  <a:lnTo>
                    <a:pt x="3887" y="1522"/>
                  </a:lnTo>
                  <a:lnTo>
                    <a:pt x="3887" y="1522"/>
                  </a:lnTo>
                  <a:lnTo>
                    <a:pt x="3888" y="1522"/>
                  </a:lnTo>
                  <a:lnTo>
                    <a:pt x="3889" y="1522"/>
                  </a:lnTo>
                  <a:lnTo>
                    <a:pt x="3891" y="1522"/>
                  </a:lnTo>
                  <a:lnTo>
                    <a:pt x="3891" y="1522"/>
                  </a:lnTo>
                  <a:lnTo>
                    <a:pt x="3892" y="1522"/>
                  </a:lnTo>
                  <a:lnTo>
                    <a:pt x="3893" y="1522"/>
                  </a:lnTo>
                  <a:lnTo>
                    <a:pt x="3894" y="1522"/>
                  </a:lnTo>
                  <a:lnTo>
                    <a:pt x="3894" y="1522"/>
                  </a:lnTo>
                  <a:lnTo>
                    <a:pt x="3896" y="1522"/>
                  </a:lnTo>
                  <a:lnTo>
                    <a:pt x="3897" y="1522"/>
                  </a:lnTo>
                  <a:lnTo>
                    <a:pt x="3898" y="1522"/>
                  </a:lnTo>
                  <a:lnTo>
                    <a:pt x="3898" y="1522"/>
                  </a:lnTo>
                  <a:lnTo>
                    <a:pt x="3899" y="1522"/>
                  </a:lnTo>
                  <a:lnTo>
                    <a:pt x="3901" y="1522"/>
                  </a:lnTo>
                  <a:lnTo>
                    <a:pt x="3902" y="1522"/>
                  </a:lnTo>
                  <a:lnTo>
                    <a:pt x="3902" y="1522"/>
                  </a:lnTo>
                  <a:lnTo>
                    <a:pt x="3903" y="1522"/>
                  </a:lnTo>
                  <a:lnTo>
                    <a:pt x="3904" y="1522"/>
                  </a:lnTo>
                  <a:lnTo>
                    <a:pt x="3906" y="1520"/>
                  </a:lnTo>
                  <a:lnTo>
                    <a:pt x="3906" y="1520"/>
                  </a:lnTo>
                  <a:lnTo>
                    <a:pt x="3907" y="1520"/>
                  </a:lnTo>
                  <a:lnTo>
                    <a:pt x="3908" y="1520"/>
                  </a:lnTo>
                  <a:lnTo>
                    <a:pt x="3909" y="1522"/>
                  </a:lnTo>
                  <a:lnTo>
                    <a:pt x="3909" y="1522"/>
                  </a:lnTo>
                  <a:lnTo>
                    <a:pt x="3910" y="1522"/>
                  </a:lnTo>
                  <a:lnTo>
                    <a:pt x="3912" y="1522"/>
                  </a:lnTo>
                  <a:lnTo>
                    <a:pt x="3913" y="1522"/>
                  </a:lnTo>
                  <a:lnTo>
                    <a:pt x="3913" y="1522"/>
                  </a:lnTo>
                  <a:lnTo>
                    <a:pt x="3914" y="1522"/>
                  </a:lnTo>
                  <a:lnTo>
                    <a:pt x="3915" y="1522"/>
                  </a:lnTo>
                  <a:lnTo>
                    <a:pt x="3917" y="1522"/>
                  </a:lnTo>
                  <a:lnTo>
                    <a:pt x="3918" y="1522"/>
                  </a:lnTo>
                  <a:lnTo>
                    <a:pt x="3918" y="1522"/>
                  </a:lnTo>
                  <a:lnTo>
                    <a:pt x="3919" y="1522"/>
                  </a:lnTo>
                  <a:lnTo>
                    <a:pt x="3920" y="1522"/>
                  </a:lnTo>
                  <a:lnTo>
                    <a:pt x="3922" y="1522"/>
                  </a:lnTo>
                  <a:lnTo>
                    <a:pt x="3922" y="1522"/>
                  </a:lnTo>
                  <a:lnTo>
                    <a:pt x="3923" y="1522"/>
                  </a:lnTo>
                  <a:lnTo>
                    <a:pt x="3924" y="1522"/>
                  </a:lnTo>
                  <a:lnTo>
                    <a:pt x="3925" y="1522"/>
                  </a:lnTo>
                  <a:lnTo>
                    <a:pt x="3925" y="1522"/>
                  </a:lnTo>
                  <a:lnTo>
                    <a:pt x="3927" y="1522"/>
                  </a:lnTo>
                  <a:lnTo>
                    <a:pt x="3928" y="1522"/>
                  </a:lnTo>
                  <a:lnTo>
                    <a:pt x="3929" y="1522"/>
                  </a:lnTo>
                  <a:lnTo>
                    <a:pt x="3929" y="1522"/>
                  </a:lnTo>
                  <a:lnTo>
                    <a:pt x="3930" y="1522"/>
                  </a:lnTo>
                  <a:lnTo>
                    <a:pt x="3932" y="1522"/>
                  </a:lnTo>
                  <a:lnTo>
                    <a:pt x="3933" y="1522"/>
                  </a:lnTo>
                  <a:lnTo>
                    <a:pt x="3933" y="1522"/>
                  </a:lnTo>
                  <a:lnTo>
                    <a:pt x="3934" y="1522"/>
                  </a:lnTo>
                  <a:lnTo>
                    <a:pt x="3935" y="1522"/>
                  </a:lnTo>
                  <a:lnTo>
                    <a:pt x="3937" y="1522"/>
                  </a:lnTo>
                  <a:lnTo>
                    <a:pt x="3937" y="1522"/>
                  </a:lnTo>
                  <a:lnTo>
                    <a:pt x="3938" y="1522"/>
                  </a:lnTo>
                  <a:lnTo>
                    <a:pt x="3939" y="1522"/>
                  </a:lnTo>
                  <a:lnTo>
                    <a:pt x="3940" y="1522"/>
                  </a:lnTo>
                  <a:lnTo>
                    <a:pt x="3940" y="1522"/>
                  </a:lnTo>
                  <a:lnTo>
                    <a:pt x="3942" y="1522"/>
                  </a:lnTo>
                  <a:lnTo>
                    <a:pt x="3943" y="1522"/>
                  </a:lnTo>
                  <a:lnTo>
                    <a:pt x="3944" y="1522"/>
                  </a:lnTo>
                  <a:lnTo>
                    <a:pt x="3944" y="1522"/>
                  </a:lnTo>
                  <a:lnTo>
                    <a:pt x="3945" y="1522"/>
                  </a:lnTo>
                  <a:lnTo>
                    <a:pt x="3946" y="1522"/>
                  </a:lnTo>
                  <a:lnTo>
                    <a:pt x="3948" y="1522"/>
                  </a:lnTo>
                  <a:lnTo>
                    <a:pt x="3948" y="1520"/>
                  </a:lnTo>
                  <a:lnTo>
                    <a:pt x="3949" y="1520"/>
                  </a:lnTo>
                  <a:lnTo>
                    <a:pt x="3950" y="1520"/>
                  </a:lnTo>
                  <a:lnTo>
                    <a:pt x="3951" y="1520"/>
                  </a:lnTo>
                  <a:lnTo>
                    <a:pt x="3951" y="1520"/>
                  </a:lnTo>
                  <a:lnTo>
                    <a:pt x="3953" y="1520"/>
                  </a:lnTo>
                  <a:lnTo>
                    <a:pt x="3954" y="1520"/>
                  </a:lnTo>
                  <a:lnTo>
                    <a:pt x="3955" y="1520"/>
                  </a:lnTo>
                  <a:lnTo>
                    <a:pt x="3955" y="1520"/>
                  </a:lnTo>
                  <a:lnTo>
                    <a:pt x="3956" y="1520"/>
                  </a:lnTo>
                  <a:lnTo>
                    <a:pt x="3958" y="1520"/>
                  </a:lnTo>
                  <a:lnTo>
                    <a:pt x="3959" y="1520"/>
                  </a:lnTo>
                  <a:lnTo>
                    <a:pt x="3959" y="1520"/>
                  </a:lnTo>
                  <a:lnTo>
                    <a:pt x="3960" y="1522"/>
                  </a:lnTo>
                  <a:lnTo>
                    <a:pt x="3961" y="1522"/>
                  </a:lnTo>
                  <a:lnTo>
                    <a:pt x="3963" y="1522"/>
                  </a:lnTo>
                  <a:lnTo>
                    <a:pt x="3963" y="1522"/>
                  </a:lnTo>
                  <a:lnTo>
                    <a:pt x="3964" y="1522"/>
                  </a:lnTo>
                  <a:lnTo>
                    <a:pt x="3965" y="1522"/>
                  </a:lnTo>
                  <a:lnTo>
                    <a:pt x="3966" y="1522"/>
                  </a:lnTo>
                  <a:lnTo>
                    <a:pt x="3966" y="1522"/>
                  </a:lnTo>
                  <a:lnTo>
                    <a:pt x="3968" y="1522"/>
                  </a:lnTo>
                  <a:lnTo>
                    <a:pt x="3969" y="1522"/>
                  </a:lnTo>
                  <a:lnTo>
                    <a:pt x="3970" y="1522"/>
                  </a:lnTo>
                  <a:lnTo>
                    <a:pt x="3971" y="1522"/>
                  </a:lnTo>
                  <a:lnTo>
                    <a:pt x="3971" y="1522"/>
                  </a:lnTo>
                  <a:lnTo>
                    <a:pt x="3973" y="1522"/>
                  </a:lnTo>
                  <a:lnTo>
                    <a:pt x="3974" y="1522"/>
                  </a:lnTo>
                  <a:lnTo>
                    <a:pt x="3975" y="1520"/>
                  </a:lnTo>
                  <a:lnTo>
                    <a:pt x="3975" y="1520"/>
                  </a:lnTo>
                  <a:lnTo>
                    <a:pt x="3976" y="1520"/>
                  </a:lnTo>
                  <a:lnTo>
                    <a:pt x="3978" y="1520"/>
                  </a:lnTo>
                  <a:lnTo>
                    <a:pt x="3979" y="1520"/>
                  </a:lnTo>
                  <a:lnTo>
                    <a:pt x="3979" y="1519"/>
                  </a:lnTo>
                  <a:lnTo>
                    <a:pt x="3980" y="1519"/>
                  </a:lnTo>
                  <a:lnTo>
                    <a:pt x="3981" y="1519"/>
                  </a:lnTo>
                  <a:lnTo>
                    <a:pt x="3982" y="1519"/>
                  </a:lnTo>
                  <a:lnTo>
                    <a:pt x="3982" y="1519"/>
                  </a:lnTo>
                  <a:lnTo>
                    <a:pt x="3984" y="1519"/>
                  </a:lnTo>
                  <a:lnTo>
                    <a:pt x="3985" y="1520"/>
                  </a:lnTo>
                  <a:lnTo>
                    <a:pt x="3986" y="1520"/>
                  </a:lnTo>
                  <a:lnTo>
                    <a:pt x="3986" y="1520"/>
                  </a:lnTo>
                  <a:lnTo>
                    <a:pt x="3987" y="1520"/>
                  </a:lnTo>
                  <a:lnTo>
                    <a:pt x="3989" y="1522"/>
                  </a:lnTo>
                  <a:lnTo>
                    <a:pt x="3990" y="1522"/>
                  </a:lnTo>
                  <a:lnTo>
                    <a:pt x="3990" y="1522"/>
                  </a:lnTo>
                  <a:lnTo>
                    <a:pt x="3991" y="1522"/>
                  </a:lnTo>
                  <a:lnTo>
                    <a:pt x="3992" y="1523"/>
                  </a:lnTo>
                  <a:lnTo>
                    <a:pt x="3994" y="1523"/>
                  </a:lnTo>
                  <a:lnTo>
                    <a:pt x="3994" y="1523"/>
                  </a:lnTo>
                  <a:lnTo>
                    <a:pt x="3995" y="1523"/>
                  </a:lnTo>
                  <a:lnTo>
                    <a:pt x="3996" y="1522"/>
                  </a:lnTo>
                  <a:lnTo>
                    <a:pt x="3997" y="1522"/>
                  </a:lnTo>
                  <a:lnTo>
                    <a:pt x="3997" y="1522"/>
                  </a:lnTo>
                  <a:lnTo>
                    <a:pt x="3999" y="1522"/>
                  </a:lnTo>
                  <a:lnTo>
                    <a:pt x="4000" y="1522"/>
                  </a:lnTo>
                  <a:lnTo>
                    <a:pt x="4001" y="1522"/>
                  </a:lnTo>
                  <a:lnTo>
                    <a:pt x="4001" y="1522"/>
                  </a:lnTo>
                  <a:lnTo>
                    <a:pt x="4002" y="1520"/>
                  </a:lnTo>
                  <a:lnTo>
                    <a:pt x="4004" y="1520"/>
                  </a:lnTo>
                  <a:lnTo>
                    <a:pt x="4005" y="1520"/>
                  </a:lnTo>
                  <a:lnTo>
                    <a:pt x="4005" y="1520"/>
                  </a:lnTo>
                  <a:lnTo>
                    <a:pt x="4006" y="1519"/>
                  </a:lnTo>
                  <a:lnTo>
                    <a:pt x="4007" y="1519"/>
                  </a:lnTo>
                  <a:lnTo>
                    <a:pt x="4009" y="1518"/>
                  </a:lnTo>
                  <a:lnTo>
                    <a:pt x="4009" y="1518"/>
                  </a:lnTo>
                  <a:lnTo>
                    <a:pt x="4010" y="1517"/>
                  </a:lnTo>
                  <a:lnTo>
                    <a:pt x="4011" y="1515"/>
                  </a:lnTo>
                  <a:lnTo>
                    <a:pt x="4012" y="1514"/>
                  </a:lnTo>
                  <a:lnTo>
                    <a:pt x="4012" y="1513"/>
                  </a:lnTo>
                  <a:lnTo>
                    <a:pt x="4014" y="1512"/>
                  </a:lnTo>
                  <a:lnTo>
                    <a:pt x="4015" y="1509"/>
                  </a:lnTo>
                  <a:lnTo>
                    <a:pt x="4016" y="1508"/>
                  </a:lnTo>
                  <a:lnTo>
                    <a:pt x="4016" y="1505"/>
                  </a:lnTo>
                  <a:lnTo>
                    <a:pt x="4017" y="1503"/>
                  </a:lnTo>
                  <a:lnTo>
                    <a:pt x="4018" y="1499"/>
                  </a:lnTo>
                  <a:lnTo>
                    <a:pt x="4020" y="1497"/>
                  </a:lnTo>
                  <a:lnTo>
                    <a:pt x="4020" y="1492"/>
                  </a:lnTo>
                  <a:lnTo>
                    <a:pt x="4021" y="1487"/>
                  </a:lnTo>
                  <a:lnTo>
                    <a:pt x="4022" y="1482"/>
                  </a:lnTo>
                  <a:lnTo>
                    <a:pt x="4023" y="1476"/>
                  </a:lnTo>
                  <a:lnTo>
                    <a:pt x="4023" y="1468"/>
                  </a:lnTo>
                  <a:lnTo>
                    <a:pt x="4025" y="1459"/>
                  </a:lnTo>
                  <a:lnTo>
                    <a:pt x="4026" y="1451"/>
                  </a:lnTo>
                  <a:lnTo>
                    <a:pt x="4027" y="1442"/>
                  </a:lnTo>
                  <a:lnTo>
                    <a:pt x="4028" y="1431"/>
                  </a:lnTo>
                  <a:lnTo>
                    <a:pt x="4028" y="1420"/>
                  </a:lnTo>
                  <a:lnTo>
                    <a:pt x="4030" y="1407"/>
                  </a:lnTo>
                  <a:lnTo>
                    <a:pt x="4031" y="1394"/>
                  </a:lnTo>
                  <a:lnTo>
                    <a:pt x="4032" y="1378"/>
                  </a:lnTo>
                  <a:lnTo>
                    <a:pt x="4032" y="1358"/>
                  </a:lnTo>
                  <a:lnTo>
                    <a:pt x="4033" y="1334"/>
                  </a:lnTo>
                  <a:lnTo>
                    <a:pt x="4035" y="1304"/>
                  </a:lnTo>
                  <a:lnTo>
                    <a:pt x="4036" y="1266"/>
                  </a:lnTo>
                  <a:lnTo>
                    <a:pt x="4036" y="1228"/>
                  </a:lnTo>
                  <a:lnTo>
                    <a:pt x="4037" y="1207"/>
                  </a:lnTo>
                  <a:lnTo>
                    <a:pt x="4038" y="1219"/>
                  </a:lnTo>
                  <a:lnTo>
                    <a:pt x="4040" y="1273"/>
                  </a:lnTo>
                  <a:lnTo>
                    <a:pt x="4040" y="1371"/>
                  </a:lnTo>
                  <a:lnTo>
                    <a:pt x="4041" y="1509"/>
                  </a:lnTo>
                  <a:lnTo>
                    <a:pt x="4042" y="1664"/>
                  </a:lnTo>
                  <a:lnTo>
                    <a:pt x="4043" y="1777"/>
                  </a:lnTo>
                  <a:lnTo>
                    <a:pt x="4043" y="1777"/>
                  </a:lnTo>
                  <a:lnTo>
                    <a:pt x="4045" y="1777"/>
                  </a:lnTo>
                  <a:lnTo>
                    <a:pt x="4046" y="1777"/>
                  </a:lnTo>
                  <a:lnTo>
                    <a:pt x="4047" y="1777"/>
                  </a:lnTo>
                  <a:lnTo>
                    <a:pt x="4047" y="1777"/>
                  </a:lnTo>
                  <a:lnTo>
                    <a:pt x="4048" y="1777"/>
                  </a:lnTo>
                  <a:lnTo>
                    <a:pt x="4050" y="1777"/>
                  </a:lnTo>
                  <a:lnTo>
                    <a:pt x="4051" y="1777"/>
                  </a:lnTo>
                  <a:lnTo>
                    <a:pt x="4051" y="1777"/>
                  </a:lnTo>
                  <a:lnTo>
                    <a:pt x="4052" y="1774"/>
                  </a:lnTo>
                  <a:lnTo>
                    <a:pt x="4053" y="1741"/>
                  </a:lnTo>
                  <a:lnTo>
                    <a:pt x="4054" y="1713"/>
                  </a:lnTo>
                  <a:lnTo>
                    <a:pt x="4054" y="1685"/>
                  </a:lnTo>
                  <a:lnTo>
                    <a:pt x="4056" y="1662"/>
                  </a:lnTo>
                  <a:lnTo>
                    <a:pt x="4057" y="1640"/>
                  </a:lnTo>
                  <a:lnTo>
                    <a:pt x="4058" y="1618"/>
                  </a:lnTo>
                  <a:lnTo>
                    <a:pt x="4058" y="1601"/>
                  </a:lnTo>
                  <a:lnTo>
                    <a:pt x="4059" y="1584"/>
                  </a:lnTo>
                  <a:lnTo>
                    <a:pt x="4061" y="1569"/>
                  </a:lnTo>
                  <a:lnTo>
                    <a:pt x="4062" y="1555"/>
                  </a:lnTo>
                  <a:lnTo>
                    <a:pt x="4062" y="1543"/>
                  </a:lnTo>
                  <a:lnTo>
                    <a:pt x="4063" y="1531"/>
                  </a:lnTo>
                  <a:lnTo>
                    <a:pt x="4064" y="1522"/>
                  </a:lnTo>
                  <a:lnTo>
                    <a:pt x="4066" y="1513"/>
                  </a:lnTo>
                  <a:lnTo>
                    <a:pt x="4066" y="1505"/>
                  </a:lnTo>
                  <a:lnTo>
                    <a:pt x="4067" y="1499"/>
                  </a:lnTo>
                  <a:lnTo>
                    <a:pt x="4068" y="1494"/>
                  </a:lnTo>
                  <a:lnTo>
                    <a:pt x="4069" y="1490"/>
                  </a:lnTo>
                  <a:lnTo>
                    <a:pt x="4069" y="1487"/>
                  </a:lnTo>
                  <a:lnTo>
                    <a:pt x="4071" y="1484"/>
                  </a:lnTo>
                  <a:lnTo>
                    <a:pt x="4072" y="1483"/>
                  </a:lnTo>
                  <a:lnTo>
                    <a:pt x="4073" y="1482"/>
                  </a:lnTo>
                  <a:lnTo>
                    <a:pt x="4073" y="1483"/>
                  </a:lnTo>
                  <a:lnTo>
                    <a:pt x="4074" y="1484"/>
                  </a:lnTo>
                  <a:lnTo>
                    <a:pt x="4076" y="1488"/>
                  </a:lnTo>
                  <a:lnTo>
                    <a:pt x="4077" y="1492"/>
                  </a:lnTo>
                  <a:lnTo>
                    <a:pt x="4077" y="1495"/>
                  </a:lnTo>
                  <a:lnTo>
                    <a:pt x="4078" y="1499"/>
                  </a:lnTo>
                  <a:lnTo>
                    <a:pt x="4079" y="1502"/>
                  </a:lnTo>
                  <a:lnTo>
                    <a:pt x="4081" y="1505"/>
                  </a:lnTo>
                  <a:lnTo>
                    <a:pt x="4081" y="15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4" name="Freeform 52"/>
            <p:cNvSpPr>
              <a:spLocks/>
            </p:cNvSpPr>
            <p:nvPr/>
          </p:nvSpPr>
          <p:spPr bwMode="auto">
            <a:xfrm>
              <a:off x="1694" y="678"/>
              <a:ext cx="1966" cy="488"/>
            </a:xfrm>
            <a:custGeom>
              <a:avLst/>
              <a:gdLst/>
              <a:ahLst/>
              <a:cxnLst>
                <a:cxn ang="0">
                  <a:pos x="64" y="902"/>
                </a:cxn>
                <a:cxn ang="0">
                  <a:pos x="128" y="902"/>
                </a:cxn>
                <a:cxn ang="0">
                  <a:pos x="193" y="488"/>
                </a:cxn>
                <a:cxn ang="0">
                  <a:pos x="257" y="906"/>
                </a:cxn>
                <a:cxn ang="0">
                  <a:pos x="322" y="878"/>
                </a:cxn>
                <a:cxn ang="0">
                  <a:pos x="387" y="882"/>
                </a:cxn>
                <a:cxn ang="0">
                  <a:pos x="451" y="891"/>
                </a:cxn>
                <a:cxn ang="0">
                  <a:pos x="516" y="906"/>
                </a:cxn>
                <a:cxn ang="0">
                  <a:pos x="580" y="901"/>
                </a:cxn>
                <a:cxn ang="0">
                  <a:pos x="645" y="902"/>
                </a:cxn>
                <a:cxn ang="0">
                  <a:pos x="709" y="899"/>
                </a:cxn>
                <a:cxn ang="0">
                  <a:pos x="774" y="903"/>
                </a:cxn>
                <a:cxn ang="0">
                  <a:pos x="838" y="898"/>
                </a:cxn>
                <a:cxn ang="0">
                  <a:pos x="903" y="901"/>
                </a:cxn>
                <a:cxn ang="0">
                  <a:pos x="967" y="901"/>
                </a:cxn>
                <a:cxn ang="0">
                  <a:pos x="1032" y="885"/>
                </a:cxn>
                <a:cxn ang="0">
                  <a:pos x="1097" y="895"/>
                </a:cxn>
                <a:cxn ang="0">
                  <a:pos x="1161" y="901"/>
                </a:cxn>
                <a:cxn ang="0">
                  <a:pos x="1226" y="901"/>
                </a:cxn>
                <a:cxn ang="0">
                  <a:pos x="1290" y="901"/>
                </a:cxn>
                <a:cxn ang="0">
                  <a:pos x="1355" y="903"/>
                </a:cxn>
                <a:cxn ang="0">
                  <a:pos x="1419" y="899"/>
                </a:cxn>
                <a:cxn ang="0">
                  <a:pos x="1484" y="899"/>
                </a:cxn>
                <a:cxn ang="0">
                  <a:pos x="1548" y="898"/>
                </a:cxn>
                <a:cxn ang="0">
                  <a:pos x="1613" y="903"/>
                </a:cxn>
                <a:cxn ang="0">
                  <a:pos x="1679" y="899"/>
                </a:cxn>
                <a:cxn ang="0">
                  <a:pos x="1743" y="901"/>
                </a:cxn>
                <a:cxn ang="0">
                  <a:pos x="1808" y="899"/>
                </a:cxn>
                <a:cxn ang="0">
                  <a:pos x="1872" y="896"/>
                </a:cxn>
                <a:cxn ang="0">
                  <a:pos x="1937" y="901"/>
                </a:cxn>
                <a:cxn ang="0">
                  <a:pos x="2001" y="901"/>
                </a:cxn>
                <a:cxn ang="0">
                  <a:pos x="2066" y="901"/>
                </a:cxn>
                <a:cxn ang="0">
                  <a:pos x="2131" y="901"/>
                </a:cxn>
                <a:cxn ang="0">
                  <a:pos x="2195" y="901"/>
                </a:cxn>
                <a:cxn ang="0">
                  <a:pos x="2260" y="901"/>
                </a:cxn>
                <a:cxn ang="0">
                  <a:pos x="2324" y="901"/>
                </a:cxn>
                <a:cxn ang="0">
                  <a:pos x="2389" y="901"/>
                </a:cxn>
                <a:cxn ang="0">
                  <a:pos x="2453" y="901"/>
                </a:cxn>
                <a:cxn ang="0">
                  <a:pos x="2518" y="901"/>
                </a:cxn>
                <a:cxn ang="0">
                  <a:pos x="2582" y="899"/>
                </a:cxn>
                <a:cxn ang="0">
                  <a:pos x="2647" y="899"/>
                </a:cxn>
                <a:cxn ang="0">
                  <a:pos x="2711" y="901"/>
                </a:cxn>
                <a:cxn ang="0">
                  <a:pos x="2776" y="901"/>
                </a:cxn>
                <a:cxn ang="0">
                  <a:pos x="2841" y="898"/>
                </a:cxn>
                <a:cxn ang="0">
                  <a:pos x="2905" y="901"/>
                </a:cxn>
                <a:cxn ang="0">
                  <a:pos x="2970" y="901"/>
                </a:cxn>
                <a:cxn ang="0">
                  <a:pos x="3034" y="901"/>
                </a:cxn>
                <a:cxn ang="0">
                  <a:pos x="3099" y="901"/>
                </a:cxn>
                <a:cxn ang="0">
                  <a:pos x="3163" y="901"/>
                </a:cxn>
                <a:cxn ang="0">
                  <a:pos x="3228" y="901"/>
                </a:cxn>
                <a:cxn ang="0">
                  <a:pos x="3292" y="901"/>
                </a:cxn>
                <a:cxn ang="0">
                  <a:pos x="3358" y="901"/>
                </a:cxn>
                <a:cxn ang="0">
                  <a:pos x="3423" y="901"/>
                </a:cxn>
                <a:cxn ang="0">
                  <a:pos x="3487" y="901"/>
                </a:cxn>
                <a:cxn ang="0">
                  <a:pos x="3552" y="901"/>
                </a:cxn>
                <a:cxn ang="0">
                  <a:pos x="3616" y="901"/>
                </a:cxn>
                <a:cxn ang="0">
                  <a:pos x="3681" y="901"/>
                </a:cxn>
                <a:cxn ang="0">
                  <a:pos x="3745" y="895"/>
                </a:cxn>
                <a:cxn ang="0">
                  <a:pos x="3810" y="901"/>
                </a:cxn>
                <a:cxn ang="0">
                  <a:pos x="3874" y="899"/>
                </a:cxn>
                <a:cxn ang="0">
                  <a:pos x="3939" y="901"/>
                </a:cxn>
                <a:cxn ang="0">
                  <a:pos x="4004" y="896"/>
                </a:cxn>
                <a:cxn ang="0">
                  <a:pos x="4068" y="743"/>
                </a:cxn>
              </a:cxnLst>
              <a:rect l="0" t="0" r="r" b="b"/>
              <a:pathLst>
                <a:path w="4081" h="1109">
                  <a:moveTo>
                    <a:pt x="0" y="845"/>
                  </a:moveTo>
                  <a:lnTo>
                    <a:pt x="0" y="845"/>
                  </a:lnTo>
                  <a:lnTo>
                    <a:pt x="2" y="887"/>
                  </a:lnTo>
                  <a:lnTo>
                    <a:pt x="3" y="887"/>
                  </a:lnTo>
                  <a:lnTo>
                    <a:pt x="3" y="888"/>
                  </a:lnTo>
                  <a:lnTo>
                    <a:pt x="4" y="890"/>
                  </a:lnTo>
                  <a:lnTo>
                    <a:pt x="5" y="891"/>
                  </a:lnTo>
                  <a:lnTo>
                    <a:pt x="7" y="892"/>
                  </a:lnTo>
                  <a:lnTo>
                    <a:pt x="7" y="895"/>
                  </a:lnTo>
                  <a:lnTo>
                    <a:pt x="8" y="897"/>
                  </a:lnTo>
                  <a:lnTo>
                    <a:pt x="9" y="899"/>
                  </a:lnTo>
                  <a:lnTo>
                    <a:pt x="10" y="902"/>
                  </a:lnTo>
                  <a:lnTo>
                    <a:pt x="10" y="903"/>
                  </a:lnTo>
                  <a:lnTo>
                    <a:pt x="12" y="904"/>
                  </a:lnTo>
                  <a:lnTo>
                    <a:pt x="13" y="906"/>
                  </a:lnTo>
                  <a:lnTo>
                    <a:pt x="14" y="906"/>
                  </a:lnTo>
                  <a:lnTo>
                    <a:pt x="14" y="906"/>
                  </a:lnTo>
                  <a:lnTo>
                    <a:pt x="15" y="906"/>
                  </a:lnTo>
                  <a:lnTo>
                    <a:pt x="17" y="906"/>
                  </a:lnTo>
                  <a:lnTo>
                    <a:pt x="18" y="906"/>
                  </a:lnTo>
                  <a:lnTo>
                    <a:pt x="18" y="906"/>
                  </a:lnTo>
                  <a:lnTo>
                    <a:pt x="19" y="906"/>
                  </a:lnTo>
                  <a:lnTo>
                    <a:pt x="20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23" y="906"/>
                  </a:lnTo>
                  <a:lnTo>
                    <a:pt x="24" y="906"/>
                  </a:lnTo>
                  <a:lnTo>
                    <a:pt x="25" y="906"/>
                  </a:lnTo>
                  <a:lnTo>
                    <a:pt x="25" y="906"/>
                  </a:lnTo>
                  <a:lnTo>
                    <a:pt x="27" y="906"/>
                  </a:lnTo>
                  <a:lnTo>
                    <a:pt x="28" y="907"/>
                  </a:lnTo>
                  <a:lnTo>
                    <a:pt x="29" y="907"/>
                  </a:lnTo>
                  <a:lnTo>
                    <a:pt x="29" y="907"/>
                  </a:lnTo>
                  <a:lnTo>
                    <a:pt x="30" y="907"/>
                  </a:lnTo>
                  <a:lnTo>
                    <a:pt x="32" y="907"/>
                  </a:lnTo>
                  <a:lnTo>
                    <a:pt x="33" y="907"/>
                  </a:lnTo>
                  <a:lnTo>
                    <a:pt x="33" y="907"/>
                  </a:lnTo>
                  <a:lnTo>
                    <a:pt x="34" y="907"/>
                  </a:lnTo>
                  <a:lnTo>
                    <a:pt x="35" y="907"/>
                  </a:lnTo>
                  <a:lnTo>
                    <a:pt x="36" y="907"/>
                  </a:lnTo>
                  <a:lnTo>
                    <a:pt x="36" y="907"/>
                  </a:lnTo>
                  <a:lnTo>
                    <a:pt x="38" y="907"/>
                  </a:lnTo>
                  <a:lnTo>
                    <a:pt x="39" y="906"/>
                  </a:lnTo>
                  <a:lnTo>
                    <a:pt x="40" y="906"/>
                  </a:lnTo>
                  <a:lnTo>
                    <a:pt x="40" y="906"/>
                  </a:lnTo>
                  <a:lnTo>
                    <a:pt x="41" y="906"/>
                  </a:lnTo>
                  <a:lnTo>
                    <a:pt x="43" y="906"/>
                  </a:lnTo>
                  <a:lnTo>
                    <a:pt x="44" y="906"/>
                  </a:lnTo>
                  <a:lnTo>
                    <a:pt x="44" y="906"/>
                  </a:lnTo>
                  <a:lnTo>
                    <a:pt x="45" y="906"/>
                  </a:lnTo>
                  <a:lnTo>
                    <a:pt x="46" y="904"/>
                  </a:lnTo>
                  <a:lnTo>
                    <a:pt x="48" y="904"/>
                  </a:lnTo>
                  <a:lnTo>
                    <a:pt x="48" y="904"/>
                  </a:lnTo>
                  <a:lnTo>
                    <a:pt x="49" y="904"/>
                  </a:lnTo>
                  <a:lnTo>
                    <a:pt x="50" y="904"/>
                  </a:lnTo>
                  <a:lnTo>
                    <a:pt x="51" y="903"/>
                  </a:lnTo>
                  <a:lnTo>
                    <a:pt x="51" y="903"/>
                  </a:lnTo>
                  <a:lnTo>
                    <a:pt x="53" y="903"/>
                  </a:lnTo>
                  <a:lnTo>
                    <a:pt x="54" y="903"/>
                  </a:lnTo>
                  <a:lnTo>
                    <a:pt x="55" y="903"/>
                  </a:lnTo>
                  <a:lnTo>
                    <a:pt x="55" y="903"/>
                  </a:lnTo>
                  <a:lnTo>
                    <a:pt x="56" y="903"/>
                  </a:lnTo>
                  <a:lnTo>
                    <a:pt x="58" y="902"/>
                  </a:lnTo>
                  <a:lnTo>
                    <a:pt x="59" y="902"/>
                  </a:lnTo>
                  <a:lnTo>
                    <a:pt x="60" y="902"/>
                  </a:lnTo>
                  <a:lnTo>
                    <a:pt x="60" y="902"/>
                  </a:lnTo>
                  <a:lnTo>
                    <a:pt x="61" y="902"/>
                  </a:lnTo>
                  <a:lnTo>
                    <a:pt x="63" y="902"/>
                  </a:lnTo>
                  <a:lnTo>
                    <a:pt x="64" y="902"/>
                  </a:lnTo>
                  <a:lnTo>
                    <a:pt x="64" y="902"/>
                  </a:lnTo>
                  <a:lnTo>
                    <a:pt x="65" y="902"/>
                  </a:lnTo>
                  <a:lnTo>
                    <a:pt x="66" y="902"/>
                  </a:lnTo>
                  <a:lnTo>
                    <a:pt x="68" y="902"/>
                  </a:lnTo>
                  <a:lnTo>
                    <a:pt x="68" y="902"/>
                  </a:lnTo>
                  <a:lnTo>
                    <a:pt x="69" y="901"/>
                  </a:lnTo>
                  <a:lnTo>
                    <a:pt x="70" y="902"/>
                  </a:lnTo>
                  <a:lnTo>
                    <a:pt x="71" y="902"/>
                  </a:lnTo>
                  <a:lnTo>
                    <a:pt x="71" y="902"/>
                  </a:lnTo>
                  <a:lnTo>
                    <a:pt x="72" y="902"/>
                  </a:lnTo>
                  <a:lnTo>
                    <a:pt x="74" y="902"/>
                  </a:lnTo>
                  <a:lnTo>
                    <a:pt x="75" y="902"/>
                  </a:lnTo>
                  <a:lnTo>
                    <a:pt x="75" y="902"/>
                  </a:lnTo>
                  <a:lnTo>
                    <a:pt x="76" y="902"/>
                  </a:lnTo>
                  <a:lnTo>
                    <a:pt x="77" y="902"/>
                  </a:lnTo>
                  <a:lnTo>
                    <a:pt x="79" y="902"/>
                  </a:lnTo>
                  <a:lnTo>
                    <a:pt x="79" y="902"/>
                  </a:lnTo>
                  <a:lnTo>
                    <a:pt x="80" y="902"/>
                  </a:lnTo>
                  <a:lnTo>
                    <a:pt x="81" y="902"/>
                  </a:lnTo>
                  <a:lnTo>
                    <a:pt x="82" y="902"/>
                  </a:lnTo>
                  <a:lnTo>
                    <a:pt x="82" y="902"/>
                  </a:lnTo>
                  <a:lnTo>
                    <a:pt x="84" y="901"/>
                  </a:lnTo>
                  <a:lnTo>
                    <a:pt x="85" y="901"/>
                  </a:lnTo>
                  <a:lnTo>
                    <a:pt x="86" y="901"/>
                  </a:lnTo>
                  <a:lnTo>
                    <a:pt x="86" y="901"/>
                  </a:lnTo>
                  <a:lnTo>
                    <a:pt x="87" y="901"/>
                  </a:lnTo>
                  <a:lnTo>
                    <a:pt x="89" y="901"/>
                  </a:lnTo>
                  <a:lnTo>
                    <a:pt x="90" y="902"/>
                  </a:lnTo>
                  <a:lnTo>
                    <a:pt x="90" y="902"/>
                  </a:lnTo>
                  <a:lnTo>
                    <a:pt x="91" y="902"/>
                  </a:lnTo>
                  <a:lnTo>
                    <a:pt x="92" y="902"/>
                  </a:lnTo>
                  <a:lnTo>
                    <a:pt x="94" y="902"/>
                  </a:lnTo>
                  <a:lnTo>
                    <a:pt x="94" y="902"/>
                  </a:lnTo>
                  <a:lnTo>
                    <a:pt x="95" y="903"/>
                  </a:lnTo>
                  <a:lnTo>
                    <a:pt x="96" y="903"/>
                  </a:lnTo>
                  <a:lnTo>
                    <a:pt x="97" y="903"/>
                  </a:lnTo>
                  <a:lnTo>
                    <a:pt x="97" y="903"/>
                  </a:lnTo>
                  <a:lnTo>
                    <a:pt x="99" y="903"/>
                  </a:lnTo>
                  <a:lnTo>
                    <a:pt x="100" y="903"/>
                  </a:lnTo>
                  <a:lnTo>
                    <a:pt x="101" y="903"/>
                  </a:lnTo>
                  <a:lnTo>
                    <a:pt x="101" y="903"/>
                  </a:lnTo>
                  <a:lnTo>
                    <a:pt x="102" y="903"/>
                  </a:lnTo>
                  <a:lnTo>
                    <a:pt x="104" y="903"/>
                  </a:lnTo>
                  <a:lnTo>
                    <a:pt x="105" y="903"/>
                  </a:lnTo>
                  <a:lnTo>
                    <a:pt x="105" y="902"/>
                  </a:lnTo>
                  <a:lnTo>
                    <a:pt x="106" y="902"/>
                  </a:lnTo>
                  <a:lnTo>
                    <a:pt x="107" y="902"/>
                  </a:lnTo>
                  <a:lnTo>
                    <a:pt x="108" y="902"/>
                  </a:lnTo>
                  <a:lnTo>
                    <a:pt x="108" y="902"/>
                  </a:lnTo>
                  <a:lnTo>
                    <a:pt x="110" y="902"/>
                  </a:lnTo>
                  <a:lnTo>
                    <a:pt x="111" y="902"/>
                  </a:lnTo>
                  <a:lnTo>
                    <a:pt x="112" y="903"/>
                  </a:lnTo>
                  <a:lnTo>
                    <a:pt x="113" y="903"/>
                  </a:lnTo>
                  <a:lnTo>
                    <a:pt x="113" y="903"/>
                  </a:lnTo>
                  <a:lnTo>
                    <a:pt x="115" y="903"/>
                  </a:lnTo>
                  <a:lnTo>
                    <a:pt x="116" y="903"/>
                  </a:lnTo>
                  <a:lnTo>
                    <a:pt x="117" y="903"/>
                  </a:lnTo>
                  <a:lnTo>
                    <a:pt x="117" y="903"/>
                  </a:lnTo>
                  <a:lnTo>
                    <a:pt x="118" y="903"/>
                  </a:lnTo>
                  <a:lnTo>
                    <a:pt x="120" y="903"/>
                  </a:lnTo>
                  <a:lnTo>
                    <a:pt x="121" y="903"/>
                  </a:lnTo>
                  <a:lnTo>
                    <a:pt x="121" y="903"/>
                  </a:lnTo>
                  <a:lnTo>
                    <a:pt x="122" y="903"/>
                  </a:lnTo>
                  <a:lnTo>
                    <a:pt x="123" y="902"/>
                  </a:lnTo>
                  <a:lnTo>
                    <a:pt x="125" y="902"/>
                  </a:lnTo>
                  <a:lnTo>
                    <a:pt x="125" y="901"/>
                  </a:lnTo>
                  <a:lnTo>
                    <a:pt x="126" y="901"/>
                  </a:lnTo>
                  <a:lnTo>
                    <a:pt x="127" y="902"/>
                  </a:lnTo>
                  <a:lnTo>
                    <a:pt x="128" y="902"/>
                  </a:lnTo>
                  <a:lnTo>
                    <a:pt x="128" y="902"/>
                  </a:lnTo>
                  <a:lnTo>
                    <a:pt x="130" y="902"/>
                  </a:lnTo>
                  <a:lnTo>
                    <a:pt x="131" y="902"/>
                  </a:lnTo>
                  <a:lnTo>
                    <a:pt x="132" y="902"/>
                  </a:lnTo>
                  <a:lnTo>
                    <a:pt x="132" y="902"/>
                  </a:lnTo>
                  <a:lnTo>
                    <a:pt x="133" y="902"/>
                  </a:lnTo>
                  <a:lnTo>
                    <a:pt x="135" y="902"/>
                  </a:lnTo>
                  <a:lnTo>
                    <a:pt x="136" y="902"/>
                  </a:lnTo>
                  <a:lnTo>
                    <a:pt x="136" y="902"/>
                  </a:lnTo>
                  <a:lnTo>
                    <a:pt x="137" y="902"/>
                  </a:lnTo>
                  <a:lnTo>
                    <a:pt x="138" y="902"/>
                  </a:lnTo>
                  <a:lnTo>
                    <a:pt x="140" y="902"/>
                  </a:lnTo>
                  <a:lnTo>
                    <a:pt x="140" y="902"/>
                  </a:lnTo>
                  <a:lnTo>
                    <a:pt x="141" y="902"/>
                  </a:lnTo>
                  <a:lnTo>
                    <a:pt x="142" y="901"/>
                  </a:lnTo>
                  <a:lnTo>
                    <a:pt x="143" y="901"/>
                  </a:lnTo>
                  <a:lnTo>
                    <a:pt x="143" y="901"/>
                  </a:lnTo>
                  <a:lnTo>
                    <a:pt x="144" y="901"/>
                  </a:lnTo>
                  <a:lnTo>
                    <a:pt x="146" y="901"/>
                  </a:lnTo>
                  <a:lnTo>
                    <a:pt x="147" y="901"/>
                  </a:lnTo>
                  <a:lnTo>
                    <a:pt x="147" y="901"/>
                  </a:lnTo>
                  <a:lnTo>
                    <a:pt x="148" y="901"/>
                  </a:lnTo>
                  <a:lnTo>
                    <a:pt x="149" y="901"/>
                  </a:lnTo>
                  <a:lnTo>
                    <a:pt x="151" y="901"/>
                  </a:lnTo>
                  <a:lnTo>
                    <a:pt x="151" y="901"/>
                  </a:lnTo>
                  <a:lnTo>
                    <a:pt x="152" y="901"/>
                  </a:lnTo>
                  <a:lnTo>
                    <a:pt x="153" y="901"/>
                  </a:lnTo>
                  <a:lnTo>
                    <a:pt x="154" y="899"/>
                  </a:lnTo>
                  <a:lnTo>
                    <a:pt x="154" y="899"/>
                  </a:lnTo>
                  <a:lnTo>
                    <a:pt x="156" y="899"/>
                  </a:lnTo>
                  <a:lnTo>
                    <a:pt x="157" y="899"/>
                  </a:lnTo>
                  <a:lnTo>
                    <a:pt x="158" y="899"/>
                  </a:lnTo>
                  <a:lnTo>
                    <a:pt x="158" y="899"/>
                  </a:lnTo>
                  <a:lnTo>
                    <a:pt x="159" y="899"/>
                  </a:lnTo>
                  <a:lnTo>
                    <a:pt x="161" y="899"/>
                  </a:lnTo>
                  <a:lnTo>
                    <a:pt x="162" y="898"/>
                  </a:lnTo>
                  <a:lnTo>
                    <a:pt x="162" y="898"/>
                  </a:lnTo>
                  <a:lnTo>
                    <a:pt x="163" y="897"/>
                  </a:lnTo>
                  <a:lnTo>
                    <a:pt x="164" y="896"/>
                  </a:lnTo>
                  <a:lnTo>
                    <a:pt x="166" y="896"/>
                  </a:lnTo>
                  <a:lnTo>
                    <a:pt x="166" y="897"/>
                  </a:lnTo>
                  <a:lnTo>
                    <a:pt x="167" y="898"/>
                  </a:lnTo>
                  <a:lnTo>
                    <a:pt x="168" y="899"/>
                  </a:lnTo>
                  <a:lnTo>
                    <a:pt x="169" y="901"/>
                  </a:lnTo>
                  <a:lnTo>
                    <a:pt x="171" y="901"/>
                  </a:lnTo>
                  <a:lnTo>
                    <a:pt x="171" y="902"/>
                  </a:lnTo>
                  <a:lnTo>
                    <a:pt x="172" y="902"/>
                  </a:lnTo>
                  <a:lnTo>
                    <a:pt x="173" y="906"/>
                  </a:lnTo>
                  <a:lnTo>
                    <a:pt x="174" y="927"/>
                  </a:lnTo>
                  <a:lnTo>
                    <a:pt x="174" y="1004"/>
                  </a:lnTo>
                  <a:lnTo>
                    <a:pt x="176" y="1109"/>
                  </a:lnTo>
                  <a:lnTo>
                    <a:pt x="177" y="1109"/>
                  </a:lnTo>
                  <a:lnTo>
                    <a:pt x="178" y="1109"/>
                  </a:lnTo>
                  <a:lnTo>
                    <a:pt x="178" y="1109"/>
                  </a:lnTo>
                  <a:lnTo>
                    <a:pt x="179" y="1109"/>
                  </a:lnTo>
                  <a:lnTo>
                    <a:pt x="180" y="1109"/>
                  </a:lnTo>
                  <a:lnTo>
                    <a:pt x="182" y="1109"/>
                  </a:lnTo>
                  <a:lnTo>
                    <a:pt x="182" y="1109"/>
                  </a:lnTo>
                  <a:lnTo>
                    <a:pt x="183" y="1109"/>
                  </a:lnTo>
                  <a:lnTo>
                    <a:pt x="184" y="1109"/>
                  </a:lnTo>
                  <a:lnTo>
                    <a:pt x="185" y="1109"/>
                  </a:lnTo>
                  <a:lnTo>
                    <a:pt x="185" y="1109"/>
                  </a:lnTo>
                  <a:lnTo>
                    <a:pt x="187" y="1076"/>
                  </a:lnTo>
                  <a:lnTo>
                    <a:pt x="188" y="454"/>
                  </a:lnTo>
                  <a:lnTo>
                    <a:pt x="189" y="66"/>
                  </a:lnTo>
                  <a:lnTo>
                    <a:pt x="189" y="0"/>
                  </a:lnTo>
                  <a:lnTo>
                    <a:pt x="190" y="142"/>
                  </a:lnTo>
                  <a:lnTo>
                    <a:pt x="192" y="332"/>
                  </a:lnTo>
                  <a:lnTo>
                    <a:pt x="193" y="488"/>
                  </a:lnTo>
                  <a:lnTo>
                    <a:pt x="193" y="597"/>
                  </a:lnTo>
                  <a:lnTo>
                    <a:pt x="194" y="667"/>
                  </a:lnTo>
                  <a:lnTo>
                    <a:pt x="195" y="713"/>
                  </a:lnTo>
                  <a:lnTo>
                    <a:pt x="197" y="744"/>
                  </a:lnTo>
                  <a:lnTo>
                    <a:pt x="197" y="767"/>
                  </a:lnTo>
                  <a:lnTo>
                    <a:pt x="198" y="784"/>
                  </a:lnTo>
                  <a:lnTo>
                    <a:pt x="199" y="798"/>
                  </a:lnTo>
                  <a:lnTo>
                    <a:pt x="200" y="809"/>
                  </a:lnTo>
                  <a:lnTo>
                    <a:pt x="200" y="818"/>
                  </a:lnTo>
                  <a:lnTo>
                    <a:pt x="202" y="825"/>
                  </a:lnTo>
                  <a:lnTo>
                    <a:pt x="203" y="831"/>
                  </a:lnTo>
                  <a:lnTo>
                    <a:pt x="204" y="837"/>
                  </a:lnTo>
                  <a:lnTo>
                    <a:pt x="204" y="842"/>
                  </a:lnTo>
                  <a:lnTo>
                    <a:pt x="205" y="847"/>
                  </a:lnTo>
                  <a:lnTo>
                    <a:pt x="207" y="852"/>
                  </a:lnTo>
                  <a:lnTo>
                    <a:pt x="208" y="856"/>
                  </a:lnTo>
                  <a:lnTo>
                    <a:pt x="208" y="860"/>
                  </a:lnTo>
                  <a:lnTo>
                    <a:pt x="209" y="863"/>
                  </a:lnTo>
                  <a:lnTo>
                    <a:pt x="210" y="866"/>
                  </a:lnTo>
                  <a:lnTo>
                    <a:pt x="211" y="870"/>
                  </a:lnTo>
                  <a:lnTo>
                    <a:pt x="211" y="872"/>
                  </a:lnTo>
                  <a:lnTo>
                    <a:pt x="213" y="875"/>
                  </a:lnTo>
                  <a:lnTo>
                    <a:pt x="214" y="877"/>
                  </a:lnTo>
                  <a:lnTo>
                    <a:pt x="215" y="878"/>
                  </a:lnTo>
                  <a:lnTo>
                    <a:pt x="215" y="881"/>
                  </a:lnTo>
                  <a:lnTo>
                    <a:pt x="216" y="883"/>
                  </a:lnTo>
                  <a:lnTo>
                    <a:pt x="218" y="886"/>
                  </a:lnTo>
                  <a:lnTo>
                    <a:pt x="219" y="888"/>
                  </a:lnTo>
                  <a:lnTo>
                    <a:pt x="219" y="890"/>
                  </a:lnTo>
                  <a:lnTo>
                    <a:pt x="220" y="892"/>
                  </a:lnTo>
                  <a:lnTo>
                    <a:pt x="221" y="893"/>
                  </a:lnTo>
                  <a:lnTo>
                    <a:pt x="223" y="895"/>
                  </a:lnTo>
                  <a:lnTo>
                    <a:pt x="223" y="896"/>
                  </a:lnTo>
                  <a:lnTo>
                    <a:pt x="224" y="897"/>
                  </a:lnTo>
                  <a:lnTo>
                    <a:pt x="225" y="898"/>
                  </a:lnTo>
                  <a:lnTo>
                    <a:pt x="226" y="898"/>
                  </a:lnTo>
                  <a:lnTo>
                    <a:pt x="228" y="899"/>
                  </a:lnTo>
                  <a:lnTo>
                    <a:pt x="228" y="901"/>
                  </a:lnTo>
                  <a:lnTo>
                    <a:pt x="229" y="902"/>
                  </a:lnTo>
                  <a:lnTo>
                    <a:pt x="230" y="903"/>
                  </a:lnTo>
                  <a:lnTo>
                    <a:pt x="231" y="903"/>
                  </a:lnTo>
                  <a:lnTo>
                    <a:pt x="231" y="903"/>
                  </a:lnTo>
                  <a:lnTo>
                    <a:pt x="233" y="903"/>
                  </a:lnTo>
                  <a:lnTo>
                    <a:pt x="234" y="901"/>
                  </a:lnTo>
                  <a:lnTo>
                    <a:pt x="235" y="893"/>
                  </a:lnTo>
                  <a:lnTo>
                    <a:pt x="235" y="872"/>
                  </a:lnTo>
                  <a:lnTo>
                    <a:pt x="236" y="831"/>
                  </a:lnTo>
                  <a:lnTo>
                    <a:pt x="238" y="773"/>
                  </a:lnTo>
                  <a:lnTo>
                    <a:pt x="239" y="716"/>
                  </a:lnTo>
                  <a:lnTo>
                    <a:pt x="239" y="686"/>
                  </a:lnTo>
                  <a:lnTo>
                    <a:pt x="240" y="693"/>
                  </a:lnTo>
                  <a:lnTo>
                    <a:pt x="241" y="731"/>
                  </a:lnTo>
                  <a:lnTo>
                    <a:pt x="243" y="779"/>
                  </a:lnTo>
                  <a:lnTo>
                    <a:pt x="243" y="822"/>
                  </a:lnTo>
                  <a:lnTo>
                    <a:pt x="244" y="854"/>
                  </a:lnTo>
                  <a:lnTo>
                    <a:pt x="245" y="873"/>
                  </a:lnTo>
                  <a:lnTo>
                    <a:pt x="246" y="886"/>
                  </a:lnTo>
                  <a:lnTo>
                    <a:pt x="246" y="892"/>
                  </a:lnTo>
                  <a:lnTo>
                    <a:pt x="247" y="896"/>
                  </a:lnTo>
                  <a:lnTo>
                    <a:pt x="249" y="899"/>
                  </a:lnTo>
                  <a:lnTo>
                    <a:pt x="250" y="902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2" y="911"/>
                  </a:lnTo>
                  <a:lnTo>
                    <a:pt x="254" y="912"/>
                  </a:lnTo>
                  <a:lnTo>
                    <a:pt x="254" y="912"/>
                  </a:lnTo>
                  <a:lnTo>
                    <a:pt x="255" y="909"/>
                  </a:lnTo>
                  <a:lnTo>
                    <a:pt x="256" y="907"/>
                  </a:lnTo>
                  <a:lnTo>
                    <a:pt x="257" y="906"/>
                  </a:lnTo>
                  <a:lnTo>
                    <a:pt x="257" y="904"/>
                  </a:lnTo>
                  <a:lnTo>
                    <a:pt x="259" y="904"/>
                  </a:lnTo>
                  <a:lnTo>
                    <a:pt x="260" y="904"/>
                  </a:lnTo>
                  <a:lnTo>
                    <a:pt x="261" y="903"/>
                  </a:lnTo>
                  <a:lnTo>
                    <a:pt x="261" y="903"/>
                  </a:lnTo>
                  <a:lnTo>
                    <a:pt x="262" y="902"/>
                  </a:lnTo>
                  <a:lnTo>
                    <a:pt x="264" y="902"/>
                  </a:lnTo>
                  <a:lnTo>
                    <a:pt x="265" y="902"/>
                  </a:lnTo>
                  <a:lnTo>
                    <a:pt x="265" y="901"/>
                  </a:lnTo>
                  <a:lnTo>
                    <a:pt x="266" y="901"/>
                  </a:lnTo>
                  <a:lnTo>
                    <a:pt x="267" y="901"/>
                  </a:lnTo>
                  <a:lnTo>
                    <a:pt x="269" y="901"/>
                  </a:lnTo>
                  <a:lnTo>
                    <a:pt x="269" y="901"/>
                  </a:lnTo>
                  <a:lnTo>
                    <a:pt x="270" y="901"/>
                  </a:lnTo>
                  <a:lnTo>
                    <a:pt x="271" y="901"/>
                  </a:lnTo>
                  <a:lnTo>
                    <a:pt x="272" y="901"/>
                  </a:lnTo>
                  <a:lnTo>
                    <a:pt x="272" y="901"/>
                  </a:lnTo>
                  <a:lnTo>
                    <a:pt x="274" y="901"/>
                  </a:lnTo>
                  <a:lnTo>
                    <a:pt x="275" y="901"/>
                  </a:lnTo>
                  <a:lnTo>
                    <a:pt x="276" y="899"/>
                  </a:lnTo>
                  <a:lnTo>
                    <a:pt x="276" y="899"/>
                  </a:lnTo>
                  <a:lnTo>
                    <a:pt x="277" y="898"/>
                  </a:lnTo>
                  <a:lnTo>
                    <a:pt x="279" y="899"/>
                  </a:lnTo>
                  <a:lnTo>
                    <a:pt x="280" y="899"/>
                  </a:lnTo>
                  <a:lnTo>
                    <a:pt x="281" y="901"/>
                  </a:lnTo>
                  <a:lnTo>
                    <a:pt x="281" y="899"/>
                  </a:lnTo>
                  <a:lnTo>
                    <a:pt x="282" y="898"/>
                  </a:lnTo>
                  <a:lnTo>
                    <a:pt x="283" y="896"/>
                  </a:lnTo>
                  <a:lnTo>
                    <a:pt x="285" y="896"/>
                  </a:lnTo>
                  <a:lnTo>
                    <a:pt x="285" y="899"/>
                  </a:lnTo>
                  <a:lnTo>
                    <a:pt x="286" y="904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lnTo>
                    <a:pt x="290" y="904"/>
                  </a:lnTo>
                  <a:lnTo>
                    <a:pt x="291" y="902"/>
                  </a:lnTo>
                  <a:lnTo>
                    <a:pt x="292" y="898"/>
                  </a:lnTo>
                  <a:lnTo>
                    <a:pt x="292" y="893"/>
                  </a:lnTo>
                  <a:lnTo>
                    <a:pt x="293" y="892"/>
                  </a:lnTo>
                  <a:lnTo>
                    <a:pt x="295" y="897"/>
                  </a:lnTo>
                  <a:lnTo>
                    <a:pt x="296" y="913"/>
                  </a:lnTo>
                  <a:lnTo>
                    <a:pt x="296" y="934"/>
                  </a:lnTo>
                  <a:lnTo>
                    <a:pt x="297" y="949"/>
                  </a:lnTo>
                  <a:lnTo>
                    <a:pt x="298" y="945"/>
                  </a:lnTo>
                  <a:lnTo>
                    <a:pt x="300" y="924"/>
                  </a:lnTo>
                  <a:lnTo>
                    <a:pt x="300" y="897"/>
                  </a:lnTo>
                  <a:lnTo>
                    <a:pt x="301" y="883"/>
                  </a:lnTo>
                  <a:lnTo>
                    <a:pt x="302" y="885"/>
                  </a:lnTo>
                  <a:lnTo>
                    <a:pt x="303" y="896"/>
                  </a:lnTo>
                  <a:lnTo>
                    <a:pt x="303" y="906"/>
                  </a:lnTo>
                  <a:lnTo>
                    <a:pt x="305" y="911"/>
                  </a:lnTo>
                  <a:lnTo>
                    <a:pt x="306" y="911"/>
                  </a:lnTo>
                  <a:lnTo>
                    <a:pt x="307" y="908"/>
                  </a:lnTo>
                  <a:lnTo>
                    <a:pt x="307" y="906"/>
                  </a:lnTo>
                  <a:lnTo>
                    <a:pt x="308" y="902"/>
                  </a:lnTo>
                  <a:lnTo>
                    <a:pt x="310" y="899"/>
                  </a:lnTo>
                  <a:lnTo>
                    <a:pt x="311" y="897"/>
                  </a:lnTo>
                  <a:lnTo>
                    <a:pt x="311" y="895"/>
                  </a:lnTo>
                  <a:lnTo>
                    <a:pt x="312" y="893"/>
                  </a:lnTo>
                  <a:lnTo>
                    <a:pt x="313" y="892"/>
                  </a:lnTo>
                  <a:lnTo>
                    <a:pt x="315" y="892"/>
                  </a:lnTo>
                  <a:lnTo>
                    <a:pt x="315" y="892"/>
                  </a:lnTo>
                  <a:lnTo>
                    <a:pt x="316" y="895"/>
                  </a:lnTo>
                  <a:lnTo>
                    <a:pt x="317" y="896"/>
                  </a:lnTo>
                  <a:lnTo>
                    <a:pt x="318" y="898"/>
                  </a:lnTo>
                  <a:lnTo>
                    <a:pt x="318" y="899"/>
                  </a:lnTo>
                  <a:lnTo>
                    <a:pt x="319" y="899"/>
                  </a:lnTo>
                  <a:lnTo>
                    <a:pt x="321" y="895"/>
                  </a:lnTo>
                  <a:lnTo>
                    <a:pt x="322" y="878"/>
                  </a:lnTo>
                  <a:lnTo>
                    <a:pt x="322" y="857"/>
                  </a:lnTo>
                  <a:lnTo>
                    <a:pt x="323" y="845"/>
                  </a:lnTo>
                  <a:lnTo>
                    <a:pt x="324" y="854"/>
                  </a:lnTo>
                  <a:lnTo>
                    <a:pt x="326" y="881"/>
                  </a:lnTo>
                  <a:lnTo>
                    <a:pt x="326" y="908"/>
                  </a:lnTo>
                  <a:lnTo>
                    <a:pt x="327" y="923"/>
                  </a:lnTo>
                  <a:lnTo>
                    <a:pt x="328" y="922"/>
                  </a:lnTo>
                  <a:lnTo>
                    <a:pt x="329" y="904"/>
                  </a:lnTo>
                  <a:lnTo>
                    <a:pt x="329" y="863"/>
                  </a:lnTo>
                  <a:lnTo>
                    <a:pt x="331" y="800"/>
                  </a:lnTo>
                  <a:lnTo>
                    <a:pt x="332" y="741"/>
                  </a:lnTo>
                  <a:lnTo>
                    <a:pt x="333" y="719"/>
                  </a:lnTo>
                  <a:lnTo>
                    <a:pt x="333" y="753"/>
                  </a:lnTo>
                  <a:lnTo>
                    <a:pt x="334" y="820"/>
                  </a:lnTo>
                  <a:lnTo>
                    <a:pt x="336" y="883"/>
                  </a:lnTo>
                  <a:lnTo>
                    <a:pt x="337" y="927"/>
                  </a:lnTo>
                  <a:lnTo>
                    <a:pt x="338" y="949"/>
                  </a:lnTo>
                  <a:lnTo>
                    <a:pt x="338" y="958"/>
                  </a:lnTo>
                  <a:lnTo>
                    <a:pt x="339" y="959"/>
                  </a:lnTo>
                  <a:lnTo>
                    <a:pt x="341" y="955"/>
                  </a:lnTo>
                  <a:lnTo>
                    <a:pt x="342" y="948"/>
                  </a:lnTo>
                  <a:lnTo>
                    <a:pt x="342" y="942"/>
                  </a:lnTo>
                  <a:lnTo>
                    <a:pt x="343" y="934"/>
                  </a:lnTo>
                  <a:lnTo>
                    <a:pt x="344" y="926"/>
                  </a:lnTo>
                  <a:lnTo>
                    <a:pt x="346" y="918"/>
                  </a:lnTo>
                  <a:lnTo>
                    <a:pt x="346" y="911"/>
                  </a:lnTo>
                  <a:lnTo>
                    <a:pt x="347" y="903"/>
                  </a:lnTo>
                  <a:lnTo>
                    <a:pt x="348" y="896"/>
                  </a:lnTo>
                  <a:lnTo>
                    <a:pt x="349" y="888"/>
                  </a:lnTo>
                  <a:lnTo>
                    <a:pt x="349" y="881"/>
                  </a:lnTo>
                  <a:lnTo>
                    <a:pt x="351" y="876"/>
                  </a:lnTo>
                  <a:lnTo>
                    <a:pt x="352" y="872"/>
                  </a:lnTo>
                  <a:lnTo>
                    <a:pt x="353" y="872"/>
                  </a:lnTo>
                  <a:lnTo>
                    <a:pt x="353" y="875"/>
                  </a:lnTo>
                  <a:lnTo>
                    <a:pt x="354" y="878"/>
                  </a:lnTo>
                  <a:lnTo>
                    <a:pt x="355" y="883"/>
                  </a:lnTo>
                  <a:lnTo>
                    <a:pt x="357" y="888"/>
                  </a:lnTo>
                  <a:lnTo>
                    <a:pt x="357" y="893"/>
                  </a:lnTo>
                  <a:lnTo>
                    <a:pt x="358" y="897"/>
                  </a:lnTo>
                  <a:lnTo>
                    <a:pt x="359" y="899"/>
                  </a:lnTo>
                  <a:lnTo>
                    <a:pt x="360" y="901"/>
                  </a:lnTo>
                  <a:lnTo>
                    <a:pt x="360" y="899"/>
                  </a:lnTo>
                  <a:lnTo>
                    <a:pt x="362" y="893"/>
                  </a:lnTo>
                  <a:lnTo>
                    <a:pt x="363" y="882"/>
                  </a:lnTo>
                  <a:lnTo>
                    <a:pt x="364" y="867"/>
                  </a:lnTo>
                  <a:lnTo>
                    <a:pt x="364" y="852"/>
                  </a:lnTo>
                  <a:lnTo>
                    <a:pt x="365" y="841"/>
                  </a:lnTo>
                  <a:lnTo>
                    <a:pt x="367" y="839"/>
                  </a:lnTo>
                  <a:lnTo>
                    <a:pt x="368" y="841"/>
                  </a:lnTo>
                  <a:lnTo>
                    <a:pt x="368" y="847"/>
                  </a:lnTo>
                  <a:lnTo>
                    <a:pt x="369" y="854"/>
                  </a:lnTo>
                  <a:lnTo>
                    <a:pt x="370" y="856"/>
                  </a:lnTo>
                  <a:lnTo>
                    <a:pt x="372" y="856"/>
                  </a:lnTo>
                  <a:lnTo>
                    <a:pt x="372" y="855"/>
                  </a:lnTo>
                  <a:lnTo>
                    <a:pt x="373" y="854"/>
                  </a:lnTo>
                  <a:lnTo>
                    <a:pt x="374" y="854"/>
                  </a:lnTo>
                  <a:lnTo>
                    <a:pt x="375" y="856"/>
                  </a:lnTo>
                  <a:lnTo>
                    <a:pt x="375" y="860"/>
                  </a:lnTo>
                  <a:lnTo>
                    <a:pt x="377" y="863"/>
                  </a:lnTo>
                  <a:lnTo>
                    <a:pt x="378" y="863"/>
                  </a:lnTo>
                  <a:lnTo>
                    <a:pt x="379" y="860"/>
                  </a:lnTo>
                  <a:lnTo>
                    <a:pt x="379" y="850"/>
                  </a:lnTo>
                  <a:lnTo>
                    <a:pt x="380" y="839"/>
                  </a:lnTo>
                  <a:lnTo>
                    <a:pt x="382" y="835"/>
                  </a:lnTo>
                  <a:lnTo>
                    <a:pt x="383" y="845"/>
                  </a:lnTo>
                  <a:lnTo>
                    <a:pt x="383" y="862"/>
                  </a:lnTo>
                  <a:lnTo>
                    <a:pt x="384" y="880"/>
                  </a:lnTo>
                  <a:lnTo>
                    <a:pt x="385" y="890"/>
                  </a:lnTo>
                  <a:lnTo>
                    <a:pt x="387" y="882"/>
                  </a:lnTo>
                  <a:lnTo>
                    <a:pt x="387" y="857"/>
                  </a:lnTo>
                  <a:lnTo>
                    <a:pt x="388" y="826"/>
                  </a:lnTo>
                  <a:lnTo>
                    <a:pt x="389" y="810"/>
                  </a:lnTo>
                  <a:lnTo>
                    <a:pt x="390" y="820"/>
                  </a:lnTo>
                  <a:lnTo>
                    <a:pt x="390" y="845"/>
                  </a:lnTo>
                  <a:lnTo>
                    <a:pt x="391" y="870"/>
                  </a:lnTo>
                  <a:lnTo>
                    <a:pt x="393" y="886"/>
                  </a:lnTo>
                  <a:lnTo>
                    <a:pt x="394" y="896"/>
                  </a:lnTo>
                  <a:lnTo>
                    <a:pt x="395" y="902"/>
                  </a:lnTo>
                  <a:lnTo>
                    <a:pt x="395" y="904"/>
                  </a:lnTo>
                  <a:lnTo>
                    <a:pt x="396" y="906"/>
                  </a:lnTo>
                  <a:lnTo>
                    <a:pt x="398" y="906"/>
                  </a:lnTo>
                  <a:lnTo>
                    <a:pt x="399" y="904"/>
                  </a:lnTo>
                  <a:lnTo>
                    <a:pt x="399" y="904"/>
                  </a:lnTo>
                  <a:lnTo>
                    <a:pt x="400" y="903"/>
                  </a:lnTo>
                  <a:lnTo>
                    <a:pt x="401" y="902"/>
                  </a:lnTo>
                  <a:lnTo>
                    <a:pt x="403" y="901"/>
                  </a:lnTo>
                  <a:lnTo>
                    <a:pt x="403" y="899"/>
                  </a:lnTo>
                  <a:lnTo>
                    <a:pt x="404" y="899"/>
                  </a:lnTo>
                  <a:lnTo>
                    <a:pt x="405" y="898"/>
                  </a:lnTo>
                  <a:lnTo>
                    <a:pt x="406" y="898"/>
                  </a:lnTo>
                  <a:lnTo>
                    <a:pt x="406" y="898"/>
                  </a:lnTo>
                  <a:lnTo>
                    <a:pt x="408" y="898"/>
                  </a:lnTo>
                  <a:lnTo>
                    <a:pt x="409" y="898"/>
                  </a:lnTo>
                  <a:lnTo>
                    <a:pt x="410" y="898"/>
                  </a:lnTo>
                  <a:lnTo>
                    <a:pt x="410" y="898"/>
                  </a:lnTo>
                  <a:lnTo>
                    <a:pt x="411" y="898"/>
                  </a:lnTo>
                  <a:lnTo>
                    <a:pt x="413" y="898"/>
                  </a:lnTo>
                  <a:lnTo>
                    <a:pt x="414" y="897"/>
                  </a:lnTo>
                  <a:lnTo>
                    <a:pt x="414" y="897"/>
                  </a:lnTo>
                  <a:lnTo>
                    <a:pt x="415" y="896"/>
                  </a:lnTo>
                  <a:lnTo>
                    <a:pt x="416" y="895"/>
                  </a:lnTo>
                  <a:lnTo>
                    <a:pt x="418" y="893"/>
                  </a:lnTo>
                  <a:lnTo>
                    <a:pt x="418" y="892"/>
                  </a:lnTo>
                  <a:lnTo>
                    <a:pt x="419" y="890"/>
                  </a:lnTo>
                  <a:lnTo>
                    <a:pt x="420" y="888"/>
                  </a:lnTo>
                  <a:lnTo>
                    <a:pt x="421" y="888"/>
                  </a:lnTo>
                  <a:lnTo>
                    <a:pt x="421" y="890"/>
                  </a:lnTo>
                  <a:lnTo>
                    <a:pt x="423" y="893"/>
                  </a:lnTo>
                  <a:lnTo>
                    <a:pt x="424" y="897"/>
                  </a:lnTo>
                  <a:lnTo>
                    <a:pt x="425" y="897"/>
                  </a:lnTo>
                  <a:lnTo>
                    <a:pt x="425" y="888"/>
                  </a:lnTo>
                  <a:lnTo>
                    <a:pt x="426" y="870"/>
                  </a:lnTo>
                  <a:lnTo>
                    <a:pt x="427" y="844"/>
                  </a:lnTo>
                  <a:lnTo>
                    <a:pt x="429" y="811"/>
                  </a:lnTo>
                  <a:lnTo>
                    <a:pt x="429" y="777"/>
                  </a:lnTo>
                  <a:lnTo>
                    <a:pt x="430" y="750"/>
                  </a:lnTo>
                  <a:lnTo>
                    <a:pt x="431" y="753"/>
                  </a:lnTo>
                  <a:lnTo>
                    <a:pt x="432" y="790"/>
                  </a:lnTo>
                  <a:lnTo>
                    <a:pt x="432" y="850"/>
                  </a:lnTo>
                  <a:lnTo>
                    <a:pt x="434" y="906"/>
                  </a:lnTo>
                  <a:lnTo>
                    <a:pt x="435" y="945"/>
                  </a:lnTo>
                  <a:lnTo>
                    <a:pt x="436" y="967"/>
                  </a:lnTo>
                  <a:lnTo>
                    <a:pt x="436" y="976"/>
                  </a:lnTo>
                  <a:lnTo>
                    <a:pt x="437" y="979"/>
                  </a:lnTo>
                  <a:lnTo>
                    <a:pt x="439" y="978"/>
                  </a:lnTo>
                  <a:lnTo>
                    <a:pt x="440" y="973"/>
                  </a:lnTo>
                  <a:lnTo>
                    <a:pt x="440" y="967"/>
                  </a:lnTo>
                  <a:lnTo>
                    <a:pt x="441" y="959"/>
                  </a:lnTo>
                  <a:lnTo>
                    <a:pt x="442" y="950"/>
                  </a:lnTo>
                  <a:lnTo>
                    <a:pt x="444" y="940"/>
                  </a:lnTo>
                  <a:lnTo>
                    <a:pt x="444" y="931"/>
                  </a:lnTo>
                  <a:lnTo>
                    <a:pt x="445" y="922"/>
                  </a:lnTo>
                  <a:lnTo>
                    <a:pt x="446" y="913"/>
                  </a:lnTo>
                  <a:lnTo>
                    <a:pt x="447" y="907"/>
                  </a:lnTo>
                  <a:lnTo>
                    <a:pt x="449" y="901"/>
                  </a:lnTo>
                  <a:lnTo>
                    <a:pt x="449" y="897"/>
                  </a:lnTo>
                  <a:lnTo>
                    <a:pt x="450" y="893"/>
                  </a:lnTo>
                  <a:lnTo>
                    <a:pt x="451" y="891"/>
                  </a:lnTo>
                  <a:lnTo>
                    <a:pt x="452" y="890"/>
                  </a:lnTo>
                  <a:lnTo>
                    <a:pt x="452" y="888"/>
                  </a:lnTo>
                  <a:lnTo>
                    <a:pt x="454" y="887"/>
                  </a:lnTo>
                  <a:lnTo>
                    <a:pt x="455" y="887"/>
                  </a:lnTo>
                  <a:lnTo>
                    <a:pt x="456" y="887"/>
                  </a:lnTo>
                  <a:lnTo>
                    <a:pt x="456" y="887"/>
                  </a:lnTo>
                  <a:lnTo>
                    <a:pt x="457" y="887"/>
                  </a:lnTo>
                  <a:lnTo>
                    <a:pt x="459" y="887"/>
                  </a:lnTo>
                  <a:lnTo>
                    <a:pt x="460" y="887"/>
                  </a:lnTo>
                  <a:lnTo>
                    <a:pt x="460" y="887"/>
                  </a:lnTo>
                  <a:lnTo>
                    <a:pt x="461" y="887"/>
                  </a:lnTo>
                  <a:lnTo>
                    <a:pt x="462" y="887"/>
                  </a:lnTo>
                  <a:lnTo>
                    <a:pt x="463" y="888"/>
                  </a:lnTo>
                  <a:lnTo>
                    <a:pt x="463" y="888"/>
                  </a:lnTo>
                  <a:lnTo>
                    <a:pt x="465" y="888"/>
                  </a:lnTo>
                  <a:lnTo>
                    <a:pt x="466" y="890"/>
                  </a:lnTo>
                  <a:lnTo>
                    <a:pt x="467" y="890"/>
                  </a:lnTo>
                  <a:lnTo>
                    <a:pt x="467" y="890"/>
                  </a:lnTo>
                  <a:lnTo>
                    <a:pt x="468" y="888"/>
                  </a:lnTo>
                  <a:lnTo>
                    <a:pt x="470" y="888"/>
                  </a:lnTo>
                  <a:lnTo>
                    <a:pt x="471" y="888"/>
                  </a:lnTo>
                  <a:lnTo>
                    <a:pt x="471" y="888"/>
                  </a:lnTo>
                  <a:lnTo>
                    <a:pt x="472" y="888"/>
                  </a:lnTo>
                  <a:lnTo>
                    <a:pt x="473" y="890"/>
                  </a:lnTo>
                  <a:lnTo>
                    <a:pt x="475" y="888"/>
                  </a:lnTo>
                  <a:lnTo>
                    <a:pt x="475" y="887"/>
                  </a:lnTo>
                  <a:lnTo>
                    <a:pt x="476" y="886"/>
                  </a:lnTo>
                  <a:lnTo>
                    <a:pt x="477" y="885"/>
                  </a:lnTo>
                  <a:lnTo>
                    <a:pt x="478" y="885"/>
                  </a:lnTo>
                  <a:lnTo>
                    <a:pt x="478" y="886"/>
                  </a:lnTo>
                  <a:lnTo>
                    <a:pt x="480" y="890"/>
                  </a:lnTo>
                  <a:lnTo>
                    <a:pt x="481" y="893"/>
                  </a:lnTo>
                  <a:lnTo>
                    <a:pt x="482" y="896"/>
                  </a:lnTo>
                  <a:lnTo>
                    <a:pt x="482" y="898"/>
                  </a:lnTo>
                  <a:lnTo>
                    <a:pt x="483" y="899"/>
                  </a:lnTo>
                  <a:lnTo>
                    <a:pt x="485" y="899"/>
                  </a:lnTo>
                  <a:lnTo>
                    <a:pt x="486" y="901"/>
                  </a:lnTo>
                  <a:lnTo>
                    <a:pt x="486" y="901"/>
                  </a:lnTo>
                  <a:lnTo>
                    <a:pt x="487" y="901"/>
                  </a:lnTo>
                  <a:lnTo>
                    <a:pt x="488" y="901"/>
                  </a:lnTo>
                  <a:lnTo>
                    <a:pt x="490" y="901"/>
                  </a:lnTo>
                  <a:lnTo>
                    <a:pt x="490" y="901"/>
                  </a:lnTo>
                  <a:lnTo>
                    <a:pt x="491" y="901"/>
                  </a:lnTo>
                  <a:lnTo>
                    <a:pt x="492" y="901"/>
                  </a:lnTo>
                  <a:lnTo>
                    <a:pt x="493" y="901"/>
                  </a:lnTo>
                  <a:lnTo>
                    <a:pt x="493" y="901"/>
                  </a:lnTo>
                  <a:lnTo>
                    <a:pt x="495" y="901"/>
                  </a:lnTo>
                  <a:lnTo>
                    <a:pt x="496" y="899"/>
                  </a:lnTo>
                  <a:lnTo>
                    <a:pt x="497" y="899"/>
                  </a:lnTo>
                  <a:lnTo>
                    <a:pt x="497" y="898"/>
                  </a:lnTo>
                  <a:lnTo>
                    <a:pt x="498" y="896"/>
                  </a:lnTo>
                  <a:lnTo>
                    <a:pt x="499" y="893"/>
                  </a:lnTo>
                  <a:lnTo>
                    <a:pt x="501" y="890"/>
                  </a:lnTo>
                  <a:lnTo>
                    <a:pt x="501" y="887"/>
                  </a:lnTo>
                  <a:lnTo>
                    <a:pt x="502" y="886"/>
                  </a:lnTo>
                  <a:lnTo>
                    <a:pt x="503" y="887"/>
                  </a:lnTo>
                  <a:lnTo>
                    <a:pt x="504" y="890"/>
                  </a:lnTo>
                  <a:lnTo>
                    <a:pt x="506" y="893"/>
                  </a:lnTo>
                  <a:lnTo>
                    <a:pt x="506" y="896"/>
                  </a:lnTo>
                  <a:lnTo>
                    <a:pt x="507" y="899"/>
                  </a:lnTo>
                  <a:lnTo>
                    <a:pt x="508" y="902"/>
                  </a:lnTo>
                  <a:lnTo>
                    <a:pt x="509" y="903"/>
                  </a:lnTo>
                  <a:lnTo>
                    <a:pt x="509" y="903"/>
                  </a:lnTo>
                  <a:lnTo>
                    <a:pt x="511" y="903"/>
                  </a:lnTo>
                  <a:lnTo>
                    <a:pt x="512" y="903"/>
                  </a:lnTo>
                  <a:lnTo>
                    <a:pt x="513" y="904"/>
                  </a:lnTo>
                  <a:lnTo>
                    <a:pt x="513" y="904"/>
                  </a:lnTo>
                  <a:lnTo>
                    <a:pt x="514" y="906"/>
                  </a:lnTo>
                  <a:lnTo>
                    <a:pt x="516" y="906"/>
                  </a:lnTo>
                  <a:lnTo>
                    <a:pt x="517" y="906"/>
                  </a:lnTo>
                  <a:lnTo>
                    <a:pt x="517" y="904"/>
                  </a:lnTo>
                  <a:lnTo>
                    <a:pt x="518" y="903"/>
                  </a:lnTo>
                  <a:lnTo>
                    <a:pt x="519" y="902"/>
                  </a:lnTo>
                  <a:lnTo>
                    <a:pt x="521" y="901"/>
                  </a:lnTo>
                  <a:lnTo>
                    <a:pt x="521" y="899"/>
                  </a:lnTo>
                  <a:lnTo>
                    <a:pt x="522" y="898"/>
                  </a:lnTo>
                  <a:lnTo>
                    <a:pt x="523" y="897"/>
                  </a:lnTo>
                  <a:lnTo>
                    <a:pt x="524" y="897"/>
                  </a:lnTo>
                  <a:lnTo>
                    <a:pt x="524" y="897"/>
                  </a:lnTo>
                  <a:lnTo>
                    <a:pt x="526" y="897"/>
                  </a:lnTo>
                  <a:lnTo>
                    <a:pt x="527" y="897"/>
                  </a:lnTo>
                  <a:lnTo>
                    <a:pt x="528" y="897"/>
                  </a:lnTo>
                  <a:lnTo>
                    <a:pt x="528" y="897"/>
                  </a:lnTo>
                  <a:lnTo>
                    <a:pt x="529" y="897"/>
                  </a:lnTo>
                  <a:lnTo>
                    <a:pt x="531" y="897"/>
                  </a:lnTo>
                  <a:lnTo>
                    <a:pt x="532" y="896"/>
                  </a:lnTo>
                  <a:lnTo>
                    <a:pt x="532" y="896"/>
                  </a:lnTo>
                  <a:lnTo>
                    <a:pt x="533" y="896"/>
                  </a:lnTo>
                  <a:lnTo>
                    <a:pt x="534" y="897"/>
                  </a:lnTo>
                  <a:lnTo>
                    <a:pt x="535" y="897"/>
                  </a:lnTo>
                  <a:lnTo>
                    <a:pt x="535" y="898"/>
                  </a:lnTo>
                  <a:lnTo>
                    <a:pt x="537" y="898"/>
                  </a:lnTo>
                  <a:lnTo>
                    <a:pt x="538" y="899"/>
                  </a:lnTo>
                  <a:lnTo>
                    <a:pt x="539" y="899"/>
                  </a:lnTo>
                  <a:lnTo>
                    <a:pt x="539" y="901"/>
                  </a:lnTo>
                  <a:lnTo>
                    <a:pt x="540" y="901"/>
                  </a:lnTo>
                  <a:lnTo>
                    <a:pt x="542" y="901"/>
                  </a:lnTo>
                  <a:lnTo>
                    <a:pt x="543" y="901"/>
                  </a:lnTo>
                  <a:lnTo>
                    <a:pt x="543" y="901"/>
                  </a:lnTo>
                  <a:lnTo>
                    <a:pt x="544" y="901"/>
                  </a:lnTo>
                  <a:lnTo>
                    <a:pt x="545" y="901"/>
                  </a:lnTo>
                  <a:lnTo>
                    <a:pt x="547" y="901"/>
                  </a:lnTo>
                  <a:lnTo>
                    <a:pt x="547" y="901"/>
                  </a:lnTo>
                  <a:lnTo>
                    <a:pt x="548" y="901"/>
                  </a:lnTo>
                  <a:lnTo>
                    <a:pt x="549" y="901"/>
                  </a:lnTo>
                  <a:lnTo>
                    <a:pt x="550" y="901"/>
                  </a:lnTo>
                  <a:lnTo>
                    <a:pt x="550" y="901"/>
                  </a:lnTo>
                  <a:lnTo>
                    <a:pt x="552" y="901"/>
                  </a:lnTo>
                  <a:lnTo>
                    <a:pt x="553" y="901"/>
                  </a:lnTo>
                  <a:lnTo>
                    <a:pt x="554" y="901"/>
                  </a:lnTo>
                  <a:lnTo>
                    <a:pt x="554" y="901"/>
                  </a:lnTo>
                  <a:lnTo>
                    <a:pt x="555" y="901"/>
                  </a:lnTo>
                  <a:lnTo>
                    <a:pt x="557" y="901"/>
                  </a:lnTo>
                  <a:lnTo>
                    <a:pt x="558" y="901"/>
                  </a:lnTo>
                  <a:lnTo>
                    <a:pt x="558" y="901"/>
                  </a:lnTo>
                  <a:lnTo>
                    <a:pt x="559" y="901"/>
                  </a:lnTo>
                  <a:lnTo>
                    <a:pt x="560" y="901"/>
                  </a:lnTo>
                  <a:lnTo>
                    <a:pt x="562" y="899"/>
                  </a:lnTo>
                  <a:lnTo>
                    <a:pt x="563" y="899"/>
                  </a:lnTo>
                  <a:lnTo>
                    <a:pt x="563" y="899"/>
                  </a:lnTo>
                  <a:lnTo>
                    <a:pt x="564" y="899"/>
                  </a:lnTo>
                  <a:lnTo>
                    <a:pt x="565" y="899"/>
                  </a:lnTo>
                  <a:lnTo>
                    <a:pt x="567" y="899"/>
                  </a:lnTo>
                  <a:lnTo>
                    <a:pt x="567" y="899"/>
                  </a:lnTo>
                  <a:lnTo>
                    <a:pt x="568" y="899"/>
                  </a:lnTo>
                  <a:lnTo>
                    <a:pt x="569" y="899"/>
                  </a:lnTo>
                  <a:lnTo>
                    <a:pt x="570" y="899"/>
                  </a:lnTo>
                  <a:lnTo>
                    <a:pt x="570" y="899"/>
                  </a:lnTo>
                  <a:lnTo>
                    <a:pt x="571" y="901"/>
                  </a:lnTo>
                  <a:lnTo>
                    <a:pt x="573" y="901"/>
                  </a:lnTo>
                  <a:lnTo>
                    <a:pt x="574" y="901"/>
                  </a:lnTo>
                  <a:lnTo>
                    <a:pt x="574" y="901"/>
                  </a:lnTo>
                  <a:lnTo>
                    <a:pt x="575" y="901"/>
                  </a:lnTo>
                  <a:lnTo>
                    <a:pt x="576" y="901"/>
                  </a:lnTo>
                  <a:lnTo>
                    <a:pt x="578" y="901"/>
                  </a:lnTo>
                  <a:lnTo>
                    <a:pt x="578" y="901"/>
                  </a:lnTo>
                  <a:lnTo>
                    <a:pt x="579" y="901"/>
                  </a:lnTo>
                  <a:lnTo>
                    <a:pt x="580" y="901"/>
                  </a:lnTo>
                  <a:lnTo>
                    <a:pt x="581" y="901"/>
                  </a:lnTo>
                  <a:lnTo>
                    <a:pt x="581" y="901"/>
                  </a:lnTo>
                  <a:lnTo>
                    <a:pt x="583" y="901"/>
                  </a:lnTo>
                  <a:lnTo>
                    <a:pt x="584" y="901"/>
                  </a:lnTo>
                  <a:lnTo>
                    <a:pt x="585" y="901"/>
                  </a:lnTo>
                  <a:lnTo>
                    <a:pt x="585" y="901"/>
                  </a:lnTo>
                  <a:lnTo>
                    <a:pt x="586" y="901"/>
                  </a:lnTo>
                  <a:lnTo>
                    <a:pt x="588" y="901"/>
                  </a:lnTo>
                  <a:lnTo>
                    <a:pt x="589" y="899"/>
                  </a:lnTo>
                  <a:lnTo>
                    <a:pt x="589" y="899"/>
                  </a:lnTo>
                  <a:lnTo>
                    <a:pt x="590" y="899"/>
                  </a:lnTo>
                  <a:lnTo>
                    <a:pt x="591" y="899"/>
                  </a:lnTo>
                  <a:lnTo>
                    <a:pt x="593" y="901"/>
                  </a:lnTo>
                  <a:lnTo>
                    <a:pt x="593" y="901"/>
                  </a:lnTo>
                  <a:lnTo>
                    <a:pt x="594" y="901"/>
                  </a:lnTo>
                  <a:lnTo>
                    <a:pt x="595" y="901"/>
                  </a:lnTo>
                  <a:lnTo>
                    <a:pt x="596" y="901"/>
                  </a:lnTo>
                  <a:lnTo>
                    <a:pt x="596" y="901"/>
                  </a:lnTo>
                  <a:lnTo>
                    <a:pt x="598" y="901"/>
                  </a:lnTo>
                  <a:lnTo>
                    <a:pt x="599" y="901"/>
                  </a:lnTo>
                  <a:lnTo>
                    <a:pt x="600" y="901"/>
                  </a:lnTo>
                  <a:lnTo>
                    <a:pt x="600" y="901"/>
                  </a:lnTo>
                  <a:lnTo>
                    <a:pt x="601" y="901"/>
                  </a:lnTo>
                  <a:lnTo>
                    <a:pt x="603" y="901"/>
                  </a:lnTo>
                  <a:lnTo>
                    <a:pt x="604" y="901"/>
                  </a:lnTo>
                  <a:lnTo>
                    <a:pt x="604" y="901"/>
                  </a:lnTo>
                  <a:lnTo>
                    <a:pt x="605" y="901"/>
                  </a:lnTo>
                  <a:lnTo>
                    <a:pt x="606" y="901"/>
                  </a:lnTo>
                  <a:lnTo>
                    <a:pt x="607" y="901"/>
                  </a:lnTo>
                  <a:lnTo>
                    <a:pt x="607" y="899"/>
                  </a:lnTo>
                  <a:lnTo>
                    <a:pt x="609" y="899"/>
                  </a:lnTo>
                  <a:lnTo>
                    <a:pt x="610" y="899"/>
                  </a:lnTo>
                  <a:lnTo>
                    <a:pt x="611" y="899"/>
                  </a:lnTo>
                  <a:lnTo>
                    <a:pt x="611" y="898"/>
                  </a:lnTo>
                  <a:lnTo>
                    <a:pt x="612" y="898"/>
                  </a:lnTo>
                  <a:lnTo>
                    <a:pt x="614" y="898"/>
                  </a:lnTo>
                  <a:lnTo>
                    <a:pt x="615" y="898"/>
                  </a:lnTo>
                  <a:lnTo>
                    <a:pt x="616" y="898"/>
                  </a:lnTo>
                  <a:lnTo>
                    <a:pt x="616" y="898"/>
                  </a:lnTo>
                  <a:lnTo>
                    <a:pt x="617" y="897"/>
                  </a:lnTo>
                  <a:lnTo>
                    <a:pt x="619" y="897"/>
                  </a:lnTo>
                  <a:lnTo>
                    <a:pt x="620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2" y="896"/>
                  </a:lnTo>
                  <a:lnTo>
                    <a:pt x="624" y="896"/>
                  </a:lnTo>
                  <a:lnTo>
                    <a:pt x="624" y="896"/>
                  </a:lnTo>
                  <a:lnTo>
                    <a:pt x="625" y="896"/>
                  </a:lnTo>
                  <a:lnTo>
                    <a:pt x="626" y="896"/>
                  </a:lnTo>
                  <a:lnTo>
                    <a:pt x="627" y="896"/>
                  </a:lnTo>
                  <a:lnTo>
                    <a:pt x="627" y="897"/>
                  </a:lnTo>
                  <a:lnTo>
                    <a:pt x="629" y="897"/>
                  </a:lnTo>
                  <a:lnTo>
                    <a:pt x="630" y="897"/>
                  </a:lnTo>
                  <a:lnTo>
                    <a:pt x="631" y="897"/>
                  </a:lnTo>
                  <a:lnTo>
                    <a:pt x="631" y="898"/>
                  </a:lnTo>
                  <a:lnTo>
                    <a:pt x="632" y="898"/>
                  </a:lnTo>
                  <a:lnTo>
                    <a:pt x="634" y="899"/>
                  </a:lnTo>
                  <a:lnTo>
                    <a:pt x="635" y="899"/>
                  </a:lnTo>
                  <a:lnTo>
                    <a:pt x="635" y="901"/>
                  </a:lnTo>
                  <a:lnTo>
                    <a:pt x="636" y="901"/>
                  </a:lnTo>
                  <a:lnTo>
                    <a:pt x="637" y="901"/>
                  </a:lnTo>
                  <a:lnTo>
                    <a:pt x="638" y="901"/>
                  </a:lnTo>
                  <a:lnTo>
                    <a:pt x="638" y="902"/>
                  </a:lnTo>
                  <a:lnTo>
                    <a:pt x="640" y="902"/>
                  </a:lnTo>
                  <a:lnTo>
                    <a:pt x="641" y="902"/>
                  </a:lnTo>
                  <a:lnTo>
                    <a:pt x="642" y="902"/>
                  </a:lnTo>
                  <a:lnTo>
                    <a:pt x="642" y="902"/>
                  </a:lnTo>
                  <a:lnTo>
                    <a:pt x="643" y="902"/>
                  </a:lnTo>
                  <a:lnTo>
                    <a:pt x="645" y="902"/>
                  </a:lnTo>
                  <a:lnTo>
                    <a:pt x="646" y="901"/>
                  </a:lnTo>
                  <a:lnTo>
                    <a:pt x="646" y="901"/>
                  </a:lnTo>
                  <a:lnTo>
                    <a:pt x="647" y="901"/>
                  </a:lnTo>
                  <a:lnTo>
                    <a:pt x="648" y="901"/>
                  </a:lnTo>
                  <a:lnTo>
                    <a:pt x="650" y="901"/>
                  </a:lnTo>
                  <a:lnTo>
                    <a:pt x="650" y="901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3" y="902"/>
                  </a:lnTo>
                  <a:lnTo>
                    <a:pt x="653" y="902"/>
                  </a:lnTo>
                  <a:lnTo>
                    <a:pt x="655" y="901"/>
                  </a:lnTo>
                  <a:lnTo>
                    <a:pt x="656" y="901"/>
                  </a:lnTo>
                  <a:lnTo>
                    <a:pt x="657" y="901"/>
                  </a:lnTo>
                  <a:lnTo>
                    <a:pt x="657" y="899"/>
                  </a:lnTo>
                  <a:lnTo>
                    <a:pt x="658" y="899"/>
                  </a:lnTo>
                  <a:lnTo>
                    <a:pt x="660" y="898"/>
                  </a:lnTo>
                  <a:lnTo>
                    <a:pt x="661" y="898"/>
                  </a:lnTo>
                  <a:lnTo>
                    <a:pt x="661" y="897"/>
                  </a:lnTo>
                  <a:lnTo>
                    <a:pt x="662" y="896"/>
                  </a:lnTo>
                  <a:lnTo>
                    <a:pt x="663" y="896"/>
                  </a:lnTo>
                  <a:lnTo>
                    <a:pt x="665" y="895"/>
                  </a:lnTo>
                  <a:lnTo>
                    <a:pt x="665" y="893"/>
                  </a:lnTo>
                  <a:lnTo>
                    <a:pt x="666" y="893"/>
                  </a:lnTo>
                  <a:lnTo>
                    <a:pt x="667" y="892"/>
                  </a:lnTo>
                  <a:lnTo>
                    <a:pt x="668" y="892"/>
                  </a:lnTo>
                  <a:lnTo>
                    <a:pt x="668" y="891"/>
                  </a:lnTo>
                  <a:lnTo>
                    <a:pt x="670" y="891"/>
                  </a:lnTo>
                  <a:lnTo>
                    <a:pt x="671" y="891"/>
                  </a:lnTo>
                  <a:lnTo>
                    <a:pt x="672" y="891"/>
                  </a:lnTo>
                  <a:lnTo>
                    <a:pt x="673" y="891"/>
                  </a:lnTo>
                  <a:lnTo>
                    <a:pt x="673" y="890"/>
                  </a:lnTo>
                  <a:lnTo>
                    <a:pt x="674" y="890"/>
                  </a:lnTo>
                  <a:lnTo>
                    <a:pt x="676" y="890"/>
                  </a:lnTo>
                  <a:lnTo>
                    <a:pt x="677" y="890"/>
                  </a:lnTo>
                  <a:lnTo>
                    <a:pt x="677" y="891"/>
                  </a:lnTo>
                  <a:lnTo>
                    <a:pt x="678" y="892"/>
                  </a:lnTo>
                  <a:lnTo>
                    <a:pt x="679" y="893"/>
                  </a:lnTo>
                  <a:lnTo>
                    <a:pt x="681" y="895"/>
                  </a:lnTo>
                  <a:lnTo>
                    <a:pt x="681" y="897"/>
                  </a:lnTo>
                  <a:lnTo>
                    <a:pt x="682" y="898"/>
                  </a:lnTo>
                  <a:lnTo>
                    <a:pt x="683" y="899"/>
                  </a:lnTo>
                  <a:lnTo>
                    <a:pt x="684" y="901"/>
                  </a:lnTo>
                  <a:lnTo>
                    <a:pt x="684" y="902"/>
                  </a:lnTo>
                  <a:lnTo>
                    <a:pt x="686" y="902"/>
                  </a:lnTo>
                  <a:lnTo>
                    <a:pt x="687" y="901"/>
                  </a:lnTo>
                  <a:lnTo>
                    <a:pt x="688" y="901"/>
                  </a:lnTo>
                  <a:lnTo>
                    <a:pt x="688" y="899"/>
                  </a:lnTo>
                  <a:lnTo>
                    <a:pt x="689" y="899"/>
                  </a:lnTo>
                  <a:lnTo>
                    <a:pt x="691" y="898"/>
                  </a:lnTo>
                  <a:lnTo>
                    <a:pt x="692" y="897"/>
                  </a:lnTo>
                  <a:lnTo>
                    <a:pt x="692" y="896"/>
                  </a:lnTo>
                  <a:lnTo>
                    <a:pt x="693" y="895"/>
                  </a:lnTo>
                  <a:lnTo>
                    <a:pt x="694" y="893"/>
                  </a:lnTo>
                  <a:lnTo>
                    <a:pt x="696" y="892"/>
                  </a:lnTo>
                  <a:lnTo>
                    <a:pt x="696" y="892"/>
                  </a:lnTo>
                  <a:lnTo>
                    <a:pt x="697" y="892"/>
                  </a:lnTo>
                  <a:lnTo>
                    <a:pt x="698" y="892"/>
                  </a:lnTo>
                  <a:lnTo>
                    <a:pt x="699" y="892"/>
                  </a:lnTo>
                  <a:lnTo>
                    <a:pt x="699" y="892"/>
                  </a:lnTo>
                  <a:lnTo>
                    <a:pt x="701" y="893"/>
                  </a:lnTo>
                  <a:lnTo>
                    <a:pt x="702" y="895"/>
                  </a:lnTo>
                  <a:lnTo>
                    <a:pt x="703" y="895"/>
                  </a:lnTo>
                  <a:lnTo>
                    <a:pt x="703" y="896"/>
                  </a:lnTo>
                  <a:lnTo>
                    <a:pt x="704" y="896"/>
                  </a:lnTo>
                  <a:lnTo>
                    <a:pt x="706" y="897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8" y="899"/>
                  </a:lnTo>
                  <a:lnTo>
                    <a:pt x="709" y="899"/>
                  </a:lnTo>
                  <a:lnTo>
                    <a:pt x="710" y="901"/>
                  </a:lnTo>
                  <a:lnTo>
                    <a:pt x="710" y="902"/>
                  </a:lnTo>
                  <a:lnTo>
                    <a:pt x="712" y="902"/>
                  </a:lnTo>
                  <a:lnTo>
                    <a:pt x="713" y="902"/>
                  </a:lnTo>
                  <a:lnTo>
                    <a:pt x="714" y="902"/>
                  </a:lnTo>
                  <a:lnTo>
                    <a:pt x="714" y="901"/>
                  </a:lnTo>
                  <a:lnTo>
                    <a:pt x="715" y="901"/>
                  </a:lnTo>
                  <a:lnTo>
                    <a:pt x="717" y="899"/>
                  </a:lnTo>
                  <a:lnTo>
                    <a:pt x="718" y="897"/>
                  </a:lnTo>
                  <a:lnTo>
                    <a:pt x="718" y="896"/>
                  </a:lnTo>
                  <a:lnTo>
                    <a:pt x="719" y="895"/>
                  </a:lnTo>
                  <a:lnTo>
                    <a:pt x="720" y="893"/>
                  </a:lnTo>
                  <a:lnTo>
                    <a:pt x="722" y="892"/>
                  </a:lnTo>
                  <a:lnTo>
                    <a:pt x="722" y="891"/>
                  </a:lnTo>
                  <a:lnTo>
                    <a:pt x="723" y="891"/>
                  </a:lnTo>
                  <a:lnTo>
                    <a:pt x="724" y="892"/>
                  </a:lnTo>
                  <a:lnTo>
                    <a:pt x="725" y="892"/>
                  </a:lnTo>
                  <a:lnTo>
                    <a:pt x="725" y="893"/>
                  </a:lnTo>
                  <a:lnTo>
                    <a:pt x="727" y="895"/>
                  </a:lnTo>
                  <a:lnTo>
                    <a:pt x="728" y="895"/>
                  </a:lnTo>
                  <a:lnTo>
                    <a:pt x="729" y="896"/>
                  </a:lnTo>
                  <a:lnTo>
                    <a:pt x="730" y="897"/>
                  </a:lnTo>
                  <a:lnTo>
                    <a:pt x="730" y="897"/>
                  </a:lnTo>
                  <a:lnTo>
                    <a:pt x="732" y="898"/>
                  </a:lnTo>
                  <a:lnTo>
                    <a:pt x="733" y="899"/>
                  </a:lnTo>
                  <a:lnTo>
                    <a:pt x="734" y="899"/>
                  </a:lnTo>
                  <a:lnTo>
                    <a:pt x="734" y="901"/>
                  </a:lnTo>
                  <a:lnTo>
                    <a:pt x="735" y="901"/>
                  </a:lnTo>
                  <a:lnTo>
                    <a:pt x="737" y="901"/>
                  </a:lnTo>
                  <a:lnTo>
                    <a:pt x="738" y="901"/>
                  </a:lnTo>
                  <a:lnTo>
                    <a:pt x="738" y="899"/>
                  </a:lnTo>
                  <a:lnTo>
                    <a:pt x="739" y="898"/>
                  </a:lnTo>
                  <a:lnTo>
                    <a:pt x="740" y="897"/>
                  </a:lnTo>
                  <a:lnTo>
                    <a:pt x="742" y="896"/>
                  </a:lnTo>
                  <a:lnTo>
                    <a:pt x="742" y="895"/>
                  </a:lnTo>
                  <a:lnTo>
                    <a:pt x="743" y="893"/>
                  </a:lnTo>
                  <a:lnTo>
                    <a:pt x="744" y="892"/>
                  </a:lnTo>
                  <a:lnTo>
                    <a:pt x="745" y="892"/>
                  </a:lnTo>
                  <a:lnTo>
                    <a:pt x="745" y="892"/>
                  </a:lnTo>
                  <a:lnTo>
                    <a:pt x="746" y="892"/>
                  </a:lnTo>
                  <a:lnTo>
                    <a:pt x="748" y="893"/>
                  </a:lnTo>
                  <a:lnTo>
                    <a:pt x="749" y="895"/>
                  </a:lnTo>
                  <a:lnTo>
                    <a:pt x="749" y="896"/>
                  </a:lnTo>
                  <a:lnTo>
                    <a:pt x="750" y="898"/>
                  </a:lnTo>
                  <a:lnTo>
                    <a:pt x="751" y="899"/>
                  </a:lnTo>
                  <a:lnTo>
                    <a:pt x="753" y="901"/>
                  </a:lnTo>
                  <a:lnTo>
                    <a:pt x="753" y="902"/>
                  </a:lnTo>
                  <a:lnTo>
                    <a:pt x="754" y="903"/>
                  </a:lnTo>
                  <a:lnTo>
                    <a:pt x="755" y="903"/>
                  </a:lnTo>
                  <a:lnTo>
                    <a:pt x="756" y="904"/>
                  </a:lnTo>
                  <a:lnTo>
                    <a:pt x="756" y="903"/>
                  </a:lnTo>
                  <a:lnTo>
                    <a:pt x="758" y="903"/>
                  </a:lnTo>
                  <a:lnTo>
                    <a:pt x="759" y="902"/>
                  </a:lnTo>
                  <a:lnTo>
                    <a:pt x="760" y="901"/>
                  </a:lnTo>
                  <a:lnTo>
                    <a:pt x="760" y="899"/>
                  </a:lnTo>
                  <a:lnTo>
                    <a:pt x="761" y="898"/>
                  </a:lnTo>
                  <a:lnTo>
                    <a:pt x="763" y="898"/>
                  </a:lnTo>
                  <a:lnTo>
                    <a:pt x="764" y="898"/>
                  </a:lnTo>
                  <a:lnTo>
                    <a:pt x="764" y="898"/>
                  </a:lnTo>
                  <a:lnTo>
                    <a:pt x="765" y="898"/>
                  </a:lnTo>
                  <a:lnTo>
                    <a:pt x="766" y="899"/>
                  </a:lnTo>
                  <a:lnTo>
                    <a:pt x="768" y="899"/>
                  </a:lnTo>
                  <a:lnTo>
                    <a:pt x="768" y="901"/>
                  </a:lnTo>
                  <a:lnTo>
                    <a:pt x="769" y="902"/>
                  </a:lnTo>
                  <a:lnTo>
                    <a:pt x="770" y="903"/>
                  </a:lnTo>
                  <a:lnTo>
                    <a:pt x="771" y="903"/>
                  </a:lnTo>
                  <a:lnTo>
                    <a:pt x="771" y="903"/>
                  </a:lnTo>
                  <a:lnTo>
                    <a:pt x="773" y="903"/>
                  </a:lnTo>
                  <a:lnTo>
                    <a:pt x="774" y="903"/>
                  </a:lnTo>
                  <a:lnTo>
                    <a:pt x="775" y="903"/>
                  </a:lnTo>
                  <a:lnTo>
                    <a:pt x="775" y="902"/>
                  </a:lnTo>
                  <a:lnTo>
                    <a:pt x="776" y="902"/>
                  </a:lnTo>
                  <a:lnTo>
                    <a:pt x="778" y="901"/>
                  </a:lnTo>
                  <a:lnTo>
                    <a:pt x="779" y="901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1" y="901"/>
                  </a:lnTo>
                  <a:lnTo>
                    <a:pt x="782" y="902"/>
                  </a:lnTo>
                  <a:lnTo>
                    <a:pt x="782" y="902"/>
                  </a:lnTo>
                  <a:lnTo>
                    <a:pt x="784" y="903"/>
                  </a:lnTo>
                  <a:lnTo>
                    <a:pt x="785" y="904"/>
                  </a:lnTo>
                  <a:lnTo>
                    <a:pt x="786" y="906"/>
                  </a:lnTo>
                  <a:lnTo>
                    <a:pt x="787" y="907"/>
                  </a:lnTo>
                  <a:lnTo>
                    <a:pt x="787" y="907"/>
                  </a:lnTo>
                  <a:lnTo>
                    <a:pt x="789" y="907"/>
                  </a:lnTo>
                  <a:lnTo>
                    <a:pt x="790" y="906"/>
                  </a:lnTo>
                  <a:lnTo>
                    <a:pt x="791" y="904"/>
                  </a:lnTo>
                  <a:lnTo>
                    <a:pt x="791" y="903"/>
                  </a:lnTo>
                  <a:lnTo>
                    <a:pt x="792" y="902"/>
                  </a:lnTo>
                  <a:lnTo>
                    <a:pt x="794" y="899"/>
                  </a:lnTo>
                  <a:lnTo>
                    <a:pt x="795" y="898"/>
                  </a:lnTo>
                  <a:lnTo>
                    <a:pt x="795" y="897"/>
                  </a:lnTo>
                  <a:lnTo>
                    <a:pt x="796" y="896"/>
                  </a:lnTo>
                  <a:lnTo>
                    <a:pt x="797" y="896"/>
                  </a:lnTo>
                  <a:lnTo>
                    <a:pt x="799" y="896"/>
                  </a:lnTo>
                  <a:lnTo>
                    <a:pt x="799" y="897"/>
                  </a:lnTo>
                  <a:lnTo>
                    <a:pt x="800" y="897"/>
                  </a:lnTo>
                  <a:lnTo>
                    <a:pt x="801" y="898"/>
                  </a:lnTo>
                  <a:lnTo>
                    <a:pt x="802" y="899"/>
                  </a:lnTo>
                  <a:lnTo>
                    <a:pt x="802" y="899"/>
                  </a:lnTo>
                  <a:lnTo>
                    <a:pt x="804" y="899"/>
                  </a:lnTo>
                  <a:lnTo>
                    <a:pt x="805" y="899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7" y="897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0" y="898"/>
                  </a:lnTo>
                  <a:lnTo>
                    <a:pt x="811" y="899"/>
                  </a:lnTo>
                  <a:lnTo>
                    <a:pt x="812" y="899"/>
                  </a:lnTo>
                  <a:lnTo>
                    <a:pt x="814" y="901"/>
                  </a:lnTo>
                  <a:lnTo>
                    <a:pt x="814" y="901"/>
                  </a:lnTo>
                  <a:lnTo>
                    <a:pt x="815" y="902"/>
                  </a:lnTo>
                  <a:lnTo>
                    <a:pt x="816" y="902"/>
                  </a:lnTo>
                  <a:lnTo>
                    <a:pt x="817" y="901"/>
                  </a:lnTo>
                  <a:lnTo>
                    <a:pt x="817" y="901"/>
                  </a:lnTo>
                  <a:lnTo>
                    <a:pt x="818" y="899"/>
                  </a:lnTo>
                  <a:lnTo>
                    <a:pt x="820" y="899"/>
                  </a:lnTo>
                  <a:lnTo>
                    <a:pt x="821" y="898"/>
                  </a:lnTo>
                  <a:lnTo>
                    <a:pt x="821" y="898"/>
                  </a:lnTo>
                  <a:lnTo>
                    <a:pt x="822" y="898"/>
                  </a:lnTo>
                  <a:lnTo>
                    <a:pt x="823" y="898"/>
                  </a:lnTo>
                  <a:lnTo>
                    <a:pt x="825" y="898"/>
                  </a:lnTo>
                  <a:lnTo>
                    <a:pt x="825" y="899"/>
                  </a:lnTo>
                  <a:lnTo>
                    <a:pt x="826" y="899"/>
                  </a:lnTo>
                  <a:lnTo>
                    <a:pt x="827" y="899"/>
                  </a:lnTo>
                  <a:lnTo>
                    <a:pt x="828" y="899"/>
                  </a:lnTo>
                  <a:lnTo>
                    <a:pt x="828" y="899"/>
                  </a:lnTo>
                  <a:lnTo>
                    <a:pt x="830" y="899"/>
                  </a:lnTo>
                  <a:lnTo>
                    <a:pt x="831" y="899"/>
                  </a:lnTo>
                  <a:lnTo>
                    <a:pt x="832" y="899"/>
                  </a:lnTo>
                  <a:lnTo>
                    <a:pt x="832" y="899"/>
                  </a:lnTo>
                  <a:lnTo>
                    <a:pt x="833" y="898"/>
                  </a:lnTo>
                  <a:lnTo>
                    <a:pt x="835" y="898"/>
                  </a:lnTo>
                  <a:lnTo>
                    <a:pt x="836" y="898"/>
                  </a:lnTo>
                  <a:lnTo>
                    <a:pt x="836" y="898"/>
                  </a:lnTo>
                  <a:lnTo>
                    <a:pt x="837" y="898"/>
                  </a:lnTo>
                  <a:lnTo>
                    <a:pt x="838" y="898"/>
                  </a:lnTo>
                  <a:lnTo>
                    <a:pt x="840" y="898"/>
                  </a:lnTo>
                  <a:lnTo>
                    <a:pt x="841" y="898"/>
                  </a:lnTo>
                  <a:lnTo>
                    <a:pt x="841" y="899"/>
                  </a:lnTo>
                  <a:lnTo>
                    <a:pt x="842" y="899"/>
                  </a:lnTo>
                  <a:lnTo>
                    <a:pt x="843" y="901"/>
                  </a:lnTo>
                  <a:lnTo>
                    <a:pt x="845" y="901"/>
                  </a:lnTo>
                  <a:lnTo>
                    <a:pt x="845" y="901"/>
                  </a:lnTo>
                  <a:lnTo>
                    <a:pt x="846" y="901"/>
                  </a:lnTo>
                  <a:lnTo>
                    <a:pt x="847" y="901"/>
                  </a:lnTo>
                  <a:lnTo>
                    <a:pt x="848" y="901"/>
                  </a:lnTo>
                  <a:lnTo>
                    <a:pt x="848" y="899"/>
                  </a:lnTo>
                  <a:lnTo>
                    <a:pt x="850" y="899"/>
                  </a:lnTo>
                  <a:lnTo>
                    <a:pt x="851" y="899"/>
                  </a:lnTo>
                  <a:lnTo>
                    <a:pt x="852" y="899"/>
                  </a:lnTo>
                  <a:lnTo>
                    <a:pt x="852" y="899"/>
                  </a:lnTo>
                  <a:lnTo>
                    <a:pt x="853" y="899"/>
                  </a:lnTo>
                  <a:lnTo>
                    <a:pt x="854" y="901"/>
                  </a:lnTo>
                  <a:lnTo>
                    <a:pt x="856" y="901"/>
                  </a:lnTo>
                  <a:lnTo>
                    <a:pt x="856" y="901"/>
                  </a:lnTo>
                  <a:lnTo>
                    <a:pt x="857" y="901"/>
                  </a:lnTo>
                  <a:lnTo>
                    <a:pt x="858" y="901"/>
                  </a:lnTo>
                  <a:lnTo>
                    <a:pt x="859" y="901"/>
                  </a:lnTo>
                  <a:lnTo>
                    <a:pt x="859" y="901"/>
                  </a:lnTo>
                  <a:lnTo>
                    <a:pt x="861" y="901"/>
                  </a:lnTo>
                  <a:lnTo>
                    <a:pt x="862" y="899"/>
                  </a:lnTo>
                  <a:lnTo>
                    <a:pt x="863" y="899"/>
                  </a:lnTo>
                  <a:lnTo>
                    <a:pt x="863" y="899"/>
                  </a:lnTo>
                  <a:lnTo>
                    <a:pt x="864" y="899"/>
                  </a:lnTo>
                  <a:lnTo>
                    <a:pt x="866" y="899"/>
                  </a:lnTo>
                  <a:lnTo>
                    <a:pt x="867" y="899"/>
                  </a:lnTo>
                  <a:lnTo>
                    <a:pt x="867" y="899"/>
                  </a:lnTo>
                  <a:lnTo>
                    <a:pt x="868" y="899"/>
                  </a:lnTo>
                  <a:lnTo>
                    <a:pt x="869" y="901"/>
                  </a:lnTo>
                  <a:lnTo>
                    <a:pt x="871" y="901"/>
                  </a:lnTo>
                  <a:lnTo>
                    <a:pt x="871" y="901"/>
                  </a:lnTo>
                  <a:lnTo>
                    <a:pt x="872" y="901"/>
                  </a:lnTo>
                  <a:lnTo>
                    <a:pt x="873" y="901"/>
                  </a:lnTo>
                  <a:lnTo>
                    <a:pt x="874" y="901"/>
                  </a:lnTo>
                  <a:lnTo>
                    <a:pt x="874" y="899"/>
                  </a:lnTo>
                  <a:lnTo>
                    <a:pt x="876" y="899"/>
                  </a:lnTo>
                  <a:lnTo>
                    <a:pt x="877" y="899"/>
                  </a:lnTo>
                  <a:lnTo>
                    <a:pt x="878" y="899"/>
                  </a:lnTo>
                  <a:lnTo>
                    <a:pt x="878" y="899"/>
                  </a:lnTo>
                  <a:lnTo>
                    <a:pt x="879" y="899"/>
                  </a:lnTo>
                  <a:lnTo>
                    <a:pt x="881" y="899"/>
                  </a:lnTo>
                  <a:lnTo>
                    <a:pt x="882" y="899"/>
                  </a:lnTo>
                  <a:lnTo>
                    <a:pt x="882" y="899"/>
                  </a:lnTo>
                  <a:lnTo>
                    <a:pt x="883" y="899"/>
                  </a:lnTo>
                  <a:lnTo>
                    <a:pt x="884" y="899"/>
                  </a:lnTo>
                  <a:lnTo>
                    <a:pt x="886" y="899"/>
                  </a:lnTo>
                  <a:lnTo>
                    <a:pt x="886" y="899"/>
                  </a:lnTo>
                  <a:lnTo>
                    <a:pt x="887" y="899"/>
                  </a:lnTo>
                  <a:lnTo>
                    <a:pt x="888" y="899"/>
                  </a:lnTo>
                  <a:lnTo>
                    <a:pt x="889" y="899"/>
                  </a:lnTo>
                  <a:lnTo>
                    <a:pt x="889" y="899"/>
                  </a:lnTo>
                  <a:lnTo>
                    <a:pt x="890" y="899"/>
                  </a:lnTo>
                  <a:lnTo>
                    <a:pt x="892" y="899"/>
                  </a:lnTo>
                  <a:lnTo>
                    <a:pt x="893" y="899"/>
                  </a:lnTo>
                  <a:lnTo>
                    <a:pt x="893" y="899"/>
                  </a:lnTo>
                  <a:lnTo>
                    <a:pt x="894" y="899"/>
                  </a:lnTo>
                  <a:lnTo>
                    <a:pt x="895" y="899"/>
                  </a:lnTo>
                  <a:lnTo>
                    <a:pt x="897" y="899"/>
                  </a:lnTo>
                  <a:lnTo>
                    <a:pt x="898" y="901"/>
                  </a:lnTo>
                  <a:lnTo>
                    <a:pt x="898" y="901"/>
                  </a:lnTo>
                  <a:lnTo>
                    <a:pt x="899" y="901"/>
                  </a:lnTo>
                  <a:lnTo>
                    <a:pt x="900" y="901"/>
                  </a:lnTo>
                  <a:lnTo>
                    <a:pt x="902" y="901"/>
                  </a:lnTo>
                  <a:lnTo>
                    <a:pt x="902" y="901"/>
                  </a:lnTo>
                  <a:lnTo>
                    <a:pt x="903" y="901"/>
                  </a:lnTo>
                  <a:lnTo>
                    <a:pt x="904" y="901"/>
                  </a:lnTo>
                  <a:lnTo>
                    <a:pt x="905" y="901"/>
                  </a:lnTo>
                  <a:lnTo>
                    <a:pt x="905" y="901"/>
                  </a:lnTo>
                  <a:lnTo>
                    <a:pt x="907" y="901"/>
                  </a:lnTo>
                  <a:lnTo>
                    <a:pt x="908" y="901"/>
                  </a:lnTo>
                  <a:lnTo>
                    <a:pt x="909" y="899"/>
                  </a:lnTo>
                  <a:lnTo>
                    <a:pt x="909" y="899"/>
                  </a:lnTo>
                  <a:lnTo>
                    <a:pt x="910" y="899"/>
                  </a:lnTo>
                  <a:lnTo>
                    <a:pt x="912" y="898"/>
                  </a:lnTo>
                  <a:lnTo>
                    <a:pt x="913" y="898"/>
                  </a:lnTo>
                  <a:lnTo>
                    <a:pt x="913" y="898"/>
                  </a:lnTo>
                  <a:lnTo>
                    <a:pt x="914" y="898"/>
                  </a:lnTo>
                  <a:lnTo>
                    <a:pt x="915" y="898"/>
                  </a:lnTo>
                  <a:lnTo>
                    <a:pt x="917" y="898"/>
                  </a:lnTo>
                  <a:lnTo>
                    <a:pt x="917" y="899"/>
                  </a:lnTo>
                  <a:lnTo>
                    <a:pt x="918" y="899"/>
                  </a:lnTo>
                  <a:lnTo>
                    <a:pt x="919" y="899"/>
                  </a:lnTo>
                  <a:lnTo>
                    <a:pt x="920" y="899"/>
                  </a:lnTo>
                  <a:lnTo>
                    <a:pt x="920" y="899"/>
                  </a:lnTo>
                  <a:lnTo>
                    <a:pt x="922" y="899"/>
                  </a:lnTo>
                  <a:lnTo>
                    <a:pt x="923" y="899"/>
                  </a:lnTo>
                  <a:lnTo>
                    <a:pt x="924" y="901"/>
                  </a:lnTo>
                  <a:lnTo>
                    <a:pt x="924" y="901"/>
                  </a:lnTo>
                  <a:lnTo>
                    <a:pt x="925" y="901"/>
                  </a:lnTo>
                  <a:lnTo>
                    <a:pt x="926" y="901"/>
                  </a:lnTo>
                  <a:lnTo>
                    <a:pt x="928" y="901"/>
                  </a:lnTo>
                  <a:lnTo>
                    <a:pt x="928" y="901"/>
                  </a:lnTo>
                  <a:lnTo>
                    <a:pt x="929" y="901"/>
                  </a:lnTo>
                  <a:lnTo>
                    <a:pt x="930" y="901"/>
                  </a:lnTo>
                  <a:lnTo>
                    <a:pt x="931" y="901"/>
                  </a:lnTo>
                  <a:lnTo>
                    <a:pt x="931" y="901"/>
                  </a:lnTo>
                  <a:lnTo>
                    <a:pt x="933" y="902"/>
                  </a:lnTo>
                  <a:lnTo>
                    <a:pt x="934" y="902"/>
                  </a:lnTo>
                  <a:lnTo>
                    <a:pt x="935" y="902"/>
                  </a:lnTo>
                  <a:lnTo>
                    <a:pt x="935" y="902"/>
                  </a:lnTo>
                  <a:lnTo>
                    <a:pt x="936" y="902"/>
                  </a:lnTo>
                  <a:lnTo>
                    <a:pt x="938" y="902"/>
                  </a:lnTo>
                  <a:lnTo>
                    <a:pt x="939" y="902"/>
                  </a:lnTo>
                  <a:lnTo>
                    <a:pt x="939" y="902"/>
                  </a:lnTo>
                  <a:lnTo>
                    <a:pt x="940" y="901"/>
                  </a:lnTo>
                  <a:lnTo>
                    <a:pt x="941" y="901"/>
                  </a:lnTo>
                  <a:lnTo>
                    <a:pt x="943" y="901"/>
                  </a:lnTo>
                  <a:lnTo>
                    <a:pt x="943" y="901"/>
                  </a:lnTo>
                  <a:lnTo>
                    <a:pt x="944" y="901"/>
                  </a:lnTo>
                  <a:lnTo>
                    <a:pt x="945" y="901"/>
                  </a:lnTo>
                  <a:lnTo>
                    <a:pt x="946" y="901"/>
                  </a:lnTo>
                  <a:lnTo>
                    <a:pt x="946" y="901"/>
                  </a:lnTo>
                  <a:lnTo>
                    <a:pt x="948" y="901"/>
                  </a:lnTo>
                  <a:lnTo>
                    <a:pt x="949" y="901"/>
                  </a:lnTo>
                  <a:lnTo>
                    <a:pt x="950" y="901"/>
                  </a:lnTo>
                  <a:lnTo>
                    <a:pt x="950" y="899"/>
                  </a:lnTo>
                  <a:lnTo>
                    <a:pt x="951" y="899"/>
                  </a:lnTo>
                  <a:lnTo>
                    <a:pt x="953" y="899"/>
                  </a:lnTo>
                  <a:lnTo>
                    <a:pt x="954" y="899"/>
                  </a:lnTo>
                  <a:lnTo>
                    <a:pt x="955" y="899"/>
                  </a:lnTo>
                  <a:lnTo>
                    <a:pt x="955" y="899"/>
                  </a:lnTo>
                  <a:lnTo>
                    <a:pt x="956" y="899"/>
                  </a:lnTo>
                  <a:lnTo>
                    <a:pt x="958" y="899"/>
                  </a:lnTo>
                  <a:lnTo>
                    <a:pt x="959" y="899"/>
                  </a:lnTo>
                  <a:lnTo>
                    <a:pt x="959" y="901"/>
                  </a:lnTo>
                  <a:lnTo>
                    <a:pt x="960" y="901"/>
                  </a:lnTo>
                  <a:lnTo>
                    <a:pt x="961" y="901"/>
                  </a:lnTo>
                  <a:lnTo>
                    <a:pt x="962" y="901"/>
                  </a:lnTo>
                  <a:lnTo>
                    <a:pt x="962" y="901"/>
                  </a:lnTo>
                  <a:lnTo>
                    <a:pt x="964" y="901"/>
                  </a:lnTo>
                  <a:lnTo>
                    <a:pt x="965" y="901"/>
                  </a:lnTo>
                  <a:lnTo>
                    <a:pt x="966" y="901"/>
                  </a:lnTo>
                  <a:lnTo>
                    <a:pt x="966" y="901"/>
                  </a:lnTo>
                  <a:lnTo>
                    <a:pt x="967" y="901"/>
                  </a:lnTo>
                  <a:lnTo>
                    <a:pt x="969" y="901"/>
                  </a:lnTo>
                  <a:lnTo>
                    <a:pt x="970" y="901"/>
                  </a:lnTo>
                  <a:lnTo>
                    <a:pt x="970" y="901"/>
                  </a:lnTo>
                  <a:lnTo>
                    <a:pt x="971" y="901"/>
                  </a:lnTo>
                  <a:lnTo>
                    <a:pt x="972" y="901"/>
                  </a:lnTo>
                  <a:lnTo>
                    <a:pt x="974" y="901"/>
                  </a:lnTo>
                  <a:lnTo>
                    <a:pt x="974" y="901"/>
                  </a:lnTo>
                  <a:lnTo>
                    <a:pt x="975" y="901"/>
                  </a:lnTo>
                  <a:lnTo>
                    <a:pt x="976" y="901"/>
                  </a:lnTo>
                  <a:lnTo>
                    <a:pt x="977" y="901"/>
                  </a:lnTo>
                  <a:lnTo>
                    <a:pt x="977" y="901"/>
                  </a:lnTo>
                  <a:lnTo>
                    <a:pt x="979" y="901"/>
                  </a:lnTo>
                  <a:lnTo>
                    <a:pt x="980" y="901"/>
                  </a:lnTo>
                  <a:lnTo>
                    <a:pt x="981" y="901"/>
                  </a:lnTo>
                  <a:lnTo>
                    <a:pt x="981" y="901"/>
                  </a:lnTo>
                  <a:lnTo>
                    <a:pt x="982" y="901"/>
                  </a:lnTo>
                  <a:lnTo>
                    <a:pt x="984" y="901"/>
                  </a:lnTo>
                  <a:lnTo>
                    <a:pt x="985" y="901"/>
                  </a:lnTo>
                  <a:lnTo>
                    <a:pt x="985" y="901"/>
                  </a:lnTo>
                  <a:lnTo>
                    <a:pt x="986" y="901"/>
                  </a:lnTo>
                  <a:lnTo>
                    <a:pt x="987" y="901"/>
                  </a:lnTo>
                  <a:lnTo>
                    <a:pt x="989" y="901"/>
                  </a:lnTo>
                  <a:lnTo>
                    <a:pt x="989" y="902"/>
                  </a:lnTo>
                  <a:lnTo>
                    <a:pt x="990" y="902"/>
                  </a:lnTo>
                  <a:lnTo>
                    <a:pt x="991" y="902"/>
                  </a:lnTo>
                  <a:lnTo>
                    <a:pt x="992" y="902"/>
                  </a:lnTo>
                  <a:lnTo>
                    <a:pt x="992" y="902"/>
                  </a:lnTo>
                  <a:lnTo>
                    <a:pt x="994" y="902"/>
                  </a:lnTo>
                  <a:lnTo>
                    <a:pt x="995" y="902"/>
                  </a:lnTo>
                  <a:lnTo>
                    <a:pt x="996" y="902"/>
                  </a:lnTo>
                  <a:lnTo>
                    <a:pt x="996" y="902"/>
                  </a:lnTo>
                  <a:lnTo>
                    <a:pt x="997" y="902"/>
                  </a:lnTo>
                  <a:lnTo>
                    <a:pt x="998" y="902"/>
                  </a:lnTo>
                  <a:lnTo>
                    <a:pt x="1000" y="903"/>
                  </a:lnTo>
                  <a:lnTo>
                    <a:pt x="1000" y="902"/>
                  </a:lnTo>
                  <a:lnTo>
                    <a:pt x="1001" y="902"/>
                  </a:lnTo>
                  <a:lnTo>
                    <a:pt x="1002" y="901"/>
                  </a:lnTo>
                  <a:lnTo>
                    <a:pt x="1003" y="901"/>
                  </a:lnTo>
                  <a:lnTo>
                    <a:pt x="1003" y="899"/>
                  </a:lnTo>
                  <a:lnTo>
                    <a:pt x="1005" y="899"/>
                  </a:lnTo>
                  <a:lnTo>
                    <a:pt x="1006" y="899"/>
                  </a:lnTo>
                  <a:lnTo>
                    <a:pt x="1007" y="899"/>
                  </a:lnTo>
                  <a:lnTo>
                    <a:pt x="1008" y="899"/>
                  </a:lnTo>
                  <a:lnTo>
                    <a:pt x="1008" y="899"/>
                  </a:lnTo>
                  <a:lnTo>
                    <a:pt x="1010" y="899"/>
                  </a:lnTo>
                  <a:lnTo>
                    <a:pt x="1011" y="901"/>
                  </a:lnTo>
                  <a:lnTo>
                    <a:pt x="1012" y="901"/>
                  </a:lnTo>
                  <a:lnTo>
                    <a:pt x="1012" y="901"/>
                  </a:lnTo>
                  <a:lnTo>
                    <a:pt x="1013" y="901"/>
                  </a:lnTo>
                  <a:lnTo>
                    <a:pt x="1015" y="901"/>
                  </a:lnTo>
                  <a:lnTo>
                    <a:pt x="1016" y="899"/>
                  </a:lnTo>
                  <a:lnTo>
                    <a:pt x="1016" y="899"/>
                  </a:lnTo>
                  <a:lnTo>
                    <a:pt x="1017" y="899"/>
                  </a:lnTo>
                  <a:lnTo>
                    <a:pt x="1018" y="899"/>
                  </a:lnTo>
                  <a:lnTo>
                    <a:pt x="1020" y="901"/>
                  </a:lnTo>
                  <a:lnTo>
                    <a:pt x="1020" y="901"/>
                  </a:lnTo>
                  <a:lnTo>
                    <a:pt x="1021" y="901"/>
                  </a:lnTo>
                  <a:lnTo>
                    <a:pt x="1022" y="901"/>
                  </a:lnTo>
                  <a:lnTo>
                    <a:pt x="1023" y="901"/>
                  </a:lnTo>
                  <a:lnTo>
                    <a:pt x="1023" y="901"/>
                  </a:lnTo>
                  <a:lnTo>
                    <a:pt x="1025" y="901"/>
                  </a:lnTo>
                  <a:lnTo>
                    <a:pt x="1026" y="899"/>
                  </a:lnTo>
                  <a:lnTo>
                    <a:pt x="1027" y="898"/>
                  </a:lnTo>
                  <a:lnTo>
                    <a:pt x="1027" y="897"/>
                  </a:lnTo>
                  <a:lnTo>
                    <a:pt x="1028" y="896"/>
                  </a:lnTo>
                  <a:lnTo>
                    <a:pt x="1029" y="895"/>
                  </a:lnTo>
                  <a:lnTo>
                    <a:pt x="1031" y="892"/>
                  </a:lnTo>
                  <a:lnTo>
                    <a:pt x="1031" y="888"/>
                  </a:lnTo>
                  <a:lnTo>
                    <a:pt x="1032" y="885"/>
                  </a:lnTo>
                  <a:lnTo>
                    <a:pt x="1033" y="883"/>
                  </a:lnTo>
                  <a:lnTo>
                    <a:pt x="1034" y="882"/>
                  </a:lnTo>
                  <a:lnTo>
                    <a:pt x="1034" y="882"/>
                  </a:lnTo>
                  <a:lnTo>
                    <a:pt x="1036" y="885"/>
                  </a:lnTo>
                  <a:lnTo>
                    <a:pt x="1037" y="886"/>
                  </a:lnTo>
                  <a:lnTo>
                    <a:pt x="1038" y="890"/>
                  </a:lnTo>
                  <a:lnTo>
                    <a:pt x="1038" y="892"/>
                  </a:lnTo>
                  <a:lnTo>
                    <a:pt x="1039" y="895"/>
                  </a:lnTo>
                  <a:lnTo>
                    <a:pt x="1041" y="896"/>
                  </a:lnTo>
                  <a:lnTo>
                    <a:pt x="1042" y="897"/>
                  </a:lnTo>
                  <a:lnTo>
                    <a:pt x="1042" y="898"/>
                  </a:lnTo>
                  <a:lnTo>
                    <a:pt x="1043" y="899"/>
                  </a:lnTo>
                  <a:lnTo>
                    <a:pt x="1044" y="899"/>
                  </a:lnTo>
                  <a:lnTo>
                    <a:pt x="1046" y="899"/>
                  </a:lnTo>
                  <a:lnTo>
                    <a:pt x="1046" y="899"/>
                  </a:lnTo>
                  <a:lnTo>
                    <a:pt x="1047" y="899"/>
                  </a:lnTo>
                  <a:lnTo>
                    <a:pt x="1048" y="899"/>
                  </a:lnTo>
                  <a:lnTo>
                    <a:pt x="1049" y="901"/>
                  </a:lnTo>
                  <a:lnTo>
                    <a:pt x="1049" y="901"/>
                  </a:lnTo>
                  <a:lnTo>
                    <a:pt x="1051" y="901"/>
                  </a:lnTo>
                  <a:lnTo>
                    <a:pt x="1052" y="901"/>
                  </a:lnTo>
                  <a:lnTo>
                    <a:pt x="1053" y="901"/>
                  </a:lnTo>
                  <a:lnTo>
                    <a:pt x="1053" y="901"/>
                  </a:lnTo>
                  <a:lnTo>
                    <a:pt x="1054" y="899"/>
                  </a:lnTo>
                  <a:lnTo>
                    <a:pt x="1056" y="899"/>
                  </a:lnTo>
                  <a:lnTo>
                    <a:pt x="1057" y="899"/>
                  </a:lnTo>
                  <a:lnTo>
                    <a:pt x="1057" y="899"/>
                  </a:lnTo>
                  <a:lnTo>
                    <a:pt x="1058" y="899"/>
                  </a:lnTo>
                  <a:lnTo>
                    <a:pt x="1059" y="899"/>
                  </a:lnTo>
                  <a:lnTo>
                    <a:pt x="1061" y="901"/>
                  </a:lnTo>
                  <a:lnTo>
                    <a:pt x="1061" y="901"/>
                  </a:lnTo>
                  <a:lnTo>
                    <a:pt x="1062" y="901"/>
                  </a:lnTo>
                  <a:lnTo>
                    <a:pt x="1063" y="901"/>
                  </a:lnTo>
                  <a:lnTo>
                    <a:pt x="1064" y="901"/>
                  </a:lnTo>
                  <a:lnTo>
                    <a:pt x="1065" y="901"/>
                  </a:lnTo>
                  <a:lnTo>
                    <a:pt x="1065" y="899"/>
                  </a:lnTo>
                  <a:lnTo>
                    <a:pt x="1067" y="899"/>
                  </a:lnTo>
                  <a:lnTo>
                    <a:pt x="1068" y="899"/>
                  </a:lnTo>
                  <a:lnTo>
                    <a:pt x="1069" y="899"/>
                  </a:lnTo>
                  <a:lnTo>
                    <a:pt x="1069" y="899"/>
                  </a:lnTo>
                  <a:lnTo>
                    <a:pt x="1070" y="899"/>
                  </a:lnTo>
                  <a:lnTo>
                    <a:pt x="1072" y="899"/>
                  </a:lnTo>
                  <a:lnTo>
                    <a:pt x="1073" y="899"/>
                  </a:lnTo>
                  <a:lnTo>
                    <a:pt x="1073" y="901"/>
                  </a:lnTo>
                  <a:lnTo>
                    <a:pt x="1074" y="901"/>
                  </a:lnTo>
                  <a:lnTo>
                    <a:pt x="1075" y="901"/>
                  </a:lnTo>
                  <a:lnTo>
                    <a:pt x="1077" y="901"/>
                  </a:lnTo>
                  <a:lnTo>
                    <a:pt x="1077" y="901"/>
                  </a:lnTo>
                  <a:lnTo>
                    <a:pt x="1078" y="901"/>
                  </a:lnTo>
                  <a:lnTo>
                    <a:pt x="1079" y="899"/>
                  </a:lnTo>
                  <a:lnTo>
                    <a:pt x="1080" y="901"/>
                  </a:lnTo>
                  <a:lnTo>
                    <a:pt x="1080" y="901"/>
                  </a:lnTo>
                  <a:lnTo>
                    <a:pt x="1082" y="901"/>
                  </a:lnTo>
                  <a:lnTo>
                    <a:pt x="1083" y="901"/>
                  </a:lnTo>
                  <a:lnTo>
                    <a:pt x="1084" y="901"/>
                  </a:lnTo>
                  <a:lnTo>
                    <a:pt x="1084" y="901"/>
                  </a:lnTo>
                  <a:lnTo>
                    <a:pt x="1085" y="901"/>
                  </a:lnTo>
                  <a:lnTo>
                    <a:pt x="1087" y="902"/>
                  </a:lnTo>
                  <a:lnTo>
                    <a:pt x="1088" y="902"/>
                  </a:lnTo>
                  <a:lnTo>
                    <a:pt x="1088" y="903"/>
                  </a:lnTo>
                  <a:lnTo>
                    <a:pt x="1089" y="904"/>
                  </a:lnTo>
                  <a:lnTo>
                    <a:pt x="1090" y="906"/>
                  </a:lnTo>
                  <a:lnTo>
                    <a:pt x="1092" y="906"/>
                  </a:lnTo>
                  <a:lnTo>
                    <a:pt x="1092" y="906"/>
                  </a:lnTo>
                  <a:lnTo>
                    <a:pt x="1093" y="904"/>
                  </a:lnTo>
                  <a:lnTo>
                    <a:pt x="1094" y="901"/>
                  </a:lnTo>
                  <a:lnTo>
                    <a:pt x="1095" y="898"/>
                  </a:lnTo>
                  <a:lnTo>
                    <a:pt x="1095" y="896"/>
                  </a:lnTo>
                  <a:lnTo>
                    <a:pt x="1097" y="895"/>
                  </a:lnTo>
                  <a:lnTo>
                    <a:pt x="1098" y="895"/>
                  </a:lnTo>
                  <a:lnTo>
                    <a:pt x="1099" y="896"/>
                  </a:lnTo>
                  <a:lnTo>
                    <a:pt x="1099" y="897"/>
                  </a:lnTo>
                  <a:lnTo>
                    <a:pt x="1100" y="898"/>
                  </a:lnTo>
                  <a:lnTo>
                    <a:pt x="1101" y="898"/>
                  </a:lnTo>
                  <a:lnTo>
                    <a:pt x="1103" y="899"/>
                  </a:lnTo>
                  <a:lnTo>
                    <a:pt x="1103" y="899"/>
                  </a:lnTo>
                  <a:lnTo>
                    <a:pt x="1104" y="899"/>
                  </a:lnTo>
                  <a:lnTo>
                    <a:pt x="1105" y="899"/>
                  </a:lnTo>
                  <a:lnTo>
                    <a:pt x="1106" y="899"/>
                  </a:lnTo>
                  <a:lnTo>
                    <a:pt x="1106" y="901"/>
                  </a:lnTo>
                  <a:lnTo>
                    <a:pt x="1108" y="901"/>
                  </a:lnTo>
                  <a:lnTo>
                    <a:pt x="1109" y="899"/>
                  </a:lnTo>
                  <a:lnTo>
                    <a:pt x="1110" y="899"/>
                  </a:lnTo>
                  <a:lnTo>
                    <a:pt x="1110" y="899"/>
                  </a:lnTo>
                  <a:lnTo>
                    <a:pt x="1111" y="898"/>
                  </a:lnTo>
                  <a:lnTo>
                    <a:pt x="1113" y="898"/>
                  </a:lnTo>
                  <a:lnTo>
                    <a:pt x="1114" y="897"/>
                  </a:lnTo>
                  <a:lnTo>
                    <a:pt x="1114" y="895"/>
                  </a:lnTo>
                  <a:lnTo>
                    <a:pt x="1115" y="892"/>
                  </a:lnTo>
                  <a:lnTo>
                    <a:pt x="1116" y="890"/>
                  </a:lnTo>
                  <a:lnTo>
                    <a:pt x="1118" y="886"/>
                  </a:lnTo>
                  <a:lnTo>
                    <a:pt x="1118" y="883"/>
                  </a:lnTo>
                  <a:lnTo>
                    <a:pt x="1119" y="882"/>
                  </a:lnTo>
                  <a:lnTo>
                    <a:pt x="1120" y="881"/>
                  </a:lnTo>
                  <a:lnTo>
                    <a:pt x="1121" y="882"/>
                  </a:lnTo>
                  <a:lnTo>
                    <a:pt x="1123" y="885"/>
                  </a:lnTo>
                  <a:lnTo>
                    <a:pt x="1123" y="887"/>
                  </a:lnTo>
                  <a:lnTo>
                    <a:pt x="1124" y="888"/>
                  </a:lnTo>
                  <a:lnTo>
                    <a:pt x="1125" y="891"/>
                  </a:lnTo>
                  <a:lnTo>
                    <a:pt x="1126" y="892"/>
                  </a:lnTo>
                  <a:lnTo>
                    <a:pt x="1126" y="893"/>
                  </a:lnTo>
                  <a:lnTo>
                    <a:pt x="1128" y="895"/>
                  </a:lnTo>
                  <a:lnTo>
                    <a:pt x="1129" y="896"/>
                  </a:lnTo>
                  <a:lnTo>
                    <a:pt x="1130" y="897"/>
                  </a:lnTo>
                  <a:lnTo>
                    <a:pt x="1130" y="897"/>
                  </a:lnTo>
                  <a:lnTo>
                    <a:pt x="1131" y="898"/>
                  </a:lnTo>
                  <a:lnTo>
                    <a:pt x="1133" y="899"/>
                  </a:lnTo>
                  <a:lnTo>
                    <a:pt x="1134" y="899"/>
                  </a:lnTo>
                  <a:lnTo>
                    <a:pt x="1134" y="899"/>
                  </a:lnTo>
                  <a:lnTo>
                    <a:pt x="1135" y="899"/>
                  </a:lnTo>
                  <a:lnTo>
                    <a:pt x="1136" y="899"/>
                  </a:lnTo>
                  <a:lnTo>
                    <a:pt x="1137" y="899"/>
                  </a:lnTo>
                  <a:lnTo>
                    <a:pt x="1137" y="899"/>
                  </a:lnTo>
                  <a:lnTo>
                    <a:pt x="1139" y="899"/>
                  </a:lnTo>
                  <a:lnTo>
                    <a:pt x="1140" y="901"/>
                  </a:lnTo>
                  <a:lnTo>
                    <a:pt x="1141" y="901"/>
                  </a:lnTo>
                  <a:lnTo>
                    <a:pt x="1141" y="901"/>
                  </a:lnTo>
                  <a:lnTo>
                    <a:pt x="1142" y="901"/>
                  </a:lnTo>
                  <a:lnTo>
                    <a:pt x="1144" y="901"/>
                  </a:lnTo>
                  <a:lnTo>
                    <a:pt x="1145" y="901"/>
                  </a:lnTo>
                  <a:lnTo>
                    <a:pt x="1145" y="901"/>
                  </a:lnTo>
                  <a:lnTo>
                    <a:pt x="1146" y="901"/>
                  </a:lnTo>
                  <a:lnTo>
                    <a:pt x="1147" y="901"/>
                  </a:lnTo>
                  <a:lnTo>
                    <a:pt x="1149" y="901"/>
                  </a:lnTo>
                  <a:lnTo>
                    <a:pt x="1149" y="901"/>
                  </a:lnTo>
                  <a:lnTo>
                    <a:pt x="1150" y="901"/>
                  </a:lnTo>
                  <a:lnTo>
                    <a:pt x="1151" y="901"/>
                  </a:lnTo>
                  <a:lnTo>
                    <a:pt x="1152" y="901"/>
                  </a:lnTo>
                  <a:lnTo>
                    <a:pt x="1152" y="901"/>
                  </a:lnTo>
                  <a:lnTo>
                    <a:pt x="1154" y="901"/>
                  </a:lnTo>
                  <a:lnTo>
                    <a:pt x="1155" y="901"/>
                  </a:lnTo>
                  <a:lnTo>
                    <a:pt x="1156" y="901"/>
                  </a:lnTo>
                  <a:lnTo>
                    <a:pt x="1156" y="901"/>
                  </a:lnTo>
                  <a:lnTo>
                    <a:pt x="1157" y="901"/>
                  </a:lnTo>
                  <a:lnTo>
                    <a:pt x="1159" y="901"/>
                  </a:lnTo>
                  <a:lnTo>
                    <a:pt x="1160" y="901"/>
                  </a:lnTo>
                  <a:lnTo>
                    <a:pt x="1160" y="901"/>
                  </a:lnTo>
                  <a:lnTo>
                    <a:pt x="1161" y="901"/>
                  </a:lnTo>
                  <a:lnTo>
                    <a:pt x="1162" y="901"/>
                  </a:lnTo>
                  <a:lnTo>
                    <a:pt x="1164" y="901"/>
                  </a:lnTo>
                  <a:lnTo>
                    <a:pt x="1164" y="901"/>
                  </a:lnTo>
                  <a:lnTo>
                    <a:pt x="1165" y="901"/>
                  </a:lnTo>
                  <a:lnTo>
                    <a:pt x="1166" y="901"/>
                  </a:lnTo>
                  <a:lnTo>
                    <a:pt x="1167" y="901"/>
                  </a:lnTo>
                  <a:lnTo>
                    <a:pt x="1167" y="901"/>
                  </a:lnTo>
                  <a:lnTo>
                    <a:pt x="1169" y="901"/>
                  </a:lnTo>
                  <a:lnTo>
                    <a:pt x="1170" y="901"/>
                  </a:lnTo>
                  <a:lnTo>
                    <a:pt x="1171" y="901"/>
                  </a:lnTo>
                  <a:lnTo>
                    <a:pt x="1171" y="901"/>
                  </a:lnTo>
                  <a:lnTo>
                    <a:pt x="1172" y="899"/>
                  </a:lnTo>
                  <a:lnTo>
                    <a:pt x="1173" y="899"/>
                  </a:lnTo>
                  <a:lnTo>
                    <a:pt x="1175" y="898"/>
                  </a:lnTo>
                  <a:lnTo>
                    <a:pt x="1176" y="898"/>
                  </a:lnTo>
                  <a:lnTo>
                    <a:pt x="1176" y="897"/>
                  </a:lnTo>
                  <a:lnTo>
                    <a:pt x="1177" y="897"/>
                  </a:lnTo>
                  <a:lnTo>
                    <a:pt x="1178" y="898"/>
                  </a:lnTo>
                  <a:lnTo>
                    <a:pt x="1180" y="898"/>
                  </a:lnTo>
                  <a:lnTo>
                    <a:pt x="1180" y="898"/>
                  </a:lnTo>
                  <a:lnTo>
                    <a:pt x="1181" y="899"/>
                  </a:lnTo>
                  <a:lnTo>
                    <a:pt x="1182" y="899"/>
                  </a:lnTo>
                  <a:lnTo>
                    <a:pt x="1183" y="899"/>
                  </a:lnTo>
                  <a:lnTo>
                    <a:pt x="1183" y="901"/>
                  </a:lnTo>
                  <a:lnTo>
                    <a:pt x="1185" y="901"/>
                  </a:lnTo>
                  <a:lnTo>
                    <a:pt x="1186" y="901"/>
                  </a:lnTo>
                  <a:lnTo>
                    <a:pt x="1187" y="901"/>
                  </a:lnTo>
                  <a:lnTo>
                    <a:pt x="1187" y="901"/>
                  </a:lnTo>
                  <a:lnTo>
                    <a:pt x="1188" y="901"/>
                  </a:lnTo>
                  <a:lnTo>
                    <a:pt x="1190" y="901"/>
                  </a:lnTo>
                  <a:lnTo>
                    <a:pt x="1191" y="901"/>
                  </a:lnTo>
                  <a:lnTo>
                    <a:pt x="1191" y="901"/>
                  </a:lnTo>
                  <a:lnTo>
                    <a:pt x="1192" y="901"/>
                  </a:lnTo>
                  <a:lnTo>
                    <a:pt x="1193" y="901"/>
                  </a:lnTo>
                  <a:lnTo>
                    <a:pt x="1195" y="901"/>
                  </a:lnTo>
                  <a:lnTo>
                    <a:pt x="1195" y="901"/>
                  </a:lnTo>
                  <a:lnTo>
                    <a:pt x="1196" y="901"/>
                  </a:lnTo>
                  <a:lnTo>
                    <a:pt x="1197" y="901"/>
                  </a:lnTo>
                  <a:lnTo>
                    <a:pt x="1198" y="901"/>
                  </a:lnTo>
                  <a:lnTo>
                    <a:pt x="1198" y="901"/>
                  </a:lnTo>
                  <a:lnTo>
                    <a:pt x="1200" y="901"/>
                  </a:lnTo>
                  <a:lnTo>
                    <a:pt x="1201" y="901"/>
                  </a:lnTo>
                  <a:lnTo>
                    <a:pt x="1202" y="901"/>
                  </a:lnTo>
                  <a:lnTo>
                    <a:pt x="1202" y="901"/>
                  </a:lnTo>
                  <a:lnTo>
                    <a:pt x="1203" y="901"/>
                  </a:lnTo>
                  <a:lnTo>
                    <a:pt x="1205" y="901"/>
                  </a:lnTo>
                  <a:lnTo>
                    <a:pt x="1206" y="901"/>
                  </a:lnTo>
                  <a:lnTo>
                    <a:pt x="1206" y="901"/>
                  </a:lnTo>
                  <a:lnTo>
                    <a:pt x="1207" y="901"/>
                  </a:lnTo>
                  <a:lnTo>
                    <a:pt x="1208" y="901"/>
                  </a:lnTo>
                  <a:lnTo>
                    <a:pt x="1209" y="901"/>
                  </a:lnTo>
                  <a:lnTo>
                    <a:pt x="1209" y="901"/>
                  </a:lnTo>
                  <a:lnTo>
                    <a:pt x="1211" y="901"/>
                  </a:lnTo>
                  <a:lnTo>
                    <a:pt x="1212" y="901"/>
                  </a:lnTo>
                  <a:lnTo>
                    <a:pt x="1213" y="901"/>
                  </a:lnTo>
                  <a:lnTo>
                    <a:pt x="1213" y="901"/>
                  </a:lnTo>
                  <a:lnTo>
                    <a:pt x="1214" y="901"/>
                  </a:lnTo>
                  <a:lnTo>
                    <a:pt x="1216" y="901"/>
                  </a:lnTo>
                  <a:lnTo>
                    <a:pt x="1217" y="901"/>
                  </a:lnTo>
                  <a:lnTo>
                    <a:pt x="1217" y="901"/>
                  </a:lnTo>
                  <a:lnTo>
                    <a:pt x="1218" y="901"/>
                  </a:lnTo>
                  <a:lnTo>
                    <a:pt x="1219" y="901"/>
                  </a:lnTo>
                  <a:lnTo>
                    <a:pt x="1221" y="901"/>
                  </a:lnTo>
                  <a:lnTo>
                    <a:pt x="1221" y="901"/>
                  </a:lnTo>
                  <a:lnTo>
                    <a:pt x="1222" y="901"/>
                  </a:lnTo>
                  <a:lnTo>
                    <a:pt x="1223" y="901"/>
                  </a:lnTo>
                  <a:lnTo>
                    <a:pt x="1224" y="901"/>
                  </a:lnTo>
                  <a:lnTo>
                    <a:pt x="1224" y="901"/>
                  </a:lnTo>
                  <a:lnTo>
                    <a:pt x="1226" y="901"/>
                  </a:lnTo>
                  <a:lnTo>
                    <a:pt x="1227" y="901"/>
                  </a:lnTo>
                  <a:lnTo>
                    <a:pt x="1228" y="901"/>
                  </a:lnTo>
                  <a:lnTo>
                    <a:pt x="1228" y="901"/>
                  </a:lnTo>
                  <a:lnTo>
                    <a:pt x="1229" y="901"/>
                  </a:lnTo>
                  <a:lnTo>
                    <a:pt x="1231" y="901"/>
                  </a:lnTo>
                  <a:lnTo>
                    <a:pt x="1232" y="901"/>
                  </a:lnTo>
                  <a:lnTo>
                    <a:pt x="1233" y="901"/>
                  </a:lnTo>
                  <a:lnTo>
                    <a:pt x="1233" y="901"/>
                  </a:lnTo>
                  <a:lnTo>
                    <a:pt x="1234" y="901"/>
                  </a:lnTo>
                  <a:lnTo>
                    <a:pt x="1236" y="901"/>
                  </a:lnTo>
                  <a:lnTo>
                    <a:pt x="1237" y="901"/>
                  </a:lnTo>
                  <a:lnTo>
                    <a:pt x="1237" y="901"/>
                  </a:lnTo>
                  <a:lnTo>
                    <a:pt x="1238" y="901"/>
                  </a:lnTo>
                  <a:lnTo>
                    <a:pt x="1239" y="901"/>
                  </a:lnTo>
                  <a:lnTo>
                    <a:pt x="1241" y="901"/>
                  </a:lnTo>
                  <a:lnTo>
                    <a:pt x="1241" y="901"/>
                  </a:lnTo>
                  <a:lnTo>
                    <a:pt x="1242" y="901"/>
                  </a:lnTo>
                  <a:lnTo>
                    <a:pt x="1243" y="901"/>
                  </a:lnTo>
                  <a:lnTo>
                    <a:pt x="1244" y="901"/>
                  </a:lnTo>
                  <a:lnTo>
                    <a:pt x="1244" y="901"/>
                  </a:lnTo>
                  <a:lnTo>
                    <a:pt x="1245" y="901"/>
                  </a:lnTo>
                  <a:lnTo>
                    <a:pt x="1247" y="901"/>
                  </a:lnTo>
                  <a:lnTo>
                    <a:pt x="1248" y="901"/>
                  </a:lnTo>
                  <a:lnTo>
                    <a:pt x="1248" y="901"/>
                  </a:lnTo>
                  <a:lnTo>
                    <a:pt x="1249" y="901"/>
                  </a:lnTo>
                  <a:lnTo>
                    <a:pt x="1250" y="901"/>
                  </a:lnTo>
                  <a:lnTo>
                    <a:pt x="1252" y="901"/>
                  </a:lnTo>
                  <a:lnTo>
                    <a:pt x="1252" y="901"/>
                  </a:lnTo>
                  <a:lnTo>
                    <a:pt x="1253" y="901"/>
                  </a:lnTo>
                  <a:lnTo>
                    <a:pt x="1254" y="901"/>
                  </a:lnTo>
                  <a:lnTo>
                    <a:pt x="1255" y="901"/>
                  </a:lnTo>
                  <a:lnTo>
                    <a:pt x="1255" y="901"/>
                  </a:lnTo>
                  <a:lnTo>
                    <a:pt x="1257" y="901"/>
                  </a:lnTo>
                  <a:lnTo>
                    <a:pt x="1258" y="901"/>
                  </a:lnTo>
                  <a:lnTo>
                    <a:pt x="1259" y="901"/>
                  </a:lnTo>
                  <a:lnTo>
                    <a:pt x="1259" y="901"/>
                  </a:lnTo>
                  <a:lnTo>
                    <a:pt x="1260" y="901"/>
                  </a:lnTo>
                  <a:lnTo>
                    <a:pt x="1262" y="901"/>
                  </a:lnTo>
                  <a:lnTo>
                    <a:pt x="1263" y="901"/>
                  </a:lnTo>
                  <a:lnTo>
                    <a:pt x="1263" y="901"/>
                  </a:lnTo>
                  <a:lnTo>
                    <a:pt x="1264" y="901"/>
                  </a:lnTo>
                  <a:lnTo>
                    <a:pt x="1265" y="901"/>
                  </a:lnTo>
                  <a:lnTo>
                    <a:pt x="1267" y="901"/>
                  </a:lnTo>
                  <a:lnTo>
                    <a:pt x="1267" y="901"/>
                  </a:lnTo>
                  <a:lnTo>
                    <a:pt x="1268" y="901"/>
                  </a:lnTo>
                  <a:lnTo>
                    <a:pt x="1269" y="901"/>
                  </a:lnTo>
                  <a:lnTo>
                    <a:pt x="1270" y="901"/>
                  </a:lnTo>
                  <a:lnTo>
                    <a:pt x="1270" y="901"/>
                  </a:lnTo>
                  <a:lnTo>
                    <a:pt x="1272" y="901"/>
                  </a:lnTo>
                  <a:lnTo>
                    <a:pt x="1273" y="901"/>
                  </a:lnTo>
                  <a:lnTo>
                    <a:pt x="1274" y="901"/>
                  </a:lnTo>
                  <a:lnTo>
                    <a:pt x="1274" y="901"/>
                  </a:lnTo>
                  <a:lnTo>
                    <a:pt x="1275" y="901"/>
                  </a:lnTo>
                  <a:lnTo>
                    <a:pt x="1277" y="901"/>
                  </a:lnTo>
                  <a:lnTo>
                    <a:pt x="1278" y="901"/>
                  </a:lnTo>
                  <a:lnTo>
                    <a:pt x="1278" y="901"/>
                  </a:lnTo>
                  <a:lnTo>
                    <a:pt x="1279" y="901"/>
                  </a:lnTo>
                  <a:lnTo>
                    <a:pt x="1280" y="901"/>
                  </a:lnTo>
                  <a:lnTo>
                    <a:pt x="1281" y="901"/>
                  </a:lnTo>
                  <a:lnTo>
                    <a:pt x="1281" y="901"/>
                  </a:lnTo>
                  <a:lnTo>
                    <a:pt x="1283" y="901"/>
                  </a:lnTo>
                  <a:lnTo>
                    <a:pt x="1284" y="901"/>
                  </a:lnTo>
                  <a:lnTo>
                    <a:pt x="1285" y="901"/>
                  </a:lnTo>
                  <a:lnTo>
                    <a:pt x="1285" y="901"/>
                  </a:lnTo>
                  <a:lnTo>
                    <a:pt x="1286" y="901"/>
                  </a:lnTo>
                  <a:lnTo>
                    <a:pt x="1288" y="901"/>
                  </a:lnTo>
                  <a:lnTo>
                    <a:pt x="1289" y="901"/>
                  </a:lnTo>
                  <a:lnTo>
                    <a:pt x="1290" y="901"/>
                  </a:lnTo>
                  <a:lnTo>
                    <a:pt x="1290" y="901"/>
                  </a:lnTo>
                  <a:lnTo>
                    <a:pt x="1291" y="901"/>
                  </a:lnTo>
                  <a:lnTo>
                    <a:pt x="1293" y="901"/>
                  </a:lnTo>
                  <a:lnTo>
                    <a:pt x="1294" y="899"/>
                  </a:lnTo>
                  <a:lnTo>
                    <a:pt x="1294" y="899"/>
                  </a:lnTo>
                  <a:lnTo>
                    <a:pt x="1295" y="897"/>
                  </a:lnTo>
                  <a:lnTo>
                    <a:pt x="1296" y="896"/>
                  </a:lnTo>
                  <a:lnTo>
                    <a:pt x="1298" y="892"/>
                  </a:lnTo>
                  <a:lnTo>
                    <a:pt x="1298" y="887"/>
                  </a:lnTo>
                  <a:lnTo>
                    <a:pt x="1299" y="882"/>
                  </a:lnTo>
                  <a:lnTo>
                    <a:pt x="1300" y="876"/>
                  </a:lnTo>
                  <a:lnTo>
                    <a:pt x="1301" y="870"/>
                  </a:lnTo>
                  <a:lnTo>
                    <a:pt x="1301" y="866"/>
                  </a:lnTo>
                  <a:lnTo>
                    <a:pt x="1303" y="863"/>
                  </a:lnTo>
                  <a:lnTo>
                    <a:pt x="1304" y="863"/>
                  </a:lnTo>
                  <a:lnTo>
                    <a:pt x="1305" y="866"/>
                  </a:lnTo>
                  <a:lnTo>
                    <a:pt x="1305" y="871"/>
                  </a:lnTo>
                  <a:lnTo>
                    <a:pt x="1306" y="877"/>
                  </a:lnTo>
                  <a:lnTo>
                    <a:pt x="1308" y="883"/>
                  </a:lnTo>
                  <a:lnTo>
                    <a:pt x="1309" y="890"/>
                  </a:lnTo>
                  <a:lnTo>
                    <a:pt x="1309" y="893"/>
                  </a:lnTo>
                  <a:lnTo>
                    <a:pt x="1310" y="897"/>
                  </a:lnTo>
                  <a:lnTo>
                    <a:pt x="1311" y="898"/>
                  </a:lnTo>
                  <a:lnTo>
                    <a:pt x="1313" y="899"/>
                  </a:lnTo>
                  <a:lnTo>
                    <a:pt x="1313" y="898"/>
                  </a:lnTo>
                  <a:lnTo>
                    <a:pt x="1314" y="897"/>
                  </a:lnTo>
                  <a:lnTo>
                    <a:pt x="1315" y="897"/>
                  </a:lnTo>
                  <a:lnTo>
                    <a:pt x="1316" y="897"/>
                  </a:lnTo>
                  <a:lnTo>
                    <a:pt x="1316" y="897"/>
                  </a:lnTo>
                  <a:lnTo>
                    <a:pt x="1317" y="897"/>
                  </a:lnTo>
                  <a:lnTo>
                    <a:pt x="1319" y="898"/>
                  </a:lnTo>
                  <a:lnTo>
                    <a:pt x="1320" y="898"/>
                  </a:lnTo>
                  <a:lnTo>
                    <a:pt x="1320" y="897"/>
                  </a:lnTo>
                  <a:lnTo>
                    <a:pt x="1321" y="897"/>
                  </a:lnTo>
                  <a:lnTo>
                    <a:pt x="1322" y="896"/>
                  </a:lnTo>
                  <a:lnTo>
                    <a:pt x="1324" y="893"/>
                  </a:lnTo>
                  <a:lnTo>
                    <a:pt x="1324" y="891"/>
                  </a:lnTo>
                  <a:lnTo>
                    <a:pt x="1325" y="888"/>
                  </a:lnTo>
                  <a:lnTo>
                    <a:pt x="1326" y="885"/>
                  </a:lnTo>
                  <a:lnTo>
                    <a:pt x="1327" y="882"/>
                  </a:lnTo>
                  <a:lnTo>
                    <a:pt x="1327" y="880"/>
                  </a:lnTo>
                  <a:lnTo>
                    <a:pt x="1329" y="878"/>
                  </a:lnTo>
                  <a:lnTo>
                    <a:pt x="1330" y="878"/>
                  </a:lnTo>
                  <a:lnTo>
                    <a:pt x="1331" y="880"/>
                  </a:lnTo>
                  <a:lnTo>
                    <a:pt x="1331" y="882"/>
                  </a:lnTo>
                  <a:lnTo>
                    <a:pt x="1332" y="885"/>
                  </a:lnTo>
                  <a:lnTo>
                    <a:pt x="1334" y="888"/>
                  </a:lnTo>
                  <a:lnTo>
                    <a:pt x="1335" y="891"/>
                  </a:lnTo>
                  <a:lnTo>
                    <a:pt x="1335" y="893"/>
                  </a:lnTo>
                  <a:lnTo>
                    <a:pt x="1336" y="896"/>
                  </a:lnTo>
                  <a:lnTo>
                    <a:pt x="1337" y="897"/>
                  </a:lnTo>
                  <a:lnTo>
                    <a:pt x="1339" y="898"/>
                  </a:lnTo>
                  <a:lnTo>
                    <a:pt x="1339" y="899"/>
                  </a:lnTo>
                  <a:lnTo>
                    <a:pt x="1340" y="899"/>
                  </a:lnTo>
                  <a:lnTo>
                    <a:pt x="1341" y="899"/>
                  </a:lnTo>
                  <a:lnTo>
                    <a:pt x="1342" y="901"/>
                  </a:lnTo>
                  <a:lnTo>
                    <a:pt x="1344" y="901"/>
                  </a:lnTo>
                  <a:lnTo>
                    <a:pt x="1344" y="901"/>
                  </a:lnTo>
                  <a:lnTo>
                    <a:pt x="1345" y="901"/>
                  </a:lnTo>
                  <a:lnTo>
                    <a:pt x="1346" y="901"/>
                  </a:lnTo>
                  <a:lnTo>
                    <a:pt x="1347" y="901"/>
                  </a:lnTo>
                  <a:lnTo>
                    <a:pt x="1347" y="901"/>
                  </a:lnTo>
                  <a:lnTo>
                    <a:pt x="1349" y="901"/>
                  </a:lnTo>
                  <a:lnTo>
                    <a:pt x="1350" y="901"/>
                  </a:lnTo>
                  <a:lnTo>
                    <a:pt x="1351" y="902"/>
                  </a:lnTo>
                  <a:lnTo>
                    <a:pt x="1351" y="902"/>
                  </a:lnTo>
                  <a:lnTo>
                    <a:pt x="1352" y="902"/>
                  </a:lnTo>
                  <a:lnTo>
                    <a:pt x="1353" y="903"/>
                  </a:lnTo>
                  <a:lnTo>
                    <a:pt x="1355" y="903"/>
                  </a:lnTo>
                  <a:lnTo>
                    <a:pt x="1355" y="903"/>
                  </a:lnTo>
                  <a:lnTo>
                    <a:pt x="1356" y="903"/>
                  </a:lnTo>
                  <a:lnTo>
                    <a:pt x="1357" y="903"/>
                  </a:lnTo>
                  <a:lnTo>
                    <a:pt x="1358" y="902"/>
                  </a:lnTo>
                  <a:lnTo>
                    <a:pt x="1358" y="899"/>
                  </a:lnTo>
                  <a:lnTo>
                    <a:pt x="1360" y="899"/>
                  </a:lnTo>
                  <a:lnTo>
                    <a:pt x="1361" y="898"/>
                  </a:lnTo>
                  <a:lnTo>
                    <a:pt x="1362" y="898"/>
                  </a:lnTo>
                  <a:lnTo>
                    <a:pt x="1362" y="898"/>
                  </a:lnTo>
                  <a:lnTo>
                    <a:pt x="1363" y="899"/>
                  </a:lnTo>
                  <a:lnTo>
                    <a:pt x="1365" y="899"/>
                  </a:lnTo>
                  <a:lnTo>
                    <a:pt x="1366" y="901"/>
                  </a:lnTo>
                  <a:lnTo>
                    <a:pt x="1366" y="901"/>
                  </a:lnTo>
                  <a:lnTo>
                    <a:pt x="1367" y="901"/>
                  </a:lnTo>
                  <a:lnTo>
                    <a:pt x="1368" y="901"/>
                  </a:lnTo>
                  <a:lnTo>
                    <a:pt x="1370" y="901"/>
                  </a:lnTo>
                  <a:lnTo>
                    <a:pt x="1370" y="901"/>
                  </a:lnTo>
                  <a:lnTo>
                    <a:pt x="1371" y="902"/>
                  </a:lnTo>
                  <a:lnTo>
                    <a:pt x="1372" y="902"/>
                  </a:lnTo>
                  <a:lnTo>
                    <a:pt x="1373" y="902"/>
                  </a:lnTo>
                  <a:lnTo>
                    <a:pt x="1373" y="902"/>
                  </a:lnTo>
                  <a:lnTo>
                    <a:pt x="1375" y="902"/>
                  </a:lnTo>
                  <a:lnTo>
                    <a:pt x="1376" y="901"/>
                  </a:lnTo>
                  <a:lnTo>
                    <a:pt x="1377" y="901"/>
                  </a:lnTo>
                  <a:lnTo>
                    <a:pt x="1377" y="901"/>
                  </a:lnTo>
                  <a:lnTo>
                    <a:pt x="1378" y="901"/>
                  </a:lnTo>
                  <a:lnTo>
                    <a:pt x="1380" y="901"/>
                  </a:lnTo>
                  <a:lnTo>
                    <a:pt x="1381" y="901"/>
                  </a:lnTo>
                  <a:lnTo>
                    <a:pt x="1381" y="901"/>
                  </a:lnTo>
                  <a:lnTo>
                    <a:pt x="1382" y="901"/>
                  </a:lnTo>
                  <a:lnTo>
                    <a:pt x="1383" y="901"/>
                  </a:lnTo>
                  <a:lnTo>
                    <a:pt x="1385" y="901"/>
                  </a:lnTo>
                  <a:lnTo>
                    <a:pt x="1385" y="901"/>
                  </a:lnTo>
                  <a:lnTo>
                    <a:pt x="1386" y="901"/>
                  </a:lnTo>
                  <a:lnTo>
                    <a:pt x="1387" y="899"/>
                  </a:lnTo>
                  <a:lnTo>
                    <a:pt x="1388" y="899"/>
                  </a:lnTo>
                  <a:lnTo>
                    <a:pt x="1388" y="899"/>
                  </a:lnTo>
                  <a:lnTo>
                    <a:pt x="1389" y="898"/>
                  </a:lnTo>
                  <a:lnTo>
                    <a:pt x="1391" y="898"/>
                  </a:lnTo>
                  <a:lnTo>
                    <a:pt x="1392" y="898"/>
                  </a:lnTo>
                  <a:lnTo>
                    <a:pt x="1392" y="898"/>
                  </a:lnTo>
                  <a:lnTo>
                    <a:pt x="1393" y="898"/>
                  </a:lnTo>
                  <a:lnTo>
                    <a:pt x="1394" y="897"/>
                  </a:lnTo>
                  <a:lnTo>
                    <a:pt x="1396" y="898"/>
                  </a:lnTo>
                  <a:lnTo>
                    <a:pt x="1396" y="898"/>
                  </a:lnTo>
                  <a:lnTo>
                    <a:pt x="1397" y="898"/>
                  </a:lnTo>
                  <a:lnTo>
                    <a:pt x="1398" y="898"/>
                  </a:lnTo>
                  <a:lnTo>
                    <a:pt x="1399" y="899"/>
                  </a:lnTo>
                  <a:lnTo>
                    <a:pt x="1401" y="899"/>
                  </a:lnTo>
                  <a:lnTo>
                    <a:pt x="1401" y="899"/>
                  </a:lnTo>
                  <a:lnTo>
                    <a:pt x="1402" y="899"/>
                  </a:lnTo>
                  <a:lnTo>
                    <a:pt x="1403" y="901"/>
                  </a:lnTo>
                  <a:lnTo>
                    <a:pt x="1404" y="901"/>
                  </a:lnTo>
                  <a:lnTo>
                    <a:pt x="1404" y="901"/>
                  </a:lnTo>
                  <a:lnTo>
                    <a:pt x="1406" y="901"/>
                  </a:lnTo>
                  <a:lnTo>
                    <a:pt x="1407" y="901"/>
                  </a:lnTo>
                  <a:lnTo>
                    <a:pt x="1408" y="901"/>
                  </a:lnTo>
                  <a:lnTo>
                    <a:pt x="1408" y="901"/>
                  </a:lnTo>
                  <a:lnTo>
                    <a:pt x="1409" y="901"/>
                  </a:lnTo>
                  <a:lnTo>
                    <a:pt x="1411" y="901"/>
                  </a:lnTo>
                  <a:lnTo>
                    <a:pt x="1412" y="901"/>
                  </a:lnTo>
                  <a:lnTo>
                    <a:pt x="1412" y="901"/>
                  </a:lnTo>
                  <a:lnTo>
                    <a:pt x="1413" y="901"/>
                  </a:lnTo>
                  <a:lnTo>
                    <a:pt x="1414" y="901"/>
                  </a:lnTo>
                  <a:lnTo>
                    <a:pt x="1416" y="901"/>
                  </a:lnTo>
                  <a:lnTo>
                    <a:pt x="1416" y="901"/>
                  </a:lnTo>
                  <a:lnTo>
                    <a:pt x="1417" y="901"/>
                  </a:lnTo>
                  <a:lnTo>
                    <a:pt x="1418" y="901"/>
                  </a:lnTo>
                  <a:lnTo>
                    <a:pt x="1419" y="901"/>
                  </a:lnTo>
                  <a:lnTo>
                    <a:pt x="1419" y="899"/>
                  </a:lnTo>
                  <a:lnTo>
                    <a:pt x="1420" y="899"/>
                  </a:lnTo>
                  <a:lnTo>
                    <a:pt x="1422" y="899"/>
                  </a:lnTo>
                  <a:lnTo>
                    <a:pt x="1423" y="898"/>
                  </a:lnTo>
                  <a:lnTo>
                    <a:pt x="1423" y="898"/>
                  </a:lnTo>
                  <a:lnTo>
                    <a:pt x="1424" y="898"/>
                  </a:lnTo>
                  <a:lnTo>
                    <a:pt x="1425" y="898"/>
                  </a:lnTo>
                  <a:lnTo>
                    <a:pt x="1427" y="898"/>
                  </a:lnTo>
                  <a:lnTo>
                    <a:pt x="1427" y="898"/>
                  </a:lnTo>
                  <a:lnTo>
                    <a:pt x="1428" y="898"/>
                  </a:lnTo>
                  <a:lnTo>
                    <a:pt x="1429" y="898"/>
                  </a:lnTo>
                  <a:lnTo>
                    <a:pt x="1430" y="899"/>
                  </a:lnTo>
                  <a:lnTo>
                    <a:pt x="1430" y="899"/>
                  </a:lnTo>
                  <a:lnTo>
                    <a:pt x="1432" y="899"/>
                  </a:lnTo>
                  <a:lnTo>
                    <a:pt x="1433" y="901"/>
                  </a:lnTo>
                  <a:lnTo>
                    <a:pt x="1434" y="901"/>
                  </a:lnTo>
                  <a:lnTo>
                    <a:pt x="1434" y="901"/>
                  </a:lnTo>
                  <a:lnTo>
                    <a:pt x="1435" y="901"/>
                  </a:lnTo>
                  <a:lnTo>
                    <a:pt x="1437" y="901"/>
                  </a:lnTo>
                  <a:lnTo>
                    <a:pt x="1438" y="901"/>
                  </a:lnTo>
                  <a:lnTo>
                    <a:pt x="1438" y="901"/>
                  </a:lnTo>
                  <a:lnTo>
                    <a:pt x="1439" y="901"/>
                  </a:lnTo>
                  <a:lnTo>
                    <a:pt x="1440" y="901"/>
                  </a:lnTo>
                  <a:lnTo>
                    <a:pt x="1442" y="901"/>
                  </a:lnTo>
                  <a:lnTo>
                    <a:pt x="1442" y="901"/>
                  </a:lnTo>
                  <a:lnTo>
                    <a:pt x="1443" y="901"/>
                  </a:lnTo>
                  <a:lnTo>
                    <a:pt x="1444" y="901"/>
                  </a:lnTo>
                  <a:lnTo>
                    <a:pt x="1445" y="901"/>
                  </a:lnTo>
                  <a:lnTo>
                    <a:pt x="1445" y="901"/>
                  </a:lnTo>
                  <a:lnTo>
                    <a:pt x="1447" y="901"/>
                  </a:lnTo>
                  <a:lnTo>
                    <a:pt x="1448" y="901"/>
                  </a:lnTo>
                  <a:lnTo>
                    <a:pt x="1449" y="901"/>
                  </a:lnTo>
                  <a:lnTo>
                    <a:pt x="1449" y="901"/>
                  </a:lnTo>
                  <a:lnTo>
                    <a:pt x="1450" y="901"/>
                  </a:lnTo>
                  <a:lnTo>
                    <a:pt x="1452" y="901"/>
                  </a:lnTo>
                  <a:lnTo>
                    <a:pt x="1453" y="901"/>
                  </a:lnTo>
                  <a:lnTo>
                    <a:pt x="1453" y="901"/>
                  </a:lnTo>
                  <a:lnTo>
                    <a:pt x="1454" y="901"/>
                  </a:lnTo>
                  <a:lnTo>
                    <a:pt x="1455" y="901"/>
                  </a:lnTo>
                  <a:lnTo>
                    <a:pt x="1456" y="901"/>
                  </a:lnTo>
                  <a:lnTo>
                    <a:pt x="1458" y="901"/>
                  </a:lnTo>
                  <a:lnTo>
                    <a:pt x="1458" y="901"/>
                  </a:lnTo>
                  <a:lnTo>
                    <a:pt x="1459" y="901"/>
                  </a:lnTo>
                  <a:lnTo>
                    <a:pt x="1460" y="901"/>
                  </a:lnTo>
                  <a:lnTo>
                    <a:pt x="1461" y="901"/>
                  </a:lnTo>
                  <a:lnTo>
                    <a:pt x="1461" y="901"/>
                  </a:lnTo>
                  <a:lnTo>
                    <a:pt x="1463" y="901"/>
                  </a:lnTo>
                  <a:lnTo>
                    <a:pt x="1464" y="901"/>
                  </a:lnTo>
                  <a:lnTo>
                    <a:pt x="1465" y="901"/>
                  </a:lnTo>
                  <a:lnTo>
                    <a:pt x="1465" y="901"/>
                  </a:lnTo>
                  <a:lnTo>
                    <a:pt x="1466" y="901"/>
                  </a:lnTo>
                  <a:lnTo>
                    <a:pt x="1468" y="901"/>
                  </a:lnTo>
                  <a:lnTo>
                    <a:pt x="1469" y="901"/>
                  </a:lnTo>
                  <a:lnTo>
                    <a:pt x="1469" y="901"/>
                  </a:lnTo>
                  <a:lnTo>
                    <a:pt x="1470" y="901"/>
                  </a:lnTo>
                  <a:lnTo>
                    <a:pt x="1471" y="901"/>
                  </a:lnTo>
                  <a:lnTo>
                    <a:pt x="1473" y="901"/>
                  </a:lnTo>
                  <a:lnTo>
                    <a:pt x="1473" y="901"/>
                  </a:lnTo>
                  <a:lnTo>
                    <a:pt x="1474" y="901"/>
                  </a:lnTo>
                  <a:lnTo>
                    <a:pt x="1475" y="901"/>
                  </a:lnTo>
                  <a:lnTo>
                    <a:pt x="1476" y="901"/>
                  </a:lnTo>
                  <a:lnTo>
                    <a:pt x="1476" y="901"/>
                  </a:lnTo>
                  <a:lnTo>
                    <a:pt x="1478" y="901"/>
                  </a:lnTo>
                  <a:lnTo>
                    <a:pt x="1479" y="901"/>
                  </a:lnTo>
                  <a:lnTo>
                    <a:pt x="1480" y="901"/>
                  </a:lnTo>
                  <a:lnTo>
                    <a:pt x="1480" y="901"/>
                  </a:lnTo>
                  <a:lnTo>
                    <a:pt x="1481" y="899"/>
                  </a:lnTo>
                  <a:lnTo>
                    <a:pt x="1483" y="899"/>
                  </a:lnTo>
                  <a:lnTo>
                    <a:pt x="1484" y="899"/>
                  </a:lnTo>
                  <a:lnTo>
                    <a:pt x="1484" y="899"/>
                  </a:lnTo>
                  <a:lnTo>
                    <a:pt x="1485" y="899"/>
                  </a:lnTo>
                  <a:lnTo>
                    <a:pt x="1486" y="899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9" y="898"/>
                  </a:lnTo>
                  <a:lnTo>
                    <a:pt x="1490" y="898"/>
                  </a:lnTo>
                  <a:lnTo>
                    <a:pt x="1491" y="898"/>
                  </a:lnTo>
                  <a:lnTo>
                    <a:pt x="1491" y="898"/>
                  </a:lnTo>
                  <a:lnTo>
                    <a:pt x="1492" y="898"/>
                  </a:lnTo>
                  <a:lnTo>
                    <a:pt x="1494" y="899"/>
                  </a:lnTo>
                  <a:lnTo>
                    <a:pt x="1495" y="899"/>
                  </a:lnTo>
                  <a:lnTo>
                    <a:pt x="1495" y="899"/>
                  </a:lnTo>
                  <a:lnTo>
                    <a:pt x="1496" y="899"/>
                  </a:lnTo>
                  <a:lnTo>
                    <a:pt x="1497" y="899"/>
                  </a:lnTo>
                  <a:lnTo>
                    <a:pt x="1499" y="899"/>
                  </a:lnTo>
                  <a:lnTo>
                    <a:pt x="1499" y="899"/>
                  </a:lnTo>
                  <a:lnTo>
                    <a:pt x="1500" y="899"/>
                  </a:lnTo>
                  <a:lnTo>
                    <a:pt x="1501" y="899"/>
                  </a:lnTo>
                  <a:lnTo>
                    <a:pt x="1502" y="899"/>
                  </a:lnTo>
                  <a:lnTo>
                    <a:pt x="1502" y="899"/>
                  </a:lnTo>
                  <a:lnTo>
                    <a:pt x="1504" y="899"/>
                  </a:lnTo>
                  <a:lnTo>
                    <a:pt x="1505" y="899"/>
                  </a:lnTo>
                  <a:lnTo>
                    <a:pt x="1506" y="899"/>
                  </a:lnTo>
                  <a:lnTo>
                    <a:pt x="1506" y="899"/>
                  </a:lnTo>
                  <a:lnTo>
                    <a:pt x="1507" y="899"/>
                  </a:lnTo>
                  <a:lnTo>
                    <a:pt x="1509" y="899"/>
                  </a:lnTo>
                  <a:lnTo>
                    <a:pt x="1510" y="899"/>
                  </a:lnTo>
                  <a:lnTo>
                    <a:pt x="1511" y="898"/>
                  </a:lnTo>
                  <a:lnTo>
                    <a:pt x="1511" y="898"/>
                  </a:lnTo>
                  <a:lnTo>
                    <a:pt x="1512" y="898"/>
                  </a:lnTo>
                  <a:lnTo>
                    <a:pt x="1514" y="898"/>
                  </a:lnTo>
                  <a:lnTo>
                    <a:pt x="1515" y="898"/>
                  </a:lnTo>
                  <a:lnTo>
                    <a:pt x="1515" y="898"/>
                  </a:lnTo>
                  <a:lnTo>
                    <a:pt x="1516" y="899"/>
                  </a:lnTo>
                  <a:lnTo>
                    <a:pt x="1517" y="899"/>
                  </a:lnTo>
                  <a:lnTo>
                    <a:pt x="1519" y="899"/>
                  </a:lnTo>
                  <a:lnTo>
                    <a:pt x="1519" y="901"/>
                  </a:lnTo>
                  <a:lnTo>
                    <a:pt x="1520" y="901"/>
                  </a:lnTo>
                  <a:lnTo>
                    <a:pt x="1521" y="901"/>
                  </a:lnTo>
                  <a:lnTo>
                    <a:pt x="1522" y="901"/>
                  </a:lnTo>
                  <a:lnTo>
                    <a:pt x="1522" y="901"/>
                  </a:lnTo>
                  <a:lnTo>
                    <a:pt x="1524" y="901"/>
                  </a:lnTo>
                  <a:lnTo>
                    <a:pt x="1525" y="899"/>
                  </a:lnTo>
                  <a:lnTo>
                    <a:pt x="1526" y="898"/>
                  </a:lnTo>
                  <a:lnTo>
                    <a:pt x="1526" y="898"/>
                  </a:lnTo>
                  <a:lnTo>
                    <a:pt x="1527" y="897"/>
                  </a:lnTo>
                  <a:lnTo>
                    <a:pt x="1528" y="897"/>
                  </a:lnTo>
                  <a:lnTo>
                    <a:pt x="1530" y="897"/>
                  </a:lnTo>
                  <a:lnTo>
                    <a:pt x="1530" y="897"/>
                  </a:lnTo>
                  <a:lnTo>
                    <a:pt x="1531" y="897"/>
                  </a:lnTo>
                  <a:lnTo>
                    <a:pt x="1532" y="898"/>
                  </a:lnTo>
                  <a:lnTo>
                    <a:pt x="1533" y="898"/>
                  </a:lnTo>
                  <a:lnTo>
                    <a:pt x="1533" y="898"/>
                  </a:lnTo>
                  <a:lnTo>
                    <a:pt x="1535" y="898"/>
                  </a:lnTo>
                  <a:lnTo>
                    <a:pt x="1536" y="899"/>
                  </a:lnTo>
                  <a:lnTo>
                    <a:pt x="1537" y="899"/>
                  </a:lnTo>
                  <a:lnTo>
                    <a:pt x="1537" y="899"/>
                  </a:lnTo>
                  <a:lnTo>
                    <a:pt x="1538" y="899"/>
                  </a:lnTo>
                  <a:lnTo>
                    <a:pt x="1540" y="901"/>
                  </a:lnTo>
                  <a:lnTo>
                    <a:pt x="1541" y="899"/>
                  </a:lnTo>
                  <a:lnTo>
                    <a:pt x="1541" y="899"/>
                  </a:lnTo>
                  <a:lnTo>
                    <a:pt x="1542" y="899"/>
                  </a:lnTo>
                  <a:lnTo>
                    <a:pt x="1543" y="898"/>
                  </a:lnTo>
                  <a:lnTo>
                    <a:pt x="1545" y="898"/>
                  </a:lnTo>
                  <a:lnTo>
                    <a:pt x="1545" y="898"/>
                  </a:lnTo>
                  <a:lnTo>
                    <a:pt x="1546" y="897"/>
                  </a:lnTo>
                  <a:lnTo>
                    <a:pt x="1547" y="898"/>
                  </a:lnTo>
                  <a:lnTo>
                    <a:pt x="1548" y="898"/>
                  </a:lnTo>
                  <a:lnTo>
                    <a:pt x="1548" y="898"/>
                  </a:lnTo>
                  <a:lnTo>
                    <a:pt x="1550" y="898"/>
                  </a:lnTo>
                  <a:lnTo>
                    <a:pt x="1551" y="898"/>
                  </a:lnTo>
                  <a:lnTo>
                    <a:pt x="1552" y="898"/>
                  </a:lnTo>
                  <a:lnTo>
                    <a:pt x="1552" y="899"/>
                  </a:lnTo>
                  <a:lnTo>
                    <a:pt x="1553" y="899"/>
                  </a:lnTo>
                  <a:lnTo>
                    <a:pt x="1555" y="899"/>
                  </a:lnTo>
                  <a:lnTo>
                    <a:pt x="1556" y="899"/>
                  </a:lnTo>
                  <a:lnTo>
                    <a:pt x="1556" y="899"/>
                  </a:lnTo>
                  <a:lnTo>
                    <a:pt x="1557" y="899"/>
                  </a:lnTo>
                  <a:lnTo>
                    <a:pt x="1558" y="899"/>
                  </a:lnTo>
                  <a:lnTo>
                    <a:pt x="1560" y="899"/>
                  </a:lnTo>
                  <a:lnTo>
                    <a:pt x="1560" y="899"/>
                  </a:lnTo>
                  <a:lnTo>
                    <a:pt x="1561" y="899"/>
                  </a:lnTo>
                  <a:lnTo>
                    <a:pt x="1562" y="899"/>
                  </a:lnTo>
                  <a:lnTo>
                    <a:pt x="1563" y="899"/>
                  </a:lnTo>
                  <a:lnTo>
                    <a:pt x="1563" y="901"/>
                  </a:lnTo>
                  <a:lnTo>
                    <a:pt x="1564" y="901"/>
                  </a:lnTo>
                  <a:lnTo>
                    <a:pt x="1566" y="901"/>
                  </a:lnTo>
                  <a:lnTo>
                    <a:pt x="1567" y="901"/>
                  </a:lnTo>
                  <a:lnTo>
                    <a:pt x="1568" y="901"/>
                  </a:lnTo>
                  <a:lnTo>
                    <a:pt x="1568" y="901"/>
                  </a:lnTo>
                  <a:lnTo>
                    <a:pt x="1569" y="901"/>
                  </a:lnTo>
                  <a:lnTo>
                    <a:pt x="1571" y="901"/>
                  </a:lnTo>
                  <a:lnTo>
                    <a:pt x="1572" y="901"/>
                  </a:lnTo>
                  <a:lnTo>
                    <a:pt x="1572" y="901"/>
                  </a:lnTo>
                  <a:lnTo>
                    <a:pt x="1573" y="901"/>
                  </a:lnTo>
                  <a:lnTo>
                    <a:pt x="1574" y="901"/>
                  </a:lnTo>
                  <a:lnTo>
                    <a:pt x="1576" y="901"/>
                  </a:lnTo>
                  <a:lnTo>
                    <a:pt x="1576" y="901"/>
                  </a:lnTo>
                  <a:lnTo>
                    <a:pt x="1577" y="901"/>
                  </a:lnTo>
                  <a:lnTo>
                    <a:pt x="1578" y="901"/>
                  </a:lnTo>
                  <a:lnTo>
                    <a:pt x="1579" y="901"/>
                  </a:lnTo>
                  <a:lnTo>
                    <a:pt x="1579" y="901"/>
                  </a:lnTo>
                  <a:lnTo>
                    <a:pt x="1581" y="901"/>
                  </a:lnTo>
                  <a:lnTo>
                    <a:pt x="1582" y="901"/>
                  </a:lnTo>
                  <a:lnTo>
                    <a:pt x="1583" y="901"/>
                  </a:lnTo>
                  <a:lnTo>
                    <a:pt x="1583" y="901"/>
                  </a:lnTo>
                  <a:lnTo>
                    <a:pt x="1584" y="901"/>
                  </a:lnTo>
                  <a:lnTo>
                    <a:pt x="1586" y="901"/>
                  </a:lnTo>
                  <a:lnTo>
                    <a:pt x="1587" y="901"/>
                  </a:lnTo>
                  <a:lnTo>
                    <a:pt x="1587" y="901"/>
                  </a:lnTo>
                  <a:lnTo>
                    <a:pt x="1588" y="901"/>
                  </a:lnTo>
                  <a:lnTo>
                    <a:pt x="1589" y="901"/>
                  </a:lnTo>
                  <a:lnTo>
                    <a:pt x="1591" y="901"/>
                  </a:lnTo>
                  <a:lnTo>
                    <a:pt x="1591" y="901"/>
                  </a:lnTo>
                  <a:lnTo>
                    <a:pt x="1592" y="901"/>
                  </a:lnTo>
                  <a:lnTo>
                    <a:pt x="1593" y="901"/>
                  </a:lnTo>
                  <a:lnTo>
                    <a:pt x="1594" y="901"/>
                  </a:lnTo>
                  <a:lnTo>
                    <a:pt x="1594" y="901"/>
                  </a:lnTo>
                  <a:lnTo>
                    <a:pt x="1596" y="901"/>
                  </a:lnTo>
                  <a:lnTo>
                    <a:pt x="1597" y="901"/>
                  </a:lnTo>
                  <a:lnTo>
                    <a:pt x="1598" y="901"/>
                  </a:lnTo>
                  <a:lnTo>
                    <a:pt x="1598" y="901"/>
                  </a:lnTo>
                  <a:lnTo>
                    <a:pt x="1599" y="901"/>
                  </a:lnTo>
                  <a:lnTo>
                    <a:pt x="1600" y="901"/>
                  </a:lnTo>
                  <a:lnTo>
                    <a:pt x="1602" y="901"/>
                  </a:lnTo>
                  <a:lnTo>
                    <a:pt x="1602" y="901"/>
                  </a:lnTo>
                  <a:lnTo>
                    <a:pt x="1603" y="901"/>
                  </a:lnTo>
                  <a:lnTo>
                    <a:pt x="1604" y="901"/>
                  </a:lnTo>
                  <a:lnTo>
                    <a:pt x="1605" y="901"/>
                  </a:lnTo>
                  <a:lnTo>
                    <a:pt x="1605" y="901"/>
                  </a:lnTo>
                  <a:lnTo>
                    <a:pt x="1607" y="901"/>
                  </a:lnTo>
                  <a:lnTo>
                    <a:pt x="1608" y="901"/>
                  </a:lnTo>
                  <a:lnTo>
                    <a:pt x="1609" y="902"/>
                  </a:lnTo>
                  <a:lnTo>
                    <a:pt x="1609" y="902"/>
                  </a:lnTo>
                  <a:lnTo>
                    <a:pt x="1610" y="902"/>
                  </a:lnTo>
                  <a:lnTo>
                    <a:pt x="1612" y="903"/>
                  </a:lnTo>
                  <a:lnTo>
                    <a:pt x="1613" y="903"/>
                  </a:lnTo>
                  <a:lnTo>
                    <a:pt x="1613" y="903"/>
                  </a:lnTo>
                  <a:lnTo>
                    <a:pt x="1614" y="902"/>
                  </a:lnTo>
                  <a:lnTo>
                    <a:pt x="1615" y="901"/>
                  </a:lnTo>
                  <a:lnTo>
                    <a:pt x="1617" y="899"/>
                  </a:lnTo>
                  <a:lnTo>
                    <a:pt x="1617" y="898"/>
                  </a:lnTo>
                  <a:lnTo>
                    <a:pt x="1618" y="897"/>
                  </a:lnTo>
                  <a:lnTo>
                    <a:pt x="1619" y="897"/>
                  </a:lnTo>
                  <a:lnTo>
                    <a:pt x="1620" y="897"/>
                  </a:lnTo>
                  <a:lnTo>
                    <a:pt x="1620" y="897"/>
                  </a:lnTo>
                  <a:lnTo>
                    <a:pt x="1622" y="897"/>
                  </a:lnTo>
                  <a:lnTo>
                    <a:pt x="1623" y="897"/>
                  </a:lnTo>
                  <a:lnTo>
                    <a:pt x="1624" y="898"/>
                  </a:lnTo>
                  <a:lnTo>
                    <a:pt x="1625" y="898"/>
                  </a:lnTo>
                  <a:lnTo>
                    <a:pt x="1625" y="898"/>
                  </a:lnTo>
                  <a:lnTo>
                    <a:pt x="1627" y="898"/>
                  </a:lnTo>
                  <a:lnTo>
                    <a:pt x="1628" y="898"/>
                  </a:lnTo>
                  <a:lnTo>
                    <a:pt x="1629" y="897"/>
                  </a:lnTo>
                  <a:lnTo>
                    <a:pt x="1629" y="897"/>
                  </a:lnTo>
                  <a:lnTo>
                    <a:pt x="1630" y="897"/>
                  </a:lnTo>
                  <a:lnTo>
                    <a:pt x="1632" y="896"/>
                  </a:lnTo>
                  <a:lnTo>
                    <a:pt x="1633" y="896"/>
                  </a:lnTo>
                  <a:lnTo>
                    <a:pt x="1633" y="895"/>
                  </a:lnTo>
                  <a:lnTo>
                    <a:pt x="1634" y="893"/>
                  </a:lnTo>
                  <a:lnTo>
                    <a:pt x="1635" y="892"/>
                  </a:lnTo>
                  <a:lnTo>
                    <a:pt x="1636" y="891"/>
                  </a:lnTo>
                  <a:lnTo>
                    <a:pt x="1636" y="890"/>
                  </a:lnTo>
                  <a:lnTo>
                    <a:pt x="1638" y="888"/>
                  </a:lnTo>
                  <a:lnTo>
                    <a:pt x="1639" y="888"/>
                  </a:lnTo>
                  <a:lnTo>
                    <a:pt x="1640" y="890"/>
                  </a:lnTo>
                  <a:lnTo>
                    <a:pt x="1640" y="891"/>
                  </a:lnTo>
                  <a:lnTo>
                    <a:pt x="1641" y="893"/>
                  </a:lnTo>
                  <a:lnTo>
                    <a:pt x="1643" y="895"/>
                  </a:lnTo>
                  <a:lnTo>
                    <a:pt x="1644" y="897"/>
                  </a:lnTo>
                  <a:lnTo>
                    <a:pt x="1644" y="898"/>
                  </a:lnTo>
                  <a:lnTo>
                    <a:pt x="1645" y="899"/>
                  </a:lnTo>
                  <a:lnTo>
                    <a:pt x="1646" y="901"/>
                  </a:lnTo>
                  <a:lnTo>
                    <a:pt x="1648" y="901"/>
                  </a:lnTo>
                  <a:lnTo>
                    <a:pt x="1648" y="902"/>
                  </a:lnTo>
                  <a:lnTo>
                    <a:pt x="1649" y="902"/>
                  </a:lnTo>
                  <a:lnTo>
                    <a:pt x="1650" y="902"/>
                  </a:lnTo>
                  <a:lnTo>
                    <a:pt x="1651" y="902"/>
                  </a:lnTo>
                  <a:lnTo>
                    <a:pt x="1651" y="901"/>
                  </a:lnTo>
                  <a:lnTo>
                    <a:pt x="1653" y="901"/>
                  </a:lnTo>
                  <a:lnTo>
                    <a:pt x="1654" y="899"/>
                  </a:lnTo>
                  <a:lnTo>
                    <a:pt x="1655" y="899"/>
                  </a:lnTo>
                  <a:lnTo>
                    <a:pt x="1655" y="899"/>
                  </a:lnTo>
                  <a:lnTo>
                    <a:pt x="1656" y="898"/>
                  </a:lnTo>
                  <a:lnTo>
                    <a:pt x="1658" y="898"/>
                  </a:lnTo>
                  <a:lnTo>
                    <a:pt x="1659" y="898"/>
                  </a:lnTo>
                  <a:lnTo>
                    <a:pt x="1659" y="898"/>
                  </a:lnTo>
                  <a:lnTo>
                    <a:pt x="1660" y="898"/>
                  </a:lnTo>
                  <a:lnTo>
                    <a:pt x="1661" y="898"/>
                  </a:lnTo>
                  <a:lnTo>
                    <a:pt x="1663" y="898"/>
                  </a:lnTo>
                  <a:lnTo>
                    <a:pt x="1663" y="898"/>
                  </a:lnTo>
                  <a:lnTo>
                    <a:pt x="1664" y="898"/>
                  </a:lnTo>
                  <a:lnTo>
                    <a:pt x="1665" y="898"/>
                  </a:lnTo>
                  <a:lnTo>
                    <a:pt x="1666" y="898"/>
                  </a:lnTo>
                  <a:lnTo>
                    <a:pt x="1666" y="898"/>
                  </a:lnTo>
                  <a:lnTo>
                    <a:pt x="1668" y="898"/>
                  </a:lnTo>
                  <a:lnTo>
                    <a:pt x="1669" y="898"/>
                  </a:lnTo>
                  <a:lnTo>
                    <a:pt x="1670" y="898"/>
                  </a:lnTo>
                  <a:lnTo>
                    <a:pt x="1670" y="898"/>
                  </a:lnTo>
                  <a:lnTo>
                    <a:pt x="1671" y="899"/>
                  </a:lnTo>
                  <a:lnTo>
                    <a:pt x="1672" y="899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5" y="899"/>
                  </a:lnTo>
                  <a:lnTo>
                    <a:pt x="1676" y="899"/>
                  </a:lnTo>
                  <a:lnTo>
                    <a:pt x="1677" y="899"/>
                  </a:lnTo>
                  <a:lnTo>
                    <a:pt x="1679" y="899"/>
                  </a:lnTo>
                  <a:lnTo>
                    <a:pt x="1679" y="899"/>
                  </a:lnTo>
                  <a:lnTo>
                    <a:pt x="1680" y="899"/>
                  </a:lnTo>
                  <a:lnTo>
                    <a:pt x="1681" y="898"/>
                  </a:lnTo>
                  <a:lnTo>
                    <a:pt x="1682" y="898"/>
                  </a:lnTo>
                  <a:lnTo>
                    <a:pt x="1682" y="898"/>
                  </a:lnTo>
                  <a:lnTo>
                    <a:pt x="1684" y="897"/>
                  </a:lnTo>
                  <a:lnTo>
                    <a:pt x="1685" y="898"/>
                  </a:lnTo>
                  <a:lnTo>
                    <a:pt x="1686" y="898"/>
                  </a:lnTo>
                  <a:lnTo>
                    <a:pt x="1686" y="899"/>
                  </a:lnTo>
                  <a:lnTo>
                    <a:pt x="1687" y="899"/>
                  </a:lnTo>
                  <a:lnTo>
                    <a:pt x="1689" y="899"/>
                  </a:lnTo>
                  <a:lnTo>
                    <a:pt x="1690" y="901"/>
                  </a:lnTo>
                  <a:lnTo>
                    <a:pt x="1690" y="901"/>
                  </a:lnTo>
                  <a:lnTo>
                    <a:pt x="1691" y="901"/>
                  </a:lnTo>
                  <a:lnTo>
                    <a:pt x="1692" y="901"/>
                  </a:lnTo>
                  <a:lnTo>
                    <a:pt x="1694" y="901"/>
                  </a:lnTo>
                  <a:lnTo>
                    <a:pt x="1694" y="901"/>
                  </a:lnTo>
                  <a:lnTo>
                    <a:pt x="1695" y="902"/>
                  </a:lnTo>
                  <a:lnTo>
                    <a:pt x="1696" y="901"/>
                  </a:lnTo>
                  <a:lnTo>
                    <a:pt x="1697" y="901"/>
                  </a:lnTo>
                  <a:lnTo>
                    <a:pt x="1697" y="901"/>
                  </a:lnTo>
                  <a:lnTo>
                    <a:pt x="1699" y="901"/>
                  </a:lnTo>
                  <a:lnTo>
                    <a:pt x="1700" y="901"/>
                  </a:lnTo>
                  <a:lnTo>
                    <a:pt x="1701" y="901"/>
                  </a:lnTo>
                  <a:lnTo>
                    <a:pt x="1701" y="901"/>
                  </a:lnTo>
                  <a:lnTo>
                    <a:pt x="1702" y="901"/>
                  </a:lnTo>
                  <a:lnTo>
                    <a:pt x="1704" y="901"/>
                  </a:lnTo>
                  <a:lnTo>
                    <a:pt x="1705" y="901"/>
                  </a:lnTo>
                  <a:lnTo>
                    <a:pt x="1705" y="901"/>
                  </a:lnTo>
                  <a:lnTo>
                    <a:pt x="1706" y="901"/>
                  </a:lnTo>
                  <a:lnTo>
                    <a:pt x="1707" y="901"/>
                  </a:lnTo>
                  <a:lnTo>
                    <a:pt x="1708" y="901"/>
                  </a:lnTo>
                  <a:lnTo>
                    <a:pt x="1708" y="901"/>
                  </a:lnTo>
                  <a:lnTo>
                    <a:pt x="1710" y="901"/>
                  </a:lnTo>
                  <a:lnTo>
                    <a:pt x="1711" y="901"/>
                  </a:lnTo>
                  <a:lnTo>
                    <a:pt x="1712" y="901"/>
                  </a:lnTo>
                  <a:lnTo>
                    <a:pt x="1712" y="901"/>
                  </a:lnTo>
                  <a:lnTo>
                    <a:pt x="1713" y="902"/>
                  </a:lnTo>
                  <a:lnTo>
                    <a:pt x="1715" y="902"/>
                  </a:lnTo>
                  <a:lnTo>
                    <a:pt x="1716" y="902"/>
                  </a:lnTo>
                  <a:lnTo>
                    <a:pt x="1716" y="902"/>
                  </a:lnTo>
                  <a:lnTo>
                    <a:pt x="1717" y="902"/>
                  </a:lnTo>
                  <a:lnTo>
                    <a:pt x="1718" y="902"/>
                  </a:lnTo>
                  <a:lnTo>
                    <a:pt x="1720" y="902"/>
                  </a:lnTo>
                  <a:lnTo>
                    <a:pt x="1720" y="902"/>
                  </a:lnTo>
                  <a:lnTo>
                    <a:pt x="1721" y="902"/>
                  </a:lnTo>
                  <a:lnTo>
                    <a:pt x="1722" y="902"/>
                  </a:lnTo>
                  <a:lnTo>
                    <a:pt x="1723" y="902"/>
                  </a:lnTo>
                  <a:lnTo>
                    <a:pt x="1723" y="901"/>
                  </a:lnTo>
                  <a:lnTo>
                    <a:pt x="1725" y="901"/>
                  </a:lnTo>
                  <a:lnTo>
                    <a:pt x="1726" y="901"/>
                  </a:lnTo>
                  <a:lnTo>
                    <a:pt x="1727" y="901"/>
                  </a:lnTo>
                  <a:lnTo>
                    <a:pt x="1727" y="901"/>
                  </a:lnTo>
                  <a:lnTo>
                    <a:pt x="1728" y="901"/>
                  </a:lnTo>
                  <a:lnTo>
                    <a:pt x="1730" y="901"/>
                  </a:lnTo>
                  <a:lnTo>
                    <a:pt x="1731" y="901"/>
                  </a:lnTo>
                  <a:lnTo>
                    <a:pt x="1731" y="901"/>
                  </a:lnTo>
                  <a:lnTo>
                    <a:pt x="1732" y="901"/>
                  </a:lnTo>
                  <a:lnTo>
                    <a:pt x="1733" y="901"/>
                  </a:lnTo>
                  <a:lnTo>
                    <a:pt x="1735" y="901"/>
                  </a:lnTo>
                  <a:lnTo>
                    <a:pt x="1736" y="901"/>
                  </a:lnTo>
                  <a:lnTo>
                    <a:pt x="1736" y="901"/>
                  </a:lnTo>
                  <a:lnTo>
                    <a:pt x="1737" y="901"/>
                  </a:lnTo>
                  <a:lnTo>
                    <a:pt x="1738" y="901"/>
                  </a:lnTo>
                  <a:lnTo>
                    <a:pt x="1740" y="901"/>
                  </a:lnTo>
                  <a:lnTo>
                    <a:pt x="1740" y="901"/>
                  </a:lnTo>
                  <a:lnTo>
                    <a:pt x="1741" y="901"/>
                  </a:lnTo>
                  <a:lnTo>
                    <a:pt x="1742" y="901"/>
                  </a:lnTo>
                  <a:lnTo>
                    <a:pt x="1743" y="901"/>
                  </a:lnTo>
                  <a:lnTo>
                    <a:pt x="1743" y="901"/>
                  </a:lnTo>
                  <a:lnTo>
                    <a:pt x="1744" y="901"/>
                  </a:lnTo>
                  <a:lnTo>
                    <a:pt x="1746" y="901"/>
                  </a:lnTo>
                  <a:lnTo>
                    <a:pt x="1747" y="901"/>
                  </a:lnTo>
                  <a:lnTo>
                    <a:pt x="1747" y="901"/>
                  </a:lnTo>
                  <a:lnTo>
                    <a:pt x="1748" y="901"/>
                  </a:lnTo>
                  <a:lnTo>
                    <a:pt x="1749" y="901"/>
                  </a:lnTo>
                  <a:lnTo>
                    <a:pt x="1751" y="901"/>
                  </a:lnTo>
                  <a:lnTo>
                    <a:pt x="1751" y="901"/>
                  </a:lnTo>
                  <a:lnTo>
                    <a:pt x="1752" y="901"/>
                  </a:lnTo>
                  <a:lnTo>
                    <a:pt x="1753" y="901"/>
                  </a:lnTo>
                  <a:lnTo>
                    <a:pt x="1754" y="902"/>
                  </a:lnTo>
                  <a:lnTo>
                    <a:pt x="1754" y="902"/>
                  </a:lnTo>
                  <a:lnTo>
                    <a:pt x="1756" y="902"/>
                  </a:lnTo>
                  <a:lnTo>
                    <a:pt x="1757" y="902"/>
                  </a:lnTo>
                  <a:lnTo>
                    <a:pt x="1758" y="902"/>
                  </a:lnTo>
                  <a:lnTo>
                    <a:pt x="1758" y="902"/>
                  </a:lnTo>
                  <a:lnTo>
                    <a:pt x="1759" y="901"/>
                  </a:lnTo>
                  <a:lnTo>
                    <a:pt x="1761" y="901"/>
                  </a:lnTo>
                  <a:lnTo>
                    <a:pt x="1762" y="901"/>
                  </a:lnTo>
                  <a:lnTo>
                    <a:pt x="1762" y="899"/>
                  </a:lnTo>
                  <a:lnTo>
                    <a:pt x="1763" y="899"/>
                  </a:lnTo>
                  <a:lnTo>
                    <a:pt x="1764" y="899"/>
                  </a:lnTo>
                  <a:lnTo>
                    <a:pt x="1766" y="899"/>
                  </a:lnTo>
                  <a:lnTo>
                    <a:pt x="1766" y="899"/>
                  </a:lnTo>
                  <a:lnTo>
                    <a:pt x="1767" y="899"/>
                  </a:lnTo>
                  <a:lnTo>
                    <a:pt x="1768" y="899"/>
                  </a:lnTo>
                  <a:lnTo>
                    <a:pt x="1769" y="899"/>
                  </a:lnTo>
                  <a:lnTo>
                    <a:pt x="1769" y="901"/>
                  </a:lnTo>
                  <a:lnTo>
                    <a:pt x="1771" y="901"/>
                  </a:lnTo>
                  <a:lnTo>
                    <a:pt x="1772" y="901"/>
                  </a:lnTo>
                  <a:lnTo>
                    <a:pt x="1773" y="901"/>
                  </a:lnTo>
                  <a:lnTo>
                    <a:pt x="1773" y="901"/>
                  </a:lnTo>
                  <a:lnTo>
                    <a:pt x="1774" y="901"/>
                  </a:lnTo>
                  <a:lnTo>
                    <a:pt x="1776" y="901"/>
                  </a:lnTo>
                  <a:lnTo>
                    <a:pt x="1777" y="901"/>
                  </a:lnTo>
                  <a:lnTo>
                    <a:pt x="1777" y="901"/>
                  </a:lnTo>
                  <a:lnTo>
                    <a:pt x="1778" y="901"/>
                  </a:lnTo>
                  <a:lnTo>
                    <a:pt x="1779" y="901"/>
                  </a:lnTo>
                  <a:lnTo>
                    <a:pt x="1780" y="901"/>
                  </a:lnTo>
                  <a:lnTo>
                    <a:pt x="1780" y="901"/>
                  </a:lnTo>
                  <a:lnTo>
                    <a:pt x="1782" y="901"/>
                  </a:lnTo>
                  <a:lnTo>
                    <a:pt x="1783" y="901"/>
                  </a:lnTo>
                  <a:lnTo>
                    <a:pt x="1784" y="901"/>
                  </a:lnTo>
                  <a:lnTo>
                    <a:pt x="1784" y="901"/>
                  </a:lnTo>
                  <a:lnTo>
                    <a:pt x="1785" y="901"/>
                  </a:lnTo>
                  <a:lnTo>
                    <a:pt x="1787" y="901"/>
                  </a:lnTo>
                  <a:lnTo>
                    <a:pt x="1788" y="901"/>
                  </a:lnTo>
                  <a:lnTo>
                    <a:pt x="1788" y="901"/>
                  </a:lnTo>
                  <a:lnTo>
                    <a:pt x="1789" y="901"/>
                  </a:lnTo>
                  <a:lnTo>
                    <a:pt x="1790" y="901"/>
                  </a:lnTo>
                  <a:lnTo>
                    <a:pt x="1792" y="902"/>
                  </a:lnTo>
                  <a:lnTo>
                    <a:pt x="1793" y="902"/>
                  </a:lnTo>
                  <a:lnTo>
                    <a:pt x="1793" y="902"/>
                  </a:lnTo>
                  <a:lnTo>
                    <a:pt x="1794" y="902"/>
                  </a:lnTo>
                  <a:lnTo>
                    <a:pt x="1795" y="902"/>
                  </a:lnTo>
                  <a:lnTo>
                    <a:pt x="1797" y="901"/>
                  </a:lnTo>
                  <a:lnTo>
                    <a:pt x="1797" y="901"/>
                  </a:lnTo>
                  <a:lnTo>
                    <a:pt x="1798" y="901"/>
                  </a:lnTo>
                  <a:lnTo>
                    <a:pt x="1799" y="899"/>
                  </a:lnTo>
                  <a:lnTo>
                    <a:pt x="1800" y="899"/>
                  </a:lnTo>
                  <a:lnTo>
                    <a:pt x="1800" y="898"/>
                  </a:lnTo>
                  <a:lnTo>
                    <a:pt x="1802" y="898"/>
                  </a:lnTo>
                  <a:lnTo>
                    <a:pt x="1803" y="897"/>
                  </a:lnTo>
                  <a:lnTo>
                    <a:pt x="1804" y="897"/>
                  </a:lnTo>
                  <a:lnTo>
                    <a:pt x="1804" y="898"/>
                  </a:lnTo>
                  <a:lnTo>
                    <a:pt x="1805" y="898"/>
                  </a:lnTo>
                  <a:lnTo>
                    <a:pt x="1807" y="898"/>
                  </a:lnTo>
                  <a:lnTo>
                    <a:pt x="1808" y="899"/>
                  </a:lnTo>
                  <a:lnTo>
                    <a:pt x="1808" y="899"/>
                  </a:lnTo>
                  <a:lnTo>
                    <a:pt x="1809" y="901"/>
                  </a:lnTo>
                  <a:lnTo>
                    <a:pt x="1810" y="901"/>
                  </a:lnTo>
                  <a:lnTo>
                    <a:pt x="1811" y="901"/>
                  </a:lnTo>
                  <a:lnTo>
                    <a:pt x="1811" y="901"/>
                  </a:lnTo>
                  <a:lnTo>
                    <a:pt x="1813" y="901"/>
                  </a:lnTo>
                  <a:lnTo>
                    <a:pt x="1814" y="901"/>
                  </a:lnTo>
                  <a:lnTo>
                    <a:pt x="1815" y="901"/>
                  </a:lnTo>
                  <a:lnTo>
                    <a:pt x="1815" y="901"/>
                  </a:lnTo>
                  <a:lnTo>
                    <a:pt x="1816" y="901"/>
                  </a:lnTo>
                  <a:lnTo>
                    <a:pt x="1818" y="901"/>
                  </a:lnTo>
                  <a:lnTo>
                    <a:pt x="1819" y="901"/>
                  </a:lnTo>
                  <a:lnTo>
                    <a:pt x="1819" y="901"/>
                  </a:lnTo>
                  <a:lnTo>
                    <a:pt x="1820" y="901"/>
                  </a:lnTo>
                  <a:lnTo>
                    <a:pt x="1821" y="901"/>
                  </a:lnTo>
                  <a:lnTo>
                    <a:pt x="1823" y="901"/>
                  </a:lnTo>
                  <a:lnTo>
                    <a:pt x="1823" y="901"/>
                  </a:lnTo>
                  <a:lnTo>
                    <a:pt x="1824" y="901"/>
                  </a:lnTo>
                  <a:lnTo>
                    <a:pt x="1825" y="901"/>
                  </a:lnTo>
                  <a:lnTo>
                    <a:pt x="1826" y="901"/>
                  </a:lnTo>
                  <a:lnTo>
                    <a:pt x="1826" y="901"/>
                  </a:lnTo>
                  <a:lnTo>
                    <a:pt x="1828" y="899"/>
                  </a:lnTo>
                  <a:lnTo>
                    <a:pt x="1829" y="899"/>
                  </a:lnTo>
                  <a:lnTo>
                    <a:pt x="1830" y="899"/>
                  </a:lnTo>
                  <a:lnTo>
                    <a:pt x="1830" y="899"/>
                  </a:lnTo>
                  <a:lnTo>
                    <a:pt x="1831" y="899"/>
                  </a:lnTo>
                  <a:lnTo>
                    <a:pt x="1833" y="899"/>
                  </a:lnTo>
                  <a:lnTo>
                    <a:pt x="1834" y="899"/>
                  </a:lnTo>
                  <a:lnTo>
                    <a:pt x="1834" y="899"/>
                  </a:lnTo>
                  <a:lnTo>
                    <a:pt x="1835" y="899"/>
                  </a:lnTo>
                  <a:lnTo>
                    <a:pt x="1836" y="899"/>
                  </a:lnTo>
                  <a:lnTo>
                    <a:pt x="1838" y="899"/>
                  </a:lnTo>
                  <a:lnTo>
                    <a:pt x="1838" y="899"/>
                  </a:lnTo>
                  <a:lnTo>
                    <a:pt x="1839" y="899"/>
                  </a:lnTo>
                  <a:lnTo>
                    <a:pt x="1840" y="899"/>
                  </a:lnTo>
                  <a:lnTo>
                    <a:pt x="1841" y="899"/>
                  </a:lnTo>
                  <a:lnTo>
                    <a:pt x="1841" y="899"/>
                  </a:lnTo>
                  <a:lnTo>
                    <a:pt x="1843" y="899"/>
                  </a:lnTo>
                  <a:lnTo>
                    <a:pt x="1844" y="899"/>
                  </a:lnTo>
                  <a:lnTo>
                    <a:pt x="1845" y="899"/>
                  </a:lnTo>
                  <a:lnTo>
                    <a:pt x="1846" y="899"/>
                  </a:lnTo>
                  <a:lnTo>
                    <a:pt x="1846" y="899"/>
                  </a:lnTo>
                  <a:lnTo>
                    <a:pt x="1847" y="899"/>
                  </a:lnTo>
                  <a:lnTo>
                    <a:pt x="1849" y="899"/>
                  </a:lnTo>
                  <a:lnTo>
                    <a:pt x="1850" y="899"/>
                  </a:lnTo>
                  <a:lnTo>
                    <a:pt x="1850" y="899"/>
                  </a:lnTo>
                  <a:lnTo>
                    <a:pt x="1851" y="899"/>
                  </a:lnTo>
                  <a:lnTo>
                    <a:pt x="1852" y="899"/>
                  </a:lnTo>
                  <a:lnTo>
                    <a:pt x="1854" y="899"/>
                  </a:lnTo>
                  <a:lnTo>
                    <a:pt x="1854" y="899"/>
                  </a:lnTo>
                  <a:lnTo>
                    <a:pt x="1855" y="899"/>
                  </a:lnTo>
                  <a:lnTo>
                    <a:pt x="1856" y="899"/>
                  </a:lnTo>
                  <a:lnTo>
                    <a:pt x="1857" y="898"/>
                  </a:lnTo>
                  <a:lnTo>
                    <a:pt x="1857" y="898"/>
                  </a:lnTo>
                  <a:lnTo>
                    <a:pt x="1859" y="898"/>
                  </a:lnTo>
                  <a:lnTo>
                    <a:pt x="1860" y="898"/>
                  </a:lnTo>
                  <a:lnTo>
                    <a:pt x="1861" y="898"/>
                  </a:lnTo>
                  <a:lnTo>
                    <a:pt x="1861" y="898"/>
                  </a:lnTo>
                  <a:lnTo>
                    <a:pt x="1862" y="898"/>
                  </a:lnTo>
                  <a:lnTo>
                    <a:pt x="1864" y="898"/>
                  </a:lnTo>
                  <a:lnTo>
                    <a:pt x="1865" y="897"/>
                  </a:lnTo>
                  <a:lnTo>
                    <a:pt x="1865" y="897"/>
                  </a:lnTo>
                  <a:lnTo>
                    <a:pt x="1866" y="897"/>
                  </a:lnTo>
                  <a:lnTo>
                    <a:pt x="1867" y="897"/>
                  </a:lnTo>
                  <a:lnTo>
                    <a:pt x="1869" y="897"/>
                  </a:lnTo>
                  <a:lnTo>
                    <a:pt x="1869" y="897"/>
                  </a:lnTo>
                  <a:lnTo>
                    <a:pt x="1870" y="897"/>
                  </a:lnTo>
                  <a:lnTo>
                    <a:pt x="1871" y="896"/>
                  </a:lnTo>
                  <a:lnTo>
                    <a:pt x="1872" y="896"/>
                  </a:lnTo>
                  <a:lnTo>
                    <a:pt x="1872" y="896"/>
                  </a:lnTo>
                  <a:lnTo>
                    <a:pt x="1874" y="896"/>
                  </a:lnTo>
                  <a:lnTo>
                    <a:pt x="1875" y="896"/>
                  </a:lnTo>
                  <a:lnTo>
                    <a:pt x="1876" y="896"/>
                  </a:lnTo>
                  <a:lnTo>
                    <a:pt x="1876" y="896"/>
                  </a:lnTo>
                  <a:lnTo>
                    <a:pt x="1877" y="896"/>
                  </a:lnTo>
                  <a:lnTo>
                    <a:pt x="1879" y="896"/>
                  </a:lnTo>
                  <a:lnTo>
                    <a:pt x="1880" y="896"/>
                  </a:lnTo>
                  <a:lnTo>
                    <a:pt x="1880" y="896"/>
                  </a:lnTo>
                  <a:lnTo>
                    <a:pt x="1881" y="896"/>
                  </a:lnTo>
                  <a:lnTo>
                    <a:pt x="1882" y="896"/>
                  </a:lnTo>
                  <a:lnTo>
                    <a:pt x="1883" y="896"/>
                  </a:lnTo>
                  <a:lnTo>
                    <a:pt x="1883" y="896"/>
                  </a:lnTo>
                  <a:lnTo>
                    <a:pt x="1885" y="896"/>
                  </a:lnTo>
                  <a:lnTo>
                    <a:pt x="1886" y="896"/>
                  </a:lnTo>
                  <a:lnTo>
                    <a:pt x="1887" y="896"/>
                  </a:lnTo>
                  <a:lnTo>
                    <a:pt x="1887" y="896"/>
                  </a:lnTo>
                  <a:lnTo>
                    <a:pt x="1888" y="896"/>
                  </a:lnTo>
                  <a:lnTo>
                    <a:pt x="1890" y="896"/>
                  </a:lnTo>
                  <a:lnTo>
                    <a:pt x="1891" y="896"/>
                  </a:lnTo>
                  <a:lnTo>
                    <a:pt x="1891" y="896"/>
                  </a:lnTo>
                  <a:lnTo>
                    <a:pt x="1892" y="896"/>
                  </a:lnTo>
                  <a:lnTo>
                    <a:pt x="1893" y="896"/>
                  </a:lnTo>
                  <a:lnTo>
                    <a:pt x="1895" y="896"/>
                  </a:lnTo>
                  <a:lnTo>
                    <a:pt x="1895" y="896"/>
                  </a:lnTo>
                  <a:lnTo>
                    <a:pt x="1896" y="896"/>
                  </a:lnTo>
                  <a:lnTo>
                    <a:pt x="1897" y="896"/>
                  </a:lnTo>
                  <a:lnTo>
                    <a:pt x="1898" y="896"/>
                  </a:lnTo>
                  <a:lnTo>
                    <a:pt x="1898" y="896"/>
                  </a:lnTo>
                  <a:lnTo>
                    <a:pt x="1900" y="896"/>
                  </a:lnTo>
                  <a:lnTo>
                    <a:pt x="1901" y="896"/>
                  </a:lnTo>
                  <a:lnTo>
                    <a:pt x="1902" y="896"/>
                  </a:lnTo>
                  <a:lnTo>
                    <a:pt x="1903" y="896"/>
                  </a:lnTo>
                  <a:lnTo>
                    <a:pt x="1903" y="896"/>
                  </a:lnTo>
                  <a:lnTo>
                    <a:pt x="1905" y="896"/>
                  </a:lnTo>
                  <a:lnTo>
                    <a:pt x="1906" y="896"/>
                  </a:lnTo>
                  <a:lnTo>
                    <a:pt x="1907" y="897"/>
                  </a:lnTo>
                  <a:lnTo>
                    <a:pt x="1907" y="897"/>
                  </a:lnTo>
                  <a:lnTo>
                    <a:pt x="1908" y="897"/>
                  </a:lnTo>
                  <a:lnTo>
                    <a:pt x="1910" y="897"/>
                  </a:lnTo>
                  <a:lnTo>
                    <a:pt x="1911" y="897"/>
                  </a:lnTo>
                  <a:lnTo>
                    <a:pt x="1911" y="898"/>
                  </a:lnTo>
                  <a:lnTo>
                    <a:pt x="1912" y="898"/>
                  </a:lnTo>
                  <a:lnTo>
                    <a:pt x="1913" y="898"/>
                  </a:lnTo>
                  <a:lnTo>
                    <a:pt x="1915" y="898"/>
                  </a:lnTo>
                  <a:lnTo>
                    <a:pt x="1915" y="898"/>
                  </a:lnTo>
                  <a:lnTo>
                    <a:pt x="1916" y="899"/>
                  </a:lnTo>
                  <a:lnTo>
                    <a:pt x="1917" y="899"/>
                  </a:lnTo>
                  <a:lnTo>
                    <a:pt x="1918" y="899"/>
                  </a:lnTo>
                  <a:lnTo>
                    <a:pt x="1918" y="899"/>
                  </a:lnTo>
                  <a:lnTo>
                    <a:pt x="1919" y="899"/>
                  </a:lnTo>
                  <a:lnTo>
                    <a:pt x="1921" y="899"/>
                  </a:lnTo>
                  <a:lnTo>
                    <a:pt x="1922" y="899"/>
                  </a:lnTo>
                  <a:lnTo>
                    <a:pt x="1922" y="899"/>
                  </a:lnTo>
                  <a:lnTo>
                    <a:pt x="1923" y="901"/>
                  </a:lnTo>
                  <a:lnTo>
                    <a:pt x="1924" y="901"/>
                  </a:lnTo>
                  <a:lnTo>
                    <a:pt x="1926" y="901"/>
                  </a:lnTo>
                  <a:lnTo>
                    <a:pt x="1926" y="901"/>
                  </a:lnTo>
                  <a:lnTo>
                    <a:pt x="1927" y="901"/>
                  </a:lnTo>
                  <a:lnTo>
                    <a:pt x="1928" y="901"/>
                  </a:lnTo>
                  <a:lnTo>
                    <a:pt x="1929" y="901"/>
                  </a:lnTo>
                  <a:lnTo>
                    <a:pt x="1929" y="901"/>
                  </a:lnTo>
                  <a:lnTo>
                    <a:pt x="1931" y="901"/>
                  </a:lnTo>
                  <a:lnTo>
                    <a:pt x="1932" y="901"/>
                  </a:lnTo>
                  <a:lnTo>
                    <a:pt x="1933" y="901"/>
                  </a:lnTo>
                  <a:lnTo>
                    <a:pt x="1933" y="901"/>
                  </a:lnTo>
                  <a:lnTo>
                    <a:pt x="1934" y="901"/>
                  </a:lnTo>
                  <a:lnTo>
                    <a:pt x="1936" y="901"/>
                  </a:lnTo>
                  <a:lnTo>
                    <a:pt x="1937" y="901"/>
                  </a:lnTo>
                  <a:lnTo>
                    <a:pt x="1937" y="901"/>
                  </a:lnTo>
                  <a:lnTo>
                    <a:pt x="1938" y="901"/>
                  </a:lnTo>
                  <a:lnTo>
                    <a:pt x="1939" y="901"/>
                  </a:lnTo>
                  <a:lnTo>
                    <a:pt x="1941" y="901"/>
                  </a:lnTo>
                  <a:lnTo>
                    <a:pt x="1941" y="901"/>
                  </a:lnTo>
                  <a:lnTo>
                    <a:pt x="1942" y="901"/>
                  </a:lnTo>
                  <a:lnTo>
                    <a:pt x="1943" y="901"/>
                  </a:lnTo>
                  <a:lnTo>
                    <a:pt x="1944" y="901"/>
                  </a:lnTo>
                  <a:lnTo>
                    <a:pt x="1944" y="901"/>
                  </a:lnTo>
                  <a:lnTo>
                    <a:pt x="1946" y="901"/>
                  </a:lnTo>
                  <a:lnTo>
                    <a:pt x="1947" y="901"/>
                  </a:lnTo>
                  <a:lnTo>
                    <a:pt x="1948" y="901"/>
                  </a:lnTo>
                  <a:lnTo>
                    <a:pt x="1948" y="901"/>
                  </a:lnTo>
                  <a:lnTo>
                    <a:pt x="1949" y="901"/>
                  </a:lnTo>
                  <a:lnTo>
                    <a:pt x="1951" y="901"/>
                  </a:lnTo>
                  <a:lnTo>
                    <a:pt x="1952" y="902"/>
                  </a:lnTo>
                  <a:lnTo>
                    <a:pt x="1952" y="902"/>
                  </a:lnTo>
                  <a:lnTo>
                    <a:pt x="1953" y="902"/>
                  </a:lnTo>
                  <a:lnTo>
                    <a:pt x="1954" y="902"/>
                  </a:lnTo>
                  <a:lnTo>
                    <a:pt x="1955" y="902"/>
                  </a:lnTo>
                  <a:lnTo>
                    <a:pt x="1955" y="902"/>
                  </a:lnTo>
                  <a:lnTo>
                    <a:pt x="1957" y="902"/>
                  </a:lnTo>
                  <a:lnTo>
                    <a:pt x="1958" y="902"/>
                  </a:lnTo>
                  <a:lnTo>
                    <a:pt x="1959" y="902"/>
                  </a:lnTo>
                  <a:lnTo>
                    <a:pt x="1960" y="902"/>
                  </a:lnTo>
                  <a:lnTo>
                    <a:pt x="1960" y="902"/>
                  </a:lnTo>
                  <a:lnTo>
                    <a:pt x="1962" y="902"/>
                  </a:lnTo>
                  <a:lnTo>
                    <a:pt x="1963" y="902"/>
                  </a:lnTo>
                  <a:lnTo>
                    <a:pt x="1964" y="902"/>
                  </a:lnTo>
                  <a:lnTo>
                    <a:pt x="1964" y="902"/>
                  </a:lnTo>
                  <a:lnTo>
                    <a:pt x="1965" y="902"/>
                  </a:lnTo>
                  <a:lnTo>
                    <a:pt x="1967" y="902"/>
                  </a:lnTo>
                  <a:lnTo>
                    <a:pt x="1968" y="902"/>
                  </a:lnTo>
                  <a:lnTo>
                    <a:pt x="1968" y="902"/>
                  </a:lnTo>
                  <a:lnTo>
                    <a:pt x="1969" y="902"/>
                  </a:lnTo>
                  <a:lnTo>
                    <a:pt x="1970" y="902"/>
                  </a:lnTo>
                  <a:lnTo>
                    <a:pt x="1972" y="902"/>
                  </a:lnTo>
                  <a:lnTo>
                    <a:pt x="1972" y="902"/>
                  </a:lnTo>
                  <a:lnTo>
                    <a:pt x="1973" y="901"/>
                  </a:lnTo>
                  <a:lnTo>
                    <a:pt x="1974" y="901"/>
                  </a:lnTo>
                  <a:lnTo>
                    <a:pt x="1975" y="901"/>
                  </a:lnTo>
                  <a:lnTo>
                    <a:pt x="1975" y="901"/>
                  </a:lnTo>
                  <a:lnTo>
                    <a:pt x="1977" y="901"/>
                  </a:lnTo>
                  <a:lnTo>
                    <a:pt x="1978" y="901"/>
                  </a:lnTo>
                  <a:lnTo>
                    <a:pt x="1979" y="901"/>
                  </a:lnTo>
                  <a:lnTo>
                    <a:pt x="1979" y="901"/>
                  </a:lnTo>
                  <a:lnTo>
                    <a:pt x="1980" y="901"/>
                  </a:lnTo>
                  <a:lnTo>
                    <a:pt x="1982" y="901"/>
                  </a:lnTo>
                  <a:lnTo>
                    <a:pt x="1983" y="901"/>
                  </a:lnTo>
                  <a:lnTo>
                    <a:pt x="1983" y="901"/>
                  </a:lnTo>
                  <a:lnTo>
                    <a:pt x="1984" y="902"/>
                  </a:lnTo>
                  <a:lnTo>
                    <a:pt x="1985" y="902"/>
                  </a:lnTo>
                  <a:lnTo>
                    <a:pt x="1987" y="902"/>
                  </a:lnTo>
                  <a:lnTo>
                    <a:pt x="1987" y="902"/>
                  </a:lnTo>
                  <a:lnTo>
                    <a:pt x="1988" y="902"/>
                  </a:lnTo>
                  <a:lnTo>
                    <a:pt x="1989" y="901"/>
                  </a:lnTo>
                  <a:lnTo>
                    <a:pt x="1990" y="901"/>
                  </a:lnTo>
                  <a:lnTo>
                    <a:pt x="1990" y="901"/>
                  </a:lnTo>
                  <a:lnTo>
                    <a:pt x="1991" y="901"/>
                  </a:lnTo>
                  <a:lnTo>
                    <a:pt x="1993" y="901"/>
                  </a:lnTo>
                  <a:lnTo>
                    <a:pt x="1994" y="901"/>
                  </a:lnTo>
                  <a:lnTo>
                    <a:pt x="1994" y="901"/>
                  </a:lnTo>
                  <a:lnTo>
                    <a:pt x="1995" y="901"/>
                  </a:lnTo>
                  <a:lnTo>
                    <a:pt x="1996" y="901"/>
                  </a:lnTo>
                  <a:lnTo>
                    <a:pt x="1998" y="901"/>
                  </a:lnTo>
                  <a:lnTo>
                    <a:pt x="1998" y="901"/>
                  </a:lnTo>
                  <a:lnTo>
                    <a:pt x="1999" y="901"/>
                  </a:lnTo>
                  <a:lnTo>
                    <a:pt x="2000" y="901"/>
                  </a:lnTo>
                  <a:lnTo>
                    <a:pt x="2001" y="901"/>
                  </a:lnTo>
                  <a:lnTo>
                    <a:pt x="2001" y="901"/>
                  </a:lnTo>
                  <a:lnTo>
                    <a:pt x="2003" y="902"/>
                  </a:lnTo>
                  <a:lnTo>
                    <a:pt x="2004" y="902"/>
                  </a:lnTo>
                  <a:lnTo>
                    <a:pt x="2005" y="902"/>
                  </a:lnTo>
                  <a:lnTo>
                    <a:pt x="2005" y="902"/>
                  </a:lnTo>
                  <a:lnTo>
                    <a:pt x="2006" y="902"/>
                  </a:lnTo>
                  <a:lnTo>
                    <a:pt x="2008" y="902"/>
                  </a:lnTo>
                  <a:lnTo>
                    <a:pt x="2009" y="902"/>
                  </a:lnTo>
                  <a:lnTo>
                    <a:pt x="2009" y="902"/>
                  </a:lnTo>
                  <a:lnTo>
                    <a:pt x="2010" y="902"/>
                  </a:lnTo>
                  <a:lnTo>
                    <a:pt x="2011" y="902"/>
                  </a:lnTo>
                  <a:lnTo>
                    <a:pt x="2013" y="902"/>
                  </a:lnTo>
                  <a:lnTo>
                    <a:pt x="2014" y="901"/>
                  </a:lnTo>
                  <a:lnTo>
                    <a:pt x="2014" y="901"/>
                  </a:lnTo>
                  <a:lnTo>
                    <a:pt x="2015" y="901"/>
                  </a:lnTo>
                  <a:lnTo>
                    <a:pt x="2016" y="901"/>
                  </a:lnTo>
                  <a:lnTo>
                    <a:pt x="2018" y="901"/>
                  </a:lnTo>
                  <a:lnTo>
                    <a:pt x="2018" y="901"/>
                  </a:lnTo>
                  <a:lnTo>
                    <a:pt x="2019" y="901"/>
                  </a:lnTo>
                  <a:lnTo>
                    <a:pt x="2020" y="901"/>
                  </a:lnTo>
                  <a:lnTo>
                    <a:pt x="2021" y="901"/>
                  </a:lnTo>
                  <a:lnTo>
                    <a:pt x="2021" y="901"/>
                  </a:lnTo>
                  <a:lnTo>
                    <a:pt x="2023" y="901"/>
                  </a:lnTo>
                  <a:lnTo>
                    <a:pt x="2024" y="901"/>
                  </a:lnTo>
                  <a:lnTo>
                    <a:pt x="2025" y="901"/>
                  </a:lnTo>
                  <a:lnTo>
                    <a:pt x="2025" y="901"/>
                  </a:lnTo>
                  <a:lnTo>
                    <a:pt x="2026" y="901"/>
                  </a:lnTo>
                  <a:lnTo>
                    <a:pt x="2027" y="901"/>
                  </a:lnTo>
                  <a:lnTo>
                    <a:pt x="2029" y="901"/>
                  </a:lnTo>
                  <a:lnTo>
                    <a:pt x="2029" y="901"/>
                  </a:lnTo>
                  <a:lnTo>
                    <a:pt x="2030" y="901"/>
                  </a:lnTo>
                  <a:lnTo>
                    <a:pt x="2031" y="901"/>
                  </a:lnTo>
                  <a:lnTo>
                    <a:pt x="2032" y="901"/>
                  </a:lnTo>
                  <a:lnTo>
                    <a:pt x="2032" y="901"/>
                  </a:lnTo>
                  <a:lnTo>
                    <a:pt x="2034" y="901"/>
                  </a:lnTo>
                  <a:lnTo>
                    <a:pt x="2035" y="901"/>
                  </a:lnTo>
                  <a:lnTo>
                    <a:pt x="2036" y="901"/>
                  </a:lnTo>
                  <a:lnTo>
                    <a:pt x="2036" y="901"/>
                  </a:lnTo>
                  <a:lnTo>
                    <a:pt x="2037" y="901"/>
                  </a:lnTo>
                  <a:lnTo>
                    <a:pt x="2039" y="901"/>
                  </a:lnTo>
                  <a:lnTo>
                    <a:pt x="2040" y="901"/>
                  </a:lnTo>
                  <a:lnTo>
                    <a:pt x="2040" y="901"/>
                  </a:lnTo>
                  <a:lnTo>
                    <a:pt x="2041" y="901"/>
                  </a:lnTo>
                  <a:lnTo>
                    <a:pt x="2042" y="901"/>
                  </a:lnTo>
                  <a:lnTo>
                    <a:pt x="2044" y="902"/>
                  </a:lnTo>
                  <a:lnTo>
                    <a:pt x="2044" y="902"/>
                  </a:lnTo>
                  <a:lnTo>
                    <a:pt x="2045" y="901"/>
                  </a:lnTo>
                  <a:lnTo>
                    <a:pt x="2046" y="901"/>
                  </a:lnTo>
                  <a:lnTo>
                    <a:pt x="2047" y="901"/>
                  </a:lnTo>
                  <a:lnTo>
                    <a:pt x="2047" y="901"/>
                  </a:lnTo>
                  <a:lnTo>
                    <a:pt x="2049" y="901"/>
                  </a:lnTo>
                  <a:lnTo>
                    <a:pt x="2050" y="901"/>
                  </a:lnTo>
                  <a:lnTo>
                    <a:pt x="2051" y="901"/>
                  </a:lnTo>
                  <a:lnTo>
                    <a:pt x="2051" y="901"/>
                  </a:lnTo>
                  <a:lnTo>
                    <a:pt x="2052" y="901"/>
                  </a:lnTo>
                  <a:lnTo>
                    <a:pt x="2054" y="901"/>
                  </a:lnTo>
                  <a:lnTo>
                    <a:pt x="2055" y="901"/>
                  </a:lnTo>
                  <a:lnTo>
                    <a:pt x="2055" y="901"/>
                  </a:lnTo>
                  <a:lnTo>
                    <a:pt x="2056" y="901"/>
                  </a:lnTo>
                  <a:lnTo>
                    <a:pt x="2057" y="901"/>
                  </a:lnTo>
                  <a:lnTo>
                    <a:pt x="2059" y="901"/>
                  </a:lnTo>
                  <a:lnTo>
                    <a:pt x="2059" y="901"/>
                  </a:lnTo>
                  <a:lnTo>
                    <a:pt x="2060" y="901"/>
                  </a:lnTo>
                  <a:lnTo>
                    <a:pt x="2061" y="901"/>
                  </a:lnTo>
                  <a:lnTo>
                    <a:pt x="2062" y="901"/>
                  </a:lnTo>
                  <a:lnTo>
                    <a:pt x="2062" y="901"/>
                  </a:lnTo>
                  <a:lnTo>
                    <a:pt x="2063" y="901"/>
                  </a:lnTo>
                  <a:lnTo>
                    <a:pt x="2065" y="901"/>
                  </a:lnTo>
                  <a:lnTo>
                    <a:pt x="2066" y="901"/>
                  </a:lnTo>
                  <a:lnTo>
                    <a:pt x="2066" y="901"/>
                  </a:lnTo>
                  <a:lnTo>
                    <a:pt x="2067" y="901"/>
                  </a:lnTo>
                  <a:lnTo>
                    <a:pt x="2068" y="901"/>
                  </a:lnTo>
                  <a:lnTo>
                    <a:pt x="2070" y="901"/>
                  </a:lnTo>
                  <a:lnTo>
                    <a:pt x="2071" y="901"/>
                  </a:lnTo>
                  <a:lnTo>
                    <a:pt x="2071" y="901"/>
                  </a:lnTo>
                  <a:lnTo>
                    <a:pt x="2072" y="901"/>
                  </a:lnTo>
                  <a:lnTo>
                    <a:pt x="2073" y="901"/>
                  </a:lnTo>
                  <a:lnTo>
                    <a:pt x="2075" y="901"/>
                  </a:lnTo>
                  <a:lnTo>
                    <a:pt x="2075" y="899"/>
                  </a:lnTo>
                  <a:lnTo>
                    <a:pt x="2076" y="898"/>
                  </a:lnTo>
                  <a:lnTo>
                    <a:pt x="2077" y="896"/>
                  </a:lnTo>
                  <a:lnTo>
                    <a:pt x="2078" y="891"/>
                  </a:lnTo>
                  <a:lnTo>
                    <a:pt x="2078" y="885"/>
                  </a:lnTo>
                  <a:lnTo>
                    <a:pt x="2080" y="875"/>
                  </a:lnTo>
                  <a:lnTo>
                    <a:pt x="2081" y="863"/>
                  </a:lnTo>
                  <a:lnTo>
                    <a:pt x="2082" y="852"/>
                  </a:lnTo>
                  <a:lnTo>
                    <a:pt x="2082" y="841"/>
                  </a:lnTo>
                  <a:lnTo>
                    <a:pt x="2083" y="832"/>
                  </a:lnTo>
                  <a:lnTo>
                    <a:pt x="2085" y="827"/>
                  </a:lnTo>
                  <a:lnTo>
                    <a:pt x="2086" y="825"/>
                  </a:lnTo>
                  <a:lnTo>
                    <a:pt x="2086" y="826"/>
                  </a:lnTo>
                  <a:lnTo>
                    <a:pt x="2087" y="830"/>
                  </a:lnTo>
                  <a:lnTo>
                    <a:pt x="2088" y="836"/>
                  </a:lnTo>
                  <a:lnTo>
                    <a:pt x="2090" y="842"/>
                  </a:lnTo>
                  <a:lnTo>
                    <a:pt x="2090" y="849"/>
                  </a:lnTo>
                  <a:lnTo>
                    <a:pt x="2091" y="855"/>
                  </a:lnTo>
                  <a:lnTo>
                    <a:pt x="2092" y="859"/>
                  </a:lnTo>
                  <a:lnTo>
                    <a:pt x="2093" y="861"/>
                  </a:lnTo>
                  <a:lnTo>
                    <a:pt x="2093" y="863"/>
                  </a:lnTo>
                  <a:lnTo>
                    <a:pt x="2095" y="865"/>
                  </a:lnTo>
                  <a:lnTo>
                    <a:pt x="2096" y="867"/>
                  </a:lnTo>
                  <a:lnTo>
                    <a:pt x="2097" y="870"/>
                  </a:lnTo>
                  <a:lnTo>
                    <a:pt x="2097" y="873"/>
                  </a:lnTo>
                  <a:lnTo>
                    <a:pt x="2098" y="877"/>
                  </a:lnTo>
                  <a:lnTo>
                    <a:pt x="2099" y="882"/>
                  </a:lnTo>
                  <a:lnTo>
                    <a:pt x="2101" y="887"/>
                  </a:lnTo>
                  <a:lnTo>
                    <a:pt x="2101" y="892"/>
                  </a:lnTo>
                  <a:lnTo>
                    <a:pt x="2102" y="895"/>
                  </a:lnTo>
                  <a:lnTo>
                    <a:pt x="2103" y="896"/>
                  </a:lnTo>
                  <a:lnTo>
                    <a:pt x="2104" y="898"/>
                  </a:lnTo>
                  <a:lnTo>
                    <a:pt x="2104" y="898"/>
                  </a:lnTo>
                  <a:lnTo>
                    <a:pt x="2106" y="898"/>
                  </a:lnTo>
                  <a:lnTo>
                    <a:pt x="2107" y="898"/>
                  </a:lnTo>
                  <a:lnTo>
                    <a:pt x="2108" y="898"/>
                  </a:lnTo>
                  <a:lnTo>
                    <a:pt x="2108" y="898"/>
                  </a:lnTo>
                  <a:lnTo>
                    <a:pt x="2109" y="898"/>
                  </a:lnTo>
                  <a:lnTo>
                    <a:pt x="2111" y="898"/>
                  </a:lnTo>
                  <a:lnTo>
                    <a:pt x="2112" y="898"/>
                  </a:lnTo>
                  <a:lnTo>
                    <a:pt x="2112" y="898"/>
                  </a:lnTo>
                  <a:lnTo>
                    <a:pt x="2113" y="898"/>
                  </a:lnTo>
                  <a:lnTo>
                    <a:pt x="2114" y="898"/>
                  </a:lnTo>
                  <a:lnTo>
                    <a:pt x="2116" y="898"/>
                  </a:lnTo>
                  <a:lnTo>
                    <a:pt x="2116" y="898"/>
                  </a:lnTo>
                  <a:lnTo>
                    <a:pt x="2117" y="898"/>
                  </a:lnTo>
                  <a:lnTo>
                    <a:pt x="2118" y="898"/>
                  </a:lnTo>
                  <a:lnTo>
                    <a:pt x="2119" y="898"/>
                  </a:lnTo>
                  <a:lnTo>
                    <a:pt x="2119" y="899"/>
                  </a:lnTo>
                  <a:lnTo>
                    <a:pt x="2121" y="899"/>
                  </a:lnTo>
                  <a:lnTo>
                    <a:pt x="2122" y="899"/>
                  </a:lnTo>
                  <a:lnTo>
                    <a:pt x="2123" y="899"/>
                  </a:lnTo>
                  <a:lnTo>
                    <a:pt x="2123" y="899"/>
                  </a:lnTo>
                  <a:lnTo>
                    <a:pt x="2124" y="899"/>
                  </a:lnTo>
                  <a:lnTo>
                    <a:pt x="2126" y="899"/>
                  </a:lnTo>
                  <a:lnTo>
                    <a:pt x="2127" y="899"/>
                  </a:lnTo>
                  <a:lnTo>
                    <a:pt x="2128" y="899"/>
                  </a:lnTo>
                  <a:lnTo>
                    <a:pt x="2128" y="901"/>
                  </a:lnTo>
                  <a:lnTo>
                    <a:pt x="2129" y="901"/>
                  </a:lnTo>
                  <a:lnTo>
                    <a:pt x="2131" y="901"/>
                  </a:lnTo>
                  <a:lnTo>
                    <a:pt x="2132" y="901"/>
                  </a:lnTo>
                  <a:lnTo>
                    <a:pt x="2132" y="901"/>
                  </a:lnTo>
                  <a:lnTo>
                    <a:pt x="2133" y="901"/>
                  </a:lnTo>
                  <a:lnTo>
                    <a:pt x="2134" y="901"/>
                  </a:lnTo>
                  <a:lnTo>
                    <a:pt x="2135" y="901"/>
                  </a:lnTo>
                  <a:lnTo>
                    <a:pt x="2135" y="901"/>
                  </a:lnTo>
                  <a:lnTo>
                    <a:pt x="2137" y="901"/>
                  </a:lnTo>
                  <a:lnTo>
                    <a:pt x="2138" y="901"/>
                  </a:lnTo>
                  <a:lnTo>
                    <a:pt x="2139" y="901"/>
                  </a:lnTo>
                  <a:lnTo>
                    <a:pt x="2139" y="901"/>
                  </a:lnTo>
                  <a:lnTo>
                    <a:pt x="2140" y="901"/>
                  </a:lnTo>
                  <a:lnTo>
                    <a:pt x="2142" y="901"/>
                  </a:lnTo>
                  <a:lnTo>
                    <a:pt x="2143" y="901"/>
                  </a:lnTo>
                  <a:lnTo>
                    <a:pt x="2143" y="901"/>
                  </a:lnTo>
                  <a:lnTo>
                    <a:pt x="2144" y="901"/>
                  </a:lnTo>
                  <a:lnTo>
                    <a:pt x="2145" y="901"/>
                  </a:lnTo>
                  <a:lnTo>
                    <a:pt x="2147" y="901"/>
                  </a:lnTo>
                  <a:lnTo>
                    <a:pt x="2147" y="901"/>
                  </a:lnTo>
                  <a:lnTo>
                    <a:pt x="2148" y="901"/>
                  </a:lnTo>
                  <a:lnTo>
                    <a:pt x="2149" y="901"/>
                  </a:lnTo>
                  <a:lnTo>
                    <a:pt x="2150" y="901"/>
                  </a:lnTo>
                  <a:lnTo>
                    <a:pt x="2150" y="901"/>
                  </a:lnTo>
                  <a:lnTo>
                    <a:pt x="2152" y="901"/>
                  </a:lnTo>
                  <a:lnTo>
                    <a:pt x="2153" y="901"/>
                  </a:lnTo>
                  <a:lnTo>
                    <a:pt x="2154" y="901"/>
                  </a:lnTo>
                  <a:lnTo>
                    <a:pt x="2154" y="901"/>
                  </a:lnTo>
                  <a:lnTo>
                    <a:pt x="2155" y="901"/>
                  </a:lnTo>
                  <a:lnTo>
                    <a:pt x="2157" y="901"/>
                  </a:lnTo>
                  <a:lnTo>
                    <a:pt x="2158" y="901"/>
                  </a:lnTo>
                  <a:lnTo>
                    <a:pt x="2158" y="901"/>
                  </a:lnTo>
                  <a:lnTo>
                    <a:pt x="2159" y="901"/>
                  </a:lnTo>
                  <a:lnTo>
                    <a:pt x="2160" y="901"/>
                  </a:lnTo>
                  <a:lnTo>
                    <a:pt x="2162" y="901"/>
                  </a:lnTo>
                  <a:lnTo>
                    <a:pt x="2162" y="901"/>
                  </a:lnTo>
                  <a:lnTo>
                    <a:pt x="2163" y="901"/>
                  </a:lnTo>
                  <a:lnTo>
                    <a:pt x="2164" y="901"/>
                  </a:lnTo>
                  <a:lnTo>
                    <a:pt x="2165" y="901"/>
                  </a:lnTo>
                  <a:lnTo>
                    <a:pt x="2165" y="901"/>
                  </a:lnTo>
                  <a:lnTo>
                    <a:pt x="2167" y="901"/>
                  </a:lnTo>
                  <a:lnTo>
                    <a:pt x="2168" y="901"/>
                  </a:lnTo>
                  <a:lnTo>
                    <a:pt x="2169" y="901"/>
                  </a:lnTo>
                  <a:lnTo>
                    <a:pt x="2169" y="901"/>
                  </a:lnTo>
                  <a:lnTo>
                    <a:pt x="2170" y="901"/>
                  </a:lnTo>
                  <a:lnTo>
                    <a:pt x="2171" y="901"/>
                  </a:lnTo>
                  <a:lnTo>
                    <a:pt x="2173" y="901"/>
                  </a:lnTo>
                  <a:lnTo>
                    <a:pt x="2173" y="901"/>
                  </a:lnTo>
                  <a:lnTo>
                    <a:pt x="2174" y="901"/>
                  </a:lnTo>
                  <a:lnTo>
                    <a:pt x="2175" y="901"/>
                  </a:lnTo>
                  <a:lnTo>
                    <a:pt x="2176" y="901"/>
                  </a:lnTo>
                  <a:lnTo>
                    <a:pt x="2176" y="901"/>
                  </a:lnTo>
                  <a:lnTo>
                    <a:pt x="2178" y="901"/>
                  </a:lnTo>
                  <a:lnTo>
                    <a:pt x="2179" y="901"/>
                  </a:lnTo>
                  <a:lnTo>
                    <a:pt x="2180" y="901"/>
                  </a:lnTo>
                  <a:lnTo>
                    <a:pt x="2180" y="901"/>
                  </a:lnTo>
                  <a:lnTo>
                    <a:pt x="2181" y="901"/>
                  </a:lnTo>
                  <a:lnTo>
                    <a:pt x="2183" y="901"/>
                  </a:lnTo>
                  <a:lnTo>
                    <a:pt x="2184" y="901"/>
                  </a:lnTo>
                  <a:lnTo>
                    <a:pt x="2185" y="901"/>
                  </a:lnTo>
                  <a:lnTo>
                    <a:pt x="2185" y="901"/>
                  </a:lnTo>
                  <a:lnTo>
                    <a:pt x="2186" y="901"/>
                  </a:lnTo>
                  <a:lnTo>
                    <a:pt x="2188" y="901"/>
                  </a:lnTo>
                  <a:lnTo>
                    <a:pt x="2189" y="901"/>
                  </a:lnTo>
                  <a:lnTo>
                    <a:pt x="2189" y="901"/>
                  </a:lnTo>
                  <a:lnTo>
                    <a:pt x="2190" y="901"/>
                  </a:lnTo>
                  <a:lnTo>
                    <a:pt x="2191" y="901"/>
                  </a:lnTo>
                  <a:lnTo>
                    <a:pt x="2193" y="901"/>
                  </a:lnTo>
                  <a:lnTo>
                    <a:pt x="2193" y="901"/>
                  </a:lnTo>
                  <a:lnTo>
                    <a:pt x="2194" y="901"/>
                  </a:lnTo>
                  <a:lnTo>
                    <a:pt x="2195" y="901"/>
                  </a:lnTo>
                  <a:lnTo>
                    <a:pt x="2196" y="901"/>
                  </a:lnTo>
                  <a:lnTo>
                    <a:pt x="2196" y="901"/>
                  </a:lnTo>
                  <a:lnTo>
                    <a:pt x="2198" y="901"/>
                  </a:lnTo>
                  <a:lnTo>
                    <a:pt x="2199" y="899"/>
                  </a:lnTo>
                  <a:lnTo>
                    <a:pt x="2200" y="899"/>
                  </a:lnTo>
                  <a:lnTo>
                    <a:pt x="2200" y="899"/>
                  </a:lnTo>
                  <a:lnTo>
                    <a:pt x="2201" y="898"/>
                  </a:lnTo>
                  <a:lnTo>
                    <a:pt x="2203" y="898"/>
                  </a:lnTo>
                  <a:lnTo>
                    <a:pt x="2204" y="898"/>
                  </a:lnTo>
                  <a:lnTo>
                    <a:pt x="2204" y="898"/>
                  </a:lnTo>
                  <a:lnTo>
                    <a:pt x="2205" y="898"/>
                  </a:lnTo>
                  <a:lnTo>
                    <a:pt x="2206" y="899"/>
                  </a:lnTo>
                  <a:lnTo>
                    <a:pt x="2207" y="899"/>
                  </a:lnTo>
                  <a:lnTo>
                    <a:pt x="2207" y="899"/>
                  </a:lnTo>
                  <a:lnTo>
                    <a:pt x="2209" y="899"/>
                  </a:lnTo>
                  <a:lnTo>
                    <a:pt x="2210" y="901"/>
                  </a:lnTo>
                  <a:lnTo>
                    <a:pt x="2211" y="901"/>
                  </a:lnTo>
                  <a:lnTo>
                    <a:pt x="2211" y="901"/>
                  </a:lnTo>
                  <a:lnTo>
                    <a:pt x="2212" y="901"/>
                  </a:lnTo>
                  <a:lnTo>
                    <a:pt x="2214" y="901"/>
                  </a:lnTo>
                  <a:lnTo>
                    <a:pt x="2215" y="901"/>
                  </a:lnTo>
                  <a:lnTo>
                    <a:pt x="2215" y="901"/>
                  </a:lnTo>
                  <a:lnTo>
                    <a:pt x="2216" y="901"/>
                  </a:lnTo>
                  <a:lnTo>
                    <a:pt x="2217" y="901"/>
                  </a:lnTo>
                  <a:lnTo>
                    <a:pt x="2219" y="901"/>
                  </a:lnTo>
                  <a:lnTo>
                    <a:pt x="2219" y="901"/>
                  </a:lnTo>
                  <a:lnTo>
                    <a:pt x="2220" y="901"/>
                  </a:lnTo>
                  <a:lnTo>
                    <a:pt x="2221" y="902"/>
                  </a:lnTo>
                  <a:lnTo>
                    <a:pt x="2222" y="902"/>
                  </a:lnTo>
                  <a:lnTo>
                    <a:pt x="2222" y="902"/>
                  </a:lnTo>
                  <a:lnTo>
                    <a:pt x="2224" y="902"/>
                  </a:lnTo>
                  <a:lnTo>
                    <a:pt x="2225" y="902"/>
                  </a:lnTo>
                  <a:lnTo>
                    <a:pt x="2226" y="902"/>
                  </a:lnTo>
                  <a:lnTo>
                    <a:pt x="2226" y="902"/>
                  </a:lnTo>
                  <a:lnTo>
                    <a:pt x="2227" y="901"/>
                  </a:lnTo>
                  <a:lnTo>
                    <a:pt x="2229" y="901"/>
                  </a:lnTo>
                  <a:lnTo>
                    <a:pt x="2230" y="901"/>
                  </a:lnTo>
                  <a:lnTo>
                    <a:pt x="2230" y="899"/>
                  </a:lnTo>
                  <a:lnTo>
                    <a:pt x="2231" y="899"/>
                  </a:lnTo>
                  <a:lnTo>
                    <a:pt x="2232" y="899"/>
                  </a:lnTo>
                  <a:lnTo>
                    <a:pt x="2234" y="899"/>
                  </a:lnTo>
                  <a:lnTo>
                    <a:pt x="2234" y="899"/>
                  </a:lnTo>
                  <a:lnTo>
                    <a:pt x="2235" y="899"/>
                  </a:lnTo>
                  <a:lnTo>
                    <a:pt x="2236" y="899"/>
                  </a:lnTo>
                  <a:lnTo>
                    <a:pt x="2237" y="899"/>
                  </a:lnTo>
                  <a:lnTo>
                    <a:pt x="2238" y="899"/>
                  </a:lnTo>
                  <a:lnTo>
                    <a:pt x="2238" y="899"/>
                  </a:lnTo>
                  <a:lnTo>
                    <a:pt x="2240" y="899"/>
                  </a:lnTo>
                  <a:lnTo>
                    <a:pt x="2241" y="899"/>
                  </a:lnTo>
                  <a:lnTo>
                    <a:pt x="2242" y="899"/>
                  </a:lnTo>
                  <a:lnTo>
                    <a:pt x="2242" y="899"/>
                  </a:lnTo>
                  <a:lnTo>
                    <a:pt x="2243" y="898"/>
                  </a:lnTo>
                  <a:lnTo>
                    <a:pt x="2245" y="899"/>
                  </a:lnTo>
                  <a:lnTo>
                    <a:pt x="2246" y="899"/>
                  </a:lnTo>
                  <a:lnTo>
                    <a:pt x="2246" y="899"/>
                  </a:lnTo>
                  <a:lnTo>
                    <a:pt x="2247" y="899"/>
                  </a:lnTo>
                  <a:lnTo>
                    <a:pt x="2248" y="899"/>
                  </a:lnTo>
                  <a:lnTo>
                    <a:pt x="2250" y="899"/>
                  </a:lnTo>
                  <a:lnTo>
                    <a:pt x="2250" y="901"/>
                  </a:lnTo>
                  <a:lnTo>
                    <a:pt x="2251" y="901"/>
                  </a:lnTo>
                  <a:lnTo>
                    <a:pt x="2252" y="901"/>
                  </a:lnTo>
                  <a:lnTo>
                    <a:pt x="2253" y="901"/>
                  </a:lnTo>
                  <a:lnTo>
                    <a:pt x="2253" y="901"/>
                  </a:lnTo>
                  <a:lnTo>
                    <a:pt x="2255" y="901"/>
                  </a:lnTo>
                  <a:lnTo>
                    <a:pt x="2256" y="901"/>
                  </a:lnTo>
                  <a:lnTo>
                    <a:pt x="2257" y="901"/>
                  </a:lnTo>
                  <a:lnTo>
                    <a:pt x="2257" y="901"/>
                  </a:lnTo>
                  <a:lnTo>
                    <a:pt x="2258" y="901"/>
                  </a:lnTo>
                  <a:lnTo>
                    <a:pt x="2260" y="901"/>
                  </a:lnTo>
                  <a:lnTo>
                    <a:pt x="2261" y="901"/>
                  </a:lnTo>
                  <a:lnTo>
                    <a:pt x="2261" y="901"/>
                  </a:lnTo>
                  <a:lnTo>
                    <a:pt x="2262" y="901"/>
                  </a:lnTo>
                  <a:lnTo>
                    <a:pt x="2263" y="901"/>
                  </a:lnTo>
                  <a:lnTo>
                    <a:pt x="2265" y="901"/>
                  </a:lnTo>
                  <a:lnTo>
                    <a:pt x="2265" y="901"/>
                  </a:lnTo>
                  <a:lnTo>
                    <a:pt x="2266" y="901"/>
                  </a:lnTo>
                  <a:lnTo>
                    <a:pt x="2267" y="901"/>
                  </a:lnTo>
                  <a:lnTo>
                    <a:pt x="2268" y="901"/>
                  </a:lnTo>
                  <a:lnTo>
                    <a:pt x="2268" y="901"/>
                  </a:lnTo>
                  <a:lnTo>
                    <a:pt x="2270" y="901"/>
                  </a:lnTo>
                  <a:lnTo>
                    <a:pt x="2271" y="901"/>
                  </a:lnTo>
                  <a:lnTo>
                    <a:pt x="2272" y="901"/>
                  </a:lnTo>
                  <a:lnTo>
                    <a:pt x="2272" y="901"/>
                  </a:lnTo>
                  <a:lnTo>
                    <a:pt x="2273" y="901"/>
                  </a:lnTo>
                  <a:lnTo>
                    <a:pt x="2274" y="901"/>
                  </a:lnTo>
                  <a:lnTo>
                    <a:pt x="2276" y="901"/>
                  </a:lnTo>
                  <a:lnTo>
                    <a:pt x="2276" y="901"/>
                  </a:lnTo>
                  <a:lnTo>
                    <a:pt x="2277" y="901"/>
                  </a:lnTo>
                  <a:lnTo>
                    <a:pt x="2278" y="901"/>
                  </a:lnTo>
                  <a:lnTo>
                    <a:pt x="2279" y="901"/>
                  </a:lnTo>
                  <a:lnTo>
                    <a:pt x="2279" y="901"/>
                  </a:lnTo>
                  <a:lnTo>
                    <a:pt x="2281" y="901"/>
                  </a:lnTo>
                  <a:lnTo>
                    <a:pt x="2282" y="902"/>
                  </a:lnTo>
                  <a:lnTo>
                    <a:pt x="2283" y="902"/>
                  </a:lnTo>
                  <a:lnTo>
                    <a:pt x="2283" y="902"/>
                  </a:lnTo>
                  <a:lnTo>
                    <a:pt x="2284" y="902"/>
                  </a:lnTo>
                  <a:lnTo>
                    <a:pt x="2286" y="901"/>
                  </a:lnTo>
                  <a:lnTo>
                    <a:pt x="2287" y="901"/>
                  </a:lnTo>
                  <a:lnTo>
                    <a:pt x="2287" y="902"/>
                  </a:lnTo>
                  <a:lnTo>
                    <a:pt x="2288" y="902"/>
                  </a:lnTo>
                  <a:lnTo>
                    <a:pt x="2289" y="902"/>
                  </a:lnTo>
                  <a:lnTo>
                    <a:pt x="2291" y="902"/>
                  </a:lnTo>
                  <a:lnTo>
                    <a:pt x="2291" y="902"/>
                  </a:lnTo>
                  <a:lnTo>
                    <a:pt x="2292" y="901"/>
                  </a:lnTo>
                  <a:lnTo>
                    <a:pt x="2293" y="901"/>
                  </a:lnTo>
                  <a:lnTo>
                    <a:pt x="2294" y="901"/>
                  </a:lnTo>
                  <a:lnTo>
                    <a:pt x="2296" y="901"/>
                  </a:lnTo>
                  <a:lnTo>
                    <a:pt x="2296" y="901"/>
                  </a:lnTo>
                  <a:lnTo>
                    <a:pt x="2297" y="901"/>
                  </a:lnTo>
                  <a:lnTo>
                    <a:pt x="2298" y="901"/>
                  </a:lnTo>
                  <a:lnTo>
                    <a:pt x="2299" y="901"/>
                  </a:lnTo>
                  <a:lnTo>
                    <a:pt x="2299" y="901"/>
                  </a:lnTo>
                  <a:lnTo>
                    <a:pt x="2301" y="901"/>
                  </a:lnTo>
                  <a:lnTo>
                    <a:pt x="2302" y="901"/>
                  </a:lnTo>
                  <a:lnTo>
                    <a:pt x="2303" y="901"/>
                  </a:lnTo>
                  <a:lnTo>
                    <a:pt x="2303" y="901"/>
                  </a:lnTo>
                  <a:lnTo>
                    <a:pt x="2304" y="901"/>
                  </a:lnTo>
                  <a:lnTo>
                    <a:pt x="2306" y="901"/>
                  </a:lnTo>
                  <a:lnTo>
                    <a:pt x="2307" y="901"/>
                  </a:lnTo>
                  <a:lnTo>
                    <a:pt x="2307" y="901"/>
                  </a:lnTo>
                  <a:lnTo>
                    <a:pt x="2308" y="901"/>
                  </a:lnTo>
                  <a:lnTo>
                    <a:pt x="2309" y="901"/>
                  </a:lnTo>
                  <a:lnTo>
                    <a:pt x="2310" y="901"/>
                  </a:lnTo>
                  <a:lnTo>
                    <a:pt x="2310" y="901"/>
                  </a:lnTo>
                  <a:lnTo>
                    <a:pt x="2312" y="901"/>
                  </a:lnTo>
                  <a:lnTo>
                    <a:pt x="2313" y="901"/>
                  </a:lnTo>
                  <a:lnTo>
                    <a:pt x="2314" y="901"/>
                  </a:lnTo>
                  <a:lnTo>
                    <a:pt x="2314" y="901"/>
                  </a:lnTo>
                  <a:lnTo>
                    <a:pt x="2315" y="901"/>
                  </a:lnTo>
                  <a:lnTo>
                    <a:pt x="2317" y="901"/>
                  </a:lnTo>
                  <a:lnTo>
                    <a:pt x="2318" y="901"/>
                  </a:lnTo>
                  <a:lnTo>
                    <a:pt x="2318" y="901"/>
                  </a:lnTo>
                  <a:lnTo>
                    <a:pt x="2319" y="901"/>
                  </a:lnTo>
                  <a:lnTo>
                    <a:pt x="2320" y="901"/>
                  </a:lnTo>
                  <a:lnTo>
                    <a:pt x="2322" y="901"/>
                  </a:lnTo>
                  <a:lnTo>
                    <a:pt x="2322" y="901"/>
                  </a:lnTo>
                  <a:lnTo>
                    <a:pt x="2323" y="901"/>
                  </a:lnTo>
                  <a:lnTo>
                    <a:pt x="2324" y="901"/>
                  </a:lnTo>
                  <a:lnTo>
                    <a:pt x="2325" y="901"/>
                  </a:lnTo>
                  <a:lnTo>
                    <a:pt x="2325" y="901"/>
                  </a:lnTo>
                  <a:lnTo>
                    <a:pt x="2327" y="901"/>
                  </a:lnTo>
                  <a:lnTo>
                    <a:pt x="2328" y="901"/>
                  </a:lnTo>
                  <a:lnTo>
                    <a:pt x="2329" y="901"/>
                  </a:lnTo>
                  <a:lnTo>
                    <a:pt x="2329" y="901"/>
                  </a:lnTo>
                  <a:lnTo>
                    <a:pt x="2330" y="901"/>
                  </a:lnTo>
                  <a:lnTo>
                    <a:pt x="2332" y="901"/>
                  </a:lnTo>
                  <a:lnTo>
                    <a:pt x="2333" y="901"/>
                  </a:lnTo>
                  <a:lnTo>
                    <a:pt x="2333" y="901"/>
                  </a:lnTo>
                  <a:lnTo>
                    <a:pt x="2334" y="901"/>
                  </a:lnTo>
                  <a:lnTo>
                    <a:pt x="2335" y="901"/>
                  </a:lnTo>
                  <a:lnTo>
                    <a:pt x="2337" y="901"/>
                  </a:lnTo>
                  <a:lnTo>
                    <a:pt x="2337" y="901"/>
                  </a:lnTo>
                  <a:lnTo>
                    <a:pt x="2338" y="901"/>
                  </a:lnTo>
                  <a:lnTo>
                    <a:pt x="2339" y="901"/>
                  </a:lnTo>
                  <a:lnTo>
                    <a:pt x="2340" y="901"/>
                  </a:lnTo>
                  <a:lnTo>
                    <a:pt x="2340" y="901"/>
                  </a:lnTo>
                  <a:lnTo>
                    <a:pt x="2342" y="901"/>
                  </a:lnTo>
                  <a:lnTo>
                    <a:pt x="2343" y="901"/>
                  </a:lnTo>
                  <a:lnTo>
                    <a:pt x="2344" y="901"/>
                  </a:lnTo>
                  <a:lnTo>
                    <a:pt x="2344" y="901"/>
                  </a:lnTo>
                  <a:lnTo>
                    <a:pt x="2345" y="901"/>
                  </a:lnTo>
                  <a:lnTo>
                    <a:pt x="2346" y="901"/>
                  </a:lnTo>
                  <a:lnTo>
                    <a:pt x="2348" y="901"/>
                  </a:lnTo>
                  <a:lnTo>
                    <a:pt x="2348" y="901"/>
                  </a:lnTo>
                  <a:lnTo>
                    <a:pt x="2349" y="901"/>
                  </a:lnTo>
                  <a:lnTo>
                    <a:pt x="2350" y="901"/>
                  </a:lnTo>
                  <a:lnTo>
                    <a:pt x="2351" y="901"/>
                  </a:lnTo>
                  <a:lnTo>
                    <a:pt x="2353" y="901"/>
                  </a:lnTo>
                  <a:lnTo>
                    <a:pt x="2353" y="901"/>
                  </a:lnTo>
                  <a:lnTo>
                    <a:pt x="2354" y="901"/>
                  </a:lnTo>
                  <a:lnTo>
                    <a:pt x="2355" y="899"/>
                  </a:lnTo>
                  <a:lnTo>
                    <a:pt x="2356" y="899"/>
                  </a:lnTo>
                  <a:lnTo>
                    <a:pt x="2356" y="899"/>
                  </a:lnTo>
                  <a:lnTo>
                    <a:pt x="2358" y="899"/>
                  </a:lnTo>
                  <a:lnTo>
                    <a:pt x="2359" y="899"/>
                  </a:lnTo>
                  <a:lnTo>
                    <a:pt x="2360" y="899"/>
                  </a:lnTo>
                  <a:lnTo>
                    <a:pt x="2360" y="899"/>
                  </a:lnTo>
                  <a:lnTo>
                    <a:pt x="2361" y="899"/>
                  </a:lnTo>
                  <a:lnTo>
                    <a:pt x="2363" y="901"/>
                  </a:lnTo>
                  <a:lnTo>
                    <a:pt x="2364" y="901"/>
                  </a:lnTo>
                  <a:lnTo>
                    <a:pt x="2364" y="901"/>
                  </a:lnTo>
                  <a:lnTo>
                    <a:pt x="2365" y="901"/>
                  </a:lnTo>
                  <a:lnTo>
                    <a:pt x="2366" y="901"/>
                  </a:lnTo>
                  <a:lnTo>
                    <a:pt x="2368" y="901"/>
                  </a:lnTo>
                  <a:lnTo>
                    <a:pt x="2368" y="901"/>
                  </a:lnTo>
                  <a:lnTo>
                    <a:pt x="2369" y="901"/>
                  </a:lnTo>
                  <a:lnTo>
                    <a:pt x="2370" y="901"/>
                  </a:lnTo>
                  <a:lnTo>
                    <a:pt x="2371" y="901"/>
                  </a:lnTo>
                  <a:lnTo>
                    <a:pt x="2371" y="901"/>
                  </a:lnTo>
                  <a:lnTo>
                    <a:pt x="2373" y="901"/>
                  </a:lnTo>
                  <a:lnTo>
                    <a:pt x="2374" y="901"/>
                  </a:lnTo>
                  <a:lnTo>
                    <a:pt x="2375" y="901"/>
                  </a:lnTo>
                  <a:lnTo>
                    <a:pt x="2375" y="901"/>
                  </a:lnTo>
                  <a:lnTo>
                    <a:pt x="2376" y="901"/>
                  </a:lnTo>
                  <a:lnTo>
                    <a:pt x="2378" y="901"/>
                  </a:lnTo>
                  <a:lnTo>
                    <a:pt x="2379" y="901"/>
                  </a:lnTo>
                  <a:lnTo>
                    <a:pt x="2379" y="901"/>
                  </a:lnTo>
                  <a:lnTo>
                    <a:pt x="2380" y="901"/>
                  </a:lnTo>
                  <a:lnTo>
                    <a:pt x="2381" y="901"/>
                  </a:lnTo>
                  <a:lnTo>
                    <a:pt x="2382" y="901"/>
                  </a:lnTo>
                  <a:lnTo>
                    <a:pt x="2382" y="901"/>
                  </a:lnTo>
                  <a:lnTo>
                    <a:pt x="2384" y="901"/>
                  </a:lnTo>
                  <a:lnTo>
                    <a:pt x="2385" y="901"/>
                  </a:lnTo>
                  <a:lnTo>
                    <a:pt x="2386" y="901"/>
                  </a:lnTo>
                  <a:lnTo>
                    <a:pt x="2386" y="901"/>
                  </a:lnTo>
                  <a:lnTo>
                    <a:pt x="2387" y="901"/>
                  </a:lnTo>
                  <a:lnTo>
                    <a:pt x="2389" y="901"/>
                  </a:lnTo>
                  <a:lnTo>
                    <a:pt x="2390" y="901"/>
                  </a:lnTo>
                  <a:lnTo>
                    <a:pt x="2390" y="901"/>
                  </a:lnTo>
                  <a:lnTo>
                    <a:pt x="2391" y="901"/>
                  </a:lnTo>
                  <a:lnTo>
                    <a:pt x="2392" y="901"/>
                  </a:lnTo>
                  <a:lnTo>
                    <a:pt x="2394" y="901"/>
                  </a:lnTo>
                  <a:lnTo>
                    <a:pt x="2394" y="901"/>
                  </a:lnTo>
                  <a:lnTo>
                    <a:pt x="2395" y="901"/>
                  </a:lnTo>
                  <a:lnTo>
                    <a:pt x="2396" y="901"/>
                  </a:lnTo>
                  <a:lnTo>
                    <a:pt x="2397" y="901"/>
                  </a:lnTo>
                  <a:lnTo>
                    <a:pt x="2397" y="901"/>
                  </a:lnTo>
                  <a:lnTo>
                    <a:pt x="2399" y="901"/>
                  </a:lnTo>
                  <a:lnTo>
                    <a:pt x="2400" y="901"/>
                  </a:lnTo>
                  <a:lnTo>
                    <a:pt x="2401" y="901"/>
                  </a:lnTo>
                  <a:lnTo>
                    <a:pt x="2401" y="901"/>
                  </a:lnTo>
                  <a:lnTo>
                    <a:pt x="2402" y="901"/>
                  </a:lnTo>
                  <a:lnTo>
                    <a:pt x="2404" y="901"/>
                  </a:lnTo>
                  <a:lnTo>
                    <a:pt x="2405" y="901"/>
                  </a:lnTo>
                  <a:lnTo>
                    <a:pt x="2406" y="901"/>
                  </a:lnTo>
                  <a:lnTo>
                    <a:pt x="2406" y="899"/>
                  </a:lnTo>
                  <a:lnTo>
                    <a:pt x="2407" y="899"/>
                  </a:lnTo>
                  <a:lnTo>
                    <a:pt x="2409" y="899"/>
                  </a:lnTo>
                  <a:lnTo>
                    <a:pt x="2410" y="899"/>
                  </a:lnTo>
                  <a:lnTo>
                    <a:pt x="2410" y="899"/>
                  </a:lnTo>
                  <a:lnTo>
                    <a:pt x="2411" y="899"/>
                  </a:lnTo>
                  <a:lnTo>
                    <a:pt x="2412" y="899"/>
                  </a:lnTo>
                  <a:lnTo>
                    <a:pt x="2414" y="899"/>
                  </a:lnTo>
                  <a:lnTo>
                    <a:pt x="2414" y="899"/>
                  </a:lnTo>
                  <a:lnTo>
                    <a:pt x="2415" y="901"/>
                  </a:lnTo>
                  <a:lnTo>
                    <a:pt x="2416" y="901"/>
                  </a:lnTo>
                  <a:lnTo>
                    <a:pt x="2417" y="901"/>
                  </a:lnTo>
                  <a:lnTo>
                    <a:pt x="2417" y="901"/>
                  </a:lnTo>
                  <a:lnTo>
                    <a:pt x="2418" y="901"/>
                  </a:lnTo>
                  <a:lnTo>
                    <a:pt x="2420" y="901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2" y="901"/>
                  </a:lnTo>
                  <a:lnTo>
                    <a:pt x="2423" y="901"/>
                  </a:lnTo>
                  <a:lnTo>
                    <a:pt x="2425" y="901"/>
                  </a:lnTo>
                  <a:lnTo>
                    <a:pt x="2425" y="901"/>
                  </a:lnTo>
                  <a:lnTo>
                    <a:pt x="2426" y="901"/>
                  </a:lnTo>
                  <a:lnTo>
                    <a:pt x="2427" y="901"/>
                  </a:lnTo>
                  <a:lnTo>
                    <a:pt x="2428" y="901"/>
                  </a:lnTo>
                  <a:lnTo>
                    <a:pt x="2428" y="901"/>
                  </a:lnTo>
                  <a:lnTo>
                    <a:pt x="2430" y="901"/>
                  </a:lnTo>
                  <a:lnTo>
                    <a:pt x="2431" y="899"/>
                  </a:lnTo>
                  <a:lnTo>
                    <a:pt x="2432" y="899"/>
                  </a:lnTo>
                  <a:lnTo>
                    <a:pt x="2432" y="899"/>
                  </a:lnTo>
                  <a:lnTo>
                    <a:pt x="2433" y="899"/>
                  </a:lnTo>
                  <a:lnTo>
                    <a:pt x="2435" y="899"/>
                  </a:lnTo>
                  <a:lnTo>
                    <a:pt x="2436" y="899"/>
                  </a:lnTo>
                  <a:lnTo>
                    <a:pt x="2436" y="899"/>
                  </a:lnTo>
                  <a:lnTo>
                    <a:pt x="2437" y="899"/>
                  </a:lnTo>
                  <a:lnTo>
                    <a:pt x="2438" y="899"/>
                  </a:lnTo>
                  <a:lnTo>
                    <a:pt x="2440" y="899"/>
                  </a:lnTo>
                  <a:lnTo>
                    <a:pt x="2440" y="899"/>
                  </a:lnTo>
                  <a:lnTo>
                    <a:pt x="2441" y="901"/>
                  </a:lnTo>
                  <a:lnTo>
                    <a:pt x="2442" y="901"/>
                  </a:lnTo>
                  <a:lnTo>
                    <a:pt x="2443" y="901"/>
                  </a:lnTo>
                  <a:lnTo>
                    <a:pt x="2443" y="901"/>
                  </a:lnTo>
                  <a:lnTo>
                    <a:pt x="2445" y="901"/>
                  </a:lnTo>
                  <a:lnTo>
                    <a:pt x="2446" y="901"/>
                  </a:lnTo>
                  <a:lnTo>
                    <a:pt x="2447" y="901"/>
                  </a:lnTo>
                  <a:lnTo>
                    <a:pt x="2447" y="901"/>
                  </a:lnTo>
                  <a:lnTo>
                    <a:pt x="2448" y="901"/>
                  </a:lnTo>
                  <a:lnTo>
                    <a:pt x="2450" y="901"/>
                  </a:lnTo>
                  <a:lnTo>
                    <a:pt x="2451" y="901"/>
                  </a:lnTo>
                  <a:lnTo>
                    <a:pt x="2451" y="901"/>
                  </a:lnTo>
                  <a:lnTo>
                    <a:pt x="2452" y="901"/>
                  </a:lnTo>
                  <a:lnTo>
                    <a:pt x="2453" y="901"/>
                  </a:lnTo>
                  <a:lnTo>
                    <a:pt x="2454" y="901"/>
                  </a:lnTo>
                  <a:lnTo>
                    <a:pt x="2454" y="901"/>
                  </a:lnTo>
                  <a:lnTo>
                    <a:pt x="2456" y="901"/>
                  </a:lnTo>
                  <a:lnTo>
                    <a:pt x="2457" y="901"/>
                  </a:lnTo>
                  <a:lnTo>
                    <a:pt x="2458" y="901"/>
                  </a:lnTo>
                  <a:lnTo>
                    <a:pt x="2458" y="901"/>
                  </a:lnTo>
                  <a:lnTo>
                    <a:pt x="2459" y="901"/>
                  </a:lnTo>
                  <a:lnTo>
                    <a:pt x="2461" y="901"/>
                  </a:lnTo>
                  <a:lnTo>
                    <a:pt x="2462" y="901"/>
                  </a:lnTo>
                  <a:lnTo>
                    <a:pt x="2463" y="901"/>
                  </a:lnTo>
                  <a:lnTo>
                    <a:pt x="2463" y="901"/>
                  </a:lnTo>
                  <a:lnTo>
                    <a:pt x="2464" y="901"/>
                  </a:lnTo>
                  <a:lnTo>
                    <a:pt x="2466" y="901"/>
                  </a:lnTo>
                  <a:lnTo>
                    <a:pt x="2467" y="901"/>
                  </a:lnTo>
                  <a:lnTo>
                    <a:pt x="2467" y="901"/>
                  </a:lnTo>
                  <a:lnTo>
                    <a:pt x="2468" y="901"/>
                  </a:lnTo>
                  <a:lnTo>
                    <a:pt x="2469" y="901"/>
                  </a:lnTo>
                  <a:lnTo>
                    <a:pt x="2471" y="901"/>
                  </a:lnTo>
                  <a:lnTo>
                    <a:pt x="2471" y="901"/>
                  </a:lnTo>
                  <a:lnTo>
                    <a:pt x="2472" y="901"/>
                  </a:lnTo>
                  <a:lnTo>
                    <a:pt x="2473" y="901"/>
                  </a:lnTo>
                  <a:lnTo>
                    <a:pt x="2474" y="901"/>
                  </a:lnTo>
                  <a:lnTo>
                    <a:pt x="2474" y="901"/>
                  </a:lnTo>
                  <a:lnTo>
                    <a:pt x="2476" y="901"/>
                  </a:lnTo>
                  <a:lnTo>
                    <a:pt x="2477" y="901"/>
                  </a:lnTo>
                  <a:lnTo>
                    <a:pt x="2478" y="899"/>
                  </a:lnTo>
                  <a:lnTo>
                    <a:pt x="2478" y="899"/>
                  </a:lnTo>
                  <a:lnTo>
                    <a:pt x="2479" y="899"/>
                  </a:lnTo>
                  <a:lnTo>
                    <a:pt x="2481" y="899"/>
                  </a:lnTo>
                  <a:lnTo>
                    <a:pt x="2482" y="899"/>
                  </a:lnTo>
                  <a:lnTo>
                    <a:pt x="2482" y="899"/>
                  </a:lnTo>
                  <a:lnTo>
                    <a:pt x="2483" y="899"/>
                  </a:lnTo>
                  <a:lnTo>
                    <a:pt x="2484" y="899"/>
                  </a:lnTo>
                  <a:lnTo>
                    <a:pt x="2486" y="899"/>
                  </a:lnTo>
                  <a:lnTo>
                    <a:pt x="2486" y="899"/>
                  </a:lnTo>
                  <a:lnTo>
                    <a:pt x="2487" y="899"/>
                  </a:lnTo>
                  <a:lnTo>
                    <a:pt x="2488" y="899"/>
                  </a:lnTo>
                  <a:lnTo>
                    <a:pt x="2489" y="899"/>
                  </a:lnTo>
                  <a:lnTo>
                    <a:pt x="2489" y="899"/>
                  </a:lnTo>
                  <a:lnTo>
                    <a:pt x="2490" y="899"/>
                  </a:lnTo>
                  <a:lnTo>
                    <a:pt x="2492" y="899"/>
                  </a:lnTo>
                  <a:lnTo>
                    <a:pt x="2493" y="899"/>
                  </a:lnTo>
                  <a:lnTo>
                    <a:pt x="2493" y="899"/>
                  </a:lnTo>
                  <a:lnTo>
                    <a:pt x="2494" y="899"/>
                  </a:lnTo>
                  <a:lnTo>
                    <a:pt x="2495" y="899"/>
                  </a:lnTo>
                  <a:lnTo>
                    <a:pt x="2497" y="899"/>
                  </a:lnTo>
                  <a:lnTo>
                    <a:pt x="2497" y="899"/>
                  </a:lnTo>
                  <a:lnTo>
                    <a:pt x="2498" y="899"/>
                  </a:lnTo>
                  <a:lnTo>
                    <a:pt x="2499" y="899"/>
                  </a:lnTo>
                  <a:lnTo>
                    <a:pt x="2500" y="899"/>
                  </a:lnTo>
                  <a:lnTo>
                    <a:pt x="2500" y="901"/>
                  </a:lnTo>
                  <a:lnTo>
                    <a:pt x="2502" y="901"/>
                  </a:lnTo>
                  <a:lnTo>
                    <a:pt x="2503" y="901"/>
                  </a:lnTo>
                  <a:lnTo>
                    <a:pt x="2504" y="901"/>
                  </a:lnTo>
                  <a:lnTo>
                    <a:pt x="2504" y="901"/>
                  </a:lnTo>
                  <a:lnTo>
                    <a:pt x="2505" y="901"/>
                  </a:lnTo>
                  <a:lnTo>
                    <a:pt x="2507" y="901"/>
                  </a:lnTo>
                  <a:lnTo>
                    <a:pt x="2508" y="901"/>
                  </a:lnTo>
                  <a:lnTo>
                    <a:pt x="2508" y="901"/>
                  </a:lnTo>
                  <a:lnTo>
                    <a:pt x="2509" y="901"/>
                  </a:lnTo>
                  <a:lnTo>
                    <a:pt x="2510" y="901"/>
                  </a:lnTo>
                  <a:lnTo>
                    <a:pt x="2512" y="901"/>
                  </a:lnTo>
                  <a:lnTo>
                    <a:pt x="2512" y="901"/>
                  </a:lnTo>
                  <a:lnTo>
                    <a:pt x="2513" y="901"/>
                  </a:lnTo>
                  <a:lnTo>
                    <a:pt x="2514" y="901"/>
                  </a:lnTo>
                  <a:lnTo>
                    <a:pt x="2515" y="901"/>
                  </a:lnTo>
                  <a:lnTo>
                    <a:pt x="2515" y="901"/>
                  </a:lnTo>
                  <a:lnTo>
                    <a:pt x="2517" y="901"/>
                  </a:lnTo>
                  <a:lnTo>
                    <a:pt x="2518" y="901"/>
                  </a:lnTo>
                  <a:lnTo>
                    <a:pt x="2519" y="901"/>
                  </a:lnTo>
                  <a:lnTo>
                    <a:pt x="2520" y="901"/>
                  </a:lnTo>
                  <a:lnTo>
                    <a:pt x="2520" y="901"/>
                  </a:lnTo>
                  <a:lnTo>
                    <a:pt x="2522" y="901"/>
                  </a:lnTo>
                  <a:lnTo>
                    <a:pt x="2523" y="901"/>
                  </a:lnTo>
                  <a:lnTo>
                    <a:pt x="2524" y="901"/>
                  </a:lnTo>
                  <a:lnTo>
                    <a:pt x="2524" y="901"/>
                  </a:lnTo>
                  <a:lnTo>
                    <a:pt x="2525" y="901"/>
                  </a:lnTo>
                  <a:lnTo>
                    <a:pt x="2526" y="901"/>
                  </a:lnTo>
                  <a:lnTo>
                    <a:pt x="2528" y="901"/>
                  </a:lnTo>
                  <a:lnTo>
                    <a:pt x="2528" y="901"/>
                  </a:lnTo>
                  <a:lnTo>
                    <a:pt x="2529" y="901"/>
                  </a:lnTo>
                  <a:lnTo>
                    <a:pt x="2530" y="901"/>
                  </a:lnTo>
                  <a:lnTo>
                    <a:pt x="2531" y="901"/>
                  </a:lnTo>
                  <a:lnTo>
                    <a:pt x="2531" y="901"/>
                  </a:lnTo>
                  <a:lnTo>
                    <a:pt x="2533" y="901"/>
                  </a:lnTo>
                  <a:lnTo>
                    <a:pt x="2534" y="901"/>
                  </a:lnTo>
                  <a:lnTo>
                    <a:pt x="2535" y="901"/>
                  </a:lnTo>
                  <a:lnTo>
                    <a:pt x="2535" y="901"/>
                  </a:lnTo>
                  <a:lnTo>
                    <a:pt x="2536" y="901"/>
                  </a:lnTo>
                  <a:lnTo>
                    <a:pt x="2538" y="901"/>
                  </a:lnTo>
                  <a:lnTo>
                    <a:pt x="2539" y="901"/>
                  </a:lnTo>
                  <a:lnTo>
                    <a:pt x="2539" y="901"/>
                  </a:lnTo>
                  <a:lnTo>
                    <a:pt x="2540" y="901"/>
                  </a:lnTo>
                  <a:lnTo>
                    <a:pt x="2541" y="901"/>
                  </a:lnTo>
                  <a:lnTo>
                    <a:pt x="2543" y="901"/>
                  </a:lnTo>
                  <a:lnTo>
                    <a:pt x="2543" y="902"/>
                  </a:lnTo>
                  <a:lnTo>
                    <a:pt x="2544" y="902"/>
                  </a:lnTo>
                  <a:lnTo>
                    <a:pt x="2545" y="902"/>
                  </a:lnTo>
                  <a:lnTo>
                    <a:pt x="2546" y="902"/>
                  </a:lnTo>
                  <a:lnTo>
                    <a:pt x="2546" y="902"/>
                  </a:lnTo>
                  <a:lnTo>
                    <a:pt x="2548" y="902"/>
                  </a:lnTo>
                  <a:lnTo>
                    <a:pt x="2549" y="902"/>
                  </a:lnTo>
                  <a:lnTo>
                    <a:pt x="2550" y="902"/>
                  </a:lnTo>
                  <a:lnTo>
                    <a:pt x="2550" y="901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4" y="901"/>
                  </a:lnTo>
                  <a:lnTo>
                    <a:pt x="2554" y="901"/>
                  </a:lnTo>
                  <a:lnTo>
                    <a:pt x="2555" y="901"/>
                  </a:lnTo>
                  <a:lnTo>
                    <a:pt x="2556" y="901"/>
                  </a:lnTo>
                  <a:lnTo>
                    <a:pt x="2558" y="901"/>
                  </a:lnTo>
                  <a:lnTo>
                    <a:pt x="2558" y="901"/>
                  </a:lnTo>
                  <a:lnTo>
                    <a:pt x="2559" y="901"/>
                  </a:lnTo>
                  <a:lnTo>
                    <a:pt x="2560" y="901"/>
                  </a:lnTo>
                  <a:lnTo>
                    <a:pt x="2561" y="899"/>
                  </a:lnTo>
                  <a:lnTo>
                    <a:pt x="2561" y="899"/>
                  </a:lnTo>
                  <a:lnTo>
                    <a:pt x="2562" y="899"/>
                  </a:lnTo>
                  <a:lnTo>
                    <a:pt x="2564" y="899"/>
                  </a:lnTo>
                  <a:lnTo>
                    <a:pt x="2565" y="901"/>
                  </a:lnTo>
                  <a:lnTo>
                    <a:pt x="2565" y="901"/>
                  </a:lnTo>
                  <a:lnTo>
                    <a:pt x="2566" y="901"/>
                  </a:lnTo>
                  <a:lnTo>
                    <a:pt x="2567" y="901"/>
                  </a:lnTo>
                  <a:lnTo>
                    <a:pt x="2569" y="901"/>
                  </a:lnTo>
                  <a:lnTo>
                    <a:pt x="2569" y="901"/>
                  </a:lnTo>
                  <a:lnTo>
                    <a:pt x="2570" y="899"/>
                  </a:lnTo>
                  <a:lnTo>
                    <a:pt x="2571" y="899"/>
                  </a:lnTo>
                  <a:lnTo>
                    <a:pt x="2572" y="898"/>
                  </a:lnTo>
                  <a:lnTo>
                    <a:pt x="2574" y="896"/>
                  </a:lnTo>
                  <a:lnTo>
                    <a:pt x="2574" y="895"/>
                  </a:lnTo>
                  <a:lnTo>
                    <a:pt x="2575" y="893"/>
                  </a:lnTo>
                  <a:lnTo>
                    <a:pt x="2576" y="893"/>
                  </a:lnTo>
                  <a:lnTo>
                    <a:pt x="2577" y="895"/>
                  </a:lnTo>
                  <a:lnTo>
                    <a:pt x="2577" y="896"/>
                  </a:lnTo>
                  <a:lnTo>
                    <a:pt x="2579" y="897"/>
                  </a:lnTo>
                  <a:lnTo>
                    <a:pt x="2580" y="898"/>
                  </a:lnTo>
                  <a:lnTo>
                    <a:pt x="2581" y="898"/>
                  </a:lnTo>
                  <a:lnTo>
                    <a:pt x="2581" y="899"/>
                  </a:lnTo>
                  <a:lnTo>
                    <a:pt x="2582" y="899"/>
                  </a:lnTo>
                  <a:lnTo>
                    <a:pt x="2584" y="899"/>
                  </a:lnTo>
                  <a:lnTo>
                    <a:pt x="2585" y="901"/>
                  </a:lnTo>
                  <a:lnTo>
                    <a:pt x="2585" y="901"/>
                  </a:lnTo>
                  <a:lnTo>
                    <a:pt x="2586" y="901"/>
                  </a:lnTo>
                  <a:lnTo>
                    <a:pt x="2587" y="899"/>
                  </a:lnTo>
                  <a:lnTo>
                    <a:pt x="2589" y="899"/>
                  </a:lnTo>
                  <a:lnTo>
                    <a:pt x="2589" y="898"/>
                  </a:lnTo>
                  <a:lnTo>
                    <a:pt x="2590" y="896"/>
                  </a:lnTo>
                  <a:lnTo>
                    <a:pt x="2591" y="895"/>
                  </a:lnTo>
                  <a:lnTo>
                    <a:pt x="2592" y="893"/>
                  </a:lnTo>
                  <a:lnTo>
                    <a:pt x="2592" y="893"/>
                  </a:lnTo>
                  <a:lnTo>
                    <a:pt x="2594" y="895"/>
                  </a:lnTo>
                  <a:lnTo>
                    <a:pt x="2595" y="896"/>
                  </a:lnTo>
                  <a:lnTo>
                    <a:pt x="2596" y="897"/>
                  </a:lnTo>
                  <a:lnTo>
                    <a:pt x="2596" y="898"/>
                  </a:lnTo>
                  <a:lnTo>
                    <a:pt x="2597" y="898"/>
                  </a:lnTo>
                  <a:lnTo>
                    <a:pt x="2598" y="899"/>
                  </a:lnTo>
                  <a:lnTo>
                    <a:pt x="2600" y="899"/>
                  </a:lnTo>
                  <a:lnTo>
                    <a:pt x="2600" y="901"/>
                  </a:lnTo>
                  <a:lnTo>
                    <a:pt x="2601" y="901"/>
                  </a:lnTo>
                  <a:lnTo>
                    <a:pt x="2602" y="901"/>
                  </a:lnTo>
                  <a:lnTo>
                    <a:pt x="2603" y="901"/>
                  </a:lnTo>
                  <a:lnTo>
                    <a:pt x="2603" y="901"/>
                  </a:lnTo>
                  <a:lnTo>
                    <a:pt x="2605" y="901"/>
                  </a:lnTo>
                  <a:lnTo>
                    <a:pt x="2606" y="901"/>
                  </a:lnTo>
                  <a:lnTo>
                    <a:pt x="2607" y="901"/>
                  </a:lnTo>
                  <a:lnTo>
                    <a:pt x="2607" y="901"/>
                  </a:lnTo>
                  <a:lnTo>
                    <a:pt x="2608" y="901"/>
                  </a:lnTo>
                  <a:lnTo>
                    <a:pt x="2610" y="901"/>
                  </a:lnTo>
                  <a:lnTo>
                    <a:pt x="2611" y="901"/>
                  </a:lnTo>
                  <a:lnTo>
                    <a:pt x="2611" y="901"/>
                  </a:lnTo>
                  <a:lnTo>
                    <a:pt x="2612" y="901"/>
                  </a:lnTo>
                  <a:lnTo>
                    <a:pt x="2613" y="901"/>
                  </a:lnTo>
                  <a:lnTo>
                    <a:pt x="2615" y="899"/>
                  </a:lnTo>
                  <a:lnTo>
                    <a:pt x="2615" y="899"/>
                  </a:lnTo>
                  <a:lnTo>
                    <a:pt x="2616" y="899"/>
                  </a:lnTo>
                  <a:lnTo>
                    <a:pt x="2617" y="899"/>
                  </a:lnTo>
                  <a:lnTo>
                    <a:pt x="2618" y="899"/>
                  </a:lnTo>
                  <a:lnTo>
                    <a:pt x="2618" y="899"/>
                  </a:lnTo>
                  <a:lnTo>
                    <a:pt x="2620" y="899"/>
                  </a:lnTo>
                  <a:lnTo>
                    <a:pt x="2621" y="901"/>
                  </a:lnTo>
                  <a:lnTo>
                    <a:pt x="2622" y="901"/>
                  </a:lnTo>
                  <a:lnTo>
                    <a:pt x="2622" y="901"/>
                  </a:lnTo>
                  <a:lnTo>
                    <a:pt x="2623" y="901"/>
                  </a:lnTo>
                  <a:lnTo>
                    <a:pt x="2625" y="901"/>
                  </a:lnTo>
                  <a:lnTo>
                    <a:pt x="2626" y="901"/>
                  </a:lnTo>
                  <a:lnTo>
                    <a:pt x="2626" y="901"/>
                  </a:lnTo>
                  <a:lnTo>
                    <a:pt x="2627" y="901"/>
                  </a:lnTo>
                  <a:lnTo>
                    <a:pt x="2628" y="901"/>
                  </a:lnTo>
                  <a:lnTo>
                    <a:pt x="2629" y="901"/>
                  </a:lnTo>
                  <a:lnTo>
                    <a:pt x="2631" y="901"/>
                  </a:lnTo>
                  <a:lnTo>
                    <a:pt x="2631" y="901"/>
                  </a:lnTo>
                  <a:lnTo>
                    <a:pt x="2632" y="901"/>
                  </a:lnTo>
                  <a:lnTo>
                    <a:pt x="2633" y="901"/>
                  </a:lnTo>
                  <a:lnTo>
                    <a:pt x="2634" y="901"/>
                  </a:lnTo>
                  <a:lnTo>
                    <a:pt x="2634" y="901"/>
                  </a:lnTo>
                  <a:lnTo>
                    <a:pt x="2636" y="901"/>
                  </a:lnTo>
                  <a:lnTo>
                    <a:pt x="2637" y="901"/>
                  </a:lnTo>
                  <a:lnTo>
                    <a:pt x="2638" y="901"/>
                  </a:lnTo>
                  <a:lnTo>
                    <a:pt x="2638" y="901"/>
                  </a:lnTo>
                  <a:lnTo>
                    <a:pt x="2639" y="901"/>
                  </a:lnTo>
                  <a:lnTo>
                    <a:pt x="2641" y="901"/>
                  </a:lnTo>
                  <a:lnTo>
                    <a:pt x="2642" y="901"/>
                  </a:lnTo>
                  <a:lnTo>
                    <a:pt x="2642" y="901"/>
                  </a:lnTo>
                  <a:lnTo>
                    <a:pt x="2643" y="899"/>
                  </a:lnTo>
                  <a:lnTo>
                    <a:pt x="2644" y="899"/>
                  </a:lnTo>
                  <a:lnTo>
                    <a:pt x="2646" y="899"/>
                  </a:lnTo>
                  <a:lnTo>
                    <a:pt x="2646" y="899"/>
                  </a:lnTo>
                  <a:lnTo>
                    <a:pt x="2647" y="899"/>
                  </a:lnTo>
                  <a:lnTo>
                    <a:pt x="2648" y="899"/>
                  </a:lnTo>
                  <a:lnTo>
                    <a:pt x="2649" y="901"/>
                  </a:lnTo>
                  <a:lnTo>
                    <a:pt x="2649" y="901"/>
                  </a:lnTo>
                  <a:lnTo>
                    <a:pt x="2651" y="901"/>
                  </a:lnTo>
                  <a:lnTo>
                    <a:pt x="2652" y="901"/>
                  </a:lnTo>
                  <a:lnTo>
                    <a:pt x="2653" y="901"/>
                  </a:lnTo>
                  <a:lnTo>
                    <a:pt x="2653" y="901"/>
                  </a:lnTo>
                  <a:lnTo>
                    <a:pt x="2654" y="901"/>
                  </a:lnTo>
                  <a:lnTo>
                    <a:pt x="2656" y="901"/>
                  </a:lnTo>
                  <a:lnTo>
                    <a:pt x="2657" y="901"/>
                  </a:lnTo>
                  <a:lnTo>
                    <a:pt x="2657" y="901"/>
                  </a:lnTo>
                  <a:lnTo>
                    <a:pt x="2658" y="901"/>
                  </a:lnTo>
                  <a:lnTo>
                    <a:pt x="2659" y="901"/>
                  </a:lnTo>
                  <a:lnTo>
                    <a:pt x="2661" y="901"/>
                  </a:lnTo>
                  <a:lnTo>
                    <a:pt x="2661" y="901"/>
                  </a:lnTo>
                  <a:lnTo>
                    <a:pt x="2662" y="901"/>
                  </a:lnTo>
                  <a:lnTo>
                    <a:pt x="2663" y="901"/>
                  </a:lnTo>
                  <a:lnTo>
                    <a:pt x="2664" y="901"/>
                  </a:lnTo>
                  <a:lnTo>
                    <a:pt x="2664" y="901"/>
                  </a:lnTo>
                  <a:lnTo>
                    <a:pt x="2665" y="901"/>
                  </a:lnTo>
                  <a:lnTo>
                    <a:pt x="2667" y="901"/>
                  </a:lnTo>
                  <a:lnTo>
                    <a:pt x="2668" y="901"/>
                  </a:lnTo>
                  <a:lnTo>
                    <a:pt x="2668" y="901"/>
                  </a:lnTo>
                  <a:lnTo>
                    <a:pt x="2669" y="901"/>
                  </a:lnTo>
                  <a:lnTo>
                    <a:pt x="2670" y="901"/>
                  </a:lnTo>
                  <a:lnTo>
                    <a:pt x="2672" y="901"/>
                  </a:lnTo>
                  <a:lnTo>
                    <a:pt x="2672" y="901"/>
                  </a:lnTo>
                  <a:lnTo>
                    <a:pt x="2673" y="901"/>
                  </a:lnTo>
                  <a:lnTo>
                    <a:pt x="2674" y="901"/>
                  </a:lnTo>
                  <a:lnTo>
                    <a:pt x="2675" y="901"/>
                  </a:lnTo>
                  <a:lnTo>
                    <a:pt x="2675" y="901"/>
                  </a:lnTo>
                  <a:lnTo>
                    <a:pt x="2677" y="901"/>
                  </a:lnTo>
                  <a:lnTo>
                    <a:pt x="2678" y="901"/>
                  </a:lnTo>
                  <a:lnTo>
                    <a:pt x="2679" y="901"/>
                  </a:lnTo>
                  <a:lnTo>
                    <a:pt x="2679" y="901"/>
                  </a:lnTo>
                  <a:lnTo>
                    <a:pt x="2680" y="901"/>
                  </a:lnTo>
                  <a:lnTo>
                    <a:pt x="2682" y="901"/>
                  </a:lnTo>
                  <a:lnTo>
                    <a:pt x="2683" y="901"/>
                  </a:lnTo>
                  <a:lnTo>
                    <a:pt x="2683" y="901"/>
                  </a:lnTo>
                  <a:lnTo>
                    <a:pt x="2684" y="901"/>
                  </a:lnTo>
                  <a:lnTo>
                    <a:pt x="2685" y="901"/>
                  </a:lnTo>
                  <a:lnTo>
                    <a:pt x="2687" y="901"/>
                  </a:lnTo>
                  <a:lnTo>
                    <a:pt x="2688" y="901"/>
                  </a:lnTo>
                  <a:lnTo>
                    <a:pt x="2688" y="901"/>
                  </a:lnTo>
                  <a:lnTo>
                    <a:pt x="2689" y="901"/>
                  </a:lnTo>
                  <a:lnTo>
                    <a:pt x="2690" y="901"/>
                  </a:lnTo>
                  <a:lnTo>
                    <a:pt x="2692" y="901"/>
                  </a:lnTo>
                  <a:lnTo>
                    <a:pt x="2692" y="901"/>
                  </a:lnTo>
                  <a:lnTo>
                    <a:pt x="2693" y="901"/>
                  </a:lnTo>
                  <a:lnTo>
                    <a:pt x="2694" y="901"/>
                  </a:lnTo>
                  <a:lnTo>
                    <a:pt x="2695" y="901"/>
                  </a:lnTo>
                  <a:lnTo>
                    <a:pt x="2695" y="901"/>
                  </a:lnTo>
                  <a:lnTo>
                    <a:pt x="2697" y="901"/>
                  </a:lnTo>
                  <a:lnTo>
                    <a:pt x="2698" y="901"/>
                  </a:lnTo>
                  <a:lnTo>
                    <a:pt x="2699" y="901"/>
                  </a:lnTo>
                  <a:lnTo>
                    <a:pt x="2699" y="901"/>
                  </a:lnTo>
                  <a:lnTo>
                    <a:pt x="2700" y="901"/>
                  </a:lnTo>
                  <a:lnTo>
                    <a:pt x="2701" y="901"/>
                  </a:lnTo>
                  <a:lnTo>
                    <a:pt x="2703" y="901"/>
                  </a:lnTo>
                  <a:lnTo>
                    <a:pt x="2703" y="901"/>
                  </a:lnTo>
                  <a:lnTo>
                    <a:pt x="2704" y="901"/>
                  </a:lnTo>
                  <a:lnTo>
                    <a:pt x="2705" y="901"/>
                  </a:lnTo>
                  <a:lnTo>
                    <a:pt x="2706" y="901"/>
                  </a:lnTo>
                  <a:lnTo>
                    <a:pt x="2706" y="901"/>
                  </a:lnTo>
                  <a:lnTo>
                    <a:pt x="2708" y="901"/>
                  </a:lnTo>
                  <a:lnTo>
                    <a:pt x="2709" y="901"/>
                  </a:lnTo>
                  <a:lnTo>
                    <a:pt x="2710" y="901"/>
                  </a:lnTo>
                  <a:lnTo>
                    <a:pt x="2710" y="901"/>
                  </a:lnTo>
                  <a:lnTo>
                    <a:pt x="2711" y="901"/>
                  </a:lnTo>
                  <a:lnTo>
                    <a:pt x="2713" y="901"/>
                  </a:lnTo>
                  <a:lnTo>
                    <a:pt x="2714" y="901"/>
                  </a:lnTo>
                  <a:lnTo>
                    <a:pt x="2714" y="901"/>
                  </a:lnTo>
                  <a:lnTo>
                    <a:pt x="2715" y="899"/>
                  </a:lnTo>
                  <a:lnTo>
                    <a:pt x="2716" y="899"/>
                  </a:lnTo>
                  <a:lnTo>
                    <a:pt x="2718" y="899"/>
                  </a:lnTo>
                  <a:lnTo>
                    <a:pt x="2718" y="899"/>
                  </a:lnTo>
                  <a:lnTo>
                    <a:pt x="2719" y="899"/>
                  </a:lnTo>
                  <a:lnTo>
                    <a:pt x="2720" y="899"/>
                  </a:lnTo>
                  <a:lnTo>
                    <a:pt x="2721" y="899"/>
                  </a:lnTo>
                  <a:lnTo>
                    <a:pt x="2721" y="901"/>
                  </a:lnTo>
                  <a:lnTo>
                    <a:pt x="2723" y="901"/>
                  </a:lnTo>
                  <a:lnTo>
                    <a:pt x="2724" y="901"/>
                  </a:lnTo>
                  <a:lnTo>
                    <a:pt x="2725" y="901"/>
                  </a:lnTo>
                  <a:lnTo>
                    <a:pt x="2725" y="901"/>
                  </a:lnTo>
                  <a:lnTo>
                    <a:pt x="2726" y="901"/>
                  </a:lnTo>
                  <a:lnTo>
                    <a:pt x="2728" y="901"/>
                  </a:lnTo>
                  <a:lnTo>
                    <a:pt x="2729" y="901"/>
                  </a:lnTo>
                  <a:lnTo>
                    <a:pt x="2729" y="899"/>
                  </a:lnTo>
                  <a:lnTo>
                    <a:pt x="2730" y="899"/>
                  </a:lnTo>
                  <a:lnTo>
                    <a:pt x="2731" y="899"/>
                  </a:lnTo>
                  <a:lnTo>
                    <a:pt x="2733" y="899"/>
                  </a:lnTo>
                  <a:lnTo>
                    <a:pt x="2733" y="899"/>
                  </a:lnTo>
                  <a:lnTo>
                    <a:pt x="2734" y="901"/>
                  </a:lnTo>
                  <a:lnTo>
                    <a:pt x="2735" y="901"/>
                  </a:lnTo>
                  <a:lnTo>
                    <a:pt x="2736" y="901"/>
                  </a:lnTo>
                  <a:lnTo>
                    <a:pt x="2736" y="901"/>
                  </a:lnTo>
                  <a:lnTo>
                    <a:pt x="2737" y="901"/>
                  </a:lnTo>
                  <a:lnTo>
                    <a:pt x="2739" y="901"/>
                  </a:lnTo>
                  <a:lnTo>
                    <a:pt x="2740" y="901"/>
                  </a:lnTo>
                  <a:lnTo>
                    <a:pt x="2741" y="901"/>
                  </a:lnTo>
                  <a:lnTo>
                    <a:pt x="2741" y="901"/>
                  </a:lnTo>
                  <a:lnTo>
                    <a:pt x="2742" y="901"/>
                  </a:lnTo>
                  <a:lnTo>
                    <a:pt x="2744" y="901"/>
                  </a:lnTo>
                  <a:lnTo>
                    <a:pt x="2745" y="901"/>
                  </a:lnTo>
                  <a:lnTo>
                    <a:pt x="2745" y="901"/>
                  </a:lnTo>
                  <a:lnTo>
                    <a:pt x="2746" y="901"/>
                  </a:lnTo>
                  <a:lnTo>
                    <a:pt x="2747" y="901"/>
                  </a:lnTo>
                  <a:lnTo>
                    <a:pt x="2749" y="901"/>
                  </a:lnTo>
                  <a:lnTo>
                    <a:pt x="2749" y="899"/>
                  </a:lnTo>
                  <a:lnTo>
                    <a:pt x="2750" y="899"/>
                  </a:lnTo>
                  <a:lnTo>
                    <a:pt x="2751" y="899"/>
                  </a:lnTo>
                  <a:lnTo>
                    <a:pt x="2752" y="899"/>
                  </a:lnTo>
                  <a:lnTo>
                    <a:pt x="2752" y="899"/>
                  </a:lnTo>
                  <a:lnTo>
                    <a:pt x="2754" y="899"/>
                  </a:lnTo>
                  <a:lnTo>
                    <a:pt x="2755" y="899"/>
                  </a:lnTo>
                  <a:lnTo>
                    <a:pt x="2756" y="899"/>
                  </a:lnTo>
                  <a:lnTo>
                    <a:pt x="2756" y="899"/>
                  </a:lnTo>
                  <a:lnTo>
                    <a:pt x="2757" y="899"/>
                  </a:lnTo>
                  <a:lnTo>
                    <a:pt x="2759" y="901"/>
                  </a:lnTo>
                  <a:lnTo>
                    <a:pt x="2760" y="901"/>
                  </a:lnTo>
                  <a:lnTo>
                    <a:pt x="2760" y="901"/>
                  </a:lnTo>
                  <a:lnTo>
                    <a:pt x="2761" y="901"/>
                  </a:lnTo>
                  <a:lnTo>
                    <a:pt x="2762" y="901"/>
                  </a:lnTo>
                  <a:lnTo>
                    <a:pt x="2764" y="901"/>
                  </a:lnTo>
                  <a:lnTo>
                    <a:pt x="2764" y="901"/>
                  </a:lnTo>
                  <a:lnTo>
                    <a:pt x="2765" y="901"/>
                  </a:lnTo>
                  <a:lnTo>
                    <a:pt x="2766" y="901"/>
                  </a:lnTo>
                  <a:lnTo>
                    <a:pt x="2767" y="901"/>
                  </a:lnTo>
                  <a:lnTo>
                    <a:pt x="2767" y="901"/>
                  </a:lnTo>
                  <a:lnTo>
                    <a:pt x="2769" y="901"/>
                  </a:lnTo>
                  <a:lnTo>
                    <a:pt x="2770" y="901"/>
                  </a:lnTo>
                  <a:lnTo>
                    <a:pt x="2771" y="901"/>
                  </a:lnTo>
                  <a:lnTo>
                    <a:pt x="2771" y="901"/>
                  </a:lnTo>
                  <a:lnTo>
                    <a:pt x="2772" y="901"/>
                  </a:lnTo>
                  <a:lnTo>
                    <a:pt x="2773" y="901"/>
                  </a:lnTo>
                  <a:lnTo>
                    <a:pt x="2775" y="901"/>
                  </a:lnTo>
                  <a:lnTo>
                    <a:pt x="2775" y="901"/>
                  </a:lnTo>
                  <a:lnTo>
                    <a:pt x="2776" y="901"/>
                  </a:lnTo>
                  <a:lnTo>
                    <a:pt x="2777" y="901"/>
                  </a:lnTo>
                  <a:lnTo>
                    <a:pt x="2778" y="901"/>
                  </a:lnTo>
                  <a:lnTo>
                    <a:pt x="2778" y="901"/>
                  </a:lnTo>
                  <a:lnTo>
                    <a:pt x="2780" y="901"/>
                  </a:lnTo>
                  <a:lnTo>
                    <a:pt x="2781" y="901"/>
                  </a:lnTo>
                  <a:lnTo>
                    <a:pt x="2782" y="901"/>
                  </a:lnTo>
                  <a:lnTo>
                    <a:pt x="2782" y="901"/>
                  </a:lnTo>
                  <a:lnTo>
                    <a:pt x="2783" y="901"/>
                  </a:lnTo>
                  <a:lnTo>
                    <a:pt x="2785" y="901"/>
                  </a:lnTo>
                  <a:lnTo>
                    <a:pt x="2786" y="901"/>
                  </a:lnTo>
                  <a:lnTo>
                    <a:pt x="2786" y="901"/>
                  </a:lnTo>
                  <a:lnTo>
                    <a:pt x="2787" y="901"/>
                  </a:lnTo>
                  <a:lnTo>
                    <a:pt x="2788" y="901"/>
                  </a:lnTo>
                  <a:lnTo>
                    <a:pt x="2790" y="901"/>
                  </a:lnTo>
                  <a:lnTo>
                    <a:pt x="2790" y="901"/>
                  </a:lnTo>
                  <a:lnTo>
                    <a:pt x="2791" y="901"/>
                  </a:lnTo>
                  <a:lnTo>
                    <a:pt x="2792" y="901"/>
                  </a:lnTo>
                  <a:lnTo>
                    <a:pt x="2793" y="901"/>
                  </a:lnTo>
                  <a:lnTo>
                    <a:pt x="2793" y="901"/>
                  </a:lnTo>
                  <a:lnTo>
                    <a:pt x="2795" y="901"/>
                  </a:lnTo>
                  <a:lnTo>
                    <a:pt x="2796" y="901"/>
                  </a:lnTo>
                  <a:lnTo>
                    <a:pt x="2797" y="901"/>
                  </a:lnTo>
                  <a:lnTo>
                    <a:pt x="2798" y="901"/>
                  </a:lnTo>
                  <a:lnTo>
                    <a:pt x="2798" y="901"/>
                  </a:lnTo>
                  <a:lnTo>
                    <a:pt x="2800" y="901"/>
                  </a:lnTo>
                  <a:lnTo>
                    <a:pt x="2801" y="901"/>
                  </a:lnTo>
                  <a:lnTo>
                    <a:pt x="2802" y="901"/>
                  </a:lnTo>
                  <a:lnTo>
                    <a:pt x="2802" y="901"/>
                  </a:lnTo>
                  <a:lnTo>
                    <a:pt x="2803" y="901"/>
                  </a:lnTo>
                  <a:lnTo>
                    <a:pt x="2805" y="901"/>
                  </a:lnTo>
                  <a:lnTo>
                    <a:pt x="2806" y="901"/>
                  </a:lnTo>
                  <a:lnTo>
                    <a:pt x="2806" y="901"/>
                  </a:lnTo>
                  <a:lnTo>
                    <a:pt x="2807" y="901"/>
                  </a:lnTo>
                  <a:lnTo>
                    <a:pt x="2808" y="901"/>
                  </a:lnTo>
                  <a:lnTo>
                    <a:pt x="2809" y="901"/>
                  </a:lnTo>
                  <a:lnTo>
                    <a:pt x="2809" y="901"/>
                  </a:lnTo>
                  <a:lnTo>
                    <a:pt x="2811" y="901"/>
                  </a:lnTo>
                  <a:lnTo>
                    <a:pt x="2812" y="901"/>
                  </a:lnTo>
                  <a:lnTo>
                    <a:pt x="2813" y="901"/>
                  </a:lnTo>
                  <a:lnTo>
                    <a:pt x="2813" y="901"/>
                  </a:lnTo>
                  <a:lnTo>
                    <a:pt x="2814" y="901"/>
                  </a:lnTo>
                  <a:lnTo>
                    <a:pt x="2816" y="901"/>
                  </a:lnTo>
                  <a:lnTo>
                    <a:pt x="2817" y="901"/>
                  </a:lnTo>
                  <a:lnTo>
                    <a:pt x="2817" y="901"/>
                  </a:lnTo>
                  <a:lnTo>
                    <a:pt x="2818" y="901"/>
                  </a:lnTo>
                  <a:lnTo>
                    <a:pt x="2819" y="901"/>
                  </a:lnTo>
                  <a:lnTo>
                    <a:pt x="2821" y="901"/>
                  </a:lnTo>
                  <a:lnTo>
                    <a:pt x="2821" y="901"/>
                  </a:lnTo>
                  <a:lnTo>
                    <a:pt x="2822" y="901"/>
                  </a:lnTo>
                  <a:lnTo>
                    <a:pt x="2823" y="901"/>
                  </a:lnTo>
                  <a:lnTo>
                    <a:pt x="2824" y="901"/>
                  </a:lnTo>
                  <a:lnTo>
                    <a:pt x="2824" y="901"/>
                  </a:lnTo>
                  <a:lnTo>
                    <a:pt x="2826" y="901"/>
                  </a:lnTo>
                  <a:lnTo>
                    <a:pt x="2827" y="901"/>
                  </a:lnTo>
                  <a:lnTo>
                    <a:pt x="2828" y="901"/>
                  </a:lnTo>
                  <a:lnTo>
                    <a:pt x="2828" y="899"/>
                  </a:lnTo>
                  <a:lnTo>
                    <a:pt x="2829" y="899"/>
                  </a:lnTo>
                  <a:lnTo>
                    <a:pt x="2831" y="899"/>
                  </a:lnTo>
                  <a:lnTo>
                    <a:pt x="2832" y="899"/>
                  </a:lnTo>
                  <a:lnTo>
                    <a:pt x="2832" y="899"/>
                  </a:lnTo>
                  <a:lnTo>
                    <a:pt x="2833" y="899"/>
                  </a:lnTo>
                  <a:lnTo>
                    <a:pt x="2834" y="899"/>
                  </a:lnTo>
                  <a:lnTo>
                    <a:pt x="2836" y="898"/>
                  </a:lnTo>
                  <a:lnTo>
                    <a:pt x="2836" y="898"/>
                  </a:lnTo>
                  <a:lnTo>
                    <a:pt x="2837" y="898"/>
                  </a:lnTo>
                  <a:lnTo>
                    <a:pt x="2838" y="898"/>
                  </a:lnTo>
                  <a:lnTo>
                    <a:pt x="2839" y="898"/>
                  </a:lnTo>
                  <a:lnTo>
                    <a:pt x="2839" y="898"/>
                  </a:lnTo>
                  <a:lnTo>
                    <a:pt x="2841" y="898"/>
                  </a:lnTo>
                  <a:lnTo>
                    <a:pt x="2842" y="898"/>
                  </a:lnTo>
                  <a:lnTo>
                    <a:pt x="2843" y="898"/>
                  </a:lnTo>
                  <a:lnTo>
                    <a:pt x="2843" y="898"/>
                  </a:lnTo>
                  <a:lnTo>
                    <a:pt x="2844" y="898"/>
                  </a:lnTo>
                  <a:lnTo>
                    <a:pt x="2845" y="898"/>
                  </a:lnTo>
                  <a:lnTo>
                    <a:pt x="2847" y="898"/>
                  </a:lnTo>
                  <a:lnTo>
                    <a:pt x="2847" y="898"/>
                  </a:lnTo>
                  <a:lnTo>
                    <a:pt x="2848" y="899"/>
                  </a:lnTo>
                  <a:lnTo>
                    <a:pt x="2849" y="899"/>
                  </a:lnTo>
                  <a:lnTo>
                    <a:pt x="2850" y="899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3" y="899"/>
                  </a:lnTo>
                  <a:lnTo>
                    <a:pt x="2854" y="899"/>
                  </a:lnTo>
                  <a:lnTo>
                    <a:pt x="2855" y="899"/>
                  </a:lnTo>
                  <a:lnTo>
                    <a:pt x="2855" y="899"/>
                  </a:lnTo>
                  <a:lnTo>
                    <a:pt x="2857" y="899"/>
                  </a:lnTo>
                  <a:lnTo>
                    <a:pt x="2858" y="901"/>
                  </a:lnTo>
                  <a:lnTo>
                    <a:pt x="2859" y="901"/>
                  </a:lnTo>
                  <a:lnTo>
                    <a:pt x="2859" y="901"/>
                  </a:lnTo>
                  <a:lnTo>
                    <a:pt x="2860" y="901"/>
                  </a:lnTo>
                  <a:lnTo>
                    <a:pt x="2862" y="901"/>
                  </a:lnTo>
                  <a:lnTo>
                    <a:pt x="2863" y="901"/>
                  </a:lnTo>
                  <a:lnTo>
                    <a:pt x="2863" y="901"/>
                  </a:lnTo>
                  <a:lnTo>
                    <a:pt x="2864" y="901"/>
                  </a:lnTo>
                  <a:lnTo>
                    <a:pt x="2865" y="901"/>
                  </a:lnTo>
                  <a:lnTo>
                    <a:pt x="2867" y="901"/>
                  </a:lnTo>
                  <a:lnTo>
                    <a:pt x="2867" y="901"/>
                  </a:lnTo>
                  <a:lnTo>
                    <a:pt x="2868" y="901"/>
                  </a:lnTo>
                  <a:lnTo>
                    <a:pt x="2869" y="901"/>
                  </a:lnTo>
                  <a:lnTo>
                    <a:pt x="2870" y="901"/>
                  </a:lnTo>
                  <a:lnTo>
                    <a:pt x="2870" y="901"/>
                  </a:lnTo>
                  <a:lnTo>
                    <a:pt x="2872" y="901"/>
                  </a:lnTo>
                  <a:lnTo>
                    <a:pt x="2873" y="901"/>
                  </a:lnTo>
                  <a:lnTo>
                    <a:pt x="2874" y="901"/>
                  </a:lnTo>
                  <a:lnTo>
                    <a:pt x="2874" y="901"/>
                  </a:lnTo>
                  <a:lnTo>
                    <a:pt x="2875" y="901"/>
                  </a:lnTo>
                  <a:lnTo>
                    <a:pt x="2877" y="901"/>
                  </a:lnTo>
                  <a:lnTo>
                    <a:pt x="2878" y="901"/>
                  </a:lnTo>
                  <a:lnTo>
                    <a:pt x="2878" y="901"/>
                  </a:lnTo>
                  <a:lnTo>
                    <a:pt x="2879" y="901"/>
                  </a:lnTo>
                  <a:lnTo>
                    <a:pt x="2880" y="901"/>
                  </a:lnTo>
                  <a:lnTo>
                    <a:pt x="2881" y="901"/>
                  </a:lnTo>
                  <a:lnTo>
                    <a:pt x="2881" y="901"/>
                  </a:lnTo>
                  <a:lnTo>
                    <a:pt x="2883" y="901"/>
                  </a:lnTo>
                  <a:lnTo>
                    <a:pt x="2884" y="901"/>
                  </a:lnTo>
                  <a:lnTo>
                    <a:pt x="2885" y="901"/>
                  </a:lnTo>
                  <a:lnTo>
                    <a:pt x="2885" y="901"/>
                  </a:lnTo>
                  <a:lnTo>
                    <a:pt x="2886" y="901"/>
                  </a:lnTo>
                  <a:lnTo>
                    <a:pt x="2888" y="901"/>
                  </a:lnTo>
                  <a:lnTo>
                    <a:pt x="2889" y="901"/>
                  </a:lnTo>
                  <a:lnTo>
                    <a:pt x="2889" y="901"/>
                  </a:lnTo>
                  <a:lnTo>
                    <a:pt x="2890" y="901"/>
                  </a:lnTo>
                  <a:lnTo>
                    <a:pt x="2891" y="901"/>
                  </a:lnTo>
                  <a:lnTo>
                    <a:pt x="2893" y="901"/>
                  </a:lnTo>
                  <a:lnTo>
                    <a:pt x="2893" y="901"/>
                  </a:lnTo>
                  <a:lnTo>
                    <a:pt x="2894" y="901"/>
                  </a:lnTo>
                  <a:lnTo>
                    <a:pt x="2895" y="901"/>
                  </a:lnTo>
                  <a:lnTo>
                    <a:pt x="2896" y="901"/>
                  </a:lnTo>
                  <a:lnTo>
                    <a:pt x="2896" y="901"/>
                  </a:lnTo>
                  <a:lnTo>
                    <a:pt x="2898" y="901"/>
                  </a:lnTo>
                  <a:lnTo>
                    <a:pt x="2899" y="901"/>
                  </a:lnTo>
                  <a:lnTo>
                    <a:pt x="2900" y="901"/>
                  </a:lnTo>
                  <a:lnTo>
                    <a:pt x="2900" y="901"/>
                  </a:lnTo>
                  <a:lnTo>
                    <a:pt x="2901" y="901"/>
                  </a:lnTo>
                  <a:lnTo>
                    <a:pt x="2903" y="901"/>
                  </a:lnTo>
                  <a:lnTo>
                    <a:pt x="2904" y="901"/>
                  </a:lnTo>
                  <a:lnTo>
                    <a:pt x="2904" y="901"/>
                  </a:lnTo>
                  <a:lnTo>
                    <a:pt x="2905" y="901"/>
                  </a:lnTo>
                  <a:lnTo>
                    <a:pt x="2906" y="901"/>
                  </a:lnTo>
                  <a:lnTo>
                    <a:pt x="2908" y="901"/>
                  </a:lnTo>
                  <a:lnTo>
                    <a:pt x="2909" y="901"/>
                  </a:lnTo>
                  <a:lnTo>
                    <a:pt x="2909" y="901"/>
                  </a:lnTo>
                  <a:lnTo>
                    <a:pt x="2910" y="901"/>
                  </a:lnTo>
                  <a:lnTo>
                    <a:pt x="2911" y="901"/>
                  </a:lnTo>
                  <a:lnTo>
                    <a:pt x="2913" y="901"/>
                  </a:lnTo>
                  <a:lnTo>
                    <a:pt x="2913" y="901"/>
                  </a:lnTo>
                  <a:lnTo>
                    <a:pt x="2914" y="901"/>
                  </a:lnTo>
                  <a:lnTo>
                    <a:pt x="2915" y="901"/>
                  </a:lnTo>
                  <a:lnTo>
                    <a:pt x="2916" y="901"/>
                  </a:lnTo>
                  <a:lnTo>
                    <a:pt x="2916" y="901"/>
                  </a:lnTo>
                  <a:lnTo>
                    <a:pt x="2917" y="901"/>
                  </a:lnTo>
                  <a:lnTo>
                    <a:pt x="2919" y="899"/>
                  </a:lnTo>
                  <a:lnTo>
                    <a:pt x="2920" y="899"/>
                  </a:lnTo>
                  <a:lnTo>
                    <a:pt x="2920" y="898"/>
                  </a:lnTo>
                  <a:lnTo>
                    <a:pt x="2921" y="898"/>
                  </a:lnTo>
                  <a:lnTo>
                    <a:pt x="2922" y="897"/>
                  </a:lnTo>
                  <a:lnTo>
                    <a:pt x="2924" y="897"/>
                  </a:lnTo>
                  <a:lnTo>
                    <a:pt x="2924" y="897"/>
                  </a:lnTo>
                  <a:lnTo>
                    <a:pt x="2925" y="898"/>
                  </a:lnTo>
                  <a:lnTo>
                    <a:pt x="2926" y="898"/>
                  </a:lnTo>
                  <a:lnTo>
                    <a:pt x="2927" y="898"/>
                  </a:lnTo>
                  <a:lnTo>
                    <a:pt x="2927" y="899"/>
                  </a:lnTo>
                  <a:lnTo>
                    <a:pt x="2929" y="899"/>
                  </a:lnTo>
                  <a:lnTo>
                    <a:pt x="2930" y="899"/>
                  </a:lnTo>
                  <a:lnTo>
                    <a:pt x="2931" y="899"/>
                  </a:lnTo>
                  <a:lnTo>
                    <a:pt x="2931" y="899"/>
                  </a:lnTo>
                  <a:lnTo>
                    <a:pt x="2932" y="899"/>
                  </a:lnTo>
                  <a:lnTo>
                    <a:pt x="2934" y="901"/>
                  </a:lnTo>
                  <a:lnTo>
                    <a:pt x="2935" y="901"/>
                  </a:lnTo>
                  <a:lnTo>
                    <a:pt x="2935" y="901"/>
                  </a:lnTo>
                  <a:lnTo>
                    <a:pt x="2936" y="901"/>
                  </a:lnTo>
                  <a:lnTo>
                    <a:pt x="2937" y="901"/>
                  </a:lnTo>
                  <a:lnTo>
                    <a:pt x="2939" y="901"/>
                  </a:lnTo>
                  <a:lnTo>
                    <a:pt x="2939" y="901"/>
                  </a:lnTo>
                  <a:lnTo>
                    <a:pt x="2940" y="901"/>
                  </a:lnTo>
                  <a:lnTo>
                    <a:pt x="2941" y="901"/>
                  </a:lnTo>
                  <a:lnTo>
                    <a:pt x="2942" y="901"/>
                  </a:lnTo>
                  <a:lnTo>
                    <a:pt x="2942" y="901"/>
                  </a:lnTo>
                  <a:lnTo>
                    <a:pt x="2944" y="901"/>
                  </a:lnTo>
                  <a:lnTo>
                    <a:pt x="2945" y="901"/>
                  </a:lnTo>
                  <a:lnTo>
                    <a:pt x="2946" y="901"/>
                  </a:lnTo>
                  <a:lnTo>
                    <a:pt x="2946" y="901"/>
                  </a:lnTo>
                  <a:lnTo>
                    <a:pt x="2947" y="901"/>
                  </a:lnTo>
                  <a:lnTo>
                    <a:pt x="2949" y="901"/>
                  </a:lnTo>
                  <a:lnTo>
                    <a:pt x="2950" y="901"/>
                  </a:lnTo>
                  <a:lnTo>
                    <a:pt x="2950" y="901"/>
                  </a:lnTo>
                  <a:lnTo>
                    <a:pt x="2951" y="901"/>
                  </a:lnTo>
                  <a:lnTo>
                    <a:pt x="2952" y="901"/>
                  </a:lnTo>
                  <a:lnTo>
                    <a:pt x="2953" y="901"/>
                  </a:lnTo>
                  <a:lnTo>
                    <a:pt x="2953" y="901"/>
                  </a:lnTo>
                  <a:lnTo>
                    <a:pt x="2955" y="901"/>
                  </a:lnTo>
                  <a:lnTo>
                    <a:pt x="2956" y="901"/>
                  </a:lnTo>
                  <a:lnTo>
                    <a:pt x="2957" y="901"/>
                  </a:lnTo>
                  <a:lnTo>
                    <a:pt x="2957" y="901"/>
                  </a:lnTo>
                  <a:lnTo>
                    <a:pt x="2958" y="901"/>
                  </a:lnTo>
                  <a:lnTo>
                    <a:pt x="2960" y="901"/>
                  </a:lnTo>
                  <a:lnTo>
                    <a:pt x="2961" y="901"/>
                  </a:lnTo>
                  <a:lnTo>
                    <a:pt x="2961" y="901"/>
                  </a:lnTo>
                  <a:lnTo>
                    <a:pt x="2962" y="901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6" y="901"/>
                  </a:lnTo>
                  <a:lnTo>
                    <a:pt x="2966" y="901"/>
                  </a:lnTo>
                  <a:lnTo>
                    <a:pt x="2967" y="901"/>
                  </a:lnTo>
                  <a:lnTo>
                    <a:pt x="2968" y="901"/>
                  </a:lnTo>
                  <a:lnTo>
                    <a:pt x="2970" y="901"/>
                  </a:lnTo>
                  <a:lnTo>
                    <a:pt x="2970" y="901"/>
                  </a:lnTo>
                  <a:lnTo>
                    <a:pt x="2971" y="901"/>
                  </a:lnTo>
                  <a:lnTo>
                    <a:pt x="2972" y="901"/>
                  </a:lnTo>
                  <a:lnTo>
                    <a:pt x="2973" y="901"/>
                  </a:lnTo>
                  <a:lnTo>
                    <a:pt x="2973" y="901"/>
                  </a:lnTo>
                  <a:lnTo>
                    <a:pt x="2975" y="901"/>
                  </a:lnTo>
                  <a:lnTo>
                    <a:pt x="2976" y="901"/>
                  </a:lnTo>
                  <a:lnTo>
                    <a:pt x="2977" y="901"/>
                  </a:lnTo>
                  <a:lnTo>
                    <a:pt x="2977" y="901"/>
                  </a:lnTo>
                  <a:lnTo>
                    <a:pt x="2978" y="901"/>
                  </a:lnTo>
                  <a:lnTo>
                    <a:pt x="2980" y="901"/>
                  </a:lnTo>
                  <a:lnTo>
                    <a:pt x="2981" y="901"/>
                  </a:lnTo>
                  <a:lnTo>
                    <a:pt x="2981" y="901"/>
                  </a:lnTo>
                  <a:lnTo>
                    <a:pt x="2982" y="901"/>
                  </a:lnTo>
                  <a:lnTo>
                    <a:pt x="2983" y="901"/>
                  </a:lnTo>
                  <a:lnTo>
                    <a:pt x="2985" y="901"/>
                  </a:lnTo>
                  <a:lnTo>
                    <a:pt x="2985" y="901"/>
                  </a:lnTo>
                  <a:lnTo>
                    <a:pt x="2986" y="901"/>
                  </a:lnTo>
                  <a:lnTo>
                    <a:pt x="2987" y="901"/>
                  </a:lnTo>
                  <a:lnTo>
                    <a:pt x="2988" y="901"/>
                  </a:lnTo>
                  <a:lnTo>
                    <a:pt x="2988" y="901"/>
                  </a:lnTo>
                  <a:lnTo>
                    <a:pt x="2989" y="901"/>
                  </a:lnTo>
                  <a:lnTo>
                    <a:pt x="2991" y="899"/>
                  </a:lnTo>
                  <a:lnTo>
                    <a:pt x="2992" y="898"/>
                  </a:lnTo>
                  <a:lnTo>
                    <a:pt x="2992" y="897"/>
                  </a:lnTo>
                  <a:lnTo>
                    <a:pt x="2993" y="896"/>
                  </a:lnTo>
                  <a:lnTo>
                    <a:pt x="2994" y="895"/>
                  </a:lnTo>
                  <a:lnTo>
                    <a:pt x="2996" y="893"/>
                  </a:lnTo>
                  <a:lnTo>
                    <a:pt x="2996" y="895"/>
                  </a:lnTo>
                  <a:lnTo>
                    <a:pt x="2997" y="896"/>
                  </a:lnTo>
                  <a:lnTo>
                    <a:pt x="2998" y="896"/>
                  </a:lnTo>
                  <a:lnTo>
                    <a:pt x="2999" y="897"/>
                  </a:lnTo>
                  <a:lnTo>
                    <a:pt x="2999" y="898"/>
                  </a:lnTo>
                  <a:lnTo>
                    <a:pt x="3001" y="898"/>
                  </a:lnTo>
                  <a:lnTo>
                    <a:pt x="3002" y="899"/>
                  </a:lnTo>
                  <a:lnTo>
                    <a:pt x="3003" y="899"/>
                  </a:lnTo>
                  <a:lnTo>
                    <a:pt x="3003" y="899"/>
                  </a:lnTo>
                  <a:lnTo>
                    <a:pt x="3004" y="899"/>
                  </a:lnTo>
                  <a:lnTo>
                    <a:pt x="3006" y="899"/>
                  </a:lnTo>
                  <a:lnTo>
                    <a:pt x="3007" y="899"/>
                  </a:lnTo>
                  <a:lnTo>
                    <a:pt x="3007" y="901"/>
                  </a:lnTo>
                  <a:lnTo>
                    <a:pt x="3008" y="901"/>
                  </a:lnTo>
                  <a:lnTo>
                    <a:pt x="3009" y="901"/>
                  </a:lnTo>
                  <a:lnTo>
                    <a:pt x="3011" y="901"/>
                  </a:lnTo>
                  <a:lnTo>
                    <a:pt x="3011" y="901"/>
                  </a:lnTo>
                  <a:lnTo>
                    <a:pt x="3012" y="901"/>
                  </a:lnTo>
                  <a:lnTo>
                    <a:pt x="3013" y="901"/>
                  </a:lnTo>
                  <a:lnTo>
                    <a:pt x="3014" y="901"/>
                  </a:lnTo>
                  <a:lnTo>
                    <a:pt x="3014" y="901"/>
                  </a:lnTo>
                  <a:lnTo>
                    <a:pt x="3016" y="901"/>
                  </a:lnTo>
                  <a:lnTo>
                    <a:pt x="3017" y="901"/>
                  </a:lnTo>
                  <a:lnTo>
                    <a:pt x="3018" y="901"/>
                  </a:lnTo>
                  <a:lnTo>
                    <a:pt x="3018" y="901"/>
                  </a:lnTo>
                  <a:lnTo>
                    <a:pt x="3019" y="901"/>
                  </a:lnTo>
                  <a:lnTo>
                    <a:pt x="3020" y="901"/>
                  </a:lnTo>
                  <a:lnTo>
                    <a:pt x="3022" y="901"/>
                  </a:lnTo>
                  <a:lnTo>
                    <a:pt x="3023" y="901"/>
                  </a:lnTo>
                  <a:lnTo>
                    <a:pt x="3023" y="901"/>
                  </a:lnTo>
                  <a:lnTo>
                    <a:pt x="3024" y="901"/>
                  </a:lnTo>
                  <a:lnTo>
                    <a:pt x="3025" y="901"/>
                  </a:lnTo>
                  <a:lnTo>
                    <a:pt x="3027" y="901"/>
                  </a:lnTo>
                  <a:lnTo>
                    <a:pt x="3027" y="901"/>
                  </a:lnTo>
                  <a:lnTo>
                    <a:pt x="3028" y="901"/>
                  </a:lnTo>
                  <a:lnTo>
                    <a:pt x="3029" y="901"/>
                  </a:lnTo>
                  <a:lnTo>
                    <a:pt x="3030" y="901"/>
                  </a:lnTo>
                  <a:lnTo>
                    <a:pt x="3030" y="901"/>
                  </a:lnTo>
                  <a:lnTo>
                    <a:pt x="3032" y="901"/>
                  </a:lnTo>
                  <a:lnTo>
                    <a:pt x="3033" y="901"/>
                  </a:lnTo>
                  <a:lnTo>
                    <a:pt x="3034" y="901"/>
                  </a:lnTo>
                  <a:lnTo>
                    <a:pt x="3034" y="901"/>
                  </a:lnTo>
                  <a:lnTo>
                    <a:pt x="3035" y="901"/>
                  </a:lnTo>
                  <a:lnTo>
                    <a:pt x="3037" y="901"/>
                  </a:lnTo>
                  <a:lnTo>
                    <a:pt x="3038" y="901"/>
                  </a:lnTo>
                  <a:lnTo>
                    <a:pt x="3038" y="901"/>
                  </a:lnTo>
                  <a:lnTo>
                    <a:pt x="3039" y="901"/>
                  </a:lnTo>
                  <a:lnTo>
                    <a:pt x="3040" y="901"/>
                  </a:lnTo>
                  <a:lnTo>
                    <a:pt x="3042" y="901"/>
                  </a:lnTo>
                  <a:lnTo>
                    <a:pt x="3042" y="901"/>
                  </a:lnTo>
                  <a:lnTo>
                    <a:pt x="3043" y="901"/>
                  </a:lnTo>
                  <a:lnTo>
                    <a:pt x="3044" y="901"/>
                  </a:lnTo>
                  <a:lnTo>
                    <a:pt x="3045" y="901"/>
                  </a:lnTo>
                  <a:lnTo>
                    <a:pt x="3045" y="901"/>
                  </a:lnTo>
                  <a:lnTo>
                    <a:pt x="3047" y="901"/>
                  </a:lnTo>
                  <a:lnTo>
                    <a:pt x="3048" y="901"/>
                  </a:lnTo>
                  <a:lnTo>
                    <a:pt x="3049" y="901"/>
                  </a:lnTo>
                  <a:lnTo>
                    <a:pt x="3049" y="901"/>
                  </a:lnTo>
                  <a:lnTo>
                    <a:pt x="3050" y="901"/>
                  </a:lnTo>
                  <a:lnTo>
                    <a:pt x="3052" y="901"/>
                  </a:lnTo>
                  <a:lnTo>
                    <a:pt x="3053" y="901"/>
                  </a:lnTo>
                  <a:lnTo>
                    <a:pt x="3053" y="901"/>
                  </a:lnTo>
                  <a:lnTo>
                    <a:pt x="3054" y="901"/>
                  </a:lnTo>
                  <a:lnTo>
                    <a:pt x="3055" y="901"/>
                  </a:lnTo>
                  <a:lnTo>
                    <a:pt x="3056" y="901"/>
                  </a:lnTo>
                  <a:lnTo>
                    <a:pt x="3056" y="901"/>
                  </a:lnTo>
                  <a:lnTo>
                    <a:pt x="3058" y="899"/>
                  </a:lnTo>
                  <a:lnTo>
                    <a:pt x="3059" y="899"/>
                  </a:lnTo>
                  <a:lnTo>
                    <a:pt x="3060" y="899"/>
                  </a:lnTo>
                  <a:lnTo>
                    <a:pt x="3060" y="899"/>
                  </a:lnTo>
                  <a:lnTo>
                    <a:pt x="3061" y="899"/>
                  </a:lnTo>
                  <a:lnTo>
                    <a:pt x="3063" y="899"/>
                  </a:lnTo>
                  <a:lnTo>
                    <a:pt x="3064" y="899"/>
                  </a:lnTo>
                  <a:lnTo>
                    <a:pt x="3064" y="899"/>
                  </a:lnTo>
                  <a:lnTo>
                    <a:pt x="3065" y="899"/>
                  </a:lnTo>
                  <a:lnTo>
                    <a:pt x="3066" y="901"/>
                  </a:lnTo>
                  <a:lnTo>
                    <a:pt x="3068" y="901"/>
                  </a:lnTo>
                  <a:lnTo>
                    <a:pt x="3068" y="901"/>
                  </a:lnTo>
                  <a:lnTo>
                    <a:pt x="3069" y="901"/>
                  </a:lnTo>
                  <a:lnTo>
                    <a:pt x="3070" y="901"/>
                  </a:lnTo>
                  <a:lnTo>
                    <a:pt x="3071" y="901"/>
                  </a:lnTo>
                  <a:lnTo>
                    <a:pt x="3071" y="901"/>
                  </a:lnTo>
                  <a:lnTo>
                    <a:pt x="3073" y="901"/>
                  </a:lnTo>
                  <a:lnTo>
                    <a:pt x="3074" y="901"/>
                  </a:lnTo>
                  <a:lnTo>
                    <a:pt x="3075" y="901"/>
                  </a:lnTo>
                  <a:lnTo>
                    <a:pt x="3076" y="901"/>
                  </a:lnTo>
                  <a:lnTo>
                    <a:pt x="3076" y="901"/>
                  </a:lnTo>
                  <a:lnTo>
                    <a:pt x="3078" y="901"/>
                  </a:lnTo>
                  <a:lnTo>
                    <a:pt x="3079" y="901"/>
                  </a:lnTo>
                  <a:lnTo>
                    <a:pt x="3080" y="901"/>
                  </a:lnTo>
                  <a:lnTo>
                    <a:pt x="3080" y="901"/>
                  </a:lnTo>
                  <a:lnTo>
                    <a:pt x="3081" y="901"/>
                  </a:lnTo>
                  <a:lnTo>
                    <a:pt x="3083" y="901"/>
                  </a:lnTo>
                  <a:lnTo>
                    <a:pt x="3084" y="901"/>
                  </a:lnTo>
                  <a:lnTo>
                    <a:pt x="3084" y="901"/>
                  </a:lnTo>
                  <a:lnTo>
                    <a:pt x="3085" y="901"/>
                  </a:lnTo>
                  <a:lnTo>
                    <a:pt x="3086" y="901"/>
                  </a:lnTo>
                  <a:lnTo>
                    <a:pt x="3088" y="901"/>
                  </a:lnTo>
                  <a:lnTo>
                    <a:pt x="3088" y="901"/>
                  </a:lnTo>
                  <a:lnTo>
                    <a:pt x="3089" y="901"/>
                  </a:lnTo>
                  <a:lnTo>
                    <a:pt x="3090" y="901"/>
                  </a:lnTo>
                  <a:lnTo>
                    <a:pt x="3091" y="901"/>
                  </a:lnTo>
                  <a:lnTo>
                    <a:pt x="3091" y="901"/>
                  </a:lnTo>
                  <a:lnTo>
                    <a:pt x="3092" y="901"/>
                  </a:lnTo>
                  <a:lnTo>
                    <a:pt x="3094" y="901"/>
                  </a:lnTo>
                  <a:lnTo>
                    <a:pt x="3095" y="901"/>
                  </a:lnTo>
                  <a:lnTo>
                    <a:pt x="3095" y="901"/>
                  </a:lnTo>
                  <a:lnTo>
                    <a:pt x="3096" y="901"/>
                  </a:lnTo>
                  <a:lnTo>
                    <a:pt x="3097" y="901"/>
                  </a:lnTo>
                  <a:lnTo>
                    <a:pt x="3099" y="901"/>
                  </a:lnTo>
                  <a:lnTo>
                    <a:pt x="3099" y="901"/>
                  </a:lnTo>
                  <a:lnTo>
                    <a:pt x="3100" y="901"/>
                  </a:lnTo>
                  <a:lnTo>
                    <a:pt x="3101" y="899"/>
                  </a:lnTo>
                  <a:lnTo>
                    <a:pt x="3102" y="899"/>
                  </a:lnTo>
                  <a:lnTo>
                    <a:pt x="3102" y="899"/>
                  </a:lnTo>
                  <a:lnTo>
                    <a:pt x="3104" y="899"/>
                  </a:lnTo>
                  <a:lnTo>
                    <a:pt x="3105" y="899"/>
                  </a:lnTo>
                  <a:lnTo>
                    <a:pt x="3106" y="899"/>
                  </a:lnTo>
                  <a:lnTo>
                    <a:pt x="3106" y="899"/>
                  </a:lnTo>
                  <a:lnTo>
                    <a:pt x="3107" y="901"/>
                  </a:lnTo>
                  <a:lnTo>
                    <a:pt x="3109" y="901"/>
                  </a:lnTo>
                  <a:lnTo>
                    <a:pt x="3110" y="901"/>
                  </a:lnTo>
                  <a:lnTo>
                    <a:pt x="3110" y="901"/>
                  </a:lnTo>
                  <a:lnTo>
                    <a:pt x="3111" y="901"/>
                  </a:lnTo>
                  <a:lnTo>
                    <a:pt x="3112" y="901"/>
                  </a:lnTo>
                  <a:lnTo>
                    <a:pt x="3114" y="901"/>
                  </a:lnTo>
                  <a:lnTo>
                    <a:pt x="3114" y="901"/>
                  </a:lnTo>
                  <a:lnTo>
                    <a:pt x="3115" y="901"/>
                  </a:lnTo>
                  <a:lnTo>
                    <a:pt x="3116" y="901"/>
                  </a:lnTo>
                  <a:lnTo>
                    <a:pt x="3117" y="901"/>
                  </a:lnTo>
                  <a:lnTo>
                    <a:pt x="3117" y="901"/>
                  </a:lnTo>
                  <a:lnTo>
                    <a:pt x="3119" y="901"/>
                  </a:lnTo>
                  <a:lnTo>
                    <a:pt x="3120" y="901"/>
                  </a:lnTo>
                  <a:lnTo>
                    <a:pt x="3121" y="901"/>
                  </a:lnTo>
                  <a:lnTo>
                    <a:pt x="3121" y="901"/>
                  </a:lnTo>
                  <a:lnTo>
                    <a:pt x="3122" y="901"/>
                  </a:lnTo>
                  <a:lnTo>
                    <a:pt x="3124" y="901"/>
                  </a:lnTo>
                  <a:lnTo>
                    <a:pt x="3125" y="901"/>
                  </a:lnTo>
                  <a:lnTo>
                    <a:pt x="3125" y="901"/>
                  </a:lnTo>
                  <a:lnTo>
                    <a:pt x="3126" y="901"/>
                  </a:lnTo>
                  <a:lnTo>
                    <a:pt x="3127" y="901"/>
                  </a:lnTo>
                  <a:lnTo>
                    <a:pt x="3128" y="901"/>
                  </a:lnTo>
                  <a:lnTo>
                    <a:pt x="3128" y="901"/>
                  </a:lnTo>
                  <a:lnTo>
                    <a:pt x="3130" y="901"/>
                  </a:lnTo>
                  <a:lnTo>
                    <a:pt x="3131" y="901"/>
                  </a:lnTo>
                  <a:lnTo>
                    <a:pt x="3132" y="901"/>
                  </a:lnTo>
                  <a:lnTo>
                    <a:pt x="3133" y="901"/>
                  </a:lnTo>
                  <a:lnTo>
                    <a:pt x="3133" y="901"/>
                  </a:lnTo>
                  <a:lnTo>
                    <a:pt x="3135" y="901"/>
                  </a:lnTo>
                  <a:lnTo>
                    <a:pt x="3136" y="901"/>
                  </a:lnTo>
                  <a:lnTo>
                    <a:pt x="3137" y="901"/>
                  </a:lnTo>
                  <a:lnTo>
                    <a:pt x="3137" y="901"/>
                  </a:lnTo>
                  <a:lnTo>
                    <a:pt x="3138" y="901"/>
                  </a:lnTo>
                  <a:lnTo>
                    <a:pt x="3140" y="901"/>
                  </a:lnTo>
                  <a:lnTo>
                    <a:pt x="3141" y="901"/>
                  </a:lnTo>
                  <a:lnTo>
                    <a:pt x="3141" y="901"/>
                  </a:lnTo>
                  <a:lnTo>
                    <a:pt x="3142" y="901"/>
                  </a:lnTo>
                  <a:lnTo>
                    <a:pt x="3143" y="901"/>
                  </a:lnTo>
                  <a:lnTo>
                    <a:pt x="3145" y="901"/>
                  </a:lnTo>
                  <a:lnTo>
                    <a:pt x="3145" y="901"/>
                  </a:lnTo>
                  <a:lnTo>
                    <a:pt x="3146" y="901"/>
                  </a:lnTo>
                  <a:lnTo>
                    <a:pt x="3147" y="901"/>
                  </a:lnTo>
                  <a:lnTo>
                    <a:pt x="3148" y="901"/>
                  </a:lnTo>
                  <a:lnTo>
                    <a:pt x="3148" y="901"/>
                  </a:lnTo>
                  <a:lnTo>
                    <a:pt x="3150" y="901"/>
                  </a:lnTo>
                  <a:lnTo>
                    <a:pt x="3151" y="901"/>
                  </a:lnTo>
                  <a:lnTo>
                    <a:pt x="3152" y="901"/>
                  </a:lnTo>
                  <a:lnTo>
                    <a:pt x="3152" y="901"/>
                  </a:lnTo>
                  <a:lnTo>
                    <a:pt x="3153" y="901"/>
                  </a:lnTo>
                  <a:lnTo>
                    <a:pt x="3155" y="901"/>
                  </a:lnTo>
                  <a:lnTo>
                    <a:pt x="3156" y="901"/>
                  </a:lnTo>
                  <a:lnTo>
                    <a:pt x="3156" y="901"/>
                  </a:lnTo>
                  <a:lnTo>
                    <a:pt x="3157" y="901"/>
                  </a:lnTo>
                  <a:lnTo>
                    <a:pt x="3158" y="901"/>
                  </a:lnTo>
                  <a:lnTo>
                    <a:pt x="3160" y="901"/>
                  </a:lnTo>
                  <a:lnTo>
                    <a:pt x="3160" y="901"/>
                  </a:lnTo>
                  <a:lnTo>
                    <a:pt x="3161" y="901"/>
                  </a:lnTo>
                  <a:lnTo>
                    <a:pt x="3162" y="901"/>
                  </a:lnTo>
                  <a:lnTo>
                    <a:pt x="3163" y="901"/>
                  </a:lnTo>
                  <a:lnTo>
                    <a:pt x="3163" y="901"/>
                  </a:lnTo>
                  <a:lnTo>
                    <a:pt x="3164" y="901"/>
                  </a:lnTo>
                  <a:lnTo>
                    <a:pt x="3166" y="901"/>
                  </a:lnTo>
                  <a:lnTo>
                    <a:pt x="3167" y="901"/>
                  </a:lnTo>
                  <a:lnTo>
                    <a:pt x="3167" y="901"/>
                  </a:lnTo>
                  <a:lnTo>
                    <a:pt x="3168" y="901"/>
                  </a:lnTo>
                  <a:lnTo>
                    <a:pt x="3169" y="901"/>
                  </a:lnTo>
                  <a:lnTo>
                    <a:pt x="3171" y="901"/>
                  </a:lnTo>
                  <a:lnTo>
                    <a:pt x="3171" y="901"/>
                  </a:lnTo>
                  <a:lnTo>
                    <a:pt x="3172" y="901"/>
                  </a:lnTo>
                  <a:lnTo>
                    <a:pt x="3173" y="901"/>
                  </a:lnTo>
                  <a:lnTo>
                    <a:pt x="3174" y="901"/>
                  </a:lnTo>
                  <a:lnTo>
                    <a:pt x="3174" y="901"/>
                  </a:lnTo>
                  <a:lnTo>
                    <a:pt x="3176" y="901"/>
                  </a:lnTo>
                  <a:lnTo>
                    <a:pt x="3177" y="901"/>
                  </a:lnTo>
                  <a:lnTo>
                    <a:pt x="3178" y="901"/>
                  </a:lnTo>
                  <a:lnTo>
                    <a:pt x="3178" y="901"/>
                  </a:lnTo>
                  <a:lnTo>
                    <a:pt x="3179" y="901"/>
                  </a:lnTo>
                  <a:lnTo>
                    <a:pt x="3181" y="901"/>
                  </a:lnTo>
                  <a:lnTo>
                    <a:pt x="3182" y="901"/>
                  </a:lnTo>
                  <a:lnTo>
                    <a:pt x="3182" y="901"/>
                  </a:lnTo>
                  <a:lnTo>
                    <a:pt x="3183" y="901"/>
                  </a:lnTo>
                  <a:lnTo>
                    <a:pt x="3184" y="901"/>
                  </a:lnTo>
                  <a:lnTo>
                    <a:pt x="3186" y="901"/>
                  </a:lnTo>
                  <a:lnTo>
                    <a:pt x="3186" y="901"/>
                  </a:lnTo>
                  <a:lnTo>
                    <a:pt x="3187" y="901"/>
                  </a:lnTo>
                  <a:lnTo>
                    <a:pt x="3188" y="901"/>
                  </a:lnTo>
                  <a:lnTo>
                    <a:pt x="3189" y="901"/>
                  </a:lnTo>
                  <a:lnTo>
                    <a:pt x="3191" y="901"/>
                  </a:lnTo>
                  <a:lnTo>
                    <a:pt x="3191" y="901"/>
                  </a:lnTo>
                  <a:lnTo>
                    <a:pt x="3192" y="901"/>
                  </a:lnTo>
                  <a:lnTo>
                    <a:pt x="3193" y="901"/>
                  </a:lnTo>
                  <a:lnTo>
                    <a:pt x="3194" y="901"/>
                  </a:lnTo>
                  <a:lnTo>
                    <a:pt x="3194" y="901"/>
                  </a:lnTo>
                  <a:lnTo>
                    <a:pt x="3196" y="901"/>
                  </a:lnTo>
                  <a:lnTo>
                    <a:pt x="3197" y="901"/>
                  </a:lnTo>
                  <a:lnTo>
                    <a:pt x="3198" y="901"/>
                  </a:lnTo>
                  <a:lnTo>
                    <a:pt x="3198" y="901"/>
                  </a:lnTo>
                  <a:lnTo>
                    <a:pt x="3199" y="901"/>
                  </a:lnTo>
                  <a:lnTo>
                    <a:pt x="3200" y="901"/>
                  </a:lnTo>
                  <a:lnTo>
                    <a:pt x="3202" y="901"/>
                  </a:lnTo>
                  <a:lnTo>
                    <a:pt x="3202" y="901"/>
                  </a:lnTo>
                  <a:lnTo>
                    <a:pt x="3203" y="901"/>
                  </a:lnTo>
                  <a:lnTo>
                    <a:pt x="3204" y="901"/>
                  </a:lnTo>
                  <a:lnTo>
                    <a:pt x="3205" y="901"/>
                  </a:lnTo>
                  <a:lnTo>
                    <a:pt x="3205" y="901"/>
                  </a:lnTo>
                  <a:lnTo>
                    <a:pt x="3207" y="901"/>
                  </a:lnTo>
                  <a:lnTo>
                    <a:pt x="3208" y="901"/>
                  </a:lnTo>
                  <a:lnTo>
                    <a:pt x="3209" y="901"/>
                  </a:lnTo>
                  <a:lnTo>
                    <a:pt x="3209" y="901"/>
                  </a:lnTo>
                  <a:lnTo>
                    <a:pt x="3210" y="901"/>
                  </a:lnTo>
                  <a:lnTo>
                    <a:pt x="3212" y="901"/>
                  </a:lnTo>
                  <a:lnTo>
                    <a:pt x="3213" y="901"/>
                  </a:lnTo>
                  <a:lnTo>
                    <a:pt x="3213" y="901"/>
                  </a:lnTo>
                  <a:lnTo>
                    <a:pt x="3214" y="901"/>
                  </a:lnTo>
                  <a:lnTo>
                    <a:pt x="3215" y="901"/>
                  </a:lnTo>
                  <a:lnTo>
                    <a:pt x="3217" y="901"/>
                  </a:lnTo>
                  <a:lnTo>
                    <a:pt x="3217" y="901"/>
                  </a:lnTo>
                  <a:lnTo>
                    <a:pt x="3218" y="901"/>
                  </a:lnTo>
                  <a:lnTo>
                    <a:pt x="3219" y="901"/>
                  </a:lnTo>
                  <a:lnTo>
                    <a:pt x="3220" y="901"/>
                  </a:lnTo>
                  <a:lnTo>
                    <a:pt x="3220" y="901"/>
                  </a:lnTo>
                  <a:lnTo>
                    <a:pt x="3222" y="901"/>
                  </a:lnTo>
                  <a:lnTo>
                    <a:pt x="3223" y="901"/>
                  </a:lnTo>
                  <a:lnTo>
                    <a:pt x="3224" y="901"/>
                  </a:lnTo>
                  <a:lnTo>
                    <a:pt x="3224" y="901"/>
                  </a:lnTo>
                  <a:lnTo>
                    <a:pt x="3225" y="901"/>
                  </a:lnTo>
                  <a:lnTo>
                    <a:pt x="3227" y="901"/>
                  </a:lnTo>
                  <a:lnTo>
                    <a:pt x="3228" y="901"/>
                  </a:lnTo>
                  <a:lnTo>
                    <a:pt x="3228" y="901"/>
                  </a:lnTo>
                  <a:lnTo>
                    <a:pt x="3229" y="901"/>
                  </a:lnTo>
                  <a:lnTo>
                    <a:pt x="3230" y="901"/>
                  </a:lnTo>
                  <a:lnTo>
                    <a:pt x="3232" y="901"/>
                  </a:lnTo>
                  <a:lnTo>
                    <a:pt x="3232" y="901"/>
                  </a:lnTo>
                  <a:lnTo>
                    <a:pt x="3233" y="901"/>
                  </a:lnTo>
                  <a:lnTo>
                    <a:pt x="3234" y="901"/>
                  </a:lnTo>
                  <a:lnTo>
                    <a:pt x="3235" y="901"/>
                  </a:lnTo>
                  <a:lnTo>
                    <a:pt x="3235" y="901"/>
                  </a:lnTo>
                  <a:lnTo>
                    <a:pt x="3236" y="901"/>
                  </a:lnTo>
                  <a:lnTo>
                    <a:pt x="3238" y="901"/>
                  </a:lnTo>
                  <a:lnTo>
                    <a:pt x="3239" y="901"/>
                  </a:lnTo>
                  <a:lnTo>
                    <a:pt x="3239" y="901"/>
                  </a:lnTo>
                  <a:lnTo>
                    <a:pt x="3240" y="901"/>
                  </a:lnTo>
                  <a:lnTo>
                    <a:pt x="3241" y="901"/>
                  </a:lnTo>
                  <a:lnTo>
                    <a:pt x="3243" y="901"/>
                  </a:lnTo>
                  <a:lnTo>
                    <a:pt x="3244" y="901"/>
                  </a:lnTo>
                  <a:lnTo>
                    <a:pt x="3244" y="901"/>
                  </a:lnTo>
                  <a:lnTo>
                    <a:pt x="3245" y="901"/>
                  </a:lnTo>
                  <a:lnTo>
                    <a:pt x="3246" y="901"/>
                  </a:lnTo>
                  <a:lnTo>
                    <a:pt x="3248" y="901"/>
                  </a:lnTo>
                  <a:lnTo>
                    <a:pt x="3248" y="901"/>
                  </a:lnTo>
                  <a:lnTo>
                    <a:pt x="3249" y="901"/>
                  </a:lnTo>
                  <a:lnTo>
                    <a:pt x="3250" y="901"/>
                  </a:lnTo>
                  <a:lnTo>
                    <a:pt x="3251" y="901"/>
                  </a:lnTo>
                  <a:lnTo>
                    <a:pt x="3251" y="901"/>
                  </a:lnTo>
                  <a:lnTo>
                    <a:pt x="3253" y="901"/>
                  </a:lnTo>
                  <a:lnTo>
                    <a:pt x="3254" y="901"/>
                  </a:lnTo>
                  <a:lnTo>
                    <a:pt x="3255" y="901"/>
                  </a:lnTo>
                  <a:lnTo>
                    <a:pt x="3255" y="901"/>
                  </a:lnTo>
                  <a:lnTo>
                    <a:pt x="3256" y="901"/>
                  </a:lnTo>
                  <a:lnTo>
                    <a:pt x="3258" y="901"/>
                  </a:lnTo>
                  <a:lnTo>
                    <a:pt x="3259" y="901"/>
                  </a:lnTo>
                  <a:lnTo>
                    <a:pt x="3259" y="901"/>
                  </a:lnTo>
                  <a:lnTo>
                    <a:pt x="3260" y="901"/>
                  </a:lnTo>
                  <a:lnTo>
                    <a:pt x="3261" y="901"/>
                  </a:lnTo>
                  <a:lnTo>
                    <a:pt x="3263" y="901"/>
                  </a:lnTo>
                  <a:lnTo>
                    <a:pt x="3263" y="901"/>
                  </a:lnTo>
                  <a:lnTo>
                    <a:pt x="3264" y="901"/>
                  </a:lnTo>
                  <a:lnTo>
                    <a:pt x="3265" y="901"/>
                  </a:lnTo>
                  <a:lnTo>
                    <a:pt x="3266" y="901"/>
                  </a:lnTo>
                  <a:lnTo>
                    <a:pt x="3266" y="901"/>
                  </a:lnTo>
                  <a:lnTo>
                    <a:pt x="3268" y="901"/>
                  </a:lnTo>
                  <a:lnTo>
                    <a:pt x="3269" y="901"/>
                  </a:lnTo>
                  <a:lnTo>
                    <a:pt x="3270" y="901"/>
                  </a:lnTo>
                  <a:lnTo>
                    <a:pt x="3270" y="901"/>
                  </a:lnTo>
                  <a:lnTo>
                    <a:pt x="3271" y="901"/>
                  </a:lnTo>
                  <a:lnTo>
                    <a:pt x="3272" y="901"/>
                  </a:lnTo>
                  <a:lnTo>
                    <a:pt x="3274" y="901"/>
                  </a:lnTo>
                  <a:lnTo>
                    <a:pt x="3274" y="901"/>
                  </a:lnTo>
                  <a:lnTo>
                    <a:pt x="3275" y="901"/>
                  </a:lnTo>
                  <a:lnTo>
                    <a:pt x="3276" y="901"/>
                  </a:lnTo>
                  <a:lnTo>
                    <a:pt x="3277" y="901"/>
                  </a:lnTo>
                  <a:lnTo>
                    <a:pt x="3277" y="901"/>
                  </a:lnTo>
                  <a:lnTo>
                    <a:pt x="3279" y="901"/>
                  </a:lnTo>
                  <a:lnTo>
                    <a:pt x="3280" y="901"/>
                  </a:lnTo>
                  <a:lnTo>
                    <a:pt x="3281" y="901"/>
                  </a:lnTo>
                  <a:lnTo>
                    <a:pt x="3281" y="901"/>
                  </a:lnTo>
                  <a:lnTo>
                    <a:pt x="3282" y="901"/>
                  </a:lnTo>
                  <a:lnTo>
                    <a:pt x="3284" y="901"/>
                  </a:lnTo>
                  <a:lnTo>
                    <a:pt x="3285" y="901"/>
                  </a:lnTo>
                  <a:lnTo>
                    <a:pt x="3285" y="901"/>
                  </a:lnTo>
                  <a:lnTo>
                    <a:pt x="3286" y="901"/>
                  </a:lnTo>
                  <a:lnTo>
                    <a:pt x="3287" y="901"/>
                  </a:lnTo>
                  <a:lnTo>
                    <a:pt x="3289" y="901"/>
                  </a:lnTo>
                  <a:lnTo>
                    <a:pt x="3289" y="901"/>
                  </a:lnTo>
                  <a:lnTo>
                    <a:pt x="3290" y="901"/>
                  </a:lnTo>
                  <a:lnTo>
                    <a:pt x="3291" y="901"/>
                  </a:lnTo>
                  <a:lnTo>
                    <a:pt x="3292" y="901"/>
                  </a:lnTo>
                  <a:lnTo>
                    <a:pt x="3292" y="901"/>
                  </a:lnTo>
                  <a:lnTo>
                    <a:pt x="3294" y="901"/>
                  </a:lnTo>
                  <a:lnTo>
                    <a:pt x="3295" y="901"/>
                  </a:lnTo>
                  <a:lnTo>
                    <a:pt x="3296" y="901"/>
                  </a:lnTo>
                  <a:lnTo>
                    <a:pt x="3296" y="901"/>
                  </a:lnTo>
                  <a:lnTo>
                    <a:pt x="3297" y="901"/>
                  </a:lnTo>
                  <a:lnTo>
                    <a:pt x="3299" y="901"/>
                  </a:lnTo>
                  <a:lnTo>
                    <a:pt x="3300" y="901"/>
                  </a:lnTo>
                  <a:lnTo>
                    <a:pt x="3301" y="901"/>
                  </a:lnTo>
                  <a:lnTo>
                    <a:pt x="3301" y="901"/>
                  </a:lnTo>
                  <a:lnTo>
                    <a:pt x="3302" y="901"/>
                  </a:lnTo>
                  <a:lnTo>
                    <a:pt x="3304" y="901"/>
                  </a:lnTo>
                  <a:lnTo>
                    <a:pt x="3305" y="901"/>
                  </a:lnTo>
                  <a:lnTo>
                    <a:pt x="3305" y="901"/>
                  </a:lnTo>
                  <a:lnTo>
                    <a:pt x="3306" y="901"/>
                  </a:lnTo>
                  <a:lnTo>
                    <a:pt x="3307" y="901"/>
                  </a:lnTo>
                  <a:lnTo>
                    <a:pt x="3308" y="901"/>
                  </a:lnTo>
                  <a:lnTo>
                    <a:pt x="3308" y="901"/>
                  </a:lnTo>
                  <a:lnTo>
                    <a:pt x="3310" y="901"/>
                  </a:lnTo>
                  <a:lnTo>
                    <a:pt x="3311" y="901"/>
                  </a:lnTo>
                  <a:lnTo>
                    <a:pt x="3312" y="901"/>
                  </a:lnTo>
                  <a:lnTo>
                    <a:pt x="3312" y="901"/>
                  </a:lnTo>
                  <a:lnTo>
                    <a:pt x="3313" y="901"/>
                  </a:lnTo>
                  <a:lnTo>
                    <a:pt x="3315" y="901"/>
                  </a:lnTo>
                  <a:lnTo>
                    <a:pt x="3316" y="901"/>
                  </a:lnTo>
                  <a:lnTo>
                    <a:pt x="3316" y="901"/>
                  </a:lnTo>
                  <a:lnTo>
                    <a:pt x="3317" y="901"/>
                  </a:lnTo>
                  <a:lnTo>
                    <a:pt x="3318" y="901"/>
                  </a:lnTo>
                  <a:lnTo>
                    <a:pt x="3320" y="901"/>
                  </a:lnTo>
                  <a:lnTo>
                    <a:pt x="3320" y="901"/>
                  </a:lnTo>
                  <a:lnTo>
                    <a:pt x="3321" y="901"/>
                  </a:lnTo>
                  <a:lnTo>
                    <a:pt x="3322" y="901"/>
                  </a:lnTo>
                  <a:lnTo>
                    <a:pt x="3323" y="901"/>
                  </a:lnTo>
                  <a:lnTo>
                    <a:pt x="3323" y="901"/>
                  </a:lnTo>
                  <a:lnTo>
                    <a:pt x="3325" y="901"/>
                  </a:lnTo>
                  <a:lnTo>
                    <a:pt x="3326" y="901"/>
                  </a:lnTo>
                  <a:lnTo>
                    <a:pt x="3327" y="901"/>
                  </a:lnTo>
                  <a:lnTo>
                    <a:pt x="3327" y="901"/>
                  </a:lnTo>
                  <a:lnTo>
                    <a:pt x="3328" y="901"/>
                  </a:lnTo>
                  <a:lnTo>
                    <a:pt x="3330" y="901"/>
                  </a:lnTo>
                  <a:lnTo>
                    <a:pt x="3331" y="901"/>
                  </a:lnTo>
                  <a:lnTo>
                    <a:pt x="3331" y="901"/>
                  </a:lnTo>
                  <a:lnTo>
                    <a:pt x="3332" y="901"/>
                  </a:lnTo>
                  <a:lnTo>
                    <a:pt x="3333" y="901"/>
                  </a:lnTo>
                  <a:lnTo>
                    <a:pt x="3335" y="901"/>
                  </a:lnTo>
                  <a:lnTo>
                    <a:pt x="3335" y="901"/>
                  </a:lnTo>
                  <a:lnTo>
                    <a:pt x="3336" y="901"/>
                  </a:lnTo>
                  <a:lnTo>
                    <a:pt x="3337" y="901"/>
                  </a:lnTo>
                  <a:lnTo>
                    <a:pt x="3338" y="901"/>
                  </a:lnTo>
                  <a:lnTo>
                    <a:pt x="3338" y="901"/>
                  </a:lnTo>
                  <a:lnTo>
                    <a:pt x="3340" y="901"/>
                  </a:lnTo>
                  <a:lnTo>
                    <a:pt x="3341" y="901"/>
                  </a:lnTo>
                  <a:lnTo>
                    <a:pt x="3342" y="901"/>
                  </a:lnTo>
                  <a:lnTo>
                    <a:pt x="3342" y="901"/>
                  </a:lnTo>
                  <a:lnTo>
                    <a:pt x="3343" y="901"/>
                  </a:lnTo>
                  <a:lnTo>
                    <a:pt x="3344" y="901"/>
                  </a:lnTo>
                  <a:lnTo>
                    <a:pt x="3346" y="901"/>
                  </a:lnTo>
                  <a:lnTo>
                    <a:pt x="3346" y="901"/>
                  </a:lnTo>
                  <a:lnTo>
                    <a:pt x="3347" y="901"/>
                  </a:lnTo>
                  <a:lnTo>
                    <a:pt x="3348" y="901"/>
                  </a:lnTo>
                  <a:lnTo>
                    <a:pt x="3349" y="901"/>
                  </a:lnTo>
                  <a:lnTo>
                    <a:pt x="3349" y="901"/>
                  </a:lnTo>
                  <a:lnTo>
                    <a:pt x="3351" y="901"/>
                  </a:lnTo>
                  <a:lnTo>
                    <a:pt x="3352" y="901"/>
                  </a:lnTo>
                  <a:lnTo>
                    <a:pt x="3353" y="901"/>
                  </a:lnTo>
                  <a:lnTo>
                    <a:pt x="3353" y="901"/>
                  </a:lnTo>
                  <a:lnTo>
                    <a:pt x="3354" y="901"/>
                  </a:lnTo>
                  <a:lnTo>
                    <a:pt x="3356" y="901"/>
                  </a:lnTo>
                  <a:lnTo>
                    <a:pt x="3357" y="901"/>
                  </a:lnTo>
                  <a:lnTo>
                    <a:pt x="3358" y="901"/>
                  </a:lnTo>
                  <a:lnTo>
                    <a:pt x="3358" y="901"/>
                  </a:lnTo>
                  <a:lnTo>
                    <a:pt x="3359" y="901"/>
                  </a:lnTo>
                  <a:lnTo>
                    <a:pt x="3361" y="901"/>
                  </a:lnTo>
                  <a:lnTo>
                    <a:pt x="3362" y="901"/>
                  </a:lnTo>
                  <a:lnTo>
                    <a:pt x="3362" y="901"/>
                  </a:lnTo>
                  <a:lnTo>
                    <a:pt x="3363" y="901"/>
                  </a:lnTo>
                  <a:lnTo>
                    <a:pt x="3364" y="901"/>
                  </a:lnTo>
                  <a:lnTo>
                    <a:pt x="3366" y="901"/>
                  </a:lnTo>
                  <a:lnTo>
                    <a:pt x="3366" y="901"/>
                  </a:lnTo>
                  <a:lnTo>
                    <a:pt x="3367" y="901"/>
                  </a:lnTo>
                  <a:lnTo>
                    <a:pt x="3368" y="901"/>
                  </a:lnTo>
                  <a:lnTo>
                    <a:pt x="3369" y="901"/>
                  </a:lnTo>
                  <a:lnTo>
                    <a:pt x="3369" y="901"/>
                  </a:lnTo>
                  <a:lnTo>
                    <a:pt x="3371" y="901"/>
                  </a:lnTo>
                  <a:lnTo>
                    <a:pt x="3372" y="901"/>
                  </a:lnTo>
                  <a:lnTo>
                    <a:pt x="3373" y="901"/>
                  </a:lnTo>
                  <a:lnTo>
                    <a:pt x="3373" y="901"/>
                  </a:lnTo>
                  <a:lnTo>
                    <a:pt x="3374" y="901"/>
                  </a:lnTo>
                  <a:lnTo>
                    <a:pt x="3376" y="901"/>
                  </a:lnTo>
                  <a:lnTo>
                    <a:pt x="3377" y="901"/>
                  </a:lnTo>
                  <a:lnTo>
                    <a:pt x="3377" y="901"/>
                  </a:lnTo>
                  <a:lnTo>
                    <a:pt x="3378" y="901"/>
                  </a:lnTo>
                  <a:lnTo>
                    <a:pt x="3379" y="901"/>
                  </a:lnTo>
                  <a:lnTo>
                    <a:pt x="3380" y="901"/>
                  </a:lnTo>
                  <a:lnTo>
                    <a:pt x="3380" y="901"/>
                  </a:lnTo>
                  <a:lnTo>
                    <a:pt x="3382" y="901"/>
                  </a:lnTo>
                  <a:lnTo>
                    <a:pt x="3383" y="901"/>
                  </a:lnTo>
                  <a:lnTo>
                    <a:pt x="3384" y="901"/>
                  </a:lnTo>
                  <a:lnTo>
                    <a:pt x="3384" y="901"/>
                  </a:lnTo>
                  <a:lnTo>
                    <a:pt x="3385" y="901"/>
                  </a:lnTo>
                  <a:lnTo>
                    <a:pt x="3387" y="901"/>
                  </a:lnTo>
                  <a:lnTo>
                    <a:pt x="3388" y="901"/>
                  </a:lnTo>
                  <a:lnTo>
                    <a:pt x="3388" y="901"/>
                  </a:lnTo>
                  <a:lnTo>
                    <a:pt x="3389" y="901"/>
                  </a:lnTo>
                  <a:lnTo>
                    <a:pt x="3390" y="901"/>
                  </a:lnTo>
                  <a:lnTo>
                    <a:pt x="3392" y="901"/>
                  </a:lnTo>
                  <a:lnTo>
                    <a:pt x="3392" y="901"/>
                  </a:lnTo>
                  <a:lnTo>
                    <a:pt x="3393" y="901"/>
                  </a:lnTo>
                  <a:lnTo>
                    <a:pt x="3394" y="901"/>
                  </a:lnTo>
                  <a:lnTo>
                    <a:pt x="3395" y="901"/>
                  </a:lnTo>
                  <a:lnTo>
                    <a:pt x="3395" y="901"/>
                  </a:lnTo>
                  <a:lnTo>
                    <a:pt x="3397" y="901"/>
                  </a:lnTo>
                  <a:lnTo>
                    <a:pt x="3398" y="901"/>
                  </a:lnTo>
                  <a:lnTo>
                    <a:pt x="3399" y="901"/>
                  </a:lnTo>
                  <a:lnTo>
                    <a:pt x="3399" y="901"/>
                  </a:lnTo>
                  <a:lnTo>
                    <a:pt x="3400" y="901"/>
                  </a:lnTo>
                  <a:lnTo>
                    <a:pt x="3402" y="901"/>
                  </a:lnTo>
                  <a:lnTo>
                    <a:pt x="3403" y="901"/>
                  </a:lnTo>
                  <a:lnTo>
                    <a:pt x="3403" y="901"/>
                  </a:lnTo>
                  <a:lnTo>
                    <a:pt x="3404" y="901"/>
                  </a:lnTo>
                  <a:lnTo>
                    <a:pt x="3405" y="901"/>
                  </a:lnTo>
                  <a:lnTo>
                    <a:pt x="3407" y="901"/>
                  </a:lnTo>
                  <a:lnTo>
                    <a:pt x="3407" y="901"/>
                  </a:lnTo>
                  <a:lnTo>
                    <a:pt x="3408" y="901"/>
                  </a:lnTo>
                  <a:lnTo>
                    <a:pt x="3409" y="901"/>
                  </a:lnTo>
                  <a:lnTo>
                    <a:pt x="3410" y="901"/>
                  </a:lnTo>
                  <a:lnTo>
                    <a:pt x="3411" y="901"/>
                  </a:lnTo>
                  <a:lnTo>
                    <a:pt x="3411" y="901"/>
                  </a:lnTo>
                  <a:lnTo>
                    <a:pt x="3413" y="901"/>
                  </a:lnTo>
                  <a:lnTo>
                    <a:pt x="3414" y="901"/>
                  </a:lnTo>
                  <a:lnTo>
                    <a:pt x="3415" y="901"/>
                  </a:lnTo>
                  <a:lnTo>
                    <a:pt x="3415" y="901"/>
                  </a:lnTo>
                  <a:lnTo>
                    <a:pt x="3416" y="901"/>
                  </a:lnTo>
                  <a:lnTo>
                    <a:pt x="3418" y="901"/>
                  </a:lnTo>
                  <a:lnTo>
                    <a:pt x="3419" y="901"/>
                  </a:lnTo>
                  <a:lnTo>
                    <a:pt x="3419" y="901"/>
                  </a:lnTo>
                  <a:lnTo>
                    <a:pt x="3420" y="901"/>
                  </a:lnTo>
                  <a:lnTo>
                    <a:pt x="3421" y="901"/>
                  </a:lnTo>
                  <a:lnTo>
                    <a:pt x="3423" y="901"/>
                  </a:lnTo>
                  <a:lnTo>
                    <a:pt x="3423" y="901"/>
                  </a:lnTo>
                  <a:lnTo>
                    <a:pt x="3424" y="901"/>
                  </a:lnTo>
                  <a:lnTo>
                    <a:pt x="3425" y="901"/>
                  </a:lnTo>
                  <a:lnTo>
                    <a:pt x="3426" y="901"/>
                  </a:lnTo>
                  <a:lnTo>
                    <a:pt x="3426" y="901"/>
                  </a:lnTo>
                  <a:lnTo>
                    <a:pt x="3428" y="901"/>
                  </a:lnTo>
                  <a:lnTo>
                    <a:pt x="3429" y="901"/>
                  </a:lnTo>
                  <a:lnTo>
                    <a:pt x="3430" y="901"/>
                  </a:lnTo>
                  <a:lnTo>
                    <a:pt x="3430" y="901"/>
                  </a:lnTo>
                  <a:lnTo>
                    <a:pt x="3431" y="901"/>
                  </a:lnTo>
                  <a:lnTo>
                    <a:pt x="3433" y="901"/>
                  </a:lnTo>
                  <a:lnTo>
                    <a:pt x="3434" y="901"/>
                  </a:lnTo>
                  <a:lnTo>
                    <a:pt x="3434" y="901"/>
                  </a:lnTo>
                  <a:lnTo>
                    <a:pt x="3435" y="901"/>
                  </a:lnTo>
                  <a:lnTo>
                    <a:pt x="3436" y="901"/>
                  </a:lnTo>
                  <a:lnTo>
                    <a:pt x="3438" y="901"/>
                  </a:lnTo>
                  <a:lnTo>
                    <a:pt x="3438" y="901"/>
                  </a:lnTo>
                  <a:lnTo>
                    <a:pt x="3439" y="901"/>
                  </a:lnTo>
                  <a:lnTo>
                    <a:pt x="3440" y="901"/>
                  </a:lnTo>
                  <a:lnTo>
                    <a:pt x="3441" y="901"/>
                  </a:lnTo>
                  <a:lnTo>
                    <a:pt x="3441" y="901"/>
                  </a:lnTo>
                  <a:lnTo>
                    <a:pt x="3443" y="901"/>
                  </a:lnTo>
                  <a:lnTo>
                    <a:pt x="3444" y="901"/>
                  </a:lnTo>
                  <a:lnTo>
                    <a:pt x="3445" y="901"/>
                  </a:lnTo>
                  <a:lnTo>
                    <a:pt x="3445" y="901"/>
                  </a:lnTo>
                  <a:lnTo>
                    <a:pt x="3446" y="901"/>
                  </a:lnTo>
                  <a:lnTo>
                    <a:pt x="3447" y="901"/>
                  </a:lnTo>
                  <a:lnTo>
                    <a:pt x="3449" y="901"/>
                  </a:lnTo>
                  <a:lnTo>
                    <a:pt x="3449" y="901"/>
                  </a:lnTo>
                  <a:lnTo>
                    <a:pt x="3450" y="901"/>
                  </a:lnTo>
                  <a:lnTo>
                    <a:pt x="3451" y="901"/>
                  </a:lnTo>
                  <a:lnTo>
                    <a:pt x="3452" y="901"/>
                  </a:lnTo>
                  <a:lnTo>
                    <a:pt x="3452" y="901"/>
                  </a:lnTo>
                  <a:lnTo>
                    <a:pt x="3454" y="901"/>
                  </a:lnTo>
                  <a:lnTo>
                    <a:pt x="3455" y="901"/>
                  </a:lnTo>
                  <a:lnTo>
                    <a:pt x="3456" y="901"/>
                  </a:lnTo>
                  <a:lnTo>
                    <a:pt x="3456" y="901"/>
                  </a:lnTo>
                  <a:lnTo>
                    <a:pt x="3457" y="901"/>
                  </a:lnTo>
                  <a:lnTo>
                    <a:pt x="3459" y="901"/>
                  </a:lnTo>
                  <a:lnTo>
                    <a:pt x="3460" y="901"/>
                  </a:lnTo>
                  <a:lnTo>
                    <a:pt x="3460" y="901"/>
                  </a:lnTo>
                  <a:lnTo>
                    <a:pt x="3461" y="901"/>
                  </a:lnTo>
                  <a:lnTo>
                    <a:pt x="3462" y="901"/>
                  </a:lnTo>
                  <a:lnTo>
                    <a:pt x="3464" y="901"/>
                  </a:lnTo>
                  <a:lnTo>
                    <a:pt x="3464" y="901"/>
                  </a:lnTo>
                  <a:lnTo>
                    <a:pt x="3465" y="901"/>
                  </a:lnTo>
                  <a:lnTo>
                    <a:pt x="3466" y="901"/>
                  </a:lnTo>
                  <a:lnTo>
                    <a:pt x="3467" y="901"/>
                  </a:lnTo>
                  <a:lnTo>
                    <a:pt x="3469" y="901"/>
                  </a:lnTo>
                  <a:lnTo>
                    <a:pt x="3469" y="901"/>
                  </a:lnTo>
                  <a:lnTo>
                    <a:pt x="3470" y="901"/>
                  </a:lnTo>
                  <a:lnTo>
                    <a:pt x="3471" y="901"/>
                  </a:lnTo>
                  <a:lnTo>
                    <a:pt x="3472" y="901"/>
                  </a:lnTo>
                  <a:lnTo>
                    <a:pt x="3472" y="901"/>
                  </a:lnTo>
                  <a:lnTo>
                    <a:pt x="3474" y="901"/>
                  </a:lnTo>
                  <a:lnTo>
                    <a:pt x="3475" y="901"/>
                  </a:lnTo>
                  <a:lnTo>
                    <a:pt x="3476" y="901"/>
                  </a:lnTo>
                  <a:lnTo>
                    <a:pt x="3476" y="901"/>
                  </a:lnTo>
                  <a:lnTo>
                    <a:pt x="3477" y="901"/>
                  </a:lnTo>
                  <a:lnTo>
                    <a:pt x="3479" y="901"/>
                  </a:lnTo>
                  <a:lnTo>
                    <a:pt x="3480" y="901"/>
                  </a:lnTo>
                  <a:lnTo>
                    <a:pt x="3480" y="901"/>
                  </a:lnTo>
                  <a:lnTo>
                    <a:pt x="3481" y="901"/>
                  </a:lnTo>
                  <a:lnTo>
                    <a:pt x="3482" y="901"/>
                  </a:lnTo>
                  <a:lnTo>
                    <a:pt x="3483" y="901"/>
                  </a:lnTo>
                  <a:lnTo>
                    <a:pt x="3483" y="901"/>
                  </a:lnTo>
                  <a:lnTo>
                    <a:pt x="3485" y="901"/>
                  </a:lnTo>
                  <a:lnTo>
                    <a:pt x="3486" y="901"/>
                  </a:lnTo>
                  <a:lnTo>
                    <a:pt x="3487" y="901"/>
                  </a:lnTo>
                  <a:lnTo>
                    <a:pt x="3487" y="901"/>
                  </a:lnTo>
                  <a:lnTo>
                    <a:pt x="3488" y="901"/>
                  </a:lnTo>
                  <a:lnTo>
                    <a:pt x="3490" y="901"/>
                  </a:lnTo>
                  <a:lnTo>
                    <a:pt x="3491" y="901"/>
                  </a:lnTo>
                  <a:lnTo>
                    <a:pt x="3491" y="901"/>
                  </a:lnTo>
                  <a:lnTo>
                    <a:pt x="3492" y="901"/>
                  </a:lnTo>
                  <a:lnTo>
                    <a:pt x="3493" y="901"/>
                  </a:lnTo>
                  <a:lnTo>
                    <a:pt x="3495" y="901"/>
                  </a:lnTo>
                  <a:lnTo>
                    <a:pt x="3495" y="901"/>
                  </a:lnTo>
                  <a:lnTo>
                    <a:pt x="3496" y="901"/>
                  </a:lnTo>
                  <a:lnTo>
                    <a:pt x="3497" y="901"/>
                  </a:lnTo>
                  <a:lnTo>
                    <a:pt x="3498" y="901"/>
                  </a:lnTo>
                  <a:lnTo>
                    <a:pt x="3498" y="901"/>
                  </a:lnTo>
                  <a:lnTo>
                    <a:pt x="3500" y="899"/>
                  </a:lnTo>
                  <a:lnTo>
                    <a:pt x="3501" y="899"/>
                  </a:lnTo>
                  <a:lnTo>
                    <a:pt x="3502" y="899"/>
                  </a:lnTo>
                  <a:lnTo>
                    <a:pt x="3502" y="899"/>
                  </a:lnTo>
                  <a:lnTo>
                    <a:pt x="3503" y="899"/>
                  </a:lnTo>
                  <a:lnTo>
                    <a:pt x="3505" y="899"/>
                  </a:lnTo>
                  <a:lnTo>
                    <a:pt x="3506" y="899"/>
                  </a:lnTo>
                  <a:lnTo>
                    <a:pt x="3506" y="899"/>
                  </a:lnTo>
                  <a:lnTo>
                    <a:pt x="3507" y="899"/>
                  </a:lnTo>
                  <a:lnTo>
                    <a:pt x="3508" y="899"/>
                  </a:lnTo>
                  <a:lnTo>
                    <a:pt x="3510" y="899"/>
                  </a:lnTo>
                  <a:lnTo>
                    <a:pt x="3510" y="899"/>
                  </a:lnTo>
                  <a:lnTo>
                    <a:pt x="3511" y="899"/>
                  </a:lnTo>
                  <a:lnTo>
                    <a:pt x="3512" y="899"/>
                  </a:lnTo>
                  <a:lnTo>
                    <a:pt x="3513" y="899"/>
                  </a:lnTo>
                  <a:lnTo>
                    <a:pt x="3513" y="899"/>
                  </a:lnTo>
                  <a:lnTo>
                    <a:pt x="3515" y="899"/>
                  </a:lnTo>
                  <a:lnTo>
                    <a:pt x="3516" y="899"/>
                  </a:lnTo>
                  <a:lnTo>
                    <a:pt x="3517" y="899"/>
                  </a:lnTo>
                  <a:lnTo>
                    <a:pt x="3517" y="899"/>
                  </a:lnTo>
                  <a:lnTo>
                    <a:pt x="3518" y="899"/>
                  </a:lnTo>
                  <a:lnTo>
                    <a:pt x="3519" y="899"/>
                  </a:lnTo>
                  <a:lnTo>
                    <a:pt x="3521" y="899"/>
                  </a:lnTo>
                  <a:lnTo>
                    <a:pt x="3521" y="901"/>
                  </a:lnTo>
                  <a:lnTo>
                    <a:pt x="3522" y="901"/>
                  </a:lnTo>
                  <a:lnTo>
                    <a:pt x="3523" y="901"/>
                  </a:lnTo>
                  <a:lnTo>
                    <a:pt x="3524" y="901"/>
                  </a:lnTo>
                  <a:lnTo>
                    <a:pt x="3526" y="901"/>
                  </a:lnTo>
                  <a:lnTo>
                    <a:pt x="3526" y="901"/>
                  </a:lnTo>
                  <a:lnTo>
                    <a:pt x="3527" y="901"/>
                  </a:lnTo>
                  <a:lnTo>
                    <a:pt x="3528" y="901"/>
                  </a:lnTo>
                  <a:lnTo>
                    <a:pt x="3529" y="901"/>
                  </a:lnTo>
                  <a:lnTo>
                    <a:pt x="3529" y="901"/>
                  </a:lnTo>
                  <a:lnTo>
                    <a:pt x="3531" y="901"/>
                  </a:lnTo>
                  <a:lnTo>
                    <a:pt x="3532" y="901"/>
                  </a:lnTo>
                  <a:lnTo>
                    <a:pt x="3533" y="901"/>
                  </a:lnTo>
                  <a:lnTo>
                    <a:pt x="3533" y="901"/>
                  </a:lnTo>
                  <a:lnTo>
                    <a:pt x="3534" y="901"/>
                  </a:lnTo>
                  <a:lnTo>
                    <a:pt x="3536" y="901"/>
                  </a:lnTo>
                  <a:lnTo>
                    <a:pt x="3537" y="901"/>
                  </a:lnTo>
                  <a:lnTo>
                    <a:pt x="3537" y="901"/>
                  </a:lnTo>
                  <a:lnTo>
                    <a:pt x="3538" y="901"/>
                  </a:lnTo>
                  <a:lnTo>
                    <a:pt x="3539" y="901"/>
                  </a:lnTo>
                  <a:lnTo>
                    <a:pt x="3541" y="901"/>
                  </a:lnTo>
                  <a:lnTo>
                    <a:pt x="3541" y="901"/>
                  </a:lnTo>
                  <a:lnTo>
                    <a:pt x="3542" y="901"/>
                  </a:lnTo>
                  <a:lnTo>
                    <a:pt x="3543" y="901"/>
                  </a:lnTo>
                  <a:lnTo>
                    <a:pt x="3544" y="901"/>
                  </a:lnTo>
                  <a:lnTo>
                    <a:pt x="3544" y="901"/>
                  </a:lnTo>
                  <a:lnTo>
                    <a:pt x="3546" y="901"/>
                  </a:lnTo>
                  <a:lnTo>
                    <a:pt x="3547" y="901"/>
                  </a:lnTo>
                  <a:lnTo>
                    <a:pt x="3548" y="901"/>
                  </a:lnTo>
                  <a:lnTo>
                    <a:pt x="3548" y="901"/>
                  </a:lnTo>
                  <a:lnTo>
                    <a:pt x="3549" y="901"/>
                  </a:lnTo>
                  <a:lnTo>
                    <a:pt x="3551" y="901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3" y="901"/>
                  </a:lnTo>
                  <a:lnTo>
                    <a:pt x="3554" y="901"/>
                  </a:lnTo>
                  <a:lnTo>
                    <a:pt x="3555" y="901"/>
                  </a:lnTo>
                  <a:lnTo>
                    <a:pt x="3555" y="901"/>
                  </a:lnTo>
                  <a:lnTo>
                    <a:pt x="3557" y="901"/>
                  </a:lnTo>
                  <a:lnTo>
                    <a:pt x="3558" y="901"/>
                  </a:lnTo>
                  <a:lnTo>
                    <a:pt x="3559" y="901"/>
                  </a:lnTo>
                  <a:lnTo>
                    <a:pt x="3559" y="901"/>
                  </a:lnTo>
                  <a:lnTo>
                    <a:pt x="3560" y="901"/>
                  </a:lnTo>
                  <a:lnTo>
                    <a:pt x="3562" y="901"/>
                  </a:lnTo>
                  <a:lnTo>
                    <a:pt x="3563" y="901"/>
                  </a:lnTo>
                  <a:lnTo>
                    <a:pt x="3563" y="901"/>
                  </a:lnTo>
                  <a:lnTo>
                    <a:pt x="3564" y="901"/>
                  </a:lnTo>
                  <a:lnTo>
                    <a:pt x="3565" y="901"/>
                  </a:lnTo>
                  <a:lnTo>
                    <a:pt x="3567" y="901"/>
                  </a:lnTo>
                  <a:lnTo>
                    <a:pt x="3567" y="901"/>
                  </a:lnTo>
                  <a:lnTo>
                    <a:pt x="3568" y="901"/>
                  </a:lnTo>
                  <a:lnTo>
                    <a:pt x="3569" y="901"/>
                  </a:lnTo>
                  <a:lnTo>
                    <a:pt x="3570" y="901"/>
                  </a:lnTo>
                  <a:lnTo>
                    <a:pt x="3570" y="901"/>
                  </a:lnTo>
                  <a:lnTo>
                    <a:pt x="3572" y="901"/>
                  </a:lnTo>
                  <a:lnTo>
                    <a:pt x="3573" y="901"/>
                  </a:lnTo>
                  <a:lnTo>
                    <a:pt x="3574" y="901"/>
                  </a:lnTo>
                  <a:lnTo>
                    <a:pt x="3574" y="901"/>
                  </a:lnTo>
                  <a:lnTo>
                    <a:pt x="3575" y="901"/>
                  </a:lnTo>
                  <a:lnTo>
                    <a:pt x="3577" y="901"/>
                  </a:lnTo>
                  <a:lnTo>
                    <a:pt x="3578" y="901"/>
                  </a:lnTo>
                  <a:lnTo>
                    <a:pt x="3578" y="901"/>
                  </a:lnTo>
                  <a:lnTo>
                    <a:pt x="3579" y="901"/>
                  </a:lnTo>
                  <a:lnTo>
                    <a:pt x="3580" y="901"/>
                  </a:lnTo>
                  <a:lnTo>
                    <a:pt x="3582" y="901"/>
                  </a:lnTo>
                  <a:lnTo>
                    <a:pt x="3583" y="901"/>
                  </a:lnTo>
                  <a:lnTo>
                    <a:pt x="3583" y="901"/>
                  </a:lnTo>
                  <a:lnTo>
                    <a:pt x="3584" y="901"/>
                  </a:lnTo>
                  <a:lnTo>
                    <a:pt x="3585" y="901"/>
                  </a:lnTo>
                  <a:lnTo>
                    <a:pt x="3587" y="901"/>
                  </a:lnTo>
                  <a:lnTo>
                    <a:pt x="3587" y="901"/>
                  </a:lnTo>
                  <a:lnTo>
                    <a:pt x="3588" y="901"/>
                  </a:lnTo>
                  <a:lnTo>
                    <a:pt x="3589" y="901"/>
                  </a:lnTo>
                  <a:lnTo>
                    <a:pt x="3590" y="901"/>
                  </a:lnTo>
                  <a:lnTo>
                    <a:pt x="3590" y="901"/>
                  </a:lnTo>
                  <a:lnTo>
                    <a:pt x="3591" y="901"/>
                  </a:lnTo>
                  <a:lnTo>
                    <a:pt x="3593" y="901"/>
                  </a:lnTo>
                  <a:lnTo>
                    <a:pt x="3594" y="901"/>
                  </a:lnTo>
                  <a:lnTo>
                    <a:pt x="3594" y="901"/>
                  </a:lnTo>
                  <a:lnTo>
                    <a:pt x="3595" y="901"/>
                  </a:lnTo>
                  <a:lnTo>
                    <a:pt x="3596" y="901"/>
                  </a:lnTo>
                  <a:lnTo>
                    <a:pt x="3598" y="901"/>
                  </a:lnTo>
                  <a:lnTo>
                    <a:pt x="3598" y="901"/>
                  </a:lnTo>
                  <a:lnTo>
                    <a:pt x="3599" y="901"/>
                  </a:lnTo>
                  <a:lnTo>
                    <a:pt x="3600" y="901"/>
                  </a:lnTo>
                  <a:lnTo>
                    <a:pt x="3601" y="901"/>
                  </a:lnTo>
                  <a:lnTo>
                    <a:pt x="3601" y="901"/>
                  </a:lnTo>
                  <a:lnTo>
                    <a:pt x="3603" y="901"/>
                  </a:lnTo>
                  <a:lnTo>
                    <a:pt x="3604" y="901"/>
                  </a:lnTo>
                  <a:lnTo>
                    <a:pt x="3605" y="901"/>
                  </a:lnTo>
                  <a:lnTo>
                    <a:pt x="3605" y="901"/>
                  </a:lnTo>
                  <a:lnTo>
                    <a:pt x="3606" y="901"/>
                  </a:lnTo>
                  <a:lnTo>
                    <a:pt x="3608" y="901"/>
                  </a:lnTo>
                  <a:lnTo>
                    <a:pt x="3609" y="901"/>
                  </a:lnTo>
                  <a:lnTo>
                    <a:pt x="3609" y="901"/>
                  </a:lnTo>
                  <a:lnTo>
                    <a:pt x="3610" y="901"/>
                  </a:lnTo>
                  <a:lnTo>
                    <a:pt x="3611" y="901"/>
                  </a:lnTo>
                  <a:lnTo>
                    <a:pt x="3613" y="901"/>
                  </a:lnTo>
                  <a:lnTo>
                    <a:pt x="3613" y="901"/>
                  </a:lnTo>
                  <a:lnTo>
                    <a:pt x="3614" y="901"/>
                  </a:lnTo>
                  <a:lnTo>
                    <a:pt x="3615" y="901"/>
                  </a:lnTo>
                  <a:lnTo>
                    <a:pt x="3616" y="901"/>
                  </a:lnTo>
                  <a:lnTo>
                    <a:pt x="3616" y="901"/>
                  </a:lnTo>
                  <a:lnTo>
                    <a:pt x="3618" y="901"/>
                  </a:lnTo>
                  <a:lnTo>
                    <a:pt x="3619" y="901"/>
                  </a:lnTo>
                  <a:lnTo>
                    <a:pt x="3620" y="901"/>
                  </a:lnTo>
                  <a:lnTo>
                    <a:pt x="3620" y="901"/>
                  </a:lnTo>
                  <a:lnTo>
                    <a:pt x="3621" y="901"/>
                  </a:lnTo>
                  <a:lnTo>
                    <a:pt x="3623" y="901"/>
                  </a:lnTo>
                  <a:lnTo>
                    <a:pt x="3624" y="901"/>
                  </a:lnTo>
                  <a:lnTo>
                    <a:pt x="3624" y="901"/>
                  </a:lnTo>
                  <a:lnTo>
                    <a:pt x="3625" y="901"/>
                  </a:lnTo>
                  <a:lnTo>
                    <a:pt x="3626" y="901"/>
                  </a:lnTo>
                  <a:lnTo>
                    <a:pt x="3627" y="901"/>
                  </a:lnTo>
                  <a:lnTo>
                    <a:pt x="3627" y="901"/>
                  </a:lnTo>
                  <a:lnTo>
                    <a:pt x="3629" y="901"/>
                  </a:lnTo>
                  <a:lnTo>
                    <a:pt x="3630" y="901"/>
                  </a:lnTo>
                  <a:lnTo>
                    <a:pt x="3631" y="901"/>
                  </a:lnTo>
                  <a:lnTo>
                    <a:pt x="3631" y="901"/>
                  </a:lnTo>
                  <a:lnTo>
                    <a:pt x="3632" y="901"/>
                  </a:lnTo>
                  <a:lnTo>
                    <a:pt x="3634" y="901"/>
                  </a:lnTo>
                  <a:lnTo>
                    <a:pt x="3635" y="901"/>
                  </a:lnTo>
                  <a:lnTo>
                    <a:pt x="3636" y="901"/>
                  </a:lnTo>
                  <a:lnTo>
                    <a:pt x="3636" y="901"/>
                  </a:lnTo>
                  <a:lnTo>
                    <a:pt x="3637" y="901"/>
                  </a:lnTo>
                  <a:lnTo>
                    <a:pt x="3639" y="901"/>
                  </a:lnTo>
                  <a:lnTo>
                    <a:pt x="3640" y="901"/>
                  </a:lnTo>
                  <a:lnTo>
                    <a:pt x="3640" y="901"/>
                  </a:lnTo>
                  <a:lnTo>
                    <a:pt x="3641" y="901"/>
                  </a:lnTo>
                  <a:lnTo>
                    <a:pt x="3642" y="901"/>
                  </a:lnTo>
                  <a:lnTo>
                    <a:pt x="3644" y="901"/>
                  </a:lnTo>
                  <a:lnTo>
                    <a:pt x="3644" y="901"/>
                  </a:lnTo>
                  <a:lnTo>
                    <a:pt x="3645" y="901"/>
                  </a:lnTo>
                  <a:lnTo>
                    <a:pt x="3646" y="901"/>
                  </a:lnTo>
                  <a:lnTo>
                    <a:pt x="3647" y="901"/>
                  </a:lnTo>
                  <a:lnTo>
                    <a:pt x="3647" y="901"/>
                  </a:lnTo>
                  <a:lnTo>
                    <a:pt x="3649" y="901"/>
                  </a:lnTo>
                  <a:lnTo>
                    <a:pt x="3650" y="901"/>
                  </a:lnTo>
                  <a:lnTo>
                    <a:pt x="3651" y="901"/>
                  </a:lnTo>
                  <a:lnTo>
                    <a:pt x="3651" y="901"/>
                  </a:lnTo>
                  <a:lnTo>
                    <a:pt x="3652" y="901"/>
                  </a:lnTo>
                  <a:lnTo>
                    <a:pt x="3654" y="901"/>
                  </a:lnTo>
                  <a:lnTo>
                    <a:pt x="3655" y="901"/>
                  </a:lnTo>
                  <a:lnTo>
                    <a:pt x="3655" y="901"/>
                  </a:lnTo>
                  <a:lnTo>
                    <a:pt x="3656" y="901"/>
                  </a:lnTo>
                  <a:lnTo>
                    <a:pt x="3657" y="901"/>
                  </a:lnTo>
                  <a:lnTo>
                    <a:pt x="3659" y="901"/>
                  </a:lnTo>
                  <a:lnTo>
                    <a:pt x="3659" y="901"/>
                  </a:lnTo>
                  <a:lnTo>
                    <a:pt x="3660" y="901"/>
                  </a:lnTo>
                  <a:lnTo>
                    <a:pt x="3661" y="901"/>
                  </a:lnTo>
                  <a:lnTo>
                    <a:pt x="3662" y="901"/>
                  </a:lnTo>
                  <a:lnTo>
                    <a:pt x="3662" y="901"/>
                  </a:lnTo>
                  <a:lnTo>
                    <a:pt x="3663" y="901"/>
                  </a:lnTo>
                  <a:lnTo>
                    <a:pt x="3665" y="901"/>
                  </a:lnTo>
                  <a:lnTo>
                    <a:pt x="3666" y="901"/>
                  </a:lnTo>
                  <a:lnTo>
                    <a:pt x="3666" y="901"/>
                  </a:lnTo>
                  <a:lnTo>
                    <a:pt x="3667" y="901"/>
                  </a:lnTo>
                  <a:lnTo>
                    <a:pt x="3668" y="901"/>
                  </a:lnTo>
                  <a:lnTo>
                    <a:pt x="3670" y="901"/>
                  </a:lnTo>
                  <a:lnTo>
                    <a:pt x="3670" y="901"/>
                  </a:lnTo>
                  <a:lnTo>
                    <a:pt x="3671" y="901"/>
                  </a:lnTo>
                  <a:lnTo>
                    <a:pt x="3672" y="901"/>
                  </a:lnTo>
                  <a:lnTo>
                    <a:pt x="3673" y="901"/>
                  </a:lnTo>
                  <a:lnTo>
                    <a:pt x="3673" y="901"/>
                  </a:lnTo>
                  <a:lnTo>
                    <a:pt x="3675" y="901"/>
                  </a:lnTo>
                  <a:lnTo>
                    <a:pt x="3676" y="901"/>
                  </a:lnTo>
                  <a:lnTo>
                    <a:pt x="3677" y="901"/>
                  </a:lnTo>
                  <a:lnTo>
                    <a:pt x="3677" y="901"/>
                  </a:lnTo>
                  <a:lnTo>
                    <a:pt x="3678" y="901"/>
                  </a:lnTo>
                  <a:lnTo>
                    <a:pt x="3680" y="901"/>
                  </a:lnTo>
                  <a:lnTo>
                    <a:pt x="3681" y="901"/>
                  </a:lnTo>
                  <a:lnTo>
                    <a:pt x="3681" y="901"/>
                  </a:lnTo>
                  <a:lnTo>
                    <a:pt x="3682" y="901"/>
                  </a:lnTo>
                  <a:lnTo>
                    <a:pt x="3683" y="901"/>
                  </a:lnTo>
                  <a:lnTo>
                    <a:pt x="3685" y="901"/>
                  </a:lnTo>
                  <a:lnTo>
                    <a:pt x="3685" y="901"/>
                  </a:lnTo>
                  <a:lnTo>
                    <a:pt x="3686" y="901"/>
                  </a:lnTo>
                  <a:lnTo>
                    <a:pt x="3687" y="901"/>
                  </a:lnTo>
                  <a:lnTo>
                    <a:pt x="3688" y="901"/>
                  </a:lnTo>
                  <a:lnTo>
                    <a:pt x="3688" y="901"/>
                  </a:lnTo>
                  <a:lnTo>
                    <a:pt x="3690" y="901"/>
                  </a:lnTo>
                  <a:lnTo>
                    <a:pt x="3691" y="901"/>
                  </a:lnTo>
                  <a:lnTo>
                    <a:pt x="3692" y="901"/>
                  </a:lnTo>
                  <a:lnTo>
                    <a:pt x="3693" y="901"/>
                  </a:lnTo>
                  <a:lnTo>
                    <a:pt x="3693" y="901"/>
                  </a:lnTo>
                  <a:lnTo>
                    <a:pt x="3695" y="901"/>
                  </a:lnTo>
                  <a:lnTo>
                    <a:pt x="3696" y="902"/>
                  </a:lnTo>
                  <a:lnTo>
                    <a:pt x="3697" y="904"/>
                  </a:lnTo>
                  <a:lnTo>
                    <a:pt x="3697" y="907"/>
                  </a:lnTo>
                  <a:lnTo>
                    <a:pt x="3698" y="913"/>
                  </a:lnTo>
                  <a:lnTo>
                    <a:pt x="3699" y="921"/>
                  </a:lnTo>
                  <a:lnTo>
                    <a:pt x="3701" y="929"/>
                  </a:lnTo>
                  <a:lnTo>
                    <a:pt x="3701" y="937"/>
                  </a:lnTo>
                  <a:lnTo>
                    <a:pt x="3702" y="943"/>
                  </a:lnTo>
                  <a:lnTo>
                    <a:pt x="3703" y="945"/>
                  </a:lnTo>
                  <a:lnTo>
                    <a:pt x="3704" y="944"/>
                  </a:lnTo>
                  <a:lnTo>
                    <a:pt x="3704" y="939"/>
                  </a:lnTo>
                  <a:lnTo>
                    <a:pt x="3706" y="933"/>
                  </a:lnTo>
                  <a:lnTo>
                    <a:pt x="3707" y="924"/>
                  </a:lnTo>
                  <a:lnTo>
                    <a:pt x="3708" y="917"/>
                  </a:lnTo>
                  <a:lnTo>
                    <a:pt x="3708" y="911"/>
                  </a:lnTo>
                  <a:lnTo>
                    <a:pt x="3709" y="904"/>
                  </a:lnTo>
                  <a:lnTo>
                    <a:pt x="3711" y="899"/>
                  </a:lnTo>
                  <a:lnTo>
                    <a:pt x="3712" y="896"/>
                  </a:lnTo>
                  <a:lnTo>
                    <a:pt x="3712" y="893"/>
                  </a:lnTo>
                  <a:lnTo>
                    <a:pt x="3713" y="891"/>
                  </a:lnTo>
                  <a:lnTo>
                    <a:pt x="3714" y="890"/>
                  </a:lnTo>
                  <a:lnTo>
                    <a:pt x="3716" y="888"/>
                  </a:lnTo>
                  <a:lnTo>
                    <a:pt x="3716" y="887"/>
                  </a:lnTo>
                  <a:lnTo>
                    <a:pt x="3717" y="886"/>
                  </a:lnTo>
                  <a:lnTo>
                    <a:pt x="3718" y="886"/>
                  </a:lnTo>
                  <a:lnTo>
                    <a:pt x="3719" y="886"/>
                  </a:lnTo>
                  <a:lnTo>
                    <a:pt x="3719" y="886"/>
                  </a:lnTo>
                  <a:lnTo>
                    <a:pt x="3721" y="886"/>
                  </a:lnTo>
                  <a:lnTo>
                    <a:pt x="3722" y="886"/>
                  </a:lnTo>
                  <a:lnTo>
                    <a:pt x="3723" y="886"/>
                  </a:lnTo>
                  <a:lnTo>
                    <a:pt x="3723" y="887"/>
                  </a:lnTo>
                  <a:lnTo>
                    <a:pt x="3724" y="887"/>
                  </a:lnTo>
                  <a:lnTo>
                    <a:pt x="3726" y="887"/>
                  </a:lnTo>
                  <a:lnTo>
                    <a:pt x="3727" y="888"/>
                  </a:lnTo>
                  <a:lnTo>
                    <a:pt x="3727" y="888"/>
                  </a:lnTo>
                  <a:lnTo>
                    <a:pt x="3728" y="890"/>
                  </a:lnTo>
                  <a:lnTo>
                    <a:pt x="3729" y="890"/>
                  </a:lnTo>
                  <a:lnTo>
                    <a:pt x="3731" y="891"/>
                  </a:lnTo>
                  <a:lnTo>
                    <a:pt x="3731" y="891"/>
                  </a:lnTo>
                  <a:lnTo>
                    <a:pt x="3732" y="891"/>
                  </a:lnTo>
                  <a:lnTo>
                    <a:pt x="3733" y="891"/>
                  </a:lnTo>
                  <a:lnTo>
                    <a:pt x="3734" y="891"/>
                  </a:lnTo>
                  <a:lnTo>
                    <a:pt x="3734" y="891"/>
                  </a:lnTo>
                  <a:lnTo>
                    <a:pt x="3735" y="891"/>
                  </a:lnTo>
                  <a:lnTo>
                    <a:pt x="3737" y="891"/>
                  </a:lnTo>
                  <a:lnTo>
                    <a:pt x="3738" y="891"/>
                  </a:lnTo>
                  <a:lnTo>
                    <a:pt x="3738" y="891"/>
                  </a:lnTo>
                  <a:lnTo>
                    <a:pt x="3739" y="891"/>
                  </a:lnTo>
                  <a:lnTo>
                    <a:pt x="3740" y="892"/>
                  </a:lnTo>
                  <a:lnTo>
                    <a:pt x="3742" y="892"/>
                  </a:lnTo>
                  <a:lnTo>
                    <a:pt x="3742" y="892"/>
                  </a:lnTo>
                  <a:lnTo>
                    <a:pt x="3743" y="893"/>
                  </a:lnTo>
                  <a:lnTo>
                    <a:pt x="3744" y="893"/>
                  </a:lnTo>
                  <a:lnTo>
                    <a:pt x="3745" y="895"/>
                  </a:lnTo>
                  <a:lnTo>
                    <a:pt x="3745" y="895"/>
                  </a:lnTo>
                  <a:lnTo>
                    <a:pt x="3747" y="896"/>
                  </a:lnTo>
                  <a:lnTo>
                    <a:pt x="3748" y="896"/>
                  </a:lnTo>
                  <a:lnTo>
                    <a:pt x="3749" y="897"/>
                  </a:lnTo>
                  <a:lnTo>
                    <a:pt x="3750" y="897"/>
                  </a:lnTo>
                  <a:lnTo>
                    <a:pt x="3750" y="898"/>
                  </a:lnTo>
                  <a:lnTo>
                    <a:pt x="3752" y="898"/>
                  </a:lnTo>
                  <a:lnTo>
                    <a:pt x="3753" y="899"/>
                  </a:lnTo>
                  <a:lnTo>
                    <a:pt x="3754" y="899"/>
                  </a:lnTo>
                  <a:lnTo>
                    <a:pt x="3754" y="901"/>
                  </a:lnTo>
                  <a:lnTo>
                    <a:pt x="3755" y="901"/>
                  </a:lnTo>
                  <a:lnTo>
                    <a:pt x="3757" y="901"/>
                  </a:lnTo>
                  <a:lnTo>
                    <a:pt x="3758" y="901"/>
                  </a:lnTo>
                  <a:lnTo>
                    <a:pt x="3758" y="899"/>
                  </a:lnTo>
                  <a:lnTo>
                    <a:pt x="3759" y="899"/>
                  </a:lnTo>
                  <a:lnTo>
                    <a:pt x="3760" y="899"/>
                  </a:lnTo>
                  <a:lnTo>
                    <a:pt x="3762" y="899"/>
                  </a:lnTo>
                  <a:lnTo>
                    <a:pt x="3762" y="899"/>
                  </a:lnTo>
                  <a:lnTo>
                    <a:pt x="3763" y="899"/>
                  </a:lnTo>
                  <a:lnTo>
                    <a:pt x="3764" y="899"/>
                  </a:lnTo>
                  <a:lnTo>
                    <a:pt x="3765" y="899"/>
                  </a:lnTo>
                  <a:lnTo>
                    <a:pt x="3765" y="899"/>
                  </a:lnTo>
                  <a:lnTo>
                    <a:pt x="3767" y="899"/>
                  </a:lnTo>
                  <a:lnTo>
                    <a:pt x="3768" y="901"/>
                  </a:lnTo>
                  <a:lnTo>
                    <a:pt x="3769" y="901"/>
                  </a:lnTo>
                  <a:lnTo>
                    <a:pt x="3769" y="901"/>
                  </a:lnTo>
                  <a:lnTo>
                    <a:pt x="3770" y="901"/>
                  </a:lnTo>
                  <a:lnTo>
                    <a:pt x="3771" y="901"/>
                  </a:lnTo>
                  <a:lnTo>
                    <a:pt x="3773" y="901"/>
                  </a:lnTo>
                  <a:lnTo>
                    <a:pt x="3773" y="901"/>
                  </a:lnTo>
                  <a:lnTo>
                    <a:pt x="3774" y="901"/>
                  </a:lnTo>
                  <a:lnTo>
                    <a:pt x="3775" y="901"/>
                  </a:lnTo>
                  <a:lnTo>
                    <a:pt x="3776" y="901"/>
                  </a:lnTo>
                  <a:lnTo>
                    <a:pt x="3776" y="901"/>
                  </a:lnTo>
                  <a:lnTo>
                    <a:pt x="3778" y="901"/>
                  </a:lnTo>
                  <a:lnTo>
                    <a:pt x="3779" y="901"/>
                  </a:lnTo>
                  <a:lnTo>
                    <a:pt x="3780" y="901"/>
                  </a:lnTo>
                  <a:lnTo>
                    <a:pt x="3780" y="901"/>
                  </a:lnTo>
                  <a:lnTo>
                    <a:pt x="3781" y="901"/>
                  </a:lnTo>
                  <a:lnTo>
                    <a:pt x="3783" y="901"/>
                  </a:lnTo>
                  <a:lnTo>
                    <a:pt x="3784" y="901"/>
                  </a:lnTo>
                  <a:lnTo>
                    <a:pt x="3784" y="901"/>
                  </a:lnTo>
                  <a:lnTo>
                    <a:pt x="3785" y="901"/>
                  </a:lnTo>
                  <a:lnTo>
                    <a:pt x="3786" y="901"/>
                  </a:lnTo>
                  <a:lnTo>
                    <a:pt x="3788" y="901"/>
                  </a:lnTo>
                  <a:lnTo>
                    <a:pt x="3788" y="901"/>
                  </a:lnTo>
                  <a:lnTo>
                    <a:pt x="3789" y="901"/>
                  </a:lnTo>
                  <a:lnTo>
                    <a:pt x="3790" y="901"/>
                  </a:lnTo>
                  <a:lnTo>
                    <a:pt x="3791" y="901"/>
                  </a:lnTo>
                  <a:lnTo>
                    <a:pt x="3791" y="901"/>
                  </a:lnTo>
                  <a:lnTo>
                    <a:pt x="3793" y="901"/>
                  </a:lnTo>
                  <a:lnTo>
                    <a:pt x="3794" y="901"/>
                  </a:lnTo>
                  <a:lnTo>
                    <a:pt x="3795" y="901"/>
                  </a:lnTo>
                  <a:lnTo>
                    <a:pt x="3795" y="901"/>
                  </a:lnTo>
                  <a:lnTo>
                    <a:pt x="3796" y="901"/>
                  </a:lnTo>
                  <a:lnTo>
                    <a:pt x="3798" y="901"/>
                  </a:lnTo>
                  <a:lnTo>
                    <a:pt x="3799" y="901"/>
                  </a:lnTo>
                  <a:lnTo>
                    <a:pt x="3799" y="901"/>
                  </a:lnTo>
                  <a:lnTo>
                    <a:pt x="3800" y="901"/>
                  </a:lnTo>
                  <a:lnTo>
                    <a:pt x="3801" y="901"/>
                  </a:lnTo>
                  <a:lnTo>
                    <a:pt x="3803" y="901"/>
                  </a:lnTo>
                  <a:lnTo>
                    <a:pt x="3804" y="901"/>
                  </a:lnTo>
                  <a:lnTo>
                    <a:pt x="3804" y="901"/>
                  </a:lnTo>
                  <a:lnTo>
                    <a:pt x="3805" y="901"/>
                  </a:lnTo>
                  <a:lnTo>
                    <a:pt x="3806" y="901"/>
                  </a:lnTo>
                  <a:lnTo>
                    <a:pt x="3807" y="901"/>
                  </a:lnTo>
                  <a:lnTo>
                    <a:pt x="3807" y="901"/>
                  </a:lnTo>
                  <a:lnTo>
                    <a:pt x="3809" y="901"/>
                  </a:lnTo>
                  <a:lnTo>
                    <a:pt x="3810" y="901"/>
                  </a:lnTo>
                  <a:lnTo>
                    <a:pt x="3811" y="901"/>
                  </a:lnTo>
                  <a:lnTo>
                    <a:pt x="3811" y="899"/>
                  </a:lnTo>
                  <a:lnTo>
                    <a:pt x="3812" y="899"/>
                  </a:lnTo>
                  <a:lnTo>
                    <a:pt x="3814" y="899"/>
                  </a:lnTo>
                  <a:lnTo>
                    <a:pt x="3815" y="899"/>
                  </a:lnTo>
                  <a:lnTo>
                    <a:pt x="3815" y="899"/>
                  </a:lnTo>
                  <a:lnTo>
                    <a:pt x="3816" y="899"/>
                  </a:lnTo>
                  <a:lnTo>
                    <a:pt x="3817" y="898"/>
                  </a:lnTo>
                  <a:lnTo>
                    <a:pt x="3819" y="898"/>
                  </a:lnTo>
                  <a:lnTo>
                    <a:pt x="3819" y="898"/>
                  </a:lnTo>
                  <a:lnTo>
                    <a:pt x="3820" y="897"/>
                  </a:lnTo>
                  <a:lnTo>
                    <a:pt x="3821" y="897"/>
                  </a:lnTo>
                  <a:lnTo>
                    <a:pt x="3822" y="897"/>
                  </a:lnTo>
                  <a:lnTo>
                    <a:pt x="3822" y="896"/>
                  </a:lnTo>
                  <a:lnTo>
                    <a:pt x="3824" y="896"/>
                  </a:lnTo>
                  <a:lnTo>
                    <a:pt x="3825" y="895"/>
                  </a:lnTo>
                  <a:lnTo>
                    <a:pt x="3826" y="895"/>
                  </a:lnTo>
                  <a:lnTo>
                    <a:pt x="3826" y="893"/>
                  </a:lnTo>
                  <a:lnTo>
                    <a:pt x="3827" y="893"/>
                  </a:lnTo>
                  <a:lnTo>
                    <a:pt x="3829" y="892"/>
                  </a:lnTo>
                  <a:lnTo>
                    <a:pt x="3830" y="891"/>
                  </a:lnTo>
                  <a:lnTo>
                    <a:pt x="3830" y="890"/>
                  </a:lnTo>
                  <a:lnTo>
                    <a:pt x="3831" y="888"/>
                  </a:lnTo>
                  <a:lnTo>
                    <a:pt x="3832" y="888"/>
                  </a:lnTo>
                  <a:lnTo>
                    <a:pt x="3834" y="887"/>
                  </a:lnTo>
                  <a:lnTo>
                    <a:pt x="3834" y="887"/>
                  </a:lnTo>
                  <a:lnTo>
                    <a:pt x="3835" y="886"/>
                  </a:lnTo>
                  <a:lnTo>
                    <a:pt x="3836" y="886"/>
                  </a:lnTo>
                  <a:lnTo>
                    <a:pt x="3837" y="886"/>
                  </a:lnTo>
                  <a:lnTo>
                    <a:pt x="3837" y="887"/>
                  </a:lnTo>
                  <a:lnTo>
                    <a:pt x="3838" y="887"/>
                  </a:lnTo>
                  <a:lnTo>
                    <a:pt x="3840" y="888"/>
                  </a:lnTo>
                  <a:lnTo>
                    <a:pt x="3841" y="891"/>
                  </a:lnTo>
                  <a:lnTo>
                    <a:pt x="3841" y="892"/>
                  </a:lnTo>
                  <a:lnTo>
                    <a:pt x="3842" y="893"/>
                  </a:lnTo>
                  <a:lnTo>
                    <a:pt x="3843" y="895"/>
                  </a:lnTo>
                  <a:lnTo>
                    <a:pt x="3845" y="896"/>
                  </a:lnTo>
                  <a:lnTo>
                    <a:pt x="3845" y="896"/>
                  </a:lnTo>
                  <a:lnTo>
                    <a:pt x="3846" y="897"/>
                  </a:lnTo>
                  <a:lnTo>
                    <a:pt x="3847" y="898"/>
                  </a:lnTo>
                  <a:lnTo>
                    <a:pt x="3848" y="898"/>
                  </a:lnTo>
                  <a:lnTo>
                    <a:pt x="3848" y="899"/>
                  </a:lnTo>
                  <a:lnTo>
                    <a:pt x="3850" y="899"/>
                  </a:lnTo>
                  <a:lnTo>
                    <a:pt x="3851" y="901"/>
                  </a:lnTo>
                  <a:lnTo>
                    <a:pt x="3852" y="902"/>
                  </a:lnTo>
                  <a:lnTo>
                    <a:pt x="3852" y="903"/>
                  </a:lnTo>
                  <a:lnTo>
                    <a:pt x="3853" y="903"/>
                  </a:lnTo>
                  <a:lnTo>
                    <a:pt x="3855" y="903"/>
                  </a:lnTo>
                  <a:lnTo>
                    <a:pt x="3856" y="902"/>
                  </a:lnTo>
                  <a:lnTo>
                    <a:pt x="3856" y="902"/>
                  </a:lnTo>
                  <a:lnTo>
                    <a:pt x="3857" y="902"/>
                  </a:lnTo>
                  <a:lnTo>
                    <a:pt x="3858" y="902"/>
                  </a:lnTo>
                  <a:lnTo>
                    <a:pt x="3860" y="901"/>
                  </a:lnTo>
                  <a:lnTo>
                    <a:pt x="3861" y="901"/>
                  </a:lnTo>
                  <a:lnTo>
                    <a:pt x="3861" y="901"/>
                  </a:lnTo>
                  <a:lnTo>
                    <a:pt x="3862" y="901"/>
                  </a:lnTo>
                  <a:lnTo>
                    <a:pt x="3863" y="901"/>
                  </a:lnTo>
                  <a:lnTo>
                    <a:pt x="3865" y="901"/>
                  </a:lnTo>
                  <a:lnTo>
                    <a:pt x="3865" y="901"/>
                  </a:lnTo>
                  <a:lnTo>
                    <a:pt x="3866" y="901"/>
                  </a:lnTo>
                  <a:lnTo>
                    <a:pt x="3867" y="901"/>
                  </a:lnTo>
                  <a:lnTo>
                    <a:pt x="3868" y="901"/>
                  </a:lnTo>
                  <a:lnTo>
                    <a:pt x="3868" y="899"/>
                  </a:lnTo>
                  <a:lnTo>
                    <a:pt x="3870" y="899"/>
                  </a:lnTo>
                  <a:lnTo>
                    <a:pt x="3871" y="899"/>
                  </a:lnTo>
                  <a:lnTo>
                    <a:pt x="3872" y="899"/>
                  </a:lnTo>
                  <a:lnTo>
                    <a:pt x="3872" y="899"/>
                  </a:lnTo>
                  <a:lnTo>
                    <a:pt x="3873" y="899"/>
                  </a:lnTo>
                  <a:lnTo>
                    <a:pt x="3874" y="899"/>
                  </a:lnTo>
                  <a:lnTo>
                    <a:pt x="3876" y="899"/>
                  </a:lnTo>
                  <a:lnTo>
                    <a:pt x="3876" y="899"/>
                  </a:lnTo>
                  <a:lnTo>
                    <a:pt x="3877" y="899"/>
                  </a:lnTo>
                  <a:lnTo>
                    <a:pt x="3878" y="899"/>
                  </a:lnTo>
                  <a:lnTo>
                    <a:pt x="3879" y="899"/>
                  </a:lnTo>
                  <a:lnTo>
                    <a:pt x="3879" y="899"/>
                  </a:lnTo>
                  <a:lnTo>
                    <a:pt x="3881" y="899"/>
                  </a:lnTo>
                  <a:lnTo>
                    <a:pt x="3882" y="899"/>
                  </a:lnTo>
                  <a:lnTo>
                    <a:pt x="3883" y="899"/>
                  </a:lnTo>
                  <a:lnTo>
                    <a:pt x="3883" y="899"/>
                  </a:lnTo>
                  <a:lnTo>
                    <a:pt x="3884" y="899"/>
                  </a:lnTo>
                  <a:lnTo>
                    <a:pt x="3886" y="899"/>
                  </a:lnTo>
                  <a:lnTo>
                    <a:pt x="3887" y="899"/>
                  </a:lnTo>
                  <a:lnTo>
                    <a:pt x="3887" y="899"/>
                  </a:lnTo>
                  <a:lnTo>
                    <a:pt x="3888" y="899"/>
                  </a:lnTo>
                  <a:lnTo>
                    <a:pt x="3889" y="899"/>
                  </a:lnTo>
                  <a:lnTo>
                    <a:pt x="3891" y="899"/>
                  </a:lnTo>
                  <a:lnTo>
                    <a:pt x="3891" y="899"/>
                  </a:lnTo>
                  <a:lnTo>
                    <a:pt x="3892" y="899"/>
                  </a:lnTo>
                  <a:lnTo>
                    <a:pt x="3893" y="901"/>
                  </a:lnTo>
                  <a:lnTo>
                    <a:pt x="3894" y="901"/>
                  </a:lnTo>
                  <a:lnTo>
                    <a:pt x="3894" y="901"/>
                  </a:lnTo>
                  <a:lnTo>
                    <a:pt x="3896" y="901"/>
                  </a:lnTo>
                  <a:lnTo>
                    <a:pt x="3897" y="901"/>
                  </a:lnTo>
                  <a:lnTo>
                    <a:pt x="3898" y="901"/>
                  </a:lnTo>
                  <a:lnTo>
                    <a:pt x="3898" y="901"/>
                  </a:lnTo>
                  <a:lnTo>
                    <a:pt x="3899" y="901"/>
                  </a:lnTo>
                  <a:lnTo>
                    <a:pt x="3901" y="901"/>
                  </a:lnTo>
                  <a:lnTo>
                    <a:pt x="3902" y="901"/>
                  </a:lnTo>
                  <a:lnTo>
                    <a:pt x="3902" y="901"/>
                  </a:lnTo>
                  <a:lnTo>
                    <a:pt x="3903" y="901"/>
                  </a:lnTo>
                  <a:lnTo>
                    <a:pt x="3904" y="901"/>
                  </a:lnTo>
                  <a:lnTo>
                    <a:pt x="3906" y="901"/>
                  </a:lnTo>
                  <a:lnTo>
                    <a:pt x="3906" y="901"/>
                  </a:lnTo>
                  <a:lnTo>
                    <a:pt x="3907" y="901"/>
                  </a:lnTo>
                  <a:lnTo>
                    <a:pt x="3908" y="901"/>
                  </a:lnTo>
                  <a:lnTo>
                    <a:pt x="3909" y="901"/>
                  </a:lnTo>
                  <a:lnTo>
                    <a:pt x="3909" y="901"/>
                  </a:lnTo>
                  <a:lnTo>
                    <a:pt x="3910" y="901"/>
                  </a:lnTo>
                  <a:lnTo>
                    <a:pt x="3912" y="901"/>
                  </a:lnTo>
                  <a:lnTo>
                    <a:pt x="3913" y="901"/>
                  </a:lnTo>
                  <a:lnTo>
                    <a:pt x="3913" y="901"/>
                  </a:lnTo>
                  <a:lnTo>
                    <a:pt x="3914" y="901"/>
                  </a:lnTo>
                  <a:lnTo>
                    <a:pt x="3915" y="901"/>
                  </a:lnTo>
                  <a:lnTo>
                    <a:pt x="3917" y="901"/>
                  </a:lnTo>
                  <a:lnTo>
                    <a:pt x="3918" y="901"/>
                  </a:lnTo>
                  <a:lnTo>
                    <a:pt x="3918" y="901"/>
                  </a:lnTo>
                  <a:lnTo>
                    <a:pt x="3919" y="901"/>
                  </a:lnTo>
                  <a:lnTo>
                    <a:pt x="3920" y="901"/>
                  </a:lnTo>
                  <a:lnTo>
                    <a:pt x="3922" y="901"/>
                  </a:lnTo>
                  <a:lnTo>
                    <a:pt x="3922" y="901"/>
                  </a:lnTo>
                  <a:lnTo>
                    <a:pt x="3923" y="901"/>
                  </a:lnTo>
                  <a:lnTo>
                    <a:pt x="3924" y="901"/>
                  </a:lnTo>
                  <a:lnTo>
                    <a:pt x="3925" y="901"/>
                  </a:lnTo>
                  <a:lnTo>
                    <a:pt x="3925" y="901"/>
                  </a:lnTo>
                  <a:lnTo>
                    <a:pt x="3927" y="901"/>
                  </a:lnTo>
                  <a:lnTo>
                    <a:pt x="3928" y="901"/>
                  </a:lnTo>
                  <a:lnTo>
                    <a:pt x="3929" y="901"/>
                  </a:lnTo>
                  <a:lnTo>
                    <a:pt x="3929" y="901"/>
                  </a:lnTo>
                  <a:lnTo>
                    <a:pt x="3930" y="901"/>
                  </a:lnTo>
                  <a:lnTo>
                    <a:pt x="3932" y="901"/>
                  </a:lnTo>
                  <a:lnTo>
                    <a:pt x="3933" y="901"/>
                  </a:lnTo>
                  <a:lnTo>
                    <a:pt x="3933" y="901"/>
                  </a:lnTo>
                  <a:lnTo>
                    <a:pt x="3934" y="901"/>
                  </a:lnTo>
                  <a:lnTo>
                    <a:pt x="3935" y="901"/>
                  </a:lnTo>
                  <a:lnTo>
                    <a:pt x="3937" y="901"/>
                  </a:lnTo>
                  <a:lnTo>
                    <a:pt x="3937" y="901"/>
                  </a:lnTo>
                  <a:lnTo>
                    <a:pt x="3938" y="901"/>
                  </a:lnTo>
                  <a:lnTo>
                    <a:pt x="3939" y="901"/>
                  </a:lnTo>
                  <a:lnTo>
                    <a:pt x="3940" y="901"/>
                  </a:lnTo>
                  <a:lnTo>
                    <a:pt x="3940" y="901"/>
                  </a:lnTo>
                  <a:lnTo>
                    <a:pt x="3942" y="901"/>
                  </a:lnTo>
                  <a:lnTo>
                    <a:pt x="3943" y="901"/>
                  </a:lnTo>
                  <a:lnTo>
                    <a:pt x="3944" y="901"/>
                  </a:lnTo>
                  <a:lnTo>
                    <a:pt x="3944" y="901"/>
                  </a:lnTo>
                  <a:lnTo>
                    <a:pt x="3945" y="901"/>
                  </a:lnTo>
                  <a:lnTo>
                    <a:pt x="3946" y="899"/>
                  </a:lnTo>
                  <a:lnTo>
                    <a:pt x="3948" y="899"/>
                  </a:lnTo>
                  <a:lnTo>
                    <a:pt x="3948" y="899"/>
                  </a:lnTo>
                  <a:lnTo>
                    <a:pt x="3949" y="899"/>
                  </a:lnTo>
                  <a:lnTo>
                    <a:pt x="3950" y="899"/>
                  </a:lnTo>
                  <a:lnTo>
                    <a:pt x="3951" y="899"/>
                  </a:lnTo>
                  <a:lnTo>
                    <a:pt x="3951" y="899"/>
                  </a:lnTo>
                  <a:lnTo>
                    <a:pt x="3953" y="899"/>
                  </a:lnTo>
                  <a:lnTo>
                    <a:pt x="3954" y="899"/>
                  </a:lnTo>
                  <a:lnTo>
                    <a:pt x="3955" y="899"/>
                  </a:lnTo>
                  <a:lnTo>
                    <a:pt x="3955" y="899"/>
                  </a:lnTo>
                  <a:lnTo>
                    <a:pt x="3956" y="899"/>
                  </a:lnTo>
                  <a:lnTo>
                    <a:pt x="3958" y="899"/>
                  </a:lnTo>
                  <a:lnTo>
                    <a:pt x="3959" y="899"/>
                  </a:lnTo>
                  <a:lnTo>
                    <a:pt x="3959" y="899"/>
                  </a:lnTo>
                  <a:lnTo>
                    <a:pt x="3960" y="899"/>
                  </a:lnTo>
                  <a:lnTo>
                    <a:pt x="3961" y="899"/>
                  </a:lnTo>
                  <a:lnTo>
                    <a:pt x="3963" y="899"/>
                  </a:lnTo>
                  <a:lnTo>
                    <a:pt x="3963" y="899"/>
                  </a:lnTo>
                  <a:lnTo>
                    <a:pt x="3964" y="899"/>
                  </a:lnTo>
                  <a:lnTo>
                    <a:pt x="3965" y="899"/>
                  </a:lnTo>
                  <a:lnTo>
                    <a:pt x="3966" y="899"/>
                  </a:lnTo>
                  <a:lnTo>
                    <a:pt x="3966" y="899"/>
                  </a:lnTo>
                  <a:lnTo>
                    <a:pt x="3968" y="899"/>
                  </a:lnTo>
                  <a:lnTo>
                    <a:pt x="3969" y="899"/>
                  </a:lnTo>
                  <a:lnTo>
                    <a:pt x="3970" y="899"/>
                  </a:lnTo>
                  <a:lnTo>
                    <a:pt x="3971" y="899"/>
                  </a:lnTo>
                  <a:lnTo>
                    <a:pt x="3971" y="901"/>
                  </a:lnTo>
                  <a:lnTo>
                    <a:pt x="3973" y="901"/>
                  </a:lnTo>
                  <a:lnTo>
                    <a:pt x="3974" y="901"/>
                  </a:lnTo>
                  <a:lnTo>
                    <a:pt x="3975" y="901"/>
                  </a:lnTo>
                  <a:lnTo>
                    <a:pt x="3975" y="901"/>
                  </a:lnTo>
                  <a:lnTo>
                    <a:pt x="3976" y="901"/>
                  </a:lnTo>
                  <a:lnTo>
                    <a:pt x="3978" y="901"/>
                  </a:lnTo>
                  <a:lnTo>
                    <a:pt x="3979" y="901"/>
                  </a:lnTo>
                  <a:lnTo>
                    <a:pt x="3979" y="901"/>
                  </a:lnTo>
                  <a:lnTo>
                    <a:pt x="3980" y="901"/>
                  </a:lnTo>
                  <a:lnTo>
                    <a:pt x="3981" y="901"/>
                  </a:lnTo>
                  <a:lnTo>
                    <a:pt x="3982" y="901"/>
                  </a:lnTo>
                  <a:lnTo>
                    <a:pt x="3982" y="901"/>
                  </a:lnTo>
                  <a:lnTo>
                    <a:pt x="3984" y="901"/>
                  </a:lnTo>
                  <a:lnTo>
                    <a:pt x="3985" y="901"/>
                  </a:lnTo>
                  <a:lnTo>
                    <a:pt x="3986" y="901"/>
                  </a:lnTo>
                  <a:lnTo>
                    <a:pt x="3986" y="901"/>
                  </a:lnTo>
                  <a:lnTo>
                    <a:pt x="3987" y="901"/>
                  </a:lnTo>
                  <a:lnTo>
                    <a:pt x="3989" y="902"/>
                  </a:lnTo>
                  <a:lnTo>
                    <a:pt x="3990" y="902"/>
                  </a:lnTo>
                  <a:lnTo>
                    <a:pt x="3990" y="902"/>
                  </a:lnTo>
                  <a:lnTo>
                    <a:pt x="3991" y="902"/>
                  </a:lnTo>
                  <a:lnTo>
                    <a:pt x="3992" y="902"/>
                  </a:lnTo>
                  <a:lnTo>
                    <a:pt x="3994" y="901"/>
                  </a:lnTo>
                  <a:lnTo>
                    <a:pt x="3994" y="901"/>
                  </a:lnTo>
                  <a:lnTo>
                    <a:pt x="3995" y="901"/>
                  </a:lnTo>
                  <a:lnTo>
                    <a:pt x="3996" y="901"/>
                  </a:lnTo>
                  <a:lnTo>
                    <a:pt x="3997" y="901"/>
                  </a:lnTo>
                  <a:lnTo>
                    <a:pt x="3997" y="901"/>
                  </a:lnTo>
                  <a:lnTo>
                    <a:pt x="3999" y="901"/>
                  </a:lnTo>
                  <a:lnTo>
                    <a:pt x="4000" y="901"/>
                  </a:lnTo>
                  <a:lnTo>
                    <a:pt x="4001" y="899"/>
                  </a:lnTo>
                  <a:lnTo>
                    <a:pt x="4001" y="899"/>
                  </a:lnTo>
                  <a:lnTo>
                    <a:pt x="4002" y="898"/>
                  </a:lnTo>
                  <a:lnTo>
                    <a:pt x="4004" y="896"/>
                  </a:lnTo>
                  <a:lnTo>
                    <a:pt x="4005" y="893"/>
                  </a:lnTo>
                  <a:lnTo>
                    <a:pt x="4005" y="890"/>
                  </a:lnTo>
                  <a:lnTo>
                    <a:pt x="4006" y="886"/>
                  </a:lnTo>
                  <a:lnTo>
                    <a:pt x="4007" y="881"/>
                  </a:lnTo>
                  <a:lnTo>
                    <a:pt x="4009" y="875"/>
                  </a:lnTo>
                  <a:lnTo>
                    <a:pt x="4009" y="868"/>
                  </a:lnTo>
                  <a:lnTo>
                    <a:pt x="4010" y="861"/>
                  </a:lnTo>
                  <a:lnTo>
                    <a:pt x="4011" y="852"/>
                  </a:lnTo>
                  <a:lnTo>
                    <a:pt x="4012" y="844"/>
                  </a:lnTo>
                  <a:lnTo>
                    <a:pt x="4012" y="834"/>
                  </a:lnTo>
                  <a:lnTo>
                    <a:pt x="4014" y="824"/>
                  </a:lnTo>
                  <a:lnTo>
                    <a:pt x="4015" y="813"/>
                  </a:lnTo>
                  <a:lnTo>
                    <a:pt x="4016" y="800"/>
                  </a:lnTo>
                  <a:lnTo>
                    <a:pt x="4016" y="786"/>
                  </a:lnTo>
                  <a:lnTo>
                    <a:pt x="4017" y="773"/>
                  </a:lnTo>
                  <a:lnTo>
                    <a:pt x="4018" y="758"/>
                  </a:lnTo>
                  <a:lnTo>
                    <a:pt x="4020" y="742"/>
                  </a:lnTo>
                  <a:lnTo>
                    <a:pt x="4020" y="724"/>
                  </a:lnTo>
                  <a:lnTo>
                    <a:pt x="4021" y="706"/>
                  </a:lnTo>
                  <a:lnTo>
                    <a:pt x="4022" y="685"/>
                  </a:lnTo>
                  <a:lnTo>
                    <a:pt x="4023" y="664"/>
                  </a:lnTo>
                  <a:lnTo>
                    <a:pt x="4023" y="642"/>
                  </a:lnTo>
                  <a:lnTo>
                    <a:pt x="4025" y="619"/>
                  </a:lnTo>
                  <a:lnTo>
                    <a:pt x="4026" y="595"/>
                  </a:lnTo>
                  <a:lnTo>
                    <a:pt x="4027" y="570"/>
                  </a:lnTo>
                  <a:lnTo>
                    <a:pt x="4028" y="544"/>
                  </a:lnTo>
                  <a:lnTo>
                    <a:pt x="4028" y="517"/>
                  </a:lnTo>
                  <a:lnTo>
                    <a:pt x="4030" y="490"/>
                  </a:lnTo>
                  <a:lnTo>
                    <a:pt x="4031" y="460"/>
                  </a:lnTo>
                  <a:lnTo>
                    <a:pt x="4032" y="428"/>
                  </a:lnTo>
                  <a:lnTo>
                    <a:pt x="4032" y="393"/>
                  </a:lnTo>
                  <a:lnTo>
                    <a:pt x="4033" y="352"/>
                  </a:lnTo>
                  <a:lnTo>
                    <a:pt x="4035" y="306"/>
                  </a:lnTo>
                  <a:lnTo>
                    <a:pt x="4036" y="255"/>
                  </a:lnTo>
                  <a:lnTo>
                    <a:pt x="4036" y="212"/>
                  </a:lnTo>
                  <a:lnTo>
                    <a:pt x="4037" y="188"/>
                  </a:lnTo>
                  <a:lnTo>
                    <a:pt x="4038" y="197"/>
                  </a:lnTo>
                  <a:lnTo>
                    <a:pt x="4040" y="244"/>
                  </a:lnTo>
                  <a:lnTo>
                    <a:pt x="4040" y="330"/>
                  </a:lnTo>
                  <a:lnTo>
                    <a:pt x="4041" y="449"/>
                  </a:lnTo>
                  <a:lnTo>
                    <a:pt x="4042" y="584"/>
                  </a:lnTo>
                  <a:lnTo>
                    <a:pt x="4043" y="717"/>
                  </a:lnTo>
                  <a:lnTo>
                    <a:pt x="4043" y="824"/>
                  </a:lnTo>
                  <a:lnTo>
                    <a:pt x="4045" y="906"/>
                  </a:lnTo>
                  <a:lnTo>
                    <a:pt x="4046" y="954"/>
                  </a:lnTo>
                  <a:lnTo>
                    <a:pt x="4047" y="976"/>
                  </a:lnTo>
                  <a:lnTo>
                    <a:pt x="4047" y="978"/>
                  </a:lnTo>
                  <a:lnTo>
                    <a:pt x="4048" y="964"/>
                  </a:lnTo>
                  <a:lnTo>
                    <a:pt x="4050" y="940"/>
                  </a:lnTo>
                  <a:lnTo>
                    <a:pt x="4051" y="913"/>
                  </a:lnTo>
                  <a:lnTo>
                    <a:pt x="4051" y="886"/>
                  </a:lnTo>
                  <a:lnTo>
                    <a:pt x="4052" y="860"/>
                  </a:lnTo>
                  <a:lnTo>
                    <a:pt x="4053" y="835"/>
                  </a:lnTo>
                  <a:lnTo>
                    <a:pt x="4054" y="814"/>
                  </a:lnTo>
                  <a:lnTo>
                    <a:pt x="4054" y="796"/>
                  </a:lnTo>
                  <a:lnTo>
                    <a:pt x="4056" y="782"/>
                  </a:lnTo>
                  <a:lnTo>
                    <a:pt x="4057" y="769"/>
                  </a:lnTo>
                  <a:lnTo>
                    <a:pt x="4058" y="760"/>
                  </a:lnTo>
                  <a:lnTo>
                    <a:pt x="4058" y="753"/>
                  </a:lnTo>
                  <a:lnTo>
                    <a:pt x="4059" y="747"/>
                  </a:lnTo>
                  <a:lnTo>
                    <a:pt x="4061" y="743"/>
                  </a:lnTo>
                  <a:lnTo>
                    <a:pt x="4062" y="739"/>
                  </a:lnTo>
                  <a:lnTo>
                    <a:pt x="4062" y="738"/>
                  </a:lnTo>
                  <a:lnTo>
                    <a:pt x="4063" y="737"/>
                  </a:lnTo>
                  <a:lnTo>
                    <a:pt x="4064" y="737"/>
                  </a:lnTo>
                  <a:lnTo>
                    <a:pt x="4066" y="737"/>
                  </a:lnTo>
                  <a:lnTo>
                    <a:pt x="4066" y="738"/>
                  </a:lnTo>
                  <a:lnTo>
                    <a:pt x="4067" y="741"/>
                  </a:lnTo>
                  <a:lnTo>
                    <a:pt x="4068" y="743"/>
                  </a:lnTo>
                  <a:lnTo>
                    <a:pt x="4069" y="746"/>
                  </a:lnTo>
                  <a:lnTo>
                    <a:pt x="4069" y="750"/>
                  </a:lnTo>
                  <a:lnTo>
                    <a:pt x="4071" y="754"/>
                  </a:lnTo>
                  <a:lnTo>
                    <a:pt x="4072" y="759"/>
                  </a:lnTo>
                  <a:lnTo>
                    <a:pt x="4073" y="765"/>
                  </a:lnTo>
                  <a:lnTo>
                    <a:pt x="4073" y="774"/>
                  </a:lnTo>
                  <a:lnTo>
                    <a:pt x="4074" y="784"/>
                  </a:lnTo>
                  <a:lnTo>
                    <a:pt x="4076" y="796"/>
                  </a:lnTo>
                  <a:lnTo>
                    <a:pt x="4077" y="810"/>
                  </a:lnTo>
                  <a:lnTo>
                    <a:pt x="4077" y="824"/>
                  </a:lnTo>
                  <a:lnTo>
                    <a:pt x="4078" y="837"/>
                  </a:lnTo>
                  <a:lnTo>
                    <a:pt x="4079" y="846"/>
                  </a:lnTo>
                  <a:lnTo>
                    <a:pt x="4081" y="857"/>
                  </a:lnTo>
                  <a:lnTo>
                    <a:pt x="4081" y="86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5" name="Freeform 53"/>
            <p:cNvSpPr>
              <a:spLocks/>
            </p:cNvSpPr>
            <p:nvPr/>
          </p:nvSpPr>
          <p:spPr bwMode="auto">
            <a:xfrm>
              <a:off x="1694" y="710"/>
              <a:ext cx="1966" cy="456"/>
            </a:xfrm>
            <a:custGeom>
              <a:avLst/>
              <a:gdLst/>
              <a:ahLst/>
              <a:cxnLst>
                <a:cxn ang="0">
                  <a:pos x="64" y="878"/>
                </a:cxn>
                <a:cxn ang="0">
                  <a:pos x="128" y="876"/>
                </a:cxn>
                <a:cxn ang="0">
                  <a:pos x="193" y="539"/>
                </a:cxn>
                <a:cxn ang="0">
                  <a:pos x="257" y="882"/>
                </a:cxn>
                <a:cxn ang="0">
                  <a:pos x="322" y="796"/>
                </a:cxn>
                <a:cxn ang="0">
                  <a:pos x="387" y="846"/>
                </a:cxn>
                <a:cxn ang="0">
                  <a:pos x="451" y="867"/>
                </a:cxn>
                <a:cxn ang="0">
                  <a:pos x="516" y="876"/>
                </a:cxn>
                <a:cxn ang="0">
                  <a:pos x="580" y="876"/>
                </a:cxn>
                <a:cxn ang="0">
                  <a:pos x="645" y="876"/>
                </a:cxn>
                <a:cxn ang="0">
                  <a:pos x="709" y="873"/>
                </a:cxn>
                <a:cxn ang="0">
                  <a:pos x="774" y="875"/>
                </a:cxn>
                <a:cxn ang="0">
                  <a:pos x="838" y="872"/>
                </a:cxn>
                <a:cxn ang="0">
                  <a:pos x="903" y="875"/>
                </a:cxn>
                <a:cxn ang="0">
                  <a:pos x="967" y="876"/>
                </a:cxn>
                <a:cxn ang="0">
                  <a:pos x="1032" y="835"/>
                </a:cxn>
                <a:cxn ang="0">
                  <a:pos x="1097" y="868"/>
                </a:cxn>
                <a:cxn ang="0">
                  <a:pos x="1161" y="876"/>
                </a:cxn>
                <a:cxn ang="0">
                  <a:pos x="1226" y="875"/>
                </a:cxn>
                <a:cxn ang="0">
                  <a:pos x="1290" y="876"/>
                </a:cxn>
                <a:cxn ang="0">
                  <a:pos x="1355" y="878"/>
                </a:cxn>
                <a:cxn ang="0">
                  <a:pos x="1419" y="877"/>
                </a:cxn>
                <a:cxn ang="0">
                  <a:pos x="1484" y="876"/>
                </a:cxn>
                <a:cxn ang="0">
                  <a:pos x="1548" y="875"/>
                </a:cxn>
                <a:cxn ang="0">
                  <a:pos x="1613" y="878"/>
                </a:cxn>
                <a:cxn ang="0">
                  <a:pos x="1679" y="873"/>
                </a:cxn>
                <a:cxn ang="0">
                  <a:pos x="1743" y="875"/>
                </a:cxn>
                <a:cxn ang="0">
                  <a:pos x="1808" y="876"/>
                </a:cxn>
                <a:cxn ang="0">
                  <a:pos x="1872" y="875"/>
                </a:cxn>
                <a:cxn ang="0">
                  <a:pos x="1937" y="876"/>
                </a:cxn>
                <a:cxn ang="0">
                  <a:pos x="2001" y="876"/>
                </a:cxn>
                <a:cxn ang="0">
                  <a:pos x="2066" y="876"/>
                </a:cxn>
                <a:cxn ang="0">
                  <a:pos x="2131" y="876"/>
                </a:cxn>
                <a:cxn ang="0">
                  <a:pos x="2195" y="876"/>
                </a:cxn>
                <a:cxn ang="0">
                  <a:pos x="2260" y="876"/>
                </a:cxn>
                <a:cxn ang="0">
                  <a:pos x="2324" y="876"/>
                </a:cxn>
                <a:cxn ang="0">
                  <a:pos x="2389" y="876"/>
                </a:cxn>
                <a:cxn ang="0">
                  <a:pos x="2453" y="876"/>
                </a:cxn>
                <a:cxn ang="0">
                  <a:pos x="2518" y="876"/>
                </a:cxn>
                <a:cxn ang="0">
                  <a:pos x="2582" y="876"/>
                </a:cxn>
                <a:cxn ang="0">
                  <a:pos x="2647" y="882"/>
                </a:cxn>
                <a:cxn ang="0">
                  <a:pos x="2711" y="875"/>
                </a:cxn>
                <a:cxn ang="0">
                  <a:pos x="2776" y="876"/>
                </a:cxn>
                <a:cxn ang="0">
                  <a:pos x="2841" y="875"/>
                </a:cxn>
                <a:cxn ang="0">
                  <a:pos x="2905" y="876"/>
                </a:cxn>
                <a:cxn ang="0">
                  <a:pos x="2970" y="876"/>
                </a:cxn>
                <a:cxn ang="0">
                  <a:pos x="3034" y="876"/>
                </a:cxn>
                <a:cxn ang="0">
                  <a:pos x="3099" y="876"/>
                </a:cxn>
                <a:cxn ang="0">
                  <a:pos x="3163" y="876"/>
                </a:cxn>
                <a:cxn ang="0">
                  <a:pos x="3228" y="876"/>
                </a:cxn>
                <a:cxn ang="0">
                  <a:pos x="3292" y="876"/>
                </a:cxn>
                <a:cxn ang="0">
                  <a:pos x="3358" y="876"/>
                </a:cxn>
                <a:cxn ang="0">
                  <a:pos x="3423" y="876"/>
                </a:cxn>
                <a:cxn ang="0">
                  <a:pos x="3487" y="876"/>
                </a:cxn>
                <a:cxn ang="0">
                  <a:pos x="3552" y="876"/>
                </a:cxn>
                <a:cxn ang="0">
                  <a:pos x="3616" y="877"/>
                </a:cxn>
                <a:cxn ang="0">
                  <a:pos x="3681" y="876"/>
                </a:cxn>
                <a:cxn ang="0">
                  <a:pos x="3745" y="871"/>
                </a:cxn>
                <a:cxn ang="0">
                  <a:pos x="3810" y="875"/>
                </a:cxn>
                <a:cxn ang="0">
                  <a:pos x="3874" y="877"/>
                </a:cxn>
                <a:cxn ang="0">
                  <a:pos x="3939" y="876"/>
                </a:cxn>
                <a:cxn ang="0">
                  <a:pos x="4004" y="820"/>
                </a:cxn>
                <a:cxn ang="0">
                  <a:pos x="4068" y="633"/>
                </a:cxn>
              </a:cxnLst>
              <a:rect l="0" t="0" r="r" b="b"/>
              <a:pathLst>
                <a:path w="4081" h="1037">
                  <a:moveTo>
                    <a:pt x="0" y="876"/>
                  </a:moveTo>
                  <a:lnTo>
                    <a:pt x="0" y="876"/>
                  </a:lnTo>
                  <a:lnTo>
                    <a:pt x="2" y="861"/>
                  </a:lnTo>
                  <a:lnTo>
                    <a:pt x="3" y="861"/>
                  </a:lnTo>
                  <a:lnTo>
                    <a:pt x="3" y="862"/>
                  </a:lnTo>
                  <a:lnTo>
                    <a:pt x="4" y="863"/>
                  </a:lnTo>
                  <a:lnTo>
                    <a:pt x="5" y="865"/>
                  </a:lnTo>
                  <a:lnTo>
                    <a:pt x="7" y="867"/>
                  </a:lnTo>
                  <a:lnTo>
                    <a:pt x="7" y="870"/>
                  </a:lnTo>
                  <a:lnTo>
                    <a:pt x="8" y="872"/>
                  </a:lnTo>
                  <a:lnTo>
                    <a:pt x="9" y="873"/>
                  </a:lnTo>
                  <a:lnTo>
                    <a:pt x="10" y="875"/>
                  </a:lnTo>
                  <a:lnTo>
                    <a:pt x="10" y="876"/>
                  </a:lnTo>
                  <a:lnTo>
                    <a:pt x="12" y="876"/>
                  </a:lnTo>
                  <a:lnTo>
                    <a:pt x="13" y="877"/>
                  </a:lnTo>
                  <a:lnTo>
                    <a:pt x="14" y="876"/>
                  </a:lnTo>
                  <a:lnTo>
                    <a:pt x="14" y="876"/>
                  </a:lnTo>
                  <a:lnTo>
                    <a:pt x="15" y="876"/>
                  </a:lnTo>
                  <a:lnTo>
                    <a:pt x="17" y="876"/>
                  </a:lnTo>
                  <a:lnTo>
                    <a:pt x="18" y="876"/>
                  </a:lnTo>
                  <a:lnTo>
                    <a:pt x="18" y="876"/>
                  </a:lnTo>
                  <a:lnTo>
                    <a:pt x="19" y="876"/>
                  </a:lnTo>
                  <a:lnTo>
                    <a:pt x="20" y="876"/>
                  </a:lnTo>
                  <a:lnTo>
                    <a:pt x="22" y="876"/>
                  </a:lnTo>
                  <a:lnTo>
                    <a:pt x="22" y="876"/>
                  </a:lnTo>
                  <a:lnTo>
                    <a:pt x="23" y="876"/>
                  </a:lnTo>
                  <a:lnTo>
                    <a:pt x="24" y="876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7" y="876"/>
                  </a:lnTo>
                  <a:lnTo>
                    <a:pt x="28" y="877"/>
                  </a:lnTo>
                  <a:lnTo>
                    <a:pt x="29" y="877"/>
                  </a:lnTo>
                  <a:lnTo>
                    <a:pt x="29" y="877"/>
                  </a:lnTo>
                  <a:lnTo>
                    <a:pt x="30" y="877"/>
                  </a:lnTo>
                  <a:lnTo>
                    <a:pt x="32" y="878"/>
                  </a:lnTo>
                  <a:lnTo>
                    <a:pt x="33" y="878"/>
                  </a:lnTo>
                  <a:lnTo>
                    <a:pt x="33" y="878"/>
                  </a:lnTo>
                  <a:lnTo>
                    <a:pt x="34" y="878"/>
                  </a:lnTo>
                  <a:lnTo>
                    <a:pt x="35" y="878"/>
                  </a:lnTo>
                  <a:lnTo>
                    <a:pt x="36" y="878"/>
                  </a:lnTo>
                  <a:lnTo>
                    <a:pt x="36" y="878"/>
                  </a:lnTo>
                  <a:lnTo>
                    <a:pt x="38" y="878"/>
                  </a:lnTo>
                  <a:lnTo>
                    <a:pt x="39" y="880"/>
                  </a:lnTo>
                  <a:lnTo>
                    <a:pt x="40" y="880"/>
                  </a:lnTo>
                  <a:lnTo>
                    <a:pt x="40" y="880"/>
                  </a:lnTo>
                  <a:lnTo>
                    <a:pt x="41" y="880"/>
                  </a:lnTo>
                  <a:lnTo>
                    <a:pt x="43" y="880"/>
                  </a:lnTo>
                  <a:lnTo>
                    <a:pt x="44" y="880"/>
                  </a:lnTo>
                  <a:lnTo>
                    <a:pt x="44" y="880"/>
                  </a:lnTo>
                  <a:lnTo>
                    <a:pt x="45" y="878"/>
                  </a:lnTo>
                  <a:lnTo>
                    <a:pt x="46" y="878"/>
                  </a:lnTo>
                  <a:lnTo>
                    <a:pt x="48" y="878"/>
                  </a:lnTo>
                  <a:lnTo>
                    <a:pt x="48" y="878"/>
                  </a:lnTo>
                  <a:lnTo>
                    <a:pt x="49" y="878"/>
                  </a:lnTo>
                  <a:lnTo>
                    <a:pt x="50" y="878"/>
                  </a:lnTo>
                  <a:lnTo>
                    <a:pt x="51" y="878"/>
                  </a:lnTo>
                  <a:lnTo>
                    <a:pt x="51" y="878"/>
                  </a:lnTo>
                  <a:lnTo>
                    <a:pt x="53" y="877"/>
                  </a:lnTo>
                  <a:lnTo>
                    <a:pt x="54" y="877"/>
                  </a:lnTo>
                  <a:lnTo>
                    <a:pt x="55" y="877"/>
                  </a:lnTo>
                  <a:lnTo>
                    <a:pt x="55" y="877"/>
                  </a:lnTo>
                  <a:lnTo>
                    <a:pt x="56" y="877"/>
                  </a:lnTo>
                  <a:lnTo>
                    <a:pt x="58" y="877"/>
                  </a:lnTo>
                  <a:lnTo>
                    <a:pt x="59" y="877"/>
                  </a:lnTo>
                  <a:lnTo>
                    <a:pt x="60" y="877"/>
                  </a:lnTo>
                  <a:lnTo>
                    <a:pt x="60" y="877"/>
                  </a:lnTo>
                  <a:lnTo>
                    <a:pt x="61" y="878"/>
                  </a:lnTo>
                  <a:lnTo>
                    <a:pt x="63" y="878"/>
                  </a:lnTo>
                  <a:lnTo>
                    <a:pt x="64" y="878"/>
                  </a:lnTo>
                  <a:lnTo>
                    <a:pt x="64" y="878"/>
                  </a:lnTo>
                  <a:lnTo>
                    <a:pt x="65" y="877"/>
                  </a:lnTo>
                  <a:lnTo>
                    <a:pt x="66" y="877"/>
                  </a:lnTo>
                  <a:lnTo>
                    <a:pt x="68" y="877"/>
                  </a:lnTo>
                  <a:lnTo>
                    <a:pt x="68" y="877"/>
                  </a:lnTo>
                  <a:lnTo>
                    <a:pt x="69" y="877"/>
                  </a:lnTo>
                  <a:lnTo>
                    <a:pt x="70" y="877"/>
                  </a:lnTo>
                  <a:lnTo>
                    <a:pt x="71" y="877"/>
                  </a:lnTo>
                  <a:lnTo>
                    <a:pt x="71" y="877"/>
                  </a:lnTo>
                  <a:lnTo>
                    <a:pt x="72" y="877"/>
                  </a:lnTo>
                  <a:lnTo>
                    <a:pt x="74" y="877"/>
                  </a:lnTo>
                  <a:lnTo>
                    <a:pt x="75" y="877"/>
                  </a:lnTo>
                  <a:lnTo>
                    <a:pt x="75" y="877"/>
                  </a:lnTo>
                  <a:lnTo>
                    <a:pt x="76" y="877"/>
                  </a:lnTo>
                  <a:lnTo>
                    <a:pt x="77" y="877"/>
                  </a:lnTo>
                  <a:lnTo>
                    <a:pt x="79" y="877"/>
                  </a:lnTo>
                  <a:lnTo>
                    <a:pt x="79" y="877"/>
                  </a:lnTo>
                  <a:lnTo>
                    <a:pt x="80" y="877"/>
                  </a:lnTo>
                  <a:lnTo>
                    <a:pt x="81" y="877"/>
                  </a:lnTo>
                  <a:lnTo>
                    <a:pt x="82" y="877"/>
                  </a:lnTo>
                  <a:lnTo>
                    <a:pt x="82" y="877"/>
                  </a:lnTo>
                  <a:lnTo>
                    <a:pt x="84" y="877"/>
                  </a:lnTo>
                  <a:lnTo>
                    <a:pt x="85" y="877"/>
                  </a:lnTo>
                  <a:lnTo>
                    <a:pt x="86" y="877"/>
                  </a:lnTo>
                  <a:lnTo>
                    <a:pt x="86" y="877"/>
                  </a:lnTo>
                  <a:lnTo>
                    <a:pt x="87" y="877"/>
                  </a:lnTo>
                  <a:lnTo>
                    <a:pt x="89" y="877"/>
                  </a:lnTo>
                  <a:lnTo>
                    <a:pt x="90" y="877"/>
                  </a:lnTo>
                  <a:lnTo>
                    <a:pt x="90" y="876"/>
                  </a:lnTo>
                  <a:lnTo>
                    <a:pt x="91" y="876"/>
                  </a:lnTo>
                  <a:lnTo>
                    <a:pt x="92" y="876"/>
                  </a:lnTo>
                  <a:lnTo>
                    <a:pt x="94" y="876"/>
                  </a:lnTo>
                  <a:lnTo>
                    <a:pt x="94" y="876"/>
                  </a:lnTo>
                  <a:lnTo>
                    <a:pt x="95" y="876"/>
                  </a:lnTo>
                  <a:lnTo>
                    <a:pt x="96" y="876"/>
                  </a:lnTo>
                  <a:lnTo>
                    <a:pt x="97" y="876"/>
                  </a:lnTo>
                  <a:lnTo>
                    <a:pt x="97" y="876"/>
                  </a:lnTo>
                  <a:lnTo>
                    <a:pt x="99" y="876"/>
                  </a:lnTo>
                  <a:lnTo>
                    <a:pt x="100" y="876"/>
                  </a:lnTo>
                  <a:lnTo>
                    <a:pt x="101" y="876"/>
                  </a:lnTo>
                  <a:lnTo>
                    <a:pt x="101" y="876"/>
                  </a:lnTo>
                  <a:lnTo>
                    <a:pt x="102" y="876"/>
                  </a:lnTo>
                  <a:lnTo>
                    <a:pt x="104" y="876"/>
                  </a:lnTo>
                  <a:lnTo>
                    <a:pt x="105" y="876"/>
                  </a:lnTo>
                  <a:lnTo>
                    <a:pt x="105" y="876"/>
                  </a:lnTo>
                  <a:lnTo>
                    <a:pt x="106" y="876"/>
                  </a:lnTo>
                  <a:lnTo>
                    <a:pt x="107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10" y="876"/>
                  </a:lnTo>
                  <a:lnTo>
                    <a:pt x="111" y="877"/>
                  </a:lnTo>
                  <a:lnTo>
                    <a:pt x="112" y="876"/>
                  </a:lnTo>
                  <a:lnTo>
                    <a:pt x="113" y="876"/>
                  </a:lnTo>
                  <a:lnTo>
                    <a:pt x="113" y="876"/>
                  </a:lnTo>
                  <a:lnTo>
                    <a:pt x="115" y="876"/>
                  </a:lnTo>
                  <a:lnTo>
                    <a:pt x="116" y="876"/>
                  </a:lnTo>
                  <a:lnTo>
                    <a:pt x="117" y="876"/>
                  </a:lnTo>
                  <a:lnTo>
                    <a:pt x="117" y="876"/>
                  </a:lnTo>
                  <a:lnTo>
                    <a:pt x="118" y="876"/>
                  </a:lnTo>
                  <a:lnTo>
                    <a:pt x="120" y="876"/>
                  </a:lnTo>
                  <a:lnTo>
                    <a:pt x="121" y="876"/>
                  </a:lnTo>
                  <a:lnTo>
                    <a:pt x="121" y="876"/>
                  </a:lnTo>
                  <a:lnTo>
                    <a:pt x="122" y="876"/>
                  </a:lnTo>
                  <a:lnTo>
                    <a:pt x="123" y="876"/>
                  </a:lnTo>
                  <a:lnTo>
                    <a:pt x="125" y="876"/>
                  </a:lnTo>
                  <a:lnTo>
                    <a:pt x="125" y="876"/>
                  </a:lnTo>
                  <a:lnTo>
                    <a:pt x="126" y="876"/>
                  </a:lnTo>
                  <a:lnTo>
                    <a:pt x="127" y="876"/>
                  </a:lnTo>
                  <a:lnTo>
                    <a:pt x="128" y="876"/>
                  </a:lnTo>
                  <a:lnTo>
                    <a:pt x="128" y="876"/>
                  </a:lnTo>
                  <a:lnTo>
                    <a:pt x="130" y="876"/>
                  </a:lnTo>
                  <a:lnTo>
                    <a:pt x="131" y="876"/>
                  </a:lnTo>
                  <a:lnTo>
                    <a:pt x="132" y="876"/>
                  </a:lnTo>
                  <a:lnTo>
                    <a:pt x="132" y="876"/>
                  </a:lnTo>
                  <a:lnTo>
                    <a:pt x="133" y="876"/>
                  </a:lnTo>
                  <a:lnTo>
                    <a:pt x="135" y="876"/>
                  </a:lnTo>
                  <a:lnTo>
                    <a:pt x="136" y="876"/>
                  </a:lnTo>
                  <a:lnTo>
                    <a:pt x="136" y="876"/>
                  </a:lnTo>
                  <a:lnTo>
                    <a:pt x="137" y="876"/>
                  </a:lnTo>
                  <a:lnTo>
                    <a:pt x="138" y="876"/>
                  </a:lnTo>
                  <a:lnTo>
                    <a:pt x="140" y="876"/>
                  </a:lnTo>
                  <a:lnTo>
                    <a:pt x="140" y="876"/>
                  </a:lnTo>
                  <a:lnTo>
                    <a:pt x="141" y="876"/>
                  </a:lnTo>
                  <a:lnTo>
                    <a:pt x="142" y="876"/>
                  </a:lnTo>
                  <a:lnTo>
                    <a:pt x="143" y="876"/>
                  </a:lnTo>
                  <a:lnTo>
                    <a:pt x="143" y="875"/>
                  </a:lnTo>
                  <a:lnTo>
                    <a:pt x="144" y="875"/>
                  </a:lnTo>
                  <a:lnTo>
                    <a:pt x="146" y="875"/>
                  </a:lnTo>
                  <a:lnTo>
                    <a:pt x="147" y="875"/>
                  </a:lnTo>
                  <a:lnTo>
                    <a:pt x="147" y="875"/>
                  </a:lnTo>
                  <a:lnTo>
                    <a:pt x="148" y="875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5"/>
                  </a:lnTo>
                  <a:lnTo>
                    <a:pt x="152" y="875"/>
                  </a:lnTo>
                  <a:lnTo>
                    <a:pt x="153" y="875"/>
                  </a:lnTo>
                  <a:lnTo>
                    <a:pt x="154" y="875"/>
                  </a:lnTo>
                  <a:lnTo>
                    <a:pt x="154" y="875"/>
                  </a:lnTo>
                  <a:lnTo>
                    <a:pt x="156" y="873"/>
                  </a:lnTo>
                  <a:lnTo>
                    <a:pt x="157" y="873"/>
                  </a:lnTo>
                  <a:lnTo>
                    <a:pt x="158" y="873"/>
                  </a:lnTo>
                  <a:lnTo>
                    <a:pt x="158" y="873"/>
                  </a:lnTo>
                  <a:lnTo>
                    <a:pt x="159" y="873"/>
                  </a:lnTo>
                  <a:lnTo>
                    <a:pt x="161" y="873"/>
                  </a:lnTo>
                  <a:lnTo>
                    <a:pt x="162" y="873"/>
                  </a:lnTo>
                  <a:lnTo>
                    <a:pt x="162" y="872"/>
                  </a:lnTo>
                  <a:lnTo>
                    <a:pt x="163" y="872"/>
                  </a:lnTo>
                  <a:lnTo>
                    <a:pt x="164" y="871"/>
                  </a:lnTo>
                  <a:lnTo>
                    <a:pt x="166" y="871"/>
                  </a:lnTo>
                  <a:lnTo>
                    <a:pt x="166" y="872"/>
                  </a:lnTo>
                  <a:lnTo>
                    <a:pt x="167" y="873"/>
                  </a:lnTo>
                  <a:lnTo>
                    <a:pt x="168" y="875"/>
                  </a:lnTo>
                  <a:lnTo>
                    <a:pt x="169" y="876"/>
                  </a:lnTo>
                  <a:lnTo>
                    <a:pt x="171" y="877"/>
                  </a:lnTo>
                  <a:lnTo>
                    <a:pt x="171" y="877"/>
                  </a:lnTo>
                  <a:lnTo>
                    <a:pt x="172" y="877"/>
                  </a:lnTo>
                  <a:lnTo>
                    <a:pt x="173" y="882"/>
                  </a:lnTo>
                  <a:lnTo>
                    <a:pt x="174" y="913"/>
                  </a:lnTo>
                  <a:lnTo>
                    <a:pt x="174" y="1006"/>
                  </a:lnTo>
                  <a:lnTo>
                    <a:pt x="176" y="1037"/>
                  </a:lnTo>
                  <a:lnTo>
                    <a:pt x="177" y="1037"/>
                  </a:lnTo>
                  <a:lnTo>
                    <a:pt x="178" y="1037"/>
                  </a:lnTo>
                  <a:lnTo>
                    <a:pt x="178" y="1037"/>
                  </a:lnTo>
                  <a:lnTo>
                    <a:pt x="179" y="1037"/>
                  </a:lnTo>
                  <a:lnTo>
                    <a:pt x="180" y="1037"/>
                  </a:lnTo>
                  <a:lnTo>
                    <a:pt x="182" y="1037"/>
                  </a:lnTo>
                  <a:lnTo>
                    <a:pt x="182" y="1037"/>
                  </a:lnTo>
                  <a:lnTo>
                    <a:pt x="183" y="1037"/>
                  </a:lnTo>
                  <a:lnTo>
                    <a:pt x="184" y="1037"/>
                  </a:lnTo>
                  <a:lnTo>
                    <a:pt x="185" y="1037"/>
                  </a:lnTo>
                  <a:lnTo>
                    <a:pt x="185" y="1037"/>
                  </a:lnTo>
                  <a:lnTo>
                    <a:pt x="187" y="861"/>
                  </a:lnTo>
                  <a:lnTo>
                    <a:pt x="188" y="308"/>
                  </a:lnTo>
                  <a:lnTo>
                    <a:pt x="189" y="28"/>
                  </a:lnTo>
                  <a:lnTo>
                    <a:pt x="189" y="45"/>
                  </a:lnTo>
                  <a:lnTo>
                    <a:pt x="190" y="215"/>
                  </a:lnTo>
                  <a:lnTo>
                    <a:pt x="192" y="399"/>
                  </a:lnTo>
                  <a:lnTo>
                    <a:pt x="193" y="539"/>
                  </a:lnTo>
                  <a:lnTo>
                    <a:pt x="193" y="634"/>
                  </a:lnTo>
                  <a:lnTo>
                    <a:pt x="194" y="693"/>
                  </a:lnTo>
                  <a:lnTo>
                    <a:pt x="195" y="731"/>
                  </a:lnTo>
                  <a:lnTo>
                    <a:pt x="197" y="755"/>
                  </a:lnTo>
                  <a:lnTo>
                    <a:pt x="197" y="772"/>
                  </a:lnTo>
                  <a:lnTo>
                    <a:pt x="198" y="783"/>
                  </a:lnTo>
                  <a:lnTo>
                    <a:pt x="199" y="793"/>
                  </a:lnTo>
                  <a:lnTo>
                    <a:pt x="200" y="800"/>
                  </a:lnTo>
                  <a:lnTo>
                    <a:pt x="200" y="806"/>
                  </a:lnTo>
                  <a:lnTo>
                    <a:pt x="202" y="813"/>
                  </a:lnTo>
                  <a:lnTo>
                    <a:pt x="203" y="818"/>
                  </a:lnTo>
                  <a:lnTo>
                    <a:pt x="204" y="824"/>
                  </a:lnTo>
                  <a:lnTo>
                    <a:pt x="204" y="827"/>
                  </a:lnTo>
                  <a:lnTo>
                    <a:pt x="205" y="832"/>
                  </a:lnTo>
                  <a:lnTo>
                    <a:pt x="207" y="836"/>
                  </a:lnTo>
                  <a:lnTo>
                    <a:pt x="208" y="840"/>
                  </a:lnTo>
                  <a:lnTo>
                    <a:pt x="208" y="842"/>
                  </a:lnTo>
                  <a:lnTo>
                    <a:pt x="209" y="846"/>
                  </a:lnTo>
                  <a:lnTo>
                    <a:pt x="210" y="849"/>
                  </a:lnTo>
                  <a:lnTo>
                    <a:pt x="211" y="851"/>
                  </a:lnTo>
                  <a:lnTo>
                    <a:pt x="211" y="854"/>
                  </a:lnTo>
                  <a:lnTo>
                    <a:pt x="213" y="856"/>
                  </a:lnTo>
                  <a:lnTo>
                    <a:pt x="214" y="857"/>
                  </a:lnTo>
                  <a:lnTo>
                    <a:pt x="215" y="860"/>
                  </a:lnTo>
                  <a:lnTo>
                    <a:pt x="215" y="861"/>
                  </a:lnTo>
                  <a:lnTo>
                    <a:pt x="216" y="863"/>
                  </a:lnTo>
                  <a:lnTo>
                    <a:pt x="218" y="865"/>
                  </a:lnTo>
                  <a:lnTo>
                    <a:pt x="219" y="867"/>
                  </a:lnTo>
                  <a:lnTo>
                    <a:pt x="219" y="868"/>
                  </a:lnTo>
                  <a:lnTo>
                    <a:pt x="220" y="870"/>
                  </a:lnTo>
                  <a:lnTo>
                    <a:pt x="221" y="871"/>
                  </a:lnTo>
                  <a:lnTo>
                    <a:pt x="223" y="872"/>
                  </a:lnTo>
                  <a:lnTo>
                    <a:pt x="223" y="873"/>
                  </a:lnTo>
                  <a:lnTo>
                    <a:pt x="224" y="873"/>
                  </a:lnTo>
                  <a:lnTo>
                    <a:pt x="225" y="875"/>
                  </a:lnTo>
                  <a:lnTo>
                    <a:pt x="226" y="876"/>
                  </a:lnTo>
                  <a:lnTo>
                    <a:pt x="228" y="876"/>
                  </a:lnTo>
                  <a:lnTo>
                    <a:pt x="228" y="877"/>
                  </a:lnTo>
                  <a:lnTo>
                    <a:pt x="229" y="878"/>
                  </a:lnTo>
                  <a:lnTo>
                    <a:pt x="230" y="880"/>
                  </a:lnTo>
                  <a:lnTo>
                    <a:pt x="231" y="880"/>
                  </a:lnTo>
                  <a:lnTo>
                    <a:pt x="231" y="880"/>
                  </a:lnTo>
                  <a:lnTo>
                    <a:pt x="233" y="878"/>
                  </a:lnTo>
                  <a:lnTo>
                    <a:pt x="234" y="876"/>
                  </a:lnTo>
                  <a:lnTo>
                    <a:pt x="235" y="867"/>
                  </a:lnTo>
                  <a:lnTo>
                    <a:pt x="235" y="847"/>
                  </a:lnTo>
                  <a:lnTo>
                    <a:pt x="236" y="809"/>
                  </a:lnTo>
                  <a:lnTo>
                    <a:pt x="238" y="758"/>
                  </a:lnTo>
                  <a:lnTo>
                    <a:pt x="239" y="710"/>
                  </a:lnTo>
                  <a:lnTo>
                    <a:pt x="239" y="686"/>
                  </a:lnTo>
                  <a:lnTo>
                    <a:pt x="240" y="695"/>
                  </a:lnTo>
                  <a:lnTo>
                    <a:pt x="241" y="728"/>
                  </a:lnTo>
                  <a:lnTo>
                    <a:pt x="243" y="769"/>
                  </a:lnTo>
                  <a:lnTo>
                    <a:pt x="243" y="805"/>
                  </a:lnTo>
                  <a:lnTo>
                    <a:pt x="244" y="832"/>
                  </a:lnTo>
                  <a:lnTo>
                    <a:pt x="245" y="850"/>
                  </a:lnTo>
                  <a:lnTo>
                    <a:pt x="246" y="860"/>
                  </a:lnTo>
                  <a:lnTo>
                    <a:pt x="246" y="866"/>
                  </a:lnTo>
                  <a:lnTo>
                    <a:pt x="247" y="868"/>
                  </a:lnTo>
                  <a:lnTo>
                    <a:pt x="249" y="868"/>
                  </a:lnTo>
                  <a:lnTo>
                    <a:pt x="250" y="870"/>
                  </a:lnTo>
                  <a:lnTo>
                    <a:pt x="250" y="872"/>
                  </a:lnTo>
                  <a:lnTo>
                    <a:pt x="251" y="877"/>
                  </a:lnTo>
                  <a:lnTo>
                    <a:pt x="252" y="885"/>
                  </a:lnTo>
                  <a:lnTo>
                    <a:pt x="254" y="888"/>
                  </a:lnTo>
                  <a:lnTo>
                    <a:pt x="254" y="888"/>
                  </a:lnTo>
                  <a:lnTo>
                    <a:pt x="255" y="886"/>
                  </a:lnTo>
                  <a:lnTo>
                    <a:pt x="256" y="883"/>
                  </a:lnTo>
                  <a:lnTo>
                    <a:pt x="257" y="882"/>
                  </a:lnTo>
                  <a:lnTo>
                    <a:pt x="257" y="881"/>
                  </a:lnTo>
                  <a:lnTo>
                    <a:pt x="259" y="880"/>
                  </a:lnTo>
                  <a:lnTo>
                    <a:pt x="260" y="880"/>
                  </a:lnTo>
                  <a:lnTo>
                    <a:pt x="261" y="878"/>
                  </a:lnTo>
                  <a:lnTo>
                    <a:pt x="261" y="878"/>
                  </a:lnTo>
                  <a:lnTo>
                    <a:pt x="262" y="877"/>
                  </a:lnTo>
                  <a:lnTo>
                    <a:pt x="264" y="877"/>
                  </a:lnTo>
                  <a:lnTo>
                    <a:pt x="265" y="877"/>
                  </a:lnTo>
                  <a:lnTo>
                    <a:pt x="265" y="876"/>
                  </a:lnTo>
                  <a:lnTo>
                    <a:pt x="266" y="876"/>
                  </a:lnTo>
                  <a:lnTo>
                    <a:pt x="267" y="876"/>
                  </a:lnTo>
                  <a:lnTo>
                    <a:pt x="269" y="876"/>
                  </a:lnTo>
                  <a:lnTo>
                    <a:pt x="269" y="876"/>
                  </a:lnTo>
                  <a:lnTo>
                    <a:pt x="270" y="876"/>
                  </a:lnTo>
                  <a:lnTo>
                    <a:pt x="271" y="876"/>
                  </a:lnTo>
                  <a:lnTo>
                    <a:pt x="272" y="876"/>
                  </a:lnTo>
                  <a:lnTo>
                    <a:pt x="272" y="876"/>
                  </a:lnTo>
                  <a:lnTo>
                    <a:pt x="274" y="876"/>
                  </a:lnTo>
                  <a:lnTo>
                    <a:pt x="275" y="875"/>
                  </a:lnTo>
                  <a:lnTo>
                    <a:pt x="276" y="875"/>
                  </a:lnTo>
                  <a:lnTo>
                    <a:pt x="276" y="873"/>
                  </a:lnTo>
                  <a:lnTo>
                    <a:pt x="277" y="873"/>
                  </a:lnTo>
                  <a:lnTo>
                    <a:pt x="279" y="873"/>
                  </a:lnTo>
                  <a:lnTo>
                    <a:pt x="280" y="875"/>
                  </a:lnTo>
                  <a:lnTo>
                    <a:pt x="281" y="876"/>
                  </a:lnTo>
                  <a:lnTo>
                    <a:pt x="281" y="873"/>
                  </a:lnTo>
                  <a:lnTo>
                    <a:pt x="282" y="870"/>
                  </a:lnTo>
                  <a:lnTo>
                    <a:pt x="283" y="868"/>
                  </a:lnTo>
                  <a:lnTo>
                    <a:pt x="285" y="870"/>
                  </a:lnTo>
                  <a:lnTo>
                    <a:pt x="285" y="876"/>
                  </a:lnTo>
                  <a:lnTo>
                    <a:pt x="286" y="881"/>
                  </a:lnTo>
                  <a:lnTo>
                    <a:pt x="287" y="885"/>
                  </a:lnTo>
                  <a:lnTo>
                    <a:pt x="288" y="883"/>
                  </a:lnTo>
                  <a:lnTo>
                    <a:pt x="288" y="882"/>
                  </a:lnTo>
                  <a:lnTo>
                    <a:pt x="290" y="878"/>
                  </a:lnTo>
                  <a:lnTo>
                    <a:pt x="291" y="875"/>
                  </a:lnTo>
                  <a:lnTo>
                    <a:pt x="292" y="870"/>
                  </a:lnTo>
                  <a:lnTo>
                    <a:pt x="292" y="865"/>
                  </a:lnTo>
                  <a:lnTo>
                    <a:pt x="293" y="863"/>
                  </a:lnTo>
                  <a:lnTo>
                    <a:pt x="295" y="875"/>
                  </a:lnTo>
                  <a:lnTo>
                    <a:pt x="296" y="900"/>
                  </a:lnTo>
                  <a:lnTo>
                    <a:pt x="296" y="928"/>
                  </a:lnTo>
                  <a:lnTo>
                    <a:pt x="297" y="939"/>
                  </a:lnTo>
                  <a:lnTo>
                    <a:pt x="298" y="923"/>
                  </a:lnTo>
                  <a:lnTo>
                    <a:pt x="300" y="886"/>
                  </a:lnTo>
                  <a:lnTo>
                    <a:pt x="300" y="852"/>
                  </a:lnTo>
                  <a:lnTo>
                    <a:pt x="301" y="841"/>
                  </a:lnTo>
                  <a:lnTo>
                    <a:pt x="302" y="851"/>
                  </a:lnTo>
                  <a:lnTo>
                    <a:pt x="303" y="868"/>
                  </a:lnTo>
                  <a:lnTo>
                    <a:pt x="303" y="881"/>
                  </a:lnTo>
                  <a:lnTo>
                    <a:pt x="305" y="885"/>
                  </a:lnTo>
                  <a:lnTo>
                    <a:pt x="306" y="882"/>
                  </a:lnTo>
                  <a:lnTo>
                    <a:pt x="307" y="877"/>
                  </a:lnTo>
                  <a:lnTo>
                    <a:pt x="307" y="873"/>
                  </a:lnTo>
                  <a:lnTo>
                    <a:pt x="308" y="870"/>
                  </a:lnTo>
                  <a:lnTo>
                    <a:pt x="310" y="866"/>
                  </a:lnTo>
                  <a:lnTo>
                    <a:pt x="311" y="861"/>
                  </a:lnTo>
                  <a:lnTo>
                    <a:pt x="311" y="855"/>
                  </a:lnTo>
                  <a:lnTo>
                    <a:pt x="312" y="850"/>
                  </a:lnTo>
                  <a:lnTo>
                    <a:pt x="313" y="845"/>
                  </a:lnTo>
                  <a:lnTo>
                    <a:pt x="315" y="844"/>
                  </a:lnTo>
                  <a:lnTo>
                    <a:pt x="315" y="842"/>
                  </a:lnTo>
                  <a:lnTo>
                    <a:pt x="316" y="844"/>
                  </a:lnTo>
                  <a:lnTo>
                    <a:pt x="317" y="844"/>
                  </a:lnTo>
                  <a:lnTo>
                    <a:pt x="318" y="844"/>
                  </a:lnTo>
                  <a:lnTo>
                    <a:pt x="318" y="844"/>
                  </a:lnTo>
                  <a:lnTo>
                    <a:pt x="319" y="841"/>
                  </a:lnTo>
                  <a:lnTo>
                    <a:pt x="321" y="827"/>
                  </a:lnTo>
                  <a:lnTo>
                    <a:pt x="322" y="796"/>
                  </a:lnTo>
                  <a:lnTo>
                    <a:pt x="322" y="760"/>
                  </a:lnTo>
                  <a:lnTo>
                    <a:pt x="323" y="744"/>
                  </a:lnTo>
                  <a:lnTo>
                    <a:pt x="324" y="760"/>
                  </a:lnTo>
                  <a:lnTo>
                    <a:pt x="326" y="799"/>
                  </a:lnTo>
                  <a:lnTo>
                    <a:pt x="326" y="831"/>
                  </a:lnTo>
                  <a:lnTo>
                    <a:pt x="327" y="844"/>
                  </a:lnTo>
                  <a:lnTo>
                    <a:pt x="328" y="835"/>
                  </a:lnTo>
                  <a:lnTo>
                    <a:pt x="329" y="804"/>
                  </a:lnTo>
                  <a:lnTo>
                    <a:pt x="329" y="742"/>
                  </a:lnTo>
                  <a:lnTo>
                    <a:pt x="331" y="657"/>
                  </a:lnTo>
                  <a:lnTo>
                    <a:pt x="332" y="592"/>
                  </a:lnTo>
                  <a:lnTo>
                    <a:pt x="333" y="589"/>
                  </a:lnTo>
                  <a:lnTo>
                    <a:pt x="333" y="652"/>
                  </a:lnTo>
                  <a:lnTo>
                    <a:pt x="334" y="743"/>
                  </a:lnTo>
                  <a:lnTo>
                    <a:pt x="336" y="816"/>
                  </a:lnTo>
                  <a:lnTo>
                    <a:pt x="337" y="860"/>
                  </a:lnTo>
                  <a:lnTo>
                    <a:pt x="338" y="880"/>
                  </a:lnTo>
                  <a:lnTo>
                    <a:pt x="338" y="885"/>
                  </a:lnTo>
                  <a:lnTo>
                    <a:pt x="339" y="883"/>
                  </a:lnTo>
                  <a:lnTo>
                    <a:pt x="341" y="877"/>
                  </a:lnTo>
                  <a:lnTo>
                    <a:pt x="342" y="870"/>
                  </a:lnTo>
                  <a:lnTo>
                    <a:pt x="342" y="862"/>
                  </a:lnTo>
                  <a:lnTo>
                    <a:pt x="343" y="855"/>
                  </a:lnTo>
                  <a:lnTo>
                    <a:pt x="344" y="847"/>
                  </a:lnTo>
                  <a:lnTo>
                    <a:pt x="346" y="841"/>
                  </a:lnTo>
                  <a:lnTo>
                    <a:pt x="346" y="834"/>
                  </a:lnTo>
                  <a:lnTo>
                    <a:pt x="347" y="827"/>
                  </a:lnTo>
                  <a:lnTo>
                    <a:pt x="348" y="820"/>
                  </a:lnTo>
                  <a:lnTo>
                    <a:pt x="349" y="814"/>
                  </a:lnTo>
                  <a:lnTo>
                    <a:pt x="349" y="808"/>
                  </a:lnTo>
                  <a:lnTo>
                    <a:pt x="351" y="805"/>
                  </a:lnTo>
                  <a:lnTo>
                    <a:pt x="352" y="805"/>
                  </a:lnTo>
                  <a:lnTo>
                    <a:pt x="353" y="808"/>
                  </a:lnTo>
                  <a:lnTo>
                    <a:pt x="353" y="814"/>
                  </a:lnTo>
                  <a:lnTo>
                    <a:pt x="354" y="823"/>
                  </a:lnTo>
                  <a:lnTo>
                    <a:pt x="355" y="832"/>
                  </a:lnTo>
                  <a:lnTo>
                    <a:pt x="357" y="841"/>
                  </a:lnTo>
                  <a:lnTo>
                    <a:pt x="357" y="850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60" y="866"/>
                  </a:lnTo>
                  <a:lnTo>
                    <a:pt x="360" y="865"/>
                  </a:lnTo>
                  <a:lnTo>
                    <a:pt x="362" y="857"/>
                  </a:lnTo>
                  <a:lnTo>
                    <a:pt x="363" y="844"/>
                  </a:lnTo>
                  <a:lnTo>
                    <a:pt x="364" y="824"/>
                  </a:lnTo>
                  <a:lnTo>
                    <a:pt x="364" y="805"/>
                  </a:lnTo>
                  <a:lnTo>
                    <a:pt x="365" y="794"/>
                  </a:lnTo>
                  <a:lnTo>
                    <a:pt x="367" y="793"/>
                  </a:lnTo>
                  <a:lnTo>
                    <a:pt x="368" y="800"/>
                  </a:lnTo>
                  <a:lnTo>
                    <a:pt x="368" y="809"/>
                  </a:lnTo>
                  <a:lnTo>
                    <a:pt x="369" y="816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9"/>
                  </a:lnTo>
                  <a:lnTo>
                    <a:pt x="373" y="818"/>
                  </a:lnTo>
                  <a:lnTo>
                    <a:pt x="374" y="818"/>
                  </a:lnTo>
                  <a:lnTo>
                    <a:pt x="375" y="821"/>
                  </a:lnTo>
                  <a:lnTo>
                    <a:pt x="375" y="826"/>
                  </a:lnTo>
                  <a:lnTo>
                    <a:pt x="377" y="829"/>
                  </a:lnTo>
                  <a:lnTo>
                    <a:pt x="378" y="829"/>
                  </a:lnTo>
                  <a:lnTo>
                    <a:pt x="379" y="821"/>
                  </a:lnTo>
                  <a:lnTo>
                    <a:pt x="379" y="806"/>
                  </a:lnTo>
                  <a:lnTo>
                    <a:pt x="380" y="795"/>
                  </a:lnTo>
                  <a:lnTo>
                    <a:pt x="382" y="795"/>
                  </a:lnTo>
                  <a:lnTo>
                    <a:pt x="383" y="811"/>
                  </a:lnTo>
                  <a:lnTo>
                    <a:pt x="383" y="836"/>
                  </a:lnTo>
                  <a:lnTo>
                    <a:pt x="384" y="856"/>
                  </a:lnTo>
                  <a:lnTo>
                    <a:pt x="385" y="863"/>
                  </a:lnTo>
                  <a:lnTo>
                    <a:pt x="387" y="846"/>
                  </a:lnTo>
                  <a:lnTo>
                    <a:pt x="387" y="809"/>
                  </a:lnTo>
                  <a:lnTo>
                    <a:pt x="388" y="773"/>
                  </a:lnTo>
                  <a:lnTo>
                    <a:pt x="389" y="763"/>
                  </a:lnTo>
                  <a:lnTo>
                    <a:pt x="390" y="784"/>
                  </a:lnTo>
                  <a:lnTo>
                    <a:pt x="390" y="819"/>
                  </a:lnTo>
                  <a:lnTo>
                    <a:pt x="391" y="847"/>
                  </a:lnTo>
                  <a:lnTo>
                    <a:pt x="393" y="863"/>
                  </a:lnTo>
                  <a:lnTo>
                    <a:pt x="394" y="872"/>
                  </a:lnTo>
                  <a:lnTo>
                    <a:pt x="395" y="876"/>
                  </a:lnTo>
                  <a:lnTo>
                    <a:pt x="395" y="878"/>
                  </a:lnTo>
                  <a:lnTo>
                    <a:pt x="396" y="880"/>
                  </a:lnTo>
                  <a:lnTo>
                    <a:pt x="398" y="880"/>
                  </a:lnTo>
                  <a:lnTo>
                    <a:pt x="399" y="878"/>
                  </a:lnTo>
                  <a:lnTo>
                    <a:pt x="399" y="878"/>
                  </a:lnTo>
                  <a:lnTo>
                    <a:pt x="400" y="877"/>
                  </a:lnTo>
                  <a:lnTo>
                    <a:pt x="401" y="876"/>
                  </a:lnTo>
                  <a:lnTo>
                    <a:pt x="403" y="875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5" y="873"/>
                  </a:lnTo>
                  <a:lnTo>
                    <a:pt x="406" y="873"/>
                  </a:lnTo>
                  <a:lnTo>
                    <a:pt x="406" y="873"/>
                  </a:lnTo>
                  <a:lnTo>
                    <a:pt x="408" y="873"/>
                  </a:lnTo>
                  <a:lnTo>
                    <a:pt x="409" y="872"/>
                  </a:lnTo>
                  <a:lnTo>
                    <a:pt x="410" y="872"/>
                  </a:lnTo>
                  <a:lnTo>
                    <a:pt x="410" y="872"/>
                  </a:lnTo>
                  <a:lnTo>
                    <a:pt x="411" y="872"/>
                  </a:lnTo>
                  <a:lnTo>
                    <a:pt x="413" y="872"/>
                  </a:lnTo>
                  <a:lnTo>
                    <a:pt x="414" y="872"/>
                  </a:lnTo>
                  <a:lnTo>
                    <a:pt x="414" y="872"/>
                  </a:lnTo>
                  <a:lnTo>
                    <a:pt x="415" y="871"/>
                  </a:lnTo>
                  <a:lnTo>
                    <a:pt x="416" y="870"/>
                  </a:lnTo>
                  <a:lnTo>
                    <a:pt x="418" y="867"/>
                  </a:lnTo>
                  <a:lnTo>
                    <a:pt x="418" y="866"/>
                  </a:lnTo>
                  <a:lnTo>
                    <a:pt x="419" y="863"/>
                  </a:lnTo>
                  <a:lnTo>
                    <a:pt x="420" y="862"/>
                  </a:lnTo>
                  <a:lnTo>
                    <a:pt x="421" y="863"/>
                  </a:lnTo>
                  <a:lnTo>
                    <a:pt x="421" y="866"/>
                  </a:lnTo>
                  <a:lnTo>
                    <a:pt x="423" y="871"/>
                  </a:lnTo>
                  <a:lnTo>
                    <a:pt x="424" y="876"/>
                  </a:lnTo>
                  <a:lnTo>
                    <a:pt x="425" y="875"/>
                  </a:lnTo>
                  <a:lnTo>
                    <a:pt x="425" y="862"/>
                  </a:lnTo>
                  <a:lnTo>
                    <a:pt x="426" y="837"/>
                  </a:lnTo>
                  <a:lnTo>
                    <a:pt x="427" y="803"/>
                  </a:lnTo>
                  <a:lnTo>
                    <a:pt x="429" y="759"/>
                  </a:lnTo>
                  <a:lnTo>
                    <a:pt x="429" y="712"/>
                  </a:lnTo>
                  <a:lnTo>
                    <a:pt x="430" y="682"/>
                  </a:lnTo>
                  <a:lnTo>
                    <a:pt x="431" y="693"/>
                  </a:lnTo>
                  <a:lnTo>
                    <a:pt x="432" y="749"/>
                  </a:lnTo>
                  <a:lnTo>
                    <a:pt x="432" y="827"/>
                  </a:lnTo>
                  <a:lnTo>
                    <a:pt x="434" y="893"/>
                  </a:lnTo>
                  <a:lnTo>
                    <a:pt x="435" y="934"/>
                  </a:lnTo>
                  <a:lnTo>
                    <a:pt x="436" y="954"/>
                  </a:lnTo>
                  <a:lnTo>
                    <a:pt x="436" y="963"/>
                  </a:lnTo>
                  <a:lnTo>
                    <a:pt x="437" y="965"/>
                  </a:lnTo>
                  <a:lnTo>
                    <a:pt x="439" y="963"/>
                  </a:lnTo>
                  <a:lnTo>
                    <a:pt x="440" y="958"/>
                  </a:lnTo>
                  <a:lnTo>
                    <a:pt x="440" y="950"/>
                  </a:lnTo>
                  <a:lnTo>
                    <a:pt x="441" y="940"/>
                  </a:lnTo>
                  <a:lnTo>
                    <a:pt x="442" y="931"/>
                  </a:lnTo>
                  <a:lnTo>
                    <a:pt x="444" y="919"/>
                  </a:lnTo>
                  <a:lnTo>
                    <a:pt x="444" y="908"/>
                  </a:lnTo>
                  <a:lnTo>
                    <a:pt x="445" y="898"/>
                  </a:lnTo>
                  <a:lnTo>
                    <a:pt x="446" y="890"/>
                  </a:lnTo>
                  <a:lnTo>
                    <a:pt x="447" y="882"/>
                  </a:lnTo>
                  <a:lnTo>
                    <a:pt x="449" y="876"/>
                  </a:lnTo>
                  <a:lnTo>
                    <a:pt x="449" y="872"/>
                  </a:lnTo>
                  <a:lnTo>
                    <a:pt x="450" y="868"/>
                  </a:lnTo>
                  <a:lnTo>
                    <a:pt x="451" y="867"/>
                  </a:lnTo>
                  <a:lnTo>
                    <a:pt x="452" y="865"/>
                  </a:lnTo>
                  <a:lnTo>
                    <a:pt x="452" y="865"/>
                  </a:lnTo>
                  <a:lnTo>
                    <a:pt x="454" y="863"/>
                  </a:lnTo>
                  <a:lnTo>
                    <a:pt x="455" y="862"/>
                  </a:lnTo>
                  <a:lnTo>
                    <a:pt x="456" y="862"/>
                  </a:lnTo>
                  <a:lnTo>
                    <a:pt x="456" y="861"/>
                  </a:lnTo>
                  <a:lnTo>
                    <a:pt x="457" y="861"/>
                  </a:lnTo>
                  <a:lnTo>
                    <a:pt x="459" y="861"/>
                  </a:lnTo>
                  <a:lnTo>
                    <a:pt x="460" y="861"/>
                  </a:lnTo>
                  <a:lnTo>
                    <a:pt x="460" y="861"/>
                  </a:lnTo>
                  <a:lnTo>
                    <a:pt x="461" y="861"/>
                  </a:lnTo>
                  <a:lnTo>
                    <a:pt x="462" y="862"/>
                  </a:lnTo>
                  <a:lnTo>
                    <a:pt x="463" y="862"/>
                  </a:lnTo>
                  <a:lnTo>
                    <a:pt x="463" y="862"/>
                  </a:lnTo>
                  <a:lnTo>
                    <a:pt x="465" y="863"/>
                  </a:lnTo>
                  <a:lnTo>
                    <a:pt x="466" y="863"/>
                  </a:lnTo>
                  <a:lnTo>
                    <a:pt x="467" y="863"/>
                  </a:lnTo>
                  <a:lnTo>
                    <a:pt x="467" y="863"/>
                  </a:lnTo>
                  <a:lnTo>
                    <a:pt x="468" y="863"/>
                  </a:lnTo>
                  <a:lnTo>
                    <a:pt x="470" y="863"/>
                  </a:lnTo>
                  <a:lnTo>
                    <a:pt x="471" y="863"/>
                  </a:lnTo>
                  <a:lnTo>
                    <a:pt x="471" y="863"/>
                  </a:lnTo>
                  <a:lnTo>
                    <a:pt x="472" y="863"/>
                  </a:lnTo>
                  <a:lnTo>
                    <a:pt x="473" y="863"/>
                  </a:lnTo>
                  <a:lnTo>
                    <a:pt x="475" y="862"/>
                  </a:lnTo>
                  <a:lnTo>
                    <a:pt x="475" y="860"/>
                  </a:lnTo>
                  <a:lnTo>
                    <a:pt x="476" y="857"/>
                  </a:lnTo>
                  <a:lnTo>
                    <a:pt x="477" y="855"/>
                  </a:lnTo>
                  <a:lnTo>
                    <a:pt x="478" y="856"/>
                  </a:lnTo>
                  <a:lnTo>
                    <a:pt x="478" y="859"/>
                  </a:lnTo>
                  <a:lnTo>
                    <a:pt x="480" y="862"/>
                  </a:lnTo>
                  <a:lnTo>
                    <a:pt x="481" y="867"/>
                  </a:lnTo>
                  <a:lnTo>
                    <a:pt x="482" y="870"/>
                  </a:lnTo>
                  <a:lnTo>
                    <a:pt x="482" y="872"/>
                  </a:lnTo>
                  <a:lnTo>
                    <a:pt x="483" y="873"/>
                  </a:lnTo>
                  <a:lnTo>
                    <a:pt x="485" y="875"/>
                  </a:lnTo>
                  <a:lnTo>
                    <a:pt x="486" y="875"/>
                  </a:lnTo>
                  <a:lnTo>
                    <a:pt x="486" y="875"/>
                  </a:lnTo>
                  <a:lnTo>
                    <a:pt x="487" y="875"/>
                  </a:lnTo>
                  <a:lnTo>
                    <a:pt x="488" y="875"/>
                  </a:lnTo>
                  <a:lnTo>
                    <a:pt x="490" y="875"/>
                  </a:lnTo>
                  <a:lnTo>
                    <a:pt x="490" y="875"/>
                  </a:lnTo>
                  <a:lnTo>
                    <a:pt x="491" y="875"/>
                  </a:lnTo>
                  <a:lnTo>
                    <a:pt x="492" y="875"/>
                  </a:lnTo>
                  <a:lnTo>
                    <a:pt x="493" y="875"/>
                  </a:lnTo>
                  <a:lnTo>
                    <a:pt x="493" y="875"/>
                  </a:lnTo>
                  <a:lnTo>
                    <a:pt x="495" y="875"/>
                  </a:lnTo>
                  <a:lnTo>
                    <a:pt x="496" y="875"/>
                  </a:lnTo>
                  <a:lnTo>
                    <a:pt x="497" y="875"/>
                  </a:lnTo>
                  <a:lnTo>
                    <a:pt x="497" y="873"/>
                  </a:lnTo>
                  <a:lnTo>
                    <a:pt x="498" y="872"/>
                  </a:lnTo>
                  <a:lnTo>
                    <a:pt x="499" y="871"/>
                  </a:lnTo>
                  <a:lnTo>
                    <a:pt x="501" y="870"/>
                  </a:lnTo>
                  <a:lnTo>
                    <a:pt x="501" y="870"/>
                  </a:lnTo>
                  <a:lnTo>
                    <a:pt x="502" y="868"/>
                  </a:lnTo>
                  <a:lnTo>
                    <a:pt x="503" y="870"/>
                  </a:lnTo>
                  <a:lnTo>
                    <a:pt x="504" y="871"/>
                  </a:lnTo>
                  <a:lnTo>
                    <a:pt x="506" y="872"/>
                  </a:lnTo>
                  <a:lnTo>
                    <a:pt x="506" y="873"/>
                  </a:lnTo>
                  <a:lnTo>
                    <a:pt x="507" y="875"/>
                  </a:lnTo>
                  <a:lnTo>
                    <a:pt x="508" y="876"/>
                  </a:lnTo>
                  <a:lnTo>
                    <a:pt x="509" y="877"/>
                  </a:lnTo>
                  <a:lnTo>
                    <a:pt x="509" y="877"/>
                  </a:lnTo>
                  <a:lnTo>
                    <a:pt x="511" y="877"/>
                  </a:lnTo>
                  <a:lnTo>
                    <a:pt x="512" y="877"/>
                  </a:lnTo>
                  <a:lnTo>
                    <a:pt x="513" y="876"/>
                  </a:lnTo>
                  <a:lnTo>
                    <a:pt x="513" y="876"/>
                  </a:lnTo>
                  <a:lnTo>
                    <a:pt x="514" y="876"/>
                  </a:lnTo>
                  <a:lnTo>
                    <a:pt x="516" y="876"/>
                  </a:lnTo>
                  <a:lnTo>
                    <a:pt x="517" y="876"/>
                  </a:lnTo>
                  <a:lnTo>
                    <a:pt x="517" y="876"/>
                  </a:lnTo>
                  <a:lnTo>
                    <a:pt x="518" y="876"/>
                  </a:lnTo>
                  <a:lnTo>
                    <a:pt x="519" y="876"/>
                  </a:lnTo>
                  <a:lnTo>
                    <a:pt x="521" y="876"/>
                  </a:lnTo>
                  <a:lnTo>
                    <a:pt x="521" y="875"/>
                  </a:lnTo>
                  <a:lnTo>
                    <a:pt x="522" y="875"/>
                  </a:lnTo>
                  <a:lnTo>
                    <a:pt x="523" y="873"/>
                  </a:lnTo>
                  <a:lnTo>
                    <a:pt x="524" y="873"/>
                  </a:lnTo>
                  <a:lnTo>
                    <a:pt x="524" y="873"/>
                  </a:lnTo>
                  <a:lnTo>
                    <a:pt x="526" y="873"/>
                  </a:lnTo>
                  <a:lnTo>
                    <a:pt x="527" y="873"/>
                  </a:lnTo>
                  <a:lnTo>
                    <a:pt x="528" y="873"/>
                  </a:lnTo>
                  <a:lnTo>
                    <a:pt x="528" y="875"/>
                  </a:lnTo>
                  <a:lnTo>
                    <a:pt x="529" y="876"/>
                  </a:lnTo>
                  <a:lnTo>
                    <a:pt x="531" y="877"/>
                  </a:lnTo>
                  <a:lnTo>
                    <a:pt x="532" y="880"/>
                  </a:lnTo>
                  <a:lnTo>
                    <a:pt x="532" y="881"/>
                  </a:lnTo>
                  <a:lnTo>
                    <a:pt x="533" y="882"/>
                  </a:lnTo>
                  <a:lnTo>
                    <a:pt x="534" y="882"/>
                  </a:lnTo>
                  <a:lnTo>
                    <a:pt x="535" y="880"/>
                  </a:lnTo>
                  <a:lnTo>
                    <a:pt x="535" y="878"/>
                  </a:lnTo>
                  <a:lnTo>
                    <a:pt x="537" y="875"/>
                  </a:lnTo>
                  <a:lnTo>
                    <a:pt x="538" y="872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40" y="871"/>
                  </a:lnTo>
                  <a:lnTo>
                    <a:pt x="542" y="872"/>
                  </a:lnTo>
                  <a:lnTo>
                    <a:pt x="543" y="873"/>
                  </a:lnTo>
                  <a:lnTo>
                    <a:pt x="543" y="875"/>
                  </a:lnTo>
                  <a:lnTo>
                    <a:pt x="544" y="875"/>
                  </a:lnTo>
                  <a:lnTo>
                    <a:pt x="545" y="875"/>
                  </a:lnTo>
                  <a:lnTo>
                    <a:pt x="547" y="876"/>
                  </a:lnTo>
                  <a:lnTo>
                    <a:pt x="547" y="876"/>
                  </a:lnTo>
                  <a:lnTo>
                    <a:pt x="548" y="876"/>
                  </a:lnTo>
                  <a:lnTo>
                    <a:pt x="549" y="876"/>
                  </a:lnTo>
                  <a:lnTo>
                    <a:pt x="55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3" y="876"/>
                  </a:lnTo>
                  <a:lnTo>
                    <a:pt x="554" y="876"/>
                  </a:lnTo>
                  <a:lnTo>
                    <a:pt x="554" y="876"/>
                  </a:lnTo>
                  <a:lnTo>
                    <a:pt x="555" y="876"/>
                  </a:lnTo>
                  <a:lnTo>
                    <a:pt x="557" y="876"/>
                  </a:lnTo>
                  <a:lnTo>
                    <a:pt x="558" y="876"/>
                  </a:lnTo>
                  <a:lnTo>
                    <a:pt x="558" y="876"/>
                  </a:lnTo>
                  <a:lnTo>
                    <a:pt x="559" y="876"/>
                  </a:lnTo>
                  <a:lnTo>
                    <a:pt x="560" y="875"/>
                  </a:lnTo>
                  <a:lnTo>
                    <a:pt x="562" y="875"/>
                  </a:lnTo>
                  <a:lnTo>
                    <a:pt x="563" y="875"/>
                  </a:lnTo>
                  <a:lnTo>
                    <a:pt x="563" y="875"/>
                  </a:lnTo>
                  <a:lnTo>
                    <a:pt x="564" y="875"/>
                  </a:lnTo>
                  <a:lnTo>
                    <a:pt x="565" y="875"/>
                  </a:lnTo>
                  <a:lnTo>
                    <a:pt x="567" y="876"/>
                  </a:lnTo>
                  <a:lnTo>
                    <a:pt x="567" y="876"/>
                  </a:lnTo>
                  <a:lnTo>
                    <a:pt x="568" y="876"/>
                  </a:lnTo>
                  <a:lnTo>
                    <a:pt x="569" y="876"/>
                  </a:lnTo>
                  <a:lnTo>
                    <a:pt x="570" y="876"/>
                  </a:lnTo>
                  <a:lnTo>
                    <a:pt x="570" y="876"/>
                  </a:lnTo>
                  <a:lnTo>
                    <a:pt x="571" y="876"/>
                  </a:lnTo>
                  <a:lnTo>
                    <a:pt x="573" y="876"/>
                  </a:lnTo>
                  <a:lnTo>
                    <a:pt x="574" y="876"/>
                  </a:lnTo>
                  <a:lnTo>
                    <a:pt x="574" y="876"/>
                  </a:lnTo>
                  <a:lnTo>
                    <a:pt x="575" y="876"/>
                  </a:lnTo>
                  <a:lnTo>
                    <a:pt x="576" y="876"/>
                  </a:lnTo>
                  <a:lnTo>
                    <a:pt x="578" y="876"/>
                  </a:lnTo>
                  <a:lnTo>
                    <a:pt x="578" y="876"/>
                  </a:lnTo>
                  <a:lnTo>
                    <a:pt x="579" y="876"/>
                  </a:lnTo>
                  <a:lnTo>
                    <a:pt x="580" y="876"/>
                  </a:lnTo>
                  <a:lnTo>
                    <a:pt x="581" y="876"/>
                  </a:lnTo>
                  <a:lnTo>
                    <a:pt x="581" y="876"/>
                  </a:lnTo>
                  <a:lnTo>
                    <a:pt x="583" y="876"/>
                  </a:lnTo>
                  <a:lnTo>
                    <a:pt x="584" y="876"/>
                  </a:lnTo>
                  <a:lnTo>
                    <a:pt x="585" y="876"/>
                  </a:lnTo>
                  <a:lnTo>
                    <a:pt x="585" y="876"/>
                  </a:lnTo>
                  <a:lnTo>
                    <a:pt x="586" y="876"/>
                  </a:lnTo>
                  <a:lnTo>
                    <a:pt x="588" y="875"/>
                  </a:lnTo>
                  <a:lnTo>
                    <a:pt x="589" y="875"/>
                  </a:lnTo>
                  <a:lnTo>
                    <a:pt x="589" y="875"/>
                  </a:lnTo>
                  <a:lnTo>
                    <a:pt x="590" y="875"/>
                  </a:lnTo>
                  <a:lnTo>
                    <a:pt x="591" y="875"/>
                  </a:lnTo>
                  <a:lnTo>
                    <a:pt x="593" y="875"/>
                  </a:lnTo>
                  <a:lnTo>
                    <a:pt x="593" y="876"/>
                  </a:lnTo>
                  <a:lnTo>
                    <a:pt x="594" y="876"/>
                  </a:lnTo>
                  <a:lnTo>
                    <a:pt x="595" y="876"/>
                  </a:lnTo>
                  <a:lnTo>
                    <a:pt x="596" y="876"/>
                  </a:lnTo>
                  <a:lnTo>
                    <a:pt x="596" y="876"/>
                  </a:lnTo>
                  <a:lnTo>
                    <a:pt x="598" y="876"/>
                  </a:lnTo>
                  <a:lnTo>
                    <a:pt x="599" y="876"/>
                  </a:lnTo>
                  <a:lnTo>
                    <a:pt x="600" y="876"/>
                  </a:lnTo>
                  <a:lnTo>
                    <a:pt x="600" y="876"/>
                  </a:lnTo>
                  <a:lnTo>
                    <a:pt x="601" y="876"/>
                  </a:lnTo>
                  <a:lnTo>
                    <a:pt x="603" y="876"/>
                  </a:lnTo>
                  <a:lnTo>
                    <a:pt x="604" y="876"/>
                  </a:lnTo>
                  <a:lnTo>
                    <a:pt x="604" y="876"/>
                  </a:lnTo>
                  <a:lnTo>
                    <a:pt x="605" y="876"/>
                  </a:lnTo>
                  <a:lnTo>
                    <a:pt x="606" y="876"/>
                  </a:lnTo>
                  <a:lnTo>
                    <a:pt x="607" y="876"/>
                  </a:lnTo>
                  <a:lnTo>
                    <a:pt x="607" y="875"/>
                  </a:lnTo>
                  <a:lnTo>
                    <a:pt x="609" y="875"/>
                  </a:lnTo>
                  <a:lnTo>
                    <a:pt x="610" y="875"/>
                  </a:lnTo>
                  <a:lnTo>
                    <a:pt x="611" y="875"/>
                  </a:lnTo>
                  <a:lnTo>
                    <a:pt x="611" y="875"/>
                  </a:lnTo>
                  <a:lnTo>
                    <a:pt x="612" y="873"/>
                  </a:lnTo>
                  <a:lnTo>
                    <a:pt x="614" y="873"/>
                  </a:lnTo>
                  <a:lnTo>
                    <a:pt x="615" y="873"/>
                  </a:lnTo>
                  <a:lnTo>
                    <a:pt x="616" y="872"/>
                  </a:lnTo>
                  <a:lnTo>
                    <a:pt x="616" y="872"/>
                  </a:lnTo>
                  <a:lnTo>
                    <a:pt x="617" y="872"/>
                  </a:lnTo>
                  <a:lnTo>
                    <a:pt x="619" y="872"/>
                  </a:lnTo>
                  <a:lnTo>
                    <a:pt x="620" y="871"/>
                  </a:lnTo>
                  <a:lnTo>
                    <a:pt x="620" y="871"/>
                  </a:lnTo>
                  <a:lnTo>
                    <a:pt x="621" y="871"/>
                  </a:lnTo>
                  <a:lnTo>
                    <a:pt x="622" y="871"/>
                  </a:lnTo>
                  <a:lnTo>
                    <a:pt x="624" y="870"/>
                  </a:lnTo>
                  <a:lnTo>
                    <a:pt x="624" y="870"/>
                  </a:lnTo>
                  <a:lnTo>
                    <a:pt x="625" y="870"/>
                  </a:lnTo>
                  <a:lnTo>
                    <a:pt x="626" y="870"/>
                  </a:lnTo>
                  <a:lnTo>
                    <a:pt x="627" y="870"/>
                  </a:lnTo>
                  <a:lnTo>
                    <a:pt x="627" y="870"/>
                  </a:lnTo>
                  <a:lnTo>
                    <a:pt x="629" y="871"/>
                  </a:lnTo>
                  <a:lnTo>
                    <a:pt x="630" y="871"/>
                  </a:lnTo>
                  <a:lnTo>
                    <a:pt x="631" y="871"/>
                  </a:lnTo>
                  <a:lnTo>
                    <a:pt x="631" y="871"/>
                  </a:lnTo>
                  <a:lnTo>
                    <a:pt x="632" y="872"/>
                  </a:lnTo>
                  <a:lnTo>
                    <a:pt x="634" y="872"/>
                  </a:lnTo>
                  <a:lnTo>
                    <a:pt x="635" y="873"/>
                  </a:lnTo>
                  <a:lnTo>
                    <a:pt x="635" y="873"/>
                  </a:lnTo>
                  <a:lnTo>
                    <a:pt x="636" y="873"/>
                  </a:lnTo>
                  <a:lnTo>
                    <a:pt x="637" y="875"/>
                  </a:lnTo>
                  <a:lnTo>
                    <a:pt x="638" y="875"/>
                  </a:lnTo>
                  <a:lnTo>
                    <a:pt x="638" y="875"/>
                  </a:lnTo>
                  <a:lnTo>
                    <a:pt x="640" y="875"/>
                  </a:lnTo>
                  <a:lnTo>
                    <a:pt x="641" y="875"/>
                  </a:lnTo>
                  <a:lnTo>
                    <a:pt x="642" y="876"/>
                  </a:lnTo>
                  <a:lnTo>
                    <a:pt x="642" y="876"/>
                  </a:lnTo>
                  <a:lnTo>
                    <a:pt x="643" y="876"/>
                  </a:lnTo>
                  <a:lnTo>
                    <a:pt x="645" y="876"/>
                  </a:lnTo>
                  <a:lnTo>
                    <a:pt x="646" y="876"/>
                  </a:lnTo>
                  <a:lnTo>
                    <a:pt x="646" y="876"/>
                  </a:lnTo>
                  <a:lnTo>
                    <a:pt x="647" y="876"/>
                  </a:lnTo>
                  <a:lnTo>
                    <a:pt x="648" y="876"/>
                  </a:lnTo>
                  <a:lnTo>
                    <a:pt x="650" y="876"/>
                  </a:lnTo>
                  <a:lnTo>
                    <a:pt x="650" y="876"/>
                  </a:lnTo>
                  <a:lnTo>
                    <a:pt x="651" y="876"/>
                  </a:lnTo>
                  <a:lnTo>
                    <a:pt x="652" y="876"/>
                  </a:lnTo>
                  <a:lnTo>
                    <a:pt x="653" y="876"/>
                  </a:lnTo>
                  <a:lnTo>
                    <a:pt x="653" y="876"/>
                  </a:lnTo>
                  <a:lnTo>
                    <a:pt x="655" y="876"/>
                  </a:lnTo>
                  <a:lnTo>
                    <a:pt x="656" y="876"/>
                  </a:lnTo>
                  <a:lnTo>
                    <a:pt x="657" y="875"/>
                  </a:lnTo>
                  <a:lnTo>
                    <a:pt x="657" y="875"/>
                  </a:lnTo>
                  <a:lnTo>
                    <a:pt x="658" y="873"/>
                  </a:lnTo>
                  <a:lnTo>
                    <a:pt x="660" y="873"/>
                  </a:lnTo>
                  <a:lnTo>
                    <a:pt x="661" y="872"/>
                  </a:lnTo>
                  <a:lnTo>
                    <a:pt x="661" y="871"/>
                  </a:lnTo>
                  <a:lnTo>
                    <a:pt x="662" y="870"/>
                  </a:lnTo>
                  <a:lnTo>
                    <a:pt x="663" y="868"/>
                  </a:lnTo>
                  <a:lnTo>
                    <a:pt x="665" y="868"/>
                  </a:lnTo>
                  <a:lnTo>
                    <a:pt x="665" y="867"/>
                  </a:lnTo>
                  <a:lnTo>
                    <a:pt x="666" y="866"/>
                  </a:lnTo>
                  <a:lnTo>
                    <a:pt x="667" y="865"/>
                  </a:lnTo>
                  <a:lnTo>
                    <a:pt x="668" y="865"/>
                  </a:lnTo>
                  <a:lnTo>
                    <a:pt x="668" y="863"/>
                  </a:lnTo>
                  <a:lnTo>
                    <a:pt x="670" y="863"/>
                  </a:lnTo>
                  <a:lnTo>
                    <a:pt x="671" y="863"/>
                  </a:lnTo>
                  <a:lnTo>
                    <a:pt x="672" y="863"/>
                  </a:lnTo>
                  <a:lnTo>
                    <a:pt x="673" y="865"/>
                  </a:lnTo>
                  <a:lnTo>
                    <a:pt x="673" y="865"/>
                  </a:lnTo>
                  <a:lnTo>
                    <a:pt x="674" y="866"/>
                  </a:lnTo>
                  <a:lnTo>
                    <a:pt x="676" y="866"/>
                  </a:lnTo>
                  <a:lnTo>
                    <a:pt x="677" y="867"/>
                  </a:lnTo>
                  <a:lnTo>
                    <a:pt x="677" y="868"/>
                  </a:lnTo>
                  <a:lnTo>
                    <a:pt x="678" y="870"/>
                  </a:lnTo>
                  <a:lnTo>
                    <a:pt x="679" y="871"/>
                  </a:lnTo>
                  <a:lnTo>
                    <a:pt x="681" y="872"/>
                  </a:lnTo>
                  <a:lnTo>
                    <a:pt x="681" y="873"/>
                  </a:lnTo>
                  <a:lnTo>
                    <a:pt x="682" y="875"/>
                  </a:lnTo>
                  <a:lnTo>
                    <a:pt x="683" y="876"/>
                  </a:lnTo>
                  <a:lnTo>
                    <a:pt x="684" y="876"/>
                  </a:lnTo>
                  <a:lnTo>
                    <a:pt x="684" y="876"/>
                  </a:lnTo>
                  <a:lnTo>
                    <a:pt x="686" y="876"/>
                  </a:lnTo>
                  <a:lnTo>
                    <a:pt x="687" y="876"/>
                  </a:lnTo>
                  <a:lnTo>
                    <a:pt x="688" y="876"/>
                  </a:lnTo>
                  <a:lnTo>
                    <a:pt x="688" y="875"/>
                  </a:lnTo>
                  <a:lnTo>
                    <a:pt x="689" y="873"/>
                  </a:lnTo>
                  <a:lnTo>
                    <a:pt x="691" y="872"/>
                  </a:lnTo>
                  <a:lnTo>
                    <a:pt x="692" y="871"/>
                  </a:lnTo>
                  <a:lnTo>
                    <a:pt x="692" y="870"/>
                  </a:lnTo>
                  <a:lnTo>
                    <a:pt x="693" y="868"/>
                  </a:lnTo>
                  <a:lnTo>
                    <a:pt x="694" y="867"/>
                  </a:lnTo>
                  <a:lnTo>
                    <a:pt x="696" y="866"/>
                  </a:lnTo>
                  <a:lnTo>
                    <a:pt x="696" y="865"/>
                  </a:lnTo>
                  <a:lnTo>
                    <a:pt x="697" y="865"/>
                  </a:lnTo>
                  <a:lnTo>
                    <a:pt x="698" y="865"/>
                  </a:lnTo>
                  <a:lnTo>
                    <a:pt x="699" y="865"/>
                  </a:lnTo>
                  <a:lnTo>
                    <a:pt x="699" y="866"/>
                  </a:lnTo>
                  <a:lnTo>
                    <a:pt x="701" y="866"/>
                  </a:lnTo>
                  <a:lnTo>
                    <a:pt x="702" y="867"/>
                  </a:lnTo>
                  <a:lnTo>
                    <a:pt x="703" y="867"/>
                  </a:lnTo>
                  <a:lnTo>
                    <a:pt x="703" y="868"/>
                  </a:lnTo>
                  <a:lnTo>
                    <a:pt x="704" y="870"/>
                  </a:lnTo>
                  <a:lnTo>
                    <a:pt x="706" y="870"/>
                  </a:lnTo>
                  <a:lnTo>
                    <a:pt x="707" y="871"/>
                  </a:lnTo>
                  <a:lnTo>
                    <a:pt x="707" y="872"/>
                  </a:lnTo>
                  <a:lnTo>
                    <a:pt x="708" y="872"/>
                  </a:lnTo>
                  <a:lnTo>
                    <a:pt x="709" y="873"/>
                  </a:lnTo>
                  <a:lnTo>
                    <a:pt x="710" y="875"/>
                  </a:lnTo>
                  <a:lnTo>
                    <a:pt x="710" y="876"/>
                  </a:lnTo>
                  <a:lnTo>
                    <a:pt x="712" y="876"/>
                  </a:lnTo>
                  <a:lnTo>
                    <a:pt x="713" y="877"/>
                  </a:lnTo>
                  <a:lnTo>
                    <a:pt x="714" y="876"/>
                  </a:lnTo>
                  <a:lnTo>
                    <a:pt x="714" y="876"/>
                  </a:lnTo>
                  <a:lnTo>
                    <a:pt x="715" y="875"/>
                  </a:lnTo>
                  <a:lnTo>
                    <a:pt x="717" y="872"/>
                  </a:lnTo>
                  <a:lnTo>
                    <a:pt x="718" y="870"/>
                  </a:lnTo>
                  <a:lnTo>
                    <a:pt x="718" y="868"/>
                  </a:lnTo>
                  <a:lnTo>
                    <a:pt x="719" y="866"/>
                  </a:lnTo>
                  <a:lnTo>
                    <a:pt x="720" y="865"/>
                  </a:lnTo>
                  <a:lnTo>
                    <a:pt x="722" y="863"/>
                  </a:lnTo>
                  <a:lnTo>
                    <a:pt x="722" y="863"/>
                  </a:lnTo>
                  <a:lnTo>
                    <a:pt x="723" y="863"/>
                  </a:lnTo>
                  <a:lnTo>
                    <a:pt x="724" y="865"/>
                  </a:lnTo>
                  <a:lnTo>
                    <a:pt x="725" y="865"/>
                  </a:lnTo>
                  <a:lnTo>
                    <a:pt x="725" y="866"/>
                  </a:lnTo>
                  <a:lnTo>
                    <a:pt x="727" y="867"/>
                  </a:lnTo>
                  <a:lnTo>
                    <a:pt x="728" y="868"/>
                  </a:lnTo>
                  <a:lnTo>
                    <a:pt x="729" y="870"/>
                  </a:lnTo>
                  <a:lnTo>
                    <a:pt x="730" y="871"/>
                  </a:lnTo>
                  <a:lnTo>
                    <a:pt x="730" y="872"/>
                  </a:lnTo>
                  <a:lnTo>
                    <a:pt x="732" y="872"/>
                  </a:lnTo>
                  <a:lnTo>
                    <a:pt x="733" y="873"/>
                  </a:lnTo>
                  <a:lnTo>
                    <a:pt x="734" y="875"/>
                  </a:lnTo>
                  <a:lnTo>
                    <a:pt x="734" y="875"/>
                  </a:lnTo>
                  <a:lnTo>
                    <a:pt x="735" y="876"/>
                  </a:lnTo>
                  <a:lnTo>
                    <a:pt x="737" y="876"/>
                  </a:lnTo>
                  <a:lnTo>
                    <a:pt x="738" y="875"/>
                  </a:lnTo>
                  <a:lnTo>
                    <a:pt x="738" y="873"/>
                  </a:lnTo>
                  <a:lnTo>
                    <a:pt x="739" y="872"/>
                  </a:lnTo>
                  <a:lnTo>
                    <a:pt x="740" y="871"/>
                  </a:lnTo>
                  <a:lnTo>
                    <a:pt x="742" y="868"/>
                  </a:lnTo>
                  <a:lnTo>
                    <a:pt x="742" y="867"/>
                  </a:lnTo>
                  <a:lnTo>
                    <a:pt x="743" y="865"/>
                  </a:lnTo>
                  <a:lnTo>
                    <a:pt x="744" y="863"/>
                  </a:lnTo>
                  <a:lnTo>
                    <a:pt x="745" y="863"/>
                  </a:lnTo>
                  <a:lnTo>
                    <a:pt x="745" y="863"/>
                  </a:lnTo>
                  <a:lnTo>
                    <a:pt x="746" y="863"/>
                  </a:lnTo>
                  <a:lnTo>
                    <a:pt x="748" y="865"/>
                  </a:lnTo>
                  <a:lnTo>
                    <a:pt x="749" y="866"/>
                  </a:lnTo>
                  <a:lnTo>
                    <a:pt x="749" y="867"/>
                  </a:lnTo>
                  <a:lnTo>
                    <a:pt x="750" y="870"/>
                  </a:lnTo>
                  <a:lnTo>
                    <a:pt x="751" y="871"/>
                  </a:lnTo>
                  <a:lnTo>
                    <a:pt x="753" y="872"/>
                  </a:lnTo>
                  <a:lnTo>
                    <a:pt x="753" y="873"/>
                  </a:lnTo>
                  <a:lnTo>
                    <a:pt x="754" y="875"/>
                  </a:lnTo>
                  <a:lnTo>
                    <a:pt x="755" y="875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8" y="875"/>
                  </a:lnTo>
                  <a:lnTo>
                    <a:pt x="759" y="873"/>
                  </a:lnTo>
                  <a:lnTo>
                    <a:pt x="760" y="872"/>
                  </a:lnTo>
                  <a:lnTo>
                    <a:pt x="760" y="871"/>
                  </a:lnTo>
                  <a:lnTo>
                    <a:pt x="761" y="870"/>
                  </a:lnTo>
                  <a:lnTo>
                    <a:pt x="763" y="870"/>
                  </a:lnTo>
                  <a:lnTo>
                    <a:pt x="764" y="868"/>
                  </a:lnTo>
                  <a:lnTo>
                    <a:pt x="764" y="870"/>
                  </a:lnTo>
                  <a:lnTo>
                    <a:pt x="765" y="870"/>
                  </a:lnTo>
                  <a:lnTo>
                    <a:pt x="766" y="871"/>
                  </a:lnTo>
                  <a:lnTo>
                    <a:pt x="768" y="871"/>
                  </a:lnTo>
                  <a:lnTo>
                    <a:pt x="768" y="872"/>
                  </a:lnTo>
                  <a:lnTo>
                    <a:pt x="769" y="873"/>
                  </a:lnTo>
                  <a:lnTo>
                    <a:pt x="770" y="875"/>
                  </a:lnTo>
                  <a:lnTo>
                    <a:pt x="771" y="875"/>
                  </a:lnTo>
                  <a:lnTo>
                    <a:pt x="771" y="876"/>
                  </a:lnTo>
                  <a:lnTo>
                    <a:pt x="773" y="875"/>
                  </a:lnTo>
                  <a:lnTo>
                    <a:pt x="774" y="875"/>
                  </a:lnTo>
                  <a:lnTo>
                    <a:pt x="775" y="873"/>
                  </a:lnTo>
                  <a:lnTo>
                    <a:pt x="775" y="872"/>
                  </a:lnTo>
                  <a:lnTo>
                    <a:pt x="776" y="872"/>
                  </a:lnTo>
                  <a:lnTo>
                    <a:pt x="778" y="871"/>
                  </a:lnTo>
                  <a:lnTo>
                    <a:pt x="779" y="871"/>
                  </a:lnTo>
                  <a:lnTo>
                    <a:pt x="779" y="871"/>
                  </a:lnTo>
                  <a:lnTo>
                    <a:pt x="780" y="871"/>
                  </a:lnTo>
                  <a:lnTo>
                    <a:pt x="781" y="871"/>
                  </a:lnTo>
                  <a:lnTo>
                    <a:pt x="782" y="872"/>
                  </a:lnTo>
                  <a:lnTo>
                    <a:pt x="782" y="873"/>
                  </a:lnTo>
                  <a:lnTo>
                    <a:pt x="784" y="876"/>
                  </a:lnTo>
                  <a:lnTo>
                    <a:pt x="785" y="877"/>
                  </a:lnTo>
                  <a:lnTo>
                    <a:pt x="786" y="878"/>
                  </a:lnTo>
                  <a:lnTo>
                    <a:pt x="787" y="880"/>
                  </a:lnTo>
                  <a:lnTo>
                    <a:pt x="787" y="880"/>
                  </a:lnTo>
                  <a:lnTo>
                    <a:pt x="789" y="880"/>
                  </a:lnTo>
                  <a:lnTo>
                    <a:pt x="790" y="878"/>
                  </a:lnTo>
                  <a:lnTo>
                    <a:pt x="791" y="877"/>
                  </a:lnTo>
                  <a:lnTo>
                    <a:pt x="791" y="875"/>
                  </a:lnTo>
                  <a:lnTo>
                    <a:pt x="792" y="872"/>
                  </a:lnTo>
                  <a:lnTo>
                    <a:pt x="794" y="870"/>
                  </a:lnTo>
                  <a:lnTo>
                    <a:pt x="795" y="868"/>
                  </a:lnTo>
                  <a:lnTo>
                    <a:pt x="795" y="867"/>
                  </a:lnTo>
                  <a:lnTo>
                    <a:pt x="796" y="867"/>
                  </a:lnTo>
                  <a:lnTo>
                    <a:pt x="797" y="867"/>
                  </a:lnTo>
                  <a:lnTo>
                    <a:pt x="799" y="868"/>
                  </a:lnTo>
                  <a:lnTo>
                    <a:pt x="799" y="870"/>
                  </a:lnTo>
                  <a:lnTo>
                    <a:pt x="800" y="871"/>
                  </a:lnTo>
                  <a:lnTo>
                    <a:pt x="801" y="871"/>
                  </a:lnTo>
                  <a:lnTo>
                    <a:pt x="802" y="872"/>
                  </a:lnTo>
                  <a:lnTo>
                    <a:pt x="802" y="872"/>
                  </a:lnTo>
                  <a:lnTo>
                    <a:pt x="804" y="872"/>
                  </a:lnTo>
                  <a:lnTo>
                    <a:pt x="805" y="872"/>
                  </a:lnTo>
                  <a:lnTo>
                    <a:pt x="806" y="871"/>
                  </a:lnTo>
                  <a:lnTo>
                    <a:pt x="806" y="871"/>
                  </a:lnTo>
                  <a:lnTo>
                    <a:pt x="807" y="871"/>
                  </a:lnTo>
                  <a:lnTo>
                    <a:pt x="809" y="871"/>
                  </a:lnTo>
                  <a:lnTo>
                    <a:pt x="810" y="871"/>
                  </a:lnTo>
                  <a:lnTo>
                    <a:pt x="810" y="871"/>
                  </a:lnTo>
                  <a:lnTo>
                    <a:pt x="811" y="872"/>
                  </a:lnTo>
                  <a:lnTo>
                    <a:pt x="812" y="873"/>
                  </a:lnTo>
                  <a:lnTo>
                    <a:pt x="814" y="875"/>
                  </a:lnTo>
                  <a:lnTo>
                    <a:pt x="814" y="875"/>
                  </a:lnTo>
                  <a:lnTo>
                    <a:pt x="815" y="876"/>
                  </a:lnTo>
                  <a:lnTo>
                    <a:pt x="816" y="876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18" y="873"/>
                  </a:lnTo>
                  <a:lnTo>
                    <a:pt x="820" y="873"/>
                  </a:lnTo>
                  <a:lnTo>
                    <a:pt x="821" y="872"/>
                  </a:lnTo>
                  <a:lnTo>
                    <a:pt x="821" y="872"/>
                  </a:lnTo>
                  <a:lnTo>
                    <a:pt x="822" y="872"/>
                  </a:lnTo>
                  <a:lnTo>
                    <a:pt x="823" y="872"/>
                  </a:lnTo>
                  <a:lnTo>
                    <a:pt x="825" y="872"/>
                  </a:lnTo>
                  <a:lnTo>
                    <a:pt x="825" y="872"/>
                  </a:lnTo>
                  <a:lnTo>
                    <a:pt x="826" y="873"/>
                  </a:lnTo>
                  <a:lnTo>
                    <a:pt x="827" y="873"/>
                  </a:lnTo>
                  <a:lnTo>
                    <a:pt x="828" y="875"/>
                  </a:lnTo>
                  <a:lnTo>
                    <a:pt x="828" y="875"/>
                  </a:lnTo>
                  <a:lnTo>
                    <a:pt x="830" y="875"/>
                  </a:lnTo>
                  <a:lnTo>
                    <a:pt x="831" y="875"/>
                  </a:lnTo>
                  <a:lnTo>
                    <a:pt x="832" y="873"/>
                  </a:lnTo>
                  <a:lnTo>
                    <a:pt x="832" y="873"/>
                  </a:lnTo>
                  <a:lnTo>
                    <a:pt x="833" y="872"/>
                  </a:lnTo>
                  <a:lnTo>
                    <a:pt x="835" y="872"/>
                  </a:lnTo>
                  <a:lnTo>
                    <a:pt x="836" y="872"/>
                  </a:lnTo>
                  <a:lnTo>
                    <a:pt x="836" y="871"/>
                  </a:lnTo>
                  <a:lnTo>
                    <a:pt x="837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1" y="873"/>
                  </a:lnTo>
                  <a:lnTo>
                    <a:pt x="841" y="873"/>
                  </a:lnTo>
                  <a:lnTo>
                    <a:pt x="842" y="875"/>
                  </a:lnTo>
                  <a:lnTo>
                    <a:pt x="843" y="875"/>
                  </a:lnTo>
                  <a:lnTo>
                    <a:pt x="845" y="875"/>
                  </a:lnTo>
                  <a:lnTo>
                    <a:pt x="845" y="875"/>
                  </a:lnTo>
                  <a:lnTo>
                    <a:pt x="846" y="875"/>
                  </a:lnTo>
                  <a:lnTo>
                    <a:pt x="847" y="875"/>
                  </a:lnTo>
                  <a:lnTo>
                    <a:pt x="848" y="875"/>
                  </a:lnTo>
                  <a:lnTo>
                    <a:pt x="848" y="875"/>
                  </a:lnTo>
                  <a:lnTo>
                    <a:pt x="850" y="875"/>
                  </a:lnTo>
                  <a:lnTo>
                    <a:pt x="851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3" y="875"/>
                  </a:lnTo>
                  <a:lnTo>
                    <a:pt x="854" y="876"/>
                  </a:lnTo>
                  <a:lnTo>
                    <a:pt x="856" y="876"/>
                  </a:lnTo>
                  <a:lnTo>
                    <a:pt x="856" y="876"/>
                  </a:lnTo>
                  <a:lnTo>
                    <a:pt x="857" y="876"/>
                  </a:lnTo>
                  <a:lnTo>
                    <a:pt x="858" y="876"/>
                  </a:lnTo>
                  <a:lnTo>
                    <a:pt x="859" y="876"/>
                  </a:lnTo>
                  <a:lnTo>
                    <a:pt x="859" y="875"/>
                  </a:lnTo>
                  <a:lnTo>
                    <a:pt x="861" y="875"/>
                  </a:lnTo>
                  <a:lnTo>
                    <a:pt x="862" y="873"/>
                  </a:lnTo>
                  <a:lnTo>
                    <a:pt x="863" y="873"/>
                  </a:lnTo>
                  <a:lnTo>
                    <a:pt x="863" y="873"/>
                  </a:lnTo>
                  <a:lnTo>
                    <a:pt x="864" y="873"/>
                  </a:lnTo>
                  <a:lnTo>
                    <a:pt x="866" y="873"/>
                  </a:lnTo>
                  <a:lnTo>
                    <a:pt x="867" y="873"/>
                  </a:lnTo>
                  <a:lnTo>
                    <a:pt x="867" y="875"/>
                  </a:lnTo>
                  <a:lnTo>
                    <a:pt x="868" y="875"/>
                  </a:lnTo>
                  <a:lnTo>
                    <a:pt x="869" y="876"/>
                  </a:lnTo>
                  <a:lnTo>
                    <a:pt x="871" y="876"/>
                  </a:lnTo>
                  <a:lnTo>
                    <a:pt x="871" y="876"/>
                  </a:lnTo>
                  <a:lnTo>
                    <a:pt x="872" y="876"/>
                  </a:lnTo>
                  <a:lnTo>
                    <a:pt x="873" y="876"/>
                  </a:lnTo>
                  <a:lnTo>
                    <a:pt x="874" y="875"/>
                  </a:lnTo>
                  <a:lnTo>
                    <a:pt x="874" y="875"/>
                  </a:lnTo>
                  <a:lnTo>
                    <a:pt x="876" y="875"/>
                  </a:lnTo>
                  <a:lnTo>
                    <a:pt x="877" y="873"/>
                  </a:lnTo>
                  <a:lnTo>
                    <a:pt x="878" y="873"/>
                  </a:lnTo>
                  <a:lnTo>
                    <a:pt x="878" y="873"/>
                  </a:lnTo>
                  <a:lnTo>
                    <a:pt x="879" y="873"/>
                  </a:lnTo>
                  <a:lnTo>
                    <a:pt x="881" y="875"/>
                  </a:lnTo>
                  <a:lnTo>
                    <a:pt x="882" y="875"/>
                  </a:lnTo>
                  <a:lnTo>
                    <a:pt x="882" y="875"/>
                  </a:lnTo>
                  <a:lnTo>
                    <a:pt x="883" y="875"/>
                  </a:lnTo>
                  <a:lnTo>
                    <a:pt x="884" y="875"/>
                  </a:lnTo>
                  <a:lnTo>
                    <a:pt x="886" y="875"/>
                  </a:lnTo>
                  <a:lnTo>
                    <a:pt x="886" y="875"/>
                  </a:lnTo>
                  <a:lnTo>
                    <a:pt x="887" y="875"/>
                  </a:lnTo>
                  <a:lnTo>
                    <a:pt x="888" y="875"/>
                  </a:lnTo>
                  <a:lnTo>
                    <a:pt x="889" y="875"/>
                  </a:lnTo>
                  <a:lnTo>
                    <a:pt x="889" y="873"/>
                  </a:lnTo>
                  <a:lnTo>
                    <a:pt x="890" y="873"/>
                  </a:lnTo>
                  <a:lnTo>
                    <a:pt x="892" y="873"/>
                  </a:lnTo>
                  <a:lnTo>
                    <a:pt x="893" y="875"/>
                  </a:lnTo>
                  <a:lnTo>
                    <a:pt x="893" y="875"/>
                  </a:lnTo>
                  <a:lnTo>
                    <a:pt x="894" y="875"/>
                  </a:lnTo>
                  <a:lnTo>
                    <a:pt x="895" y="875"/>
                  </a:lnTo>
                  <a:lnTo>
                    <a:pt x="897" y="875"/>
                  </a:lnTo>
                  <a:lnTo>
                    <a:pt x="898" y="875"/>
                  </a:lnTo>
                  <a:lnTo>
                    <a:pt x="898" y="875"/>
                  </a:lnTo>
                  <a:lnTo>
                    <a:pt x="899" y="875"/>
                  </a:lnTo>
                  <a:lnTo>
                    <a:pt x="900" y="875"/>
                  </a:lnTo>
                  <a:lnTo>
                    <a:pt x="902" y="875"/>
                  </a:lnTo>
                  <a:lnTo>
                    <a:pt x="902" y="875"/>
                  </a:lnTo>
                  <a:lnTo>
                    <a:pt x="903" y="875"/>
                  </a:lnTo>
                  <a:lnTo>
                    <a:pt x="904" y="875"/>
                  </a:lnTo>
                  <a:lnTo>
                    <a:pt x="905" y="876"/>
                  </a:lnTo>
                  <a:lnTo>
                    <a:pt x="905" y="876"/>
                  </a:lnTo>
                  <a:lnTo>
                    <a:pt x="907" y="875"/>
                  </a:lnTo>
                  <a:lnTo>
                    <a:pt x="908" y="875"/>
                  </a:lnTo>
                  <a:lnTo>
                    <a:pt x="909" y="875"/>
                  </a:lnTo>
                  <a:lnTo>
                    <a:pt x="909" y="875"/>
                  </a:lnTo>
                  <a:lnTo>
                    <a:pt x="910" y="875"/>
                  </a:lnTo>
                  <a:lnTo>
                    <a:pt x="912" y="875"/>
                  </a:lnTo>
                  <a:lnTo>
                    <a:pt x="913" y="875"/>
                  </a:lnTo>
                  <a:lnTo>
                    <a:pt x="913" y="873"/>
                  </a:lnTo>
                  <a:lnTo>
                    <a:pt x="914" y="873"/>
                  </a:lnTo>
                  <a:lnTo>
                    <a:pt x="915" y="873"/>
                  </a:lnTo>
                  <a:lnTo>
                    <a:pt x="917" y="875"/>
                  </a:lnTo>
                  <a:lnTo>
                    <a:pt x="917" y="875"/>
                  </a:lnTo>
                  <a:lnTo>
                    <a:pt x="918" y="875"/>
                  </a:lnTo>
                  <a:lnTo>
                    <a:pt x="919" y="875"/>
                  </a:lnTo>
                  <a:lnTo>
                    <a:pt x="920" y="875"/>
                  </a:lnTo>
                  <a:lnTo>
                    <a:pt x="920" y="875"/>
                  </a:lnTo>
                  <a:lnTo>
                    <a:pt x="922" y="875"/>
                  </a:lnTo>
                  <a:lnTo>
                    <a:pt x="923" y="875"/>
                  </a:lnTo>
                  <a:lnTo>
                    <a:pt x="924" y="875"/>
                  </a:lnTo>
                  <a:lnTo>
                    <a:pt x="924" y="875"/>
                  </a:lnTo>
                  <a:lnTo>
                    <a:pt x="925" y="875"/>
                  </a:lnTo>
                  <a:lnTo>
                    <a:pt x="926" y="875"/>
                  </a:lnTo>
                  <a:lnTo>
                    <a:pt x="928" y="873"/>
                  </a:lnTo>
                  <a:lnTo>
                    <a:pt x="928" y="873"/>
                  </a:lnTo>
                  <a:lnTo>
                    <a:pt x="929" y="875"/>
                  </a:lnTo>
                  <a:lnTo>
                    <a:pt x="930" y="875"/>
                  </a:lnTo>
                  <a:lnTo>
                    <a:pt x="931" y="875"/>
                  </a:lnTo>
                  <a:lnTo>
                    <a:pt x="931" y="876"/>
                  </a:lnTo>
                  <a:lnTo>
                    <a:pt x="933" y="876"/>
                  </a:lnTo>
                  <a:lnTo>
                    <a:pt x="934" y="876"/>
                  </a:lnTo>
                  <a:lnTo>
                    <a:pt x="935" y="876"/>
                  </a:lnTo>
                  <a:lnTo>
                    <a:pt x="935" y="876"/>
                  </a:lnTo>
                  <a:lnTo>
                    <a:pt x="936" y="876"/>
                  </a:lnTo>
                  <a:lnTo>
                    <a:pt x="938" y="876"/>
                  </a:lnTo>
                  <a:lnTo>
                    <a:pt x="939" y="876"/>
                  </a:lnTo>
                  <a:lnTo>
                    <a:pt x="939" y="876"/>
                  </a:lnTo>
                  <a:lnTo>
                    <a:pt x="940" y="876"/>
                  </a:lnTo>
                  <a:lnTo>
                    <a:pt x="941" y="876"/>
                  </a:lnTo>
                  <a:lnTo>
                    <a:pt x="943" y="876"/>
                  </a:lnTo>
                  <a:lnTo>
                    <a:pt x="943" y="876"/>
                  </a:lnTo>
                  <a:lnTo>
                    <a:pt x="944" y="876"/>
                  </a:lnTo>
                  <a:lnTo>
                    <a:pt x="945" y="876"/>
                  </a:lnTo>
                  <a:lnTo>
                    <a:pt x="946" y="876"/>
                  </a:lnTo>
                  <a:lnTo>
                    <a:pt x="946" y="876"/>
                  </a:lnTo>
                  <a:lnTo>
                    <a:pt x="948" y="876"/>
                  </a:lnTo>
                  <a:lnTo>
                    <a:pt x="949" y="876"/>
                  </a:lnTo>
                  <a:lnTo>
                    <a:pt x="950" y="875"/>
                  </a:lnTo>
                  <a:lnTo>
                    <a:pt x="950" y="875"/>
                  </a:lnTo>
                  <a:lnTo>
                    <a:pt x="951" y="875"/>
                  </a:lnTo>
                  <a:lnTo>
                    <a:pt x="953" y="875"/>
                  </a:lnTo>
                  <a:lnTo>
                    <a:pt x="954" y="875"/>
                  </a:lnTo>
                  <a:lnTo>
                    <a:pt x="955" y="875"/>
                  </a:lnTo>
                  <a:lnTo>
                    <a:pt x="955" y="875"/>
                  </a:lnTo>
                  <a:lnTo>
                    <a:pt x="956" y="875"/>
                  </a:lnTo>
                  <a:lnTo>
                    <a:pt x="958" y="875"/>
                  </a:lnTo>
                  <a:lnTo>
                    <a:pt x="959" y="875"/>
                  </a:lnTo>
                  <a:lnTo>
                    <a:pt x="959" y="876"/>
                  </a:lnTo>
                  <a:lnTo>
                    <a:pt x="960" y="876"/>
                  </a:lnTo>
                  <a:lnTo>
                    <a:pt x="961" y="876"/>
                  </a:lnTo>
                  <a:lnTo>
                    <a:pt x="962" y="876"/>
                  </a:lnTo>
                  <a:lnTo>
                    <a:pt x="962" y="876"/>
                  </a:lnTo>
                  <a:lnTo>
                    <a:pt x="964" y="876"/>
                  </a:lnTo>
                  <a:lnTo>
                    <a:pt x="965" y="876"/>
                  </a:lnTo>
                  <a:lnTo>
                    <a:pt x="966" y="876"/>
                  </a:lnTo>
                  <a:lnTo>
                    <a:pt x="966" y="876"/>
                  </a:lnTo>
                  <a:lnTo>
                    <a:pt x="967" y="876"/>
                  </a:lnTo>
                  <a:lnTo>
                    <a:pt x="969" y="876"/>
                  </a:lnTo>
                  <a:lnTo>
                    <a:pt x="970" y="876"/>
                  </a:lnTo>
                  <a:lnTo>
                    <a:pt x="970" y="876"/>
                  </a:lnTo>
                  <a:lnTo>
                    <a:pt x="971" y="876"/>
                  </a:lnTo>
                  <a:lnTo>
                    <a:pt x="972" y="876"/>
                  </a:lnTo>
                  <a:lnTo>
                    <a:pt x="974" y="876"/>
                  </a:lnTo>
                  <a:lnTo>
                    <a:pt x="974" y="876"/>
                  </a:lnTo>
                  <a:lnTo>
                    <a:pt x="975" y="876"/>
                  </a:lnTo>
                  <a:lnTo>
                    <a:pt x="976" y="876"/>
                  </a:lnTo>
                  <a:lnTo>
                    <a:pt x="977" y="875"/>
                  </a:lnTo>
                  <a:lnTo>
                    <a:pt x="977" y="875"/>
                  </a:lnTo>
                  <a:lnTo>
                    <a:pt x="979" y="875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6"/>
                  </a:lnTo>
                  <a:lnTo>
                    <a:pt x="982" y="876"/>
                  </a:lnTo>
                  <a:lnTo>
                    <a:pt x="984" y="876"/>
                  </a:lnTo>
                  <a:lnTo>
                    <a:pt x="985" y="876"/>
                  </a:lnTo>
                  <a:lnTo>
                    <a:pt x="985" y="876"/>
                  </a:lnTo>
                  <a:lnTo>
                    <a:pt x="986" y="876"/>
                  </a:lnTo>
                  <a:lnTo>
                    <a:pt x="987" y="876"/>
                  </a:lnTo>
                  <a:lnTo>
                    <a:pt x="989" y="876"/>
                  </a:lnTo>
                  <a:lnTo>
                    <a:pt x="989" y="876"/>
                  </a:lnTo>
                  <a:lnTo>
                    <a:pt x="990" y="876"/>
                  </a:lnTo>
                  <a:lnTo>
                    <a:pt x="991" y="876"/>
                  </a:lnTo>
                  <a:lnTo>
                    <a:pt x="992" y="876"/>
                  </a:lnTo>
                  <a:lnTo>
                    <a:pt x="992" y="876"/>
                  </a:lnTo>
                  <a:lnTo>
                    <a:pt x="994" y="876"/>
                  </a:lnTo>
                  <a:lnTo>
                    <a:pt x="995" y="876"/>
                  </a:lnTo>
                  <a:lnTo>
                    <a:pt x="996" y="876"/>
                  </a:lnTo>
                  <a:lnTo>
                    <a:pt x="996" y="877"/>
                  </a:lnTo>
                  <a:lnTo>
                    <a:pt x="997" y="877"/>
                  </a:lnTo>
                  <a:lnTo>
                    <a:pt x="998" y="877"/>
                  </a:lnTo>
                  <a:lnTo>
                    <a:pt x="1000" y="878"/>
                  </a:lnTo>
                  <a:lnTo>
                    <a:pt x="1000" y="878"/>
                  </a:lnTo>
                  <a:lnTo>
                    <a:pt x="1001" y="877"/>
                  </a:lnTo>
                  <a:lnTo>
                    <a:pt x="1002" y="877"/>
                  </a:lnTo>
                  <a:lnTo>
                    <a:pt x="1003" y="876"/>
                  </a:lnTo>
                  <a:lnTo>
                    <a:pt x="1003" y="873"/>
                  </a:lnTo>
                  <a:lnTo>
                    <a:pt x="1005" y="872"/>
                  </a:lnTo>
                  <a:lnTo>
                    <a:pt x="1006" y="872"/>
                  </a:lnTo>
                  <a:lnTo>
                    <a:pt x="1007" y="872"/>
                  </a:lnTo>
                  <a:lnTo>
                    <a:pt x="1008" y="873"/>
                  </a:lnTo>
                  <a:lnTo>
                    <a:pt x="1008" y="875"/>
                  </a:lnTo>
                  <a:lnTo>
                    <a:pt x="1010" y="876"/>
                  </a:lnTo>
                  <a:lnTo>
                    <a:pt x="1011" y="876"/>
                  </a:lnTo>
                  <a:lnTo>
                    <a:pt x="1012" y="876"/>
                  </a:lnTo>
                  <a:lnTo>
                    <a:pt x="1012" y="876"/>
                  </a:lnTo>
                  <a:lnTo>
                    <a:pt x="1013" y="876"/>
                  </a:lnTo>
                  <a:lnTo>
                    <a:pt x="1015" y="875"/>
                  </a:lnTo>
                  <a:lnTo>
                    <a:pt x="1016" y="875"/>
                  </a:lnTo>
                  <a:lnTo>
                    <a:pt x="1016" y="875"/>
                  </a:lnTo>
                  <a:lnTo>
                    <a:pt x="1017" y="875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1" y="876"/>
                  </a:lnTo>
                  <a:lnTo>
                    <a:pt x="1022" y="876"/>
                  </a:lnTo>
                  <a:lnTo>
                    <a:pt x="1023" y="876"/>
                  </a:lnTo>
                  <a:lnTo>
                    <a:pt x="1023" y="875"/>
                  </a:lnTo>
                  <a:lnTo>
                    <a:pt x="1025" y="875"/>
                  </a:lnTo>
                  <a:lnTo>
                    <a:pt x="1026" y="873"/>
                  </a:lnTo>
                  <a:lnTo>
                    <a:pt x="1027" y="871"/>
                  </a:lnTo>
                  <a:lnTo>
                    <a:pt x="1027" y="868"/>
                  </a:lnTo>
                  <a:lnTo>
                    <a:pt x="1028" y="865"/>
                  </a:lnTo>
                  <a:lnTo>
                    <a:pt x="1029" y="860"/>
                  </a:lnTo>
                  <a:lnTo>
                    <a:pt x="1031" y="852"/>
                  </a:lnTo>
                  <a:lnTo>
                    <a:pt x="1031" y="845"/>
                  </a:lnTo>
                  <a:lnTo>
                    <a:pt x="1032" y="835"/>
                  </a:lnTo>
                  <a:lnTo>
                    <a:pt x="1033" y="830"/>
                  </a:lnTo>
                  <a:lnTo>
                    <a:pt x="1034" y="829"/>
                  </a:lnTo>
                  <a:lnTo>
                    <a:pt x="1034" y="830"/>
                  </a:lnTo>
                  <a:lnTo>
                    <a:pt x="1036" y="835"/>
                  </a:lnTo>
                  <a:lnTo>
                    <a:pt x="1037" y="841"/>
                  </a:lnTo>
                  <a:lnTo>
                    <a:pt x="1038" y="849"/>
                  </a:lnTo>
                  <a:lnTo>
                    <a:pt x="1038" y="856"/>
                  </a:lnTo>
                  <a:lnTo>
                    <a:pt x="1039" y="862"/>
                  </a:lnTo>
                  <a:lnTo>
                    <a:pt x="1041" y="867"/>
                  </a:lnTo>
                  <a:lnTo>
                    <a:pt x="1042" y="871"/>
                  </a:lnTo>
                  <a:lnTo>
                    <a:pt x="1042" y="873"/>
                  </a:lnTo>
                  <a:lnTo>
                    <a:pt x="1043" y="875"/>
                  </a:lnTo>
                  <a:lnTo>
                    <a:pt x="1044" y="876"/>
                  </a:lnTo>
                  <a:lnTo>
                    <a:pt x="1046" y="876"/>
                  </a:lnTo>
                  <a:lnTo>
                    <a:pt x="1046" y="876"/>
                  </a:lnTo>
                  <a:lnTo>
                    <a:pt x="1047" y="876"/>
                  </a:lnTo>
                  <a:lnTo>
                    <a:pt x="1048" y="876"/>
                  </a:lnTo>
                  <a:lnTo>
                    <a:pt x="1049" y="876"/>
                  </a:lnTo>
                  <a:lnTo>
                    <a:pt x="1049" y="876"/>
                  </a:lnTo>
                  <a:lnTo>
                    <a:pt x="1051" y="876"/>
                  </a:lnTo>
                  <a:lnTo>
                    <a:pt x="1052" y="876"/>
                  </a:lnTo>
                  <a:lnTo>
                    <a:pt x="1053" y="876"/>
                  </a:lnTo>
                  <a:lnTo>
                    <a:pt x="1053" y="876"/>
                  </a:lnTo>
                  <a:lnTo>
                    <a:pt x="1054" y="876"/>
                  </a:lnTo>
                  <a:lnTo>
                    <a:pt x="1056" y="876"/>
                  </a:lnTo>
                  <a:lnTo>
                    <a:pt x="1057" y="876"/>
                  </a:lnTo>
                  <a:lnTo>
                    <a:pt x="1057" y="876"/>
                  </a:lnTo>
                  <a:lnTo>
                    <a:pt x="1058" y="876"/>
                  </a:lnTo>
                  <a:lnTo>
                    <a:pt x="1059" y="876"/>
                  </a:lnTo>
                  <a:lnTo>
                    <a:pt x="1061" y="876"/>
                  </a:lnTo>
                  <a:lnTo>
                    <a:pt x="1061" y="876"/>
                  </a:lnTo>
                  <a:lnTo>
                    <a:pt x="1062" y="876"/>
                  </a:lnTo>
                  <a:lnTo>
                    <a:pt x="1063" y="876"/>
                  </a:lnTo>
                  <a:lnTo>
                    <a:pt x="1064" y="876"/>
                  </a:lnTo>
                  <a:lnTo>
                    <a:pt x="1065" y="876"/>
                  </a:lnTo>
                  <a:lnTo>
                    <a:pt x="1065" y="876"/>
                  </a:lnTo>
                  <a:lnTo>
                    <a:pt x="1067" y="876"/>
                  </a:lnTo>
                  <a:lnTo>
                    <a:pt x="1068" y="876"/>
                  </a:lnTo>
                  <a:lnTo>
                    <a:pt x="1069" y="876"/>
                  </a:lnTo>
                  <a:lnTo>
                    <a:pt x="1069" y="876"/>
                  </a:lnTo>
                  <a:lnTo>
                    <a:pt x="1070" y="876"/>
                  </a:lnTo>
                  <a:lnTo>
                    <a:pt x="1072" y="876"/>
                  </a:lnTo>
                  <a:lnTo>
                    <a:pt x="1073" y="876"/>
                  </a:lnTo>
                  <a:lnTo>
                    <a:pt x="1073" y="876"/>
                  </a:lnTo>
                  <a:lnTo>
                    <a:pt x="1074" y="876"/>
                  </a:lnTo>
                  <a:lnTo>
                    <a:pt x="1075" y="876"/>
                  </a:lnTo>
                  <a:lnTo>
                    <a:pt x="1077" y="876"/>
                  </a:lnTo>
                  <a:lnTo>
                    <a:pt x="1077" y="876"/>
                  </a:lnTo>
                  <a:lnTo>
                    <a:pt x="1078" y="876"/>
                  </a:lnTo>
                  <a:lnTo>
                    <a:pt x="1079" y="876"/>
                  </a:lnTo>
                  <a:lnTo>
                    <a:pt x="1080" y="876"/>
                  </a:lnTo>
                  <a:lnTo>
                    <a:pt x="1080" y="876"/>
                  </a:lnTo>
                  <a:lnTo>
                    <a:pt x="1082" y="876"/>
                  </a:lnTo>
                  <a:lnTo>
                    <a:pt x="1083" y="876"/>
                  </a:lnTo>
                  <a:lnTo>
                    <a:pt x="1084" y="876"/>
                  </a:lnTo>
                  <a:lnTo>
                    <a:pt x="1084" y="876"/>
                  </a:lnTo>
                  <a:lnTo>
                    <a:pt x="1085" y="877"/>
                  </a:lnTo>
                  <a:lnTo>
                    <a:pt x="1087" y="877"/>
                  </a:lnTo>
                  <a:lnTo>
                    <a:pt x="1088" y="878"/>
                  </a:lnTo>
                  <a:lnTo>
                    <a:pt x="1088" y="880"/>
                  </a:lnTo>
                  <a:lnTo>
                    <a:pt x="1089" y="881"/>
                  </a:lnTo>
                  <a:lnTo>
                    <a:pt x="1090" y="882"/>
                  </a:lnTo>
                  <a:lnTo>
                    <a:pt x="1092" y="883"/>
                  </a:lnTo>
                  <a:lnTo>
                    <a:pt x="1092" y="882"/>
                  </a:lnTo>
                  <a:lnTo>
                    <a:pt x="1093" y="880"/>
                  </a:lnTo>
                  <a:lnTo>
                    <a:pt x="1094" y="876"/>
                  </a:lnTo>
                  <a:lnTo>
                    <a:pt x="1095" y="872"/>
                  </a:lnTo>
                  <a:lnTo>
                    <a:pt x="1095" y="870"/>
                  </a:lnTo>
                  <a:lnTo>
                    <a:pt x="1097" y="868"/>
                  </a:lnTo>
                  <a:lnTo>
                    <a:pt x="1098" y="870"/>
                  </a:lnTo>
                  <a:lnTo>
                    <a:pt x="1099" y="871"/>
                  </a:lnTo>
                  <a:lnTo>
                    <a:pt x="1099" y="873"/>
                  </a:lnTo>
                  <a:lnTo>
                    <a:pt x="1100" y="875"/>
                  </a:lnTo>
                  <a:lnTo>
                    <a:pt x="1101" y="875"/>
                  </a:lnTo>
                  <a:lnTo>
                    <a:pt x="1103" y="876"/>
                  </a:lnTo>
                  <a:lnTo>
                    <a:pt x="1103" y="876"/>
                  </a:lnTo>
                  <a:lnTo>
                    <a:pt x="1104" y="876"/>
                  </a:lnTo>
                  <a:lnTo>
                    <a:pt x="1105" y="876"/>
                  </a:lnTo>
                  <a:lnTo>
                    <a:pt x="1106" y="876"/>
                  </a:lnTo>
                  <a:lnTo>
                    <a:pt x="1106" y="876"/>
                  </a:lnTo>
                  <a:lnTo>
                    <a:pt x="1108" y="876"/>
                  </a:lnTo>
                  <a:lnTo>
                    <a:pt x="1109" y="876"/>
                  </a:lnTo>
                  <a:lnTo>
                    <a:pt x="1110" y="876"/>
                  </a:lnTo>
                  <a:lnTo>
                    <a:pt x="1110" y="876"/>
                  </a:lnTo>
                  <a:lnTo>
                    <a:pt x="1111" y="876"/>
                  </a:lnTo>
                  <a:lnTo>
                    <a:pt x="1113" y="876"/>
                  </a:lnTo>
                  <a:lnTo>
                    <a:pt x="1114" y="876"/>
                  </a:lnTo>
                  <a:lnTo>
                    <a:pt x="1114" y="876"/>
                  </a:lnTo>
                  <a:lnTo>
                    <a:pt x="1115" y="876"/>
                  </a:lnTo>
                  <a:lnTo>
                    <a:pt x="1116" y="876"/>
                  </a:lnTo>
                  <a:lnTo>
                    <a:pt x="1118" y="875"/>
                  </a:lnTo>
                  <a:lnTo>
                    <a:pt x="1118" y="875"/>
                  </a:lnTo>
                  <a:lnTo>
                    <a:pt x="1119" y="875"/>
                  </a:lnTo>
                  <a:lnTo>
                    <a:pt x="1120" y="875"/>
                  </a:lnTo>
                  <a:lnTo>
                    <a:pt x="1121" y="875"/>
                  </a:lnTo>
                  <a:lnTo>
                    <a:pt x="1123" y="875"/>
                  </a:lnTo>
                  <a:lnTo>
                    <a:pt x="1123" y="875"/>
                  </a:lnTo>
                  <a:lnTo>
                    <a:pt x="1124" y="875"/>
                  </a:lnTo>
                  <a:lnTo>
                    <a:pt x="1125" y="873"/>
                  </a:lnTo>
                  <a:lnTo>
                    <a:pt x="1126" y="873"/>
                  </a:lnTo>
                  <a:lnTo>
                    <a:pt x="1126" y="872"/>
                  </a:lnTo>
                  <a:lnTo>
                    <a:pt x="1128" y="872"/>
                  </a:lnTo>
                  <a:lnTo>
                    <a:pt x="1129" y="871"/>
                  </a:lnTo>
                  <a:lnTo>
                    <a:pt x="1130" y="871"/>
                  </a:lnTo>
                  <a:lnTo>
                    <a:pt x="1130" y="872"/>
                  </a:lnTo>
                  <a:lnTo>
                    <a:pt x="1131" y="873"/>
                  </a:lnTo>
                  <a:lnTo>
                    <a:pt x="1133" y="875"/>
                  </a:lnTo>
                  <a:lnTo>
                    <a:pt x="1134" y="876"/>
                  </a:lnTo>
                  <a:lnTo>
                    <a:pt x="1134" y="877"/>
                  </a:lnTo>
                  <a:lnTo>
                    <a:pt x="1135" y="877"/>
                  </a:lnTo>
                  <a:lnTo>
                    <a:pt x="1136" y="877"/>
                  </a:lnTo>
                  <a:lnTo>
                    <a:pt x="1137" y="877"/>
                  </a:lnTo>
                  <a:lnTo>
                    <a:pt x="1137" y="877"/>
                  </a:lnTo>
                  <a:lnTo>
                    <a:pt x="1139" y="877"/>
                  </a:lnTo>
                  <a:lnTo>
                    <a:pt x="1140" y="876"/>
                  </a:lnTo>
                  <a:lnTo>
                    <a:pt x="1141" y="876"/>
                  </a:lnTo>
                  <a:lnTo>
                    <a:pt x="1141" y="876"/>
                  </a:lnTo>
                  <a:lnTo>
                    <a:pt x="1142" y="876"/>
                  </a:lnTo>
                  <a:lnTo>
                    <a:pt x="1144" y="876"/>
                  </a:lnTo>
                  <a:lnTo>
                    <a:pt x="1145" y="876"/>
                  </a:lnTo>
                  <a:lnTo>
                    <a:pt x="1145" y="876"/>
                  </a:lnTo>
                  <a:lnTo>
                    <a:pt x="1146" y="876"/>
                  </a:lnTo>
                  <a:lnTo>
                    <a:pt x="1147" y="876"/>
                  </a:lnTo>
                  <a:lnTo>
                    <a:pt x="1149" y="876"/>
                  </a:lnTo>
                  <a:lnTo>
                    <a:pt x="1149" y="876"/>
                  </a:lnTo>
                  <a:lnTo>
                    <a:pt x="1150" y="876"/>
                  </a:lnTo>
                  <a:lnTo>
                    <a:pt x="1151" y="876"/>
                  </a:lnTo>
                  <a:lnTo>
                    <a:pt x="1152" y="876"/>
                  </a:lnTo>
                  <a:lnTo>
                    <a:pt x="1152" y="876"/>
                  </a:lnTo>
                  <a:lnTo>
                    <a:pt x="1154" y="876"/>
                  </a:lnTo>
                  <a:lnTo>
                    <a:pt x="1155" y="876"/>
                  </a:lnTo>
                  <a:lnTo>
                    <a:pt x="1156" y="876"/>
                  </a:lnTo>
                  <a:lnTo>
                    <a:pt x="1156" y="876"/>
                  </a:lnTo>
                  <a:lnTo>
                    <a:pt x="1157" y="876"/>
                  </a:lnTo>
                  <a:lnTo>
                    <a:pt x="1159" y="876"/>
                  </a:lnTo>
                  <a:lnTo>
                    <a:pt x="1160" y="876"/>
                  </a:lnTo>
                  <a:lnTo>
                    <a:pt x="1160" y="876"/>
                  </a:lnTo>
                  <a:lnTo>
                    <a:pt x="1161" y="876"/>
                  </a:lnTo>
                  <a:lnTo>
                    <a:pt x="1162" y="876"/>
                  </a:lnTo>
                  <a:lnTo>
                    <a:pt x="1164" y="876"/>
                  </a:lnTo>
                  <a:lnTo>
                    <a:pt x="1164" y="876"/>
                  </a:lnTo>
                  <a:lnTo>
                    <a:pt x="1165" y="876"/>
                  </a:lnTo>
                  <a:lnTo>
                    <a:pt x="1166" y="876"/>
                  </a:lnTo>
                  <a:lnTo>
                    <a:pt x="1167" y="876"/>
                  </a:lnTo>
                  <a:lnTo>
                    <a:pt x="1167" y="876"/>
                  </a:lnTo>
                  <a:lnTo>
                    <a:pt x="1169" y="876"/>
                  </a:lnTo>
                  <a:lnTo>
                    <a:pt x="1170" y="876"/>
                  </a:lnTo>
                  <a:lnTo>
                    <a:pt x="1171" y="876"/>
                  </a:lnTo>
                  <a:lnTo>
                    <a:pt x="1171" y="876"/>
                  </a:lnTo>
                  <a:lnTo>
                    <a:pt x="1172" y="876"/>
                  </a:lnTo>
                  <a:lnTo>
                    <a:pt x="1173" y="876"/>
                  </a:lnTo>
                  <a:lnTo>
                    <a:pt x="1175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7" y="876"/>
                  </a:lnTo>
                  <a:lnTo>
                    <a:pt x="1178" y="876"/>
                  </a:lnTo>
                  <a:lnTo>
                    <a:pt x="1180" y="875"/>
                  </a:lnTo>
                  <a:lnTo>
                    <a:pt x="1180" y="875"/>
                  </a:lnTo>
                  <a:lnTo>
                    <a:pt x="1181" y="875"/>
                  </a:lnTo>
                  <a:lnTo>
                    <a:pt x="1182" y="875"/>
                  </a:lnTo>
                  <a:lnTo>
                    <a:pt x="1183" y="876"/>
                  </a:lnTo>
                  <a:lnTo>
                    <a:pt x="1183" y="876"/>
                  </a:lnTo>
                  <a:lnTo>
                    <a:pt x="1185" y="876"/>
                  </a:lnTo>
                  <a:lnTo>
                    <a:pt x="1186" y="876"/>
                  </a:lnTo>
                  <a:lnTo>
                    <a:pt x="1187" y="876"/>
                  </a:lnTo>
                  <a:lnTo>
                    <a:pt x="1187" y="876"/>
                  </a:lnTo>
                  <a:lnTo>
                    <a:pt x="1188" y="876"/>
                  </a:lnTo>
                  <a:lnTo>
                    <a:pt x="1190" y="876"/>
                  </a:lnTo>
                  <a:lnTo>
                    <a:pt x="1191" y="876"/>
                  </a:lnTo>
                  <a:lnTo>
                    <a:pt x="1191" y="876"/>
                  </a:lnTo>
                  <a:lnTo>
                    <a:pt x="1192" y="876"/>
                  </a:lnTo>
                  <a:lnTo>
                    <a:pt x="1193" y="876"/>
                  </a:lnTo>
                  <a:lnTo>
                    <a:pt x="1195" y="876"/>
                  </a:lnTo>
                  <a:lnTo>
                    <a:pt x="1195" y="876"/>
                  </a:lnTo>
                  <a:lnTo>
                    <a:pt x="1196" y="876"/>
                  </a:lnTo>
                  <a:lnTo>
                    <a:pt x="1197" y="876"/>
                  </a:lnTo>
                  <a:lnTo>
                    <a:pt x="1198" y="876"/>
                  </a:lnTo>
                  <a:lnTo>
                    <a:pt x="1198" y="876"/>
                  </a:lnTo>
                  <a:lnTo>
                    <a:pt x="1200" y="876"/>
                  </a:lnTo>
                  <a:lnTo>
                    <a:pt x="1201" y="876"/>
                  </a:lnTo>
                  <a:lnTo>
                    <a:pt x="1202" y="876"/>
                  </a:lnTo>
                  <a:lnTo>
                    <a:pt x="1202" y="876"/>
                  </a:lnTo>
                  <a:lnTo>
                    <a:pt x="1203" y="876"/>
                  </a:lnTo>
                  <a:lnTo>
                    <a:pt x="1205" y="876"/>
                  </a:lnTo>
                  <a:lnTo>
                    <a:pt x="1206" y="876"/>
                  </a:lnTo>
                  <a:lnTo>
                    <a:pt x="1206" y="876"/>
                  </a:lnTo>
                  <a:lnTo>
                    <a:pt x="1207" y="876"/>
                  </a:lnTo>
                  <a:lnTo>
                    <a:pt x="1208" y="876"/>
                  </a:lnTo>
                  <a:lnTo>
                    <a:pt x="1209" y="876"/>
                  </a:lnTo>
                  <a:lnTo>
                    <a:pt x="1209" y="876"/>
                  </a:lnTo>
                  <a:lnTo>
                    <a:pt x="1211" y="876"/>
                  </a:lnTo>
                  <a:lnTo>
                    <a:pt x="1212" y="876"/>
                  </a:lnTo>
                  <a:lnTo>
                    <a:pt x="1213" y="876"/>
                  </a:lnTo>
                  <a:lnTo>
                    <a:pt x="1213" y="876"/>
                  </a:lnTo>
                  <a:lnTo>
                    <a:pt x="1214" y="876"/>
                  </a:lnTo>
                  <a:lnTo>
                    <a:pt x="1216" y="876"/>
                  </a:lnTo>
                  <a:lnTo>
                    <a:pt x="1217" y="876"/>
                  </a:lnTo>
                  <a:lnTo>
                    <a:pt x="1217" y="876"/>
                  </a:lnTo>
                  <a:lnTo>
                    <a:pt x="1218" y="876"/>
                  </a:lnTo>
                  <a:lnTo>
                    <a:pt x="1219" y="876"/>
                  </a:lnTo>
                  <a:lnTo>
                    <a:pt x="1221" y="876"/>
                  </a:lnTo>
                  <a:lnTo>
                    <a:pt x="1221" y="876"/>
                  </a:lnTo>
                  <a:lnTo>
                    <a:pt x="1222" y="876"/>
                  </a:lnTo>
                  <a:lnTo>
                    <a:pt x="1223" y="876"/>
                  </a:lnTo>
                  <a:lnTo>
                    <a:pt x="1224" y="876"/>
                  </a:lnTo>
                  <a:lnTo>
                    <a:pt x="1224" y="875"/>
                  </a:lnTo>
                  <a:lnTo>
                    <a:pt x="1226" y="875"/>
                  </a:lnTo>
                  <a:lnTo>
                    <a:pt x="1227" y="875"/>
                  </a:lnTo>
                  <a:lnTo>
                    <a:pt x="1228" y="876"/>
                  </a:lnTo>
                  <a:lnTo>
                    <a:pt x="1228" y="876"/>
                  </a:lnTo>
                  <a:lnTo>
                    <a:pt x="1229" y="876"/>
                  </a:lnTo>
                  <a:lnTo>
                    <a:pt x="1231" y="876"/>
                  </a:lnTo>
                  <a:lnTo>
                    <a:pt x="1232" y="876"/>
                  </a:lnTo>
                  <a:lnTo>
                    <a:pt x="1233" y="876"/>
                  </a:lnTo>
                  <a:lnTo>
                    <a:pt x="1233" y="876"/>
                  </a:lnTo>
                  <a:lnTo>
                    <a:pt x="1234" y="876"/>
                  </a:lnTo>
                  <a:lnTo>
                    <a:pt x="1236" y="876"/>
                  </a:lnTo>
                  <a:lnTo>
                    <a:pt x="1237" y="876"/>
                  </a:lnTo>
                  <a:lnTo>
                    <a:pt x="1237" y="876"/>
                  </a:lnTo>
                  <a:lnTo>
                    <a:pt x="1238" y="876"/>
                  </a:lnTo>
                  <a:lnTo>
                    <a:pt x="1239" y="876"/>
                  </a:lnTo>
                  <a:lnTo>
                    <a:pt x="1241" y="876"/>
                  </a:lnTo>
                  <a:lnTo>
                    <a:pt x="1241" y="876"/>
                  </a:lnTo>
                  <a:lnTo>
                    <a:pt x="1242" y="876"/>
                  </a:lnTo>
                  <a:lnTo>
                    <a:pt x="1243" y="876"/>
                  </a:lnTo>
                  <a:lnTo>
                    <a:pt x="1244" y="876"/>
                  </a:lnTo>
                  <a:lnTo>
                    <a:pt x="1244" y="876"/>
                  </a:lnTo>
                  <a:lnTo>
                    <a:pt x="1245" y="876"/>
                  </a:lnTo>
                  <a:lnTo>
                    <a:pt x="1247" y="876"/>
                  </a:lnTo>
                  <a:lnTo>
                    <a:pt x="1248" y="876"/>
                  </a:lnTo>
                  <a:lnTo>
                    <a:pt x="1248" y="876"/>
                  </a:lnTo>
                  <a:lnTo>
                    <a:pt x="1249" y="876"/>
                  </a:lnTo>
                  <a:lnTo>
                    <a:pt x="1250" y="876"/>
                  </a:lnTo>
                  <a:lnTo>
                    <a:pt x="1252" y="876"/>
                  </a:lnTo>
                  <a:lnTo>
                    <a:pt x="1252" y="876"/>
                  </a:lnTo>
                  <a:lnTo>
                    <a:pt x="1253" y="876"/>
                  </a:lnTo>
                  <a:lnTo>
                    <a:pt x="1254" y="876"/>
                  </a:lnTo>
                  <a:lnTo>
                    <a:pt x="1255" y="876"/>
                  </a:lnTo>
                  <a:lnTo>
                    <a:pt x="1255" y="876"/>
                  </a:lnTo>
                  <a:lnTo>
                    <a:pt x="1257" y="876"/>
                  </a:lnTo>
                  <a:lnTo>
                    <a:pt x="1258" y="876"/>
                  </a:lnTo>
                  <a:lnTo>
                    <a:pt x="1259" y="876"/>
                  </a:lnTo>
                  <a:lnTo>
                    <a:pt x="1259" y="876"/>
                  </a:lnTo>
                  <a:lnTo>
                    <a:pt x="1260" y="876"/>
                  </a:lnTo>
                  <a:lnTo>
                    <a:pt x="1262" y="876"/>
                  </a:lnTo>
                  <a:lnTo>
                    <a:pt x="1263" y="876"/>
                  </a:lnTo>
                  <a:lnTo>
                    <a:pt x="1263" y="876"/>
                  </a:lnTo>
                  <a:lnTo>
                    <a:pt x="1264" y="876"/>
                  </a:lnTo>
                  <a:lnTo>
                    <a:pt x="1265" y="876"/>
                  </a:lnTo>
                  <a:lnTo>
                    <a:pt x="1267" y="876"/>
                  </a:lnTo>
                  <a:lnTo>
                    <a:pt x="1267" y="876"/>
                  </a:lnTo>
                  <a:lnTo>
                    <a:pt x="1268" y="876"/>
                  </a:lnTo>
                  <a:lnTo>
                    <a:pt x="1269" y="876"/>
                  </a:lnTo>
                  <a:lnTo>
                    <a:pt x="1270" y="876"/>
                  </a:lnTo>
                  <a:lnTo>
                    <a:pt x="1270" y="876"/>
                  </a:lnTo>
                  <a:lnTo>
                    <a:pt x="1272" y="876"/>
                  </a:lnTo>
                  <a:lnTo>
                    <a:pt x="1273" y="876"/>
                  </a:lnTo>
                  <a:lnTo>
                    <a:pt x="1274" y="876"/>
                  </a:lnTo>
                  <a:lnTo>
                    <a:pt x="1274" y="876"/>
                  </a:lnTo>
                  <a:lnTo>
                    <a:pt x="1275" y="876"/>
                  </a:lnTo>
                  <a:lnTo>
                    <a:pt x="1277" y="876"/>
                  </a:lnTo>
                  <a:lnTo>
                    <a:pt x="1278" y="876"/>
                  </a:lnTo>
                  <a:lnTo>
                    <a:pt x="1278" y="876"/>
                  </a:lnTo>
                  <a:lnTo>
                    <a:pt x="1279" y="876"/>
                  </a:lnTo>
                  <a:lnTo>
                    <a:pt x="1280" y="876"/>
                  </a:lnTo>
                  <a:lnTo>
                    <a:pt x="1281" y="876"/>
                  </a:lnTo>
                  <a:lnTo>
                    <a:pt x="1281" y="876"/>
                  </a:lnTo>
                  <a:lnTo>
                    <a:pt x="1283" y="876"/>
                  </a:lnTo>
                  <a:lnTo>
                    <a:pt x="1284" y="876"/>
                  </a:lnTo>
                  <a:lnTo>
                    <a:pt x="1285" y="876"/>
                  </a:lnTo>
                  <a:lnTo>
                    <a:pt x="1285" y="876"/>
                  </a:lnTo>
                  <a:lnTo>
                    <a:pt x="1286" y="876"/>
                  </a:lnTo>
                  <a:lnTo>
                    <a:pt x="1288" y="876"/>
                  </a:lnTo>
                  <a:lnTo>
                    <a:pt x="1289" y="876"/>
                  </a:lnTo>
                  <a:lnTo>
                    <a:pt x="1290" y="876"/>
                  </a:lnTo>
                  <a:lnTo>
                    <a:pt x="1290" y="876"/>
                  </a:lnTo>
                  <a:lnTo>
                    <a:pt x="1291" y="876"/>
                  </a:lnTo>
                  <a:lnTo>
                    <a:pt x="1293" y="876"/>
                  </a:lnTo>
                  <a:lnTo>
                    <a:pt x="1294" y="876"/>
                  </a:lnTo>
                  <a:lnTo>
                    <a:pt x="1294" y="876"/>
                  </a:lnTo>
                  <a:lnTo>
                    <a:pt x="1295" y="876"/>
                  </a:lnTo>
                  <a:lnTo>
                    <a:pt x="1296" y="875"/>
                  </a:lnTo>
                  <a:lnTo>
                    <a:pt x="1298" y="875"/>
                  </a:lnTo>
                  <a:lnTo>
                    <a:pt x="1298" y="873"/>
                  </a:lnTo>
                  <a:lnTo>
                    <a:pt x="1299" y="872"/>
                  </a:lnTo>
                  <a:lnTo>
                    <a:pt x="1300" y="871"/>
                  </a:lnTo>
                  <a:lnTo>
                    <a:pt x="1301" y="870"/>
                  </a:lnTo>
                  <a:lnTo>
                    <a:pt x="1301" y="868"/>
                  </a:lnTo>
                  <a:lnTo>
                    <a:pt x="1303" y="868"/>
                  </a:lnTo>
                  <a:lnTo>
                    <a:pt x="1304" y="868"/>
                  </a:lnTo>
                  <a:lnTo>
                    <a:pt x="1305" y="868"/>
                  </a:lnTo>
                  <a:lnTo>
                    <a:pt x="1305" y="871"/>
                  </a:lnTo>
                  <a:lnTo>
                    <a:pt x="1306" y="872"/>
                  </a:lnTo>
                  <a:lnTo>
                    <a:pt x="1308" y="873"/>
                  </a:lnTo>
                  <a:lnTo>
                    <a:pt x="1309" y="876"/>
                  </a:lnTo>
                  <a:lnTo>
                    <a:pt x="1309" y="877"/>
                  </a:lnTo>
                  <a:lnTo>
                    <a:pt x="1310" y="878"/>
                  </a:lnTo>
                  <a:lnTo>
                    <a:pt x="1311" y="878"/>
                  </a:lnTo>
                  <a:lnTo>
                    <a:pt x="1313" y="877"/>
                  </a:lnTo>
                  <a:lnTo>
                    <a:pt x="1313" y="876"/>
                  </a:lnTo>
                  <a:lnTo>
                    <a:pt x="1314" y="875"/>
                  </a:lnTo>
                  <a:lnTo>
                    <a:pt x="1315" y="875"/>
                  </a:lnTo>
                  <a:lnTo>
                    <a:pt x="1316" y="873"/>
                  </a:lnTo>
                  <a:lnTo>
                    <a:pt x="1316" y="873"/>
                  </a:lnTo>
                  <a:lnTo>
                    <a:pt x="1317" y="875"/>
                  </a:lnTo>
                  <a:lnTo>
                    <a:pt x="1319" y="875"/>
                  </a:lnTo>
                  <a:lnTo>
                    <a:pt x="1320" y="875"/>
                  </a:lnTo>
                  <a:lnTo>
                    <a:pt x="1320" y="876"/>
                  </a:lnTo>
                  <a:lnTo>
                    <a:pt x="1321" y="876"/>
                  </a:lnTo>
                  <a:lnTo>
                    <a:pt x="1322" y="876"/>
                  </a:lnTo>
                  <a:lnTo>
                    <a:pt x="1324" y="876"/>
                  </a:lnTo>
                  <a:lnTo>
                    <a:pt x="1324" y="876"/>
                  </a:lnTo>
                  <a:lnTo>
                    <a:pt x="1325" y="876"/>
                  </a:lnTo>
                  <a:lnTo>
                    <a:pt x="1326" y="876"/>
                  </a:lnTo>
                  <a:lnTo>
                    <a:pt x="1327" y="876"/>
                  </a:lnTo>
                  <a:lnTo>
                    <a:pt x="1327" y="876"/>
                  </a:lnTo>
                  <a:lnTo>
                    <a:pt x="1329" y="876"/>
                  </a:lnTo>
                  <a:lnTo>
                    <a:pt x="1330" y="876"/>
                  </a:lnTo>
                  <a:lnTo>
                    <a:pt x="1331" y="876"/>
                  </a:lnTo>
                  <a:lnTo>
                    <a:pt x="1331" y="876"/>
                  </a:lnTo>
                  <a:lnTo>
                    <a:pt x="1332" y="876"/>
                  </a:lnTo>
                  <a:lnTo>
                    <a:pt x="1334" y="876"/>
                  </a:lnTo>
                  <a:lnTo>
                    <a:pt x="1335" y="876"/>
                  </a:lnTo>
                  <a:lnTo>
                    <a:pt x="1335" y="876"/>
                  </a:lnTo>
                  <a:lnTo>
                    <a:pt x="1336" y="875"/>
                  </a:lnTo>
                  <a:lnTo>
                    <a:pt x="1337" y="875"/>
                  </a:lnTo>
                  <a:lnTo>
                    <a:pt x="1339" y="875"/>
                  </a:lnTo>
                  <a:lnTo>
                    <a:pt x="1339" y="875"/>
                  </a:lnTo>
                  <a:lnTo>
                    <a:pt x="1340" y="875"/>
                  </a:lnTo>
                  <a:lnTo>
                    <a:pt x="1341" y="875"/>
                  </a:lnTo>
                  <a:lnTo>
                    <a:pt x="1342" y="875"/>
                  </a:lnTo>
                  <a:lnTo>
                    <a:pt x="1344" y="875"/>
                  </a:lnTo>
                  <a:lnTo>
                    <a:pt x="1344" y="876"/>
                  </a:lnTo>
                  <a:lnTo>
                    <a:pt x="1345" y="876"/>
                  </a:lnTo>
                  <a:lnTo>
                    <a:pt x="1346" y="876"/>
                  </a:lnTo>
                  <a:lnTo>
                    <a:pt x="1347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0" y="876"/>
                  </a:lnTo>
                  <a:lnTo>
                    <a:pt x="1351" y="876"/>
                  </a:lnTo>
                  <a:lnTo>
                    <a:pt x="1351" y="877"/>
                  </a:lnTo>
                  <a:lnTo>
                    <a:pt x="1352" y="877"/>
                  </a:lnTo>
                  <a:lnTo>
                    <a:pt x="1353" y="878"/>
                  </a:lnTo>
                  <a:lnTo>
                    <a:pt x="1355" y="878"/>
                  </a:lnTo>
                  <a:lnTo>
                    <a:pt x="1355" y="878"/>
                  </a:lnTo>
                  <a:lnTo>
                    <a:pt x="1356" y="877"/>
                  </a:lnTo>
                  <a:lnTo>
                    <a:pt x="1357" y="876"/>
                  </a:lnTo>
                  <a:lnTo>
                    <a:pt x="1358" y="875"/>
                  </a:lnTo>
                  <a:lnTo>
                    <a:pt x="1358" y="873"/>
                  </a:lnTo>
                  <a:lnTo>
                    <a:pt x="1360" y="873"/>
                  </a:lnTo>
                  <a:lnTo>
                    <a:pt x="1361" y="875"/>
                  </a:lnTo>
                  <a:lnTo>
                    <a:pt x="1362" y="875"/>
                  </a:lnTo>
                  <a:lnTo>
                    <a:pt x="1362" y="876"/>
                  </a:lnTo>
                  <a:lnTo>
                    <a:pt x="1363" y="876"/>
                  </a:lnTo>
                  <a:lnTo>
                    <a:pt x="1365" y="876"/>
                  </a:lnTo>
                  <a:lnTo>
                    <a:pt x="1366" y="876"/>
                  </a:lnTo>
                  <a:lnTo>
                    <a:pt x="1366" y="876"/>
                  </a:lnTo>
                  <a:lnTo>
                    <a:pt x="1367" y="876"/>
                  </a:lnTo>
                  <a:lnTo>
                    <a:pt x="1368" y="876"/>
                  </a:lnTo>
                  <a:lnTo>
                    <a:pt x="1370" y="876"/>
                  </a:lnTo>
                  <a:lnTo>
                    <a:pt x="1370" y="876"/>
                  </a:lnTo>
                  <a:lnTo>
                    <a:pt x="1371" y="876"/>
                  </a:lnTo>
                  <a:lnTo>
                    <a:pt x="1372" y="876"/>
                  </a:lnTo>
                  <a:lnTo>
                    <a:pt x="1373" y="876"/>
                  </a:lnTo>
                  <a:lnTo>
                    <a:pt x="1373" y="876"/>
                  </a:lnTo>
                  <a:lnTo>
                    <a:pt x="1375" y="876"/>
                  </a:lnTo>
                  <a:lnTo>
                    <a:pt x="1376" y="876"/>
                  </a:lnTo>
                  <a:lnTo>
                    <a:pt x="1377" y="876"/>
                  </a:lnTo>
                  <a:lnTo>
                    <a:pt x="1377" y="876"/>
                  </a:lnTo>
                  <a:lnTo>
                    <a:pt x="1378" y="876"/>
                  </a:lnTo>
                  <a:lnTo>
                    <a:pt x="1380" y="876"/>
                  </a:lnTo>
                  <a:lnTo>
                    <a:pt x="1381" y="876"/>
                  </a:lnTo>
                  <a:lnTo>
                    <a:pt x="1381" y="876"/>
                  </a:lnTo>
                  <a:lnTo>
                    <a:pt x="1382" y="875"/>
                  </a:lnTo>
                  <a:lnTo>
                    <a:pt x="1383" y="875"/>
                  </a:lnTo>
                  <a:lnTo>
                    <a:pt x="1385" y="873"/>
                  </a:lnTo>
                  <a:lnTo>
                    <a:pt x="1385" y="872"/>
                  </a:lnTo>
                  <a:lnTo>
                    <a:pt x="1386" y="871"/>
                  </a:lnTo>
                  <a:lnTo>
                    <a:pt x="1387" y="868"/>
                  </a:lnTo>
                  <a:lnTo>
                    <a:pt x="1388" y="866"/>
                  </a:lnTo>
                  <a:lnTo>
                    <a:pt x="1388" y="862"/>
                  </a:lnTo>
                  <a:lnTo>
                    <a:pt x="1389" y="859"/>
                  </a:lnTo>
                  <a:lnTo>
                    <a:pt x="1391" y="855"/>
                  </a:lnTo>
                  <a:lnTo>
                    <a:pt x="1392" y="852"/>
                  </a:lnTo>
                  <a:lnTo>
                    <a:pt x="1392" y="850"/>
                  </a:lnTo>
                  <a:lnTo>
                    <a:pt x="1393" y="850"/>
                  </a:lnTo>
                  <a:lnTo>
                    <a:pt x="1394" y="850"/>
                  </a:lnTo>
                  <a:lnTo>
                    <a:pt x="1396" y="851"/>
                  </a:lnTo>
                  <a:lnTo>
                    <a:pt x="1396" y="852"/>
                  </a:lnTo>
                  <a:lnTo>
                    <a:pt x="1397" y="855"/>
                  </a:lnTo>
                  <a:lnTo>
                    <a:pt x="1398" y="859"/>
                  </a:lnTo>
                  <a:lnTo>
                    <a:pt x="1399" y="861"/>
                  </a:lnTo>
                  <a:lnTo>
                    <a:pt x="1401" y="865"/>
                  </a:lnTo>
                  <a:lnTo>
                    <a:pt x="1401" y="867"/>
                  </a:lnTo>
                  <a:lnTo>
                    <a:pt x="1402" y="870"/>
                  </a:lnTo>
                  <a:lnTo>
                    <a:pt x="1403" y="871"/>
                  </a:lnTo>
                  <a:lnTo>
                    <a:pt x="1404" y="872"/>
                  </a:lnTo>
                  <a:lnTo>
                    <a:pt x="1404" y="873"/>
                  </a:lnTo>
                  <a:lnTo>
                    <a:pt x="1406" y="875"/>
                  </a:lnTo>
                  <a:lnTo>
                    <a:pt x="1407" y="875"/>
                  </a:lnTo>
                  <a:lnTo>
                    <a:pt x="1408" y="875"/>
                  </a:lnTo>
                  <a:lnTo>
                    <a:pt x="1408" y="876"/>
                  </a:lnTo>
                  <a:lnTo>
                    <a:pt x="1409" y="876"/>
                  </a:lnTo>
                  <a:lnTo>
                    <a:pt x="1411" y="876"/>
                  </a:lnTo>
                  <a:lnTo>
                    <a:pt x="1412" y="876"/>
                  </a:lnTo>
                  <a:lnTo>
                    <a:pt x="1412" y="876"/>
                  </a:lnTo>
                  <a:lnTo>
                    <a:pt x="1413" y="876"/>
                  </a:lnTo>
                  <a:lnTo>
                    <a:pt x="1414" y="876"/>
                  </a:lnTo>
                  <a:lnTo>
                    <a:pt x="1416" y="876"/>
                  </a:lnTo>
                  <a:lnTo>
                    <a:pt x="1416" y="877"/>
                  </a:lnTo>
                  <a:lnTo>
                    <a:pt x="1417" y="877"/>
                  </a:lnTo>
                  <a:lnTo>
                    <a:pt x="1418" y="877"/>
                  </a:lnTo>
                  <a:lnTo>
                    <a:pt x="1419" y="877"/>
                  </a:lnTo>
                  <a:lnTo>
                    <a:pt x="1419" y="877"/>
                  </a:lnTo>
                  <a:lnTo>
                    <a:pt x="1420" y="877"/>
                  </a:lnTo>
                  <a:lnTo>
                    <a:pt x="1422" y="877"/>
                  </a:lnTo>
                  <a:lnTo>
                    <a:pt x="1423" y="877"/>
                  </a:lnTo>
                  <a:lnTo>
                    <a:pt x="1423" y="877"/>
                  </a:lnTo>
                  <a:lnTo>
                    <a:pt x="1424" y="876"/>
                  </a:lnTo>
                  <a:lnTo>
                    <a:pt x="1425" y="876"/>
                  </a:lnTo>
                  <a:lnTo>
                    <a:pt x="1427" y="876"/>
                  </a:lnTo>
                  <a:lnTo>
                    <a:pt x="1427" y="876"/>
                  </a:lnTo>
                  <a:lnTo>
                    <a:pt x="1428" y="876"/>
                  </a:lnTo>
                  <a:lnTo>
                    <a:pt x="1429" y="876"/>
                  </a:lnTo>
                  <a:lnTo>
                    <a:pt x="1430" y="876"/>
                  </a:lnTo>
                  <a:lnTo>
                    <a:pt x="1430" y="876"/>
                  </a:lnTo>
                  <a:lnTo>
                    <a:pt x="1432" y="877"/>
                  </a:lnTo>
                  <a:lnTo>
                    <a:pt x="1433" y="877"/>
                  </a:lnTo>
                  <a:lnTo>
                    <a:pt x="1434" y="877"/>
                  </a:lnTo>
                  <a:lnTo>
                    <a:pt x="1434" y="877"/>
                  </a:lnTo>
                  <a:lnTo>
                    <a:pt x="1435" y="877"/>
                  </a:lnTo>
                  <a:lnTo>
                    <a:pt x="1437" y="877"/>
                  </a:lnTo>
                  <a:lnTo>
                    <a:pt x="1438" y="877"/>
                  </a:lnTo>
                  <a:lnTo>
                    <a:pt x="1438" y="877"/>
                  </a:lnTo>
                  <a:lnTo>
                    <a:pt x="1439" y="877"/>
                  </a:lnTo>
                  <a:lnTo>
                    <a:pt x="1440" y="876"/>
                  </a:lnTo>
                  <a:lnTo>
                    <a:pt x="1442" y="876"/>
                  </a:lnTo>
                  <a:lnTo>
                    <a:pt x="1442" y="876"/>
                  </a:lnTo>
                  <a:lnTo>
                    <a:pt x="1443" y="876"/>
                  </a:lnTo>
                  <a:lnTo>
                    <a:pt x="1444" y="876"/>
                  </a:lnTo>
                  <a:lnTo>
                    <a:pt x="1445" y="876"/>
                  </a:lnTo>
                  <a:lnTo>
                    <a:pt x="1445" y="876"/>
                  </a:lnTo>
                  <a:lnTo>
                    <a:pt x="1447" y="876"/>
                  </a:lnTo>
                  <a:lnTo>
                    <a:pt x="1448" y="876"/>
                  </a:lnTo>
                  <a:lnTo>
                    <a:pt x="1449" y="876"/>
                  </a:lnTo>
                  <a:lnTo>
                    <a:pt x="1449" y="876"/>
                  </a:lnTo>
                  <a:lnTo>
                    <a:pt x="1450" y="876"/>
                  </a:lnTo>
                  <a:lnTo>
                    <a:pt x="1452" y="876"/>
                  </a:lnTo>
                  <a:lnTo>
                    <a:pt x="1453" y="876"/>
                  </a:lnTo>
                  <a:lnTo>
                    <a:pt x="1453" y="875"/>
                  </a:lnTo>
                  <a:lnTo>
                    <a:pt x="1454" y="875"/>
                  </a:lnTo>
                  <a:lnTo>
                    <a:pt x="1455" y="875"/>
                  </a:lnTo>
                  <a:lnTo>
                    <a:pt x="1456" y="875"/>
                  </a:lnTo>
                  <a:lnTo>
                    <a:pt x="1458" y="873"/>
                  </a:lnTo>
                  <a:lnTo>
                    <a:pt x="1458" y="873"/>
                  </a:lnTo>
                  <a:lnTo>
                    <a:pt x="1459" y="873"/>
                  </a:lnTo>
                  <a:lnTo>
                    <a:pt x="1460" y="873"/>
                  </a:lnTo>
                  <a:lnTo>
                    <a:pt x="1461" y="873"/>
                  </a:lnTo>
                  <a:lnTo>
                    <a:pt x="1461" y="875"/>
                  </a:lnTo>
                  <a:lnTo>
                    <a:pt x="1463" y="875"/>
                  </a:lnTo>
                  <a:lnTo>
                    <a:pt x="1464" y="875"/>
                  </a:lnTo>
                  <a:lnTo>
                    <a:pt x="1465" y="875"/>
                  </a:lnTo>
                  <a:lnTo>
                    <a:pt x="1465" y="875"/>
                  </a:lnTo>
                  <a:lnTo>
                    <a:pt x="1466" y="875"/>
                  </a:lnTo>
                  <a:lnTo>
                    <a:pt x="1468" y="875"/>
                  </a:lnTo>
                  <a:lnTo>
                    <a:pt x="1469" y="876"/>
                  </a:lnTo>
                  <a:lnTo>
                    <a:pt x="1469" y="876"/>
                  </a:lnTo>
                  <a:lnTo>
                    <a:pt x="1470" y="876"/>
                  </a:lnTo>
                  <a:lnTo>
                    <a:pt x="1471" y="876"/>
                  </a:lnTo>
                  <a:lnTo>
                    <a:pt x="1473" y="876"/>
                  </a:lnTo>
                  <a:lnTo>
                    <a:pt x="1473" y="876"/>
                  </a:lnTo>
                  <a:lnTo>
                    <a:pt x="1474" y="876"/>
                  </a:lnTo>
                  <a:lnTo>
                    <a:pt x="1475" y="876"/>
                  </a:lnTo>
                  <a:lnTo>
                    <a:pt x="1476" y="876"/>
                  </a:lnTo>
                  <a:lnTo>
                    <a:pt x="1476" y="876"/>
                  </a:lnTo>
                  <a:lnTo>
                    <a:pt x="1478" y="876"/>
                  </a:lnTo>
                  <a:lnTo>
                    <a:pt x="1479" y="876"/>
                  </a:lnTo>
                  <a:lnTo>
                    <a:pt x="1480" y="876"/>
                  </a:lnTo>
                  <a:lnTo>
                    <a:pt x="1480" y="876"/>
                  </a:lnTo>
                  <a:lnTo>
                    <a:pt x="1481" y="876"/>
                  </a:lnTo>
                  <a:lnTo>
                    <a:pt x="1483" y="876"/>
                  </a:lnTo>
                  <a:lnTo>
                    <a:pt x="1484" y="876"/>
                  </a:lnTo>
                  <a:lnTo>
                    <a:pt x="1484" y="876"/>
                  </a:lnTo>
                  <a:lnTo>
                    <a:pt x="1485" y="876"/>
                  </a:lnTo>
                  <a:lnTo>
                    <a:pt x="1486" y="876"/>
                  </a:lnTo>
                  <a:lnTo>
                    <a:pt x="1488" y="875"/>
                  </a:lnTo>
                  <a:lnTo>
                    <a:pt x="1488" y="875"/>
                  </a:lnTo>
                  <a:lnTo>
                    <a:pt x="1489" y="875"/>
                  </a:lnTo>
                  <a:lnTo>
                    <a:pt x="1490" y="873"/>
                  </a:lnTo>
                  <a:lnTo>
                    <a:pt x="1491" y="873"/>
                  </a:lnTo>
                  <a:lnTo>
                    <a:pt x="1491" y="872"/>
                  </a:lnTo>
                  <a:lnTo>
                    <a:pt x="1492" y="872"/>
                  </a:lnTo>
                  <a:lnTo>
                    <a:pt x="1494" y="871"/>
                  </a:lnTo>
                  <a:lnTo>
                    <a:pt x="1495" y="871"/>
                  </a:lnTo>
                  <a:lnTo>
                    <a:pt x="1495" y="871"/>
                  </a:lnTo>
                  <a:lnTo>
                    <a:pt x="1496" y="871"/>
                  </a:lnTo>
                  <a:lnTo>
                    <a:pt x="1497" y="871"/>
                  </a:lnTo>
                  <a:lnTo>
                    <a:pt x="1499" y="871"/>
                  </a:lnTo>
                  <a:lnTo>
                    <a:pt x="1499" y="871"/>
                  </a:lnTo>
                  <a:lnTo>
                    <a:pt x="1500" y="871"/>
                  </a:lnTo>
                  <a:lnTo>
                    <a:pt x="1501" y="872"/>
                  </a:lnTo>
                  <a:lnTo>
                    <a:pt x="1502" y="872"/>
                  </a:lnTo>
                  <a:lnTo>
                    <a:pt x="1502" y="872"/>
                  </a:lnTo>
                  <a:lnTo>
                    <a:pt x="1504" y="873"/>
                  </a:lnTo>
                  <a:lnTo>
                    <a:pt x="1505" y="873"/>
                  </a:lnTo>
                  <a:lnTo>
                    <a:pt x="1506" y="873"/>
                  </a:lnTo>
                  <a:lnTo>
                    <a:pt x="1506" y="873"/>
                  </a:lnTo>
                  <a:lnTo>
                    <a:pt x="1507" y="875"/>
                  </a:lnTo>
                  <a:lnTo>
                    <a:pt x="1509" y="875"/>
                  </a:lnTo>
                  <a:lnTo>
                    <a:pt x="1510" y="875"/>
                  </a:lnTo>
                  <a:lnTo>
                    <a:pt x="1511" y="875"/>
                  </a:lnTo>
                  <a:lnTo>
                    <a:pt x="1511" y="875"/>
                  </a:lnTo>
                  <a:lnTo>
                    <a:pt x="1512" y="875"/>
                  </a:lnTo>
                  <a:lnTo>
                    <a:pt x="1514" y="875"/>
                  </a:lnTo>
                  <a:lnTo>
                    <a:pt x="1515" y="876"/>
                  </a:lnTo>
                  <a:lnTo>
                    <a:pt x="1515" y="876"/>
                  </a:lnTo>
                  <a:lnTo>
                    <a:pt x="1516" y="876"/>
                  </a:lnTo>
                  <a:lnTo>
                    <a:pt x="1517" y="877"/>
                  </a:lnTo>
                  <a:lnTo>
                    <a:pt x="1519" y="877"/>
                  </a:lnTo>
                  <a:lnTo>
                    <a:pt x="1519" y="878"/>
                  </a:lnTo>
                  <a:lnTo>
                    <a:pt x="1520" y="878"/>
                  </a:lnTo>
                  <a:lnTo>
                    <a:pt x="1521" y="878"/>
                  </a:lnTo>
                  <a:lnTo>
                    <a:pt x="1522" y="878"/>
                  </a:lnTo>
                  <a:lnTo>
                    <a:pt x="1522" y="877"/>
                  </a:lnTo>
                  <a:lnTo>
                    <a:pt x="1524" y="877"/>
                  </a:lnTo>
                  <a:lnTo>
                    <a:pt x="1525" y="876"/>
                  </a:lnTo>
                  <a:lnTo>
                    <a:pt x="1526" y="876"/>
                  </a:lnTo>
                  <a:lnTo>
                    <a:pt x="1526" y="875"/>
                  </a:lnTo>
                  <a:lnTo>
                    <a:pt x="1527" y="875"/>
                  </a:lnTo>
                  <a:lnTo>
                    <a:pt x="1528" y="875"/>
                  </a:lnTo>
                  <a:lnTo>
                    <a:pt x="1530" y="876"/>
                  </a:lnTo>
                  <a:lnTo>
                    <a:pt x="1530" y="876"/>
                  </a:lnTo>
                  <a:lnTo>
                    <a:pt x="1531" y="876"/>
                  </a:lnTo>
                  <a:lnTo>
                    <a:pt x="1532" y="876"/>
                  </a:lnTo>
                  <a:lnTo>
                    <a:pt x="1533" y="876"/>
                  </a:lnTo>
                  <a:lnTo>
                    <a:pt x="1533" y="876"/>
                  </a:lnTo>
                  <a:lnTo>
                    <a:pt x="1535" y="877"/>
                  </a:lnTo>
                  <a:lnTo>
                    <a:pt x="1536" y="877"/>
                  </a:lnTo>
                  <a:lnTo>
                    <a:pt x="1537" y="878"/>
                  </a:lnTo>
                  <a:lnTo>
                    <a:pt x="1537" y="878"/>
                  </a:lnTo>
                  <a:lnTo>
                    <a:pt x="1538" y="878"/>
                  </a:lnTo>
                  <a:lnTo>
                    <a:pt x="1540" y="878"/>
                  </a:lnTo>
                  <a:lnTo>
                    <a:pt x="1541" y="877"/>
                  </a:lnTo>
                  <a:lnTo>
                    <a:pt x="1541" y="877"/>
                  </a:lnTo>
                  <a:lnTo>
                    <a:pt x="1542" y="876"/>
                  </a:lnTo>
                  <a:lnTo>
                    <a:pt x="1543" y="876"/>
                  </a:lnTo>
                  <a:lnTo>
                    <a:pt x="1545" y="875"/>
                  </a:lnTo>
                  <a:lnTo>
                    <a:pt x="1545" y="875"/>
                  </a:lnTo>
                  <a:lnTo>
                    <a:pt x="1546" y="875"/>
                  </a:lnTo>
                  <a:lnTo>
                    <a:pt x="1547" y="875"/>
                  </a:lnTo>
                  <a:lnTo>
                    <a:pt x="1548" y="875"/>
                  </a:lnTo>
                  <a:lnTo>
                    <a:pt x="1548" y="875"/>
                  </a:lnTo>
                  <a:lnTo>
                    <a:pt x="1550" y="875"/>
                  </a:lnTo>
                  <a:lnTo>
                    <a:pt x="1551" y="875"/>
                  </a:lnTo>
                  <a:lnTo>
                    <a:pt x="1552" y="876"/>
                  </a:lnTo>
                  <a:lnTo>
                    <a:pt x="1552" y="876"/>
                  </a:lnTo>
                  <a:lnTo>
                    <a:pt x="1553" y="876"/>
                  </a:lnTo>
                  <a:lnTo>
                    <a:pt x="1555" y="876"/>
                  </a:lnTo>
                  <a:lnTo>
                    <a:pt x="1556" y="876"/>
                  </a:lnTo>
                  <a:lnTo>
                    <a:pt x="1556" y="876"/>
                  </a:lnTo>
                  <a:lnTo>
                    <a:pt x="1557" y="876"/>
                  </a:lnTo>
                  <a:lnTo>
                    <a:pt x="1558" y="876"/>
                  </a:lnTo>
                  <a:lnTo>
                    <a:pt x="1560" y="876"/>
                  </a:lnTo>
                  <a:lnTo>
                    <a:pt x="1560" y="876"/>
                  </a:lnTo>
                  <a:lnTo>
                    <a:pt x="1561" y="876"/>
                  </a:lnTo>
                  <a:lnTo>
                    <a:pt x="1562" y="876"/>
                  </a:lnTo>
                  <a:lnTo>
                    <a:pt x="1563" y="876"/>
                  </a:lnTo>
                  <a:lnTo>
                    <a:pt x="1563" y="876"/>
                  </a:lnTo>
                  <a:lnTo>
                    <a:pt x="1564" y="876"/>
                  </a:lnTo>
                  <a:lnTo>
                    <a:pt x="1566" y="876"/>
                  </a:lnTo>
                  <a:lnTo>
                    <a:pt x="1567" y="876"/>
                  </a:lnTo>
                  <a:lnTo>
                    <a:pt x="1568" y="876"/>
                  </a:lnTo>
                  <a:lnTo>
                    <a:pt x="1568" y="876"/>
                  </a:lnTo>
                  <a:lnTo>
                    <a:pt x="1569" y="876"/>
                  </a:lnTo>
                  <a:lnTo>
                    <a:pt x="1571" y="876"/>
                  </a:lnTo>
                  <a:lnTo>
                    <a:pt x="1572" y="876"/>
                  </a:lnTo>
                  <a:lnTo>
                    <a:pt x="1572" y="876"/>
                  </a:lnTo>
                  <a:lnTo>
                    <a:pt x="1573" y="876"/>
                  </a:lnTo>
                  <a:lnTo>
                    <a:pt x="1574" y="876"/>
                  </a:lnTo>
                  <a:lnTo>
                    <a:pt x="1576" y="876"/>
                  </a:lnTo>
                  <a:lnTo>
                    <a:pt x="1576" y="876"/>
                  </a:lnTo>
                  <a:lnTo>
                    <a:pt x="1577" y="876"/>
                  </a:lnTo>
                  <a:lnTo>
                    <a:pt x="1578" y="876"/>
                  </a:lnTo>
                  <a:lnTo>
                    <a:pt x="1579" y="876"/>
                  </a:lnTo>
                  <a:lnTo>
                    <a:pt x="1579" y="876"/>
                  </a:lnTo>
                  <a:lnTo>
                    <a:pt x="1581" y="876"/>
                  </a:lnTo>
                  <a:lnTo>
                    <a:pt x="1582" y="876"/>
                  </a:lnTo>
                  <a:lnTo>
                    <a:pt x="1583" y="876"/>
                  </a:lnTo>
                  <a:lnTo>
                    <a:pt x="1583" y="876"/>
                  </a:lnTo>
                  <a:lnTo>
                    <a:pt x="1584" y="876"/>
                  </a:lnTo>
                  <a:lnTo>
                    <a:pt x="1586" y="876"/>
                  </a:lnTo>
                  <a:lnTo>
                    <a:pt x="1587" y="876"/>
                  </a:lnTo>
                  <a:lnTo>
                    <a:pt x="1587" y="876"/>
                  </a:lnTo>
                  <a:lnTo>
                    <a:pt x="1588" y="876"/>
                  </a:lnTo>
                  <a:lnTo>
                    <a:pt x="1589" y="876"/>
                  </a:lnTo>
                  <a:lnTo>
                    <a:pt x="1591" y="876"/>
                  </a:lnTo>
                  <a:lnTo>
                    <a:pt x="1591" y="876"/>
                  </a:lnTo>
                  <a:lnTo>
                    <a:pt x="1592" y="876"/>
                  </a:lnTo>
                  <a:lnTo>
                    <a:pt x="1593" y="876"/>
                  </a:lnTo>
                  <a:lnTo>
                    <a:pt x="1594" y="876"/>
                  </a:lnTo>
                  <a:lnTo>
                    <a:pt x="1594" y="876"/>
                  </a:lnTo>
                  <a:lnTo>
                    <a:pt x="1596" y="876"/>
                  </a:lnTo>
                  <a:lnTo>
                    <a:pt x="1597" y="876"/>
                  </a:lnTo>
                  <a:lnTo>
                    <a:pt x="1598" y="876"/>
                  </a:lnTo>
                  <a:lnTo>
                    <a:pt x="1598" y="876"/>
                  </a:lnTo>
                  <a:lnTo>
                    <a:pt x="1599" y="876"/>
                  </a:lnTo>
                  <a:lnTo>
                    <a:pt x="1600" y="876"/>
                  </a:lnTo>
                  <a:lnTo>
                    <a:pt x="1602" y="876"/>
                  </a:lnTo>
                  <a:lnTo>
                    <a:pt x="1602" y="876"/>
                  </a:lnTo>
                  <a:lnTo>
                    <a:pt x="1603" y="876"/>
                  </a:lnTo>
                  <a:lnTo>
                    <a:pt x="1604" y="876"/>
                  </a:lnTo>
                  <a:lnTo>
                    <a:pt x="1605" y="876"/>
                  </a:lnTo>
                  <a:lnTo>
                    <a:pt x="1605" y="876"/>
                  </a:lnTo>
                  <a:lnTo>
                    <a:pt x="1607" y="876"/>
                  </a:lnTo>
                  <a:lnTo>
                    <a:pt x="1608" y="877"/>
                  </a:lnTo>
                  <a:lnTo>
                    <a:pt x="1609" y="877"/>
                  </a:lnTo>
                  <a:lnTo>
                    <a:pt x="1609" y="877"/>
                  </a:lnTo>
                  <a:lnTo>
                    <a:pt x="1610" y="878"/>
                  </a:lnTo>
                  <a:lnTo>
                    <a:pt x="1612" y="878"/>
                  </a:lnTo>
                  <a:lnTo>
                    <a:pt x="1613" y="878"/>
                  </a:lnTo>
                  <a:lnTo>
                    <a:pt x="1613" y="878"/>
                  </a:lnTo>
                  <a:lnTo>
                    <a:pt x="1614" y="877"/>
                  </a:lnTo>
                  <a:lnTo>
                    <a:pt x="1615" y="876"/>
                  </a:lnTo>
                  <a:lnTo>
                    <a:pt x="1617" y="875"/>
                  </a:lnTo>
                  <a:lnTo>
                    <a:pt x="1617" y="872"/>
                  </a:lnTo>
                  <a:lnTo>
                    <a:pt x="1618" y="872"/>
                  </a:lnTo>
                  <a:lnTo>
                    <a:pt x="1619" y="871"/>
                  </a:lnTo>
                  <a:lnTo>
                    <a:pt x="1620" y="872"/>
                  </a:lnTo>
                  <a:lnTo>
                    <a:pt x="1620" y="872"/>
                  </a:lnTo>
                  <a:lnTo>
                    <a:pt x="1622" y="872"/>
                  </a:lnTo>
                  <a:lnTo>
                    <a:pt x="1623" y="873"/>
                  </a:lnTo>
                  <a:lnTo>
                    <a:pt x="1624" y="873"/>
                  </a:lnTo>
                  <a:lnTo>
                    <a:pt x="1625" y="873"/>
                  </a:lnTo>
                  <a:lnTo>
                    <a:pt x="1625" y="873"/>
                  </a:lnTo>
                  <a:lnTo>
                    <a:pt x="1627" y="873"/>
                  </a:lnTo>
                  <a:lnTo>
                    <a:pt x="1628" y="873"/>
                  </a:lnTo>
                  <a:lnTo>
                    <a:pt x="1629" y="873"/>
                  </a:lnTo>
                  <a:lnTo>
                    <a:pt x="1629" y="872"/>
                  </a:lnTo>
                  <a:lnTo>
                    <a:pt x="1630" y="872"/>
                  </a:lnTo>
                  <a:lnTo>
                    <a:pt x="1632" y="871"/>
                  </a:lnTo>
                  <a:lnTo>
                    <a:pt x="1633" y="871"/>
                  </a:lnTo>
                  <a:lnTo>
                    <a:pt x="1633" y="870"/>
                  </a:lnTo>
                  <a:lnTo>
                    <a:pt x="1634" y="867"/>
                  </a:lnTo>
                  <a:lnTo>
                    <a:pt x="1635" y="866"/>
                  </a:lnTo>
                  <a:lnTo>
                    <a:pt x="1636" y="865"/>
                  </a:lnTo>
                  <a:lnTo>
                    <a:pt x="1636" y="865"/>
                  </a:lnTo>
                  <a:lnTo>
                    <a:pt x="1638" y="865"/>
                  </a:lnTo>
                  <a:lnTo>
                    <a:pt x="1639" y="865"/>
                  </a:lnTo>
                  <a:lnTo>
                    <a:pt x="1640" y="867"/>
                  </a:lnTo>
                  <a:lnTo>
                    <a:pt x="1640" y="868"/>
                  </a:lnTo>
                  <a:lnTo>
                    <a:pt x="1641" y="871"/>
                  </a:lnTo>
                  <a:lnTo>
                    <a:pt x="1643" y="873"/>
                  </a:lnTo>
                  <a:lnTo>
                    <a:pt x="1644" y="875"/>
                  </a:lnTo>
                  <a:lnTo>
                    <a:pt x="1644" y="876"/>
                  </a:lnTo>
                  <a:lnTo>
                    <a:pt x="1645" y="876"/>
                  </a:lnTo>
                  <a:lnTo>
                    <a:pt x="1646" y="876"/>
                  </a:lnTo>
                  <a:lnTo>
                    <a:pt x="1648" y="877"/>
                  </a:lnTo>
                  <a:lnTo>
                    <a:pt x="1648" y="876"/>
                  </a:lnTo>
                  <a:lnTo>
                    <a:pt x="1649" y="876"/>
                  </a:lnTo>
                  <a:lnTo>
                    <a:pt x="1650" y="876"/>
                  </a:lnTo>
                  <a:lnTo>
                    <a:pt x="1651" y="875"/>
                  </a:lnTo>
                  <a:lnTo>
                    <a:pt x="1651" y="875"/>
                  </a:lnTo>
                  <a:lnTo>
                    <a:pt x="1653" y="875"/>
                  </a:lnTo>
                  <a:lnTo>
                    <a:pt x="1654" y="873"/>
                  </a:lnTo>
                  <a:lnTo>
                    <a:pt x="1655" y="873"/>
                  </a:lnTo>
                  <a:lnTo>
                    <a:pt x="1655" y="872"/>
                  </a:lnTo>
                  <a:lnTo>
                    <a:pt x="1656" y="872"/>
                  </a:lnTo>
                  <a:lnTo>
                    <a:pt x="1658" y="872"/>
                  </a:lnTo>
                  <a:lnTo>
                    <a:pt x="1659" y="872"/>
                  </a:lnTo>
                  <a:lnTo>
                    <a:pt x="1659" y="872"/>
                  </a:lnTo>
                  <a:lnTo>
                    <a:pt x="1660" y="872"/>
                  </a:lnTo>
                  <a:lnTo>
                    <a:pt x="1661" y="872"/>
                  </a:lnTo>
                  <a:lnTo>
                    <a:pt x="1663" y="872"/>
                  </a:lnTo>
                  <a:lnTo>
                    <a:pt x="1663" y="872"/>
                  </a:lnTo>
                  <a:lnTo>
                    <a:pt x="1664" y="872"/>
                  </a:lnTo>
                  <a:lnTo>
                    <a:pt x="1665" y="872"/>
                  </a:lnTo>
                  <a:lnTo>
                    <a:pt x="1666" y="872"/>
                  </a:lnTo>
                  <a:lnTo>
                    <a:pt x="1666" y="872"/>
                  </a:lnTo>
                  <a:lnTo>
                    <a:pt x="1668" y="872"/>
                  </a:lnTo>
                  <a:lnTo>
                    <a:pt x="1669" y="872"/>
                  </a:lnTo>
                  <a:lnTo>
                    <a:pt x="1670" y="872"/>
                  </a:lnTo>
                  <a:lnTo>
                    <a:pt x="1670" y="872"/>
                  </a:lnTo>
                  <a:lnTo>
                    <a:pt x="1671" y="872"/>
                  </a:lnTo>
                  <a:lnTo>
                    <a:pt x="1672" y="873"/>
                  </a:lnTo>
                  <a:lnTo>
                    <a:pt x="1674" y="873"/>
                  </a:lnTo>
                  <a:lnTo>
                    <a:pt x="1674" y="873"/>
                  </a:lnTo>
                  <a:lnTo>
                    <a:pt x="1675" y="873"/>
                  </a:lnTo>
                  <a:lnTo>
                    <a:pt x="1676" y="873"/>
                  </a:lnTo>
                  <a:lnTo>
                    <a:pt x="1677" y="873"/>
                  </a:lnTo>
                  <a:lnTo>
                    <a:pt x="1679" y="873"/>
                  </a:lnTo>
                  <a:lnTo>
                    <a:pt x="1679" y="873"/>
                  </a:lnTo>
                  <a:lnTo>
                    <a:pt x="1680" y="873"/>
                  </a:lnTo>
                  <a:lnTo>
                    <a:pt x="1681" y="873"/>
                  </a:lnTo>
                  <a:lnTo>
                    <a:pt x="1682" y="873"/>
                  </a:lnTo>
                  <a:lnTo>
                    <a:pt x="1682" y="873"/>
                  </a:lnTo>
                  <a:lnTo>
                    <a:pt x="1684" y="873"/>
                  </a:lnTo>
                  <a:lnTo>
                    <a:pt x="1685" y="873"/>
                  </a:lnTo>
                  <a:lnTo>
                    <a:pt x="1686" y="875"/>
                  </a:lnTo>
                  <a:lnTo>
                    <a:pt x="1686" y="875"/>
                  </a:lnTo>
                  <a:lnTo>
                    <a:pt x="1687" y="875"/>
                  </a:lnTo>
                  <a:lnTo>
                    <a:pt x="1689" y="875"/>
                  </a:lnTo>
                  <a:lnTo>
                    <a:pt x="1690" y="875"/>
                  </a:lnTo>
                  <a:lnTo>
                    <a:pt x="1690" y="875"/>
                  </a:lnTo>
                  <a:lnTo>
                    <a:pt x="1691" y="875"/>
                  </a:lnTo>
                  <a:lnTo>
                    <a:pt x="1692" y="876"/>
                  </a:lnTo>
                  <a:lnTo>
                    <a:pt x="1694" y="876"/>
                  </a:lnTo>
                  <a:lnTo>
                    <a:pt x="1694" y="876"/>
                  </a:lnTo>
                  <a:lnTo>
                    <a:pt x="1695" y="876"/>
                  </a:lnTo>
                  <a:lnTo>
                    <a:pt x="1696" y="875"/>
                  </a:lnTo>
                  <a:lnTo>
                    <a:pt x="1697" y="875"/>
                  </a:lnTo>
                  <a:lnTo>
                    <a:pt x="1697" y="875"/>
                  </a:lnTo>
                  <a:lnTo>
                    <a:pt x="1699" y="875"/>
                  </a:lnTo>
                  <a:lnTo>
                    <a:pt x="1700" y="875"/>
                  </a:lnTo>
                  <a:lnTo>
                    <a:pt x="1701" y="875"/>
                  </a:lnTo>
                  <a:lnTo>
                    <a:pt x="1701" y="875"/>
                  </a:lnTo>
                  <a:lnTo>
                    <a:pt x="1702" y="875"/>
                  </a:lnTo>
                  <a:lnTo>
                    <a:pt x="1704" y="875"/>
                  </a:lnTo>
                  <a:lnTo>
                    <a:pt x="1705" y="875"/>
                  </a:lnTo>
                  <a:lnTo>
                    <a:pt x="1705" y="875"/>
                  </a:lnTo>
                  <a:lnTo>
                    <a:pt x="1706" y="875"/>
                  </a:lnTo>
                  <a:lnTo>
                    <a:pt x="1707" y="876"/>
                  </a:lnTo>
                  <a:lnTo>
                    <a:pt x="1708" y="876"/>
                  </a:lnTo>
                  <a:lnTo>
                    <a:pt x="1708" y="876"/>
                  </a:lnTo>
                  <a:lnTo>
                    <a:pt x="1710" y="876"/>
                  </a:lnTo>
                  <a:lnTo>
                    <a:pt x="1711" y="876"/>
                  </a:lnTo>
                  <a:lnTo>
                    <a:pt x="1712" y="876"/>
                  </a:lnTo>
                  <a:lnTo>
                    <a:pt x="1712" y="876"/>
                  </a:lnTo>
                  <a:lnTo>
                    <a:pt x="1713" y="876"/>
                  </a:lnTo>
                  <a:lnTo>
                    <a:pt x="1715" y="876"/>
                  </a:lnTo>
                  <a:lnTo>
                    <a:pt x="1716" y="876"/>
                  </a:lnTo>
                  <a:lnTo>
                    <a:pt x="1716" y="876"/>
                  </a:lnTo>
                  <a:lnTo>
                    <a:pt x="1717" y="876"/>
                  </a:lnTo>
                  <a:lnTo>
                    <a:pt x="1718" y="876"/>
                  </a:lnTo>
                  <a:lnTo>
                    <a:pt x="1720" y="876"/>
                  </a:lnTo>
                  <a:lnTo>
                    <a:pt x="1720" y="876"/>
                  </a:lnTo>
                  <a:lnTo>
                    <a:pt x="1721" y="876"/>
                  </a:lnTo>
                  <a:lnTo>
                    <a:pt x="1722" y="876"/>
                  </a:lnTo>
                  <a:lnTo>
                    <a:pt x="1723" y="876"/>
                  </a:lnTo>
                  <a:lnTo>
                    <a:pt x="1723" y="876"/>
                  </a:lnTo>
                  <a:lnTo>
                    <a:pt x="1725" y="875"/>
                  </a:lnTo>
                  <a:lnTo>
                    <a:pt x="1726" y="875"/>
                  </a:lnTo>
                  <a:lnTo>
                    <a:pt x="1727" y="875"/>
                  </a:lnTo>
                  <a:lnTo>
                    <a:pt x="1727" y="875"/>
                  </a:lnTo>
                  <a:lnTo>
                    <a:pt x="1728" y="875"/>
                  </a:lnTo>
                  <a:lnTo>
                    <a:pt x="1730" y="875"/>
                  </a:lnTo>
                  <a:lnTo>
                    <a:pt x="1731" y="875"/>
                  </a:lnTo>
                  <a:lnTo>
                    <a:pt x="1731" y="875"/>
                  </a:lnTo>
                  <a:lnTo>
                    <a:pt x="1732" y="875"/>
                  </a:lnTo>
                  <a:lnTo>
                    <a:pt x="1733" y="875"/>
                  </a:lnTo>
                  <a:lnTo>
                    <a:pt x="1735" y="875"/>
                  </a:lnTo>
                  <a:lnTo>
                    <a:pt x="1736" y="875"/>
                  </a:lnTo>
                  <a:lnTo>
                    <a:pt x="1736" y="875"/>
                  </a:lnTo>
                  <a:lnTo>
                    <a:pt x="1737" y="875"/>
                  </a:lnTo>
                  <a:lnTo>
                    <a:pt x="1738" y="875"/>
                  </a:lnTo>
                  <a:lnTo>
                    <a:pt x="1740" y="875"/>
                  </a:lnTo>
                  <a:lnTo>
                    <a:pt x="1740" y="875"/>
                  </a:lnTo>
                  <a:lnTo>
                    <a:pt x="1741" y="875"/>
                  </a:lnTo>
                  <a:lnTo>
                    <a:pt x="1742" y="875"/>
                  </a:lnTo>
                  <a:lnTo>
                    <a:pt x="1743" y="875"/>
                  </a:lnTo>
                  <a:lnTo>
                    <a:pt x="1743" y="875"/>
                  </a:lnTo>
                  <a:lnTo>
                    <a:pt x="1744" y="875"/>
                  </a:lnTo>
                  <a:lnTo>
                    <a:pt x="1746" y="875"/>
                  </a:lnTo>
                  <a:lnTo>
                    <a:pt x="1747" y="875"/>
                  </a:lnTo>
                  <a:lnTo>
                    <a:pt x="1747" y="875"/>
                  </a:lnTo>
                  <a:lnTo>
                    <a:pt x="1748" y="875"/>
                  </a:lnTo>
                  <a:lnTo>
                    <a:pt x="1749" y="875"/>
                  </a:lnTo>
                  <a:lnTo>
                    <a:pt x="1751" y="875"/>
                  </a:lnTo>
                  <a:lnTo>
                    <a:pt x="1751" y="875"/>
                  </a:lnTo>
                  <a:lnTo>
                    <a:pt x="1752" y="875"/>
                  </a:lnTo>
                  <a:lnTo>
                    <a:pt x="1753" y="875"/>
                  </a:lnTo>
                  <a:lnTo>
                    <a:pt x="1754" y="875"/>
                  </a:lnTo>
                  <a:lnTo>
                    <a:pt x="1754" y="876"/>
                  </a:lnTo>
                  <a:lnTo>
                    <a:pt x="1756" y="876"/>
                  </a:lnTo>
                  <a:lnTo>
                    <a:pt x="1757" y="876"/>
                  </a:lnTo>
                  <a:lnTo>
                    <a:pt x="1758" y="876"/>
                  </a:lnTo>
                  <a:lnTo>
                    <a:pt x="1758" y="876"/>
                  </a:lnTo>
                  <a:lnTo>
                    <a:pt x="1759" y="876"/>
                  </a:lnTo>
                  <a:lnTo>
                    <a:pt x="1761" y="875"/>
                  </a:lnTo>
                  <a:lnTo>
                    <a:pt x="1762" y="875"/>
                  </a:lnTo>
                  <a:lnTo>
                    <a:pt x="1762" y="873"/>
                  </a:lnTo>
                  <a:lnTo>
                    <a:pt x="1763" y="873"/>
                  </a:lnTo>
                  <a:lnTo>
                    <a:pt x="1764" y="873"/>
                  </a:lnTo>
                  <a:lnTo>
                    <a:pt x="1766" y="873"/>
                  </a:lnTo>
                  <a:lnTo>
                    <a:pt x="1766" y="873"/>
                  </a:lnTo>
                  <a:lnTo>
                    <a:pt x="1767" y="873"/>
                  </a:lnTo>
                  <a:lnTo>
                    <a:pt x="1768" y="875"/>
                  </a:lnTo>
                  <a:lnTo>
                    <a:pt x="1769" y="875"/>
                  </a:lnTo>
                  <a:lnTo>
                    <a:pt x="1769" y="875"/>
                  </a:lnTo>
                  <a:lnTo>
                    <a:pt x="1771" y="875"/>
                  </a:lnTo>
                  <a:lnTo>
                    <a:pt x="1772" y="875"/>
                  </a:lnTo>
                  <a:lnTo>
                    <a:pt x="1773" y="875"/>
                  </a:lnTo>
                  <a:lnTo>
                    <a:pt x="1773" y="875"/>
                  </a:lnTo>
                  <a:lnTo>
                    <a:pt x="1774" y="875"/>
                  </a:lnTo>
                  <a:lnTo>
                    <a:pt x="1776" y="875"/>
                  </a:lnTo>
                  <a:lnTo>
                    <a:pt x="1777" y="875"/>
                  </a:lnTo>
                  <a:lnTo>
                    <a:pt x="1777" y="875"/>
                  </a:lnTo>
                  <a:lnTo>
                    <a:pt x="1778" y="875"/>
                  </a:lnTo>
                  <a:lnTo>
                    <a:pt x="1779" y="875"/>
                  </a:lnTo>
                  <a:lnTo>
                    <a:pt x="1780" y="876"/>
                  </a:lnTo>
                  <a:lnTo>
                    <a:pt x="1780" y="876"/>
                  </a:lnTo>
                  <a:lnTo>
                    <a:pt x="1782" y="876"/>
                  </a:lnTo>
                  <a:lnTo>
                    <a:pt x="1783" y="876"/>
                  </a:lnTo>
                  <a:lnTo>
                    <a:pt x="1784" y="876"/>
                  </a:lnTo>
                  <a:lnTo>
                    <a:pt x="1784" y="876"/>
                  </a:lnTo>
                  <a:lnTo>
                    <a:pt x="1785" y="876"/>
                  </a:lnTo>
                  <a:lnTo>
                    <a:pt x="1787" y="876"/>
                  </a:lnTo>
                  <a:lnTo>
                    <a:pt x="1788" y="876"/>
                  </a:lnTo>
                  <a:lnTo>
                    <a:pt x="1788" y="876"/>
                  </a:lnTo>
                  <a:lnTo>
                    <a:pt x="1789" y="876"/>
                  </a:lnTo>
                  <a:lnTo>
                    <a:pt x="1790" y="876"/>
                  </a:lnTo>
                  <a:lnTo>
                    <a:pt x="1792" y="876"/>
                  </a:lnTo>
                  <a:lnTo>
                    <a:pt x="1793" y="876"/>
                  </a:lnTo>
                  <a:lnTo>
                    <a:pt x="1793" y="876"/>
                  </a:lnTo>
                  <a:lnTo>
                    <a:pt x="1794" y="876"/>
                  </a:lnTo>
                  <a:lnTo>
                    <a:pt x="1795" y="876"/>
                  </a:lnTo>
                  <a:lnTo>
                    <a:pt x="1797" y="876"/>
                  </a:lnTo>
                  <a:lnTo>
                    <a:pt x="1797" y="876"/>
                  </a:lnTo>
                  <a:lnTo>
                    <a:pt x="1798" y="876"/>
                  </a:lnTo>
                  <a:lnTo>
                    <a:pt x="1799" y="876"/>
                  </a:lnTo>
                  <a:lnTo>
                    <a:pt x="1800" y="876"/>
                  </a:lnTo>
                  <a:lnTo>
                    <a:pt x="1800" y="876"/>
                  </a:lnTo>
                  <a:lnTo>
                    <a:pt x="1802" y="876"/>
                  </a:lnTo>
                  <a:lnTo>
                    <a:pt x="1803" y="876"/>
                  </a:lnTo>
                  <a:lnTo>
                    <a:pt x="1804" y="876"/>
                  </a:lnTo>
                  <a:lnTo>
                    <a:pt x="1804" y="876"/>
                  </a:lnTo>
                  <a:lnTo>
                    <a:pt x="1805" y="876"/>
                  </a:lnTo>
                  <a:lnTo>
                    <a:pt x="1807" y="876"/>
                  </a:lnTo>
                  <a:lnTo>
                    <a:pt x="1808" y="876"/>
                  </a:lnTo>
                  <a:lnTo>
                    <a:pt x="1808" y="876"/>
                  </a:lnTo>
                  <a:lnTo>
                    <a:pt x="1809" y="876"/>
                  </a:lnTo>
                  <a:lnTo>
                    <a:pt x="1810" y="876"/>
                  </a:lnTo>
                  <a:lnTo>
                    <a:pt x="1811" y="876"/>
                  </a:lnTo>
                  <a:lnTo>
                    <a:pt x="1811" y="876"/>
                  </a:lnTo>
                  <a:lnTo>
                    <a:pt x="1813" y="876"/>
                  </a:lnTo>
                  <a:lnTo>
                    <a:pt x="1814" y="876"/>
                  </a:lnTo>
                  <a:lnTo>
                    <a:pt x="1815" y="876"/>
                  </a:lnTo>
                  <a:lnTo>
                    <a:pt x="1815" y="876"/>
                  </a:lnTo>
                  <a:lnTo>
                    <a:pt x="1816" y="876"/>
                  </a:lnTo>
                  <a:lnTo>
                    <a:pt x="1818" y="877"/>
                  </a:lnTo>
                  <a:lnTo>
                    <a:pt x="1819" y="877"/>
                  </a:lnTo>
                  <a:lnTo>
                    <a:pt x="1819" y="877"/>
                  </a:lnTo>
                  <a:lnTo>
                    <a:pt x="1820" y="877"/>
                  </a:lnTo>
                  <a:lnTo>
                    <a:pt x="1821" y="877"/>
                  </a:lnTo>
                  <a:lnTo>
                    <a:pt x="1823" y="877"/>
                  </a:lnTo>
                  <a:lnTo>
                    <a:pt x="1823" y="876"/>
                  </a:lnTo>
                  <a:lnTo>
                    <a:pt x="1824" y="876"/>
                  </a:lnTo>
                  <a:lnTo>
                    <a:pt x="1825" y="876"/>
                  </a:lnTo>
                  <a:lnTo>
                    <a:pt x="1826" y="876"/>
                  </a:lnTo>
                  <a:lnTo>
                    <a:pt x="1826" y="876"/>
                  </a:lnTo>
                  <a:lnTo>
                    <a:pt x="1828" y="876"/>
                  </a:lnTo>
                  <a:lnTo>
                    <a:pt x="1829" y="876"/>
                  </a:lnTo>
                  <a:lnTo>
                    <a:pt x="1830" y="876"/>
                  </a:lnTo>
                  <a:lnTo>
                    <a:pt x="1830" y="876"/>
                  </a:lnTo>
                  <a:lnTo>
                    <a:pt x="1831" y="876"/>
                  </a:lnTo>
                  <a:lnTo>
                    <a:pt x="1833" y="876"/>
                  </a:lnTo>
                  <a:lnTo>
                    <a:pt x="1834" y="876"/>
                  </a:lnTo>
                  <a:lnTo>
                    <a:pt x="1834" y="876"/>
                  </a:lnTo>
                  <a:lnTo>
                    <a:pt x="1835" y="876"/>
                  </a:lnTo>
                  <a:lnTo>
                    <a:pt x="1836" y="876"/>
                  </a:lnTo>
                  <a:lnTo>
                    <a:pt x="1838" y="876"/>
                  </a:lnTo>
                  <a:lnTo>
                    <a:pt x="1838" y="877"/>
                  </a:lnTo>
                  <a:lnTo>
                    <a:pt x="1839" y="877"/>
                  </a:lnTo>
                  <a:lnTo>
                    <a:pt x="1840" y="877"/>
                  </a:lnTo>
                  <a:lnTo>
                    <a:pt x="1841" y="877"/>
                  </a:lnTo>
                  <a:lnTo>
                    <a:pt x="1841" y="877"/>
                  </a:lnTo>
                  <a:lnTo>
                    <a:pt x="1843" y="877"/>
                  </a:lnTo>
                  <a:lnTo>
                    <a:pt x="1844" y="877"/>
                  </a:lnTo>
                  <a:lnTo>
                    <a:pt x="1845" y="876"/>
                  </a:lnTo>
                  <a:lnTo>
                    <a:pt x="1846" y="876"/>
                  </a:lnTo>
                  <a:lnTo>
                    <a:pt x="1846" y="876"/>
                  </a:lnTo>
                  <a:lnTo>
                    <a:pt x="1847" y="876"/>
                  </a:lnTo>
                  <a:lnTo>
                    <a:pt x="1849" y="876"/>
                  </a:lnTo>
                  <a:lnTo>
                    <a:pt x="1850" y="876"/>
                  </a:lnTo>
                  <a:lnTo>
                    <a:pt x="1850" y="876"/>
                  </a:lnTo>
                  <a:lnTo>
                    <a:pt x="1851" y="876"/>
                  </a:lnTo>
                  <a:lnTo>
                    <a:pt x="1852" y="876"/>
                  </a:lnTo>
                  <a:lnTo>
                    <a:pt x="1854" y="876"/>
                  </a:lnTo>
                  <a:lnTo>
                    <a:pt x="1854" y="876"/>
                  </a:lnTo>
                  <a:lnTo>
                    <a:pt x="1855" y="876"/>
                  </a:lnTo>
                  <a:lnTo>
                    <a:pt x="1856" y="876"/>
                  </a:lnTo>
                  <a:lnTo>
                    <a:pt x="1857" y="876"/>
                  </a:lnTo>
                  <a:lnTo>
                    <a:pt x="1857" y="876"/>
                  </a:lnTo>
                  <a:lnTo>
                    <a:pt x="1859" y="876"/>
                  </a:lnTo>
                  <a:lnTo>
                    <a:pt x="1860" y="876"/>
                  </a:lnTo>
                  <a:lnTo>
                    <a:pt x="1861" y="876"/>
                  </a:lnTo>
                  <a:lnTo>
                    <a:pt x="1861" y="876"/>
                  </a:lnTo>
                  <a:lnTo>
                    <a:pt x="1862" y="876"/>
                  </a:lnTo>
                  <a:lnTo>
                    <a:pt x="1864" y="876"/>
                  </a:lnTo>
                  <a:lnTo>
                    <a:pt x="1865" y="876"/>
                  </a:lnTo>
                  <a:lnTo>
                    <a:pt x="1865" y="876"/>
                  </a:lnTo>
                  <a:lnTo>
                    <a:pt x="1866" y="876"/>
                  </a:lnTo>
                  <a:lnTo>
                    <a:pt x="1867" y="876"/>
                  </a:lnTo>
                  <a:lnTo>
                    <a:pt x="1869" y="876"/>
                  </a:lnTo>
                  <a:lnTo>
                    <a:pt x="1869" y="876"/>
                  </a:lnTo>
                  <a:lnTo>
                    <a:pt x="1870" y="876"/>
                  </a:lnTo>
                  <a:lnTo>
                    <a:pt x="1871" y="875"/>
                  </a:lnTo>
                  <a:lnTo>
                    <a:pt x="1872" y="875"/>
                  </a:lnTo>
                  <a:lnTo>
                    <a:pt x="1872" y="875"/>
                  </a:lnTo>
                  <a:lnTo>
                    <a:pt x="1874" y="875"/>
                  </a:lnTo>
                  <a:lnTo>
                    <a:pt x="1875" y="875"/>
                  </a:lnTo>
                  <a:lnTo>
                    <a:pt x="1876" y="875"/>
                  </a:lnTo>
                  <a:lnTo>
                    <a:pt x="1876" y="876"/>
                  </a:lnTo>
                  <a:lnTo>
                    <a:pt x="1877" y="876"/>
                  </a:lnTo>
                  <a:lnTo>
                    <a:pt x="1879" y="876"/>
                  </a:lnTo>
                  <a:lnTo>
                    <a:pt x="1880" y="876"/>
                  </a:lnTo>
                  <a:lnTo>
                    <a:pt x="1880" y="876"/>
                  </a:lnTo>
                  <a:lnTo>
                    <a:pt x="1881" y="876"/>
                  </a:lnTo>
                  <a:lnTo>
                    <a:pt x="1882" y="876"/>
                  </a:lnTo>
                  <a:lnTo>
                    <a:pt x="1883" y="876"/>
                  </a:lnTo>
                  <a:lnTo>
                    <a:pt x="1883" y="876"/>
                  </a:lnTo>
                  <a:lnTo>
                    <a:pt x="1885" y="876"/>
                  </a:lnTo>
                  <a:lnTo>
                    <a:pt x="1886" y="876"/>
                  </a:lnTo>
                  <a:lnTo>
                    <a:pt x="1887" y="876"/>
                  </a:lnTo>
                  <a:lnTo>
                    <a:pt x="1887" y="876"/>
                  </a:lnTo>
                  <a:lnTo>
                    <a:pt x="1888" y="876"/>
                  </a:lnTo>
                  <a:lnTo>
                    <a:pt x="1890" y="876"/>
                  </a:lnTo>
                  <a:lnTo>
                    <a:pt x="1891" y="876"/>
                  </a:lnTo>
                  <a:lnTo>
                    <a:pt x="1891" y="876"/>
                  </a:lnTo>
                  <a:lnTo>
                    <a:pt x="1892" y="876"/>
                  </a:lnTo>
                  <a:lnTo>
                    <a:pt x="1893" y="876"/>
                  </a:lnTo>
                  <a:lnTo>
                    <a:pt x="1895" y="876"/>
                  </a:lnTo>
                  <a:lnTo>
                    <a:pt x="1895" y="876"/>
                  </a:lnTo>
                  <a:lnTo>
                    <a:pt x="1896" y="876"/>
                  </a:lnTo>
                  <a:lnTo>
                    <a:pt x="1897" y="876"/>
                  </a:lnTo>
                  <a:lnTo>
                    <a:pt x="1898" y="876"/>
                  </a:lnTo>
                  <a:lnTo>
                    <a:pt x="1898" y="876"/>
                  </a:lnTo>
                  <a:lnTo>
                    <a:pt x="1900" y="876"/>
                  </a:lnTo>
                  <a:lnTo>
                    <a:pt x="1901" y="876"/>
                  </a:lnTo>
                  <a:lnTo>
                    <a:pt x="1902" y="876"/>
                  </a:lnTo>
                  <a:lnTo>
                    <a:pt x="1903" y="876"/>
                  </a:lnTo>
                  <a:lnTo>
                    <a:pt x="1903" y="876"/>
                  </a:lnTo>
                  <a:lnTo>
                    <a:pt x="1905" y="876"/>
                  </a:lnTo>
                  <a:lnTo>
                    <a:pt x="1906" y="876"/>
                  </a:lnTo>
                  <a:lnTo>
                    <a:pt x="1907" y="876"/>
                  </a:lnTo>
                  <a:lnTo>
                    <a:pt x="1907" y="876"/>
                  </a:lnTo>
                  <a:lnTo>
                    <a:pt x="1908" y="876"/>
                  </a:lnTo>
                  <a:lnTo>
                    <a:pt x="1910" y="876"/>
                  </a:lnTo>
                  <a:lnTo>
                    <a:pt x="1911" y="876"/>
                  </a:lnTo>
                  <a:lnTo>
                    <a:pt x="1911" y="876"/>
                  </a:lnTo>
                  <a:lnTo>
                    <a:pt x="1912" y="876"/>
                  </a:lnTo>
                  <a:lnTo>
                    <a:pt x="1913" y="876"/>
                  </a:lnTo>
                  <a:lnTo>
                    <a:pt x="1915" y="876"/>
                  </a:lnTo>
                  <a:lnTo>
                    <a:pt x="1915" y="876"/>
                  </a:lnTo>
                  <a:lnTo>
                    <a:pt x="1916" y="876"/>
                  </a:lnTo>
                  <a:lnTo>
                    <a:pt x="1917" y="876"/>
                  </a:lnTo>
                  <a:lnTo>
                    <a:pt x="1918" y="876"/>
                  </a:lnTo>
                  <a:lnTo>
                    <a:pt x="1918" y="876"/>
                  </a:lnTo>
                  <a:lnTo>
                    <a:pt x="1919" y="876"/>
                  </a:lnTo>
                  <a:lnTo>
                    <a:pt x="1921" y="876"/>
                  </a:lnTo>
                  <a:lnTo>
                    <a:pt x="1922" y="876"/>
                  </a:lnTo>
                  <a:lnTo>
                    <a:pt x="1922" y="876"/>
                  </a:lnTo>
                  <a:lnTo>
                    <a:pt x="1923" y="876"/>
                  </a:lnTo>
                  <a:lnTo>
                    <a:pt x="1924" y="876"/>
                  </a:lnTo>
                  <a:lnTo>
                    <a:pt x="1926" y="876"/>
                  </a:lnTo>
                  <a:lnTo>
                    <a:pt x="1926" y="876"/>
                  </a:lnTo>
                  <a:lnTo>
                    <a:pt x="1927" y="876"/>
                  </a:lnTo>
                  <a:lnTo>
                    <a:pt x="1928" y="876"/>
                  </a:lnTo>
                  <a:lnTo>
                    <a:pt x="1929" y="876"/>
                  </a:lnTo>
                  <a:lnTo>
                    <a:pt x="1929" y="876"/>
                  </a:lnTo>
                  <a:lnTo>
                    <a:pt x="1931" y="876"/>
                  </a:lnTo>
                  <a:lnTo>
                    <a:pt x="1932" y="876"/>
                  </a:lnTo>
                  <a:lnTo>
                    <a:pt x="1933" y="876"/>
                  </a:lnTo>
                  <a:lnTo>
                    <a:pt x="1933" y="876"/>
                  </a:lnTo>
                  <a:lnTo>
                    <a:pt x="1934" y="876"/>
                  </a:lnTo>
                  <a:lnTo>
                    <a:pt x="1936" y="876"/>
                  </a:lnTo>
                  <a:lnTo>
                    <a:pt x="1937" y="876"/>
                  </a:lnTo>
                  <a:lnTo>
                    <a:pt x="1937" y="876"/>
                  </a:lnTo>
                  <a:lnTo>
                    <a:pt x="1938" y="876"/>
                  </a:lnTo>
                  <a:lnTo>
                    <a:pt x="1939" y="876"/>
                  </a:lnTo>
                  <a:lnTo>
                    <a:pt x="1941" y="876"/>
                  </a:lnTo>
                  <a:lnTo>
                    <a:pt x="1941" y="876"/>
                  </a:lnTo>
                  <a:lnTo>
                    <a:pt x="1942" y="876"/>
                  </a:lnTo>
                  <a:lnTo>
                    <a:pt x="1943" y="876"/>
                  </a:lnTo>
                  <a:lnTo>
                    <a:pt x="1944" y="876"/>
                  </a:lnTo>
                  <a:lnTo>
                    <a:pt x="1944" y="876"/>
                  </a:lnTo>
                  <a:lnTo>
                    <a:pt x="1946" y="876"/>
                  </a:lnTo>
                  <a:lnTo>
                    <a:pt x="1947" y="876"/>
                  </a:lnTo>
                  <a:lnTo>
                    <a:pt x="1948" y="876"/>
                  </a:lnTo>
                  <a:lnTo>
                    <a:pt x="1948" y="876"/>
                  </a:lnTo>
                  <a:lnTo>
                    <a:pt x="1949" y="876"/>
                  </a:lnTo>
                  <a:lnTo>
                    <a:pt x="1951" y="876"/>
                  </a:lnTo>
                  <a:lnTo>
                    <a:pt x="1952" y="876"/>
                  </a:lnTo>
                  <a:lnTo>
                    <a:pt x="1952" y="876"/>
                  </a:lnTo>
                  <a:lnTo>
                    <a:pt x="1953" y="876"/>
                  </a:lnTo>
                  <a:lnTo>
                    <a:pt x="1954" y="876"/>
                  </a:lnTo>
                  <a:lnTo>
                    <a:pt x="1955" y="876"/>
                  </a:lnTo>
                  <a:lnTo>
                    <a:pt x="1955" y="876"/>
                  </a:lnTo>
                  <a:lnTo>
                    <a:pt x="1957" y="876"/>
                  </a:lnTo>
                  <a:lnTo>
                    <a:pt x="1958" y="876"/>
                  </a:lnTo>
                  <a:lnTo>
                    <a:pt x="1959" y="876"/>
                  </a:lnTo>
                  <a:lnTo>
                    <a:pt x="1960" y="876"/>
                  </a:lnTo>
                  <a:lnTo>
                    <a:pt x="1960" y="876"/>
                  </a:lnTo>
                  <a:lnTo>
                    <a:pt x="1962" y="876"/>
                  </a:lnTo>
                  <a:lnTo>
                    <a:pt x="1963" y="876"/>
                  </a:lnTo>
                  <a:lnTo>
                    <a:pt x="1964" y="876"/>
                  </a:lnTo>
                  <a:lnTo>
                    <a:pt x="1964" y="876"/>
                  </a:lnTo>
                  <a:lnTo>
                    <a:pt x="1965" y="876"/>
                  </a:lnTo>
                  <a:lnTo>
                    <a:pt x="1967" y="876"/>
                  </a:lnTo>
                  <a:lnTo>
                    <a:pt x="1968" y="876"/>
                  </a:lnTo>
                  <a:lnTo>
                    <a:pt x="1968" y="876"/>
                  </a:lnTo>
                  <a:lnTo>
                    <a:pt x="1969" y="876"/>
                  </a:lnTo>
                  <a:lnTo>
                    <a:pt x="1970" y="876"/>
                  </a:lnTo>
                  <a:lnTo>
                    <a:pt x="1972" y="876"/>
                  </a:lnTo>
                  <a:lnTo>
                    <a:pt x="1972" y="876"/>
                  </a:lnTo>
                  <a:lnTo>
                    <a:pt x="1973" y="876"/>
                  </a:lnTo>
                  <a:lnTo>
                    <a:pt x="1974" y="876"/>
                  </a:lnTo>
                  <a:lnTo>
                    <a:pt x="1975" y="876"/>
                  </a:lnTo>
                  <a:lnTo>
                    <a:pt x="1975" y="876"/>
                  </a:lnTo>
                  <a:lnTo>
                    <a:pt x="1977" y="876"/>
                  </a:lnTo>
                  <a:lnTo>
                    <a:pt x="1978" y="876"/>
                  </a:lnTo>
                  <a:lnTo>
                    <a:pt x="1979" y="876"/>
                  </a:lnTo>
                  <a:lnTo>
                    <a:pt x="1979" y="876"/>
                  </a:lnTo>
                  <a:lnTo>
                    <a:pt x="1980" y="876"/>
                  </a:lnTo>
                  <a:lnTo>
                    <a:pt x="1982" y="876"/>
                  </a:lnTo>
                  <a:lnTo>
                    <a:pt x="1983" y="876"/>
                  </a:lnTo>
                  <a:lnTo>
                    <a:pt x="1983" y="876"/>
                  </a:lnTo>
                  <a:lnTo>
                    <a:pt x="1984" y="876"/>
                  </a:lnTo>
                  <a:lnTo>
                    <a:pt x="1985" y="876"/>
                  </a:lnTo>
                  <a:lnTo>
                    <a:pt x="1987" y="876"/>
                  </a:lnTo>
                  <a:lnTo>
                    <a:pt x="1987" y="876"/>
                  </a:lnTo>
                  <a:lnTo>
                    <a:pt x="1988" y="876"/>
                  </a:lnTo>
                  <a:lnTo>
                    <a:pt x="1989" y="876"/>
                  </a:lnTo>
                  <a:lnTo>
                    <a:pt x="1990" y="876"/>
                  </a:lnTo>
                  <a:lnTo>
                    <a:pt x="1990" y="876"/>
                  </a:lnTo>
                  <a:lnTo>
                    <a:pt x="1991" y="876"/>
                  </a:lnTo>
                  <a:lnTo>
                    <a:pt x="1993" y="876"/>
                  </a:lnTo>
                  <a:lnTo>
                    <a:pt x="1994" y="876"/>
                  </a:lnTo>
                  <a:lnTo>
                    <a:pt x="1994" y="876"/>
                  </a:lnTo>
                  <a:lnTo>
                    <a:pt x="1995" y="876"/>
                  </a:lnTo>
                  <a:lnTo>
                    <a:pt x="1996" y="876"/>
                  </a:lnTo>
                  <a:lnTo>
                    <a:pt x="1998" y="876"/>
                  </a:lnTo>
                  <a:lnTo>
                    <a:pt x="1998" y="876"/>
                  </a:lnTo>
                  <a:lnTo>
                    <a:pt x="1999" y="876"/>
                  </a:lnTo>
                  <a:lnTo>
                    <a:pt x="2000" y="876"/>
                  </a:lnTo>
                  <a:lnTo>
                    <a:pt x="2001" y="876"/>
                  </a:lnTo>
                  <a:lnTo>
                    <a:pt x="2001" y="876"/>
                  </a:lnTo>
                  <a:lnTo>
                    <a:pt x="2003" y="876"/>
                  </a:lnTo>
                  <a:lnTo>
                    <a:pt x="2004" y="876"/>
                  </a:lnTo>
                  <a:lnTo>
                    <a:pt x="2005" y="876"/>
                  </a:lnTo>
                  <a:lnTo>
                    <a:pt x="2005" y="876"/>
                  </a:lnTo>
                  <a:lnTo>
                    <a:pt x="2006" y="876"/>
                  </a:lnTo>
                  <a:lnTo>
                    <a:pt x="2008" y="876"/>
                  </a:lnTo>
                  <a:lnTo>
                    <a:pt x="2009" y="876"/>
                  </a:lnTo>
                  <a:lnTo>
                    <a:pt x="2009" y="876"/>
                  </a:lnTo>
                  <a:lnTo>
                    <a:pt x="2010" y="876"/>
                  </a:lnTo>
                  <a:lnTo>
                    <a:pt x="2011" y="876"/>
                  </a:lnTo>
                  <a:lnTo>
                    <a:pt x="2013" y="876"/>
                  </a:lnTo>
                  <a:lnTo>
                    <a:pt x="2014" y="876"/>
                  </a:lnTo>
                  <a:lnTo>
                    <a:pt x="2014" y="876"/>
                  </a:lnTo>
                  <a:lnTo>
                    <a:pt x="2015" y="876"/>
                  </a:lnTo>
                  <a:lnTo>
                    <a:pt x="2016" y="876"/>
                  </a:lnTo>
                  <a:lnTo>
                    <a:pt x="2018" y="876"/>
                  </a:lnTo>
                  <a:lnTo>
                    <a:pt x="2018" y="876"/>
                  </a:lnTo>
                  <a:lnTo>
                    <a:pt x="2019" y="876"/>
                  </a:lnTo>
                  <a:lnTo>
                    <a:pt x="2020" y="876"/>
                  </a:lnTo>
                  <a:lnTo>
                    <a:pt x="2021" y="876"/>
                  </a:lnTo>
                  <a:lnTo>
                    <a:pt x="2021" y="876"/>
                  </a:lnTo>
                  <a:lnTo>
                    <a:pt x="2023" y="876"/>
                  </a:lnTo>
                  <a:lnTo>
                    <a:pt x="2024" y="876"/>
                  </a:lnTo>
                  <a:lnTo>
                    <a:pt x="2025" y="876"/>
                  </a:lnTo>
                  <a:lnTo>
                    <a:pt x="2025" y="876"/>
                  </a:lnTo>
                  <a:lnTo>
                    <a:pt x="2026" y="876"/>
                  </a:lnTo>
                  <a:lnTo>
                    <a:pt x="2027" y="876"/>
                  </a:lnTo>
                  <a:lnTo>
                    <a:pt x="2029" y="876"/>
                  </a:lnTo>
                  <a:lnTo>
                    <a:pt x="2029" y="876"/>
                  </a:lnTo>
                  <a:lnTo>
                    <a:pt x="2030" y="876"/>
                  </a:lnTo>
                  <a:lnTo>
                    <a:pt x="2031" y="876"/>
                  </a:lnTo>
                  <a:lnTo>
                    <a:pt x="2032" y="876"/>
                  </a:lnTo>
                  <a:lnTo>
                    <a:pt x="2032" y="876"/>
                  </a:lnTo>
                  <a:lnTo>
                    <a:pt x="2034" y="876"/>
                  </a:lnTo>
                  <a:lnTo>
                    <a:pt x="2035" y="876"/>
                  </a:lnTo>
                  <a:lnTo>
                    <a:pt x="2036" y="876"/>
                  </a:lnTo>
                  <a:lnTo>
                    <a:pt x="2036" y="876"/>
                  </a:lnTo>
                  <a:lnTo>
                    <a:pt x="2037" y="876"/>
                  </a:lnTo>
                  <a:lnTo>
                    <a:pt x="2039" y="876"/>
                  </a:lnTo>
                  <a:lnTo>
                    <a:pt x="2040" y="876"/>
                  </a:lnTo>
                  <a:lnTo>
                    <a:pt x="2040" y="876"/>
                  </a:lnTo>
                  <a:lnTo>
                    <a:pt x="2041" y="876"/>
                  </a:lnTo>
                  <a:lnTo>
                    <a:pt x="2042" y="876"/>
                  </a:lnTo>
                  <a:lnTo>
                    <a:pt x="2044" y="876"/>
                  </a:lnTo>
                  <a:lnTo>
                    <a:pt x="2044" y="876"/>
                  </a:lnTo>
                  <a:lnTo>
                    <a:pt x="2045" y="876"/>
                  </a:lnTo>
                  <a:lnTo>
                    <a:pt x="2046" y="876"/>
                  </a:lnTo>
                  <a:lnTo>
                    <a:pt x="2047" y="876"/>
                  </a:lnTo>
                  <a:lnTo>
                    <a:pt x="2047" y="876"/>
                  </a:lnTo>
                  <a:lnTo>
                    <a:pt x="2049" y="876"/>
                  </a:lnTo>
                  <a:lnTo>
                    <a:pt x="2050" y="876"/>
                  </a:lnTo>
                  <a:lnTo>
                    <a:pt x="2051" y="876"/>
                  </a:lnTo>
                  <a:lnTo>
                    <a:pt x="2051" y="876"/>
                  </a:lnTo>
                  <a:lnTo>
                    <a:pt x="2052" y="876"/>
                  </a:lnTo>
                  <a:lnTo>
                    <a:pt x="2054" y="876"/>
                  </a:lnTo>
                  <a:lnTo>
                    <a:pt x="2055" y="876"/>
                  </a:lnTo>
                  <a:lnTo>
                    <a:pt x="2055" y="876"/>
                  </a:lnTo>
                  <a:lnTo>
                    <a:pt x="2056" y="876"/>
                  </a:lnTo>
                  <a:lnTo>
                    <a:pt x="2057" y="876"/>
                  </a:lnTo>
                  <a:lnTo>
                    <a:pt x="2059" y="876"/>
                  </a:lnTo>
                  <a:lnTo>
                    <a:pt x="2059" y="876"/>
                  </a:lnTo>
                  <a:lnTo>
                    <a:pt x="2060" y="876"/>
                  </a:lnTo>
                  <a:lnTo>
                    <a:pt x="2061" y="876"/>
                  </a:lnTo>
                  <a:lnTo>
                    <a:pt x="2062" y="876"/>
                  </a:lnTo>
                  <a:lnTo>
                    <a:pt x="2062" y="876"/>
                  </a:lnTo>
                  <a:lnTo>
                    <a:pt x="2063" y="876"/>
                  </a:lnTo>
                  <a:lnTo>
                    <a:pt x="2065" y="876"/>
                  </a:lnTo>
                  <a:lnTo>
                    <a:pt x="2066" y="876"/>
                  </a:lnTo>
                  <a:lnTo>
                    <a:pt x="2066" y="876"/>
                  </a:lnTo>
                  <a:lnTo>
                    <a:pt x="2067" y="876"/>
                  </a:lnTo>
                  <a:lnTo>
                    <a:pt x="2068" y="876"/>
                  </a:lnTo>
                  <a:lnTo>
                    <a:pt x="2070" y="876"/>
                  </a:lnTo>
                  <a:lnTo>
                    <a:pt x="2071" y="876"/>
                  </a:lnTo>
                  <a:lnTo>
                    <a:pt x="2071" y="876"/>
                  </a:lnTo>
                  <a:lnTo>
                    <a:pt x="2072" y="876"/>
                  </a:lnTo>
                  <a:lnTo>
                    <a:pt x="2073" y="876"/>
                  </a:lnTo>
                  <a:lnTo>
                    <a:pt x="2075" y="876"/>
                  </a:lnTo>
                  <a:lnTo>
                    <a:pt x="2075" y="876"/>
                  </a:lnTo>
                  <a:lnTo>
                    <a:pt x="2076" y="875"/>
                  </a:lnTo>
                  <a:lnTo>
                    <a:pt x="2077" y="875"/>
                  </a:lnTo>
                  <a:lnTo>
                    <a:pt x="2078" y="873"/>
                  </a:lnTo>
                  <a:lnTo>
                    <a:pt x="2078" y="872"/>
                  </a:lnTo>
                  <a:lnTo>
                    <a:pt x="2080" y="870"/>
                  </a:lnTo>
                  <a:lnTo>
                    <a:pt x="2081" y="867"/>
                  </a:lnTo>
                  <a:lnTo>
                    <a:pt x="2082" y="865"/>
                  </a:lnTo>
                  <a:lnTo>
                    <a:pt x="2082" y="862"/>
                  </a:lnTo>
                  <a:lnTo>
                    <a:pt x="2083" y="862"/>
                  </a:lnTo>
                  <a:lnTo>
                    <a:pt x="2085" y="862"/>
                  </a:lnTo>
                  <a:lnTo>
                    <a:pt x="2086" y="865"/>
                  </a:lnTo>
                  <a:lnTo>
                    <a:pt x="2086" y="867"/>
                  </a:lnTo>
                  <a:lnTo>
                    <a:pt x="2087" y="870"/>
                  </a:lnTo>
                  <a:lnTo>
                    <a:pt x="2088" y="872"/>
                  </a:lnTo>
                  <a:lnTo>
                    <a:pt x="2090" y="875"/>
                  </a:lnTo>
                  <a:lnTo>
                    <a:pt x="2090" y="875"/>
                  </a:lnTo>
                  <a:lnTo>
                    <a:pt x="2091" y="873"/>
                  </a:lnTo>
                  <a:lnTo>
                    <a:pt x="2092" y="872"/>
                  </a:lnTo>
                  <a:lnTo>
                    <a:pt x="2093" y="870"/>
                  </a:lnTo>
                  <a:lnTo>
                    <a:pt x="2093" y="867"/>
                  </a:lnTo>
                  <a:lnTo>
                    <a:pt x="2095" y="865"/>
                  </a:lnTo>
                  <a:lnTo>
                    <a:pt x="2096" y="863"/>
                  </a:lnTo>
                  <a:lnTo>
                    <a:pt x="2097" y="863"/>
                  </a:lnTo>
                  <a:lnTo>
                    <a:pt x="2097" y="865"/>
                  </a:lnTo>
                  <a:lnTo>
                    <a:pt x="2098" y="868"/>
                  </a:lnTo>
                  <a:lnTo>
                    <a:pt x="2099" y="872"/>
                  </a:lnTo>
                  <a:lnTo>
                    <a:pt x="2101" y="876"/>
                  </a:lnTo>
                  <a:lnTo>
                    <a:pt x="2101" y="880"/>
                  </a:lnTo>
                  <a:lnTo>
                    <a:pt x="2102" y="882"/>
                  </a:lnTo>
                  <a:lnTo>
                    <a:pt x="2103" y="883"/>
                  </a:lnTo>
                  <a:lnTo>
                    <a:pt x="2104" y="883"/>
                  </a:lnTo>
                  <a:lnTo>
                    <a:pt x="2104" y="883"/>
                  </a:lnTo>
                  <a:lnTo>
                    <a:pt x="2106" y="882"/>
                  </a:lnTo>
                  <a:lnTo>
                    <a:pt x="2107" y="881"/>
                  </a:lnTo>
                  <a:lnTo>
                    <a:pt x="2108" y="881"/>
                  </a:lnTo>
                  <a:lnTo>
                    <a:pt x="2108" y="880"/>
                  </a:lnTo>
                  <a:lnTo>
                    <a:pt x="2109" y="878"/>
                  </a:lnTo>
                  <a:lnTo>
                    <a:pt x="2111" y="878"/>
                  </a:lnTo>
                  <a:lnTo>
                    <a:pt x="2112" y="877"/>
                  </a:lnTo>
                  <a:lnTo>
                    <a:pt x="2112" y="877"/>
                  </a:lnTo>
                  <a:lnTo>
                    <a:pt x="2113" y="877"/>
                  </a:lnTo>
                  <a:lnTo>
                    <a:pt x="2114" y="876"/>
                  </a:lnTo>
                  <a:lnTo>
                    <a:pt x="2116" y="876"/>
                  </a:lnTo>
                  <a:lnTo>
                    <a:pt x="2116" y="876"/>
                  </a:lnTo>
                  <a:lnTo>
                    <a:pt x="2117" y="876"/>
                  </a:lnTo>
                  <a:lnTo>
                    <a:pt x="2118" y="876"/>
                  </a:lnTo>
                  <a:lnTo>
                    <a:pt x="2119" y="876"/>
                  </a:lnTo>
                  <a:lnTo>
                    <a:pt x="2119" y="876"/>
                  </a:lnTo>
                  <a:lnTo>
                    <a:pt x="2121" y="876"/>
                  </a:lnTo>
                  <a:lnTo>
                    <a:pt x="2122" y="876"/>
                  </a:lnTo>
                  <a:lnTo>
                    <a:pt x="2123" y="876"/>
                  </a:lnTo>
                  <a:lnTo>
                    <a:pt x="2123" y="876"/>
                  </a:lnTo>
                  <a:lnTo>
                    <a:pt x="2124" y="876"/>
                  </a:lnTo>
                  <a:lnTo>
                    <a:pt x="2126" y="876"/>
                  </a:lnTo>
                  <a:lnTo>
                    <a:pt x="2127" y="876"/>
                  </a:lnTo>
                  <a:lnTo>
                    <a:pt x="2128" y="876"/>
                  </a:lnTo>
                  <a:lnTo>
                    <a:pt x="2128" y="876"/>
                  </a:lnTo>
                  <a:lnTo>
                    <a:pt x="2129" y="876"/>
                  </a:lnTo>
                  <a:lnTo>
                    <a:pt x="2131" y="876"/>
                  </a:lnTo>
                  <a:lnTo>
                    <a:pt x="2132" y="876"/>
                  </a:lnTo>
                  <a:lnTo>
                    <a:pt x="2132" y="876"/>
                  </a:lnTo>
                  <a:lnTo>
                    <a:pt x="2133" y="876"/>
                  </a:lnTo>
                  <a:lnTo>
                    <a:pt x="2134" y="876"/>
                  </a:lnTo>
                  <a:lnTo>
                    <a:pt x="2135" y="876"/>
                  </a:lnTo>
                  <a:lnTo>
                    <a:pt x="2135" y="876"/>
                  </a:lnTo>
                  <a:lnTo>
                    <a:pt x="2137" y="876"/>
                  </a:lnTo>
                  <a:lnTo>
                    <a:pt x="2138" y="876"/>
                  </a:lnTo>
                  <a:lnTo>
                    <a:pt x="2139" y="876"/>
                  </a:lnTo>
                  <a:lnTo>
                    <a:pt x="2139" y="876"/>
                  </a:lnTo>
                  <a:lnTo>
                    <a:pt x="2140" y="876"/>
                  </a:lnTo>
                  <a:lnTo>
                    <a:pt x="2142" y="876"/>
                  </a:lnTo>
                  <a:lnTo>
                    <a:pt x="2143" y="876"/>
                  </a:lnTo>
                  <a:lnTo>
                    <a:pt x="2143" y="876"/>
                  </a:lnTo>
                  <a:lnTo>
                    <a:pt x="2144" y="876"/>
                  </a:lnTo>
                  <a:lnTo>
                    <a:pt x="2145" y="876"/>
                  </a:lnTo>
                  <a:lnTo>
                    <a:pt x="2147" y="876"/>
                  </a:lnTo>
                  <a:lnTo>
                    <a:pt x="2147" y="876"/>
                  </a:lnTo>
                  <a:lnTo>
                    <a:pt x="2148" y="876"/>
                  </a:lnTo>
                  <a:lnTo>
                    <a:pt x="2149" y="876"/>
                  </a:lnTo>
                  <a:lnTo>
                    <a:pt x="2150" y="876"/>
                  </a:lnTo>
                  <a:lnTo>
                    <a:pt x="2150" y="876"/>
                  </a:lnTo>
                  <a:lnTo>
                    <a:pt x="2152" y="876"/>
                  </a:lnTo>
                  <a:lnTo>
                    <a:pt x="2153" y="876"/>
                  </a:lnTo>
                  <a:lnTo>
                    <a:pt x="2154" y="876"/>
                  </a:lnTo>
                  <a:lnTo>
                    <a:pt x="2154" y="876"/>
                  </a:lnTo>
                  <a:lnTo>
                    <a:pt x="2155" y="876"/>
                  </a:lnTo>
                  <a:lnTo>
                    <a:pt x="2157" y="876"/>
                  </a:lnTo>
                  <a:lnTo>
                    <a:pt x="2158" y="876"/>
                  </a:lnTo>
                  <a:lnTo>
                    <a:pt x="2158" y="876"/>
                  </a:lnTo>
                  <a:lnTo>
                    <a:pt x="2159" y="876"/>
                  </a:lnTo>
                  <a:lnTo>
                    <a:pt x="2160" y="876"/>
                  </a:lnTo>
                  <a:lnTo>
                    <a:pt x="2162" y="876"/>
                  </a:lnTo>
                  <a:lnTo>
                    <a:pt x="2162" y="876"/>
                  </a:lnTo>
                  <a:lnTo>
                    <a:pt x="2163" y="876"/>
                  </a:lnTo>
                  <a:lnTo>
                    <a:pt x="2164" y="876"/>
                  </a:lnTo>
                  <a:lnTo>
                    <a:pt x="2165" y="876"/>
                  </a:lnTo>
                  <a:lnTo>
                    <a:pt x="2165" y="876"/>
                  </a:lnTo>
                  <a:lnTo>
                    <a:pt x="2167" y="876"/>
                  </a:lnTo>
                  <a:lnTo>
                    <a:pt x="2168" y="876"/>
                  </a:lnTo>
                  <a:lnTo>
                    <a:pt x="2169" y="876"/>
                  </a:lnTo>
                  <a:lnTo>
                    <a:pt x="2169" y="876"/>
                  </a:lnTo>
                  <a:lnTo>
                    <a:pt x="2170" y="876"/>
                  </a:lnTo>
                  <a:lnTo>
                    <a:pt x="2171" y="876"/>
                  </a:lnTo>
                  <a:lnTo>
                    <a:pt x="2173" y="876"/>
                  </a:lnTo>
                  <a:lnTo>
                    <a:pt x="2173" y="876"/>
                  </a:lnTo>
                  <a:lnTo>
                    <a:pt x="2174" y="876"/>
                  </a:lnTo>
                  <a:lnTo>
                    <a:pt x="2175" y="876"/>
                  </a:lnTo>
                  <a:lnTo>
                    <a:pt x="2176" y="876"/>
                  </a:lnTo>
                  <a:lnTo>
                    <a:pt x="2176" y="876"/>
                  </a:lnTo>
                  <a:lnTo>
                    <a:pt x="2178" y="876"/>
                  </a:lnTo>
                  <a:lnTo>
                    <a:pt x="2179" y="876"/>
                  </a:lnTo>
                  <a:lnTo>
                    <a:pt x="2180" y="876"/>
                  </a:lnTo>
                  <a:lnTo>
                    <a:pt x="2180" y="876"/>
                  </a:lnTo>
                  <a:lnTo>
                    <a:pt x="2181" y="876"/>
                  </a:lnTo>
                  <a:lnTo>
                    <a:pt x="2183" y="876"/>
                  </a:lnTo>
                  <a:lnTo>
                    <a:pt x="2184" y="876"/>
                  </a:lnTo>
                  <a:lnTo>
                    <a:pt x="2185" y="876"/>
                  </a:lnTo>
                  <a:lnTo>
                    <a:pt x="2185" y="876"/>
                  </a:lnTo>
                  <a:lnTo>
                    <a:pt x="2186" y="876"/>
                  </a:lnTo>
                  <a:lnTo>
                    <a:pt x="2188" y="876"/>
                  </a:lnTo>
                  <a:lnTo>
                    <a:pt x="2189" y="876"/>
                  </a:lnTo>
                  <a:lnTo>
                    <a:pt x="2189" y="876"/>
                  </a:lnTo>
                  <a:lnTo>
                    <a:pt x="2190" y="876"/>
                  </a:lnTo>
                  <a:lnTo>
                    <a:pt x="2191" y="876"/>
                  </a:lnTo>
                  <a:lnTo>
                    <a:pt x="2193" y="876"/>
                  </a:lnTo>
                  <a:lnTo>
                    <a:pt x="2193" y="876"/>
                  </a:lnTo>
                  <a:lnTo>
                    <a:pt x="2194" y="876"/>
                  </a:lnTo>
                  <a:lnTo>
                    <a:pt x="2195" y="876"/>
                  </a:lnTo>
                  <a:lnTo>
                    <a:pt x="2196" y="876"/>
                  </a:lnTo>
                  <a:lnTo>
                    <a:pt x="2196" y="876"/>
                  </a:lnTo>
                  <a:lnTo>
                    <a:pt x="2198" y="876"/>
                  </a:lnTo>
                  <a:lnTo>
                    <a:pt x="2199" y="876"/>
                  </a:lnTo>
                  <a:lnTo>
                    <a:pt x="2200" y="876"/>
                  </a:lnTo>
                  <a:lnTo>
                    <a:pt x="2200" y="876"/>
                  </a:lnTo>
                  <a:lnTo>
                    <a:pt x="2201" y="876"/>
                  </a:lnTo>
                  <a:lnTo>
                    <a:pt x="2203" y="876"/>
                  </a:lnTo>
                  <a:lnTo>
                    <a:pt x="2204" y="876"/>
                  </a:lnTo>
                  <a:lnTo>
                    <a:pt x="2204" y="876"/>
                  </a:lnTo>
                  <a:lnTo>
                    <a:pt x="2205" y="876"/>
                  </a:lnTo>
                  <a:lnTo>
                    <a:pt x="2206" y="876"/>
                  </a:lnTo>
                  <a:lnTo>
                    <a:pt x="2207" y="876"/>
                  </a:lnTo>
                  <a:lnTo>
                    <a:pt x="2207" y="876"/>
                  </a:lnTo>
                  <a:lnTo>
                    <a:pt x="2209" y="876"/>
                  </a:lnTo>
                  <a:lnTo>
                    <a:pt x="2210" y="876"/>
                  </a:lnTo>
                  <a:lnTo>
                    <a:pt x="2211" y="876"/>
                  </a:lnTo>
                  <a:lnTo>
                    <a:pt x="2211" y="876"/>
                  </a:lnTo>
                  <a:lnTo>
                    <a:pt x="2212" y="876"/>
                  </a:lnTo>
                  <a:lnTo>
                    <a:pt x="2214" y="876"/>
                  </a:lnTo>
                  <a:lnTo>
                    <a:pt x="2215" y="876"/>
                  </a:lnTo>
                  <a:lnTo>
                    <a:pt x="2215" y="876"/>
                  </a:lnTo>
                  <a:lnTo>
                    <a:pt x="2216" y="876"/>
                  </a:lnTo>
                  <a:lnTo>
                    <a:pt x="2217" y="876"/>
                  </a:lnTo>
                  <a:lnTo>
                    <a:pt x="2219" y="876"/>
                  </a:lnTo>
                  <a:lnTo>
                    <a:pt x="2219" y="876"/>
                  </a:lnTo>
                  <a:lnTo>
                    <a:pt x="2220" y="876"/>
                  </a:lnTo>
                  <a:lnTo>
                    <a:pt x="2221" y="876"/>
                  </a:lnTo>
                  <a:lnTo>
                    <a:pt x="2222" y="876"/>
                  </a:lnTo>
                  <a:lnTo>
                    <a:pt x="2222" y="876"/>
                  </a:lnTo>
                  <a:lnTo>
                    <a:pt x="2224" y="876"/>
                  </a:lnTo>
                  <a:lnTo>
                    <a:pt x="2225" y="876"/>
                  </a:lnTo>
                  <a:lnTo>
                    <a:pt x="2226" y="876"/>
                  </a:lnTo>
                  <a:lnTo>
                    <a:pt x="2226" y="876"/>
                  </a:lnTo>
                  <a:lnTo>
                    <a:pt x="2227" y="876"/>
                  </a:lnTo>
                  <a:lnTo>
                    <a:pt x="2229" y="876"/>
                  </a:lnTo>
                  <a:lnTo>
                    <a:pt x="2230" y="876"/>
                  </a:lnTo>
                  <a:lnTo>
                    <a:pt x="2230" y="876"/>
                  </a:lnTo>
                  <a:lnTo>
                    <a:pt x="2231" y="876"/>
                  </a:lnTo>
                  <a:lnTo>
                    <a:pt x="2232" y="876"/>
                  </a:lnTo>
                  <a:lnTo>
                    <a:pt x="2234" y="876"/>
                  </a:lnTo>
                  <a:lnTo>
                    <a:pt x="2234" y="876"/>
                  </a:lnTo>
                  <a:lnTo>
                    <a:pt x="2235" y="876"/>
                  </a:lnTo>
                  <a:lnTo>
                    <a:pt x="2236" y="876"/>
                  </a:lnTo>
                  <a:lnTo>
                    <a:pt x="2237" y="876"/>
                  </a:lnTo>
                  <a:lnTo>
                    <a:pt x="2238" y="876"/>
                  </a:lnTo>
                  <a:lnTo>
                    <a:pt x="2238" y="876"/>
                  </a:lnTo>
                  <a:lnTo>
                    <a:pt x="2240" y="876"/>
                  </a:lnTo>
                  <a:lnTo>
                    <a:pt x="2241" y="876"/>
                  </a:lnTo>
                  <a:lnTo>
                    <a:pt x="2242" y="876"/>
                  </a:lnTo>
                  <a:lnTo>
                    <a:pt x="2242" y="876"/>
                  </a:lnTo>
                  <a:lnTo>
                    <a:pt x="2243" y="876"/>
                  </a:lnTo>
                  <a:lnTo>
                    <a:pt x="2245" y="876"/>
                  </a:lnTo>
                  <a:lnTo>
                    <a:pt x="2246" y="876"/>
                  </a:lnTo>
                  <a:lnTo>
                    <a:pt x="2246" y="876"/>
                  </a:lnTo>
                  <a:lnTo>
                    <a:pt x="2247" y="876"/>
                  </a:lnTo>
                  <a:lnTo>
                    <a:pt x="2248" y="876"/>
                  </a:lnTo>
                  <a:lnTo>
                    <a:pt x="2250" y="876"/>
                  </a:lnTo>
                  <a:lnTo>
                    <a:pt x="2250" y="876"/>
                  </a:lnTo>
                  <a:lnTo>
                    <a:pt x="2251" y="876"/>
                  </a:lnTo>
                  <a:lnTo>
                    <a:pt x="2252" y="876"/>
                  </a:lnTo>
                  <a:lnTo>
                    <a:pt x="2253" y="876"/>
                  </a:lnTo>
                  <a:lnTo>
                    <a:pt x="2253" y="876"/>
                  </a:lnTo>
                  <a:lnTo>
                    <a:pt x="2255" y="876"/>
                  </a:lnTo>
                  <a:lnTo>
                    <a:pt x="2256" y="876"/>
                  </a:lnTo>
                  <a:lnTo>
                    <a:pt x="2257" y="876"/>
                  </a:lnTo>
                  <a:lnTo>
                    <a:pt x="2257" y="876"/>
                  </a:lnTo>
                  <a:lnTo>
                    <a:pt x="2258" y="876"/>
                  </a:lnTo>
                  <a:lnTo>
                    <a:pt x="2260" y="876"/>
                  </a:lnTo>
                  <a:lnTo>
                    <a:pt x="2261" y="876"/>
                  </a:lnTo>
                  <a:lnTo>
                    <a:pt x="2261" y="876"/>
                  </a:lnTo>
                  <a:lnTo>
                    <a:pt x="2262" y="875"/>
                  </a:lnTo>
                  <a:lnTo>
                    <a:pt x="2263" y="875"/>
                  </a:lnTo>
                  <a:lnTo>
                    <a:pt x="2265" y="875"/>
                  </a:lnTo>
                  <a:lnTo>
                    <a:pt x="2265" y="875"/>
                  </a:lnTo>
                  <a:lnTo>
                    <a:pt x="2266" y="875"/>
                  </a:lnTo>
                  <a:lnTo>
                    <a:pt x="2267" y="875"/>
                  </a:lnTo>
                  <a:lnTo>
                    <a:pt x="2268" y="875"/>
                  </a:lnTo>
                  <a:lnTo>
                    <a:pt x="2268" y="875"/>
                  </a:lnTo>
                  <a:lnTo>
                    <a:pt x="2270" y="875"/>
                  </a:lnTo>
                  <a:lnTo>
                    <a:pt x="2271" y="875"/>
                  </a:lnTo>
                  <a:lnTo>
                    <a:pt x="2272" y="875"/>
                  </a:lnTo>
                  <a:lnTo>
                    <a:pt x="2272" y="876"/>
                  </a:lnTo>
                  <a:lnTo>
                    <a:pt x="2273" y="876"/>
                  </a:lnTo>
                  <a:lnTo>
                    <a:pt x="2274" y="876"/>
                  </a:lnTo>
                  <a:lnTo>
                    <a:pt x="2276" y="876"/>
                  </a:lnTo>
                  <a:lnTo>
                    <a:pt x="2276" y="876"/>
                  </a:lnTo>
                  <a:lnTo>
                    <a:pt x="2277" y="876"/>
                  </a:lnTo>
                  <a:lnTo>
                    <a:pt x="2278" y="875"/>
                  </a:lnTo>
                  <a:lnTo>
                    <a:pt x="2279" y="875"/>
                  </a:lnTo>
                  <a:lnTo>
                    <a:pt x="2279" y="873"/>
                  </a:lnTo>
                  <a:lnTo>
                    <a:pt x="2281" y="873"/>
                  </a:lnTo>
                  <a:lnTo>
                    <a:pt x="2282" y="873"/>
                  </a:lnTo>
                  <a:lnTo>
                    <a:pt x="2283" y="875"/>
                  </a:lnTo>
                  <a:lnTo>
                    <a:pt x="2283" y="875"/>
                  </a:lnTo>
                  <a:lnTo>
                    <a:pt x="2284" y="876"/>
                  </a:lnTo>
                  <a:lnTo>
                    <a:pt x="2286" y="876"/>
                  </a:lnTo>
                  <a:lnTo>
                    <a:pt x="2287" y="876"/>
                  </a:lnTo>
                  <a:lnTo>
                    <a:pt x="2287" y="876"/>
                  </a:lnTo>
                  <a:lnTo>
                    <a:pt x="2288" y="876"/>
                  </a:lnTo>
                  <a:lnTo>
                    <a:pt x="2289" y="876"/>
                  </a:lnTo>
                  <a:lnTo>
                    <a:pt x="2291" y="876"/>
                  </a:lnTo>
                  <a:lnTo>
                    <a:pt x="2291" y="876"/>
                  </a:lnTo>
                  <a:lnTo>
                    <a:pt x="2292" y="876"/>
                  </a:lnTo>
                  <a:lnTo>
                    <a:pt x="2293" y="876"/>
                  </a:lnTo>
                  <a:lnTo>
                    <a:pt x="2294" y="876"/>
                  </a:lnTo>
                  <a:lnTo>
                    <a:pt x="2296" y="876"/>
                  </a:lnTo>
                  <a:lnTo>
                    <a:pt x="2296" y="876"/>
                  </a:lnTo>
                  <a:lnTo>
                    <a:pt x="2297" y="875"/>
                  </a:lnTo>
                  <a:lnTo>
                    <a:pt x="2298" y="875"/>
                  </a:lnTo>
                  <a:lnTo>
                    <a:pt x="2299" y="876"/>
                  </a:lnTo>
                  <a:lnTo>
                    <a:pt x="2299" y="876"/>
                  </a:lnTo>
                  <a:lnTo>
                    <a:pt x="2301" y="876"/>
                  </a:lnTo>
                  <a:lnTo>
                    <a:pt x="2302" y="876"/>
                  </a:lnTo>
                  <a:lnTo>
                    <a:pt x="2303" y="876"/>
                  </a:lnTo>
                  <a:lnTo>
                    <a:pt x="2303" y="876"/>
                  </a:lnTo>
                  <a:lnTo>
                    <a:pt x="2304" y="876"/>
                  </a:lnTo>
                  <a:lnTo>
                    <a:pt x="2306" y="876"/>
                  </a:lnTo>
                  <a:lnTo>
                    <a:pt x="2307" y="876"/>
                  </a:lnTo>
                  <a:lnTo>
                    <a:pt x="2307" y="876"/>
                  </a:lnTo>
                  <a:lnTo>
                    <a:pt x="2308" y="876"/>
                  </a:lnTo>
                  <a:lnTo>
                    <a:pt x="2309" y="876"/>
                  </a:lnTo>
                  <a:lnTo>
                    <a:pt x="2310" y="876"/>
                  </a:lnTo>
                  <a:lnTo>
                    <a:pt x="2310" y="876"/>
                  </a:lnTo>
                  <a:lnTo>
                    <a:pt x="2312" y="876"/>
                  </a:lnTo>
                  <a:lnTo>
                    <a:pt x="2313" y="876"/>
                  </a:lnTo>
                  <a:lnTo>
                    <a:pt x="2314" y="876"/>
                  </a:lnTo>
                  <a:lnTo>
                    <a:pt x="2314" y="876"/>
                  </a:lnTo>
                  <a:lnTo>
                    <a:pt x="2315" y="876"/>
                  </a:lnTo>
                  <a:lnTo>
                    <a:pt x="2317" y="876"/>
                  </a:lnTo>
                  <a:lnTo>
                    <a:pt x="2318" y="876"/>
                  </a:lnTo>
                  <a:lnTo>
                    <a:pt x="2318" y="876"/>
                  </a:lnTo>
                  <a:lnTo>
                    <a:pt x="2319" y="876"/>
                  </a:lnTo>
                  <a:lnTo>
                    <a:pt x="2320" y="876"/>
                  </a:lnTo>
                  <a:lnTo>
                    <a:pt x="2322" y="876"/>
                  </a:lnTo>
                  <a:lnTo>
                    <a:pt x="2322" y="876"/>
                  </a:lnTo>
                  <a:lnTo>
                    <a:pt x="2323" y="876"/>
                  </a:lnTo>
                  <a:lnTo>
                    <a:pt x="2324" y="876"/>
                  </a:lnTo>
                  <a:lnTo>
                    <a:pt x="2325" y="876"/>
                  </a:lnTo>
                  <a:lnTo>
                    <a:pt x="2325" y="876"/>
                  </a:lnTo>
                  <a:lnTo>
                    <a:pt x="2327" y="876"/>
                  </a:lnTo>
                  <a:lnTo>
                    <a:pt x="2328" y="876"/>
                  </a:lnTo>
                  <a:lnTo>
                    <a:pt x="2329" y="876"/>
                  </a:lnTo>
                  <a:lnTo>
                    <a:pt x="2329" y="876"/>
                  </a:lnTo>
                  <a:lnTo>
                    <a:pt x="2330" y="876"/>
                  </a:lnTo>
                  <a:lnTo>
                    <a:pt x="2332" y="876"/>
                  </a:lnTo>
                  <a:lnTo>
                    <a:pt x="2333" y="876"/>
                  </a:lnTo>
                  <a:lnTo>
                    <a:pt x="2333" y="876"/>
                  </a:lnTo>
                  <a:lnTo>
                    <a:pt x="2334" y="876"/>
                  </a:lnTo>
                  <a:lnTo>
                    <a:pt x="2335" y="876"/>
                  </a:lnTo>
                  <a:lnTo>
                    <a:pt x="2337" y="876"/>
                  </a:lnTo>
                  <a:lnTo>
                    <a:pt x="2337" y="876"/>
                  </a:lnTo>
                  <a:lnTo>
                    <a:pt x="2338" y="876"/>
                  </a:lnTo>
                  <a:lnTo>
                    <a:pt x="2339" y="876"/>
                  </a:lnTo>
                  <a:lnTo>
                    <a:pt x="2340" y="876"/>
                  </a:lnTo>
                  <a:lnTo>
                    <a:pt x="2340" y="876"/>
                  </a:lnTo>
                  <a:lnTo>
                    <a:pt x="2342" y="876"/>
                  </a:lnTo>
                  <a:lnTo>
                    <a:pt x="2343" y="876"/>
                  </a:lnTo>
                  <a:lnTo>
                    <a:pt x="2344" y="876"/>
                  </a:lnTo>
                  <a:lnTo>
                    <a:pt x="2344" y="876"/>
                  </a:lnTo>
                  <a:lnTo>
                    <a:pt x="2345" y="876"/>
                  </a:lnTo>
                  <a:lnTo>
                    <a:pt x="2346" y="876"/>
                  </a:lnTo>
                  <a:lnTo>
                    <a:pt x="2348" y="876"/>
                  </a:lnTo>
                  <a:lnTo>
                    <a:pt x="2348" y="876"/>
                  </a:lnTo>
                  <a:lnTo>
                    <a:pt x="2349" y="876"/>
                  </a:lnTo>
                  <a:lnTo>
                    <a:pt x="2350" y="876"/>
                  </a:lnTo>
                  <a:lnTo>
                    <a:pt x="2351" y="876"/>
                  </a:lnTo>
                  <a:lnTo>
                    <a:pt x="2353" y="876"/>
                  </a:lnTo>
                  <a:lnTo>
                    <a:pt x="2353" y="876"/>
                  </a:lnTo>
                  <a:lnTo>
                    <a:pt x="2354" y="876"/>
                  </a:lnTo>
                  <a:lnTo>
                    <a:pt x="2355" y="876"/>
                  </a:lnTo>
                  <a:lnTo>
                    <a:pt x="2356" y="876"/>
                  </a:lnTo>
                  <a:lnTo>
                    <a:pt x="2356" y="876"/>
                  </a:lnTo>
                  <a:lnTo>
                    <a:pt x="2358" y="876"/>
                  </a:lnTo>
                  <a:lnTo>
                    <a:pt x="2359" y="876"/>
                  </a:lnTo>
                  <a:lnTo>
                    <a:pt x="2360" y="876"/>
                  </a:lnTo>
                  <a:lnTo>
                    <a:pt x="2360" y="876"/>
                  </a:lnTo>
                  <a:lnTo>
                    <a:pt x="2361" y="876"/>
                  </a:lnTo>
                  <a:lnTo>
                    <a:pt x="2363" y="875"/>
                  </a:lnTo>
                  <a:lnTo>
                    <a:pt x="2364" y="875"/>
                  </a:lnTo>
                  <a:lnTo>
                    <a:pt x="2364" y="875"/>
                  </a:lnTo>
                  <a:lnTo>
                    <a:pt x="2365" y="875"/>
                  </a:lnTo>
                  <a:lnTo>
                    <a:pt x="2366" y="875"/>
                  </a:lnTo>
                  <a:lnTo>
                    <a:pt x="2368" y="875"/>
                  </a:lnTo>
                  <a:lnTo>
                    <a:pt x="2368" y="875"/>
                  </a:lnTo>
                  <a:lnTo>
                    <a:pt x="2369" y="875"/>
                  </a:lnTo>
                  <a:lnTo>
                    <a:pt x="2370" y="875"/>
                  </a:lnTo>
                  <a:lnTo>
                    <a:pt x="2371" y="875"/>
                  </a:lnTo>
                  <a:lnTo>
                    <a:pt x="2371" y="876"/>
                  </a:lnTo>
                  <a:lnTo>
                    <a:pt x="2373" y="876"/>
                  </a:lnTo>
                  <a:lnTo>
                    <a:pt x="2374" y="876"/>
                  </a:lnTo>
                  <a:lnTo>
                    <a:pt x="2375" y="876"/>
                  </a:lnTo>
                  <a:lnTo>
                    <a:pt x="2375" y="876"/>
                  </a:lnTo>
                  <a:lnTo>
                    <a:pt x="2376" y="876"/>
                  </a:lnTo>
                  <a:lnTo>
                    <a:pt x="2378" y="876"/>
                  </a:lnTo>
                  <a:lnTo>
                    <a:pt x="2379" y="876"/>
                  </a:lnTo>
                  <a:lnTo>
                    <a:pt x="2379" y="876"/>
                  </a:lnTo>
                  <a:lnTo>
                    <a:pt x="2380" y="876"/>
                  </a:lnTo>
                  <a:lnTo>
                    <a:pt x="2381" y="876"/>
                  </a:lnTo>
                  <a:lnTo>
                    <a:pt x="2382" y="876"/>
                  </a:lnTo>
                  <a:lnTo>
                    <a:pt x="2382" y="876"/>
                  </a:lnTo>
                  <a:lnTo>
                    <a:pt x="2384" y="876"/>
                  </a:lnTo>
                  <a:lnTo>
                    <a:pt x="2385" y="876"/>
                  </a:lnTo>
                  <a:lnTo>
                    <a:pt x="2386" y="876"/>
                  </a:lnTo>
                  <a:lnTo>
                    <a:pt x="2386" y="876"/>
                  </a:lnTo>
                  <a:lnTo>
                    <a:pt x="2387" y="876"/>
                  </a:lnTo>
                  <a:lnTo>
                    <a:pt x="2389" y="876"/>
                  </a:lnTo>
                  <a:lnTo>
                    <a:pt x="2390" y="876"/>
                  </a:lnTo>
                  <a:lnTo>
                    <a:pt x="2390" y="876"/>
                  </a:lnTo>
                  <a:lnTo>
                    <a:pt x="2391" y="876"/>
                  </a:lnTo>
                  <a:lnTo>
                    <a:pt x="2392" y="876"/>
                  </a:lnTo>
                  <a:lnTo>
                    <a:pt x="2394" y="876"/>
                  </a:lnTo>
                  <a:lnTo>
                    <a:pt x="2394" y="876"/>
                  </a:lnTo>
                  <a:lnTo>
                    <a:pt x="2395" y="876"/>
                  </a:lnTo>
                  <a:lnTo>
                    <a:pt x="2396" y="876"/>
                  </a:lnTo>
                  <a:lnTo>
                    <a:pt x="2397" y="876"/>
                  </a:lnTo>
                  <a:lnTo>
                    <a:pt x="2397" y="876"/>
                  </a:lnTo>
                  <a:lnTo>
                    <a:pt x="2399" y="876"/>
                  </a:lnTo>
                  <a:lnTo>
                    <a:pt x="2400" y="876"/>
                  </a:lnTo>
                  <a:lnTo>
                    <a:pt x="2401" y="876"/>
                  </a:lnTo>
                  <a:lnTo>
                    <a:pt x="2401" y="876"/>
                  </a:lnTo>
                  <a:lnTo>
                    <a:pt x="2402" y="876"/>
                  </a:lnTo>
                  <a:lnTo>
                    <a:pt x="2404" y="876"/>
                  </a:lnTo>
                  <a:lnTo>
                    <a:pt x="2405" y="876"/>
                  </a:lnTo>
                  <a:lnTo>
                    <a:pt x="2406" y="876"/>
                  </a:lnTo>
                  <a:lnTo>
                    <a:pt x="2406" y="876"/>
                  </a:lnTo>
                  <a:lnTo>
                    <a:pt x="2407" y="876"/>
                  </a:lnTo>
                  <a:lnTo>
                    <a:pt x="2409" y="876"/>
                  </a:lnTo>
                  <a:lnTo>
                    <a:pt x="2410" y="876"/>
                  </a:lnTo>
                  <a:lnTo>
                    <a:pt x="2410" y="876"/>
                  </a:lnTo>
                  <a:lnTo>
                    <a:pt x="2411" y="876"/>
                  </a:lnTo>
                  <a:lnTo>
                    <a:pt x="2412" y="876"/>
                  </a:lnTo>
                  <a:lnTo>
                    <a:pt x="2414" y="876"/>
                  </a:lnTo>
                  <a:lnTo>
                    <a:pt x="2414" y="876"/>
                  </a:lnTo>
                  <a:lnTo>
                    <a:pt x="2415" y="876"/>
                  </a:lnTo>
                  <a:lnTo>
                    <a:pt x="2416" y="876"/>
                  </a:lnTo>
                  <a:lnTo>
                    <a:pt x="2417" y="876"/>
                  </a:lnTo>
                  <a:lnTo>
                    <a:pt x="2417" y="876"/>
                  </a:lnTo>
                  <a:lnTo>
                    <a:pt x="2418" y="876"/>
                  </a:lnTo>
                  <a:lnTo>
                    <a:pt x="2420" y="876"/>
                  </a:lnTo>
                  <a:lnTo>
                    <a:pt x="2421" y="876"/>
                  </a:lnTo>
                  <a:lnTo>
                    <a:pt x="2421" y="876"/>
                  </a:lnTo>
                  <a:lnTo>
                    <a:pt x="2422" y="876"/>
                  </a:lnTo>
                  <a:lnTo>
                    <a:pt x="2423" y="876"/>
                  </a:lnTo>
                  <a:lnTo>
                    <a:pt x="2425" y="876"/>
                  </a:lnTo>
                  <a:lnTo>
                    <a:pt x="2425" y="876"/>
                  </a:lnTo>
                  <a:lnTo>
                    <a:pt x="2426" y="876"/>
                  </a:lnTo>
                  <a:lnTo>
                    <a:pt x="2427" y="876"/>
                  </a:lnTo>
                  <a:lnTo>
                    <a:pt x="2428" y="876"/>
                  </a:lnTo>
                  <a:lnTo>
                    <a:pt x="2428" y="876"/>
                  </a:lnTo>
                  <a:lnTo>
                    <a:pt x="2430" y="876"/>
                  </a:lnTo>
                  <a:lnTo>
                    <a:pt x="2431" y="876"/>
                  </a:lnTo>
                  <a:lnTo>
                    <a:pt x="2432" y="876"/>
                  </a:lnTo>
                  <a:lnTo>
                    <a:pt x="2432" y="876"/>
                  </a:lnTo>
                  <a:lnTo>
                    <a:pt x="2433" y="876"/>
                  </a:lnTo>
                  <a:lnTo>
                    <a:pt x="2435" y="876"/>
                  </a:lnTo>
                  <a:lnTo>
                    <a:pt x="2436" y="876"/>
                  </a:lnTo>
                  <a:lnTo>
                    <a:pt x="2436" y="876"/>
                  </a:lnTo>
                  <a:lnTo>
                    <a:pt x="2437" y="876"/>
                  </a:lnTo>
                  <a:lnTo>
                    <a:pt x="2438" y="876"/>
                  </a:lnTo>
                  <a:lnTo>
                    <a:pt x="2440" y="876"/>
                  </a:lnTo>
                  <a:lnTo>
                    <a:pt x="2440" y="876"/>
                  </a:lnTo>
                  <a:lnTo>
                    <a:pt x="2441" y="876"/>
                  </a:lnTo>
                  <a:lnTo>
                    <a:pt x="2442" y="876"/>
                  </a:lnTo>
                  <a:lnTo>
                    <a:pt x="2443" y="876"/>
                  </a:lnTo>
                  <a:lnTo>
                    <a:pt x="2443" y="876"/>
                  </a:lnTo>
                  <a:lnTo>
                    <a:pt x="2445" y="876"/>
                  </a:lnTo>
                  <a:lnTo>
                    <a:pt x="2446" y="876"/>
                  </a:lnTo>
                  <a:lnTo>
                    <a:pt x="2447" y="876"/>
                  </a:lnTo>
                  <a:lnTo>
                    <a:pt x="2447" y="876"/>
                  </a:lnTo>
                  <a:lnTo>
                    <a:pt x="2448" y="876"/>
                  </a:lnTo>
                  <a:lnTo>
                    <a:pt x="2450" y="876"/>
                  </a:lnTo>
                  <a:lnTo>
                    <a:pt x="2451" y="876"/>
                  </a:lnTo>
                  <a:lnTo>
                    <a:pt x="2451" y="876"/>
                  </a:lnTo>
                  <a:lnTo>
                    <a:pt x="2452" y="876"/>
                  </a:lnTo>
                  <a:lnTo>
                    <a:pt x="2453" y="876"/>
                  </a:lnTo>
                  <a:lnTo>
                    <a:pt x="2454" y="876"/>
                  </a:lnTo>
                  <a:lnTo>
                    <a:pt x="2454" y="876"/>
                  </a:lnTo>
                  <a:lnTo>
                    <a:pt x="2456" y="876"/>
                  </a:lnTo>
                  <a:lnTo>
                    <a:pt x="2457" y="876"/>
                  </a:lnTo>
                  <a:lnTo>
                    <a:pt x="2458" y="876"/>
                  </a:lnTo>
                  <a:lnTo>
                    <a:pt x="2458" y="876"/>
                  </a:lnTo>
                  <a:lnTo>
                    <a:pt x="2459" y="876"/>
                  </a:lnTo>
                  <a:lnTo>
                    <a:pt x="2461" y="876"/>
                  </a:lnTo>
                  <a:lnTo>
                    <a:pt x="2462" y="876"/>
                  </a:lnTo>
                  <a:lnTo>
                    <a:pt x="2463" y="876"/>
                  </a:lnTo>
                  <a:lnTo>
                    <a:pt x="2463" y="876"/>
                  </a:lnTo>
                  <a:lnTo>
                    <a:pt x="2464" y="876"/>
                  </a:lnTo>
                  <a:lnTo>
                    <a:pt x="2466" y="876"/>
                  </a:lnTo>
                  <a:lnTo>
                    <a:pt x="2467" y="876"/>
                  </a:lnTo>
                  <a:lnTo>
                    <a:pt x="2467" y="876"/>
                  </a:lnTo>
                  <a:lnTo>
                    <a:pt x="2468" y="876"/>
                  </a:lnTo>
                  <a:lnTo>
                    <a:pt x="2469" y="876"/>
                  </a:lnTo>
                  <a:lnTo>
                    <a:pt x="2471" y="876"/>
                  </a:lnTo>
                  <a:lnTo>
                    <a:pt x="2471" y="876"/>
                  </a:lnTo>
                  <a:lnTo>
                    <a:pt x="2472" y="876"/>
                  </a:lnTo>
                  <a:lnTo>
                    <a:pt x="2473" y="876"/>
                  </a:lnTo>
                  <a:lnTo>
                    <a:pt x="2474" y="876"/>
                  </a:lnTo>
                  <a:lnTo>
                    <a:pt x="2474" y="876"/>
                  </a:lnTo>
                  <a:lnTo>
                    <a:pt x="2476" y="876"/>
                  </a:lnTo>
                  <a:lnTo>
                    <a:pt x="2477" y="876"/>
                  </a:lnTo>
                  <a:lnTo>
                    <a:pt x="2478" y="876"/>
                  </a:lnTo>
                  <a:lnTo>
                    <a:pt x="2478" y="876"/>
                  </a:lnTo>
                  <a:lnTo>
                    <a:pt x="2479" y="876"/>
                  </a:lnTo>
                  <a:lnTo>
                    <a:pt x="2481" y="876"/>
                  </a:lnTo>
                  <a:lnTo>
                    <a:pt x="2482" y="876"/>
                  </a:lnTo>
                  <a:lnTo>
                    <a:pt x="2482" y="876"/>
                  </a:lnTo>
                  <a:lnTo>
                    <a:pt x="2483" y="876"/>
                  </a:lnTo>
                  <a:lnTo>
                    <a:pt x="2484" y="876"/>
                  </a:lnTo>
                  <a:lnTo>
                    <a:pt x="2486" y="876"/>
                  </a:lnTo>
                  <a:lnTo>
                    <a:pt x="2486" y="876"/>
                  </a:lnTo>
                  <a:lnTo>
                    <a:pt x="2487" y="876"/>
                  </a:lnTo>
                  <a:lnTo>
                    <a:pt x="2488" y="876"/>
                  </a:lnTo>
                  <a:lnTo>
                    <a:pt x="2489" y="876"/>
                  </a:lnTo>
                  <a:lnTo>
                    <a:pt x="2489" y="876"/>
                  </a:lnTo>
                  <a:lnTo>
                    <a:pt x="2490" y="876"/>
                  </a:lnTo>
                  <a:lnTo>
                    <a:pt x="2492" y="876"/>
                  </a:lnTo>
                  <a:lnTo>
                    <a:pt x="2493" y="876"/>
                  </a:lnTo>
                  <a:lnTo>
                    <a:pt x="2493" y="876"/>
                  </a:lnTo>
                  <a:lnTo>
                    <a:pt x="2494" y="876"/>
                  </a:lnTo>
                  <a:lnTo>
                    <a:pt x="2495" y="876"/>
                  </a:lnTo>
                  <a:lnTo>
                    <a:pt x="2497" y="876"/>
                  </a:lnTo>
                  <a:lnTo>
                    <a:pt x="2497" y="876"/>
                  </a:lnTo>
                  <a:lnTo>
                    <a:pt x="2498" y="876"/>
                  </a:lnTo>
                  <a:lnTo>
                    <a:pt x="2499" y="876"/>
                  </a:lnTo>
                  <a:lnTo>
                    <a:pt x="2500" y="876"/>
                  </a:lnTo>
                  <a:lnTo>
                    <a:pt x="2500" y="876"/>
                  </a:lnTo>
                  <a:lnTo>
                    <a:pt x="2502" y="876"/>
                  </a:lnTo>
                  <a:lnTo>
                    <a:pt x="2503" y="876"/>
                  </a:lnTo>
                  <a:lnTo>
                    <a:pt x="2504" y="876"/>
                  </a:lnTo>
                  <a:lnTo>
                    <a:pt x="2504" y="876"/>
                  </a:lnTo>
                  <a:lnTo>
                    <a:pt x="2505" y="876"/>
                  </a:lnTo>
                  <a:lnTo>
                    <a:pt x="2507" y="876"/>
                  </a:lnTo>
                  <a:lnTo>
                    <a:pt x="2508" y="876"/>
                  </a:lnTo>
                  <a:lnTo>
                    <a:pt x="2508" y="876"/>
                  </a:lnTo>
                  <a:lnTo>
                    <a:pt x="2509" y="876"/>
                  </a:lnTo>
                  <a:lnTo>
                    <a:pt x="2510" y="876"/>
                  </a:lnTo>
                  <a:lnTo>
                    <a:pt x="2512" y="876"/>
                  </a:lnTo>
                  <a:lnTo>
                    <a:pt x="2512" y="876"/>
                  </a:lnTo>
                  <a:lnTo>
                    <a:pt x="2513" y="876"/>
                  </a:lnTo>
                  <a:lnTo>
                    <a:pt x="2514" y="876"/>
                  </a:lnTo>
                  <a:lnTo>
                    <a:pt x="2515" y="876"/>
                  </a:lnTo>
                  <a:lnTo>
                    <a:pt x="2515" y="876"/>
                  </a:lnTo>
                  <a:lnTo>
                    <a:pt x="2517" y="876"/>
                  </a:lnTo>
                  <a:lnTo>
                    <a:pt x="2518" y="876"/>
                  </a:lnTo>
                  <a:lnTo>
                    <a:pt x="2519" y="876"/>
                  </a:lnTo>
                  <a:lnTo>
                    <a:pt x="2520" y="876"/>
                  </a:lnTo>
                  <a:lnTo>
                    <a:pt x="2520" y="876"/>
                  </a:lnTo>
                  <a:lnTo>
                    <a:pt x="2522" y="876"/>
                  </a:lnTo>
                  <a:lnTo>
                    <a:pt x="2523" y="876"/>
                  </a:lnTo>
                  <a:lnTo>
                    <a:pt x="2524" y="876"/>
                  </a:lnTo>
                  <a:lnTo>
                    <a:pt x="2524" y="876"/>
                  </a:lnTo>
                  <a:lnTo>
                    <a:pt x="2525" y="876"/>
                  </a:lnTo>
                  <a:lnTo>
                    <a:pt x="2526" y="876"/>
                  </a:lnTo>
                  <a:lnTo>
                    <a:pt x="2528" y="876"/>
                  </a:lnTo>
                  <a:lnTo>
                    <a:pt x="2528" y="876"/>
                  </a:lnTo>
                  <a:lnTo>
                    <a:pt x="2529" y="876"/>
                  </a:lnTo>
                  <a:lnTo>
                    <a:pt x="2530" y="876"/>
                  </a:lnTo>
                  <a:lnTo>
                    <a:pt x="2531" y="876"/>
                  </a:lnTo>
                  <a:lnTo>
                    <a:pt x="2531" y="876"/>
                  </a:lnTo>
                  <a:lnTo>
                    <a:pt x="2533" y="876"/>
                  </a:lnTo>
                  <a:lnTo>
                    <a:pt x="2534" y="876"/>
                  </a:lnTo>
                  <a:lnTo>
                    <a:pt x="2535" y="876"/>
                  </a:lnTo>
                  <a:lnTo>
                    <a:pt x="2535" y="876"/>
                  </a:lnTo>
                  <a:lnTo>
                    <a:pt x="2536" y="876"/>
                  </a:lnTo>
                  <a:lnTo>
                    <a:pt x="2538" y="876"/>
                  </a:lnTo>
                  <a:lnTo>
                    <a:pt x="2539" y="876"/>
                  </a:lnTo>
                  <a:lnTo>
                    <a:pt x="2539" y="876"/>
                  </a:lnTo>
                  <a:lnTo>
                    <a:pt x="2540" y="876"/>
                  </a:lnTo>
                  <a:lnTo>
                    <a:pt x="2541" y="876"/>
                  </a:lnTo>
                  <a:lnTo>
                    <a:pt x="2543" y="876"/>
                  </a:lnTo>
                  <a:lnTo>
                    <a:pt x="2543" y="876"/>
                  </a:lnTo>
                  <a:lnTo>
                    <a:pt x="2544" y="876"/>
                  </a:lnTo>
                  <a:lnTo>
                    <a:pt x="2545" y="876"/>
                  </a:lnTo>
                  <a:lnTo>
                    <a:pt x="2546" y="876"/>
                  </a:lnTo>
                  <a:lnTo>
                    <a:pt x="2546" y="876"/>
                  </a:lnTo>
                  <a:lnTo>
                    <a:pt x="2548" y="876"/>
                  </a:lnTo>
                  <a:lnTo>
                    <a:pt x="2549" y="876"/>
                  </a:lnTo>
                  <a:lnTo>
                    <a:pt x="2550" y="876"/>
                  </a:lnTo>
                  <a:lnTo>
                    <a:pt x="2550" y="876"/>
                  </a:lnTo>
                  <a:lnTo>
                    <a:pt x="2551" y="876"/>
                  </a:lnTo>
                  <a:lnTo>
                    <a:pt x="2553" y="876"/>
                  </a:lnTo>
                  <a:lnTo>
                    <a:pt x="2554" y="876"/>
                  </a:lnTo>
                  <a:lnTo>
                    <a:pt x="2554" y="876"/>
                  </a:lnTo>
                  <a:lnTo>
                    <a:pt x="2555" y="876"/>
                  </a:lnTo>
                  <a:lnTo>
                    <a:pt x="2556" y="876"/>
                  </a:lnTo>
                  <a:lnTo>
                    <a:pt x="2558" y="876"/>
                  </a:lnTo>
                  <a:lnTo>
                    <a:pt x="2558" y="876"/>
                  </a:lnTo>
                  <a:lnTo>
                    <a:pt x="2559" y="876"/>
                  </a:lnTo>
                  <a:lnTo>
                    <a:pt x="2560" y="876"/>
                  </a:lnTo>
                  <a:lnTo>
                    <a:pt x="2561" y="876"/>
                  </a:lnTo>
                  <a:lnTo>
                    <a:pt x="2561" y="876"/>
                  </a:lnTo>
                  <a:lnTo>
                    <a:pt x="2562" y="876"/>
                  </a:lnTo>
                  <a:lnTo>
                    <a:pt x="2564" y="876"/>
                  </a:lnTo>
                  <a:lnTo>
                    <a:pt x="2565" y="876"/>
                  </a:lnTo>
                  <a:lnTo>
                    <a:pt x="2565" y="876"/>
                  </a:lnTo>
                  <a:lnTo>
                    <a:pt x="2566" y="876"/>
                  </a:lnTo>
                  <a:lnTo>
                    <a:pt x="2567" y="876"/>
                  </a:lnTo>
                  <a:lnTo>
                    <a:pt x="2569" y="876"/>
                  </a:lnTo>
                  <a:lnTo>
                    <a:pt x="2569" y="876"/>
                  </a:lnTo>
                  <a:lnTo>
                    <a:pt x="2570" y="876"/>
                  </a:lnTo>
                  <a:lnTo>
                    <a:pt x="2571" y="876"/>
                  </a:lnTo>
                  <a:lnTo>
                    <a:pt x="2572" y="875"/>
                  </a:lnTo>
                  <a:lnTo>
                    <a:pt x="2574" y="875"/>
                  </a:lnTo>
                  <a:lnTo>
                    <a:pt x="2574" y="875"/>
                  </a:lnTo>
                  <a:lnTo>
                    <a:pt x="2575" y="873"/>
                  </a:lnTo>
                  <a:lnTo>
                    <a:pt x="2576" y="873"/>
                  </a:lnTo>
                  <a:lnTo>
                    <a:pt x="2577" y="875"/>
                  </a:lnTo>
                  <a:lnTo>
                    <a:pt x="2577" y="875"/>
                  </a:lnTo>
                  <a:lnTo>
                    <a:pt x="2579" y="875"/>
                  </a:lnTo>
                  <a:lnTo>
                    <a:pt x="2580" y="875"/>
                  </a:lnTo>
                  <a:lnTo>
                    <a:pt x="2581" y="876"/>
                  </a:lnTo>
                  <a:lnTo>
                    <a:pt x="2581" y="876"/>
                  </a:lnTo>
                  <a:lnTo>
                    <a:pt x="2582" y="876"/>
                  </a:lnTo>
                  <a:lnTo>
                    <a:pt x="2584" y="876"/>
                  </a:lnTo>
                  <a:lnTo>
                    <a:pt x="2585" y="876"/>
                  </a:lnTo>
                  <a:lnTo>
                    <a:pt x="2585" y="876"/>
                  </a:lnTo>
                  <a:lnTo>
                    <a:pt x="2586" y="876"/>
                  </a:lnTo>
                  <a:lnTo>
                    <a:pt x="2587" y="876"/>
                  </a:lnTo>
                  <a:lnTo>
                    <a:pt x="2589" y="875"/>
                  </a:lnTo>
                  <a:lnTo>
                    <a:pt x="2589" y="875"/>
                  </a:lnTo>
                  <a:lnTo>
                    <a:pt x="2590" y="873"/>
                  </a:lnTo>
                  <a:lnTo>
                    <a:pt x="2591" y="873"/>
                  </a:lnTo>
                  <a:lnTo>
                    <a:pt x="2592" y="873"/>
                  </a:lnTo>
                  <a:lnTo>
                    <a:pt x="2592" y="873"/>
                  </a:lnTo>
                  <a:lnTo>
                    <a:pt x="2594" y="873"/>
                  </a:lnTo>
                  <a:lnTo>
                    <a:pt x="2595" y="873"/>
                  </a:lnTo>
                  <a:lnTo>
                    <a:pt x="2596" y="875"/>
                  </a:lnTo>
                  <a:lnTo>
                    <a:pt x="2596" y="875"/>
                  </a:lnTo>
                  <a:lnTo>
                    <a:pt x="2597" y="875"/>
                  </a:lnTo>
                  <a:lnTo>
                    <a:pt x="2598" y="876"/>
                  </a:lnTo>
                  <a:lnTo>
                    <a:pt x="2600" y="876"/>
                  </a:lnTo>
                  <a:lnTo>
                    <a:pt x="2600" y="876"/>
                  </a:lnTo>
                  <a:lnTo>
                    <a:pt x="2601" y="876"/>
                  </a:lnTo>
                  <a:lnTo>
                    <a:pt x="2602" y="876"/>
                  </a:lnTo>
                  <a:lnTo>
                    <a:pt x="2603" y="876"/>
                  </a:lnTo>
                  <a:lnTo>
                    <a:pt x="2603" y="876"/>
                  </a:lnTo>
                  <a:lnTo>
                    <a:pt x="2605" y="876"/>
                  </a:lnTo>
                  <a:lnTo>
                    <a:pt x="2606" y="876"/>
                  </a:lnTo>
                  <a:lnTo>
                    <a:pt x="2607" y="876"/>
                  </a:lnTo>
                  <a:lnTo>
                    <a:pt x="2607" y="876"/>
                  </a:lnTo>
                  <a:lnTo>
                    <a:pt x="2608" y="876"/>
                  </a:lnTo>
                  <a:lnTo>
                    <a:pt x="2610" y="876"/>
                  </a:lnTo>
                  <a:lnTo>
                    <a:pt x="2611" y="876"/>
                  </a:lnTo>
                  <a:lnTo>
                    <a:pt x="2611" y="876"/>
                  </a:lnTo>
                  <a:lnTo>
                    <a:pt x="2612" y="876"/>
                  </a:lnTo>
                  <a:lnTo>
                    <a:pt x="2613" y="876"/>
                  </a:lnTo>
                  <a:lnTo>
                    <a:pt x="2615" y="876"/>
                  </a:lnTo>
                  <a:lnTo>
                    <a:pt x="2615" y="876"/>
                  </a:lnTo>
                  <a:lnTo>
                    <a:pt x="2616" y="875"/>
                  </a:lnTo>
                  <a:lnTo>
                    <a:pt x="2617" y="875"/>
                  </a:lnTo>
                  <a:lnTo>
                    <a:pt x="2618" y="875"/>
                  </a:lnTo>
                  <a:lnTo>
                    <a:pt x="2618" y="875"/>
                  </a:lnTo>
                  <a:lnTo>
                    <a:pt x="2620" y="875"/>
                  </a:lnTo>
                  <a:lnTo>
                    <a:pt x="2621" y="875"/>
                  </a:lnTo>
                  <a:lnTo>
                    <a:pt x="2622" y="875"/>
                  </a:lnTo>
                  <a:lnTo>
                    <a:pt x="2622" y="875"/>
                  </a:lnTo>
                  <a:lnTo>
                    <a:pt x="2623" y="875"/>
                  </a:lnTo>
                  <a:lnTo>
                    <a:pt x="2625" y="875"/>
                  </a:lnTo>
                  <a:lnTo>
                    <a:pt x="2626" y="876"/>
                  </a:lnTo>
                  <a:lnTo>
                    <a:pt x="2626" y="876"/>
                  </a:lnTo>
                  <a:lnTo>
                    <a:pt x="2627" y="876"/>
                  </a:lnTo>
                  <a:lnTo>
                    <a:pt x="2628" y="876"/>
                  </a:lnTo>
                  <a:lnTo>
                    <a:pt x="2629" y="876"/>
                  </a:lnTo>
                  <a:lnTo>
                    <a:pt x="2631" y="876"/>
                  </a:lnTo>
                  <a:lnTo>
                    <a:pt x="2631" y="876"/>
                  </a:lnTo>
                  <a:lnTo>
                    <a:pt x="2632" y="876"/>
                  </a:lnTo>
                  <a:lnTo>
                    <a:pt x="2633" y="876"/>
                  </a:lnTo>
                  <a:lnTo>
                    <a:pt x="2634" y="876"/>
                  </a:lnTo>
                  <a:lnTo>
                    <a:pt x="2634" y="876"/>
                  </a:lnTo>
                  <a:lnTo>
                    <a:pt x="2636" y="876"/>
                  </a:lnTo>
                  <a:lnTo>
                    <a:pt x="2637" y="876"/>
                  </a:lnTo>
                  <a:lnTo>
                    <a:pt x="2638" y="876"/>
                  </a:lnTo>
                  <a:lnTo>
                    <a:pt x="2638" y="876"/>
                  </a:lnTo>
                  <a:lnTo>
                    <a:pt x="2639" y="876"/>
                  </a:lnTo>
                  <a:lnTo>
                    <a:pt x="2641" y="876"/>
                  </a:lnTo>
                  <a:lnTo>
                    <a:pt x="2642" y="878"/>
                  </a:lnTo>
                  <a:lnTo>
                    <a:pt x="2642" y="880"/>
                  </a:lnTo>
                  <a:lnTo>
                    <a:pt x="2643" y="881"/>
                  </a:lnTo>
                  <a:lnTo>
                    <a:pt x="2644" y="882"/>
                  </a:lnTo>
                  <a:lnTo>
                    <a:pt x="2646" y="882"/>
                  </a:lnTo>
                  <a:lnTo>
                    <a:pt x="2646" y="882"/>
                  </a:lnTo>
                  <a:lnTo>
                    <a:pt x="2647" y="882"/>
                  </a:lnTo>
                  <a:lnTo>
                    <a:pt x="2648" y="882"/>
                  </a:lnTo>
                  <a:lnTo>
                    <a:pt x="2649" y="881"/>
                  </a:lnTo>
                  <a:lnTo>
                    <a:pt x="2649" y="881"/>
                  </a:lnTo>
                  <a:lnTo>
                    <a:pt x="2651" y="881"/>
                  </a:lnTo>
                  <a:lnTo>
                    <a:pt x="2652" y="880"/>
                  </a:lnTo>
                  <a:lnTo>
                    <a:pt x="2653" y="880"/>
                  </a:lnTo>
                  <a:lnTo>
                    <a:pt x="2653" y="880"/>
                  </a:lnTo>
                  <a:lnTo>
                    <a:pt x="2654" y="878"/>
                  </a:lnTo>
                  <a:lnTo>
                    <a:pt x="2656" y="878"/>
                  </a:lnTo>
                  <a:lnTo>
                    <a:pt x="2657" y="877"/>
                  </a:lnTo>
                  <a:lnTo>
                    <a:pt x="2657" y="877"/>
                  </a:lnTo>
                  <a:lnTo>
                    <a:pt x="2658" y="877"/>
                  </a:lnTo>
                  <a:lnTo>
                    <a:pt x="2659" y="877"/>
                  </a:lnTo>
                  <a:lnTo>
                    <a:pt x="2661" y="877"/>
                  </a:lnTo>
                  <a:lnTo>
                    <a:pt x="2661" y="876"/>
                  </a:lnTo>
                  <a:lnTo>
                    <a:pt x="2662" y="876"/>
                  </a:lnTo>
                  <a:lnTo>
                    <a:pt x="2663" y="876"/>
                  </a:lnTo>
                  <a:lnTo>
                    <a:pt x="2664" y="876"/>
                  </a:lnTo>
                  <a:lnTo>
                    <a:pt x="2664" y="876"/>
                  </a:lnTo>
                  <a:lnTo>
                    <a:pt x="2665" y="876"/>
                  </a:lnTo>
                  <a:lnTo>
                    <a:pt x="2667" y="876"/>
                  </a:lnTo>
                  <a:lnTo>
                    <a:pt x="2668" y="876"/>
                  </a:lnTo>
                  <a:lnTo>
                    <a:pt x="2668" y="876"/>
                  </a:lnTo>
                  <a:lnTo>
                    <a:pt x="2669" y="876"/>
                  </a:lnTo>
                  <a:lnTo>
                    <a:pt x="2670" y="875"/>
                  </a:lnTo>
                  <a:lnTo>
                    <a:pt x="2672" y="875"/>
                  </a:lnTo>
                  <a:lnTo>
                    <a:pt x="2672" y="875"/>
                  </a:lnTo>
                  <a:lnTo>
                    <a:pt x="2673" y="875"/>
                  </a:lnTo>
                  <a:lnTo>
                    <a:pt x="2674" y="875"/>
                  </a:lnTo>
                  <a:lnTo>
                    <a:pt x="2675" y="873"/>
                  </a:lnTo>
                  <a:lnTo>
                    <a:pt x="2675" y="872"/>
                  </a:lnTo>
                  <a:lnTo>
                    <a:pt x="2677" y="871"/>
                  </a:lnTo>
                  <a:lnTo>
                    <a:pt x="2678" y="870"/>
                  </a:lnTo>
                  <a:lnTo>
                    <a:pt x="2679" y="868"/>
                  </a:lnTo>
                  <a:lnTo>
                    <a:pt x="2679" y="868"/>
                  </a:lnTo>
                  <a:lnTo>
                    <a:pt x="2680" y="868"/>
                  </a:lnTo>
                  <a:lnTo>
                    <a:pt x="2682" y="868"/>
                  </a:lnTo>
                  <a:lnTo>
                    <a:pt x="2683" y="868"/>
                  </a:lnTo>
                  <a:lnTo>
                    <a:pt x="2683" y="868"/>
                  </a:lnTo>
                  <a:lnTo>
                    <a:pt x="2684" y="868"/>
                  </a:lnTo>
                  <a:lnTo>
                    <a:pt x="2685" y="870"/>
                  </a:lnTo>
                  <a:lnTo>
                    <a:pt x="2687" y="870"/>
                  </a:lnTo>
                  <a:lnTo>
                    <a:pt x="2688" y="870"/>
                  </a:lnTo>
                  <a:lnTo>
                    <a:pt x="2688" y="870"/>
                  </a:lnTo>
                  <a:lnTo>
                    <a:pt x="2689" y="870"/>
                  </a:lnTo>
                  <a:lnTo>
                    <a:pt x="2690" y="871"/>
                  </a:lnTo>
                  <a:lnTo>
                    <a:pt x="2692" y="871"/>
                  </a:lnTo>
                  <a:lnTo>
                    <a:pt x="2692" y="871"/>
                  </a:lnTo>
                  <a:lnTo>
                    <a:pt x="2693" y="871"/>
                  </a:lnTo>
                  <a:lnTo>
                    <a:pt x="2694" y="871"/>
                  </a:lnTo>
                  <a:lnTo>
                    <a:pt x="2695" y="871"/>
                  </a:lnTo>
                  <a:lnTo>
                    <a:pt x="2695" y="872"/>
                  </a:lnTo>
                  <a:lnTo>
                    <a:pt x="2697" y="872"/>
                  </a:lnTo>
                  <a:lnTo>
                    <a:pt x="2698" y="872"/>
                  </a:lnTo>
                  <a:lnTo>
                    <a:pt x="2699" y="872"/>
                  </a:lnTo>
                  <a:lnTo>
                    <a:pt x="2699" y="872"/>
                  </a:lnTo>
                  <a:lnTo>
                    <a:pt x="2700" y="872"/>
                  </a:lnTo>
                  <a:lnTo>
                    <a:pt x="2701" y="873"/>
                  </a:lnTo>
                  <a:lnTo>
                    <a:pt x="2703" y="873"/>
                  </a:lnTo>
                  <a:lnTo>
                    <a:pt x="2703" y="873"/>
                  </a:lnTo>
                  <a:lnTo>
                    <a:pt x="2704" y="873"/>
                  </a:lnTo>
                  <a:lnTo>
                    <a:pt x="2705" y="873"/>
                  </a:lnTo>
                  <a:lnTo>
                    <a:pt x="2706" y="873"/>
                  </a:lnTo>
                  <a:lnTo>
                    <a:pt x="2706" y="873"/>
                  </a:lnTo>
                  <a:lnTo>
                    <a:pt x="2708" y="873"/>
                  </a:lnTo>
                  <a:lnTo>
                    <a:pt x="2709" y="873"/>
                  </a:lnTo>
                  <a:lnTo>
                    <a:pt x="2710" y="875"/>
                  </a:lnTo>
                  <a:lnTo>
                    <a:pt x="2710" y="875"/>
                  </a:lnTo>
                  <a:lnTo>
                    <a:pt x="2711" y="875"/>
                  </a:lnTo>
                  <a:lnTo>
                    <a:pt x="2713" y="875"/>
                  </a:lnTo>
                  <a:lnTo>
                    <a:pt x="2714" y="875"/>
                  </a:lnTo>
                  <a:lnTo>
                    <a:pt x="2714" y="875"/>
                  </a:lnTo>
                  <a:lnTo>
                    <a:pt x="2715" y="875"/>
                  </a:lnTo>
                  <a:lnTo>
                    <a:pt x="2716" y="875"/>
                  </a:lnTo>
                  <a:lnTo>
                    <a:pt x="2718" y="875"/>
                  </a:lnTo>
                  <a:lnTo>
                    <a:pt x="2718" y="875"/>
                  </a:lnTo>
                  <a:lnTo>
                    <a:pt x="2719" y="875"/>
                  </a:lnTo>
                  <a:lnTo>
                    <a:pt x="2720" y="875"/>
                  </a:lnTo>
                  <a:lnTo>
                    <a:pt x="2721" y="875"/>
                  </a:lnTo>
                  <a:lnTo>
                    <a:pt x="2721" y="875"/>
                  </a:lnTo>
                  <a:lnTo>
                    <a:pt x="2723" y="875"/>
                  </a:lnTo>
                  <a:lnTo>
                    <a:pt x="2724" y="875"/>
                  </a:lnTo>
                  <a:lnTo>
                    <a:pt x="2725" y="876"/>
                  </a:lnTo>
                  <a:lnTo>
                    <a:pt x="2725" y="876"/>
                  </a:lnTo>
                  <a:lnTo>
                    <a:pt x="2726" y="876"/>
                  </a:lnTo>
                  <a:lnTo>
                    <a:pt x="2728" y="876"/>
                  </a:lnTo>
                  <a:lnTo>
                    <a:pt x="2729" y="876"/>
                  </a:lnTo>
                  <a:lnTo>
                    <a:pt x="2729" y="876"/>
                  </a:lnTo>
                  <a:lnTo>
                    <a:pt x="2730" y="875"/>
                  </a:lnTo>
                  <a:lnTo>
                    <a:pt x="2731" y="875"/>
                  </a:lnTo>
                  <a:lnTo>
                    <a:pt x="2733" y="875"/>
                  </a:lnTo>
                  <a:lnTo>
                    <a:pt x="2733" y="875"/>
                  </a:lnTo>
                  <a:lnTo>
                    <a:pt x="2734" y="875"/>
                  </a:lnTo>
                  <a:lnTo>
                    <a:pt x="2735" y="876"/>
                  </a:lnTo>
                  <a:lnTo>
                    <a:pt x="2736" y="876"/>
                  </a:lnTo>
                  <a:lnTo>
                    <a:pt x="2736" y="877"/>
                  </a:lnTo>
                  <a:lnTo>
                    <a:pt x="2737" y="877"/>
                  </a:lnTo>
                  <a:lnTo>
                    <a:pt x="2739" y="877"/>
                  </a:lnTo>
                  <a:lnTo>
                    <a:pt x="2740" y="877"/>
                  </a:lnTo>
                  <a:lnTo>
                    <a:pt x="2741" y="877"/>
                  </a:lnTo>
                  <a:lnTo>
                    <a:pt x="2741" y="877"/>
                  </a:lnTo>
                  <a:lnTo>
                    <a:pt x="2742" y="876"/>
                  </a:lnTo>
                  <a:lnTo>
                    <a:pt x="2744" y="876"/>
                  </a:lnTo>
                  <a:lnTo>
                    <a:pt x="2745" y="876"/>
                  </a:lnTo>
                  <a:lnTo>
                    <a:pt x="2745" y="876"/>
                  </a:lnTo>
                  <a:lnTo>
                    <a:pt x="2746" y="876"/>
                  </a:lnTo>
                  <a:lnTo>
                    <a:pt x="2747" y="876"/>
                  </a:lnTo>
                  <a:lnTo>
                    <a:pt x="2749" y="876"/>
                  </a:lnTo>
                  <a:lnTo>
                    <a:pt x="2749" y="876"/>
                  </a:lnTo>
                  <a:lnTo>
                    <a:pt x="2750" y="876"/>
                  </a:lnTo>
                  <a:lnTo>
                    <a:pt x="2751" y="876"/>
                  </a:lnTo>
                  <a:lnTo>
                    <a:pt x="2752" y="875"/>
                  </a:lnTo>
                  <a:lnTo>
                    <a:pt x="2752" y="875"/>
                  </a:lnTo>
                  <a:lnTo>
                    <a:pt x="2754" y="875"/>
                  </a:lnTo>
                  <a:lnTo>
                    <a:pt x="2755" y="875"/>
                  </a:lnTo>
                  <a:lnTo>
                    <a:pt x="2756" y="875"/>
                  </a:lnTo>
                  <a:lnTo>
                    <a:pt x="2756" y="875"/>
                  </a:lnTo>
                  <a:lnTo>
                    <a:pt x="2757" y="876"/>
                  </a:lnTo>
                  <a:lnTo>
                    <a:pt x="2759" y="876"/>
                  </a:lnTo>
                  <a:lnTo>
                    <a:pt x="2760" y="876"/>
                  </a:lnTo>
                  <a:lnTo>
                    <a:pt x="2760" y="876"/>
                  </a:lnTo>
                  <a:lnTo>
                    <a:pt x="2761" y="876"/>
                  </a:lnTo>
                  <a:lnTo>
                    <a:pt x="2762" y="876"/>
                  </a:lnTo>
                  <a:lnTo>
                    <a:pt x="2764" y="876"/>
                  </a:lnTo>
                  <a:lnTo>
                    <a:pt x="2764" y="876"/>
                  </a:lnTo>
                  <a:lnTo>
                    <a:pt x="2765" y="876"/>
                  </a:lnTo>
                  <a:lnTo>
                    <a:pt x="2766" y="876"/>
                  </a:lnTo>
                  <a:lnTo>
                    <a:pt x="2767" y="876"/>
                  </a:lnTo>
                  <a:lnTo>
                    <a:pt x="2767" y="876"/>
                  </a:lnTo>
                  <a:lnTo>
                    <a:pt x="2769" y="876"/>
                  </a:lnTo>
                  <a:lnTo>
                    <a:pt x="2770" y="876"/>
                  </a:lnTo>
                  <a:lnTo>
                    <a:pt x="2771" y="876"/>
                  </a:lnTo>
                  <a:lnTo>
                    <a:pt x="2771" y="876"/>
                  </a:lnTo>
                  <a:lnTo>
                    <a:pt x="2772" y="876"/>
                  </a:lnTo>
                  <a:lnTo>
                    <a:pt x="2773" y="876"/>
                  </a:lnTo>
                  <a:lnTo>
                    <a:pt x="2775" y="876"/>
                  </a:lnTo>
                  <a:lnTo>
                    <a:pt x="2775" y="876"/>
                  </a:lnTo>
                  <a:lnTo>
                    <a:pt x="2776" y="876"/>
                  </a:lnTo>
                  <a:lnTo>
                    <a:pt x="2777" y="876"/>
                  </a:lnTo>
                  <a:lnTo>
                    <a:pt x="2778" y="876"/>
                  </a:lnTo>
                  <a:lnTo>
                    <a:pt x="2778" y="876"/>
                  </a:lnTo>
                  <a:lnTo>
                    <a:pt x="2780" y="876"/>
                  </a:lnTo>
                  <a:lnTo>
                    <a:pt x="2781" y="876"/>
                  </a:lnTo>
                  <a:lnTo>
                    <a:pt x="2782" y="876"/>
                  </a:lnTo>
                  <a:lnTo>
                    <a:pt x="2782" y="876"/>
                  </a:lnTo>
                  <a:lnTo>
                    <a:pt x="2783" y="876"/>
                  </a:lnTo>
                  <a:lnTo>
                    <a:pt x="2785" y="876"/>
                  </a:lnTo>
                  <a:lnTo>
                    <a:pt x="2786" y="876"/>
                  </a:lnTo>
                  <a:lnTo>
                    <a:pt x="2786" y="876"/>
                  </a:lnTo>
                  <a:lnTo>
                    <a:pt x="2787" y="876"/>
                  </a:lnTo>
                  <a:lnTo>
                    <a:pt x="2788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1" y="876"/>
                  </a:lnTo>
                  <a:lnTo>
                    <a:pt x="2792" y="876"/>
                  </a:lnTo>
                  <a:lnTo>
                    <a:pt x="2793" y="876"/>
                  </a:lnTo>
                  <a:lnTo>
                    <a:pt x="2793" y="876"/>
                  </a:lnTo>
                  <a:lnTo>
                    <a:pt x="2795" y="876"/>
                  </a:lnTo>
                  <a:lnTo>
                    <a:pt x="2796" y="876"/>
                  </a:lnTo>
                  <a:lnTo>
                    <a:pt x="2797" y="876"/>
                  </a:lnTo>
                  <a:lnTo>
                    <a:pt x="2798" y="876"/>
                  </a:lnTo>
                  <a:lnTo>
                    <a:pt x="2798" y="876"/>
                  </a:lnTo>
                  <a:lnTo>
                    <a:pt x="2800" y="876"/>
                  </a:lnTo>
                  <a:lnTo>
                    <a:pt x="2801" y="876"/>
                  </a:lnTo>
                  <a:lnTo>
                    <a:pt x="2802" y="876"/>
                  </a:lnTo>
                  <a:lnTo>
                    <a:pt x="2802" y="876"/>
                  </a:lnTo>
                  <a:lnTo>
                    <a:pt x="2803" y="876"/>
                  </a:lnTo>
                  <a:lnTo>
                    <a:pt x="2805" y="876"/>
                  </a:lnTo>
                  <a:lnTo>
                    <a:pt x="2806" y="876"/>
                  </a:lnTo>
                  <a:lnTo>
                    <a:pt x="2806" y="876"/>
                  </a:lnTo>
                  <a:lnTo>
                    <a:pt x="2807" y="876"/>
                  </a:lnTo>
                  <a:lnTo>
                    <a:pt x="2808" y="876"/>
                  </a:lnTo>
                  <a:lnTo>
                    <a:pt x="2809" y="876"/>
                  </a:lnTo>
                  <a:lnTo>
                    <a:pt x="2809" y="876"/>
                  </a:lnTo>
                  <a:lnTo>
                    <a:pt x="2811" y="876"/>
                  </a:lnTo>
                  <a:lnTo>
                    <a:pt x="2812" y="876"/>
                  </a:lnTo>
                  <a:lnTo>
                    <a:pt x="2813" y="876"/>
                  </a:lnTo>
                  <a:lnTo>
                    <a:pt x="2813" y="876"/>
                  </a:lnTo>
                  <a:lnTo>
                    <a:pt x="2814" y="876"/>
                  </a:lnTo>
                  <a:lnTo>
                    <a:pt x="2816" y="876"/>
                  </a:lnTo>
                  <a:lnTo>
                    <a:pt x="2817" y="876"/>
                  </a:lnTo>
                  <a:lnTo>
                    <a:pt x="2817" y="876"/>
                  </a:lnTo>
                  <a:lnTo>
                    <a:pt x="2818" y="876"/>
                  </a:lnTo>
                  <a:lnTo>
                    <a:pt x="2819" y="876"/>
                  </a:lnTo>
                  <a:lnTo>
                    <a:pt x="2821" y="876"/>
                  </a:lnTo>
                  <a:lnTo>
                    <a:pt x="2821" y="876"/>
                  </a:lnTo>
                  <a:lnTo>
                    <a:pt x="2822" y="876"/>
                  </a:lnTo>
                  <a:lnTo>
                    <a:pt x="2823" y="876"/>
                  </a:lnTo>
                  <a:lnTo>
                    <a:pt x="2824" y="876"/>
                  </a:lnTo>
                  <a:lnTo>
                    <a:pt x="2824" y="876"/>
                  </a:lnTo>
                  <a:lnTo>
                    <a:pt x="2826" y="876"/>
                  </a:lnTo>
                  <a:lnTo>
                    <a:pt x="2827" y="876"/>
                  </a:lnTo>
                  <a:lnTo>
                    <a:pt x="2828" y="876"/>
                  </a:lnTo>
                  <a:lnTo>
                    <a:pt x="2828" y="876"/>
                  </a:lnTo>
                  <a:lnTo>
                    <a:pt x="2829" y="876"/>
                  </a:lnTo>
                  <a:lnTo>
                    <a:pt x="2831" y="876"/>
                  </a:lnTo>
                  <a:lnTo>
                    <a:pt x="2832" y="876"/>
                  </a:lnTo>
                  <a:lnTo>
                    <a:pt x="2832" y="876"/>
                  </a:lnTo>
                  <a:lnTo>
                    <a:pt x="2833" y="876"/>
                  </a:lnTo>
                  <a:lnTo>
                    <a:pt x="2834" y="876"/>
                  </a:lnTo>
                  <a:lnTo>
                    <a:pt x="2836" y="876"/>
                  </a:lnTo>
                  <a:lnTo>
                    <a:pt x="2836" y="876"/>
                  </a:lnTo>
                  <a:lnTo>
                    <a:pt x="2837" y="875"/>
                  </a:lnTo>
                  <a:lnTo>
                    <a:pt x="2838" y="875"/>
                  </a:lnTo>
                  <a:lnTo>
                    <a:pt x="2839" y="875"/>
                  </a:lnTo>
                  <a:lnTo>
                    <a:pt x="2839" y="875"/>
                  </a:lnTo>
                  <a:lnTo>
                    <a:pt x="2841" y="875"/>
                  </a:lnTo>
                  <a:lnTo>
                    <a:pt x="2842" y="875"/>
                  </a:lnTo>
                  <a:lnTo>
                    <a:pt x="2843" y="875"/>
                  </a:lnTo>
                  <a:lnTo>
                    <a:pt x="2843" y="875"/>
                  </a:lnTo>
                  <a:lnTo>
                    <a:pt x="2844" y="875"/>
                  </a:lnTo>
                  <a:lnTo>
                    <a:pt x="2845" y="875"/>
                  </a:lnTo>
                  <a:lnTo>
                    <a:pt x="2847" y="875"/>
                  </a:lnTo>
                  <a:lnTo>
                    <a:pt x="2847" y="876"/>
                  </a:lnTo>
                  <a:lnTo>
                    <a:pt x="2848" y="876"/>
                  </a:lnTo>
                  <a:lnTo>
                    <a:pt x="2849" y="876"/>
                  </a:lnTo>
                  <a:lnTo>
                    <a:pt x="2850" y="876"/>
                  </a:lnTo>
                  <a:lnTo>
                    <a:pt x="2850" y="876"/>
                  </a:lnTo>
                  <a:lnTo>
                    <a:pt x="2852" y="876"/>
                  </a:lnTo>
                  <a:lnTo>
                    <a:pt x="2853" y="876"/>
                  </a:lnTo>
                  <a:lnTo>
                    <a:pt x="2854" y="876"/>
                  </a:lnTo>
                  <a:lnTo>
                    <a:pt x="2855" y="876"/>
                  </a:lnTo>
                  <a:lnTo>
                    <a:pt x="2855" y="876"/>
                  </a:lnTo>
                  <a:lnTo>
                    <a:pt x="2857" y="876"/>
                  </a:lnTo>
                  <a:lnTo>
                    <a:pt x="2858" y="876"/>
                  </a:lnTo>
                  <a:lnTo>
                    <a:pt x="2859" y="876"/>
                  </a:lnTo>
                  <a:lnTo>
                    <a:pt x="2859" y="876"/>
                  </a:lnTo>
                  <a:lnTo>
                    <a:pt x="2860" y="876"/>
                  </a:lnTo>
                  <a:lnTo>
                    <a:pt x="2862" y="876"/>
                  </a:lnTo>
                  <a:lnTo>
                    <a:pt x="2863" y="876"/>
                  </a:lnTo>
                  <a:lnTo>
                    <a:pt x="2863" y="876"/>
                  </a:lnTo>
                  <a:lnTo>
                    <a:pt x="2864" y="876"/>
                  </a:lnTo>
                  <a:lnTo>
                    <a:pt x="2865" y="876"/>
                  </a:lnTo>
                  <a:lnTo>
                    <a:pt x="2867" y="876"/>
                  </a:lnTo>
                  <a:lnTo>
                    <a:pt x="2867" y="876"/>
                  </a:lnTo>
                  <a:lnTo>
                    <a:pt x="2868" y="876"/>
                  </a:lnTo>
                  <a:lnTo>
                    <a:pt x="2869" y="876"/>
                  </a:lnTo>
                  <a:lnTo>
                    <a:pt x="2870" y="876"/>
                  </a:lnTo>
                  <a:lnTo>
                    <a:pt x="2870" y="876"/>
                  </a:lnTo>
                  <a:lnTo>
                    <a:pt x="2872" y="876"/>
                  </a:lnTo>
                  <a:lnTo>
                    <a:pt x="2873" y="876"/>
                  </a:lnTo>
                  <a:lnTo>
                    <a:pt x="2874" y="876"/>
                  </a:lnTo>
                  <a:lnTo>
                    <a:pt x="2874" y="876"/>
                  </a:lnTo>
                  <a:lnTo>
                    <a:pt x="2875" y="876"/>
                  </a:lnTo>
                  <a:lnTo>
                    <a:pt x="2877" y="876"/>
                  </a:lnTo>
                  <a:lnTo>
                    <a:pt x="2878" y="876"/>
                  </a:lnTo>
                  <a:lnTo>
                    <a:pt x="2878" y="876"/>
                  </a:lnTo>
                  <a:lnTo>
                    <a:pt x="2879" y="876"/>
                  </a:lnTo>
                  <a:lnTo>
                    <a:pt x="2880" y="876"/>
                  </a:lnTo>
                  <a:lnTo>
                    <a:pt x="2881" y="876"/>
                  </a:lnTo>
                  <a:lnTo>
                    <a:pt x="2881" y="876"/>
                  </a:lnTo>
                  <a:lnTo>
                    <a:pt x="2883" y="877"/>
                  </a:lnTo>
                  <a:lnTo>
                    <a:pt x="2884" y="878"/>
                  </a:lnTo>
                  <a:lnTo>
                    <a:pt x="2885" y="881"/>
                  </a:lnTo>
                  <a:lnTo>
                    <a:pt x="2885" y="881"/>
                  </a:lnTo>
                  <a:lnTo>
                    <a:pt x="2886" y="882"/>
                  </a:lnTo>
                  <a:lnTo>
                    <a:pt x="2888" y="882"/>
                  </a:lnTo>
                  <a:lnTo>
                    <a:pt x="2889" y="882"/>
                  </a:lnTo>
                  <a:lnTo>
                    <a:pt x="2889" y="882"/>
                  </a:lnTo>
                  <a:lnTo>
                    <a:pt x="2890" y="882"/>
                  </a:lnTo>
                  <a:lnTo>
                    <a:pt x="2891" y="882"/>
                  </a:lnTo>
                  <a:lnTo>
                    <a:pt x="2893" y="882"/>
                  </a:lnTo>
                  <a:lnTo>
                    <a:pt x="2893" y="881"/>
                  </a:lnTo>
                  <a:lnTo>
                    <a:pt x="2894" y="881"/>
                  </a:lnTo>
                  <a:lnTo>
                    <a:pt x="2895" y="880"/>
                  </a:lnTo>
                  <a:lnTo>
                    <a:pt x="2896" y="877"/>
                  </a:lnTo>
                  <a:lnTo>
                    <a:pt x="2896" y="876"/>
                  </a:lnTo>
                  <a:lnTo>
                    <a:pt x="2898" y="875"/>
                  </a:lnTo>
                  <a:lnTo>
                    <a:pt x="2899" y="875"/>
                  </a:lnTo>
                  <a:lnTo>
                    <a:pt x="2900" y="873"/>
                  </a:lnTo>
                  <a:lnTo>
                    <a:pt x="2900" y="873"/>
                  </a:lnTo>
                  <a:lnTo>
                    <a:pt x="2901" y="873"/>
                  </a:lnTo>
                  <a:lnTo>
                    <a:pt x="2903" y="873"/>
                  </a:lnTo>
                  <a:lnTo>
                    <a:pt x="2904" y="875"/>
                  </a:lnTo>
                  <a:lnTo>
                    <a:pt x="2904" y="875"/>
                  </a:lnTo>
                  <a:lnTo>
                    <a:pt x="2905" y="876"/>
                  </a:lnTo>
                  <a:lnTo>
                    <a:pt x="2906" y="877"/>
                  </a:lnTo>
                  <a:lnTo>
                    <a:pt x="2908" y="877"/>
                  </a:lnTo>
                  <a:lnTo>
                    <a:pt x="2909" y="877"/>
                  </a:lnTo>
                  <a:lnTo>
                    <a:pt x="2909" y="876"/>
                  </a:lnTo>
                  <a:lnTo>
                    <a:pt x="2910" y="876"/>
                  </a:lnTo>
                  <a:lnTo>
                    <a:pt x="2911" y="876"/>
                  </a:lnTo>
                  <a:lnTo>
                    <a:pt x="2913" y="875"/>
                  </a:lnTo>
                  <a:lnTo>
                    <a:pt x="2913" y="876"/>
                  </a:lnTo>
                  <a:lnTo>
                    <a:pt x="2914" y="876"/>
                  </a:lnTo>
                  <a:lnTo>
                    <a:pt x="2915" y="876"/>
                  </a:lnTo>
                  <a:lnTo>
                    <a:pt x="2916" y="876"/>
                  </a:lnTo>
                  <a:lnTo>
                    <a:pt x="2916" y="876"/>
                  </a:lnTo>
                  <a:lnTo>
                    <a:pt x="2917" y="876"/>
                  </a:lnTo>
                  <a:lnTo>
                    <a:pt x="2919" y="876"/>
                  </a:lnTo>
                  <a:lnTo>
                    <a:pt x="2920" y="876"/>
                  </a:lnTo>
                  <a:lnTo>
                    <a:pt x="2920" y="876"/>
                  </a:lnTo>
                  <a:lnTo>
                    <a:pt x="2921" y="876"/>
                  </a:lnTo>
                  <a:lnTo>
                    <a:pt x="2922" y="876"/>
                  </a:lnTo>
                  <a:lnTo>
                    <a:pt x="2924" y="876"/>
                  </a:lnTo>
                  <a:lnTo>
                    <a:pt x="2924" y="876"/>
                  </a:lnTo>
                  <a:lnTo>
                    <a:pt x="2925" y="876"/>
                  </a:lnTo>
                  <a:lnTo>
                    <a:pt x="2926" y="876"/>
                  </a:lnTo>
                  <a:lnTo>
                    <a:pt x="2927" y="876"/>
                  </a:lnTo>
                  <a:lnTo>
                    <a:pt x="2927" y="876"/>
                  </a:lnTo>
                  <a:lnTo>
                    <a:pt x="2929" y="876"/>
                  </a:lnTo>
                  <a:lnTo>
                    <a:pt x="2930" y="876"/>
                  </a:lnTo>
                  <a:lnTo>
                    <a:pt x="2931" y="876"/>
                  </a:lnTo>
                  <a:lnTo>
                    <a:pt x="2931" y="876"/>
                  </a:lnTo>
                  <a:lnTo>
                    <a:pt x="2932" y="876"/>
                  </a:lnTo>
                  <a:lnTo>
                    <a:pt x="2934" y="876"/>
                  </a:lnTo>
                  <a:lnTo>
                    <a:pt x="2935" y="876"/>
                  </a:lnTo>
                  <a:lnTo>
                    <a:pt x="2935" y="876"/>
                  </a:lnTo>
                  <a:lnTo>
                    <a:pt x="2936" y="876"/>
                  </a:lnTo>
                  <a:lnTo>
                    <a:pt x="2937" y="876"/>
                  </a:lnTo>
                  <a:lnTo>
                    <a:pt x="2939" y="876"/>
                  </a:lnTo>
                  <a:lnTo>
                    <a:pt x="2939" y="876"/>
                  </a:lnTo>
                  <a:lnTo>
                    <a:pt x="2940" y="876"/>
                  </a:lnTo>
                  <a:lnTo>
                    <a:pt x="2941" y="876"/>
                  </a:lnTo>
                  <a:lnTo>
                    <a:pt x="2942" y="876"/>
                  </a:lnTo>
                  <a:lnTo>
                    <a:pt x="2942" y="876"/>
                  </a:lnTo>
                  <a:lnTo>
                    <a:pt x="2944" y="876"/>
                  </a:lnTo>
                  <a:lnTo>
                    <a:pt x="2945" y="876"/>
                  </a:lnTo>
                  <a:lnTo>
                    <a:pt x="2946" y="876"/>
                  </a:lnTo>
                  <a:lnTo>
                    <a:pt x="2946" y="876"/>
                  </a:lnTo>
                  <a:lnTo>
                    <a:pt x="2947" y="876"/>
                  </a:lnTo>
                  <a:lnTo>
                    <a:pt x="2949" y="876"/>
                  </a:lnTo>
                  <a:lnTo>
                    <a:pt x="2950" y="876"/>
                  </a:lnTo>
                  <a:lnTo>
                    <a:pt x="2950" y="876"/>
                  </a:lnTo>
                  <a:lnTo>
                    <a:pt x="2951" y="876"/>
                  </a:lnTo>
                  <a:lnTo>
                    <a:pt x="2952" y="876"/>
                  </a:lnTo>
                  <a:lnTo>
                    <a:pt x="2953" y="876"/>
                  </a:lnTo>
                  <a:lnTo>
                    <a:pt x="2953" y="876"/>
                  </a:lnTo>
                  <a:lnTo>
                    <a:pt x="2955" y="876"/>
                  </a:lnTo>
                  <a:lnTo>
                    <a:pt x="2956" y="876"/>
                  </a:lnTo>
                  <a:lnTo>
                    <a:pt x="2957" y="876"/>
                  </a:lnTo>
                  <a:lnTo>
                    <a:pt x="2957" y="876"/>
                  </a:lnTo>
                  <a:lnTo>
                    <a:pt x="2958" y="876"/>
                  </a:lnTo>
                  <a:lnTo>
                    <a:pt x="2960" y="876"/>
                  </a:lnTo>
                  <a:lnTo>
                    <a:pt x="2961" y="876"/>
                  </a:lnTo>
                  <a:lnTo>
                    <a:pt x="2961" y="876"/>
                  </a:lnTo>
                  <a:lnTo>
                    <a:pt x="2962" y="876"/>
                  </a:lnTo>
                  <a:lnTo>
                    <a:pt x="2963" y="876"/>
                  </a:lnTo>
                  <a:lnTo>
                    <a:pt x="2965" y="876"/>
                  </a:lnTo>
                  <a:lnTo>
                    <a:pt x="2966" y="876"/>
                  </a:lnTo>
                  <a:lnTo>
                    <a:pt x="2966" y="876"/>
                  </a:lnTo>
                  <a:lnTo>
                    <a:pt x="2967" y="876"/>
                  </a:lnTo>
                  <a:lnTo>
                    <a:pt x="2968" y="876"/>
                  </a:lnTo>
                  <a:lnTo>
                    <a:pt x="2970" y="876"/>
                  </a:lnTo>
                  <a:lnTo>
                    <a:pt x="2970" y="876"/>
                  </a:lnTo>
                  <a:lnTo>
                    <a:pt x="2971" y="876"/>
                  </a:lnTo>
                  <a:lnTo>
                    <a:pt x="2972" y="876"/>
                  </a:lnTo>
                  <a:lnTo>
                    <a:pt x="2973" y="876"/>
                  </a:lnTo>
                  <a:lnTo>
                    <a:pt x="2973" y="876"/>
                  </a:lnTo>
                  <a:lnTo>
                    <a:pt x="2975" y="876"/>
                  </a:lnTo>
                  <a:lnTo>
                    <a:pt x="2976" y="876"/>
                  </a:lnTo>
                  <a:lnTo>
                    <a:pt x="2977" y="876"/>
                  </a:lnTo>
                  <a:lnTo>
                    <a:pt x="2977" y="876"/>
                  </a:lnTo>
                  <a:lnTo>
                    <a:pt x="2978" y="876"/>
                  </a:lnTo>
                  <a:lnTo>
                    <a:pt x="2980" y="876"/>
                  </a:lnTo>
                  <a:lnTo>
                    <a:pt x="2981" y="876"/>
                  </a:lnTo>
                  <a:lnTo>
                    <a:pt x="2981" y="876"/>
                  </a:lnTo>
                  <a:lnTo>
                    <a:pt x="2982" y="876"/>
                  </a:lnTo>
                  <a:lnTo>
                    <a:pt x="2983" y="876"/>
                  </a:lnTo>
                  <a:lnTo>
                    <a:pt x="2985" y="876"/>
                  </a:lnTo>
                  <a:lnTo>
                    <a:pt x="2985" y="876"/>
                  </a:lnTo>
                  <a:lnTo>
                    <a:pt x="2986" y="876"/>
                  </a:lnTo>
                  <a:lnTo>
                    <a:pt x="2987" y="876"/>
                  </a:lnTo>
                  <a:lnTo>
                    <a:pt x="2988" y="876"/>
                  </a:lnTo>
                  <a:lnTo>
                    <a:pt x="2988" y="876"/>
                  </a:lnTo>
                  <a:lnTo>
                    <a:pt x="2989" y="876"/>
                  </a:lnTo>
                  <a:lnTo>
                    <a:pt x="2991" y="876"/>
                  </a:lnTo>
                  <a:lnTo>
                    <a:pt x="2992" y="876"/>
                  </a:lnTo>
                  <a:lnTo>
                    <a:pt x="2992" y="876"/>
                  </a:lnTo>
                  <a:lnTo>
                    <a:pt x="2993" y="876"/>
                  </a:lnTo>
                  <a:lnTo>
                    <a:pt x="2994" y="875"/>
                  </a:lnTo>
                  <a:lnTo>
                    <a:pt x="2996" y="875"/>
                  </a:lnTo>
                  <a:lnTo>
                    <a:pt x="2996" y="875"/>
                  </a:lnTo>
                  <a:lnTo>
                    <a:pt x="2997" y="875"/>
                  </a:lnTo>
                  <a:lnTo>
                    <a:pt x="2998" y="875"/>
                  </a:lnTo>
                  <a:lnTo>
                    <a:pt x="2999" y="876"/>
                  </a:lnTo>
                  <a:lnTo>
                    <a:pt x="2999" y="876"/>
                  </a:lnTo>
                  <a:lnTo>
                    <a:pt x="3001" y="876"/>
                  </a:lnTo>
                  <a:lnTo>
                    <a:pt x="3002" y="876"/>
                  </a:lnTo>
                  <a:lnTo>
                    <a:pt x="3003" y="876"/>
                  </a:lnTo>
                  <a:lnTo>
                    <a:pt x="3003" y="876"/>
                  </a:lnTo>
                  <a:lnTo>
                    <a:pt x="3004" y="876"/>
                  </a:lnTo>
                  <a:lnTo>
                    <a:pt x="3006" y="876"/>
                  </a:lnTo>
                  <a:lnTo>
                    <a:pt x="3007" y="876"/>
                  </a:lnTo>
                  <a:lnTo>
                    <a:pt x="3007" y="876"/>
                  </a:lnTo>
                  <a:lnTo>
                    <a:pt x="3008" y="876"/>
                  </a:lnTo>
                  <a:lnTo>
                    <a:pt x="3009" y="876"/>
                  </a:lnTo>
                  <a:lnTo>
                    <a:pt x="3011" y="876"/>
                  </a:lnTo>
                  <a:lnTo>
                    <a:pt x="3011" y="876"/>
                  </a:lnTo>
                  <a:lnTo>
                    <a:pt x="3012" y="876"/>
                  </a:lnTo>
                  <a:lnTo>
                    <a:pt x="3013" y="876"/>
                  </a:lnTo>
                  <a:lnTo>
                    <a:pt x="3014" y="876"/>
                  </a:lnTo>
                  <a:lnTo>
                    <a:pt x="3014" y="876"/>
                  </a:lnTo>
                  <a:lnTo>
                    <a:pt x="3016" y="876"/>
                  </a:lnTo>
                  <a:lnTo>
                    <a:pt x="3017" y="876"/>
                  </a:lnTo>
                  <a:lnTo>
                    <a:pt x="3018" y="876"/>
                  </a:lnTo>
                  <a:lnTo>
                    <a:pt x="3018" y="876"/>
                  </a:lnTo>
                  <a:lnTo>
                    <a:pt x="3019" y="876"/>
                  </a:lnTo>
                  <a:lnTo>
                    <a:pt x="3020" y="876"/>
                  </a:lnTo>
                  <a:lnTo>
                    <a:pt x="3022" y="876"/>
                  </a:lnTo>
                  <a:lnTo>
                    <a:pt x="3023" y="876"/>
                  </a:lnTo>
                  <a:lnTo>
                    <a:pt x="3023" y="876"/>
                  </a:lnTo>
                  <a:lnTo>
                    <a:pt x="3024" y="876"/>
                  </a:lnTo>
                  <a:lnTo>
                    <a:pt x="3025" y="876"/>
                  </a:lnTo>
                  <a:lnTo>
                    <a:pt x="3027" y="876"/>
                  </a:lnTo>
                  <a:lnTo>
                    <a:pt x="3027" y="876"/>
                  </a:lnTo>
                  <a:lnTo>
                    <a:pt x="3028" y="876"/>
                  </a:lnTo>
                  <a:lnTo>
                    <a:pt x="3029" y="876"/>
                  </a:lnTo>
                  <a:lnTo>
                    <a:pt x="3030" y="876"/>
                  </a:lnTo>
                  <a:lnTo>
                    <a:pt x="3030" y="876"/>
                  </a:lnTo>
                  <a:lnTo>
                    <a:pt x="3032" y="876"/>
                  </a:lnTo>
                  <a:lnTo>
                    <a:pt x="3033" y="876"/>
                  </a:lnTo>
                  <a:lnTo>
                    <a:pt x="3034" y="876"/>
                  </a:lnTo>
                  <a:lnTo>
                    <a:pt x="3034" y="876"/>
                  </a:lnTo>
                  <a:lnTo>
                    <a:pt x="3035" y="876"/>
                  </a:lnTo>
                  <a:lnTo>
                    <a:pt x="3037" y="876"/>
                  </a:lnTo>
                  <a:lnTo>
                    <a:pt x="3038" y="876"/>
                  </a:lnTo>
                  <a:lnTo>
                    <a:pt x="3038" y="876"/>
                  </a:lnTo>
                  <a:lnTo>
                    <a:pt x="3039" y="876"/>
                  </a:lnTo>
                  <a:lnTo>
                    <a:pt x="3040" y="876"/>
                  </a:lnTo>
                  <a:lnTo>
                    <a:pt x="3042" y="876"/>
                  </a:lnTo>
                  <a:lnTo>
                    <a:pt x="3042" y="876"/>
                  </a:lnTo>
                  <a:lnTo>
                    <a:pt x="3043" y="876"/>
                  </a:lnTo>
                  <a:lnTo>
                    <a:pt x="3044" y="876"/>
                  </a:lnTo>
                  <a:lnTo>
                    <a:pt x="3045" y="876"/>
                  </a:lnTo>
                  <a:lnTo>
                    <a:pt x="3045" y="876"/>
                  </a:lnTo>
                  <a:lnTo>
                    <a:pt x="3047" y="876"/>
                  </a:lnTo>
                  <a:lnTo>
                    <a:pt x="3048" y="876"/>
                  </a:lnTo>
                  <a:lnTo>
                    <a:pt x="3049" y="876"/>
                  </a:lnTo>
                  <a:lnTo>
                    <a:pt x="3049" y="876"/>
                  </a:lnTo>
                  <a:lnTo>
                    <a:pt x="3050" y="876"/>
                  </a:lnTo>
                  <a:lnTo>
                    <a:pt x="3052" y="876"/>
                  </a:lnTo>
                  <a:lnTo>
                    <a:pt x="3053" y="876"/>
                  </a:lnTo>
                  <a:lnTo>
                    <a:pt x="3053" y="876"/>
                  </a:lnTo>
                  <a:lnTo>
                    <a:pt x="3054" y="876"/>
                  </a:lnTo>
                  <a:lnTo>
                    <a:pt x="3055" y="876"/>
                  </a:lnTo>
                  <a:lnTo>
                    <a:pt x="3056" y="876"/>
                  </a:lnTo>
                  <a:lnTo>
                    <a:pt x="3056" y="876"/>
                  </a:lnTo>
                  <a:lnTo>
                    <a:pt x="3058" y="876"/>
                  </a:lnTo>
                  <a:lnTo>
                    <a:pt x="3059" y="876"/>
                  </a:lnTo>
                  <a:lnTo>
                    <a:pt x="3060" y="876"/>
                  </a:lnTo>
                  <a:lnTo>
                    <a:pt x="3060" y="876"/>
                  </a:lnTo>
                  <a:lnTo>
                    <a:pt x="3061" y="876"/>
                  </a:lnTo>
                  <a:lnTo>
                    <a:pt x="3063" y="876"/>
                  </a:lnTo>
                  <a:lnTo>
                    <a:pt x="3064" y="876"/>
                  </a:lnTo>
                  <a:lnTo>
                    <a:pt x="3064" y="876"/>
                  </a:lnTo>
                  <a:lnTo>
                    <a:pt x="3065" y="876"/>
                  </a:lnTo>
                  <a:lnTo>
                    <a:pt x="3066" y="876"/>
                  </a:lnTo>
                  <a:lnTo>
                    <a:pt x="3068" y="876"/>
                  </a:lnTo>
                  <a:lnTo>
                    <a:pt x="3068" y="876"/>
                  </a:lnTo>
                  <a:lnTo>
                    <a:pt x="3069" y="876"/>
                  </a:lnTo>
                  <a:lnTo>
                    <a:pt x="3070" y="876"/>
                  </a:lnTo>
                  <a:lnTo>
                    <a:pt x="3071" y="876"/>
                  </a:lnTo>
                  <a:lnTo>
                    <a:pt x="3071" y="876"/>
                  </a:lnTo>
                  <a:lnTo>
                    <a:pt x="3073" y="876"/>
                  </a:lnTo>
                  <a:lnTo>
                    <a:pt x="3074" y="876"/>
                  </a:lnTo>
                  <a:lnTo>
                    <a:pt x="3075" y="876"/>
                  </a:lnTo>
                  <a:lnTo>
                    <a:pt x="3076" y="876"/>
                  </a:lnTo>
                  <a:lnTo>
                    <a:pt x="3076" y="876"/>
                  </a:lnTo>
                  <a:lnTo>
                    <a:pt x="3078" y="876"/>
                  </a:lnTo>
                  <a:lnTo>
                    <a:pt x="3079" y="876"/>
                  </a:lnTo>
                  <a:lnTo>
                    <a:pt x="3080" y="876"/>
                  </a:lnTo>
                  <a:lnTo>
                    <a:pt x="3080" y="876"/>
                  </a:lnTo>
                  <a:lnTo>
                    <a:pt x="3081" y="876"/>
                  </a:lnTo>
                  <a:lnTo>
                    <a:pt x="3083" y="876"/>
                  </a:lnTo>
                  <a:lnTo>
                    <a:pt x="3084" y="876"/>
                  </a:lnTo>
                  <a:lnTo>
                    <a:pt x="3084" y="876"/>
                  </a:lnTo>
                  <a:lnTo>
                    <a:pt x="3085" y="876"/>
                  </a:lnTo>
                  <a:lnTo>
                    <a:pt x="3086" y="876"/>
                  </a:lnTo>
                  <a:lnTo>
                    <a:pt x="3088" y="876"/>
                  </a:lnTo>
                  <a:lnTo>
                    <a:pt x="3088" y="876"/>
                  </a:lnTo>
                  <a:lnTo>
                    <a:pt x="3089" y="876"/>
                  </a:lnTo>
                  <a:lnTo>
                    <a:pt x="3090" y="876"/>
                  </a:lnTo>
                  <a:lnTo>
                    <a:pt x="3091" y="876"/>
                  </a:lnTo>
                  <a:lnTo>
                    <a:pt x="3091" y="876"/>
                  </a:lnTo>
                  <a:lnTo>
                    <a:pt x="3092" y="876"/>
                  </a:lnTo>
                  <a:lnTo>
                    <a:pt x="3094" y="876"/>
                  </a:lnTo>
                  <a:lnTo>
                    <a:pt x="3095" y="876"/>
                  </a:lnTo>
                  <a:lnTo>
                    <a:pt x="3095" y="876"/>
                  </a:lnTo>
                  <a:lnTo>
                    <a:pt x="3096" y="876"/>
                  </a:lnTo>
                  <a:lnTo>
                    <a:pt x="3097" y="876"/>
                  </a:lnTo>
                  <a:lnTo>
                    <a:pt x="3099" y="876"/>
                  </a:lnTo>
                  <a:lnTo>
                    <a:pt x="3099" y="876"/>
                  </a:lnTo>
                  <a:lnTo>
                    <a:pt x="3100" y="876"/>
                  </a:lnTo>
                  <a:lnTo>
                    <a:pt x="3101" y="876"/>
                  </a:lnTo>
                  <a:lnTo>
                    <a:pt x="3102" y="876"/>
                  </a:lnTo>
                  <a:lnTo>
                    <a:pt x="3102" y="876"/>
                  </a:lnTo>
                  <a:lnTo>
                    <a:pt x="3104" y="876"/>
                  </a:lnTo>
                  <a:lnTo>
                    <a:pt x="3105" y="876"/>
                  </a:lnTo>
                  <a:lnTo>
                    <a:pt x="3106" y="876"/>
                  </a:lnTo>
                  <a:lnTo>
                    <a:pt x="3106" y="876"/>
                  </a:lnTo>
                  <a:lnTo>
                    <a:pt x="3107" y="876"/>
                  </a:lnTo>
                  <a:lnTo>
                    <a:pt x="3109" y="876"/>
                  </a:lnTo>
                  <a:lnTo>
                    <a:pt x="3110" y="876"/>
                  </a:lnTo>
                  <a:lnTo>
                    <a:pt x="3110" y="876"/>
                  </a:lnTo>
                  <a:lnTo>
                    <a:pt x="3111" y="876"/>
                  </a:lnTo>
                  <a:lnTo>
                    <a:pt x="3112" y="876"/>
                  </a:lnTo>
                  <a:lnTo>
                    <a:pt x="3114" y="876"/>
                  </a:lnTo>
                  <a:lnTo>
                    <a:pt x="3114" y="876"/>
                  </a:lnTo>
                  <a:lnTo>
                    <a:pt x="3115" y="876"/>
                  </a:lnTo>
                  <a:lnTo>
                    <a:pt x="3116" y="876"/>
                  </a:lnTo>
                  <a:lnTo>
                    <a:pt x="3117" y="876"/>
                  </a:lnTo>
                  <a:lnTo>
                    <a:pt x="3117" y="876"/>
                  </a:lnTo>
                  <a:lnTo>
                    <a:pt x="3119" y="876"/>
                  </a:lnTo>
                  <a:lnTo>
                    <a:pt x="3120" y="876"/>
                  </a:lnTo>
                  <a:lnTo>
                    <a:pt x="3121" y="876"/>
                  </a:lnTo>
                  <a:lnTo>
                    <a:pt x="3121" y="876"/>
                  </a:lnTo>
                  <a:lnTo>
                    <a:pt x="3122" y="876"/>
                  </a:lnTo>
                  <a:lnTo>
                    <a:pt x="3124" y="876"/>
                  </a:lnTo>
                  <a:lnTo>
                    <a:pt x="3125" y="876"/>
                  </a:lnTo>
                  <a:lnTo>
                    <a:pt x="3125" y="876"/>
                  </a:lnTo>
                  <a:lnTo>
                    <a:pt x="3126" y="876"/>
                  </a:lnTo>
                  <a:lnTo>
                    <a:pt x="3127" y="876"/>
                  </a:lnTo>
                  <a:lnTo>
                    <a:pt x="3128" y="876"/>
                  </a:lnTo>
                  <a:lnTo>
                    <a:pt x="3128" y="876"/>
                  </a:lnTo>
                  <a:lnTo>
                    <a:pt x="3130" y="876"/>
                  </a:lnTo>
                  <a:lnTo>
                    <a:pt x="3131" y="876"/>
                  </a:lnTo>
                  <a:lnTo>
                    <a:pt x="3132" y="876"/>
                  </a:lnTo>
                  <a:lnTo>
                    <a:pt x="3133" y="876"/>
                  </a:lnTo>
                  <a:lnTo>
                    <a:pt x="3133" y="876"/>
                  </a:lnTo>
                  <a:lnTo>
                    <a:pt x="3135" y="876"/>
                  </a:lnTo>
                  <a:lnTo>
                    <a:pt x="3136" y="876"/>
                  </a:lnTo>
                  <a:lnTo>
                    <a:pt x="3137" y="876"/>
                  </a:lnTo>
                  <a:lnTo>
                    <a:pt x="3137" y="876"/>
                  </a:lnTo>
                  <a:lnTo>
                    <a:pt x="3138" y="876"/>
                  </a:lnTo>
                  <a:lnTo>
                    <a:pt x="3140" y="876"/>
                  </a:lnTo>
                  <a:lnTo>
                    <a:pt x="3141" y="876"/>
                  </a:lnTo>
                  <a:lnTo>
                    <a:pt x="3141" y="876"/>
                  </a:lnTo>
                  <a:lnTo>
                    <a:pt x="3142" y="876"/>
                  </a:lnTo>
                  <a:lnTo>
                    <a:pt x="3143" y="876"/>
                  </a:lnTo>
                  <a:lnTo>
                    <a:pt x="3145" y="876"/>
                  </a:lnTo>
                  <a:lnTo>
                    <a:pt x="3145" y="876"/>
                  </a:lnTo>
                  <a:lnTo>
                    <a:pt x="3146" y="876"/>
                  </a:lnTo>
                  <a:lnTo>
                    <a:pt x="3147" y="876"/>
                  </a:lnTo>
                  <a:lnTo>
                    <a:pt x="3148" y="876"/>
                  </a:lnTo>
                  <a:lnTo>
                    <a:pt x="3148" y="876"/>
                  </a:lnTo>
                  <a:lnTo>
                    <a:pt x="3150" y="876"/>
                  </a:lnTo>
                  <a:lnTo>
                    <a:pt x="3151" y="876"/>
                  </a:lnTo>
                  <a:lnTo>
                    <a:pt x="3152" y="876"/>
                  </a:lnTo>
                  <a:lnTo>
                    <a:pt x="3152" y="876"/>
                  </a:lnTo>
                  <a:lnTo>
                    <a:pt x="3153" y="876"/>
                  </a:lnTo>
                  <a:lnTo>
                    <a:pt x="3155" y="876"/>
                  </a:lnTo>
                  <a:lnTo>
                    <a:pt x="3156" y="876"/>
                  </a:lnTo>
                  <a:lnTo>
                    <a:pt x="3156" y="876"/>
                  </a:lnTo>
                  <a:lnTo>
                    <a:pt x="3157" y="876"/>
                  </a:lnTo>
                  <a:lnTo>
                    <a:pt x="3158" y="876"/>
                  </a:lnTo>
                  <a:lnTo>
                    <a:pt x="3160" y="876"/>
                  </a:lnTo>
                  <a:lnTo>
                    <a:pt x="3160" y="876"/>
                  </a:lnTo>
                  <a:lnTo>
                    <a:pt x="3161" y="876"/>
                  </a:lnTo>
                  <a:lnTo>
                    <a:pt x="3162" y="876"/>
                  </a:lnTo>
                  <a:lnTo>
                    <a:pt x="3163" y="876"/>
                  </a:lnTo>
                  <a:lnTo>
                    <a:pt x="3163" y="876"/>
                  </a:lnTo>
                  <a:lnTo>
                    <a:pt x="3164" y="876"/>
                  </a:lnTo>
                  <a:lnTo>
                    <a:pt x="3166" y="876"/>
                  </a:lnTo>
                  <a:lnTo>
                    <a:pt x="3167" y="876"/>
                  </a:lnTo>
                  <a:lnTo>
                    <a:pt x="3167" y="876"/>
                  </a:lnTo>
                  <a:lnTo>
                    <a:pt x="3168" y="876"/>
                  </a:lnTo>
                  <a:lnTo>
                    <a:pt x="3169" y="876"/>
                  </a:lnTo>
                  <a:lnTo>
                    <a:pt x="3171" y="876"/>
                  </a:lnTo>
                  <a:lnTo>
                    <a:pt x="3171" y="876"/>
                  </a:lnTo>
                  <a:lnTo>
                    <a:pt x="3172" y="876"/>
                  </a:lnTo>
                  <a:lnTo>
                    <a:pt x="3173" y="876"/>
                  </a:lnTo>
                  <a:lnTo>
                    <a:pt x="3174" y="876"/>
                  </a:lnTo>
                  <a:lnTo>
                    <a:pt x="3174" y="876"/>
                  </a:lnTo>
                  <a:lnTo>
                    <a:pt x="3176" y="876"/>
                  </a:lnTo>
                  <a:lnTo>
                    <a:pt x="3177" y="876"/>
                  </a:lnTo>
                  <a:lnTo>
                    <a:pt x="3178" y="876"/>
                  </a:lnTo>
                  <a:lnTo>
                    <a:pt x="3178" y="876"/>
                  </a:lnTo>
                  <a:lnTo>
                    <a:pt x="3179" y="876"/>
                  </a:lnTo>
                  <a:lnTo>
                    <a:pt x="3181" y="876"/>
                  </a:lnTo>
                  <a:lnTo>
                    <a:pt x="3182" y="876"/>
                  </a:lnTo>
                  <a:lnTo>
                    <a:pt x="3182" y="876"/>
                  </a:lnTo>
                  <a:lnTo>
                    <a:pt x="3183" y="876"/>
                  </a:lnTo>
                  <a:lnTo>
                    <a:pt x="3184" y="876"/>
                  </a:lnTo>
                  <a:lnTo>
                    <a:pt x="3186" y="876"/>
                  </a:lnTo>
                  <a:lnTo>
                    <a:pt x="3186" y="876"/>
                  </a:lnTo>
                  <a:lnTo>
                    <a:pt x="3187" y="876"/>
                  </a:lnTo>
                  <a:lnTo>
                    <a:pt x="3188" y="876"/>
                  </a:lnTo>
                  <a:lnTo>
                    <a:pt x="3189" y="876"/>
                  </a:lnTo>
                  <a:lnTo>
                    <a:pt x="3191" y="876"/>
                  </a:lnTo>
                  <a:lnTo>
                    <a:pt x="3191" y="876"/>
                  </a:lnTo>
                  <a:lnTo>
                    <a:pt x="3192" y="876"/>
                  </a:lnTo>
                  <a:lnTo>
                    <a:pt x="3193" y="876"/>
                  </a:lnTo>
                  <a:lnTo>
                    <a:pt x="3194" y="876"/>
                  </a:lnTo>
                  <a:lnTo>
                    <a:pt x="3194" y="876"/>
                  </a:lnTo>
                  <a:lnTo>
                    <a:pt x="3196" y="876"/>
                  </a:lnTo>
                  <a:lnTo>
                    <a:pt x="3197" y="876"/>
                  </a:lnTo>
                  <a:lnTo>
                    <a:pt x="3198" y="876"/>
                  </a:lnTo>
                  <a:lnTo>
                    <a:pt x="3198" y="876"/>
                  </a:lnTo>
                  <a:lnTo>
                    <a:pt x="3199" y="876"/>
                  </a:lnTo>
                  <a:lnTo>
                    <a:pt x="3200" y="876"/>
                  </a:lnTo>
                  <a:lnTo>
                    <a:pt x="3202" y="876"/>
                  </a:lnTo>
                  <a:lnTo>
                    <a:pt x="3202" y="876"/>
                  </a:lnTo>
                  <a:lnTo>
                    <a:pt x="3203" y="876"/>
                  </a:lnTo>
                  <a:lnTo>
                    <a:pt x="3204" y="876"/>
                  </a:lnTo>
                  <a:lnTo>
                    <a:pt x="3205" y="876"/>
                  </a:lnTo>
                  <a:lnTo>
                    <a:pt x="3205" y="876"/>
                  </a:lnTo>
                  <a:lnTo>
                    <a:pt x="3207" y="876"/>
                  </a:lnTo>
                  <a:lnTo>
                    <a:pt x="3208" y="876"/>
                  </a:lnTo>
                  <a:lnTo>
                    <a:pt x="3209" y="876"/>
                  </a:lnTo>
                  <a:lnTo>
                    <a:pt x="3209" y="876"/>
                  </a:lnTo>
                  <a:lnTo>
                    <a:pt x="3210" y="876"/>
                  </a:lnTo>
                  <a:lnTo>
                    <a:pt x="3212" y="876"/>
                  </a:lnTo>
                  <a:lnTo>
                    <a:pt x="3213" y="876"/>
                  </a:lnTo>
                  <a:lnTo>
                    <a:pt x="3213" y="876"/>
                  </a:lnTo>
                  <a:lnTo>
                    <a:pt x="3214" y="876"/>
                  </a:lnTo>
                  <a:lnTo>
                    <a:pt x="3215" y="876"/>
                  </a:lnTo>
                  <a:lnTo>
                    <a:pt x="3217" y="876"/>
                  </a:lnTo>
                  <a:lnTo>
                    <a:pt x="3217" y="876"/>
                  </a:lnTo>
                  <a:lnTo>
                    <a:pt x="3218" y="876"/>
                  </a:lnTo>
                  <a:lnTo>
                    <a:pt x="3219" y="876"/>
                  </a:lnTo>
                  <a:lnTo>
                    <a:pt x="3220" y="876"/>
                  </a:lnTo>
                  <a:lnTo>
                    <a:pt x="3220" y="876"/>
                  </a:lnTo>
                  <a:lnTo>
                    <a:pt x="3222" y="876"/>
                  </a:lnTo>
                  <a:lnTo>
                    <a:pt x="3223" y="876"/>
                  </a:lnTo>
                  <a:lnTo>
                    <a:pt x="3224" y="876"/>
                  </a:lnTo>
                  <a:lnTo>
                    <a:pt x="3224" y="876"/>
                  </a:lnTo>
                  <a:lnTo>
                    <a:pt x="3225" y="876"/>
                  </a:lnTo>
                  <a:lnTo>
                    <a:pt x="3227" y="876"/>
                  </a:lnTo>
                  <a:lnTo>
                    <a:pt x="3228" y="876"/>
                  </a:lnTo>
                  <a:lnTo>
                    <a:pt x="3228" y="876"/>
                  </a:lnTo>
                  <a:lnTo>
                    <a:pt x="3229" y="876"/>
                  </a:lnTo>
                  <a:lnTo>
                    <a:pt x="3230" y="876"/>
                  </a:lnTo>
                  <a:lnTo>
                    <a:pt x="3232" y="876"/>
                  </a:lnTo>
                  <a:lnTo>
                    <a:pt x="3232" y="876"/>
                  </a:lnTo>
                  <a:lnTo>
                    <a:pt x="3233" y="876"/>
                  </a:lnTo>
                  <a:lnTo>
                    <a:pt x="3234" y="876"/>
                  </a:lnTo>
                  <a:lnTo>
                    <a:pt x="3235" y="876"/>
                  </a:lnTo>
                  <a:lnTo>
                    <a:pt x="3235" y="876"/>
                  </a:lnTo>
                  <a:lnTo>
                    <a:pt x="3236" y="876"/>
                  </a:lnTo>
                  <a:lnTo>
                    <a:pt x="3238" y="876"/>
                  </a:lnTo>
                  <a:lnTo>
                    <a:pt x="3239" y="876"/>
                  </a:lnTo>
                  <a:lnTo>
                    <a:pt x="3239" y="876"/>
                  </a:lnTo>
                  <a:lnTo>
                    <a:pt x="3240" y="876"/>
                  </a:lnTo>
                  <a:lnTo>
                    <a:pt x="3241" y="876"/>
                  </a:lnTo>
                  <a:lnTo>
                    <a:pt x="3243" y="876"/>
                  </a:lnTo>
                  <a:lnTo>
                    <a:pt x="3244" y="876"/>
                  </a:lnTo>
                  <a:lnTo>
                    <a:pt x="3244" y="876"/>
                  </a:lnTo>
                  <a:lnTo>
                    <a:pt x="3245" y="876"/>
                  </a:lnTo>
                  <a:lnTo>
                    <a:pt x="3246" y="876"/>
                  </a:lnTo>
                  <a:lnTo>
                    <a:pt x="3248" y="876"/>
                  </a:lnTo>
                  <a:lnTo>
                    <a:pt x="3248" y="876"/>
                  </a:lnTo>
                  <a:lnTo>
                    <a:pt x="3249" y="876"/>
                  </a:lnTo>
                  <a:lnTo>
                    <a:pt x="3250" y="876"/>
                  </a:lnTo>
                  <a:lnTo>
                    <a:pt x="3251" y="876"/>
                  </a:lnTo>
                  <a:lnTo>
                    <a:pt x="3251" y="876"/>
                  </a:lnTo>
                  <a:lnTo>
                    <a:pt x="3253" y="876"/>
                  </a:lnTo>
                  <a:lnTo>
                    <a:pt x="3254" y="876"/>
                  </a:lnTo>
                  <a:lnTo>
                    <a:pt x="3255" y="876"/>
                  </a:lnTo>
                  <a:lnTo>
                    <a:pt x="3255" y="876"/>
                  </a:lnTo>
                  <a:lnTo>
                    <a:pt x="3256" y="876"/>
                  </a:lnTo>
                  <a:lnTo>
                    <a:pt x="3258" y="876"/>
                  </a:lnTo>
                  <a:lnTo>
                    <a:pt x="3259" y="876"/>
                  </a:lnTo>
                  <a:lnTo>
                    <a:pt x="3259" y="876"/>
                  </a:lnTo>
                  <a:lnTo>
                    <a:pt x="3260" y="876"/>
                  </a:lnTo>
                  <a:lnTo>
                    <a:pt x="3261" y="876"/>
                  </a:lnTo>
                  <a:lnTo>
                    <a:pt x="3263" y="876"/>
                  </a:lnTo>
                  <a:lnTo>
                    <a:pt x="3263" y="876"/>
                  </a:lnTo>
                  <a:lnTo>
                    <a:pt x="3264" y="876"/>
                  </a:lnTo>
                  <a:lnTo>
                    <a:pt x="3265" y="876"/>
                  </a:lnTo>
                  <a:lnTo>
                    <a:pt x="3266" y="876"/>
                  </a:lnTo>
                  <a:lnTo>
                    <a:pt x="3266" y="876"/>
                  </a:lnTo>
                  <a:lnTo>
                    <a:pt x="3268" y="876"/>
                  </a:lnTo>
                  <a:lnTo>
                    <a:pt x="3269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1" y="876"/>
                  </a:lnTo>
                  <a:lnTo>
                    <a:pt x="3272" y="876"/>
                  </a:lnTo>
                  <a:lnTo>
                    <a:pt x="3274" y="876"/>
                  </a:lnTo>
                  <a:lnTo>
                    <a:pt x="3274" y="876"/>
                  </a:lnTo>
                  <a:lnTo>
                    <a:pt x="3275" y="876"/>
                  </a:lnTo>
                  <a:lnTo>
                    <a:pt x="3276" y="876"/>
                  </a:lnTo>
                  <a:lnTo>
                    <a:pt x="3277" y="876"/>
                  </a:lnTo>
                  <a:lnTo>
                    <a:pt x="3277" y="876"/>
                  </a:lnTo>
                  <a:lnTo>
                    <a:pt x="3279" y="876"/>
                  </a:lnTo>
                  <a:lnTo>
                    <a:pt x="3280" y="876"/>
                  </a:lnTo>
                  <a:lnTo>
                    <a:pt x="3281" y="876"/>
                  </a:lnTo>
                  <a:lnTo>
                    <a:pt x="3281" y="876"/>
                  </a:lnTo>
                  <a:lnTo>
                    <a:pt x="3282" y="876"/>
                  </a:lnTo>
                  <a:lnTo>
                    <a:pt x="3284" y="876"/>
                  </a:lnTo>
                  <a:lnTo>
                    <a:pt x="3285" y="876"/>
                  </a:lnTo>
                  <a:lnTo>
                    <a:pt x="3285" y="876"/>
                  </a:lnTo>
                  <a:lnTo>
                    <a:pt x="3286" y="876"/>
                  </a:lnTo>
                  <a:lnTo>
                    <a:pt x="3287" y="876"/>
                  </a:lnTo>
                  <a:lnTo>
                    <a:pt x="3289" y="876"/>
                  </a:lnTo>
                  <a:lnTo>
                    <a:pt x="3289" y="876"/>
                  </a:lnTo>
                  <a:lnTo>
                    <a:pt x="3290" y="876"/>
                  </a:lnTo>
                  <a:lnTo>
                    <a:pt x="3291" y="876"/>
                  </a:lnTo>
                  <a:lnTo>
                    <a:pt x="3292" y="876"/>
                  </a:lnTo>
                  <a:lnTo>
                    <a:pt x="3292" y="876"/>
                  </a:lnTo>
                  <a:lnTo>
                    <a:pt x="3294" y="876"/>
                  </a:lnTo>
                  <a:lnTo>
                    <a:pt x="3295" y="876"/>
                  </a:lnTo>
                  <a:lnTo>
                    <a:pt x="3296" y="876"/>
                  </a:lnTo>
                  <a:lnTo>
                    <a:pt x="3296" y="876"/>
                  </a:lnTo>
                  <a:lnTo>
                    <a:pt x="3297" y="876"/>
                  </a:lnTo>
                  <a:lnTo>
                    <a:pt x="3299" y="876"/>
                  </a:lnTo>
                  <a:lnTo>
                    <a:pt x="3300" y="876"/>
                  </a:lnTo>
                  <a:lnTo>
                    <a:pt x="3301" y="876"/>
                  </a:lnTo>
                  <a:lnTo>
                    <a:pt x="3301" y="876"/>
                  </a:lnTo>
                  <a:lnTo>
                    <a:pt x="3302" y="876"/>
                  </a:lnTo>
                  <a:lnTo>
                    <a:pt x="3304" y="876"/>
                  </a:lnTo>
                  <a:lnTo>
                    <a:pt x="3305" y="876"/>
                  </a:lnTo>
                  <a:lnTo>
                    <a:pt x="3305" y="876"/>
                  </a:lnTo>
                  <a:lnTo>
                    <a:pt x="3306" y="876"/>
                  </a:lnTo>
                  <a:lnTo>
                    <a:pt x="3307" y="876"/>
                  </a:lnTo>
                  <a:lnTo>
                    <a:pt x="3308" y="876"/>
                  </a:lnTo>
                  <a:lnTo>
                    <a:pt x="3308" y="876"/>
                  </a:lnTo>
                  <a:lnTo>
                    <a:pt x="3310" y="876"/>
                  </a:lnTo>
                  <a:lnTo>
                    <a:pt x="3311" y="876"/>
                  </a:lnTo>
                  <a:lnTo>
                    <a:pt x="3312" y="876"/>
                  </a:lnTo>
                  <a:lnTo>
                    <a:pt x="3312" y="876"/>
                  </a:lnTo>
                  <a:lnTo>
                    <a:pt x="3313" y="876"/>
                  </a:lnTo>
                  <a:lnTo>
                    <a:pt x="3315" y="876"/>
                  </a:lnTo>
                  <a:lnTo>
                    <a:pt x="3316" y="876"/>
                  </a:lnTo>
                  <a:lnTo>
                    <a:pt x="3316" y="876"/>
                  </a:lnTo>
                  <a:lnTo>
                    <a:pt x="3317" y="876"/>
                  </a:lnTo>
                  <a:lnTo>
                    <a:pt x="3318" y="876"/>
                  </a:lnTo>
                  <a:lnTo>
                    <a:pt x="3320" y="876"/>
                  </a:lnTo>
                  <a:lnTo>
                    <a:pt x="3320" y="876"/>
                  </a:lnTo>
                  <a:lnTo>
                    <a:pt x="3321" y="876"/>
                  </a:lnTo>
                  <a:lnTo>
                    <a:pt x="3322" y="876"/>
                  </a:lnTo>
                  <a:lnTo>
                    <a:pt x="3323" y="876"/>
                  </a:lnTo>
                  <a:lnTo>
                    <a:pt x="3323" y="876"/>
                  </a:lnTo>
                  <a:lnTo>
                    <a:pt x="3325" y="876"/>
                  </a:lnTo>
                  <a:lnTo>
                    <a:pt x="3326" y="876"/>
                  </a:lnTo>
                  <a:lnTo>
                    <a:pt x="3327" y="876"/>
                  </a:lnTo>
                  <a:lnTo>
                    <a:pt x="3327" y="876"/>
                  </a:lnTo>
                  <a:lnTo>
                    <a:pt x="3328" y="876"/>
                  </a:lnTo>
                  <a:lnTo>
                    <a:pt x="3330" y="876"/>
                  </a:lnTo>
                  <a:lnTo>
                    <a:pt x="3331" y="876"/>
                  </a:lnTo>
                  <a:lnTo>
                    <a:pt x="3331" y="876"/>
                  </a:lnTo>
                  <a:lnTo>
                    <a:pt x="3332" y="876"/>
                  </a:lnTo>
                  <a:lnTo>
                    <a:pt x="3333" y="876"/>
                  </a:lnTo>
                  <a:lnTo>
                    <a:pt x="3335" y="876"/>
                  </a:lnTo>
                  <a:lnTo>
                    <a:pt x="3335" y="876"/>
                  </a:lnTo>
                  <a:lnTo>
                    <a:pt x="3336" y="876"/>
                  </a:lnTo>
                  <a:lnTo>
                    <a:pt x="3337" y="876"/>
                  </a:lnTo>
                  <a:lnTo>
                    <a:pt x="3338" y="876"/>
                  </a:lnTo>
                  <a:lnTo>
                    <a:pt x="3338" y="876"/>
                  </a:lnTo>
                  <a:lnTo>
                    <a:pt x="3340" y="876"/>
                  </a:lnTo>
                  <a:lnTo>
                    <a:pt x="3341" y="876"/>
                  </a:lnTo>
                  <a:lnTo>
                    <a:pt x="3342" y="876"/>
                  </a:lnTo>
                  <a:lnTo>
                    <a:pt x="3342" y="876"/>
                  </a:lnTo>
                  <a:lnTo>
                    <a:pt x="3343" y="876"/>
                  </a:lnTo>
                  <a:lnTo>
                    <a:pt x="3344" y="876"/>
                  </a:lnTo>
                  <a:lnTo>
                    <a:pt x="3346" y="876"/>
                  </a:lnTo>
                  <a:lnTo>
                    <a:pt x="3346" y="876"/>
                  </a:lnTo>
                  <a:lnTo>
                    <a:pt x="3347" y="876"/>
                  </a:lnTo>
                  <a:lnTo>
                    <a:pt x="3348" y="876"/>
                  </a:lnTo>
                  <a:lnTo>
                    <a:pt x="3349" y="876"/>
                  </a:lnTo>
                  <a:lnTo>
                    <a:pt x="3349" y="876"/>
                  </a:lnTo>
                  <a:lnTo>
                    <a:pt x="3351" y="876"/>
                  </a:lnTo>
                  <a:lnTo>
                    <a:pt x="3352" y="876"/>
                  </a:lnTo>
                  <a:lnTo>
                    <a:pt x="3353" y="876"/>
                  </a:lnTo>
                  <a:lnTo>
                    <a:pt x="3353" y="876"/>
                  </a:lnTo>
                  <a:lnTo>
                    <a:pt x="3354" y="876"/>
                  </a:lnTo>
                  <a:lnTo>
                    <a:pt x="3356" y="876"/>
                  </a:lnTo>
                  <a:lnTo>
                    <a:pt x="3357" y="876"/>
                  </a:lnTo>
                  <a:lnTo>
                    <a:pt x="3358" y="876"/>
                  </a:lnTo>
                  <a:lnTo>
                    <a:pt x="3358" y="876"/>
                  </a:lnTo>
                  <a:lnTo>
                    <a:pt x="3359" y="876"/>
                  </a:lnTo>
                  <a:lnTo>
                    <a:pt x="3361" y="876"/>
                  </a:lnTo>
                  <a:lnTo>
                    <a:pt x="3362" y="876"/>
                  </a:lnTo>
                  <a:lnTo>
                    <a:pt x="3362" y="876"/>
                  </a:lnTo>
                  <a:lnTo>
                    <a:pt x="3363" y="876"/>
                  </a:lnTo>
                  <a:lnTo>
                    <a:pt x="3364" y="876"/>
                  </a:lnTo>
                  <a:lnTo>
                    <a:pt x="3366" y="876"/>
                  </a:lnTo>
                  <a:lnTo>
                    <a:pt x="3366" y="876"/>
                  </a:lnTo>
                  <a:lnTo>
                    <a:pt x="3367" y="876"/>
                  </a:lnTo>
                  <a:lnTo>
                    <a:pt x="3368" y="876"/>
                  </a:lnTo>
                  <a:lnTo>
                    <a:pt x="3369" y="876"/>
                  </a:lnTo>
                  <a:lnTo>
                    <a:pt x="3369" y="876"/>
                  </a:lnTo>
                  <a:lnTo>
                    <a:pt x="3371" y="876"/>
                  </a:lnTo>
                  <a:lnTo>
                    <a:pt x="3372" y="876"/>
                  </a:lnTo>
                  <a:lnTo>
                    <a:pt x="3373" y="876"/>
                  </a:lnTo>
                  <a:lnTo>
                    <a:pt x="3373" y="876"/>
                  </a:lnTo>
                  <a:lnTo>
                    <a:pt x="3374" y="876"/>
                  </a:lnTo>
                  <a:lnTo>
                    <a:pt x="3376" y="876"/>
                  </a:lnTo>
                  <a:lnTo>
                    <a:pt x="3377" y="876"/>
                  </a:lnTo>
                  <a:lnTo>
                    <a:pt x="3377" y="876"/>
                  </a:lnTo>
                  <a:lnTo>
                    <a:pt x="3378" y="876"/>
                  </a:lnTo>
                  <a:lnTo>
                    <a:pt x="3379" y="876"/>
                  </a:lnTo>
                  <a:lnTo>
                    <a:pt x="3380" y="876"/>
                  </a:lnTo>
                  <a:lnTo>
                    <a:pt x="3380" y="876"/>
                  </a:lnTo>
                  <a:lnTo>
                    <a:pt x="3382" y="876"/>
                  </a:lnTo>
                  <a:lnTo>
                    <a:pt x="3383" y="876"/>
                  </a:lnTo>
                  <a:lnTo>
                    <a:pt x="3384" y="876"/>
                  </a:lnTo>
                  <a:lnTo>
                    <a:pt x="3384" y="876"/>
                  </a:lnTo>
                  <a:lnTo>
                    <a:pt x="3385" y="876"/>
                  </a:lnTo>
                  <a:lnTo>
                    <a:pt x="3387" y="876"/>
                  </a:lnTo>
                  <a:lnTo>
                    <a:pt x="3388" y="876"/>
                  </a:lnTo>
                  <a:lnTo>
                    <a:pt x="3388" y="876"/>
                  </a:lnTo>
                  <a:lnTo>
                    <a:pt x="3389" y="876"/>
                  </a:lnTo>
                  <a:lnTo>
                    <a:pt x="3390" y="876"/>
                  </a:lnTo>
                  <a:lnTo>
                    <a:pt x="3392" y="876"/>
                  </a:lnTo>
                  <a:lnTo>
                    <a:pt x="3392" y="876"/>
                  </a:lnTo>
                  <a:lnTo>
                    <a:pt x="3393" y="876"/>
                  </a:lnTo>
                  <a:lnTo>
                    <a:pt x="3394" y="876"/>
                  </a:lnTo>
                  <a:lnTo>
                    <a:pt x="3395" y="876"/>
                  </a:lnTo>
                  <a:lnTo>
                    <a:pt x="3395" y="876"/>
                  </a:lnTo>
                  <a:lnTo>
                    <a:pt x="3397" y="876"/>
                  </a:lnTo>
                  <a:lnTo>
                    <a:pt x="3398" y="876"/>
                  </a:lnTo>
                  <a:lnTo>
                    <a:pt x="3399" y="876"/>
                  </a:lnTo>
                  <a:lnTo>
                    <a:pt x="3399" y="876"/>
                  </a:lnTo>
                  <a:lnTo>
                    <a:pt x="3400" y="876"/>
                  </a:lnTo>
                  <a:lnTo>
                    <a:pt x="3402" y="876"/>
                  </a:lnTo>
                  <a:lnTo>
                    <a:pt x="3403" y="876"/>
                  </a:lnTo>
                  <a:lnTo>
                    <a:pt x="3403" y="876"/>
                  </a:lnTo>
                  <a:lnTo>
                    <a:pt x="3404" y="876"/>
                  </a:lnTo>
                  <a:lnTo>
                    <a:pt x="3405" y="876"/>
                  </a:lnTo>
                  <a:lnTo>
                    <a:pt x="3407" y="876"/>
                  </a:lnTo>
                  <a:lnTo>
                    <a:pt x="3407" y="876"/>
                  </a:lnTo>
                  <a:lnTo>
                    <a:pt x="3408" y="876"/>
                  </a:lnTo>
                  <a:lnTo>
                    <a:pt x="3409" y="876"/>
                  </a:lnTo>
                  <a:lnTo>
                    <a:pt x="3410" y="876"/>
                  </a:lnTo>
                  <a:lnTo>
                    <a:pt x="3411" y="876"/>
                  </a:lnTo>
                  <a:lnTo>
                    <a:pt x="3411" y="876"/>
                  </a:lnTo>
                  <a:lnTo>
                    <a:pt x="3413" y="876"/>
                  </a:lnTo>
                  <a:lnTo>
                    <a:pt x="3414" y="876"/>
                  </a:lnTo>
                  <a:lnTo>
                    <a:pt x="3415" y="876"/>
                  </a:lnTo>
                  <a:lnTo>
                    <a:pt x="3415" y="876"/>
                  </a:lnTo>
                  <a:lnTo>
                    <a:pt x="3416" y="876"/>
                  </a:lnTo>
                  <a:lnTo>
                    <a:pt x="3418" y="876"/>
                  </a:lnTo>
                  <a:lnTo>
                    <a:pt x="3419" y="876"/>
                  </a:lnTo>
                  <a:lnTo>
                    <a:pt x="3419" y="876"/>
                  </a:lnTo>
                  <a:lnTo>
                    <a:pt x="3420" y="876"/>
                  </a:lnTo>
                  <a:lnTo>
                    <a:pt x="3421" y="876"/>
                  </a:lnTo>
                  <a:lnTo>
                    <a:pt x="3423" y="876"/>
                  </a:lnTo>
                  <a:lnTo>
                    <a:pt x="3423" y="876"/>
                  </a:lnTo>
                  <a:lnTo>
                    <a:pt x="3424" y="876"/>
                  </a:lnTo>
                  <a:lnTo>
                    <a:pt x="3425" y="876"/>
                  </a:lnTo>
                  <a:lnTo>
                    <a:pt x="3426" y="876"/>
                  </a:lnTo>
                  <a:lnTo>
                    <a:pt x="3426" y="876"/>
                  </a:lnTo>
                  <a:lnTo>
                    <a:pt x="3428" y="876"/>
                  </a:lnTo>
                  <a:lnTo>
                    <a:pt x="3429" y="876"/>
                  </a:lnTo>
                  <a:lnTo>
                    <a:pt x="3430" y="876"/>
                  </a:lnTo>
                  <a:lnTo>
                    <a:pt x="3430" y="876"/>
                  </a:lnTo>
                  <a:lnTo>
                    <a:pt x="3431" y="876"/>
                  </a:lnTo>
                  <a:lnTo>
                    <a:pt x="3433" y="876"/>
                  </a:lnTo>
                  <a:lnTo>
                    <a:pt x="3434" y="876"/>
                  </a:lnTo>
                  <a:lnTo>
                    <a:pt x="3434" y="876"/>
                  </a:lnTo>
                  <a:lnTo>
                    <a:pt x="3435" y="876"/>
                  </a:lnTo>
                  <a:lnTo>
                    <a:pt x="3436" y="876"/>
                  </a:lnTo>
                  <a:lnTo>
                    <a:pt x="3438" y="876"/>
                  </a:lnTo>
                  <a:lnTo>
                    <a:pt x="3438" y="876"/>
                  </a:lnTo>
                  <a:lnTo>
                    <a:pt x="3439" y="876"/>
                  </a:lnTo>
                  <a:lnTo>
                    <a:pt x="3440" y="876"/>
                  </a:lnTo>
                  <a:lnTo>
                    <a:pt x="3441" y="876"/>
                  </a:lnTo>
                  <a:lnTo>
                    <a:pt x="3441" y="876"/>
                  </a:lnTo>
                  <a:lnTo>
                    <a:pt x="3443" y="876"/>
                  </a:lnTo>
                  <a:lnTo>
                    <a:pt x="3444" y="876"/>
                  </a:lnTo>
                  <a:lnTo>
                    <a:pt x="3445" y="876"/>
                  </a:lnTo>
                  <a:lnTo>
                    <a:pt x="3445" y="876"/>
                  </a:lnTo>
                  <a:lnTo>
                    <a:pt x="3446" y="876"/>
                  </a:lnTo>
                  <a:lnTo>
                    <a:pt x="3447" y="876"/>
                  </a:lnTo>
                  <a:lnTo>
                    <a:pt x="3449" y="876"/>
                  </a:lnTo>
                  <a:lnTo>
                    <a:pt x="3449" y="876"/>
                  </a:lnTo>
                  <a:lnTo>
                    <a:pt x="3450" y="876"/>
                  </a:lnTo>
                  <a:lnTo>
                    <a:pt x="3451" y="876"/>
                  </a:lnTo>
                  <a:lnTo>
                    <a:pt x="3452" y="876"/>
                  </a:lnTo>
                  <a:lnTo>
                    <a:pt x="3452" y="876"/>
                  </a:lnTo>
                  <a:lnTo>
                    <a:pt x="3454" y="876"/>
                  </a:lnTo>
                  <a:lnTo>
                    <a:pt x="3455" y="876"/>
                  </a:lnTo>
                  <a:lnTo>
                    <a:pt x="3456" y="876"/>
                  </a:lnTo>
                  <a:lnTo>
                    <a:pt x="3456" y="876"/>
                  </a:lnTo>
                  <a:lnTo>
                    <a:pt x="3457" y="876"/>
                  </a:lnTo>
                  <a:lnTo>
                    <a:pt x="3459" y="876"/>
                  </a:lnTo>
                  <a:lnTo>
                    <a:pt x="3460" y="876"/>
                  </a:lnTo>
                  <a:lnTo>
                    <a:pt x="3460" y="876"/>
                  </a:lnTo>
                  <a:lnTo>
                    <a:pt x="3461" y="876"/>
                  </a:lnTo>
                  <a:lnTo>
                    <a:pt x="3462" y="876"/>
                  </a:lnTo>
                  <a:lnTo>
                    <a:pt x="3464" y="876"/>
                  </a:lnTo>
                  <a:lnTo>
                    <a:pt x="3464" y="876"/>
                  </a:lnTo>
                  <a:lnTo>
                    <a:pt x="3465" y="876"/>
                  </a:lnTo>
                  <a:lnTo>
                    <a:pt x="3466" y="876"/>
                  </a:lnTo>
                  <a:lnTo>
                    <a:pt x="3467" y="876"/>
                  </a:lnTo>
                  <a:lnTo>
                    <a:pt x="3469" y="876"/>
                  </a:lnTo>
                  <a:lnTo>
                    <a:pt x="3469" y="876"/>
                  </a:lnTo>
                  <a:lnTo>
                    <a:pt x="3470" y="876"/>
                  </a:lnTo>
                  <a:lnTo>
                    <a:pt x="3471" y="876"/>
                  </a:lnTo>
                  <a:lnTo>
                    <a:pt x="3472" y="876"/>
                  </a:lnTo>
                  <a:lnTo>
                    <a:pt x="3472" y="876"/>
                  </a:lnTo>
                  <a:lnTo>
                    <a:pt x="3474" y="876"/>
                  </a:lnTo>
                  <a:lnTo>
                    <a:pt x="3475" y="876"/>
                  </a:lnTo>
                  <a:lnTo>
                    <a:pt x="3476" y="876"/>
                  </a:lnTo>
                  <a:lnTo>
                    <a:pt x="3476" y="876"/>
                  </a:lnTo>
                  <a:lnTo>
                    <a:pt x="3477" y="876"/>
                  </a:lnTo>
                  <a:lnTo>
                    <a:pt x="3479" y="876"/>
                  </a:lnTo>
                  <a:lnTo>
                    <a:pt x="3480" y="876"/>
                  </a:lnTo>
                  <a:lnTo>
                    <a:pt x="3480" y="876"/>
                  </a:lnTo>
                  <a:lnTo>
                    <a:pt x="3481" y="876"/>
                  </a:lnTo>
                  <a:lnTo>
                    <a:pt x="3482" y="876"/>
                  </a:lnTo>
                  <a:lnTo>
                    <a:pt x="3483" y="876"/>
                  </a:lnTo>
                  <a:lnTo>
                    <a:pt x="3483" y="876"/>
                  </a:lnTo>
                  <a:lnTo>
                    <a:pt x="3485" y="876"/>
                  </a:lnTo>
                  <a:lnTo>
                    <a:pt x="3486" y="876"/>
                  </a:lnTo>
                  <a:lnTo>
                    <a:pt x="3487" y="876"/>
                  </a:lnTo>
                  <a:lnTo>
                    <a:pt x="3487" y="876"/>
                  </a:lnTo>
                  <a:lnTo>
                    <a:pt x="3488" y="876"/>
                  </a:lnTo>
                  <a:lnTo>
                    <a:pt x="3490" y="876"/>
                  </a:lnTo>
                  <a:lnTo>
                    <a:pt x="3491" y="876"/>
                  </a:lnTo>
                  <a:lnTo>
                    <a:pt x="3491" y="876"/>
                  </a:lnTo>
                  <a:lnTo>
                    <a:pt x="3492" y="876"/>
                  </a:lnTo>
                  <a:lnTo>
                    <a:pt x="3493" y="876"/>
                  </a:lnTo>
                  <a:lnTo>
                    <a:pt x="3495" y="876"/>
                  </a:lnTo>
                  <a:lnTo>
                    <a:pt x="3495" y="876"/>
                  </a:lnTo>
                  <a:lnTo>
                    <a:pt x="3496" y="876"/>
                  </a:lnTo>
                  <a:lnTo>
                    <a:pt x="3497" y="876"/>
                  </a:lnTo>
                  <a:lnTo>
                    <a:pt x="3498" y="876"/>
                  </a:lnTo>
                  <a:lnTo>
                    <a:pt x="3498" y="876"/>
                  </a:lnTo>
                  <a:lnTo>
                    <a:pt x="3500" y="876"/>
                  </a:lnTo>
                  <a:lnTo>
                    <a:pt x="3501" y="876"/>
                  </a:lnTo>
                  <a:lnTo>
                    <a:pt x="3502" y="876"/>
                  </a:lnTo>
                  <a:lnTo>
                    <a:pt x="3502" y="876"/>
                  </a:lnTo>
                  <a:lnTo>
                    <a:pt x="3503" y="876"/>
                  </a:lnTo>
                  <a:lnTo>
                    <a:pt x="3505" y="876"/>
                  </a:lnTo>
                  <a:lnTo>
                    <a:pt x="3506" y="876"/>
                  </a:lnTo>
                  <a:lnTo>
                    <a:pt x="3506" y="876"/>
                  </a:lnTo>
                  <a:lnTo>
                    <a:pt x="3507" y="876"/>
                  </a:lnTo>
                  <a:lnTo>
                    <a:pt x="3508" y="876"/>
                  </a:lnTo>
                  <a:lnTo>
                    <a:pt x="3510" y="876"/>
                  </a:lnTo>
                  <a:lnTo>
                    <a:pt x="3510" y="876"/>
                  </a:lnTo>
                  <a:lnTo>
                    <a:pt x="3511" y="876"/>
                  </a:lnTo>
                  <a:lnTo>
                    <a:pt x="3512" y="876"/>
                  </a:lnTo>
                  <a:lnTo>
                    <a:pt x="3513" y="876"/>
                  </a:lnTo>
                  <a:lnTo>
                    <a:pt x="3513" y="876"/>
                  </a:lnTo>
                  <a:lnTo>
                    <a:pt x="3515" y="876"/>
                  </a:lnTo>
                  <a:lnTo>
                    <a:pt x="3516" y="876"/>
                  </a:lnTo>
                  <a:lnTo>
                    <a:pt x="3517" y="876"/>
                  </a:lnTo>
                  <a:lnTo>
                    <a:pt x="3517" y="876"/>
                  </a:lnTo>
                  <a:lnTo>
                    <a:pt x="3518" y="876"/>
                  </a:lnTo>
                  <a:lnTo>
                    <a:pt x="3519" y="876"/>
                  </a:lnTo>
                  <a:lnTo>
                    <a:pt x="3521" y="876"/>
                  </a:lnTo>
                  <a:lnTo>
                    <a:pt x="3521" y="876"/>
                  </a:lnTo>
                  <a:lnTo>
                    <a:pt x="3522" y="876"/>
                  </a:lnTo>
                  <a:lnTo>
                    <a:pt x="3523" y="876"/>
                  </a:lnTo>
                  <a:lnTo>
                    <a:pt x="3524" y="876"/>
                  </a:lnTo>
                  <a:lnTo>
                    <a:pt x="3526" y="876"/>
                  </a:lnTo>
                  <a:lnTo>
                    <a:pt x="3526" y="876"/>
                  </a:lnTo>
                  <a:lnTo>
                    <a:pt x="3527" y="876"/>
                  </a:lnTo>
                  <a:lnTo>
                    <a:pt x="3528" y="876"/>
                  </a:lnTo>
                  <a:lnTo>
                    <a:pt x="3529" y="876"/>
                  </a:lnTo>
                  <a:lnTo>
                    <a:pt x="3529" y="876"/>
                  </a:lnTo>
                  <a:lnTo>
                    <a:pt x="3531" y="876"/>
                  </a:lnTo>
                  <a:lnTo>
                    <a:pt x="3532" y="876"/>
                  </a:lnTo>
                  <a:lnTo>
                    <a:pt x="3533" y="876"/>
                  </a:lnTo>
                  <a:lnTo>
                    <a:pt x="3533" y="876"/>
                  </a:lnTo>
                  <a:lnTo>
                    <a:pt x="3534" y="876"/>
                  </a:lnTo>
                  <a:lnTo>
                    <a:pt x="3536" y="876"/>
                  </a:lnTo>
                  <a:lnTo>
                    <a:pt x="3537" y="876"/>
                  </a:lnTo>
                  <a:lnTo>
                    <a:pt x="3537" y="876"/>
                  </a:lnTo>
                  <a:lnTo>
                    <a:pt x="3538" y="876"/>
                  </a:lnTo>
                  <a:lnTo>
                    <a:pt x="3539" y="876"/>
                  </a:lnTo>
                  <a:lnTo>
                    <a:pt x="3541" y="876"/>
                  </a:lnTo>
                  <a:lnTo>
                    <a:pt x="3541" y="876"/>
                  </a:lnTo>
                  <a:lnTo>
                    <a:pt x="3542" y="876"/>
                  </a:lnTo>
                  <a:lnTo>
                    <a:pt x="3543" y="876"/>
                  </a:lnTo>
                  <a:lnTo>
                    <a:pt x="3544" y="876"/>
                  </a:lnTo>
                  <a:lnTo>
                    <a:pt x="3544" y="876"/>
                  </a:lnTo>
                  <a:lnTo>
                    <a:pt x="3546" y="876"/>
                  </a:lnTo>
                  <a:lnTo>
                    <a:pt x="3547" y="876"/>
                  </a:lnTo>
                  <a:lnTo>
                    <a:pt x="3548" y="876"/>
                  </a:lnTo>
                  <a:lnTo>
                    <a:pt x="3548" y="876"/>
                  </a:lnTo>
                  <a:lnTo>
                    <a:pt x="3549" y="876"/>
                  </a:lnTo>
                  <a:lnTo>
                    <a:pt x="3551" y="876"/>
                  </a:lnTo>
                  <a:lnTo>
                    <a:pt x="3552" y="876"/>
                  </a:lnTo>
                  <a:lnTo>
                    <a:pt x="3552" y="876"/>
                  </a:lnTo>
                  <a:lnTo>
                    <a:pt x="3553" y="876"/>
                  </a:lnTo>
                  <a:lnTo>
                    <a:pt x="3554" y="876"/>
                  </a:lnTo>
                  <a:lnTo>
                    <a:pt x="3555" y="876"/>
                  </a:lnTo>
                  <a:lnTo>
                    <a:pt x="3555" y="876"/>
                  </a:lnTo>
                  <a:lnTo>
                    <a:pt x="3557" y="876"/>
                  </a:lnTo>
                  <a:lnTo>
                    <a:pt x="3558" y="876"/>
                  </a:lnTo>
                  <a:lnTo>
                    <a:pt x="3559" y="876"/>
                  </a:lnTo>
                  <a:lnTo>
                    <a:pt x="3559" y="876"/>
                  </a:lnTo>
                  <a:lnTo>
                    <a:pt x="3560" y="876"/>
                  </a:lnTo>
                  <a:lnTo>
                    <a:pt x="3562" y="876"/>
                  </a:lnTo>
                  <a:lnTo>
                    <a:pt x="3563" y="876"/>
                  </a:lnTo>
                  <a:lnTo>
                    <a:pt x="3563" y="876"/>
                  </a:lnTo>
                  <a:lnTo>
                    <a:pt x="3564" y="876"/>
                  </a:lnTo>
                  <a:lnTo>
                    <a:pt x="3565" y="876"/>
                  </a:lnTo>
                  <a:lnTo>
                    <a:pt x="3567" y="876"/>
                  </a:lnTo>
                  <a:lnTo>
                    <a:pt x="3567" y="876"/>
                  </a:lnTo>
                  <a:lnTo>
                    <a:pt x="3568" y="876"/>
                  </a:lnTo>
                  <a:lnTo>
                    <a:pt x="3569" y="876"/>
                  </a:lnTo>
                  <a:lnTo>
                    <a:pt x="3570" y="876"/>
                  </a:lnTo>
                  <a:lnTo>
                    <a:pt x="3570" y="876"/>
                  </a:lnTo>
                  <a:lnTo>
                    <a:pt x="3572" y="876"/>
                  </a:lnTo>
                  <a:lnTo>
                    <a:pt x="3573" y="876"/>
                  </a:lnTo>
                  <a:lnTo>
                    <a:pt x="3574" y="876"/>
                  </a:lnTo>
                  <a:lnTo>
                    <a:pt x="3574" y="876"/>
                  </a:lnTo>
                  <a:lnTo>
                    <a:pt x="3575" y="876"/>
                  </a:lnTo>
                  <a:lnTo>
                    <a:pt x="3577" y="876"/>
                  </a:lnTo>
                  <a:lnTo>
                    <a:pt x="3578" y="876"/>
                  </a:lnTo>
                  <a:lnTo>
                    <a:pt x="3578" y="876"/>
                  </a:lnTo>
                  <a:lnTo>
                    <a:pt x="3579" y="876"/>
                  </a:lnTo>
                  <a:lnTo>
                    <a:pt x="3580" y="876"/>
                  </a:lnTo>
                  <a:lnTo>
                    <a:pt x="3582" y="876"/>
                  </a:lnTo>
                  <a:lnTo>
                    <a:pt x="3583" y="877"/>
                  </a:lnTo>
                  <a:lnTo>
                    <a:pt x="3583" y="877"/>
                  </a:lnTo>
                  <a:lnTo>
                    <a:pt x="3584" y="877"/>
                  </a:lnTo>
                  <a:lnTo>
                    <a:pt x="3585" y="876"/>
                  </a:lnTo>
                  <a:lnTo>
                    <a:pt x="3587" y="876"/>
                  </a:lnTo>
                  <a:lnTo>
                    <a:pt x="3587" y="876"/>
                  </a:lnTo>
                  <a:lnTo>
                    <a:pt x="3588" y="876"/>
                  </a:lnTo>
                  <a:lnTo>
                    <a:pt x="3589" y="876"/>
                  </a:lnTo>
                  <a:lnTo>
                    <a:pt x="3590" y="876"/>
                  </a:lnTo>
                  <a:lnTo>
                    <a:pt x="3590" y="876"/>
                  </a:lnTo>
                  <a:lnTo>
                    <a:pt x="3591" y="876"/>
                  </a:lnTo>
                  <a:lnTo>
                    <a:pt x="3593" y="876"/>
                  </a:lnTo>
                  <a:lnTo>
                    <a:pt x="3594" y="876"/>
                  </a:lnTo>
                  <a:lnTo>
                    <a:pt x="3594" y="876"/>
                  </a:lnTo>
                  <a:lnTo>
                    <a:pt x="3595" y="876"/>
                  </a:lnTo>
                  <a:lnTo>
                    <a:pt x="3596" y="876"/>
                  </a:lnTo>
                  <a:lnTo>
                    <a:pt x="3598" y="876"/>
                  </a:lnTo>
                  <a:lnTo>
                    <a:pt x="3598" y="876"/>
                  </a:lnTo>
                  <a:lnTo>
                    <a:pt x="3599" y="876"/>
                  </a:lnTo>
                  <a:lnTo>
                    <a:pt x="3600" y="876"/>
                  </a:lnTo>
                  <a:lnTo>
                    <a:pt x="3601" y="876"/>
                  </a:lnTo>
                  <a:lnTo>
                    <a:pt x="3601" y="876"/>
                  </a:lnTo>
                  <a:lnTo>
                    <a:pt x="3603" y="876"/>
                  </a:lnTo>
                  <a:lnTo>
                    <a:pt x="3604" y="876"/>
                  </a:lnTo>
                  <a:lnTo>
                    <a:pt x="3605" y="876"/>
                  </a:lnTo>
                  <a:lnTo>
                    <a:pt x="3605" y="876"/>
                  </a:lnTo>
                  <a:lnTo>
                    <a:pt x="3606" y="876"/>
                  </a:lnTo>
                  <a:lnTo>
                    <a:pt x="3608" y="876"/>
                  </a:lnTo>
                  <a:lnTo>
                    <a:pt x="3609" y="876"/>
                  </a:lnTo>
                  <a:lnTo>
                    <a:pt x="3609" y="876"/>
                  </a:lnTo>
                  <a:lnTo>
                    <a:pt x="3610" y="877"/>
                  </a:lnTo>
                  <a:lnTo>
                    <a:pt x="3611" y="877"/>
                  </a:lnTo>
                  <a:lnTo>
                    <a:pt x="3613" y="877"/>
                  </a:lnTo>
                  <a:lnTo>
                    <a:pt x="3613" y="877"/>
                  </a:lnTo>
                  <a:lnTo>
                    <a:pt x="3614" y="877"/>
                  </a:lnTo>
                  <a:lnTo>
                    <a:pt x="3615" y="877"/>
                  </a:lnTo>
                  <a:lnTo>
                    <a:pt x="3616" y="877"/>
                  </a:lnTo>
                  <a:lnTo>
                    <a:pt x="3616" y="877"/>
                  </a:lnTo>
                  <a:lnTo>
                    <a:pt x="3618" y="877"/>
                  </a:lnTo>
                  <a:lnTo>
                    <a:pt x="3619" y="877"/>
                  </a:lnTo>
                  <a:lnTo>
                    <a:pt x="3620" y="877"/>
                  </a:lnTo>
                  <a:lnTo>
                    <a:pt x="3620" y="877"/>
                  </a:lnTo>
                  <a:lnTo>
                    <a:pt x="3621" y="877"/>
                  </a:lnTo>
                  <a:lnTo>
                    <a:pt x="3623" y="877"/>
                  </a:lnTo>
                  <a:lnTo>
                    <a:pt x="3624" y="877"/>
                  </a:lnTo>
                  <a:lnTo>
                    <a:pt x="3624" y="877"/>
                  </a:lnTo>
                  <a:lnTo>
                    <a:pt x="3625" y="877"/>
                  </a:lnTo>
                  <a:lnTo>
                    <a:pt x="3626" y="877"/>
                  </a:lnTo>
                  <a:lnTo>
                    <a:pt x="3627" y="877"/>
                  </a:lnTo>
                  <a:lnTo>
                    <a:pt x="3627" y="876"/>
                  </a:lnTo>
                  <a:lnTo>
                    <a:pt x="3629" y="876"/>
                  </a:lnTo>
                  <a:lnTo>
                    <a:pt x="3630" y="876"/>
                  </a:lnTo>
                  <a:lnTo>
                    <a:pt x="3631" y="876"/>
                  </a:lnTo>
                  <a:lnTo>
                    <a:pt x="3631" y="876"/>
                  </a:lnTo>
                  <a:lnTo>
                    <a:pt x="3632" y="876"/>
                  </a:lnTo>
                  <a:lnTo>
                    <a:pt x="3634" y="876"/>
                  </a:lnTo>
                  <a:lnTo>
                    <a:pt x="3635" y="876"/>
                  </a:lnTo>
                  <a:lnTo>
                    <a:pt x="3636" y="876"/>
                  </a:lnTo>
                  <a:lnTo>
                    <a:pt x="3636" y="876"/>
                  </a:lnTo>
                  <a:lnTo>
                    <a:pt x="3637" y="876"/>
                  </a:lnTo>
                  <a:lnTo>
                    <a:pt x="3639" y="876"/>
                  </a:lnTo>
                  <a:lnTo>
                    <a:pt x="3640" y="876"/>
                  </a:lnTo>
                  <a:lnTo>
                    <a:pt x="3640" y="876"/>
                  </a:lnTo>
                  <a:lnTo>
                    <a:pt x="3641" y="876"/>
                  </a:lnTo>
                  <a:lnTo>
                    <a:pt x="3642" y="876"/>
                  </a:lnTo>
                  <a:lnTo>
                    <a:pt x="3644" y="876"/>
                  </a:lnTo>
                  <a:lnTo>
                    <a:pt x="3644" y="877"/>
                  </a:lnTo>
                  <a:lnTo>
                    <a:pt x="3645" y="877"/>
                  </a:lnTo>
                  <a:lnTo>
                    <a:pt x="3646" y="877"/>
                  </a:lnTo>
                  <a:lnTo>
                    <a:pt x="3647" y="877"/>
                  </a:lnTo>
                  <a:lnTo>
                    <a:pt x="3647" y="876"/>
                  </a:lnTo>
                  <a:lnTo>
                    <a:pt x="3649" y="876"/>
                  </a:lnTo>
                  <a:lnTo>
                    <a:pt x="3650" y="876"/>
                  </a:lnTo>
                  <a:lnTo>
                    <a:pt x="3651" y="876"/>
                  </a:lnTo>
                  <a:lnTo>
                    <a:pt x="3651" y="876"/>
                  </a:lnTo>
                  <a:lnTo>
                    <a:pt x="3652" y="876"/>
                  </a:lnTo>
                  <a:lnTo>
                    <a:pt x="3654" y="876"/>
                  </a:lnTo>
                  <a:lnTo>
                    <a:pt x="3655" y="876"/>
                  </a:lnTo>
                  <a:lnTo>
                    <a:pt x="3655" y="876"/>
                  </a:lnTo>
                  <a:lnTo>
                    <a:pt x="3656" y="876"/>
                  </a:lnTo>
                  <a:lnTo>
                    <a:pt x="3657" y="875"/>
                  </a:lnTo>
                  <a:lnTo>
                    <a:pt x="3659" y="875"/>
                  </a:lnTo>
                  <a:lnTo>
                    <a:pt x="3659" y="875"/>
                  </a:lnTo>
                  <a:lnTo>
                    <a:pt x="3660" y="875"/>
                  </a:lnTo>
                  <a:lnTo>
                    <a:pt x="3661" y="875"/>
                  </a:lnTo>
                  <a:lnTo>
                    <a:pt x="3662" y="875"/>
                  </a:lnTo>
                  <a:lnTo>
                    <a:pt x="3662" y="876"/>
                  </a:lnTo>
                  <a:lnTo>
                    <a:pt x="3663" y="876"/>
                  </a:lnTo>
                  <a:lnTo>
                    <a:pt x="3665" y="876"/>
                  </a:lnTo>
                  <a:lnTo>
                    <a:pt x="3666" y="876"/>
                  </a:lnTo>
                  <a:lnTo>
                    <a:pt x="3666" y="876"/>
                  </a:lnTo>
                  <a:lnTo>
                    <a:pt x="3667" y="876"/>
                  </a:lnTo>
                  <a:lnTo>
                    <a:pt x="3668" y="876"/>
                  </a:lnTo>
                  <a:lnTo>
                    <a:pt x="3670" y="876"/>
                  </a:lnTo>
                  <a:lnTo>
                    <a:pt x="3670" y="876"/>
                  </a:lnTo>
                  <a:lnTo>
                    <a:pt x="3671" y="876"/>
                  </a:lnTo>
                  <a:lnTo>
                    <a:pt x="3672" y="876"/>
                  </a:lnTo>
                  <a:lnTo>
                    <a:pt x="3673" y="876"/>
                  </a:lnTo>
                  <a:lnTo>
                    <a:pt x="3673" y="876"/>
                  </a:lnTo>
                  <a:lnTo>
                    <a:pt x="3675" y="876"/>
                  </a:lnTo>
                  <a:lnTo>
                    <a:pt x="3676" y="876"/>
                  </a:lnTo>
                  <a:lnTo>
                    <a:pt x="3677" y="876"/>
                  </a:lnTo>
                  <a:lnTo>
                    <a:pt x="3677" y="876"/>
                  </a:lnTo>
                  <a:lnTo>
                    <a:pt x="3678" y="876"/>
                  </a:lnTo>
                  <a:lnTo>
                    <a:pt x="3680" y="876"/>
                  </a:lnTo>
                  <a:lnTo>
                    <a:pt x="3681" y="876"/>
                  </a:lnTo>
                  <a:lnTo>
                    <a:pt x="3681" y="876"/>
                  </a:lnTo>
                  <a:lnTo>
                    <a:pt x="3682" y="876"/>
                  </a:lnTo>
                  <a:lnTo>
                    <a:pt x="3683" y="876"/>
                  </a:lnTo>
                  <a:lnTo>
                    <a:pt x="3685" y="876"/>
                  </a:lnTo>
                  <a:lnTo>
                    <a:pt x="3685" y="876"/>
                  </a:lnTo>
                  <a:lnTo>
                    <a:pt x="3686" y="876"/>
                  </a:lnTo>
                  <a:lnTo>
                    <a:pt x="3687" y="876"/>
                  </a:lnTo>
                  <a:lnTo>
                    <a:pt x="3688" y="876"/>
                  </a:lnTo>
                  <a:lnTo>
                    <a:pt x="3688" y="876"/>
                  </a:lnTo>
                  <a:lnTo>
                    <a:pt x="3690" y="876"/>
                  </a:lnTo>
                  <a:lnTo>
                    <a:pt x="3691" y="876"/>
                  </a:lnTo>
                  <a:lnTo>
                    <a:pt x="3692" y="876"/>
                  </a:lnTo>
                  <a:lnTo>
                    <a:pt x="3693" y="876"/>
                  </a:lnTo>
                  <a:lnTo>
                    <a:pt x="3693" y="876"/>
                  </a:lnTo>
                  <a:lnTo>
                    <a:pt x="3695" y="876"/>
                  </a:lnTo>
                  <a:lnTo>
                    <a:pt x="3696" y="876"/>
                  </a:lnTo>
                  <a:lnTo>
                    <a:pt x="3697" y="877"/>
                  </a:lnTo>
                  <a:lnTo>
                    <a:pt x="3697" y="880"/>
                  </a:lnTo>
                  <a:lnTo>
                    <a:pt x="3698" y="883"/>
                  </a:lnTo>
                  <a:lnTo>
                    <a:pt x="3699" y="891"/>
                  </a:lnTo>
                  <a:lnTo>
                    <a:pt x="3701" y="898"/>
                  </a:lnTo>
                  <a:lnTo>
                    <a:pt x="3701" y="904"/>
                  </a:lnTo>
                  <a:lnTo>
                    <a:pt x="3702" y="911"/>
                  </a:lnTo>
                  <a:lnTo>
                    <a:pt x="3703" y="913"/>
                  </a:lnTo>
                  <a:lnTo>
                    <a:pt x="3704" y="913"/>
                  </a:lnTo>
                  <a:lnTo>
                    <a:pt x="3704" y="911"/>
                  </a:lnTo>
                  <a:lnTo>
                    <a:pt x="3706" y="906"/>
                  </a:lnTo>
                  <a:lnTo>
                    <a:pt x="3707" y="900"/>
                  </a:lnTo>
                  <a:lnTo>
                    <a:pt x="3708" y="893"/>
                  </a:lnTo>
                  <a:lnTo>
                    <a:pt x="3708" y="888"/>
                  </a:lnTo>
                  <a:lnTo>
                    <a:pt x="3709" y="883"/>
                  </a:lnTo>
                  <a:lnTo>
                    <a:pt x="3711" y="880"/>
                  </a:lnTo>
                  <a:lnTo>
                    <a:pt x="3712" y="876"/>
                  </a:lnTo>
                  <a:lnTo>
                    <a:pt x="3712" y="873"/>
                  </a:lnTo>
                  <a:lnTo>
                    <a:pt x="3713" y="872"/>
                  </a:lnTo>
                  <a:lnTo>
                    <a:pt x="3714" y="870"/>
                  </a:lnTo>
                  <a:lnTo>
                    <a:pt x="3716" y="868"/>
                  </a:lnTo>
                  <a:lnTo>
                    <a:pt x="3716" y="867"/>
                  </a:lnTo>
                  <a:lnTo>
                    <a:pt x="3717" y="867"/>
                  </a:lnTo>
                  <a:lnTo>
                    <a:pt x="3718" y="866"/>
                  </a:lnTo>
                  <a:lnTo>
                    <a:pt x="3719" y="866"/>
                  </a:lnTo>
                  <a:lnTo>
                    <a:pt x="3719" y="865"/>
                  </a:lnTo>
                  <a:lnTo>
                    <a:pt x="3721" y="865"/>
                  </a:lnTo>
                  <a:lnTo>
                    <a:pt x="3722" y="865"/>
                  </a:lnTo>
                  <a:lnTo>
                    <a:pt x="3723" y="865"/>
                  </a:lnTo>
                  <a:lnTo>
                    <a:pt x="3723" y="863"/>
                  </a:lnTo>
                  <a:lnTo>
                    <a:pt x="3724" y="863"/>
                  </a:lnTo>
                  <a:lnTo>
                    <a:pt x="3726" y="863"/>
                  </a:lnTo>
                  <a:lnTo>
                    <a:pt x="3727" y="865"/>
                  </a:lnTo>
                  <a:lnTo>
                    <a:pt x="3727" y="865"/>
                  </a:lnTo>
                  <a:lnTo>
                    <a:pt x="3728" y="865"/>
                  </a:lnTo>
                  <a:lnTo>
                    <a:pt x="3729" y="865"/>
                  </a:lnTo>
                  <a:lnTo>
                    <a:pt x="3731" y="865"/>
                  </a:lnTo>
                  <a:lnTo>
                    <a:pt x="3731" y="866"/>
                  </a:lnTo>
                  <a:lnTo>
                    <a:pt x="3732" y="866"/>
                  </a:lnTo>
                  <a:lnTo>
                    <a:pt x="3733" y="866"/>
                  </a:lnTo>
                  <a:lnTo>
                    <a:pt x="3734" y="866"/>
                  </a:lnTo>
                  <a:lnTo>
                    <a:pt x="3734" y="866"/>
                  </a:lnTo>
                  <a:lnTo>
                    <a:pt x="3735" y="867"/>
                  </a:lnTo>
                  <a:lnTo>
                    <a:pt x="3737" y="867"/>
                  </a:lnTo>
                  <a:lnTo>
                    <a:pt x="3738" y="867"/>
                  </a:lnTo>
                  <a:lnTo>
                    <a:pt x="3738" y="867"/>
                  </a:lnTo>
                  <a:lnTo>
                    <a:pt x="3739" y="868"/>
                  </a:lnTo>
                  <a:lnTo>
                    <a:pt x="3740" y="868"/>
                  </a:lnTo>
                  <a:lnTo>
                    <a:pt x="3742" y="868"/>
                  </a:lnTo>
                  <a:lnTo>
                    <a:pt x="3742" y="870"/>
                  </a:lnTo>
                  <a:lnTo>
                    <a:pt x="3743" y="870"/>
                  </a:lnTo>
                  <a:lnTo>
                    <a:pt x="3744" y="871"/>
                  </a:lnTo>
                  <a:lnTo>
                    <a:pt x="3745" y="871"/>
                  </a:lnTo>
                  <a:lnTo>
                    <a:pt x="3745" y="871"/>
                  </a:lnTo>
                  <a:lnTo>
                    <a:pt x="3747" y="872"/>
                  </a:lnTo>
                  <a:lnTo>
                    <a:pt x="3748" y="872"/>
                  </a:lnTo>
                  <a:lnTo>
                    <a:pt x="3749" y="873"/>
                  </a:lnTo>
                  <a:lnTo>
                    <a:pt x="3750" y="873"/>
                  </a:lnTo>
                  <a:lnTo>
                    <a:pt x="3750" y="873"/>
                  </a:lnTo>
                  <a:lnTo>
                    <a:pt x="3752" y="875"/>
                  </a:lnTo>
                  <a:lnTo>
                    <a:pt x="3753" y="875"/>
                  </a:lnTo>
                  <a:lnTo>
                    <a:pt x="3754" y="875"/>
                  </a:lnTo>
                  <a:lnTo>
                    <a:pt x="3754" y="876"/>
                  </a:lnTo>
                  <a:lnTo>
                    <a:pt x="3755" y="876"/>
                  </a:lnTo>
                  <a:lnTo>
                    <a:pt x="3757" y="876"/>
                  </a:lnTo>
                  <a:lnTo>
                    <a:pt x="3758" y="875"/>
                  </a:lnTo>
                  <a:lnTo>
                    <a:pt x="3758" y="875"/>
                  </a:lnTo>
                  <a:lnTo>
                    <a:pt x="3759" y="875"/>
                  </a:lnTo>
                  <a:lnTo>
                    <a:pt x="3760" y="875"/>
                  </a:lnTo>
                  <a:lnTo>
                    <a:pt x="3762" y="875"/>
                  </a:lnTo>
                  <a:lnTo>
                    <a:pt x="3762" y="875"/>
                  </a:lnTo>
                  <a:lnTo>
                    <a:pt x="3763" y="875"/>
                  </a:lnTo>
                  <a:lnTo>
                    <a:pt x="3764" y="875"/>
                  </a:lnTo>
                  <a:lnTo>
                    <a:pt x="3765" y="875"/>
                  </a:lnTo>
                  <a:lnTo>
                    <a:pt x="3765" y="875"/>
                  </a:lnTo>
                  <a:lnTo>
                    <a:pt x="3767" y="875"/>
                  </a:lnTo>
                  <a:lnTo>
                    <a:pt x="3768" y="876"/>
                  </a:lnTo>
                  <a:lnTo>
                    <a:pt x="3769" y="876"/>
                  </a:lnTo>
                  <a:lnTo>
                    <a:pt x="3769" y="876"/>
                  </a:lnTo>
                  <a:lnTo>
                    <a:pt x="3770" y="876"/>
                  </a:lnTo>
                  <a:lnTo>
                    <a:pt x="3771" y="876"/>
                  </a:lnTo>
                  <a:lnTo>
                    <a:pt x="3773" y="876"/>
                  </a:lnTo>
                  <a:lnTo>
                    <a:pt x="3773" y="877"/>
                  </a:lnTo>
                  <a:lnTo>
                    <a:pt x="3774" y="876"/>
                  </a:lnTo>
                  <a:lnTo>
                    <a:pt x="3775" y="876"/>
                  </a:lnTo>
                  <a:lnTo>
                    <a:pt x="3776" y="876"/>
                  </a:lnTo>
                  <a:lnTo>
                    <a:pt x="3776" y="876"/>
                  </a:lnTo>
                  <a:lnTo>
                    <a:pt x="3778" y="876"/>
                  </a:lnTo>
                  <a:lnTo>
                    <a:pt x="3779" y="876"/>
                  </a:lnTo>
                  <a:lnTo>
                    <a:pt x="3780" y="876"/>
                  </a:lnTo>
                  <a:lnTo>
                    <a:pt x="3780" y="876"/>
                  </a:lnTo>
                  <a:lnTo>
                    <a:pt x="3781" y="876"/>
                  </a:lnTo>
                  <a:lnTo>
                    <a:pt x="3783" y="876"/>
                  </a:lnTo>
                  <a:lnTo>
                    <a:pt x="3784" y="876"/>
                  </a:lnTo>
                  <a:lnTo>
                    <a:pt x="3784" y="876"/>
                  </a:lnTo>
                  <a:lnTo>
                    <a:pt x="3785" y="876"/>
                  </a:lnTo>
                  <a:lnTo>
                    <a:pt x="3786" y="876"/>
                  </a:lnTo>
                  <a:lnTo>
                    <a:pt x="3788" y="876"/>
                  </a:lnTo>
                  <a:lnTo>
                    <a:pt x="3788" y="876"/>
                  </a:lnTo>
                  <a:lnTo>
                    <a:pt x="3789" y="876"/>
                  </a:lnTo>
                  <a:lnTo>
                    <a:pt x="3790" y="876"/>
                  </a:lnTo>
                  <a:lnTo>
                    <a:pt x="3791" y="876"/>
                  </a:lnTo>
                  <a:lnTo>
                    <a:pt x="3791" y="876"/>
                  </a:lnTo>
                  <a:lnTo>
                    <a:pt x="3793" y="876"/>
                  </a:lnTo>
                  <a:lnTo>
                    <a:pt x="3794" y="876"/>
                  </a:lnTo>
                  <a:lnTo>
                    <a:pt x="3795" y="876"/>
                  </a:lnTo>
                  <a:lnTo>
                    <a:pt x="3795" y="876"/>
                  </a:lnTo>
                  <a:lnTo>
                    <a:pt x="3796" y="876"/>
                  </a:lnTo>
                  <a:lnTo>
                    <a:pt x="3798" y="876"/>
                  </a:lnTo>
                  <a:lnTo>
                    <a:pt x="3799" y="876"/>
                  </a:lnTo>
                  <a:lnTo>
                    <a:pt x="3799" y="875"/>
                  </a:lnTo>
                  <a:lnTo>
                    <a:pt x="3800" y="875"/>
                  </a:lnTo>
                  <a:lnTo>
                    <a:pt x="3801" y="875"/>
                  </a:lnTo>
                  <a:lnTo>
                    <a:pt x="3803" y="875"/>
                  </a:lnTo>
                  <a:lnTo>
                    <a:pt x="3804" y="875"/>
                  </a:lnTo>
                  <a:lnTo>
                    <a:pt x="3804" y="875"/>
                  </a:lnTo>
                  <a:lnTo>
                    <a:pt x="3805" y="875"/>
                  </a:lnTo>
                  <a:lnTo>
                    <a:pt x="3806" y="875"/>
                  </a:lnTo>
                  <a:lnTo>
                    <a:pt x="3807" y="875"/>
                  </a:lnTo>
                  <a:lnTo>
                    <a:pt x="3807" y="875"/>
                  </a:lnTo>
                  <a:lnTo>
                    <a:pt x="3809" y="875"/>
                  </a:lnTo>
                  <a:lnTo>
                    <a:pt x="3810" y="875"/>
                  </a:lnTo>
                  <a:lnTo>
                    <a:pt x="3811" y="875"/>
                  </a:lnTo>
                  <a:lnTo>
                    <a:pt x="3811" y="875"/>
                  </a:lnTo>
                  <a:lnTo>
                    <a:pt x="3812" y="875"/>
                  </a:lnTo>
                  <a:lnTo>
                    <a:pt x="3814" y="875"/>
                  </a:lnTo>
                  <a:lnTo>
                    <a:pt x="3815" y="875"/>
                  </a:lnTo>
                  <a:lnTo>
                    <a:pt x="3815" y="875"/>
                  </a:lnTo>
                  <a:lnTo>
                    <a:pt x="3816" y="875"/>
                  </a:lnTo>
                  <a:lnTo>
                    <a:pt x="3817" y="875"/>
                  </a:lnTo>
                  <a:lnTo>
                    <a:pt x="3819" y="873"/>
                  </a:lnTo>
                  <a:lnTo>
                    <a:pt x="3819" y="873"/>
                  </a:lnTo>
                  <a:lnTo>
                    <a:pt x="3820" y="873"/>
                  </a:lnTo>
                  <a:lnTo>
                    <a:pt x="3821" y="873"/>
                  </a:lnTo>
                  <a:lnTo>
                    <a:pt x="3822" y="872"/>
                  </a:lnTo>
                  <a:lnTo>
                    <a:pt x="3822" y="872"/>
                  </a:lnTo>
                  <a:lnTo>
                    <a:pt x="3824" y="872"/>
                  </a:lnTo>
                  <a:lnTo>
                    <a:pt x="3825" y="871"/>
                  </a:lnTo>
                  <a:lnTo>
                    <a:pt x="3826" y="871"/>
                  </a:lnTo>
                  <a:lnTo>
                    <a:pt x="3826" y="870"/>
                  </a:lnTo>
                  <a:lnTo>
                    <a:pt x="3827" y="868"/>
                  </a:lnTo>
                  <a:lnTo>
                    <a:pt x="3829" y="868"/>
                  </a:lnTo>
                  <a:lnTo>
                    <a:pt x="3830" y="867"/>
                  </a:lnTo>
                  <a:lnTo>
                    <a:pt x="3830" y="867"/>
                  </a:lnTo>
                  <a:lnTo>
                    <a:pt x="3831" y="866"/>
                  </a:lnTo>
                  <a:lnTo>
                    <a:pt x="3832" y="866"/>
                  </a:lnTo>
                  <a:lnTo>
                    <a:pt x="3834" y="865"/>
                  </a:lnTo>
                  <a:lnTo>
                    <a:pt x="3834" y="865"/>
                  </a:lnTo>
                  <a:lnTo>
                    <a:pt x="3835" y="863"/>
                  </a:lnTo>
                  <a:lnTo>
                    <a:pt x="3836" y="863"/>
                  </a:lnTo>
                  <a:lnTo>
                    <a:pt x="3837" y="863"/>
                  </a:lnTo>
                  <a:lnTo>
                    <a:pt x="3837" y="863"/>
                  </a:lnTo>
                  <a:lnTo>
                    <a:pt x="3838" y="863"/>
                  </a:lnTo>
                  <a:lnTo>
                    <a:pt x="3840" y="863"/>
                  </a:lnTo>
                  <a:lnTo>
                    <a:pt x="3841" y="865"/>
                  </a:lnTo>
                  <a:lnTo>
                    <a:pt x="3841" y="866"/>
                  </a:lnTo>
                  <a:lnTo>
                    <a:pt x="3842" y="867"/>
                  </a:lnTo>
                  <a:lnTo>
                    <a:pt x="3843" y="867"/>
                  </a:lnTo>
                  <a:lnTo>
                    <a:pt x="3845" y="867"/>
                  </a:lnTo>
                  <a:lnTo>
                    <a:pt x="3845" y="868"/>
                  </a:lnTo>
                  <a:lnTo>
                    <a:pt x="3846" y="870"/>
                  </a:lnTo>
                  <a:lnTo>
                    <a:pt x="3847" y="870"/>
                  </a:lnTo>
                  <a:lnTo>
                    <a:pt x="3848" y="871"/>
                  </a:lnTo>
                  <a:lnTo>
                    <a:pt x="3848" y="872"/>
                  </a:lnTo>
                  <a:lnTo>
                    <a:pt x="3850" y="872"/>
                  </a:lnTo>
                  <a:lnTo>
                    <a:pt x="3851" y="873"/>
                  </a:lnTo>
                  <a:lnTo>
                    <a:pt x="3852" y="875"/>
                  </a:lnTo>
                  <a:lnTo>
                    <a:pt x="3852" y="876"/>
                  </a:lnTo>
                  <a:lnTo>
                    <a:pt x="3853" y="876"/>
                  </a:lnTo>
                  <a:lnTo>
                    <a:pt x="3855" y="876"/>
                  </a:lnTo>
                  <a:lnTo>
                    <a:pt x="3856" y="876"/>
                  </a:lnTo>
                  <a:lnTo>
                    <a:pt x="3856" y="876"/>
                  </a:lnTo>
                  <a:lnTo>
                    <a:pt x="3857" y="876"/>
                  </a:lnTo>
                  <a:lnTo>
                    <a:pt x="3858" y="876"/>
                  </a:lnTo>
                  <a:lnTo>
                    <a:pt x="3860" y="877"/>
                  </a:lnTo>
                  <a:lnTo>
                    <a:pt x="3861" y="877"/>
                  </a:lnTo>
                  <a:lnTo>
                    <a:pt x="3861" y="877"/>
                  </a:lnTo>
                  <a:lnTo>
                    <a:pt x="3862" y="877"/>
                  </a:lnTo>
                  <a:lnTo>
                    <a:pt x="3863" y="877"/>
                  </a:lnTo>
                  <a:lnTo>
                    <a:pt x="3865" y="877"/>
                  </a:lnTo>
                  <a:lnTo>
                    <a:pt x="3865" y="877"/>
                  </a:lnTo>
                  <a:lnTo>
                    <a:pt x="3866" y="877"/>
                  </a:lnTo>
                  <a:lnTo>
                    <a:pt x="3867" y="877"/>
                  </a:lnTo>
                  <a:lnTo>
                    <a:pt x="3868" y="877"/>
                  </a:lnTo>
                  <a:lnTo>
                    <a:pt x="3868" y="877"/>
                  </a:lnTo>
                  <a:lnTo>
                    <a:pt x="3870" y="877"/>
                  </a:lnTo>
                  <a:lnTo>
                    <a:pt x="3871" y="877"/>
                  </a:lnTo>
                  <a:lnTo>
                    <a:pt x="3872" y="877"/>
                  </a:lnTo>
                  <a:lnTo>
                    <a:pt x="3872" y="877"/>
                  </a:lnTo>
                  <a:lnTo>
                    <a:pt x="3873" y="877"/>
                  </a:lnTo>
                  <a:lnTo>
                    <a:pt x="3874" y="877"/>
                  </a:lnTo>
                  <a:lnTo>
                    <a:pt x="3876" y="877"/>
                  </a:lnTo>
                  <a:lnTo>
                    <a:pt x="3876" y="877"/>
                  </a:lnTo>
                  <a:lnTo>
                    <a:pt x="3877" y="877"/>
                  </a:lnTo>
                  <a:lnTo>
                    <a:pt x="3878" y="877"/>
                  </a:lnTo>
                  <a:lnTo>
                    <a:pt x="3879" y="877"/>
                  </a:lnTo>
                  <a:lnTo>
                    <a:pt x="3879" y="876"/>
                  </a:lnTo>
                  <a:lnTo>
                    <a:pt x="3881" y="876"/>
                  </a:lnTo>
                  <a:lnTo>
                    <a:pt x="3882" y="876"/>
                  </a:lnTo>
                  <a:lnTo>
                    <a:pt x="3883" y="876"/>
                  </a:lnTo>
                  <a:lnTo>
                    <a:pt x="3883" y="876"/>
                  </a:lnTo>
                  <a:lnTo>
                    <a:pt x="3884" y="876"/>
                  </a:lnTo>
                  <a:lnTo>
                    <a:pt x="3886" y="876"/>
                  </a:lnTo>
                  <a:lnTo>
                    <a:pt x="3887" y="876"/>
                  </a:lnTo>
                  <a:lnTo>
                    <a:pt x="3887" y="876"/>
                  </a:lnTo>
                  <a:lnTo>
                    <a:pt x="3888" y="876"/>
                  </a:lnTo>
                  <a:lnTo>
                    <a:pt x="3889" y="876"/>
                  </a:lnTo>
                  <a:lnTo>
                    <a:pt x="3891" y="876"/>
                  </a:lnTo>
                  <a:lnTo>
                    <a:pt x="3891" y="876"/>
                  </a:lnTo>
                  <a:lnTo>
                    <a:pt x="3892" y="876"/>
                  </a:lnTo>
                  <a:lnTo>
                    <a:pt x="3893" y="876"/>
                  </a:lnTo>
                  <a:lnTo>
                    <a:pt x="3894" y="876"/>
                  </a:lnTo>
                  <a:lnTo>
                    <a:pt x="3894" y="876"/>
                  </a:lnTo>
                  <a:lnTo>
                    <a:pt x="3896" y="876"/>
                  </a:lnTo>
                  <a:lnTo>
                    <a:pt x="3897" y="876"/>
                  </a:lnTo>
                  <a:lnTo>
                    <a:pt x="3898" y="876"/>
                  </a:lnTo>
                  <a:lnTo>
                    <a:pt x="3898" y="876"/>
                  </a:lnTo>
                  <a:lnTo>
                    <a:pt x="3899" y="876"/>
                  </a:lnTo>
                  <a:lnTo>
                    <a:pt x="3901" y="876"/>
                  </a:lnTo>
                  <a:lnTo>
                    <a:pt x="3902" y="876"/>
                  </a:lnTo>
                  <a:lnTo>
                    <a:pt x="3902" y="876"/>
                  </a:lnTo>
                  <a:lnTo>
                    <a:pt x="3903" y="876"/>
                  </a:lnTo>
                  <a:lnTo>
                    <a:pt x="3904" y="876"/>
                  </a:lnTo>
                  <a:lnTo>
                    <a:pt x="3906" y="876"/>
                  </a:lnTo>
                  <a:lnTo>
                    <a:pt x="3906" y="876"/>
                  </a:lnTo>
                  <a:lnTo>
                    <a:pt x="3907" y="876"/>
                  </a:lnTo>
                  <a:lnTo>
                    <a:pt x="3908" y="876"/>
                  </a:lnTo>
                  <a:lnTo>
                    <a:pt x="3909" y="875"/>
                  </a:lnTo>
                  <a:lnTo>
                    <a:pt x="3909" y="875"/>
                  </a:lnTo>
                  <a:lnTo>
                    <a:pt x="3910" y="875"/>
                  </a:lnTo>
                  <a:lnTo>
                    <a:pt x="3912" y="875"/>
                  </a:lnTo>
                  <a:lnTo>
                    <a:pt x="3913" y="876"/>
                  </a:lnTo>
                  <a:lnTo>
                    <a:pt x="3913" y="876"/>
                  </a:lnTo>
                  <a:lnTo>
                    <a:pt x="3914" y="876"/>
                  </a:lnTo>
                  <a:lnTo>
                    <a:pt x="3915" y="876"/>
                  </a:lnTo>
                  <a:lnTo>
                    <a:pt x="3917" y="876"/>
                  </a:lnTo>
                  <a:lnTo>
                    <a:pt x="3918" y="875"/>
                  </a:lnTo>
                  <a:lnTo>
                    <a:pt x="3918" y="875"/>
                  </a:lnTo>
                  <a:lnTo>
                    <a:pt x="3919" y="875"/>
                  </a:lnTo>
                  <a:lnTo>
                    <a:pt x="3920" y="875"/>
                  </a:lnTo>
                  <a:lnTo>
                    <a:pt x="3922" y="875"/>
                  </a:lnTo>
                  <a:lnTo>
                    <a:pt x="3922" y="875"/>
                  </a:lnTo>
                  <a:lnTo>
                    <a:pt x="3923" y="875"/>
                  </a:lnTo>
                  <a:lnTo>
                    <a:pt x="3924" y="875"/>
                  </a:lnTo>
                  <a:lnTo>
                    <a:pt x="3925" y="876"/>
                  </a:lnTo>
                  <a:lnTo>
                    <a:pt x="3925" y="876"/>
                  </a:lnTo>
                  <a:lnTo>
                    <a:pt x="3927" y="876"/>
                  </a:lnTo>
                  <a:lnTo>
                    <a:pt x="3928" y="876"/>
                  </a:lnTo>
                  <a:lnTo>
                    <a:pt x="3929" y="876"/>
                  </a:lnTo>
                  <a:lnTo>
                    <a:pt x="3929" y="876"/>
                  </a:lnTo>
                  <a:lnTo>
                    <a:pt x="3930" y="876"/>
                  </a:lnTo>
                  <a:lnTo>
                    <a:pt x="3932" y="876"/>
                  </a:lnTo>
                  <a:lnTo>
                    <a:pt x="3933" y="876"/>
                  </a:lnTo>
                  <a:lnTo>
                    <a:pt x="3933" y="876"/>
                  </a:lnTo>
                  <a:lnTo>
                    <a:pt x="3934" y="876"/>
                  </a:lnTo>
                  <a:lnTo>
                    <a:pt x="3935" y="876"/>
                  </a:lnTo>
                  <a:lnTo>
                    <a:pt x="3937" y="876"/>
                  </a:lnTo>
                  <a:lnTo>
                    <a:pt x="3937" y="876"/>
                  </a:lnTo>
                  <a:lnTo>
                    <a:pt x="3938" y="876"/>
                  </a:lnTo>
                  <a:lnTo>
                    <a:pt x="3939" y="876"/>
                  </a:lnTo>
                  <a:lnTo>
                    <a:pt x="3940" y="876"/>
                  </a:lnTo>
                  <a:lnTo>
                    <a:pt x="3940" y="876"/>
                  </a:lnTo>
                  <a:lnTo>
                    <a:pt x="3942" y="876"/>
                  </a:lnTo>
                  <a:lnTo>
                    <a:pt x="3943" y="876"/>
                  </a:lnTo>
                  <a:lnTo>
                    <a:pt x="3944" y="876"/>
                  </a:lnTo>
                  <a:lnTo>
                    <a:pt x="3944" y="876"/>
                  </a:lnTo>
                  <a:lnTo>
                    <a:pt x="3945" y="876"/>
                  </a:lnTo>
                  <a:lnTo>
                    <a:pt x="3946" y="876"/>
                  </a:lnTo>
                  <a:lnTo>
                    <a:pt x="3948" y="876"/>
                  </a:lnTo>
                  <a:lnTo>
                    <a:pt x="3948" y="876"/>
                  </a:lnTo>
                  <a:lnTo>
                    <a:pt x="3949" y="876"/>
                  </a:lnTo>
                  <a:lnTo>
                    <a:pt x="3950" y="876"/>
                  </a:lnTo>
                  <a:lnTo>
                    <a:pt x="3951" y="876"/>
                  </a:lnTo>
                  <a:lnTo>
                    <a:pt x="3951" y="876"/>
                  </a:lnTo>
                  <a:lnTo>
                    <a:pt x="3953" y="876"/>
                  </a:lnTo>
                  <a:lnTo>
                    <a:pt x="3954" y="876"/>
                  </a:lnTo>
                  <a:lnTo>
                    <a:pt x="3955" y="876"/>
                  </a:lnTo>
                  <a:lnTo>
                    <a:pt x="3955" y="875"/>
                  </a:lnTo>
                  <a:lnTo>
                    <a:pt x="3956" y="875"/>
                  </a:lnTo>
                  <a:lnTo>
                    <a:pt x="3958" y="875"/>
                  </a:lnTo>
                  <a:lnTo>
                    <a:pt x="3959" y="875"/>
                  </a:lnTo>
                  <a:lnTo>
                    <a:pt x="3959" y="875"/>
                  </a:lnTo>
                  <a:lnTo>
                    <a:pt x="3960" y="875"/>
                  </a:lnTo>
                  <a:lnTo>
                    <a:pt x="3961" y="875"/>
                  </a:lnTo>
                  <a:lnTo>
                    <a:pt x="3963" y="875"/>
                  </a:lnTo>
                  <a:lnTo>
                    <a:pt x="3963" y="875"/>
                  </a:lnTo>
                  <a:lnTo>
                    <a:pt x="3964" y="875"/>
                  </a:lnTo>
                  <a:lnTo>
                    <a:pt x="3965" y="876"/>
                  </a:lnTo>
                  <a:lnTo>
                    <a:pt x="3966" y="876"/>
                  </a:lnTo>
                  <a:lnTo>
                    <a:pt x="3966" y="876"/>
                  </a:lnTo>
                  <a:lnTo>
                    <a:pt x="3968" y="875"/>
                  </a:lnTo>
                  <a:lnTo>
                    <a:pt x="3969" y="875"/>
                  </a:lnTo>
                  <a:lnTo>
                    <a:pt x="3970" y="875"/>
                  </a:lnTo>
                  <a:lnTo>
                    <a:pt x="3971" y="876"/>
                  </a:lnTo>
                  <a:lnTo>
                    <a:pt x="3971" y="876"/>
                  </a:lnTo>
                  <a:lnTo>
                    <a:pt x="3973" y="876"/>
                  </a:lnTo>
                  <a:lnTo>
                    <a:pt x="3974" y="876"/>
                  </a:lnTo>
                  <a:lnTo>
                    <a:pt x="3975" y="876"/>
                  </a:lnTo>
                  <a:lnTo>
                    <a:pt x="3975" y="876"/>
                  </a:lnTo>
                  <a:lnTo>
                    <a:pt x="3976" y="876"/>
                  </a:lnTo>
                  <a:lnTo>
                    <a:pt x="3978" y="876"/>
                  </a:lnTo>
                  <a:lnTo>
                    <a:pt x="3979" y="876"/>
                  </a:lnTo>
                  <a:lnTo>
                    <a:pt x="3979" y="876"/>
                  </a:lnTo>
                  <a:lnTo>
                    <a:pt x="3980" y="876"/>
                  </a:lnTo>
                  <a:lnTo>
                    <a:pt x="3981" y="876"/>
                  </a:lnTo>
                  <a:lnTo>
                    <a:pt x="3982" y="876"/>
                  </a:lnTo>
                  <a:lnTo>
                    <a:pt x="3982" y="876"/>
                  </a:lnTo>
                  <a:lnTo>
                    <a:pt x="3984" y="876"/>
                  </a:lnTo>
                  <a:lnTo>
                    <a:pt x="3985" y="876"/>
                  </a:lnTo>
                  <a:lnTo>
                    <a:pt x="3986" y="876"/>
                  </a:lnTo>
                  <a:lnTo>
                    <a:pt x="3986" y="876"/>
                  </a:lnTo>
                  <a:lnTo>
                    <a:pt x="3987" y="877"/>
                  </a:lnTo>
                  <a:lnTo>
                    <a:pt x="3989" y="877"/>
                  </a:lnTo>
                  <a:lnTo>
                    <a:pt x="3990" y="877"/>
                  </a:lnTo>
                  <a:lnTo>
                    <a:pt x="3990" y="877"/>
                  </a:lnTo>
                  <a:lnTo>
                    <a:pt x="3991" y="877"/>
                  </a:lnTo>
                  <a:lnTo>
                    <a:pt x="3992" y="876"/>
                  </a:lnTo>
                  <a:lnTo>
                    <a:pt x="3994" y="876"/>
                  </a:lnTo>
                  <a:lnTo>
                    <a:pt x="3994" y="875"/>
                  </a:lnTo>
                  <a:lnTo>
                    <a:pt x="3995" y="872"/>
                  </a:lnTo>
                  <a:lnTo>
                    <a:pt x="3996" y="870"/>
                  </a:lnTo>
                  <a:lnTo>
                    <a:pt x="3997" y="866"/>
                  </a:lnTo>
                  <a:lnTo>
                    <a:pt x="3997" y="861"/>
                  </a:lnTo>
                  <a:lnTo>
                    <a:pt x="3999" y="856"/>
                  </a:lnTo>
                  <a:lnTo>
                    <a:pt x="4000" y="851"/>
                  </a:lnTo>
                  <a:lnTo>
                    <a:pt x="4001" y="844"/>
                  </a:lnTo>
                  <a:lnTo>
                    <a:pt x="4001" y="837"/>
                  </a:lnTo>
                  <a:lnTo>
                    <a:pt x="4002" y="829"/>
                  </a:lnTo>
                  <a:lnTo>
                    <a:pt x="4004" y="820"/>
                  </a:lnTo>
                  <a:lnTo>
                    <a:pt x="4005" y="810"/>
                  </a:lnTo>
                  <a:lnTo>
                    <a:pt x="4005" y="800"/>
                  </a:lnTo>
                  <a:lnTo>
                    <a:pt x="4006" y="789"/>
                  </a:lnTo>
                  <a:lnTo>
                    <a:pt x="4007" y="778"/>
                  </a:lnTo>
                  <a:lnTo>
                    <a:pt x="4009" y="765"/>
                  </a:lnTo>
                  <a:lnTo>
                    <a:pt x="4009" y="752"/>
                  </a:lnTo>
                  <a:lnTo>
                    <a:pt x="4010" y="738"/>
                  </a:lnTo>
                  <a:lnTo>
                    <a:pt x="4011" y="723"/>
                  </a:lnTo>
                  <a:lnTo>
                    <a:pt x="4012" y="707"/>
                  </a:lnTo>
                  <a:lnTo>
                    <a:pt x="4012" y="691"/>
                  </a:lnTo>
                  <a:lnTo>
                    <a:pt x="4014" y="674"/>
                  </a:lnTo>
                  <a:lnTo>
                    <a:pt x="4015" y="656"/>
                  </a:lnTo>
                  <a:lnTo>
                    <a:pt x="4016" y="639"/>
                  </a:lnTo>
                  <a:lnTo>
                    <a:pt x="4016" y="620"/>
                  </a:lnTo>
                  <a:lnTo>
                    <a:pt x="4017" y="601"/>
                  </a:lnTo>
                  <a:lnTo>
                    <a:pt x="4018" y="583"/>
                  </a:lnTo>
                  <a:lnTo>
                    <a:pt x="4020" y="564"/>
                  </a:lnTo>
                  <a:lnTo>
                    <a:pt x="4020" y="544"/>
                  </a:lnTo>
                  <a:lnTo>
                    <a:pt x="4021" y="525"/>
                  </a:lnTo>
                  <a:lnTo>
                    <a:pt x="4022" y="503"/>
                  </a:lnTo>
                  <a:lnTo>
                    <a:pt x="4023" y="482"/>
                  </a:lnTo>
                  <a:lnTo>
                    <a:pt x="4023" y="459"/>
                  </a:lnTo>
                  <a:lnTo>
                    <a:pt x="4025" y="436"/>
                  </a:lnTo>
                  <a:lnTo>
                    <a:pt x="4026" y="412"/>
                  </a:lnTo>
                  <a:lnTo>
                    <a:pt x="4027" y="387"/>
                  </a:lnTo>
                  <a:lnTo>
                    <a:pt x="4028" y="359"/>
                  </a:lnTo>
                  <a:lnTo>
                    <a:pt x="4028" y="332"/>
                  </a:lnTo>
                  <a:lnTo>
                    <a:pt x="4030" y="303"/>
                  </a:lnTo>
                  <a:lnTo>
                    <a:pt x="4031" y="271"/>
                  </a:lnTo>
                  <a:lnTo>
                    <a:pt x="4032" y="238"/>
                  </a:lnTo>
                  <a:lnTo>
                    <a:pt x="4032" y="199"/>
                  </a:lnTo>
                  <a:lnTo>
                    <a:pt x="4033" y="156"/>
                  </a:lnTo>
                  <a:lnTo>
                    <a:pt x="4035" y="105"/>
                  </a:lnTo>
                  <a:lnTo>
                    <a:pt x="4036" y="53"/>
                  </a:lnTo>
                  <a:lnTo>
                    <a:pt x="4036" y="12"/>
                  </a:lnTo>
                  <a:lnTo>
                    <a:pt x="4037" y="0"/>
                  </a:lnTo>
                  <a:lnTo>
                    <a:pt x="4038" y="32"/>
                  </a:lnTo>
                  <a:lnTo>
                    <a:pt x="4040" y="105"/>
                  </a:lnTo>
                  <a:lnTo>
                    <a:pt x="4040" y="217"/>
                  </a:lnTo>
                  <a:lnTo>
                    <a:pt x="4041" y="356"/>
                  </a:lnTo>
                  <a:lnTo>
                    <a:pt x="4042" y="503"/>
                  </a:lnTo>
                  <a:lnTo>
                    <a:pt x="4043" y="642"/>
                  </a:lnTo>
                  <a:lnTo>
                    <a:pt x="4043" y="762"/>
                  </a:lnTo>
                  <a:lnTo>
                    <a:pt x="4045" y="855"/>
                  </a:lnTo>
                  <a:lnTo>
                    <a:pt x="4046" y="918"/>
                  </a:lnTo>
                  <a:lnTo>
                    <a:pt x="4047" y="952"/>
                  </a:lnTo>
                  <a:lnTo>
                    <a:pt x="4047" y="958"/>
                  </a:lnTo>
                  <a:lnTo>
                    <a:pt x="4048" y="945"/>
                  </a:lnTo>
                  <a:lnTo>
                    <a:pt x="4050" y="921"/>
                  </a:lnTo>
                  <a:lnTo>
                    <a:pt x="4051" y="888"/>
                  </a:lnTo>
                  <a:lnTo>
                    <a:pt x="4051" y="855"/>
                  </a:lnTo>
                  <a:lnTo>
                    <a:pt x="4052" y="820"/>
                  </a:lnTo>
                  <a:lnTo>
                    <a:pt x="4053" y="788"/>
                  </a:lnTo>
                  <a:lnTo>
                    <a:pt x="4054" y="757"/>
                  </a:lnTo>
                  <a:lnTo>
                    <a:pt x="4054" y="729"/>
                  </a:lnTo>
                  <a:lnTo>
                    <a:pt x="4056" y="706"/>
                  </a:lnTo>
                  <a:lnTo>
                    <a:pt x="4057" y="687"/>
                  </a:lnTo>
                  <a:lnTo>
                    <a:pt x="4058" y="671"/>
                  </a:lnTo>
                  <a:lnTo>
                    <a:pt x="4058" y="657"/>
                  </a:lnTo>
                  <a:lnTo>
                    <a:pt x="4059" y="647"/>
                  </a:lnTo>
                  <a:lnTo>
                    <a:pt x="4061" y="639"/>
                  </a:lnTo>
                  <a:lnTo>
                    <a:pt x="4062" y="633"/>
                  </a:lnTo>
                  <a:lnTo>
                    <a:pt x="4062" y="628"/>
                  </a:lnTo>
                  <a:lnTo>
                    <a:pt x="4063" y="625"/>
                  </a:lnTo>
                  <a:lnTo>
                    <a:pt x="4064" y="624"/>
                  </a:lnTo>
                  <a:lnTo>
                    <a:pt x="4066" y="624"/>
                  </a:lnTo>
                  <a:lnTo>
                    <a:pt x="4066" y="625"/>
                  </a:lnTo>
                  <a:lnTo>
                    <a:pt x="4067" y="629"/>
                  </a:lnTo>
                  <a:lnTo>
                    <a:pt x="4068" y="633"/>
                  </a:lnTo>
                  <a:lnTo>
                    <a:pt x="4069" y="638"/>
                  </a:lnTo>
                  <a:lnTo>
                    <a:pt x="4069" y="644"/>
                  </a:lnTo>
                  <a:lnTo>
                    <a:pt x="4071" y="651"/>
                  </a:lnTo>
                  <a:lnTo>
                    <a:pt x="4072" y="659"/>
                  </a:lnTo>
                  <a:lnTo>
                    <a:pt x="4073" y="669"/>
                  </a:lnTo>
                  <a:lnTo>
                    <a:pt x="4073" y="681"/>
                  </a:lnTo>
                  <a:lnTo>
                    <a:pt x="4074" y="697"/>
                  </a:lnTo>
                  <a:lnTo>
                    <a:pt x="4076" y="714"/>
                  </a:lnTo>
                  <a:lnTo>
                    <a:pt x="4077" y="734"/>
                  </a:lnTo>
                  <a:lnTo>
                    <a:pt x="4077" y="753"/>
                  </a:lnTo>
                  <a:lnTo>
                    <a:pt x="4078" y="770"/>
                  </a:lnTo>
                  <a:lnTo>
                    <a:pt x="4079" y="782"/>
                  </a:lnTo>
                  <a:lnTo>
                    <a:pt x="4081" y="796"/>
                  </a:lnTo>
                  <a:lnTo>
                    <a:pt x="4081" y="81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pic>
          <p:nvPicPr>
            <p:cNvPr id="49209" name="Picture 54" descr="HM00361_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06" y="462"/>
              <a:ext cx="731" cy="6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9210" name="Picture 5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327" y="450"/>
              <a:ext cx="1417" cy="3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49211" name="Group 56"/>
            <p:cNvGrpSpPr>
              <a:grpSpLocks/>
            </p:cNvGrpSpPr>
            <p:nvPr/>
          </p:nvGrpSpPr>
          <p:grpSpPr bwMode="auto">
            <a:xfrm>
              <a:off x="3135" y="1976"/>
              <a:ext cx="630" cy="578"/>
              <a:chOff x="3148" y="1796"/>
              <a:chExt cx="617" cy="762"/>
            </a:xfrm>
          </p:grpSpPr>
          <p:sp>
            <p:nvSpPr>
              <p:cNvPr id="842809" name="Line 57"/>
              <p:cNvSpPr>
                <a:spLocks noChangeShapeType="1"/>
              </p:cNvSpPr>
              <p:nvPr/>
            </p:nvSpPr>
            <p:spPr bwMode="auto">
              <a:xfrm>
                <a:off x="3253" y="2149"/>
                <a:ext cx="512" cy="0"/>
              </a:xfrm>
              <a:prstGeom prst="line">
                <a:avLst/>
              </a:prstGeom>
              <a:noFill/>
              <a:ln w="57150">
                <a:solidFill>
                  <a:srgbClr val="000066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0" name="Freeform 58"/>
              <p:cNvSpPr>
                <a:spLocks/>
              </p:cNvSpPr>
              <p:nvPr/>
            </p:nvSpPr>
            <p:spPr bwMode="auto">
              <a:xfrm>
                <a:off x="3602" y="2078"/>
                <a:ext cx="118" cy="22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86" y="0"/>
                  </a:cxn>
                  <a:cxn ang="0">
                    <a:pos x="86" y="132"/>
                  </a:cxn>
                  <a:cxn ang="0">
                    <a:pos x="0" y="132"/>
                  </a:cxn>
                </a:cxnLst>
                <a:rect l="0" t="0" r="r" b="b"/>
                <a:pathLst>
                  <a:path w="86" h="132">
                    <a:moveTo>
                      <a:pt x="58" y="0"/>
                    </a:moveTo>
                    <a:lnTo>
                      <a:pt x="86" y="0"/>
                    </a:lnTo>
                    <a:lnTo>
                      <a:pt x="86" y="132"/>
                    </a:lnTo>
                    <a:lnTo>
                      <a:pt x="0" y="132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1" name="Freeform 59"/>
              <p:cNvSpPr>
                <a:spLocks/>
              </p:cNvSpPr>
              <p:nvPr/>
            </p:nvSpPr>
            <p:spPr bwMode="auto">
              <a:xfrm>
                <a:off x="3240" y="2029"/>
                <a:ext cx="443" cy="10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317" y="0"/>
                  </a:cxn>
                  <a:cxn ang="0">
                    <a:pos x="317" y="61"/>
                  </a:cxn>
                  <a:cxn ang="0">
                    <a:pos x="0" y="61"/>
                  </a:cxn>
                </a:cxnLst>
                <a:rect l="0" t="0" r="r" b="b"/>
                <a:pathLst>
                  <a:path w="317" h="61">
                    <a:moveTo>
                      <a:pt x="309" y="0"/>
                    </a:moveTo>
                    <a:lnTo>
                      <a:pt x="317" y="0"/>
                    </a:lnTo>
                    <a:lnTo>
                      <a:pt x="317" y="61"/>
                    </a:lnTo>
                    <a:lnTo>
                      <a:pt x="0" y="61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2" name="Freeform 60"/>
              <p:cNvSpPr>
                <a:spLocks/>
              </p:cNvSpPr>
              <p:nvPr/>
            </p:nvSpPr>
            <p:spPr bwMode="auto">
              <a:xfrm>
                <a:off x="3240" y="1967"/>
                <a:ext cx="430" cy="119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309" y="0"/>
                  </a:cxn>
                  <a:cxn ang="0">
                    <a:pos x="309" y="71"/>
                  </a:cxn>
                  <a:cxn ang="0">
                    <a:pos x="0" y="71"/>
                  </a:cxn>
                </a:cxnLst>
                <a:rect l="0" t="0" r="r" b="b"/>
                <a:pathLst>
                  <a:path w="309" h="71">
                    <a:moveTo>
                      <a:pt x="278" y="0"/>
                    </a:moveTo>
                    <a:lnTo>
                      <a:pt x="309" y="0"/>
                    </a:lnTo>
                    <a:lnTo>
                      <a:pt x="309" y="71"/>
                    </a:lnTo>
                    <a:lnTo>
                      <a:pt x="0" y="71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3" name="Freeform 61"/>
              <p:cNvSpPr>
                <a:spLocks/>
              </p:cNvSpPr>
              <p:nvPr/>
            </p:nvSpPr>
            <p:spPr bwMode="auto">
              <a:xfrm>
                <a:off x="3554" y="1916"/>
                <a:ext cx="71" cy="104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2" y="0"/>
                  </a:cxn>
                  <a:cxn ang="0">
                    <a:pos x="52" y="63"/>
                  </a:cxn>
                  <a:cxn ang="0">
                    <a:pos x="0" y="63"/>
                  </a:cxn>
                </a:cxnLst>
                <a:rect l="0" t="0" r="r" b="b"/>
                <a:pathLst>
                  <a:path w="52" h="63">
                    <a:moveTo>
                      <a:pt x="49" y="0"/>
                    </a:moveTo>
                    <a:lnTo>
                      <a:pt x="52" y="0"/>
                    </a:lnTo>
                    <a:lnTo>
                      <a:pt x="52" y="63"/>
                    </a:lnTo>
                    <a:lnTo>
                      <a:pt x="0" y="63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4" name="Freeform 62"/>
              <p:cNvSpPr>
                <a:spLocks/>
              </p:cNvSpPr>
              <p:nvPr/>
            </p:nvSpPr>
            <p:spPr bwMode="auto">
              <a:xfrm>
                <a:off x="3240" y="1878"/>
                <a:ext cx="383" cy="78"/>
              </a:xfrm>
              <a:custGeom>
                <a:avLst/>
                <a:gdLst/>
                <a:ahLst/>
                <a:cxnLst>
                  <a:cxn ang="0">
                    <a:pos x="268" y="0"/>
                  </a:cxn>
                  <a:cxn ang="0">
                    <a:pos x="275" y="0"/>
                  </a:cxn>
                  <a:cxn ang="0">
                    <a:pos x="275" y="46"/>
                  </a:cxn>
                  <a:cxn ang="0">
                    <a:pos x="0" y="46"/>
                  </a:cxn>
                </a:cxnLst>
                <a:rect l="0" t="0" r="r" b="b"/>
                <a:pathLst>
                  <a:path w="275" h="46">
                    <a:moveTo>
                      <a:pt x="268" y="0"/>
                    </a:moveTo>
                    <a:lnTo>
                      <a:pt x="275" y="0"/>
                    </a:lnTo>
                    <a:lnTo>
                      <a:pt x="275" y="46"/>
                    </a:lnTo>
                    <a:lnTo>
                      <a:pt x="0" y="46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5" name="Freeform 63"/>
              <p:cNvSpPr>
                <a:spLocks/>
              </p:cNvSpPr>
              <p:nvPr/>
            </p:nvSpPr>
            <p:spPr bwMode="auto">
              <a:xfrm>
                <a:off x="3240" y="1843"/>
                <a:ext cx="374" cy="66"/>
              </a:xfrm>
              <a:custGeom>
                <a:avLst/>
                <a:gdLst/>
                <a:ahLst/>
                <a:cxnLst>
                  <a:cxn ang="0">
                    <a:pos x="255" y="0"/>
                  </a:cxn>
                  <a:cxn ang="0">
                    <a:pos x="268" y="0"/>
                  </a:cxn>
                  <a:cxn ang="0">
                    <a:pos x="268" y="40"/>
                  </a:cxn>
                  <a:cxn ang="0">
                    <a:pos x="0" y="40"/>
                  </a:cxn>
                </a:cxnLst>
                <a:rect l="0" t="0" r="r" b="b"/>
                <a:pathLst>
                  <a:path w="268" h="40">
                    <a:moveTo>
                      <a:pt x="255" y="0"/>
                    </a:moveTo>
                    <a:lnTo>
                      <a:pt x="268" y="0"/>
                    </a:lnTo>
                    <a:lnTo>
                      <a:pt x="268" y="40"/>
                    </a:lnTo>
                    <a:lnTo>
                      <a:pt x="0" y="40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6" name="Rectangle 64"/>
              <p:cNvSpPr>
                <a:spLocks noChangeArrowheads="1"/>
              </p:cNvSpPr>
              <p:nvPr/>
            </p:nvSpPr>
            <p:spPr bwMode="auto">
              <a:xfrm>
                <a:off x="3240" y="1822"/>
                <a:ext cx="355" cy="44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7" name="Rectangle 65"/>
              <p:cNvSpPr>
                <a:spLocks noChangeArrowheads="1"/>
              </p:cNvSpPr>
              <p:nvPr/>
            </p:nvSpPr>
            <p:spPr bwMode="auto">
              <a:xfrm>
                <a:off x="3240" y="1996"/>
                <a:ext cx="314" cy="46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8" name="Freeform 66"/>
              <p:cNvSpPr>
                <a:spLocks/>
              </p:cNvSpPr>
              <p:nvPr/>
            </p:nvSpPr>
            <p:spPr bwMode="auto">
              <a:xfrm>
                <a:off x="3585" y="2207"/>
                <a:ext cx="20" cy="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109"/>
                  </a:cxn>
                  <a:cxn ang="0">
                    <a:pos x="6" y="109"/>
                  </a:cxn>
                </a:cxnLst>
                <a:rect l="0" t="0" r="r" b="b"/>
                <a:pathLst>
                  <a:path w="11" h="109">
                    <a:moveTo>
                      <a:pt x="0" y="0"/>
                    </a:moveTo>
                    <a:lnTo>
                      <a:pt x="11" y="0"/>
                    </a:lnTo>
                    <a:lnTo>
                      <a:pt x="11" y="109"/>
                    </a:lnTo>
                    <a:lnTo>
                      <a:pt x="6" y="10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9" name="Freeform 67"/>
              <p:cNvSpPr>
                <a:spLocks/>
              </p:cNvSpPr>
              <p:nvPr/>
            </p:nvSpPr>
            <p:spPr bwMode="auto">
              <a:xfrm>
                <a:off x="3240" y="2174"/>
                <a:ext cx="345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0"/>
                  </a:cxn>
                  <a:cxn ang="0">
                    <a:pos x="248" y="39"/>
                  </a:cxn>
                  <a:cxn ang="0">
                    <a:pos x="222" y="39"/>
                  </a:cxn>
                </a:cxnLst>
                <a:rect l="0" t="0" r="r" b="b"/>
                <a:pathLst>
                  <a:path w="248" h="39">
                    <a:moveTo>
                      <a:pt x="0" y="0"/>
                    </a:moveTo>
                    <a:lnTo>
                      <a:pt x="248" y="0"/>
                    </a:lnTo>
                    <a:lnTo>
                      <a:pt x="248" y="39"/>
                    </a:lnTo>
                    <a:lnTo>
                      <a:pt x="222" y="3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0" name="Rectangle 68"/>
              <p:cNvSpPr>
                <a:spLocks noChangeArrowheads="1"/>
              </p:cNvSpPr>
              <p:nvPr/>
            </p:nvSpPr>
            <p:spPr bwMode="auto">
              <a:xfrm>
                <a:off x="3240" y="2218"/>
                <a:ext cx="308" cy="44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1" name="Freeform 69"/>
              <p:cNvSpPr>
                <a:spLocks/>
              </p:cNvSpPr>
              <p:nvPr/>
            </p:nvSpPr>
            <p:spPr bwMode="auto">
              <a:xfrm>
                <a:off x="3531" y="2329"/>
                <a:ext cx="64" cy="12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45" y="0"/>
                  </a:cxn>
                  <a:cxn ang="0">
                    <a:pos x="45" y="72"/>
                  </a:cxn>
                  <a:cxn ang="0">
                    <a:pos x="0" y="72"/>
                  </a:cxn>
                </a:cxnLst>
                <a:rect l="0" t="0" r="r" b="b"/>
                <a:pathLst>
                  <a:path w="45" h="72">
                    <a:moveTo>
                      <a:pt x="29" y="0"/>
                    </a:moveTo>
                    <a:lnTo>
                      <a:pt x="45" y="0"/>
                    </a:lnTo>
                    <a:lnTo>
                      <a:pt x="45" y="72"/>
                    </a:lnTo>
                    <a:lnTo>
                      <a:pt x="0" y="72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2" name="Rectangle 70"/>
              <p:cNvSpPr>
                <a:spLocks noChangeArrowheads="1"/>
              </p:cNvSpPr>
              <p:nvPr/>
            </p:nvSpPr>
            <p:spPr bwMode="auto">
              <a:xfrm>
                <a:off x="3240" y="2308"/>
                <a:ext cx="332" cy="41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3" name="Freeform 71"/>
              <p:cNvSpPr>
                <a:spLocks/>
              </p:cNvSpPr>
              <p:nvPr/>
            </p:nvSpPr>
            <p:spPr bwMode="auto">
              <a:xfrm>
                <a:off x="3240" y="2417"/>
                <a:ext cx="291" cy="63"/>
              </a:xfrm>
              <a:custGeom>
                <a:avLst/>
                <a:gdLst/>
                <a:ahLst/>
                <a:cxnLst>
                  <a:cxn ang="0">
                    <a:pos x="196" y="0"/>
                  </a:cxn>
                  <a:cxn ang="0">
                    <a:pos x="209" y="0"/>
                  </a:cxn>
                  <a:cxn ang="0">
                    <a:pos x="209" y="39"/>
                  </a:cxn>
                  <a:cxn ang="0">
                    <a:pos x="0" y="39"/>
                  </a:cxn>
                </a:cxnLst>
                <a:rect l="0" t="0" r="r" b="b"/>
                <a:pathLst>
                  <a:path w="209" h="39">
                    <a:moveTo>
                      <a:pt x="196" y="0"/>
                    </a:moveTo>
                    <a:lnTo>
                      <a:pt x="209" y="0"/>
                    </a:lnTo>
                    <a:lnTo>
                      <a:pt x="209" y="39"/>
                    </a:lnTo>
                    <a:lnTo>
                      <a:pt x="0" y="3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4" name="Rectangle 72"/>
              <p:cNvSpPr>
                <a:spLocks noChangeArrowheads="1"/>
              </p:cNvSpPr>
              <p:nvPr/>
            </p:nvSpPr>
            <p:spPr bwMode="auto">
              <a:xfrm>
                <a:off x="3240" y="2393"/>
                <a:ext cx="273" cy="45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5" name="Rectangle 73"/>
              <p:cNvSpPr>
                <a:spLocks noChangeArrowheads="1"/>
              </p:cNvSpPr>
              <p:nvPr/>
            </p:nvSpPr>
            <p:spPr bwMode="auto">
              <a:xfrm>
                <a:off x="3148" y="1796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AL8</a:t>
                </a:r>
              </a:p>
            </p:txBody>
          </p:sp>
          <p:sp>
            <p:nvSpPr>
              <p:cNvPr id="842826" name="Rectangle 74"/>
              <p:cNvSpPr>
                <a:spLocks noChangeArrowheads="1"/>
              </p:cNvSpPr>
              <p:nvPr/>
            </p:nvSpPr>
            <p:spPr bwMode="auto">
              <a:xfrm>
                <a:off x="3148" y="1840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AL7</a:t>
                </a:r>
              </a:p>
            </p:txBody>
          </p:sp>
          <p:sp>
            <p:nvSpPr>
              <p:cNvPr id="842827" name="Rectangle 75"/>
              <p:cNvSpPr>
                <a:spLocks noChangeArrowheads="1"/>
              </p:cNvSpPr>
              <p:nvPr/>
            </p:nvSpPr>
            <p:spPr bwMode="auto">
              <a:xfrm>
                <a:off x="3148" y="1886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AL5</a:t>
                </a:r>
              </a:p>
            </p:txBody>
          </p:sp>
          <p:sp>
            <p:nvSpPr>
              <p:cNvPr id="842828" name="Rectangle 76"/>
              <p:cNvSpPr>
                <a:spLocks noChangeArrowheads="1"/>
              </p:cNvSpPr>
              <p:nvPr/>
            </p:nvSpPr>
            <p:spPr bwMode="auto">
              <a:xfrm>
                <a:off x="3148" y="1929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AL1</a:t>
                </a:r>
              </a:p>
            </p:txBody>
          </p:sp>
          <p:sp>
            <p:nvSpPr>
              <p:cNvPr id="842829" name="Rectangle 77"/>
              <p:cNvSpPr>
                <a:spLocks noChangeArrowheads="1"/>
              </p:cNvSpPr>
              <p:nvPr/>
            </p:nvSpPr>
            <p:spPr bwMode="auto">
              <a:xfrm>
                <a:off x="3148" y="1971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AL4</a:t>
                </a:r>
              </a:p>
            </p:txBody>
          </p:sp>
          <p:sp>
            <p:nvSpPr>
              <p:cNvPr id="842830" name="Rectangle 78"/>
              <p:cNvSpPr>
                <a:spLocks noChangeArrowheads="1"/>
              </p:cNvSpPr>
              <p:nvPr/>
            </p:nvSpPr>
            <p:spPr bwMode="auto">
              <a:xfrm>
                <a:off x="3148" y="2017"/>
                <a:ext cx="73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AL3</a:t>
                </a:r>
              </a:p>
            </p:txBody>
          </p:sp>
          <p:sp>
            <p:nvSpPr>
              <p:cNvPr id="842831" name="Rectangle 79"/>
              <p:cNvSpPr>
                <a:spLocks noChangeArrowheads="1"/>
              </p:cNvSpPr>
              <p:nvPr/>
            </p:nvSpPr>
            <p:spPr bwMode="auto">
              <a:xfrm>
                <a:off x="3148" y="2058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AL2</a:t>
                </a:r>
              </a:p>
            </p:txBody>
          </p:sp>
          <p:sp>
            <p:nvSpPr>
              <p:cNvPr id="842832" name="Rectangle 80"/>
              <p:cNvSpPr>
                <a:spLocks noChangeArrowheads="1"/>
              </p:cNvSpPr>
              <p:nvPr/>
            </p:nvSpPr>
            <p:spPr bwMode="auto">
              <a:xfrm>
                <a:off x="3148" y="2103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AL6</a:t>
                </a:r>
              </a:p>
            </p:txBody>
          </p:sp>
          <p:sp>
            <p:nvSpPr>
              <p:cNvPr id="842833" name="Rectangle 81"/>
              <p:cNvSpPr>
                <a:spLocks noChangeArrowheads="1"/>
              </p:cNvSpPr>
              <p:nvPr/>
            </p:nvSpPr>
            <p:spPr bwMode="auto">
              <a:xfrm>
                <a:off x="3148" y="2148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DR8</a:t>
                </a:r>
              </a:p>
            </p:txBody>
          </p:sp>
          <p:sp>
            <p:nvSpPr>
              <p:cNvPr id="842834" name="Rectangle 82"/>
              <p:cNvSpPr>
                <a:spLocks noChangeArrowheads="1"/>
              </p:cNvSpPr>
              <p:nvPr/>
            </p:nvSpPr>
            <p:spPr bwMode="auto">
              <a:xfrm>
                <a:off x="3148" y="2193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DR6</a:t>
                </a:r>
              </a:p>
            </p:txBody>
          </p:sp>
          <p:sp>
            <p:nvSpPr>
              <p:cNvPr id="842835" name="Rectangle 83"/>
              <p:cNvSpPr>
                <a:spLocks noChangeArrowheads="1"/>
              </p:cNvSpPr>
              <p:nvPr/>
            </p:nvSpPr>
            <p:spPr bwMode="auto">
              <a:xfrm>
                <a:off x="3148" y="2235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DR5</a:t>
                </a:r>
              </a:p>
            </p:txBody>
          </p:sp>
          <p:sp>
            <p:nvSpPr>
              <p:cNvPr id="842836" name="Rectangle 84"/>
              <p:cNvSpPr>
                <a:spLocks noChangeArrowheads="1"/>
              </p:cNvSpPr>
              <p:nvPr/>
            </p:nvSpPr>
            <p:spPr bwMode="auto">
              <a:xfrm>
                <a:off x="3148" y="2282"/>
                <a:ext cx="78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DR7</a:t>
                </a:r>
              </a:p>
            </p:txBody>
          </p:sp>
          <p:sp>
            <p:nvSpPr>
              <p:cNvPr id="842837" name="Rectangle 85"/>
              <p:cNvSpPr>
                <a:spLocks noChangeArrowheads="1"/>
              </p:cNvSpPr>
              <p:nvPr/>
            </p:nvSpPr>
            <p:spPr bwMode="auto">
              <a:xfrm>
                <a:off x="3148" y="2325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DR1</a:t>
                </a:r>
              </a:p>
            </p:txBody>
          </p:sp>
          <p:sp>
            <p:nvSpPr>
              <p:cNvPr id="842838" name="Rectangle 86"/>
              <p:cNvSpPr>
                <a:spLocks noChangeArrowheads="1"/>
              </p:cNvSpPr>
              <p:nvPr/>
            </p:nvSpPr>
            <p:spPr bwMode="auto">
              <a:xfrm>
                <a:off x="3148" y="2368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DR4</a:t>
                </a:r>
              </a:p>
            </p:txBody>
          </p:sp>
          <p:sp>
            <p:nvSpPr>
              <p:cNvPr id="842839" name="Rectangle 87"/>
              <p:cNvSpPr>
                <a:spLocks noChangeArrowheads="1"/>
              </p:cNvSpPr>
              <p:nvPr/>
            </p:nvSpPr>
            <p:spPr bwMode="auto">
              <a:xfrm>
                <a:off x="3148" y="2413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DR2</a:t>
                </a:r>
              </a:p>
            </p:txBody>
          </p:sp>
          <p:sp>
            <p:nvSpPr>
              <p:cNvPr id="842840" name="Rectangle 88"/>
              <p:cNvSpPr>
                <a:spLocks noChangeArrowheads="1"/>
              </p:cNvSpPr>
              <p:nvPr/>
            </p:nvSpPr>
            <p:spPr bwMode="auto">
              <a:xfrm>
                <a:off x="3148" y="2456"/>
                <a:ext cx="78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DR3</a:t>
                </a:r>
              </a:p>
            </p:txBody>
          </p:sp>
          <p:sp>
            <p:nvSpPr>
              <p:cNvPr id="842841" name="Rectangle 89"/>
              <p:cNvSpPr>
                <a:spLocks noChangeArrowheads="1"/>
              </p:cNvSpPr>
              <p:nvPr/>
            </p:nvSpPr>
            <p:spPr bwMode="auto">
              <a:xfrm>
                <a:off x="3703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0.0</a:t>
                </a:r>
              </a:p>
            </p:txBody>
          </p:sp>
          <p:sp>
            <p:nvSpPr>
              <p:cNvPr id="842842" name="Rectangle 90"/>
              <p:cNvSpPr>
                <a:spLocks noChangeArrowheads="1"/>
              </p:cNvSpPr>
              <p:nvPr/>
            </p:nvSpPr>
            <p:spPr bwMode="auto">
              <a:xfrm>
                <a:off x="3607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0.2</a:t>
                </a:r>
              </a:p>
            </p:txBody>
          </p:sp>
          <p:sp>
            <p:nvSpPr>
              <p:cNvPr id="842843" name="Rectangle 91"/>
              <p:cNvSpPr>
                <a:spLocks noChangeArrowheads="1"/>
              </p:cNvSpPr>
              <p:nvPr/>
            </p:nvSpPr>
            <p:spPr bwMode="auto">
              <a:xfrm>
                <a:off x="3511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0.4</a:t>
                </a:r>
              </a:p>
            </p:txBody>
          </p:sp>
          <p:sp>
            <p:nvSpPr>
              <p:cNvPr id="842844" name="Rectangle 92"/>
              <p:cNvSpPr>
                <a:spLocks noChangeArrowheads="1"/>
              </p:cNvSpPr>
              <p:nvPr/>
            </p:nvSpPr>
            <p:spPr bwMode="auto">
              <a:xfrm>
                <a:off x="3413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0.6</a:t>
                </a:r>
              </a:p>
            </p:txBody>
          </p:sp>
          <p:sp>
            <p:nvSpPr>
              <p:cNvPr id="842845" name="Rectangle 93"/>
              <p:cNvSpPr>
                <a:spLocks noChangeArrowheads="1"/>
              </p:cNvSpPr>
              <p:nvPr/>
            </p:nvSpPr>
            <p:spPr bwMode="auto">
              <a:xfrm>
                <a:off x="3318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0.8</a:t>
                </a:r>
              </a:p>
            </p:txBody>
          </p:sp>
          <p:sp>
            <p:nvSpPr>
              <p:cNvPr id="842846" name="Rectangle 94"/>
              <p:cNvSpPr>
                <a:spLocks noChangeArrowheads="1"/>
              </p:cNvSpPr>
              <p:nvPr/>
            </p:nvSpPr>
            <p:spPr bwMode="auto">
              <a:xfrm>
                <a:off x="3222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1.0</a:t>
                </a:r>
              </a:p>
            </p:txBody>
          </p:sp>
          <p:sp>
            <p:nvSpPr>
              <p:cNvPr id="842847" name="Rectangle 95"/>
              <p:cNvSpPr>
                <a:spLocks noChangeArrowheads="1"/>
              </p:cNvSpPr>
              <p:nvPr/>
            </p:nvSpPr>
            <p:spPr bwMode="auto">
              <a:xfrm>
                <a:off x="3552" y="2016"/>
                <a:ext cx="6" cy="7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48" name="Rectangle 96"/>
              <p:cNvSpPr>
                <a:spLocks noChangeArrowheads="1"/>
              </p:cNvSpPr>
              <p:nvPr/>
            </p:nvSpPr>
            <p:spPr bwMode="auto">
              <a:xfrm>
                <a:off x="3227" y="1814"/>
                <a:ext cx="23" cy="67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842849" name="AutoShape 97"/>
            <p:cNvSpPr>
              <a:spLocks noChangeArrowheads="1"/>
            </p:cNvSpPr>
            <p:nvPr/>
          </p:nvSpPr>
          <p:spPr bwMode="auto">
            <a:xfrm>
              <a:off x="1037" y="633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0" name="AutoShape 98"/>
            <p:cNvSpPr>
              <a:spLocks noChangeArrowheads="1"/>
            </p:cNvSpPr>
            <p:nvPr/>
          </p:nvSpPr>
          <p:spPr bwMode="auto">
            <a:xfrm>
              <a:off x="3947" y="567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1" name="AutoShape 99"/>
            <p:cNvSpPr>
              <a:spLocks noChangeArrowheads="1"/>
            </p:cNvSpPr>
            <p:nvPr/>
          </p:nvSpPr>
          <p:spPr bwMode="auto">
            <a:xfrm rot="-8118769">
              <a:off x="4705" y="931"/>
              <a:ext cx="652" cy="663"/>
            </a:xfrm>
            <a:custGeom>
              <a:avLst/>
              <a:gdLst>
                <a:gd name="G0" fmla="+- 9257 0 0"/>
                <a:gd name="G1" fmla="+- 18514 0 0"/>
                <a:gd name="G2" fmla="+- 6171 0 0"/>
                <a:gd name="G3" fmla="*/ 9257 1 2"/>
                <a:gd name="G4" fmla="+- G3 10800 0"/>
                <a:gd name="G5" fmla="+- 21600 9257 18514"/>
                <a:gd name="G6" fmla="+- 18514 6171 0"/>
                <a:gd name="G7" fmla="*/ G6 1 2"/>
                <a:gd name="G8" fmla="*/ 18514 2 1"/>
                <a:gd name="G9" fmla="+- G8 0 21600"/>
                <a:gd name="G10" fmla="+- G5 0 G4"/>
                <a:gd name="G11" fmla="+- 9257 0 G4"/>
                <a:gd name="G12" fmla="*/ G2 G10 G11"/>
                <a:gd name="T0" fmla="*/ 15429 w 21600"/>
                <a:gd name="T1" fmla="*/ 0 h 21600"/>
                <a:gd name="T2" fmla="*/ 9257 w 21600"/>
                <a:gd name="T3" fmla="*/ 6171 h 21600"/>
                <a:gd name="T4" fmla="*/ 6171 w 21600"/>
                <a:gd name="T5" fmla="*/ 9257 h 21600"/>
                <a:gd name="T6" fmla="*/ 0 w 21600"/>
                <a:gd name="T7" fmla="*/ 15429 h 21600"/>
                <a:gd name="T8" fmla="*/ 6171 w 21600"/>
                <a:gd name="T9" fmla="*/ 21600 h 21600"/>
                <a:gd name="T10" fmla="*/ 12343 w 21600"/>
                <a:gd name="T11" fmla="*/ 18514 h 21600"/>
                <a:gd name="T12" fmla="*/ 18514 w 21600"/>
                <a:gd name="T13" fmla="*/ 12343 h 21600"/>
                <a:gd name="T14" fmla="*/ 21600 w 21600"/>
                <a:gd name="T15" fmla="*/ 6171 h 21600"/>
                <a:gd name="T16" fmla="*/ 17694720 60000 65536"/>
                <a:gd name="T17" fmla="*/ 11796480 60000 65536"/>
                <a:gd name="T18" fmla="*/ 17694720 60000 65536"/>
                <a:gd name="T19" fmla="*/ 11796480 60000 65536"/>
                <a:gd name="T20" fmla="*/ 5898240 60000 65536"/>
                <a:gd name="T21" fmla="*/ 5898240 60000 65536"/>
                <a:gd name="T22" fmla="*/ 0 60000 65536"/>
                <a:gd name="T23" fmla="*/ 0 60000 65536"/>
                <a:gd name="T24" fmla="*/ G12 w 21600"/>
                <a:gd name="T25" fmla="*/ G5 h 21600"/>
                <a:gd name="T26" fmla="*/ G1 w 21600"/>
                <a:gd name="T27" fmla="*/ G1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15429" y="0"/>
                  </a:moveTo>
                  <a:lnTo>
                    <a:pt x="9257" y="6171"/>
                  </a:lnTo>
                  <a:lnTo>
                    <a:pt x="12343" y="6171"/>
                  </a:lnTo>
                  <a:lnTo>
                    <a:pt x="12343" y="12343"/>
                  </a:lnTo>
                  <a:lnTo>
                    <a:pt x="6171" y="12343"/>
                  </a:lnTo>
                  <a:lnTo>
                    <a:pt x="6171" y="9257"/>
                  </a:lnTo>
                  <a:lnTo>
                    <a:pt x="0" y="15429"/>
                  </a:lnTo>
                  <a:lnTo>
                    <a:pt x="6171" y="21600"/>
                  </a:lnTo>
                  <a:lnTo>
                    <a:pt x="6171" y="18514"/>
                  </a:lnTo>
                  <a:lnTo>
                    <a:pt x="18514" y="18514"/>
                  </a:lnTo>
                  <a:lnTo>
                    <a:pt x="18514" y="6171"/>
                  </a:lnTo>
                  <a:lnTo>
                    <a:pt x="21600" y="6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2" name="Rectangle 100"/>
            <p:cNvSpPr>
              <a:spLocks noChangeArrowheads="1"/>
            </p:cNvSpPr>
            <p:nvPr/>
          </p:nvSpPr>
          <p:spPr bwMode="auto">
            <a:xfrm>
              <a:off x="4282" y="2463"/>
              <a:ext cx="1" cy="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3" name="Line 101"/>
            <p:cNvSpPr>
              <a:spLocks noChangeShapeType="1"/>
            </p:cNvSpPr>
            <p:nvPr/>
          </p:nvSpPr>
          <p:spPr bwMode="auto">
            <a:xfrm>
              <a:off x="4190" y="2426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4" name="Line 102"/>
            <p:cNvSpPr>
              <a:spLocks noChangeShapeType="1"/>
            </p:cNvSpPr>
            <p:nvPr/>
          </p:nvSpPr>
          <p:spPr bwMode="auto">
            <a:xfrm>
              <a:off x="4190" y="2382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5" name="Line 103"/>
            <p:cNvSpPr>
              <a:spLocks noChangeShapeType="1"/>
            </p:cNvSpPr>
            <p:nvPr/>
          </p:nvSpPr>
          <p:spPr bwMode="auto">
            <a:xfrm>
              <a:off x="4190" y="2339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6" name="Line 104"/>
            <p:cNvSpPr>
              <a:spLocks noChangeShapeType="1"/>
            </p:cNvSpPr>
            <p:nvPr/>
          </p:nvSpPr>
          <p:spPr bwMode="auto">
            <a:xfrm>
              <a:off x="4190" y="2294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7" name="Line 105"/>
            <p:cNvSpPr>
              <a:spLocks noChangeShapeType="1"/>
            </p:cNvSpPr>
            <p:nvPr/>
          </p:nvSpPr>
          <p:spPr bwMode="auto">
            <a:xfrm>
              <a:off x="4190" y="2250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8" name="Line 106"/>
            <p:cNvSpPr>
              <a:spLocks noChangeShapeType="1"/>
            </p:cNvSpPr>
            <p:nvPr/>
          </p:nvSpPr>
          <p:spPr bwMode="auto">
            <a:xfrm>
              <a:off x="4190" y="2206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9" name="Line 107"/>
            <p:cNvSpPr>
              <a:spLocks noChangeShapeType="1"/>
            </p:cNvSpPr>
            <p:nvPr/>
          </p:nvSpPr>
          <p:spPr bwMode="auto">
            <a:xfrm>
              <a:off x="4190" y="2162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0" name="Line 108"/>
            <p:cNvSpPr>
              <a:spLocks noChangeShapeType="1"/>
            </p:cNvSpPr>
            <p:nvPr/>
          </p:nvSpPr>
          <p:spPr bwMode="auto">
            <a:xfrm>
              <a:off x="4190" y="2119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1" name="Line 109"/>
            <p:cNvSpPr>
              <a:spLocks noChangeShapeType="1"/>
            </p:cNvSpPr>
            <p:nvPr/>
          </p:nvSpPr>
          <p:spPr bwMode="auto">
            <a:xfrm>
              <a:off x="4190" y="2074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2" name="Line 110"/>
            <p:cNvSpPr>
              <a:spLocks noChangeShapeType="1"/>
            </p:cNvSpPr>
            <p:nvPr/>
          </p:nvSpPr>
          <p:spPr bwMode="auto">
            <a:xfrm>
              <a:off x="4190" y="2030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3" name="Rectangle 111"/>
            <p:cNvSpPr>
              <a:spLocks noChangeArrowheads="1"/>
            </p:cNvSpPr>
            <p:nvPr/>
          </p:nvSpPr>
          <p:spPr bwMode="auto">
            <a:xfrm>
              <a:off x="4190" y="1984"/>
              <a:ext cx="894" cy="5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4" name="Line 112"/>
            <p:cNvSpPr>
              <a:spLocks noChangeShapeType="1"/>
            </p:cNvSpPr>
            <p:nvPr/>
          </p:nvSpPr>
          <p:spPr bwMode="auto">
            <a:xfrm>
              <a:off x="4215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5" name="Line 113"/>
            <p:cNvSpPr>
              <a:spLocks noChangeShapeType="1"/>
            </p:cNvSpPr>
            <p:nvPr/>
          </p:nvSpPr>
          <p:spPr bwMode="auto">
            <a:xfrm>
              <a:off x="4274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6" name="Line 114"/>
            <p:cNvSpPr>
              <a:spLocks noChangeShapeType="1"/>
            </p:cNvSpPr>
            <p:nvPr/>
          </p:nvSpPr>
          <p:spPr bwMode="auto">
            <a:xfrm>
              <a:off x="4333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7" name="Line 115"/>
            <p:cNvSpPr>
              <a:spLocks noChangeShapeType="1"/>
            </p:cNvSpPr>
            <p:nvPr/>
          </p:nvSpPr>
          <p:spPr bwMode="auto">
            <a:xfrm>
              <a:off x="439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8" name="Line 116"/>
            <p:cNvSpPr>
              <a:spLocks noChangeShapeType="1"/>
            </p:cNvSpPr>
            <p:nvPr/>
          </p:nvSpPr>
          <p:spPr bwMode="auto">
            <a:xfrm>
              <a:off x="445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9" name="Line 117"/>
            <p:cNvSpPr>
              <a:spLocks noChangeShapeType="1"/>
            </p:cNvSpPr>
            <p:nvPr/>
          </p:nvSpPr>
          <p:spPr bwMode="auto">
            <a:xfrm>
              <a:off x="4511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0" name="Line 118"/>
            <p:cNvSpPr>
              <a:spLocks noChangeShapeType="1"/>
            </p:cNvSpPr>
            <p:nvPr/>
          </p:nvSpPr>
          <p:spPr bwMode="auto">
            <a:xfrm>
              <a:off x="4569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1" name="Rectangle 119"/>
            <p:cNvSpPr>
              <a:spLocks noChangeArrowheads="1"/>
            </p:cNvSpPr>
            <p:nvPr/>
          </p:nvSpPr>
          <p:spPr bwMode="auto">
            <a:xfrm>
              <a:off x="4628" y="1964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2" name="Rectangle 120"/>
            <p:cNvSpPr>
              <a:spLocks noChangeArrowheads="1"/>
            </p:cNvSpPr>
            <p:nvPr/>
          </p:nvSpPr>
          <p:spPr bwMode="auto">
            <a:xfrm>
              <a:off x="4628" y="1974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3" name="Rectangle 121"/>
            <p:cNvSpPr>
              <a:spLocks noChangeArrowheads="1"/>
            </p:cNvSpPr>
            <p:nvPr/>
          </p:nvSpPr>
          <p:spPr bwMode="auto">
            <a:xfrm>
              <a:off x="4628" y="198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4" name="Rectangle 122"/>
            <p:cNvSpPr>
              <a:spLocks noChangeArrowheads="1"/>
            </p:cNvSpPr>
            <p:nvPr/>
          </p:nvSpPr>
          <p:spPr bwMode="auto">
            <a:xfrm>
              <a:off x="4628" y="199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5" name="Rectangle 123"/>
            <p:cNvSpPr>
              <a:spLocks noChangeArrowheads="1"/>
            </p:cNvSpPr>
            <p:nvPr/>
          </p:nvSpPr>
          <p:spPr bwMode="auto">
            <a:xfrm>
              <a:off x="4628" y="200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6" name="Rectangle 124"/>
            <p:cNvSpPr>
              <a:spLocks noChangeArrowheads="1"/>
            </p:cNvSpPr>
            <p:nvPr/>
          </p:nvSpPr>
          <p:spPr bwMode="auto">
            <a:xfrm>
              <a:off x="4628" y="201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7" name="Rectangle 125"/>
            <p:cNvSpPr>
              <a:spLocks noChangeArrowheads="1"/>
            </p:cNvSpPr>
            <p:nvPr/>
          </p:nvSpPr>
          <p:spPr bwMode="auto">
            <a:xfrm>
              <a:off x="4628" y="202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8" name="Rectangle 126"/>
            <p:cNvSpPr>
              <a:spLocks noChangeArrowheads="1"/>
            </p:cNvSpPr>
            <p:nvPr/>
          </p:nvSpPr>
          <p:spPr bwMode="auto">
            <a:xfrm>
              <a:off x="4628" y="203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9" name="Rectangle 127"/>
            <p:cNvSpPr>
              <a:spLocks noChangeArrowheads="1"/>
            </p:cNvSpPr>
            <p:nvPr/>
          </p:nvSpPr>
          <p:spPr bwMode="auto">
            <a:xfrm>
              <a:off x="4628" y="204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0" name="Rectangle 128"/>
            <p:cNvSpPr>
              <a:spLocks noChangeArrowheads="1"/>
            </p:cNvSpPr>
            <p:nvPr/>
          </p:nvSpPr>
          <p:spPr bwMode="auto">
            <a:xfrm>
              <a:off x="4628" y="205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1" name="Rectangle 129"/>
            <p:cNvSpPr>
              <a:spLocks noChangeArrowheads="1"/>
            </p:cNvSpPr>
            <p:nvPr/>
          </p:nvSpPr>
          <p:spPr bwMode="auto">
            <a:xfrm>
              <a:off x="4628" y="206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2" name="Rectangle 130"/>
            <p:cNvSpPr>
              <a:spLocks noChangeArrowheads="1"/>
            </p:cNvSpPr>
            <p:nvPr/>
          </p:nvSpPr>
          <p:spPr bwMode="auto">
            <a:xfrm>
              <a:off x="4628" y="207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3" name="Rectangle 131"/>
            <p:cNvSpPr>
              <a:spLocks noChangeArrowheads="1"/>
            </p:cNvSpPr>
            <p:nvPr/>
          </p:nvSpPr>
          <p:spPr bwMode="auto">
            <a:xfrm>
              <a:off x="4628" y="208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4" name="Rectangle 132"/>
            <p:cNvSpPr>
              <a:spLocks noChangeArrowheads="1"/>
            </p:cNvSpPr>
            <p:nvPr/>
          </p:nvSpPr>
          <p:spPr bwMode="auto">
            <a:xfrm>
              <a:off x="4628" y="209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5" name="Rectangle 133"/>
            <p:cNvSpPr>
              <a:spLocks noChangeArrowheads="1"/>
            </p:cNvSpPr>
            <p:nvPr/>
          </p:nvSpPr>
          <p:spPr bwMode="auto">
            <a:xfrm>
              <a:off x="4628" y="210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6" name="Rectangle 134"/>
            <p:cNvSpPr>
              <a:spLocks noChangeArrowheads="1"/>
            </p:cNvSpPr>
            <p:nvPr/>
          </p:nvSpPr>
          <p:spPr bwMode="auto">
            <a:xfrm>
              <a:off x="4628" y="211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7" name="Rectangle 135"/>
            <p:cNvSpPr>
              <a:spLocks noChangeArrowheads="1"/>
            </p:cNvSpPr>
            <p:nvPr/>
          </p:nvSpPr>
          <p:spPr bwMode="auto">
            <a:xfrm>
              <a:off x="4628" y="212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8" name="Rectangle 136"/>
            <p:cNvSpPr>
              <a:spLocks noChangeArrowheads="1"/>
            </p:cNvSpPr>
            <p:nvPr/>
          </p:nvSpPr>
          <p:spPr bwMode="auto">
            <a:xfrm>
              <a:off x="4628" y="214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9" name="Rectangle 137"/>
            <p:cNvSpPr>
              <a:spLocks noChangeArrowheads="1"/>
            </p:cNvSpPr>
            <p:nvPr/>
          </p:nvSpPr>
          <p:spPr bwMode="auto">
            <a:xfrm>
              <a:off x="4628" y="215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0" name="Rectangle 138"/>
            <p:cNvSpPr>
              <a:spLocks noChangeArrowheads="1"/>
            </p:cNvSpPr>
            <p:nvPr/>
          </p:nvSpPr>
          <p:spPr bwMode="auto">
            <a:xfrm>
              <a:off x="4628" y="216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1" name="Rectangle 139"/>
            <p:cNvSpPr>
              <a:spLocks noChangeArrowheads="1"/>
            </p:cNvSpPr>
            <p:nvPr/>
          </p:nvSpPr>
          <p:spPr bwMode="auto">
            <a:xfrm>
              <a:off x="4628" y="217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2" name="Rectangle 140"/>
            <p:cNvSpPr>
              <a:spLocks noChangeArrowheads="1"/>
            </p:cNvSpPr>
            <p:nvPr/>
          </p:nvSpPr>
          <p:spPr bwMode="auto">
            <a:xfrm>
              <a:off x="4628" y="218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3" name="Rectangle 141"/>
            <p:cNvSpPr>
              <a:spLocks noChangeArrowheads="1"/>
            </p:cNvSpPr>
            <p:nvPr/>
          </p:nvSpPr>
          <p:spPr bwMode="auto">
            <a:xfrm>
              <a:off x="4628" y="219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4" name="Freeform 142"/>
            <p:cNvSpPr>
              <a:spLocks/>
            </p:cNvSpPr>
            <p:nvPr/>
          </p:nvSpPr>
          <p:spPr bwMode="auto">
            <a:xfrm>
              <a:off x="4628" y="2202"/>
              <a:ext cx="2" cy="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2" y="18"/>
                </a:cxn>
                <a:cxn ang="0">
                  <a:pos x="6" y="18"/>
                </a:cxn>
                <a:cxn ang="0">
                  <a:pos x="5" y="0"/>
                </a:cxn>
              </a:cxnLst>
              <a:rect l="0" t="0" r="r" b="b"/>
              <a:pathLst>
                <a:path w="6" h="18">
                  <a:moveTo>
                    <a:pt x="5" y="0"/>
                  </a:moveTo>
                  <a:lnTo>
                    <a:pt x="0" y="0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8F8F8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5" name="Rectangle 143"/>
            <p:cNvSpPr>
              <a:spLocks noChangeArrowheads="1"/>
            </p:cNvSpPr>
            <p:nvPr/>
          </p:nvSpPr>
          <p:spPr bwMode="auto">
            <a:xfrm>
              <a:off x="4628" y="2212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6" name="Rectangle 144"/>
            <p:cNvSpPr>
              <a:spLocks noChangeArrowheads="1"/>
            </p:cNvSpPr>
            <p:nvPr/>
          </p:nvSpPr>
          <p:spPr bwMode="auto">
            <a:xfrm>
              <a:off x="4628" y="2222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7" name="Rectangle 145"/>
            <p:cNvSpPr>
              <a:spLocks noChangeArrowheads="1"/>
            </p:cNvSpPr>
            <p:nvPr/>
          </p:nvSpPr>
          <p:spPr bwMode="auto">
            <a:xfrm>
              <a:off x="4628" y="223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8" name="Rectangle 146"/>
            <p:cNvSpPr>
              <a:spLocks noChangeArrowheads="1"/>
            </p:cNvSpPr>
            <p:nvPr/>
          </p:nvSpPr>
          <p:spPr bwMode="auto">
            <a:xfrm>
              <a:off x="4628" y="224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9" name="Rectangle 147"/>
            <p:cNvSpPr>
              <a:spLocks noChangeArrowheads="1"/>
            </p:cNvSpPr>
            <p:nvPr/>
          </p:nvSpPr>
          <p:spPr bwMode="auto">
            <a:xfrm>
              <a:off x="4628" y="225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0" name="Rectangle 148"/>
            <p:cNvSpPr>
              <a:spLocks noChangeArrowheads="1"/>
            </p:cNvSpPr>
            <p:nvPr/>
          </p:nvSpPr>
          <p:spPr bwMode="auto">
            <a:xfrm>
              <a:off x="4628" y="226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1" name="Rectangle 149"/>
            <p:cNvSpPr>
              <a:spLocks noChangeArrowheads="1"/>
            </p:cNvSpPr>
            <p:nvPr/>
          </p:nvSpPr>
          <p:spPr bwMode="auto">
            <a:xfrm>
              <a:off x="4628" y="227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2" name="Rectangle 150"/>
            <p:cNvSpPr>
              <a:spLocks noChangeArrowheads="1"/>
            </p:cNvSpPr>
            <p:nvPr/>
          </p:nvSpPr>
          <p:spPr bwMode="auto">
            <a:xfrm>
              <a:off x="4628" y="228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3" name="Rectangle 151"/>
            <p:cNvSpPr>
              <a:spLocks noChangeArrowheads="1"/>
            </p:cNvSpPr>
            <p:nvPr/>
          </p:nvSpPr>
          <p:spPr bwMode="auto">
            <a:xfrm>
              <a:off x="4628" y="229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4" name="Rectangle 152"/>
            <p:cNvSpPr>
              <a:spLocks noChangeArrowheads="1"/>
            </p:cNvSpPr>
            <p:nvPr/>
          </p:nvSpPr>
          <p:spPr bwMode="auto">
            <a:xfrm>
              <a:off x="4628" y="230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5" name="Rectangle 153"/>
            <p:cNvSpPr>
              <a:spLocks noChangeArrowheads="1"/>
            </p:cNvSpPr>
            <p:nvPr/>
          </p:nvSpPr>
          <p:spPr bwMode="auto">
            <a:xfrm>
              <a:off x="4628" y="231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6" name="Rectangle 154"/>
            <p:cNvSpPr>
              <a:spLocks noChangeArrowheads="1"/>
            </p:cNvSpPr>
            <p:nvPr/>
          </p:nvSpPr>
          <p:spPr bwMode="auto">
            <a:xfrm>
              <a:off x="4628" y="232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7" name="Rectangle 155"/>
            <p:cNvSpPr>
              <a:spLocks noChangeArrowheads="1"/>
            </p:cNvSpPr>
            <p:nvPr/>
          </p:nvSpPr>
          <p:spPr bwMode="auto">
            <a:xfrm>
              <a:off x="4628" y="233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8" name="Rectangle 156"/>
            <p:cNvSpPr>
              <a:spLocks noChangeArrowheads="1"/>
            </p:cNvSpPr>
            <p:nvPr/>
          </p:nvSpPr>
          <p:spPr bwMode="auto">
            <a:xfrm>
              <a:off x="4628" y="234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9" name="Rectangle 157"/>
            <p:cNvSpPr>
              <a:spLocks noChangeArrowheads="1"/>
            </p:cNvSpPr>
            <p:nvPr/>
          </p:nvSpPr>
          <p:spPr bwMode="auto">
            <a:xfrm>
              <a:off x="4628" y="235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0" name="Rectangle 158"/>
            <p:cNvSpPr>
              <a:spLocks noChangeArrowheads="1"/>
            </p:cNvSpPr>
            <p:nvPr/>
          </p:nvSpPr>
          <p:spPr bwMode="auto">
            <a:xfrm>
              <a:off x="4628" y="236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1" name="Rectangle 159"/>
            <p:cNvSpPr>
              <a:spLocks noChangeArrowheads="1"/>
            </p:cNvSpPr>
            <p:nvPr/>
          </p:nvSpPr>
          <p:spPr bwMode="auto">
            <a:xfrm>
              <a:off x="4628" y="237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2" name="Rectangle 160"/>
            <p:cNvSpPr>
              <a:spLocks noChangeArrowheads="1"/>
            </p:cNvSpPr>
            <p:nvPr/>
          </p:nvSpPr>
          <p:spPr bwMode="auto">
            <a:xfrm>
              <a:off x="4628" y="238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3" name="Rectangle 161"/>
            <p:cNvSpPr>
              <a:spLocks noChangeArrowheads="1"/>
            </p:cNvSpPr>
            <p:nvPr/>
          </p:nvSpPr>
          <p:spPr bwMode="auto">
            <a:xfrm>
              <a:off x="4628" y="239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4" name="Rectangle 162"/>
            <p:cNvSpPr>
              <a:spLocks noChangeArrowheads="1"/>
            </p:cNvSpPr>
            <p:nvPr/>
          </p:nvSpPr>
          <p:spPr bwMode="auto">
            <a:xfrm>
              <a:off x="4628" y="240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5" name="Rectangle 163"/>
            <p:cNvSpPr>
              <a:spLocks noChangeArrowheads="1"/>
            </p:cNvSpPr>
            <p:nvPr/>
          </p:nvSpPr>
          <p:spPr bwMode="auto">
            <a:xfrm>
              <a:off x="4628" y="2419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6" name="Rectangle 164"/>
            <p:cNvSpPr>
              <a:spLocks noChangeArrowheads="1"/>
            </p:cNvSpPr>
            <p:nvPr/>
          </p:nvSpPr>
          <p:spPr bwMode="auto">
            <a:xfrm>
              <a:off x="4628" y="2429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7" name="Rectangle 165"/>
            <p:cNvSpPr>
              <a:spLocks noChangeArrowheads="1"/>
            </p:cNvSpPr>
            <p:nvPr/>
          </p:nvSpPr>
          <p:spPr bwMode="auto">
            <a:xfrm>
              <a:off x="4628" y="2439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8" name="Line 166"/>
            <p:cNvSpPr>
              <a:spLocks noChangeShapeType="1"/>
            </p:cNvSpPr>
            <p:nvPr/>
          </p:nvSpPr>
          <p:spPr bwMode="auto">
            <a:xfrm>
              <a:off x="4687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9" name="Line 167"/>
            <p:cNvSpPr>
              <a:spLocks noChangeShapeType="1"/>
            </p:cNvSpPr>
            <p:nvPr/>
          </p:nvSpPr>
          <p:spPr bwMode="auto">
            <a:xfrm>
              <a:off x="4746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0" name="Line 168"/>
            <p:cNvSpPr>
              <a:spLocks noChangeShapeType="1"/>
            </p:cNvSpPr>
            <p:nvPr/>
          </p:nvSpPr>
          <p:spPr bwMode="auto">
            <a:xfrm>
              <a:off x="4806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1" name="Line 169"/>
            <p:cNvSpPr>
              <a:spLocks noChangeShapeType="1"/>
            </p:cNvSpPr>
            <p:nvPr/>
          </p:nvSpPr>
          <p:spPr bwMode="auto">
            <a:xfrm>
              <a:off x="4864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2" name="Freeform 170"/>
            <p:cNvSpPr>
              <a:spLocks/>
            </p:cNvSpPr>
            <p:nvPr/>
          </p:nvSpPr>
          <p:spPr bwMode="auto">
            <a:xfrm>
              <a:off x="4921" y="1964"/>
              <a:ext cx="5" cy="48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0"/>
                </a:cxn>
                <a:cxn ang="0">
                  <a:pos x="1" y="1455"/>
                </a:cxn>
                <a:cxn ang="0">
                  <a:pos x="14" y="1455"/>
                </a:cxn>
                <a:cxn ang="0">
                  <a:pos x="13" y="0"/>
                </a:cxn>
              </a:cxnLst>
              <a:rect l="0" t="0" r="r" b="b"/>
              <a:pathLst>
                <a:path w="14" h="1455">
                  <a:moveTo>
                    <a:pt x="13" y="0"/>
                  </a:moveTo>
                  <a:lnTo>
                    <a:pt x="0" y="0"/>
                  </a:lnTo>
                  <a:lnTo>
                    <a:pt x="1" y="1455"/>
                  </a:lnTo>
                  <a:lnTo>
                    <a:pt x="14" y="14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3" name="Line 171"/>
            <p:cNvSpPr>
              <a:spLocks noChangeShapeType="1"/>
            </p:cNvSpPr>
            <p:nvPr/>
          </p:nvSpPr>
          <p:spPr bwMode="auto">
            <a:xfrm>
              <a:off x="498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4" name="Line 172"/>
            <p:cNvSpPr>
              <a:spLocks noChangeShapeType="1"/>
            </p:cNvSpPr>
            <p:nvPr/>
          </p:nvSpPr>
          <p:spPr bwMode="auto">
            <a:xfrm>
              <a:off x="5041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5" name="Line 173"/>
            <p:cNvSpPr>
              <a:spLocks noChangeShapeType="1"/>
            </p:cNvSpPr>
            <p:nvPr/>
          </p:nvSpPr>
          <p:spPr bwMode="auto">
            <a:xfrm>
              <a:off x="4187" y="2119"/>
              <a:ext cx="6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6" name="Freeform 174"/>
            <p:cNvSpPr>
              <a:spLocks/>
            </p:cNvSpPr>
            <p:nvPr/>
          </p:nvSpPr>
          <p:spPr bwMode="auto">
            <a:xfrm>
              <a:off x="4190" y="1960"/>
              <a:ext cx="893" cy="4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79" y="0"/>
                </a:cxn>
                <a:cxn ang="0">
                  <a:pos x="2679" y="1466"/>
                </a:cxn>
                <a:cxn ang="0">
                  <a:pos x="0" y="1466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2679" h="1466">
                  <a:moveTo>
                    <a:pt x="0" y="0"/>
                  </a:moveTo>
                  <a:lnTo>
                    <a:pt x="2679" y="0"/>
                  </a:lnTo>
                  <a:lnTo>
                    <a:pt x="2679" y="1466"/>
                  </a:lnTo>
                  <a:lnTo>
                    <a:pt x="0" y="1466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chemeClr val="folHlink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7" name="Freeform 175"/>
            <p:cNvSpPr>
              <a:spLocks/>
            </p:cNvSpPr>
            <p:nvPr/>
          </p:nvSpPr>
          <p:spPr bwMode="auto">
            <a:xfrm>
              <a:off x="4331" y="1964"/>
              <a:ext cx="5" cy="485"/>
            </a:xfrm>
            <a:custGeom>
              <a:avLst/>
              <a:gdLst/>
              <a:ahLst/>
              <a:cxnLst>
                <a:cxn ang="0">
                  <a:pos x="0" y="1455"/>
                </a:cxn>
                <a:cxn ang="0">
                  <a:pos x="13" y="1455"/>
                </a:cxn>
                <a:cxn ang="0">
                  <a:pos x="14" y="0"/>
                </a:cxn>
                <a:cxn ang="0">
                  <a:pos x="1" y="0"/>
                </a:cxn>
                <a:cxn ang="0">
                  <a:pos x="0" y="1455"/>
                </a:cxn>
              </a:cxnLst>
              <a:rect l="0" t="0" r="r" b="b"/>
              <a:pathLst>
                <a:path w="14" h="1455">
                  <a:moveTo>
                    <a:pt x="0" y="1455"/>
                  </a:moveTo>
                  <a:lnTo>
                    <a:pt x="13" y="1455"/>
                  </a:lnTo>
                  <a:lnTo>
                    <a:pt x="14" y="0"/>
                  </a:lnTo>
                  <a:lnTo>
                    <a:pt x="1" y="0"/>
                  </a:lnTo>
                  <a:lnTo>
                    <a:pt x="0" y="1455"/>
                  </a:lnTo>
                  <a:close/>
                </a:path>
              </a:pathLst>
            </a:custGeom>
            <a:solidFill>
              <a:srgbClr val="CC6600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8" name="Rectangle 176"/>
            <p:cNvSpPr>
              <a:spLocks noChangeArrowheads="1"/>
            </p:cNvSpPr>
            <p:nvPr/>
          </p:nvSpPr>
          <p:spPr bwMode="auto">
            <a:xfrm>
              <a:off x="4190" y="2424"/>
              <a:ext cx="893" cy="4"/>
            </a:xfrm>
            <a:prstGeom prst="rect">
              <a:avLst/>
            </a:prstGeom>
            <a:solidFill>
              <a:srgbClr val="CC6600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9" name="Freeform 177"/>
            <p:cNvSpPr>
              <a:spLocks/>
            </p:cNvSpPr>
            <p:nvPr/>
          </p:nvSpPr>
          <p:spPr bwMode="auto">
            <a:xfrm>
              <a:off x="4953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0" name="Freeform 178"/>
            <p:cNvSpPr>
              <a:spLocks/>
            </p:cNvSpPr>
            <p:nvPr/>
          </p:nvSpPr>
          <p:spPr bwMode="auto">
            <a:xfrm>
              <a:off x="4952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1" name="Freeform 179"/>
            <p:cNvSpPr>
              <a:spLocks/>
            </p:cNvSpPr>
            <p:nvPr/>
          </p:nvSpPr>
          <p:spPr bwMode="auto">
            <a:xfrm>
              <a:off x="4960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2" name="Freeform 180"/>
            <p:cNvSpPr>
              <a:spLocks/>
            </p:cNvSpPr>
            <p:nvPr/>
          </p:nvSpPr>
          <p:spPr bwMode="auto">
            <a:xfrm>
              <a:off x="4901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3" name="Freeform 181"/>
            <p:cNvSpPr>
              <a:spLocks/>
            </p:cNvSpPr>
            <p:nvPr/>
          </p:nvSpPr>
          <p:spPr bwMode="auto">
            <a:xfrm>
              <a:off x="4899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4" name="Freeform 182"/>
            <p:cNvSpPr>
              <a:spLocks/>
            </p:cNvSpPr>
            <p:nvPr/>
          </p:nvSpPr>
          <p:spPr bwMode="auto">
            <a:xfrm>
              <a:off x="4907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5" name="Freeform 183"/>
            <p:cNvSpPr>
              <a:spLocks/>
            </p:cNvSpPr>
            <p:nvPr/>
          </p:nvSpPr>
          <p:spPr bwMode="auto">
            <a:xfrm>
              <a:off x="4849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6" name="Freeform 184"/>
            <p:cNvSpPr>
              <a:spLocks/>
            </p:cNvSpPr>
            <p:nvPr/>
          </p:nvSpPr>
          <p:spPr bwMode="auto">
            <a:xfrm>
              <a:off x="4847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7" name="Freeform 185"/>
            <p:cNvSpPr>
              <a:spLocks/>
            </p:cNvSpPr>
            <p:nvPr/>
          </p:nvSpPr>
          <p:spPr bwMode="auto">
            <a:xfrm>
              <a:off x="4855" y="1977"/>
              <a:ext cx="12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8" name="Freeform 186"/>
            <p:cNvSpPr>
              <a:spLocks/>
            </p:cNvSpPr>
            <p:nvPr/>
          </p:nvSpPr>
          <p:spPr bwMode="auto">
            <a:xfrm>
              <a:off x="4844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9" name="Freeform 187"/>
            <p:cNvSpPr>
              <a:spLocks/>
            </p:cNvSpPr>
            <p:nvPr/>
          </p:nvSpPr>
          <p:spPr bwMode="auto">
            <a:xfrm>
              <a:off x="484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0" name="Freeform 188"/>
            <p:cNvSpPr>
              <a:spLocks/>
            </p:cNvSpPr>
            <p:nvPr/>
          </p:nvSpPr>
          <p:spPr bwMode="auto">
            <a:xfrm>
              <a:off x="4851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1" name="Freeform 189"/>
            <p:cNvSpPr>
              <a:spLocks/>
            </p:cNvSpPr>
            <p:nvPr/>
          </p:nvSpPr>
          <p:spPr bwMode="auto">
            <a:xfrm>
              <a:off x="4912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2" name="Freeform 190"/>
            <p:cNvSpPr>
              <a:spLocks/>
            </p:cNvSpPr>
            <p:nvPr/>
          </p:nvSpPr>
          <p:spPr bwMode="auto">
            <a:xfrm>
              <a:off x="491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3" name="Freeform 191"/>
            <p:cNvSpPr>
              <a:spLocks/>
            </p:cNvSpPr>
            <p:nvPr/>
          </p:nvSpPr>
          <p:spPr bwMode="auto">
            <a:xfrm>
              <a:off x="4918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4" name="Freeform 192"/>
            <p:cNvSpPr>
              <a:spLocks/>
            </p:cNvSpPr>
            <p:nvPr/>
          </p:nvSpPr>
          <p:spPr bwMode="auto">
            <a:xfrm>
              <a:off x="4968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5" name="Freeform 193"/>
            <p:cNvSpPr>
              <a:spLocks/>
            </p:cNvSpPr>
            <p:nvPr/>
          </p:nvSpPr>
          <p:spPr bwMode="auto">
            <a:xfrm>
              <a:off x="4966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6" name="Freeform 194"/>
            <p:cNvSpPr>
              <a:spLocks/>
            </p:cNvSpPr>
            <p:nvPr/>
          </p:nvSpPr>
          <p:spPr bwMode="auto">
            <a:xfrm>
              <a:off x="4974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7" name="Freeform 195"/>
            <p:cNvSpPr>
              <a:spLocks/>
            </p:cNvSpPr>
            <p:nvPr/>
          </p:nvSpPr>
          <p:spPr bwMode="auto">
            <a:xfrm>
              <a:off x="4833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8" y="15"/>
                </a:cxn>
                <a:cxn ang="0">
                  <a:pos x="48" y="1"/>
                </a:cxn>
                <a:cxn ang="0">
                  <a:pos x="0" y="0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lnTo>
                    <a:pt x="0" y="14"/>
                  </a:lnTo>
                  <a:lnTo>
                    <a:pt x="48" y="15"/>
                  </a:lnTo>
                  <a:lnTo>
                    <a:pt x="4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8" name="Freeform 196"/>
            <p:cNvSpPr>
              <a:spLocks/>
            </p:cNvSpPr>
            <p:nvPr/>
          </p:nvSpPr>
          <p:spPr bwMode="auto">
            <a:xfrm>
              <a:off x="483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9" name="Freeform 197"/>
            <p:cNvSpPr>
              <a:spLocks/>
            </p:cNvSpPr>
            <p:nvPr/>
          </p:nvSpPr>
          <p:spPr bwMode="auto">
            <a:xfrm>
              <a:off x="4840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0" name="Freeform 198"/>
            <p:cNvSpPr>
              <a:spLocks/>
            </p:cNvSpPr>
            <p:nvPr/>
          </p:nvSpPr>
          <p:spPr bwMode="auto">
            <a:xfrm>
              <a:off x="499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1" name="Freeform 199"/>
            <p:cNvSpPr>
              <a:spLocks/>
            </p:cNvSpPr>
            <p:nvPr/>
          </p:nvSpPr>
          <p:spPr bwMode="auto">
            <a:xfrm>
              <a:off x="499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2" name="Freeform 200"/>
            <p:cNvSpPr>
              <a:spLocks/>
            </p:cNvSpPr>
            <p:nvPr/>
          </p:nvSpPr>
          <p:spPr bwMode="auto">
            <a:xfrm>
              <a:off x="5001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3" name="Freeform 201"/>
            <p:cNvSpPr>
              <a:spLocks/>
            </p:cNvSpPr>
            <p:nvPr/>
          </p:nvSpPr>
          <p:spPr bwMode="auto">
            <a:xfrm>
              <a:off x="497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4" name="Freeform 202"/>
            <p:cNvSpPr>
              <a:spLocks/>
            </p:cNvSpPr>
            <p:nvPr/>
          </p:nvSpPr>
          <p:spPr bwMode="auto">
            <a:xfrm>
              <a:off x="497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5" name="Freeform 203"/>
            <p:cNvSpPr>
              <a:spLocks/>
            </p:cNvSpPr>
            <p:nvPr/>
          </p:nvSpPr>
          <p:spPr bwMode="auto">
            <a:xfrm>
              <a:off x="4982" y="1977"/>
              <a:ext cx="11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6" name="Freeform 204"/>
            <p:cNvSpPr>
              <a:spLocks/>
            </p:cNvSpPr>
            <p:nvPr/>
          </p:nvSpPr>
          <p:spPr bwMode="auto">
            <a:xfrm>
              <a:off x="4896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7" name="Freeform 205"/>
            <p:cNvSpPr>
              <a:spLocks/>
            </p:cNvSpPr>
            <p:nvPr/>
          </p:nvSpPr>
          <p:spPr bwMode="auto">
            <a:xfrm>
              <a:off x="4894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2" y="57"/>
                </a:cxn>
                <a:cxn ang="0">
                  <a:pos x="36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2" y="57"/>
                  </a:lnTo>
                  <a:lnTo>
                    <a:pt x="36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8" name="Freeform 206"/>
            <p:cNvSpPr>
              <a:spLocks/>
            </p:cNvSpPr>
            <p:nvPr/>
          </p:nvSpPr>
          <p:spPr bwMode="auto">
            <a:xfrm>
              <a:off x="4903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9" name="Freeform 207"/>
            <p:cNvSpPr>
              <a:spLocks/>
            </p:cNvSpPr>
            <p:nvPr/>
          </p:nvSpPr>
          <p:spPr bwMode="auto">
            <a:xfrm>
              <a:off x="4890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0" name="Freeform 208"/>
            <p:cNvSpPr>
              <a:spLocks/>
            </p:cNvSpPr>
            <p:nvPr/>
          </p:nvSpPr>
          <p:spPr bwMode="auto">
            <a:xfrm>
              <a:off x="4889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1" name="Freeform 209"/>
            <p:cNvSpPr>
              <a:spLocks/>
            </p:cNvSpPr>
            <p:nvPr/>
          </p:nvSpPr>
          <p:spPr bwMode="auto">
            <a:xfrm>
              <a:off x="4897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2" name="Freeform 210"/>
            <p:cNvSpPr>
              <a:spLocks/>
            </p:cNvSpPr>
            <p:nvPr/>
          </p:nvSpPr>
          <p:spPr bwMode="auto">
            <a:xfrm>
              <a:off x="4803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3" name="Freeform 211"/>
            <p:cNvSpPr>
              <a:spLocks/>
            </p:cNvSpPr>
            <p:nvPr/>
          </p:nvSpPr>
          <p:spPr bwMode="auto">
            <a:xfrm>
              <a:off x="480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4" name="Freeform 212"/>
            <p:cNvSpPr>
              <a:spLocks/>
            </p:cNvSpPr>
            <p:nvPr/>
          </p:nvSpPr>
          <p:spPr bwMode="auto">
            <a:xfrm>
              <a:off x="4810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5" name="Freeform 213"/>
            <p:cNvSpPr>
              <a:spLocks/>
            </p:cNvSpPr>
            <p:nvPr/>
          </p:nvSpPr>
          <p:spPr bwMode="auto">
            <a:xfrm>
              <a:off x="4757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6" name="Freeform 214"/>
            <p:cNvSpPr>
              <a:spLocks/>
            </p:cNvSpPr>
            <p:nvPr/>
          </p:nvSpPr>
          <p:spPr bwMode="auto">
            <a:xfrm>
              <a:off x="4755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7" name="Freeform 215"/>
            <p:cNvSpPr>
              <a:spLocks/>
            </p:cNvSpPr>
            <p:nvPr/>
          </p:nvSpPr>
          <p:spPr bwMode="auto">
            <a:xfrm>
              <a:off x="4764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8" name="Freeform 216"/>
            <p:cNvSpPr>
              <a:spLocks/>
            </p:cNvSpPr>
            <p:nvPr/>
          </p:nvSpPr>
          <p:spPr bwMode="auto">
            <a:xfrm>
              <a:off x="4985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1" y="15"/>
                </a:cxn>
                <a:cxn ang="0">
                  <a:pos x="51" y="1"/>
                </a:cxn>
                <a:cxn ang="0">
                  <a:pos x="0" y="0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14"/>
                  </a:lnTo>
                  <a:lnTo>
                    <a:pt x="51" y="15"/>
                  </a:lnTo>
                  <a:lnTo>
                    <a:pt x="5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9" name="Freeform 217"/>
            <p:cNvSpPr>
              <a:spLocks/>
            </p:cNvSpPr>
            <p:nvPr/>
          </p:nvSpPr>
          <p:spPr bwMode="auto">
            <a:xfrm>
              <a:off x="4984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0" name="Freeform 218"/>
            <p:cNvSpPr>
              <a:spLocks/>
            </p:cNvSpPr>
            <p:nvPr/>
          </p:nvSpPr>
          <p:spPr bwMode="auto">
            <a:xfrm>
              <a:off x="4992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1" name="Freeform 219"/>
            <p:cNvSpPr>
              <a:spLocks/>
            </p:cNvSpPr>
            <p:nvPr/>
          </p:nvSpPr>
          <p:spPr bwMode="auto">
            <a:xfrm>
              <a:off x="4969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2" name="Freeform 220"/>
            <p:cNvSpPr>
              <a:spLocks/>
            </p:cNvSpPr>
            <p:nvPr/>
          </p:nvSpPr>
          <p:spPr bwMode="auto">
            <a:xfrm>
              <a:off x="4967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3" name="Freeform 221"/>
            <p:cNvSpPr>
              <a:spLocks/>
            </p:cNvSpPr>
            <p:nvPr/>
          </p:nvSpPr>
          <p:spPr bwMode="auto">
            <a:xfrm>
              <a:off x="4975" y="1977"/>
              <a:ext cx="12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4" name="Freeform 222"/>
            <p:cNvSpPr>
              <a:spLocks/>
            </p:cNvSpPr>
            <p:nvPr/>
          </p:nvSpPr>
          <p:spPr bwMode="auto">
            <a:xfrm>
              <a:off x="4943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5" name="Freeform 223"/>
            <p:cNvSpPr>
              <a:spLocks/>
            </p:cNvSpPr>
            <p:nvPr/>
          </p:nvSpPr>
          <p:spPr bwMode="auto">
            <a:xfrm>
              <a:off x="4941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6" name="Freeform 224"/>
            <p:cNvSpPr>
              <a:spLocks/>
            </p:cNvSpPr>
            <p:nvPr/>
          </p:nvSpPr>
          <p:spPr bwMode="auto">
            <a:xfrm>
              <a:off x="4949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7" name="Freeform 225"/>
            <p:cNvSpPr>
              <a:spLocks/>
            </p:cNvSpPr>
            <p:nvPr/>
          </p:nvSpPr>
          <p:spPr bwMode="auto">
            <a:xfrm>
              <a:off x="5034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8" name="Freeform 226"/>
            <p:cNvSpPr>
              <a:spLocks/>
            </p:cNvSpPr>
            <p:nvPr/>
          </p:nvSpPr>
          <p:spPr bwMode="auto">
            <a:xfrm>
              <a:off x="503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6"/>
                </a:cxn>
                <a:cxn ang="0">
                  <a:pos x="35" y="5"/>
                </a:cxn>
                <a:cxn ang="0">
                  <a:pos x="23" y="0"/>
                </a:cxn>
                <a:cxn ang="0">
                  <a:pos x="0" y="51"/>
                </a:cxn>
              </a:cxnLst>
              <a:rect l="0" t="0" r="r" b="b"/>
              <a:pathLst>
                <a:path w="35" h="56">
                  <a:moveTo>
                    <a:pt x="0" y="51"/>
                  </a:moveTo>
                  <a:lnTo>
                    <a:pt x="11" y="56"/>
                  </a:lnTo>
                  <a:lnTo>
                    <a:pt x="35" y="5"/>
                  </a:lnTo>
                  <a:lnTo>
                    <a:pt x="2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9" name="Freeform 227"/>
            <p:cNvSpPr>
              <a:spLocks/>
            </p:cNvSpPr>
            <p:nvPr/>
          </p:nvSpPr>
          <p:spPr bwMode="auto">
            <a:xfrm>
              <a:off x="5041" y="1977"/>
              <a:ext cx="12" cy="19"/>
            </a:xfrm>
            <a:custGeom>
              <a:avLst/>
              <a:gdLst/>
              <a:ahLst/>
              <a:cxnLst>
                <a:cxn ang="0">
                  <a:pos x="26" y="58"/>
                </a:cxn>
                <a:cxn ang="0">
                  <a:pos x="36" y="51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26" y="58"/>
                </a:cxn>
              </a:cxnLst>
              <a:rect l="0" t="0" r="r" b="b"/>
              <a:pathLst>
                <a:path w="36" h="58">
                  <a:moveTo>
                    <a:pt x="26" y="58"/>
                  </a:moveTo>
                  <a:lnTo>
                    <a:pt x="36" y="51"/>
                  </a:lnTo>
                  <a:lnTo>
                    <a:pt x="10" y="0"/>
                  </a:lnTo>
                  <a:lnTo>
                    <a:pt x="0" y="7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0" name="Freeform 228"/>
            <p:cNvSpPr>
              <a:spLocks/>
            </p:cNvSpPr>
            <p:nvPr/>
          </p:nvSpPr>
          <p:spPr bwMode="auto">
            <a:xfrm>
              <a:off x="4932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1" name="Freeform 229"/>
            <p:cNvSpPr>
              <a:spLocks/>
            </p:cNvSpPr>
            <p:nvPr/>
          </p:nvSpPr>
          <p:spPr bwMode="auto">
            <a:xfrm>
              <a:off x="493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2" name="Freeform 230"/>
            <p:cNvSpPr>
              <a:spLocks/>
            </p:cNvSpPr>
            <p:nvPr/>
          </p:nvSpPr>
          <p:spPr bwMode="auto">
            <a:xfrm>
              <a:off x="4938" y="1977"/>
              <a:ext cx="12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6" h="57">
                  <a:moveTo>
                    <a:pt x="24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3" name="Freeform 231"/>
            <p:cNvSpPr>
              <a:spLocks/>
            </p:cNvSpPr>
            <p:nvPr/>
          </p:nvSpPr>
          <p:spPr bwMode="auto">
            <a:xfrm>
              <a:off x="473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1" y="15"/>
                </a:cxn>
                <a:cxn ang="0">
                  <a:pos x="51" y="1"/>
                </a:cxn>
                <a:cxn ang="0">
                  <a:pos x="0" y="0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14"/>
                  </a:lnTo>
                  <a:lnTo>
                    <a:pt x="51" y="15"/>
                  </a:lnTo>
                  <a:lnTo>
                    <a:pt x="5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4" name="Freeform 232"/>
            <p:cNvSpPr>
              <a:spLocks/>
            </p:cNvSpPr>
            <p:nvPr/>
          </p:nvSpPr>
          <p:spPr bwMode="auto">
            <a:xfrm>
              <a:off x="473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5" name="Freeform 233"/>
            <p:cNvSpPr>
              <a:spLocks/>
            </p:cNvSpPr>
            <p:nvPr/>
          </p:nvSpPr>
          <p:spPr bwMode="auto">
            <a:xfrm>
              <a:off x="4739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6" name="Freeform 234"/>
            <p:cNvSpPr>
              <a:spLocks/>
            </p:cNvSpPr>
            <p:nvPr/>
          </p:nvSpPr>
          <p:spPr bwMode="auto">
            <a:xfrm>
              <a:off x="485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7" name="Freeform 235"/>
            <p:cNvSpPr>
              <a:spLocks/>
            </p:cNvSpPr>
            <p:nvPr/>
          </p:nvSpPr>
          <p:spPr bwMode="auto">
            <a:xfrm>
              <a:off x="4851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6"/>
                </a:cxn>
                <a:cxn ang="0">
                  <a:pos x="34" y="5"/>
                </a:cxn>
                <a:cxn ang="0">
                  <a:pos x="23" y="0"/>
                </a:cxn>
                <a:cxn ang="0">
                  <a:pos x="0" y="51"/>
                </a:cxn>
              </a:cxnLst>
              <a:rect l="0" t="0" r="r" b="b"/>
              <a:pathLst>
                <a:path w="34" h="56">
                  <a:moveTo>
                    <a:pt x="0" y="51"/>
                  </a:moveTo>
                  <a:lnTo>
                    <a:pt x="11" y="56"/>
                  </a:lnTo>
                  <a:lnTo>
                    <a:pt x="34" y="5"/>
                  </a:lnTo>
                  <a:lnTo>
                    <a:pt x="2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8" name="Freeform 236"/>
            <p:cNvSpPr>
              <a:spLocks/>
            </p:cNvSpPr>
            <p:nvPr/>
          </p:nvSpPr>
          <p:spPr bwMode="auto">
            <a:xfrm>
              <a:off x="4859" y="1977"/>
              <a:ext cx="12" cy="19"/>
            </a:xfrm>
            <a:custGeom>
              <a:avLst/>
              <a:gdLst/>
              <a:ahLst/>
              <a:cxnLst>
                <a:cxn ang="0">
                  <a:pos x="26" y="57"/>
                </a:cxn>
                <a:cxn ang="0">
                  <a:pos x="36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6" y="57"/>
                </a:cxn>
              </a:cxnLst>
              <a:rect l="0" t="0" r="r" b="b"/>
              <a:pathLst>
                <a:path w="36" h="57">
                  <a:moveTo>
                    <a:pt x="26" y="57"/>
                  </a:moveTo>
                  <a:lnTo>
                    <a:pt x="36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9" name="Freeform 237"/>
            <p:cNvSpPr>
              <a:spLocks/>
            </p:cNvSpPr>
            <p:nvPr/>
          </p:nvSpPr>
          <p:spPr bwMode="auto">
            <a:xfrm>
              <a:off x="485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0" name="Freeform 238"/>
            <p:cNvSpPr>
              <a:spLocks/>
            </p:cNvSpPr>
            <p:nvPr/>
          </p:nvSpPr>
          <p:spPr bwMode="auto">
            <a:xfrm>
              <a:off x="485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9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1" name="Freeform 239"/>
            <p:cNvSpPr>
              <a:spLocks/>
            </p:cNvSpPr>
            <p:nvPr/>
          </p:nvSpPr>
          <p:spPr bwMode="auto">
            <a:xfrm>
              <a:off x="4861" y="1977"/>
              <a:ext cx="12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2" name="Freeform 240"/>
            <p:cNvSpPr>
              <a:spLocks/>
            </p:cNvSpPr>
            <p:nvPr/>
          </p:nvSpPr>
          <p:spPr bwMode="auto">
            <a:xfrm>
              <a:off x="4901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3" name="Freeform 241"/>
            <p:cNvSpPr>
              <a:spLocks/>
            </p:cNvSpPr>
            <p:nvPr/>
          </p:nvSpPr>
          <p:spPr bwMode="auto">
            <a:xfrm>
              <a:off x="4899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4" name="Freeform 242"/>
            <p:cNvSpPr>
              <a:spLocks/>
            </p:cNvSpPr>
            <p:nvPr/>
          </p:nvSpPr>
          <p:spPr bwMode="auto">
            <a:xfrm>
              <a:off x="4907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5" name="Freeform 243"/>
            <p:cNvSpPr>
              <a:spLocks/>
            </p:cNvSpPr>
            <p:nvPr/>
          </p:nvSpPr>
          <p:spPr bwMode="auto">
            <a:xfrm>
              <a:off x="480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6" name="Freeform 244"/>
            <p:cNvSpPr>
              <a:spLocks/>
            </p:cNvSpPr>
            <p:nvPr/>
          </p:nvSpPr>
          <p:spPr bwMode="auto">
            <a:xfrm>
              <a:off x="4801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7" name="Freeform 245"/>
            <p:cNvSpPr>
              <a:spLocks/>
            </p:cNvSpPr>
            <p:nvPr/>
          </p:nvSpPr>
          <p:spPr bwMode="auto">
            <a:xfrm>
              <a:off x="4809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8" name="Freeform 246"/>
            <p:cNvSpPr>
              <a:spLocks/>
            </p:cNvSpPr>
            <p:nvPr/>
          </p:nvSpPr>
          <p:spPr bwMode="auto">
            <a:xfrm>
              <a:off x="4370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51" y="48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6" y="0"/>
                  </a:lnTo>
                  <a:lnTo>
                    <a:pt x="5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9" name="Freeform 247"/>
            <p:cNvSpPr>
              <a:spLocks/>
            </p:cNvSpPr>
            <p:nvPr/>
          </p:nvSpPr>
          <p:spPr bwMode="auto">
            <a:xfrm>
              <a:off x="4296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0" name="Freeform 248"/>
            <p:cNvSpPr>
              <a:spLocks/>
            </p:cNvSpPr>
            <p:nvPr/>
          </p:nvSpPr>
          <p:spPr bwMode="auto">
            <a:xfrm>
              <a:off x="4349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1" name="Freeform 249"/>
            <p:cNvSpPr>
              <a:spLocks/>
            </p:cNvSpPr>
            <p:nvPr/>
          </p:nvSpPr>
          <p:spPr bwMode="auto">
            <a:xfrm>
              <a:off x="4475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2" name="Freeform 250"/>
            <p:cNvSpPr>
              <a:spLocks/>
            </p:cNvSpPr>
            <p:nvPr/>
          </p:nvSpPr>
          <p:spPr bwMode="auto">
            <a:xfrm>
              <a:off x="4390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5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3" name="Freeform 251"/>
            <p:cNvSpPr>
              <a:spLocks/>
            </p:cNvSpPr>
            <p:nvPr/>
          </p:nvSpPr>
          <p:spPr bwMode="auto">
            <a:xfrm>
              <a:off x="4269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3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4" name="Freeform 252"/>
            <p:cNvSpPr>
              <a:spLocks/>
            </p:cNvSpPr>
            <p:nvPr/>
          </p:nvSpPr>
          <p:spPr bwMode="auto">
            <a:xfrm>
              <a:off x="4313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1" y="48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5" y="0"/>
                  </a:lnTo>
                  <a:lnTo>
                    <a:pt x="5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5" name="Freeform 253"/>
            <p:cNvSpPr>
              <a:spLocks/>
            </p:cNvSpPr>
            <p:nvPr/>
          </p:nvSpPr>
          <p:spPr bwMode="auto">
            <a:xfrm>
              <a:off x="4303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5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6" name="Freeform 254"/>
            <p:cNvSpPr>
              <a:spLocks/>
            </p:cNvSpPr>
            <p:nvPr/>
          </p:nvSpPr>
          <p:spPr bwMode="auto">
            <a:xfrm>
              <a:off x="4315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4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7" name="Freeform 255"/>
            <p:cNvSpPr>
              <a:spLocks/>
            </p:cNvSpPr>
            <p:nvPr/>
          </p:nvSpPr>
          <p:spPr bwMode="auto">
            <a:xfrm>
              <a:off x="429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6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8" name="Freeform 256"/>
            <p:cNvSpPr>
              <a:spLocks/>
            </p:cNvSpPr>
            <p:nvPr/>
          </p:nvSpPr>
          <p:spPr bwMode="auto">
            <a:xfrm>
              <a:off x="4305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5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9" name="Freeform 257"/>
            <p:cNvSpPr>
              <a:spLocks/>
            </p:cNvSpPr>
            <p:nvPr/>
          </p:nvSpPr>
          <p:spPr bwMode="auto">
            <a:xfrm>
              <a:off x="4383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4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0" name="Freeform 258"/>
            <p:cNvSpPr>
              <a:spLocks/>
            </p:cNvSpPr>
            <p:nvPr/>
          </p:nvSpPr>
          <p:spPr bwMode="auto">
            <a:xfrm>
              <a:off x="434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1" name="Freeform 259"/>
            <p:cNvSpPr>
              <a:spLocks/>
            </p:cNvSpPr>
            <p:nvPr/>
          </p:nvSpPr>
          <p:spPr bwMode="auto">
            <a:xfrm>
              <a:off x="422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2" name="Freeform 260"/>
            <p:cNvSpPr>
              <a:spLocks/>
            </p:cNvSpPr>
            <p:nvPr/>
          </p:nvSpPr>
          <p:spPr bwMode="auto">
            <a:xfrm>
              <a:off x="4338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3" name="Freeform 261"/>
            <p:cNvSpPr>
              <a:spLocks/>
            </p:cNvSpPr>
            <p:nvPr/>
          </p:nvSpPr>
          <p:spPr bwMode="auto">
            <a:xfrm>
              <a:off x="4227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3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4" name="Freeform 262"/>
            <p:cNvSpPr>
              <a:spLocks/>
            </p:cNvSpPr>
            <p:nvPr/>
          </p:nvSpPr>
          <p:spPr bwMode="auto">
            <a:xfrm>
              <a:off x="4405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6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5" name="Freeform 263"/>
            <p:cNvSpPr>
              <a:spLocks/>
            </p:cNvSpPr>
            <p:nvPr/>
          </p:nvSpPr>
          <p:spPr bwMode="auto">
            <a:xfrm>
              <a:off x="4450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3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6" name="Freeform 264"/>
            <p:cNvSpPr>
              <a:spLocks/>
            </p:cNvSpPr>
            <p:nvPr/>
          </p:nvSpPr>
          <p:spPr bwMode="auto">
            <a:xfrm>
              <a:off x="4363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6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7" name="Freeform 265"/>
            <p:cNvSpPr>
              <a:spLocks/>
            </p:cNvSpPr>
            <p:nvPr/>
          </p:nvSpPr>
          <p:spPr bwMode="auto">
            <a:xfrm>
              <a:off x="4412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5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8" name="Freeform 266"/>
            <p:cNvSpPr>
              <a:spLocks/>
            </p:cNvSpPr>
            <p:nvPr/>
          </p:nvSpPr>
          <p:spPr bwMode="auto">
            <a:xfrm>
              <a:off x="4318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9" name="Rectangle 267"/>
            <p:cNvSpPr>
              <a:spLocks noChangeArrowheads="1"/>
            </p:cNvSpPr>
            <p:nvPr/>
          </p:nvSpPr>
          <p:spPr bwMode="auto">
            <a:xfrm>
              <a:off x="4514" y="2523"/>
              <a:ext cx="341" cy="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20" name="Rectangle 268"/>
            <p:cNvSpPr>
              <a:spLocks noChangeArrowheads="1"/>
            </p:cNvSpPr>
            <p:nvPr/>
          </p:nvSpPr>
          <p:spPr bwMode="auto">
            <a:xfrm>
              <a:off x="4408" y="2472"/>
              <a:ext cx="43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200">
                  <a:solidFill>
                    <a:srgbClr val="000000"/>
                  </a:solidFill>
                </a:rPr>
                <a:t>Predicted</a:t>
              </a:r>
              <a:endParaRPr lang="en-US" sz="1200" b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43021" name="Rectangle 269"/>
            <p:cNvSpPr>
              <a:spLocks noChangeArrowheads="1"/>
            </p:cNvSpPr>
            <p:nvPr/>
          </p:nvSpPr>
          <p:spPr bwMode="auto">
            <a:xfrm>
              <a:off x="4227" y="1751"/>
              <a:ext cx="799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Observed Values vs.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Predicted Values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grpSp>
          <p:nvGrpSpPr>
            <p:cNvPr id="49385" name="Group 270"/>
            <p:cNvGrpSpPr>
              <a:grpSpLocks/>
            </p:cNvGrpSpPr>
            <p:nvPr/>
          </p:nvGrpSpPr>
          <p:grpSpPr bwMode="auto">
            <a:xfrm>
              <a:off x="5338" y="2801"/>
              <a:ext cx="983" cy="1038"/>
              <a:chOff x="431" y="1008"/>
              <a:chExt cx="2257" cy="2851"/>
            </a:xfrm>
          </p:grpSpPr>
          <p:pic>
            <p:nvPicPr>
              <p:cNvPr id="51459" name="Picture 271" descr="Heat 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431" y="1008"/>
                <a:ext cx="2257" cy="28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51460" name="Group 272"/>
              <p:cNvGrpSpPr>
                <a:grpSpLocks/>
              </p:cNvGrpSpPr>
              <p:nvPr/>
            </p:nvGrpSpPr>
            <p:grpSpPr bwMode="auto">
              <a:xfrm>
                <a:off x="676" y="1840"/>
                <a:ext cx="1428" cy="1440"/>
                <a:chOff x="676" y="1840"/>
                <a:chExt cx="1428" cy="1440"/>
              </a:xfrm>
            </p:grpSpPr>
            <p:sp>
              <p:nvSpPr>
                <p:cNvPr id="843025" name="Rectangle 273"/>
                <p:cNvSpPr>
                  <a:spLocks noChangeArrowheads="1"/>
                </p:cNvSpPr>
                <p:nvPr/>
              </p:nvSpPr>
              <p:spPr bwMode="auto">
                <a:xfrm>
                  <a:off x="1065" y="2241"/>
                  <a:ext cx="482" cy="478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6" name="Rectangle 274"/>
                <p:cNvSpPr>
                  <a:spLocks noChangeArrowheads="1"/>
                </p:cNvSpPr>
                <p:nvPr/>
              </p:nvSpPr>
              <p:spPr bwMode="auto">
                <a:xfrm>
                  <a:off x="1547" y="2719"/>
                  <a:ext cx="558" cy="560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7" name="Rectangle 275"/>
                <p:cNvSpPr>
                  <a:spLocks noChangeArrowheads="1"/>
                </p:cNvSpPr>
                <p:nvPr/>
              </p:nvSpPr>
              <p:spPr bwMode="auto">
                <a:xfrm>
                  <a:off x="1228" y="2401"/>
                  <a:ext cx="319" cy="31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8" name="Rectangle 276"/>
                <p:cNvSpPr>
                  <a:spLocks noChangeArrowheads="1"/>
                </p:cNvSpPr>
                <p:nvPr/>
              </p:nvSpPr>
              <p:spPr bwMode="auto">
                <a:xfrm>
                  <a:off x="785" y="1953"/>
                  <a:ext cx="211" cy="203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9" name="Rectangle 277"/>
                <p:cNvSpPr>
                  <a:spLocks noChangeArrowheads="1"/>
                </p:cNvSpPr>
                <p:nvPr/>
              </p:nvSpPr>
              <p:spPr bwMode="auto">
                <a:xfrm>
                  <a:off x="677" y="1840"/>
                  <a:ext cx="319" cy="31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30" name="Rectangle 278"/>
                <p:cNvSpPr>
                  <a:spLocks noChangeArrowheads="1"/>
                </p:cNvSpPr>
                <p:nvPr/>
              </p:nvSpPr>
              <p:spPr bwMode="auto">
                <a:xfrm>
                  <a:off x="1072" y="2200"/>
                  <a:ext cx="916" cy="956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31" name="Rectangle 279"/>
                <p:cNvSpPr>
                  <a:spLocks noChangeArrowheads="1"/>
                </p:cNvSpPr>
                <p:nvPr/>
              </p:nvSpPr>
              <p:spPr bwMode="auto">
                <a:xfrm>
                  <a:off x="1829" y="2997"/>
                  <a:ext cx="152" cy="15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</p:grpSp>
        <p:sp>
          <p:nvSpPr>
            <p:cNvPr id="843032" name="AutoShape 280"/>
            <p:cNvSpPr>
              <a:spLocks noChangeArrowheads="1"/>
            </p:cNvSpPr>
            <p:nvPr/>
          </p:nvSpPr>
          <p:spPr bwMode="auto">
            <a:xfrm>
              <a:off x="4243" y="2813"/>
              <a:ext cx="765" cy="765"/>
            </a:xfrm>
            <a:custGeom>
              <a:avLst/>
              <a:gdLst>
                <a:gd name="G0" fmla="+- 5400 0 0"/>
                <a:gd name="G1" fmla="+- 8100 0 0"/>
                <a:gd name="G2" fmla="+- 2700 0 0"/>
                <a:gd name="G3" fmla="+- 9450 0 0"/>
                <a:gd name="G4" fmla="+- 21600 0 8100"/>
                <a:gd name="G5" fmla="+- 21600 0 9450"/>
                <a:gd name="G6" fmla="+- 5400 21600 0"/>
                <a:gd name="G7" fmla="*/ G6 1 2"/>
                <a:gd name="G8" fmla="+- 21600 0 5400"/>
                <a:gd name="G9" fmla="+- 21600 0 2700"/>
                <a:gd name="T0" fmla="*/ G0 w 21600"/>
                <a:gd name="T1" fmla="*/ G0 h 21600"/>
                <a:gd name="T2" fmla="*/ G8 w 21600"/>
                <a:gd name="T3" fmla="*/ G8 h 2160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T0" t="T1" r="T2" b="T3"/>
              <a:pathLst>
                <a:path w="21600" h="21600">
                  <a:moveTo>
                    <a:pt x="5400" y="5400"/>
                  </a:moveTo>
                  <a:lnTo>
                    <a:pt x="9450" y="5400"/>
                  </a:lnTo>
                  <a:lnTo>
                    <a:pt x="9450" y="2700"/>
                  </a:lnTo>
                  <a:lnTo>
                    <a:pt x="8100" y="2700"/>
                  </a:lnTo>
                  <a:lnTo>
                    <a:pt x="10800" y="0"/>
                  </a:lnTo>
                  <a:lnTo>
                    <a:pt x="13500" y="2700"/>
                  </a:lnTo>
                  <a:lnTo>
                    <a:pt x="12150" y="2700"/>
                  </a:lnTo>
                  <a:lnTo>
                    <a:pt x="12150" y="5400"/>
                  </a:lnTo>
                  <a:lnTo>
                    <a:pt x="16200" y="5400"/>
                  </a:lnTo>
                  <a:lnTo>
                    <a:pt x="16200" y="9450"/>
                  </a:lnTo>
                  <a:lnTo>
                    <a:pt x="18900" y="9450"/>
                  </a:lnTo>
                  <a:lnTo>
                    <a:pt x="18900" y="8100"/>
                  </a:lnTo>
                  <a:lnTo>
                    <a:pt x="21600" y="1080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6200" y="12150"/>
                  </a:lnTo>
                  <a:lnTo>
                    <a:pt x="16200" y="16200"/>
                  </a:lnTo>
                  <a:lnTo>
                    <a:pt x="12150" y="16200"/>
                  </a:lnTo>
                  <a:lnTo>
                    <a:pt x="12150" y="18900"/>
                  </a:lnTo>
                  <a:lnTo>
                    <a:pt x="13500" y="18900"/>
                  </a:lnTo>
                  <a:lnTo>
                    <a:pt x="10800" y="21600"/>
                  </a:lnTo>
                  <a:lnTo>
                    <a:pt x="8100" y="18900"/>
                  </a:lnTo>
                  <a:lnTo>
                    <a:pt x="9450" y="18900"/>
                  </a:lnTo>
                  <a:lnTo>
                    <a:pt x="9450" y="16200"/>
                  </a:lnTo>
                  <a:lnTo>
                    <a:pt x="5400" y="16200"/>
                  </a:lnTo>
                  <a:lnTo>
                    <a:pt x="5400" y="12150"/>
                  </a:lnTo>
                  <a:lnTo>
                    <a:pt x="2700" y="12150"/>
                  </a:lnTo>
                  <a:lnTo>
                    <a:pt x="2700" y="13500"/>
                  </a:lnTo>
                  <a:lnTo>
                    <a:pt x="0" y="1080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5400" y="94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33" name="AutoShape 281"/>
            <p:cNvSpPr>
              <a:spLocks noChangeArrowheads="1"/>
            </p:cNvSpPr>
            <p:nvPr/>
          </p:nvSpPr>
          <p:spPr bwMode="auto">
            <a:xfrm flipH="1">
              <a:off x="1892" y="2559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34" name="Text Box 282"/>
            <p:cNvSpPr txBox="1">
              <a:spLocks noChangeArrowheads="1"/>
            </p:cNvSpPr>
            <p:nvPr/>
          </p:nvSpPr>
          <p:spPr bwMode="auto">
            <a:xfrm>
              <a:off x="373" y="2107"/>
              <a:ext cx="1805" cy="1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Mechanistic Insight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Drug Development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Toxicology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Classification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Prediction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Functional genomics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Sub-threshold studies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Others</a:t>
              </a:r>
            </a:p>
          </p:txBody>
        </p:sp>
        <p:sp>
          <p:nvSpPr>
            <p:cNvPr id="843035" name="Text Box 283"/>
            <p:cNvSpPr txBox="1">
              <a:spLocks noChangeArrowheads="1"/>
            </p:cNvSpPr>
            <p:nvPr/>
          </p:nvSpPr>
          <p:spPr bwMode="auto">
            <a:xfrm>
              <a:off x="263" y="0"/>
              <a:ext cx="1407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Sample Collection</a:t>
              </a:r>
            </a:p>
          </p:txBody>
        </p:sp>
        <p:sp>
          <p:nvSpPr>
            <p:cNvPr id="843036" name="Text Box 284"/>
            <p:cNvSpPr txBox="1">
              <a:spLocks noChangeArrowheads="1"/>
            </p:cNvSpPr>
            <p:nvPr/>
          </p:nvSpPr>
          <p:spPr bwMode="auto">
            <a:xfrm>
              <a:off x="2141" y="-2"/>
              <a:ext cx="130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Sample Analysis</a:t>
              </a:r>
            </a:p>
          </p:txBody>
        </p:sp>
        <p:sp>
          <p:nvSpPr>
            <p:cNvPr id="843037" name="Text Box 285"/>
            <p:cNvSpPr txBox="1">
              <a:spLocks noChangeArrowheads="1"/>
            </p:cNvSpPr>
            <p:nvPr/>
          </p:nvSpPr>
          <p:spPr bwMode="auto">
            <a:xfrm>
              <a:off x="4416" y="46"/>
              <a:ext cx="145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Database Curation</a:t>
              </a:r>
            </a:p>
          </p:txBody>
        </p:sp>
        <p:sp>
          <p:nvSpPr>
            <p:cNvPr id="843038" name="Text Box 286"/>
            <p:cNvSpPr txBox="1">
              <a:spLocks noChangeArrowheads="1"/>
            </p:cNvSpPr>
            <p:nvPr/>
          </p:nvSpPr>
          <p:spPr bwMode="auto">
            <a:xfrm>
              <a:off x="4097" y="3713"/>
              <a:ext cx="112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Bioinformatics</a:t>
              </a:r>
            </a:p>
          </p:txBody>
        </p:sp>
        <p:pic>
          <p:nvPicPr>
            <p:cNvPr id="49393" name="Picture 287" descr="glycopath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073" y="2830"/>
              <a:ext cx="845" cy="1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9394" name="Rectangle 288"/>
            <p:cNvSpPr>
              <a:spLocks noChangeArrowheads="1"/>
            </p:cNvSpPr>
            <p:nvPr/>
          </p:nvSpPr>
          <p:spPr bwMode="auto">
            <a:xfrm rot="-5400000">
              <a:off x="3928" y="2153"/>
              <a:ext cx="32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1200">
                  <a:solidFill>
                    <a:srgbClr val="000000"/>
                  </a:solidFill>
                </a:rPr>
                <a:t>Actual </a:t>
              </a:r>
            </a:p>
          </p:txBody>
        </p:sp>
        <p:sp>
          <p:nvSpPr>
            <p:cNvPr id="843041" name="AutoShape 289"/>
            <p:cNvSpPr>
              <a:spLocks noChangeAspect="1" noChangeArrowheads="1" noTextEdit="1"/>
            </p:cNvSpPr>
            <p:nvPr/>
          </p:nvSpPr>
          <p:spPr bwMode="auto">
            <a:xfrm>
              <a:off x="5275" y="1833"/>
              <a:ext cx="107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2" name="Rectangle 290"/>
            <p:cNvSpPr>
              <a:spLocks noChangeArrowheads="1"/>
            </p:cNvSpPr>
            <p:nvPr/>
          </p:nvSpPr>
          <p:spPr bwMode="auto">
            <a:xfrm>
              <a:off x="5275" y="1833"/>
              <a:ext cx="1071" cy="7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49397" name="Group 291"/>
            <p:cNvGrpSpPr>
              <a:grpSpLocks/>
            </p:cNvGrpSpPr>
            <p:nvPr/>
          </p:nvGrpSpPr>
          <p:grpSpPr bwMode="auto">
            <a:xfrm>
              <a:off x="5257" y="1969"/>
              <a:ext cx="1016" cy="487"/>
              <a:chOff x="5337" y="1941"/>
              <a:chExt cx="996" cy="519"/>
            </a:xfrm>
          </p:grpSpPr>
          <p:sp>
            <p:nvSpPr>
              <p:cNvPr id="843044" name="Line 292"/>
              <p:cNvSpPr>
                <a:spLocks noChangeShapeType="1"/>
              </p:cNvSpPr>
              <p:nvPr/>
            </p:nvSpPr>
            <p:spPr bwMode="auto">
              <a:xfrm>
                <a:off x="5337" y="242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5" name="Line 293"/>
              <p:cNvSpPr>
                <a:spLocks noChangeShapeType="1"/>
              </p:cNvSpPr>
              <p:nvPr/>
            </p:nvSpPr>
            <p:spPr bwMode="auto">
              <a:xfrm>
                <a:off x="5337" y="239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6" name="Line 294"/>
              <p:cNvSpPr>
                <a:spLocks noChangeShapeType="1"/>
              </p:cNvSpPr>
              <p:nvPr/>
            </p:nvSpPr>
            <p:spPr bwMode="auto">
              <a:xfrm>
                <a:off x="5337" y="236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7" name="Line 295"/>
              <p:cNvSpPr>
                <a:spLocks noChangeShapeType="1"/>
              </p:cNvSpPr>
              <p:nvPr/>
            </p:nvSpPr>
            <p:spPr bwMode="auto">
              <a:xfrm>
                <a:off x="5337" y="2339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8" name="Line 296"/>
              <p:cNvSpPr>
                <a:spLocks noChangeShapeType="1"/>
              </p:cNvSpPr>
              <p:nvPr/>
            </p:nvSpPr>
            <p:spPr bwMode="auto">
              <a:xfrm>
                <a:off x="5337" y="231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9" name="Line 297"/>
              <p:cNvSpPr>
                <a:spLocks noChangeShapeType="1"/>
              </p:cNvSpPr>
              <p:nvPr/>
            </p:nvSpPr>
            <p:spPr bwMode="auto">
              <a:xfrm>
                <a:off x="5337" y="228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0" name="Line 298"/>
              <p:cNvSpPr>
                <a:spLocks noChangeShapeType="1"/>
              </p:cNvSpPr>
              <p:nvPr/>
            </p:nvSpPr>
            <p:spPr bwMode="auto">
              <a:xfrm>
                <a:off x="5337" y="225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1" name="Line 299"/>
              <p:cNvSpPr>
                <a:spLocks noChangeShapeType="1"/>
              </p:cNvSpPr>
              <p:nvPr/>
            </p:nvSpPr>
            <p:spPr bwMode="auto">
              <a:xfrm>
                <a:off x="5337" y="222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2" name="Line 300"/>
              <p:cNvSpPr>
                <a:spLocks noChangeShapeType="1"/>
              </p:cNvSpPr>
              <p:nvPr/>
            </p:nvSpPr>
            <p:spPr bwMode="auto">
              <a:xfrm>
                <a:off x="5337" y="2201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3" name="Line 301"/>
              <p:cNvSpPr>
                <a:spLocks noChangeShapeType="1"/>
              </p:cNvSpPr>
              <p:nvPr/>
            </p:nvSpPr>
            <p:spPr bwMode="auto">
              <a:xfrm>
                <a:off x="5337" y="217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4" name="Line 302"/>
              <p:cNvSpPr>
                <a:spLocks noChangeShapeType="1"/>
              </p:cNvSpPr>
              <p:nvPr/>
            </p:nvSpPr>
            <p:spPr bwMode="auto">
              <a:xfrm>
                <a:off x="5337" y="2143"/>
                <a:ext cx="996" cy="0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5" name="Line 303"/>
              <p:cNvSpPr>
                <a:spLocks noChangeShapeType="1"/>
              </p:cNvSpPr>
              <p:nvPr/>
            </p:nvSpPr>
            <p:spPr bwMode="auto">
              <a:xfrm>
                <a:off x="5337" y="211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6" name="Line 304"/>
              <p:cNvSpPr>
                <a:spLocks noChangeShapeType="1"/>
              </p:cNvSpPr>
              <p:nvPr/>
            </p:nvSpPr>
            <p:spPr bwMode="auto">
              <a:xfrm>
                <a:off x="5337" y="208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7" name="Line 305"/>
              <p:cNvSpPr>
                <a:spLocks noChangeShapeType="1"/>
              </p:cNvSpPr>
              <p:nvPr/>
            </p:nvSpPr>
            <p:spPr bwMode="auto">
              <a:xfrm>
                <a:off x="5337" y="2061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8" name="Line 306"/>
              <p:cNvSpPr>
                <a:spLocks noChangeShapeType="1"/>
              </p:cNvSpPr>
              <p:nvPr/>
            </p:nvSpPr>
            <p:spPr bwMode="auto">
              <a:xfrm>
                <a:off x="5337" y="203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9" name="Line 307"/>
              <p:cNvSpPr>
                <a:spLocks noChangeShapeType="1"/>
              </p:cNvSpPr>
              <p:nvPr/>
            </p:nvSpPr>
            <p:spPr bwMode="auto">
              <a:xfrm>
                <a:off x="5337" y="200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0" name="Line 308"/>
              <p:cNvSpPr>
                <a:spLocks noChangeShapeType="1"/>
              </p:cNvSpPr>
              <p:nvPr/>
            </p:nvSpPr>
            <p:spPr bwMode="auto">
              <a:xfrm>
                <a:off x="5337" y="197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1" name="Line 309"/>
              <p:cNvSpPr>
                <a:spLocks noChangeShapeType="1"/>
              </p:cNvSpPr>
              <p:nvPr/>
            </p:nvSpPr>
            <p:spPr bwMode="auto">
              <a:xfrm>
                <a:off x="5337" y="194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2" name="Line 310"/>
              <p:cNvSpPr>
                <a:spLocks noChangeShapeType="1"/>
              </p:cNvSpPr>
              <p:nvPr/>
            </p:nvSpPr>
            <p:spPr bwMode="auto">
              <a:xfrm>
                <a:off x="5381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3" name="Line 311"/>
              <p:cNvSpPr>
                <a:spLocks noChangeShapeType="1"/>
              </p:cNvSpPr>
              <p:nvPr/>
            </p:nvSpPr>
            <p:spPr bwMode="auto">
              <a:xfrm>
                <a:off x="5427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4" name="Line 312"/>
              <p:cNvSpPr>
                <a:spLocks noChangeShapeType="1"/>
              </p:cNvSpPr>
              <p:nvPr/>
            </p:nvSpPr>
            <p:spPr bwMode="auto">
              <a:xfrm>
                <a:off x="547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5" name="Line 313"/>
              <p:cNvSpPr>
                <a:spLocks noChangeShapeType="1"/>
              </p:cNvSpPr>
              <p:nvPr/>
            </p:nvSpPr>
            <p:spPr bwMode="auto">
              <a:xfrm>
                <a:off x="5517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6" name="Line 314"/>
              <p:cNvSpPr>
                <a:spLocks noChangeShapeType="1"/>
              </p:cNvSpPr>
              <p:nvPr/>
            </p:nvSpPr>
            <p:spPr bwMode="auto">
              <a:xfrm>
                <a:off x="556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7" name="Line 315"/>
              <p:cNvSpPr>
                <a:spLocks noChangeShapeType="1"/>
              </p:cNvSpPr>
              <p:nvPr/>
            </p:nvSpPr>
            <p:spPr bwMode="auto">
              <a:xfrm>
                <a:off x="5608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8" name="Line 316"/>
              <p:cNvSpPr>
                <a:spLocks noChangeShapeType="1"/>
              </p:cNvSpPr>
              <p:nvPr/>
            </p:nvSpPr>
            <p:spPr bwMode="auto">
              <a:xfrm>
                <a:off x="565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9" name="Line 317"/>
              <p:cNvSpPr>
                <a:spLocks noChangeShapeType="1"/>
              </p:cNvSpPr>
              <p:nvPr/>
            </p:nvSpPr>
            <p:spPr bwMode="auto">
              <a:xfrm>
                <a:off x="5698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0" name="Line 318"/>
              <p:cNvSpPr>
                <a:spLocks noChangeShapeType="1"/>
              </p:cNvSpPr>
              <p:nvPr/>
            </p:nvSpPr>
            <p:spPr bwMode="auto">
              <a:xfrm>
                <a:off x="5743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1" name="Line 319"/>
              <p:cNvSpPr>
                <a:spLocks noChangeShapeType="1"/>
              </p:cNvSpPr>
              <p:nvPr/>
            </p:nvSpPr>
            <p:spPr bwMode="auto">
              <a:xfrm>
                <a:off x="578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2" name="Line 320"/>
              <p:cNvSpPr>
                <a:spLocks noChangeShapeType="1"/>
              </p:cNvSpPr>
              <p:nvPr/>
            </p:nvSpPr>
            <p:spPr bwMode="auto">
              <a:xfrm>
                <a:off x="5833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3" name="Line 321"/>
              <p:cNvSpPr>
                <a:spLocks noChangeShapeType="1"/>
              </p:cNvSpPr>
              <p:nvPr/>
            </p:nvSpPr>
            <p:spPr bwMode="auto">
              <a:xfrm>
                <a:off x="587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4" name="Line 322"/>
              <p:cNvSpPr>
                <a:spLocks noChangeShapeType="1"/>
              </p:cNvSpPr>
              <p:nvPr/>
            </p:nvSpPr>
            <p:spPr bwMode="auto">
              <a:xfrm>
                <a:off x="5925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5" name="Line 323"/>
              <p:cNvSpPr>
                <a:spLocks noChangeShapeType="1"/>
              </p:cNvSpPr>
              <p:nvPr/>
            </p:nvSpPr>
            <p:spPr bwMode="auto">
              <a:xfrm>
                <a:off x="596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6" name="Line 324"/>
              <p:cNvSpPr>
                <a:spLocks noChangeShapeType="1"/>
              </p:cNvSpPr>
              <p:nvPr/>
            </p:nvSpPr>
            <p:spPr bwMode="auto">
              <a:xfrm>
                <a:off x="6015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7" name="Line 325"/>
              <p:cNvSpPr>
                <a:spLocks noChangeShapeType="1"/>
              </p:cNvSpPr>
              <p:nvPr/>
            </p:nvSpPr>
            <p:spPr bwMode="auto">
              <a:xfrm>
                <a:off x="6060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8" name="Line 326"/>
              <p:cNvSpPr>
                <a:spLocks noChangeShapeType="1"/>
              </p:cNvSpPr>
              <p:nvPr/>
            </p:nvSpPr>
            <p:spPr bwMode="auto">
              <a:xfrm>
                <a:off x="610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9" name="Line 327"/>
              <p:cNvSpPr>
                <a:spLocks noChangeShapeType="1"/>
              </p:cNvSpPr>
              <p:nvPr/>
            </p:nvSpPr>
            <p:spPr bwMode="auto">
              <a:xfrm>
                <a:off x="6150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0" name="Line 328"/>
              <p:cNvSpPr>
                <a:spLocks noChangeShapeType="1"/>
              </p:cNvSpPr>
              <p:nvPr/>
            </p:nvSpPr>
            <p:spPr bwMode="auto">
              <a:xfrm>
                <a:off x="619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1" name="Line 329"/>
              <p:cNvSpPr>
                <a:spLocks noChangeShapeType="1"/>
              </p:cNvSpPr>
              <p:nvPr/>
            </p:nvSpPr>
            <p:spPr bwMode="auto">
              <a:xfrm>
                <a:off x="6241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2" name="Line 330"/>
              <p:cNvSpPr>
                <a:spLocks noChangeShapeType="1"/>
              </p:cNvSpPr>
              <p:nvPr/>
            </p:nvSpPr>
            <p:spPr bwMode="auto">
              <a:xfrm>
                <a:off x="628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3" name="Freeform 331"/>
              <p:cNvSpPr>
                <a:spLocks/>
              </p:cNvSpPr>
              <p:nvPr/>
            </p:nvSpPr>
            <p:spPr bwMode="auto">
              <a:xfrm>
                <a:off x="5337" y="1941"/>
                <a:ext cx="994" cy="5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4" y="0"/>
                  </a:cxn>
                  <a:cxn ang="0">
                    <a:pos x="994" y="518"/>
                  </a:cxn>
                  <a:cxn ang="0">
                    <a:pos x="0" y="518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994" h="518">
                    <a:moveTo>
                      <a:pt x="0" y="0"/>
                    </a:moveTo>
                    <a:lnTo>
                      <a:pt x="994" y="0"/>
                    </a:lnTo>
                    <a:lnTo>
                      <a:pt x="994" y="518"/>
                    </a:lnTo>
                    <a:lnTo>
                      <a:pt x="0" y="518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4" name="Line 332"/>
              <p:cNvSpPr>
                <a:spLocks noChangeShapeType="1"/>
              </p:cNvSpPr>
              <p:nvPr/>
            </p:nvSpPr>
            <p:spPr bwMode="auto">
              <a:xfrm>
                <a:off x="5337" y="2044"/>
                <a:ext cx="994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5" name="Line 333"/>
              <p:cNvSpPr>
                <a:spLocks noChangeShapeType="1"/>
              </p:cNvSpPr>
              <p:nvPr/>
            </p:nvSpPr>
            <p:spPr bwMode="auto">
              <a:xfrm>
                <a:off x="5337" y="2357"/>
                <a:ext cx="994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6" name="Line 334"/>
              <p:cNvSpPr>
                <a:spLocks noChangeShapeType="1"/>
              </p:cNvSpPr>
              <p:nvPr/>
            </p:nvSpPr>
            <p:spPr bwMode="auto">
              <a:xfrm>
                <a:off x="5337" y="1966"/>
                <a:ext cx="994" cy="0"/>
              </a:xfrm>
              <a:prstGeom prst="line">
                <a:avLst/>
              </a:prstGeom>
              <a:noFill/>
              <a:ln w="3175">
                <a:solidFill>
                  <a:srgbClr val="FF00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7" name="Line 335"/>
              <p:cNvSpPr>
                <a:spLocks noChangeShapeType="1"/>
              </p:cNvSpPr>
              <p:nvPr/>
            </p:nvSpPr>
            <p:spPr bwMode="auto">
              <a:xfrm flipV="1">
                <a:off x="5381" y="1941"/>
                <a:ext cx="1" cy="5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8" name="Line 336"/>
              <p:cNvSpPr>
                <a:spLocks noChangeShapeType="1"/>
              </p:cNvSpPr>
              <p:nvPr/>
            </p:nvSpPr>
            <p:spPr bwMode="auto">
              <a:xfrm>
                <a:off x="5337" y="2201"/>
                <a:ext cx="99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9" name="Rectangle 337"/>
              <p:cNvSpPr>
                <a:spLocks noChangeArrowheads="1"/>
              </p:cNvSpPr>
              <p:nvPr/>
            </p:nvSpPr>
            <p:spPr bwMode="auto">
              <a:xfrm>
                <a:off x="5380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0" name="Rectangle 338"/>
              <p:cNvSpPr>
                <a:spLocks noChangeArrowheads="1"/>
              </p:cNvSpPr>
              <p:nvPr/>
            </p:nvSpPr>
            <p:spPr bwMode="auto">
              <a:xfrm>
                <a:off x="5380" y="214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1" name="Rectangle 339"/>
              <p:cNvSpPr>
                <a:spLocks noChangeArrowheads="1"/>
              </p:cNvSpPr>
              <p:nvPr/>
            </p:nvSpPr>
            <p:spPr bwMode="auto">
              <a:xfrm>
                <a:off x="5380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2" name="Rectangle 340"/>
              <p:cNvSpPr>
                <a:spLocks noChangeArrowheads="1"/>
              </p:cNvSpPr>
              <p:nvPr/>
            </p:nvSpPr>
            <p:spPr bwMode="auto">
              <a:xfrm>
                <a:off x="5381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3" name="Rectangle 341"/>
              <p:cNvSpPr>
                <a:spLocks noChangeArrowheads="1"/>
              </p:cNvSpPr>
              <p:nvPr/>
            </p:nvSpPr>
            <p:spPr bwMode="auto">
              <a:xfrm>
                <a:off x="538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4" name="Rectangle 342"/>
              <p:cNvSpPr>
                <a:spLocks noChangeArrowheads="1"/>
              </p:cNvSpPr>
              <p:nvPr/>
            </p:nvSpPr>
            <p:spPr bwMode="auto">
              <a:xfrm>
                <a:off x="5382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5" name="Rectangle 343"/>
              <p:cNvSpPr>
                <a:spLocks noChangeArrowheads="1"/>
              </p:cNvSpPr>
              <p:nvPr/>
            </p:nvSpPr>
            <p:spPr bwMode="auto">
              <a:xfrm>
                <a:off x="5382" y="207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6" name="Rectangle 344"/>
              <p:cNvSpPr>
                <a:spLocks noChangeArrowheads="1"/>
              </p:cNvSpPr>
              <p:nvPr/>
            </p:nvSpPr>
            <p:spPr bwMode="auto">
              <a:xfrm>
                <a:off x="5382" y="217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7" name="Rectangle 345"/>
              <p:cNvSpPr>
                <a:spLocks noChangeArrowheads="1"/>
              </p:cNvSpPr>
              <p:nvPr/>
            </p:nvSpPr>
            <p:spPr bwMode="auto">
              <a:xfrm>
                <a:off x="5383" y="210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8" name="Rectangle 346"/>
              <p:cNvSpPr>
                <a:spLocks noChangeArrowheads="1"/>
              </p:cNvSpPr>
              <p:nvPr/>
            </p:nvSpPr>
            <p:spPr bwMode="auto">
              <a:xfrm>
                <a:off x="5383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9" name="Rectangle 347"/>
              <p:cNvSpPr>
                <a:spLocks noChangeArrowheads="1"/>
              </p:cNvSpPr>
              <p:nvPr/>
            </p:nvSpPr>
            <p:spPr bwMode="auto">
              <a:xfrm>
                <a:off x="5384" y="208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0" name="Rectangle 348"/>
              <p:cNvSpPr>
                <a:spLocks noChangeArrowheads="1"/>
              </p:cNvSpPr>
              <p:nvPr/>
            </p:nvSpPr>
            <p:spPr bwMode="auto">
              <a:xfrm>
                <a:off x="5384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1" name="Rectangle 349"/>
              <p:cNvSpPr>
                <a:spLocks noChangeArrowheads="1"/>
              </p:cNvSpPr>
              <p:nvPr/>
            </p:nvSpPr>
            <p:spPr bwMode="auto">
              <a:xfrm>
                <a:off x="5384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2" name="Rectangle 350"/>
              <p:cNvSpPr>
                <a:spLocks noChangeArrowheads="1"/>
              </p:cNvSpPr>
              <p:nvPr/>
            </p:nvSpPr>
            <p:spPr bwMode="auto">
              <a:xfrm>
                <a:off x="538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3" name="Rectangle 351"/>
              <p:cNvSpPr>
                <a:spLocks noChangeArrowheads="1"/>
              </p:cNvSpPr>
              <p:nvPr/>
            </p:nvSpPr>
            <p:spPr bwMode="auto">
              <a:xfrm>
                <a:off x="538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4" name="Rectangle 352"/>
              <p:cNvSpPr>
                <a:spLocks noChangeArrowheads="1"/>
              </p:cNvSpPr>
              <p:nvPr/>
            </p:nvSpPr>
            <p:spPr bwMode="auto">
              <a:xfrm>
                <a:off x="5387" y="210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5" name="Rectangle 353"/>
              <p:cNvSpPr>
                <a:spLocks noChangeArrowheads="1"/>
              </p:cNvSpPr>
              <p:nvPr/>
            </p:nvSpPr>
            <p:spPr bwMode="auto">
              <a:xfrm>
                <a:off x="5387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6" name="Rectangle 354"/>
              <p:cNvSpPr>
                <a:spLocks noChangeArrowheads="1"/>
              </p:cNvSpPr>
              <p:nvPr/>
            </p:nvSpPr>
            <p:spPr bwMode="auto">
              <a:xfrm>
                <a:off x="5387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7" name="Rectangle 355"/>
              <p:cNvSpPr>
                <a:spLocks noChangeArrowheads="1"/>
              </p:cNvSpPr>
              <p:nvPr/>
            </p:nvSpPr>
            <p:spPr bwMode="auto">
              <a:xfrm>
                <a:off x="5388" y="212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8" name="Rectangle 356"/>
              <p:cNvSpPr>
                <a:spLocks noChangeArrowheads="1"/>
              </p:cNvSpPr>
              <p:nvPr/>
            </p:nvSpPr>
            <p:spPr bwMode="auto">
              <a:xfrm>
                <a:off x="5388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9" name="Rectangle 357"/>
              <p:cNvSpPr>
                <a:spLocks noChangeArrowheads="1"/>
              </p:cNvSpPr>
              <p:nvPr/>
            </p:nvSpPr>
            <p:spPr bwMode="auto">
              <a:xfrm>
                <a:off x="5389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0" name="Rectangle 358"/>
              <p:cNvSpPr>
                <a:spLocks noChangeArrowheads="1"/>
              </p:cNvSpPr>
              <p:nvPr/>
            </p:nvSpPr>
            <p:spPr bwMode="auto">
              <a:xfrm>
                <a:off x="5389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1" name="Rectangle 359"/>
              <p:cNvSpPr>
                <a:spLocks noChangeArrowheads="1"/>
              </p:cNvSpPr>
              <p:nvPr/>
            </p:nvSpPr>
            <p:spPr bwMode="auto">
              <a:xfrm>
                <a:off x="5389" y="214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2" name="Rectangle 360"/>
              <p:cNvSpPr>
                <a:spLocks noChangeArrowheads="1"/>
              </p:cNvSpPr>
              <p:nvPr/>
            </p:nvSpPr>
            <p:spPr bwMode="auto">
              <a:xfrm>
                <a:off x="5390" y="208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3" name="Rectangle 361"/>
              <p:cNvSpPr>
                <a:spLocks noChangeArrowheads="1"/>
              </p:cNvSpPr>
              <p:nvPr/>
            </p:nvSpPr>
            <p:spPr bwMode="auto">
              <a:xfrm>
                <a:off x="5390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4" name="Rectangle 362"/>
              <p:cNvSpPr>
                <a:spLocks noChangeArrowheads="1"/>
              </p:cNvSpPr>
              <p:nvPr/>
            </p:nvSpPr>
            <p:spPr bwMode="auto">
              <a:xfrm>
                <a:off x="5391" y="2112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5" name="Rectangle 363"/>
              <p:cNvSpPr>
                <a:spLocks noChangeArrowheads="1"/>
              </p:cNvSpPr>
              <p:nvPr/>
            </p:nvSpPr>
            <p:spPr bwMode="auto">
              <a:xfrm>
                <a:off x="539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6" name="Rectangle 364"/>
              <p:cNvSpPr>
                <a:spLocks noChangeArrowheads="1"/>
              </p:cNvSpPr>
              <p:nvPr/>
            </p:nvSpPr>
            <p:spPr bwMode="auto">
              <a:xfrm>
                <a:off x="5391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7" name="Rectangle 365"/>
              <p:cNvSpPr>
                <a:spLocks noChangeArrowheads="1"/>
              </p:cNvSpPr>
              <p:nvPr/>
            </p:nvSpPr>
            <p:spPr bwMode="auto">
              <a:xfrm>
                <a:off x="5392" y="214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8" name="Rectangle 366"/>
              <p:cNvSpPr>
                <a:spLocks noChangeArrowheads="1"/>
              </p:cNvSpPr>
              <p:nvPr/>
            </p:nvSpPr>
            <p:spPr bwMode="auto">
              <a:xfrm>
                <a:off x="5392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9" name="Rectangle 367"/>
              <p:cNvSpPr>
                <a:spLocks noChangeArrowheads="1"/>
              </p:cNvSpPr>
              <p:nvPr/>
            </p:nvSpPr>
            <p:spPr bwMode="auto">
              <a:xfrm>
                <a:off x="5394" y="2143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0" name="Rectangle 368"/>
              <p:cNvSpPr>
                <a:spLocks noChangeArrowheads="1"/>
              </p:cNvSpPr>
              <p:nvPr/>
            </p:nvSpPr>
            <p:spPr bwMode="auto">
              <a:xfrm>
                <a:off x="5394" y="2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1" name="Rectangle 369"/>
              <p:cNvSpPr>
                <a:spLocks noChangeArrowheads="1"/>
              </p:cNvSpPr>
              <p:nvPr/>
            </p:nvSpPr>
            <p:spPr bwMode="auto">
              <a:xfrm>
                <a:off x="5394" y="21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2" name="Rectangle 370"/>
              <p:cNvSpPr>
                <a:spLocks noChangeArrowheads="1"/>
              </p:cNvSpPr>
              <p:nvPr/>
            </p:nvSpPr>
            <p:spPr bwMode="auto">
              <a:xfrm>
                <a:off x="5395" y="214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3" name="Rectangle 371"/>
              <p:cNvSpPr>
                <a:spLocks noChangeArrowheads="1"/>
              </p:cNvSpPr>
              <p:nvPr/>
            </p:nvSpPr>
            <p:spPr bwMode="auto">
              <a:xfrm>
                <a:off x="5395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4" name="Rectangle 372"/>
              <p:cNvSpPr>
                <a:spLocks noChangeArrowheads="1"/>
              </p:cNvSpPr>
              <p:nvPr/>
            </p:nvSpPr>
            <p:spPr bwMode="auto">
              <a:xfrm>
                <a:off x="5396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5" name="Rectangle 373"/>
              <p:cNvSpPr>
                <a:spLocks noChangeArrowheads="1"/>
              </p:cNvSpPr>
              <p:nvPr/>
            </p:nvSpPr>
            <p:spPr bwMode="auto">
              <a:xfrm>
                <a:off x="5396" y="216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6" name="Rectangle 374"/>
              <p:cNvSpPr>
                <a:spLocks noChangeArrowheads="1"/>
              </p:cNvSpPr>
              <p:nvPr/>
            </p:nvSpPr>
            <p:spPr bwMode="auto">
              <a:xfrm>
                <a:off x="5396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7" name="Rectangle 375"/>
              <p:cNvSpPr>
                <a:spLocks noChangeArrowheads="1"/>
              </p:cNvSpPr>
              <p:nvPr/>
            </p:nvSpPr>
            <p:spPr bwMode="auto">
              <a:xfrm>
                <a:off x="5397" y="215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8" name="Rectangle 376"/>
              <p:cNvSpPr>
                <a:spLocks noChangeArrowheads="1"/>
              </p:cNvSpPr>
              <p:nvPr/>
            </p:nvSpPr>
            <p:spPr bwMode="auto">
              <a:xfrm>
                <a:off x="5397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9" name="Rectangle 377"/>
              <p:cNvSpPr>
                <a:spLocks noChangeArrowheads="1"/>
              </p:cNvSpPr>
              <p:nvPr/>
            </p:nvSpPr>
            <p:spPr bwMode="auto">
              <a:xfrm>
                <a:off x="5398" y="213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0" name="Rectangle 378"/>
              <p:cNvSpPr>
                <a:spLocks noChangeArrowheads="1"/>
              </p:cNvSpPr>
              <p:nvPr/>
            </p:nvSpPr>
            <p:spPr bwMode="auto">
              <a:xfrm>
                <a:off x="5398" y="21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1" name="Rectangle 379"/>
              <p:cNvSpPr>
                <a:spLocks noChangeArrowheads="1"/>
              </p:cNvSpPr>
              <p:nvPr/>
            </p:nvSpPr>
            <p:spPr bwMode="auto">
              <a:xfrm>
                <a:off x="5398" y="2155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2" name="Rectangle 380"/>
              <p:cNvSpPr>
                <a:spLocks noChangeArrowheads="1"/>
              </p:cNvSpPr>
              <p:nvPr/>
            </p:nvSpPr>
            <p:spPr bwMode="auto">
              <a:xfrm>
                <a:off x="5399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3" name="Rectangle 381"/>
              <p:cNvSpPr>
                <a:spLocks noChangeArrowheads="1"/>
              </p:cNvSpPr>
              <p:nvPr/>
            </p:nvSpPr>
            <p:spPr bwMode="auto">
              <a:xfrm>
                <a:off x="5399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4" name="Rectangle 382"/>
              <p:cNvSpPr>
                <a:spLocks noChangeArrowheads="1"/>
              </p:cNvSpPr>
              <p:nvPr/>
            </p:nvSpPr>
            <p:spPr bwMode="auto">
              <a:xfrm>
                <a:off x="5400" y="216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5" name="Rectangle 383"/>
              <p:cNvSpPr>
                <a:spLocks noChangeArrowheads="1"/>
              </p:cNvSpPr>
              <p:nvPr/>
            </p:nvSpPr>
            <p:spPr bwMode="auto">
              <a:xfrm>
                <a:off x="5400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6" name="Rectangle 384"/>
              <p:cNvSpPr>
                <a:spLocks noChangeArrowheads="1"/>
              </p:cNvSpPr>
              <p:nvPr/>
            </p:nvSpPr>
            <p:spPr bwMode="auto">
              <a:xfrm>
                <a:off x="5400" y="213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7" name="Rectangle 385"/>
              <p:cNvSpPr>
                <a:spLocks noChangeArrowheads="1"/>
              </p:cNvSpPr>
              <p:nvPr/>
            </p:nvSpPr>
            <p:spPr bwMode="auto">
              <a:xfrm>
                <a:off x="5402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8" name="Rectangle 386"/>
              <p:cNvSpPr>
                <a:spLocks noChangeArrowheads="1"/>
              </p:cNvSpPr>
              <p:nvPr/>
            </p:nvSpPr>
            <p:spPr bwMode="auto">
              <a:xfrm>
                <a:off x="5402" y="216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9" name="Rectangle 387"/>
              <p:cNvSpPr>
                <a:spLocks noChangeArrowheads="1"/>
              </p:cNvSpPr>
              <p:nvPr/>
            </p:nvSpPr>
            <p:spPr bwMode="auto">
              <a:xfrm>
                <a:off x="5403" y="218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0" name="Rectangle 388"/>
              <p:cNvSpPr>
                <a:spLocks noChangeArrowheads="1"/>
              </p:cNvSpPr>
              <p:nvPr/>
            </p:nvSpPr>
            <p:spPr bwMode="auto">
              <a:xfrm>
                <a:off x="5403" y="208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1" name="Rectangle 389"/>
              <p:cNvSpPr>
                <a:spLocks noChangeArrowheads="1"/>
              </p:cNvSpPr>
              <p:nvPr/>
            </p:nvSpPr>
            <p:spPr bwMode="auto">
              <a:xfrm>
                <a:off x="5403" y="212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2" name="Rectangle 390"/>
              <p:cNvSpPr>
                <a:spLocks noChangeArrowheads="1"/>
              </p:cNvSpPr>
              <p:nvPr/>
            </p:nvSpPr>
            <p:spPr bwMode="auto">
              <a:xfrm>
                <a:off x="5404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3" name="Rectangle 391"/>
              <p:cNvSpPr>
                <a:spLocks noChangeArrowheads="1"/>
              </p:cNvSpPr>
              <p:nvPr/>
            </p:nvSpPr>
            <p:spPr bwMode="auto">
              <a:xfrm>
                <a:off x="5404" y="210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4" name="Rectangle 392"/>
              <p:cNvSpPr>
                <a:spLocks noChangeArrowheads="1"/>
              </p:cNvSpPr>
              <p:nvPr/>
            </p:nvSpPr>
            <p:spPr bwMode="auto">
              <a:xfrm>
                <a:off x="5405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5" name="Rectangle 393"/>
              <p:cNvSpPr>
                <a:spLocks noChangeArrowheads="1"/>
              </p:cNvSpPr>
              <p:nvPr/>
            </p:nvSpPr>
            <p:spPr bwMode="auto">
              <a:xfrm>
                <a:off x="5405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6" name="Rectangle 394"/>
              <p:cNvSpPr>
                <a:spLocks noChangeArrowheads="1"/>
              </p:cNvSpPr>
              <p:nvPr/>
            </p:nvSpPr>
            <p:spPr bwMode="auto">
              <a:xfrm>
                <a:off x="5405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7" name="Rectangle 395"/>
              <p:cNvSpPr>
                <a:spLocks noChangeArrowheads="1"/>
              </p:cNvSpPr>
              <p:nvPr/>
            </p:nvSpPr>
            <p:spPr bwMode="auto">
              <a:xfrm>
                <a:off x="5406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8" name="Rectangle 396"/>
              <p:cNvSpPr>
                <a:spLocks noChangeArrowheads="1"/>
              </p:cNvSpPr>
              <p:nvPr/>
            </p:nvSpPr>
            <p:spPr bwMode="auto">
              <a:xfrm>
                <a:off x="5406" y="2127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9" name="Rectangle 397"/>
              <p:cNvSpPr>
                <a:spLocks noChangeArrowheads="1"/>
              </p:cNvSpPr>
              <p:nvPr/>
            </p:nvSpPr>
            <p:spPr bwMode="auto">
              <a:xfrm>
                <a:off x="5407" y="213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0" name="Rectangle 398"/>
              <p:cNvSpPr>
                <a:spLocks noChangeArrowheads="1"/>
              </p:cNvSpPr>
              <p:nvPr/>
            </p:nvSpPr>
            <p:spPr bwMode="auto">
              <a:xfrm>
                <a:off x="5407" y="2096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1" name="Rectangle 399"/>
              <p:cNvSpPr>
                <a:spLocks noChangeArrowheads="1"/>
              </p:cNvSpPr>
              <p:nvPr/>
            </p:nvSpPr>
            <p:spPr bwMode="auto">
              <a:xfrm>
                <a:off x="5407" y="2143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2" name="Rectangle 400"/>
              <p:cNvSpPr>
                <a:spLocks noChangeArrowheads="1"/>
              </p:cNvSpPr>
              <p:nvPr/>
            </p:nvSpPr>
            <p:spPr bwMode="auto">
              <a:xfrm>
                <a:off x="5408" y="2069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3" name="Rectangle 401"/>
              <p:cNvSpPr>
                <a:spLocks noChangeArrowheads="1"/>
              </p:cNvSpPr>
              <p:nvPr/>
            </p:nvSpPr>
            <p:spPr bwMode="auto">
              <a:xfrm>
                <a:off x="5408" y="2107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4" name="Rectangle 402"/>
              <p:cNvSpPr>
                <a:spLocks noChangeArrowheads="1"/>
              </p:cNvSpPr>
              <p:nvPr/>
            </p:nvSpPr>
            <p:spPr bwMode="auto">
              <a:xfrm>
                <a:off x="5408" y="2126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5" name="Rectangle 403"/>
              <p:cNvSpPr>
                <a:spLocks noChangeArrowheads="1"/>
              </p:cNvSpPr>
              <p:nvPr/>
            </p:nvSpPr>
            <p:spPr bwMode="auto">
              <a:xfrm>
                <a:off x="5409" y="213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6" name="Rectangle 404"/>
              <p:cNvSpPr>
                <a:spLocks noChangeArrowheads="1"/>
              </p:cNvSpPr>
              <p:nvPr/>
            </p:nvSpPr>
            <p:spPr bwMode="auto">
              <a:xfrm>
                <a:off x="5409" y="210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7" name="Rectangle 405"/>
              <p:cNvSpPr>
                <a:spLocks noChangeArrowheads="1"/>
              </p:cNvSpPr>
              <p:nvPr/>
            </p:nvSpPr>
            <p:spPr bwMode="auto">
              <a:xfrm>
                <a:off x="5411" y="2112"/>
                <a:ext cx="8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8" name="Rectangle 406"/>
              <p:cNvSpPr>
                <a:spLocks noChangeArrowheads="1"/>
              </p:cNvSpPr>
              <p:nvPr/>
            </p:nvSpPr>
            <p:spPr bwMode="auto">
              <a:xfrm>
                <a:off x="5411" y="2157"/>
                <a:ext cx="8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9" name="Rectangle 407"/>
              <p:cNvSpPr>
                <a:spLocks noChangeArrowheads="1"/>
              </p:cNvSpPr>
              <p:nvPr/>
            </p:nvSpPr>
            <p:spPr bwMode="auto">
              <a:xfrm>
                <a:off x="5411" y="2136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0" name="Rectangle 408"/>
              <p:cNvSpPr>
                <a:spLocks noChangeArrowheads="1"/>
              </p:cNvSpPr>
              <p:nvPr/>
            </p:nvSpPr>
            <p:spPr bwMode="auto">
              <a:xfrm>
                <a:off x="5412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1" name="Rectangle 409"/>
              <p:cNvSpPr>
                <a:spLocks noChangeArrowheads="1"/>
              </p:cNvSpPr>
              <p:nvPr/>
            </p:nvSpPr>
            <p:spPr bwMode="auto">
              <a:xfrm>
                <a:off x="5412" y="211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2" name="Rectangle 410"/>
              <p:cNvSpPr>
                <a:spLocks noChangeArrowheads="1"/>
              </p:cNvSpPr>
              <p:nvPr/>
            </p:nvSpPr>
            <p:spPr bwMode="auto">
              <a:xfrm>
                <a:off x="5413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3" name="Rectangle 411"/>
              <p:cNvSpPr>
                <a:spLocks noChangeArrowheads="1"/>
              </p:cNvSpPr>
              <p:nvPr/>
            </p:nvSpPr>
            <p:spPr bwMode="auto">
              <a:xfrm>
                <a:off x="5413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4" name="Rectangle 412"/>
              <p:cNvSpPr>
                <a:spLocks noChangeArrowheads="1"/>
              </p:cNvSpPr>
              <p:nvPr/>
            </p:nvSpPr>
            <p:spPr bwMode="auto">
              <a:xfrm>
                <a:off x="5413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5" name="Rectangle 413"/>
              <p:cNvSpPr>
                <a:spLocks noChangeArrowheads="1"/>
              </p:cNvSpPr>
              <p:nvPr/>
            </p:nvSpPr>
            <p:spPr bwMode="auto">
              <a:xfrm>
                <a:off x="5414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6" name="Rectangle 414"/>
              <p:cNvSpPr>
                <a:spLocks noChangeArrowheads="1"/>
              </p:cNvSpPr>
              <p:nvPr/>
            </p:nvSpPr>
            <p:spPr bwMode="auto">
              <a:xfrm>
                <a:off x="5414" y="215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7" name="Rectangle 415"/>
              <p:cNvSpPr>
                <a:spLocks noChangeArrowheads="1"/>
              </p:cNvSpPr>
              <p:nvPr/>
            </p:nvSpPr>
            <p:spPr bwMode="auto">
              <a:xfrm>
                <a:off x="5415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8" name="Rectangle 416"/>
              <p:cNvSpPr>
                <a:spLocks noChangeArrowheads="1"/>
              </p:cNvSpPr>
              <p:nvPr/>
            </p:nvSpPr>
            <p:spPr bwMode="auto">
              <a:xfrm>
                <a:off x="5415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9" name="Rectangle 417"/>
              <p:cNvSpPr>
                <a:spLocks noChangeArrowheads="1"/>
              </p:cNvSpPr>
              <p:nvPr/>
            </p:nvSpPr>
            <p:spPr bwMode="auto">
              <a:xfrm>
                <a:off x="5415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0" name="Rectangle 418"/>
              <p:cNvSpPr>
                <a:spLocks noChangeArrowheads="1"/>
              </p:cNvSpPr>
              <p:nvPr/>
            </p:nvSpPr>
            <p:spPr bwMode="auto">
              <a:xfrm>
                <a:off x="5416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1" name="Rectangle 419"/>
              <p:cNvSpPr>
                <a:spLocks noChangeArrowheads="1"/>
              </p:cNvSpPr>
              <p:nvPr/>
            </p:nvSpPr>
            <p:spPr bwMode="auto">
              <a:xfrm>
                <a:off x="5416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2" name="Rectangle 420"/>
              <p:cNvSpPr>
                <a:spLocks noChangeArrowheads="1"/>
              </p:cNvSpPr>
              <p:nvPr/>
            </p:nvSpPr>
            <p:spPr bwMode="auto">
              <a:xfrm>
                <a:off x="5417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3" name="Rectangle 421"/>
              <p:cNvSpPr>
                <a:spLocks noChangeArrowheads="1"/>
              </p:cNvSpPr>
              <p:nvPr/>
            </p:nvSpPr>
            <p:spPr bwMode="auto">
              <a:xfrm>
                <a:off x="5417" y="2094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4" name="Rectangle 422"/>
              <p:cNvSpPr>
                <a:spLocks noChangeArrowheads="1"/>
              </p:cNvSpPr>
              <p:nvPr/>
            </p:nvSpPr>
            <p:spPr bwMode="auto">
              <a:xfrm>
                <a:off x="5417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5" name="Rectangle 423"/>
              <p:cNvSpPr>
                <a:spLocks noChangeArrowheads="1"/>
              </p:cNvSpPr>
              <p:nvPr/>
            </p:nvSpPr>
            <p:spPr bwMode="auto">
              <a:xfrm>
                <a:off x="5419" y="212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grpSp>
            <p:nvGrpSpPr>
              <p:cNvPr id="49534" name="Group 424"/>
              <p:cNvGrpSpPr>
                <a:grpSpLocks/>
              </p:cNvGrpSpPr>
              <p:nvPr/>
            </p:nvGrpSpPr>
            <p:grpSpPr bwMode="auto">
              <a:xfrm>
                <a:off x="5419" y="2066"/>
                <a:ext cx="95" cy="132"/>
                <a:chOff x="5419" y="2066"/>
                <a:chExt cx="95" cy="132"/>
              </a:xfrm>
            </p:grpSpPr>
            <p:sp>
              <p:nvSpPr>
                <p:cNvPr id="843177" name="Rectangle 425"/>
                <p:cNvSpPr>
                  <a:spLocks noChangeArrowheads="1"/>
                </p:cNvSpPr>
                <p:nvPr/>
              </p:nvSpPr>
              <p:spPr bwMode="auto">
                <a:xfrm>
                  <a:off x="5419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78" name="Rectangle 426"/>
                <p:cNvSpPr>
                  <a:spLocks noChangeArrowheads="1"/>
                </p:cNvSpPr>
                <p:nvPr/>
              </p:nvSpPr>
              <p:spPr bwMode="auto">
                <a:xfrm>
                  <a:off x="5420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79" name="Rectangle 427"/>
                <p:cNvSpPr>
                  <a:spLocks noChangeArrowheads="1"/>
                </p:cNvSpPr>
                <p:nvPr/>
              </p:nvSpPr>
              <p:spPr bwMode="auto">
                <a:xfrm>
                  <a:off x="5420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0" name="Rectangle 428"/>
                <p:cNvSpPr>
                  <a:spLocks noChangeArrowheads="1"/>
                </p:cNvSpPr>
                <p:nvPr/>
              </p:nvSpPr>
              <p:spPr bwMode="auto">
                <a:xfrm>
                  <a:off x="5420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1" name="Rectangle 429"/>
                <p:cNvSpPr>
                  <a:spLocks noChangeArrowheads="1"/>
                </p:cNvSpPr>
                <p:nvPr/>
              </p:nvSpPr>
              <p:spPr bwMode="auto">
                <a:xfrm>
                  <a:off x="5421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2" name="Rectangle 430"/>
                <p:cNvSpPr>
                  <a:spLocks noChangeArrowheads="1"/>
                </p:cNvSpPr>
                <p:nvPr/>
              </p:nvSpPr>
              <p:spPr bwMode="auto">
                <a:xfrm>
                  <a:off x="5421" y="216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3" name="Rectangle 431"/>
                <p:cNvSpPr>
                  <a:spLocks noChangeArrowheads="1"/>
                </p:cNvSpPr>
                <p:nvPr/>
              </p:nvSpPr>
              <p:spPr bwMode="auto">
                <a:xfrm>
                  <a:off x="5422" y="209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4" name="Rectangle 432"/>
                <p:cNvSpPr>
                  <a:spLocks noChangeArrowheads="1"/>
                </p:cNvSpPr>
                <p:nvPr/>
              </p:nvSpPr>
              <p:spPr bwMode="auto">
                <a:xfrm>
                  <a:off x="5422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5" name="Rectangle 433"/>
                <p:cNvSpPr>
                  <a:spLocks noChangeArrowheads="1"/>
                </p:cNvSpPr>
                <p:nvPr/>
              </p:nvSpPr>
              <p:spPr bwMode="auto">
                <a:xfrm>
                  <a:off x="5422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6" name="Rectangle 434"/>
                <p:cNvSpPr>
                  <a:spLocks noChangeArrowheads="1"/>
                </p:cNvSpPr>
                <p:nvPr/>
              </p:nvSpPr>
              <p:spPr bwMode="auto">
                <a:xfrm>
                  <a:off x="5423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7" name="Rectangle 435"/>
                <p:cNvSpPr>
                  <a:spLocks noChangeArrowheads="1"/>
                </p:cNvSpPr>
                <p:nvPr/>
              </p:nvSpPr>
              <p:spPr bwMode="auto">
                <a:xfrm>
                  <a:off x="5423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8" name="Rectangle 436"/>
                <p:cNvSpPr>
                  <a:spLocks noChangeArrowheads="1"/>
                </p:cNvSpPr>
                <p:nvPr/>
              </p:nvSpPr>
              <p:spPr bwMode="auto">
                <a:xfrm>
                  <a:off x="5424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9" name="Rectangle 437"/>
                <p:cNvSpPr>
                  <a:spLocks noChangeArrowheads="1"/>
                </p:cNvSpPr>
                <p:nvPr/>
              </p:nvSpPr>
              <p:spPr bwMode="auto">
                <a:xfrm>
                  <a:off x="5424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0" name="Rectangle 438"/>
                <p:cNvSpPr>
                  <a:spLocks noChangeArrowheads="1"/>
                </p:cNvSpPr>
                <p:nvPr/>
              </p:nvSpPr>
              <p:spPr bwMode="auto">
                <a:xfrm>
                  <a:off x="5424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1" name="Rectangle 439"/>
                <p:cNvSpPr>
                  <a:spLocks noChangeArrowheads="1"/>
                </p:cNvSpPr>
                <p:nvPr/>
              </p:nvSpPr>
              <p:spPr bwMode="auto">
                <a:xfrm>
                  <a:off x="5425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2" name="Rectangle 440"/>
                <p:cNvSpPr>
                  <a:spLocks noChangeArrowheads="1"/>
                </p:cNvSpPr>
                <p:nvPr/>
              </p:nvSpPr>
              <p:spPr bwMode="auto">
                <a:xfrm>
                  <a:off x="5425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3" name="Rectangle 441"/>
                <p:cNvSpPr>
                  <a:spLocks noChangeArrowheads="1"/>
                </p:cNvSpPr>
                <p:nvPr/>
              </p:nvSpPr>
              <p:spPr bwMode="auto">
                <a:xfrm>
                  <a:off x="5427" y="212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4" name="Rectangle 442"/>
                <p:cNvSpPr>
                  <a:spLocks noChangeArrowheads="1"/>
                </p:cNvSpPr>
                <p:nvPr/>
              </p:nvSpPr>
              <p:spPr bwMode="auto">
                <a:xfrm>
                  <a:off x="5427" y="211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5" name="Rectangle 443"/>
                <p:cNvSpPr>
                  <a:spLocks noChangeArrowheads="1"/>
                </p:cNvSpPr>
                <p:nvPr/>
              </p:nvSpPr>
              <p:spPr bwMode="auto">
                <a:xfrm>
                  <a:off x="5427" y="210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6" name="Rectangle 444"/>
                <p:cNvSpPr>
                  <a:spLocks noChangeArrowheads="1"/>
                </p:cNvSpPr>
                <p:nvPr/>
              </p:nvSpPr>
              <p:spPr bwMode="auto">
                <a:xfrm>
                  <a:off x="5428" y="20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7" name="Rectangle 445"/>
                <p:cNvSpPr>
                  <a:spLocks noChangeArrowheads="1"/>
                </p:cNvSpPr>
                <p:nvPr/>
              </p:nvSpPr>
              <p:spPr bwMode="auto">
                <a:xfrm>
                  <a:off x="5428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8" name="Rectangle 446"/>
                <p:cNvSpPr>
                  <a:spLocks noChangeArrowheads="1"/>
                </p:cNvSpPr>
                <p:nvPr/>
              </p:nvSpPr>
              <p:spPr bwMode="auto">
                <a:xfrm>
                  <a:off x="5429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9" name="Rectangle 447"/>
                <p:cNvSpPr>
                  <a:spLocks noChangeArrowheads="1"/>
                </p:cNvSpPr>
                <p:nvPr/>
              </p:nvSpPr>
              <p:spPr bwMode="auto">
                <a:xfrm>
                  <a:off x="5429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0" name="Rectangle 448"/>
                <p:cNvSpPr>
                  <a:spLocks noChangeArrowheads="1"/>
                </p:cNvSpPr>
                <p:nvPr/>
              </p:nvSpPr>
              <p:spPr bwMode="auto">
                <a:xfrm>
                  <a:off x="5429" y="210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1" name="Rectangle 449"/>
                <p:cNvSpPr>
                  <a:spLocks noChangeArrowheads="1"/>
                </p:cNvSpPr>
                <p:nvPr/>
              </p:nvSpPr>
              <p:spPr bwMode="auto">
                <a:xfrm>
                  <a:off x="5430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2" name="Rectangle 450"/>
                <p:cNvSpPr>
                  <a:spLocks noChangeArrowheads="1"/>
                </p:cNvSpPr>
                <p:nvPr/>
              </p:nvSpPr>
              <p:spPr bwMode="auto">
                <a:xfrm>
                  <a:off x="5430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3" name="Rectangle 451"/>
                <p:cNvSpPr>
                  <a:spLocks noChangeArrowheads="1"/>
                </p:cNvSpPr>
                <p:nvPr/>
              </p:nvSpPr>
              <p:spPr bwMode="auto">
                <a:xfrm>
                  <a:off x="5431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4" name="Rectangle 452"/>
                <p:cNvSpPr>
                  <a:spLocks noChangeArrowheads="1"/>
                </p:cNvSpPr>
                <p:nvPr/>
              </p:nvSpPr>
              <p:spPr bwMode="auto">
                <a:xfrm>
                  <a:off x="5431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5" name="Rectangle 453"/>
                <p:cNvSpPr>
                  <a:spLocks noChangeArrowheads="1"/>
                </p:cNvSpPr>
                <p:nvPr/>
              </p:nvSpPr>
              <p:spPr bwMode="auto">
                <a:xfrm>
                  <a:off x="5431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6" name="Rectangle 454"/>
                <p:cNvSpPr>
                  <a:spLocks noChangeArrowheads="1"/>
                </p:cNvSpPr>
                <p:nvPr/>
              </p:nvSpPr>
              <p:spPr bwMode="auto">
                <a:xfrm>
                  <a:off x="5432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7" name="Rectangle 455"/>
                <p:cNvSpPr>
                  <a:spLocks noChangeArrowheads="1"/>
                </p:cNvSpPr>
                <p:nvPr/>
              </p:nvSpPr>
              <p:spPr bwMode="auto">
                <a:xfrm>
                  <a:off x="5432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8" name="Rectangle 456"/>
                <p:cNvSpPr>
                  <a:spLocks noChangeArrowheads="1"/>
                </p:cNvSpPr>
                <p:nvPr/>
              </p:nvSpPr>
              <p:spPr bwMode="auto">
                <a:xfrm>
                  <a:off x="5433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9" name="Rectangle 457"/>
                <p:cNvSpPr>
                  <a:spLocks noChangeArrowheads="1"/>
                </p:cNvSpPr>
                <p:nvPr/>
              </p:nvSpPr>
              <p:spPr bwMode="auto">
                <a:xfrm>
                  <a:off x="5433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0" name="Rectangle 458"/>
                <p:cNvSpPr>
                  <a:spLocks noChangeArrowheads="1"/>
                </p:cNvSpPr>
                <p:nvPr/>
              </p:nvSpPr>
              <p:spPr bwMode="auto">
                <a:xfrm>
                  <a:off x="5433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1" name="Rectangle 459"/>
                <p:cNvSpPr>
                  <a:spLocks noChangeArrowheads="1"/>
                </p:cNvSpPr>
                <p:nvPr/>
              </p:nvSpPr>
              <p:spPr bwMode="auto">
                <a:xfrm>
                  <a:off x="5435" y="21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2" name="Rectangle 460"/>
                <p:cNvSpPr>
                  <a:spLocks noChangeArrowheads="1"/>
                </p:cNvSpPr>
                <p:nvPr/>
              </p:nvSpPr>
              <p:spPr bwMode="auto">
                <a:xfrm>
                  <a:off x="5435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3" name="Rectangle 461"/>
                <p:cNvSpPr>
                  <a:spLocks noChangeArrowheads="1"/>
                </p:cNvSpPr>
                <p:nvPr/>
              </p:nvSpPr>
              <p:spPr bwMode="auto">
                <a:xfrm>
                  <a:off x="5436" y="212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4" name="Rectangle 462"/>
                <p:cNvSpPr>
                  <a:spLocks noChangeArrowheads="1"/>
                </p:cNvSpPr>
                <p:nvPr/>
              </p:nvSpPr>
              <p:spPr bwMode="auto">
                <a:xfrm>
                  <a:off x="5436" y="209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5" name="Rectangle 463"/>
                <p:cNvSpPr>
                  <a:spLocks noChangeArrowheads="1"/>
                </p:cNvSpPr>
                <p:nvPr/>
              </p:nvSpPr>
              <p:spPr bwMode="auto">
                <a:xfrm>
                  <a:off x="5436" y="210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6" name="Rectangle 464"/>
                <p:cNvSpPr>
                  <a:spLocks noChangeArrowheads="1"/>
                </p:cNvSpPr>
                <p:nvPr/>
              </p:nvSpPr>
              <p:spPr bwMode="auto">
                <a:xfrm>
                  <a:off x="5437" y="2119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7" name="Rectangle 465"/>
                <p:cNvSpPr>
                  <a:spLocks noChangeArrowheads="1"/>
                </p:cNvSpPr>
                <p:nvPr/>
              </p:nvSpPr>
              <p:spPr bwMode="auto">
                <a:xfrm>
                  <a:off x="5437" y="214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8" name="Rectangle 466"/>
                <p:cNvSpPr>
                  <a:spLocks noChangeArrowheads="1"/>
                </p:cNvSpPr>
                <p:nvPr/>
              </p:nvSpPr>
              <p:spPr bwMode="auto">
                <a:xfrm>
                  <a:off x="5437" y="2149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9" name="Rectangle 467"/>
                <p:cNvSpPr>
                  <a:spLocks noChangeArrowheads="1"/>
                </p:cNvSpPr>
                <p:nvPr/>
              </p:nvSpPr>
              <p:spPr bwMode="auto">
                <a:xfrm>
                  <a:off x="5438" y="207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0" name="Rectangle 468"/>
                <p:cNvSpPr>
                  <a:spLocks noChangeArrowheads="1"/>
                </p:cNvSpPr>
                <p:nvPr/>
              </p:nvSpPr>
              <p:spPr bwMode="auto">
                <a:xfrm>
                  <a:off x="5438" y="21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1" name="Rectangle 469"/>
                <p:cNvSpPr>
                  <a:spLocks noChangeArrowheads="1"/>
                </p:cNvSpPr>
                <p:nvPr/>
              </p:nvSpPr>
              <p:spPr bwMode="auto">
                <a:xfrm>
                  <a:off x="5439" y="2123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2" name="Rectangle 470"/>
                <p:cNvSpPr>
                  <a:spLocks noChangeArrowheads="1"/>
                </p:cNvSpPr>
                <p:nvPr/>
              </p:nvSpPr>
              <p:spPr bwMode="auto">
                <a:xfrm>
                  <a:off x="5439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3" name="Rectangle 471"/>
                <p:cNvSpPr>
                  <a:spLocks noChangeArrowheads="1"/>
                </p:cNvSpPr>
                <p:nvPr/>
              </p:nvSpPr>
              <p:spPr bwMode="auto">
                <a:xfrm>
                  <a:off x="5439" y="216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4" name="Rectangle 472"/>
                <p:cNvSpPr>
                  <a:spLocks noChangeArrowheads="1"/>
                </p:cNvSpPr>
                <p:nvPr/>
              </p:nvSpPr>
              <p:spPr bwMode="auto">
                <a:xfrm>
                  <a:off x="5440" y="215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5" name="Rectangle 473"/>
                <p:cNvSpPr>
                  <a:spLocks noChangeArrowheads="1"/>
                </p:cNvSpPr>
                <p:nvPr/>
              </p:nvSpPr>
              <p:spPr bwMode="auto">
                <a:xfrm>
                  <a:off x="5440" y="2121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6" name="Rectangle 474"/>
                <p:cNvSpPr>
                  <a:spLocks noChangeArrowheads="1"/>
                </p:cNvSpPr>
                <p:nvPr/>
              </p:nvSpPr>
              <p:spPr bwMode="auto">
                <a:xfrm>
                  <a:off x="5441" y="2154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7" name="Rectangle 475"/>
                <p:cNvSpPr>
                  <a:spLocks noChangeArrowheads="1"/>
                </p:cNvSpPr>
                <p:nvPr/>
              </p:nvSpPr>
              <p:spPr bwMode="auto">
                <a:xfrm>
                  <a:off x="5441" y="208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8" name="Rectangle 476"/>
                <p:cNvSpPr>
                  <a:spLocks noChangeArrowheads="1"/>
                </p:cNvSpPr>
                <p:nvPr/>
              </p:nvSpPr>
              <p:spPr bwMode="auto">
                <a:xfrm>
                  <a:off x="5441" y="213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9" name="Rectangle 477"/>
                <p:cNvSpPr>
                  <a:spLocks noChangeArrowheads="1"/>
                </p:cNvSpPr>
                <p:nvPr/>
              </p:nvSpPr>
              <p:spPr bwMode="auto">
                <a:xfrm>
                  <a:off x="5446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0" name="Rectangle 478"/>
                <p:cNvSpPr>
                  <a:spLocks noChangeArrowheads="1"/>
                </p:cNvSpPr>
                <p:nvPr/>
              </p:nvSpPr>
              <p:spPr bwMode="auto">
                <a:xfrm>
                  <a:off x="5446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1" name="Rectangle 479"/>
                <p:cNvSpPr>
                  <a:spLocks noChangeArrowheads="1"/>
                </p:cNvSpPr>
                <p:nvPr/>
              </p:nvSpPr>
              <p:spPr bwMode="auto">
                <a:xfrm>
                  <a:off x="5447" y="20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2" name="Rectangle 480"/>
                <p:cNvSpPr>
                  <a:spLocks noChangeArrowheads="1"/>
                </p:cNvSpPr>
                <p:nvPr/>
              </p:nvSpPr>
              <p:spPr bwMode="auto">
                <a:xfrm>
                  <a:off x="5447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3" name="Rectangle 481"/>
                <p:cNvSpPr>
                  <a:spLocks noChangeArrowheads="1"/>
                </p:cNvSpPr>
                <p:nvPr/>
              </p:nvSpPr>
              <p:spPr bwMode="auto">
                <a:xfrm>
                  <a:off x="5447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4" name="Rectangle 482"/>
                <p:cNvSpPr>
                  <a:spLocks noChangeArrowheads="1"/>
                </p:cNvSpPr>
                <p:nvPr/>
              </p:nvSpPr>
              <p:spPr bwMode="auto">
                <a:xfrm>
                  <a:off x="5448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5" name="Rectangle 483"/>
                <p:cNvSpPr>
                  <a:spLocks noChangeArrowheads="1"/>
                </p:cNvSpPr>
                <p:nvPr/>
              </p:nvSpPr>
              <p:spPr bwMode="auto">
                <a:xfrm>
                  <a:off x="5448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6" name="Rectangle 484"/>
                <p:cNvSpPr>
                  <a:spLocks noChangeArrowheads="1"/>
                </p:cNvSpPr>
                <p:nvPr/>
              </p:nvSpPr>
              <p:spPr bwMode="auto">
                <a:xfrm>
                  <a:off x="5449" y="2152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7" name="Rectangle 485"/>
                <p:cNvSpPr>
                  <a:spLocks noChangeArrowheads="1"/>
                </p:cNvSpPr>
                <p:nvPr/>
              </p:nvSpPr>
              <p:spPr bwMode="auto">
                <a:xfrm>
                  <a:off x="5449" y="20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8" name="Rectangle 486"/>
                <p:cNvSpPr>
                  <a:spLocks noChangeArrowheads="1"/>
                </p:cNvSpPr>
                <p:nvPr/>
              </p:nvSpPr>
              <p:spPr bwMode="auto">
                <a:xfrm>
                  <a:off x="5449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9" name="Rectangle 487"/>
                <p:cNvSpPr>
                  <a:spLocks noChangeArrowheads="1"/>
                </p:cNvSpPr>
                <p:nvPr/>
              </p:nvSpPr>
              <p:spPr bwMode="auto">
                <a:xfrm>
                  <a:off x="545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0" name="Rectangle 488"/>
                <p:cNvSpPr>
                  <a:spLocks noChangeArrowheads="1"/>
                </p:cNvSpPr>
                <p:nvPr/>
              </p:nvSpPr>
              <p:spPr bwMode="auto">
                <a:xfrm>
                  <a:off x="5450" y="215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1" name="Rectangle 489"/>
                <p:cNvSpPr>
                  <a:spLocks noChangeArrowheads="1"/>
                </p:cNvSpPr>
                <p:nvPr/>
              </p:nvSpPr>
              <p:spPr bwMode="auto">
                <a:xfrm>
                  <a:off x="5451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2" name="Rectangle 490"/>
                <p:cNvSpPr>
                  <a:spLocks noChangeArrowheads="1"/>
                </p:cNvSpPr>
                <p:nvPr/>
              </p:nvSpPr>
              <p:spPr bwMode="auto">
                <a:xfrm>
                  <a:off x="5451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3" name="Rectangle 491"/>
                <p:cNvSpPr>
                  <a:spLocks noChangeArrowheads="1"/>
                </p:cNvSpPr>
                <p:nvPr/>
              </p:nvSpPr>
              <p:spPr bwMode="auto">
                <a:xfrm>
                  <a:off x="5451" y="217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4" name="Rectangle 492"/>
                <p:cNvSpPr>
                  <a:spLocks noChangeArrowheads="1"/>
                </p:cNvSpPr>
                <p:nvPr/>
              </p:nvSpPr>
              <p:spPr bwMode="auto">
                <a:xfrm>
                  <a:off x="5452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5" name="Rectangle 493"/>
                <p:cNvSpPr>
                  <a:spLocks noChangeArrowheads="1"/>
                </p:cNvSpPr>
                <p:nvPr/>
              </p:nvSpPr>
              <p:spPr bwMode="auto">
                <a:xfrm>
                  <a:off x="5452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6" name="Rectangle 494"/>
                <p:cNvSpPr>
                  <a:spLocks noChangeArrowheads="1"/>
                </p:cNvSpPr>
                <p:nvPr/>
              </p:nvSpPr>
              <p:spPr bwMode="auto">
                <a:xfrm>
                  <a:off x="5454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7" name="Rectangle 495"/>
                <p:cNvSpPr>
                  <a:spLocks noChangeArrowheads="1"/>
                </p:cNvSpPr>
                <p:nvPr/>
              </p:nvSpPr>
              <p:spPr bwMode="auto">
                <a:xfrm>
                  <a:off x="5454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8" name="Rectangle 496"/>
                <p:cNvSpPr>
                  <a:spLocks noChangeArrowheads="1"/>
                </p:cNvSpPr>
                <p:nvPr/>
              </p:nvSpPr>
              <p:spPr bwMode="auto">
                <a:xfrm>
                  <a:off x="5454" y="214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9" name="Rectangle 497"/>
                <p:cNvSpPr>
                  <a:spLocks noChangeArrowheads="1"/>
                </p:cNvSpPr>
                <p:nvPr/>
              </p:nvSpPr>
              <p:spPr bwMode="auto">
                <a:xfrm>
                  <a:off x="5455" y="2089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0" name="Rectangle 498"/>
                <p:cNvSpPr>
                  <a:spLocks noChangeArrowheads="1"/>
                </p:cNvSpPr>
                <p:nvPr/>
              </p:nvSpPr>
              <p:spPr bwMode="auto">
                <a:xfrm>
                  <a:off x="5455" y="211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1" name="Rectangle 499"/>
                <p:cNvSpPr>
                  <a:spLocks noChangeArrowheads="1"/>
                </p:cNvSpPr>
                <p:nvPr/>
              </p:nvSpPr>
              <p:spPr bwMode="auto">
                <a:xfrm>
                  <a:off x="5456" y="213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2" name="Rectangle 500"/>
                <p:cNvSpPr>
                  <a:spLocks noChangeArrowheads="1"/>
                </p:cNvSpPr>
                <p:nvPr/>
              </p:nvSpPr>
              <p:spPr bwMode="auto">
                <a:xfrm>
                  <a:off x="5456" y="211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3" name="Rectangle 501"/>
                <p:cNvSpPr>
                  <a:spLocks noChangeArrowheads="1"/>
                </p:cNvSpPr>
                <p:nvPr/>
              </p:nvSpPr>
              <p:spPr bwMode="auto">
                <a:xfrm>
                  <a:off x="5456" y="209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4" name="Rectangle 502"/>
                <p:cNvSpPr>
                  <a:spLocks noChangeArrowheads="1"/>
                </p:cNvSpPr>
                <p:nvPr/>
              </p:nvSpPr>
              <p:spPr bwMode="auto">
                <a:xfrm>
                  <a:off x="545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5" name="Rectangle 503"/>
                <p:cNvSpPr>
                  <a:spLocks noChangeArrowheads="1"/>
                </p:cNvSpPr>
                <p:nvPr/>
              </p:nvSpPr>
              <p:spPr bwMode="auto">
                <a:xfrm>
                  <a:off x="5457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6" name="Rectangle 504"/>
                <p:cNvSpPr>
                  <a:spLocks noChangeArrowheads="1"/>
                </p:cNvSpPr>
                <p:nvPr/>
              </p:nvSpPr>
              <p:spPr bwMode="auto">
                <a:xfrm>
                  <a:off x="5458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7" name="Rectangle 505"/>
                <p:cNvSpPr>
                  <a:spLocks noChangeArrowheads="1"/>
                </p:cNvSpPr>
                <p:nvPr/>
              </p:nvSpPr>
              <p:spPr bwMode="auto">
                <a:xfrm>
                  <a:off x="5458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8" name="Rectangle 506"/>
                <p:cNvSpPr>
                  <a:spLocks noChangeArrowheads="1"/>
                </p:cNvSpPr>
                <p:nvPr/>
              </p:nvSpPr>
              <p:spPr bwMode="auto">
                <a:xfrm>
                  <a:off x="5458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9" name="Rectangle 507"/>
                <p:cNvSpPr>
                  <a:spLocks noChangeArrowheads="1"/>
                </p:cNvSpPr>
                <p:nvPr/>
              </p:nvSpPr>
              <p:spPr bwMode="auto">
                <a:xfrm>
                  <a:off x="5459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0" name="Rectangle 508"/>
                <p:cNvSpPr>
                  <a:spLocks noChangeArrowheads="1"/>
                </p:cNvSpPr>
                <p:nvPr/>
              </p:nvSpPr>
              <p:spPr bwMode="auto">
                <a:xfrm>
                  <a:off x="5459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1" name="Rectangle 509"/>
                <p:cNvSpPr>
                  <a:spLocks noChangeArrowheads="1"/>
                </p:cNvSpPr>
                <p:nvPr/>
              </p:nvSpPr>
              <p:spPr bwMode="auto">
                <a:xfrm>
                  <a:off x="5460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2" name="Rectangle 510"/>
                <p:cNvSpPr>
                  <a:spLocks noChangeArrowheads="1"/>
                </p:cNvSpPr>
                <p:nvPr/>
              </p:nvSpPr>
              <p:spPr bwMode="auto">
                <a:xfrm>
                  <a:off x="5460" y="217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3" name="Rectangle 511"/>
                <p:cNvSpPr>
                  <a:spLocks noChangeArrowheads="1"/>
                </p:cNvSpPr>
                <p:nvPr/>
              </p:nvSpPr>
              <p:spPr bwMode="auto">
                <a:xfrm>
                  <a:off x="5460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4" name="Rectangle 512"/>
                <p:cNvSpPr>
                  <a:spLocks noChangeArrowheads="1"/>
                </p:cNvSpPr>
                <p:nvPr/>
              </p:nvSpPr>
              <p:spPr bwMode="auto">
                <a:xfrm>
                  <a:off x="5461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5" name="Rectangle 513"/>
                <p:cNvSpPr>
                  <a:spLocks noChangeArrowheads="1"/>
                </p:cNvSpPr>
                <p:nvPr/>
              </p:nvSpPr>
              <p:spPr bwMode="auto">
                <a:xfrm>
                  <a:off x="5461" y="207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6" name="Rectangle 514"/>
                <p:cNvSpPr>
                  <a:spLocks noChangeArrowheads="1"/>
                </p:cNvSpPr>
                <p:nvPr/>
              </p:nvSpPr>
              <p:spPr bwMode="auto">
                <a:xfrm>
                  <a:off x="5461" y="2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7" name="Rectangle 515"/>
                <p:cNvSpPr>
                  <a:spLocks noChangeArrowheads="1"/>
                </p:cNvSpPr>
                <p:nvPr/>
              </p:nvSpPr>
              <p:spPr bwMode="auto">
                <a:xfrm>
                  <a:off x="5461" y="211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8" name="Rectangle 516"/>
                <p:cNvSpPr>
                  <a:spLocks noChangeArrowheads="1"/>
                </p:cNvSpPr>
                <p:nvPr/>
              </p:nvSpPr>
              <p:spPr bwMode="auto">
                <a:xfrm>
                  <a:off x="5461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9" name="Rectangle 517"/>
                <p:cNvSpPr>
                  <a:spLocks noChangeArrowheads="1"/>
                </p:cNvSpPr>
                <p:nvPr/>
              </p:nvSpPr>
              <p:spPr bwMode="auto">
                <a:xfrm>
                  <a:off x="5461" y="2155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0" name="Rectangle 518"/>
                <p:cNvSpPr>
                  <a:spLocks noChangeArrowheads="1"/>
                </p:cNvSpPr>
                <p:nvPr/>
              </p:nvSpPr>
              <p:spPr bwMode="auto">
                <a:xfrm>
                  <a:off x="5461" y="21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1" name="Rectangle 519"/>
                <p:cNvSpPr>
                  <a:spLocks noChangeArrowheads="1"/>
                </p:cNvSpPr>
                <p:nvPr/>
              </p:nvSpPr>
              <p:spPr bwMode="auto">
                <a:xfrm>
                  <a:off x="5462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2" name="Rectangle 520"/>
                <p:cNvSpPr>
                  <a:spLocks noChangeArrowheads="1"/>
                </p:cNvSpPr>
                <p:nvPr/>
              </p:nvSpPr>
              <p:spPr bwMode="auto">
                <a:xfrm>
                  <a:off x="5462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3" name="Rectangle 521"/>
                <p:cNvSpPr>
                  <a:spLocks noChangeArrowheads="1"/>
                </p:cNvSpPr>
                <p:nvPr/>
              </p:nvSpPr>
              <p:spPr bwMode="auto">
                <a:xfrm>
                  <a:off x="5462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4" name="Rectangle 522"/>
                <p:cNvSpPr>
                  <a:spLocks noChangeArrowheads="1"/>
                </p:cNvSpPr>
                <p:nvPr/>
              </p:nvSpPr>
              <p:spPr bwMode="auto">
                <a:xfrm>
                  <a:off x="5463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5" name="Rectangle 523"/>
                <p:cNvSpPr>
                  <a:spLocks noChangeArrowheads="1"/>
                </p:cNvSpPr>
                <p:nvPr/>
              </p:nvSpPr>
              <p:spPr bwMode="auto">
                <a:xfrm>
                  <a:off x="5463" y="219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6" name="Rectangle 524"/>
                <p:cNvSpPr>
                  <a:spLocks noChangeArrowheads="1"/>
                </p:cNvSpPr>
                <p:nvPr/>
              </p:nvSpPr>
              <p:spPr bwMode="auto">
                <a:xfrm>
                  <a:off x="5464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7" name="Rectangle 525"/>
                <p:cNvSpPr>
                  <a:spLocks noChangeArrowheads="1"/>
                </p:cNvSpPr>
                <p:nvPr/>
              </p:nvSpPr>
              <p:spPr bwMode="auto">
                <a:xfrm>
                  <a:off x="5464" y="209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8" name="Rectangle 526"/>
                <p:cNvSpPr>
                  <a:spLocks noChangeArrowheads="1"/>
                </p:cNvSpPr>
                <p:nvPr/>
              </p:nvSpPr>
              <p:spPr bwMode="auto">
                <a:xfrm>
                  <a:off x="5464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9" name="Rectangle 527"/>
                <p:cNvSpPr>
                  <a:spLocks noChangeArrowheads="1"/>
                </p:cNvSpPr>
                <p:nvPr/>
              </p:nvSpPr>
              <p:spPr bwMode="auto">
                <a:xfrm>
                  <a:off x="5465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0" name="Rectangle 528"/>
                <p:cNvSpPr>
                  <a:spLocks noChangeArrowheads="1"/>
                </p:cNvSpPr>
                <p:nvPr/>
              </p:nvSpPr>
              <p:spPr bwMode="auto">
                <a:xfrm>
                  <a:off x="5465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1" name="Rectangle 529"/>
                <p:cNvSpPr>
                  <a:spLocks noChangeArrowheads="1"/>
                </p:cNvSpPr>
                <p:nvPr/>
              </p:nvSpPr>
              <p:spPr bwMode="auto">
                <a:xfrm>
                  <a:off x="546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2" name="Rectangle 530"/>
                <p:cNvSpPr>
                  <a:spLocks noChangeArrowheads="1"/>
                </p:cNvSpPr>
                <p:nvPr/>
              </p:nvSpPr>
              <p:spPr bwMode="auto">
                <a:xfrm>
                  <a:off x="5466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3" name="Rectangle 531"/>
                <p:cNvSpPr>
                  <a:spLocks noChangeArrowheads="1"/>
                </p:cNvSpPr>
                <p:nvPr/>
              </p:nvSpPr>
              <p:spPr bwMode="auto">
                <a:xfrm>
                  <a:off x="5466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4" name="Rectangle 532"/>
                <p:cNvSpPr>
                  <a:spLocks noChangeArrowheads="1"/>
                </p:cNvSpPr>
                <p:nvPr/>
              </p:nvSpPr>
              <p:spPr bwMode="auto">
                <a:xfrm>
                  <a:off x="5468" y="208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5" name="Rectangle 533"/>
                <p:cNvSpPr>
                  <a:spLocks noChangeArrowheads="1"/>
                </p:cNvSpPr>
                <p:nvPr/>
              </p:nvSpPr>
              <p:spPr bwMode="auto">
                <a:xfrm>
                  <a:off x="5468" y="214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6" name="Rectangle 534"/>
                <p:cNvSpPr>
                  <a:spLocks noChangeArrowheads="1"/>
                </p:cNvSpPr>
                <p:nvPr/>
              </p:nvSpPr>
              <p:spPr bwMode="auto">
                <a:xfrm>
                  <a:off x="5468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7" name="Rectangle 535"/>
                <p:cNvSpPr>
                  <a:spLocks noChangeArrowheads="1"/>
                </p:cNvSpPr>
                <p:nvPr/>
              </p:nvSpPr>
              <p:spPr bwMode="auto">
                <a:xfrm>
                  <a:off x="5469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8" name="Rectangle 536"/>
                <p:cNvSpPr>
                  <a:spLocks noChangeArrowheads="1"/>
                </p:cNvSpPr>
                <p:nvPr/>
              </p:nvSpPr>
              <p:spPr bwMode="auto">
                <a:xfrm>
                  <a:off x="5469" y="2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9" name="Rectangle 537"/>
                <p:cNvSpPr>
                  <a:spLocks noChangeArrowheads="1"/>
                </p:cNvSpPr>
                <p:nvPr/>
              </p:nvSpPr>
              <p:spPr bwMode="auto">
                <a:xfrm>
                  <a:off x="5470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0" name="Rectangle 538"/>
                <p:cNvSpPr>
                  <a:spLocks noChangeArrowheads="1"/>
                </p:cNvSpPr>
                <p:nvPr/>
              </p:nvSpPr>
              <p:spPr bwMode="auto">
                <a:xfrm>
                  <a:off x="5470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1" name="Rectangle 539"/>
                <p:cNvSpPr>
                  <a:spLocks noChangeArrowheads="1"/>
                </p:cNvSpPr>
                <p:nvPr/>
              </p:nvSpPr>
              <p:spPr bwMode="auto">
                <a:xfrm>
                  <a:off x="5470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2" name="Rectangle 540"/>
                <p:cNvSpPr>
                  <a:spLocks noChangeArrowheads="1"/>
                </p:cNvSpPr>
                <p:nvPr/>
              </p:nvSpPr>
              <p:spPr bwMode="auto">
                <a:xfrm>
                  <a:off x="547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3" name="Rectangle 541"/>
                <p:cNvSpPr>
                  <a:spLocks noChangeArrowheads="1"/>
                </p:cNvSpPr>
                <p:nvPr/>
              </p:nvSpPr>
              <p:spPr bwMode="auto">
                <a:xfrm>
                  <a:off x="5471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4" name="Rectangle 542"/>
                <p:cNvSpPr>
                  <a:spLocks noChangeArrowheads="1"/>
                </p:cNvSpPr>
                <p:nvPr/>
              </p:nvSpPr>
              <p:spPr bwMode="auto">
                <a:xfrm>
                  <a:off x="5472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5" name="Rectangle 543"/>
                <p:cNvSpPr>
                  <a:spLocks noChangeArrowheads="1"/>
                </p:cNvSpPr>
                <p:nvPr/>
              </p:nvSpPr>
              <p:spPr bwMode="auto">
                <a:xfrm>
                  <a:off x="5472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6" name="Rectangle 544"/>
                <p:cNvSpPr>
                  <a:spLocks noChangeArrowheads="1"/>
                </p:cNvSpPr>
                <p:nvPr/>
              </p:nvSpPr>
              <p:spPr bwMode="auto">
                <a:xfrm>
                  <a:off x="5472" y="2119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7" name="Rectangle 545"/>
                <p:cNvSpPr>
                  <a:spLocks noChangeArrowheads="1"/>
                </p:cNvSpPr>
                <p:nvPr/>
              </p:nvSpPr>
              <p:spPr bwMode="auto">
                <a:xfrm>
                  <a:off x="5473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8" name="Rectangle 546"/>
                <p:cNvSpPr>
                  <a:spLocks noChangeArrowheads="1"/>
                </p:cNvSpPr>
                <p:nvPr/>
              </p:nvSpPr>
              <p:spPr bwMode="auto">
                <a:xfrm>
                  <a:off x="5473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9" name="Rectangle 547"/>
                <p:cNvSpPr>
                  <a:spLocks noChangeArrowheads="1"/>
                </p:cNvSpPr>
                <p:nvPr/>
              </p:nvSpPr>
              <p:spPr bwMode="auto">
                <a:xfrm>
                  <a:off x="5474" y="213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0" name="Rectangle 548"/>
                <p:cNvSpPr>
                  <a:spLocks noChangeArrowheads="1"/>
                </p:cNvSpPr>
                <p:nvPr/>
              </p:nvSpPr>
              <p:spPr bwMode="auto">
                <a:xfrm>
                  <a:off x="5474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1" name="Rectangle 549"/>
                <p:cNvSpPr>
                  <a:spLocks noChangeArrowheads="1"/>
                </p:cNvSpPr>
                <p:nvPr/>
              </p:nvSpPr>
              <p:spPr bwMode="auto">
                <a:xfrm>
                  <a:off x="5474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2" name="Rectangle 550"/>
                <p:cNvSpPr>
                  <a:spLocks noChangeArrowheads="1"/>
                </p:cNvSpPr>
                <p:nvPr/>
              </p:nvSpPr>
              <p:spPr bwMode="auto">
                <a:xfrm>
                  <a:off x="5476" y="210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3" name="Rectangle 551"/>
                <p:cNvSpPr>
                  <a:spLocks noChangeArrowheads="1"/>
                </p:cNvSpPr>
                <p:nvPr/>
              </p:nvSpPr>
              <p:spPr bwMode="auto">
                <a:xfrm>
                  <a:off x="5476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4" name="Rectangle 552"/>
                <p:cNvSpPr>
                  <a:spLocks noChangeArrowheads="1"/>
                </p:cNvSpPr>
                <p:nvPr/>
              </p:nvSpPr>
              <p:spPr bwMode="auto">
                <a:xfrm>
                  <a:off x="547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5" name="Rectangle 553"/>
                <p:cNvSpPr>
                  <a:spLocks noChangeArrowheads="1"/>
                </p:cNvSpPr>
                <p:nvPr/>
              </p:nvSpPr>
              <p:spPr bwMode="auto">
                <a:xfrm>
                  <a:off x="5477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6" name="Rectangle 554"/>
                <p:cNvSpPr>
                  <a:spLocks noChangeArrowheads="1"/>
                </p:cNvSpPr>
                <p:nvPr/>
              </p:nvSpPr>
              <p:spPr bwMode="auto">
                <a:xfrm>
                  <a:off x="547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7" name="Rectangle 555"/>
                <p:cNvSpPr>
                  <a:spLocks noChangeArrowheads="1"/>
                </p:cNvSpPr>
                <p:nvPr/>
              </p:nvSpPr>
              <p:spPr bwMode="auto">
                <a:xfrm>
                  <a:off x="5478" y="214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8" name="Rectangle 556"/>
                <p:cNvSpPr>
                  <a:spLocks noChangeArrowheads="1"/>
                </p:cNvSpPr>
                <p:nvPr/>
              </p:nvSpPr>
              <p:spPr bwMode="auto">
                <a:xfrm>
                  <a:off x="5478" y="212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9" name="Rectangle 557"/>
                <p:cNvSpPr>
                  <a:spLocks noChangeArrowheads="1"/>
                </p:cNvSpPr>
                <p:nvPr/>
              </p:nvSpPr>
              <p:spPr bwMode="auto">
                <a:xfrm>
                  <a:off x="5479" y="216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0" name="Rectangle 558"/>
                <p:cNvSpPr>
                  <a:spLocks noChangeArrowheads="1"/>
                </p:cNvSpPr>
                <p:nvPr/>
              </p:nvSpPr>
              <p:spPr bwMode="auto">
                <a:xfrm>
                  <a:off x="5479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1" name="Rectangle 559"/>
                <p:cNvSpPr>
                  <a:spLocks noChangeArrowheads="1"/>
                </p:cNvSpPr>
                <p:nvPr/>
              </p:nvSpPr>
              <p:spPr bwMode="auto">
                <a:xfrm>
                  <a:off x="5479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2" name="Rectangle 560"/>
                <p:cNvSpPr>
                  <a:spLocks noChangeArrowheads="1"/>
                </p:cNvSpPr>
                <p:nvPr/>
              </p:nvSpPr>
              <p:spPr bwMode="auto">
                <a:xfrm>
                  <a:off x="5480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3" name="Rectangle 561"/>
                <p:cNvSpPr>
                  <a:spLocks noChangeArrowheads="1"/>
                </p:cNvSpPr>
                <p:nvPr/>
              </p:nvSpPr>
              <p:spPr bwMode="auto">
                <a:xfrm>
                  <a:off x="5480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4" name="Rectangle 562"/>
                <p:cNvSpPr>
                  <a:spLocks noChangeArrowheads="1"/>
                </p:cNvSpPr>
                <p:nvPr/>
              </p:nvSpPr>
              <p:spPr bwMode="auto">
                <a:xfrm>
                  <a:off x="548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5" name="Rectangle 563"/>
                <p:cNvSpPr>
                  <a:spLocks noChangeArrowheads="1"/>
                </p:cNvSpPr>
                <p:nvPr/>
              </p:nvSpPr>
              <p:spPr bwMode="auto">
                <a:xfrm>
                  <a:off x="5481" y="216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6" name="Rectangle 564"/>
                <p:cNvSpPr>
                  <a:spLocks noChangeArrowheads="1"/>
                </p:cNvSpPr>
                <p:nvPr/>
              </p:nvSpPr>
              <p:spPr bwMode="auto">
                <a:xfrm>
                  <a:off x="5481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7" name="Rectangle 565"/>
                <p:cNvSpPr>
                  <a:spLocks noChangeArrowheads="1"/>
                </p:cNvSpPr>
                <p:nvPr/>
              </p:nvSpPr>
              <p:spPr bwMode="auto">
                <a:xfrm>
                  <a:off x="5482" y="207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8" name="Rectangle 566"/>
                <p:cNvSpPr>
                  <a:spLocks noChangeArrowheads="1"/>
                </p:cNvSpPr>
                <p:nvPr/>
              </p:nvSpPr>
              <p:spPr bwMode="auto">
                <a:xfrm>
                  <a:off x="548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9" name="Rectangle 567"/>
                <p:cNvSpPr>
                  <a:spLocks noChangeArrowheads="1"/>
                </p:cNvSpPr>
                <p:nvPr/>
              </p:nvSpPr>
              <p:spPr bwMode="auto">
                <a:xfrm>
                  <a:off x="5484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0" name="Rectangle 568"/>
                <p:cNvSpPr>
                  <a:spLocks noChangeArrowheads="1"/>
                </p:cNvSpPr>
                <p:nvPr/>
              </p:nvSpPr>
              <p:spPr bwMode="auto">
                <a:xfrm>
                  <a:off x="548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1" name="Rectangle 569"/>
                <p:cNvSpPr>
                  <a:spLocks noChangeArrowheads="1"/>
                </p:cNvSpPr>
                <p:nvPr/>
              </p:nvSpPr>
              <p:spPr bwMode="auto">
                <a:xfrm>
                  <a:off x="5484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2" name="Rectangle 570"/>
                <p:cNvSpPr>
                  <a:spLocks noChangeArrowheads="1"/>
                </p:cNvSpPr>
                <p:nvPr/>
              </p:nvSpPr>
              <p:spPr bwMode="auto">
                <a:xfrm>
                  <a:off x="5485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3" name="Rectangle 571"/>
                <p:cNvSpPr>
                  <a:spLocks noChangeArrowheads="1"/>
                </p:cNvSpPr>
                <p:nvPr/>
              </p:nvSpPr>
              <p:spPr bwMode="auto">
                <a:xfrm>
                  <a:off x="5485" y="20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4" name="Rectangle 572"/>
                <p:cNvSpPr>
                  <a:spLocks noChangeArrowheads="1"/>
                </p:cNvSpPr>
                <p:nvPr/>
              </p:nvSpPr>
              <p:spPr bwMode="auto">
                <a:xfrm>
                  <a:off x="5486" y="214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5" name="Rectangle 573"/>
                <p:cNvSpPr>
                  <a:spLocks noChangeArrowheads="1"/>
                </p:cNvSpPr>
                <p:nvPr/>
              </p:nvSpPr>
              <p:spPr bwMode="auto">
                <a:xfrm>
                  <a:off x="5486" y="214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6" name="Rectangle 574"/>
                <p:cNvSpPr>
                  <a:spLocks noChangeArrowheads="1"/>
                </p:cNvSpPr>
                <p:nvPr/>
              </p:nvSpPr>
              <p:spPr bwMode="auto">
                <a:xfrm>
                  <a:off x="5486" y="2074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7" name="Rectangle 575"/>
                <p:cNvSpPr>
                  <a:spLocks noChangeArrowheads="1"/>
                </p:cNvSpPr>
                <p:nvPr/>
              </p:nvSpPr>
              <p:spPr bwMode="auto">
                <a:xfrm>
                  <a:off x="5487" y="2104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8" name="Rectangle 576"/>
                <p:cNvSpPr>
                  <a:spLocks noChangeArrowheads="1"/>
                </p:cNvSpPr>
                <p:nvPr/>
              </p:nvSpPr>
              <p:spPr bwMode="auto">
                <a:xfrm>
                  <a:off x="5487" y="213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9" name="Rectangle 577"/>
                <p:cNvSpPr>
                  <a:spLocks noChangeArrowheads="1"/>
                </p:cNvSpPr>
                <p:nvPr/>
              </p:nvSpPr>
              <p:spPr bwMode="auto">
                <a:xfrm>
                  <a:off x="5488" y="214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0" name="Rectangle 578"/>
                <p:cNvSpPr>
                  <a:spLocks noChangeArrowheads="1"/>
                </p:cNvSpPr>
                <p:nvPr/>
              </p:nvSpPr>
              <p:spPr bwMode="auto">
                <a:xfrm>
                  <a:off x="5488" y="2105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1" name="Rectangle 579"/>
                <p:cNvSpPr>
                  <a:spLocks noChangeArrowheads="1"/>
                </p:cNvSpPr>
                <p:nvPr/>
              </p:nvSpPr>
              <p:spPr bwMode="auto">
                <a:xfrm>
                  <a:off x="5488" y="212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2" name="Rectangle 580"/>
                <p:cNvSpPr>
                  <a:spLocks noChangeArrowheads="1"/>
                </p:cNvSpPr>
                <p:nvPr/>
              </p:nvSpPr>
              <p:spPr bwMode="auto">
                <a:xfrm>
                  <a:off x="5489" y="2157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3" name="Rectangle 581"/>
                <p:cNvSpPr>
                  <a:spLocks noChangeArrowheads="1"/>
                </p:cNvSpPr>
                <p:nvPr/>
              </p:nvSpPr>
              <p:spPr bwMode="auto">
                <a:xfrm>
                  <a:off x="5489" y="209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4" name="Rectangle 582"/>
                <p:cNvSpPr>
                  <a:spLocks noChangeArrowheads="1"/>
                </p:cNvSpPr>
                <p:nvPr/>
              </p:nvSpPr>
              <p:spPr bwMode="auto">
                <a:xfrm>
                  <a:off x="5490" y="2107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5" name="Rectangle 583"/>
                <p:cNvSpPr>
                  <a:spLocks noChangeArrowheads="1"/>
                </p:cNvSpPr>
                <p:nvPr/>
              </p:nvSpPr>
              <p:spPr bwMode="auto">
                <a:xfrm>
                  <a:off x="5490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6" name="Rectangle 584"/>
                <p:cNvSpPr>
                  <a:spLocks noChangeArrowheads="1"/>
                </p:cNvSpPr>
                <p:nvPr/>
              </p:nvSpPr>
              <p:spPr bwMode="auto">
                <a:xfrm>
                  <a:off x="5490" y="21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7" name="Rectangle 585"/>
                <p:cNvSpPr>
                  <a:spLocks noChangeArrowheads="1"/>
                </p:cNvSpPr>
                <p:nvPr/>
              </p:nvSpPr>
              <p:spPr bwMode="auto">
                <a:xfrm>
                  <a:off x="5495" y="212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8" name="Rectangle 586"/>
                <p:cNvSpPr>
                  <a:spLocks noChangeArrowheads="1"/>
                </p:cNvSpPr>
                <p:nvPr/>
              </p:nvSpPr>
              <p:spPr bwMode="auto">
                <a:xfrm>
                  <a:off x="5495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9" name="Rectangle 587"/>
                <p:cNvSpPr>
                  <a:spLocks noChangeArrowheads="1"/>
                </p:cNvSpPr>
                <p:nvPr/>
              </p:nvSpPr>
              <p:spPr bwMode="auto">
                <a:xfrm>
                  <a:off x="5496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0" name="Rectangle 588"/>
                <p:cNvSpPr>
                  <a:spLocks noChangeArrowheads="1"/>
                </p:cNvSpPr>
                <p:nvPr/>
              </p:nvSpPr>
              <p:spPr bwMode="auto">
                <a:xfrm>
                  <a:off x="5496" y="215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1" name="Rectangle 589"/>
                <p:cNvSpPr>
                  <a:spLocks noChangeArrowheads="1"/>
                </p:cNvSpPr>
                <p:nvPr/>
              </p:nvSpPr>
              <p:spPr bwMode="auto">
                <a:xfrm>
                  <a:off x="5496" y="210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2" name="Rectangle 590"/>
                <p:cNvSpPr>
                  <a:spLocks noChangeArrowheads="1"/>
                </p:cNvSpPr>
                <p:nvPr/>
              </p:nvSpPr>
              <p:spPr bwMode="auto">
                <a:xfrm>
                  <a:off x="5497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3" name="Rectangle 591"/>
                <p:cNvSpPr>
                  <a:spLocks noChangeArrowheads="1"/>
                </p:cNvSpPr>
                <p:nvPr/>
              </p:nvSpPr>
              <p:spPr bwMode="auto">
                <a:xfrm>
                  <a:off x="5497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4" name="Rectangle 592"/>
                <p:cNvSpPr>
                  <a:spLocks noChangeArrowheads="1"/>
                </p:cNvSpPr>
                <p:nvPr/>
              </p:nvSpPr>
              <p:spPr bwMode="auto">
                <a:xfrm>
                  <a:off x="5498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5" name="Rectangle 593"/>
                <p:cNvSpPr>
                  <a:spLocks noChangeArrowheads="1"/>
                </p:cNvSpPr>
                <p:nvPr/>
              </p:nvSpPr>
              <p:spPr bwMode="auto">
                <a:xfrm>
                  <a:off x="5498" y="209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6" name="Rectangle 594"/>
                <p:cNvSpPr>
                  <a:spLocks noChangeArrowheads="1"/>
                </p:cNvSpPr>
                <p:nvPr/>
              </p:nvSpPr>
              <p:spPr bwMode="auto">
                <a:xfrm>
                  <a:off x="5498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7" name="Rectangle 595"/>
                <p:cNvSpPr>
                  <a:spLocks noChangeArrowheads="1"/>
                </p:cNvSpPr>
                <p:nvPr/>
              </p:nvSpPr>
              <p:spPr bwMode="auto">
                <a:xfrm>
                  <a:off x="5499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8" name="Rectangle 596"/>
                <p:cNvSpPr>
                  <a:spLocks noChangeArrowheads="1"/>
                </p:cNvSpPr>
                <p:nvPr/>
              </p:nvSpPr>
              <p:spPr bwMode="auto">
                <a:xfrm>
                  <a:off x="5499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9" name="Rectangle 597"/>
                <p:cNvSpPr>
                  <a:spLocks noChangeArrowheads="1"/>
                </p:cNvSpPr>
                <p:nvPr/>
              </p:nvSpPr>
              <p:spPr bwMode="auto">
                <a:xfrm>
                  <a:off x="5500" y="212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0" name="Rectangle 598"/>
                <p:cNvSpPr>
                  <a:spLocks noChangeArrowheads="1"/>
                </p:cNvSpPr>
                <p:nvPr/>
              </p:nvSpPr>
              <p:spPr bwMode="auto">
                <a:xfrm>
                  <a:off x="5500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1" name="Rectangle 599"/>
                <p:cNvSpPr>
                  <a:spLocks noChangeArrowheads="1"/>
                </p:cNvSpPr>
                <p:nvPr/>
              </p:nvSpPr>
              <p:spPr bwMode="auto">
                <a:xfrm>
                  <a:off x="5500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2" name="Rectangle 600"/>
                <p:cNvSpPr>
                  <a:spLocks noChangeArrowheads="1"/>
                </p:cNvSpPr>
                <p:nvPr/>
              </p:nvSpPr>
              <p:spPr bwMode="auto">
                <a:xfrm>
                  <a:off x="5501" y="208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3" name="Rectangle 601"/>
                <p:cNvSpPr>
                  <a:spLocks noChangeArrowheads="1"/>
                </p:cNvSpPr>
                <p:nvPr/>
              </p:nvSpPr>
              <p:spPr bwMode="auto">
                <a:xfrm>
                  <a:off x="5501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4" name="Rectangle 602"/>
                <p:cNvSpPr>
                  <a:spLocks noChangeArrowheads="1"/>
                </p:cNvSpPr>
                <p:nvPr/>
              </p:nvSpPr>
              <p:spPr bwMode="auto">
                <a:xfrm>
                  <a:off x="5501" y="214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5" name="Rectangle 603"/>
                <p:cNvSpPr>
                  <a:spLocks noChangeArrowheads="1"/>
                </p:cNvSpPr>
                <p:nvPr/>
              </p:nvSpPr>
              <p:spPr bwMode="auto">
                <a:xfrm>
                  <a:off x="5503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6" name="Rectangle 604"/>
                <p:cNvSpPr>
                  <a:spLocks noChangeArrowheads="1"/>
                </p:cNvSpPr>
                <p:nvPr/>
              </p:nvSpPr>
              <p:spPr bwMode="auto">
                <a:xfrm>
                  <a:off x="5503" y="21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7" name="Rectangle 605"/>
                <p:cNvSpPr>
                  <a:spLocks noChangeArrowheads="1"/>
                </p:cNvSpPr>
                <p:nvPr/>
              </p:nvSpPr>
              <p:spPr bwMode="auto">
                <a:xfrm>
                  <a:off x="550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8" name="Rectangle 606"/>
                <p:cNvSpPr>
                  <a:spLocks noChangeArrowheads="1"/>
                </p:cNvSpPr>
                <p:nvPr/>
              </p:nvSpPr>
              <p:spPr bwMode="auto">
                <a:xfrm>
                  <a:off x="5504" y="2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9" name="Rectangle 607"/>
                <p:cNvSpPr>
                  <a:spLocks noChangeArrowheads="1"/>
                </p:cNvSpPr>
                <p:nvPr/>
              </p:nvSpPr>
              <p:spPr bwMode="auto">
                <a:xfrm>
                  <a:off x="5504" y="20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0" name="Rectangle 608"/>
                <p:cNvSpPr>
                  <a:spLocks noChangeArrowheads="1"/>
                </p:cNvSpPr>
                <p:nvPr/>
              </p:nvSpPr>
              <p:spPr bwMode="auto">
                <a:xfrm>
                  <a:off x="5505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1" name="Rectangle 609"/>
                <p:cNvSpPr>
                  <a:spLocks noChangeArrowheads="1"/>
                </p:cNvSpPr>
                <p:nvPr/>
              </p:nvSpPr>
              <p:spPr bwMode="auto">
                <a:xfrm>
                  <a:off x="5505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2" name="Rectangle 610"/>
                <p:cNvSpPr>
                  <a:spLocks noChangeArrowheads="1"/>
                </p:cNvSpPr>
                <p:nvPr/>
              </p:nvSpPr>
              <p:spPr bwMode="auto">
                <a:xfrm>
                  <a:off x="5506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3" name="Rectangle 611"/>
                <p:cNvSpPr>
                  <a:spLocks noChangeArrowheads="1"/>
                </p:cNvSpPr>
                <p:nvPr/>
              </p:nvSpPr>
              <p:spPr bwMode="auto">
                <a:xfrm>
                  <a:off x="5506" y="208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4" name="Rectangle 612"/>
                <p:cNvSpPr>
                  <a:spLocks noChangeArrowheads="1"/>
                </p:cNvSpPr>
                <p:nvPr/>
              </p:nvSpPr>
              <p:spPr bwMode="auto">
                <a:xfrm>
                  <a:off x="5506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5" name="Rectangle 613"/>
                <p:cNvSpPr>
                  <a:spLocks noChangeArrowheads="1"/>
                </p:cNvSpPr>
                <p:nvPr/>
              </p:nvSpPr>
              <p:spPr bwMode="auto">
                <a:xfrm>
                  <a:off x="5507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6" name="Rectangle 614"/>
                <p:cNvSpPr>
                  <a:spLocks noChangeArrowheads="1"/>
                </p:cNvSpPr>
                <p:nvPr/>
              </p:nvSpPr>
              <p:spPr bwMode="auto">
                <a:xfrm>
                  <a:off x="5507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7" name="Rectangle 615"/>
                <p:cNvSpPr>
                  <a:spLocks noChangeArrowheads="1"/>
                </p:cNvSpPr>
                <p:nvPr/>
              </p:nvSpPr>
              <p:spPr bwMode="auto">
                <a:xfrm>
                  <a:off x="5508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8" name="Rectangle 616"/>
                <p:cNvSpPr>
                  <a:spLocks noChangeArrowheads="1"/>
                </p:cNvSpPr>
                <p:nvPr/>
              </p:nvSpPr>
              <p:spPr bwMode="auto">
                <a:xfrm>
                  <a:off x="5508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9" name="Rectangle 617"/>
                <p:cNvSpPr>
                  <a:spLocks noChangeArrowheads="1"/>
                </p:cNvSpPr>
                <p:nvPr/>
              </p:nvSpPr>
              <p:spPr bwMode="auto">
                <a:xfrm>
                  <a:off x="5508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0" name="Rectangle 618"/>
                <p:cNvSpPr>
                  <a:spLocks noChangeArrowheads="1"/>
                </p:cNvSpPr>
                <p:nvPr/>
              </p:nvSpPr>
              <p:spPr bwMode="auto">
                <a:xfrm>
                  <a:off x="5509" y="216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1" name="Rectangle 619"/>
                <p:cNvSpPr>
                  <a:spLocks noChangeArrowheads="1"/>
                </p:cNvSpPr>
                <p:nvPr/>
              </p:nvSpPr>
              <p:spPr bwMode="auto">
                <a:xfrm>
                  <a:off x="5509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2" name="Rectangle 620"/>
                <p:cNvSpPr>
                  <a:spLocks noChangeArrowheads="1"/>
                </p:cNvSpPr>
                <p:nvPr/>
              </p:nvSpPr>
              <p:spPr bwMode="auto">
                <a:xfrm>
                  <a:off x="5510" y="214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3" name="Rectangle 621"/>
                <p:cNvSpPr>
                  <a:spLocks noChangeArrowheads="1"/>
                </p:cNvSpPr>
                <p:nvPr/>
              </p:nvSpPr>
              <p:spPr bwMode="auto">
                <a:xfrm>
                  <a:off x="5510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4" name="Rectangle 622"/>
                <p:cNvSpPr>
                  <a:spLocks noChangeArrowheads="1"/>
                </p:cNvSpPr>
                <p:nvPr/>
              </p:nvSpPr>
              <p:spPr bwMode="auto">
                <a:xfrm>
                  <a:off x="551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5" name="Rectangle 623"/>
                <p:cNvSpPr>
                  <a:spLocks noChangeArrowheads="1"/>
                </p:cNvSpPr>
                <p:nvPr/>
              </p:nvSpPr>
              <p:spPr bwMode="auto">
                <a:xfrm>
                  <a:off x="5511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6" name="Rectangle 624"/>
                <p:cNvSpPr>
                  <a:spLocks noChangeArrowheads="1"/>
                </p:cNvSpPr>
                <p:nvPr/>
              </p:nvSpPr>
              <p:spPr bwMode="auto">
                <a:xfrm>
                  <a:off x="5511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35" name="Group 625"/>
              <p:cNvGrpSpPr>
                <a:grpSpLocks/>
              </p:cNvGrpSpPr>
              <p:nvPr/>
            </p:nvGrpSpPr>
            <p:grpSpPr bwMode="auto">
              <a:xfrm>
                <a:off x="5510" y="2056"/>
                <a:ext cx="95" cy="146"/>
                <a:chOff x="5510" y="2056"/>
                <a:chExt cx="95" cy="146"/>
              </a:xfrm>
            </p:grpSpPr>
            <p:sp>
              <p:nvSpPr>
                <p:cNvPr id="843378" name="Rectangle 626"/>
                <p:cNvSpPr>
                  <a:spLocks noChangeArrowheads="1"/>
                </p:cNvSpPr>
                <p:nvPr/>
              </p:nvSpPr>
              <p:spPr bwMode="auto">
                <a:xfrm>
                  <a:off x="5510" y="212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9" name="Rectangle 627"/>
                <p:cNvSpPr>
                  <a:spLocks noChangeArrowheads="1"/>
                </p:cNvSpPr>
                <p:nvPr/>
              </p:nvSpPr>
              <p:spPr bwMode="auto">
                <a:xfrm>
                  <a:off x="5510" y="213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0" name="Rectangle 628"/>
                <p:cNvSpPr>
                  <a:spLocks noChangeArrowheads="1"/>
                </p:cNvSpPr>
                <p:nvPr/>
              </p:nvSpPr>
              <p:spPr bwMode="auto">
                <a:xfrm>
                  <a:off x="5510" y="207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1" name="Rectangle 629"/>
                <p:cNvSpPr>
                  <a:spLocks noChangeArrowheads="1"/>
                </p:cNvSpPr>
                <p:nvPr/>
              </p:nvSpPr>
              <p:spPr bwMode="auto">
                <a:xfrm>
                  <a:off x="5511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2" name="Rectangle 630"/>
                <p:cNvSpPr>
                  <a:spLocks noChangeArrowheads="1"/>
                </p:cNvSpPr>
                <p:nvPr/>
              </p:nvSpPr>
              <p:spPr bwMode="auto">
                <a:xfrm>
                  <a:off x="5511" y="211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3" name="Rectangle 631"/>
                <p:cNvSpPr>
                  <a:spLocks noChangeArrowheads="1"/>
                </p:cNvSpPr>
                <p:nvPr/>
              </p:nvSpPr>
              <p:spPr bwMode="auto">
                <a:xfrm>
                  <a:off x="5511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4" name="Rectangle 632"/>
                <p:cNvSpPr>
                  <a:spLocks noChangeArrowheads="1"/>
                </p:cNvSpPr>
                <p:nvPr/>
              </p:nvSpPr>
              <p:spPr bwMode="auto">
                <a:xfrm>
                  <a:off x="551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5" name="Rectangle 633"/>
                <p:cNvSpPr>
                  <a:spLocks noChangeArrowheads="1"/>
                </p:cNvSpPr>
                <p:nvPr/>
              </p:nvSpPr>
              <p:spPr bwMode="auto">
                <a:xfrm>
                  <a:off x="5511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6" name="Rectangle 634"/>
                <p:cNvSpPr>
                  <a:spLocks noChangeArrowheads="1"/>
                </p:cNvSpPr>
                <p:nvPr/>
              </p:nvSpPr>
              <p:spPr bwMode="auto">
                <a:xfrm>
                  <a:off x="5511" y="218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7" name="Rectangle 635"/>
                <p:cNvSpPr>
                  <a:spLocks noChangeArrowheads="1"/>
                </p:cNvSpPr>
                <p:nvPr/>
              </p:nvSpPr>
              <p:spPr bwMode="auto">
                <a:xfrm>
                  <a:off x="5511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8" name="Rectangle 636"/>
                <p:cNvSpPr>
                  <a:spLocks noChangeArrowheads="1"/>
                </p:cNvSpPr>
                <p:nvPr/>
              </p:nvSpPr>
              <p:spPr bwMode="auto">
                <a:xfrm>
                  <a:off x="5511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9" name="Rectangle 637"/>
                <p:cNvSpPr>
                  <a:spLocks noChangeArrowheads="1"/>
                </p:cNvSpPr>
                <p:nvPr/>
              </p:nvSpPr>
              <p:spPr bwMode="auto">
                <a:xfrm>
                  <a:off x="5511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0" name="Rectangle 638"/>
                <p:cNvSpPr>
                  <a:spLocks noChangeArrowheads="1"/>
                </p:cNvSpPr>
                <p:nvPr/>
              </p:nvSpPr>
              <p:spPr bwMode="auto">
                <a:xfrm>
                  <a:off x="5511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1" name="Rectangle 639"/>
                <p:cNvSpPr>
                  <a:spLocks noChangeArrowheads="1"/>
                </p:cNvSpPr>
                <p:nvPr/>
              </p:nvSpPr>
              <p:spPr bwMode="auto">
                <a:xfrm>
                  <a:off x="5512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2" name="Rectangle 640"/>
                <p:cNvSpPr>
                  <a:spLocks noChangeArrowheads="1"/>
                </p:cNvSpPr>
                <p:nvPr/>
              </p:nvSpPr>
              <p:spPr bwMode="auto">
                <a:xfrm>
                  <a:off x="5512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3" name="Rectangle 641"/>
                <p:cNvSpPr>
                  <a:spLocks noChangeArrowheads="1"/>
                </p:cNvSpPr>
                <p:nvPr/>
              </p:nvSpPr>
              <p:spPr bwMode="auto">
                <a:xfrm>
                  <a:off x="5514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4" name="Rectangle 642"/>
                <p:cNvSpPr>
                  <a:spLocks noChangeArrowheads="1"/>
                </p:cNvSpPr>
                <p:nvPr/>
              </p:nvSpPr>
              <p:spPr bwMode="auto">
                <a:xfrm>
                  <a:off x="5514" y="21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5" name="Rectangle 643"/>
                <p:cNvSpPr>
                  <a:spLocks noChangeArrowheads="1"/>
                </p:cNvSpPr>
                <p:nvPr/>
              </p:nvSpPr>
              <p:spPr bwMode="auto">
                <a:xfrm>
                  <a:off x="5514" y="20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6" name="Rectangle 644"/>
                <p:cNvSpPr>
                  <a:spLocks noChangeArrowheads="1"/>
                </p:cNvSpPr>
                <p:nvPr/>
              </p:nvSpPr>
              <p:spPr bwMode="auto">
                <a:xfrm>
                  <a:off x="5515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7" name="Rectangle 645"/>
                <p:cNvSpPr>
                  <a:spLocks noChangeArrowheads="1"/>
                </p:cNvSpPr>
                <p:nvPr/>
              </p:nvSpPr>
              <p:spPr bwMode="auto">
                <a:xfrm>
                  <a:off x="5515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8" name="Rectangle 646"/>
                <p:cNvSpPr>
                  <a:spLocks noChangeArrowheads="1"/>
                </p:cNvSpPr>
                <p:nvPr/>
              </p:nvSpPr>
              <p:spPr bwMode="auto">
                <a:xfrm>
                  <a:off x="5516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9" name="Rectangle 647"/>
                <p:cNvSpPr>
                  <a:spLocks noChangeArrowheads="1"/>
                </p:cNvSpPr>
                <p:nvPr/>
              </p:nvSpPr>
              <p:spPr bwMode="auto">
                <a:xfrm>
                  <a:off x="5516" y="215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0" name="Rectangle 648"/>
                <p:cNvSpPr>
                  <a:spLocks noChangeArrowheads="1"/>
                </p:cNvSpPr>
                <p:nvPr/>
              </p:nvSpPr>
              <p:spPr bwMode="auto">
                <a:xfrm>
                  <a:off x="5516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1" name="Rectangle 649"/>
                <p:cNvSpPr>
                  <a:spLocks noChangeArrowheads="1"/>
                </p:cNvSpPr>
                <p:nvPr/>
              </p:nvSpPr>
              <p:spPr bwMode="auto">
                <a:xfrm>
                  <a:off x="5517" y="205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2" name="Rectangle 650"/>
                <p:cNvSpPr>
                  <a:spLocks noChangeArrowheads="1"/>
                </p:cNvSpPr>
                <p:nvPr/>
              </p:nvSpPr>
              <p:spPr bwMode="auto">
                <a:xfrm>
                  <a:off x="5517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3" name="Rectangle 651"/>
                <p:cNvSpPr>
                  <a:spLocks noChangeArrowheads="1"/>
                </p:cNvSpPr>
                <p:nvPr/>
              </p:nvSpPr>
              <p:spPr bwMode="auto">
                <a:xfrm>
                  <a:off x="5518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4" name="Rectangle 652"/>
                <p:cNvSpPr>
                  <a:spLocks noChangeArrowheads="1"/>
                </p:cNvSpPr>
                <p:nvPr/>
              </p:nvSpPr>
              <p:spPr bwMode="auto">
                <a:xfrm>
                  <a:off x="5518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5" name="Rectangle 653"/>
                <p:cNvSpPr>
                  <a:spLocks noChangeArrowheads="1"/>
                </p:cNvSpPr>
                <p:nvPr/>
              </p:nvSpPr>
              <p:spPr bwMode="auto">
                <a:xfrm>
                  <a:off x="5518" y="210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6" name="Rectangle 654"/>
                <p:cNvSpPr>
                  <a:spLocks noChangeArrowheads="1"/>
                </p:cNvSpPr>
                <p:nvPr/>
              </p:nvSpPr>
              <p:spPr bwMode="auto">
                <a:xfrm>
                  <a:off x="5519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7" name="Rectangle 655"/>
                <p:cNvSpPr>
                  <a:spLocks noChangeArrowheads="1"/>
                </p:cNvSpPr>
                <p:nvPr/>
              </p:nvSpPr>
              <p:spPr bwMode="auto">
                <a:xfrm>
                  <a:off x="5519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8" name="Rectangle 656"/>
                <p:cNvSpPr>
                  <a:spLocks noChangeArrowheads="1"/>
                </p:cNvSpPr>
                <p:nvPr/>
              </p:nvSpPr>
              <p:spPr bwMode="auto">
                <a:xfrm>
                  <a:off x="5520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9" name="Rectangle 657"/>
                <p:cNvSpPr>
                  <a:spLocks noChangeArrowheads="1"/>
                </p:cNvSpPr>
                <p:nvPr/>
              </p:nvSpPr>
              <p:spPr bwMode="auto">
                <a:xfrm>
                  <a:off x="5520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0" name="Rectangle 658"/>
                <p:cNvSpPr>
                  <a:spLocks noChangeArrowheads="1"/>
                </p:cNvSpPr>
                <p:nvPr/>
              </p:nvSpPr>
              <p:spPr bwMode="auto">
                <a:xfrm>
                  <a:off x="5520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1" name="Rectangle 659"/>
                <p:cNvSpPr>
                  <a:spLocks noChangeArrowheads="1"/>
                </p:cNvSpPr>
                <p:nvPr/>
              </p:nvSpPr>
              <p:spPr bwMode="auto">
                <a:xfrm>
                  <a:off x="5522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2" name="Rectangle 660"/>
                <p:cNvSpPr>
                  <a:spLocks noChangeArrowheads="1"/>
                </p:cNvSpPr>
                <p:nvPr/>
              </p:nvSpPr>
              <p:spPr bwMode="auto">
                <a:xfrm>
                  <a:off x="5522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3" name="Rectangle 661"/>
                <p:cNvSpPr>
                  <a:spLocks noChangeArrowheads="1"/>
                </p:cNvSpPr>
                <p:nvPr/>
              </p:nvSpPr>
              <p:spPr bwMode="auto">
                <a:xfrm>
                  <a:off x="5523" y="20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4" name="Rectangle 662"/>
                <p:cNvSpPr>
                  <a:spLocks noChangeArrowheads="1"/>
                </p:cNvSpPr>
                <p:nvPr/>
              </p:nvSpPr>
              <p:spPr bwMode="auto">
                <a:xfrm>
                  <a:off x="5523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5" name="Rectangle 663"/>
                <p:cNvSpPr>
                  <a:spLocks noChangeArrowheads="1"/>
                </p:cNvSpPr>
                <p:nvPr/>
              </p:nvSpPr>
              <p:spPr bwMode="auto">
                <a:xfrm>
                  <a:off x="5523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6" name="Rectangle 664"/>
                <p:cNvSpPr>
                  <a:spLocks noChangeArrowheads="1"/>
                </p:cNvSpPr>
                <p:nvPr/>
              </p:nvSpPr>
              <p:spPr bwMode="auto">
                <a:xfrm>
                  <a:off x="5524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7" name="Rectangle 665"/>
                <p:cNvSpPr>
                  <a:spLocks noChangeArrowheads="1"/>
                </p:cNvSpPr>
                <p:nvPr/>
              </p:nvSpPr>
              <p:spPr bwMode="auto">
                <a:xfrm>
                  <a:off x="5524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8" name="Rectangle 666"/>
                <p:cNvSpPr>
                  <a:spLocks noChangeArrowheads="1"/>
                </p:cNvSpPr>
                <p:nvPr/>
              </p:nvSpPr>
              <p:spPr bwMode="auto">
                <a:xfrm>
                  <a:off x="5525" y="2119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9" name="Rectangle 667"/>
                <p:cNvSpPr>
                  <a:spLocks noChangeArrowheads="1"/>
                </p:cNvSpPr>
                <p:nvPr/>
              </p:nvSpPr>
              <p:spPr bwMode="auto">
                <a:xfrm>
                  <a:off x="5525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0" name="Rectangle 668"/>
                <p:cNvSpPr>
                  <a:spLocks noChangeArrowheads="1"/>
                </p:cNvSpPr>
                <p:nvPr/>
              </p:nvSpPr>
              <p:spPr bwMode="auto">
                <a:xfrm>
                  <a:off x="5525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1" name="Rectangle 669"/>
                <p:cNvSpPr>
                  <a:spLocks noChangeArrowheads="1"/>
                </p:cNvSpPr>
                <p:nvPr/>
              </p:nvSpPr>
              <p:spPr bwMode="auto">
                <a:xfrm>
                  <a:off x="5526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2" name="Rectangle 670"/>
                <p:cNvSpPr>
                  <a:spLocks noChangeArrowheads="1"/>
                </p:cNvSpPr>
                <p:nvPr/>
              </p:nvSpPr>
              <p:spPr bwMode="auto">
                <a:xfrm>
                  <a:off x="5526" y="209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3" name="Rectangle 671"/>
                <p:cNvSpPr>
                  <a:spLocks noChangeArrowheads="1"/>
                </p:cNvSpPr>
                <p:nvPr/>
              </p:nvSpPr>
              <p:spPr bwMode="auto">
                <a:xfrm>
                  <a:off x="5526" y="216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4" name="Rectangle 672"/>
                <p:cNvSpPr>
                  <a:spLocks noChangeArrowheads="1"/>
                </p:cNvSpPr>
                <p:nvPr/>
              </p:nvSpPr>
              <p:spPr bwMode="auto">
                <a:xfrm>
                  <a:off x="5527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5" name="Rectangle 673"/>
                <p:cNvSpPr>
                  <a:spLocks noChangeArrowheads="1"/>
                </p:cNvSpPr>
                <p:nvPr/>
              </p:nvSpPr>
              <p:spPr bwMode="auto">
                <a:xfrm>
                  <a:off x="5527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6" name="Rectangle 674"/>
                <p:cNvSpPr>
                  <a:spLocks noChangeArrowheads="1"/>
                </p:cNvSpPr>
                <p:nvPr/>
              </p:nvSpPr>
              <p:spPr bwMode="auto">
                <a:xfrm>
                  <a:off x="5528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7" name="Rectangle 675"/>
                <p:cNvSpPr>
                  <a:spLocks noChangeArrowheads="1"/>
                </p:cNvSpPr>
                <p:nvPr/>
              </p:nvSpPr>
              <p:spPr bwMode="auto">
                <a:xfrm>
                  <a:off x="5528" y="2114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8" name="Rectangle 676"/>
                <p:cNvSpPr>
                  <a:spLocks noChangeArrowheads="1"/>
                </p:cNvSpPr>
                <p:nvPr/>
              </p:nvSpPr>
              <p:spPr bwMode="auto">
                <a:xfrm>
                  <a:off x="5528" y="213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9" name="Rectangle 677"/>
                <p:cNvSpPr>
                  <a:spLocks noChangeArrowheads="1"/>
                </p:cNvSpPr>
                <p:nvPr/>
              </p:nvSpPr>
              <p:spPr bwMode="auto">
                <a:xfrm>
                  <a:off x="5530" y="2087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0" name="Rectangle 678"/>
                <p:cNvSpPr>
                  <a:spLocks noChangeArrowheads="1"/>
                </p:cNvSpPr>
                <p:nvPr/>
              </p:nvSpPr>
              <p:spPr bwMode="auto">
                <a:xfrm>
                  <a:off x="5530" y="2140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1" name="Rectangle 679"/>
                <p:cNvSpPr>
                  <a:spLocks noChangeArrowheads="1"/>
                </p:cNvSpPr>
                <p:nvPr/>
              </p:nvSpPr>
              <p:spPr bwMode="auto">
                <a:xfrm>
                  <a:off x="5534" y="209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2" name="Rectangle 680"/>
                <p:cNvSpPr>
                  <a:spLocks noChangeArrowheads="1"/>
                </p:cNvSpPr>
                <p:nvPr/>
              </p:nvSpPr>
              <p:spPr bwMode="auto">
                <a:xfrm>
                  <a:off x="553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3" name="Rectangle 681"/>
                <p:cNvSpPr>
                  <a:spLocks noChangeArrowheads="1"/>
                </p:cNvSpPr>
                <p:nvPr/>
              </p:nvSpPr>
              <p:spPr bwMode="auto">
                <a:xfrm>
                  <a:off x="5534" y="209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4" name="Rectangle 682"/>
                <p:cNvSpPr>
                  <a:spLocks noChangeArrowheads="1"/>
                </p:cNvSpPr>
                <p:nvPr/>
              </p:nvSpPr>
              <p:spPr bwMode="auto">
                <a:xfrm>
                  <a:off x="553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5" name="Rectangle 683"/>
                <p:cNvSpPr>
                  <a:spLocks noChangeArrowheads="1"/>
                </p:cNvSpPr>
                <p:nvPr/>
              </p:nvSpPr>
              <p:spPr bwMode="auto">
                <a:xfrm>
                  <a:off x="553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6" name="Rectangle 684"/>
                <p:cNvSpPr>
                  <a:spLocks noChangeArrowheads="1"/>
                </p:cNvSpPr>
                <p:nvPr/>
              </p:nvSpPr>
              <p:spPr bwMode="auto">
                <a:xfrm>
                  <a:off x="5536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7" name="Rectangle 685"/>
                <p:cNvSpPr>
                  <a:spLocks noChangeArrowheads="1"/>
                </p:cNvSpPr>
                <p:nvPr/>
              </p:nvSpPr>
              <p:spPr bwMode="auto">
                <a:xfrm>
                  <a:off x="5536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8" name="Rectangle 686"/>
                <p:cNvSpPr>
                  <a:spLocks noChangeArrowheads="1"/>
                </p:cNvSpPr>
                <p:nvPr/>
              </p:nvSpPr>
              <p:spPr bwMode="auto">
                <a:xfrm>
                  <a:off x="5536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9" name="Rectangle 687"/>
                <p:cNvSpPr>
                  <a:spLocks noChangeArrowheads="1"/>
                </p:cNvSpPr>
                <p:nvPr/>
              </p:nvSpPr>
              <p:spPr bwMode="auto">
                <a:xfrm>
                  <a:off x="5537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0" name="Rectangle 688"/>
                <p:cNvSpPr>
                  <a:spLocks noChangeArrowheads="1"/>
                </p:cNvSpPr>
                <p:nvPr/>
              </p:nvSpPr>
              <p:spPr bwMode="auto">
                <a:xfrm>
                  <a:off x="5537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1" name="Rectangle 689"/>
                <p:cNvSpPr>
                  <a:spLocks noChangeArrowheads="1"/>
                </p:cNvSpPr>
                <p:nvPr/>
              </p:nvSpPr>
              <p:spPr bwMode="auto">
                <a:xfrm>
                  <a:off x="5538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2" name="Rectangle 690"/>
                <p:cNvSpPr>
                  <a:spLocks noChangeArrowheads="1"/>
                </p:cNvSpPr>
                <p:nvPr/>
              </p:nvSpPr>
              <p:spPr bwMode="auto">
                <a:xfrm>
                  <a:off x="5538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3" name="Rectangle 691"/>
                <p:cNvSpPr>
                  <a:spLocks noChangeArrowheads="1"/>
                </p:cNvSpPr>
                <p:nvPr/>
              </p:nvSpPr>
              <p:spPr bwMode="auto">
                <a:xfrm>
                  <a:off x="5538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4" name="Rectangle 692"/>
                <p:cNvSpPr>
                  <a:spLocks noChangeArrowheads="1"/>
                </p:cNvSpPr>
                <p:nvPr/>
              </p:nvSpPr>
              <p:spPr bwMode="auto">
                <a:xfrm>
                  <a:off x="5539" y="21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5" name="Rectangle 693"/>
                <p:cNvSpPr>
                  <a:spLocks noChangeArrowheads="1"/>
                </p:cNvSpPr>
                <p:nvPr/>
              </p:nvSpPr>
              <p:spPr bwMode="auto">
                <a:xfrm>
                  <a:off x="5539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6" name="Rectangle 694"/>
                <p:cNvSpPr>
                  <a:spLocks noChangeArrowheads="1"/>
                </p:cNvSpPr>
                <p:nvPr/>
              </p:nvSpPr>
              <p:spPr bwMode="auto">
                <a:xfrm>
                  <a:off x="5541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7" name="Rectangle 695"/>
                <p:cNvSpPr>
                  <a:spLocks noChangeArrowheads="1"/>
                </p:cNvSpPr>
                <p:nvPr/>
              </p:nvSpPr>
              <p:spPr bwMode="auto">
                <a:xfrm>
                  <a:off x="5541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8" name="Rectangle 696"/>
                <p:cNvSpPr>
                  <a:spLocks noChangeArrowheads="1"/>
                </p:cNvSpPr>
                <p:nvPr/>
              </p:nvSpPr>
              <p:spPr bwMode="auto">
                <a:xfrm>
                  <a:off x="5541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9" name="Rectangle 697"/>
                <p:cNvSpPr>
                  <a:spLocks noChangeArrowheads="1"/>
                </p:cNvSpPr>
                <p:nvPr/>
              </p:nvSpPr>
              <p:spPr bwMode="auto">
                <a:xfrm>
                  <a:off x="5542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0" name="Rectangle 698"/>
                <p:cNvSpPr>
                  <a:spLocks noChangeArrowheads="1"/>
                </p:cNvSpPr>
                <p:nvPr/>
              </p:nvSpPr>
              <p:spPr bwMode="auto">
                <a:xfrm>
                  <a:off x="5542" y="2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1" name="Rectangle 699"/>
                <p:cNvSpPr>
                  <a:spLocks noChangeArrowheads="1"/>
                </p:cNvSpPr>
                <p:nvPr/>
              </p:nvSpPr>
              <p:spPr bwMode="auto">
                <a:xfrm>
                  <a:off x="5543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2" name="Rectangle 700"/>
                <p:cNvSpPr>
                  <a:spLocks noChangeArrowheads="1"/>
                </p:cNvSpPr>
                <p:nvPr/>
              </p:nvSpPr>
              <p:spPr bwMode="auto">
                <a:xfrm>
                  <a:off x="5543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3" name="Rectangle 701"/>
                <p:cNvSpPr>
                  <a:spLocks noChangeArrowheads="1"/>
                </p:cNvSpPr>
                <p:nvPr/>
              </p:nvSpPr>
              <p:spPr bwMode="auto">
                <a:xfrm>
                  <a:off x="5543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4" name="Rectangle 702"/>
                <p:cNvSpPr>
                  <a:spLocks noChangeArrowheads="1"/>
                </p:cNvSpPr>
                <p:nvPr/>
              </p:nvSpPr>
              <p:spPr bwMode="auto">
                <a:xfrm>
                  <a:off x="554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5" name="Rectangle 703"/>
                <p:cNvSpPr>
                  <a:spLocks noChangeArrowheads="1"/>
                </p:cNvSpPr>
                <p:nvPr/>
              </p:nvSpPr>
              <p:spPr bwMode="auto">
                <a:xfrm>
                  <a:off x="5544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6" name="Rectangle 704"/>
                <p:cNvSpPr>
                  <a:spLocks noChangeArrowheads="1"/>
                </p:cNvSpPr>
                <p:nvPr/>
              </p:nvSpPr>
              <p:spPr bwMode="auto">
                <a:xfrm>
                  <a:off x="5545" y="208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7" name="Rectangle 705"/>
                <p:cNvSpPr>
                  <a:spLocks noChangeArrowheads="1"/>
                </p:cNvSpPr>
                <p:nvPr/>
              </p:nvSpPr>
              <p:spPr bwMode="auto">
                <a:xfrm>
                  <a:off x="5545" y="2108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8" name="Rectangle 706"/>
                <p:cNvSpPr>
                  <a:spLocks noChangeArrowheads="1"/>
                </p:cNvSpPr>
                <p:nvPr/>
              </p:nvSpPr>
              <p:spPr bwMode="auto">
                <a:xfrm>
                  <a:off x="5545" y="209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9" name="Rectangle 707"/>
                <p:cNvSpPr>
                  <a:spLocks noChangeArrowheads="1"/>
                </p:cNvSpPr>
                <p:nvPr/>
              </p:nvSpPr>
              <p:spPr bwMode="auto">
                <a:xfrm>
                  <a:off x="5546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0" name="Rectangle 708"/>
                <p:cNvSpPr>
                  <a:spLocks noChangeArrowheads="1"/>
                </p:cNvSpPr>
                <p:nvPr/>
              </p:nvSpPr>
              <p:spPr bwMode="auto">
                <a:xfrm>
                  <a:off x="5546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1" name="Rectangle 709"/>
                <p:cNvSpPr>
                  <a:spLocks noChangeArrowheads="1"/>
                </p:cNvSpPr>
                <p:nvPr/>
              </p:nvSpPr>
              <p:spPr bwMode="auto">
                <a:xfrm>
                  <a:off x="554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2" name="Rectangle 710"/>
                <p:cNvSpPr>
                  <a:spLocks noChangeArrowheads="1"/>
                </p:cNvSpPr>
                <p:nvPr/>
              </p:nvSpPr>
              <p:spPr bwMode="auto">
                <a:xfrm>
                  <a:off x="5547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3" name="Rectangle 711"/>
                <p:cNvSpPr>
                  <a:spLocks noChangeArrowheads="1"/>
                </p:cNvSpPr>
                <p:nvPr/>
              </p:nvSpPr>
              <p:spPr bwMode="auto">
                <a:xfrm>
                  <a:off x="5547" y="208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4" name="Rectangle 712"/>
                <p:cNvSpPr>
                  <a:spLocks noChangeArrowheads="1"/>
                </p:cNvSpPr>
                <p:nvPr/>
              </p:nvSpPr>
              <p:spPr bwMode="auto">
                <a:xfrm>
                  <a:off x="5549" y="208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5" name="Rectangle 713"/>
                <p:cNvSpPr>
                  <a:spLocks noChangeArrowheads="1"/>
                </p:cNvSpPr>
                <p:nvPr/>
              </p:nvSpPr>
              <p:spPr bwMode="auto">
                <a:xfrm>
                  <a:off x="5549" y="20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6" name="Rectangle 714"/>
                <p:cNvSpPr>
                  <a:spLocks noChangeArrowheads="1"/>
                </p:cNvSpPr>
                <p:nvPr/>
              </p:nvSpPr>
              <p:spPr bwMode="auto">
                <a:xfrm>
                  <a:off x="5550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7" name="Rectangle 715"/>
                <p:cNvSpPr>
                  <a:spLocks noChangeArrowheads="1"/>
                </p:cNvSpPr>
                <p:nvPr/>
              </p:nvSpPr>
              <p:spPr bwMode="auto">
                <a:xfrm>
                  <a:off x="555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8" name="Rectangle 716"/>
                <p:cNvSpPr>
                  <a:spLocks noChangeArrowheads="1"/>
                </p:cNvSpPr>
                <p:nvPr/>
              </p:nvSpPr>
              <p:spPr bwMode="auto">
                <a:xfrm>
                  <a:off x="5550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9" name="Rectangle 717"/>
                <p:cNvSpPr>
                  <a:spLocks noChangeArrowheads="1"/>
                </p:cNvSpPr>
                <p:nvPr/>
              </p:nvSpPr>
              <p:spPr bwMode="auto">
                <a:xfrm>
                  <a:off x="5551" y="20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0" name="Rectangle 718"/>
                <p:cNvSpPr>
                  <a:spLocks noChangeArrowheads="1"/>
                </p:cNvSpPr>
                <p:nvPr/>
              </p:nvSpPr>
              <p:spPr bwMode="auto">
                <a:xfrm>
                  <a:off x="5551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1" name="Rectangle 719"/>
                <p:cNvSpPr>
                  <a:spLocks noChangeArrowheads="1"/>
                </p:cNvSpPr>
                <p:nvPr/>
              </p:nvSpPr>
              <p:spPr bwMode="auto">
                <a:xfrm>
                  <a:off x="5552" y="207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2" name="Rectangle 720"/>
                <p:cNvSpPr>
                  <a:spLocks noChangeArrowheads="1"/>
                </p:cNvSpPr>
                <p:nvPr/>
              </p:nvSpPr>
              <p:spPr bwMode="auto">
                <a:xfrm>
                  <a:off x="5552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3" name="Rectangle 721"/>
                <p:cNvSpPr>
                  <a:spLocks noChangeArrowheads="1"/>
                </p:cNvSpPr>
                <p:nvPr/>
              </p:nvSpPr>
              <p:spPr bwMode="auto">
                <a:xfrm>
                  <a:off x="5552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4" name="Rectangle 722"/>
                <p:cNvSpPr>
                  <a:spLocks noChangeArrowheads="1"/>
                </p:cNvSpPr>
                <p:nvPr/>
              </p:nvSpPr>
              <p:spPr bwMode="auto">
                <a:xfrm>
                  <a:off x="555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5" name="Rectangle 723"/>
                <p:cNvSpPr>
                  <a:spLocks noChangeArrowheads="1"/>
                </p:cNvSpPr>
                <p:nvPr/>
              </p:nvSpPr>
              <p:spPr bwMode="auto">
                <a:xfrm>
                  <a:off x="5553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6" name="Rectangle 724"/>
                <p:cNvSpPr>
                  <a:spLocks noChangeArrowheads="1"/>
                </p:cNvSpPr>
                <p:nvPr/>
              </p:nvSpPr>
              <p:spPr bwMode="auto">
                <a:xfrm>
                  <a:off x="555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7" name="Rectangle 725"/>
                <p:cNvSpPr>
                  <a:spLocks noChangeArrowheads="1"/>
                </p:cNvSpPr>
                <p:nvPr/>
              </p:nvSpPr>
              <p:spPr bwMode="auto">
                <a:xfrm>
                  <a:off x="5554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8" name="Rectangle 726"/>
                <p:cNvSpPr>
                  <a:spLocks noChangeArrowheads="1"/>
                </p:cNvSpPr>
                <p:nvPr/>
              </p:nvSpPr>
              <p:spPr bwMode="auto">
                <a:xfrm>
                  <a:off x="5554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9" name="Rectangle 727"/>
                <p:cNvSpPr>
                  <a:spLocks noChangeArrowheads="1"/>
                </p:cNvSpPr>
                <p:nvPr/>
              </p:nvSpPr>
              <p:spPr bwMode="auto">
                <a:xfrm>
                  <a:off x="5555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0" name="Rectangle 728"/>
                <p:cNvSpPr>
                  <a:spLocks noChangeArrowheads="1"/>
                </p:cNvSpPr>
                <p:nvPr/>
              </p:nvSpPr>
              <p:spPr bwMode="auto">
                <a:xfrm>
                  <a:off x="5555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1" name="Rectangle 729"/>
                <p:cNvSpPr>
                  <a:spLocks noChangeArrowheads="1"/>
                </p:cNvSpPr>
                <p:nvPr/>
              </p:nvSpPr>
              <p:spPr bwMode="auto">
                <a:xfrm>
                  <a:off x="5556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2" name="Rectangle 730"/>
                <p:cNvSpPr>
                  <a:spLocks noChangeArrowheads="1"/>
                </p:cNvSpPr>
                <p:nvPr/>
              </p:nvSpPr>
              <p:spPr bwMode="auto">
                <a:xfrm>
                  <a:off x="555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3" name="Rectangle 731"/>
                <p:cNvSpPr>
                  <a:spLocks noChangeArrowheads="1"/>
                </p:cNvSpPr>
                <p:nvPr/>
              </p:nvSpPr>
              <p:spPr bwMode="auto">
                <a:xfrm>
                  <a:off x="555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4" name="Rectangle 732"/>
                <p:cNvSpPr>
                  <a:spLocks noChangeArrowheads="1"/>
                </p:cNvSpPr>
                <p:nvPr/>
              </p:nvSpPr>
              <p:spPr bwMode="auto">
                <a:xfrm>
                  <a:off x="5558" y="20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5" name="Rectangle 733"/>
                <p:cNvSpPr>
                  <a:spLocks noChangeArrowheads="1"/>
                </p:cNvSpPr>
                <p:nvPr/>
              </p:nvSpPr>
              <p:spPr bwMode="auto">
                <a:xfrm>
                  <a:off x="5558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6" name="Rectangle 734"/>
                <p:cNvSpPr>
                  <a:spLocks noChangeArrowheads="1"/>
                </p:cNvSpPr>
                <p:nvPr/>
              </p:nvSpPr>
              <p:spPr bwMode="auto">
                <a:xfrm>
                  <a:off x="5559" y="21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7" name="Rectangle 735"/>
                <p:cNvSpPr>
                  <a:spLocks noChangeArrowheads="1"/>
                </p:cNvSpPr>
                <p:nvPr/>
              </p:nvSpPr>
              <p:spPr bwMode="auto">
                <a:xfrm>
                  <a:off x="5559" y="217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8" name="Rectangle 736"/>
                <p:cNvSpPr>
                  <a:spLocks noChangeArrowheads="1"/>
                </p:cNvSpPr>
                <p:nvPr/>
              </p:nvSpPr>
              <p:spPr bwMode="auto">
                <a:xfrm>
                  <a:off x="5559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9" name="Rectangle 737"/>
                <p:cNvSpPr>
                  <a:spLocks noChangeArrowheads="1"/>
                </p:cNvSpPr>
                <p:nvPr/>
              </p:nvSpPr>
              <p:spPr bwMode="auto">
                <a:xfrm>
                  <a:off x="5560" y="213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0" name="Rectangle 738"/>
                <p:cNvSpPr>
                  <a:spLocks noChangeArrowheads="1"/>
                </p:cNvSpPr>
                <p:nvPr/>
              </p:nvSpPr>
              <p:spPr bwMode="auto">
                <a:xfrm>
                  <a:off x="5560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1" name="Rectangle 739"/>
                <p:cNvSpPr>
                  <a:spLocks noChangeArrowheads="1"/>
                </p:cNvSpPr>
                <p:nvPr/>
              </p:nvSpPr>
              <p:spPr bwMode="auto">
                <a:xfrm>
                  <a:off x="5560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2" name="Rectangle 740"/>
                <p:cNvSpPr>
                  <a:spLocks noChangeArrowheads="1"/>
                </p:cNvSpPr>
                <p:nvPr/>
              </p:nvSpPr>
              <p:spPr bwMode="auto">
                <a:xfrm>
                  <a:off x="5561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3" name="Rectangle 741"/>
                <p:cNvSpPr>
                  <a:spLocks noChangeArrowheads="1"/>
                </p:cNvSpPr>
                <p:nvPr/>
              </p:nvSpPr>
              <p:spPr bwMode="auto">
                <a:xfrm>
                  <a:off x="5561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4" name="Rectangle 742"/>
                <p:cNvSpPr>
                  <a:spLocks noChangeArrowheads="1"/>
                </p:cNvSpPr>
                <p:nvPr/>
              </p:nvSpPr>
              <p:spPr bwMode="auto">
                <a:xfrm>
                  <a:off x="5561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5" name="Rectangle 743"/>
                <p:cNvSpPr>
                  <a:spLocks noChangeArrowheads="1"/>
                </p:cNvSpPr>
                <p:nvPr/>
              </p:nvSpPr>
              <p:spPr bwMode="auto">
                <a:xfrm>
                  <a:off x="5561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6" name="Rectangle 744"/>
                <p:cNvSpPr>
                  <a:spLocks noChangeArrowheads="1"/>
                </p:cNvSpPr>
                <p:nvPr/>
              </p:nvSpPr>
              <p:spPr bwMode="auto">
                <a:xfrm>
                  <a:off x="5561" y="217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7" name="Rectangle 745"/>
                <p:cNvSpPr>
                  <a:spLocks noChangeArrowheads="1"/>
                </p:cNvSpPr>
                <p:nvPr/>
              </p:nvSpPr>
              <p:spPr bwMode="auto">
                <a:xfrm>
                  <a:off x="5561" y="2110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8" name="Rectangle 746"/>
                <p:cNvSpPr>
                  <a:spLocks noChangeArrowheads="1"/>
                </p:cNvSpPr>
                <p:nvPr/>
              </p:nvSpPr>
              <p:spPr bwMode="auto">
                <a:xfrm>
                  <a:off x="5561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9" name="Rectangle 747"/>
                <p:cNvSpPr>
                  <a:spLocks noChangeArrowheads="1"/>
                </p:cNvSpPr>
                <p:nvPr/>
              </p:nvSpPr>
              <p:spPr bwMode="auto">
                <a:xfrm>
                  <a:off x="5561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0" name="Rectangle 748"/>
                <p:cNvSpPr>
                  <a:spLocks noChangeArrowheads="1"/>
                </p:cNvSpPr>
                <p:nvPr/>
              </p:nvSpPr>
              <p:spPr bwMode="auto">
                <a:xfrm>
                  <a:off x="5561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1" name="Rectangle 749"/>
                <p:cNvSpPr>
                  <a:spLocks noChangeArrowheads="1"/>
                </p:cNvSpPr>
                <p:nvPr/>
              </p:nvSpPr>
              <p:spPr bwMode="auto">
                <a:xfrm>
                  <a:off x="5561" y="21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2" name="Rectangle 750"/>
                <p:cNvSpPr>
                  <a:spLocks noChangeArrowheads="1"/>
                </p:cNvSpPr>
                <p:nvPr/>
              </p:nvSpPr>
              <p:spPr bwMode="auto">
                <a:xfrm>
                  <a:off x="5563" y="208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3" name="Rectangle 751"/>
                <p:cNvSpPr>
                  <a:spLocks noChangeArrowheads="1"/>
                </p:cNvSpPr>
                <p:nvPr/>
              </p:nvSpPr>
              <p:spPr bwMode="auto">
                <a:xfrm>
                  <a:off x="5563" y="21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4" name="Rectangle 752"/>
                <p:cNvSpPr>
                  <a:spLocks noChangeArrowheads="1"/>
                </p:cNvSpPr>
                <p:nvPr/>
              </p:nvSpPr>
              <p:spPr bwMode="auto">
                <a:xfrm>
                  <a:off x="5564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5" name="Rectangle 753"/>
                <p:cNvSpPr>
                  <a:spLocks noChangeArrowheads="1"/>
                </p:cNvSpPr>
                <p:nvPr/>
              </p:nvSpPr>
              <p:spPr bwMode="auto">
                <a:xfrm>
                  <a:off x="556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6" name="Rectangle 754"/>
                <p:cNvSpPr>
                  <a:spLocks noChangeArrowheads="1"/>
                </p:cNvSpPr>
                <p:nvPr/>
              </p:nvSpPr>
              <p:spPr bwMode="auto">
                <a:xfrm>
                  <a:off x="5564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7" name="Rectangle 755"/>
                <p:cNvSpPr>
                  <a:spLocks noChangeArrowheads="1"/>
                </p:cNvSpPr>
                <p:nvPr/>
              </p:nvSpPr>
              <p:spPr bwMode="auto">
                <a:xfrm>
                  <a:off x="556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8" name="Rectangle 756"/>
                <p:cNvSpPr>
                  <a:spLocks noChangeArrowheads="1"/>
                </p:cNvSpPr>
                <p:nvPr/>
              </p:nvSpPr>
              <p:spPr bwMode="auto">
                <a:xfrm>
                  <a:off x="5565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9" name="Rectangle 757"/>
                <p:cNvSpPr>
                  <a:spLocks noChangeArrowheads="1"/>
                </p:cNvSpPr>
                <p:nvPr/>
              </p:nvSpPr>
              <p:spPr bwMode="auto">
                <a:xfrm>
                  <a:off x="5566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0" name="Rectangle 758"/>
                <p:cNvSpPr>
                  <a:spLocks noChangeArrowheads="1"/>
                </p:cNvSpPr>
                <p:nvPr/>
              </p:nvSpPr>
              <p:spPr bwMode="auto">
                <a:xfrm>
                  <a:off x="5566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1" name="Rectangle 759"/>
                <p:cNvSpPr>
                  <a:spLocks noChangeArrowheads="1"/>
                </p:cNvSpPr>
                <p:nvPr/>
              </p:nvSpPr>
              <p:spPr bwMode="auto">
                <a:xfrm>
                  <a:off x="5566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2" name="Rectangle 760"/>
                <p:cNvSpPr>
                  <a:spLocks noChangeArrowheads="1"/>
                </p:cNvSpPr>
                <p:nvPr/>
              </p:nvSpPr>
              <p:spPr bwMode="auto">
                <a:xfrm>
                  <a:off x="5567" y="208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3" name="Rectangle 761"/>
                <p:cNvSpPr>
                  <a:spLocks noChangeArrowheads="1"/>
                </p:cNvSpPr>
                <p:nvPr/>
              </p:nvSpPr>
              <p:spPr bwMode="auto">
                <a:xfrm>
                  <a:off x="5567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4" name="Rectangle 762"/>
                <p:cNvSpPr>
                  <a:spLocks noChangeArrowheads="1"/>
                </p:cNvSpPr>
                <p:nvPr/>
              </p:nvSpPr>
              <p:spPr bwMode="auto">
                <a:xfrm>
                  <a:off x="5568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5" name="Rectangle 763"/>
                <p:cNvSpPr>
                  <a:spLocks noChangeArrowheads="1"/>
                </p:cNvSpPr>
                <p:nvPr/>
              </p:nvSpPr>
              <p:spPr bwMode="auto">
                <a:xfrm>
                  <a:off x="5568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6" name="Rectangle 764"/>
                <p:cNvSpPr>
                  <a:spLocks noChangeArrowheads="1"/>
                </p:cNvSpPr>
                <p:nvPr/>
              </p:nvSpPr>
              <p:spPr bwMode="auto">
                <a:xfrm>
                  <a:off x="5568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7" name="Rectangle 765"/>
                <p:cNvSpPr>
                  <a:spLocks noChangeArrowheads="1"/>
                </p:cNvSpPr>
                <p:nvPr/>
              </p:nvSpPr>
              <p:spPr bwMode="auto">
                <a:xfrm>
                  <a:off x="5569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8" name="Rectangle 766"/>
                <p:cNvSpPr>
                  <a:spLocks noChangeArrowheads="1"/>
                </p:cNvSpPr>
                <p:nvPr/>
              </p:nvSpPr>
              <p:spPr bwMode="auto">
                <a:xfrm>
                  <a:off x="5569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9" name="Rectangle 767"/>
                <p:cNvSpPr>
                  <a:spLocks noChangeArrowheads="1"/>
                </p:cNvSpPr>
                <p:nvPr/>
              </p:nvSpPr>
              <p:spPr bwMode="auto">
                <a:xfrm>
                  <a:off x="5571" y="217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0" name="Rectangle 768"/>
                <p:cNvSpPr>
                  <a:spLocks noChangeArrowheads="1"/>
                </p:cNvSpPr>
                <p:nvPr/>
              </p:nvSpPr>
              <p:spPr bwMode="auto">
                <a:xfrm>
                  <a:off x="5571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1" name="Rectangle 769"/>
                <p:cNvSpPr>
                  <a:spLocks noChangeArrowheads="1"/>
                </p:cNvSpPr>
                <p:nvPr/>
              </p:nvSpPr>
              <p:spPr bwMode="auto">
                <a:xfrm>
                  <a:off x="5571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2" name="Rectangle 770"/>
                <p:cNvSpPr>
                  <a:spLocks noChangeArrowheads="1"/>
                </p:cNvSpPr>
                <p:nvPr/>
              </p:nvSpPr>
              <p:spPr bwMode="auto">
                <a:xfrm>
                  <a:off x="5572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3" name="Rectangle 771"/>
                <p:cNvSpPr>
                  <a:spLocks noChangeArrowheads="1"/>
                </p:cNvSpPr>
                <p:nvPr/>
              </p:nvSpPr>
              <p:spPr bwMode="auto">
                <a:xfrm>
                  <a:off x="5572" y="2113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4" name="Rectangle 772"/>
                <p:cNvSpPr>
                  <a:spLocks noChangeArrowheads="1"/>
                </p:cNvSpPr>
                <p:nvPr/>
              </p:nvSpPr>
              <p:spPr bwMode="auto">
                <a:xfrm>
                  <a:off x="5573" y="215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5" name="Rectangle 773"/>
                <p:cNvSpPr>
                  <a:spLocks noChangeArrowheads="1"/>
                </p:cNvSpPr>
                <p:nvPr/>
              </p:nvSpPr>
              <p:spPr bwMode="auto">
                <a:xfrm>
                  <a:off x="5573" y="2103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6" name="Rectangle 774"/>
                <p:cNvSpPr>
                  <a:spLocks noChangeArrowheads="1"/>
                </p:cNvSpPr>
                <p:nvPr/>
              </p:nvSpPr>
              <p:spPr bwMode="auto">
                <a:xfrm>
                  <a:off x="5573" y="214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7" name="Rectangle 775"/>
                <p:cNvSpPr>
                  <a:spLocks noChangeArrowheads="1"/>
                </p:cNvSpPr>
                <p:nvPr/>
              </p:nvSpPr>
              <p:spPr bwMode="auto">
                <a:xfrm>
                  <a:off x="5574" y="2162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8" name="Rectangle 776"/>
                <p:cNvSpPr>
                  <a:spLocks noChangeArrowheads="1"/>
                </p:cNvSpPr>
                <p:nvPr/>
              </p:nvSpPr>
              <p:spPr bwMode="auto">
                <a:xfrm>
                  <a:off x="5574" y="212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9" name="Rectangle 777"/>
                <p:cNvSpPr>
                  <a:spLocks noChangeArrowheads="1"/>
                </p:cNvSpPr>
                <p:nvPr/>
              </p:nvSpPr>
              <p:spPr bwMode="auto">
                <a:xfrm>
                  <a:off x="5575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0" name="Rectangle 778"/>
                <p:cNvSpPr>
                  <a:spLocks noChangeArrowheads="1"/>
                </p:cNvSpPr>
                <p:nvPr/>
              </p:nvSpPr>
              <p:spPr bwMode="auto">
                <a:xfrm>
                  <a:off x="5575" y="2141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1" name="Rectangle 779"/>
                <p:cNvSpPr>
                  <a:spLocks noChangeArrowheads="1"/>
                </p:cNvSpPr>
                <p:nvPr/>
              </p:nvSpPr>
              <p:spPr bwMode="auto">
                <a:xfrm>
                  <a:off x="5575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2" name="Rectangle 780"/>
                <p:cNvSpPr>
                  <a:spLocks noChangeArrowheads="1"/>
                </p:cNvSpPr>
                <p:nvPr/>
              </p:nvSpPr>
              <p:spPr bwMode="auto">
                <a:xfrm>
                  <a:off x="5576" y="213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3" name="Rectangle 781"/>
                <p:cNvSpPr>
                  <a:spLocks noChangeArrowheads="1"/>
                </p:cNvSpPr>
                <p:nvPr/>
              </p:nvSpPr>
              <p:spPr bwMode="auto">
                <a:xfrm>
                  <a:off x="5576" y="208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4" name="Rectangle 782"/>
                <p:cNvSpPr>
                  <a:spLocks noChangeArrowheads="1"/>
                </p:cNvSpPr>
                <p:nvPr/>
              </p:nvSpPr>
              <p:spPr bwMode="auto">
                <a:xfrm>
                  <a:off x="5577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5" name="Rectangle 783"/>
                <p:cNvSpPr>
                  <a:spLocks noChangeArrowheads="1"/>
                </p:cNvSpPr>
                <p:nvPr/>
              </p:nvSpPr>
              <p:spPr bwMode="auto">
                <a:xfrm>
                  <a:off x="5577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6" name="Rectangle 784"/>
                <p:cNvSpPr>
                  <a:spLocks noChangeArrowheads="1"/>
                </p:cNvSpPr>
                <p:nvPr/>
              </p:nvSpPr>
              <p:spPr bwMode="auto">
                <a:xfrm>
                  <a:off x="5577" y="2097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7" name="Rectangle 785"/>
                <p:cNvSpPr>
                  <a:spLocks noChangeArrowheads="1"/>
                </p:cNvSpPr>
                <p:nvPr/>
              </p:nvSpPr>
              <p:spPr bwMode="auto">
                <a:xfrm>
                  <a:off x="5582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8" name="Rectangle 786"/>
                <p:cNvSpPr>
                  <a:spLocks noChangeArrowheads="1"/>
                </p:cNvSpPr>
                <p:nvPr/>
              </p:nvSpPr>
              <p:spPr bwMode="auto">
                <a:xfrm>
                  <a:off x="5582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9" name="Rectangle 787"/>
                <p:cNvSpPr>
                  <a:spLocks noChangeArrowheads="1"/>
                </p:cNvSpPr>
                <p:nvPr/>
              </p:nvSpPr>
              <p:spPr bwMode="auto">
                <a:xfrm>
                  <a:off x="5583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0" name="Rectangle 788"/>
                <p:cNvSpPr>
                  <a:spLocks noChangeArrowheads="1"/>
                </p:cNvSpPr>
                <p:nvPr/>
              </p:nvSpPr>
              <p:spPr bwMode="auto">
                <a:xfrm>
                  <a:off x="5583" y="208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1" name="Rectangle 789"/>
                <p:cNvSpPr>
                  <a:spLocks noChangeArrowheads="1"/>
                </p:cNvSpPr>
                <p:nvPr/>
              </p:nvSpPr>
              <p:spPr bwMode="auto">
                <a:xfrm>
                  <a:off x="5583" y="216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2" name="Rectangle 790"/>
                <p:cNvSpPr>
                  <a:spLocks noChangeArrowheads="1"/>
                </p:cNvSpPr>
                <p:nvPr/>
              </p:nvSpPr>
              <p:spPr bwMode="auto">
                <a:xfrm>
                  <a:off x="5584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3" name="Rectangle 791"/>
                <p:cNvSpPr>
                  <a:spLocks noChangeArrowheads="1"/>
                </p:cNvSpPr>
                <p:nvPr/>
              </p:nvSpPr>
              <p:spPr bwMode="auto">
                <a:xfrm>
                  <a:off x="558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4" name="Rectangle 792"/>
                <p:cNvSpPr>
                  <a:spLocks noChangeArrowheads="1"/>
                </p:cNvSpPr>
                <p:nvPr/>
              </p:nvSpPr>
              <p:spPr bwMode="auto">
                <a:xfrm>
                  <a:off x="5585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5" name="Rectangle 793"/>
                <p:cNvSpPr>
                  <a:spLocks noChangeArrowheads="1"/>
                </p:cNvSpPr>
                <p:nvPr/>
              </p:nvSpPr>
              <p:spPr bwMode="auto">
                <a:xfrm>
                  <a:off x="5585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6" name="Rectangle 794"/>
                <p:cNvSpPr>
                  <a:spLocks noChangeArrowheads="1"/>
                </p:cNvSpPr>
                <p:nvPr/>
              </p:nvSpPr>
              <p:spPr bwMode="auto">
                <a:xfrm>
                  <a:off x="5585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7" name="Rectangle 795"/>
                <p:cNvSpPr>
                  <a:spLocks noChangeArrowheads="1"/>
                </p:cNvSpPr>
                <p:nvPr/>
              </p:nvSpPr>
              <p:spPr bwMode="auto">
                <a:xfrm>
                  <a:off x="5586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8" name="Rectangle 796"/>
                <p:cNvSpPr>
                  <a:spLocks noChangeArrowheads="1"/>
                </p:cNvSpPr>
                <p:nvPr/>
              </p:nvSpPr>
              <p:spPr bwMode="auto">
                <a:xfrm>
                  <a:off x="5586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9" name="Rectangle 797"/>
                <p:cNvSpPr>
                  <a:spLocks noChangeArrowheads="1"/>
                </p:cNvSpPr>
                <p:nvPr/>
              </p:nvSpPr>
              <p:spPr bwMode="auto">
                <a:xfrm>
                  <a:off x="5587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0" name="Rectangle 798"/>
                <p:cNvSpPr>
                  <a:spLocks noChangeArrowheads="1"/>
                </p:cNvSpPr>
                <p:nvPr/>
              </p:nvSpPr>
              <p:spPr bwMode="auto">
                <a:xfrm>
                  <a:off x="5587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1" name="Rectangle 799"/>
                <p:cNvSpPr>
                  <a:spLocks noChangeArrowheads="1"/>
                </p:cNvSpPr>
                <p:nvPr/>
              </p:nvSpPr>
              <p:spPr bwMode="auto">
                <a:xfrm>
                  <a:off x="5587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2" name="Rectangle 800"/>
                <p:cNvSpPr>
                  <a:spLocks noChangeArrowheads="1"/>
                </p:cNvSpPr>
                <p:nvPr/>
              </p:nvSpPr>
              <p:spPr bwMode="auto">
                <a:xfrm>
                  <a:off x="5588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3" name="Rectangle 801"/>
                <p:cNvSpPr>
                  <a:spLocks noChangeArrowheads="1"/>
                </p:cNvSpPr>
                <p:nvPr/>
              </p:nvSpPr>
              <p:spPr bwMode="auto">
                <a:xfrm>
                  <a:off x="5588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4" name="Rectangle 802"/>
                <p:cNvSpPr>
                  <a:spLocks noChangeArrowheads="1"/>
                </p:cNvSpPr>
                <p:nvPr/>
              </p:nvSpPr>
              <p:spPr bwMode="auto">
                <a:xfrm>
                  <a:off x="5590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5" name="Rectangle 803"/>
                <p:cNvSpPr>
                  <a:spLocks noChangeArrowheads="1"/>
                </p:cNvSpPr>
                <p:nvPr/>
              </p:nvSpPr>
              <p:spPr bwMode="auto">
                <a:xfrm>
                  <a:off x="5590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6" name="Rectangle 804"/>
                <p:cNvSpPr>
                  <a:spLocks noChangeArrowheads="1"/>
                </p:cNvSpPr>
                <p:nvPr/>
              </p:nvSpPr>
              <p:spPr bwMode="auto">
                <a:xfrm>
                  <a:off x="5590" y="2110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7" name="Rectangle 805"/>
                <p:cNvSpPr>
                  <a:spLocks noChangeArrowheads="1"/>
                </p:cNvSpPr>
                <p:nvPr/>
              </p:nvSpPr>
              <p:spPr bwMode="auto">
                <a:xfrm>
                  <a:off x="5591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8" name="Rectangle 806"/>
                <p:cNvSpPr>
                  <a:spLocks noChangeArrowheads="1"/>
                </p:cNvSpPr>
                <p:nvPr/>
              </p:nvSpPr>
              <p:spPr bwMode="auto">
                <a:xfrm>
                  <a:off x="5591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9" name="Rectangle 807"/>
                <p:cNvSpPr>
                  <a:spLocks noChangeArrowheads="1"/>
                </p:cNvSpPr>
                <p:nvPr/>
              </p:nvSpPr>
              <p:spPr bwMode="auto">
                <a:xfrm>
                  <a:off x="5591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0" name="Rectangle 808"/>
                <p:cNvSpPr>
                  <a:spLocks noChangeArrowheads="1"/>
                </p:cNvSpPr>
                <p:nvPr/>
              </p:nvSpPr>
              <p:spPr bwMode="auto">
                <a:xfrm>
                  <a:off x="5592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1" name="Rectangle 809"/>
                <p:cNvSpPr>
                  <a:spLocks noChangeArrowheads="1"/>
                </p:cNvSpPr>
                <p:nvPr/>
              </p:nvSpPr>
              <p:spPr bwMode="auto">
                <a:xfrm>
                  <a:off x="559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2" name="Rectangle 810"/>
                <p:cNvSpPr>
                  <a:spLocks noChangeArrowheads="1"/>
                </p:cNvSpPr>
                <p:nvPr/>
              </p:nvSpPr>
              <p:spPr bwMode="auto">
                <a:xfrm>
                  <a:off x="5593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3" name="Rectangle 811"/>
                <p:cNvSpPr>
                  <a:spLocks noChangeArrowheads="1"/>
                </p:cNvSpPr>
                <p:nvPr/>
              </p:nvSpPr>
              <p:spPr bwMode="auto">
                <a:xfrm>
                  <a:off x="5593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4" name="Rectangle 812"/>
                <p:cNvSpPr>
                  <a:spLocks noChangeArrowheads="1"/>
                </p:cNvSpPr>
                <p:nvPr/>
              </p:nvSpPr>
              <p:spPr bwMode="auto">
                <a:xfrm>
                  <a:off x="5593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5" name="Rectangle 813"/>
                <p:cNvSpPr>
                  <a:spLocks noChangeArrowheads="1"/>
                </p:cNvSpPr>
                <p:nvPr/>
              </p:nvSpPr>
              <p:spPr bwMode="auto">
                <a:xfrm>
                  <a:off x="5594" y="2094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6" name="Rectangle 814"/>
                <p:cNvSpPr>
                  <a:spLocks noChangeArrowheads="1"/>
                </p:cNvSpPr>
                <p:nvPr/>
              </p:nvSpPr>
              <p:spPr bwMode="auto">
                <a:xfrm>
                  <a:off x="5594" y="213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7" name="Rectangle 815"/>
                <p:cNvSpPr>
                  <a:spLocks noChangeArrowheads="1"/>
                </p:cNvSpPr>
                <p:nvPr/>
              </p:nvSpPr>
              <p:spPr bwMode="auto">
                <a:xfrm>
                  <a:off x="5595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8" name="Rectangle 816"/>
                <p:cNvSpPr>
                  <a:spLocks noChangeArrowheads="1"/>
                </p:cNvSpPr>
                <p:nvPr/>
              </p:nvSpPr>
              <p:spPr bwMode="auto">
                <a:xfrm>
                  <a:off x="5595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9" name="Rectangle 817"/>
                <p:cNvSpPr>
                  <a:spLocks noChangeArrowheads="1"/>
                </p:cNvSpPr>
                <p:nvPr/>
              </p:nvSpPr>
              <p:spPr bwMode="auto">
                <a:xfrm>
                  <a:off x="5595" y="2110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0" name="Rectangle 818"/>
                <p:cNvSpPr>
                  <a:spLocks noChangeArrowheads="1"/>
                </p:cNvSpPr>
                <p:nvPr/>
              </p:nvSpPr>
              <p:spPr bwMode="auto">
                <a:xfrm>
                  <a:off x="5596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1" name="Rectangle 819"/>
                <p:cNvSpPr>
                  <a:spLocks noChangeArrowheads="1"/>
                </p:cNvSpPr>
                <p:nvPr/>
              </p:nvSpPr>
              <p:spPr bwMode="auto">
                <a:xfrm>
                  <a:off x="5596" y="211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2" name="Rectangle 820"/>
                <p:cNvSpPr>
                  <a:spLocks noChangeArrowheads="1"/>
                </p:cNvSpPr>
                <p:nvPr/>
              </p:nvSpPr>
              <p:spPr bwMode="auto">
                <a:xfrm>
                  <a:off x="5598" y="215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3" name="Rectangle 821"/>
                <p:cNvSpPr>
                  <a:spLocks noChangeArrowheads="1"/>
                </p:cNvSpPr>
                <p:nvPr/>
              </p:nvSpPr>
              <p:spPr bwMode="auto">
                <a:xfrm>
                  <a:off x="5598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4" name="Rectangle 822"/>
                <p:cNvSpPr>
                  <a:spLocks noChangeArrowheads="1"/>
                </p:cNvSpPr>
                <p:nvPr/>
              </p:nvSpPr>
              <p:spPr bwMode="auto">
                <a:xfrm>
                  <a:off x="5598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5" name="Rectangle 823"/>
                <p:cNvSpPr>
                  <a:spLocks noChangeArrowheads="1"/>
                </p:cNvSpPr>
                <p:nvPr/>
              </p:nvSpPr>
              <p:spPr bwMode="auto">
                <a:xfrm>
                  <a:off x="5599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6" name="Rectangle 824"/>
                <p:cNvSpPr>
                  <a:spLocks noChangeArrowheads="1"/>
                </p:cNvSpPr>
                <p:nvPr/>
              </p:nvSpPr>
              <p:spPr bwMode="auto">
                <a:xfrm>
                  <a:off x="5599" y="209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7" name="Rectangle 825"/>
                <p:cNvSpPr>
                  <a:spLocks noChangeArrowheads="1"/>
                </p:cNvSpPr>
                <p:nvPr/>
              </p:nvSpPr>
              <p:spPr bwMode="auto">
                <a:xfrm>
                  <a:off x="5600" y="210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36" name="Group 826"/>
              <p:cNvGrpSpPr>
                <a:grpSpLocks/>
              </p:cNvGrpSpPr>
              <p:nvPr/>
            </p:nvGrpSpPr>
            <p:grpSpPr bwMode="auto">
              <a:xfrm>
                <a:off x="5600" y="2041"/>
                <a:ext cx="96" cy="144"/>
                <a:chOff x="5600" y="2041"/>
                <a:chExt cx="96" cy="144"/>
              </a:xfrm>
            </p:grpSpPr>
            <p:sp>
              <p:nvSpPr>
                <p:cNvPr id="843579" name="Rectangle 827"/>
                <p:cNvSpPr>
                  <a:spLocks noChangeArrowheads="1"/>
                </p:cNvSpPr>
                <p:nvPr/>
              </p:nvSpPr>
              <p:spPr bwMode="auto">
                <a:xfrm>
                  <a:off x="5600" y="215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0" name="Rectangle 828"/>
                <p:cNvSpPr>
                  <a:spLocks noChangeArrowheads="1"/>
                </p:cNvSpPr>
                <p:nvPr/>
              </p:nvSpPr>
              <p:spPr bwMode="auto">
                <a:xfrm>
                  <a:off x="5600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1" name="Rectangle 829"/>
                <p:cNvSpPr>
                  <a:spLocks noChangeArrowheads="1"/>
                </p:cNvSpPr>
                <p:nvPr/>
              </p:nvSpPr>
              <p:spPr bwMode="auto">
                <a:xfrm>
                  <a:off x="560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2" name="Rectangle 830"/>
                <p:cNvSpPr>
                  <a:spLocks noChangeArrowheads="1"/>
                </p:cNvSpPr>
                <p:nvPr/>
              </p:nvSpPr>
              <p:spPr bwMode="auto">
                <a:xfrm>
                  <a:off x="5601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3" name="Rectangle 831"/>
                <p:cNvSpPr>
                  <a:spLocks noChangeArrowheads="1"/>
                </p:cNvSpPr>
                <p:nvPr/>
              </p:nvSpPr>
              <p:spPr bwMode="auto">
                <a:xfrm>
                  <a:off x="5602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4" name="Rectangle 832"/>
                <p:cNvSpPr>
                  <a:spLocks noChangeArrowheads="1"/>
                </p:cNvSpPr>
                <p:nvPr/>
              </p:nvSpPr>
              <p:spPr bwMode="auto">
                <a:xfrm>
                  <a:off x="5602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5" name="Rectangle 833"/>
                <p:cNvSpPr>
                  <a:spLocks noChangeArrowheads="1"/>
                </p:cNvSpPr>
                <p:nvPr/>
              </p:nvSpPr>
              <p:spPr bwMode="auto">
                <a:xfrm>
                  <a:off x="5602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6" name="Rectangle 834"/>
                <p:cNvSpPr>
                  <a:spLocks noChangeArrowheads="1"/>
                </p:cNvSpPr>
                <p:nvPr/>
              </p:nvSpPr>
              <p:spPr bwMode="auto">
                <a:xfrm>
                  <a:off x="5603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7" name="Rectangle 835"/>
                <p:cNvSpPr>
                  <a:spLocks noChangeArrowheads="1"/>
                </p:cNvSpPr>
                <p:nvPr/>
              </p:nvSpPr>
              <p:spPr bwMode="auto">
                <a:xfrm>
                  <a:off x="5603" y="209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8" name="Rectangle 836"/>
                <p:cNvSpPr>
                  <a:spLocks noChangeArrowheads="1"/>
                </p:cNvSpPr>
                <p:nvPr/>
              </p:nvSpPr>
              <p:spPr bwMode="auto">
                <a:xfrm>
                  <a:off x="5604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9" name="Rectangle 837"/>
                <p:cNvSpPr>
                  <a:spLocks noChangeArrowheads="1"/>
                </p:cNvSpPr>
                <p:nvPr/>
              </p:nvSpPr>
              <p:spPr bwMode="auto">
                <a:xfrm>
                  <a:off x="5604" y="2077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0" name="Rectangle 838"/>
                <p:cNvSpPr>
                  <a:spLocks noChangeArrowheads="1"/>
                </p:cNvSpPr>
                <p:nvPr/>
              </p:nvSpPr>
              <p:spPr bwMode="auto">
                <a:xfrm>
                  <a:off x="5604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1" name="Rectangle 839"/>
                <p:cNvSpPr>
                  <a:spLocks noChangeArrowheads="1"/>
                </p:cNvSpPr>
                <p:nvPr/>
              </p:nvSpPr>
              <p:spPr bwMode="auto">
                <a:xfrm>
                  <a:off x="5605" y="208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2" name="Rectangle 840"/>
                <p:cNvSpPr>
                  <a:spLocks noChangeArrowheads="1"/>
                </p:cNvSpPr>
                <p:nvPr/>
              </p:nvSpPr>
              <p:spPr bwMode="auto">
                <a:xfrm>
                  <a:off x="5605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3" name="Rectangle 841"/>
                <p:cNvSpPr>
                  <a:spLocks noChangeArrowheads="1"/>
                </p:cNvSpPr>
                <p:nvPr/>
              </p:nvSpPr>
              <p:spPr bwMode="auto">
                <a:xfrm>
                  <a:off x="5607" y="209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4" name="Rectangle 842"/>
                <p:cNvSpPr>
                  <a:spLocks noChangeArrowheads="1"/>
                </p:cNvSpPr>
                <p:nvPr/>
              </p:nvSpPr>
              <p:spPr bwMode="auto">
                <a:xfrm>
                  <a:off x="5607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5" name="Rectangle 843"/>
                <p:cNvSpPr>
                  <a:spLocks noChangeArrowheads="1"/>
                </p:cNvSpPr>
                <p:nvPr/>
              </p:nvSpPr>
              <p:spPr bwMode="auto">
                <a:xfrm>
                  <a:off x="5607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6" name="Rectangle 844"/>
                <p:cNvSpPr>
                  <a:spLocks noChangeArrowheads="1"/>
                </p:cNvSpPr>
                <p:nvPr/>
              </p:nvSpPr>
              <p:spPr bwMode="auto">
                <a:xfrm>
                  <a:off x="5608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7" name="Rectangle 845"/>
                <p:cNvSpPr>
                  <a:spLocks noChangeArrowheads="1"/>
                </p:cNvSpPr>
                <p:nvPr/>
              </p:nvSpPr>
              <p:spPr bwMode="auto">
                <a:xfrm>
                  <a:off x="5608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8" name="Rectangle 846"/>
                <p:cNvSpPr>
                  <a:spLocks noChangeArrowheads="1"/>
                </p:cNvSpPr>
                <p:nvPr/>
              </p:nvSpPr>
              <p:spPr bwMode="auto">
                <a:xfrm>
                  <a:off x="5609" y="208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9" name="Rectangle 847"/>
                <p:cNvSpPr>
                  <a:spLocks noChangeArrowheads="1"/>
                </p:cNvSpPr>
                <p:nvPr/>
              </p:nvSpPr>
              <p:spPr bwMode="auto">
                <a:xfrm>
                  <a:off x="5609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0" name="Rectangle 848"/>
                <p:cNvSpPr>
                  <a:spLocks noChangeArrowheads="1"/>
                </p:cNvSpPr>
                <p:nvPr/>
              </p:nvSpPr>
              <p:spPr bwMode="auto">
                <a:xfrm>
                  <a:off x="5609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1" name="Rectangle 849"/>
                <p:cNvSpPr>
                  <a:spLocks noChangeArrowheads="1"/>
                </p:cNvSpPr>
                <p:nvPr/>
              </p:nvSpPr>
              <p:spPr bwMode="auto">
                <a:xfrm>
                  <a:off x="5610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2" name="Rectangle 850"/>
                <p:cNvSpPr>
                  <a:spLocks noChangeArrowheads="1"/>
                </p:cNvSpPr>
                <p:nvPr/>
              </p:nvSpPr>
              <p:spPr bwMode="auto">
                <a:xfrm>
                  <a:off x="5610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3" name="Rectangle 851"/>
                <p:cNvSpPr>
                  <a:spLocks noChangeArrowheads="1"/>
                </p:cNvSpPr>
                <p:nvPr/>
              </p:nvSpPr>
              <p:spPr bwMode="auto">
                <a:xfrm>
                  <a:off x="5611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4" name="Rectangle 852"/>
                <p:cNvSpPr>
                  <a:spLocks noChangeArrowheads="1"/>
                </p:cNvSpPr>
                <p:nvPr/>
              </p:nvSpPr>
              <p:spPr bwMode="auto">
                <a:xfrm>
                  <a:off x="5611" y="208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5" name="Rectangle 853"/>
                <p:cNvSpPr>
                  <a:spLocks noChangeArrowheads="1"/>
                </p:cNvSpPr>
                <p:nvPr/>
              </p:nvSpPr>
              <p:spPr bwMode="auto">
                <a:xfrm>
                  <a:off x="5611" y="207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6" name="Rectangle 854"/>
                <p:cNvSpPr>
                  <a:spLocks noChangeArrowheads="1"/>
                </p:cNvSpPr>
                <p:nvPr/>
              </p:nvSpPr>
              <p:spPr bwMode="auto">
                <a:xfrm>
                  <a:off x="5611" y="209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7" name="Rectangle 855"/>
                <p:cNvSpPr>
                  <a:spLocks noChangeArrowheads="1"/>
                </p:cNvSpPr>
                <p:nvPr/>
              </p:nvSpPr>
              <p:spPr bwMode="auto">
                <a:xfrm>
                  <a:off x="5611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8" name="Rectangle 856"/>
                <p:cNvSpPr>
                  <a:spLocks noChangeArrowheads="1"/>
                </p:cNvSpPr>
                <p:nvPr/>
              </p:nvSpPr>
              <p:spPr bwMode="auto">
                <a:xfrm>
                  <a:off x="5611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9" name="Rectangle 857"/>
                <p:cNvSpPr>
                  <a:spLocks noChangeArrowheads="1"/>
                </p:cNvSpPr>
                <p:nvPr/>
              </p:nvSpPr>
              <p:spPr bwMode="auto">
                <a:xfrm>
                  <a:off x="561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0" name="Rectangle 858"/>
                <p:cNvSpPr>
                  <a:spLocks noChangeArrowheads="1"/>
                </p:cNvSpPr>
                <p:nvPr/>
              </p:nvSpPr>
              <p:spPr bwMode="auto">
                <a:xfrm>
                  <a:off x="5611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1" name="Rectangle 859"/>
                <p:cNvSpPr>
                  <a:spLocks noChangeArrowheads="1"/>
                </p:cNvSpPr>
                <p:nvPr/>
              </p:nvSpPr>
              <p:spPr bwMode="auto">
                <a:xfrm>
                  <a:off x="5612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2" name="Rectangle 860"/>
                <p:cNvSpPr>
                  <a:spLocks noChangeArrowheads="1"/>
                </p:cNvSpPr>
                <p:nvPr/>
              </p:nvSpPr>
              <p:spPr bwMode="auto">
                <a:xfrm>
                  <a:off x="5612" y="212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3" name="Rectangle 861"/>
                <p:cNvSpPr>
                  <a:spLocks noChangeArrowheads="1"/>
                </p:cNvSpPr>
                <p:nvPr/>
              </p:nvSpPr>
              <p:spPr bwMode="auto">
                <a:xfrm>
                  <a:off x="5613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4" name="Rectangle 862"/>
                <p:cNvSpPr>
                  <a:spLocks noChangeArrowheads="1"/>
                </p:cNvSpPr>
                <p:nvPr/>
              </p:nvSpPr>
              <p:spPr bwMode="auto">
                <a:xfrm>
                  <a:off x="5613" y="21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5" name="Rectangle 863"/>
                <p:cNvSpPr>
                  <a:spLocks noChangeArrowheads="1"/>
                </p:cNvSpPr>
                <p:nvPr/>
              </p:nvSpPr>
              <p:spPr bwMode="auto">
                <a:xfrm>
                  <a:off x="5613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6" name="Rectangle 864"/>
                <p:cNvSpPr>
                  <a:spLocks noChangeArrowheads="1"/>
                </p:cNvSpPr>
                <p:nvPr/>
              </p:nvSpPr>
              <p:spPr bwMode="auto">
                <a:xfrm>
                  <a:off x="5614" y="208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7" name="Rectangle 865"/>
                <p:cNvSpPr>
                  <a:spLocks noChangeArrowheads="1"/>
                </p:cNvSpPr>
                <p:nvPr/>
              </p:nvSpPr>
              <p:spPr bwMode="auto">
                <a:xfrm>
                  <a:off x="5614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8" name="Rectangle 866"/>
                <p:cNvSpPr>
                  <a:spLocks noChangeArrowheads="1"/>
                </p:cNvSpPr>
                <p:nvPr/>
              </p:nvSpPr>
              <p:spPr bwMode="auto">
                <a:xfrm>
                  <a:off x="5615" y="2098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9" name="Rectangle 867"/>
                <p:cNvSpPr>
                  <a:spLocks noChangeArrowheads="1"/>
                </p:cNvSpPr>
                <p:nvPr/>
              </p:nvSpPr>
              <p:spPr bwMode="auto">
                <a:xfrm>
                  <a:off x="5615" y="213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0" name="Rectangle 868"/>
                <p:cNvSpPr>
                  <a:spLocks noChangeArrowheads="1"/>
                </p:cNvSpPr>
                <p:nvPr/>
              </p:nvSpPr>
              <p:spPr bwMode="auto">
                <a:xfrm>
                  <a:off x="5615" y="217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1" name="Rectangle 869"/>
                <p:cNvSpPr>
                  <a:spLocks noChangeArrowheads="1"/>
                </p:cNvSpPr>
                <p:nvPr/>
              </p:nvSpPr>
              <p:spPr bwMode="auto">
                <a:xfrm>
                  <a:off x="5616" y="2164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2" name="Rectangle 870"/>
                <p:cNvSpPr>
                  <a:spLocks noChangeArrowheads="1"/>
                </p:cNvSpPr>
                <p:nvPr/>
              </p:nvSpPr>
              <p:spPr bwMode="auto">
                <a:xfrm>
                  <a:off x="5616" y="2127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3" name="Rectangle 871"/>
                <p:cNvSpPr>
                  <a:spLocks noChangeArrowheads="1"/>
                </p:cNvSpPr>
                <p:nvPr/>
              </p:nvSpPr>
              <p:spPr bwMode="auto">
                <a:xfrm>
                  <a:off x="5616" y="212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4" name="Rectangle 872"/>
                <p:cNvSpPr>
                  <a:spLocks noChangeArrowheads="1"/>
                </p:cNvSpPr>
                <p:nvPr/>
              </p:nvSpPr>
              <p:spPr bwMode="auto">
                <a:xfrm>
                  <a:off x="5617" y="2127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5" name="Rectangle 873"/>
                <p:cNvSpPr>
                  <a:spLocks noChangeArrowheads="1"/>
                </p:cNvSpPr>
                <p:nvPr/>
              </p:nvSpPr>
              <p:spPr bwMode="auto">
                <a:xfrm>
                  <a:off x="5617" y="211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6" name="Rectangle 874"/>
                <p:cNvSpPr>
                  <a:spLocks noChangeArrowheads="1"/>
                </p:cNvSpPr>
                <p:nvPr/>
              </p:nvSpPr>
              <p:spPr bwMode="auto">
                <a:xfrm>
                  <a:off x="5618" y="2098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7" name="Rectangle 875"/>
                <p:cNvSpPr>
                  <a:spLocks noChangeArrowheads="1"/>
                </p:cNvSpPr>
                <p:nvPr/>
              </p:nvSpPr>
              <p:spPr bwMode="auto">
                <a:xfrm>
                  <a:off x="5618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8" name="Rectangle 876"/>
                <p:cNvSpPr>
                  <a:spLocks noChangeArrowheads="1"/>
                </p:cNvSpPr>
                <p:nvPr/>
              </p:nvSpPr>
              <p:spPr bwMode="auto">
                <a:xfrm>
                  <a:off x="5618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9" name="Rectangle 877"/>
                <p:cNvSpPr>
                  <a:spLocks noChangeArrowheads="1"/>
                </p:cNvSpPr>
                <p:nvPr/>
              </p:nvSpPr>
              <p:spPr bwMode="auto">
                <a:xfrm>
                  <a:off x="5620" y="2104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0" name="Rectangle 878"/>
                <p:cNvSpPr>
                  <a:spLocks noChangeArrowheads="1"/>
                </p:cNvSpPr>
                <p:nvPr/>
              </p:nvSpPr>
              <p:spPr bwMode="auto">
                <a:xfrm>
                  <a:off x="5620" y="2123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1" name="Rectangle 879"/>
                <p:cNvSpPr>
                  <a:spLocks noChangeArrowheads="1"/>
                </p:cNvSpPr>
                <p:nvPr/>
              </p:nvSpPr>
              <p:spPr bwMode="auto">
                <a:xfrm>
                  <a:off x="5624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2" name="Rectangle 880"/>
                <p:cNvSpPr>
                  <a:spLocks noChangeArrowheads="1"/>
                </p:cNvSpPr>
                <p:nvPr/>
              </p:nvSpPr>
              <p:spPr bwMode="auto">
                <a:xfrm>
                  <a:off x="5624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3" name="Rectangle 881"/>
                <p:cNvSpPr>
                  <a:spLocks noChangeArrowheads="1"/>
                </p:cNvSpPr>
                <p:nvPr/>
              </p:nvSpPr>
              <p:spPr bwMode="auto">
                <a:xfrm>
                  <a:off x="5624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4" name="Rectangle 882"/>
                <p:cNvSpPr>
                  <a:spLocks noChangeArrowheads="1"/>
                </p:cNvSpPr>
                <p:nvPr/>
              </p:nvSpPr>
              <p:spPr bwMode="auto">
                <a:xfrm>
                  <a:off x="5625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5" name="Rectangle 883"/>
                <p:cNvSpPr>
                  <a:spLocks noChangeArrowheads="1"/>
                </p:cNvSpPr>
                <p:nvPr/>
              </p:nvSpPr>
              <p:spPr bwMode="auto">
                <a:xfrm>
                  <a:off x="5625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6" name="Rectangle 884"/>
                <p:cNvSpPr>
                  <a:spLocks noChangeArrowheads="1"/>
                </p:cNvSpPr>
                <p:nvPr/>
              </p:nvSpPr>
              <p:spPr bwMode="auto">
                <a:xfrm>
                  <a:off x="5626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7" name="Rectangle 885"/>
                <p:cNvSpPr>
                  <a:spLocks noChangeArrowheads="1"/>
                </p:cNvSpPr>
                <p:nvPr/>
              </p:nvSpPr>
              <p:spPr bwMode="auto">
                <a:xfrm>
                  <a:off x="5626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8" name="Rectangle 886"/>
                <p:cNvSpPr>
                  <a:spLocks noChangeArrowheads="1"/>
                </p:cNvSpPr>
                <p:nvPr/>
              </p:nvSpPr>
              <p:spPr bwMode="auto">
                <a:xfrm>
                  <a:off x="5626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9" name="Rectangle 887"/>
                <p:cNvSpPr>
                  <a:spLocks noChangeArrowheads="1"/>
                </p:cNvSpPr>
                <p:nvPr/>
              </p:nvSpPr>
              <p:spPr bwMode="auto">
                <a:xfrm>
                  <a:off x="5627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0" name="Rectangle 888"/>
                <p:cNvSpPr>
                  <a:spLocks noChangeArrowheads="1"/>
                </p:cNvSpPr>
                <p:nvPr/>
              </p:nvSpPr>
              <p:spPr bwMode="auto">
                <a:xfrm>
                  <a:off x="5627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1" name="Rectangle 889"/>
                <p:cNvSpPr>
                  <a:spLocks noChangeArrowheads="1"/>
                </p:cNvSpPr>
                <p:nvPr/>
              </p:nvSpPr>
              <p:spPr bwMode="auto">
                <a:xfrm>
                  <a:off x="5628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2" name="Rectangle 890"/>
                <p:cNvSpPr>
                  <a:spLocks noChangeArrowheads="1"/>
                </p:cNvSpPr>
                <p:nvPr/>
              </p:nvSpPr>
              <p:spPr bwMode="auto">
                <a:xfrm>
                  <a:off x="5628" y="208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3" name="Rectangle 891"/>
                <p:cNvSpPr>
                  <a:spLocks noChangeArrowheads="1"/>
                </p:cNvSpPr>
                <p:nvPr/>
              </p:nvSpPr>
              <p:spPr bwMode="auto">
                <a:xfrm>
                  <a:off x="5628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4" name="Rectangle 892"/>
                <p:cNvSpPr>
                  <a:spLocks noChangeArrowheads="1"/>
                </p:cNvSpPr>
                <p:nvPr/>
              </p:nvSpPr>
              <p:spPr bwMode="auto">
                <a:xfrm>
                  <a:off x="5629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5" name="Rectangle 893"/>
                <p:cNvSpPr>
                  <a:spLocks noChangeArrowheads="1"/>
                </p:cNvSpPr>
                <p:nvPr/>
              </p:nvSpPr>
              <p:spPr bwMode="auto">
                <a:xfrm>
                  <a:off x="5629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6" name="Rectangle 894"/>
                <p:cNvSpPr>
                  <a:spLocks noChangeArrowheads="1"/>
                </p:cNvSpPr>
                <p:nvPr/>
              </p:nvSpPr>
              <p:spPr bwMode="auto">
                <a:xfrm>
                  <a:off x="5631" y="21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7" name="Rectangle 895"/>
                <p:cNvSpPr>
                  <a:spLocks noChangeArrowheads="1"/>
                </p:cNvSpPr>
                <p:nvPr/>
              </p:nvSpPr>
              <p:spPr bwMode="auto">
                <a:xfrm>
                  <a:off x="5631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8" name="Rectangle 896"/>
                <p:cNvSpPr>
                  <a:spLocks noChangeArrowheads="1"/>
                </p:cNvSpPr>
                <p:nvPr/>
              </p:nvSpPr>
              <p:spPr bwMode="auto">
                <a:xfrm>
                  <a:off x="5631" y="20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9" name="Rectangle 897"/>
                <p:cNvSpPr>
                  <a:spLocks noChangeArrowheads="1"/>
                </p:cNvSpPr>
                <p:nvPr/>
              </p:nvSpPr>
              <p:spPr bwMode="auto">
                <a:xfrm>
                  <a:off x="5632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0" name="Rectangle 898"/>
                <p:cNvSpPr>
                  <a:spLocks noChangeArrowheads="1"/>
                </p:cNvSpPr>
                <p:nvPr/>
              </p:nvSpPr>
              <p:spPr bwMode="auto">
                <a:xfrm>
                  <a:off x="5632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1" name="Rectangle 899"/>
                <p:cNvSpPr>
                  <a:spLocks noChangeArrowheads="1"/>
                </p:cNvSpPr>
                <p:nvPr/>
              </p:nvSpPr>
              <p:spPr bwMode="auto">
                <a:xfrm>
                  <a:off x="5633" y="217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2" name="Rectangle 900"/>
                <p:cNvSpPr>
                  <a:spLocks noChangeArrowheads="1"/>
                </p:cNvSpPr>
                <p:nvPr/>
              </p:nvSpPr>
              <p:spPr bwMode="auto">
                <a:xfrm>
                  <a:off x="5633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3" name="Rectangle 901"/>
                <p:cNvSpPr>
                  <a:spLocks noChangeArrowheads="1"/>
                </p:cNvSpPr>
                <p:nvPr/>
              </p:nvSpPr>
              <p:spPr bwMode="auto">
                <a:xfrm>
                  <a:off x="5633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4" name="Rectangle 902"/>
                <p:cNvSpPr>
                  <a:spLocks noChangeArrowheads="1"/>
                </p:cNvSpPr>
                <p:nvPr/>
              </p:nvSpPr>
              <p:spPr bwMode="auto">
                <a:xfrm>
                  <a:off x="5634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5" name="Rectangle 903"/>
                <p:cNvSpPr>
                  <a:spLocks noChangeArrowheads="1"/>
                </p:cNvSpPr>
                <p:nvPr/>
              </p:nvSpPr>
              <p:spPr bwMode="auto">
                <a:xfrm>
                  <a:off x="5634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6" name="Rectangle 904"/>
                <p:cNvSpPr>
                  <a:spLocks noChangeArrowheads="1"/>
                </p:cNvSpPr>
                <p:nvPr/>
              </p:nvSpPr>
              <p:spPr bwMode="auto">
                <a:xfrm>
                  <a:off x="5635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7" name="Rectangle 905"/>
                <p:cNvSpPr>
                  <a:spLocks noChangeArrowheads="1"/>
                </p:cNvSpPr>
                <p:nvPr/>
              </p:nvSpPr>
              <p:spPr bwMode="auto">
                <a:xfrm>
                  <a:off x="5635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8" name="Rectangle 906"/>
                <p:cNvSpPr>
                  <a:spLocks noChangeArrowheads="1"/>
                </p:cNvSpPr>
                <p:nvPr/>
              </p:nvSpPr>
              <p:spPr bwMode="auto">
                <a:xfrm>
                  <a:off x="5635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9" name="Rectangle 907"/>
                <p:cNvSpPr>
                  <a:spLocks noChangeArrowheads="1"/>
                </p:cNvSpPr>
                <p:nvPr/>
              </p:nvSpPr>
              <p:spPr bwMode="auto">
                <a:xfrm>
                  <a:off x="5636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0" name="Rectangle 908"/>
                <p:cNvSpPr>
                  <a:spLocks noChangeArrowheads="1"/>
                </p:cNvSpPr>
                <p:nvPr/>
              </p:nvSpPr>
              <p:spPr bwMode="auto">
                <a:xfrm>
                  <a:off x="563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1" name="Rectangle 909"/>
                <p:cNvSpPr>
                  <a:spLocks noChangeArrowheads="1"/>
                </p:cNvSpPr>
                <p:nvPr/>
              </p:nvSpPr>
              <p:spPr bwMode="auto">
                <a:xfrm>
                  <a:off x="5637" y="213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2" name="Rectangle 910"/>
                <p:cNvSpPr>
                  <a:spLocks noChangeArrowheads="1"/>
                </p:cNvSpPr>
                <p:nvPr/>
              </p:nvSpPr>
              <p:spPr bwMode="auto">
                <a:xfrm>
                  <a:off x="5637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3" name="Rectangle 911"/>
                <p:cNvSpPr>
                  <a:spLocks noChangeArrowheads="1"/>
                </p:cNvSpPr>
                <p:nvPr/>
              </p:nvSpPr>
              <p:spPr bwMode="auto">
                <a:xfrm>
                  <a:off x="5637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4" name="Rectangle 912"/>
                <p:cNvSpPr>
                  <a:spLocks noChangeArrowheads="1"/>
                </p:cNvSpPr>
                <p:nvPr/>
              </p:nvSpPr>
              <p:spPr bwMode="auto">
                <a:xfrm>
                  <a:off x="5639" y="21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5" name="Rectangle 913"/>
                <p:cNvSpPr>
                  <a:spLocks noChangeArrowheads="1"/>
                </p:cNvSpPr>
                <p:nvPr/>
              </p:nvSpPr>
              <p:spPr bwMode="auto">
                <a:xfrm>
                  <a:off x="5639" y="21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6" name="Rectangle 914"/>
                <p:cNvSpPr>
                  <a:spLocks noChangeArrowheads="1"/>
                </p:cNvSpPr>
                <p:nvPr/>
              </p:nvSpPr>
              <p:spPr bwMode="auto">
                <a:xfrm>
                  <a:off x="5640" y="21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7" name="Rectangle 915"/>
                <p:cNvSpPr>
                  <a:spLocks noChangeArrowheads="1"/>
                </p:cNvSpPr>
                <p:nvPr/>
              </p:nvSpPr>
              <p:spPr bwMode="auto">
                <a:xfrm>
                  <a:off x="5640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8" name="Rectangle 916"/>
                <p:cNvSpPr>
                  <a:spLocks noChangeArrowheads="1"/>
                </p:cNvSpPr>
                <p:nvPr/>
              </p:nvSpPr>
              <p:spPr bwMode="auto">
                <a:xfrm>
                  <a:off x="5640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9" name="Rectangle 917"/>
                <p:cNvSpPr>
                  <a:spLocks noChangeArrowheads="1"/>
                </p:cNvSpPr>
                <p:nvPr/>
              </p:nvSpPr>
              <p:spPr bwMode="auto">
                <a:xfrm>
                  <a:off x="5641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0" name="Rectangle 918"/>
                <p:cNvSpPr>
                  <a:spLocks noChangeArrowheads="1"/>
                </p:cNvSpPr>
                <p:nvPr/>
              </p:nvSpPr>
              <p:spPr bwMode="auto">
                <a:xfrm>
                  <a:off x="5641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1" name="Rectangle 919"/>
                <p:cNvSpPr>
                  <a:spLocks noChangeArrowheads="1"/>
                </p:cNvSpPr>
                <p:nvPr/>
              </p:nvSpPr>
              <p:spPr bwMode="auto">
                <a:xfrm>
                  <a:off x="564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2" name="Rectangle 920"/>
                <p:cNvSpPr>
                  <a:spLocks noChangeArrowheads="1"/>
                </p:cNvSpPr>
                <p:nvPr/>
              </p:nvSpPr>
              <p:spPr bwMode="auto">
                <a:xfrm>
                  <a:off x="5642" y="211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3" name="Rectangle 921"/>
                <p:cNvSpPr>
                  <a:spLocks noChangeArrowheads="1"/>
                </p:cNvSpPr>
                <p:nvPr/>
              </p:nvSpPr>
              <p:spPr bwMode="auto">
                <a:xfrm>
                  <a:off x="5642" y="215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4" name="Rectangle 922"/>
                <p:cNvSpPr>
                  <a:spLocks noChangeArrowheads="1"/>
                </p:cNvSpPr>
                <p:nvPr/>
              </p:nvSpPr>
              <p:spPr bwMode="auto">
                <a:xfrm>
                  <a:off x="564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5" name="Rectangle 923"/>
                <p:cNvSpPr>
                  <a:spLocks noChangeArrowheads="1"/>
                </p:cNvSpPr>
                <p:nvPr/>
              </p:nvSpPr>
              <p:spPr bwMode="auto">
                <a:xfrm>
                  <a:off x="5643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6" name="Rectangle 924"/>
                <p:cNvSpPr>
                  <a:spLocks noChangeArrowheads="1"/>
                </p:cNvSpPr>
                <p:nvPr/>
              </p:nvSpPr>
              <p:spPr bwMode="auto">
                <a:xfrm>
                  <a:off x="564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7" name="Rectangle 925"/>
                <p:cNvSpPr>
                  <a:spLocks noChangeArrowheads="1"/>
                </p:cNvSpPr>
                <p:nvPr/>
              </p:nvSpPr>
              <p:spPr bwMode="auto">
                <a:xfrm>
                  <a:off x="5644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8" name="Rectangle 926"/>
                <p:cNvSpPr>
                  <a:spLocks noChangeArrowheads="1"/>
                </p:cNvSpPr>
                <p:nvPr/>
              </p:nvSpPr>
              <p:spPr bwMode="auto">
                <a:xfrm>
                  <a:off x="5644" y="216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9" name="Rectangle 927"/>
                <p:cNvSpPr>
                  <a:spLocks noChangeArrowheads="1"/>
                </p:cNvSpPr>
                <p:nvPr/>
              </p:nvSpPr>
              <p:spPr bwMode="auto">
                <a:xfrm>
                  <a:off x="5645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0" name="Rectangle 928"/>
                <p:cNvSpPr>
                  <a:spLocks noChangeArrowheads="1"/>
                </p:cNvSpPr>
                <p:nvPr/>
              </p:nvSpPr>
              <p:spPr bwMode="auto">
                <a:xfrm>
                  <a:off x="5645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1" name="Rectangle 929"/>
                <p:cNvSpPr>
                  <a:spLocks noChangeArrowheads="1"/>
                </p:cNvSpPr>
                <p:nvPr/>
              </p:nvSpPr>
              <p:spPr bwMode="auto">
                <a:xfrm>
                  <a:off x="5647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2" name="Rectangle 930"/>
                <p:cNvSpPr>
                  <a:spLocks noChangeArrowheads="1"/>
                </p:cNvSpPr>
                <p:nvPr/>
              </p:nvSpPr>
              <p:spPr bwMode="auto">
                <a:xfrm>
                  <a:off x="5647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3" name="Rectangle 931"/>
                <p:cNvSpPr>
                  <a:spLocks noChangeArrowheads="1"/>
                </p:cNvSpPr>
                <p:nvPr/>
              </p:nvSpPr>
              <p:spPr bwMode="auto">
                <a:xfrm>
                  <a:off x="5647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4" name="Rectangle 932"/>
                <p:cNvSpPr>
                  <a:spLocks noChangeArrowheads="1"/>
                </p:cNvSpPr>
                <p:nvPr/>
              </p:nvSpPr>
              <p:spPr bwMode="auto">
                <a:xfrm>
                  <a:off x="5648" y="2098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5" name="Rectangle 933"/>
                <p:cNvSpPr>
                  <a:spLocks noChangeArrowheads="1"/>
                </p:cNvSpPr>
                <p:nvPr/>
              </p:nvSpPr>
              <p:spPr bwMode="auto">
                <a:xfrm>
                  <a:off x="5648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6" name="Rectangle 934"/>
                <p:cNvSpPr>
                  <a:spLocks noChangeArrowheads="1"/>
                </p:cNvSpPr>
                <p:nvPr/>
              </p:nvSpPr>
              <p:spPr bwMode="auto">
                <a:xfrm>
                  <a:off x="5649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7" name="Rectangle 935"/>
                <p:cNvSpPr>
                  <a:spLocks noChangeArrowheads="1"/>
                </p:cNvSpPr>
                <p:nvPr/>
              </p:nvSpPr>
              <p:spPr bwMode="auto">
                <a:xfrm>
                  <a:off x="5649" y="21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8" name="Rectangle 936"/>
                <p:cNvSpPr>
                  <a:spLocks noChangeArrowheads="1"/>
                </p:cNvSpPr>
                <p:nvPr/>
              </p:nvSpPr>
              <p:spPr bwMode="auto">
                <a:xfrm>
                  <a:off x="5649" y="213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9" name="Rectangle 937"/>
                <p:cNvSpPr>
                  <a:spLocks noChangeArrowheads="1"/>
                </p:cNvSpPr>
                <p:nvPr/>
              </p:nvSpPr>
              <p:spPr bwMode="auto">
                <a:xfrm>
                  <a:off x="5650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0" name="Rectangle 938"/>
                <p:cNvSpPr>
                  <a:spLocks noChangeArrowheads="1"/>
                </p:cNvSpPr>
                <p:nvPr/>
              </p:nvSpPr>
              <p:spPr bwMode="auto">
                <a:xfrm>
                  <a:off x="5650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1" name="Rectangle 939"/>
                <p:cNvSpPr>
                  <a:spLocks noChangeArrowheads="1"/>
                </p:cNvSpPr>
                <p:nvPr/>
              </p:nvSpPr>
              <p:spPr bwMode="auto">
                <a:xfrm>
                  <a:off x="5650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2" name="Rectangle 940"/>
                <p:cNvSpPr>
                  <a:spLocks noChangeArrowheads="1"/>
                </p:cNvSpPr>
                <p:nvPr/>
              </p:nvSpPr>
              <p:spPr bwMode="auto">
                <a:xfrm>
                  <a:off x="5651" y="209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3" name="Rectangle 941"/>
                <p:cNvSpPr>
                  <a:spLocks noChangeArrowheads="1"/>
                </p:cNvSpPr>
                <p:nvPr/>
              </p:nvSpPr>
              <p:spPr bwMode="auto">
                <a:xfrm>
                  <a:off x="565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4" name="Rectangle 942"/>
                <p:cNvSpPr>
                  <a:spLocks noChangeArrowheads="1"/>
                </p:cNvSpPr>
                <p:nvPr/>
              </p:nvSpPr>
              <p:spPr bwMode="auto">
                <a:xfrm>
                  <a:off x="5652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5" name="Rectangle 943"/>
                <p:cNvSpPr>
                  <a:spLocks noChangeArrowheads="1"/>
                </p:cNvSpPr>
                <p:nvPr/>
              </p:nvSpPr>
              <p:spPr bwMode="auto">
                <a:xfrm>
                  <a:off x="5652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6" name="Rectangle 944"/>
                <p:cNvSpPr>
                  <a:spLocks noChangeArrowheads="1"/>
                </p:cNvSpPr>
                <p:nvPr/>
              </p:nvSpPr>
              <p:spPr bwMode="auto">
                <a:xfrm>
                  <a:off x="5652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7" name="Rectangle 945"/>
                <p:cNvSpPr>
                  <a:spLocks noChangeArrowheads="1"/>
                </p:cNvSpPr>
                <p:nvPr/>
              </p:nvSpPr>
              <p:spPr bwMode="auto">
                <a:xfrm>
                  <a:off x="5653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8" name="Rectangle 946"/>
                <p:cNvSpPr>
                  <a:spLocks noChangeArrowheads="1"/>
                </p:cNvSpPr>
                <p:nvPr/>
              </p:nvSpPr>
              <p:spPr bwMode="auto">
                <a:xfrm>
                  <a:off x="5653" y="208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9" name="Rectangle 947"/>
                <p:cNvSpPr>
                  <a:spLocks noChangeArrowheads="1"/>
                </p:cNvSpPr>
                <p:nvPr/>
              </p:nvSpPr>
              <p:spPr bwMode="auto">
                <a:xfrm>
                  <a:off x="5654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0" name="Rectangle 948"/>
                <p:cNvSpPr>
                  <a:spLocks noChangeArrowheads="1"/>
                </p:cNvSpPr>
                <p:nvPr/>
              </p:nvSpPr>
              <p:spPr bwMode="auto">
                <a:xfrm>
                  <a:off x="5654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1" name="Rectangle 949"/>
                <p:cNvSpPr>
                  <a:spLocks noChangeArrowheads="1"/>
                </p:cNvSpPr>
                <p:nvPr/>
              </p:nvSpPr>
              <p:spPr bwMode="auto">
                <a:xfrm>
                  <a:off x="5654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2" name="Rectangle 950"/>
                <p:cNvSpPr>
                  <a:spLocks noChangeArrowheads="1"/>
                </p:cNvSpPr>
                <p:nvPr/>
              </p:nvSpPr>
              <p:spPr bwMode="auto">
                <a:xfrm>
                  <a:off x="5656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3" name="Rectangle 951"/>
                <p:cNvSpPr>
                  <a:spLocks noChangeArrowheads="1"/>
                </p:cNvSpPr>
                <p:nvPr/>
              </p:nvSpPr>
              <p:spPr bwMode="auto">
                <a:xfrm>
                  <a:off x="5656" y="21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4" name="Rectangle 952"/>
                <p:cNvSpPr>
                  <a:spLocks noChangeArrowheads="1"/>
                </p:cNvSpPr>
                <p:nvPr/>
              </p:nvSpPr>
              <p:spPr bwMode="auto">
                <a:xfrm>
                  <a:off x="5657" y="206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5" name="Rectangle 953"/>
                <p:cNvSpPr>
                  <a:spLocks noChangeArrowheads="1"/>
                </p:cNvSpPr>
                <p:nvPr/>
              </p:nvSpPr>
              <p:spPr bwMode="auto">
                <a:xfrm>
                  <a:off x="5657" y="208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6" name="Rectangle 954"/>
                <p:cNvSpPr>
                  <a:spLocks noChangeArrowheads="1"/>
                </p:cNvSpPr>
                <p:nvPr/>
              </p:nvSpPr>
              <p:spPr bwMode="auto">
                <a:xfrm>
                  <a:off x="565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7" name="Rectangle 955"/>
                <p:cNvSpPr>
                  <a:spLocks noChangeArrowheads="1"/>
                </p:cNvSpPr>
                <p:nvPr/>
              </p:nvSpPr>
              <p:spPr bwMode="auto">
                <a:xfrm>
                  <a:off x="5658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8" name="Rectangle 956"/>
                <p:cNvSpPr>
                  <a:spLocks noChangeArrowheads="1"/>
                </p:cNvSpPr>
                <p:nvPr/>
              </p:nvSpPr>
              <p:spPr bwMode="auto">
                <a:xfrm>
                  <a:off x="5658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9" name="Rectangle 957"/>
                <p:cNvSpPr>
                  <a:spLocks noChangeArrowheads="1"/>
                </p:cNvSpPr>
                <p:nvPr/>
              </p:nvSpPr>
              <p:spPr bwMode="auto">
                <a:xfrm>
                  <a:off x="5659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0" name="Rectangle 958"/>
                <p:cNvSpPr>
                  <a:spLocks noChangeArrowheads="1"/>
                </p:cNvSpPr>
                <p:nvPr/>
              </p:nvSpPr>
              <p:spPr bwMode="auto">
                <a:xfrm>
                  <a:off x="5659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1" name="Rectangle 959"/>
                <p:cNvSpPr>
                  <a:spLocks noChangeArrowheads="1"/>
                </p:cNvSpPr>
                <p:nvPr/>
              </p:nvSpPr>
              <p:spPr bwMode="auto">
                <a:xfrm>
                  <a:off x="5659" y="206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2" name="Rectangle 960"/>
                <p:cNvSpPr>
                  <a:spLocks noChangeArrowheads="1"/>
                </p:cNvSpPr>
                <p:nvPr/>
              </p:nvSpPr>
              <p:spPr bwMode="auto">
                <a:xfrm>
                  <a:off x="5660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3" name="Rectangle 961"/>
                <p:cNvSpPr>
                  <a:spLocks noChangeArrowheads="1"/>
                </p:cNvSpPr>
                <p:nvPr/>
              </p:nvSpPr>
              <p:spPr bwMode="auto">
                <a:xfrm>
                  <a:off x="5660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4" name="Rectangle 962"/>
                <p:cNvSpPr>
                  <a:spLocks noChangeArrowheads="1"/>
                </p:cNvSpPr>
                <p:nvPr/>
              </p:nvSpPr>
              <p:spPr bwMode="auto">
                <a:xfrm>
                  <a:off x="5661" y="208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5" name="Rectangle 963"/>
                <p:cNvSpPr>
                  <a:spLocks noChangeArrowheads="1"/>
                </p:cNvSpPr>
                <p:nvPr/>
              </p:nvSpPr>
              <p:spPr bwMode="auto">
                <a:xfrm>
                  <a:off x="5661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6" name="Rectangle 964"/>
                <p:cNvSpPr>
                  <a:spLocks noChangeArrowheads="1"/>
                </p:cNvSpPr>
                <p:nvPr/>
              </p:nvSpPr>
              <p:spPr bwMode="auto">
                <a:xfrm>
                  <a:off x="5661" y="217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7" name="Rectangle 965"/>
                <p:cNvSpPr>
                  <a:spLocks noChangeArrowheads="1"/>
                </p:cNvSpPr>
                <p:nvPr/>
              </p:nvSpPr>
              <p:spPr bwMode="auto">
                <a:xfrm>
                  <a:off x="566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8" name="Rectangle 966"/>
                <p:cNvSpPr>
                  <a:spLocks noChangeArrowheads="1"/>
                </p:cNvSpPr>
                <p:nvPr/>
              </p:nvSpPr>
              <p:spPr bwMode="auto">
                <a:xfrm>
                  <a:off x="5661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9" name="Rectangle 967"/>
                <p:cNvSpPr>
                  <a:spLocks noChangeArrowheads="1"/>
                </p:cNvSpPr>
                <p:nvPr/>
              </p:nvSpPr>
              <p:spPr bwMode="auto">
                <a:xfrm>
                  <a:off x="5661" y="21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0" name="Rectangle 968"/>
                <p:cNvSpPr>
                  <a:spLocks noChangeArrowheads="1"/>
                </p:cNvSpPr>
                <p:nvPr/>
              </p:nvSpPr>
              <p:spPr bwMode="auto">
                <a:xfrm>
                  <a:off x="5661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1" name="Rectangle 969"/>
                <p:cNvSpPr>
                  <a:spLocks noChangeArrowheads="1"/>
                </p:cNvSpPr>
                <p:nvPr/>
              </p:nvSpPr>
              <p:spPr bwMode="auto">
                <a:xfrm>
                  <a:off x="5661" y="21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2" name="Rectangle 970"/>
                <p:cNvSpPr>
                  <a:spLocks noChangeArrowheads="1"/>
                </p:cNvSpPr>
                <p:nvPr/>
              </p:nvSpPr>
              <p:spPr bwMode="auto">
                <a:xfrm>
                  <a:off x="5662" y="21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3" name="Rectangle 971"/>
                <p:cNvSpPr>
                  <a:spLocks noChangeArrowheads="1"/>
                </p:cNvSpPr>
                <p:nvPr/>
              </p:nvSpPr>
              <p:spPr bwMode="auto">
                <a:xfrm>
                  <a:off x="5662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663" y="210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5" name="Rectangle 973"/>
                <p:cNvSpPr>
                  <a:spLocks noChangeArrowheads="1"/>
                </p:cNvSpPr>
                <p:nvPr/>
              </p:nvSpPr>
              <p:spPr bwMode="auto">
                <a:xfrm>
                  <a:off x="5663" y="2107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6" name="Rectangle 974"/>
                <p:cNvSpPr>
                  <a:spLocks noChangeArrowheads="1"/>
                </p:cNvSpPr>
                <p:nvPr/>
              </p:nvSpPr>
              <p:spPr bwMode="auto">
                <a:xfrm>
                  <a:off x="5663" y="214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7" name="Rectangle 975"/>
                <p:cNvSpPr>
                  <a:spLocks noChangeArrowheads="1"/>
                </p:cNvSpPr>
                <p:nvPr/>
              </p:nvSpPr>
              <p:spPr bwMode="auto">
                <a:xfrm>
                  <a:off x="5664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8" name="Rectangle 976"/>
                <p:cNvSpPr>
                  <a:spLocks noChangeArrowheads="1"/>
                </p:cNvSpPr>
                <p:nvPr/>
              </p:nvSpPr>
              <p:spPr bwMode="auto">
                <a:xfrm>
                  <a:off x="5664" y="216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9" name="Rectangle 977"/>
                <p:cNvSpPr>
                  <a:spLocks noChangeArrowheads="1"/>
                </p:cNvSpPr>
                <p:nvPr/>
              </p:nvSpPr>
              <p:spPr bwMode="auto">
                <a:xfrm>
                  <a:off x="5665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0" name="Rectangle 978"/>
                <p:cNvSpPr>
                  <a:spLocks noChangeArrowheads="1"/>
                </p:cNvSpPr>
                <p:nvPr/>
              </p:nvSpPr>
              <p:spPr bwMode="auto">
                <a:xfrm>
                  <a:off x="5665" y="215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1" name="Rectangle 979"/>
                <p:cNvSpPr>
                  <a:spLocks noChangeArrowheads="1"/>
                </p:cNvSpPr>
                <p:nvPr/>
              </p:nvSpPr>
              <p:spPr bwMode="auto">
                <a:xfrm>
                  <a:off x="5665" y="210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2" name="Rectangle 980"/>
                <p:cNvSpPr>
                  <a:spLocks noChangeArrowheads="1"/>
                </p:cNvSpPr>
                <p:nvPr/>
              </p:nvSpPr>
              <p:spPr bwMode="auto">
                <a:xfrm>
                  <a:off x="5666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3" name="Rectangle 981"/>
                <p:cNvSpPr>
                  <a:spLocks noChangeArrowheads="1"/>
                </p:cNvSpPr>
                <p:nvPr/>
              </p:nvSpPr>
              <p:spPr bwMode="auto">
                <a:xfrm>
                  <a:off x="5666" y="212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667" y="2098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5" name="Rectangle 983"/>
                <p:cNvSpPr>
                  <a:spLocks noChangeArrowheads="1"/>
                </p:cNvSpPr>
                <p:nvPr/>
              </p:nvSpPr>
              <p:spPr bwMode="auto">
                <a:xfrm>
                  <a:off x="5667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6" name="Rectangle 984"/>
                <p:cNvSpPr>
                  <a:spLocks noChangeArrowheads="1"/>
                </p:cNvSpPr>
                <p:nvPr/>
              </p:nvSpPr>
              <p:spPr bwMode="auto">
                <a:xfrm>
                  <a:off x="5667" y="213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7" name="Rectangle 985"/>
                <p:cNvSpPr>
                  <a:spLocks noChangeArrowheads="1"/>
                </p:cNvSpPr>
                <p:nvPr/>
              </p:nvSpPr>
              <p:spPr bwMode="auto">
                <a:xfrm>
                  <a:off x="5672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8" name="Rectangle 986"/>
                <p:cNvSpPr>
                  <a:spLocks noChangeArrowheads="1"/>
                </p:cNvSpPr>
                <p:nvPr/>
              </p:nvSpPr>
              <p:spPr bwMode="auto">
                <a:xfrm>
                  <a:off x="5672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9" name="Rectangle 987"/>
                <p:cNvSpPr>
                  <a:spLocks noChangeArrowheads="1"/>
                </p:cNvSpPr>
                <p:nvPr/>
              </p:nvSpPr>
              <p:spPr bwMode="auto">
                <a:xfrm>
                  <a:off x="5673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0" name="Rectangle 988"/>
                <p:cNvSpPr>
                  <a:spLocks noChangeArrowheads="1"/>
                </p:cNvSpPr>
                <p:nvPr/>
              </p:nvSpPr>
              <p:spPr bwMode="auto">
                <a:xfrm>
                  <a:off x="5673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1" name="Rectangle 989"/>
                <p:cNvSpPr>
                  <a:spLocks noChangeArrowheads="1"/>
                </p:cNvSpPr>
                <p:nvPr/>
              </p:nvSpPr>
              <p:spPr bwMode="auto">
                <a:xfrm>
                  <a:off x="5673" y="21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2" name="Rectangle 990"/>
                <p:cNvSpPr>
                  <a:spLocks noChangeArrowheads="1"/>
                </p:cNvSpPr>
                <p:nvPr/>
              </p:nvSpPr>
              <p:spPr bwMode="auto">
                <a:xfrm>
                  <a:off x="5674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3" name="Rectangle 991"/>
                <p:cNvSpPr>
                  <a:spLocks noChangeArrowheads="1"/>
                </p:cNvSpPr>
                <p:nvPr/>
              </p:nvSpPr>
              <p:spPr bwMode="auto">
                <a:xfrm>
                  <a:off x="5674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4" name="Rectangle 992"/>
                <p:cNvSpPr>
                  <a:spLocks noChangeArrowheads="1"/>
                </p:cNvSpPr>
                <p:nvPr/>
              </p:nvSpPr>
              <p:spPr bwMode="auto">
                <a:xfrm>
                  <a:off x="567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5" name="Rectangle 993"/>
                <p:cNvSpPr>
                  <a:spLocks noChangeArrowheads="1"/>
                </p:cNvSpPr>
                <p:nvPr/>
              </p:nvSpPr>
              <p:spPr bwMode="auto">
                <a:xfrm>
                  <a:off x="567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6" name="Rectangle 994"/>
                <p:cNvSpPr>
                  <a:spLocks noChangeArrowheads="1"/>
                </p:cNvSpPr>
                <p:nvPr/>
              </p:nvSpPr>
              <p:spPr bwMode="auto">
                <a:xfrm>
                  <a:off x="5675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7" name="Rectangle 995"/>
                <p:cNvSpPr>
                  <a:spLocks noChangeArrowheads="1"/>
                </p:cNvSpPr>
                <p:nvPr/>
              </p:nvSpPr>
              <p:spPr bwMode="auto">
                <a:xfrm>
                  <a:off x="5676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8" name="Rectangle 996"/>
                <p:cNvSpPr>
                  <a:spLocks noChangeArrowheads="1"/>
                </p:cNvSpPr>
                <p:nvPr/>
              </p:nvSpPr>
              <p:spPr bwMode="auto">
                <a:xfrm>
                  <a:off x="5676" y="2114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9" name="Rectangle 997"/>
                <p:cNvSpPr>
                  <a:spLocks noChangeArrowheads="1"/>
                </p:cNvSpPr>
                <p:nvPr/>
              </p:nvSpPr>
              <p:spPr bwMode="auto">
                <a:xfrm>
                  <a:off x="5677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0" name="Rectangle 998"/>
                <p:cNvSpPr>
                  <a:spLocks noChangeArrowheads="1"/>
                </p:cNvSpPr>
                <p:nvPr/>
              </p:nvSpPr>
              <p:spPr bwMode="auto">
                <a:xfrm>
                  <a:off x="5677" y="208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1" name="Rectangle 999"/>
                <p:cNvSpPr>
                  <a:spLocks noChangeArrowheads="1"/>
                </p:cNvSpPr>
                <p:nvPr/>
              </p:nvSpPr>
              <p:spPr bwMode="auto">
                <a:xfrm>
                  <a:off x="5677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2" name="Rectangle 1000"/>
                <p:cNvSpPr>
                  <a:spLocks noChangeArrowheads="1"/>
                </p:cNvSpPr>
                <p:nvPr/>
              </p:nvSpPr>
              <p:spPr bwMode="auto">
                <a:xfrm>
                  <a:off x="5678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3" name="Rectangle 1001"/>
                <p:cNvSpPr>
                  <a:spLocks noChangeArrowheads="1"/>
                </p:cNvSpPr>
                <p:nvPr/>
              </p:nvSpPr>
              <p:spPr bwMode="auto">
                <a:xfrm>
                  <a:off x="5678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4" name="Rectangle 1002"/>
                <p:cNvSpPr>
                  <a:spLocks noChangeArrowheads="1"/>
                </p:cNvSpPr>
                <p:nvPr/>
              </p:nvSpPr>
              <p:spPr bwMode="auto">
                <a:xfrm>
                  <a:off x="5680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5" name="Rectangle 1003"/>
                <p:cNvSpPr>
                  <a:spLocks noChangeArrowheads="1"/>
                </p:cNvSpPr>
                <p:nvPr/>
              </p:nvSpPr>
              <p:spPr bwMode="auto">
                <a:xfrm>
                  <a:off x="5680" y="204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6" name="Rectangle 1004"/>
                <p:cNvSpPr>
                  <a:spLocks noChangeArrowheads="1"/>
                </p:cNvSpPr>
                <p:nvPr/>
              </p:nvSpPr>
              <p:spPr bwMode="auto">
                <a:xfrm>
                  <a:off x="5680" y="216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7" name="Rectangle 1005"/>
                <p:cNvSpPr>
                  <a:spLocks noChangeArrowheads="1"/>
                </p:cNvSpPr>
                <p:nvPr/>
              </p:nvSpPr>
              <p:spPr bwMode="auto">
                <a:xfrm>
                  <a:off x="5681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8" name="Rectangle 1006"/>
                <p:cNvSpPr>
                  <a:spLocks noChangeArrowheads="1"/>
                </p:cNvSpPr>
                <p:nvPr/>
              </p:nvSpPr>
              <p:spPr bwMode="auto">
                <a:xfrm>
                  <a:off x="5681" y="20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9" name="Rectangle 1007"/>
                <p:cNvSpPr>
                  <a:spLocks noChangeArrowheads="1"/>
                </p:cNvSpPr>
                <p:nvPr/>
              </p:nvSpPr>
              <p:spPr bwMode="auto">
                <a:xfrm>
                  <a:off x="5681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0" name="Rectangle 1008"/>
                <p:cNvSpPr>
                  <a:spLocks noChangeArrowheads="1"/>
                </p:cNvSpPr>
                <p:nvPr/>
              </p:nvSpPr>
              <p:spPr bwMode="auto">
                <a:xfrm>
                  <a:off x="5682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1" name="Rectangle 1009"/>
                <p:cNvSpPr>
                  <a:spLocks noChangeArrowheads="1"/>
                </p:cNvSpPr>
                <p:nvPr/>
              </p:nvSpPr>
              <p:spPr bwMode="auto">
                <a:xfrm>
                  <a:off x="5682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2" name="Rectangle 1010"/>
                <p:cNvSpPr>
                  <a:spLocks noChangeArrowheads="1"/>
                </p:cNvSpPr>
                <p:nvPr/>
              </p:nvSpPr>
              <p:spPr bwMode="auto">
                <a:xfrm>
                  <a:off x="5683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5683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4" name="Rectangle 1012"/>
                <p:cNvSpPr>
                  <a:spLocks noChangeArrowheads="1"/>
                </p:cNvSpPr>
                <p:nvPr/>
              </p:nvSpPr>
              <p:spPr bwMode="auto">
                <a:xfrm>
                  <a:off x="5683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5" name="Rectangle 1013"/>
                <p:cNvSpPr>
                  <a:spLocks noChangeArrowheads="1"/>
                </p:cNvSpPr>
                <p:nvPr/>
              </p:nvSpPr>
              <p:spPr bwMode="auto">
                <a:xfrm>
                  <a:off x="568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6" name="Rectangle 1014"/>
                <p:cNvSpPr>
                  <a:spLocks noChangeArrowheads="1"/>
                </p:cNvSpPr>
                <p:nvPr/>
              </p:nvSpPr>
              <p:spPr bwMode="auto">
                <a:xfrm>
                  <a:off x="5684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7" name="Rectangle 1015"/>
                <p:cNvSpPr>
                  <a:spLocks noChangeArrowheads="1"/>
                </p:cNvSpPr>
                <p:nvPr/>
              </p:nvSpPr>
              <p:spPr bwMode="auto">
                <a:xfrm>
                  <a:off x="5685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8" name="Rectangle 1016"/>
                <p:cNvSpPr>
                  <a:spLocks noChangeArrowheads="1"/>
                </p:cNvSpPr>
                <p:nvPr/>
              </p:nvSpPr>
              <p:spPr bwMode="auto">
                <a:xfrm>
                  <a:off x="5685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9" name="Rectangle 1017"/>
                <p:cNvSpPr>
                  <a:spLocks noChangeArrowheads="1"/>
                </p:cNvSpPr>
                <p:nvPr/>
              </p:nvSpPr>
              <p:spPr bwMode="auto">
                <a:xfrm>
                  <a:off x="5685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0" name="Rectangle 1018"/>
                <p:cNvSpPr>
                  <a:spLocks noChangeArrowheads="1"/>
                </p:cNvSpPr>
                <p:nvPr/>
              </p:nvSpPr>
              <p:spPr bwMode="auto">
                <a:xfrm>
                  <a:off x="5686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1" name="Rectangle 1019"/>
                <p:cNvSpPr>
                  <a:spLocks noChangeArrowheads="1"/>
                </p:cNvSpPr>
                <p:nvPr/>
              </p:nvSpPr>
              <p:spPr bwMode="auto">
                <a:xfrm>
                  <a:off x="5686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2" name="Rectangle 1020"/>
                <p:cNvSpPr>
                  <a:spLocks noChangeArrowheads="1"/>
                </p:cNvSpPr>
                <p:nvPr/>
              </p:nvSpPr>
              <p:spPr bwMode="auto">
                <a:xfrm>
                  <a:off x="5688" y="211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3" name="Rectangle 1021"/>
                <p:cNvSpPr>
                  <a:spLocks noChangeArrowheads="1"/>
                </p:cNvSpPr>
                <p:nvPr/>
              </p:nvSpPr>
              <p:spPr bwMode="auto">
                <a:xfrm>
                  <a:off x="5688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4" name="Rectangle 1022"/>
                <p:cNvSpPr>
                  <a:spLocks noChangeArrowheads="1"/>
                </p:cNvSpPr>
                <p:nvPr/>
              </p:nvSpPr>
              <p:spPr bwMode="auto">
                <a:xfrm>
                  <a:off x="5688" y="211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5" name="Rectangle 1023"/>
                <p:cNvSpPr>
                  <a:spLocks noChangeArrowheads="1"/>
                </p:cNvSpPr>
                <p:nvPr/>
              </p:nvSpPr>
              <p:spPr bwMode="auto">
                <a:xfrm>
                  <a:off x="5689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6" name="Rectangle 1024"/>
                <p:cNvSpPr>
                  <a:spLocks noChangeArrowheads="1"/>
                </p:cNvSpPr>
                <p:nvPr/>
              </p:nvSpPr>
              <p:spPr bwMode="auto">
                <a:xfrm>
                  <a:off x="5689" y="216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7" name="Rectangle 1025"/>
                <p:cNvSpPr>
                  <a:spLocks noChangeArrowheads="1"/>
                </p:cNvSpPr>
                <p:nvPr/>
              </p:nvSpPr>
              <p:spPr bwMode="auto">
                <a:xfrm>
                  <a:off x="5690" y="2098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8" name="Rectangle 1026"/>
                <p:cNvSpPr>
                  <a:spLocks noChangeArrowheads="1"/>
                </p:cNvSpPr>
                <p:nvPr/>
              </p:nvSpPr>
              <p:spPr bwMode="auto">
                <a:xfrm>
                  <a:off x="5690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37" name="Group 1027"/>
              <p:cNvGrpSpPr>
                <a:grpSpLocks/>
              </p:cNvGrpSpPr>
              <p:nvPr/>
            </p:nvGrpSpPr>
            <p:grpSpPr bwMode="auto">
              <a:xfrm>
                <a:off x="5690" y="2050"/>
                <a:ext cx="96" cy="138"/>
                <a:chOff x="5690" y="2050"/>
                <a:chExt cx="96" cy="138"/>
              </a:xfrm>
            </p:grpSpPr>
            <p:sp>
              <p:nvSpPr>
                <p:cNvPr id="843780" name="Rectangle 1028"/>
                <p:cNvSpPr>
                  <a:spLocks noChangeArrowheads="1"/>
                </p:cNvSpPr>
                <p:nvPr/>
              </p:nvSpPr>
              <p:spPr bwMode="auto">
                <a:xfrm>
                  <a:off x="5690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1" name="Rectangle 1029"/>
                <p:cNvSpPr>
                  <a:spLocks noChangeArrowheads="1"/>
                </p:cNvSpPr>
                <p:nvPr/>
              </p:nvSpPr>
              <p:spPr bwMode="auto">
                <a:xfrm>
                  <a:off x="5691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2" name="Rectangle 1030"/>
                <p:cNvSpPr>
                  <a:spLocks noChangeArrowheads="1"/>
                </p:cNvSpPr>
                <p:nvPr/>
              </p:nvSpPr>
              <p:spPr bwMode="auto">
                <a:xfrm>
                  <a:off x="5691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3" name="Rectangle 1031"/>
                <p:cNvSpPr>
                  <a:spLocks noChangeArrowheads="1"/>
                </p:cNvSpPr>
                <p:nvPr/>
              </p:nvSpPr>
              <p:spPr bwMode="auto">
                <a:xfrm>
                  <a:off x="5692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4" name="Rectangle 1032"/>
                <p:cNvSpPr>
                  <a:spLocks noChangeArrowheads="1"/>
                </p:cNvSpPr>
                <p:nvPr/>
              </p:nvSpPr>
              <p:spPr bwMode="auto">
                <a:xfrm>
                  <a:off x="569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5" name="Rectangle 1033"/>
                <p:cNvSpPr>
                  <a:spLocks noChangeArrowheads="1"/>
                </p:cNvSpPr>
                <p:nvPr/>
              </p:nvSpPr>
              <p:spPr bwMode="auto">
                <a:xfrm>
                  <a:off x="5692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6" name="Rectangle 1034"/>
                <p:cNvSpPr>
                  <a:spLocks noChangeArrowheads="1"/>
                </p:cNvSpPr>
                <p:nvPr/>
              </p:nvSpPr>
              <p:spPr bwMode="auto">
                <a:xfrm>
                  <a:off x="5693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7" name="Rectangle 1035"/>
                <p:cNvSpPr>
                  <a:spLocks noChangeArrowheads="1"/>
                </p:cNvSpPr>
                <p:nvPr/>
              </p:nvSpPr>
              <p:spPr bwMode="auto">
                <a:xfrm>
                  <a:off x="5693" y="207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8" name="Rectangle 1036"/>
                <p:cNvSpPr>
                  <a:spLocks noChangeArrowheads="1"/>
                </p:cNvSpPr>
                <p:nvPr/>
              </p:nvSpPr>
              <p:spPr bwMode="auto">
                <a:xfrm>
                  <a:off x="5694" y="210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9" name="Rectangle 1037"/>
                <p:cNvSpPr>
                  <a:spLocks noChangeArrowheads="1"/>
                </p:cNvSpPr>
                <p:nvPr/>
              </p:nvSpPr>
              <p:spPr bwMode="auto">
                <a:xfrm>
                  <a:off x="5694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0" name="Rectangle 1038"/>
                <p:cNvSpPr>
                  <a:spLocks noChangeArrowheads="1"/>
                </p:cNvSpPr>
                <p:nvPr/>
              </p:nvSpPr>
              <p:spPr bwMode="auto">
                <a:xfrm>
                  <a:off x="569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1" name="Rectangle 1039"/>
                <p:cNvSpPr>
                  <a:spLocks noChangeArrowheads="1"/>
                </p:cNvSpPr>
                <p:nvPr/>
              </p:nvSpPr>
              <p:spPr bwMode="auto">
                <a:xfrm>
                  <a:off x="5696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2" name="Rectangle 1040"/>
                <p:cNvSpPr>
                  <a:spLocks noChangeArrowheads="1"/>
                </p:cNvSpPr>
                <p:nvPr/>
              </p:nvSpPr>
              <p:spPr bwMode="auto">
                <a:xfrm>
                  <a:off x="5696" y="21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3" name="Rectangle 1041"/>
                <p:cNvSpPr>
                  <a:spLocks noChangeArrowheads="1"/>
                </p:cNvSpPr>
                <p:nvPr/>
              </p:nvSpPr>
              <p:spPr bwMode="auto">
                <a:xfrm>
                  <a:off x="5697" y="209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4" name="Rectangle 1042"/>
                <p:cNvSpPr>
                  <a:spLocks noChangeArrowheads="1"/>
                </p:cNvSpPr>
                <p:nvPr/>
              </p:nvSpPr>
              <p:spPr bwMode="auto">
                <a:xfrm>
                  <a:off x="5697" y="21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5" name="Rectangle 1043"/>
                <p:cNvSpPr>
                  <a:spLocks noChangeArrowheads="1"/>
                </p:cNvSpPr>
                <p:nvPr/>
              </p:nvSpPr>
              <p:spPr bwMode="auto">
                <a:xfrm>
                  <a:off x="5697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6" name="Rectangle 1044"/>
                <p:cNvSpPr>
                  <a:spLocks noChangeArrowheads="1"/>
                </p:cNvSpPr>
                <p:nvPr/>
              </p:nvSpPr>
              <p:spPr bwMode="auto">
                <a:xfrm>
                  <a:off x="5698" y="212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7" name="Rectangle 1045"/>
                <p:cNvSpPr>
                  <a:spLocks noChangeArrowheads="1"/>
                </p:cNvSpPr>
                <p:nvPr/>
              </p:nvSpPr>
              <p:spPr bwMode="auto">
                <a:xfrm>
                  <a:off x="5698" y="212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8" name="Rectangle 1046"/>
                <p:cNvSpPr>
                  <a:spLocks noChangeArrowheads="1"/>
                </p:cNvSpPr>
                <p:nvPr/>
              </p:nvSpPr>
              <p:spPr bwMode="auto">
                <a:xfrm>
                  <a:off x="569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9" name="Rectangle 1047"/>
                <p:cNvSpPr>
                  <a:spLocks noChangeArrowheads="1"/>
                </p:cNvSpPr>
                <p:nvPr/>
              </p:nvSpPr>
              <p:spPr bwMode="auto">
                <a:xfrm>
                  <a:off x="5699" y="209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0" name="Rectangle 1048"/>
                <p:cNvSpPr>
                  <a:spLocks noChangeArrowheads="1"/>
                </p:cNvSpPr>
                <p:nvPr/>
              </p:nvSpPr>
              <p:spPr bwMode="auto">
                <a:xfrm>
                  <a:off x="569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1" name="Rectangle 1049"/>
                <p:cNvSpPr>
                  <a:spLocks noChangeArrowheads="1"/>
                </p:cNvSpPr>
                <p:nvPr/>
              </p:nvSpPr>
              <p:spPr bwMode="auto">
                <a:xfrm>
                  <a:off x="5700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2" name="Rectangle 1050"/>
                <p:cNvSpPr>
                  <a:spLocks noChangeArrowheads="1"/>
                </p:cNvSpPr>
                <p:nvPr/>
              </p:nvSpPr>
              <p:spPr bwMode="auto">
                <a:xfrm>
                  <a:off x="5700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3" name="Rectangle 1051"/>
                <p:cNvSpPr>
                  <a:spLocks noChangeArrowheads="1"/>
                </p:cNvSpPr>
                <p:nvPr/>
              </p:nvSpPr>
              <p:spPr bwMode="auto">
                <a:xfrm>
                  <a:off x="5701" y="212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4" name="Rectangle 1052"/>
                <p:cNvSpPr>
                  <a:spLocks noChangeArrowheads="1"/>
                </p:cNvSpPr>
                <p:nvPr/>
              </p:nvSpPr>
              <p:spPr bwMode="auto">
                <a:xfrm>
                  <a:off x="5701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5" name="Rectangle 1053"/>
                <p:cNvSpPr>
                  <a:spLocks noChangeArrowheads="1"/>
                </p:cNvSpPr>
                <p:nvPr/>
              </p:nvSpPr>
              <p:spPr bwMode="auto">
                <a:xfrm>
                  <a:off x="5701" y="209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6" name="Rectangle 1054"/>
                <p:cNvSpPr>
                  <a:spLocks noChangeArrowheads="1"/>
                </p:cNvSpPr>
                <p:nvPr/>
              </p:nvSpPr>
              <p:spPr bwMode="auto">
                <a:xfrm>
                  <a:off x="5702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7" name="Rectangle 1055"/>
                <p:cNvSpPr>
                  <a:spLocks noChangeArrowheads="1"/>
                </p:cNvSpPr>
                <p:nvPr/>
              </p:nvSpPr>
              <p:spPr bwMode="auto">
                <a:xfrm>
                  <a:off x="5702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8" name="Rectangle 1056"/>
                <p:cNvSpPr>
                  <a:spLocks noChangeArrowheads="1"/>
                </p:cNvSpPr>
                <p:nvPr/>
              </p:nvSpPr>
              <p:spPr bwMode="auto">
                <a:xfrm>
                  <a:off x="5703" y="217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9" name="Rectangle 1057"/>
                <p:cNvSpPr>
                  <a:spLocks noChangeArrowheads="1"/>
                </p:cNvSpPr>
                <p:nvPr/>
              </p:nvSpPr>
              <p:spPr bwMode="auto">
                <a:xfrm>
                  <a:off x="5703" y="214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0" name="Rectangle 1058"/>
                <p:cNvSpPr>
                  <a:spLocks noChangeArrowheads="1"/>
                </p:cNvSpPr>
                <p:nvPr/>
              </p:nvSpPr>
              <p:spPr bwMode="auto">
                <a:xfrm>
                  <a:off x="5703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1" name="Rectangle 1059"/>
                <p:cNvSpPr>
                  <a:spLocks noChangeArrowheads="1"/>
                </p:cNvSpPr>
                <p:nvPr/>
              </p:nvSpPr>
              <p:spPr bwMode="auto">
                <a:xfrm>
                  <a:off x="5705" y="21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2" name="Rectangle 1060"/>
                <p:cNvSpPr>
                  <a:spLocks noChangeArrowheads="1"/>
                </p:cNvSpPr>
                <p:nvPr/>
              </p:nvSpPr>
              <p:spPr bwMode="auto">
                <a:xfrm>
                  <a:off x="5705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3" name="Rectangle 1061"/>
                <p:cNvSpPr>
                  <a:spLocks noChangeArrowheads="1"/>
                </p:cNvSpPr>
                <p:nvPr/>
              </p:nvSpPr>
              <p:spPr bwMode="auto">
                <a:xfrm>
                  <a:off x="5706" y="21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4" name="Rectangle 1062"/>
                <p:cNvSpPr>
                  <a:spLocks noChangeArrowheads="1"/>
                </p:cNvSpPr>
                <p:nvPr/>
              </p:nvSpPr>
              <p:spPr bwMode="auto">
                <a:xfrm>
                  <a:off x="5706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5" name="Rectangle 1063"/>
                <p:cNvSpPr>
                  <a:spLocks noChangeArrowheads="1"/>
                </p:cNvSpPr>
                <p:nvPr/>
              </p:nvSpPr>
              <p:spPr bwMode="auto">
                <a:xfrm>
                  <a:off x="5706" y="211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6" name="Rectangle 1064"/>
                <p:cNvSpPr>
                  <a:spLocks noChangeArrowheads="1"/>
                </p:cNvSpPr>
                <p:nvPr/>
              </p:nvSpPr>
              <p:spPr bwMode="auto">
                <a:xfrm>
                  <a:off x="570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7" name="Rectangle 1065"/>
                <p:cNvSpPr>
                  <a:spLocks noChangeArrowheads="1"/>
                </p:cNvSpPr>
                <p:nvPr/>
              </p:nvSpPr>
              <p:spPr bwMode="auto">
                <a:xfrm>
                  <a:off x="5707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8" name="Rectangle 1066"/>
                <p:cNvSpPr>
                  <a:spLocks noChangeArrowheads="1"/>
                </p:cNvSpPr>
                <p:nvPr/>
              </p:nvSpPr>
              <p:spPr bwMode="auto">
                <a:xfrm>
                  <a:off x="5708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9" name="Rectangle 1067"/>
                <p:cNvSpPr>
                  <a:spLocks noChangeArrowheads="1"/>
                </p:cNvSpPr>
                <p:nvPr/>
              </p:nvSpPr>
              <p:spPr bwMode="auto">
                <a:xfrm>
                  <a:off x="5708" y="214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0" name="Rectangle 1068"/>
                <p:cNvSpPr>
                  <a:spLocks noChangeArrowheads="1"/>
                </p:cNvSpPr>
                <p:nvPr/>
              </p:nvSpPr>
              <p:spPr bwMode="auto">
                <a:xfrm>
                  <a:off x="5708" y="209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1" name="Rectangle 1069"/>
                <p:cNvSpPr>
                  <a:spLocks noChangeArrowheads="1"/>
                </p:cNvSpPr>
                <p:nvPr/>
              </p:nvSpPr>
              <p:spPr bwMode="auto">
                <a:xfrm>
                  <a:off x="5709" y="2123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2" name="Rectangle 1070"/>
                <p:cNvSpPr>
                  <a:spLocks noChangeArrowheads="1"/>
                </p:cNvSpPr>
                <p:nvPr/>
              </p:nvSpPr>
              <p:spPr bwMode="auto">
                <a:xfrm>
                  <a:off x="5709" y="207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3" name="Rectangle 1071"/>
                <p:cNvSpPr>
                  <a:spLocks noChangeArrowheads="1"/>
                </p:cNvSpPr>
                <p:nvPr/>
              </p:nvSpPr>
              <p:spPr bwMode="auto">
                <a:xfrm>
                  <a:off x="571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4" name="Rectangle 1072"/>
                <p:cNvSpPr>
                  <a:spLocks noChangeArrowheads="1"/>
                </p:cNvSpPr>
                <p:nvPr/>
              </p:nvSpPr>
              <p:spPr bwMode="auto">
                <a:xfrm>
                  <a:off x="5710" y="2145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5" name="Rectangle 1073"/>
                <p:cNvSpPr>
                  <a:spLocks noChangeArrowheads="1"/>
                </p:cNvSpPr>
                <p:nvPr/>
              </p:nvSpPr>
              <p:spPr bwMode="auto">
                <a:xfrm>
                  <a:off x="5710" y="2143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6" name="Rectangle 1074"/>
                <p:cNvSpPr>
                  <a:spLocks noChangeArrowheads="1"/>
                </p:cNvSpPr>
                <p:nvPr/>
              </p:nvSpPr>
              <p:spPr bwMode="auto">
                <a:xfrm>
                  <a:off x="5710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7" name="Rectangle 1075"/>
                <p:cNvSpPr>
                  <a:spLocks noChangeArrowheads="1"/>
                </p:cNvSpPr>
                <p:nvPr/>
              </p:nvSpPr>
              <p:spPr bwMode="auto">
                <a:xfrm>
                  <a:off x="5710" y="208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8" name="Rectangle 1076"/>
                <p:cNvSpPr>
                  <a:spLocks noChangeArrowheads="1"/>
                </p:cNvSpPr>
                <p:nvPr/>
              </p:nvSpPr>
              <p:spPr bwMode="auto">
                <a:xfrm>
                  <a:off x="571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9" name="Rectangle 1077"/>
                <p:cNvSpPr>
                  <a:spLocks noChangeArrowheads="1"/>
                </p:cNvSpPr>
                <p:nvPr/>
              </p:nvSpPr>
              <p:spPr bwMode="auto">
                <a:xfrm>
                  <a:off x="5710" y="2104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0" name="Rectangle 1078"/>
                <p:cNvSpPr>
                  <a:spLocks noChangeArrowheads="1"/>
                </p:cNvSpPr>
                <p:nvPr/>
              </p:nvSpPr>
              <p:spPr bwMode="auto">
                <a:xfrm>
                  <a:off x="5710" y="2115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1" name="Rectangle 1079"/>
                <p:cNvSpPr>
                  <a:spLocks noChangeArrowheads="1"/>
                </p:cNvSpPr>
                <p:nvPr/>
              </p:nvSpPr>
              <p:spPr bwMode="auto">
                <a:xfrm>
                  <a:off x="5714" y="209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2" name="Rectangle 1080"/>
                <p:cNvSpPr>
                  <a:spLocks noChangeArrowheads="1"/>
                </p:cNvSpPr>
                <p:nvPr/>
              </p:nvSpPr>
              <p:spPr bwMode="auto">
                <a:xfrm>
                  <a:off x="5714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3" name="Rectangle 1081"/>
                <p:cNvSpPr>
                  <a:spLocks noChangeArrowheads="1"/>
                </p:cNvSpPr>
                <p:nvPr/>
              </p:nvSpPr>
              <p:spPr bwMode="auto">
                <a:xfrm>
                  <a:off x="571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4" name="Rectangle 1082"/>
                <p:cNvSpPr>
                  <a:spLocks noChangeArrowheads="1"/>
                </p:cNvSpPr>
                <p:nvPr/>
              </p:nvSpPr>
              <p:spPr bwMode="auto">
                <a:xfrm>
                  <a:off x="5715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5" name="Rectangle 1083"/>
                <p:cNvSpPr>
                  <a:spLocks noChangeArrowheads="1"/>
                </p:cNvSpPr>
                <p:nvPr/>
              </p:nvSpPr>
              <p:spPr bwMode="auto">
                <a:xfrm>
                  <a:off x="571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6" name="Rectangle 1084"/>
                <p:cNvSpPr>
                  <a:spLocks noChangeArrowheads="1"/>
                </p:cNvSpPr>
                <p:nvPr/>
              </p:nvSpPr>
              <p:spPr bwMode="auto">
                <a:xfrm>
                  <a:off x="5716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7" name="Rectangle 1085"/>
                <p:cNvSpPr>
                  <a:spLocks noChangeArrowheads="1"/>
                </p:cNvSpPr>
                <p:nvPr/>
              </p:nvSpPr>
              <p:spPr bwMode="auto">
                <a:xfrm>
                  <a:off x="5716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8" name="Rectangle 1086"/>
                <p:cNvSpPr>
                  <a:spLocks noChangeArrowheads="1"/>
                </p:cNvSpPr>
                <p:nvPr/>
              </p:nvSpPr>
              <p:spPr bwMode="auto">
                <a:xfrm>
                  <a:off x="571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9" name="Rectangle 1087"/>
                <p:cNvSpPr>
                  <a:spLocks noChangeArrowheads="1"/>
                </p:cNvSpPr>
                <p:nvPr/>
              </p:nvSpPr>
              <p:spPr bwMode="auto">
                <a:xfrm>
                  <a:off x="571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0" name="Rectangle 1088"/>
                <p:cNvSpPr>
                  <a:spLocks noChangeArrowheads="1"/>
                </p:cNvSpPr>
                <p:nvPr/>
              </p:nvSpPr>
              <p:spPr bwMode="auto">
                <a:xfrm>
                  <a:off x="5717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1" name="Rectangle 1089"/>
                <p:cNvSpPr>
                  <a:spLocks noChangeArrowheads="1"/>
                </p:cNvSpPr>
                <p:nvPr/>
              </p:nvSpPr>
              <p:spPr bwMode="auto">
                <a:xfrm>
                  <a:off x="5718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2" name="Rectangle 1090"/>
                <p:cNvSpPr>
                  <a:spLocks noChangeArrowheads="1"/>
                </p:cNvSpPr>
                <p:nvPr/>
              </p:nvSpPr>
              <p:spPr bwMode="auto">
                <a:xfrm>
                  <a:off x="5718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3" name="Rectangle 1091"/>
                <p:cNvSpPr>
                  <a:spLocks noChangeArrowheads="1"/>
                </p:cNvSpPr>
                <p:nvPr/>
              </p:nvSpPr>
              <p:spPr bwMode="auto">
                <a:xfrm>
                  <a:off x="5718" y="210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4" name="Rectangle 1092"/>
                <p:cNvSpPr>
                  <a:spLocks noChangeArrowheads="1"/>
                </p:cNvSpPr>
                <p:nvPr/>
              </p:nvSpPr>
              <p:spPr bwMode="auto">
                <a:xfrm>
                  <a:off x="5719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5" name="Rectangle 1093"/>
                <p:cNvSpPr>
                  <a:spLocks noChangeArrowheads="1"/>
                </p:cNvSpPr>
                <p:nvPr/>
              </p:nvSpPr>
              <p:spPr bwMode="auto">
                <a:xfrm>
                  <a:off x="5719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6" name="Rectangle 1094"/>
                <p:cNvSpPr>
                  <a:spLocks noChangeArrowheads="1"/>
                </p:cNvSpPr>
                <p:nvPr/>
              </p:nvSpPr>
              <p:spPr bwMode="auto">
                <a:xfrm>
                  <a:off x="5721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7" name="Rectangle 1095"/>
                <p:cNvSpPr>
                  <a:spLocks noChangeArrowheads="1"/>
                </p:cNvSpPr>
                <p:nvPr/>
              </p:nvSpPr>
              <p:spPr bwMode="auto">
                <a:xfrm>
                  <a:off x="5721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8" name="Rectangle 1096"/>
                <p:cNvSpPr>
                  <a:spLocks noChangeArrowheads="1"/>
                </p:cNvSpPr>
                <p:nvPr/>
              </p:nvSpPr>
              <p:spPr bwMode="auto">
                <a:xfrm>
                  <a:off x="5721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9" name="Rectangle 1097"/>
                <p:cNvSpPr>
                  <a:spLocks noChangeArrowheads="1"/>
                </p:cNvSpPr>
                <p:nvPr/>
              </p:nvSpPr>
              <p:spPr bwMode="auto">
                <a:xfrm>
                  <a:off x="5722" y="207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0" name="Rectangle 1098"/>
                <p:cNvSpPr>
                  <a:spLocks noChangeArrowheads="1"/>
                </p:cNvSpPr>
                <p:nvPr/>
              </p:nvSpPr>
              <p:spPr bwMode="auto">
                <a:xfrm>
                  <a:off x="5722" y="2163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1" name="Rectangle 1099"/>
                <p:cNvSpPr>
                  <a:spLocks noChangeArrowheads="1"/>
                </p:cNvSpPr>
                <p:nvPr/>
              </p:nvSpPr>
              <p:spPr bwMode="auto">
                <a:xfrm>
                  <a:off x="5723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2" name="Rectangle 1100"/>
                <p:cNvSpPr>
                  <a:spLocks noChangeArrowheads="1"/>
                </p:cNvSpPr>
                <p:nvPr/>
              </p:nvSpPr>
              <p:spPr bwMode="auto">
                <a:xfrm>
                  <a:off x="5723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3" name="Rectangle 1101"/>
                <p:cNvSpPr>
                  <a:spLocks noChangeArrowheads="1"/>
                </p:cNvSpPr>
                <p:nvPr/>
              </p:nvSpPr>
              <p:spPr bwMode="auto">
                <a:xfrm>
                  <a:off x="5723" y="208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4" name="Rectangle 1102"/>
                <p:cNvSpPr>
                  <a:spLocks noChangeArrowheads="1"/>
                </p:cNvSpPr>
                <p:nvPr/>
              </p:nvSpPr>
              <p:spPr bwMode="auto">
                <a:xfrm>
                  <a:off x="5724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5724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6" name="Rectangle 1104"/>
                <p:cNvSpPr>
                  <a:spLocks noChangeArrowheads="1"/>
                </p:cNvSpPr>
                <p:nvPr/>
              </p:nvSpPr>
              <p:spPr bwMode="auto">
                <a:xfrm>
                  <a:off x="5725" y="213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7" name="Rectangle 1105"/>
                <p:cNvSpPr>
                  <a:spLocks noChangeArrowheads="1"/>
                </p:cNvSpPr>
                <p:nvPr/>
              </p:nvSpPr>
              <p:spPr bwMode="auto">
                <a:xfrm>
                  <a:off x="5725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8" name="Rectangle 1106"/>
                <p:cNvSpPr>
                  <a:spLocks noChangeArrowheads="1"/>
                </p:cNvSpPr>
                <p:nvPr/>
              </p:nvSpPr>
              <p:spPr bwMode="auto">
                <a:xfrm>
                  <a:off x="5725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9" name="Rectangle 1107"/>
                <p:cNvSpPr>
                  <a:spLocks noChangeArrowheads="1"/>
                </p:cNvSpPr>
                <p:nvPr/>
              </p:nvSpPr>
              <p:spPr bwMode="auto">
                <a:xfrm>
                  <a:off x="572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0" name="Rectangle 1108"/>
                <p:cNvSpPr>
                  <a:spLocks noChangeArrowheads="1"/>
                </p:cNvSpPr>
                <p:nvPr/>
              </p:nvSpPr>
              <p:spPr bwMode="auto">
                <a:xfrm>
                  <a:off x="5726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1" name="Rectangle 1109"/>
                <p:cNvSpPr>
                  <a:spLocks noChangeArrowheads="1"/>
                </p:cNvSpPr>
                <p:nvPr/>
              </p:nvSpPr>
              <p:spPr bwMode="auto">
                <a:xfrm>
                  <a:off x="572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2" name="Rectangle 1110"/>
                <p:cNvSpPr>
                  <a:spLocks noChangeArrowheads="1"/>
                </p:cNvSpPr>
                <p:nvPr/>
              </p:nvSpPr>
              <p:spPr bwMode="auto">
                <a:xfrm>
                  <a:off x="5727" y="20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3" name="Rectangle 1111"/>
                <p:cNvSpPr>
                  <a:spLocks noChangeArrowheads="1"/>
                </p:cNvSpPr>
                <p:nvPr/>
              </p:nvSpPr>
              <p:spPr bwMode="auto">
                <a:xfrm>
                  <a:off x="5727" y="214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4" name="Rectangle 1112"/>
                <p:cNvSpPr>
                  <a:spLocks noChangeArrowheads="1"/>
                </p:cNvSpPr>
                <p:nvPr/>
              </p:nvSpPr>
              <p:spPr bwMode="auto">
                <a:xfrm>
                  <a:off x="5729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5" name="Rectangle 1113"/>
                <p:cNvSpPr>
                  <a:spLocks noChangeArrowheads="1"/>
                </p:cNvSpPr>
                <p:nvPr/>
              </p:nvSpPr>
              <p:spPr bwMode="auto">
                <a:xfrm>
                  <a:off x="5729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6" name="Rectangle 1114"/>
                <p:cNvSpPr>
                  <a:spLocks noChangeArrowheads="1"/>
                </p:cNvSpPr>
                <p:nvPr/>
              </p:nvSpPr>
              <p:spPr bwMode="auto">
                <a:xfrm>
                  <a:off x="5730" y="210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7" name="Rectangle 1115"/>
                <p:cNvSpPr>
                  <a:spLocks noChangeArrowheads="1"/>
                </p:cNvSpPr>
                <p:nvPr/>
              </p:nvSpPr>
              <p:spPr bwMode="auto">
                <a:xfrm>
                  <a:off x="5730" y="208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8" name="Rectangle 1116"/>
                <p:cNvSpPr>
                  <a:spLocks noChangeArrowheads="1"/>
                </p:cNvSpPr>
                <p:nvPr/>
              </p:nvSpPr>
              <p:spPr bwMode="auto">
                <a:xfrm>
                  <a:off x="5730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9" name="Rectangle 1117"/>
                <p:cNvSpPr>
                  <a:spLocks noChangeArrowheads="1"/>
                </p:cNvSpPr>
                <p:nvPr/>
              </p:nvSpPr>
              <p:spPr bwMode="auto">
                <a:xfrm>
                  <a:off x="5731" y="216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0" name="Rectangle 1118"/>
                <p:cNvSpPr>
                  <a:spLocks noChangeArrowheads="1"/>
                </p:cNvSpPr>
                <p:nvPr/>
              </p:nvSpPr>
              <p:spPr bwMode="auto">
                <a:xfrm>
                  <a:off x="5731" y="207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1" name="Rectangle 1119"/>
                <p:cNvSpPr>
                  <a:spLocks noChangeArrowheads="1"/>
                </p:cNvSpPr>
                <p:nvPr/>
              </p:nvSpPr>
              <p:spPr bwMode="auto">
                <a:xfrm>
                  <a:off x="5732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2" name="Rectangle 1120"/>
                <p:cNvSpPr>
                  <a:spLocks noChangeArrowheads="1"/>
                </p:cNvSpPr>
                <p:nvPr/>
              </p:nvSpPr>
              <p:spPr bwMode="auto">
                <a:xfrm>
                  <a:off x="573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3" name="Rectangle 1121"/>
                <p:cNvSpPr>
                  <a:spLocks noChangeArrowheads="1"/>
                </p:cNvSpPr>
                <p:nvPr/>
              </p:nvSpPr>
              <p:spPr bwMode="auto">
                <a:xfrm>
                  <a:off x="5732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4" name="Rectangle 1122"/>
                <p:cNvSpPr>
                  <a:spLocks noChangeArrowheads="1"/>
                </p:cNvSpPr>
                <p:nvPr/>
              </p:nvSpPr>
              <p:spPr bwMode="auto">
                <a:xfrm>
                  <a:off x="5733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5" name="Rectangle 1123"/>
                <p:cNvSpPr>
                  <a:spLocks noChangeArrowheads="1"/>
                </p:cNvSpPr>
                <p:nvPr/>
              </p:nvSpPr>
              <p:spPr bwMode="auto">
                <a:xfrm>
                  <a:off x="5733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6" name="Rectangle 1124"/>
                <p:cNvSpPr>
                  <a:spLocks noChangeArrowheads="1"/>
                </p:cNvSpPr>
                <p:nvPr/>
              </p:nvSpPr>
              <p:spPr bwMode="auto">
                <a:xfrm>
                  <a:off x="5734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7" name="Rectangle 1125"/>
                <p:cNvSpPr>
                  <a:spLocks noChangeArrowheads="1"/>
                </p:cNvSpPr>
                <p:nvPr/>
              </p:nvSpPr>
              <p:spPr bwMode="auto">
                <a:xfrm>
                  <a:off x="5734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8" name="Rectangle 1126"/>
                <p:cNvSpPr>
                  <a:spLocks noChangeArrowheads="1"/>
                </p:cNvSpPr>
                <p:nvPr/>
              </p:nvSpPr>
              <p:spPr bwMode="auto">
                <a:xfrm>
                  <a:off x="5734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9" name="Rectangle 1127"/>
                <p:cNvSpPr>
                  <a:spLocks noChangeArrowheads="1"/>
                </p:cNvSpPr>
                <p:nvPr/>
              </p:nvSpPr>
              <p:spPr bwMode="auto">
                <a:xfrm>
                  <a:off x="5735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0" name="Rectangle 1128"/>
                <p:cNvSpPr>
                  <a:spLocks noChangeArrowheads="1"/>
                </p:cNvSpPr>
                <p:nvPr/>
              </p:nvSpPr>
              <p:spPr bwMode="auto">
                <a:xfrm>
                  <a:off x="5735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1" name="Rectangle 1129"/>
                <p:cNvSpPr>
                  <a:spLocks noChangeArrowheads="1"/>
                </p:cNvSpPr>
                <p:nvPr/>
              </p:nvSpPr>
              <p:spPr bwMode="auto">
                <a:xfrm>
                  <a:off x="5737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2" name="Rectangle 1130"/>
                <p:cNvSpPr>
                  <a:spLocks noChangeArrowheads="1"/>
                </p:cNvSpPr>
                <p:nvPr/>
              </p:nvSpPr>
              <p:spPr bwMode="auto">
                <a:xfrm>
                  <a:off x="5737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3" name="Rectangle 1131"/>
                <p:cNvSpPr>
                  <a:spLocks noChangeArrowheads="1"/>
                </p:cNvSpPr>
                <p:nvPr/>
              </p:nvSpPr>
              <p:spPr bwMode="auto">
                <a:xfrm>
                  <a:off x="5737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4" name="Rectangle 1132"/>
                <p:cNvSpPr>
                  <a:spLocks noChangeArrowheads="1"/>
                </p:cNvSpPr>
                <p:nvPr/>
              </p:nvSpPr>
              <p:spPr bwMode="auto">
                <a:xfrm>
                  <a:off x="5738" y="21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5738" y="212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6" name="Rectangle 1134"/>
                <p:cNvSpPr>
                  <a:spLocks noChangeArrowheads="1"/>
                </p:cNvSpPr>
                <p:nvPr/>
              </p:nvSpPr>
              <p:spPr bwMode="auto">
                <a:xfrm>
                  <a:off x="5739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7" name="Rectangle 1135"/>
                <p:cNvSpPr>
                  <a:spLocks noChangeArrowheads="1"/>
                </p:cNvSpPr>
                <p:nvPr/>
              </p:nvSpPr>
              <p:spPr bwMode="auto">
                <a:xfrm>
                  <a:off x="5739" y="212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8" name="Rectangle 1136"/>
                <p:cNvSpPr>
                  <a:spLocks noChangeArrowheads="1"/>
                </p:cNvSpPr>
                <p:nvPr/>
              </p:nvSpPr>
              <p:spPr bwMode="auto">
                <a:xfrm>
                  <a:off x="5739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9" name="Rectangle 1137"/>
                <p:cNvSpPr>
                  <a:spLocks noChangeArrowheads="1"/>
                </p:cNvSpPr>
                <p:nvPr/>
              </p:nvSpPr>
              <p:spPr bwMode="auto">
                <a:xfrm>
                  <a:off x="5740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0" name="Rectangle 1138"/>
                <p:cNvSpPr>
                  <a:spLocks noChangeArrowheads="1"/>
                </p:cNvSpPr>
                <p:nvPr/>
              </p:nvSpPr>
              <p:spPr bwMode="auto">
                <a:xfrm>
                  <a:off x="5740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1" name="Rectangle 1139"/>
                <p:cNvSpPr>
                  <a:spLocks noChangeArrowheads="1"/>
                </p:cNvSpPr>
                <p:nvPr/>
              </p:nvSpPr>
              <p:spPr bwMode="auto">
                <a:xfrm>
                  <a:off x="5741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2" name="Rectangle 1140"/>
                <p:cNvSpPr>
                  <a:spLocks noChangeArrowheads="1"/>
                </p:cNvSpPr>
                <p:nvPr/>
              </p:nvSpPr>
              <p:spPr bwMode="auto">
                <a:xfrm>
                  <a:off x="5741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3" name="Rectangle 1141"/>
                <p:cNvSpPr>
                  <a:spLocks noChangeArrowheads="1"/>
                </p:cNvSpPr>
                <p:nvPr/>
              </p:nvSpPr>
              <p:spPr bwMode="auto">
                <a:xfrm>
                  <a:off x="5741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4" name="Rectangle 1142"/>
                <p:cNvSpPr>
                  <a:spLocks noChangeArrowheads="1"/>
                </p:cNvSpPr>
                <p:nvPr/>
              </p:nvSpPr>
              <p:spPr bwMode="auto">
                <a:xfrm>
                  <a:off x="574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5" name="Rectangle 1143"/>
                <p:cNvSpPr>
                  <a:spLocks noChangeArrowheads="1"/>
                </p:cNvSpPr>
                <p:nvPr/>
              </p:nvSpPr>
              <p:spPr bwMode="auto">
                <a:xfrm>
                  <a:off x="5742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6" name="Rectangle 1144"/>
                <p:cNvSpPr>
                  <a:spLocks noChangeArrowheads="1"/>
                </p:cNvSpPr>
                <p:nvPr/>
              </p:nvSpPr>
              <p:spPr bwMode="auto">
                <a:xfrm>
                  <a:off x="5742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7" name="Rectangle 1145"/>
                <p:cNvSpPr>
                  <a:spLocks noChangeArrowheads="1"/>
                </p:cNvSpPr>
                <p:nvPr/>
              </p:nvSpPr>
              <p:spPr bwMode="auto">
                <a:xfrm>
                  <a:off x="5743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8" name="Rectangle 1146"/>
                <p:cNvSpPr>
                  <a:spLocks noChangeArrowheads="1"/>
                </p:cNvSpPr>
                <p:nvPr/>
              </p:nvSpPr>
              <p:spPr bwMode="auto">
                <a:xfrm>
                  <a:off x="5743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9" name="Rectangle 1147"/>
                <p:cNvSpPr>
                  <a:spLocks noChangeArrowheads="1"/>
                </p:cNvSpPr>
                <p:nvPr/>
              </p:nvSpPr>
              <p:spPr bwMode="auto">
                <a:xfrm>
                  <a:off x="5745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0" name="Rectangle 1148"/>
                <p:cNvSpPr>
                  <a:spLocks noChangeArrowheads="1"/>
                </p:cNvSpPr>
                <p:nvPr/>
              </p:nvSpPr>
              <p:spPr bwMode="auto">
                <a:xfrm>
                  <a:off x="5745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5745" y="21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2" name="Rectangle 1150"/>
                <p:cNvSpPr>
                  <a:spLocks noChangeArrowheads="1"/>
                </p:cNvSpPr>
                <p:nvPr/>
              </p:nvSpPr>
              <p:spPr bwMode="auto">
                <a:xfrm>
                  <a:off x="5746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3" name="Rectangle 1151"/>
                <p:cNvSpPr>
                  <a:spLocks noChangeArrowheads="1"/>
                </p:cNvSpPr>
                <p:nvPr/>
              </p:nvSpPr>
              <p:spPr bwMode="auto">
                <a:xfrm>
                  <a:off x="5746" y="216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4" name="Rectangle 1152"/>
                <p:cNvSpPr>
                  <a:spLocks noChangeArrowheads="1"/>
                </p:cNvSpPr>
                <p:nvPr/>
              </p:nvSpPr>
              <p:spPr bwMode="auto">
                <a:xfrm>
                  <a:off x="5747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5" name="Rectangle 1153"/>
                <p:cNvSpPr>
                  <a:spLocks noChangeArrowheads="1"/>
                </p:cNvSpPr>
                <p:nvPr/>
              </p:nvSpPr>
              <p:spPr bwMode="auto">
                <a:xfrm>
                  <a:off x="574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6" name="Rectangle 1154"/>
                <p:cNvSpPr>
                  <a:spLocks noChangeArrowheads="1"/>
                </p:cNvSpPr>
                <p:nvPr/>
              </p:nvSpPr>
              <p:spPr bwMode="auto">
                <a:xfrm>
                  <a:off x="574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7" name="Rectangle 1155"/>
                <p:cNvSpPr>
                  <a:spLocks noChangeArrowheads="1"/>
                </p:cNvSpPr>
                <p:nvPr/>
              </p:nvSpPr>
              <p:spPr bwMode="auto">
                <a:xfrm>
                  <a:off x="5748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8" name="Rectangle 1156"/>
                <p:cNvSpPr>
                  <a:spLocks noChangeArrowheads="1"/>
                </p:cNvSpPr>
                <p:nvPr/>
              </p:nvSpPr>
              <p:spPr bwMode="auto">
                <a:xfrm>
                  <a:off x="5748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9" name="Rectangle 1157"/>
                <p:cNvSpPr>
                  <a:spLocks noChangeArrowheads="1"/>
                </p:cNvSpPr>
                <p:nvPr/>
              </p:nvSpPr>
              <p:spPr bwMode="auto">
                <a:xfrm>
                  <a:off x="5749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0" name="Rectangle 1158"/>
                <p:cNvSpPr>
                  <a:spLocks noChangeArrowheads="1"/>
                </p:cNvSpPr>
                <p:nvPr/>
              </p:nvSpPr>
              <p:spPr bwMode="auto">
                <a:xfrm>
                  <a:off x="5749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1" name="Rectangle 1159"/>
                <p:cNvSpPr>
                  <a:spLocks noChangeArrowheads="1"/>
                </p:cNvSpPr>
                <p:nvPr/>
              </p:nvSpPr>
              <p:spPr bwMode="auto">
                <a:xfrm>
                  <a:off x="5749" y="213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2" name="Rectangle 1160"/>
                <p:cNvSpPr>
                  <a:spLocks noChangeArrowheads="1"/>
                </p:cNvSpPr>
                <p:nvPr/>
              </p:nvSpPr>
              <p:spPr bwMode="auto">
                <a:xfrm>
                  <a:off x="5750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3" name="Rectangle 1161"/>
                <p:cNvSpPr>
                  <a:spLocks noChangeArrowheads="1"/>
                </p:cNvSpPr>
                <p:nvPr/>
              </p:nvSpPr>
              <p:spPr bwMode="auto">
                <a:xfrm>
                  <a:off x="575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4" name="Rectangle 1162"/>
                <p:cNvSpPr>
                  <a:spLocks noChangeArrowheads="1"/>
                </p:cNvSpPr>
                <p:nvPr/>
              </p:nvSpPr>
              <p:spPr bwMode="auto">
                <a:xfrm>
                  <a:off x="5751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5" name="Rectangle 1163"/>
                <p:cNvSpPr>
                  <a:spLocks noChangeArrowheads="1"/>
                </p:cNvSpPr>
                <p:nvPr/>
              </p:nvSpPr>
              <p:spPr bwMode="auto">
                <a:xfrm>
                  <a:off x="5751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6" name="Rectangle 1164"/>
                <p:cNvSpPr>
                  <a:spLocks noChangeArrowheads="1"/>
                </p:cNvSpPr>
                <p:nvPr/>
              </p:nvSpPr>
              <p:spPr bwMode="auto">
                <a:xfrm>
                  <a:off x="5751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7" name="Rectangle 1165"/>
                <p:cNvSpPr>
                  <a:spLocks noChangeArrowheads="1"/>
                </p:cNvSpPr>
                <p:nvPr/>
              </p:nvSpPr>
              <p:spPr bwMode="auto">
                <a:xfrm>
                  <a:off x="5752" y="207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8" name="Rectangle 1166"/>
                <p:cNvSpPr>
                  <a:spLocks noChangeArrowheads="1"/>
                </p:cNvSpPr>
                <p:nvPr/>
              </p:nvSpPr>
              <p:spPr bwMode="auto">
                <a:xfrm>
                  <a:off x="5752" y="215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9" name="Rectangle 1167"/>
                <p:cNvSpPr>
                  <a:spLocks noChangeArrowheads="1"/>
                </p:cNvSpPr>
                <p:nvPr/>
              </p:nvSpPr>
              <p:spPr bwMode="auto">
                <a:xfrm>
                  <a:off x="5754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0" name="Rectangle 1168"/>
                <p:cNvSpPr>
                  <a:spLocks noChangeArrowheads="1"/>
                </p:cNvSpPr>
                <p:nvPr/>
              </p:nvSpPr>
              <p:spPr bwMode="auto">
                <a:xfrm>
                  <a:off x="575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1" name="Rectangle 1169"/>
                <p:cNvSpPr>
                  <a:spLocks noChangeArrowheads="1"/>
                </p:cNvSpPr>
                <p:nvPr/>
              </p:nvSpPr>
              <p:spPr bwMode="auto">
                <a:xfrm>
                  <a:off x="5754" y="205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2" name="Rectangle 1170"/>
                <p:cNvSpPr>
                  <a:spLocks noChangeArrowheads="1"/>
                </p:cNvSpPr>
                <p:nvPr/>
              </p:nvSpPr>
              <p:spPr bwMode="auto">
                <a:xfrm>
                  <a:off x="5755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3" name="Rectangle 1171"/>
                <p:cNvSpPr>
                  <a:spLocks noChangeArrowheads="1"/>
                </p:cNvSpPr>
                <p:nvPr/>
              </p:nvSpPr>
              <p:spPr bwMode="auto">
                <a:xfrm>
                  <a:off x="5755" y="214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4" name="Rectangle 1172"/>
                <p:cNvSpPr>
                  <a:spLocks noChangeArrowheads="1"/>
                </p:cNvSpPr>
                <p:nvPr/>
              </p:nvSpPr>
              <p:spPr bwMode="auto">
                <a:xfrm>
                  <a:off x="5756" y="210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5" name="Rectangle 1173"/>
                <p:cNvSpPr>
                  <a:spLocks noChangeArrowheads="1"/>
                </p:cNvSpPr>
                <p:nvPr/>
              </p:nvSpPr>
              <p:spPr bwMode="auto">
                <a:xfrm>
                  <a:off x="5756" y="210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6" name="Rectangle 1174"/>
                <p:cNvSpPr>
                  <a:spLocks noChangeArrowheads="1"/>
                </p:cNvSpPr>
                <p:nvPr/>
              </p:nvSpPr>
              <p:spPr bwMode="auto">
                <a:xfrm>
                  <a:off x="5756" y="213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7" name="Rectangle 1175"/>
                <p:cNvSpPr>
                  <a:spLocks noChangeArrowheads="1"/>
                </p:cNvSpPr>
                <p:nvPr/>
              </p:nvSpPr>
              <p:spPr bwMode="auto">
                <a:xfrm>
                  <a:off x="5757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8" name="Rectangle 1176"/>
                <p:cNvSpPr>
                  <a:spLocks noChangeArrowheads="1"/>
                </p:cNvSpPr>
                <p:nvPr/>
              </p:nvSpPr>
              <p:spPr bwMode="auto">
                <a:xfrm>
                  <a:off x="5757" y="218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9" name="Rectangle 1177"/>
                <p:cNvSpPr>
                  <a:spLocks noChangeArrowheads="1"/>
                </p:cNvSpPr>
                <p:nvPr/>
              </p:nvSpPr>
              <p:spPr bwMode="auto">
                <a:xfrm>
                  <a:off x="5758" y="208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0" name="Rectangle 1178"/>
                <p:cNvSpPr>
                  <a:spLocks noChangeArrowheads="1"/>
                </p:cNvSpPr>
                <p:nvPr/>
              </p:nvSpPr>
              <p:spPr bwMode="auto">
                <a:xfrm>
                  <a:off x="5758" y="2093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1" name="Rectangle 1179"/>
                <p:cNvSpPr>
                  <a:spLocks noChangeArrowheads="1"/>
                </p:cNvSpPr>
                <p:nvPr/>
              </p:nvSpPr>
              <p:spPr bwMode="auto">
                <a:xfrm>
                  <a:off x="5758" y="213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2" name="Rectangle 1180"/>
                <p:cNvSpPr>
                  <a:spLocks noChangeArrowheads="1"/>
                </p:cNvSpPr>
                <p:nvPr/>
              </p:nvSpPr>
              <p:spPr bwMode="auto">
                <a:xfrm>
                  <a:off x="5759" y="214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5759" y="2169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4" name="Rectangle 1182"/>
                <p:cNvSpPr>
                  <a:spLocks noChangeArrowheads="1"/>
                </p:cNvSpPr>
                <p:nvPr/>
              </p:nvSpPr>
              <p:spPr bwMode="auto">
                <a:xfrm>
                  <a:off x="5760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5" name="Rectangle 1183"/>
                <p:cNvSpPr>
                  <a:spLocks noChangeArrowheads="1"/>
                </p:cNvSpPr>
                <p:nvPr/>
              </p:nvSpPr>
              <p:spPr bwMode="auto">
                <a:xfrm>
                  <a:off x="5760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6" name="Rectangle 1184"/>
                <p:cNvSpPr>
                  <a:spLocks noChangeArrowheads="1"/>
                </p:cNvSpPr>
                <p:nvPr/>
              </p:nvSpPr>
              <p:spPr bwMode="auto">
                <a:xfrm>
                  <a:off x="5760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7" name="Rectangle 1185"/>
                <p:cNvSpPr>
                  <a:spLocks noChangeArrowheads="1"/>
                </p:cNvSpPr>
                <p:nvPr/>
              </p:nvSpPr>
              <p:spPr bwMode="auto">
                <a:xfrm>
                  <a:off x="5762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8" name="Rectangle 1186"/>
                <p:cNvSpPr>
                  <a:spLocks noChangeArrowheads="1"/>
                </p:cNvSpPr>
                <p:nvPr/>
              </p:nvSpPr>
              <p:spPr bwMode="auto">
                <a:xfrm>
                  <a:off x="5762" y="212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9" name="Rectangle 1187"/>
                <p:cNvSpPr>
                  <a:spLocks noChangeArrowheads="1"/>
                </p:cNvSpPr>
                <p:nvPr/>
              </p:nvSpPr>
              <p:spPr bwMode="auto">
                <a:xfrm>
                  <a:off x="5763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0" name="Rectangle 1188"/>
                <p:cNvSpPr>
                  <a:spLocks noChangeArrowheads="1"/>
                </p:cNvSpPr>
                <p:nvPr/>
              </p:nvSpPr>
              <p:spPr bwMode="auto">
                <a:xfrm>
                  <a:off x="5763" y="205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1" name="Rectangle 1189"/>
                <p:cNvSpPr>
                  <a:spLocks noChangeArrowheads="1"/>
                </p:cNvSpPr>
                <p:nvPr/>
              </p:nvSpPr>
              <p:spPr bwMode="auto">
                <a:xfrm>
                  <a:off x="5763" y="216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2" name="Rectangle 1190"/>
                <p:cNvSpPr>
                  <a:spLocks noChangeArrowheads="1"/>
                </p:cNvSpPr>
                <p:nvPr/>
              </p:nvSpPr>
              <p:spPr bwMode="auto">
                <a:xfrm>
                  <a:off x="5764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3" name="Rectangle 1191"/>
                <p:cNvSpPr>
                  <a:spLocks noChangeArrowheads="1"/>
                </p:cNvSpPr>
                <p:nvPr/>
              </p:nvSpPr>
              <p:spPr bwMode="auto">
                <a:xfrm>
                  <a:off x="5764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4" name="Rectangle 1192"/>
                <p:cNvSpPr>
                  <a:spLocks noChangeArrowheads="1"/>
                </p:cNvSpPr>
                <p:nvPr/>
              </p:nvSpPr>
              <p:spPr bwMode="auto">
                <a:xfrm>
                  <a:off x="5765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5" name="Rectangle 1193"/>
                <p:cNvSpPr>
                  <a:spLocks noChangeArrowheads="1"/>
                </p:cNvSpPr>
                <p:nvPr/>
              </p:nvSpPr>
              <p:spPr bwMode="auto">
                <a:xfrm>
                  <a:off x="5765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6" name="Rectangle 1194"/>
                <p:cNvSpPr>
                  <a:spLocks noChangeArrowheads="1"/>
                </p:cNvSpPr>
                <p:nvPr/>
              </p:nvSpPr>
              <p:spPr bwMode="auto">
                <a:xfrm>
                  <a:off x="5765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5766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8" name="Rectangle 1196"/>
                <p:cNvSpPr>
                  <a:spLocks noChangeArrowheads="1"/>
                </p:cNvSpPr>
                <p:nvPr/>
              </p:nvSpPr>
              <p:spPr bwMode="auto">
                <a:xfrm>
                  <a:off x="5766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9" name="Rectangle 1197"/>
                <p:cNvSpPr>
                  <a:spLocks noChangeArrowheads="1"/>
                </p:cNvSpPr>
                <p:nvPr/>
              </p:nvSpPr>
              <p:spPr bwMode="auto">
                <a:xfrm>
                  <a:off x="5767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0" name="Rectangle 1198"/>
                <p:cNvSpPr>
                  <a:spLocks noChangeArrowheads="1"/>
                </p:cNvSpPr>
                <p:nvPr/>
              </p:nvSpPr>
              <p:spPr bwMode="auto">
                <a:xfrm>
                  <a:off x="5767" y="208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1" name="Rectangle 1199"/>
                <p:cNvSpPr>
                  <a:spLocks noChangeArrowheads="1"/>
                </p:cNvSpPr>
                <p:nvPr/>
              </p:nvSpPr>
              <p:spPr bwMode="auto">
                <a:xfrm>
                  <a:off x="576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2" name="Rectangle 1200"/>
                <p:cNvSpPr>
                  <a:spLocks noChangeArrowheads="1"/>
                </p:cNvSpPr>
                <p:nvPr/>
              </p:nvSpPr>
              <p:spPr bwMode="auto">
                <a:xfrm>
                  <a:off x="5768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3" name="Rectangle 1201"/>
                <p:cNvSpPr>
                  <a:spLocks noChangeArrowheads="1"/>
                </p:cNvSpPr>
                <p:nvPr/>
              </p:nvSpPr>
              <p:spPr bwMode="auto">
                <a:xfrm>
                  <a:off x="5768" y="212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4" name="Rectangle 1202"/>
                <p:cNvSpPr>
                  <a:spLocks noChangeArrowheads="1"/>
                </p:cNvSpPr>
                <p:nvPr/>
              </p:nvSpPr>
              <p:spPr bwMode="auto">
                <a:xfrm>
                  <a:off x="5770" y="20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5" name="Rectangle 1203"/>
                <p:cNvSpPr>
                  <a:spLocks noChangeArrowheads="1"/>
                </p:cNvSpPr>
                <p:nvPr/>
              </p:nvSpPr>
              <p:spPr bwMode="auto">
                <a:xfrm>
                  <a:off x="577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6" name="Rectangle 1204"/>
                <p:cNvSpPr>
                  <a:spLocks noChangeArrowheads="1"/>
                </p:cNvSpPr>
                <p:nvPr/>
              </p:nvSpPr>
              <p:spPr bwMode="auto">
                <a:xfrm>
                  <a:off x="5770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7" name="Rectangle 1205"/>
                <p:cNvSpPr>
                  <a:spLocks noChangeArrowheads="1"/>
                </p:cNvSpPr>
                <p:nvPr/>
              </p:nvSpPr>
              <p:spPr bwMode="auto">
                <a:xfrm>
                  <a:off x="5771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8" name="Rectangle 1206"/>
                <p:cNvSpPr>
                  <a:spLocks noChangeArrowheads="1"/>
                </p:cNvSpPr>
                <p:nvPr/>
              </p:nvSpPr>
              <p:spPr bwMode="auto">
                <a:xfrm>
                  <a:off x="5771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9" name="Rectangle 1207"/>
                <p:cNvSpPr>
                  <a:spLocks noChangeArrowheads="1"/>
                </p:cNvSpPr>
                <p:nvPr/>
              </p:nvSpPr>
              <p:spPr bwMode="auto">
                <a:xfrm>
                  <a:off x="5771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0" name="Rectangle 1208"/>
                <p:cNvSpPr>
                  <a:spLocks noChangeArrowheads="1"/>
                </p:cNvSpPr>
                <p:nvPr/>
              </p:nvSpPr>
              <p:spPr bwMode="auto">
                <a:xfrm>
                  <a:off x="5772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1" name="Rectangle 1209"/>
                <p:cNvSpPr>
                  <a:spLocks noChangeArrowheads="1"/>
                </p:cNvSpPr>
                <p:nvPr/>
              </p:nvSpPr>
              <p:spPr bwMode="auto">
                <a:xfrm>
                  <a:off x="5772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2" name="Rectangle 1210"/>
                <p:cNvSpPr>
                  <a:spLocks noChangeArrowheads="1"/>
                </p:cNvSpPr>
                <p:nvPr/>
              </p:nvSpPr>
              <p:spPr bwMode="auto">
                <a:xfrm>
                  <a:off x="5773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3" name="Rectangle 1211"/>
                <p:cNvSpPr>
                  <a:spLocks noChangeArrowheads="1"/>
                </p:cNvSpPr>
                <p:nvPr/>
              </p:nvSpPr>
              <p:spPr bwMode="auto">
                <a:xfrm>
                  <a:off x="5773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4" name="Rectangle 1212"/>
                <p:cNvSpPr>
                  <a:spLocks noChangeArrowheads="1"/>
                </p:cNvSpPr>
                <p:nvPr/>
              </p:nvSpPr>
              <p:spPr bwMode="auto">
                <a:xfrm>
                  <a:off x="5773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5" name="Rectangle 1213"/>
                <p:cNvSpPr>
                  <a:spLocks noChangeArrowheads="1"/>
                </p:cNvSpPr>
                <p:nvPr/>
              </p:nvSpPr>
              <p:spPr bwMode="auto">
                <a:xfrm>
                  <a:off x="5774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6" name="Rectangle 1214"/>
                <p:cNvSpPr>
                  <a:spLocks noChangeArrowheads="1"/>
                </p:cNvSpPr>
                <p:nvPr/>
              </p:nvSpPr>
              <p:spPr bwMode="auto">
                <a:xfrm>
                  <a:off x="5774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7" name="Rectangle 1215"/>
                <p:cNvSpPr>
                  <a:spLocks noChangeArrowheads="1"/>
                </p:cNvSpPr>
                <p:nvPr/>
              </p:nvSpPr>
              <p:spPr bwMode="auto">
                <a:xfrm>
                  <a:off x="5775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8" name="Rectangle 1216"/>
                <p:cNvSpPr>
                  <a:spLocks noChangeArrowheads="1"/>
                </p:cNvSpPr>
                <p:nvPr/>
              </p:nvSpPr>
              <p:spPr bwMode="auto">
                <a:xfrm>
                  <a:off x="5775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9" name="Rectangle 1217"/>
                <p:cNvSpPr>
                  <a:spLocks noChangeArrowheads="1"/>
                </p:cNvSpPr>
                <p:nvPr/>
              </p:nvSpPr>
              <p:spPr bwMode="auto">
                <a:xfrm>
                  <a:off x="5775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0" name="Rectangle 1218"/>
                <p:cNvSpPr>
                  <a:spLocks noChangeArrowheads="1"/>
                </p:cNvSpPr>
                <p:nvPr/>
              </p:nvSpPr>
              <p:spPr bwMode="auto">
                <a:xfrm>
                  <a:off x="5776" y="20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1" name="Rectangle 1219"/>
                <p:cNvSpPr>
                  <a:spLocks noChangeArrowheads="1"/>
                </p:cNvSpPr>
                <p:nvPr/>
              </p:nvSpPr>
              <p:spPr bwMode="auto">
                <a:xfrm>
                  <a:off x="5776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2" name="Rectangle 1220"/>
                <p:cNvSpPr>
                  <a:spLocks noChangeArrowheads="1"/>
                </p:cNvSpPr>
                <p:nvPr/>
              </p:nvSpPr>
              <p:spPr bwMode="auto">
                <a:xfrm>
                  <a:off x="5778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3" name="Rectangle 1221"/>
                <p:cNvSpPr>
                  <a:spLocks noChangeArrowheads="1"/>
                </p:cNvSpPr>
                <p:nvPr/>
              </p:nvSpPr>
              <p:spPr bwMode="auto">
                <a:xfrm>
                  <a:off x="5778" y="21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4" name="Rectangle 1222"/>
                <p:cNvSpPr>
                  <a:spLocks noChangeArrowheads="1"/>
                </p:cNvSpPr>
                <p:nvPr/>
              </p:nvSpPr>
              <p:spPr bwMode="auto">
                <a:xfrm>
                  <a:off x="5778" y="214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5" name="Rectangle 1223"/>
                <p:cNvSpPr>
                  <a:spLocks noChangeArrowheads="1"/>
                </p:cNvSpPr>
                <p:nvPr/>
              </p:nvSpPr>
              <p:spPr bwMode="auto">
                <a:xfrm>
                  <a:off x="5779" y="214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6" name="Rectangle 1224"/>
                <p:cNvSpPr>
                  <a:spLocks noChangeArrowheads="1"/>
                </p:cNvSpPr>
                <p:nvPr/>
              </p:nvSpPr>
              <p:spPr bwMode="auto">
                <a:xfrm>
                  <a:off x="5779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7" name="Rectangle 1225"/>
                <p:cNvSpPr>
                  <a:spLocks noChangeArrowheads="1"/>
                </p:cNvSpPr>
                <p:nvPr/>
              </p:nvSpPr>
              <p:spPr bwMode="auto">
                <a:xfrm>
                  <a:off x="5780" y="2126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8" name="Rectangle 1226"/>
                <p:cNvSpPr>
                  <a:spLocks noChangeArrowheads="1"/>
                </p:cNvSpPr>
                <p:nvPr/>
              </p:nvSpPr>
              <p:spPr bwMode="auto">
                <a:xfrm>
                  <a:off x="5780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9" name="Rectangle 1227"/>
                <p:cNvSpPr>
                  <a:spLocks noChangeArrowheads="1"/>
                </p:cNvSpPr>
                <p:nvPr/>
              </p:nvSpPr>
              <p:spPr bwMode="auto">
                <a:xfrm>
                  <a:off x="5780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38" name="Group 1228"/>
              <p:cNvGrpSpPr>
                <a:grpSpLocks/>
              </p:cNvGrpSpPr>
              <p:nvPr/>
            </p:nvGrpSpPr>
            <p:grpSpPr bwMode="auto">
              <a:xfrm>
                <a:off x="5781" y="2065"/>
                <a:ext cx="96" cy="270"/>
                <a:chOff x="5781" y="2065"/>
                <a:chExt cx="96" cy="270"/>
              </a:xfrm>
            </p:grpSpPr>
            <p:sp>
              <p:nvSpPr>
                <p:cNvPr id="843981" name="Rectangle 1229"/>
                <p:cNvSpPr>
                  <a:spLocks noChangeArrowheads="1"/>
                </p:cNvSpPr>
                <p:nvPr/>
              </p:nvSpPr>
              <p:spPr bwMode="auto">
                <a:xfrm>
                  <a:off x="5781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2" name="Rectangle 1230"/>
                <p:cNvSpPr>
                  <a:spLocks noChangeArrowheads="1"/>
                </p:cNvSpPr>
                <p:nvPr/>
              </p:nvSpPr>
              <p:spPr bwMode="auto">
                <a:xfrm>
                  <a:off x="578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3" name="Rectangle 1231"/>
                <p:cNvSpPr>
                  <a:spLocks noChangeArrowheads="1"/>
                </p:cNvSpPr>
                <p:nvPr/>
              </p:nvSpPr>
              <p:spPr bwMode="auto">
                <a:xfrm>
                  <a:off x="5782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4" name="Rectangle 1232"/>
                <p:cNvSpPr>
                  <a:spLocks noChangeArrowheads="1"/>
                </p:cNvSpPr>
                <p:nvPr/>
              </p:nvSpPr>
              <p:spPr bwMode="auto">
                <a:xfrm>
                  <a:off x="5782" y="208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5" name="Rectangle 1233"/>
                <p:cNvSpPr>
                  <a:spLocks noChangeArrowheads="1"/>
                </p:cNvSpPr>
                <p:nvPr/>
              </p:nvSpPr>
              <p:spPr bwMode="auto">
                <a:xfrm>
                  <a:off x="5782" y="213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6" name="Rectangle 1234"/>
                <p:cNvSpPr>
                  <a:spLocks noChangeArrowheads="1"/>
                </p:cNvSpPr>
                <p:nvPr/>
              </p:nvSpPr>
              <p:spPr bwMode="auto">
                <a:xfrm>
                  <a:off x="578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7" name="Rectangle 1235"/>
                <p:cNvSpPr>
                  <a:spLocks noChangeArrowheads="1"/>
                </p:cNvSpPr>
                <p:nvPr/>
              </p:nvSpPr>
              <p:spPr bwMode="auto">
                <a:xfrm>
                  <a:off x="5783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8" name="Rectangle 1236"/>
                <p:cNvSpPr>
                  <a:spLocks noChangeArrowheads="1"/>
                </p:cNvSpPr>
                <p:nvPr/>
              </p:nvSpPr>
              <p:spPr bwMode="auto">
                <a:xfrm>
                  <a:off x="5784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9" name="Rectangle 1237"/>
                <p:cNvSpPr>
                  <a:spLocks noChangeArrowheads="1"/>
                </p:cNvSpPr>
                <p:nvPr/>
              </p:nvSpPr>
              <p:spPr bwMode="auto">
                <a:xfrm>
                  <a:off x="5784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0" name="Rectangle 1238"/>
                <p:cNvSpPr>
                  <a:spLocks noChangeArrowheads="1"/>
                </p:cNvSpPr>
                <p:nvPr/>
              </p:nvSpPr>
              <p:spPr bwMode="auto">
                <a:xfrm>
                  <a:off x="5784" y="215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1" name="Rectangle 1239"/>
                <p:cNvSpPr>
                  <a:spLocks noChangeArrowheads="1"/>
                </p:cNvSpPr>
                <p:nvPr/>
              </p:nvSpPr>
              <p:spPr bwMode="auto">
                <a:xfrm>
                  <a:off x="5786" y="21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2" name="Rectangle 1240"/>
                <p:cNvSpPr>
                  <a:spLocks noChangeArrowheads="1"/>
                </p:cNvSpPr>
                <p:nvPr/>
              </p:nvSpPr>
              <p:spPr bwMode="auto">
                <a:xfrm>
                  <a:off x="5786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3" name="Rectangle 1241"/>
                <p:cNvSpPr>
                  <a:spLocks noChangeArrowheads="1"/>
                </p:cNvSpPr>
                <p:nvPr/>
              </p:nvSpPr>
              <p:spPr bwMode="auto">
                <a:xfrm>
                  <a:off x="578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4" name="Rectangle 1242"/>
                <p:cNvSpPr>
                  <a:spLocks noChangeArrowheads="1"/>
                </p:cNvSpPr>
                <p:nvPr/>
              </p:nvSpPr>
              <p:spPr bwMode="auto">
                <a:xfrm>
                  <a:off x="5787" y="211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5" name="Rectangle 1243"/>
                <p:cNvSpPr>
                  <a:spLocks noChangeArrowheads="1"/>
                </p:cNvSpPr>
                <p:nvPr/>
              </p:nvSpPr>
              <p:spPr bwMode="auto">
                <a:xfrm>
                  <a:off x="5787" y="209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6" name="Rectangle 1244"/>
                <p:cNvSpPr>
                  <a:spLocks noChangeArrowheads="1"/>
                </p:cNvSpPr>
                <p:nvPr/>
              </p:nvSpPr>
              <p:spPr bwMode="auto">
                <a:xfrm>
                  <a:off x="5788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7" name="Rectangle 1245"/>
                <p:cNvSpPr>
                  <a:spLocks noChangeArrowheads="1"/>
                </p:cNvSpPr>
                <p:nvPr/>
              </p:nvSpPr>
              <p:spPr bwMode="auto">
                <a:xfrm>
                  <a:off x="5788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8" name="Rectangle 1246"/>
                <p:cNvSpPr>
                  <a:spLocks noChangeArrowheads="1"/>
                </p:cNvSpPr>
                <p:nvPr/>
              </p:nvSpPr>
              <p:spPr bwMode="auto">
                <a:xfrm>
                  <a:off x="5789" y="215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9" name="Rectangle 1247"/>
                <p:cNvSpPr>
                  <a:spLocks noChangeArrowheads="1"/>
                </p:cNvSpPr>
                <p:nvPr/>
              </p:nvSpPr>
              <p:spPr bwMode="auto">
                <a:xfrm>
                  <a:off x="578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0" name="Rectangle 1248"/>
                <p:cNvSpPr>
                  <a:spLocks noChangeArrowheads="1"/>
                </p:cNvSpPr>
                <p:nvPr/>
              </p:nvSpPr>
              <p:spPr bwMode="auto">
                <a:xfrm>
                  <a:off x="5789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1" name="Rectangle 1249"/>
                <p:cNvSpPr>
                  <a:spLocks noChangeArrowheads="1"/>
                </p:cNvSpPr>
                <p:nvPr/>
              </p:nvSpPr>
              <p:spPr bwMode="auto">
                <a:xfrm>
                  <a:off x="5790" y="215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2" name="Rectangle 1250"/>
                <p:cNvSpPr>
                  <a:spLocks noChangeArrowheads="1"/>
                </p:cNvSpPr>
                <p:nvPr/>
              </p:nvSpPr>
              <p:spPr bwMode="auto">
                <a:xfrm>
                  <a:off x="5790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3" name="Rectangle 1251"/>
                <p:cNvSpPr>
                  <a:spLocks noChangeArrowheads="1"/>
                </p:cNvSpPr>
                <p:nvPr/>
              </p:nvSpPr>
              <p:spPr bwMode="auto">
                <a:xfrm>
                  <a:off x="5791" y="209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4" name="Rectangle 1252"/>
                <p:cNvSpPr>
                  <a:spLocks noChangeArrowheads="1"/>
                </p:cNvSpPr>
                <p:nvPr/>
              </p:nvSpPr>
              <p:spPr bwMode="auto">
                <a:xfrm>
                  <a:off x="579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5" name="Rectangle 1253"/>
                <p:cNvSpPr>
                  <a:spLocks noChangeArrowheads="1"/>
                </p:cNvSpPr>
                <p:nvPr/>
              </p:nvSpPr>
              <p:spPr bwMode="auto">
                <a:xfrm>
                  <a:off x="5791" y="212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6" name="Rectangle 1254"/>
                <p:cNvSpPr>
                  <a:spLocks noChangeArrowheads="1"/>
                </p:cNvSpPr>
                <p:nvPr/>
              </p:nvSpPr>
              <p:spPr bwMode="auto">
                <a:xfrm>
                  <a:off x="5792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7" name="Rectangle 1255"/>
                <p:cNvSpPr>
                  <a:spLocks noChangeArrowheads="1"/>
                </p:cNvSpPr>
                <p:nvPr/>
              </p:nvSpPr>
              <p:spPr bwMode="auto">
                <a:xfrm>
                  <a:off x="5792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8" name="Rectangle 1256"/>
                <p:cNvSpPr>
                  <a:spLocks noChangeArrowheads="1"/>
                </p:cNvSpPr>
                <p:nvPr/>
              </p:nvSpPr>
              <p:spPr bwMode="auto">
                <a:xfrm>
                  <a:off x="579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9" name="Rectangle 1257"/>
                <p:cNvSpPr>
                  <a:spLocks noChangeArrowheads="1"/>
                </p:cNvSpPr>
                <p:nvPr/>
              </p:nvSpPr>
              <p:spPr bwMode="auto">
                <a:xfrm>
                  <a:off x="5794" y="2173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0" name="Rectangle 1258"/>
                <p:cNvSpPr>
                  <a:spLocks noChangeArrowheads="1"/>
                </p:cNvSpPr>
                <p:nvPr/>
              </p:nvSpPr>
              <p:spPr bwMode="auto">
                <a:xfrm>
                  <a:off x="5794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1" name="Rectangle 1259"/>
                <p:cNvSpPr>
                  <a:spLocks noChangeArrowheads="1"/>
                </p:cNvSpPr>
                <p:nvPr/>
              </p:nvSpPr>
              <p:spPr bwMode="auto">
                <a:xfrm>
                  <a:off x="5795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2" name="Rectangle 1260"/>
                <p:cNvSpPr>
                  <a:spLocks noChangeArrowheads="1"/>
                </p:cNvSpPr>
                <p:nvPr/>
              </p:nvSpPr>
              <p:spPr bwMode="auto">
                <a:xfrm>
                  <a:off x="5795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3" name="Rectangle 1261"/>
                <p:cNvSpPr>
                  <a:spLocks noChangeArrowheads="1"/>
                </p:cNvSpPr>
                <p:nvPr/>
              </p:nvSpPr>
              <p:spPr bwMode="auto">
                <a:xfrm>
                  <a:off x="5796" y="215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4" name="Rectangle 1262"/>
                <p:cNvSpPr>
                  <a:spLocks noChangeArrowheads="1"/>
                </p:cNvSpPr>
                <p:nvPr/>
              </p:nvSpPr>
              <p:spPr bwMode="auto">
                <a:xfrm>
                  <a:off x="5796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5" name="Rectangle 1263"/>
                <p:cNvSpPr>
                  <a:spLocks noChangeArrowheads="1"/>
                </p:cNvSpPr>
                <p:nvPr/>
              </p:nvSpPr>
              <p:spPr bwMode="auto">
                <a:xfrm>
                  <a:off x="5796" y="2155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6" name="Rectangle 1264"/>
                <p:cNvSpPr>
                  <a:spLocks noChangeArrowheads="1"/>
                </p:cNvSpPr>
                <p:nvPr/>
              </p:nvSpPr>
              <p:spPr bwMode="auto">
                <a:xfrm>
                  <a:off x="5797" y="216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7" name="Rectangle 1265"/>
                <p:cNvSpPr>
                  <a:spLocks noChangeArrowheads="1"/>
                </p:cNvSpPr>
                <p:nvPr/>
              </p:nvSpPr>
              <p:spPr bwMode="auto">
                <a:xfrm>
                  <a:off x="5797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8" name="Rectangle 1266"/>
                <p:cNvSpPr>
                  <a:spLocks noChangeArrowheads="1"/>
                </p:cNvSpPr>
                <p:nvPr/>
              </p:nvSpPr>
              <p:spPr bwMode="auto">
                <a:xfrm>
                  <a:off x="5798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9" name="Rectangle 1267"/>
                <p:cNvSpPr>
                  <a:spLocks noChangeArrowheads="1"/>
                </p:cNvSpPr>
                <p:nvPr/>
              </p:nvSpPr>
              <p:spPr bwMode="auto">
                <a:xfrm>
                  <a:off x="5798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0" name="Rectangle 1268"/>
                <p:cNvSpPr>
                  <a:spLocks noChangeArrowheads="1"/>
                </p:cNvSpPr>
                <p:nvPr/>
              </p:nvSpPr>
              <p:spPr bwMode="auto">
                <a:xfrm>
                  <a:off x="5798" y="212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1" name="Rectangle 1269"/>
                <p:cNvSpPr>
                  <a:spLocks noChangeArrowheads="1"/>
                </p:cNvSpPr>
                <p:nvPr/>
              </p:nvSpPr>
              <p:spPr bwMode="auto">
                <a:xfrm>
                  <a:off x="5799" y="209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2" name="Rectangle 1270"/>
                <p:cNvSpPr>
                  <a:spLocks noChangeArrowheads="1"/>
                </p:cNvSpPr>
                <p:nvPr/>
              </p:nvSpPr>
              <p:spPr bwMode="auto">
                <a:xfrm>
                  <a:off x="5799" y="20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3" name="Rectangle 1271"/>
                <p:cNvSpPr>
                  <a:spLocks noChangeArrowheads="1"/>
                </p:cNvSpPr>
                <p:nvPr/>
              </p:nvSpPr>
              <p:spPr bwMode="auto">
                <a:xfrm>
                  <a:off x="5800" y="212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4" name="Rectangle 1272"/>
                <p:cNvSpPr>
                  <a:spLocks noChangeArrowheads="1"/>
                </p:cNvSpPr>
                <p:nvPr/>
              </p:nvSpPr>
              <p:spPr bwMode="auto">
                <a:xfrm>
                  <a:off x="5800" y="212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5" name="Rectangle 1273"/>
                <p:cNvSpPr>
                  <a:spLocks noChangeArrowheads="1"/>
                </p:cNvSpPr>
                <p:nvPr/>
              </p:nvSpPr>
              <p:spPr bwMode="auto">
                <a:xfrm>
                  <a:off x="580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6" name="Rectangle 1274"/>
                <p:cNvSpPr>
                  <a:spLocks noChangeArrowheads="1"/>
                </p:cNvSpPr>
                <p:nvPr/>
              </p:nvSpPr>
              <p:spPr bwMode="auto">
                <a:xfrm>
                  <a:off x="5801" y="213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7" name="Rectangle 1275"/>
                <p:cNvSpPr>
                  <a:spLocks noChangeArrowheads="1"/>
                </p:cNvSpPr>
                <p:nvPr/>
              </p:nvSpPr>
              <p:spPr bwMode="auto">
                <a:xfrm>
                  <a:off x="5801" y="212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8" name="Rectangle 1276"/>
                <p:cNvSpPr>
                  <a:spLocks noChangeArrowheads="1"/>
                </p:cNvSpPr>
                <p:nvPr/>
              </p:nvSpPr>
              <p:spPr bwMode="auto">
                <a:xfrm>
                  <a:off x="5801" y="213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9" name="Rectangle 1277"/>
                <p:cNvSpPr>
                  <a:spLocks noChangeArrowheads="1"/>
                </p:cNvSpPr>
                <p:nvPr/>
              </p:nvSpPr>
              <p:spPr bwMode="auto">
                <a:xfrm>
                  <a:off x="5803" y="2125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0" name="Rectangle 1278"/>
                <p:cNvSpPr>
                  <a:spLocks noChangeArrowheads="1"/>
                </p:cNvSpPr>
                <p:nvPr/>
              </p:nvSpPr>
              <p:spPr bwMode="auto">
                <a:xfrm>
                  <a:off x="5803" y="2156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1" name="Rectangle 1279"/>
                <p:cNvSpPr>
                  <a:spLocks noChangeArrowheads="1"/>
                </p:cNvSpPr>
                <p:nvPr/>
              </p:nvSpPr>
              <p:spPr bwMode="auto">
                <a:xfrm>
                  <a:off x="5804" y="2124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2" name="Rectangle 1280"/>
                <p:cNvSpPr>
                  <a:spLocks noChangeArrowheads="1"/>
                </p:cNvSpPr>
                <p:nvPr/>
              </p:nvSpPr>
              <p:spPr bwMode="auto">
                <a:xfrm>
                  <a:off x="5804" y="2138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3" name="Rectangle 1281"/>
                <p:cNvSpPr>
                  <a:spLocks noChangeArrowheads="1"/>
                </p:cNvSpPr>
                <p:nvPr/>
              </p:nvSpPr>
              <p:spPr bwMode="auto">
                <a:xfrm>
                  <a:off x="5804" y="2092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4" name="Rectangle 1282"/>
                <p:cNvSpPr>
                  <a:spLocks noChangeArrowheads="1"/>
                </p:cNvSpPr>
                <p:nvPr/>
              </p:nvSpPr>
              <p:spPr bwMode="auto">
                <a:xfrm>
                  <a:off x="5808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5" name="Rectangle 1283"/>
                <p:cNvSpPr>
                  <a:spLocks noChangeArrowheads="1"/>
                </p:cNvSpPr>
                <p:nvPr/>
              </p:nvSpPr>
              <p:spPr bwMode="auto">
                <a:xfrm>
                  <a:off x="5808" y="210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6" name="Rectangle 1284"/>
                <p:cNvSpPr>
                  <a:spLocks noChangeArrowheads="1"/>
                </p:cNvSpPr>
                <p:nvPr/>
              </p:nvSpPr>
              <p:spPr bwMode="auto">
                <a:xfrm>
                  <a:off x="5809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7" name="Rectangle 1285"/>
                <p:cNvSpPr>
                  <a:spLocks noChangeArrowheads="1"/>
                </p:cNvSpPr>
                <p:nvPr/>
              </p:nvSpPr>
              <p:spPr bwMode="auto">
                <a:xfrm>
                  <a:off x="5809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8" name="Rectangle 1286"/>
                <p:cNvSpPr>
                  <a:spLocks noChangeArrowheads="1"/>
                </p:cNvSpPr>
                <p:nvPr/>
              </p:nvSpPr>
              <p:spPr bwMode="auto">
                <a:xfrm>
                  <a:off x="5809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9" name="Rectangle 1287"/>
                <p:cNvSpPr>
                  <a:spLocks noChangeArrowheads="1"/>
                </p:cNvSpPr>
                <p:nvPr/>
              </p:nvSpPr>
              <p:spPr bwMode="auto">
                <a:xfrm>
                  <a:off x="5810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0" name="Rectangle 1288"/>
                <p:cNvSpPr>
                  <a:spLocks noChangeArrowheads="1"/>
                </p:cNvSpPr>
                <p:nvPr/>
              </p:nvSpPr>
              <p:spPr bwMode="auto">
                <a:xfrm>
                  <a:off x="5810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1" name="Rectangle 1289"/>
                <p:cNvSpPr>
                  <a:spLocks noChangeArrowheads="1"/>
                </p:cNvSpPr>
                <p:nvPr/>
              </p:nvSpPr>
              <p:spPr bwMode="auto">
                <a:xfrm>
                  <a:off x="5810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2" name="Rectangle 1290"/>
                <p:cNvSpPr>
                  <a:spLocks noChangeArrowheads="1"/>
                </p:cNvSpPr>
                <p:nvPr/>
              </p:nvSpPr>
              <p:spPr bwMode="auto">
                <a:xfrm>
                  <a:off x="5810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3" name="Rectangle 1291"/>
                <p:cNvSpPr>
                  <a:spLocks noChangeArrowheads="1"/>
                </p:cNvSpPr>
                <p:nvPr/>
              </p:nvSpPr>
              <p:spPr bwMode="auto">
                <a:xfrm>
                  <a:off x="5810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4" name="Rectangle 1292"/>
                <p:cNvSpPr>
                  <a:spLocks noChangeArrowheads="1"/>
                </p:cNvSpPr>
                <p:nvPr/>
              </p:nvSpPr>
              <p:spPr bwMode="auto">
                <a:xfrm>
                  <a:off x="5810" y="209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5" name="Rectangle 1293"/>
                <p:cNvSpPr>
                  <a:spLocks noChangeArrowheads="1"/>
                </p:cNvSpPr>
                <p:nvPr/>
              </p:nvSpPr>
              <p:spPr bwMode="auto">
                <a:xfrm>
                  <a:off x="5810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6" name="Rectangle 1294"/>
                <p:cNvSpPr>
                  <a:spLocks noChangeArrowheads="1"/>
                </p:cNvSpPr>
                <p:nvPr/>
              </p:nvSpPr>
              <p:spPr bwMode="auto">
                <a:xfrm>
                  <a:off x="5811" y="21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7" name="Rectangle 1295"/>
                <p:cNvSpPr>
                  <a:spLocks noChangeArrowheads="1"/>
                </p:cNvSpPr>
                <p:nvPr/>
              </p:nvSpPr>
              <p:spPr bwMode="auto">
                <a:xfrm>
                  <a:off x="5811" y="212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8" name="Rectangle 1296"/>
                <p:cNvSpPr>
                  <a:spLocks noChangeArrowheads="1"/>
                </p:cNvSpPr>
                <p:nvPr/>
              </p:nvSpPr>
              <p:spPr bwMode="auto">
                <a:xfrm>
                  <a:off x="5811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9" name="Rectangle 1297"/>
                <p:cNvSpPr>
                  <a:spLocks noChangeArrowheads="1"/>
                </p:cNvSpPr>
                <p:nvPr/>
              </p:nvSpPr>
              <p:spPr bwMode="auto">
                <a:xfrm>
                  <a:off x="5812" y="2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0" name="Rectangle 1298"/>
                <p:cNvSpPr>
                  <a:spLocks noChangeArrowheads="1"/>
                </p:cNvSpPr>
                <p:nvPr/>
              </p:nvSpPr>
              <p:spPr bwMode="auto">
                <a:xfrm>
                  <a:off x="5812" y="210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1" name="Rectangle 1299"/>
                <p:cNvSpPr>
                  <a:spLocks noChangeArrowheads="1"/>
                </p:cNvSpPr>
                <p:nvPr/>
              </p:nvSpPr>
              <p:spPr bwMode="auto">
                <a:xfrm>
                  <a:off x="5813" y="208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2" name="Rectangle 1300"/>
                <p:cNvSpPr>
                  <a:spLocks noChangeArrowheads="1"/>
                </p:cNvSpPr>
                <p:nvPr/>
              </p:nvSpPr>
              <p:spPr bwMode="auto">
                <a:xfrm>
                  <a:off x="581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3" name="Rectangle 1301"/>
                <p:cNvSpPr>
                  <a:spLocks noChangeArrowheads="1"/>
                </p:cNvSpPr>
                <p:nvPr/>
              </p:nvSpPr>
              <p:spPr bwMode="auto">
                <a:xfrm>
                  <a:off x="5813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4" name="Rectangle 1302"/>
                <p:cNvSpPr>
                  <a:spLocks noChangeArrowheads="1"/>
                </p:cNvSpPr>
                <p:nvPr/>
              </p:nvSpPr>
              <p:spPr bwMode="auto">
                <a:xfrm>
                  <a:off x="5814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5" name="Rectangle 1303"/>
                <p:cNvSpPr>
                  <a:spLocks noChangeArrowheads="1"/>
                </p:cNvSpPr>
                <p:nvPr/>
              </p:nvSpPr>
              <p:spPr bwMode="auto">
                <a:xfrm>
                  <a:off x="5814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6" name="Rectangle 1304"/>
                <p:cNvSpPr>
                  <a:spLocks noChangeArrowheads="1"/>
                </p:cNvSpPr>
                <p:nvPr/>
              </p:nvSpPr>
              <p:spPr bwMode="auto">
                <a:xfrm>
                  <a:off x="5815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7" name="Rectangle 1305"/>
                <p:cNvSpPr>
                  <a:spLocks noChangeArrowheads="1"/>
                </p:cNvSpPr>
                <p:nvPr/>
              </p:nvSpPr>
              <p:spPr bwMode="auto">
                <a:xfrm>
                  <a:off x="5815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8" name="Rectangle 1306"/>
                <p:cNvSpPr>
                  <a:spLocks noChangeArrowheads="1"/>
                </p:cNvSpPr>
                <p:nvPr/>
              </p:nvSpPr>
              <p:spPr bwMode="auto">
                <a:xfrm>
                  <a:off x="5815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9" name="Rectangle 1307"/>
                <p:cNvSpPr>
                  <a:spLocks noChangeArrowheads="1"/>
                </p:cNvSpPr>
                <p:nvPr/>
              </p:nvSpPr>
              <p:spPr bwMode="auto">
                <a:xfrm>
                  <a:off x="5816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0" name="Rectangle 1308"/>
                <p:cNvSpPr>
                  <a:spLocks noChangeArrowheads="1"/>
                </p:cNvSpPr>
                <p:nvPr/>
              </p:nvSpPr>
              <p:spPr bwMode="auto">
                <a:xfrm>
                  <a:off x="5816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1" name="Rectangle 1309"/>
                <p:cNvSpPr>
                  <a:spLocks noChangeArrowheads="1"/>
                </p:cNvSpPr>
                <p:nvPr/>
              </p:nvSpPr>
              <p:spPr bwMode="auto">
                <a:xfrm>
                  <a:off x="5817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2" name="Rectangle 1310"/>
                <p:cNvSpPr>
                  <a:spLocks noChangeArrowheads="1"/>
                </p:cNvSpPr>
                <p:nvPr/>
              </p:nvSpPr>
              <p:spPr bwMode="auto">
                <a:xfrm>
                  <a:off x="5817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3" name="Rectangle 1311"/>
                <p:cNvSpPr>
                  <a:spLocks noChangeArrowheads="1"/>
                </p:cNvSpPr>
                <p:nvPr/>
              </p:nvSpPr>
              <p:spPr bwMode="auto">
                <a:xfrm>
                  <a:off x="5817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4" name="Rectangle 1312"/>
                <p:cNvSpPr>
                  <a:spLocks noChangeArrowheads="1"/>
                </p:cNvSpPr>
                <p:nvPr/>
              </p:nvSpPr>
              <p:spPr bwMode="auto">
                <a:xfrm>
                  <a:off x="5819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5" name="Rectangle 1313"/>
                <p:cNvSpPr>
                  <a:spLocks noChangeArrowheads="1"/>
                </p:cNvSpPr>
                <p:nvPr/>
              </p:nvSpPr>
              <p:spPr bwMode="auto">
                <a:xfrm>
                  <a:off x="5819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6" name="Rectangle 1314"/>
                <p:cNvSpPr>
                  <a:spLocks noChangeArrowheads="1"/>
                </p:cNvSpPr>
                <p:nvPr/>
              </p:nvSpPr>
              <p:spPr bwMode="auto">
                <a:xfrm>
                  <a:off x="5820" y="210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7" name="Rectangle 1315"/>
                <p:cNvSpPr>
                  <a:spLocks noChangeArrowheads="1"/>
                </p:cNvSpPr>
                <p:nvPr/>
              </p:nvSpPr>
              <p:spPr bwMode="auto">
                <a:xfrm>
                  <a:off x="5820" y="21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8" name="Rectangle 1316"/>
                <p:cNvSpPr>
                  <a:spLocks noChangeArrowheads="1"/>
                </p:cNvSpPr>
                <p:nvPr/>
              </p:nvSpPr>
              <p:spPr bwMode="auto">
                <a:xfrm>
                  <a:off x="582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9" name="Rectangle 1317"/>
                <p:cNvSpPr>
                  <a:spLocks noChangeArrowheads="1"/>
                </p:cNvSpPr>
                <p:nvPr/>
              </p:nvSpPr>
              <p:spPr bwMode="auto">
                <a:xfrm>
                  <a:off x="5821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0" name="Rectangle 1318"/>
                <p:cNvSpPr>
                  <a:spLocks noChangeArrowheads="1"/>
                </p:cNvSpPr>
                <p:nvPr/>
              </p:nvSpPr>
              <p:spPr bwMode="auto">
                <a:xfrm>
                  <a:off x="5821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1" name="Rectangle 1319"/>
                <p:cNvSpPr>
                  <a:spLocks noChangeArrowheads="1"/>
                </p:cNvSpPr>
                <p:nvPr/>
              </p:nvSpPr>
              <p:spPr bwMode="auto">
                <a:xfrm>
                  <a:off x="5822" y="210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2" name="Rectangle 1320"/>
                <p:cNvSpPr>
                  <a:spLocks noChangeArrowheads="1"/>
                </p:cNvSpPr>
                <p:nvPr/>
              </p:nvSpPr>
              <p:spPr bwMode="auto">
                <a:xfrm>
                  <a:off x="5822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3" name="Rectangle 1321"/>
                <p:cNvSpPr>
                  <a:spLocks noChangeArrowheads="1"/>
                </p:cNvSpPr>
                <p:nvPr/>
              </p:nvSpPr>
              <p:spPr bwMode="auto">
                <a:xfrm>
                  <a:off x="5822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4" name="Rectangle 1322"/>
                <p:cNvSpPr>
                  <a:spLocks noChangeArrowheads="1"/>
                </p:cNvSpPr>
                <p:nvPr/>
              </p:nvSpPr>
              <p:spPr bwMode="auto">
                <a:xfrm>
                  <a:off x="5823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5" name="Rectangle 1323"/>
                <p:cNvSpPr>
                  <a:spLocks noChangeArrowheads="1"/>
                </p:cNvSpPr>
                <p:nvPr/>
              </p:nvSpPr>
              <p:spPr bwMode="auto">
                <a:xfrm>
                  <a:off x="5823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6" name="Rectangle 1324"/>
                <p:cNvSpPr>
                  <a:spLocks noChangeArrowheads="1"/>
                </p:cNvSpPr>
                <p:nvPr/>
              </p:nvSpPr>
              <p:spPr bwMode="auto">
                <a:xfrm>
                  <a:off x="5824" y="20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7" name="Rectangle 1325"/>
                <p:cNvSpPr>
                  <a:spLocks noChangeArrowheads="1"/>
                </p:cNvSpPr>
                <p:nvPr/>
              </p:nvSpPr>
              <p:spPr bwMode="auto">
                <a:xfrm>
                  <a:off x="5824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8" name="Rectangle 1326"/>
                <p:cNvSpPr>
                  <a:spLocks noChangeArrowheads="1"/>
                </p:cNvSpPr>
                <p:nvPr/>
              </p:nvSpPr>
              <p:spPr bwMode="auto">
                <a:xfrm>
                  <a:off x="5824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9" name="Rectangle 1327"/>
                <p:cNvSpPr>
                  <a:spLocks noChangeArrowheads="1"/>
                </p:cNvSpPr>
                <p:nvPr/>
              </p:nvSpPr>
              <p:spPr bwMode="auto">
                <a:xfrm>
                  <a:off x="5825" y="212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0" name="Rectangle 1328"/>
                <p:cNvSpPr>
                  <a:spLocks noChangeArrowheads="1"/>
                </p:cNvSpPr>
                <p:nvPr/>
              </p:nvSpPr>
              <p:spPr bwMode="auto">
                <a:xfrm>
                  <a:off x="5825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1" name="Rectangle 1329"/>
                <p:cNvSpPr>
                  <a:spLocks noChangeArrowheads="1"/>
                </p:cNvSpPr>
                <p:nvPr/>
              </p:nvSpPr>
              <p:spPr bwMode="auto">
                <a:xfrm>
                  <a:off x="582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2" name="Rectangle 1330"/>
                <p:cNvSpPr>
                  <a:spLocks noChangeArrowheads="1"/>
                </p:cNvSpPr>
                <p:nvPr/>
              </p:nvSpPr>
              <p:spPr bwMode="auto">
                <a:xfrm>
                  <a:off x="5827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3" name="Rectangle 1331"/>
                <p:cNvSpPr>
                  <a:spLocks noChangeArrowheads="1"/>
                </p:cNvSpPr>
                <p:nvPr/>
              </p:nvSpPr>
              <p:spPr bwMode="auto">
                <a:xfrm>
                  <a:off x="5827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4" name="Rectangle 1332"/>
                <p:cNvSpPr>
                  <a:spLocks noChangeArrowheads="1"/>
                </p:cNvSpPr>
                <p:nvPr/>
              </p:nvSpPr>
              <p:spPr bwMode="auto">
                <a:xfrm>
                  <a:off x="5828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5" name="Rectangle 1333"/>
                <p:cNvSpPr>
                  <a:spLocks noChangeArrowheads="1"/>
                </p:cNvSpPr>
                <p:nvPr/>
              </p:nvSpPr>
              <p:spPr bwMode="auto">
                <a:xfrm>
                  <a:off x="5828" y="215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6" name="Rectangle 1334"/>
                <p:cNvSpPr>
                  <a:spLocks noChangeArrowheads="1"/>
                </p:cNvSpPr>
                <p:nvPr/>
              </p:nvSpPr>
              <p:spPr bwMode="auto">
                <a:xfrm>
                  <a:off x="5829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7" name="Rectangle 1335"/>
                <p:cNvSpPr>
                  <a:spLocks noChangeArrowheads="1"/>
                </p:cNvSpPr>
                <p:nvPr/>
              </p:nvSpPr>
              <p:spPr bwMode="auto">
                <a:xfrm>
                  <a:off x="5829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8" name="Rectangle 1336"/>
                <p:cNvSpPr>
                  <a:spLocks noChangeArrowheads="1"/>
                </p:cNvSpPr>
                <p:nvPr/>
              </p:nvSpPr>
              <p:spPr bwMode="auto">
                <a:xfrm>
                  <a:off x="5829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9" name="Rectangle 1337"/>
                <p:cNvSpPr>
                  <a:spLocks noChangeArrowheads="1"/>
                </p:cNvSpPr>
                <p:nvPr/>
              </p:nvSpPr>
              <p:spPr bwMode="auto">
                <a:xfrm>
                  <a:off x="5830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0" name="Rectangle 1338"/>
                <p:cNvSpPr>
                  <a:spLocks noChangeArrowheads="1"/>
                </p:cNvSpPr>
                <p:nvPr/>
              </p:nvSpPr>
              <p:spPr bwMode="auto">
                <a:xfrm>
                  <a:off x="5830" y="207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1" name="Rectangle 1339"/>
                <p:cNvSpPr>
                  <a:spLocks noChangeArrowheads="1"/>
                </p:cNvSpPr>
                <p:nvPr/>
              </p:nvSpPr>
              <p:spPr bwMode="auto">
                <a:xfrm>
                  <a:off x="583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2" name="Rectangle 1340"/>
                <p:cNvSpPr>
                  <a:spLocks noChangeArrowheads="1"/>
                </p:cNvSpPr>
                <p:nvPr/>
              </p:nvSpPr>
              <p:spPr bwMode="auto">
                <a:xfrm>
                  <a:off x="5831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3" name="Rectangle 1341"/>
                <p:cNvSpPr>
                  <a:spLocks noChangeArrowheads="1"/>
                </p:cNvSpPr>
                <p:nvPr/>
              </p:nvSpPr>
              <p:spPr bwMode="auto">
                <a:xfrm>
                  <a:off x="5831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4" name="Oval 1342"/>
                <p:cNvSpPr>
                  <a:spLocks noChangeArrowheads="1"/>
                </p:cNvSpPr>
                <p:nvPr/>
              </p:nvSpPr>
              <p:spPr bwMode="auto">
                <a:xfrm>
                  <a:off x="5832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5" name="Oval 1343"/>
                <p:cNvSpPr>
                  <a:spLocks noChangeArrowheads="1"/>
                </p:cNvSpPr>
                <p:nvPr/>
              </p:nvSpPr>
              <p:spPr bwMode="auto">
                <a:xfrm>
                  <a:off x="5832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6" name="Oval 1344"/>
                <p:cNvSpPr>
                  <a:spLocks noChangeArrowheads="1"/>
                </p:cNvSpPr>
                <p:nvPr/>
              </p:nvSpPr>
              <p:spPr bwMode="auto">
                <a:xfrm>
                  <a:off x="5832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7" name="Oval 1345"/>
                <p:cNvSpPr>
                  <a:spLocks noChangeArrowheads="1"/>
                </p:cNvSpPr>
                <p:nvPr/>
              </p:nvSpPr>
              <p:spPr bwMode="auto">
                <a:xfrm>
                  <a:off x="5833" y="224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8" name="Oval 1346"/>
                <p:cNvSpPr>
                  <a:spLocks noChangeArrowheads="1"/>
                </p:cNvSpPr>
                <p:nvPr/>
              </p:nvSpPr>
              <p:spPr bwMode="auto">
                <a:xfrm>
                  <a:off x="5833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9" name="Oval 1347"/>
                <p:cNvSpPr>
                  <a:spLocks noChangeArrowheads="1"/>
                </p:cNvSpPr>
                <p:nvPr/>
              </p:nvSpPr>
              <p:spPr bwMode="auto">
                <a:xfrm>
                  <a:off x="5835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0" name="Oval 1348"/>
                <p:cNvSpPr>
                  <a:spLocks noChangeArrowheads="1"/>
                </p:cNvSpPr>
                <p:nvPr/>
              </p:nvSpPr>
              <p:spPr bwMode="auto">
                <a:xfrm>
                  <a:off x="5835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1" name="Oval 1349"/>
                <p:cNvSpPr>
                  <a:spLocks noChangeArrowheads="1"/>
                </p:cNvSpPr>
                <p:nvPr/>
              </p:nvSpPr>
              <p:spPr bwMode="auto">
                <a:xfrm>
                  <a:off x="5835" y="232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2" name="Oval 1350"/>
                <p:cNvSpPr>
                  <a:spLocks noChangeArrowheads="1"/>
                </p:cNvSpPr>
                <p:nvPr/>
              </p:nvSpPr>
              <p:spPr bwMode="auto">
                <a:xfrm>
                  <a:off x="5836" y="229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3" name="Oval 1351"/>
                <p:cNvSpPr>
                  <a:spLocks noChangeArrowheads="1"/>
                </p:cNvSpPr>
                <p:nvPr/>
              </p:nvSpPr>
              <p:spPr bwMode="auto">
                <a:xfrm>
                  <a:off x="5836" y="21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4" name="Oval 1352"/>
                <p:cNvSpPr>
                  <a:spLocks noChangeArrowheads="1"/>
                </p:cNvSpPr>
                <p:nvPr/>
              </p:nvSpPr>
              <p:spPr bwMode="auto">
                <a:xfrm>
                  <a:off x="5837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5" name="Oval 1353"/>
                <p:cNvSpPr>
                  <a:spLocks noChangeArrowheads="1"/>
                </p:cNvSpPr>
                <p:nvPr/>
              </p:nvSpPr>
              <p:spPr bwMode="auto">
                <a:xfrm>
                  <a:off x="5837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6" name="Oval 1354"/>
                <p:cNvSpPr>
                  <a:spLocks noChangeArrowheads="1"/>
                </p:cNvSpPr>
                <p:nvPr/>
              </p:nvSpPr>
              <p:spPr bwMode="auto">
                <a:xfrm>
                  <a:off x="5837" y="228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7" name="Oval 1355"/>
                <p:cNvSpPr>
                  <a:spLocks noChangeArrowheads="1"/>
                </p:cNvSpPr>
                <p:nvPr/>
              </p:nvSpPr>
              <p:spPr bwMode="auto">
                <a:xfrm>
                  <a:off x="5838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8" name="Oval 1356"/>
                <p:cNvSpPr>
                  <a:spLocks noChangeArrowheads="1"/>
                </p:cNvSpPr>
                <p:nvPr/>
              </p:nvSpPr>
              <p:spPr bwMode="auto">
                <a:xfrm>
                  <a:off x="5838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9" name="Oval 1357"/>
                <p:cNvSpPr>
                  <a:spLocks noChangeArrowheads="1"/>
                </p:cNvSpPr>
                <p:nvPr/>
              </p:nvSpPr>
              <p:spPr bwMode="auto">
                <a:xfrm>
                  <a:off x="5839" y="224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0" name="Oval 1358"/>
                <p:cNvSpPr>
                  <a:spLocks noChangeArrowheads="1"/>
                </p:cNvSpPr>
                <p:nvPr/>
              </p:nvSpPr>
              <p:spPr bwMode="auto">
                <a:xfrm>
                  <a:off x="5839" y="224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1" name="Oval 1359"/>
                <p:cNvSpPr>
                  <a:spLocks noChangeArrowheads="1"/>
                </p:cNvSpPr>
                <p:nvPr/>
              </p:nvSpPr>
              <p:spPr bwMode="auto">
                <a:xfrm>
                  <a:off x="583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2" name="Oval 1360"/>
                <p:cNvSpPr>
                  <a:spLocks noChangeArrowheads="1"/>
                </p:cNvSpPr>
                <p:nvPr/>
              </p:nvSpPr>
              <p:spPr bwMode="auto">
                <a:xfrm>
                  <a:off x="5840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3" name="Oval 1361"/>
                <p:cNvSpPr>
                  <a:spLocks noChangeArrowheads="1"/>
                </p:cNvSpPr>
                <p:nvPr/>
              </p:nvSpPr>
              <p:spPr bwMode="auto">
                <a:xfrm>
                  <a:off x="5840" y="225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4" name="Oval 1362"/>
                <p:cNvSpPr>
                  <a:spLocks noChangeArrowheads="1"/>
                </p:cNvSpPr>
                <p:nvPr/>
              </p:nvSpPr>
              <p:spPr bwMode="auto">
                <a:xfrm>
                  <a:off x="5841" y="22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5" name="Oval 1363"/>
                <p:cNvSpPr>
                  <a:spLocks noChangeArrowheads="1"/>
                </p:cNvSpPr>
                <p:nvPr/>
              </p:nvSpPr>
              <p:spPr bwMode="auto">
                <a:xfrm>
                  <a:off x="5841" y="229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6" name="Oval 1364"/>
                <p:cNvSpPr>
                  <a:spLocks noChangeArrowheads="1"/>
                </p:cNvSpPr>
                <p:nvPr/>
              </p:nvSpPr>
              <p:spPr bwMode="auto">
                <a:xfrm>
                  <a:off x="5841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7" name="Oval 1365"/>
                <p:cNvSpPr>
                  <a:spLocks noChangeArrowheads="1"/>
                </p:cNvSpPr>
                <p:nvPr/>
              </p:nvSpPr>
              <p:spPr bwMode="auto">
                <a:xfrm>
                  <a:off x="5843" y="226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8" name="Oval 1366"/>
                <p:cNvSpPr>
                  <a:spLocks noChangeArrowheads="1"/>
                </p:cNvSpPr>
                <p:nvPr/>
              </p:nvSpPr>
              <p:spPr bwMode="auto">
                <a:xfrm>
                  <a:off x="5843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9" name="Oval 1367"/>
                <p:cNvSpPr>
                  <a:spLocks noChangeArrowheads="1"/>
                </p:cNvSpPr>
                <p:nvPr/>
              </p:nvSpPr>
              <p:spPr bwMode="auto">
                <a:xfrm>
                  <a:off x="5844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0" name="Oval 1368"/>
                <p:cNvSpPr>
                  <a:spLocks noChangeArrowheads="1"/>
                </p:cNvSpPr>
                <p:nvPr/>
              </p:nvSpPr>
              <p:spPr bwMode="auto">
                <a:xfrm>
                  <a:off x="5844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1" name="Oval 1369"/>
                <p:cNvSpPr>
                  <a:spLocks noChangeArrowheads="1"/>
                </p:cNvSpPr>
                <p:nvPr/>
              </p:nvSpPr>
              <p:spPr bwMode="auto">
                <a:xfrm>
                  <a:off x="5844" y="219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2" name="Oval 1370"/>
                <p:cNvSpPr>
                  <a:spLocks noChangeArrowheads="1"/>
                </p:cNvSpPr>
                <p:nvPr/>
              </p:nvSpPr>
              <p:spPr bwMode="auto">
                <a:xfrm>
                  <a:off x="5845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3" name="Oval 1371"/>
                <p:cNvSpPr>
                  <a:spLocks noChangeArrowheads="1"/>
                </p:cNvSpPr>
                <p:nvPr/>
              </p:nvSpPr>
              <p:spPr bwMode="auto">
                <a:xfrm>
                  <a:off x="5845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4" name="Oval 1372"/>
                <p:cNvSpPr>
                  <a:spLocks noChangeArrowheads="1"/>
                </p:cNvSpPr>
                <p:nvPr/>
              </p:nvSpPr>
              <p:spPr bwMode="auto">
                <a:xfrm>
                  <a:off x="5846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5" name="Oval 1373"/>
                <p:cNvSpPr>
                  <a:spLocks noChangeArrowheads="1"/>
                </p:cNvSpPr>
                <p:nvPr/>
              </p:nvSpPr>
              <p:spPr bwMode="auto">
                <a:xfrm>
                  <a:off x="5846" y="228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6" name="Oval 1374"/>
                <p:cNvSpPr>
                  <a:spLocks noChangeArrowheads="1"/>
                </p:cNvSpPr>
                <p:nvPr/>
              </p:nvSpPr>
              <p:spPr bwMode="auto">
                <a:xfrm>
                  <a:off x="5846" y="231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7" name="Oval 1375"/>
                <p:cNvSpPr>
                  <a:spLocks noChangeArrowheads="1"/>
                </p:cNvSpPr>
                <p:nvPr/>
              </p:nvSpPr>
              <p:spPr bwMode="auto">
                <a:xfrm>
                  <a:off x="5847" y="226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8" name="Oval 1376"/>
                <p:cNvSpPr>
                  <a:spLocks noChangeArrowheads="1"/>
                </p:cNvSpPr>
                <p:nvPr/>
              </p:nvSpPr>
              <p:spPr bwMode="auto">
                <a:xfrm>
                  <a:off x="5847" y="2288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9" name="Oval 1377"/>
                <p:cNvSpPr>
                  <a:spLocks noChangeArrowheads="1"/>
                </p:cNvSpPr>
                <p:nvPr/>
              </p:nvSpPr>
              <p:spPr bwMode="auto">
                <a:xfrm>
                  <a:off x="5848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0" name="Oval 1378"/>
                <p:cNvSpPr>
                  <a:spLocks noChangeArrowheads="1"/>
                </p:cNvSpPr>
                <p:nvPr/>
              </p:nvSpPr>
              <p:spPr bwMode="auto">
                <a:xfrm>
                  <a:off x="5848" y="229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1" name="Oval 1379"/>
                <p:cNvSpPr>
                  <a:spLocks noChangeArrowheads="1"/>
                </p:cNvSpPr>
                <p:nvPr/>
              </p:nvSpPr>
              <p:spPr bwMode="auto">
                <a:xfrm>
                  <a:off x="5848" y="2250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2" name="Oval 1380"/>
                <p:cNvSpPr>
                  <a:spLocks noChangeArrowheads="1"/>
                </p:cNvSpPr>
                <p:nvPr/>
              </p:nvSpPr>
              <p:spPr bwMode="auto">
                <a:xfrm>
                  <a:off x="5849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3" name="Oval 1381"/>
                <p:cNvSpPr>
                  <a:spLocks noChangeArrowheads="1"/>
                </p:cNvSpPr>
                <p:nvPr/>
              </p:nvSpPr>
              <p:spPr bwMode="auto">
                <a:xfrm>
                  <a:off x="5849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4" name="Oval 1382"/>
                <p:cNvSpPr>
                  <a:spLocks noChangeArrowheads="1"/>
                </p:cNvSpPr>
                <p:nvPr/>
              </p:nvSpPr>
              <p:spPr bwMode="auto">
                <a:xfrm>
                  <a:off x="5850" y="2309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5" name="Oval 1383"/>
                <p:cNvSpPr>
                  <a:spLocks noChangeArrowheads="1"/>
                </p:cNvSpPr>
                <p:nvPr/>
              </p:nvSpPr>
              <p:spPr bwMode="auto">
                <a:xfrm>
                  <a:off x="5850" y="2310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6" name="Oval 1384"/>
                <p:cNvSpPr>
                  <a:spLocks noChangeArrowheads="1"/>
                </p:cNvSpPr>
                <p:nvPr/>
              </p:nvSpPr>
              <p:spPr bwMode="auto">
                <a:xfrm>
                  <a:off x="5850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7" name="Oval 1385"/>
                <p:cNvSpPr>
                  <a:spLocks noChangeArrowheads="1"/>
                </p:cNvSpPr>
                <p:nvPr/>
              </p:nvSpPr>
              <p:spPr bwMode="auto">
                <a:xfrm>
                  <a:off x="5852" y="2280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8" name="Oval 1386"/>
                <p:cNvSpPr>
                  <a:spLocks noChangeArrowheads="1"/>
                </p:cNvSpPr>
                <p:nvPr/>
              </p:nvSpPr>
              <p:spPr bwMode="auto">
                <a:xfrm>
                  <a:off x="5852" y="2316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9" name="Oval 1387"/>
                <p:cNvSpPr>
                  <a:spLocks noChangeArrowheads="1"/>
                </p:cNvSpPr>
                <p:nvPr/>
              </p:nvSpPr>
              <p:spPr bwMode="auto">
                <a:xfrm>
                  <a:off x="5856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0" name="Oval 1388"/>
                <p:cNvSpPr>
                  <a:spLocks noChangeArrowheads="1"/>
                </p:cNvSpPr>
                <p:nvPr/>
              </p:nvSpPr>
              <p:spPr bwMode="auto">
                <a:xfrm>
                  <a:off x="5856" y="227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1" name="Oval 1389"/>
                <p:cNvSpPr>
                  <a:spLocks noChangeArrowheads="1"/>
                </p:cNvSpPr>
                <p:nvPr/>
              </p:nvSpPr>
              <p:spPr bwMode="auto">
                <a:xfrm>
                  <a:off x="5856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2" name="Oval 1390"/>
                <p:cNvSpPr>
                  <a:spLocks noChangeArrowheads="1"/>
                </p:cNvSpPr>
                <p:nvPr/>
              </p:nvSpPr>
              <p:spPr bwMode="auto">
                <a:xfrm>
                  <a:off x="5857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3" name="Oval 1391"/>
                <p:cNvSpPr>
                  <a:spLocks noChangeArrowheads="1"/>
                </p:cNvSpPr>
                <p:nvPr/>
              </p:nvSpPr>
              <p:spPr bwMode="auto">
                <a:xfrm>
                  <a:off x="5857" y="228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4" name="Oval 1392"/>
                <p:cNvSpPr>
                  <a:spLocks noChangeArrowheads="1"/>
                </p:cNvSpPr>
                <p:nvPr/>
              </p:nvSpPr>
              <p:spPr bwMode="auto">
                <a:xfrm>
                  <a:off x="5858" y="229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5" name="Oval 1393"/>
                <p:cNvSpPr>
                  <a:spLocks noChangeArrowheads="1"/>
                </p:cNvSpPr>
                <p:nvPr/>
              </p:nvSpPr>
              <p:spPr bwMode="auto">
                <a:xfrm>
                  <a:off x="5858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6" name="Oval 1394"/>
                <p:cNvSpPr>
                  <a:spLocks noChangeArrowheads="1"/>
                </p:cNvSpPr>
                <p:nvPr/>
              </p:nvSpPr>
              <p:spPr bwMode="auto">
                <a:xfrm>
                  <a:off x="5858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7" name="Oval 1395"/>
                <p:cNvSpPr>
                  <a:spLocks noChangeArrowheads="1"/>
                </p:cNvSpPr>
                <p:nvPr/>
              </p:nvSpPr>
              <p:spPr bwMode="auto">
                <a:xfrm>
                  <a:off x="5859" y="225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8" name="Oval 1396"/>
                <p:cNvSpPr>
                  <a:spLocks noChangeArrowheads="1"/>
                </p:cNvSpPr>
                <p:nvPr/>
              </p:nvSpPr>
              <p:spPr bwMode="auto">
                <a:xfrm>
                  <a:off x="5859" y="230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9" name="Oval 1397"/>
                <p:cNvSpPr>
                  <a:spLocks noChangeArrowheads="1"/>
                </p:cNvSpPr>
                <p:nvPr/>
              </p:nvSpPr>
              <p:spPr bwMode="auto">
                <a:xfrm>
                  <a:off x="5860" y="232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0" name="Oval 1398"/>
                <p:cNvSpPr>
                  <a:spLocks noChangeArrowheads="1"/>
                </p:cNvSpPr>
                <p:nvPr/>
              </p:nvSpPr>
              <p:spPr bwMode="auto">
                <a:xfrm>
                  <a:off x="5860" y="222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1" name="Oval 1399"/>
                <p:cNvSpPr>
                  <a:spLocks noChangeArrowheads="1"/>
                </p:cNvSpPr>
                <p:nvPr/>
              </p:nvSpPr>
              <p:spPr bwMode="auto">
                <a:xfrm>
                  <a:off x="5860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2" name="Oval 1400"/>
                <p:cNvSpPr>
                  <a:spLocks noChangeArrowheads="1"/>
                </p:cNvSpPr>
                <p:nvPr/>
              </p:nvSpPr>
              <p:spPr bwMode="auto">
                <a:xfrm>
                  <a:off x="5860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3" name="Oval 1401"/>
                <p:cNvSpPr>
                  <a:spLocks noChangeArrowheads="1"/>
                </p:cNvSpPr>
                <p:nvPr/>
              </p:nvSpPr>
              <p:spPr bwMode="auto">
                <a:xfrm>
                  <a:off x="5860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4" name="Oval 1402"/>
                <p:cNvSpPr>
                  <a:spLocks noChangeArrowheads="1"/>
                </p:cNvSpPr>
                <p:nvPr/>
              </p:nvSpPr>
              <p:spPr bwMode="auto">
                <a:xfrm>
                  <a:off x="5860" y="231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5" name="Oval 1403"/>
                <p:cNvSpPr>
                  <a:spLocks noChangeArrowheads="1"/>
                </p:cNvSpPr>
                <p:nvPr/>
              </p:nvSpPr>
              <p:spPr bwMode="auto">
                <a:xfrm>
                  <a:off x="5860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6" name="Oval 1404"/>
                <p:cNvSpPr>
                  <a:spLocks noChangeArrowheads="1"/>
                </p:cNvSpPr>
                <p:nvPr/>
              </p:nvSpPr>
              <p:spPr bwMode="auto">
                <a:xfrm>
                  <a:off x="5860" y="224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7" name="Oval 1405"/>
                <p:cNvSpPr>
                  <a:spLocks noChangeArrowheads="1"/>
                </p:cNvSpPr>
                <p:nvPr/>
              </p:nvSpPr>
              <p:spPr bwMode="auto">
                <a:xfrm>
                  <a:off x="5861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8" name="Oval 1406"/>
                <p:cNvSpPr>
                  <a:spLocks noChangeArrowheads="1"/>
                </p:cNvSpPr>
                <p:nvPr/>
              </p:nvSpPr>
              <p:spPr bwMode="auto">
                <a:xfrm>
                  <a:off x="5861" y="226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9" name="Oval 1407"/>
                <p:cNvSpPr>
                  <a:spLocks noChangeArrowheads="1"/>
                </p:cNvSpPr>
                <p:nvPr/>
              </p:nvSpPr>
              <p:spPr bwMode="auto">
                <a:xfrm>
                  <a:off x="586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0" name="Oval 1408"/>
                <p:cNvSpPr>
                  <a:spLocks noChangeArrowheads="1"/>
                </p:cNvSpPr>
                <p:nvPr/>
              </p:nvSpPr>
              <p:spPr bwMode="auto">
                <a:xfrm>
                  <a:off x="586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1" name="Oval 1409"/>
                <p:cNvSpPr>
                  <a:spLocks noChangeArrowheads="1"/>
                </p:cNvSpPr>
                <p:nvPr/>
              </p:nvSpPr>
              <p:spPr bwMode="auto">
                <a:xfrm>
                  <a:off x="586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2" name="Oval 1410"/>
                <p:cNvSpPr>
                  <a:spLocks noChangeArrowheads="1"/>
                </p:cNvSpPr>
                <p:nvPr/>
              </p:nvSpPr>
              <p:spPr bwMode="auto">
                <a:xfrm>
                  <a:off x="5863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3" name="Oval 1411"/>
                <p:cNvSpPr>
                  <a:spLocks noChangeArrowheads="1"/>
                </p:cNvSpPr>
                <p:nvPr/>
              </p:nvSpPr>
              <p:spPr bwMode="auto">
                <a:xfrm>
                  <a:off x="5863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4" name="Oval 1412"/>
                <p:cNvSpPr>
                  <a:spLocks noChangeArrowheads="1"/>
                </p:cNvSpPr>
                <p:nvPr/>
              </p:nvSpPr>
              <p:spPr bwMode="auto">
                <a:xfrm>
                  <a:off x="5863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5" name="Oval 1413"/>
                <p:cNvSpPr>
                  <a:spLocks noChangeArrowheads="1"/>
                </p:cNvSpPr>
                <p:nvPr/>
              </p:nvSpPr>
              <p:spPr bwMode="auto">
                <a:xfrm>
                  <a:off x="5864" y="232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6" name="Oval 1414"/>
                <p:cNvSpPr>
                  <a:spLocks noChangeArrowheads="1"/>
                </p:cNvSpPr>
                <p:nvPr/>
              </p:nvSpPr>
              <p:spPr bwMode="auto">
                <a:xfrm>
                  <a:off x="5864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7" name="Oval 1415"/>
                <p:cNvSpPr>
                  <a:spLocks noChangeArrowheads="1"/>
                </p:cNvSpPr>
                <p:nvPr/>
              </p:nvSpPr>
              <p:spPr bwMode="auto">
                <a:xfrm>
                  <a:off x="5865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8" name="Oval 1416"/>
                <p:cNvSpPr>
                  <a:spLocks noChangeArrowheads="1"/>
                </p:cNvSpPr>
                <p:nvPr/>
              </p:nvSpPr>
              <p:spPr bwMode="auto">
                <a:xfrm>
                  <a:off x="5865" y="2327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9" name="Oval 1417"/>
                <p:cNvSpPr>
                  <a:spLocks noChangeArrowheads="1"/>
                </p:cNvSpPr>
                <p:nvPr/>
              </p:nvSpPr>
              <p:spPr bwMode="auto">
                <a:xfrm>
                  <a:off x="5865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0" name="Oval 1418"/>
                <p:cNvSpPr>
                  <a:spLocks noChangeArrowheads="1"/>
                </p:cNvSpPr>
                <p:nvPr/>
              </p:nvSpPr>
              <p:spPr bwMode="auto">
                <a:xfrm>
                  <a:off x="586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1" name="Oval 1419"/>
                <p:cNvSpPr>
                  <a:spLocks noChangeArrowheads="1"/>
                </p:cNvSpPr>
                <p:nvPr/>
              </p:nvSpPr>
              <p:spPr bwMode="auto">
                <a:xfrm>
                  <a:off x="586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2" name="Oval 1420"/>
                <p:cNvSpPr>
                  <a:spLocks noChangeArrowheads="1"/>
                </p:cNvSpPr>
                <p:nvPr/>
              </p:nvSpPr>
              <p:spPr bwMode="auto">
                <a:xfrm>
                  <a:off x="586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3" name="Oval 1421"/>
                <p:cNvSpPr>
                  <a:spLocks noChangeArrowheads="1"/>
                </p:cNvSpPr>
                <p:nvPr/>
              </p:nvSpPr>
              <p:spPr bwMode="auto">
                <a:xfrm>
                  <a:off x="5868" y="222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4" name="Oval 1422"/>
                <p:cNvSpPr>
                  <a:spLocks noChangeArrowheads="1"/>
                </p:cNvSpPr>
                <p:nvPr/>
              </p:nvSpPr>
              <p:spPr bwMode="auto">
                <a:xfrm>
                  <a:off x="5868" y="231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5" name="Oval 1423"/>
                <p:cNvSpPr>
                  <a:spLocks noChangeArrowheads="1"/>
                </p:cNvSpPr>
                <p:nvPr/>
              </p:nvSpPr>
              <p:spPr bwMode="auto">
                <a:xfrm>
                  <a:off x="586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6" name="Oval 1424"/>
                <p:cNvSpPr>
                  <a:spLocks noChangeArrowheads="1"/>
                </p:cNvSpPr>
                <p:nvPr/>
              </p:nvSpPr>
              <p:spPr bwMode="auto">
                <a:xfrm>
                  <a:off x="586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7" name="Oval 1425"/>
                <p:cNvSpPr>
                  <a:spLocks noChangeArrowheads="1"/>
                </p:cNvSpPr>
                <p:nvPr/>
              </p:nvSpPr>
              <p:spPr bwMode="auto">
                <a:xfrm>
                  <a:off x="5870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8" name="Oval 1426"/>
                <p:cNvSpPr>
                  <a:spLocks noChangeArrowheads="1"/>
                </p:cNvSpPr>
                <p:nvPr/>
              </p:nvSpPr>
              <p:spPr bwMode="auto">
                <a:xfrm>
                  <a:off x="5870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9" name="Oval 1427"/>
                <p:cNvSpPr>
                  <a:spLocks noChangeArrowheads="1"/>
                </p:cNvSpPr>
                <p:nvPr/>
              </p:nvSpPr>
              <p:spPr bwMode="auto">
                <a:xfrm>
                  <a:off x="5870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0" name="Oval 1428"/>
                <p:cNvSpPr>
                  <a:spLocks noChangeArrowheads="1"/>
                </p:cNvSpPr>
                <p:nvPr/>
              </p:nvSpPr>
              <p:spPr bwMode="auto">
                <a:xfrm>
                  <a:off x="5871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39" name="Group 1429"/>
              <p:cNvGrpSpPr>
                <a:grpSpLocks/>
              </p:cNvGrpSpPr>
              <p:nvPr/>
            </p:nvGrpSpPr>
            <p:grpSpPr bwMode="auto">
              <a:xfrm>
                <a:off x="5871" y="2202"/>
                <a:ext cx="96" cy="143"/>
                <a:chOff x="5871" y="2202"/>
                <a:chExt cx="96" cy="143"/>
              </a:xfrm>
            </p:grpSpPr>
            <p:sp>
              <p:nvSpPr>
                <p:cNvPr id="844182" name="Oval 1430"/>
                <p:cNvSpPr>
                  <a:spLocks noChangeArrowheads="1"/>
                </p:cNvSpPr>
                <p:nvPr/>
              </p:nvSpPr>
              <p:spPr bwMode="auto">
                <a:xfrm>
                  <a:off x="5871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3" name="Oval 1431"/>
                <p:cNvSpPr>
                  <a:spLocks noChangeArrowheads="1"/>
                </p:cNvSpPr>
                <p:nvPr/>
              </p:nvSpPr>
              <p:spPr bwMode="auto">
                <a:xfrm>
                  <a:off x="5872" y="224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4" name="Oval 1432"/>
                <p:cNvSpPr>
                  <a:spLocks noChangeArrowheads="1"/>
                </p:cNvSpPr>
                <p:nvPr/>
              </p:nvSpPr>
              <p:spPr bwMode="auto">
                <a:xfrm>
                  <a:off x="5872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5" name="Oval 1433"/>
                <p:cNvSpPr>
                  <a:spLocks noChangeArrowheads="1"/>
                </p:cNvSpPr>
                <p:nvPr/>
              </p:nvSpPr>
              <p:spPr bwMode="auto">
                <a:xfrm>
                  <a:off x="587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6" name="Oval 1434"/>
                <p:cNvSpPr>
                  <a:spLocks noChangeArrowheads="1"/>
                </p:cNvSpPr>
                <p:nvPr/>
              </p:nvSpPr>
              <p:spPr bwMode="auto">
                <a:xfrm>
                  <a:off x="5873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7" name="Oval 1435"/>
                <p:cNvSpPr>
                  <a:spLocks noChangeArrowheads="1"/>
                </p:cNvSpPr>
                <p:nvPr/>
              </p:nvSpPr>
              <p:spPr bwMode="auto">
                <a:xfrm>
                  <a:off x="5873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8" name="Oval 1436"/>
                <p:cNvSpPr>
                  <a:spLocks noChangeArrowheads="1"/>
                </p:cNvSpPr>
                <p:nvPr/>
              </p:nvSpPr>
              <p:spPr bwMode="auto">
                <a:xfrm>
                  <a:off x="5874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9" name="Oval 1437"/>
                <p:cNvSpPr>
                  <a:spLocks noChangeArrowheads="1"/>
                </p:cNvSpPr>
                <p:nvPr/>
              </p:nvSpPr>
              <p:spPr bwMode="auto">
                <a:xfrm>
                  <a:off x="5874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0" name="Oval 1438"/>
                <p:cNvSpPr>
                  <a:spLocks noChangeArrowheads="1"/>
                </p:cNvSpPr>
                <p:nvPr/>
              </p:nvSpPr>
              <p:spPr bwMode="auto">
                <a:xfrm>
                  <a:off x="5874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1" name="Oval 1439"/>
                <p:cNvSpPr>
                  <a:spLocks noChangeArrowheads="1"/>
                </p:cNvSpPr>
                <p:nvPr/>
              </p:nvSpPr>
              <p:spPr bwMode="auto">
                <a:xfrm>
                  <a:off x="5876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2" name="Oval 1440"/>
                <p:cNvSpPr>
                  <a:spLocks noChangeArrowheads="1"/>
                </p:cNvSpPr>
                <p:nvPr/>
              </p:nvSpPr>
              <p:spPr bwMode="auto">
                <a:xfrm>
                  <a:off x="5876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3" name="Oval 1441"/>
                <p:cNvSpPr>
                  <a:spLocks noChangeArrowheads="1"/>
                </p:cNvSpPr>
                <p:nvPr/>
              </p:nvSpPr>
              <p:spPr bwMode="auto">
                <a:xfrm>
                  <a:off x="5877" y="223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4" name="Oval 1442"/>
                <p:cNvSpPr>
                  <a:spLocks noChangeArrowheads="1"/>
                </p:cNvSpPr>
                <p:nvPr/>
              </p:nvSpPr>
              <p:spPr bwMode="auto">
                <a:xfrm>
                  <a:off x="5877" y="22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5" name="Oval 1443"/>
                <p:cNvSpPr>
                  <a:spLocks noChangeArrowheads="1"/>
                </p:cNvSpPr>
                <p:nvPr/>
              </p:nvSpPr>
              <p:spPr bwMode="auto">
                <a:xfrm>
                  <a:off x="5877" y="227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6" name="Oval 1444"/>
                <p:cNvSpPr>
                  <a:spLocks noChangeArrowheads="1"/>
                </p:cNvSpPr>
                <p:nvPr/>
              </p:nvSpPr>
              <p:spPr bwMode="auto">
                <a:xfrm>
                  <a:off x="5878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7" name="Oval 1445"/>
                <p:cNvSpPr>
                  <a:spLocks noChangeArrowheads="1"/>
                </p:cNvSpPr>
                <p:nvPr/>
              </p:nvSpPr>
              <p:spPr bwMode="auto">
                <a:xfrm>
                  <a:off x="5878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8" name="Oval 1446"/>
                <p:cNvSpPr>
                  <a:spLocks noChangeArrowheads="1"/>
                </p:cNvSpPr>
                <p:nvPr/>
              </p:nvSpPr>
              <p:spPr bwMode="auto">
                <a:xfrm>
                  <a:off x="5879" y="228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9" name="Oval 1447"/>
                <p:cNvSpPr>
                  <a:spLocks noChangeArrowheads="1"/>
                </p:cNvSpPr>
                <p:nvPr/>
              </p:nvSpPr>
              <p:spPr bwMode="auto">
                <a:xfrm>
                  <a:off x="5879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0" name="Oval 1448"/>
                <p:cNvSpPr>
                  <a:spLocks noChangeArrowheads="1"/>
                </p:cNvSpPr>
                <p:nvPr/>
              </p:nvSpPr>
              <p:spPr bwMode="auto">
                <a:xfrm>
                  <a:off x="587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1" name="Oval 1449"/>
                <p:cNvSpPr>
                  <a:spLocks noChangeArrowheads="1"/>
                </p:cNvSpPr>
                <p:nvPr/>
              </p:nvSpPr>
              <p:spPr bwMode="auto">
                <a:xfrm>
                  <a:off x="5880" y="223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2" name="Oval 1450"/>
                <p:cNvSpPr>
                  <a:spLocks noChangeArrowheads="1"/>
                </p:cNvSpPr>
                <p:nvPr/>
              </p:nvSpPr>
              <p:spPr bwMode="auto">
                <a:xfrm>
                  <a:off x="5880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3" name="Oval 1451"/>
                <p:cNvSpPr>
                  <a:spLocks noChangeArrowheads="1"/>
                </p:cNvSpPr>
                <p:nvPr/>
              </p:nvSpPr>
              <p:spPr bwMode="auto">
                <a:xfrm>
                  <a:off x="5881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4" name="Oval 1452"/>
                <p:cNvSpPr>
                  <a:spLocks noChangeArrowheads="1"/>
                </p:cNvSpPr>
                <p:nvPr/>
              </p:nvSpPr>
              <p:spPr bwMode="auto">
                <a:xfrm>
                  <a:off x="5881" y="224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5" name="Oval 1453"/>
                <p:cNvSpPr>
                  <a:spLocks noChangeArrowheads="1"/>
                </p:cNvSpPr>
                <p:nvPr/>
              </p:nvSpPr>
              <p:spPr bwMode="auto">
                <a:xfrm>
                  <a:off x="588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6" name="Oval 1454"/>
                <p:cNvSpPr>
                  <a:spLocks noChangeArrowheads="1"/>
                </p:cNvSpPr>
                <p:nvPr/>
              </p:nvSpPr>
              <p:spPr bwMode="auto">
                <a:xfrm>
                  <a:off x="588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7" name="Oval 1455"/>
                <p:cNvSpPr>
                  <a:spLocks noChangeArrowheads="1"/>
                </p:cNvSpPr>
                <p:nvPr/>
              </p:nvSpPr>
              <p:spPr bwMode="auto">
                <a:xfrm>
                  <a:off x="588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8" name="Oval 1456"/>
                <p:cNvSpPr>
                  <a:spLocks noChangeArrowheads="1"/>
                </p:cNvSpPr>
                <p:nvPr/>
              </p:nvSpPr>
              <p:spPr bwMode="auto">
                <a:xfrm>
                  <a:off x="5884" y="221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9" name="Oval 1457"/>
                <p:cNvSpPr>
                  <a:spLocks noChangeArrowheads="1"/>
                </p:cNvSpPr>
                <p:nvPr/>
              </p:nvSpPr>
              <p:spPr bwMode="auto">
                <a:xfrm>
                  <a:off x="5884" y="221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0" name="Oval 1458"/>
                <p:cNvSpPr>
                  <a:spLocks noChangeArrowheads="1"/>
                </p:cNvSpPr>
                <p:nvPr/>
              </p:nvSpPr>
              <p:spPr bwMode="auto">
                <a:xfrm>
                  <a:off x="5884" y="2259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1" name="Oval 1459"/>
                <p:cNvSpPr>
                  <a:spLocks noChangeArrowheads="1"/>
                </p:cNvSpPr>
                <p:nvPr/>
              </p:nvSpPr>
              <p:spPr bwMode="auto">
                <a:xfrm>
                  <a:off x="5885" y="225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2" name="Oval 1460"/>
                <p:cNvSpPr>
                  <a:spLocks noChangeArrowheads="1"/>
                </p:cNvSpPr>
                <p:nvPr/>
              </p:nvSpPr>
              <p:spPr bwMode="auto">
                <a:xfrm>
                  <a:off x="5885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3" name="Oval 1461"/>
                <p:cNvSpPr>
                  <a:spLocks noChangeArrowheads="1"/>
                </p:cNvSpPr>
                <p:nvPr/>
              </p:nvSpPr>
              <p:spPr bwMode="auto">
                <a:xfrm>
                  <a:off x="5886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4" name="Oval 1462"/>
                <p:cNvSpPr>
                  <a:spLocks noChangeArrowheads="1"/>
                </p:cNvSpPr>
                <p:nvPr/>
              </p:nvSpPr>
              <p:spPr bwMode="auto">
                <a:xfrm>
                  <a:off x="5886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5" name="Oval 1463"/>
                <p:cNvSpPr>
                  <a:spLocks noChangeArrowheads="1"/>
                </p:cNvSpPr>
                <p:nvPr/>
              </p:nvSpPr>
              <p:spPr bwMode="auto">
                <a:xfrm>
                  <a:off x="5886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6" name="Oval 1464"/>
                <p:cNvSpPr>
                  <a:spLocks noChangeArrowheads="1"/>
                </p:cNvSpPr>
                <p:nvPr/>
              </p:nvSpPr>
              <p:spPr bwMode="auto">
                <a:xfrm>
                  <a:off x="5887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7" name="Oval 1465"/>
                <p:cNvSpPr>
                  <a:spLocks noChangeArrowheads="1"/>
                </p:cNvSpPr>
                <p:nvPr/>
              </p:nvSpPr>
              <p:spPr bwMode="auto">
                <a:xfrm>
                  <a:off x="5887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8" name="Oval 1466"/>
                <p:cNvSpPr>
                  <a:spLocks noChangeArrowheads="1"/>
                </p:cNvSpPr>
                <p:nvPr/>
              </p:nvSpPr>
              <p:spPr bwMode="auto">
                <a:xfrm>
                  <a:off x="5888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9" name="Oval 1467"/>
                <p:cNvSpPr>
                  <a:spLocks noChangeArrowheads="1"/>
                </p:cNvSpPr>
                <p:nvPr/>
              </p:nvSpPr>
              <p:spPr bwMode="auto">
                <a:xfrm>
                  <a:off x="5888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0" name="Oval 1468"/>
                <p:cNvSpPr>
                  <a:spLocks noChangeArrowheads="1"/>
                </p:cNvSpPr>
                <p:nvPr/>
              </p:nvSpPr>
              <p:spPr bwMode="auto">
                <a:xfrm>
                  <a:off x="5888" y="223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1" name="Oval 1469"/>
                <p:cNvSpPr>
                  <a:spLocks noChangeArrowheads="1"/>
                </p:cNvSpPr>
                <p:nvPr/>
              </p:nvSpPr>
              <p:spPr bwMode="auto">
                <a:xfrm>
                  <a:off x="5889" y="2263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2" name="Oval 1470"/>
                <p:cNvSpPr>
                  <a:spLocks noChangeArrowheads="1"/>
                </p:cNvSpPr>
                <p:nvPr/>
              </p:nvSpPr>
              <p:spPr bwMode="auto">
                <a:xfrm>
                  <a:off x="5889" y="229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3" name="Oval 1471"/>
                <p:cNvSpPr>
                  <a:spLocks noChangeArrowheads="1"/>
                </p:cNvSpPr>
                <p:nvPr/>
              </p:nvSpPr>
              <p:spPr bwMode="auto">
                <a:xfrm>
                  <a:off x="5890" y="2253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4" name="Oval 1472"/>
                <p:cNvSpPr>
                  <a:spLocks noChangeArrowheads="1"/>
                </p:cNvSpPr>
                <p:nvPr/>
              </p:nvSpPr>
              <p:spPr bwMode="auto">
                <a:xfrm>
                  <a:off x="5890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5" name="Oval 1473"/>
                <p:cNvSpPr>
                  <a:spLocks noChangeArrowheads="1"/>
                </p:cNvSpPr>
                <p:nvPr/>
              </p:nvSpPr>
              <p:spPr bwMode="auto">
                <a:xfrm>
                  <a:off x="5890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6" name="Oval 1474"/>
                <p:cNvSpPr>
                  <a:spLocks noChangeArrowheads="1"/>
                </p:cNvSpPr>
                <p:nvPr/>
              </p:nvSpPr>
              <p:spPr bwMode="auto">
                <a:xfrm>
                  <a:off x="5892" y="2305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7" name="Oval 1475"/>
                <p:cNvSpPr>
                  <a:spLocks noChangeArrowheads="1"/>
                </p:cNvSpPr>
                <p:nvPr/>
              </p:nvSpPr>
              <p:spPr bwMode="auto">
                <a:xfrm>
                  <a:off x="5892" y="2278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8" name="Oval 1476"/>
                <p:cNvSpPr>
                  <a:spLocks noChangeArrowheads="1"/>
                </p:cNvSpPr>
                <p:nvPr/>
              </p:nvSpPr>
              <p:spPr bwMode="auto">
                <a:xfrm>
                  <a:off x="5893" y="226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9" name="Oval 1477"/>
                <p:cNvSpPr>
                  <a:spLocks noChangeArrowheads="1"/>
                </p:cNvSpPr>
                <p:nvPr/>
              </p:nvSpPr>
              <p:spPr bwMode="auto">
                <a:xfrm>
                  <a:off x="5893" y="226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0" name="Oval 1478"/>
                <p:cNvSpPr>
                  <a:spLocks noChangeArrowheads="1"/>
                </p:cNvSpPr>
                <p:nvPr/>
              </p:nvSpPr>
              <p:spPr bwMode="auto">
                <a:xfrm>
                  <a:off x="5893" y="229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1" name="Oval 1479"/>
                <p:cNvSpPr>
                  <a:spLocks noChangeArrowheads="1"/>
                </p:cNvSpPr>
                <p:nvPr/>
              </p:nvSpPr>
              <p:spPr bwMode="auto">
                <a:xfrm>
                  <a:off x="5894" y="224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2" name="Oval 1480"/>
                <p:cNvSpPr>
                  <a:spLocks noChangeArrowheads="1"/>
                </p:cNvSpPr>
                <p:nvPr/>
              </p:nvSpPr>
              <p:spPr bwMode="auto">
                <a:xfrm>
                  <a:off x="5894" y="2301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3" name="Oval 1481"/>
                <p:cNvSpPr>
                  <a:spLocks noChangeArrowheads="1"/>
                </p:cNvSpPr>
                <p:nvPr/>
              </p:nvSpPr>
              <p:spPr bwMode="auto">
                <a:xfrm>
                  <a:off x="5894" y="225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4" name="Oval 1482"/>
                <p:cNvSpPr>
                  <a:spLocks noChangeArrowheads="1"/>
                </p:cNvSpPr>
                <p:nvPr/>
              </p:nvSpPr>
              <p:spPr bwMode="auto">
                <a:xfrm>
                  <a:off x="5898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5" name="Oval 1483"/>
                <p:cNvSpPr>
                  <a:spLocks noChangeArrowheads="1"/>
                </p:cNvSpPr>
                <p:nvPr/>
              </p:nvSpPr>
              <p:spPr bwMode="auto">
                <a:xfrm>
                  <a:off x="5898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6" name="Oval 1484"/>
                <p:cNvSpPr>
                  <a:spLocks noChangeArrowheads="1"/>
                </p:cNvSpPr>
                <p:nvPr/>
              </p:nvSpPr>
              <p:spPr bwMode="auto">
                <a:xfrm>
                  <a:off x="5899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7" name="Oval 1485"/>
                <p:cNvSpPr>
                  <a:spLocks noChangeArrowheads="1"/>
                </p:cNvSpPr>
                <p:nvPr/>
              </p:nvSpPr>
              <p:spPr bwMode="auto">
                <a:xfrm>
                  <a:off x="589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8" name="Oval 1486"/>
                <p:cNvSpPr>
                  <a:spLocks noChangeArrowheads="1"/>
                </p:cNvSpPr>
                <p:nvPr/>
              </p:nvSpPr>
              <p:spPr bwMode="auto">
                <a:xfrm>
                  <a:off x="5899" y="221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9" name="Oval 1487"/>
                <p:cNvSpPr>
                  <a:spLocks noChangeArrowheads="1"/>
                </p:cNvSpPr>
                <p:nvPr/>
              </p:nvSpPr>
              <p:spPr bwMode="auto">
                <a:xfrm>
                  <a:off x="5900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0" name="Oval 1488"/>
                <p:cNvSpPr>
                  <a:spLocks noChangeArrowheads="1"/>
                </p:cNvSpPr>
                <p:nvPr/>
              </p:nvSpPr>
              <p:spPr bwMode="auto">
                <a:xfrm>
                  <a:off x="5900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1" name="Oval 1489"/>
                <p:cNvSpPr>
                  <a:spLocks noChangeArrowheads="1"/>
                </p:cNvSpPr>
                <p:nvPr/>
              </p:nvSpPr>
              <p:spPr bwMode="auto">
                <a:xfrm>
                  <a:off x="590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2" name="Oval 1490"/>
                <p:cNvSpPr>
                  <a:spLocks noChangeArrowheads="1"/>
                </p:cNvSpPr>
                <p:nvPr/>
              </p:nvSpPr>
              <p:spPr bwMode="auto">
                <a:xfrm>
                  <a:off x="5901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3" name="Oval 1491"/>
                <p:cNvSpPr>
                  <a:spLocks noChangeArrowheads="1"/>
                </p:cNvSpPr>
                <p:nvPr/>
              </p:nvSpPr>
              <p:spPr bwMode="auto">
                <a:xfrm>
                  <a:off x="5901" y="220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4" name="Oval 1492"/>
                <p:cNvSpPr>
                  <a:spLocks noChangeArrowheads="1"/>
                </p:cNvSpPr>
                <p:nvPr/>
              </p:nvSpPr>
              <p:spPr bwMode="auto">
                <a:xfrm>
                  <a:off x="5902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5" name="Oval 1493"/>
                <p:cNvSpPr>
                  <a:spLocks noChangeArrowheads="1"/>
                </p:cNvSpPr>
                <p:nvPr/>
              </p:nvSpPr>
              <p:spPr bwMode="auto">
                <a:xfrm>
                  <a:off x="590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6" name="Oval 1494"/>
                <p:cNvSpPr>
                  <a:spLocks noChangeArrowheads="1"/>
                </p:cNvSpPr>
                <p:nvPr/>
              </p:nvSpPr>
              <p:spPr bwMode="auto">
                <a:xfrm>
                  <a:off x="5904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7" name="Oval 1495"/>
                <p:cNvSpPr>
                  <a:spLocks noChangeArrowheads="1"/>
                </p:cNvSpPr>
                <p:nvPr/>
              </p:nvSpPr>
              <p:spPr bwMode="auto">
                <a:xfrm>
                  <a:off x="5904" y="221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8" name="Oval 1496"/>
                <p:cNvSpPr>
                  <a:spLocks noChangeArrowheads="1"/>
                </p:cNvSpPr>
                <p:nvPr/>
              </p:nvSpPr>
              <p:spPr bwMode="auto">
                <a:xfrm>
                  <a:off x="590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9" name="Oval 1497"/>
                <p:cNvSpPr>
                  <a:spLocks noChangeArrowheads="1"/>
                </p:cNvSpPr>
                <p:nvPr/>
              </p:nvSpPr>
              <p:spPr bwMode="auto">
                <a:xfrm>
                  <a:off x="5905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0" name="Oval 1498"/>
                <p:cNvSpPr>
                  <a:spLocks noChangeArrowheads="1"/>
                </p:cNvSpPr>
                <p:nvPr/>
              </p:nvSpPr>
              <p:spPr bwMode="auto">
                <a:xfrm>
                  <a:off x="5905" y="226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1" name="Oval 1499"/>
                <p:cNvSpPr>
                  <a:spLocks noChangeArrowheads="1"/>
                </p:cNvSpPr>
                <p:nvPr/>
              </p:nvSpPr>
              <p:spPr bwMode="auto">
                <a:xfrm>
                  <a:off x="5906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2" name="Oval 1500"/>
                <p:cNvSpPr>
                  <a:spLocks noChangeArrowheads="1"/>
                </p:cNvSpPr>
                <p:nvPr/>
              </p:nvSpPr>
              <p:spPr bwMode="auto">
                <a:xfrm>
                  <a:off x="5906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3" name="Oval 1501"/>
                <p:cNvSpPr>
                  <a:spLocks noChangeArrowheads="1"/>
                </p:cNvSpPr>
                <p:nvPr/>
              </p:nvSpPr>
              <p:spPr bwMode="auto">
                <a:xfrm>
                  <a:off x="5906" y="225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4" name="Oval 1502"/>
                <p:cNvSpPr>
                  <a:spLocks noChangeArrowheads="1"/>
                </p:cNvSpPr>
                <p:nvPr/>
              </p:nvSpPr>
              <p:spPr bwMode="auto">
                <a:xfrm>
                  <a:off x="5907" y="224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5" name="Oval 1503"/>
                <p:cNvSpPr>
                  <a:spLocks noChangeArrowheads="1"/>
                </p:cNvSpPr>
                <p:nvPr/>
              </p:nvSpPr>
              <p:spPr bwMode="auto">
                <a:xfrm>
                  <a:off x="5907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6" name="Oval 1504"/>
                <p:cNvSpPr>
                  <a:spLocks noChangeArrowheads="1"/>
                </p:cNvSpPr>
                <p:nvPr/>
              </p:nvSpPr>
              <p:spPr bwMode="auto">
                <a:xfrm>
                  <a:off x="5908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7" name="Oval 1505"/>
                <p:cNvSpPr>
                  <a:spLocks noChangeArrowheads="1"/>
                </p:cNvSpPr>
                <p:nvPr/>
              </p:nvSpPr>
              <p:spPr bwMode="auto">
                <a:xfrm>
                  <a:off x="5908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8" name="Oval 1506"/>
                <p:cNvSpPr>
                  <a:spLocks noChangeArrowheads="1"/>
                </p:cNvSpPr>
                <p:nvPr/>
              </p:nvSpPr>
              <p:spPr bwMode="auto">
                <a:xfrm>
                  <a:off x="5908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9" name="Oval 1507"/>
                <p:cNvSpPr>
                  <a:spLocks noChangeArrowheads="1"/>
                </p:cNvSpPr>
                <p:nvPr/>
              </p:nvSpPr>
              <p:spPr bwMode="auto">
                <a:xfrm>
                  <a:off x="5909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0" name="Oval 1508"/>
                <p:cNvSpPr>
                  <a:spLocks noChangeArrowheads="1"/>
                </p:cNvSpPr>
                <p:nvPr/>
              </p:nvSpPr>
              <p:spPr bwMode="auto">
                <a:xfrm>
                  <a:off x="5909" y="232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1" name="Oval 1509"/>
                <p:cNvSpPr>
                  <a:spLocks noChangeArrowheads="1"/>
                </p:cNvSpPr>
                <p:nvPr/>
              </p:nvSpPr>
              <p:spPr bwMode="auto">
                <a:xfrm>
                  <a:off x="5910" y="231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2" name="Oval 1510"/>
                <p:cNvSpPr>
                  <a:spLocks noChangeArrowheads="1"/>
                </p:cNvSpPr>
                <p:nvPr/>
              </p:nvSpPr>
              <p:spPr bwMode="auto">
                <a:xfrm>
                  <a:off x="5910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3" name="Oval 1511"/>
                <p:cNvSpPr>
                  <a:spLocks noChangeArrowheads="1"/>
                </p:cNvSpPr>
                <p:nvPr/>
              </p:nvSpPr>
              <p:spPr bwMode="auto">
                <a:xfrm>
                  <a:off x="5910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4" name="Oval 1512"/>
                <p:cNvSpPr>
                  <a:spLocks noChangeArrowheads="1"/>
                </p:cNvSpPr>
                <p:nvPr/>
              </p:nvSpPr>
              <p:spPr bwMode="auto">
                <a:xfrm>
                  <a:off x="5910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5" name="Oval 1513"/>
                <p:cNvSpPr>
                  <a:spLocks noChangeArrowheads="1"/>
                </p:cNvSpPr>
                <p:nvPr/>
              </p:nvSpPr>
              <p:spPr bwMode="auto">
                <a:xfrm>
                  <a:off x="5910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6" name="Oval 1514"/>
                <p:cNvSpPr>
                  <a:spLocks noChangeArrowheads="1"/>
                </p:cNvSpPr>
                <p:nvPr/>
              </p:nvSpPr>
              <p:spPr bwMode="auto">
                <a:xfrm>
                  <a:off x="5910" y="233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7" name="Oval 1515"/>
                <p:cNvSpPr>
                  <a:spLocks noChangeArrowheads="1"/>
                </p:cNvSpPr>
                <p:nvPr/>
              </p:nvSpPr>
              <p:spPr bwMode="auto">
                <a:xfrm>
                  <a:off x="5910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8" name="Oval 1516"/>
                <p:cNvSpPr>
                  <a:spLocks noChangeArrowheads="1"/>
                </p:cNvSpPr>
                <p:nvPr/>
              </p:nvSpPr>
              <p:spPr bwMode="auto">
                <a:xfrm>
                  <a:off x="5910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9" name="Oval 1517"/>
                <p:cNvSpPr>
                  <a:spLocks noChangeArrowheads="1"/>
                </p:cNvSpPr>
                <p:nvPr/>
              </p:nvSpPr>
              <p:spPr bwMode="auto">
                <a:xfrm>
                  <a:off x="591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0" name="Oval 1518"/>
                <p:cNvSpPr>
                  <a:spLocks noChangeArrowheads="1"/>
                </p:cNvSpPr>
                <p:nvPr/>
              </p:nvSpPr>
              <p:spPr bwMode="auto">
                <a:xfrm>
                  <a:off x="591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1" name="Oval 1519"/>
                <p:cNvSpPr>
                  <a:spLocks noChangeArrowheads="1"/>
                </p:cNvSpPr>
                <p:nvPr/>
              </p:nvSpPr>
              <p:spPr bwMode="auto">
                <a:xfrm>
                  <a:off x="5912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2" name="Oval 1520"/>
                <p:cNvSpPr>
                  <a:spLocks noChangeArrowheads="1"/>
                </p:cNvSpPr>
                <p:nvPr/>
              </p:nvSpPr>
              <p:spPr bwMode="auto">
                <a:xfrm>
                  <a:off x="591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3" name="Oval 1521"/>
                <p:cNvSpPr>
                  <a:spLocks noChangeArrowheads="1"/>
                </p:cNvSpPr>
                <p:nvPr/>
              </p:nvSpPr>
              <p:spPr bwMode="auto">
                <a:xfrm>
                  <a:off x="5912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4" name="Oval 1522"/>
                <p:cNvSpPr>
                  <a:spLocks noChangeArrowheads="1"/>
                </p:cNvSpPr>
                <p:nvPr/>
              </p:nvSpPr>
              <p:spPr bwMode="auto">
                <a:xfrm>
                  <a:off x="5913" y="223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5" name="Oval 1523"/>
                <p:cNvSpPr>
                  <a:spLocks noChangeArrowheads="1"/>
                </p:cNvSpPr>
                <p:nvPr/>
              </p:nvSpPr>
              <p:spPr bwMode="auto">
                <a:xfrm>
                  <a:off x="5913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6" name="Oval 1524"/>
                <p:cNvSpPr>
                  <a:spLocks noChangeArrowheads="1"/>
                </p:cNvSpPr>
                <p:nvPr/>
              </p:nvSpPr>
              <p:spPr bwMode="auto">
                <a:xfrm>
                  <a:off x="5914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7" name="Oval 1525"/>
                <p:cNvSpPr>
                  <a:spLocks noChangeArrowheads="1"/>
                </p:cNvSpPr>
                <p:nvPr/>
              </p:nvSpPr>
              <p:spPr bwMode="auto">
                <a:xfrm>
                  <a:off x="5914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8" name="Oval 1526"/>
                <p:cNvSpPr>
                  <a:spLocks noChangeArrowheads="1"/>
                </p:cNvSpPr>
                <p:nvPr/>
              </p:nvSpPr>
              <p:spPr bwMode="auto">
                <a:xfrm>
                  <a:off x="5914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9" name="Oval 1527"/>
                <p:cNvSpPr>
                  <a:spLocks noChangeArrowheads="1"/>
                </p:cNvSpPr>
                <p:nvPr/>
              </p:nvSpPr>
              <p:spPr bwMode="auto">
                <a:xfrm>
                  <a:off x="5915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0" name="Oval 1528"/>
                <p:cNvSpPr>
                  <a:spLocks noChangeArrowheads="1"/>
                </p:cNvSpPr>
                <p:nvPr/>
              </p:nvSpPr>
              <p:spPr bwMode="auto">
                <a:xfrm>
                  <a:off x="5915" y="223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1" name="Oval 1529"/>
                <p:cNvSpPr>
                  <a:spLocks noChangeArrowheads="1"/>
                </p:cNvSpPr>
                <p:nvPr/>
              </p:nvSpPr>
              <p:spPr bwMode="auto">
                <a:xfrm>
                  <a:off x="5917" y="2237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2" name="Oval 1530"/>
                <p:cNvSpPr>
                  <a:spLocks noChangeArrowheads="1"/>
                </p:cNvSpPr>
                <p:nvPr/>
              </p:nvSpPr>
              <p:spPr bwMode="auto">
                <a:xfrm>
                  <a:off x="5917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3" name="Oval 1531"/>
                <p:cNvSpPr>
                  <a:spLocks noChangeArrowheads="1"/>
                </p:cNvSpPr>
                <p:nvPr/>
              </p:nvSpPr>
              <p:spPr bwMode="auto">
                <a:xfrm>
                  <a:off x="5917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4" name="Oval 1532"/>
                <p:cNvSpPr>
                  <a:spLocks noChangeArrowheads="1"/>
                </p:cNvSpPr>
                <p:nvPr/>
              </p:nvSpPr>
              <p:spPr bwMode="auto">
                <a:xfrm>
                  <a:off x="5918" y="226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5" name="Oval 1533"/>
                <p:cNvSpPr>
                  <a:spLocks noChangeArrowheads="1"/>
                </p:cNvSpPr>
                <p:nvPr/>
              </p:nvSpPr>
              <p:spPr bwMode="auto">
                <a:xfrm>
                  <a:off x="5918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6" name="Oval 1534"/>
                <p:cNvSpPr>
                  <a:spLocks noChangeArrowheads="1"/>
                </p:cNvSpPr>
                <p:nvPr/>
              </p:nvSpPr>
              <p:spPr bwMode="auto">
                <a:xfrm>
                  <a:off x="5919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7" name="Oval 1535"/>
                <p:cNvSpPr>
                  <a:spLocks noChangeArrowheads="1"/>
                </p:cNvSpPr>
                <p:nvPr/>
              </p:nvSpPr>
              <p:spPr bwMode="auto">
                <a:xfrm>
                  <a:off x="5919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8" name="Oval 1536"/>
                <p:cNvSpPr>
                  <a:spLocks noChangeArrowheads="1"/>
                </p:cNvSpPr>
                <p:nvPr/>
              </p:nvSpPr>
              <p:spPr bwMode="auto">
                <a:xfrm>
                  <a:off x="5919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9" name="Oval 1537"/>
                <p:cNvSpPr>
                  <a:spLocks noChangeArrowheads="1"/>
                </p:cNvSpPr>
                <p:nvPr/>
              </p:nvSpPr>
              <p:spPr bwMode="auto">
                <a:xfrm>
                  <a:off x="5920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0" name="Oval 1538"/>
                <p:cNvSpPr>
                  <a:spLocks noChangeArrowheads="1"/>
                </p:cNvSpPr>
                <p:nvPr/>
              </p:nvSpPr>
              <p:spPr bwMode="auto">
                <a:xfrm>
                  <a:off x="5920" y="220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1" name="Oval 1539"/>
                <p:cNvSpPr>
                  <a:spLocks noChangeArrowheads="1"/>
                </p:cNvSpPr>
                <p:nvPr/>
              </p:nvSpPr>
              <p:spPr bwMode="auto">
                <a:xfrm>
                  <a:off x="5921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2" name="Oval 1540"/>
                <p:cNvSpPr>
                  <a:spLocks noChangeArrowheads="1"/>
                </p:cNvSpPr>
                <p:nvPr/>
              </p:nvSpPr>
              <p:spPr bwMode="auto">
                <a:xfrm>
                  <a:off x="5921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3" name="Oval 1541"/>
                <p:cNvSpPr>
                  <a:spLocks noChangeArrowheads="1"/>
                </p:cNvSpPr>
                <p:nvPr/>
              </p:nvSpPr>
              <p:spPr bwMode="auto">
                <a:xfrm>
                  <a:off x="592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4" name="Oval 1542"/>
                <p:cNvSpPr>
                  <a:spLocks noChangeArrowheads="1"/>
                </p:cNvSpPr>
                <p:nvPr/>
              </p:nvSpPr>
              <p:spPr bwMode="auto">
                <a:xfrm>
                  <a:off x="5922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5" name="Oval 1543"/>
                <p:cNvSpPr>
                  <a:spLocks noChangeArrowheads="1"/>
                </p:cNvSpPr>
                <p:nvPr/>
              </p:nvSpPr>
              <p:spPr bwMode="auto">
                <a:xfrm>
                  <a:off x="5922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6" name="Oval 1544"/>
                <p:cNvSpPr>
                  <a:spLocks noChangeArrowheads="1"/>
                </p:cNvSpPr>
                <p:nvPr/>
              </p:nvSpPr>
              <p:spPr bwMode="auto">
                <a:xfrm>
                  <a:off x="5922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7" name="Oval 1545"/>
                <p:cNvSpPr>
                  <a:spLocks noChangeArrowheads="1"/>
                </p:cNvSpPr>
                <p:nvPr/>
              </p:nvSpPr>
              <p:spPr bwMode="auto">
                <a:xfrm>
                  <a:off x="5923" y="222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8" name="Oval 1546"/>
                <p:cNvSpPr>
                  <a:spLocks noChangeArrowheads="1"/>
                </p:cNvSpPr>
                <p:nvPr/>
              </p:nvSpPr>
              <p:spPr bwMode="auto">
                <a:xfrm>
                  <a:off x="5923" y="223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9" name="Oval 1547"/>
                <p:cNvSpPr>
                  <a:spLocks noChangeArrowheads="1"/>
                </p:cNvSpPr>
                <p:nvPr/>
              </p:nvSpPr>
              <p:spPr bwMode="auto">
                <a:xfrm>
                  <a:off x="5925" y="226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0" name="Oval 1548"/>
                <p:cNvSpPr>
                  <a:spLocks noChangeArrowheads="1"/>
                </p:cNvSpPr>
                <p:nvPr/>
              </p:nvSpPr>
              <p:spPr bwMode="auto">
                <a:xfrm>
                  <a:off x="5925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1" name="Oval 1549"/>
                <p:cNvSpPr>
                  <a:spLocks noChangeArrowheads="1"/>
                </p:cNvSpPr>
                <p:nvPr/>
              </p:nvSpPr>
              <p:spPr bwMode="auto">
                <a:xfrm>
                  <a:off x="5925" y="224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2" name="Oval 1550"/>
                <p:cNvSpPr>
                  <a:spLocks noChangeArrowheads="1"/>
                </p:cNvSpPr>
                <p:nvPr/>
              </p:nvSpPr>
              <p:spPr bwMode="auto">
                <a:xfrm>
                  <a:off x="5926" y="221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3" name="Oval 1551"/>
                <p:cNvSpPr>
                  <a:spLocks noChangeArrowheads="1"/>
                </p:cNvSpPr>
                <p:nvPr/>
              </p:nvSpPr>
              <p:spPr bwMode="auto">
                <a:xfrm>
                  <a:off x="5926" y="229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4" name="Oval 1552"/>
                <p:cNvSpPr>
                  <a:spLocks noChangeArrowheads="1"/>
                </p:cNvSpPr>
                <p:nvPr/>
              </p:nvSpPr>
              <p:spPr bwMode="auto">
                <a:xfrm>
                  <a:off x="5927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5" name="Oval 1553"/>
                <p:cNvSpPr>
                  <a:spLocks noChangeArrowheads="1"/>
                </p:cNvSpPr>
                <p:nvPr/>
              </p:nvSpPr>
              <p:spPr bwMode="auto">
                <a:xfrm>
                  <a:off x="5927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6" name="Oval 1554"/>
                <p:cNvSpPr>
                  <a:spLocks noChangeArrowheads="1"/>
                </p:cNvSpPr>
                <p:nvPr/>
              </p:nvSpPr>
              <p:spPr bwMode="auto">
                <a:xfrm>
                  <a:off x="5927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7" name="Oval 1555"/>
                <p:cNvSpPr>
                  <a:spLocks noChangeArrowheads="1"/>
                </p:cNvSpPr>
                <p:nvPr/>
              </p:nvSpPr>
              <p:spPr bwMode="auto">
                <a:xfrm>
                  <a:off x="5928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8" name="Oval 1556"/>
                <p:cNvSpPr>
                  <a:spLocks noChangeArrowheads="1"/>
                </p:cNvSpPr>
                <p:nvPr/>
              </p:nvSpPr>
              <p:spPr bwMode="auto">
                <a:xfrm>
                  <a:off x="5928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9" name="Oval 1557"/>
                <p:cNvSpPr>
                  <a:spLocks noChangeArrowheads="1"/>
                </p:cNvSpPr>
                <p:nvPr/>
              </p:nvSpPr>
              <p:spPr bwMode="auto">
                <a:xfrm>
                  <a:off x="5929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0" name="Oval 1558"/>
                <p:cNvSpPr>
                  <a:spLocks noChangeArrowheads="1"/>
                </p:cNvSpPr>
                <p:nvPr/>
              </p:nvSpPr>
              <p:spPr bwMode="auto">
                <a:xfrm>
                  <a:off x="5929" y="229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1" name="Oval 1559"/>
                <p:cNvSpPr>
                  <a:spLocks noChangeArrowheads="1"/>
                </p:cNvSpPr>
                <p:nvPr/>
              </p:nvSpPr>
              <p:spPr bwMode="auto">
                <a:xfrm>
                  <a:off x="5929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2" name="Oval 1560"/>
                <p:cNvSpPr>
                  <a:spLocks noChangeArrowheads="1"/>
                </p:cNvSpPr>
                <p:nvPr/>
              </p:nvSpPr>
              <p:spPr bwMode="auto">
                <a:xfrm>
                  <a:off x="5930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3" name="Oval 1561"/>
                <p:cNvSpPr>
                  <a:spLocks noChangeArrowheads="1"/>
                </p:cNvSpPr>
                <p:nvPr/>
              </p:nvSpPr>
              <p:spPr bwMode="auto">
                <a:xfrm>
                  <a:off x="5930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4" name="Oval 1562"/>
                <p:cNvSpPr>
                  <a:spLocks noChangeArrowheads="1"/>
                </p:cNvSpPr>
                <p:nvPr/>
              </p:nvSpPr>
              <p:spPr bwMode="auto">
                <a:xfrm>
                  <a:off x="5931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5" name="Oval 1563"/>
                <p:cNvSpPr>
                  <a:spLocks noChangeArrowheads="1"/>
                </p:cNvSpPr>
                <p:nvPr/>
              </p:nvSpPr>
              <p:spPr bwMode="auto">
                <a:xfrm>
                  <a:off x="5931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6" name="Oval 1564"/>
                <p:cNvSpPr>
                  <a:spLocks noChangeArrowheads="1"/>
                </p:cNvSpPr>
                <p:nvPr/>
              </p:nvSpPr>
              <p:spPr bwMode="auto">
                <a:xfrm>
                  <a:off x="5931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7" name="Oval 1565"/>
                <p:cNvSpPr>
                  <a:spLocks noChangeArrowheads="1"/>
                </p:cNvSpPr>
                <p:nvPr/>
              </p:nvSpPr>
              <p:spPr bwMode="auto">
                <a:xfrm>
                  <a:off x="5933" y="230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8" name="Oval 1566"/>
                <p:cNvSpPr>
                  <a:spLocks noChangeArrowheads="1"/>
                </p:cNvSpPr>
                <p:nvPr/>
              </p:nvSpPr>
              <p:spPr bwMode="auto">
                <a:xfrm>
                  <a:off x="5933" y="233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9" name="Oval 1567"/>
                <p:cNvSpPr>
                  <a:spLocks noChangeArrowheads="1"/>
                </p:cNvSpPr>
                <p:nvPr/>
              </p:nvSpPr>
              <p:spPr bwMode="auto">
                <a:xfrm>
                  <a:off x="5934" y="2237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0" name="Oval 1568"/>
                <p:cNvSpPr>
                  <a:spLocks noChangeArrowheads="1"/>
                </p:cNvSpPr>
                <p:nvPr/>
              </p:nvSpPr>
              <p:spPr bwMode="auto">
                <a:xfrm>
                  <a:off x="5934" y="229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1" name="Oval 1569"/>
                <p:cNvSpPr>
                  <a:spLocks noChangeArrowheads="1"/>
                </p:cNvSpPr>
                <p:nvPr/>
              </p:nvSpPr>
              <p:spPr bwMode="auto">
                <a:xfrm>
                  <a:off x="5934" y="227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2" name="Oval 1570"/>
                <p:cNvSpPr>
                  <a:spLocks noChangeArrowheads="1"/>
                </p:cNvSpPr>
                <p:nvPr/>
              </p:nvSpPr>
              <p:spPr bwMode="auto">
                <a:xfrm>
                  <a:off x="5935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3" name="Oval 1571"/>
                <p:cNvSpPr>
                  <a:spLocks noChangeArrowheads="1"/>
                </p:cNvSpPr>
                <p:nvPr/>
              </p:nvSpPr>
              <p:spPr bwMode="auto">
                <a:xfrm>
                  <a:off x="5935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4" name="Oval 1572"/>
                <p:cNvSpPr>
                  <a:spLocks noChangeArrowheads="1"/>
                </p:cNvSpPr>
                <p:nvPr/>
              </p:nvSpPr>
              <p:spPr bwMode="auto">
                <a:xfrm>
                  <a:off x="5936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5" name="Oval 1573"/>
                <p:cNvSpPr>
                  <a:spLocks noChangeArrowheads="1"/>
                </p:cNvSpPr>
                <p:nvPr/>
              </p:nvSpPr>
              <p:spPr bwMode="auto">
                <a:xfrm>
                  <a:off x="5936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6" name="Oval 1574"/>
                <p:cNvSpPr>
                  <a:spLocks noChangeArrowheads="1"/>
                </p:cNvSpPr>
                <p:nvPr/>
              </p:nvSpPr>
              <p:spPr bwMode="auto">
                <a:xfrm>
                  <a:off x="5936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7" name="Oval 1575"/>
                <p:cNvSpPr>
                  <a:spLocks noChangeArrowheads="1"/>
                </p:cNvSpPr>
                <p:nvPr/>
              </p:nvSpPr>
              <p:spPr bwMode="auto">
                <a:xfrm>
                  <a:off x="5937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8" name="Oval 1576"/>
                <p:cNvSpPr>
                  <a:spLocks noChangeArrowheads="1"/>
                </p:cNvSpPr>
                <p:nvPr/>
              </p:nvSpPr>
              <p:spPr bwMode="auto">
                <a:xfrm>
                  <a:off x="5937" y="228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9" name="Oval 1577"/>
                <p:cNvSpPr>
                  <a:spLocks noChangeArrowheads="1"/>
                </p:cNvSpPr>
                <p:nvPr/>
              </p:nvSpPr>
              <p:spPr bwMode="auto">
                <a:xfrm>
                  <a:off x="5938" y="2263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0" name="Oval 1578"/>
                <p:cNvSpPr>
                  <a:spLocks noChangeArrowheads="1"/>
                </p:cNvSpPr>
                <p:nvPr/>
              </p:nvSpPr>
              <p:spPr bwMode="auto">
                <a:xfrm>
                  <a:off x="5938" y="223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1" name="Oval 1579"/>
                <p:cNvSpPr>
                  <a:spLocks noChangeArrowheads="1"/>
                </p:cNvSpPr>
                <p:nvPr/>
              </p:nvSpPr>
              <p:spPr bwMode="auto">
                <a:xfrm>
                  <a:off x="5938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2" name="Oval 1580"/>
                <p:cNvSpPr>
                  <a:spLocks noChangeArrowheads="1"/>
                </p:cNvSpPr>
                <p:nvPr/>
              </p:nvSpPr>
              <p:spPr bwMode="auto">
                <a:xfrm>
                  <a:off x="5939" y="231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3" name="Oval 1581"/>
                <p:cNvSpPr>
                  <a:spLocks noChangeArrowheads="1"/>
                </p:cNvSpPr>
                <p:nvPr/>
              </p:nvSpPr>
              <p:spPr bwMode="auto">
                <a:xfrm>
                  <a:off x="5939" y="222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4" name="Oval 1582"/>
                <p:cNvSpPr>
                  <a:spLocks noChangeArrowheads="1"/>
                </p:cNvSpPr>
                <p:nvPr/>
              </p:nvSpPr>
              <p:spPr bwMode="auto">
                <a:xfrm>
                  <a:off x="5941" y="226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5" name="Oval 1583"/>
                <p:cNvSpPr>
                  <a:spLocks noChangeArrowheads="1"/>
                </p:cNvSpPr>
                <p:nvPr/>
              </p:nvSpPr>
              <p:spPr bwMode="auto">
                <a:xfrm>
                  <a:off x="5941" y="2281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6" name="Oval 1584"/>
                <p:cNvSpPr>
                  <a:spLocks noChangeArrowheads="1"/>
                </p:cNvSpPr>
                <p:nvPr/>
              </p:nvSpPr>
              <p:spPr bwMode="auto">
                <a:xfrm>
                  <a:off x="5941" y="2276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7" name="Oval 1585"/>
                <p:cNvSpPr>
                  <a:spLocks noChangeArrowheads="1"/>
                </p:cNvSpPr>
                <p:nvPr/>
              </p:nvSpPr>
              <p:spPr bwMode="auto">
                <a:xfrm>
                  <a:off x="5942" y="231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8" name="Oval 1586"/>
                <p:cNvSpPr>
                  <a:spLocks noChangeArrowheads="1"/>
                </p:cNvSpPr>
                <p:nvPr/>
              </p:nvSpPr>
              <p:spPr bwMode="auto">
                <a:xfrm>
                  <a:off x="5942" y="2284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9" name="Oval 1587"/>
                <p:cNvSpPr>
                  <a:spLocks noChangeArrowheads="1"/>
                </p:cNvSpPr>
                <p:nvPr/>
              </p:nvSpPr>
              <p:spPr bwMode="auto">
                <a:xfrm>
                  <a:off x="5946" y="228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0" name="Oval 1588"/>
                <p:cNvSpPr>
                  <a:spLocks noChangeArrowheads="1"/>
                </p:cNvSpPr>
                <p:nvPr/>
              </p:nvSpPr>
              <p:spPr bwMode="auto">
                <a:xfrm>
                  <a:off x="5946" y="224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1" name="Oval 1589"/>
                <p:cNvSpPr>
                  <a:spLocks noChangeArrowheads="1"/>
                </p:cNvSpPr>
                <p:nvPr/>
              </p:nvSpPr>
              <p:spPr bwMode="auto">
                <a:xfrm>
                  <a:off x="5946" y="233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2" name="Oval 1590"/>
                <p:cNvSpPr>
                  <a:spLocks noChangeArrowheads="1"/>
                </p:cNvSpPr>
                <p:nvPr/>
              </p:nvSpPr>
              <p:spPr bwMode="auto">
                <a:xfrm>
                  <a:off x="5947" y="232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3" name="Oval 1591"/>
                <p:cNvSpPr>
                  <a:spLocks noChangeArrowheads="1"/>
                </p:cNvSpPr>
                <p:nvPr/>
              </p:nvSpPr>
              <p:spPr bwMode="auto">
                <a:xfrm>
                  <a:off x="5947" y="225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4" name="Oval 1592"/>
                <p:cNvSpPr>
                  <a:spLocks noChangeArrowheads="1"/>
                </p:cNvSpPr>
                <p:nvPr/>
              </p:nvSpPr>
              <p:spPr bwMode="auto">
                <a:xfrm>
                  <a:off x="5948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5" name="Oval 1593"/>
                <p:cNvSpPr>
                  <a:spLocks noChangeArrowheads="1"/>
                </p:cNvSpPr>
                <p:nvPr/>
              </p:nvSpPr>
              <p:spPr bwMode="auto">
                <a:xfrm>
                  <a:off x="5948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6" name="Oval 1594"/>
                <p:cNvSpPr>
                  <a:spLocks noChangeArrowheads="1"/>
                </p:cNvSpPr>
                <p:nvPr/>
              </p:nvSpPr>
              <p:spPr bwMode="auto">
                <a:xfrm>
                  <a:off x="5948" y="233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7" name="Oval 1595"/>
                <p:cNvSpPr>
                  <a:spLocks noChangeArrowheads="1"/>
                </p:cNvSpPr>
                <p:nvPr/>
              </p:nvSpPr>
              <p:spPr bwMode="auto">
                <a:xfrm>
                  <a:off x="5949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8" name="Oval 1596"/>
                <p:cNvSpPr>
                  <a:spLocks noChangeArrowheads="1"/>
                </p:cNvSpPr>
                <p:nvPr/>
              </p:nvSpPr>
              <p:spPr bwMode="auto">
                <a:xfrm>
                  <a:off x="5949" y="221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9" name="Oval 1597"/>
                <p:cNvSpPr>
                  <a:spLocks noChangeArrowheads="1"/>
                </p:cNvSpPr>
                <p:nvPr/>
              </p:nvSpPr>
              <p:spPr bwMode="auto">
                <a:xfrm>
                  <a:off x="5950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0" name="Oval 1598"/>
                <p:cNvSpPr>
                  <a:spLocks noChangeArrowheads="1"/>
                </p:cNvSpPr>
                <p:nvPr/>
              </p:nvSpPr>
              <p:spPr bwMode="auto">
                <a:xfrm>
                  <a:off x="5950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1" name="Oval 1599"/>
                <p:cNvSpPr>
                  <a:spLocks noChangeArrowheads="1"/>
                </p:cNvSpPr>
                <p:nvPr/>
              </p:nvSpPr>
              <p:spPr bwMode="auto">
                <a:xfrm>
                  <a:off x="5950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2" name="Oval 1600"/>
                <p:cNvSpPr>
                  <a:spLocks noChangeArrowheads="1"/>
                </p:cNvSpPr>
                <p:nvPr/>
              </p:nvSpPr>
              <p:spPr bwMode="auto">
                <a:xfrm>
                  <a:off x="5951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3" name="Oval 1601"/>
                <p:cNvSpPr>
                  <a:spLocks noChangeArrowheads="1"/>
                </p:cNvSpPr>
                <p:nvPr/>
              </p:nvSpPr>
              <p:spPr bwMode="auto">
                <a:xfrm>
                  <a:off x="5951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4" name="Oval 1602"/>
                <p:cNvSpPr>
                  <a:spLocks noChangeArrowheads="1"/>
                </p:cNvSpPr>
                <p:nvPr/>
              </p:nvSpPr>
              <p:spPr bwMode="auto">
                <a:xfrm>
                  <a:off x="5953" y="2321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5" name="Oval 1603"/>
                <p:cNvSpPr>
                  <a:spLocks noChangeArrowheads="1"/>
                </p:cNvSpPr>
                <p:nvPr/>
              </p:nvSpPr>
              <p:spPr bwMode="auto">
                <a:xfrm>
                  <a:off x="5953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6" name="Oval 1604"/>
                <p:cNvSpPr>
                  <a:spLocks noChangeArrowheads="1"/>
                </p:cNvSpPr>
                <p:nvPr/>
              </p:nvSpPr>
              <p:spPr bwMode="auto">
                <a:xfrm>
                  <a:off x="5953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7" name="Oval 1605"/>
                <p:cNvSpPr>
                  <a:spLocks noChangeArrowheads="1"/>
                </p:cNvSpPr>
                <p:nvPr/>
              </p:nvSpPr>
              <p:spPr bwMode="auto">
                <a:xfrm>
                  <a:off x="5954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8" name="Oval 1606"/>
                <p:cNvSpPr>
                  <a:spLocks noChangeArrowheads="1"/>
                </p:cNvSpPr>
                <p:nvPr/>
              </p:nvSpPr>
              <p:spPr bwMode="auto">
                <a:xfrm>
                  <a:off x="595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9" name="Oval 1607"/>
                <p:cNvSpPr>
                  <a:spLocks noChangeArrowheads="1"/>
                </p:cNvSpPr>
                <p:nvPr/>
              </p:nvSpPr>
              <p:spPr bwMode="auto">
                <a:xfrm>
                  <a:off x="5955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0" name="Oval 1608"/>
                <p:cNvSpPr>
                  <a:spLocks noChangeArrowheads="1"/>
                </p:cNvSpPr>
                <p:nvPr/>
              </p:nvSpPr>
              <p:spPr bwMode="auto">
                <a:xfrm>
                  <a:off x="5955" y="222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1" name="Oval 1609"/>
                <p:cNvSpPr>
                  <a:spLocks noChangeArrowheads="1"/>
                </p:cNvSpPr>
                <p:nvPr/>
              </p:nvSpPr>
              <p:spPr bwMode="auto">
                <a:xfrm>
                  <a:off x="5955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2" name="Oval 1610"/>
                <p:cNvSpPr>
                  <a:spLocks noChangeArrowheads="1"/>
                </p:cNvSpPr>
                <p:nvPr/>
              </p:nvSpPr>
              <p:spPr bwMode="auto">
                <a:xfrm>
                  <a:off x="5956" y="223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3" name="Oval 1611"/>
                <p:cNvSpPr>
                  <a:spLocks noChangeArrowheads="1"/>
                </p:cNvSpPr>
                <p:nvPr/>
              </p:nvSpPr>
              <p:spPr bwMode="auto">
                <a:xfrm>
                  <a:off x="5956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4" name="Oval 1612"/>
                <p:cNvSpPr>
                  <a:spLocks noChangeArrowheads="1"/>
                </p:cNvSpPr>
                <p:nvPr/>
              </p:nvSpPr>
              <p:spPr bwMode="auto">
                <a:xfrm>
                  <a:off x="5956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5" name="Oval 1613"/>
                <p:cNvSpPr>
                  <a:spLocks noChangeArrowheads="1"/>
                </p:cNvSpPr>
                <p:nvPr/>
              </p:nvSpPr>
              <p:spPr bwMode="auto">
                <a:xfrm>
                  <a:off x="5957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6" name="Oval 1614"/>
                <p:cNvSpPr>
                  <a:spLocks noChangeArrowheads="1"/>
                </p:cNvSpPr>
                <p:nvPr/>
              </p:nvSpPr>
              <p:spPr bwMode="auto">
                <a:xfrm>
                  <a:off x="5957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7" name="Oval 1615"/>
                <p:cNvSpPr>
                  <a:spLocks noChangeArrowheads="1"/>
                </p:cNvSpPr>
                <p:nvPr/>
              </p:nvSpPr>
              <p:spPr bwMode="auto">
                <a:xfrm>
                  <a:off x="5958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8" name="Oval 1616"/>
                <p:cNvSpPr>
                  <a:spLocks noChangeArrowheads="1"/>
                </p:cNvSpPr>
                <p:nvPr/>
              </p:nvSpPr>
              <p:spPr bwMode="auto">
                <a:xfrm>
                  <a:off x="5958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9" name="Oval 1617"/>
                <p:cNvSpPr>
                  <a:spLocks noChangeArrowheads="1"/>
                </p:cNvSpPr>
                <p:nvPr/>
              </p:nvSpPr>
              <p:spPr bwMode="auto">
                <a:xfrm>
                  <a:off x="595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0" name="Oval 1618"/>
                <p:cNvSpPr>
                  <a:spLocks noChangeArrowheads="1"/>
                </p:cNvSpPr>
                <p:nvPr/>
              </p:nvSpPr>
              <p:spPr bwMode="auto">
                <a:xfrm>
                  <a:off x="5959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1" name="Oval 1619"/>
                <p:cNvSpPr>
                  <a:spLocks noChangeArrowheads="1"/>
                </p:cNvSpPr>
                <p:nvPr/>
              </p:nvSpPr>
              <p:spPr bwMode="auto">
                <a:xfrm>
                  <a:off x="5959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2" name="Oval 1620"/>
                <p:cNvSpPr>
                  <a:spLocks noChangeArrowheads="1"/>
                </p:cNvSpPr>
                <p:nvPr/>
              </p:nvSpPr>
              <p:spPr bwMode="auto">
                <a:xfrm>
                  <a:off x="5959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3" name="Oval 1621"/>
                <p:cNvSpPr>
                  <a:spLocks noChangeArrowheads="1"/>
                </p:cNvSpPr>
                <p:nvPr/>
              </p:nvSpPr>
              <p:spPr bwMode="auto">
                <a:xfrm>
                  <a:off x="5959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4" name="Oval 1622"/>
                <p:cNvSpPr>
                  <a:spLocks noChangeArrowheads="1"/>
                </p:cNvSpPr>
                <p:nvPr/>
              </p:nvSpPr>
              <p:spPr bwMode="auto">
                <a:xfrm>
                  <a:off x="5959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5" name="Oval 1623"/>
                <p:cNvSpPr>
                  <a:spLocks noChangeArrowheads="1"/>
                </p:cNvSpPr>
                <p:nvPr/>
              </p:nvSpPr>
              <p:spPr bwMode="auto">
                <a:xfrm>
                  <a:off x="5959" y="228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6" name="Oval 1624"/>
                <p:cNvSpPr>
                  <a:spLocks noChangeArrowheads="1"/>
                </p:cNvSpPr>
                <p:nvPr/>
              </p:nvSpPr>
              <p:spPr bwMode="auto">
                <a:xfrm>
                  <a:off x="5959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7" name="Oval 1625"/>
                <p:cNvSpPr>
                  <a:spLocks noChangeArrowheads="1"/>
                </p:cNvSpPr>
                <p:nvPr/>
              </p:nvSpPr>
              <p:spPr bwMode="auto">
                <a:xfrm>
                  <a:off x="5960" y="222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8" name="Oval 1626"/>
                <p:cNvSpPr>
                  <a:spLocks noChangeArrowheads="1"/>
                </p:cNvSpPr>
                <p:nvPr/>
              </p:nvSpPr>
              <p:spPr bwMode="auto">
                <a:xfrm>
                  <a:off x="5960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9" name="Oval 1627"/>
                <p:cNvSpPr>
                  <a:spLocks noChangeArrowheads="1"/>
                </p:cNvSpPr>
                <p:nvPr/>
              </p:nvSpPr>
              <p:spPr bwMode="auto">
                <a:xfrm>
                  <a:off x="5960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0" name="Oval 1628"/>
                <p:cNvSpPr>
                  <a:spLocks noChangeArrowheads="1"/>
                </p:cNvSpPr>
                <p:nvPr/>
              </p:nvSpPr>
              <p:spPr bwMode="auto">
                <a:xfrm>
                  <a:off x="596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1" name="Oval 1629"/>
                <p:cNvSpPr>
                  <a:spLocks noChangeArrowheads="1"/>
                </p:cNvSpPr>
                <p:nvPr/>
              </p:nvSpPr>
              <p:spPr bwMode="auto">
                <a:xfrm>
                  <a:off x="596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40" name="Group 1630"/>
              <p:cNvGrpSpPr>
                <a:grpSpLocks/>
              </p:cNvGrpSpPr>
              <p:nvPr/>
            </p:nvGrpSpPr>
            <p:grpSpPr bwMode="auto">
              <a:xfrm>
                <a:off x="5962" y="2207"/>
                <a:ext cx="96" cy="136"/>
                <a:chOff x="5962" y="2207"/>
                <a:chExt cx="96" cy="136"/>
              </a:xfrm>
            </p:grpSpPr>
            <p:sp>
              <p:nvSpPr>
                <p:cNvPr id="844383" name="Oval 1631"/>
                <p:cNvSpPr>
                  <a:spLocks noChangeArrowheads="1"/>
                </p:cNvSpPr>
                <p:nvPr/>
              </p:nvSpPr>
              <p:spPr bwMode="auto">
                <a:xfrm>
                  <a:off x="5962" y="232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4" name="Oval 1632"/>
                <p:cNvSpPr>
                  <a:spLocks noChangeArrowheads="1"/>
                </p:cNvSpPr>
                <p:nvPr/>
              </p:nvSpPr>
              <p:spPr bwMode="auto">
                <a:xfrm>
                  <a:off x="5962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5" name="Oval 1633"/>
                <p:cNvSpPr>
                  <a:spLocks noChangeArrowheads="1"/>
                </p:cNvSpPr>
                <p:nvPr/>
              </p:nvSpPr>
              <p:spPr bwMode="auto">
                <a:xfrm>
                  <a:off x="596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6" name="Oval 1634"/>
                <p:cNvSpPr>
                  <a:spLocks noChangeArrowheads="1"/>
                </p:cNvSpPr>
                <p:nvPr/>
              </p:nvSpPr>
              <p:spPr bwMode="auto">
                <a:xfrm>
                  <a:off x="5963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7" name="Oval 1635"/>
                <p:cNvSpPr>
                  <a:spLocks noChangeArrowheads="1"/>
                </p:cNvSpPr>
                <p:nvPr/>
              </p:nvSpPr>
              <p:spPr bwMode="auto">
                <a:xfrm>
                  <a:off x="596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8" name="Oval 1636"/>
                <p:cNvSpPr>
                  <a:spLocks noChangeArrowheads="1"/>
                </p:cNvSpPr>
                <p:nvPr/>
              </p:nvSpPr>
              <p:spPr bwMode="auto">
                <a:xfrm>
                  <a:off x="5964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9" name="Oval 1637"/>
                <p:cNvSpPr>
                  <a:spLocks noChangeArrowheads="1"/>
                </p:cNvSpPr>
                <p:nvPr/>
              </p:nvSpPr>
              <p:spPr bwMode="auto">
                <a:xfrm>
                  <a:off x="5964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0" name="Oval 1638"/>
                <p:cNvSpPr>
                  <a:spLocks noChangeArrowheads="1"/>
                </p:cNvSpPr>
                <p:nvPr/>
              </p:nvSpPr>
              <p:spPr bwMode="auto">
                <a:xfrm>
                  <a:off x="5964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1" name="Oval 1639"/>
                <p:cNvSpPr>
                  <a:spLocks noChangeArrowheads="1"/>
                </p:cNvSpPr>
                <p:nvPr/>
              </p:nvSpPr>
              <p:spPr bwMode="auto">
                <a:xfrm>
                  <a:off x="5966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2" name="Oval 1640"/>
                <p:cNvSpPr>
                  <a:spLocks noChangeArrowheads="1"/>
                </p:cNvSpPr>
                <p:nvPr/>
              </p:nvSpPr>
              <p:spPr bwMode="auto">
                <a:xfrm>
                  <a:off x="5966" y="226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3" name="Oval 1641"/>
                <p:cNvSpPr>
                  <a:spLocks noChangeArrowheads="1"/>
                </p:cNvSpPr>
                <p:nvPr/>
              </p:nvSpPr>
              <p:spPr bwMode="auto">
                <a:xfrm>
                  <a:off x="5967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4" name="Oval 1642"/>
                <p:cNvSpPr>
                  <a:spLocks noChangeArrowheads="1"/>
                </p:cNvSpPr>
                <p:nvPr/>
              </p:nvSpPr>
              <p:spPr bwMode="auto">
                <a:xfrm>
                  <a:off x="5967" y="227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5" name="Oval 1643"/>
                <p:cNvSpPr>
                  <a:spLocks noChangeArrowheads="1"/>
                </p:cNvSpPr>
                <p:nvPr/>
              </p:nvSpPr>
              <p:spPr bwMode="auto">
                <a:xfrm>
                  <a:off x="5967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6" name="Oval 1644"/>
                <p:cNvSpPr>
                  <a:spLocks noChangeArrowheads="1"/>
                </p:cNvSpPr>
                <p:nvPr/>
              </p:nvSpPr>
              <p:spPr bwMode="auto">
                <a:xfrm>
                  <a:off x="5968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7" name="Oval 1645"/>
                <p:cNvSpPr>
                  <a:spLocks noChangeArrowheads="1"/>
                </p:cNvSpPr>
                <p:nvPr/>
              </p:nvSpPr>
              <p:spPr bwMode="auto">
                <a:xfrm>
                  <a:off x="5968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8" name="Oval 1646"/>
                <p:cNvSpPr>
                  <a:spLocks noChangeArrowheads="1"/>
                </p:cNvSpPr>
                <p:nvPr/>
              </p:nvSpPr>
              <p:spPr bwMode="auto">
                <a:xfrm>
                  <a:off x="5969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9" name="Oval 1647"/>
                <p:cNvSpPr>
                  <a:spLocks noChangeArrowheads="1"/>
                </p:cNvSpPr>
                <p:nvPr/>
              </p:nvSpPr>
              <p:spPr bwMode="auto">
                <a:xfrm>
                  <a:off x="5969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0" name="Oval 1648"/>
                <p:cNvSpPr>
                  <a:spLocks noChangeArrowheads="1"/>
                </p:cNvSpPr>
                <p:nvPr/>
              </p:nvSpPr>
              <p:spPr bwMode="auto">
                <a:xfrm>
                  <a:off x="5969" y="230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1" name="Oval 1649"/>
                <p:cNvSpPr>
                  <a:spLocks noChangeArrowheads="1"/>
                </p:cNvSpPr>
                <p:nvPr/>
              </p:nvSpPr>
              <p:spPr bwMode="auto">
                <a:xfrm>
                  <a:off x="5970" y="227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2" name="Oval 1650"/>
                <p:cNvSpPr>
                  <a:spLocks noChangeArrowheads="1"/>
                </p:cNvSpPr>
                <p:nvPr/>
              </p:nvSpPr>
              <p:spPr bwMode="auto">
                <a:xfrm>
                  <a:off x="5970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3" name="Oval 1651"/>
                <p:cNvSpPr>
                  <a:spLocks noChangeArrowheads="1"/>
                </p:cNvSpPr>
                <p:nvPr/>
              </p:nvSpPr>
              <p:spPr bwMode="auto">
                <a:xfrm>
                  <a:off x="5971" y="231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4" name="Oval 1652"/>
                <p:cNvSpPr>
                  <a:spLocks noChangeArrowheads="1"/>
                </p:cNvSpPr>
                <p:nvPr/>
              </p:nvSpPr>
              <p:spPr bwMode="auto">
                <a:xfrm>
                  <a:off x="5971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5" name="Oval 1653"/>
                <p:cNvSpPr>
                  <a:spLocks noChangeArrowheads="1"/>
                </p:cNvSpPr>
                <p:nvPr/>
              </p:nvSpPr>
              <p:spPr bwMode="auto">
                <a:xfrm>
                  <a:off x="5971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6" name="Oval 1654"/>
                <p:cNvSpPr>
                  <a:spLocks noChangeArrowheads="1"/>
                </p:cNvSpPr>
                <p:nvPr/>
              </p:nvSpPr>
              <p:spPr bwMode="auto">
                <a:xfrm>
                  <a:off x="5972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7" name="Oval 1655"/>
                <p:cNvSpPr>
                  <a:spLocks noChangeArrowheads="1"/>
                </p:cNvSpPr>
                <p:nvPr/>
              </p:nvSpPr>
              <p:spPr bwMode="auto">
                <a:xfrm>
                  <a:off x="5972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8" name="Oval 1656"/>
                <p:cNvSpPr>
                  <a:spLocks noChangeArrowheads="1"/>
                </p:cNvSpPr>
                <p:nvPr/>
              </p:nvSpPr>
              <p:spPr bwMode="auto">
                <a:xfrm>
                  <a:off x="5974" y="223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9" name="Oval 1657"/>
                <p:cNvSpPr>
                  <a:spLocks noChangeArrowheads="1"/>
                </p:cNvSpPr>
                <p:nvPr/>
              </p:nvSpPr>
              <p:spPr bwMode="auto">
                <a:xfrm>
                  <a:off x="5974" y="2333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0" name="Oval 1658"/>
                <p:cNvSpPr>
                  <a:spLocks noChangeArrowheads="1"/>
                </p:cNvSpPr>
                <p:nvPr/>
              </p:nvSpPr>
              <p:spPr bwMode="auto">
                <a:xfrm>
                  <a:off x="5974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1" name="Oval 1659"/>
                <p:cNvSpPr>
                  <a:spLocks noChangeArrowheads="1"/>
                </p:cNvSpPr>
                <p:nvPr/>
              </p:nvSpPr>
              <p:spPr bwMode="auto">
                <a:xfrm>
                  <a:off x="5975" y="226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2" name="Oval 1660"/>
                <p:cNvSpPr>
                  <a:spLocks noChangeArrowheads="1"/>
                </p:cNvSpPr>
                <p:nvPr/>
              </p:nvSpPr>
              <p:spPr bwMode="auto">
                <a:xfrm>
                  <a:off x="5975" y="232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3" name="Oval 1661"/>
                <p:cNvSpPr>
                  <a:spLocks noChangeArrowheads="1"/>
                </p:cNvSpPr>
                <p:nvPr/>
              </p:nvSpPr>
              <p:spPr bwMode="auto">
                <a:xfrm>
                  <a:off x="5976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4" name="Oval 1662"/>
                <p:cNvSpPr>
                  <a:spLocks noChangeArrowheads="1"/>
                </p:cNvSpPr>
                <p:nvPr/>
              </p:nvSpPr>
              <p:spPr bwMode="auto">
                <a:xfrm>
                  <a:off x="5976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5" name="Oval 1663"/>
                <p:cNvSpPr>
                  <a:spLocks noChangeArrowheads="1"/>
                </p:cNvSpPr>
                <p:nvPr/>
              </p:nvSpPr>
              <p:spPr bwMode="auto">
                <a:xfrm>
                  <a:off x="5976" y="225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6" name="Oval 1664"/>
                <p:cNvSpPr>
                  <a:spLocks noChangeArrowheads="1"/>
                </p:cNvSpPr>
                <p:nvPr/>
              </p:nvSpPr>
              <p:spPr bwMode="auto">
                <a:xfrm>
                  <a:off x="5977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7" name="Oval 1665"/>
                <p:cNvSpPr>
                  <a:spLocks noChangeArrowheads="1"/>
                </p:cNvSpPr>
                <p:nvPr/>
              </p:nvSpPr>
              <p:spPr bwMode="auto">
                <a:xfrm>
                  <a:off x="5977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8" name="Oval 1666"/>
                <p:cNvSpPr>
                  <a:spLocks noChangeArrowheads="1"/>
                </p:cNvSpPr>
                <p:nvPr/>
              </p:nvSpPr>
              <p:spPr bwMode="auto">
                <a:xfrm>
                  <a:off x="5978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9" name="Oval 1667"/>
                <p:cNvSpPr>
                  <a:spLocks noChangeArrowheads="1"/>
                </p:cNvSpPr>
                <p:nvPr/>
              </p:nvSpPr>
              <p:spPr bwMode="auto">
                <a:xfrm>
                  <a:off x="5978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0" name="Oval 1668"/>
                <p:cNvSpPr>
                  <a:spLocks noChangeArrowheads="1"/>
                </p:cNvSpPr>
                <p:nvPr/>
              </p:nvSpPr>
              <p:spPr bwMode="auto">
                <a:xfrm>
                  <a:off x="5978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1" name="Oval 1669"/>
                <p:cNvSpPr>
                  <a:spLocks noChangeArrowheads="1"/>
                </p:cNvSpPr>
                <p:nvPr/>
              </p:nvSpPr>
              <p:spPr bwMode="auto">
                <a:xfrm>
                  <a:off x="5979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2" name="Oval 1670"/>
                <p:cNvSpPr>
                  <a:spLocks noChangeArrowheads="1"/>
                </p:cNvSpPr>
                <p:nvPr/>
              </p:nvSpPr>
              <p:spPr bwMode="auto">
                <a:xfrm>
                  <a:off x="5979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3" name="Oval 1671"/>
                <p:cNvSpPr>
                  <a:spLocks noChangeArrowheads="1"/>
                </p:cNvSpPr>
                <p:nvPr/>
              </p:nvSpPr>
              <p:spPr bwMode="auto">
                <a:xfrm>
                  <a:off x="5980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4" name="Oval 1672"/>
                <p:cNvSpPr>
                  <a:spLocks noChangeArrowheads="1"/>
                </p:cNvSpPr>
                <p:nvPr/>
              </p:nvSpPr>
              <p:spPr bwMode="auto">
                <a:xfrm>
                  <a:off x="598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5" name="Oval 1673"/>
                <p:cNvSpPr>
                  <a:spLocks noChangeArrowheads="1"/>
                </p:cNvSpPr>
                <p:nvPr/>
              </p:nvSpPr>
              <p:spPr bwMode="auto">
                <a:xfrm>
                  <a:off x="5980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6" name="Oval 1674"/>
                <p:cNvSpPr>
                  <a:spLocks noChangeArrowheads="1"/>
                </p:cNvSpPr>
                <p:nvPr/>
              </p:nvSpPr>
              <p:spPr bwMode="auto">
                <a:xfrm>
                  <a:off x="5982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7" name="Oval 1675"/>
                <p:cNvSpPr>
                  <a:spLocks noChangeArrowheads="1"/>
                </p:cNvSpPr>
                <p:nvPr/>
              </p:nvSpPr>
              <p:spPr bwMode="auto">
                <a:xfrm>
                  <a:off x="5982" y="2304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8" name="Oval 1676"/>
                <p:cNvSpPr>
                  <a:spLocks noChangeArrowheads="1"/>
                </p:cNvSpPr>
                <p:nvPr/>
              </p:nvSpPr>
              <p:spPr bwMode="auto">
                <a:xfrm>
                  <a:off x="5983" y="228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9" name="Oval 1677"/>
                <p:cNvSpPr>
                  <a:spLocks noChangeArrowheads="1"/>
                </p:cNvSpPr>
                <p:nvPr/>
              </p:nvSpPr>
              <p:spPr bwMode="auto">
                <a:xfrm>
                  <a:off x="5983" y="2287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0" name="Oval 1678"/>
                <p:cNvSpPr>
                  <a:spLocks noChangeArrowheads="1"/>
                </p:cNvSpPr>
                <p:nvPr/>
              </p:nvSpPr>
              <p:spPr bwMode="auto">
                <a:xfrm>
                  <a:off x="5983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1" name="Oval 1679"/>
                <p:cNvSpPr>
                  <a:spLocks noChangeArrowheads="1"/>
                </p:cNvSpPr>
                <p:nvPr/>
              </p:nvSpPr>
              <p:spPr bwMode="auto">
                <a:xfrm>
                  <a:off x="5984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2" name="Oval 1680"/>
                <p:cNvSpPr>
                  <a:spLocks noChangeArrowheads="1"/>
                </p:cNvSpPr>
                <p:nvPr/>
              </p:nvSpPr>
              <p:spPr bwMode="auto">
                <a:xfrm>
                  <a:off x="5984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3" name="Oval 1681"/>
                <p:cNvSpPr>
                  <a:spLocks noChangeArrowheads="1"/>
                </p:cNvSpPr>
                <p:nvPr/>
              </p:nvSpPr>
              <p:spPr bwMode="auto">
                <a:xfrm>
                  <a:off x="5984" y="226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4" name="Oval 1682"/>
                <p:cNvSpPr>
                  <a:spLocks noChangeArrowheads="1"/>
                </p:cNvSpPr>
                <p:nvPr/>
              </p:nvSpPr>
              <p:spPr bwMode="auto">
                <a:xfrm>
                  <a:off x="5985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5" name="Oval 1683"/>
                <p:cNvSpPr>
                  <a:spLocks noChangeArrowheads="1"/>
                </p:cNvSpPr>
                <p:nvPr/>
              </p:nvSpPr>
              <p:spPr bwMode="auto">
                <a:xfrm>
                  <a:off x="5985" y="222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6" name="Oval 1684"/>
                <p:cNvSpPr>
                  <a:spLocks noChangeArrowheads="1"/>
                </p:cNvSpPr>
                <p:nvPr/>
              </p:nvSpPr>
              <p:spPr bwMode="auto">
                <a:xfrm>
                  <a:off x="5986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7" name="Oval 1685"/>
                <p:cNvSpPr>
                  <a:spLocks noChangeArrowheads="1"/>
                </p:cNvSpPr>
                <p:nvPr/>
              </p:nvSpPr>
              <p:spPr bwMode="auto">
                <a:xfrm>
                  <a:off x="5986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8" name="Oval 1686"/>
                <p:cNvSpPr>
                  <a:spLocks noChangeArrowheads="1"/>
                </p:cNvSpPr>
                <p:nvPr/>
              </p:nvSpPr>
              <p:spPr bwMode="auto">
                <a:xfrm>
                  <a:off x="5986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9" name="Oval 1687"/>
                <p:cNvSpPr>
                  <a:spLocks noChangeArrowheads="1"/>
                </p:cNvSpPr>
                <p:nvPr/>
              </p:nvSpPr>
              <p:spPr bwMode="auto">
                <a:xfrm>
                  <a:off x="598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0" name="Oval 1688"/>
                <p:cNvSpPr>
                  <a:spLocks noChangeArrowheads="1"/>
                </p:cNvSpPr>
                <p:nvPr/>
              </p:nvSpPr>
              <p:spPr bwMode="auto">
                <a:xfrm>
                  <a:off x="598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1" name="Oval 1689"/>
                <p:cNvSpPr>
                  <a:spLocks noChangeArrowheads="1"/>
                </p:cNvSpPr>
                <p:nvPr/>
              </p:nvSpPr>
              <p:spPr bwMode="auto">
                <a:xfrm>
                  <a:off x="5988" y="230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2" name="Oval 1690"/>
                <p:cNvSpPr>
                  <a:spLocks noChangeArrowheads="1"/>
                </p:cNvSpPr>
                <p:nvPr/>
              </p:nvSpPr>
              <p:spPr bwMode="auto">
                <a:xfrm>
                  <a:off x="5988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3" name="Oval 1691"/>
                <p:cNvSpPr>
                  <a:spLocks noChangeArrowheads="1"/>
                </p:cNvSpPr>
                <p:nvPr/>
              </p:nvSpPr>
              <p:spPr bwMode="auto">
                <a:xfrm>
                  <a:off x="5988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4" name="Oval 1692"/>
                <p:cNvSpPr>
                  <a:spLocks noChangeArrowheads="1"/>
                </p:cNvSpPr>
                <p:nvPr/>
              </p:nvSpPr>
              <p:spPr bwMode="auto">
                <a:xfrm>
                  <a:off x="5990" y="221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5" name="Oval 1693"/>
                <p:cNvSpPr>
                  <a:spLocks noChangeArrowheads="1"/>
                </p:cNvSpPr>
                <p:nvPr/>
              </p:nvSpPr>
              <p:spPr bwMode="auto">
                <a:xfrm>
                  <a:off x="5990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6" name="Oval 1694"/>
                <p:cNvSpPr>
                  <a:spLocks noChangeArrowheads="1"/>
                </p:cNvSpPr>
                <p:nvPr/>
              </p:nvSpPr>
              <p:spPr bwMode="auto">
                <a:xfrm>
                  <a:off x="5991" y="230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7" name="Oval 1695"/>
                <p:cNvSpPr>
                  <a:spLocks noChangeArrowheads="1"/>
                </p:cNvSpPr>
                <p:nvPr/>
              </p:nvSpPr>
              <p:spPr bwMode="auto">
                <a:xfrm>
                  <a:off x="5991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8" name="Oval 1696"/>
                <p:cNvSpPr>
                  <a:spLocks noChangeArrowheads="1"/>
                </p:cNvSpPr>
                <p:nvPr/>
              </p:nvSpPr>
              <p:spPr bwMode="auto">
                <a:xfrm>
                  <a:off x="5991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9" name="Oval 1697"/>
                <p:cNvSpPr>
                  <a:spLocks noChangeArrowheads="1"/>
                </p:cNvSpPr>
                <p:nvPr/>
              </p:nvSpPr>
              <p:spPr bwMode="auto">
                <a:xfrm>
                  <a:off x="5992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0" name="Oval 1698"/>
                <p:cNvSpPr>
                  <a:spLocks noChangeArrowheads="1"/>
                </p:cNvSpPr>
                <p:nvPr/>
              </p:nvSpPr>
              <p:spPr bwMode="auto">
                <a:xfrm>
                  <a:off x="5992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1" name="Oval 1699"/>
                <p:cNvSpPr>
                  <a:spLocks noChangeArrowheads="1"/>
                </p:cNvSpPr>
                <p:nvPr/>
              </p:nvSpPr>
              <p:spPr bwMode="auto">
                <a:xfrm>
                  <a:off x="5993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2" name="Oval 1700"/>
                <p:cNvSpPr>
                  <a:spLocks noChangeArrowheads="1"/>
                </p:cNvSpPr>
                <p:nvPr/>
              </p:nvSpPr>
              <p:spPr bwMode="auto">
                <a:xfrm>
                  <a:off x="5993" y="232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3" name="Oval 1701"/>
                <p:cNvSpPr>
                  <a:spLocks noChangeArrowheads="1"/>
                </p:cNvSpPr>
                <p:nvPr/>
              </p:nvSpPr>
              <p:spPr bwMode="auto">
                <a:xfrm>
                  <a:off x="5993" y="224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4" name="Oval 1702"/>
                <p:cNvSpPr>
                  <a:spLocks noChangeArrowheads="1"/>
                </p:cNvSpPr>
                <p:nvPr/>
              </p:nvSpPr>
              <p:spPr bwMode="auto">
                <a:xfrm>
                  <a:off x="5994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5" name="Oval 1703"/>
                <p:cNvSpPr>
                  <a:spLocks noChangeArrowheads="1"/>
                </p:cNvSpPr>
                <p:nvPr/>
              </p:nvSpPr>
              <p:spPr bwMode="auto">
                <a:xfrm>
                  <a:off x="5994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6" name="Oval 1704"/>
                <p:cNvSpPr>
                  <a:spLocks noChangeArrowheads="1"/>
                </p:cNvSpPr>
                <p:nvPr/>
              </p:nvSpPr>
              <p:spPr bwMode="auto">
                <a:xfrm>
                  <a:off x="5995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7" name="Oval 1705"/>
                <p:cNvSpPr>
                  <a:spLocks noChangeArrowheads="1"/>
                </p:cNvSpPr>
                <p:nvPr/>
              </p:nvSpPr>
              <p:spPr bwMode="auto">
                <a:xfrm>
                  <a:off x="5995" y="232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8" name="Oval 1706"/>
                <p:cNvSpPr>
                  <a:spLocks noChangeArrowheads="1"/>
                </p:cNvSpPr>
                <p:nvPr/>
              </p:nvSpPr>
              <p:spPr bwMode="auto">
                <a:xfrm>
                  <a:off x="5995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9" name="Oval 1707"/>
                <p:cNvSpPr>
                  <a:spLocks noChangeArrowheads="1"/>
                </p:cNvSpPr>
                <p:nvPr/>
              </p:nvSpPr>
              <p:spPr bwMode="auto">
                <a:xfrm>
                  <a:off x="5996" y="2245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0" name="Oval 1708"/>
                <p:cNvSpPr>
                  <a:spLocks noChangeArrowheads="1"/>
                </p:cNvSpPr>
                <p:nvPr/>
              </p:nvSpPr>
              <p:spPr bwMode="auto">
                <a:xfrm>
                  <a:off x="5996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1" name="Oval 1709"/>
                <p:cNvSpPr>
                  <a:spLocks noChangeArrowheads="1"/>
                </p:cNvSpPr>
                <p:nvPr/>
              </p:nvSpPr>
              <p:spPr bwMode="auto">
                <a:xfrm>
                  <a:off x="5997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2" name="Oval 1710"/>
                <p:cNvSpPr>
                  <a:spLocks noChangeArrowheads="1"/>
                </p:cNvSpPr>
                <p:nvPr/>
              </p:nvSpPr>
              <p:spPr bwMode="auto">
                <a:xfrm>
                  <a:off x="5997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3" name="Oval 1711"/>
                <p:cNvSpPr>
                  <a:spLocks noChangeArrowheads="1"/>
                </p:cNvSpPr>
                <p:nvPr/>
              </p:nvSpPr>
              <p:spPr bwMode="auto">
                <a:xfrm>
                  <a:off x="5997" y="223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4" name="Oval 1712"/>
                <p:cNvSpPr>
                  <a:spLocks noChangeArrowheads="1"/>
                </p:cNvSpPr>
                <p:nvPr/>
              </p:nvSpPr>
              <p:spPr bwMode="auto">
                <a:xfrm>
                  <a:off x="5999" y="2240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5" name="Oval 1713"/>
                <p:cNvSpPr>
                  <a:spLocks noChangeArrowheads="1"/>
                </p:cNvSpPr>
                <p:nvPr/>
              </p:nvSpPr>
              <p:spPr bwMode="auto">
                <a:xfrm>
                  <a:off x="5999" y="223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6" name="Oval 1714"/>
                <p:cNvSpPr>
                  <a:spLocks noChangeArrowheads="1"/>
                </p:cNvSpPr>
                <p:nvPr/>
              </p:nvSpPr>
              <p:spPr bwMode="auto">
                <a:xfrm>
                  <a:off x="6000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7" name="Oval 1715"/>
                <p:cNvSpPr>
                  <a:spLocks noChangeArrowheads="1"/>
                </p:cNvSpPr>
                <p:nvPr/>
              </p:nvSpPr>
              <p:spPr bwMode="auto">
                <a:xfrm>
                  <a:off x="6000" y="227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8" name="Oval 1716"/>
                <p:cNvSpPr>
                  <a:spLocks noChangeArrowheads="1"/>
                </p:cNvSpPr>
                <p:nvPr/>
              </p:nvSpPr>
              <p:spPr bwMode="auto">
                <a:xfrm>
                  <a:off x="6000" y="231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9" name="Oval 1717"/>
                <p:cNvSpPr>
                  <a:spLocks noChangeArrowheads="1"/>
                </p:cNvSpPr>
                <p:nvPr/>
              </p:nvSpPr>
              <p:spPr bwMode="auto">
                <a:xfrm>
                  <a:off x="6001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0" name="Oval 1718"/>
                <p:cNvSpPr>
                  <a:spLocks noChangeArrowheads="1"/>
                </p:cNvSpPr>
                <p:nvPr/>
              </p:nvSpPr>
              <p:spPr bwMode="auto">
                <a:xfrm>
                  <a:off x="6001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1" name="Oval 1719"/>
                <p:cNvSpPr>
                  <a:spLocks noChangeArrowheads="1"/>
                </p:cNvSpPr>
                <p:nvPr/>
              </p:nvSpPr>
              <p:spPr bwMode="auto">
                <a:xfrm>
                  <a:off x="6002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2" name="Oval 1720"/>
                <p:cNvSpPr>
                  <a:spLocks noChangeArrowheads="1"/>
                </p:cNvSpPr>
                <p:nvPr/>
              </p:nvSpPr>
              <p:spPr bwMode="auto">
                <a:xfrm>
                  <a:off x="6002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3" name="Oval 1721"/>
                <p:cNvSpPr>
                  <a:spLocks noChangeArrowheads="1"/>
                </p:cNvSpPr>
                <p:nvPr/>
              </p:nvSpPr>
              <p:spPr bwMode="auto">
                <a:xfrm>
                  <a:off x="6002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4" name="Oval 1722"/>
                <p:cNvSpPr>
                  <a:spLocks noChangeArrowheads="1"/>
                </p:cNvSpPr>
                <p:nvPr/>
              </p:nvSpPr>
              <p:spPr bwMode="auto">
                <a:xfrm>
                  <a:off x="6003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5" name="Oval 1723"/>
                <p:cNvSpPr>
                  <a:spLocks noChangeArrowheads="1"/>
                </p:cNvSpPr>
                <p:nvPr/>
              </p:nvSpPr>
              <p:spPr bwMode="auto">
                <a:xfrm>
                  <a:off x="6003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6" name="Oval 1724"/>
                <p:cNvSpPr>
                  <a:spLocks noChangeArrowheads="1"/>
                </p:cNvSpPr>
                <p:nvPr/>
              </p:nvSpPr>
              <p:spPr bwMode="auto">
                <a:xfrm>
                  <a:off x="6004" y="2276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7" name="Oval 1725"/>
                <p:cNvSpPr>
                  <a:spLocks noChangeArrowheads="1"/>
                </p:cNvSpPr>
                <p:nvPr/>
              </p:nvSpPr>
              <p:spPr bwMode="auto">
                <a:xfrm>
                  <a:off x="6004" y="229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8" name="Oval 1726"/>
                <p:cNvSpPr>
                  <a:spLocks noChangeArrowheads="1"/>
                </p:cNvSpPr>
                <p:nvPr/>
              </p:nvSpPr>
              <p:spPr bwMode="auto">
                <a:xfrm>
                  <a:off x="6004" y="223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9" name="Oval 1727"/>
                <p:cNvSpPr>
                  <a:spLocks noChangeArrowheads="1"/>
                </p:cNvSpPr>
                <p:nvPr/>
              </p:nvSpPr>
              <p:spPr bwMode="auto">
                <a:xfrm>
                  <a:off x="6005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0" name="Oval 1728"/>
                <p:cNvSpPr>
                  <a:spLocks noChangeArrowheads="1"/>
                </p:cNvSpPr>
                <p:nvPr/>
              </p:nvSpPr>
              <p:spPr bwMode="auto">
                <a:xfrm>
                  <a:off x="6005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1" name="Oval 1729"/>
                <p:cNvSpPr>
                  <a:spLocks noChangeArrowheads="1"/>
                </p:cNvSpPr>
                <p:nvPr/>
              </p:nvSpPr>
              <p:spPr bwMode="auto">
                <a:xfrm>
                  <a:off x="6007" y="2229"/>
                  <a:ext cx="8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2" name="Oval 1730"/>
                <p:cNvSpPr>
                  <a:spLocks noChangeArrowheads="1"/>
                </p:cNvSpPr>
                <p:nvPr/>
              </p:nvSpPr>
              <p:spPr bwMode="auto">
                <a:xfrm>
                  <a:off x="6007" y="226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3" name="Oval 1731"/>
                <p:cNvSpPr>
                  <a:spLocks noChangeArrowheads="1"/>
                </p:cNvSpPr>
                <p:nvPr/>
              </p:nvSpPr>
              <p:spPr bwMode="auto">
                <a:xfrm>
                  <a:off x="6007" y="2293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4" name="Oval 1732"/>
                <p:cNvSpPr>
                  <a:spLocks noChangeArrowheads="1"/>
                </p:cNvSpPr>
                <p:nvPr/>
              </p:nvSpPr>
              <p:spPr bwMode="auto">
                <a:xfrm>
                  <a:off x="6008" y="2237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5" name="Oval 1733"/>
                <p:cNvSpPr>
                  <a:spLocks noChangeArrowheads="1"/>
                </p:cNvSpPr>
                <p:nvPr/>
              </p:nvSpPr>
              <p:spPr bwMode="auto">
                <a:xfrm>
                  <a:off x="6008" y="2260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6" name="Oval 1734"/>
                <p:cNvSpPr>
                  <a:spLocks noChangeArrowheads="1"/>
                </p:cNvSpPr>
                <p:nvPr/>
              </p:nvSpPr>
              <p:spPr bwMode="auto">
                <a:xfrm>
                  <a:off x="6009" y="2276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7" name="Oval 1735"/>
                <p:cNvSpPr>
                  <a:spLocks noChangeArrowheads="1"/>
                </p:cNvSpPr>
                <p:nvPr/>
              </p:nvSpPr>
              <p:spPr bwMode="auto">
                <a:xfrm>
                  <a:off x="6009" y="225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8" name="Oval 1736"/>
                <p:cNvSpPr>
                  <a:spLocks noChangeArrowheads="1"/>
                </p:cNvSpPr>
                <p:nvPr/>
              </p:nvSpPr>
              <p:spPr bwMode="auto">
                <a:xfrm>
                  <a:off x="6009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9" name="Oval 1737"/>
                <p:cNvSpPr>
                  <a:spLocks noChangeArrowheads="1"/>
                </p:cNvSpPr>
                <p:nvPr/>
              </p:nvSpPr>
              <p:spPr bwMode="auto">
                <a:xfrm>
                  <a:off x="6010" y="230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0" name="Oval 1738"/>
                <p:cNvSpPr>
                  <a:spLocks noChangeArrowheads="1"/>
                </p:cNvSpPr>
                <p:nvPr/>
              </p:nvSpPr>
              <p:spPr bwMode="auto">
                <a:xfrm>
                  <a:off x="6010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1" name="Oval 1739"/>
                <p:cNvSpPr>
                  <a:spLocks noChangeArrowheads="1"/>
                </p:cNvSpPr>
                <p:nvPr/>
              </p:nvSpPr>
              <p:spPr bwMode="auto">
                <a:xfrm>
                  <a:off x="6011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2" name="Oval 1740"/>
                <p:cNvSpPr>
                  <a:spLocks noChangeArrowheads="1"/>
                </p:cNvSpPr>
                <p:nvPr/>
              </p:nvSpPr>
              <p:spPr bwMode="auto">
                <a:xfrm>
                  <a:off x="6011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3" name="Oval 1741"/>
                <p:cNvSpPr>
                  <a:spLocks noChangeArrowheads="1"/>
                </p:cNvSpPr>
                <p:nvPr/>
              </p:nvSpPr>
              <p:spPr bwMode="auto">
                <a:xfrm>
                  <a:off x="6011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4" name="Oval 1742"/>
                <p:cNvSpPr>
                  <a:spLocks noChangeArrowheads="1"/>
                </p:cNvSpPr>
                <p:nvPr/>
              </p:nvSpPr>
              <p:spPr bwMode="auto">
                <a:xfrm>
                  <a:off x="6012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5" name="Oval 1743"/>
                <p:cNvSpPr>
                  <a:spLocks noChangeArrowheads="1"/>
                </p:cNvSpPr>
                <p:nvPr/>
              </p:nvSpPr>
              <p:spPr bwMode="auto">
                <a:xfrm>
                  <a:off x="6012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6" name="Oval 1744"/>
                <p:cNvSpPr>
                  <a:spLocks noChangeArrowheads="1"/>
                </p:cNvSpPr>
                <p:nvPr/>
              </p:nvSpPr>
              <p:spPr bwMode="auto">
                <a:xfrm>
                  <a:off x="6013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7" name="Oval 1745"/>
                <p:cNvSpPr>
                  <a:spLocks noChangeArrowheads="1"/>
                </p:cNvSpPr>
                <p:nvPr/>
              </p:nvSpPr>
              <p:spPr bwMode="auto">
                <a:xfrm>
                  <a:off x="6013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8" name="Oval 1746"/>
                <p:cNvSpPr>
                  <a:spLocks noChangeArrowheads="1"/>
                </p:cNvSpPr>
                <p:nvPr/>
              </p:nvSpPr>
              <p:spPr bwMode="auto">
                <a:xfrm>
                  <a:off x="6013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9" name="Oval 1747"/>
                <p:cNvSpPr>
                  <a:spLocks noChangeArrowheads="1"/>
                </p:cNvSpPr>
                <p:nvPr/>
              </p:nvSpPr>
              <p:spPr bwMode="auto">
                <a:xfrm>
                  <a:off x="6015" y="226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0" name="Oval 1748"/>
                <p:cNvSpPr>
                  <a:spLocks noChangeArrowheads="1"/>
                </p:cNvSpPr>
                <p:nvPr/>
              </p:nvSpPr>
              <p:spPr bwMode="auto">
                <a:xfrm>
                  <a:off x="6015" y="225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1" name="Oval 1749"/>
                <p:cNvSpPr>
                  <a:spLocks noChangeArrowheads="1"/>
                </p:cNvSpPr>
                <p:nvPr/>
              </p:nvSpPr>
              <p:spPr bwMode="auto">
                <a:xfrm>
                  <a:off x="6015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2" name="Oval 1750"/>
                <p:cNvSpPr>
                  <a:spLocks noChangeArrowheads="1"/>
                </p:cNvSpPr>
                <p:nvPr/>
              </p:nvSpPr>
              <p:spPr bwMode="auto">
                <a:xfrm>
                  <a:off x="6016" y="223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3" name="Oval 1751"/>
                <p:cNvSpPr>
                  <a:spLocks noChangeArrowheads="1"/>
                </p:cNvSpPr>
                <p:nvPr/>
              </p:nvSpPr>
              <p:spPr bwMode="auto">
                <a:xfrm>
                  <a:off x="6016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4" name="Oval 1752"/>
                <p:cNvSpPr>
                  <a:spLocks noChangeArrowheads="1"/>
                </p:cNvSpPr>
                <p:nvPr/>
              </p:nvSpPr>
              <p:spPr bwMode="auto">
                <a:xfrm>
                  <a:off x="6017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5" name="Oval 1753"/>
                <p:cNvSpPr>
                  <a:spLocks noChangeArrowheads="1"/>
                </p:cNvSpPr>
                <p:nvPr/>
              </p:nvSpPr>
              <p:spPr bwMode="auto">
                <a:xfrm>
                  <a:off x="6017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6" name="Oval 1754"/>
                <p:cNvSpPr>
                  <a:spLocks noChangeArrowheads="1"/>
                </p:cNvSpPr>
                <p:nvPr/>
              </p:nvSpPr>
              <p:spPr bwMode="auto">
                <a:xfrm>
                  <a:off x="6017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7" name="Oval 1755"/>
                <p:cNvSpPr>
                  <a:spLocks noChangeArrowheads="1"/>
                </p:cNvSpPr>
                <p:nvPr/>
              </p:nvSpPr>
              <p:spPr bwMode="auto">
                <a:xfrm>
                  <a:off x="6018" y="225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8" name="Oval 1756"/>
                <p:cNvSpPr>
                  <a:spLocks noChangeArrowheads="1"/>
                </p:cNvSpPr>
                <p:nvPr/>
              </p:nvSpPr>
              <p:spPr bwMode="auto">
                <a:xfrm>
                  <a:off x="601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9" name="Oval 1757"/>
                <p:cNvSpPr>
                  <a:spLocks noChangeArrowheads="1"/>
                </p:cNvSpPr>
                <p:nvPr/>
              </p:nvSpPr>
              <p:spPr bwMode="auto">
                <a:xfrm>
                  <a:off x="6019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0" name="Oval 1758"/>
                <p:cNvSpPr>
                  <a:spLocks noChangeArrowheads="1"/>
                </p:cNvSpPr>
                <p:nvPr/>
              </p:nvSpPr>
              <p:spPr bwMode="auto">
                <a:xfrm>
                  <a:off x="601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1" name="Oval 1759"/>
                <p:cNvSpPr>
                  <a:spLocks noChangeArrowheads="1"/>
                </p:cNvSpPr>
                <p:nvPr/>
              </p:nvSpPr>
              <p:spPr bwMode="auto">
                <a:xfrm>
                  <a:off x="6019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2" name="Oval 1760"/>
                <p:cNvSpPr>
                  <a:spLocks noChangeArrowheads="1"/>
                </p:cNvSpPr>
                <p:nvPr/>
              </p:nvSpPr>
              <p:spPr bwMode="auto">
                <a:xfrm>
                  <a:off x="6020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3" name="Oval 1761"/>
                <p:cNvSpPr>
                  <a:spLocks noChangeArrowheads="1"/>
                </p:cNvSpPr>
                <p:nvPr/>
              </p:nvSpPr>
              <p:spPr bwMode="auto">
                <a:xfrm>
                  <a:off x="6020" y="23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4" name="Oval 1762"/>
                <p:cNvSpPr>
                  <a:spLocks noChangeArrowheads="1"/>
                </p:cNvSpPr>
                <p:nvPr/>
              </p:nvSpPr>
              <p:spPr bwMode="auto">
                <a:xfrm>
                  <a:off x="6021" y="224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5" name="Oval 1763"/>
                <p:cNvSpPr>
                  <a:spLocks noChangeArrowheads="1"/>
                </p:cNvSpPr>
                <p:nvPr/>
              </p:nvSpPr>
              <p:spPr bwMode="auto">
                <a:xfrm>
                  <a:off x="6021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6" name="Oval 1764"/>
                <p:cNvSpPr>
                  <a:spLocks noChangeArrowheads="1"/>
                </p:cNvSpPr>
                <p:nvPr/>
              </p:nvSpPr>
              <p:spPr bwMode="auto">
                <a:xfrm>
                  <a:off x="6021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7" name="Oval 1765"/>
                <p:cNvSpPr>
                  <a:spLocks noChangeArrowheads="1"/>
                </p:cNvSpPr>
                <p:nvPr/>
              </p:nvSpPr>
              <p:spPr bwMode="auto">
                <a:xfrm>
                  <a:off x="6023" y="224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8" name="Oval 1766"/>
                <p:cNvSpPr>
                  <a:spLocks noChangeArrowheads="1"/>
                </p:cNvSpPr>
                <p:nvPr/>
              </p:nvSpPr>
              <p:spPr bwMode="auto">
                <a:xfrm>
                  <a:off x="6023" y="2287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9" name="Oval 1767"/>
                <p:cNvSpPr>
                  <a:spLocks noChangeArrowheads="1"/>
                </p:cNvSpPr>
                <p:nvPr/>
              </p:nvSpPr>
              <p:spPr bwMode="auto">
                <a:xfrm>
                  <a:off x="6024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0" name="Oval 1768"/>
                <p:cNvSpPr>
                  <a:spLocks noChangeArrowheads="1"/>
                </p:cNvSpPr>
                <p:nvPr/>
              </p:nvSpPr>
              <p:spPr bwMode="auto">
                <a:xfrm>
                  <a:off x="6024" y="228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1" name="Oval 1769"/>
                <p:cNvSpPr>
                  <a:spLocks noChangeArrowheads="1"/>
                </p:cNvSpPr>
                <p:nvPr/>
              </p:nvSpPr>
              <p:spPr bwMode="auto">
                <a:xfrm>
                  <a:off x="6024" y="224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2" name="Oval 1770"/>
                <p:cNvSpPr>
                  <a:spLocks noChangeArrowheads="1"/>
                </p:cNvSpPr>
                <p:nvPr/>
              </p:nvSpPr>
              <p:spPr bwMode="auto">
                <a:xfrm>
                  <a:off x="6025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3" name="Oval 1771"/>
                <p:cNvSpPr>
                  <a:spLocks noChangeArrowheads="1"/>
                </p:cNvSpPr>
                <p:nvPr/>
              </p:nvSpPr>
              <p:spPr bwMode="auto">
                <a:xfrm>
                  <a:off x="6025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4" name="Oval 1772"/>
                <p:cNvSpPr>
                  <a:spLocks noChangeArrowheads="1"/>
                </p:cNvSpPr>
                <p:nvPr/>
              </p:nvSpPr>
              <p:spPr bwMode="auto">
                <a:xfrm>
                  <a:off x="6026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5" name="Oval 1773"/>
                <p:cNvSpPr>
                  <a:spLocks noChangeArrowheads="1"/>
                </p:cNvSpPr>
                <p:nvPr/>
              </p:nvSpPr>
              <p:spPr bwMode="auto">
                <a:xfrm>
                  <a:off x="6026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6" name="Oval 1774"/>
                <p:cNvSpPr>
                  <a:spLocks noChangeArrowheads="1"/>
                </p:cNvSpPr>
                <p:nvPr/>
              </p:nvSpPr>
              <p:spPr bwMode="auto">
                <a:xfrm>
                  <a:off x="6026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7" name="Oval 1775"/>
                <p:cNvSpPr>
                  <a:spLocks noChangeArrowheads="1"/>
                </p:cNvSpPr>
                <p:nvPr/>
              </p:nvSpPr>
              <p:spPr bwMode="auto">
                <a:xfrm>
                  <a:off x="602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8" name="Oval 1776"/>
                <p:cNvSpPr>
                  <a:spLocks noChangeArrowheads="1"/>
                </p:cNvSpPr>
                <p:nvPr/>
              </p:nvSpPr>
              <p:spPr bwMode="auto">
                <a:xfrm>
                  <a:off x="6027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9" name="Oval 1777"/>
                <p:cNvSpPr>
                  <a:spLocks noChangeArrowheads="1"/>
                </p:cNvSpPr>
                <p:nvPr/>
              </p:nvSpPr>
              <p:spPr bwMode="auto">
                <a:xfrm>
                  <a:off x="6028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0" name="Oval 1778"/>
                <p:cNvSpPr>
                  <a:spLocks noChangeArrowheads="1"/>
                </p:cNvSpPr>
                <p:nvPr/>
              </p:nvSpPr>
              <p:spPr bwMode="auto">
                <a:xfrm>
                  <a:off x="6028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1" name="Oval 1779"/>
                <p:cNvSpPr>
                  <a:spLocks noChangeArrowheads="1"/>
                </p:cNvSpPr>
                <p:nvPr/>
              </p:nvSpPr>
              <p:spPr bwMode="auto">
                <a:xfrm>
                  <a:off x="6028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2" name="Oval 1780"/>
                <p:cNvSpPr>
                  <a:spLocks noChangeArrowheads="1"/>
                </p:cNvSpPr>
                <p:nvPr/>
              </p:nvSpPr>
              <p:spPr bwMode="auto">
                <a:xfrm>
                  <a:off x="602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3" name="Oval 1781"/>
                <p:cNvSpPr>
                  <a:spLocks noChangeArrowheads="1"/>
                </p:cNvSpPr>
                <p:nvPr/>
              </p:nvSpPr>
              <p:spPr bwMode="auto">
                <a:xfrm>
                  <a:off x="6029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4" name="Oval 1782"/>
                <p:cNvSpPr>
                  <a:spLocks noChangeArrowheads="1"/>
                </p:cNvSpPr>
                <p:nvPr/>
              </p:nvSpPr>
              <p:spPr bwMode="auto">
                <a:xfrm>
                  <a:off x="6031" y="228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5" name="Oval 1783"/>
                <p:cNvSpPr>
                  <a:spLocks noChangeArrowheads="1"/>
                </p:cNvSpPr>
                <p:nvPr/>
              </p:nvSpPr>
              <p:spPr bwMode="auto">
                <a:xfrm>
                  <a:off x="6031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6" name="Oval 1784"/>
                <p:cNvSpPr>
                  <a:spLocks noChangeArrowheads="1"/>
                </p:cNvSpPr>
                <p:nvPr/>
              </p:nvSpPr>
              <p:spPr bwMode="auto">
                <a:xfrm>
                  <a:off x="6031" y="228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7" name="Oval 1785"/>
                <p:cNvSpPr>
                  <a:spLocks noChangeArrowheads="1"/>
                </p:cNvSpPr>
                <p:nvPr/>
              </p:nvSpPr>
              <p:spPr bwMode="auto">
                <a:xfrm>
                  <a:off x="6032" y="229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8" name="Oval 1786"/>
                <p:cNvSpPr>
                  <a:spLocks noChangeArrowheads="1"/>
                </p:cNvSpPr>
                <p:nvPr/>
              </p:nvSpPr>
              <p:spPr bwMode="auto">
                <a:xfrm>
                  <a:off x="6032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9" name="Oval 1787"/>
                <p:cNvSpPr>
                  <a:spLocks noChangeArrowheads="1"/>
                </p:cNvSpPr>
                <p:nvPr/>
              </p:nvSpPr>
              <p:spPr bwMode="auto">
                <a:xfrm>
                  <a:off x="6033" y="223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0" name="Oval 1788"/>
                <p:cNvSpPr>
                  <a:spLocks noChangeArrowheads="1"/>
                </p:cNvSpPr>
                <p:nvPr/>
              </p:nvSpPr>
              <p:spPr bwMode="auto">
                <a:xfrm>
                  <a:off x="6033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1" name="Oval 1789"/>
                <p:cNvSpPr>
                  <a:spLocks noChangeArrowheads="1"/>
                </p:cNvSpPr>
                <p:nvPr/>
              </p:nvSpPr>
              <p:spPr bwMode="auto">
                <a:xfrm>
                  <a:off x="6033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2" name="Oval 1790"/>
                <p:cNvSpPr>
                  <a:spLocks noChangeArrowheads="1"/>
                </p:cNvSpPr>
                <p:nvPr/>
              </p:nvSpPr>
              <p:spPr bwMode="auto">
                <a:xfrm>
                  <a:off x="6034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3" name="Oval 1791"/>
                <p:cNvSpPr>
                  <a:spLocks noChangeArrowheads="1"/>
                </p:cNvSpPr>
                <p:nvPr/>
              </p:nvSpPr>
              <p:spPr bwMode="auto">
                <a:xfrm>
                  <a:off x="6034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4" name="Oval 1792"/>
                <p:cNvSpPr>
                  <a:spLocks noChangeArrowheads="1"/>
                </p:cNvSpPr>
                <p:nvPr/>
              </p:nvSpPr>
              <p:spPr bwMode="auto">
                <a:xfrm>
                  <a:off x="6035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5" name="Oval 1793"/>
                <p:cNvSpPr>
                  <a:spLocks noChangeArrowheads="1"/>
                </p:cNvSpPr>
                <p:nvPr/>
              </p:nvSpPr>
              <p:spPr bwMode="auto">
                <a:xfrm>
                  <a:off x="6035" y="223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6" name="Oval 1794"/>
                <p:cNvSpPr>
                  <a:spLocks noChangeArrowheads="1"/>
                </p:cNvSpPr>
                <p:nvPr/>
              </p:nvSpPr>
              <p:spPr bwMode="auto">
                <a:xfrm>
                  <a:off x="6035" y="228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7" name="Oval 1795"/>
                <p:cNvSpPr>
                  <a:spLocks noChangeArrowheads="1"/>
                </p:cNvSpPr>
                <p:nvPr/>
              </p:nvSpPr>
              <p:spPr bwMode="auto">
                <a:xfrm>
                  <a:off x="6036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8" name="Oval 1796"/>
                <p:cNvSpPr>
                  <a:spLocks noChangeArrowheads="1"/>
                </p:cNvSpPr>
                <p:nvPr/>
              </p:nvSpPr>
              <p:spPr bwMode="auto">
                <a:xfrm>
                  <a:off x="6036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9" name="Oval 1797"/>
                <p:cNvSpPr>
                  <a:spLocks noChangeArrowheads="1"/>
                </p:cNvSpPr>
                <p:nvPr/>
              </p:nvSpPr>
              <p:spPr bwMode="auto">
                <a:xfrm>
                  <a:off x="6037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0" name="Oval 1798"/>
                <p:cNvSpPr>
                  <a:spLocks noChangeArrowheads="1"/>
                </p:cNvSpPr>
                <p:nvPr/>
              </p:nvSpPr>
              <p:spPr bwMode="auto">
                <a:xfrm>
                  <a:off x="6037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1" name="Oval 1799"/>
                <p:cNvSpPr>
                  <a:spLocks noChangeArrowheads="1"/>
                </p:cNvSpPr>
                <p:nvPr/>
              </p:nvSpPr>
              <p:spPr bwMode="auto">
                <a:xfrm>
                  <a:off x="6037" y="221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2" name="Oval 1800"/>
                <p:cNvSpPr>
                  <a:spLocks noChangeArrowheads="1"/>
                </p:cNvSpPr>
                <p:nvPr/>
              </p:nvSpPr>
              <p:spPr bwMode="auto">
                <a:xfrm>
                  <a:off x="6039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3" name="Oval 1801"/>
                <p:cNvSpPr>
                  <a:spLocks noChangeArrowheads="1"/>
                </p:cNvSpPr>
                <p:nvPr/>
              </p:nvSpPr>
              <p:spPr bwMode="auto">
                <a:xfrm>
                  <a:off x="6039" y="229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4" name="Oval 1802"/>
                <p:cNvSpPr>
                  <a:spLocks noChangeArrowheads="1"/>
                </p:cNvSpPr>
                <p:nvPr/>
              </p:nvSpPr>
              <p:spPr bwMode="auto">
                <a:xfrm>
                  <a:off x="6040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5" name="Oval 1803"/>
                <p:cNvSpPr>
                  <a:spLocks noChangeArrowheads="1"/>
                </p:cNvSpPr>
                <p:nvPr/>
              </p:nvSpPr>
              <p:spPr bwMode="auto">
                <a:xfrm>
                  <a:off x="6040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6" name="Oval 1804"/>
                <p:cNvSpPr>
                  <a:spLocks noChangeArrowheads="1"/>
                </p:cNvSpPr>
                <p:nvPr/>
              </p:nvSpPr>
              <p:spPr bwMode="auto">
                <a:xfrm>
                  <a:off x="6040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7" name="Oval 1805"/>
                <p:cNvSpPr>
                  <a:spLocks noChangeArrowheads="1"/>
                </p:cNvSpPr>
                <p:nvPr/>
              </p:nvSpPr>
              <p:spPr bwMode="auto">
                <a:xfrm>
                  <a:off x="6041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8" name="Oval 1806"/>
                <p:cNvSpPr>
                  <a:spLocks noChangeArrowheads="1"/>
                </p:cNvSpPr>
                <p:nvPr/>
              </p:nvSpPr>
              <p:spPr bwMode="auto">
                <a:xfrm>
                  <a:off x="6041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9" name="Oval 1807"/>
                <p:cNvSpPr>
                  <a:spLocks noChangeArrowheads="1"/>
                </p:cNvSpPr>
                <p:nvPr/>
              </p:nvSpPr>
              <p:spPr bwMode="auto">
                <a:xfrm>
                  <a:off x="604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0" name="Oval 1808"/>
                <p:cNvSpPr>
                  <a:spLocks noChangeArrowheads="1"/>
                </p:cNvSpPr>
                <p:nvPr/>
              </p:nvSpPr>
              <p:spPr bwMode="auto">
                <a:xfrm>
                  <a:off x="6042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1" name="Oval 1809"/>
                <p:cNvSpPr>
                  <a:spLocks noChangeArrowheads="1"/>
                </p:cNvSpPr>
                <p:nvPr/>
              </p:nvSpPr>
              <p:spPr bwMode="auto">
                <a:xfrm>
                  <a:off x="6042" y="230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2" name="Oval 1810"/>
                <p:cNvSpPr>
                  <a:spLocks noChangeArrowheads="1"/>
                </p:cNvSpPr>
                <p:nvPr/>
              </p:nvSpPr>
              <p:spPr bwMode="auto">
                <a:xfrm>
                  <a:off x="6043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3" name="Oval 1811"/>
                <p:cNvSpPr>
                  <a:spLocks noChangeArrowheads="1"/>
                </p:cNvSpPr>
                <p:nvPr/>
              </p:nvSpPr>
              <p:spPr bwMode="auto">
                <a:xfrm>
                  <a:off x="6043" y="231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4" name="Oval 1812"/>
                <p:cNvSpPr>
                  <a:spLocks noChangeArrowheads="1"/>
                </p:cNvSpPr>
                <p:nvPr/>
              </p:nvSpPr>
              <p:spPr bwMode="auto">
                <a:xfrm>
                  <a:off x="6044" y="2229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5" name="Oval 1813"/>
                <p:cNvSpPr>
                  <a:spLocks noChangeArrowheads="1"/>
                </p:cNvSpPr>
                <p:nvPr/>
              </p:nvSpPr>
              <p:spPr bwMode="auto">
                <a:xfrm>
                  <a:off x="6044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6" name="Oval 1814"/>
                <p:cNvSpPr>
                  <a:spLocks noChangeArrowheads="1"/>
                </p:cNvSpPr>
                <p:nvPr/>
              </p:nvSpPr>
              <p:spPr bwMode="auto">
                <a:xfrm>
                  <a:off x="6044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7" name="Oval 1815"/>
                <p:cNvSpPr>
                  <a:spLocks noChangeArrowheads="1"/>
                </p:cNvSpPr>
                <p:nvPr/>
              </p:nvSpPr>
              <p:spPr bwMode="auto">
                <a:xfrm>
                  <a:off x="6045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8" name="Oval 1816"/>
                <p:cNvSpPr>
                  <a:spLocks noChangeArrowheads="1"/>
                </p:cNvSpPr>
                <p:nvPr/>
              </p:nvSpPr>
              <p:spPr bwMode="auto">
                <a:xfrm>
                  <a:off x="6045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9" name="Oval 1817"/>
                <p:cNvSpPr>
                  <a:spLocks noChangeArrowheads="1"/>
                </p:cNvSpPr>
                <p:nvPr/>
              </p:nvSpPr>
              <p:spPr bwMode="auto">
                <a:xfrm>
                  <a:off x="6045" y="228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0" name="Oval 1818"/>
                <p:cNvSpPr>
                  <a:spLocks noChangeArrowheads="1"/>
                </p:cNvSpPr>
                <p:nvPr/>
              </p:nvSpPr>
              <p:spPr bwMode="auto">
                <a:xfrm>
                  <a:off x="6046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1" name="Oval 1819"/>
                <p:cNvSpPr>
                  <a:spLocks noChangeArrowheads="1"/>
                </p:cNvSpPr>
                <p:nvPr/>
              </p:nvSpPr>
              <p:spPr bwMode="auto">
                <a:xfrm>
                  <a:off x="6046" y="227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2" name="Oval 1820"/>
                <p:cNvSpPr>
                  <a:spLocks noChangeArrowheads="1"/>
                </p:cNvSpPr>
                <p:nvPr/>
              </p:nvSpPr>
              <p:spPr bwMode="auto">
                <a:xfrm>
                  <a:off x="6048" y="220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3" name="Oval 1821"/>
                <p:cNvSpPr>
                  <a:spLocks noChangeArrowheads="1"/>
                </p:cNvSpPr>
                <p:nvPr/>
              </p:nvSpPr>
              <p:spPr bwMode="auto">
                <a:xfrm>
                  <a:off x="6048" y="228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4" name="Oval 1822"/>
                <p:cNvSpPr>
                  <a:spLocks noChangeArrowheads="1"/>
                </p:cNvSpPr>
                <p:nvPr/>
              </p:nvSpPr>
              <p:spPr bwMode="auto">
                <a:xfrm>
                  <a:off x="6048" y="226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5" name="Oval 1823"/>
                <p:cNvSpPr>
                  <a:spLocks noChangeArrowheads="1"/>
                </p:cNvSpPr>
                <p:nvPr/>
              </p:nvSpPr>
              <p:spPr bwMode="auto">
                <a:xfrm>
                  <a:off x="6049" y="222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6" name="Oval 1824"/>
                <p:cNvSpPr>
                  <a:spLocks noChangeArrowheads="1"/>
                </p:cNvSpPr>
                <p:nvPr/>
              </p:nvSpPr>
              <p:spPr bwMode="auto">
                <a:xfrm>
                  <a:off x="6049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7" name="Oval 1825"/>
                <p:cNvSpPr>
                  <a:spLocks noChangeArrowheads="1"/>
                </p:cNvSpPr>
                <p:nvPr/>
              </p:nvSpPr>
              <p:spPr bwMode="auto">
                <a:xfrm>
                  <a:off x="6050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8" name="Oval 1826"/>
                <p:cNvSpPr>
                  <a:spLocks noChangeArrowheads="1"/>
                </p:cNvSpPr>
                <p:nvPr/>
              </p:nvSpPr>
              <p:spPr bwMode="auto">
                <a:xfrm>
                  <a:off x="6050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9" name="Oval 1827"/>
                <p:cNvSpPr>
                  <a:spLocks noChangeArrowheads="1"/>
                </p:cNvSpPr>
                <p:nvPr/>
              </p:nvSpPr>
              <p:spPr bwMode="auto">
                <a:xfrm>
                  <a:off x="6050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0" name="Oval 1828"/>
                <p:cNvSpPr>
                  <a:spLocks noChangeArrowheads="1"/>
                </p:cNvSpPr>
                <p:nvPr/>
              </p:nvSpPr>
              <p:spPr bwMode="auto">
                <a:xfrm>
                  <a:off x="6051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1" name="Oval 1829"/>
                <p:cNvSpPr>
                  <a:spLocks noChangeArrowheads="1"/>
                </p:cNvSpPr>
                <p:nvPr/>
              </p:nvSpPr>
              <p:spPr bwMode="auto">
                <a:xfrm>
                  <a:off x="6051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2" name="Oval 1830"/>
                <p:cNvSpPr>
                  <a:spLocks noChangeArrowheads="1"/>
                </p:cNvSpPr>
                <p:nvPr/>
              </p:nvSpPr>
              <p:spPr bwMode="auto">
                <a:xfrm>
                  <a:off x="605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41" name="Group 1831"/>
              <p:cNvGrpSpPr>
                <a:grpSpLocks/>
              </p:cNvGrpSpPr>
              <p:nvPr/>
            </p:nvGrpSpPr>
            <p:grpSpPr bwMode="auto">
              <a:xfrm>
                <a:off x="6052" y="2212"/>
                <a:ext cx="96" cy="129"/>
                <a:chOff x="6052" y="2212"/>
                <a:chExt cx="96" cy="129"/>
              </a:xfrm>
            </p:grpSpPr>
            <p:sp>
              <p:nvSpPr>
                <p:cNvPr id="844584" name="Oval 1832"/>
                <p:cNvSpPr>
                  <a:spLocks noChangeArrowheads="1"/>
                </p:cNvSpPr>
                <p:nvPr/>
              </p:nvSpPr>
              <p:spPr bwMode="auto">
                <a:xfrm>
                  <a:off x="6052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5" name="Oval 1833"/>
                <p:cNvSpPr>
                  <a:spLocks noChangeArrowheads="1"/>
                </p:cNvSpPr>
                <p:nvPr/>
              </p:nvSpPr>
              <p:spPr bwMode="auto">
                <a:xfrm>
                  <a:off x="6052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6" name="Oval 1834"/>
                <p:cNvSpPr>
                  <a:spLocks noChangeArrowheads="1"/>
                </p:cNvSpPr>
                <p:nvPr/>
              </p:nvSpPr>
              <p:spPr bwMode="auto">
                <a:xfrm>
                  <a:off x="6053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7" name="Oval 1835"/>
                <p:cNvSpPr>
                  <a:spLocks noChangeArrowheads="1"/>
                </p:cNvSpPr>
                <p:nvPr/>
              </p:nvSpPr>
              <p:spPr bwMode="auto">
                <a:xfrm>
                  <a:off x="6053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8" name="Oval 1836"/>
                <p:cNvSpPr>
                  <a:spLocks noChangeArrowheads="1"/>
                </p:cNvSpPr>
                <p:nvPr/>
              </p:nvSpPr>
              <p:spPr bwMode="auto">
                <a:xfrm>
                  <a:off x="6054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9" name="Oval 1837"/>
                <p:cNvSpPr>
                  <a:spLocks noChangeArrowheads="1"/>
                </p:cNvSpPr>
                <p:nvPr/>
              </p:nvSpPr>
              <p:spPr bwMode="auto">
                <a:xfrm>
                  <a:off x="6054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0" name="Oval 1838"/>
                <p:cNvSpPr>
                  <a:spLocks noChangeArrowheads="1"/>
                </p:cNvSpPr>
                <p:nvPr/>
              </p:nvSpPr>
              <p:spPr bwMode="auto">
                <a:xfrm>
                  <a:off x="6054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1" name="Oval 1839"/>
                <p:cNvSpPr>
                  <a:spLocks noChangeArrowheads="1"/>
                </p:cNvSpPr>
                <p:nvPr/>
              </p:nvSpPr>
              <p:spPr bwMode="auto">
                <a:xfrm>
                  <a:off x="6056" y="22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2" name="Oval 1840"/>
                <p:cNvSpPr>
                  <a:spLocks noChangeArrowheads="1"/>
                </p:cNvSpPr>
                <p:nvPr/>
              </p:nvSpPr>
              <p:spPr bwMode="auto">
                <a:xfrm>
                  <a:off x="6056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3" name="Oval 1841"/>
                <p:cNvSpPr>
                  <a:spLocks noChangeArrowheads="1"/>
                </p:cNvSpPr>
                <p:nvPr/>
              </p:nvSpPr>
              <p:spPr bwMode="auto">
                <a:xfrm>
                  <a:off x="6057" y="2251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4" name="Oval 1842"/>
                <p:cNvSpPr>
                  <a:spLocks noChangeArrowheads="1"/>
                </p:cNvSpPr>
                <p:nvPr/>
              </p:nvSpPr>
              <p:spPr bwMode="auto">
                <a:xfrm>
                  <a:off x="6057" y="230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5" name="Oval 1843"/>
                <p:cNvSpPr>
                  <a:spLocks noChangeArrowheads="1"/>
                </p:cNvSpPr>
                <p:nvPr/>
              </p:nvSpPr>
              <p:spPr bwMode="auto">
                <a:xfrm>
                  <a:off x="6057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6" name="Oval 1844"/>
                <p:cNvSpPr>
                  <a:spLocks noChangeArrowheads="1"/>
                </p:cNvSpPr>
                <p:nvPr/>
              </p:nvSpPr>
              <p:spPr bwMode="auto">
                <a:xfrm>
                  <a:off x="6058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7" name="Oval 1845"/>
                <p:cNvSpPr>
                  <a:spLocks noChangeArrowheads="1"/>
                </p:cNvSpPr>
                <p:nvPr/>
              </p:nvSpPr>
              <p:spPr bwMode="auto">
                <a:xfrm>
                  <a:off x="6058" y="231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8" name="Oval 1846"/>
                <p:cNvSpPr>
                  <a:spLocks noChangeArrowheads="1"/>
                </p:cNvSpPr>
                <p:nvPr/>
              </p:nvSpPr>
              <p:spPr bwMode="auto">
                <a:xfrm>
                  <a:off x="6059" y="226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9" name="Oval 1847"/>
                <p:cNvSpPr>
                  <a:spLocks noChangeArrowheads="1"/>
                </p:cNvSpPr>
                <p:nvPr/>
              </p:nvSpPr>
              <p:spPr bwMode="auto">
                <a:xfrm>
                  <a:off x="6059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0" name="Oval 1848"/>
                <p:cNvSpPr>
                  <a:spLocks noChangeArrowheads="1"/>
                </p:cNvSpPr>
                <p:nvPr/>
              </p:nvSpPr>
              <p:spPr bwMode="auto">
                <a:xfrm>
                  <a:off x="6059" y="230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1" name="Oval 1849"/>
                <p:cNvSpPr>
                  <a:spLocks noChangeArrowheads="1"/>
                </p:cNvSpPr>
                <p:nvPr/>
              </p:nvSpPr>
              <p:spPr bwMode="auto">
                <a:xfrm>
                  <a:off x="6059" y="226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2" name="Oval 1850"/>
                <p:cNvSpPr>
                  <a:spLocks noChangeArrowheads="1"/>
                </p:cNvSpPr>
                <p:nvPr/>
              </p:nvSpPr>
              <p:spPr bwMode="auto">
                <a:xfrm>
                  <a:off x="605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3" name="Oval 1851"/>
                <p:cNvSpPr>
                  <a:spLocks noChangeArrowheads="1"/>
                </p:cNvSpPr>
                <p:nvPr/>
              </p:nvSpPr>
              <p:spPr bwMode="auto">
                <a:xfrm>
                  <a:off x="6059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4" name="Oval 1852"/>
                <p:cNvSpPr>
                  <a:spLocks noChangeArrowheads="1"/>
                </p:cNvSpPr>
                <p:nvPr/>
              </p:nvSpPr>
              <p:spPr bwMode="auto">
                <a:xfrm>
                  <a:off x="6059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5" name="Oval 1853"/>
                <p:cNvSpPr>
                  <a:spLocks noChangeArrowheads="1"/>
                </p:cNvSpPr>
                <p:nvPr/>
              </p:nvSpPr>
              <p:spPr bwMode="auto">
                <a:xfrm>
                  <a:off x="605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6" name="Oval 1854"/>
                <p:cNvSpPr>
                  <a:spLocks noChangeArrowheads="1"/>
                </p:cNvSpPr>
                <p:nvPr/>
              </p:nvSpPr>
              <p:spPr bwMode="auto">
                <a:xfrm>
                  <a:off x="6059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7" name="Oval 1855"/>
                <p:cNvSpPr>
                  <a:spLocks noChangeArrowheads="1"/>
                </p:cNvSpPr>
                <p:nvPr/>
              </p:nvSpPr>
              <p:spPr bwMode="auto">
                <a:xfrm>
                  <a:off x="605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8" name="Oval 1856"/>
                <p:cNvSpPr>
                  <a:spLocks noChangeArrowheads="1"/>
                </p:cNvSpPr>
                <p:nvPr/>
              </p:nvSpPr>
              <p:spPr bwMode="auto">
                <a:xfrm>
                  <a:off x="6061" y="223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9" name="Oval 1857"/>
                <p:cNvSpPr>
                  <a:spLocks noChangeArrowheads="1"/>
                </p:cNvSpPr>
                <p:nvPr/>
              </p:nvSpPr>
              <p:spPr bwMode="auto">
                <a:xfrm>
                  <a:off x="6061" y="2300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0" name="Oval 1858"/>
                <p:cNvSpPr>
                  <a:spLocks noChangeArrowheads="1"/>
                </p:cNvSpPr>
                <p:nvPr/>
              </p:nvSpPr>
              <p:spPr bwMode="auto">
                <a:xfrm>
                  <a:off x="6061" y="226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1" name="Oval 1859"/>
                <p:cNvSpPr>
                  <a:spLocks noChangeArrowheads="1"/>
                </p:cNvSpPr>
                <p:nvPr/>
              </p:nvSpPr>
              <p:spPr bwMode="auto">
                <a:xfrm>
                  <a:off x="6062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2" name="Oval 1860"/>
                <p:cNvSpPr>
                  <a:spLocks noChangeArrowheads="1"/>
                </p:cNvSpPr>
                <p:nvPr/>
              </p:nvSpPr>
              <p:spPr bwMode="auto">
                <a:xfrm>
                  <a:off x="6062" y="222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3" name="Oval 1861"/>
                <p:cNvSpPr>
                  <a:spLocks noChangeArrowheads="1"/>
                </p:cNvSpPr>
                <p:nvPr/>
              </p:nvSpPr>
              <p:spPr bwMode="auto">
                <a:xfrm>
                  <a:off x="6063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4" name="Oval 1862"/>
                <p:cNvSpPr>
                  <a:spLocks noChangeArrowheads="1"/>
                </p:cNvSpPr>
                <p:nvPr/>
              </p:nvSpPr>
              <p:spPr bwMode="auto">
                <a:xfrm>
                  <a:off x="6063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5" name="Oval 1863"/>
                <p:cNvSpPr>
                  <a:spLocks noChangeArrowheads="1"/>
                </p:cNvSpPr>
                <p:nvPr/>
              </p:nvSpPr>
              <p:spPr bwMode="auto">
                <a:xfrm>
                  <a:off x="6063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6" name="Oval 1864"/>
                <p:cNvSpPr>
                  <a:spLocks noChangeArrowheads="1"/>
                </p:cNvSpPr>
                <p:nvPr/>
              </p:nvSpPr>
              <p:spPr bwMode="auto">
                <a:xfrm>
                  <a:off x="6064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7" name="Oval 1865"/>
                <p:cNvSpPr>
                  <a:spLocks noChangeArrowheads="1"/>
                </p:cNvSpPr>
                <p:nvPr/>
              </p:nvSpPr>
              <p:spPr bwMode="auto">
                <a:xfrm>
                  <a:off x="6064" y="225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8" name="Oval 1866"/>
                <p:cNvSpPr>
                  <a:spLocks noChangeArrowheads="1"/>
                </p:cNvSpPr>
                <p:nvPr/>
              </p:nvSpPr>
              <p:spPr bwMode="auto">
                <a:xfrm>
                  <a:off x="6065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9" name="Oval 1867"/>
                <p:cNvSpPr>
                  <a:spLocks noChangeArrowheads="1"/>
                </p:cNvSpPr>
                <p:nvPr/>
              </p:nvSpPr>
              <p:spPr bwMode="auto">
                <a:xfrm>
                  <a:off x="6065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0" name="Oval 1868"/>
                <p:cNvSpPr>
                  <a:spLocks noChangeArrowheads="1"/>
                </p:cNvSpPr>
                <p:nvPr/>
              </p:nvSpPr>
              <p:spPr bwMode="auto">
                <a:xfrm>
                  <a:off x="6065" y="224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1" name="Oval 1869"/>
                <p:cNvSpPr>
                  <a:spLocks noChangeArrowheads="1"/>
                </p:cNvSpPr>
                <p:nvPr/>
              </p:nvSpPr>
              <p:spPr bwMode="auto">
                <a:xfrm>
                  <a:off x="6066" y="223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2" name="Oval 1870"/>
                <p:cNvSpPr>
                  <a:spLocks noChangeArrowheads="1"/>
                </p:cNvSpPr>
                <p:nvPr/>
              </p:nvSpPr>
              <p:spPr bwMode="auto">
                <a:xfrm>
                  <a:off x="6066" y="225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3" name="Oval 1871"/>
                <p:cNvSpPr>
                  <a:spLocks noChangeArrowheads="1"/>
                </p:cNvSpPr>
                <p:nvPr/>
              </p:nvSpPr>
              <p:spPr bwMode="auto">
                <a:xfrm>
                  <a:off x="6067" y="232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4" name="Oval 1872"/>
                <p:cNvSpPr>
                  <a:spLocks noChangeArrowheads="1"/>
                </p:cNvSpPr>
                <p:nvPr/>
              </p:nvSpPr>
              <p:spPr bwMode="auto">
                <a:xfrm>
                  <a:off x="6067" y="228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5" name="Oval 1873"/>
                <p:cNvSpPr>
                  <a:spLocks noChangeArrowheads="1"/>
                </p:cNvSpPr>
                <p:nvPr/>
              </p:nvSpPr>
              <p:spPr bwMode="auto">
                <a:xfrm>
                  <a:off x="6067" y="226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6" name="Oval 1874"/>
                <p:cNvSpPr>
                  <a:spLocks noChangeArrowheads="1"/>
                </p:cNvSpPr>
                <p:nvPr/>
              </p:nvSpPr>
              <p:spPr bwMode="auto">
                <a:xfrm>
                  <a:off x="6069" y="2247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7" name="Oval 1875"/>
                <p:cNvSpPr>
                  <a:spLocks noChangeArrowheads="1"/>
                </p:cNvSpPr>
                <p:nvPr/>
              </p:nvSpPr>
              <p:spPr bwMode="auto">
                <a:xfrm>
                  <a:off x="6069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8" name="Oval 1876"/>
                <p:cNvSpPr>
                  <a:spLocks noChangeArrowheads="1"/>
                </p:cNvSpPr>
                <p:nvPr/>
              </p:nvSpPr>
              <p:spPr bwMode="auto">
                <a:xfrm>
                  <a:off x="6070" y="225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9" name="Oval 1877"/>
                <p:cNvSpPr>
                  <a:spLocks noChangeArrowheads="1"/>
                </p:cNvSpPr>
                <p:nvPr/>
              </p:nvSpPr>
              <p:spPr bwMode="auto">
                <a:xfrm>
                  <a:off x="6070" y="2270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0" name="Oval 1878"/>
                <p:cNvSpPr>
                  <a:spLocks noChangeArrowheads="1"/>
                </p:cNvSpPr>
                <p:nvPr/>
              </p:nvSpPr>
              <p:spPr bwMode="auto">
                <a:xfrm>
                  <a:off x="6070" y="2332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1" name="Oval 1879"/>
                <p:cNvSpPr>
                  <a:spLocks noChangeArrowheads="1"/>
                </p:cNvSpPr>
                <p:nvPr/>
              </p:nvSpPr>
              <p:spPr bwMode="auto">
                <a:xfrm>
                  <a:off x="6071" y="2286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2" name="Oval 1880"/>
                <p:cNvSpPr>
                  <a:spLocks noChangeArrowheads="1"/>
                </p:cNvSpPr>
                <p:nvPr/>
              </p:nvSpPr>
              <p:spPr bwMode="auto">
                <a:xfrm>
                  <a:off x="6071" y="2285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3" name="Oval 1881"/>
                <p:cNvSpPr>
                  <a:spLocks noChangeArrowheads="1"/>
                </p:cNvSpPr>
                <p:nvPr/>
              </p:nvSpPr>
              <p:spPr bwMode="auto">
                <a:xfrm>
                  <a:off x="6071" y="2284"/>
                  <a:ext cx="9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4" name="Oval 1882"/>
                <p:cNvSpPr>
                  <a:spLocks noChangeArrowheads="1"/>
                </p:cNvSpPr>
                <p:nvPr/>
              </p:nvSpPr>
              <p:spPr bwMode="auto">
                <a:xfrm>
                  <a:off x="6072" y="2265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5" name="Oval 1883"/>
                <p:cNvSpPr>
                  <a:spLocks noChangeArrowheads="1"/>
                </p:cNvSpPr>
                <p:nvPr/>
              </p:nvSpPr>
              <p:spPr bwMode="auto">
                <a:xfrm>
                  <a:off x="6072" y="2248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6" name="Oval 1884"/>
                <p:cNvSpPr>
                  <a:spLocks noChangeArrowheads="1"/>
                </p:cNvSpPr>
                <p:nvPr/>
              </p:nvSpPr>
              <p:spPr bwMode="auto">
                <a:xfrm>
                  <a:off x="6076" y="229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7" name="Oval 1885"/>
                <p:cNvSpPr>
                  <a:spLocks noChangeArrowheads="1"/>
                </p:cNvSpPr>
                <p:nvPr/>
              </p:nvSpPr>
              <p:spPr bwMode="auto">
                <a:xfrm>
                  <a:off x="6076" y="223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8" name="Oval 1886"/>
                <p:cNvSpPr>
                  <a:spLocks noChangeArrowheads="1"/>
                </p:cNvSpPr>
                <p:nvPr/>
              </p:nvSpPr>
              <p:spPr bwMode="auto">
                <a:xfrm>
                  <a:off x="6076" y="228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9" name="Oval 1887"/>
                <p:cNvSpPr>
                  <a:spLocks noChangeArrowheads="1"/>
                </p:cNvSpPr>
                <p:nvPr/>
              </p:nvSpPr>
              <p:spPr bwMode="auto">
                <a:xfrm>
                  <a:off x="6077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0" name="Oval 1888"/>
                <p:cNvSpPr>
                  <a:spLocks noChangeArrowheads="1"/>
                </p:cNvSpPr>
                <p:nvPr/>
              </p:nvSpPr>
              <p:spPr bwMode="auto">
                <a:xfrm>
                  <a:off x="6077" y="225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1" name="Oval 1889"/>
                <p:cNvSpPr>
                  <a:spLocks noChangeArrowheads="1"/>
                </p:cNvSpPr>
                <p:nvPr/>
              </p:nvSpPr>
              <p:spPr bwMode="auto">
                <a:xfrm>
                  <a:off x="6078" y="226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2" name="Oval 1890"/>
                <p:cNvSpPr>
                  <a:spLocks noChangeArrowheads="1"/>
                </p:cNvSpPr>
                <p:nvPr/>
              </p:nvSpPr>
              <p:spPr bwMode="auto">
                <a:xfrm>
                  <a:off x="6078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3" name="Oval 1891"/>
                <p:cNvSpPr>
                  <a:spLocks noChangeArrowheads="1"/>
                </p:cNvSpPr>
                <p:nvPr/>
              </p:nvSpPr>
              <p:spPr bwMode="auto">
                <a:xfrm>
                  <a:off x="6078" y="221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4" name="Oval 1892"/>
                <p:cNvSpPr>
                  <a:spLocks noChangeArrowheads="1"/>
                </p:cNvSpPr>
                <p:nvPr/>
              </p:nvSpPr>
              <p:spPr bwMode="auto">
                <a:xfrm>
                  <a:off x="6080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5" name="Oval 1893"/>
                <p:cNvSpPr>
                  <a:spLocks noChangeArrowheads="1"/>
                </p:cNvSpPr>
                <p:nvPr/>
              </p:nvSpPr>
              <p:spPr bwMode="auto">
                <a:xfrm>
                  <a:off x="6080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6" name="Oval 1894"/>
                <p:cNvSpPr>
                  <a:spLocks noChangeArrowheads="1"/>
                </p:cNvSpPr>
                <p:nvPr/>
              </p:nvSpPr>
              <p:spPr bwMode="auto">
                <a:xfrm>
                  <a:off x="6081" y="225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7" name="Oval 1895"/>
                <p:cNvSpPr>
                  <a:spLocks noChangeArrowheads="1"/>
                </p:cNvSpPr>
                <p:nvPr/>
              </p:nvSpPr>
              <p:spPr bwMode="auto">
                <a:xfrm>
                  <a:off x="6081" y="231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8" name="Oval 1896"/>
                <p:cNvSpPr>
                  <a:spLocks noChangeArrowheads="1"/>
                </p:cNvSpPr>
                <p:nvPr/>
              </p:nvSpPr>
              <p:spPr bwMode="auto">
                <a:xfrm>
                  <a:off x="6081" y="229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9" name="Oval 1897"/>
                <p:cNvSpPr>
                  <a:spLocks noChangeArrowheads="1"/>
                </p:cNvSpPr>
                <p:nvPr/>
              </p:nvSpPr>
              <p:spPr bwMode="auto">
                <a:xfrm>
                  <a:off x="6082" y="226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0" name="Oval 1898"/>
                <p:cNvSpPr>
                  <a:spLocks noChangeArrowheads="1"/>
                </p:cNvSpPr>
                <p:nvPr/>
              </p:nvSpPr>
              <p:spPr bwMode="auto">
                <a:xfrm>
                  <a:off x="6082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1" name="Oval 1899"/>
                <p:cNvSpPr>
                  <a:spLocks noChangeArrowheads="1"/>
                </p:cNvSpPr>
                <p:nvPr/>
              </p:nvSpPr>
              <p:spPr bwMode="auto">
                <a:xfrm>
                  <a:off x="608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2" name="Oval 1900"/>
                <p:cNvSpPr>
                  <a:spLocks noChangeArrowheads="1"/>
                </p:cNvSpPr>
                <p:nvPr/>
              </p:nvSpPr>
              <p:spPr bwMode="auto">
                <a:xfrm>
                  <a:off x="6083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3" name="Oval 1901"/>
                <p:cNvSpPr>
                  <a:spLocks noChangeArrowheads="1"/>
                </p:cNvSpPr>
                <p:nvPr/>
              </p:nvSpPr>
              <p:spPr bwMode="auto">
                <a:xfrm>
                  <a:off x="6083" y="230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4" name="Oval 1902"/>
                <p:cNvSpPr>
                  <a:spLocks noChangeArrowheads="1"/>
                </p:cNvSpPr>
                <p:nvPr/>
              </p:nvSpPr>
              <p:spPr bwMode="auto">
                <a:xfrm>
                  <a:off x="6084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5" name="Oval 1903"/>
                <p:cNvSpPr>
                  <a:spLocks noChangeArrowheads="1"/>
                </p:cNvSpPr>
                <p:nvPr/>
              </p:nvSpPr>
              <p:spPr bwMode="auto">
                <a:xfrm>
                  <a:off x="6084" y="223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6" name="Oval 1904"/>
                <p:cNvSpPr>
                  <a:spLocks noChangeArrowheads="1"/>
                </p:cNvSpPr>
                <p:nvPr/>
              </p:nvSpPr>
              <p:spPr bwMode="auto">
                <a:xfrm>
                  <a:off x="6085" y="226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7" name="Oval 1905"/>
                <p:cNvSpPr>
                  <a:spLocks noChangeArrowheads="1"/>
                </p:cNvSpPr>
                <p:nvPr/>
              </p:nvSpPr>
              <p:spPr bwMode="auto">
                <a:xfrm>
                  <a:off x="6085" y="2316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8" name="Oval 1906"/>
                <p:cNvSpPr>
                  <a:spLocks noChangeArrowheads="1"/>
                </p:cNvSpPr>
                <p:nvPr/>
              </p:nvSpPr>
              <p:spPr bwMode="auto">
                <a:xfrm>
                  <a:off x="6085" y="225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9" name="Oval 1907"/>
                <p:cNvSpPr>
                  <a:spLocks noChangeArrowheads="1"/>
                </p:cNvSpPr>
                <p:nvPr/>
              </p:nvSpPr>
              <p:spPr bwMode="auto">
                <a:xfrm>
                  <a:off x="6086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0" name="Oval 1908"/>
                <p:cNvSpPr>
                  <a:spLocks noChangeArrowheads="1"/>
                </p:cNvSpPr>
                <p:nvPr/>
              </p:nvSpPr>
              <p:spPr bwMode="auto">
                <a:xfrm>
                  <a:off x="6086" y="226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1" name="Oval 1909"/>
                <p:cNvSpPr>
                  <a:spLocks noChangeArrowheads="1"/>
                </p:cNvSpPr>
                <p:nvPr/>
              </p:nvSpPr>
              <p:spPr bwMode="auto">
                <a:xfrm>
                  <a:off x="6088" y="226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2" name="Oval 1910"/>
                <p:cNvSpPr>
                  <a:spLocks noChangeArrowheads="1"/>
                </p:cNvSpPr>
                <p:nvPr/>
              </p:nvSpPr>
              <p:spPr bwMode="auto">
                <a:xfrm>
                  <a:off x="6088" y="231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3" name="Oval 1911"/>
                <p:cNvSpPr>
                  <a:spLocks noChangeArrowheads="1"/>
                </p:cNvSpPr>
                <p:nvPr/>
              </p:nvSpPr>
              <p:spPr bwMode="auto">
                <a:xfrm>
                  <a:off x="6088" y="232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4" name="Oval 1912"/>
                <p:cNvSpPr>
                  <a:spLocks noChangeArrowheads="1"/>
                </p:cNvSpPr>
                <p:nvPr/>
              </p:nvSpPr>
              <p:spPr bwMode="auto">
                <a:xfrm>
                  <a:off x="6089" y="2312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5" name="Oval 1913"/>
                <p:cNvSpPr>
                  <a:spLocks noChangeArrowheads="1"/>
                </p:cNvSpPr>
                <p:nvPr/>
              </p:nvSpPr>
              <p:spPr bwMode="auto">
                <a:xfrm>
                  <a:off x="6089" y="227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6" name="Oval 1914"/>
                <p:cNvSpPr>
                  <a:spLocks noChangeArrowheads="1"/>
                </p:cNvSpPr>
                <p:nvPr/>
              </p:nvSpPr>
              <p:spPr bwMode="auto">
                <a:xfrm>
                  <a:off x="6090" y="231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7" name="Oval 1915"/>
                <p:cNvSpPr>
                  <a:spLocks noChangeArrowheads="1"/>
                </p:cNvSpPr>
                <p:nvPr/>
              </p:nvSpPr>
              <p:spPr bwMode="auto">
                <a:xfrm>
                  <a:off x="6090" y="225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8" name="Oval 1916"/>
                <p:cNvSpPr>
                  <a:spLocks noChangeArrowheads="1"/>
                </p:cNvSpPr>
                <p:nvPr/>
              </p:nvSpPr>
              <p:spPr bwMode="auto">
                <a:xfrm>
                  <a:off x="6090" y="2283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9" name="Oval 1917"/>
                <p:cNvSpPr>
                  <a:spLocks noChangeArrowheads="1"/>
                </p:cNvSpPr>
                <p:nvPr/>
              </p:nvSpPr>
              <p:spPr bwMode="auto">
                <a:xfrm>
                  <a:off x="6091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0" name="Oval 1918"/>
                <p:cNvSpPr>
                  <a:spLocks noChangeArrowheads="1"/>
                </p:cNvSpPr>
                <p:nvPr/>
              </p:nvSpPr>
              <p:spPr bwMode="auto">
                <a:xfrm>
                  <a:off x="6091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1" name="Oval 1919"/>
                <p:cNvSpPr>
                  <a:spLocks noChangeArrowheads="1"/>
                </p:cNvSpPr>
                <p:nvPr/>
              </p:nvSpPr>
              <p:spPr bwMode="auto">
                <a:xfrm>
                  <a:off x="6092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2" name="Oval 1920"/>
                <p:cNvSpPr>
                  <a:spLocks noChangeArrowheads="1"/>
                </p:cNvSpPr>
                <p:nvPr/>
              </p:nvSpPr>
              <p:spPr bwMode="auto">
                <a:xfrm>
                  <a:off x="6092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3" name="Oval 1921"/>
                <p:cNvSpPr>
                  <a:spLocks noChangeArrowheads="1"/>
                </p:cNvSpPr>
                <p:nvPr/>
              </p:nvSpPr>
              <p:spPr bwMode="auto">
                <a:xfrm>
                  <a:off x="6092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4" name="Oval 1922"/>
                <p:cNvSpPr>
                  <a:spLocks noChangeArrowheads="1"/>
                </p:cNvSpPr>
                <p:nvPr/>
              </p:nvSpPr>
              <p:spPr bwMode="auto">
                <a:xfrm>
                  <a:off x="6093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5" name="Oval 1923"/>
                <p:cNvSpPr>
                  <a:spLocks noChangeArrowheads="1"/>
                </p:cNvSpPr>
                <p:nvPr/>
              </p:nvSpPr>
              <p:spPr bwMode="auto">
                <a:xfrm>
                  <a:off x="6093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6" name="Oval 1924"/>
                <p:cNvSpPr>
                  <a:spLocks noChangeArrowheads="1"/>
                </p:cNvSpPr>
                <p:nvPr/>
              </p:nvSpPr>
              <p:spPr bwMode="auto">
                <a:xfrm>
                  <a:off x="609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7" name="Oval 1925"/>
                <p:cNvSpPr>
                  <a:spLocks noChangeArrowheads="1"/>
                </p:cNvSpPr>
                <p:nvPr/>
              </p:nvSpPr>
              <p:spPr bwMode="auto">
                <a:xfrm>
                  <a:off x="6094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8" name="Oval 1926"/>
                <p:cNvSpPr>
                  <a:spLocks noChangeArrowheads="1"/>
                </p:cNvSpPr>
                <p:nvPr/>
              </p:nvSpPr>
              <p:spPr bwMode="auto">
                <a:xfrm>
                  <a:off x="6094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9" name="Oval 1927"/>
                <p:cNvSpPr>
                  <a:spLocks noChangeArrowheads="1"/>
                </p:cNvSpPr>
                <p:nvPr/>
              </p:nvSpPr>
              <p:spPr bwMode="auto">
                <a:xfrm>
                  <a:off x="6095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0" name="Oval 1928"/>
                <p:cNvSpPr>
                  <a:spLocks noChangeArrowheads="1"/>
                </p:cNvSpPr>
                <p:nvPr/>
              </p:nvSpPr>
              <p:spPr bwMode="auto">
                <a:xfrm>
                  <a:off x="6095" y="231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1" name="Oval 1929"/>
                <p:cNvSpPr>
                  <a:spLocks noChangeArrowheads="1"/>
                </p:cNvSpPr>
                <p:nvPr/>
              </p:nvSpPr>
              <p:spPr bwMode="auto">
                <a:xfrm>
                  <a:off x="6097" y="231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2" name="Oval 1930"/>
                <p:cNvSpPr>
                  <a:spLocks noChangeArrowheads="1"/>
                </p:cNvSpPr>
                <p:nvPr/>
              </p:nvSpPr>
              <p:spPr bwMode="auto">
                <a:xfrm>
                  <a:off x="6097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3" name="Oval 1931"/>
                <p:cNvSpPr>
                  <a:spLocks noChangeArrowheads="1"/>
                </p:cNvSpPr>
                <p:nvPr/>
              </p:nvSpPr>
              <p:spPr bwMode="auto">
                <a:xfrm>
                  <a:off x="6097" y="2248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4" name="Oval 1932"/>
                <p:cNvSpPr>
                  <a:spLocks noChangeArrowheads="1"/>
                </p:cNvSpPr>
                <p:nvPr/>
              </p:nvSpPr>
              <p:spPr bwMode="auto">
                <a:xfrm>
                  <a:off x="6098" y="224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5" name="Oval 1933"/>
                <p:cNvSpPr>
                  <a:spLocks noChangeArrowheads="1"/>
                </p:cNvSpPr>
                <p:nvPr/>
              </p:nvSpPr>
              <p:spPr bwMode="auto">
                <a:xfrm>
                  <a:off x="6098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6" name="Oval 1934"/>
                <p:cNvSpPr>
                  <a:spLocks noChangeArrowheads="1"/>
                </p:cNvSpPr>
                <p:nvPr/>
              </p:nvSpPr>
              <p:spPr bwMode="auto">
                <a:xfrm>
                  <a:off x="6099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7" name="Oval 1935"/>
                <p:cNvSpPr>
                  <a:spLocks noChangeArrowheads="1"/>
                </p:cNvSpPr>
                <p:nvPr/>
              </p:nvSpPr>
              <p:spPr bwMode="auto">
                <a:xfrm>
                  <a:off x="6099" y="230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8" name="Oval 1936"/>
                <p:cNvSpPr>
                  <a:spLocks noChangeArrowheads="1"/>
                </p:cNvSpPr>
                <p:nvPr/>
              </p:nvSpPr>
              <p:spPr bwMode="auto">
                <a:xfrm>
                  <a:off x="6099" y="225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9" name="Oval 1937"/>
                <p:cNvSpPr>
                  <a:spLocks noChangeArrowheads="1"/>
                </p:cNvSpPr>
                <p:nvPr/>
              </p:nvSpPr>
              <p:spPr bwMode="auto">
                <a:xfrm>
                  <a:off x="6100" y="225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0" name="Oval 1938"/>
                <p:cNvSpPr>
                  <a:spLocks noChangeArrowheads="1"/>
                </p:cNvSpPr>
                <p:nvPr/>
              </p:nvSpPr>
              <p:spPr bwMode="auto">
                <a:xfrm>
                  <a:off x="6100" y="226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1" name="Oval 1939"/>
                <p:cNvSpPr>
                  <a:spLocks noChangeArrowheads="1"/>
                </p:cNvSpPr>
                <p:nvPr/>
              </p:nvSpPr>
              <p:spPr bwMode="auto">
                <a:xfrm>
                  <a:off x="6101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2" name="Oval 1940"/>
                <p:cNvSpPr>
                  <a:spLocks noChangeArrowheads="1"/>
                </p:cNvSpPr>
                <p:nvPr/>
              </p:nvSpPr>
              <p:spPr bwMode="auto">
                <a:xfrm>
                  <a:off x="6101" y="228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3" name="Oval 1941"/>
                <p:cNvSpPr>
                  <a:spLocks noChangeArrowheads="1"/>
                </p:cNvSpPr>
                <p:nvPr/>
              </p:nvSpPr>
              <p:spPr bwMode="auto">
                <a:xfrm>
                  <a:off x="6101" y="228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4" name="Oval 1942"/>
                <p:cNvSpPr>
                  <a:spLocks noChangeArrowheads="1"/>
                </p:cNvSpPr>
                <p:nvPr/>
              </p:nvSpPr>
              <p:spPr bwMode="auto">
                <a:xfrm>
                  <a:off x="6102" y="228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5" name="Oval 1943"/>
                <p:cNvSpPr>
                  <a:spLocks noChangeArrowheads="1"/>
                </p:cNvSpPr>
                <p:nvPr/>
              </p:nvSpPr>
              <p:spPr bwMode="auto">
                <a:xfrm>
                  <a:off x="6102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6" name="Oval 1944"/>
                <p:cNvSpPr>
                  <a:spLocks noChangeArrowheads="1"/>
                </p:cNvSpPr>
                <p:nvPr/>
              </p:nvSpPr>
              <p:spPr bwMode="auto">
                <a:xfrm>
                  <a:off x="6103" y="229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7" name="Oval 1945"/>
                <p:cNvSpPr>
                  <a:spLocks noChangeArrowheads="1"/>
                </p:cNvSpPr>
                <p:nvPr/>
              </p:nvSpPr>
              <p:spPr bwMode="auto">
                <a:xfrm>
                  <a:off x="6103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8" name="Oval 1946"/>
                <p:cNvSpPr>
                  <a:spLocks noChangeArrowheads="1"/>
                </p:cNvSpPr>
                <p:nvPr/>
              </p:nvSpPr>
              <p:spPr bwMode="auto">
                <a:xfrm>
                  <a:off x="6103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9" name="Oval 1947"/>
                <p:cNvSpPr>
                  <a:spLocks noChangeArrowheads="1"/>
                </p:cNvSpPr>
                <p:nvPr/>
              </p:nvSpPr>
              <p:spPr bwMode="auto">
                <a:xfrm>
                  <a:off x="6105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0" name="Oval 1948"/>
                <p:cNvSpPr>
                  <a:spLocks noChangeArrowheads="1"/>
                </p:cNvSpPr>
                <p:nvPr/>
              </p:nvSpPr>
              <p:spPr bwMode="auto">
                <a:xfrm>
                  <a:off x="6105" y="226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1" name="Oval 1949"/>
                <p:cNvSpPr>
                  <a:spLocks noChangeArrowheads="1"/>
                </p:cNvSpPr>
                <p:nvPr/>
              </p:nvSpPr>
              <p:spPr bwMode="auto">
                <a:xfrm>
                  <a:off x="6105" y="223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2" name="Oval 1950"/>
                <p:cNvSpPr>
                  <a:spLocks noChangeArrowheads="1"/>
                </p:cNvSpPr>
                <p:nvPr/>
              </p:nvSpPr>
              <p:spPr bwMode="auto">
                <a:xfrm>
                  <a:off x="6106" y="229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3" name="Oval 1951"/>
                <p:cNvSpPr>
                  <a:spLocks noChangeArrowheads="1"/>
                </p:cNvSpPr>
                <p:nvPr/>
              </p:nvSpPr>
              <p:spPr bwMode="auto">
                <a:xfrm>
                  <a:off x="6106" y="2267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4" name="Oval 1952"/>
                <p:cNvSpPr>
                  <a:spLocks noChangeArrowheads="1"/>
                </p:cNvSpPr>
                <p:nvPr/>
              </p:nvSpPr>
              <p:spPr bwMode="auto">
                <a:xfrm>
                  <a:off x="6107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5" name="Oval 1953"/>
                <p:cNvSpPr>
                  <a:spLocks noChangeArrowheads="1"/>
                </p:cNvSpPr>
                <p:nvPr/>
              </p:nvSpPr>
              <p:spPr bwMode="auto">
                <a:xfrm>
                  <a:off x="6107" y="232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6" name="Oval 1954"/>
                <p:cNvSpPr>
                  <a:spLocks noChangeArrowheads="1"/>
                </p:cNvSpPr>
                <p:nvPr/>
              </p:nvSpPr>
              <p:spPr bwMode="auto">
                <a:xfrm>
                  <a:off x="6107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7" name="Oval 1955"/>
                <p:cNvSpPr>
                  <a:spLocks noChangeArrowheads="1"/>
                </p:cNvSpPr>
                <p:nvPr/>
              </p:nvSpPr>
              <p:spPr bwMode="auto">
                <a:xfrm>
                  <a:off x="6108" y="230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8" name="Oval 1956"/>
                <p:cNvSpPr>
                  <a:spLocks noChangeArrowheads="1"/>
                </p:cNvSpPr>
                <p:nvPr/>
              </p:nvSpPr>
              <p:spPr bwMode="auto">
                <a:xfrm>
                  <a:off x="6108" y="225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9" name="Oval 1957"/>
                <p:cNvSpPr>
                  <a:spLocks noChangeArrowheads="1"/>
                </p:cNvSpPr>
                <p:nvPr/>
              </p:nvSpPr>
              <p:spPr bwMode="auto">
                <a:xfrm>
                  <a:off x="6109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0" name="Oval 1958"/>
                <p:cNvSpPr>
                  <a:spLocks noChangeArrowheads="1"/>
                </p:cNvSpPr>
                <p:nvPr/>
              </p:nvSpPr>
              <p:spPr bwMode="auto">
                <a:xfrm>
                  <a:off x="6109" y="222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1" name="Oval 1959"/>
                <p:cNvSpPr>
                  <a:spLocks noChangeArrowheads="1"/>
                </p:cNvSpPr>
                <p:nvPr/>
              </p:nvSpPr>
              <p:spPr bwMode="auto">
                <a:xfrm>
                  <a:off x="610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2" name="Oval 1960"/>
                <p:cNvSpPr>
                  <a:spLocks noChangeArrowheads="1"/>
                </p:cNvSpPr>
                <p:nvPr/>
              </p:nvSpPr>
              <p:spPr bwMode="auto">
                <a:xfrm>
                  <a:off x="6109" y="223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3" name="Oval 1961"/>
                <p:cNvSpPr>
                  <a:spLocks noChangeArrowheads="1"/>
                </p:cNvSpPr>
                <p:nvPr/>
              </p:nvSpPr>
              <p:spPr bwMode="auto">
                <a:xfrm>
                  <a:off x="6109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4" name="Oval 1962"/>
                <p:cNvSpPr>
                  <a:spLocks noChangeArrowheads="1"/>
                </p:cNvSpPr>
                <p:nvPr/>
              </p:nvSpPr>
              <p:spPr bwMode="auto">
                <a:xfrm>
                  <a:off x="6109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5" name="Oval 1963"/>
                <p:cNvSpPr>
                  <a:spLocks noChangeArrowheads="1"/>
                </p:cNvSpPr>
                <p:nvPr/>
              </p:nvSpPr>
              <p:spPr bwMode="auto">
                <a:xfrm>
                  <a:off x="6109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6" name="Oval 1964"/>
                <p:cNvSpPr>
                  <a:spLocks noChangeArrowheads="1"/>
                </p:cNvSpPr>
                <p:nvPr/>
              </p:nvSpPr>
              <p:spPr bwMode="auto">
                <a:xfrm>
                  <a:off x="6109" y="230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7" name="Oval 1965"/>
                <p:cNvSpPr>
                  <a:spLocks noChangeArrowheads="1"/>
                </p:cNvSpPr>
                <p:nvPr/>
              </p:nvSpPr>
              <p:spPr bwMode="auto">
                <a:xfrm>
                  <a:off x="6110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8" name="Oval 1966"/>
                <p:cNvSpPr>
                  <a:spLocks noChangeArrowheads="1"/>
                </p:cNvSpPr>
                <p:nvPr/>
              </p:nvSpPr>
              <p:spPr bwMode="auto">
                <a:xfrm>
                  <a:off x="6110" y="230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9" name="Oval 1967"/>
                <p:cNvSpPr>
                  <a:spLocks noChangeArrowheads="1"/>
                </p:cNvSpPr>
                <p:nvPr/>
              </p:nvSpPr>
              <p:spPr bwMode="auto">
                <a:xfrm>
                  <a:off x="6111" y="228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0" name="Oval 1968"/>
                <p:cNvSpPr>
                  <a:spLocks noChangeArrowheads="1"/>
                </p:cNvSpPr>
                <p:nvPr/>
              </p:nvSpPr>
              <p:spPr bwMode="auto">
                <a:xfrm>
                  <a:off x="6111" y="225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1" name="Oval 1969"/>
                <p:cNvSpPr>
                  <a:spLocks noChangeArrowheads="1"/>
                </p:cNvSpPr>
                <p:nvPr/>
              </p:nvSpPr>
              <p:spPr bwMode="auto">
                <a:xfrm>
                  <a:off x="6111" y="2251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2" name="Oval 1970"/>
                <p:cNvSpPr>
                  <a:spLocks noChangeArrowheads="1"/>
                </p:cNvSpPr>
                <p:nvPr/>
              </p:nvSpPr>
              <p:spPr bwMode="auto">
                <a:xfrm>
                  <a:off x="6112" y="229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3" name="Oval 1971"/>
                <p:cNvSpPr>
                  <a:spLocks noChangeArrowheads="1"/>
                </p:cNvSpPr>
                <p:nvPr/>
              </p:nvSpPr>
              <p:spPr bwMode="auto">
                <a:xfrm>
                  <a:off x="6112" y="226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4" name="Oval 1972"/>
                <p:cNvSpPr>
                  <a:spLocks noChangeArrowheads="1"/>
                </p:cNvSpPr>
                <p:nvPr/>
              </p:nvSpPr>
              <p:spPr bwMode="auto">
                <a:xfrm>
                  <a:off x="611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5" name="Oval 1973"/>
                <p:cNvSpPr>
                  <a:spLocks noChangeArrowheads="1"/>
                </p:cNvSpPr>
                <p:nvPr/>
              </p:nvSpPr>
              <p:spPr bwMode="auto">
                <a:xfrm>
                  <a:off x="6113" y="228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6" name="Oval 1974"/>
                <p:cNvSpPr>
                  <a:spLocks noChangeArrowheads="1"/>
                </p:cNvSpPr>
                <p:nvPr/>
              </p:nvSpPr>
              <p:spPr bwMode="auto">
                <a:xfrm>
                  <a:off x="6113" y="229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7" name="Oval 1975"/>
                <p:cNvSpPr>
                  <a:spLocks noChangeArrowheads="1"/>
                </p:cNvSpPr>
                <p:nvPr/>
              </p:nvSpPr>
              <p:spPr bwMode="auto">
                <a:xfrm>
                  <a:off x="6114" y="2235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8" name="Oval 1976"/>
                <p:cNvSpPr>
                  <a:spLocks noChangeArrowheads="1"/>
                </p:cNvSpPr>
                <p:nvPr/>
              </p:nvSpPr>
              <p:spPr bwMode="auto">
                <a:xfrm>
                  <a:off x="611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9" name="Oval 1977"/>
                <p:cNvSpPr>
                  <a:spLocks noChangeArrowheads="1"/>
                </p:cNvSpPr>
                <p:nvPr/>
              </p:nvSpPr>
              <p:spPr bwMode="auto">
                <a:xfrm>
                  <a:off x="6115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0" name="Oval 1978"/>
                <p:cNvSpPr>
                  <a:spLocks noChangeArrowheads="1"/>
                </p:cNvSpPr>
                <p:nvPr/>
              </p:nvSpPr>
              <p:spPr bwMode="auto">
                <a:xfrm>
                  <a:off x="6115" y="223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1" name="Oval 1979"/>
                <p:cNvSpPr>
                  <a:spLocks noChangeArrowheads="1"/>
                </p:cNvSpPr>
                <p:nvPr/>
              </p:nvSpPr>
              <p:spPr bwMode="auto">
                <a:xfrm>
                  <a:off x="6115" y="2279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2" name="Oval 1980"/>
                <p:cNvSpPr>
                  <a:spLocks noChangeArrowheads="1"/>
                </p:cNvSpPr>
                <p:nvPr/>
              </p:nvSpPr>
              <p:spPr bwMode="auto">
                <a:xfrm>
                  <a:off x="6116" y="2284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3" name="Oval 1981"/>
                <p:cNvSpPr>
                  <a:spLocks noChangeArrowheads="1"/>
                </p:cNvSpPr>
                <p:nvPr/>
              </p:nvSpPr>
              <p:spPr bwMode="auto">
                <a:xfrm>
                  <a:off x="6116" y="229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4" name="Oval 1982"/>
                <p:cNvSpPr>
                  <a:spLocks noChangeArrowheads="1"/>
                </p:cNvSpPr>
                <p:nvPr/>
              </p:nvSpPr>
              <p:spPr bwMode="auto">
                <a:xfrm>
                  <a:off x="6118" y="2252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5" name="Oval 1983"/>
                <p:cNvSpPr>
                  <a:spLocks noChangeArrowheads="1"/>
                </p:cNvSpPr>
                <p:nvPr/>
              </p:nvSpPr>
              <p:spPr bwMode="auto">
                <a:xfrm>
                  <a:off x="6118" y="230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6" name="Oval 1984"/>
                <p:cNvSpPr>
                  <a:spLocks noChangeArrowheads="1"/>
                </p:cNvSpPr>
                <p:nvPr/>
              </p:nvSpPr>
              <p:spPr bwMode="auto">
                <a:xfrm>
                  <a:off x="6118" y="2264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7" name="Oval 1985"/>
                <p:cNvSpPr>
                  <a:spLocks noChangeArrowheads="1"/>
                </p:cNvSpPr>
                <p:nvPr/>
              </p:nvSpPr>
              <p:spPr bwMode="auto">
                <a:xfrm>
                  <a:off x="6119" y="2281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8" name="Oval 1986"/>
                <p:cNvSpPr>
                  <a:spLocks noChangeArrowheads="1"/>
                </p:cNvSpPr>
                <p:nvPr/>
              </p:nvSpPr>
              <p:spPr bwMode="auto">
                <a:xfrm>
                  <a:off x="6119" y="2248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9" name="Oval 1987"/>
                <p:cNvSpPr>
                  <a:spLocks noChangeArrowheads="1"/>
                </p:cNvSpPr>
                <p:nvPr/>
              </p:nvSpPr>
              <p:spPr bwMode="auto">
                <a:xfrm>
                  <a:off x="6120" y="2270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0" name="Oval 1988"/>
                <p:cNvSpPr>
                  <a:spLocks noChangeArrowheads="1"/>
                </p:cNvSpPr>
                <p:nvPr/>
              </p:nvSpPr>
              <p:spPr bwMode="auto">
                <a:xfrm>
                  <a:off x="6120" y="226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1" name="Oval 1989"/>
                <p:cNvSpPr>
                  <a:spLocks noChangeArrowheads="1"/>
                </p:cNvSpPr>
                <p:nvPr/>
              </p:nvSpPr>
              <p:spPr bwMode="auto">
                <a:xfrm>
                  <a:off x="6120" y="2300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2" name="Oval 1990"/>
                <p:cNvSpPr>
                  <a:spLocks noChangeArrowheads="1"/>
                </p:cNvSpPr>
                <p:nvPr/>
              </p:nvSpPr>
              <p:spPr bwMode="auto">
                <a:xfrm>
                  <a:off x="6124" y="221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3" name="Oval 1991"/>
                <p:cNvSpPr>
                  <a:spLocks noChangeArrowheads="1"/>
                </p:cNvSpPr>
                <p:nvPr/>
              </p:nvSpPr>
              <p:spPr bwMode="auto">
                <a:xfrm>
                  <a:off x="6124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4" name="Oval 1992"/>
                <p:cNvSpPr>
                  <a:spLocks noChangeArrowheads="1"/>
                </p:cNvSpPr>
                <p:nvPr/>
              </p:nvSpPr>
              <p:spPr bwMode="auto">
                <a:xfrm>
                  <a:off x="6125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5" name="Oval 1993"/>
                <p:cNvSpPr>
                  <a:spLocks noChangeArrowheads="1"/>
                </p:cNvSpPr>
                <p:nvPr/>
              </p:nvSpPr>
              <p:spPr bwMode="auto">
                <a:xfrm>
                  <a:off x="6125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6" name="Oval 1994"/>
                <p:cNvSpPr>
                  <a:spLocks noChangeArrowheads="1"/>
                </p:cNvSpPr>
                <p:nvPr/>
              </p:nvSpPr>
              <p:spPr bwMode="auto">
                <a:xfrm>
                  <a:off x="6125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7" name="Oval 1995"/>
                <p:cNvSpPr>
                  <a:spLocks noChangeArrowheads="1"/>
                </p:cNvSpPr>
                <p:nvPr/>
              </p:nvSpPr>
              <p:spPr bwMode="auto">
                <a:xfrm>
                  <a:off x="6126" y="233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8" name="Oval 1996"/>
                <p:cNvSpPr>
                  <a:spLocks noChangeArrowheads="1"/>
                </p:cNvSpPr>
                <p:nvPr/>
              </p:nvSpPr>
              <p:spPr bwMode="auto">
                <a:xfrm>
                  <a:off x="6126" y="225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9" name="Oval 1997"/>
                <p:cNvSpPr>
                  <a:spLocks noChangeArrowheads="1"/>
                </p:cNvSpPr>
                <p:nvPr/>
              </p:nvSpPr>
              <p:spPr bwMode="auto">
                <a:xfrm>
                  <a:off x="6127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0" name="Oval 1998"/>
                <p:cNvSpPr>
                  <a:spLocks noChangeArrowheads="1"/>
                </p:cNvSpPr>
                <p:nvPr/>
              </p:nvSpPr>
              <p:spPr bwMode="auto">
                <a:xfrm>
                  <a:off x="6127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1" name="Oval 1999"/>
                <p:cNvSpPr>
                  <a:spLocks noChangeArrowheads="1"/>
                </p:cNvSpPr>
                <p:nvPr/>
              </p:nvSpPr>
              <p:spPr bwMode="auto">
                <a:xfrm>
                  <a:off x="6127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2" name="Oval 2000"/>
                <p:cNvSpPr>
                  <a:spLocks noChangeArrowheads="1"/>
                </p:cNvSpPr>
                <p:nvPr/>
              </p:nvSpPr>
              <p:spPr bwMode="auto">
                <a:xfrm>
                  <a:off x="6129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3" name="Oval 2001"/>
                <p:cNvSpPr>
                  <a:spLocks noChangeArrowheads="1"/>
                </p:cNvSpPr>
                <p:nvPr/>
              </p:nvSpPr>
              <p:spPr bwMode="auto">
                <a:xfrm>
                  <a:off x="6129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4" name="Oval 2002"/>
                <p:cNvSpPr>
                  <a:spLocks noChangeArrowheads="1"/>
                </p:cNvSpPr>
                <p:nvPr/>
              </p:nvSpPr>
              <p:spPr bwMode="auto">
                <a:xfrm>
                  <a:off x="6130" y="223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5" name="Oval 2003"/>
                <p:cNvSpPr>
                  <a:spLocks noChangeArrowheads="1"/>
                </p:cNvSpPr>
                <p:nvPr/>
              </p:nvSpPr>
              <p:spPr bwMode="auto">
                <a:xfrm>
                  <a:off x="6130" y="224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6" name="Oval 2004"/>
                <p:cNvSpPr>
                  <a:spLocks noChangeArrowheads="1"/>
                </p:cNvSpPr>
                <p:nvPr/>
              </p:nvSpPr>
              <p:spPr bwMode="auto">
                <a:xfrm>
                  <a:off x="6130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7" name="Oval 2005"/>
                <p:cNvSpPr>
                  <a:spLocks noChangeArrowheads="1"/>
                </p:cNvSpPr>
                <p:nvPr/>
              </p:nvSpPr>
              <p:spPr bwMode="auto">
                <a:xfrm>
                  <a:off x="613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8" name="Oval 2006"/>
                <p:cNvSpPr>
                  <a:spLocks noChangeArrowheads="1"/>
                </p:cNvSpPr>
                <p:nvPr/>
              </p:nvSpPr>
              <p:spPr bwMode="auto">
                <a:xfrm>
                  <a:off x="6131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9" name="Oval 2007"/>
                <p:cNvSpPr>
                  <a:spLocks noChangeArrowheads="1"/>
                </p:cNvSpPr>
                <p:nvPr/>
              </p:nvSpPr>
              <p:spPr bwMode="auto">
                <a:xfrm>
                  <a:off x="6132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0" name="Oval 2008"/>
                <p:cNvSpPr>
                  <a:spLocks noChangeArrowheads="1"/>
                </p:cNvSpPr>
                <p:nvPr/>
              </p:nvSpPr>
              <p:spPr bwMode="auto">
                <a:xfrm>
                  <a:off x="6132" y="230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1" name="Oval 2009"/>
                <p:cNvSpPr>
                  <a:spLocks noChangeArrowheads="1"/>
                </p:cNvSpPr>
                <p:nvPr/>
              </p:nvSpPr>
              <p:spPr bwMode="auto">
                <a:xfrm>
                  <a:off x="6132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2" name="Oval 2010"/>
                <p:cNvSpPr>
                  <a:spLocks noChangeArrowheads="1"/>
                </p:cNvSpPr>
                <p:nvPr/>
              </p:nvSpPr>
              <p:spPr bwMode="auto">
                <a:xfrm>
                  <a:off x="6133" y="229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3" name="Oval 2011"/>
                <p:cNvSpPr>
                  <a:spLocks noChangeArrowheads="1"/>
                </p:cNvSpPr>
                <p:nvPr/>
              </p:nvSpPr>
              <p:spPr bwMode="auto">
                <a:xfrm>
                  <a:off x="6133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4" name="Oval 2012"/>
                <p:cNvSpPr>
                  <a:spLocks noChangeArrowheads="1"/>
                </p:cNvSpPr>
                <p:nvPr/>
              </p:nvSpPr>
              <p:spPr bwMode="auto">
                <a:xfrm>
                  <a:off x="6134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5" name="Oval 2013"/>
                <p:cNvSpPr>
                  <a:spLocks noChangeArrowheads="1"/>
                </p:cNvSpPr>
                <p:nvPr/>
              </p:nvSpPr>
              <p:spPr bwMode="auto">
                <a:xfrm>
                  <a:off x="6134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6" name="Oval 2014"/>
                <p:cNvSpPr>
                  <a:spLocks noChangeArrowheads="1"/>
                </p:cNvSpPr>
                <p:nvPr/>
              </p:nvSpPr>
              <p:spPr bwMode="auto">
                <a:xfrm>
                  <a:off x="6134" y="2283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7" name="Oval 2015"/>
                <p:cNvSpPr>
                  <a:spLocks noChangeArrowheads="1"/>
                </p:cNvSpPr>
                <p:nvPr/>
              </p:nvSpPr>
              <p:spPr bwMode="auto">
                <a:xfrm>
                  <a:off x="6135" y="232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8" name="Oval 2016"/>
                <p:cNvSpPr>
                  <a:spLocks noChangeArrowheads="1"/>
                </p:cNvSpPr>
                <p:nvPr/>
              </p:nvSpPr>
              <p:spPr bwMode="auto">
                <a:xfrm>
                  <a:off x="6135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9" name="Oval 2017"/>
                <p:cNvSpPr>
                  <a:spLocks noChangeArrowheads="1"/>
                </p:cNvSpPr>
                <p:nvPr/>
              </p:nvSpPr>
              <p:spPr bwMode="auto">
                <a:xfrm>
                  <a:off x="6135" y="230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0" name="Oval 2018"/>
                <p:cNvSpPr>
                  <a:spLocks noChangeArrowheads="1"/>
                </p:cNvSpPr>
                <p:nvPr/>
              </p:nvSpPr>
              <p:spPr bwMode="auto">
                <a:xfrm>
                  <a:off x="6137" y="228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1" name="Oval 2019"/>
                <p:cNvSpPr>
                  <a:spLocks noChangeArrowheads="1"/>
                </p:cNvSpPr>
                <p:nvPr/>
              </p:nvSpPr>
              <p:spPr bwMode="auto">
                <a:xfrm>
                  <a:off x="6137" y="222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2" name="Oval 2020"/>
                <p:cNvSpPr>
                  <a:spLocks noChangeArrowheads="1"/>
                </p:cNvSpPr>
                <p:nvPr/>
              </p:nvSpPr>
              <p:spPr bwMode="auto">
                <a:xfrm>
                  <a:off x="6138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3" name="Oval 2021"/>
                <p:cNvSpPr>
                  <a:spLocks noChangeArrowheads="1"/>
                </p:cNvSpPr>
                <p:nvPr/>
              </p:nvSpPr>
              <p:spPr bwMode="auto">
                <a:xfrm>
                  <a:off x="6138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4" name="Oval 2022"/>
                <p:cNvSpPr>
                  <a:spLocks noChangeArrowheads="1"/>
                </p:cNvSpPr>
                <p:nvPr/>
              </p:nvSpPr>
              <p:spPr bwMode="auto">
                <a:xfrm>
                  <a:off x="6138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5" name="Oval 2023"/>
                <p:cNvSpPr>
                  <a:spLocks noChangeArrowheads="1"/>
                </p:cNvSpPr>
                <p:nvPr/>
              </p:nvSpPr>
              <p:spPr bwMode="auto">
                <a:xfrm>
                  <a:off x="6139" y="229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6" name="Oval 2024"/>
                <p:cNvSpPr>
                  <a:spLocks noChangeArrowheads="1"/>
                </p:cNvSpPr>
                <p:nvPr/>
              </p:nvSpPr>
              <p:spPr bwMode="auto">
                <a:xfrm>
                  <a:off x="6139" y="230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7" name="Oval 2025"/>
                <p:cNvSpPr>
                  <a:spLocks noChangeArrowheads="1"/>
                </p:cNvSpPr>
                <p:nvPr/>
              </p:nvSpPr>
              <p:spPr bwMode="auto">
                <a:xfrm>
                  <a:off x="614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8" name="Oval 2026"/>
                <p:cNvSpPr>
                  <a:spLocks noChangeArrowheads="1"/>
                </p:cNvSpPr>
                <p:nvPr/>
              </p:nvSpPr>
              <p:spPr bwMode="auto">
                <a:xfrm>
                  <a:off x="6140" y="231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9" name="Oval 2027"/>
                <p:cNvSpPr>
                  <a:spLocks noChangeArrowheads="1"/>
                </p:cNvSpPr>
                <p:nvPr/>
              </p:nvSpPr>
              <p:spPr bwMode="auto">
                <a:xfrm>
                  <a:off x="6140" y="231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0" name="Oval 2028"/>
                <p:cNvSpPr>
                  <a:spLocks noChangeArrowheads="1"/>
                </p:cNvSpPr>
                <p:nvPr/>
              </p:nvSpPr>
              <p:spPr bwMode="auto">
                <a:xfrm>
                  <a:off x="6141" y="226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1" name="Oval 2029"/>
                <p:cNvSpPr>
                  <a:spLocks noChangeArrowheads="1"/>
                </p:cNvSpPr>
                <p:nvPr/>
              </p:nvSpPr>
              <p:spPr bwMode="auto">
                <a:xfrm>
                  <a:off x="6141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2" name="Oval 2030"/>
                <p:cNvSpPr>
                  <a:spLocks noChangeArrowheads="1"/>
                </p:cNvSpPr>
                <p:nvPr/>
              </p:nvSpPr>
              <p:spPr bwMode="auto">
                <a:xfrm>
                  <a:off x="6142" y="231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3" name="Oval 2031"/>
                <p:cNvSpPr>
                  <a:spLocks noChangeArrowheads="1"/>
                </p:cNvSpPr>
                <p:nvPr/>
              </p:nvSpPr>
              <p:spPr bwMode="auto">
                <a:xfrm>
                  <a:off x="6142" y="224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49542" name="Group 2032"/>
              <p:cNvGrpSpPr>
                <a:grpSpLocks/>
              </p:cNvGrpSpPr>
              <p:nvPr/>
            </p:nvGrpSpPr>
            <p:grpSpPr bwMode="auto">
              <a:xfrm>
                <a:off x="6142" y="2206"/>
                <a:ext cx="96" cy="135"/>
                <a:chOff x="6142" y="2206"/>
                <a:chExt cx="96" cy="135"/>
              </a:xfrm>
            </p:grpSpPr>
            <p:sp>
              <p:nvSpPr>
                <p:cNvPr id="844785" name="Oval 2033"/>
                <p:cNvSpPr>
                  <a:spLocks noChangeArrowheads="1"/>
                </p:cNvSpPr>
                <p:nvPr/>
              </p:nvSpPr>
              <p:spPr bwMode="auto">
                <a:xfrm>
                  <a:off x="6142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6" name="Oval 2034"/>
                <p:cNvSpPr>
                  <a:spLocks noChangeArrowheads="1"/>
                </p:cNvSpPr>
                <p:nvPr/>
              </p:nvSpPr>
              <p:spPr bwMode="auto">
                <a:xfrm>
                  <a:off x="6143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7" name="Oval 2035"/>
                <p:cNvSpPr>
                  <a:spLocks noChangeArrowheads="1"/>
                </p:cNvSpPr>
                <p:nvPr/>
              </p:nvSpPr>
              <p:spPr bwMode="auto">
                <a:xfrm>
                  <a:off x="6143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8" name="Oval 2036"/>
                <p:cNvSpPr>
                  <a:spLocks noChangeArrowheads="1"/>
                </p:cNvSpPr>
                <p:nvPr/>
              </p:nvSpPr>
              <p:spPr bwMode="auto">
                <a:xfrm>
                  <a:off x="6144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9" name="Oval 2037"/>
                <p:cNvSpPr>
                  <a:spLocks noChangeArrowheads="1"/>
                </p:cNvSpPr>
                <p:nvPr/>
              </p:nvSpPr>
              <p:spPr bwMode="auto">
                <a:xfrm>
                  <a:off x="6144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0" name="Oval 2038"/>
                <p:cNvSpPr>
                  <a:spLocks noChangeArrowheads="1"/>
                </p:cNvSpPr>
                <p:nvPr/>
              </p:nvSpPr>
              <p:spPr bwMode="auto">
                <a:xfrm>
                  <a:off x="614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1" name="Oval 2039"/>
                <p:cNvSpPr>
                  <a:spLocks noChangeArrowheads="1"/>
                </p:cNvSpPr>
                <p:nvPr/>
              </p:nvSpPr>
              <p:spPr bwMode="auto">
                <a:xfrm>
                  <a:off x="6146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2" name="Oval 2040"/>
                <p:cNvSpPr>
                  <a:spLocks noChangeArrowheads="1"/>
                </p:cNvSpPr>
                <p:nvPr/>
              </p:nvSpPr>
              <p:spPr bwMode="auto">
                <a:xfrm>
                  <a:off x="6146" y="224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3" name="Oval 2041"/>
                <p:cNvSpPr>
                  <a:spLocks noChangeArrowheads="1"/>
                </p:cNvSpPr>
                <p:nvPr/>
              </p:nvSpPr>
              <p:spPr bwMode="auto">
                <a:xfrm>
                  <a:off x="6147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4" name="Oval 2042"/>
                <p:cNvSpPr>
                  <a:spLocks noChangeArrowheads="1"/>
                </p:cNvSpPr>
                <p:nvPr/>
              </p:nvSpPr>
              <p:spPr bwMode="auto">
                <a:xfrm>
                  <a:off x="6147" y="229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5" name="Oval 2043"/>
                <p:cNvSpPr>
                  <a:spLocks noChangeArrowheads="1"/>
                </p:cNvSpPr>
                <p:nvPr/>
              </p:nvSpPr>
              <p:spPr bwMode="auto">
                <a:xfrm>
                  <a:off x="6147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6" name="Oval 2044"/>
                <p:cNvSpPr>
                  <a:spLocks noChangeArrowheads="1"/>
                </p:cNvSpPr>
                <p:nvPr/>
              </p:nvSpPr>
              <p:spPr bwMode="auto">
                <a:xfrm>
                  <a:off x="6148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7" name="Oval 2045"/>
                <p:cNvSpPr>
                  <a:spLocks noChangeArrowheads="1"/>
                </p:cNvSpPr>
                <p:nvPr/>
              </p:nvSpPr>
              <p:spPr bwMode="auto">
                <a:xfrm>
                  <a:off x="6148" y="231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8" name="Oval 2046"/>
                <p:cNvSpPr>
                  <a:spLocks noChangeArrowheads="1"/>
                </p:cNvSpPr>
                <p:nvPr/>
              </p:nvSpPr>
              <p:spPr bwMode="auto">
                <a:xfrm>
                  <a:off x="6149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9" name="Oval 2047"/>
                <p:cNvSpPr>
                  <a:spLocks noChangeArrowheads="1"/>
                </p:cNvSpPr>
                <p:nvPr/>
              </p:nvSpPr>
              <p:spPr bwMode="auto">
                <a:xfrm>
                  <a:off x="6149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0" name="Oval 2048"/>
                <p:cNvSpPr>
                  <a:spLocks noChangeArrowheads="1"/>
                </p:cNvSpPr>
                <p:nvPr/>
              </p:nvSpPr>
              <p:spPr bwMode="auto">
                <a:xfrm>
                  <a:off x="6149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1" name="Oval 2049"/>
                <p:cNvSpPr>
                  <a:spLocks noChangeArrowheads="1"/>
                </p:cNvSpPr>
                <p:nvPr/>
              </p:nvSpPr>
              <p:spPr bwMode="auto">
                <a:xfrm>
                  <a:off x="6150" y="221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2" name="Oval 2050"/>
                <p:cNvSpPr>
                  <a:spLocks noChangeArrowheads="1"/>
                </p:cNvSpPr>
                <p:nvPr/>
              </p:nvSpPr>
              <p:spPr bwMode="auto">
                <a:xfrm>
                  <a:off x="6150" y="222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3" name="Oval 2051"/>
                <p:cNvSpPr>
                  <a:spLocks noChangeArrowheads="1"/>
                </p:cNvSpPr>
                <p:nvPr/>
              </p:nvSpPr>
              <p:spPr bwMode="auto">
                <a:xfrm>
                  <a:off x="6151" y="230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4" name="Oval 2052"/>
                <p:cNvSpPr>
                  <a:spLocks noChangeArrowheads="1"/>
                </p:cNvSpPr>
                <p:nvPr/>
              </p:nvSpPr>
              <p:spPr bwMode="auto">
                <a:xfrm>
                  <a:off x="6151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5" name="Oval 2053"/>
                <p:cNvSpPr>
                  <a:spLocks noChangeArrowheads="1"/>
                </p:cNvSpPr>
                <p:nvPr/>
              </p:nvSpPr>
              <p:spPr bwMode="auto">
                <a:xfrm>
                  <a:off x="615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6" name="Oval 2054"/>
                <p:cNvSpPr>
                  <a:spLocks noChangeArrowheads="1"/>
                </p:cNvSpPr>
                <p:nvPr/>
              </p:nvSpPr>
              <p:spPr bwMode="auto">
                <a:xfrm>
                  <a:off x="6152" y="223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7" name="Oval 2055"/>
                <p:cNvSpPr>
                  <a:spLocks noChangeArrowheads="1"/>
                </p:cNvSpPr>
                <p:nvPr/>
              </p:nvSpPr>
              <p:spPr bwMode="auto">
                <a:xfrm>
                  <a:off x="615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8" name="Oval 2056"/>
                <p:cNvSpPr>
                  <a:spLocks noChangeArrowheads="1"/>
                </p:cNvSpPr>
                <p:nvPr/>
              </p:nvSpPr>
              <p:spPr bwMode="auto">
                <a:xfrm>
                  <a:off x="6154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9" name="Oval 2057"/>
                <p:cNvSpPr>
                  <a:spLocks noChangeArrowheads="1"/>
                </p:cNvSpPr>
                <p:nvPr/>
              </p:nvSpPr>
              <p:spPr bwMode="auto">
                <a:xfrm>
                  <a:off x="6154" y="2288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0" name="Oval 2058"/>
                <p:cNvSpPr>
                  <a:spLocks noChangeArrowheads="1"/>
                </p:cNvSpPr>
                <p:nvPr/>
              </p:nvSpPr>
              <p:spPr bwMode="auto">
                <a:xfrm>
                  <a:off x="6154" y="2255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1" name="Oval 2059"/>
                <p:cNvSpPr>
                  <a:spLocks noChangeArrowheads="1"/>
                </p:cNvSpPr>
                <p:nvPr/>
              </p:nvSpPr>
              <p:spPr bwMode="auto">
                <a:xfrm>
                  <a:off x="6155" y="2285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2" name="Oval 2060"/>
                <p:cNvSpPr>
                  <a:spLocks noChangeArrowheads="1"/>
                </p:cNvSpPr>
                <p:nvPr/>
              </p:nvSpPr>
              <p:spPr bwMode="auto">
                <a:xfrm>
                  <a:off x="6155" y="228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3" name="Oval 2061"/>
                <p:cNvSpPr>
                  <a:spLocks noChangeArrowheads="1"/>
                </p:cNvSpPr>
                <p:nvPr/>
              </p:nvSpPr>
              <p:spPr bwMode="auto">
                <a:xfrm>
                  <a:off x="6156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4" name="Oval 2062"/>
                <p:cNvSpPr>
                  <a:spLocks noChangeArrowheads="1"/>
                </p:cNvSpPr>
                <p:nvPr/>
              </p:nvSpPr>
              <p:spPr bwMode="auto">
                <a:xfrm>
                  <a:off x="6156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5" name="Oval 2063"/>
                <p:cNvSpPr>
                  <a:spLocks noChangeArrowheads="1"/>
                </p:cNvSpPr>
                <p:nvPr/>
              </p:nvSpPr>
              <p:spPr bwMode="auto">
                <a:xfrm>
                  <a:off x="6156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6" name="Oval 2064"/>
                <p:cNvSpPr>
                  <a:spLocks noChangeArrowheads="1"/>
                </p:cNvSpPr>
                <p:nvPr/>
              </p:nvSpPr>
              <p:spPr bwMode="auto">
                <a:xfrm>
                  <a:off x="6157" y="228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7" name="Oval 2065"/>
                <p:cNvSpPr>
                  <a:spLocks noChangeArrowheads="1"/>
                </p:cNvSpPr>
                <p:nvPr/>
              </p:nvSpPr>
              <p:spPr bwMode="auto">
                <a:xfrm>
                  <a:off x="6157" y="231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8" name="Oval 2066"/>
                <p:cNvSpPr>
                  <a:spLocks noChangeArrowheads="1"/>
                </p:cNvSpPr>
                <p:nvPr/>
              </p:nvSpPr>
              <p:spPr bwMode="auto">
                <a:xfrm>
                  <a:off x="6158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9" name="Oval 2067"/>
                <p:cNvSpPr>
                  <a:spLocks noChangeArrowheads="1"/>
                </p:cNvSpPr>
                <p:nvPr/>
              </p:nvSpPr>
              <p:spPr bwMode="auto">
                <a:xfrm>
                  <a:off x="6158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0" name="Oval 2068"/>
                <p:cNvSpPr>
                  <a:spLocks noChangeArrowheads="1"/>
                </p:cNvSpPr>
                <p:nvPr/>
              </p:nvSpPr>
              <p:spPr bwMode="auto">
                <a:xfrm>
                  <a:off x="615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1" name="Oval 2069"/>
                <p:cNvSpPr>
                  <a:spLocks noChangeArrowheads="1"/>
                </p:cNvSpPr>
                <p:nvPr/>
              </p:nvSpPr>
              <p:spPr bwMode="auto">
                <a:xfrm>
                  <a:off x="6159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2" name="Oval 2070"/>
                <p:cNvSpPr>
                  <a:spLocks noChangeArrowheads="1"/>
                </p:cNvSpPr>
                <p:nvPr/>
              </p:nvSpPr>
              <p:spPr bwMode="auto">
                <a:xfrm>
                  <a:off x="6159" y="221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3" name="Oval 2071"/>
                <p:cNvSpPr>
                  <a:spLocks noChangeArrowheads="1"/>
                </p:cNvSpPr>
                <p:nvPr/>
              </p:nvSpPr>
              <p:spPr bwMode="auto">
                <a:xfrm>
                  <a:off x="6159" y="224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4" name="Oval 2072"/>
                <p:cNvSpPr>
                  <a:spLocks noChangeArrowheads="1"/>
                </p:cNvSpPr>
                <p:nvPr/>
              </p:nvSpPr>
              <p:spPr bwMode="auto">
                <a:xfrm>
                  <a:off x="6159" y="2268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5" name="Oval 2073"/>
                <p:cNvSpPr>
                  <a:spLocks noChangeArrowheads="1"/>
                </p:cNvSpPr>
                <p:nvPr/>
              </p:nvSpPr>
              <p:spPr bwMode="auto">
                <a:xfrm>
                  <a:off x="6159" y="226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6" name="Oval 2074"/>
                <p:cNvSpPr>
                  <a:spLocks noChangeArrowheads="1"/>
                </p:cNvSpPr>
                <p:nvPr/>
              </p:nvSpPr>
              <p:spPr bwMode="auto">
                <a:xfrm>
                  <a:off x="6159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7" name="Oval 2075"/>
                <p:cNvSpPr>
                  <a:spLocks noChangeArrowheads="1"/>
                </p:cNvSpPr>
                <p:nvPr/>
              </p:nvSpPr>
              <p:spPr bwMode="auto">
                <a:xfrm>
                  <a:off x="6159" y="2281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8" name="Oval 2076"/>
                <p:cNvSpPr>
                  <a:spLocks noChangeArrowheads="1"/>
                </p:cNvSpPr>
                <p:nvPr/>
              </p:nvSpPr>
              <p:spPr bwMode="auto">
                <a:xfrm>
                  <a:off x="6160" y="2267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9" name="Oval 2077"/>
                <p:cNvSpPr>
                  <a:spLocks noChangeArrowheads="1"/>
                </p:cNvSpPr>
                <p:nvPr/>
              </p:nvSpPr>
              <p:spPr bwMode="auto">
                <a:xfrm>
                  <a:off x="6160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0" name="Oval 2078"/>
                <p:cNvSpPr>
                  <a:spLocks noChangeArrowheads="1"/>
                </p:cNvSpPr>
                <p:nvPr/>
              </p:nvSpPr>
              <p:spPr bwMode="auto">
                <a:xfrm>
                  <a:off x="6160" y="2274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1" name="Oval 2079"/>
                <p:cNvSpPr>
                  <a:spLocks noChangeArrowheads="1"/>
                </p:cNvSpPr>
                <p:nvPr/>
              </p:nvSpPr>
              <p:spPr bwMode="auto">
                <a:xfrm>
                  <a:off x="6161" y="2280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2" name="Oval 2080"/>
                <p:cNvSpPr>
                  <a:spLocks noChangeArrowheads="1"/>
                </p:cNvSpPr>
                <p:nvPr/>
              </p:nvSpPr>
              <p:spPr bwMode="auto">
                <a:xfrm>
                  <a:off x="6161" y="228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3" name="Oval 2081"/>
                <p:cNvSpPr>
                  <a:spLocks noChangeArrowheads="1"/>
                </p:cNvSpPr>
                <p:nvPr/>
              </p:nvSpPr>
              <p:spPr bwMode="auto">
                <a:xfrm>
                  <a:off x="6162" y="231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4" name="Oval 2082"/>
                <p:cNvSpPr>
                  <a:spLocks noChangeArrowheads="1"/>
                </p:cNvSpPr>
                <p:nvPr/>
              </p:nvSpPr>
              <p:spPr bwMode="auto">
                <a:xfrm>
                  <a:off x="6162" y="225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5" name="Oval 2083"/>
                <p:cNvSpPr>
                  <a:spLocks noChangeArrowheads="1"/>
                </p:cNvSpPr>
                <p:nvPr/>
              </p:nvSpPr>
              <p:spPr bwMode="auto">
                <a:xfrm>
                  <a:off x="6162" y="2246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6" name="Oval 2084"/>
                <p:cNvSpPr>
                  <a:spLocks noChangeArrowheads="1"/>
                </p:cNvSpPr>
                <p:nvPr/>
              </p:nvSpPr>
              <p:spPr bwMode="auto">
                <a:xfrm>
                  <a:off x="6166" y="223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7" name="Oval 2085"/>
                <p:cNvSpPr>
                  <a:spLocks noChangeArrowheads="1"/>
                </p:cNvSpPr>
                <p:nvPr/>
              </p:nvSpPr>
              <p:spPr bwMode="auto">
                <a:xfrm>
                  <a:off x="6166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8" name="Oval 2086"/>
                <p:cNvSpPr>
                  <a:spLocks noChangeArrowheads="1"/>
                </p:cNvSpPr>
                <p:nvPr/>
              </p:nvSpPr>
              <p:spPr bwMode="auto">
                <a:xfrm>
                  <a:off x="6166" y="231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9" name="Oval 2087"/>
                <p:cNvSpPr>
                  <a:spLocks noChangeArrowheads="1"/>
                </p:cNvSpPr>
                <p:nvPr/>
              </p:nvSpPr>
              <p:spPr bwMode="auto">
                <a:xfrm>
                  <a:off x="6167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0" name="Oval 2088"/>
                <p:cNvSpPr>
                  <a:spLocks noChangeArrowheads="1"/>
                </p:cNvSpPr>
                <p:nvPr/>
              </p:nvSpPr>
              <p:spPr bwMode="auto">
                <a:xfrm>
                  <a:off x="6167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1" name="Oval 2089"/>
                <p:cNvSpPr>
                  <a:spLocks noChangeArrowheads="1"/>
                </p:cNvSpPr>
                <p:nvPr/>
              </p:nvSpPr>
              <p:spPr bwMode="auto">
                <a:xfrm>
                  <a:off x="6168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2" name="Oval 2090"/>
                <p:cNvSpPr>
                  <a:spLocks noChangeArrowheads="1"/>
                </p:cNvSpPr>
                <p:nvPr/>
              </p:nvSpPr>
              <p:spPr bwMode="auto">
                <a:xfrm>
                  <a:off x="6168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3" name="Oval 2091"/>
                <p:cNvSpPr>
                  <a:spLocks noChangeArrowheads="1"/>
                </p:cNvSpPr>
                <p:nvPr/>
              </p:nvSpPr>
              <p:spPr bwMode="auto">
                <a:xfrm>
                  <a:off x="6168" y="233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4" name="Oval 2092"/>
                <p:cNvSpPr>
                  <a:spLocks noChangeArrowheads="1"/>
                </p:cNvSpPr>
                <p:nvPr/>
              </p:nvSpPr>
              <p:spPr bwMode="auto">
                <a:xfrm>
                  <a:off x="6170" y="225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5" name="Oval 2093"/>
                <p:cNvSpPr>
                  <a:spLocks noChangeArrowheads="1"/>
                </p:cNvSpPr>
                <p:nvPr/>
              </p:nvSpPr>
              <p:spPr bwMode="auto">
                <a:xfrm>
                  <a:off x="6170" y="22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6" name="Oval 2094"/>
                <p:cNvSpPr>
                  <a:spLocks noChangeArrowheads="1"/>
                </p:cNvSpPr>
                <p:nvPr/>
              </p:nvSpPr>
              <p:spPr bwMode="auto">
                <a:xfrm>
                  <a:off x="6171" y="220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7" name="Oval 2095"/>
                <p:cNvSpPr>
                  <a:spLocks noChangeArrowheads="1"/>
                </p:cNvSpPr>
                <p:nvPr/>
              </p:nvSpPr>
              <p:spPr bwMode="auto">
                <a:xfrm>
                  <a:off x="6171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8" name="Oval 2096"/>
                <p:cNvSpPr>
                  <a:spLocks noChangeArrowheads="1"/>
                </p:cNvSpPr>
                <p:nvPr/>
              </p:nvSpPr>
              <p:spPr bwMode="auto">
                <a:xfrm>
                  <a:off x="6171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9" name="Oval 2097"/>
                <p:cNvSpPr>
                  <a:spLocks noChangeArrowheads="1"/>
                </p:cNvSpPr>
                <p:nvPr/>
              </p:nvSpPr>
              <p:spPr bwMode="auto">
                <a:xfrm>
                  <a:off x="6172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0" name="Oval 2098"/>
                <p:cNvSpPr>
                  <a:spLocks noChangeArrowheads="1"/>
                </p:cNvSpPr>
                <p:nvPr/>
              </p:nvSpPr>
              <p:spPr bwMode="auto">
                <a:xfrm>
                  <a:off x="6172" y="222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1" name="Oval 2099"/>
                <p:cNvSpPr>
                  <a:spLocks noChangeArrowheads="1"/>
                </p:cNvSpPr>
                <p:nvPr/>
              </p:nvSpPr>
              <p:spPr bwMode="auto">
                <a:xfrm>
                  <a:off x="6173" y="229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2" name="Oval 2100"/>
                <p:cNvSpPr>
                  <a:spLocks noChangeArrowheads="1"/>
                </p:cNvSpPr>
                <p:nvPr/>
              </p:nvSpPr>
              <p:spPr bwMode="auto">
                <a:xfrm>
                  <a:off x="6173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3" name="Oval 2101"/>
                <p:cNvSpPr>
                  <a:spLocks noChangeArrowheads="1"/>
                </p:cNvSpPr>
                <p:nvPr/>
              </p:nvSpPr>
              <p:spPr bwMode="auto">
                <a:xfrm>
                  <a:off x="6173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4" name="Oval 2102"/>
                <p:cNvSpPr>
                  <a:spLocks noChangeArrowheads="1"/>
                </p:cNvSpPr>
                <p:nvPr/>
              </p:nvSpPr>
              <p:spPr bwMode="auto">
                <a:xfrm>
                  <a:off x="6174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5" name="Oval 2103"/>
                <p:cNvSpPr>
                  <a:spLocks noChangeArrowheads="1"/>
                </p:cNvSpPr>
                <p:nvPr/>
              </p:nvSpPr>
              <p:spPr bwMode="auto">
                <a:xfrm>
                  <a:off x="6174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6" name="Oval 2104"/>
                <p:cNvSpPr>
                  <a:spLocks noChangeArrowheads="1"/>
                </p:cNvSpPr>
                <p:nvPr/>
              </p:nvSpPr>
              <p:spPr bwMode="auto">
                <a:xfrm>
                  <a:off x="6175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7" name="Oval 2105"/>
                <p:cNvSpPr>
                  <a:spLocks noChangeArrowheads="1"/>
                </p:cNvSpPr>
                <p:nvPr/>
              </p:nvSpPr>
              <p:spPr bwMode="auto">
                <a:xfrm>
                  <a:off x="6175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8" name="Oval 2106"/>
                <p:cNvSpPr>
                  <a:spLocks noChangeArrowheads="1"/>
                </p:cNvSpPr>
                <p:nvPr/>
              </p:nvSpPr>
              <p:spPr bwMode="auto">
                <a:xfrm>
                  <a:off x="6175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9" name="Oval 2107"/>
                <p:cNvSpPr>
                  <a:spLocks noChangeArrowheads="1"/>
                </p:cNvSpPr>
                <p:nvPr/>
              </p:nvSpPr>
              <p:spPr bwMode="auto">
                <a:xfrm>
                  <a:off x="6176" y="223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0" name="Oval 2108"/>
                <p:cNvSpPr>
                  <a:spLocks noChangeArrowheads="1"/>
                </p:cNvSpPr>
                <p:nvPr/>
              </p:nvSpPr>
              <p:spPr bwMode="auto">
                <a:xfrm>
                  <a:off x="6176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1" name="Oval 2109"/>
                <p:cNvSpPr>
                  <a:spLocks noChangeArrowheads="1"/>
                </p:cNvSpPr>
                <p:nvPr/>
              </p:nvSpPr>
              <p:spPr bwMode="auto">
                <a:xfrm>
                  <a:off x="6178" y="229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2" name="Oval 2110"/>
                <p:cNvSpPr>
                  <a:spLocks noChangeArrowheads="1"/>
                </p:cNvSpPr>
                <p:nvPr/>
              </p:nvSpPr>
              <p:spPr bwMode="auto">
                <a:xfrm>
                  <a:off x="6178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3" name="Oval 2111"/>
                <p:cNvSpPr>
                  <a:spLocks noChangeArrowheads="1"/>
                </p:cNvSpPr>
                <p:nvPr/>
              </p:nvSpPr>
              <p:spPr bwMode="auto">
                <a:xfrm>
                  <a:off x="617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4" name="Oval 2112"/>
                <p:cNvSpPr>
                  <a:spLocks noChangeArrowheads="1"/>
                </p:cNvSpPr>
                <p:nvPr/>
              </p:nvSpPr>
              <p:spPr bwMode="auto">
                <a:xfrm>
                  <a:off x="617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5" name="Oval 2113"/>
                <p:cNvSpPr>
                  <a:spLocks noChangeArrowheads="1"/>
                </p:cNvSpPr>
                <p:nvPr/>
              </p:nvSpPr>
              <p:spPr bwMode="auto">
                <a:xfrm>
                  <a:off x="6179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6" name="Oval 2114"/>
                <p:cNvSpPr>
                  <a:spLocks noChangeArrowheads="1"/>
                </p:cNvSpPr>
                <p:nvPr/>
              </p:nvSpPr>
              <p:spPr bwMode="auto">
                <a:xfrm>
                  <a:off x="6180" y="230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7" name="Oval 2115"/>
                <p:cNvSpPr>
                  <a:spLocks noChangeArrowheads="1"/>
                </p:cNvSpPr>
                <p:nvPr/>
              </p:nvSpPr>
              <p:spPr bwMode="auto">
                <a:xfrm>
                  <a:off x="6180" y="228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8" name="Oval 2116"/>
                <p:cNvSpPr>
                  <a:spLocks noChangeArrowheads="1"/>
                </p:cNvSpPr>
                <p:nvPr/>
              </p:nvSpPr>
              <p:spPr bwMode="auto">
                <a:xfrm>
                  <a:off x="618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9" name="Oval 2117"/>
                <p:cNvSpPr>
                  <a:spLocks noChangeArrowheads="1"/>
                </p:cNvSpPr>
                <p:nvPr/>
              </p:nvSpPr>
              <p:spPr bwMode="auto">
                <a:xfrm>
                  <a:off x="618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0" name="Oval 2118"/>
                <p:cNvSpPr>
                  <a:spLocks noChangeArrowheads="1"/>
                </p:cNvSpPr>
                <p:nvPr/>
              </p:nvSpPr>
              <p:spPr bwMode="auto">
                <a:xfrm>
                  <a:off x="6181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1" name="Oval 2119"/>
                <p:cNvSpPr>
                  <a:spLocks noChangeArrowheads="1"/>
                </p:cNvSpPr>
                <p:nvPr/>
              </p:nvSpPr>
              <p:spPr bwMode="auto">
                <a:xfrm>
                  <a:off x="618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2" name="Oval 2120"/>
                <p:cNvSpPr>
                  <a:spLocks noChangeArrowheads="1"/>
                </p:cNvSpPr>
                <p:nvPr/>
              </p:nvSpPr>
              <p:spPr bwMode="auto">
                <a:xfrm>
                  <a:off x="6182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3" name="Oval 2121"/>
                <p:cNvSpPr>
                  <a:spLocks noChangeArrowheads="1"/>
                </p:cNvSpPr>
                <p:nvPr/>
              </p:nvSpPr>
              <p:spPr bwMode="auto">
                <a:xfrm>
                  <a:off x="6182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4" name="Oval 2122"/>
                <p:cNvSpPr>
                  <a:spLocks noChangeArrowheads="1"/>
                </p:cNvSpPr>
                <p:nvPr/>
              </p:nvSpPr>
              <p:spPr bwMode="auto">
                <a:xfrm>
                  <a:off x="6183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5" name="Oval 2123"/>
                <p:cNvSpPr>
                  <a:spLocks noChangeArrowheads="1"/>
                </p:cNvSpPr>
                <p:nvPr/>
              </p:nvSpPr>
              <p:spPr bwMode="auto">
                <a:xfrm>
                  <a:off x="6183" y="230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6" name="Oval 2124"/>
                <p:cNvSpPr>
                  <a:spLocks noChangeArrowheads="1"/>
                </p:cNvSpPr>
                <p:nvPr/>
              </p:nvSpPr>
              <p:spPr bwMode="auto">
                <a:xfrm>
                  <a:off x="6184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7" name="Oval 2125"/>
                <p:cNvSpPr>
                  <a:spLocks noChangeArrowheads="1"/>
                </p:cNvSpPr>
                <p:nvPr/>
              </p:nvSpPr>
              <p:spPr bwMode="auto">
                <a:xfrm>
                  <a:off x="6184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8" name="Oval 2126"/>
                <p:cNvSpPr>
                  <a:spLocks noChangeArrowheads="1"/>
                </p:cNvSpPr>
                <p:nvPr/>
              </p:nvSpPr>
              <p:spPr bwMode="auto">
                <a:xfrm>
                  <a:off x="6184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9" name="Oval 2127"/>
                <p:cNvSpPr>
                  <a:spLocks noChangeArrowheads="1"/>
                </p:cNvSpPr>
                <p:nvPr/>
              </p:nvSpPr>
              <p:spPr bwMode="auto">
                <a:xfrm>
                  <a:off x="6186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0" name="Oval 2128"/>
                <p:cNvSpPr>
                  <a:spLocks noChangeArrowheads="1"/>
                </p:cNvSpPr>
                <p:nvPr/>
              </p:nvSpPr>
              <p:spPr bwMode="auto">
                <a:xfrm>
                  <a:off x="6186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1" name="Oval 2129"/>
                <p:cNvSpPr>
                  <a:spLocks noChangeArrowheads="1"/>
                </p:cNvSpPr>
                <p:nvPr/>
              </p:nvSpPr>
              <p:spPr bwMode="auto">
                <a:xfrm>
                  <a:off x="6187" y="225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2" name="Oval 2130"/>
                <p:cNvSpPr>
                  <a:spLocks noChangeArrowheads="1"/>
                </p:cNvSpPr>
                <p:nvPr/>
              </p:nvSpPr>
              <p:spPr bwMode="auto">
                <a:xfrm>
                  <a:off x="6187" y="229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3" name="Oval 2131"/>
                <p:cNvSpPr>
                  <a:spLocks noChangeArrowheads="1"/>
                </p:cNvSpPr>
                <p:nvPr/>
              </p:nvSpPr>
              <p:spPr bwMode="auto">
                <a:xfrm>
                  <a:off x="6187" y="224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4" name="Oval 2132"/>
                <p:cNvSpPr>
                  <a:spLocks noChangeArrowheads="1"/>
                </p:cNvSpPr>
                <p:nvPr/>
              </p:nvSpPr>
              <p:spPr bwMode="auto">
                <a:xfrm>
                  <a:off x="6188" y="229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5" name="Oval 2133"/>
                <p:cNvSpPr>
                  <a:spLocks noChangeArrowheads="1"/>
                </p:cNvSpPr>
                <p:nvPr/>
              </p:nvSpPr>
              <p:spPr bwMode="auto">
                <a:xfrm>
                  <a:off x="6188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6" name="Oval 2134"/>
                <p:cNvSpPr>
                  <a:spLocks noChangeArrowheads="1"/>
                </p:cNvSpPr>
                <p:nvPr/>
              </p:nvSpPr>
              <p:spPr bwMode="auto">
                <a:xfrm>
                  <a:off x="6189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7" name="Oval 2135"/>
                <p:cNvSpPr>
                  <a:spLocks noChangeArrowheads="1"/>
                </p:cNvSpPr>
                <p:nvPr/>
              </p:nvSpPr>
              <p:spPr bwMode="auto">
                <a:xfrm>
                  <a:off x="6189" y="231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8" name="Oval 2136"/>
                <p:cNvSpPr>
                  <a:spLocks noChangeArrowheads="1"/>
                </p:cNvSpPr>
                <p:nvPr/>
              </p:nvSpPr>
              <p:spPr bwMode="auto">
                <a:xfrm>
                  <a:off x="6189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9" name="Oval 2137"/>
                <p:cNvSpPr>
                  <a:spLocks noChangeArrowheads="1"/>
                </p:cNvSpPr>
                <p:nvPr/>
              </p:nvSpPr>
              <p:spPr bwMode="auto">
                <a:xfrm>
                  <a:off x="6190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0" name="Oval 2138"/>
                <p:cNvSpPr>
                  <a:spLocks noChangeArrowheads="1"/>
                </p:cNvSpPr>
                <p:nvPr/>
              </p:nvSpPr>
              <p:spPr bwMode="auto">
                <a:xfrm>
                  <a:off x="6190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1" name="Oval 2139"/>
                <p:cNvSpPr>
                  <a:spLocks noChangeArrowheads="1"/>
                </p:cNvSpPr>
                <p:nvPr/>
              </p:nvSpPr>
              <p:spPr bwMode="auto">
                <a:xfrm>
                  <a:off x="619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2" name="Oval 2140"/>
                <p:cNvSpPr>
                  <a:spLocks noChangeArrowheads="1"/>
                </p:cNvSpPr>
                <p:nvPr/>
              </p:nvSpPr>
              <p:spPr bwMode="auto">
                <a:xfrm>
                  <a:off x="6191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3" name="Oval 2141"/>
                <p:cNvSpPr>
                  <a:spLocks noChangeArrowheads="1"/>
                </p:cNvSpPr>
                <p:nvPr/>
              </p:nvSpPr>
              <p:spPr bwMode="auto">
                <a:xfrm>
                  <a:off x="619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4" name="Oval 2142"/>
                <p:cNvSpPr>
                  <a:spLocks noChangeArrowheads="1"/>
                </p:cNvSpPr>
                <p:nvPr/>
              </p:nvSpPr>
              <p:spPr bwMode="auto">
                <a:xfrm>
                  <a:off x="6192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5" name="Oval 2143"/>
                <p:cNvSpPr>
                  <a:spLocks noChangeArrowheads="1"/>
                </p:cNvSpPr>
                <p:nvPr/>
              </p:nvSpPr>
              <p:spPr bwMode="auto">
                <a:xfrm>
                  <a:off x="6192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6" name="Oval 2144"/>
                <p:cNvSpPr>
                  <a:spLocks noChangeArrowheads="1"/>
                </p:cNvSpPr>
                <p:nvPr/>
              </p:nvSpPr>
              <p:spPr bwMode="auto">
                <a:xfrm>
                  <a:off x="6193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7" name="Oval 2145"/>
                <p:cNvSpPr>
                  <a:spLocks noChangeArrowheads="1"/>
                </p:cNvSpPr>
                <p:nvPr/>
              </p:nvSpPr>
              <p:spPr bwMode="auto">
                <a:xfrm>
                  <a:off x="6193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8" name="Oval 2146"/>
                <p:cNvSpPr>
                  <a:spLocks noChangeArrowheads="1"/>
                </p:cNvSpPr>
                <p:nvPr/>
              </p:nvSpPr>
              <p:spPr bwMode="auto">
                <a:xfrm>
                  <a:off x="6193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9" name="Oval 2147"/>
                <p:cNvSpPr>
                  <a:spLocks noChangeArrowheads="1"/>
                </p:cNvSpPr>
                <p:nvPr/>
              </p:nvSpPr>
              <p:spPr bwMode="auto">
                <a:xfrm>
                  <a:off x="6195" y="224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0" name="Oval 2148"/>
                <p:cNvSpPr>
                  <a:spLocks noChangeArrowheads="1"/>
                </p:cNvSpPr>
                <p:nvPr/>
              </p:nvSpPr>
              <p:spPr bwMode="auto">
                <a:xfrm>
                  <a:off x="6195" y="231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1" name="Oval 2149"/>
                <p:cNvSpPr>
                  <a:spLocks noChangeArrowheads="1"/>
                </p:cNvSpPr>
                <p:nvPr/>
              </p:nvSpPr>
              <p:spPr bwMode="auto">
                <a:xfrm>
                  <a:off x="6196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2" name="Oval 2150"/>
                <p:cNvSpPr>
                  <a:spLocks noChangeArrowheads="1"/>
                </p:cNvSpPr>
                <p:nvPr/>
              </p:nvSpPr>
              <p:spPr bwMode="auto">
                <a:xfrm>
                  <a:off x="6196" y="224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3" name="Oval 2151"/>
                <p:cNvSpPr>
                  <a:spLocks noChangeArrowheads="1"/>
                </p:cNvSpPr>
                <p:nvPr/>
              </p:nvSpPr>
              <p:spPr bwMode="auto">
                <a:xfrm>
                  <a:off x="6196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4" name="Oval 2152"/>
                <p:cNvSpPr>
                  <a:spLocks noChangeArrowheads="1"/>
                </p:cNvSpPr>
                <p:nvPr/>
              </p:nvSpPr>
              <p:spPr bwMode="auto">
                <a:xfrm>
                  <a:off x="6197" y="230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5" name="Oval 2153"/>
                <p:cNvSpPr>
                  <a:spLocks noChangeArrowheads="1"/>
                </p:cNvSpPr>
                <p:nvPr/>
              </p:nvSpPr>
              <p:spPr bwMode="auto">
                <a:xfrm>
                  <a:off x="6197" y="229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6" name="Oval 2154"/>
                <p:cNvSpPr>
                  <a:spLocks noChangeArrowheads="1"/>
                </p:cNvSpPr>
                <p:nvPr/>
              </p:nvSpPr>
              <p:spPr bwMode="auto">
                <a:xfrm>
                  <a:off x="6197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7" name="Oval 2155"/>
                <p:cNvSpPr>
                  <a:spLocks noChangeArrowheads="1"/>
                </p:cNvSpPr>
                <p:nvPr/>
              </p:nvSpPr>
              <p:spPr bwMode="auto">
                <a:xfrm>
                  <a:off x="6198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8" name="Oval 2156"/>
                <p:cNvSpPr>
                  <a:spLocks noChangeArrowheads="1"/>
                </p:cNvSpPr>
                <p:nvPr/>
              </p:nvSpPr>
              <p:spPr bwMode="auto">
                <a:xfrm>
                  <a:off x="6198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9" name="Oval 2157"/>
                <p:cNvSpPr>
                  <a:spLocks noChangeArrowheads="1"/>
                </p:cNvSpPr>
                <p:nvPr/>
              </p:nvSpPr>
              <p:spPr bwMode="auto">
                <a:xfrm>
                  <a:off x="619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0" name="Oval 2158"/>
                <p:cNvSpPr>
                  <a:spLocks noChangeArrowheads="1"/>
                </p:cNvSpPr>
                <p:nvPr/>
              </p:nvSpPr>
              <p:spPr bwMode="auto">
                <a:xfrm>
                  <a:off x="619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1" name="Oval 2159"/>
                <p:cNvSpPr>
                  <a:spLocks noChangeArrowheads="1"/>
                </p:cNvSpPr>
                <p:nvPr/>
              </p:nvSpPr>
              <p:spPr bwMode="auto">
                <a:xfrm>
                  <a:off x="619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2" name="Oval 2160"/>
                <p:cNvSpPr>
                  <a:spLocks noChangeArrowheads="1"/>
                </p:cNvSpPr>
                <p:nvPr/>
              </p:nvSpPr>
              <p:spPr bwMode="auto">
                <a:xfrm>
                  <a:off x="6200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3" name="Oval 2161"/>
                <p:cNvSpPr>
                  <a:spLocks noChangeArrowheads="1"/>
                </p:cNvSpPr>
                <p:nvPr/>
              </p:nvSpPr>
              <p:spPr bwMode="auto">
                <a:xfrm>
                  <a:off x="620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4" name="Oval 2162"/>
                <p:cNvSpPr>
                  <a:spLocks noChangeArrowheads="1"/>
                </p:cNvSpPr>
                <p:nvPr/>
              </p:nvSpPr>
              <p:spPr bwMode="auto">
                <a:xfrm>
                  <a:off x="6201" y="224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5" name="Oval 2163"/>
                <p:cNvSpPr>
                  <a:spLocks noChangeArrowheads="1"/>
                </p:cNvSpPr>
                <p:nvPr/>
              </p:nvSpPr>
              <p:spPr bwMode="auto">
                <a:xfrm>
                  <a:off x="6201" y="230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6" name="Oval 2164"/>
                <p:cNvSpPr>
                  <a:spLocks noChangeArrowheads="1"/>
                </p:cNvSpPr>
                <p:nvPr/>
              </p:nvSpPr>
              <p:spPr bwMode="auto">
                <a:xfrm>
                  <a:off x="6201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7" name="Oval 2165"/>
                <p:cNvSpPr>
                  <a:spLocks noChangeArrowheads="1"/>
                </p:cNvSpPr>
                <p:nvPr/>
              </p:nvSpPr>
              <p:spPr bwMode="auto">
                <a:xfrm>
                  <a:off x="6203" y="223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8" name="Oval 2166"/>
                <p:cNvSpPr>
                  <a:spLocks noChangeArrowheads="1"/>
                </p:cNvSpPr>
                <p:nvPr/>
              </p:nvSpPr>
              <p:spPr bwMode="auto">
                <a:xfrm>
                  <a:off x="6203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9" name="Oval 2167"/>
                <p:cNvSpPr>
                  <a:spLocks noChangeArrowheads="1"/>
                </p:cNvSpPr>
                <p:nvPr/>
              </p:nvSpPr>
              <p:spPr bwMode="auto">
                <a:xfrm>
                  <a:off x="620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0" name="Oval 2168"/>
                <p:cNvSpPr>
                  <a:spLocks noChangeArrowheads="1"/>
                </p:cNvSpPr>
                <p:nvPr/>
              </p:nvSpPr>
              <p:spPr bwMode="auto">
                <a:xfrm>
                  <a:off x="6204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1" name="Oval 2169"/>
                <p:cNvSpPr>
                  <a:spLocks noChangeArrowheads="1"/>
                </p:cNvSpPr>
                <p:nvPr/>
              </p:nvSpPr>
              <p:spPr bwMode="auto">
                <a:xfrm>
                  <a:off x="6204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2" name="Oval 2170"/>
                <p:cNvSpPr>
                  <a:spLocks noChangeArrowheads="1"/>
                </p:cNvSpPr>
                <p:nvPr/>
              </p:nvSpPr>
              <p:spPr bwMode="auto">
                <a:xfrm>
                  <a:off x="6205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3" name="Oval 2171"/>
                <p:cNvSpPr>
                  <a:spLocks noChangeArrowheads="1"/>
                </p:cNvSpPr>
                <p:nvPr/>
              </p:nvSpPr>
              <p:spPr bwMode="auto">
                <a:xfrm>
                  <a:off x="6205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4" name="Oval 2172"/>
                <p:cNvSpPr>
                  <a:spLocks noChangeArrowheads="1"/>
                </p:cNvSpPr>
                <p:nvPr/>
              </p:nvSpPr>
              <p:spPr bwMode="auto">
                <a:xfrm>
                  <a:off x="6206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5" name="Oval 2173"/>
                <p:cNvSpPr>
                  <a:spLocks noChangeArrowheads="1"/>
                </p:cNvSpPr>
                <p:nvPr/>
              </p:nvSpPr>
              <p:spPr bwMode="auto">
                <a:xfrm>
                  <a:off x="6206" y="22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6" name="Oval 2174"/>
                <p:cNvSpPr>
                  <a:spLocks noChangeArrowheads="1"/>
                </p:cNvSpPr>
                <p:nvPr/>
              </p:nvSpPr>
              <p:spPr bwMode="auto">
                <a:xfrm>
                  <a:off x="6206" y="224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7" name="Oval 2175"/>
                <p:cNvSpPr>
                  <a:spLocks noChangeArrowheads="1"/>
                </p:cNvSpPr>
                <p:nvPr/>
              </p:nvSpPr>
              <p:spPr bwMode="auto">
                <a:xfrm>
                  <a:off x="6207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8" name="Oval 2176"/>
                <p:cNvSpPr>
                  <a:spLocks noChangeArrowheads="1"/>
                </p:cNvSpPr>
                <p:nvPr/>
              </p:nvSpPr>
              <p:spPr bwMode="auto">
                <a:xfrm>
                  <a:off x="6207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9" name="Oval 2177"/>
                <p:cNvSpPr>
                  <a:spLocks noChangeArrowheads="1"/>
                </p:cNvSpPr>
                <p:nvPr/>
              </p:nvSpPr>
              <p:spPr bwMode="auto">
                <a:xfrm>
                  <a:off x="6208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0" name="Oval 2178"/>
                <p:cNvSpPr>
                  <a:spLocks noChangeArrowheads="1"/>
                </p:cNvSpPr>
                <p:nvPr/>
              </p:nvSpPr>
              <p:spPr bwMode="auto">
                <a:xfrm>
                  <a:off x="6208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1" name="Oval 2179"/>
                <p:cNvSpPr>
                  <a:spLocks noChangeArrowheads="1"/>
                </p:cNvSpPr>
                <p:nvPr/>
              </p:nvSpPr>
              <p:spPr bwMode="auto">
                <a:xfrm>
                  <a:off x="6208" y="231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2" name="Oval 2180"/>
                <p:cNvSpPr>
                  <a:spLocks noChangeArrowheads="1"/>
                </p:cNvSpPr>
                <p:nvPr/>
              </p:nvSpPr>
              <p:spPr bwMode="auto">
                <a:xfrm>
                  <a:off x="6208" y="2300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3" name="Oval 2181"/>
                <p:cNvSpPr>
                  <a:spLocks noChangeArrowheads="1"/>
                </p:cNvSpPr>
                <p:nvPr/>
              </p:nvSpPr>
              <p:spPr bwMode="auto">
                <a:xfrm>
                  <a:off x="6208" y="2278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4" name="Oval 2182"/>
                <p:cNvSpPr>
                  <a:spLocks noChangeArrowheads="1"/>
                </p:cNvSpPr>
                <p:nvPr/>
              </p:nvSpPr>
              <p:spPr bwMode="auto">
                <a:xfrm>
                  <a:off x="6208" y="2296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5" name="Oval 2183"/>
                <p:cNvSpPr>
                  <a:spLocks noChangeArrowheads="1"/>
                </p:cNvSpPr>
                <p:nvPr/>
              </p:nvSpPr>
              <p:spPr bwMode="auto">
                <a:xfrm>
                  <a:off x="6208" y="2236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6" name="Oval 2184"/>
                <p:cNvSpPr>
                  <a:spLocks noChangeArrowheads="1"/>
                </p:cNvSpPr>
                <p:nvPr/>
              </p:nvSpPr>
              <p:spPr bwMode="auto">
                <a:xfrm>
                  <a:off x="6208" y="225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7" name="Oval 2185"/>
                <p:cNvSpPr>
                  <a:spLocks noChangeArrowheads="1"/>
                </p:cNvSpPr>
                <p:nvPr/>
              </p:nvSpPr>
              <p:spPr bwMode="auto">
                <a:xfrm>
                  <a:off x="6209" y="226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8" name="Oval 2186"/>
                <p:cNvSpPr>
                  <a:spLocks noChangeArrowheads="1"/>
                </p:cNvSpPr>
                <p:nvPr/>
              </p:nvSpPr>
              <p:spPr bwMode="auto">
                <a:xfrm>
                  <a:off x="6209" y="2219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9" name="Oval 2187"/>
                <p:cNvSpPr>
                  <a:spLocks noChangeArrowheads="1"/>
                </p:cNvSpPr>
                <p:nvPr/>
              </p:nvSpPr>
              <p:spPr bwMode="auto">
                <a:xfrm>
                  <a:off x="6210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0" name="Oval 2188"/>
                <p:cNvSpPr>
                  <a:spLocks noChangeArrowheads="1"/>
                </p:cNvSpPr>
                <p:nvPr/>
              </p:nvSpPr>
              <p:spPr bwMode="auto">
                <a:xfrm>
                  <a:off x="6210" y="2275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1" name="Oval 2189"/>
                <p:cNvSpPr>
                  <a:spLocks noChangeArrowheads="1"/>
                </p:cNvSpPr>
                <p:nvPr/>
              </p:nvSpPr>
              <p:spPr bwMode="auto">
                <a:xfrm>
                  <a:off x="6210" y="2318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2" name="Oval 2190"/>
                <p:cNvSpPr>
                  <a:spLocks noChangeArrowheads="1"/>
                </p:cNvSpPr>
                <p:nvPr/>
              </p:nvSpPr>
              <p:spPr bwMode="auto">
                <a:xfrm>
                  <a:off x="6214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3" name="Oval 2191"/>
                <p:cNvSpPr>
                  <a:spLocks noChangeArrowheads="1"/>
                </p:cNvSpPr>
                <p:nvPr/>
              </p:nvSpPr>
              <p:spPr bwMode="auto">
                <a:xfrm>
                  <a:off x="621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4" name="Oval 2192"/>
                <p:cNvSpPr>
                  <a:spLocks noChangeArrowheads="1"/>
                </p:cNvSpPr>
                <p:nvPr/>
              </p:nvSpPr>
              <p:spPr bwMode="auto">
                <a:xfrm>
                  <a:off x="6215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5" name="Oval 2193"/>
                <p:cNvSpPr>
                  <a:spLocks noChangeArrowheads="1"/>
                </p:cNvSpPr>
                <p:nvPr/>
              </p:nvSpPr>
              <p:spPr bwMode="auto">
                <a:xfrm>
                  <a:off x="6215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6" name="Oval 2194"/>
                <p:cNvSpPr>
                  <a:spLocks noChangeArrowheads="1"/>
                </p:cNvSpPr>
                <p:nvPr/>
              </p:nvSpPr>
              <p:spPr bwMode="auto">
                <a:xfrm>
                  <a:off x="6215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7" name="Oval 2195"/>
                <p:cNvSpPr>
                  <a:spLocks noChangeArrowheads="1"/>
                </p:cNvSpPr>
                <p:nvPr/>
              </p:nvSpPr>
              <p:spPr bwMode="auto">
                <a:xfrm>
                  <a:off x="6216" y="2317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8" name="Oval 2196"/>
                <p:cNvSpPr>
                  <a:spLocks noChangeArrowheads="1"/>
                </p:cNvSpPr>
                <p:nvPr/>
              </p:nvSpPr>
              <p:spPr bwMode="auto">
                <a:xfrm>
                  <a:off x="621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9" name="Oval 2197"/>
                <p:cNvSpPr>
                  <a:spLocks noChangeArrowheads="1"/>
                </p:cNvSpPr>
                <p:nvPr/>
              </p:nvSpPr>
              <p:spPr bwMode="auto">
                <a:xfrm>
                  <a:off x="6217" y="228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0" name="Oval 2198"/>
                <p:cNvSpPr>
                  <a:spLocks noChangeArrowheads="1"/>
                </p:cNvSpPr>
                <p:nvPr/>
              </p:nvSpPr>
              <p:spPr bwMode="auto">
                <a:xfrm>
                  <a:off x="6217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1" name="Oval 2199"/>
                <p:cNvSpPr>
                  <a:spLocks noChangeArrowheads="1"/>
                </p:cNvSpPr>
                <p:nvPr/>
              </p:nvSpPr>
              <p:spPr bwMode="auto">
                <a:xfrm>
                  <a:off x="6217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2" name="Oval 2200"/>
                <p:cNvSpPr>
                  <a:spLocks noChangeArrowheads="1"/>
                </p:cNvSpPr>
                <p:nvPr/>
              </p:nvSpPr>
              <p:spPr bwMode="auto">
                <a:xfrm>
                  <a:off x="6219" y="227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3" name="Oval 2201"/>
                <p:cNvSpPr>
                  <a:spLocks noChangeArrowheads="1"/>
                </p:cNvSpPr>
                <p:nvPr/>
              </p:nvSpPr>
              <p:spPr bwMode="auto">
                <a:xfrm>
                  <a:off x="6219" y="229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4" name="Oval 2202"/>
                <p:cNvSpPr>
                  <a:spLocks noChangeArrowheads="1"/>
                </p:cNvSpPr>
                <p:nvPr/>
              </p:nvSpPr>
              <p:spPr bwMode="auto">
                <a:xfrm>
                  <a:off x="6220" y="223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5" name="Oval 2203"/>
                <p:cNvSpPr>
                  <a:spLocks noChangeArrowheads="1"/>
                </p:cNvSpPr>
                <p:nvPr/>
              </p:nvSpPr>
              <p:spPr bwMode="auto">
                <a:xfrm>
                  <a:off x="6220" y="227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6" name="Oval 2204"/>
                <p:cNvSpPr>
                  <a:spLocks noChangeArrowheads="1"/>
                </p:cNvSpPr>
                <p:nvPr/>
              </p:nvSpPr>
              <p:spPr bwMode="auto">
                <a:xfrm>
                  <a:off x="6220" y="2259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7" name="Oval 2205"/>
                <p:cNvSpPr>
                  <a:spLocks noChangeArrowheads="1"/>
                </p:cNvSpPr>
                <p:nvPr/>
              </p:nvSpPr>
              <p:spPr bwMode="auto">
                <a:xfrm>
                  <a:off x="6221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8" name="Oval 2206"/>
                <p:cNvSpPr>
                  <a:spLocks noChangeArrowheads="1"/>
                </p:cNvSpPr>
                <p:nvPr/>
              </p:nvSpPr>
              <p:spPr bwMode="auto">
                <a:xfrm>
                  <a:off x="622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9" name="Oval 2207"/>
                <p:cNvSpPr>
                  <a:spLocks noChangeArrowheads="1"/>
                </p:cNvSpPr>
                <p:nvPr/>
              </p:nvSpPr>
              <p:spPr bwMode="auto">
                <a:xfrm>
                  <a:off x="6222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0" name="Oval 2208"/>
                <p:cNvSpPr>
                  <a:spLocks noChangeArrowheads="1"/>
                </p:cNvSpPr>
                <p:nvPr/>
              </p:nvSpPr>
              <p:spPr bwMode="auto">
                <a:xfrm>
                  <a:off x="6222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1" name="Oval 2209"/>
                <p:cNvSpPr>
                  <a:spLocks noChangeArrowheads="1"/>
                </p:cNvSpPr>
                <p:nvPr/>
              </p:nvSpPr>
              <p:spPr bwMode="auto">
                <a:xfrm>
                  <a:off x="622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2" name="Oval 2210"/>
                <p:cNvSpPr>
                  <a:spLocks noChangeArrowheads="1"/>
                </p:cNvSpPr>
                <p:nvPr/>
              </p:nvSpPr>
              <p:spPr bwMode="auto">
                <a:xfrm>
                  <a:off x="6223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3" name="Oval 2211"/>
                <p:cNvSpPr>
                  <a:spLocks noChangeArrowheads="1"/>
                </p:cNvSpPr>
                <p:nvPr/>
              </p:nvSpPr>
              <p:spPr bwMode="auto">
                <a:xfrm>
                  <a:off x="6223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4" name="Oval 2212"/>
                <p:cNvSpPr>
                  <a:spLocks noChangeArrowheads="1"/>
                </p:cNvSpPr>
                <p:nvPr/>
              </p:nvSpPr>
              <p:spPr bwMode="auto">
                <a:xfrm>
                  <a:off x="6224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5" name="Oval 2213"/>
                <p:cNvSpPr>
                  <a:spLocks noChangeArrowheads="1"/>
                </p:cNvSpPr>
                <p:nvPr/>
              </p:nvSpPr>
              <p:spPr bwMode="auto">
                <a:xfrm>
                  <a:off x="6224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6" name="Oval 2214"/>
                <p:cNvSpPr>
                  <a:spLocks noChangeArrowheads="1"/>
                </p:cNvSpPr>
                <p:nvPr/>
              </p:nvSpPr>
              <p:spPr bwMode="auto">
                <a:xfrm>
                  <a:off x="6224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7" name="Oval 2215"/>
                <p:cNvSpPr>
                  <a:spLocks noChangeArrowheads="1"/>
                </p:cNvSpPr>
                <p:nvPr/>
              </p:nvSpPr>
              <p:spPr bwMode="auto">
                <a:xfrm>
                  <a:off x="6225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8" name="Oval 2216"/>
                <p:cNvSpPr>
                  <a:spLocks noChangeArrowheads="1"/>
                </p:cNvSpPr>
                <p:nvPr/>
              </p:nvSpPr>
              <p:spPr bwMode="auto">
                <a:xfrm>
                  <a:off x="6225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9" name="Oval 2217"/>
                <p:cNvSpPr>
                  <a:spLocks noChangeArrowheads="1"/>
                </p:cNvSpPr>
                <p:nvPr/>
              </p:nvSpPr>
              <p:spPr bwMode="auto">
                <a:xfrm>
                  <a:off x="6227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0" name="Oval 2218"/>
                <p:cNvSpPr>
                  <a:spLocks noChangeArrowheads="1"/>
                </p:cNvSpPr>
                <p:nvPr/>
              </p:nvSpPr>
              <p:spPr bwMode="auto">
                <a:xfrm>
                  <a:off x="6227" y="2271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1" name="Oval 2219"/>
                <p:cNvSpPr>
                  <a:spLocks noChangeArrowheads="1"/>
                </p:cNvSpPr>
                <p:nvPr/>
              </p:nvSpPr>
              <p:spPr bwMode="auto">
                <a:xfrm>
                  <a:off x="6227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2" name="Oval 2220"/>
                <p:cNvSpPr>
                  <a:spLocks noChangeArrowheads="1"/>
                </p:cNvSpPr>
                <p:nvPr/>
              </p:nvSpPr>
              <p:spPr bwMode="auto">
                <a:xfrm>
                  <a:off x="622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3" name="Oval 2221"/>
                <p:cNvSpPr>
                  <a:spLocks noChangeArrowheads="1"/>
                </p:cNvSpPr>
                <p:nvPr/>
              </p:nvSpPr>
              <p:spPr bwMode="auto">
                <a:xfrm>
                  <a:off x="6228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4" name="Oval 2222"/>
                <p:cNvSpPr>
                  <a:spLocks noChangeArrowheads="1"/>
                </p:cNvSpPr>
                <p:nvPr/>
              </p:nvSpPr>
              <p:spPr bwMode="auto">
                <a:xfrm>
                  <a:off x="6228" y="2244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5" name="Oval 2223"/>
                <p:cNvSpPr>
                  <a:spLocks noChangeArrowheads="1"/>
                </p:cNvSpPr>
                <p:nvPr/>
              </p:nvSpPr>
              <p:spPr bwMode="auto">
                <a:xfrm>
                  <a:off x="6229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6" name="Oval 2224"/>
                <p:cNvSpPr>
                  <a:spLocks noChangeArrowheads="1"/>
                </p:cNvSpPr>
                <p:nvPr/>
              </p:nvSpPr>
              <p:spPr bwMode="auto">
                <a:xfrm>
                  <a:off x="6229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7" name="Oval 2225"/>
                <p:cNvSpPr>
                  <a:spLocks noChangeArrowheads="1"/>
                </p:cNvSpPr>
                <p:nvPr/>
              </p:nvSpPr>
              <p:spPr bwMode="auto">
                <a:xfrm>
                  <a:off x="6230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8" name="Oval 2226"/>
                <p:cNvSpPr>
                  <a:spLocks noChangeArrowheads="1"/>
                </p:cNvSpPr>
                <p:nvPr/>
              </p:nvSpPr>
              <p:spPr bwMode="auto">
                <a:xfrm>
                  <a:off x="6230" y="231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9" name="Oval 2227"/>
                <p:cNvSpPr>
                  <a:spLocks noChangeArrowheads="1"/>
                </p:cNvSpPr>
                <p:nvPr/>
              </p:nvSpPr>
              <p:spPr bwMode="auto">
                <a:xfrm>
                  <a:off x="6230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0" name="Oval 2228"/>
                <p:cNvSpPr>
                  <a:spLocks noChangeArrowheads="1"/>
                </p:cNvSpPr>
                <p:nvPr/>
              </p:nvSpPr>
              <p:spPr bwMode="auto">
                <a:xfrm>
                  <a:off x="6231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1" name="Oval 2229"/>
                <p:cNvSpPr>
                  <a:spLocks noChangeArrowheads="1"/>
                </p:cNvSpPr>
                <p:nvPr/>
              </p:nvSpPr>
              <p:spPr bwMode="auto">
                <a:xfrm>
                  <a:off x="6231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2" name="Oval 2230"/>
                <p:cNvSpPr>
                  <a:spLocks noChangeArrowheads="1"/>
                </p:cNvSpPr>
                <p:nvPr/>
              </p:nvSpPr>
              <p:spPr bwMode="auto">
                <a:xfrm>
                  <a:off x="6232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3" name="Oval 2231"/>
                <p:cNvSpPr>
                  <a:spLocks noChangeArrowheads="1"/>
                </p:cNvSpPr>
                <p:nvPr/>
              </p:nvSpPr>
              <p:spPr bwMode="auto">
                <a:xfrm>
                  <a:off x="623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4" name="Oval 2232"/>
                <p:cNvSpPr>
                  <a:spLocks noChangeArrowheads="1"/>
                </p:cNvSpPr>
                <p:nvPr/>
              </p:nvSpPr>
              <p:spPr bwMode="auto">
                <a:xfrm>
                  <a:off x="6232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844985" name="Oval 2233"/>
              <p:cNvSpPr>
                <a:spLocks noChangeArrowheads="1"/>
              </p:cNvSpPr>
              <p:nvPr/>
            </p:nvSpPr>
            <p:spPr bwMode="auto">
              <a:xfrm>
                <a:off x="6233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6" name="Oval 2234"/>
              <p:cNvSpPr>
                <a:spLocks noChangeArrowheads="1"/>
              </p:cNvSpPr>
              <p:nvPr/>
            </p:nvSpPr>
            <p:spPr bwMode="auto">
              <a:xfrm>
                <a:off x="6233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7" name="Oval 2235"/>
              <p:cNvSpPr>
                <a:spLocks noChangeArrowheads="1"/>
              </p:cNvSpPr>
              <p:nvPr/>
            </p:nvSpPr>
            <p:spPr bwMode="auto">
              <a:xfrm>
                <a:off x="6235" y="227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8" name="Oval 2236"/>
              <p:cNvSpPr>
                <a:spLocks noChangeArrowheads="1"/>
              </p:cNvSpPr>
              <p:nvPr/>
            </p:nvSpPr>
            <p:spPr bwMode="auto">
              <a:xfrm>
                <a:off x="6235" y="227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9" name="Oval 2237"/>
              <p:cNvSpPr>
                <a:spLocks noChangeArrowheads="1"/>
              </p:cNvSpPr>
              <p:nvPr/>
            </p:nvSpPr>
            <p:spPr bwMode="auto">
              <a:xfrm>
                <a:off x="6235" y="224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0" name="Oval 2238"/>
              <p:cNvSpPr>
                <a:spLocks noChangeArrowheads="1"/>
              </p:cNvSpPr>
              <p:nvPr/>
            </p:nvSpPr>
            <p:spPr bwMode="auto">
              <a:xfrm>
                <a:off x="6236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1" name="Oval 2239"/>
              <p:cNvSpPr>
                <a:spLocks noChangeArrowheads="1"/>
              </p:cNvSpPr>
              <p:nvPr/>
            </p:nvSpPr>
            <p:spPr bwMode="auto">
              <a:xfrm>
                <a:off x="6236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2" name="Oval 2240"/>
              <p:cNvSpPr>
                <a:spLocks noChangeArrowheads="1"/>
              </p:cNvSpPr>
              <p:nvPr/>
            </p:nvSpPr>
            <p:spPr bwMode="auto">
              <a:xfrm>
                <a:off x="6237" y="2255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3" name="Oval 2241"/>
              <p:cNvSpPr>
                <a:spLocks noChangeArrowheads="1"/>
              </p:cNvSpPr>
              <p:nvPr/>
            </p:nvSpPr>
            <p:spPr bwMode="auto">
              <a:xfrm>
                <a:off x="6237" y="223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4" name="Oval 2242"/>
              <p:cNvSpPr>
                <a:spLocks noChangeArrowheads="1"/>
              </p:cNvSpPr>
              <p:nvPr/>
            </p:nvSpPr>
            <p:spPr bwMode="auto">
              <a:xfrm>
                <a:off x="6237" y="228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5" name="Oval 2243"/>
              <p:cNvSpPr>
                <a:spLocks noChangeArrowheads="1"/>
              </p:cNvSpPr>
              <p:nvPr/>
            </p:nvSpPr>
            <p:spPr bwMode="auto">
              <a:xfrm>
                <a:off x="6238" y="221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6" name="Oval 2244"/>
              <p:cNvSpPr>
                <a:spLocks noChangeArrowheads="1"/>
              </p:cNvSpPr>
              <p:nvPr/>
            </p:nvSpPr>
            <p:spPr bwMode="auto">
              <a:xfrm>
                <a:off x="6238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7" name="Oval 2245"/>
              <p:cNvSpPr>
                <a:spLocks noChangeArrowheads="1"/>
              </p:cNvSpPr>
              <p:nvPr/>
            </p:nvSpPr>
            <p:spPr bwMode="auto">
              <a:xfrm>
                <a:off x="6239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8" name="Oval 2246"/>
              <p:cNvSpPr>
                <a:spLocks noChangeArrowheads="1"/>
              </p:cNvSpPr>
              <p:nvPr/>
            </p:nvSpPr>
            <p:spPr bwMode="auto">
              <a:xfrm>
                <a:off x="6239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9" name="Oval 2247"/>
              <p:cNvSpPr>
                <a:spLocks noChangeArrowheads="1"/>
              </p:cNvSpPr>
              <p:nvPr/>
            </p:nvSpPr>
            <p:spPr bwMode="auto">
              <a:xfrm>
                <a:off x="6239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0" name="Oval 2248"/>
              <p:cNvSpPr>
                <a:spLocks noChangeArrowheads="1"/>
              </p:cNvSpPr>
              <p:nvPr/>
            </p:nvSpPr>
            <p:spPr bwMode="auto">
              <a:xfrm>
                <a:off x="6240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1" name="Oval 2249"/>
              <p:cNvSpPr>
                <a:spLocks noChangeArrowheads="1"/>
              </p:cNvSpPr>
              <p:nvPr/>
            </p:nvSpPr>
            <p:spPr bwMode="auto">
              <a:xfrm>
                <a:off x="6240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2" name="Oval 2250"/>
              <p:cNvSpPr>
                <a:spLocks noChangeArrowheads="1"/>
              </p:cNvSpPr>
              <p:nvPr/>
            </p:nvSpPr>
            <p:spPr bwMode="auto">
              <a:xfrm>
                <a:off x="6241" y="232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3" name="Oval 2251"/>
              <p:cNvSpPr>
                <a:spLocks noChangeArrowheads="1"/>
              </p:cNvSpPr>
              <p:nvPr/>
            </p:nvSpPr>
            <p:spPr bwMode="auto">
              <a:xfrm>
                <a:off x="6241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4" name="Oval 2252"/>
              <p:cNvSpPr>
                <a:spLocks noChangeArrowheads="1"/>
              </p:cNvSpPr>
              <p:nvPr/>
            </p:nvSpPr>
            <p:spPr bwMode="auto">
              <a:xfrm>
                <a:off x="6241" y="230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5" name="Oval 2253"/>
              <p:cNvSpPr>
                <a:spLocks noChangeArrowheads="1"/>
              </p:cNvSpPr>
              <p:nvPr/>
            </p:nvSpPr>
            <p:spPr bwMode="auto">
              <a:xfrm>
                <a:off x="6242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6" name="Oval 2254"/>
              <p:cNvSpPr>
                <a:spLocks noChangeArrowheads="1"/>
              </p:cNvSpPr>
              <p:nvPr/>
            </p:nvSpPr>
            <p:spPr bwMode="auto">
              <a:xfrm>
                <a:off x="6242" y="223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7" name="Oval 2255"/>
              <p:cNvSpPr>
                <a:spLocks noChangeArrowheads="1"/>
              </p:cNvSpPr>
              <p:nvPr/>
            </p:nvSpPr>
            <p:spPr bwMode="auto">
              <a:xfrm>
                <a:off x="6244" y="229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8" name="Oval 2256"/>
              <p:cNvSpPr>
                <a:spLocks noChangeArrowheads="1"/>
              </p:cNvSpPr>
              <p:nvPr/>
            </p:nvSpPr>
            <p:spPr bwMode="auto">
              <a:xfrm>
                <a:off x="6244" y="227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9" name="Oval 2257"/>
              <p:cNvSpPr>
                <a:spLocks noChangeArrowheads="1"/>
              </p:cNvSpPr>
              <p:nvPr/>
            </p:nvSpPr>
            <p:spPr bwMode="auto">
              <a:xfrm>
                <a:off x="6244" y="230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0" name="Oval 2258"/>
              <p:cNvSpPr>
                <a:spLocks noChangeArrowheads="1"/>
              </p:cNvSpPr>
              <p:nvPr/>
            </p:nvSpPr>
            <p:spPr bwMode="auto">
              <a:xfrm>
                <a:off x="6245" y="2253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1" name="Oval 2259"/>
              <p:cNvSpPr>
                <a:spLocks noChangeArrowheads="1"/>
              </p:cNvSpPr>
              <p:nvPr/>
            </p:nvSpPr>
            <p:spPr bwMode="auto">
              <a:xfrm>
                <a:off x="6245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2" name="Oval 2260"/>
              <p:cNvSpPr>
                <a:spLocks noChangeArrowheads="1"/>
              </p:cNvSpPr>
              <p:nvPr/>
            </p:nvSpPr>
            <p:spPr bwMode="auto">
              <a:xfrm>
                <a:off x="6246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3" name="Oval 2261"/>
              <p:cNvSpPr>
                <a:spLocks noChangeArrowheads="1"/>
              </p:cNvSpPr>
              <p:nvPr/>
            </p:nvSpPr>
            <p:spPr bwMode="auto">
              <a:xfrm>
                <a:off x="6246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4" name="Oval 2262"/>
              <p:cNvSpPr>
                <a:spLocks noChangeArrowheads="1"/>
              </p:cNvSpPr>
              <p:nvPr/>
            </p:nvSpPr>
            <p:spPr bwMode="auto">
              <a:xfrm>
                <a:off x="6246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5" name="Oval 2263"/>
              <p:cNvSpPr>
                <a:spLocks noChangeArrowheads="1"/>
              </p:cNvSpPr>
              <p:nvPr/>
            </p:nvSpPr>
            <p:spPr bwMode="auto">
              <a:xfrm>
                <a:off x="6247" y="221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6" name="Oval 2264"/>
              <p:cNvSpPr>
                <a:spLocks noChangeArrowheads="1"/>
              </p:cNvSpPr>
              <p:nvPr/>
            </p:nvSpPr>
            <p:spPr bwMode="auto">
              <a:xfrm>
                <a:off x="6247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7" name="Oval 2265"/>
              <p:cNvSpPr>
                <a:spLocks noChangeArrowheads="1"/>
              </p:cNvSpPr>
              <p:nvPr/>
            </p:nvSpPr>
            <p:spPr bwMode="auto">
              <a:xfrm>
                <a:off x="6248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8" name="Oval 2266"/>
              <p:cNvSpPr>
                <a:spLocks noChangeArrowheads="1"/>
              </p:cNvSpPr>
              <p:nvPr/>
            </p:nvSpPr>
            <p:spPr bwMode="auto">
              <a:xfrm>
                <a:off x="6248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9" name="Oval 2267"/>
              <p:cNvSpPr>
                <a:spLocks noChangeArrowheads="1"/>
              </p:cNvSpPr>
              <p:nvPr/>
            </p:nvSpPr>
            <p:spPr bwMode="auto">
              <a:xfrm>
                <a:off x="6248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0" name="Oval 2268"/>
              <p:cNvSpPr>
                <a:spLocks noChangeArrowheads="1"/>
              </p:cNvSpPr>
              <p:nvPr/>
            </p:nvSpPr>
            <p:spPr bwMode="auto">
              <a:xfrm>
                <a:off x="6249" y="230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1" name="Oval 2269"/>
              <p:cNvSpPr>
                <a:spLocks noChangeArrowheads="1"/>
              </p:cNvSpPr>
              <p:nvPr/>
            </p:nvSpPr>
            <p:spPr bwMode="auto">
              <a:xfrm>
                <a:off x="6249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2" name="Oval 2270"/>
              <p:cNvSpPr>
                <a:spLocks noChangeArrowheads="1"/>
              </p:cNvSpPr>
              <p:nvPr/>
            </p:nvSpPr>
            <p:spPr bwMode="auto">
              <a:xfrm>
                <a:off x="6250" y="221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3" name="Oval 2271"/>
              <p:cNvSpPr>
                <a:spLocks noChangeArrowheads="1"/>
              </p:cNvSpPr>
              <p:nvPr/>
            </p:nvSpPr>
            <p:spPr bwMode="auto">
              <a:xfrm>
                <a:off x="6250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4" name="Oval 2272"/>
              <p:cNvSpPr>
                <a:spLocks noChangeArrowheads="1"/>
              </p:cNvSpPr>
              <p:nvPr/>
            </p:nvSpPr>
            <p:spPr bwMode="auto">
              <a:xfrm>
                <a:off x="6250" y="222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5" name="Oval 2273"/>
              <p:cNvSpPr>
                <a:spLocks noChangeArrowheads="1"/>
              </p:cNvSpPr>
              <p:nvPr/>
            </p:nvSpPr>
            <p:spPr bwMode="auto">
              <a:xfrm>
                <a:off x="6252" y="226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6" name="Oval 2274"/>
              <p:cNvSpPr>
                <a:spLocks noChangeArrowheads="1"/>
              </p:cNvSpPr>
              <p:nvPr/>
            </p:nvSpPr>
            <p:spPr bwMode="auto">
              <a:xfrm>
                <a:off x="6252" y="229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7" name="Oval 2275"/>
              <p:cNvSpPr>
                <a:spLocks noChangeArrowheads="1"/>
              </p:cNvSpPr>
              <p:nvPr/>
            </p:nvSpPr>
            <p:spPr bwMode="auto">
              <a:xfrm>
                <a:off x="6253" y="230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8" name="Oval 2276"/>
              <p:cNvSpPr>
                <a:spLocks noChangeArrowheads="1"/>
              </p:cNvSpPr>
              <p:nvPr/>
            </p:nvSpPr>
            <p:spPr bwMode="auto">
              <a:xfrm>
                <a:off x="6253" y="228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9" name="Oval 2277"/>
              <p:cNvSpPr>
                <a:spLocks noChangeArrowheads="1"/>
              </p:cNvSpPr>
              <p:nvPr/>
            </p:nvSpPr>
            <p:spPr bwMode="auto">
              <a:xfrm>
                <a:off x="6253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0" name="Oval 2278"/>
              <p:cNvSpPr>
                <a:spLocks noChangeArrowheads="1"/>
              </p:cNvSpPr>
              <p:nvPr/>
            </p:nvSpPr>
            <p:spPr bwMode="auto">
              <a:xfrm>
                <a:off x="6254" y="2287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1" name="Oval 2279"/>
              <p:cNvSpPr>
                <a:spLocks noChangeArrowheads="1"/>
              </p:cNvSpPr>
              <p:nvPr/>
            </p:nvSpPr>
            <p:spPr bwMode="auto">
              <a:xfrm>
                <a:off x="6254" y="224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2" name="Oval 2280"/>
              <p:cNvSpPr>
                <a:spLocks noChangeArrowheads="1"/>
              </p:cNvSpPr>
              <p:nvPr/>
            </p:nvSpPr>
            <p:spPr bwMode="auto">
              <a:xfrm>
                <a:off x="6255" y="228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3" name="Oval 2281"/>
              <p:cNvSpPr>
                <a:spLocks noChangeArrowheads="1"/>
              </p:cNvSpPr>
              <p:nvPr/>
            </p:nvSpPr>
            <p:spPr bwMode="auto">
              <a:xfrm>
                <a:off x="6255" y="225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4" name="Oval 2282"/>
              <p:cNvSpPr>
                <a:spLocks noChangeArrowheads="1"/>
              </p:cNvSpPr>
              <p:nvPr/>
            </p:nvSpPr>
            <p:spPr bwMode="auto">
              <a:xfrm>
                <a:off x="6255" y="2274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5" name="Oval 2283"/>
              <p:cNvSpPr>
                <a:spLocks noChangeArrowheads="1"/>
              </p:cNvSpPr>
              <p:nvPr/>
            </p:nvSpPr>
            <p:spPr bwMode="auto">
              <a:xfrm>
                <a:off x="6256" y="2286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6" name="Oval 2284"/>
              <p:cNvSpPr>
                <a:spLocks noChangeArrowheads="1"/>
              </p:cNvSpPr>
              <p:nvPr/>
            </p:nvSpPr>
            <p:spPr bwMode="auto">
              <a:xfrm>
                <a:off x="6256" y="2250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7" name="Oval 2285"/>
              <p:cNvSpPr>
                <a:spLocks noChangeArrowheads="1"/>
              </p:cNvSpPr>
              <p:nvPr/>
            </p:nvSpPr>
            <p:spPr bwMode="auto">
              <a:xfrm>
                <a:off x="6256" y="224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8" name="Oval 2286"/>
              <p:cNvSpPr>
                <a:spLocks noChangeArrowheads="1"/>
              </p:cNvSpPr>
              <p:nvPr/>
            </p:nvSpPr>
            <p:spPr bwMode="auto">
              <a:xfrm>
                <a:off x="6257" y="2337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9" name="Oval 2287"/>
              <p:cNvSpPr>
                <a:spLocks noChangeArrowheads="1"/>
              </p:cNvSpPr>
              <p:nvPr/>
            </p:nvSpPr>
            <p:spPr bwMode="auto">
              <a:xfrm>
                <a:off x="6257" y="225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0" name="Oval 2288"/>
              <p:cNvSpPr>
                <a:spLocks noChangeArrowheads="1"/>
              </p:cNvSpPr>
              <p:nvPr/>
            </p:nvSpPr>
            <p:spPr bwMode="auto">
              <a:xfrm>
                <a:off x="6258" y="2245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1" name="Oval 2289"/>
              <p:cNvSpPr>
                <a:spLocks noChangeArrowheads="1"/>
              </p:cNvSpPr>
              <p:nvPr/>
            </p:nvSpPr>
            <p:spPr bwMode="auto">
              <a:xfrm>
                <a:off x="6258" y="226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2" name="Oval 2290"/>
              <p:cNvSpPr>
                <a:spLocks noChangeArrowheads="1"/>
              </p:cNvSpPr>
              <p:nvPr/>
            </p:nvSpPr>
            <p:spPr bwMode="auto">
              <a:xfrm>
                <a:off x="6258" y="2246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3" name="Oval 2291"/>
              <p:cNvSpPr>
                <a:spLocks noChangeArrowheads="1"/>
              </p:cNvSpPr>
              <p:nvPr/>
            </p:nvSpPr>
            <p:spPr bwMode="auto">
              <a:xfrm>
                <a:off x="6260" y="2269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4" name="Oval 2292"/>
              <p:cNvSpPr>
                <a:spLocks noChangeArrowheads="1"/>
              </p:cNvSpPr>
              <p:nvPr/>
            </p:nvSpPr>
            <p:spPr bwMode="auto">
              <a:xfrm>
                <a:off x="6260" y="2220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5" name="Oval 2293"/>
              <p:cNvSpPr>
                <a:spLocks noChangeArrowheads="1"/>
              </p:cNvSpPr>
              <p:nvPr/>
            </p:nvSpPr>
            <p:spPr bwMode="auto">
              <a:xfrm>
                <a:off x="6261" y="2276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6" name="Oval 2294"/>
              <p:cNvSpPr>
                <a:spLocks noChangeArrowheads="1"/>
              </p:cNvSpPr>
              <p:nvPr/>
            </p:nvSpPr>
            <p:spPr bwMode="auto">
              <a:xfrm>
                <a:off x="6261" y="2253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7" name="Oval 2295"/>
              <p:cNvSpPr>
                <a:spLocks noChangeArrowheads="1"/>
              </p:cNvSpPr>
              <p:nvPr/>
            </p:nvSpPr>
            <p:spPr bwMode="auto">
              <a:xfrm>
                <a:off x="6261" y="226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8" name="Oval 2296"/>
              <p:cNvSpPr>
                <a:spLocks noChangeArrowheads="1"/>
              </p:cNvSpPr>
              <p:nvPr/>
            </p:nvSpPr>
            <p:spPr bwMode="auto">
              <a:xfrm>
                <a:off x="6262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9" name="Oval 2297"/>
              <p:cNvSpPr>
                <a:spLocks noChangeArrowheads="1"/>
              </p:cNvSpPr>
              <p:nvPr/>
            </p:nvSpPr>
            <p:spPr bwMode="auto">
              <a:xfrm>
                <a:off x="6262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0" name="Oval 2298"/>
              <p:cNvSpPr>
                <a:spLocks noChangeArrowheads="1"/>
              </p:cNvSpPr>
              <p:nvPr/>
            </p:nvSpPr>
            <p:spPr bwMode="auto">
              <a:xfrm>
                <a:off x="6263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1" name="Oval 2299"/>
              <p:cNvSpPr>
                <a:spLocks noChangeArrowheads="1"/>
              </p:cNvSpPr>
              <p:nvPr/>
            </p:nvSpPr>
            <p:spPr bwMode="auto">
              <a:xfrm>
                <a:off x="6263" y="232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2" name="Oval 2300"/>
              <p:cNvSpPr>
                <a:spLocks noChangeArrowheads="1"/>
              </p:cNvSpPr>
              <p:nvPr/>
            </p:nvSpPr>
            <p:spPr bwMode="auto">
              <a:xfrm>
                <a:off x="6263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3" name="Oval 2301"/>
              <p:cNvSpPr>
                <a:spLocks noChangeArrowheads="1"/>
              </p:cNvSpPr>
              <p:nvPr/>
            </p:nvSpPr>
            <p:spPr bwMode="auto">
              <a:xfrm>
                <a:off x="6264" y="222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4" name="Oval 2302"/>
              <p:cNvSpPr>
                <a:spLocks noChangeArrowheads="1"/>
              </p:cNvSpPr>
              <p:nvPr/>
            </p:nvSpPr>
            <p:spPr bwMode="auto">
              <a:xfrm>
                <a:off x="6264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5" name="Oval 2303"/>
              <p:cNvSpPr>
                <a:spLocks noChangeArrowheads="1"/>
              </p:cNvSpPr>
              <p:nvPr/>
            </p:nvSpPr>
            <p:spPr bwMode="auto">
              <a:xfrm>
                <a:off x="6265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6" name="Oval 2304"/>
              <p:cNvSpPr>
                <a:spLocks noChangeArrowheads="1"/>
              </p:cNvSpPr>
              <p:nvPr/>
            </p:nvSpPr>
            <p:spPr bwMode="auto">
              <a:xfrm>
                <a:off x="6265" y="223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7" name="Oval 2305"/>
              <p:cNvSpPr>
                <a:spLocks noChangeArrowheads="1"/>
              </p:cNvSpPr>
              <p:nvPr/>
            </p:nvSpPr>
            <p:spPr bwMode="auto">
              <a:xfrm>
                <a:off x="6265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8" name="Oval 2306"/>
              <p:cNvSpPr>
                <a:spLocks noChangeArrowheads="1"/>
              </p:cNvSpPr>
              <p:nvPr/>
            </p:nvSpPr>
            <p:spPr bwMode="auto">
              <a:xfrm>
                <a:off x="6266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9" name="Oval 2307"/>
              <p:cNvSpPr>
                <a:spLocks noChangeArrowheads="1"/>
              </p:cNvSpPr>
              <p:nvPr/>
            </p:nvSpPr>
            <p:spPr bwMode="auto">
              <a:xfrm>
                <a:off x="6266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0" name="Oval 2308"/>
              <p:cNvSpPr>
                <a:spLocks noChangeArrowheads="1"/>
              </p:cNvSpPr>
              <p:nvPr/>
            </p:nvSpPr>
            <p:spPr bwMode="auto">
              <a:xfrm>
                <a:off x="6268" y="223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1" name="Oval 2309"/>
              <p:cNvSpPr>
                <a:spLocks noChangeArrowheads="1"/>
              </p:cNvSpPr>
              <p:nvPr/>
            </p:nvSpPr>
            <p:spPr bwMode="auto">
              <a:xfrm>
                <a:off x="6268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2" name="Oval 2310"/>
              <p:cNvSpPr>
                <a:spLocks noChangeArrowheads="1"/>
              </p:cNvSpPr>
              <p:nvPr/>
            </p:nvSpPr>
            <p:spPr bwMode="auto">
              <a:xfrm>
                <a:off x="6268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3" name="Oval 2311"/>
              <p:cNvSpPr>
                <a:spLocks noChangeArrowheads="1"/>
              </p:cNvSpPr>
              <p:nvPr/>
            </p:nvSpPr>
            <p:spPr bwMode="auto">
              <a:xfrm>
                <a:off x="6269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4" name="Oval 2312"/>
              <p:cNvSpPr>
                <a:spLocks noChangeArrowheads="1"/>
              </p:cNvSpPr>
              <p:nvPr/>
            </p:nvSpPr>
            <p:spPr bwMode="auto">
              <a:xfrm>
                <a:off x="6269" y="226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5" name="Oval 2313"/>
              <p:cNvSpPr>
                <a:spLocks noChangeArrowheads="1"/>
              </p:cNvSpPr>
              <p:nvPr/>
            </p:nvSpPr>
            <p:spPr bwMode="auto">
              <a:xfrm>
                <a:off x="6270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6" name="Oval 2314"/>
              <p:cNvSpPr>
                <a:spLocks noChangeArrowheads="1"/>
              </p:cNvSpPr>
              <p:nvPr/>
            </p:nvSpPr>
            <p:spPr bwMode="auto">
              <a:xfrm>
                <a:off x="6270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7" name="Oval 2315"/>
              <p:cNvSpPr>
                <a:spLocks noChangeArrowheads="1"/>
              </p:cNvSpPr>
              <p:nvPr/>
            </p:nvSpPr>
            <p:spPr bwMode="auto">
              <a:xfrm>
                <a:off x="6270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8" name="Oval 2316"/>
              <p:cNvSpPr>
                <a:spLocks noChangeArrowheads="1"/>
              </p:cNvSpPr>
              <p:nvPr/>
            </p:nvSpPr>
            <p:spPr bwMode="auto">
              <a:xfrm>
                <a:off x="6271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9" name="Oval 2317"/>
              <p:cNvSpPr>
                <a:spLocks noChangeArrowheads="1"/>
              </p:cNvSpPr>
              <p:nvPr/>
            </p:nvSpPr>
            <p:spPr bwMode="auto">
              <a:xfrm>
                <a:off x="6271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0" name="Oval 2318"/>
              <p:cNvSpPr>
                <a:spLocks noChangeArrowheads="1"/>
              </p:cNvSpPr>
              <p:nvPr/>
            </p:nvSpPr>
            <p:spPr bwMode="auto">
              <a:xfrm>
                <a:off x="6272" y="231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1" name="Oval 2319"/>
              <p:cNvSpPr>
                <a:spLocks noChangeArrowheads="1"/>
              </p:cNvSpPr>
              <p:nvPr/>
            </p:nvSpPr>
            <p:spPr bwMode="auto">
              <a:xfrm>
                <a:off x="6272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2" name="Oval 2320"/>
              <p:cNvSpPr>
                <a:spLocks noChangeArrowheads="1"/>
              </p:cNvSpPr>
              <p:nvPr/>
            </p:nvSpPr>
            <p:spPr bwMode="auto">
              <a:xfrm>
                <a:off x="6272" y="224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3" name="Oval 2321"/>
              <p:cNvSpPr>
                <a:spLocks noChangeArrowheads="1"/>
              </p:cNvSpPr>
              <p:nvPr/>
            </p:nvSpPr>
            <p:spPr bwMode="auto">
              <a:xfrm>
                <a:off x="6273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4" name="Oval 2322"/>
              <p:cNvSpPr>
                <a:spLocks noChangeArrowheads="1"/>
              </p:cNvSpPr>
              <p:nvPr/>
            </p:nvSpPr>
            <p:spPr bwMode="auto">
              <a:xfrm>
                <a:off x="6273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5" name="Oval 2323"/>
              <p:cNvSpPr>
                <a:spLocks noChangeArrowheads="1"/>
              </p:cNvSpPr>
              <p:nvPr/>
            </p:nvSpPr>
            <p:spPr bwMode="auto">
              <a:xfrm>
                <a:off x="6274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6" name="Oval 2324"/>
              <p:cNvSpPr>
                <a:spLocks noChangeArrowheads="1"/>
              </p:cNvSpPr>
              <p:nvPr/>
            </p:nvSpPr>
            <p:spPr bwMode="auto">
              <a:xfrm>
                <a:off x="6274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7" name="Oval 2325"/>
              <p:cNvSpPr>
                <a:spLocks noChangeArrowheads="1"/>
              </p:cNvSpPr>
              <p:nvPr/>
            </p:nvSpPr>
            <p:spPr bwMode="auto">
              <a:xfrm>
                <a:off x="6274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8" name="Oval 2326"/>
              <p:cNvSpPr>
                <a:spLocks noChangeArrowheads="1"/>
              </p:cNvSpPr>
              <p:nvPr/>
            </p:nvSpPr>
            <p:spPr bwMode="auto">
              <a:xfrm>
                <a:off x="6276" y="2224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9" name="Oval 2327"/>
              <p:cNvSpPr>
                <a:spLocks noChangeArrowheads="1"/>
              </p:cNvSpPr>
              <p:nvPr/>
            </p:nvSpPr>
            <p:spPr bwMode="auto">
              <a:xfrm>
                <a:off x="6276" y="226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0" name="Oval 2328"/>
              <p:cNvSpPr>
                <a:spLocks noChangeArrowheads="1"/>
              </p:cNvSpPr>
              <p:nvPr/>
            </p:nvSpPr>
            <p:spPr bwMode="auto">
              <a:xfrm>
                <a:off x="6277" y="231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1" name="Oval 2329"/>
              <p:cNvSpPr>
                <a:spLocks noChangeArrowheads="1"/>
              </p:cNvSpPr>
              <p:nvPr/>
            </p:nvSpPr>
            <p:spPr bwMode="auto">
              <a:xfrm>
                <a:off x="6277" y="230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2" name="Oval 2330"/>
              <p:cNvSpPr>
                <a:spLocks noChangeArrowheads="1"/>
              </p:cNvSpPr>
              <p:nvPr/>
            </p:nvSpPr>
            <p:spPr bwMode="auto">
              <a:xfrm>
                <a:off x="6277" y="223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3" name="Oval 2331"/>
              <p:cNvSpPr>
                <a:spLocks noChangeArrowheads="1"/>
              </p:cNvSpPr>
              <p:nvPr/>
            </p:nvSpPr>
            <p:spPr bwMode="auto">
              <a:xfrm>
                <a:off x="6278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4" name="Oval 2332"/>
              <p:cNvSpPr>
                <a:spLocks noChangeArrowheads="1"/>
              </p:cNvSpPr>
              <p:nvPr/>
            </p:nvSpPr>
            <p:spPr bwMode="auto">
              <a:xfrm>
                <a:off x="6278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5" name="Oval 2333"/>
              <p:cNvSpPr>
                <a:spLocks noChangeArrowheads="1"/>
              </p:cNvSpPr>
              <p:nvPr/>
            </p:nvSpPr>
            <p:spPr bwMode="auto">
              <a:xfrm>
                <a:off x="6279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6" name="Oval 2334"/>
              <p:cNvSpPr>
                <a:spLocks noChangeArrowheads="1"/>
              </p:cNvSpPr>
              <p:nvPr/>
            </p:nvSpPr>
            <p:spPr bwMode="auto">
              <a:xfrm>
                <a:off x="6279" y="224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7" name="Oval 2335"/>
              <p:cNvSpPr>
                <a:spLocks noChangeArrowheads="1"/>
              </p:cNvSpPr>
              <p:nvPr/>
            </p:nvSpPr>
            <p:spPr bwMode="auto">
              <a:xfrm>
                <a:off x="6279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8" name="Oval 2336"/>
              <p:cNvSpPr>
                <a:spLocks noChangeArrowheads="1"/>
              </p:cNvSpPr>
              <p:nvPr/>
            </p:nvSpPr>
            <p:spPr bwMode="auto">
              <a:xfrm>
                <a:off x="6280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9" name="Oval 2337"/>
              <p:cNvSpPr>
                <a:spLocks noChangeArrowheads="1"/>
              </p:cNvSpPr>
              <p:nvPr/>
            </p:nvSpPr>
            <p:spPr bwMode="auto">
              <a:xfrm>
                <a:off x="6280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0" name="Oval 2338"/>
              <p:cNvSpPr>
                <a:spLocks noChangeArrowheads="1"/>
              </p:cNvSpPr>
              <p:nvPr/>
            </p:nvSpPr>
            <p:spPr bwMode="auto">
              <a:xfrm>
                <a:off x="6281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1" name="Oval 2339"/>
              <p:cNvSpPr>
                <a:spLocks noChangeArrowheads="1"/>
              </p:cNvSpPr>
              <p:nvPr/>
            </p:nvSpPr>
            <p:spPr bwMode="auto">
              <a:xfrm>
                <a:off x="6281" y="230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2" name="Oval 2340"/>
              <p:cNvSpPr>
                <a:spLocks noChangeArrowheads="1"/>
              </p:cNvSpPr>
              <p:nvPr/>
            </p:nvSpPr>
            <p:spPr bwMode="auto">
              <a:xfrm>
                <a:off x="6281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3" name="Oval 2341"/>
              <p:cNvSpPr>
                <a:spLocks noChangeArrowheads="1"/>
              </p:cNvSpPr>
              <p:nvPr/>
            </p:nvSpPr>
            <p:spPr bwMode="auto">
              <a:xfrm>
                <a:off x="6282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4" name="Oval 2342"/>
              <p:cNvSpPr>
                <a:spLocks noChangeArrowheads="1"/>
              </p:cNvSpPr>
              <p:nvPr/>
            </p:nvSpPr>
            <p:spPr bwMode="auto">
              <a:xfrm>
                <a:off x="6282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5" name="Oval 2343"/>
              <p:cNvSpPr>
                <a:spLocks noChangeArrowheads="1"/>
              </p:cNvSpPr>
              <p:nvPr/>
            </p:nvSpPr>
            <p:spPr bwMode="auto">
              <a:xfrm>
                <a:off x="6284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6" name="Oval 2344"/>
              <p:cNvSpPr>
                <a:spLocks noChangeArrowheads="1"/>
              </p:cNvSpPr>
              <p:nvPr/>
            </p:nvSpPr>
            <p:spPr bwMode="auto">
              <a:xfrm>
                <a:off x="6284" y="229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7" name="Oval 2345"/>
              <p:cNvSpPr>
                <a:spLocks noChangeArrowheads="1"/>
              </p:cNvSpPr>
              <p:nvPr/>
            </p:nvSpPr>
            <p:spPr bwMode="auto">
              <a:xfrm>
                <a:off x="6284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8" name="Rectangle 2346"/>
              <p:cNvSpPr>
                <a:spLocks noChangeArrowheads="1"/>
              </p:cNvSpPr>
              <p:nvPr/>
            </p:nvSpPr>
            <p:spPr bwMode="auto">
              <a:xfrm>
                <a:off x="5346" y="2047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</a:rPr>
                  <a:t>2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endParaRPr>
              </a:p>
            </p:txBody>
          </p:sp>
          <p:sp>
            <p:nvSpPr>
              <p:cNvPr id="845099" name="Rectangle 2347"/>
              <p:cNvSpPr>
                <a:spLocks noChangeArrowheads="1"/>
              </p:cNvSpPr>
              <p:nvPr/>
            </p:nvSpPr>
            <p:spPr bwMode="auto">
              <a:xfrm>
                <a:off x="5346" y="2361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</a:rPr>
                  <a:t>2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endParaRPr>
              </a:p>
            </p:txBody>
          </p:sp>
          <p:sp>
            <p:nvSpPr>
              <p:cNvPr id="845100" name="Rectangle 2348"/>
              <p:cNvSpPr>
                <a:spLocks noChangeArrowheads="1"/>
              </p:cNvSpPr>
              <p:nvPr/>
            </p:nvSpPr>
            <p:spPr bwMode="auto">
              <a:xfrm>
                <a:off x="5346" y="1969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</a:rPr>
                  <a:t>3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endParaRPr>
              </a:p>
            </p:txBody>
          </p:sp>
        </p:grpSp>
        <p:sp>
          <p:nvSpPr>
            <p:cNvPr id="845101" name="Rectangle 2349"/>
            <p:cNvSpPr>
              <a:spLocks noChangeArrowheads="1"/>
            </p:cNvSpPr>
            <p:nvPr/>
          </p:nvSpPr>
          <p:spPr bwMode="auto">
            <a:xfrm>
              <a:off x="5344" y="1719"/>
              <a:ext cx="955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Computational Modeling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of Metabolic Serotypes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2" name="Rectangle 2350"/>
            <p:cNvSpPr>
              <a:spLocks noChangeArrowheads="1"/>
            </p:cNvSpPr>
            <p:nvPr/>
          </p:nvSpPr>
          <p:spPr bwMode="auto">
            <a:xfrm>
              <a:off x="5383" y="2575"/>
              <a:ext cx="84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Modeling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Metabolic Interactions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3" name="Rectangle 2351"/>
            <p:cNvSpPr>
              <a:spLocks noChangeArrowheads="1"/>
            </p:cNvSpPr>
            <p:nvPr/>
          </p:nvSpPr>
          <p:spPr bwMode="auto">
            <a:xfrm>
              <a:off x="3055" y="1743"/>
              <a:ext cx="78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Objectively Defining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Class Identity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4" name="Rectangle 2352"/>
            <p:cNvSpPr>
              <a:spLocks noChangeArrowheads="1"/>
            </p:cNvSpPr>
            <p:nvPr/>
          </p:nvSpPr>
          <p:spPr bwMode="auto">
            <a:xfrm>
              <a:off x="2878" y="2691"/>
              <a:ext cx="125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Following Biochemical Pathways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</p:grpSp>
      <p:sp>
        <p:nvSpPr>
          <p:cNvPr id="49155" name="Rectangle 2354"/>
          <p:cNvSpPr>
            <a:spLocks noChangeArrowheads="1"/>
          </p:cNvSpPr>
          <p:nvPr/>
        </p:nvSpPr>
        <p:spPr bwMode="auto">
          <a:xfrm>
            <a:off x="4543425" y="0"/>
            <a:ext cx="5743575" cy="68580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156" name="Text Box 2355"/>
          <p:cNvSpPr txBox="1">
            <a:spLocks noChangeArrowheads="1"/>
          </p:cNvSpPr>
          <p:nvPr/>
        </p:nvSpPr>
        <p:spPr bwMode="auto">
          <a:xfrm>
            <a:off x="5502275" y="1509713"/>
            <a:ext cx="4784725" cy="277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8800">
                <a:solidFill>
                  <a:srgbClr val="FF0000"/>
                </a:solidFill>
              </a:rPr>
              <a:t>Data</a:t>
            </a:r>
          </a:p>
          <a:p>
            <a:pPr algn="ctr"/>
            <a:r>
              <a:rPr lang="en-US" sz="8800">
                <a:solidFill>
                  <a:srgbClr val="FF0000"/>
                </a:solidFill>
              </a:rPr>
              <a:t>Analysis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/>
        </p:nvGrpSpPr>
        <p:grpSpPr bwMode="auto">
          <a:xfrm>
            <a:off x="327025" y="-3175"/>
            <a:ext cx="9747250" cy="6294438"/>
            <a:chOff x="206" y="-2"/>
            <a:chExt cx="6140" cy="3965"/>
          </a:xfrm>
        </p:grpSpPr>
        <p:sp>
          <p:nvSpPr>
            <p:cNvPr id="842754" name="Line 2"/>
            <p:cNvSpPr>
              <a:spLocks noChangeShapeType="1"/>
            </p:cNvSpPr>
            <p:nvPr/>
          </p:nvSpPr>
          <p:spPr bwMode="auto">
            <a:xfrm>
              <a:off x="1694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590" name="Rectangle 3"/>
            <p:cNvSpPr>
              <a:spLocks noChangeArrowheads="1"/>
            </p:cNvSpPr>
            <p:nvPr/>
          </p:nvSpPr>
          <p:spPr bwMode="auto">
            <a:xfrm>
              <a:off x="1649" y="1173"/>
              <a:ext cx="9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0.0</a:t>
              </a:r>
            </a:p>
          </p:txBody>
        </p:sp>
        <p:sp>
          <p:nvSpPr>
            <p:cNvPr id="842756" name="Line 4"/>
            <p:cNvSpPr>
              <a:spLocks noChangeShapeType="1"/>
            </p:cNvSpPr>
            <p:nvPr/>
          </p:nvSpPr>
          <p:spPr bwMode="auto">
            <a:xfrm>
              <a:off x="2055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592" name="Rectangle 5"/>
            <p:cNvSpPr>
              <a:spLocks noChangeArrowheads="1"/>
            </p:cNvSpPr>
            <p:nvPr/>
          </p:nvSpPr>
          <p:spPr bwMode="auto">
            <a:xfrm>
              <a:off x="1992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20.0</a:t>
              </a:r>
            </a:p>
          </p:txBody>
        </p:sp>
        <p:sp>
          <p:nvSpPr>
            <p:cNvPr id="842758" name="Line 6"/>
            <p:cNvSpPr>
              <a:spLocks noChangeShapeType="1"/>
            </p:cNvSpPr>
            <p:nvPr/>
          </p:nvSpPr>
          <p:spPr bwMode="auto">
            <a:xfrm>
              <a:off x="1874" y="1168"/>
              <a:ext cx="1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59" name="Line 7"/>
            <p:cNvSpPr>
              <a:spLocks noChangeShapeType="1"/>
            </p:cNvSpPr>
            <p:nvPr/>
          </p:nvSpPr>
          <p:spPr bwMode="auto">
            <a:xfrm>
              <a:off x="2416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595" name="Rectangle 8"/>
            <p:cNvSpPr>
              <a:spLocks noChangeArrowheads="1"/>
            </p:cNvSpPr>
            <p:nvPr/>
          </p:nvSpPr>
          <p:spPr bwMode="auto">
            <a:xfrm>
              <a:off x="2353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40.0</a:t>
              </a:r>
            </a:p>
          </p:txBody>
        </p:sp>
        <p:sp>
          <p:nvSpPr>
            <p:cNvPr id="842761" name="Line 9"/>
            <p:cNvSpPr>
              <a:spLocks noChangeShapeType="1"/>
            </p:cNvSpPr>
            <p:nvPr/>
          </p:nvSpPr>
          <p:spPr bwMode="auto">
            <a:xfrm>
              <a:off x="2236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2" name="Line 10"/>
            <p:cNvSpPr>
              <a:spLocks noChangeShapeType="1"/>
            </p:cNvSpPr>
            <p:nvPr/>
          </p:nvSpPr>
          <p:spPr bwMode="auto">
            <a:xfrm>
              <a:off x="2777" y="1168"/>
              <a:ext cx="0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598" name="Rectangle 11"/>
            <p:cNvSpPr>
              <a:spLocks noChangeArrowheads="1"/>
            </p:cNvSpPr>
            <p:nvPr/>
          </p:nvSpPr>
          <p:spPr bwMode="auto">
            <a:xfrm>
              <a:off x="2714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60.0</a:t>
              </a:r>
            </a:p>
          </p:txBody>
        </p:sp>
        <p:sp>
          <p:nvSpPr>
            <p:cNvPr id="842764" name="Line 12"/>
            <p:cNvSpPr>
              <a:spLocks noChangeShapeType="1"/>
            </p:cNvSpPr>
            <p:nvPr/>
          </p:nvSpPr>
          <p:spPr bwMode="auto">
            <a:xfrm>
              <a:off x="2596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5" name="Line 13"/>
            <p:cNvSpPr>
              <a:spLocks noChangeShapeType="1"/>
            </p:cNvSpPr>
            <p:nvPr/>
          </p:nvSpPr>
          <p:spPr bwMode="auto">
            <a:xfrm>
              <a:off x="3137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01" name="Rectangle 14"/>
            <p:cNvSpPr>
              <a:spLocks noChangeArrowheads="1"/>
            </p:cNvSpPr>
            <p:nvPr/>
          </p:nvSpPr>
          <p:spPr bwMode="auto">
            <a:xfrm>
              <a:off x="3074" y="117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80.0</a:t>
              </a:r>
            </a:p>
          </p:txBody>
        </p:sp>
        <p:sp>
          <p:nvSpPr>
            <p:cNvPr id="842767" name="Line 15"/>
            <p:cNvSpPr>
              <a:spLocks noChangeShapeType="1"/>
            </p:cNvSpPr>
            <p:nvPr/>
          </p:nvSpPr>
          <p:spPr bwMode="auto">
            <a:xfrm>
              <a:off x="2957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68" name="Line 16"/>
            <p:cNvSpPr>
              <a:spLocks noChangeShapeType="1"/>
            </p:cNvSpPr>
            <p:nvPr/>
          </p:nvSpPr>
          <p:spPr bwMode="auto">
            <a:xfrm>
              <a:off x="3498" y="1168"/>
              <a:ext cx="1" cy="5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04" name="Rectangle 17"/>
            <p:cNvSpPr>
              <a:spLocks noChangeArrowheads="1"/>
            </p:cNvSpPr>
            <p:nvPr/>
          </p:nvSpPr>
          <p:spPr bwMode="auto">
            <a:xfrm>
              <a:off x="3417" y="1173"/>
              <a:ext cx="162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100.0</a:t>
              </a:r>
            </a:p>
          </p:txBody>
        </p:sp>
        <p:sp>
          <p:nvSpPr>
            <p:cNvPr id="842770" name="Line 18"/>
            <p:cNvSpPr>
              <a:spLocks noChangeShapeType="1"/>
            </p:cNvSpPr>
            <p:nvPr/>
          </p:nvSpPr>
          <p:spPr bwMode="auto">
            <a:xfrm>
              <a:off x="3318" y="1168"/>
              <a:ext cx="0" cy="3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1" name="Line 19"/>
            <p:cNvSpPr>
              <a:spLocks noChangeShapeType="1"/>
            </p:cNvSpPr>
            <p:nvPr/>
          </p:nvSpPr>
          <p:spPr bwMode="auto">
            <a:xfrm flipH="1">
              <a:off x="1688" y="1096"/>
              <a:ext cx="5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07" name="Rectangle 20"/>
            <p:cNvSpPr>
              <a:spLocks noChangeArrowheads="1"/>
            </p:cNvSpPr>
            <p:nvPr/>
          </p:nvSpPr>
          <p:spPr bwMode="auto">
            <a:xfrm>
              <a:off x="1576" y="1061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0.00</a:t>
              </a:r>
            </a:p>
          </p:txBody>
        </p:sp>
        <p:sp>
          <p:nvSpPr>
            <p:cNvPr id="842773" name="Line 21"/>
            <p:cNvSpPr>
              <a:spLocks noChangeShapeType="1"/>
            </p:cNvSpPr>
            <p:nvPr/>
          </p:nvSpPr>
          <p:spPr bwMode="auto">
            <a:xfrm flipH="1">
              <a:off x="1688" y="953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09" name="Rectangle 22"/>
            <p:cNvSpPr>
              <a:spLocks noChangeArrowheads="1"/>
            </p:cNvSpPr>
            <p:nvPr/>
          </p:nvSpPr>
          <p:spPr bwMode="auto">
            <a:xfrm>
              <a:off x="1576" y="919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0.20</a:t>
              </a:r>
            </a:p>
          </p:txBody>
        </p:sp>
        <p:sp>
          <p:nvSpPr>
            <p:cNvPr id="842775" name="Line 23"/>
            <p:cNvSpPr>
              <a:spLocks noChangeShapeType="1"/>
            </p:cNvSpPr>
            <p:nvPr/>
          </p:nvSpPr>
          <p:spPr bwMode="auto">
            <a:xfrm flipH="1">
              <a:off x="1690" y="1166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6" name="Line 24"/>
            <p:cNvSpPr>
              <a:spLocks noChangeShapeType="1"/>
            </p:cNvSpPr>
            <p:nvPr/>
          </p:nvSpPr>
          <p:spPr bwMode="auto">
            <a:xfrm flipH="1">
              <a:off x="1690" y="1024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77" name="Line 25"/>
            <p:cNvSpPr>
              <a:spLocks noChangeShapeType="1"/>
            </p:cNvSpPr>
            <p:nvPr/>
          </p:nvSpPr>
          <p:spPr bwMode="auto">
            <a:xfrm flipH="1">
              <a:off x="1688" y="811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13" name="Rectangle 26"/>
            <p:cNvSpPr>
              <a:spLocks noChangeArrowheads="1"/>
            </p:cNvSpPr>
            <p:nvPr/>
          </p:nvSpPr>
          <p:spPr bwMode="auto">
            <a:xfrm>
              <a:off x="1576" y="776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0.40</a:t>
              </a:r>
            </a:p>
          </p:txBody>
        </p:sp>
        <p:sp>
          <p:nvSpPr>
            <p:cNvPr id="842779" name="Line 27"/>
            <p:cNvSpPr>
              <a:spLocks noChangeShapeType="1"/>
            </p:cNvSpPr>
            <p:nvPr/>
          </p:nvSpPr>
          <p:spPr bwMode="auto">
            <a:xfrm flipH="1">
              <a:off x="1690" y="882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0" name="Line 28"/>
            <p:cNvSpPr>
              <a:spLocks noChangeShapeType="1"/>
            </p:cNvSpPr>
            <p:nvPr/>
          </p:nvSpPr>
          <p:spPr bwMode="auto">
            <a:xfrm flipH="1">
              <a:off x="1688" y="669"/>
              <a:ext cx="5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16" name="Rectangle 29"/>
            <p:cNvSpPr>
              <a:spLocks noChangeArrowheads="1"/>
            </p:cNvSpPr>
            <p:nvPr/>
          </p:nvSpPr>
          <p:spPr bwMode="auto">
            <a:xfrm>
              <a:off x="1576" y="635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0.60</a:t>
              </a:r>
            </a:p>
          </p:txBody>
        </p:sp>
        <p:sp>
          <p:nvSpPr>
            <p:cNvPr id="842782" name="Line 30"/>
            <p:cNvSpPr>
              <a:spLocks noChangeShapeType="1"/>
            </p:cNvSpPr>
            <p:nvPr/>
          </p:nvSpPr>
          <p:spPr bwMode="auto">
            <a:xfrm flipH="1">
              <a:off x="1690" y="740"/>
              <a:ext cx="3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3" name="Line 31"/>
            <p:cNvSpPr>
              <a:spLocks noChangeShapeType="1"/>
            </p:cNvSpPr>
            <p:nvPr/>
          </p:nvSpPr>
          <p:spPr bwMode="auto">
            <a:xfrm flipH="1">
              <a:off x="1688" y="527"/>
              <a:ext cx="5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67619" name="Rectangle 32"/>
            <p:cNvSpPr>
              <a:spLocks noChangeArrowheads="1"/>
            </p:cNvSpPr>
            <p:nvPr/>
          </p:nvSpPr>
          <p:spPr bwMode="auto">
            <a:xfrm>
              <a:off x="1576" y="493"/>
              <a:ext cx="12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0.80</a:t>
              </a:r>
            </a:p>
          </p:txBody>
        </p:sp>
        <p:sp>
          <p:nvSpPr>
            <p:cNvPr id="842785" name="Line 33"/>
            <p:cNvSpPr>
              <a:spLocks noChangeShapeType="1"/>
            </p:cNvSpPr>
            <p:nvPr/>
          </p:nvSpPr>
          <p:spPr bwMode="auto">
            <a:xfrm flipH="1">
              <a:off x="1690" y="456"/>
              <a:ext cx="3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6" name="Line 34"/>
            <p:cNvSpPr>
              <a:spLocks noChangeShapeType="1"/>
            </p:cNvSpPr>
            <p:nvPr/>
          </p:nvSpPr>
          <p:spPr bwMode="auto">
            <a:xfrm flipH="1">
              <a:off x="1690" y="598"/>
              <a:ext cx="3" cy="0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87" name="Rectangle 35"/>
            <p:cNvSpPr>
              <a:spLocks noChangeArrowheads="1"/>
            </p:cNvSpPr>
            <p:nvPr/>
          </p:nvSpPr>
          <p:spPr bwMode="auto">
            <a:xfrm>
              <a:off x="2303" y="1245"/>
              <a:ext cx="75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8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Retention time (minutes)</a:t>
              </a:r>
            </a:p>
          </p:txBody>
        </p:sp>
        <p:sp>
          <p:nvSpPr>
            <p:cNvPr id="842788" name="Rectangle 36"/>
            <p:cNvSpPr>
              <a:spLocks noChangeArrowheads="1"/>
            </p:cNvSpPr>
            <p:nvPr/>
          </p:nvSpPr>
          <p:spPr bwMode="auto">
            <a:xfrm rot="16200000">
              <a:off x="1253" y="759"/>
              <a:ext cx="45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80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+mn-cs"/>
                </a:rPr>
                <a:t>Response (µA)</a:t>
              </a:r>
            </a:p>
          </p:txBody>
        </p:sp>
        <p:sp>
          <p:nvSpPr>
            <p:cNvPr id="67624" name="Rectangle 37"/>
            <p:cNvSpPr>
              <a:spLocks noChangeArrowheads="1"/>
            </p:cNvSpPr>
            <p:nvPr/>
          </p:nvSpPr>
          <p:spPr bwMode="auto">
            <a:xfrm>
              <a:off x="3723" y="1132"/>
              <a:ext cx="3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800" b="0">
                  <a:solidFill>
                    <a:srgbClr val="010000"/>
                  </a:solidFill>
                </a:rPr>
                <a:t>1</a:t>
              </a:r>
            </a:p>
          </p:txBody>
        </p:sp>
        <p:sp>
          <p:nvSpPr>
            <p:cNvPr id="842790" name="Freeform 38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881"/>
                </a:cxn>
                <a:cxn ang="0">
                  <a:pos x="128" y="909"/>
                </a:cxn>
                <a:cxn ang="0">
                  <a:pos x="193" y="0"/>
                </a:cxn>
                <a:cxn ang="0">
                  <a:pos x="257" y="356"/>
                </a:cxn>
                <a:cxn ang="0">
                  <a:pos x="322" y="1020"/>
                </a:cxn>
                <a:cxn ang="0">
                  <a:pos x="387" y="742"/>
                </a:cxn>
                <a:cxn ang="0">
                  <a:pos x="451" y="904"/>
                </a:cxn>
                <a:cxn ang="0">
                  <a:pos x="516" y="0"/>
                </a:cxn>
                <a:cxn ang="0">
                  <a:pos x="580" y="935"/>
                </a:cxn>
                <a:cxn ang="0">
                  <a:pos x="645" y="907"/>
                </a:cxn>
                <a:cxn ang="0">
                  <a:pos x="709" y="876"/>
                </a:cxn>
                <a:cxn ang="0">
                  <a:pos x="774" y="907"/>
                </a:cxn>
                <a:cxn ang="0">
                  <a:pos x="838" y="0"/>
                </a:cxn>
                <a:cxn ang="0">
                  <a:pos x="903" y="919"/>
                </a:cxn>
                <a:cxn ang="0">
                  <a:pos x="967" y="522"/>
                </a:cxn>
                <a:cxn ang="0">
                  <a:pos x="1032" y="929"/>
                </a:cxn>
                <a:cxn ang="0">
                  <a:pos x="1097" y="913"/>
                </a:cxn>
                <a:cxn ang="0">
                  <a:pos x="1161" y="0"/>
                </a:cxn>
                <a:cxn ang="0">
                  <a:pos x="1226" y="909"/>
                </a:cxn>
                <a:cxn ang="0">
                  <a:pos x="1290" y="903"/>
                </a:cxn>
                <a:cxn ang="0">
                  <a:pos x="1355" y="142"/>
                </a:cxn>
                <a:cxn ang="0">
                  <a:pos x="1419" y="878"/>
                </a:cxn>
                <a:cxn ang="0">
                  <a:pos x="1484" y="883"/>
                </a:cxn>
                <a:cxn ang="0">
                  <a:pos x="1548" y="620"/>
                </a:cxn>
                <a:cxn ang="0">
                  <a:pos x="1613" y="906"/>
                </a:cxn>
                <a:cxn ang="0">
                  <a:pos x="1679" y="909"/>
                </a:cxn>
                <a:cxn ang="0">
                  <a:pos x="1743" y="821"/>
                </a:cxn>
                <a:cxn ang="0">
                  <a:pos x="1808" y="908"/>
                </a:cxn>
                <a:cxn ang="0">
                  <a:pos x="1872" y="878"/>
                </a:cxn>
                <a:cxn ang="0">
                  <a:pos x="1937" y="0"/>
                </a:cxn>
                <a:cxn ang="0">
                  <a:pos x="2001" y="944"/>
                </a:cxn>
                <a:cxn ang="0">
                  <a:pos x="2066" y="872"/>
                </a:cxn>
                <a:cxn ang="0">
                  <a:pos x="2131" y="0"/>
                </a:cxn>
                <a:cxn ang="0">
                  <a:pos x="2195" y="1004"/>
                </a:cxn>
                <a:cxn ang="0">
                  <a:pos x="2260" y="898"/>
                </a:cxn>
                <a:cxn ang="0">
                  <a:pos x="2324" y="939"/>
                </a:cxn>
                <a:cxn ang="0">
                  <a:pos x="2389" y="957"/>
                </a:cxn>
                <a:cxn ang="0">
                  <a:pos x="2453" y="906"/>
                </a:cxn>
                <a:cxn ang="0">
                  <a:pos x="2518" y="911"/>
                </a:cxn>
                <a:cxn ang="0">
                  <a:pos x="2582" y="796"/>
                </a:cxn>
                <a:cxn ang="0">
                  <a:pos x="2647" y="916"/>
                </a:cxn>
                <a:cxn ang="0">
                  <a:pos x="2711" y="570"/>
                </a:cxn>
                <a:cxn ang="0">
                  <a:pos x="2776" y="902"/>
                </a:cxn>
                <a:cxn ang="0">
                  <a:pos x="2841" y="911"/>
                </a:cxn>
                <a:cxn ang="0">
                  <a:pos x="2905" y="903"/>
                </a:cxn>
                <a:cxn ang="0">
                  <a:pos x="2970" y="907"/>
                </a:cxn>
                <a:cxn ang="0">
                  <a:pos x="3034" y="908"/>
                </a:cxn>
                <a:cxn ang="0">
                  <a:pos x="3099" y="916"/>
                </a:cxn>
                <a:cxn ang="0">
                  <a:pos x="3163" y="909"/>
                </a:cxn>
                <a:cxn ang="0">
                  <a:pos x="3228" y="904"/>
                </a:cxn>
                <a:cxn ang="0">
                  <a:pos x="3292" y="906"/>
                </a:cxn>
                <a:cxn ang="0">
                  <a:pos x="3358" y="913"/>
                </a:cxn>
                <a:cxn ang="0">
                  <a:pos x="3423" y="911"/>
                </a:cxn>
                <a:cxn ang="0">
                  <a:pos x="3487" y="923"/>
                </a:cxn>
                <a:cxn ang="0">
                  <a:pos x="3552" y="876"/>
                </a:cxn>
                <a:cxn ang="0">
                  <a:pos x="3616" y="901"/>
                </a:cxn>
                <a:cxn ang="0">
                  <a:pos x="3681" y="914"/>
                </a:cxn>
                <a:cxn ang="0">
                  <a:pos x="3745" y="913"/>
                </a:cxn>
                <a:cxn ang="0">
                  <a:pos x="3810" y="909"/>
                </a:cxn>
                <a:cxn ang="0">
                  <a:pos x="3874" y="908"/>
                </a:cxn>
                <a:cxn ang="0">
                  <a:pos x="3939" y="907"/>
                </a:cxn>
                <a:cxn ang="0">
                  <a:pos x="4004" y="919"/>
                </a:cxn>
                <a:cxn ang="0">
                  <a:pos x="4068" y="1351"/>
                </a:cxn>
              </a:cxnLst>
              <a:rect l="0" t="0" r="r" b="b"/>
              <a:pathLst>
                <a:path w="4081" h="1777">
                  <a:moveTo>
                    <a:pt x="0" y="1026"/>
                  </a:moveTo>
                  <a:lnTo>
                    <a:pt x="0" y="1026"/>
                  </a:lnTo>
                  <a:lnTo>
                    <a:pt x="2" y="1050"/>
                  </a:lnTo>
                  <a:lnTo>
                    <a:pt x="3" y="1047"/>
                  </a:lnTo>
                  <a:lnTo>
                    <a:pt x="3" y="1036"/>
                  </a:lnTo>
                  <a:lnTo>
                    <a:pt x="4" y="1015"/>
                  </a:lnTo>
                  <a:lnTo>
                    <a:pt x="5" y="995"/>
                  </a:lnTo>
                  <a:lnTo>
                    <a:pt x="7" y="974"/>
                  </a:lnTo>
                  <a:lnTo>
                    <a:pt x="7" y="954"/>
                  </a:lnTo>
                  <a:lnTo>
                    <a:pt x="8" y="933"/>
                  </a:lnTo>
                  <a:lnTo>
                    <a:pt x="9" y="912"/>
                  </a:lnTo>
                  <a:lnTo>
                    <a:pt x="10" y="890"/>
                  </a:lnTo>
                  <a:lnTo>
                    <a:pt x="10" y="868"/>
                  </a:lnTo>
                  <a:lnTo>
                    <a:pt x="12" y="851"/>
                  </a:lnTo>
                  <a:lnTo>
                    <a:pt x="13" y="837"/>
                  </a:lnTo>
                  <a:lnTo>
                    <a:pt x="14" y="829"/>
                  </a:lnTo>
                  <a:lnTo>
                    <a:pt x="14" y="825"/>
                  </a:lnTo>
                  <a:lnTo>
                    <a:pt x="15" y="824"/>
                  </a:lnTo>
                  <a:lnTo>
                    <a:pt x="17" y="822"/>
                  </a:lnTo>
                  <a:lnTo>
                    <a:pt x="18" y="821"/>
                  </a:lnTo>
                  <a:lnTo>
                    <a:pt x="18" y="821"/>
                  </a:lnTo>
                  <a:lnTo>
                    <a:pt x="19" y="821"/>
                  </a:lnTo>
                  <a:lnTo>
                    <a:pt x="20" y="821"/>
                  </a:lnTo>
                  <a:lnTo>
                    <a:pt x="22" y="821"/>
                  </a:lnTo>
                  <a:lnTo>
                    <a:pt x="22" y="822"/>
                  </a:lnTo>
                  <a:lnTo>
                    <a:pt x="23" y="822"/>
                  </a:lnTo>
                  <a:lnTo>
                    <a:pt x="24" y="824"/>
                  </a:lnTo>
                  <a:lnTo>
                    <a:pt x="25" y="825"/>
                  </a:lnTo>
                  <a:lnTo>
                    <a:pt x="25" y="826"/>
                  </a:lnTo>
                  <a:lnTo>
                    <a:pt x="27" y="827"/>
                  </a:lnTo>
                  <a:lnTo>
                    <a:pt x="28" y="830"/>
                  </a:lnTo>
                  <a:lnTo>
                    <a:pt x="29" y="831"/>
                  </a:lnTo>
                  <a:lnTo>
                    <a:pt x="29" y="834"/>
                  </a:lnTo>
                  <a:lnTo>
                    <a:pt x="30" y="836"/>
                  </a:lnTo>
                  <a:lnTo>
                    <a:pt x="32" y="839"/>
                  </a:lnTo>
                  <a:lnTo>
                    <a:pt x="33" y="842"/>
                  </a:lnTo>
                  <a:lnTo>
                    <a:pt x="33" y="847"/>
                  </a:lnTo>
                  <a:lnTo>
                    <a:pt x="34" y="851"/>
                  </a:lnTo>
                  <a:lnTo>
                    <a:pt x="35" y="855"/>
                  </a:lnTo>
                  <a:lnTo>
                    <a:pt x="36" y="858"/>
                  </a:lnTo>
                  <a:lnTo>
                    <a:pt x="36" y="861"/>
                  </a:lnTo>
                  <a:lnTo>
                    <a:pt x="38" y="863"/>
                  </a:lnTo>
                  <a:lnTo>
                    <a:pt x="39" y="867"/>
                  </a:lnTo>
                  <a:lnTo>
                    <a:pt x="40" y="870"/>
                  </a:lnTo>
                  <a:lnTo>
                    <a:pt x="40" y="871"/>
                  </a:lnTo>
                  <a:lnTo>
                    <a:pt x="41" y="873"/>
                  </a:lnTo>
                  <a:lnTo>
                    <a:pt x="43" y="876"/>
                  </a:lnTo>
                  <a:lnTo>
                    <a:pt x="44" y="877"/>
                  </a:lnTo>
                  <a:lnTo>
                    <a:pt x="44" y="880"/>
                  </a:lnTo>
                  <a:lnTo>
                    <a:pt x="45" y="881"/>
                  </a:lnTo>
                  <a:lnTo>
                    <a:pt x="46" y="882"/>
                  </a:lnTo>
                  <a:lnTo>
                    <a:pt x="48" y="882"/>
                  </a:lnTo>
                  <a:lnTo>
                    <a:pt x="48" y="883"/>
                  </a:lnTo>
                  <a:lnTo>
                    <a:pt x="49" y="885"/>
                  </a:lnTo>
                  <a:lnTo>
                    <a:pt x="50" y="885"/>
                  </a:lnTo>
                  <a:lnTo>
                    <a:pt x="51" y="885"/>
                  </a:lnTo>
                  <a:lnTo>
                    <a:pt x="51" y="885"/>
                  </a:lnTo>
                  <a:lnTo>
                    <a:pt x="53" y="883"/>
                  </a:lnTo>
                  <a:lnTo>
                    <a:pt x="54" y="883"/>
                  </a:lnTo>
                  <a:lnTo>
                    <a:pt x="55" y="882"/>
                  </a:lnTo>
                  <a:lnTo>
                    <a:pt x="55" y="882"/>
                  </a:lnTo>
                  <a:lnTo>
                    <a:pt x="56" y="882"/>
                  </a:lnTo>
                  <a:lnTo>
                    <a:pt x="58" y="881"/>
                  </a:lnTo>
                  <a:lnTo>
                    <a:pt x="59" y="881"/>
                  </a:lnTo>
                  <a:lnTo>
                    <a:pt x="60" y="881"/>
                  </a:lnTo>
                  <a:lnTo>
                    <a:pt x="60" y="881"/>
                  </a:lnTo>
                  <a:lnTo>
                    <a:pt x="61" y="881"/>
                  </a:lnTo>
                  <a:lnTo>
                    <a:pt x="63" y="881"/>
                  </a:lnTo>
                  <a:lnTo>
                    <a:pt x="64" y="881"/>
                  </a:lnTo>
                  <a:lnTo>
                    <a:pt x="64" y="881"/>
                  </a:lnTo>
                  <a:lnTo>
                    <a:pt x="65" y="881"/>
                  </a:lnTo>
                  <a:lnTo>
                    <a:pt x="66" y="882"/>
                  </a:lnTo>
                  <a:lnTo>
                    <a:pt x="68" y="882"/>
                  </a:lnTo>
                  <a:lnTo>
                    <a:pt x="68" y="883"/>
                  </a:lnTo>
                  <a:lnTo>
                    <a:pt x="69" y="883"/>
                  </a:lnTo>
                  <a:lnTo>
                    <a:pt x="70" y="885"/>
                  </a:lnTo>
                  <a:lnTo>
                    <a:pt x="71" y="886"/>
                  </a:lnTo>
                  <a:lnTo>
                    <a:pt x="71" y="887"/>
                  </a:lnTo>
                  <a:lnTo>
                    <a:pt x="72" y="887"/>
                  </a:lnTo>
                  <a:lnTo>
                    <a:pt x="74" y="888"/>
                  </a:lnTo>
                  <a:lnTo>
                    <a:pt x="75" y="888"/>
                  </a:lnTo>
                  <a:lnTo>
                    <a:pt x="75" y="890"/>
                  </a:lnTo>
                  <a:lnTo>
                    <a:pt x="76" y="890"/>
                  </a:lnTo>
                  <a:lnTo>
                    <a:pt x="77" y="890"/>
                  </a:lnTo>
                  <a:lnTo>
                    <a:pt x="79" y="891"/>
                  </a:lnTo>
                  <a:lnTo>
                    <a:pt x="79" y="892"/>
                  </a:lnTo>
                  <a:lnTo>
                    <a:pt x="80" y="892"/>
                  </a:lnTo>
                  <a:lnTo>
                    <a:pt x="81" y="893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4" y="897"/>
                  </a:lnTo>
                  <a:lnTo>
                    <a:pt x="85" y="898"/>
                  </a:lnTo>
                  <a:lnTo>
                    <a:pt x="86" y="899"/>
                  </a:lnTo>
                  <a:lnTo>
                    <a:pt x="86" y="901"/>
                  </a:lnTo>
                  <a:lnTo>
                    <a:pt x="87" y="902"/>
                  </a:lnTo>
                  <a:lnTo>
                    <a:pt x="89" y="903"/>
                  </a:lnTo>
                  <a:lnTo>
                    <a:pt x="90" y="904"/>
                  </a:lnTo>
                  <a:lnTo>
                    <a:pt x="90" y="906"/>
                  </a:lnTo>
                  <a:lnTo>
                    <a:pt x="91" y="907"/>
                  </a:lnTo>
                  <a:lnTo>
                    <a:pt x="92" y="907"/>
                  </a:lnTo>
                  <a:lnTo>
                    <a:pt x="94" y="907"/>
                  </a:lnTo>
                  <a:lnTo>
                    <a:pt x="94" y="907"/>
                  </a:lnTo>
                  <a:lnTo>
                    <a:pt x="95" y="907"/>
                  </a:lnTo>
                  <a:lnTo>
                    <a:pt x="96" y="907"/>
                  </a:lnTo>
                  <a:lnTo>
                    <a:pt x="97" y="907"/>
                  </a:lnTo>
                  <a:lnTo>
                    <a:pt x="97" y="907"/>
                  </a:lnTo>
                  <a:lnTo>
                    <a:pt x="99" y="907"/>
                  </a:lnTo>
                  <a:lnTo>
                    <a:pt x="100" y="907"/>
                  </a:lnTo>
                  <a:lnTo>
                    <a:pt x="101" y="906"/>
                  </a:lnTo>
                  <a:lnTo>
                    <a:pt x="101" y="906"/>
                  </a:lnTo>
                  <a:lnTo>
                    <a:pt x="102" y="906"/>
                  </a:lnTo>
                  <a:lnTo>
                    <a:pt x="104" y="906"/>
                  </a:lnTo>
                  <a:lnTo>
                    <a:pt x="105" y="906"/>
                  </a:lnTo>
                  <a:lnTo>
                    <a:pt x="105" y="906"/>
                  </a:lnTo>
                  <a:lnTo>
                    <a:pt x="106" y="906"/>
                  </a:lnTo>
                  <a:lnTo>
                    <a:pt x="107" y="906"/>
                  </a:lnTo>
                  <a:lnTo>
                    <a:pt x="108" y="906"/>
                  </a:lnTo>
                  <a:lnTo>
                    <a:pt x="108" y="906"/>
                  </a:lnTo>
                  <a:lnTo>
                    <a:pt x="110" y="906"/>
                  </a:lnTo>
                  <a:lnTo>
                    <a:pt x="111" y="906"/>
                  </a:lnTo>
                  <a:lnTo>
                    <a:pt x="112" y="907"/>
                  </a:lnTo>
                  <a:lnTo>
                    <a:pt x="113" y="907"/>
                  </a:lnTo>
                  <a:lnTo>
                    <a:pt x="113" y="907"/>
                  </a:lnTo>
                  <a:lnTo>
                    <a:pt x="115" y="907"/>
                  </a:lnTo>
                  <a:lnTo>
                    <a:pt x="116" y="907"/>
                  </a:lnTo>
                  <a:lnTo>
                    <a:pt x="117" y="908"/>
                  </a:lnTo>
                  <a:lnTo>
                    <a:pt x="117" y="908"/>
                  </a:lnTo>
                  <a:lnTo>
                    <a:pt x="118" y="908"/>
                  </a:lnTo>
                  <a:lnTo>
                    <a:pt x="120" y="908"/>
                  </a:lnTo>
                  <a:lnTo>
                    <a:pt x="121" y="908"/>
                  </a:lnTo>
                  <a:lnTo>
                    <a:pt x="121" y="909"/>
                  </a:lnTo>
                  <a:lnTo>
                    <a:pt x="122" y="909"/>
                  </a:lnTo>
                  <a:lnTo>
                    <a:pt x="123" y="909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6" y="909"/>
                  </a:lnTo>
                  <a:lnTo>
                    <a:pt x="127" y="909"/>
                  </a:lnTo>
                  <a:lnTo>
                    <a:pt x="128" y="909"/>
                  </a:lnTo>
                  <a:lnTo>
                    <a:pt x="128" y="909"/>
                  </a:lnTo>
                  <a:lnTo>
                    <a:pt x="130" y="909"/>
                  </a:lnTo>
                  <a:lnTo>
                    <a:pt x="131" y="909"/>
                  </a:lnTo>
                  <a:lnTo>
                    <a:pt x="132" y="909"/>
                  </a:lnTo>
                  <a:lnTo>
                    <a:pt x="132" y="909"/>
                  </a:lnTo>
                  <a:lnTo>
                    <a:pt x="133" y="909"/>
                  </a:lnTo>
                  <a:lnTo>
                    <a:pt x="135" y="909"/>
                  </a:lnTo>
                  <a:lnTo>
                    <a:pt x="136" y="909"/>
                  </a:lnTo>
                  <a:lnTo>
                    <a:pt x="136" y="909"/>
                  </a:lnTo>
                  <a:lnTo>
                    <a:pt x="137" y="909"/>
                  </a:lnTo>
                  <a:lnTo>
                    <a:pt x="138" y="909"/>
                  </a:lnTo>
                  <a:lnTo>
                    <a:pt x="140" y="909"/>
                  </a:lnTo>
                  <a:lnTo>
                    <a:pt x="140" y="909"/>
                  </a:lnTo>
                  <a:lnTo>
                    <a:pt x="141" y="909"/>
                  </a:lnTo>
                  <a:lnTo>
                    <a:pt x="142" y="908"/>
                  </a:lnTo>
                  <a:lnTo>
                    <a:pt x="143" y="908"/>
                  </a:lnTo>
                  <a:lnTo>
                    <a:pt x="143" y="908"/>
                  </a:lnTo>
                  <a:lnTo>
                    <a:pt x="144" y="908"/>
                  </a:lnTo>
                  <a:lnTo>
                    <a:pt x="146" y="907"/>
                  </a:lnTo>
                  <a:lnTo>
                    <a:pt x="147" y="907"/>
                  </a:lnTo>
                  <a:lnTo>
                    <a:pt x="147" y="907"/>
                  </a:lnTo>
                  <a:lnTo>
                    <a:pt x="148" y="906"/>
                  </a:lnTo>
                  <a:lnTo>
                    <a:pt x="149" y="906"/>
                  </a:lnTo>
                  <a:lnTo>
                    <a:pt x="151" y="906"/>
                  </a:lnTo>
                  <a:lnTo>
                    <a:pt x="151" y="904"/>
                  </a:lnTo>
                  <a:lnTo>
                    <a:pt x="152" y="904"/>
                  </a:lnTo>
                  <a:lnTo>
                    <a:pt x="153" y="904"/>
                  </a:lnTo>
                  <a:lnTo>
                    <a:pt x="154" y="904"/>
                  </a:lnTo>
                  <a:lnTo>
                    <a:pt x="154" y="903"/>
                  </a:lnTo>
                  <a:lnTo>
                    <a:pt x="156" y="903"/>
                  </a:lnTo>
                  <a:lnTo>
                    <a:pt x="157" y="903"/>
                  </a:lnTo>
                  <a:lnTo>
                    <a:pt x="158" y="904"/>
                  </a:lnTo>
                  <a:lnTo>
                    <a:pt x="158" y="907"/>
                  </a:lnTo>
                  <a:lnTo>
                    <a:pt x="159" y="914"/>
                  </a:lnTo>
                  <a:lnTo>
                    <a:pt x="161" y="926"/>
                  </a:lnTo>
                  <a:lnTo>
                    <a:pt x="162" y="940"/>
                  </a:lnTo>
                  <a:lnTo>
                    <a:pt x="162" y="960"/>
                  </a:lnTo>
                  <a:lnTo>
                    <a:pt x="163" y="984"/>
                  </a:lnTo>
                  <a:lnTo>
                    <a:pt x="164" y="1012"/>
                  </a:lnTo>
                  <a:lnTo>
                    <a:pt x="166" y="1046"/>
                  </a:lnTo>
                  <a:lnTo>
                    <a:pt x="166" y="1086"/>
                  </a:lnTo>
                  <a:lnTo>
                    <a:pt x="167" y="1130"/>
                  </a:lnTo>
                  <a:lnTo>
                    <a:pt x="168" y="1180"/>
                  </a:lnTo>
                  <a:lnTo>
                    <a:pt x="169" y="1230"/>
                  </a:lnTo>
                  <a:lnTo>
                    <a:pt x="171" y="1279"/>
                  </a:lnTo>
                  <a:lnTo>
                    <a:pt x="171" y="1330"/>
                  </a:lnTo>
                  <a:lnTo>
                    <a:pt x="172" y="1385"/>
                  </a:lnTo>
                  <a:lnTo>
                    <a:pt x="173" y="1443"/>
                  </a:lnTo>
                  <a:lnTo>
                    <a:pt x="174" y="1509"/>
                  </a:lnTo>
                  <a:lnTo>
                    <a:pt x="174" y="1582"/>
                  </a:lnTo>
                  <a:lnTo>
                    <a:pt x="176" y="1672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632"/>
                  </a:lnTo>
                  <a:lnTo>
                    <a:pt x="185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1" y="76"/>
                  </a:lnTo>
                  <a:lnTo>
                    <a:pt x="233" y="243"/>
                  </a:lnTo>
                  <a:lnTo>
                    <a:pt x="234" y="344"/>
                  </a:lnTo>
                  <a:lnTo>
                    <a:pt x="235" y="387"/>
                  </a:lnTo>
                  <a:lnTo>
                    <a:pt x="235" y="388"/>
                  </a:lnTo>
                  <a:lnTo>
                    <a:pt x="236" y="370"/>
                  </a:lnTo>
                  <a:lnTo>
                    <a:pt x="238" y="336"/>
                  </a:lnTo>
                  <a:lnTo>
                    <a:pt x="239" y="226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4" y="48"/>
                  </a:lnTo>
                  <a:lnTo>
                    <a:pt x="255" y="146"/>
                  </a:lnTo>
                  <a:lnTo>
                    <a:pt x="256" y="249"/>
                  </a:lnTo>
                  <a:lnTo>
                    <a:pt x="257" y="356"/>
                  </a:lnTo>
                  <a:lnTo>
                    <a:pt x="257" y="455"/>
                  </a:lnTo>
                  <a:lnTo>
                    <a:pt x="259" y="536"/>
                  </a:lnTo>
                  <a:lnTo>
                    <a:pt x="260" y="595"/>
                  </a:lnTo>
                  <a:lnTo>
                    <a:pt x="261" y="635"/>
                  </a:lnTo>
                  <a:lnTo>
                    <a:pt x="261" y="662"/>
                  </a:lnTo>
                  <a:lnTo>
                    <a:pt x="262" y="682"/>
                  </a:lnTo>
                  <a:lnTo>
                    <a:pt x="264" y="701"/>
                  </a:lnTo>
                  <a:lnTo>
                    <a:pt x="265" y="721"/>
                  </a:lnTo>
                  <a:lnTo>
                    <a:pt x="265" y="740"/>
                  </a:lnTo>
                  <a:lnTo>
                    <a:pt x="266" y="762"/>
                  </a:lnTo>
                  <a:lnTo>
                    <a:pt x="267" y="783"/>
                  </a:lnTo>
                  <a:lnTo>
                    <a:pt x="269" y="808"/>
                  </a:lnTo>
                  <a:lnTo>
                    <a:pt x="269" y="834"/>
                  </a:lnTo>
                  <a:lnTo>
                    <a:pt x="270" y="862"/>
                  </a:lnTo>
                  <a:lnTo>
                    <a:pt x="271" y="892"/>
                  </a:lnTo>
                  <a:lnTo>
                    <a:pt x="272" y="919"/>
                  </a:lnTo>
                  <a:lnTo>
                    <a:pt x="272" y="939"/>
                  </a:lnTo>
                  <a:lnTo>
                    <a:pt x="274" y="947"/>
                  </a:lnTo>
                  <a:lnTo>
                    <a:pt x="275" y="943"/>
                  </a:lnTo>
                  <a:lnTo>
                    <a:pt x="276" y="939"/>
                  </a:lnTo>
                  <a:lnTo>
                    <a:pt x="276" y="940"/>
                  </a:lnTo>
                  <a:lnTo>
                    <a:pt x="277" y="948"/>
                  </a:lnTo>
                  <a:lnTo>
                    <a:pt x="279" y="955"/>
                  </a:lnTo>
                  <a:lnTo>
                    <a:pt x="280" y="948"/>
                  </a:lnTo>
                  <a:lnTo>
                    <a:pt x="281" y="909"/>
                  </a:lnTo>
                  <a:lnTo>
                    <a:pt x="281" y="825"/>
                  </a:lnTo>
                  <a:lnTo>
                    <a:pt x="282" y="707"/>
                  </a:lnTo>
                  <a:lnTo>
                    <a:pt x="283" y="569"/>
                  </a:lnTo>
                  <a:lnTo>
                    <a:pt x="285" y="445"/>
                  </a:lnTo>
                  <a:lnTo>
                    <a:pt x="285" y="362"/>
                  </a:lnTo>
                  <a:lnTo>
                    <a:pt x="286" y="334"/>
                  </a:lnTo>
                  <a:lnTo>
                    <a:pt x="287" y="358"/>
                  </a:lnTo>
                  <a:lnTo>
                    <a:pt x="288" y="420"/>
                  </a:lnTo>
                  <a:lnTo>
                    <a:pt x="288" y="498"/>
                  </a:lnTo>
                  <a:lnTo>
                    <a:pt x="290" y="580"/>
                  </a:lnTo>
                  <a:lnTo>
                    <a:pt x="291" y="660"/>
                  </a:lnTo>
                  <a:lnTo>
                    <a:pt x="292" y="734"/>
                  </a:lnTo>
                  <a:lnTo>
                    <a:pt x="292" y="805"/>
                  </a:lnTo>
                  <a:lnTo>
                    <a:pt x="293" y="868"/>
                  </a:lnTo>
                  <a:lnTo>
                    <a:pt x="295" y="919"/>
                  </a:lnTo>
                  <a:lnTo>
                    <a:pt x="296" y="955"/>
                  </a:lnTo>
                  <a:lnTo>
                    <a:pt x="296" y="974"/>
                  </a:lnTo>
                  <a:lnTo>
                    <a:pt x="297" y="966"/>
                  </a:lnTo>
                  <a:lnTo>
                    <a:pt x="298" y="909"/>
                  </a:lnTo>
                  <a:lnTo>
                    <a:pt x="300" y="769"/>
                  </a:lnTo>
                  <a:lnTo>
                    <a:pt x="300" y="527"/>
                  </a:lnTo>
                  <a:lnTo>
                    <a:pt x="301" y="214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6" y="156"/>
                  </a:lnTo>
                  <a:lnTo>
                    <a:pt x="307" y="198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192"/>
                  </a:lnTo>
                  <a:lnTo>
                    <a:pt x="318" y="587"/>
                  </a:lnTo>
                  <a:lnTo>
                    <a:pt x="318" y="819"/>
                  </a:lnTo>
                  <a:lnTo>
                    <a:pt x="319" y="944"/>
                  </a:lnTo>
                  <a:lnTo>
                    <a:pt x="321" y="1000"/>
                  </a:lnTo>
                  <a:lnTo>
                    <a:pt x="322" y="1020"/>
                  </a:lnTo>
                  <a:lnTo>
                    <a:pt x="322" y="1014"/>
                  </a:lnTo>
                  <a:lnTo>
                    <a:pt x="323" y="1000"/>
                  </a:lnTo>
                  <a:lnTo>
                    <a:pt x="324" y="989"/>
                  </a:lnTo>
                  <a:lnTo>
                    <a:pt x="326" y="981"/>
                  </a:lnTo>
                  <a:lnTo>
                    <a:pt x="326" y="980"/>
                  </a:lnTo>
                  <a:lnTo>
                    <a:pt x="327" y="980"/>
                  </a:lnTo>
                  <a:lnTo>
                    <a:pt x="328" y="976"/>
                  </a:lnTo>
                  <a:lnTo>
                    <a:pt x="329" y="960"/>
                  </a:lnTo>
                  <a:lnTo>
                    <a:pt x="329" y="914"/>
                  </a:lnTo>
                  <a:lnTo>
                    <a:pt x="331" y="810"/>
                  </a:lnTo>
                  <a:lnTo>
                    <a:pt x="332" y="635"/>
                  </a:lnTo>
                  <a:lnTo>
                    <a:pt x="333" y="374"/>
                  </a:lnTo>
                  <a:lnTo>
                    <a:pt x="333" y="75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9" y="117"/>
                  </a:lnTo>
                  <a:lnTo>
                    <a:pt x="341" y="226"/>
                  </a:lnTo>
                  <a:lnTo>
                    <a:pt x="342" y="311"/>
                  </a:lnTo>
                  <a:lnTo>
                    <a:pt x="342" y="377"/>
                  </a:lnTo>
                  <a:lnTo>
                    <a:pt x="343" y="430"/>
                  </a:lnTo>
                  <a:lnTo>
                    <a:pt x="344" y="475"/>
                  </a:lnTo>
                  <a:lnTo>
                    <a:pt x="346" y="514"/>
                  </a:lnTo>
                  <a:lnTo>
                    <a:pt x="346" y="552"/>
                  </a:lnTo>
                  <a:lnTo>
                    <a:pt x="347" y="588"/>
                  </a:lnTo>
                  <a:lnTo>
                    <a:pt x="348" y="621"/>
                  </a:lnTo>
                  <a:lnTo>
                    <a:pt x="349" y="655"/>
                  </a:lnTo>
                  <a:lnTo>
                    <a:pt x="349" y="685"/>
                  </a:lnTo>
                  <a:lnTo>
                    <a:pt x="351" y="711"/>
                  </a:lnTo>
                  <a:lnTo>
                    <a:pt x="352" y="732"/>
                  </a:lnTo>
                  <a:lnTo>
                    <a:pt x="353" y="747"/>
                  </a:lnTo>
                  <a:lnTo>
                    <a:pt x="353" y="757"/>
                  </a:lnTo>
                  <a:lnTo>
                    <a:pt x="354" y="762"/>
                  </a:lnTo>
                  <a:lnTo>
                    <a:pt x="355" y="765"/>
                  </a:lnTo>
                  <a:lnTo>
                    <a:pt x="357" y="772"/>
                  </a:lnTo>
                  <a:lnTo>
                    <a:pt x="357" y="780"/>
                  </a:lnTo>
                  <a:lnTo>
                    <a:pt x="358" y="795"/>
                  </a:lnTo>
                  <a:lnTo>
                    <a:pt x="359" y="814"/>
                  </a:lnTo>
                  <a:lnTo>
                    <a:pt x="360" y="835"/>
                  </a:lnTo>
                  <a:lnTo>
                    <a:pt x="360" y="858"/>
                  </a:lnTo>
                  <a:lnTo>
                    <a:pt x="362" y="882"/>
                  </a:lnTo>
                  <a:lnTo>
                    <a:pt x="363" y="902"/>
                  </a:lnTo>
                  <a:lnTo>
                    <a:pt x="364" y="914"/>
                  </a:lnTo>
                  <a:lnTo>
                    <a:pt x="364" y="918"/>
                  </a:lnTo>
                  <a:lnTo>
                    <a:pt x="365" y="909"/>
                  </a:lnTo>
                  <a:lnTo>
                    <a:pt x="367" y="887"/>
                  </a:lnTo>
                  <a:lnTo>
                    <a:pt x="368" y="855"/>
                  </a:lnTo>
                  <a:lnTo>
                    <a:pt x="368" y="817"/>
                  </a:lnTo>
                  <a:lnTo>
                    <a:pt x="369" y="783"/>
                  </a:lnTo>
                  <a:lnTo>
                    <a:pt x="370" y="755"/>
                  </a:lnTo>
                  <a:lnTo>
                    <a:pt x="372" y="739"/>
                  </a:lnTo>
                  <a:lnTo>
                    <a:pt x="372" y="732"/>
                  </a:lnTo>
                  <a:lnTo>
                    <a:pt x="373" y="731"/>
                  </a:lnTo>
                  <a:lnTo>
                    <a:pt x="374" y="731"/>
                  </a:lnTo>
                  <a:lnTo>
                    <a:pt x="375" y="726"/>
                  </a:lnTo>
                  <a:lnTo>
                    <a:pt x="375" y="713"/>
                  </a:lnTo>
                  <a:lnTo>
                    <a:pt x="377" y="690"/>
                  </a:lnTo>
                  <a:lnTo>
                    <a:pt x="378" y="657"/>
                  </a:lnTo>
                  <a:lnTo>
                    <a:pt x="379" y="624"/>
                  </a:lnTo>
                  <a:lnTo>
                    <a:pt x="379" y="596"/>
                  </a:lnTo>
                  <a:lnTo>
                    <a:pt x="380" y="583"/>
                  </a:lnTo>
                  <a:lnTo>
                    <a:pt x="382" y="585"/>
                  </a:lnTo>
                  <a:lnTo>
                    <a:pt x="383" y="600"/>
                  </a:lnTo>
                  <a:lnTo>
                    <a:pt x="383" y="626"/>
                  </a:lnTo>
                  <a:lnTo>
                    <a:pt x="384" y="659"/>
                  </a:lnTo>
                  <a:lnTo>
                    <a:pt x="385" y="697"/>
                  </a:lnTo>
                  <a:lnTo>
                    <a:pt x="387" y="742"/>
                  </a:lnTo>
                  <a:lnTo>
                    <a:pt x="387" y="786"/>
                  </a:lnTo>
                  <a:lnTo>
                    <a:pt x="388" y="825"/>
                  </a:lnTo>
                  <a:lnTo>
                    <a:pt x="389" y="851"/>
                  </a:lnTo>
                  <a:lnTo>
                    <a:pt x="390" y="857"/>
                  </a:lnTo>
                  <a:lnTo>
                    <a:pt x="390" y="847"/>
                  </a:lnTo>
                  <a:lnTo>
                    <a:pt x="391" y="831"/>
                  </a:lnTo>
                  <a:lnTo>
                    <a:pt x="393" y="822"/>
                  </a:lnTo>
                  <a:lnTo>
                    <a:pt x="394" y="827"/>
                  </a:lnTo>
                  <a:lnTo>
                    <a:pt x="395" y="842"/>
                  </a:lnTo>
                  <a:lnTo>
                    <a:pt x="395" y="861"/>
                  </a:lnTo>
                  <a:lnTo>
                    <a:pt x="396" y="878"/>
                  </a:lnTo>
                  <a:lnTo>
                    <a:pt x="398" y="893"/>
                  </a:lnTo>
                  <a:lnTo>
                    <a:pt x="399" y="902"/>
                  </a:lnTo>
                  <a:lnTo>
                    <a:pt x="399" y="907"/>
                  </a:lnTo>
                  <a:lnTo>
                    <a:pt x="400" y="906"/>
                  </a:lnTo>
                  <a:lnTo>
                    <a:pt x="401" y="898"/>
                  </a:lnTo>
                  <a:lnTo>
                    <a:pt x="403" y="886"/>
                  </a:lnTo>
                  <a:lnTo>
                    <a:pt x="403" y="871"/>
                  </a:lnTo>
                  <a:lnTo>
                    <a:pt x="404" y="858"/>
                  </a:lnTo>
                  <a:lnTo>
                    <a:pt x="405" y="850"/>
                  </a:lnTo>
                  <a:lnTo>
                    <a:pt x="406" y="850"/>
                  </a:lnTo>
                  <a:lnTo>
                    <a:pt x="406" y="857"/>
                  </a:lnTo>
                  <a:lnTo>
                    <a:pt x="408" y="871"/>
                  </a:lnTo>
                  <a:lnTo>
                    <a:pt x="409" y="886"/>
                  </a:lnTo>
                  <a:lnTo>
                    <a:pt x="410" y="901"/>
                  </a:lnTo>
                  <a:lnTo>
                    <a:pt x="410" y="912"/>
                  </a:lnTo>
                  <a:lnTo>
                    <a:pt x="411" y="922"/>
                  </a:lnTo>
                  <a:lnTo>
                    <a:pt x="413" y="928"/>
                  </a:lnTo>
                  <a:lnTo>
                    <a:pt x="414" y="933"/>
                  </a:lnTo>
                  <a:lnTo>
                    <a:pt x="414" y="934"/>
                  </a:lnTo>
                  <a:lnTo>
                    <a:pt x="415" y="935"/>
                  </a:lnTo>
                  <a:lnTo>
                    <a:pt x="416" y="934"/>
                  </a:lnTo>
                  <a:lnTo>
                    <a:pt x="418" y="932"/>
                  </a:lnTo>
                  <a:lnTo>
                    <a:pt x="418" y="927"/>
                  </a:lnTo>
                  <a:lnTo>
                    <a:pt x="419" y="921"/>
                  </a:lnTo>
                  <a:lnTo>
                    <a:pt x="420" y="913"/>
                  </a:lnTo>
                  <a:lnTo>
                    <a:pt x="421" y="902"/>
                  </a:lnTo>
                  <a:lnTo>
                    <a:pt x="421" y="891"/>
                  </a:lnTo>
                  <a:lnTo>
                    <a:pt x="423" y="877"/>
                  </a:lnTo>
                  <a:lnTo>
                    <a:pt x="424" y="863"/>
                  </a:lnTo>
                  <a:lnTo>
                    <a:pt x="425" y="851"/>
                  </a:lnTo>
                  <a:lnTo>
                    <a:pt x="425" y="840"/>
                  </a:lnTo>
                  <a:lnTo>
                    <a:pt x="426" y="830"/>
                  </a:lnTo>
                  <a:lnTo>
                    <a:pt x="427" y="821"/>
                  </a:lnTo>
                  <a:lnTo>
                    <a:pt x="429" y="805"/>
                  </a:lnTo>
                  <a:lnTo>
                    <a:pt x="429" y="772"/>
                  </a:lnTo>
                  <a:lnTo>
                    <a:pt x="430" y="703"/>
                  </a:lnTo>
                  <a:lnTo>
                    <a:pt x="431" y="584"/>
                  </a:lnTo>
                  <a:lnTo>
                    <a:pt x="432" y="410"/>
                  </a:lnTo>
                  <a:lnTo>
                    <a:pt x="432" y="214"/>
                  </a:lnTo>
                  <a:lnTo>
                    <a:pt x="434" y="59"/>
                  </a:lnTo>
                  <a:lnTo>
                    <a:pt x="435" y="2"/>
                  </a:lnTo>
                  <a:lnTo>
                    <a:pt x="436" y="51"/>
                  </a:lnTo>
                  <a:lnTo>
                    <a:pt x="436" y="169"/>
                  </a:lnTo>
                  <a:lnTo>
                    <a:pt x="437" y="307"/>
                  </a:lnTo>
                  <a:lnTo>
                    <a:pt x="439" y="436"/>
                  </a:lnTo>
                  <a:lnTo>
                    <a:pt x="440" y="546"/>
                  </a:lnTo>
                  <a:lnTo>
                    <a:pt x="440" y="637"/>
                  </a:lnTo>
                  <a:lnTo>
                    <a:pt x="441" y="712"/>
                  </a:lnTo>
                  <a:lnTo>
                    <a:pt x="442" y="774"/>
                  </a:lnTo>
                  <a:lnTo>
                    <a:pt x="444" y="824"/>
                  </a:lnTo>
                  <a:lnTo>
                    <a:pt x="444" y="861"/>
                  </a:lnTo>
                  <a:lnTo>
                    <a:pt x="445" y="888"/>
                  </a:lnTo>
                  <a:lnTo>
                    <a:pt x="446" y="906"/>
                  </a:lnTo>
                  <a:lnTo>
                    <a:pt x="447" y="914"/>
                  </a:lnTo>
                  <a:lnTo>
                    <a:pt x="449" y="916"/>
                  </a:lnTo>
                  <a:lnTo>
                    <a:pt x="449" y="913"/>
                  </a:lnTo>
                  <a:lnTo>
                    <a:pt x="450" y="909"/>
                  </a:lnTo>
                  <a:lnTo>
                    <a:pt x="451" y="904"/>
                  </a:lnTo>
                  <a:lnTo>
                    <a:pt x="452" y="899"/>
                  </a:lnTo>
                  <a:lnTo>
                    <a:pt x="452" y="897"/>
                  </a:lnTo>
                  <a:lnTo>
                    <a:pt x="454" y="894"/>
                  </a:lnTo>
                  <a:lnTo>
                    <a:pt x="455" y="893"/>
                  </a:lnTo>
                  <a:lnTo>
                    <a:pt x="456" y="893"/>
                  </a:lnTo>
                  <a:lnTo>
                    <a:pt x="456" y="893"/>
                  </a:lnTo>
                  <a:lnTo>
                    <a:pt x="457" y="894"/>
                  </a:lnTo>
                  <a:lnTo>
                    <a:pt x="459" y="898"/>
                  </a:lnTo>
                  <a:lnTo>
                    <a:pt x="460" y="902"/>
                  </a:lnTo>
                  <a:lnTo>
                    <a:pt x="460" y="906"/>
                  </a:lnTo>
                  <a:lnTo>
                    <a:pt x="461" y="909"/>
                  </a:lnTo>
                  <a:lnTo>
                    <a:pt x="462" y="912"/>
                  </a:lnTo>
                  <a:lnTo>
                    <a:pt x="463" y="913"/>
                  </a:lnTo>
                  <a:lnTo>
                    <a:pt x="463" y="914"/>
                  </a:lnTo>
                  <a:lnTo>
                    <a:pt x="465" y="916"/>
                  </a:lnTo>
                  <a:lnTo>
                    <a:pt x="466" y="916"/>
                  </a:lnTo>
                  <a:lnTo>
                    <a:pt x="467" y="916"/>
                  </a:lnTo>
                  <a:lnTo>
                    <a:pt x="467" y="914"/>
                  </a:lnTo>
                  <a:lnTo>
                    <a:pt x="468" y="913"/>
                  </a:lnTo>
                  <a:lnTo>
                    <a:pt x="470" y="912"/>
                  </a:lnTo>
                  <a:lnTo>
                    <a:pt x="471" y="911"/>
                  </a:lnTo>
                  <a:lnTo>
                    <a:pt x="471" y="909"/>
                  </a:lnTo>
                  <a:lnTo>
                    <a:pt x="472" y="907"/>
                  </a:lnTo>
                  <a:lnTo>
                    <a:pt x="473" y="906"/>
                  </a:lnTo>
                  <a:lnTo>
                    <a:pt x="475" y="903"/>
                  </a:lnTo>
                  <a:lnTo>
                    <a:pt x="475" y="901"/>
                  </a:lnTo>
                  <a:lnTo>
                    <a:pt x="476" y="899"/>
                  </a:lnTo>
                  <a:lnTo>
                    <a:pt x="477" y="898"/>
                  </a:lnTo>
                  <a:lnTo>
                    <a:pt x="478" y="897"/>
                  </a:lnTo>
                  <a:lnTo>
                    <a:pt x="478" y="894"/>
                  </a:lnTo>
                  <a:lnTo>
                    <a:pt x="480" y="894"/>
                  </a:lnTo>
                  <a:lnTo>
                    <a:pt x="481" y="893"/>
                  </a:lnTo>
                  <a:lnTo>
                    <a:pt x="482" y="893"/>
                  </a:lnTo>
                  <a:lnTo>
                    <a:pt x="482" y="894"/>
                  </a:lnTo>
                  <a:lnTo>
                    <a:pt x="483" y="897"/>
                  </a:lnTo>
                  <a:lnTo>
                    <a:pt x="485" y="899"/>
                  </a:lnTo>
                  <a:lnTo>
                    <a:pt x="486" y="903"/>
                  </a:lnTo>
                  <a:lnTo>
                    <a:pt x="486" y="907"/>
                  </a:lnTo>
                  <a:lnTo>
                    <a:pt x="487" y="909"/>
                  </a:lnTo>
                  <a:lnTo>
                    <a:pt x="488" y="914"/>
                  </a:lnTo>
                  <a:lnTo>
                    <a:pt x="490" y="921"/>
                  </a:lnTo>
                  <a:lnTo>
                    <a:pt x="490" y="928"/>
                  </a:lnTo>
                  <a:lnTo>
                    <a:pt x="491" y="939"/>
                  </a:lnTo>
                  <a:lnTo>
                    <a:pt x="492" y="953"/>
                  </a:lnTo>
                  <a:lnTo>
                    <a:pt x="493" y="968"/>
                  </a:lnTo>
                  <a:lnTo>
                    <a:pt x="493" y="988"/>
                  </a:lnTo>
                  <a:lnTo>
                    <a:pt x="495" y="1009"/>
                  </a:lnTo>
                  <a:lnTo>
                    <a:pt x="496" y="1034"/>
                  </a:lnTo>
                  <a:lnTo>
                    <a:pt x="497" y="1061"/>
                  </a:lnTo>
                  <a:lnTo>
                    <a:pt x="497" y="1089"/>
                  </a:lnTo>
                  <a:lnTo>
                    <a:pt x="498" y="1119"/>
                  </a:lnTo>
                  <a:lnTo>
                    <a:pt x="499" y="1147"/>
                  </a:lnTo>
                  <a:lnTo>
                    <a:pt x="501" y="1159"/>
                  </a:lnTo>
                  <a:lnTo>
                    <a:pt x="501" y="1138"/>
                  </a:lnTo>
                  <a:lnTo>
                    <a:pt x="502" y="1037"/>
                  </a:lnTo>
                  <a:lnTo>
                    <a:pt x="503" y="772"/>
                  </a:lnTo>
                  <a:lnTo>
                    <a:pt x="504" y="286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4" y="0"/>
                  </a:lnTo>
                  <a:lnTo>
                    <a:pt x="524" y="0"/>
                  </a:lnTo>
                  <a:lnTo>
                    <a:pt x="526" y="0"/>
                  </a:lnTo>
                  <a:lnTo>
                    <a:pt x="527" y="81"/>
                  </a:lnTo>
                  <a:lnTo>
                    <a:pt x="528" y="229"/>
                  </a:lnTo>
                  <a:lnTo>
                    <a:pt x="528" y="353"/>
                  </a:lnTo>
                  <a:lnTo>
                    <a:pt x="529" y="451"/>
                  </a:lnTo>
                  <a:lnTo>
                    <a:pt x="531" y="519"/>
                  </a:lnTo>
                  <a:lnTo>
                    <a:pt x="532" y="544"/>
                  </a:lnTo>
                  <a:lnTo>
                    <a:pt x="532" y="508"/>
                  </a:lnTo>
                  <a:lnTo>
                    <a:pt x="533" y="394"/>
                  </a:lnTo>
                  <a:lnTo>
                    <a:pt x="534" y="194"/>
                  </a:lnTo>
                  <a:lnTo>
                    <a:pt x="535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210"/>
                  </a:lnTo>
                  <a:lnTo>
                    <a:pt x="547" y="488"/>
                  </a:lnTo>
                  <a:lnTo>
                    <a:pt x="547" y="711"/>
                  </a:lnTo>
                  <a:lnTo>
                    <a:pt x="548" y="872"/>
                  </a:lnTo>
                  <a:lnTo>
                    <a:pt x="549" y="989"/>
                  </a:lnTo>
                  <a:lnTo>
                    <a:pt x="550" y="1063"/>
                  </a:lnTo>
                  <a:lnTo>
                    <a:pt x="550" y="1111"/>
                  </a:lnTo>
                  <a:lnTo>
                    <a:pt x="552" y="1138"/>
                  </a:lnTo>
                  <a:lnTo>
                    <a:pt x="553" y="1153"/>
                  </a:lnTo>
                  <a:lnTo>
                    <a:pt x="554" y="1160"/>
                  </a:lnTo>
                  <a:lnTo>
                    <a:pt x="554" y="1161"/>
                  </a:lnTo>
                  <a:lnTo>
                    <a:pt x="555" y="1160"/>
                  </a:lnTo>
                  <a:lnTo>
                    <a:pt x="557" y="1155"/>
                  </a:lnTo>
                  <a:lnTo>
                    <a:pt x="558" y="1149"/>
                  </a:lnTo>
                  <a:lnTo>
                    <a:pt x="558" y="1140"/>
                  </a:lnTo>
                  <a:lnTo>
                    <a:pt x="559" y="1130"/>
                  </a:lnTo>
                  <a:lnTo>
                    <a:pt x="560" y="1118"/>
                  </a:lnTo>
                  <a:lnTo>
                    <a:pt x="562" y="1107"/>
                  </a:lnTo>
                  <a:lnTo>
                    <a:pt x="563" y="1094"/>
                  </a:lnTo>
                  <a:lnTo>
                    <a:pt x="563" y="1084"/>
                  </a:lnTo>
                  <a:lnTo>
                    <a:pt x="564" y="1075"/>
                  </a:lnTo>
                  <a:lnTo>
                    <a:pt x="565" y="1068"/>
                  </a:lnTo>
                  <a:lnTo>
                    <a:pt x="567" y="1062"/>
                  </a:lnTo>
                  <a:lnTo>
                    <a:pt x="567" y="1057"/>
                  </a:lnTo>
                  <a:lnTo>
                    <a:pt x="568" y="1052"/>
                  </a:lnTo>
                  <a:lnTo>
                    <a:pt x="569" y="1046"/>
                  </a:lnTo>
                  <a:lnTo>
                    <a:pt x="570" y="1039"/>
                  </a:lnTo>
                  <a:lnTo>
                    <a:pt x="570" y="1031"/>
                  </a:lnTo>
                  <a:lnTo>
                    <a:pt x="571" y="1022"/>
                  </a:lnTo>
                  <a:lnTo>
                    <a:pt x="573" y="1012"/>
                  </a:lnTo>
                  <a:lnTo>
                    <a:pt x="574" y="1002"/>
                  </a:lnTo>
                  <a:lnTo>
                    <a:pt x="574" y="993"/>
                  </a:lnTo>
                  <a:lnTo>
                    <a:pt x="575" y="983"/>
                  </a:lnTo>
                  <a:lnTo>
                    <a:pt x="576" y="973"/>
                  </a:lnTo>
                  <a:lnTo>
                    <a:pt x="578" y="963"/>
                  </a:lnTo>
                  <a:lnTo>
                    <a:pt x="578" y="954"/>
                  </a:lnTo>
                  <a:lnTo>
                    <a:pt x="579" y="944"/>
                  </a:lnTo>
                  <a:lnTo>
                    <a:pt x="580" y="935"/>
                  </a:lnTo>
                  <a:lnTo>
                    <a:pt x="581" y="928"/>
                  </a:lnTo>
                  <a:lnTo>
                    <a:pt x="581" y="921"/>
                  </a:lnTo>
                  <a:lnTo>
                    <a:pt x="583" y="916"/>
                  </a:lnTo>
                  <a:lnTo>
                    <a:pt x="584" y="913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86" y="909"/>
                  </a:lnTo>
                  <a:lnTo>
                    <a:pt x="588" y="909"/>
                  </a:lnTo>
                  <a:lnTo>
                    <a:pt x="589" y="909"/>
                  </a:lnTo>
                  <a:lnTo>
                    <a:pt x="589" y="908"/>
                  </a:lnTo>
                  <a:lnTo>
                    <a:pt x="590" y="908"/>
                  </a:lnTo>
                  <a:lnTo>
                    <a:pt x="591" y="908"/>
                  </a:lnTo>
                  <a:lnTo>
                    <a:pt x="593" y="908"/>
                  </a:lnTo>
                  <a:lnTo>
                    <a:pt x="593" y="909"/>
                  </a:lnTo>
                  <a:lnTo>
                    <a:pt x="594" y="912"/>
                  </a:lnTo>
                  <a:lnTo>
                    <a:pt x="595" y="913"/>
                  </a:lnTo>
                  <a:lnTo>
                    <a:pt x="596" y="916"/>
                  </a:lnTo>
                  <a:lnTo>
                    <a:pt x="596" y="918"/>
                  </a:lnTo>
                  <a:lnTo>
                    <a:pt x="598" y="919"/>
                  </a:lnTo>
                  <a:lnTo>
                    <a:pt x="599" y="921"/>
                  </a:lnTo>
                  <a:lnTo>
                    <a:pt x="600" y="922"/>
                  </a:lnTo>
                  <a:lnTo>
                    <a:pt x="600" y="922"/>
                  </a:lnTo>
                  <a:lnTo>
                    <a:pt x="601" y="922"/>
                  </a:lnTo>
                  <a:lnTo>
                    <a:pt x="603" y="922"/>
                  </a:lnTo>
                  <a:lnTo>
                    <a:pt x="604" y="921"/>
                  </a:lnTo>
                  <a:lnTo>
                    <a:pt x="604" y="919"/>
                  </a:lnTo>
                  <a:lnTo>
                    <a:pt x="605" y="918"/>
                  </a:lnTo>
                  <a:lnTo>
                    <a:pt x="606" y="918"/>
                  </a:lnTo>
                  <a:lnTo>
                    <a:pt x="607" y="917"/>
                  </a:lnTo>
                  <a:lnTo>
                    <a:pt x="607" y="917"/>
                  </a:lnTo>
                  <a:lnTo>
                    <a:pt x="609" y="917"/>
                  </a:lnTo>
                  <a:lnTo>
                    <a:pt x="610" y="916"/>
                  </a:lnTo>
                  <a:lnTo>
                    <a:pt x="611" y="916"/>
                  </a:lnTo>
                  <a:lnTo>
                    <a:pt x="611" y="914"/>
                  </a:lnTo>
                  <a:lnTo>
                    <a:pt x="612" y="913"/>
                  </a:lnTo>
                  <a:lnTo>
                    <a:pt x="614" y="912"/>
                  </a:lnTo>
                  <a:lnTo>
                    <a:pt x="615" y="911"/>
                  </a:lnTo>
                  <a:lnTo>
                    <a:pt x="616" y="908"/>
                  </a:lnTo>
                  <a:lnTo>
                    <a:pt x="616" y="907"/>
                  </a:lnTo>
                  <a:lnTo>
                    <a:pt x="617" y="906"/>
                  </a:lnTo>
                  <a:lnTo>
                    <a:pt x="619" y="904"/>
                  </a:lnTo>
                  <a:lnTo>
                    <a:pt x="620" y="903"/>
                  </a:lnTo>
                  <a:lnTo>
                    <a:pt x="620" y="902"/>
                  </a:lnTo>
                  <a:lnTo>
                    <a:pt x="621" y="901"/>
                  </a:lnTo>
                  <a:lnTo>
                    <a:pt x="622" y="898"/>
                  </a:lnTo>
                  <a:lnTo>
                    <a:pt x="624" y="897"/>
                  </a:lnTo>
                  <a:lnTo>
                    <a:pt x="624" y="894"/>
                  </a:lnTo>
                  <a:lnTo>
                    <a:pt x="625" y="892"/>
                  </a:lnTo>
                  <a:lnTo>
                    <a:pt x="626" y="888"/>
                  </a:lnTo>
                  <a:lnTo>
                    <a:pt x="627" y="885"/>
                  </a:lnTo>
                  <a:lnTo>
                    <a:pt x="627" y="880"/>
                  </a:lnTo>
                  <a:lnTo>
                    <a:pt x="629" y="873"/>
                  </a:lnTo>
                  <a:lnTo>
                    <a:pt x="630" y="868"/>
                  </a:lnTo>
                  <a:lnTo>
                    <a:pt x="631" y="862"/>
                  </a:lnTo>
                  <a:lnTo>
                    <a:pt x="631" y="857"/>
                  </a:lnTo>
                  <a:lnTo>
                    <a:pt x="632" y="853"/>
                  </a:lnTo>
                  <a:lnTo>
                    <a:pt x="634" y="850"/>
                  </a:lnTo>
                  <a:lnTo>
                    <a:pt x="635" y="849"/>
                  </a:lnTo>
                  <a:lnTo>
                    <a:pt x="635" y="849"/>
                  </a:lnTo>
                  <a:lnTo>
                    <a:pt x="636" y="850"/>
                  </a:lnTo>
                  <a:lnTo>
                    <a:pt x="637" y="853"/>
                  </a:lnTo>
                  <a:lnTo>
                    <a:pt x="638" y="858"/>
                  </a:lnTo>
                  <a:lnTo>
                    <a:pt x="638" y="866"/>
                  </a:lnTo>
                  <a:lnTo>
                    <a:pt x="640" y="873"/>
                  </a:lnTo>
                  <a:lnTo>
                    <a:pt x="641" y="881"/>
                  </a:lnTo>
                  <a:lnTo>
                    <a:pt x="642" y="888"/>
                  </a:lnTo>
                  <a:lnTo>
                    <a:pt x="642" y="894"/>
                  </a:lnTo>
                  <a:lnTo>
                    <a:pt x="643" y="901"/>
                  </a:lnTo>
                  <a:lnTo>
                    <a:pt x="645" y="907"/>
                  </a:lnTo>
                  <a:lnTo>
                    <a:pt x="646" y="912"/>
                  </a:lnTo>
                  <a:lnTo>
                    <a:pt x="646" y="916"/>
                  </a:lnTo>
                  <a:lnTo>
                    <a:pt x="647" y="918"/>
                  </a:lnTo>
                  <a:lnTo>
                    <a:pt x="648" y="919"/>
                  </a:lnTo>
                  <a:lnTo>
                    <a:pt x="650" y="919"/>
                  </a:lnTo>
                  <a:lnTo>
                    <a:pt x="650" y="917"/>
                  </a:lnTo>
                  <a:lnTo>
                    <a:pt x="651" y="913"/>
                  </a:lnTo>
                  <a:lnTo>
                    <a:pt x="652" y="907"/>
                  </a:lnTo>
                  <a:lnTo>
                    <a:pt x="653" y="899"/>
                  </a:lnTo>
                  <a:lnTo>
                    <a:pt x="653" y="890"/>
                  </a:lnTo>
                  <a:lnTo>
                    <a:pt x="655" y="877"/>
                  </a:lnTo>
                  <a:lnTo>
                    <a:pt x="656" y="865"/>
                  </a:lnTo>
                  <a:lnTo>
                    <a:pt x="657" y="852"/>
                  </a:lnTo>
                  <a:lnTo>
                    <a:pt x="657" y="842"/>
                  </a:lnTo>
                  <a:lnTo>
                    <a:pt x="658" y="835"/>
                  </a:lnTo>
                  <a:lnTo>
                    <a:pt x="660" y="831"/>
                  </a:lnTo>
                  <a:lnTo>
                    <a:pt x="661" y="831"/>
                  </a:lnTo>
                  <a:lnTo>
                    <a:pt x="661" y="836"/>
                  </a:lnTo>
                  <a:lnTo>
                    <a:pt x="662" y="842"/>
                  </a:lnTo>
                  <a:lnTo>
                    <a:pt x="663" y="852"/>
                  </a:lnTo>
                  <a:lnTo>
                    <a:pt x="665" y="861"/>
                  </a:lnTo>
                  <a:lnTo>
                    <a:pt x="665" y="870"/>
                  </a:lnTo>
                  <a:lnTo>
                    <a:pt x="666" y="876"/>
                  </a:lnTo>
                  <a:lnTo>
                    <a:pt x="667" y="882"/>
                  </a:lnTo>
                  <a:lnTo>
                    <a:pt x="668" y="887"/>
                  </a:lnTo>
                  <a:lnTo>
                    <a:pt x="668" y="890"/>
                  </a:lnTo>
                  <a:lnTo>
                    <a:pt x="670" y="892"/>
                  </a:lnTo>
                  <a:lnTo>
                    <a:pt x="671" y="894"/>
                  </a:lnTo>
                  <a:lnTo>
                    <a:pt x="672" y="897"/>
                  </a:lnTo>
                  <a:lnTo>
                    <a:pt x="673" y="898"/>
                  </a:lnTo>
                  <a:lnTo>
                    <a:pt x="673" y="899"/>
                  </a:lnTo>
                  <a:lnTo>
                    <a:pt x="674" y="901"/>
                  </a:lnTo>
                  <a:lnTo>
                    <a:pt x="676" y="902"/>
                  </a:lnTo>
                  <a:lnTo>
                    <a:pt x="677" y="902"/>
                  </a:lnTo>
                  <a:lnTo>
                    <a:pt x="677" y="902"/>
                  </a:lnTo>
                  <a:lnTo>
                    <a:pt x="678" y="901"/>
                  </a:lnTo>
                  <a:lnTo>
                    <a:pt x="679" y="898"/>
                  </a:lnTo>
                  <a:lnTo>
                    <a:pt x="681" y="896"/>
                  </a:lnTo>
                  <a:lnTo>
                    <a:pt x="681" y="894"/>
                  </a:lnTo>
                  <a:lnTo>
                    <a:pt x="682" y="892"/>
                  </a:lnTo>
                  <a:lnTo>
                    <a:pt x="683" y="890"/>
                  </a:lnTo>
                  <a:lnTo>
                    <a:pt x="684" y="886"/>
                  </a:lnTo>
                  <a:lnTo>
                    <a:pt x="684" y="883"/>
                  </a:lnTo>
                  <a:lnTo>
                    <a:pt x="686" y="880"/>
                  </a:lnTo>
                  <a:lnTo>
                    <a:pt x="687" y="876"/>
                  </a:lnTo>
                  <a:lnTo>
                    <a:pt x="688" y="872"/>
                  </a:lnTo>
                  <a:lnTo>
                    <a:pt x="688" y="870"/>
                  </a:lnTo>
                  <a:lnTo>
                    <a:pt x="689" y="868"/>
                  </a:lnTo>
                  <a:lnTo>
                    <a:pt x="691" y="867"/>
                  </a:lnTo>
                  <a:lnTo>
                    <a:pt x="692" y="867"/>
                  </a:lnTo>
                  <a:lnTo>
                    <a:pt x="692" y="867"/>
                  </a:lnTo>
                  <a:lnTo>
                    <a:pt x="693" y="868"/>
                  </a:lnTo>
                  <a:lnTo>
                    <a:pt x="694" y="870"/>
                  </a:lnTo>
                  <a:lnTo>
                    <a:pt x="696" y="872"/>
                  </a:lnTo>
                  <a:lnTo>
                    <a:pt x="696" y="873"/>
                  </a:lnTo>
                  <a:lnTo>
                    <a:pt x="697" y="875"/>
                  </a:lnTo>
                  <a:lnTo>
                    <a:pt x="698" y="876"/>
                  </a:lnTo>
                  <a:lnTo>
                    <a:pt x="699" y="876"/>
                  </a:lnTo>
                  <a:lnTo>
                    <a:pt x="699" y="876"/>
                  </a:lnTo>
                  <a:lnTo>
                    <a:pt x="701" y="876"/>
                  </a:lnTo>
                  <a:lnTo>
                    <a:pt x="702" y="876"/>
                  </a:lnTo>
                  <a:lnTo>
                    <a:pt x="703" y="877"/>
                  </a:lnTo>
                  <a:lnTo>
                    <a:pt x="703" y="877"/>
                  </a:lnTo>
                  <a:lnTo>
                    <a:pt x="704" y="877"/>
                  </a:lnTo>
                  <a:lnTo>
                    <a:pt x="706" y="877"/>
                  </a:lnTo>
                  <a:lnTo>
                    <a:pt x="707" y="877"/>
                  </a:lnTo>
                  <a:lnTo>
                    <a:pt x="707" y="877"/>
                  </a:lnTo>
                  <a:lnTo>
                    <a:pt x="708" y="876"/>
                  </a:lnTo>
                  <a:lnTo>
                    <a:pt x="709" y="876"/>
                  </a:lnTo>
                  <a:lnTo>
                    <a:pt x="710" y="876"/>
                  </a:lnTo>
                  <a:lnTo>
                    <a:pt x="710" y="877"/>
                  </a:lnTo>
                  <a:lnTo>
                    <a:pt x="712" y="877"/>
                  </a:lnTo>
                  <a:lnTo>
                    <a:pt x="713" y="878"/>
                  </a:lnTo>
                  <a:lnTo>
                    <a:pt x="714" y="880"/>
                  </a:lnTo>
                  <a:lnTo>
                    <a:pt x="714" y="881"/>
                  </a:lnTo>
                  <a:lnTo>
                    <a:pt x="715" y="883"/>
                  </a:lnTo>
                  <a:lnTo>
                    <a:pt x="717" y="886"/>
                  </a:lnTo>
                  <a:lnTo>
                    <a:pt x="718" y="890"/>
                  </a:lnTo>
                  <a:lnTo>
                    <a:pt x="718" y="892"/>
                  </a:lnTo>
                  <a:lnTo>
                    <a:pt x="719" y="893"/>
                  </a:lnTo>
                  <a:lnTo>
                    <a:pt x="720" y="894"/>
                  </a:lnTo>
                  <a:lnTo>
                    <a:pt x="722" y="893"/>
                  </a:lnTo>
                  <a:lnTo>
                    <a:pt x="722" y="892"/>
                  </a:lnTo>
                  <a:lnTo>
                    <a:pt x="723" y="891"/>
                  </a:lnTo>
                  <a:lnTo>
                    <a:pt x="724" y="888"/>
                  </a:lnTo>
                  <a:lnTo>
                    <a:pt x="725" y="888"/>
                  </a:lnTo>
                  <a:lnTo>
                    <a:pt x="725" y="890"/>
                  </a:lnTo>
                  <a:lnTo>
                    <a:pt x="727" y="891"/>
                  </a:lnTo>
                  <a:lnTo>
                    <a:pt x="728" y="894"/>
                  </a:lnTo>
                  <a:lnTo>
                    <a:pt x="729" y="897"/>
                  </a:lnTo>
                  <a:lnTo>
                    <a:pt x="730" y="901"/>
                  </a:lnTo>
                  <a:lnTo>
                    <a:pt x="730" y="903"/>
                  </a:lnTo>
                  <a:lnTo>
                    <a:pt x="732" y="907"/>
                  </a:lnTo>
                  <a:lnTo>
                    <a:pt x="733" y="909"/>
                  </a:lnTo>
                  <a:lnTo>
                    <a:pt x="734" y="912"/>
                  </a:lnTo>
                  <a:lnTo>
                    <a:pt x="734" y="913"/>
                  </a:lnTo>
                  <a:lnTo>
                    <a:pt x="735" y="916"/>
                  </a:lnTo>
                  <a:lnTo>
                    <a:pt x="737" y="917"/>
                  </a:lnTo>
                  <a:lnTo>
                    <a:pt x="738" y="919"/>
                  </a:lnTo>
                  <a:lnTo>
                    <a:pt x="738" y="921"/>
                  </a:lnTo>
                  <a:lnTo>
                    <a:pt x="739" y="923"/>
                  </a:lnTo>
                  <a:lnTo>
                    <a:pt x="740" y="924"/>
                  </a:lnTo>
                  <a:lnTo>
                    <a:pt x="742" y="924"/>
                  </a:lnTo>
                  <a:lnTo>
                    <a:pt x="742" y="924"/>
                  </a:lnTo>
                  <a:lnTo>
                    <a:pt x="743" y="924"/>
                  </a:lnTo>
                  <a:lnTo>
                    <a:pt x="744" y="923"/>
                  </a:lnTo>
                  <a:lnTo>
                    <a:pt x="745" y="921"/>
                  </a:lnTo>
                  <a:lnTo>
                    <a:pt x="745" y="918"/>
                  </a:lnTo>
                  <a:lnTo>
                    <a:pt x="746" y="914"/>
                  </a:lnTo>
                  <a:lnTo>
                    <a:pt x="748" y="909"/>
                  </a:lnTo>
                  <a:lnTo>
                    <a:pt x="749" y="903"/>
                  </a:lnTo>
                  <a:lnTo>
                    <a:pt x="749" y="894"/>
                  </a:lnTo>
                  <a:lnTo>
                    <a:pt x="750" y="885"/>
                  </a:lnTo>
                  <a:lnTo>
                    <a:pt x="751" y="872"/>
                  </a:lnTo>
                  <a:lnTo>
                    <a:pt x="753" y="858"/>
                  </a:lnTo>
                  <a:lnTo>
                    <a:pt x="753" y="846"/>
                  </a:lnTo>
                  <a:lnTo>
                    <a:pt x="754" y="835"/>
                  </a:lnTo>
                  <a:lnTo>
                    <a:pt x="755" y="827"/>
                  </a:lnTo>
                  <a:lnTo>
                    <a:pt x="756" y="824"/>
                  </a:lnTo>
                  <a:lnTo>
                    <a:pt x="756" y="825"/>
                  </a:lnTo>
                  <a:lnTo>
                    <a:pt x="758" y="830"/>
                  </a:lnTo>
                  <a:lnTo>
                    <a:pt x="759" y="836"/>
                  </a:lnTo>
                  <a:lnTo>
                    <a:pt x="760" y="845"/>
                  </a:lnTo>
                  <a:lnTo>
                    <a:pt x="760" y="855"/>
                  </a:lnTo>
                  <a:lnTo>
                    <a:pt x="761" y="863"/>
                  </a:lnTo>
                  <a:lnTo>
                    <a:pt x="763" y="871"/>
                  </a:lnTo>
                  <a:lnTo>
                    <a:pt x="764" y="878"/>
                  </a:lnTo>
                  <a:lnTo>
                    <a:pt x="764" y="886"/>
                  </a:lnTo>
                  <a:lnTo>
                    <a:pt x="765" y="891"/>
                  </a:lnTo>
                  <a:lnTo>
                    <a:pt x="766" y="894"/>
                  </a:lnTo>
                  <a:lnTo>
                    <a:pt x="768" y="898"/>
                  </a:lnTo>
                  <a:lnTo>
                    <a:pt x="768" y="901"/>
                  </a:lnTo>
                  <a:lnTo>
                    <a:pt x="769" y="903"/>
                  </a:lnTo>
                  <a:lnTo>
                    <a:pt x="770" y="904"/>
                  </a:lnTo>
                  <a:lnTo>
                    <a:pt x="771" y="906"/>
                  </a:lnTo>
                  <a:lnTo>
                    <a:pt x="771" y="907"/>
                  </a:lnTo>
                  <a:lnTo>
                    <a:pt x="773" y="907"/>
                  </a:lnTo>
                  <a:lnTo>
                    <a:pt x="774" y="907"/>
                  </a:lnTo>
                  <a:lnTo>
                    <a:pt x="775" y="906"/>
                  </a:lnTo>
                  <a:lnTo>
                    <a:pt x="775" y="903"/>
                  </a:lnTo>
                  <a:lnTo>
                    <a:pt x="776" y="902"/>
                  </a:lnTo>
                  <a:lnTo>
                    <a:pt x="778" y="901"/>
                  </a:lnTo>
                  <a:lnTo>
                    <a:pt x="779" y="901"/>
                  </a:lnTo>
                  <a:lnTo>
                    <a:pt x="779" y="902"/>
                  </a:lnTo>
                  <a:lnTo>
                    <a:pt x="780" y="904"/>
                  </a:lnTo>
                  <a:lnTo>
                    <a:pt x="781" y="907"/>
                  </a:lnTo>
                  <a:lnTo>
                    <a:pt x="782" y="911"/>
                  </a:lnTo>
                  <a:lnTo>
                    <a:pt x="782" y="912"/>
                  </a:lnTo>
                  <a:lnTo>
                    <a:pt x="784" y="913"/>
                  </a:lnTo>
                  <a:lnTo>
                    <a:pt x="785" y="914"/>
                  </a:lnTo>
                  <a:lnTo>
                    <a:pt x="786" y="912"/>
                  </a:lnTo>
                  <a:lnTo>
                    <a:pt x="787" y="909"/>
                  </a:lnTo>
                  <a:lnTo>
                    <a:pt x="787" y="903"/>
                  </a:lnTo>
                  <a:lnTo>
                    <a:pt x="789" y="896"/>
                  </a:lnTo>
                  <a:lnTo>
                    <a:pt x="790" y="886"/>
                  </a:lnTo>
                  <a:lnTo>
                    <a:pt x="791" y="873"/>
                  </a:lnTo>
                  <a:lnTo>
                    <a:pt x="791" y="861"/>
                  </a:lnTo>
                  <a:lnTo>
                    <a:pt x="792" y="847"/>
                  </a:lnTo>
                  <a:lnTo>
                    <a:pt x="794" y="836"/>
                  </a:lnTo>
                  <a:lnTo>
                    <a:pt x="795" y="825"/>
                  </a:lnTo>
                  <a:lnTo>
                    <a:pt x="795" y="817"/>
                  </a:lnTo>
                  <a:lnTo>
                    <a:pt x="796" y="813"/>
                  </a:lnTo>
                  <a:lnTo>
                    <a:pt x="797" y="810"/>
                  </a:lnTo>
                  <a:lnTo>
                    <a:pt x="799" y="813"/>
                  </a:lnTo>
                  <a:lnTo>
                    <a:pt x="799" y="819"/>
                  </a:lnTo>
                  <a:lnTo>
                    <a:pt x="800" y="827"/>
                  </a:lnTo>
                  <a:lnTo>
                    <a:pt x="801" y="839"/>
                  </a:lnTo>
                  <a:lnTo>
                    <a:pt x="802" y="850"/>
                  </a:lnTo>
                  <a:lnTo>
                    <a:pt x="802" y="862"/>
                  </a:lnTo>
                  <a:lnTo>
                    <a:pt x="804" y="872"/>
                  </a:lnTo>
                  <a:lnTo>
                    <a:pt x="805" y="882"/>
                  </a:lnTo>
                  <a:lnTo>
                    <a:pt x="806" y="888"/>
                  </a:lnTo>
                  <a:lnTo>
                    <a:pt x="806" y="893"/>
                  </a:lnTo>
                  <a:lnTo>
                    <a:pt x="807" y="894"/>
                  </a:lnTo>
                  <a:lnTo>
                    <a:pt x="809" y="896"/>
                  </a:lnTo>
                  <a:lnTo>
                    <a:pt x="810" y="896"/>
                  </a:lnTo>
                  <a:lnTo>
                    <a:pt x="810" y="896"/>
                  </a:lnTo>
                  <a:lnTo>
                    <a:pt x="811" y="897"/>
                  </a:lnTo>
                  <a:lnTo>
                    <a:pt x="812" y="899"/>
                  </a:lnTo>
                  <a:lnTo>
                    <a:pt x="814" y="902"/>
                  </a:lnTo>
                  <a:lnTo>
                    <a:pt x="814" y="904"/>
                  </a:lnTo>
                  <a:lnTo>
                    <a:pt x="815" y="906"/>
                  </a:lnTo>
                  <a:lnTo>
                    <a:pt x="816" y="903"/>
                  </a:lnTo>
                  <a:lnTo>
                    <a:pt x="817" y="896"/>
                  </a:lnTo>
                  <a:lnTo>
                    <a:pt x="817" y="878"/>
                  </a:lnTo>
                  <a:lnTo>
                    <a:pt x="818" y="849"/>
                  </a:lnTo>
                  <a:lnTo>
                    <a:pt x="820" y="804"/>
                  </a:lnTo>
                  <a:lnTo>
                    <a:pt x="821" y="739"/>
                  </a:lnTo>
                  <a:lnTo>
                    <a:pt x="821" y="652"/>
                  </a:lnTo>
                  <a:lnTo>
                    <a:pt x="822" y="539"/>
                  </a:lnTo>
                  <a:lnTo>
                    <a:pt x="823" y="400"/>
                  </a:lnTo>
                  <a:lnTo>
                    <a:pt x="825" y="236"/>
                  </a:lnTo>
                  <a:lnTo>
                    <a:pt x="825" y="51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0"/>
                  </a:lnTo>
                  <a:lnTo>
                    <a:pt x="841" y="0"/>
                  </a:lnTo>
                  <a:lnTo>
                    <a:pt x="841" y="77"/>
                  </a:lnTo>
                  <a:lnTo>
                    <a:pt x="842" y="184"/>
                  </a:lnTo>
                  <a:lnTo>
                    <a:pt x="843" y="280"/>
                  </a:lnTo>
                  <a:lnTo>
                    <a:pt x="845" y="365"/>
                  </a:lnTo>
                  <a:lnTo>
                    <a:pt x="845" y="445"/>
                  </a:lnTo>
                  <a:lnTo>
                    <a:pt x="846" y="518"/>
                  </a:lnTo>
                  <a:lnTo>
                    <a:pt x="847" y="587"/>
                  </a:lnTo>
                  <a:lnTo>
                    <a:pt x="848" y="647"/>
                  </a:lnTo>
                  <a:lnTo>
                    <a:pt x="848" y="701"/>
                  </a:lnTo>
                  <a:lnTo>
                    <a:pt x="850" y="748"/>
                  </a:lnTo>
                  <a:lnTo>
                    <a:pt x="851" y="786"/>
                  </a:lnTo>
                  <a:lnTo>
                    <a:pt x="852" y="819"/>
                  </a:lnTo>
                  <a:lnTo>
                    <a:pt x="852" y="844"/>
                  </a:lnTo>
                  <a:lnTo>
                    <a:pt x="853" y="863"/>
                  </a:lnTo>
                  <a:lnTo>
                    <a:pt x="854" y="880"/>
                  </a:lnTo>
                  <a:lnTo>
                    <a:pt x="856" y="891"/>
                  </a:lnTo>
                  <a:lnTo>
                    <a:pt x="856" y="898"/>
                  </a:lnTo>
                  <a:lnTo>
                    <a:pt x="857" y="904"/>
                  </a:lnTo>
                  <a:lnTo>
                    <a:pt x="858" y="908"/>
                  </a:lnTo>
                  <a:lnTo>
                    <a:pt x="859" y="911"/>
                  </a:lnTo>
                  <a:lnTo>
                    <a:pt x="859" y="911"/>
                  </a:lnTo>
                  <a:lnTo>
                    <a:pt x="861" y="908"/>
                  </a:lnTo>
                  <a:lnTo>
                    <a:pt x="862" y="903"/>
                  </a:lnTo>
                  <a:lnTo>
                    <a:pt x="863" y="896"/>
                  </a:lnTo>
                  <a:lnTo>
                    <a:pt x="863" y="882"/>
                  </a:lnTo>
                  <a:lnTo>
                    <a:pt x="864" y="870"/>
                  </a:lnTo>
                  <a:lnTo>
                    <a:pt x="866" y="852"/>
                  </a:lnTo>
                  <a:lnTo>
                    <a:pt x="867" y="832"/>
                  </a:lnTo>
                  <a:lnTo>
                    <a:pt x="867" y="808"/>
                  </a:lnTo>
                  <a:lnTo>
                    <a:pt x="868" y="778"/>
                  </a:lnTo>
                  <a:lnTo>
                    <a:pt x="869" y="743"/>
                  </a:lnTo>
                  <a:lnTo>
                    <a:pt x="871" y="702"/>
                  </a:lnTo>
                  <a:lnTo>
                    <a:pt x="871" y="655"/>
                  </a:lnTo>
                  <a:lnTo>
                    <a:pt x="872" y="601"/>
                  </a:lnTo>
                  <a:lnTo>
                    <a:pt x="873" y="542"/>
                  </a:lnTo>
                  <a:lnTo>
                    <a:pt x="874" y="480"/>
                  </a:lnTo>
                  <a:lnTo>
                    <a:pt x="874" y="416"/>
                  </a:lnTo>
                  <a:lnTo>
                    <a:pt x="876" y="359"/>
                  </a:lnTo>
                  <a:lnTo>
                    <a:pt x="877" y="313"/>
                  </a:lnTo>
                  <a:lnTo>
                    <a:pt x="878" y="286"/>
                  </a:lnTo>
                  <a:lnTo>
                    <a:pt x="878" y="285"/>
                  </a:lnTo>
                  <a:lnTo>
                    <a:pt x="879" y="308"/>
                  </a:lnTo>
                  <a:lnTo>
                    <a:pt x="881" y="358"/>
                  </a:lnTo>
                  <a:lnTo>
                    <a:pt x="882" y="428"/>
                  </a:lnTo>
                  <a:lnTo>
                    <a:pt x="882" y="508"/>
                  </a:lnTo>
                  <a:lnTo>
                    <a:pt x="883" y="590"/>
                  </a:lnTo>
                  <a:lnTo>
                    <a:pt x="884" y="667"/>
                  </a:lnTo>
                  <a:lnTo>
                    <a:pt x="886" y="733"/>
                  </a:lnTo>
                  <a:lnTo>
                    <a:pt x="886" y="786"/>
                  </a:lnTo>
                  <a:lnTo>
                    <a:pt x="887" y="826"/>
                  </a:lnTo>
                  <a:lnTo>
                    <a:pt x="888" y="856"/>
                  </a:lnTo>
                  <a:lnTo>
                    <a:pt x="889" y="877"/>
                  </a:lnTo>
                  <a:lnTo>
                    <a:pt x="889" y="891"/>
                  </a:lnTo>
                  <a:lnTo>
                    <a:pt x="890" y="901"/>
                  </a:lnTo>
                  <a:lnTo>
                    <a:pt x="892" y="908"/>
                  </a:lnTo>
                  <a:lnTo>
                    <a:pt x="893" y="913"/>
                  </a:lnTo>
                  <a:lnTo>
                    <a:pt x="893" y="917"/>
                  </a:lnTo>
                  <a:lnTo>
                    <a:pt x="894" y="919"/>
                  </a:lnTo>
                  <a:lnTo>
                    <a:pt x="895" y="922"/>
                  </a:lnTo>
                  <a:lnTo>
                    <a:pt x="897" y="922"/>
                  </a:lnTo>
                  <a:lnTo>
                    <a:pt x="898" y="923"/>
                  </a:lnTo>
                  <a:lnTo>
                    <a:pt x="898" y="923"/>
                  </a:lnTo>
                  <a:lnTo>
                    <a:pt x="899" y="922"/>
                  </a:lnTo>
                  <a:lnTo>
                    <a:pt x="900" y="921"/>
                  </a:lnTo>
                  <a:lnTo>
                    <a:pt x="902" y="921"/>
                  </a:lnTo>
                  <a:lnTo>
                    <a:pt x="902" y="919"/>
                  </a:lnTo>
                  <a:lnTo>
                    <a:pt x="903" y="919"/>
                  </a:lnTo>
                  <a:lnTo>
                    <a:pt x="904" y="921"/>
                  </a:lnTo>
                  <a:lnTo>
                    <a:pt x="905" y="924"/>
                  </a:lnTo>
                  <a:lnTo>
                    <a:pt x="905" y="929"/>
                  </a:lnTo>
                  <a:lnTo>
                    <a:pt x="907" y="935"/>
                  </a:lnTo>
                  <a:lnTo>
                    <a:pt x="908" y="944"/>
                  </a:lnTo>
                  <a:lnTo>
                    <a:pt x="909" y="953"/>
                  </a:lnTo>
                  <a:lnTo>
                    <a:pt x="909" y="960"/>
                  </a:lnTo>
                  <a:lnTo>
                    <a:pt x="910" y="966"/>
                  </a:lnTo>
                  <a:lnTo>
                    <a:pt x="912" y="969"/>
                  </a:lnTo>
                  <a:lnTo>
                    <a:pt x="913" y="968"/>
                  </a:lnTo>
                  <a:lnTo>
                    <a:pt x="913" y="965"/>
                  </a:lnTo>
                  <a:lnTo>
                    <a:pt x="914" y="960"/>
                  </a:lnTo>
                  <a:lnTo>
                    <a:pt x="915" y="954"/>
                  </a:lnTo>
                  <a:lnTo>
                    <a:pt x="917" y="947"/>
                  </a:lnTo>
                  <a:lnTo>
                    <a:pt x="917" y="939"/>
                  </a:lnTo>
                  <a:lnTo>
                    <a:pt x="918" y="930"/>
                  </a:lnTo>
                  <a:lnTo>
                    <a:pt x="919" y="921"/>
                  </a:lnTo>
                  <a:lnTo>
                    <a:pt x="920" y="911"/>
                  </a:lnTo>
                  <a:lnTo>
                    <a:pt x="920" y="902"/>
                  </a:lnTo>
                  <a:lnTo>
                    <a:pt x="922" y="894"/>
                  </a:lnTo>
                  <a:lnTo>
                    <a:pt x="923" y="890"/>
                  </a:lnTo>
                  <a:lnTo>
                    <a:pt x="924" y="890"/>
                  </a:lnTo>
                  <a:lnTo>
                    <a:pt x="924" y="891"/>
                  </a:lnTo>
                  <a:lnTo>
                    <a:pt x="925" y="897"/>
                  </a:lnTo>
                  <a:lnTo>
                    <a:pt x="926" y="902"/>
                  </a:lnTo>
                  <a:lnTo>
                    <a:pt x="928" y="907"/>
                  </a:lnTo>
                  <a:lnTo>
                    <a:pt x="928" y="912"/>
                  </a:lnTo>
                  <a:lnTo>
                    <a:pt x="929" y="914"/>
                  </a:lnTo>
                  <a:lnTo>
                    <a:pt x="930" y="916"/>
                  </a:lnTo>
                  <a:lnTo>
                    <a:pt x="931" y="917"/>
                  </a:lnTo>
                  <a:lnTo>
                    <a:pt x="931" y="916"/>
                  </a:lnTo>
                  <a:lnTo>
                    <a:pt x="933" y="914"/>
                  </a:lnTo>
                  <a:lnTo>
                    <a:pt x="934" y="912"/>
                  </a:lnTo>
                  <a:lnTo>
                    <a:pt x="935" y="908"/>
                  </a:lnTo>
                  <a:lnTo>
                    <a:pt x="935" y="903"/>
                  </a:lnTo>
                  <a:lnTo>
                    <a:pt x="936" y="894"/>
                  </a:lnTo>
                  <a:lnTo>
                    <a:pt x="938" y="883"/>
                  </a:lnTo>
                  <a:lnTo>
                    <a:pt x="939" y="868"/>
                  </a:lnTo>
                  <a:lnTo>
                    <a:pt x="939" y="846"/>
                  </a:lnTo>
                  <a:lnTo>
                    <a:pt x="940" y="815"/>
                  </a:lnTo>
                  <a:lnTo>
                    <a:pt x="941" y="772"/>
                  </a:lnTo>
                  <a:lnTo>
                    <a:pt x="943" y="711"/>
                  </a:lnTo>
                  <a:lnTo>
                    <a:pt x="943" y="627"/>
                  </a:lnTo>
                  <a:lnTo>
                    <a:pt x="944" y="517"/>
                  </a:lnTo>
                  <a:lnTo>
                    <a:pt x="945" y="368"/>
                  </a:lnTo>
                  <a:lnTo>
                    <a:pt x="946" y="173"/>
                  </a:lnTo>
                  <a:lnTo>
                    <a:pt x="946" y="0"/>
                  </a:lnTo>
                  <a:lnTo>
                    <a:pt x="948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64" y="0"/>
                  </a:lnTo>
                  <a:lnTo>
                    <a:pt x="965" y="23"/>
                  </a:lnTo>
                  <a:lnTo>
                    <a:pt x="966" y="238"/>
                  </a:lnTo>
                  <a:lnTo>
                    <a:pt x="966" y="400"/>
                  </a:lnTo>
                  <a:lnTo>
                    <a:pt x="967" y="522"/>
                  </a:lnTo>
                  <a:lnTo>
                    <a:pt x="969" y="614"/>
                  </a:lnTo>
                  <a:lnTo>
                    <a:pt x="970" y="683"/>
                  </a:lnTo>
                  <a:lnTo>
                    <a:pt x="970" y="737"/>
                  </a:lnTo>
                  <a:lnTo>
                    <a:pt x="971" y="779"/>
                  </a:lnTo>
                  <a:lnTo>
                    <a:pt x="972" y="813"/>
                  </a:lnTo>
                  <a:lnTo>
                    <a:pt x="974" y="837"/>
                  </a:lnTo>
                  <a:lnTo>
                    <a:pt x="974" y="858"/>
                  </a:lnTo>
                  <a:lnTo>
                    <a:pt x="975" y="875"/>
                  </a:lnTo>
                  <a:lnTo>
                    <a:pt x="976" y="886"/>
                  </a:lnTo>
                  <a:lnTo>
                    <a:pt x="977" y="896"/>
                  </a:lnTo>
                  <a:lnTo>
                    <a:pt x="977" y="904"/>
                  </a:lnTo>
                  <a:lnTo>
                    <a:pt x="979" y="911"/>
                  </a:lnTo>
                  <a:lnTo>
                    <a:pt x="980" y="914"/>
                  </a:lnTo>
                  <a:lnTo>
                    <a:pt x="981" y="918"/>
                  </a:lnTo>
                  <a:lnTo>
                    <a:pt x="981" y="922"/>
                  </a:lnTo>
                  <a:lnTo>
                    <a:pt x="982" y="922"/>
                  </a:lnTo>
                  <a:lnTo>
                    <a:pt x="984" y="922"/>
                  </a:lnTo>
                  <a:lnTo>
                    <a:pt x="985" y="921"/>
                  </a:lnTo>
                  <a:lnTo>
                    <a:pt x="985" y="919"/>
                  </a:lnTo>
                  <a:lnTo>
                    <a:pt x="986" y="917"/>
                  </a:lnTo>
                  <a:lnTo>
                    <a:pt x="987" y="916"/>
                  </a:lnTo>
                  <a:lnTo>
                    <a:pt x="989" y="913"/>
                  </a:lnTo>
                  <a:lnTo>
                    <a:pt x="989" y="911"/>
                  </a:lnTo>
                  <a:lnTo>
                    <a:pt x="990" y="909"/>
                  </a:lnTo>
                  <a:lnTo>
                    <a:pt x="991" y="907"/>
                  </a:lnTo>
                  <a:lnTo>
                    <a:pt x="992" y="907"/>
                  </a:lnTo>
                  <a:lnTo>
                    <a:pt x="992" y="907"/>
                  </a:lnTo>
                  <a:lnTo>
                    <a:pt x="994" y="907"/>
                  </a:lnTo>
                  <a:lnTo>
                    <a:pt x="995" y="907"/>
                  </a:lnTo>
                  <a:lnTo>
                    <a:pt x="996" y="907"/>
                  </a:lnTo>
                  <a:lnTo>
                    <a:pt x="996" y="908"/>
                  </a:lnTo>
                  <a:lnTo>
                    <a:pt x="997" y="909"/>
                  </a:lnTo>
                  <a:lnTo>
                    <a:pt x="998" y="909"/>
                  </a:lnTo>
                  <a:lnTo>
                    <a:pt x="1000" y="911"/>
                  </a:lnTo>
                  <a:lnTo>
                    <a:pt x="1000" y="912"/>
                  </a:lnTo>
                  <a:lnTo>
                    <a:pt x="1001" y="911"/>
                  </a:lnTo>
                  <a:lnTo>
                    <a:pt x="1002" y="911"/>
                  </a:lnTo>
                  <a:lnTo>
                    <a:pt x="1003" y="908"/>
                  </a:lnTo>
                  <a:lnTo>
                    <a:pt x="1003" y="907"/>
                  </a:lnTo>
                  <a:lnTo>
                    <a:pt x="1005" y="904"/>
                  </a:lnTo>
                  <a:lnTo>
                    <a:pt x="1006" y="901"/>
                  </a:lnTo>
                  <a:lnTo>
                    <a:pt x="1007" y="896"/>
                  </a:lnTo>
                  <a:lnTo>
                    <a:pt x="1008" y="890"/>
                  </a:lnTo>
                  <a:lnTo>
                    <a:pt x="1008" y="878"/>
                  </a:lnTo>
                  <a:lnTo>
                    <a:pt x="1010" y="861"/>
                  </a:lnTo>
                  <a:lnTo>
                    <a:pt x="1011" y="834"/>
                  </a:lnTo>
                  <a:lnTo>
                    <a:pt x="1012" y="791"/>
                  </a:lnTo>
                  <a:lnTo>
                    <a:pt x="1012" y="737"/>
                  </a:lnTo>
                  <a:lnTo>
                    <a:pt x="1013" y="675"/>
                  </a:lnTo>
                  <a:lnTo>
                    <a:pt x="1015" y="613"/>
                  </a:lnTo>
                  <a:lnTo>
                    <a:pt x="1016" y="565"/>
                  </a:lnTo>
                  <a:lnTo>
                    <a:pt x="1016" y="544"/>
                  </a:lnTo>
                  <a:lnTo>
                    <a:pt x="1017" y="553"/>
                  </a:lnTo>
                  <a:lnTo>
                    <a:pt x="1018" y="589"/>
                  </a:lnTo>
                  <a:lnTo>
                    <a:pt x="1020" y="644"/>
                  </a:lnTo>
                  <a:lnTo>
                    <a:pt x="1020" y="704"/>
                  </a:lnTo>
                  <a:lnTo>
                    <a:pt x="1021" y="762"/>
                  </a:lnTo>
                  <a:lnTo>
                    <a:pt x="1022" y="809"/>
                  </a:lnTo>
                  <a:lnTo>
                    <a:pt x="1023" y="845"/>
                  </a:lnTo>
                  <a:lnTo>
                    <a:pt x="1023" y="871"/>
                  </a:lnTo>
                  <a:lnTo>
                    <a:pt x="1025" y="887"/>
                  </a:lnTo>
                  <a:lnTo>
                    <a:pt x="1026" y="898"/>
                  </a:lnTo>
                  <a:lnTo>
                    <a:pt x="1027" y="906"/>
                  </a:lnTo>
                  <a:lnTo>
                    <a:pt x="1027" y="911"/>
                  </a:lnTo>
                  <a:lnTo>
                    <a:pt x="1028" y="916"/>
                  </a:lnTo>
                  <a:lnTo>
                    <a:pt x="1029" y="919"/>
                  </a:lnTo>
                  <a:lnTo>
                    <a:pt x="1031" y="923"/>
                  </a:lnTo>
                  <a:lnTo>
                    <a:pt x="1031" y="927"/>
                  </a:lnTo>
                  <a:lnTo>
                    <a:pt x="1032" y="929"/>
                  </a:lnTo>
                  <a:lnTo>
                    <a:pt x="1033" y="932"/>
                  </a:lnTo>
                  <a:lnTo>
                    <a:pt x="1034" y="932"/>
                  </a:lnTo>
                  <a:lnTo>
                    <a:pt x="1034" y="933"/>
                  </a:lnTo>
                  <a:lnTo>
                    <a:pt x="1036" y="933"/>
                  </a:lnTo>
                  <a:lnTo>
                    <a:pt x="1037" y="934"/>
                  </a:lnTo>
                  <a:lnTo>
                    <a:pt x="1038" y="933"/>
                  </a:lnTo>
                  <a:lnTo>
                    <a:pt x="1038" y="933"/>
                  </a:lnTo>
                  <a:lnTo>
                    <a:pt x="1039" y="930"/>
                  </a:lnTo>
                  <a:lnTo>
                    <a:pt x="1041" y="929"/>
                  </a:lnTo>
                  <a:lnTo>
                    <a:pt x="1042" y="928"/>
                  </a:lnTo>
                  <a:lnTo>
                    <a:pt x="1042" y="928"/>
                  </a:lnTo>
                  <a:lnTo>
                    <a:pt x="1043" y="927"/>
                  </a:lnTo>
                  <a:lnTo>
                    <a:pt x="1044" y="926"/>
                  </a:lnTo>
                  <a:lnTo>
                    <a:pt x="1046" y="924"/>
                  </a:lnTo>
                  <a:lnTo>
                    <a:pt x="1046" y="922"/>
                  </a:lnTo>
                  <a:lnTo>
                    <a:pt x="1047" y="918"/>
                  </a:lnTo>
                  <a:lnTo>
                    <a:pt x="1048" y="916"/>
                  </a:lnTo>
                  <a:lnTo>
                    <a:pt x="1049" y="912"/>
                  </a:lnTo>
                  <a:lnTo>
                    <a:pt x="1049" y="908"/>
                  </a:lnTo>
                  <a:lnTo>
                    <a:pt x="1051" y="904"/>
                  </a:lnTo>
                  <a:lnTo>
                    <a:pt x="1052" y="902"/>
                  </a:lnTo>
                  <a:lnTo>
                    <a:pt x="1053" y="899"/>
                  </a:lnTo>
                  <a:lnTo>
                    <a:pt x="1053" y="898"/>
                  </a:lnTo>
                  <a:lnTo>
                    <a:pt x="1054" y="897"/>
                  </a:lnTo>
                  <a:lnTo>
                    <a:pt x="1056" y="896"/>
                  </a:lnTo>
                  <a:lnTo>
                    <a:pt x="1057" y="896"/>
                  </a:lnTo>
                  <a:lnTo>
                    <a:pt x="1057" y="897"/>
                  </a:lnTo>
                  <a:lnTo>
                    <a:pt x="1058" y="899"/>
                  </a:lnTo>
                  <a:lnTo>
                    <a:pt x="1059" y="902"/>
                  </a:lnTo>
                  <a:lnTo>
                    <a:pt x="1061" y="904"/>
                  </a:lnTo>
                  <a:lnTo>
                    <a:pt x="1061" y="908"/>
                  </a:lnTo>
                  <a:lnTo>
                    <a:pt x="1062" y="911"/>
                  </a:lnTo>
                  <a:lnTo>
                    <a:pt x="1063" y="913"/>
                  </a:lnTo>
                  <a:lnTo>
                    <a:pt x="1064" y="914"/>
                  </a:lnTo>
                  <a:lnTo>
                    <a:pt x="1065" y="917"/>
                  </a:lnTo>
                  <a:lnTo>
                    <a:pt x="1065" y="917"/>
                  </a:lnTo>
                  <a:lnTo>
                    <a:pt x="1067" y="917"/>
                  </a:lnTo>
                  <a:lnTo>
                    <a:pt x="1068" y="917"/>
                  </a:lnTo>
                  <a:lnTo>
                    <a:pt x="1069" y="916"/>
                  </a:lnTo>
                  <a:lnTo>
                    <a:pt x="1069" y="916"/>
                  </a:lnTo>
                  <a:lnTo>
                    <a:pt x="1070" y="913"/>
                  </a:lnTo>
                  <a:lnTo>
                    <a:pt x="1072" y="912"/>
                  </a:lnTo>
                  <a:lnTo>
                    <a:pt x="1073" y="911"/>
                  </a:lnTo>
                  <a:lnTo>
                    <a:pt x="1073" y="908"/>
                  </a:lnTo>
                  <a:lnTo>
                    <a:pt x="1074" y="908"/>
                  </a:lnTo>
                  <a:lnTo>
                    <a:pt x="1075" y="908"/>
                  </a:lnTo>
                  <a:lnTo>
                    <a:pt x="1077" y="908"/>
                  </a:lnTo>
                  <a:lnTo>
                    <a:pt x="1077" y="909"/>
                  </a:lnTo>
                  <a:lnTo>
                    <a:pt x="1078" y="909"/>
                  </a:lnTo>
                  <a:lnTo>
                    <a:pt x="1079" y="909"/>
                  </a:lnTo>
                  <a:lnTo>
                    <a:pt x="1080" y="909"/>
                  </a:lnTo>
                  <a:lnTo>
                    <a:pt x="1080" y="908"/>
                  </a:lnTo>
                  <a:lnTo>
                    <a:pt x="1082" y="907"/>
                  </a:lnTo>
                  <a:lnTo>
                    <a:pt x="1083" y="906"/>
                  </a:lnTo>
                  <a:lnTo>
                    <a:pt x="1084" y="906"/>
                  </a:lnTo>
                  <a:lnTo>
                    <a:pt x="1084" y="906"/>
                  </a:lnTo>
                  <a:lnTo>
                    <a:pt x="1085" y="906"/>
                  </a:lnTo>
                  <a:lnTo>
                    <a:pt x="1087" y="906"/>
                  </a:lnTo>
                  <a:lnTo>
                    <a:pt x="1088" y="907"/>
                  </a:lnTo>
                  <a:lnTo>
                    <a:pt x="1088" y="907"/>
                  </a:lnTo>
                  <a:lnTo>
                    <a:pt x="1089" y="908"/>
                  </a:lnTo>
                  <a:lnTo>
                    <a:pt x="1090" y="911"/>
                  </a:lnTo>
                  <a:lnTo>
                    <a:pt x="1092" y="912"/>
                  </a:lnTo>
                  <a:lnTo>
                    <a:pt x="1092" y="914"/>
                  </a:lnTo>
                  <a:lnTo>
                    <a:pt x="1093" y="917"/>
                  </a:lnTo>
                  <a:lnTo>
                    <a:pt x="1094" y="918"/>
                  </a:lnTo>
                  <a:lnTo>
                    <a:pt x="1095" y="918"/>
                  </a:lnTo>
                  <a:lnTo>
                    <a:pt x="1095" y="917"/>
                  </a:lnTo>
                  <a:lnTo>
                    <a:pt x="1097" y="913"/>
                  </a:lnTo>
                  <a:lnTo>
                    <a:pt x="1098" y="908"/>
                  </a:lnTo>
                  <a:lnTo>
                    <a:pt x="1099" y="903"/>
                  </a:lnTo>
                  <a:lnTo>
                    <a:pt x="1099" y="899"/>
                  </a:lnTo>
                  <a:lnTo>
                    <a:pt x="1100" y="898"/>
                  </a:lnTo>
                  <a:lnTo>
                    <a:pt x="1101" y="898"/>
                  </a:lnTo>
                  <a:lnTo>
                    <a:pt x="1103" y="901"/>
                  </a:lnTo>
                  <a:lnTo>
                    <a:pt x="1103" y="903"/>
                  </a:lnTo>
                  <a:lnTo>
                    <a:pt x="1104" y="906"/>
                  </a:lnTo>
                  <a:lnTo>
                    <a:pt x="1105" y="909"/>
                  </a:lnTo>
                  <a:lnTo>
                    <a:pt x="1106" y="912"/>
                  </a:lnTo>
                  <a:lnTo>
                    <a:pt x="1106" y="914"/>
                  </a:lnTo>
                  <a:lnTo>
                    <a:pt x="1108" y="917"/>
                  </a:lnTo>
                  <a:lnTo>
                    <a:pt x="1109" y="919"/>
                  </a:lnTo>
                  <a:lnTo>
                    <a:pt x="1110" y="922"/>
                  </a:lnTo>
                  <a:lnTo>
                    <a:pt x="1110" y="923"/>
                  </a:lnTo>
                  <a:lnTo>
                    <a:pt x="1111" y="923"/>
                  </a:lnTo>
                  <a:lnTo>
                    <a:pt x="1113" y="922"/>
                  </a:lnTo>
                  <a:lnTo>
                    <a:pt x="1114" y="922"/>
                  </a:lnTo>
                  <a:lnTo>
                    <a:pt x="1114" y="919"/>
                  </a:lnTo>
                  <a:lnTo>
                    <a:pt x="1115" y="918"/>
                  </a:lnTo>
                  <a:lnTo>
                    <a:pt x="1116" y="916"/>
                  </a:lnTo>
                  <a:lnTo>
                    <a:pt x="1118" y="913"/>
                  </a:lnTo>
                  <a:lnTo>
                    <a:pt x="1118" y="909"/>
                  </a:lnTo>
                  <a:lnTo>
                    <a:pt x="1119" y="903"/>
                  </a:lnTo>
                  <a:lnTo>
                    <a:pt x="1120" y="893"/>
                  </a:lnTo>
                  <a:lnTo>
                    <a:pt x="1121" y="880"/>
                  </a:lnTo>
                  <a:lnTo>
                    <a:pt x="1123" y="856"/>
                  </a:lnTo>
                  <a:lnTo>
                    <a:pt x="1123" y="816"/>
                  </a:lnTo>
                  <a:lnTo>
                    <a:pt x="1124" y="752"/>
                  </a:lnTo>
                  <a:lnTo>
                    <a:pt x="1125" y="630"/>
                  </a:lnTo>
                  <a:lnTo>
                    <a:pt x="1126" y="393"/>
                  </a:lnTo>
                  <a:lnTo>
                    <a:pt x="1126" y="0"/>
                  </a:lnTo>
                  <a:lnTo>
                    <a:pt x="1128" y="0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1142" y="0"/>
                  </a:lnTo>
                  <a:lnTo>
                    <a:pt x="1144" y="0"/>
                  </a:lnTo>
                  <a:lnTo>
                    <a:pt x="1145" y="0"/>
                  </a:lnTo>
                  <a:lnTo>
                    <a:pt x="1145" y="0"/>
                  </a:lnTo>
                  <a:lnTo>
                    <a:pt x="1146" y="0"/>
                  </a:lnTo>
                  <a:lnTo>
                    <a:pt x="1147" y="0"/>
                  </a:lnTo>
                  <a:lnTo>
                    <a:pt x="1149" y="0"/>
                  </a:lnTo>
                  <a:lnTo>
                    <a:pt x="1149" y="0"/>
                  </a:lnTo>
                  <a:lnTo>
                    <a:pt x="1150" y="0"/>
                  </a:lnTo>
                  <a:lnTo>
                    <a:pt x="1151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4" y="0"/>
                  </a:lnTo>
                  <a:lnTo>
                    <a:pt x="1155" y="0"/>
                  </a:lnTo>
                  <a:lnTo>
                    <a:pt x="1156" y="0"/>
                  </a:lnTo>
                  <a:lnTo>
                    <a:pt x="1156" y="0"/>
                  </a:lnTo>
                  <a:lnTo>
                    <a:pt x="1157" y="0"/>
                  </a:lnTo>
                  <a:lnTo>
                    <a:pt x="1159" y="0"/>
                  </a:lnTo>
                  <a:lnTo>
                    <a:pt x="1160" y="0"/>
                  </a:lnTo>
                  <a:lnTo>
                    <a:pt x="1160" y="0"/>
                  </a:lnTo>
                  <a:lnTo>
                    <a:pt x="1161" y="0"/>
                  </a:lnTo>
                  <a:lnTo>
                    <a:pt x="1162" y="0"/>
                  </a:lnTo>
                  <a:lnTo>
                    <a:pt x="1164" y="40"/>
                  </a:lnTo>
                  <a:lnTo>
                    <a:pt x="1164" y="120"/>
                  </a:lnTo>
                  <a:lnTo>
                    <a:pt x="1165" y="210"/>
                  </a:lnTo>
                  <a:lnTo>
                    <a:pt x="1166" y="303"/>
                  </a:lnTo>
                  <a:lnTo>
                    <a:pt x="1167" y="395"/>
                  </a:lnTo>
                  <a:lnTo>
                    <a:pt x="1167" y="480"/>
                  </a:lnTo>
                  <a:lnTo>
                    <a:pt x="1169" y="554"/>
                  </a:lnTo>
                  <a:lnTo>
                    <a:pt x="1170" y="616"/>
                  </a:lnTo>
                  <a:lnTo>
                    <a:pt x="1171" y="667"/>
                  </a:lnTo>
                  <a:lnTo>
                    <a:pt x="1171" y="706"/>
                  </a:lnTo>
                  <a:lnTo>
                    <a:pt x="1172" y="734"/>
                  </a:lnTo>
                  <a:lnTo>
                    <a:pt x="1173" y="753"/>
                  </a:lnTo>
                  <a:lnTo>
                    <a:pt x="1175" y="759"/>
                  </a:lnTo>
                  <a:lnTo>
                    <a:pt x="1176" y="748"/>
                  </a:lnTo>
                  <a:lnTo>
                    <a:pt x="1176" y="722"/>
                  </a:lnTo>
                  <a:lnTo>
                    <a:pt x="1177" y="676"/>
                  </a:lnTo>
                  <a:lnTo>
                    <a:pt x="1178" y="610"/>
                  </a:lnTo>
                  <a:lnTo>
                    <a:pt x="1180" y="524"/>
                  </a:lnTo>
                  <a:lnTo>
                    <a:pt x="1180" y="423"/>
                  </a:lnTo>
                  <a:lnTo>
                    <a:pt x="1181" y="317"/>
                  </a:lnTo>
                  <a:lnTo>
                    <a:pt x="1182" y="219"/>
                  </a:lnTo>
                  <a:lnTo>
                    <a:pt x="1183" y="147"/>
                  </a:lnTo>
                  <a:lnTo>
                    <a:pt x="1183" y="112"/>
                  </a:lnTo>
                  <a:lnTo>
                    <a:pt x="1185" y="121"/>
                  </a:lnTo>
                  <a:lnTo>
                    <a:pt x="1186" y="172"/>
                  </a:lnTo>
                  <a:lnTo>
                    <a:pt x="1187" y="255"/>
                  </a:lnTo>
                  <a:lnTo>
                    <a:pt x="1187" y="357"/>
                  </a:lnTo>
                  <a:lnTo>
                    <a:pt x="1188" y="462"/>
                  </a:lnTo>
                  <a:lnTo>
                    <a:pt x="1190" y="562"/>
                  </a:lnTo>
                  <a:lnTo>
                    <a:pt x="1191" y="647"/>
                  </a:lnTo>
                  <a:lnTo>
                    <a:pt x="1191" y="714"/>
                  </a:lnTo>
                  <a:lnTo>
                    <a:pt x="1192" y="765"/>
                  </a:lnTo>
                  <a:lnTo>
                    <a:pt x="1193" y="803"/>
                  </a:lnTo>
                  <a:lnTo>
                    <a:pt x="1195" y="829"/>
                  </a:lnTo>
                  <a:lnTo>
                    <a:pt x="1195" y="849"/>
                  </a:lnTo>
                  <a:lnTo>
                    <a:pt x="1196" y="862"/>
                  </a:lnTo>
                  <a:lnTo>
                    <a:pt x="1197" y="875"/>
                  </a:lnTo>
                  <a:lnTo>
                    <a:pt x="1198" y="885"/>
                  </a:lnTo>
                  <a:lnTo>
                    <a:pt x="1198" y="894"/>
                  </a:lnTo>
                  <a:lnTo>
                    <a:pt x="1200" y="901"/>
                  </a:lnTo>
                  <a:lnTo>
                    <a:pt x="1201" y="906"/>
                  </a:lnTo>
                  <a:lnTo>
                    <a:pt x="1202" y="909"/>
                  </a:lnTo>
                  <a:lnTo>
                    <a:pt x="1202" y="912"/>
                  </a:lnTo>
                  <a:lnTo>
                    <a:pt x="1203" y="912"/>
                  </a:lnTo>
                  <a:lnTo>
                    <a:pt x="1205" y="912"/>
                  </a:lnTo>
                  <a:lnTo>
                    <a:pt x="1206" y="912"/>
                  </a:lnTo>
                  <a:lnTo>
                    <a:pt x="1206" y="911"/>
                  </a:lnTo>
                  <a:lnTo>
                    <a:pt x="1207" y="911"/>
                  </a:lnTo>
                  <a:lnTo>
                    <a:pt x="1208" y="911"/>
                  </a:lnTo>
                  <a:lnTo>
                    <a:pt x="1209" y="911"/>
                  </a:lnTo>
                  <a:lnTo>
                    <a:pt x="1209" y="909"/>
                  </a:lnTo>
                  <a:lnTo>
                    <a:pt x="1211" y="909"/>
                  </a:lnTo>
                  <a:lnTo>
                    <a:pt x="1212" y="909"/>
                  </a:lnTo>
                  <a:lnTo>
                    <a:pt x="1213" y="911"/>
                  </a:lnTo>
                  <a:lnTo>
                    <a:pt x="1213" y="911"/>
                  </a:lnTo>
                  <a:lnTo>
                    <a:pt x="1214" y="911"/>
                  </a:lnTo>
                  <a:lnTo>
                    <a:pt x="1216" y="912"/>
                  </a:lnTo>
                  <a:lnTo>
                    <a:pt x="1217" y="913"/>
                  </a:lnTo>
                  <a:lnTo>
                    <a:pt x="1217" y="916"/>
                  </a:lnTo>
                  <a:lnTo>
                    <a:pt x="1218" y="918"/>
                  </a:lnTo>
                  <a:lnTo>
                    <a:pt x="1219" y="919"/>
                  </a:lnTo>
                  <a:lnTo>
                    <a:pt x="1221" y="921"/>
                  </a:lnTo>
                  <a:lnTo>
                    <a:pt x="1221" y="922"/>
                  </a:lnTo>
                  <a:lnTo>
                    <a:pt x="1222" y="922"/>
                  </a:lnTo>
                  <a:lnTo>
                    <a:pt x="1223" y="921"/>
                  </a:lnTo>
                  <a:lnTo>
                    <a:pt x="1224" y="917"/>
                  </a:lnTo>
                  <a:lnTo>
                    <a:pt x="1224" y="913"/>
                  </a:lnTo>
                  <a:lnTo>
                    <a:pt x="1226" y="909"/>
                  </a:lnTo>
                  <a:lnTo>
                    <a:pt x="1227" y="907"/>
                  </a:lnTo>
                  <a:lnTo>
                    <a:pt x="1228" y="904"/>
                  </a:lnTo>
                  <a:lnTo>
                    <a:pt x="1228" y="903"/>
                  </a:lnTo>
                  <a:lnTo>
                    <a:pt x="1229" y="902"/>
                  </a:lnTo>
                  <a:lnTo>
                    <a:pt x="1231" y="901"/>
                  </a:lnTo>
                  <a:lnTo>
                    <a:pt x="1232" y="897"/>
                  </a:lnTo>
                  <a:lnTo>
                    <a:pt x="1233" y="892"/>
                  </a:lnTo>
                  <a:lnTo>
                    <a:pt x="1233" y="882"/>
                  </a:lnTo>
                  <a:lnTo>
                    <a:pt x="1234" y="866"/>
                  </a:lnTo>
                  <a:lnTo>
                    <a:pt x="1236" y="844"/>
                  </a:lnTo>
                  <a:lnTo>
                    <a:pt x="1237" y="815"/>
                  </a:lnTo>
                  <a:lnTo>
                    <a:pt x="1237" y="781"/>
                  </a:lnTo>
                  <a:lnTo>
                    <a:pt x="1238" y="745"/>
                  </a:lnTo>
                  <a:lnTo>
                    <a:pt x="1239" y="709"/>
                  </a:lnTo>
                  <a:lnTo>
                    <a:pt x="1241" y="676"/>
                  </a:lnTo>
                  <a:lnTo>
                    <a:pt x="1241" y="647"/>
                  </a:lnTo>
                  <a:lnTo>
                    <a:pt x="1242" y="625"/>
                  </a:lnTo>
                  <a:lnTo>
                    <a:pt x="1243" y="609"/>
                  </a:lnTo>
                  <a:lnTo>
                    <a:pt x="1244" y="599"/>
                  </a:lnTo>
                  <a:lnTo>
                    <a:pt x="1244" y="594"/>
                  </a:lnTo>
                  <a:lnTo>
                    <a:pt x="1245" y="594"/>
                  </a:lnTo>
                  <a:lnTo>
                    <a:pt x="1247" y="598"/>
                  </a:lnTo>
                  <a:lnTo>
                    <a:pt x="1248" y="603"/>
                  </a:lnTo>
                  <a:lnTo>
                    <a:pt x="1248" y="609"/>
                  </a:lnTo>
                  <a:lnTo>
                    <a:pt x="1249" y="616"/>
                  </a:lnTo>
                  <a:lnTo>
                    <a:pt x="1250" y="624"/>
                  </a:lnTo>
                  <a:lnTo>
                    <a:pt x="1252" y="634"/>
                  </a:lnTo>
                  <a:lnTo>
                    <a:pt x="1252" y="645"/>
                  </a:lnTo>
                  <a:lnTo>
                    <a:pt x="1253" y="656"/>
                  </a:lnTo>
                  <a:lnTo>
                    <a:pt x="1254" y="668"/>
                  </a:lnTo>
                  <a:lnTo>
                    <a:pt x="1255" y="680"/>
                  </a:lnTo>
                  <a:lnTo>
                    <a:pt x="1255" y="691"/>
                  </a:lnTo>
                  <a:lnTo>
                    <a:pt x="1257" y="702"/>
                  </a:lnTo>
                  <a:lnTo>
                    <a:pt x="1258" y="713"/>
                  </a:lnTo>
                  <a:lnTo>
                    <a:pt x="1259" y="723"/>
                  </a:lnTo>
                  <a:lnTo>
                    <a:pt x="1259" y="733"/>
                  </a:lnTo>
                  <a:lnTo>
                    <a:pt x="1260" y="742"/>
                  </a:lnTo>
                  <a:lnTo>
                    <a:pt x="1262" y="749"/>
                  </a:lnTo>
                  <a:lnTo>
                    <a:pt x="1263" y="758"/>
                  </a:lnTo>
                  <a:lnTo>
                    <a:pt x="1263" y="765"/>
                  </a:lnTo>
                  <a:lnTo>
                    <a:pt x="1264" y="773"/>
                  </a:lnTo>
                  <a:lnTo>
                    <a:pt x="1265" y="780"/>
                  </a:lnTo>
                  <a:lnTo>
                    <a:pt x="1267" y="789"/>
                  </a:lnTo>
                  <a:lnTo>
                    <a:pt x="1267" y="799"/>
                  </a:lnTo>
                  <a:lnTo>
                    <a:pt x="1268" y="806"/>
                  </a:lnTo>
                  <a:lnTo>
                    <a:pt x="1269" y="813"/>
                  </a:lnTo>
                  <a:lnTo>
                    <a:pt x="1270" y="819"/>
                  </a:lnTo>
                  <a:lnTo>
                    <a:pt x="1270" y="824"/>
                  </a:lnTo>
                  <a:lnTo>
                    <a:pt x="1272" y="830"/>
                  </a:lnTo>
                  <a:lnTo>
                    <a:pt x="1273" y="836"/>
                  </a:lnTo>
                  <a:lnTo>
                    <a:pt x="1274" y="841"/>
                  </a:lnTo>
                  <a:lnTo>
                    <a:pt x="1274" y="846"/>
                  </a:lnTo>
                  <a:lnTo>
                    <a:pt x="1275" y="850"/>
                  </a:lnTo>
                  <a:lnTo>
                    <a:pt x="1277" y="855"/>
                  </a:lnTo>
                  <a:lnTo>
                    <a:pt x="1278" y="858"/>
                  </a:lnTo>
                  <a:lnTo>
                    <a:pt x="1278" y="863"/>
                  </a:lnTo>
                  <a:lnTo>
                    <a:pt x="1279" y="867"/>
                  </a:lnTo>
                  <a:lnTo>
                    <a:pt x="1280" y="872"/>
                  </a:lnTo>
                  <a:lnTo>
                    <a:pt x="1281" y="876"/>
                  </a:lnTo>
                  <a:lnTo>
                    <a:pt x="1281" y="880"/>
                  </a:lnTo>
                  <a:lnTo>
                    <a:pt x="1283" y="883"/>
                  </a:lnTo>
                  <a:lnTo>
                    <a:pt x="1284" y="887"/>
                  </a:lnTo>
                  <a:lnTo>
                    <a:pt x="1285" y="891"/>
                  </a:lnTo>
                  <a:lnTo>
                    <a:pt x="1285" y="894"/>
                  </a:lnTo>
                  <a:lnTo>
                    <a:pt x="1286" y="897"/>
                  </a:lnTo>
                  <a:lnTo>
                    <a:pt x="1288" y="899"/>
                  </a:lnTo>
                  <a:lnTo>
                    <a:pt x="1289" y="902"/>
                  </a:lnTo>
                  <a:lnTo>
                    <a:pt x="1290" y="903"/>
                  </a:lnTo>
                  <a:lnTo>
                    <a:pt x="1290" y="903"/>
                  </a:lnTo>
                  <a:lnTo>
                    <a:pt x="1291" y="903"/>
                  </a:lnTo>
                  <a:lnTo>
                    <a:pt x="1293" y="903"/>
                  </a:lnTo>
                  <a:lnTo>
                    <a:pt x="1294" y="902"/>
                  </a:lnTo>
                  <a:lnTo>
                    <a:pt x="1294" y="901"/>
                  </a:lnTo>
                  <a:lnTo>
                    <a:pt x="1295" y="898"/>
                  </a:lnTo>
                  <a:lnTo>
                    <a:pt x="1296" y="894"/>
                  </a:lnTo>
                  <a:lnTo>
                    <a:pt x="1298" y="888"/>
                  </a:lnTo>
                  <a:lnTo>
                    <a:pt x="1298" y="881"/>
                  </a:lnTo>
                  <a:lnTo>
                    <a:pt x="1299" y="870"/>
                  </a:lnTo>
                  <a:lnTo>
                    <a:pt x="1300" y="855"/>
                  </a:lnTo>
                  <a:lnTo>
                    <a:pt x="1301" y="837"/>
                  </a:lnTo>
                  <a:lnTo>
                    <a:pt x="1301" y="819"/>
                  </a:lnTo>
                  <a:lnTo>
                    <a:pt x="1303" y="798"/>
                  </a:lnTo>
                  <a:lnTo>
                    <a:pt x="1304" y="779"/>
                  </a:lnTo>
                  <a:lnTo>
                    <a:pt x="1305" y="764"/>
                  </a:lnTo>
                  <a:lnTo>
                    <a:pt x="1305" y="753"/>
                  </a:lnTo>
                  <a:lnTo>
                    <a:pt x="1306" y="747"/>
                  </a:lnTo>
                  <a:lnTo>
                    <a:pt x="1308" y="745"/>
                  </a:lnTo>
                  <a:lnTo>
                    <a:pt x="1309" y="748"/>
                  </a:lnTo>
                  <a:lnTo>
                    <a:pt x="1309" y="755"/>
                  </a:lnTo>
                  <a:lnTo>
                    <a:pt x="1310" y="765"/>
                  </a:lnTo>
                  <a:lnTo>
                    <a:pt x="1311" y="778"/>
                  </a:lnTo>
                  <a:lnTo>
                    <a:pt x="1313" y="789"/>
                  </a:lnTo>
                  <a:lnTo>
                    <a:pt x="1313" y="806"/>
                  </a:lnTo>
                  <a:lnTo>
                    <a:pt x="1314" y="819"/>
                  </a:lnTo>
                  <a:lnTo>
                    <a:pt x="1315" y="832"/>
                  </a:lnTo>
                  <a:lnTo>
                    <a:pt x="1316" y="847"/>
                  </a:lnTo>
                  <a:lnTo>
                    <a:pt x="1316" y="862"/>
                  </a:lnTo>
                  <a:lnTo>
                    <a:pt x="1317" y="876"/>
                  </a:lnTo>
                  <a:lnTo>
                    <a:pt x="1319" y="888"/>
                  </a:lnTo>
                  <a:lnTo>
                    <a:pt x="1320" y="899"/>
                  </a:lnTo>
                  <a:lnTo>
                    <a:pt x="1320" y="907"/>
                  </a:lnTo>
                  <a:lnTo>
                    <a:pt x="1321" y="912"/>
                  </a:lnTo>
                  <a:lnTo>
                    <a:pt x="1322" y="913"/>
                  </a:lnTo>
                  <a:lnTo>
                    <a:pt x="1324" y="913"/>
                  </a:lnTo>
                  <a:lnTo>
                    <a:pt x="1324" y="912"/>
                  </a:lnTo>
                  <a:lnTo>
                    <a:pt x="1325" y="909"/>
                  </a:lnTo>
                  <a:lnTo>
                    <a:pt x="1326" y="907"/>
                  </a:lnTo>
                  <a:lnTo>
                    <a:pt x="1327" y="904"/>
                  </a:lnTo>
                  <a:lnTo>
                    <a:pt x="1327" y="901"/>
                  </a:lnTo>
                  <a:lnTo>
                    <a:pt x="1329" y="897"/>
                  </a:lnTo>
                  <a:lnTo>
                    <a:pt x="1330" y="894"/>
                  </a:lnTo>
                  <a:lnTo>
                    <a:pt x="1331" y="891"/>
                  </a:lnTo>
                  <a:lnTo>
                    <a:pt x="1331" y="890"/>
                  </a:lnTo>
                  <a:lnTo>
                    <a:pt x="1332" y="891"/>
                  </a:lnTo>
                  <a:lnTo>
                    <a:pt x="1334" y="893"/>
                  </a:lnTo>
                  <a:lnTo>
                    <a:pt x="1335" y="899"/>
                  </a:lnTo>
                  <a:lnTo>
                    <a:pt x="1335" y="907"/>
                  </a:lnTo>
                  <a:lnTo>
                    <a:pt x="1336" y="917"/>
                  </a:lnTo>
                  <a:lnTo>
                    <a:pt x="1337" y="924"/>
                  </a:lnTo>
                  <a:lnTo>
                    <a:pt x="1339" y="932"/>
                  </a:lnTo>
                  <a:lnTo>
                    <a:pt x="1339" y="937"/>
                  </a:lnTo>
                  <a:lnTo>
                    <a:pt x="1340" y="939"/>
                  </a:lnTo>
                  <a:lnTo>
                    <a:pt x="1341" y="940"/>
                  </a:lnTo>
                  <a:lnTo>
                    <a:pt x="1342" y="938"/>
                  </a:lnTo>
                  <a:lnTo>
                    <a:pt x="1344" y="933"/>
                  </a:lnTo>
                  <a:lnTo>
                    <a:pt x="1344" y="926"/>
                  </a:lnTo>
                  <a:lnTo>
                    <a:pt x="1345" y="917"/>
                  </a:lnTo>
                  <a:lnTo>
                    <a:pt x="1346" y="907"/>
                  </a:lnTo>
                  <a:lnTo>
                    <a:pt x="1347" y="897"/>
                  </a:lnTo>
                  <a:lnTo>
                    <a:pt x="1347" y="887"/>
                  </a:lnTo>
                  <a:lnTo>
                    <a:pt x="1349" y="880"/>
                  </a:lnTo>
                  <a:lnTo>
                    <a:pt x="1350" y="875"/>
                  </a:lnTo>
                  <a:lnTo>
                    <a:pt x="1351" y="867"/>
                  </a:lnTo>
                  <a:lnTo>
                    <a:pt x="1351" y="853"/>
                  </a:lnTo>
                  <a:lnTo>
                    <a:pt x="1352" y="814"/>
                  </a:lnTo>
                  <a:lnTo>
                    <a:pt x="1353" y="726"/>
                  </a:lnTo>
                  <a:lnTo>
                    <a:pt x="1355" y="527"/>
                  </a:lnTo>
                  <a:lnTo>
                    <a:pt x="1355" y="142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0"/>
                  </a:lnTo>
                  <a:lnTo>
                    <a:pt x="1370" y="0"/>
                  </a:lnTo>
                  <a:lnTo>
                    <a:pt x="1371" y="0"/>
                  </a:lnTo>
                  <a:lnTo>
                    <a:pt x="1372" y="0"/>
                  </a:lnTo>
                  <a:lnTo>
                    <a:pt x="1373" y="0"/>
                  </a:lnTo>
                  <a:lnTo>
                    <a:pt x="1373" y="0"/>
                  </a:lnTo>
                  <a:lnTo>
                    <a:pt x="1375" y="117"/>
                  </a:lnTo>
                  <a:lnTo>
                    <a:pt x="1376" y="213"/>
                  </a:lnTo>
                  <a:lnTo>
                    <a:pt x="1377" y="287"/>
                  </a:lnTo>
                  <a:lnTo>
                    <a:pt x="1377" y="346"/>
                  </a:lnTo>
                  <a:lnTo>
                    <a:pt x="1378" y="392"/>
                  </a:lnTo>
                  <a:lnTo>
                    <a:pt x="1380" y="430"/>
                  </a:lnTo>
                  <a:lnTo>
                    <a:pt x="1381" y="465"/>
                  </a:lnTo>
                  <a:lnTo>
                    <a:pt x="1381" y="495"/>
                  </a:lnTo>
                  <a:lnTo>
                    <a:pt x="1382" y="524"/>
                  </a:lnTo>
                  <a:lnTo>
                    <a:pt x="1383" y="552"/>
                  </a:lnTo>
                  <a:lnTo>
                    <a:pt x="1385" y="579"/>
                  </a:lnTo>
                  <a:lnTo>
                    <a:pt x="1385" y="605"/>
                  </a:lnTo>
                  <a:lnTo>
                    <a:pt x="1386" y="630"/>
                  </a:lnTo>
                  <a:lnTo>
                    <a:pt x="1387" y="655"/>
                  </a:lnTo>
                  <a:lnTo>
                    <a:pt x="1388" y="677"/>
                  </a:lnTo>
                  <a:lnTo>
                    <a:pt x="1388" y="697"/>
                  </a:lnTo>
                  <a:lnTo>
                    <a:pt x="1389" y="719"/>
                  </a:lnTo>
                  <a:lnTo>
                    <a:pt x="1391" y="732"/>
                  </a:lnTo>
                  <a:lnTo>
                    <a:pt x="1392" y="739"/>
                  </a:lnTo>
                  <a:lnTo>
                    <a:pt x="1392" y="740"/>
                  </a:lnTo>
                  <a:lnTo>
                    <a:pt x="1393" y="734"/>
                  </a:lnTo>
                  <a:lnTo>
                    <a:pt x="1394" y="721"/>
                  </a:lnTo>
                  <a:lnTo>
                    <a:pt x="1396" y="698"/>
                  </a:lnTo>
                  <a:lnTo>
                    <a:pt x="1396" y="672"/>
                  </a:lnTo>
                  <a:lnTo>
                    <a:pt x="1397" y="645"/>
                  </a:lnTo>
                  <a:lnTo>
                    <a:pt x="1398" y="624"/>
                  </a:lnTo>
                  <a:lnTo>
                    <a:pt x="1399" y="610"/>
                  </a:lnTo>
                  <a:lnTo>
                    <a:pt x="1401" y="608"/>
                  </a:lnTo>
                  <a:lnTo>
                    <a:pt x="1401" y="616"/>
                  </a:lnTo>
                  <a:lnTo>
                    <a:pt x="1402" y="635"/>
                  </a:lnTo>
                  <a:lnTo>
                    <a:pt x="1403" y="661"/>
                  </a:lnTo>
                  <a:lnTo>
                    <a:pt x="1404" y="690"/>
                  </a:lnTo>
                  <a:lnTo>
                    <a:pt x="1404" y="717"/>
                  </a:lnTo>
                  <a:lnTo>
                    <a:pt x="1406" y="742"/>
                  </a:lnTo>
                  <a:lnTo>
                    <a:pt x="1407" y="763"/>
                  </a:lnTo>
                  <a:lnTo>
                    <a:pt x="1408" y="779"/>
                  </a:lnTo>
                  <a:lnTo>
                    <a:pt x="1408" y="791"/>
                  </a:lnTo>
                  <a:lnTo>
                    <a:pt x="1409" y="801"/>
                  </a:lnTo>
                  <a:lnTo>
                    <a:pt x="1411" y="809"/>
                  </a:lnTo>
                  <a:lnTo>
                    <a:pt x="1412" y="816"/>
                  </a:lnTo>
                  <a:lnTo>
                    <a:pt x="1412" y="822"/>
                  </a:lnTo>
                  <a:lnTo>
                    <a:pt x="1413" y="830"/>
                  </a:lnTo>
                  <a:lnTo>
                    <a:pt x="1414" y="836"/>
                  </a:lnTo>
                  <a:lnTo>
                    <a:pt x="1416" y="844"/>
                  </a:lnTo>
                  <a:lnTo>
                    <a:pt x="1416" y="851"/>
                  </a:lnTo>
                  <a:lnTo>
                    <a:pt x="1417" y="858"/>
                  </a:lnTo>
                  <a:lnTo>
                    <a:pt x="1418" y="866"/>
                  </a:lnTo>
                  <a:lnTo>
                    <a:pt x="1419" y="872"/>
                  </a:lnTo>
                  <a:lnTo>
                    <a:pt x="1419" y="878"/>
                  </a:lnTo>
                  <a:lnTo>
                    <a:pt x="1420" y="883"/>
                  </a:lnTo>
                  <a:lnTo>
                    <a:pt x="1422" y="886"/>
                  </a:lnTo>
                  <a:lnTo>
                    <a:pt x="1423" y="888"/>
                  </a:lnTo>
                  <a:lnTo>
                    <a:pt x="1423" y="891"/>
                  </a:lnTo>
                  <a:lnTo>
                    <a:pt x="1424" y="892"/>
                  </a:lnTo>
                  <a:lnTo>
                    <a:pt x="1425" y="893"/>
                  </a:lnTo>
                  <a:lnTo>
                    <a:pt x="1427" y="893"/>
                  </a:lnTo>
                  <a:lnTo>
                    <a:pt x="1427" y="893"/>
                  </a:lnTo>
                  <a:lnTo>
                    <a:pt x="1428" y="893"/>
                  </a:lnTo>
                  <a:lnTo>
                    <a:pt x="1429" y="894"/>
                  </a:lnTo>
                  <a:lnTo>
                    <a:pt x="1430" y="896"/>
                  </a:lnTo>
                  <a:lnTo>
                    <a:pt x="1430" y="897"/>
                  </a:lnTo>
                  <a:lnTo>
                    <a:pt x="1432" y="899"/>
                  </a:lnTo>
                  <a:lnTo>
                    <a:pt x="1433" y="902"/>
                  </a:lnTo>
                  <a:lnTo>
                    <a:pt x="1434" y="903"/>
                  </a:lnTo>
                  <a:lnTo>
                    <a:pt x="1434" y="906"/>
                  </a:lnTo>
                  <a:lnTo>
                    <a:pt x="1435" y="906"/>
                  </a:lnTo>
                  <a:lnTo>
                    <a:pt x="1437" y="906"/>
                  </a:lnTo>
                  <a:lnTo>
                    <a:pt x="1438" y="906"/>
                  </a:lnTo>
                  <a:lnTo>
                    <a:pt x="1438" y="904"/>
                  </a:lnTo>
                  <a:lnTo>
                    <a:pt x="1439" y="903"/>
                  </a:lnTo>
                  <a:lnTo>
                    <a:pt x="1440" y="902"/>
                  </a:lnTo>
                  <a:lnTo>
                    <a:pt x="1442" y="901"/>
                  </a:lnTo>
                  <a:lnTo>
                    <a:pt x="1442" y="899"/>
                  </a:lnTo>
                  <a:lnTo>
                    <a:pt x="1443" y="897"/>
                  </a:lnTo>
                  <a:lnTo>
                    <a:pt x="1444" y="896"/>
                  </a:lnTo>
                  <a:lnTo>
                    <a:pt x="1445" y="894"/>
                  </a:lnTo>
                  <a:lnTo>
                    <a:pt x="1445" y="893"/>
                  </a:lnTo>
                  <a:lnTo>
                    <a:pt x="1447" y="892"/>
                  </a:lnTo>
                  <a:lnTo>
                    <a:pt x="1448" y="892"/>
                  </a:lnTo>
                  <a:lnTo>
                    <a:pt x="1449" y="892"/>
                  </a:lnTo>
                  <a:lnTo>
                    <a:pt x="1449" y="893"/>
                  </a:lnTo>
                  <a:lnTo>
                    <a:pt x="1450" y="893"/>
                  </a:lnTo>
                  <a:lnTo>
                    <a:pt x="1452" y="893"/>
                  </a:lnTo>
                  <a:lnTo>
                    <a:pt x="1453" y="894"/>
                  </a:lnTo>
                  <a:lnTo>
                    <a:pt x="1453" y="894"/>
                  </a:lnTo>
                  <a:lnTo>
                    <a:pt x="1454" y="896"/>
                  </a:lnTo>
                  <a:lnTo>
                    <a:pt x="1455" y="894"/>
                  </a:lnTo>
                  <a:lnTo>
                    <a:pt x="1456" y="894"/>
                  </a:lnTo>
                  <a:lnTo>
                    <a:pt x="1458" y="893"/>
                  </a:lnTo>
                  <a:lnTo>
                    <a:pt x="1458" y="891"/>
                  </a:lnTo>
                  <a:lnTo>
                    <a:pt x="1459" y="888"/>
                  </a:lnTo>
                  <a:lnTo>
                    <a:pt x="1460" y="886"/>
                  </a:lnTo>
                  <a:lnTo>
                    <a:pt x="1461" y="883"/>
                  </a:lnTo>
                  <a:lnTo>
                    <a:pt x="1461" y="881"/>
                  </a:lnTo>
                  <a:lnTo>
                    <a:pt x="1463" y="878"/>
                  </a:lnTo>
                  <a:lnTo>
                    <a:pt x="1464" y="877"/>
                  </a:lnTo>
                  <a:lnTo>
                    <a:pt x="1465" y="877"/>
                  </a:lnTo>
                  <a:lnTo>
                    <a:pt x="1465" y="877"/>
                  </a:lnTo>
                  <a:lnTo>
                    <a:pt x="1466" y="878"/>
                  </a:lnTo>
                  <a:lnTo>
                    <a:pt x="1468" y="881"/>
                  </a:lnTo>
                  <a:lnTo>
                    <a:pt x="1469" y="883"/>
                  </a:lnTo>
                  <a:lnTo>
                    <a:pt x="1469" y="886"/>
                  </a:lnTo>
                  <a:lnTo>
                    <a:pt x="1470" y="886"/>
                  </a:lnTo>
                  <a:lnTo>
                    <a:pt x="1471" y="886"/>
                  </a:lnTo>
                  <a:lnTo>
                    <a:pt x="1473" y="885"/>
                  </a:lnTo>
                  <a:lnTo>
                    <a:pt x="1473" y="883"/>
                  </a:lnTo>
                  <a:lnTo>
                    <a:pt x="1474" y="881"/>
                  </a:lnTo>
                  <a:lnTo>
                    <a:pt x="1475" y="880"/>
                  </a:lnTo>
                  <a:lnTo>
                    <a:pt x="1476" y="878"/>
                  </a:lnTo>
                  <a:lnTo>
                    <a:pt x="1476" y="877"/>
                  </a:lnTo>
                  <a:lnTo>
                    <a:pt x="1478" y="876"/>
                  </a:lnTo>
                  <a:lnTo>
                    <a:pt x="1479" y="877"/>
                  </a:lnTo>
                  <a:lnTo>
                    <a:pt x="1480" y="881"/>
                  </a:lnTo>
                  <a:lnTo>
                    <a:pt x="1480" y="883"/>
                  </a:lnTo>
                  <a:lnTo>
                    <a:pt x="1481" y="886"/>
                  </a:lnTo>
                  <a:lnTo>
                    <a:pt x="1483" y="887"/>
                  </a:lnTo>
                  <a:lnTo>
                    <a:pt x="1484" y="887"/>
                  </a:lnTo>
                  <a:lnTo>
                    <a:pt x="1484" y="883"/>
                  </a:lnTo>
                  <a:lnTo>
                    <a:pt x="1485" y="878"/>
                  </a:lnTo>
                  <a:lnTo>
                    <a:pt x="1486" y="872"/>
                  </a:lnTo>
                  <a:lnTo>
                    <a:pt x="1488" y="867"/>
                  </a:lnTo>
                  <a:lnTo>
                    <a:pt x="1488" y="863"/>
                  </a:lnTo>
                  <a:lnTo>
                    <a:pt x="1489" y="861"/>
                  </a:lnTo>
                  <a:lnTo>
                    <a:pt x="1490" y="862"/>
                  </a:lnTo>
                  <a:lnTo>
                    <a:pt x="1491" y="863"/>
                  </a:lnTo>
                  <a:lnTo>
                    <a:pt x="1491" y="865"/>
                  </a:lnTo>
                  <a:lnTo>
                    <a:pt x="1492" y="866"/>
                  </a:lnTo>
                  <a:lnTo>
                    <a:pt x="1494" y="870"/>
                  </a:lnTo>
                  <a:lnTo>
                    <a:pt x="1495" y="873"/>
                  </a:lnTo>
                  <a:lnTo>
                    <a:pt x="1495" y="877"/>
                  </a:lnTo>
                  <a:lnTo>
                    <a:pt x="1496" y="882"/>
                  </a:lnTo>
                  <a:lnTo>
                    <a:pt x="1497" y="886"/>
                  </a:lnTo>
                  <a:lnTo>
                    <a:pt x="1499" y="890"/>
                  </a:lnTo>
                  <a:lnTo>
                    <a:pt x="1499" y="894"/>
                  </a:lnTo>
                  <a:lnTo>
                    <a:pt x="1500" y="898"/>
                  </a:lnTo>
                  <a:lnTo>
                    <a:pt x="1501" y="902"/>
                  </a:lnTo>
                  <a:lnTo>
                    <a:pt x="1502" y="904"/>
                  </a:lnTo>
                  <a:lnTo>
                    <a:pt x="1502" y="907"/>
                  </a:lnTo>
                  <a:lnTo>
                    <a:pt x="1504" y="908"/>
                  </a:lnTo>
                  <a:lnTo>
                    <a:pt x="1505" y="907"/>
                  </a:lnTo>
                  <a:lnTo>
                    <a:pt x="1506" y="904"/>
                  </a:lnTo>
                  <a:lnTo>
                    <a:pt x="1506" y="898"/>
                  </a:lnTo>
                  <a:lnTo>
                    <a:pt x="1507" y="890"/>
                  </a:lnTo>
                  <a:lnTo>
                    <a:pt x="1509" y="877"/>
                  </a:lnTo>
                  <a:lnTo>
                    <a:pt x="1510" y="861"/>
                  </a:lnTo>
                  <a:lnTo>
                    <a:pt x="1511" y="852"/>
                  </a:lnTo>
                  <a:lnTo>
                    <a:pt x="1511" y="842"/>
                  </a:lnTo>
                  <a:lnTo>
                    <a:pt x="1512" y="835"/>
                  </a:lnTo>
                  <a:lnTo>
                    <a:pt x="1514" y="832"/>
                  </a:lnTo>
                  <a:lnTo>
                    <a:pt x="1515" y="835"/>
                  </a:lnTo>
                  <a:lnTo>
                    <a:pt x="1515" y="841"/>
                  </a:lnTo>
                  <a:lnTo>
                    <a:pt x="1516" y="850"/>
                  </a:lnTo>
                  <a:lnTo>
                    <a:pt x="1517" y="860"/>
                  </a:lnTo>
                  <a:lnTo>
                    <a:pt x="1519" y="871"/>
                  </a:lnTo>
                  <a:lnTo>
                    <a:pt x="1519" y="881"/>
                  </a:lnTo>
                  <a:lnTo>
                    <a:pt x="1520" y="891"/>
                  </a:lnTo>
                  <a:lnTo>
                    <a:pt x="1521" y="901"/>
                  </a:lnTo>
                  <a:lnTo>
                    <a:pt x="1522" y="911"/>
                  </a:lnTo>
                  <a:lnTo>
                    <a:pt x="1522" y="919"/>
                  </a:lnTo>
                  <a:lnTo>
                    <a:pt x="1524" y="928"/>
                  </a:lnTo>
                  <a:lnTo>
                    <a:pt x="1525" y="937"/>
                  </a:lnTo>
                  <a:lnTo>
                    <a:pt x="1526" y="943"/>
                  </a:lnTo>
                  <a:lnTo>
                    <a:pt x="1526" y="949"/>
                  </a:lnTo>
                  <a:lnTo>
                    <a:pt x="1527" y="953"/>
                  </a:lnTo>
                  <a:lnTo>
                    <a:pt x="1528" y="955"/>
                  </a:lnTo>
                  <a:lnTo>
                    <a:pt x="1530" y="955"/>
                  </a:lnTo>
                  <a:lnTo>
                    <a:pt x="1530" y="954"/>
                  </a:lnTo>
                  <a:lnTo>
                    <a:pt x="1531" y="950"/>
                  </a:lnTo>
                  <a:lnTo>
                    <a:pt x="1532" y="944"/>
                  </a:lnTo>
                  <a:lnTo>
                    <a:pt x="1533" y="935"/>
                  </a:lnTo>
                  <a:lnTo>
                    <a:pt x="1533" y="924"/>
                  </a:lnTo>
                  <a:lnTo>
                    <a:pt x="1535" y="912"/>
                  </a:lnTo>
                  <a:lnTo>
                    <a:pt x="1536" y="899"/>
                  </a:lnTo>
                  <a:lnTo>
                    <a:pt x="1537" y="888"/>
                  </a:lnTo>
                  <a:lnTo>
                    <a:pt x="1537" y="881"/>
                  </a:lnTo>
                  <a:lnTo>
                    <a:pt x="1538" y="876"/>
                  </a:lnTo>
                  <a:lnTo>
                    <a:pt x="1540" y="875"/>
                  </a:lnTo>
                  <a:lnTo>
                    <a:pt x="1541" y="873"/>
                  </a:lnTo>
                  <a:lnTo>
                    <a:pt x="1541" y="870"/>
                  </a:lnTo>
                  <a:lnTo>
                    <a:pt x="1542" y="861"/>
                  </a:lnTo>
                  <a:lnTo>
                    <a:pt x="1543" y="847"/>
                  </a:lnTo>
                  <a:lnTo>
                    <a:pt x="1545" y="825"/>
                  </a:lnTo>
                  <a:lnTo>
                    <a:pt x="1545" y="795"/>
                  </a:lnTo>
                  <a:lnTo>
                    <a:pt x="1546" y="758"/>
                  </a:lnTo>
                  <a:lnTo>
                    <a:pt x="1547" y="716"/>
                  </a:lnTo>
                  <a:lnTo>
                    <a:pt x="1548" y="668"/>
                  </a:lnTo>
                  <a:lnTo>
                    <a:pt x="1548" y="620"/>
                  </a:lnTo>
                  <a:lnTo>
                    <a:pt x="1550" y="572"/>
                  </a:lnTo>
                  <a:lnTo>
                    <a:pt x="1551" y="523"/>
                  </a:lnTo>
                  <a:lnTo>
                    <a:pt x="1552" y="493"/>
                  </a:lnTo>
                  <a:lnTo>
                    <a:pt x="1552" y="451"/>
                  </a:lnTo>
                  <a:lnTo>
                    <a:pt x="1553" y="415"/>
                  </a:lnTo>
                  <a:lnTo>
                    <a:pt x="1555" y="385"/>
                  </a:lnTo>
                  <a:lnTo>
                    <a:pt x="1556" y="364"/>
                  </a:lnTo>
                  <a:lnTo>
                    <a:pt x="1556" y="352"/>
                  </a:lnTo>
                  <a:lnTo>
                    <a:pt x="1557" y="348"/>
                  </a:lnTo>
                  <a:lnTo>
                    <a:pt x="1558" y="353"/>
                  </a:lnTo>
                  <a:lnTo>
                    <a:pt x="1560" y="365"/>
                  </a:lnTo>
                  <a:lnTo>
                    <a:pt x="1560" y="385"/>
                  </a:lnTo>
                  <a:lnTo>
                    <a:pt x="1561" y="411"/>
                  </a:lnTo>
                  <a:lnTo>
                    <a:pt x="1562" y="442"/>
                  </a:lnTo>
                  <a:lnTo>
                    <a:pt x="1563" y="477"/>
                  </a:lnTo>
                  <a:lnTo>
                    <a:pt x="1563" y="513"/>
                  </a:lnTo>
                  <a:lnTo>
                    <a:pt x="1564" y="551"/>
                  </a:lnTo>
                  <a:lnTo>
                    <a:pt x="1566" y="589"/>
                  </a:lnTo>
                  <a:lnTo>
                    <a:pt x="1567" y="626"/>
                  </a:lnTo>
                  <a:lnTo>
                    <a:pt x="1568" y="664"/>
                  </a:lnTo>
                  <a:lnTo>
                    <a:pt x="1568" y="698"/>
                  </a:lnTo>
                  <a:lnTo>
                    <a:pt x="1569" y="732"/>
                  </a:lnTo>
                  <a:lnTo>
                    <a:pt x="1571" y="762"/>
                  </a:lnTo>
                  <a:lnTo>
                    <a:pt x="1572" y="788"/>
                  </a:lnTo>
                  <a:lnTo>
                    <a:pt x="1572" y="813"/>
                  </a:lnTo>
                  <a:lnTo>
                    <a:pt x="1573" y="827"/>
                  </a:lnTo>
                  <a:lnTo>
                    <a:pt x="1574" y="846"/>
                  </a:lnTo>
                  <a:lnTo>
                    <a:pt x="1576" y="862"/>
                  </a:lnTo>
                  <a:lnTo>
                    <a:pt x="1576" y="876"/>
                  </a:lnTo>
                  <a:lnTo>
                    <a:pt x="1577" y="887"/>
                  </a:lnTo>
                  <a:lnTo>
                    <a:pt x="1578" y="896"/>
                  </a:lnTo>
                  <a:lnTo>
                    <a:pt x="1579" y="903"/>
                  </a:lnTo>
                  <a:lnTo>
                    <a:pt x="1579" y="908"/>
                  </a:lnTo>
                  <a:lnTo>
                    <a:pt x="1581" y="912"/>
                  </a:lnTo>
                  <a:lnTo>
                    <a:pt x="1582" y="914"/>
                  </a:lnTo>
                  <a:lnTo>
                    <a:pt x="1583" y="917"/>
                  </a:lnTo>
                  <a:lnTo>
                    <a:pt x="1583" y="918"/>
                  </a:lnTo>
                  <a:lnTo>
                    <a:pt x="1584" y="918"/>
                  </a:lnTo>
                  <a:lnTo>
                    <a:pt x="1586" y="918"/>
                  </a:lnTo>
                  <a:lnTo>
                    <a:pt x="1587" y="918"/>
                  </a:lnTo>
                  <a:lnTo>
                    <a:pt x="1587" y="918"/>
                  </a:lnTo>
                  <a:lnTo>
                    <a:pt x="1588" y="918"/>
                  </a:lnTo>
                  <a:lnTo>
                    <a:pt x="1589" y="918"/>
                  </a:lnTo>
                  <a:lnTo>
                    <a:pt x="1591" y="918"/>
                  </a:lnTo>
                  <a:lnTo>
                    <a:pt x="1591" y="918"/>
                  </a:lnTo>
                  <a:lnTo>
                    <a:pt x="1592" y="917"/>
                  </a:lnTo>
                  <a:lnTo>
                    <a:pt x="1593" y="917"/>
                  </a:lnTo>
                  <a:lnTo>
                    <a:pt x="1594" y="917"/>
                  </a:lnTo>
                  <a:lnTo>
                    <a:pt x="1594" y="917"/>
                  </a:lnTo>
                  <a:lnTo>
                    <a:pt x="1596" y="917"/>
                  </a:lnTo>
                  <a:lnTo>
                    <a:pt x="1597" y="918"/>
                  </a:lnTo>
                  <a:lnTo>
                    <a:pt x="1598" y="918"/>
                  </a:lnTo>
                  <a:lnTo>
                    <a:pt x="1598" y="918"/>
                  </a:lnTo>
                  <a:lnTo>
                    <a:pt x="1599" y="918"/>
                  </a:lnTo>
                  <a:lnTo>
                    <a:pt x="1600" y="919"/>
                  </a:lnTo>
                  <a:lnTo>
                    <a:pt x="1602" y="919"/>
                  </a:lnTo>
                  <a:lnTo>
                    <a:pt x="1602" y="919"/>
                  </a:lnTo>
                  <a:lnTo>
                    <a:pt x="1603" y="918"/>
                  </a:lnTo>
                  <a:lnTo>
                    <a:pt x="1604" y="918"/>
                  </a:lnTo>
                  <a:lnTo>
                    <a:pt x="1605" y="917"/>
                  </a:lnTo>
                  <a:lnTo>
                    <a:pt x="1605" y="916"/>
                  </a:lnTo>
                  <a:lnTo>
                    <a:pt x="1607" y="914"/>
                  </a:lnTo>
                  <a:lnTo>
                    <a:pt x="1608" y="913"/>
                  </a:lnTo>
                  <a:lnTo>
                    <a:pt x="1609" y="911"/>
                  </a:lnTo>
                  <a:lnTo>
                    <a:pt x="1609" y="909"/>
                  </a:lnTo>
                  <a:lnTo>
                    <a:pt x="1610" y="907"/>
                  </a:lnTo>
                  <a:lnTo>
                    <a:pt x="1612" y="906"/>
                  </a:lnTo>
                  <a:lnTo>
                    <a:pt x="1613" y="906"/>
                  </a:lnTo>
                  <a:lnTo>
                    <a:pt x="1613" y="906"/>
                  </a:lnTo>
                  <a:lnTo>
                    <a:pt x="1614" y="908"/>
                  </a:lnTo>
                  <a:lnTo>
                    <a:pt x="1615" y="909"/>
                  </a:lnTo>
                  <a:lnTo>
                    <a:pt x="1617" y="912"/>
                  </a:lnTo>
                  <a:lnTo>
                    <a:pt x="1617" y="914"/>
                  </a:lnTo>
                  <a:lnTo>
                    <a:pt x="1618" y="917"/>
                  </a:lnTo>
                  <a:lnTo>
                    <a:pt x="1619" y="918"/>
                  </a:lnTo>
                  <a:lnTo>
                    <a:pt x="1620" y="921"/>
                  </a:lnTo>
                  <a:lnTo>
                    <a:pt x="1620" y="921"/>
                  </a:lnTo>
                  <a:lnTo>
                    <a:pt x="1622" y="919"/>
                  </a:lnTo>
                  <a:lnTo>
                    <a:pt x="1623" y="917"/>
                  </a:lnTo>
                  <a:lnTo>
                    <a:pt x="1624" y="914"/>
                  </a:lnTo>
                  <a:lnTo>
                    <a:pt x="1625" y="911"/>
                  </a:lnTo>
                  <a:lnTo>
                    <a:pt x="1625" y="906"/>
                  </a:lnTo>
                  <a:lnTo>
                    <a:pt x="1627" y="901"/>
                  </a:lnTo>
                  <a:lnTo>
                    <a:pt x="1628" y="894"/>
                  </a:lnTo>
                  <a:lnTo>
                    <a:pt x="1629" y="887"/>
                  </a:lnTo>
                  <a:lnTo>
                    <a:pt x="1629" y="880"/>
                  </a:lnTo>
                  <a:lnTo>
                    <a:pt x="1630" y="872"/>
                  </a:lnTo>
                  <a:lnTo>
                    <a:pt x="1632" y="862"/>
                  </a:lnTo>
                  <a:lnTo>
                    <a:pt x="1633" y="851"/>
                  </a:lnTo>
                  <a:lnTo>
                    <a:pt x="1633" y="839"/>
                  </a:lnTo>
                  <a:lnTo>
                    <a:pt x="1634" y="821"/>
                  </a:lnTo>
                  <a:lnTo>
                    <a:pt x="1635" y="801"/>
                  </a:lnTo>
                  <a:lnTo>
                    <a:pt x="1636" y="786"/>
                  </a:lnTo>
                  <a:lnTo>
                    <a:pt x="1636" y="759"/>
                  </a:lnTo>
                  <a:lnTo>
                    <a:pt x="1638" y="731"/>
                  </a:lnTo>
                  <a:lnTo>
                    <a:pt x="1639" y="700"/>
                  </a:lnTo>
                  <a:lnTo>
                    <a:pt x="1640" y="670"/>
                  </a:lnTo>
                  <a:lnTo>
                    <a:pt x="1640" y="645"/>
                  </a:lnTo>
                  <a:lnTo>
                    <a:pt x="1641" y="631"/>
                  </a:lnTo>
                  <a:lnTo>
                    <a:pt x="1643" y="629"/>
                  </a:lnTo>
                  <a:lnTo>
                    <a:pt x="1644" y="641"/>
                  </a:lnTo>
                  <a:lnTo>
                    <a:pt x="1644" y="667"/>
                  </a:lnTo>
                  <a:lnTo>
                    <a:pt x="1645" y="701"/>
                  </a:lnTo>
                  <a:lnTo>
                    <a:pt x="1646" y="737"/>
                  </a:lnTo>
                  <a:lnTo>
                    <a:pt x="1648" y="774"/>
                  </a:lnTo>
                  <a:lnTo>
                    <a:pt x="1648" y="805"/>
                  </a:lnTo>
                  <a:lnTo>
                    <a:pt x="1649" y="830"/>
                  </a:lnTo>
                  <a:lnTo>
                    <a:pt x="1650" y="850"/>
                  </a:lnTo>
                  <a:lnTo>
                    <a:pt x="1651" y="862"/>
                  </a:lnTo>
                  <a:lnTo>
                    <a:pt x="1651" y="870"/>
                  </a:lnTo>
                  <a:lnTo>
                    <a:pt x="1653" y="875"/>
                  </a:lnTo>
                  <a:lnTo>
                    <a:pt x="1654" y="878"/>
                  </a:lnTo>
                  <a:lnTo>
                    <a:pt x="1655" y="881"/>
                  </a:lnTo>
                  <a:lnTo>
                    <a:pt x="1655" y="883"/>
                  </a:lnTo>
                  <a:lnTo>
                    <a:pt x="1656" y="886"/>
                  </a:lnTo>
                  <a:lnTo>
                    <a:pt x="1658" y="887"/>
                  </a:lnTo>
                  <a:lnTo>
                    <a:pt x="1659" y="888"/>
                  </a:lnTo>
                  <a:lnTo>
                    <a:pt x="1659" y="890"/>
                  </a:lnTo>
                  <a:lnTo>
                    <a:pt x="1660" y="891"/>
                  </a:lnTo>
                  <a:lnTo>
                    <a:pt x="1661" y="892"/>
                  </a:lnTo>
                  <a:lnTo>
                    <a:pt x="1663" y="893"/>
                  </a:lnTo>
                  <a:lnTo>
                    <a:pt x="1663" y="894"/>
                  </a:lnTo>
                  <a:lnTo>
                    <a:pt x="1664" y="897"/>
                  </a:lnTo>
                  <a:lnTo>
                    <a:pt x="1665" y="898"/>
                  </a:lnTo>
                  <a:lnTo>
                    <a:pt x="1666" y="901"/>
                  </a:lnTo>
                  <a:lnTo>
                    <a:pt x="1666" y="902"/>
                  </a:lnTo>
                  <a:lnTo>
                    <a:pt x="1668" y="903"/>
                  </a:lnTo>
                  <a:lnTo>
                    <a:pt x="1669" y="903"/>
                  </a:lnTo>
                  <a:lnTo>
                    <a:pt x="1670" y="904"/>
                  </a:lnTo>
                  <a:lnTo>
                    <a:pt x="1670" y="906"/>
                  </a:lnTo>
                  <a:lnTo>
                    <a:pt x="1671" y="906"/>
                  </a:lnTo>
                  <a:lnTo>
                    <a:pt x="1672" y="906"/>
                  </a:lnTo>
                  <a:lnTo>
                    <a:pt x="1674" y="907"/>
                  </a:lnTo>
                  <a:lnTo>
                    <a:pt x="1674" y="907"/>
                  </a:lnTo>
                  <a:lnTo>
                    <a:pt x="1675" y="907"/>
                  </a:lnTo>
                  <a:lnTo>
                    <a:pt x="1676" y="908"/>
                  </a:lnTo>
                  <a:lnTo>
                    <a:pt x="1677" y="908"/>
                  </a:lnTo>
                  <a:lnTo>
                    <a:pt x="1679" y="909"/>
                  </a:lnTo>
                  <a:lnTo>
                    <a:pt x="1679" y="911"/>
                  </a:lnTo>
                  <a:lnTo>
                    <a:pt x="1680" y="912"/>
                  </a:lnTo>
                  <a:lnTo>
                    <a:pt x="1681" y="912"/>
                  </a:lnTo>
                  <a:lnTo>
                    <a:pt x="1682" y="913"/>
                  </a:lnTo>
                  <a:lnTo>
                    <a:pt x="1682" y="913"/>
                  </a:lnTo>
                  <a:lnTo>
                    <a:pt x="1684" y="913"/>
                  </a:lnTo>
                  <a:lnTo>
                    <a:pt x="1685" y="913"/>
                  </a:lnTo>
                  <a:lnTo>
                    <a:pt x="1686" y="914"/>
                  </a:lnTo>
                  <a:lnTo>
                    <a:pt x="1686" y="914"/>
                  </a:lnTo>
                  <a:lnTo>
                    <a:pt x="1687" y="916"/>
                  </a:lnTo>
                  <a:lnTo>
                    <a:pt x="1689" y="916"/>
                  </a:lnTo>
                  <a:lnTo>
                    <a:pt x="1690" y="916"/>
                  </a:lnTo>
                  <a:lnTo>
                    <a:pt x="1690" y="914"/>
                  </a:lnTo>
                  <a:lnTo>
                    <a:pt x="1691" y="911"/>
                  </a:lnTo>
                  <a:lnTo>
                    <a:pt x="1692" y="904"/>
                  </a:lnTo>
                  <a:lnTo>
                    <a:pt x="1694" y="891"/>
                  </a:lnTo>
                  <a:lnTo>
                    <a:pt x="1694" y="867"/>
                  </a:lnTo>
                  <a:lnTo>
                    <a:pt x="1695" y="830"/>
                  </a:lnTo>
                  <a:lnTo>
                    <a:pt x="1696" y="777"/>
                  </a:lnTo>
                  <a:lnTo>
                    <a:pt x="1697" y="703"/>
                  </a:lnTo>
                  <a:lnTo>
                    <a:pt x="1697" y="611"/>
                  </a:lnTo>
                  <a:lnTo>
                    <a:pt x="1699" y="507"/>
                  </a:lnTo>
                  <a:lnTo>
                    <a:pt x="1700" y="400"/>
                  </a:lnTo>
                  <a:lnTo>
                    <a:pt x="1701" y="303"/>
                  </a:lnTo>
                  <a:lnTo>
                    <a:pt x="1701" y="231"/>
                  </a:lnTo>
                  <a:lnTo>
                    <a:pt x="1702" y="193"/>
                  </a:lnTo>
                  <a:lnTo>
                    <a:pt x="1704" y="194"/>
                  </a:lnTo>
                  <a:lnTo>
                    <a:pt x="1705" y="231"/>
                  </a:lnTo>
                  <a:lnTo>
                    <a:pt x="1705" y="296"/>
                  </a:lnTo>
                  <a:lnTo>
                    <a:pt x="1706" y="375"/>
                  </a:lnTo>
                  <a:lnTo>
                    <a:pt x="1707" y="460"/>
                  </a:lnTo>
                  <a:lnTo>
                    <a:pt x="1708" y="541"/>
                  </a:lnTo>
                  <a:lnTo>
                    <a:pt x="1708" y="611"/>
                  </a:lnTo>
                  <a:lnTo>
                    <a:pt x="1710" y="651"/>
                  </a:lnTo>
                  <a:lnTo>
                    <a:pt x="1711" y="701"/>
                  </a:lnTo>
                  <a:lnTo>
                    <a:pt x="1712" y="740"/>
                  </a:lnTo>
                  <a:lnTo>
                    <a:pt x="1712" y="773"/>
                  </a:lnTo>
                  <a:lnTo>
                    <a:pt x="1713" y="799"/>
                  </a:lnTo>
                  <a:lnTo>
                    <a:pt x="1715" y="821"/>
                  </a:lnTo>
                  <a:lnTo>
                    <a:pt x="1716" y="840"/>
                  </a:lnTo>
                  <a:lnTo>
                    <a:pt x="1716" y="856"/>
                  </a:lnTo>
                  <a:lnTo>
                    <a:pt x="1717" y="868"/>
                  </a:lnTo>
                  <a:lnTo>
                    <a:pt x="1718" y="875"/>
                  </a:lnTo>
                  <a:lnTo>
                    <a:pt x="1720" y="875"/>
                  </a:lnTo>
                  <a:lnTo>
                    <a:pt x="1720" y="861"/>
                  </a:lnTo>
                  <a:lnTo>
                    <a:pt x="1721" y="827"/>
                  </a:lnTo>
                  <a:lnTo>
                    <a:pt x="1722" y="762"/>
                  </a:lnTo>
                  <a:lnTo>
                    <a:pt x="1723" y="650"/>
                  </a:lnTo>
                  <a:lnTo>
                    <a:pt x="1723" y="487"/>
                  </a:lnTo>
                  <a:lnTo>
                    <a:pt x="1725" y="284"/>
                  </a:lnTo>
                  <a:lnTo>
                    <a:pt x="1726" y="64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0"/>
                  </a:lnTo>
                  <a:lnTo>
                    <a:pt x="1731" y="0"/>
                  </a:lnTo>
                  <a:lnTo>
                    <a:pt x="1732" y="106"/>
                  </a:lnTo>
                  <a:lnTo>
                    <a:pt x="1733" y="250"/>
                  </a:lnTo>
                  <a:lnTo>
                    <a:pt x="1735" y="378"/>
                  </a:lnTo>
                  <a:lnTo>
                    <a:pt x="1736" y="486"/>
                  </a:lnTo>
                  <a:lnTo>
                    <a:pt x="1736" y="573"/>
                  </a:lnTo>
                  <a:lnTo>
                    <a:pt x="1737" y="641"/>
                  </a:lnTo>
                  <a:lnTo>
                    <a:pt x="1738" y="695"/>
                  </a:lnTo>
                  <a:lnTo>
                    <a:pt x="1740" y="736"/>
                  </a:lnTo>
                  <a:lnTo>
                    <a:pt x="1740" y="768"/>
                  </a:lnTo>
                  <a:lnTo>
                    <a:pt x="1741" y="791"/>
                  </a:lnTo>
                  <a:lnTo>
                    <a:pt x="1742" y="809"/>
                  </a:lnTo>
                  <a:lnTo>
                    <a:pt x="1743" y="821"/>
                  </a:lnTo>
                  <a:lnTo>
                    <a:pt x="1743" y="831"/>
                  </a:lnTo>
                  <a:lnTo>
                    <a:pt x="1744" y="839"/>
                  </a:lnTo>
                  <a:lnTo>
                    <a:pt x="1746" y="844"/>
                  </a:lnTo>
                  <a:lnTo>
                    <a:pt x="1747" y="849"/>
                  </a:lnTo>
                  <a:lnTo>
                    <a:pt x="1747" y="851"/>
                  </a:lnTo>
                  <a:lnTo>
                    <a:pt x="1748" y="853"/>
                  </a:lnTo>
                  <a:lnTo>
                    <a:pt x="1749" y="855"/>
                  </a:lnTo>
                  <a:lnTo>
                    <a:pt x="1751" y="856"/>
                  </a:lnTo>
                  <a:lnTo>
                    <a:pt x="1751" y="857"/>
                  </a:lnTo>
                  <a:lnTo>
                    <a:pt x="1752" y="860"/>
                  </a:lnTo>
                  <a:lnTo>
                    <a:pt x="1753" y="862"/>
                  </a:lnTo>
                  <a:lnTo>
                    <a:pt x="1754" y="867"/>
                  </a:lnTo>
                  <a:lnTo>
                    <a:pt x="1754" y="872"/>
                  </a:lnTo>
                  <a:lnTo>
                    <a:pt x="1756" y="878"/>
                  </a:lnTo>
                  <a:lnTo>
                    <a:pt x="1757" y="885"/>
                  </a:lnTo>
                  <a:lnTo>
                    <a:pt x="1758" y="891"/>
                  </a:lnTo>
                  <a:lnTo>
                    <a:pt x="1758" y="896"/>
                  </a:lnTo>
                  <a:lnTo>
                    <a:pt x="1759" y="901"/>
                  </a:lnTo>
                  <a:lnTo>
                    <a:pt x="1761" y="904"/>
                  </a:lnTo>
                  <a:lnTo>
                    <a:pt x="1762" y="906"/>
                  </a:lnTo>
                  <a:lnTo>
                    <a:pt x="1762" y="904"/>
                  </a:lnTo>
                  <a:lnTo>
                    <a:pt x="1763" y="902"/>
                  </a:lnTo>
                  <a:lnTo>
                    <a:pt x="1764" y="896"/>
                  </a:lnTo>
                  <a:lnTo>
                    <a:pt x="1766" y="886"/>
                  </a:lnTo>
                  <a:lnTo>
                    <a:pt x="1766" y="872"/>
                  </a:lnTo>
                  <a:lnTo>
                    <a:pt x="1767" y="855"/>
                  </a:lnTo>
                  <a:lnTo>
                    <a:pt x="1768" y="835"/>
                  </a:lnTo>
                  <a:lnTo>
                    <a:pt x="1769" y="821"/>
                  </a:lnTo>
                  <a:lnTo>
                    <a:pt x="1769" y="801"/>
                  </a:lnTo>
                  <a:lnTo>
                    <a:pt x="1771" y="781"/>
                  </a:lnTo>
                  <a:lnTo>
                    <a:pt x="1772" y="764"/>
                  </a:lnTo>
                  <a:lnTo>
                    <a:pt x="1773" y="744"/>
                  </a:lnTo>
                  <a:lnTo>
                    <a:pt x="1773" y="723"/>
                  </a:lnTo>
                  <a:lnTo>
                    <a:pt x="1774" y="697"/>
                  </a:lnTo>
                  <a:lnTo>
                    <a:pt x="1776" y="670"/>
                  </a:lnTo>
                  <a:lnTo>
                    <a:pt x="1777" y="645"/>
                  </a:lnTo>
                  <a:lnTo>
                    <a:pt x="1777" y="625"/>
                  </a:lnTo>
                  <a:lnTo>
                    <a:pt x="1778" y="618"/>
                  </a:lnTo>
                  <a:lnTo>
                    <a:pt x="1779" y="625"/>
                  </a:lnTo>
                  <a:lnTo>
                    <a:pt x="1780" y="647"/>
                  </a:lnTo>
                  <a:lnTo>
                    <a:pt x="1780" y="681"/>
                  </a:lnTo>
                  <a:lnTo>
                    <a:pt x="1782" y="721"/>
                  </a:lnTo>
                  <a:lnTo>
                    <a:pt x="1783" y="762"/>
                  </a:lnTo>
                  <a:lnTo>
                    <a:pt x="1784" y="799"/>
                  </a:lnTo>
                  <a:lnTo>
                    <a:pt x="1784" y="829"/>
                  </a:lnTo>
                  <a:lnTo>
                    <a:pt x="1785" y="853"/>
                  </a:lnTo>
                  <a:lnTo>
                    <a:pt x="1787" y="872"/>
                  </a:lnTo>
                  <a:lnTo>
                    <a:pt x="1788" y="885"/>
                  </a:lnTo>
                  <a:lnTo>
                    <a:pt x="1788" y="894"/>
                  </a:lnTo>
                  <a:lnTo>
                    <a:pt x="1789" y="901"/>
                  </a:lnTo>
                  <a:lnTo>
                    <a:pt x="1790" y="904"/>
                  </a:lnTo>
                  <a:lnTo>
                    <a:pt x="1792" y="907"/>
                  </a:lnTo>
                  <a:lnTo>
                    <a:pt x="1793" y="908"/>
                  </a:lnTo>
                  <a:lnTo>
                    <a:pt x="1793" y="907"/>
                  </a:lnTo>
                  <a:lnTo>
                    <a:pt x="1794" y="904"/>
                  </a:lnTo>
                  <a:lnTo>
                    <a:pt x="1795" y="902"/>
                  </a:lnTo>
                  <a:lnTo>
                    <a:pt x="1797" y="899"/>
                  </a:lnTo>
                  <a:lnTo>
                    <a:pt x="1797" y="897"/>
                  </a:lnTo>
                  <a:lnTo>
                    <a:pt x="1798" y="896"/>
                  </a:lnTo>
                  <a:lnTo>
                    <a:pt x="1799" y="896"/>
                  </a:lnTo>
                  <a:lnTo>
                    <a:pt x="1800" y="896"/>
                  </a:lnTo>
                  <a:lnTo>
                    <a:pt x="1800" y="896"/>
                  </a:lnTo>
                  <a:lnTo>
                    <a:pt x="1802" y="897"/>
                  </a:lnTo>
                  <a:lnTo>
                    <a:pt x="1803" y="898"/>
                  </a:lnTo>
                  <a:lnTo>
                    <a:pt x="1804" y="901"/>
                  </a:lnTo>
                  <a:lnTo>
                    <a:pt x="1804" y="902"/>
                  </a:lnTo>
                  <a:lnTo>
                    <a:pt x="1805" y="904"/>
                  </a:lnTo>
                  <a:lnTo>
                    <a:pt x="1807" y="907"/>
                  </a:lnTo>
                  <a:lnTo>
                    <a:pt x="1808" y="908"/>
                  </a:lnTo>
                  <a:lnTo>
                    <a:pt x="1808" y="909"/>
                  </a:lnTo>
                  <a:lnTo>
                    <a:pt x="1809" y="911"/>
                  </a:lnTo>
                  <a:lnTo>
                    <a:pt x="1810" y="912"/>
                  </a:lnTo>
                  <a:lnTo>
                    <a:pt x="1811" y="912"/>
                  </a:lnTo>
                  <a:lnTo>
                    <a:pt x="1811" y="911"/>
                  </a:lnTo>
                  <a:lnTo>
                    <a:pt x="1813" y="908"/>
                  </a:lnTo>
                  <a:lnTo>
                    <a:pt x="1814" y="903"/>
                  </a:lnTo>
                  <a:lnTo>
                    <a:pt x="1815" y="897"/>
                  </a:lnTo>
                  <a:lnTo>
                    <a:pt x="1815" y="888"/>
                  </a:lnTo>
                  <a:lnTo>
                    <a:pt x="1816" y="876"/>
                  </a:lnTo>
                  <a:lnTo>
                    <a:pt x="1818" y="860"/>
                  </a:lnTo>
                  <a:lnTo>
                    <a:pt x="1819" y="842"/>
                  </a:lnTo>
                  <a:lnTo>
                    <a:pt x="1819" y="825"/>
                  </a:lnTo>
                  <a:lnTo>
                    <a:pt x="1820" y="808"/>
                  </a:lnTo>
                  <a:lnTo>
                    <a:pt x="1821" y="795"/>
                  </a:lnTo>
                  <a:lnTo>
                    <a:pt x="1823" y="788"/>
                  </a:lnTo>
                  <a:lnTo>
                    <a:pt x="1823" y="785"/>
                  </a:lnTo>
                  <a:lnTo>
                    <a:pt x="1824" y="789"/>
                  </a:lnTo>
                  <a:lnTo>
                    <a:pt x="1825" y="796"/>
                  </a:lnTo>
                  <a:lnTo>
                    <a:pt x="1826" y="808"/>
                  </a:lnTo>
                  <a:lnTo>
                    <a:pt x="1826" y="819"/>
                  </a:lnTo>
                  <a:lnTo>
                    <a:pt x="1828" y="830"/>
                  </a:lnTo>
                  <a:lnTo>
                    <a:pt x="1829" y="840"/>
                  </a:lnTo>
                  <a:lnTo>
                    <a:pt x="1830" y="849"/>
                  </a:lnTo>
                  <a:lnTo>
                    <a:pt x="1830" y="856"/>
                  </a:lnTo>
                  <a:lnTo>
                    <a:pt x="1831" y="862"/>
                  </a:lnTo>
                  <a:lnTo>
                    <a:pt x="1833" y="868"/>
                  </a:lnTo>
                  <a:lnTo>
                    <a:pt x="1834" y="873"/>
                  </a:lnTo>
                  <a:lnTo>
                    <a:pt x="1834" y="878"/>
                  </a:lnTo>
                  <a:lnTo>
                    <a:pt x="1835" y="882"/>
                  </a:lnTo>
                  <a:lnTo>
                    <a:pt x="1836" y="886"/>
                  </a:lnTo>
                  <a:lnTo>
                    <a:pt x="1838" y="888"/>
                  </a:lnTo>
                  <a:lnTo>
                    <a:pt x="1838" y="891"/>
                  </a:lnTo>
                  <a:lnTo>
                    <a:pt x="1839" y="893"/>
                  </a:lnTo>
                  <a:lnTo>
                    <a:pt x="1840" y="894"/>
                  </a:lnTo>
                  <a:lnTo>
                    <a:pt x="1841" y="897"/>
                  </a:lnTo>
                  <a:lnTo>
                    <a:pt x="1841" y="898"/>
                  </a:lnTo>
                  <a:lnTo>
                    <a:pt x="1843" y="901"/>
                  </a:lnTo>
                  <a:lnTo>
                    <a:pt x="1844" y="902"/>
                  </a:lnTo>
                  <a:lnTo>
                    <a:pt x="1845" y="903"/>
                  </a:lnTo>
                  <a:lnTo>
                    <a:pt x="1846" y="904"/>
                  </a:lnTo>
                  <a:lnTo>
                    <a:pt x="1846" y="906"/>
                  </a:lnTo>
                  <a:lnTo>
                    <a:pt x="1847" y="906"/>
                  </a:lnTo>
                  <a:lnTo>
                    <a:pt x="1849" y="906"/>
                  </a:lnTo>
                  <a:lnTo>
                    <a:pt x="1850" y="904"/>
                  </a:lnTo>
                  <a:lnTo>
                    <a:pt x="1850" y="902"/>
                  </a:lnTo>
                  <a:lnTo>
                    <a:pt x="1851" y="896"/>
                  </a:lnTo>
                  <a:lnTo>
                    <a:pt x="1852" y="883"/>
                  </a:lnTo>
                  <a:lnTo>
                    <a:pt x="1854" y="866"/>
                  </a:lnTo>
                  <a:lnTo>
                    <a:pt x="1854" y="844"/>
                  </a:lnTo>
                  <a:lnTo>
                    <a:pt x="1855" y="817"/>
                  </a:lnTo>
                  <a:lnTo>
                    <a:pt x="1856" y="790"/>
                  </a:lnTo>
                  <a:lnTo>
                    <a:pt x="1857" y="768"/>
                  </a:lnTo>
                  <a:lnTo>
                    <a:pt x="1857" y="752"/>
                  </a:lnTo>
                  <a:lnTo>
                    <a:pt x="1859" y="747"/>
                  </a:lnTo>
                  <a:lnTo>
                    <a:pt x="1860" y="750"/>
                  </a:lnTo>
                  <a:lnTo>
                    <a:pt x="1861" y="762"/>
                  </a:lnTo>
                  <a:lnTo>
                    <a:pt x="1861" y="779"/>
                  </a:lnTo>
                  <a:lnTo>
                    <a:pt x="1862" y="796"/>
                  </a:lnTo>
                  <a:lnTo>
                    <a:pt x="1864" y="815"/>
                  </a:lnTo>
                  <a:lnTo>
                    <a:pt x="1865" y="830"/>
                  </a:lnTo>
                  <a:lnTo>
                    <a:pt x="1865" y="842"/>
                  </a:lnTo>
                  <a:lnTo>
                    <a:pt x="1866" y="852"/>
                  </a:lnTo>
                  <a:lnTo>
                    <a:pt x="1867" y="860"/>
                  </a:lnTo>
                  <a:lnTo>
                    <a:pt x="1869" y="865"/>
                  </a:lnTo>
                  <a:lnTo>
                    <a:pt x="1869" y="868"/>
                  </a:lnTo>
                  <a:lnTo>
                    <a:pt x="1870" y="872"/>
                  </a:lnTo>
                  <a:lnTo>
                    <a:pt x="1871" y="875"/>
                  </a:lnTo>
                  <a:lnTo>
                    <a:pt x="1872" y="878"/>
                  </a:lnTo>
                  <a:lnTo>
                    <a:pt x="1872" y="882"/>
                  </a:lnTo>
                  <a:lnTo>
                    <a:pt x="1874" y="886"/>
                  </a:lnTo>
                  <a:lnTo>
                    <a:pt x="1875" y="891"/>
                  </a:lnTo>
                  <a:lnTo>
                    <a:pt x="1876" y="893"/>
                  </a:lnTo>
                  <a:lnTo>
                    <a:pt x="1876" y="897"/>
                  </a:lnTo>
                  <a:lnTo>
                    <a:pt x="1877" y="901"/>
                  </a:lnTo>
                  <a:lnTo>
                    <a:pt x="1879" y="902"/>
                  </a:lnTo>
                  <a:lnTo>
                    <a:pt x="1880" y="903"/>
                  </a:lnTo>
                  <a:lnTo>
                    <a:pt x="1880" y="904"/>
                  </a:lnTo>
                  <a:lnTo>
                    <a:pt x="1881" y="904"/>
                  </a:lnTo>
                  <a:lnTo>
                    <a:pt x="1882" y="903"/>
                  </a:lnTo>
                  <a:lnTo>
                    <a:pt x="1883" y="902"/>
                  </a:lnTo>
                  <a:lnTo>
                    <a:pt x="1883" y="902"/>
                  </a:lnTo>
                  <a:lnTo>
                    <a:pt x="1885" y="901"/>
                  </a:lnTo>
                  <a:lnTo>
                    <a:pt x="1886" y="901"/>
                  </a:lnTo>
                  <a:lnTo>
                    <a:pt x="1887" y="899"/>
                  </a:lnTo>
                  <a:lnTo>
                    <a:pt x="1887" y="899"/>
                  </a:lnTo>
                  <a:lnTo>
                    <a:pt x="1888" y="899"/>
                  </a:lnTo>
                  <a:lnTo>
                    <a:pt x="1890" y="899"/>
                  </a:lnTo>
                  <a:lnTo>
                    <a:pt x="1891" y="899"/>
                  </a:lnTo>
                  <a:lnTo>
                    <a:pt x="1891" y="901"/>
                  </a:lnTo>
                  <a:lnTo>
                    <a:pt x="1892" y="902"/>
                  </a:lnTo>
                  <a:lnTo>
                    <a:pt x="1893" y="903"/>
                  </a:lnTo>
                  <a:lnTo>
                    <a:pt x="1895" y="906"/>
                  </a:lnTo>
                  <a:lnTo>
                    <a:pt x="1895" y="907"/>
                  </a:lnTo>
                  <a:lnTo>
                    <a:pt x="1896" y="908"/>
                  </a:lnTo>
                  <a:lnTo>
                    <a:pt x="1897" y="909"/>
                  </a:lnTo>
                  <a:lnTo>
                    <a:pt x="1898" y="911"/>
                  </a:lnTo>
                  <a:lnTo>
                    <a:pt x="1898" y="912"/>
                  </a:lnTo>
                  <a:lnTo>
                    <a:pt x="1900" y="913"/>
                  </a:lnTo>
                  <a:lnTo>
                    <a:pt x="1901" y="914"/>
                  </a:lnTo>
                  <a:lnTo>
                    <a:pt x="1902" y="913"/>
                  </a:lnTo>
                  <a:lnTo>
                    <a:pt x="1903" y="911"/>
                  </a:lnTo>
                  <a:lnTo>
                    <a:pt x="1903" y="902"/>
                  </a:lnTo>
                  <a:lnTo>
                    <a:pt x="1905" y="885"/>
                  </a:lnTo>
                  <a:lnTo>
                    <a:pt x="1906" y="850"/>
                  </a:lnTo>
                  <a:lnTo>
                    <a:pt x="1907" y="790"/>
                  </a:lnTo>
                  <a:lnTo>
                    <a:pt x="1907" y="692"/>
                  </a:lnTo>
                  <a:lnTo>
                    <a:pt x="1908" y="546"/>
                  </a:lnTo>
                  <a:lnTo>
                    <a:pt x="1910" y="344"/>
                  </a:lnTo>
                  <a:lnTo>
                    <a:pt x="1911" y="92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0"/>
                  </a:lnTo>
                  <a:lnTo>
                    <a:pt x="1923" y="0"/>
                  </a:lnTo>
                  <a:lnTo>
                    <a:pt x="1924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7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1" y="0"/>
                  </a:lnTo>
                  <a:lnTo>
                    <a:pt x="1932" y="0"/>
                  </a:lnTo>
                  <a:lnTo>
                    <a:pt x="1933" y="0"/>
                  </a:lnTo>
                  <a:lnTo>
                    <a:pt x="1933" y="0"/>
                  </a:lnTo>
                  <a:lnTo>
                    <a:pt x="1934" y="0"/>
                  </a:lnTo>
                  <a:lnTo>
                    <a:pt x="1936" y="0"/>
                  </a:lnTo>
                  <a:lnTo>
                    <a:pt x="1937" y="0"/>
                  </a:lnTo>
                  <a:lnTo>
                    <a:pt x="1937" y="0"/>
                  </a:lnTo>
                  <a:lnTo>
                    <a:pt x="1938" y="0"/>
                  </a:lnTo>
                  <a:lnTo>
                    <a:pt x="1939" y="20"/>
                  </a:lnTo>
                  <a:lnTo>
                    <a:pt x="1941" y="64"/>
                  </a:lnTo>
                  <a:lnTo>
                    <a:pt x="1941" y="105"/>
                  </a:lnTo>
                  <a:lnTo>
                    <a:pt x="1942" y="146"/>
                  </a:lnTo>
                  <a:lnTo>
                    <a:pt x="1943" y="185"/>
                  </a:lnTo>
                  <a:lnTo>
                    <a:pt x="1944" y="223"/>
                  </a:lnTo>
                  <a:lnTo>
                    <a:pt x="1944" y="259"/>
                  </a:lnTo>
                  <a:lnTo>
                    <a:pt x="1946" y="292"/>
                  </a:lnTo>
                  <a:lnTo>
                    <a:pt x="1947" y="323"/>
                  </a:lnTo>
                  <a:lnTo>
                    <a:pt x="1948" y="351"/>
                  </a:lnTo>
                  <a:lnTo>
                    <a:pt x="1948" y="378"/>
                  </a:lnTo>
                  <a:lnTo>
                    <a:pt x="1949" y="402"/>
                  </a:lnTo>
                  <a:lnTo>
                    <a:pt x="1951" y="424"/>
                  </a:lnTo>
                  <a:lnTo>
                    <a:pt x="1952" y="445"/>
                  </a:lnTo>
                  <a:lnTo>
                    <a:pt x="1952" y="464"/>
                  </a:lnTo>
                  <a:lnTo>
                    <a:pt x="1953" y="480"/>
                  </a:lnTo>
                  <a:lnTo>
                    <a:pt x="1954" y="496"/>
                  </a:lnTo>
                  <a:lnTo>
                    <a:pt x="1955" y="512"/>
                  </a:lnTo>
                  <a:lnTo>
                    <a:pt x="1955" y="528"/>
                  </a:lnTo>
                  <a:lnTo>
                    <a:pt x="1957" y="544"/>
                  </a:lnTo>
                  <a:lnTo>
                    <a:pt x="1958" y="560"/>
                  </a:lnTo>
                  <a:lnTo>
                    <a:pt x="1959" y="578"/>
                  </a:lnTo>
                  <a:lnTo>
                    <a:pt x="1960" y="596"/>
                  </a:lnTo>
                  <a:lnTo>
                    <a:pt x="1960" y="614"/>
                  </a:lnTo>
                  <a:lnTo>
                    <a:pt x="1962" y="631"/>
                  </a:lnTo>
                  <a:lnTo>
                    <a:pt x="1963" y="649"/>
                  </a:lnTo>
                  <a:lnTo>
                    <a:pt x="1964" y="665"/>
                  </a:lnTo>
                  <a:lnTo>
                    <a:pt x="1964" y="680"/>
                  </a:lnTo>
                  <a:lnTo>
                    <a:pt x="1965" y="695"/>
                  </a:lnTo>
                  <a:lnTo>
                    <a:pt x="1967" y="709"/>
                  </a:lnTo>
                  <a:lnTo>
                    <a:pt x="1968" y="723"/>
                  </a:lnTo>
                  <a:lnTo>
                    <a:pt x="1968" y="737"/>
                  </a:lnTo>
                  <a:lnTo>
                    <a:pt x="1969" y="753"/>
                  </a:lnTo>
                  <a:lnTo>
                    <a:pt x="1970" y="765"/>
                  </a:lnTo>
                  <a:lnTo>
                    <a:pt x="1972" y="778"/>
                  </a:lnTo>
                  <a:lnTo>
                    <a:pt x="1972" y="790"/>
                  </a:lnTo>
                  <a:lnTo>
                    <a:pt x="1973" y="803"/>
                  </a:lnTo>
                  <a:lnTo>
                    <a:pt x="1974" y="814"/>
                  </a:lnTo>
                  <a:lnTo>
                    <a:pt x="1975" y="825"/>
                  </a:lnTo>
                  <a:lnTo>
                    <a:pt x="1975" y="836"/>
                  </a:lnTo>
                  <a:lnTo>
                    <a:pt x="1977" y="846"/>
                  </a:lnTo>
                  <a:lnTo>
                    <a:pt x="1978" y="856"/>
                  </a:lnTo>
                  <a:lnTo>
                    <a:pt x="1979" y="863"/>
                  </a:lnTo>
                  <a:lnTo>
                    <a:pt x="1979" y="871"/>
                  </a:lnTo>
                  <a:lnTo>
                    <a:pt x="1980" y="877"/>
                  </a:lnTo>
                  <a:lnTo>
                    <a:pt x="1982" y="883"/>
                  </a:lnTo>
                  <a:lnTo>
                    <a:pt x="1983" y="888"/>
                  </a:lnTo>
                  <a:lnTo>
                    <a:pt x="1983" y="893"/>
                  </a:lnTo>
                  <a:lnTo>
                    <a:pt x="1984" y="898"/>
                  </a:lnTo>
                  <a:lnTo>
                    <a:pt x="1985" y="903"/>
                  </a:lnTo>
                  <a:lnTo>
                    <a:pt x="1987" y="908"/>
                  </a:lnTo>
                  <a:lnTo>
                    <a:pt x="1987" y="913"/>
                  </a:lnTo>
                  <a:lnTo>
                    <a:pt x="1988" y="918"/>
                  </a:lnTo>
                  <a:lnTo>
                    <a:pt x="1989" y="923"/>
                  </a:lnTo>
                  <a:lnTo>
                    <a:pt x="1990" y="928"/>
                  </a:lnTo>
                  <a:lnTo>
                    <a:pt x="1990" y="932"/>
                  </a:lnTo>
                  <a:lnTo>
                    <a:pt x="1991" y="935"/>
                  </a:lnTo>
                  <a:lnTo>
                    <a:pt x="1993" y="939"/>
                  </a:lnTo>
                  <a:lnTo>
                    <a:pt x="1994" y="943"/>
                  </a:lnTo>
                  <a:lnTo>
                    <a:pt x="1994" y="945"/>
                  </a:lnTo>
                  <a:lnTo>
                    <a:pt x="1995" y="948"/>
                  </a:lnTo>
                  <a:lnTo>
                    <a:pt x="1996" y="949"/>
                  </a:lnTo>
                  <a:lnTo>
                    <a:pt x="1998" y="949"/>
                  </a:lnTo>
                  <a:lnTo>
                    <a:pt x="1998" y="949"/>
                  </a:lnTo>
                  <a:lnTo>
                    <a:pt x="1999" y="948"/>
                  </a:lnTo>
                  <a:lnTo>
                    <a:pt x="2000" y="947"/>
                  </a:lnTo>
                  <a:lnTo>
                    <a:pt x="2001" y="944"/>
                  </a:lnTo>
                  <a:lnTo>
                    <a:pt x="2001" y="943"/>
                  </a:lnTo>
                  <a:lnTo>
                    <a:pt x="2003" y="940"/>
                  </a:lnTo>
                  <a:lnTo>
                    <a:pt x="2004" y="939"/>
                  </a:lnTo>
                  <a:lnTo>
                    <a:pt x="2005" y="939"/>
                  </a:lnTo>
                  <a:lnTo>
                    <a:pt x="2005" y="939"/>
                  </a:lnTo>
                  <a:lnTo>
                    <a:pt x="2006" y="939"/>
                  </a:lnTo>
                  <a:lnTo>
                    <a:pt x="2008" y="940"/>
                  </a:lnTo>
                  <a:lnTo>
                    <a:pt x="2009" y="940"/>
                  </a:lnTo>
                  <a:lnTo>
                    <a:pt x="2009" y="940"/>
                  </a:lnTo>
                  <a:lnTo>
                    <a:pt x="2010" y="940"/>
                  </a:lnTo>
                  <a:lnTo>
                    <a:pt x="2011" y="940"/>
                  </a:lnTo>
                  <a:lnTo>
                    <a:pt x="2013" y="940"/>
                  </a:lnTo>
                  <a:lnTo>
                    <a:pt x="2014" y="939"/>
                  </a:lnTo>
                  <a:lnTo>
                    <a:pt x="2014" y="939"/>
                  </a:lnTo>
                  <a:lnTo>
                    <a:pt x="2015" y="939"/>
                  </a:lnTo>
                  <a:lnTo>
                    <a:pt x="2016" y="939"/>
                  </a:lnTo>
                  <a:lnTo>
                    <a:pt x="2018" y="939"/>
                  </a:lnTo>
                  <a:lnTo>
                    <a:pt x="2018" y="938"/>
                  </a:lnTo>
                  <a:lnTo>
                    <a:pt x="2019" y="937"/>
                  </a:lnTo>
                  <a:lnTo>
                    <a:pt x="2020" y="934"/>
                  </a:lnTo>
                  <a:lnTo>
                    <a:pt x="2021" y="930"/>
                  </a:lnTo>
                  <a:lnTo>
                    <a:pt x="2021" y="928"/>
                  </a:lnTo>
                  <a:lnTo>
                    <a:pt x="2023" y="923"/>
                  </a:lnTo>
                  <a:lnTo>
                    <a:pt x="2024" y="918"/>
                  </a:lnTo>
                  <a:lnTo>
                    <a:pt x="2025" y="913"/>
                  </a:lnTo>
                  <a:lnTo>
                    <a:pt x="2025" y="907"/>
                  </a:lnTo>
                  <a:lnTo>
                    <a:pt x="2026" y="901"/>
                  </a:lnTo>
                  <a:lnTo>
                    <a:pt x="2027" y="891"/>
                  </a:lnTo>
                  <a:lnTo>
                    <a:pt x="2029" y="883"/>
                  </a:lnTo>
                  <a:lnTo>
                    <a:pt x="2029" y="876"/>
                  </a:lnTo>
                  <a:lnTo>
                    <a:pt x="2030" y="867"/>
                  </a:lnTo>
                  <a:lnTo>
                    <a:pt x="2031" y="860"/>
                  </a:lnTo>
                  <a:lnTo>
                    <a:pt x="2032" y="852"/>
                  </a:lnTo>
                  <a:lnTo>
                    <a:pt x="2032" y="847"/>
                  </a:lnTo>
                  <a:lnTo>
                    <a:pt x="2034" y="844"/>
                  </a:lnTo>
                  <a:lnTo>
                    <a:pt x="2035" y="842"/>
                  </a:lnTo>
                  <a:lnTo>
                    <a:pt x="2036" y="842"/>
                  </a:lnTo>
                  <a:lnTo>
                    <a:pt x="2036" y="845"/>
                  </a:lnTo>
                  <a:lnTo>
                    <a:pt x="2037" y="847"/>
                  </a:lnTo>
                  <a:lnTo>
                    <a:pt x="2039" y="850"/>
                  </a:lnTo>
                  <a:lnTo>
                    <a:pt x="2040" y="853"/>
                  </a:lnTo>
                  <a:lnTo>
                    <a:pt x="2040" y="858"/>
                  </a:lnTo>
                  <a:lnTo>
                    <a:pt x="2041" y="862"/>
                  </a:lnTo>
                  <a:lnTo>
                    <a:pt x="2042" y="867"/>
                  </a:lnTo>
                  <a:lnTo>
                    <a:pt x="2044" y="872"/>
                  </a:lnTo>
                  <a:lnTo>
                    <a:pt x="2044" y="877"/>
                  </a:lnTo>
                  <a:lnTo>
                    <a:pt x="2045" y="881"/>
                  </a:lnTo>
                  <a:lnTo>
                    <a:pt x="2046" y="883"/>
                  </a:lnTo>
                  <a:lnTo>
                    <a:pt x="2047" y="883"/>
                  </a:lnTo>
                  <a:lnTo>
                    <a:pt x="2047" y="881"/>
                  </a:lnTo>
                  <a:lnTo>
                    <a:pt x="2049" y="873"/>
                  </a:lnTo>
                  <a:lnTo>
                    <a:pt x="2050" y="861"/>
                  </a:lnTo>
                  <a:lnTo>
                    <a:pt x="2051" y="841"/>
                  </a:lnTo>
                  <a:lnTo>
                    <a:pt x="2051" y="816"/>
                  </a:lnTo>
                  <a:lnTo>
                    <a:pt x="2052" y="786"/>
                  </a:lnTo>
                  <a:lnTo>
                    <a:pt x="2054" y="755"/>
                  </a:lnTo>
                  <a:lnTo>
                    <a:pt x="2055" y="724"/>
                  </a:lnTo>
                  <a:lnTo>
                    <a:pt x="2055" y="701"/>
                  </a:lnTo>
                  <a:lnTo>
                    <a:pt x="2056" y="686"/>
                  </a:lnTo>
                  <a:lnTo>
                    <a:pt x="2057" y="682"/>
                  </a:lnTo>
                  <a:lnTo>
                    <a:pt x="2059" y="691"/>
                  </a:lnTo>
                  <a:lnTo>
                    <a:pt x="2059" y="709"/>
                  </a:lnTo>
                  <a:lnTo>
                    <a:pt x="2060" y="734"/>
                  </a:lnTo>
                  <a:lnTo>
                    <a:pt x="2061" y="763"/>
                  </a:lnTo>
                  <a:lnTo>
                    <a:pt x="2062" y="791"/>
                  </a:lnTo>
                  <a:lnTo>
                    <a:pt x="2062" y="816"/>
                  </a:lnTo>
                  <a:lnTo>
                    <a:pt x="2063" y="839"/>
                  </a:lnTo>
                  <a:lnTo>
                    <a:pt x="2065" y="857"/>
                  </a:lnTo>
                  <a:lnTo>
                    <a:pt x="2066" y="872"/>
                  </a:lnTo>
                  <a:lnTo>
                    <a:pt x="2066" y="883"/>
                  </a:lnTo>
                  <a:lnTo>
                    <a:pt x="2067" y="891"/>
                  </a:lnTo>
                  <a:lnTo>
                    <a:pt x="2068" y="898"/>
                  </a:lnTo>
                  <a:lnTo>
                    <a:pt x="2070" y="906"/>
                  </a:lnTo>
                  <a:lnTo>
                    <a:pt x="2071" y="914"/>
                  </a:lnTo>
                  <a:lnTo>
                    <a:pt x="2071" y="926"/>
                  </a:lnTo>
                  <a:lnTo>
                    <a:pt x="2072" y="943"/>
                  </a:lnTo>
                  <a:lnTo>
                    <a:pt x="2073" y="965"/>
                  </a:lnTo>
                  <a:lnTo>
                    <a:pt x="2075" y="994"/>
                  </a:lnTo>
                  <a:lnTo>
                    <a:pt x="2075" y="1026"/>
                  </a:lnTo>
                  <a:lnTo>
                    <a:pt x="2076" y="1066"/>
                  </a:lnTo>
                  <a:lnTo>
                    <a:pt x="2077" y="1109"/>
                  </a:lnTo>
                  <a:lnTo>
                    <a:pt x="2078" y="1160"/>
                  </a:lnTo>
                  <a:lnTo>
                    <a:pt x="2078" y="1216"/>
                  </a:lnTo>
                  <a:lnTo>
                    <a:pt x="2080" y="1276"/>
                  </a:lnTo>
                  <a:lnTo>
                    <a:pt x="2081" y="1340"/>
                  </a:lnTo>
                  <a:lnTo>
                    <a:pt x="2082" y="1405"/>
                  </a:lnTo>
                  <a:lnTo>
                    <a:pt x="2082" y="1466"/>
                  </a:lnTo>
                  <a:lnTo>
                    <a:pt x="2083" y="1514"/>
                  </a:lnTo>
                  <a:lnTo>
                    <a:pt x="2085" y="1538"/>
                  </a:lnTo>
                  <a:lnTo>
                    <a:pt x="2086" y="1525"/>
                  </a:lnTo>
                  <a:lnTo>
                    <a:pt x="2086" y="1468"/>
                  </a:lnTo>
                  <a:lnTo>
                    <a:pt x="2087" y="1365"/>
                  </a:lnTo>
                  <a:lnTo>
                    <a:pt x="2088" y="1221"/>
                  </a:lnTo>
                  <a:lnTo>
                    <a:pt x="2090" y="1057"/>
                  </a:lnTo>
                  <a:lnTo>
                    <a:pt x="2090" y="897"/>
                  </a:lnTo>
                  <a:lnTo>
                    <a:pt x="2091" y="762"/>
                  </a:lnTo>
                  <a:lnTo>
                    <a:pt x="2092" y="667"/>
                  </a:lnTo>
                  <a:lnTo>
                    <a:pt x="2093" y="605"/>
                  </a:lnTo>
                  <a:lnTo>
                    <a:pt x="2093" y="560"/>
                  </a:lnTo>
                  <a:lnTo>
                    <a:pt x="2095" y="424"/>
                  </a:lnTo>
                  <a:lnTo>
                    <a:pt x="2096" y="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0"/>
                  </a:lnTo>
                  <a:lnTo>
                    <a:pt x="2128" y="0"/>
                  </a:lnTo>
                  <a:lnTo>
                    <a:pt x="2129" y="0"/>
                  </a:lnTo>
                  <a:lnTo>
                    <a:pt x="213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2133" y="0"/>
                  </a:lnTo>
                  <a:lnTo>
                    <a:pt x="2134" y="0"/>
                  </a:lnTo>
                  <a:lnTo>
                    <a:pt x="2135" y="0"/>
                  </a:lnTo>
                  <a:lnTo>
                    <a:pt x="2135" y="0"/>
                  </a:lnTo>
                  <a:lnTo>
                    <a:pt x="2137" y="0"/>
                  </a:lnTo>
                  <a:lnTo>
                    <a:pt x="2138" y="0"/>
                  </a:lnTo>
                  <a:lnTo>
                    <a:pt x="2139" y="0"/>
                  </a:lnTo>
                  <a:lnTo>
                    <a:pt x="2139" y="0"/>
                  </a:lnTo>
                  <a:lnTo>
                    <a:pt x="2140" y="0"/>
                  </a:lnTo>
                  <a:lnTo>
                    <a:pt x="2142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144" y="0"/>
                  </a:lnTo>
                  <a:lnTo>
                    <a:pt x="2145" y="3"/>
                  </a:lnTo>
                  <a:lnTo>
                    <a:pt x="2147" y="139"/>
                  </a:lnTo>
                  <a:lnTo>
                    <a:pt x="2147" y="266"/>
                  </a:lnTo>
                  <a:lnTo>
                    <a:pt x="2148" y="382"/>
                  </a:lnTo>
                  <a:lnTo>
                    <a:pt x="2149" y="485"/>
                  </a:lnTo>
                  <a:lnTo>
                    <a:pt x="2150" y="572"/>
                  </a:lnTo>
                  <a:lnTo>
                    <a:pt x="2150" y="639"/>
                  </a:lnTo>
                  <a:lnTo>
                    <a:pt x="2152" y="681"/>
                  </a:lnTo>
                  <a:lnTo>
                    <a:pt x="2153" y="695"/>
                  </a:lnTo>
                  <a:lnTo>
                    <a:pt x="2154" y="677"/>
                  </a:lnTo>
                  <a:lnTo>
                    <a:pt x="2154" y="630"/>
                  </a:lnTo>
                  <a:lnTo>
                    <a:pt x="2155" y="559"/>
                  </a:lnTo>
                  <a:lnTo>
                    <a:pt x="2157" y="477"/>
                  </a:lnTo>
                  <a:lnTo>
                    <a:pt x="2158" y="400"/>
                  </a:lnTo>
                  <a:lnTo>
                    <a:pt x="2158" y="339"/>
                  </a:lnTo>
                  <a:lnTo>
                    <a:pt x="2159" y="307"/>
                  </a:lnTo>
                  <a:lnTo>
                    <a:pt x="2160" y="308"/>
                  </a:lnTo>
                  <a:lnTo>
                    <a:pt x="2162" y="343"/>
                  </a:lnTo>
                  <a:lnTo>
                    <a:pt x="2162" y="404"/>
                  </a:lnTo>
                  <a:lnTo>
                    <a:pt x="2163" y="481"/>
                  </a:lnTo>
                  <a:lnTo>
                    <a:pt x="2164" y="567"/>
                  </a:lnTo>
                  <a:lnTo>
                    <a:pt x="2165" y="652"/>
                  </a:lnTo>
                  <a:lnTo>
                    <a:pt x="2165" y="734"/>
                  </a:lnTo>
                  <a:lnTo>
                    <a:pt x="2167" y="806"/>
                  </a:lnTo>
                  <a:lnTo>
                    <a:pt x="2168" y="870"/>
                  </a:lnTo>
                  <a:lnTo>
                    <a:pt x="2169" y="922"/>
                  </a:lnTo>
                  <a:lnTo>
                    <a:pt x="2169" y="952"/>
                  </a:lnTo>
                  <a:lnTo>
                    <a:pt x="2170" y="989"/>
                  </a:lnTo>
                  <a:lnTo>
                    <a:pt x="2171" y="1019"/>
                  </a:lnTo>
                  <a:lnTo>
                    <a:pt x="2173" y="1043"/>
                  </a:lnTo>
                  <a:lnTo>
                    <a:pt x="2173" y="1063"/>
                  </a:lnTo>
                  <a:lnTo>
                    <a:pt x="2174" y="1079"/>
                  </a:lnTo>
                  <a:lnTo>
                    <a:pt x="2175" y="1092"/>
                  </a:lnTo>
                  <a:lnTo>
                    <a:pt x="2176" y="1103"/>
                  </a:lnTo>
                  <a:lnTo>
                    <a:pt x="2176" y="1112"/>
                  </a:lnTo>
                  <a:lnTo>
                    <a:pt x="2178" y="1118"/>
                  </a:lnTo>
                  <a:lnTo>
                    <a:pt x="2179" y="1122"/>
                  </a:lnTo>
                  <a:lnTo>
                    <a:pt x="2180" y="1124"/>
                  </a:lnTo>
                  <a:lnTo>
                    <a:pt x="2180" y="1123"/>
                  </a:lnTo>
                  <a:lnTo>
                    <a:pt x="2181" y="1122"/>
                  </a:lnTo>
                  <a:lnTo>
                    <a:pt x="2183" y="1117"/>
                  </a:lnTo>
                  <a:lnTo>
                    <a:pt x="2184" y="1111"/>
                  </a:lnTo>
                  <a:lnTo>
                    <a:pt x="2185" y="1104"/>
                  </a:lnTo>
                  <a:lnTo>
                    <a:pt x="2185" y="1096"/>
                  </a:lnTo>
                  <a:lnTo>
                    <a:pt x="2186" y="1087"/>
                  </a:lnTo>
                  <a:lnTo>
                    <a:pt x="2188" y="1077"/>
                  </a:lnTo>
                  <a:lnTo>
                    <a:pt x="2189" y="1067"/>
                  </a:lnTo>
                  <a:lnTo>
                    <a:pt x="2189" y="1057"/>
                  </a:lnTo>
                  <a:lnTo>
                    <a:pt x="2190" y="1047"/>
                  </a:lnTo>
                  <a:lnTo>
                    <a:pt x="2191" y="1037"/>
                  </a:lnTo>
                  <a:lnTo>
                    <a:pt x="2193" y="1027"/>
                  </a:lnTo>
                  <a:lnTo>
                    <a:pt x="2193" y="1019"/>
                  </a:lnTo>
                  <a:lnTo>
                    <a:pt x="2194" y="1011"/>
                  </a:lnTo>
                  <a:lnTo>
                    <a:pt x="2195" y="1004"/>
                  </a:lnTo>
                  <a:lnTo>
                    <a:pt x="2196" y="998"/>
                  </a:lnTo>
                  <a:lnTo>
                    <a:pt x="2196" y="993"/>
                  </a:lnTo>
                  <a:lnTo>
                    <a:pt x="2198" y="988"/>
                  </a:lnTo>
                  <a:lnTo>
                    <a:pt x="2199" y="984"/>
                  </a:lnTo>
                  <a:lnTo>
                    <a:pt x="2200" y="980"/>
                  </a:lnTo>
                  <a:lnTo>
                    <a:pt x="2200" y="978"/>
                  </a:lnTo>
                  <a:lnTo>
                    <a:pt x="2201" y="975"/>
                  </a:lnTo>
                  <a:lnTo>
                    <a:pt x="2203" y="971"/>
                  </a:lnTo>
                  <a:lnTo>
                    <a:pt x="2204" y="970"/>
                  </a:lnTo>
                  <a:lnTo>
                    <a:pt x="2204" y="969"/>
                  </a:lnTo>
                  <a:lnTo>
                    <a:pt x="2205" y="968"/>
                  </a:lnTo>
                  <a:lnTo>
                    <a:pt x="2206" y="968"/>
                  </a:lnTo>
                  <a:lnTo>
                    <a:pt x="2207" y="968"/>
                  </a:lnTo>
                  <a:lnTo>
                    <a:pt x="2207" y="968"/>
                  </a:lnTo>
                  <a:lnTo>
                    <a:pt x="2209" y="968"/>
                  </a:lnTo>
                  <a:lnTo>
                    <a:pt x="2210" y="968"/>
                  </a:lnTo>
                  <a:lnTo>
                    <a:pt x="2211" y="966"/>
                  </a:lnTo>
                  <a:lnTo>
                    <a:pt x="2211" y="965"/>
                  </a:lnTo>
                  <a:lnTo>
                    <a:pt x="2212" y="964"/>
                  </a:lnTo>
                  <a:lnTo>
                    <a:pt x="2214" y="963"/>
                  </a:lnTo>
                  <a:lnTo>
                    <a:pt x="2215" y="960"/>
                  </a:lnTo>
                  <a:lnTo>
                    <a:pt x="2215" y="959"/>
                  </a:lnTo>
                  <a:lnTo>
                    <a:pt x="2216" y="957"/>
                  </a:lnTo>
                  <a:lnTo>
                    <a:pt x="2217" y="954"/>
                  </a:lnTo>
                  <a:lnTo>
                    <a:pt x="2219" y="953"/>
                  </a:lnTo>
                  <a:lnTo>
                    <a:pt x="2219" y="950"/>
                  </a:lnTo>
                  <a:lnTo>
                    <a:pt x="2220" y="949"/>
                  </a:lnTo>
                  <a:lnTo>
                    <a:pt x="2221" y="945"/>
                  </a:lnTo>
                  <a:lnTo>
                    <a:pt x="2222" y="943"/>
                  </a:lnTo>
                  <a:lnTo>
                    <a:pt x="2222" y="940"/>
                  </a:lnTo>
                  <a:lnTo>
                    <a:pt x="2224" y="937"/>
                  </a:lnTo>
                  <a:lnTo>
                    <a:pt x="2225" y="933"/>
                  </a:lnTo>
                  <a:lnTo>
                    <a:pt x="2226" y="929"/>
                  </a:lnTo>
                  <a:lnTo>
                    <a:pt x="2226" y="926"/>
                  </a:lnTo>
                  <a:lnTo>
                    <a:pt x="2227" y="922"/>
                  </a:lnTo>
                  <a:lnTo>
                    <a:pt x="2229" y="918"/>
                  </a:lnTo>
                  <a:lnTo>
                    <a:pt x="2230" y="916"/>
                  </a:lnTo>
                  <a:lnTo>
                    <a:pt x="2230" y="913"/>
                  </a:lnTo>
                  <a:lnTo>
                    <a:pt x="2231" y="912"/>
                  </a:lnTo>
                  <a:lnTo>
                    <a:pt x="2232" y="912"/>
                  </a:lnTo>
                  <a:lnTo>
                    <a:pt x="2234" y="912"/>
                  </a:lnTo>
                  <a:lnTo>
                    <a:pt x="2234" y="911"/>
                  </a:lnTo>
                  <a:lnTo>
                    <a:pt x="2235" y="911"/>
                  </a:lnTo>
                  <a:lnTo>
                    <a:pt x="2236" y="911"/>
                  </a:lnTo>
                  <a:lnTo>
                    <a:pt x="2237" y="911"/>
                  </a:lnTo>
                  <a:lnTo>
                    <a:pt x="2238" y="909"/>
                  </a:lnTo>
                  <a:lnTo>
                    <a:pt x="2238" y="909"/>
                  </a:lnTo>
                  <a:lnTo>
                    <a:pt x="2240" y="908"/>
                  </a:lnTo>
                  <a:lnTo>
                    <a:pt x="2241" y="908"/>
                  </a:lnTo>
                  <a:lnTo>
                    <a:pt x="2242" y="907"/>
                  </a:lnTo>
                  <a:lnTo>
                    <a:pt x="2242" y="907"/>
                  </a:lnTo>
                  <a:lnTo>
                    <a:pt x="2243" y="906"/>
                  </a:lnTo>
                  <a:lnTo>
                    <a:pt x="2245" y="904"/>
                  </a:lnTo>
                  <a:lnTo>
                    <a:pt x="2246" y="904"/>
                  </a:lnTo>
                  <a:lnTo>
                    <a:pt x="2246" y="903"/>
                  </a:lnTo>
                  <a:lnTo>
                    <a:pt x="2247" y="902"/>
                  </a:lnTo>
                  <a:lnTo>
                    <a:pt x="2248" y="901"/>
                  </a:lnTo>
                  <a:lnTo>
                    <a:pt x="2250" y="901"/>
                  </a:lnTo>
                  <a:lnTo>
                    <a:pt x="2250" y="899"/>
                  </a:lnTo>
                  <a:lnTo>
                    <a:pt x="2251" y="899"/>
                  </a:lnTo>
                  <a:lnTo>
                    <a:pt x="2252" y="898"/>
                  </a:lnTo>
                  <a:lnTo>
                    <a:pt x="2253" y="898"/>
                  </a:lnTo>
                  <a:lnTo>
                    <a:pt x="2253" y="898"/>
                  </a:lnTo>
                  <a:lnTo>
                    <a:pt x="2255" y="898"/>
                  </a:lnTo>
                  <a:lnTo>
                    <a:pt x="2256" y="898"/>
                  </a:lnTo>
                  <a:lnTo>
                    <a:pt x="2257" y="898"/>
                  </a:lnTo>
                  <a:lnTo>
                    <a:pt x="2257" y="898"/>
                  </a:lnTo>
                  <a:lnTo>
                    <a:pt x="2258" y="898"/>
                  </a:lnTo>
                  <a:lnTo>
                    <a:pt x="2260" y="898"/>
                  </a:lnTo>
                  <a:lnTo>
                    <a:pt x="2261" y="899"/>
                  </a:lnTo>
                  <a:lnTo>
                    <a:pt x="2261" y="899"/>
                  </a:lnTo>
                  <a:lnTo>
                    <a:pt x="2262" y="899"/>
                  </a:lnTo>
                  <a:lnTo>
                    <a:pt x="2263" y="901"/>
                  </a:lnTo>
                  <a:lnTo>
                    <a:pt x="2265" y="902"/>
                  </a:lnTo>
                  <a:lnTo>
                    <a:pt x="2265" y="902"/>
                  </a:lnTo>
                  <a:lnTo>
                    <a:pt x="2266" y="903"/>
                  </a:lnTo>
                  <a:lnTo>
                    <a:pt x="2267" y="903"/>
                  </a:lnTo>
                  <a:lnTo>
                    <a:pt x="2268" y="904"/>
                  </a:lnTo>
                  <a:lnTo>
                    <a:pt x="2268" y="906"/>
                  </a:lnTo>
                  <a:lnTo>
                    <a:pt x="2270" y="906"/>
                  </a:lnTo>
                  <a:lnTo>
                    <a:pt x="2271" y="906"/>
                  </a:lnTo>
                  <a:lnTo>
                    <a:pt x="2272" y="906"/>
                  </a:lnTo>
                  <a:lnTo>
                    <a:pt x="2272" y="907"/>
                  </a:lnTo>
                  <a:lnTo>
                    <a:pt x="2273" y="907"/>
                  </a:lnTo>
                  <a:lnTo>
                    <a:pt x="2274" y="906"/>
                  </a:lnTo>
                  <a:lnTo>
                    <a:pt x="2276" y="906"/>
                  </a:lnTo>
                  <a:lnTo>
                    <a:pt x="2276" y="906"/>
                  </a:lnTo>
                  <a:lnTo>
                    <a:pt x="2277" y="904"/>
                  </a:lnTo>
                  <a:lnTo>
                    <a:pt x="2278" y="906"/>
                  </a:lnTo>
                  <a:lnTo>
                    <a:pt x="2279" y="906"/>
                  </a:lnTo>
                  <a:lnTo>
                    <a:pt x="2279" y="907"/>
                  </a:lnTo>
                  <a:lnTo>
                    <a:pt x="2281" y="908"/>
                  </a:lnTo>
                  <a:lnTo>
                    <a:pt x="2282" y="909"/>
                  </a:lnTo>
                  <a:lnTo>
                    <a:pt x="2283" y="909"/>
                  </a:lnTo>
                  <a:lnTo>
                    <a:pt x="2283" y="909"/>
                  </a:lnTo>
                  <a:lnTo>
                    <a:pt x="2284" y="909"/>
                  </a:lnTo>
                  <a:lnTo>
                    <a:pt x="2286" y="908"/>
                  </a:lnTo>
                  <a:lnTo>
                    <a:pt x="2287" y="906"/>
                  </a:lnTo>
                  <a:lnTo>
                    <a:pt x="2287" y="903"/>
                  </a:lnTo>
                  <a:lnTo>
                    <a:pt x="2288" y="899"/>
                  </a:lnTo>
                  <a:lnTo>
                    <a:pt x="2289" y="897"/>
                  </a:lnTo>
                  <a:lnTo>
                    <a:pt x="2291" y="896"/>
                  </a:lnTo>
                  <a:lnTo>
                    <a:pt x="2291" y="894"/>
                  </a:lnTo>
                  <a:lnTo>
                    <a:pt x="2292" y="893"/>
                  </a:lnTo>
                  <a:lnTo>
                    <a:pt x="2293" y="894"/>
                  </a:lnTo>
                  <a:lnTo>
                    <a:pt x="2294" y="896"/>
                  </a:lnTo>
                  <a:lnTo>
                    <a:pt x="2296" y="898"/>
                  </a:lnTo>
                  <a:lnTo>
                    <a:pt x="2296" y="901"/>
                  </a:lnTo>
                  <a:lnTo>
                    <a:pt x="2297" y="904"/>
                  </a:lnTo>
                  <a:lnTo>
                    <a:pt x="2298" y="907"/>
                  </a:lnTo>
                  <a:lnTo>
                    <a:pt x="2299" y="909"/>
                  </a:lnTo>
                  <a:lnTo>
                    <a:pt x="2299" y="912"/>
                  </a:lnTo>
                  <a:lnTo>
                    <a:pt x="2301" y="914"/>
                  </a:lnTo>
                  <a:lnTo>
                    <a:pt x="2302" y="917"/>
                  </a:lnTo>
                  <a:lnTo>
                    <a:pt x="2303" y="919"/>
                  </a:lnTo>
                  <a:lnTo>
                    <a:pt x="2303" y="921"/>
                  </a:lnTo>
                  <a:lnTo>
                    <a:pt x="2304" y="922"/>
                  </a:lnTo>
                  <a:lnTo>
                    <a:pt x="2306" y="923"/>
                  </a:lnTo>
                  <a:lnTo>
                    <a:pt x="2307" y="926"/>
                  </a:lnTo>
                  <a:lnTo>
                    <a:pt x="2307" y="927"/>
                  </a:lnTo>
                  <a:lnTo>
                    <a:pt x="2308" y="929"/>
                  </a:lnTo>
                  <a:lnTo>
                    <a:pt x="2309" y="930"/>
                  </a:lnTo>
                  <a:lnTo>
                    <a:pt x="2310" y="932"/>
                  </a:lnTo>
                  <a:lnTo>
                    <a:pt x="2310" y="933"/>
                  </a:lnTo>
                  <a:lnTo>
                    <a:pt x="2312" y="934"/>
                  </a:lnTo>
                  <a:lnTo>
                    <a:pt x="2313" y="934"/>
                  </a:lnTo>
                  <a:lnTo>
                    <a:pt x="2314" y="935"/>
                  </a:lnTo>
                  <a:lnTo>
                    <a:pt x="2314" y="935"/>
                  </a:lnTo>
                  <a:lnTo>
                    <a:pt x="2315" y="937"/>
                  </a:lnTo>
                  <a:lnTo>
                    <a:pt x="2317" y="938"/>
                  </a:lnTo>
                  <a:lnTo>
                    <a:pt x="2318" y="938"/>
                  </a:lnTo>
                  <a:lnTo>
                    <a:pt x="2318" y="939"/>
                  </a:lnTo>
                  <a:lnTo>
                    <a:pt x="2319" y="939"/>
                  </a:lnTo>
                  <a:lnTo>
                    <a:pt x="2320" y="940"/>
                  </a:lnTo>
                  <a:lnTo>
                    <a:pt x="2322" y="940"/>
                  </a:lnTo>
                  <a:lnTo>
                    <a:pt x="2322" y="940"/>
                  </a:lnTo>
                  <a:lnTo>
                    <a:pt x="2323" y="940"/>
                  </a:lnTo>
                  <a:lnTo>
                    <a:pt x="2324" y="939"/>
                  </a:lnTo>
                  <a:lnTo>
                    <a:pt x="2325" y="937"/>
                  </a:lnTo>
                  <a:lnTo>
                    <a:pt x="2325" y="934"/>
                  </a:lnTo>
                  <a:lnTo>
                    <a:pt x="2327" y="930"/>
                  </a:lnTo>
                  <a:lnTo>
                    <a:pt x="2328" y="927"/>
                  </a:lnTo>
                  <a:lnTo>
                    <a:pt x="2329" y="923"/>
                  </a:lnTo>
                  <a:lnTo>
                    <a:pt x="2329" y="921"/>
                  </a:lnTo>
                  <a:lnTo>
                    <a:pt x="2330" y="918"/>
                  </a:lnTo>
                  <a:lnTo>
                    <a:pt x="2332" y="917"/>
                  </a:lnTo>
                  <a:lnTo>
                    <a:pt x="2333" y="917"/>
                  </a:lnTo>
                  <a:lnTo>
                    <a:pt x="2333" y="917"/>
                  </a:lnTo>
                  <a:lnTo>
                    <a:pt x="2334" y="917"/>
                  </a:lnTo>
                  <a:lnTo>
                    <a:pt x="2335" y="918"/>
                  </a:lnTo>
                  <a:lnTo>
                    <a:pt x="2337" y="918"/>
                  </a:lnTo>
                  <a:lnTo>
                    <a:pt x="2337" y="919"/>
                  </a:lnTo>
                  <a:lnTo>
                    <a:pt x="2338" y="919"/>
                  </a:lnTo>
                  <a:lnTo>
                    <a:pt x="2339" y="918"/>
                  </a:lnTo>
                  <a:lnTo>
                    <a:pt x="2340" y="917"/>
                  </a:lnTo>
                  <a:lnTo>
                    <a:pt x="2340" y="913"/>
                  </a:lnTo>
                  <a:lnTo>
                    <a:pt x="2342" y="908"/>
                  </a:lnTo>
                  <a:lnTo>
                    <a:pt x="2343" y="902"/>
                  </a:lnTo>
                  <a:lnTo>
                    <a:pt x="2344" y="896"/>
                  </a:lnTo>
                  <a:lnTo>
                    <a:pt x="2344" y="891"/>
                  </a:lnTo>
                  <a:lnTo>
                    <a:pt x="2345" y="887"/>
                  </a:lnTo>
                  <a:lnTo>
                    <a:pt x="2346" y="886"/>
                  </a:lnTo>
                  <a:lnTo>
                    <a:pt x="2348" y="886"/>
                  </a:lnTo>
                  <a:lnTo>
                    <a:pt x="2348" y="888"/>
                  </a:lnTo>
                  <a:lnTo>
                    <a:pt x="2349" y="891"/>
                  </a:lnTo>
                  <a:lnTo>
                    <a:pt x="2350" y="893"/>
                  </a:lnTo>
                  <a:lnTo>
                    <a:pt x="2351" y="894"/>
                  </a:lnTo>
                  <a:lnTo>
                    <a:pt x="2353" y="893"/>
                  </a:lnTo>
                  <a:lnTo>
                    <a:pt x="2353" y="890"/>
                  </a:lnTo>
                  <a:lnTo>
                    <a:pt x="2354" y="883"/>
                  </a:lnTo>
                  <a:lnTo>
                    <a:pt x="2355" y="873"/>
                  </a:lnTo>
                  <a:lnTo>
                    <a:pt x="2356" y="861"/>
                  </a:lnTo>
                  <a:lnTo>
                    <a:pt x="2356" y="849"/>
                  </a:lnTo>
                  <a:lnTo>
                    <a:pt x="2358" y="837"/>
                  </a:lnTo>
                  <a:lnTo>
                    <a:pt x="2359" y="829"/>
                  </a:lnTo>
                  <a:lnTo>
                    <a:pt x="2360" y="826"/>
                  </a:lnTo>
                  <a:lnTo>
                    <a:pt x="2360" y="829"/>
                  </a:lnTo>
                  <a:lnTo>
                    <a:pt x="2361" y="837"/>
                  </a:lnTo>
                  <a:lnTo>
                    <a:pt x="2363" y="849"/>
                  </a:lnTo>
                  <a:lnTo>
                    <a:pt x="2364" y="862"/>
                  </a:lnTo>
                  <a:lnTo>
                    <a:pt x="2364" y="876"/>
                  </a:lnTo>
                  <a:lnTo>
                    <a:pt x="2365" y="888"/>
                  </a:lnTo>
                  <a:lnTo>
                    <a:pt x="2366" y="897"/>
                  </a:lnTo>
                  <a:lnTo>
                    <a:pt x="2368" y="903"/>
                  </a:lnTo>
                  <a:lnTo>
                    <a:pt x="2368" y="907"/>
                  </a:lnTo>
                  <a:lnTo>
                    <a:pt x="2369" y="907"/>
                  </a:lnTo>
                  <a:lnTo>
                    <a:pt x="2370" y="907"/>
                  </a:lnTo>
                  <a:lnTo>
                    <a:pt x="2371" y="904"/>
                  </a:lnTo>
                  <a:lnTo>
                    <a:pt x="2371" y="901"/>
                  </a:lnTo>
                  <a:lnTo>
                    <a:pt x="2373" y="896"/>
                  </a:lnTo>
                  <a:lnTo>
                    <a:pt x="2374" y="888"/>
                  </a:lnTo>
                  <a:lnTo>
                    <a:pt x="2375" y="880"/>
                  </a:lnTo>
                  <a:lnTo>
                    <a:pt x="2375" y="870"/>
                  </a:lnTo>
                  <a:lnTo>
                    <a:pt x="2376" y="862"/>
                  </a:lnTo>
                  <a:lnTo>
                    <a:pt x="2378" y="857"/>
                  </a:lnTo>
                  <a:lnTo>
                    <a:pt x="2379" y="857"/>
                  </a:lnTo>
                  <a:lnTo>
                    <a:pt x="2379" y="861"/>
                  </a:lnTo>
                  <a:lnTo>
                    <a:pt x="2380" y="870"/>
                  </a:lnTo>
                  <a:lnTo>
                    <a:pt x="2381" y="882"/>
                  </a:lnTo>
                  <a:lnTo>
                    <a:pt x="2382" y="894"/>
                  </a:lnTo>
                  <a:lnTo>
                    <a:pt x="2382" y="907"/>
                  </a:lnTo>
                  <a:lnTo>
                    <a:pt x="2384" y="919"/>
                  </a:lnTo>
                  <a:lnTo>
                    <a:pt x="2385" y="930"/>
                  </a:lnTo>
                  <a:lnTo>
                    <a:pt x="2386" y="939"/>
                  </a:lnTo>
                  <a:lnTo>
                    <a:pt x="2386" y="947"/>
                  </a:lnTo>
                  <a:lnTo>
                    <a:pt x="2387" y="952"/>
                  </a:lnTo>
                  <a:lnTo>
                    <a:pt x="2389" y="957"/>
                  </a:lnTo>
                  <a:lnTo>
                    <a:pt x="2390" y="960"/>
                  </a:lnTo>
                  <a:lnTo>
                    <a:pt x="2390" y="963"/>
                  </a:lnTo>
                  <a:lnTo>
                    <a:pt x="2391" y="965"/>
                  </a:lnTo>
                  <a:lnTo>
                    <a:pt x="2392" y="966"/>
                  </a:lnTo>
                  <a:lnTo>
                    <a:pt x="2394" y="966"/>
                  </a:lnTo>
                  <a:lnTo>
                    <a:pt x="2394" y="966"/>
                  </a:lnTo>
                  <a:lnTo>
                    <a:pt x="2395" y="965"/>
                  </a:lnTo>
                  <a:lnTo>
                    <a:pt x="2396" y="964"/>
                  </a:lnTo>
                  <a:lnTo>
                    <a:pt x="2397" y="963"/>
                  </a:lnTo>
                  <a:lnTo>
                    <a:pt x="2397" y="962"/>
                  </a:lnTo>
                  <a:lnTo>
                    <a:pt x="2399" y="959"/>
                  </a:lnTo>
                  <a:lnTo>
                    <a:pt x="2400" y="957"/>
                  </a:lnTo>
                  <a:lnTo>
                    <a:pt x="2401" y="954"/>
                  </a:lnTo>
                  <a:lnTo>
                    <a:pt x="2401" y="952"/>
                  </a:lnTo>
                  <a:lnTo>
                    <a:pt x="2402" y="948"/>
                  </a:lnTo>
                  <a:lnTo>
                    <a:pt x="2404" y="945"/>
                  </a:lnTo>
                  <a:lnTo>
                    <a:pt x="2405" y="942"/>
                  </a:lnTo>
                  <a:lnTo>
                    <a:pt x="2406" y="938"/>
                  </a:lnTo>
                  <a:lnTo>
                    <a:pt x="2406" y="934"/>
                  </a:lnTo>
                  <a:lnTo>
                    <a:pt x="2407" y="930"/>
                  </a:lnTo>
                  <a:lnTo>
                    <a:pt x="2409" y="928"/>
                  </a:lnTo>
                  <a:lnTo>
                    <a:pt x="2410" y="924"/>
                  </a:lnTo>
                  <a:lnTo>
                    <a:pt x="2410" y="922"/>
                  </a:lnTo>
                  <a:lnTo>
                    <a:pt x="2411" y="919"/>
                  </a:lnTo>
                  <a:lnTo>
                    <a:pt x="2412" y="917"/>
                  </a:lnTo>
                  <a:lnTo>
                    <a:pt x="2414" y="914"/>
                  </a:lnTo>
                  <a:lnTo>
                    <a:pt x="2414" y="912"/>
                  </a:lnTo>
                  <a:lnTo>
                    <a:pt x="2415" y="909"/>
                  </a:lnTo>
                  <a:lnTo>
                    <a:pt x="2416" y="906"/>
                  </a:lnTo>
                  <a:lnTo>
                    <a:pt x="2417" y="901"/>
                  </a:lnTo>
                  <a:lnTo>
                    <a:pt x="2417" y="894"/>
                  </a:lnTo>
                  <a:lnTo>
                    <a:pt x="2418" y="887"/>
                  </a:lnTo>
                  <a:lnTo>
                    <a:pt x="2420" y="878"/>
                  </a:lnTo>
                  <a:lnTo>
                    <a:pt x="2421" y="868"/>
                  </a:lnTo>
                  <a:lnTo>
                    <a:pt x="2421" y="861"/>
                  </a:lnTo>
                  <a:lnTo>
                    <a:pt x="2422" y="855"/>
                  </a:lnTo>
                  <a:lnTo>
                    <a:pt x="2423" y="851"/>
                  </a:lnTo>
                  <a:lnTo>
                    <a:pt x="2425" y="849"/>
                  </a:lnTo>
                  <a:lnTo>
                    <a:pt x="2425" y="849"/>
                  </a:lnTo>
                  <a:lnTo>
                    <a:pt x="2426" y="849"/>
                  </a:lnTo>
                  <a:lnTo>
                    <a:pt x="2427" y="849"/>
                  </a:lnTo>
                  <a:lnTo>
                    <a:pt x="2428" y="847"/>
                  </a:lnTo>
                  <a:lnTo>
                    <a:pt x="2428" y="847"/>
                  </a:lnTo>
                  <a:lnTo>
                    <a:pt x="2430" y="846"/>
                  </a:lnTo>
                  <a:lnTo>
                    <a:pt x="2431" y="847"/>
                  </a:lnTo>
                  <a:lnTo>
                    <a:pt x="2432" y="850"/>
                  </a:lnTo>
                  <a:lnTo>
                    <a:pt x="2432" y="853"/>
                  </a:lnTo>
                  <a:lnTo>
                    <a:pt x="2433" y="860"/>
                  </a:lnTo>
                  <a:lnTo>
                    <a:pt x="2435" y="866"/>
                  </a:lnTo>
                  <a:lnTo>
                    <a:pt x="2436" y="873"/>
                  </a:lnTo>
                  <a:lnTo>
                    <a:pt x="2436" y="878"/>
                  </a:lnTo>
                  <a:lnTo>
                    <a:pt x="2437" y="886"/>
                  </a:lnTo>
                  <a:lnTo>
                    <a:pt x="2438" y="892"/>
                  </a:lnTo>
                  <a:lnTo>
                    <a:pt x="2440" y="897"/>
                  </a:lnTo>
                  <a:lnTo>
                    <a:pt x="2440" y="901"/>
                  </a:lnTo>
                  <a:lnTo>
                    <a:pt x="2441" y="904"/>
                  </a:lnTo>
                  <a:lnTo>
                    <a:pt x="2442" y="906"/>
                  </a:lnTo>
                  <a:lnTo>
                    <a:pt x="2443" y="908"/>
                  </a:lnTo>
                  <a:lnTo>
                    <a:pt x="2443" y="909"/>
                  </a:lnTo>
                  <a:lnTo>
                    <a:pt x="2445" y="911"/>
                  </a:lnTo>
                  <a:lnTo>
                    <a:pt x="2446" y="911"/>
                  </a:lnTo>
                  <a:lnTo>
                    <a:pt x="2447" y="912"/>
                  </a:lnTo>
                  <a:lnTo>
                    <a:pt x="2447" y="912"/>
                  </a:lnTo>
                  <a:lnTo>
                    <a:pt x="2448" y="912"/>
                  </a:lnTo>
                  <a:lnTo>
                    <a:pt x="2450" y="912"/>
                  </a:lnTo>
                  <a:lnTo>
                    <a:pt x="2451" y="912"/>
                  </a:lnTo>
                  <a:lnTo>
                    <a:pt x="2451" y="911"/>
                  </a:lnTo>
                  <a:lnTo>
                    <a:pt x="2452" y="908"/>
                  </a:lnTo>
                  <a:lnTo>
                    <a:pt x="2453" y="906"/>
                  </a:lnTo>
                  <a:lnTo>
                    <a:pt x="2454" y="904"/>
                  </a:lnTo>
                  <a:lnTo>
                    <a:pt x="2454" y="902"/>
                  </a:lnTo>
                  <a:lnTo>
                    <a:pt x="2456" y="899"/>
                  </a:lnTo>
                  <a:lnTo>
                    <a:pt x="2457" y="897"/>
                  </a:lnTo>
                  <a:lnTo>
                    <a:pt x="2458" y="896"/>
                  </a:lnTo>
                  <a:lnTo>
                    <a:pt x="2458" y="893"/>
                  </a:lnTo>
                  <a:lnTo>
                    <a:pt x="2459" y="892"/>
                  </a:lnTo>
                  <a:lnTo>
                    <a:pt x="2461" y="892"/>
                  </a:lnTo>
                  <a:lnTo>
                    <a:pt x="2462" y="892"/>
                  </a:lnTo>
                  <a:lnTo>
                    <a:pt x="2463" y="892"/>
                  </a:lnTo>
                  <a:lnTo>
                    <a:pt x="2463" y="893"/>
                  </a:lnTo>
                  <a:lnTo>
                    <a:pt x="2464" y="896"/>
                  </a:lnTo>
                  <a:lnTo>
                    <a:pt x="2466" y="897"/>
                  </a:lnTo>
                  <a:lnTo>
                    <a:pt x="2467" y="898"/>
                  </a:lnTo>
                  <a:lnTo>
                    <a:pt x="2467" y="901"/>
                  </a:lnTo>
                  <a:lnTo>
                    <a:pt x="2468" y="902"/>
                  </a:lnTo>
                  <a:lnTo>
                    <a:pt x="2469" y="903"/>
                  </a:lnTo>
                  <a:lnTo>
                    <a:pt x="2471" y="904"/>
                  </a:lnTo>
                  <a:lnTo>
                    <a:pt x="2471" y="906"/>
                  </a:lnTo>
                  <a:lnTo>
                    <a:pt x="2472" y="907"/>
                  </a:lnTo>
                  <a:lnTo>
                    <a:pt x="2473" y="908"/>
                  </a:lnTo>
                  <a:lnTo>
                    <a:pt x="2474" y="909"/>
                  </a:lnTo>
                  <a:lnTo>
                    <a:pt x="2474" y="911"/>
                  </a:lnTo>
                  <a:lnTo>
                    <a:pt x="2476" y="912"/>
                  </a:lnTo>
                  <a:lnTo>
                    <a:pt x="2477" y="912"/>
                  </a:lnTo>
                  <a:lnTo>
                    <a:pt x="2478" y="912"/>
                  </a:lnTo>
                  <a:lnTo>
                    <a:pt x="2478" y="911"/>
                  </a:lnTo>
                  <a:lnTo>
                    <a:pt x="2479" y="909"/>
                  </a:lnTo>
                  <a:lnTo>
                    <a:pt x="2481" y="908"/>
                  </a:lnTo>
                  <a:lnTo>
                    <a:pt x="2482" y="907"/>
                  </a:lnTo>
                  <a:lnTo>
                    <a:pt x="2482" y="907"/>
                  </a:lnTo>
                  <a:lnTo>
                    <a:pt x="2483" y="907"/>
                  </a:lnTo>
                  <a:lnTo>
                    <a:pt x="2484" y="907"/>
                  </a:lnTo>
                  <a:lnTo>
                    <a:pt x="2486" y="907"/>
                  </a:lnTo>
                  <a:lnTo>
                    <a:pt x="2486" y="908"/>
                  </a:lnTo>
                  <a:lnTo>
                    <a:pt x="2487" y="908"/>
                  </a:lnTo>
                  <a:lnTo>
                    <a:pt x="2488" y="909"/>
                  </a:lnTo>
                  <a:lnTo>
                    <a:pt x="2489" y="911"/>
                  </a:lnTo>
                  <a:lnTo>
                    <a:pt x="2489" y="912"/>
                  </a:lnTo>
                  <a:lnTo>
                    <a:pt x="2490" y="913"/>
                  </a:lnTo>
                  <a:lnTo>
                    <a:pt x="2492" y="914"/>
                  </a:lnTo>
                  <a:lnTo>
                    <a:pt x="2493" y="916"/>
                  </a:lnTo>
                  <a:lnTo>
                    <a:pt x="2493" y="916"/>
                  </a:lnTo>
                  <a:lnTo>
                    <a:pt x="2494" y="914"/>
                  </a:lnTo>
                  <a:lnTo>
                    <a:pt x="2495" y="912"/>
                  </a:lnTo>
                  <a:lnTo>
                    <a:pt x="2497" y="909"/>
                  </a:lnTo>
                  <a:lnTo>
                    <a:pt x="2497" y="908"/>
                  </a:lnTo>
                  <a:lnTo>
                    <a:pt x="2498" y="907"/>
                  </a:lnTo>
                  <a:lnTo>
                    <a:pt x="2499" y="907"/>
                  </a:lnTo>
                  <a:lnTo>
                    <a:pt x="2500" y="907"/>
                  </a:lnTo>
                  <a:lnTo>
                    <a:pt x="2500" y="907"/>
                  </a:lnTo>
                  <a:lnTo>
                    <a:pt x="2502" y="907"/>
                  </a:lnTo>
                  <a:lnTo>
                    <a:pt x="2503" y="907"/>
                  </a:lnTo>
                  <a:lnTo>
                    <a:pt x="2504" y="908"/>
                  </a:lnTo>
                  <a:lnTo>
                    <a:pt x="2504" y="909"/>
                  </a:lnTo>
                  <a:lnTo>
                    <a:pt x="2505" y="911"/>
                  </a:lnTo>
                  <a:lnTo>
                    <a:pt x="2507" y="912"/>
                  </a:lnTo>
                  <a:lnTo>
                    <a:pt x="2508" y="913"/>
                  </a:lnTo>
                  <a:lnTo>
                    <a:pt x="2508" y="913"/>
                  </a:lnTo>
                  <a:lnTo>
                    <a:pt x="2509" y="913"/>
                  </a:lnTo>
                  <a:lnTo>
                    <a:pt x="2510" y="913"/>
                  </a:lnTo>
                  <a:lnTo>
                    <a:pt x="2512" y="913"/>
                  </a:lnTo>
                  <a:lnTo>
                    <a:pt x="2512" y="913"/>
                  </a:lnTo>
                  <a:lnTo>
                    <a:pt x="2513" y="913"/>
                  </a:lnTo>
                  <a:lnTo>
                    <a:pt x="2514" y="913"/>
                  </a:lnTo>
                  <a:lnTo>
                    <a:pt x="2515" y="912"/>
                  </a:lnTo>
                  <a:lnTo>
                    <a:pt x="2515" y="912"/>
                  </a:lnTo>
                  <a:lnTo>
                    <a:pt x="2517" y="912"/>
                  </a:lnTo>
                  <a:lnTo>
                    <a:pt x="2518" y="911"/>
                  </a:lnTo>
                  <a:lnTo>
                    <a:pt x="2519" y="909"/>
                  </a:lnTo>
                  <a:lnTo>
                    <a:pt x="2520" y="908"/>
                  </a:lnTo>
                  <a:lnTo>
                    <a:pt x="2520" y="908"/>
                  </a:lnTo>
                  <a:lnTo>
                    <a:pt x="2522" y="907"/>
                  </a:lnTo>
                  <a:lnTo>
                    <a:pt x="2523" y="907"/>
                  </a:lnTo>
                  <a:lnTo>
                    <a:pt x="2524" y="907"/>
                  </a:lnTo>
                  <a:lnTo>
                    <a:pt x="2524" y="907"/>
                  </a:lnTo>
                  <a:lnTo>
                    <a:pt x="2525" y="907"/>
                  </a:lnTo>
                  <a:lnTo>
                    <a:pt x="2526" y="908"/>
                  </a:lnTo>
                  <a:lnTo>
                    <a:pt x="2528" y="908"/>
                  </a:lnTo>
                  <a:lnTo>
                    <a:pt x="2528" y="908"/>
                  </a:lnTo>
                  <a:lnTo>
                    <a:pt x="2529" y="909"/>
                  </a:lnTo>
                  <a:lnTo>
                    <a:pt x="2530" y="909"/>
                  </a:lnTo>
                  <a:lnTo>
                    <a:pt x="2531" y="908"/>
                  </a:lnTo>
                  <a:lnTo>
                    <a:pt x="2531" y="908"/>
                  </a:lnTo>
                  <a:lnTo>
                    <a:pt x="2533" y="907"/>
                  </a:lnTo>
                  <a:lnTo>
                    <a:pt x="2534" y="907"/>
                  </a:lnTo>
                  <a:lnTo>
                    <a:pt x="2535" y="907"/>
                  </a:lnTo>
                  <a:lnTo>
                    <a:pt x="2535" y="907"/>
                  </a:lnTo>
                  <a:lnTo>
                    <a:pt x="2536" y="907"/>
                  </a:lnTo>
                  <a:lnTo>
                    <a:pt x="2538" y="907"/>
                  </a:lnTo>
                  <a:lnTo>
                    <a:pt x="2539" y="907"/>
                  </a:lnTo>
                  <a:lnTo>
                    <a:pt x="2539" y="908"/>
                  </a:lnTo>
                  <a:lnTo>
                    <a:pt x="2540" y="909"/>
                  </a:lnTo>
                  <a:lnTo>
                    <a:pt x="2541" y="911"/>
                  </a:lnTo>
                  <a:lnTo>
                    <a:pt x="2543" y="912"/>
                  </a:lnTo>
                  <a:lnTo>
                    <a:pt x="2543" y="913"/>
                  </a:lnTo>
                  <a:lnTo>
                    <a:pt x="2544" y="913"/>
                  </a:lnTo>
                  <a:lnTo>
                    <a:pt x="2545" y="914"/>
                  </a:lnTo>
                  <a:lnTo>
                    <a:pt x="2546" y="916"/>
                  </a:lnTo>
                  <a:lnTo>
                    <a:pt x="2546" y="916"/>
                  </a:lnTo>
                  <a:lnTo>
                    <a:pt x="2548" y="916"/>
                  </a:lnTo>
                  <a:lnTo>
                    <a:pt x="2549" y="917"/>
                  </a:lnTo>
                  <a:lnTo>
                    <a:pt x="2550" y="917"/>
                  </a:lnTo>
                  <a:lnTo>
                    <a:pt x="2550" y="917"/>
                  </a:lnTo>
                  <a:lnTo>
                    <a:pt x="2551" y="917"/>
                  </a:lnTo>
                  <a:lnTo>
                    <a:pt x="2553" y="916"/>
                  </a:lnTo>
                  <a:lnTo>
                    <a:pt x="2554" y="916"/>
                  </a:lnTo>
                  <a:lnTo>
                    <a:pt x="2554" y="916"/>
                  </a:lnTo>
                  <a:lnTo>
                    <a:pt x="2555" y="914"/>
                  </a:lnTo>
                  <a:lnTo>
                    <a:pt x="2556" y="913"/>
                  </a:lnTo>
                  <a:lnTo>
                    <a:pt x="2558" y="912"/>
                  </a:lnTo>
                  <a:lnTo>
                    <a:pt x="2558" y="911"/>
                  </a:lnTo>
                  <a:lnTo>
                    <a:pt x="2559" y="909"/>
                  </a:lnTo>
                  <a:lnTo>
                    <a:pt x="2560" y="909"/>
                  </a:lnTo>
                  <a:lnTo>
                    <a:pt x="2561" y="908"/>
                  </a:lnTo>
                  <a:lnTo>
                    <a:pt x="2561" y="906"/>
                  </a:lnTo>
                  <a:lnTo>
                    <a:pt x="2562" y="903"/>
                  </a:lnTo>
                  <a:lnTo>
                    <a:pt x="2564" y="899"/>
                  </a:lnTo>
                  <a:lnTo>
                    <a:pt x="2565" y="892"/>
                  </a:lnTo>
                  <a:lnTo>
                    <a:pt x="2565" y="880"/>
                  </a:lnTo>
                  <a:lnTo>
                    <a:pt x="2566" y="858"/>
                  </a:lnTo>
                  <a:lnTo>
                    <a:pt x="2567" y="824"/>
                  </a:lnTo>
                  <a:lnTo>
                    <a:pt x="2569" y="777"/>
                  </a:lnTo>
                  <a:lnTo>
                    <a:pt x="2569" y="714"/>
                  </a:lnTo>
                  <a:lnTo>
                    <a:pt x="2570" y="668"/>
                  </a:lnTo>
                  <a:lnTo>
                    <a:pt x="2571" y="601"/>
                  </a:lnTo>
                  <a:lnTo>
                    <a:pt x="2572" y="546"/>
                  </a:lnTo>
                  <a:lnTo>
                    <a:pt x="2574" y="513"/>
                  </a:lnTo>
                  <a:lnTo>
                    <a:pt x="2574" y="507"/>
                  </a:lnTo>
                  <a:lnTo>
                    <a:pt x="2575" y="526"/>
                  </a:lnTo>
                  <a:lnTo>
                    <a:pt x="2576" y="560"/>
                  </a:lnTo>
                  <a:lnTo>
                    <a:pt x="2577" y="604"/>
                  </a:lnTo>
                  <a:lnTo>
                    <a:pt x="2577" y="650"/>
                  </a:lnTo>
                  <a:lnTo>
                    <a:pt x="2579" y="691"/>
                  </a:lnTo>
                  <a:lnTo>
                    <a:pt x="2580" y="727"/>
                  </a:lnTo>
                  <a:lnTo>
                    <a:pt x="2581" y="757"/>
                  </a:lnTo>
                  <a:lnTo>
                    <a:pt x="2581" y="779"/>
                  </a:lnTo>
                  <a:lnTo>
                    <a:pt x="2582" y="796"/>
                  </a:lnTo>
                  <a:lnTo>
                    <a:pt x="2584" y="810"/>
                  </a:lnTo>
                  <a:lnTo>
                    <a:pt x="2585" y="819"/>
                  </a:lnTo>
                  <a:lnTo>
                    <a:pt x="2585" y="825"/>
                  </a:lnTo>
                  <a:lnTo>
                    <a:pt x="2586" y="830"/>
                  </a:lnTo>
                  <a:lnTo>
                    <a:pt x="2587" y="834"/>
                  </a:lnTo>
                  <a:lnTo>
                    <a:pt x="2589" y="837"/>
                  </a:lnTo>
                  <a:lnTo>
                    <a:pt x="2589" y="841"/>
                  </a:lnTo>
                  <a:lnTo>
                    <a:pt x="2590" y="845"/>
                  </a:lnTo>
                  <a:lnTo>
                    <a:pt x="2591" y="850"/>
                  </a:lnTo>
                  <a:lnTo>
                    <a:pt x="2592" y="856"/>
                  </a:lnTo>
                  <a:lnTo>
                    <a:pt x="2592" y="862"/>
                  </a:lnTo>
                  <a:lnTo>
                    <a:pt x="2594" y="868"/>
                  </a:lnTo>
                  <a:lnTo>
                    <a:pt x="2595" y="875"/>
                  </a:lnTo>
                  <a:lnTo>
                    <a:pt x="2596" y="880"/>
                  </a:lnTo>
                  <a:lnTo>
                    <a:pt x="2596" y="885"/>
                  </a:lnTo>
                  <a:lnTo>
                    <a:pt x="2597" y="888"/>
                  </a:lnTo>
                  <a:lnTo>
                    <a:pt x="2598" y="891"/>
                  </a:lnTo>
                  <a:lnTo>
                    <a:pt x="2600" y="894"/>
                  </a:lnTo>
                  <a:lnTo>
                    <a:pt x="2600" y="897"/>
                  </a:lnTo>
                  <a:lnTo>
                    <a:pt x="2601" y="899"/>
                  </a:lnTo>
                  <a:lnTo>
                    <a:pt x="2602" y="903"/>
                  </a:lnTo>
                  <a:lnTo>
                    <a:pt x="2603" y="907"/>
                  </a:lnTo>
                  <a:lnTo>
                    <a:pt x="2603" y="909"/>
                  </a:lnTo>
                  <a:lnTo>
                    <a:pt x="2605" y="912"/>
                  </a:lnTo>
                  <a:lnTo>
                    <a:pt x="2606" y="913"/>
                  </a:lnTo>
                  <a:lnTo>
                    <a:pt x="2607" y="913"/>
                  </a:lnTo>
                  <a:lnTo>
                    <a:pt x="2607" y="914"/>
                  </a:lnTo>
                  <a:lnTo>
                    <a:pt x="2608" y="914"/>
                  </a:lnTo>
                  <a:lnTo>
                    <a:pt x="2610" y="913"/>
                  </a:lnTo>
                  <a:lnTo>
                    <a:pt x="2611" y="913"/>
                  </a:lnTo>
                  <a:lnTo>
                    <a:pt x="2611" y="913"/>
                  </a:lnTo>
                  <a:lnTo>
                    <a:pt x="2612" y="914"/>
                  </a:lnTo>
                  <a:lnTo>
                    <a:pt x="2613" y="914"/>
                  </a:lnTo>
                  <a:lnTo>
                    <a:pt x="2615" y="916"/>
                  </a:lnTo>
                  <a:lnTo>
                    <a:pt x="2615" y="916"/>
                  </a:lnTo>
                  <a:lnTo>
                    <a:pt x="2616" y="917"/>
                  </a:lnTo>
                  <a:lnTo>
                    <a:pt x="2617" y="918"/>
                  </a:lnTo>
                  <a:lnTo>
                    <a:pt x="2618" y="918"/>
                  </a:lnTo>
                  <a:lnTo>
                    <a:pt x="2618" y="917"/>
                  </a:lnTo>
                  <a:lnTo>
                    <a:pt x="2620" y="917"/>
                  </a:lnTo>
                  <a:lnTo>
                    <a:pt x="2621" y="914"/>
                  </a:lnTo>
                  <a:lnTo>
                    <a:pt x="2622" y="913"/>
                  </a:lnTo>
                  <a:lnTo>
                    <a:pt x="2622" y="912"/>
                  </a:lnTo>
                  <a:lnTo>
                    <a:pt x="2623" y="912"/>
                  </a:lnTo>
                  <a:lnTo>
                    <a:pt x="2625" y="911"/>
                  </a:lnTo>
                  <a:lnTo>
                    <a:pt x="2626" y="911"/>
                  </a:lnTo>
                  <a:lnTo>
                    <a:pt x="2626" y="911"/>
                  </a:lnTo>
                  <a:lnTo>
                    <a:pt x="2627" y="911"/>
                  </a:lnTo>
                  <a:lnTo>
                    <a:pt x="2628" y="911"/>
                  </a:lnTo>
                  <a:lnTo>
                    <a:pt x="2629" y="911"/>
                  </a:lnTo>
                  <a:lnTo>
                    <a:pt x="2631" y="911"/>
                  </a:lnTo>
                  <a:lnTo>
                    <a:pt x="2631" y="909"/>
                  </a:lnTo>
                  <a:lnTo>
                    <a:pt x="2632" y="911"/>
                  </a:lnTo>
                  <a:lnTo>
                    <a:pt x="2633" y="911"/>
                  </a:lnTo>
                  <a:lnTo>
                    <a:pt x="2634" y="911"/>
                  </a:lnTo>
                  <a:lnTo>
                    <a:pt x="2634" y="911"/>
                  </a:lnTo>
                  <a:lnTo>
                    <a:pt x="2636" y="911"/>
                  </a:lnTo>
                  <a:lnTo>
                    <a:pt x="2637" y="912"/>
                  </a:lnTo>
                  <a:lnTo>
                    <a:pt x="2638" y="912"/>
                  </a:lnTo>
                  <a:lnTo>
                    <a:pt x="2638" y="912"/>
                  </a:lnTo>
                  <a:lnTo>
                    <a:pt x="2639" y="913"/>
                  </a:lnTo>
                  <a:lnTo>
                    <a:pt x="2641" y="913"/>
                  </a:lnTo>
                  <a:lnTo>
                    <a:pt x="2642" y="913"/>
                  </a:lnTo>
                  <a:lnTo>
                    <a:pt x="2642" y="914"/>
                  </a:lnTo>
                  <a:lnTo>
                    <a:pt x="2643" y="914"/>
                  </a:lnTo>
                  <a:lnTo>
                    <a:pt x="2644" y="914"/>
                  </a:lnTo>
                  <a:lnTo>
                    <a:pt x="2646" y="916"/>
                  </a:lnTo>
                  <a:lnTo>
                    <a:pt x="2646" y="916"/>
                  </a:lnTo>
                  <a:lnTo>
                    <a:pt x="2647" y="916"/>
                  </a:lnTo>
                  <a:lnTo>
                    <a:pt x="2648" y="917"/>
                  </a:lnTo>
                  <a:lnTo>
                    <a:pt x="2649" y="917"/>
                  </a:lnTo>
                  <a:lnTo>
                    <a:pt x="2649" y="917"/>
                  </a:lnTo>
                  <a:lnTo>
                    <a:pt x="2651" y="917"/>
                  </a:lnTo>
                  <a:lnTo>
                    <a:pt x="2652" y="917"/>
                  </a:lnTo>
                  <a:lnTo>
                    <a:pt x="2653" y="917"/>
                  </a:lnTo>
                  <a:lnTo>
                    <a:pt x="2653" y="916"/>
                  </a:lnTo>
                  <a:lnTo>
                    <a:pt x="2654" y="916"/>
                  </a:lnTo>
                  <a:lnTo>
                    <a:pt x="2656" y="914"/>
                  </a:lnTo>
                  <a:lnTo>
                    <a:pt x="2657" y="914"/>
                  </a:lnTo>
                  <a:lnTo>
                    <a:pt x="2657" y="916"/>
                  </a:lnTo>
                  <a:lnTo>
                    <a:pt x="2658" y="917"/>
                  </a:lnTo>
                  <a:lnTo>
                    <a:pt x="2659" y="918"/>
                  </a:lnTo>
                  <a:lnTo>
                    <a:pt x="2661" y="919"/>
                  </a:lnTo>
                  <a:lnTo>
                    <a:pt x="2661" y="919"/>
                  </a:lnTo>
                  <a:lnTo>
                    <a:pt x="2662" y="921"/>
                  </a:lnTo>
                  <a:lnTo>
                    <a:pt x="2663" y="921"/>
                  </a:lnTo>
                  <a:lnTo>
                    <a:pt x="2664" y="919"/>
                  </a:lnTo>
                  <a:lnTo>
                    <a:pt x="2664" y="919"/>
                  </a:lnTo>
                  <a:lnTo>
                    <a:pt x="2665" y="918"/>
                  </a:lnTo>
                  <a:lnTo>
                    <a:pt x="2667" y="918"/>
                  </a:lnTo>
                  <a:lnTo>
                    <a:pt x="2668" y="917"/>
                  </a:lnTo>
                  <a:lnTo>
                    <a:pt x="2668" y="917"/>
                  </a:lnTo>
                  <a:lnTo>
                    <a:pt x="2669" y="917"/>
                  </a:lnTo>
                  <a:lnTo>
                    <a:pt x="2670" y="917"/>
                  </a:lnTo>
                  <a:lnTo>
                    <a:pt x="2672" y="918"/>
                  </a:lnTo>
                  <a:lnTo>
                    <a:pt x="2672" y="918"/>
                  </a:lnTo>
                  <a:lnTo>
                    <a:pt x="2673" y="918"/>
                  </a:lnTo>
                  <a:lnTo>
                    <a:pt x="2674" y="917"/>
                  </a:lnTo>
                  <a:lnTo>
                    <a:pt x="2675" y="917"/>
                  </a:lnTo>
                  <a:lnTo>
                    <a:pt x="2675" y="916"/>
                  </a:lnTo>
                  <a:lnTo>
                    <a:pt x="2677" y="914"/>
                  </a:lnTo>
                  <a:lnTo>
                    <a:pt x="2678" y="913"/>
                  </a:lnTo>
                  <a:lnTo>
                    <a:pt x="2679" y="912"/>
                  </a:lnTo>
                  <a:lnTo>
                    <a:pt x="2679" y="911"/>
                  </a:lnTo>
                  <a:lnTo>
                    <a:pt x="2680" y="909"/>
                  </a:lnTo>
                  <a:lnTo>
                    <a:pt x="2682" y="908"/>
                  </a:lnTo>
                  <a:lnTo>
                    <a:pt x="2683" y="907"/>
                  </a:lnTo>
                  <a:lnTo>
                    <a:pt x="2683" y="907"/>
                  </a:lnTo>
                  <a:lnTo>
                    <a:pt x="2684" y="906"/>
                  </a:lnTo>
                  <a:lnTo>
                    <a:pt x="2685" y="906"/>
                  </a:lnTo>
                  <a:lnTo>
                    <a:pt x="2687" y="906"/>
                  </a:lnTo>
                  <a:lnTo>
                    <a:pt x="2688" y="907"/>
                  </a:lnTo>
                  <a:lnTo>
                    <a:pt x="2688" y="907"/>
                  </a:lnTo>
                  <a:lnTo>
                    <a:pt x="2689" y="908"/>
                  </a:lnTo>
                  <a:lnTo>
                    <a:pt x="2690" y="908"/>
                  </a:lnTo>
                  <a:lnTo>
                    <a:pt x="2692" y="909"/>
                  </a:lnTo>
                  <a:lnTo>
                    <a:pt x="2692" y="909"/>
                  </a:lnTo>
                  <a:lnTo>
                    <a:pt x="2693" y="911"/>
                  </a:lnTo>
                  <a:lnTo>
                    <a:pt x="2694" y="911"/>
                  </a:lnTo>
                  <a:lnTo>
                    <a:pt x="2695" y="912"/>
                  </a:lnTo>
                  <a:lnTo>
                    <a:pt x="2695" y="912"/>
                  </a:lnTo>
                  <a:lnTo>
                    <a:pt x="2697" y="913"/>
                  </a:lnTo>
                  <a:lnTo>
                    <a:pt x="2698" y="914"/>
                  </a:lnTo>
                  <a:lnTo>
                    <a:pt x="2699" y="914"/>
                  </a:lnTo>
                  <a:lnTo>
                    <a:pt x="2699" y="916"/>
                  </a:lnTo>
                  <a:lnTo>
                    <a:pt x="2700" y="916"/>
                  </a:lnTo>
                  <a:lnTo>
                    <a:pt x="2701" y="914"/>
                  </a:lnTo>
                  <a:lnTo>
                    <a:pt x="2703" y="911"/>
                  </a:lnTo>
                  <a:lnTo>
                    <a:pt x="2703" y="898"/>
                  </a:lnTo>
                  <a:lnTo>
                    <a:pt x="2704" y="873"/>
                  </a:lnTo>
                  <a:lnTo>
                    <a:pt x="2705" y="830"/>
                  </a:lnTo>
                  <a:lnTo>
                    <a:pt x="2706" y="768"/>
                  </a:lnTo>
                  <a:lnTo>
                    <a:pt x="2706" y="692"/>
                  </a:lnTo>
                  <a:lnTo>
                    <a:pt x="2708" y="619"/>
                  </a:lnTo>
                  <a:lnTo>
                    <a:pt x="2709" y="562"/>
                  </a:lnTo>
                  <a:lnTo>
                    <a:pt x="2710" y="536"/>
                  </a:lnTo>
                  <a:lnTo>
                    <a:pt x="2710" y="541"/>
                  </a:lnTo>
                  <a:lnTo>
                    <a:pt x="2711" y="570"/>
                  </a:lnTo>
                  <a:lnTo>
                    <a:pt x="2713" y="615"/>
                  </a:lnTo>
                  <a:lnTo>
                    <a:pt x="2714" y="662"/>
                  </a:lnTo>
                  <a:lnTo>
                    <a:pt x="2714" y="704"/>
                  </a:lnTo>
                  <a:lnTo>
                    <a:pt x="2715" y="740"/>
                  </a:lnTo>
                  <a:lnTo>
                    <a:pt x="2716" y="769"/>
                  </a:lnTo>
                  <a:lnTo>
                    <a:pt x="2718" y="790"/>
                  </a:lnTo>
                  <a:lnTo>
                    <a:pt x="2718" y="806"/>
                  </a:lnTo>
                  <a:lnTo>
                    <a:pt x="2719" y="819"/>
                  </a:lnTo>
                  <a:lnTo>
                    <a:pt x="2720" y="830"/>
                  </a:lnTo>
                  <a:lnTo>
                    <a:pt x="2721" y="839"/>
                  </a:lnTo>
                  <a:lnTo>
                    <a:pt x="2721" y="846"/>
                  </a:lnTo>
                  <a:lnTo>
                    <a:pt x="2723" y="853"/>
                  </a:lnTo>
                  <a:lnTo>
                    <a:pt x="2724" y="861"/>
                  </a:lnTo>
                  <a:lnTo>
                    <a:pt x="2725" y="868"/>
                  </a:lnTo>
                  <a:lnTo>
                    <a:pt x="2725" y="876"/>
                  </a:lnTo>
                  <a:lnTo>
                    <a:pt x="2726" y="883"/>
                  </a:lnTo>
                  <a:lnTo>
                    <a:pt x="2728" y="890"/>
                  </a:lnTo>
                  <a:lnTo>
                    <a:pt x="2729" y="896"/>
                  </a:lnTo>
                  <a:lnTo>
                    <a:pt x="2729" y="902"/>
                  </a:lnTo>
                  <a:lnTo>
                    <a:pt x="2730" y="907"/>
                  </a:lnTo>
                  <a:lnTo>
                    <a:pt x="2731" y="911"/>
                  </a:lnTo>
                  <a:lnTo>
                    <a:pt x="2733" y="908"/>
                  </a:lnTo>
                  <a:lnTo>
                    <a:pt x="2733" y="894"/>
                  </a:lnTo>
                  <a:lnTo>
                    <a:pt x="2734" y="852"/>
                  </a:lnTo>
                  <a:lnTo>
                    <a:pt x="2735" y="763"/>
                  </a:lnTo>
                  <a:lnTo>
                    <a:pt x="2736" y="611"/>
                  </a:lnTo>
                  <a:lnTo>
                    <a:pt x="2736" y="405"/>
                  </a:lnTo>
                  <a:lnTo>
                    <a:pt x="2737" y="250"/>
                  </a:lnTo>
                  <a:lnTo>
                    <a:pt x="2739" y="29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0"/>
                  </a:lnTo>
                  <a:lnTo>
                    <a:pt x="2744" y="63"/>
                  </a:lnTo>
                  <a:lnTo>
                    <a:pt x="2745" y="214"/>
                  </a:lnTo>
                  <a:lnTo>
                    <a:pt x="2745" y="356"/>
                  </a:lnTo>
                  <a:lnTo>
                    <a:pt x="2746" y="476"/>
                  </a:lnTo>
                  <a:lnTo>
                    <a:pt x="2747" y="573"/>
                  </a:lnTo>
                  <a:lnTo>
                    <a:pt x="2749" y="649"/>
                  </a:lnTo>
                  <a:lnTo>
                    <a:pt x="2749" y="707"/>
                  </a:lnTo>
                  <a:lnTo>
                    <a:pt x="2750" y="752"/>
                  </a:lnTo>
                  <a:lnTo>
                    <a:pt x="2751" y="786"/>
                  </a:lnTo>
                  <a:lnTo>
                    <a:pt x="2752" y="814"/>
                  </a:lnTo>
                  <a:lnTo>
                    <a:pt x="2752" y="834"/>
                  </a:lnTo>
                  <a:lnTo>
                    <a:pt x="2754" y="850"/>
                  </a:lnTo>
                  <a:lnTo>
                    <a:pt x="2755" y="862"/>
                  </a:lnTo>
                  <a:lnTo>
                    <a:pt x="2756" y="872"/>
                  </a:lnTo>
                  <a:lnTo>
                    <a:pt x="2756" y="878"/>
                  </a:lnTo>
                  <a:lnTo>
                    <a:pt x="2757" y="883"/>
                  </a:lnTo>
                  <a:lnTo>
                    <a:pt x="2759" y="887"/>
                  </a:lnTo>
                  <a:lnTo>
                    <a:pt x="2760" y="891"/>
                  </a:lnTo>
                  <a:lnTo>
                    <a:pt x="2760" y="894"/>
                  </a:lnTo>
                  <a:lnTo>
                    <a:pt x="2761" y="897"/>
                  </a:lnTo>
                  <a:lnTo>
                    <a:pt x="2762" y="899"/>
                  </a:lnTo>
                  <a:lnTo>
                    <a:pt x="2764" y="901"/>
                  </a:lnTo>
                  <a:lnTo>
                    <a:pt x="2764" y="901"/>
                  </a:lnTo>
                  <a:lnTo>
                    <a:pt x="2765" y="901"/>
                  </a:lnTo>
                  <a:lnTo>
                    <a:pt x="2766" y="898"/>
                  </a:lnTo>
                  <a:lnTo>
                    <a:pt x="2767" y="897"/>
                  </a:lnTo>
                  <a:lnTo>
                    <a:pt x="2767" y="896"/>
                  </a:lnTo>
                  <a:lnTo>
                    <a:pt x="2769" y="894"/>
                  </a:lnTo>
                  <a:lnTo>
                    <a:pt x="2770" y="893"/>
                  </a:lnTo>
                  <a:lnTo>
                    <a:pt x="2771" y="893"/>
                  </a:lnTo>
                  <a:lnTo>
                    <a:pt x="2771" y="893"/>
                  </a:lnTo>
                  <a:lnTo>
                    <a:pt x="2772" y="894"/>
                  </a:lnTo>
                  <a:lnTo>
                    <a:pt x="2773" y="896"/>
                  </a:lnTo>
                  <a:lnTo>
                    <a:pt x="2775" y="897"/>
                  </a:lnTo>
                  <a:lnTo>
                    <a:pt x="2775" y="899"/>
                  </a:lnTo>
                  <a:lnTo>
                    <a:pt x="2776" y="902"/>
                  </a:lnTo>
                  <a:lnTo>
                    <a:pt x="2777" y="904"/>
                  </a:lnTo>
                  <a:lnTo>
                    <a:pt x="2778" y="907"/>
                  </a:lnTo>
                  <a:lnTo>
                    <a:pt x="2778" y="909"/>
                  </a:lnTo>
                  <a:lnTo>
                    <a:pt x="2780" y="911"/>
                  </a:lnTo>
                  <a:lnTo>
                    <a:pt x="2781" y="911"/>
                  </a:lnTo>
                  <a:lnTo>
                    <a:pt x="2782" y="912"/>
                  </a:lnTo>
                  <a:lnTo>
                    <a:pt x="2782" y="912"/>
                  </a:lnTo>
                  <a:lnTo>
                    <a:pt x="2783" y="913"/>
                  </a:lnTo>
                  <a:lnTo>
                    <a:pt x="2785" y="913"/>
                  </a:lnTo>
                  <a:lnTo>
                    <a:pt x="2786" y="913"/>
                  </a:lnTo>
                  <a:lnTo>
                    <a:pt x="2786" y="914"/>
                  </a:lnTo>
                  <a:lnTo>
                    <a:pt x="2787" y="914"/>
                  </a:lnTo>
                  <a:lnTo>
                    <a:pt x="2788" y="914"/>
                  </a:lnTo>
                  <a:lnTo>
                    <a:pt x="2790" y="913"/>
                  </a:lnTo>
                  <a:lnTo>
                    <a:pt x="2790" y="913"/>
                  </a:lnTo>
                  <a:lnTo>
                    <a:pt x="2791" y="913"/>
                  </a:lnTo>
                  <a:lnTo>
                    <a:pt x="2792" y="913"/>
                  </a:lnTo>
                  <a:lnTo>
                    <a:pt x="2793" y="912"/>
                  </a:lnTo>
                  <a:lnTo>
                    <a:pt x="2793" y="912"/>
                  </a:lnTo>
                  <a:lnTo>
                    <a:pt x="2795" y="912"/>
                  </a:lnTo>
                  <a:lnTo>
                    <a:pt x="2796" y="912"/>
                  </a:lnTo>
                  <a:lnTo>
                    <a:pt x="2797" y="912"/>
                  </a:lnTo>
                  <a:lnTo>
                    <a:pt x="2798" y="912"/>
                  </a:lnTo>
                  <a:lnTo>
                    <a:pt x="2798" y="912"/>
                  </a:lnTo>
                  <a:lnTo>
                    <a:pt x="2800" y="912"/>
                  </a:lnTo>
                  <a:lnTo>
                    <a:pt x="2801" y="913"/>
                  </a:lnTo>
                  <a:lnTo>
                    <a:pt x="2802" y="913"/>
                  </a:lnTo>
                  <a:lnTo>
                    <a:pt x="2802" y="913"/>
                  </a:lnTo>
                  <a:lnTo>
                    <a:pt x="2803" y="913"/>
                  </a:lnTo>
                  <a:lnTo>
                    <a:pt x="2805" y="913"/>
                  </a:lnTo>
                  <a:lnTo>
                    <a:pt x="2806" y="914"/>
                  </a:lnTo>
                  <a:lnTo>
                    <a:pt x="2806" y="914"/>
                  </a:lnTo>
                  <a:lnTo>
                    <a:pt x="2807" y="914"/>
                  </a:lnTo>
                  <a:lnTo>
                    <a:pt x="2808" y="914"/>
                  </a:lnTo>
                  <a:lnTo>
                    <a:pt x="2809" y="914"/>
                  </a:lnTo>
                  <a:lnTo>
                    <a:pt x="2809" y="914"/>
                  </a:lnTo>
                  <a:lnTo>
                    <a:pt x="2811" y="914"/>
                  </a:lnTo>
                  <a:lnTo>
                    <a:pt x="2812" y="914"/>
                  </a:lnTo>
                  <a:lnTo>
                    <a:pt x="2813" y="914"/>
                  </a:lnTo>
                  <a:lnTo>
                    <a:pt x="2813" y="914"/>
                  </a:lnTo>
                  <a:lnTo>
                    <a:pt x="2814" y="914"/>
                  </a:lnTo>
                  <a:lnTo>
                    <a:pt x="2816" y="913"/>
                  </a:lnTo>
                  <a:lnTo>
                    <a:pt x="2817" y="913"/>
                  </a:lnTo>
                  <a:lnTo>
                    <a:pt x="2817" y="912"/>
                  </a:lnTo>
                  <a:lnTo>
                    <a:pt x="2818" y="912"/>
                  </a:lnTo>
                  <a:lnTo>
                    <a:pt x="2819" y="911"/>
                  </a:lnTo>
                  <a:lnTo>
                    <a:pt x="2821" y="909"/>
                  </a:lnTo>
                  <a:lnTo>
                    <a:pt x="2821" y="908"/>
                  </a:lnTo>
                  <a:lnTo>
                    <a:pt x="2822" y="907"/>
                  </a:lnTo>
                  <a:lnTo>
                    <a:pt x="2823" y="906"/>
                  </a:lnTo>
                  <a:lnTo>
                    <a:pt x="2824" y="906"/>
                  </a:lnTo>
                  <a:lnTo>
                    <a:pt x="2824" y="906"/>
                  </a:lnTo>
                  <a:lnTo>
                    <a:pt x="2826" y="906"/>
                  </a:lnTo>
                  <a:lnTo>
                    <a:pt x="2827" y="906"/>
                  </a:lnTo>
                  <a:lnTo>
                    <a:pt x="2828" y="907"/>
                  </a:lnTo>
                  <a:lnTo>
                    <a:pt x="2828" y="907"/>
                  </a:lnTo>
                  <a:lnTo>
                    <a:pt x="2829" y="907"/>
                  </a:lnTo>
                  <a:lnTo>
                    <a:pt x="2831" y="907"/>
                  </a:lnTo>
                  <a:lnTo>
                    <a:pt x="2832" y="906"/>
                  </a:lnTo>
                  <a:lnTo>
                    <a:pt x="2832" y="906"/>
                  </a:lnTo>
                  <a:lnTo>
                    <a:pt x="2833" y="906"/>
                  </a:lnTo>
                  <a:lnTo>
                    <a:pt x="2834" y="906"/>
                  </a:lnTo>
                  <a:lnTo>
                    <a:pt x="2836" y="906"/>
                  </a:lnTo>
                  <a:lnTo>
                    <a:pt x="2836" y="906"/>
                  </a:lnTo>
                  <a:lnTo>
                    <a:pt x="2837" y="907"/>
                  </a:lnTo>
                  <a:lnTo>
                    <a:pt x="2838" y="908"/>
                  </a:lnTo>
                  <a:lnTo>
                    <a:pt x="2839" y="909"/>
                  </a:lnTo>
                  <a:lnTo>
                    <a:pt x="2839" y="911"/>
                  </a:lnTo>
                  <a:lnTo>
                    <a:pt x="2841" y="911"/>
                  </a:lnTo>
                  <a:lnTo>
                    <a:pt x="2842" y="912"/>
                  </a:lnTo>
                  <a:lnTo>
                    <a:pt x="2843" y="912"/>
                  </a:lnTo>
                  <a:lnTo>
                    <a:pt x="2843" y="912"/>
                  </a:lnTo>
                  <a:lnTo>
                    <a:pt x="2844" y="912"/>
                  </a:lnTo>
                  <a:lnTo>
                    <a:pt x="2845" y="912"/>
                  </a:lnTo>
                  <a:lnTo>
                    <a:pt x="2847" y="912"/>
                  </a:lnTo>
                  <a:lnTo>
                    <a:pt x="2847" y="912"/>
                  </a:lnTo>
                  <a:lnTo>
                    <a:pt x="2848" y="911"/>
                  </a:lnTo>
                  <a:lnTo>
                    <a:pt x="2849" y="911"/>
                  </a:lnTo>
                  <a:lnTo>
                    <a:pt x="2850" y="909"/>
                  </a:lnTo>
                  <a:lnTo>
                    <a:pt x="2850" y="908"/>
                  </a:lnTo>
                  <a:lnTo>
                    <a:pt x="2852" y="908"/>
                  </a:lnTo>
                  <a:lnTo>
                    <a:pt x="2853" y="907"/>
                  </a:lnTo>
                  <a:lnTo>
                    <a:pt x="2854" y="906"/>
                  </a:lnTo>
                  <a:lnTo>
                    <a:pt x="2855" y="906"/>
                  </a:lnTo>
                  <a:lnTo>
                    <a:pt x="2855" y="907"/>
                  </a:lnTo>
                  <a:lnTo>
                    <a:pt x="2857" y="908"/>
                  </a:lnTo>
                  <a:lnTo>
                    <a:pt x="2858" y="909"/>
                  </a:lnTo>
                  <a:lnTo>
                    <a:pt x="2859" y="912"/>
                  </a:lnTo>
                  <a:lnTo>
                    <a:pt x="2859" y="913"/>
                  </a:lnTo>
                  <a:lnTo>
                    <a:pt x="2860" y="914"/>
                  </a:lnTo>
                  <a:lnTo>
                    <a:pt x="2862" y="916"/>
                  </a:lnTo>
                  <a:lnTo>
                    <a:pt x="2863" y="917"/>
                  </a:lnTo>
                  <a:lnTo>
                    <a:pt x="2863" y="917"/>
                  </a:lnTo>
                  <a:lnTo>
                    <a:pt x="2864" y="918"/>
                  </a:lnTo>
                  <a:lnTo>
                    <a:pt x="2865" y="918"/>
                  </a:lnTo>
                  <a:lnTo>
                    <a:pt x="2867" y="918"/>
                  </a:lnTo>
                  <a:lnTo>
                    <a:pt x="2867" y="919"/>
                  </a:lnTo>
                  <a:lnTo>
                    <a:pt x="2868" y="919"/>
                  </a:lnTo>
                  <a:lnTo>
                    <a:pt x="2869" y="919"/>
                  </a:lnTo>
                  <a:lnTo>
                    <a:pt x="2870" y="919"/>
                  </a:lnTo>
                  <a:lnTo>
                    <a:pt x="2870" y="919"/>
                  </a:lnTo>
                  <a:lnTo>
                    <a:pt x="2872" y="919"/>
                  </a:lnTo>
                  <a:lnTo>
                    <a:pt x="2873" y="919"/>
                  </a:lnTo>
                  <a:lnTo>
                    <a:pt x="2874" y="919"/>
                  </a:lnTo>
                  <a:lnTo>
                    <a:pt x="2874" y="919"/>
                  </a:lnTo>
                  <a:lnTo>
                    <a:pt x="2875" y="919"/>
                  </a:lnTo>
                  <a:lnTo>
                    <a:pt x="2877" y="919"/>
                  </a:lnTo>
                  <a:lnTo>
                    <a:pt x="2878" y="918"/>
                  </a:lnTo>
                  <a:lnTo>
                    <a:pt x="2878" y="918"/>
                  </a:lnTo>
                  <a:lnTo>
                    <a:pt x="2879" y="917"/>
                  </a:lnTo>
                  <a:lnTo>
                    <a:pt x="2880" y="917"/>
                  </a:lnTo>
                  <a:lnTo>
                    <a:pt x="2881" y="916"/>
                  </a:lnTo>
                  <a:lnTo>
                    <a:pt x="2881" y="914"/>
                  </a:lnTo>
                  <a:lnTo>
                    <a:pt x="2883" y="914"/>
                  </a:lnTo>
                  <a:lnTo>
                    <a:pt x="2884" y="914"/>
                  </a:lnTo>
                  <a:lnTo>
                    <a:pt x="2885" y="914"/>
                  </a:lnTo>
                  <a:lnTo>
                    <a:pt x="2885" y="913"/>
                  </a:lnTo>
                  <a:lnTo>
                    <a:pt x="2886" y="913"/>
                  </a:lnTo>
                  <a:lnTo>
                    <a:pt x="2888" y="912"/>
                  </a:lnTo>
                  <a:lnTo>
                    <a:pt x="2889" y="911"/>
                  </a:lnTo>
                  <a:lnTo>
                    <a:pt x="2889" y="909"/>
                  </a:lnTo>
                  <a:lnTo>
                    <a:pt x="2890" y="908"/>
                  </a:lnTo>
                  <a:lnTo>
                    <a:pt x="2891" y="908"/>
                  </a:lnTo>
                  <a:lnTo>
                    <a:pt x="2893" y="907"/>
                  </a:lnTo>
                  <a:lnTo>
                    <a:pt x="2893" y="907"/>
                  </a:lnTo>
                  <a:lnTo>
                    <a:pt x="2894" y="906"/>
                  </a:lnTo>
                  <a:lnTo>
                    <a:pt x="2895" y="906"/>
                  </a:lnTo>
                  <a:lnTo>
                    <a:pt x="2896" y="904"/>
                  </a:lnTo>
                  <a:lnTo>
                    <a:pt x="2896" y="904"/>
                  </a:lnTo>
                  <a:lnTo>
                    <a:pt x="2898" y="904"/>
                  </a:lnTo>
                  <a:lnTo>
                    <a:pt x="2899" y="904"/>
                  </a:lnTo>
                  <a:lnTo>
                    <a:pt x="2900" y="904"/>
                  </a:lnTo>
                  <a:lnTo>
                    <a:pt x="2900" y="904"/>
                  </a:lnTo>
                  <a:lnTo>
                    <a:pt x="2901" y="904"/>
                  </a:lnTo>
                  <a:lnTo>
                    <a:pt x="2903" y="903"/>
                  </a:lnTo>
                  <a:lnTo>
                    <a:pt x="2904" y="903"/>
                  </a:lnTo>
                  <a:lnTo>
                    <a:pt x="2904" y="903"/>
                  </a:lnTo>
                  <a:lnTo>
                    <a:pt x="2905" y="903"/>
                  </a:lnTo>
                  <a:lnTo>
                    <a:pt x="2906" y="903"/>
                  </a:lnTo>
                  <a:lnTo>
                    <a:pt x="2908" y="903"/>
                  </a:lnTo>
                  <a:lnTo>
                    <a:pt x="2909" y="902"/>
                  </a:lnTo>
                  <a:lnTo>
                    <a:pt x="2909" y="902"/>
                  </a:lnTo>
                  <a:lnTo>
                    <a:pt x="2910" y="902"/>
                  </a:lnTo>
                  <a:lnTo>
                    <a:pt x="2911" y="902"/>
                  </a:lnTo>
                  <a:lnTo>
                    <a:pt x="2913" y="901"/>
                  </a:lnTo>
                  <a:lnTo>
                    <a:pt x="2913" y="901"/>
                  </a:lnTo>
                  <a:lnTo>
                    <a:pt x="2914" y="899"/>
                  </a:lnTo>
                  <a:lnTo>
                    <a:pt x="2915" y="899"/>
                  </a:lnTo>
                  <a:lnTo>
                    <a:pt x="2916" y="898"/>
                  </a:lnTo>
                  <a:lnTo>
                    <a:pt x="2916" y="898"/>
                  </a:lnTo>
                  <a:lnTo>
                    <a:pt x="2917" y="898"/>
                  </a:lnTo>
                  <a:lnTo>
                    <a:pt x="2919" y="899"/>
                  </a:lnTo>
                  <a:lnTo>
                    <a:pt x="2920" y="899"/>
                  </a:lnTo>
                  <a:lnTo>
                    <a:pt x="2920" y="899"/>
                  </a:lnTo>
                  <a:lnTo>
                    <a:pt x="2921" y="901"/>
                  </a:lnTo>
                  <a:lnTo>
                    <a:pt x="2922" y="902"/>
                  </a:lnTo>
                  <a:lnTo>
                    <a:pt x="2924" y="902"/>
                  </a:lnTo>
                  <a:lnTo>
                    <a:pt x="2924" y="902"/>
                  </a:lnTo>
                  <a:lnTo>
                    <a:pt x="2925" y="903"/>
                  </a:lnTo>
                  <a:lnTo>
                    <a:pt x="2926" y="903"/>
                  </a:lnTo>
                  <a:lnTo>
                    <a:pt x="2927" y="903"/>
                  </a:lnTo>
                  <a:lnTo>
                    <a:pt x="2927" y="903"/>
                  </a:lnTo>
                  <a:lnTo>
                    <a:pt x="2929" y="904"/>
                  </a:lnTo>
                  <a:lnTo>
                    <a:pt x="2930" y="904"/>
                  </a:lnTo>
                  <a:lnTo>
                    <a:pt x="2931" y="904"/>
                  </a:lnTo>
                  <a:lnTo>
                    <a:pt x="2931" y="906"/>
                  </a:lnTo>
                  <a:lnTo>
                    <a:pt x="2932" y="906"/>
                  </a:lnTo>
                  <a:lnTo>
                    <a:pt x="2934" y="907"/>
                  </a:lnTo>
                  <a:lnTo>
                    <a:pt x="2935" y="907"/>
                  </a:lnTo>
                  <a:lnTo>
                    <a:pt x="2935" y="908"/>
                  </a:lnTo>
                  <a:lnTo>
                    <a:pt x="2936" y="909"/>
                  </a:lnTo>
                  <a:lnTo>
                    <a:pt x="2937" y="911"/>
                  </a:lnTo>
                  <a:lnTo>
                    <a:pt x="2939" y="911"/>
                  </a:lnTo>
                  <a:lnTo>
                    <a:pt x="2939" y="912"/>
                  </a:lnTo>
                  <a:lnTo>
                    <a:pt x="2940" y="912"/>
                  </a:lnTo>
                  <a:lnTo>
                    <a:pt x="2941" y="913"/>
                  </a:lnTo>
                  <a:lnTo>
                    <a:pt x="2942" y="913"/>
                  </a:lnTo>
                  <a:lnTo>
                    <a:pt x="2942" y="913"/>
                  </a:lnTo>
                  <a:lnTo>
                    <a:pt x="2944" y="913"/>
                  </a:lnTo>
                  <a:lnTo>
                    <a:pt x="2945" y="913"/>
                  </a:lnTo>
                  <a:lnTo>
                    <a:pt x="2946" y="913"/>
                  </a:lnTo>
                  <a:lnTo>
                    <a:pt x="2946" y="914"/>
                  </a:lnTo>
                  <a:lnTo>
                    <a:pt x="2947" y="914"/>
                  </a:lnTo>
                  <a:lnTo>
                    <a:pt x="2949" y="914"/>
                  </a:lnTo>
                  <a:lnTo>
                    <a:pt x="2950" y="914"/>
                  </a:lnTo>
                  <a:lnTo>
                    <a:pt x="2950" y="913"/>
                  </a:lnTo>
                  <a:lnTo>
                    <a:pt x="2951" y="911"/>
                  </a:lnTo>
                  <a:lnTo>
                    <a:pt x="2952" y="909"/>
                  </a:lnTo>
                  <a:lnTo>
                    <a:pt x="2953" y="908"/>
                  </a:lnTo>
                  <a:lnTo>
                    <a:pt x="2953" y="907"/>
                  </a:lnTo>
                  <a:lnTo>
                    <a:pt x="2955" y="907"/>
                  </a:lnTo>
                  <a:lnTo>
                    <a:pt x="2956" y="906"/>
                  </a:lnTo>
                  <a:lnTo>
                    <a:pt x="2957" y="906"/>
                  </a:lnTo>
                  <a:lnTo>
                    <a:pt x="2957" y="904"/>
                  </a:lnTo>
                  <a:lnTo>
                    <a:pt x="2958" y="904"/>
                  </a:lnTo>
                  <a:lnTo>
                    <a:pt x="2960" y="903"/>
                  </a:lnTo>
                  <a:lnTo>
                    <a:pt x="2961" y="903"/>
                  </a:lnTo>
                  <a:lnTo>
                    <a:pt x="2961" y="904"/>
                  </a:lnTo>
                  <a:lnTo>
                    <a:pt x="2962" y="904"/>
                  </a:lnTo>
                  <a:lnTo>
                    <a:pt x="2963" y="904"/>
                  </a:lnTo>
                  <a:lnTo>
                    <a:pt x="2965" y="906"/>
                  </a:lnTo>
                  <a:lnTo>
                    <a:pt x="2966" y="906"/>
                  </a:lnTo>
                  <a:lnTo>
                    <a:pt x="2966" y="907"/>
                  </a:lnTo>
                  <a:lnTo>
                    <a:pt x="2967" y="907"/>
                  </a:lnTo>
                  <a:lnTo>
                    <a:pt x="2968" y="907"/>
                  </a:lnTo>
                  <a:lnTo>
                    <a:pt x="2970" y="907"/>
                  </a:lnTo>
                  <a:lnTo>
                    <a:pt x="2970" y="907"/>
                  </a:lnTo>
                  <a:lnTo>
                    <a:pt x="2971" y="906"/>
                  </a:lnTo>
                  <a:lnTo>
                    <a:pt x="2972" y="906"/>
                  </a:lnTo>
                  <a:lnTo>
                    <a:pt x="2973" y="904"/>
                  </a:lnTo>
                  <a:lnTo>
                    <a:pt x="2973" y="904"/>
                  </a:lnTo>
                  <a:lnTo>
                    <a:pt x="2975" y="904"/>
                  </a:lnTo>
                  <a:lnTo>
                    <a:pt x="2976" y="904"/>
                  </a:lnTo>
                  <a:lnTo>
                    <a:pt x="2977" y="904"/>
                  </a:lnTo>
                  <a:lnTo>
                    <a:pt x="2977" y="904"/>
                  </a:lnTo>
                  <a:lnTo>
                    <a:pt x="2978" y="906"/>
                  </a:lnTo>
                  <a:lnTo>
                    <a:pt x="2980" y="906"/>
                  </a:lnTo>
                  <a:lnTo>
                    <a:pt x="2981" y="907"/>
                  </a:lnTo>
                  <a:lnTo>
                    <a:pt x="2981" y="908"/>
                  </a:lnTo>
                  <a:lnTo>
                    <a:pt x="2982" y="908"/>
                  </a:lnTo>
                  <a:lnTo>
                    <a:pt x="2983" y="909"/>
                  </a:lnTo>
                  <a:lnTo>
                    <a:pt x="2985" y="911"/>
                  </a:lnTo>
                  <a:lnTo>
                    <a:pt x="2985" y="911"/>
                  </a:lnTo>
                  <a:lnTo>
                    <a:pt x="2986" y="911"/>
                  </a:lnTo>
                  <a:lnTo>
                    <a:pt x="2987" y="911"/>
                  </a:lnTo>
                  <a:lnTo>
                    <a:pt x="2988" y="911"/>
                  </a:lnTo>
                  <a:lnTo>
                    <a:pt x="2988" y="909"/>
                  </a:lnTo>
                  <a:lnTo>
                    <a:pt x="2989" y="908"/>
                  </a:lnTo>
                  <a:lnTo>
                    <a:pt x="2991" y="908"/>
                  </a:lnTo>
                  <a:lnTo>
                    <a:pt x="2992" y="908"/>
                  </a:lnTo>
                  <a:lnTo>
                    <a:pt x="2992" y="907"/>
                  </a:lnTo>
                  <a:lnTo>
                    <a:pt x="2993" y="907"/>
                  </a:lnTo>
                  <a:lnTo>
                    <a:pt x="2994" y="907"/>
                  </a:lnTo>
                  <a:lnTo>
                    <a:pt x="2996" y="907"/>
                  </a:lnTo>
                  <a:lnTo>
                    <a:pt x="2996" y="907"/>
                  </a:lnTo>
                  <a:lnTo>
                    <a:pt x="2997" y="907"/>
                  </a:lnTo>
                  <a:lnTo>
                    <a:pt x="2998" y="907"/>
                  </a:lnTo>
                  <a:lnTo>
                    <a:pt x="2999" y="907"/>
                  </a:lnTo>
                  <a:lnTo>
                    <a:pt x="2999" y="907"/>
                  </a:lnTo>
                  <a:lnTo>
                    <a:pt x="3001" y="907"/>
                  </a:lnTo>
                  <a:lnTo>
                    <a:pt x="3002" y="907"/>
                  </a:lnTo>
                  <a:lnTo>
                    <a:pt x="3003" y="907"/>
                  </a:lnTo>
                  <a:lnTo>
                    <a:pt x="3003" y="907"/>
                  </a:lnTo>
                  <a:lnTo>
                    <a:pt x="3004" y="907"/>
                  </a:lnTo>
                  <a:lnTo>
                    <a:pt x="3006" y="908"/>
                  </a:lnTo>
                  <a:lnTo>
                    <a:pt x="3007" y="908"/>
                  </a:lnTo>
                  <a:lnTo>
                    <a:pt x="3007" y="908"/>
                  </a:lnTo>
                  <a:lnTo>
                    <a:pt x="3008" y="908"/>
                  </a:lnTo>
                  <a:lnTo>
                    <a:pt x="3009" y="907"/>
                  </a:lnTo>
                  <a:lnTo>
                    <a:pt x="3011" y="907"/>
                  </a:lnTo>
                  <a:lnTo>
                    <a:pt x="3011" y="907"/>
                  </a:lnTo>
                  <a:lnTo>
                    <a:pt x="3012" y="907"/>
                  </a:lnTo>
                  <a:lnTo>
                    <a:pt x="3013" y="907"/>
                  </a:lnTo>
                  <a:lnTo>
                    <a:pt x="3014" y="907"/>
                  </a:lnTo>
                  <a:lnTo>
                    <a:pt x="3014" y="907"/>
                  </a:lnTo>
                  <a:lnTo>
                    <a:pt x="3016" y="907"/>
                  </a:lnTo>
                  <a:lnTo>
                    <a:pt x="3017" y="908"/>
                  </a:lnTo>
                  <a:lnTo>
                    <a:pt x="3018" y="908"/>
                  </a:lnTo>
                  <a:lnTo>
                    <a:pt x="3018" y="908"/>
                  </a:lnTo>
                  <a:lnTo>
                    <a:pt x="3019" y="908"/>
                  </a:lnTo>
                  <a:lnTo>
                    <a:pt x="3020" y="908"/>
                  </a:lnTo>
                  <a:lnTo>
                    <a:pt x="3022" y="908"/>
                  </a:lnTo>
                  <a:lnTo>
                    <a:pt x="3023" y="908"/>
                  </a:lnTo>
                  <a:lnTo>
                    <a:pt x="3023" y="908"/>
                  </a:lnTo>
                  <a:lnTo>
                    <a:pt x="3024" y="908"/>
                  </a:lnTo>
                  <a:lnTo>
                    <a:pt x="3025" y="908"/>
                  </a:lnTo>
                  <a:lnTo>
                    <a:pt x="3027" y="908"/>
                  </a:lnTo>
                  <a:lnTo>
                    <a:pt x="3027" y="908"/>
                  </a:lnTo>
                  <a:lnTo>
                    <a:pt x="3028" y="908"/>
                  </a:lnTo>
                  <a:lnTo>
                    <a:pt x="3029" y="908"/>
                  </a:lnTo>
                  <a:lnTo>
                    <a:pt x="3030" y="909"/>
                  </a:lnTo>
                  <a:lnTo>
                    <a:pt x="3030" y="909"/>
                  </a:lnTo>
                  <a:lnTo>
                    <a:pt x="3032" y="909"/>
                  </a:lnTo>
                  <a:lnTo>
                    <a:pt x="3033" y="908"/>
                  </a:lnTo>
                  <a:lnTo>
                    <a:pt x="3034" y="908"/>
                  </a:lnTo>
                  <a:lnTo>
                    <a:pt x="3034" y="908"/>
                  </a:lnTo>
                  <a:lnTo>
                    <a:pt x="3035" y="908"/>
                  </a:lnTo>
                  <a:lnTo>
                    <a:pt x="3037" y="908"/>
                  </a:lnTo>
                  <a:lnTo>
                    <a:pt x="3038" y="908"/>
                  </a:lnTo>
                  <a:lnTo>
                    <a:pt x="3038" y="908"/>
                  </a:lnTo>
                  <a:lnTo>
                    <a:pt x="3039" y="908"/>
                  </a:lnTo>
                  <a:lnTo>
                    <a:pt x="3040" y="908"/>
                  </a:lnTo>
                  <a:lnTo>
                    <a:pt x="3042" y="909"/>
                  </a:lnTo>
                  <a:lnTo>
                    <a:pt x="3042" y="909"/>
                  </a:lnTo>
                  <a:lnTo>
                    <a:pt x="3043" y="908"/>
                  </a:lnTo>
                  <a:lnTo>
                    <a:pt x="3044" y="908"/>
                  </a:lnTo>
                  <a:lnTo>
                    <a:pt x="3045" y="908"/>
                  </a:lnTo>
                  <a:lnTo>
                    <a:pt x="3045" y="908"/>
                  </a:lnTo>
                  <a:lnTo>
                    <a:pt x="3047" y="908"/>
                  </a:lnTo>
                  <a:lnTo>
                    <a:pt x="3048" y="908"/>
                  </a:lnTo>
                  <a:lnTo>
                    <a:pt x="3049" y="908"/>
                  </a:lnTo>
                  <a:lnTo>
                    <a:pt x="3049" y="908"/>
                  </a:lnTo>
                  <a:lnTo>
                    <a:pt x="3050" y="908"/>
                  </a:lnTo>
                  <a:lnTo>
                    <a:pt x="3052" y="909"/>
                  </a:lnTo>
                  <a:lnTo>
                    <a:pt x="3053" y="909"/>
                  </a:lnTo>
                  <a:lnTo>
                    <a:pt x="3053" y="911"/>
                  </a:lnTo>
                  <a:lnTo>
                    <a:pt x="3054" y="912"/>
                  </a:lnTo>
                  <a:lnTo>
                    <a:pt x="3055" y="913"/>
                  </a:lnTo>
                  <a:lnTo>
                    <a:pt x="3056" y="914"/>
                  </a:lnTo>
                  <a:lnTo>
                    <a:pt x="3056" y="916"/>
                  </a:lnTo>
                  <a:lnTo>
                    <a:pt x="3058" y="917"/>
                  </a:lnTo>
                  <a:lnTo>
                    <a:pt x="3059" y="918"/>
                  </a:lnTo>
                  <a:lnTo>
                    <a:pt x="3060" y="919"/>
                  </a:lnTo>
                  <a:lnTo>
                    <a:pt x="3060" y="921"/>
                  </a:lnTo>
                  <a:lnTo>
                    <a:pt x="3061" y="921"/>
                  </a:lnTo>
                  <a:lnTo>
                    <a:pt x="3063" y="921"/>
                  </a:lnTo>
                  <a:lnTo>
                    <a:pt x="3064" y="918"/>
                  </a:lnTo>
                  <a:lnTo>
                    <a:pt x="3064" y="914"/>
                  </a:lnTo>
                  <a:lnTo>
                    <a:pt x="3065" y="908"/>
                  </a:lnTo>
                  <a:lnTo>
                    <a:pt x="3066" y="901"/>
                  </a:lnTo>
                  <a:lnTo>
                    <a:pt x="3068" y="893"/>
                  </a:lnTo>
                  <a:lnTo>
                    <a:pt x="3068" y="887"/>
                  </a:lnTo>
                  <a:lnTo>
                    <a:pt x="3069" y="883"/>
                  </a:lnTo>
                  <a:lnTo>
                    <a:pt x="3070" y="883"/>
                  </a:lnTo>
                  <a:lnTo>
                    <a:pt x="3071" y="885"/>
                  </a:lnTo>
                  <a:lnTo>
                    <a:pt x="3071" y="887"/>
                  </a:lnTo>
                  <a:lnTo>
                    <a:pt x="3073" y="891"/>
                  </a:lnTo>
                  <a:lnTo>
                    <a:pt x="3074" y="894"/>
                  </a:lnTo>
                  <a:lnTo>
                    <a:pt x="3075" y="898"/>
                  </a:lnTo>
                  <a:lnTo>
                    <a:pt x="3076" y="901"/>
                  </a:lnTo>
                  <a:lnTo>
                    <a:pt x="3076" y="903"/>
                  </a:lnTo>
                  <a:lnTo>
                    <a:pt x="3078" y="904"/>
                  </a:lnTo>
                  <a:lnTo>
                    <a:pt x="3079" y="906"/>
                  </a:lnTo>
                  <a:lnTo>
                    <a:pt x="3080" y="906"/>
                  </a:lnTo>
                  <a:lnTo>
                    <a:pt x="3080" y="904"/>
                  </a:lnTo>
                  <a:lnTo>
                    <a:pt x="3081" y="899"/>
                  </a:lnTo>
                  <a:lnTo>
                    <a:pt x="3083" y="892"/>
                  </a:lnTo>
                  <a:lnTo>
                    <a:pt x="3084" y="882"/>
                  </a:lnTo>
                  <a:lnTo>
                    <a:pt x="3084" y="873"/>
                  </a:lnTo>
                  <a:lnTo>
                    <a:pt x="3085" y="867"/>
                  </a:lnTo>
                  <a:lnTo>
                    <a:pt x="3086" y="866"/>
                  </a:lnTo>
                  <a:lnTo>
                    <a:pt x="3088" y="867"/>
                  </a:lnTo>
                  <a:lnTo>
                    <a:pt x="3088" y="873"/>
                  </a:lnTo>
                  <a:lnTo>
                    <a:pt x="3089" y="880"/>
                  </a:lnTo>
                  <a:lnTo>
                    <a:pt x="3090" y="887"/>
                  </a:lnTo>
                  <a:lnTo>
                    <a:pt x="3091" y="893"/>
                  </a:lnTo>
                  <a:lnTo>
                    <a:pt x="3091" y="898"/>
                  </a:lnTo>
                  <a:lnTo>
                    <a:pt x="3092" y="903"/>
                  </a:lnTo>
                  <a:lnTo>
                    <a:pt x="3094" y="906"/>
                  </a:lnTo>
                  <a:lnTo>
                    <a:pt x="3095" y="909"/>
                  </a:lnTo>
                  <a:lnTo>
                    <a:pt x="3095" y="912"/>
                  </a:lnTo>
                  <a:lnTo>
                    <a:pt x="3096" y="913"/>
                  </a:lnTo>
                  <a:lnTo>
                    <a:pt x="3097" y="914"/>
                  </a:lnTo>
                  <a:lnTo>
                    <a:pt x="3099" y="914"/>
                  </a:lnTo>
                  <a:lnTo>
                    <a:pt x="3099" y="916"/>
                  </a:lnTo>
                  <a:lnTo>
                    <a:pt x="3100" y="916"/>
                  </a:lnTo>
                  <a:lnTo>
                    <a:pt x="3101" y="916"/>
                  </a:lnTo>
                  <a:lnTo>
                    <a:pt x="3102" y="916"/>
                  </a:lnTo>
                  <a:lnTo>
                    <a:pt x="3102" y="917"/>
                  </a:lnTo>
                  <a:lnTo>
                    <a:pt x="3104" y="917"/>
                  </a:lnTo>
                  <a:lnTo>
                    <a:pt x="3105" y="918"/>
                  </a:lnTo>
                  <a:lnTo>
                    <a:pt x="3106" y="918"/>
                  </a:lnTo>
                  <a:lnTo>
                    <a:pt x="3106" y="919"/>
                  </a:lnTo>
                  <a:lnTo>
                    <a:pt x="3107" y="919"/>
                  </a:lnTo>
                  <a:lnTo>
                    <a:pt x="3109" y="917"/>
                  </a:lnTo>
                  <a:lnTo>
                    <a:pt x="3110" y="912"/>
                  </a:lnTo>
                  <a:lnTo>
                    <a:pt x="3110" y="902"/>
                  </a:lnTo>
                  <a:lnTo>
                    <a:pt x="3111" y="888"/>
                  </a:lnTo>
                  <a:lnTo>
                    <a:pt x="3112" y="872"/>
                  </a:lnTo>
                  <a:lnTo>
                    <a:pt x="3114" y="858"/>
                  </a:lnTo>
                  <a:lnTo>
                    <a:pt x="3114" y="853"/>
                  </a:lnTo>
                  <a:lnTo>
                    <a:pt x="3115" y="850"/>
                  </a:lnTo>
                  <a:lnTo>
                    <a:pt x="3116" y="853"/>
                  </a:lnTo>
                  <a:lnTo>
                    <a:pt x="3117" y="860"/>
                  </a:lnTo>
                  <a:lnTo>
                    <a:pt x="3117" y="868"/>
                  </a:lnTo>
                  <a:lnTo>
                    <a:pt x="3119" y="876"/>
                  </a:lnTo>
                  <a:lnTo>
                    <a:pt x="3120" y="883"/>
                  </a:lnTo>
                  <a:lnTo>
                    <a:pt x="3121" y="888"/>
                  </a:lnTo>
                  <a:lnTo>
                    <a:pt x="3121" y="893"/>
                  </a:lnTo>
                  <a:lnTo>
                    <a:pt x="3122" y="897"/>
                  </a:lnTo>
                  <a:lnTo>
                    <a:pt x="3124" y="899"/>
                  </a:lnTo>
                  <a:lnTo>
                    <a:pt x="3125" y="902"/>
                  </a:lnTo>
                  <a:lnTo>
                    <a:pt x="3125" y="904"/>
                  </a:lnTo>
                  <a:lnTo>
                    <a:pt x="3126" y="907"/>
                  </a:lnTo>
                  <a:lnTo>
                    <a:pt x="3127" y="908"/>
                  </a:lnTo>
                  <a:lnTo>
                    <a:pt x="3128" y="909"/>
                  </a:lnTo>
                  <a:lnTo>
                    <a:pt x="3128" y="909"/>
                  </a:lnTo>
                  <a:lnTo>
                    <a:pt x="3130" y="911"/>
                  </a:lnTo>
                  <a:lnTo>
                    <a:pt x="3131" y="909"/>
                  </a:lnTo>
                  <a:lnTo>
                    <a:pt x="3132" y="909"/>
                  </a:lnTo>
                  <a:lnTo>
                    <a:pt x="3133" y="909"/>
                  </a:lnTo>
                  <a:lnTo>
                    <a:pt x="3133" y="909"/>
                  </a:lnTo>
                  <a:lnTo>
                    <a:pt x="3135" y="908"/>
                  </a:lnTo>
                  <a:lnTo>
                    <a:pt x="3136" y="908"/>
                  </a:lnTo>
                  <a:lnTo>
                    <a:pt x="3137" y="908"/>
                  </a:lnTo>
                  <a:lnTo>
                    <a:pt x="3137" y="909"/>
                  </a:lnTo>
                  <a:lnTo>
                    <a:pt x="3138" y="909"/>
                  </a:lnTo>
                  <a:lnTo>
                    <a:pt x="3140" y="909"/>
                  </a:lnTo>
                  <a:lnTo>
                    <a:pt x="3141" y="911"/>
                  </a:lnTo>
                  <a:lnTo>
                    <a:pt x="3141" y="911"/>
                  </a:lnTo>
                  <a:lnTo>
                    <a:pt x="3142" y="911"/>
                  </a:lnTo>
                  <a:lnTo>
                    <a:pt x="3143" y="912"/>
                  </a:lnTo>
                  <a:lnTo>
                    <a:pt x="3145" y="912"/>
                  </a:lnTo>
                  <a:lnTo>
                    <a:pt x="3145" y="912"/>
                  </a:lnTo>
                  <a:lnTo>
                    <a:pt x="3146" y="912"/>
                  </a:lnTo>
                  <a:lnTo>
                    <a:pt x="3147" y="912"/>
                  </a:lnTo>
                  <a:lnTo>
                    <a:pt x="3148" y="912"/>
                  </a:lnTo>
                  <a:lnTo>
                    <a:pt x="3148" y="912"/>
                  </a:lnTo>
                  <a:lnTo>
                    <a:pt x="3150" y="912"/>
                  </a:lnTo>
                  <a:lnTo>
                    <a:pt x="3151" y="912"/>
                  </a:lnTo>
                  <a:lnTo>
                    <a:pt x="3152" y="912"/>
                  </a:lnTo>
                  <a:lnTo>
                    <a:pt x="3152" y="912"/>
                  </a:lnTo>
                  <a:lnTo>
                    <a:pt x="3153" y="912"/>
                  </a:lnTo>
                  <a:lnTo>
                    <a:pt x="3155" y="911"/>
                  </a:lnTo>
                  <a:lnTo>
                    <a:pt x="3156" y="908"/>
                  </a:lnTo>
                  <a:lnTo>
                    <a:pt x="3156" y="907"/>
                  </a:lnTo>
                  <a:lnTo>
                    <a:pt x="3157" y="906"/>
                  </a:lnTo>
                  <a:lnTo>
                    <a:pt x="3158" y="904"/>
                  </a:lnTo>
                  <a:lnTo>
                    <a:pt x="3160" y="906"/>
                  </a:lnTo>
                  <a:lnTo>
                    <a:pt x="3160" y="906"/>
                  </a:lnTo>
                  <a:lnTo>
                    <a:pt x="3161" y="907"/>
                  </a:lnTo>
                  <a:lnTo>
                    <a:pt x="3162" y="908"/>
                  </a:lnTo>
                  <a:lnTo>
                    <a:pt x="3163" y="909"/>
                  </a:lnTo>
                  <a:lnTo>
                    <a:pt x="3163" y="909"/>
                  </a:lnTo>
                  <a:lnTo>
                    <a:pt x="3164" y="911"/>
                  </a:lnTo>
                  <a:lnTo>
                    <a:pt x="3166" y="912"/>
                  </a:lnTo>
                  <a:lnTo>
                    <a:pt x="3167" y="912"/>
                  </a:lnTo>
                  <a:lnTo>
                    <a:pt x="3167" y="912"/>
                  </a:lnTo>
                  <a:lnTo>
                    <a:pt x="3168" y="911"/>
                  </a:lnTo>
                  <a:lnTo>
                    <a:pt x="3169" y="911"/>
                  </a:lnTo>
                  <a:lnTo>
                    <a:pt x="3171" y="911"/>
                  </a:lnTo>
                  <a:lnTo>
                    <a:pt x="3171" y="911"/>
                  </a:lnTo>
                  <a:lnTo>
                    <a:pt x="3172" y="911"/>
                  </a:lnTo>
                  <a:lnTo>
                    <a:pt x="3173" y="909"/>
                  </a:lnTo>
                  <a:lnTo>
                    <a:pt x="3174" y="909"/>
                  </a:lnTo>
                  <a:lnTo>
                    <a:pt x="3174" y="909"/>
                  </a:lnTo>
                  <a:lnTo>
                    <a:pt x="3176" y="909"/>
                  </a:lnTo>
                  <a:lnTo>
                    <a:pt x="3177" y="909"/>
                  </a:lnTo>
                  <a:lnTo>
                    <a:pt x="3178" y="909"/>
                  </a:lnTo>
                  <a:lnTo>
                    <a:pt x="3178" y="909"/>
                  </a:lnTo>
                  <a:lnTo>
                    <a:pt x="3179" y="908"/>
                  </a:lnTo>
                  <a:lnTo>
                    <a:pt x="3181" y="908"/>
                  </a:lnTo>
                  <a:lnTo>
                    <a:pt x="3182" y="908"/>
                  </a:lnTo>
                  <a:lnTo>
                    <a:pt x="3182" y="907"/>
                  </a:lnTo>
                  <a:lnTo>
                    <a:pt x="3183" y="904"/>
                  </a:lnTo>
                  <a:lnTo>
                    <a:pt x="3184" y="901"/>
                  </a:lnTo>
                  <a:lnTo>
                    <a:pt x="3186" y="894"/>
                  </a:lnTo>
                  <a:lnTo>
                    <a:pt x="3186" y="885"/>
                  </a:lnTo>
                  <a:lnTo>
                    <a:pt x="3187" y="875"/>
                  </a:lnTo>
                  <a:lnTo>
                    <a:pt x="3188" y="866"/>
                  </a:lnTo>
                  <a:lnTo>
                    <a:pt x="3189" y="860"/>
                  </a:lnTo>
                  <a:lnTo>
                    <a:pt x="3191" y="860"/>
                  </a:lnTo>
                  <a:lnTo>
                    <a:pt x="3191" y="865"/>
                  </a:lnTo>
                  <a:lnTo>
                    <a:pt x="3192" y="872"/>
                  </a:lnTo>
                  <a:lnTo>
                    <a:pt x="3193" y="881"/>
                  </a:lnTo>
                  <a:lnTo>
                    <a:pt x="3194" y="888"/>
                  </a:lnTo>
                  <a:lnTo>
                    <a:pt x="3194" y="893"/>
                  </a:lnTo>
                  <a:lnTo>
                    <a:pt x="3196" y="898"/>
                  </a:lnTo>
                  <a:lnTo>
                    <a:pt x="3197" y="902"/>
                  </a:lnTo>
                  <a:lnTo>
                    <a:pt x="3198" y="904"/>
                  </a:lnTo>
                  <a:lnTo>
                    <a:pt x="3198" y="907"/>
                  </a:lnTo>
                  <a:lnTo>
                    <a:pt x="3199" y="908"/>
                  </a:lnTo>
                  <a:lnTo>
                    <a:pt x="3200" y="909"/>
                  </a:lnTo>
                  <a:lnTo>
                    <a:pt x="3202" y="911"/>
                  </a:lnTo>
                  <a:lnTo>
                    <a:pt x="3202" y="912"/>
                  </a:lnTo>
                  <a:lnTo>
                    <a:pt x="3203" y="912"/>
                  </a:lnTo>
                  <a:lnTo>
                    <a:pt x="3204" y="912"/>
                  </a:lnTo>
                  <a:lnTo>
                    <a:pt x="3205" y="912"/>
                  </a:lnTo>
                  <a:lnTo>
                    <a:pt x="3205" y="912"/>
                  </a:lnTo>
                  <a:lnTo>
                    <a:pt x="3207" y="911"/>
                  </a:lnTo>
                  <a:lnTo>
                    <a:pt x="3208" y="911"/>
                  </a:lnTo>
                  <a:lnTo>
                    <a:pt x="3209" y="911"/>
                  </a:lnTo>
                  <a:lnTo>
                    <a:pt x="3209" y="909"/>
                  </a:lnTo>
                  <a:lnTo>
                    <a:pt x="3210" y="908"/>
                  </a:lnTo>
                  <a:lnTo>
                    <a:pt x="3212" y="908"/>
                  </a:lnTo>
                  <a:lnTo>
                    <a:pt x="3213" y="908"/>
                  </a:lnTo>
                  <a:lnTo>
                    <a:pt x="3213" y="908"/>
                  </a:lnTo>
                  <a:lnTo>
                    <a:pt x="3214" y="909"/>
                  </a:lnTo>
                  <a:lnTo>
                    <a:pt x="3215" y="911"/>
                  </a:lnTo>
                  <a:lnTo>
                    <a:pt x="3217" y="912"/>
                  </a:lnTo>
                  <a:lnTo>
                    <a:pt x="3217" y="912"/>
                  </a:lnTo>
                  <a:lnTo>
                    <a:pt x="3218" y="913"/>
                  </a:lnTo>
                  <a:lnTo>
                    <a:pt x="3219" y="913"/>
                  </a:lnTo>
                  <a:lnTo>
                    <a:pt x="3220" y="914"/>
                  </a:lnTo>
                  <a:lnTo>
                    <a:pt x="3220" y="913"/>
                  </a:lnTo>
                  <a:lnTo>
                    <a:pt x="3222" y="913"/>
                  </a:lnTo>
                  <a:lnTo>
                    <a:pt x="3223" y="913"/>
                  </a:lnTo>
                  <a:lnTo>
                    <a:pt x="3224" y="913"/>
                  </a:lnTo>
                  <a:lnTo>
                    <a:pt x="3224" y="913"/>
                  </a:lnTo>
                  <a:lnTo>
                    <a:pt x="3225" y="912"/>
                  </a:lnTo>
                  <a:lnTo>
                    <a:pt x="3227" y="911"/>
                  </a:lnTo>
                  <a:lnTo>
                    <a:pt x="3228" y="908"/>
                  </a:lnTo>
                  <a:lnTo>
                    <a:pt x="3228" y="904"/>
                  </a:lnTo>
                  <a:lnTo>
                    <a:pt x="3229" y="901"/>
                  </a:lnTo>
                  <a:lnTo>
                    <a:pt x="3230" y="898"/>
                  </a:lnTo>
                  <a:lnTo>
                    <a:pt x="3232" y="898"/>
                  </a:lnTo>
                  <a:lnTo>
                    <a:pt x="3232" y="901"/>
                  </a:lnTo>
                  <a:lnTo>
                    <a:pt x="3233" y="903"/>
                  </a:lnTo>
                  <a:lnTo>
                    <a:pt x="3234" y="907"/>
                  </a:lnTo>
                  <a:lnTo>
                    <a:pt x="3235" y="909"/>
                  </a:lnTo>
                  <a:lnTo>
                    <a:pt x="3235" y="912"/>
                  </a:lnTo>
                  <a:lnTo>
                    <a:pt x="3236" y="913"/>
                  </a:lnTo>
                  <a:lnTo>
                    <a:pt x="3238" y="914"/>
                  </a:lnTo>
                  <a:lnTo>
                    <a:pt x="3239" y="914"/>
                  </a:lnTo>
                  <a:lnTo>
                    <a:pt x="3239" y="914"/>
                  </a:lnTo>
                  <a:lnTo>
                    <a:pt x="3240" y="914"/>
                  </a:lnTo>
                  <a:lnTo>
                    <a:pt x="3241" y="914"/>
                  </a:lnTo>
                  <a:lnTo>
                    <a:pt x="3243" y="914"/>
                  </a:lnTo>
                  <a:lnTo>
                    <a:pt x="3244" y="914"/>
                  </a:lnTo>
                  <a:lnTo>
                    <a:pt x="3244" y="914"/>
                  </a:lnTo>
                  <a:lnTo>
                    <a:pt x="3245" y="914"/>
                  </a:lnTo>
                  <a:lnTo>
                    <a:pt x="3246" y="913"/>
                  </a:lnTo>
                  <a:lnTo>
                    <a:pt x="3248" y="912"/>
                  </a:lnTo>
                  <a:lnTo>
                    <a:pt x="3248" y="911"/>
                  </a:lnTo>
                  <a:lnTo>
                    <a:pt x="3249" y="908"/>
                  </a:lnTo>
                  <a:lnTo>
                    <a:pt x="3250" y="906"/>
                  </a:lnTo>
                  <a:lnTo>
                    <a:pt x="3251" y="903"/>
                  </a:lnTo>
                  <a:lnTo>
                    <a:pt x="3251" y="902"/>
                  </a:lnTo>
                  <a:lnTo>
                    <a:pt x="3253" y="902"/>
                  </a:lnTo>
                  <a:lnTo>
                    <a:pt x="3254" y="903"/>
                  </a:lnTo>
                  <a:lnTo>
                    <a:pt x="3255" y="904"/>
                  </a:lnTo>
                  <a:lnTo>
                    <a:pt x="3255" y="907"/>
                  </a:lnTo>
                  <a:lnTo>
                    <a:pt x="3256" y="908"/>
                  </a:lnTo>
                  <a:lnTo>
                    <a:pt x="3258" y="909"/>
                  </a:lnTo>
                  <a:lnTo>
                    <a:pt x="3259" y="911"/>
                  </a:lnTo>
                  <a:lnTo>
                    <a:pt x="3259" y="912"/>
                  </a:lnTo>
                  <a:lnTo>
                    <a:pt x="3260" y="912"/>
                  </a:lnTo>
                  <a:lnTo>
                    <a:pt x="3261" y="913"/>
                  </a:lnTo>
                  <a:lnTo>
                    <a:pt x="3263" y="913"/>
                  </a:lnTo>
                  <a:lnTo>
                    <a:pt x="3263" y="914"/>
                  </a:lnTo>
                  <a:lnTo>
                    <a:pt x="3264" y="914"/>
                  </a:lnTo>
                  <a:lnTo>
                    <a:pt x="3265" y="914"/>
                  </a:lnTo>
                  <a:lnTo>
                    <a:pt x="3266" y="914"/>
                  </a:lnTo>
                  <a:lnTo>
                    <a:pt x="3266" y="914"/>
                  </a:lnTo>
                  <a:lnTo>
                    <a:pt x="3268" y="914"/>
                  </a:lnTo>
                  <a:lnTo>
                    <a:pt x="3269" y="913"/>
                  </a:lnTo>
                  <a:lnTo>
                    <a:pt x="3270" y="913"/>
                  </a:lnTo>
                  <a:lnTo>
                    <a:pt x="3270" y="913"/>
                  </a:lnTo>
                  <a:lnTo>
                    <a:pt x="3271" y="913"/>
                  </a:lnTo>
                  <a:lnTo>
                    <a:pt x="3272" y="913"/>
                  </a:lnTo>
                  <a:lnTo>
                    <a:pt x="3274" y="912"/>
                  </a:lnTo>
                  <a:lnTo>
                    <a:pt x="3274" y="912"/>
                  </a:lnTo>
                  <a:lnTo>
                    <a:pt x="3275" y="912"/>
                  </a:lnTo>
                  <a:lnTo>
                    <a:pt x="3276" y="912"/>
                  </a:lnTo>
                  <a:lnTo>
                    <a:pt x="3277" y="912"/>
                  </a:lnTo>
                  <a:lnTo>
                    <a:pt x="3277" y="912"/>
                  </a:lnTo>
                  <a:lnTo>
                    <a:pt x="3279" y="912"/>
                  </a:lnTo>
                  <a:lnTo>
                    <a:pt x="3280" y="912"/>
                  </a:lnTo>
                  <a:lnTo>
                    <a:pt x="3281" y="912"/>
                  </a:lnTo>
                  <a:lnTo>
                    <a:pt x="3281" y="912"/>
                  </a:lnTo>
                  <a:lnTo>
                    <a:pt x="3282" y="911"/>
                  </a:lnTo>
                  <a:lnTo>
                    <a:pt x="3284" y="911"/>
                  </a:lnTo>
                  <a:lnTo>
                    <a:pt x="3285" y="911"/>
                  </a:lnTo>
                  <a:lnTo>
                    <a:pt x="3285" y="909"/>
                  </a:lnTo>
                  <a:lnTo>
                    <a:pt x="3286" y="909"/>
                  </a:lnTo>
                  <a:lnTo>
                    <a:pt x="3287" y="908"/>
                  </a:lnTo>
                  <a:lnTo>
                    <a:pt x="3289" y="908"/>
                  </a:lnTo>
                  <a:lnTo>
                    <a:pt x="3289" y="907"/>
                  </a:lnTo>
                  <a:lnTo>
                    <a:pt x="3290" y="907"/>
                  </a:lnTo>
                  <a:lnTo>
                    <a:pt x="3291" y="906"/>
                  </a:lnTo>
                  <a:lnTo>
                    <a:pt x="3292" y="906"/>
                  </a:lnTo>
                  <a:lnTo>
                    <a:pt x="3292" y="906"/>
                  </a:lnTo>
                  <a:lnTo>
                    <a:pt x="3294" y="906"/>
                  </a:lnTo>
                  <a:lnTo>
                    <a:pt x="3295" y="906"/>
                  </a:lnTo>
                  <a:lnTo>
                    <a:pt x="3296" y="907"/>
                  </a:lnTo>
                  <a:lnTo>
                    <a:pt x="3296" y="907"/>
                  </a:lnTo>
                  <a:lnTo>
                    <a:pt x="3297" y="908"/>
                  </a:lnTo>
                  <a:lnTo>
                    <a:pt x="3299" y="908"/>
                  </a:lnTo>
                  <a:lnTo>
                    <a:pt x="3300" y="908"/>
                  </a:lnTo>
                  <a:lnTo>
                    <a:pt x="3301" y="909"/>
                  </a:lnTo>
                  <a:lnTo>
                    <a:pt x="3301" y="909"/>
                  </a:lnTo>
                  <a:lnTo>
                    <a:pt x="3302" y="909"/>
                  </a:lnTo>
                  <a:lnTo>
                    <a:pt x="3304" y="911"/>
                  </a:lnTo>
                  <a:lnTo>
                    <a:pt x="3305" y="911"/>
                  </a:lnTo>
                  <a:lnTo>
                    <a:pt x="3305" y="911"/>
                  </a:lnTo>
                  <a:lnTo>
                    <a:pt x="3306" y="911"/>
                  </a:lnTo>
                  <a:lnTo>
                    <a:pt x="3307" y="911"/>
                  </a:lnTo>
                  <a:lnTo>
                    <a:pt x="3308" y="911"/>
                  </a:lnTo>
                  <a:lnTo>
                    <a:pt x="3308" y="909"/>
                  </a:lnTo>
                  <a:lnTo>
                    <a:pt x="3310" y="909"/>
                  </a:lnTo>
                  <a:lnTo>
                    <a:pt x="3311" y="908"/>
                  </a:lnTo>
                  <a:lnTo>
                    <a:pt x="3312" y="908"/>
                  </a:lnTo>
                  <a:lnTo>
                    <a:pt x="3312" y="908"/>
                  </a:lnTo>
                  <a:lnTo>
                    <a:pt x="3313" y="908"/>
                  </a:lnTo>
                  <a:lnTo>
                    <a:pt x="3315" y="908"/>
                  </a:lnTo>
                  <a:lnTo>
                    <a:pt x="3316" y="908"/>
                  </a:lnTo>
                  <a:lnTo>
                    <a:pt x="3316" y="909"/>
                  </a:lnTo>
                  <a:lnTo>
                    <a:pt x="3317" y="909"/>
                  </a:lnTo>
                  <a:lnTo>
                    <a:pt x="3318" y="909"/>
                  </a:lnTo>
                  <a:lnTo>
                    <a:pt x="3320" y="909"/>
                  </a:lnTo>
                  <a:lnTo>
                    <a:pt x="3320" y="909"/>
                  </a:lnTo>
                  <a:lnTo>
                    <a:pt x="3321" y="908"/>
                  </a:lnTo>
                  <a:lnTo>
                    <a:pt x="3322" y="908"/>
                  </a:lnTo>
                  <a:lnTo>
                    <a:pt x="3323" y="908"/>
                  </a:lnTo>
                  <a:lnTo>
                    <a:pt x="3323" y="908"/>
                  </a:lnTo>
                  <a:lnTo>
                    <a:pt x="3325" y="908"/>
                  </a:lnTo>
                  <a:lnTo>
                    <a:pt x="3326" y="908"/>
                  </a:lnTo>
                  <a:lnTo>
                    <a:pt x="3327" y="908"/>
                  </a:lnTo>
                  <a:lnTo>
                    <a:pt x="3327" y="908"/>
                  </a:lnTo>
                  <a:lnTo>
                    <a:pt x="3328" y="908"/>
                  </a:lnTo>
                  <a:lnTo>
                    <a:pt x="3330" y="908"/>
                  </a:lnTo>
                  <a:lnTo>
                    <a:pt x="3331" y="908"/>
                  </a:lnTo>
                  <a:lnTo>
                    <a:pt x="3331" y="909"/>
                  </a:lnTo>
                  <a:lnTo>
                    <a:pt x="3332" y="909"/>
                  </a:lnTo>
                  <a:lnTo>
                    <a:pt x="3333" y="909"/>
                  </a:lnTo>
                  <a:lnTo>
                    <a:pt x="3335" y="911"/>
                  </a:lnTo>
                  <a:lnTo>
                    <a:pt x="3335" y="911"/>
                  </a:lnTo>
                  <a:lnTo>
                    <a:pt x="3336" y="912"/>
                  </a:lnTo>
                  <a:lnTo>
                    <a:pt x="3337" y="912"/>
                  </a:lnTo>
                  <a:lnTo>
                    <a:pt x="3338" y="913"/>
                  </a:lnTo>
                  <a:lnTo>
                    <a:pt x="3338" y="913"/>
                  </a:lnTo>
                  <a:lnTo>
                    <a:pt x="3340" y="914"/>
                  </a:lnTo>
                  <a:lnTo>
                    <a:pt x="3341" y="914"/>
                  </a:lnTo>
                  <a:lnTo>
                    <a:pt x="3342" y="914"/>
                  </a:lnTo>
                  <a:lnTo>
                    <a:pt x="3342" y="916"/>
                  </a:lnTo>
                  <a:lnTo>
                    <a:pt x="3343" y="916"/>
                  </a:lnTo>
                  <a:lnTo>
                    <a:pt x="3344" y="916"/>
                  </a:lnTo>
                  <a:lnTo>
                    <a:pt x="3346" y="914"/>
                  </a:lnTo>
                  <a:lnTo>
                    <a:pt x="3346" y="914"/>
                  </a:lnTo>
                  <a:lnTo>
                    <a:pt x="3347" y="914"/>
                  </a:lnTo>
                  <a:lnTo>
                    <a:pt x="3348" y="914"/>
                  </a:lnTo>
                  <a:lnTo>
                    <a:pt x="3349" y="914"/>
                  </a:lnTo>
                  <a:lnTo>
                    <a:pt x="3349" y="913"/>
                  </a:lnTo>
                  <a:lnTo>
                    <a:pt x="3351" y="913"/>
                  </a:lnTo>
                  <a:lnTo>
                    <a:pt x="3352" y="913"/>
                  </a:lnTo>
                  <a:lnTo>
                    <a:pt x="3353" y="913"/>
                  </a:lnTo>
                  <a:lnTo>
                    <a:pt x="3353" y="913"/>
                  </a:lnTo>
                  <a:lnTo>
                    <a:pt x="3354" y="913"/>
                  </a:lnTo>
                  <a:lnTo>
                    <a:pt x="3356" y="913"/>
                  </a:lnTo>
                  <a:lnTo>
                    <a:pt x="3357" y="913"/>
                  </a:lnTo>
                  <a:lnTo>
                    <a:pt x="3358" y="913"/>
                  </a:lnTo>
                  <a:lnTo>
                    <a:pt x="3358" y="912"/>
                  </a:lnTo>
                  <a:lnTo>
                    <a:pt x="3359" y="911"/>
                  </a:lnTo>
                  <a:lnTo>
                    <a:pt x="3361" y="909"/>
                  </a:lnTo>
                  <a:lnTo>
                    <a:pt x="3362" y="909"/>
                  </a:lnTo>
                  <a:lnTo>
                    <a:pt x="3362" y="909"/>
                  </a:lnTo>
                  <a:lnTo>
                    <a:pt x="3363" y="909"/>
                  </a:lnTo>
                  <a:lnTo>
                    <a:pt x="3364" y="909"/>
                  </a:lnTo>
                  <a:lnTo>
                    <a:pt x="3366" y="909"/>
                  </a:lnTo>
                  <a:lnTo>
                    <a:pt x="3366" y="909"/>
                  </a:lnTo>
                  <a:lnTo>
                    <a:pt x="3367" y="911"/>
                  </a:lnTo>
                  <a:lnTo>
                    <a:pt x="3368" y="911"/>
                  </a:lnTo>
                  <a:lnTo>
                    <a:pt x="3369" y="912"/>
                  </a:lnTo>
                  <a:lnTo>
                    <a:pt x="3369" y="912"/>
                  </a:lnTo>
                  <a:lnTo>
                    <a:pt x="3371" y="912"/>
                  </a:lnTo>
                  <a:lnTo>
                    <a:pt x="3372" y="912"/>
                  </a:lnTo>
                  <a:lnTo>
                    <a:pt x="3373" y="912"/>
                  </a:lnTo>
                  <a:lnTo>
                    <a:pt x="3373" y="911"/>
                  </a:lnTo>
                  <a:lnTo>
                    <a:pt x="3374" y="911"/>
                  </a:lnTo>
                  <a:lnTo>
                    <a:pt x="3376" y="909"/>
                  </a:lnTo>
                  <a:lnTo>
                    <a:pt x="3377" y="909"/>
                  </a:lnTo>
                  <a:lnTo>
                    <a:pt x="3377" y="909"/>
                  </a:lnTo>
                  <a:lnTo>
                    <a:pt x="3378" y="908"/>
                  </a:lnTo>
                  <a:lnTo>
                    <a:pt x="3379" y="908"/>
                  </a:lnTo>
                  <a:lnTo>
                    <a:pt x="3380" y="908"/>
                  </a:lnTo>
                  <a:lnTo>
                    <a:pt x="3380" y="907"/>
                  </a:lnTo>
                  <a:lnTo>
                    <a:pt x="3382" y="907"/>
                  </a:lnTo>
                  <a:lnTo>
                    <a:pt x="3383" y="907"/>
                  </a:lnTo>
                  <a:lnTo>
                    <a:pt x="3384" y="907"/>
                  </a:lnTo>
                  <a:lnTo>
                    <a:pt x="3384" y="907"/>
                  </a:lnTo>
                  <a:lnTo>
                    <a:pt x="3385" y="907"/>
                  </a:lnTo>
                  <a:lnTo>
                    <a:pt x="3387" y="907"/>
                  </a:lnTo>
                  <a:lnTo>
                    <a:pt x="3388" y="907"/>
                  </a:lnTo>
                  <a:lnTo>
                    <a:pt x="3388" y="907"/>
                  </a:lnTo>
                  <a:lnTo>
                    <a:pt x="3389" y="906"/>
                  </a:lnTo>
                  <a:lnTo>
                    <a:pt x="3390" y="906"/>
                  </a:lnTo>
                  <a:lnTo>
                    <a:pt x="3392" y="907"/>
                  </a:lnTo>
                  <a:lnTo>
                    <a:pt x="3392" y="907"/>
                  </a:lnTo>
                  <a:lnTo>
                    <a:pt x="3393" y="907"/>
                  </a:lnTo>
                  <a:lnTo>
                    <a:pt x="3394" y="907"/>
                  </a:lnTo>
                  <a:lnTo>
                    <a:pt x="3395" y="908"/>
                  </a:lnTo>
                  <a:lnTo>
                    <a:pt x="3395" y="908"/>
                  </a:lnTo>
                  <a:lnTo>
                    <a:pt x="3397" y="907"/>
                  </a:lnTo>
                  <a:lnTo>
                    <a:pt x="3398" y="907"/>
                  </a:lnTo>
                  <a:lnTo>
                    <a:pt x="3399" y="907"/>
                  </a:lnTo>
                  <a:lnTo>
                    <a:pt x="3399" y="907"/>
                  </a:lnTo>
                  <a:lnTo>
                    <a:pt x="3400" y="907"/>
                  </a:lnTo>
                  <a:lnTo>
                    <a:pt x="3402" y="907"/>
                  </a:lnTo>
                  <a:lnTo>
                    <a:pt x="3403" y="907"/>
                  </a:lnTo>
                  <a:lnTo>
                    <a:pt x="3403" y="907"/>
                  </a:lnTo>
                  <a:lnTo>
                    <a:pt x="3404" y="907"/>
                  </a:lnTo>
                  <a:lnTo>
                    <a:pt x="3405" y="907"/>
                  </a:lnTo>
                  <a:lnTo>
                    <a:pt x="3407" y="907"/>
                  </a:lnTo>
                  <a:lnTo>
                    <a:pt x="3407" y="907"/>
                  </a:lnTo>
                  <a:lnTo>
                    <a:pt x="3408" y="907"/>
                  </a:lnTo>
                  <a:lnTo>
                    <a:pt x="3409" y="907"/>
                  </a:lnTo>
                  <a:lnTo>
                    <a:pt x="3410" y="907"/>
                  </a:lnTo>
                  <a:lnTo>
                    <a:pt x="3411" y="907"/>
                  </a:lnTo>
                  <a:lnTo>
                    <a:pt x="3411" y="908"/>
                  </a:lnTo>
                  <a:lnTo>
                    <a:pt x="3413" y="908"/>
                  </a:lnTo>
                  <a:lnTo>
                    <a:pt x="3414" y="908"/>
                  </a:lnTo>
                  <a:lnTo>
                    <a:pt x="3415" y="909"/>
                  </a:lnTo>
                  <a:lnTo>
                    <a:pt x="3415" y="909"/>
                  </a:lnTo>
                  <a:lnTo>
                    <a:pt x="3416" y="911"/>
                  </a:lnTo>
                  <a:lnTo>
                    <a:pt x="3418" y="911"/>
                  </a:lnTo>
                  <a:lnTo>
                    <a:pt x="3419" y="911"/>
                  </a:lnTo>
                  <a:lnTo>
                    <a:pt x="3419" y="911"/>
                  </a:lnTo>
                  <a:lnTo>
                    <a:pt x="3420" y="911"/>
                  </a:lnTo>
                  <a:lnTo>
                    <a:pt x="3421" y="911"/>
                  </a:lnTo>
                  <a:lnTo>
                    <a:pt x="3423" y="911"/>
                  </a:lnTo>
                  <a:lnTo>
                    <a:pt x="3423" y="911"/>
                  </a:lnTo>
                  <a:lnTo>
                    <a:pt x="3424" y="911"/>
                  </a:lnTo>
                  <a:lnTo>
                    <a:pt x="3425" y="911"/>
                  </a:lnTo>
                  <a:lnTo>
                    <a:pt x="3426" y="911"/>
                  </a:lnTo>
                  <a:lnTo>
                    <a:pt x="3426" y="911"/>
                  </a:lnTo>
                  <a:lnTo>
                    <a:pt x="3428" y="911"/>
                  </a:lnTo>
                  <a:lnTo>
                    <a:pt x="3429" y="911"/>
                  </a:lnTo>
                  <a:lnTo>
                    <a:pt x="3430" y="911"/>
                  </a:lnTo>
                  <a:lnTo>
                    <a:pt x="3430" y="912"/>
                  </a:lnTo>
                  <a:lnTo>
                    <a:pt x="3431" y="912"/>
                  </a:lnTo>
                  <a:lnTo>
                    <a:pt x="3433" y="912"/>
                  </a:lnTo>
                  <a:lnTo>
                    <a:pt x="3434" y="912"/>
                  </a:lnTo>
                  <a:lnTo>
                    <a:pt x="3434" y="912"/>
                  </a:lnTo>
                  <a:lnTo>
                    <a:pt x="3435" y="912"/>
                  </a:lnTo>
                  <a:lnTo>
                    <a:pt x="3436" y="912"/>
                  </a:lnTo>
                  <a:lnTo>
                    <a:pt x="3438" y="912"/>
                  </a:lnTo>
                  <a:lnTo>
                    <a:pt x="3438" y="912"/>
                  </a:lnTo>
                  <a:lnTo>
                    <a:pt x="3439" y="911"/>
                  </a:lnTo>
                  <a:lnTo>
                    <a:pt x="3440" y="911"/>
                  </a:lnTo>
                  <a:lnTo>
                    <a:pt x="3441" y="909"/>
                  </a:lnTo>
                  <a:lnTo>
                    <a:pt x="3441" y="909"/>
                  </a:lnTo>
                  <a:lnTo>
                    <a:pt x="3443" y="909"/>
                  </a:lnTo>
                  <a:lnTo>
                    <a:pt x="3444" y="908"/>
                  </a:lnTo>
                  <a:lnTo>
                    <a:pt x="3445" y="908"/>
                  </a:lnTo>
                  <a:lnTo>
                    <a:pt x="3445" y="908"/>
                  </a:lnTo>
                  <a:lnTo>
                    <a:pt x="3446" y="908"/>
                  </a:lnTo>
                  <a:lnTo>
                    <a:pt x="3447" y="908"/>
                  </a:lnTo>
                  <a:lnTo>
                    <a:pt x="3449" y="908"/>
                  </a:lnTo>
                  <a:lnTo>
                    <a:pt x="3449" y="908"/>
                  </a:lnTo>
                  <a:lnTo>
                    <a:pt x="3450" y="908"/>
                  </a:lnTo>
                  <a:lnTo>
                    <a:pt x="3451" y="908"/>
                  </a:lnTo>
                  <a:lnTo>
                    <a:pt x="3452" y="908"/>
                  </a:lnTo>
                  <a:lnTo>
                    <a:pt x="3452" y="908"/>
                  </a:lnTo>
                  <a:lnTo>
                    <a:pt x="3454" y="908"/>
                  </a:lnTo>
                  <a:lnTo>
                    <a:pt x="3455" y="908"/>
                  </a:lnTo>
                  <a:lnTo>
                    <a:pt x="3456" y="908"/>
                  </a:lnTo>
                  <a:lnTo>
                    <a:pt x="3456" y="908"/>
                  </a:lnTo>
                  <a:lnTo>
                    <a:pt x="3457" y="908"/>
                  </a:lnTo>
                  <a:lnTo>
                    <a:pt x="3459" y="908"/>
                  </a:lnTo>
                  <a:lnTo>
                    <a:pt x="3460" y="908"/>
                  </a:lnTo>
                  <a:lnTo>
                    <a:pt x="3460" y="907"/>
                  </a:lnTo>
                  <a:lnTo>
                    <a:pt x="3461" y="907"/>
                  </a:lnTo>
                  <a:lnTo>
                    <a:pt x="3462" y="907"/>
                  </a:lnTo>
                  <a:lnTo>
                    <a:pt x="3464" y="907"/>
                  </a:lnTo>
                  <a:lnTo>
                    <a:pt x="3464" y="906"/>
                  </a:lnTo>
                  <a:lnTo>
                    <a:pt x="3465" y="906"/>
                  </a:lnTo>
                  <a:lnTo>
                    <a:pt x="3466" y="906"/>
                  </a:lnTo>
                  <a:lnTo>
                    <a:pt x="3467" y="906"/>
                  </a:lnTo>
                  <a:lnTo>
                    <a:pt x="3469" y="907"/>
                  </a:lnTo>
                  <a:lnTo>
                    <a:pt x="3469" y="908"/>
                  </a:lnTo>
                  <a:lnTo>
                    <a:pt x="3470" y="908"/>
                  </a:lnTo>
                  <a:lnTo>
                    <a:pt x="3471" y="908"/>
                  </a:lnTo>
                  <a:lnTo>
                    <a:pt x="3472" y="908"/>
                  </a:lnTo>
                  <a:lnTo>
                    <a:pt x="3472" y="908"/>
                  </a:lnTo>
                  <a:lnTo>
                    <a:pt x="3474" y="908"/>
                  </a:lnTo>
                  <a:lnTo>
                    <a:pt x="3475" y="908"/>
                  </a:lnTo>
                  <a:lnTo>
                    <a:pt x="3476" y="909"/>
                  </a:lnTo>
                  <a:lnTo>
                    <a:pt x="3476" y="911"/>
                  </a:lnTo>
                  <a:lnTo>
                    <a:pt x="3477" y="911"/>
                  </a:lnTo>
                  <a:lnTo>
                    <a:pt x="3479" y="912"/>
                  </a:lnTo>
                  <a:lnTo>
                    <a:pt x="3480" y="914"/>
                  </a:lnTo>
                  <a:lnTo>
                    <a:pt x="3480" y="916"/>
                  </a:lnTo>
                  <a:lnTo>
                    <a:pt x="3481" y="917"/>
                  </a:lnTo>
                  <a:lnTo>
                    <a:pt x="3482" y="918"/>
                  </a:lnTo>
                  <a:lnTo>
                    <a:pt x="3483" y="919"/>
                  </a:lnTo>
                  <a:lnTo>
                    <a:pt x="3483" y="921"/>
                  </a:lnTo>
                  <a:lnTo>
                    <a:pt x="3485" y="922"/>
                  </a:lnTo>
                  <a:lnTo>
                    <a:pt x="3486" y="923"/>
                  </a:lnTo>
                  <a:lnTo>
                    <a:pt x="3487" y="923"/>
                  </a:lnTo>
                  <a:lnTo>
                    <a:pt x="3487" y="924"/>
                  </a:lnTo>
                  <a:lnTo>
                    <a:pt x="3488" y="924"/>
                  </a:lnTo>
                  <a:lnTo>
                    <a:pt x="3490" y="923"/>
                  </a:lnTo>
                  <a:lnTo>
                    <a:pt x="3491" y="922"/>
                  </a:lnTo>
                  <a:lnTo>
                    <a:pt x="3491" y="921"/>
                  </a:lnTo>
                  <a:lnTo>
                    <a:pt x="3492" y="918"/>
                  </a:lnTo>
                  <a:lnTo>
                    <a:pt x="3493" y="916"/>
                  </a:lnTo>
                  <a:lnTo>
                    <a:pt x="3495" y="913"/>
                  </a:lnTo>
                  <a:lnTo>
                    <a:pt x="3495" y="909"/>
                  </a:lnTo>
                  <a:lnTo>
                    <a:pt x="3496" y="907"/>
                  </a:lnTo>
                  <a:lnTo>
                    <a:pt x="3497" y="903"/>
                  </a:lnTo>
                  <a:lnTo>
                    <a:pt x="3498" y="901"/>
                  </a:lnTo>
                  <a:lnTo>
                    <a:pt x="3498" y="898"/>
                  </a:lnTo>
                  <a:lnTo>
                    <a:pt x="3500" y="896"/>
                  </a:lnTo>
                  <a:lnTo>
                    <a:pt x="3501" y="894"/>
                  </a:lnTo>
                  <a:lnTo>
                    <a:pt x="3502" y="893"/>
                  </a:lnTo>
                  <a:lnTo>
                    <a:pt x="3502" y="893"/>
                  </a:lnTo>
                  <a:lnTo>
                    <a:pt x="3503" y="892"/>
                  </a:lnTo>
                  <a:lnTo>
                    <a:pt x="3505" y="892"/>
                  </a:lnTo>
                  <a:lnTo>
                    <a:pt x="3506" y="891"/>
                  </a:lnTo>
                  <a:lnTo>
                    <a:pt x="3506" y="890"/>
                  </a:lnTo>
                  <a:lnTo>
                    <a:pt x="3507" y="888"/>
                  </a:lnTo>
                  <a:lnTo>
                    <a:pt x="3508" y="887"/>
                  </a:lnTo>
                  <a:lnTo>
                    <a:pt x="3510" y="886"/>
                  </a:lnTo>
                  <a:lnTo>
                    <a:pt x="3510" y="886"/>
                  </a:lnTo>
                  <a:lnTo>
                    <a:pt x="3511" y="886"/>
                  </a:lnTo>
                  <a:lnTo>
                    <a:pt x="3512" y="886"/>
                  </a:lnTo>
                  <a:lnTo>
                    <a:pt x="3513" y="886"/>
                  </a:lnTo>
                  <a:lnTo>
                    <a:pt x="3513" y="886"/>
                  </a:lnTo>
                  <a:lnTo>
                    <a:pt x="3515" y="887"/>
                  </a:lnTo>
                  <a:lnTo>
                    <a:pt x="3516" y="888"/>
                  </a:lnTo>
                  <a:lnTo>
                    <a:pt x="3517" y="890"/>
                  </a:lnTo>
                  <a:lnTo>
                    <a:pt x="3517" y="891"/>
                  </a:lnTo>
                  <a:lnTo>
                    <a:pt x="3518" y="892"/>
                  </a:lnTo>
                  <a:lnTo>
                    <a:pt x="3519" y="893"/>
                  </a:lnTo>
                  <a:lnTo>
                    <a:pt x="3521" y="894"/>
                  </a:lnTo>
                  <a:lnTo>
                    <a:pt x="3521" y="896"/>
                  </a:lnTo>
                  <a:lnTo>
                    <a:pt x="3522" y="897"/>
                  </a:lnTo>
                  <a:lnTo>
                    <a:pt x="3523" y="897"/>
                  </a:lnTo>
                  <a:lnTo>
                    <a:pt x="3524" y="896"/>
                  </a:lnTo>
                  <a:lnTo>
                    <a:pt x="3526" y="896"/>
                  </a:lnTo>
                  <a:lnTo>
                    <a:pt x="3526" y="894"/>
                  </a:lnTo>
                  <a:lnTo>
                    <a:pt x="3527" y="894"/>
                  </a:lnTo>
                  <a:lnTo>
                    <a:pt x="3528" y="893"/>
                  </a:lnTo>
                  <a:lnTo>
                    <a:pt x="3529" y="893"/>
                  </a:lnTo>
                  <a:lnTo>
                    <a:pt x="3529" y="892"/>
                  </a:lnTo>
                  <a:lnTo>
                    <a:pt x="3531" y="890"/>
                  </a:lnTo>
                  <a:lnTo>
                    <a:pt x="3532" y="887"/>
                  </a:lnTo>
                  <a:lnTo>
                    <a:pt x="3533" y="885"/>
                  </a:lnTo>
                  <a:lnTo>
                    <a:pt x="3533" y="881"/>
                  </a:lnTo>
                  <a:lnTo>
                    <a:pt x="3534" y="877"/>
                  </a:lnTo>
                  <a:lnTo>
                    <a:pt x="3536" y="875"/>
                  </a:lnTo>
                  <a:lnTo>
                    <a:pt x="3537" y="871"/>
                  </a:lnTo>
                  <a:lnTo>
                    <a:pt x="3537" y="868"/>
                  </a:lnTo>
                  <a:lnTo>
                    <a:pt x="3538" y="867"/>
                  </a:lnTo>
                  <a:lnTo>
                    <a:pt x="3539" y="867"/>
                  </a:lnTo>
                  <a:lnTo>
                    <a:pt x="3541" y="868"/>
                  </a:lnTo>
                  <a:lnTo>
                    <a:pt x="3541" y="868"/>
                  </a:lnTo>
                  <a:lnTo>
                    <a:pt x="3542" y="868"/>
                  </a:lnTo>
                  <a:lnTo>
                    <a:pt x="3543" y="870"/>
                  </a:lnTo>
                  <a:lnTo>
                    <a:pt x="3544" y="870"/>
                  </a:lnTo>
                  <a:lnTo>
                    <a:pt x="3544" y="870"/>
                  </a:lnTo>
                  <a:lnTo>
                    <a:pt x="3546" y="871"/>
                  </a:lnTo>
                  <a:lnTo>
                    <a:pt x="3547" y="871"/>
                  </a:lnTo>
                  <a:lnTo>
                    <a:pt x="3548" y="872"/>
                  </a:lnTo>
                  <a:lnTo>
                    <a:pt x="3548" y="873"/>
                  </a:lnTo>
                  <a:lnTo>
                    <a:pt x="3549" y="875"/>
                  </a:lnTo>
                  <a:lnTo>
                    <a:pt x="3551" y="875"/>
                  </a:lnTo>
                  <a:lnTo>
                    <a:pt x="3552" y="876"/>
                  </a:lnTo>
                  <a:lnTo>
                    <a:pt x="3552" y="877"/>
                  </a:lnTo>
                  <a:lnTo>
                    <a:pt x="3553" y="878"/>
                  </a:lnTo>
                  <a:lnTo>
                    <a:pt x="3554" y="880"/>
                  </a:lnTo>
                  <a:lnTo>
                    <a:pt x="3555" y="881"/>
                  </a:lnTo>
                  <a:lnTo>
                    <a:pt x="3555" y="882"/>
                  </a:lnTo>
                  <a:lnTo>
                    <a:pt x="3557" y="883"/>
                  </a:lnTo>
                  <a:lnTo>
                    <a:pt x="3558" y="885"/>
                  </a:lnTo>
                  <a:lnTo>
                    <a:pt x="3559" y="885"/>
                  </a:lnTo>
                  <a:lnTo>
                    <a:pt x="3559" y="886"/>
                  </a:lnTo>
                  <a:lnTo>
                    <a:pt x="3560" y="886"/>
                  </a:lnTo>
                  <a:lnTo>
                    <a:pt x="3562" y="887"/>
                  </a:lnTo>
                  <a:lnTo>
                    <a:pt x="3563" y="887"/>
                  </a:lnTo>
                  <a:lnTo>
                    <a:pt x="3563" y="890"/>
                  </a:lnTo>
                  <a:lnTo>
                    <a:pt x="3564" y="891"/>
                  </a:lnTo>
                  <a:lnTo>
                    <a:pt x="3565" y="893"/>
                  </a:lnTo>
                  <a:lnTo>
                    <a:pt x="3567" y="894"/>
                  </a:lnTo>
                  <a:lnTo>
                    <a:pt x="3567" y="896"/>
                  </a:lnTo>
                  <a:lnTo>
                    <a:pt x="3568" y="898"/>
                  </a:lnTo>
                  <a:lnTo>
                    <a:pt x="3569" y="899"/>
                  </a:lnTo>
                  <a:lnTo>
                    <a:pt x="3570" y="901"/>
                  </a:lnTo>
                  <a:lnTo>
                    <a:pt x="3570" y="902"/>
                  </a:lnTo>
                  <a:lnTo>
                    <a:pt x="3572" y="903"/>
                  </a:lnTo>
                  <a:lnTo>
                    <a:pt x="3573" y="903"/>
                  </a:lnTo>
                  <a:lnTo>
                    <a:pt x="3574" y="903"/>
                  </a:lnTo>
                  <a:lnTo>
                    <a:pt x="3574" y="904"/>
                  </a:lnTo>
                  <a:lnTo>
                    <a:pt x="3575" y="904"/>
                  </a:lnTo>
                  <a:lnTo>
                    <a:pt x="3577" y="906"/>
                  </a:lnTo>
                  <a:lnTo>
                    <a:pt x="3578" y="906"/>
                  </a:lnTo>
                  <a:lnTo>
                    <a:pt x="3578" y="907"/>
                  </a:lnTo>
                  <a:lnTo>
                    <a:pt x="3579" y="907"/>
                  </a:lnTo>
                  <a:lnTo>
                    <a:pt x="3580" y="907"/>
                  </a:lnTo>
                  <a:lnTo>
                    <a:pt x="3582" y="907"/>
                  </a:lnTo>
                  <a:lnTo>
                    <a:pt x="3583" y="907"/>
                  </a:lnTo>
                  <a:lnTo>
                    <a:pt x="3583" y="907"/>
                  </a:lnTo>
                  <a:lnTo>
                    <a:pt x="3584" y="907"/>
                  </a:lnTo>
                  <a:lnTo>
                    <a:pt x="3585" y="907"/>
                  </a:lnTo>
                  <a:lnTo>
                    <a:pt x="3587" y="906"/>
                  </a:lnTo>
                  <a:lnTo>
                    <a:pt x="3587" y="906"/>
                  </a:lnTo>
                  <a:lnTo>
                    <a:pt x="3588" y="906"/>
                  </a:lnTo>
                  <a:lnTo>
                    <a:pt x="3589" y="904"/>
                  </a:lnTo>
                  <a:lnTo>
                    <a:pt x="3590" y="904"/>
                  </a:lnTo>
                  <a:lnTo>
                    <a:pt x="3590" y="904"/>
                  </a:lnTo>
                  <a:lnTo>
                    <a:pt x="3591" y="904"/>
                  </a:lnTo>
                  <a:lnTo>
                    <a:pt x="3593" y="904"/>
                  </a:lnTo>
                  <a:lnTo>
                    <a:pt x="3594" y="904"/>
                  </a:lnTo>
                  <a:lnTo>
                    <a:pt x="3594" y="904"/>
                  </a:lnTo>
                  <a:lnTo>
                    <a:pt x="3595" y="903"/>
                  </a:lnTo>
                  <a:lnTo>
                    <a:pt x="3596" y="903"/>
                  </a:lnTo>
                  <a:lnTo>
                    <a:pt x="3598" y="903"/>
                  </a:lnTo>
                  <a:lnTo>
                    <a:pt x="3598" y="903"/>
                  </a:lnTo>
                  <a:lnTo>
                    <a:pt x="3599" y="903"/>
                  </a:lnTo>
                  <a:lnTo>
                    <a:pt x="3600" y="903"/>
                  </a:lnTo>
                  <a:lnTo>
                    <a:pt x="3601" y="903"/>
                  </a:lnTo>
                  <a:lnTo>
                    <a:pt x="3601" y="903"/>
                  </a:lnTo>
                  <a:lnTo>
                    <a:pt x="3603" y="903"/>
                  </a:lnTo>
                  <a:lnTo>
                    <a:pt x="3604" y="903"/>
                  </a:lnTo>
                  <a:lnTo>
                    <a:pt x="3605" y="903"/>
                  </a:lnTo>
                  <a:lnTo>
                    <a:pt x="3605" y="902"/>
                  </a:lnTo>
                  <a:lnTo>
                    <a:pt x="3606" y="902"/>
                  </a:lnTo>
                  <a:lnTo>
                    <a:pt x="3608" y="902"/>
                  </a:lnTo>
                  <a:lnTo>
                    <a:pt x="3609" y="902"/>
                  </a:lnTo>
                  <a:lnTo>
                    <a:pt x="3609" y="902"/>
                  </a:lnTo>
                  <a:lnTo>
                    <a:pt x="3610" y="902"/>
                  </a:lnTo>
                  <a:lnTo>
                    <a:pt x="3611" y="901"/>
                  </a:lnTo>
                  <a:lnTo>
                    <a:pt x="3613" y="899"/>
                  </a:lnTo>
                  <a:lnTo>
                    <a:pt x="3613" y="898"/>
                  </a:lnTo>
                  <a:lnTo>
                    <a:pt x="3614" y="898"/>
                  </a:lnTo>
                  <a:lnTo>
                    <a:pt x="3615" y="899"/>
                  </a:lnTo>
                  <a:lnTo>
                    <a:pt x="3616" y="901"/>
                  </a:lnTo>
                  <a:lnTo>
                    <a:pt x="3616" y="904"/>
                  </a:lnTo>
                  <a:lnTo>
                    <a:pt x="3618" y="907"/>
                  </a:lnTo>
                  <a:lnTo>
                    <a:pt x="3619" y="909"/>
                  </a:lnTo>
                  <a:lnTo>
                    <a:pt x="3620" y="911"/>
                  </a:lnTo>
                  <a:lnTo>
                    <a:pt x="3620" y="912"/>
                  </a:lnTo>
                  <a:lnTo>
                    <a:pt x="3621" y="913"/>
                  </a:lnTo>
                  <a:lnTo>
                    <a:pt x="3623" y="913"/>
                  </a:lnTo>
                  <a:lnTo>
                    <a:pt x="3624" y="913"/>
                  </a:lnTo>
                  <a:lnTo>
                    <a:pt x="3624" y="912"/>
                  </a:lnTo>
                  <a:lnTo>
                    <a:pt x="3625" y="911"/>
                  </a:lnTo>
                  <a:lnTo>
                    <a:pt x="3626" y="909"/>
                  </a:lnTo>
                  <a:lnTo>
                    <a:pt x="3627" y="908"/>
                  </a:lnTo>
                  <a:lnTo>
                    <a:pt x="3627" y="907"/>
                  </a:lnTo>
                  <a:lnTo>
                    <a:pt x="3629" y="907"/>
                  </a:lnTo>
                  <a:lnTo>
                    <a:pt x="3630" y="904"/>
                  </a:lnTo>
                  <a:lnTo>
                    <a:pt x="3631" y="902"/>
                  </a:lnTo>
                  <a:lnTo>
                    <a:pt x="3631" y="898"/>
                  </a:lnTo>
                  <a:lnTo>
                    <a:pt x="3632" y="893"/>
                  </a:lnTo>
                  <a:lnTo>
                    <a:pt x="3634" y="891"/>
                  </a:lnTo>
                  <a:lnTo>
                    <a:pt x="3635" y="890"/>
                  </a:lnTo>
                  <a:lnTo>
                    <a:pt x="3636" y="890"/>
                  </a:lnTo>
                  <a:lnTo>
                    <a:pt x="3636" y="891"/>
                  </a:lnTo>
                  <a:lnTo>
                    <a:pt x="3637" y="892"/>
                  </a:lnTo>
                  <a:lnTo>
                    <a:pt x="3639" y="892"/>
                  </a:lnTo>
                  <a:lnTo>
                    <a:pt x="3640" y="893"/>
                  </a:lnTo>
                  <a:lnTo>
                    <a:pt x="3640" y="893"/>
                  </a:lnTo>
                  <a:lnTo>
                    <a:pt x="3641" y="894"/>
                  </a:lnTo>
                  <a:lnTo>
                    <a:pt x="3642" y="896"/>
                  </a:lnTo>
                  <a:lnTo>
                    <a:pt x="3644" y="897"/>
                  </a:lnTo>
                  <a:lnTo>
                    <a:pt x="3644" y="898"/>
                  </a:lnTo>
                  <a:lnTo>
                    <a:pt x="3645" y="899"/>
                  </a:lnTo>
                  <a:lnTo>
                    <a:pt x="3646" y="902"/>
                  </a:lnTo>
                  <a:lnTo>
                    <a:pt x="3647" y="903"/>
                  </a:lnTo>
                  <a:lnTo>
                    <a:pt x="3647" y="904"/>
                  </a:lnTo>
                  <a:lnTo>
                    <a:pt x="3649" y="906"/>
                  </a:lnTo>
                  <a:lnTo>
                    <a:pt x="3650" y="907"/>
                  </a:lnTo>
                  <a:lnTo>
                    <a:pt x="3651" y="908"/>
                  </a:lnTo>
                  <a:lnTo>
                    <a:pt x="3651" y="909"/>
                  </a:lnTo>
                  <a:lnTo>
                    <a:pt x="3652" y="909"/>
                  </a:lnTo>
                  <a:lnTo>
                    <a:pt x="3654" y="911"/>
                  </a:lnTo>
                  <a:lnTo>
                    <a:pt x="3655" y="911"/>
                  </a:lnTo>
                  <a:lnTo>
                    <a:pt x="3655" y="911"/>
                  </a:lnTo>
                  <a:lnTo>
                    <a:pt x="3656" y="911"/>
                  </a:lnTo>
                  <a:lnTo>
                    <a:pt x="3657" y="911"/>
                  </a:lnTo>
                  <a:lnTo>
                    <a:pt x="3659" y="911"/>
                  </a:lnTo>
                  <a:lnTo>
                    <a:pt x="3659" y="911"/>
                  </a:lnTo>
                  <a:lnTo>
                    <a:pt x="3660" y="911"/>
                  </a:lnTo>
                  <a:lnTo>
                    <a:pt x="3661" y="911"/>
                  </a:lnTo>
                  <a:lnTo>
                    <a:pt x="3662" y="911"/>
                  </a:lnTo>
                  <a:lnTo>
                    <a:pt x="3662" y="912"/>
                  </a:lnTo>
                  <a:lnTo>
                    <a:pt x="3663" y="912"/>
                  </a:lnTo>
                  <a:lnTo>
                    <a:pt x="3665" y="913"/>
                  </a:lnTo>
                  <a:lnTo>
                    <a:pt x="3666" y="913"/>
                  </a:lnTo>
                  <a:lnTo>
                    <a:pt x="3666" y="914"/>
                  </a:lnTo>
                  <a:lnTo>
                    <a:pt x="3667" y="914"/>
                  </a:lnTo>
                  <a:lnTo>
                    <a:pt x="3668" y="914"/>
                  </a:lnTo>
                  <a:lnTo>
                    <a:pt x="3670" y="913"/>
                  </a:lnTo>
                  <a:lnTo>
                    <a:pt x="3670" y="913"/>
                  </a:lnTo>
                  <a:lnTo>
                    <a:pt x="3671" y="912"/>
                  </a:lnTo>
                  <a:lnTo>
                    <a:pt x="3672" y="912"/>
                  </a:lnTo>
                  <a:lnTo>
                    <a:pt x="3673" y="911"/>
                  </a:lnTo>
                  <a:lnTo>
                    <a:pt x="3673" y="911"/>
                  </a:lnTo>
                  <a:lnTo>
                    <a:pt x="3675" y="911"/>
                  </a:lnTo>
                  <a:lnTo>
                    <a:pt x="3676" y="912"/>
                  </a:lnTo>
                  <a:lnTo>
                    <a:pt x="3677" y="912"/>
                  </a:lnTo>
                  <a:lnTo>
                    <a:pt x="3677" y="913"/>
                  </a:lnTo>
                  <a:lnTo>
                    <a:pt x="3678" y="913"/>
                  </a:lnTo>
                  <a:lnTo>
                    <a:pt x="3680" y="914"/>
                  </a:lnTo>
                  <a:lnTo>
                    <a:pt x="3681" y="914"/>
                  </a:lnTo>
                  <a:lnTo>
                    <a:pt x="3681" y="916"/>
                  </a:lnTo>
                  <a:lnTo>
                    <a:pt x="3682" y="916"/>
                  </a:lnTo>
                  <a:lnTo>
                    <a:pt x="3683" y="916"/>
                  </a:lnTo>
                  <a:lnTo>
                    <a:pt x="3685" y="917"/>
                  </a:lnTo>
                  <a:lnTo>
                    <a:pt x="3685" y="917"/>
                  </a:lnTo>
                  <a:lnTo>
                    <a:pt x="3686" y="918"/>
                  </a:lnTo>
                  <a:lnTo>
                    <a:pt x="3687" y="919"/>
                  </a:lnTo>
                  <a:lnTo>
                    <a:pt x="3688" y="919"/>
                  </a:lnTo>
                  <a:lnTo>
                    <a:pt x="3688" y="921"/>
                  </a:lnTo>
                  <a:lnTo>
                    <a:pt x="3690" y="921"/>
                  </a:lnTo>
                  <a:lnTo>
                    <a:pt x="3691" y="921"/>
                  </a:lnTo>
                  <a:lnTo>
                    <a:pt x="3692" y="919"/>
                  </a:lnTo>
                  <a:lnTo>
                    <a:pt x="3693" y="917"/>
                  </a:lnTo>
                  <a:lnTo>
                    <a:pt x="3693" y="916"/>
                  </a:lnTo>
                  <a:lnTo>
                    <a:pt x="3695" y="913"/>
                  </a:lnTo>
                  <a:lnTo>
                    <a:pt x="3696" y="911"/>
                  </a:lnTo>
                  <a:lnTo>
                    <a:pt x="3697" y="908"/>
                  </a:lnTo>
                  <a:lnTo>
                    <a:pt x="3697" y="907"/>
                  </a:lnTo>
                  <a:lnTo>
                    <a:pt x="3698" y="902"/>
                  </a:lnTo>
                  <a:lnTo>
                    <a:pt x="3699" y="893"/>
                  </a:lnTo>
                  <a:lnTo>
                    <a:pt x="3701" y="882"/>
                  </a:lnTo>
                  <a:lnTo>
                    <a:pt x="3701" y="870"/>
                  </a:lnTo>
                  <a:lnTo>
                    <a:pt x="3702" y="856"/>
                  </a:lnTo>
                  <a:lnTo>
                    <a:pt x="3703" y="846"/>
                  </a:lnTo>
                  <a:lnTo>
                    <a:pt x="3704" y="839"/>
                  </a:lnTo>
                  <a:lnTo>
                    <a:pt x="3704" y="835"/>
                  </a:lnTo>
                  <a:lnTo>
                    <a:pt x="3706" y="834"/>
                  </a:lnTo>
                  <a:lnTo>
                    <a:pt x="3707" y="835"/>
                  </a:lnTo>
                  <a:lnTo>
                    <a:pt x="3708" y="835"/>
                  </a:lnTo>
                  <a:lnTo>
                    <a:pt x="3708" y="836"/>
                  </a:lnTo>
                  <a:lnTo>
                    <a:pt x="3709" y="837"/>
                  </a:lnTo>
                  <a:lnTo>
                    <a:pt x="3711" y="839"/>
                  </a:lnTo>
                  <a:lnTo>
                    <a:pt x="3712" y="840"/>
                  </a:lnTo>
                  <a:lnTo>
                    <a:pt x="3712" y="842"/>
                  </a:lnTo>
                  <a:lnTo>
                    <a:pt x="3713" y="846"/>
                  </a:lnTo>
                  <a:lnTo>
                    <a:pt x="3714" y="850"/>
                  </a:lnTo>
                  <a:lnTo>
                    <a:pt x="3716" y="853"/>
                  </a:lnTo>
                  <a:lnTo>
                    <a:pt x="3716" y="858"/>
                  </a:lnTo>
                  <a:lnTo>
                    <a:pt x="3717" y="863"/>
                  </a:lnTo>
                  <a:lnTo>
                    <a:pt x="3718" y="867"/>
                  </a:lnTo>
                  <a:lnTo>
                    <a:pt x="3719" y="871"/>
                  </a:lnTo>
                  <a:lnTo>
                    <a:pt x="3719" y="875"/>
                  </a:lnTo>
                  <a:lnTo>
                    <a:pt x="3721" y="878"/>
                  </a:lnTo>
                  <a:lnTo>
                    <a:pt x="3722" y="882"/>
                  </a:lnTo>
                  <a:lnTo>
                    <a:pt x="3723" y="885"/>
                  </a:lnTo>
                  <a:lnTo>
                    <a:pt x="3723" y="887"/>
                  </a:lnTo>
                  <a:lnTo>
                    <a:pt x="3724" y="890"/>
                  </a:lnTo>
                  <a:lnTo>
                    <a:pt x="3726" y="891"/>
                  </a:lnTo>
                  <a:lnTo>
                    <a:pt x="3727" y="892"/>
                  </a:lnTo>
                  <a:lnTo>
                    <a:pt x="3727" y="894"/>
                  </a:lnTo>
                  <a:lnTo>
                    <a:pt x="3728" y="896"/>
                  </a:lnTo>
                  <a:lnTo>
                    <a:pt x="3729" y="897"/>
                  </a:lnTo>
                  <a:lnTo>
                    <a:pt x="3731" y="899"/>
                  </a:lnTo>
                  <a:lnTo>
                    <a:pt x="3731" y="901"/>
                  </a:lnTo>
                  <a:lnTo>
                    <a:pt x="3732" y="902"/>
                  </a:lnTo>
                  <a:lnTo>
                    <a:pt x="3733" y="903"/>
                  </a:lnTo>
                  <a:lnTo>
                    <a:pt x="3734" y="904"/>
                  </a:lnTo>
                  <a:lnTo>
                    <a:pt x="3734" y="906"/>
                  </a:lnTo>
                  <a:lnTo>
                    <a:pt x="3735" y="907"/>
                  </a:lnTo>
                  <a:lnTo>
                    <a:pt x="3737" y="907"/>
                  </a:lnTo>
                  <a:lnTo>
                    <a:pt x="3738" y="908"/>
                  </a:lnTo>
                  <a:lnTo>
                    <a:pt x="3738" y="909"/>
                  </a:lnTo>
                  <a:lnTo>
                    <a:pt x="3739" y="911"/>
                  </a:lnTo>
                  <a:lnTo>
                    <a:pt x="3740" y="911"/>
                  </a:lnTo>
                  <a:lnTo>
                    <a:pt x="3742" y="912"/>
                  </a:lnTo>
                  <a:lnTo>
                    <a:pt x="3742" y="912"/>
                  </a:lnTo>
                  <a:lnTo>
                    <a:pt x="3743" y="913"/>
                  </a:lnTo>
                  <a:lnTo>
                    <a:pt x="3744" y="913"/>
                  </a:lnTo>
                  <a:lnTo>
                    <a:pt x="3745" y="913"/>
                  </a:lnTo>
                  <a:lnTo>
                    <a:pt x="3745" y="913"/>
                  </a:lnTo>
                  <a:lnTo>
                    <a:pt x="3747" y="913"/>
                  </a:lnTo>
                  <a:lnTo>
                    <a:pt x="3748" y="914"/>
                  </a:lnTo>
                  <a:lnTo>
                    <a:pt x="3749" y="914"/>
                  </a:lnTo>
                  <a:lnTo>
                    <a:pt x="3750" y="914"/>
                  </a:lnTo>
                  <a:lnTo>
                    <a:pt x="3750" y="913"/>
                  </a:lnTo>
                  <a:lnTo>
                    <a:pt x="3752" y="911"/>
                  </a:lnTo>
                  <a:lnTo>
                    <a:pt x="3753" y="907"/>
                  </a:lnTo>
                  <a:lnTo>
                    <a:pt x="3754" y="899"/>
                  </a:lnTo>
                  <a:lnTo>
                    <a:pt x="3754" y="893"/>
                  </a:lnTo>
                  <a:lnTo>
                    <a:pt x="3755" y="886"/>
                  </a:lnTo>
                  <a:lnTo>
                    <a:pt x="3757" y="882"/>
                  </a:lnTo>
                  <a:lnTo>
                    <a:pt x="3758" y="881"/>
                  </a:lnTo>
                  <a:lnTo>
                    <a:pt x="3758" y="883"/>
                  </a:lnTo>
                  <a:lnTo>
                    <a:pt x="3759" y="888"/>
                  </a:lnTo>
                  <a:lnTo>
                    <a:pt x="3760" y="893"/>
                  </a:lnTo>
                  <a:lnTo>
                    <a:pt x="3762" y="898"/>
                  </a:lnTo>
                  <a:lnTo>
                    <a:pt x="3762" y="904"/>
                  </a:lnTo>
                  <a:lnTo>
                    <a:pt x="3763" y="908"/>
                  </a:lnTo>
                  <a:lnTo>
                    <a:pt x="3764" y="912"/>
                  </a:lnTo>
                  <a:lnTo>
                    <a:pt x="3765" y="916"/>
                  </a:lnTo>
                  <a:lnTo>
                    <a:pt x="3765" y="918"/>
                  </a:lnTo>
                  <a:lnTo>
                    <a:pt x="3767" y="919"/>
                  </a:lnTo>
                  <a:lnTo>
                    <a:pt x="3768" y="921"/>
                  </a:lnTo>
                  <a:lnTo>
                    <a:pt x="3769" y="922"/>
                  </a:lnTo>
                  <a:lnTo>
                    <a:pt x="3769" y="923"/>
                  </a:lnTo>
                  <a:lnTo>
                    <a:pt x="3770" y="923"/>
                  </a:lnTo>
                  <a:lnTo>
                    <a:pt x="3771" y="923"/>
                  </a:lnTo>
                  <a:lnTo>
                    <a:pt x="3773" y="924"/>
                  </a:lnTo>
                  <a:lnTo>
                    <a:pt x="3773" y="924"/>
                  </a:lnTo>
                  <a:lnTo>
                    <a:pt x="3774" y="923"/>
                  </a:lnTo>
                  <a:lnTo>
                    <a:pt x="3775" y="923"/>
                  </a:lnTo>
                  <a:lnTo>
                    <a:pt x="3776" y="923"/>
                  </a:lnTo>
                  <a:lnTo>
                    <a:pt x="3776" y="922"/>
                  </a:lnTo>
                  <a:lnTo>
                    <a:pt x="3778" y="922"/>
                  </a:lnTo>
                  <a:lnTo>
                    <a:pt x="3779" y="922"/>
                  </a:lnTo>
                  <a:lnTo>
                    <a:pt x="3780" y="922"/>
                  </a:lnTo>
                  <a:lnTo>
                    <a:pt x="3780" y="921"/>
                  </a:lnTo>
                  <a:lnTo>
                    <a:pt x="3781" y="919"/>
                  </a:lnTo>
                  <a:lnTo>
                    <a:pt x="3783" y="919"/>
                  </a:lnTo>
                  <a:lnTo>
                    <a:pt x="3784" y="918"/>
                  </a:lnTo>
                  <a:lnTo>
                    <a:pt x="3784" y="918"/>
                  </a:lnTo>
                  <a:lnTo>
                    <a:pt x="3785" y="917"/>
                  </a:lnTo>
                  <a:lnTo>
                    <a:pt x="3786" y="916"/>
                  </a:lnTo>
                  <a:lnTo>
                    <a:pt x="3788" y="916"/>
                  </a:lnTo>
                  <a:lnTo>
                    <a:pt x="3788" y="914"/>
                  </a:lnTo>
                  <a:lnTo>
                    <a:pt x="3789" y="913"/>
                  </a:lnTo>
                  <a:lnTo>
                    <a:pt x="3790" y="912"/>
                  </a:lnTo>
                  <a:lnTo>
                    <a:pt x="3791" y="911"/>
                  </a:lnTo>
                  <a:lnTo>
                    <a:pt x="3791" y="909"/>
                  </a:lnTo>
                  <a:lnTo>
                    <a:pt x="3793" y="909"/>
                  </a:lnTo>
                  <a:lnTo>
                    <a:pt x="3794" y="908"/>
                  </a:lnTo>
                  <a:lnTo>
                    <a:pt x="3795" y="909"/>
                  </a:lnTo>
                  <a:lnTo>
                    <a:pt x="3795" y="909"/>
                  </a:lnTo>
                  <a:lnTo>
                    <a:pt x="3796" y="909"/>
                  </a:lnTo>
                  <a:lnTo>
                    <a:pt x="3798" y="909"/>
                  </a:lnTo>
                  <a:lnTo>
                    <a:pt x="3799" y="911"/>
                  </a:lnTo>
                  <a:lnTo>
                    <a:pt x="3799" y="911"/>
                  </a:lnTo>
                  <a:lnTo>
                    <a:pt x="3800" y="911"/>
                  </a:lnTo>
                  <a:lnTo>
                    <a:pt x="3801" y="911"/>
                  </a:lnTo>
                  <a:lnTo>
                    <a:pt x="3803" y="911"/>
                  </a:lnTo>
                  <a:lnTo>
                    <a:pt x="3804" y="911"/>
                  </a:lnTo>
                  <a:lnTo>
                    <a:pt x="3804" y="911"/>
                  </a:lnTo>
                  <a:lnTo>
                    <a:pt x="3805" y="911"/>
                  </a:lnTo>
                  <a:lnTo>
                    <a:pt x="3806" y="911"/>
                  </a:lnTo>
                  <a:lnTo>
                    <a:pt x="3807" y="911"/>
                  </a:lnTo>
                  <a:lnTo>
                    <a:pt x="3807" y="911"/>
                  </a:lnTo>
                  <a:lnTo>
                    <a:pt x="3809" y="911"/>
                  </a:lnTo>
                  <a:lnTo>
                    <a:pt x="3810" y="909"/>
                  </a:lnTo>
                  <a:lnTo>
                    <a:pt x="3811" y="909"/>
                  </a:lnTo>
                  <a:lnTo>
                    <a:pt x="3811" y="908"/>
                  </a:lnTo>
                  <a:lnTo>
                    <a:pt x="3812" y="908"/>
                  </a:lnTo>
                  <a:lnTo>
                    <a:pt x="3814" y="907"/>
                  </a:lnTo>
                  <a:lnTo>
                    <a:pt x="3815" y="907"/>
                  </a:lnTo>
                  <a:lnTo>
                    <a:pt x="3815" y="907"/>
                  </a:lnTo>
                  <a:lnTo>
                    <a:pt x="3816" y="906"/>
                  </a:lnTo>
                  <a:lnTo>
                    <a:pt x="3817" y="904"/>
                  </a:lnTo>
                  <a:lnTo>
                    <a:pt x="3819" y="904"/>
                  </a:lnTo>
                  <a:lnTo>
                    <a:pt x="3819" y="903"/>
                  </a:lnTo>
                  <a:lnTo>
                    <a:pt x="3820" y="903"/>
                  </a:lnTo>
                  <a:lnTo>
                    <a:pt x="3821" y="903"/>
                  </a:lnTo>
                  <a:lnTo>
                    <a:pt x="3822" y="902"/>
                  </a:lnTo>
                  <a:lnTo>
                    <a:pt x="3822" y="902"/>
                  </a:lnTo>
                  <a:lnTo>
                    <a:pt x="3824" y="901"/>
                  </a:lnTo>
                  <a:lnTo>
                    <a:pt x="3825" y="901"/>
                  </a:lnTo>
                  <a:lnTo>
                    <a:pt x="3826" y="899"/>
                  </a:lnTo>
                  <a:lnTo>
                    <a:pt x="3826" y="898"/>
                  </a:lnTo>
                  <a:lnTo>
                    <a:pt x="3827" y="898"/>
                  </a:lnTo>
                  <a:lnTo>
                    <a:pt x="3829" y="897"/>
                  </a:lnTo>
                  <a:lnTo>
                    <a:pt x="3830" y="897"/>
                  </a:lnTo>
                  <a:lnTo>
                    <a:pt x="3830" y="897"/>
                  </a:lnTo>
                  <a:lnTo>
                    <a:pt x="3831" y="897"/>
                  </a:lnTo>
                  <a:lnTo>
                    <a:pt x="3832" y="898"/>
                  </a:lnTo>
                  <a:lnTo>
                    <a:pt x="3834" y="899"/>
                  </a:lnTo>
                  <a:lnTo>
                    <a:pt x="3834" y="902"/>
                  </a:lnTo>
                  <a:lnTo>
                    <a:pt x="3835" y="904"/>
                  </a:lnTo>
                  <a:lnTo>
                    <a:pt x="3836" y="907"/>
                  </a:lnTo>
                  <a:lnTo>
                    <a:pt x="3837" y="909"/>
                  </a:lnTo>
                  <a:lnTo>
                    <a:pt x="3837" y="911"/>
                  </a:lnTo>
                  <a:lnTo>
                    <a:pt x="3838" y="913"/>
                  </a:lnTo>
                  <a:lnTo>
                    <a:pt x="3840" y="914"/>
                  </a:lnTo>
                  <a:lnTo>
                    <a:pt x="3841" y="916"/>
                  </a:lnTo>
                  <a:lnTo>
                    <a:pt x="3841" y="916"/>
                  </a:lnTo>
                  <a:lnTo>
                    <a:pt x="3842" y="916"/>
                  </a:lnTo>
                  <a:lnTo>
                    <a:pt x="3843" y="916"/>
                  </a:lnTo>
                  <a:lnTo>
                    <a:pt x="3845" y="916"/>
                  </a:lnTo>
                  <a:lnTo>
                    <a:pt x="3845" y="916"/>
                  </a:lnTo>
                  <a:lnTo>
                    <a:pt x="3846" y="914"/>
                  </a:lnTo>
                  <a:lnTo>
                    <a:pt x="3847" y="914"/>
                  </a:lnTo>
                  <a:lnTo>
                    <a:pt x="3848" y="914"/>
                  </a:lnTo>
                  <a:lnTo>
                    <a:pt x="3848" y="914"/>
                  </a:lnTo>
                  <a:lnTo>
                    <a:pt x="3850" y="913"/>
                  </a:lnTo>
                  <a:lnTo>
                    <a:pt x="3851" y="913"/>
                  </a:lnTo>
                  <a:lnTo>
                    <a:pt x="3852" y="912"/>
                  </a:lnTo>
                  <a:lnTo>
                    <a:pt x="3852" y="912"/>
                  </a:lnTo>
                  <a:lnTo>
                    <a:pt x="3853" y="912"/>
                  </a:lnTo>
                  <a:lnTo>
                    <a:pt x="3855" y="912"/>
                  </a:lnTo>
                  <a:lnTo>
                    <a:pt x="3856" y="912"/>
                  </a:lnTo>
                  <a:lnTo>
                    <a:pt x="3856" y="912"/>
                  </a:lnTo>
                  <a:lnTo>
                    <a:pt x="3857" y="912"/>
                  </a:lnTo>
                  <a:lnTo>
                    <a:pt x="3858" y="912"/>
                  </a:lnTo>
                  <a:lnTo>
                    <a:pt x="3860" y="912"/>
                  </a:lnTo>
                  <a:lnTo>
                    <a:pt x="3861" y="912"/>
                  </a:lnTo>
                  <a:lnTo>
                    <a:pt x="3861" y="911"/>
                  </a:lnTo>
                  <a:lnTo>
                    <a:pt x="3862" y="911"/>
                  </a:lnTo>
                  <a:lnTo>
                    <a:pt x="3863" y="911"/>
                  </a:lnTo>
                  <a:lnTo>
                    <a:pt x="3865" y="911"/>
                  </a:lnTo>
                  <a:lnTo>
                    <a:pt x="3865" y="911"/>
                  </a:lnTo>
                  <a:lnTo>
                    <a:pt x="3866" y="911"/>
                  </a:lnTo>
                  <a:lnTo>
                    <a:pt x="3867" y="911"/>
                  </a:lnTo>
                  <a:lnTo>
                    <a:pt x="3868" y="911"/>
                  </a:lnTo>
                  <a:lnTo>
                    <a:pt x="3868" y="911"/>
                  </a:lnTo>
                  <a:lnTo>
                    <a:pt x="3870" y="911"/>
                  </a:lnTo>
                  <a:lnTo>
                    <a:pt x="3871" y="911"/>
                  </a:lnTo>
                  <a:lnTo>
                    <a:pt x="3872" y="911"/>
                  </a:lnTo>
                  <a:lnTo>
                    <a:pt x="3872" y="909"/>
                  </a:lnTo>
                  <a:lnTo>
                    <a:pt x="3873" y="909"/>
                  </a:lnTo>
                  <a:lnTo>
                    <a:pt x="3874" y="908"/>
                  </a:lnTo>
                  <a:lnTo>
                    <a:pt x="3876" y="907"/>
                  </a:lnTo>
                  <a:lnTo>
                    <a:pt x="3876" y="907"/>
                  </a:lnTo>
                  <a:lnTo>
                    <a:pt x="3877" y="907"/>
                  </a:lnTo>
                  <a:lnTo>
                    <a:pt x="3878" y="907"/>
                  </a:lnTo>
                  <a:lnTo>
                    <a:pt x="3879" y="907"/>
                  </a:lnTo>
                  <a:lnTo>
                    <a:pt x="3879" y="907"/>
                  </a:lnTo>
                  <a:lnTo>
                    <a:pt x="3881" y="908"/>
                  </a:lnTo>
                  <a:lnTo>
                    <a:pt x="3882" y="908"/>
                  </a:lnTo>
                  <a:lnTo>
                    <a:pt x="3883" y="908"/>
                  </a:lnTo>
                  <a:lnTo>
                    <a:pt x="3883" y="908"/>
                  </a:lnTo>
                  <a:lnTo>
                    <a:pt x="3884" y="907"/>
                  </a:lnTo>
                  <a:lnTo>
                    <a:pt x="3886" y="907"/>
                  </a:lnTo>
                  <a:lnTo>
                    <a:pt x="3887" y="907"/>
                  </a:lnTo>
                  <a:lnTo>
                    <a:pt x="3887" y="907"/>
                  </a:lnTo>
                  <a:lnTo>
                    <a:pt x="3888" y="907"/>
                  </a:lnTo>
                  <a:lnTo>
                    <a:pt x="3889" y="907"/>
                  </a:lnTo>
                  <a:lnTo>
                    <a:pt x="3891" y="907"/>
                  </a:lnTo>
                  <a:lnTo>
                    <a:pt x="3891" y="907"/>
                  </a:lnTo>
                  <a:lnTo>
                    <a:pt x="3892" y="907"/>
                  </a:lnTo>
                  <a:lnTo>
                    <a:pt x="3893" y="907"/>
                  </a:lnTo>
                  <a:lnTo>
                    <a:pt x="3894" y="907"/>
                  </a:lnTo>
                  <a:lnTo>
                    <a:pt x="3894" y="907"/>
                  </a:lnTo>
                  <a:lnTo>
                    <a:pt x="3896" y="908"/>
                  </a:lnTo>
                  <a:lnTo>
                    <a:pt x="3897" y="908"/>
                  </a:lnTo>
                  <a:lnTo>
                    <a:pt x="3898" y="908"/>
                  </a:lnTo>
                  <a:lnTo>
                    <a:pt x="3898" y="908"/>
                  </a:lnTo>
                  <a:lnTo>
                    <a:pt x="3899" y="908"/>
                  </a:lnTo>
                  <a:lnTo>
                    <a:pt x="3901" y="908"/>
                  </a:lnTo>
                  <a:lnTo>
                    <a:pt x="3902" y="908"/>
                  </a:lnTo>
                  <a:lnTo>
                    <a:pt x="3902" y="907"/>
                  </a:lnTo>
                  <a:lnTo>
                    <a:pt x="3903" y="907"/>
                  </a:lnTo>
                  <a:lnTo>
                    <a:pt x="3904" y="907"/>
                  </a:lnTo>
                  <a:lnTo>
                    <a:pt x="3906" y="907"/>
                  </a:lnTo>
                  <a:lnTo>
                    <a:pt x="3906" y="907"/>
                  </a:lnTo>
                  <a:lnTo>
                    <a:pt x="3907" y="907"/>
                  </a:lnTo>
                  <a:lnTo>
                    <a:pt x="3908" y="907"/>
                  </a:lnTo>
                  <a:lnTo>
                    <a:pt x="3909" y="907"/>
                  </a:lnTo>
                  <a:lnTo>
                    <a:pt x="3909" y="907"/>
                  </a:lnTo>
                  <a:lnTo>
                    <a:pt x="3910" y="907"/>
                  </a:lnTo>
                  <a:lnTo>
                    <a:pt x="3912" y="907"/>
                  </a:lnTo>
                  <a:lnTo>
                    <a:pt x="3913" y="907"/>
                  </a:lnTo>
                  <a:lnTo>
                    <a:pt x="3913" y="908"/>
                  </a:lnTo>
                  <a:lnTo>
                    <a:pt x="3914" y="908"/>
                  </a:lnTo>
                  <a:lnTo>
                    <a:pt x="3915" y="908"/>
                  </a:lnTo>
                  <a:lnTo>
                    <a:pt x="3917" y="908"/>
                  </a:lnTo>
                  <a:lnTo>
                    <a:pt x="3918" y="908"/>
                  </a:lnTo>
                  <a:lnTo>
                    <a:pt x="3918" y="907"/>
                  </a:lnTo>
                  <a:lnTo>
                    <a:pt x="3919" y="907"/>
                  </a:lnTo>
                  <a:lnTo>
                    <a:pt x="3920" y="907"/>
                  </a:lnTo>
                  <a:lnTo>
                    <a:pt x="3922" y="907"/>
                  </a:lnTo>
                  <a:lnTo>
                    <a:pt x="3922" y="907"/>
                  </a:lnTo>
                  <a:lnTo>
                    <a:pt x="3923" y="907"/>
                  </a:lnTo>
                  <a:lnTo>
                    <a:pt x="3924" y="907"/>
                  </a:lnTo>
                  <a:lnTo>
                    <a:pt x="3925" y="908"/>
                  </a:lnTo>
                  <a:lnTo>
                    <a:pt x="3925" y="908"/>
                  </a:lnTo>
                  <a:lnTo>
                    <a:pt x="3927" y="908"/>
                  </a:lnTo>
                  <a:lnTo>
                    <a:pt x="3928" y="908"/>
                  </a:lnTo>
                  <a:lnTo>
                    <a:pt x="3929" y="908"/>
                  </a:lnTo>
                  <a:lnTo>
                    <a:pt x="3929" y="908"/>
                  </a:lnTo>
                  <a:lnTo>
                    <a:pt x="3930" y="908"/>
                  </a:lnTo>
                  <a:lnTo>
                    <a:pt x="3932" y="908"/>
                  </a:lnTo>
                  <a:lnTo>
                    <a:pt x="3933" y="908"/>
                  </a:lnTo>
                  <a:lnTo>
                    <a:pt x="3933" y="908"/>
                  </a:lnTo>
                  <a:lnTo>
                    <a:pt x="3934" y="908"/>
                  </a:lnTo>
                  <a:lnTo>
                    <a:pt x="3935" y="907"/>
                  </a:lnTo>
                  <a:lnTo>
                    <a:pt x="3937" y="907"/>
                  </a:lnTo>
                  <a:lnTo>
                    <a:pt x="3937" y="907"/>
                  </a:lnTo>
                  <a:lnTo>
                    <a:pt x="3938" y="907"/>
                  </a:lnTo>
                  <a:lnTo>
                    <a:pt x="3939" y="907"/>
                  </a:lnTo>
                  <a:lnTo>
                    <a:pt x="3940" y="906"/>
                  </a:lnTo>
                  <a:lnTo>
                    <a:pt x="3940" y="906"/>
                  </a:lnTo>
                  <a:lnTo>
                    <a:pt x="3942" y="906"/>
                  </a:lnTo>
                  <a:lnTo>
                    <a:pt x="3943" y="906"/>
                  </a:lnTo>
                  <a:lnTo>
                    <a:pt x="3944" y="906"/>
                  </a:lnTo>
                  <a:lnTo>
                    <a:pt x="3944" y="907"/>
                  </a:lnTo>
                  <a:lnTo>
                    <a:pt x="3945" y="907"/>
                  </a:lnTo>
                  <a:lnTo>
                    <a:pt x="3946" y="908"/>
                  </a:lnTo>
                  <a:lnTo>
                    <a:pt x="3948" y="908"/>
                  </a:lnTo>
                  <a:lnTo>
                    <a:pt x="3948" y="909"/>
                  </a:lnTo>
                  <a:lnTo>
                    <a:pt x="3949" y="909"/>
                  </a:lnTo>
                  <a:lnTo>
                    <a:pt x="3950" y="909"/>
                  </a:lnTo>
                  <a:lnTo>
                    <a:pt x="3951" y="909"/>
                  </a:lnTo>
                  <a:lnTo>
                    <a:pt x="3951" y="908"/>
                  </a:lnTo>
                  <a:lnTo>
                    <a:pt x="3953" y="908"/>
                  </a:lnTo>
                  <a:lnTo>
                    <a:pt x="3954" y="908"/>
                  </a:lnTo>
                  <a:lnTo>
                    <a:pt x="3955" y="907"/>
                  </a:lnTo>
                  <a:lnTo>
                    <a:pt x="3955" y="907"/>
                  </a:lnTo>
                  <a:lnTo>
                    <a:pt x="3956" y="907"/>
                  </a:lnTo>
                  <a:lnTo>
                    <a:pt x="3958" y="907"/>
                  </a:lnTo>
                  <a:lnTo>
                    <a:pt x="3959" y="907"/>
                  </a:lnTo>
                  <a:lnTo>
                    <a:pt x="3959" y="907"/>
                  </a:lnTo>
                  <a:lnTo>
                    <a:pt x="3960" y="907"/>
                  </a:lnTo>
                  <a:lnTo>
                    <a:pt x="3961" y="908"/>
                  </a:lnTo>
                  <a:lnTo>
                    <a:pt x="3963" y="908"/>
                  </a:lnTo>
                  <a:lnTo>
                    <a:pt x="3963" y="908"/>
                  </a:lnTo>
                  <a:lnTo>
                    <a:pt x="3964" y="909"/>
                  </a:lnTo>
                  <a:lnTo>
                    <a:pt x="3965" y="909"/>
                  </a:lnTo>
                  <a:lnTo>
                    <a:pt x="3966" y="911"/>
                  </a:lnTo>
                  <a:lnTo>
                    <a:pt x="3966" y="912"/>
                  </a:lnTo>
                  <a:lnTo>
                    <a:pt x="3968" y="912"/>
                  </a:lnTo>
                  <a:lnTo>
                    <a:pt x="3969" y="913"/>
                  </a:lnTo>
                  <a:lnTo>
                    <a:pt x="3970" y="913"/>
                  </a:lnTo>
                  <a:lnTo>
                    <a:pt x="3971" y="914"/>
                  </a:lnTo>
                  <a:lnTo>
                    <a:pt x="3971" y="916"/>
                  </a:lnTo>
                  <a:lnTo>
                    <a:pt x="3973" y="917"/>
                  </a:lnTo>
                  <a:lnTo>
                    <a:pt x="3974" y="917"/>
                  </a:lnTo>
                  <a:lnTo>
                    <a:pt x="3975" y="918"/>
                  </a:lnTo>
                  <a:lnTo>
                    <a:pt x="3975" y="918"/>
                  </a:lnTo>
                  <a:lnTo>
                    <a:pt x="3976" y="918"/>
                  </a:lnTo>
                  <a:lnTo>
                    <a:pt x="3978" y="918"/>
                  </a:lnTo>
                  <a:lnTo>
                    <a:pt x="3979" y="918"/>
                  </a:lnTo>
                  <a:lnTo>
                    <a:pt x="3979" y="918"/>
                  </a:lnTo>
                  <a:lnTo>
                    <a:pt x="3980" y="917"/>
                  </a:lnTo>
                  <a:lnTo>
                    <a:pt x="3981" y="917"/>
                  </a:lnTo>
                  <a:lnTo>
                    <a:pt x="3982" y="917"/>
                  </a:lnTo>
                  <a:lnTo>
                    <a:pt x="3982" y="917"/>
                  </a:lnTo>
                  <a:lnTo>
                    <a:pt x="3984" y="917"/>
                  </a:lnTo>
                  <a:lnTo>
                    <a:pt x="3985" y="917"/>
                  </a:lnTo>
                  <a:lnTo>
                    <a:pt x="3986" y="917"/>
                  </a:lnTo>
                  <a:lnTo>
                    <a:pt x="3986" y="917"/>
                  </a:lnTo>
                  <a:lnTo>
                    <a:pt x="3987" y="917"/>
                  </a:lnTo>
                  <a:lnTo>
                    <a:pt x="3989" y="917"/>
                  </a:lnTo>
                  <a:lnTo>
                    <a:pt x="3990" y="917"/>
                  </a:lnTo>
                  <a:lnTo>
                    <a:pt x="3990" y="917"/>
                  </a:lnTo>
                  <a:lnTo>
                    <a:pt x="3991" y="917"/>
                  </a:lnTo>
                  <a:lnTo>
                    <a:pt x="3992" y="917"/>
                  </a:lnTo>
                  <a:lnTo>
                    <a:pt x="3994" y="916"/>
                  </a:lnTo>
                  <a:lnTo>
                    <a:pt x="3994" y="917"/>
                  </a:lnTo>
                  <a:lnTo>
                    <a:pt x="3995" y="917"/>
                  </a:lnTo>
                  <a:lnTo>
                    <a:pt x="3996" y="917"/>
                  </a:lnTo>
                  <a:lnTo>
                    <a:pt x="3997" y="917"/>
                  </a:lnTo>
                  <a:lnTo>
                    <a:pt x="3997" y="917"/>
                  </a:lnTo>
                  <a:lnTo>
                    <a:pt x="3999" y="918"/>
                  </a:lnTo>
                  <a:lnTo>
                    <a:pt x="4000" y="918"/>
                  </a:lnTo>
                  <a:lnTo>
                    <a:pt x="4001" y="918"/>
                  </a:lnTo>
                  <a:lnTo>
                    <a:pt x="4001" y="918"/>
                  </a:lnTo>
                  <a:lnTo>
                    <a:pt x="4002" y="918"/>
                  </a:lnTo>
                  <a:lnTo>
                    <a:pt x="4004" y="919"/>
                  </a:lnTo>
                  <a:lnTo>
                    <a:pt x="4005" y="919"/>
                  </a:lnTo>
                  <a:lnTo>
                    <a:pt x="4005" y="921"/>
                  </a:lnTo>
                  <a:lnTo>
                    <a:pt x="4006" y="922"/>
                  </a:lnTo>
                  <a:lnTo>
                    <a:pt x="4007" y="923"/>
                  </a:lnTo>
                  <a:lnTo>
                    <a:pt x="4009" y="922"/>
                  </a:lnTo>
                  <a:lnTo>
                    <a:pt x="4009" y="918"/>
                  </a:lnTo>
                  <a:lnTo>
                    <a:pt x="4010" y="909"/>
                  </a:lnTo>
                  <a:lnTo>
                    <a:pt x="4011" y="893"/>
                  </a:lnTo>
                  <a:lnTo>
                    <a:pt x="4012" y="870"/>
                  </a:lnTo>
                  <a:lnTo>
                    <a:pt x="4012" y="840"/>
                  </a:lnTo>
                  <a:lnTo>
                    <a:pt x="4014" y="801"/>
                  </a:lnTo>
                  <a:lnTo>
                    <a:pt x="4015" y="754"/>
                  </a:lnTo>
                  <a:lnTo>
                    <a:pt x="4016" y="700"/>
                  </a:lnTo>
                  <a:lnTo>
                    <a:pt x="4016" y="636"/>
                  </a:lnTo>
                  <a:lnTo>
                    <a:pt x="4017" y="565"/>
                  </a:lnTo>
                  <a:lnTo>
                    <a:pt x="4018" y="485"/>
                  </a:lnTo>
                  <a:lnTo>
                    <a:pt x="4020" y="394"/>
                  </a:lnTo>
                  <a:lnTo>
                    <a:pt x="4020" y="293"/>
                  </a:lnTo>
                  <a:lnTo>
                    <a:pt x="4021" y="180"/>
                  </a:lnTo>
                  <a:lnTo>
                    <a:pt x="4022" y="54"/>
                  </a:lnTo>
                  <a:lnTo>
                    <a:pt x="4023" y="0"/>
                  </a:lnTo>
                  <a:lnTo>
                    <a:pt x="4023" y="0"/>
                  </a:lnTo>
                  <a:lnTo>
                    <a:pt x="4025" y="0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0"/>
                  </a:lnTo>
                  <a:lnTo>
                    <a:pt x="4053" y="0"/>
                  </a:lnTo>
                  <a:lnTo>
                    <a:pt x="4054" y="0"/>
                  </a:lnTo>
                  <a:lnTo>
                    <a:pt x="4054" y="0"/>
                  </a:lnTo>
                  <a:lnTo>
                    <a:pt x="4056" y="13"/>
                  </a:lnTo>
                  <a:lnTo>
                    <a:pt x="4057" y="244"/>
                  </a:lnTo>
                  <a:lnTo>
                    <a:pt x="4058" y="442"/>
                  </a:lnTo>
                  <a:lnTo>
                    <a:pt x="4058" y="611"/>
                  </a:lnTo>
                  <a:lnTo>
                    <a:pt x="4059" y="755"/>
                  </a:lnTo>
                  <a:lnTo>
                    <a:pt x="4061" y="877"/>
                  </a:lnTo>
                  <a:lnTo>
                    <a:pt x="4062" y="980"/>
                  </a:lnTo>
                  <a:lnTo>
                    <a:pt x="4062" y="1066"/>
                  </a:lnTo>
                  <a:lnTo>
                    <a:pt x="4063" y="1139"/>
                  </a:lnTo>
                  <a:lnTo>
                    <a:pt x="4064" y="1200"/>
                  </a:lnTo>
                  <a:lnTo>
                    <a:pt x="4066" y="1251"/>
                  </a:lnTo>
                  <a:lnTo>
                    <a:pt x="4066" y="1292"/>
                  </a:lnTo>
                  <a:lnTo>
                    <a:pt x="4067" y="1325"/>
                  </a:lnTo>
                  <a:lnTo>
                    <a:pt x="4068" y="1351"/>
                  </a:lnTo>
                  <a:lnTo>
                    <a:pt x="4069" y="1373"/>
                  </a:lnTo>
                  <a:lnTo>
                    <a:pt x="4069" y="1389"/>
                  </a:lnTo>
                  <a:lnTo>
                    <a:pt x="4071" y="1401"/>
                  </a:lnTo>
                  <a:lnTo>
                    <a:pt x="4072" y="1410"/>
                  </a:lnTo>
                  <a:lnTo>
                    <a:pt x="4073" y="1412"/>
                  </a:lnTo>
                  <a:lnTo>
                    <a:pt x="4073" y="1402"/>
                  </a:lnTo>
                  <a:lnTo>
                    <a:pt x="4074" y="1381"/>
                  </a:lnTo>
                  <a:lnTo>
                    <a:pt x="4076" y="1348"/>
                  </a:lnTo>
                  <a:lnTo>
                    <a:pt x="4077" y="1307"/>
                  </a:lnTo>
                  <a:lnTo>
                    <a:pt x="4077" y="1263"/>
                  </a:lnTo>
                  <a:lnTo>
                    <a:pt x="4078" y="1221"/>
                  </a:lnTo>
                  <a:lnTo>
                    <a:pt x="4079" y="1192"/>
                  </a:lnTo>
                  <a:lnTo>
                    <a:pt x="4081" y="1153"/>
                  </a:lnTo>
                  <a:lnTo>
                    <a:pt x="4081" y="111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1" name="Freeform 39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942"/>
                </a:cxn>
                <a:cxn ang="0">
                  <a:pos x="128" y="959"/>
                </a:cxn>
                <a:cxn ang="0">
                  <a:pos x="193" y="0"/>
                </a:cxn>
                <a:cxn ang="0">
                  <a:pos x="257" y="698"/>
                </a:cxn>
                <a:cxn ang="0">
                  <a:pos x="322" y="975"/>
                </a:cxn>
                <a:cxn ang="0">
                  <a:pos x="387" y="886"/>
                </a:cxn>
                <a:cxn ang="0">
                  <a:pos x="451" y="975"/>
                </a:cxn>
                <a:cxn ang="0">
                  <a:pos x="516" y="0"/>
                </a:cxn>
                <a:cxn ang="0">
                  <a:pos x="580" y="973"/>
                </a:cxn>
                <a:cxn ang="0">
                  <a:pos x="645" y="945"/>
                </a:cxn>
                <a:cxn ang="0">
                  <a:pos x="709" y="953"/>
                </a:cxn>
                <a:cxn ang="0">
                  <a:pos x="774" y="957"/>
                </a:cxn>
                <a:cxn ang="0">
                  <a:pos x="838" y="0"/>
                </a:cxn>
                <a:cxn ang="0">
                  <a:pos x="903" y="960"/>
                </a:cxn>
                <a:cxn ang="0">
                  <a:pos x="967" y="507"/>
                </a:cxn>
                <a:cxn ang="0">
                  <a:pos x="1032" y="952"/>
                </a:cxn>
                <a:cxn ang="0">
                  <a:pos x="1097" y="962"/>
                </a:cxn>
                <a:cxn ang="0">
                  <a:pos x="1161" y="939"/>
                </a:cxn>
                <a:cxn ang="0">
                  <a:pos x="1226" y="955"/>
                </a:cxn>
                <a:cxn ang="0">
                  <a:pos x="1290" y="953"/>
                </a:cxn>
                <a:cxn ang="0">
                  <a:pos x="1355" y="501"/>
                </a:cxn>
                <a:cxn ang="0">
                  <a:pos x="1419" y="914"/>
                </a:cxn>
                <a:cxn ang="0">
                  <a:pos x="1484" y="943"/>
                </a:cxn>
                <a:cxn ang="0">
                  <a:pos x="1548" y="646"/>
                </a:cxn>
                <a:cxn ang="0">
                  <a:pos x="1613" y="955"/>
                </a:cxn>
                <a:cxn ang="0">
                  <a:pos x="1679" y="958"/>
                </a:cxn>
                <a:cxn ang="0">
                  <a:pos x="1743" y="878"/>
                </a:cxn>
                <a:cxn ang="0">
                  <a:pos x="1808" y="958"/>
                </a:cxn>
                <a:cxn ang="0">
                  <a:pos x="1872" y="939"/>
                </a:cxn>
                <a:cxn ang="0">
                  <a:pos x="1937" y="223"/>
                </a:cxn>
                <a:cxn ang="0">
                  <a:pos x="2001" y="963"/>
                </a:cxn>
                <a:cxn ang="0">
                  <a:pos x="2066" y="906"/>
                </a:cxn>
                <a:cxn ang="0">
                  <a:pos x="2131" y="0"/>
                </a:cxn>
                <a:cxn ang="0">
                  <a:pos x="2195" y="974"/>
                </a:cxn>
                <a:cxn ang="0">
                  <a:pos x="2260" y="944"/>
                </a:cxn>
                <a:cxn ang="0">
                  <a:pos x="2324" y="965"/>
                </a:cxn>
                <a:cxn ang="0">
                  <a:pos x="2389" y="968"/>
                </a:cxn>
                <a:cxn ang="0">
                  <a:pos x="2453" y="954"/>
                </a:cxn>
                <a:cxn ang="0">
                  <a:pos x="2518" y="955"/>
                </a:cxn>
                <a:cxn ang="0">
                  <a:pos x="2582" y="890"/>
                </a:cxn>
                <a:cxn ang="0">
                  <a:pos x="2647" y="966"/>
                </a:cxn>
                <a:cxn ang="0">
                  <a:pos x="2711" y="803"/>
                </a:cxn>
                <a:cxn ang="0">
                  <a:pos x="2776" y="957"/>
                </a:cxn>
                <a:cxn ang="0">
                  <a:pos x="2841" y="958"/>
                </a:cxn>
                <a:cxn ang="0">
                  <a:pos x="2905" y="949"/>
                </a:cxn>
                <a:cxn ang="0">
                  <a:pos x="2970" y="954"/>
                </a:cxn>
                <a:cxn ang="0">
                  <a:pos x="3034" y="954"/>
                </a:cxn>
                <a:cxn ang="0">
                  <a:pos x="3099" y="974"/>
                </a:cxn>
                <a:cxn ang="0">
                  <a:pos x="3163" y="958"/>
                </a:cxn>
                <a:cxn ang="0">
                  <a:pos x="3228" y="957"/>
                </a:cxn>
                <a:cxn ang="0">
                  <a:pos x="3292" y="953"/>
                </a:cxn>
                <a:cxn ang="0">
                  <a:pos x="3358" y="955"/>
                </a:cxn>
                <a:cxn ang="0">
                  <a:pos x="3423" y="957"/>
                </a:cxn>
                <a:cxn ang="0">
                  <a:pos x="3487" y="979"/>
                </a:cxn>
                <a:cxn ang="0">
                  <a:pos x="3552" y="938"/>
                </a:cxn>
                <a:cxn ang="0">
                  <a:pos x="3616" y="944"/>
                </a:cxn>
                <a:cxn ang="0">
                  <a:pos x="3681" y="968"/>
                </a:cxn>
                <a:cxn ang="0">
                  <a:pos x="3745" y="958"/>
                </a:cxn>
                <a:cxn ang="0">
                  <a:pos x="3810" y="955"/>
                </a:cxn>
                <a:cxn ang="0">
                  <a:pos x="3874" y="955"/>
                </a:cxn>
                <a:cxn ang="0">
                  <a:pos x="3939" y="957"/>
                </a:cxn>
                <a:cxn ang="0">
                  <a:pos x="4004" y="952"/>
                </a:cxn>
                <a:cxn ang="0">
                  <a:pos x="4068" y="1209"/>
                </a:cxn>
              </a:cxnLst>
              <a:rect l="0" t="0" r="r" b="b"/>
              <a:pathLst>
                <a:path w="4081" h="1777">
                  <a:moveTo>
                    <a:pt x="0" y="1088"/>
                  </a:moveTo>
                  <a:lnTo>
                    <a:pt x="0" y="1088"/>
                  </a:lnTo>
                  <a:lnTo>
                    <a:pt x="2" y="999"/>
                  </a:lnTo>
                  <a:lnTo>
                    <a:pt x="3" y="998"/>
                  </a:lnTo>
                  <a:lnTo>
                    <a:pt x="3" y="995"/>
                  </a:lnTo>
                  <a:lnTo>
                    <a:pt x="4" y="989"/>
                  </a:lnTo>
                  <a:lnTo>
                    <a:pt x="5" y="983"/>
                  </a:lnTo>
                  <a:lnTo>
                    <a:pt x="7" y="976"/>
                  </a:lnTo>
                  <a:lnTo>
                    <a:pt x="7" y="970"/>
                  </a:lnTo>
                  <a:lnTo>
                    <a:pt x="8" y="964"/>
                  </a:lnTo>
                  <a:lnTo>
                    <a:pt x="9" y="958"/>
                  </a:lnTo>
                  <a:lnTo>
                    <a:pt x="10" y="950"/>
                  </a:lnTo>
                  <a:lnTo>
                    <a:pt x="10" y="943"/>
                  </a:lnTo>
                  <a:lnTo>
                    <a:pt x="12" y="938"/>
                  </a:lnTo>
                  <a:lnTo>
                    <a:pt x="13" y="933"/>
                  </a:lnTo>
                  <a:lnTo>
                    <a:pt x="14" y="930"/>
                  </a:lnTo>
                  <a:lnTo>
                    <a:pt x="14" y="930"/>
                  </a:lnTo>
                  <a:lnTo>
                    <a:pt x="15" y="930"/>
                  </a:lnTo>
                  <a:lnTo>
                    <a:pt x="17" y="932"/>
                  </a:lnTo>
                  <a:lnTo>
                    <a:pt x="18" y="933"/>
                  </a:lnTo>
                  <a:lnTo>
                    <a:pt x="18" y="933"/>
                  </a:lnTo>
                  <a:lnTo>
                    <a:pt x="19" y="934"/>
                  </a:lnTo>
                  <a:lnTo>
                    <a:pt x="20" y="935"/>
                  </a:lnTo>
                  <a:lnTo>
                    <a:pt x="22" y="935"/>
                  </a:lnTo>
                  <a:lnTo>
                    <a:pt x="22" y="935"/>
                  </a:lnTo>
                  <a:lnTo>
                    <a:pt x="23" y="935"/>
                  </a:lnTo>
                  <a:lnTo>
                    <a:pt x="24" y="937"/>
                  </a:lnTo>
                  <a:lnTo>
                    <a:pt x="25" y="938"/>
                  </a:lnTo>
                  <a:lnTo>
                    <a:pt x="25" y="939"/>
                  </a:lnTo>
                  <a:lnTo>
                    <a:pt x="27" y="942"/>
                  </a:lnTo>
                  <a:lnTo>
                    <a:pt x="28" y="942"/>
                  </a:lnTo>
                  <a:lnTo>
                    <a:pt x="29" y="943"/>
                  </a:lnTo>
                  <a:lnTo>
                    <a:pt x="29" y="943"/>
                  </a:lnTo>
                  <a:lnTo>
                    <a:pt x="30" y="943"/>
                  </a:lnTo>
                  <a:lnTo>
                    <a:pt x="32" y="943"/>
                  </a:lnTo>
                  <a:lnTo>
                    <a:pt x="33" y="943"/>
                  </a:lnTo>
                  <a:lnTo>
                    <a:pt x="33" y="944"/>
                  </a:lnTo>
                  <a:lnTo>
                    <a:pt x="34" y="945"/>
                  </a:lnTo>
                  <a:lnTo>
                    <a:pt x="35" y="947"/>
                  </a:lnTo>
                  <a:lnTo>
                    <a:pt x="36" y="947"/>
                  </a:lnTo>
                  <a:lnTo>
                    <a:pt x="36" y="948"/>
                  </a:lnTo>
                  <a:lnTo>
                    <a:pt x="38" y="948"/>
                  </a:lnTo>
                  <a:lnTo>
                    <a:pt x="39" y="948"/>
                  </a:lnTo>
                  <a:lnTo>
                    <a:pt x="40" y="948"/>
                  </a:lnTo>
                  <a:lnTo>
                    <a:pt x="40" y="948"/>
                  </a:lnTo>
                  <a:lnTo>
                    <a:pt x="41" y="947"/>
                  </a:lnTo>
                  <a:lnTo>
                    <a:pt x="43" y="947"/>
                  </a:lnTo>
                  <a:lnTo>
                    <a:pt x="44" y="947"/>
                  </a:lnTo>
                  <a:lnTo>
                    <a:pt x="44" y="945"/>
                  </a:lnTo>
                  <a:lnTo>
                    <a:pt x="45" y="945"/>
                  </a:lnTo>
                  <a:lnTo>
                    <a:pt x="46" y="945"/>
                  </a:lnTo>
                  <a:lnTo>
                    <a:pt x="48" y="945"/>
                  </a:lnTo>
                  <a:lnTo>
                    <a:pt x="48" y="944"/>
                  </a:lnTo>
                  <a:lnTo>
                    <a:pt x="49" y="944"/>
                  </a:lnTo>
                  <a:lnTo>
                    <a:pt x="50" y="944"/>
                  </a:lnTo>
                  <a:lnTo>
                    <a:pt x="51" y="943"/>
                  </a:lnTo>
                  <a:lnTo>
                    <a:pt x="51" y="942"/>
                  </a:lnTo>
                  <a:lnTo>
                    <a:pt x="53" y="940"/>
                  </a:lnTo>
                  <a:lnTo>
                    <a:pt x="54" y="939"/>
                  </a:lnTo>
                  <a:lnTo>
                    <a:pt x="55" y="938"/>
                  </a:lnTo>
                  <a:lnTo>
                    <a:pt x="55" y="938"/>
                  </a:lnTo>
                  <a:lnTo>
                    <a:pt x="56" y="939"/>
                  </a:lnTo>
                  <a:lnTo>
                    <a:pt x="58" y="940"/>
                  </a:lnTo>
                  <a:lnTo>
                    <a:pt x="59" y="942"/>
                  </a:lnTo>
                  <a:lnTo>
                    <a:pt x="60" y="943"/>
                  </a:lnTo>
                  <a:lnTo>
                    <a:pt x="60" y="943"/>
                  </a:lnTo>
                  <a:lnTo>
                    <a:pt x="61" y="943"/>
                  </a:lnTo>
                  <a:lnTo>
                    <a:pt x="63" y="942"/>
                  </a:lnTo>
                  <a:lnTo>
                    <a:pt x="64" y="942"/>
                  </a:lnTo>
                  <a:lnTo>
                    <a:pt x="64" y="942"/>
                  </a:lnTo>
                  <a:lnTo>
                    <a:pt x="65" y="943"/>
                  </a:lnTo>
                  <a:lnTo>
                    <a:pt x="66" y="943"/>
                  </a:lnTo>
                  <a:lnTo>
                    <a:pt x="68" y="944"/>
                  </a:lnTo>
                  <a:lnTo>
                    <a:pt x="68" y="947"/>
                  </a:lnTo>
                  <a:lnTo>
                    <a:pt x="69" y="948"/>
                  </a:lnTo>
                  <a:lnTo>
                    <a:pt x="70" y="950"/>
                  </a:lnTo>
                  <a:lnTo>
                    <a:pt x="71" y="952"/>
                  </a:lnTo>
                  <a:lnTo>
                    <a:pt x="71" y="952"/>
                  </a:lnTo>
                  <a:lnTo>
                    <a:pt x="72" y="952"/>
                  </a:lnTo>
                  <a:lnTo>
                    <a:pt x="74" y="949"/>
                  </a:lnTo>
                  <a:lnTo>
                    <a:pt x="75" y="947"/>
                  </a:lnTo>
                  <a:lnTo>
                    <a:pt x="75" y="945"/>
                  </a:lnTo>
                  <a:lnTo>
                    <a:pt x="76" y="945"/>
                  </a:lnTo>
                  <a:lnTo>
                    <a:pt x="77" y="948"/>
                  </a:lnTo>
                  <a:lnTo>
                    <a:pt x="79" y="950"/>
                  </a:lnTo>
                  <a:lnTo>
                    <a:pt x="79" y="953"/>
                  </a:lnTo>
                  <a:lnTo>
                    <a:pt x="80" y="954"/>
                  </a:lnTo>
                  <a:lnTo>
                    <a:pt x="81" y="955"/>
                  </a:lnTo>
                  <a:lnTo>
                    <a:pt x="82" y="955"/>
                  </a:lnTo>
                  <a:lnTo>
                    <a:pt x="82" y="957"/>
                  </a:lnTo>
                  <a:lnTo>
                    <a:pt x="84" y="955"/>
                  </a:lnTo>
                  <a:lnTo>
                    <a:pt x="85" y="953"/>
                  </a:lnTo>
                  <a:lnTo>
                    <a:pt x="86" y="950"/>
                  </a:lnTo>
                  <a:lnTo>
                    <a:pt x="86" y="949"/>
                  </a:lnTo>
                  <a:lnTo>
                    <a:pt x="87" y="948"/>
                  </a:lnTo>
                  <a:lnTo>
                    <a:pt x="89" y="950"/>
                  </a:lnTo>
                  <a:lnTo>
                    <a:pt x="90" y="953"/>
                  </a:lnTo>
                  <a:lnTo>
                    <a:pt x="90" y="955"/>
                  </a:lnTo>
                  <a:lnTo>
                    <a:pt x="91" y="955"/>
                  </a:lnTo>
                  <a:lnTo>
                    <a:pt x="92" y="954"/>
                  </a:lnTo>
                  <a:lnTo>
                    <a:pt x="94" y="953"/>
                  </a:lnTo>
                  <a:lnTo>
                    <a:pt x="94" y="953"/>
                  </a:lnTo>
                  <a:lnTo>
                    <a:pt x="95" y="954"/>
                  </a:lnTo>
                  <a:lnTo>
                    <a:pt x="96" y="957"/>
                  </a:lnTo>
                  <a:lnTo>
                    <a:pt x="97" y="957"/>
                  </a:lnTo>
                  <a:lnTo>
                    <a:pt x="97" y="955"/>
                  </a:lnTo>
                  <a:lnTo>
                    <a:pt x="99" y="954"/>
                  </a:lnTo>
                  <a:lnTo>
                    <a:pt x="100" y="952"/>
                  </a:lnTo>
                  <a:lnTo>
                    <a:pt x="101" y="950"/>
                  </a:lnTo>
                  <a:lnTo>
                    <a:pt x="101" y="949"/>
                  </a:lnTo>
                  <a:lnTo>
                    <a:pt x="102" y="950"/>
                  </a:lnTo>
                  <a:lnTo>
                    <a:pt x="104" y="952"/>
                  </a:lnTo>
                  <a:lnTo>
                    <a:pt x="105" y="953"/>
                  </a:lnTo>
                  <a:lnTo>
                    <a:pt x="105" y="954"/>
                  </a:lnTo>
                  <a:lnTo>
                    <a:pt x="106" y="954"/>
                  </a:lnTo>
                  <a:lnTo>
                    <a:pt x="107" y="953"/>
                  </a:lnTo>
                  <a:lnTo>
                    <a:pt x="108" y="952"/>
                  </a:lnTo>
                  <a:lnTo>
                    <a:pt x="108" y="949"/>
                  </a:lnTo>
                  <a:lnTo>
                    <a:pt x="110" y="948"/>
                  </a:lnTo>
                  <a:lnTo>
                    <a:pt x="111" y="948"/>
                  </a:lnTo>
                  <a:lnTo>
                    <a:pt x="112" y="950"/>
                  </a:lnTo>
                  <a:lnTo>
                    <a:pt x="113" y="952"/>
                  </a:lnTo>
                  <a:lnTo>
                    <a:pt x="113" y="954"/>
                  </a:lnTo>
                  <a:lnTo>
                    <a:pt x="115" y="955"/>
                  </a:lnTo>
                  <a:lnTo>
                    <a:pt x="116" y="957"/>
                  </a:lnTo>
                  <a:lnTo>
                    <a:pt x="117" y="957"/>
                  </a:lnTo>
                  <a:lnTo>
                    <a:pt x="117" y="957"/>
                  </a:lnTo>
                  <a:lnTo>
                    <a:pt x="118" y="958"/>
                  </a:lnTo>
                  <a:lnTo>
                    <a:pt x="120" y="958"/>
                  </a:lnTo>
                  <a:lnTo>
                    <a:pt x="121" y="958"/>
                  </a:lnTo>
                  <a:lnTo>
                    <a:pt x="121" y="958"/>
                  </a:lnTo>
                  <a:lnTo>
                    <a:pt x="122" y="958"/>
                  </a:lnTo>
                  <a:lnTo>
                    <a:pt x="123" y="958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6" y="959"/>
                  </a:lnTo>
                  <a:lnTo>
                    <a:pt x="127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0" y="959"/>
                  </a:lnTo>
                  <a:lnTo>
                    <a:pt x="131" y="959"/>
                  </a:lnTo>
                  <a:lnTo>
                    <a:pt x="132" y="959"/>
                  </a:lnTo>
                  <a:lnTo>
                    <a:pt x="132" y="959"/>
                  </a:lnTo>
                  <a:lnTo>
                    <a:pt x="133" y="959"/>
                  </a:lnTo>
                  <a:lnTo>
                    <a:pt x="135" y="959"/>
                  </a:lnTo>
                  <a:lnTo>
                    <a:pt x="136" y="959"/>
                  </a:lnTo>
                  <a:lnTo>
                    <a:pt x="136" y="959"/>
                  </a:lnTo>
                  <a:lnTo>
                    <a:pt x="137" y="959"/>
                  </a:lnTo>
                  <a:lnTo>
                    <a:pt x="138" y="959"/>
                  </a:lnTo>
                  <a:lnTo>
                    <a:pt x="140" y="959"/>
                  </a:lnTo>
                  <a:lnTo>
                    <a:pt x="140" y="958"/>
                  </a:lnTo>
                  <a:lnTo>
                    <a:pt x="141" y="958"/>
                  </a:lnTo>
                  <a:lnTo>
                    <a:pt x="142" y="958"/>
                  </a:lnTo>
                  <a:lnTo>
                    <a:pt x="143" y="958"/>
                  </a:lnTo>
                  <a:lnTo>
                    <a:pt x="143" y="958"/>
                  </a:lnTo>
                  <a:lnTo>
                    <a:pt x="144" y="958"/>
                  </a:lnTo>
                  <a:lnTo>
                    <a:pt x="146" y="958"/>
                  </a:lnTo>
                  <a:lnTo>
                    <a:pt x="147" y="958"/>
                  </a:lnTo>
                  <a:lnTo>
                    <a:pt x="147" y="958"/>
                  </a:lnTo>
                  <a:lnTo>
                    <a:pt x="148" y="958"/>
                  </a:lnTo>
                  <a:lnTo>
                    <a:pt x="149" y="958"/>
                  </a:lnTo>
                  <a:lnTo>
                    <a:pt x="151" y="958"/>
                  </a:lnTo>
                  <a:lnTo>
                    <a:pt x="151" y="958"/>
                  </a:lnTo>
                  <a:lnTo>
                    <a:pt x="152" y="957"/>
                  </a:lnTo>
                  <a:lnTo>
                    <a:pt x="153" y="957"/>
                  </a:lnTo>
                  <a:lnTo>
                    <a:pt x="154" y="957"/>
                  </a:lnTo>
                  <a:lnTo>
                    <a:pt x="154" y="957"/>
                  </a:lnTo>
                  <a:lnTo>
                    <a:pt x="156" y="957"/>
                  </a:lnTo>
                  <a:lnTo>
                    <a:pt x="157" y="955"/>
                  </a:lnTo>
                  <a:lnTo>
                    <a:pt x="158" y="955"/>
                  </a:lnTo>
                  <a:lnTo>
                    <a:pt x="158" y="955"/>
                  </a:lnTo>
                  <a:lnTo>
                    <a:pt x="159" y="955"/>
                  </a:lnTo>
                  <a:lnTo>
                    <a:pt x="161" y="954"/>
                  </a:lnTo>
                  <a:lnTo>
                    <a:pt x="162" y="954"/>
                  </a:lnTo>
                  <a:lnTo>
                    <a:pt x="162" y="955"/>
                  </a:lnTo>
                  <a:lnTo>
                    <a:pt x="163" y="955"/>
                  </a:lnTo>
                  <a:lnTo>
                    <a:pt x="164" y="957"/>
                  </a:lnTo>
                  <a:lnTo>
                    <a:pt x="166" y="958"/>
                  </a:lnTo>
                  <a:lnTo>
                    <a:pt x="166" y="960"/>
                  </a:lnTo>
                  <a:lnTo>
                    <a:pt x="167" y="962"/>
                  </a:lnTo>
                  <a:lnTo>
                    <a:pt x="168" y="964"/>
                  </a:lnTo>
                  <a:lnTo>
                    <a:pt x="169" y="965"/>
                  </a:lnTo>
                  <a:lnTo>
                    <a:pt x="171" y="964"/>
                  </a:lnTo>
                  <a:lnTo>
                    <a:pt x="171" y="963"/>
                  </a:lnTo>
                  <a:lnTo>
                    <a:pt x="172" y="960"/>
                  </a:lnTo>
                  <a:lnTo>
                    <a:pt x="173" y="959"/>
                  </a:lnTo>
                  <a:lnTo>
                    <a:pt x="174" y="958"/>
                  </a:lnTo>
                  <a:lnTo>
                    <a:pt x="174" y="959"/>
                  </a:lnTo>
                  <a:lnTo>
                    <a:pt x="176" y="970"/>
                  </a:lnTo>
                  <a:lnTo>
                    <a:pt x="177" y="1019"/>
                  </a:lnTo>
                  <a:lnTo>
                    <a:pt x="178" y="1166"/>
                  </a:lnTo>
                  <a:lnTo>
                    <a:pt x="178" y="1466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508"/>
                  </a:lnTo>
                  <a:lnTo>
                    <a:pt x="187" y="316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94"/>
                  </a:lnTo>
                  <a:lnTo>
                    <a:pt x="208" y="195"/>
                  </a:lnTo>
                  <a:lnTo>
                    <a:pt x="209" y="267"/>
                  </a:lnTo>
                  <a:lnTo>
                    <a:pt x="210" y="315"/>
                  </a:lnTo>
                  <a:lnTo>
                    <a:pt x="211" y="343"/>
                  </a:lnTo>
                  <a:lnTo>
                    <a:pt x="211" y="344"/>
                  </a:lnTo>
                  <a:lnTo>
                    <a:pt x="213" y="298"/>
                  </a:lnTo>
                  <a:lnTo>
                    <a:pt x="214" y="177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19" y="0"/>
                  </a:lnTo>
                  <a:lnTo>
                    <a:pt x="220" y="38"/>
                  </a:lnTo>
                  <a:lnTo>
                    <a:pt x="221" y="117"/>
                  </a:lnTo>
                  <a:lnTo>
                    <a:pt x="223" y="103"/>
                  </a:lnTo>
                  <a:lnTo>
                    <a:pt x="223" y="58"/>
                  </a:lnTo>
                  <a:lnTo>
                    <a:pt x="224" y="59"/>
                  </a:lnTo>
                  <a:lnTo>
                    <a:pt x="225" y="149"/>
                  </a:lnTo>
                  <a:lnTo>
                    <a:pt x="226" y="308"/>
                  </a:lnTo>
                  <a:lnTo>
                    <a:pt x="228" y="485"/>
                  </a:lnTo>
                  <a:lnTo>
                    <a:pt x="228" y="636"/>
                  </a:lnTo>
                  <a:lnTo>
                    <a:pt x="229" y="747"/>
                  </a:lnTo>
                  <a:lnTo>
                    <a:pt x="230" y="822"/>
                  </a:lnTo>
                  <a:lnTo>
                    <a:pt x="231" y="875"/>
                  </a:lnTo>
                  <a:lnTo>
                    <a:pt x="231" y="909"/>
                  </a:lnTo>
                  <a:lnTo>
                    <a:pt x="233" y="926"/>
                  </a:lnTo>
                  <a:lnTo>
                    <a:pt x="234" y="914"/>
                  </a:lnTo>
                  <a:lnTo>
                    <a:pt x="235" y="878"/>
                  </a:lnTo>
                  <a:lnTo>
                    <a:pt x="235" y="824"/>
                  </a:lnTo>
                  <a:lnTo>
                    <a:pt x="236" y="767"/>
                  </a:lnTo>
                  <a:lnTo>
                    <a:pt x="238" y="690"/>
                  </a:lnTo>
                  <a:lnTo>
                    <a:pt x="239" y="512"/>
                  </a:lnTo>
                  <a:lnTo>
                    <a:pt x="239" y="9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61"/>
                  </a:lnTo>
                  <a:lnTo>
                    <a:pt x="250" y="229"/>
                  </a:lnTo>
                  <a:lnTo>
                    <a:pt x="251" y="353"/>
                  </a:lnTo>
                  <a:lnTo>
                    <a:pt x="252" y="447"/>
                  </a:lnTo>
                  <a:lnTo>
                    <a:pt x="254" y="521"/>
                  </a:lnTo>
                  <a:lnTo>
                    <a:pt x="254" y="578"/>
                  </a:lnTo>
                  <a:lnTo>
                    <a:pt x="255" y="624"/>
                  </a:lnTo>
                  <a:lnTo>
                    <a:pt x="256" y="664"/>
                  </a:lnTo>
                  <a:lnTo>
                    <a:pt x="257" y="698"/>
                  </a:lnTo>
                  <a:lnTo>
                    <a:pt x="257" y="728"/>
                  </a:lnTo>
                  <a:lnTo>
                    <a:pt x="259" y="752"/>
                  </a:lnTo>
                  <a:lnTo>
                    <a:pt x="260" y="772"/>
                  </a:lnTo>
                  <a:lnTo>
                    <a:pt x="261" y="789"/>
                  </a:lnTo>
                  <a:lnTo>
                    <a:pt x="261" y="805"/>
                  </a:lnTo>
                  <a:lnTo>
                    <a:pt x="262" y="821"/>
                  </a:lnTo>
                  <a:lnTo>
                    <a:pt x="264" y="835"/>
                  </a:lnTo>
                  <a:lnTo>
                    <a:pt x="265" y="850"/>
                  </a:lnTo>
                  <a:lnTo>
                    <a:pt x="265" y="863"/>
                  </a:lnTo>
                  <a:lnTo>
                    <a:pt x="266" y="877"/>
                  </a:lnTo>
                  <a:lnTo>
                    <a:pt x="267" y="890"/>
                  </a:lnTo>
                  <a:lnTo>
                    <a:pt x="269" y="902"/>
                  </a:lnTo>
                  <a:lnTo>
                    <a:pt x="269" y="913"/>
                  </a:lnTo>
                  <a:lnTo>
                    <a:pt x="270" y="923"/>
                  </a:lnTo>
                  <a:lnTo>
                    <a:pt x="271" y="933"/>
                  </a:lnTo>
                  <a:lnTo>
                    <a:pt x="272" y="937"/>
                  </a:lnTo>
                  <a:lnTo>
                    <a:pt x="272" y="935"/>
                  </a:lnTo>
                  <a:lnTo>
                    <a:pt x="274" y="926"/>
                  </a:lnTo>
                  <a:lnTo>
                    <a:pt x="275" y="912"/>
                  </a:lnTo>
                  <a:lnTo>
                    <a:pt x="276" y="898"/>
                  </a:lnTo>
                  <a:lnTo>
                    <a:pt x="276" y="893"/>
                  </a:lnTo>
                  <a:lnTo>
                    <a:pt x="277" y="893"/>
                  </a:lnTo>
                  <a:lnTo>
                    <a:pt x="279" y="897"/>
                  </a:lnTo>
                  <a:lnTo>
                    <a:pt x="280" y="897"/>
                  </a:lnTo>
                  <a:lnTo>
                    <a:pt x="281" y="887"/>
                  </a:lnTo>
                  <a:lnTo>
                    <a:pt x="281" y="866"/>
                  </a:lnTo>
                  <a:lnTo>
                    <a:pt x="282" y="836"/>
                  </a:lnTo>
                  <a:lnTo>
                    <a:pt x="283" y="798"/>
                  </a:lnTo>
                  <a:lnTo>
                    <a:pt x="285" y="762"/>
                  </a:lnTo>
                  <a:lnTo>
                    <a:pt x="285" y="736"/>
                  </a:lnTo>
                  <a:lnTo>
                    <a:pt x="286" y="724"/>
                  </a:lnTo>
                  <a:lnTo>
                    <a:pt x="287" y="731"/>
                  </a:lnTo>
                  <a:lnTo>
                    <a:pt x="288" y="750"/>
                  </a:lnTo>
                  <a:lnTo>
                    <a:pt x="288" y="777"/>
                  </a:lnTo>
                  <a:lnTo>
                    <a:pt x="290" y="806"/>
                  </a:lnTo>
                  <a:lnTo>
                    <a:pt x="291" y="836"/>
                  </a:lnTo>
                  <a:lnTo>
                    <a:pt x="292" y="862"/>
                  </a:lnTo>
                  <a:lnTo>
                    <a:pt x="292" y="886"/>
                  </a:lnTo>
                  <a:lnTo>
                    <a:pt x="293" y="906"/>
                  </a:lnTo>
                  <a:lnTo>
                    <a:pt x="295" y="922"/>
                  </a:lnTo>
                  <a:lnTo>
                    <a:pt x="296" y="934"/>
                  </a:lnTo>
                  <a:lnTo>
                    <a:pt x="296" y="944"/>
                  </a:lnTo>
                  <a:lnTo>
                    <a:pt x="297" y="948"/>
                  </a:lnTo>
                  <a:lnTo>
                    <a:pt x="298" y="942"/>
                  </a:lnTo>
                  <a:lnTo>
                    <a:pt x="300" y="913"/>
                  </a:lnTo>
                  <a:lnTo>
                    <a:pt x="300" y="852"/>
                  </a:lnTo>
                  <a:lnTo>
                    <a:pt x="301" y="767"/>
                  </a:lnTo>
                  <a:lnTo>
                    <a:pt x="302" y="676"/>
                  </a:lnTo>
                  <a:lnTo>
                    <a:pt x="303" y="615"/>
                  </a:lnTo>
                  <a:lnTo>
                    <a:pt x="303" y="608"/>
                  </a:lnTo>
                  <a:lnTo>
                    <a:pt x="305" y="645"/>
                  </a:lnTo>
                  <a:lnTo>
                    <a:pt x="306" y="695"/>
                  </a:lnTo>
                  <a:lnTo>
                    <a:pt x="307" y="716"/>
                  </a:lnTo>
                  <a:lnTo>
                    <a:pt x="307" y="678"/>
                  </a:lnTo>
                  <a:lnTo>
                    <a:pt x="308" y="572"/>
                  </a:lnTo>
                  <a:lnTo>
                    <a:pt x="310" y="404"/>
                  </a:lnTo>
                  <a:lnTo>
                    <a:pt x="311" y="208"/>
                  </a:lnTo>
                  <a:lnTo>
                    <a:pt x="311" y="41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130"/>
                  </a:lnTo>
                  <a:lnTo>
                    <a:pt x="315" y="322"/>
                  </a:lnTo>
                  <a:lnTo>
                    <a:pt x="316" y="517"/>
                  </a:lnTo>
                  <a:lnTo>
                    <a:pt x="317" y="680"/>
                  </a:lnTo>
                  <a:lnTo>
                    <a:pt x="318" y="798"/>
                  </a:lnTo>
                  <a:lnTo>
                    <a:pt x="318" y="876"/>
                  </a:lnTo>
                  <a:lnTo>
                    <a:pt x="319" y="929"/>
                  </a:lnTo>
                  <a:lnTo>
                    <a:pt x="321" y="959"/>
                  </a:lnTo>
                  <a:lnTo>
                    <a:pt x="322" y="975"/>
                  </a:lnTo>
                  <a:lnTo>
                    <a:pt x="322" y="984"/>
                  </a:lnTo>
                  <a:lnTo>
                    <a:pt x="323" y="988"/>
                  </a:lnTo>
                  <a:lnTo>
                    <a:pt x="324" y="990"/>
                  </a:lnTo>
                  <a:lnTo>
                    <a:pt x="326" y="990"/>
                  </a:lnTo>
                  <a:lnTo>
                    <a:pt x="326" y="989"/>
                  </a:lnTo>
                  <a:lnTo>
                    <a:pt x="327" y="984"/>
                  </a:lnTo>
                  <a:lnTo>
                    <a:pt x="328" y="968"/>
                  </a:lnTo>
                  <a:lnTo>
                    <a:pt x="329" y="933"/>
                  </a:lnTo>
                  <a:lnTo>
                    <a:pt x="329" y="858"/>
                  </a:lnTo>
                  <a:lnTo>
                    <a:pt x="331" y="732"/>
                  </a:lnTo>
                  <a:lnTo>
                    <a:pt x="332" y="518"/>
                  </a:lnTo>
                  <a:lnTo>
                    <a:pt x="333" y="226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8" y="133"/>
                  </a:lnTo>
                  <a:lnTo>
                    <a:pt x="339" y="296"/>
                  </a:lnTo>
                  <a:lnTo>
                    <a:pt x="341" y="425"/>
                  </a:lnTo>
                  <a:lnTo>
                    <a:pt x="342" y="524"/>
                  </a:lnTo>
                  <a:lnTo>
                    <a:pt x="342" y="603"/>
                  </a:lnTo>
                  <a:lnTo>
                    <a:pt x="343" y="664"/>
                  </a:lnTo>
                  <a:lnTo>
                    <a:pt x="344" y="712"/>
                  </a:lnTo>
                  <a:lnTo>
                    <a:pt x="346" y="750"/>
                  </a:lnTo>
                  <a:lnTo>
                    <a:pt x="346" y="781"/>
                  </a:lnTo>
                  <a:lnTo>
                    <a:pt x="347" y="809"/>
                  </a:lnTo>
                  <a:lnTo>
                    <a:pt x="348" y="831"/>
                  </a:lnTo>
                  <a:lnTo>
                    <a:pt x="349" y="851"/>
                  </a:lnTo>
                  <a:lnTo>
                    <a:pt x="349" y="868"/>
                  </a:lnTo>
                  <a:lnTo>
                    <a:pt x="351" y="882"/>
                  </a:lnTo>
                  <a:lnTo>
                    <a:pt x="352" y="893"/>
                  </a:lnTo>
                  <a:lnTo>
                    <a:pt x="353" y="899"/>
                  </a:lnTo>
                  <a:lnTo>
                    <a:pt x="353" y="903"/>
                  </a:lnTo>
                  <a:lnTo>
                    <a:pt x="354" y="906"/>
                  </a:lnTo>
                  <a:lnTo>
                    <a:pt x="355" y="908"/>
                  </a:lnTo>
                  <a:lnTo>
                    <a:pt x="357" y="914"/>
                  </a:lnTo>
                  <a:lnTo>
                    <a:pt x="357" y="923"/>
                  </a:lnTo>
                  <a:lnTo>
                    <a:pt x="358" y="935"/>
                  </a:lnTo>
                  <a:lnTo>
                    <a:pt x="359" y="953"/>
                  </a:lnTo>
                  <a:lnTo>
                    <a:pt x="360" y="971"/>
                  </a:lnTo>
                  <a:lnTo>
                    <a:pt x="360" y="991"/>
                  </a:lnTo>
                  <a:lnTo>
                    <a:pt x="362" y="1010"/>
                  </a:lnTo>
                  <a:lnTo>
                    <a:pt x="363" y="1025"/>
                  </a:lnTo>
                  <a:lnTo>
                    <a:pt x="364" y="1034"/>
                  </a:lnTo>
                  <a:lnTo>
                    <a:pt x="364" y="1032"/>
                  </a:lnTo>
                  <a:lnTo>
                    <a:pt x="365" y="1022"/>
                  </a:lnTo>
                  <a:lnTo>
                    <a:pt x="367" y="1002"/>
                  </a:lnTo>
                  <a:lnTo>
                    <a:pt x="368" y="976"/>
                  </a:lnTo>
                  <a:lnTo>
                    <a:pt x="368" y="949"/>
                  </a:lnTo>
                  <a:lnTo>
                    <a:pt x="369" y="927"/>
                  </a:lnTo>
                  <a:lnTo>
                    <a:pt x="370" y="912"/>
                  </a:lnTo>
                  <a:lnTo>
                    <a:pt x="372" y="904"/>
                  </a:lnTo>
                  <a:lnTo>
                    <a:pt x="372" y="901"/>
                  </a:lnTo>
                  <a:lnTo>
                    <a:pt x="373" y="896"/>
                  </a:lnTo>
                  <a:lnTo>
                    <a:pt x="374" y="886"/>
                  </a:lnTo>
                  <a:lnTo>
                    <a:pt x="375" y="866"/>
                  </a:lnTo>
                  <a:lnTo>
                    <a:pt x="375" y="834"/>
                  </a:lnTo>
                  <a:lnTo>
                    <a:pt x="377" y="790"/>
                  </a:lnTo>
                  <a:lnTo>
                    <a:pt x="378" y="742"/>
                  </a:lnTo>
                  <a:lnTo>
                    <a:pt x="379" y="696"/>
                  </a:lnTo>
                  <a:lnTo>
                    <a:pt x="379" y="664"/>
                  </a:lnTo>
                  <a:lnTo>
                    <a:pt x="380" y="656"/>
                  </a:lnTo>
                  <a:lnTo>
                    <a:pt x="382" y="672"/>
                  </a:lnTo>
                  <a:lnTo>
                    <a:pt x="383" y="706"/>
                  </a:lnTo>
                  <a:lnTo>
                    <a:pt x="383" y="749"/>
                  </a:lnTo>
                  <a:lnTo>
                    <a:pt x="384" y="796"/>
                  </a:lnTo>
                  <a:lnTo>
                    <a:pt x="385" y="844"/>
                  </a:lnTo>
                  <a:lnTo>
                    <a:pt x="387" y="886"/>
                  </a:lnTo>
                  <a:lnTo>
                    <a:pt x="387" y="923"/>
                  </a:lnTo>
                  <a:lnTo>
                    <a:pt x="388" y="952"/>
                  </a:lnTo>
                  <a:lnTo>
                    <a:pt x="389" y="968"/>
                  </a:lnTo>
                  <a:lnTo>
                    <a:pt x="390" y="971"/>
                  </a:lnTo>
                  <a:lnTo>
                    <a:pt x="390" y="964"/>
                  </a:lnTo>
                  <a:lnTo>
                    <a:pt x="391" y="955"/>
                  </a:lnTo>
                  <a:lnTo>
                    <a:pt x="393" y="950"/>
                  </a:lnTo>
                  <a:lnTo>
                    <a:pt x="394" y="952"/>
                  </a:lnTo>
                  <a:lnTo>
                    <a:pt x="395" y="958"/>
                  </a:lnTo>
                  <a:lnTo>
                    <a:pt x="395" y="964"/>
                  </a:lnTo>
                  <a:lnTo>
                    <a:pt x="396" y="970"/>
                  </a:lnTo>
                  <a:lnTo>
                    <a:pt x="398" y="973"/>
                  </a:lnTo>
                  <a:lnTo>
                    <a:pt x="399" y="973"/>
                  </a:lnTo>
                  <a:lnTo>
                    <a:pt x="399" y="968"/>
                  </a:lnTo>
                  <a:lnTo>
                    <a:pt x="400" y="958"/>
                  </a:lnTo>
                  <a:lnTo>
                    <a:pt x="401" y="943"/>
                  </a:lnTo>
                  <a:lnTo>
                    <a:pt x="403" y="924"/>
                  </a:lnTo>
                  <a:lnTo>
                    <a:pt x="403" y="907"/>
                  </a:lnTo>
                  <a:lnTo>
                    <a:pt x="404" y="892"/>
                  </a:lnTo>
                  <a:lnTo>
                    <a:pt x="405" y="887"/>
                  </a:lnTo>
                  <a:lnTo>
                    <a:pt x="406" y="890"/>
                  </a:lnTo>
                  <a:lnTo>
                    <a:pt x="406" y="899"/>
                  </a:lnTo>
                  <a:lnTo>
                    <a:pt x="408" y="914"/>
                  </a:lnTo>
                  <a:lnTo>
                    <a:pt x="409" y="929"/>
                  </a:lnTo>
                  <a:lnTo>
                    <a:pt x="410" y="942"/>
                  </a:lnTo>
                  <a:lnTo>
                    <a:pt x="410" y="952"/>
                  </a:lnTo>
                  <a:lnTo>
                    <a:pt x="411" y="959"/>
                  </a:lnTo>
                  <a:lnTo>
                    <a:pt x="413" y="963"/>
                  </a:lnTo>
                  <a:lnTo>
                    <a:pt x="414" y="965"/>
                  </a:lnTo>
                  <a:lnTo>
                    <a:pt x="414" y="966"/>
                  </a:lnTo>
                  <a:lnTo>
                    <a:pt x="415" y="966"/>
                  </a:lnTo>
                  <a:lnTo>
                    <a:pt x="416" y="965"/>
                  </a:lnTo>
                  <a:lnTo>
                    <a:pt x="418" y="963"/>
                  </a:lnTo>
                  <a:lnTo>
                    <a:pt x="418" y="960"/>
                  </a:lnTo>
                  <a:lnTo>
                    <a:pt x="419" y="955"/>
                  </a:lnTo>
                  <a:lnTo>
                    <a:pt x="420" y="950"/>
                  </a:lnTo>
                  <a:lnTo>
                    <a:pt x="421" y="943"/>
                  </a:lnTo>
                  <a:lnTo>
                    <a:pt x="421" y="937"/>
                  </a:lnTo>
                  <a:lnTo>
                    <a:pt x="423" y="929"/>
                  </a:lnTo>
                  <a:lnTo>
                    <a:pt x="424" y="922"/>
                  </a:lnTo>
                  <a:lnTo>
                    <a:pt x="425" y="916"/>
                  </a:lnTo>
                  <a:lnTo>
                    <a:pt x="425" y="911"/>
                  </a:lnTo>
                  <a:lnTo>
                    <a:pt x="426" y="907"/>
                  </a:lnTo>
                  <a:lnTo>
                    <a:pt x="427" y="902"/>
                  </a:lnTo>
                  <a:lnTo>
                    <a:pt x="429" y="891"/>
                  </a:lnTo>
                  <a:lnTo>
                    <a:pt x="429" y="868"/>
                  </a:lnTo>
                  <a:lnTo>
                    <a:pt x="430" y="834"/>
                  </a:lnTo>
                  <a:lnTo>
                    <a:pt x="431" y="778"/>
                  </a:lnTo>
                  <a:lnTo>
                    <a:pt x="432" y="704"/>
                  </a:lnTo>
                  <a:lnTo>
                    <a:pt x="432" y="630"/>
                  </a:lnTo>
                  <a:lnTo>
                    <a:pt x="434" y="580"/>
                  </a:lnTo>
                  <a:lnTo>
                    <a:pt x="435" y="578"/>
                  </a:lnTo>
                  <a:lnTo>
                    <a:pt x="436" y="623"/>
                  </a:lnTo>
                  <a:lnTo>
                    <a:pt x="436" y="695"/>
                  </a:lnTo>
                  <a:lnTo>
                    <a:pt x="437" y="769"/>
                  </a:lnTo>
                  <a:lnTo>
                    <a:pt x="439" y="834"/>
                  </a:lnTo>
                  <a:lnTo>
                    <a:pt x="440" y="885"/>
                  </a:lnTo>
                  <a:lnTo>
                    <a:pt x="440" y="926"/>
                  </a:lnTo>
                  <a:lnTo>
                    <a:pt x="441" y="955"/>
                  </a:lnTo>
                  <a:lnTo>
                    <a:pt x="442" y="976"/>
                  </a:lnTo>
                  <a:lnTo>
                    <a:pt x="444" y="990"/>
                  </a:lnTo>
                  <a:lnTo>
                    <a:pt x="444" y="999"/>
                  </a:lnTo>
                  <a:lnTo>
                    <a:pt x="445" y="1000"/>
                  </a:lnTo>
                  <a:lnTo>
                    <a:pt x="446" y="999"/>
                  </a:lnTo>
                  <a:lnTo>
                    <a:pt x="447" y="995"/>
                  </a:lnTo>
                  <a:lnTo>
                    <a:pt x="449" y="990"/>
                  </a:lnTo>
                  <a:lnTo>
                    <a:pt x="449" y="985"/>
                  </a:lnTo>
                  <a:lnTo>
                    <a:pt x="450" y="980"/>
                  </a:lnTo>
                  <a:lnTo>
                    <a:pt x="451" y="975"/>
                  </a:lnTo>
                  <a:lnTo>
                    <a:pt x="452" y="970"/>
                  </a:lnTo>
                  <a:lnTo>
                    <a:pt x="452" y="966"/>
                  </a:lnTo>
                  <a:lnTo>
                    <a:pt x="454" y="963"/>
                  </a:lnTo>
                  <a:lnTo>
                    <a:pt x="455" y="960"/>
                  </a:lnTo>
                  <a:lnTo>
                    <a:pt x="456" y="959"/>
                  </a:lnTo>
                  <a:lnTo>
                    <a:pt x="456" y="959"/>
                  </a:lnTo>
                  <a:lnTo>
                    <a:pt x="457" y="959"/>
                  </a:lnTo>
                  <a:lnTo>
                    <a:pt x="459" y="958"/>
                  </a:lnTo>
                  <a:lnTo>
                    <a:pt x="460" y="958"/>
                  </a:lnTo>
                  <a:lnTo>
                    <a:pt x="460" y="957"/>
                  </a:lnTo>
                  <a:lnTo>
                    <a:pt x="461" y="954"/>
                  </a:lnTo>
                  <a:lnTo>
                    <a:pt x="462" y="953"/>
                  </a:lnTo>
                  <a:lnTo>
                    <a:pt x="463" y="952"/>
                  </a:lnTo>
                  <a:lnTo>
                    <a:pt x="463" y="950"/>
                  </a:lnTo>
                  <a:lnTo>
                    <a:pt x="465" y="950"/>
                  </a:lnTo>
                  <a:lnTo>
                    <a:pt x="466" y="952"/>
                  </a:lnTo>
                  <a:lnTo>
                    <a:pt x="467" y="953"/>
                  </a:lnTo>
                  <a:lnTo>
                    <a:pt x="467" y="954"/>
                  </a:lnTo>
                  <a:lnTo>
                    <a:pt x="468" y="955"/>
                  </a:lnTo>
                  <a:lnTo>
                    <a:pt x="470" y="957"/>
                  </a:lnTo>
                  <a:lnTo>
                    <a:pt x="471" y="957"/>
                  </a:lnTo>
                  <a:lnTo>
                    <a:pt x="471" y="957"/>
                  </a:lnTo>
                  <a:lnTo>
                    <a:pt x="472" y="957"/>
                  </a:lnTo>
                  <a:lnTo>
                    <a:pt x="473" y="955"/>
                  </a:lnTo>
                  <a:lnTo>
                    <a:pt x="475" y="955"/>
                  </a:lnTo>
                  <a:lnTo>
                    <a:pt x="475" y="953"/>
                  </a:lnTo>
                  <a:lnTo>
                    <a:pt x="476" y="952"/>
                  </a:lnTo>
                  <a:lnTo>
                    <a:pt x="477" y="949"/>
                  </a:lnTo>
                  <a:lnTo>
                    <a:pt x="478" y="945"/>
                  </a:lnTo>
                  <a:lnTo>
                    <a:pt x="478" y="943"/>
                  </a:lnTo>
                  <a:lnTo>
                    <a:pt x="480" y="942"/>
                  </a:lnTo>
                  <a:lnTo>
                    <a:pt x="481" y="942"/>
                  </a:lnTo>
                  <a:lnTo>
                    <a:pt x="482" y="943"/>
                  </a:lnTo>
                  <a:lnTo>
                    <a:pt x="482" y="945"/>
                  </a:lnTo>
                  <a:lnTo>
                    <a:pt x="483" y="947"/>
                  </a:lnTo>
                  <a:lnTo>
                    <a:pt x="485" y="949"/>
                  </a:lnTo>
                  <a:lnTo>
                    <a:pt x="486" y="952"/>
                  </a:lnTo>
                  <a:lnTo>
                    <a:pt x="486" y="954"/>
                  </a:lnTo>
                  <a:lnTo>
                    <a:pt x="487" y="955"/>
                  </a:lnTo>
                  <a:lnTo>
                    <a:pt x="488" y="957"/>
                  </a:lnTo>
                  <a:lnTo>
                    <a:pt x="490" y="957"/>
                  </a:lnTo>
                  <a:lnTo>
                    <a:pt x="490" y="958"/>
                  </a:lnTo>
                  <a:lnTo>
                    <a:pt x="491" y="959"/>
                  </a:lnTo>
                  <a:lnTo>
                    <a:pt x="492" y="959"/>
                  </a:lnTo>
                  <a:lnTo>
                    <a:pt x="493" y="960"/>
                  </a:lnTo>
                  <a:lnTo>
                    <a:pt x="493" y="962"/>
                  </a:lnTo>
                  <a:lnTo>
                    <a:pt x="495" y="962"/>
                  </a:lnTo>
                  <a:lnTo>
                    <a:pt x="496" y="963"/>
                  </a:lnTo>
                  <a:lnTo>
                    <a:pt x="497" y="964"/>
                  </a:lnTo>
                  <a:lnTo>
                    <a:pt x="497" y="964"/>
                  </a:lnTo>
                  <a:lnTo>
                    <a:pt x="498" y="963"/>
                  </a:lnTo>
                  <a:lnTo>
                    <a:pt x="499" y="955"/>
                  </a:lnTo>
                  <a:lnTo>
                    <a:pt x="501" y="933"/>
                  </a:lnTo>
                  <a:lnTo>
                    <a:pt x="501" y="870"/>
                  </a:lnTo>
                  <a:lnTo>
                    <a:pt x="502" y="737"/>
                  </a:lnTo>
                  <a:lnTo>
                    <a:pt x="503" y="469"/>
                  </a:lnTo>
                  <a:lnTo>
                    <a:pt x="504" y="13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25"/>
                  </a:lnTo>
                  <a:lnTo>
                    <a:pt x="521" y="172"/>
                  </a:lnTo>
                  <a:lnTo>
                    <a:pt x="522" y="286"/>
                  </a:lnTo>
                  <a:lnTo>
                    <a:pt x="523" y="375"/>
                  </a:lnTo>
                  <a:lnTo>
                    <a:pt x="524" y="447"/>
                  </a:lnTo>
                  <a:lnTo>
                    <a:pt x="524" y="506"/>
                  </a:lnTo>
                  <a:lnTo>
                    <a:pt x="526" y="552"/>
                  </a:lnTo>
                  <a:lnTo>
                    <a:pt x="527" y="589"/>
                  </a:lnTo>
                  <a:lnTo>
                    <a:pt x="528" y="618"/>
                  </a:lnTo>
                  <a:lnTo>
                    <a:pt x="528" y="639"/>
                  </a:lnTo>
                  <a:lnTo>
                    <a:pt x="529" y="649"/>
                  </a:lnTo>
                  <a:lnTo>
                    <a:pt x="531" y="645"/>
                  </a:lnTo>
                  <a:lnTo>
                    <a:pt x="532" y="621"/>
                  </a:lnTo>
                  <a:lnTo>
                    <a:pt x="532" y="568"/>
                  </a:lnTo>
                  <a:lnTo>
                    <a:pt x="533" y="477"/>
                  </a:lnTo>
                  <a:lnTo>
                    <a:pt x="534" y="344"/>
                  </a:lnTo>
                  <a:lnTo>
                    <a:pt x="535" y="172"/>
                  </a:lnTo>
                  <a:lnTo>
                    <a:pt x="535" y="44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80"/>
                  </a:lnTo>
                  <a:lnTo>
                    <a:pt x="547" y="349"/>
                  </a:lnTo>
                  <a:lnTo>
                    <a:pt x="547" y="491"/>
                  </a:lnTo>
                  <a:lnTo>
                    <a:pt x="548" y="601"/>
                  </a:lnTo>
                  <a:lnTo>
                    <a:pt x="549" y="687"/>
                  </a:lnTo>
                  <a:lnTo>
                    <a:pt x="550" y="749"/>
                  </a:lnTo>
                  <a:lnTo>
                    <a:pt x="550" y="795"/>
                  </a:lnTo>
                  <a:lnTo>
                    <a:pt x="552" y="830"/>
                  </a:lnTo>
                  <a:lnTo>
                    <a:pt x="553" y="856"/>
                  </a:lnTo>
                  <a:lnTo>
                    <a:pt x="554" y="876"/>
                  </a:lnTo>
                  <a:lnTo>
                    <a:pt x="554" y="892"/>
                  </a:lnTo>
                  <a:lnTo>
                    <a:pt x="555" y="906"/>
                  </a:lnTo>
                  <a:lnTo>
                    <a:pt x="557" y="916"/>
                  </a:lnTo>
                  <a:lnTo>
                    <a:pt x="558" y="926"/>
                  </a:lnTo>
                  <a:lnTo>
                    <a:pt x="558" y="933"/>
                  </a:lnTo>
                  <a:lnTo>
                    <a:pt x="559" y="938"/>
                  </a:lnTo>
                  <a:lnTo>
                    <a:pt x="560" y="943"/>
                  </a:lnTo>
                  <a:lnTo>
                    <a:pt x="562" y="945"/>
                  </a:lnTo>
                  <a:lnTo>
                    <a:pt x="563" y="948"/>
                  </a:lnTo>
                  <a:lnTo>
                    <a:pt x="563" y="950"/>
                  </a:lnTo>
                  <a:lnTo>
                    <a:pt x="564" y="954"/>
                  </a:lnTo>
                  <a:lnTo>
                    <a:pt x="565" y="958"/>
                  </a:lnTo>
                  <a:lnTo>
                    <a:pt x="567" y="963"/>
                  </a:lnTo>
                  <a:lnTo>
                    <a:pt x="567" y="968"/>
                  </a:lnTo>
                  <a:lnTo>
                    <a:pt x="568" y="971"/>
                  </a:lnTo>
                  <a:lnTo>
                    <a:pt x="569" y="974"/>
                  </a:lnTo>
                  <a:lnTo>
                    <a:pt x="570" y="976"/>
                  </a:lnTo>
                  <a:lnTo>
                    <a:pt x="570" y="979"/>
                  </a:lnTo>
                  <a:lnTo>
                    <a:pt x="571" y="980"/>
                  </a:lnTo>
                  <a:lnTo>
                    <a:pt x="573" y="981"/>
                  </a:lnTo>
                  <a:lnTo>
                    <a:pt x="574" y="981"/>
                  </a:lnTo>
                  <a:lnTo>
                    <a:pt x="574" y="981"/>
                  </a:lnTo>
                  <a:lnTo>
                    <a:pt x="575" y="981"/>
                  </a:lnTo>
                  <a:lnTo>
                    <a:pt x="576" y="980"/>
                  </a:lnTo>
                  <a:lnTo>
                    <a:pt x="578" y="979"/>
                  </a:lnTo>
                  <a:lnTo>
                    <a:pt x="578" y="976"/>
                  </a:lnTo>
                  <a:lnTo>
                    <a:pt x="579" y="975"/>
                  </a:lnTo>
                  <a:lnTo>
                    <a:pt x="580" y="973"/>
                  </a:lnTo>
                  <a:lnTo>
                    <a:pt x="581" y="970"/>
                  </a:lnTo>
                  <a:lnTo>
                    <a:pt x="581" y="968"/>
                  </a:lnTo>
                  <a:lnTo>
                    <a:pt x="583" y="966"/>
                  </a:lnTo>
                  <a:lnTo>
                    <a:pt x="584" y="965"/>
                  </a:lnTo>
                  <a:lnTo>
                    <a:pt x="585" y="964"/>
                  </a:lnTo>
                  <a:lnTo>
                    <a:pt x="585" y="963"/>
                  </a:lnTo>
                  <a:lnTo>
                    <a:pt x="586" y="962"/>
                  </a:lnTo>
                  <a:lnTo>
                    <a:pt x="588" y="960"/>
                  </a:lnTo>
                  <a:lnTo>
                    <a:pt x="589" y="958"/>
                  </a:lnTo>
                  <a:lnTo>
                    <a:pt x="589" y="957"/>
                  </a:lnTo>
                  <a:lnTo>
                    <a:pt x="590" y="955"/>
                  </a:lnTo>
                  <a:lnTo>
                    <a:pt x="591" y="954"/>
                  </a:lnTo>
                  <a:lnTo>
                    <a:pt x="593" y="954"/>
                  </a:lnTo>
                  <a:lnTo>
                    <a:pt x="593" y="955"/>
                  </a:lnTo>
                  <a:lnTo>
                    <a:pt x="594" y="955"/>
                  </a:lnTo>
                  <a:lnTo>
                    <a:pt x="595" y="957"/>
                  </a:lnTo>
                  <a:lnTo>
                    <a:pt x="596" y="958"/>
                  </a:lnTo>
                  <a:lnTo>
                    <a:pt x="596" y="958"/>
                  </a:lnTo>
                  <a:lnTo>
                    <a:pt x="598" y="959"/>
                  </a:lnTo>
                  <a:lnTo>
                    <a:pt x="599" y="959"/>
                  </a:lnTo>
                  <a:lnTo>
                    <a:pt x="600" y="959"/>
                  </a:lnTo>
                  <a:lnTo>
                    <a:pt x="600" y="959"/>
                  </a:lnTo>
                  <a:lnTo>
                    <a:pt x="601" y="958"/>
                  </a:lnTo>
                  <a:lnTo>
                    <a:pt x="603" y="958"/>
                  </a:lnTo>
                  <a:lnTo>
                    <a:pt x="604" y="958"/>
                  </a:lnTo>
                  <a:lnTo>
                    <a:pt x="604" y="958"/>
                  </a:lnTo>
                  <a:lnTo>
                    <a:pt x="605" y="957"/>
                  </a:lnTo>
                  <a:lnTo>
                    <a:pt x="606" y="957"/>
                  </a:lnTo>
                  <a:lnTo>
                    <a:pt x="607" y="957"/>
                  </a:lnTo>
                  <a:lnTo>
                    <a:pt x="607" y="955"/>
                  </a:lnTo>
                  <a:lnTo>
                    <a:pt x="609" y="955"/>
                  </a:lnTo>
                  <a:lnTo>
                    <a:pt x="610" y="955"/>
                  </a:lnTo>
                  <a:lnTo>
                    <a:pt x="611" y="954"/>
                  </a:lnTo>
                  <a:lnTo>
                    <a:pt x="611" y="954"/>
                  </a:lnTo>
                  <a:lnTo>
                    <a:pt x="612" y="953"/>
                  </a:lnTo>
                  <a:lnTo>
                    <a:pt x="614" y="952"/>
                  </a:lnTo>
                  <a:lnTo>
                    <a:pt x="615" y="952"/>
                  </a:lnTo>
                  <a:lnTo>
                    <a:pt x="616" y="950"/>
                  </a:lnTo>
                  <a:lnTo>
                    <a:pt x="616" y="949"/>
                  </a:lnTo>
                  <a:lnTo>
                    <a:pt x="617" y="949"/>
                  </a:lnTo>
                  <a:lnTo>
                    <a:pt x="619" y="948"/>
                  </a:lnTo>
                  <a:lnTo>
                    <a:pt x="620" y="948"/>
                  </a:lnTo>
                  <a:lnTo>
                    <a:pt x="620" y="947"/>
                  </a:lnTo>
                  <a:lnTo>
                    <a:pt x="621" y="947"/>
                  </a:lnTo>
                  <a:lnTo>
                    <a:pt x="622" y="947"/>
                  </a:lnTo>
                  <a:lnTo>
                    <a:pt x="624" y="945"/>
                  </a:lnTo>
                  <a:lnTo>
                    <a:pt x="624" y="945"/>
                  </a:lnTo>
                  <a:lnTo>
                    <a:pt x="625" y="944"/>
                  </a:lnTo>
                  <a:lnTo>
                    <a:pt x="626" y="943"/>
                  </a:lnTo>
                  <a:lnTo>
                    <a:pt x="627" y="940"/>
                  </a:lnTo>
                  <a:lnTo>
                    <a:pt x="627" y="938"/>
                  </a:lnTo>
                  <a:lnTo>
                    <a:pt x="629" y="934"/>
                  </a:lnTo>
                  <a:lnTo>
                    <a:pt x="630" y="929"/>
                  </a:lnTo>
                  <a:lnTo>
                    <a:pt x="631" y="924"/>
                  </a:lnTo>
                  <a:lnTo>
                    <a:pt x="631" y="918"/>
                  </a:lnTo>
                  <a:lnTo>
                    <a:pt x="632" y="914"/>
                  </a:lnTo>
                  <a:lnTo>
                    <a:pt x="634" y="909"/>
                  </a:lnTo>
                  <a:lnTo>
                    <a:pt x="635" y="907"/>
                  </a:lnTo>
                  <a:lnTo>
                    <a:pt x="635" y="907"/>
                  </a:lnTo>
                  <a:lnTo>
                    <a:pt x="636" y="907"/>
                  </a:lnTo>
                  <a:lnTo>
                    <a:pt x="637" y="909"/>
                  </a:lnTo>
                  <a:lnTo>
                    <a:pt x="638" y="913"/>
                  </a:lnTo>
                  <a:lnTo>
                    <a:pt x="638" y="917"/>
                  </a:lnTo>
                  <a:lnTo>
                    <a:pt x="640" y="923"/>
                  </a:lnTo>
                  <a:lnTo>
                    <a:pt x="641" y="928"/>
                  </a:lnTo>
                  <a:lnTo>
                    <a:pt x="642" y="933"/>
                  </a:lnTo>
                  <a:lnTo>
                    <a:pt x="642" y="938"/>
                  </a:lnTo>
                  <a:lnTo>
                    <a:pt x="643" y="942"/>
                  </a:lnTo>
                  <a:lnTo>
                    <a:pt x="645" y="945"/>
                  </a:lnTo>
                  <a:lnTo>
                    <a:pt x="646" y="949"/>
                  </a:lnTo>
                  <a:lnTo>
                    <a:pt x="646" y="952"/>
                  </a:lnTo>
                  <a:lnTo>
                    <a:pt x="647" y="954"/>
                  </a:lnTo>
                  <a:lnTo>
                    <a:pt x="648" y="955"/>
                  </a:lnTo>
                  <a:lnTo>
                    <a:pt x="650" y="955"/>
                  </a:lnTo>
                  <a:lnTo>
                    <a:pt x="650" y="954"/>
                  </a:lnTo>
                  <a:lnTo>
                    <a:pt x="651" y="952"/>
                  </a:lnTo>
                  <a:lnTo>
                    <a:pt x="652" y="948"/>
                  </a:lnTo>
                  <a:lnTo>
                    <a:pt x="653" y="943"/>
                  </a:lnTo>
                  <a:lnTo>
                    <a:pt x="653" y="937"/>
                  </a:lnTo>
                  <a:lnTo>
                    <a:pt x="655" y="928"/>
                  </a:lnTo>
                  <a:lnTo>
                    <a:pt x="656" y="921"/>
                  </a:lnTo>
                  <a:lnTo>
                    <a:pt x="657" y="912"/>
                  </a:lnTo>
                  <a:lnTo>
                    <a:pt x="657" y="904"/>
                  </a:lnTo>
                  <a:lnTo>
                    <a:pt x="658" y="899"/>
                  </a:lnTo>
                  <a:lnTo>
                    <a:pt x="660" y="896"/>
                  </a:lnTo>
                  <a:lnTo>
                    <a:pt x="661" y="896"/>
                  </a:lnTo>
                  <a:lnTo>
                    <a:pt x="661" y="898"/>
                  </a:lnTo>
                  <a:lnTo>
                    <a:pt x="662" y="902"/>
                  </a:lnTo>
                  <a:lnTo>
                    <a:pt x="663" y="907"/>
                  </a:lnTo>
                  <a:lnTo>
                    <a:pt x="665" y="912"/>
                  </a:lnTo>
                  <a:lnTo>
                    <a:pt x="665" y="916"/>
                  </a:lnTo>
                  <a:lnTo>
                    <a:pt x="666" y="919"/>
                  </a:lnTo>
                  <a:lnTo>
                    <a:pt x="667" y="922"/>
                  </a:lnTo>
                  <a:lnTo>
                    <a:pt x="668" y="924"/>
                  </a:lnTo>
                  <a:lnTo>
                    <a:pt x="668" y="927"/>
                  </a:lnTo>
                  <a:lnTo>
                    <a:pt x="670" y="929"/>
                  </a:lnTo>
                  <a:lnTo>
                    <a:pt x="671" y="932"/>
                  </a:lnTo>
                  <a:lnTo>
                    <a:pt x="672" y="934"/>
                  </a:lnTo>
                  <a:lnTo>
                    <a:pt x="673" y="938"/>
                  </a:lnTo>
                  <a:lnTo>
                    <a:pt x="673" y="940"/>
                  </a:lnTo>
                  <a:lnTo>
                    <a:pt x="674" y="944"/>
                  </a:lnTo>
                  <a:lnTo>
                    <a:pt x="676" y="947"/>
                  </a:lnTo>
                  <a:lnTo>
                    <a:pt x="677" y="949"/>
                  </a:lnTo>
                  <a:lnTo>
                    <a:pt x="677" y="950"/>
                  </a:lnTo>
                  <a:lnTo>
                    <a:pt x="678" y="952"/>
                  </a:lnTo>
                  <a:lnTo>
                    <a:pt x="679" y="952"/>
                  </a:lnTo>
                  <a:lnTo>
                    <a:pt x="681" y="953"/>
                  </a:lnTo>
                  <a:lnTo>
                    <a:pt x="681" y="953"/>
                  </a:lnTo>
                  <a:lnTo>
                    <a:pt x="682" y="953"/>
                  </a:lnTo>
                  <a:lnTo>
                    <a:pt x="683" y="953"/>
                  </a:lnTo>
                  <a:lnTo>
                    <a:pt x="684" y="953"/>
                  </a:lnTo>
                  <a:lnTo>
                    <a:pt x="684" y="952"/>
                  </a:lnTo>
                  <a:lnTo>
                    <a:pt x="686" y="952"/>
                  </a:lnTo>
                  <a:lnTo>
                    <a:pt x="687" y="952"/>
                  </a:lnTo>
                  <a:lnTo>
                    <a:pt x="688" y="950"/>
                  </a:lnTo>
                  <a:lnTo>
                    <a:pt x="688" y="950"/>
                  </a:lnTo>
                  <a:lnTo>
                    <a:pt x="689" y="950"/>
                  </a:lnTo>
                  <a:lnTo>
                    <a:pt x="691" y="952"/>
                  </a:lnTo>
                  <a:lnTo>
                    <a:pt x="692" y="953"/>
                  </a:lnTo>
                  <a:lnTo>
                    <a:pt x="692" y="954"/>
                  </a:lnTo>
                  <a:lnTo>
                    <a:pt x="693" y="955"/>
                  </a:lnTo>
                  <a:lnTo>
                    <a:pt x="694" y="957"/>
                  </a:lnTo>
                  <a:lnTo>
                    <a:pt x="696" y="957"/>
                  </a:lnTo>
                  <a:lnTo>
                    <a:pt x="696" y="957"/>
                  </a:lnTo>
                  <a:lnTo>
                    <a:pt x="697" y="955"/>
                  </a:lnTo>
                  <a:lnTo>
                    <a:pt x="698" y="954"/>
                  </a:lnTo>
                  <a:lnTo>
                    <a:pt x="699" y="953"/>
                  </a:lnTo>
                  <a:lnTo>
                    <a:pt x="699" y="952"/>
                  </a:lnTo>
                  <a:lnTo>
                    <a:pt x="701" y="950"/>
                  </a:lnTo>
                  <a:lnTo>
                    <a:pt x="702" y="948"/>
                  </a:lnTo>
                  <a:lnTo>
                    <a:pt x="703" y="948"/>
                  </a:lnTo>
                  <a:lnTo>
                    <a:pt x="703" y="947"/>
                  </a:lnTo>
                  <a:lnTo>
                    <a:pt x="704" y="948"/>
                  </a:lnTo>
                  <a:lnTo>
                    <a:pt x="706" y="948"/>
                  </a:lnTo>
                  <a:lnTo>
                    <a:pt x="707" y="950"/>
                  </a:lnTo>
                  <a:lnTo>
                    <a:pt x="707" y="952"/>
                  </a:lnTo>
                  <a:lnTo>
                    <a:pt x="708" y="953"/>
                  </a:lnTo>
                  <a:lnTo>
                    <a:pt x="709" y="953"/>
                  </a:lnTo>
                  <a:lnTo>
                    <a:pt x="710" y="954"/>
                  </a:lnTo>
                  <a:lnTo>
                    <a:pt x="710" y="955"/>
                  </a:lnTo>
                  <a:lnTo>
                    <a:pt x="712" y="957"/>
                  </a:lnTo>
                  <a:lnTo>
                    <a:pt x="713" y="958"/>
                  </a:lnTo>
                  <a:lnTo>
                    <a:pt x="714" y="959"/>
                  </a:lnTo>
                  <a:lnTo>
                    <a:pt x="714" y="960"/>
                  </a:lnTo>
                  <a:lnTo>
                    <a:pt x="715" y="962"/>
                  </a:lnTo>
                  <a:lnTo>
                    <a:pt x="717" y="963"/>
                  </a:lnTo>
                  <a:lnTo>
                    <a:pt x="718" y="964"/>
                  </a:lnTo>
                  <a:lnTo>
                    <a:pt x="718" y="964"/>
                  </a:lnTo>
                  <a:lnTo>
                    <a:pt x="719" y="965"/>
                  </a:lnTo>
                  <a:lnTo>
                    <a:pt x="720" y="965"/>
                  </a:lnTo>
                  <a:lnTo>
                    <a:pt x="722" y="964"/>
                  </a:lnTo>
                  <a:lnTo>
                    <a:pt x="722" y="963"/>
                  </a:lnTo>
                  <a:lnTo>
                    <a:pt x="723" y="962"/>
                  </a:lnTo>
                  <a:lnTo>
                    <a:pt x="724" y="959"/>
                  </a:lnTo>
                  <a:lnTo>
                    <a:pt x="725" y="957"/>
                  </a:lnTo>
                  <a:lnTo>
                    <a:pt x="725" y="955"/>
                  </a:lnTo>
                  <a:lnTo>
                    <a:pt x="727" y="954"/>
                  </a:lnTo>
                  <a:lnTo>
                    <a:pt x="728" y="953"/>
                  </a:lnTo>
                  <a:lnTo>
                    <a:pt x="729" y="953"/>
                  </a:lnTo>
                  <a:lnTo>
                    <a:pt x="730" y="953"/>
                  </a:lnTo>
                  <a:lnTo>
                    <a:pt x="730" y="953"/>
                  </a:lnTo>
                  <a:lnTo>
                    <a:pt x="732" y="952"/>
                  </a:lnTo>
                  <a:lnTo>
                    <a:pt x="733" y="952"/>
                  </a:lnTo>
                  <a:lnTo>
                    <a:pt x="734" y="953"/>
                  </a:lnTo>
                  <a:lnTo>
                    <a:pt x="734" y="953"/>
                  </a:lnTo>
                  <a:lnTo>
                    <a:pt x="735" y="953"/>
                  </a:lnTo>
                  <a:lnTo>
                    <a:pt x="737" y="954"/>
                  </a:lnTo>
                  <a:lnTo>
                    <a:pt x="738" y="955"/>
                  </a:lnTo>
                  <a:lnTo>
                    <a:pt x="738" y="957"/>
                  </a:lnTo>
                  <a:lnTo>
                    <a:pt x="739" y="958"/>
                  </a:lnTo>
                  <a:lnTo>
                    <a:pt x="740" y="960"/>
                  </a:lnTo>
                  <a:lnTo>
                    <a:pt x="742" y="962"/>
                  </a:lnTo>
                  <a:lnTo>
                    <a:pt x="742" y="963"/>
                  </a:lnTo>
                  <a:lnTo>
                    <a:pt x="743" y="963"/>
                  </a:lnTo>
                  <a:lnTo>
                    <a:pt x="744" y="963"/>
                  </a:lnTo>
                  <a:lnTo>
                    <a:pt x="745" y="963"/>
                  </a:lnTo>
                  <a:lnTo>
                    <a:pt x="745" y="962"/>
                  </a:lnTo>
                  <a:lnTo>
                    <a:pt x="746" y="960"/>
                  </a:lnTo>
                  <a:lnTo>
                    <a:pt x="748" y="958"/>
                  </a:lnTo>
                  <a:lnTo>
                    <a:pt x="749" y="954"/>
                  </a:lnTo>
                  <a:lnTo>
                    <a:pt x="749" y="950"/>
                  </a:lnTo>
                  <a:lnTo>
                    <a:pt x="750" y="944"/>
                  </a:lnTo>
                  <a:lnTo>
                    <a:pt x="751" y="937"/>
                  </a:lnTo>
                  <a:lnTo>
                    <a:pt x="753" y="929"/>
                  </a:lnTo>
                  <a:lnTo>
                    <a:pt x="753" y="921"/>
                  </a:lnTo>
                  <a:lnTo>
                    <a:pt x="754" y="913"/>
                  </a:lnTo>
                  <a:lnTo>
                    <a:pt x="755" y="907"/>
                  </a:lnTo>
                  <a:lnTo>
                    <a:pt x="756" y="903"/>
                  </a:lnTo>
                  <a:lnTo>
                    <a:pt x="756" y="903"/>
                  </a:lnTo>
                  <a:lnTo>
                    <a:pt x="758" y="904"/>
                  </a:lnTo>
                  <a:lnTo>
                    <a:pt x="759" y="907"/>
                  </a:lnTo>
                  <a:lnTo>
                    <a:pt x="760" y="912"/>
                  </a:lnTo>
                  <a:lnTo>
                    <a:pt x="760" y="917"/>
                  </a:lnTo>
                  <a:lnTo>
                    <a:pt x="761" y="922"/>
                  </a:lnTo>
                  <a:lnTo>
                    <a:pt x="763" y="927"/>
                  </a:lnTo>
                  <a:lnTo>
                    <a:pt x="764" y="930"/>
                  </a:lnTo>
                  <a:lnTo>
                    <a:pt x="764" y="935"/>
                  </a:lnTo>
                  <a:lnTo>
                    <a:pt x="765" y="939"/>
                  </a:lnTo>
                  <a:lnTo>
                    <a:pt x="766" y="943"/>
                  </a:lnTo>
                  <a:lnTo>
                    <a:pt x="768" y="945"/>
                  </a:lnTo>
                  <a:lnTo>
                    <a:pt x="768" y="948"/>
                  </a:lnTo>
                  <a:lnTo>
                    <a:pt x="769" y="950"/>
                  </a:lnTo>
                  <a:lnTo>
                    <a:pt x="770" y="952"/>
                  </a:lnTo>
                  <a:lnTo>
                    <a:pt x="771" y="954"/>
                  </a:lnTo>
                  <a:lnTo>
                    <a:pt x="771" y="955"/>
                  </a:lnTo>
                  <a:lnTo>
                    <a:pt x="773" y="957"/>
                  </a:lnTo>
                  <a:lnTo>
                    <a:pt x="774" y="957"/>
                  </a:lnTo>
                  <a:lnTo>
                    <a:pt x="775" y="955"/>
                  </a:lnTo>
                  <a:lnTo>
                    <a:pt x="775" y="954"/>
                  </a:lnTo>
                  <a:lnTo>
                    <a:pt x="776" y="953"/>
                  </a:lnTo>
                  <a:lnTo>
                    <a:pt x="778" y="952"/>
                  </a:lnTo>
                  <a:lnTo>
                    <a:pt x="779" y="950"/>
                  </a:lnTo>
                  <a:lnTo>
                    <a:pt x="779" y="949"/>
                  </a:lnTo>
                  <a:lnTo>
                    <a:pt x="780" y="949"/>
                  </a:lnTo>
                  <a:lnTo>
                    <a:pt x="781" y="950"/>
                  </a:lnTo>
                  <a:lnTo>
                    <a:pt x="782" y="952"/>
                  </a:lnTo>
                  <a:lnTo>
                    <a:pt x="782" y="953"/>
                  </a:lnTo>
                  <a:lnTo>
                    <a:pt x="784" y="954"/>
                  </a:lnTo>
                  <a:lnTo>
                    <a:pt x="785" y="955"/>
                  </a:lnTo>
                  <a:lnTo>
                    <a:pt x="786" y="955"/>
                  </a:lnTo>
                  <a:lnTo>
                    <a:pt x="787" y="955"/>
                  </a:lnTo>
                  <a:lnTo>
                    <a:pt x="787" y="955"/>
                  </a:lnTo>
                  <a:lnTo>
                    <a:pt x="789" y="955"/>
                  </a:lnTo>
                  <a:lnTo>
                    <a:pt x="790" y="954"/>
                  </a:lnTo>
                  <a:lnTo>
                    <a:pt x="791" y="953"/>
                  </a:lnTo>
                  <a:lnTo>
                    <a:pt x="791" y="950"/>
                  </a:lnTo>
                  <a:lnTo>
                    <a:pt x="792" y="948"/>
                  </a:lnTo>
                  <a:lnTo>
                    <a:pt x="794" y="947"/>
                  </a:lnTo>
                  <a:lnTo>
                    <a:pt x="795" y="944"/>
                  </a:lnTo>
                  <a:lnTo>
                    <a:pt x="795" y="943"/>
                  </a:lnTo>
                  <a:lnTo>
                    <a:pt x="796" y="942"/>
                  </a:lnTo>
                  <a:lnTo>
                    <a:pt x="797" y="942"/>
                  </a:lnTo>
                  <a:lnTo>
                    <a:pt x="799" y="942"/>
                  </a:lnTo>
                  <a:lnTo>
                    <a:pt x="799" y="942"/>
                  </a:lnTo>
                  <a:lnTo>
                    <a:pt x="800" y="943"/>
                  </a:lnTo>
                  <a:lnTo>
                    <a:pt x="801" y="944"/>
                  </a:lnTo>
                  <a:lnTo>
                    <a:pt x="802" y="945"/>
                  </a:lnTo>
                  <a:lnTo>
                    <a:pt x="802" y="947"/>
                  </a:lnTo>
                  <a:lnTo>
                    <a:pt x="804" y="948"/>
                  </a:lnTo>
                  <a:lnTo>
                    <a:pt x="805" y="949"/>
                  </a:lnTo>
                  <a:lnTo>
                    <a:pt x="806" y="950"/>
                  </a:lnTo>
                  <a:lnTo>
                    <a:pt x="806" y="952"/>
                  </a:lnTo>
                  <a:lnTo>
                    <a:pt x="807" y="952"/>
                  </a:lnTo>
                  <a:lnTo>
                    <a:pt x="809" y="953"/>
                  </a:lnTo>
                  <a:lnTo>
                    <a:pt x="810" y="954"/>
                  </a:lnTo>
                  <a:lnTo>
                    <a:pt x="810" y="954"/>
                  </a:lnTo>
                  <a:lnTo>
                    <a:pt x="811" y="954"/>
                  </a:lnTo>
                  <a:lnTo>
                    <a:pt x="812" y="954"/>
                  </a:lnTo>
                  <a:lnTo>
                    <a:pt x="814" y="952"/>
                  </a:lnTo>
                  <a:lnTo>
                    <a:pt x="814" y="947"/>
                  </a:lnTo>
                  <a:lnTo>
                    <a:pt x="815" y="938"/>
                  </a:lnTo>
                  <a:lnTo>
                    <a:pt x="816" y="921"/>
                  </a:lnTo>
                  <a:lnTo>
                    <a:pt x="817" y="893"/>
                  </a:lnTo>
                  <a:lnTo>
                    <a:pt x="817" y="849"/>
                  </a:lnTo>
                  <a:lnTo>
                    <a:pt x="818" y="781"/>
                  </a:lnTo>
                  <a:lnTo>
                    <a:pt x="820" y="686"/>
                  </a:lnTo>
                  <a:lnTo>
                    <a:pt x="821" y="557"/>
                  </a:lnTo>
                  <a:lnTo>
                    <a:pt x="821" y="387"/>
                  </a:lnTo>
                  <a:lnTo>
                    <a:pt x="822" y="173"/>
                  </a:lnTo>
                  <a:lnTo>
                    <a:pt x="823" y="0"/>
                  </a:lnTo>
                  <a:lnTo>
                    <a:pt x="825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0"/>
                  </a:lnTo>
                  <a:lnTo>
                    <a:pt x="841" y="0"/>
                  </a:lnTo>
                  <a:lnTo>
                    <a:pt x="841" y="0"/>
                  </a:lnTo>
                  <a:lnTo>
                    <a:pt x="842" y="174"/>
                  </a:lnTo>
                  <a:lnTo>
                    <a:pt x="843" y="333"/>
                  </a:lnTo>
                  <a:lnTo>
                    <a:pt x="845" y="462"/>
                  </a:lnTo>
                  <a:lnTo>
                    <a:pt x="845" y="567"/>
                  </a:lnTo>
                  <a:lnTo>
                    <a:pt x="846" y="649"/>
                  </a:lnTo>
                  <a:lnTo>
                    <a:pt x="847" y="714"/>
                  </a:lnTo>
                  <a:lnTo>
                    <a:pt x="848" y="765"/>
                  </a:lnTo>
                  <a:lnTo>
                    <a:pt x="848" y="806"/>
                  </a:lnTo>
                  <a:lnTo>
                    <a:pt x="850" y="839"/>
                  </a:lnTo>
                  <a:lnTo>
                    <a:pt x="851" y="865"/>
                  </a:lnTo>
                  <a:lnTo>
                    <a:pt x="852" y="886"/>
                  </a:lnTo>
                  <a:lnTo>
                    <a:pt x="852" y="902"/>
                  </a:lnTo>
                  <a:lnTo>
                    <a:pt x="853" y="914"/>
                  </a:lnTo>
                  <a:lnTo>
                    <a:pt x="854" y="926"/>
                  </a:lnTo>
                  <a:lnTo>
                    <a:pt x="856" y="933"/>
                  </a:lnTo>
                  <a:lnTo>
                    <a:pt x="856" y="940"/>
                  </a:lnTo>
                  <a:lnTo>
                    <a:pt x="857" y="945"/>
                  </a:lnTo>
                  <a:lnTo>
                    <a:pt x="858" y="950"/>
                  </a:lnTo>
                  <a:lnTo>
                    <a:pt x="859" y="953"/>
                  </a:lnTo>
                  <a:lnTo>
                    <a:pt x="859" y="954"/>
                  </a:lnTo>
                  <a:lnTo>
                    <a:pt x="861" y="955"/>
                  </a:lnTo>
                  <a:lnTo>
                    <a:pt x="862" y="954"/>
                  </a:lnTo>
                  <a:lnTo>
                    <a:pt x="863" y="952"/>
                  </a:lnTo>
                  <a:lnTo>
                    <a:pt x="863" y="947"/>
                  </a:lnTo>
                  <a:lnTo>
                    <a:pt x="864" y="942"/>
                  </a:lnTo>
                  <a:lnTo>
                    <a:pt x="866" y="934"/>
                  </a:lnTo>
                  <a:lnTo>
                    <a:pt x="867" y="924"/>
                  </a:lnTo>
                  <a:lnTo>
                    <a:pt x="867" y="913"/>
                  </a:lnTo>
                  <a:lnTo>
                    <a:pt x="868" y="899"/>
                  </a:lnTo>
                  <a:lnTo>
                    <a:pt x="869" y="883"/>
                  </a:lnTo>
                  <a:lnTo>
                    <a:pt x="871" y="863"/>
                  </a:lnTo>
                  <a:lnTo>
                    <a:pt x="871" y="841"/>
                  </a:lnTo>
                  <a:lnTo>
                    <a:pt x="872" y="815"/>
                  </a:lnTo>
                  <a:lnTo>
                    <a:pt x="873" y="786"/>
                  </a:lnTo>
                  <a:lnTo>
                    <a:pt x="874" y="754"/>
                  </a:lnTo>
                  <a:lnTo>
                    <a:pt x="874" y="723"/>
                  </a:lnTo>
                  <a:lnTo>
                    <a:pt x="876" y="692"/>
                  </a:lnTo>
                  <a:lnTo>
                    <a:pt x="877" y="667"/>
                  </a:lnTo>
                  <a:lnTo>
                    <a:pt x="878" y="650"/>
                  </a:lnTo>
                  <a:lnTo>
                    <a:pt x="878" y="644"/>
                  </a:lnTo>
                  <a:lnTo>
                    <a:pt x="879" y="650"/>
                  </a:lnTo>
                  <a:lnTo>
                    <a:pt x="881" y="668"/>
                  </a:lnTo>
                  <a:lnTo>
                    <a:pt x="882" y="697"/>
                  </a:lnTo>
                  <a:lnTo>
                    <a:pt x="882" y="732"/>
                  </a:lnTo>
                  <a:lnTo>
                    <a:pt x="883" y="769"/>
                  </a:lnTo>
                  <a:lnTo>
                    <a:pt x="884" y="805"/>
                  </a:lnTo>
                  <a:lnTo>
                    <a:pt x="886" y="837"/>
                  </a:lnTo>
                  <a:lnTo>
                    <a:pt x="886" y="865"/>
                  </a:lnTo>
                  <a:lnTo>
                    <a:pt x="887" y="887"/>
                  </a:lnTo>
                  <a:lnTo>
                    <a:pt x="888" y="904"/>
                  </a:lnTo>
                  <a:lnTo>
                    <a:pt x="889" y="917"/>
                  </a:lnTo>
                  <a:lnTo>
                    <a:pt x="889" y="926"/>
                  </a:lnTo>
                  <a:lnTo>
                    <a:pt x="890" y="933"/>
                  </a:lnTo>
                  <a:lnTo>
                    <a:pt x="892" y="938"/>
                  </a:lnTo>
                  <a:lnTo>
                    <a:pt x="893" y="943"/>
                  </a:lnTo>
                  <a:lnTo>
                    <a:pt x="893" y="947"/>
                  </a:lnTo>
                  <a:lnTo>
                    <a:pt x="894" y="949"/>
                  </a:lnTo>
                  <a:lnTo>
                    <a:pt x="895" y="952"/>
                  </a:lnTo>
                  <a:lnTo>
                    <a:pt x="897" y="954"/>
                  </a:lnTo>
                  <a:lnTo>
                    <a:pt x="898" y="955"/>
                  </a:lnTo>
                  <a:lnTo>
                    <a:pt x="898" y="957"/>
                  </a:lnTo>
                  <a:lnTo>
                    <a:pt x="899" y="957"/>
                  </a:lnTo>
                  <a:lnTo>
                    <a:pt x="900" y="958"/>
                  </a:lnTo>
                  <a:lnTo>
                    <a:pt x="902" y="958"/>
                  </a:lnTo>
                  <a:lnTo>
                    <a:pt x="902" y="959"/>
                  </a:lnTo>
                  <a:lnTo>
                    <a:pt x="903" y="960"/>
                  </a:lnTo>
                  <a:lnTo>
                    <a:pt x="904" y="962"/>
                  </a:lnTo>
                  <a:lnTo>
                    <a:pt x="905" y="964"/>
                  </a:lnTo>
                  <a:lnTo>
                    <a:pt x="905" y="968"/>
                  </a:lnTo>
                  <a:lnTo>
                    <a:pt x="907" y="971"/>
                  </a:lnTo>
                  <a:lnTo>
                    <a:pt x="908" y="975"/>
                  </a:lnTo>
                  <a:lnTo>
                    <a:pt x="909" y="979"/>
                  </a:lnTo>
                  <a:lnTo>
                    <a:pt x="909" y="981"/>
                  </a:lnTo>
                  <a:lnTo>
                    <a:pt x="910" y="981"/>
                  </a:lnTo>
                  <a:lnTo>
                    <a:pt x="912" y="981"/>
                  </a:lnTo>
                  <a:lnTo>
                    <a:pt x="913" y="979"/>
                  </a:lnTo>
                  <a:lnTo>
                    <a:pt x="913" y="976"/>
                  </a:lnTo>
                  <a:lnTo>
                    <a:pt x="914" y="973"/>
                  </a:lnTo>
                  <a:lnTo>
                    <a:pt x="915" y="969"/>
                  </a:lnTo>
                  <a:lnTo>
                    <a:pt x="917" y="966"/>
                  </a:lnTo>
                  <a:lnTo>
                    <a:pt x="917" y="964"/>
                  </a:lnTo>
                  <a:lnTo>
                    <a:pt x="918" y="963"/>
                  </a:lnTo>
                  <a:lnTo>
                    <a:pt x="919" y="960"/>
                  </a:lnTo>
                  <a:lnTo>
                    <a:pt x="920" y="959"/>
                  </a:lnTo>
                  <a:lnTo>
                    <a:pt x="920" y="958"/>
                  </a:lnTo>
                  <a:lnTo>
                    <a:pt x="922" y="957"/>
                  </a:lnTo>
                  <a:lnTo>
                    <a:pt x="923" y="955"/>
                  </a:lnTo>
                  <a:lnTo>
                    <a:pt x="924" y="955"/>
                  </a:lnTo>
                  <a:lnTo>
                    <a:pt x="924" y="955"/>
                  </a:lnTo>
                  <a:lnTo>
                    <a:pt x="925" y="957"/>
                  </a:lnTo>
                  <a:lnTo>
                    <a:pt x="926" y="957"/>
                  </a:lnTo>
                  <a:lnTo>
                    <a:pt x="928" y="958"/>
                  </a:lnTo>
                  <a:lnTo>
                    <a:pt x="928" y="958"/>
                  </a:lnTo>
                  <a:lnTo>
                    <a:pt x="929" y="959"/>
                  </a:lnTo>
                  <a:lnTo>
                    <a:pt x="930" y="959"/>
                  </a:lnTo>
                  <a:lnTo>
                    <a:pt x="931" y="959"/>
                  </a:lnTo>
                  <a:lnTo>
                    <a:pt x="931" y="959"/>
                  </a:lnTo>
                  <a:lnTo>
                    <a:pt x="933" y="959"/>
                  </a:lnTo>
                  <a:lnTo>
                    <a:pt x="934" y="958"/>
                  </a:lnTo>
                  <a:lnTo>
                    <a:pt x="935" y="957"/>
                  </a:lnTo>
                  <a:lnTo>
                    <a:pt x="935" y="954"/>
                  </a:lnTo>
                  <a:lnTo>
                    <a:pt x="936" y="949"/>
                  </a:lnTo>
                  <a:lnTo>
                    <a:pt x="938" y="943"/>
                  </a:lnTo>
                  <a:lnTo>
                    <a:pt x="939" y="933"/>
                  </a:lnTo>
                  <a:lnTo>
                    <a:pt x="939" y="919"/>
                  </a:lnTo>
                  <a:lnTo>
                    <a:pt x="940" y="898"/>
                  </a:lnTo>
                  <a:lnTo>
                    <a:pt x="941" y="867"/>
                  </a:lnTo>
                  <a:lnTo>
                    <a:pt x="943" y="824"/>
                  </a:lnTo>
                  <a:lnTo>
                    <a:pt x="943" y="762"/>
                  </a:lnTo>
                  <a:lnTo>
                    <a:pt x="944" y="673"/>
                  </a:lnTo>
                  <a:lnTo>
                    <a:pt x="945" y="548"/>
                  </a:lnTo>
                  <a:lnTo>
                    <a:pt x="946" y="375"/>
                  </a:lnTo>
                  <a:lnTo>
                    <a:pt x="946" y="136"/>
                  </a:lnTo>
                  <a:lnTo>
                    <a:pt x="948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0"/>
                  </a:lnTo>
                  <a:lnTo>
                    <a:pt x="962" y="0"/>
                  </a:lnTo>
                  <a:lnTo>
                    <a:pt x="964" y="0"/>
                  </a:lnTo>
                  <a:lnTo>
                    <a:pt x="965" y="0"/>
                  </a:lnTo>
                  <a:lnTo>
                    <a:pt x="966" y="214"/>
                  </a:lnTo>
                  <a:lnTo>
                    <a:pt x="966" y="382"/>
                  </a:lnTo>
                  <a:lnTo>
                    <a:pt x="967" y="507"/>
                  </a:lnTo>
                  <a:lnTo>
                    <a:pt x="969" y="603"/>
                  </a:lnTo>
                  <a:lnTo>
                    <a:pt x="970" y="676"/>
                  </a:lnTo>
                  <a:lnTo>
                    <a:pt x="970" y="732"/>
                  </a:lnTo>
                  <a:lnTo>
                    <a:pt x="971" y="777"/>
                  </a:lnTo>
                  <a:lnTo>
                    <a:pt x="972" y="811"/>
                  </a:lnTo>
                  <a:lnTo>
                    <a:pt x="974" y="840"/>
                  </a:lnTo>
                  <a:lnTo>
                    <a:pt x="974" y="863"/>
                  </a:lnTo>
                  <a:lnTo>
                    <a:pt x="975" y="882"/>
                  </a:lnTo>
                  <a:lnTo>
                    <a:pt x="976" y="897"/>
                  </a:lnTo>
                  <a:lnTo>
                    <a:pt x="977" y="909"/>
                  </a:lnTo>
                  <a:lnTo>
                    <a:pt x="977" y="921"/>
                  </a:lnTo>
                  <a:lnTo>
                    <a:pt x="979" y="929"/>
                  </a:lnTo>
                  <a:lnTo>
                    <a:pt x="980" y="937"/>
                  </a:lnTo>
                  <a:lnTo>
                    <a:pt x="981" y="943"/>
                  </a:lnTo>
                  <a:lnTo>
                    <a:pt x="981" y="949"/>
                  </a:lnTo>
                  <a:lnTo>
                    <a:pt x="982" y="953"/>
                  </a:lnTo>
                  <a:lnTo>
                    <a:pt x="984" y="955"/>
                  </a:lnTo>
                  <a:lnTo>
                    <a:pt x="985" y="957"/>
                  </a:lnTo>
                  <a:lnTo>
                    <a:pt x="985" y="959"/>
                  </a:lnTo>
                  <a:lnTo>
                    <a:pt x="986" y="960"/>
                  </a:lnTo>
                  <a:lnTo>
                    <a:pt x="987" y="960"/>
                  </a:lnTo>
                  <a:lnTo>
                    <a:pt x="989" y="962"/>
                  </a:lnTo>
                  <a:lnTo>
                    <a:pt x="989" y="962"/>
                  </a:lnTo>
                  <a:lnTo>
                    <a:pt x="990" y="960"/>
                  </a:lnTo>
                  <a:lnTo>
                    <a:pt x="991" y="960"/>
                  </a:lnTo>
                  <a:lnTo>
                    <a:pt x="992" y="960"/>
                  </a:lnTo>
                  <a:lnTo>
                    <a:pt x="992" y="959"/>
                  </a:lnTo>
                  <a:lnTo>
                    <a:pt x="994" y="959"/>
                  </a:lnTo>
                  <a:lnTo>
                    <a:pt x="995" y="959"/>
                  </a:lnTo>
                  <a:lnTo>
                    <a:pt x="996" y="959"/>
                  </a:lnTo>
                  <a:lnTo>
                    <a:pt x="996" y="959"/>
                  </a:lnTo>
                  <a:lnTo>
                    <a:pt x="997" y="959"/>
                  </a:lnTo>
                  <a:lnTo>
                    <a:pt x="998" y="960"/>
                  </a:lnTo>
                  <a:lnTo>
                    <a:pt x="1000" y="960"/>
                  </a:lnTo>
                  <a:lnTo>
                    <a:pt x="1000" y="960"/>
                  </a:lnTo>
                  <a:lnTo>
                    <a:pt x="1001" y="959"/>
                  </a:lnTo>
                  <a:lnTo>
                    <a:pt x="1002" y="959"/>
                  </a:lnTo>
                  <a:lnTo>
                    <a:pt x="1003" y="958"/>
                  </a:lnTo>
                  <a:lnTo>
                    <a:pt x="1003" y="957"/>
                  </a:lnTo>
                  <a:lnTo>
                    <a:pt x="1005" y="955"/>
                  </a:lnTo>
                  <a:lnTo>
                    <a:pt x="1006" y="954"/>
                  </a:lnTo>
                  <a:lnTo>
                    <a:pt x="1007" y="952"/>
                  </a:lnTo>
                  <a:lnTo>
                    <a:pt x="1008" y="950"/>
                  </a:lnTo>
                  <a:lnTo>
                    <a:pt x="1008" y="949"/>
                  </a:lnTo>
                  <a:lnTo>
                    <a:pt x="1010" y="945"/>
                  </a:lnTo>
                  <a:lnTo>
                    <a:pt x="1011" y="940"/>
                  </a:lnTo>
                  <a:lnTo>
                    <a:pt x="1012" y="934"/>
                  </a:lnTo>
                  <a:lnTo>
                    <a:pt x="1012" y="927"/>
                  </a:lnTo>
                  <a:lnTo>
                    <a:pt x="1013" y="918"/>
                  </a:lnTo>
                  <a:lnTo>
                    <a:pt x="1015" y="909"/>
                  </a:lnTo>
                  <a:lnTo>
                    <a:pt x="1016" y="902"/>
                  </a:lnTo>
                  <a:lnTo>
                    <a:pt x="1016" y="898"/>
                  </a:lnTo>
                  <a:lnTo>
                    <a:pt x="1017" y="897"/>
                  </a:lnTo>
                  <a:lnTo>
                    <a:pt x="1018" y="899"/>
                  </a:lnTo>
                  <a:lnTo>
                    <a:pt x="1020" y="904"/>
                  </a:lnTo>
                  <a:lnTo>
                    <a:pt x="1020" y="911"/>
                  </a:lnTo>
                  <a:lnTo>
                    <a:pt x="1021" y="917"/>
                  </a:lnTo>
                  <a:lnTo>
                    <a:pt x="1022" y="923"/>
                  </a:lnTo>
                  <a:lnTo>
                    <a:pt x="1023" y="928"/>
                  </a:lnTo>
                  <a:lnTo>
                    <a:pt x="1023" y="932"/>
                  </a:lnTo>
                  <a:lnTo>
                    <a:pt x="1025" y="935"/>
                  </a:lnTo>
                  <a:lnTo>
                    <a:pt x="1026" y="938"/>
                  </a:lnTo>
                  <a:lnTo>
                    <a:pt x="1027" y="939"/>
                  </a:lnTo>
                  <a:lnTo>
                    <a:pt x="1027" y="942"/>
                  </a:lnTo>
                  <a:lnTo>
                    <a:pt x="1028" y="943"/>
                  </a:lnTo>
                  <a:lnTo>
                    <a:pt x="1029" y="945"/>
                  </a:lnTo>
                  <a:lnTo>
                    <a:pt x="1031" y="948"/>
                  </a:lnTo>
                  <a:lnTo>
                    <a:pt x="1031" y="949"/>
                  </a:lnTo>
                  <a:lnTo>
                    <a:pt x="1032" y="952"/>
                  </a:lnTo>
                  <a:lnTo>
                    <a:pt x="1033" y="954"/>
                  </a:lnTo>
                  <a:lnTo>
                    <a:pt x="1034" y="955"/>
                  </a:lnTo>
                  <a:lnTo>
                    <a:pt x="1034" y="955"/>
                  </a:lnTo>
                  <a:lnTo>
                    <a:pt x="1036" y="957"/>
                  </a:lnTo>
                  <a:lnTo>
                    <a:pt x="1037" y="957"/>
                  </a:lnTo>
                  <a:lnTo>
                    <a:pt x="1038" y="957"/>
                  </a:lnTo>
                  <a:lnTo>
                    <a:pt x="1038" y="957"/>
                  </a:lnTo>
                  <a:lnTo>
                    <a:pt x="1039" y="955"/>
                  </a:lnTo>
                  <a:lnTo>
                    <a:pt x="1041" y="954"/>
                  </a:lnTo>
                  <a:lnTo>
                    <a:pt x="1042" y="953"/>
                  </a:lnTo>
                  <a:lnTo>
                    <a:pt x="1042" y="952"/>
                  </a:lnTo>
                  <a:lnTo>
                    <a:pt x="1043" y="952"/>
                  </a:lnTo>
                  <a:lnTo>
                    <a:pt x="1044" y="949"/>
                  </a:lnTo>
                  <a:lnTo>
                    <a:pt x="1046" y="948"/>
                  </a:lnTo>
                  <a:lnTo>
                    <a:pt x="1046" y="947"/>
                  </a:lnTo>
                  <a:lnTo>
                    <a:pt x="1047" y="944"/>
                  </a:lnTo>
                  <a:lnTo>
                    <a:pt x="1048" y="942"/>
                  </a:lnTo>
                  <a:lnTo>
                    <a:pt x="1049" y="939"/>
                  </a:lnTo>
                  <a:lnTo>
                    <a:pt x="1049" y="937"/>
                  </a:lnTo>
                  <a:lnTo>
                    <a:pt x="1051" y="934"/>
                  </a:lnTo>
                  <a:lnTo>
                    <a:pt x="1052" y="933"/>
                  </a:lnTo>
                  <a:lnTo>
                    <a:pt x="1053" y="933"/>
                  </a:lnTo>
                  <a:lnTo>
                    <a:pt x="1053" y="933"/>
                  </a:lnTo>
                  <a:lnTo>
                    <a:pt x="1054" y="934"/>
                  </a:lnTo>
                  <a:lnTo>
                    <a:pt x="1056" y="935"/>
                  </a:lnTo>
                  <a:lnTo>
                    <a:pt x="1057" y="937"/>
                  </a:lnTo>
                  <a:lnTo>
                    <a:pt x="1057" y="939"/>
                  </a:lnTo>
                  <a:lnTo>
                    <a:pt x="1058" y="942"/>
                  </a:lnTo>
                  <a:lnTo>
                    <a:pt x="1059" y="944"/>
                  </a:lnTo>
                  <a:lnTo>
                    <a:pt x="1061" y="947"/>
                  </a:lnTo>
                  <a:lnTo>
                    <a:pt x="1061" y="948"/>
                  </a:lnTo>
                  <a:lnTo>
                    <a:pt x="1062" y="950"/>
                  </a:lnTo>
                  <a:lnTo>
                    <a:pt x="1063" y="952"/>
                  </a:lnTo>
                  <a:lnTo>
                    <a:pt x="1064" y="952"/>
                  </a:lnTo>
                  <a:lnTo>
                    <a:pt x="1065" y="953"/>
                  </a:lnTo>
                  <a:lnTo>
                    <a:pt x="1065" y="954"/>
                  </a:lnTo>
                  <a:lnTo>
                    <a:pt x="1067" y="954"/>
                  </a:lnTo>
                  <a:lnTo>
                    <a:pt x="1068" y="955"/>
                  </a:lnTo>
                  <a:lnTo>
                    <a:pt x="1069" y="954"/>
                  </a:lnTo>
                  <a:lnTo>
                    <a:pt x="1069" y="954"/>
                  </a:lnTo>
                  <a:lnTo>
                    <a:pt x="1070" y="954"/>
                  </a:lnTo>
                  <a:lnTo>
                    <a:pt x="1072" y="954"/>
                  </a:lnTo>
                  <a:lnTo>
                    <a:pt x="1073" y="954"/>
                  </a:lnTo>
                  <a:lnTo>
                    <a:pt x="1073" y="953"/>
                  </a:lnTo>
                  <a:lnTo>
                    <a:pt x="1074" y="953"/>
                  </a:lnTo>
                  <a:lnTo>
                    <a:pt x="1075" y="952"/>
                  </a:lnTo>
                  <a:lnTo>
                    <a:pt x="1077" y="952"/>
                  </a:lnTo>
                  <a:lnTo>
                    <a:pt x="1077" y="950"/>
                  </a:lnTo>
                  <a:lnTo>
                    <a:pt x="1078" y="950"/>
                  </a:lnTo>
                  <a:lnTo>
                    <a:pt x="1079" y="949"/>
                  </a:lnTo>
                  <a:lnTo>
                    <a:pt x="1080" y="948"/>
                  </a:lnTo>
                  <a:lnTo>
                    <a:pt x="1080" y="947"/>
                  </a:lnTo>
                  <a:lnTo>
                    <a:pt x="1082" y="944"/>
                  </a:lnTo>
                  <a:lnTo>
                    <a:pt x="1083" y="943"/>
                  </a:lnTo>
                  <a:lnTo>
                    <a:pt x="1084" y="943"/>
                  </a:lnTo>
                  <a:lnTo>
                    <a:pt x="1084" y="943"/>
                  </a:lnTo>
                  <a:lnTo>
                    <a:pt x="1085" y="943"/>
                  </a:lnTo>
                  <a:lnTo>
                    <a:pt x="1087" y="944"/>
                  </a:lnTo>
                  <a:lnTo>
                    <a:pt x="1088" y="945"/>
                  </a:lnTo>
                  <a:lnTo>
                    <a:pt x="1088" y="948"/>
                  </a:lnTo>
                  <a:lnTo>
                    <a:pt x="1089" y="950"/>
                  </a:lnTo>
                  <a:lnTo>
                    <a:pt x="1090" y="953"/>
                  </a:lnTo>
                  <a:lnTo>
                    <a:pt x="1092" y="955"/>
                  </a:lnTo>
                  <a:lnTo>
                    <a:pt x="1092" y="957"/>
                  </a:lnTo>
                  <a:lnTo>
                    <a:pt x="1093" y="959"/>
                  </a:lnTo>
                  <a:lnTo>
                    <a:pt x="1094" y="960"/>
                  </a:lnTo>
                  <a:lnTo>
                    <a:pt x="1095" y="962"/>
                  </a:lnTo>
                  <a:lnTo>
                    <a:pt x="1095" y="963"/>
                  </a:lnTo>
                  <a:lnTo>
                    <a:pt x="1097" y="962"/>
                  </a:lnTo>
                  <a:lnTo>
                    <a:pt x="1098" y="962"/>
                  </a:lnTo>
                  <a:lnTo>
                    <a:pt x="1099" y="960"/>
                  </a:lnTo>
                  <a:lnTo>
                    <a:pt x="1099" y="959"/>
                  </a:lnTo>
                  <a:lnTo>
                    <a:pt x="1100" y="958"/>
                  </a:lnTo>
                  <a:lnTo>
                    <a:pt x="1101" y="957"/>
                  </a:lnTo>
                  <a:lnTo>
                    <a:pt x="1103" y="957"/>
                  </a:lnTo>
                  <a:lnTo>
                    <a:pt x="1103" y="955"/>
                  </a:lnTo>
                  <a:lnTo>
                    <a:pt x="1104" y="954"/>
                  </a:lnTo>
                  <a:lnTo>
                    <a:pt x="1105" y="954"/>
                  </a:lnTo>
                  <a:lnTo>
                    <a:pt x="1106" y="954"/>
                  </a:lnTo>
                  <a:lnTo>
                    <a:pt x="1106" y="955"/>
                  </a:lnTo>
                  <a:lnTo>
                    <a:pt x="1108" y="959"/>
                  </a:lnTo>
                  <a:lnTo>
                    <a:pt x="1109" y="963"/>
                  </a:lnTo>
                  <a:lnTo>
                    <a:pt x="1110" y="969"/>
                  </a:lnTo>
                  <a:lnTo>
                    <a:pt x="1110" y="975"/>
                  </a:lnTo>
                  <a:lnTo>
                    <a:pt x="1111" y="983"/>
                  </a:lnTo>
                  <a:lnTo>
                    <a:pt x="1113" y="991"/>
                  </a:lnTo>
                  <a:lnTo>
                    <a:pt x="1114" y="1001"/>
                  </a:lnTo>
                  <a:lnTo>
                    <a:pt x="1114" y="1011"/>
                  </a:lnTo>
                  <a:lnTo>
                    <a:pt x="1115" y="1022"/>
                  </a:lnTo>
                  <a:lnTo>
                    <a:pt x="1116" y="1035"/>
                  </a:lnTo>
                  <a:lnTo>
                    <a:pt x="1118" y="1047"/>
                  </a:lnTo>
                  <a:lnTo>
                    <a:pt x="1118" y="1058"/>
                  </a:lnTo>
                  <a:lnTo>
                    <a:pt x="1119" y="1070"/>
                  </a:lnTo>
                  <a:lnTo>
                    <a:pt x="1120" y="1077"/>
                  </a:lnTo>
                  <a:lnTo>
                    <a:pt x="1121" y="1079"/>
                  </a:lnTo>
                  <a:lnTo>
                    <a:pt x="1123" y="1072"/>
                  </a:lnTo>
                  <a:lnTo>
                    <a:pt x="1123" y="1048"/>
                  </a:lnTo>
                  <a:lnTo>
                    <a:pt x="1124" y="994"/>
                  </a:lnTo>
                  <a:lnTo>
                    <a:pt x="1125" y="867"/>
                  </a:lnTo>
                  <a:lnTo>
                    <a:pt x="1126" y="629"/>
                  </a:lnTo>
                  <a:lnTo>
                    <a:pt x="1126" y="153"/>
                  </a:lnTo>
                  <a:lnTo>
                    <a:pt x="1128" y="0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0"/>
                  </a:lnTo>
                  <a:lnTo>
                    <a:pt x="1141" y="0"/>
                  </a:lnTo>
                  <a:lnTo>
                    <a:pt x="1141" y="0"/>
                  </a:lnTo>
                  <a:lnTo>
                    <a:pt x="1142" y="0"/>
                  </a:lnTo>
                  <a:lnTo>
                    <a:pt x="1144" y="0"/>
                  </a:lnTo>
                  <a:lnTo>
                    <a:pt x="1145" y="162"/>
                  </a:lnTo>
                  <a:lnTo>
                    <a:pt x="1145" y="369"/>
                  </a:lnTo>
                  <a:lnTo>
                    <a:pt x="1146" y="534"/>
                  </a:lnTo>
                  <a:lnTo>
                    <a:pt x="1147" y="587"/>
                  </a:lnTo>
                  <a:lnTo>
                    <a:pt x="1149" y="594"/>
                  </a:lnTo>
                  <a:lnTo>
                    <a:pt x="1149" y="569"/>
                  </a:lnTo>
                  <a:lnTo>
                    <a:pt x="1150" y="527"/>
                  </a:lnTo>
                  <a:lnTo>
                    <a:pt x="1151" y="483"/>
                  </a:lnTo>
                  <a:lnTo>
                    <a:pt x="1152" y="441"/>
                  </a:lnTo>
                  <a:lnTo>
                    <a:pt x="1152" y="431"/>
                  </a:lnTo>
                  <a:lnTo>
                    <a:pt x="1154" y="444"/>
                  </a:lnTo>
                  <a:lnTo>
                    <a:pt x="1155" y="477"/>
                  </a:lnTo>
                  <a:lnTo>
                    <a:pt x="1156" y="531"/>
                  </a:lnTo>
                  <a:lnTo>
                    <a:pt x="1156" y="595"/>
                  </a:lnTo>
                  <a:lnTo>
                    <a:pt x="1157" y="667"/>
                  </a:lnTo>
                  <a:lnTo>
                    <a:pt x="1159" y="739"/>
                  </a:lnTo>
                  <a:lnTo>
                    <a:pt x="1160" y="809"/>
                  </a:lnTo>
                  <a:lnTo>
                    <a:pt x="1160" y="873"/>
                  </a:lnTo>
                  <a:lnTo>
                    <a:pt x="1161" y="939"/>
                  </a:lnTo>
                  <a:lnTo>
                    <a:pt x="1162" y="1009"/>
                  </a:lnTo>
                  <a:lnTo>
                    <a:pt x="1164" y="1086"/>
                  </a:lnTo>
                  <a:lnTo>
                    <a:pt x="1164" y="1170"/>
                  </a:lnTo>
                  <a:lnTo>
                    <a:pt x="1165" y="1258"/>
                  </a:lnTo>
                  <a:lnTo>
                    <a:pt x="1166" y="1345"/>
                  </a:lnTo>
                  <a:lnTo>
                    <a:pt x="1167" y="1423"/>
                  </a:lnTo>
                  <a:lnTo>
                    <a:pt x="1167" y="1490"/>
                  </a:lnTo>
                  <a:lnTo>
                    <a:pt x="1169" y="1544"/>
                  </a:lnTo>
                  <a:lnTo>
                    <a:pt x="1170" y="1585"/>
                  </a:lnTo>
                  <a:lnTo>
                    <a:pt x="1171" y="1615"/>
                  </a:lnTo>
                  <a:lnTo>
                    <a:pt x="1171" y="1632"/>
                  </a:lnTo>
                  <a:lnTo>
                    <a:pt x="1172" y="1642"/>
                  </a:lnTo>
                  <a:lnTo>
                    <a:pt x="1173" y="1643"/>
                  </a:lnTo>
                  <a:lnTo>
                    <a:pt x="1175" y="1636"/>
                  </a:lnTo>
                  <a:lnTo>
                    <a:pt x="1176" y="1616"/>
                  </a:lnTo>
                  <a:lnTo>
                    <a:pt x="1176" y="1591"/>
                  </a:lnTo>
                  <a:lnTo>
                    <a:pt x="1177" y="1558"/>
                  </a:lnTo>
                  <a:lnTo>
                    <a:pt x="1178" y="1515"/>
                  </a:lnTo>
                  <a:lnTo>
                    <a:pt x="1180" y="1466"/>
                  </a:lnTo>
                  <a:lnTo>
                    <a:pt x="1180" y="1409"/>
                  </a:lnTo>
                  <a:lnTo>
                    <a:pt x="1181" y="1348"/>
                  </a:lnTo>
                  <a:lnTo>
                    <a:pt x="1182" y="1289"/>
                  </a:lnTo>
                  <a:lnTo>
                    <a:pt x="1183" y="1237"/>
                  </a:lnTo>
                  <a:lnTo>
                    <a:pt x="1183" y="1197"/>
                  </a:lnTo>
                  <a:lnTo>
                    <a:pt x="1185" y="1171"/>
                  </a:lnTo>
                  <a:lnTo>
                    <a:pt x="1186" y="1160"/>
                  </a:lnTo>
                  <a:lnTo>
                    <a:pt x="1187" y="1160"/>
                  </a:lnTo>
                  <a:lnTo>
                    <a:pt x="1187" y="1168"/>
                  </a:lnTo>
                  <a:lnTo>
                    <a:pt x="1188" y="1178"/>
                  </a:lnTo>
                  <a:lnTo>
                    <a:pt x="1190" y="1184"/>
                  </a:lnTo>
                  <a:lnTo>
                    <a:pt x="1191" y="1188"/>
                  </a:lnTo>
                  <a:lnTo>
                    <a:pt x="1191" y="1184"/>
                  </a:lnTo>
                  <a:lnTo>
                    <a:pt x="1192" y="1175"/>
                  </a:lnTo>
                  <a:lnTo>
                    <a:pt x="1193" y="1164"/>
                  </a:lnTo>
                  <a:lnTo>
                    <a:pt x="1195" y="1152"/>
                  </a:lnTo>
                  <a:lnTo>
                    <a:pt x="1195" y="1138"/>
                  </a:lnTo>
                  <a:lnTo>
                    <a:pt x="1196" y="1124"/>
                  </a:lnTo>
                  <a:lnTo>
                    <a:pt x="1197" y="1112"/>
                  </a:lnTo>
                  <a:lnTo>
                    <a:pt x="1198" y="1099"/>
                  </a:lnTo>
                  <a:lnTo>
                    <a:pt x="1198" y="1083"/>
                  </a:lnTo>
                  <a:lnTo>
                    <a:pt x="1200" y="1072"/>
                  </a:lnTo>
                  <a:lnTo>
                    <a:pt x="1201" y="1061"/>
                  </a:lnTo>
                  <a:lnTo>
                    <a:pt x="1202" y="1048"/>
                  </a:lnTo>
                  <a:lnTo>
                    <a:pt x="1202" y="1037"/>
                  </a:lnTo>
                  <a:lnTo>
                    <a:pt x="1203" y="1025"/>
                  </a:lnTo>
                  <a:lnTo>
                    <a:pt x="1205" y="1014"/>
                  </a:lnTo>
                  <a:lnTo>
                    <a:pt x="1206" y="1004"/>
                  </a:lnTo>
                  <a:lnTo>
                    <a:pt x="1206" y="994"/>
                  </a:lnTo>
                  <a:lnTo>
                    <a:pt x="1207" y="985"/>
                  </a:lnTo>
                  <a:lnTo>
                    <a:pt x="1208" y="978"/>
                  </a:lnTo>
                  <a:lnTo>
                    <a:pt x="1209" y="971"/>
                  </a:lnTo>
                  <a:lnTo>
                    <a:pt x="1209" y="966"/>
                  </a:lnTo>
                  <a:lnTo>
                    <a:pt x="1211" y="963"/>
                  </a:lnTo>
                  <a:lnTo>
                    <a:pt x="1212" y="960"/>
                  </a:lnTo>
                  <a:lnTo>
                    <a:pt x="1213" y="959"/>
                  </a:lnTo>
                  <a:lnTo>
                    <a:pt x="1213" y="958"/>
                  </a:lnTo>
                  <a:lnTo>
                    <a:pt x="1214" y="959"/>
                  </a:lnTo>
                  <a:lnTo>
                    <a:pt x="1216" y="960"/>
                  </a:lnTo>
                  <a:lnTo>
                    <a:pt x="1217" y="962"/>
                  </a:lnTo>
                  <a:lnTo>
                    <a:pt x="1217" y="963"/>
                  </a:lnTo>
                  <a:lnTo>
                    <a:pt x="1218" y="964"/>
                  </a:lnTo>
                  <a:lnTo>
                    <a:pt x="1219" y="966"/>
                  </a:lnTo>
                  <a:lnTo>
                    <a:pt x="1221" y="966"/>
                  </a:lnTo>
                  <a:lnTo>
                    <a:pt x="1221" y="968"/>
                  </a:lnTo>
                  <a:lnTo>
                    <a:pt x="1222" y="966"/>
                  </a:lnTo>
                  <a:lnTo>
                    <a:pt x="1223" y="965"/>
                  </a:lnTo>
                  <a:lnTo>
                    <a:pt x="1224" y="962"/>
                  </a:lnTo>
                  <a:lnTo>
                    <a:pt x="1224" y="959"/>
                  </a:lnTo>
                  <a:lnTo>
                    <a:pt x="1226" y="955"/>
                  </a:lnTo>
                  <a:lnTo>
                    <a:pt x="1227" y="953"/>
                  </a:lnTo>
                  <a:lnTo>
                    <a:pt x="1228" y="950"/>
                  </a:lnTo>
                  <a:lnTo>
                    <a:pt x="1228" y="949"/>
                  </a:lnTo>
                  <a:lnTo>
                    <a:pt x="1229" y="948"/>
                  </a:lnTo>
                  <a:lnTo>
                    <a:pt x="1231" y="945"/>
                  </a:lnTo>
                  <a:lnTo>
                    <a:pt x="1232" y="942"/>
                  </a:lnTo>
                  <a:lnTo>
                    <a:pt x="1233" y="934"/>
                  </a:lnTo>
                  <a:lnTo>
                    <a:pt x="1233" y="923"/>
                  </a:lnTo>
                  <a:lnTo>
                    <a:pt x="1234" y="906"/>
                  </a:lnTo>
                  <a:lnTo>
                    <a:pt x="1236" y="882"/>
                  </a:lnTo>
                  <a:lnTo>
                    <a:pt x="1237" y="856"/>
                  </a:lnTo>
                  <a:lnTo>
                    <a:pt x="1237" y="826"/>
                  </a:lnTo>
                  <a:lnTo>
                    <a:pt x="1238" y="795"/>
                  </a:lnTo>
                  <a:lnTo>
                    <a:pt x="1239" y="767"/>
                  </a:lnTo>
                  <a:lnTo>
                    <a:pt x="1241" y="742"/>
                  </a:lnTo>
                  <a:lnTo>
                    <a:pt x="1241" y="723"/>
                  </a:lnTo>
                  <a:lnTo>
                    <a:pt x="1242" y="712"/>
                  </a:lnTo>
                  <a:lnTo>
                    <a:pt x="1243" y="706"/>
                  </a:lnTo>
                  <a:lnTo>
                    <a:pt x="1244" y="707"/>
                  </a:lnTo>
                  <a:lnTo>
                    <a:pt x="1244" y="713"/>
                  </a:lnTo>
                  <a:lnTo>
                    <a:pt x="1245" y="722"/>
                  </a:lnTo>
                  <a:lnTo>
                    <a:pt x="1247" y="732"/>
                  </a:lnTo>
                  <a:lnTo>
                    <a:pt x="1248" y="743"/>
                  </a:lnTo>
                  <a:lnTo>
                    <a:pt x="1248" y="755"/>
                  </a:lnTo>
                  <a:lnTo>
                    <a:pt x="1249" y="767"/>
                  </a:lnTo>
                  <a:lnTo>
                    <a:pt x="1250" y="779"/>
                  </a:lnTo>
                  <a:lnTo>
                    <a:pt x="1252" y="791"/>
                  </a:lnTo>
                  <a:lnTo>
                    <a:pt x="1252" y="804"/>
                  </a:lnTo>
                  <a:lnTo>
                    <a:pt x="1253" y="816"/>
                  </a:lnTo>
                  <a:lnTo>
                    <a:pt x="1254" y="827"/>
                  </a:lnTo>
                  <a:lnTo>
                    <a:pt x="1255" y="839"/>
                  </a:lnTo>
                  <a:lnTo>
                    <a:pt x="1255" y="849"/>
                  </a:lnTo>
                  <a:lnTo>
                    <a:pt x="1257" y="857"/>
                  </a:lnTo>
                  <a:lnTo>
                    <a:pt x="1258" y="866"/>
                  </a:lnTo>
                  <a:lnTo>
                    <a:pt x="1259" y="873"/>
                  </a:lnTo>
                  <a:lnTo>
                    <a:pt x="1259" y="880"/>
                  </a:lnTo>
                  <a:lnTo>
                    <a:pt x="1260" y="886"/>
                  </a:lnTo>
                  <a:lnTo>
                    <a:pt x="1262" y="892"/>
                  </a:lnTo>
                  <a:lnTo>
                    <a:pt x="1263" y="897"/>
                  </a:lnTo>
                  <a:lnTo>
                    <a:pt x="1263" y="903"/>
                  </a:lnTo>
                  <a:lnTo>
                    <a:pt x="1264" y="908"/>
                  </a:lnTo>
                  <a:lnTo>
                    <a:pt x="1265" y="912"/>
                  </a:lnTo>
                  <a:lnTo>
                    <a:pt x="1267" y="917"/>
                  </a:lnTo>
                  <a:lnTo>
                    <a:pt x="1267" y="922"/>
                  </a:lnTo>
                  <a:lnTo>
                    <a:pt x="1268" y="926"/>
                  </a:lnTo>
                  <a:lnTo>
                    <a:pt x="1269" y="929"/>
                  </a:lnTo>
                  <a:lnTo>
                    <a:pt x="1270" y="932"/>
                  </a:lnTo>
                  <a:lnTo>
                    <a:pt x="1270" y="934"/>
                  </a:lnTo>
                  <a:lnTo>
                    <a:pt x="1272" y="937"/>
                  </a:lnTo>
                  <a:lnTo>
                    <a:pt x="1273" y="938"/>
                  </a:lnTo>
                  <a:lnTo>
                    <a:pt x="1274" y="940"/>
                  </a:lnTo>
                  <a:lnTo>
                    <a:pt x="1274" y="942"/>
                  </a:lnTo>
                  <a:lnTo>
                    <a:pt x="1275" y="943"/>
                  </a:lnTo>
                  <a:lnTo>
                    <a:pt x="1277" y="945"/>
                  </a:lnTo>
                  <a:lnTo>
                    <a:pt x="1278" y="947"/>
                  </a:lnTo>
                  <a:lnTo>
                    <a:pt x="1278" y="948"/>
                  </a:lnTo>
                  <a:lnTo>
                    <a:pt x="1279" y="950"/>
                  </a:lnTo>
                  <a:lnTo>
                    <a:pt x="1280" y="952"/>
                  </a:lnTo>
                  <a:lnTo>
                    <a:pt x="1281" y="953"/>
                  </a:lnTo>
                  <a:lnTo>
                    <a:pt x="1281" y="954"/>
                  </a:lnTo>
                  <a:lnTo>
                    <a:pt x="1283" y="954"/>
                  </a:lnTo>
                  <a:lnTo>
                    <a:pt x="1284" y="955"/>
                  </a:lnTo>
                  <a:lnTo>
                    <a:pt x="1285" y="957"/>
                  </a:lnTo>
                  <a:lnTo>
                    <a:pt x="1285" y="958"/>
                  </a:lnTo>
                  <a:lnTo>
                    <a:pt x="1286" y="958"/>
                  </a:lnTo>
                  <a:lnTo>
                    <a:pt x="1288" y="958"/>
                  </a:lnTo>
                  <a:lnTo>
                    <a:pt x="1289" y="957"/>
                  </a:lnTo>
                  <a:lnTo>
                    <a:pt x="1290" y="955"/>
                  </a:lnTo>
                  <a:lnTo>
                    <a:pt x="1290" y="953"/>
                  </a:lnTo>
                  <a:lnTo>
                    <a:pt x="1291" y="952"/>
                  </a:lnTo>
                  <a:lnTo>
                    <a:pt x="1293" y="950"/>
                  </a:lnTo>
                  <a:lnTo>
                    <a:pt x="1294" y="948"/>
                  </a:lnTo>
                  <a:lnTo>
                    <a:pt x="1294" y="947"/>
                  </a:lnTo>
                  <a:lnTo>
                    <a:pt x="1295" y="947"/>
                  </a:lnTo>
                  <a:lnTo>
                    <a:pt x="1296" y="945"/>
                  </a:lnTo>
                  <a:lnTo>
                    <a:pt x="1298" y="943"/>
                  </a:lnTo>
                  <a:lnTo>
                    <a:pt x="1298" y="939"/>
                  </a:lnTo>
                  <a:lnTo>
                    <a:pt x="1299" y="934"/>
                  </a:lnTo>
                  <a:lnTo>
                    <a:pt x="1300" y="928"/>
                  </a:lnTo>
                  <a:lnTo>
                    <a:pt x="1301" y="919"/>
                  </a:lnTo>
                  <a:lnTo>
                    <a:pt x="1301" y="909"/>
                  </a:lnTo>
                  <a:lnTo>
                    <a:pt x="1303" y="899"/>
                  </a:lnTo>
                  <a:lnTo>
                    <a:pt x="1304" y="890"/>
                  </a:lnTo>
                  <a:lnTo>
                    <a:pt x="1305" y="881"/>
                  </a:lnTo>
                  <a:lnTo>
                    <a:pt x="1305" y="875"/>
                  </a:lnTo>
                  <a:lnTo>
                    <a:pt x="1306" y="870"/>
                  </a:lnTo>
                  <a:lnTo>
                    <a:pt x="1308" y="868"/>
                  </a:lnTo>
                  <a:lnTo>
                    <a:pt x="1309" y="870"/>
                  </a:lnTo>
                  <a:lnTo>
                    <a:pt x="1309" y="873"/>
                  </a:lnTo>
                  <a:lnTo>
                    <a:pt x="1310" y="880"/>
                  </a:lnTo>
                  <a:lnTo>
                    <a:pt x="1311" y="886"/>
                  </a:lnTo>
                  <a:lnTo>
                    <a:pt x="1313" y="893"/>
                  </a:lnTo>
                  <a:lnTo>
                    <a:pt x="1313" y="903"/>
                  </a:lnTo>
                  <a:lnTo>
                    <a:pt x="1314" y="912"/>
                  </a:lnTo>
                  <a:lnTo>
                    <a:pt x="1315" y="919"/>
                  </a:lnTo>
                  <a:lnTo>
                    <a:pt x="1316" y="928"/>
                  </a:lnTo>
                  <a:lnTo>
                    <a:pt x="1316" y="935"/>
                  </a:lnTo>
                  <a:lnTo>
                    <a:pt x="1317" y="943"/>
                  </a:lnTo>
                  <a:lnTo>
                    <a:pt x="1319" y="948"/>
                  </a:lnTo>
                  <a:lnTo>
                    <a:pt x="1320" y="952"/>
                  </a:lnTo>
                  <a:lnTo>
                    <a:pt x="1320" y="955"/>
                  </a:lnTo>
                  <a:lnTo>
                    <a:pt x="1321" y="955"/>
                  </a:lnTo>
                  <a:lnTo>
                    <a:pt x="1322" y="955"/>
                  </a:lnTo>
                  <a:lnTo>
                    <a:pt x="1324" y="955"/>
                  </a:lnTo>
                  <a:lnTo>
                    <a:pt x="1324" y="954"/>
                  </a:lnTo>
                  <a:lnTo>
                    <a:pt x="1325" y="952"/>
                  </a:lnTo>
                  <a:lnTo>
                    <a:pt x="1326" y="949"/>
                  </a:lnTo>
                  <a:lnTo>
                    <a:pt x="1327" y="947"/>
                  </a:lnTo>
                  <a:lnTo>
                    <a:pt x="1327" y="944"/>
                  </a:lnTo>
                  <a:lnTo>
                    <a:pt x="1329" y="942"/>
                  </a:lnTo>
                  <a:lnTo>
                    <a:pt x="1330" y="939"/>
                  </a:lnTo>
                  <a:lnTo>
                    <a:pt x="1331" y="938"/>
                  </a:lnTo>
                  <a:lnTo>
                    <a:pt x="1331" y="938"/>
                  </a:lnTo>
                  <a:lnTo>
                    <a:pt x="1332" y="939"/>
                  </a:lnTo>
                  <a:lnTo>
                    <a:pt x="1334" y="942"/>
                  </a:lnTo>
                  <a:lnTo>
                    <a:pt x="1335" y="945"/>
                  </a:lnTo>
                  <a:lnTo>
                    <a:pt x="1335" y="950"/>
                  </a:lnTo>
                  <a:lnTo>
                    <a:pt x="1336" y="957"/>
                  </a:lnTo>
                  <a:lnTo>
                    <a:pt x="1337" y="960"/>
                  </a:lnTo>
                  <a:lnTo>
                    <a:pt x="1339" y="964"/>
                  </a:lnTo>
                  <a:lnTo>
                    <a:pt x="1339" y="968"/>
                  </a:lnTo>
                  <a:lnTo>
                    <a:pt x="1340" y="969"/>
                  </a:lnTo>
                  <a:lnTo>
                    <a:pt x="1341" y="969"/>
                  </a:lnTo>
                  <a:lnTo>
                    <a:pt x="1342" y="968"/>
                  </a:lnTo>
                  <a:lnTo>
                    <a:pt x="1344" y="965"/>
                  </a:lnTo>
                  <a:lnTo>
                    <a:pt x="1344" y="962"/>
                  </a:lnTo>
                  <a:lnTo>
                    <a:pt x="1345" y="957"/>
                  </a:lnTo>
                  <a:lnTo>
                    <a:pt x="1346" y="952"/>
                  </a:lnTo>
                  <a:lnTo>
                    <a:pt x="1347" y="948"/>
                  </a:lnTo>
                  <a:lnTo>
                    <a:pt x="1347" y="943"/>
                  </a:lnTo>
                  <a:lnTo>
                    <a:pt x="1349" y="938"/>
                  </a:lnTo>
                  <a:lnTo>
                    <a:pt x="1350" y="933"/>
                  </a:lnTo>
                  <a:lnTo>
                    <a:pt x="1351" y="927"/>
                  </a:lnTo>
                  <a:lnTo>
                    <a:pt x="1351" y="916"/>
                  </a:lnTo>
                  <a:lnTo>
                    <a:pt x="1352" y="891"/>
                  </a:lnTo>
                  <a:lnTo>
                    <a:pt x="1353" y="835"/>
                  </a:lnTo>
                  <a:lnTo>
                    <a:pt x="1355" y="718"/>
                  </a:lnTo>
                  <a:lnTo>
                    <a:pt x="1355" y="501"/>
                  </a:lnTo>
                  <a:lnTo>
                    <a:pt x="1356" y="136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0"/>
                  </a:lnTo>
                  <a:lnTo>
                    <a:pt x="1370" y="0"/>
                  </a:lnTo>
                  <a:lnTo>
                    <a:pt x="1371" y="0"/>
                  </a:lnTo>
                  <a:lnTo>
                    <a:pt x="1372" y="0"/>
                  </a:lnTo>
                  <a:lnTo>
                    <a:pt x="1373" y="108"/>
                  </a:lnTo>
                  <a:lnTo>
                    <a:pt x="1373" y="224"/>
                  </a:lnTo>
                  <a:lnTo>
                    <a:pt x="1375" y="317"/>
                  </a:lnTo>
                  <a:lnTo>
                    <a:pt x="1376" y="390"/>
                  </a:lnTo>
                  <a:lnTo>
                    <a:pt x="1377" y="449"/>
                  </a:lnTo>
                  <a:lnTo>
                    <a:pt x="1377" y="497"/>
                  </a:lnTo>
                  <a:lnTo>
                    <a:pt x="1378" y="537"/>
                  </a:lnTo>
                  <a:lnTo>
                    <a:pt x="1380" y="570"/>
                  </a:lnTo>
                  <a:lnTo>
                    <a:pt x="1381" y="599"/>
                  </a:lnTo>
                  <a:lnTo>
                    <a:pt x="1381" y="625"/>
                  </a:lnTo>
                  <a:lnTo>
                    <a:pt x="1382" y="647"/>
                  </a:lnTo>
                  <a:lnTo>
                    <a:pt x="1383" y="670"/>
                  </a:lnTo>
                  <a:lnTo>
                    <a:pt x="1385" y="690"/>
                  </a:lnTo>
                  <a:lnTo>
                    <a:pt x="1385" y="709"/>
                  </a:lnTo>
                  <a:lnTo>
                    <a:pt x="1386" y="727"/>
                  </a:lnTo>
                  <a:lnTo>
                    <a:pt x="1387" y="743"/>
                  </a:lnTo>
                  <a:lnTo>
                    <a:pt x="1388" y="758"/>
                  </a:lnTo>
                  <a:lnTo>
                    <a:pt x="1388" y="770"/>
                  </a:lnTo>
                  <a:lnTo>
                    <a:pt x="1389" y="785"/>
                  </a:lnTo>
                  <a:lnTo>
                    <a:pt x="1391" y="794"/>
                  </a:lnTo>
                  <a:lnTo>
                    <a:pt x="1392" y="803"/>
                  </a:lnTo>
                  <a:lnTo>
                    <a:pt x="1392" y="809"/>
                  </a:lnTo>
                  <a:lnTo>
                    <a:pt x="1393" y="814"/>
                  </a:lnTo>
                  <a:lnTo>
                    <a:pt x="1394" y="819"/>
                  </a:lnTo>
                  <a:lnTo>
                    <a:pt x="1396" y="821"/>
                  </a:lnTo>
                  <a:lnTo>
                    <a:pt x="1396" y="822"/>
                  </a:lnTo>
                  <a:lnTo>
                    <a:pt x="1397" y="824"/>
                  </a:lnTo>
                  <a:lnTo>
                    <a:pt x="1398" y="825"/>
                  </a:lnTo>
                  <a:lnTo>
                    <a:pt x="1399" y="825"/>
                  </a:lnTo>
                  <a:lnTo>
                    <a:pt x="1401" y="826"/>
                  </a:lnTo>
                  <a:lnTo>
                    <a:pt x="1401" y="829"/>
                  </a:lnTo>
                  <a:lnTo>
                    <a:pt x="1402" y="830"/>
                  </a:lnTo>
                  <a:lnTo>
                    <a:pt x="1403" y="832"/>
                  </a:lnTo>
                  <a:lnTo>
                    <a:pt x="1404" y="834"/>
                  </a:lnTo>
                  <a:lnTo>
                    <a:pt x="1404" y="834"/>
                  </a:lnTo>
                  <a:lnTo>
                    <a:pt x="1406" y="832"/>
                  </a:lnTo>
                  <a:lnTo>
                    <a:pt x="1407" y="831"/>
                  </a:lnTo>
                  <a:lnTo>
                    <a:pt x="1408" y="829"/>
                  </a:lnTo>
                  <a:lnTo>
                    <a:pt x="1408" y="826"/>
                  </a:lnTo>
                  <a:lnTo>
                    <a:pt x="1409" y="824"/>
                  </a:lnTo>
                  <a:lnTo>
                    <a:pt x="1411" y="822"/>
                  </a:lnTo>
                  <a:lnTo>
                    <a:pt x="1412" y="824"/>
                  </a:lnTo>
                  <a:lnTo>
                    <a:pt x="1412" y="827"/>
                  </a:lnTo>
                  <a:lnTo>
                    <a:pt x="1413" y="835"/>
                  </a:lnTo>
                  <a:lnTo>
                    <a:pt x="1414" y="844"/>
                  </a:lnTo>
                  <a:lnTo>
                    <a:pt x="1416" y="855"/>
                  </a:lnTo>
                  <a:lnTo>
                    <a:pt x="1416" y="867"/>
                  </a:lnTo>
                  <a:lnTo>
                    <a:pt x="1417" y="878"/>
                  </a:lnTo>
                  <a:lnTo>
                    <a:pt x="1418" y="891"/>
                  </a:lnTo>
                  <a:lnTo>
                    <a:pt x="1419" y="902"/>
                  </a:lnTo>
                  <a:lnTo>
                    <a:pt x="1419" y="914"/>
                  </a:lnTo>
                  <a:lnTo>
                    <a:pt x="1420" y="922"/>
                  </a:lnTo>
                  <a:lnTo>
                    <a:pt x="1422" y="928"/>
                  </a:lnTo>
                  <a:lnTo>
                    <a:pt x="1423" y="933"/>
                  </a:lnTo>
                  <a:lnTo>
                    <a:pt x="1423" y="937"/>
                  </a:lnTo>
                  <a:lnTo>
                    <a:pt x="1424" y="939"/>
                  </a:lnTo>
                  <a:lnTo>
                    <a:pt x="1425" y="942"/>
                  </a:lnTo>
                  <a:lnTo>
                    <a:pt x="1427" y="943"/>
                  </a:lnTo>
                  <a:lnTo>
                    <a:pt x="1427" y="943"/>
                  </a:lnTo>
                  <a:lnTo>
                    <a:pt x="1428" y="944"/>
                  </a:lnTo>
                  <a:lnTo>
                    <a:pt x="1429" y="944"/>
                  </a:lnTo>
                  <a:lnTo>
                    <a:pt x="1430" y="945"/>
                  </a:lnTo>
                  <a:lnTo>
                    <a:pt x="1430" y="945"/>
                  </a:lnTo>
                  <a:lnTo>
                    <a:pt x="1432" y="947"/>
                  </a:lnTo>
                  <a:lnTo>
                    <a:pt x="1433" y="948"/>
                  </a:lnTo>
                  <a:lnTo>
                    <a:pt x="1434" y="948"/>
                  </a:lnTo>
                  <a:lnTo>
                    <a:pt x="1434" y="949"/>
                  </a:lnTo>
                  <a:lnTo>
                    <a:pt x="1435" y="950"/>
                  </a:lnTo>
                  <a:lnTo>
                    <a:pt x="1437" y="952"/>
                  </a:lnTo>
                  <a:lnTo>
                    <a:pt x="1438" y="952"/>
                  </a:lnTo>
                  <a:lnTo>
                    <a:pt x="1438" y="953"/>
                  </a:lnTo>
                  <a:lnTo>
                    <a:pt x="1439" y="952"/>
                  </a:lnTo>
                  <a:lnTo>
                    <a:pt x="1440" y="950"/>
                  </a:lnTo>
                  <a:lnTo>
                    <a:pt x="1442" y="949"/>
                  </a:lnTo>
                  <a:lnTo>
                    <a:pt x="1442" y="948"/>
                  </a:lnTo>
                  <a:lnTo>
                    <a:pt x="1443" y="947"/>
                  </a:lnTo>
                  <a:lnTo>
                    <a:pt x="1444" y="945"/>
                  </a:lnTo>
                  <a:lnTo>
                    <a:pt x="1445" y="945"/>
                  </a:lnTo>
                  <a:lnTo>
                    <a:pt x="1445" y="944"/>
                  </a:lnTo>
                  <a:lnTo>
                    <a:pt x="1447" y="944"/>
                  </a:lnTo>
                  <a:lnTo>
                    <a:pt x="1448" y="944"/>
                  </a:lnTo>
                  <a:lnTo>
                    <a:pt x="1449" y="944"/>
                  </a:lnTo>
                  <a:lnTo>
                    <a:pt x="1449" y="944"/>
                  </a:lnTo>
                  <a:lnTo>
                    <a:pt x="1450" y="944"/>
                  </a:lnTo>
                  <a:lnTo>
                    <a:pt x="1452" y="944"/>
                  </a:lnTo>
                  <a:lnTo>
                    <a:pt x="1453" y="944"/>
                  </a:lnTo>
                  <a:lnTo>
                    <a:pt x="1453" y="944"/>
                  </a:lnTo>
                  <a:lnTo>
                    <a:pt x="1454" y="944"/>
                  </a:lnTo>
                  <a:lnTo>
                    <a:pt x="1455" y="944"/>
                  </a:lnTo>
                  <a:lnTo>
                    <a:pt x="1456" y="944"/>
                  </a:lnTo>
                  <a:lnTo>
                    <a:pt x="1458" y="943"/>
                  </a:lnTo>
                  <a:lnTo>
                    <a:pt x="1458" y="943"/>
                  </a:lnTo>
                  <a:lnTo>
                    <a:pt x="1459" y="942"/>
                  </a:lnTo>
                  <a:lnTo>
                    <a:pt x="1460" y="942"/>
                  </a:lnTo>
                  <a:lnTo>
                    <a:pt x="1461" y="940"/>
                  </a:lnTo>
                  <a:lnTo>
                    <a:pt x="1461" y="940"/>
                  </a:lnTo>
                  <a:lnTo>
                    <a:pt x="1463" y="939"/>
                  </a:lnTo>
                  <a:lnTo>
                    <a:pt x="1464" y="939"/>
                  </a:lnTo>
                  <a:lnTo>
                    <a:pt x="1465" y="938"/>
                  </a:lnTo>
                  <a:lnTo>
                    <a:pt x="1465" y="939"/>
                  </a:lnTo>
                  <a:lnTo>
                    <a:pt x="1466" y="939"/>
                  </a:lnTo>
                  <a:lnTo>
                    <a:pt x="1468" y="940"/>
                  </a:lnTo>
                  <a:lnTo>
                    <a:pt x="1469" y="940"/>
                  </a:lnTo>
                  <a:lnTo>
                    <a:pt x="1469" y="942"/>
                  </a:lnTo>
                  <a:lnTo>
                    <a:pt x="1470" y="943"/>
                  </a:lnTo>
                  <a:lnTo>
                    <a:pt x="1471" y="943"/>
                  </a:lnTo>
                  <a:lnTo>
                    <a:pt x="1473" y="943"/>
                  </a:lnTo>
                  <a:lnTo>
                    <a:pt x="1473" y="943"/>
                  </a:lnTo>
                  <a:lnTo>
                    <a:pt x="1474" y="942"/>
                  </a:lnTo>
                  <a:lnTo>
                    <a:pt x="1475" y="940"/>
                  </a:lnTo>
                  <a:lnTo>
                    <a:pt x="1476" y="938"/>
                  </a:lnTo>
                  <a:lnTo>
                    <a:pt x="1476" y="935"/>
                  </a:lnTo>
                  <a:lnTo>
                    <a:pt x="1478" y="934"/>
                  </a:lnTo>
                  <a:lnTo>
                    <a:pt x="1479" y="933"/>
                  </a:lnTo>
                  <a:lnTo>
                    <a:pt x="1480" y="932"/>
                  </a:lnTo>
                  <a:lnTo>
                    <a:pt x="1480" y="933"/>
                  </a:lnTo>
                  <a:lnTo>
                    <a:pt x="1481" y="935"/>
                  </a:lnTo>
                  <a:lnTo>
                    <a:pt x="1483" y="938"/>
                  </a:lnTo>
                  <a:lnTo>
                    <a:pt x="1484" y="940"/>
                  </a:lnTo>
                  <a:lnTo>
                    <a:pt x="1484" y="943"/>
                  </a:lnTo>
                  <a:lnTo>
                    <a:pt x="1485" y="945"/>
                  </a:lnTo>
                  <a:lnTo>
                    <a:pt x="1486" y="947"/>
                  </a:lnTo>
                  <a:lnTo>
                    <a:pt x="1488" y="947"/>
                  </a:lnTo>
                  <a:lnTo>
                    <a:pt x="1488" y="947"/>
                  </a:lnTo>
                  <a:lnTo>
                    <a:pt x="1489" y="944"/>
                  </a:lnTo>
                  <a:lnTo>
                    <a:pt x="1490" y="942"/>
                  </a:lnTo>
                  <a:lnTo>
                    <a:pt x="1491" y="939"/>
                  </a:lnTo>
                  <a:lnTo>
                    <a:pt x="1491" y="937"/>
                  </a:lnTo>
                  <a:lnTo>
                    <a:pt x="1492" y="935"/>
                  </a:lnTo>
                  <a:lnTo>
                    <a:pt x="1494" y="934"/>
                  </a:lnTo>
                  <a:lnTo>
                    <a:pt x="1495" y="933"/>
                  </a:lnTo>
                  <a:lnTo>
                    <a:pt x="1495" y="934"/>
                  </a:lnTo>
                  <a:lnTo>
                    <a:pt x="1496" y="935"/>
                  </a:lnTo>
                  <a:lnTo>
                    <a:pt x="1497" y="937"/>
                  </a:lnTo>
                  <a:lnTo>
                    <a:pt x="1499" y="939"/>
                  </a:lnTo>
                  <a:lnTo>
                    <a:pt x="1499" y="942"/>
                  </a:lnTo>
                  <a:lnTo>
                    <a:pt x="1500" y="944"/>
                  </a:lnTo>
                  <a:lnTo>
                    <a:pt x="1501" y="945"/>
                  </a:lnTo>
                  <a:lnTo>
                    <a:pt x="1502" y="948"/>
                  </a:lnTo>
                  <a:lnTo>
                    <a:pt x="1502" y="949"/>
                  </a:lnTo>
                  <a:lnTo>
                    <a:pt x="1504" y="950"/>
                  </a:lnTo>
                  <a:lnTo>
                    <a:pt x="1505" y="950"/>
                  </a:lnTo>
                  <a:lnTo>
                    <a:pt x="1506" y="949"/>
                  </a:lnTo>
                  <a:lnTo>
                    <a:pt x="1506" y="945"/>
                  </a:lnTo>
                  <a:lnTo>
                    <a:pt x="1507" y="939"/>
                  </a:lnTo>
                  <a:lnTo>
                    <a:pt x="1509" y="933"/>
                  </a:lnTo>
                  <a:lnTo>
                    <a:pt x="1510" y="922"/>
                  </a:lnTo>
                  <a:lnTo>
                    <a:pt x="1511" y="917"/>
                  </a:lnTo>
                  <a:lnTo>
                    <a:pt x="1511" y="911"/>
                  </a:lnTo>
                  <a:lnTo>
                    <a:pt x="1512" y="906"/>
                  </a:lnTo>
                  <a:lnTo>
                    <a:pt x="1514" y="904"/>
                  </a:lnTo>
                  <a:lnTo>
                    <a:pt x="1515" y="906"/>
                  </a:lnTo>
                  <a:lnTo>
                    <a:pt x="1515" y="909"/>
                  </a:lnTo>
                  <a:lnTo>
                    <a:pt x="1516" y="916"/>
                  </a:lnTo>
                  <a:lnTo>
                    <a:pt x="1517" y="923"/>
                  </a:lnTo>
                  <a:lnTo>
                    <a:pt x="1519" y="929"/>
                  </a:lnTo>
                  <a:lnTo>
                    <a:pt x="1519" y="937"/>
                  </a:lnTo>
                  <a:lnTo>
                    <a:pt x="1520" y="944"/>
                  </a:lnTo>
                  <a:lnTo>
                    <a:pt x="1521" y="950"/>
                  </a:lnTo>
                  <a:lnTo>
                    <a:pt x="1522" y="955"/>
                  </a:lnTo>
                  <a:lnTo>
                    <a:pt x="1522" y="960"/>
                  </a:lnTo>
                  <a:lnTo>
                    <a:pt x="1524" y="964"/>
                  </a:lnTo>
                  <a:lnTo>
                    <a:pt x="1525" y="966"/>
                  </a:lnTo>
                  <a:lnTo>
                    <a:pt x="1526" y="968"/>
                  </a:lnTo>
                  <a:lnTo>
                    <a:pt x="1526" y="968"/>
                  </a:lnTo>
                  <a:lnTo>
                    <a:pt x="1527" y="968"/>
                  </a:lnTo>
                  <a:lnTo>
                    <a:pt x="1528" y="966"/>
                  </a:lnTo>
                  <a:lnTo>
                    <a:pt x="1530" y="964"/>
                  </a:lnTo>
                  <a:lnTo>
                    <a:pt x="1530" y="963"/>
                  </a:lnTo>
                  <a:lnTo>
                    <a:pt x="1531" y="962"/>
                  </a:lnTo>
                  <a:lnTo>
                    <a:pt x="1532" y="960"/>
                  </a:lnTo>
                  <a:lnTo>
                    <a:pt x="1533" y="959"/>
                  </a:lnTo>
                  <a:lnTo>
                    <a:pt x="1533" y="958"/>
                  </a:lnTo>
                  <a:lnTo>
                    <a:pt x="1535" y="955"/>
                  </a:lnTo>
                  <a:lnTo>
                    <a:pt x="1536" y="952"/>
                  </a:lnTo>
                  <a:lnTo>
                    <a:pt x="1537" y="948"/>
                  </a:lnTo>
                  <a:lnTo>
                    <a:pt x="1537" y="943"/>
                  </a:lnTo>
                  <a:lnTo>
                    <a:pt x="1538" y="935"/>
                  </a:lnTo>
                  <a:lnTo>
                    <a:pt x="1540" y="927"/>
                  </a:lnTo>
                  <a:lnTo>
                    <a:pt x="1541" y="916"/>
                  </a:lnTo>
                  <a:lnTo>
                    <a:pt x="1541" y="901"/>
                  </a:lnTo>
                  <a:lnTo>
                    <a:pt x="1542" y="882"/>
                  </a:lnTo>
                  <a:lnTo>
                    <a:pt x="1543" y="860"/>
                  </a:lnTo>
                  <a:lnTo>
                    <a:pt x="1545" y="832"/>
                  </a:lnTo>
                  <a:lnTo>
                    <a:pt x="1545" y="801"/>
                  </a:lnTo>
                  <a:lnTo>
                    <a:pt x="1546" y="767"/>
                  </a:lnTo>
                  <a:lnTo>
                    <a:pt x="1547" y="728"/>
                  </a:lnTo>
                  <a:lnTo>
                    <a:pt x="1548" y="687"/>
                  </a:lnTo>
                  <a:lnTo>
                    <a:pt x="1548" y="646"/>
                  </a:lnTo>
                  <a:lnTo>
                    <a:pt x="1550" y="604"/>
                  </a:lnTo>
                  <a:lnTo>
                    <a:pt x="1551" y="564"/>
                  </a:lnTo>
                  <a:lnTo>
                    <a:pt x="1552" y="539"/>
                  </a:lnTo>
                  <a:lnTo>
                    <a:pt x="1552" y="506"/>
                  </a:lnTo>
                  <a:lnTo>
                    <a:pt x="1553" y="476"/>
                  </a:lnTo>
                  <a:lnTo>
                    <a:pt x="1555" y="452"/>
                  </a:lnTo>
                  <a:lnTo>
                    <a:pt x="1556" y="435"/>
                  </a:lnTo>
                  <a:lnTo>
                    <a:pt x="1556" y="425"/>
                  </a:lnTo>
                  <a:lnTo>
                    <a:pt x="1557" y="423"/>
                  </a:lnTo>
                  <a:lnTo>
                    <a:pt x="1558" y="426"/>
                  </a:lnTo>
                  <a:lnTo>
                    <a:pt x="1560" y="438"/>
                  </a:lnTo>
                  <a:lnTo>
                    <a:pt x="1560" y="454"/>
                  </a:lnTo>
                  <a:lnTo>
                    <a:pt x="1561" y="476"/>
                  </a:lnTo>
                  <a:lnTo>
                    <a:pt x="1562" y="502"/>
                  </a:lnTo>
                  <a:lnTo>
                    <a:pt x="1563" y="531"/>
                  </a:lnTo>
                  <a:lnTo>
                    <a:pt x="1563" y="562"/>
                  </a:lnTo>
                  <a:lnTo>
                    <a:pt x="1564" y="595"/>
                  </a:lnTo>
                  <a:lnTo>
                    <a:pt x="1566" y="629"/>
                  </a:lnTo>
                  <a:lnTo>
                    <a:pt x="1567" y="662"/>
                  </a:lnTo>
                  <a:lnTo>
                    <a:pt x="1568" y="696"/>
                  </a:lnTo>
                  <a:lnTo>
                    <a:pt x="1568" y="727"/>
                  </a:lnTo>
                  <a:lnTo>
                    <a:pt x="1569" y="757"/>
                  </a:lnTo>
                  <a:lnTo>
                    <a:pt x="1571" y="785"/>
                  </a:lnTo>
                  <a:lnTo>
                    <a:pt x="1572" y="810"/>
                  </a:lnTo>
                  <a:lnTo>
                    <a:pt x="1572" y="834"/>
                  </a:lnTo>
                  <a:lnTo>
                    <a:pt x="1573" y="849"/>
                  </a:lnTo>
                  <a:lnTo>
                    <a:pt x="1574" y="867"/>
                  </a:lnTo>
                  <a:lnTo>
                    <a:pt x="1576" y="885"/>
                  </a:lnTo>
                  <a:lnTo>
                    <a:pt x="1576" y="899"/>
                  </a:lnTo>
                  <a:lnTo>
                    <a:pt x="1577" y="912"/>
                  </a:lnTo>
                  <a:lnTo>
                    <a:pt x="1578" y="922"/>
                  </a:lnTo>
                  <a:lnTo>
                    <a:pt x="1579" y="930"/>
                  </a:lnTo>
                  <a:lnTo>
                    <a:pt x="1579" y="938"/>
                  </a:lnTo>
                  <a:lnTo>
                    <a:pt x="1581" y="943"/>
                  </a:lnTo>
                  <a:lnTo>
                    <a:pt x="1582" y="947"/>
                  </a:lnTo>
                  <a:lnTo>
                    <a:pt x="1583" y="950"/>
                  </a:lnTo>
                  <a:lnTo>
                    <a:pt x="1583" y="953"/>
                  </a:lnTo>
                  <a:lnTo>
                    <a:pt x="1584" y="954"/>
                  </a:lnTo>
                  <a:lnTo>
                    <a:pt x="1586" y="955"/>
                  </a:lnTo>
                  <a:lnTo>
                    <a:pt x="1587" y="957"/>
                  </a:lnTo>
                  <a:lnTo>
                    <a:pt x="1587" y="958"/>
                  </a:lnTo>
                  <a:lnTo>
                    <a:pt x="1588" y="958"/>
                  </a:lnTo>
                  <a:lnTo>
                    <a:pt x="1589" y="959"/>
                  </a:lnTo>
                  <a:lnTo>
                    <a:pt x="1591" y="959"/>
                  </a:lnTo>
                  <a:lnTo>
                    <a:pt x="1591" y="960"/>
                  </a:lnTo>
                  <a:lnTo>
                    <a:pt x="1592" y="960"/>
                  </a:lnTo>
                  <a:lnTo>
                    <a:pt x="1593" y="962"/>
                  </a:lnTo>
                  <a:lnTo>
                    <a:pt x="1594" y="962"/>
                  </a:lnTo>
                  <a:lnTo>
                    <a:pt x="1594" y="963"/>
                  </a:lnTo>
                  <a:lnTo>
                    <a:pt x="1596" y="963"/>
                  </a:lnTo>
                  <a:lnTo>
                    <a:pt x="1597" y="963"/>
                  </a:lnTo>
                  <a:lnTo>
                    <a:pt x="1598" y="964"/>
                  </a:lnTo>
                  <a:lnTo>
                    <a:pt x="1598" y="964"/>
                  </a:lnTo>
                  <a:lnTo>
                    <a:pt x="1599" y="964"/>
                  </a:lnTo>
                  <a:lnTo>
                    <a:pt x="1600" y="964"/>
                  </a:lnTo>
                  <a:lnTo>
                    <a:pt x="1602" y="964"/>
                  </a:lnTo>
                  <a:lnTo>
                    <a:pt x="1602" y="964"/>
                  </a:lnTo>
                  <a:lnTo>
                    <a:pt x="1603" y="964"/>
                  </a:lnTo>
                  <a:lnTo>
                    <a:pt x="1604" y="964"/>
                  </a:lnTo>
                  <a:lnTo>
                    <a:pt x="1605" y="963"/>
                  </a:lnTo>
                  <a:lnTo>
                    <a:pt x="1605" y="963"/>
                  </a:lnTo>
                  <a:lnTo>
                    <a:pt x="1607" y="962"/>
                  </a:lnTo>
                  <a:lnTo>
                    <a:pt x="1608" y="960"/>
                  </a:lnTo>
                  <a:lnTo>
                    <a:pt x="1609" y="958"/>
                  </a:lnTo>
                  <a:lnTo>
                    <a:pt x="1609" y="957"/>
                  </a:lnTo>
                  <a:lnTo>
                    <a:pt x="1610" y="955"/>
                  </a:lnTo>
                  <a:lnTo>
                    <a:pt x="1612" y="954"/>
                  </a:lnTo>
                  <a:lnTo>
                    <a:pt x="1613" y="954"/>
                  </a:lnTo>
                  <a:lnTo>
                    <a:pt x="1613" y="955"/>
                  </a:lnTo>
                  <a:lnTo>
                    <a:pt x="1614" y="957"/>
                  </a:lnTo>
                  <a:lnTo>
                    <a:pt x="1615" y="958"/>
                  </a:lnTo>
                  <a:lnTo>
                    <a:pt x="1617" y="960"/>
                  </a:lnTo>
                  <a:lnTo>
                    <a:pt x="1617" y="964"/>
                  </a:lnTo>
                  <a:lnTo>
                    <a:pt x="1618" y="966"/>
                  </a:lnTo>
                  <a:lnTo>
                    <a:pt x="1619" y="969"/>
                  </a:lnTo>
                  <a:lnTo>
                    <a:pt x="1620" y="970"/>
                  </a:lnTo>
                  <a:lnTo>
                    <a:pt x="1620" y="970"/>
                  </a:lnTo>
                  <a:lnTo>
                    <a:pt x="1622" y="970"/>
                  </a:lnTo>
                  <a:lnTo>
                    <a:pt x="1623" y="969"/>
                  </a:lnTo>
                  <a:lnTo>
                    <a:pt x="1624" y="968"/>
                  </a:lnTo>
                  <a:lnTo>
                    <a:pt x="1625" y="965"/>
                  </a:lnTo>
                  <a:lnTo>
                    <a:pt x="1625" y="963"/>
                  </a:lnTo>
                  <a:lnTo>
                    <a:pt x="1627" y="960"/>
                  </a:lnTo>
                  <a:lnTo>
                    <a:pt x="1628" y="958"/>
                  </a:lnTo>
                  <a:lnTo>
                    <a:pt x="1629" y="954"/>
                  </a:lnTo>
                  <a:lnTo>
                    <a:pt x="1629" y="952"/>
                  </a:lnTo>
                  <a:lnTo>
                    <a:pt x="1630" y="949"/>
                  </a:lnTo>
                  <a:lnTo>
                    <a:pt x="1632" y="947"/>
                  </a:lnTo>
                  <a:lnTo>
                    <a:pt x="1633" y="943"/>
                  </a:lnTo>
                  <a:lnTo>
                    <a:pt x="1633" y="939"/>
                  </a:lnTo>
                  <a:lnTo>
                    <a:pt x="1634" y="935"/>
                  </a:lnTo>
                  <a:lnTo>
                    <a:pt x="1635" y="930"/>
                  </a:lnTo>
                  <a:lnTo>
                    <a:pt x="1636" y="926"/>
                  </a:lnTo>
                  <a:lnTo>
                    <a:pt x="1636" y="918"/>
                  </a:lnTo>
                  <a:lnTo>
                    <a:pt x="1638" y="911"/>
                  </a:lnTo>
                  <a:lnTo>
                    <a:pt x="1639" y="901"/>
                  </a:lnTo>
                  <a:lnTo>
                    <a:pt x="1640" y="891"/>
                  </a:lnTo>
                  <a:lnTo>
                    <a:pt x="1640" y="882"/>
                  </a:lnTo>
                  <a:lnTo>
                    <a:pt x="1641" y="877"/>
                  </a:lnTo>
                  <a:lnTo>
                    <a:pt x="1643" y="876"/>
                  </a:lnTo>
                  <a:lnTo>
                    <a:pt x="1644" y="880"/>
                  </a:lnTo>
                  <a:lnTo>
                    <a:pt x="1644" y="887"/>
                  </a:lnTo>
                  <a:lnTo>
                    <a:pt x="1645" y="898"/>
                  </a:lnTo>
                  <a:lnTo>
                    <a:pt x="1646" y="909"/>
                  </a:lnTo>
                  <a:lnTo>
                    <a:pt x="1648" y="921"/>
                  </a:lnTo>
                  <a:lnTo>
                    <a:pt x="1648" y="930"/>
                  </a:lnTo>
                  <a:lnTo>
                    <a:pt x="1649" y="938"/>
                  </a:lnTo>
                  <a:lnTo>
                    <a:pt x="1650" y="943"/>
                  </a:lnTo>
                  <a:lnTo>
                    <a:pt x="1651" y="947"/>
                  </a:lnTo>
                  <a:lnTo>
                    <a:pt x="1651" y="949"/>
                  </a:lnTo>
                  <a:lnTo>
                    <a:pt x="1653" y="952"/>
                  </a:lnTo>
                  <a:lnTo>
                    <a:pt x="1654" y="953"/>
                  </a:lnTo>
                  <a:lnTo>
                    <a:pt x="1655" y="954"/>
                  </a:lnTo>
                  <a:lnTo>
                    <a:pt x="1655" y="955"/>
                  </a:lnTo>
                  <a:lnTo>
                    <a:pt x="1656" y="957"/>
                  </a:lnTo>
                  <a:lnTo>
                    <a:pt x="1658" y="957"/>
                  </a:lnTo>
                  <a:lnTo>
                    <a:pt x="1659" y="957"/>
                  </a:lnTo>
                  <a:lnTo>
                    <a:pt x="1659" y="957"/>
                  </a:lnTo>
                  <a:lnTo>
                    <a:pt x="1660" y="955"/>
                  </a:lnTo>
                  <a:lnTo>
                    <a:pt x="1661" y="954"/>
                  </a:lnTo>
                  <a:lnTo>
                    <a:pt x="1663" y="954"/>
                  </a:lnTo>
                  <a:lnTo>
                    <a:pt x="1663" y="953"/>
                  </a:lnTo>
                  <a:lnTo>
                    <a:pt x="1664" y="953"/>
                  </a:lnTo>
                  <a:lnTo>
                    <a:pt x="1665" y="952"/>
                  </a:lnTo>
                  <a:lnTo>
                    <a:pt x="1666" y="952"/>
                  </a:lnTo>
                  <a:lnTo>
                    <a:pt x="1666" y="953"/>
                  </a:lnTo>
                  <a:lnTo>
                    <a:pt x="1668" y="953"/>
                  </a:lnTo>
                  <a:lnTo>
                    <a:pt x="1669" y="953"/>
                  </a:lnTo>
                  <a:lnTo>
                    <a:pt x="1670" y="954"/>
                  </a:lnTo>
                  <a:lnTo>
                    <a:pt x="1670" y="954"/>
                  </a:lnTo>
                  <a:lnTo>
                    <a:pt x="1671" y="954"/>
                  </a:lnTo>
                  <a:lnTo>
                    <a:pt x="1672" y="954"/>
                  </a:lnTo>
                  <a:lnTo>
                    <a:pt x="1674" y="955"/>
                  </a:lnTo>
                  <a:lnTo>
                    <a:pt x="1674" y="955"/>
                  </a:lnTo>
                  <a:lnTo>
                    <a:pt x="1675" y="957"/>
                  </a:lnTo>
                  <a:lnTo>
                    <a:pt x="1676" y="957"/>
                  </a:lnTo>
                  <a:lnTo>
                    <a:pt x="1677" y="958"/>
                  </a:lnTo>
                  <a:lnTo>
                    <a:pt x="1679" y="958"/>
                  </a:lnTo>
                  <a:lnTo>
                    <a:pt x="1679" y="959"/>
                  </a:lnTo>
                  <a:lnTo>
                    <a:pt x="1680" y="959"/>
                  </a:lnTo>
                  <a:lnTo>
                    <a:pt x="1681" y="960"/>
                  </a:lnTo>
                  <a:lnTo>
                    <a:pt x="1682" y="959"/>
                  </a:lnTo>
                  <a:lnTo>
                    <a:pt x="1682" y="959"/>
                  </a:lnTo>
                  <a:lnTo>
                    <a:pt x="1684" y="958"/>
                  </a:lnTo>
                  <a:lnTo>
                    <a:pt x="1685" y="957"/>
                  </a:lnTo>
                  <a:lnTo>
                    <a:pt x="1686" y="957"/>
                  </a:lnTo>
                  <a:lnTo>
                    <a:pt x="1686" y="955"/>
                  </a:lnTo>
                  <a:lnTo>
                    <a:pt x="1687" y="955"/>
                  </a:lnTo>
                  <a:lnTo>
                    <a:pt x="1689" y="955"/>
                  </a:lnTo>
                  <a:lnTo>
                    <a:pt x="1690" y="955"/>
                  </a:lnTo>
                  <a:lnTo>
                    <a:pt x="1690" y="950"/>
                  </a:lnTo>
                  <a:lnTo>
                    <a:pt x="1691" y="943"/>
                  </a:lnTo>
                  <a:lnTo>
                    <a:pt x="1692" y="933"/>
                  </a:lnTo>
                  <a:lnTo>
                    <a:pt x="1694" y="908"/>
                  </a:lnTo>
                  <a:lnTo>
                    <a:pt x="1694" y="867"/>
                  </a:lnTo>
                  <a:lnTo>
                    <a:pt x="1695" y="806"/>
                  </a:lnTo>
                  <a:lnTo>
                    <a:pt x="1696" y="718"/>
                  </a:lnTo>
                  <a:lnTo>
                    <a:pt x="1697" y="600"/>
                  </a:lnTo>
                  <a:lnTo>
                    <a:pt x="1697" y="460"/>
                  </a:lnTo>
                  <a:lnTo>
                    <a:pt x="1699" y="305"/>
                  </a:lnTo>
                  <a:lnTo>
                    <a:pt x="1700" y="156"/>
                  </a:lnTo>
                  <a:lnTo>
                    <a:pt x="1701" y="30"/>
                  </a:lnTo>
                  <a:lnTo>
                    <a:pt x="1701" y="0"/>
                  </a:lnTo>
                  <a:lnTo>
                    <a:pt x="1702" y="0"/>
                  </a:lnTo>
                  <a:lnTo>
                    <a:pt x="1704" y="0"/>
                  </a:lnTo>
                  <a:lnTo>
                    <a:pt x="1705" y="41"/>
                  </a:lnTo>
                  <a:lnTo>
                    <a:pt x="1705" y="159"/>
                  </a:lnTo>
                  <a:lnTo>
                    <a:pt x="1706" y="293"/>
                  </a:lnTo>
                  <a:lnTo>
                    <a:pt x="1707" y="425"/>
                  </a:lnTo>
                  <a:lnTo>
                    <a:pt x="1708" y="546"/>
                  </a:lnTo>
                  <a:lnTo>
                    <a:pt x="1708" y="646"/>
                  </a:lnTo>
                  <a:lnTo>
                    <a:pt x="1710" y="702"/>
                  </a:lnTo>
                  <a:lnTo>
                    <a:pt x="1711" y="769"/>
                  </a:lnTo>
                  <a:lnTo>
                    <a:pt x="1712" y="819"/>
                  </a:lnTo>
                  <a:lnTo>
                    <a:pt x="1712" y="857"/>
                  </a:lnTo>
                  <a:lnTo>
                    <a:pt x="1713" y="885"/>
                  </a:lnTo>
                  <a:lnTo>
                    <a:pt x="1715" y="906"/>
                  </a:lnTo>
                  <a:lnTo>
                    <a:pt x="1716" y="921"/>
                  </a:lnTo>
                  <a:lnTo>
                    <a:pt x="1716" y="932"/>
                  </a:lnTo>
                  <a:lnTo>
                    <a:pt x="1717" y="939"/>
                  </a:lnTo>
                  <a:lnTo>
                    <a:pt x="1718" y="940"/>
                  </a:lnTo>
                  <a:lnTo>
                    <a:pt x="1720" y="937"/>
                  </a:lnTo>
                  <a:lnTo>
                    <a:pt x="1720" y="922"/>
                  </a:lnTo>
                  <a:lnTo>
                    <a:pt x="1721" y="890"/>
                  </a:lnTo>
                  <a:lnTo>
                    <a:pt x="1722" y="830"/>
                  </a:lnTo>
                  <a:lnTo>
                    <a:pt x="1723" y="733"/>
                  </a:lnTo>
                  <a:lnTo>
                    <a:pt x="1723" y="596"/>
                  </a:lnTo>
                  <a:lnTo>
                    <a:pt x="1725" y="430"/>
                  </a:lnTo>
                  <a:lnTo>
                    <a:pt x="1726" y="257"/>
                  </a:lnTo>
                  <a:lnTo>
                    <a:pt x="1727" y="108"/>
                  </a:lnTo>
                  <a:lnTo>
                    <a:pt x="1727" y="14"/>
                  </a:lnTo>
                  <a:lnTo>
                    <a:pt x="1728" y="0"/>
                  </a:lnTo>
                  <a:lnTo>
                    <a:pt x="1730" y="19"/>
                  </a:lnTo>
                  <a:lnTo>
                    <a:pt x="1731" y="101"/>
                  </a:lnTo>
                  <a:lnTo>
                    <a:pt x="1731" y="209"/>
                  </a:lnTo>
                  <a:lnTo>
                    <a:pt x="1732" y="325"/>
                  </a:lnTo>
                  <a:lnTo>
                    <a:pt x="1733" y="435"/>
                  </a:lnTo>
                  <a:lnTo>
                    <a:pt x="1735" y="532"/>
                  </a:lnTo>
                  <a:lnTo>
                    <a:pt x="1736" y="613"/>
                  </a:lnTo>
                  <a:lnTo>
                    <a:pt x="1736" y="680"/>
                  </a:lnTo>
                  <a:lnTo>
                    <a:pt x="1737" y="732"/>
                  </a:lnTo>
                  <a:lnTo>
                    <a:pt x="1738" y="774"/>
                  </a:lnTo>
                  <a:lnTo>
                    <a:pt x="1740" y="806"/>
                  </a:lnTo>
                  <a:lnTo>
                    <a:pt x="1740" y="832"/>
                  </a:lnTo>
                  <a:lnTo>
                    <a:pt x="1741" y="852"/>
                  </a:lnTo>
                  <a:lnTo>
                    <a:pt x="1742" y="867"/>
                  </a:lnTo>
                  <a:lnTo>
                    <a:pt x="1743" y="878"/>
                  </a:lnTo>
                  <a:lnTo>
                    <a:pt x="1743" y="887"/>
                  </a:lnTo>
                  <a:lnTo>
                    <a:pt x="1744" y="893"/>
                  </a:lnTo>
                  <a:lnTo>
                    <a:pt x="1746" y="899"/>
                  </a:lnTo>
                  <a:lnTo>
                    <a:pt x="1747" y="903"/>
                  </a:lnTo>
                  <a:lnTo>
                    <a:pt x="1747" y="907"/>
                  </a:lnTo>
                  <a:lnTo>
                    <a:pt x="1748" y="909"/>
                  </a:lnTo>
                  <a:lnTo>
                    <a:pt x="1749" y="911"/>
                  </a:lnTo>
                  <a:lnTo>
                    <a:pt x="1751" y="912"/>
                  </a:lnTo>
                  <a:lnTo>
                    <a:pt x="1751" y="913"/>
                  </a:lnTo>
                  <a:lnTo>
                    <a:pt x="1752" y="916"/>
                  </a:lnTo>
                  <a:lnTo>
                    <a:pt x="1753" y="917"/>
                  </a:lnTo>
                  <a:lnTo>
                    <a:pt x="1754" y="921"/>
                  </a:lnTo>
                  <a:lnTo>
                    <a:pt x="1754" y="924"/>
                  </a:lnTo>
                  <a:lnTo>
                    <a:pt x="1756" y="929"/>
                  </a:lnTo>
                  <a:lnTo>
                    <a:pt x="1757" y="934"/>
                  </a:lnTo>
                  <a:lnTo>
                    <a:pt x="1758" y="939"/>
                  </a:lnTo>
                  <a:lnTo>
                    <a:pt x="1758" y="943"/>
                  </a:lnTo>
                  <a:lnTo>
                    <a:pt x="1759" y="947"/>
                  </a:lnTo>
                  <a:lnTo>
                    <a:pt x="1761" y="949"/>
                  </a:lnTo>
                  <a:lnTo>
                    <a:pt x="1762" y="950"/>
                  </a:lnTo>
                  <a:lnTo>
                    <a:pt x="1762" y="950"/>
                  </a:lnTo>
                  <a:lnTo>
                    <a:pt x="1763" y="945"/>
                  </a:lnTo>
                  <a:lnTo>
                    <a:pt x="1764" y="938"/>
                  </a:lnTo>
                  <a:lnTo>
                    <a:pt x="1766" y="926"/>
                  </a:lnTo>
                  <a:lnTo>
                    <a:pt x="1766" y="909"/>
                  </a:lnTo>
                  <a:lnTo>
                    <a:pt x="1767" y="888"/>
                  </a:lnTo>
                  <a:lnTo>
                    <a:pt x="1768" y="866"/>
                  </a:lnTo>
                  <a:lnTo>
                    <a:pt x="1769" y="852"/>
                  </a:lnTo>
                  <a:lnTo>
                    <a:pt x="1769" y="834"/>
                  </a:lnTo>
                  <a:lnTo>
                    <a:pt x="1771" y="820"/>
                  </a:lnTo>
                  <a:lnTo>
                    <a:pt x="1772" y="813"/>
                  </a:lnTo>
                  <a:lnTo>
                    <a:pt x="1773" y="813"/>
                  </a:lnTo>
                  <a:lnTo>
                    <a:pt x="1773" y="816"/>
                  </a:lnTo>
                  <a:lnTo>
                    <a:pt x="1774" y="825"/>
                  </a:lnTo>
                  <a:lnTo>
                    <a:pt x="1776" y="835"/>
                  </a:lnTo>
                  <a:lnTo>
                    <a:pt x="1777" y="847"/>
                  </a:lnTo>
                  <a:lnTo>
                    <a:pt x="1777" y="860"/>
                  </a:lnTo>
                  <a:lnTo>
                    <a:pt x="1778" y="872"/>
                  </a:lnTo>
                  <a:lnTo>
                    <a:pt x="1779" y="885"/>
                  </a:lnTo>
                  <a:lnTo>
                    <a:pt x="1780" y="896"/>
                  </a:lnTo>
                  <a:lnTo>
                    <a:pt x="1780" y="907"/>
                  </a:lnTo>
                  <a:lnTo>
                    <a:pt x="1782" y="917"/>
                  </a:lnTo>
                  <a:lnTo>
                    <a:pt x="1783" y="926"/>
                  </a:lnTo>
                  <a:lnTo>
                    <a:pt x="1784" y="933"/>
                  </a:lnTo>
                  <a:lnTo>
                    <a:pt x="1784" y="939"/>
                  </a:lnTo>
                  <a:lnTo>
                    <a:pt x="1785" y="945"/>
                  </a:lnTo>
                  <a:lnTo>
                    <a:pt x="1787" y="949"/>
                  </a:lnTo>
                  <a:lnTo>
                    <a:pt x="1788" y="953"/>
                  </a:lnTo>
                  <a:lnTo>
                    <a:pt x="1788" y="955"/>
                  </a:lnTo>
                  <a:lnTo>
                    <a:pt x="1789" y="957"/>
                  </a:lnTo>
                  <a:lnTo>
                    <a:pt x="1790" y="958"/>
                  </a:lnTo>
                  <a:lnTo>
                    <a:pt x="1792" y="958"/>
                  </a:lnTo>
                  <a:lnTo>
                    <a:pt x="1793" y="958"/>
                  </a:lnTo>
                  <a:lnTo>
                    <a:pt x="1793" y="957"/>
                  </a:lnTo>
                  <a:lnTo>
                    <a:pt x="1794" y="954"/>
                  </a:lnTo>
                  <a:lnTo>
                    <a:pt x="1795" y="952"/>
                  </a:lnTo>
                  <a:lnTo>
                    <a:pt x="1797" y="949"/>
                  </a:lnTo>
                  <a:lnTo>
                    <a:pt x="1797" y="948"/>
                  </a:lnTo>
                  <a:lnTo>
                    <a:pt x="1798" y="947"/>
                  </a:lnTo>
                  <a:lnTo>
                    <a:pt x="1799" y="945"/>
                  </a:lnTo>
                  <a:lnTo>
                    <a:pt x="1800" y="945"/>
                  </a:lnTo>
                  <a:lnTo>
                    <a:pt x="1800" y="947"/>
                  </a:lnTo>
                  <a:lnTo>
                    <a:pt x="1802" y="948"/>
                  </a:lnTo>
                  <a:lnTo>
                    <a:pt x="1803" y="950"/>
                  </a:lnTo>
                  <a:lnTo>
                    <a:pt x="1804" y="952"/>
                  </a:lnTo>
                  <a:lnTo>
                    <a:pt x="1804" y="953"/>
                  </a:lnTo>
                  <a:lnTo>
                    <a:pt x="1805" y="955"/>
                  </a:lnTo>
                  <a:lnTo>
                    <a:pt x="1807" y="957"/>
                  </a:lnTo>
                  <a:lnTo>
                    <a:pt x="1808" y="958"/>
                  </a:lnTo>
                  <a:lnTo>
                    <a:pt x="1808" y="959"/>
                  </a:lnTo>
                  <a:lnTo>
                    <a:pt x="1809" y="960"/>
                  </a:lnTo>
                  <a:lnTo>
                    <a:pt x="1810" y="962"/>
                  </a:lnTo>
                  <a:lnTo>
                    <a:pt x="1811" y="963"/>
                  </a:lnTo>
                  <a:lnTo>
                    <a:pt x="1811" y="963"/>
                  </a:lnTo>
                  <a:lnTo>
                    <a:pt x="1813" y="962"/>
                  </a:lnTo>
                  <a:lnTo>
                    <a:pt x="1814" y="959"/>
                  </a:lnTo>
                  <a:lnTo>
                    <a:pt x="1815" y="954"/>
                  </a:lnTo>
                  <a:lnTo>
                    <a:pt x="1815" y="947"/>
                  </a:lnTo>
                  <a:lnTo>
                    <a:pt x="1816" y="937"/>
                  </a:lnTo>
                  <a:lnTo>
                    <a:pt x="1818" y="924"/>
                  </a:lnTo>
                  <a:lnTo>
                    <a:pt x="1819" y="912"/>
                  </a:lnTo>
                  <a:lnTo>
                    <a:pt x="1819" y="898"/>
                  </a:lnTo>
                  <a:lnTo>
                    <a:pt x="1820" y="887"/>
                  </a:lnTo>
                  <a:lnTo>
                    <a:pt x="1821" y="878"/>
                  </a:lnTo>
                  <a:lnTo>
                    <a:pt x="1823" y="875"/>
                  </a:lnTo>
                  <a:lnTo>
                    <a:pt x="1823" y="875"/>
                  </a:lnTo>
                  <a:lnTo>
                    <a:pt x="1824" y="877"/>
                  </a:lnTo>
                  <a:lnTo>
                    <a:pt x="1825" y="885"/>
                  </a:lnTo>
                  <a:lnTo>
                    <a:pt x="1826" y="892"/>
                  </a:lnTo>
                  <a:lnTo>
                    <a:pt x="1826" y="901"/>
                  </a:lnTo>
                  <a:lnTo>
                    <a:pt x="1828" y="909"/>
                  </a:lnTo>
                  <a:lnTo>
                    <a:pt x="1829" y="916"/>
                  </a:lnTo>
                  <a:lnTo>
                    <a:pt x="1830" y="922"/>
                  </a:lnTo>
                  <a:lnTo>
                    <a:pt x="1830" y="927"/>
                  </a:lnTo>
                  <a:lnTo>
                    <a:pt x="1831" y="932"/>
                  </a:lnTo>
                  <a:lnTo>
                    <a:pt x="1833" y="937"/>
                  </a:lnTo>
                  <a:lnTo>
                    <a:pt x="1834" y="940"/>
                  </a:lnTo>
                  <a:lnTo>
                    <a:pt x="1834" y="944"/>
                  </a:lnTo>
                  <a:lnTo>
                    <a:pt x="1835" y="948"/>
                  </a:lnTo>
                  <a:lnTo>
                    <a:pt x="1836" y="950"/>
                  </a:lnTo>
                  <a:lnTo>
                    <a:pt x="1838" y="953"/>
                  </a:lnTo>
                  <a:lnTo>
                    <a:pt x="1838" y="955"/>
                  </a:lnTo>
                  <a:lnTo>
                    <a:pt x="1839" y="958"/>
                  </a:lnTo>
                  <a:lnTo>
                    <a:pt x="1840" y="959"/>
                  </a:lnTo>
                  <a:lnTo>
                    <a:pt x="1841" y="960"/>
                  </a:lnTo>
                  <a:lnTo>
                    <a:pt x="1841" y="962"/>
                  </a:lnTo>
                  <a:lnTo>
                    <a:pt x="1843" y="963"/>
                  </a:lnTo>
                  <a:lnTo>
                    <a:pt x="1844" y="964"/>
                  </a:lnTo>
                  <a:lnTo>
                    <a:pt x="1845" y="965"/>
                  </a:lnTo>
                  <a:lnTo>
                    <a:pt x="1846" y="965"/>
                  </a:lnTo>
                  <a:lnTo>
                    <a:pt x="1846" y="965"/>
                  </a:lnTo>
                  <a:lnTo>
                    <a:pt x="1847" y="965"/>
                  </a:lnTo>
                  <a:lnTo>
                    <a:pt x="1849" y="964"/>
                  </a:lnTo>
                  <a:lnTo>
                    <a:pt x="1850" y="960"/>
                  </a:lnTo>
                  <a:lnTo>
                    <a:pt x="1850" y="953"/>
                  </a:lnTo>
                  <a:lnTo>
                    <a:pt x="1851" y="939"/>
                  </a:lnTo>
                  <a:lnTo>
                    <a:pt x="1852" y="918"/>
                  </a:lnTo>
                  <a:lnTo>
                    <a:pt x="1854" y="887"/>
                  </a:lnTo>
                  <a:lnTo>
                    <a:pt x="1854" y="850"/>
                  </a:lnTo>
                  <a:lnTo>
                    <a:pt x="1855" y="809"/>
                  </a:lnTo>
                  <a:lnTo>
                    <a:pt x="1856" y="772"/>
                  </a:lnTo>
                  <a:lnTo>
                    <a:pt x="1857" y="745"/>
                  </a:lnTo>
                  <a:lnTo>
                    <a:pt x="1857" y="734"/>
                  </a:lnTo>
                  <a:lnTo>
                    <a:pt x="1859" y="738"/>
                  </a:lnTo>
                  <a:lnTo>
                    <a:pt x="1860" y="755"/>
                  </a:lnTo>
                  <a:lnTo>
                    <a:pt x="1861" y="780"/>
                  </a:lnTo>
                  <a:lnTo>
                    <a:pt x="1861" y="808"/>
                  </a:lnTo>
                  <a:lnTo>
                    <a:pt x="1862" y="835"/>
                  </a:lnTo>
                  <a:lnTo>
                    <a:pt x="1864" y="860"/>
                  </a:lnTo>
                  <a:lnTo>
                    <a:pt x="1865" y="880"/>
                  </a:lnTo>
                  <a:lnTo>
                    <a:pt x="1865" y="896"/>
                  </a:lnTo>
                  <a:lnTo>
                    <a:pt x="1866" y="908"/>
                  </a:lnTo>
                  <a:lnTo>
                    <a:pt x="1867" y="917"/>
                  </a:lnTo>
                  <a:lnTo>
                    <a:pt x="1869" y="924"/>
                  </a:lnTo>
                  <a:lnTo>
                    <a:pt x="1869" y="929"/>
                  </a:lnTo>
                  <a:lnTo>
                    <a:pt x="1870" y="933"/>
                  </a:lnTo>
                  <a:lnTo>
                    <a:pt x="1871" y="935"/>
                  </a:lnTo>
                  <a:lnTo>
                    <a:pt x="1872" y="939"/>
                  </a:lnTo>
                  <a:lnTo>
                    <a:pt x="1872" y="942"/>
                  </a:lnTo>
                  <a:lnTo>
                    <a:pt x="1874" y="944"/>
                  </a:lnTo>
                  <a:lnTo>
                    <a:pt x="1875" y="947"/>
                  </a:lnTo>
                  <a:lnTo>
                    <a:pt x="1876" y="948"/>
                  </a:lnTo>
                  <a:lnTo>
                    <a:pt x="1876" y="949"/>
                  </a:lnTo>
                  <a:lnTo>
                    <a:pt x="1877" y="950"/>
                  </a:lnTo>
                  <a:lnTo>
                    <a:pt x="1879" y="952"/>
                  </a:lnTo>
                  <a:lnTo>
                    <a:pt x="1880" y="952"/>
                  </a:lnTo>
                  <a:lnTo>
                    <a:pt x="1880" y="950"/>
                  </a:lnTo>
                  <a:lnTo>
                    <a:pt x="1881" y="949"/>
                  </a:lnTo>
                  <a:lnTo>
                    <a:pt x="1882" y="949"/>
                  </a:lnTo>
                  <a:lnTo>
                    <a:pt x="1883" y="948"/>
                  </a:lnTo>
                  <a:lnTo>
                    <a:pt x="1883" y="947"/>
                  </a:lnTo>
                  <a:lnTo>
                    <a:pt x="1885" y="945"/>
                  </a:lnTo>
                  <a:lnTo>
                    <a:pt x="1886" y="944"/>
                  </a:lnTo>
                  <a:lnTo>
                    <a:pt x="1887" y="943"/>
                  </a:lnTo>
                  <a:lnTo>
                    <a:pt x="1887" y="943"/>
                  </a:lnTo>
                  <a:lnTo>
                    <a:pt x="1888" y="943"/>
                  </a:lnTo>
                  <a:lnTo>
                    <a:pt x="1890" y="943"/>
                  </a:lnTo>
                  <a:lnTo>
                    <a:pt x="1891" y="944"/>
                  </a:lnTo>
                  <a:lnTo>
                    <a:pt x="1891" y="945"/>
                  </a:lnTo>
                  <a:lnTo>
                    <a:pt x="1892" y="947"/>
                  </a:lnTo>
                  <a:lnTo>
                    <a:pt x="1893" y="948"/>
                  </a:lnTo>
                  <a:lnTo>
                    <a:pt x="1895" y="949"/>
                  </a:lnTo>
                  <a:lnTo>
                    <a:pt x="1895" y="950"/>
                  </a:lnTo>
                  <a:lnTo>
                    <a:pt x="1896" y="950"/>
                  </a:lnTo>
                  <a:lnTo>
                    <a:pt x="1897" y="952"/>
                  </a:lnTo>
                  <a:lnTo>
                    <a:pt x="1898" y="953"/>
                  </a:lnTo>
                  <a:lnTo>
                    <a:pt x="1898" y="954"/>
                  </a:lnTo>
                  <a:lnTo>
                    <a:pt x="1900" y="955"/>
                  </a:lnTo>
                  <a:lnTo>
                    <a:pt x="1901" y="955"/>
                  </a:lnTo>
                  <a:lnTo>
                    <a:pt x="1902" y="954"/>
                  </a:lnTo>
                  <a:lnTo>
                    <a:pt x="1903" y="950"/>
                  </a:lnTo>
                  <a:lnTo>
                    <a:pt x="1903" y="940"/>
                  </a:lnTo>
                  <a:lnTo>
                    <a:pt x="1905" y="922"/>
                  </a:lnTo>
                  <a:lnTo>
                    <a:pt x="1906" y="887"/>
                  </a:lnTo>
                  <a:lnTo>
                    <a:pt x="1907" y="826"/>
                  </a:lnTo>
                  <a:lnTo>
                    <a:pt x="1907" y="732"/>
                  </a:lnTo>
                  <a:lnTo>
                    <a:pt x="1908" y="595"/>
                  </a:lnTo>
                  <a:lnTo>
                    <a:pt x="1910" y="413"/>
                  </a:lnTo>
                  <a:lnTo>
                    <a:pt x="1911" y="188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0"/>
                  </a:lnTo>
                  <a:lnTo>
                    <a:pt x="1923" y="0"/>
                  </a:lnTo>
                  <a:lnTo>
                    <a:pt x="1924" y="0"/>
                  </a:lnTo>
                  <a:lnTo>
                    <a:pt x="1926" y="0"/>
                  </a:lnTo>
                  <a:lnTo>
                    <a:pt x="1926" y="0"/>
                  </a:lnTo>
                  <a:lnTo>
                    <a:pt x="1927" y="0"/>
                  </a:lnTo>
                  <a:lnTo>
                    <a:pt x="1928" y="0"/>
                  </a:lnTo>
                  <a:lnTo>
                    <a:pt x="1929" y="0"/>
                  </a:lnTo>
                  <a:lnTo>
                    <a:pt x="1929" y="0"/>
                  </a:lnTo>
                  <a:lnTo>
                    <a:pt x="1931" y="0"/>
                  </a:lnTo>
                  <a:lnTo>
                    <a:pt x="1932" y="0"/>
                  </a:lnTo>
                  <a:lnTo>
                    <a:pt x="1933" y="0"/>
                  </a:lnTo>
                  <a:lnTo>
                    <a:pt x="1933" y="56"/>
                  </a:lnTo>
                  <a:lnTo>
                    <a:pt x="1934" y="117"/>
                  </a:lnTo>
                  <a:lnTo>
                    <a:pt x="1936" y="172"/>
                  </a:lnTo>
                  <a:lnTo>
                    <a:pt x="1937" y="223"/>
                  </a:lnTo>
                  <a:lnTo>
                    <a:pt x="1937" y="271"/>
                  </a:lnTo>
                  <a:lnTo>
                    <a:pt x="1938" y="315"/>
                  </a:lnTo>
                  <a:lnTo>
                    <a:pt x="1939" y="357"/>
                  </a:lnTo>
                  <a:lnTo>
                    <a:pt x="1941" y="394"/>
                  </a:lnTo>
                  <a:lnTo>
                    <a:pt x="1941" y="430"/>
                  </a:lnTo>
                  <a:lnTo>
                    <a:pt x="1942" y="464"/>
                  </a:lnTo>
                  <a:lnTo>
                    <a:pt x="1943" y="495"/>
                  </a:lnTo>
                  <a:lnTo>
                    <a:pt x="1944" y="523"/>
                  </a:lnTo>
                  <a:lnTo>
                    <a:pt x="1944" y="549"/>
                  </a:lnTo>
                  <a:lnTo>
                    <a:pt x="1946" y="573"/>
                  </a:lnTo>
                  <a:lnTo>
                    <a:pt x="1947" y="595"/>
                  </a:lnTo>
                  <a:lnTo>
                    <a:pt x="1948" y="615"/>
                  </a:lnTo>
                  <a:lnTo>
                    <a:pt x="1948" y="631"/>
                  </a:lnTo>
                  <a:lnTo>
                    <a:pt x="1949" y="647"/>
                  </a:lnTo>
                  <a:lnTo>
                    <a:pt x="1951" y="661"/>
                  </a:lnTo>
                  <a:lnTo>
                    <a:pt x="1952" y="672"/>
                  </a:lnTo>
                  <a:lnTo>
                    <a:pt x="1952" y="682"/>
                  </a:lnTo>
                  <a:lnTo>
                    <a:pt x="1953" y="692"/>
                  </a:lnTo>
                  <a:lnTo>
                    <a:pt x="1954" y="701"/>
                  </a:lnTo>
                  <a:lnTo>
                    <a:pt x="1955" y="708"/>
                  </a:lnTo>
                  <a:lnTo>
                    <a:pt x="1955" y="718"/>
                  </a:lnTo>
                  <a:lnTo>
                    <a:pt x="1957" y="727"/>
                  </a:lnTo>
                  <a:lnTo>
                    <a:pt x="1958" y="738"/>
                  </a:lnTo>
                  <a:lnTo>
                    <a:pt x="1959" y="749"/>
                  </a:lnTo>
                  <a:lnTo>
                    <a:pt x="1960" y="760"/>
                  </a:lnTo>
                  <a:lnTo>
                    <a:pt x="1960" y="772"/>
                  </a:lnTo>
                  <a:lnTo>
                    <a:pt x="1962" y="783"/>
                  </a:lnTo>
                  <a:lnTo>
                    <a:pt x="1963" y="794"/>
                  </a:lnTo>
                  <a:lnTo>
                    <a:pt x="1964" y="805"/>
                  </a:lnTo>
                  <a:lnTo>
                    <a:pt x="1964" y="815"/>
                  </a:lnTo>
                  <a:lnTo>
                    <a:pt x="1965" y="825"/>
                  </a:lnTo>
                  <a:lnTo>
                    <a:pt x="1967" y="835"/>
                  </a:lnTo>
                  <a:lnTo>
                    <a:pt x="1968" y="844"/>
                  </a:lnTo>
                  <a:lnTo>
                    <a:pt x="1968" y="851"/>
                  </a:lnTo>
                  <a:lnTo>
                    <a:pt x="1969" y="862"/>
                  </a:lnTo>
                  <a:lnTo>
                    <a:pt x="1970" y="871"/>
                  </a:lnTo>
                  <a:lnTo>
                    <a:pt x="1972" y="878"/>
                  </a:lnTo>
                  <a:lnTo>
                    <a:pt x="1972" y="887"/>
                  </a:lnTo>
                  <a:lnTo>
                    <a:pt x="1973" y="894"/>
                  </a:lnTo>
                  <a:lnTo>
                    <a:pt x="1974" y="902"/>
                  </a:lnTo>
                  <a:lnTo>
                    <a:pt x="1975" y="908"/>
                  </a:lnTo>
                  <a:lnTo>
                    <a:pt x="1975" y="916"/>
                  </a:lnTo>
                  <a:lnTo>
                    <a:pt x="1977" y="921"/>
                  </a:lnTo>
                  <a:lnTo>
                    <a:pt x="1978" y="926"/>
                  </a:lnTo>
                  <a:lnTo>
                    <a:pt x="1979" y="930"/>
                  </a:lnTo>
                  <a:lnTo>
                    <a:pt x="1979" y="934"/>
                  </a:lnTo>
                  <a:lnTo>
                    <a:pt x="1980" y="937"/>
                  </a:lnTo>
                  <a:lnTo>
                    <a:pt x="1982" y="939"/>
                  </a:lnTo>
                  <a:lnTo>
                    <a:pt x="1983" y="943"/>
                  </a:lnTo>
                  <a:lnTo>
                    <a:pt x="1983" y="945"/>
                  </a:lnTo>
                  <a:lnTo>
                    <a:pt x="1984" y="947"/>
                  </a:lnTo>
                  <a:lnTo>
                    <a:pt x="1985" y="949"/>
                  </a:lnTo>
                  <a:lnTo>
                    <a:pt x="1987" y="952"/>
                  </a:lnTo>
                  <a:lnTo>
                    <a:pt x="1987" y="954"/>
                  </a:lnTo>
                  <a:lnTo>
                    <a:pt x="1988" y="957"/>
                  </a:lnTo>
                  <a:lnTo>
                    <a:pt x="1989" y="959"/>
                  </a:lnTo>
                  <a:lnTo>
                    <a:pt x="1990" y="960"/>
                  </a:lnTo>
                  <a:lnTo>
                    <a:pt x="1990" y="963"/>
                  </a:lnTo>
                  <a:lnTo>
                    <a:pt x="1991" y="964"/>
                  </a:lnTo>
                  <a:lnTo>
                    <a:pt x="1993" y="966"/>
                  </a:lnTo>
                  <a:lnTo>
                    <a:pt x="1994" y="968"/>
                  </a:lnTo>
                  <a:lnTo>
                    <a:pt x="1994" y="969"/>
                  </a:lnTo>
                  <a:lnTo>
                    <a:pt x="1995" y="969"/>
                  </a:lnTo>
                  <a:lnTo>
                    <a:pt x="1996" y="969"/>
                  </a:lnTo>
                  <a:lnTo>
                    <a:pt x="1998" y="969"/>
                  </a:lnTo>
                  <a:lnTo>
                    <a:pt x="1998" y="968"/>
                  </a:lnTo>
                  <a:lnTo>
                    <a:pt x="1999" y="966"/>
                  </a:lnTo>
                  <a:lnTo>
                    <a:pt x="2000" y="964"/>
                  </a:lnTo>
                  <a:lnTo>
                    <a:pt x="2001" y="963"/>
                  </a:lnTo>
                  <a:lnTo>
                    <a:pt x="2001" y="960"/>
                  </a:lnTo>
                  <a:lnTo>
                    <a:pt x="2003" y="959"/>
                  </a:lnTo>
                  <a:lnTo>
                    <a:pt x="2004" y="958"/>
                  </a:lnTo>
                  <a:lnTo>
                    <a:pt x="2005" y="957"/>
                  </a:lnTo>
                  <a:lnTo>
                    <a:pt x="2005" y="957"/>
                  </a:lnTo>
                  <a:lnTo>
                    <a:pt x="2006" y="955"/>
                  </a:lnTo>
                  <a:lnTo>
                    <a:pt x="2008" y="954"/>
                  </a:lnTo>
                  <a:lnTo>
                    <a:pt x="2009" y="954"/>
                  </a:lnTo>
                  <a:lnTo>
                    <a:pt x="2009" y="954"/>
                  </a:lnTo>
                  <a:lnTo>
                    <a:pt x="2010" y="954"/>
                  </a:lnTo>
                  <a:lnTo>
                    <a:pt x="2011" y="955"/>
                  </a:lnTo>
                  <a:lnTo>
                    <a:pt x="2013" y="957"/>
                  </a:lnTo>
                  <a:lnTo>
                    <a:pt x="2014" y="957"/>
                  </a:lnTo>
                  <a:lnTo>
                    <a:pt x="2014" y="958"/>
                  </a:lnTo>
                  <a:lnTo>
                    <a:pt x="2015" y="959"/>
                  </a:lnTo>
                  <a:lnTo>
                    <a:pt x="2016" y="960"/>
                  </a:lnTo>
                  <a:lnTo>
                    <a:pt x="2018" y="960"/>
                  </a:lnTo>
                  <a:lnTo>
                    <a:pt x="2018" y="960"/>
                  </a:lnTo>
                  <a:lnTo>
                    <a:pt x="2019" y="960"/>
                  </a:lnTo>
                  <a:lnTo>
                    <a:pt x="2020" y="959"/>
                  </a:lnTo>
                  <a:lnTo>
                    <a:pt x="2021" y="958"/>
                  </a:lnTo>
                  <a:lnTo>
                    <a:pt x="2021" y="955"/>
                  </a:lnTo>
                  <a:lnTo>
                    <a:pt x="2023" y="952"/>
                  </a:lnTo>
                  <a:lnTo>
                    <a:pt x="2024" y="949"/>
                  </a:lnTo>
                  <a:lnTo>
                    <a:pt x="2025" y="944"/>
                  </a:lnTo>
                  <a:lnTo>
                    <a:pt x="2025" y="940"/>
                  </a:lnTo>
                  <a:lnTo>
                    <a:pt x="2026" y="934"/>
                  </a:lnTo>
                  <a:lnTo>
                    <a:pt x="2027" y="927"/>
                  </a:lnTo>
                  <a:lnTo>
                    <a:pt x="2029" y="919"/>
                  </a:lnTo>
                  <a:lnTo>
                    <a:pt x="2029" y="912"/>
                  </a:lnTo>
                  <a:lnTo>
                    <a:pt x="2030" y="904"/>
                  </a:lnTo>
                  <a:lnTo>
                    <a:pt x="2031" y="898"/>
                  </a:lnTo>
                  <a:lnTo>
                    <a:pt x="2032" y="891"/>
                  </a:lnTo>
                  <a:lnTo>
                    <a:pt x="2032" y="886"/>
                  </a:lnTo>
                  <a:lnTo>
                    <a:pt x="2034" y="882"/>
                  </a:lnTo>
                  <a:lnTo>
                    <a:pt x="2035" y="880"/>
                  </a:lnTo>
                  <a:lnTo>
                    <a:pt x="2036" y="878"/>
                  </a:lnTo>
                  <a:lnTo>
                    <a:pt x="2036" y="880"/>
                  </a:lnTo>
                  <a:lnTo>
                    <a:pt x="2037" y="881"/>
                  </a:lnTo>
                  <a:lnTo>
                    <a:pt x="2039" y="883"/>
                  </a:lnTo>
                  <a:lnTo>
                    <a:pt x="2040" y="887"/>
                  </a:lnTo>
                  <a:lnTo>
                    <a:pt x="2040" y="891"/>
                  </a:lnTo>
                  <a:lnTo>
                    <a:pt x="2041" y="894"/>
                  </a:lnTo>
                  <a:lnTo>
                    <a:pt x="2042" y="899"/>
                  </a:lnTo>
                  <a:lnTo>
                    <a:pt x="2044" y="903"/>
                  </a:lnTo>
                  <a:lnTo>
                    <a:pt x="2044" y="907"/>
                  </a:lnTo>
                  <a:lnTo>
                    <a:pt x="2045" y="911"/>
                  </a:lnTo>
                  <a:lnTo>
                    <a:pt x="2046" y="912"/>
                  </a:lnTo>
                  <a:lnTo>
                    <a:pt x="2047" y="911"/>
                  </a:lnTo>
                  <a:lnTo>
                    <a:pt x="2047" y="906"/>
                  </a:lnTo>
                  <a:lnTo>
                    <a:pt x="2049" y="896"/>
                  </a:lnTo>
                  <a:lnTo>
                    <a:pt x="2050" y="880"/>
                  </a:lnTo>
                  <a:lnTo>
                    <a:pt x="2051" y="856"/>
                  </a:lnTo>
                  <a:lnTo>
                    <a:pt x="2051" y="826"/>
                  </a:lnTo>
                  <a:lnTo>
                    <a:pt x="2052" y="794"/>
                  </a:lnTo>
                  <a:lnTo>
                    <a:pt x="2054" y="760"/>
                  </a:lnTo>
                  <a:lnTo>
                    <a:pt x="2055" y="732"/>
                  </a:lnTo>
                  <a:lnTo>
                    <a:pt x="2055" y="712"/>
                  </a:lnTo>
                  <a:lnTo>
                    <a:pt x="2056" y="703"/>
                  </a:lnTo>
                  <a:lnTo>
                    <a:pt x="2057" y="707"/>
                  </a:lnTo>
                  <a:lnTo>
                    <a:pt x="2059" y="722"/>
                  </a:lnTo>
                  <a:lnTo>
                    <a:pt x="2059" y="744"/>
                  </a:lnTo>
                  <a:lnTo>
                    <a:pt x="2060" y="772"/>
                  </a:lnTo>
                  <a:lnTo>
                    <a:pt x="2061" y="800"/>
                  </a:lnTo>
                  <a:lnTo>
                    <a:pt x="2062" y="829"/>
                  </a:lnTo>
                  <a:lnTo>
                    <a:pt x="2062" y="853"/>
                  </a:lnTo>
                  <a:lnTo>
                    <a:pt x="2063" y="875"/>
                  </a:lnTo>
                  <a:lnTo>
                    <a:pt x="2065" y="892"/>
                  </a:lnTo>
                  <a:lnTo>
                    <a:pt x="2066" y="906"/>
                  </a:lnTo>
                  <a:lnTo>
                    <a:pt x="2066" y="917"/>
                  </a:lnTo>
                  <a:lnTo>
                    <a:pt x="2067" y="926"/>
                  </a:lnTo>
                  <a:lnTo>
                    <a:pt x="2068" y="933"/>
                  </a:lnTo>
                  <a:lnTo>
                    <a:pt x="2070" y="940"/>
                  </a:lnTo>
                  <a:lnTo>
                    <a:pt x="2071" y="948"/>
                  </a:lnTo>
                  <a:lnTo>
                    <a:pt x="2071" y="959"/>
                  </a:lnTo>
                  <a:lnTo>
                    <a:pt x="2072" y="973"/>
                  </a:lnTo>
                  <a:lnTo>
                    <a:pt x="2073" y="993"/>
                  </a:lnTo>
                  <a:lnTo>
                    <a:pt x="2075" y="1016"/>
                  </a:lnTo>
                  <a:lnTo>
                    <a:pt x="2075" y="1045"/>
                  </a:lnTo>
                  <a:lnTo>
                    <a:pt x="2076" y="1077"/>
                  </a:lnTo>
                  <a:lnTo>
                    <a:pt x="2077" y="1114"/>
                  </a:lnTo>
                  <a:lnTo>
                    <a:pt x="2078" y="1156"/>
                  </a:lnTo>
                  <a:lnTo>
                    <a:pt x="2078" y="1202"/>
                  </a:lnTo>
                  <a:lnTo>
                    <a:pt x="2080" y="1253"/>
                  </a:lnTo>
                  <a:lnTo>
                    <a:pt x="2081" y="1307"/>
                  </a:lnTo>
                  <a:lnTo>
                    <a:pt x="2082" y="1361"/>
                  </a:lnTo>
                  <a:lnTo>
                    <a:pt x="2082" y="1412"/>
                  </a:lnTo>
                  <a:lnTo>
                    <a:pt x="2083" y="1453"/>
                  </a:lnTo>
                  <a:lnTo>
                    <a:pt x="2085" y="1474"/>
                  </a:lnTo>
                  <a:lnTo>
                    <a:pt x="2086" y="1467"/>
                  </a:lnTo>
                  <a:lnTo>
                    <a:pt x="2086" y="1425"/>
                  </a:lnTo>
                  <a:lnTo>
                    <a:pt x="2087" y="1344"/>
                  </a:lnTo>
                  <a:lnTo>
                    <a:pt x="2088" y="1232"/>
                  </a:lnTo>
                  <a:lnTo>
                    <a:pt x="2090" y="1102"/>
                  </a:lnTo>
                  <a:lnTo>
                    <a:pt x="2090" y="971"/>
                  </a:lnTo>
                  <a:lnTo>
                    <a:pt x="2091" y="860"/>
                  </a:lnTo>
                  <a:lnTo>
                    <a:pt x="2092" y="773"/>
                  </a:lnTo>
                  <a:lnTo>
                    <a:pt x="2093" y="707"/>
                  </a:lnTo>
                  <a:lnTo>
                    <a:pt x="2093" y="655"/>
                  </a:lnTo>
                  <a:lnTo>
                    <a:pt x="2095" y="508"/>
                  </a:lnTo>
                  <a:lnTo>
                    <a:pt x="2096" y="1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0"/>
                  </a:lnTo>
                  <a:lnTo>
                    <a:pt x="2128" y="0"/>
                  </a:lnTo>
                  <a:lnTo>
                    <a:pt x="2129" y="0"/>
                  </a:lnTo>
                  <a:lnTo>
                    <a:pt x="2131" y="0"/>
                  </a:lnTo>
                  <a:lnTo>
                    <a:pt x="2132" y="0"/>
                  </a:lnTo>
                  <a:lnTo>
                    <a:pt x="2132" y="0"/>
                  </a:lnTo>
                  <a:lnTo>
                    <a:pt x="2133" y="0"/>
                  </a:lnTo>
                  <a:lnTo>
                    <a:pt x="2134" y="0"/>
                  </a:lnTo>
                  <a:lnTo>
                    <a:pt x="2135" y="0"/>
                  </a:lnTo>
                  <a:lnTo>
                    <a:pt x="2135" y="0"/>
                  </a:lnTo>
                  <a:lnTo>
                    <a:pt x="2137" y="0"/>
                  </a:lnTo>
                  <a:lnTo>
                    <a:pt x="2138" y="0"/>
                  </a:lnTo>
                  <a:lnTo>
                    <a:pt x="2139" y="0"/>
                  </a:lnTo>
                  <a:lnTo>
                    <a:pt x="2139" y="0"/>
                  </a:lnTo>
                  <a:lnTo>
                    <a:pt x="2140" y="85"/>
                  </a:lnTo>
                  <a:lnTo>
                    <a:pt x="2142" y="195"/>
                  </a:lnTo>
                  <a:lnTo>
                    <a:pt x="2143" y="298"/>
                  </a:lnTo>
                  <a:lnTo>
                    <a:pt x="2143" y="394"/>
                  </a:lnTo>
                  <a:lnTo>
                    <a:pt x="2144" y="483"/>
                  </a:lnTo>
                  <a:lnTo>
                    <a:pt x="2145" y="565"/>
                  </a:lnTo>
                  <a:lnTo>
                    <a:pt x="2147" y="641"/>
                  </a:lnTo>
                  <a:lnTo>
                    <a:pt x="2147" y="708"/>
                  </a:lnTo>
                  <a:lnTo>
                    <a:pt x="2148" y="765"/>
                  </a:lnTo>
                  <a:lnTo>
                    <a:pt x="2149" y="809"/>
                  </a:lnTo>
                  <a:lnTo>
                    <a:pt x="2150" y="836"/>
                  </a:lnTo>
                  <a:lnTo>
                    <a:pt x="2150" y="839"/>
                  </a:lnTo>
                  <a:lnTo>
                    <a:pt x="2152" y="813"/>
                  </a:lnTo>
                  <a:lnTo>
                    <a:pt x="2153" y="752"/>
                  </a:lnTo>
                  <a:lnTo>
                    <a:pt x="2154" y="659"/>
                  </a:lnTo>
                  <a:lnTo>
                    <a:pt x="2154" y="536"/>
                  </a:lnTo>
                  <a:lnTo>
                    <a:pt x="2155" y="398"/>
                  </a:lnTo>
                  <a:lnTo>
                    <a:pt x="2157" y="260"/>
                  </a:lnTo>
                  <a:lnTo>
                    <a:pt x="2158" y="143"/>
                  </a:lnTo>
                  <a:lnTo>
                    <a:pt x="2158" y="64"/>
                  </a:lnTo>
                  <a:lnTo>
                    <a:pt x="2159" y="29"/>
                  </a:lnTo>
                  <a:lnTo>
                    <a:pt x="2160" y="41"/>
                  </a:lnTo>
                  <a:lnTo>
                    <a:pt x="2162" y="95"/>
                  </a:lnTo>
                  <a:lnTo>
                    <a:pt x="2162" y="178"/>
                  </a:lnTo>
                  <a:lnTo>
                    <a:pt x="2163" y="277"/>
                  </a:lnTo>
                  <a:lnTo>
                    <a:pt x="2164" y="382"/>
                  </a:lnTo>
                  <a:lnTo>
                    <a:pt x="2165" y="483"/>
                  </a:lnTo>
                  <a:lnTo>
                    <a:pt x="2165" y="575"/>
                  </a:lnTo>
                  <a:lnTo>
                    <a:pt x="2167" y="655"/>
                  </a:lnTo>
                  <a:lnTo>
                    <a:pt x="2168" y="723"/>
                  </a:lnTo>
                  <a:lnTo>
                    <a:pt x="2169" y="778"/>
                  </a:lnTo>
                  <a:lnTo>
                    <a:pt x="2169" y="810"/>
                  </a:lnTo>
                  <a:lnTo>
                    <a:pt x="2170" y="850"/>
                  </a:lnTo>
                  <a:lnTo>
                    <a:pt x="2171" y="881"/>
                  </a:lnTo>
                  <a:lnTo>
                    <a:pt x="2173" y="908"/>
                  </a:lnTo>
                  <a:lnTo>
                    <a:pt x="2173" y="929"/>
                  </a:lnTo>
                  <a:lnTo>
                    <a:pt x="2174" y="947"/>
                  </a:lnTo>
                  <a:lnTo>
                    <a:pt x="2175" y="962"/>
                  </a:lnTo>
                  <a:lnTo>
                    <a:pt x="2176" y="973"/>
                  </a:lnTo>
                  <a:lnTo>
                    <a:pt x="2176" y="983"/>
                  </a:lnTo>
                  <a:lnTo>
                    <a:pt x="2178" y="991"/>
                  </a:lnTo>
                  <a:lnTo>
                    <a:pt x="2179" y="996"/>
                  </a:lnTo>
                  <a:lnTo>
                    <a:pt x="2180" y="1000"/>
                  </a:lnTo>
                  <a:lnTo>
                    <a:pt x="2180" y="1004"/>
                  </a:lnTo>
                  <a:lnTo>
                    <a:pt x="2181" y="1005"/>
                  </a:lnTo>
                  <a:lnTo>
                    <a:pt x="2183" y="1005"/>
                  </a:lnTo>
                  <a:lnTo>
                    <a:pt x="2184" y="1005"/>
                  </a:lnTo>
                  <a:lnTo>
                    <a:pt x="2185" y="1004"/>
                  </a:lnTo>
                  <a:lnTo>
                    <a:pt x="2185" y="1001"/>
                  </a:lnTo>
                  <a:lnTo>
                    <a:pt x="2186" y="999"/>
                  </a:lnTo>
                  <a:lnTo>
                    <a:pt x="2188" y="996"/>
                  </a:lnTo>
                  <a:lnTo>
                    <a:pt x="2189" y="993"/>
                  </a:lnTo>
                  <a:lnTo>
                    <a:pt x="2189" y="990"/>
                  </a:lnTo>
                  <a:lnTo>
                    <a:pt x="2190" y="986"/>
                  </a:lnTo>
                  <a:lnTo>
                    <a:pt x="2191" y="984"/>
                  </a:lnTo>
                  <a:lnTo>
                    <a:pt x="2193" y="981"/>
                  </a:lnTo>
                  <a:lnTo>
                    <a:pt x="2193" y="979"/>
                  </a:lnTo>
                  <a:lnTo>
                    <a:pt x="2194" y="976"/>
                  </a:lnTo>
                  <a:lnTo>
                    <a:pt x="2195" y="974"/>
                  </a:lnTo>
                  <a:lnTo>
                    <a:pt x="2196" y="973"/>
                  </a:lnTo>
                  <a:lnTo>
                    <a:pt x="2196" y="971"/>
                  </a:lnTo>
                  <a:lnTo>
                    <a:pt x="2198" y="970"/>
                  </a:lnTo>
                  <a:lnTo>
                    <a:pt x="2199" y="969"/>
                  </a:lnTo>
                  <a:lnTo>
                    <a:pt x="2200" y="968"/>
                  </a:lnTo>
                  <a:lnTo>
                    <a:pt x="2200" y="968"/>
                  </a:lnTo>
                  <a:lnTo>
                    <a:pt x="2201" y="966"/>
                  </a:lnTo>
                  <a:lnTo>
                    <a:pt x="2203" y="966"/>
                  </a:lnTo>
                  <a:lnTo>
                    <a:pt x="2204" y="966"/>
                  </a:lnTo>
                  <a:lnTo>
                    <a:pt x="2204" y="965"/>
                  </a:lnTo>
                  <a:lnTo>
                    <a:pt x="2205" y="965"/>
                  </a:lnTo>
                  <a:lnTo>
                    <a:pt x="2206" y="965"/>
                  </a:lnTo>
                  <a:lnTo>
                    <a:pt x="2207" y="965"/>
                  </a:lnTo>
                  <a:lnTo>
                    <a:pt x="2207" y="965"/>
                  </a:lnTo>
                  <a:lnTo>
                    <a:pt x="2209" y="965"/>
                  </a:lnTo>
                  <a:lnTo>
                    <a:pt x="2210" y="965"/>
                  </a:lnTo>
                  <a:lnTo>
                    <a:pt x="2211" y="964"/>
                  </a:lnTo>
                  <a:lnTo>
                    <a:pt x="2211" y="964"/>
                  </a:lnTo>
                  <a:lnTo>
                    <a:pt x="2212" y="963"/>
                  </a:lnTo>
                  <a:lnTo>
                    <a:pt x="2214" y="962"/>
                  </a:lnTo>
                  <a:lnTo>
                    <a:pt x="2215" y="962"/>
                  </a:lnTo>
                  <a:lnTo>
                    <a:pt x="2215" y="960"/>
                  </a:lnTo>
                  <a:lnTo>
                    <a:pt x="2216" y="960"/>
                  </a:lnTo>
                  <a:lnTo>
                    <a:pt x="2217" y="959"/>
                  </a:lnTo>
                  <a:lnTo>
                    <a:pt x="2219" y="959"/>
                  </a:lnTo>
                  <a:lnTo>
                    <a:pt x="2219" y="959"/>
                  </a:lnTo>
                  <a:lnTo>
                    <a:pt x="2220" y="959"/>
                  </a:lnTo>
                  <a:lnTo>
                    <a:pt x="2221" y="958"/>
                  </a:lnTo>
                  <a:lnTo>
                    <a:pt x="2222" y="958"/>
                  </a:lnTo>
                  <a:lnTo>
                    <a:pt x="2222" y="957"/>
                  </a:lnTo>
                  <a:lnTo>
                    <a:pt x="2224" y="955"/>
                  </a:lnTo>
                  <a:lnTo>
                    <a:pt x="2225" y="954"/>
                  </a:lnTo>
                  <a:lnTo>
                    <a:pt x="2226" y="953"/>
                  </a:lnTo>
                  <a:lnTo>
                    <a:pt x="2226" y="950"/>
                  </a:lnTo>
                  <a:lnTo>
                    <a:pt x="2227" y="949"/>
                  </a:lnTo>
                  <a:lnTo>
                    <a:pt x="2229" y="948"/>
                  </a:lnTo>
                  <a:lnTo>
                    <a:pt x="2230" y="947"/>
                  </a:lnTo>
                  <a:lnTo>
                    <a:pt x="2230" y="945"/>
                  </a:lnTo>
                  <a:lnTo>
                    <a:pt x="2231" y="945"/>
                  </a:lnTo>
                  <a:lnTo>
                    <a:pt x="2232" y="945"/>
                  </a:lnTo>
                  <a:lnTo>
                    <a:pt x="2234" y="947"/>
                  </a:lnTo>
                  <a:lnTo>
                    <a:pt x="2234" y="947"/>
                  </a:lnTo>
                  <a:lnTo>
                    <a:pt x="2235" y="948"/>
                  </a:lnTo>
                  <a:lnTo>
                    <a:pt x="2236" y="948"/>
                  </a:lnTo>
                  <a:lnTo>
                    <a:pt x="2237" y="948"/>
                  </a:lnTo>
                  <a:lnTo>
                    <a:pt x="2238" y="948"/>
                  </a:lnTo>
                  <a:lnTo>
                    <a:pt x="2238" y="948"/>
                  </a:lnTo>
                  <a:lnTo>
                    <a:pt x="2240" y="948"/>
                  </a:lnTo>
                  <a:lnTo>
                    <a:pt x="2241" y="948"/>
                  </a:lnTo>
                  <a:lnTo>
                    <a:pt x="2242" y="948"/>
                  </a:lnTo>
                  <a:lnTo>
                    <a:pt x="2242" y="947"/>
                  </a:lnTo>
                  <a:lnTo>
                    <a:pt x="2243" y="947"/>
                  </a:lnTo>
                  <a:lnTo>
                    <a:pt x="2245" y="945"/>
                  </a:lnTo>
                  <a:lnTo>
                    <a:pt x="2246" y="945"/>
                  </a:lnTo>
                  <a:lnTo>
                    <a:pt x="2246" y="944"/>
                  </a:lnTo>
                  <a:lnTo>
                    <a:pt x="2247" y="944"/>
                  </a:lnTo>
                  <a:lnTo>
                    <a:pt x="2248" y="943"/>
                  </a:lnTo>
                  <a:lnTo>
                    <a:pt x="2250" y="943"/>
                  </a:lnTo>
                  <a:lnTo>
                    <a:pt x="2250" y="943"/>
                  </a:lnTo>
                  <a:lnTo>
                    <a:pt x="2251" y="943"/>
                  </a:lnTo>
                  <a:lnTo>
                    <a:pt x="2252" y="943"/>
                  </a:lnTo>
                  <a:lnTo>
                    <a:pt x="2253" y="943"/>
                  </a:lnTo>
                  <a:lnTo>
                    <a:pt x="2253" y="943"/>
                  </a:lnTo>
                  <a:lnTo>
                    <a:pt x="2255" y="944"/>
                  </a:lnTo>
                  <a:lnTo>
                    <a:pt x="2256" y="944"/>
                  </a:lnTo>
                  <a:lnTo>
                    <a:pt x="2257" y="944"/>
                  </a:lnTo>
                  <a:lnTo>
                    <a:pt x="2257" y="944"/>
                  </a:lnTo>
                  <a:lnTo>
                    <a:pt x="2258" y="944"/>
                  </a:lnTo>
                  <a:lnTo>
                    <a:pt x="2260" y="944"/>
                  </a:lnTo>
                  <a:lnTo>
                    <a:pt x="2261" y="944"/>
                  </a:lnTo>
                  <a:lnTo>
                    <a:pt x="2261" y="944"/>
                  </a:lnTo>
                  <a:lnTo>
                    <a:pt x="2262" y="945"/>
                  </a:lnTo>
                  <a:lnTo>
                    <a:pt x="2263" y="945"/>
                  </a:lnTo>
                  <a:lnTo>
                    <a:pt x="2265" y="947"/>
                  </a:lnTo>
                  <a:lnTo>
                    <a:pt x="2265" y="947"/>
                  </a:lnTo>
                  <a:lnTo>
                    <a:pt x="2266" y="948"/>
                  </a:lnTo>
                  <a:lnTo>
                    <a:pt x="2267" y="948"/>
                  </a:lnTo>
                  <a:lnTo>
                    <a:pt x="2268" y="948"/>
                  </a:lnTo>
                  <a:lnTo>
                    <a:pt x="2268" y="948"/>
                  </a:lnTo>
                  <a:lnTo>
                    <a:pt x="2270" y="948"/>
                  </a:lnTo>
                  <a:lnTo>
                    <a:pt x="2271" y="949"/>
                  </a:lnTo>
                  <a:lnTo>
                    <a:pt x="2272" y="949"/>
                  </a:lnTo>
                  <a:lnTo>
                    <a:pt x="2272" y="949"/>
                  </a:lnTo>
                  <a:lnTo>
                    <a:pt x="2273" y="948"/>
                  </a:lnTo>
                  <a:lnTo>
                    <a:pt x="2274" y="948"/>
                  </a:lnTo>
                  <a:lnTo>
                    <a:pt x="2276" y="947"/>
                  </a:lnTo>
                  <a:lnTo>
                    <a:pt x="2276" y="947"/>
                  </a:lnTo>
                  <a:lnTo>
                    <a:pt x="2277" y="944"/>
                  </a:lnTo>
                  <a:lnTo>
                    <a:pt x="2278" y="943"/>
                  </a:lnTo>
                  <a:lnTo>
                    <a:pt x="2279" y="942"/>
                  </a:lnTo>
                  <a:lnTo>
                    <a:pt x="2279" y="939"/>
                  </a:lnTo>
                  <a:lnTo>
                    <a:pt x="2281" y="937"/>
                  </a:lnTo>
                  <a:lnTo>
                    <a:pt x="2282" y="934"/>
                  </a:lnTo>
                  <a:lnTo>
                    <a:pt x="2283" y="930"/>
                  </a:lnTo>
                  <a:lnTo>
                    <a:pt x="2283" y="928"/>
                  </a:lnTo>
                  <a:lnTo>
                    <a:pt x="2284" y="924"/>
                  </a:lnTo>
                  <a:lnTo>
                    <a:pt x="2286" y="921"/>
                  </a:lnTo>
                  <a:lnTo>
                    <a:pt x="2287" y="917"/>
                  </a:lnTo>
                  <a:lnTo>
                    <a:pt x="2287" y="913"/>
                  </a:lnTo>
                  <a:lnTo>
                    <a:pt x="2288" y="909"/>
                  </a:lnTo>
                  <a:lnTo>
                    <a:pt x="2289" y="906"/>
                  </a:lnTo>
                  <a:lnTo>
                    <a:pt x="2291" y="903"/>
                  </a:lnTo>
                  <a:lnTo>
                    <a:pt x="2291" y="901"/>
                  </a:lnTo>
                  <a:lnTo>
                    <a:pt x="2292" y="901"/>
                  </a:lnTo>
                  <a:lnTo>
                    <a:pt x="2293" y="901"/>
                  </a:lnTo>
                  <a:lnTo>
                    <a:pt x="2294" y="902"/>
                  </a:lnTo>
                  <a:lnTo>
                    <a:pt x="2296" y="904"/>
                  </a:lnTo>
                  <a:lnTo>
                    <a:pt x="2296" y="907"/>
                  </a:lnTo>
                  <a:lnTo>
                    <a:pt x="2297" y="909"/>
                  </a:lnTo>
                  <a:lnTo>
                    <a:pt x="2298" y="913"/>
                  </a:lnTo>
                  <a:lnTo>
                    <a:pt x="2299" y="917"/>
                  </a:lnTo>
                  <a:lnTo>
                    <a:pt x="2299" y="919"/>
                  </a:lnTo>
                  <a:lnTo>
                    <a:pt x="2301" y="923"/>
                  </a:lnTo>
                  <a:lnTo>
                    <a:pt x="2302" y="926"/>
                  </a:lnTo>
                  <a:lnTo>
                    <a:pt x="2303" y="928"/>
                  </a:lnTo>
                  <a:lnTo>
                    <a:pt x="2303" y="929"/>
                  </a:lnTo>
                  <a:lnTo>
                    <a:pt x="2304" y="932"/>
                  </a:lnTo>
                  <a:lnTo>
                    <a:pt x="2306" y="934"/>
                  </a:lnTo>
                  <a:lnTo>
                    <a:pt x="2307" y="937"/>
                  </a:lnTo>
                  <a:lnTo>
                    <a:pt x="2307" y="939"/>
                  </a:lnTo>
                  <a:lnTo>
                    <a:pt x="2308" y="942"/>
                  </a:lnTo>
                  <a:lnTo>
                    <a:pt x="2309" y="943"/>
                  </a:lnTo>
                  <a:lnTo>
                    <a:pt x="2310" y="945"/>
                  </a:lnTo>
                  <a:lnTo>
                    <a:pt x="2310" y="947"/>
                  </a:lnTo>
                  <a:lnTo>
                    <a:pt x="2312" y="948"/>
                  </a:lnTo>
                  <a:lnTo>
                    <a:pt x="2313" y="949"/>
                  </a:lnTo>
                  <a:lnTo>
                    <a:pt x="2314" y="950"/>
                  </a:lnTo>
                  <a:lnTo>
                    <a:pt x="2314" y="952"/>
                  </a:lnTo>
                  <a:lnTo>
                    <a:pt x="2315" y="953"/>
                  </a:lnTo>
                  <a:lnTo>
                    <a:pt x="2317" y="954"/>
                  </a:lnTo>
                  <a:lnTo>
                    <a:pt x="2318" y="955"/>
                  </a:lnTo>
                  <a:lnTo>
                    <a:pt x="2318" y="957"/>
                  </a:lnTo>
                  <a:lnTo>
                    <a:pt x="2319" y="959"/>
                  </a:lnTo>
                  <a:lnTo>
                    <a:pt x="2320" y="960"/>
                  </a:lnTo>
                  <a:lnTo>
                    <a:pt x="2322" y="963"/>
                  </a:lnTo>
                  <a:lnTo>
                    <a:pt x="2322" y="964"/>
                  </a:lnTo>
                  <a:lnTo>
                    <a:pt x="2323" y="965"/>
                  </a:lnTo>
                  <a:lnTo>
                    <a:pt x="2324" y="965"/>
                  </a:lnTo>
                  <a:lnTo>
                    <a:pt x="2325" y="964"/>
                  </a:lnTo>
                  <a:lnTo>
                    <a:pt x="2325" y="962"/>
                  </a:lnTo>
                  <a:lnTo>
                    <a:pt x="2327" y="959"/>
                  </a:lnTo>
                  <a:lnTo>
                    <a:pt x="2328" y="957"/>
                  </a:lnTo>
                  <a:lnTo>
                    <a:pt x="2329" y="953"/>
                  </a:lnTo>
                  <a:lnTo>
                    <a:pt x="2329" y="950"/>
                  </a:lnTo>
                  <a:lnTo>
                    <a:pt x="2330" y="949"/>
                  </a:lnTo>
                  <a:lnTo>
                    <a:pt x="2332" y="948"/>
                  </a:lnTo>
                  <a:lnTo>
                    <a:pt x="2333" y="947"/>
                  </a:lnTo>
                  <a:lnTo>
                    <a:pt x="2333" y="947"/>
                  </a:lnTo>
                  <a:lnTo>
                    <a:pt x="2334" y="948"/>
                  </a:lnTo>
                  <a:lnTo>
                    <a:pt x="2335" y="949"/>
                  </a:lnTo>
                  <a:lnTo>
                    <a:pt x="2337" y="950"/>
                  </a:lnTo>
                  <a:lnTo>
                    <a:pt x="2337" y="950"/>
                  </a:lnTo>
                  <a:lnTo>
                    <a:pt x="2338" y="950"/>
                  </a:lnTo>
                  <a:lnTo>
                    <a:pt x="2339" y="949"/>
                  </a:lnTo>
                  <a:lnTo>
                    <a:pt x="2340" y="947"/>
                  </a:lnTo>
                  <a:lnTo>
                    <a:pt x="2340" y="942"/>
                  </a:lnTo>
                  <a:lnTo>
                    <a:pt x="2342" y="935"/>
                  </a:lnTo>
                  <a:lnTo>
                    <a:pt x="2343" y="928"/>
                  </a:lnTo>
                  <a:lnTo>
                    <a:pt x="2344" y="919"/>
                  </a:lnTo>
                  <a:lnTo>
                    <a:pt x="2344" y="913"/>
                  </a:lnTo>
                  <a:lnTo>
                    <a:pt x="2345" y="908"/>
                  </a:lnTo>
                  <a:lnTo>
                    <a:pt x="2346" y="906"/>
                  </a:lnTo>
                  <a:lnTo>
                    <a:pt x="2348" y="904"/>
                  </a:lnTo>
                  <a:lnTo>
                    <a:pt x="2348" y="907"/>
                  </a:lnTo>
                  <a:lnTo>
                    <a:pt x="2349" y="909"/>
                  </a:lnTo>
                  <a:lnTo>
                    <a:pt x="2350" y="912"/>
                  </a:lnTo>
                  <a:lnTo>
                    <a:pt x="2351" y="913"/>
                  </a:lnTo>
                  <a:lnTo>
                    <a:pt x="2353" y="912"/>
                  </a:lnTo>
                  <a:lnTo>
                    <a:pt x="2353" y="908"/>
                  </a:lnTo>
                  <a:lnTo>
                    <a:pt x="2354" y="902"/>
                  </a:lnTo>
                  <a:lnTo>
                    <a:pt x="2355" y="893"/>
                  </a:lnTo>
                  <a:lnTo>
                    <a:pt x="2356" y="882"/>
                  </a:lnTo>
                  <a:lnTo>
                    <a:pt x="2356" y="872"/>
                  </a:lnTo>
                  <a:lnTo>
                    <a:pt x="2358" y="865"/>
                  </a:lnTo>
                  <a:lnTo>
                    <a:pt x="2359" y="861"/>
                  </a:lnTo>
                  <a:lnTo>
                    <a:pt x="2360" y="862"/>
                  </a:lnTo>
                  <a:lnTo>
                    <a:pt x="2360" y="868"/>
                  </a:lnTo>
                  <a:lnTo>
                    <a:pt x="2361" y="878"/>
                  </a:lnTo>
                  <a:lnTo>
                    <a:pt x="2363" y="891"/>
                  </a:lnTo>
                  <a:lnTo>
                    <a:pt x="2364" y="904"/>
                  </a:lnTo>
                  <a:lnTo>
                    <a:pt x="2364" y="918"/>
                  </a:lnTo>
                  <a:lnTo>
                    <a:pt x="2365" y="929"/>
                  </a:lnTo>
                  <a:lnTo>
                    <a:pt x="2366" y="938"/>
                  </a:lnTo>
                  <a:lnTo>
                    <a:pt x="2368" y="944"/>
                  </a:lnTo>
                  <a:lnTo>
                    <a:pt x="2368" y="948"/>
                  </a:lnTo>
                  <a:lnTo>
                    <a:pt x="2369" y="949"/>
                  </a:lnTo>
                  <a:lnTo>
                    <a:pt x="2370" y="949"/>
                  </a:lnTo>
                  <a:lnTo>
                    <a:pt x="2371" y="948"/>
                  </a:lnTo>
                  <a:lnTo>
                    <a:pt x="2371" y="944"/>
                  </a:lnTo>
                  <a:lnTo>
                    <a:pt x="2373" y="939"/>
                  </a:lnTo>
                  <a:lnTo>
                    <a:pt x="2374" y="932"/>
                  </a:lnTo>
                  <a:lnTo>
                    <a:pt x="2375" y="924"/>
                  </a:lnTo>
                  <a:lnTo>
                    <a:pt x="2375" y="916"/>
                  </a:lnTo>
                  <a:lnTo>
                    <a:pt x="2376" y="909"/>
                  </a:lnTo>
                  <a:lnTo>
                    <a:pt x="2378" y="906"/>
                  </a:lnTo>
                  <a:lnTo>
                    <a:pt x="2379" y="906"/>
                  </a:lnTo>
                  <a:lnTo>
                    <a:pt x="2379" y="908"/>
                  </a:lnTo>
                  <a:lnTo>
                    <a:pt x="2380" y="916"/>
                  </a:lnTo>
                  <a:lnTo>
                    <a:pt x="2381" y="923"/>
                  </a:lnTo>
                  <a:lnTo>
                    <a:pt x="2382" y="932"/>
                  </a:lnTo>
                  <a:lnTo>
                    <a:pt x="2382" y="940"/>
                  </a:lnTo>
                  <a:lnTo>
                    <a:pt x="2384" y="949"/>
                  </a:lnTo>
                  <a:lnTo>
                    <a:pt x="2385" y="955"/>
                  </a:lnTo>
                  <a:lnTo>
                    <a:pt x="2386" y="960"/>
                  </a:lnTo>
                  <a:lnTo>
                    <a:pt x="2386" y="964"/>
                  </a:lnTo>
                  <a:lnTo>
                    <a:pt x="2387" y="966"/>
                  </a:lnTo>
                  <a:lnTo>
                    <a:pt x="2389" y="968"/>
                  </a:lnTo>
                  <a:lnTo>
                    <a:pt x="2390" y="969"/>
                  </a:lnTo>
                  <a:lnTo>
                    <a:pt x="2390" y="969"/>
                  </a:lnTo>
                  <a:lnTo>
                    <a:pt x="2391" y="969"/>
                  </a:lnTo>
                  <a:lnTo>
                    <a:pt x="2392" y="969"/>
                  </a:lnTo>
                  <a:lnTo>
                    <a:pt x="2394" y="968"/>
                  </a:lnTo>
                  <a:lnTo>
                    <a:pt x="2394" y="966"/>
                  </a:lnTo>
                  <a:lnTo>
                    <a:pt x="2395" y="965"/>
                  </a:lnTo>
                  <a:lnTo>
                    <a:pt x="2396" y="963"/>
                  </a:lnTo>
                  <a:lnTo>
                    <a:pt x="2397" y="962"/>
                  </a:lnTo>
                  <a:lnTo>
                    <a:pt x="2397" y="959"/>
                  </a:lnTo>
                  <a:lnTo>
                    <a:pt x="2399" y="957"/>
                  </a:lnTo>
                  <a:lnTo>
                    <a:pt x="2400" y="954"/>
                  </a:lnTo>
                  <a:lnTo>
                    <a:pt x="2401" y="952"/>
                  </a:lnTo>
                  <a:lnTo>
                    <a:pt x="2401" y="948"/>
                  </a:lnTo>
                  <a:lnTo>
                    <a:pt x="2402" y="945"/>
                  </a:lnTo>
                  <a:lnTo>
                    <a:pt x="2404" y="943"/>
                  </a:lnTo>
                  <a:lnTo>
                    <a:pt x="2405" y="940"/>
                  </a:lnTo>
                  <a:lnTo>
                    <a:pt x="2406" y="938"/>
                  </a:lnTo>
                  <a:lnTo>
                    <a:pt x="2406" y="935"/>
                  </a:lnTo>
                  <a:lnTo>
                    <a:pt x="2407" y="933"/>
                  </a:lnTo>
                  <a:lnTo>
                    <a:pt x="2409" y="932"/>
                  </a:lnTo>
                  <a:lnTo>
                    <a:pt x="2410" y="929"/>
                  </a:lnTo>
                  <a:lnTo>
                    <a:pt x="2410" y="928"/>
                  </a:lnTo>
                  <a:lnTo>
                    <a:pt x="2411" y="928"/>
                  </a:lnTo>
                  <a:lnTo>
                    <a:pt x="2412" y="927"/>
                  </a:lnTo>
                  <a:lnTo>
                    <a:pt x="2414" y="926"/>
                  </a:lnTo>
                  <a:lnTo>
                    <a:pt x="2414" y="924"/>
                  </a:lnTo>
                  <a:lnTo>
                    <a:pt x="2415" y="923"/>
                  </a:lnTo>
                  <a:lnTo>
                    <a:pt x="2416" y="919"/>
                  </a:lnTo>
                  <a:lnTo>
                    <a:pt x="2417" y="914"/>
                  </a:lnTo>
                  <a:lnTo>
                    <a:pt x="2417" y="908"/>
                  </a:lnTo>
                  <a:lnTo>
                    <a:pt x="2418" y="901"/>
                  </a:lnTo>
                  <a:lnTo>
                    <a:pt x="2420" y="892"/>
                  </a:lnTo>
                  <a:lnTo>
                    <a:pt x="2421" y="885"/>
                  </a:lnTo>
                  <a:lnTo>
                    <a:pt x="2421" y="880"/>
                  </a:lnTo>
                  <a:lnTo>
                    <a:pt x="2422" y="876"/>
                  </a:lnTo>
                  <a:lnTo>
                    <a:pt x="2423" y="875"/>
                  </a:lnTo>
                  <a:lnTo>
                    <a:pt x="2425" y="875"/>
                  </a:lnTo>
                  <a:lnTo>
                    <a:pt x="2425" y="877"/>
                  </a:lnTo>
                  <a:lnTo>
                    <a:pt x="2426" y="880"/>
                  </a:lnTo>
                  <a:lnTo>
                    <a:pt x="2427" y="881"/>
                  </a:lnTo>
                  <a:lnTo>
                    <a:pt x="2428" y="883"/>
                  </a:lnTo>
                  <a:lnTo>
                    <a:pt x="2428" y="886"/>
                  </a:lnTo>
                  <a:lnTo>
                    <a:pt x="2430" y="888"/>
                  </a:lnTo>
                  <a:lnTo>
                    <a:pt x="2431" y="892"/>
                  </a:lnTo>
                  <a:lnTo>
                    <a:pt x="2432" y="897"/>
                  </a:lnTo>
                  <a:lnTo>
                    <a:pt x="2432" y="903"/>
                  </a:lnTo>
                  <a:lnTo>
                    <a:pt x="2433" y="911"/>
                  </a:lnTo>
                  <a:lnTo>
                    <a:pt x="2435" y="918"/>
                  </a:lnTo>
                  <a:lnTo>
                    <a:pt x="2436" y="926"/>
                  </a:lnTo>
                  <a:lnTo>
                    <a:pt x="2436" y="930"/>
                  </a:lnTo>
                  <a:lnTo>
                    <a:pt x="2437" y="938"/>
                  </a:lnTo>
                  <a:lnTo>
                    <a:pt x="2438" y="943"/>
                  </a:lnTo>
                  <a:lnTo>
                    <a:pt x="2440" y="948"/>
                  </a:lnTo>
                  <a:lnTo>
                    <a:pt x="2440" y="952"/>
                  </a:lnTo>
                  <a:lnTo>
                    <a:pt x="2441" y="954"/>
                  </a:lnTo>
                  <a:lnTo>
                    <a:pt x="2442" y="957"/>
                  </a:lnTo>
                  <a:lnTo>
                    <a:pt x="2443" y="958"/>
                  </a:lnTo>
                  <a:lnTo>
                    <a:pt x="2443" y="959"/>
                  </a:lnTo>
                  <a:lnTo>
                    <a:pt x="2445" y="960"/>
                  </a:lnTo>
                  <a:lnTo>
                    <a:pt x="2446" y="962"/>
                  </a:lnTo>
                  <a:lnTo>
                    <a:pt x="2447" y="962"/>
                  </a:lnTo>
                  <a:lnTo>
                    <a:pt x="2447" y="962"/>
                  </a:lnTo>
                  <a:lnTo>
                    <a:pt x="2448" y="962"/>
                  </a:lnTo>
                  <a:lnTo>
                    <a:pt x="2450" y="962"/>
                  </a:lnTo>
                  <a:lnTo>
                    <a:pt x="2451" y="960"/>
                  </a:lnTo>
                  <a:lnTo>
                    <a:pt x="2451" y="959"/>
                  </a:lnTo>
                  <a:lnTo>
                    <a:pt x="2452" y="957"/>
                  </a:lnTo>
                  <a:lnTo>
                    <a:pt x="2453" y="954"/>
                  </a:lnTo>
                  <a:lnTo>
                    <a:pt x="2454" y="953"/>
                  </a:lnTo>
                  <a:lnTo>
                    <a:pt x="2454" y="950"/>
                  </a:lnTo>
                  <a:lnTo>
                    <a:pt x="2456" y="949"/>
                  </a:lnTo>
                  <a:lnTo>
                    <a:pt x="2457" y="947"/>
                  </a:lnTo>
                  <a:lnTo>
                    <a:pt x="2458" y="945"/>
                  </a:lnTo>
                  <a:lnTo>
                    <a:pt x="2458" y="944"/>
                  </a:lnTo>
                  <a:lnTo>
                    <a:pt x="2459" y="943"/>
                  </a:lnTo>
                  <a:lnTo>
                    <a:pt x="2461" y="942"/>
                  </a:lnTo>
                  <a:lnTo>
                    <a:pt x="2462" y="942"/>
                  </a:lnTo>
                  <a:lnTo>
                    <a:pt x="2463" y="942"/>
                  </a:lnTo>
                  <a:lnTo>
                    <a:pt x="2463" y="943"/>
                  </a:lnTo>
                  <a:lnTo>
                    <a:pt x="2464" y="944"/>
                  </a:lnTo>
                  <a:lnTo>
                    <a:pt x="2466" y="945"/>
                  </a:lnTo>
                  <a:lnTo>
                    <a:pt x="2467" y="947"/>
                  </a:lnTo>
                  <a:lnTo>
                    <a:pt x="2467" y="948"/>
                  </a:lnTo>
                  <a:lnTo>
                    <a:pt x="2468" y="949"/>
                  </a:lnTo>
                  <a:lnTo>
                    <a:pt x="2469" y="950"/>
                  </a:lnTo>
                  <a:lnTo>
                    <a:pt x="2471" y="952"/>
                  </a:lnTo>
                  <a:lnTo>
                    <a:pt x="2471" y="952"/>
                  </a:lnTo>
                  <a:lnTo>
                    <a:pt x="2472" y="953"/>
                  </a:lnTo>
                  <a:lnTo>
                    <a:pt x="2473" y="954"/>
                  </a:lnTo>
                  <a:lnTo>
                    <a:pt x="2474" y="954"/>
                  </a:lnTo>
                  <a:lnTo>
                    <a:pt x="2474" y="955"/>
                  </a:lnTo>
                  <a:lnTo>
                    <a:pt x="2476" y="955"/>
                  </a:lnTo>
                  <a:lnTo>
                    <a:pt x="2477" y="955"/>
                  </a:lnTo>
                  <a:lnTo>
                    <a:pt x="2478" y="955"/>
                  </a:lnTo>
                  <a:lnTo>
                    <a:pt x="2478" y="955"/>
                  </a:lnTo>
                  <a:lnTo>
                    <a:pt x="2479" y="954"/>
                  </a:lnTo>
                  <a:lnTo>
                    <a:pt x="2481" y="953"/>
                  </a:lnTo>
                  <a:lnTo>
                    <a:pt x="2482" y="950"/>
                  </a:lnTo>
                  <a:lnTo>
                    <a:pt x="2482" y="948"/>
                  </a:lnTo>
                  <a:lnTo>
                    <a:pt x="2483" y="947"/>
                  </a:lnTo>
                  <a:lnTo>
                    <a:pt x="2484" y="947"/>
                  </a:lnTo>
                  <a:lnTo>
                    <a:pt x="2486" y="945"/>
                  </a:lnTo>
                  <a:lnTo>
                    <a:pt x="2486" y="947"/>
                  </a:lnTo>
                  <a:lnTo>
                    <a:pt x="2487" y="947"/>
                  </a:lnTo>
                  <a:lnTo>
                    <a:pt x="2488" y="948"/>
                  </a:lnTo>
                  <a:lnTo>
                    <a:pt x="2489" y="949"/>
                  </a:lnTo>
                  <a:lnTo>
                    <a:pt x="2489" y="950"/>
                  </a:lnTo>
                  <a:lnTo>
                    <a:pt x="2490" y="950"/>
                  </a:lnTo>
                  <a:lnTo>
                    <a:pt x="2492" y="952"/>
                  </a:lnTo>
                  <a:lnTo>
                    <a:pt x="2493" y="950"/>
                  </a:lnTo>
                  <a:lnTo>
                    <a:pt x="2493" y="950"/>
                  </a:lnTo>
                  <a:lnTo>
                    <a:pt x="2494" y="949"/>
                  </a:lnTo>
                  <a:lnTo>
                    <a:pt x="2495" y="947"/>
                  </a:lnTo>
                  <a:lnTo>
                    <a:pt x="2497" y="945"/>
                  </a:lnTo>
                  <a:lnTo>
                    <a:pt x="2497" y="943"/>
                  </a:lnTo>
                  <a:lnTo>
                    <a:pt x="2498" y="942"/>
                  </a:lnTo>
                  <a:lnTo>
                    <a:pt x="2499" y="942"/>
                  </a:lnTo>
                  <a:lnTo>
                    <a:pt x="2500" y="942"/>
                  </a:lnTo>
                  <a:lnTo>
                    <a:pt x="2500" y="943"/>
                  </a:lnTo>
                  <a:lnTo>
                    <a:pt x="2502" y="944"/>
                  </a:lnTo>
                  <a:lnTo>
                    <a:pt x="2503" y="945"/>
                  </a:lnTo>
                  <a:lnTo>
                    <a:pt x="2504" y="947"/>
                  </a:lnTo>
                  <a:lnTo>
                    <a:pt x="2504" y="948"/>
                  </a:lnTo>
                  <a:lnTo>
                    <a:pt x="2505" y="948"/>
                  </a:lnTo>
                  <a:lnTo>
                    <a:pt x="2507" y="949"/>
                  </a:lnTo>
                  <a:lnTo>
                    <a:pt x="2508" y="950"/>
                  </a:lnTo>
                  <a:lnTo>
                    <a:pt x="2508" y="950"/>
                  </a:lnTo>
                  <a:lnTo>
                    <a:pt x="2509" y="952"/>
                  </a:lnTo>
                  <a:lnTo>
                    <a:pt x="2510" y="953"/>
                  </a:lnTo>
                  <a:lnTo>
                    <a:pt x="2512" y="953"/>
                  </a:lnTo>
                  <a:lnTo>
                    <a:pt x="2512" y="954"/>
                  </a:lnTo>
                  <a:lnTo>
                    <a:pt x="2513" y="955"/>
                  </a:lnTo>
                  <a:lnTo>
                    <a:pt x="2514" y="955"/>
                  </a:lnTo>
                  <a:lnTo>
                    <a:pt x="2515" y="955"/>
                  </a:lnTo>
                  <a:lnTo>
                    <a:pt x="2515" y="955"/>
                  </a:lnTo>
                  <a:lnTo>
                    <a:pt x="2517" y="955"/>
                  </a:lnTo>
                  <a:lnTo>
                    <a:pt x="2518" y="955"/>
                  </a:lnTo>
                  <a:lnTo>
                    <a:pt x="2519" y="955"/>
                  </a:lnTo>
                  <a:lnTo>
                    <a:pt x="2520" y="954"/>
                  </a:lnTo>
                  <a:lnTo>
                    <a:pt x="2520" y="954"/>
                  </a:lnTo>
                  <a:lnTo>
                    <a:pt x="2522" y="954"/>
                  </a:lnTo>
                  <a:lnTo>
                    <a:pt x="2523" y="953"/>
                  </a:lnTo>
                  <a:lnTo>
                    <a:pt x="2524" y="953"/>
                  </a:lnTo>
                  <a:lnTo>
                    <a:pt x="2524" y="953"/>
                  </a:lnTo>
                  <a:lnTo>
                    <a:pt x="2525" y="953"/>
                  </a:lnTo>
                  <a:lnTo>
                    <a:pt x="2526" y="954"/>
                  </a:lnTo>
                  <a:lnTo>
                    <a:pt x="2528" y="954"/>
                  </a:lnTo>
                  <a:lnTo>
                    <a:pt x="2528" y="954"/>
                  </a:lnTo>
                  <a:lnTo>
                    <a:pt x="2529" y="954"/>
                  </a:lnTo>
                  <a:lnTo>
                    <a:pt x="2530" y="954"/>
                  </a:lnTo>
                  <a:lnTo>
                    <a:pt x="2531" y="953"/>
                  </a:lnTo>
                  <a:lnTo>
                    <a:pt x="2531" y="953"/>
                  </a:lnTo>
                  <a:lnTo>
                    <a:pt x="2533" y="953"/>
                  </a:lnTo>
                  <a:lnTo>
                    <a:pt x="2534" y="952"/>
                  </a:lnTo>
                  <a:lnTo>
                    <a:pt x="2535" y="952"/>
                  </a:lnTo>
                  <a:lnTo>
                    <a:pt x="2535" y="952"/>
                  </a:lnTo>
                  <a:lnTo>
                    <a:pt x="2536" y="952"/>
                  </a:lnTo>
                  <a:lnTo>
                    <a:pt x="2538" y="952"/>
                  </a:lnTo>
                  <a:lnTo>
                    <a:pt x="2539" y="953"/>
                  </a:lnTo>
                  <a:lnTo>
                    <a:pt x="2539" y="953"/>
                  </a:lnTo>
                  <a:lnTo>
                    <a:pt x="2540" y="954"/>
                  </a:lnTo>
                  <a:lnTo>
                    <a:pt x="2541" y="954"/>
                  </a:lnTo>
                  <a:lnTo>
                    <a:pt x="2543" y="954"/>
                  </a:lnTo>
                  <a:lnTo>
                    <a:pt x="2543" y="955"/>
                  </a:lnTo>
                  <a:lnTo>
                    <a:pt x="2544" y="955"/>
                  </a:lnTo>
                  <a:lnTo>
                    <a:pt x="2545" y="957"/>
                  </a:lnTo>
                  <a:lnTo>
                    <a:pt x="2546" y="957"/>
                  </a:lnTo>
                  <a:lnTo>
                    <a:pt x="2546" y="957"/>
                  </a:lnTo>
                  <a:lnTo>
                    <a:pt x="2548" y="957"/>
                  </a:lnTo>
                  <a:lnTo>
                    <a:pt x="2549" y="957"/>
                  </a:lnTo>
                  <a:lnTo>
                    <a:pt x="2550" y="957"/>
                  </a:lnTo>
                  <a:lnTo>
                    <a:pt x="2550" y="957"/>
                  </a:lnTo>
                  <a:lnTo>
                    <a:pt x="2551" y="957"/>
                  </a:lnTo>
                  <a:lnTo>
                    <a:pt x="2553" y="957"/>
                  </a:lnTo>
                  <a:lnTo>
                    <a:pt x="2554" y="957"/>
                  </a:lnTo>
                  <a:lnTo>
                    <a:pt x="2554" y="957"/>
                  </a:lnTo>
                  <a:lnTo>
                    <a:pt x="2555" y="955"/>
                  </a:lnTo>
                  <a:lnTo>
                    <a:pt x="2556" y="954"/>
                  </a:lnTo>
                  <a:lnTo>
                    <a:pt x="2558" y="953"/>
                  </a:lnTo>
                  <a:lnTo>
                    <a:pt x="2558" y="952"/>
                  </a:lnTo>
                  <a:lnTo>
                    <a:pt x="2559" y="950"/>
                  </a:lnTo>
                  <a:lnTo>
                    <a:pt x="2560" y="950"/>
                  </a:lnTo>
                  <a:lnTo>
                    <a:pt x="2561" y="950"/>
                  </a:lnTo>
                  <a:lnTo>
                    <a:pt x="2561" y="949"/>
                  </a:lnTo>
                  <a:lnTo>
                    <a:pt x="2562" y="948"/>
                  </a:lnTo>
                  <a:lnTo>
                    <a:pt x="2564" y="947"/>
                  </a:lnTo>
                  <a:lnTo>
                    <a:pt x="2565" y="940"/>
                  </a:lnTo>
                  <a:lnTo>
                    <a:pt x="2565" y="932"/>
                  </a:lnTo>
                  <a:lnTo>
                    <a:pt x="2566" y="914"/>
                  </a:lnTo>
                  <a:lnTo>
                    <a:pt x="2567" y="888"/>
                  </a:lnTo>
                  <a:lnTo>
                    <a:pt x="2569" y="852"/>
                  </a:lnTo>
                  <a:lnTo>
                    <a:pt x="2569" y="808"/>
                  </a:lnTo>
                  <a:lnTo>
                    <a:pt x="2570" y="777"/>
                  </a:lnTo>
                  <a:lnTo>
                    <a:pt x="2571" y="733"/>
                  </a:lnTo>
                  <a:lnTo>
                    <a:pt x="2572" y="700"/>
                  </a:lnTo>
                  <a:lnTo>
                    <a:pt x="2574" y="683"/>
                  </a:lnTo>
                  <a:lnTo>
                    <a:pt x="2574" y="683"/>
                  </a:lnTo>
                  <a:lnTo>
                    <a:pt x="2575" y="700"/>
                  </a:lnTo>
                  <a:lnTo>
                    <a:pt x="2576" y="724"/>
                  </a:lnTo>
                  <a:lnTo>
                    <a:pt x="2577" y="755"/>
                  </a:lnTo>
                  <a:lnTo>
                    <a:pt x="2577" y="786"/>
                  </a:lnTo>
                  <a:lnTo>
                    <a:pt x="2579" y="815"/>
                  </a:lnTo>
                  <a:lnTo>
                    <a:pt x="2580" y="840"/>
                  </a:lnTo>
                  <a:lnTo>
                    <a:pt x="2581" y="860"/>
                  </a:lnTo>
                  <a:lnTo>
                    <a:pt x="2581" y="876"/>
                  </a:lnTo>
                  <a:lnTo>
                    <a:pt x="2582" y="890"/>
                  </a:lnTo>
                  <a:lnTo>
                    <a:pt x="2584" y="898"/>
                  </a:lnTo>
                  <a:lnTo>
                    <a:pt x="2585" y="906"/>
                  </a:lnTo>
                  <a:lnTo>
                    <a:pt x="2585" y="909"/>
                  </a:lnTo>
                  <a:lnTo>
                    <a:pt x="2586" y="911"/>
                  </a:lnTo>
                  <a:lnTo>
                    <a:pt x="2587" y="912"/>
                  </a:lnTo>
                  <a:lnTo>
                    <a:pt x="2589" y="912"/>
                  </a:lnTo>
                  <a:lnTo>
                    <a:pt x="2589" y="913"/>
                  </a:lnTo>
                  <a:lnTo>
                    <a:pt x="2590" y="914"/>
                  </a:lnTo>
                  <a:lnTo>
                    <a:pt x="2591" y="917"/>
                  </a:lnTo>
                  <a:lnTo>
                    <a:pt x="2592" y="921"/>
                  </a:lnTo>
                  <a:lnTo>
                    <a:pt x="2592" y="926"/>
                  </a:lnTo>
                  <a:lnTo>
                    <a:pt x="2594" y="929"/>
                  </a:lnTo>
                  <a:lnTo>
                    <a:pt x="2595" y="934"/>
                  </a:lnTo>
                  <a:lnTo>
                    <a:pt x="2596" y="939"/>
                  </a:lnTo>
                  <a:lnTo>
                    <a:pt x="2596" y="943"/>
                  </a:lnTo>
                  <a:lnTo>
                    <a:pt x="2597" y="945"/>
                  </a:lnTo>
                  <a:lnTo>
                    <a:pt x="2598" y="949"/>
                  </a:lnTo>
                  <a:lnTo>
                    <a:pt x="2600" y="952"/>
                  </a:lnTo>
                  <a:lnTo>
                    <a:pt x="2600" y="954"/>
                  </a:lnTo>
                  <a:lnTo>
                    <a:pt x="2601" y="957"/>
                  </a:lnTo>
                  <a:lnTo>
                    <a:pt x="2602" y="959"/>
                  </a:lnTo>
                  <a:lnTo>
                    <a:pt x="2603" y="960"/>
                  </a:lnTo>
                  <a:lnTo>
                    <a:pt x="2603" y="963"/>
                  </a:lnTo>
                  <a:lnTo>
                    <a:pt x="2605" y="964"/>
                  </a:lnTo>
                  <a:lnTo>
                    <a:pt x="2606" y="964"/>
                  </a:lnTo>
                  <a:lnTo>
                    <a:pt x="2607" y="964"/>
                  </a:lnTo>
                  <a:lnTo>
                    <a:pt x="2607" y="962"/>
                  </a:lnTo>
                  <a:lnTo>
                    <a:pt x="2608" y="960"/>
                  </a:lnTo>
                  <a:lnTo>
                    <a:pt x="2610" y="958"/>
                  </a:lnTo>
                  <a:lnTo>
                    <a:pt x="2611" y="957"/>
                  </a:lnTo>
                  <a:lnTo>
                    <a:pt x="2611" y="957"/>
                  </a:lnTo>
                  <a:lnTo>
                    <a:pt x="2612" y="957"/>
                  </a:lnTo>
                  <a:lnTo>
                    <a:pt x="2613" y="958"/>
                  </a:lnTo>
                  <a:lnTo>
                    <a:pt x="2615" y="959"/>
                  </a:lnTo>
                  <a:lnTo>
                    <a:pt x="2615" y="960"/>
                  </a:lnTo>
                  <a:lnTo>
                    <a:pt x="2616" y="960"/>
                  </a:lnTo>
                  <a:lnTo>
                    <a:pt x="2617" y="962"/>
                  </a:lnTo>
                  <a:lnTo>
                    <a:pt x="2618" y="960"/>
                  </a:lnTo>
                  <a:lnTo>
                    <a:pt x="2618" y="960"/>
                  </a:lnTo>
                  <a:lnTo>
                    <a:pt x="2620" y="959"/>
                  </a:lnTo>
                  <a:lnTo>
                    <a:pt x="2621" y="958"/>
                  </a:lnTo>
                  <a:lnTo>
                    <a:pt x="2622" y="957"/>
                  </a:lnTo>
                  <a:lnTo>
                    <a:pt x="2622" y="955"/>
                  </a:lnTo>
                  <a:lnTo>
                    <a:pt x="2623" y="954"/>
                  </a:lnTo>
                  <a:lnTo>
                    <a:pt x="2625" y="953"/>
                  </a:lnTo>
                  <a:lnTo>
                    <a:pt x="2626" y="953"/>
                  </a:lnTo>
                  <a:lnTo>
                    <a:pt x="2626" y="953"/>
                  </a:lnTo>
                  <a:lnTo>
                    <a:pt x="2627" y="953"/>
                  </a:lnTo>
                  <a:lnTo>
                    <a:pt x="2628" y="953"/>
                  </a:lnTo>
                  <a:lnTo>
                    <a:pt x="2629" y="954"/>
                  </a:lnTo>
                  <a:lnTo>
                    <a:pt x="2631" y="955"/>
                  </a:lnTo>
                  <a:lnTo>
                    <a:pt x="2631" y="955"/>
                  </a:lnTo>
                  <a:lnTo>
                    <a:pt x="2632" y="957"/>
                  </a:lnTo>
                  <a:lnTo>
                    <a:pt x="2633" y="958"/>
                  </a:lnTo>
                  <a:lnTo>
                    <a:pt x="2634" y="958"/>
                  </a:lnTo>
                  <a:lnTo>
                    <a:pt x="2634" y="959"/>
                  </a:lnTo>
                  <a:lnTo>
                    <a:pt x="2636" y="959"/>
                  </a:lnTo>
                  <a:lnTo>
                    <a:pt x="2637" y="960"/>
                  </a:lnTo>
                  <a:lnTo>
                    <a:pt x="2638" y="960"/>
                  </a:lnTo>
                  <a:lnTo>
                    <a:pt x="2638" y="962"/>
                  </a:lnTo>
                  <a:lnTo>
                    <a:pt x="2639" y="962"/>
                  </a:lnTo>
                  <a:lnTo>
                    <a:pt x="2641" y="962"/>
                  </a:lnTo>
                  <a:lnTo>
                    <a:pt x="2642" y="963"/>
                  </a:lnTo>
                  <a:lnTo>
                    <a:pt x="2642" y="963"/>
                  </a:lnTo>
                  <a:lnTo>
                    <a:pt x="2643" y="964"/>
                  </a:lnTo>
                  <a:lnTo>
                    <a:pt x="2644" y="964"/>
                  </a:lnTo>
                  <a:lnTo>
                    <a:pt x="2646" y="965"/>
                  </a:lnTo>
                  <a:lnTo>
                    <a:pt x="2646" y="965"/>
                  </a:lnTo>
                  <a:lnTo>
                    <a:pt x="2647" y="966"/>
                  </a:lnTo>
                  <a:lnTo>
                    <a:pt x="2648" y="966"/>
                  </a:lnTo>
                  <a:lnTo>
                    <a:pt x="2649" y="968"/>
                  </a:lnTo>
                  <a:lnTo>
                    <a:pt x="2649" y="968"/>
                  </a:lnTo>
                  <a:lnTo>
                    <a:pt x="2651" y="968"/>
                  </a:lnTo>
                  <a:lnTo>
                    <a:pt x="2652" y="968"/>
                  </a:lnTo>
                  <a:lnTo>
                    <a:pt x="2653" y="968"/>
                  </a:lnTo>
                  <a:lnTo>
                    <a:pt x="2653" y="966"/>
                  </a:lnTo>
                  <a:lnTo>
                    <a:pt x="2654" y="965"/>
                  </a:lnTo>
                  <a:lnTo>
                    <a:pt x="2656" y="965"/>
                  </a:lnTo>
                  <a:lnTo>
                    <a:pt x="2657" y="964"/>
                  </a:lnTo>
                  <a:lnTo>
                    <a:pt x="2657" y="964"/>
                  </a:lnTo>
                  <a:lnTo>
                    <a:pt x="2658" y="964"/>
                  </a:lnTo>
                  <a:lnTo>
                    <a:pt x="2659" y="964"/>
                  </a:lnTo>
                  <a:lnTo>
                    <a:pt x="2661" y="964"/>
                  </a:lnTo>
                  <a:lnTo>
                    <a:pt x="2661" y="963"/>
                  </a:lnTo>
                  <a:lnTo>
                    <a:pt x="2662" y="962"/>
                  </a:lnTo>
                  <a:lnTo>
                    <a:pt x="2663" y="960"/>
                  </a:lnTo>
                  <a:lnTo>
                    <a:pt x="2664" y="958"/>
                  </a:lnTo>
                  <a:lnTo>
                    <a:pt x="2664" y="954"/>
                  </a:lnTo>
                  <a:lnTo>
                    <a:pt x="2665" y="953"/>
                  </a:lnTo>
                  <a:lnTo>
                    <a:pt x="2667" y="952"/>
                  </a:lnTo>
                  <a:lnTo>
                    <a:pt x="2668" y="952"/>
                  </a:lnTo>
                  <a:lnTo>
                    <a:pt x="2668" y="953"/>
                  </a:lnTo>
                  <a:lnTo>
                    <a:pt x="2669" y="954"/>
                  </a:lnTo>
                  <a:lnTo>
                    <a:pt x="2670" y="957"/>
                  </a:lnTo>
                  <a:lnTo>
                    <a:pt x="2672" y="958"/>
                  </a:lnTo>
                  <a:lnTo>
                    <a:pt x="2672" y="958"/>
                  </a:lnTo>
                  <a:lnTo>
                    <a:pt x="2673" y="959"/>
                  </a:lnTo>
                  <a:lnTo>
                    <a:pt x="2674" y="959"/>
                  </a:lnTo>
                  <a:lnTo>
                    <a:pt x="2675" y="959"/>
                  </a:lnTo>
                  <a:lnTo>
                    <a:pt x="2675" y="958"/>
                  </a:lnTo>
                  <a:lnTo>
                    <a:pt x="2677" y="958"/>
                  </a:lnTo>
                  <a:lnTo>
                    <a:pt x="2678" y="958"/>
                  </a:lnTo>
                  <a:lnTo>
                    <a:pt x="2679" y="957"/>
                  </a:lnTo>
                  <a:lnTo>
                    <a:pt x="2679" y="957"/>
                  </a:lnTo>
                  <a:lnTo>
                    <a:pt x="2680" y="955"/>
                  </a:lnTo>
                  <a:lnTo>
                    <a:pt x="2682" y="954"/>
                  </a:lnTo>
                  <a:lnTo>
                    <a:pt x="2683" y="954"/>
                  </a:lnTo>
                  <a:lnTo>
                    <a:pt x="2683" y="953"/>
                  </a:lnTo>
                  <a:lnTo>
                    <a:pt x="2684" y="953"/>
                  </a:lnTo>
                  <a:lnTo>
                    <a:pt x="2685" y="954"/>
                  </a:lnTo>
                  <a:lnTo>
                    <a:pt x="2687" y="957"/>
                  </a:lnTo>
                  <a:lnTo>
                    <a:pt x="2688" y="958"/>
                  </a:lnTo>
                  <a:lnTo>
                    <a:pt x="2688" y="960"/>
                  </a:lnTo>
                  <a:lnTo>
                    <a:pt x="2689" y="962"/>
                  </a:lnTo>
                  <a:lnTo>
                    <a:pt x="2690" y="963"/>
                  </a:lnTo>
                  <a:lnTo>
                    <a:pt x="2692" y="964"/>
                  </a:lnTo>
                  <a:lnTo>
                    <a:pt x="2692" y="966"/>
                  </a:lnTo>
                  <a:lnTo>
                    <a:pt x="2693" y="968"/>
                  </a:lnTo>
                  <a:lnTo>
                    <a:pt x="2694" y="969"/>
                  </a:lnTo>
                  <a:lnTo>
                    <a:pt x="2695" y="970"/>
                  </a:lnTo>
                  <a:lnTo>
                    <a:pt x="2695" y="973"/>
                  </a:lnTo>
                  <a:lnTo>
                    <a:pt x="2697" y="974"/>
                  </a:lnTo>
                  <a:lnTo>
                    <a:pt x="2698" y="975"/>
                  </a:lnTo>
                  <a:lnTo>
                    <a:pt x="2699" y="976"/>
                  </a:lnTo>
                  <a:lnTo>
                    <a:pt x="2699" y="978"/>
                  </a:lnTo>
                  <a:lnTo>
                    <a:pt x="2700" y="978"/>
                  </a:lnTo>
                  <a:lnTo>
                    <a:pt x="2701" y="978"/>
                  </a:lnTo>
                  <a:lnTo>
                    <a:pt x="2703" y="976"/>
                  </a:lnTo>
                  <a:lnTo>
                    <a:pt x="2703" y="970"/>
                  </a:lnTo>
                  <a:lnTo>
                    <a:pt x="2704" y="955"/>
                  </a:lnTo>
                  <a:lnTo>
                    <a:pt x="2705" y="932"/>
                  </a:lnTo>
                  <a:lnTo>
                    <a:pt x="2706" y="897"/>
                  </a:lnTo>
                  <a:lnTo>
                    <a:pt x="2706" y="857"/>
                  </a:lnTo>
                  <a:lnTo>
                    <a:pt x="2708" y="819"/>
                  </a:lnTo>
                  <a:lnTo>
                    <a:pt x="2709" y="790"/>
                  </a:lnTo>
                  <a:lnTo>
                    <a:pt x="2710" y="779"/>
                  </a:lnTo>
                  <a:lnTo>
                    <a:pt x="2710" y="785"/>
                  </a:lnTo>
                  <a:lnTo>
                    <a:pt x="2711" y="803"/>
                  </a:lnTo>
                  <a:lnTo>
                    <a:pt x="2713" y="827"/>
                  </a:lnTo>
                  <a:lnTo>
                    <a:pt x="2714" y="853"/>
                  </a:lnTo>
                  <a:lnTo>
                    <a:pt x="2714" y="876"/>
                  </a:lnTo>
                  <a:lnTo>
                    <a:pt x="2715" y="894"/>
                  </a:lnTo>
                  <a:lnTo>
                    <a:pt x="2716" y="909"/>
                  </a:lnTo>
                  <a:lnTo>
                    <a:pt x="2718" y="919"/>
                  </a:lnTo>
                  <a:lnTo>
                    <a:pt x="2718" y="928"/>
                  </a:lnTo>
                  <a:lnTo>
                    <a:pt x="2719" y="934"/>
                  </a:lnTo>
                  <a:lnTo>
                    <a:pt x="2720" y="938"/>
                  </a:lnTo>
                  <a:lnTo>
                    <a:pt x="2721" y="943"/>
                  </a:lnTo>
                  <a:lnTo>
                    <a:pt x="2721" y="947"/>
                  </a:lnTo>
                  <a:lnTo>
                    <a:pt x="2723" y="950"/>
                  </a:lnTo>
                  <a:lnTo>
                    <a:pt x="2724" y="954"/>
                  </a:lnTo>
                  <a:lnTo>
                    <a:pt x="2725" y="959"/>
                  </a:lnTo>
                  <a:lnTo>
                    <a:pt x="2725" y="963"/>
                  </a:lnTo>
                  <a:lnTo>
                    <a:pt x="2726" y="968"/>
                  </a:lnTo>
                  <a:lnTo>
                    <a:pt x="2728" y="971"/>
                  </a:lnTo>
                  <a:lnTo>
                    <a:pt x="2729" y="976"/>
                  </a:lnTo>
                  <a:lnTo>
                    <a:pt x="2729" y="980"/>
                  </a:lnTo>
                  <a:lnTo>
                    <a:pt x="2730" y="984"/>
                  </a:lnTo>
                  <a:lnTo>
                    <a:pt x="2731" y="985"/>
                  </a:lnTo>
                  <a:lnTo>
                    <a:pt x="2733" y="983"/>
                  </a:lnTo>
                  <a:lnTo>
                    <a:pt x="2733" y="968"/>
                  </a:lnTo>
                  <a:lnTo>
                    <a:pt x="2734" y="927"/>
                  </a:lnTo>
                  <a:lnTo>
                    <a:pt x="2735" y="841"/>
                  </a:lnTo>
                  <a:lnTo>
                    <a:pt x="2736" y="708"/>
                  </a:lnTo>
                  <a:lnTo>
                    <a:pt x="2736" y="528"/>
                  </a:lnTo>
                  <a:lnTo>
                    <a:pt x="2737" y="398"/>
                  </a:lnTo>
                  <a:lnTo>
                    <a:pt x="2739" y="219"/>
                  </a:lnTo>
                  <a:lnTo>
                    <a:pt x="2740" y="95"/>
                  </a:lnTo>
                  <a:lnTo>
                    <a:pt x="2741" y="50"/>
                  </a:lnTo>
                  <a:lnTo>
                    <a:pt x="2741" y="82"/>
                  </a:lnTo>
                  <a:lnTo>
                    <a:pt x="2742" y="168"/>
                  </a:lnTo>
                  <a:lnTo>
                    <a:pt x="2744" y="282"/>
                  </a:lnTo>
                  <a:lnTo>
                    <a:pt x="2745" y="400"/>
                  </a:lnTo>
                  <a:lnTo>
                    <a:pt x="2745" y="508"/>
                  </a:lnTo>
                  <a:lnTo>
                    <a:pt x="2746" y="600"/>
                  </a:lnTo>
                  <a:lnTo>
                    <a:pt x="2747" y="675"/>
                  </a:lnTo>
                  <a:lnTo>
                    <a:pt x="2749" y="734"/>
                  </a:lnTo>
                  <a:lnTo>
                    <a:pt x="2749" y="780"/>
                  </a:lnTo>
                  <a:lnTo>
                    <a:pt x="2750" y="817"/>
                  </a:lnTo>
                  <a:lnTo>
                    <a:pt x="2751" y="847"/>
                  </a:lnTo>
                  <a:lnTo>
                    <a:pt x="2752" y="870"/>
                  </a:lnTo>
                  <a:lnTo>
                    <a:pt x="2752" y="888"/>
                  </a:lnTo>
                  <a:lnTo>
                    <a:pt x="2754" y="903"/>
                  </a:lnTo>
                  <a:lnTo>
                    <a:pt x="2755" y="914"/>
                  </a:lnTo>
                  <a:lnTo>
                    <a:pt x="2756" y="924"/>
                  </a:lnTo>
                  <a:lnTo>
                    <a:pt x="2756" y="932"/>
                  </a:lnTo>
                  <a:lnTo>
                    <a:pt x="2757" y="937"/>
                  </a:lnTo>
                  <a:lnTo>
                    <a:pt x="2759" y="942"/>
                  </a:lnTo>
                  <a:lnTo>
                    <a:pt x="2760" y="945"/>
                  </a:lnTo>
                  <a:lnTo>
                    <a:pt x="2760" y="948"/>
                  </a:lnTo>
                  <a:lnTo>
                    <a:pt x="2761" y="952"/>
                  </a:lnTo>
                  <a:lnTo>
                    <a:pt x="2762" y="953"/>
                  </a:lnTo>
                  <a:lnTo>
                    <a:pt x="2764" y="954"/>
                  </a:lnTo>
                  <a:lnTo>
                    <a:pt x="2764" y="954"/>
                  </a:lnTo>
                  <a:lnTo>
                    <a:pt x="2765" y="954"/>
                  </a:lnTo>
                  <a:lnTo>
                    <a:pt x="2766" y="953"/>
                  </a:lnTo>
                  <a:lnTo>
                    <a:pt x="2767" y="953"/>
                  </a:lnTo>
                  <a:lnTo>
                    <a:pt x="2767" y="952"/>
                  </a:lnTo>
                  <a:lnTo>
                    <a:pt x="2769" y="950"/>
                  </a:lnTo>
                  <a:lnTo>
                    <a:pt x="2770" y="950"/>
                  </a:lnTo>
                  <a:lnTo>
                    <a:pt x="2771" y="950"/>
                  </a:lnTo>
                  <a:lnTo>
                    <a:pt x="2771" y="950"/>
                  </a:lnTo>
                  <a:lnTo>
                    <a:pt x="2772" y="952"/>
                  </a:lnTo>
                  <a:lnTo>
                    <a:pt x="2773" y="953"/>
                  </a:lnTo>
                  <a:lnTo>
                    <a:pt x="2775" y="954"/>
                  </a:lnTo>
                  <a:lnTo>
                    <a:pt x="2775" y="955"/>
                  </a:lnTo>
                  <a:lnTo>
                    <a:pt x="2776" y="957"/>
                  </a:lnTo>
                  <a:lnTo>
                    <a:pt x="2777" y="957"/>
                  </a:lnTo>
                  <a:lnTo>
                    <a:pt x="2778" y="958"/>
                  </a:lnTo>
                  <a:lnTo>
                    <a:pt x="2778" y="959"/>
                  </a:lnTo>
                  <a:lnTo>
                    <a:pt x="2780" y="959"/>
                  </a:lnTo>
                  <a:lnTo>
                    <a:pt x="2781" y="959"/>
                  </a:lnTo>
                  <a:lnTo>
                    <a:pt x="2782" y="960"/>
                  </a:lnTo>
                  <a:lnTo>
                    <a:pt x="2782" y="960"/>
                  </a:lnTo>
                  <a:lnTo>
                    <a:pt x="2783" y="960"/>
                  </a:lnTo>
                  <a:lnTo>
                    <a:pt x="2785" y="960"/>
                  </a:lnTo>
                  <a:lnTo>
                    <a:pt x="2786" y="959"/>
                  </a:lnTo>
                  <a:lnTo>
                    <a:pt x="2786" y="959"/>
                  </a:lnTo>
                  <a:lnTo>
                    <a:pt x="2787" y="959"/>
                  </a:lnTo>
                  <a:lnTo>
                    <a:pt x="2788" y="959"/>
                  </a:lnTo>
                  <a:lnTo>
                    <a:pt x="2790" y="959"/>
                  </a:lnTo>
                  <a:lnTo>
                    <a:pt x="2790" y="959"/>
                  </a:lnTo>
                  <a:lnTo>
                    <a:pt x="2791" y="959"/>
                  </a:lnTo>
                  <a:lnTo>
                    <a:pt x="2792" y="959"/>
                  </a:lnTo>
                  <a:lnTo>
                    <a:pt x="2793" y="959"/>
                  </a:lnTo>
                  <a:lnTo>
                    <a:pt x="2793" y="960"/>
                  </a:lnTo>
                  <a:lnTo>
                    <a:pt x="2795" y="960"/>
                  </a:lnTo>
                  <a:lnTo>
                    <a:pt x="2796" y="960"/>
                  </a:lnTo>
                  <a:lnTo>
                    <a:pt x="2797" y="960"/>
                  </a:lnTo>
                  <a:lnTo>
                    <a:pt x="2798" y="962"/>
                  </a:lnTo>
                  <a:lnTo>
                    <a:pt x="2798" y="962"/>
                  </a:lnTo>
                  <a:lnTo>
                    <a:pt x="2800" y="962"/>
                  </a:lnTo>
                  <a:lnTo>
                    <a:pt x="2801" y="962"/>
                  </a:lnTo>
                  <a:lnTo>
                    <a:pt x="2802" y="962"/>
                  </a:lnTo>
                  <a:lnTo>
                    <a:pt x="2802" y="962"/>
                  </a:lnTo>
                  <a:lnTo>
                    <a:pt x="2803" y="963"/>
                  </a:lnTo>
                  <a:lnTo>
                    <a:pt x="2805" y="963"/>
                  </a:lnTo>
                  <a:lnTo>
                    <a:pt x="2806" y="964"/>
                  </a:lnTo>
                  <a:lnTo>
                    <a:pt x="2806" y="965"/>
                  </a:lnTo>
                  <a:lnTo>
                    <a:pt x="2807" y="965"/>
                  </a:lnTo>
                  <a:lnTo>
                    <a:pt x="2808" y="966"/>
                  </a:lnTo>
                  <a:lnTo>
                    <a:pt x="2809" y="966"/>
                  </a:lnTo>
                  <a:lnTo>
                    <a:pt x="2809" y="968"/>
                  </a:lnTo>
                  <a:lnTo>
                    <a:pt x="2811" y="968"/>
                  </a:lnTo>
                  <a:lnTo>
                    <a:pt x="2812" y="969"/>
                  </a:lnTo>
                  <a:lnTo>
                    <a:pt x="2813" y="969"/>
                  </a:lnTo>
                  <a:lnTo>
                    <a:pt x="2813" y="969"/>
                  </a:lnTo>
                  <a:lnTo>
                    <a:pt x="2814" y="969"/>
                  </a:lnTo>
                  <a:lnTo>
                    <a:pt x="2816" y="969"/>
                  </a:lnTo>
                  <a:lnTo>
                    <a:pt x="2817" y="969"/>
                  </a:lnTo>
                  <a:lnTo>
                    <a:pt x="2817" y="968"/>
                  </a:lnTo>
                  <a:lnTo>
                    <a:pt x="2818" y="966"/>
                  </a:lnTo>
                  <a:lnTo>
                    <a:pt x="2819" y="964"/>
                  </a:lnTo>
                  <a:lnTo>
                    <a:pt x="2821" y="962"/>
                  </a:lnTo>
                  <a:lnTo>
                    <a:pt x="2821" y="959"/>
                  </a:lnTo>
                  <a:lnTo>
                    <a:pt x="2822" y="957"/>
                  </a:lnTo>
                  <a:lnTo>
                    <a:pt x="2823" y="957"/>
                  </a:lnTo>
                  <a:lnTo>
                    <a:pt x="2824" y="957"/>
                  </a:lnTo>
                  <a:lnTo>
                    <a:pt x="2824" y="957"/>
                  </a:lnTo>
                  <a:lnTo>
                    <a:pt x="2826" y="958"/>
                  </a:lnTo>
                  <a:lnTo>
                    <a:pt x="2827" y="959"/>
                  </a:lnTo>
                  <a:lnTo>
                    <a:pt x="2828" y="959"/>
                  </a:lnTo>
                  <a:lnTo>
                    <a:pt x="2828" y="960"/>
                  </a:lnTo>
                  <a:lnTo>
                    <a:pt x="2829" y="959"/>
                  </a:lnTo>
                  <a:lnTo>
                    <a:pt x="2831" y="959"/>
                  </a:lnTo>
                  <a:lnTo>
                    <a:pt x="2832" y="957"/>
                  </a:lnTo>
                  <a:lnTo>
                    <a:pt x="2832" y="955"/>
                  </a:lnTo>
                  <a:lnTo>
                    <a:pt x="2833" y="954"/>
                  </a:lnTo>
                  <a:lnTo>
                    <a:pt x="2834" y="952"/>
                  </a:lnTo>
                  <a:lnTo>
                    <a:pt x="2836" y="952"/>
                  </a:lnTo>
                  <a:lnTo>
                    <a:pt x="2836" y="952"/>
                  </a:lnTo>
                  <a:lnTo>
                    <a:pt x="2837" y="953"/>
                  </a:lnTo>
                  <a:lnTo>
                    <a:pt x="2838" y="954"/>
                  </a:lnTo>
                  <a:lnTo>
                    <a:pt x="2839" y="955"/>
                  </a:lnTo>
                  <a:lnTo>
                    <a:pt x="2839" y="957"/>
                  </a:lnTo>
                  <a:lnTo>
                    <a:pt x="2841" y="958"/>
                  </a:lnTo>
                  <a:lnTo>
                    <a:pt x="2842" y="959"/>
                  </a:lnTo>
                  <a:lnTo>
                    <a:pt x="2843" y="959"/>
                  </a:lnTo>
                  <a:lnTo>
                    <a:pt x="2843" y="959"/>
                  </a:lnTo>
                  <a:lnTo>
                    <a:pt x="2844" y="959"/>
                  </a:lnTo>
                  <a:lnTo>
                    <a:pt x="2845" y="959"/>
                  </a:lnTo>
                  <a:lnTo>
                    <a:pt x="2847" y="959"/>
                  </a:lnTo>
                  <a:lnTo>
                    <a:pt x="2847" y="959"/>
                  </a:lnTo>
                  <a:lnTo>
                    <a:pt x="2848" y="958"/>
                  </a:lnTo>
                  <a:lnTo>
                    <a:pt x="2849" y="958"/>
                  </a:lnTo>
                  <a:lnTo>
                    <a:pt x="2850" y="957"/>
                  </a:lnTo>
                  <a:lnTo>
                    <a:pt x="2850" y="955"/>
                  </a:lnTo>
                  <a:lnTo>
                    <a:pt x="2852" y="955"/>
                  </a:lnTo>
                  <a:lnTo>
                    <a:pt x="2853" y="954"/>
                  </a:lnTo>
                  <a:lnTo>
                    <a:pt x="2854" y="954"/>
                  </a:lnTo>
                  <a:lnTo>
                    <a:pt x="2855" y="954"/>
                  </a:lnTo>
                  <a:lnTo>
                    <a:pt x="2855" y="955"/>
                  </a:lnTo>
                  <a:lnTo>
                    <a:pt x="2857" y="955"/>
                  </a:lnTo>
                  <a:lnTo>
                    <a:pt x="2858" y="955"/>
                  </a:lnTo>
                  <a:lnTo>
                    <a:pt x="2859" y="955"/>
                  </a:lnTo>
                  <a:lnTo>
                    <a:pt x="2859" y="955"/>
                  </a:lnTo>
                  <a:lnTo>
                    <a:pt x="2860" y="955"/>
                  </a:lnTo>
                  <a:lnTo>
                    <a:pt x="2862" y="957"/>
                  </a:lnTo>
                  <a:lnTo>
                    <a:pt x="2863" y="957"/>
                  </a:lnTo>
                  <a:lnTo>
                    <a:pt x="2863" y="957"/>
                  </a:lnTo>
                  <a:lnTo>
                    <a:pt x="2864" y="957"/>
                  </a:lnTo>
                  <a:lnTo>
                    <a:pt x="2865" y="957"/>
                  </a:lnTo>
                  <a:lnTo>
                    <a:pt x="2867" y="957"/>
                  </a:lnTo>
                  <a:lnTo>
                    <a:pt x="2867" y="957"/>
                  </a:lnTo>
                  <a:lnTo>
                    <a:pt x="2868" y="957"/>
                  </a:lnTo>
                  <a:lnTo>
                    <a:pt x="2869" y="957"/>
                  </a:lnTo>
                  <a:lnTo>
                    <a:pt x="2870" y="957"/>
                  </a:lnTo>
                  <a:lnTo>
                    <a:pt x="2870" y="955"/>
                  </a:lnTo>
                  <a:lnTo>
                    <a:pt x="2872" y="955"/>
                  </a:lnTo>
                  <a:lnTo>
                    <a:pt x="2873" y="955"/>
                  </a:lnTo>
                  <a:lnTo>
                    <a:pt x="2874" y="955"/>
                  </a:lnTo>
                  <a:lnTo>
                    <a:pt x="2874" y="955"/>
                  </a:lnTo>
                  <a:lnTo>
                    <a:pt x="2875" y="954"/>
                  </a:lnTo>
                  <a:lnTo>
                    <a:pt x="2877" y="954"/>
                  </a:lnTo>
                  <a:lnTo>
                    <a:pt x="2878" y="954"/>
                  </a:lnTo>
                  <a:lnTo>
                    <a:pt x="2878" y="954"/>
                  </a:lnTo>
                  <a:lnTo>
                    <a:pt x="2879" y="954"/>
                  </a:lnTo>
                  <a:lnTo>
                    <a:pt x="2880" y="954"/>
                  </a:lnTo>
                  <a:lnTo>
                    <a:pt x="2881" y="954"/>
                  </a:lnTo>
                  <a:lnTo>
                    <a:pt x="2881" y="954"/>
                  </a:lnTo>
                  <a:lnTo>
                    <a:pt x="2883" y="954"/>
                  </a:lnTo>
                  <a:lnTo>
                    <a:pt x="2884" y="954"/>
                  </a:lnTo>
                  <a:lnTo>
                    <a:pt x="2885" y="954"/>
                  </a:lnTo>
                  <a:lnTo>
                    <a:pt x="2885" y="953"/>
                  </a:lnTo>
                  <a:lnTo>
                    <a:pt x="2886" y="953"/>
                  </a:lnTo>
                  <a:lnTo>
                    <a:pt x="2888" y="953"/>
                  </a:lnTo>
                  <a:lnTo>
                    <a:pt x="2889" y="952"/>
                  </a:lnTo>
                  <a:lnTo>
                    <a:pt x="2889" y="952"/>
                  </a:lnTo>
                  <a:lnTo>
                    <a:pt x="2890" y="952"/>
                  </a:lnTo>
                  <a:lnTo>
                    <a:pt x="2891" y="952"/>
                  </a:lnTo>
                  <a:lnTo>
                    <a:pt x="2893" y="952"/>
                  </a:lnTo>
                  <a:lnTo>
                    <a:pt x="2893" y="952"/>
                  </a:lnTo>
                  <a:lnTo>
                    <a:pt x="2894" y="952"/>
                  </a:lnTo>
                  <a:lnTo>
                    <a:pt x="2895" y="952"/>
                  </a:lnTo>
                  <a:lnTo>
                    <a:pt x="2896" y="950"/>
                  </a:lnTo>
                  <a:lnTo>
                    <a:pt x="2896" y="950"/>
                  </a:lnTo>
                  <a:lnTo>
                    <a:pt x="2898" y="950"/>
                  </a:lnTo>
                  <a:lnTo>
                    <a:pt x="2899" y="950"/>
                  </a:lnTo>
                  <a:lnTo>
                    <a:pt x="2900" y="950"/>
                  </a:lnTo>
                  <a:lnTo>
                    <a:pt x="2900" y="950"/>
                  </a:lnTo>
                  <a:lnTo>
                    <a:pt x="2901" y="949"/>
                  </a:lnTo>
                  <a:lnTo>
                    <a:pt x="2903" y="949"/>
                  </a:lnTo>
                  <a:lnTo>
                    <a:pt x="2904" y="949"/>
                  </a:lnTo>
                  <a:lnTo>
                    <a:pt x="2904" y="949"/>
                  </a:lnTo>
                  <a:lnTo>
                    <a:pt x="2905" y="949"/>
                  </a:lnTo>
                  <a:lnTo>
                    <a:pt x="2906" y="948"/>
                  </a:lnTo>
                  <a:lnTo>
                    <a:pt x="2908" y="948"/>
                  </a:lnTo>
                  <a:lnTo>
                    <a:pt x="2909" y="948"/>
                  </a:lnTo>
                  <a:lnTo>
                    <a:pt x="2909" y="947"/>
                  </a:lnTo>
                  <a:lnTo>
                    <a:pt x="2910" y="947"/>
                  </a:lnTo>
                  <a:lnTo>
                    <a:pt x="2911" y="947"/>
                  </a:lnTo>
                  <a:lnTo>
                    <a:pt x="2913" y="947"/>
                  </a:lnTo>
                  <a:lnTo>
                    <a:pt x="2913" y="945"/>
                  </a:lnTo>
                  <a:lnTo>
                    <a:pt x="2914" y="945"/>
                  </a:lnTo>
                  <a:lnTo>
                    <a:pt x="2915" y="944"/>
                  </a:lnTo>
                  <a:lnTo>
                    <a:pt x="2916" y="944"/>
                  </a:lnTo>
                  <a:lnTo>
                    <a:pt x="2916" y="943"/>
                  </a:lnTo>
                  <a:lnTo>
                    <a:pt x="2917" y="943"/>
                  </a:lnTo>
                  <a:lnTo>
                    <a:pt x="2919" y="944"/>
                  </a:lnTo>
                  <a:lnTo>
                    <a:pt x="2920" y="944"/>
                  </a:lnTo>
                  <a:lnTo>
                    <a:pt x="2920" y="944"/>
                  </a:lnTo>
                  <a:lnTo>
                    <a:pt x="2921" y="944"/>
                  </a:lnTo>
                  <a:lnTo>
                    <a:pt x="2922" y="945"/>
                  </a:lnTo>
                  <a:lnTo>
                    <a:pt x="2924" y="945"/>
                  </a:lnTo>
                  <a:lnTo>
                    <a:pt x="2924" y="945"/>
                  </a:lnTo>
                  <a:lnTo>
                    <a:pt x="2925" y="945"/>
                  </a:lnTo>
                  <a:lnTo>
                    <a:pt x="2926" y="945"/>
                  </a:lnTo>
                  <a:lnTo>
                    <a:pt x="2927" y="947"/>
                  </a:lnTo>
                  <a:lnTo>
                    <a:pt x="2927" y="947"/>
                  </a:lnTo>
                  <a:lnTo>
                    <a:pt x="2929" y="948"/>
                  </a:lnTo>
                  <a:lnTo>
                    <a:pt x="2930" y="948"/>
                  </a:lnTo>
                  <a:lnTo>
                    <a:pt x="2931" y="949"/>
                  </a:lnTo>
                  <a:lnTo>
                    <a:pt x="2931" y="950"/>
                  </a:lnTo>
                  <a:lnTo>
                    <a:pt x="2932" y="950"/>
                  </a:lnTo>
                  <a:lnTo>
                    <a:pt x="2934" y="952"/>
                  </a:lnTo>
                  <a:lnTo>
                    <a:pt x="2935" y="953"/>
                  </a:lnTo>
                  <a:lnTo>
                    <a:pt x="2935" y="954"/>
                  </a:lnTo>
                  <a:lnTo>
                    <a:pt x="2936" y="955"/>
                  </a:lnTo>
                  <a:lnTo>
                    <a:pt x="2937" y="955"/>
                  </a:lnTo>
                  <a:lnTo>
                    <a:pt x="2939" y="957"/>
                  </a:lnTo>
                  <a:lnTo>
                    <a:pt x="2939" y="957"/>
                  </a:lnTo>
                  <a:lnTo>
                    <a:pt x="2940" y="958"/>
                  </a:lnTo>
                  <a:lnTo>
                    <a:pt x="2941" y="958"/>
                  </a:lnTo>
                  <a:lnTo>
                    <a:pt x="2942" y="958"/>
                  </a:lnTo>
                  <a:lnTo>
                    <a:pt x="2942" y="958"/>
                  </a:lnTo>
                  <a:lnTo>
                    <a:pt x="2944" y="958"/>
                  </a:lnTo>
                  <a:lnTo>
                    <a:pt x="2945" y="958"/>
                  </a:lnTo>
                  <a:lnTo>
                    <a:pt x="2946" y="959"/>
                  </a:lnTo>
                  <a:lnTo>
                    <a:pt x="2946" y="959"/>
                  </a:lnTo>
                  <a:lnTo>
                    <a:pt x="2947" y="959"/>
                  </a:lnTo>
                  <a:lnTo>
                    <a:pt x="2949" y="959"/>
                  </a:lnTo>
                  <a:lnTo>
                    <a:pt x="2950" y="958"/>
                  </a:lnTo>
                  <a:lnTo>
                    <a:pt x="2950" y="957"/>
                  </a:lnTo>
                  <a:lnTo>
                    <a:pt x="2951" y="955"/>
                  </a:lnTo>
                  <a:lnTo>
                    <a:pt x="2952" y="954"/>
                  </a:lnTo>
                  <a:lnTo>
                    <a:pt x="2953" y="954"/>
                  </a:lnTo>
                  <a:lnTo>
                    <a:pt x="2953" y="954"/>
                  </a:lnTo>
                  <a:lnTo>
                    <a:pt x="2955" y="953"/>
                  </a:lnTo>
                  <a:lnTo>
                    <a:pt x="2956" y="953"/>
                  </a:lnTo>
                  <a:lnTo>
                    <a:pt x="2957" y="953"/>
                  </a:lnTo>
                  <a:lnTo>
                    <a:pt x="2957" y="953"/>
                  </a:lnTo>
                  <a:lnTo>
                    <a:pt x="2958" y="953"/>
                  </a:lnTo>
                  <a:lnTo>
                    <a:pt x="2960" y="953"/>
                  </a:lnTo>
                  <a:lnTo>
                    <a:pt x="2961" y="953"/>
                  </a:lnTo>
                  <a:lnTo>
                    <a:pt x="2961" y="953"/>
                  </a:lnTo>
                  <a:lnTo>
                    <a:pt x="2962" y="953"/>
                  </a:lnTo>
                  <a:lnTo>
                    <a:pt x="2963" y="953"/>
                  </a:lnTo>
                  <a:lnTo>
                    <a:pt x="2965" y="954"/>
                  </a:lnTo>
                  <a:lnTo>
                    <a:pt x="2966" y="954"/>
                  </a:lnTo>
                  <a:lnTo>
                    <a:pt x="2966" y="954"/>
                  </a:lnTo>
                  <a:lnTo>
                    <a:pt x="2967" y="955"/>
                  </a:lnTo>
                  <a:lnTo>
                    <a:pt x="2968" y="955"/>
                  </a:lnTo>
                  <a:lnTo>
                    <a:pt x="2970" y="955"/>
                  </a:lnTo>
                  <a:lnTo>
                    <a:pt x="2970" y="954"/>
                  </a:lnTo>
                  <a:lnTo>
                    <a:pt x="2971" y="954"/>
                  </a:lnTo>
                  <a:lnTo>
                    <a:pt x="2972" y="953"/>
                  </a:lnTo>
                  <a:lnTo>
                    <a:pt x="2973" y="953"/>
                  </a:lnTo>
                  <a:lnTo>
                    <a:pt x="2973" y="953"/>
                  </a:lnTo>
                  <a:lnTo>
                    <a:pt x="2975" y="952"/>
                  </a:lnTo>
                  <a:lnTo>
                    <a:pt x="2976" y="953"/>
                  </a:lnTo>
                  <a:lnTo>
                    <a:pt x="2977" y="953"/>
                  </a:lnTo>
                  <a:lnTo>
                    <a:pt x="2977" y="953"/>
                  </a:lnTo>
                  <a:lnTo>
                    <a:pt x="2978" y="953"/>
                  </a:lnTo>
                  <a:lnTo>
                    <a:pt x="2980" y="953"/>
                  </a:lnTo>
                  <a:lnTo>
                    <a:pt x="2981" y="954"/>
                  </a:lnTo>
                  <a:lnTo>
                    <a:pt x="2981" y="954"/>
                  </a:lnTo>
                  <a:lnTo>
                    <a:pt x="2982" y="954"/>
                  </a:lnTo>
                  <a:lnTo>
                    <a:pt x="2983" y="954"/>
                  </a:lnTo>
                  <a:lnTo>
                    <a:pt x="2985" y="955"/>
                  </a:lnTo>
                  <a:lnTo>
                    <a:pt x="2985" y="955"/>
                  </a:lnTo>
                  <a:lnTo>
                    <a:pt x="2986" y="955"/>
                  </a:lnTo>
                  <a:lnTo>
                    <a:pt x="2987" y="955"/>
                  </a:lnTo>
                  <a:lnTo>
                    <a:pt x="2988" y="955"/>
                  </a:lnTo>
                  <a:lnTo>
                    <a:pt x="2988" y="954"/>
                  </a:lnTo>
                  <a:lnTo>
                    <a:pt x="2989" y="954"/>
                  </a:lnTo>
                  <a:lnTo>
                    <a:pt x="2991" y="953"/>
                  </a:lnTo>
                  <a:lnTo>
                    <a:pt x="2992" y="952"/>
                  </a:lnTo>
                  <a:lnTo>
                    <a:pt x="2992" y="952"/>
                  </a:lnTo>
                  <a:lnTo>
                    <a:pt x="2993" y="950"/>
                  </a:lnTo>
                  <a:lnTo>
                    <a:pt x="2994" y="949"/>
                  </a:lnTo>
                  <a:lnTo>
                    <a:pt x="2996" y="949"/>
                  </a:lnTo>
                  <a:lnTo>
                    <a:pt x="2996" y="949"/>
                  </a:lnTo>
                  <a:lnTo>
                    <a:pt x="2997" y="948"/>
                  </a:lnTo>
                  <a:lnTo>
                    <a:pt x="2998" y="948"/>
                  </a:lnTo>
                  <a:lnTo>
                    <a:pt x="2999" y="948"/>
                  </a:lnTo>
                  <a:lnTo>
                    <a:pt x="2999" y="948"/>
                  </a:lnTo>
                  <a:lnTo>
                    <a:pt x="3001" y="948"/>
                  </a:lnTo>
                  <a:lnTo>
                    <a:pt x="3002" y="948"/>
                  </a:lnTo>
                  <a:lnTo>
                    <a:pt x="3003" y="948"/>
                  </a:lnTo>
                  <a:lnTo>
                    <a:pt x="3003" y="948"/>
                  </a:lnTo>
                  <a:lnTo>
                    <a:pt x="3004" y="948"/>
                  </a:lnTo>
                  <a:lnTo>
                    <a:pt x="3006" y="948"/>
                  </a:lnTo>
                  <a:lnTo>
                    <a:pt x="3007" y="949"/>
                  </a:lnTo>
                  <a:lnTo>
                    <a:pt x="3007" y="949"/>
                  </a:lnTo>
                  <a:lnTo>
                    <a:pt x="3008" y="949"/>
                  </a:lnTo>
                  <a:lnTo>
                    <a:pt x="3009" y="949"/>
                  </a:lnTo>
                  <a:lnTo>
                    <a:pt x="3011" y="950"/>
                  </a:lnTo>
                  <a:lnTo>
                    <a:pt x="3011" y="950"/>
                  </a:lnTo>
                  <a:lnTo>
                    <a:pt x="3012" y="950"/>
                  </a:lnTo>
                  <a:lnTo>
                    <a:pt x="3013" y="950"/>
                  </a:lnTo>
                  <a:lnTo>
                    <a:pt x="3014" y="950"/>
                  </a:lnTo>
                  <a:lnTo>
                    <a:pt x="3014" y="950"/>
                  </a:lnTo>
                  <a:lnTo>
                    <a:pt x="3016" y="950"/>
                  </a:lnTo>
                  <a:lnTo>
                    <a:pt x="3017" y="952"/>
                  </a:lnTo>
                  <a:lnTo>
                    <a:pt x="3018" y="952"/>
                  </a:lnTo>
                  <a:lnTo>
                    <a:pt x="3018" y="952"/>
                  </a:lnTo>
                  <a:lnTo>
                    <a:pt x="3019" y="952"/>
                  </a:lnTo>
                  <a:lnTo>
                    <a:pt x="3020" y="952"/>
                  </a:lnTo>
                  <a:lnTo>
                    <a:pt x="3022" y="952"/>
                  </a:lnTo>
                  <a:lnTo>
                    <a:pt x="3023" y="952"/>
                  </a:lnTo>
                  <a:lnTo>
                    <a:pt x="3023" y="952"/>
                  </a:lnTo>
                  <a:lnTo>
                    <a:pt x="3024" y="953"/>
                  </a:lnTo>
                  <a:lnTo>
                    <a:pt x="3025" y="953"/>
                  </a:lnTo>
                  <a:lnTo>
                    <a:pt x="3027" y="954"/>
                  </a:lnTo>
                  <a:lnTo>
                    <a:pt x="3027" y="954"/>
                  </a:lnTo>
                  <a:lnTo>
                    <a:pt x="3028" y="955"/>
                  </a:lnTo>
                  <a:lnTo>
                    <a:pt x="3029" y="955"/>
                  </a:lnTo>
                  <a:lnTo>
                    <a:pt x="3030" y="955"/>
                  </a:lnTo>
                  <a:lnTo>
                    <a:pt x="3030" y="954"/>
                  </a:lnTo>
                  <a:lnTo>
                    <a:pt x="3032" y="954"/>
                  </a:lnTo>
                  <a:lnTo>
                    <a:pt x="3033" y="954"/>
                  </a:lnTo>
                  <a:lnTo>
                    <a:pt x="3034" y="954"/>
                  </a:lnTo>
                  <a:lnTo>
                    <a:pt x="3034" y="954"/>
                  </a:lnTo>
                  <a:lnTo>
                    <a:pt x="3035" y="954"/>
                  </a:lnTo>
                  <a:lnTo>
                    <a:pt x="3037" y="954"/>
                  </a:lnTo>
                  <a:lnTo>
                    <a:pt x="3038" y="954"/>
                  </a:lnTo>
                  <a:lnTo>
                    <a:pt x="3038" y="954"/>
                  </a:lnTo>
                  <a:lnTo>
                    <a:pt x="3039" y="954"/>
                  </a:lnTo>
                  <a:lnTo>
                    <a:pt x="3040" y="955"/>
                  </a:lnTo>
                  <a:lnTo>
                    <a:pt x="3042" y="955"/>
                  </a:lnTo>
                  <a:lnTo>
                    <a:pt x="3042" y="955"/>
                  </a:lnTo>
                  <a:lnTo>
                    <a:pt x="3043" y="955"/>
                  </a:lnTo>
                  <a:lnTo>
                    <a:pt x="3044" y="955"/>
                  </a:lnTo>
                  <a:lnTo>
                    <a:pt x="3045" y="955"/>
                  </a:lnTo>
                  <a:lnTo>
                    <a:pt x="3045" y="955"/>
                  </a:lnTo>
                  <a:lnTo>
                    <a:pt x="3047" y="955"/>
                  </a:lnTo>
                  <a:lnTo>
                    <a:pt x="3048" y="955"/>
                  </a:lnTo>
                  <a:lnTo>
                    <a:pt x="3049" y="957"/>
                  </a:lnTo>
                  <a:lnTo>
                    <a:pt x="3049" y="957"/>
                  </a:lnTo>
                  <a:lnTo>
                    <a:pt x="3050" y="958"/>
                  </a:lnTo>
                  <a:lnTo>
                    <a:pt x="3052" y="959"/>
                  </a:lnTo>
                  <a:lnTo>
                    <a:pt x="3053" y="960"/>
                  </a:lnTo>
                  <a:lnTo>
                    <a:pt x="3053" y="962"/>
                  </a:lnTo>
                  <a:lnTo>
                    <a:pt x="3054" y="963"/>
                  </a:lnTo>
                  <a:lnTo>
                    <a:pt x="3055" y="964"/>
                  </a:lnTo>
                  <a:lnTo>
                    <a:pt x="3056" y="965"/>
                  </a:lnTo>
                  <a:lnTo>
                    <a:pt x="3056" y="966"/>
                  </a:lnTo>
                  <a:lnTo>
                    <a:pt x="3058" y="968"/>
                  </a:lnTo>
                  <a:lnTo>
                    <a:pt x="3059" y="969"/>
                  </a:lnTo>
                  <a:lnTo>
                    <a:pt x="3060" y="970"/>
                  </a:lnTo>
                  <a:lnTo>
                    <a:pt x="3060" y="971"/>
                  </a:lnTo>
                  <a:lnTo>
                    <a:pt x="3061" y="971"/>
                  </a:lnTo>
                  <a:lnTo>
                    <a:pt x="3063" y="971"/>
                  </a:lnTo>
                  <a:lnTo>
                    <a:pt x="3064" y="969"/>
                  </a:lnTo>
                  <a:lnTo>
                    <a:pt x="3064" y="964"/>
                  </a:lnTo>
                  <a:lnTo>
                    <a:pt x="3065" y="957"/>
                  </a:lnTo>
                  <a:lnTo>
                    <a:pt x="3066" y="948"/>
                  </a:lnTo>
                  <a:lnTo>
                    <a:pt x="3068" y="940"/>
                  </a:lnTo>
                  <a:lnTo>
                    <a:pt x="3068" y="934"/>
                  </a:lnTo>
                  <a:lnTo>
                    <a:pt x="3069" y="930"/>
                  </a:lnTo>
                  <a:lnTo>
                    <a:pt x="3070" y="930"/>
                  </a:lnTo>
                  <a:lnTo>
                    <a:pt x="3071" y="933"/>
                  </a:lnTo>
                  <a:lnTo>
                    <a:pt x="3071" y="937"/>
                  </a:lnTo>
                  <a:lnTo>
                    <a:pt x="3073" y="942"/>
                  </a:lnTo>
                  <a:lnTo>
                    <a:pt x="3074" y="945"/>
                  </a:lnTo>
                  <a:lnTo>
                    <a:pt x="3075" y="950"/>
                  </a:lnTo>
                  <a:lnTo>
                    <a:pt x="3076" y="953"/>
                  </a:lnTo>
                  <a:lnTo>
                    <a:pt x="3076" y="955"/>
                  </a:lnTo>
                  <a:lnTo>
                    <a:pt x="3078" y="958"/>
                  </a:lnTo>
                  <a:lnTo>
                    <a:pt x="3079" y="959"/>
                  </a:lnTo>
                  <a:lnTo>
                    <a:pt x="3080" y="959"/>
                  </a:lnTo>
                  <a:lnTo>
                    <a:pt x="3080" y="957"/>
                  </a:lnTo>
                  <a:lnTo>
                    <a:pt x="3081" y="952"/>
                  </a:lnTo>
                  <a:lnTo>
                    <a:pt x="3083" y="944"/>
                  </a:lnTo>
                  <a:lnTo>
                    <a:pt x="3084" y="934"/>
                  </a:lnTo>
                  <a:lnTo>
                    <a:pt x="3084" y="927"/>
                  </a:lnTo>
                  <a:lnTo>
                    <a:pt x="3085" y="923"/>
                  </a:lnTo>
                  <a:lnTo>
                    <a:pt x="3086" y="923"/>
                  </a:lnTo>
                  <a:lnTo>
                    <a:pt x="3088" y="926"/>
                  </a:lnTo>
                  <a:lnTo>
                    <a:pt x="3088" y="930"/>
                  </a:lnTo>
                  <a:lnTo>
                    <a:pt x="3089" y="938"/>
                  </a:lnTo>
                  <a:lnTo>
                    <a:pt x="3090" y="945"/>
                  </a:lnTo>
                  <a:lnTo>
                    <a:pt x="3091" y="952"/>
                  </a:lnTo>
                  <a:lnTo>
                    <a:pt x="3091" y="957"/>
                  </a:lnTo>
                  <a:lnTo>
                    <a:pt x="3092" y="960"/>
                  </a:lnTo>
                  <a:lnTo>
                    <a:pt x="3094" y="964"/>
                  </a:lnTo>
                  <a:lnTo>
                    <a:pt x="3095" y="966"/>
                  </a:lnTo>
                  <a:lnTo>
                    <a:pt x="3095" y="969"/>
                  </a:lnTo>
                  <a:lnTo>
                    <a:pt x="3096" y="970"/>
                  </a:lnTo>
                  <a:lnTo>
                    <a:pt x="3097" y="971"/>
                  </a:lnTo>
                  <a:lnTo>
                    <a:pt x="3099" y="974"/>
                  </a:lnTo>
                  <a:lnTo>
                    <a:pt x="3099" y="974"/>
                  </a:lnTo>
                  <a:lnTo>
                    <a:pt x="3100" y="975"/>
                  </a:lnTo>
                  <a:lnTo>
                    <a:pt x="3101" y="976"/>
                  </a:lnTo>
                  <a:lnTo>
                    <a:pt x="3102" y="978"/>
                  </a:lnTo>
                  <a:lnTo>
                    <a:pt x="3102" y="979"/>
                  </a:lnTo>
                  <a:lnTo>
                    <a:pt x="3104" y="980"/>
                  </a:lnTo>
                  <a:lnTo>
                    <a:pt x="3105" y="981"/>
                  </a:lnTo>
                  <a:lnTo>
                    <a:pt x="3106" y="983"/>
                  </a:lnTo>
                  <a:lnTo>
                    <a:pt x="3106" y="984"/>
                  </a:lnTo>
                  <a:lnTo>
                    <a:pt x="3107" y="984"/>
                  </a:lnTo>
                  <a:lnTo>
                    <a:pt x="3109" y="981"/>
                  </a:lnTo>
                  <a:lnTo>
                    <a:pt x="3110" y="975"/>
                  </a:lnTo>
                  <a:lnTo>
                    <a:pt x="3110" y="964"/>
                  </a:lnTo>
                  <a:lnTo>
                    <a:pt x="3111" y="948"/>
                  </a:lnTo>
                  <a:lnTo>
                    <a:pt x="3112" y="930"/>
                  </a:lnTo>
                  <a:lnTo>
                    <a:pt x="3114" y="916"/>
                  </a:lnTo>
                  <a:lnTo>
                    <a:pt x="3114" y="909"/>
                  </a:lnTo>
                  <a:lnTo>
                    <a:pt x="3115" y="907"/>
                  </a:lnTo>
                  <a:lnTo>
                    <a:pt x="3116" y="911"/>
                  </a:lnTo>
                  <a:lnTo>
                    <a:pt x="3117" y="918"/>
                  </a:lnTo>
                  <a:lnTo>
                    <a:pt x="3117" y="927"/>
                  </a:lnTo>
                  <a:lnTo>
                    <a:pt x="3119" y="934"/>
                  </a:lnTo>
                  <a:lnTo>
                    <a:pt x="3120" y="940"/>
                  </a:lnTo>
                  <a:lnTo>
                    <a:pt x="3121" y="945"/>
                  </a:lnTo>
                  <a:lnTo>
                    <a:pt x="3121" y="949"/>
                  </a:lnTo>
                  <a:lnTo>
                    <a:pt x="3122" y="952"/>
                  </a:lnTo>
                  <a:lnTo>
                    <a:pt x="3124" y="954"/>
                  </a:lnTo>
                  <a:lnTo>
                    <a:pt x="3125" y="957"/>
                  </a:lnTo>
                  <a:lnTo>
                    <a:pt x="3125" y="958"/>
                  </a:lnTo>
                  <a:lnTo>
                    <a:pt x="3126" y="959"/>
                  </a:lnTo>
                  <a:lnTo>
                    <a:pt x="3127" y="960"/>
                  </a:lnTo>
                  <a:lnTo>
                    <a:pt x="3128" y="962"/>
                  </a:lnTo>
                  <a:lnTo>
                    <a:pt x="3128" y="962"/>
                  </a:lnTo>
                  <a:lnTo>
                    <a:pt x="3130" y="962"/>
                  </a:lnTo>
                  <a:lnTo>
                    <a:pt x="3131" y="962"/>
                  </a:lnTo>
                  <a:lnTo>
                    <a:pt x="3132" y="960"/>
                  </a:lnTo>
                  <a:lnTo>
                    <a:pt x="3133" y="960"/>
                  </a:lnTo>
                  <a:lnTo>
                    <a:pt x="3133" y="959"/>
                  </a:lnTo>
                  <a:lnTo>
                    <a:pt x="3135" y="959"/>
                  </a:lnTo>
                  <a:lnTo>
                    <a:pt x="3136" y="959"/>
                  </a:lnTo>
                  <a:lnTo>
                    <a:pt x="3137" y="959"/>
                  </a:lnTo>
                  <a:lnTo>
                    <a:pt x="3137" y="959"/>
                  </a:lnTo>
                  <a:lnTo>
                    <a:pt x="3138" y="959"/>
                  </a:lnTo>
                  <a:lnTo>
                    <a:pt x="3140" y="959"/>
                  </a:lnTo>
                  <a:lnTo>
                    <a:pt x="3141" y="959"/>
                  </a:lnTo>
                  <a:lnTo>
                    <a:pt x="3141" y="959"/>
                  </a:lnTo>
                  <a:lnTo>
                    <a:pt x="3142" y="959"/>
                  </a:lnTo>
                  <a:lnTo>
                    <a:pt x="3143" y="959"/>
                  </a:lnTo>
                  <a:lnTo>
                    <a:pt x="3145" y="959"/>
                  </a:lnTo>
                  <a:lnTo>
                    <a:pt x="3145" y="959"/>
                  </a:lnTo>
                  <a:lnTo>
                    <a:pt x="3146" y="959"/>
                  </a:lnTo>
                  <a:lnTo>
                    <a:pt x="3147" y="959"/>
                  </a:lnTo>
                  <a:lnTo>
                    <a:pt x="3148" y="959"/>
                  </a:lnTo>
                  <a:lnTo>
                    <a:pt x="3148" y="959"/>
                  </a:lnTo>
                  <a:lnTo>
                    <a:pt x="3150" y="959"/>
                  </a:lnTo>
                  <a:lnTo>
                    <a:pt x="3151" y="960"/>
                  </a:lnTo>
                  <a:lnTo>
                    <a:pt x="3152" y="960"/>
                  </a:lnTo>
                  <a:lnTo>
                    <a:pt x="3152" y="960"/>
                  </a:lnTo>
                  <a:lnTo>
                    <a:pt x="3153" y="959"/>
                  </a:lnTo>
                  <a:lnTo>
                    <a:pt x="3155" y="958"/>
                  </a:lnTo>
                  <a:lnTo>
                    <a:pt x="3156" y="957"/>
                  </a:lnTo>
                  <a:lnTo>
                    <a:pt x="3156" y="954"/>
                  </a:lnTo>
                  <a:lnTo>
                    <a:pt x="3157" y="953"/>
                  </a:lnTo>
                  <a:lnTo>
                    <a:pt x="3158" y="952"/>
                  </a:lnTo>
                  <a:lnTo>
                    <a:pt x="3160" y="952"/>
                  </a:lnTo>
                  <a:lnTo>
                    <a:pt x="3160" y="953"/>
                  </a:lnTo>
                  <a:lnTo>
                    <a:pt x="3161" y="954"/>
                  </a:lnTo>
                  <a:lnTo>
                    <a:pt x="3162" y="955"/>
                  </a:lnTo>
                  <a:lnTo>
                    <a:pt x="3163" y="957"/>
                  </a:lnTo>
                  <a:lnTo>
                    <a:pt x="3163" y="958"/>
                  </a:lnTo>
                  <a:lnTo>
                    <a:pt x="3164" y="959"/>
                  </a:lnTo>
                  <a:lnTo>
                    <a:pt x="3166" y="959"/>
                  </a:lnTo>
                  <a:lnTo>
                    <a:pt x="3167" y="959"/>
                  </a:lnTo>
                  <a:lnTo>
                    <a:pt x="3167" y="960"/>
                  </a:lnTo>
                  <a:lnTo>
                    <a:pt x="3168" y="960"/>
                  </a:lnTo>
                  <a:lnTo>
                    <a:pt x="3169" y="960"/>
                  </a:lnTo>
                  <a:lnTo>
                    <a:pt x="3171" y="960"/>
                  </a:lnTo>
                  <a:lnTo>
                    <a:pt x="3171" y="960"/>
                  </a:lnTo>
                  <a:lnTo>
                    <a:pt x="3172" y="960"/>
                  </a:lnTo>
                  <a:lnTo>
                    <a:pt x="3173" y="960"/>
                  </a:lnTo>
                  <a:lnTo>
                    <a:pt x="3174" y="960"/>
                  </a:lnTo>
                  <a:lnTo>
                    <a:pt x="3174" y="960"/>
                  </a:lnTo>
                  <a:lnTo>
                    <a:pt x="3176" y="960"/>
                  </a:lnTo>
                  <a:lnTo>
                    <a:pt x="3177" y="960"/>
                  </a:lnTo>
                  <a:lnTo>
                    <a:pt x="3178" y="960"/>
                  </a:lnTo>
                  <a:lnTo>
                    <a:pt x="3178" y="962"/>
                  </a:lnTo>
                  <a:lnTo>
                    <a:pt x="3179" y="962"/>
                  </a:lnTo>
                  <a:lnTo>
                    <a:pt x="3181" y="962"/>
                  </a:lnTo>
                  <a:lnTo>
                    <a:pt x="3182" y="962"/>
                  </a:lnTo>
                  <a:lnTo>
                    <a:pt x="3182" y="962"/>
                  </a:lnTo>
                  <a:lnTo>
                    <a:pt x="3183" y="960"/>
                  </a:lnTo>
                  <a:lnTo>
                    <a:pt x="3184" y="958"/>
                  </a:lnTo>
                  <a:lnTo>
                    <a:pt x="3186" y="954"/>
                  </a:lnTo>
                  <a:lnTo>
                    <a:pt x="3186" y="948"/>
                  </a:lnTo>
                  <a:lnTo>
                    <a:pt x="3187" y="942"/>
                  </a:lnTo>
                  <a:lnTo>
                    <a:pt x="3188" y="937"/>
                  </a:lnTo>
                  <a:lnTo>
                    <a:pt x="3189" y="934"/>
                  </a:lnTo>
                  <a:lnTo>
                    <a:pt x="3191" y="934"/>
                  </a:lnTo>
                  <a:lnTo>
                    <a:pt x="3191" y="938"/>
                  </a:lnTo>
                  <a:lnTo>
                    <a:pt x="3192" y="943"/>
                  </a:lnTo>
                  <a:lnTo>
                    <a:pt x="3193" y="948"/>
                  </a:lnTo>
                  <a:lnTo>
                    <a:pt x="3194" y="952"/>
                  </a:lnTo>
                  <a:lnTo>
                    <a:pt x="3194" y="954"/>
                  </a:lnTo>
                  <a:lnTo>
                    <a:pt x="3196" y="958"/>
                  </a:lnTo>
                  <a:lnTo>
                    <a:pt x="3197" y="960"/>
                  </a:lnTo>
                  <a:lnTo>
                    <a:pt x="3198" y="962"/>
                  </a:lnTo>
                  <a:lnTo>
                    <a:pt x="3198" y="963"/>
                  </a:lnTo>
                  <a:lnTo>
                    <a:pt x="3199" y="964"/>
                  </a:lnTo>
                  <a:lnTo>
                    <a:pt x="3200" y="965"/>
                  </a:lnTo>
                  <a:lnTo>
                    <a:pt x="3202" y="965"/>
                  </a:lnTo>
                  <a:lnTo>
                    <a:pt x="3202" y="965"/>
                  </a:lnTo>
                  <a:lnTo>
                    <a:pt x="3203" y="965"/>
                  </a:lnTo>
                  <a:lnTo>
                    <a:pt x="3204" y="965"/>
                  </a:lnTo>
                  <a:lnTo>
                    <a:pt x="3205" y="965"/>
                  </a:lnTo>
                  <a:lnTo>
                    <a:pt x="3205" y="964"/>
                  </a:lnTo>
                  <a:lnTo>
                    <a:pt x="3207" y="964"/>
                  </a:lnTo>
                  <a:lnTo>
                    <a:pt x="3208" y="962"/>
                  </a:lnTo>
                  <a:lnTo>
                    <a:pt x="3209" y="959"/>
                  </a:lnTo>
                  <a:lnTo>
                    <a:pt x="3209" y="957"/>
                  </a:lnTo>
                  <a:lnTo>
                    <a:pt x="3210" y="953"/>
                  </a:lnTo>
                  <a:lnTo>
                    <a:pt x="3212" y="952"/>
                  </a:lnTo>
                  <a:lnTo>
                    <a:pt x="3213" y="952"/>
                  </a:lnTo>
                  <a:lnTo>
                    <a:pt x="3213" y="953"/>
                  </a:lnTo>
                  <a:lnTo>
                    <a:pt x="3214" y="955"/>
                  </a:lnTo>
                  <a:lnTo>
                    <a:pt x="3215" y="957"/>
                  </a:lnTo>
                  <a:lnTo>
                    <a:pt x="3217" y="959"/>
                  </a:lnTo>
                  <a:lnTo>
                    <a:pt x="3217" y="960"/>
                  </a:lnTo>
                  <a:lnTo>
                    <a:pt x="3218" y="960"/>
                  </a:lnTo>
                  <a:lnTo>
                    <a:pt x="3219" y="962"/>
                  </a:lnTo>
                  <a:lnTo>
                    <a:pt x="3220" y="962"/>
                  </a:lnTo>
                  <a:lnTo>
                    <a:pt x="3220" y="963"/>
                  </a:lnTo>
                  <a:lnTo>
                    <a:pt x="3222" y="963"/>
                  </a:lnTo>
                  <a:lnTo>
                    <a:pt x="3223" y="963"/>
                  </a:lnTo>
                  <a:lnTo>
                    <a:pt x="3224" y="963"/>
                  </a:lnTo>
                  <a:lnTo>
                    <a:pt x="3224" y="963"/>
                  </a:lnTo>
                  <a:lnTo>
                    <a:pt x="3225" y="962"/>
                  </a:lnTo>
                  <a:lnTo>
                    <a:pt x="3227" y="960"/>
                  </a:lnTo>
                  <a:lnTo>
                    <a:pt x="3228" y="959"/>
                  </a:lnTo>
                  <a:lnTo>
                    <a:pt x="3228" y="957"/>
                  </a:lnTo>
                  <a:lnTo>
                    <a:pt x="3229" y="955"/>
                  </a:lnTo>
                  <a:lnTo>
                    <a:pt x="3230" y="953"/>
                  </a:lnTo>
                  <a:lnTo>
                    <a:pt x="3232" y="953"/>
                  </a:lnTo>
                  <a:lnTo>
                    <a:pt x="3232" y="954"/>
                  </a:lnTo>
                  <a:lnTo>
                    <a:pt x="3233" y="955"/>
                  </a:lnTo>
                  <a:lnTo>
                    <a:pt x="3234" y="955"/>
                  </a:lnTo>
                  <a:lnTo>
                    <a:pt x="3235" y="957"/>
                  </a:lnTo>
                  <a:lnTo>
                    <a:pt x="3235" y="958"/>
                  </a:lnTo>
                  <a:lnTo>
                    <a:pt x="3236" y="958"/>
                  </a:lnTo>
                  <a:lnTo>
                    <a:pt x="3238" y="958"/>
                  </a:lnTo>
                  <a:lnTo>
                    <a:pt x="3239" y="958"/>
                  </a:lnTo>
                  <a:lnTo>
                    <a:pt x="3239" y="959"/>
                  </a:lnTo>
                  <a:lnTo>
                    <a:pt x="3240" y="959"/>
                  </a:lnTo>
                  <a:lnTo>
                    <a:pt x="3241" y="960"/>
                  </a:lnTo>
                  <a:lnTo>
                    <a:pt x="3243" y="962"/>
                  </a:lnTo>
                  <a:lnTo>
                    <a:pt x="3244" y="962"/>
                  </a:lnTo>
                  <a:lnTo>
                    <a:pt x="3244" y="962"/>
                  </a:lnTo>
                  <a:lnTo>
                    <a:pt x="3245" y="962"/>
                  </a:lnTo>
                  <a:lnTo>
                    <a:pt x="3246" y="962"/>
                  </a:lnTo>
                  <a:lnTo>
                    <a:pt x="3248" y="959"/>
                  </a:lnTo>
                  <a:lnTo>
                    <a:pt x="3248" y="958"/>
                  </a:lnTo>
                  <a:lnTo>
                    <a:pt x="3249" y="954"/>
                  </a:lnTo>
                  <a:lnTo>
                    <a:pt x="3250" y="950"/>
                  </a:lnTo>
                  <a:lnTo>
                    <a:pt x="3251" y="948"/>
                  </a:lnTo>
                  <a:lnTo>
                    <a:pt x="3251" y="947"/>
                  </a:lnTo>
                  <a:lnTo>
                    <a:pt x="3253" y="947"/>
                  </a:lnTo>
                  <a:lnTo>
                    <a:pt x="3254" y="948"/>
                  </a:lnTo>
                  <a:lnTo>
                    <a:pt x="3255" y="950"/>
                  </a:lnTo>
                  <a:lnTo>
                    <a:pt x="3255" y="953"/>
                  </a:lnTo>
                  <a:lnTo>
                    <a:pt x="3256" y="954"/>
                  </a:lnTo>
                  <a:lnTo>
                    <a:pt x="3258" y="957"/>
                  </a:lnTo>
                  <a:lnTo>
                    <a:pt x="3259" y="958"/>
                  </a:lnTo>
                  <a:lnTo>
                    <a:pt x="3259" y="958"/>
                  </a:lnTo>
                  <a:lnTo>
                    <a:pt x="3260" y="959"/>
                  </a:lnTo>
                  <a:lnTo>
                    <a:pt x="3261" y="959"/>
                  </a:lnTo>
                  <a:lnTo>
                    <a:pt x="3263" y="959"/>
                  </a:lnTo>
                  <a:lnTo>
                    <a:pt x="3263" y="958"/>
                  </a:lnTo>
                  <a:lnTo>
                    <a:pt x="3264" y="958"/>
                  </a:lnTo>
                  <a:lnTo>
                    <a:pt x="3265" y="958"/>
                  </a:lnTo>
                  <a:lnTo>
                    <a:pt x="3266" y="958"/>
                  </a:lnTo>
                  <a:lnTo>
                    <a:pt x="3266" y="958"/>
                  </a:lnTo>
                  <a:lnTo>
                    <a:pt x="3268" y="958"/>
                  </a:lnTo>
                  <a:lnTo>
                    <a:pt x="3269" y="958"/>
                  </a:lnTo>
                  <a:lnTo>
                    <a:pt x="3270" y="958"/>
                  </a:lnTo>
                  <a:lnTo>
                    <a:pt x="3270" y="958"/>
                  </a:lnTo>
                  <a:lnTo>
                    <a:pt x="3271" y="958"/>
                  </a:lnTo>
                  <a:lnTo>
                    <a:pt x="3272" y="958"/>
                  </a:lnTo>
                  <a:lnTo>
                    <a:pt x="3274" y="958"/>
                  </a:lnTo>
                  <a:lnTo>
                    <a:pt x="3274" y="958"/>
                  </a:lnTo>
                  <a:lnTo>
                    <a:pt x="3275" y="958"/>
                  </a:lnTo>
                  <a:lnTo>
                    <a:pt x="3276" y="958"/>
                  </a:lnTo>
                  <a:lnTo>
                    <a:pt x="3277" y="958"/>
                  </a:lnTo>
                  <a:lnTo>
                    <a:pt x="3277" y="958"/>
                  </a:lnTo>
                  <a:lnTo>
                    <a:pt x="3279" y="958"/>
                  </a:lnTo>
                  <a:lnTo>
                    <a:pt x="3280" y="958"/>
                  </a:lnTo>
                  <a:lnTo>
                    <a:pt x="3281" y="957"/>
                  </a:lnTo>
                  <a:lnTo>
                    <a:pt x="3281" y="957"/>
                  </a:lnTo>
                  <a:lnTo>
                    <a:pt x="3282" y="957"/>
                  </a:lnTo>
                  <a:lnTo>
                    <a:pt x="3284" y="957"/>
                  </a:lnTo>
                  <a:lnTo>
                    <a:pt x="3285" y="955"/>
                  </a:lnTo>
                  <a:lnTo>
                    <a:pt x="3285" y="955"/>
                  </a:lnTo>
                  <a:lnTo>
                    <a:pt x="3286" y="954"/>
                  </a:lnTo>
                  <a:lnTo>
                    <a:pt x="3287" y="954"/>
                  </a:lnTo>
                  <a:lnTo>
                    <a:pt x="3289" y="953"/>
                  </a:lnTo>
                  <a:lnTo>
                    <a:pt x="3289" y="953"/>
                  </a:lnTo>
                  <a:lnTo>
                    <a:pt x="3290" y="953"/>
                  </a:lnTo>
                  <a:lnTo>
                    <a:pt x="3291" y="953"/>
                  </a:lnTo>
                  <a:lnTo>
                    <a:pt x="3292" y="953"/>
                  </a:lnTo>
                  <a:lnTo>
                    <a:pt x="3292" y="953"/>
                  </a:lnTo>
                  <a:lnTo>
                    <a:pt x="3294" y="953"/>
                  </a:lnTo>
                  <a:lnTo>
                    <a:pt x="3295" y="954"/>
                  </a:lnTo>
                  <a:lnTo>
                    <a:pt x="3296" y="954"/>
                  </a:lnTo>
                  <a:lnTo>
                    <a:pt x="3296" y="954"/>
                  </a:lnTo>
                  <a:lnTo>
                    <a:pt x="3297" y="955"/>
                  </a:lnTo>
                  <a:lnTo>
                    <a:pt x="3299" y="955"/>
                  </a:lnTo>
                  <a:lnTo>
                    <a:pt x="3300" y="955"/>
                  </a:lnTo>
                  <a:lnTo>
                    <a:pt x="3301" y="955"/>
                  </a:lnTo>
                  <a:lnTo>
                    <a:pt x="3301" y="955"/>
                  </a:lnTo>
                  <a:lnTo>
                    <a:pt x="3302" y="955"/>
                  </a:lnTo>
                  <a:lnTo>
                    <a:pt x="3304" y="957"/>
                  </a:lnTo>
                  <a:lnTo>
                    <a:pt x="3305" y="957"/>
                  </a:lnTo>
                  <a:lnTo>
                    <a:pt x="3305" y="957"/>
                  </a:lnTo>
                  <a:lnTo>
                    <a:pt x="3306" y="957"/>
                  </a:lnTo>
                  <a:lnTo>
                    <a:pt x="3307" y="957"/>
                  </a:lnTo>
                  <a:lnTo>
                    <a:pt x="3308" y="957"/>
                  </a:lnTo>
                  <a:lnTo>
                    <a:pt x="3308" y="958"/>
                  </a:lnTo>
                  <a:lnTo>
                    <a:pt x="3310" y="959"/>
                  </a:lnTo>
                  <a:lnTo>
                    <a:pt x="3311" y="960"/>
                  </a:lnTo>
                  <a:lnTo>
                    <a:pt x="3312" y="963"/>
                  </a:lnTo>
                  <a:lnTo>
                    <a:pt x="3312" y="965"/>
                  </a:lnTo>
                  <a:lnTo>
                    <a:pt x="3313" y="968"/>
                  </a:lnTo>
                  <a:lnTo>
                    <a:pt x="3315" y="970"/>
                  </a:lnTo>
                  <a:lnTo>
                    <a:pt x="3316" y="973"/>
                  </a:lnTo>
                  <a:lnTo>
                    <a:pt x="3316" y="975"/>
                  </a:lnTo>
                  <a:lnTo>
                    <a:pt x="3317" y="973"/>
                  </a:lnTo>
                  <a:lnTo>
                    <a:pt x="3318" y="960"/>
                  </a:lnTo>
                  <a:lnTo>
                    <a:pt x="3320" y="938"/>
                  </a:lnTo>
                  <a:lnTo>
                    <a:pt x="3320" y="914"/>
                  </a:lnTo>
                  <a:lnTo>
                    <a:pt x="3321" y="898"/>
                  </a:lnTo>
                  <a:lnTo>
                    <a:pt x="3322" y="893"/>
                  </a:lnTo>
                  <a:lnTo>
                    <a:pt x="3323" y="896"/>
                  </a:lnTo>
                  <a:lnTo>
                    <a:pt x="3323" y="898"/>
                  </a:lnTo>
                  <a:lnTo>
                    <a:pt x="3325" y="902"/>
                  </a:lnTo>
                  <a:lnTo>
                    <a:pt x="3326" y="906"/>
                  </a:lnTo>
                  <a:lnTo>
                    <a:pt x="3327" y="908"/>
                  </a:lnTo>
                  <a:lnTo>
                    <a:pt x="3327" y="911"/>
                  </a:lnTo>
                  <a:lnTo>
                    <a:pt x="3328" y="913"/>
                  </a:lnTo>
                  <a:lnTo>
                    <a:pt x="3330" y="914"/>
                  </a:lnTo>
                  <a:lnTo>
                    <a:pt x="3331" y="917"/>
                  </a:lnTo>
                  <a:lnTo>
                    <a:pt x="3331" y="918"/>
                  </a:lnTo>
                  <a:lnTo>
                    <a:pt x="3332" y="921"/>
                  </a:lnTo>
                  <a:lnTo>
                    <a:pt x="3333" y="924"/>
                  </a:lnTo>
                  <a:lnTo>
                    <a:pt x="3335" y="928"/>
                  </a:lnTo>
                  <a:lnTo>
                    <a:pt x="3335" y="932"/>
                  </a:lnTo>
                  <a:lnTo>
                    <a:pt x="3336" y="935"/>
                  </a:lnTo>
                  <a:lnTo>
                    <a:pt x="3337" y="940"/>
                  </a:lnTo>
                  <a:lnTo>
                    <a:pt x="3338" y="944"/>
                  </a:lnTo>
                  <a:lnTo>
                    <a:pt x="3338" y="947"/>
                  </a:lnTo>
                  <a:lnTo>
                    <a:pt x="3340" y="950"/>
                  </a:lnTo>
                  <a:lnTo>
                    <a:pt x="3341" y="953"/>
                  </a:lnTo>
                  <a:lnTo>
                    <a:pt x="3342" y="955"/>
                  </a:lnTo>
                  <a:lnTo>
                    <a:pt x="3342" y="957"/>
                  </a:lnTo>
                  <a:lnTo>
                    <a:pt x="3343" y="959"/>
                  </a:lnTo>
                  <a:lnTo>
                    <a:pt x="3344" y="960"/>
                  </a:lnTo>
                  <a:lnTo>
                    <a:pt x="3346" y="960"/>
                  </a:lnTo>
                  <a:lnTo>
                    <a:pt x="3346" y="962"/>
                  </a:lnTo>
                  <a:lnTo>
                    <a:pt x="3347" y="963"/>
                  </a:lnTo>
                  <a:lnTo>
                    <a:pt x="3348" y="963"/>
                  </a:lnTo>
                  <a:lnTo>
                    <a:pt x="3349" y="962"/>
                  </a:lnTo>
                  <a:lnTo>
                    <a:pt x="3349" y="962"/>
                  </a:lnTo>
                  <a:lnTo>
                    <a:pt x="3351" y="960"/>
                  </a:lnTo>
                  <a:lnTo>
                    <a:pt x="3352" y="959"/>
                  </a:lnTo>
                  <a:lnTo>
                    <a:pt x="3353" y="959"/>
                  </a:lnTo>
                  <a:lnTo>
                    <a:pt x="3353" y="958"/>
                  </a:lnTo>
                  <a:lnTo>
                    <a:pt x="3354" y="958"/>
                  </a:lnTo>
                  <a:lnTo>
                    <a:pt x="3356" y="958"/>
                  </a:lnTo>
                  <a:lnTo>
                    <a:pt x="3357" y="957"/>
                  </a:lnTo>
                  <a:lnTo>
                    <a:pt x="3358" y="955"/>
                  </a:lnTo>
                  <a:lnTo>
                    <a:pt x="3358" y="955"/>
                  </a:lnTo>
                  <a:lnTo>
                    <a:pt x="3359" y="954"/>
                  </a:lnTo>
                  <a:lnTo>
                    <a:pt x="3361" y="954"/>
                  </a:lnTo>
                  <a:lnTo>
                    <a:pt x="3362" y="954"/>
                  </a:lnTo>
                  <a:lnTo>
                    <a:pt x="3362" y="954"/>
                  </a:lnTo>
                  <a:lnTo>
                    <a:pt x="3363" y="955"/>
                  </a:lnTo>
                  <a:lnTo>
                    <a:pt x="3364" y="957"/>
                  </a:lnTo>
                  <a:lnTo>
                    <a:pt x="3366" y="959"/>
                  </a:lnTo>
                  <a:lnTo>
                    <a:pt x="3366" y="960"/>
                  </a:lnTo>
                  <a:lnTo>
                    <a:pt x="3367" y="962"/>
                  </a:lnTo>
                  <a:lnTo>
                    <a:pt x="3368" y="964"/>
                  </a:lnTo>
                  <a:lnTo>
                    <a:pt x="3369" y="965"/>
                  </a:lnTo>
                  <a:lnTo>
                    <a:pt x="3369" y="965"/>
                  </a:lnTo>
                  <a:lnTo>
                    <a:pt x="3371" y="966"/>
                  </a:lnTo>
                  <a:lnTo>
                    <a:pt x="3372" y="966"/>
                  </a:lnTo>
                  <a:lnTo>
                    <a:pt x="3373" y="965"/>
                  </a:lnTo>
                  <a:lnTo>
                    <a:pt x="3373" y="964"/>
                  </a:lnTo>
                  <a:lnTo>
                    <a:pt x="3374" y="964"/>
                  </a:lnTo>
                  <a:lnTo>
                    <a:pt x="3376" y="964"/>
                  </a:lnTo>
                  <a:lnTo>
                    <a:pt x="3377" y="963"/>
                  </a:lnTo>
                  <a:lnTo>
                    <a:pt x="3377" y="962"/>
                  </a:lnTo>
                  <a:lnTo>
                    <a:pt x="3378" y="960"/>
                  </a:lnTo>
                  <a:lnTo>
                    <a:pt x="3379" y="959"/>
                  </a:lnTo>
                  <a:lnTo>
                    <a:pt x="3380" y="959"/>
                  </a:lnTo>
                  <a:lnTo>
                    <a:pt x="3380" y="958"/>
                  </a:lnTo>
                  <a:lnTo>
                    <a:pt x="3382" y="958"/>
                  </a:lnTo>
                  <a:lnTo>
                    <a:pt x="3383" y="958"/>
                  </a:lnTo>
                  <a:lnTo>
                    <a:pt x="3384" y="957"/>
                  </a:lnTo>
                  <a:lnTo>
                    <a:pt x="3384" y="957"/>
                  </a:lnTo>
                  <a:lnTo>
                    <a:pt x="3385" y="957"/>
                  </a:lnTo>
                  <a:lnTo>
                    <a:pt x="3387" y="955"/>
                  </a:lnTo>
                  <a:lnTo>
                    <a:pt x="3388" y="955"/>
                  </a:lnTo>
                  <a:lnTo>
                    <a:pt x="3388" y="954"/>
                  </a:lnTo>
                  <a:lnTo>
                    <a:pt x="3389" y="954"/>
                  </a:lnTo>
                  <a:lnTo>
                    <a:pt x="3390" y="954"/>
                  </a:lnTo>
                  <a:lnTo>
                    <a:pt x="3392" y="954"/>
                  </a:lnTo>
                  <a:lnTo>
                    <a:pt x="3392" y="954"/>
                  </a:lnTo>
                  <a:lnTo>
                    <a:pt x="3393" y="954"/>
                  </a:lnTo>
                  <a:lnTo>
                    <a:pt x="3394" y="954"/>
                  </a:lnTo>
                  <a:lnTo>
                    <a:pt x="3395" y="954"/>
                  </a:lnTo>
                  <a:lnTo>
                    <a:pt x="3395" y="954"/>
                  </a:lnTo>
                  <a:lnTo>
                    <a:pt x="3397" y="953"/>
                  </a:lnTo>
                  <a:lnTo>
                    <a:pt x="3398" y="953"/>
                  </a:lnTo>
                  <a:lnTo>
                    <a:pt x="3399" y="952"/>
                  </a:lnTo>
                  <a:lnTo>
                    <a:pt x="3399" y="950"/>
                  </a:lnTo>
                  <a:lnTo>
                    <a:pt x="3400" y="950"/>
                  </a:lnTo>
                  <a:lnTo>
                    <a:pt x="3402" y="950"/>
                  </a:lnTo>
                  <a:lnTo>
                    <a:pt x="3403" y="950"/>
                  </a:lnTo>
                  <a:lnTo>
                    <a:pt x="3403" y="950"/>
                  </a:lnTo>
                  <a:lnTo>
                    <a:pt x="3404" y="950"/>
                  </a:lnTo>
                  <a:lnTo>
                    <a:pt x="3405" y="950"/>
                  </a:lnTo>
                  <a:lnTo>
                    <a:pt x="3407" y="950"/>
                  </a:lnTo>
                  <a:lnTo>
                    <a:pt x="3407" y="950"/>
                  </a:lnTo>
                  <a:lnTo>
                    <a:pt x="3408" y="950"/>
                  </a:lnTo>
                  <a:lnTo>
                    <a:pt x="3409" y="950"/>
                  </a:lnTo>
                  <a:lnTo>
                    <a:pt x="3410" y="950"/>
                  </a:lnTo>
                  <a:lnTo>
                    <a:pt x="3411" y="952"/>
                  </a:lnTo>
                  <a:lnTo>
                    <a:pt x="3411" y="952"/>
                  </a:lnTo>
                  <a:lnTo>
                    <a:pt x="3413" y="953"/>
                  </a:lnTo>
                  <a:lnTo>
                    <a:pt x="3414" y="953"/>
                  </a:lnTo>
                  <a:lnTo>
                    <a:pt x="3415" y="954"/>
                  </a:lnTo>
                  <a:lnTo>
                    <a:pt x="3415" y="955"/>
                  </a:lnTo>
                  <a:lnTo>
                    <a:pt x="3416" y="955"/>
                  </a:lnTo>
                  <a:lnTo>
                    <a:pt x="3418" y="957"/>
                  </a:lnTo>
                  <a:lnTo>
                    <a:pt x="3419" y="957"/>
                  </a:lnTo>
                  <a:lnTo>
                    <a:pt x="3419" y="957"/>
                  </a:lnTo>
                  <a:lnTo>
                    <a:pt x="3420" y="957"/>
                  </a:lnTo>
                  <a:lnTo>
                    <a:pt x="3421" y="957"/>
                  </a:lnTo>
                  <a:lnTo>
                    <a:pt x="3423" y="957"/>
                  </a:lnTo>
                  <a:lnTo>
                    <a:pt x="3423" y="957"/>
                  </a:lnTo>
                  <a:lnTo>
                    <a:pt x="3424" y="957"/>
                  </a:lnTo>
                  <a:lnTo>
                    <a:pt x="3425" y="957"/>
                  </a:lnTo>
                  <a:lnTo>
                    <a:pt x="3426" y="957"/>
                  </a:lnTo>
                  <a:lnTo>
                    <a:pt x="3426" y="957"/>
                  </a:lnTo>
                  <a:lnTo>
                    <a:pt x="3428" y="957"/>
                  </a:lnTo>
                  <a:lnTo>
                    <a:pt x="3429" y="957"/>
                  </a:lnTo>
                  <a:lnTo>
                    <a:pt x="3430" y="958"/>
                  </a:lnTo>
                  <a:lnTo>
                    <a:pt x="3430" y="958"/>
                  </a:lnTo>
                  <a:lnTo>
                    <a:pt x="3431" y="959"/>
                  </a:lnTo>
                  <a:lnTo>
                    <a:pt x="3433" y="959"/>
                  </a:lnTo>
                  <a:lnTo>
                    <a:pt x="3434" y="960"/>
                  </a:lnTo>
                  <a:lnTo>
                    <a:pt x="3434" y="960"/>
                  </a:lnTo>
                  <a:lnTo>
                    <a:pt x="3435" y="960"/>
                  </a:lnTo>
                  <a:lnTo>
                    <a:pt x="3436" y="960"/>
                  </a:lnTo>
                  <a:lnTo>
                    <a:pt x="3438" y="960"/>
                  </a:lnTo>
                  <a:lnTo>
                    <a:pt x="3438" y="959"/>
                  </a:lnTo>
                  <a:lnTo>
                    <a:pt x="3439" y="959"/>
                  </a:lnTo>
                  <a:lnTo>
                    <a:pt x="3440" y="958"/>
                  </a:lnTo>
                  <a:lnTo>
                    <a:pt x="3441" y="957"/>
                  </a:lnTo>
                  <a:lnTo>
                    <a:pt x="3441" y="955"/>
                  </a:lnTo>
                  <a:lnTo>
                    <a:pt x="3443" y="954"/>
                  </a:lnTo>
                  <a:lnTo>
                    <a:pt x="3444" y="954"/>
                  </a:lnTo>
                  <a:lnTo>
                    <a:pt x="3445" y="954"/>
                  </a:lnTo>
                  <a:lnTo>
                    <a:pt x="3445" y="954"/>
                  </a:lnTo>
                  <a:lnTo>
                    <a:pt x="3446" y="954"/>
                  </a:lnTo>
                  <a:lnTo>
                    <a:pt x="3447" y="954"/>
                  </a:lnTo>
                  <a:lnTo>
                    <a:pt x="3449" y="955"/>
                  </a:lnTo>
                  <a:lnTo>
                    <a:pt x="3449" y="955"/>
                  </a:lnTo>
                  <a:lnTo>
                    <a:pt x="3450" y="955"/>
                  </a:lnTo>
                  <a:lnTo>
                    <a:pt x="3451" y="955"/>
                  </a:lnTo>
                  <a:lnTo>
                    <a:pt x="3452" y="955"/>
                  </a:lnTo>
                  <a:lnTo>
                    <a:pt x="3452" y="955"/>
                  </a:lnTo>
                  <a:lnTo>
                    <a:pt x="3454" y="955"/>
                  </a:lnTo>
                  <a:lnTo>
                    <a:pt x="3455" y="955"/>
                  </a:lnTo>
                  <a:lnTo>
                    <a:pt x="3456" y="957"/>
                  </a:lnTo>
                  <a:lnTo>
                    <a:pt x="3456" y="957"/>
                  </a:lnTo>
                  <a:lnTo>
                    <a:pt x="3457" y="957"/>
                  </a:lnTo>
                  <a:lnTo>
                    <a:pt x="3459" y="957"/>
                  </a:lnTo>
                  <a:lnTo>
                    <a:pt x="3460" y="957"/>
                  </a:lnTo>
                  <a:lnTo>
                    <a:pt x="3460" y="955"/>
                  </a:lnTo>
                  <a:lnTo>
                    <a:pt x="3461" y="954"/>
                  </a:lnTo>
                  <a:lnTo>
                    <a:pt x="3462" y="953"/>
                  </a:lnTo>
                  <a:lnTo>
                    <a:pt x="3464" y="953"/>
                  </a:lnTo>
                  <a:lnTo>
                    <a:pt x="3464" y="954"/>
                  </a:lnTo>
                  <a:lnTo>
                    <a:pt x="3465" y="954"/>
                  </a:lnTo>
                  <a:lnTo>
                    <a:pt x="3466" y="955"/>
                  </a:lnTo>
                  <a:lnTo>
                    <a:pt x="3467" y="957"/>
                  </a:lnTo>
                  <a:lnTo>
                    <a:pt x="3469" y="958"/>
                  </a:lnTo>
                  <a:lnTo>
                    <a:pt x="3469" y="958"/>
                  </a:lnTo>
                  <a:lnTo>
                    <a:pt x="3470" y="959"/>
                  </a:lnTo>
                  <a:lnTo>
                    <a:pt x="3471" y="959"/>
                  </a:lnTo>
                  <a:lnTo>
                    <a:pt x="3472" y="959"/>
                  </a:lnTo>
                  <a:lnTo>
                    <a:pt x="3472" y="959"/>
                  </a:lnTo>
                  <a:lnTo>
                    <a:pt x="3474" y="959"/>
                  </a:lnTo>
                  <a:lnTo>
                    <a:pt x="3475" y="960"/>
                  </a:lnTo>
                  <a:lnTo>
                    <a:pt x="3476" y="960"/>
                  </a:lnTo>
                  <a:lnTo>
                    <a:pt x="3476" y="960"/>
                  </a:lnTo>
                  <a:lnTo>
                    <a:pt x="3477" y="962"/>
                  </a:lnTo>
                  <a:lnTo>
                    <a:pt x="3479" y="963"/>
                  </a:lnTo>
                  <a:lnTo>
                    <a:pt x="3480" y="965"/>
                  </a:lnTo>
                  <a:lnTo>
                    <a:pt x="3480" y="968"/>
                  </a:lnTo>
                  <a:lnTo>
                    <a:pt x="3481" y="970"/>
                  </a:lnTo>
                  <a:lnTo>
                    <a:pt x="3482" y="973"/>
                  </a:lnTo>
                  <a:lnTo>
                    <a:pt x="3483" y="974"/>
                  </a:lnTo>
                  <a:lnTo>
                    <a:pt x="3483" y="975"/>
                  </a:lnTo>
                  <a:lnTo>
                    <a:pt x="3485" y="976"/>
                  </a:lnTo>
                  <a:lnTo>
                    <a:pt x="3486" y="978"/>
                  </a:lnTo>
                  <a:lnTo>
                    <a:pt x="3487" y="979"/>
                  </a:lnTo>
                  <a:lnTo>
                    <a:pt x="3487" y="979"/>
                  </a:lnTo>
                  <a:lnTo>
                    <a:pt x="3488" y="979"/>
                  </a:lnTo>
                  <a:lnTo>
                    <a:pt x="3490" y="978"/>
                  </a:lnTo>
                  <a:lnTo>
                    <a:pt x="3491" y="976"/>
                  </a:lnTo>
                  <a:lnTo>
                    <a:pt x="3491" y="975"/>
                  </a:lnTo>
                  <a:lnTo>
                    <a:pt x="3492" y="975"/>
                  </a:lnTo>
                  <a:lnTo>
                    <a:pt x="3493" y="973"/>
                  </a:lnTo>
                  <a:lnTo>
                    <a:pt x="3495" y="971"/>
                  </a:lnTo>
                  <a:lnTo>
                    <a:pt x="3495" y="969"/>
                  </a:lnTo>
                  <a:lnTo>
                    <a:pt x="3496" y="965"/>
                  </a:lnTo>
                  <a:lnTo>
                    <a:pt x="3497" y="963"/>
                  </a:lnTo>
                  <a:lnTo>
                    <a:pt x="3498" y="960"/>
                  </a:lnTo>
                  <a:lnTo>
                    <a:pt x="3498" y="959"/>
                  </a:lnTo>
                  <a:lnTo>
                    <a:pt x="3500" y="958"/>
                  </a:lnTo>
                  <a:lnTo>
                    <a:pt x="3501" y="957"/>
                  </a:lnTo>
                  <a:lnTo>
                    <a:pt x="3502" y="957"/>
                  </a:lnTo>
                  <a:lnTo>
                    <a:pt x="3502" y="957"/>
                  </a:lnTo>
                  <a:lnTo>
                    <a:pt x="3503" y="958"/>
                  </a:lnTo>
                  <a:lnTo>
                    <a:pt x="3505" y="958"/>
                  </a:lnTo>
                  <a:lnTo>
                    <a:pt x="3506" y="957"/>
                  </a:lnTo>
                  <a:lnTo>
                    <a:pt x="3506" y="957"/>
                  </a:lnTo>
                  <a:lnTo>
                    <a:pt x="3507" y="955"/>
                  </a:lnTo>
                  <a:lnTo>
                    <a:pt x="3508" y="953"/>
                  </a:lnTo>
                  <a:lnTo>
                    <a:pt x="3510" y="952"/>
                  </a:lnTo>
                  <a:lnTo>
                    <a:pt x="3510" y="950"/>
                  </a:lnTo>
                  <a:lnTo>
                    <a:pt x="3511" y="949"/>
                  </a:lnTo>
                  <a:lnTo>
                    <a:pt x="3512" y="949"/>
                  </a:lnTo>
                  <a:lnTo>
                    <a:pt x="3513" y="949"/>
                  </a:lnTo>
                  <a:lnTo>
                    <a:pt x="3513" y="948"/>
                  </a:lnTo>
                  <a:lnTo>
                    <a:pt x="3515" y="947"/>
                  </a:lnTo>
                  <a:lnTo>
                    <a:pt x="3516" y="947"/>
                  </a:lnTo>
                  <a:lnTo>
                    <a:pt x="3517" y="948"/>
                  </a:lnTo>
                  <a:lnTo>
                    <a:pt x="3517" y="948"/>
                  </a:lnTo>
                  <a:lnTo>
                    <a:pt x="3518" y="950"/>
                  </a:lnTo>
                  <a:lnTo>
                    <a:pt x="3519" y="953"/>
                  </a:lnTo>
                  <a:lnTo>
                    <a:pt x="3521" y="954"/>
                  </a:lnTo>
                  <a:lnTo>
                    <a:pt x="3521" y="955"/>
                  </a:lnTo>
                  <a:lnTo>
                    <a:pt x="3522" y="955"/>
                  </a:lnTo>
                  <a:lnTo>
                    <a:pt x="3523" y="954"/>
                  </a:lnTo>
                  <a:lnTo>
                    <a:pt x="3524" y="953"/>
                  </a:lnTo>
                  <a:lnTo>
                    <a:pt x="3526" y="950"/>
                  </a:lnTo>
                  <a:lnTo>
                    <a:pt x="3526" y="948"/>
                  </a:lnTo>
                  <a:lnTo>
                    <a:pt x="3527" y="947"/>
                  </a:lnTo>
                  <a:lnTo>
                    <a:pt x="3528" y="944"/>
                  </a:lnTo>
                  <a:lnTo>
                    <a:pt x="3529" y="942"/>
                  </a:lnTo>
                  <a:lnTo>
                    <a:pt x="3529" y="938"/>
                  </a:lnTo>
                  <a:lnTo>
                    <a:pt x="3531" y="933"/>
                  </a:lnTo>
                  <a:lnTo>
                    <a:pt x="3532" y="927"/>
                  </a:lnTo>
                  <a:lnTo>
                    <a:pt x="3533" y="921"/>
                  </a:lnTo>
                  <a:lnTo>
                    <a:pt x="3533" y="916"/>
                  </a:lnTo>
                  <a:lnTo>
                    <a:pt x="3534" y="912"/>
                  </a:lnTo>
                  <a:lnTo>
                    <a:pt x="3536" y="909"/>
                  </a:lnTo>
                  <a:lnTo>
                    <a:pt x="3537" y="907"/>
                  </a:lnTo>
                  <a:lnTo>
                    <a:pt x="3537" y="906"/>
                  </a:lnTo>
                  <a:lnTo>
                    <a:pt x="3538" y="906"/>
                  </a:lnTo>
                  <a:lnTo>
                    <a:pt x="3539" y="908"/>
                  </a:lnTo>
                  <a:lnTo>
                    <a:pt x="3541" y="911"/>
                  </a:lnTo>
                  <a:lnTo>
                    <a:pt x="3541" y="914"/>
                  </a:lnTo>
                  <a:lnTo>
                    <a:pt x="3542" y="918"/>
                  </a:lnTo>
                  <a:lnTo>
                    <a:pt x="3543" y="921"/>
                  </a:lnTo>
                  <a:lnTo>
                    <a:pt x="3544" y="923"/>
                  </a:lnTo>
                  <a:lnTo>
                    <a:pt x="3544" y="926"/>
                  </a:lnTo>
                  <a:lnTo>
                    <a:pt x="3546" y="927"/>
                  </a:lnTo>
                  <a:lnTo>
                    <a:pt x="3547" y="929"/>
                  </a:lnTo>
                  <a:lnTo>
                    <a:pt x="3548" y="930"/>
                  </a:lnTo>
                  <a:lnTo>
                    <a:pt x="3548" y="932"/>
                  </a:lnTo>
                  <a:lnTo>
                    <a:pt x="3549" y="933"/>
                  </a:lnTo>
                  <a:lnTo>
                    <a:pt x="3551" y="935"/>
                  </a:lnTo>
                  <a:lnTo>
                    <a:pt x="3552" y="938"/>
                  </a:lnTo>
                  <a:lnTo>
                    <a:pt x="3552" y="940"/>
                  </a:lnTo>
                  <a:lnTo>
                    <a:pt x="3553" y="943"/>
                  </a:lnTo>
                  <a:lnTo>
                    <a:pt x="3554" y="945"/>
                  </a:lnTo>
                  <a:lnTo>
                    <a:pt x="3555" y="948"/>
                  </a:lnTo>
                  <a:lnTo>
                    <a:pt x="3555" y="950"/>
                  </a:lnTo>
                  <a:lnTo>
                    <a:pt x="3557" y="952"/>
                  </a:lnTo>
                  <a:lnTo>
                    <a:pt x="3558" y="952"/>
                  </a:lnTo>
                  <a:lnTo>
                    <a:pt x="3559" y="952"/>
                  </a:lnTo>
                  <a:lnTo>
                    <a:pt x="3559" y="952"/>
                  </a:lnTo>
                  <a:lnTo>
                    <a:pt x="3560" y="952"/>
                  </a:lnTo>
                  <a:lnTo>
                    <a:pt x="3562" y="950"/>
                  </a:lnTo>
                  <a:lnTo>
                    <a:pt x="3563" y="950"/>
                  </a:lnTo>
                  <a:lnTo>
                    <a:pt x="3563" y="950"/>
                  </a:lnTo>
                  <a:lnTo>
                    <a:pt x="3564" y="952"/>
                  </a:lnTo>
                  <a:lnTo>
                    <a:pt x="3565" y="952"/>
                  </a:lnTo>
                  <a:lnTo>
                    <a:pt x="3567" y="953"/>
                  </a:lnTo>
                  <a:lnTo>
                    <a:pt x="3567" y="955"/>
                  </a:lnTo>
                  <a:lnTo>
                    <a:pt x="3568" y="957"/>
                  </a:lnTo>
                  <a:lnTo>
                    <a:pt x="3569" y="959"/>
                  </a:lnTo>
                  <a:lnTo>
                    <a:pt x="3570" y="960"/>
                  </a:lnTo>
                  <a:lnTo>
                    <a:pt x="3570" y="960"/>
                  </a:lnTo>
                  <a:lnTo>
                    <a:pt x="3572" y="959"/>
                  </a:lnTo>
                  <a:lnTo>
                    <a:pt x="3573" y="959"/>
                  </a:lnTo>
                  <a:lnTo>
                    <a:pt x="3574" y="959"/>
                  </a:lnTo>
                  <a:lnTo>
                    <a:pt x="3574" y="959"/>
                  </a:lnTo>
                  <a:lnTo>
                    <a:pt x="3575" y="959"/>
                  </a:lnTo>
                  <a:lnTo>
                    <a:pt x="3577" y="959"/>
                  </a:lnTo>
                  <a:lnTo>
                    <a:pt x="3578" y="960"/>
                  </a:lnTo>
                  <a:lnTo>
                    <a:pt x="3578" y="960"/>
                  </a:lnTo>
                  <a:lnTo>
                    <a:pt x="3579" y="959"/>
                  </a:lnTo>
                  <a:lnTo>
                    <a:pt x="3580" y="959"/>
                  </a:lnTo>
                  <a:lnTo>
                    <a:pt x="3582" y="958"/>
                  </a:lnTo>
                  <a:lnTo>
                    <a:pt x="3583" y="955"/>
                  </a:lnTo>
                  <a:lnTo>
                    <a:pt x="3583" y="954"/>
                  </a:lnTo>
                  <a:lnTo>
                    <a:pt x="3584" y="953"/>
                  </a:lnTo>
                  <a:lnTo>
                    <a:pt x="3585" y="953"/>
                  </a:lnTo>
                  <a:lnTo>
                    <a:pt x="3587" y="953"/>
                  </a:lnTo>
                  <a:lnTo>
                    <a:pt x="3587" y="953"/>
                  </a:lnTo>
                  <a:lnTo>
                    <a:pt x="3588" y="953"/>
                  </a:lnTo>
                  <a:lnTo>
                    <a:pt x="3589" y="953"/>
                  </a:lnTo>
                  <a:lnTo>
                    <a:pt x="3590" y="953"/>
                  </a:lnTo>
                  <a:lnTo>
                    <a:pt x="3590" y="954"/>
                  </a:lnTo>
                  <a:lnTo>
                    <a:pt x="3591" y="954"/>
                  </a:lnTo>
                  <a:lnTo>
                    <a:pt x="3593" y="954"/>
                  </a:lnTo>
                  <a:lnTo>
                    <a:pt x="3594" y="955"/>
                  </a:lnTo>
                  <a:lnTo>
                    <a:pt x="3594" y="955"/>
                  </a:lnTo>
                  <a:lnTo>
                    <a:pt x="3595" y="955"/>
                  </a:lnTo>
                  <a:lnTo>
                    <a:pt x="3596" y="955"/>
                  </a:lnTo>
                  <a:lnTo>
                    <a:pt x="3598" y="954"/>
                  </a:lnTo>
                  <a:lnTo>
                    <a:pt x="3598" y="954"/>
                  </a:lnTo>
                  <a:lnTo>
                    <a:pt x="3599" y="953"/>
                  </a:lnTo>
                  <a:lnTo>
                    <a:pt x="3600" y="952"/>
                  </a:lnTo>
                  <a:lnTo>
                    <a:pt x="3601" y="952"/>
                  </a:lnTo>
                  <a:lnTo>
                    <a:pt x="3601" y="950"/>
                  </a:lnTo>
                  <a:lnTo>
                    <a:pt x="3603" y="950"/>
                  </a:lnTo>
                  <a:lnTo>
                    <a:pt x="3604" y="949"/>
                  </a:lnTo>
                  <a:lnTo>
                    <a:pt x="3605" y="949"/>
                  </a:lnTo>
                  <a:lnTo>
                    <a:pt x="3605" y="949"/>
                  </a:lnTo>
                  <a:lnTo>
                    <a:pt x="3606" y="948"/>
                  </a:lnTo>
                  <a:lnTo>
                    <a:pt x="3608" y="948"/>
                  </a:lnTo>
                  <a:lnTo>
                    <a:pt x="3609" y="948"/>
                  </a:lnTo>
                  <a:lnTo>
                    <a:pt x="3609" y="947"/>
                  </a:lnTo>
                  <a:lnTo>
                    <a:pt x="3610" y="947"/>
                  </a:lnTo>
                  <a:lnTo>
                    <a:pt x="3611" y="945"/>
                  </a:lnTo>
                  <a:lnTo>
                    <a:pt x="3613" y="945"/>
                  </a:lnTo>
                  <a:lnTo>
                    <a:pt x="3613" y="944"/>
                  </a:lnTo>
                  <a:lnTo>
                    <a:pt x="3614" y="944"/>
                  </a:lnTo>
                  <a:lnTo>
                    <a:pt x="3615" y="944"/>
                  </a:lnTo>
                  <a:lnTo>
                    <a:pt x="3616" y="944"/>
                  </a:lnTo>
                  <a:lnTo>
                    <a:pt x="3616" y="945"/>
                  </a:lnTo>
                  <a:lnTo>
                    <a:pt x="3618" y="948"/>
                  </a:lnTo>
                  <a:lnTo>
                    <a:pt x="3619" y="950"/>
                  </a:lnTo>
                  <a:lnTo>
                    <a:pt x="3620" y="953"/>
                  </a:lnTo>
                  <a:lnTo>
                    <a:pt x="3620" y="954"/>
                  </a:lnTo>
                  <a:lnTo>
                    <a:pt x="3621" y="955"/>
                  </a:lnTo>
                  <a:lnTo>
                    <a:pt x="3623" y="957"/>
                  </a:lnTo>
                  <a:lnTo>
                    <a:pt x="3624" y="957"/>
                  </a:lnTo>
                  <a:lnTo>
                    <a:pt x="3624" y="955"/>
                  </a:lnTo>
                  <a:lnTo>
                    <a:pt x="3625" y="954"/>
                  </a:lnTo>
                  <a:lnTo>
                    <a:pt x="3626" y="953"/>
                  </a:lnTo>
                  <a:lnTo>
                    <a:pt x="3627" y="952"/>
                  </a:lnTo>
                  <a:lnTo>
                    <a:pt x="3627" y="950"/>
                  </a:lnTo>
                  <a:lnTo>
                    <a:pt x="3629" y="950"/>
                  </a:lnTo>
                  <a:lnTo>
                    <a:pt x="3630" y="949"/>
                  </a:lnTo>
                  <a:lnTo>
                    <a:pt x="3631" y="948"/>
                  </a:lnTo>
                  <a:lnTo>
                    <a:pt x="3631" y="945"/>
                  </a:lnTo>
                  <a:lnTo>
                    <a:pt x="3632" y="943"/>
                  </a:lnTo>
                  <a:lnTo>
                    <a:pt x="3634" y="942"/>
                  </a:lnTo>
                  <a:lnTo>
                    <a:pt x="3635" y="940"/>
                  </a:lnTo>
                  <a:lnTo>
                    <a:pt x="3636" y="940"/>
                  </a:lnTo>
                  <a:lnTo>
                    <a:pt x="3636" y="940"/>
                  </a:lnTo>
                  <a:lnTo>
                    <a:pt x="3637" y="940"/>
                  </a:lnTo>
                  <a:lnTo>
                    <a:pt x="3639" y="940"/>
                  </a:lnTo>
                  <a:lnTo>
                    <a:pt x="3640" y="940"/>
                  </a:lnTo>
                  <a:lnTo>
                    <a:pt x="3640" y="940"/>
                  </a:lnTo>
                  <a:lnTo>
                    <a:pt x="3641" y="940"/>
                  </a:lnTo>
                  <a:lnTo>
                    <a:pt x="3642" y="942"/>
                  </a:lnTo>
                  <a:lnTo>
                    <a:pt x="3644" y="943"/>
                  </a:lnTo>
                  <a:lnTo>
                    <a:pt x="3644" y="944"/>
                  </a:lnTo>
                  <a:lnTo>
                    <a:pt x="3645" y="945"/>
                  </a:lnTo>
                  <a:lnTo>
                    <a:pt x="3646" y="947"/>
                  </a:lnTo>
                  <a:lnTo>
                    <a:pt x="3647" y="948"/>
                  </a:lnTo>
                  <a:lnTo>
                    <a:pt x="3647" y="949"/>
                  </a:lnTo>
                  <a:lnTo>
                    <a:pt x="3649" y="950"/>
                  </a:lnTo>
                  <a:lnTo>
                    <a:pt x="3650" y="950"/>
                  </a:lnTo>
                  <a:lnTo>
                    <a:pt x="3651" y="952"/>
                  </a:lnTo>
                  <a:lnTo>
                    <a:pt x="3651" y="952"/>
                  </a:lnTo>
                  <a:lnTo>
                    <a:pt x="3652" y="953"/>
                  </a:lnTo>
                  <a:lnTo>
                    <a:pt x="3654" y="953"/>
                  </a:lnTo>
                  <a:lnTo>
                    <a:pt x="3655" y="953"/>
                  </a:lnTo>
                  <a:lnTo>
                    <a:pt x="3655" y="953"/>
                  </a:lnTo>
                  <a:lnTo>
                    <a:pt x="3656" y="954"/>
                  </a:lnTo>
                  <a:lnTo>
                    <a:pt x="3657" y="954"/>
                  </a:lnTo>
                  <a:lnTo>
                    <a:pt x="3659" y="954"/>
                  </a:lnTo>
                  <a:lnTo>
                    <a:pt x="3659" y="954"/>
                  </a:lnTo>
                  <a:lnTo>
                    <a:pt x="3660" y="954"/>
                  </a:lnTo>
                  <a:lnTo>
                    <a:pt x="3661" y="954"/>
                  </a:lnTo>
                  <a:lnTo>
                    <a:pt x="3662" y="954"/>
                  </a:lnTo>
                  <a:lnTo>
                    <a:pt x="3662" y="955"/>
                  </a:lnTo>
                  <a:lnTo>
                    <a:pt x="3663" y="955"/>
                  </a:lnTo>
                  <a:lnTo>
                    <a:pt x="3665" y="957"/>
                  </a:lnTo>
                  <a:lnTo>
                    <a:pt x="3666" y="959"/>
                  </a:lnTo>
                  <a:lnTo>
                    <a:pt x="3666" y="960"/>
                  </a:lnTo>
                  <a:lnTo>
                    <a:pt x="3667" y="960"/>
                  </a:lnTo>
                  <a:lnTo>
                    <a:pt x="3668" y="962"/>
                  </a:lnTo>
                  <a:lnTo>
                    <a:pt x="3670" y="962"/>
                  </a:lnTo>
                  <a:lnTo>
                    <a:pt x="3670" y="960"/>
                  </a:lnTo>
                  <a:lnTo>
                    <a:pt x="3671" y="959"/>
                  </a:lnTo>
                  <a:lnTo>
                    <a:pt x="3672" y="958"/>
                  </a:lnTo>
                  <a:lnTo>
                    <a:pt x="3673" y="958"/>
                  </a:lnTo>
                  <a:lnTo>
                    <a:pt x="3673" y="958"/>
                  </a:lnTo>
                  <a:lnTo>
                    <a:pt x="3675" y="958"/>
                  </a:lnTo>
                  <a:lnTo>
                    <a:pt x="3676" y="959"/>
                  </a:lnTo>
                  <a:lnTo>
                    <a:pt x="3677" y="960"/>
                  </a:lnTo>
                  <a:lnTo>
                    <a:pt x="3677" y="963"/>
                  </a:lnTo>
                  <a:lnTo>
                    <a:pt x="3678" y="964"/>
                  </a:lnTo>
                  <a:lnTo>
                    <a:pt x="3680" y="966"/>
                  </a:lnTo>
                  <a:lnTo>
                    <a:pt x="3681" y="968"/>
                  </a:lnTo>
                  <a:lnTo>
                    <a:pt x="3681" y="969"/>
                  </a:lnTo>
                  <a:lnTo>
                    <a:pt x="3682" y="969"/>
                  </a:lnTo>
                  <a:lnTo>
                    <a:pt x="3683" y="970"/>
                  </a:lnTo>
                  <a:lnTo>
                    <a:pt x="3685" y="970"/>
                  </a:lnTo>
                  <a:lnTo>
                    <a:pt x="3685" y="971"/>
                  </a:lnTo>
                  <a:lnTo>
                    <a:pt x="3686" y="973"/>
                  </a:lnTo>
                  <a:lnTo>
                    <a:pt x="3687" y="974"/>
                  </a:lnTo>
                  <a:lnTo>
                    <a:pt x="3688" y="975"/>
                  </a:lnTo>
                  <a:lnTo>
                    <a:pt x="3688" y="975"/>
                  </a:lnTo>
                  <a:lnTo>
                    <a:pt x="3690" y="975"/>
                  </a:lnTo>
                  <a:lnTo>
                    <a:pt x="3691" y="973"/>
                  </a:lnTo>
                  <a:lnTo>
                    <a:pt x="3692" y="969"/>
                  </a:lnTo>
                  <a:lnTo>
                    <a:pt x="3693" y="963"/>
                  </a:lnTo>
                  <a:lnTo>
                    <a:pt x="3693" y="957"/>
                  </a:lnTo>
                  <a:lnTo>
                    <a:pt x="3695" y="952"/>
                  </a:lnTo>
                  <a:lnTo>
                    <a:pt x="3696" y="949"/>
                  </a:lnTo>
                  <a:lnTo>
                    <a:pt x="3697" y="948"/>
                  </a:lnTo>
                  <a:lnTo>
                    <a:pt x="3697" y="948"/>
                  </a:lnTo>
                  <a:lnTo>
                    <a:pt x="3698" y="949"/>
                  </a:lnTo>
                  <a:lnTo>
                    <a:pt x="3699" y="950"/>
                  </a:lnTo>
                  <a:lnTo>
                    <a:pt x="3701" y="953"/>
                  </a:lnTo>
                  <a:lnTo>
                    <a:pt x="3701" y="955"/>
                  </a:lnTo>
                  <a:lnTo>
                    <a:pt x="3702" y="958"/>
                  </a:lnTo>
                  <a:lnTo>
                    <a:pt x="3703" y="962"/>
                  </a:lnTo>
                  <a:lnTo>
                    <a:pt x="3704" y="964"/>
                  </a:lnTo>
                  <a:lnTo>
                    <a:pt x="3704" y="966"/>
                  </a:lnTo>
                  <a:lnTo>
                    <a:pt x="3706" y="968"/>
                  </a:lnTo>
                  <a:lnTo>
                    <a:pt x="3707" y="968"/>
                  </a:lnTo>
                  <a:lnTo>
                    <a:pt x="3708" y="966"/>
                  </a:lnTo>
                  <a:lnTo>
                    <a:pt x="3708" y="965"/>
                  </a:lnTo>
                  <a:lnTo>
                    <a:pt x="3709" y="964"/>
                  </a:lnTo>
                  <a:lnTo>
                    <a:pt x="3711" y="963"/>
                  </a:lnTo>
                  <a:lnTo>
                    <a:pt x="3712" y="963"/>
                  </a:lnTo>
                  <a:lnTo>
                    <a:pt x="3712" y="962"/>
                  </a:lnTo>
                  <a:lnTo>
                    <a:pt x="3713" y="960"/>
                  </a:lnTo>
                  <a:lnTo>
                    <a:pt x="3714" y="960"/>
                  </a:lnTo>
                  <a:lnTo>
                    <a:pt x="3716" y="962"/>
                  </a:lnTo>
                  <a:lnTo>
                    <a:pt x="3716" y="962"/>
                  </a:lnTo>
                  <a:lnTo>
                    <a:pt x="3717" y="962"/>
                  </a:lnTo>
                  <a:lnTo>
                    <a:pt x="3718" y="963"/>
                  </a:lnTo>
                  <a:lnTo>
                    <a:pt x="3719" y="963"/>
                  </a:lnTo>
                  <a:lnTo>
                    <a:pt x="3719" y="963"/>
                  </a:lnTo>
                  <a:lnTo>
                    <a:pt x="3721" y="963"/>
                  </a:lnTo>
                  <a:lnTo>
                    <a:pt x="3722" y="962"/>
                  </a:lnTo>
                  <a:lnTo>
                    <a:pt x="3723" y="960"/>
                  </a:lnTo>
                  <a:lnTo>
                    <a:pt x="3723" y="958"/>
                  </a:lnTo>
                  <a:lnTo>
                    <a:pt x="3724" y="957"/>
                  </a:lnTo>
                  <a:lnTo>
                    <a:pt x="3726" y="955"/>
                  </a:lnTo>
                  <a:lnTo>
                    <a:pt x="3727" y="953"/>
                  </a:lnTo>
                  <a:lnTo>
                    <a:pt x="3727" y="950"/>
                  </a:lnTo>
                  <a:lnTo>
                    <a:pt x="3728" y="948"/>
                  </a:lnTo>
                  <a:lnTo>
                    <a:pt x="3729" y="947"/>
                  </a:lnTo>
                  <a:lnTo>
                    <a:pt x="3731" y="945"/>
                  </a:lnTo>
                  <a:lnTo>
                    <a:pt x="3731" y="947"/>
                  </a:lnTo>
                  <a:lnTo>
                    <a:pt x="3732" y="947"/>
                  </a:lnTo>
                  <a:lnTo>
                    <a:pt x="3733" y="947"/>
                  </a:lnTo>
                  <a:lnTo>
                    <a:pt x="3734" y="948"/>
                  </a:lnTo>
                  <a:lnTo>
                    <a:pt x="3734" y="949"/>
                  </a:lnTo>
                  <a:lnTo>
                    <a:pt x="3735" y="952"/>
                  </a:lnTo>
                  <a:lnTo>
                    <a:pt x="3737" y="953"/>
                  </a:lnTo>
                  <a:lnTo>
                    <a:pt x="3738" y="954"/>
                  </a:lnTo>
                  <a:lnTo>
                    <a:pt x="3738" y="955"/>
                  </a:lnTo>
                  <a:lnTo>
                    <a:pt x="3739" y="957"/>
                  </a:lnTo>
                  <a:lnTo>
                    <a:pt x="3740" y="958"/>
                  </a:lnTo>
                  <a:lnTo>
                    <a:pt x="3742" y="958"/>
                  </a:lnTo>
                  <a:lnTo>
                    <a:pt x="3742" y="958"/>
                  </a:lnTo>
                  <a:lnTo>
                    <a:pt x="3743" y="958"/>
                  </a:lnTo>
                  <a:lnTo>
                    <a:pt x="3744" y="958"/>
                  </a:lnTo>
                  <a:lnTo>
                    <a:pt x="3745" y="958"/>
                  </a:lnTo>
                  <a:lnTo>
                    <a:pt x="3745" y="959"/>
                  </a:lnTo>
                  <a:lnTo>
                    <a:pt x="3747" y="959"/>
                  </a:lnTo>
                  <a:lnTo>
                    <a:pt x="3748" y="959"/>
                  </a:lnTo>
                  <a:lnTo>
                    <a:pt x="3749" y="958"/>
                  </a:lnTo>
                  <a:lnTo>
                    <a:pt x="3750" y="955"/>
                  </a:lnTo>
                  <a:lnTo>
                    <a:pt x="3750" y="953"/>
                  </a:lnTo>
                  <a:lnTo>
                    <a:pt x="3752" y="947"/>
                  </a:lnTo>
                  <a:lnTo>
                    <a:pt x="3753" y="935"/>
                  </a:lnTo>
                  <a:lnTo>
                    <a:pt x="3754" y="923"/>
                  </a:lnTo>
                  <a:lnTo>
                    <a:pt x="3754" y="911"/>
                  </a:lnTo>
                  <a:lnTo>
                    <a:pt x="3755" y="902"/>
                  </a:lnTo>
                  <a:lnTo>
                    <a:pt x="3757" y="898"/>
                  </a:lnTo>
                  <a:lnTo>
                    <a:pt x="3758" y="899"/>
                  </a:lnTo>
                  <a:lnTo>
                    <a:pt x="3758" y="906"/>
                  </a:lnTo>
                  <a:lnTo>
                    <a:pt x="3759" y="913"/>
                  </a:lnTo>
                  <a:lnTo>
                    <a:pt x="3760" y="922"/>
                  </a:lnTo>
                  <a:lnTo>
                    <a:pt x="3762" y="929"/>
                  </a:lnTo>
                  <a:lnTo>
                    <a:pt x="3762" y="937"/>
                  </a:lnTo>
                  <a:lnTo>
                    <a:pt x="3763" y="943"/>
                  </a:lnTo>
                  <a:lnTo>
                    <a:pt x="3764" y="948"/>
                  </a:lnTo>
                  <a:lnTo>
                    <a:pt x="3765" y="952"/>
                  </a:lnTo>
                  <a:lnTo>
                    <a:pt x="3765" y="954"/>
                  </a:lnTo>
                  <a:lnTo>
                    <a:pt x="3767" y="955"/>
                  </a:lnTo>
                  <a:lnTo>
                    <a:pt x="3768" y="955"/>
                  </a:lnTo>
                  <a:lnTo>
                    <a:pt x="3769" y="957"/>
                  </a:lnTo>
                  <a:lnTo>
                    <a:pt x="3769" y="957"/>
                  </a:lnTo>
                  <a:lnTo>
                    <a:pt x="3770" y="958"/>
                  </a:lnTo>
                  <a:lnTo>
                    <a:pt x="3771" y="958"/>
                  </a:lnTo>
                  <a:lnTo>
                    <a:pt x="3773" y="959"/>
                  </a:lnTo>
                  <a:lnTo>
                    <a:pt x="3773" y="959"/>
                  </a:lnTo>
                  <a:lnTo>
                    <a:pt x="3774" y="960"/>
                  </a:lnTo>
                  <a:lnTo>
                    <a:pt x="3775" y="960"/>
                  </a:lnTo>
                  <a:lnTo>
                    <a:pt x="3776" y="960"/>
                  </a:lnTo>
                  <a:lnTo>
                    <a:pt x="3776" y="960"/>
                  </a:lnTo>
                  <a:lnTo>
                    <a:pt x="3778" y="960"/>
                  </a:lnTo>
                  <a:lnTo>
                    <a:pt x="3779" y="960"/>
                  </a:lnTo>
                  <a:lnTo>
                    <a:pt x="3780" y="960"/>
                  </a:lnTo>
                  <a:lnTo>
                    <a:pt x="3780" y="960"/>
                  </a:lnTo>
                  <a:lnTo>
                    <a:pt x="3781" y="962"/>
                  </a:lnTo>
                  <a:lnTo>
                    <a:pt x="3783" y="962"/>
                  </a:lnTo>
                  <a:lnTo>
                    <a:pt x="3784" y="962"/>
                  </a:lnTo>
                  <a:lnTo>
                    <a:pt x="3784" y="962"/>
                  </a:lnTo>
                  <a:lnTo>
                    <a:pt x="3785" y="962"/>
                  </a:lnTo>
                  <a:lnTo>
                    <a:pt x="3786" y="962"/>
                  </a:lnTo>
                  <a:lnTo>
                    <a:pt x="3788" y="962"/>
                  </a:lnTo>
                  <a:lnTo>
                    <a:pt x="3788" y="960"/>
                  </a:lnTo>
                  <a:lnTo>
                    <a:pt x="3789" y="959"/>
                  </a:lnTo>
                  <a:lnTo>
                    <a:pt x="3790" y="958"/>
                  </a:lnTo>
                  <a:lnTo>
                    <a:pt x="3791" y="957"/>
                  </a:lnTo>
                  <a:lnTo>
                    <a:pt x="3791" y="954"/>
                  </a:lnTo>
                  <a:lnTo>
                    <a:pt x="3793" y="953"/>
                  </a:lnTo>
                  <a:lnTo>
                    <a:pt x="3794" y="953"/>
                  </a:lnTo>
                  <a:lnTo>
                    <a:pt x="3795" y="953"/>
                  </a:lnTo>
                  <a:lnTo>
                    <a:pt x="3795" y="953"/>
                  </a:lnTo>
                  <a:lnTo>
                    <a:pt x="3796" y="954"/>
                  </a:lnTo>
                  <a:lnTo>
                    <a:pt x="3798" y="954"/>
                  </a:lnTo>
                  <a:lnTo>
                    <a:pt x="3799" y="954"/>
                  </a:lnTo>
                  <a:lnTo>
                    <a:pt x="3799" y="954"/>
                  </a:lnTo>
                  <a:lnTo>
                    <a:pt x="3800" y="954"/>
                  </a:lnTo>
                  <a:lnTo>
                    <a:pt x="3801" y="954"/>
                  </a:lnTo>
                  <a:lnTo>
                    <a:pt x="3803" y="954"/>
                  </a:lnTo>
                  <a:lnTo>
                    <a:pt x="3804" y="954"/>
                  </a:lnTo>
                  <a:lnTo>
                    <a:pt x="3804" y="954"/>
                  </a:lnTo>
                  <a:lnTo>
                    <a:pt x="3805" y="954"/>
                  </a:lnTo>
                  <a:lnTo>
                    <a:pt x="3806" y="954"/>
                  </a:lnTo>
                  <a:lnTo>
                    <a:pt x="3807" y="955"/>
                  </a:lnTo>
                  <a:lnTo>
                    <a:pt x="3807" y="955"/>
                  </a:lnTo>
                  <a:lnTo>
                    <a:pt x="3809" y="955"/>
                  </a:lnTo>
                  <a:lnTo>
                    <a:pt x="3810" y="955"/>
                  </a:lnTo>
                  <a:lnTo>
                    <a:pt x="3811" y="955"/>
                  </a:lnTo>
                  <a:lnTo>
                    <a:pt x="3811" y="955"/>
                  </a:lnTo>
                  <a:lnTo>
                    <a:pt x="3812" y="957"/>
                  </a:lnTo>
                  <a:lnTo>
                    <a:pt x="3814" y="957"/>
                  </a:lnTo>
                  <a:lnTo>
                    <a:pt x="3815" y="957"/>
                  </a:lnTo>
                  <a:lnTo>
                    <a:pt x="3815" y="957"/>
                  </a:lnTo>
                  <a:lnTo>
                    <a:pt x="3816" y="957"/>
                  </a:lnTo>
                  <a:lnTo>
                    <a:pt x="3817" y="957"/>
                  </a:lnTo>
                  <a:lnTo>
                    <a:pt x="3819" y="957"/>
                  </a:lnTo>
                  <a:lnTo>
                    <a:pt x="3819" y="957"/>
                  </a:lnTo>
                  <a:lnTo>
                    <a:pt x="3820" y="957"/>
                  </a:lnTo>
                  <a:lnTo>
                    <a:pt x="3821" y="957"/>
                  </a:lnTo>
                  <a:lnTo>
                    <a:pt x="3822" y="955"/>
                  </a:lnTo>
                  <a:lnTo>
                    <a:pt x="3822" y="955"/>
                  </a:lnTo>
                  <a:lnTo>
                    <a:pt x="3824" y="955"/>
                  </a:lnTo>
                  <a:lnTo>
                    <a:pt x="3825" y="955"/>
                  </a:lnTo>
                  <a:lnTo>
                    <a:pt x="3826" y="954"/>
                  </a:lnTo>
                  <a:lnTo>
                    <a:pt x="3826" y="952"/>
                  </a:lnTo>
                  <a:lnTo>
                    <a:pt x="3827" y="949"/>
                  </a:lnTo>
                  <a:lnTo>
                    <a:pt x="3829" y="947"/>
                  </a:lnTo>
                  <a:lnTo>
                    <a:pt x="3830" y="943"/>
                  </a:lnTo>
                  <a:lnTo>
                    <a:pt x="3830" y="940"/>
                  </a:lnTo>
                  <a:lnTo>
                    <a:pt x="3831" y="939"/>
                  </a:lnTo>
                  <a:lnTo>
                    <a:pt x="3832" y="939"/>
                  </a:lnTo>
                  <a:lnTo>
                    <a:pt x="3834" y="940"/>
                  </a:lnTo>
                  <a:lnTo>
                    <a:pt x="3834" y="942"/>
                  </a:lnTo>
                  <a:lnTo>
                    <a:pt x="3835" y="944"/>
                  </a:lnTo>
                  <a:lnTo>
                    <a:pt x="3836" y="945"/>
                  </a:lnTo>
                  <a:lnTo>
                    <a:pt x="3837" y="947"/>
                  </a:lnTo>
                  <a:lnTo>
                    <a:pt x="3837" y="948"/>
                  </a:lnTo>
                  <a:lnTo>
                    <a:pt x="3838" y="948"/>
                  </a:lnTo>
                  <a:lnTo>
                    <a:pt x="3840" y="949"/>
                  </a:lnTo>
                  <a:lnTo>
                    <a:pt x="3841" y="949"/>
                  </a:lnTo>
                  <a:lnTo>
                    <a:pt x="3841" y="950"/>
                  </a:lnTo>
                  <a:lnTo>
                    <a:pt x="3842" y="950"/>
                  </a:lnTo>
                  <a:lnTo>
                    <a:pt x="3843" y="950"/>
                  </a:lnTo>
                  <a:lnTo>
                    <a:pt x="3845" y="952"/>
                  </a:lnTo>
                  <a:lnTo>
                    <a:pt x="3845" y="952"/>
                  </a:lnTo>
                  <a:lnTo>
                    <a:pt x="3846" y="952"/>
                  </a:lnTo>
                  <a:lnTo>
                    <a:pt x="3847" y="952"/>
                  </a:lnTo>
                  <a:lnTo>
                    <a:pt x="3848" y="952"/>
                  </a:lnTo>
                  <a:lnTo>
                    <a:pt x="3848" y="953"/>
                  </a:lnTo>
                  <a:lnTo>
                    <a:pt x="3850" y="953"/>
                  </a:lnTo>
                  <a:lnTo>
                    <a:pt x="3851" y="953"/>
                  </a:lnTo>
                  <a:lnTo>
                    <a:pt x="3852" y="954"/>
                  </a:lnTo>
                  <a:lnTo>
                    <a:pt x="3852" y="955"/>
                  </a:lnTo>
                  <a:lnTo>
                    <a:pt x="3853" y="957"/>
                  </a:lnTo>
                  <a:lnTo>
                    <a:pt x="3855" y="958"/>
                  </a:lnTo>
                  <a:lnTo>
                    <a:pt x="3856" y="958"/>
                  </a:lnTo>
                  <a:lnTo>
                    <a:pt x="3856" y="959"/>
                  </a:lnTo>
                  <a:lnTo>
                    <a:pt x="3857" y="959"/>
                  </a:lnTo>
                  <a:lnTo>
                    <a:pt x="3858" y="959"/>
                  </a:lnTo>
                  <a:lnTo>
                    <a:pt x="3860" y="959"/>
                  </a:lnTo>
                  <a:lnTo>
                    <a:pt x="3861" y="959"/>
                  </a:lnTo>
                  <a:lnTo>
                    <a:pt x="3861" y="959"/>
                  </a:lnTo>
                  <a:lnTo>
                    <a:pt x="3862" y="959"/>
                  </a:lnTo>
                  <a:lnTo>
                    <a:pt x="3863" y="959"/>
                  </a:lnTo>
                  <a:lnTo>
                    <a:pt x="3865" y="959"/>
                  </a:lnTo>
                  <a:lnTo>
                    <a:pt x="3865" y="959"/>
                  </a:lnTo>
                  <a:lnTo>
                    <a:pt x="3866" y="959"/>
                  </a:lnTo>
                  <a:lnTo>
                    <a:pt x="3867" y="959"/>
                  </a:lnTo>
                  <a:lnTo>
                    <a:pt x="3868" y="959"/>
                  </a:lnTo>
                  <a:lnTo>
                    <a:pt x="3868" y="960"/>
                  </a:lnTo>
                  <a:lnTo>
                    <a:pt x="3870" y="959"/>
                  </a:lnTo>
                  <a:lnTo>
                    <a:pt x="3871" y="959"/>
                  </a:lnTo>
                  <a:lnTo>
                    <a:pt x="3872" y="958"/>
                  </a:lnTo>
                  <a:lnTo>
                    <a:pt x="3872" y="958"/>
                  </a:lnTo>
                  <a:lnTo>
                    <a:pt x="3873" y="957"/>
                  </a:lnTo>
                  <a:lnTo>
                    <a:pt x="3874" y="955"/>
                  </a:lnTo>
                  <a:lnTo>
                    <a:pt x="3876" y="954"/>
                  </a:lnTo>
                  <a:lnTo>
                    <a:pt x="3876" y="954"/>
                  </a:lnTo>
                  <a:lnTo>
                    <a:pt x="3877" y="954"/>
                  </a:lnTo>
                  <a:lnTo>
                    <a:pt x="3878" y="955"/>
                  </a:lnTo>
                  <a:lnTo>
                    <a:pt x="3879" y="955"/>
                  </a:lnTo>
                  <a:lnTo>
                    <a:pt x="3879" y="957"/>
                  </a:lnTo>
                  <a:lnTo>
                    <a:pt x="3881" y="958"/>
                  </a:lnTo>
                  <a:lnTo>
                    <a:pt x="3882" y="957"/>
                  </a:lnTo>
                  <a:lnTo>
                    <a:pt x="3883" y="957"/>
                  </a:lnTo>
                  <a:lnTo>
                    <a:pt x="3883" y="955"/>
                  </a:lnTo>
                  <a:lnTo>
                    <a:pt x="3884" y="955"/>
                  </a:lnTo>
                  <a:lnTo>
                    <a:pt x="3886" y="955"/>
                  </a:lnTo>
                  <a:lnTo>
                    <a:pt x="3887" y="954"/>
                  </a:lnTo>
                  <a:lnTo>
                    <a:pt x="3887" y="954"/>
                  </a:lnTo>
                  <a:lnTo>
                    <a:pt x="3888" y="954"/>
                  </a:lnTo>
                  <a:lnTo>
                    <a:pt x="3889" y="954"/>
                  </a:lnTo>
                  <a:lnTo>
                    <a:pt x="3891" y="954"/>
                  </a:lnTo>
                  <a:lnTo>
                    <a:pt x="3891" y="955"/>
                  </a:lnTo>
                  <a:lnTo>
                    <a:pt x="3892" y="955"/>
                  </a:lnTo>
                  <a:lnTo>
                    <a:pt x="3893" y="955"/>
                  </a:lnTo>
                  <a:lnTo>
                    <a:pt x="3894" y="955"/>
                  </a:lnTo>
                  <a:lnTo>
                    <a:pt x="3894" y="955"/>
                  </a:lnTo>
                  <a:lnTo>
                    <a:pt x="3896" y="955"/>
                  </a:lnTo>
                  <a:lnTo>
                    <a:pt x="3897" y="955"/>
                  </a:lnTo>
                  <a:lnTo>
                    <a:pt x="3898" y="955"/>
                  </a:lnTo>
                  <a:lnTo>
                    <a:pt x="3898" y="955"/>
                  </a:lnTo>
                  <a:lnTo>
                    <a:pt x="3899" y="954"/>
                  </a:lnTo>
                  <a:lnTo>
                    <a:pt x="3901" y="954"/>
                  </a:lnTo>
                  <a:lnTo>
                    <a:pt x="3902" y="953"/>
                  </a:lnTo>
                  <a:lnTo>
                    <a:pt x="3902" y="953"/>
                  </a:lnTo>
                  <a:lnTo>
                    <a:pt x="3903" y="952"/>
                  </a:lnTo>
                  <a:lnTo>
                    <a:pt x="3904" y="952"/>
                  </a:lnTo>
                  <a:lnTo>
                    <a:pt x="3906" y="953"/>
                  </a:lnTo>
                  <a:lnTo>
                    <a:pt x="3906" y="953"/>
                  </a:lnTo>
                  <a:lnTo>
                    <a:pt x="3907" y="953"/>
                  </a:lnTo>
                  <a:lnTo>
                    <a:pt x="3908" y="953"/>
                  </a:lnTo>
                  <a:lnTo>
                    <a:pt x="3909" y="953"/>
                  </a:lnTo>
                  <a:lnTo>
                    <a:pt x="3909" y="954"/>
                  </a:lnTo>
                  <a:lnTo>
                    <a:pt x="3910" y="954"/>
                  </a:lnTo>
                  <a:lnTo>
                    <a:pt x="3912" y="955"/>
                  </a:lnTo>
                  <a:lnTo>
                    <a:pt x="3913" y="957"/>
                  </a:lnTo>
                  <a:lnTo>
                    <a:pt x="3913" y="957"/>
                  </a:lnTo>
                  <a:lnTo>
                    <a:pt x="3914" y="958"/>
                  </a:lnTo>
                  <a:lnTo>
                    <a:pt x="3915" y="958"/>
                  </a:lnTo>
                  <a:lnTo>
                    <a:pt x="3917" y="958"/>
                  </a:lnTo>
                  <a:lnTo>
                    <a:pt x="3918" y="958"/>
                  </a:lnTo>
                  <a:lnTo>
                    <a:pt x="3918" y="958"/>
                  </a:lnTo>
                  <a:lnTo>
                    <a:pt x="3919" y="958"/>
                  </a:lnTo>
                  <a:lnTo>
                    <a:pt x="3920" y="957"/>
                  </a:lnTo>
                  <a:lnTo>
                    <a:pt x="3922" y="957"/>
                  </a:lnTo>
                  <a:lnTo>
                    <a:pt x="3922" y="957"/>
                  </a:lnTo>
                  <a:lnTo>
                    <a:pt x="3923" y="957"/>
                  </a:lnTo>
                  <a:lnTo>
                    <a:pt x="3924" y="957"/>
                  </a:lnTo>
                  <a:lnTo>
                    <a:pt x="3925" y="957"/>
                  </a:lnTo>
                  <a:lnTo>
                    <a:pt x="3925" y="957"/>
                  </a:lnTo>
                  <a:lnTo>
                    <a:pt x="3927" y="957"/>
                  </a:lnTo>
                  <a:lnTo>
                    <a:pt x="3928" y="957"/>
                  </a:lnTo>
                  <a:lnTo>
                    <a:pt x="3929" y="958"/>
                  </a:lnTo>
                  <a:lnTo>
                    <a:pt x="3929" y="958"/>
                  </a:lnTo>
                  <a:lnTo>
                    <a:pt x="3930" y="959"/>
                  </a:lnTo>
                  <a:lnTo>
                    <a:pt x="3932" y="959"/>
                  </a:lnTo>
                  <a:lnTo>
                    <a:pt x="3933" y="959"/>
                  </a:lnTo>
                  <a:lnTo>
                    <a:pt x="3933" y="958"/>
                  </a:lnTo>
                  <a:lnTo>
                    <a:pt x="3934" y="958"/>
                  </a:lnTo>
                  <a:lnTo>
                    <a:pt x="3935" y="958"/>
                  </a:lnTo>
                  <a:lnTo>
                    <a:pt x="3937" y="957"/>
                  </a:lnTo>
                  <a:lnTo>
                    <a:pt x="3937" y="957"/>
                  </a:lnTo>
                  <a:lnTo>
                    <a:pt x="3938" y="957"/>
                  </a:lnTo>
                  <a:lnTo>
                    <a:pt x="3939" y="957"/>
                  </a:lnTo>
                  <a:lnTo>
                    <a:pt x="3940" y="955"/>
                  </a:lnTo>
                  <a:lnTo>
                    <a:pt x="3940" y="955"/>
                  </a:lnTo>
                  <a:lnTo>
                    <a:pt x="3942" y="955"/>
                  </a:lnTo>
                  <a:lnTo>
                    <a:pt x="3943" y="955"/>
                  </a:lnTo>
                  <a:lnTo>
                    <a:pt x="3944" y="957"/>
                  </a:lnTo>
                  <a:lnTo>
                    <a:pt x="3944" y="957"/>
                  </a:lnTo>
                  <a:lnTo>
                    <a:pt x="3945" y="957"/>
                  </a:lnTo>
                  <a:lnTo>
                    <a:pt x="3946" y="958"/>
                  </a:lnTo>
                  <a:lnTo>
                    <a:pt x="3948" y="958"/>
                  </a:lnTo>
                  <a:lnTo>
                    <a:pt x="3948" y="959"/>
                  </a:lnTo>
                  <a:lnTo>
                    <a:pt x="3949" y="959"/>
                  </a:lnTo>
                  <a:lnTo>
                    <a:pt x="3950" y="959"/>
                  </a:lnTo>
                  <a:lnTo>
                    <a:pt x="3951" y="958"/>
                  </a:lnTo>
                  <a:lnTo>
                    <a:pt x="3951" y="957"/>
                  </a:lnTo>
                  <a:lnTo>
                    <a:pt x="3953" y="955"/>
                  </a:lnTo>
                  <a:lnTo>
                    <a:pt x="3954" y="953"/>
                  </a:lnTo>
                  <a:lnTo>
                    <a:pt x="3955" y="952"/>
                  </a:lnTo>
                  <a:lnTo>
                    <a:pt x="3955" y="950"/>
                  </a:lnTo>
                  <a:lnTo>
                    <a:pt x="3956" y="949"/>
                  </a:lnTo>
                  <a:lnTo>
                    <a:pt x="3958" y="949"/>
                  </a:lnTo>
                  <a:lnTo>
                    <a:pt x="3959" y="948"/>
                  </a:lnTo>
                  <a:lnTo>
                    <a:pt x="3959" y="948"/>
                  </a:lnTo>
                  <a:lnTo>
                    <a:pt x="3960" y="948"/>
                  </a:lnTo>
                  <a:lnTo>
                    <a:pt x="3961" y="948"/>
                  </a:lnTo>
                  <a:lnTo>
                    <a:pt x="3963" y="948"/>
                  </a:lnTo>
                  <a:lnTo>
                    <a:pt x="3963" y="949"/>
                  </a:lnTo>
                  <a:lnTo>
                    <a:pt x="3964" y="949"/>
                  </a:lnTo>
                  <a:lnTo>
                    <a:pt x="3965" y="950"/>
                  </a:lnTo>
                  <a:lnTo>
                    <a:pt x="3966" y="950"/>
                  </a:lnTo>
                  <a:lnTo>
                    <a:pt x="3966" y="952"/>
                  </a:lnTo>
                  <a:lnTo>
                    <a:pt x="3968" y="953"/>
                  </a:lnTo>
                  <a:lnTo>
                    <a:pt x="3969" y="953"/>
                  </a:lnTo>
                  <a:lnTo>
                    <a:pt x="3970" y="954"/>
                  </a:lnTo>
                  <a:lnTo>
                    <a:pt x="3971" y="955"/>
                  </a:lnTo>
                  <a:lnTo>
                    <a:pt x="3971" y="957"/>
                  </a:lnTo>
                  <a:lnTo>
                    <a:pt x="3973" y="958"/>
                  </a:lnTo>
                  <a:lnTo>
                    <a:pt x="3974" y="959"/>
                  </a:lnTo>
                  <a:lnTo>
                    <a:pt x="3975" y="960"/>
                  </a:lnTo>
                  <a:lnTo>
                    <a:pt x="3975" y="962"/>
                  </a:lnTo>
                  <a:lnTo>
                    <a:pt x="3976" y="962"/>
                  </a:lnTo>
                  <a:lnTo>
                    <a:pt x="3978" y="962"/>
                  </a:lnTo>
                  <a:lnTo>
                    <a:pt x="3979" y="962"/>
                  </a:lnTo>
                  <a:lnTo>
                    <a:pt x="3979" y="962"/>
                  </a:lnTo>
                  <a:lnTo>
                    <a:pt x="3980" y="963"/>
                  </a:lnTo>
                  <a:lnTo>
                    <a:pt x="3981" y="963"/>
                  </a:lnTo>
                  <a:lnTo>
                    <a:pt x="3982" y="963"/>
                  </a:lnTo>
                  <a:lnTo>
                    <a:pt x="3982" y="963"/>
                  </a:lnTo>
                  <a:lnTo>
                    <a:pt x="3984" y="964"/>
                  </a:lnTo>
                  <a:lnTo>
                    <a:pt x="3985" y="965"/>
                  </a:lnTo>
                  <a:lnTo>
                    <a:pt x="3986" y="965"/>
                  </a:lnTo>
                  <a:lnTo>
                    <a:pt x="3986" y="966"/>
                  </a:lnTo>
                  <a:lnTo>
                    <a:pt x="3987" y="966"/>
                  </a:lnTo>
                  <a:lnTo>
                    <a:pt x="3989" y="968"/>
                  </a:lnTo>
                  <a:lnTo>
                    <a:pt x="3990" y="968"/>
                  </a:lnTo>
                  <a:lnTo>
                    <a:pt x="3990" y="968"/>
                  </a:lnTo>
                  <a:lnTo>
                    <a:pt x="3991" y="969"/>
                  </a:lnTo>
                  <a:lnTo>
                    <a:pt x="3992" y="969"/>
                  </a:lnTo>
                  <a:lnTo>
                    <a:pt x="3994" y="969"/>
                  </a:lnTo>
                  <a:lnTo>
                    <a:pt x="3994" y="969"/>
                  </a:lnTo>
                  <a:lnTo>
                    <a:pt x="3995" y="969"/>
                  </a:lnTo>
                  <a:lnTo>
                    <a:pt x="3996" y="969"/>
                  </a:lnTo>
                  <a:lnTo>
                    <a:pt x="3997" y="969"/>
                  </a:lnTo>
                  <a:lnTo>
                    <a:pt x="3997" y="968"/>
                  </a:lnTo>
                  <a:lnTo>
                    <a:pt x="3999" y="968"/>
                  </a:lnTo>
                  <a:lnTo>
                    <a:pt x="4000" y="966"/>
                  </a:lnTo>
                  <a:lnTo>
                    <a:pt x="4001" y="965"/>
                  </a:lnTo>
                  <a:lnTo>
                    <a:pt x="4001" y="964"/>
                  </a:lnTo>
                  <a:lnTo>
                    <a:pt x="4002" y="959"/>
                  </a:lnTo>
                  <a:lnTo>
                    <a:pt x="4004" y="952"/>
                  </a:lnTo>
                  <a:lnTo>
                    <a:pt x="4005" y="939"/>
                  </a:lnTo>
                  <a:lnTo>
                    <a:pt x="4005" y="919"/>
                  </a:lnTo>
                  <a:lnTo>
                    <a:pt x="4006" y="896"/>
                  </a:lnTo>
                  <a:lnTo>
                    <a:pt x="4007" y="865"/>
                  </a:lnTo>
                  <a:lnTo>
                    <a:pt x="4009" y="829"/>
                  </a:lnTo>
                  <a:lnTo>
                    <a:pt x="4009" y="786"/>
                  </a:lnTo>
                  <a:lnTo>
                    <a:pt x="4010" y="737"/>
                  </a:lnTo>
                  <a:lnTo>
                    <a:pt x="4011" y="682"/>
                  </a:lnTo>
                  <a:lnTo>
                    <a:pt x="4012" y="621"/>
                  </a:lnTo>
                  <a:lnTo>
                    <a:pt x="4012" y="555"/>
                  </a:lnTo>
                  <a:lnTo>
                    <a:pt x="4014" y="483"/>
                  </a:lnTo>
                  <a:lnTo>
                    <a:pt x="4015" y="405"/>
                  </a:lnTo>
                  <a:lnTo>
                    <a:pt x="4016" y="321"/>
                  </a:lnTo>
                  <a:lnTo>
                    <a:pt x="4016" y="229"/>
                  </a:lnTo>
                  <a:lnTo>
                    <a:pt x="4017" y="131"/>
                  </a:lnTo>
                  <a:lnTo>
                    <a:pt x="4018" y="25"/>
                  </a:lnTo>
                  <a:lnTo>
                    <a:pt x="4020" y="0"/>
                  </a:lnTo>
                  <a:lnTo>
                    <a:pt x="4020" y="0"/>
                  </a:lnTo>
                  <a:lnTo>
                    <a:pt x="4021" y="0"/>
                  </a:lnTo>
                  <a:lnTo>
                    <a:pt x="4022" y="0"/>
                  </a:lnTo>
                  <a:lnTo>
                    <a:pt x="4023" y="0"/>
                  </a:lnTo>
                  <a:lnTo>
                    <a:pt x="4023" y="0"/>
                  </a:lnTo>
                  <a:lnTo>
                    <a:pt x="4025" y="0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0"/>
                  </a:lnTo>
                  <a:lnTo>
                    <a:pt x="4053" y="0"/>
                  </a:lnTo>
                  <a:lnTo>
                    <a:pt x="4054" y="0"/>
                  </a:lnTo>
                  <a:lnTo>
                    <a:pt x="4054" y="0"/>
                  </a:lnTo>
                  <a:lnTo>
                    <a:pt x="4056" y="0"/>
                  </a:lnTo>
                  <a:lnTo>
                    <a:pt x="4057" y="184"/>
                  </a:lnTo>
                  <a:lnTo>
                    <a:pt x="4058" y="363"/>
                  </a:lnTo>
                  <a:lnTo>
                    <a:pt x="4058" y="516"/>
                  </a:lnTo>
                  <a:lnTo>
                    <a:pt x="4059" y="647"/>
                  </a:lnTo>
                  <a:lnTo>
                    <a:pt x="4061" y="759"/>
                  </a:lnTo>
                  <a:lnTo>
                    <a:pt x="4062" y="855"/>
                  </a:lnTo>
                  <a:lnTo>
                    <a:pt x="4062" y="935"/>
                  </a:lnTo>
                  <a:lnTo>
                    <a:pt x="4063" y="1004"/>
                  </a:lnTo>
                  <a:lnTo>
                    <a:pt x="4064" y="1061"/>
                  </a:lnTo>
                  <a:lnTo>
                    <a:pt x="4066" y="1109"/>
                  </a:lnTo>
                  <a:lnTo>
                    <a:pt x="4066" y="1149"/>
                  </a:lnTo>
                  <a:lnTo>
                    <a:pt x="4067" y="1181"/>
                  </a:lnTo>
                  <a:lnTo>
                    <a:pt x="4068" y="1209"/>
                  </a:lnTo>
                  <a:lnTo>
                    <a:pt x="4069" y="1230"/>
                  </a:lnTo>
                  <a:lnTo>
                    <a:pt x="4069" y="1247"/>
                  </a:lnTo>
                  <a:lnTo>
                    <a:pt x="4071" y="1260"/>
                  </a:lnTo>
                  <a:lnTo>
                    <a:pt x="4072" y="1269"/>
                  </a:lnTo>
                  <a:lnTo>
                    <a:pt x="4073" y="1273"/>
                  </a:lnTo>
                  <a:lnTo>
                    <a:pt x="4073" y="1267"/>
                  </a:lnTo>
                  <a:lnTo>
                    <a:pt x="4074" y="1251"/>
                  </a:lnTo>
                  <a:lnTo>
                    <a:pt x="4076" y="1227"/>
                  </a:lnTo>
                  <a:lnTo>
                    <a:pt x="4077" y="1200"/>
                  </a:lnTo>
                  <a:lnTo>
                    <a:pt x="4077" y="1173"/>
                  </a:lnTo>
                  <a:lnTo>
                    <a:pt x="4078" y="1148"/>
                  </a:lnTo>
                  <a:lnTo>
                    <a:pt x="4079" y="1133"/>
                  </a:lnTo>
                  <a:lnTo>
                    <a:pt x="4081" y="1112"/>
                  </a:lnTo>
                  <a:lnTo>
                    <a:pt x="4081" y="109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2" name="Freeform 40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004"/>
                </a:cxn>
                <a:cxn ang="0">
                  <a:pos x="128" y="1004"/>
                </a:cxn>
                <a:cxn ang="0">
                  <a:pos x="193" y="0"/>
                </a:cxn>
                <a:cxn ang="0">
                  <a:pos x="257" y="1036"/>
                </a:cxn>
                <a:cxn ang="0">
                  <a:pos x="322" y="1062"/>
                </a:cxn>
                <a:cxn ang="0">
                  <a:pos x="387" y="984"/>
                </a:cxn>
                <a:cxn ang="0">
                  <a:pos x="451" y="1009"/>
                </a:cxn>
                <a:cxn ang="0">
                  <a:pos x="516" y="2"/>
                </a:cxn>
                <a:cxn ang="0">
                  <a:pos x="580" y="1002"/>
                </a:cxn>
                <a:cxn ang="0">
                  <a:pos x="645" y="1001"/>
                </a:cxn>
                <a:cxn ang="0">
                  <a:pos x="709" y="1000"/>
                </a:cxn>
                <a:cxn ang="0">
                  <a:pos x="774" y="1002"/>
                </a:cxn>
                <a:cxn ang="0">
                  <a:pos x="838" y="0"/>
                </a:cxn>
                <a:cxn ang="0">
                  <a:pos x="903" y="1005"/>
                </a:cxn>
                <a:cxn ang="0">
                  <a:pos x="967" y="868"/>
                </a:cxn>
                <a:cxn ang="0">
                  <a:pos x="1032" y="1004"/>
                </a:cxn>
                <a:cxn ang="0">
                  <a:pos x="1097" y="1002"/>
                </a:cxn>
                <a:cxn ang="0">
                  <a:pos x="1161" y="286"/>
                </a:cxn>
                <a:cxn ang="0">
                  <a:pos x="1226" y="999"/>
                </a:cxn>
                <a:cxn ang="0">
                  <a:pos x="1290" y="994"/>
                </a:cxn>
                <a:cxn ang="0">
                  <a:pos x="1355" y="739"/>
                </a:cxn>
                <a:cxn ang="0">
                  <a:pos x="1419" y="991"/>
                </a:cxn>
                <a:cxn ang="0">
                  <a:pos x="1484" y="991"/>
                </a:cxn>
                <a:cxn ang="0">
                  <a:pos x="1548" y="795"/>
                </a:cxn>
                <a:cxn ang="0">
                  <a:pos x="1613" y="1002"/>
                </a:cxn>
                <a:cxn ang="0">
                  <a:pos x="1679" y="1007"/>
                </a:cxn>
                <a:cxn ang="0">
                  <a:pos x="1743" y="938"/>
                </a:cxn>
                <a:cxn ang="0">
                  <a:pos x="1808" y="1007"/>
                </a:cxn>
                <a:cxn ang="0">
                  <a:pos x="1872" y="991"/>
                </a:cxn>
                <a:cxn ang="0">
                  <a:pos x="1937" y="764"/>
                </a:cxn>
                <a:cxn ang="0">
                  <a:pos x="2001" y="1002"/>
                </a:cxn>
                <a:cxn ang="0">
                  <a:pos x="2066" y="958"/>
                </a:cxn>
                <a:cxn ang="0">
                  <a:pos x="2131" y="379"/>
                </a:cxn>
                <a:cxn ang="0">
                  <a:pos x="2195" y="1005"/>
                </a:cxn>
                <a:cxn ang="0">
                  <a:pos x="2260" y="998"/>
                </a:cxn>
                <a:cxn ang="0">
                  <a:pos x="2324" y="1007"/>
                </a:cxn>
                <a:cxn ang="0">
                  <a:pos x="2389" y="1012"/>
                </a:cxn>
                <a:cxn ang="0">
                  <a:pos x="2453" y="990"/>
                </a:cxn>
                <a:cxn ang="0">
                  <a:pos x="2518" y="1002"/>
                </a:cxn>
                <a:cxn ang="0">
                  <a:pos x="2582" y="964"/>
                </a:cxn>
                <a:cxn ang="0">
                  <a:pos x="2647" y="1011"/>
                </a:cxn>
                <a:cxn ang="0">
                  <a:pos x="2711" y="976"/>
                </a:cxn>
                <a:cxn ang="0">
                  <a:pos x="2776" y="1001"/>
                </a:cxn>
                <a:cxn ang="0">
                  <a:pos x="2841" y="1005"/>
                </a:cxn>
                <a:cxn ang="0">
                  <a:pos x="2905" y="1000"/>
                </a:cxn>
                <a:cxn ang="0">
                  <a:pos x="2970" y="1000"/>
                </a:cxn>
                <a:cxn ang="0">
                  <a:pos x="3034" y="1001"/>
                </a:cxn>
                <a:cxn ang="0">
                  <a:pos x="3099" y="1015"/>
                </a:cxn>
                <a:cxn ang="0">
                  <a:pos x="3163" y="1005"/>
                </a:cxn>
                <a:cxn ang="0">
                  <a:pos x="3228" y="1005"/>
                </a:cxn>
                <a:cxn ang="0">
                  <a:pos x="3292" y="1000"/>
                </a:cxn>
                <a:cxn ang="0">
                  <a:pos x="3358" y="1002"/>
                </a:cxn>
                <a:cxn ang="0">
                  <a:pos x="3423" y="1002"/>
                </a:cxn>
                <a:cxn ang="0">
                  <a:pos x="3487" y="1011"/>
                </a:cxn>
                <a:cxn ang="0">
                  <a:pos x="3552" y="942"/>
                </a:cxn>
                <a:cxn ang="0">
                  <a:pos x="3616" y="984"/>
                </a:cxn>
                <a:cxn ang="0">
                  <a:pos x="3681" y="1020"/>
                </a:cxn>
                <a:cxn ang="0">
                  <a:pos x="3745" y="1009"/>
                </a:cxn>
                <a:cxn ang="0">
                  <a:pos x="3810" y="1007"/>
                </a:cxn>
                <a:cxn ang="0">
                  <a:pos x="3874" y="1002"/>
                </a:cxn>
                <a:cxn ang="0">
                  <a:pos x="3939" y="1001"/>
                </a:cxn>
                <a:cxn ang="0">
                  <a:pos x="4004" y="1010"/>
                </a:cxn>
                <a:cxn ang="0">
                  <a:pos x="4068" y="1317"/>
                </a:cxn>
              </a:cxnLst>
              <a:rect l="0" t="0" r="r" b="b"/>
              <a:pathLst>
                <a:path w="4081" h="1777">
                  <a:moveTo>
                    <a:pt x="0" y="1017"/>
                  </a:moveTo>
                  <a:lnTo>
                    <a:pt x="0" y="1017"/>
                  </a:lnTo>
                  <a:lnTo>
                    <a:pt x="2" y="1001"/>
                  </a:lnTo>
                  <a:lnTo>
                    <a:pt x="3" y="1001"/>
                  </a:lnTo>
                  <a:lnTo>
                    <a:pt x="3" y="1000"/>
                  </a:lnTo>
                  <a:lnTo>
                    <a:pt x="4" y="1000"/>
                  </a:lnTo>
                  <a:lnTo>
                    <a:pt x="5" y="1000"/>
                  </a:lnTo>
                  <a:lnTo>
                    <a:pt x="7" y="1000"/>
                  </a:lnTo>
                  <a:lnTo>
                    <a:pt x="7" y="1000"/>
                  </a:lnTo>
                  <a:lnTo>
                    <a:pt x="8" y="1000"/>
                  </a:lnTo>
                  <a:lnTo>
                    <a:pt x="9" y="1000"/>
                  </a:lnTo>
                  <a:lnTo>
                    <a:pt x="10" y="1000"/>
                  </a:lnTo>
                  <a:lnTo>
                    <a:pt x="10" y="999"/>
                  </a:lnTo>
                  <a:lnTo>
                    <a:pt x="12" y="999"/>
                  </a:lnTo>
                  <a:lnTo>
                    <a:pt x="13" y="999"/>
                  </a:lnTo>
                  <a:lnTo>
                    <a:pt x="14" y="999"/>
                  </a:lnTo>
                  <a:lnTo>
                    <a:pt x="14" y="998"/>
                  </a:lnTo>
                  <a:lnTo>
                    <a:pt x="15" y="998"/>
                  </a:lnTo>
                  <a:lnTo>
                    <a:pt x="17" y="998"/>
                  </a:lnTo>
                  <a:lnTo>
                    <a:pt x="18" y="999"/>
                  </a:lnTo>
                  <a:lnTo>
                    <a:pt x="18" y="999"/>
                  </a:lnTo>
                  <a:lnTo>
                    <a:pt x="19" y="999"/>
                  </a:lnTo>
                  <a:lnTo>
                    <a:pt x="20" y="999"/>
                  </a:lnTo>
                  <a:lnTo>
                    <a:pt x="22" y="999"/>
                  </a:lnTo>
                  <a:lnTo>
                    <a:pt x="22" y="1000"/>
                  </a:lnTo>
                  <a:lnTo>
                    <a:pt x="23" y="1000"/>
                  </a:lnTo>
                  <a:lnTo>
                    <a:pt x="24" y="1000"/>
                  </a:lnTo>
                  <a:lnTo>
                    <a:pt x="25" y="1000"/>
                  </a:lnTo>
                  <a:lnTo>
                    <a:pt x="25" y="1000"/>
                  </a:lnTo>
                  <a:lnTo>
                    <a:pt x="27" y="1001"/>
                  </a:lnTo>
                  <a:lnTo>
                    <a:pt x="28" y="1001"/>
                  </a:lnTo>
                  <a:lnTo>
                    <a:pt x="29" y="1001"/>
                  </a:lnTo>
                  <a:lnTo>
                    <a:pt x="29" y="1001"/>
                  </a:lnTo>
                  <a:lnTo>
                    <a:pt x="30" y="1001"/>
                  </a:lnTo>
                  <a:lnTo>
                    <a:pt x="32" y="1002"/>
                  </a:lnTo>
                  <a:lnTo>
                    <a:pt x="33" y="1002"/>
                  </a:lnTo>
                  <a:lnTo>
                    <a:pt x="33" y="1002"/>
                  </a:lnTo>
                  <a:lnTo>
                    <a:pt x="34" y="1002"/>
                  </a:lnTo>
                  <a:lnTo>
                    <a:pt x="35" y="1002"/>
                  </a:lnTo>
                  <a:lnTo>
                    <a:pt x="36" y="1004"/>
                  </a:lnTo>
                  <a:lnTo>
                    <a:pt x="36" y="1004"/>
                  </a:lnTo>
                  <a:lnTo>
                    <a:pt x="38" y="1004"/>
                  </a:lnTo>
                  <a:lnTo>
                    <a:pt x="39" y="1004"/>
                  </a:lnTo>
                  <a:lnTo>
                    <a:pt x="40" y="1004"/>
                  </a:lnTo>
                  <a:lnTo>
                    <a:pt x="40" y="1004"/>
                  </a:lnTo>
                  <a:lnTo>
                    <a:pt x="41" y="1004"/>
                  </a:lnTo>
                  <a:lnTo>
                    <a:pt x="43" y="1004"/>
                  </a:lnTo>
                  <a:lnTo>
                    <a:pt x="44" y="1005"/>
                  </a:lnTo>
                  <a:lnTo>
                    <a:pt x="44" y="1005"/>
                  </a:lnTo>
                  <a:lnTo>
                    <a:pt x="45" y="1004"/>
                  </a:lnTo>
                  <a:lnTo>
                    <a:pt x="46" y="1004"/>
                  </a:lnTo>
                  <a:lnTo>
                    <a:pt x="48" y="1004"/>
                  </a:lnTo>
                  <a:lnTo>
                    <a:pt x="48" y="1004"/>
                  </a:lnTo>
                  <a:lnTo>
                    <a:pt x="49" y="1004"/>
                  </a:lnTo>
                  <a:lnTo>
                    <a:pt x="50" y="1004"/>
                  </a:lnTo>
                  <a:lnTo>
                    <a:pt x="51" y="1004"/>
                  </a:lnTo>
                  <a:lnTo>
                    <a:pt x="51" y="1004"/>
                  </a:lnTo>
                  <a:lnTo>
                    <a:pt x="53" y="1004"/>
                  </a:lnTo>
                  <a:lnTo>
                    <a:pt x="54" y="1004"/>
                  </a:lnTo>
                  <a:lnTo>
                    <a:pt x="55" y="1004"/>
                  </a:lnTo>
                  <a:lnTo>
                    <a:pt x="55" y="1004"/>
                  </a:lnTo>
                  <a:lnTo>
                    <a:pt x="56" y="1004"/>
                  </a:lnTo>
                  <a:lnTo>
                    <a:pt x="58" y="1004"/>
                  </a:lnTo>
                  <a:lnTo>
                    <a:pt x="59" y="1005"/>
                  </a:lnTo>
                  <a:lnTo>
                    <a:pt x="60" y="1005"/>
                  </a:lnTo>
                  <a:lnTo>
                    <a:pt x="60" y="1005"/>
                  </a:lnTo>
                  <a:lnTo>
                    <a:pt x="61" y="1004"/>
                  </a:lnTo>
                  <a:lnTo>
                    <a:pt x="63" y="1004"/>
                  </a:lnTo>
                  <a:lnTo>
                    <a:pt x="64" y="1004"/>
                  </a:lnTo>
                  <a:lnTo>
                    <a:pt x="64" y="1004"/>
                  </a:lnTo>
                  <a:lnTo>
                    <a:pt x="65" y="1004"/>
                  </a:lnTo>
                  <a:lnTo>
                    <a:pt x="66" y="1004"/>
                  </a:lnTo>
                  <a:lnTo>
                    <a:pt x="68" y="1004"/>
                  </a:lnTo>
                  <a:lnTo>
                    <a:pt x="68" y="1004"/>
                  </a:lnTo>
                  <a:lnTo>
                    <a:pt x="69" y="1004"/>
                  </a:lnTo>
                  <a:lnTo>
                    <a:pt x="70" y="1004"/>
                  </a:lnTo>
                  <a:lnTo>
                    <a:pt x="71" y="1004"/>
                  </a:lnTo>
                  <a:lnTo>
                    <a:pt x="71" y="1004"/>
                  </a:lnTo>
                  <a:lnTo>
                    <a:pt x="72" y="1004"/>
                  </a:lnTo>
                  <a:lnTo>
                    <a:pt x="74" y="1004"/>
                  </a:lnTo>
                  <a:lnTo>
                    <a:pt x="75" y="1004"/>
                  </a:lnTo>
                  <a:lnTo>
                    <a:pt x="75" y="1004"/>
                  </a:lnTo>
                  <a:lnTo>
                    <a:pt x="76" y="1004"/>
                  </a:lnTo>
                  <a:lnTo>
                    <a:pt x="77" y="1004"/>
                  </a:lnTo>
                  <a:lnTo>
                    <a:pt x="79" y="1004"/>
                  </a:lnTo>
                  <a:lnTo>
                    <a:pt x="79" y="1004"/>
                  </a:lnTo>
                  <a:lnTo>
                    <a:pt x="80" y="1004"/>
                  </a:lnTo>
                  <a:lnTo>
                    <a:pt x="81" y="1004"/>
                  </a:lnTo>
                  <a:lnTo>
                    <a:pt x="82" y="1004"/>
                  </a:lnTo>
                  <a:lnTo>
                    <a:pt x="82" y="1004"/>
                  </a:lnTo>
                  <a:lnTo>
                    <a:pt x="84" y="1004"/>
                  </a:lnTo>
                  <a:lnTo>
                    <a:pt x="85" y="1004"/>
                  </a:lnTo>
                  <a:lnTo>
                    <a:pt x="86" y="1004"/>
                  </a:lnTo>
                  <a:lnTo>
                    <a:pt x="86" y="1004"/>
                  </a:lnTo>
                  <a:lnTo>
                    <a:pt x="87" y="1004"/>
                  </a:lnTo>
                  <a:lnTo>
                    <a:pt x="89" y="1004"/>
                  </a:lnTo>
                  <a:lnTo>
                    <a:pt x="90" y="1004"/>
                  </a:lnTo>
                  <a:lnTo>
                    <a:pt x="90" y="1004"/>
                  </a:lnTo>
                  <a:lnTo>
                    <a:pt x="91" y="1004"/>
                  </a:lnTo>
                  <a:lnTo>
                    <a:pt x="92" y="1004"/>
                  </a:lnTo>
                  <a:lnTo>
                    <a:pt x="94" y="1004"/>
                  </a:lnTo>
                  <a:lnTo>
                    <a:pt x="94" y="1004"/>
                  </a:lnTo>
                  <a:lnTo>
                    <a:pt x="95" y="1004"/>
                  </a:lnTo>
                  <a:lnTo>
                    <a:pt x="96" y="1004"/>
                  </a:lnTo>
                  <a:lnTo>
                    <a:pt x="97" y="1004"/>
                  </a:lnTo>
                  <a:lnTo>
                    <a:pt x="97" y="1004"/>
                  </a:lnTo>
                  <a:lnTo>
                    <a:pt x="99" y="1004"/>
                  </a:lnTo>
                  <a:lnTo>
                    <a:pt x="100" y="1004"/>
                  </a:lnTo>
                  <a:lnTo>
                    <a:pt x="101" y="1004"/>
                  </a:lnTo>
                  <a:lnTo>
                    <a:pt x="101" y="1002"/>
                  </a:lnTo>
                  <a:lnTo>
                    <a:pt x="102" y="1002"/>
                  </a:lnTo>
                  <a:lnTo>
                    <a:pt x="104" y="1002"/>
                  </a:lnTo>
                  <a:lnTo>
                    <a:pt x="105" y="1002"/>
                  </a:lnTo>
                  <a:lnTo>
                    <a:pt x="105" y="1002"/>
                  </a:lnTo>
                  <a:lnTo>
                    <a:pt x="106" y="1002"/>
                  </a:lnTo>
                  <a:lnTo>
                    <a:pt x="107" y="1002"/>
                  </a:lnTo>
                  <a:lnTo>
                    <a:pt x="108" y="1002"/>
                  </a:lnTo>
                  <a:lnTo>
                    <a:pt x="108" y="1004"/>
                  </a:lnTo>
                  <a:lnTo>
                    <a:pt x="110" y="1004"/>
                  </a:lnTo>
                  <a:lnTo>
                    <a:pt x="111" y="1004"/>
                  </a:lnTo>
                  <a:lnTo>
                    <a:pt x="112" y="1004"/>
                  </a:lnTo>
                  <a:lnTo>
                    <a:pt x="113" y="1004"/>
                  </a:lnTo>
                  <a:lnTo>
                    <a:pt x="113" y="1004"/>
                  </a:lnTo>
                  <a:lnTo>
                    <a:pt x="115" y="1004"/>
                  </a:lnTo>
                  <a:lnTo>
                    <a:pt x="116" y="1004"/>
                  </a:lnTo>
                  <a:lnTo>
                    <a:pt x="117" y="1004"/>
                  </a:lnTo>
                  <a:lnTo>
                    <a:pt x="117" y="1004"/>
                  </a:lnTo>
                  <a:lnTo>
                    <a:pt x="118" y="1004"/>
                  </a:lnTo>
                  <a:lnTo>
                    <a:pt x="120" y="1004"/>
                  </a:lnTo>
                  <a:lnTo>
                    <a:pt x="121" y="1004"/>
                  </a:lnTo>
                  <a:lnTo>
                    <a:pt x="121" y="1004"/>
                  </a:lnTo>
                  <a:lnTo>
                    <a:pt x="122" y="1004"/>
                  </a:lnTo>
                  <a:lnTo>
                    <a:pt x="123" y="1004"/>
                  </a:lnTo>
                  <a:lnTo>
                    <a:pt x="125" y="1004"/>
                  </a:lnTo>
                  <a:lnTo>
                    <a:pt x="125" y="1004"/>
                  </a:lnTo>
                  <a:lnTo>
                    <a:pt x="126" y="1004"/>
                  </a:lnTo>
                  <a:lnTo>
                    <a:pt x="127" y="1004"/>
                  </a:lnTo>
                  <a:lnTo>
                    <a:pt x="128" y="1004"/>
                  </a:lnTo>
                  <a:lnTo>
                    <a:pt x="128" y="1004"/>
                  </a:lnTo>
                  <a:lnTo>
                    <a:pt x="130" y="1004"/>
                  </a:lnTo>
                  <a:lnTo>
                    <a:pt x="131" y="1004"/>
                  </a:lnTo>
                  <a:lnTo>
                    <a:pt x="132" y="1004"/>
                  </a:lnTo>
                  <a:lnTo>
                    <a:pt x="132" y="1004"/>
                  </a:lnTo>
                  <a:lnTo>
                    <a:pt x="133" y="1004"/>
                  </a:lnTo>
                  <a:lnTo>
                    <a:pt x="135" y="1004"/>
                  </a:lnTo>
                  <a:lnTo>
                    <a:pt x="136" y="1004"/>
                  </a:lnTo>
                  <a:lnTo>
                    <a:pt x="136" y="1004"/>
                  </a:lnTo>
                  <a:lnTo>
                    <a:pt x="137" y="1004"/>
                  </a:lnTo>
                  <a:lnTo>
                    <a:pt x="138" y="1004"/>
                  </a:lnTo>
                  <a:lnTo>
                    <a:pt x="140" y="1004"/>
                  </a:lnTo>
                  <a:lnTo>
                    <a:pt x="140" y="1004"/>
                  </a:lnTo>
                  <a:lnTo>
                    <a:pt x="141" y="1004"/>
                  </a:lnTo>
                  <a:lnTo>
                    <a:pt x="142" y="1004"/>
                  </a:lnTo>
                  <a:lnTo>
                    <a:pt x="143" y="1004"/>
                  </a:lnTo>
                  <a:lnTo>
                    <a:pt x="143" y="1004"/>
                  </a:lnTo>
                  <a:lnTo>
                    <a:pt x="144" y="1004"/>
                  </a:lnTo>
                  <a:lnTo>
                    <a:pt x="146" y="1004"/>
                  </a:lnTo>
                  <a:lnTo>
                    <a:pt x="147" y="1004"/>
                  </a:lnTo>
                  <a:lnTo>
                    <a:pt x="147" y="1004"/>
                  </a:lnTo>
                  <a:lnTo>
                    <a:pt x="148" y="1004"/>
                  </a:lnTo>
                  <a:lnTo>
                    <a:pt x="149" y="1004"/>
                  </a:lnTo>
                  <a:lnTo>
                    <a:pt x="151" y="1004"/>
                  </a:lnTo>
                  <a:lnTo>
                    <a:pt x="151" y="1004"/>
                  </a:lnTo>
                  <a:lnTo>
                    <a:pt x="152" y="1004"/>
                  </a:lnTo>
                  <a:lnTo>
                    <a:pt x="153" y="1002"/>
                  </a:lnTo>
                  <a:lnTo>
                    <a:pt x="154" y="1002"/>
                  </a:lnTo>
                  <a:lnTo>
                    <a:pt x="154" y="1002"/>
                  </a:lnTo>
                  <a:lnTo>
                    <a:pt x="156" y="1002"/>
                  </a:lnTo>
                  <a:lnTo>
                    <a:pt x="157" y="1002"/>
                  </a:lnTo>
                  <a:lnTo>
                    <a:pt x="158" y="1002"/>
                  </a:lnTo>
                  <a:lnTo>
                    <a:pt x="158" y="1002"/>
                  </a:lnTo>
                  <a:lnTo>
                    <a:pt x="159" y="1002"/>
                  </a:lnTo>
                  <a:lnTo>
                    <a:pt x="161" y="1002"/>
                  </a:lnTo>
                  <a:lnTo>
                    <a:pt x="162" y="1002"/>
                  </a:lnTo>
                  <a:lnTo>
                    <a:pt x="162" y="1002"/>
                  </a:lnTo>
                  <a:lnTo>
                    <a:pt x="163" y="1004"/>
                  </a:lnTo>
                  <a:lnTo>
                    <a:pt x="164" y="1004"/>
                  </a:lnTo>
                  <a:lnTo>
                    <a:pt x="166" y="1004"/>
                  </a:lnTo>
                  <a:lnTo>
                    <a:pt x="166" y="1005"/>
                  </a:lnTo>
                  <a:lnTo>
                    <a:pt x="167" y="1005"/>
                  </a:lnTo>
                  <a:lnTo>
                    <a:pt x="168" y="1006"/>
                  </a:lnTo>
                  <a:lnTo>
                    <a:pt x="169" y="1007"/>
                  </a:lnTo>
                  <a:lnTo>
                    <a:pt x="171" y="1007"/>
                  </a:lnTo>
                  <a:lnTo>
                    <a:pt x="171" y="1009"/>
                  </a:lnTo>
                  <a:lnTo>
                    <a:pt x="172" y="1009"/>
                  </a:lnTo>
                  <a:lnTo>
                    <a:pt x="173" y="1010"/>
                  </a:lnTo>
                  <a:lnTo>
                    <a:pt x="174" y="1011"/>
                  </a:lnTo>
                  <a:lnTo>
                    <a:pt x="174" y="1014"/>
                  </a:lnTo>
                  <a:lnTo>
                    <a:pt x="176" y="1024"/>
                  </a:lnTo>
                  <a:lnTo>
                    <a:pt x="177" y="1067"/>
                  </a:lnTo>
                  <a:lnTo>
                    <a:pt x="178" y="1181"/>
                  </a:lnTo>
                  <a:lnTo>
                    <a:pt x="178" y="1392"/>
                  </a:lnTo>
                  <a:lnTo>
                    <a:pt x="179" y="1673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283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125"/>
                  </a:lnTo>
                  <a:lnTo>
                    <a:pt x="204" y="243"/>
                  </a:lnTo>
                  <a:lnTo>
                    <a:pt x="205" y="339"/>
                  </a:lnTo>
                  <a:lnTo>
                    <a:pt x="207" y="419"/>
                  </a:lnTo>
                  <a:lnTo>
                    <a:pt x="208" y="482"/>
                  </a:lnTo>
                  <a:lnTo>
                    <a:pt x="208" y="529"/>
                  </a:lnTo>
                  <a:lnTo>
                    <a:pt x="209" y="563"/>
                  </a:lnTo>
                  <a:lnTo>
                    <a:pt x="210" y="587"/>
                  </a:lnTo>
                  <a:lnTo>
                    <a:pt x="211" y="606"/>
                  </a:lnTo>
                  <a:lnTo>
                    <a:pt x="211" y="623"/>
                  </a:lnTo>
                  <a:lnTo>
                    <a:pt x="213" y="630"/>
                  </a:lnTo>
                  <a:lnTo>
                    <a:pt x="214" y="620"/>
                  </a:lnTo>
                  <a:lnTo>
                    <a:pt x="215" y="593"/>
                  </a:lnTo>
                  <a:lnTo>
                    <a:pt x="215" y="560"/>
                  </a:lnTo>
                  <a:lnTo>
                    <a:pt x="216" y="546"/>
                  </a:lnTo>
                  <a:lnTo>
                    <a:pt x="218" y="572"/>
                  </a:lnTo>
                  <a:lnTo>
                    <a:pt x="219" y="625"/>
                  </a:lnTo>
                  <a:lnTo>
                    <a:pt x="219" y="687"/>
                  </a:lnTo>
                  <a:lnTo>
                    <a:pt x="220" y="734"/>
                  </a:lnTo>
                  <a:lnTo>
                    <a:pt x="221" y="753"/>
                  </a:lnTo>
                  <a:lnTo>
                    <a:pt x="223" y="745"/>
                  </a:lnTo>
                  <a:lnTo>
                    <a:pt x="223" y="734"/>
                  </a:lnTo>
                  <a:lnTo>
                    <a:pt x="224" y="743"/>
                  </a:lnTo>
                  <a:lnTo>
                    <a:pt x="225" y="779"/>
                  </a:lnTo>
                  <a:lnTo>
                    <a:pt x="226" y="831"/>
                  </a:lnTo>
                  <a:lnTo>
                    <a:pt x="228" y="882"/>
                  </a:lnTo>
                  <a:lnTo>
                    <a:pt x="228" y="922"/>
                  </a:lnTo>
                  <a:lnTo>
                    <a:pt x="229" y="947"/>
                  </a:lnTo>
                  <a:lnTo>
                    <a:pt x="230" y="962"/>
                  </a:lnTo>
                  <a:lnTo>
                    <a:pt x="231" y="970"/>
                  </a:lnTo>
                  <a:lnTo>
                    <a:pt x="231" y="975"/>
                  </a:lnTo>
                  <a:lnTo>
                    <a:pt x="233" y="975"/>
                  </a:lnTo>
                  <a:lnTo>
                    <a:pt x="234" y="968"/>
                  </a:lnTo>
                  <a:lnTo>
                    <a:pt x="235" y="950"/>
                  </a:lnTo>
                  <a:lnTo>
                    <a:pt x="235" y="927"/>
                  </a:lnTo>
                  <a:lnTo>
                    <a:pt x="236" y="893"/>
                  </a:lnTo>
                  <a:lnTo>
                    <a:pt x="238" y="815"/>
                  </a:lnTo>
                  <a:lnTo>
                    <a:pt x="239" y="591"/>
                  </a:lnTo>
                  <a:lnTo>
                    <a:pt x="239" y="9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6" y="132"/>
                  </a:lnTo>
                  <a:lnTo>
                    <a:pt x="247" y="487"/>
                  </a:lnTo>
                  <a:lnTo>
                    <a:pt x="249" y="691"/>
                  </a:lnTo>
                  <a:lnTo>
                    <a:pt x="250" y="808"/>
                  </a:lnTo>
                  <a:lnTo>
                    <a:pt x="250" y="883"/>
                  </a:lnTo>
                  <a:lnTo>
                    <a:pt x="251" y="935"/>
                  </a:lnTo>
                  <a:lnTo>
                    <a:pt x="252" y="974"/>
                  </a:lnTo>
                  <a:lnTo>
                    <a:pt x="254" y="1001"/>
                  </a:lnTo>
                  <a:lnTo>
                    <a:pt x="254" y="1019"/>
                  </a:lnTo>
                  <a:lnTo>
                    <a:pt x="255" y="1030"/>
                  </a:lnTo>
                  <a:lnTo>
                    <a:pt x="256" y="1035"/>
                  </a:lnTo>
                  <a:lnTo>
                    <a:pt x="257" y="1036"/>
                  </a:lnTo>
                  <a:lnTo>
                    <a:pt x="257" y="1035"/>
                  </a:lnTo>
                  <a:lnTo>
                    <a:pt x="259" y="1030"/>
                  </a:lnTo>
                  <a:lnTo>
                    <a:pt x="260" y="1026"/>
                  </a:lnTo>
                  <a:lnTo>
                    <a:pt x="261" y="1022"/>
                  </a:lnTo>
                  <a:lnTo>
                    <a:pt x="261" y="1021"/>
                  </a:lnTo>
                  <a:lnTo>
                    <a:pt x="262" y="1020"/>
                  </a:lnTo>
                  <a:lnTo>
                    <a:pt x="264" y="1020"/>
                  </a:lnTo>
                  <a:lnTo>
                    <a:pt x="265" y="1019"/>
                  </a:lnTo>
                  <a:lnTo>
                    <a:pt x="265" y="1016"/>
                  </a:lnTo>
                  <a:lnTo>
                    <a:pt x="266" y="1014"/>
                  </a:lnTo>
                  <a:lnTo>
                    <a:pt x="267" y="1012"/>
                  </a:lnTo>
                  <a:lnTo>
                    <a:pt x="269" y="1010"/>
                  </a:lnTo>
                  <a:lnTo>
                    <a:pt x="269" y="1009"/>
                  </a:lnTo>
                  <a:lnTo>
                    <a:pt x="270" y="1006"/>
                  </a:lnTo>
                  <a:lnTo>
                    <a:pt x="271" y="1005"/>
                  </a:lnTo>
                  <a:lnTo>
                    <a:pt x="272" y="1001"/>
                  </a:lnTo>
                  <a:lnTo>
                    <a:pt x="272" y="995"/>
                  </a:lnTo>
                  <a:lnTo>
                    <a:pt x="274" y="986"/>
                  </a:lnTo>
                  <a:lnTo>
                    <a:pt x="275" y="976"/>
                  </a:lnTo>
                  <a:lnTo>
                    <a:pt x="276" y="969"/>
                  </a:lnTo>
                  <a:lnTo>
                    <a:pt x="276" y="964"/>
                  </a:lnTo>
                  <a:lnTo>
                    <a:pt x="277" y="963"/>
                  </a:lnTo>
                  <a:lnTo>
                    <a:pt x="279" y="963"/>
                  </a:lnTo>
                  <a:lnTo>
                    <a:pt x="280" y="963"/>
                  </a:lnTo>
                  <a:lnTo>
                    <a:pt x="281" y="960"/>
                  </a:lnTo>
                  <a:lnTo>
                    <a:pt x="281" y="957"/>
                  </a:lnTo>
                  <a:lnTo>
                    <a:pt x="282" y="952"/>
                  </a:lnTo>
                  <a:lnTo>
                    <a:pt x="283" y="945"/>
                  </a:lnTo>
                  <a:lnTo>
                    <a:pt x="285" y="940"/>
                  </a:lnTo>
                  <a:lnTo>
                    <a:pt x="285" y="937"/>
                  </a:lnTo>
                  <a:lnTo>
                    <a:pt x="286" y="938"/>
                  </a:lnTo>
                  <a:lnTo>
                    <a:pt x="287" y="944"/>
                  </a:lnTo>
                  <a:lnTo>
                    <a:pt x="288" y="953"/>
                  </a:lnTo>
                  <a:lnTo>
                    <a:pt x="288" y="963"/>
                  </a:lnTo>
                  <a:lnTo>
                    <a:pt x="290" y="973"/>
                  </a:lnTo>
                  <a:lnTo>
                    <a:pt x="291" y="980"/>
                  </a:lnTo>
                  <a:lnTo>
                    <a:pt x="292" y="988"/>
                  </a:lnTo>
                  <a:lnTo>
                    <a:pt x="292" y="993"/>
                  </a:lnTo>
                  <a:lnTo>
                    <a:pt x="293" y="998"/>
                  </a:lnTo>
                  <a:lnTo>
                    <a:pt x="295" y="1002"/>
                  </a:lnTo>
                  <a:lnTo>
                    <a:pt x="296" y="1007"/>
                  </a:lnTo>
                  <a:lnTo>
                    <a:pt x="296" y="1012"/>
                  </a:lnTo>
                  <a:lnTo>
                    <a:pt x="297" y="1019"/>
                  </a:lnTo>
                  <a:lnTo>
                    <a:pt x="298" y="1025"/>
                  </a:lnTo>
                  <a:lnTo>
                    <a:pt x="300" y="1026"/>
                  </a:lnTo>
                  <a:lnTo>
                    <a:pt x="300" y="1016"/>
                  </a:lnTo>
                  <a:lnTo>
                    <a:pt x="301" y="994"/>
                  </a:lnTo>
                  <a:lnTo>
                    <a:pt x="302" y="966"/>
                  </a:lnTo>
                  <a:lnTo>
                    <a:pt x="303" y="947"/>
                  </a:lnTo>
                  <a:lnTo>
                    <a:pt x="303" y="944"/>
                  </a:lnTo>
                  <a:lnTo>
                    <a:pt x="305" y="958"/>
                  </a:lnTo>
                  <a:lnTo>
                    <a:pt x="306" y="976"/>
                  </a:lnTo>
                  <a:lnTo>
                    <a:pt x="307" y="988"/>
                  </a:lnTo>
                  <a:lnTo>
                    <a:pt x="307" y="988"/>
                  </a:lnTo>
                  <a:lnTo>
                    <a:pt x="308" y="975"/>
                  </a:lnTo>
                  <a:lnTo>
                    <a:pt x="310" y="957"/>
                  </a:lnTo>
                  <a:lnTo>
                    <a:pt x="311" y="935"/>
                  </a:lnTo>
                  <a:lnTo>
                    <a:pt x="311" y="922"/>
                  </a:lnTo>
                  <a:lnTo>
                    <a:pt x="312" y="921"/>
                  </a:lnTo>
                  <a:lnTo>
                    <a:pt x="313" y="932"/>
                  </a:lnTo>
                  <a:lnTo>
                    <a:pt x="315" y="955"/>
                  </a:lnTo>
                  <a:lnTo>
                    <a:pt x="315" y="983"/>
                  </a:lnTo>
                  <a:lnTo>
                    <a:pt x="316" y="1007"/>
                  </a:lnTo>
                  <a:lnTo>
                    <a:pt x="317" y="1029"/>
                  </a:lnTo>
                  <a:lnTo>
                    <a:pt x="318" y="1043"/>
                  </a:lnTo>
                  <a:lnTo>
                    <a:pt x="318" y="1053"/>
                  </a:lnTo>
                  <a:lnTo>
                    <a:pt x="319" y="1060"/>
                  </a:lnTo>
                  <a:lnTo>
                    <a:pt x="321" y="1062"/>
                  </a:lnTo>
                  <a:lnTo>
                    <a:pt x="322" y="1062"/>
                  </a:lnTo>
                  <a:lnTo>
                    <a:pt x="322" y="1060"/>
                  </a:lnTo>
                  <a:lnTo>
                    <a:pt x="323" y="1058"/>
                  </a:lnTo>
                  <a:lnTo>
                    <a:pt x="324" y="1056"/>
                  </a:lnTo>
                  <a:lnTo>
                    <a:pt x="326" y="1052"/>
                  </a:lnTo>
                  <a:lnTo>
                    <a:pt x="326" y="1047"/>
                  </a:lnTo>
                  <a:lnTo>
                    <a:pt x="327" y="1041"/>
                  </a:lnTo>
                  <a:lnTo>
                    <a:pt x="328" y="1027"/>
                  </a:lnTo>
                  <a:lnTo>
                    <a:pt x="329" y="1001"/>
                  </a:lnTo>
                  <a:lnTo>
                    <a:pt x="329" y="950"/>
                  </a:lnTo>
                  <a:lnTo>
                    <a:pt x="331" y="861"/>
                  </a:lnTo>
                  <a:lnTo>
                    <a:pt x="332" y="721"/>
                  </a:lnTo>
                  <a:lnTo>
                    <a:pt x="333" y="542"/>
                  </a:lnTo>
                  <a:lnTo>
                    <a:pt x="333" y="372"/>
                  </a:lnTo>
                  <a:lnTo>
                    <a:pt x="334" y="275"/>
                  </a:lnTo>
                  <a:lnTo>
                    <a:pt x="336" y="289"/>
                  </a:lnTo>
                  <a:lnTo>
                    <a:pt x="337" y="393"/>
                  </a:lnTo>
                  <a:lnTo>
                    <a:pt x="338" y="531"/>
                  </a:lnTo>
                  <a:lnTo>
                    <a:pt x="338" y="652"/>
                  </a:lnTo>
                  <a:lnTo>
                    <a:pt x="339" y="742"/>
                  </a:lnTo>
                  <a:lnTo>
                    <a:pt x="341" y="801"/>
                  </a:lnTo>
                  <a:lnTo>
                    <a:pt x="342" y="841"/>
                  </a:lnTo>
                  <a:lnTo>
                    <a:pt x="342" y="866"/>
                  </a:lnTo>
                  <a:lnTo>
                    <a:pt x="343" y="883"/>
                  </a:lnTo>
                  <a:lnTo>
                    <a:pt x="344" y="894"/>
                  </a:lnTo>
                  <a:lnTo>
                    <a:pt x="346" y="902"/>
                  </a:lnTo>
                  <a:lnTo>
                    <a:pt x="346" y="907"/>
                  </a:lnTo>
                  <a:lnTo>
                    <a:pt x="347" y="911"/>
                  </a:lnTo>
                  <a:lnTo>
                    <a:pt x="348" y="913"/>
                  </a:lnTo>
                  <a:lnTo>
                    <a:pt x="349" y="914"/>
                  </a:lnTo>
                  <a:lnTo>
                    <a:pt x="349" y="916"/>
                  </a:lnTo>
                  <a:lnTo>
                    <a:pt x="351" y="916"/>
                  </a:lnTo>
                  <a:lnTo>
                    <a:pt x="352" y="916"/>
                  </a:lnTo>
                  <a:lnTo>
                    <a:pt x="353" y="913"/>
                  </a:lnTo>
                  <a:lnTo>
                    <a:pt x="353" y="911"/>
                  </a:lnTo>
                  <a:lnTo>
                    <a:pt x="354" y="909"/>
                  </a:lnTo>
                  <a:lnTo>
                    <a:pt x="355" y="909"/>
                  </a:lnTo>
                  <a:lnTo>
                    <a:pt x="357" y="913"/>
                  </a:lnTo>
                  <a:lnTo>
                    <a:pt x="357" y="921"/>
                  </a:lnTo>
                  <a:lnTo>
                    <a:pt x="358" y="930"/>
                  </a:lnTo>
                  <a:lnTo>
                    <a:pt x="359" y="943"/>
                  </a:lnTo>
                  <a:lnTo>
                    <a:pt x="360" y="957"/>
                  </a:lnTo>
                  <a:lnTo>
                    <a:pt x="360" y="969"/>
                  </a:lnTo>
                  <a:lnTo>
                    <a:pt x="362" y="979"/>
                  </a:lnTo>
                  <a:lnTo>
                    <a:pt x="363" y="984"/>
                  </a:lnTo>
                  <a:lnTo>
                    <a:pt x="364" y="983"/>
                  </a:lnTo>
                  <a:lnTo>
                    <a:pt x="364" y="974"/>
                  </a:lnTo>
                  <a:lnTo>
                    <a:pt x="365" y="955"/>
                  </a:lnTo>
                  <a:lnTo>
                    <a:pt x="367" y="929"/>
                  </a:lnTo>
                  <a:lnTo>
                    <a:pt x="368" y="903"/>
                  </a:lnTo>
                  <a:lnTo>
                    <a:pt x="368" y="883"/>
                  </a:lnTo>
                  <a:lnTo>
                    <a:pt x="369" y="873"/>
                  </a:lnTo>
                  <a:lnTo>
                    <a:pt x="370" y="873"/>
                  </a:lnTo>
                  <a:lnTo>
                    <a:pt x="372" y="880"/>
                  </a:lnTo>
                  <a:lnTo>
                    <a:pt x="372" y="888"/>
                  </a:lnTo>
                  <a:lnTo>
                    <a:pt x="373" y="894"/>
                  </a:lnTo>
                  <a:lnTo>
                    <a:pt x="374" y="893"/>
                  </a:lnTo>
                  <a:lnTo>
                    <a:pt x="375" y="883"/>
                  </a:lnTo>
                  <a:lnTo>
                    <a:pt x="375" y="862"/>
                  </a:lnTo>
                  <a:lnTo>
                    <a:pt x="377" y="834"/>
                  </a:lnTo>
                  <a:lnTo>
                    <a:pt x="378" y="801"/>
                  </a:lnTo>
                  <a:lnTo>
                    <a:pt x="379" y="777"/>
                  </a:lnTo>
                  <a:lnTo>
                    <a:pt x="379" y="767"/>
                  </a:lnTo>
                  <a:lnTo>
                    <a:pt x="380" y="778"/>
                  </a:lnTo>
                  <a:lnTo>
                    <a:pt x="382" y="806"/>
                  </a:lnTo>
                  <a:lnTo>
                    <a:pt x="383" y="842"/>
                  </a:lnTo>
                  <a:lnTo>
                    <a:pt x="383" y="881"/>
                  </a:lnTo>
                  <a:lnTo>
                    <a:pt x="384" y="918"/>
                  </a:lnTo>
                  <a:lnTo>
                    <a:pt x="385" y="953"/>
                  </a:lnTo>
                  <a:lnTo>
                    <a:pt x="387" y="984"/>
                  </a:lnTo>
                  <a:lnTo>
                    <a:pt x="387" y="1009"/>
                  </a:lnTo>
                  <a:lnTo>
                    <a:pt x="388" y="1024"/>
                  </a:lnTo>
                  <a:lnTo>
                    <a:pt x="389" y="1027"/>
                  </a:lnTo>
                  <a:lnTo>
                    <a:pt x="390" y="1021"/>
                  </a:lnTo>
                  <a:lnTo>
                    <a:pt x="390" y="1009"/>
                  </a:lnTo>
                  <a:lnTo>
                    <a:pt x="391" y="1001"/>
                  </a:lnTo>
                  <a:lnTo>
                    <a:pt x="393" y="1004"/>
                  </a:lnTo>
                  <a:lnTo>
                    <a:pt x="394" y="1015"/>
                  </a:lnTo>
                  <a:lnTo>
                    <a:pt x="395" y="1027"/>
                  </a:lnTo>
                  <a:lnTo>
                    <a:pt x="395" y="1036"/>
                  </a:lnTo>
                  <a:lnTo>
                    <a:pt x="396" y="1040"/>
                  </a:lnTo>
                  <a:lnTo>
                    <a:pt x="398" y="1041"/>
                  </a:lnTo>
                  <a:lnTo>
                    <a:pt x="399" y="1039"/>
                  </a:lnTo>
                  <a:lnTo>
                    <a:pt x="399" y="1032"/>
                  </a:lnTo>
                  <a:lnTo>
                    <a:pt x="400" y="1024"/>
                  </a:lnTo>
                  <a:lnTo>
                    <a:pt x="401" y="1011"/>
                  </a:lnTo>
                  <a:lnTo>
                    <a:pt x="403" y="999"/>
                  </a:lnTo>
                  <a:lnTo>
                    <a:pt x="403" y="989"/>
                  </a:lnTo>
                  <a:lnTo>
                    <a:pt x="404" y="981"/>
                  </a:lnTo>
                  <a:lnTo>
                    <a:pt x="405" y="980"/>
                  </a:lnTo>
                  <a:lnTo>
                    <a:pt x="406" y="984"/>
                  </a:lnTo>
                  <a:lnTo>
                    <a:pt x="406" y="991"/>
                  </a:lnTo>
                  <a:lnTo>
                    <a:pt x="408" y="999"/>
                  </a:lnTo>
                  <a:lnTo>
                    <a:pt x="409" y="1005"/>
                  </a:lnTo>
                  <a:lnTo>
                    <a:pt x="410" y="1010"/>
                  </a:lnTo>
                  <a:lnTo>
                    <a:pt x="410" y="1012"/>
                  </a:lnTo>
                  <a:lnTo>
                    <a:pt x="411" y="1014"/>
                  </a:lnTo>
                  <a:lnTo>
                    <a:pt x="413" y="1012"/>
                  </a:lnTo>
                  <a:lnTo>
                    <a:pt x="414" y="1011"/>
                  </a:lnTo>
                  <a:lnTo>
                    <a:pt x="414" y="1010"/>
                  </a:lnTo>
                  <a:lnTo>
                    <a:pt x="415" y="1009"/>
                  </a:lnTo>
                  <a:lnTo>
                    <a:pt x="416" y="1006"/>
                  </a:lnTo>
                  <a:lnTo>
                    <a:pt x="418" y="1004"/>
                  </a:lnTo>
                  <a:lnTo>
                    <a:pt x="418" y="1001"/>
                  </a:lnTo>
                  <a:lnTo>
                    <a:pt x="419" y="998"/>
                  </a:lnTo>
                  <a:lnTo>
                    <a:pt x="420" y="994"/>
                  </a:lnTo>
                  <a:lnTo>
                    <a:pt x="421" y="989"/>
                  </a:lnTo>
                  <a:lnTo>
                    <a:pt x="421" y="984"/>
                  </a:lnTo>
                  <a:lnTo>
                    <a:pt x="423" y="980"/>
                  </a:lnTo>
                  <a:lnTo>
                    <a:pt x="424" y="975"/>
                  </a:lnTo>
                  <a:lnTo>
                    <a:pt x="425" y="973"/>
                  </a:lnTo>
                  <a:lnTo>
                    <a:pt x="425" y="970"/>
                  </a:lnTo>
                  <a:lnTo>
                    <a:pt x="426" y="968"/>
                  </a:lnTo>
                  <a:lnTo>
                    <a:pt x="427" y="963"/>
                  </a:lnTo>
                  <a:lnTo>
                    <a:pt x="429" y="952"/>
                  </a:lnTo>
                  <a:lnTo>
                    <a:pt x="429" y="930"/>
                  </a:lnTo>
                  <a:lnTo>
                    <a:pt x="430" y="903"/>
                  </a:lnTo>
                  <a:lnTo>
                    <a:pt x="431" y="871"/>
                  </a:lnTo>
                  <a:lnTo>
                    <a:pt x="432" y="839"/>
                  </a:lnTo>
                  <a:lnTo>
                    <a:pt x="432" y="817"/>
                  </a:lnTo>
                  <a:lnTo>
                    <a:pt x="434" y="817"/>
                  </a:lnTo>
                  <a:lnTo>
                    <a:pt x="435" y="846"/>
                  </a:lnTo>
                  <a:lnTo>
                    <a:pt x="436" y="893"/>
                  </a:lnTo>
                  <a:lnTo>
                    <a:pt x="436" y="943"/>
                  </a:lnTo>
                  <a:lnTo>
                    <a:pt x="437" y="981"/>
                  </a:lnTo>
                  <a:lnTo>
                    <a:pt x="439" y="1007"/>
                  </a:lnTo>
                  <a:lnTo>
                    <a:pt x="440" y="1022"/>
                  </a:lnTo>
                  <a:lnTo>
                    <a:pt x="440" y="1032"/>
                  </a:lnTo>
                  <a:lnTo>
                    <a:pt x="441" y="1037"/>
                  </a:lnTo>
                  <a:lnTo>
                    <a:pt x="442" y="1040"/>
                  </a:lnTo>
                  <a:lnTo>
                    <a:pt x="444" y="1039"/>
                  </a:lnTo>
                  <a:lnTo>
                    <a:pt x="444" y="1037"/>
                  </a:lnTo>
                  <a:lnTo>
                    <a:pt x="445" y="1034"/>
                  </a:lnTo>
                  <a:lnTo>
                    <a:pt x="446" y="1029"/>
                  </a:lnTo>
                  <a:lnTo>
                    <a:pt x="447" y="1024"/>
                  </a:lnTo>
                  <a:lnTo>
                    <a:pt x="449" y="1019"/>
                  </a:lnTo>
                  <a:lnTo>
                    <a:pt x="449" y="1015"/>
                  </a:lnTo>
                  <a:lnTo>
                    <a:pt x="450" y="1011"/>
                  </a:lnTo>
                  <a:lnTo>
                    <a:pt x="451" y="1009"/>
                  </a:lnTo>
                  <a:lnTo>
                    <a:pt x="452" y="1006"/>
                  </a:lnTo>
                  <a:lnTo>
                    <a:pt x="452" y="1004"/>
                  </a:lnTo>
                  <a:lnTo>
                    <a:pt x="454" y="1002"/>
                  </a:lnTo>
                  <a:lnTo>
                    <a:pt x="455" y="1002"/>
                  </a:lnTo>
                  <a:lnTo>
                    <a:pt x="456" y="1001"/>
                  </a:lnTo>
                  <a:lnTo>
                    <a:pt x="456" y="1001"/>
                  </a:lnTo>
                  <a:lnTo>
                    <a:pt x="457" y="1001"/>
                  </a:lnTo>
                  <a:lnTo>
                    <a:pt x="459" y="1000"/>
                  </a:lnTo>
                  <a:lnTo>
                    <a:pt x="460" y="999"/>
                  </a:lnTo>
                  <a:lnTo>
                    <a:pt x="460" y="998"/>
                  </a:lnTo>
                  <a:lnTo>
                    <a:pt x="461" y="996"/>
                  </a:lnTo>
                  <a:lnTo>
                    <a:pt x="462" y="994"/>
                  </a:lnTo>
                  <a:lnTo>
                    <a:pt x="463" y="994"/>
                  </a:lnTo>
                  <a:lnTo>
                    <a:pt x="463" y="993"/>
                  </a:lnTo>
                  <a:lnTo>
                    <a:pt x="465" y="993"/>
                  </a:lnTo>
                  <a:lnTo>
                    <a:pt x="466" y="993"/>
                  </a:lnTo>
                  <a:lnTo>
                    <a:pt x="467" y="994"/>
                  </a:lnTo>
                  <a:lnTo>
                    <a:pt x="467" y="995"/>
                  </a:lnTo>
                  <a:lnTo>
                    <a:pt x="468" y="995"/>
                  </a:lnTo>
                  <a:lnTo>
                    <a:pt x="470" y="996"/>
                  </a:lnTo>
                  <a:lnTo>
                    <a:pt x="471" y="996"/>
                  </a:lnTo>
                  <a:lnTo>
                    <a:pt x="471" y="995"/>
                  </a:lnTo>
                  <a:lnTo>
                    <a:pt x="472" y="995"/>
                  </a:lnTo>
                  <a:lnTo>
                    <a:pt x="473" y="994"/>
                  </a:lnTo>
                  <a:lnTo>
                    <a:pt x="475" y="993"/>
                  </a:lnTo>
                  <a:lnTo>
                    <a:pt x="475" y="991"/>
                  </a:lnTo>
                  <a:lnTo>
                    <a:pt x="476" y="991"/>
                  </a:lnTo>
                  <a:lnTo>
                    <a:pt x="477" y="990"/>
                  </a:lnTo>
                  <a:lnTo>
                    <a:pt x="478" y="989"/>
                  </a:lnTo>
                  <a:lnTo>
                    <a:pt x="478" y="989"/>
                  </a:lnTo>
                  <a:lnTo>
                    <a:pt x="480" y="989"/>
                  </a:lnTo>
                  <a:lnTo>
                    <a:pt x="481" y="990"/>
                  </a:lnTo>
                  <a:lnTo>
                    <a:pt x="482" y="991"/>
                  </a:lnTo>
                  <a:lnTo>
                    <a:pt x="482" y="994"/>
                  </a:lnTo>
                  <a:lnTo>
                    <a:pt x="483" y="996"/>
                  </a:lnTo>
                  <a:lnTo>
                    <a:pt x="485" y="999"/>
                  </a:lnTo>
                  <a:lnTo>
                    <a:pt x="486" y="1000"/>
                  </a:lnTo>
                  <a:lnTo>
                    <a:pt x="486" y="1001"/>
                  </a:lnTo>
                  <a:lnTo>
                    <a:pt x="487" y="1002"/>
                  </a:lnTo>
                  <a:lnTo>
                    <a:pt x="488" y="1004"/>
                  </a:lnTo>
                  <a:lnTo>
                    <a:pt x="490" y="1005"/>
                  </a:lnTo>
                  <a:lnTo>
                    <a:pt x="490" y="1005"/>
                  </a:lnTo>
                  <a:lnTo>
                    <a:pt x="491" y="1006"/>
                  </a:lnTo>
                  <a:lnTo>
                    <a:pt x="492" y="1007"/>
                  </a:lnTo>
                  <a:lnTo>
                    <a:pt x="493" y="1009"/>
                  </a:lnTo>
                  <a:lnTo>
                    <a:pt x="493" y="1009"/>
                  </a:lnTo>
                  <a:lnTo>
                    <a:pt x="495" y="1010"/>
                  </a:lnTo>
                  <a:lnTo>
                    <a:pt x="496" y="1012"/>
                  </a:lnTo>
                  <a:lnTo>
                    <a:pt x="497" y="1012"/>
                  </a:lnTo>
                  <a:lnTo>
                    <a:pt x="497" y="1014"/>
                  </a:lnTo>
                  <a:lnTo>
                    <a:pt x="498" y="1012"/>
                  </a:lnTo>
                  <a:lnTo>
                    <a:pt x="499" y="1005"/>
                  </a:lnTo>
                  <a:lnTo>
                    <a:pt x="501" y="984"/>
                  </a:lnTo>
                  <a:lnTo>
                    <a:pt x="501" y="932"/>
                  </a:lnTo>
                  <a:lnTo>
                    <a:pt x="502" y="820"/>
                  </a:lnTo>
                  <a:lnTo>
                    <a:pt x="503" y="615"/>
                  </a:lnTo>
                  <a:lnTo>
                    <a:pt x="504" y="292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2"/>
                  </a:lnTo>
                  <a:lnTo>
                    <a:pt x="517" y="244"/>
                  </a:lnTo>
                  <a:lnTo>
                    <a:pt x="517" y="431"/>
                  </a:lnTo>
                  <a:lnTo>
                    <a:pt x="518" y="574"/>
                  </a:lnTo>
                  <a:lnTo>
                    <a:pt x="519" y="680"/>
                  </a:lnTo>
                  <a:lnTo>
                    <a:pt x="521" y="758"/>
                  </a:lnTo>
                  <a:lnTo>
                    <a:pt x="521" y="816"/>
                  </a:lnTo>
                  <a:lnTo>
                    <a:pt x="522" y="860"/>
                  </a:lnTo>
                  <a:lnTo>
                    <a:pt x="523" y="893"/>
                  </a:lnTo>
                  <a:lnTo>
                    <a:pt x="524" y="919"/>
                  </a:lnTo>
                  <a:lnTo>
                    <a:pt x="524" y="940"/>
                  </a:lnTo>
                  <a:lnTo>
                    <a:pt x="526" y="957"/>
                  </a:lnTo>
                  <a:lnTo>
                    <a:pt x="527" y="969"/>
                  </a:lnTo>
                  <a:lnTo>
                    <a:pt x="528" y="979"/>
                  </a:lnTo>
                  <a:lnTo>
                    <a:pt x="528" y="984"/>
                  </a:lnTo>
                  <a:lnTo>
                    <a:pt x="529" y="985"/>
                  </a:lnTo>
                  <a:lnTo>
                    <a:pt x="531" y="980"/>
                  </a:lnTo>
                  <a:lnTo>
                    <a:pt x="532" y="965"/>
                  </a:lnTo>
                  <a:lnTo>
                    <a:pt x="532" y="934"/>
                  </a:lnTo>
                  <a:lnTo>
                    <a:pt x="533" y="883"/>
                  </a:lnTo>
                  <a:lnTo>
                    <a:pt x="534" y="813"/>
                  </a:lnTo>
                  <a:lnTo>
                    <a:pt x="535" y="723"/>
                  </a:lnTo>
                  <a:lnTo>
                    <a:pt x="535" y="657"/>
                  </a:lnTo>
                  <a:lnTo>
                    <a:pt x="537" y="563"/>
                  </a:lnTo>
                  <a:lnTo>
                    <a:pt x="538" y="482"/>
                  </a:lnTo>
                  <a:lnTo>
                    <a:pt x="539" y="426"/>
                  </a:lnTo>
                  <a:lnTo>
                    <a:pt x="539" y="402"/>
                  </a:lnTo>
                  <a:lnTo>
                    <a:pt x="540" y="411"/>
                  </a:lnTo>
                  <a:lnTo>
                    <a:pt x="542" y="451"/>
                  </a:lnTo>
                  <a:lnTo>
                    <a:pt x="543" y="517"/>
                  </a:lnTo>
                  <a:lnTo>
                    <a:pt x="543" y="599"/>
                  </a:lnTo>
                  <a:lnTo>
                    <a:pt x="544" y="686"/>
                  </a:lnTo>
                  <a:lnTo>
                    <a:pt x="545" y="768"/>
                  </a:lnTo>
                  <a:lnTo>
                    <a:pt x="547" y="835"/>
                  </a:lnTo>
                  <a:lnTo>
                    <a:pt x="547" y="888"/>
                  </a:lnTo>
                  <a:lnTo>
                    <a:pt x="548" y="926"/>
                  </a:lnTo>
                  <a:lnTo>
                    <a:pt x="549" y="952"/>
                  </a:lnTo>
                  <a:lnTo>
                    <a:pt x="550" y="970"/>
                  </a:lnTo>
                  <a:lnTo>
                    <a:pt x="550" y="981"/>
                  </a:lnTo>
                  <a:lnTo>
                    <a:pt x="552" y="989"/>
                  </a:lnTo>
                  <a:lnTo>
                    <a:pt x="553" y="995"/>
                  </a:lnTo>
                  <a:lnTo>
                    <a:pt x="554" y="999"/>
                  </a:lnTo>
                  <a:lnTo>
                    <a:pt x="554" y="1002"/>
                  </a:lnTo>
                  <a:lnTo>
                    <a:pt x="555" y="1005"/>
                  </a:lnTo>
                  <a:lnTo>
                    <a:pt x="557" y="1006"/>
                  </a:lnTo>
                  <a:lnTo>
                    <a:pt x="558" y="1006"/>
                  </a:lnTo>
                  <a:lnTo>
                    <a:pt x="558" y="1006"/>
                  </a:lnTo>
                  <a:lnTo>
                    <a:pt x="559" y="1005"/>
                  </a:lnTo>
                  <a:lnTo>
                    <a:pt x="560" y="1002"/>
                  </a:lnTo>
                  <a:lnTo>
                    <a:pt x="562" y="1001"/>
                  </a:lnTo>
                  <a:lnTo>
                    <a:pt x="563" y="999"/>
                  </a:lnTo>
                  <a:lnTo>
                    <a:pt x="563" y="998"/>
                  </a:lnTo>
                  <a:lnTo>
                    <a:pt x="564" y="998"/>
                  </a:lnTo>
                  <a:lnTo>
                    <a:pt x="565" y="999"/>
                  </a:lnTo>
                  <a:lnTo>
                    <a:pt x="567" y="1000"/>
                  </a:lnTo>
                  <a:lnTo>
                    <a:pt x="567" y="1002"/>
                  </a:lnTo>
                  <a:lnTo>
                    <a:pt x="568" y="1004"/>
                  </a:lnTo>
                  <a:lnTo>
                    <a:pt x="569" y="1005"/>
                  </a:lnTo>
                  <a:lnTo>
                    <a:pt x="570" y="1005"/>
                  </a:lnTo>
                  <a:lnTo>
                    <a:pt x="570" y="1006"/>
                  </a:lnTo>
                  <a:lnTo>
                    <a:pt x="571" y="1006"/>
                  </a:lnTo>
                  <a:lnTo>
                    <a:pt x="573" y="1006"/>
                  </a:lnTo>
                  <a:lnTo>
                    <a:pt x="574" y="1006"/>
                  </a:lnTo>
                  <a:lnTo>
                    <a:pt x="574" y="1006"/>
                  </a:lnTo>
                  <a:lnTo>
                    <a:pt x="575" y="1006"/>
                  </a:lnTo>
                  <a:lnTo>
                    <a:pt x="576" y="1006"/>
                  </a:lnTo>
                  <a:lnTo>
                    <a:pt x="578" y="1005"/>
                  </a:lnTo>
                  <a:lnTo>
                    <a:pt x="578" y="1004"/>
                  </a:lnTo>
                  <a:lnTo>
                    <a:pt x="579" y="1004"/>
                  </a:lnTo>
                  <a:lnTo>
                    <a:pt x="580" y="1002"/>
                  </a:lnTo>
                  <a:lnTo>
                    <a:pt x="581" y="1001"/>
                  </a:lnTo>
                  <a:lnTo>
                    <a:pt x="581" y="1001"/>
                  </a:lnTo>
                  <a:lnTo>
                    <a:pt x="583" y="1001"/>
                  </a:lnTo>
                  <a:lnTo>
                    <a:pt x="584" y="1000"/>
                  </a:lnTo>
                  <a:lnTo>
                    <a:pt x="585" y="1000"/>
                  </a:lnTo>
                  <a:lnTo>
                    <a:pt x="585" y="1000"/>
                  </a:lnTo>
                  <a:lnTo>
                    <a:pt x="586" y="1000"/>
                  </a:lnTo>
                  <a:lnTo>
                    <a:pt x="588" y="999"/>
                  </a:lnTo>
                  <a:lnTo>
                    <a:pt x="589" y="998"/>
                  </a:lnTo>
                  <a:lnTo>
                    <a:pt x="589" y="998"/>
                  </a:lnTo>
                  <a:lnTo>
                    <a:pt x="590" y="998"/>
                  </a:lnTo>
                  <a:lnTo>
                    <a:pt x="591" y="998"/>
                  </a:lnTo>
                  <a:lnTo>
                    <a:pt x="593" y="998"/>
                  </a:lnTo>
                  <a:lnTo>
                    <a:pt x="593" y="999"/>
                  </a:lnTo>
                  <a:lnTo>
                    <a:pt x="594" y="1000"/>
                  </a:lnTo>
                  <a:lnTo>
                    <a:pt x="595" y="1001"/>
                  </a:lnTo>
                  <a:lnTo>
                    <a:pt x="596" y="1001"/>
                  </a:lnTo>
                  <a:lnTo>
                    <a:pt x="596" y="1002"/>
                  </a:lnTo>
                  <a:lnTo>
                    <a:pt x="598" y="1002"/>
                  </a:lnTo>
                  <a:lnTo>
                    <a:pt x="599" y="1004"/>
                  </a:lnTo>
                  <a:lnTo>
                    <a:pt x="600" y="1004"/>
                  </a:lnTo>
                  <a:lnTo>
                    <a:pt x="600" y="1004"/>
                  </a:lnTo>
                  <a:lnTo>
                    <a:pt x="601" y="1004"/>
                  </a:lnTo>
                  <a:lnTo>
                    <a:pt x="603" y="1005"/>
                  </a:lnTo>
                  <a:lnTo>
                    <a:pt x="604" y="1005"/>
                  </a:lnTo>
                  <a:lnTo>
                    <a:pt x="604" y="1005"/>
                  </a:lnTo>
                  <a:lnTo>
                    <a:pt x="605" y="1004"/>
                  </a:lnTo>
                  <a:lnTo>
                    <a:pt x="606" y="1004"/>
                  </a:lnTo>
                  <a:lnTo>
                    <a:pt x="607" y="1004"/>
                  </a:lnTo>
                  <a:lnTo>
                    <a:pt x="607" y="1004"/>
                  </a:lnTo>
                  <a:lnTo>
                    <a:pt x="609" y="1004"/>
                  </a:lnTo>
                  <a:lnTo>
                    <a:pt x="610" y="1004"/>
                  </a:lnTo>
                  <a:lnTo>
                    <a:pt x="611" y="1002"/>
                  </a:lnTo>
                  <a:lnTo>
                    <a:pt x="611" y="1002"/>
                  </a:lnTo>
                  <a:lnTo>
                    <a:pt x="612" y="1001"/>
                  </a:lnTo>
                  <a:lnTo>
                    <a:pt x="614" y="1001"/>
                  </a:lnTo>
                  <a:lnTo>
                    <a:pt x="615" y="1000"/>
                  </a:lnTo>
                  <a:lnTo>
                    <a:pt x="616" y="999"/>
                  </a:lnTo>
                  <a:lnTo>
                    <a:pt x="616" y="999"/>
                  </a:lnTo>
                  <a:lnTo>
                    <a:pt x="617" y="998"/>
                  </a:lnTo>
                  <a:lnTo>
                    <a:pt x="619" y="998"/>
                  </a:lnTo>
                  <a:lnTo>
                    <a:pt x="620" y="998"/>
                  </a:lnTo>
                  <a:lnTo>
                    <a:pt x="620" y="996"/>
                  </a:lnTo>
                  <a:lnTo>
                    <a:pt x="621" y="996"/>
                  </a:lnTo>
                  <a:lnTo>
                    <a:pt x="622" y="996"/>
                  </a:lnTo>
                  <a:lnTo>
                    <a:pt x="624" y="996"/>
                  </a:lnTo>
                  <a:lnTo>
                    <a:pt x="624" y="998"/>
                  </a:lnTo>
                  <a:lnTo>
                    <a:pt x="625" y="998"/>
                  </a:lnTo>
                  <a:lnTo>
                    <a:pt x="626" y="996"/>
                  </a:lnTo>
                  <a:lnTo>
                    <a:pt x="627" y="996"/>
                  </a:lnTo>
                  <a:lnTo>
                    <a:pt x="627" y="996"/>
                  </a:lnTo>
                  <a:lnTo>
                    <a:pt x="629" y="995"/>
                  </a:lnTo>
                  <a:lnTo>
                    <a:pt x="630" y="994"/>
                  </a:lnTo>
                  <a:lnTo>
                    <a:pt x="631" y="993"/>
                  </a:lnTo>
                  <a:lnTo>
                    <a:pt x="631" y="991"/>
                  </a:lnTo>
                  <a:lnTo>
                    <a:pt x="632" y="991"/>
                  </a:lnTo>
                  <a:lnTo>
                    <a:pt x="634" y="990"/>
                  </a:lnTo>
                  <a:lnTo>
                    <a:pt x="635" y="990"/>
                  </a:lnTo>
                  <a:lnTo>
                    <a:pt x="635" y="990"/>
                  </a:lnTo>
                  <a:lnTo>
                    <a:pt x="636" y="990"/>
                  </a:lnTo>
                  <a:lnTo>
                    <a:pt x="637" y="991"/>
                  </a:lnTo>
                  <a:lnTo>
                    <a:pt x="638" y="993"/>
                  </a:lnTo>
                  <a:lnTo>
                    <a:pt x="638" y="994"/>
                  </a:lnTo>
                  <a:lnTo>
                    <a:pt x="640" y="995"/>
                  </a:lnTo>
                  <a:lnTo>
                    <a:pt x="641" y="998"/>
                  </a:lnTo>
                  <a:lnTo>
                    <a:pt x="642" y="999"/>
                  </a:lnTo>
                  <a:lnTo>
                    <a:pt x="642" y="1000"/>
                  </a:lnTo>
                  <a:lnTo>
                    <a:pt x="643" y="1000"/>
                  </a:lnTo>
                  <a:lnTo>
                    <a:pt x="645" y="1001"/>
                  </a:lnTo>
                  <a:lnTo>
                    <a:pt x="646" y="1001"/>
                  </a:lnTo>
                  <a:lnTo>
                    <a:pt x="646" y="1001"/>
                  </a:lnTo>
                  <a:lnTo>
                    <a:pt x="647" y="1001"/>
                  </a:lnTo>
                  <a:lnTo>
                    <a:pt x="648" y="1000"/>
                  </a:lnTo>
                  <a:lnTo>
                    <a:pt x="650" y="999"/>
                  </a:lnTo>
                  <a:lnTo>
                    <a:pt x="650" y="996"/>
                  </a:lnTo>
                  <a:lnTo>
                    <a:pt x="651" y="994"/>
                  </a:lnTo>
                  <a:lnTo>
                    <a:pt x="652" y="990"/>
                  </a:lnTo>
                  <a:lnTo>
                    <a:pt x="653" y="986"/>
                  </a:lnTo>
                  <a:lnTo>
                    <a:pt x="653" y="981"/>
                  </a:lnTo>
                  <a:lnTo>
                    <a:pt x="655" y="978"/>
                  </a:lnTo>
                  <a:lnTo>
                    <a:pt x="656" y="974"/>
                  </a:lnTo>
                  <a:lnTo>
                    <a:pt x="657" y="970"/>
                  </a:lnTo>
                  <a:lnTo>
                    <a:pt x="657" y="968"/>
                  </a:lnTo>
                  <a:lnTo>
                    <a:pt x="658" y="966"/>
                  </a:lnTo>
                  <a:lnTo>
                    <a:pt x="660" y="966"/>
                  </a:lnTo>
                  <a:lnTo>
                    <a:pt x="661" y="968"/>
                  </a:lnTo>
                  <a:lnTo>
                    <a:pt x="661" y="969"/>
                  </a:lnTo>
                  <a:lnTo>
                    <a:pt x="662" y="971"/>
                  </a:lnTo>
                  <a:lnTo>
                    <a:pt x="663" y="974"/>
                  </a:lnTo>
                  <a:lnTo>
                    <a:pt x="665" y="975"/>
                  </a:lnTo>
                  <a:lnTo>
                    <a:pt x="665" y="978"/>
                  </a:lnTo>
                  <a:lnTo>
                    <a:pt x="666" y="979"/>
                  </a:lnTo>
                  <a:lnTo>
                    <a:pt x="667" y="979"/>
                  </a:lnTo>
                  <a:lnTo>
                    <a:pt x="668" y="979"/>
                  </a:lnTo>
                  <a:lnTo>
                    <a:pt x="668" y="980"/>
                  </a:lnTo>
                  <a:lnTo>
                    <a:pt x="670" y="981"/>
                  </a:lnTo>
                  <a:lnTo>
                    <a:pt x="671" y="983"/>
                  </a:lnTo>
                  <a:lnTo>
                    <a:pt x="672" y="985"/>
                  </a:lnTo>
                  <a:lnTo>
                    <a:pt x="673" y="988"/>
                  </a:lnTo>
                  <a:lnTo>
                    <a:pt x="673" y="990"/>
                  </a:lnTo>
                  <a:lnTo>
                    <a:pt x="674" y="993"/>
                  </a:lnTo>
                  <a:lnTo>
                    <a:pt x="676" y="995"/>
                  </a:lnTo>
                  <a:lnTo>
                    <a:pt x="677" y="996"/>
                  </a:lnTo>
                  <a:lnTo>
                    <a:pt x="677" y="998"/>
                  </a:lnTo>
                  <a:lnTo>
                    <a:pt x="678" y="999"/>
                  </a:lnTo>
                  <a:lnTo>
                    <a:pt x="679" y="999"/>
                  </a:lnTo>
                  <a:lnTo>
                    <a:pt x="681" y="999"/>
                  </a:lnTo>
                  <a:lnTo>
                    <a:pt x="681" y="1000"/>
                  </a:lnTo>
                  <a:lnTo>
                    <a:pt x="682" y="1000"/>
                  </a:lnTo>
                  <a:lnTo>
                    <a:pt x="683" y="1001"/>
                  </a:lnTo>
                  <a:lnTo>
                    <a:pt x="684" y="1001"/>
                  </a:lnTo>
                  <a:lnTo>
                    <a:pt x="684" y="1002"/>
                  </a:lnTo>
                  <a:lnTo>
                    <a:pt x="686" y="1002"/>
                  </a:lnTo>
                  <a:lnTo>
                    <a:pt x="687" y="1002"/>
                  </a:lnTo>
                  <a:lnTo>
                    <a:pt x="688" y="1002"/>
                  </a:lnTo>
                  <a:lnTo>
                    <a:pt x="688" y="1002"/>
                  </a:lnTo>
                  <a:lnTo>
                    <a:pt x="689" y="1002"/>
                  </a:lnTo>
                  <a:lnTo>
                    <a:pt x="691" y="1002"/>
                  </a:lnTo>
                  <a:lnTo>
                    <a:pt x="692" y="1001"/>
                  </a:lnTo>
                  <a:lnTo>
                    <a:pt x="692" y="1001"/>
                  </a:lnTo>
                  <a:lnTo>
                    <a:pt x="693" y="1000"/>
                  </a:lnTo>
                  <a:lnTo>
                    <a:pt x="694" y="1000"/>
                  </a:lnTo>
                  <a:lnTo>
                    <a:pt x="696" y="999"/>
                  </a:lnTo>
                  <a:lnTo>
                    <a:pt x="696" y="999"/>
                  </a:lnTo>
                  <a:lnTo>
                    <a:pt x="697" y="998"/>
                  </a:lnTo>
                  <a:lnTo>
                    <a:pt x="698" y="996"/>
                  </a:lnTo>
                  <a:lnTo>
                    <a:pt x="699" y="996"/>
                  </a:lnTo>
                  <a:lnTo>
                    <a:pt x="699" y="995"/>
                  </a:lnTo>
                  <a:lnTo>
                    <a:pt x="701" y="995"/>
                  </a:lnTo>
                  <a:lnTo>
                    <a:pt x="702" y="995"/>
                  </a:lnTo>
                  <a:lnTo>
                    <a:pt x="703" y="996"/>
                  </a:lnTo>
                  <a:lnTo>
                    <a:pt x="703" y="996"/>
                  </a:lnTo>
                  <a:lnTo>
                    <a:pt x="704" y="998"/>
                  </a:lnTo>
                  <a:lnTo>
                    <a:pt x="706" y="998"/>
                  </a:lnTo>
                  <a:lnTo>
                    <a:pt x="707" y="998"/>
                  </a:lnTo>
                  <a:lnTo>
                    <a:pt x="707" y="999"/>
                  </a:lnTo>
                  <a:lnTo>
                    <a:pt x="708" y="999"/>
                  </a:lnTo>
                  <a:lnTo>
                    <a:pt x="709" y="1000"/>
                  </a:lnTo>
                  <a:lnTo>
                    <a:pt x="710" y="1000"/>
                  </a:lnTo>
                  <a:lnTo>
                    <a:pt x="710" y="1001"/>
                  </a:lnTo>
                  <a:lnTo>
                    <a:pt x="712" y="1001"/>
                  </a:lnTo>
                  <a:lnTo>
                    <a:pt x="713" y="1002"/>
                  </a:lnTo>
                  <a:lnTo>
                    <a:pt x="714" y="1002"/>
                  </a:lnTo>
                  <a:lnTo>
                    <a:pt x="714" y="1002"/>
                  </a:lnTo>
                  <a:lnTo>
                    <a:pt x="715" y="1002"/>
                  </a:lnTo>
                  <a:lnTo>
                    <a:pt x="717" y="1002"/>
                  </a:lnTo>
                  <a:lnTo>
                    <a:pt x="718" y="1001"/>
                  </a:lnTo>
                  <a:lnTo>
                    <a:pt x="718" y="1001"/>
                  </a:lnTo>
                  <a:lnTo>
                    <a:pt x="719" y="1000"/>
                  </a:lnTo>
                  <a:lnTo>
                    <a:pt x="720" y="999"/>
                  </a:lnTo>
                  <a:lnTo>
                    <a:pt x="722" y="996"/>
                  </a:lnTo>
                  <a:lnTo>
                    <a:pt x="722" y="995"/>
                  </a:lnTo>
                  <a:lnTo>
                    <a:pt x="723" y="994"/>
                  </a:lnTo>
                  <a:lnTo>
                    <a:pt x="724" y="993"/>
                  </a:lnTo>
                  <a:lnTo>
                    <a:pt x="725" y="991"/>
                  </a:lnTo>
                  <a:lnTo>
                    <a:pt x="725" y="991"/>
                  </a:lnTo>
                  <a:lnTo>
                    <a:pt x="727" y="990"/>
                  </a:lnTo>
                  <a:lnTo>
                    <a:pt x="728" y="990"/>
                  </a:lnTo>
                  <a:lnTo>
                    <a:pt x="729" y="990"/>
                  </a:lnTo>
                  <a:lnTo>
                    <a:pt x="730" y="990"/>
                  </a:lnTo>
                  <a:lnTo>
                    <a:pt x="730" y="990"/>
                  </a:lnTo>
                  <a:lnTo>
                    <a:pt x="732" y="990"/>
                  </a:lnTo>
                  <a:lnTo>
                    <a:pt x="733" y="990"/>
                  </a:lnTo>
                  <a:lnTo>
                    <a:pt x="734" y="989"/>
                  </a:lnTo>
                  <a:lnTo>
                    <a:pt x="734" y="989"/>
                  </a:lnTo>
                  <a:lnTo>
                    <a:pt x="735" y="989"/>
                  </a:lnTo>
                  <a:lnTo>
                    <a:pt x="737" y="990"/>
                  </a:lnTo>
                  <a:lnTo>
                    <a:pt x="738" y="991"/>
                  </a:lnTo>
                  <a:lnTo>
                    <a:pt x="738" y="993"/>
                  </a:lnTo>
                  <a:lnTo>
                    <a:pt x="739" y="994"/>
                  </a:lnTo>
                  <a:lnTo>
                    <a:pt x="740" y="995"/>
                  </a:lnTo>
                  <a:lnTo>
                    <a:pt x="742" y="996"/>
                  </a:lnTo>
                  <a:lnTo>
                    <a:pt x="742" y="998"/>
                  </a:lnTo>
                  <a:lnTo>
                    <a:pt x="743" y="998"/>
                  </a:lnTo>
                  <a:lnTo>
                    <a:pt x="744" y="998"/>
                  </a:lnTo>
                  <a:lnTo>
                    <a:pt x="745" y="998"/>
                  </a:lnTo>
                  <a:lnTo>
                    <a:pt x="745" y="998"/>
                  </a:lnTo>
                  <a:lnTo>
                    <a:pt x="746" y="998"/>
                  </a:lnTo>
                  <a:lnTo>
                    <a:pt x="748" y="996"/>
                  </a:lnTo>
                  <a:lnTo>
                    <a:pt x="749" y="996"/>
                  </a:lnTo>
                  <a:lnTo>
                    <a:pt x="749" y="996"/>
                  </a:lnTo>
                  <a:lnTo>
                    <a:pt x="750" y="995"/>
                  </a:lnTo>
                  <a:lnTo>
                    <a:pt x="751" y="994"/>
                  </a:lnTo>
                  <a:lnTo>
                    <a:pt x="753" y="993"/>
                  </a:lnTo>
                  <a:lnTo>
                    <a:pt x="753" y="991"/>
                  </a:lnTo>
                  <a:lnTo>
                    <a:pt x="754" y="990"/>
                  </a:lnTo>
                  <a:lnTo>
                    <a:pt x="755" y="989"/>
                  </a:lnTo>
                  <a:lnTo>
                    <a:pt x="756" y="989"/>
                  </a:lnTo>
                  <a:lnTo>
                    <a:pt x="756" y="989"/>
                  </a:lnTo>
                  <a:lnTo>
                    <a:pt x="758" y="989"/>
                  </a:lnTo>
                  <a:lnTo>
                    <a:pt x="759" y="990"/>
                  </a:lnTo>
                  <a:lnTo>
                    <a:pt x="760" y="990"/>
                  </a:lnTo>
                  <a:lnTo>
                    <a:pt x="760" y="991"/>
                  </a:lnTo>
                  <a:lnTo>
                    <a:pt x="761" y="991"/>
                  </a:lnTo>
                  <a:lnTo>
                    <a:pt x="763" y="993"/>
                  </a:lnTo>
                  <a:lnTo>
                    <a:pt x="764" y="994"/>
                  </a:lnTo>
                  <a:lnTo>
                    <a:pt x="764" y="995"/>
                  </a:lnTo>
                  <a:lnTo>
                    <a:pt x="765" y="995"/>
                  </a:lnTo>
                  <a:lnTo>
                    <a:pt x="766" y="996"/>
                  </a:lnTo>
                  <a:lnTo>
                    <a:pt x="768" y="998"/>
                  </a:lnTo>
                  <a:lnTo>
                    <a:pt x="768" y="998"/>
                  </a:lnTo>
                  <a:lnTo>
                    <a:pt x="769" y="999"/>
                  </a:lnTo>
                  <a:lnTo>
                    <a:pt x="770" y="1000"/>
                  </a:lnTo>
                  <a:lnTo>
                    <a:pt x="771" y="1001"/>
                  </a:lnTo>
                  <a:lnTo>
                    <a:pt x="771" y="1002"/>
                  </a:lnTo>
                  <a:lnTo>
                    <a:pt x="773" y="1002"/>
                  </a:lnTo>
                  <a:lnTo>
                    <a:pt x="774" y="1002"/>
                  </a:lnTo>
                  <a:lnTo>
                    <a:pt x="775" y="1002"/>
                  </a:lnTo>
                  <a:lnTo>
                    <a:pt x="775" y="1002"/>
                  </a:lnTo>
                  <a:lnTo>
                    <a:pt x="776" y="1001"/>
                  </a:lnTo>
                  <a:lnTo>
                    <a:pt x="778" y="1000"/>
                  </a:lnTo>
                  <a:lnTo>
                    <a:pt x="779" y="999"/>
                  </a:lnTo>
                  <a:lnTo>
                    <a:pt x="779" y="999"/>
                  </a:lnTo>
                  <a:lnTo>
                    <a:pt x="780" y="998"/>
                  </a:lnTo>
                  <a:lnTo>
                    <a:pt x="781" y="998"/>
                  </a:lnTo>
                  <a:lnTo>
                    <a:pt x="782" y="996"/>
                  </a:lnTo>
                  <a:lnTo>
                    <a:pt x="782" y="998"/>
                  </a:lnTo>
                  <a:lnTo>
                    <a:pt x="784" y="998"/>
                  </a:lnTo>
                  <a:lnTo>
                    <a:pt x="785" y="999"/>
                  </a:lnTo>
                  <a:lnTo>
                    <a:pt x="786" y="1000"/>
                  </a:lnTo>
                  <a:lnTo>
                    <a:pt x="787" y="1001"/>
                  </a:lnTo>
                  <a:lnTo>
                    <a:pt x="787" y="1004"/>
                  </a:lnTo>
                  <a:lnTo>
                    <a:pt x="789" y="1004"/>
                  </a:lnTo>
                  <a:lnTo>
                    <a:pt x="790" y="1005"/>
                  </a:lnTo>
                  <a:lnTo>
                    <a:pt x="791" y="1005"/>
                  </a:lnTo>
                  <a:lnTo>
                    <a:pt x="791" y="1005"/>
                  </a:lnTo>
                  <a:lnTo>
                    <a:pt x="792" y="1005"/>
                  </a:lnTo>
                  <a:lnTo>
                    <a:pt x="794" y="1004"/>
                  </a:lnTo>
                  <a:lnTo>
                    <a:pt x="795" y="1002"/>
                  </a:lnTo>
                  <a:lnTo>
                    <a:pt x="795" y="1002"/>
                  </a:lnTo>
                  <a:lnTo>
                    <a:pt x="796" y="1001"/>
                  </a:lnTo>
                  <a:lnTo>
                    <a:pt x="797" y="1001"/>
                  </a:lnTo>
                  <a:lnTo>
                    <a:pt x="799" y="1001"/>
                  </a:lnTo>
                  <a:lnTo>
                    <a:pt x="799" y="1002"/>
                  </a:lnTo>
                  <a:lnTo>
                    <a:pt x="800" y="1002"/>
                  </a:lnTo>
                  <a:lnTo>
                    <a:pt x="801" y="1002"/>
                  </a:lnTo>
                  <a:lnTo>
                    <a:pt x="802" y="1002"/>
                  </a:lnTo>
                  <a:lnTo>
                    <a:pt x="802" y="1002"/>
                  </a:lnTo>
                  <a:lnTo>
                    <a:pt x="804" y="1001"/>
                  </a:lnTo>
                  <a:lnTo>
                    <a:pt x="805" y="1001"/>
                  </a:lnTo>
                  <a:lnTo>
                    <a:pt x="806" y="1001"/>
                  </a:lnTo>
                  <a:lnTo>
                    <a:pt x="806" y="1001"/>
                  </a:lnTo>
                  <a:lnTo>
                    <a:pt x="807" y="1001"/>
                  </a:lnTo>
                  <a:lnTo>
                    <a:pt x="809" y="1001"/>
                  </a:lnTo>
                  <a:lnTo>
                    <a:pt x="810" y="1001"/>
                  </a:lnTo>
                  <a:lnTo>
                    <a:pt x="810" y="1000"/>
                  </a:lnTo>
                  <a:lnTo>
                    <a:pt x="811" y="999"/>
                  </a:lnTo>
                  <a:lnTo>
                    <a:pt x="812" y="998"/>
                  </a:lnTo>
                  <a:lnTo>
                    <a:pt x="814" y="993"/>
                  </a:lnTo>
                  <a:lnTo>
                    <a:pt x="814" y="985"/>
                  </a:lnTo>
                  <a:lnTo>
                    <a:pt x="815" y="973"/>
                  </a:lnTo>
                  <a:lnTo>
                    <a:pt x="816" y="952"/>
                  </a:lnTo>
                  <a:lnTo>
                    <a:pt x="817" y="918"/>
                  </a:lnTo>
                  <a:lnTo>
                    <a:pt x="817" y="871"/>
                  </a:lnTo>
                  <a:lnTo>
                    <a:pt x="818" y="801"/>
                  </a:lnTo>
                  <a:lnTo>
                    <a:pt x="820" y="704"/>
                  </a:lnTo>
                  <a:lnTo>
                    <a:pt x="821" y="577"/>
                  </a:lnTo>
                  <a:lnTo>
                    <a:pt x="821" y="414"/>
                  </a:lnTo>
                  <a:lnTo>
                    <a:pt x="822" y="216"/>
                  </a:lnTo>
                  <a:lnTo>
                    <a:pt x="823" y="0"/>
                  </a:lnTo>
                  <a:lnTo>
                    <a:pt x="825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830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5" y="0"/>
                  </a:lnTo>
                  <a:lnTo>
                    <a:pt x="836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40" y="33"/>
                  </a:lnTo>
                  <a:lnTo>
                    <a:pt x="841" y="231"/>
                  </a:lnTo>
                  <a:lnTo>
                    <a:pt x="841" y="399"/>
                  </a:lnTo>
                  <a:lnTo>
                    <a:pt x="842" y="538"/>
                  </a:lnTo>
                  <a:lnTo>
                    <a:pt x="843" y="649"/>
                  </a:lnTo>
                  <a:lnTo>
                    <a:pt x="845" y="736"/>
                  </a:lnTo>
                  <a:lnTo>
                    <a:pt x="845" y="801"/>
                  </a:lnTo>
                  <a:lnTo>
                    <a:pt x="846" y="851"/>
                  </a:lnTo>
                  <a:lnTo>
                    <a:pt x="847" y="887"/>
                  </a:lnTo>
                  <a:lnTo>
                    <a:pt x="848" y="914"/>
                  </a:lnTo>
                  <a:lnTo>
                    <a:pt x="848" y="934"/>
                  </a:lnTo>
                  <a:lnTo>
                    <a:pt x="850" y="949"/>
                  </a:lnTo>
                  <a:lnTo>
                    <a:pt x="851" y="960"/>
                  </a:lnTo>
                  <a:lnTo>
                    <a:pt x="852" y="970"/>
                  </a:lnTo>
                  <a:lnTo>
                    <a:pt x="852" y="976"/>
                  </a:lnTo>
                  <a:lnTo>
                    <a:pt x="853" y="981"/>
                  </a:lnTo>
                  <a:lnTo>
                    <a:pt x="854" y="986"/>
                  </a:lnTo>
                  <a:lnTo>
                    <a:pt x="856" y="990"/>
                  </a:lnTo>
                  <a:lnTo>
                    <a:pt x="856" y="993"/>
                  </a:lnTo>
                  <a:lnTo>
                    <a:pt x="857" y="995"/>
                  </a:lnTo>
                  <a:lnTo>
                    <a:pt x="858" y="998"/>
                  </a:lnTo>
                  <a:lnTo>
                    <a:pt x="859" y="999"/>
                  </a:lnTo>
                  <a:lnTo>
                    <a:pt x="859" y="1000"/>
                  </a:lnTo>
                  <a:lnTo>
                    <a:pt x="861" y="1000"/>
                  </a:lnTo>
                  <a:lnTo>
                    <a:pt x="862" y="1001"/>
                  </a:lnTo>
                  <a:lnTo>
                    <a:pt x="863" y="1000"/>
                  </a:lnTo>
                  <a:lnTo>
                    <a:pt x="863" y="998"/>
                  </a:lnTo>
                  <a:lnTo>
                    <a:pt x="864" y="996"/>
                  </a:lnTo>
                  <a:lnTo>
                    <a:pt x="866" y="994"/>
                  </a:lnTo>
                  <a:lnTo>
                    <a:pt x="867" y="991"/>
                  </a:lnTo>
                  <a:lnTo>
                    <a:pt x="867" y="986"/>
                  </a:lnTo>
                  <a:lnTo>
                    <a:pt x="868" y="983"/>
                  </a:lnTo>
                  <a:lnTo>
                    <a:pt x="869" y="976"/>
                  </a:lnTo>
                  <a:lnTo>
                    <a:pt x="871" y="969"/>
                  </a:lnTo>
                  <a:lnTo>
                    <a:pt x="871" y="962"/>
                  </a:lnTo>
                  <a:lnTo>
                    <a:pt x="872" y="952"/>
                  </a:lnTo>
                  <a:lnTo>
                    <a:pt x="873" y="942"/>
                  </a:lnTo>
                  <a:lnTo>
                    <a:pt x="874" y="930"/>
                  </a:lnTo>
                  <a:lnTo>
                    <a:pt x="874" y="919"/>
                  </a:lnTo>
                  <a:lnTo>
                    <a:pt x="876" y="909"/>
                  </a:lnTo>
                  <a:lnTo>
                    <a:pt x="877" y="902"/>
                  </a:lnTo>
                  <a:lnTo>
                    <a:pt x="878" y="897"/>
                  </a:lnTo>
                  <a:lnTo>
                    <a:pt x="878" y="896"/>
                  </a:lnTo>
                  <a:lnTo>
                    <a:pt x="879" y="899"/>
                  </a:lnTo>
                  <a:lnTo>
                    <a:pt x="881" y="908"/>
                  </a:lnTo>
                  <a:lnTo>
                    <a:pt x="882" y="919"/>
                  </a:lnTo>
                  <a:lnTo>
                    <a:pt x="882" y="932"/>
                  </a:lnTo>
                  <a:lnTo>
                    <a:pt x="883" y="945"/>
                  </a:lnTo>
                  <a:lnTo>
                    <a:pt x="884" y="958"/>
                  </a:lnTo>
                  <a:lnTo>
                    <a:pt x="886" y="968"/>
                  </a:lnTo>
                  <a:lnTo>
                    <a:pt x="886" y="975"/>
                  </a:lnTo>
                  <a:lnTo>
                    <a:pt x="887" y="981"/>
                  </a:lnTo>
                  <a:lnTo>
                    <a:pt x="888" y="986"/>
                  </a:lnTo>
                  <a:lnTo>
                    <a:pt x="889" y="990"/>
                  </a:lnTo>
                  <a:lnTo>
                    <a:pt x="889" y="993"/>
                  </a:lnTo>
                  <a:lnTo>
                    <a:pt x="890" y="994"/>
                  </a:lnTo>
                  <a:lnTo>
                    <a:pt x="892" y="996"/>
                  </a:lnTo>
                  <a:lnTo>
                    <a:pt x="893" y="998"/>
                  </a:lnTo>
                  <a:lnTo>
                    <a:pt x="893" y="998"/>
                  </a:lnTo>
                  <a:lnTo>
                    <a:pt x="894" y="999"/>
                  </a:lnTo>
                  <a:lnTo>
                    <a:pt x="895" y="1000"/>
                  </a:lnTo>
                  <a:lnTo>
                    <a:pt x="897" y="1001"/>
                  </a:lnTo>
                  <a:lnTo>
                    <a:pt x="898" y="1002"/>
                  </a:lnTo>
                  <a:lnTo>
                    <a:pt x="898" y="1002"/>
                  </a:lnTo>
                  <a:lnTo>
                    <a:pt x="899" y="1004"/>
                  </a:lnTo>
                  <a:lnTo>
                    <a:pt x="900" y="1004"/>
                  </a:lnTo>
                  <a:lnTo>
                    <a:pt x="902" y="1004"/>
                  </a:lnTo>
                  <a:lnTo>
                    <a:pt x="902" y="1005"/>
                  </a:lnTo>
                  <a:lnTo>
                    <a:pt x="903" y="1005"/>
                  </a:lnTo>
                  <a:lnTo>
                    <a:pt x="904" y="1006"/>
                  </a:lnTo>
                  <a:lnTo>
                    <a:pt x="905" y="1007"/>
                  </a:lnTo>
                  <a:lnTo>
                    <a:pt x="905" y="1009"/>
                  </a:lnTo>
                  <a:lnTo>
                    <a:pt x="907" y="1011"/>
                  </a:lnTo>
                  <a:lnTo>
                    <a:pt x="908" y="1012"/>
                  </a:lnTo>
                  <a:lnTo>
                    <a:pt x="909" y="1014"/>
                  </a:lnTo>
                  <a:lnTo>
                    <a:pt x="909" y="1014"/>
                  </a:lnTo>
                  <a:lnTo>
                    <a:pt x="910" y="1012"/>
                  </a:lnTo>
                  <a:lnTo>
                    <a:pt x="912" y="1011"/>
                  </a:lnTo>
                  <a:lnTo>
                    <a:pt x="913" y="1009"/>
                  </a:lnTo>
                  <a:lnTo>
                    <a:pt x="913" y="1006"/>
                  </a:lnTo>
                  <a:lnTo>
                    <a:pt x="914" y="1004"/>
                  </a:lnTo>
                  <a:lnTo>
                    <a:pt x="915" y="1002"/>
                  </a:lnTo>
                  <a:lnTo>
                    <a:pt x="917" y="1001"/>
                  </a:lnTo>
                  <a:lnTo>
                    <a:pt x="917" y="1001"/>
                  </a:lnTo>
                  <a:lnTo>
                    <a:pt x="918" y="1001"/>
                  </a:lnTo>
                  <a:lnTo>
                    <a:pt x="919" y="1001"/>
                  </a:lnTo>
                  <a:lnTo>
                    <a:pt x="920" y="1001"/>
                  </a:lnTo>
                  <a:lnTo>
                    <a:pt x="920" y="1001"/>
                  </a:lnTo>
                  <a:lnTo>
                    <a:pt x="922" y="1001"/>
                  </a:lnTo>
                  <a:lnTo>
                    <a:pt x="923" y="1001"/>
                  </a:lnTo>
                  <a:lnTo>
                    <a:pt x="924" y="1002"/>
                  </a:lnTo>
                  <a:lnTo>
                    <a:pt x="924" y="1002"/>
                  </a:lnTo>
                  <a:lnTo>
                    <a:pt x="925" y="1002"/>
                  </a:lnTo>
                  <a:lnTo>
                    <a:pt x="926" y="1004"/>
                  </a:lnTo>
                  <a:lnTo>
                    <a:pt x="928" y="1004"/>
                  </a:lnTo>
                  <a:lnTo>
                    <a:pt x="928" y="1004"/>
                  </a:lnTo>
                  <a:lnTo>
                    <a:pt x="929" y="1004"/>
                  </a:lnTo>
                  <a:lnTo>
                    <a:pt x="930" y="1004"/>
                  </a:lnTo>
                  <a:lnTo>
                    <a:pt x="931" y="1004"/>
                  </a:lnTo>
                  <a:lnTo>
                    <a:pt x="931" y="1004"/>
                  </a:lnTo>
                  <a:lnTo>
                    <a:pt x="933" y="1004"/>
                  </a:lnTo>
                  <a:lnTo>
                    <a:pt x="934" y="1002"/>
                  </a:lnTo>
                  <a:lnTo>
                    <a:pt x="935" y="1002"/>
                  </a:lnTo>
                  <a:lnTo>
                    <a:pt x="935" y="1001"/>
                  </a:lnTo>
                  <a:lnTo>
                    <a:pt x="936" y="999"/>
                  </a:lnTo>
                  <a:lnTo>
                    <a:pt x="938" y="996"/>
                  </a:lnTo>
                  <a:lnTo>
                    <a:pt x="939" y="991"/>
                  </a:lnTo>
                  <a:lnTo>
                    <a:pt x="939" y="985"/>
                  </a:lnTo>
                  <a:lnTo>
                    <a:pt x="940" y="975"/>
                  </a:lnTo>
                  <a:lnTo>
                    <a:pt x="941" y="960"/>
                  </a:lnTo>
                  <a:lnTo>
                    <a:pt x="943" y="940"/>
                  </a:lnTo>
                  <a:lnTo>
                    <a:pt x="943" y="909"/>
                  </a:lnTo>
                  <a:lnTo>
                    <a:pt x="944" y="865"/>
                  </a:lnTo>
                  <a:lnTo>
                    <a:pt x="945" y="799"/>
                  </a:lnTo>
                  <a:lnTo>
                    <a:pt x="946" y="703"/>
                  </a:lnTo>
                  <a:lnTo>
                    <a:pt x="946" y="570"/>
                  </a:lnTo>
                  <a:lnTo>
                    <a:pt x="948" y="388"/>
                  </a:lnTo>
                  <a:lnTo>
                    <a:pt x="949" y="154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4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8" y="0"/>
                  </a:lnTo>
                  <a:lnTo>
                    <a:pt x="959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2" y="180"/>
                  </a:lnTo>
                  <a:lnTo>
                    <a:pt x="962" y="388"/>
                  </a:lnTo>
                  <a:lnTo>
                    <a:pt x="964" y="551"/>
                  </a:lnTo>
                  <a:lnTo>
                    <a:pt x="965" y="672"/>
                  </a:lnTo>
                  <a:lnTo>
                    <a:pt x="966" y="760"/>
                  </a:lnTo>
                  <a:lnTo>
                    <a:pt x="966" y="824"/>
                  </a:lnTo>
                  <a:lnTo>
                    <a:pt x="967" y="868"/>
                  </a:lnTo>
                  <a:lnTo>
                    <a:pt x="969" y="901"/>
                  </a:lnTo>
                  <a:lnTo>
                    <a:pt x="970" y="923"/>
                  </a:lnTo>
                  <a:lnTo>
                    <a:pt x="970" y="942"/>
                  </a:lnTo>
                  <a:lnTo>
                    <a:pt x="971" y="955"/>
                  </a:lnTo>
                  <a:lnTo>
                    <a:pt x="972" y="965"/>
                  </a:lnTo>
                  <a:lnTo>
                    <a:pt x="974" y="974"/>
                  </a:lnTo>
                  <a:lnTo>
                    <a:pt x="974" y="981"/>
                  </a:lnTo>
                  <a:lnTo>
                    <a:pt x="975" y="986"/>
                  </a:lnTo>
                  <a:lnTo>
                    <a:pt x="976" y="991"/>
                  </a:lnTo>
                  <a:lnTo>
                    <a:pt x="977" y="995"/>
                  </a:lnTo>
                  <a:lnTo>
                    <a:pt x="977" y="998"/>
                  </a:lnTo>
                  <a:lnTo>
                    <a:pt x="979" y="1001"/>
                  </a:lnTo>
                  <a:lnTo>
                    <a:pt x="980" y="1002"/>
                  </a:lnTo>
                  <a:lnTo>
                    <a:pt x="981" y="1005"/>
                  </a:lnTo>
                  <a:lnTo>
                    <a:pt x="981" y="1006"/>
                  </a:lnTo>
                  <a:lnTo>
                    <a:pt x="982" y="1006"/>
                  </a:lnTo>
                  <a:lnTo>
                    <a:pt x="984" y="1007"/>
                  </a:lnTo>
                  <a:lnTo>
                    <a:pt x="985" y="1007"/>
                  </a:lnTo>
                  <a:lnTo>
                    <a:pt x="985" y="1007"/>
                  </a:lnTo>
                  <a:lnTo>
                    <a:pt x="986" y="1007"/>
                  </a:lnTo>
                  <a:lnTo>
                    <a:pt x="987" y="1007"/>
                  </a:lnTo>
                  <a:lnTo>
                    <a:pt x="989" y="1006"/>
                  </a:lnTo>
                  <a:lnTo>
                    <a:pt x="989" y="1006"/>
                  </a:lnTo>
                  <a:lnTo>
                    <a:pt x="990" y="1006"/>
                  </a:lnTo>
                  <a:lnTo>
                    <a:pt x="991" y="1005"/>
                  </a:lnTo>
                  <a:lnTo>
                    <a:pt x="992" y="1005"/>
                  </a:lnTo>
                  <a:lnTo>
                    <a:pt x="992" y="1005"/>
                  </a:lnTo>
                  <a:lnTo>
                    <a:pt x="994" y="1005"/>
                  </a:lnTo>
                  <a:lnTo>
                    <a:pt x="995" y="1005"/>
                  </a:lnTo>
                  <a:lnTo>
                    <a:pt x="996" y="1005"/>
                  </a:lnTo>
                  <a:lnTo>
                    <a:pt x="996" y="1005"/>
                  </a:lnTo>
                  <a:lnTo>
                    <a:pt x="997" y="1005"/>
                  </a:lnTo>
                  <a:lnTo>
                    <a:pt x="998" y="1005"/>
                  </a:lnTo>
                  <a:lnTo>
                    <a:pt x="1000" y="1005"/>
                  </a:lnTo>
                  <a:lnTo>
                    <a:pt x="1000" y="1004"/>
                  </a:lnTo>
                  <a:lnTo>
                    <a:pt x="1001" y="1004"/>
                  </a:lnTo>
                  <a:lnTo>
                    <a:pt x="1002" y="1002"/>
                  </a:lnTo>
                  <a:lnTo>
                    <a:pt x="1003" y="1001"/>
                  </a:lnTo>
                  <a:lnTo>
                    <a:pt x="1003" y="1000"/>
                  </a:lnTo>
                  <a:lnTo>
                    <a:pt x="1005" y="999"/>
                  </a:lnTo>
                  <a:lnTo>
                    <a:pt x="1006" y="998"/>
                  </a:lnTo>
                  <a:lnTo>
                    <a:pt x="1007" y="996"/>
                  </a:lnTo>
                  <a:lnTo>
                    <a:pt x="1008" y="995"/>
                  </a:lnTo>
                  <a:lnTo>
                    <a:pt x="1008" y="995"/>
                  </a:lnTo>
                  <a:lnTo>
                    <a:pt x="1010" y="994"/>
                  </a:lnTo>
                  <a:lnTo>
                    <a:pt x="1011" y="994"/>
                  </a:lnTo>
                  <a:lnTo>
                    <a:pt x="1012" y="993"/>
                  </a:lnTo>
                  <a:lnTo>
                    <a:pt x="1012" y="991"/>
                  </a:lnTo>
                  <a:lnTo>
                    <a:pt x="1013" y="990"/>
                  </a:lnTo>
                  <a:lnTo>
                    <a:pt x="1015" y="990"/>
                  </a:lnTo>
                  <a:lnTo>
                    <a:pt x="1016" y="990"/>
                  </a:lnTo>
                  <a:lnTo>
                    <a:pt x="1016" y="990"/>
                  </a:lnTo>
                  <a:lnTo>
                    <a:pt x="1017" y="991"/>
                  </a:lnTo>
                  <a:lnTo>
                    <a:pt x="1018" y="994"/>
                  </a:lnTo>
                  <a:lnTo>
                    <a:pt x="1020" y="995"/>
                  </a:lnTo>
                  <a:lnTo>
                    <a:pt x="1020" y="998"/>
                  </a:lnTo>
                  <a:lnTo>
                    <a:pt x="1021" y="999"/>
                  </a:lnTo>
                  <a:lnTo>
                    <a:pt x="1022" y="1000"/>
                  </a:lnTo>
                  <a:lnTo>
                    <a:pt x="1023" y="1000"/>
                  </a:lnTo>
                  <a:lnTo>
                    <a:pt x="1023" y="1001"/>
                  </a:lnTo>
                  <a:lnTo>
                    <a:pt x="1025" y="1001"/>
                  </a:lnTo>
                  <a:lnTo>
                    <a:pt x="1026" y="1001"/>
                  </a:lnTo>
                  <a:lnTo>
                    <a:pt x="1027" y="1002"/>
                  </a:lnTo>
                  <a:lnTo>
                    <a:pt x="1027" y="1002"/>
                  </a:lnTo>
                  <a:lnTo>
                    <a:pt x="1028" y="1002"/>
                  </a:lnTo>
                  <a:lnTo>
                    <a:pt x="1029" y="1002"/>
                  </a:lnTo>
                  <a:lnTo>
                    <a:pt x="1031" y="1004"/>
                  </a:lnTo>
                  <a:lnTo>
                    <a:pt x="1031" y="1004"/>
                  </a:lnTo>
                  <a:lnTo>
                    <a:pt x="1032" y="1004"/>
                  </a:lnTo>
                  <a:lnTo>
                    <a:pt x="1033" y="1005"/>
                  </a:lnTo>
                  <a:lnTo>
                    <a:pt x="1034" y="1005"/>
                  </a:lnTo>
                  <a:lnTo>
                    <a:pt x="1034" y="1005"/>
                  </a:lnTo>
                  <a:lnTo>
                    <a:pt x="1036" y="1005"/>
                  </a:lnTo>
                  <a:lnTo>
                    <a:pt x="1037" y="1004"/>
                  </a:lnTo>
                  <a:lnTo>
                    <a:pt x="1038" y="1004"/>
                  </a:lnTo>
                  <a:lnTo>
                    <a:pt x="1038" y="1002"/>
                  </a:lnTo>
                  <a:lnTo>
                    <a:pt x="1039" y="1002"/>
                  </a:lnTo>
                  <a:lnTo>
                    <a:pt x="1041" y="1001"/>
                  </a:lnTo>
                  <a:lnTo>
                    <a:pt x="1042" y="1001"/>
                  </a:lnTo>
                  <a:lnTo>
                    <a:pt x="1042" y="1000"/>
                  </a:lnTo>
                  <a:lnTo>
                    <a:pt x="1043" y="1000"/>
                  </a:lnTo>
                  <a:lnTo>
                    <a:pt x="1044" y="999"/>
                  </a:lnTo>
                  <a:lnTo>
                    <a:pt x="1046" y="999"/>
                  </a:lnTo>
                  <a:lnTo>
                    <a:pt x="1046" y="998"/>
                  </a:lnTo>
                  <a:lnTo>
                    <a:pt x="1047" y="995"/>
                  </a:lnTo>
                  <a:lnTo>
                    <a:pt x="1048" y="994"/>
                  </a:lnTo>
                  <a:lnTo>
                    <a:pt x="1049" y="991"/>
                  </a:lnTo>
                  <a:lnTo>
                    <a:pt x="1049" y="990"/>
                  </a:lnTo>
                  <a:lnTo>
                    <a:pt x="1051" y="989"/>
                  </a:lnTo>
                  <a:lnTo>
                    <a:pt x="1052" y="989"/>
                  </a:lnTo>
                  <a:lnTo>
                    <a:pt x="1053" y="989"/>
                  </a:lnTo>
                  <a:lnTo>
                    <a:pt x="1053" y="989"/>
                  </a:lnTo>
                  <a:lnTo>
                    <a:pt x="1054" y="991"/>
                  </a:lnTo>
                  <a:lnTo>
                    <a:pt x="1056" y="993"/>
                  </a:lnTo>
                  <a:lnTo>
                    <a:pt x="1057" y="994"/>
                  </a:lnTo>
                  <a:lnTo>
                    <a:pt x="1057" y="996"/>
                  </a:lnTo>
                  <a:lnTo>
                    <a:pt x="1058" y="998"/>
                  </a:lnTo>
                  <a:lnTo>
                    <a:pt x="1059" y="999"/>
                  </a:lnTo>
                  <a:lnTo>
                    <a:pt x="1061" y="1000"/>
                  </a:lnTo>
                  <a:lnTo>
                    <a:pt x="1061" y="1001"/>
                  </a:lnTo>
                  <a:lnTo>
                    <a:pt x="1062" y="1001"/>
                  </a:lnTo>
                  <a:lnTo>
                    <a:pt x="1063" y="1001"/>
                  </a:lnTo>
                  <a:lnTo>
                    <a:pt x="1064" y="1001"/>
                  </a:lnTo>
                  <a:lnTo>
                    <a:pt x="1065" y="1001"/>
                  </a:lnTo>
                  <a:lnTo>
                    <a:pt x="1065" y="1001"/>
                  </a:lnTo>
                  <a:lnTo>
                    <a:pt x="1067" y="1000"/>
                  </a:lnTo>
                  <a:lnTo>
                    <a:pt x="1068" y="999"/>
                  </a:lnTo>
                  <a:lnTo>
                    <a:pt x="1069" y="998"/>
                  </a:lnTo>
                  <a:lnTo>
                    <a:pt x="1069" y="996"/>
                  </a:lnTo>
                  <a:lnTo>
                    <a:pt x="1070" y="994"/>
                  </a:lnTo>
                  <a:lnTo>
                    <a:pt x="1072" y="991"/>
                  </a:lnTo>
                  <a:lnTo>
                    <a:pt x="1073" y="989"/>
                  </a:lnTo>
                  <a:lnTo>
                    <a:pt x="1073" y="986"/>
                  </a:lnTo>
                  <a:lnTo>
                    <a:pt x="1074" y="984"/>
                  </a:lnTo>
                  <a:lnTo>
                    <a:pt x="1075" y="981"/>
                  </a:lnTo>
                  <a:lnTo>
                    <a:pt x="1077" y="976"/>
                  </a:lnTo>
                  <a:lnTo>
                    <a:pt x="1077" y="970"/>
                  </a:lnTo>
                  <a:lnTo>
                    <a:pt x="1078" y="962"/>
                  </a:lnTo>
                  <a:lnTo>
                    <a:pt x="1079" y="952"/>
                  </a:lnTo>
                  <a:lnTo>
                    <a:pt x="1080" y="940"/>
                  </a:lnTo>
                  <a:lnTo>
                    <a:pt x="1080" y="930"/>
                  </a:lnTo>
                  <a:lnTo>
                    <a:pt x="1082" y="922"/>
                  </a:lnTo>
                  <a:lnTo>
                    <a:pt x="1083" y="919"/>
                  </a:lnTo>
                  <a:lnTo>
                    <a:pt x="1084" y="923"/>
                  </a:lnTo>
                  <a:lnTo>
                    <a:pt x="1084" y="929"/>
                  </a:lnTo>
                  <a:lnTo>
                    <a:pt x="1085" y="939"/>
                  </a:lnTo>
                  <a:lnTo>
                    <a:pt x="1087" y="950"/>
                  </a:lnTo>
                  <a:lnTo>
                    <a:pt x="1088" y="962"/>
                  </a:lnTo>
                  <a:lnTo>
                    <a:pt x="1088" y="971"/>
                  </a:lnTo>
                  <a:lnTo>
                    <a:pt x="1089" y="980"/>
                  </a:lnTo>
                  <a:lnTo>
                    <a:pt x="1090" y="986"/>
                  </a:lnTo>
                  <a:lnTo>
                    <a:pt x="1092" y="993"/>
                  </a:lnTo>
                  <a:lnTo>
                    <a:pt x="1092" y="996"/>
                  </a:lnTo>
                  <a:lnTo>
                    <a:pt x="1093" y="1000"/>
                  </a:lnTo>
                  <a:lnTo>
                    <a:pt x="1094" y="1001"/>
                  </a:lnTo>
                  <a:lnTo>
                    <a:pt x="1095" y="1002"/>
                  </a:lnTo>
                  <a:lnTo>
                    <a:pt x="1095" y="1004"/>
                  </a:lnTo>
                  <a:lnTo>
                    <a:pt x="1097" y="1002"/>
                  </a:lnTo>
                  <a:lnTo>
                    <a:pt x="1098" y="1001"/>
                  </a:lnTo>
                  <a:lnTo>
                    <a:pt x="1099" y="1001"/>
                  </a:lnTo>
                  <a:lnTo>
                    <a:pt x="1099" y="1000"/>
                  </a:lnTo>
                  <a:lnTo>
                    <a:pt x="1100" y="999"/>
                  </a:lnTo>
                  <a:lnTo>
                    <a:pt x="1101" y="998"/>
                  </a:lnTo>
                  <a:lnTo>
                    <a:pt x="1103" y="996"/>
                  </a:lnTo>
                  <a:lnTo>
                    <a:pt x="1103" y="995"/>
                  </a:lnTo>
                  <a:lnTo>
                    <a:pt x="1104" y="994"/>
                  </a:lnTo>
                  <a:lnTo>
                    <a:pt x="1105" y="994"/>
                  </a:lnTo>
                  <a:lnTo>
                    <a:pt x="1106" y="995"/>
                  </a:lnTo>
                  <a:lnTo>
                    <a:pt x="1106" y="998"/>
                  </a:lnTo>
                  <a:lnTo>
                    <a:pt x="1108" y="1001"/>
                  </a:lnTo>
                  <a:lnTo>
                    <a:pt x="1109" y="1006"/>
                  </a:lnTo>
                  <a:lnTo>
                    <a:pt x="1110" y="1010"/>
                  </a:lnTo>
                  <a:lnTo>
                    <a:pt x="1110" y="1016"/>
                  </a:lnTo>
                  <a:lnTo>
                    <a:pt x="1111" y="1021"/>
                  </a:lnTo>
                  <a:lnTo>
                    <a:pt x="1113" y="1029"/>
                  </a:lnTo>
                  <a:lnTo>
                    <a:pt x="1114" y="1036"/>
                  </a:lnTo>
                  <a:lnTo>
                    <a:pt x="1114" y="1043"/>
                  </a:lnTo>
                  <a:lnTo>
                    <a:pt x="1115" y="1052"/>
                  </a:lnTo>
                  <a:lnTo>
                    <a:pt x="1116" y="1061"/>
                  </a:lnTo>
                  <a:lnTo>
                    <a:pt x="1118" y="1071"/>
                  </a:lnTo>
                  <a:lnTo>
                    <a:pt x="1118" y="1079"/>
                  </a:lnTo>
                  <a:lnTo>
                    <a:pt x="1119" y="1089"/>
                  </a:lnTo>
                  <a:lnTo>
                    <a:pt x="1120" y="1098"/>
                  </a:lnTo>
                  <a:lnTo>
                    <a:pt x="1121" y="1107"/>
                  </a:lnTo>
                  <a:lnTo>
                    <a:pt x="1123" y="1111"/>
                  </a:lnTo>
                  <a:lnTo>
                    <a:pt x="1123" y="1108"/>
                  </a:lnTo>
                  <a:lnTo>
                    <a:pt x="1124" y="1092"/>
                  </a:lnTo>
                  <a:lnTo>
                    <a:pt x="1125" y="1048"/>
                  </a:lnTo>
                  <a:lnTo>
                    <a:pt x="1126" y="948"/>
                  </a:lnTo>
                  <a:lnTo>
                    <a:pt x="1126" y="749"/>
                  </a:lnTo>
                  <a:lnTo>
                    <a:pt x="1128" y="393"/>
                  </a:lnTo>
                  <a:lnTo>
                    <a:pt x="1129" y="0"/>
                  </a:lnTo>
                  <a:lnTo>
                    <a:pt x="1130" y="0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0"/>
                  </a:lnTo>
                  <a:lnTo>
                    <a:pt x="1137" y="0"/>
                  </a:lnTo>
                  <a:lnTo>
                    <a:pt x="1137" y="0"/>
                  </a:lnTo>
                  <a:lnTo>
                    <a:pt x="1139" y="0"/>
                  </a:lnTo>
                  <a:lnTo>
                    <a:pt x="1140" y="235"/>
                  </a:lnTo>
                  <a:lnTo>
                    <a:pt x="1141" y="539"/>
                  </a:lnTo>
                  <a:lnTo>
                    <a:pt x="1141" y="764"/>
                  </a:lnTo>
                  <a:lnTo>
                    <a:pt x="1142" y="927"/>
                  </a:lnTo>
                  <a:lnTo>
                    <a:pt x="1144" y="1050"/>
                  </a:lnTo>
                  <a:lnTo>
                    <a:pt x="1145" y="1130"/>
                  </a:lnTo>
                  <a:lnTo>
                    <a:pt x="1145" y="1176"/>
                  </a:lnTo>
                  <a:lnTo>
                    <a:pt x="1146" y="1188"/>
                  </a:lnTo>
                  <a:lnTo>
                    <a:pt x="1147" y="1164"/>
                  </a:lnTo>
                  <a:lnTo>
                    <a:pt x="1149" y="1120"/>
                  </a:lnTo>
                  <a:lnTo>
                    <a:pt x="1149" y="1066"/>
                  </a:lnTo>
                  <a:lnTo>
                    <a:pt x="1150" y="1009"/>
                  </a:lnTo>
                  <a:lnTo>
                    <a:pt x="1151" y="959"/>
                  </a:lnTo>
                  <a:lnTo>
                    <a:pt x="1152" y="917"/>
                  </a:lnTo>
                  <a:lnTo>
                    <a:pt x="1152" y="890"/>
                  </a:lnTo>
                  <a:lnTo>
                    <a:pt x="1154" y="881"/>
                  </a:lnTo>
                  <a:lnTo>
                    <a:pt x="1155" y="875"/>
                  </a:lnTo>
                  <a:lnTo>
                    <a:pt x="1156" y="857"/>
                  </a:lnTo>
                  <a:lnTo>
                    <a:pt x="1156" y="813"/>
                  </a:lnTo>
                  <a:lnTo>
                    <a:pt x="1157" y="727"/>
                  </a:lnTo>
                  <a:lnTo>
                    <a:pt x="1159" y="604"/>
                  </a:lnTo>
                  <a:lnTo>
                    <a:pt x="1160" y="464"/>
                  </a:lnTo>
                  <a:lnTo>
                    <a:pt x="1160" y="344"/>
                  </a:lnTo>
                  <a:lnTo>
                    <a:pt x="1161" y="286"/>
                  </a:lnTo>
                  <a:lnTo>
                    <a:pt x="1162" y="312"/>
                  </a:lnTo>
                  <a:lnTo>
                    <a:pt x="1164" y="418"/>
                  </a:lnTo>
                  <a:lnTo>
                    <a:pt x="1164" y="579"/>
                  </a:lnTo>
                  <a:lnTo>
                    <a:pt x="1165" y="760"/>
                  </a:lnTo>
                  <a:lnTo>
                    <a:pt x="1166" y="932"/>
                  </a:lnTo>
                  <a:lnTo>
                    <a:pt x="1167" y="1078"/>
                  </a:lnTo>
                  <a:lnTo>
                    <a:pt x="1167" y="1192"/>
                  </a:lnTo>
                  <a:lnTo>
                    <a:pt x="1169" y="1277"/>
                  </a:lnTo>
                  <a:lnTo>
                    <a:pt x="1170" y="1338"/>
                  </a:lnTo>
                  <a:lnTo>
                    <a:pt x="1171" y="1379"/>
                  </a:lnTo>
                  <a:lnTo>
                    <a:pt x="1171" y="1405"/>
                  </a:lnTo>
                  <a:lnTo>
                    <a:pt x="1172" y="1421"/>
                  </a:lnTo>
                  <a:lnTo>
                    <a:pt x="1173" y="1428"/>
                  </a:lnTo>
                  <a:lnTo>
                    <a:pt x="1175" y="1430"/>
                  </a:lnTo>
                  <a:lnTo>
                    <a:pt x="1176" y="1423"/>
                  </a:lnTo>
                  <a:lnTo>
                    <a:pt x="1176" y="1414"/>
                  </a:lnTo>
                  <a:lnTo>
                    <a:pt x="1177" y="1399"/>
                  </a:lnTo>
                  <a:lnTo>
                    <a:pt x="1178" y="1380"/>
                  </a:lnTo>
                  <a:lnTo>
                    <a:pt x="1180" y="1359"/>
                  </a:lnTo>
                  <a:lnTo>
                    <a:pt x="1180" y="1334"/>
                  </a:lnTo>
                  <a:lnTo>
                    <a:pt x="1181" y="1308"/>
                  </a:lnTo>
                  <a:lnTo>
                    <a:pt x="1182" y="1283"/>
                  </a:lnTo>
                  <a:lnTo>
                    <a:pt x="1183" y="1261"/>
                  </a:lnTo>
                  <a:lnTo>
                    <a:pt x="1183" y="1243"/>
                  </a:lnTo>
                  <a:lnTo>
                    <a:pt x="1185" y="1231"/>
                  </a:lnTo>
                  <a:lnTo>
                    <a:pt x="1186" y="1224"/>
                  </a:lnTo>
                  <a:lnTo>
                    <a:pt x="1187" y="1217"/>
                  </a:lnTo>
                  <a:lnTo>
                    <a:pt x="1187" y="1214"/>
                  </a:lnTo>
                  <a:lnTo>
                    <a:pt x="1188" y="1210"/>
                  </a:lnTo>
                  <a:lnTo>
                    <a:pt x="1190" y="1202"/>
                  </a:lnTo>
                  <a:lnTo>
                    <a:pt x="1191" y="1194"/>
                  </a:lnTo>
                  <a:lnTo>
                    <a:pt x="1191" y="1183"/>
                  </a:lnTo>
                  <a:lnTo>
                    <a:pt x="1192" y="1170"/>
                  </a:lnTo>
                  <a:lnTo>
                    <a:pt x="1193" y="1156"/>
                  </a:lnTo>
                  <a:lnTo>
                    <a:pt x="1195" y="1143"/>
                  </a:lnTo>
                  <a:lnTo>
                    <a:pt x="1195" y="1132"/>
                  </a:lnTo>
                  <a:lnTo>
                    <a:pt x="1196" y="1120"/>
                  </a:lnTo>
                  <a:lnTo>
                    <a:pt x="1197" y="1111"/>
                  </a:lnTo>
                  <a:lnTo>
                    <a:pt x="1198" y="1102"/>
                  </a:lnTo>
                  <a:lnTo>
                    <a:pt x="1198" y="1089"/>
                  </a:lnTo>
                  <a:lnTo>
                    <a:pt x="1200" y="1081"/>
                  </a:lnTo>
                  <a:lnTo>
                    <a:pt x="1201" y="1072"/>
                  </a:lnTo>
                  <a:lnTo>
                    <a:pt x="1202" y="1063"/>
                  </a:lnTo>
                  <a:lnTo>
                    <a:pt x="1202" y="1055"/>
                  </a:lnTo>
                  <a:lnTo>
                    <a:pt x="1203" y="1047"/>
                  </a:lnTo>
                  <a:lnTo>
                    <a:pt x="1205" y="1040"/>
                  </a:lnTo>
                  <a:lnTo>
                    <a:pt x="1206" y="1034"/>
                  </a:lnTo>
                  <a:lnTo>
                    <a:pt x="1206" y="1027"/>
                  </a:lnTo>
                  <a:lnTo>
                    <a:pt x="1207" y="1022"/>
                  </a:lnTo>
                  <a:lnTo>
                    <a:pt x="1208" y="1017"/>
                  </a:lnTo>
                  <a:lnTo>
                    <a:pt x="1209" y="1014"/>
                  </a:lnTo>
                  <a:lnTo>
                    <a:pt x="1209" y="1010"/>
                  </a:lnTo>
                  <a:lnTo>
                    <a:pt x="1211" y="1007"/>
                  </a:lnTo>
                  <a:lnTo>
                    <a:pt x="1212" y="1006"/>
                  </a:lnTo>
                  <a:lnTo>
                    <a:pt x="1213" y="1005"/>
                  </a:lnTo>
                  <a:lnTo>
                    <a:pt x="1213" y="1005"/>
                  </a:lnTo>
                  <a:lnTo>
                    <a:pt x="1214" y="1005"/>
                  </a:lnTo>
                  <a:lnTo>
                    <a:pt x="1216" y="1006"/>
                  </a:lnTo>
                  <a:lnTo>
                    <a:pt x="1217" y="1006"/>
                  </a:lnTo>
                  <a:lnTo>
                    <a:pt x="1217" y="1007"/>
                  </a:lnTo>
                  <a:lnTo>
                    <a:pt x="1218" y="1009"/>
                  </a:lnTo>
                  <a:lnTo>
                    <a:pt x="1219" y="1009"/>
                  </a:lnTo>
                  <a:lnTo>
                    <a:pt x="1221" y="1009"/>
                  </a:lnTo>
                  <a:lnTo>
                    <a:pt x="1221" y="1009"/>
                  </a:lnTo>
                  <a:lnTo>
                    <a:pt x="1222" y="1007"/>
                  </a:lnTo>
                  <a:lnTo>
                    <a:pt x="1223" y="1006"/>
                  </a:lnTo>
                  <a:lnTo>
                    <a:pt x="1224" y="1004"/>
                  </a:lnTo>
                  <a:lnTo>
                    <a:pt x="1224" y="1001"/>
                  </a:lnTo>
                  <a:lnTo>
                    <a:pt x="1226" y="999"/>
                  </a:lnTo>
                  <a:lnTo>
                    <a:pt x="1227" y="998"/>
                  </a:lnTo>
                  <a:lnTo>
                    <a:pt x="1228" y="996"/>
                  </a:lnTo>
                  <a:lnTo>
                    <a:pt x="1228" y="996"/>
                  </a:lnTo>
                  <a:lnTo>
                    <a:pt x="1229" y="996"/>
                  </a:lnTo>
                  <a:lnTo>
                    <a:pt x="1231" y="995"/>
                  </a:lnTo>
                  <a:lnTo>
                    <a:pt x="1232" y="993"/>
                  </a:lnTo>
                  <a:lnTo>
                    <a:pt x="1233" y="986"/>
                  </a:lnTo>
                  <a:lnTo>
                    <a:pt x="1233" y="978"/>
                  </a:lnTo>
                  <a:lnTo>
                    <a:pt x="1234" y="966"/>
                  </a:lnTo>
                  <a:lnTo>
                    <a:pt x="1236" y="950"/>
                  </a:lnTo>
                  <a:lnTo>
                    <a:pt x="1237" y="934"/>
                  </a:lnTo>
                  <a:lnTo>
                    <a:pt x="1237" y="917"/>
                  </a:lnTo>
                  <a:lnTo>
                    <a:pt x="1238" y="901"/>
                  </a:lnTo>
                  <a:lnTo>
                    <a:pt x="1239" y="888"/>
                  </a:lnTo>
                  <a:lnTo>
                    <a:pt x="1241" y="878"/>
                  </a:lnTo>
                  <a:lnTo>
                    <a:pt x="1241" y="873"/>
                  </a:lnTo>
                  <a:lnTo>
                    <a:pt x="1242" y="872"/>
                  </a:lnTo>
                  <a:lnTo>
                    <a:pt x="1243" y="875"/>
                  </a:lnTo>
                  <a:lnTo>
                    <a:pt x="1244" y="880"/>
                  </a:lnTo>
                  <a:lnTo>
                    <a:pt x="1244" y="890"/>
                  </a:lnTo>
                  <a:lnTo>
                    <a:pt x="1245" y="898"/>
                  </a:lnTo>
                  <a:lnTo>
                    <a:pt x="1247" y="908"/>
                  </a:lnTo>
                  <a:lnTo>
                    <a:pt x="1248" y="917"/>
                  </a:lnTo>
                  <a:lnTo>
                    <a:pt x="1248" y="926"/>
                  </a:lnTo>
                  <a:lnTo>
                    <a:pt x="1249" y="934"/>
                  </a:lnTo>
                  <a:lnTo>
                    <a:pt x="1250" y="942"/>
                  </a:lnTo>
                  <a:lnTo>
                    <a:pt x="1252" y="949"/>
                  </a:lnTo>
                  <a:lnTo>
                    <a:pt x="1252" y="957"/>
                  </a:lnTo>
                  <a:lnTo>
                    <a:pt x="1253" y="963"/>
                  </a:lnTo>
                  <a:lnTo>
                    <a:pt x="1254" y="969"/>
                  </a:lnTo>
                  <a:lnTo>
                    <a:pt x="1255" y="974"/>
                  </a:lnTo>
                  <a:lnTo>
                    <a:pt x="1255" y="978"/>
                  </a:lnTo>
                  <a:lnTo>
                    <a:pt x="1257" y="981"/>
                  </a:lnTo>
                  <a:lnTo>
                    <a:pt x="1258" y="985"/>
                  </a:lnTo>
                  <a:lnTo>
                    <a:pt x="1259" y="988"/>
                  </a:lnTo>
                  <a:lnTo>
                    <a:pt x="1259" y="990"/>
                  </a:lnTo>
                  <a:lnTo>
                    <a:pt x="1260" y="993"/>
                  </a:lnTo>
                  <a:lnTo>
                    <a:pt x="1262" y="995"/>
                  </a:lnTo>
                  <a:lnTo>
                    <a:pt x="1263" y="996"/>
                  </a:lnTo>
                  <a:lnTo>
                    <a:pt x="1263" y="998"/>
                  </a:lnTo>
                  <a:lnTo>
                    <a:pt x="1264" y="999"/>
                  </a:lnTo>
                  <a:lnTo>
                    <a:pt x="1265" y="1000"/>
                  </a:lnTo>
                  <a:lnTo>
                    <a:pt x="1267" y="1000"/>
                  </a:lnTo>
                  <a:lnTo>
                    <a:pt x="1267" y="1001"/>
                  </a:lnTo>
                  <a:lnTo>
                    <a:pt x="1268" y="1002"/>
                  </a:lnTo>
                  <a:lnTo>
                    <a:pt x="1269" y="1002"/>
                  </a:lnTo>
                  <a:lnTo>
                    <a:pt x="1270" y="1002"/>
                  </a:lnTo>
                  <a:lnTo>
                    <a:pt x="1270" y="1002"/>
                  </a:lnTo>
                  <a:lnTo>
                    <a:pt x="1272" y="1002"/>
                  </a:lnTo>
                  <a:lnTo>
                    <a:pt x="1273" y="1002"/>
                  </a:lnTo>
                  <a:lnTo>
                    <a:pt x="1274" y="1002"/>
                  </a:lnTo>
                  <a:lnTo>
                    <a:pt x="1274" y="1001"/>
                  </a:lnTo>
                  <a:lnTo>
                    <a:pt x="1275" y="1001"/>
                  </a:lnTo>
                  <a:lnTo>
                    <a:pt x="1277" y="1001"/>
                  </a:lnTo>
                  <a:lnTo>
                    <a:pt x="1278" y="1001"/>
                  </a:lnTo>
                  <a:lnTo>
                    <a:pt x="1278" y="1001"/>
                  </a:lnTo>
                  <a:lnTo>
                    <a:pt x="1279" y="1001"/>
                  </a:lnTo>
                  <a:lnTo>
                    <a:pt x="1280" y="1001"/>
                  </a:lnTo>
                  <a:lnTo>
                    <a:pt x="1281" y="1001"/>
                  </a:lnTo>
                  <a:lnTo>
                    <a:pt x="1281" y="1002"/>
                  </a:lnTo>
                  <a:lnTo>
                    <a:pt x="1283" y="1002"/>
                  </a:lnTo>
                  <a:lnTo>
                    <a:pt x="1284" y="1002"/>
                  </a:lnTo>
                  <a:lnTo>
                    <a:pt x="1285" y="1002"/>
                  </a:lnTo>
                  <a:lnTo>
                    <a:pt x="1285" y="1002"/>
                  </a:lnTo>
                  <a:lnTo>
                    <a:pt x="1286" y="1001"/>
                  </a:lnTo>
                  <a:lnTo>
                    <a:pt x="1288" y="1000"/>
                  </a:lnTo>
                  <a:lnTo>
                    <a:pt x="1289" y="999"/>
                  </a:lnTo>
                  <a:lnTo>
                    <a:pt x="1290" y="996"/>
                  </a:lnTo>
                  <a:lnTo>
                    <a:pt x="1290" y="994"/>
                  </a:lnTo>
                  <a:lnTo>
                    <a:pt x="1291" y="993"/>
                  </a:lnTo>
                  <a:lnTo>
                    <a:pt x="1293" y="991"/>
                  </a:lnTo>
                  <a:lnTo>
                    <a:pt x="1294" y="991"/>
                  </a:lnTo>
                  <a:lnTo>
                    <a:pt x="1294" y="991"/>
                  </a:lnTo>
                  <a:lnTo>
                    <a:pt x="1295" y="991"/>
                  </a:lnTo>
                  <a:lnTo>
                    <a:pt x="1296" y="991"/>
                  </a:lnTo>
                  <a:lnTo>
                    <a:pt x="1298" y="991"/>
                  </a:lnTo>
                  <a:lnTo>
                    <a:pt x="1298" y="991"/>
                  </a:lnTo>
                  <a:lnTo>
                    <a:pt x="1299" y="990"/>
                  </a:lnTo>
                  <a:lnTo>
                    <a:pt x="1300" y="988"/>
                  </a:lnTo>
                  <a:lnTo>
                    <a:pt x="1301" y="985"/>
                  </a:lnTo>
                  <a:lnTo>
                    <a:pt x="1301" y="981"/>
                  </a:lnTo>
                  <a:lnTo>
                    <a:pt x="1303" y="978"/>
                  </a:lnTo>
                  <a:lnTo>
                    <a:pt x="1304" y="975"/>
                  </a:lnTo>
                  <a:lnTo>
                    <a:pt x="1305" y="971"/>
                  </a:lnTo>
                  <a:lnTo>
                    <a:pt x="1305" y="970"/>
                  </a:lnTo>
                  <a:lnTo>
                    <a:pt x="1306" y="969"/>
                  </a:lnTo>
                  <a:lnTo>
                    <a:pt x="1308" y="969"/>
                  </a:lnTo>
                  <a:lnTo>
                    <a:pt x="1309" y="970"/>
                  </a:lnTo>
                  <a:lnTo>
                    <a:pt x="1309" y="971"/>
                  </a:lnTo>
                  <a:lnTo>
                    <a:pt x="1310" y="973"/>
                  </a:lnTo>
                  <a:lnTo>
                    <a:pt x="1311" y="975"/>
                  </a:lnTo>
                  <a:lnTo>
                    <a:pt x="1313" y="978"/>
                  </a:lnTo>
                  <a:lnTo>
                    <a:pt x="1313" y="981"/>
                  </a:lnTo>
                  <a:lnTo>
                    <a:pt x="1314" y="985"/>
                  </a:lnTo>
                  <a:lnTo>
                    <a:pt x="1315" y="989"/>
                  </a:lnTo>
                  <a:lnTo>
                    <a:pt x="1316" y="993"/>
                  </a:lnTo>
                  <a:lnTo>
                    <a:pt x="1316" y="995"/>
                  </a:lnTo>
                  <a:lnTo>
                    <a:pt x="1317" y="999"/>
                  </a:lnTo>
                  <a:lnTo>
                    <a:pt x="1319" y="1000"/>
                  </a:lnTo>
                  <a:lnTo>
                    <a:pt x="1320" y="1001"/>
                  </a:lnTo>
                  <a:lnTo>
                    <a:pt x="1320" y="1002"/>
                  </a:lnTo>
                  <a:lnTo>
                    <a:pt x="1321" y="1002"/>
                  </a:lnTo>
                  <a:lnTo>
                    <a:pt x="1322" y="1001"/>
                  </a:lnTo>
                  <a:lnTo>
                    <a:pt x="1324" y="1000"/>
                  </a:lnTo>
                  <a:lnTo>
                    <a:pt x="1324" y="999"/>
                  </a:lnTo>
                  <a:lnTo>
                    <a:pt x="1325" y="998"/>
                  </a:lnTo>
                  <a:lnTo>
                    <a:pt x="1326" y="996"/>
                  </a:lnTo>
                  <a:lnTo>
                    <a:pt x="1327" y="996"/>
                  </a:lnTo>
                  <a:lnTo>
                    <a:pt x="1327" y="995"/>
                  </a:lnTo>
                  <a:lnTo>
                    <a:pt x="1329" y="995"/>
                  </a:lnTo>
                  <a:lnTo>
                    <a:pt x="1330" y="995"/>
                  </a:lnTo>
                  <a:lnTo>
                    <a:pt x="1331" y="996"/>
                  </a:lnTo>
                  <a:lnTo>
                    <a:pt x="1331" y="998"/>
                  </a:lnTo>
                  <a:lnTo>
                    <a:pt x="1332" y="999"/>
                  </a:lnTo>
                  <a:lnTo>
                    <a:pt x="1334" y="1000"/>
                  </a:lnTo>
                  <a:lnTo>
                    <a:pt x="1335" y="1001"/>
                  </a:lnTo>
                  <a:lnTo>
                    <a:pt x="1335" y="1004"/>
                  </a:lnTo>
                  <a:lnTo>
                    <a:pt x="1336" y="1006"/>
                  </a:lnTo>
                  <a:lnTo>
                    <a:pt x="1337" y="1007"/>
                  </a:lnTo>
                  <a:lnTo>
                    <a:pt x="1339" y="1009"/>
                  </a:lnTo>
                  <a:lnTo>
                    <a:pt x="1339" y="1010"/>
                  </a:lnTo>
                  <a:lnTo>
                    <a:pt x="1340" y="1010"/>
                  </a:lnTo>
                  <a:lnTo>
                    <a:pt x="1341" y="1010"/>
                  </a:lnTo>
                  <a:lnTo>
                    <a:pt x="1342" y="1009"/>
                  </a:lnTo>
                  <a:lnTo>
                    <a:pt x="1344" y="1007"/>
                  </a:lnTo>
                  <a:lnTo>
                    <a:pt x="1344" y="1005"/>
                  </a:lnTo>
                  <a:lnTo>
                    <a:pt x="1345" y="1004"/>
                  </a:lnTo>
                  <a:lnTo>
                    <a:pt x="1346" y="1001"/>
                  </a:lnTo>
                  <a:lnTo>
                    <a:pt x="1347" y="999"/>
                  </a:lnTo>
                  <a:lnTo>
                    <a:pt x="1347" y="998"/>
                  </a:lnTo>
                  <a:lnTo>
                    <a:pt x="1349" y="996"/>
                  </a:lnTo>
                  <a:lnTo>
                    <a:pt x="1350" y="994"/>
                  </a:lnTo>
                  <a:lnTo>
                    <a:pt x="1351" y="991"/>
                  </a:lnTo>
                  <a:lnTo>
                    <a:pt x="1351" y="984"/>
                  </a:lnTo>
                  <a:lnTo>
                    <a:pt x="1352" y="969"/>
                  </a:lnTo>
                  <a:lnTo>
                    <a:pt x="1353" y="935"/>
                  </a:lnTo>
                  <a:lnTo>
                    <a:pt x="1355" y="866"/>
                  </a:lnTo>
                  <a:lnTo>
                    <a:pt x="1355" y="739"/>
                  </a:lnTo>
                  <a:lnTo>
                    <a:pt x="1356" y="531"/>
                  </a:lnTo>
                  <a:lnTo>
                    <a:pt x="1357" y="228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180"/>
                  </a:lnTo>
                  <a:lnTo>
                    <a:pt x="1370" y="353"/>
                  </a:lnTo>
                  <a:lnTo>
                    <a:pt x="1370" y="482"/>
                  </a:lnTo>
                  <a:lnTo>
                    <a:pt x="1371" y="577"/>
                  </a:lnTo>
                  <a:lnTo>
                    <a:pt x="1372" y="649"/>
                  </a:lnTo>
                  <a:lnTo>
                    <a:pt x="1373" y="702"/>
                  </a:lnTo>
                  <a:lnTo>
                    <a:pt x="1373" y="743"/>
                  </a:lnTo>
                  <a:lnTo>
                    <a:pt x="1375" y="777"/>
                  </a:lnTo>
                  <a:lnTo>
                    <a:pt x="1376" y="801"/>
                  </a:lnTo>
                  <a:lnTo>
                    <a:pt x="1377" y="822"/>
                  </a:lnTo>
                  <a:lnTo>
                    <a:pt x="1377" y="840"/>
                  </a:lnTo>
                  <a:lnTo>
                    <a:pt x="1378" y="855"/>
                  </a:lnTo>
                  <a:lnTo>
                    <a:pt x="1380" y="867"/>
                  </a:lnTo>
                  <a:lnTo>
                    <a:pt x="1381" y="877"/>
                  </a:lnTo>
                  <a:lnTo>
                    <a:pt x="1381" y="887"/>
                  </a:lnTo>
                  <a:lnTo>
                    <a:pt x="1382" y="896"/>
                  </a:lnTo>
                  <a:lnTo>
                    <a:pt x="1383" y="904"/>
                  </a:lnTo>
                  <a:lnTo>
                    <a:pt x="1385" y="912"/>
                  </a:lnTo>
                  <a:lnTo>
                    <a:pt x="1385" y="918"/>
                  </a:lnTo>
                  <a:lnTo>
                    <a:pt x="1386" y="924"/>
                  </a:lnTo>
                  <a:lnTo>
                    <a:pt x="1387" y="929"/>
                  </a:lnTo>
                  <a:lnTo>
                    <a:pt x="1388" y="934"/>
                  </a:lnTo>
                  <a:lnTo>
                    <a:pt x="1388" y="938"/>
                  </a:lnTo>
                  <a:lnTo>
                    <a:pt x="1389" y="943"/>
                  </a:lnTo>
                  <a:lnTo>
                    <a:pt x="1391" y="945"/>
                  </a:lnTo>
                  <a:lnTo>
                    <a:pt x="1392" y="948"/>
                  </a:lnTo>
                  <a:lnTo>
                    <a:pt x="1392" y="950"/>
                  </a:lnTo>
                  <a:lnTo>
                    <a:pt x="1393" y="953"/>
                  </a:lnTo>
                  <a:lnTo>
                    <a:pt x="1394" y="954"/>
                  </a:lnTo>
                  <a:lnTo>
                    <a:pt x="1396" y="955"/>
                  </a:lnTo>
                  <a:lnTo>
                    <a:pt x="1396" y="957"/>
                  </a:lnTo>
                  <a:lnTo>
                    <a:pt x="1397" y="957"/>
                  </a:lnTo>
                  <a:lnTo>
                    <a:pt x="1398" y="958"/>
                  </a:lnTo>
                  <a:lnTo>
                    <a:pt x="1399" y="958"/>
                  </a:lnTo>
                  <a:lnTo>
                    <a:pt x="1401" y="959"/>
                  </a:lnTo>
                  <a:lnTo>
                    <a:pt x="1401" y="960"/>
                  </a:lnTo>
                  <a:lnTo>
                    <a:pt x="1402" y="960"/>
                  </a:lnTo>
                  <a:lnTo>
                    <a:pt x="1403" y="960"/>
                  </a:lnTo>
                  <a:lnTo>
                    <a:pt x="1404" y="959"/>
                  </a:lnTo>
                  <a:lnTo>
                    <a:pt x="1404" y="958"/>
                  </a:lnTo>
                  <a:lnTo>
                    <a:pt x="1406" y="957"/>
                  </a:lnTo>
                  <a:lnTo>
                    <a:pt x="1407" y="955"/>
                  </a:lnTo>
                  <a:lnTo>
                    <a:pt x="1408" y="953"/>
                  </a:lnTo>
                  <a:lnTo>
                    <a:pt x="1408" y="952"/>
                  </a:lnTo>
                  <a:lnTo>
                    <a:pt x="1409" y="950"/>
                  </a:lnTo>
                  <a:lnTo>
                    <a:pt x="1411" y="950"/>
                  </a:lnTo>
                  <a:lnTo>
                    <a:pt x="1412" y="952"/>
                  </a:lnTo>
                  <a:lnTo>
                    <a:pt x="1412" y="954"/>
                  </a:lnTo>
                  <a:lnTo>
                    <a:pt x="1413" y="958"/>
                  </a:lnTo>
                  <a:lnTo>
                    <a:pt x="1414" y="963"/>
                  </a:lnTo>
                  <a:lnTo>
                    <a:pt x="1416" y="968"/>
                  </a:lnTo>
                  <a:lnTo>
                    <a:pt x="1416" y="973"/>
                  </a:lnTo>
                  <a:lnTo>
                    <a:pt x="1417" y="978"/>
                  </a:lnTo>
                  <a:lnTo>
                    <a:pt x="1418" y="983"/>
                  </a:lnTo>
                  <a:lnTo>
                    <a:pt x="1419" y="986"/>
                  </a:lnTo>
                  <a:lnTo>
                    <a:pt x="1419" y="991"/>
                  </a:lnTo>
                  <a:lnTo>
                    <a:pt x="1420" y="994"/>
                  </a:lnTo>
                  <a:lnTo>
                    <a:pt x="1422" y="996"/>
                  </a:lnTo>
                  <a:lnTo>
                    <a:pt x="1423" y="998"/>
                  </a:lnTo>
                  <a:lnTo>
                    <a:pt x="1423" y="999"/>
                  </a:lnTo>
                  <a:lnTo>
                    <a:pt x="1424" y="999"/>
                  </a:lnTo>
                  <a:lnTo>
                    <a:pt x="1425" y="999"/>
                  </a:lnTo>
                  <a:lnTo>
                    <a:pt x="1427" y="999"/>
                  </a:lnTo>
                  <a:lnTo>
                    <a:pt x="1427" y="999"/>
                  </a:lnTo>
                  <a:lnTo>
                    <a:pt x="1428" y="999"/>
                  </a:lnTo>
                  <a:lnTo>
                    <a:pt x="1429" y="999"/>
                  </a:lnTo>
                  <a:lnTo>
                    <a:pt x="1430" y="999"/>
                  </a:lnTo>
                  <a:lnTo>
                    <a:pt x="1430" y="999"/>
                  </a:lnTo>
                  <a:lnTo>
                    <a:pt x="1432" y="1000"/>
                  </a:lnTo>
                  <a:lnTo>
                    <a:pt x="1433" y="1000"/>
                  </a:lnTo>
                  <a:lnTo>
                    <a:pt x="1434" y="1000"/>
                  </a:lnTo>
                  <a:lnTo>
                    <a:pt x="1434" y="1000"/>
                  </a:lnTo>
                  <a:lnTo>
                    <a:pt x="1435" y="1000"/>
                  </a:lnTo>
                  <a:lnTo>
                    <a:pt x="1437" y="1000"/>
                  </a:lnTo>
                  <a:lnTo>
                    <a:pt x="1438" y="1000"/>
                  </a:lnTo>
                  <a:lnTo>
                    <a:pt x="1438" y="999"/>
                  </a:lnTo>
                  <a:lnTo>
                    <a:pt x="1439" y="999"/>
                  </a:lnTo>
                  <a:lnTo>
                    <a:pt x="1440" y="998"/>
                  </a:lnTo>
                  <a:lnTo>
                    <a:pt x="1442" y="998"/>
                  </a:lnTo>
                  <a:lnTo>
                    <a:pt x="1442" y="996"/>
                  </a:lnTo>
                  <a:lnTo>
                    <a:pt x="1443" y="996"/>
                  </a:lnTo>
                  <a:lnTo>
                    <a:pt x="1444" y="996"/>
                  </a:lnTo>
                  <a:lnTo>
                    <a:pt x="1445" y="996"/>
                  </a:lnTo>
                  <a:lnTo>
                    <a:pt x="1445" y="996"/>
                  </a:lnTo>
                  <a:lnTo>
                    <a:pt x="1447" y="996"/>
                  </a:lnTo>
                  <a:lnTo>
                    <a:pt x="1448" y="996"/>
                  </a:lnTo>
                  <a:lnTo>
                    <a:pt x="1449" y="996"/>
                  </a:lnTo>
                  <a:lnTo>
                    <a:pt x="1449" y="996"/>
                  </a:lnTo>
                  <a:lnTo>
                    <a:pt x="1450" y="998"/>
                  </a:lnTo>
                  <a:lnTo>
                    <a:pt x="1452" y="998"/>
                  </a:lnTo>
                  <a:lnTo>
                    <a:pt x="1453" y="998"/>
                  </a:lnTo>
                  <a:lnTo>
                    <a:pt x="1453" y="998"/>
                  </a:lnTo>
                  <a:lnTo>
                    <a:pt x="1454" y="999"/>
                  </a:lnTo>
                  <a:lnTo>
                    <a:pt x="1455" y="999"/>
                  </a:lnTo>
                  <a:lnTo>
                    <a:pt x="1456" y="999"/>
                  </a:lnTo>
                  <a:lnTo>
                    <a:pt x="1458" y="999"/>
                  </a:lnTo>
                  <a:lnTo>
                    <a:pt x="1458" y="999"/>
                  </a:lnTo>
                  <a:lnTo>
                    <a:pt x="1459" y="999"/>
                  </a:lnTo>
                  <a:lnTo>
                    <a:pt x="1460" y="1000"/>
                  </a:lnTo>
                  <a:lnTo>
                    <a:pt x="1461" y="1000"/>
                  </a:lnTo>
                  <a:lnTo>
                    <a:pt x="1461" y="999"/>
                  </a:lnTo>
                  <a:lnTo>
                    <a:pt x="1463" y="999"/>
                  </a:lnTo>
                  <a:lnTo>
                    <a:pt x="1464" y="1000"/>
                  </a:lnTo>
                  <a:lnTo>
                    <a:pt x="1465" y="1000"/>
                  </a:lnTo>
                  <a:lnTo>
                    <a:pt x="1465" y="1000"/>
                  </a:lnTo>
                  <a:lnTo>
                    <a:pt x="1466" y="1001"/>
                  </a:lnTo>
                  <a:lnTo>
                    <a:pt x="1468" y="1001"/>
                  </a:lnTo>
                  <a:lnTo>
                    <a:pt x="1469" y="1001"/>
                  </a:lnTo>
                  <a:lnTo>
                    <a:pt x="1469" y="1001"/>
                  </a:lnTo>
                  <a:lnTo>
                    <a:pt x="1470" y="1001"/>
                  </a:lnTo>
                  <a:lnTo>
                    <a:pt x="1471" y="1001"/>
                  </a:lnTo>
                  <a:lnTo>
                    <a:pt x="1473" y="1000"/>
                  </a:lnTo>
                  <a:lnTo>
                    <a:pt x="1473" y="999"/>
                  </a:lnTo>
                  <a:lnTo>
                    <a:pt x="1474" y="996"/>
                  </a:lnTo>
                  <a:lnTo>
                    <a:pt x="1475" y="994"/>
                  </a:lnTo>
                  <a:lnTo>
                    <a:pt x="1476" y="989"/>
                  </a:lnTo>
                  <a:lnTo>
                    <a:pt x="1476" y="985"/>
                  </a:lnTo>
                  <a:lnTo>
                    <a:pt x="1478" y="981"/>
                  </a:lnTo>
                  <a:lnTo>
                    <a:pt x="1479" y="979"/>
                  </a:lnTo>
                  <a:lnTo>
                    <a:pt x="1480" y="978"/>
                  </a:lnTo>
                  <a:lnTo>
                    <a:pt x="1480" y="978"/>
                  </a:lnTo>
                  <a:lnTo>
                    <a:pt x="1481" y="980"/>
                  </a:lnTo>
                  <a:lnTo>
                    <a:pt x="1483" y="984"/>
                  </a:lnTo>
                  <a:lnTo>
                    <a:pt x="1484" y="988"/>
                  </a:lnTo>
                  <a:lnTo>
                    <a:pt x="1484" y="991"/>
                  </a:lnTo>
                  <a:lnTo>
                    <a:pt x="1485" y="994"/>
                  </a:lnTo>
                  <a:lnTo>
                    <a:pt x="1486" y="996"/>
                  </a:lnTo>
                  <a:lnTo>
                    <a:pt x="1488" y="998"/>
                  </a:lnTo>
                  <a:lnTo>
                    <a:pt x="1488" y="998"/>
                  </a:lnTo>
                  <a:lnTo>
                    <a:pt x="1489" y="998"/>
                  </a:lnTo>
                  <a:lnTo>
                    <a:pt x="1490" y="996"/>
                  </a:lnTo>
                  <a:lnTo>
                    <a:pt x="1491" y="994"/>
                  </a:lnTo>
                  <a:lnTo>
                    <a:pt x="1491" y="993"/>
                  </a:lnTo>
                  <a:lnTo>
                    <a:pt x="1492" y="991"/>
                  </a:lnTo>
                  <a:lnTo>
                    <a:pt x="1494" y="991"/>
                  </a:lnTo>
                  <a:lnTo>
                    <a:pt x="1495" y="991"/>
                  </a:lnTo>
                  <a:lnTo>
                    <a:pt x="1495" y="993"/>
                  </a:lnTo>
                  <a:lnTo>
                    <a:pt x="1496" y="994"/>
                  </a:lnTo>
                  <a:lnTo>
                    <a:pt x="1497" y="995"/>
                  </a:lnTo>
                  <a:lnTo>
                    <a:pt x="1499" y="998"/>
                  </a:lnTo>
                  <a:lnTo>
                    <a:pt x="1499" y="999"/>
                  </a:lnTo>
                  <a:lnTo>
                    <a:pt x="1500" y="1001"/>
                  </a:lnTo>
                  <a:lnTo>
                    <a:pt x="1501" y="1002"/>
                  </a:lnTo>
                  <a:lnTo>
                    <a:pt x="1502" y="1004"/>
                  </a:lnTo>
                  <a:lnTo>
                    <a:pt x="1502" y="1004"/>
                  </a:lnTo>
                  <a:lnTo>
                    <a:pt x="1504" y="1004"/>
                  </a:lnTo>
                  <a:lnTo>
                    <a:pt x="1505" y="1002"/>
                  </a:lnTo>
                  <a:lnTo>
                    <a:pt x="1506" y="1000"/>
                  </a:lnTo>
                  <a:lnTo>
                    <a:pt x="1506" y="998"/>
                  </a:lnTo>
                  <a:lnTo>
                    <a:pt x="1507" y="993"/>
                  </a:lnTo>
                  <a:lnTo>
                    <a:pt x="1509" y="988"/>
                  </a:lnTo>
                  <a:lnTo>
                    <a:pt x="1510" y="980"/>
                  </a:lnTo>
                  <a:lnTo>
                    <a:pt x="1511" y="976"/>
                  </a:lnTo>
                  <a:lnTo>
                    <a:pt x="1511" y="971"/>
                  </a:lnTo>
                  <a:lnTo>
                    <a:pt x="1512" y="969"/>
                  </a:lnTo>
                  <a:lnTo>
                    <a:pt x="1514" y="969"/>
                  </a:lnTo>
                  <a:lnTo>
                    <a:pt x="1515" y="970"/>
                  </a:lnTo>
                  <a:lnTo>
                    <a:pt x="1515" y="973"/>
                  </a:lnTo>
                  <a:lnTo>
                    <a:pt x="1516" y="976"/>
                  </a:lnTo>
                  <a:lnTo>
                    <a:pt x="1517" y="981"/>
                  </a:lnTo>
                  <a:lnTo>
                    <a:pt x="1519" y="986"/>
                  </a:lnTo>
                  <a:lnTo>
                    <a:pt x="1519" y="990"/>
                  </a:lnTo>
                  <a:lnTo>
                    <a:pt x="1520" y="995"/>
                  </a:lnTo>
                  <a:lnTo>
                    <a:pt x="1521" y="999"/>
                  </a:lnTo>
                  <a:lnTo>
                    <a:pt x="1522" y="1002"/>
                  </a:lnTo>
                  <a:lnTo>
                    <a:pt x="1522" y="1005"/>
                  </a:lnTo>
                  <a:lnTo>
                    <a:pt x="1524" y="1007"/>
                  </a:lnTo>
                  <a:lnTo>
                    <a:pt x="1525" y="1009"/>
                  </a:lnTo>
                  <a:lnTo>
                    <a:pt x="1526" y="1009"/>
                  </a:lnTo>
                  <a:lnTo>
                    <a:pt x="1526" y="1009"/>
                  </a:lnTo>
                  <a:lnTo>
                    <a:pt x="1527" y="1007"/>
                  </a:lnTo>
                  <a:lnTo>
                    <a:pt x="1528" y="1006"/>
                  </a:lnTo>
                  <a:lnTo>
                    <a:pt x="1530" y="1005"/>
                  </a:lnTo>
                  <a:lnTo>
                    <a:pt x="1530" y="1004"/>
                  </a:lnTo>
                  <a:lnTo>
                    <a:pt x="1531" y="1002"/>
                  </a:lnTo>
                  <a:lnTo>
                    <a:pt x="1532" y="1002"/>
                  </a:lnTo>
                  <a:lnTo>
                    <a:pt x="1533" y="1001"/>
                  </a:lnTo>
                  <a:lnTo>
                    <a:pt x="1533" y="1000"/>
                  </a:lnTo>
                  <a:lnTo>
                    <a:pt x="1535" y="998"/>
                  </a:lnTo>
                  <a:lnTo>
                    <a:pt x="1536" y="994"/>
                  </a:lnTo>
                  <a:lnTo>
                    <a:pt x="1537" y="988"/>
                  </a:lnTo>
                  <a:lnTo>
                    <a:pt x="1537" y="979"/>
                  </a:lnTo>
                  <a:lnTo>
                    <a:pt x="1538" y="968"/>
                  </a:lnTo>
                  <a:lnTo>
                    <a:pt x="1540" y="954"/>
                  </a:lnTo>
                  <a:lnTo>
                    <a:pt x="1541" y="940"/>
                  </a:lnTo>
                  <a:lnTo>
                    <a:pt x="1541" y="924"/>
                  </a:lnTo>
                  <a:lnTo>
                    <a:pt x="1542" y="908"/>
                  </a:lnTo>
                  <a:lnTo>
                    <a:pt x="1543" y="893"/>
                  </a:lnTo>
                  <a:lnTo>
                    <a:pt x="1545" y="877"/>
                  </a:lnTo>
                  <a:lnTo>
                    <a:pt x="1545" y="861"/>
                  </a:lnTo>
                  <a:lnTo>
                    <a:pt x="1546" y="846"/>
                  </a:lnTo>
                  <a:lnTo>
                    <a:pt x="1547" y="830"/>
                  </a:lnTo>
                  <a:lnTo>
                    <a:pt x="1548" y="813"/>
                  </a:lnTo>
                  <a:lnTo>
                    <a:pt x="1548" y="795"/>
                  </a:lnTo>
                  <a:lnTo>
                    <a:pt x="1550" y="778"/>
                  </a:lnTo>
                  <a:lnTo>
                    <a:pt x="1551" y="760"/>
                  </a:lnTo>
                  <a:lnTo>
                    <a:pt x="1552" y="750"/>
                  </a:lnTo>
                  <a:lnTo>
                    <a:pt x="1552" y="736"/>
                  </a:lnTo>
                  <a:lnTo>
                    <a:pt x="1553" y="724"/>
                  </a:lnTo>
                  <a:lnTo>
                    <a:pt x="1555" y="716"/>
                  </a:lnTo>
                  <a:lnTo>
                    <a:pt x="1556" y="711"/>
                  </a:lnTo>
                  <a:lnTo>
                    <a:pt x="1556" y="709"/>
                  </a:lnTo>
                  <a:lnTo>
                    <a:pt x="1557" y="712"/>
                  </a:lnTo>
                  <a:lnTo>
                    <a:pt x="1558" y="718"/>
                  </a:lnTo>
                  <a:lnTo>
                    <a:pt x="1560" y="728"/>
                  </a:lnTo>
                  <a:lnTo>
                    <a:pt x="1560" y="740"/>
                  </a:lnTo>
                  <a:lnTo>
                    <a:pt x="1561" y="755"/>
                  </a:lnTo>
                  <a:lnTo>
                    <a:pt x="1562" y="773"/>
                  </a:lnTo>
                  <a:lnTo>
                    <a:pt x="1563" y="790"/>
                  </a:lnTo>
                  <a:lnTo>
                    <a:pt x="1563" y="809"/>
                  </a:lnTo>
                  <a:lnTo>
                    <a:pt x="1564" y="827"/>
                  </a:lnTo>
                  <a:lnTo>
                    <a:pt x="1566" y="846"/>
                  </a:lnTo>
                  <a:lnTo>
                    <a:pt x="1567" y="863"/>
                  </a:lnTo>
                  <a:lnTo>
                    <a:pt x="1568" y="881"/>
                  </a:lnTo>
                  <a:lnTo>
                    <a:pt x="1568" y="897"/>
                  </a:lnTo>
                  <a:lnTo>
                    <a:pt x="1569" y="912"/>
                  </a:lnTo>
                  <a:lnTo>
                    <a:pt x="1571" y="926"/>
                  </a:lnTo>
                  <a:lnTo>
                    <a:pt x="1572" y="938"/>
                  </a:lnTo>
                  <a:lnTo>
                    <a:pt x="1572" y="949"/>
                  </a:lnTo>
                  <a:lnTo>
                    <a:pt x="1573" y="955"/>
                  </a:lnTo>
                  <a:lnTo>
                    <a:pt x="1574" y="964"/>
                  </a:lnTo>
                  <a:lnTo>
                    <a:pt x="1576" y="973"/>
                  </a:lnTo>
                  <a:lnTo>
                    <a:pt x="1576" y="979"/>
                  </a:lnTo>
                  <a:lnTo>
                    <a:pt x="1577" y="984"/>
                  </a:lnTo>
                  <a:lnTo>
                    <a:pt x="1578" y="989"/>
                  </a:lnTo>
                  <a:lnTo>
                    <a:pt x="1579" y="993"/>
                  </a:lnTo>
                  <a:lnTo>
                    <a:pt x="1579" y="995"/>
                  </a:lnTo>
                  <a:lnTo>
                    <a:pt x="1581" y="998"/>
                  </a:lnTo>
                  <a:lnTo>
                    <a:pt x="1582" y="1000"/>
                  </a:lnTo>
                  <a:lnTo>
                    <a:pt x="1583" y="1001"/>
                  </a:lnTo>
                  <a:lnTo>
                    <a:pt x="1583" y="1001"/>
                  </a:lnTo>
                  <a:lnTo>
                    <a:pt x="1584" y="1002"/>
                  </a:lnTo>
                  <a:lnTo>
                    <a:pt x="1586" y="1002"/>
                  </a:lnTo>
                  <a:lnTo>
                    <a:pt x="1587" y="1002"/>
                  </a:lnTo>
                  <a:lnTo>
                    <a:pt x="1587" y="1004"/>
                  </a:lnTo>
                  <a:lnTo>
                    <a:pt x="1588" y="1004"/>
                  </a:lnTo>
                  <a:lnTo>
                    <a:pt x="1589" y="1004"/>
                  </a:lnTo>
                  <a:lnTo>
                    <a:pt x="1591" y="1004"/>
                  </a:lnTo>
                  <a:lnTo>
                    <a:pt x="1591" y="1005"/>
                  </a:lnTo>
                  <a:lnTo>
                    <a:pt x="1592" y="1005"/>
                  </a:lnTo>
                  <a:lnTo>
                    <a:pt x="1593" y="1005"/>
                  </a:lnTo>
                  <a:lnTo>
                    <a:pt x="1594" y="1005"/>
                  </a:lnTo>
                  <a:lnTo>
                    <a:pt x="1594" y="1005"/>
                  </a:lnTo>
                  <a:lnTo>
                    <a:pt x="1596" y="1006"/>
                  </a:lnTo>
                  <a:lnTo>
                    <a:pt x="1597" y="1006"/>
                  </a:lnTo>
                  <a:lnTo>
                    <a:pt x="1598" y="1006"/>
                  </a:lnTo>
                  <a:lnTo>
                    <a:pt x="1598" y="1006"/>
                  </a:lnTo>
                  <a:lnTo>
                    <a:pt x="1599" y="1006"/>
                  </a:lnTo>
                  <a:lnTo>
                    <a:pt x="1600" y="1006"/>
                  </a:lnTo>
                  <a:lnTo>
                    <a:pt x="1602" y="1006"/>
                  </a:lnTo>
                  <a:lnTo>
                    <a:pt x="1602" y="1006"/>
                  </a:lnTo>
                  <a:lnTo>
                    <a:pt x="1603" y="1006"/>
                  </a:lnTo>
                  <a:lnTo>
                    <a:pt x="1604" y="1006"/>
                  </a:lnTo>
                  <a:lnTo>
                    <a:pt x="1605" y="1005"/>
                  </a:lnTo>
                  <a:lnTo>
                    <a:pt x="1605" y="1005"/>
                  </a:lnTo>
                  <a:lnTo>
                    <a:pt x="1607" y="1005"/>
                  </a:lnTo>
                  <a:lnTo>
                    <a:pt x="1608" y="1004"/>
                  </a:lnTo>
                  <a:lnTo>
                    <a:pt x="1609" y="1004"/>
                  </a:lnTo>
                  <a:lnTo>
                    <a:pt x="1609" y="1002"/>
                  </a:lnTo>
                  <a:lnTo>
                    <a:pt x="1610" y="1002"/>
                  </a:lnTo>
                  <a:lnTo>
                    <a:pt x="1612" y="1001"/>
                  </a:lnTo>
                  <a:lnTo>
                    <a:pt x="1613" y="1002"/>
                  </a:lnTo>
                  <a:lnTo>
                    <a:pt x="1613" y="1002"/>
                  </a:lnTo>
                  <a:lnTo>
                    <a:pt x="1614" y="1002"/>
                  </a:lnTo>
                  <a:lnTo>
                    <a:pt x="1615" y="1004"/>
                  </a:lnTo>
                  <a:lnTo>
                    <a:pt x="1617" y="1004"/>
                  </a:lnTo>
                  <a:lnTo>
                    <a:pt x="1617" y="1005"/>
                  </a:lnTo>
                  <a:lnTo>
                    <a:pt x="1618" y="1005"/>
                  </a:lnTo>
                  <a:lnTo>
                    <a:pt x="1619" y="1005"/>
                  </a:lnTo>
                  <a:lnTo>
                    <a:pt x="1620" y="1005"/>
                  </a:lnTo>
                  <a:lnTo>
                    <a:pt x="1620" y="1004"/>
                  </a:lnTo>
                  <a:lnTo>
                    <a:pt x="1622" y="1002"/>
                  </a:lnTo>
                  <a:lnTo>
                    <a:pt x="1623" y="1000"/>
                  </a:lnTo>
                  <a:lnTo>
                    <a:pt x="1624" y="998"/>
                  </a:lnTo>
                  <a:lnTo>
                    <a:pt x="1625" y="995"/>
                  </a:lnTo>
                  <a:lnTo>
                    <a:pt x="1625" y="993"/>
                  </a:lnTo>
                  <a:lnTo>
                    <a:pt x="1627" y="990"/>
                  </a:lnTo>
                  <a:lnTo>
                    <a:pt x="1628" y="988"/>
                  </a:lnTo>
                  <a:lnTo>
                    <a:pt x="1629" y="986"/>
                  </a:lnTo>
                  <a:lnTo>
                    <a:pt x="1629" y="985"/>
                  </a:lnTo>
                  <a:lnTo>
                    <a:pt x="1630" y="984"/>
                  </a:lnTo>
                  <a:lnTo>
                    <a:pt x="1632" y="983"/>
                  </a:lnTo>
                  <a:lnTo>
                    <a:pt x="1633" y="983"/>
                  </a:lnTo>
                  <a:lnTo>
                    <a:pt x="1633" y="981"/>
                  </a:lnTo>
                  <a:lnTo>
                    <a:pt x="1634" y="980"/>
                  </a:lnTo>
                  <a:lnTo>
                    <a:pt x="1635" y="979"/>
                  </a:lnTo>
                  <a:lnTo>
                    <a:pt x="1636" y="978"/>
                  </a:lnTo>
                  <a:lnTo>
                    <a:pt x="1636" y="976"/>
                  </a:lnTo>
                  <a:lnTo>
                    <a:pt x="1638" y="974"/>
                  </a:lnTo>
                  <a:lnTo>
                    <a:pt x="1639" y="971"/>
                  </a:lnTo>
                  <a:lnTo>
                    <a:pt x="1640" y="970"/>
                  </a:lnTo>
                  <a:lnTo>
                    <a:pt x="1640" y="969"/>
                  </a:lnTo>
                  <a:lnTo>
                    <a:pt x="1641" y="969"/>
                  </a:lnTo>
                  <a:lnTo>
                    <a:pt x="1643" y="970"/>
                  </a:lnTo>
                  <a:lnTo>
                    <a:pt x="1644" y="974"/>
                  </a:lnTo>
                  <a:lnTo>
                    <a:pt x="1644" y="979"/>
                  </a:lnTo>
                  <a:lnTo>
                    <a:pt x="1645" y="985"/>
                  </a:lnTo>
                  <a:lnTo>
                    <a:pt x="1646" y="990"/>
                  </a:lnTo>
                  <a:lnTo>
                    <a:pt x="1648" y="995"/>
                  </a:lnTo>
                  <a:lnTo>
                    <a:pt x="1648" y="999"/>
                  </a:lnTo>
                  <a:lnTo>
                    <a:pt x="1649" y="1001"/>
                  </a:lnTo>
                  <a:lnTo>
                    <a:pt x="1650" y="1002"/>
                  </a:lnTo>
                  <a:lnTo>
                    <a:pt x="1651" y="1004"/>
                  </a:lnTo>
                  <a:lnTo>
                    <a:pt x="1651" y="1004"/>
                  </a:lnTo>
                  <a:lnTo>
                    <a:pt x="1653" y="1004"/>
                  </a:lnTo>
                  <a:lnTo>
                    <a:pt x="1654" y="1004"/>
                  </a:lnTo>
                  <a:lnTo>
                    <a:pt x="1655" y="1002"/>
                  </a:lnTo>
                  <a:lnTo>
                    <a:pt x="1655" y="1002"/>
                  </a:lnTo>
                  <a:lnTo>
                    <a:pt x="1656" y="1001"/>
                  </a:lnTo>
                  <a:lnTo>
                    <a:pt x="1658" y="1000"/>
                  </a:lnTo>
                  <a:lnTo>
                    <a:pt x="1659" y="999"/>
                  </a:lnTo>
                  <a:lnTo>
                    <a:pt x="1659" y="996"/>
                  </a:lnTo>
                  <a:lnTo>
                    <a:pt x="1660" y="995"/>
                  </a:lnTo>
                  <a:lnTo>
                    <a:pt x="1661" y="994"/>
                  </a:lnTo>
                  <a:lnTo>
                    <a:pt x="1663" y="993"/>
                  </a:lnTo>
                  <a:lnTo>
                    <a:pt x="1663" y="993"/>
                  </a:lnTo>
                  <a:lnTo>
                    <a:pt x="1664" y="993"/>
                  </a:lnTo>
                  <a:lnTo>
                    <a:pt x="1665" y="993"/>
                  </a:lnTo>
                  <a:lnTo>
                    <a:pt x="1666" y="994"/>
                  </a:lnTo>
                  <a:lnTo>
                    <a:pt x="1666" y="994"/>
                  </a:lnTo>
                  <a:lnTo>
                    <a:pt x="1668" y="995"/>
                  </a:lnTo>
                  <a:lnTo>
                    <a:pt x="1669" y="996"/>
                  </a:lnTo>
                  <a:lnTo>
                    <a:pt x="1670" y="999"/>
                  </a:lnTo>
                  <a:lnTo>
                    <a:pt x="1670" y="1000"/>
                  </a:lnTo>
                  <a:lnTo>
                    <a:pt x="1671" y="1001"/>
                  </a:lnTo>
                  <a:lnTo>
                    <a:pt x="1672" y="1002"/>
                  </a:lnTo>
                  <a:lnTo>
                    <a:pt x="1674" y="1004"/>
                  </a:lnTo>
                  <a:lnTo>
                    <a:pt x="1674" y="1004"/>
                  </a:lnTo>
                  <a:lnTo>
                    <a:pt x="1675" y="1005"/>
                  </a:lnTo>
                  <a:lnTo>
                    <a:pt x="1676" y="1006"/>
                  </a:lnTo>
                  <a:lnTo>
                    <a:pt x="1677" y="1007"/>
                  </a:lnTo>
                  <a:lnTo>
                    <a:pt x="1679" y="1007"/>
                  </a:lnTo>
                  <a:lnTo>
                    <a:pt x="1679" y="1007"/>
                  </a:lnTo>
                  <a:lnTo>
                    <a:pt x="1680" y="1007"/>
                  </a:lnTo>
                  <a:lnTo>
                    <a:pt x="1681" y="1006"/>
                  </a:lnTo>
                  <a:lnTo>
                    <a:pt x="1682" y="1004"/>
                  </a:lnTo>
                  <a:lnTo>
                    <a:pt x="1682" y="1001"/>
                  </a:lnTo>
                  <a:lnTo>
                    <a:pt x="1684" y="998"/>
                  </a:lnTo>
                  <a:lnTo>
                    <a:pt x="1685" y="995"/>
                  </a:lnTo>
                  <a:lnTo>
                    <a:pt x="1686" y="995"/>
                  </a:lnTo>
                  <a:lnTo>
                    <a:pt x="1686" y="995"/>
                  </a:lnTo>
                  <a:lnTo>
                    <a:pt x="1687" y="998"/>
                  </a:lnTo>
                  <a:lnTo>
                    <a:pt x="1689" y="999"/>
                  </a:lnTo>
                  <a:lnTo>
                    <a:pt x="1690" y="1000"/>
                  </a:lnTo>
                  <a:lnTo>
                    <a:pt x="1690" y="1000"/>
                  </a:lnTo>
                  <a:lnTo>
                    <a:pt x="1691" y="996"/>
                  </a:lnTo>
                  <a:lnTo>
                    <a:pt x="1692" y="991"/>
                  </a:lnTo>
                  <a:lnTo>
                    <a:pt x="1694" y="978"/>
                  </a:lnTo>
                  <a:lnTo>
                    <a:pt x="1694" y="958"/>
                  </a:lnTo>
                  <a:lnTo>
                    <a:pt x="1695" y="928"/>
                  </a:lnTo>
                  <a:lnTo>
                    <a:pt x="1696" y="887"/>
                  </a:lnTo>
                  <a:lnTo>
                    <a:pt x="1697" y="836"/>
                  </a:lnTo>
                  <a:lnTo>
                    <a:pt x="1697" y="777"/>
                  </a:lnTo>
                  <a:lnTo>
                    <a:pt x="1699" y="714"/>
                  </a:lnTo>
                  <a:lnTo>
                    <a:pt x="1700" y="659"/>
                  </a:lnTo>
                  <a:lnTo>
                    <a:pt x="1701" y="618"/>
                  </a:lnTo>
                  <a:lnTo>
                    <a:pt x="1701" y="596"/>
                  </a:lnTo>
                  <a:lnTo>
                    <a:pt x="1702" y="600"/>
                  </a:lnTo>
                  <a:lnTo>
                    <a:pt x="1704" y="626"/>
                  </a:lnTo>
                  <a:lnTo>
                    <a:pt x="1705" y="671"/>
                  </a:lnTo>
                  <a:lnTo>
                    <a:pt x="1705" y="726"/>
                  </a:lnTo>
                  <a:lnTo>
                    <a:pt x="1706" y="783"/>
                  </a:lnTo>
                  <a:lnTo>
                    <a:pt x="1707" y="835"/>
                  </a:lnTo>
                  <a:lnTo>
                    <a:pt x="1708" y="881"/>
                  </a:lnTo>
                  <a:lnTo>
                    <a:pt x="1708" y="917"/>
                  </a:lnTo>
                  <a:lnTo>
                    <a:pt x="1710" y="935"/>
                  </a:lnTo>
                  <a:lnTo>
                    <a:pt x="1711" y="958"/>
                  </a:lnTo>
                  <a:lnTo>
                    <a:pt x="1712" y="973"/>
                  </a:lnTo>
                  <a:lnTo>
                    <a:pt x="1712" y="984"/>
                  </a:lnTo>
                  <a:lnTo>
                    <a:pt x="1713" y="991"/>
                  </a:lnTo>
                  <a:lnTo>
                    <a:pt x="1715" y="996"/>
                  </a:lnTo>
                  <a:lnTo>
                    <a:pt x="1716" y="1000"/>
                  </a:lnTo>
                  <a:lnTo>
                    <a:pt x="1716" y="1000"/>
                  </a:lnTo>
                  <a:lnTo>
                    <a:pt x="1717" y="999"/>
                  </a:lnTo>
                  <a:lnTo>
                    <a:pt x="1718" y="990"/>
                  </a:lnTo>
                  <a:lnTo>
                    <a:pt x="1720" y="970"/>
                  </a:lnTo>
                  <a:lnTo>
                    <a:pt x="1720" y="930"/>
                  </a:lnTo>
                  <a:lnTo>
                    <a:pt x="1721" y="855"/>
                  </a:lnTo>
                  <a:lnTo>
                    <a:pt x="1722" y="733"/>
                  </a:lnTo>
                  <a:lnTo>
                    <a:pt x="1723" y="555"/>
                  </a:lnTo>
                  <a:lnTo>
                    <a:pt x="1723" y="334"/>
                  </a:lnTo>
                  <a:lnTo>
                    <a:pt x="1725" y="99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91"/>
                  </a:lnTo>
                  <a:lnTo>
                    <a:pt x="1731" y="262"/>
                  </a:lnTo>
                  <a:lnTo>
                    <a:pt x="1732" y="419"/>
                  </a:lnTo>
                  <a:lnTo>
                    <a:pt x="1733" y="548"/>
                  </a:lnTo>
                  <a:lnTo>
                    <a:pt x="1735" y="650"/>
                  </a:lnTo>
                  <a:lnTo>
                    <a:pt x="1736" y="728"/>
                  </a:lnTo>
                  <a:lnTo>
                    <a:pt x="1736" y="785"/>
                  </a:lnTo>
                  <a:lnTo>
                    <a:pt x="1737" y="830"/>
                  </a:lnTo>
                  <a:lnTo>
                    <a:pt x="1738" y="862"/>
                  </a:lnTo>
                  <a:lnTo>
                    <a:pt x="1740" y="887"/>
                  </a:lnTo>
                  <a:lnTo>
                    <a:pt x="1740" y="906"/>
                  </a:lnTo>
                  <a:lnTo>
                    <a:pt x="1741" y="919"/>
                  </a:lnTo>
                  <a:lnTo>
                    <a:pt x="1742" y="930"/>
                  </a:lnTo>
                  <a:lnTo>
                    <a:pt x="1743" y="938"/>
                  </a:lnTo>
                  <a:lnTo>
                    <a:pt x="1743" y="944"/>
                  </a:lnTo>
                  <a:lnTo>
                    <a:pt x="1744" y="949"/>
                  </a:lnTo>
                  <a:lnTo>
                    <a:pt x="1746" y="954"/>
                  </a:lnTo>
                  <a:lnTo>
                    <a:pt x="1747" y="958"/>
                  </a:lnTo>
                  <a:lnTo>
                    <a:pt x="1747" y="963"/>
                  </a:lnTo>
                  <a:lnTo>
                    <a:pt x="1748" y="966"/>
                  </a:lnTo>
                  <a:lnTo>
                    <a:pt x="1749" y="970"/>
                  </a:lnTo>
                  <a:lnTo>
                    <a:pt x="1751" y="973"/>
                  </a:lnTo>
                  <a:lnTo>
                    <a:pt x="1751" y="975"/>
                  </a:lnTo>
                  <a:lnTo>
                    <a:pt x="1752" y="978"/>
                  </a:lnTo>
                  <a:lnTo>
                    <a:pt x="1753" y="980"/>
                  </a:lnTo>
                  <a:lnTo>
                    <a:pt x="1754" y="984"/>
                  </a:lnTo>
                  <a:lnTo>
                    <a:pt x="1754" y="986"/>
                  </a:lnTo>
                  <a:lnTo>
                    <a:pt x="1756" y="989"/>
                  </a:lnTo>
                  <a:lnTo>
                    <a:pt x="1757" y="991"/>
                  </a:lnTo>
                  <a:lnTo>
                    <a:pt x="1758" y="994"/>
                  </a:lnTo>
                  <a:lnTo>
                    <a:pt x="1758" y="996"/>
                  </a:lnTo>
                  <a:lnTo>
                    <a:pt x="1759" y="999"/>
                  </a:lnTo>
                  <a:lnTo>
                    <a:pt x="1761" y="1000"/>
                  </a:lnTo>
                  <a:lnTo>
                    <a:pt x="1762" y="1001"/>
                  </a:lnTo>
                  <a:lnTo>
                    <a:pt x="1762" y="1002"/>
                  </a:lnTo>
                  <a:lnTo>
                    <a:pt x="1763" y="1001"/>
                  </a:lnTo>
                  <a:lnTo>
                    <a:pt x="1764" y="1000"/>
                  </a:lnTo>
                  <a:lnTo>
                    <a:pt x="1766" y="998"/>
                  </a:lnTo>
                  <a:lnTo>
                    <a:pt x="1766" y="994"/>
                  </a:lnTo>
                  <a:lnTo>
                    <a:pt x="1767" y="988"/>
                  </a:lnTo>
                  <a:lnTo>
                    <a:pt x="1768" y="980"/>
                  </a:lnTo>
                  <a:lnTo>
                    <a:pt x="1769" y="974"/>
                  </a:lnTo>
                  <a:lnTo>
                    <a:pt x="1769" y="963"/>
                  </a:lnTo>
                  <a:lnTo>
                    <a:pt x="1771" y="952"/>
                  </a:lnTo>
                  <a:lnTo>
                    <a:pt x="1772" y="942"/>
                  </a:lnTo>
                  <a:lnTo>
                    <a:pt x="1773" y="934"/>
                  </a:lnTo>
                  <a:lnTo>
                    <a:pt x="1773" y="930"/>
                  </a:lnTo>
                  <a:lnTo>
                    <a:pt x="1774" y="930"/>
                  </a:lnTo>
                  <a:lnTo>
                    <a:pt x="1776" y="933"/>
                  </a:lnTo>
                  <a:lnTo>
                    <a:pt x="1777" y="940"/>
                  </a:lnTo>
                  <a:lnTo>
                    <a:pt x="1777" y="948"/>
                  </a:lnTo>
                  <a:lnTo>
                    <a:pt x="1778" y="958"/>
                  </a:lnTo>
                  <a:lnTo>
                    <a:pt x="1779" y="966"/>
                  </a:lnTo>
                  <a:lnTo>
                    <a:pt x="1780" y="974"/>
                  </a:lnTo>
                  <a:lnTo>
                    <a:pt x="1780" y="981"/>
                  </a:lnTo>
                  <a:lnTo>
                    <a:pt x="1782" y="986"/>
                  </a:lnTo>
                  <a:lnTo>
                    <a:pt x="1783" y="991"/>
                  </a:lnTo>
                  <a:lnTo>
                    <a:pt x="1784" y="995"/>
                  </a:lnTo>
                  <a:lnTo>
                    <a:pt x="1784" y="999"/>
                  </a:lnTo>
                  <a:lnTo>
                    <a:pt x="1785" y="1000"/>
                  </a:lnTo>
                  <a:lnTo>
                    <a:pt x="1787" y="1002"/>
                  </a:lnTo>
                  <a:lnTo>
                    <a:pt x="1788" y="1004"/>
                  </a:lnTo>
                  <a:lnTo>
                    <a:pt x="1788" y="1004"/>
                  </a:lnTo>
                  <a:lnTo>
                    <a:pt x="1789" y="1004"/>
                  </a:lnTo>
                  <a:lnTo>
                    <a:pt x="1790" y="1004"/>
                  </a:lnTo>
                  <a:lnTo>
                    <a:pt x="1792" y="1004"/>
                  </a:lnTo>
                  <a:lnTo>
                    <a:pt x="1793" y="1002"/>
                  </a:lnTo>
                  <a:lnTo>
                    <a:pt x="1793" y="1002"/>
                  </a:lnTo>
                  <a:lnTo>
                    <a:pt x="1794" y="1001"/>
                  </a:lnTo>
                  <a:lnTo>
                    <a:pt x="1795" y="1000"/>
                  </a:lnTo>
                  <a:lnTo>
                    <a:pt x="1797" y="1000"/>
                  </a:lnTo>
                  <a:lnTo>
                    <a:pt x="1797" y="999"/>
                  </a:lnTo>
                  <a:lnTo>
                    <a:pt x="1798" y="999"/>
                  </a:lnTo>
                  <a:lnTo>
                    <a:pt x="1799" y="1000"/>
                  </a:lnTo>
                  <a:lnTo>
                    <a:pt x="1800" y="1000"/>
                  </a:lnTo>
                  <a:lnTo>
                    <a:pt x="1800" y="1001"/>
                  </a:lnTo>
                  <a:lnTo>
                    <a:pt x="1802" y="1001"/>
                  </a:lnTo>
                  <a:lnTo>
                    <a:pt x="1803" y="1002"/>
                  </a:lnTo>
                  <a:lnTo>
                    <a:pt x="1804" y="1004"/>
                  </a:lnTo>
                  <a:lnTo>
                    <a:pt x="1804" y="1005"/>
                  </a:lnTo>
                  <a:lnTo>
                    <a:pt x="1805" y="1005"/>
                  </a:lnTo>
                  <a:lnTo>
                    <a:pt x="1807" y="1006"/>
                  </a:lnTo>
                  <a:lnTo>
                    <a:pt x="1808" y="1007"/>
                  </a:lnTo>
                  <a:lnTo>
                    <a:pt x="1808" y="1007"/>
                  </a:lnTo>
                  <a:lnTo>
                    <a:pt x="1809" y="1007"/>
                  </a:lnTo>
                  <a:lnTo>
                    <a:pt x="1810" y="1007"/>
                  </a:lnTo>
                  <a:lnTo>
                    <a:pt x="1811" y="1007"/>
                  </a:lnTo>
                  <a:lnTo>
                    <a:pt x="1811" y="1006"/>
                  </a:lnTo>
                  <a:lnTo>
                    <a:pt x="1813" y="1004"/>
                  </a:lnTo>
                  <a:lnTo>
                    <a:pt x="1814" y="1000"/>
                  </a:lnTo>
                  <a:lnTo>
                    <a:pt x="1815" y="994"/>
                  </a:lnTo>
                  <a:lnTo>
                    <a:pt x="1815" y="985"/>
                  </a:lnTo>
                  <a:lnTo>
                    <a:pt x="1816" y="974"/>
                  </a:lnTo>
                  <a:lnTo>
                    <a:pt x="1818" y="963"/>
                  </a:lnTo>
                  <a:lnTo>
                    <a:pt x="1819" y="950"/>
                  </a:lnTo>
                  <a:lnTo>
                    <a:pt x="1819" y="939"/>
                  </a:lnTo>
                  <a:lnTo>
                    <a:pt x="1820" y="930"/>
                  </a:lnTo>
                  <a:lnTo>
                    <a:pt x="1821" y="926"/>
                  </a:lnTo>
                  <a:lnTo>
                    <a:pt x="1823" y="924"/>
                  </a:lnTo>
                  <a:lnTo>
                    <a:pt x="1823" y="926"/>
                  </a:lnTo>
                  <a:lnTo>
                    <a:pt x="1824" y="930"/>
                  </a:lnTo>
                  <a:lnTo>
                    <a:pt x="1825" y="938"/>
                  </a:lnTo>
                  <a:lnTo>
                    <a:pt x="1826" y="945"/>
                  </a:lnTo>
                  <a:lnTo>
                    <a:pt x="1826" y="953"/>
                  </a:lnTo>
                  <a:lnTo>
                    <a:pt x="1828" y="960"/>
                  </a:lnTo>
                  <a:lnTo>
                    <a:pt x="1829" y="965"/>
                  </a:lnTo>
                  <a:lnTo>
                    <a:pt x="1830" y="969"/>
                  </a:lnTo>
                  <a:lnTo>
                    <a:pt x="1830" y="973"/>
                  </a:lnTo>
                  <a:lnTo>
                    <a:pt x="1831" y="976"/>
                  </a:lnTo>
                  <a:lnTo>
                    <a:pt x="1833" y="980"/>
                  </a:lnTo>
                  <a:lnTo>
                    <a:pt x="1834" y="983"/>
                  </a:lnTo>
                  <a:lnTo>
                    <a:pt x="1834" y="986"/>
                  </a:lnTo>
                  <a:lnTo>
                    <a:pt x="1835" y="989"/>
                  </a:lnTo>
                  <a:lnTo>
                    <a:pt x="1836" y="991"/>
                  </a:lnTo>
                  <a:lnTo>
                    <a:pt x="1838" y="994"/>
                  </a:lnTo>
                  <a:lnTo>
                    <a:pt x="1838" y="995"/>
                  </a:lnTo>
                  <a:lnTo>
                    <a:pt x="1839" y="996"/>
                  </a:lnTo>
                  <a:lnTo>
                    <a:pt x="1840" y="998"/>
                  </a:lnTo>
                  <a:lnTo>
                    <a:pt x="1841" y="999"/>
                  </a:lnTo>
                  <a:lnTo>
                    <a:pt x="1841" y="1000"/>
                  </a:lnTo>
                  <a:lnTo>
                    <a:pt x="1843" y="1001"/>
                  </a:lnTo>
                  <a:lnTo>
                    <a:pt x="1844" y="1002"/>
                  </a:lnTo>
                  <a:lnTo>
                    <a:pt x="1845" y="1002"/>
                  </a:lnTo>
                  <a:lnTo>
                    <a:pt x="1846" y="1004"/>
                  </a:lnTo>
                  <a:lnTo>
                    <a:pt x="1846" y="1002"/>
                  </a:lnTo>
                  <a:lnTo>
                    <a:pt x="1847" y="1000"/>
                  </a:lnTo>
                  <a:lnTo>
                    <a:pt x="1849" y="995"/>
                  </a:lnTo>
                  <a:lnTo>
                    <a:pt x="1850" y="981"/>
                  </a:lnTo>
                  <a:lnTo>
                    <a:pt x="1850" y="957"/>
                  </a:lnTo>
                  <a:lnTo>
                    <a:pt x="1851" y="914"/>
                  </a:lnTo>
                  <a:lnTo>
                    <a:pt x="1852" y="852"/>
                  </a:lnTo>
                  <a:lnTo>
                    <a:pt x="1854" y="772"/>
                  </a:lnTo>
                  <a:lnTo>
                    <a:pt x="1854" y="681"/>
                  </a:lnTo>
                  <a:lnTo>
                    <a:pt x="1855" y="596"/>
                  </a:lnTo>
                  <a:lnTo>
                    <a:pt x="1856" y="534"/>
                  </a:lnTo>
                  <a:lnTo>
                    <a:pt x="1857" y="508"/>
                  </a:lnTo>
                  <a:lnTo>
                    <a:pt x="1857" y="522"/>
                  </a:lnTo>
                  <a:lnTo>
                    <a:pt x="1859" y="568"/>
                  </a:lnTo>
                  <a:lnTo>
                    <a:pt x="1860" y="636"/>
                  </a:lnTo>
                  <a:lnTo>
                    <a:pt x="1861" y="709"/>
                  </a:lnTo>
                  <a:lnTo>
                    <a:pt x="1861" y="779"/>
                  </a:lnTo>
                  <a:lnTo>
                    <a:pt x="1862" y="837"/>
                  </a:lnTo>
                  <a:lnTo>
                    <a:pt x="1864" y="882"/>
                  </a:lnTo>
                  <a:lnTo>
                    <a:pt x="1865" y="916"/>
                  </a:lnTo>
                  <a:lnTo>
                    <a:pt x="1865" y="938"/>
                  </a:lnTo>
                  <a:lnTo>
                    <a:pt x="1866" y="954"/>
                  </a:lnTo>
                  <a:lnTo>
                    <a:pt x="1867" y="966"/>
                  </a:lnTo>
                  <a:lnTo>
                    <a:pt x="1869" y="974"/>
                  </a:lnTo>
                  <a:lnTo>
                    <a:pt x="1869" y="980"/>
                  </a:lnTo>
                  <a:lnTo>
                    <a:pt x="1870" y="984"/>
                  </a:lnTo>
                  <a:lnTo>
                    <a:pt x="1871" y="988"/>
                  </a:lnTo>
                  <a:lnTo>
                    <a:pt x="1872" y="991"/>
                  </a:lnTo>
                  <a:lnTo>
                    <a:pt x="1872" y="993"/>
                  </a:lnTo>
                  <a:lnTo>
                    <a:pt x="1874" y="995"/>
                  </a:lnTo>
                  <a:lnTo>
                    <a:pt x="1875" y="996"/>
                  </a:lnTo>
                  <a:lnTo>
                    <a:pt x="1876" y="998"/>
                  </a:lnTo>
                  <a:lnTo>
                    <a:pt x="1876" y="999"/>
                  </a:lnTo>
                  <a:lnTo>
                    <a:pt x="1877" y="1000"/>
                  </a:lnTo>
                  <a:lnTo>
                    <a:pt x="1879" y="1000"/>
                  </a:lnTo>
                  <a:lnTo>
                    <a:pt x="1880" y="1000"/>
                  </a:lnTo>
                  <a:lnTo>
                    <a:pt x="1880" y="1000"/>
                  </a:lnTo>
                  <a:lnTo>
                    <a:pt x="1881" y="1000"/>
                  </a:lnTo>
                  <a:lnTo>
                    <a:pt x="1882" y="999"/>
                  </a:lnTo>
                  <a:lnTo>
                    <a:pt x="1883" y="999"/>
                  </a:lnTo>
                  <a:lnTo>
                    <a:pt x="1883" y="998"/>
                  </a:lnTo>
                  <a:lnTo>
                    <a:pt x="1885" y="996"/>
                  </a:lnTo>
                  <a:lnTo>
                    <a:pt x="1886" y="995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88" y="994"/>
                  </a:lnTo>
                  <a:lnTo>
                    <a:pt x="1890" y="995"/>
                  </a:lnTo>
                  <a:lnTo>
                    <a:pt x="1891" y="996"/>
                  </a:lnTo>
                  <a:lnTo>
                    <a:pt x="1891" y="996"/>
                  </a:lnTo>
                  <a:lnTo>
                    <a:pt x="1892" y="998"/>
                  </a:lnTo>
                  <a:lnTo>
                    <a:pt x="1893" y="999"/>
                  </a:lnTo>
                  <a:lnTo>
                    <a:pt x="1895" y="1000"/>
                  </a:lnTo>
                  <a:lnTo>
                    <a:pt x="1895" y="1000"/>
                  </a:lnTo>
                  <a:lnTo>
                    <a:pt x="1896" y="1001"/>
                  </a:lnTo>
                  <a:lnTo>
                    <a:pt x="1897" y="1001"/>
                  </a:lnTo>
                  <a:lnTo>
                    <a:pt x="1898" y="1001"/>
                  </a:lnTo>
                  <a:lnTo>
                    <a:pt x="1898" y="1002"/>
                  </a:lnTo>
                  <a:lnTo>
                    <a:pt x="1900" y="1002"/>
                  </a:lnTo>
                  <a:lnTo>
                    <a:pt x="1901" y="1001"/>
                  </a:lnTo>
                  <a:lnTo>
                    <a:pt x="1902" y="1000"/>
                  </a:lnTo>
                  <a:lnTo>
                    <a:pt x="1903" y="995"/>
                  </a:lnTo>
                  <a:lnTo>
                    <a:pt x="1903" y="988"/>
                  </a:lnTo>
                  <a:lnTo>
                    <a:pt x="1905" y="971"/>
                  </a:lnTo>
                  <a:lnTo>
                    <a:pt x="1906" y="942"/>
                  </a:lnTo>
                  <a:lnTo>
                    <a:pt x="1907" y="894"/>
                  </a:lnTo>
                  <a:lnTo>
                    <a:pt x="1907" y="822"/>
                  </a:lnTo>
                  <a:lnTo>
                    <a:pt x="1908" y="722"/>
                  </a:lnTo>
                  <a:lnTo>
                    <a:pt x="1910" y="593"/>
                  </a:lnTo>
                  <a:lnTo>
                    <a:pt x="1911" y="440"/>
                  </a:lnTo>
                  <a:lnTo>
                    <a:pt x="1911" y="274"/>
                  </a:lnTo>
                  <a:lnTo>
                    <a:pt x="1912" y="106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0"/>
                  </a:lnTo>
                  <a:lnTo>
                    <a:pt x="1921" y="0"/>
                  </a:lnTo>
                  <a:lnTo>
                    <a:pt x="1922" y="0"/>
                  </a:lnTo>
                  <a:lnTo>
                    <a:pt x="1922" y="40"/>
                  </a:lnTo>
                  <a:lnTo>
                    <a:pt x="1923" y="127"/>
                  </a:lnTo>
                  <a:lnTo>
                    <a:pt x="1924" y="209"/>
                  </a:lnTo>
                  <a:lnTo>
                    <a:pt x="1926" y="285"/>
                  </a:lnTo>
                  <a:lnTo>
                    <a:pt x="1926" y="354"/>
                  </a:lnTo>
                  <a:lnTo>
                    <a:pt x="1927" y="416"/>
                  </a:lnTo>
                  <a:lnTo>
                    <a:pt x="1928" y="472"/>
                  </a:lnTo>
                  <a:lnTo>
                    <a:pt x="1929" y="521"/>
                  </a:lnTo>
                  <a:lnTo>
                    <a:pt x="1929" y="564"/>
                  </a:lnTo>
                  <a:lnTo>
                    <a:pt x="1931" y="601"/>
                  </a:lnTo>
                  <a:lnTo>
                    <a:pt x="1932" y="635"/>
                  </a:lnTo>
                  <a:lnTo>
                    <a:pt x="1933" y="665"/>
                  </a:lnTo>
                  <a:lnTo>
                    <a:pt x="1933" y="692"/>
                  </a:lnTo>
                  <a:lnTo>
                    <a:pt x="1934" y="718"/>
                  </a:lnTo>
                  <a:lnTo>
                    <a:pt x="1936" y="742"/>
                  </a:lnTo>
                  <a:lnTo>
                    <a:pt x="1937" y="764"/>
                  </a:lnTo>
                  <a:lnTo>
                    <a:pt x="1937" y="785"/>
                  </a:lnTo>
                  <a:lnTo>
                    <a:pt x="1938" y="805"/>
                  </a:lnTo>
                  <a:lnTo>
                    <a:pt x="1939" y="822"/>
                  </a:lnTo>
                  <a:lnTo>
                    <a:pt x="1941" y="839"/>
                  </a:lnTo>
                  <a:lnTo>
                    <a:pt x="1941" y="853"/>
                  </a:lnTo>
                  <a:lnTo>
                    <a:pt x="1942" y="866"/>
                  </a:lnTo>
                  <a:lnTo>
                    <a:pt x="1943" y="877"/>
                  </a:lnTo>
                  <a:lnTo>
                    <a:pt x="1944" y="887"/>
                  </a:lnTo>
                  <a:lnTo>
                    <a:pt x="1944" y="897"/>
                  </a:lnTo>
                  <a:lnTo>
                    <a:pt x="1946" y="904"/>
                  </a:lnTo>
                  <a:lnTo>
                    <a:pt x="1947" y="912"/>
                  </a:lnTo>
                  <a:lnTo>
                    <a:pt x="1948" y="917"/>
                  </a:lnTo>
                  <a:lnTo>
                    <a:pt x="1948" y="922"/>
                  </a:lnTo>
                  <a:lnTo>
                    <a:pt x="1949" y="927"/>
                  </a:lnTo>
                  <a:lnTo>
                    <a:pt x="1951" y="929"/>
                  </a:lnTo>
                  <a:lnTo>
                    <a:pt x="1952" y="930"/>
                  </a:lnTo>
                  <a:lnTo>
                    <a:pt x="1952" y="933"/>
                  </a:lnTo>
                  <a:lnTo>
                    <a:pt x="1953" y="933"/>
                  </a:lnTo>
                  <a:lnTo>
                    <a:pt x="1954" y="934"/>
                  </a:lnTo>
                  <a:lnTo>
                    <a:pt x="1955" y="935"/>
                  </a:lnTo>
                  <a:lnTo>
                    <a:pt x="1955" y="938"/>
                  </a:lnTo>
                  <a:lnTo>
                    <a:pt x="1957" y="940"/>
                  </a:lnTo>
                  <a:lnTo>
                    <a:pt x="1958" y="944"/>
                  </a:lnTo>
                  <a:lnTo>
                    <a:pt x="1959" y="948"/>
                  </a:lnTo>
                  <a:lnTo>
                    <a:pt x="1960" y="952"/>
                  </a:lnTo>
                  <a:lnTo>
                    <a:pt x="1960" y="957"/>
                  </a:lnTo>
                  <a:lnTo>
                    <a:pt x="1962" y="960"/>
                  </a:lnTo>
                  <a:lnTo>
                    <a:pt x="1963" y="964"/>
                  </a:lnTo>
                  <a:lnTo>
                    <a:pt x="1964" y="968"/>
                  </a:lnTo>
                  <a:lnTo>
                    <a:pt x="1964" y="971"/>
                  </a:lnTo>
                  <a:lnTo>
                    <a:pt x="1965" y="974"/>
                  </a:lnTo>
                  <a:lnTo>
                    <a:pt x="1967" y="978"/>
                  </a:lnTo>
                  <a:lnTo>
                    <a:pt x="1968" y="980"/>
                  </a:lnTo>
                  <a:lnTo>
                    <a:pt x="1968" y="983"/>
                  </a:lnTo>
                  <a:lnTo>
                    <a:pt x="1969" y="986"/>
                  </a:lnTo>
                  <a:lnTo>
                    <a:pt x="1970" y="989"/>
                  </a:lnTo>
                  <a:lnTo>
                    <a:pt x="1972" y="991"/>
                  </a:lnTo>
                  <a:lnTo>
                    <a:pt x="1972" y="994"/>
                  </a:lnTo>
                  <a:lnTo>
                    <a:pt x="1973" y="995"/>
                  </a:lnTo>
                  <a:lnTo>
                    <a:pt x="1974" y="996"/>
                  </a:lnTo>
                  <a:lnTo>
                    <a:pt x="1975" y="998"/>
                  </a:lnTo>
                  <a:lnTo>
                    <a:pt x="1975" y="999"/>
                  </a:lnTo>
                  <a:lnTo>
                    <a:pt x="1977" y="999"/>
                  </a:lnTo>
                  <a:lnTo>
                    <a:pt x="1978" y="999"/>
                  </a:lnTo>
                  <a:lnTo>
                    <a:pt x="1979" y="999"/>
                  </a:lnTo>
                  <a:lnTo>
                    <a:pt x="1979" y="999"/>
                  </a:lnTo>
                  <a:lnTo>
                    <a:pt x="1980" y="998"/>
                  </a:lnTo>
                  <a:lnTo>
                    <a:pt x="1982" y="998"/>
                  </a:lnTo>
                  <a:lnTo>
                    <a:pt x="1983" y="996"/>
                  </a:lnTo>
                  <a:lnTo>
                    <a:pt x="1983" y="996"/>
                  </a:lnTo>
                  <a:lnTo>
                    <a:pt x="1984" y="996"/>
                  </a:lnTo>
                  <a:lnTo>
                    <a:pt x="1985" y="998"/>
                  </a:lnTo>
                  <a:lnTo>
                    <a:pt x="1987" y="998"/>
                  </a:lnTo>
                  <a:lnTo>
                    <a:pt x="1987" y="999"/>
                  </a:lnTo>
                  <a:lnTo>
                    <a:pt x="1988" y="999"/>
                  </a:lnTo>
                  <a:lnTo>
                    <a:pt x="1989" y="1000"/>
                  </a:lnTo>
                  <a:lnTo>
                    <a:pt x="1990" y="1001"/>
                  </a:lnTo>
                  <a:lnTo>
                    <a:pt x="1990" y="1001"/>
                  </a:lnTo>
                  <a:lnTo>
                    <a:pt x="1991" y="1002"/>
                  </a:lnTo>
                  <a:lnTo>
                    <a:pt x="1993" y="1004"/>
                  </a:lnTo>
                  <a:lnTo>
                    <a:pt x="1994" y="1005"/>
                  </a:lnTo>
                  <a:lnTo>
                    <a:pt x="1994" y="1005"/>
                  </a:lnTo>
                  <a:lnTo>
                    <a:pt x="1995" y="1005"/>
                  </a:lnTo>
                  <a:lnTo>
                    <a:pt x="1996" y="1005"/>
                  </a:lnTo>
                  <a:lnTo>
                    <a:pt x="1998" y="1005"/>
                  </a:lnTo>
                  <a:lnTo>
                    <a:pt x="1998" y="1005"/>
                  </a:lnTo>
                  <a:lnTo>
                    <a:pt x="1999" y="1004"/>
                  </a:lnTo>
                  <a:lnTo>
                    <a:pt x="2000" y="1004"/>
                  </a:lnTo>
                  <a:lnTo>
                    <a:pt x="2001" y="1002"/>
                  </a:lnTo>
                  <a:lnTo>
                    <a:pt x="2001" y="1001"/>
                  </a:lnTo>
                  <a:lnTo>
                    <a:pt x="2003" y="1000"/>
                  </a:lnTo>
                  <a:lnTo>
                    <a:pt x="2004" y="999"/>
                  </a:lnTo>
                  <a:lnTo>
                    <a:pt x="2005" y="998"/>
                  </a:lnTo>
                  <a:lnTo>
                    <a:pt x="2005" y="995"/>
                  </a:lnTo>
                  <a:lnTo>
                    <a:pt x="2006" y="994"/>
                  </a:lnTo>
                  <a:lnTo>
                    <a:pt x="2008" y="994"/>
                  </a:lnTo>
                  <a:lnTo>
                    <a:pt x="2009" y="993"/>
                  </a:lnTo>
                  <a:lnTo>
                    <a:pt x="2009" y="993"/>
                  </a:lnTo>
                  <a:lnTo>
                    <a:pt x="2010" y="994"/>
                  </a:lnTo>
                  <a:lnTo>
                    <a:pt x="2011" y="995"/>
                  </a:lnTo>
                  <a:lnTo>
                    <a:pt x="2013" y="996"/>
                  </a:lnTo>
                  <a:lnTo>
                    <a:pt x="2014" y="999"/>
                  </a:lnTo>
                  <a:lnTo>
                    <a:pt x="2014" y="1000"/>
                  </a:lnTo>
                  <a:lnTo>
                    <a:pt x="2015" y="1002"/>
                  </a:lnTo>
                  <a:lnTo>
                    <a:pt x="2016" y="1004"/>
                  </a:lnTo>
                  <a:lnTo>
                    <a:pt x="2018" y="1005"/>
                  </a:lnTo>
                  <a:lnTo>
                    <a:pt x="2018" y="1005"/>
                  </a:lnTo>
                  <a:lnTo>
                    <a:pt x="2019" y="1005"/>
                  </a:lnTo>
                  <a:lnTo>
                    <a:pt x="2020" y="1004"/>
                  </a:lnTo>
                  <a:lnTo>
                    <a:pt x="2021" y="1001"/>
                  </a:lnTo>
                  <a:lnTo>
                    <a:pt x="2021" y="999"/>
                  </a:lnTo>
                  <a:lnTo>
                    <a:pt x="2023" y="995"/>
                  </a:lnTo>
                  <a:lnTo>
                    <a:pt x="2024" y="991"/>
                  </a:lnTo>
                  <a:lnTo>
                    <a:pt x="2025" y="985"/>
                  </a:lnTo>
                  <a:lnTo>
                    <a:pt x="2025" y="979"/>
                  </a:lnTo>
                  <a:lnTo>
                    <a:pt x="2026" y="971"/>
                  </a:lnTo>
                  <a:lnTo>
                    <a:pt x="2027" y="960"/>
                  </a:lnTo>
                  <a:lnTo>
                    <a:pt x="2029" y="950"/>
                  </a:lnTo>
                  <a:lnTo>
                    <a:pt x="2029" y="940"/>
                  </a:lnTo>
                  <a:lnTo>
                    <a:pt x="2030" y="930"/>
                  </a:lnTo>
                  <a:lnTo>
                    <a:pt x="2031" y="922"/>
                  </a:lnTo>
                  <a:lnTo>
                    <a:pt x="2032" y="914"/>
                  </a:lnTo>
                  <a:lnTo>
                    <a:pt x="2032" y="908"/>
                  </a:lnTo>
                  <a:lnTo>
                    <a:pt x="2034" y="904"/>
                  </a:lnTo>
                  <a:lnTo>
                    <a:pt x="2035" y="902"/>
                  </a:lnTo>
                  <a:lnTo>
                    <a:pt x="2036" y="902"/>
                  </a:lnTo>
                  <a:lnTo>
                    <a:pt x="2036" y="903"/>
                  </a:lnTo>
                  <a:lnTo>
                    <a:pt x="2037" y="907"/>
                  </a:lnTo>
                  <a:lnTo>
                    <a:pt x="2039" y="911"/>
                  </a:lnTo>
                  <a:lnTo>
                    <a:pt x="2040" y="916"/>
                  </a:lnTo>
                  <a:lnTo>
                    <a:pt x="2040" y="921"/>
                  </a:lnTo>
                  <a:lnTo>
                    <a:pt x="2041" y="926"/>
                  </a:lnTo>
                  <a:lnTo>
                    <a:pt x="2042" y="930"/>
                  </a:lnTo>
                  <a:lnTo>
                    <a:pt x="2044" y="935"/>
                  </a:lnTo>
                  <a:lnTo>
                    <a:pt x="2044" y="938"/>
                  </a:lnTo>
                  <a:lnTo>
                    <a:pt x="2045" y="938"/>
                  </a:lnTo>
                  <a:lnTo>
                    <a:pt x="2046" y="933"/>
                  </a:lnTo>
                  <a:lnTo>
                    <a:pt x="2047" y="921"/>
                  </a:lnTo>
                  <a:lnTo>
                    <a:pt x="2047" y="901"/>
                  </a:lnTo>
                  <a:lnTo>
                    <a:pt x="2049" y="867"/>
                  </a:lnTo>
                  <a:lnTo>
                    <a:pt x="2050" y="824"/>
                  </a:lnTo>
                  <a:lnTo>
                    <a:pt x="2051" y="769"/>
                  </a:lnTo>
                  <a:lnTo>
                    <a:pt x="2051" y="711"/>
                  </a:lnTo>
                  <a:lnTo>
                    <a:pt x="2052" y="655"/>
                  </a:lnTo>
                  <a:lnTo>
                    <a:pt x="2054" y="609"/>
                  </a:lnTo>
                  <a:lnTo>
                    <a:pt x="2055" y="579"/>
                  </a:lnTo>
                  <a:lnTo>
                    <a:pt x="2055" y="570"/>
                  </a:lnTo>
                  <a:lnTo>
                    <a:pt x="2056" y="584"/>
                  </a:lnTo>
                  <a:lnTo>
                    <a:pt x="2057" y="616"/>
                  </a:lnTo>
                  <a:lnTo>
                    <a:pt x="2059" y="664"/>
                  </a:lnTo>
                  <a:lnTo>
                    <a:pt x="2059" y="717"/>
                  </a:lnTo>
                  <a:lnTo>
                    <a:pt x="2060" y="772"/>
                  </a:lnTo>
                  <a:lnTo>
                    <a:pt x="2061" y="821"/>
                  </a:lnTo>
                  <a:lnTo>
                    <a:pt x="2062" y="863"/>
                  </a:lnTo>
                  <a:lnTo>
                    <a:pt x="2062" y="897"/>
                  </a:lnTo>
                  <a:lnTo>
                    <a:pt x="2063" y="923"/>
                  </a:lnTo>
                  <a:lnTo>
                    <a:pt x="2065" y="943"/>
                  </a:lnTo>
                  <a:lnTo>
                    <a:pt x="2066" y="958"/>
                  </a:lnTo>
                  <a:lnTo>
                    <a:pt x="2066" y="968"/>
                  </a:lnTo>
                  <a:lnTo>
                    <a:pt x="2067" y="976"/>
                  </a:lnTo>
                  <a:lnTo>
                    <a:pt x="2068" y="984"/>
                  </a:lnTo>
                  <a:lnTo>
                    <a:pt x="2070" y="994"/>
                  </a:lnTo>
                  <a:lnTo>
                    <a:pt x="2071" y="1006"/>
                  </a:lnTo>
                  <a:lnTo>
                    <a:pt x="2071" y="1022"/>
                  </a:lnTo>
                  <a:lnTo>
                    <a:pt x="2072" y="1045"/>
                  </a:lnTo>
                  <a:lnTo>
                    <a:pt x="2073" y="1072"/>
                  </a:lnTo>
                  <a:lnTo>
                    <a:pt x="2075" y="1106"/>
                  </a:lnTo>
                  <a:lnTo>
                    <a:pt x="2075" y="1144"/>
                  </a:lnTo>
                  <a:lnTo>
                    <a:pt x="2076" y="1188"/>
                  </a:lnTo>
                  <a:lnTo>
                    <a:pt x="2077" y="1237"/>
                  </a:lnTo>
                  <a:lnTo>
                    <a:pt x="2078" y="1293"/>
                  </a:lnTo>
                  <a:lnTo>
                    <a:pt x="2078" y="1354"/>
                  </a:lnTo>
                  <a:lnTo>
                    <a:pt x="2080" y="1418"/>
                  </a:lnTo>
                  <a:lnTo>
                    <a:pt x="2081" y="1488"/>
                  </a:lnTo>
                  <a:lnTo>
                    <a:pt x="2082" y="1560"/>
                  </a:lnTo>
                  <a:lnTo>
                    <a:pt x="2082" y="1628"/>
                  </a:lnTo>
                  <a:lnTo>
                    <a:pt x="2083" y="1687"/>
                  </a:lnTo>
                  <a:lnTo>
                    <a:pt x="2085" y="1724"/>
                  </a:lnTo>
                  <a:lnTo>
                    <a:pt x="2086" y="1726"/>
                  </a:lnTo>
                  <a:lnTo>
                    <a:pt x="2086" y="1680"/>
                  </a:lnTo>
                  <a:lnTo>
                    <a:pt x="2087" y="1577"/>
                  </a:lnTo>
                  <a:lnTo>
                    <a:pt x="2088" y="1420"/>
                  </a:lnTo>
                  <a:lnTo>
                    <a:pt x="2090" y="1225"/>
                  </a:lnTo>
                  <a:lnTo>
                    <a:pt x="2090" y="1022"/>
                  </a:lnTo>
                  <a:lnTo>
                    <a:pt x="2091" y="844"/>
                  </a:lnTo>
                  <a:lnTo>
                    <a:pt x="2092" y="712"/>
                  </a:lnTo>
                  <a:lnTo>
                    <a:pt x="2093" y="629"/>
                  </a:lnTo>
                  <a:lnTo>
                    <a:pt x="2093" y="587"/>
                  </a:lnTo>
                  <a:lnTo>
                    <a:pt x="2095" y="492"/>
                  </a:lnTo>
                  <a:lnTo>
                    <a:pt x="2096" y="269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0"/>
                  </a:lnTo>
                  <a:lnTo>
                    <a:pt x="2127" y="0"/>
                  </a:lnTo>
                  <a:lnTo>
                    <a:pt x="2128" y="2"/>
                  </a:lnTo>
                  <a:lnTo>
                    <a:pt x="2128" y="141"/>
                  </a:lnTo>
                  <a:lnTo>
                    <a:pt x="2129" y="267"/>
                  </a:lnTo>
                  <a:lnTo>
                    <a:pt x="2131" y="379"/>
                  </a:lnTo>
                  <a:lnTo>
                    <a:pt x="2132" y="481"/>
                  </a:lnTo>
                  <a:lnTo>
                    <a:pt x="2132" y="572"/>
                  </a:lnTo>
                  <a:lnTo>
                    <a:pt x="2133" y="654"/>
                  </a:lnTo>
                  <a:lnTo>
                    <a:pt x="2134" y="727"/>
                  </a:lnTo>
                  <a:lnTo>
                    <a:pt x="2135" y="793"/>
                  </a:lnTo>
                  <a:lnTo>
                    <a:pt x="2135" y="834"/>
                  </a:lnTo>
                  <a:lnTo>
                    <a:pt x="2137" y="888"/>
                  </a:lnTo>
                  <a:lnTo>
                    <a:pt x="2138" y="938"/>
                  </a:lnTo>
                  <a:lnTo>
                    <a:pt x="2139" y="983"/>
                  </a:lnTo>
                  <a:lnTo>
                    <a:pt x="2139" y="1022"/>
                  </a:lnTo>
                  <a:lnTo>
                    <a:pt x="2140" y="1057"/>
                  </a:lnTo>
                  <a:lnTo>
                    <a:pt x="2142" y="1088"/>
                  </a:lnTo>
                  <a:lnTo>
                    <a:pt x="2143" y="1115"/>
                  </a:lnTo>
                  <a:lnTo>
                    <a:pt x="2143" y="1139"/>
                  </a:lnTo>
                  <a:lnTo>
                    <a:pt x="2144" y="1159"/>
                  </a:lnTo>
                  <a:lnTo>
                    <a:pt x="2145" y="1171"/>
                  </a:lnTo>
                  <a:lnTo>
                    <a:pt x="2147" y="1176"/>
                  </a:lnTo>
                  <a:lnTo>
                    <a:pt x="2147" y="1168"/>
                  </a:lnTo>
                  <a:lnTo>
                    <a:pt x="2148" y="1140"/>
                  </a:lnTo>
                  <a:lnTo>
                    <a:pt x="2149" y="1081"/>
                  </a:lnTo>
                  <a:lnTo>
                    <a:pt x="2150" y="986"/>
                  </a:lnTo>
                  <a:lnTo>
                    <a:pt x="2150" y="844"/>
                  </a:lnTo>
                  <a:lnTo>
                    <a:pt x="2152" y="651"/>
                  </a:lnTo>
                  <a:lnTo>
                    <a:pt x="2153" y="418"/>
                  </a:lnTo>
                  <a:lnTo>
                    <a:pt x="2154" y="161"/>
                  </a:lnTo>
                  <a:lnTo>
                    <a:pt x="2154" y="0"/>
                  </a:lnTo>
                  <a:lnTo>
                    <a:pt x="2155" y="0"/>
                  </a:lnTo>
                  <a:lnTo>
                    <a:pt x="2157" y="0"/>
                  </a:lnTo>
                  <a:lnTo>
                    <a:pt x="2158" y="0"/>
                  </a:lnTo>
                  <a:lnTo>
                    <a:pt x="2158" y="0"/>
                  </a:lnTo>
                  <a:lnTo>
                    <a:pt x="2159" y="0"/>
                  </a:lnTo>
                  <a:lnTo>
                    <a:pt x="2160" y="0"/>
                  </a:lnTo>
                  <a:lnTo>
                    <a:pt x="2162" y="0"/>
                  </a:lnTo>
                  <a:lnTo>
                    <a:pt x="2162" y="106"/>
                  </a:lnTo>
                  <a:lnTo>
                    <a:pt x="2163" y="297"/>
                  </a:lnTo>
                  <a:lnTo>
                    <a:pt x="2164" y="466"/>
                  </a:lnTo>
                  <a:lnTo>
                    <a:pt x="2165" y="604"/>
                  </a:lnTo>
                  <a:lnTo>
                    <a:pt x="2165" y="712"/>
                  </a:lnTo>
                  <a:lnTo>
                    <a:pt x="2167" y="795"/>
                  </a:lnTo>
                  <a:lnTo>
                    <a:pt x="2168" y="856"/>
                  </a:lnTo>
                  <a:lnTo>
                    <a:pt x="2169" y="901"/>
                  </a:lnTo>
                  <a:lnTo>
                    <a:pt x="2169" y="924"/>
                  </a:lnTo>
                  <a:lnTo>
                    <a:pt x="2170" y="950"/>
                  </a:lnTo>
                  <a:lnTo>
                    <a:pt x="2171" y="970"/>
                  </a:lnTo>
                  <a:lnTo>
                    <a:pt x="2173" y="984"/>
                  </a:lnTo>
                  <a:lnTo>
                    <a:pt x="2173" y="995"/>
                  </a:lnTo>
                  <a:lnTo>
                    <a:pt x="2174" y="1002"/>
                  </a:lnTo>
                  <a:lnTo>
                    <a:pt x="2175" y="1007"/>
                  </a:lnTo>
                  <a:lnTo>
                    <a:pt x="2176" y="1011"/>
                  </a:lnTo>
                  <a:lnTo>
                    <a:pt x="2176" y="1014"/>
                  </a:lnTo>
                  <a:lnTo>
                    <a:pt x="2178" y="1016"/>
                  </a:lnTo>
                  <a:lnTo>
                    <a:pt x="2179" y="1016"/>
                  </a:lnTo>
                  <a:lnTo>
                    <a:pt x="2180" y="1016"/>
                  </a:lnTo>
                  <a:lnTo>
                    <a:pt x="2180" y="1016"/>
                  </a:lnTo>
                  <a:lnTo>
                    <a:pt x="2181" y="1015"/>
                  </a:lnTo>
                  <a:lnTo>
                    <a:pt x="2183" y="1014"/>
                  </a:lnTo>
                  <a:lnTo>
                    <a:pt x="2184" y="1012"/>
                  </a:lnTo>
                  <a:lnTo>
                    <a:pt x="2185" y="1011"/>
                  </a:lnTo>
                  <a:lnTo>
                    <a:pt x="2185" y="1009"/>
                  </a:lnTo>
                  <a:lnTo>
                    <a:pt x="2186" y="1007"/>
                  </a:lnTo>
                  <a:lnTo>
                    <a:pt x="2188" y="1006"/>
                  </a:lnTo>
                  <a:lnTo>
                    <a:pt x="2189" y="1005"/>
                  </a:lnTo>
                  <a:lnTo>
                    <a:pt x="2189" y="1004"/>
                  </a:lnTo>
                  <a:lnTo>
                    <a:pt x="2190" y="1004"/>
                  </a:lnTo>
                  <a:lnTo>
                    <a:pt x="2191" y="1004"/>
                  </a:lnTo>
                  <a:lnTo>
                    <a:pt x="2193" y="1004"/>
                  </a:lnTo>
                  <a:lnTo>
                    <a:pt x="2193" y="1005"/>
                  </a:lnTo>
                  <a:lnTo>
                    <a:pt x="2194" y="1005"/>
                  </a:lnTo>
                  <a:lnTo>
                    <a:pt x="2195" y="1005"/>
                  </a:lnTo>
                  <a:lnTo>
                    <a:pt x="2196" y="1006"/>
                  </a:lnTo>
                  <a:lnTo>
                    <a:pt x="2196" y="1006"/>
                  </a:lnTo>
                  <a:lnTo>
                    <a:pt x="2198" y="1007"/>
                  </a:lnTo>
                  <a:lnTo>
                    <a:pt x="2199" y="1007"/>
                  </a:lnTo>
                  <a:lnTo>
                    <a:pt x="2200" y="1009"/>
                  </a:lnTo>
                  <a:lnTo>
                    <a:pt x="2200" y="1009"/>
                  </a:lnTo>
                  <a:lnTo>
                    <a:pt x="2201" y="1010"/>
                  </a:lnTo>
                  <a:lnTo>
                    <a:pt x="2203" y="1010"/>
                  </a:lnTo>
                  <a:lnTo>
                    <a:pt x="2204" y="1010"/>
                  </a:lnTo>
                  <a:lnTo>
                    <a:pt x="2204" y="1010"/>
                  </a:lnTo>
                  <a:lnTo>
                    <a:pt x="2205" y="1010"/>
                  </a:lnTo>
                  <a:lnTo>
                    <a:pt x="2206" y="1010"/>
                  </a:lnTo>
                  <a:lnTo>
                    <a:pt x="2207" y="1010"/>
                  </a:lnTo>
                  <a:lnTo>
                    <a:pt x="2207" y="1010"/>
                  </a:lnTo>
                  <a:lnTo>
                    <a:pt x="2209" y="1010"/>
                  </a:lnTo>
                  <a:lnTo>
                    <a:pt x="2210" y="1009"/>
                  </a:lnTo>
                  <a:lnTo>
                    <a:pt x="2211" y="1009"/>
                  </a:lnTo>
                  <a:lnTo>
                    <a:pt x="2211" y="1007"/>
                  </a:lnTo>
                  <a:lnTo>
                    <a:pt x="2212" y="1007"/>
                  </a:lnTo>
                  <a:lnTo>
                    <a:pt x="2214" y="1006"/>
                  </a:lnTo>
                  <a:lnTo>
                    <a:pt x="2215" y="1006"/>
                  </a:lnTo>
                  <a:lnTo>
                    <a:pt x="2215" y="1006"/>
                  </a:lnTo>
                  <a:lnTo>
                    <a:pt x="2216" y="1005"/>
                  </a:lnTo>
                  <a:lnTo>
                    <a:pt x="2217" y="1005"/>
                  </a:lnTo>
                  <a:lnTo>
                    <a:pt x="2219" y="1005"/>
                  </a:lnTo>
                  <a:lnTo>
                    <a:pt x="2219" y="1005"/>
                  </a:lnTo>
                  <a:lnTo>
                    <a:pt x="2220" y="1005"/>
                  </a:lnTo>
                  <a:lnTo>
                    <a:pt x="2221" y="1005"/>
                  </a:lnTo>
                  <a:lnTo>
                    <a:pt x="2222" y="1005"/>
                  </a:lnTo>
                  <a:lnTo>
                    <a:pt x="2222" y="1004"/>
                  </a:lnTo>
                  <a:lnTo>
                    <a:pt x="2224" y="1004"/>
                  </a:lnTo>
                  <a:lnTo>
                    <a:pt x="2225" y="1002"/>
                  </a:lnTo>
                  <a:lnTo>
                    <a:pt x="2226" y="1001"/>
                  </a:lnTo>
                  <a:lnTo>
                    <a:pt x="2226" y="1000"/>
                  </a:lnTo>
                  <a:lnTo>
                    <a:pt x="2227" y="999"/>
                  </a:lnTo>
                  <a:lnTo>
                    <a:pt x="2229" y="999"/>
                  </a:lnTo>
                  <a:lnTo>
                    <a:pt x="2230" y="998"/>
                  </a:lnTo>
                  <a:lnTo>
                    <a:pt x="2230" y="996"/>
                  </a:lnTo>
                  <a:lnTo>
                    <a:pt x="2231" y="995"/>
                  </a:lnTo>
                  <a:lnTo>
                    <a:pt x="2232" y="995"/>
                  </a:lnTo>
                  <a:lnTo>
                    <a:pt x="2234" y="995"/>
                  </a:lnTo>
                  <a:lnTo>
                    <a:pt x="2234" y="995"/>
                  </a:lnTo>
                  <a:lnTo>
                    <a:pt x="2235" y="995"/>
                  </a:lnTo>
                  <a:lnTo>
                    <a:pt x="2236" y="996"/>
                  </a:lnTo>
                  <a:lnTo>
                    <a:pt x="2237" y="996"/>
                  </a:lnTo>
                  <a:lnTo>
                    <a:pt x="2238" y="995"/>
                  </a:lnTo>
                  <a:lnTo>
                    <a:pt x="2238" y="995"/>
                  </a:lnTo>
                  <a:lnTo>
                    <a:pt x="2240" y="995"/>
                  </a:lnTo>
                  <a:lnTo>
                    <a:pt x="2241" y="995"/>
                  </a:lnTo>
                  <a:lnTo>
                    <a:pt x="2242" y="995"/>
                  </a:lnTo>
                  <a:lnTo>
                    <a:pt x="2242" y="994"/>
                  </a:lnTo>
                  <a:lnTo>
                    <a:pt x="2243" y="994"/>
                  </a:lnTo>
                  <a:lnTo>
                    <a:pt x="2245" y="994"/>
                  </a:lnTo>
                  <a:lnTo>
                    <a:pt x="2246" y="994"/>
                  </a:lnTo>
                  <a:lnTo>
                    <a:pt x="2246" y="994"/>
                  </a:lnTo>
                  <a:lnTo>
                    <a:pt x="2247" y="994"/>
                  </a:lnTo>
                  <a:lnTo>
                    <a:pt x="2248" y="994"/>
                  </a:lnTo>
                  <a:lnTo>
                    <a:pt x="2250" y="994"/>
                  </a:lnTo>
                  <a:lnTo>
                    <a:pt x="2250" y="994"/>
                  </a:lnTo>
                  <a:lnTo>
                    <a:pt x="2251" y="995"/>
                  </a:lnTo>
                  <a:lnTo>
                    <a:pt x="2252" y="995"/>
                  </a:lnTo>
                  <a:lnTo>
                    <a:pt x="2253" y="995"/>
                  </a:lnTo>
                  <a:lnTo>
                    <a:pt x="2253" y="996"/>
                  </a:lnTo>
                  <a:lnTo>
                    <a:pt x="2255" y="996"/>
                  </a:lnTo>
                  <a:lnTo>
                    <a:pt x="2256" y="996"/>
                  </a:lnTo>
                  <a:lnTo>
                    <a:pt x="2257" y="996"/>
                  </a:lnTo>
                  <a:lnTo>
                    <a:pt x="2257" y="996"/>
                  </a:lnTo>
                  <a:lnTo>
                    <a:pt x="2258" y="996"/>
                  </a:lnTo>
                  <a:lnTo>
                    <a:pt x="2260" y="998"/>
                  </a:lnTo>
                  <a:lnTo>
                    <a:pt x="2261" y="998"/>
                  </a:lnTo>
                  <a:lnTo>
                    <a:pt x="2261" y="999"/>
                  </a:lnTo>
                  <a:lnTo>
                    <a:pt x="2262" y="999"/>
                  </a:lnTo>
                  <a:lnTo>
                    <a:pt x="2263" y="1000"/>
                  </a:lnTo>
                  <a:lnTo>
                    <a:pt x="2265" y="1000"/>
                  </a:lnTo>
                  <a:lnTo>
                    <a:pt x="2265" y="1000"/>
                  </a:lnTo>
                  <a:lnTo>
                    <a:pt x="2266" y="1000"/>
                  </a:lnTo>
                  <a:lnTo>
                    <a:pt x="2267" y="1000"/>
                  </a:lnTo>
                  <a:lnTo>
                    <a:pt x="2268" y="1000"/>
                  </a:lnTo>
                  <a:lnTo>
                    <a:pt x="2268" y="999"/>
                  </a:lnTo>
                  <a:lnTo>
                    <a:pt x="2270" y="999"/>
                  </a:lnTo>
                  <a:lnTo>
                    <a:pt x="2271" y="998"/>
                  </a:lnTo>
                  <a:lnTo>
                    <a:pt x="2272" y="996"/>
                  </a:lnTo>
                  <a:lnTo>
                    <a:pt x="2272" y="994"/>
                  </a:lnTo>
                  <a:lnTo>
                    <a:pt x="2273" y="993"/>
                  </a:lnTo>
                  <a:lnTo>
                    <a:pt x="2274" y="990"/>
                  </a:lnTo>
                  <a:lnTo>
                    <a:pt x="2276" y="988"/>
                  </a:lnTo>
                  <a:lnTo>
                    <a:pt x="2276" y="985"/>
                  </a:lnTo>
                  <a:lnTo>
                    <a:pt x="2277" y="983"/>
                  </a:lnTo>
                  <a:lnTo>
                    <a:pt x="2278" y="979"/>
                  </a:lnTo>
                  <a:lnTo>
                    <a:pt x="2279" y="976"/>
                  </a:lnTo>
                  <a:lnTo>
                    <a:pt x="2279" y="973"/>
                  </a:lnTo>
                  <a:lnTo>
                    <a:pt x="2281" y="969"/>
                  </a:lnTo>
                  <a:lnTo>
                    <a:pt x="2282" y="965"/>
                  </a:lnTo>
                  <a:lnTo>
                    <a:pt x="2283" y="962"/>
                  </a:lnTo>
                  <a:lnTo>
                    <a:pt x="2283" y="959"/>
                  </a:lnTo>
                  <a:lnTo>
                    <a:pt x="2284" y="955"/>
                  </a:lnTo>
                  <a:lnTo>
                    <a:pt x="2286" y="952"/>
                  </a:lnTo>
                  <a:lnTo>
                    <a:pt x="2287" y="949"/>
                  </a:lnTo>
                  <a:lnTo>
                    <a:pt x="2287" y="945"/>
                  </a:lnTo>
                  <a:lnTo>
                    <a:pt x="2288" y="943"/>
                  </a:lnTo>
                  <a:lnTo>
                    <a:pt x="2289" y="942"/>
                  </a:lnTo>
                  <a:lnTo>
                    <a:pt x="2291" y="940"/>
                  </a:lnTo>
                  <a:lnTo>
                    <a:pt x="2291" y="939"/>
                  </a:lnTo>
                  <a:lnTo>
                    <a:pt x="2292" y="940"/>
                  </a:lnTo>
                  <a:lnTo>
                    <a:pt x="2293" y="942"/>
                  </a:lnTo>
                  <a:lnTo>
                    <a:pt x="2294" y="944"/>
                  </a:lnTo>
                  <a:lnTo>
                    <a:pt x="2296" y="947"/>
                  </a:lnTo>
                  <a:lnTo>
                    <a:pt x="2296" y="950"/>
                  </a:lnTo>
                  <a:lnTo>
                    <a:pt x="2297" y="953"/>
                  </a:lnTo>
                  <a:lnTo>
                    <a:pt x="2298" y="957"/>
                  </a:lnTo>
                  <a:lnTo>
                    <a:pt x="2299" y="960"/>
                  </a:lnTo>
                  <a:lnTo>
                    <a:pt x="2299" y="963"/>
                  </a:lnTo>
                  <a:lnTo>
                    <a:pt x="2301" y="966"/>
                  </a:lnTo>
                  <a:lnTo>
                    <a:pt x="2302" y="969"/>
                  </a:lnTo>
                  <a:lnTo>
                    <a:pt x="2303" y="973"/>
                  </a:lnTo>
                  <a:lnTo>
                    <a:pt x="2303" y="975"/>
                  </a:lnTo>
                  <a:lnTo>
                    <a:pt x="2304" y="978"/>
                  </a:lnTo>
                  <a:lnTo>
                    <a:pt x="2306" y="980"/>
                  </a:lnTo>
                  <a:lnTo>
                    <a:pt x="2307" y="983"/>
                  </a:lnTo>
                  <a:lnTo>
                    <a:pt x="2307" y="985"/>
                  </a:lnTo>
                  <a:lnTo>
                    <a:pt x="2308" y="988"/>
                  </a:lnTo>
                  <a:lnTo>
                    <a:pt x="2309" y="989"/>
                  </a:lnTo>
                  <a:lnTo>
                    <a:pt x="2310" y="991"/>
                  </a:lnTo>
                  <a:lnTo>
                    <a:pt x="2310" y="993"/>
                  </a:lnTo>
                  <a:lnTo>
                    <a:pt x="2312" y="994"/>
                  </a:lnTo>
                  <a:lnTo>
                    <a:pt x="2313" y="995"/>
                  </a:lnTo>
                  <a:lnTo>
                    <a:pt x="2314" y="996"/>
                  </a:lnTo>
                  <a:lnTo>
                    <a:pt x="2314" y="998"/>
                  </a:lnTo>
                  <a:lnTo>
                    <a:pt x="2315" y="998"/>
                  </a:lnTo>
                  <a:lnTo>
                    <a:pt x="2317" y="1000"/>
                  </a:lnTo>
                  <a:lnTo>
                    <a:pt x="2318" y="1001"/>
                  </a:lnTo>
                  <a:lnTo>
                    <a:pt x="2318" y="1002"/>
                  </a:lnTo>
                  <a:lnTo>
                    <a:pt x="2319" y="1005"/>
                  </a:lnTo>
                  <a:lnTo>
                    <a:pt x="2320" y="1006"/>
                  </a:lnTo>
                  <a:lnTo>
                    <a:pt x="2322" y="1007"/>
                  </a:lnTo>
                  <a:lnTo>
                    <a:pt x="2322" y="1009"/>
                  </a:lnTo>
                  <a:lnTo>
                    <a:pt x="2323" y="1009"/>
                  </a:lnTo>
                  <a:lnTo>
                    <a:pt x="2324" y="1007"/>
                  </a:lnTo>
                  <a:lnTo>
                    <a:pt x="2325" y="1005"/>
                  </a:lnTo>
                  <a:lnTo>
                    <a:pt x="2325" y="1001"/>
                  </a:lnTo>
                  <a:lnTo>
                    <a:pt x="2327" y="998"/>
                  </a:lnTo>
                  <a:lnTo>
                    <a:pt x="2328" y="994"/>
                  </a:lnTo>
                  <a:lnTo>
                    <a:pt x="2329" y="990"/>
                  </a:lnTo>
                  <a:lnTo>
                    <a:pt x="2329" y="986"/>
                  </a:lnTo>
                  <a:lnTo>
                    <a:pt x="2330" y="984"/>
                  </a:lnTo>
                  <a:lnTo>
                    <a:pt x="2332" y="983"/>
                  </a:lnTo>
                  <a:lnTo>
                    <a:pt x="2333" y="983"/>
                  </a:lnTo>
                  <a:lnTo>
                    <a:pt x="2333" y="983"/>
                  </a:lnTo>
                  <a:lnTo>
                    <a:pt x="2334" y="983"/>
                  </a:lnTo>
                  <a:lnTo>
                    <a:pt x="2335" y="983"/>
                  </a:lnTo>
                  <a:lnTo>
                    <a:pt x="2337" y="981"/>
                  </a:lnTo>
                  <a:lnTo>
                    <a:pt x="2337" y="980"/>
                  </a:lnTo>
                  <a:lnTo>
                    <a:pt x="2338" y="978"/>
                  </a:lnTo>
                  <a:lnTo>
                    <a:pt x="2339" y="974"/>
                  </a:lnTo>
                  <a:lnTo>
                    <a:pt x="2340" y="968"/>
                  </a:lnTo>
                  <a:lnTo>
                    <a:pt x="2340" y="962"/>
                  </a:lnTo>
                  <a:lnTo>
                    <a:pt x="2342" y="954"/>
                  </a:lnTo>
                  <a:lnTo>
                    <a:pt x="2343" y="947"/>
                  </a:lnTo>
                  <a:lnTo>
                    <a:pt x="2344" y="940"/>
                  </a:lnTo>
                  <a:lnTo>
                    <a:pt x="2344" y="935"/>
                  </a:lnTo>
                  <a:lnTo>
                    <a:pt x="2345" y="934"/>
                  </a:lnTo>
                  <a:lnTo>
                    <a:pt x="2346" y="935"/>
                  </a:lnTo>
                  <a:lnTo>
                    <a:pt x="2348" y="938"/>
                  </a:lnTo>
                  <a:lnTo>
                    <a:pt x="2348" y="943"/>
                  </a:lnTo>
                  <a:lnTo>
                    <a:pt x="2349" y="948"/>
                  </a:lnTo>
                  <a:lnTo>
                    <a:pt x="2350" y="952"/>
                  </a:lnTo>
                  <a:lnTo>
                    <a:pt x="2351" y="954"/>
                  </a:lnTo>
                  <a:lnTo>
                    <a:pt x="2353" y="955"/>
                  </a:lnTo>
                  <a:lnTo>
                    <a:pt x="2353" y="955"/>
                  </a:lnTo>
                  <a:lnTo>
                    <a:pt x="2354" y="953"/>
                  </a:lnTo>
                  <a:lnTo>
                    <a:pt x="2355" y="949"/>
                  </a:lnTo>
                  <a:lnTo>
                    <a:pt x="2356" y="944"/>
                  </a:lnTo>
                  <a:lnTo>
                    <a:pt x="2356" y="940"/>
                  </a:lnTo>
                  <a:lnTo>
                    <a:pt x="2358" y="938"/>
                  </a:lnTo>
                  <a:lnTo>
                    <a:pt x="2359" y="937"/>
                  </a:lnTo>
                  <a:lnTo>
                    <a:pt x="2360" y="939"/>
                  </a:lnTo>
                  <a:lnTo>
                    <a:pt x="2360" y="945"/>
                  </a:lnTo>
                  <a:lnTo>
                    <a:pt x="2361" y="953"/>
                  </a:lnTo>
                  <a:lnTo>
                    <a:pt x="2363" y="962"/>
                  </a:lnTo>
                  <a:lnTo>
                    <a:pt x="2364" y="970"/>
                  </a:lnTo>
                  <a:lnTo>
                    <a:pt x="2364" y="979"/>
                  </a:lnTo>
                  <a:lnTo>
                    <a:pt x="2365" y="986"/>
                  </a:lnTo>
                  <a:lnTo>
                    <a:pt x="2366" y="991"/>
                  </a:lnTo>
                  <a:lnTo>
                    <a:pt x="2368" y="994"/>
                  </a:lnTo>
                  <a:lnTo>
                    <a:pt x="2368" y="996"/>
                  </a:lnTo>
                  <a:lnTo>
                    <a:pt x="2369" y="996"/>
                  </a:lnTo>
                  <a:lnTo>
                    <a:pt x="2370" y="996"/>
                  </a:lnTo>
                  <a:lnTo>
                    <a:pt x="2371" y="994"/>
                  </a:lnTo>
                  <a:lnTo>
                    <a:pt x="2371" y="991"/>
                  </a:lnTo>
                  <a:lnTo>
                    <a:pt x="2373" y="988"/>
                  </a:lnTo>
                  <a:lnTo>
                    <a:pt x="2374" y="983"/>
                  </a:lnTo>
                  <a:lnTo>
                    <a:pt x="2375" y="976"/>
                  </a:lnTo>
                  <a:lnTo>
                    <a:pt x="2375" y="971"/>
                  </a:lnTo>
                  <a:lnTo>
                    <a:pt x="2376" y="969"/>
                  </a:lnTo>
                  <a:lnTo>
                    <a:pt x="2378" y="969"/>
                  </a:lnTo>
                  <a:lnTo>
                    <a:pt x="2379" y="970"/>
                  </a:lnTo>
                  <a:lnTo>
                    <a:pt x="2379" y="975"/>
                  </a:lnTo>
                  <a:lnTo>
                    <a:pt x="2380" y="981"/>
                  </a:lnTo>
                  <a:lnTo>
                    <a:pt x="2381" y="988"/>
                  </a:lnTo>
                  <a:lnTo>
                    <a:pt x="2382" y="995"/>
                  </a:lnTo>
                  <a:lnTo>
                    <a:pt x="2382" y="1000"/>
                  </a:lnTo>
                  <a:lnTo>
                    <a:pt x="2384" y="1005"/>
                  </a:lnTo>
                  <a:lnTo>
                    <a:pt x="2385" y="1007"/>
                  </a:lnTo>
                  <a:lnTo>
                    <a:pt x="2386" y="1010"/>
                  </a:lnTo>
                  <a:lnTo>
                    <a:pt x="2386" y="1011"/>
                  </a:lnTo>
                  <a:lnTo>
                    <a:pt x="2387" y="1012"/>
                  </a:lnTo>
                  <a:lnTo>
                    <a:pt x="2389" y="1012"/>
                  </a:lnTo>
                  <a:lnTo>
                    <a:pt x="2390" y="1011"/>
                  </a:lnTo>
                  <a:lnTo>
                    <a:pt x="2390" y="1010"/>
                  </a:lnTo>
                  <a:lnTo>
                    <a:pt x="2391" y="1009"/>
                  </a:lnTo>
                  <a:lnTo>
                    <a:pt x="2392" y="1007"/>
                  </a:lnTo>
                  <a:lnTo>
                    <a:pt x="2394" y="1006"/>
                  </a:lnTo>
                  <a:lnTo>
                    <a:pt x="2394" y="1005"/>
                  </a:lnTo>
                  <a:lnTo>
                    <a:pt x="2395" y="1004"/>
                  </a:lnTo>
                  <a:lnTo>
                    <a:pt x="2396" y="1002"/>
                  </a:lnTo>
                  <a:lnTo>
                    <a:pt x="2397" y="1001"/>
                  </a:lnTo>
                  <a:lnTo>
                    <a:pt x="2397" y="999"/>
                  </a:lnTo>
                  <a:lnTo>
                    <a:pt x="2399" y="996"/>
                  </a:lnTo>
                  <a:lnTo>
                    <a:pt x="2400" y="995"/>
                  </a:lnTo>
                  <a:lnTo>
                    <a:pt x="2401" y="991"/>
                  </a:lnTo>
                  <a:lnTo>
                    <a:pt x="2401" y="989"/>
                  </a:lnTo>
                  <a:lnTo>
                    <a:pt x="2402" y="985"/>
                  </a:lnTo>
                  <a:lnTo>
                    <a:pt x="2404" y="984"/>
                  </a:lnTo>
                  <a:lnTo>
                    <a:pt x="2405" y="980"/>
                  </a:lnTo>
                  <a:lnTo>
                    <a:pt x="2406" y="978"/>
                  </a:lnTo>
                  <a:lnTo>
                    <a:pt x="2406" y="975"/>
                  </a:lnTo>
                  <a:lnTo>
                    <a:pt x="2407" y="974"/>
                  </a:lnTo>
                  <a:lnTo>
                    <a:pt x="2409" y="971"/>
                  </a:lnTo>
                  <a:lnTo>
                    <a:pt x="2410" y="971"/>
                  </a:lnTo>
                  <a:lnTo>
                    <a:pt x="2410" y="970"/>
                  </a:lnTo>
                  <a:lnTo>
                    <a:pt x="2411" y="969"/>
                  </a:lnTo>
                  <a:lnTo>
                    <a:pt x="2412" y="969"/>
                  </a:lnTo>
                  <a:lnTo>
                    <a:pt x="2414" y="968"/>
                  </a:lnTo>
                  <a:lnTo>
                    <a:pt x="2414" y="965"/>
                  </a:lnTo>
                  <a:lnTo>
                    <a:pt x="2415" y="963"/>
                  </a:lnTo>
                  <a:lnTo>
                    <a:pt x="2416" y="958"/>
                  </a:lnTo>
                  <a:lnTo>
                    <a:pt x="2417" y="952"/>
                  </a:lnTo>
                  <a:lnTo>
                    <a:pt x="2417" y="943"/>
                  </a:lnTo>
                  <a:lnTo>
                    <a:pt x="2418" y="935"/>
                  </a:lnTo>
                  <a:lnTo>
                    <a:pt x="2420" y="928"/>
                  </a:lnTo>
                  <a:lnTo>
                    <a:pt x="2421" y="922"/>
                  </a:lnTo>
                  <a:lnTo>
                    <a:pt x="2421" y="921"/>
                  </a:lnTo>
                  <a:lnTo>
                    <a:pt x="2422" y="921"/>
                  </a:lnTo>
                  <a:lnTo>
                    <a:pt x="2423" y="924"/>
                  </a:lnTo>
                  <a:lnTo>
                    <a:pt x="2425" y="928"/>
                  </a:lnTo>
                  <a:lnTo>
                    <a:pt x="2425" y="934"/>
                  </a:lnTo>
                  <a:lnTo>
                    <a:pt x="2426" y="939"/>
                  </a:lnTo>
                  <a:lnTo>
                    <a:pt x="2427" y="944"/>
                  </a:lnTo>
                  <a:lnTo>
                    <a:pt x="2428" y="948"/>
                  </a:lnTo>
                  <a:lnTo>
                    <a:pt x="2428" y="953"/>
                  </a:lnTo>
                  <a:lnTo>
                    <a:pt x="2430" y="957"/>
                  </a:lnTo>
                  <a:lnTo>
                    <a:pt x="2431" y="962"/>
                  </a:lnTo>
                  <a:lnTo>
                    <a:pt x="2432" y="968"/>
                  </a:lnTo>
                  <a:lnTo>
                    <a:pt x="2432" y="974"/>
                  </a:lnTo>
                  <a:lnTo>
                    <a:pt x="2433" y="980"/>
                  </a:lnTo>
                  <a:lnTo>
                    <a:pt x="2435" y="985"/>
                  </a:lnTo>
                  <a:lnTo>
                    <a:pt x="2436" y="991"/>
                  </a:lnTo>
                  <a:lnTo>
                    <a:pt x="2436" y="994"/>
                  </a:lnTo>
                  <a:lnTo>
                    <a:pt x="2437" y="998"/>
                  </a:lnTo>
                  <a:lnTo>
                    <a:pt x="2438" y="1000"/>
                  </a:lnTo>
                  <a:lnTo>
                    <a:pt x="2440" y="1002"/>
                  </a:lnTo>
                  <a:lnTo>
                    <a:pt x="2440" y="1004"/>
                  </a:lnTo>
                  <a:lnTo>
                    <a:pt x="2441" y="1005"/>
                  </a:lnTo>
                  <a:lnTo>
                    <a:pt x="2442" y="1005"/>
                  </a:lnTo>
                  <a:lnTo>
                    <a:pt x="2443" y="1005"/>
                  </a:lnTo>
                  <a:lnTo>
                    <a:pt x="2443" y="1005"/>
                  </a:lnTo>
                  <a:lnTo>
                    <a:pt x="2445" y="1004"/>
                  </a:lnTo>
                  <a:lnTo>
                    <a:pt x="2446" y="1004"/>
                  </a:lnTo>
                  <a:lnTo>
                    <a:pt x="2447" y="1004"/>
                  </a:lnTo>
                  <a:lnTo>
                    <a:pt x="2447" y="1002"/>
                  </a:lnTo>
                  <a:lnTo>
                    <a:pt x="2448" y="1001"/>
                  </a:lnTo>
                  <a:lnTo>
                    <a:pt x="2450" y="999"/>
                  </a:lnTo>
                  <a:lnTo>
                    <a:pt x="2451" y="996"/>
                  </a:lnTo>
                  <a:lnTo>
                    <a:pt x="2451" y="994"/>
                  </a:lnTo>
                  <a:lnTo>
                    <a:pt x="2452" y="993"/>
                  </a:lnTo>
                  <a:lnTo>
                    <a:pt x="2453" y="990"/>
                  </a:lnTo>
                  <a:lnTo>
                    <a:pt x="2454" y="989"/>
                  </a:lnTo>
                  <a:lnTo>
                    <a:pt x="2454" y="989"/>
                  </a:lnTo>
                  <a:lnTo>
                    <a:pt x="2456" y="989"/>
                  </a:lnTo>
                  <a:lnTo>
                    <a:pt x="2457" y="989"/>
                  </a:lnTo>
                  <a:lnTo>
                    <a:pt x="2458" y="989"/>
                  </a:lnTo>
                  <a:lnTo>
                    <a:pt x="2458" y="989"/>
                  </a:lnTo>
                  <a:lnTo>
                    <a:pt x="2459" y="989"/>
                  </a:lnTo>
                  <a:lnTo>
                    <a:pt x="2461" y="989"/>
                  </a:lnTo>
                  <a:lnTo>
                    <a:pt x="2462" y="990"/>
                  </a:lnTo>
                  <a:lnTo>
                    <a:pt x="2463" y="990"/>
                  </a:lnTo>
                  <a:lnTo>
                    <a:pt x="2463" y="991"/>
                  </a:lnTo>
                  <a:lnTo>
                    <a:pt x="2464" y="993"/>
                  </a:lnTo>
                  <a:lnTo>
                    <a:pt x="2466" y="994"/>
                  </a:lnTo>
                  <a:lnTo>
                    <a:pt x="2467" y="995"/>
                  </a:lnTo>
                  <a:lnTo>
                    <a:pt x="2467" y="995"/>
                  </a:lnTo>
                  <a:lnTo>
                    <a:pt x="2468" y="996"/>
                  </a:lnTo>
                  <a:lnTo>
                    <a:pt x="2469" y="998"/>
                  </a:lnTo>
                  <a:lnTo>
                    <a:pt x="2471" y="998"/>
                  </a:lnTo>
                  <a:lnTo>
                    <a:pt x="2471" y="999"/>
                  </a:lnTo>
                  <a:lnTo>
                    <a:pt x="2472" y="999"/>
                  </a:lnTo>
                  <a:lnTo>
                    <a:pt x="2473" y="1000"/>
                  </a:lnTo>
                  <a:lnTo>
                    <a:pt x="2474" y="1000"/>
                  </a:lnTo>
                  <a:lnTo>
                    <a:pt x="2474" y="1001"/>
                  </a:lnTo>
                  <a:lnTo>
                    <a:pt x="2476" y="1001"/>
                  </a:lnTo>
                  <a:lnTo>
                    <a:pt x="2477" y="1001"/>
                  </a:lnTo>
                  <a:lnTo>
                    <a:pt x="2478" y="1001"/>
                  </a:lnTo>
                  <a:lnTo>
                    <a:pt x="2478" y="1000"/>
                  </a:lnTo>
                  <a:lnTo>
                    <a:pt x="2479" y="999"/>
                  </a:lnTo>
                  <a:lnTo>
                    <a:pt x="2481" y="998"/>
                  </a:lnTo>
                  <a:lnTo>
                    <a:pt x="2482" y="996"/>
                  </a:lnTo>
                  <a:lnTo>
                    <a:pt x="2482" y="995"/>
                  </a:lnTo>
                  <a:lnTo>
                    <a:pt x="2483" y="995"/>
                  </a:lnTo>
                  <a:lnTo>
                    <a:pt x="2484" y="995"/>
                  </a:lnTo>
                  <a:lnTo>
                    <a:pt x="2486" y="995"/>
                  </a:lnTo>
                  <a:lnTo>
                    <a:pt x="2486" y="996"/>
                  </a:lnTo>
                  <a:lnTo>
                    <a:pt x="2487" y="998"/>
                  </a:lnTo>
                  <a:lnTo>
                    <a:pt x="2488" y="999"/>
                  </a:lnTo>
                  <a:lnTo>
                    <a:pt x="2489" y="1000"/>
                  </a:lnTo>
                  <a:lnTo>
                    <a:pt x="2489" y="1001"/>
                  </a:lnTo>
                  <a:lnTo>
                    <a:pt x="2490" y="1001"/>
                  </a:lnTo>
                  <a:lnTo>
                    <a:pt x="2492" y="1001"/>
                  </a:lnTo>
                  <a:lnTo>
                    <a:pt x="2493" y="1001"/>
                  </a:lnTo>
                  <a:lnTo>
                    <a:pt x="2493" y="1000"/>
                  </a:lnTo>
                  <a:lnTo>
                    <a:pt x="2494" y="998"/>
                  </a:lnTo>
                  <a:lnTo>
                    <a:pt x="2495" y="996"/>
                  </a:lnTo>
                  <a:lnTo>
                    <a:pt x="2497" y="994"/>
                  </a:lnTo>
                  <a:lnTo>
                    <a:pt x="2497" y="993"/>
                  </a:lnTo>
                  <a:lnTo>
                    <a:pt x="2498" y="991"/>
                  </a:lnTo>
                  <a:lnTo>
                    <a:pt x="2499" y="993"/>
                  </a:lnTo>
                  <a:lnTo>
                    <a:pt x="2500" y="994"/>
                  </a:lnTo>
                  <a:lnTo>
                    <a:pt x="2500" y="995"/>
                  </a:lnTo>
                  <a:lnTo>
                    <a:pt x="2502" y="998"/>
                  </a:lnTo>
                  <a:lnTo>
                    <a:pt x="2503" y="999"/>
                  </a:lnTo>
                  <a:lnTo>
                    <a:pt x="2504" y="999"/>
                  </a:lnTo>
                  <a:lnTo>
                    <a:pt x="2504" y="1000"/>
                  </a:lnTo>
                  <a:lnTo>
                    <a:pt x="2505" y="1000"/>
                  </a:lnTo>
                  <a:lnTo>
                    <a:pt x="2507" y="1000"/>
                  </a:lnTo>
                  <a:lnTo>
                    <a:pt x="2508" y="1000"/>
                  </a:lnTo>
                  <a:lnTo>
                    <a:pt x="2508" y="1000"/>
                  </a:lnTo>
                  <a:lnTo>
                    <a:pt x="2509" y="1000"/>
                  </a:lnTo>
                  <a:lnTo>
                    <a:pt x="2510" y="1000"/>
                  </a:lnTo>
                  <a:lnTo>
                    <a:pt x="2512" y="1001"/>
                  </a:lnTo>
                  <a:lnTo>
                    <a:pt x="2512" y="1002"/>
                  </a:lnTo>
                  <a:lnTo>
                    <a:pt x="2513" y="1004"/>
                  </a:lnTo>
                  <a:lnTo>
                    <a:pt x="2514" y="1004"/>
                  </a:lnTo>
                  <a:lnTo>
                    <a:pt x="2515" y="1004"/>
                  </a:lnTo>
                  <a:lnTo>
                    <a:pt x="2515" y="1004"/>
                  </a:lnTo>
                  <a:lnTo>
                    <a:pt x="2517" y="1004"/>
                  </a:lnTo>
                  <a:lnTo>
                    <a:pt x="2518" y="1002"/>
                  </a:lnTo>
                  <a:lnTo>
                    <a:pt x="2519" y="1002"/>
                  </a:lnTo>
                  <a:lnTo>
                    <a:pt x="2520" y="1002"/>
                  </a:lnTo>
                  <a:lnTo>
                    <a:pt x="2520" y="1001"/>
                  </a:lnTo>
                  <a:lnTo>
                    <a:pt x="2522" y="1001"/>
                  </a:lnTo>
                  <a:lnTo>
                    <a:pt x="2523" y="1001"/>
                  </a:lnTo>
                  <a:lnTo>
                    <a:pt x="2524" y="1001"/>
                  </a:lnTo>
                  <a:lnTo>
                    <a:pt x="2524" y="1001"/>
                  </a:lnTo>
                  <a:lnTo>
                    <a:pt x="2525" y="1001"/>
                  </a:lnTo>
                  <a:lnTo>
                    <a:pt x="2526" y="1001"/>
                  </a:lnTo>
                  <a:lnTo>
                    <a:pt x="2528" y="1001"/>
                  </a:lnTo>
                  <a:lnTo>
                    <a:pt x="2528" y="1002"/>
                  </a:lnTo>
                  <a:lnTo>
                    <a:pt x="2529" y="1002"/>
                  </a:lnTo>
                  <a:lnTo>
                    <a:pt x="2530" y="1002"/>
                  </a:lnTo>
                  <a:lnTo>
                    <a:pt x="2531" y="1002"/>
                  </a:lnTo>
                  <a:lnTo>
                    <a:pt x="2531" y="1002"/>
                  </a:lnTo>
                  <a:lnTo>
                    <a:pt x="2533" y="1001"/>
                  </a:lnTo>
                  <a:lnTo>
                    <a:pt x="2534" y="1001"/>
                  </a:lnTo>
                  <a:lnTo>
                    <a:pt x="2535" y="1001"/>
                  </a:lnTo>
                  <a:lnTo>
                    <a:pt x="2535" y="1001"/>
                  </a:lnTo>
                  <a:lnTo>
                    <a:pt x="2536" y="1001"/>
                  </a:lnTo>
                  <a:lnTo>
                    <a:pt x="2538" y="1001"/>
                  </a:lnTo>
                  <a:lnTo>
                    <a:pt x="2539" y="1001"/>
                  </a:lnTo>
                  <a:lnTo>
                    <a:pt x="2539" y="1001"/>
                  </a:lnTo>
                  <a:lnTo>
                    <a:pt x="2540" y="1001"/>
                  </a:lnTo>
                  <a:lnTo>
                    <a:pt x="2541" y="1001"/>
                  </a:lnTo>
                  <a:lnTo>
                    <a:pt x="2543" y="1002"/>
                  </a:lnTo>
                  <a:lnTo>
                    <a:pt x="2543" y="1002"/>
                  </a:lnTo>
                  <a:lnTo>
                    <a:pt x="2544" y="1002"/>
                  </a:lnTo>
                  <a:lnTo>
                    <a:pt x="2545" y="1002"/>
                  </a:lnTo>
                  <a:lnTo>
                    <a:pt x="2546" y="1002"/>
                  </a:lnTo>
                  <a:lnTo>
                    <a:pt x="2546" y="1002"/>
                  </a:lnTo>
                  <a:lnTo>
                    <a:pt x="2548" y="1002"/>
                  </a:lnTo>
                  <a:lnTo>
                    <a:pt x="2549" y="1001"/>
                  </a:lnTo>
                  <a:lnTo>
                    <a:pt x="2550" y="1001"/>
                  </a:lnTo>
                  <a:lnTo>
                    <a:pt x="2550" y="1000"/>
                  </a:lnTo>
                  <a:lnTo>
                    <a:pt x="2551" y="999"/>
                  </a:lnTo>
                  <a:lnTo>
                    <a:pt x="2553" y="998"/>
                  </a:lnTo>
                  <a:lnTo>
                    <a:pt x="2554" y="995"/>
                  </a:lnTo>
                  <a:lnTo>
                    <a:pt x="2554" y="991"/>
                  </a:lnTo>
                  <a:lnTo>
                    <a:pt x="2555" y="988"/>
                  </a:lnTo>
                  <a:lnTo>
                    <a:pt x="2556" y="981"/>
                  </a:lnTo>
                  <a:lnTo>
                    <a:pt x="2558" y="976"/>
                  </a:lnTo>
                  <a:lnTo>
                    <a:pt x="2558" y="974"/>
                  </a:lnTo>
                  <a:lnTo>
                    <a:pt x="2559" y="973"/>
                  </a:lnTo>
                  <a:lnTo>
                    <a:pt x="2560" y="974"/>
                  </a:lnTo>
                  <a:lnTo>
                    <a:pt x="2561" y="976"/>
                  </a:lnTo>
                  <a:lnTo>
                    <a:pt x="2561" y="979"/>
                  </a:lnTo>
                  <a:lnTo>
                    <a:pt x="2562" y="981"/>
                  </a:lnTo>
                  <a:lnTo>
                    <a:pt x="2564" y="983"/>
                  </a:lnTo>
                  <a:lnTo>
                    <a:pt x="2565" y="980"/>
                  </a:lnTo>
                  <a:lnTo>
                    <a:pt x="2565" y="973"/>
                  </a:lnTo>
                  <a:lnTo>
                    <a:pt x="2566" y="958"/>
                  </a:lnTo>
                  <a:lnTo>
                    <a:pt x="2567" y="935"/>
                  </a:lnTo>
                  <a:lnTo>
                    <a:pt x="2569" y="907"/>
                  </a:lnTo>
                  <a:lnTo>
                    <a:pt x="2569" y="873"/>
                  </a:lnTo>
                  <a:lnTo>
                    <a:pt x="2570" y="852"/>
                  </a:lnTo>
                  <a:lnTo>
                    <a:pt x="2571" y="822"/>
                  </a:lnTo>
                  <a:lnTo>
                    <a:pt x="2572" y="803"/>
                  </a:lnTo>
                  <a:lnTo>
                    <a:pt x="2574" y="793"/>
                  </a:lnTo>
                  <a:lnTo>
                    <a:pt x="2574" y="793"/>
                  </a:lnTo>
                  <a:lnTo>
                    <a:pt x="2575" y="805"/>
                  </a:lnTo>
                  <a:lnTo>
                    <a:pt x="2576" y="825"/>
                  </a:lnTo>
                  <a:lnTo>
                    <a:pt x="2577" y="850"/>
                  </a:lnTo>
                  <a:lnTo>
                    <a:pt x="2577" y="877"/>
                  </a:lnTo>
                  <a:lnTo>
                    <a:pt x="2579" y="903"/>
                  </a:lnTo>
                  <a:lnTo>
                    <a:pt x="2580" y="924"/>
                  </a:lnTo>
                  <a:lnTo>
                    <a:pt x="2581" y="942"/>
                  </a:lnTo>
                  <a:lnTo>
                    <a:pt x="2581" y="954"/>
                  </a:lnTo>
                  <a:lnTo>
                    <a:pt x="2582" y="964"/>
                  </a:lnTo>
                  <a:lnTo>
                    <a:pt x="2584" y="969"/>
                  </a:lnTo>
                  <a:lnTo>
                    <a:pt x="2585" y="971"/>
                  </a:lnTo>
                  <a:lnTo>
                    <a:pt x="2585" y="973"/>
                  </a:lnTo>
                  <a:lnTo>
                    <a:pt x="2586" y="971"/>
                  </a:lnTo>
                  <a:lnTo>
                    <a:pt x="2587" y="970"/>
                  </a:lnTo>
                  <a:lnTo>
                    <a:pt x="2589" y="969"/>
                  </a:lnTo>
                  <a:lnTo>
                    <a:pt x="2589" y="969"/>
                  </a:lnTo>
                  <a:lnTo>
                    <a:pt x="2590" y="969"/>
                  </a:lnTo>
                  <a:lnTo>
                    <a:pt x="2591" y="971"/>
                  </a:lnTo>
                  <a:lnTo>
                    <a:pt x="2592" y="975"/>
                  </a:lnTo>
                  <a:lnTo>
                    <a:pt x="2592" y="978"/>
                  </a:lnTo>
                  <a:lnTo>
                    <a:pt x="2594" y="981"/>
                  </a:lnTo>
                  <a:lnTo>
                    <a:pt x="2595" y="985"/>
                  </a:lnTo>
                  <a:lnTo>
                    <a:pt x="2596" y="989"/>
                  </a:lnTo>
                  <a:lnTo>
                    <a:pt x="2596" y="991"/>
                  </a:lnTo>
                  <a:lnTo>
                    <a:pt x="2597" y="995"/>
                  </a:lnTo>
                  <a:lnTo>
                    <a:pt x="2598" y="996"/>
                  </a:lnTo>
                  <a:lnTo>
                    <a:pt x="2600" y="999"/>
                  </a:lnTo>
                  <a:lnTo>
                    <a:pt x="2600" y="1000"/>
                  </a:lnTo>
                  <a:lnTo>
                    <a:pt x="2601" y="1001"/>
                  </a:lnTo>
                  <a:lnTo>
                    <a:pt x="2602" y="1002"/>
                  </a:lnTo>
                  <a:lnTo>
                    <a:pt x="2603" y="1004"/>
                  </a:lnTo>
                  <a:lnTo>
                    <a:pt x="2603" y="1004"/>
                  </a:lnTo>
                  <a:lnTo>
                    <a:pt x="2605" y="1004"/>
                  </a:lnTo>
                  <a:lnTo>
                    <a:pt x="2606" y="1001"/>
                  </a:lnTo>
                  <a:lnTo>
                    <a:pt x="2607" y="999"/>
                  </a:lnTo>
                  <a:lnTo>
                    <a:pt x="2607" y="994"/>
                  </a:lnTo>
                  <a:lnTo>
                    <a:pt x="2608" y="988"/>
                  </a:lnTo>
                  <a:lnTo>
                    <a:pt x="2610" y="984"/>
                  </a:lnTo>
                  <a:lnTo>
                    <a:pt x="2611" y="981"/>
                  </a:lnTo>
                  <a:lnTo>
                    <a:pt x="2611" y="981"/>
                  </a:lnTo>
                  <a:lnTo>
                    <a:pt x="2612" y="984"/>
                  </a:lnTo>
                  <a:lnTo>
                    <a:pt x="2613" y="988"/>
                  </a:lnTo>
                  <a:lnTo>
                    <a:pt x="2615" y="991"/>
                  </a:lnTo>
                  <a:lnTo>
                    <a:pt x="2615" y="995"/>
                  </a:lnTo>
                  <a:lnTo>
                    <a:pt x="2616" y="998"/>
                  </a:lnTo>
                  <a:lnTo>
                    <a:pt x="2617" y="999"/>
                  </a:lnTo>
                  <a:lnTo>
                    <a:pt x="2618" y="999"/>
                  </a:lnTo>
                  <a:lnTo>
                    <a:pt x="2618" y="998"/>
                  </a:lnTo>
                  <a:lnTo>
                    <a:pt x="2620" y="996"/>
                  </a:lnTo>
                  <a:lnTo>
                    <a:pt x="2621" y="996"/>
                  </a:lnTo>
                  <a:lnTo>
                    <a:pt x="2622" y="995"/>
                  </a:lnTo>
                  <a:lnTo>
                    <a:pt x="2622" y="995"/>
                  </a:lnTo>
                  <a:lnTo>
                    <a:pt x="2623" y="995"/>
                  </a:lnTo>
                  <a:lnTo>
                    <a:pt x="2625" y="995"/>
                  </a:lnTo>
                  <a:lnTo>
                    <a:pt x="2626" y="996"/>
                  </a:lnTo>
                  <a:lnTo>
                    <a:pt x="2626" y="996"/>
                  </a:lnTo>
                  <a:lnTo>
                    <a:pt x="2627" y="998"/>
                  </a:lnTo>
                  <a:lnTo>
                    <a:pt x="2628" y="999"/>
                  </a:lnTo>
                  <a:lnTo>
                    <a:pt x="2629" y="1000"/>
                  </a:lnTo>
                  <a:lnTo>
                    <a:pt x="2631" y="1000"/>
                  </a:lnTo>
                  <a:lnTo>
                    <a:pt x="2631" y="1001"/>
                  </a:lnTo>
                  <a:lnTo>
                    <a:pt x="2632" y="1002"/>
                  </a:lnTo>
                  <a:lnTo>
                    <a:pt x="2633" y="1004"/>
                  </a:lnTo>
                  <a:lnTo>
                    <a:pt x="2634" y="1004"/>
                  </a:lnTo>
                  <a:lnTo>
                    <a:pt x="2634" y="1005"/>
                  </a:lnTo>
                  <a:lnTo>
                    <a:pt x="2636" y="1006"/>
                  </a:lnTo>
                  <a:lnTo>
                    <a:pt x="2637" y="1006"/>
                  </a:lnTo>
                  <a:lnTo>
                    <a:pt x="2638" y="1006"/>
                  </a:lnTo>
                  <a:lnTo>
                    <a:pt x="2638" y="1007"/>
                  </a:lnTo>
                  <a:lnTo>
                    <a:pt x="2639" y="1007"/>
                  </a:lnTo>
                  <a:lnTo>
                    <a:pt x="2641" y="1007"/>
                  </a:lnTo>
                  <a:lnTo>
                    <a:pt x="2642" y="1007"/>
                  </a:lnTo>
                  <a:lnTo>
                    <a:pt x="2642" y="1009"/>
                  </a:lnTo>
                  <a:lnTo>
                    <a:pt x="2643" y="1009"/>
                  </a:lnTo>
                  <a:lnTo>
                    <a:pt x="2644" y="1009"/>
                  </a:lnTo>
                  <a:lnTo>
                    <a:pt x="2646" y="1010"/>
                  </a:lnTo>
                  <a:lnTo>
                    <a:pt x="2646" y="1010"/>
                  </a:lnTo>
                  <a:lnTo>
                    <a:pt x="2647" y="1011"/>
                  </a:lnTo>
                  <a:lnTo>
                    <a:pt x="2648" y="1011"/>
                  </a:lnTo>
                  <a:lnTo>
                    <a:pt x="2649" y="1011"/>
                  </a:lnTo>
                  <a:lnTo>
                    <a:pt x="2649" y="1011"/>
                  </a:lnTo>
                  <a:lnTo>
                    <a:pt x="2651" y="1011"/>
                  </a:lnTo>
                  <a:lnTo>
                    <a:pt x="2652" y="1011"/>
                  </a:lnTo>
                  <a:lnTo>
                    <a:pt x="2653" y="1010"/>
                  </a:lnTo>
                  <a:lnTo>
                    <a:pt x="2653" y="1009"/>
                  </a:lnTo>
                  <a:lnTo>
                    <a:pt x="2654" y="1007"/>
                  </a:lnTo>
                  <a:lnTo>
                    <a:pt x="2656" y="1007"/>
                  </a:lnTo>
                  <a:lnTo>
                    <a:pt x="2657" y="1006"/>
                  </a:lnTo>
                  <a:lnTo>
                    <a:pt x="2657" y="1006"/>
                  </a:lnTo>
                  <a:lnTo>
                    <a:pt x="2658" y="1006"/>
                  </a:lnTo>
                  <a:lnTo>
                    <a:pt x="2659" y="1007"/>
                  </a:lnTo>
                  <a:lnTo>
                    <a:pt x="2661" y="1007"/>
                  </a:lnTo>
                  <a:lnTo>
                    <a:pt x="2661" y="1006"/>
                  </a:lnTo>
                  <a:lnTo>
                    <a:pt x="2662" y="1005"/>
                  </a:lnTo>
                  <a:lnTo>
                    <a:pt x="2663" y="1004"/>
                  </a:lnTo>
                  <a:lnTo>
                    <a:pt x="2664" y="1001"/>
                  </a:lnTo>
                  <a:lnTo>
                    <a:pt x="2664" y="1000"/>
                  </a:lnTo>
                  <a:lnTo>
                    <a:pt x="2665" y="999"/>
                  </a:lnTo>
                  <a:lnTo>
                    <a:pt x="2667" y="999"/>
                  </a:lnTo>
                  <a:lnTo>
                    <a:pt x="2668" y="1000"/>
                  </a:lnTo>
                  <a:lnTo>
                    <a:pt x="2668" y="1000"/>
                  </a:lnTo>
                  <a:lnTo>
                    <a:pt x="2669" y="1001"/>
                  </a:lnTo>
                  <a:lnTo>
                    <a:pt x="2670" y="1002"/>
                  </a:lnTo>
                  <a:lnTo>
                    <a:pt x="2672" y="1004"/>
                  </a:lnTo>
                  <a:lnTo>
                    <a:pt x="2672" y="1004"/>
                  </a:lnTo>
                  <a:lnTo>
                    <a:pt x="2673" y="1004"/>
                  </a:lnTo>
                  <a:lnTo>
                    <a:pt x="2674" y="1004"/>
                  </a:lnTo>
                  <a:lnTo>
                    <a:pt x="2675" y="1004"/>
                  </a:lnTo>
                  <a:lnTo>
                    <a:pt x="2675" y="1004"/>
                  </a:lnTo>
                  <a:lnTo>
                    <a:pt x="2677" y="1002"/>
                  </a:lnTo>
                  <a:lnTo>
                    <a:pt x="2678" y="1002"/>
                  </a:lnTo>
                  <a:lnTo>
                    <a:pt x="2679" y="1001"/>
                  </a:lnTo>
                  <a:lnTo>
                    <a:pt x="2679" y="1000"/>
                  </a:lnTo>
                  <a:lnTo>
                    <a:pt x="2680" y="999"/>
                  </a:lnTo>
                  <a:lnTo>
                    <a:pt x="2682" y="998"/>
                  </a:lnTo>
                  <a:lnTo>
                    <a:pt x="2683" y="998"/>
                  </a:lnTo>
                  <a:lnTo>
                    <a:pt x="2683" y="998"/>
                  </a:lnTo>
                  <a:lnTo>
                    <a:pt x="2684" y="998"/>
                  </a:lnTo>
                  <a:lnTo>
                    <a:pt x="2685" y="999"/>
                  </a:lnTo>
                  <a:lnTo>
                    <a:pt x="2687" y="999"/>
                  </a:lnTo>
                  <a:lnTo>
                    <a:pt x="2688" y="1000"/>
                  </a:lnTo>
                  <a:lnTo>
                    <a:pt x="2688" y="1001"/>
                  </a:lnTo>
                  <a:lnTo>
                    <a:pt x="2689" y="1001"/>
                  </a:lnTo>
                  <a:lnTo>
                    <a:pt x="2690" y="1002"/>
                  </a:lnTo>
                  <a:lnTo>
                    <a:pt x="2692" y="1002"/>
                  </a:lnTo>
                  <a:lnTo>
                    <a:pt x="2692" y="1004"/>
                  </a:lnTo>
                  <a:lnTo>
                    <a:pt x="2693" y="1004"/>
                  </a:lnTo>
                  <a:lnTo>
                    <a:pt x="2694" y="1005"/>
                  </a:lnTo>
                  <a:lnTo>
                    <a:pt x="2695" y="1006"/>
                  </a:lnTo>
                  <a:lnTo>
                    <a:pt x="2695" y="1007"/>
                  </a:lnTo>
                  <a:lnTo>
                    <a:pt x="2697" y="1009"/>
                  </a:lnTo>
                  <a:lnTo>
                    <a:pt x="2698" y="1009"/>
                  </a:lnTo>
                  <a:lnTo>
                    <a:pt x="2699" y="1010"/>
                  </a:lnTo>
                  <a:lnTo>
                    <a:pt x="2699" y="1010"/>
                  </a:lnTo>
                  <a:lnTo>
                    <a:pt x="2700" y="1010"/>
                  </a:lnTo>
                  <a:lnTo>
                    <a:pt x="2701" y="1010"/>
                  </a:lnTo>
                  <a:lnTo>
                    <a:pt x="2703" y="1010"/>
                  </a:lnTo>
                  <a:lnTo>
                    <a:pt x="2703" y="1007"/>
                  </a:lnTo>
                  <a:lnTo>
                    <a:pt x="2704" y="1005"/>
                  </a:lnTo>
                  <a:lnTo>
                    <a:pt x="2705" y="999"/>
                  </a:lnTo>
                  <a:lnTo>
                    <a:pt x="2706" y="990"/>
                  </a:lnTo>
                  <a:lnTo>
                    <a:pt x="2706" y="981"/>
                  </a:lnTo>
                  <a:lnTo>
                    <a:pt x="2708" y="974"/>
                  </a:lnTo>
                  <a:lnTo>
                    <a:pt x="2709" y="969"/>
                  </a:lnTo>
                  <a:lnTo>
                    <a:pt x="2710" y="968"/>
                  </a:lnTo>
                  <a:lnTo>
                    <a:pt x="2710" y="971"/>
                  </a:lnTo>
                  <a:lnTo>
                    <a:pt x="2711" y="976"/>
                  </a:lnTo>
                  <a:lnTo>
                    <a:pt x="2713" y="983"/>
                  </a:lnTo>
                  <a:lnTo>
                    <a:pt x="2714" y="989"/>
                  </a:lnTo>
                  <a:lnTo>
                    <a:pt x="2714" y="994"/>
                  </a:lnTo>
                  <a:lnTo>
                    <a:pt x="2715" y="998"/>
                  </a:lnTo>
                  <a:lnTo>
                    <a:pt x="2716" y="1000"/>
                  </a:lnTo>
                  <a:lnTo>
                    <a:pt x="2718" y="1001"/>
                  </a:lnTo>
                  <a:lnTo>
                    <a:pt x="2718" y="1001"/>
                  </a:lnTo>
                  <a:lnTo>
                    <a:pt x="2719" y="1000"/>
                  </a:lnTo>
                  <a:lnTo>
                    <a:pt x="2720" y="1000"/>
                  </a:lnTo>
                  <a:lnTo>
                    <a:pt x="2721" y="999"/>
                  </a:lnTo>
                  <a:lnTo>
                    <a:pt x="2721" y="1000"/>
                  </a:lnTo>
                  <a:lnTo>
                    <a:pt x="2723" y="1001"/>
                  </a:lnTo>
                  <a:lnTo>
                    <a:pt x="2724" y="1004"/>
                  </a:lnTo>
                  <a:lnTo>
                    <a:pt x="2725" y="1007"/>
                  </a:lnTo>
                  <a:lnTo>
                    <a:pt x="2725" y="1010"/>
                  </a:lnTo>
                  <a:lnTo>
                    <a:pt x="2726" y="1014"/>
                  </a:lnTo>
                  <a:lnTo>
                    <a:pt x="2728" y="1016"/>
                  </a:lnTo>
                  <a:lnTo>
                    <a:pt x="2729" y="1019"/>
                  </a:lnTo>
                  <a:lnTo>
                    <a:pt x="2729" y="1021"/>
                  </a:lnTo>
                  <a:lnTo>
                    <a:pt x="2730" y="1022"/>
                  </a:lnTo>
                  <a:lnTo>
                    <a:pt x="2731" y="1021"/>
                  </a:lnTo>
                  <a:lnTo>
                    <a:pt x="2733" y="1015"/>
                  </a:lnTo>
                  <a:lnTo>
                    <a:pt x="2733" y="993"/>
                  </a:lnTo>
                  <a:lnTo>
                    <a:pt x="2734" y="939"/>
                  </a:lnTo>
                  <a:lnTo>
                    <a:pt x="2735" y="842"/>
                  </a:lnTo>
                  <a:lnTo>
                    <a:pt x="2736" y="698"/>
                  </a:lnTo>
                  <a:lnTo>
                    <a:pt x="2736" y="527"/>
                  </a:lnTo>
                  <a:lnTo>
                    <a:pt x="2737" y="414"/>
                  </a:lnTo>
                  <a:lnTo>
                    <a:pt x="2739" y="280"/>
                  </a:lnTo>
                  <a:lnTo>
                    <a:pt x="2740" y="214"/>
                  </a:lnTo>
                  <a:lnTo>
                    <a:pt x="2741" y="223"/>
                  </a:lnTo>
                  <a:lnTo>
                    <a:pt x="2741" y="292"/>
                  </a:lnTo>
                  <a:lnTo>
                    <a:pt x="2742" y="397"/>
                  </a:lnTo>
                  <a:lnTo>
                    <a:pt x="2744" y="510"/>
                  </a:lnTo>
                  <a:lnTo>
                    <a:pt x="2745" y="615"/>
                  </a:lnTo>
                  <a:lnTo>
                    <a:pt x="2745" y="703"/>
                  </a:lnTo>
                  <a:lnTo>
                    <a:pt x="2746" y="773"/>
                  </a:lnTo>
                  <a:lnTo>
                    <a:pt x="2747" y="827"/>
                  </a:lnTo>
                  <a:lnTo>
                    <a:pt x="2749" y="867"/>
                  </a:lnTo>
                  <a:lnTo>
                    <a:pt x="2749" y="898"/>
                  </a:lnTo>
                  <a:lnTo>
                    <a:pt x="2750" y="922"/>
                  </a:lnTo>
                  <a:lnTo>
                    <a:pt x="2751" y="939"/>
                  </a:lnTo>
                  <a:lnTo>
                    <a:pt x="2752" y="953"/>
                  </a:lnTo>
                  <a:lnTo>
                    <a:pt x="2752" y="964"/>
                  </a:lnTo>
                  <a:lnTo>
                    <a:pt x="2754" y="971"/>
                  </a:lnTo>
                  <a:lnTo>
                    <a:pt x="2755" y="978"/>
                  </a:lnTo>
                  <a:lnTo>
                    <a:pt x="2756" y="983"/>
                  </a:lnTo>
                  <a:lnTo>
                    <a:pt x="2756" y="986"/>
                  </a:lnTo>
                  <a:lnTo>
                    <a:pt x="2757" y="989"/>
                  </a:lnTo>
                  <a:lnTo>
                    <a:pt x="2759" y="991"/>
                  </a:lnTo>
                  <a:lnTo>
                    <a:pt x="2760" y="993"/>
                  </a:lnTo>
                  <a:lnTo>
                    <a:pt x="2760" y="995"/>
                  </a:lnTo>
                  <a:lnTo>
                    <a:pt x="2761" y="996"/>
                  </a:lnTo>
                  <a:lnTo>
                    <a:pt x="2762" y="996"/>
                  </a:lnTo>
                  <a:lnTo>
                    <a:pt x="2764" y="996"/>
                  </a:lnTo>
                  <a:lnTo>
                    <a:pt x="2764" y="995"/>
                  </a:lnTo>
                  <a:lnTo>
                    <a:pt x="2765" y="994"/>
                  </a:lnTo>
                  <a:lnTo>
                    <a:pt x="2766" y="993"/>
                  </a:lnTo>
                  <a:lnTo>
                    <a:pt x="2767" y="991"/>
                  </a:lnTo>
                  <a:lnTo>
                    <a:pt x="2767" y="990"/>
                  </a:lnTo>
                  <a:lnTo>
                    <a:pt x="2769" y="990"/>
                  </a:lnTo>
                  <a:lnTo>
                    <a:pt x="2770" y="991"/>
                  </a:lnTo>
                  <a:lnTo>
                    <a:pt x="2771" y="993"/>
                  </a:lnTo>
                  <a:lnTo>
                    <a:pt x="2771" y="994"/>
                  </a:lnTo>
                  <a:lnTo>
                    <a:pt x="2772" y="995"/>
                  </a:lnTo>
                  <a:lnTo>
                    <a:pt x="2773" y="996"/>
                  </a:lnTo>
                  <a:lnTo>
                    <a:pt x="2775" y="998"/>
                  </a:lnTo>
                  <a:lnTo>
                    <a:pt x="2775" y="1000"/>
                  </a:lnTo>
                  <a:lnTo>
                    <a:pt x="2776" y="1001"/>
                  </a:lnTo>
                  <a:lnTo>
                    <a:pt x="2777" y="1002"/>
                  </a:lnTo>
                  <a:lnTo>
                    <a:pt x="2778" y="1002"/>
                  </a:lnTo>
                  <a:lnTo>
                    <a:pt x="2778" y="1004"/>
                  </a:lnTo>
                  <a:lnTo>
                    <a:pt x="2780" y="1005"/>
                  </a:lnTo>
                  <a:lnTo>
                    <a:pt x="2781" y="1005"/>
                  </a:lnTo>
                  <a:lnTo>
                    <a:pt x="2782" y="1005"/>
                  </a:lnTo>
                  <a:lnTo>
                    <a:pt x="2782" y="1006"/>
                  </a:lnTo>
                  <a:lnTo>
                    <a:pt x="2783" y="1006"/>
                  </a:lnTo>
                  <a:lnTo>
                    <a:pt x="2785" y="1006"/>
                  </a:lnTo>
                  <a:lnTo>
                    <a:pt x="2786" y="1006"/>
                  </a:lnTo>
                  <a:lnTo>
                    <a:pt x="2786" y="1005"/>
                  </a:lnTo>
                  <a:lnTo>
                    <a:pt x="2787" y="1005"/>
                  </a:lnTo>
                  <a:lnTo>
                    <a:pt x="2788" y="1005"/>
                  </a:lnTo>
                  <a:lnTo>
                    <a:pt x="2790" y="1006"/>
                  </a:lnTo>
                  <a:lnTo>
                    <a:pt x="2790" y="1006"/>
                  </a:lnTo>
                  <a:lnTo>
                    <a:pt x="2791" y="1006"/>
                  </a:lnTo>
                  <a:lnTo>
                    <a:pt x="2792" y="1007"/>
                  </a:lnTo>
                  <a:lnTo>
                    <a:pt x="2793" y="1009"/>
                  </a:lnTo>
                  <a:lnTo>
                    <a:pt x="2793" y="1009"/>
                  </a:lnTo>
                  <a:lnTo>
                    <a:pt x="2795" y="1009"/>
                  </a:lnTo>
                  <a:lnTo>
                    <a:pt x="2796" y="1010"/>
                  </a:lnTo>
                  <a:lnTo>
                    <a:pt x="2797" y="1010"/>
                  </a:lnTo>
                  <a:lnTo>
                    <a:pt x="2798" y="1010"/>
                  </a:lnTo>
                  <a:lnTo>
                    <a:pt x="2798" y="1011"/>
                  </a:lnTo>
                  <a:lnTo>
                    <a:pt x="2800" y="1011"/>
                  </a:lnTo>
                  <a:lnTo>
                    <a:pt x="2801" y="1011"/>
                  </a:lnTo>
                  <a:lnTo>
                    <a:pt x="2802" y="1011"/>
                  </a:lnTo>
                  <a:lnTo>
                    <a:pt x="2802" y="1010"/>
                  </a:lnTo>
                  <a:lnTo>
                    <a:pt x="2803" y="1010"/>
                  </a:lnTo>
                  <a:lnTo>
                    <a:pt x="2805" y="1011"/>
                  </a:lnTo>
                  <a:lnTo>
                    <a:pt x="2806" y="1011"/>
                  </a:lnTo>
                  <a:lnTo>
                    <a:pt x="2806" y="1011"/>
                  </a:lnTo>
                  <a:lnTo>
                    <a:pt x="2807" y="1012"/>
                  </a:lnTo>
                  <a:lnTo>
                    <a:pt x="2808" y="1012"/>
                  </a:lnTo>
                  <a:lnTo>
                    <a:pt x="2809" y="1014"/>
                  </a:lnTo>
                  <a:lnTo>
                    <a:pt x="2809" y="1014"/>
                  </a:lnTo>
                  <a:lnTo>
                    <a:pt x="2811" y="1014"/>
                  </a:lnTo>
                  <a:lnTo>
                    <a:pt x="2812" y="1014"/>
                  </a:lnTo>
                  <a:lnTo>
                    <a:pt x="2813" y="1014"/>
                  </a:lnTo>
                  <a:lnTo>
                    <a:pt x="2813" y="1014"/>
                  </a:lnTo>
                  <a:lnTo>
                    <a:pt x="2814" y="1014"/>
                  </a:lnTo>
                  <a:lnTo>
                    <a:pt x="2816" y="1014"/>
                  </a:lnTo>
                  <a:lnTo>
                    <a:pt x="2817" y="1012"/>
                  </a:lnTo>
                  <a:lnTo>
                    <a:pt x="2817" y="1011"/>
                  </a:lnTo>
                  <a:lnTo>
                    <a:pt x="2818" y="1010"/>
                  </a:lnTo>
                  <a:lnTo>
                    <a:pt x="2819" y="1007"/>
                  </a:lnTo>
                  <a:lnTo>
                    <a:pt x="2821" y="1005"/>
                  </a:lnTo>
                  <a:lnTo>
                    <a:pt x="2821" y="1004"/>
                  </a:lnTo>
                  <a:lnTo>
                    <a:pt x="2822" y="1002"/>
                  </a:lnTo>
                  <a:lnTo>
                    <a:pt x="2823" y="1002"/>
                  </a:lnTo>
                  <a:lnTo>
                    <a:pt x="2824" y="1004"/>
                  </a:lnTo>
                  <a:lnTo>
                    <a:pt x="2824" y="1005"/>
                  </a:lnTo>
                  <a:lnTo>
                    <a:pt x="2826" y="1005"/>
                  </a:lnTo>
                  <a:lnTo>
                    <a:pt x="2827" y="1006"/>
                  </a:lnTo>
                  <a:lnTo>
                    <a:pt x="2828" y="1006"/>
                  </a:lnTo>
                  <a:lnTo>
                    <a:pt x="2828" y="1006"/>
                  </a:lnTo>
                  <a:lnTo>
                    <a:pt x="2829" y="1005"/>
                  </a:lnTo>
                  <a:lnTo>
                    <a:pt x="2831" y="1005"/>
                  </a:lnTo>
                  <a:lnTo>
                    <a:pt x="2832" y="1002"/>
                  </a:lnTo>
                  <a:lnTo>
                    <a:pt x="2832" y="1001"/>
                  </a:lnTo>
                  <a:lnTo>
                    <a:pt x="2833" y="1000"/>
                  </a:lnTo>
                  <a:lnTo>
                    <a:pt x="2834" y="999"/>
                  </a:lnTo>
                  <a:lnTo>
                    <a:pt x="2836" y="999"/>
                  </a:lnTo>
                  <a:lnTo>
                    <a:pt x="2836" y="1000"/>
                  </a:lnTo>
                  <a:lnTo>
                    <a:pt x="2837" y="1001"/>
                  </a:lnTo>
                  <a:lnTo>
                    <a:pt x="2838" y="1002"/>
                  </a:lnTo>
                  <a:lnTo>
                    <a:pt x="2839" y="1004"/>
                  </a:lnTo>
                  <a:lnTo>
                    <a:pt x="2839" y="1005"/>
                  </a:lnTo>
                  <a:lnTo>
                    <a:pt x="2841" y="1005"/>
                  </a:lnTo>
                  <a:lnTo>
                    <a:pt x="2842" y="1005"/>
                  </a:lnTo>
                  <a:lnTo>
                    <a:pt x="2843" y="1006"/>
                  </a:lnTo>
                  <a:lnTo>
                    <a:pt x="2843" y="1005"/>
                  </a:lnTo>
                  <a:lnTo>
                    <a:pt x="2844" y="1005"/>
                  </a:lnTo>
                  <a:lnTo>
                    <a:pt x="2845" y="1005"/>
                  </a:lnTo>
                  <a:lnTo>
                    <a:pt x="2847" y="1005"/>
                  </a:lnTo>
                  <a:lnTo>
                    <a:pt x="2847" y="1004"/>
                  </a:lnTo>
                  <a:lnTo>
                    <a:pt x="2848" y="1002"/>
                  </a:lnTo>
                  <a:lnTo>
                    <a:pt x="2849" y="1002"/>
                  </a:lnTo>
                  <a:lnTo>
                    <a:pt x="2850" y="1001"/>
                  </a:lnTo>
                  <a:lnTo>
                    <a:pt x="2850" y="1001"/>
                  </a:lnTo>
                  <a:lnTo>
                    <a:pt x="2852" y="1001"/>
                  </a:lnTo>
                  <a:lnTo>
                    <a:pt x="2853" y="1001"/>
                  </a:lnTo>
                  <a:lnTo>
                    <a:pt x="2854" y="1001"/>
                  </a:lnTo>
                  <a:lnTo>
                    <a:pt x="2855" y="1001"/>
                  </a:lnTo>
                  <a:lnTo>
                    <a:pt x="2855" y="1001"/>
                  </a:lnTo>
                  <a:lnTo>
                    <a:pt x="2857" y="1002"/>
                  </a:lnTo>
                  <a:lnTo>
                    <a:pt x="2858" y="1002"/>
                  </a:lnTo>
                  <a:lnTo>
                    <a:pt x="2859" y="1002"/>
                  </a:lnTo>
                  <a:lnTo>
                    <a:pt x="2859" y="1002"/>
                  </a:lnTo>
                  <a:lnTo>
                    <a:pt x="2860" y="1002"/>
                  </a:lnTo>
                  <a:lnTo>
                    <a:pt x="2862" y="1004"/>
                  </a:lnTo>
                  <a:lnTo>
                    <a:pt x="2863" y="1004"/>
                  </a:lnTo>
                  <a:lnTo>
                    <a:pt x="2863" y="1004"/>
                  </a:lnTo>
                  <a:lnTo>
                    <a:pt x="2864" y="1004"/>
                  </a:lnTo>
                  <a:lnTo>
                    <a:pt x="2865" y="1004"/>
                  </a:lnTo>
                  <a:lnTo>
                    <a:pt x="2867" y="1004"/>
                  </a:lnTo>
                  <a:lnTo>
                    <a:pt x="2867" y="1004"/>
                  </a:lnTo>
                  <a:lnTo>
                    <a:pt x="2868" y="1004"/>
                  </a:lnTo>
                  <a:lnTo>
                    <a:pt x="2869" y="1002"/>
                  </a:lnTo>
                  <a:lnTo>
                    <a:pt x="2870" y="1002"/>
                  </a:lnTo>
                  <a:lnTo>
                    <a:pt x="2870" y="1002"/>
                  </a:lnTo>
                  <a:lnTo>
                    <a:pt x="2872" y="1002"/>
                  </a:lnTo>
                  <a:lnTo>
                    <a:pt x="2873" y="1002"/>
                  </a:lnTo>
                  <a:lnTo>
                    <a:pt x="2874" y="1001"/>
                  </a:lnTo>
                  <a:lnTo>
                    <a:pt x="2874" y="1001"/>
                  </a:lnTo>
                  <a:lnTo>
                    <a:pt x="2875" y="1001"/>
                  </a:lnTo>
                  <a:lnTo>
                    <a:pt x="2877" y="1001"/>
                  </a:lnTo>
                  <a:lnTo>
                    <a:pt x="2878" y="1001"/>
                  </a:lnTo>
                  <a:lnTo>
                    <a:pt x="2878" y="1001"/>
                  </a:lnTo>
                  <a:lnTo>
                    <a:pt x="2879" y="1001"/>
                  </a:lnTo>
                  <a:lnTo>
                    <a:pt x="2880" y="1001"/>
                  </a:lnTo>
                  <a:lnTo>
                    <a:pt x="2881" y="1001"/>
                  </a:lnTo>
                  <a:lnTo>
                    <a:pt x="2881" y="1001"/>
                  </a:lnTo>
                  <a:lnTo>
                    <a:pt x="2883" y="1001"/>
                  </a:lnTo>
                  <a:lnTo>
                    <a:pt x="2884" y="1001"/>
                  </a:lnTo>
                  <a:lnTo>
                    <a:pt x="2885" y="1001"/>
                  </a:lnTo>
                  <a:lnTo>
                    <a:pt x="2885" y="1001"/>
                  </a:lnTo>
                  <a:lnTo>
                    <a:pt x="2886" y="1001"/>
                  </a:lnTo>
                  <a:lnTo>
                    <a:pt x="2888" y="1001"/>
                  </a:lnTo>
                  <a:lnTo>
                    <a:pt x="2889" y="1001"/>
                  </a:lnTo>
                  <a:lnTo>
                    <a:pt x="2889" y="1000"/>
                  </a:lnTo>
                  <a:lnTo>
                    <a:pt x="2890" y="1000"/>
                  </a:lnTo>
                  <a:lnTo>
                    <a:pt x="2891" y="1000"/>
                  </a:lnTo>
                  <a:lnTo>
                    <a:pt x="2893" y="1000"/>
                  </a:lnTo>
                  <a:lnTo>
                    <a:pt x="2893" y="1000"/>
                  </a:lnTo>
                  <a:lnTo>
                    <a:pt x="2894" y="1000"/>
                  </a:lnTo>
                  <a:lnTo>
                    <a:pt x="2895" y="1000"/>
                  </a:lnTo>
                  <a:lnTo>
                    <a:pt x="2896" y="1000"/>
                  </a:lnTo>
                  <a:lnTo>
                    <a:pt x="2896" y="1000"/>
                  </a:lnTo>
                  <a:lnTo>
                    <a:pt x="2898" y="1000"/>
                  </a:lnTo>
                  <a:lnTo>
                    <a:pt x="2899" y="1001"/>
                  </a:lnTo>
                  <a:lnTo>
                    <a:pt x="2900" y="1001"/>
                  </a:lnTo>
                  <a:lnTo>
                    <a:pt x="2900" y="1001"/>
                  </a:lnTo>
                  <a:lnTo>
                    <a:pt x="2901" y="1001"/>
                  </a:lnTo>
                  <a:lnTo>
                    <a:pt x="2903" y="1001"/>
                  </a:lnTo>
                  <a:lnTo>
                    <a:pt x="2904" y="1001"/>
                  </a:lnTo>
                  <a:lnTo>
                    <a:pt x="2904" y="1001"/>
                  </a:lnTo>
                  <a:lnTo>
                    <a:pt x="2905" y="1000"/>
                  </a:lnTo>
                  <a:lnTo>
                    <a:pt x="2906" y="1000"/>
                  </a:lnTo>
                  <a:lnTo>
                    <a:pt x="2908" y="1000"/>
                  </a:lnTo>
                  <a:lnTo>
                    <a:pt x="2909" y="1000"/>
                  </a:lnTo>
                  <a:lnTo>
                    <a:pt x="2909" y="1000"/>
                  </a:lnTo>
                  <a:lnTo>
                    <a:pt x="2910" y="1000"/>
                  </a:lnTo>
                  <a:lnTo>
                    <a:pt x="2911" y="1000"/>
                  </a:lnTo>
                  <a:lnTo>
                    <a:pt x="2913" y="1000"/>
                  </a:lnTo>
                  <a:lnTo>
                    <a:pt x="2913" y="1000"/>
                  </a:lnTo>
                  <a:lnTo>
                    <a:pt x="2914" y="999"/>
                  </a:lnTo>
                  <a:lnTo>
                    <a:pt x="2915" y="999"/>
                  </a:lnTo>
                  <a:lnTo>
                    <a:pt x="2916" y="999"/>
                  </a:lnTo>
                  <a:lnTo>
                    <a:pt x="2916" y="998"/>
                  </a:lnTo>
                  <a:lnTo>
                    <a:pt x="2917" y="998"/>
                  </a:lnTo>
                  <a:lnTo>
                    <a:pt x="2919" y="998"/>
                  </a:lnTo>
                  <a:lnTo>
                    <a:pt x="2920" y="999"/>
                  </a:lnTo>
                  <a:lnTo>
                    <a:pt x="2920" y="1000"/>
                  </a:lnTo>
                  <a:lnTo>
                    <a:pt x="2921" y="1001"/>
                  </a:lnTo>
                  <a:lnTo>
                    <a:pt x="2922" y="1001"/>
                  </a:lnTo>
                  <a:lnTo>
                    <a:pt x="2924" y="1002"/>
                  </a:lnTo>
                  <a:lnTo>
                    <a:pt x="2924" y="1002"/>
                  </a:lnTo>
                  <a:lnTo>
                    <a:pt x="2925" y="1002"/>
                  </a:lnTo>
                  <a:lnTo>
                    <a:pt x="2926" y="1002"/>
                  </a:lnTo>
                  <a:lnTo>
                    <a:pt x="2927" y="1002"/>
                  </a:lnTo>
                  <a:lnTo>
                    <a:pt x="2927" y="1001"/>
                  </a:lnTo>
                  <a:lnTo>
                    <a:pt x="2929" y="1001"/>
                  </a:lnTo>
                  <a:lnTo>
                    <a:pt x="2930" y="1001"/>
                  </a:lnTo>
                  <a:lnTo>
                    <a:pt x="2931" y="1001"/>
                  </a:lnTo>
                  <a:lnTo>
                    <a:pt x="2931" y="1001"/>
                  </a:lnTo>
                  <a:lnTo>
                    <a:pt x="2932" y="1002"/>
                  </a:lnTo>
                  <a:lnTo>
                    <a:pt x="2934" y="1004"/>
                  </a:lnTo>
                  <a:lnTo>
                    <a:pt x="2935" y="1004"/>
                  </a:lnTo>
                  <a:lnTo>
                    <a:pt x="2935" y="1005"/>
                  </a:lnTo>
                  <a:lnTo>
                    <a:pt x="2936" y="1005"/>
                  </a:lnTo>
                  <a:lnTo>
                    <a:pt x="2937" y="1005"/>
                  </a:lnTo>
                  <a:lnTo>
                    <a:pt x="2939" y="1005"/>
                  </a:lnTo>
                  <a:lnTo>
                    <a:pt x="2939" y="1005"/>
                  </a:lnTo>
                  <a:lnTo>
                    <a:pt x="2940" y="1005"/>
                  </a:lnTo>
                  <a:lnTo>
                    <a:pt x="2941" y="1004"/>
                  </a:lnTo>
                  <a:lnTo>
                    <a:pt x="2942" y="1004"/>
                  </a:lnTo>
                  <a:lnTo>
                    <a:pt x="2942" y="1002"/>
                  </a:lnTo>
                  <a:lnTo>
                    <a:pt x="2944" y="1002"/>
                  </a:lnTo>
                  <a:lnTo>
                    <a:pt x="2945" y="1002"/>
                  </a:lnTo>
                  <a:lnTo>
                    <a:pt x="2946" y="1002"/>
                  </a:lnTo>
                  <a:lnTo>
                    <a:pt x="2946" y="1002"/>
                  </a:lnTo>
                  <a:lnTo>
                    <a:pt x="2947" y="1002"/>
                  </a:lnTo>
                  <a:lnTo>
                    <a:pt x="2949" y="1002"/>
                  </a:lnTo>
                  <a:lnTo>
                    <a:pt x="2950" y="1001"/>
                  </a:lnTo>
                  <a:lnTo>
                    <a:pt x="2950" y="1001"/>
                  </a:lnTo>
                  <a:lnTo>
                    <a:pt x="2951" y="1000"/>
                  </a:lnTo>
                  <a:lnTo>
                    <a:pt x="2952" y="1000"/>
                  </a:lnTo>
                  <a:lnTo>
                    <a:pt x="2953" y="1000"/>
                  </a:lnTo>
                  <a:lnTo>
                    <a:pt x="2953" y="999"/>
                  </a:lnTo>
                  <a:lnTo>
                    <a:pt x="2955" y="999"/>
                  </a:lnTo>
                  <a:lnTo>
                    <a:pt x="2956" y="999"/>
                  </a:lnTo>
                  <a:lnTo>
                    <a:pt x="2957" y="999"/>
                  </a:lnTo>
                  <a:lnTo>
                    <a:pt x="2957" y="999"/>
                  </a:lnTo>
                  <a:lnTo>
                    <a:pt x="2958" y="1000"/>
                  </a:lnTo>
                  <a:lnTo>
                    <a:pt x="2960" y="1000"/>
                  </a:lnTo>
                  <a:lnTo>
                    <a:pt x="2961" y="1000"/>
                  </a:lnTo>
                  <a:lnTo>
                    <a:pt x="2961" y="1000"/>
                  </a:lnTo>
                  <a:lnTo>
                    <a:pt x="2962" y="1001"/>
                  </a:lnTo>
                  <a:lnTo>
                    <a:pt x="2963" y="1001"/>
                  </a:lnTo>
                  <a:lnTo>
                    <a:pt x="2965" y="1001"/>
                  </a:lnTo>
                  <a:lnTo>
                    <a:pt x="2966" y="1001"/>
                  </a:lnTo>
                  <a:lnTo>
                    <a:pt x="2966" y="1001"/>
                  </a:lnTo>
                  <a:lnTo>
                    <a:pt x="2967" y="1001"/>
                  </a:lnTo>
                  <a:lnTo>
                    <a:pt x="2968" y="1000"/>
                  </a:lnTo>
                  <a:lnTo>
                    <a:pt x="2970" y="1000"/>
                  </a:lnTo>
                  <a:lnTo>
                    <a:pt x="2970" y="1000"/>
                  </a:lnTo>
                  <a:lnTo>
                    <a:pt x="2971" y="999"/>
                  </a:lnTo>
                  <a:lnTo>
                    <a:pt x="2972" y="999"/>
                  </a:lnTo>
                  <a:lnTo>
                    <a:pt x="2973" y="999"/>
                  </a:lnTo>
                  <a:lnTo>
                    <a:pt x="2973" y="999"/>
                  </a:lnTo>
                  <a:lnTo>
                    <a:pt x="2975" y="999"/>
                  </a:lnTo>
                  <a:lnTo>
                    <a:pt x="2976" y="1000"/>
                  </a:lnTo>
                  <a:lnTo>
                    <a:pt x="2977" y="1001"/>
                  </a:lnTo>
                  <a:lnTo>
                    <a:pt x="2977" y="1001"/>
                  </a:lnTo>
                  <a:lnTo>
                    <a:pt x="2978" y="1002"/>
                  </a:lnTo>
                  <a:lnTo>
                    <a:pt x="2980" y="1002"/>
                  </a:lnTo>
                  <a:lnTo>
                    <a:pt x="2981" y="1002"/>
                  </a:lnTo>
                  <a:lnTo>
                    <a:pt x="2981" y="1004"/>
                  </a:lnTo>
                  <a:lnTo>
                    <a:pt x="2982" y="1004"/>
                  </a:lnTo>
                  <a:lnTo>
                    <a:pt x="2983" y="1005"/>
                  </a:lnTo>
                  <a:lnTo>
                    <a:pt x="2985" y="1005"/>
                  </a:lnTo>
                  <a:lnTo>
                    <a:pt x="2985" y="1005"/>
                  </a:lnTo>
                  <a:lnTo>
                    <a:pt x="2986" y="1004"/>
                  </a:lnTo>
                  <a:lnTo>
                    <a:pt x="2987" y="1004"/>
                  </a:lnTo>
                  <a:lnTo>
                    <a:pt x="2988" y="1002"/>
                  </a:lnTo>
                  <a:lnTo>
                    <a:pt x="2988" y="1002"/>
                  </a:lnTo>
                  <a:lnTo>
                    <a:pt x="2989" y="1001"/>
                  </a:lnTo>
                  <a:lnTo>
                    <a:pt x="2991" y="1001"/>
                  </a:lnTo>
                  <a:lnTo>
                    <a:pt x="2992" y="1000"/>
                  </a:lnTo>
                  <a:lnTo>
                    <a:pt x="2992" y="1000"/>
                  </a:lnTo>
                  <a:lnTo>
                    <a:pt x="2993" y="1000"/>
                  </a:lnTo>
                  <a:lnTo>
                    <a:pt x="2994" y="1000"/>
                  </a:lnTo>
                  <a:lnTo>
                    <a:pt x="2996" y="1000"/>
                  </a:lnTo>
                  <a:lnTo>
                    <a:pt x="2996" y="1000"/>
                  </a:lnTo>
                  <a:lnTo>
                    <a:pt x="2997" y="1000"/>
                  </a:lnTo>
                  <a:lnTo>
                    <a:pt x="2998" y="1000"/>
                  </a:lnTo>
                  <a:lnTo>
                    <a:pt x="2999" y="1000"/>
                  </a:lnTo>
                  <a:lnTo>
                    <a:pt x="2999" y="1000"/>
                  </a:lnTo>
                  <a:lnTo>
                    <a:pt x="3001" y="1001"/>
                  </a:lnTo>
                  <a:lnTo>
                    <a:pt x="3002" y="1001"/>
                  </a:lnTo>
                  <a:lnTo>
                    <a:pt x="3003" y="1001"/>
                  </a:lnTo>
                  <a:lnTo>
                    <a:pt x="3003" y="1001"/>
                  </a:lnTo>
                  <a:lnTo>
                    <a:pt x="3004" y="1001"/>
                  </a:lnTo>
                  <a:lnTo>
                    <a:pt x="3006" y="1001"/>
                  </a:lnTo>
                  <a:lnTo>
                    <a:pt x="3007" y="1001"/>
                  </a:lnTo>
                  <a:lnTo>
                    <a:pt x="3007" y="1001"/>
                  </a:lnTo>
                  <a:lnTo>
                    <a:pt x="3008" y="1001"/>
                  </a:lnTo>
                  <a:lnTo>
                    <a:pt x="3009" y="1002"/>
                  </a:lnTo>
                  <a:lnTo>
                    <a:pt x="3011" y="1002"/>
                  </a:lnTo>
                  <a:lnTo>
                    <a:pt x="3011" y="1002"/>
                  </a:lnTo>
                  <a:lnTo>
                    <a:pt x="3012" y="1002"/>
                  </a:lnTo>
                  <a:lnTo>
                    <a:pt x="3013" y="1002"/>
                  </a:lnTo>
                  <a:lnTo>
                    <a:pt x="3014" y="1002"/>
                  </a:lnTo>
                  <a:lnTo>
                    <a:pt x="3014" y="1002"/>
                  </a:lnTo>
                  <a:lnTo>
                    <a:pt x="3016" y="1002"/>
                  </a:lnTo>
                  <a:lnTo>
                    <a:pt x="3017" y="1002"/>
                  </a:lnTo>
                  <a:lnTo>
                    <a:pt x="3018" y="1002"/>
                  </a:lnTo>
                  <a:lnTo>
                    <a:pt x="3018" y="1002"/>
                  </a:lnTo>
                  <a:lnTo>
                    <a:pt x="3019" y="1002"/>
                  </a:lnTo>
                  <a:lnTo>
                    <a:pt x="3020" y="1002"/>
                  </a:lnTo>
                  <a:lnTo>
                    <a:pt x="3022" y="1002"/>
                  </a:lnTo>
                  <a:lnTo>
                    <a:pt x="3023" y="1002"/>
                  </a:lnTo>
                  <a:lnTo>
                    <a:pt x="3023" y="1002"/>
                  </a:lnTo>
                  <a:lnTo>
                    <a:pt x="3024" y="1002"/>
                  </a:lnTo>
                  <a:lnTo>
                    <a:pt x="3025" y="1004"/>
                  </a:lnTo>
                  <a:lnTo>
                    <a:pt x="3027" y="1004"/>
                  </a:lnTo>
                  <a:lnTo>
                    <a:pt x="3027" y="1004"/>
                  </a:lnTo>
                  <a:lnTo>
                    <a:pt x="3028" y="1002"/>
                  </a:lnTo>
                  <a:lnTo>
                    <a:pt x="3029" y="1002"/>
                  </a:lnTo>
                  <a:lnTo>
                    <a:pt x="3030" y="1002"/>
                  </a:lnTo>
                  <a:lnTo>
                    <a:pt x="3030" y="1001"/>
                  </a:lnTo>
                  <a:lnTo>
                    <a:pt x="3032" y="1001"/>
                  </a:lnTo>
                  <a:lnTo>
                    <a:pt x="3033" y="1001"/>
                  </a:lnTo>
                  <a:lnTo>
                    <a:pt x="3034" y="1001"/>
                  </a:lnTo>
                  <a:lnTo>
                    <a:pt x="3034" y="1001"/>
                  </a:lnTo>
                  <a:lnTo>
                    <a:pt x="3035" y="1001"/>
                  </a:lnTo>
                  <a:lnTo>
                    <a:pt x="3037" y="1001"/>
                  </a:lnTo>
                  <a:lnTo>
                    <a:pt x="3038" y="1001"/>
                  </a:lnTo>
                  <a:lnTo>
                    <a:pt x="3038" y="1001"/>
                  </a:lnTo>
                  <a:lnTo>
                    <a:pt x="3039" y="1002"/>
                  </a:lnTo>
                  <a:lnTo>
                    <a:pt x="3040" y="1002"/>
                  </a:lnTo>
                  <a:lnTo>
                    <a:pt x="3042" y="1002"/>
                  </a:lnTo>
                  <a:lnTo>
                    <a:pt x="3042" y="1002"/>
                  </a:lnTo>
                  <a:lnTo>
                    <a:pt x="3043" y="1001"/>
                  </a:lnTo>
                  <a:lnTo>
                    <a:pt x="3044" y="1001"/>
                  </a:lnTo>
                  <a:lnTo>
                    <a:pt x="3045" y="1001"/>
                  </a:lnTo>
                  <a:lnTo>
                    <a:pt x="3045" y="1001"/>
                  </a:lnTo>
                  <a:lnTo>
                    <a:pt x="3047" y="1001"/>
                  </a:lnTo>
                  <a:lnTo>
                    <a:pt x="3048" y="1001"/>
                  </a:lnTo>
                  <a:lnTo>
                    <a:pt x="3049" y="1001"/>
                  </a:lnTo>
                  <a:lnTo>
                    <a:pt x="3049" y="1002"/>
                  </a:lnTo>
                  <a:lnTo>
                    <a:pt x="3050" y="1004"/>
                  </a:lnTo>
                  <a:lnTo>
                    <a:pt x="3052" y="1004"/>
                  </a:lnTo>
                  <a:lnTo>
                    <a:pt x="3053" y="1004"/>
                  </a:lnTo>
                  <a:lnTo>
                    <a:pt x="3053" y="1005"/>
                  </a:lnTo>
                  <a:lnTo>
                    <a:pt x="3054" y="1005"/>
                  </a:lnTo>
                  <a:lnTo>
                    <a:pt x="3055" y="1005"/>
                  </a:lnTo>
                  <a:lnTo>
                    <a:pt x="3056" y="1005"/>
                  </a:lnTo>
                  <a:lnTo>
                    <a:pt x="3056" y="1005"/>
                  </a:lnTo>
                  <a:lnTo>
                    <a:pt x="3058" y="1006"/>
                  </a:lnTo>
                  <a:lnTo>
                    <a:pt x="3059" y="1006"/>
                  </a:lnTo>
                  <a:lnTo>
                    <a:pt x="3060" y="1006"/>
                  </a:lnTo>
                  <a:lnTo>
                    <a:pt x="3060" y="1006"/>
                  </a:lnTo>
                  <a:lnTo>
                    <a:pt x="3061" y="1005"/>
                  </a:lnTo>
                  <a:lnTo>
                    <a:pt x="3063" y="1002"/>
                  </a:lnTo>
                  <a:lnTo>
                    <a:pt x="3064" y="999"/>
                  </a:lnTo>
                  <a:lnTo>
                    <a:pt x="3064" y="993"/>
                  </a:lnTo>
                  <a:lnTo>
                    <a:pt x="3065" y="985"/>
                  </a:lnTo>
                  <a:lnTo>
                    <a:pt x="3066" y="978"/>
                  </a:lnTo>
                  <a:lnTo>
                    <a:pt x="3068" y="971"/>
                  </a:lnTo>
                  <a:lnTo>
                    <a:pt x="3068" y="968"/>
                  </a:lnTo>
                  <a:lnTo>
                    <a:pt x="3069" y="966"/>
                  </a:lnTo>
                  <a:lnTo>
                    <a:pt x="3070" y="969"/>
                  </a:lnTo>
                  <a:lnTo>
                    <a:pt x="3071" y="971"/>
                  </a:lnTo>
                  <a:lnTo>
                    <a:pt x="3071" y="976"/>
                  </a:lnTo>
                  <a:lnTo>
                    <a:pt x="3073" y="980"/>
                  </a:lnTo>
                  <a:lnTo>
                    <a:pt x="3074" y="985"/>
                  </a:lnTo>
                  <a:lnTo>
                    <a:pt x="3075" y="988"/>
                  </a:lnTo>
                  <a:lnTo>
                    <a:pt x="3076" y="991"/>
                  </a:lnTo>
                  <a:lnTo>
                    <a:pt x="3076" y="993"/>
                  </a:lnTo>
                  <a:lnTo>
                    <a:pt x="3078" y="994"/>
                  </a:lnTo>
                  <a:lnTo>
                    <a:pt x="3079" y="995"/>
                  </a:lnTo>
                  <a:lnTo>
                    <a:pt x="3080" y="995"/>
                  </a:lnTo>
                  <a:lnTo>
                    <a:pt x="3080" y="993"/>
                  </a:lnTo>
                  <a:lnTo>
                    <a:pt x="3081" y="989"/>
                  </a:lnTo>
                  <a:lnTo>
                    <a:pt x="3083" y="984"/>
                  </a:lnTo>
                  <a:lnTo>
                    <a:pt x="3084" y="979"/>
                  </a:lnTo>
                  <a:lnTo>
                    <a:pt x="3084" y="976"/>
                  </a:lnTo>
                  <a:lnTo>
                    <a:pt x="3085" y="975"/>
                  </a:lnTo>
                  <a:lnTo>
                    <a:pt x="3086" y="976"/>
                  </a:lnTo>
                  <a:lnTo>
                    <a:pt x="3088" y="980"/>
                  </a:lnTo>
                  <a:lnTo>
                    <a:pt x="3088" y="985"/>
                  </a:lnTo>
                  <a:lnTo>
                    <a:pt x="3089" y="990"/>
                  </a:lnTo>
                  <a:lnTo>
                    <a:pt x="3090" y="995"/>
                  </a:lnTo>
                  <a:lnTo>
                    <a:pt x="3091" y="999"/>
                  </a:lnTo>
                  <a:lnTo>
                    <a:pt x="3091" y="1002"/>
                  </a:lnTo>
                  <a:lnTo>
                    <a:pt x="3092" y="1005"/>
                  </a:lnTo>
                  <a:lnTo>
                    <a:pt x="3094" y="1007"/>
                  </a:lnTo>
                  <a:lnTo>
                    <a:pt x="3095" y="1010"/>
                  </a:lnTo>
                  <a:lnTo>
                    <a:pt x="3095" y="1011"/>
                  </a:lnTo>
                  <a:lnTo>
                    <a:pt x="3096" y="1012"/>
                  </a:lnTo>
                  <a:lnTo>
                    <a:pt x="3097" y="1012"/>
                  </a:lnTo>
                  <a:lnTo>
                    <a:pt x="3099" y="1014"/>
                  </a:lnTo>
                  <a:lnTo>
                    <a:pt x="3099" y="1015"/>
                  </a:lnTo>
                  <a:lnTo>
                    <a:pt x="3100" y="1015"/>
                  </a:lnTo>
                  <a:lnTo>
                    <a:pt x="3101" y="1016"/>
                  </a:lnTo>
                  <a:lnTo>
                    <a:pt x="3102" y="1016"/>
                  </a:lnTo>
                  <a:lnTo>
                    <a:pt x="3102" y="1017"/>
                  </a:lnTo>
                  <a:lnTo>
                    <a:pt x="3104" y="1017"/>
                  </a:lnTo>
                  <a:lnTo>
                    <a:pt x="3105" y="1019"/>
                  </a:lnTo>
                  <a:lnTo>
                    <a:pt x="3106" y="1020"/>
                  </a:lnTo>
                  <a:lnTo>
                    <a:pt x="3106" y="1020"/>
                  </a:lnTo>
                  <a:lnTo>
                    <a:pt x="3107" y="1019"/>
                  </a:lnTo>
                  <a:lnTo>
                    <a:pt x="3109" y="1016"/>
                  </a:lnTo>
                  <a:lnTo>
                    <a:pt x="3110" y="1010"/>
                  </a:lnTo>
                  <a:lnTo>
                    <a:pt x="3110" y="1000"/>
                  </a:lnTo>
                  <a:lnTo>
                    <a:pt x="3111" y="988"/>
                  </a:lnTo>
                  <a:lnTo>
                    <a:pt x="3112" y="976"/>
                  </a:lnTo>
                  <a:lnTo>
                    <a:pt x="3114" y="968"/>
                  </a:lnTo>
                  <a:lnTo>
                    <a:pt x="3114" y="965"/>
                  </a:lnTo>
                  <a:lnTo>
                    <a:pt x="3115" y="966"/>
                  </a:lnTo>
                  <a:lnTo>
                    <a:pt x="3116" y="971"/>
                  </a:lnTo>
                  <a:lnTo>
                    <a:pt x="3117" y="979"/>
                  </a:lnTo>
                  <a:lnTo>
                    <a:pt x="3117" y="986"/>
                  </a:lnTo>
                  <a:lnTo>
                    <a:pt x="3119" y="993"/>
                  </a:lnTo>
                  <a:lnTo>
                    <a:pt x="3120" y="996"/>
                  </a:lnTo>
                  <a:lnTo>
                    <a:pt x="3121" y="1000"/>
                  </a:lnTo>
                  <a:lnTo>
                    <a:pt x="3121" y="1002"/>
                  </a:lnTo>
                  <a:lnTo>
                    <a:pt x="3122" y="1004"/>
                  </a:lnTo>
                  <a:lnTo>
                    <a:pt x="3124" y="1006"/>
                  </a:lnTo>
                  <a:lnTo>
                    <a:pt x="3125" y="1007"/>
                  </a:lnTo>
                  <a:lnTo>
                    <a:pt x="3125" y="1010"/>
                  </a:lnTo>
                  <a:lnTo>
                    <a:pt x="3126" y="1011"/>
                  </a:lnTo>
                  <a:lnTo>
                    <a:pt x="3127" y="1011"/>
                  </a:lnTo>
                  <a:lnTo>
                    <a:pt x="3128" y="1011"/>
                  </a:lnTo>
                  <a:lnTo>
                    <a:pt x="3128" y="1012"/>
                  </a:lnTo>
                  <a:lnTo>
                    <a:pt x="3130" y="1011"/>
                  </a:lnTo>
                  <a:lnTo>
                    <a:pt x="3131" y="1011"/>
                  </a:lnTo>
                  <a:lnTo>
                    <a:pt x="3132" y="1011"/>
                  </a:lnTo>
                  <a:lnTo>
                    <a:pt x="3133" y="1011"/>
                  </a:lnTo>
                  <a:lnTo>
                    <a:pt x="3133" y="1011"/>
                  </a:lnTo>
                  <a:lnTo>
                    <a:pt x="3135" y="1011"/>
                  </a:lnTo>
                  <a:lnTo>
                    <a:pt x="3136" y="1010"/>
                  </a:lnTo>
                  <a:lnTo>
                    <a:pt x="3137" y="1010"/>
                  </a:lnTo>
                  <a:lnTo>
                    <a:pt x="3137" y="1010"/>
                  </a:lnTo>
                  <a:lnTo>
                    <a:pt x="3138" y="1010"/>
                  </a:lnTo>
                  <a:lnTo>
                    <a:pt x="3140" y="1009"/>
                  </a:lnTo>
                  <a:lnTo>
                    <a:pt x="3141" y="1009"/>
                  </a:lnTo>
                  <a:lnTo>
                    <a:pt x="3141" y="1009"/>
                  </a:lnTo>
                  <a:lnTo>
                    <a:pt x="3142" y="1009"/>
                  </a:lnTo>
                  <a:lnTo>
                    <a:pt x="3143" y="1009"/>
                  </a:lnTo>
                  <a:lnTo>
                    <a:pt x="3145" y="1009"/>
                  </a:lnTo>
                  <a:lnTo>
                    <a:pt x="3145" y="1009"/>
                  </a:lnTo>
                  <a:lnTo>
                    <a:pt x="3146" y="1009"/>
                  </a:lnTo>
                  <a:lnTo>
                    <a:pt x="3147" y="1007"/>
                  </a:lnTo>
                  <a:lnTo>
                    <a:pt x="3148" y="1007"/>
                  </a:lnTo>
                  <a:lnTo>
                    <a:pt x="3148" y="1007"/>
                  </a:lnTo>
                  <a:lnTo>
                    <a:pt x="3150" y="1007"/>
                  </a:lnTo>
                  <a:lnTo>
                    <a:pt x="3151" y="1007"/>
                  </a:lnTo>
                  <a:lnTo>
                    <a:pt x="3152" y="1007"/>
                  </a:lnTo>
                  <a:lnTo>
                    <a:pt x="3152" y="1007"/>
                  </a:lnTo>
                  <a:lnTo>
                    <a:pt x="3153" y="1007"/>
                  </a:lnTo>
                  <a:lnTo>
                    <a:pt x="3155" y="1006"/>
                  </a:lnTo>
                  <a:lnTo>
                    <a:pt x="3156" y="1005"/>
                  </a:lnTo>
                  <a:lnTo>
                    <a:pt x="3156" y="1004"/>
                  </a:lnTo>
                  <a:lnTo>
                    <a:pt x="3157" y="1002"/>
                  </a:lnTo>
                  <a:lnTo>
                    <a:pt x="3158" y="1002"/>
                  </a:lnTo>
                  <a:lnTo>
                    <a:pt x="3160" y="1002"/>
                  </a:lnTo>
                  <a:lnTo>
                    <a:pt x="3160" y="1002"/>
                  </a:lnTo>
                  <a:lnTo>
                    <a:pt x="3161" y="1002"/>
                  </a:lnTo>
                  <a:lnTo>
                    <a:pt x="3162" y="1004"/>
                  </a:lnTo>
                  <a:lnTo>
                    <a:pt x="3163" y="1004"/>
                  </a:lnTo>
                  <a:lnTo>
                    <a:pt x="3163" y="1005"/>
                  </a:lnTo>
                  <a:lnTo>
                    <a:pt x="3164" y="1005"/>
                  </a:lnTo>
                  <a:lnTo>
                    <a:pt x="3166" y="1005"/>
                  </a:lnTo>
                  <a:lnTo>
                    <a:pt x="3167" y="1005"/>
                  </a:lnTo>
                  <a:lnTo>
                    <a:pt x="3167" y="1004"/>
                  </a:lnTo>
                  <a:lnTo>
                    <a:pt x="3168" y="1004"/>
                  </a:lnTo>
                  <a:lnTo>
                    <a:pt x="3169" y="1005"/>
                  </a:lnTo>
                  <a:lnTo>
                    <a:pt x="3171" y="1005"/>
                  </a:lnTo>
                  <a:lnTo>
                    <a:pt x="3171" y="1005"/>
                  </a:lnTo>
                  <a:lnTo>
                    <a:pt x="3172" y="1006"/>
                  </a:lnTo>
                  <a:lnTo>
                    <a:pt x="3173" y="1006"/>
                  </a:lnTo>
                  <a:lnTo>
                    <a:pt x="3174" y="1006"/>
                  </a:lnTo>
                  <a:lnTo>
                    <a:pt x="3174" y="1007"/>
                  </a:lnTo>
                  <a:lnTo>
                    <a:pt x="3176" y="1007"/>
                  </a:lnTo>
                  <a:lnTo>
                    <a:pt x="3177" y="1007"/>
                  </a:lnTo>
                  <a:lnTo>
                    <a:pt x="3178" y="1007"/>
                  </a:lnTo>
                  <a:lnTo>
                    <a:pt x="3178" y="1007"/>
                  </a:lnTo>
                  <a:lnTo>
                    <a:pt x="3179" y="1007"/>
                  </a:lnTo>
                  <a:lnTo>
                    <a:pt x="3181" y="1007"/>
                  </a:lnTo>
                  <a:lnTo>
                    <a:pt x="3182" y="1009"/>
                  </a:lnTo>
                  <a:lnTo>
                    <a:pt x="3182" y="1007"/>
                  </a:lnTo>
                  <a:lnTo>
                    <a:pt x="3183" y="1007"/>
                  </a:lnTo>
                  <a:lnTo>
                    <a:pt x="3184" y="1005"/>
                  </a:lnTo>
                  <a:lnTo>
                    <a:pt x="3186" y="1004"/>
                  </a:lnTo>
                  <a:lnTo>
                    <a:pt x="3186" y="1001"/>
                  </a:lnTo>
                  <a:lnTo>
                    <a:pt x="3187" y="999"/>
                  </a:lnTo>
                  <a:lnTo>
                    <a:pt x="3188" y="998"/>
                  </a:lnTo>
                  <a:lnTo>
                    <a:pt x="3189" y="996"/>
                  </a:lnTo>
                  <a:lnTo>
                    <a:pt x="3191" y="998"/>
                  </a:lnTo>
                  <a:lnTo>
                    <a:pt x="3191" y="999"/>
                  </a:lnTo>
                  <a:lnTo>
                    <a:pt x="3192" y="1001"/>
                  </a:lnTo>
                  <a:lnTo>
                    <a:pt x="3193" y="1004"/>
                  </a:lnTo>
                  <a:lnTo>
                    <a:pt x="3194" y="1006"/>
                  </a:lnTo>
                  <a:lnTo>
                    <a:pt x="3194" y="1007"/>
                  </a:lnTo>
                  <a:lnTo>
                    <a:pt x="3196" y="1009"/>
                  </a:lnTo>
                  <a:lnTo>
                    <a:pt x="3197" y="1010"/>
                  </a:lnTo>
                  <a:lnTo>
                    <a:pt x="3198" y="1010"/>
                  </a:lnTo>
                  <a:lnTo>
                    <a:pt x="3198" y="1010"/>
                  </a:lnTo>
                  <a:lnTo>
                    <a:pt x="3199" y="1011"/>
                  </a:lnTo>
                  <a:lnTo>
                    <a:pt x="3200" y="1011"/>
                  </a:lnTo>
                  <a:lnTo>
                    <a:pt x="3202" y="1011"/>
                  </a:lnTo>
                  <a:lnTo>
                    <a:pt x="3202" y="1011"/>
                  </a:lnTo>
                  <a:lnTo>
                    <a:pt x="3203" y="1011"/>
                  </a:lnTo>
                  <a:lnTo>
                    <a:pt x="3204" y="1010"/>
                  </a:lnTo>
                  <a:lnTo>
                    <a:pt x="3205" y="1010"/>
                  </a:lnTo>
                  <a:lnTo>
                    <a:pt x="3205" y="1007"/>
                  </a:lnTo>
                  <a:lnTo>
                    <a:pt x="3207" y="1005"/>
                  </a:lnTo>
                  <a:lnTo>
                    <a:pt x="3208" y="1000"/>
                  </a:lnTo>
                  <a:lnTo>
                    <a:pt x="3209" y="995"/>
                  </a:lnTo>
                  <a:lnTo>
                    <a:pt x="3209" y="991"/>
                  </a:lnTo>
                  <a:lnTo>
                    <a:pt x="3210" y="988"/>
                  </a:lnTo>
                  <a:lnTo>
                    <a:pt x="3212" y="988"/>
                  </a:lnTo>
                  <a:lnTo>
                    <a:pt x="3213" y="989"/>
                  </a:lnTo>
                  <a:lnTo>
                    <a:pt x="3213" y="993"/>
                  </a:lnTo>
                  <a:lnTo>
                    <a:pt x="3214" y="996"/>
                  </a:lnTo>
                  <a:lnTo>
                    <a:pt x="3215" y="999"/>
                  </a:lnTo>
                  <a:lnTo>
                    <a:pt x="3217" y="1001"/>
                  </a:lnTo>
                  <a:lnTo>
                    <a:pt x="3217" y="1004"/>
                  </a:lnTo>
                  <a:lnTo>
                    <a:pt x="3218" y="1004"/>
                  </a:lnTo>
                  <a:lnTo>
                    <a:pt x="3219" y="1004"/>
                  </a:lnTo>
                  <a:lnTo>
                    <a:pt x="3220" y="1005"/>
                  </a:lnTo>
                  <a:lnTo>
                    <a:pt x="3220" y="1005"/>
                  </a:lnTo>
                  <a:lnTo>
                    <a:pt x="3222" y="1005"/>
                  </a:lnTo>
                  <a:lnTo>
                    <a:pt x="3223" y="1005"/>
                  </a:lnTo>
                  <a:lnTo>
                    <a:pt x="3224" y="1005"/>
                  </a:lnTo>
                  <a:lnTo>
                    <a:pt x="3224" y="1005"/>
                  </a:lnTo>
                  <a:lnTo>
                    <a:pt x="3225" y="1005"/>
                  </a:lnTo>
                  <a:lnTo>
                    <a:pt x="3227" y="1005"/>
                  </a:lnTo>
                  <a:lnTo>
                    <a:pt x="3228" y="1005"/>
                  </a:lnTo>
                  <a:lnTo>
                    <a:pt x="3228" y="1005"/>
                  </a:lnTo>
                  <a:lnTo>
                    <a:pt x="3229" y="1004"/>
                  </a:lnTo>
                  <a:lnTo>
                    <a:pt x="3230" y="1004"/>
                  </a:lnTo>
                  <a:lnTo>
                    <a:pt x="3232" y="1004"/>
                  </a:lnTo>
                  <a:lnTo>
                    <a:pt x="3232" y="1004"/>
                  </a:lnTo>
                  <a:lnTo>
                    <a:pt x="3233" y="1005"/>
                  </a:lnTo>
                  <a:lnTo>
                    <a:pt x="3234" y="1005"/>
                  </a:lnTo>
                  <a:lnTo>
                    <a:pt x="3235" y="1005"/>
                  </a:lnTo>
                  <a:lnTo>
                    <a:pt x="3235" y="1005"/>
                  </a:lnTo>
                  <a:lnTo>
                    <a:pt x="3236" y="1005"/>
                  </a:lnTo>
                  <a:lnTo>
                    <a:pt x="3238" y="1005"/>
                  </a:lnTo>
                  <a:lnTo>
                    <a:pt x="3239" y="1005"/>
                  </a:lnTo>
                  <a:lnTo>
                    <a:pt x="3239" y="1006"/>
                  </a:lnTo>
                  <a:lnTo>
                    <a:pt x="3240" y="1006"/>
                  </a:lnTo>
                  <a:lnTo>
                    <a:pt x="3241" y="1006"/>
                  </a:lnTo>
                  <a:lnTo>
                    <a:pt x="3243" y="1007"/>
                  </a:lnTo>
                  <a:lnTo>
                    <a:pt x="3244" y="1009"/>
                  </a:lnTo>
                  <a:lnTo>
                    <a:pt x="3244" y="1009"/>
                  </a:lnTo>
                  <a:lnTo>
                    <a:pt x="3245" y="1009"/>
                  </a:lnTo>
                  <a:lnTo>
                    <a:pt x="3246" y="1009"/>
                  </a:lnTo>
                  <a:lnTo>
                    <a:pt x="3248" y="1007"/>
                  </a:lnTo>
                  <a:lnTo>
                    <a:pt x="3248" y="1006"/>
                  </a:lnTo>
                  <a:lnTo>
                    <a:pt x="3249" y="1004"/>
                  </a:lnTo>
                  <a:lnTo>
                    <a:pt x="3250" y="1001"/>
                  </a:lnTo>
                  <a:lnTo>
                    <a:pt x="3251" y="999"/>
                  </a:lnTo>
                  <a:lnTo>
                    <a:pt x="3251" y="998"/>
                  </a:lnTo>
                  <a:lnTo>
                    <a:pt x="3253" y="999"/>
                  </a:lnTo>
                  <a:lnTo>
                    <a:pt x="3254" y="999"/>
                  </a:lnTo>
                  <a:lnTo>
                    <a:pt x="3255" y="1000"/>
                  </a:lnTo>
                  <a:lnTo>
                    <a:pt x="3255" y="1002"/>
                  </a:lnTo>
                  <a:lnTo>
                    <a:pt x="3256" y="1002"/>
                  </a:lnTo>
                  <a:lnTo>
                    <a:pt x="3258" y="1004"/>
                  </a:lnTo>
                  <a:lnTo>
                    <a:pt x="3259" y="1005"/>
                  </a:lnTo>
                  <a:lnTo>
                    <a:pt x="3259" y="1005"/>
                  </a:lnTo>
                  <a:lnTo>
                    <a:pt x="3260" y="1005"/>
                  </a:lnTo>
                  <a:lnTo>
                    <a:pt x="3261" y="1005"/>
                  </a:lnTo>
                  <a:lnTo>
                    <a:pt x="3263" y="1005"/>
                  </a:lnTo>
                  <a:lnTo>
                    <a:pt x="3263" y="1004"/>
                  </a:lnTo>
                  <a:lnTo>
                    <a:pt x="3264" y="1004"/>
                  </a:lnTo>
                  <a:lnTo>
                    <a:pt x="3265" y="1004"/>
                  </a:lnTo>
                  <a:lnTo>
                    <a:pt x="3266" y="1004"/>
                  </a:lnTo>
                  <a:lnTo>
                    <a:pt x="3266" y="1004"/>
                  </a:lnTo>
                  <a:lnTo>
                    <a:pt x="3268" y="1004"/>
                  </a:lnTo>
                  <a:lnTo>
                    <a:pt x="3269" y="1004"/>
                  </a:lnTo>
                  <a:lnTo>
                    <a:pt x="3270" y="1004"/>
                  </a:lnTo>
                  <a:lnTo>
                    <a:pt x="3270" y="1004"/>
                  </a:lnTo>
                  <a:lnTo>
                    <a:pt x="3271" y="1004"/>
                  </a:lnTo>
                  <a:lnTo>
                    <a:pt x="3272" y="1005"/>
                  </a:lnTo>
                  <a:lnTo>
                    <a:pt x="3274" y="1005"/>
                  </a:lnTo>
                  <a:lnTo>
                    <a:pt x="3274" y="1005"/>
                  </a:lnTo>
                  <a:lnTo>
                    <a:pt x="3275" y="1004"/>
                  </a:lnTo>
                  <a:lnTo>
                    <a:pt x="3276" y="1004"/>
                  </a:lnTo>
                  <a:lnTo>
                    <a:pt x="3277" y="1004"/>
                  </a:lnTo>
                  <a:lnTo>
                    <a:pt x="3277" y="1004"/>
                  </a:lnTo>
                  <a:lnTo>
                    <a:pt x="3279" y="1004"/>
                  </a:lnTo>
                  <a:lnTo>
                    <a:pt x="3280" y="1002"/>
                  </a:lnTo>
                  <a:lnTo>
                    <a:pt x="3281" y="1002"/>
                  </a:lnTo>
                  <a:lnTo>
                    <a:pt x="3281" y="1002"/>
                  </a:lnTo>
                  <a:lnTo>
                    <a:pt x="3282" y="1002"/>
                  </a:lnTo>
                  <a:lnTo>
                    <a:pt x="3284" y="1001"/>
                  </a:lnTo>
                  <a:lnTo>
                    <a:pt x="3285" y="1001"/>
                  </a:lnTo>
                  <a:lnTo>
                    <a:pt x="3285" y="1001"/>
                  </a:lnTo>
                  <a:lnTo>
                    <a:pt x="3286" y="1000"/>
                  </a:lnTo>
                  <a:lnTo>
                    <a:pt x="3287" y="1000"/>
                  </a:lnTo>
                  <a:lnTo>
                    <a:pt x="3289" y="1000"/>
                  </a:lnTo>
                  <a:lnTo>
                    <a:pt x="3289" y="999"/>
                  </a:lnTo>
                  <a:lnTo>
                    <a:pt x="3290" y="999"/>
                  </a:lnTo>
                  <a:lnTo>
                    <a:pt x="3291" y="999"/>
                  </a:lnTo>
                  <a:lnTo>
                    <a:pt x="3292" y="1000"/>
                  </a:lnTo>
                  <a:lnTo>
                    <a:pt x="3292" y="1000"/>
                  </a:lnTo>
                  <a:lnTo>
                    <a:pt x="3294" y="1000"/>
                  </a:lnTo>
                  <a:lnTo>
                    <a:pt x="3295" y="1001"/>
                  </a:lnTo>
                  <a:lnTo>
                    <a:pt x="3296" y="1001"/>
                  </a:lnTo>
                  <a:lnTo>
                    <a:pt x="3296" y="1002"/>
                  </a:lnTo>
                  <a:lnTo>
                    <a:pt x="3297" y="1002"/>
                  </a:lnTo>
                  <a:lnTo>
                    <a:pt x="3299" y="1002"/>
                  </a:lnTo>
                  <a:lnTo>
                    <a:pt x="3300" y="1004"/>
                  </a:lnTo>
                  <a:lnTo>
                    <a:pt x="3301" y="1004"/>
                  </a:lnTo>
                  <a:lnTo>
                    <a:pt x="3301" y="1004"/>
                  </a:lnTo>
                  <a:lnTo>
                    <a:pt x="3302" y="1004"/>
                  </a:lnTo>
                  <a:lnTo>
                    <a:pt x="3304" y="1004"/>
                  </a:lnTo>
                  <a:lnTo>
                    <a:pt x="3305" y="1002"/>
                  </a:lnTo>
                  <a:lnTo>
                    <a:pt x="3305" y="1002"/>
                  </a:lnTo>
                  <a:lnTo>
                    <a:pt x="3306" y="1001"/>
                  </a:lnTo>
                  <a:lnTo>
                    <a:pt x="3307" y="1001"/>
                  </a:lnTo>
                  <a:lnTo>
                    <a:pt x="3308" y="1000"/>
                  </a:lnTo>
                  <a:lnTo>
                    <a:pt x="3308" y="1000"/>
                  </a:lnTo>
                  <a:lnTo>
                    <a:pt x="3310" y="1000"/>
                  </a:lnTo>
                  <a:lnTo>
                    <a:pt x="3311" y="1001"/>
                  </a:lnTo>
                  <a:lnTo>
                    <a:pt x="3312" y="1001"/>
                  </a:lnTo>
                  <a:lnTo>
                    <a:pt x="3312" y="1002"/>
                  </a:lnTo>
                  <a:lnTo>
                    <a:pt x="3313" y="1002"/>
                  </a:lnTo>
                  <a:lnTo>
                    <a:pt x="3315" y="1004"/>
                  </a:lnTo>
                  <a:lnTo>
                    <a:pt x="3316" y="1004"/>
                  </a:lnTo>
                  <a:lnTo>
                    <a:pt x="3316" y="1004"/>
                  </a:lnTo>
                  <a:lnTo>
                    <a:pt x="3317" y="1004"/>
                  </a:lnTo>
                  <a:lnTo>
                    <a:pt x="3318" y="1004"/>
                  </a:lnTo>
                  <a:lnTo>
                    <a:pt x="3320" y="1004"/>
                  </a:lnTo>
                  <a:lnTo>
                    <a:pt x="3320" y="1004"/>
                  </a:lnTo>
                  <a:lnTo>
                    <a:pt x="3321" y="1004"/>
                  </a:lnTo>
                  <a:lnTo>
                    <a:pt x="3322" y="1005"/>
                  </a:lnTo>
                  <a:lnTo>
                    <a:pt x="3323" y="1005"/>
                  </a:lnTo>
                  <a:lnTo>
                    <a:pt x="3323" y="1005"/>
                  </a:lnTo>
                  <a:lnTo>
                    <a:pt x="3325" y="1005"/>
                  </a:lnTo>
                  <a:lnTo>
                    <a:pt x="3326" y="1005"/>
                  </a:lnTo>
                  <a:lnTo>
                    <a:pt x="3327" y="1005"/>
                  </a:lnTo>
                  <a:lnTo>
                    <a:pt x="3327" y="1005"/>
                  </a:lnTo>
                  <a:lnTo>
                    <a:pt x="3328" y="1005"/>
                  </a:lnTo>
                  <a:lnTo>
                    <a:pt x="3330" y="1006"/>
                  </a:lnTo>
                  <a:lnTo>
                    <a:pt x="3331" y="1006"/>
                  </a:lnTo>
                  <a:lnTo>
                    <a:pt x="3331" y="1006"/>
                  </a:lnTo>
                  <a:lnTo>
                    <a:pt x="3332" y="1006"/>
                  </a:lnTo>
                  <a:lnTo>
                    <a:pt x="3333" y="1006"/>
                  </a:lnTo>
                  <a:lnTo>
                    <a:pt x="3335" y="1006"/>
                  </a:lnTo>
                  <a:lnTo>
                    <a:pt x="3335" y="1006"/>
                  </a:lnTo>
                  <a:lnTo>
                    <a:pt x="3336" y="1006"/>
                  </a:lnTo>
                  <a:lnTo>
                    <a:pt x="3337" y="1006"/>
                  </a:lnTo>
                  <a:lnTo>
                    <a:pt x="3338" y="1007"/>
                  </a:lnTo>
                  <a:lnTo>
                    <a:pt x="3338" y="1007"/>
                  </a:lnTo>
                  <a:lnTo>
                    <a:pt x="3340" y="1006"/>
                  </a:lnTo>
                  <a:lnTo>
                    <a:pt x="3341" y="1006"/>
                  </a:lnTo>
                  <a:lnTo>
                    <a:pt x="3342" y="1006"/>
                  </a:lnTo>
                  <a:lnTo>
                    <a:pt x="3342" y="1006"/>
                  </a:lnTo>
                  <a:lnTo>
                    <a:pt x="3343" y="1005"/>
                  </a:lnTo>
                  <a:lnTo>
                    <a:pt x="3344" y="1005"/>
                  </a:lnTo>
                  <a:lnTo>
                    <a:pt x="3346" y="1004"/>
                  </a:lnTo>
                  <a:lnTo>
                    <a:pt x="3346" y="1004"/>
                  </a:lnTo>
                  <a:lnTo>
                    <a:pt x="3347" y="1002"/>
                  </a:lnTo>
                  <a:lnTo>
                    <a:pt x="3348" y="1001"/>
                  </a:lnTo>
                  <a:lnTo>
                    <a:pt x="3349" y="1001"/>
                  </a:lnTo>
                  <a:lnTo>
                    <a:pt x="3349" y="1001"/>
                  </a:lnTo>
                  <a:lnTo>
                    <a:pt x="3351" y="1002"/>
                  </a:lnTo>
                  <a:lnTo>
                    <a:pt x="3352" y="1002"/>
                  </a:lnTo>
                  <a:lnTo>
                    <a:pt x="3353" y="1004"/>
                  </a:lnTo>
                  <a:lnTo>
                    <a:pt x="3353" y="1004"/>
                  </a:lnTo>
                  <a:lnTo>
                    <a:pt x="3354" y="1004"/>
                  </a:lnTo>
                  <a:lnTo>
                    <a:pt x="3356" y="1004"/>
                  </a:lnTo>
                  <a:lnTo>
                    <a:pt x="3357" y="1004"/>
                  </a:lnTo>
                  <a:lnTo>
                    <a:pt x="3358" y="1002"/>
                  </a:lnTo>
                  <a:lnTo>
                    <a:pt x="3358" y="1002"/>
                  </a:lnTo>
                  <a:lnTo>
                    <a:pt x="3359" y="1002"/>
                  </a:lnTo>
                  <a:lnTo>
                    <a:pt x="3361" y="1002"/>
                  </a:lnTo>
                  <a:lnTo>
                    <a:pt x="3362" y="1002"/>
                  </a:lnTo>
                  <a:lnTo>
                    <a:pt x="3362" y="1004"/>
                  </a:lnTo>
                  <a:lnTo>
                    <a:pt x="3363" y="1004"/>
                  </a:lnTo>
                  <a:lnTo>
                    <a:pt x="3364" y="1005"/>
                  </a:lnTo>
                  <a:lnTo>
                    <a:pt x="3366" y="1005"/>
                  </a:lnTo>
                  <a:lnTo>
                    <a:pt x="3366" y="1006"/>
                  </a:lnTo>
                  <a:lnTo>
                    <a:pt x="3367" y="1006"/>
                  </a:lnTo>
                  <a:lnTo>
                    <a:pt x="3368" y="1007"/>
                  </a:lnTo>
                  <a:lnTo>
                    <a:pt x="3369" y="1007"/>
                  </a:lnTo>
                  <a:lnTo>
                    <a:pt x="3369" y="1007"/>
                  </a:lnTo>
                  <a:lnTo>
                    <a:pt x="3371" y="1007"/>
                  </a:lnTo>
                  <a:lnTo>
                    <a:pt x="3372" y="1007"/>
                  </a:lnTo>
                  <a:lnTo>
                    <a:pt x="3373" y="1007"/>
                  </a:lnTo>
                  <a:lnTo>
                    <a:pt x="3373" y="1009"/>
                  </a:lnTo>
                  <a:lnTo>
                    <a:pt x="3374" y="1009"/>
                  </a:lnTo>
                  <a:lnTo>
                    <a:pt x="3376" y="1009"/>
                  </a:lnTo>
                  <a:lnTo>
                    <a:pt x="3377" y="1007"/>
                  </a:lnTo>
                  <a:lnTo>
                    <a:pt x="3377" y="1007"/>
                  </a:lnTo>
                  <a:lnTo>
                    <a:pt x="3378" y="1006"/>
                  </a:lnTo>
                  <a:lnTo>
                    <a:pt x="3379" y="1006"/>
                  </a:lnTo>
                  <a:lnTo>
                    <a:pt x="3380" y="1005"/>
                  </a:lnTo>
                  <a:lnTo>
                    <a:pt x="3380" y="1005"/>
                  </a:lnTo>
                  <a:lnTo>
                    <a:pt x="3382" y="1005"/>
                  </a:lnTo>
                  <a:lnTo>
                    <a:pt x="3383" y="1005"/>
                  </a:lnTo>
                  <a:lnTo>
                    <a:pt x="3384" y="1005"/>
                  </a:lnTo>
                  <a:lnTo>
                    <a:pt x="3384" y="1005"/>
                  </a:lnTo>
                  <a:lnTo>
                    <a:pt x="3385" y="1005"/>
                  </a:lnTo>
                  <a:lnTo>
                    <a:pt x="3387" y="1004"/>
                  </a:lnTo>
                  <a:lnTo>
                    <a:pt x="3388" y="1004"/>
                  </a:lnTo>
                  <a:lnTo>
                    <a:pt x="3388" y="1002"/>
                  </a:lnTo>
                  <a:lnTo>
                    <a:pt x="3389" y="1002"/>
                  </a:lnTo>
                  <a:lnTo>
                    <a:pt x="3390" y="1001"/>
                  </a:lnTo>
                  <a:lnTo>
                    <a:pt x="3392" y="1002"/>
                  </a:lnTo>
                  <a:lnTo>
                    <a:pt x="3392" y="1002"/>
                  </a:lnTo>
                  <a:lnTo>
                    <a:pt x="3393" y="1002"/>
                  </a:lnTo>
                  <a:lnTo>
                    <a:pt x="3394" y="1002"/>
                  </a:lnTo>
                  <a:lnTo>
                    <a:pt x="3395" y="1002"/>
                  </a:lnTo>
                  <a:lnTo>
                    <a:pt x="3395" y="1002"/>
                  </a:lnTo>
                  <a:lnTo>
                    <a:pt x="3397" y="1002"/>
                  </a:lnTo>
                  <a:lnTo>
                    <a:pt x="3398" y="1001"/>
                  </a:lnTo>
                  <a:lnTo>
                    <a:pt x="3399" y="1001"/>
                  </a:lnTo>
                  <a:lnTo>
                    <a:pt x="3399" y="1001"/>
                  </a:lnTo>
                  <a:lnTo>
                    <a:pt x="3400" y="1001"/>
                  </a:lnTo>
                  <a:lnTo>
                    <a:pt x="3402" y="1001"/>
                  </a:lnTo>
                  <a:lnTo>
                    <a:pt x="3403" y="1001"/>
                  </a:lnTo>
                  <a:lnTo>
                    <a:pt x="3403" y="1001"/>
                  </a:lnTo>
                  <a:lnTo>
                    <a:pt x="3404" y="1001"/>
                  </a:lnTo>
                  <a:lnTo>
                    <a:pt x="3405" y="1002"/>
                  </a:lnTo>
                  <a:lnTo>
                    <a:pt x="3407" y="1002"/>
                  </a:lnTo>
                  <a:lnTo>
                    <a:pt x="3407" y="1002"/>
                  </a:lnTo>
                  <a:lnTo>
                    <a:pt x="3408" y="1002"/>
                  </a:lnTo>
                  <a:lnTo>
                    <a:pt x="3409" y="1002"/>
                  </a:lnTo>
                  <a:lnTo>
                    <a:pt x="3410" y="1002"/>
                  </a:lnTo>
                  <a:lnTo>
                    <a:pt x="3411" y="1002"/>
                  </a:lnTo>
                  <a:lnTo>
                    <a:pt x="3411" y="1002"/>
                  </a:lnTo>
                  <a:lnTo>
                    <a:pt x="3413" y="1002"/>
                  </a:lnTo>
                  <a:lnTo>
                    <a:pt x="3414" y="1002"/>
                  </a:lnTo>
                  <a:lnTo>
                    <a:pt x="3415" y="1002"/>
                  </a:lnTo>
                  <a:lnTo>
                    <a:pt x="3415" y="1002"/>
                  </a:lnTo>
                  <a:lnTo>
                    <a:pt x="3416" y="1002"/>
                  </a:lnTo>
                  <a:lnTo>
                    <a:pt x="3418" y="1002"/>
                  </a:lnTo>
                  <a:lnTo>
                    <a:pt x="3419" y="1002"/>
                  </a:lnTo>
                  <a:lnTo>
                    <a:pt x="3419" y="1002"/>
                  </a:lnTo>
                  <a:lnTo>
                    <a:pt x="3420" y="1002"/>
                  </a:lnTo>
                  <a:lnTo>
                    <a:pt x="3421" y="1002"/>
                  </a:lnTo>
                  <a:lnTo>
                    <a:pt x="3423" y="1002"/>
                  </a:lnTo>
                  <a:lnTo>
                    <a:pt x="3423" y="1002"/>
                  </a:lnTo>
                  <a:lnTo>
                    <a:pt x="3424" y="1002"/>
                  </a:lnTo>
                  <a:lnTo>
                    <a:pt x="3425" y="1002"/>
                  </a:lnTo>
                  <a:lnTo>
                    <a:pt x="3426" y="1002"/>
                  </a:lnTo>
                  <a:lnTo>
                    <a:pt x="3426" y="1002"/>
                  </a:lnTo>
                  <a:lnTo>
                    <a:pt x="3428" y="1002"/>
                  </a:lnTo>
                  <a:lnTo>
                    <a:pt x="3429" y="1002"/>
                  </a:lnTo>
                  <a:lnTo>
                    <a:pt x="3430" y="1002"/>
                  </a:lnTo>
                  <a:lnTo>
                    <a:pt x="3430" y="1002"/>
                  </a:lnTo>
                  <a:lnTo>
                    <a:pt x="3431" y="1002"/>
                  </a:lnTo>
                  <a:lnTo>
                    <a:pt x="3433" y="1002"/>
                  </a:lnTo>
                  <a:lnTo>
                    <a:pt x="3434" y="1002"/>
                  </a:lnTo>
                  <a:lnTo>
                    <a:pt x="3434" y="1001"/>
                  </a:lnTo>
                  <a:lnTo>
                    <a:pt x="3435" y="1001"/>
                  </a:lnTo>
                  <a:lnTo>
                    <a:pt x="3436" y="1001"/>
                  </a:lnTo>
                  <a:lnTo>
                    <a:pt x="3438" y="1000"/>
                  </a:lnTo>
                  <a:lnTo>
                    <a:pt x="3438" y="1000"/>
                  </a:lnTo>
                  <a:lnTo>
                    <a:pt x="3439" y="1000"/>
                  </a:lnTo>
                  <a:lnTo>
                    <a:pt x="3440" y="1000"/>
                  </a:lnTo>
                  <a:lnTo>
                    <a:pt x="3441" y="1000"/>
                  </a:lnTo>
                  <a:lnTo>
                    <a:pt x="3441" y="1000"/>
                  </a:lnTo>
                  <a:lnTo>
                    <a:pt x="3443" y="1000"/>
                  </a:lnTo>
                  <a:lnTo>
                    <a:pt x="3444" y="1000"/>
                  </a:lnTo>
                  <a:lnTo>
                    <a:pt x="3445" y="1000"/>
                  </a:lnTo>
                  <a:lnTo>
                    <a:pt x="3445" y="1000"/>
                  </a:lnTo>
                  <a:lnTo>
                    <a:pt x="3446" y="1001"/>
                  </a:lnTo>
                  <a:lnTo>
                    <a:pt x="3447" y="1001"/>
                  </a:lnTo>
                  <a:lnTo>
                    <a:pt x="3449" y="1001"/>
                  </a:lnTo>
                  <a:lnTo>
                    <a:pt x="3449" y="1001"/>
                  </a:lnTo>
                  <a:lnTo>
                    <a:pt x="3450" y="1001"/>
                  </a:lnTo>
                  <a:lnTo>
                    <a:pt x="3451" y="1002"/>
                  </a:lnTo>
                  <a:lnTo>
                    <a:pt x="3452" y="1002"/>
                  </a:lnTo>
                  <a:lnTo>
                    <a:pt x="3452" y="1002"/>
                  </a:lnTo>
                  <a:lnTo>
                    <a:pt x="3454" y="1002"/>
                  </a:lnTo>
                  <a:lnTo>
                    <a:pt x="3455" y="1002"/>
                  </a:lnTo>
                  <a:lnTo>
                    <a:pt x="3456" y="1004"/>
                  </a:lnTo>
                  <a:lnTo>
                    <a:pt x="3456" y="1004"/>
                  </a:lnTo>
                  <a:lnTo>
                    <a:pt x="3457" y="1004"/>
                  </a:lnTo>
                  <a:lnTo>
                    <a:pt x="3459" y="1004"/>
                  </a:lnTo>
                  <a:lnTo>
                    <a:pt x="3460" y="1004"/>
                  </a:lnTo>
                  <a:lnTo>
                    <a:pt x="3460" y="1002"/>
                  </a:lnTo>
                  <a:lnTo>
                    <a:pt x="3461" y="1002"/>
                  </a:lnTo>
                  <a:lnTo>
                    <a:pt x="3462" y="1000"/>
                  </a:lnTo>
                  <a:lnTo>
                    <a:pt x="3464" y="1000"/>
                  </a:lnTo>
                  <a:lnTo>
                    <a:pt x="3464" y="999"/>
                  </a:lnTo>
                  <a:lnTo>
                    <a:pt x="3465" y="999"/>
                  </a:lnTo>
                  <a:lnTo>
                    <a:pt x="3466" y="1000"/>
                  </a:lnTo>
                  <a:lnTo>
                    <a:pt x="3467" y="1001"/>
                  </a:lnTo>
                  <a:lnTo>
                    <a:pt x="3469" y="1002"/>
                  </a:lnTo>
                  <a:lnTo>
                    <a:pt x="3469" y="1005"/>
                  </a:lnTo>
                  <a:lnTo>
                    <a:pt x="3470" y="1005"/>
                  </a:lnTo>
                  <a:lnTo>
                    <a:pt x="3471" y="1006"/>
                  </a:lnTo>
                  <a:lnTo>
                    <a:pt x="3472" y="1005"/>
                  </a:lnTo>
                  <a:lnTo>
                    <a:pt x="3472" y="1005"/>
                  </a:lnTo>
                  <a:lnTo>
                    <a:pt x="3474" y="1004"/>
                  </a:lnTo>
                  <a:lnTo>
                    <a:pt x="3475" y="1002"/>
                  </a:lnTo>
                  <a:lnTo>
                    <a:pt x="3476" y="1001"/>
                  </a:lnTo>
                  <a:lnTo>
                    <a:pt x="3476" y="1001"/>
                  </a:lnTo>
                  <a:lnTo>
                    <a:pt x="3477" y="1001"/>
                  </a:lnTo>
                  <a:lnTo>
                    <a:pt x="3479" y="1002"/>
                  </a:lnTo>
                  <a:lnTo>
                    <a:pt x="3480" y="1004"/>
                  </a:lnTo>
                  <a:lnTo>
                    <a:pt x="3480" y="1006"/>
                  </a:lnTo>
                  <a:lnTo>
                    <a:pt x="3481" y="1007"/>
                  </a:lnTo>
                  <a:lnTo>
                    <a:pt x="3482" y="1009"/>
                  </a:lnTo>
                  <a:lnTo>
                    <a:pt x="3483" y="1010"/>
                  </a:lnTo>
                  <a:lnTo>
                    <a:pt x="3483" y="1010"/>
                  </a:lnTo>
                  <a:lnTo>
                    <a:pt x="3485" y="1011"/>
                  </a:lnTo>
                  <a:lnTo>
                    <a:pt x="3486" y="1011"/>
                  </a:lnTo>
                  <a:lnTo>
                    <a:pt x="3487" y="1011"/>
                  </a:lnTo>
                  <a:lnTo>
                    <a:pt x="3487" y="1010"/>
                  </a:lnTo>
                  <a:lnTo>
                    <a:pt x="3488" y="1010"/>
                  </a:lnTo>
                  <a:lnTo>
                    <a:pt x="3490" y="1009"/>
                  </a:lnTo>
                  <a:lnTo>
                    <a:pt x="3491" y="1009"/>
                  </a:lnTo>
                  <a:lnTo>
                    <a:pt x="3491" y="1007"/>
                  </a:lnTo>
                  <a:lnTo>
                    <a:pt x="3492" y="1006"/>
                  </a:lnTo>
                  <a:lnTo>
                    <a:pt x="3493" y="1004"/>
                  </a:lnTo>
                  <a:lnTo>
                    <a:pt x="3495" y="1002"/>
                  </a:lnTo>
                  <a:lnTo>
                    <a:pt x="3495" y="1000"/>
                  </a:lnTo>
                  <a:lnTo>
                    <a:pt x="3496" y="999"/>
                  </a:lnTo>
                  <a:lnTo>
                    <a:pt x="3497" y="998"/>
                  </a:lnTo>
                  <a:lnTo>
                    <a:pt x="3498" y="996"/>
                  </a:lnTo>
                  <a:lnTo>
                    <a:pt x="3498" y="995"/>
                  </a:lnTo>
                  <a:lnTo>
                    <a:pt x="3500" y="995"/>
                  </a:lnTo>
                  <a:lnTo>
                    <a:pt x="3501" y="995"/>
                  </a:lnTo>
                  <a:lnTo>
                    <a:pt x="3502" y="996"/>
                  </a:lnTo>
                  <a:lnTo>
                    <a:pt x="3502" y="996"/>
                  </a:lnTo>
                  <a:lnTo>
                    <a:pt x="3503" y="996"/>
                  </a:lnTo>
                  <a:lnTo>
                    <a:pt x="3505" y="998"/>
                  </a:lnTo>
                  <a:lnTo>
                    <a:pt x="3506" y="998"/>
                  </a:lnTo>
                  <a:lnTo>
                    <a:pt x="3506" y="998"/>
                  </a:lnTo>
                  <a:lnTo>
                    <a:pt x="3507" y="998"/>
                  </a:lnTo>
                  <a:lnTo>
                    <a:pt x="3508" y="998"/>
                  </a:lnTo>
                  <a:lnTo>
                    <a:pt x="3510" y="998"/>
                  </a:lnTo>
                  <a:lnTo>
                    <a:pt x="3510" y="998"/>
                  </a:lnTo>
                  <a:lnTo>
                    <a:pt x="3511" y="998"/>
                  </a:lnTo>
                  <a:lnTo>
                    <a:pt x="3512" y="998"/>
                  </a:lnTo>
                  <a:lnTo>
                    <a:pt x="3513" y="998"/>
                  </a:lnTo>
                  <a:lnTo>
                    <a:pt x="3513" y="996"/>
                  </a:lnTo>
                  <a:lnTo>
                    <a:pt x="3515" y="994"/>
                  </a:lnTo>
                  <a:lnTo>
                    <a:pt x="3516" y="991"/>
                  </a:lnTo>
                  <a:lnTo>
                    <a:pt x="3517" y="989"/>
                  </a:lnTo>
                  <a:lnTo>
                    <a:pt x="3517" y="989"/>
                  </a:lnTo>
                  <a:lnTo>
                    <a:pt x="3518" y="990"/>
                  </a:lnTo>
                  <a:lnTo>
                    <a:pt x="3519" y="993"/>
                  </a:lnTo>
                  <a:lnTo>
                    <a:pt x="3521" y="994"/>
                  </a:lnTo>
                  <a:lnTo>
                    <a:pt x="3521" y="994"/>
                  </a:lnTo>
                  <a:lnTo>
                    <a:pt x="3522" y="990"/>
                  </a:lnTo>
                  <a:lnTo>
                    <a:pt x="3523" y="983"/>
                  </a:lnTo>
                  <a:lnTo>
                    <a:pt x="3524" y="975"/>
                  </a:lnTo>
                  <a:lnTo>
                    <a:pt x="3526" y="971"/>
                  </a:lnTo>
                  <a:lnTo>
                    <a:pt x="3526" y="971"/>
                  </a:lnTo>
                  <a:lnTo>
                    <a:pt x="3527" y="974"/>
                  </a:lnTo>
                  <a:lnTo>
                    <a:pt x="3528" y="976"/>
                  </a:lnTo>
                  <a:lnTo>
                    <a:pt x="3529" y="973"/>
                  </a:lnTo>
                  <a:lnTo>
                    <a:pt x="3529" y="965"/>
                  </a:lnTo>
                  <a:lnTo>
                    <a:pt x="3531" y="954"/>
                  </a:lnTo>
                  <a:lnTo>
                    <a:pt x="3532" y="942"/>
                  </a:lnTo>
                  <a:lnTo>
                    <a:pt x="3533" y="930"/>
                  </a:lnTo>
                  <a:lnTo>
                    <a:pt x="3533" y="921"/>
                  </a:lnTo>
                  <a:lnTo>
                    <a:pt x="3534" y="913"/>
                  </a:lnTo>
                  <a:lnTo>
                    <a:pt x="3536" y="909"/>
                  </a:lnTo>
                  <a:lnTo>
                    <a:pt x="3537" y="904"/>
                  </a:lnTo>
                  <a:lnTo>
                    <a:pt x="3537" y="901"/>
                  </a:lnTo>
                  <a:lnTo>
                    <a:pt x="3538" y="899"/>
                  </a:lnTo>
                  <a:lnTo>
                    <a:pt x="3539" y="899"/>
                  </a:lnTo>
                  <a:lnTo>
                    <a:pt x="3541" y="899"/>
                  </a:lnTo>
                  <a:lnTo>
                    <a:pt x="3541" y="902"/>
                  </a:lnTo>
                  <a:lnTo>
                    <a:pt x="3542" y="904"/>
                  </a:lnTo>
                  <a:lnTo>
                    <a:pt x="3543" y="908"/>
                  </a:lnTo>
                  <a:lnTo>
                    <a:pt x="3544" y="912"/>
                  </a:lnTo>
                  <a:lnTo>
                    <a:pt x="3544" y="917"/>
                  </a:lnTo>
                  <a:lnTo>
                    <a:pt x="3546" y="921"/>
                  </a:lnTo>
                  <a:lnTo>
                    <a:pt x="3547" y="924"/>
                  </a:lnTo>
                  <a:lnTo>
                    <a:pt x="3548" y="928"/>
                  </a:lnTo>
                  <a:lnTo>
                    <a:pt x="3548" y="932"/>
                  </a:lnTo>
                  <a:lnTo>
                    <a:pt x="3549" y="935"/>
                  </a:lnTo>
                  <a:lnTo>
                    <a:pt x="3551" y="939"/>
                  </a:lnTo>
                  <a:lnTo>
                    <a:pt x="3552" y="942"/>
                  </a:lnTo>
                  <a:lnTo>
                    <a:pt x="3552" y="945"/>
                  </a:lnTo>
                  <a:lnTo>
                    <a:pt x="3553" y="947"/>
                  </a:lnTo>
                  <a:lnTo>
                    <a:pt x="3554" y="949"/>
                  </a:lnTo>
                  <a:lnTo>
                    <a:pt x="3555" y="952"/>
                  </a:lnTo>
                  <a:lnTo>
                    <a:pt x="3555" y="954"/>
                  </a:lnTo>
                  <a:lnTo>
                    <a:pt x="3557" y="957"/>
                  </a:lnTo>
                  <a:lnTo>
                    <a:pt x="3558" y="959"/>
                  </a:lnTo>
                  <a:lnTo>
                    <a:pt x="3559" y="962"/>
                  </a:lnTo>
                  <a:lnTo>
                    <a:pt x="3559" y="964"/>
                  </a:lnTo>
                  <a:lnTo>
                    <a:pt x="3560" y="968"/>
                  </a:lnTo>
                  <a:lnTo>
                    <a:pt x="3562" y="970"/>
                  </a:lnTo>
                  <a:lnTo>
                    <a:pt x="3563" y="973"/>
                  </a:lnTo>
                  <a:lnTo>
                    <a:pt x="3563" y="975"/>
                  </a:lnTo>
                  <a:lnTo>
                    <a:pt x="3564" y="978"/>
                  </a:lnTo>
                  <a:lnTo>
                    <a:pt x="3565" y="980"/>
                  </a:lnTo>
                  <a:lnTo>
                    <a:pt x="3567" y="983"/>
                  </a:lnTo>
                  <a:lnTo>
                    <a:pt x="3567" y="985"/>
                  </a:lnTo>
                  <a:lnTo>
                    <a:pt x="3568" y="988"/>
                  </a:lnTo>
                  <a:lnTo>
                    <a:pt x="3569" y="990"/>
                  </a:lnTo>
                  <a:lnTo>
                    <a:pt x="3570" y="993"/>
                  </a:lnTo>
                  <a:lnTo>
                    <a:pt x="3570" y="994"/>
                  </a:lnTo>
                  <a:lnTo>
                    <a:pt x="3572" y="995"/>
                  </a:lnTo>
                  <a:lnTo>
                    <a:pt x="3573" y="998"/>
                  </a:lnTo>
                  <a:lnTo>
                    <a:pt x="3574" y="999"/>
                  </a:lnTo>
                  <a:lnTo>
                    <a:pt x="3574" y="1000"/>
                  </a:lnTo>
                  <a:lnTo>
                    <a:pt x="3575" y="1000"/>
                  </a:lnTo>
                  <a:lnTo>
                    <a:pt x="3577" y="1001"/>
                  </a:lnTo>
                  <a:lnTo>
                    <a:pt x="3578" y="1002"/>
                  </a:lnTo>
                  <a:lnTo>
                    <a:pt x="3578" y="1002"/>
                  </a:lnTo>
                  <a:lnTo>
                    <a:pt x="3579" y="1004"/>
                  </a:lnTo>
                  <a:lnTo>
                    <a:pt x="3580" y="1004"/>
                  </a:lnTo>
                  <a:lnTo>
                    <a:pt x="3582" y="1004"/>
                  </a:lnTo>
                  <a:lnTo>
                    <a:pt x="3583" y="1004"/>
                  </a:lnTo>
                  <a:lnTo>
                    <a:pt x="3583" y="1002"/>
                  </a:lnTo>
                  <a:lnTo>
                    <a:pt x="3584" y="1002"/>
                  </a:lnTo>
                  <a:lnTo>
                    <a:pt x="3585" y="1002"/>
                  </a:lnTo>
                  <a:lnTo>
                    <a:pt x="3587" y="1001"/>
                  </a:lnTo>
                  <a:lnTo>
                    <a:pt x="3587" y="1001"/>
                  </a:lnTo>
                  <a:lnTo>
                    <a:pt x="3588" y="1001"/>
                  </a:lnTo>
                  <a:lnTo>
                    <a:pt x="3589" y="1001"/>
                  </a:lnTo>
                  <a:lnTo>
                    <a:pt x="3590" y="1001"/>
                  </a:lnTo>
                  <a:lnTo>
                    <a:pt x="3590" y="1000"/>
                  </a:lnTo>
                  <a:lnTo>
                    <a:pt x="3591" y="1000"/>
                  </a:lnTo>
                  <a:lnTo>
                    <a:pt x="3593" y="1000"/>
                  </a:lnTo>
                  <a:lnTo>
                    <a:pt x="3594" y="1000"/>
                  </a:lnTo>
                  <a:lnTo>
                    <a:pt x="3594" y="999"/>
                  </a:lnTo>
                  <a:lnTo>
                    <a:pt x="3595" y="999"/>
                  </a:lnTo>
                  <a:lnTo>
                    <a:pt x="3596" y="998"/>
                  </a:lnTo>
                  <a:lnTo>
                    <a:pt x="3598" y="998"/>
                  </a:lnTo>
                  <a:lnTo>
                    <a:pt x="3598" y="998"/>
                  </a:lnTo>
                  <a:lnTo>
                    <a:pt x="3599" y="998"/>
                  </a:lnTo>
                  <a:lnTo>
                    <a:pt x="3600" y="998"/>
                  </a:lnTo>
                  <a:lnTo>
                    <a:pt x="3601" y="998"/>
                  </a:lnTo>
                  <a:lnTo>
                    <a:pt x="3601" y="996"/>
                  </a:lnTo>
                  <a:lnTo>
                    <a:pt x="3603" y="996"/>
                  </a:lnTo>
                  <a:lnTo>
                    <a:pt x="3604" y="995"/>
                  </a:lnTo>
                  <a:lnTo>
                    <a:pt x="3605" y="995"/>
                  </a:lnTo>
                  <a:lnTo>
                    <a:pt x="3605" y="993"/>
                  </a:lnTo>
                  <a:lnTo>
                    <a:pt x="3606" y="991"/>
                  </a:lnTo>
                  <a:lnTo>
                    <a:pt x="3608" y="990"/>
                  </a:lnTo>
                  <a:lnTo>
                    <a:pt x="3609" y="990"/>
                  </a:lnTo>
                  <a:lnTo>
                    <a:pt x="3609" y="989"/>
                  </a:lnTo>
                  <a:lnTo>
                    <a:pt x="3610" y="988"/>
                  </a:lnTo>
                  <a:lnTo>
                    <a:pt x="3611" y="988"/>
                  </a:lnTo>
                  <a:lnTo>
                    <a:pt x="3613" y="986"/>
                  </a:lnTo>
                  <a:lnTo>
                    <a:pt x="3613" y="984"/>
                  </a:lnTo>
                  <a:lnTo>
                    <a:pt x="3614" y="984"/>
                  </a:lnTo>
                  <a:lnTo>
                    <a:pt x="3615" y="984"/>
                  </a:lnTo>
                  <a:lnTo>
                    <a:pt x="3616" y="984"/>
                  </a:lnTo>
                  <a:lnTo>
                    <a:pt x="3616" y="985"/>
                  </a:lnTo>
                  <a:lnTo>
                    <a:pt x="3618" y="985"/>
                  </a:lnTo>
                  <a:lnTo>
                    <a:pt x="3619" y="985"/>
                  </a:lnTo>
                  <a:lnTo>
                    <a:pt x="3620" y="985"/>
                  </a:lnTo>
                  <a:lnTo>
                    <a:pt x="3620" y="984"/>
                  </a:lnTo>
                  <a:lnTo>
                    <a:pt x="3621" y="983"/>
                  </a:lnTo>
                  <a:lnTo>
                    <a:pt x="3623" y="981"/>
                  </a:lnTo>
                  <a:lnTo>
                    <a:pt x="3624" y="979"/>
                  </a:lnTo>
                  <a:lnTo>
                    <a:pt x="3624" y="978"/>
                  </a:lnTo>
                  <a:lnTo>
                    <a:pt x="3625" y="976"/>
                  </a:lnTo>
                  <a:lnTo>
                    <a:pt x="3626" y="974"/>
                  </a:lnTo>
                  <a:lnTo>
                    <a:pt x="3627" y="974"/>
                  </a:lnTo>
                  <a:lnTo>
                    <a:pt x="3627" y="973"/>
                  </a:lnTo>
                  <a:lnTo>
                    <a:pt x="3629" y="973"/>
                  </a:lnTo>
                  <a:lnTo>
                    <a:pt x="3630" y="971"/>
                  </a:lnTo>
                  <a:lnTo>
                    <a:pt x="3631" y="969"/>
                  </a:lnTo>
                  <a:lnTo>
                    <a:pt x="3631" y="966"/>
                  </a:lnTo>
                  <a:lnTo>
                    <a:pt x="3632" y="963"/>
                  </a:lnTo>
                  <a:lnTo>
                    <a:pt x="3634" y="960"/>
                  </a:lnTo>
                  <a:lnTo>
                    <a:pt x="3635" y="960"/>
                  </a:lnTo>
                  <a:lnTo>
                    <a:pt x="3636" y="963"/>
                  </a:lnTo>
                  <a:lnTo>
                    <a:pt x="3636" y="966"/>
                  </a:lnTo>
                  <a:lnTo>
                    <a:pt x="3637" y="970"/>
                  </a:lnTo>
                  <a:lnTo>
                    <a:pt x="3639" y="974"/>
                  </a:lnTo>
                  <a:lnTo>
                    <a:pt x="3640" y="978"/>
                  </a:lnTo>
                  <a:lnTo>
                    <a:pt x="3640" y="980"/>
                  </a:lnTo>
                  <a:lnTo>
                    <a:pt x="3641" y="983"/>
                  </a:lnTo>
                  <a:lnTo>
                    <a:pt x="3642" y="986"/>
                  </a:lnTo>
                  <a:lnTo>
                    <a:pt x="3644" y="988"/>
                  </a:lnTo>
                  <a:lnTo>
                    <a:pt x="3644" y="990"/>
                  </a:lnTo>
                  <a:lnTo>
                    <a:pt x="3645" y="993"/>
                  </a:lnTo>
                  <a:lnTo>
                    <a:pt x="3646" y="994"/>
                  </a:lnTo>
                  <a:lnTo>
                    <a:pt x="3647" y="995"/>
                  </a:lnTo>
                  <a:lnTo>
                    <a:pt x="3647" y="996"/>
                  </a:lnTo>
                  <a:lnTo>
                    <a:pt x="3649" y="998"/>
                  </a:lnTo>
                  <a:lnTo>
                    <a:pt x="3650" y="998"/>
                  </a:lnTo>
                  <a:lnTo>
                    <a:pt x="3651" y="999"/>
                  </a:lnTo>
                  <a:lnTo>
                    <a:pt x="3651" y="1000"/>
                  </a:lnTo>
                  <a:lnTo>
                    <a:pt x="3652" y="1000"/>
                  </a:lnTo>
                  <a:lnTo>
                    <a:pt x="3654" y="1001"/>
                  </a:lnTo>
                  <a:lnTo>
                    <a:pt x="3655" y="1001"/>
                  </a:lnTo>
                  <a:lnTo>
                    <a:pt x="3655" y="1002"/>
                  </a:lnTo>
                  <a:lnTo>
                    <a:pt x="3656" y="1002"/>
                  </a:lnTo>
                  <a:lnTo>
                    <a:pt x="3657" y="1004"/>
                  </a:lnTo>
                  <a:lnTo>
                    <a:pt x="3659" y="1004"/>
                  </a:lnTo>
                  <a:lnTo>
                    <a:pt x="3659" y="1005"/>
                  </a:lnTo>
                  <a:lnTo>
                    <a:pt x="3660" y="1005"/>
                  </a:lnTo>
                  <a:lnTo>
                    <a:pt x="3661" y="1006"/>
                  </a:lnTo>
                  <a:lnTo>
                    <a:pt x="3662" y="1006"/>
                  </a:lnTo>
                  <a:lnTo>
                    <a:pt x="3662" y="1007"/>
                  </a:lnTo>
                  <a:lnTo>
                    <a:pt x="3663" y="1007"/>
                  </a:lnTo>
                  <a:lnTo>
                    <a:pt x="3665" y="1009"/>
                  </a:lnTo>
                  <a:lnTo>
                    <a:pt x="3666" y="1009"/>
                  </a:lnTo>
                  <a:lnTo>
                    <a:pt x="3666" y="1009"/>
                  </a:lnTo>
                  <a:lnTo>
                    <a:pt x="3667" y="1007"/>
                  </a:lnTo>
                  <a:lnTo>
                    <a:pt x="3668" y="1007"/>
                  </a:lnTo>
                  <a:lnTo>
                    <a:pt x="3670" y="1006"/>
                  </a:lnTo>
                  <a:lnTo>
                    <a:pt x="3670" y="1005"/>
                  </a:lnTo>
                  <a:lnTo>
                    <a:pt x="3671" y="1004"/>
                  </a:lnTo>
                  <a:lnTo>
                    <a:pt x="3672" y="1005"/>
                  </a:lnTo>
                  <a:lnTo>
                    <a:pt x="3673" y="1006"/>
                  </a:lnTo>
                  <a:lnTo>
                    <a:pt x="3673" y="1007"/>
                  </a:lnTo>
                  <a:lnTo>
                    <a:pt x="3675" y="1010"/>
                  </a:lnTo>
                  <a:lnTo>
                    <a:pt x="3676" y="1012"/>
                  </a:lnTo>
                  <a:lnTo>
                    <a:pt x="3677" y="1014"/>
                  </a:lnTo>
                  <a:lnTo>
                    <a:pt x="3677" y="1016"/>
                  </a:lnTo>
                  <a:lnTo>
                    <a:pt x="3678" y="1016"/>
                  </a:lnTo>
                  <a:lnTo>
                    <a:pt x="3680" y="1017"/>
                  </a:lnTo>
                  <a:lnTo>
                    <a:pt x="3681" y="1020"/>
                  </a:lnTo>
                  <a:lnTo>
                    <a:pt x="3681" y="1021"/>
                  </a:lnTo>
                  <a:lnTo>
                    <a:pt x="3682" y="1022"/>
                  </a:lnTo>
                  <a:lnTo>
                    <a:pt x="3683" y="1024"/>
                  </a:lnTo>
                  <a:lnTo>
                    <a:pt x="3685" y="1025"/>
                  </a:lnTo>
                  <a:lnTo>
                    <a:pt x="3685" y="1026"/>
                  </a:lnTo>
                  <a:lnTo>
                    <a:pt x="3686" y="1027"/>
                  </a:lnTo>
                  <a:lnTo>
                    <a:pt x="3687" y="1029"/>
                  </a:lnTo>
                  <a:lnTo>
                    <a:pt x="3688" y="1030"/>
                  </a:lnTo>
                  <a:lnTo>
                    <a:pt x="3688" y="1030"/>
                  </a:lnTo>
                  <a:lnTo>
                    <a:pt x="3690" y="1030"/>
                  </a:lnTo>
                  <a:lnTo>
                    <a:pt x="3691" y="1027"/>
                  </a:lnTo>
                  <a:lnTo>
                    <a:pt x="3692" y="1022"/>
                  </a:lnTo>
                  <a:lnTo>
                    <a:pt x="3693" y="1015"/>
                  </a:lnTo>
                  <a:lnTo>
                    <a:pt x="3693" y="1006"/>
                  </a:lnTo>
                  <a:lnTo>
                    <a:pt x="3695" y="1000"/>
                  </a:lnTo>
                  <a:lnTo>
                    <a:pt x="3696" y="999"/>
                  </a:lnTo>
                  <a:lnTo>
                    <a:pt x="3697" y="1000"/>
                  </a:lnTo>
                  <a:lnTo>
                    <a:pt x="3697" y="1002"/>
                  </a:lnTo>
                  <a:lnTo>
                    <a:pt x="3698" y="1006"/>
                  </a:lnTo>
                  <a:lnTo>
                    <a:pt x="3699" y="1011"/>
                  </a:lnTo>
                  <a:lnTo>
                    <a:pt x="3701" y="1014"/>
                  </a:lnTo>
                  <a:lnTo>
                    <a:pt x="3701" y="1015"/>
                  </a:lnTo>
                  <a:lnTo>
                    <a:pt x="3702" y="1015"/>
                  </a:lnTo>
                  <a:lnTo>
                    <a:pt x="3703" y="1014"/>
                  </a:lnTo>
                  <a:lnTo>
                    <a:pt x="3704" y="1012"/>
                  </a:lnTo>
                  <a:lnTo>
                    <a:pt x="3704" y="1011"/>
                  </a:lnTo>
                  <a:lnTo>
                    <a:pt x="3706" y="1009"/>
                  </a:lnTo>
                  <a:lnTo>
                    <a:pt x="3707" y="1006"/>
                  </a:lnTo>
                  <a:lnTo>
                    <a:pt x="3708" y="1004"/>
                  </a:lnTo>
                  <a:lnTo>
                    <a:pt x="3708" y="1002"/>
                  </a:lnTo>
                  <a:lnTo>
                    <a:pt x="3709" y="1001"/>
                  </a:lnTo>
                  <a:lnTo>
                    <a:pt x="3711" y="1000"/>
                  </a:lnTo>
                  <a:lnTo>
                    <a:pt x="3712" y="1000"/>
                  </a:lnTo>
                  <a:lnTo>
                    <a:pt x="3712" y="1000"/>
                  </a:lnTo>
                  <a:lnTo>
                    <a:pt x="3713" y="1000"/>
                  </a:lnTo>
                  <a:lnTo>
                    <a:pt x="3714" y="1002"/>
                  </a:lnTo>
                  <a:lnTo>
                    <a:pt x="3716" y="1004"/>
                  </a:lnTo>
                  <a:lnTo>
                    <a:pt x="3716" y="1006"/>
                  </a:lnTo>
                  <a:lnTo>
                    <a:pt x="3717" y="1009"/>
                  </a:lnTo>
                  <a:lnTo>
                    <a:pt x="3718" y="1011"/>
                  </a:lnTo>
                  <a:lnTo>
                    <a:pt x="3719" y="1012"/>
                  </a:lnTo>
                  <a:lnTo>
                    <a:pt x="3719" y="1012"/>
                  </a:lnTo>
                  <a:lnTo>
                    <a:pt x="3721" y="1014"/>
                  </a:lnTo>
                  <a:lnTo>
                    <a:pt x="3722" y="1014"/>
                  </a:lnTo>
                  <a:lnTo>
                    <a:pt x="3723" y="1014"/>
                  </a:lnTo>
                  <a:lnTo>
                    <a:pt x="3723" y="1012"/>
                  </a:lnTo>
                  <a:lnTo>
                    <a:pt x="3724" y="1011"/>
                  </a:lnTo>
                  <a:lnTo>
                    <a:pt x="3726" y="1010"/>
                  </a:lnTo>
                  <a:lnTo>
                    <a:pt x="3727" y="1006"/>
                  </a:lnTo>
                  <a:lnTo>
                    <a:pt x="3727" y="1004"/>
                  </a:lnTo>
                  <a:lnTo>
                    <a:pt x="3728" y="1002"/>
                  </a:lnTo>
                  <a:lnTo>
                    <a:pt x="3729" y="1002"/>
                  </a:lnTo>
                  <a:lnTo>
                    <a:pt x="3731" y="1004"/>
                  </a:lnTo>
                  <a:lnTo>
                    <a:pt x="3731" y="1005"/>
                  </a:lnTo>
                  <a:lnTo>
                    <a:pt x="3732" y="1006"/>
                  </a:lnTo>
                  <a:lnTo>
                    <a:pt x="3733" y="1007"/>
                  </a:lnTo>
                  <a:lnTo>
                    <a:pt x="3734" y="1007"/>
                  </a:lnTo>
                  <a:lnTo>
                    <a:pt x="3734" y="1009"/>
                  </a:lnTo>
                  <a:lnTo>
                    <a:pt x="3735" y="1009"/>
                  </a:lnTo>
                  <a:lnTo>
                    <a:pt x="3737" y="1009"/>
                  </a:lnTo>
                  <a:lnTo>
                    <a:pt x="3738" y="1009"/>
                  </a:lnTo>
                  <a:lnTo>
                    <a:pt x="3738" y="1010"/>
                  </a:lnTo>
                  <a:lnTo>
                    <a:pt x="3739" y="1010"/>
                  </a:lnTo>
                  <a:lnTo>
                    <a:pt x="3740" y="1010"/>
                  </a:lnTo>
                  <a:lnTo>
                    <a:pt x="3742" y="1010"/>
                  </a:lnTo>
                  <a:lnTo>
                    <a:pt x="3742" y="1010"/>
                  </a:lnTo>
                  <a:lnTo>
                    <a:pt x="3743" y="1010"/>
                  </a:lnTo>
                  <a:lnTo>
                    <a:pt x="3744" y="1010"/>
                  </a:lnTo>
                  <a:lnTo>
                    <a:pt x="3745" y="1009"/>
                  </a:lnTo>
                  <a:lnTo>
                    <a:pt x="3745" y="1007"/>
                  </a:lnTo>
                  <a:lnTo>
                    <a:pt x="3747" y="1007"/>
                  </a:lnTo>
                  <a:lnTo>
                    <a:pt x="3748" y="1006"/>
                  </a:lnTo>
                  <a:lnTo>
                    <a:pt x="3749" y="1004"/>
                  </a:lnTo>
                  <a:lnTo>
                    <a:pt x="3750" y="1000"/>
                  </a:lnTo>
                  <a:lnTo>
                    <a:pt x="3750" y="995"/>
                  </a:lnTo>
                  <a:lnTo>
                    <a:pt x="3752" y="983"/>
                  </a:lnTo>
                  <a:lnTo>
                    <a:pt x="3753" y="965"/>
                  </a:lnTo>
                  <a:lnTo>
                    <a:pt x="3754" y="944"/>
                  </a:lnTo>
                  <a:lnTo>
                    <a:pt x="3754" y="926"/>
                  </a:lnTo>
                  <a:lnTo>
                    <a:pt x="3755" y="913"/>
                  </a:lnTo>
                  <a:lnTo>
                    <a:pt x="3757" y="909"/>
                  </a:lnTo>
                  <a:lnTo>
                    <a:pt x="3758" y="916"/>
                  </a:lnTo>
                  <a:lnTo>
                    <a:pt x="3758" y="927"/>
                  </a:lnTo>
                  <a:lnTo>
                    <a:pt x="3759" y="942"/>
                  </a:lnTo>
                  <a:lnTo>
                    <a:pt x="3760" y="955"/>
                  </a:lnTo>
                  <a:lnTo>
                    <a:pt x="3762" y="968"/>
                  </a:lnTo>
                  <a:lnTo>
                    <a:pt x="3762" y="976"/>
                  </a:lnTo>
                  <a:lnTo>
                    <a:pt x="3763" y="984"/>
                  </a:lnTo>
                  <a:lnTo>
                    <a:pt x="3764" y="989"/>
                  </a:lnTo>
                  <a:lnTo>
                    <a:pt x="3765" y="993"/>
                  </a:lnTo>
                  <a:lnTo>
                    <a:pt x="3765" y="996"/>
                  </a:lnTo>
                  <a:lnTo>
                    <a:pt x="3767" y="999"/>
                  </a:lnTo>
                  <a:lnTo>
                    <a:pt x="3768" y="1000"/>
                  </a:lnTo>
                  <a:lnTo>
                    <a:pt x="3769" y="1001"/>
                  </a:lnTo>
                  <a:lnTo>
                    <a:pt x="3769" y="1002"/>
                  </a:lnTo>
                  <a:lnTo>
                    <a:pt x="3770" y="1004"/>
                  </a:lnTo>
                  <a:lnTo>
                    <a:pt x="3771" y="1005"/>
                  </a:lnTo>
                  <a:lnTo>
                    <a:pt x="3773" y="1005"/>
                  </a:lnTo>
                  <a:lnTo>
                    <a:pt x="3773" y="1006"/>
                  </a:lnTo>
                  <a:lnTo>
                    <a:pt x="3774" y="1006"/>
                  </a:lnTo>
                  <a:lnTo>
                    <a:pt x="3775" y="1006"/>
                  </a:lnTo>
                  <a:lnTo>
                    <a:pt x="3776" y="1006"/>
                  </a:lnTo>
                  <a:lnTo>
                    <a:pt x="3776" y="1007"/>
                  </a:lnTo>
                  <a:lnTo>
                    <a:pt x="3778" y="1007"/>
                  </a:lnTo>
                  <a:lnTo>
                    <a:pt x="3779" y="1006"/>
                  </a:lnTo>
                  <a:lnTo>
                    <a:pt x="3780" y="1006"/>
                  </a:lnTo>
                  <a:lnTo>
                    <a:pt x="3780" y="1006"/>
                  </a:lnTo>
                  <a:lnTo>
                    <a:pt x="3781" y="1006"/>
                  </a:lnTo>
                  <a:lnTo>
                    <a:pt x="3783" y="1006"/>
                  </a:lnTo>
                  <a:lnTo>
                    <a:pt x="3784" y="1005"/>
                  </a:lnTo>
                  <a:lnTo>
                    <a:pt x="3784" y="1005"/>
                  </a:lnTo>
                  <a:lnTo>
                    <a:pt x="3785" y="1005"/>
                  </a:lnTo>
                  <a:lnTo>
                    <a:pt x="3786" y="1005"/>
                  </a:lnTo>
                  <a:lnTo>
                    <a:pt x="3788" y="1005"/>
                  </a:lnTo>
                  <a:lnTo>
                    <a:pt x="3788" y="1005"/>
                  </a:lnTo>
                  <a:lnTo>
                    <a:pt x="3789" y="1005"/>
                  </a:lnTo>
                  <a:lnTo>
                    <a:pt x="3790" y="1005"/>
                  </a:lnTo>
                  <a:lnTo>
                    <a:pt x="3791" y="1005"/>
                  </a:lnTo>
                  <a:lnTo>
                    <a:pt x="3791" y="1005"/>
                  </a:lnTo>
                  <a:lnTo>
                    <a:pt x="3793" y="1005"/>
                  </a:lnTo>
                  <a:lnTo>
                    <a:pt x="3794" y="1005"/>
                  </a:lnTo>
                  <a:lnTo>
                    <a:pt x="3795" y="1005"/>
                  </a:lnTo>
                  <a:lnTo>
                    <a:pt x="3795" y="1005"/>
                  </a:lnTo>
                  <a:lnTo>
                    <a:pt x="3796" y="1004"/>
                  </a:lnTo>
                  <a:lnTo>
                    <a:pt x="3798" y="1004"/>
                  </a:lnTo>
                  <a:lnTo>
                    <a:pt x="3799" y="1004"/>
                  </a:lnTo>
                  <a:lnTo>
                    <a:pt x="3799" y="1004"/>
                  </a:lnTo>
                  <a:lnTo>
                    <a:pt x="3800" y="1002"/>
                  </a:lnTo>
                  <a:lnTo>
                    <a:pt x="3801" y="1002"/>
                  </a:lnTo>
                  <a:lnTo>
                    <a:pt x="3803" y="1002"/>
                  </a:lnTo>
                  <a:lnTo>
                    <a:pt x="3804" y="1002"/>
                  </a:lnTo>
                  <a:lnTo>
                    <a:pt x="3804" y="1004"/>
                  </a:lnTo>
                  <a:lnTo>
                    <a:pt x="3805" y="1004"/>
                  </a:lnTo>
                  <a:lnTo>
                    <a:pt x="3806" y="1005"/>
                  </a:lnTo>
                  <a:lnTo>
                    <a:pt x="3807" y="1005"/>
                  </a:lnTo>
                  <a:lnTo>
                    <a:pt x="3807" y="1006"/>
                  </a:lnTo>
                  <a:lnTo>
                    <a:pt x="3809" y="1006"/>
                  </a:lnTo>
                  <a:lnTo>
                    <a:pt x="3810" y="1007"/>
                  </a:lnTo>
                  <a:lnTo>
                    <a:pt x="3811" y="1007"/>
                  </a:lnTo>
                  <a:lnTo>
                    <a:pt x="3811" y="1007"/>
                  </a:lnTo>
                  <a:lnTo>
                    <a:pt x="3812" y="1007"/>
                  </a:lnTo>
                  <a:lnTo>
                    <a:pt x="3814" y="1007"/>
                  </a:lnTo>
                  <a:lnTo>
                    <a:pt x="3815" y="1007"/>
                  </a:lnTo>
                  <a:lnTo>
                    <a:pt x="3815" y="1007"/>
                  </a:lnTo>
                  <a:lnTo>
                    <a:pt x="3816" y="1007"/>
                  </a:lnTo>
                  <a:lnTo>
                    <a:pt x="3817" y="1007"/>
                  </a:lnTo>
                  <a:lnTo>
                    <a:pt x="3819" y="1006"/>
                  </a:lnTo>
                  <a:lnTo>
                    <a:pt x="3819" y="1006"/>
                  </a:lnTo>
                  <a:lnTo>
                    <a:pt x="3820" y="1006"/>
                  </a:lnTo>
                  <a:lnTo>
                    <a:pt x="3821" y="1005"/>
                  </a:lnTo>
                  <a:lnTo>
                    <a:pt x="3822" y="1005"/>
                  </a:lnTo>
                  <a:lnTo>
                    <a:pt x="3822" y="1004"/>
                  </a:lnTo>
                  <a:lnTo>
                    <a:pt x="3824" y="1004"/>
                  </a:lnTo>
                  <a:lnTo>
                    <a:pt x="3825" y="1001"/>
                  </a:lnTo>
                  <a:lnTo>
                    <a:pt x="3826" y="999"/>
                  </a:lnTo>
                  <a:lnTo>
                    <a:pt x="3826" y="996"/>
                  </a:lnTo>
                  <a:lnTo>
                    <a:pt x="3827" y="991"/>
                  </a:lnTo>
                  <a:lnTo>
                    <a:pt x="3829" y="986"/>
                  </a:lnTo>
                  <a:lnTo>
                    <a:pt x="3830" y="980"/>
                  </a:lnTo>
                  <a:lnTo>
                    <a:pt x="3830" y="975"/>
                  </a:lnTo>
                  <a:lnTo>
                    <a:pt x="3831" y="971"/>
                  </a:lnTo>
                  <a:lnTo>
                    <a:pt x="3832" y="970"/>
                  </a:lnTo>
                  <a:lnTo>
                    <a:pt x="3834" y="970"/>
                  </a:lnTo>
                  <a:lnTo>
                    <a:pt x="3834" y="971"/>
                  </a:lnTo>
                  <a:lnTo>
                    <a:pt x="3835" y="974"/>
                  </a:lnTo>
                  <a:lnTo>
                    <a:pt x="3836" y="976"/>
                  </a:lnTo>
                  <a:lnTo>
                    <a:pt x="3837" y="980"/>
                  </a:lnTo>
                  <a:lnTo>
                    <a:pt x="3837" y="983"/>
                  </a:lnTo>
                  <a:lnTo>
                    <a:pt x="3838" y="986"/>
                  </a:lnTo>
                  <a:lnTo>
                    <a:pt x="3840" y="989"/>
                  </a:lnTo>
                  <a:lnTo>
                    <a:pt x="3841" y="991"/>
                  </a:lnTo>
                  <a:lnTo>
                    <a:pt x="3841" y="993"/>
                  </a:lnTo>
                  <a:lnTo>
                    <a:pt x="3842" y="995"/>
                  </a:lnTo>
                  <a:lnTo>
                    <a:pt x="3843" y="996"/>
                  </a:lnTo>
                  <a:lnTo>
                    <a:pt x="3845" y="998"/>
                  </a:lnTo>
                  <a:lnTo>
                    <a:pt x="3845" y="999"/>
                  </a:lnTo>
                  <a:lnTo>
                    <a:pt x="3846" y="999"/>
                  </a:lnTo>
                  <a:lnTo>
                    <a:pt x="3847" y="1000"/>
                  </a:lnTo>
                  <a:lnTo>
                    <a:pt x="3848" y="1000"/>
                  </a:lnTo>
                  <a:lnTo>
                    <a:pt x="3848" y="1001"/>
                  </a:lnTo>
                  <a:lnTo>
                    <a:pt x="3850" y="1001"/>
                  </a:lnTo>
                  <a:lnTo>
                    <a:pt x="3851" y="1002"/>
                  </a:lnTo>
                  <a:lnTo>
                    <a:pt x="3852" y="1002"/>
                  </a:lnTo>
                  <a:lnTo>
                    <a:pt x="3852" y="1002"/>
                  </a:lnTo>
                  <a:lnTo>
                    <a:pt x="3853" y="1004"/>
                  </a:lnTo>
                  <a:lnTo>
                    <a:pt x="3855" y="1004"/>
                  </a:lnTo>
                  <a:lnTo>
                    <a:pt x="3856" y="1004"/>
                  </a:lnTo>
                  <a:lnTo>
                    <a:pt x="3856" y="1005"/>
                  </a:lnTo>
                  <a:lnTo>
                    <a:pt x="3857" y="1005"/>
                  </a:lnTo>
                  <a:lnTo>
                    <a:pt x="3858" y="1005"/>
                  </a:lnTo>
                  <a:lnTo>
                    <a:pt x="3860" y="1005"/>
                  </a:lnTo>
                  <a:lnTo>
                    <a:pt x="3861" y="1004"/>
                  </a:lnTo>
                  <a:lnTo>
                    <a:pt x="3861" y="1004"/>
                  </a:lnTo>
                  <a:lnTo>
                    <a:pt x="3862" y="1004"/>
                  </a:lnTo>
                  <a:lnTo>
                    <a:pt x="3863" y="1004"/>
                  </a:lnTo>
                  <a:lnTo>
                    <a:pt x="3865" y="1004"/>
                  </a:lnTo>
                  <a:lnTo>
                    <a:pt x="3865" y="1004"/>
                  </a:lnTo>
                  <a:lnTo>
                    <a:pt x="3866" y="1004"/>
                  </a:lnTo>
                  <a:lnTo>
                    <a:pt x="3867" y="1004"/>
                  </a:lnTo>
                  <a:lnTo>
                    <a:pt x="3868" y="1004"/>
                  </a:lnTo>
                  <a:lnTo>
                    <a:pt x="3868" y="1004"/>
                  </a:lnTo>
                  <a:lnTo>
                    <a:pt x="3870" y="1004"/>
                  </a:lnTo>
                  <a:lnTo>
                    <a:pt x="3871" y="1004"/>
                  </a:lnTo>
                  <a:lnTo>
                    <a:pt x="3872" y="1004"/>
                  </a:lnTo>
                  <a:lnTo>
                    <a:pt x="3872" y="1004"/>
                  </a:lnTo>
                  <a:lnTo>
                    <a:pt x="3873" y="1002"/>
                  </a:lnTo>
                  <a:lnTo>
                    <a:pt x="3874" y="1002"/>
                  </a:lnTo>
                  <a:lnTo>
                    <a:pt x="3876" y="1002"/>
                  </a:lnTo>
                  <a:lnTo>
                    <a:pt x="3876" y="1002"/>
                  </a:lnTo>
                  <a:lnTo>
                    <a:pt x="3877" y="1002"/>
                  </a:lnTo>
                  <a:lnTo>
                    <a:pt x="3878" y="1002"/>
                  </a:lnTo>
                  <a:lnTo>
                    <a:pt x="3879" y="1002"/>
                  </a:lnTo>
                  <a:lnTo>
                    <a:pt x="3879" y="1002"/>
                  </a:lnTo>
                  <a:lnTo>
                    <a:pt x="3881" y="1002"/>
                  </a:lnTo>
                  <a:lnTo>
                    <a:pt x="3882" y="1002"/>
                  </a:lnTo>
                  <a:lnTo>
                    <a:pt x="3883" y="1004"/>
                  </a:lnTo>
                  <a:lnTo>
                    <a:pt x="3883" y="1004"/>
                  </a:lnTo>
                  <a:lnTo>
                    <a:pt x="3884" y="1004"/>
                  </a:lnTo>
                  <a:lnTo>
                    <a:pt x="3886" y="1004"/>
                  </a:lnTo>
                  <a:lnTo>
                    <a:pt x="3887" y="1004"/>
                  </a:lnTo>
                  <a:lnTo>
                    <a:pt x="3887" y="1004"/>
                  </a:lnTo>
                  <a:lnTo>
                    <a:pt x="3888" y="1004"/>
                  </a:lnTo>
                  <a:lnTo>
                    <a:pt x="3889" y="1004"/>
                  </a:lnTo>
                  <a:lnTo>
                    <a:pt x="3891" y="1004"/>
                  </a:lnTo>
                  <a:lnTo>
                    <a:pt x="3891" y="1004"/>
                  </a:lnTo>
                  <a:lnTo>
                    <a:pt x="3892" y="1004"/>
                  </a:lnTo>
                  <a:lnTo>
                    <a:pt x="3893" y="1004"/>
                  </a:lnTo>
                  <a:lnTo>
                    <a:pt x="3894" y="1004"/>
                  </a:lnTo>
                  <a:lnTo>
                    <a:pt x="3894" y="1004"/>
                  </a:lnTo>
                  <a:lnTo>
                    <a:pt x="3896" y="1004"/>
                  </a:lnTo>
                  <a:lnTo>
                    <a:pt x="3897" y="1004"/>
                  </a:lnTo>
                  <a:lnTo>
                    <a:pt x="3898" y="1004"/>
                  </a:lnTo>
                  <a:lnTo>
                    <a:pt x="3898" y="1004"/>
                  </a:lnTo>
                  <a:lnTo>
                    <a:pt x="3899" y="1004"/>
                  </a:lnTo>
                  <a:lnTo>
                    <a:pt x="3901" y="1004"/>
                  </a:lnTo>
                  <a:lnTo>
                    <a:pt x="3902" y="1004"/>
                  </a:lnTo>
                  <a:lnTo>
                    <a:pt x="3902" y="1004"/>
                  </a:lnTo>
                  <a:lnTo>
                    <a:pt x="3903" y="1004"/>
                  </a:lnTo>
                  <a:lnTo>
                    <a:pt x="3904" y="1004"/>
                  </a:lnTo>
                  <a:lnTo>
                    <a:pt x="3906" y="1004"/>
                  </a:lnTo>
                  <a:lnTo>
                    <a:pt x="3906" y="1004"/>
                  </a:lnTo>
                  <a:lnTo>
                    <a:pt x="3907" y="1004"/>
                  </a:lnTo>
                  <a:lnTo>
                    <a:pt x="3908" y="1004"/>
                  </a:lnTo>
                  <a:lnTo>
                    <a:pt x="3909" y="1004"/>
                  </a:lnTo>
                  <a:lnTo>
                    <a:pt x="3909" y="1004"/>
                  </a:lnTo>
                  <a:lnTo>
                    <a:pt x="3910" y="1004"/>
                  </a:lnTo>
                  <a:lnTo>
                    <a:pt x="3912" y="1004"/>
                  </a:lnTo>
                  <a:lnTo>
                    <a:pt x="3913" y="1004"/>
                  </a:lnTo>
                  <a:lnTo>
                    <a:pt x="3913" y="1004"/>
                  </a:lnTo>
                  <a:lnTo>
                    <a:pt x="3914" y="1004"/>
                  </a:lnTo>
                  <a:lnTo>
                    <a:pt x="3915" y="1004"/>
                  </a:lnTo>
                  <a:lnTo>
                    <a:pt x="3917" y="1004"/>
                  </a:lnTo>
                  <a:lnTo>
                    <a:pt x="3918" y="1004"/>
                  </a:lnTo>
                  <a:lnTo>
                    <a:pt x="3918" y="1004"/>
                  </a:lnTo>
                  <a:lnTo>
                    <a:pt x="3919" y="1004"/>
                  </a:lnTo>
                  <a:lnTo>
                    <a:pt x="3920" y="1004"/>
                  </a:lnTo>
                  <a:lnTo>
                    <a:pt x="3922" y="1004"/>
                  </a:lnTo>
                  <a:lnTo>
                    <a:pt x="3922" y="1004"/>
                  </a:lnTo>
                  <a:lnTo>
                    <a:pt x="3923" y="1004"/>
                  </a:lnTo>
                  <a:lnTo>
                    <a:pt x="3924" y="1004"/>
                  </a:lnTo>
                  <a:lnTo>
                    <a:pt x="3925" y="1004"/>
                  </a:lnTo>
                  <a:lnTo>
                    <a:pt x="3925" y="1004"/>
                  </a:lnTo>
                  <a:lnTo>
                    <a:pt x="3927" y="1004"/>
                  </a:lnTo>
                  <a:lnTo>
                    <a:pt x="3928" y="1004"/>
                  </a:lnTo>
                  <a:lnTo>
                    <a:pt x="3929" y="1005"/>
                  </a:lnTo>
                  <a:lnTo>
                    <a:pt x="3929" y="1005"/>
                  </a:lnTo>
                  <a:lnTo>
                    <a:pt x="3930" y="1005"/>
                  </a:lnTo>
                  <a:lnTo>
                    <a:pt x="3932" y="1005"/>
                  </a:lnTo>
                  <a:lnTo>
                    <a:pt x="3933" y="1005"/>
                  </a:lnTo>
                  <a:lnTo>
                    <a:pt x="3933" y="1004"/>
                  </a:lnTo>
                  <a:lnTo>
                    <a:pt x="3934" y="1004"/>
                  </a:lnTo>
                  <a:lnTo>
                    <a:pt x="3935" y="1004"/>
                  </a:lnTo>
                  <a:lnTo>
                    <a:pt x="3937" y="1002"/>
                  </a:lnTo>
                  <a:lnTo>
                    <a:pt x="3937" y="1002"/>
                  </a:lnTo>
                  <a:lnTo>
                    <a:pt x="3938" y="1001"/>
                  </a:lnTo>
                  <a:lnTo>
                    <a:pt x="3939" y="1001"/>
                  </a:lnTo>
                  <a:lnTo>
                    <a:pt x="3940" y="1001"/>
                  </a:lnTo>
                  <a:lnTo>
                    <a:pt x="3940" y="1001"/>
                  </a:lnTo>
                  <a:lnTo>
                    <a:pt x="3942" y="1001"/>
                  </a:lnTo>
                  <a:lnTo>
                    <a:pt x="3943" y="1001"/>
                  </a:lnTo>
                  <a:lnTo>
                    <a:pt x="3944" y="1002"/>
                  </a:lnTo>
                  <a:lnTo>
                    <a:pt x="3944" y="1002"/>
                  </a:lnTo>
                  <a:lnTo>
                    <a:pt x="3945" y="1004"/>
                  </a:lnTo>
                  <a:lnTo>
                    <a:pt x="3946" y="1004"/>
                  </a:lnTo>
                  <a:lnTo>
                    <a:pt x="3948" y="1005"/>
                  </a:lnTo>
                  <a:lnTo>
                    <a:pt x="3948" y="1005"/>
                  </a:lnTo>
                  <a:lnTo>
                    <a:pt x="3949" y="1005"/>
                  </a:lnTo>
                  <a:lnTo>
                    <a:pt x="3950" y="1006"/>
                  </a:lnTo>
                  <a:lnTo>
                    <a:pt x="3951" y="1006"/>
                  </a:lnTo>
                  <a:lnTo>
                    <a:pt x="3951" y="1006"/>
                  </a:lnTo>
                  <a:lnTo>
                    <a:pt x="3953" y="1006"/>
                  </a:lnTo>
                  <a:lnTo>
                    <a:pt x="3954" y="1006"/>
                  </a:lnTo>
                  <a:lnTo>
                    <a:pt x="3955" y="1005"/>
                  </a:lnTo>
                  <a:lnTo>
                    <a:pt x="3955" y="1005"/>
                  </a:lnTo>
                  <a:lnTo>
                    <a:pt x="3956" y="1005"/>
                  </a:lnTo>
                  <a:lnTo>
                    <a:pt x="3958" y="1005"/>
                  </a:lnTo>
                  <a:lnTo>
                    <a:pt x="3959" y="1005"/>
                  </a:lnTo>
                  <a:lnTo>
                    <a:pt x="3959" y="1005"/>
                  </a:lnTo>
                  <a:lnTo>
                    <a:pt x="3960" y="1005"/>
                  </a:lnTo>
                  <a:lnTo>
                    <a:pt x="3961" y="1005"/>
                  </a:lnTo>
                  <a:lnTo>
                    <a:pt x="3963" y="1005"/>
                  </a:lnTo>
                  <a:lnTo>
                    <a:pt x="3963" y="1005"/>
                  </a:lnTo>
                  <a:lnTo>
                    <a:pt x="3964" y="1005"/>
                  </a:lnTo>
                  <a:lnTo>
                    <a:pt x="3965" y="1005"/>
                  </a:lnTo>
                  <a:lnTo>
                    <a:pt x="3966" y="1005"/>
                  </a:lnTo>
                  <a:lnTo>
                    <a:pt x="3966" y="1005"/>
                  </a:lnTo>
                  <a:lnTo>
                    <a:pt x="3968" y="1005"/>
                  </a:lnTo>
                  <a:lnTo>
                    <a:pt x="3969" y="1005"/>
                  </a:lnTo>
                  <a:lnTo>
                    <a:pt x="3970" y="1005"/>
                  </a:lnTo>
                  <a:lnTo>
                    <a:pt x="3971" y="1005"/>
                  </a:lnTo>
                  <a:lnTo>
                    <a:pt x="3971" y="1005"/>
                  </a:lnTo>
                  <a:lnTo>
                    <a:pt x="3973" y="1006"/>
                  </a:lnTo>
                  <a:lnTo>
                    <a:pt x="3974" y="1006"/>
                  </a:lnTo>
                  <a:lnTo>
                    <a:pt x="3975" y="1006"/>
                  </a:lnTo>
                  <a:lnTo>
                    <a:pt x="3975" y="1007"/>
                  </a:lnTo>
                  <a:lnTo>
                    <a:pt x="3976" y="1007"/>
                  </a:lnTo>
                  <a:lnTo>
                    <a:pt x="3978" y="1007"/>
                  </a:lnTo>
                  <a:lnTo>
                    <a:pt x="3979" y="1007"/>
                  </a:lnTo>
                  <a:lnTo>
                    <a:pt x="3979" y="1007"/>
                  </a:lnTo>
                  <a:lnTo>
                    <a:pt x="3980" y="1009"/>
                  </a:lnTo>
                  <a:lnTo>
                    <a:pt x="3981" y="1009"/>
                  </a:lnTo>
                  <a:lnTo>
                    <a:pt x="3982" y="1009"/>
                  </a:lnTo>
                  <a:lnTo>
                    <a:pt x="3982" y="1009"/>
                  </a:lnTo>
                  <a:lnTo>
                    <a:pt x="3984" y="1010"/>
                  </a:lnTo>
                  <a:lnTo>
                    <a:pt x="3985" y="1010"/>
                  </a:lnTo>
                  <a:lnTo>
                    <a:pt x="3986" y="1010"/>
                  </a:lnTo>
                  <a:lnTo>
                    <a:pt x="3986" y="1011"/>
                  </a:lnTo>
                  <a:lnTo>
                    <a:pt x="3987" y="1011"/>
                  </a:lnTo>
                  <a:lnTo>
                    <a:pt x="3989" y="1011"/>
                  </a:lnTo>
                  <a:lnTo>
                    <a:pt x="3990" y="1011"/>
                  </a:lnTo>
                  <a:lnTo>
                    <a:pt x="3990" y="1011"/>
                  </a:lnTo>
                  <a:lnTo>
                    <a:pt x="3991" y="1011"/>
                  </a:lnTo>
                  <a:lnTo>
                    <a:pt x="3992" y="1011"/>
                  </a:lnTo>
                  <a:lnTo>
                    <a:pt x="3994" y="1011"/>
                  </a:lnTo>
                  <a:lnTo>
                    <a:pt x="3994" y="1010"/>
                  </a:lnTo>
                  <a:lnTo>
                    <a:pt x="3995" y="1010"/>
                  </a:lnTo>
                  <a:lnTo>
                    <a:pt x="3996" y="1010"/>
                  </a:lnTo>
                  <a:lnTo>
                    <a:pt x="3997" y="1010"/>
                  </a:lnTo>
                  <a:lnTo>
                    <a:pt x="3997" y="1010"/>
                  </a:lnTo>
                  <a:lnTo>
                    <a:pt x="3999" y="1010"/>
                  </a:lnTo>
                  <a:lnTo>
                    <a:pt x="4000" y="1010"/>
                  </a:lnTo>
                  <a:lnTo>
                    <a:pt x="4001" y="1010"/>
                  </a:lnTo>
                  <a:lnTo>
                    <a:pt x="4001" y="1010"/>
                  </a:lnTo>
                  <a:lnTo>
                    <a:pt x="4002" y="1010"/>
                  </a:lnTo>
                  <a:lnTo>
                    <a:pt x="4004" y="1010"/>
                  </a:lnTo>
                  <a:lnTo>
                    <a:pt x="4005" y="1010"/>
                  </a:lnTo>
                  <a:lnTo>
                    <a:pt x="4005" y="1009"/>
                  </a:lnTo>
                  <a:lnTo>
                    <a:pt x="4006" y="1006"/>
                  </a:lnTo>
                  <a:lnTo>
                    <a:pt x="4007" y="1001"/>
                  </a:lnTo>
                  <a:lnTo>
                    <a:pt x="4009" y="993"/>
                  </a:lnTo>
                  <a:lnTo>
                    <a:pt x="4009" y="980"/>
                  </a:lnTo>
                  <a:lnTo>
                    <a:pt x="4010" y="964"/>
                  </a:lnTo>
                  <a:lnTo>
                    <a:pt x="4011" y="944"/>
                  </a:lnTo>
                  <a:lnTo>
                    <a:pt x="4012" y="922"/>
                  </a:lnTo>
                  <a:lnTo>
                    <a:pt x="4012" y="894"/>
                  </a:lnTo>
                  <a:lnTo>
                    <a:pt x="4014" y="863"/>
                  </a:lnTo>
                  <a:lnTo>
                    <a:pt x="4015" y="829"/>
                  </a:lnTo>
                  <a:lnTo>
                    <a:pt x="4016" y="789"/>
                  </a:lnTo>
                  <a:lnTo>
                    <a:pt x="4016" y="745"/>
                  </a:lnTo>
                  <a:lnTo>
                    <a:pt x="4017" y="698"/>
                  </a:lnTo>
                  <a:lnTo>
                    <a:pt x="4018" y="646"/>
                  </a:lnTo>
                  <a:lnTo>
                    <a:pt x="4020" y="589"/>
                  </a:lnTo>
                  <a:lnTo>
                    <a:pt x="4020" y="527"/>
                  </a:lnTo>
                  <a:lnTo>
                    <a:pt x="4021" y="457"/>
                  </a:lnTo>
                  <a:lnTo>
                    <a:pt x="4022" y="383"/>
                  </a:lnTo>
                  <a:lnTo>
                    <a:pt x="4023" y="300"/>
                  </a:lnTo>
                  <a:lnTo>
                    <a:pt x="4023" y="208"/>
                  </a:lnTo>
                  <a:lnTo>
                    <a:pt x="4025" y="108"/>
                  </a:lnTo>
                  <a:lnTo>
                    <a:pt x="4026" y="0"/>
                  </a:lnTo>
                  <a:lnTo>
                    <a:pt x="4027" y="0"/>
                  </a:lnTo>
                  <a:lnTo>
                    <a:pt x="4028" y="0"/>
                  </a:lnTo>
                  <a:lnTo>
                    <a:pt x="4028" y="0"/>
                  </a:lnTo>
                  <a:lnTo>
                    <a:pt x="4030" y="0"/>
                  </a:lnTo>
                  <a:lnTo>
                    <a:pt x="4031" y="0"/>
                  </a:lnTo>
                  <a:lnTo>
                    <a:pt x="4032" y="0"/>
                  </a:lnTo>
                  <a:lnTo>
                    <a:pt x="4032" y="0"/>
                  </a:lnTo>
                  <a:lnTo>
                    <a:pt x="4033" y="0"/>
                  </a:lnTo>
                  <a:lnTo>
                    <a:pt x="4035" y="0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0"/>
                  </a:lnTo>
                  <a:lnTo>
                    <a:pt x="4046" y="0"/>
                  </a:lnTo>
                  <a:lnTo>
                    <a:pt x="4047" y="0"/>
                  </a:lnTo>
                  <a:lnTo>
                    <a:pt x="4047" y="0"/>
                  </a:lnTo>
                  <a:lnTo>
                    <a:pt x="4048" y="0"/>
                  </a:lnTo>
                  <a:lnTo>
                    <a:pt x="4050" y="0"/>
                  </a:lnTo>
                  <a:lnTo>
                    <a:pt x="4051" y="0"/>
                  </a:lnTo>
                  <a:lnTo>
                    <a:pt x="4051" y="0"/>
                  </a:lnTo>
                  <a:lnTo>
                    <a:pt x="4052" y="183"/>
                  </a:lnTo>
                  <a:lnTo>
                    <a:pt x="4053" y="383"/>
                  </a:lnTo>
                  <a:lnTo>
                    <a:pt x="4054" y="551"/>
                  </a:lnTo>
                  <a:lnTo>
                    <a:pt x="4054" y="690"/>
                  </a:lnTo>
                  <a:lnTo>
                    <a:pt x="4056" y="805"/>
                  </a:lnTo>
                  <a:lnTo>
                    <a:pt x="4057" y="901"/>
                  </a:lnTo>
                  <a:lnTo>
                    <a:pt x="4058" y="981"/>
                  </a:lnTo>
                  <a:lnTo>
                    <a:pt x="4058" y="1050"/>
                  </a:lnTo>
                  <a:lnTo>
                    <a:pt x="4059" y="1106"/>
                  </a:lnTo>
                  <a:lnTo>
                    <a:pt x="4061" y="1152"/>
                  </a:lnTo>
                  <a:lnTo>
                    <a:pt x="4062" y="1190"/>
                  </a:lnTo>
                  <a:lnTo>
                    <a:pt x="4062" y="1221"/>
                  </a:lnTo>
                  <a:lnTo>
                    <a:pt x="4063" y="1247"/>
                  </a:lnTo>
                  <a:lnTo>
                    <a:pt x="4064" y="1268"/>
                  </a:lnTo>
                  <a:lnTo>
                    <a:pt x="4066" y="1286"/>
                  </a:lnTo>
                  <a:lnTo>
                    <a:pt x="4066" y="1298"/>
                  </a:lnTo>
                  <a:lnTo>
                    <a:pt x="4067" y="1309"/>
                  </a:lnTo>
                  <a:lnTo>
                    <a:pt x="4068" y="1317"/>
                  </a:lnTo>
                  <a:lnTo>
                    <a:pt x="4069" y="1324"/>
                  </a:lnTo>
                  <a:lnTo>
                    <a:pt x="4069" y="1329"/>
                  </a:lnTo>
                  <a:lnTo>
                    <a:pt x="4071" y="1333"/>
                  </a:lnTo>
                  <a:lnTo>
                    <a:pt x="4072" y="1334"/>
                  </a:lnTo>
                  <a:lnTo>
                    <a:pt x="4073" y="1332"/>
                  </a:lnTo>
                  <a:lnTo>
                    <a:pt x="4073" y="1324"/>
                  </a:lnTo>
                  <a:lnTo>
                    <a:pt x="4074" y="1309"/>
                  </a:lnTo>
                  <a:lnTo>
                    <a:pt x="4076" y="1289"/>
                  </a:lnTo>
                  <a:lnTo>
                    <a:pt x="4077" y="1266"/>
                  </a:lnTo>
                  <a:lnTo>
                    <a:pt x="4077" y="1241"/>
                  </a:lnTo>
                  <a:lnTo>
                    <a:pt x="4078" y="1214"/>
                  </a:lnTo>
                  <a:lnTo>
                    <a:pt x="4079" y="1195"/>
                  </a:lnTo>
                  <a:lnTo>
                    <a:pt x="4081" y="1170"/>
                  </a:lnTo>
                  <a:lnTo>
                    <a:pt x="4081" y="11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3" name="Freeform 41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052"/>
                </a:cxn>
                <a:cxn ang="0">
                  <a:pos x="128" y="1050"/>
                </a:cxn>
                <a:cxn ang="0">
                  <a:pos x="193" y="0"/>
                </a:cxn>
                <a:cxn ang="0">
                  <a:pos x="257" y="1091"/>
                </a:cxn>
                <a:cxn ang="0">
                  <a:pos x="322" y="1055"/>
                </a:cxn>
                <a:cxn ang="0">
                  <a:pos x="387" y="1029"/>
                </a:cxn>
                <a:cxn ang="0">
                  <a:pos x="451" y="1052"/>
                </a:cxn>
                <a:cxn ang="0">
                  <a:pos x="516" y="785"/>
                </a:cxn>
                <a:cxn ang="0">
                  <a:pos x="580" y="1048"/>
                </a:cxn>
                <a:cxn ang="0">
                  <a:pos x="645" y="1046"/>
                </a:cxn>
                <a:cxn ang="0">
                  <a:pos x="709" y="1047"/>
                </a:cxn>
                <a:cxn ang="0">
                  <a:pos x="774" y="1050"/>
                </a:cxn>
                <a:cxn ang="0">
                  <a:pos x="838" y="709"/>
                </a:cxn>
                <a:cxn ang="0">
                  <a:pos x="903" y="1052"/>
                </a:cxn>
                <a:cxn ang="0">
                  <a:pos x="967" y="1021"/>
                </a:cxn>
                <a:cxn ang="0">
                  <a:pos x="1032" y="1052"/>
                </a:cxn>
                <a:cxn ang="0">
                  <a:pos x="1097" y="1047"/>
                </a:cxn>
                <a:cxn ang="0">
                  <a:pos x="1161" y="60"/>
                </a:cxn>
                <a:cxn ang="0">
                  <a:pos x="1226" y="1032"/>
                </a:cxn>
                <a:cxn ang="0">
                  <a:pos x="1290" y="1040"/>
                </a:cxn>
                <a:cxn ang="0">
                  <a:pos x="1355" y="830"/>
                </a:cxn>
                <a:cxn ang="0">
                  <a:pos x="1419" y="1050"/>
                </a:cxn>
                <a:cxn ang="0">
                  <a:pos x="1484" y="1046"/>
                </a:cxn>
                <a:cxn ang="0">
                  <a:pos x="1548" y="965"/>
                </a:cxn>
                <a:cxn ang="0">
                  <a:pos x="1613" y="1065"/>
                </a:cxn>
                <a:cxn ang="0">
                  <a:pos x="1679" y="1052"/>
                </a:cxn>
                <a:cxn ang="0">
                  <a:pos x="1743" y="922"/>
                </a:cxn>
                <a:cxn ang="0">
                  <a:pos x="1808" y="1050"/>
                </a:cxn>
                <a:cxn ang="0">
                  <a:pos x="1872" y="1048"/>
                </a:cxn>
                <a:cxn ang="0">
                  <a:pos x="1937" y="989"/>
                </a:cxn>
                <a:cxn ang="0">
                  <a:pos x="2001" y="1051"/>
                </a:cxn>
                <a:cxn ang="0">
                  <a:pos x="2066" y="1031"/>
                </a:cxn>
                <a:cxn ang="0">
                  <a:pos x="2131" y="1232"/>
                </a:cxn>
                <a:cxn ang="0">
                  <a:pos x="2195" y="1053"/>
                </a:cxn>
                <a:cxn ang="0">
                  <a:pos x="2260" y="1050"/>
                </a:cxn>
                <a:cxn ang="0">
                  <a:pos x="2324" y="1061"/>
                </a:cxn>
                <a:cxn ang="0">
                  <a:pos x="2389" y="1050"/>
                </a:cxn>
                <a:cxn ang="0">
                  <a:pos x="2453" y="1032"/>
                </a:cxn>
                <a:cxn ang="0">
                  <a:pos x="2518" y="1048"/>
                </a:cxn>
                <a:cxn ang="0">
                  <a:pos x="2582" y="1031"/>
                </a:cxn>
                <a:cxn ang="0">
                  <a:pos x="2647" y="1052"/>
                </a:cxn>
                <a:cxn ang="0">
                  <a:pos x="2711" y="1052"/>
                </a:cxn>
                <a:cxn ang="0">
                  <a:pos x="2776" y="1042"/>
                </a:cxn>
                <a:cxn ang="0">
                  <a:pos x="2841" y="1053"/>
                </a:cxn>
                <a:cxn ang="0">
                  <a:pos x="2905" y="1047"/>
                </a:cxn>
                <a:cxn ang="0">
                  <a:pos x="2970" y="1050"/>
                </a:cxn>
                <a:cxn ang="0">
                  <a:pos x="3034" y="1048"/>
                </a:cxn>
                <a:cxn ang="0">
                  <a:pos x="3099" y="1055"/>
                </a:cxn>
                <a:cxn ang="0">
                  <a:pos x="3163" y="1048"/>
                </a:cxn>
                <a:cxn ang="0">
                  <a:pos x="3228" y="1046"/>
                </a:cxn>
                <a:cxn ang="0">
                  <a:pos x="3292" y="1048"/>
                </a:cxn>
                <a:cxn ang="0">
                  <a:pos x="3358" y="1046"/>
                </a:cxn>
                <a:cxn ang="0">
                  <a:pos x="3423" y="1051"/>
                </a:cxn>
                <a:cxn ang="0">
                  <a:pos x="3487" y="1052"/>
                </a:cxn>
                <a:cxn ang="0">
                  <a:pos x="3552" y="1016"/>
                </a:cxn>
                <a:cxn ang="0">
                  <a:pos x="3616" y="1048"/>
                </a:cxn>
                <a:cxn ang="0">
                  <a:pos x="3681" y="1048"/>
                </a:cxn>
                <a:cxn ang="0">
                  <a:pos x="3745" y="1048"/>
                </a:cxn>
                <a:cxn ang="0">
                  <a:pos x="3810" y="1052"/>
                </a:cxn>
                <a:cxn ang="0">
                  <a:pos x="3874" y="1050"/>
                </a:cxn>
                <a:cxn ang="0">
                  <a:pos x="3939" y="1037"/>
                </a:cxn>
                <a:cxn ang="0">
                  <a:pos x="4004" y="1052"/>
                </a:cxn>
                <a:cxn ang="0">
                  <a:pos x="4068" y="1107"/>
                </a:cxn>
              </a:cxnLst>
              <a:rect l="0" t="0" r="r" b="b"/>
              <a:pathLst>
                <a:path w="4081" h="1777">
                  <a:moveTo>
                    <a:pt x="0" y="1039"/>
                  </a:moveTo>
                  <a:lnTo>
                    <a:pt x="0" y="1039"/>
                  </a:lnTo>
                  <a:lnTo>
                    <a:pt x="2" y="1043"/>
                  </a:lnTo>
                  <a:lnTo>
                    <a:pt x="3" y="1043"/>
                  </a:lnTo>
                  <a:lnTo>
                    <a:pt x="3" y="1045"/>
                  </a:lnTo>
                  <a:lnTo>
                    <a:pt x="4" y="1045"/>
                  </a:lnTo>
                  <a:lnTo>
                    <a:pt x="5" y="1045"/>
                  </a:lnTo>
                  <a:lnTo>
                    <a:pt x="7" y="1046"/>
                  </a:lnTo>
                  <a:lnTo>
                    <a:pt x="7" y="1047"/>
                  </a:lnTo>
                  <a:lnTo>
                    <a:pt x="8" y="1048"/>
                  </a:lnTo>
                  <a:lnTo>
                    <a:pt x="9" y="1050"/>
                  </a:lnTo>
                  <a:lnTo>
                    <a:pt x="10" y="1051"/>
                  </a:lnTo>
                  <a:lnTo>
                    <a:pt x="10" y="1051"/>
                  </a:lnTo>
                  <a:lnTo>
                    <a:pt x="12" y="1051"/>
                  </a:lnTo>
                  <a:lnTo>
                    <a:pt x="13" y="1051"/>
                  </a:lnTo>
                  <a:lnTo>
                    <a:pt x="14" y="1051"/>
                  </a:lnTo>
                  <a:lnTo>
                    <a:pt x="14" y="1050"/>
                  </a:lnTo>
                  <a:lnTo>
                    <a:pt x="15" y="1050"/>
                  </a:lnTo>
                  <a:lnTo>
                    <a:pt x="17" y="1050"/>
                  </a:lnTo>
                  <a:lnTo>
                    <a:pt x="18" y="1048"/>
                  </a:lnTo>
                  <a:lnTo>
                    <a:pt x="18" y="1048"/>
                  </a:lnTo>
                  <a:lnTo>
                    <a:pt x="19" y="1048"/>
                  </a:lnTo>
                  <a:lnTo>
                    <a:pt x="20" y="1048"/>
                  </a:lnTo>
                  <a:lnTo>
                    <a:pt x="22" y="1048"/>
                  </a:lnTo>
                  <a:lnTo>
                    <a:pt x="22" y="1048"/>
                  </a:lnTo>
                  <a:lnTo>
                    <a:pt x="23" y="1050"/>
                  </a:lnTo>
                  <a:lnTo>
                    <a:pt x="24" y="1050"/>
                  </a:lnTo>
                  <a:lnTo>
                    <a:pt x="25" y="1050"/>
                  </a:lnTo>
                  <a:lnTo>
                    <a:pt x="25" y="1050"/>
                  </a:lnTo>
                  <a:lnTo>
                    <a:pt x="27" y="1050"/>
                  </a:lnTo>
                  <a:lnTo>
                    <a:pt x="28" y="1050"/>
                  </a:lnTo>
                  <a:lnTo>
                    <a:pt x="29" y="1050"/>
                  </a:lnTo>
                  <a:lnTo>
                    <a:pt x="29" y="1050"/>
                  </a:lnTo>
                  <a:lnTo>
                    <a:pt x="30" y="1050"/>
                  </a:lnTo>
                  <a:lnTo>
                    <a:pt x="32" y="1050"/>
                  </a:lnTo>
                  <a:lnTo>
                    <a:pt x="33" y="1050"/>
                  </a:lnTo>
                  <a:lnTo>
                    <a:pt x="33" y="1050"/>
                  </a:lnTo>
                  <a:lnTo>
                    <a:pt x="34" y="1050"/>
                  </a:lnTo>
                  <a:lnTo>
                    <a:pt x="35" y="1050"/>
                  </a:lnTo>
                  <a:lnTo>
                    <a:pt x="36" y="1050"/>
                  </a:lnTo>
                  <a:lnTo>
                    <a:pt x="36" y="1050"/>
                  </a:lnTo>
                  <a:lnTo>
                    <a:pt x="38" y="1050"/>
                  </a:lnTo>
                  <a:lnTo>
                    <a:pt x="39" y="1050"/>
                  </a:lnTo>
                  <a:lnTo>
                    <a:pt x="40" y="1050"/>
                  </a:lnTo>
                  <a:lnTo>
                    <a:pt x="40" y="1051"/>
                  </a:lnTo>
                  <a:lnTo>
                    <a:pt x="41" y="1051"/>
                  </a:lnTo>
                  <a:lnTo>
                    <a:pt x="43" y="1051"/>
                  </a:lnTo>
                  <a:lnTo>
                    <a:pt x="44" y="1051"/>
                  </a:lnTo>
                  <a:lnTo>
                    <a:pt x="44" y="1051"/>
                  </a:lnTo>
                  <a:lnTo>
                    <a:pt x="45" y="1051"/>
                  </a:lnTo>
                  <a:lnTo>
                    <a:pt x="46" y="1051"/>
                  </a:lnTo>
                  <a:lnTo>
                    <a:pt x="48" y="1051"/>
                  </a:lnTo>
                  <a:lnTo>
                    <a:pt x="48" y="1051"/>
                  </a:lnTo>
                  <a:lnTo>
                    <a:pt x="49" y="1051"/>
                  </a:lnTo>
                  <a:lnTo>
                    <a:pt x="50" y="1051"/>
                  </a:lnTo>
                  <a:lnTo>
                    <a:pt x="51" y="1051"/>
                  </a:lnTo>
                  <a:lnTo>
                    <a:pt x="51" y="1051"/>
                  </a:lnTo>
                  <a:lnTo>
                    <a:pt x="53" y="1051"/>
                  </a:lnTo>
                  <a:lnTo>
                    <a:pt x="54" y="1051"/>
                  </a:lnTo>
                  <a:lnTo>
                    <a:pt x="55" y="1051"/>
                  </a:lnTo>
                  <a:lnTo>
                    <a:pt x="55" y="1051"/>
                  </a:lnTo>
                  <a:lnTo>
                    <a:pt x="56" y="1051"/>
                  </a:lnTo>
                  <a:lnTo>
                    <a:pt x="58" y="1051"/>
                  </a:lnTo>
                  <a:lnTo>
                    <a:pt x="59" y="1051"/>
                  </a:lnTo>
                  <a:lnTo>
                    <a:pt x="60" y="1052"/>
                  </a:lnTo>
                  <a:lnTo>
                    <a:pt x="60" y="1052"/>
                  </a:lnTo>
                  <a:lnTo>
                    <a:pt x="61" y="1052"/>
                  </a:lnTo>
                  <a:lnTo>
                    <a:pt x="63" y="1052"/>
                  </a:lnTo>
                  <a:lnTo>
                    <a:pt x="64" y="1052"/>
                  </a:lnTo>
                  <a:lnTo>
                    <a:pt x="64" y="1052"/>
                  </a:lnTo>
                  <a:lnTo>
                    <a:pt x="65" y="1051"/>
                  </a:lnTo>
                  <a:lnTo>
                    <a:pt x="66" y="1051"/>
                  </a:lnTo>
                  <a:lnTo>
                    <a:pt x="68" y="1051"/>
                  </a:lnTo>
                  <a:lnTo>
                    <a:pt x="68" y="1051"/>
                  </a:lnTo>
                  <a:lnTo>
                    <a:pt x="69" y="1051"/>
                  </a:lnTo>
                  <a:lnTo>
                    <a:pt x="70" y="1051"/>
                  </a:lnTo>
                  <a:lnTo>
                    <a:pt x="71" y="1051"/>
                  </a:lnTo>
                  <a:lnTo>
                    <a:pt x="71" y="1051"/>
                  </a:lnTo>
                  <a:lnTo>
                    <a:pt x="72" y="1051"/>
                  </a:lnTo>
                  <a:lnTo>
                    <a:pt x="74" y="1051"/>
                  </a:lnTo>
                  <a:lnTo>
                    <a:pt x="75" y="1051"/>
                  </a:lnTo>
                  <a:lnTo>
                    <a:pt x="75" y="1051"/>
                  </a:lnTo>
                  <a:lnTo>
                    <a:pt x="76" y="1051"/>
                  </a:lnTo>
                  <a:lnTo>
                    <a:pt x="77" y="1051"/>
                  </a:lnTo>
                  <a:lnTo>
                    <a:pt x="79" y="1051"/>
                  </a:lnTo>
                  <a:lnTo>
                    <a:pt x="79" y="1051"/>
                  </a:lnTo>
                  <a:lnTo>
                    <a:pt x="80" y="1051"/>
                  </a:lnTo>
                  <a:lnTo>
                    <a:pt x="81" y="1051"/>
                  </a:lnTo>
                  <a:lnTo>
                    <a:pt x="82" y="1051"/>
                  </a:lnTo>
                  <a:lnTo>
                    <a:pt x="82" y="1051"/>
                  </a:lnTo>
                  <a:lnTo>
                    <a:pt x="84" y="1051"/>
                  </a:lnTo>
                  <a:lnTo>
                    <a:pt x="85" y="1050"/>
                  </a:lnTo>
                  <a:lnTo>
                    <a:pt x="86" y="1050"/>
                  </a:lnTo>
                  <a:lnTo>
                    <a:pt x="86" y="1050"/>
                  </a:lnTo>
                  <a:lnTo>
                    <a:pt x="87" y="1050"/>
                  </a:lnTo>
                  <a:lnTo>
                    <a:pt x="89" y="1050"/>
                  </a:lnTo>
                  <a:lnTo>
                    <a:pt x="90" y="1050"/>
                  </a:lnTo>
                  <a:lnTo>
                    <a:pt x="90" y="1050"/>
                  </a:lnTo>
                  <a:lnTo>
                    <a:pt x="91" y="1050"/>
                  </a:lnTo>
                  <a:lnTo>
                    <a:pt x="92" y="1050"/>
                  </a:lnTo>
                  <a:lnTo>
                    <a:pt x="94" y="1050"/>
                  </a:lnTo>
                  <a:lnTo>
                    <a:pt x="94" y="1050"/>
                  </a:lnTo>
                  <a:lnTo>
                    <a:pt x="95" y="1050"/>
                  </a:lnTo>
                  <a:lnTo>
                    <a:pt x="96" y="1050"/>
                  </a:lnTo>
                  <a:lnTo>
                    <a:pt x="97" y="1050"/>
                  </a:lnTo>
                  <a:lnTo>
                    <a:pt x="97" y="1050"/>
                  </a:lnTo>
                  <a:lnTo>
                    <a:pt x="99" y="1050"/>
                  </a:lnTo>
                  <a:lnTo>
                    <a:pt x="100" y="1050"/>
                  </a:lnTo>
                  <a:lnTo>
                    <a:pt x="101" y="1050"/>
                  </a:lnTo>
                  <a:lnTo>
                    <a:pt x="101" y="1050"/>
                  </a:lnTo>
                  <a:lnTo>
                    <a:pt x="102" y="1050"/>
                  </a:lnTo>
                  <a:lnTo>
                    <a:pt x="104" y="1050"/>
                  </a:lnTo>
                  <a:lnTo>
                    <a:pt x="105" y="1050"/>
                  </a:lnTo>
                  <a:lnTo>
                    <a:pt x="105" y="1050"/>
                  </a:lnTo>
                  <a:lnTo>
                    <a:pt x="106" y="1050"/>
                  </a:lnTo>
                  <a:lnTo>
                    <a:pt x="107" y="1050"/>
                  </a:lnTo>
                  <a:lnTo>
                    <a:pt x="108" y="1050"/>
                  </a:lnTo>
                  <a:lnTo>
                    <a:pt x="108" y="1051"/>
                  </a:lnTo>
                  <a:lnTo>
                    <a:pt x="110" y="1051"/>
                  </a:lnTo>
                  <a:lnTo>
                    <a:pt x="111" y="1051"/>
                  </a:lnTo>
                  <a:lnTo>
                    <a:pt x="112" y="1051"/>
                  </a:lnTo>
                  <a:lnTo>
                    <a:pt x="113" y="1051"/>
                  </a:lnTo>
                  <a:lnTo>
                    <a:pt x="113" y="1051"/>
                  </a:lnTo>
                  <a:lnTo>
                    <a:pt x="115" y="1051"/>
                  </a:lnTo>
                  <a:lnTo>
                    <a:pt x="116" y="1051"/>
                  </a:lnTo>
                  <a:lnTo>
                    <a:pt x="117" y="1051"/>
                  </a:lnTo>
                  <a:lnTo>
                    <a:pt x="117" y="1050"/>
                  </a:lnTo>
                  <a:lnTo>
                    <a:pt x="118" y="1050"/>
                  </a:lnTo>
                  <a:lnTo>
                    <a:pt x="120" y="1050"/>
                  </a:lnTo>
                  <a:lnTo>
                    <a:pt x="121" y="1050"/>
                  </a:lnTo>
                  <a:lnTo>
                    <a:pt x="121" y="1050"/>
                  </a:lnTo>
                  <a:lnTo>
                    <a:pt x="122" y="1050"/>
                  </a:lnTo>
                  <a:lnTo>
                    <a:pt x="123" y="1050"/>
                  </a:lnTo>
                  <a:lnTo>
                    <a:pt x="125" y="1050"/>
                  </a:lnTo>
                  <a:lnTo>
                    <a:pt x="125" y="1050"/>
                  </a:lnTo>
                  <a:lnTo>
                    <a:pt x="126" y="1050"/>
                  </a:lnTo>
                  <a:lnTo>
                    <a:pt x="127" y="1050"/>
                  </a:lnTo>
                  <a:lnTo>
                    <a:pt x="128" y="1050"/>
                  </a:lnTo>
                  <a:lnTo>
                    <a:pt x="128" y="1050"/>
                  </a:lnTo>
                  <a:lnTo>
                    <a:pt x="130" y="1050"/>
                  </a:lnTo>
                  <a:lnTo>
                    <a:pt x="131" y="1050"/>
                  </a:lnTo>
                  <a:lnTo>
                    <a:pt x="132" y="1050"/>
                  </a:lnTo>
                  <a:lnTo>
                    <a:pt x="132" y="1050"/>
                  </a:lnTo>
                  <a:lnTo>
                    <a:pt x="133" y="1050"/>
                  </a:lnTo>
                  <a:lnTo>
                    <a:pt x="135" y="1050"/>
                  </a:lnTo>
                  <a:lnTo>
                    <a:pt x="136" y="1050"/>
                  </a:lnTo>
                  <a:lnTo>
                    <a:pt x="136" y="1050"/>
                  </a:lnTo>
                  <a:lnTo>
                    <a:pt x="137" y="1050"/>
                  </a:lnTo>
                  <a:lnTo>
                    <a:pt x="138" y="1050"/>
                  </a:lnTo>
                  <a:lnTo>
                    <a:pt x="140" y="1050"/>
                  </a:lnTo>
                  <a:lnTo>
                    <a:pt x="140" y="1050"/>
                  </a:lnTo>
                  <a:lnTo>
                    <a:pt x="141" y="1050"/>
                  </a:lnTo>
                  <a:lnTo>
                    <a:pt x="142" y="1050"/>
                  </a:lnTo>
                  <a:lnTo>
                    <a:pt x="143" y="1050"/>
                  </a:lnTo>
                  <a:lnTo>
                    <a:pt x="143" y="1050"/>
                  </a:lnTo>
                  <a:lnTo>
                    <a:pt x="144" y="1050"/>
                  </a:lnTo>
                  <a:lnTo>
                    <a:pt x="146" y="1050"/>
                  </a:lnTo>
                  <a:lnTo>
                    <a:pt x="147" y="1050"/>
                  </a:lnTo>
                  <a:lnTo>
                    <a:pt x="147" y="1050"/>
                  </a:lnTo>
                  <a:lnTo>
                    <a:pt x="148" y="1050"/>
                  </a:lnTo>
                  <a:lnTo>
                    <a:pt x="149" y="1050"/>
                  </a:lnTo>
                  <a:lnTo>
                    <a:pt x="151" y="1050"/>
                  </a:lnTo>
                  <a:lnTo>
                    <a:pt x="151" y="1050"/>
                  </a:lnTo>
                  <a:lnTo>
                    <a:pt x="152" y="1050"/>
                  </a:lnTo>
                  <a:lnTo>
                    <a:pt x="153" y="1050"/>
                  </a:lnTo>
                  <a:lnTo>
                    <a:pt x="154" y="1050"/>
                  </a:lnTo>
                  <a:lnTo>
                    <a:pt x="154" y="1050"/>
                  </a:lnTo>
                  <a:lnTo>
                    <a:pt x="156" y="1050"/>
                  </a:lnTo>
                  <a:lnTo>
                    <a:pt x="157" y="1050"/>
                  </a:lnTo>
                  <a:lnTo>
                    <a:pt x="158" y="1050"/>
                  </a:lnTo>
                  <a:lnTo>
                    <a:pt x="158" y="1050"/>
                  </a:lnTo>
                  <a:lnTo>
                    <a:pt x="159" y="1050"/>
                  </a:lnTo>
                  <a:lnTo>
                    <a:pt x="161" y="1050"/>
                  </a:lnTo>
                  <a:lnTo>
                    <a:pt x="162" y="1050"/>
                  </a:lnTo>
                  <a:lnTo>
                    <a:pt x="162" y="1050"/>
                  </a:lnTo>
                  <a:lnTo>
                    <a:pt x="163" y="1050"/>
                  </a:lnTo>
                  <a:lnTo>
                    <a:pt x="164" y="1050"/>
                  </a:lnTo>
                  <a:lnTo>
                    <a:pt x="166" y="1048"/>
                  </a:lnTo>
                  <a:lnTo>
                    <a:pt x="166" y="1048"/>
                  </a:lnTo>
                  <a:lnTo>
                    <a:pt x="167" y="1048"/>
                  </a:lnTo>
                  <a:lnTo>
                    <a:pt x="168" y="1050"/>
                  </a:lnTo>
                  <a:lnTo>
                    <a:pt x="169" y="1050"/>
                  </a:lnTo>
                  <a:lnTo>
                    <a:pt x="171" y="1051"/>
                  </a:lnTo>
                  <a:lnTo>
                    <a:pt x="171" y="1052"/>
                  </a:lnTo>
                  <a:lnTo>
                    <a:pt x="172" y="1053"/>
                  </a:lnTo>
                  <a:lnTo>
                    <a:pt x="173" y="1053"/>
                  </a:lnTo>
                  <a:lnTo>
                    <a:pt x="174" y="1055"/>
                  </a:lnTo>
                  <a:lnTo>
                    <a:pt x="174" y="1056"/>
                  </a:lnTo>
                  <a:lnTo>
                    <a:pt x="176" y="1065"/>
                  </a:lnTo>
                  <a:lnTo>
                    <a:pt x="177" y="1099"/>
                  </a:lnTo>
                  <a:lnTo>
                    <a:pt x="178" y="1186"/>
                  </a:lnTo>
                  <a:lnTo>
                    <a:pt x="178" y="1333"/>
                  </a:lnTo>
                  <a:lnTo>
                    <a:pt x="179" y="1513"/>
                  </a:lnTo>
                  <a:lnTo>
                    <a:pt x="180" y="1680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08"/>
                  </a:lnTo>
                  <a:lnTo>
                    <a:pt x="185" y="1554"/>
                  </a:lnTo>
                  <a:lnTo>
                    <a:pt x="187" y="758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100"/>
                  </a:lnTo>
                  <a:lnTo>
                    <a:pt x="199" y="301"/>
                  </a:lnTo>
                  <a:lnTo>
                    <a:pt x="200" y="436"/>
                  </a:lnTo>
                  <a:lnTo>
                    <a:pt x="200" y="534"/>
                  </a:lnTo>
                  <a:lnTo>
                    <a:pt x="202" y="609"/>
                  </a:lnTo>
                  <a:lnTo>
                    <a:pt x="203" y="666"/>
                  </a:lnTo>
                  <a:lnTo>
                    <a:pt x="204" y="712"/>
                  </a:lnTo>
                  <a:lnTo>
                    <a:pt x="204" y="750"/>
                  </a:lnTo>
                  <a:lnTo>
                    <a:pt x="205" y="781"/>
                  </a:lnTo>
                  <a:lnTo>
                    <a:pt x="207" y="808"/>
                  </a:lnTo>
                  <a:lnTo>
                    <a:pt x="208" y="829"/>
                  </a:lnTo>
                  <a:lnTo>
                    <a:pt x="208" y="845"/>
                  </a:lnTo>
                  <a:lnTo>
                    <a:pt x="209" y="857"/>
                  </a:lnTo>
                  <a:lnTo>
                    <a:pt x="210" y="868"/>
                  </a:lnTo>
                  <a:lnTo>
                    <a:pt x="211" y="878"/>
                  </a:lnTo>
                  <a:lnTo>
                    <a:pt x="211" y="888"/>
                  </a:lnTo>
                  <a:lnTo>
                    <a:pt x="213" y="897"/>
                  </a:lnTo>
                  <a:lnTo>
                    <a:pt x="214" y="902"/>
                  </a:lnTo>
                  <a:lnTo>
                    <a:pt x="215" y="903"/>
                  </a:lnTo>
                  <a:lnTo>
                    <a:pt x="215" y="904"/>
                  </a:lnTo>
                  <a:lnTo>
                    <a:pt x="216" y="911"/>
                  </a:lnTo>
                  <a:lnTo>
                    <a:pt x="218" y="923"/>
                  </a:lnTo>
                  <a:lnTo>
                    <a:pt x="219" y="942"/>
                  </a:lnTo>
                  <a:lnTo>
                    <a:pt x="219" y="959"/>
                  </a:lnTo>
                  <a:lnTo>
                    <a:pt x="220" y="970"/>
                  </a:lnTo>
                  <a:lnTo>
                    <a:pt x="221" y="975"/>
                  </a:lnTo>
                  <a:lnTo>
                    <a:pt x="223" y="974"/>
                  </a:lnTo>
                  <a:lnTo>
                    <a:pt x="223" y="974"/>
                  </a:lnTo>
                  <a:lnTo>
                    <a:pt x="224" y="980"/>
                  </a:lnTo>
                  <a:lnTo>
                    <a:pt x="225" y="991"/>
                  </a:lnTo>
                  <a:lnTo>
                    <a:pt x="226" y="1005"/>
                  </a:lnTo>
                  <a:lnTo>
                    <a:pt x="228" y="1019"/>
                  </a:lnTo>
                  <a:lnTo>
                    <a:pt x="228" y="1027"/>
                  </a:lnTo>
                  <a:lnTo>
                    <a:pt x="229" y="1032"/>
                  </a:lnTo>
                  <a:lnTo>
                    <a:pt x="230" y="1034"/>
                  </a:lnTo>
                  <a:lnTo>
                    <a:pt x="231" y="1034"/>
                  </a:lnTo>
                  <a:lnTo>
                    <a:pt x="231" y="1032"/>
                  </a:lnTo>
                  <a:lnTo>
                    <a:pt x="233" y="1030"/>
                  </a:lnTo>
                  <a:lnTo>
                    <a:pt x="234" y="1022"/>
                  </a:lnTo>
                  <a:lnTo>
                    <a:pt x="235" y="1010"/>
                  </a:lnTo>
                  <a:lnTo>
                    <a:pt x="235" y="995"/>
                  </a:lnTo>
                  <a:lnTo>
                    <a:pt x="236" y="974"/>
                  </a:lnTo>
                  <a:lnTo>
                    <a:pt x="238" y="924"/>
                  </a:lnTo>
                  <a:lnTo>
                    <a:pt x="239" y="788"/>
                  </a:lnTo>
                  <a:lnTo>
                    <a:pt x="239" y="513"/>
                  </a:lnTo>
                  <a:lnTo>
                    <a:pt x="240" y="128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133"/>
                  </a:lnTo>
                  <a:lnTo>
                    <a:pt x="245" y="538"/>
                  </a:lnTo>
                  <a:lnTo>
                    <a:pt x="246" y="855"/>
                  </a:lnTo>
                  <a:lnTo>
                    <a:pt x="246" y="1037"/>
                  </a:lnTo>
                  <a:lnTo>
                    <a:pt x="247" y="1117"/>
                  </a:lnTo>
                  <a:lnTo>
                    <a:pt x="249" y="1139"/>
                  </a:lnTo>
                  <a:lnTo>
                    <a:pt x="250" y="1140"/>
                  </a:lnTo>
                  <a:lnTo>
                    <a:pt x="250" y="1137"/>
                  </a:lnTo>
                  <a:lnTo>
                    <a:pt x="251" y="1133"/>
                  </a:lnTo>
                  <a:lnTo>
                    <a:pt x="252" y="1128"/>
                  </a:lnTo>
                  <a:lnTo>
                    <a:pt x="254" y="1123"/>
                  </a:lnTo>
                  <a:lnTo>
                    <a:pt x="254" y="1117"/>
                  </a:lnTo>
                  <a:lnTo>
                    <a:pt x="255" y="1109"/>
                  </a:lnTo>
                  <a:lnTo>
                    <a:pt x="256" y="1101"/>
                  </a:lnTo>
                  <a:lnTo>
                    <a:pt x="257" y="1091"/>
                  </a:lnTo>
                  <a:lnTo>
                    <a:pt x="257" y="1082"/>
                  </a:lnTo>
                  <a:lnTo>
                    <a:pt x="259" y="1075"/>
                  </a:lnTo>
                  <a:lnTo>
                    <a:pt x="260" y="1070"/>
                  </a:lnTo>
                  <a:lnTo>
                    <a:pt x="261" y="1066"/>
                  </a:lnTo>
                  <a:lnTo>
                    <a:pt x="261" y="1065"/>
                  </a:lnTo>
                  <a:lnTo>
                    <a:pt x="262" y="1062"/>
                  </a:lnTo>
                  <a:lnTo>
                    <a:pt x="264" y="1060"/>
                  </a:lnTo>
                  <a:lnTo>
                    <a:pt x="265" y="1056"/>
                  </a:lnTo>
                  <a:lnTo>
                    <a:pt x="265" y="1052"/>
                  </a:lnTo>
                  <a:lnTo>
                    <a:pt x="266" y="1050"/>
                  </a:lnTo>
                  <a:lnTo>
                    <a:pt x="267" y="1047"/>
                  </a:lnTo>
                  <a:lnTo>
                    <a:pt x="269" y="1045"/>
                  </a:lnTo>
                  <a:lnTo>
                    <a:pt x="269" y="1043"/>
                  </a:lnTo>
                  <a:lnTo>
                    <a:pt x="270" y="1042"/>
                  </a:lnTo>
                  <a:lnTo>
                    <a:pt x="271" y="1042"/>
                  </a:lnTo>
                  <a:lnTo>
                    <a:pt x="272" y="1041"/>
                  </a:lnTo>
                  <a:lnTo>
                    <a:pt x="272" y="1039"/>
                  </a:lnTo>
                  <a:lnTo>
                    <a:pt x="274" y="1036"/>
                  </a:lnTo>
                  <a:lnTo>
                    <a:pt x="275" y="1034"/>
                  </a:lnTo>
                  <a:lnTo>
                    <a:pt x="276" y="1031"/>
                  </a:lnTo>
                  <a:lnTo>
                    <a:pt x="276" y="1031"/>
                  </a:lnTo>
                  <a:lnTo>
                    <a:pt x="277" y="1031"/>
                  </a:lnTo>
                  <a:lnTo>
                    <a:pt x="279" y="1031"/>
                  </a:lnTo>
                  <a:lnTo>
                    <a:pt x="280" y="1031"/>
                  </a:lnTo>
                  <a:lnTo>
                    <a:pt x="281" y="1031"/>
                  </a:lnTo>
                  <a:lnTo>
                    <a:pt x="281" y="1031"/>
                  </a:lnTo>
                  <a:lnTo>
                    <a:pt x="282" y="1030"/>
                  </a:lnTo>
                  <a:lnTo>
                    <a:pt x="283" y="1030"/>
                  </a:lnTo>
                  <a:lnTo>
                    <a:pt x="285" y="1030"/>
                  </a:lnTo>
                  <a:lnTo>
                    <a:pt x="285" y="1030"/>
                  </a:lnTo>
                  <a:lnTo>
                    <a:pt x="286" y="1031"/>
                  </a:lnTo>
                  <a:lnTo>
                    <a:pt x="287" y="1035"/>
                  </a:lnTo>
                  <a:lnTo>
                    <a:pt x="288" y="1039"/>
                  </a:lnTo>
                  <a:lnTo>
                    <a:pt x="288" y="1042"/>
                  </a:lnTo>
                  <a:lnTo>
                    <a:pt x="290" y="1043"/>
                  </a:lnTo>
                  <a:lnTo>
                    <a:pt x="291" y="1045"/>
                  </a:lnTo>
                  <a:lnTo>
                    <a:pt x="292" y="1046"/>
                  </a:lnTo>
                  <a:lnTo>
                    <a:pt x="292" y="1046"/>
                  </a:lnTo>
                  <a:lnTo>
                    <a:pt x="293" y="1046"/>
                  </a:lnTo>
                  <a:lnTo>
                    <a:pt x="295" y="1046"/>
                  </a:lnTo>
                  <a:lnTo>
                    <a:pt x="296" y="1046"/>
                  </a:lnTo>
                  <a:lnTo>
                    <a:pt x="296" y="1048"/>
                  </a:lnTo>
                  <a:lnTo>
                    <a:pt x="297" y="1056"/>
                  </a:lnTo>
                  <a:lnTo>
                    <a:pt x="298" y="1066"/>
                  </a:lnTo>
                  <a:lnTo>
                    <a:pt x="300" y="1076"/>
                  </a:lnTo>
                  <a:lnTo>
                    <a:pt x="300" y="1076"/>
                  </a:lnTo>
                  <a:lnTo>
                    <a:pt x="301" y="1062"/>
                  </a:lnTo>
                  <a:lnTo>
                    <a:pt x="302" y="1042"/>
                  </a:lnTo>
                  <a:lnTo>
                    <a:pt x="303" y="1027"/>
                  </a:lnTo>
                  <a:lnTo>
                    <a:pt x="303" y="1022"/>
                  </a:lnTo>
                  <a:lnTo>
                    <a:pt x="305" y="1027"/>
                  </a:lnTo>
                  <a:lnTo>
                    <a:pt x="306" y="1032"/>
                  </a:lnTo>
                  <a:lnTo>
                    <a:pt x="307" y="1035"/>
                  </a:lnTo>
                  <a:lnTo>
                    <a:pt x="307" y="1032"/>
                  </a:lnTo>
                  <a:lnTo>
                    <a:pt x="308" y="1027"/>
                  </a:lnTo>
                  <a:lnTo>
                    <a:pt x="310" y="1021"/>
                  </a:lnTo>
                  <a:lnTo>
                    <a:pt x="311" y="1016"/>
                  </a:lnTo>
                  <a:lnTo>
                    <a:pt x="311" y="1014"/>
                  </a:lnTo>
                  <a:lnTo>
                    <a:pt x="312" y="1016"/>
                  </a:lnTo>
                  <a:lnTo>
                    <a:pt x="313" y="1021"/>
                  </a:lnTo>
                  <a:lnTo>
                    <a:pt x="315" y="1029"/>
                  </a:lnTo>
                  <a:lnTo>
                    <a:pt x="315" y="1036"/>
                  </a:lnTo>
                  <a:lnTo>
                    <a:pt x="316" y="1042"/>
                  </a:lnTo>
                  <a:lnTo>
                    <a:pt x="317" y="1047"/>
                  </a:lnTo>
                  <a:lnTo>
                    <a:pt x="318" y="1051"/>
                  </a:lnTo>
                  <a:lnTo>
                    <a:pt x="318" y="1053"/>
                  </a:lnTo>
                  <a:lnTo>
                    <a:pt x="319" y="1055"/>
                  </a:lnTo>
                  <a:lnTo>
                    <a:pt x="321" y="1055"/>
                  </a:lnTo>
                  <a:lnTo>
                    <a:pt x="322" y="1055"/>
                  </a:lnTo>
                  <a:lnTo>
                    <a:pt x="322" y="1055"/>
                  </a:lnTo>
                  <a:lnTo>
                    <a:pt x="323" y="1053"/>
                  </a:lnTo>
                  <a:lnTo>
                    <a:pt x="324" y="1055"/>
                  </a:lnTo>
                  <a:lnTo>
                    <a:pt x="326" y="1056"/>
                  </a:lnTo>
                  <a:lnTo>
                    <a:pt x="326" y="1057"/>
                  </a:lnTo>
                  <a:lnTo>
                    <a:pt x="327" y="1057"/>
                  </a:lnTo>
                  <a:lnTo>
                    <a:pt x="328" y="1055"/>
                  </a:lnTo>
                  <a:lnTo>
                    <a:pt x="329" y="1045"/>
                  </a:lnTo>
                  <a:lnTo>
                    <a:pt x="329" y="1027"/>
                  </a:lnTo>
                  <a:lnTo>
                    <a:pt x="331" y="998"/>
                  </a:lnTo>
                  <a:lnTo>
                    <a:pt x="332" y="952"/>
                  </a:lnTo>
                  <a:lnTo>
                    <a:pt x="333" y="892"/>
                  </a:lnTo>
                  <a:lnTo>
                    <a:pt x="333" y="837"/>
                  </a:lnTo>
                  <a:lnTo>
                    <a:pt x="334" y="814"/>
                  </a:lnTo>
                  <a:lnTo>
                    <a:pt x="336" y="832"/>
                  </a:lnTo>
                  <a:lnTo>
                    <a:pt x="337" y="885"/>
                  </a:lnTo>
                  <a:lnTo>
                    <a:pt x="338" y="943"/>
                  </a:lnTo>
                  <a:lnTo>
                    <a:pt x="338" y="988"/>
                  </a:lnTo>
                  <a:lnTo>
                    <a:pt x="339" y="1016"/>
                  </a:lnTo>
                  <a:lnTo>
                    <a:pt x="341" y="1031"/>
                  </a:lnTo>
                  <a:lnTo>
                    <a:pt x="342" y="1040"/>
                  </a:lnTo>
                  <a:lnTo>
                    <a:pt x="342" y="1043"/>
                  </a:lnTo>
                  <a:lnTo>
                    <a:pt x="343" y="1045"/>
                  </a:lnTo>
                  <a:lnTo>
                    <a:pt x="344" y="1046"/>
                  </a:lnTo>
                  <a:lnTo>
                    <a:pt x="346" y="1046"/>
                  </a:lnTo>
                  <a:lnTo>
                    <a:pt x="346" y="1045"/>
                  </a:lnTo>
                  <a:lnTo>
                    <a:pt x="347" y="1045"/>
                  </a:lnTo>
                  <a:lnTo>
                    <a:pt x="348" y="1043"/>
                  </a:lnTo>
                  <a:lnTo>
                    <a:pt x="349" y="1042"/>
                  </a:lnTo>
                  <a:lnTo>
                    <a:pt x="349" y="1041"/>
                  </a:lnTo>
                  <a:lnTo>
                    <a:pt x="351" y="1039"/>
                  </a:lnTo>
                  <a:lnTo>
                    <a:pt x="352" y="1036"/>
                  </a:lnTo>
                  <a:lnTo>
                    <a:pt x="353" y="1032"/>
                  </a:lnTo>
                  <a:lnTo>
                    <a:pt x="353" y="1029"/>
                  </a:lnTo>
                  <a:lnTo>
                    <a:pt x="354" y="1025"/>
                  </a:lnTo>
                  <a:lnTo>
                    <a:pt x="355" y="1024"/>
                  </a:lnTo>
                  <a:lnTo>
                    <a:pt x="357" y="1022"/>
                  </a:lnTo>
                  <a:lnTo>
                    <a:pt x="357" y="1025"/>
                  </a:lnTo>
                  <a:lnTo>
                    <a:pt x="358" y="1027"/>
                  </a:lnTo>
                  <a:lnTo>
                    <a:pt x="359" y="1032"/>
                  </a:lnTo>
                  <a:lnTo>
                    <a:pt x="360" y="1036"/>
                  </a:lnTo>
                  <a:lnTo>
                    <a:pt x="360" y="1037"/>
                  </a:lnTo>
                  <a:lnTo>
                    <a:pt x="362" y="1036"/>
                  </a:lnTo>
                  <a:lnTo>
                    <a:pt x="363" y="1030"/>
                  </a:lnTo>
                  <a:lnTo>
                    <a:pt x="364" y="1016"/>
                  </a:lnTo>
                  <a:lnTo>
                    <a:pt x="364" y="994"/>
                  </a:lnTo>
                  <a:lnTo>
                    <a:pt x="365" y="965"/>
                  </a:lnTo>
                  <a:lnTo>
                    <a:pt x="367" y="935"/>
                  </a:lnTo>
                  <a:lnTo>
                    <a:pt x="368" y="912"/>
                  </a:lnTo>
                  <a:lnTo>
                    <a:pt x="368" y="898"/>
                  </a:lnTo>
                  <a:lnTo>
                    <a:pt x="369" y="898"/>
                  </a:lnTo>
                  <a:lnTo>
                    <a:pt x="370" y="907"/>
                  </a:lnTo>
                  <a:lnTo>
                    <a:pt x="372" y="919"/>
                  </a:lnTo>
                  <a:lnTo>
                    <a:pt x="372" y="933"/>
                  </a:lnTo>
                  <a:lnTo>
                    <a:pt x="373" y="944"/>
                  </a:lnTo>
                  <a:lnTo>
                    <a:pt x="374" y="949"/>
                  </a:lnTo>
                  <a:lnTo>
                    <a:pt x="375" y="949"/>
                  </a:lnTo>
                  <a:lnTo>
                    <a:pt x="375" y="944"/>
                  </a:lnTo>
                  <a:lnTo>
                    <a:pt x="377" y="935"/>
                  </a:lnTo>
                  <a:lnTo>
                    <a:pt x="378" y="926"/>
                  </a:lnTo>
                  <a:lnTo>
                    <a:pt x="379" y="921"/>
                  </a:lnTo>
                  <a:lnTo>
                    <a:pt x="379" y="923"/>
                  </a:lnTo>
                  <a:lnTo>
                    <a:pt x="380" y="935"/>
                  </a:lnTo>
                  <a:lnTo>
                    <a:pt x="382" y="952"/>
                  </a:lnTo>
                  <a:lnTo>
                    <a:pt x="383" y="968"/>
                  </a:lnTo>
                  <a:lnTo>
                    <a:pt x="383" y="983"/>
                  </a:lnTo>
                  <a:lnTo>
                    <a:pt x="384" y="999"/>
                  </a:lnTo>
                  <a:lnTo>
                    <a:pt x="385" y="1014"/>
                  </a:lnTo>
                  <a:lnTo>
                    <a:pt x="387" y="1029"/>
                  </a:lnTo>
                  <a:lnTo>
                    <a:pt x="387" y="1039"/>
                  </a:lnTo>
                  <a:lnTo>
                    <a:pt x="388" y="1042"/>
                  </a:lnTo>
                  <a:lnTo>
                    <a:pt x="389" y="1039"/>
                  </a:lnTo>
                  <a:lnTo>
                    <a:pt x="390" y="1027"/>
                  </a:lnTo>
                  <a:lnTo>
                    <a:pt x="390" y="1017"/>
                  </a:lnTo>
                  <a:lnTo>
                    <a:pt x="391" y="1016"/>
                  </a:lnTo>
                  <a:lnTo>
                    <a:pt x="393" y="1024"/>
                  </a:lnTo>
                  <a:lnTo>
                    <a:pt x="394" y="1035"/>
                  </a:lnTo>
                  <a:lnTo>
                    <a:pt x="395" y="1043"/>
                  </a:lnTo>
                  <a:lnTo>
                    <a:pt x="395" y="1050"/>
                  </a:lnTo>
                  <a:lnTo>
                    <a:pt x="396" y="1052"/>
                  </a:lnTo>
                  <a:lnTo>
                    <a:pt x="398" y="1053"/>
                  </a:lnTo>
                  <a:lnTo>
                    <a:pt x="399" y="1052"/>
                  </a:lnTo>
                  <a:lnTo>
                    <a:pt x="399" y="1051"/>
                  </a:lnTo>
                  <a:lnTo>
                    <a:pt x="400" y="1047"/>
                  </a:lnTo>
                  <a:lnTo>
                    <a:pt x="401" y="1043"/>
                  </a:lnTo>
                  <a:lnTo>
                    <a:pt x="403" y="1041"/>
                  </a:lnTo>
                  <a:lnTo>
                    <a:pt x="403" y="1039"/>
                  </a:lnTo>
                  <a:lnTo>
                    <a:pt x="404" y="1037"/>
                  </a:lnTo>
                  <a:lnTo>
                    <a:pt x="405" y="1039"/>
                  </a:lnTo>
                  <a:lnTo>
                    <a:pt x="406" y="1041"/>
                  </a:lnTo>
                  <a:lnTo>
                    <a:pt x="406" y="1043"/>
                  </a:lnTo>
                  <a:lnTo>
                    <a:pt x="408" y="1046"/>
                  </a:lnTo>
                  <a:lnTo>
                    <a:pt x="409" y="1048"/>
                  </a:lnTo>
                  <a:lnTo>
                    <a:pt x="410" y="1050"/>
                  </a:lnTo>
                  <a:lnTo>
                    <a:pt x="410" y="1050"/>
                  </a:lnTo>
                  <a:lnTo>
                    <a:pt x="411" y="1050"/>
                  </a:lnTo>
                  <a:lnTo>
                    <a:pt x="413" y="1050"/>
                  </a:lnTo>
                  <a:lnTo>
                    <a:pt x="414" y="1050"/>
                  </a:lnTo>
                  <a:lnTo>
                    <a:pt x="414" y="1050"/>
                  </a:lnTo>
                  <a:lnTo>
                    <a:pt x="415" y="1048"/>
                  </a:lnTo>
                  <a:lnTo>
                    <a:pt x="416" y="1048"/>
                  </a:lnTo>
                  <a:lnTo>
                    <a:pt x="418" y="1047"/>
                  </a:lnTo>
                  <a:lnTo>
                    <a:pt x="418" y="1046"/>
                  </a:lnTo>
                  <a:lnTo>
                    <a:pt x="419" y="1043"/>
                  </a:lnTo>
                  <a:lnTo>
                    <a:pt x="420" y="1041"/>
                  </a:lnTo>
                  <a:lnTo>
                    <a:pt x="421" y="1039"/>
                  </a:lnTo>
                  <a:lnTo>
                    <a:pt x="421" y="1036"/>
                  </a:lnTo>
                  <a:lnTo>
                    <a:pt x="423" y="1035"/>
                  </a:lnTo>
                  <a:lnTo>
                    <a:pt x="424" y="1032"/>
                  </a:lnTo>
                  <a:lnTo>
                    <a:pt x="425" y="1031"/>
                  </a:lnTo>
                  <a:lnTo>
                    <a:pt x="425" y="1031"/>
                  </a:lnTo>
                  <a:lnTo>
                    <a:pt x="426" y="1030"/>
                  </a:lnTo>
                  <a:lnTo>
                    <a:pt x="427" y="1025"/>
                  </a:lnTo>
                  <a:lnTo>
                    <a:pt x="429" y="1014"/>
                  </a:lnTo>
                  <a:lnTo>
                    <a:pt x="429" y="998"/>
                  </a:lnTo>
                  <a:lnTo>
                    <a:pt x="430" y="979"/>
                  </a:lnTo>
                  <a:lnTo>
                    <a:pt x="431" y="962"/>
                  </a:lnTo>
                  <a:lnTo>
                    <a:pt x="432" y="948"/>
                  </a:lnTo>
                  <a:lnTo>
                    <a:pt x="432" y="943"/>
                  </a:lnTo>
                  <a:lnTo>
                    <a:pt x="434" y="955"/>
                  </a:lnTo>
                  <a:lnTo>
                    <a:pt x="435" y="981"/>
                  </a:lnTo>
                  <a:lnTo>
                    <a:pt x="436" y="1015"/>
                  </a:lnTo>
                  <a:lnTo>
                    <a:pt x="436" y="1043"/>
                  </a:lnTo>
                  <a:lnTo>
                    <a:pt x="437" y="1062"/>
                  </a:lnTo>
                  <a:lnTo>
                    <a:pt x="439" y="1072"/>
                  </a:lnTo>
                  <a:lnTo>
                    <a:pt x="440" y="1077"/>
                  </a:lnTo>
                  <a:lnTo>
                    <a:pt x="440" y="1078"/>
                  </a:lnTo>
                  <a:lnTo>
                    <a:pt x="441" y="1078"/>
                  </a:lnTo>
                  <a:lnTo>
                    <a:pt x="442" y="1077"/>
                  </a:lnTo>
                  <a:lnTo>
                    <a:pt x="444" y="1076"/>
                  </a:lnTo>
                  <a:lnTo>
                    <a:pt x="444" y="1072"/>
                  </a:lnTo>
                  <a:lnTo>
                    <a:pt x="445" y="1070"/>
                  </a:lnTo>
                  <a:lnTo>
                    <a:pt x="446" y="1066"/>
                  </a:lnTo>
                  <a:lnTo>
                    <a:pt x="447" y="1062"/>
                  </a:lnTo>
                  <a:lnTo>
                    <a:pt x="449" y="1058"/>
                  </a:lnTo>
                  <a:lnTo>
                    <a:pt x="449" y="1056"/>
                  </a:lnTo>
                  <a:lnTo>
                    <a:pt x="450" y="1055"/>
                  </a:lnTo>
                  <a:lnTo>
                    <a:pt x="451" y="1052"/>
                  </a:lnTo>
                  <a:lnTo>
                    <a:pt x="452" y="1051"/>
                  </a:lnTo>
                  <a:lnTo>
                    <a:pt x="452" y="1051"/>
                  </a:lnTo>
                  <a:lnTo>
                    <a:pt x="454" y="1050"/>
                  </a:lnTo>
                  <a:lnTo>
                    <a:pt x="455" y="1050"/>
                  </a:lnTo>
                  <a:lnTo>
                    <a:pt x="456" y="1048"/>
                  </a:lnTo>
                  <a:lnTo>
                    <a:pt x="456" y="1048"/>
                  </a:lnTo>
                  <a:lnTo>
                    <a:pt x="457" y="1048"/>
                  </a:lnTo>
                  <a:lnTo>
                    <a:pt x="459" y="1047"/>
                  </a:lnTo>
                  <a:lnTo>
                    <a:pt x="460" y="1046"/>
                  </a:lnTo>
                  <a:lnTo>
                    <a:pt x="460" y="1046"/>
                  </a:lnTo>
                  <a:lnTo>
                    <a:pt x="461" y="1045"/>
                  </a:lnTo>
                  <a:lnTo>
                    <a:pt x="462" y="1043"/>
                  </a:lnTo>
                  <a:lnTo>
                    <a:pt x="463" y="1043"/>
                  </a:lnTo>
                  <a:lnTo>
                    <a:pt x="463" y="1042"/>
                  </a:lnTo>
                  <a:lnTo>
                    <a:pt x="465" y="1042"/>
                  </a:lnTo>
                  <a:lnTo>
                    <a:pt x="466" y="1043"/>
                  </a:lnTo>
                  <a:lnTo>
                    <a:pt x="467" y="1043"/>
                  </a:lnTo>
                  <a:lnTo>
                    <a:pt x="467" y="1043"/>
                  </a:lnTo>
                  <a:lnTo>
                    <a:pt x="468" y="1045"/>
                  </a:lnTo>
                  <a:lnTo>
                    <a:pt x="470" y="1045"/>
                  </a:lnTo>
                  <a:lnTo>
                    <a:pt x="471" y="1043"/>
                  </a:lnTo>
                  <a:lnTo>
                    <a:pt x="471" y="1043"/>
                  </a:lnTo>
                  <a:lnTo>
                    <a:pt x="472" y="1042"/>
                  </a:lnTo>
                  <a:lnTo>
                    <a:pt x="473" y="1042"/>
                  </a:lnTo>
                  <a:lnTo>
                    <a:pt x="475" y="1041"/>
                  </a:lnTo>
                  <a:lnTo>
                    <a:pt x="475" y="1041"/>
                  </a:lnTo>
                  <a:lnTo>
                    <a:pt x="476" y="1041"/>
                  </a:lnTo>
                  <a:lnTo>
                    <a:pt x="477" y="1041"/>
                  </a:lnTo>
                  <a:lnTo>
                    <a:pt x="478" y="1041"/>
                  </a:lnTo>
                  <a:lnTo>
                    <a:pt x="478" y="1041"/>
                  </a:lnTo>
                  <a:lnTo>
                    <a:pt x="480" y="1041"/>
                  </a:lnTo>
                  <a:lnTo>
                    <a:pt x="481" y="1042"/>
                  </a:lnTo>
                  <a:lnTo>
                    <a:pt x="482" y="1043"/>
                  </a:lnTo>
                  <a:lnTo>
                    <a:pt x="482" y="1046"/>
                  </a:lnTo>
                  <a:lnTo>
                    <a:pt x="483" y="1047"/>
                  </a:lnTo>
                  <a:lnTo>
                    <a:pt x="485" y="1048"/>
                  </a:lnTo>
                  <a:lnTo>
                    <a:pt x="486" y="1050"/>
                  </a:lnTo>
                  <a:lnTo>
                    <a:pt x="486" y="1050"/>
                  </a:lnTo>
                  <a:lnTo>
                    <a:pt x="487" y="1051"/>
                  </a:lnTo>
                  <a:lnTo>
                    <a:pt x="488" y="1051"/>
                  </a:lnTo>
                  <a:lnTo>
                    <a:pt x="490" y="1051"/>
                  </a:lnTo>
                  <a:lnTo>
                    <a:pt x="490" y="1051"/>
                  </a:lnTo>
                  <a:lnTo>
                    <a:pt x="491" y="1051"/>
                  </a:lnTo>
                  <a:lnTo>
                    <a:pt x="492" y="1051"/>
                  </a:lnTo>
                  <a:lnTo>
                    <a:pt x="493" y="1051"/>
                  </a:lnTo>
                  <a:lnTo>
                    <a:pt x="493" y="1051"/>
                  </a:lnTo>
                  <a:lnTo>
                    <a:pt x="495" y="1051"/>
                  </a:lnTo>
                  <a:lnTo>
                    <a:pt x="496" y="1051"/>
                  </a:lnTo>
                  <a:lnTo>
                    <a:pt x="497" y="1052"/>
                  </a:lnTo>
                  <a:lnTo>
                    <a:pt x="497" y="1051"/>
                  </a:lnTo>
                  <a:lnTo>
                    <a:pt x="498" y="1050"/>
                  </a:lnTo>
                  <a:lnTo>
                    <a:pt x="499" y="1045"/>
                  </a:lnTo>
                  <a:lnTo>
                    <a:pt x="501" y="1032"/>
                  </a:lnTo>
                  <a:lnTo>
                    <a:pt x="501" y="1004"/>
                  </a:lnTo>
                  <a:lnTo>
                    <a:pt x="502" y="945"/>
                  </a:lnTo>
                  <a:lnTo>
                    <a:pt x="503" y="846"/>
                  </a:lnTo>
                  <a:lnTo>
                    <a:pt x="504" y="698"/>
                  </a:lnTo>
                  <a:lnTo>
                    <a:pt x="506" y="508"/>
                  </a:lnTo>
                  <a:lnTo>
                    <a:pt x="506" y="370"/>
                  </a:lnTo>
                  <a:lnTo>
                    <a:pt x="507" y="174"/>
                  </a:lnTo>
                  <a:lnTo>
                    <a:pt x="508" y="27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84"/>
                  </a:lnTo>
                  <a:lnTo>
                    <a:pt x="512" y="231"/>
                  </a:lnTo>
                  <a:lnTo>
                    <a:pt x="513" y="395"/>
                  </a:lnTo>
                  <a:lnTo>
                    <a:pt x="513" y="551"/>
                  </a:lnTo>
                  <a:lnTo>
                    <a:pt x="514" y="682"/>
                  </a:lnTo>
                  <a:lnTo>
                    <a:pt x="516" y="785"/>
                  </a:lnTo>
                  <a:lnTo>
                    <a:pt x="517" y="862"/>
                  </a:lnTo>
                  <a:lnTo>
                    <a:pt x="517" y="918"/>
                  </a:lnTo>
                  <a:lnTo>
                    <a:pt x="518" y="955"/>
                  </a:lnTo>
                  <a:lnTo>
                    <a:pt x="519" y="981"/>
                  </a:lnTo>
                  <a:lnTo>
                    <a:pt x="521" y="999"/>
                  </a:lnTo>
                  <a:lnTo>
                    <a:pt x="521" y="1011"/>
                  </a:lnTo>
                  <a:lnTo>
                    <a:pt x="522" y="1020"/>
                  </a:lnTo>
                  <a:lnTo>
                    <a:pt x="523" y="1027"/>
                  </a:lnTo>
                  <a:lnTo>
                    <a:pt x="524" y="1032"/>
                  </a:lnTo>
                  <a:lnTo>
                    <a:pt x="524" y="1036"/>
                  </a:lnTo>
                  <a:lnTo>
                    <a:pt x="526" y="1040"/>
                  </a:lnTo>
                  <a:lnTo>
                    <a:pt x="527" y="1042"/>
                  </a:lnTo>
                  <a:lnTo>
                    <a:pt x="528" y="1045"/>
                  </a:lnTo>
                  <a:lnTo>
                    <a:pt x="528" y="1045"/>
                  </a:lnTo>
                  <a:lnTo>
                    <a:pt x="529" y="1043"/>
                  </a:lnTo>
                  <a:lnTo>
                    <a:pt x="531" y="1037"/>
                  </a:lnTo>
                  <a:lnTo>
                    <a:pt x="532" y="1026"/>
                  </a:lnTo>
                  <a:lnTo>
                    <a:pt x="532" y="1006"/>
                  </a:lnTo>
                  <a:lnTo>
                    <a:pt x="533" y="975"/>
                  </a:lnTo>
                  <a:lnTo>
                    <a:pt x="534" y="933"/>
                  </a:lnTo>
                  <a:lnTo>
                    <a:pt x="535" y="883"/>
                  </a:lnTo>
                  <a:lnTo>
                    <a:pt x="535" y="850"/>
                  </a:lnTo>
                  <a:lnTo>
                    <a:pt x="537" y="801"/>
                  </a:lnTo>
                  <a:lnTo>
                    <a:pt x="538" y="765"/>
                  </a:lnTo>
                  <a:lnTo>
                    <a:pt x="539" y="744"/>
                  </a:lnTo>
                  <a:lnTo>
                    <a:pt x="539" y="739"/>
                  </a:lnTo>
                  <a:lnTo>
                    <a:pt x="540" y="754"/>
                  </a:lnTo>
                  <a:lnTo>
                    <a:pt x="542" y="783"/>
                  </a:lnTo>
                  <a:lnTo>
                    <a:pt x="543" y="824"/>
                  </a:lnTo>
                  <a:lnTo>
                    <a:pt x="543" y="870"/>
                  </a:lnTo>
                  <a:lnTo>
                    <a:pt x="544" y="916"/>
                  </a:lnTo>
                  <a:lnTo>
                    <a:pt x="545" y="954"/>
                  </a:lnTo>
                  <a:lnTo>
                    <a:pt x="547" y="985"/>
                  </a:lnTo>
                  <a:lnTo>
                    <a:pt x="547" y="1007"/>
                  </a:lnTo>
                  <a:lnTo>
                    <a:pt x="548" y="1022"/>
                  </a:lnTo>
                  <a:lnTo>
                    <a:pt x="549" y="1032"/>
                  </a:lnTo>
                  <a:lnTo>
                    <a:pt x="550" y="1037"/>
                  </a:lnTo>
                  <a:lnTo>
                    <a:pt x="550" y="1041"/>
                  </a:lnTo>
                  <a:lnTo>
                    <a:pt x="552" y="1043"/>
                  </a:lnTo>
                  <a:lnTo>
                    <a:pt x="553" y="1045"/>
                  </a:lnTo>
                  <a:lnTo>
                    <a:pt x="554" y="1046"/>
                  </a:lnTo>
                  <a:lnTo>
                    <a:pt x="554" y="1045"/>
                  </a:lnTo>
                  <a:lnTo>
                    <a:pt x="555" y="1043"/>
                  </a:lnTo>
                  <a:lnTo>
                    <a:pt x="557" y="1040"/>
                  </a:lnTo>
                  <a:lnTo>
                    <a:pt x="558" y="1034"/>
                  </a:lnTo>
                  <a:lnTo>
                    <a:pt x="558" y="1026"/>
                  </a:lnTo>
                  <a:lnTo>
                    <a:pt x="559" y="1017"/>
                  </a:lnTo>
                  <a:lnTo>
                    <a:pt x="560" y="1010"/>
                  </a:lnTo>
                  <a:lnTo>
                    <a:pt x="562" y="1005"/>
                  </a:lnTo>
                  <a:lnTo>
                    <a:pt x="563" y="1002"/>
                  </a:lnTo>
                  <a:lnTo>
                    <a:pt x="563" y="1005"/>
                  </a:lnTo>
                  <a:lnTo>
                    <a:pt x="564" y="1010"/>
                  </a:lnTo>
                  <a:lnTo>
                    <a:pt x="565" y="1017"/>
                  </a:lnTo>
                  <a:lnTo>
                    <a:pt x="567" y="1025"/>
                  </a:lnTo>
                  <a:lnTo>
                    <a:pt x="567" y="1032"/>
                  </a:lnTo>
                  <a:lnTo>
                    <a:pt x="568" y="1039"/>
                  </a:lnTo>
                  <a:lnTo>
                    <a:pt x="569" y="1042"/>
                  </a:lnTo>
                  <a:lnTo>
                    <a:pt x="570" y="1046"/>
                  </a:lnTo>
                  <a:lnTo>
                    <a:pt x="570" y="1048"/>
                  </a:lnTo>
                  <a:lnTo>
                    <a:pt x="571" y="1050"/>
                  </a:lnTo>
                  <a:lnTo>
                    <a:pt x="573" y="1051"/>
                  </a:lnTo>
                  <a:lnTo>
                    <a:pt x="574" y="1051"/>
                  </a:lnTo>
                  <a:lnTo>
                    <a:pt x="574" y="1051"/>
                  </a:lnTo>
                  <a:lnTo>
                    <a:pt x="575" y="1051"/>
                  </a:lnTo>
                  <a:lnTo>
                    <a:pt x="576" y="1051"/>
                  </a:lnTo>
                  <a:lnTo>
                    <a:pt x="578" y="1051"/>
                  </a:lnTo>
                  <a:lnTo>
                    <a:pt x="578" y="1050"/>
                  </a:lnTo>
                  <a:lnTo>
                    <a:pt x="579" y="1050"/>
                  </a:lnTo>
                  <a:lnTo>
                    <a:pt x="580" y="1048"/>
                  </a:lnTo>
                  <a:lnTo>
                    <a:pt x="581" y="1048"/>
                  </a:lnTo>
                  <a:lnTo>
                    <a:pt x="581" y="1048"/>
                  </a:lnTo>
                  <a:lnTo>
                    <a:pt x="583" y="1048"/>
                  </a:lnTo>
                  <a:lnTo>
                    <a:pt x="584" y="1048"/>
                  </a:lnTo>
                  <a:lnTo>
                    <a:pt x="585" y="1048"/>
                  </a:lnTo>
                  <a:lnTo>
                    <a:pt x="585" y="1050"/>
                  </a:lnTo>
                  <a:lnTo>
                    <a:pt x="586" y="1050"/>
                  </a:lnTo>
                  <a:lnTo>
                    <a:pt x="588" y="1050"/>
                  </a:lnTo>
                  <a:lnTo>
                    <a:pt x="589" y="1050"/>
                  </a:lnTo>
                  <a:lnTo>
                    <a:pt x="589" y="1050"/>
                  </a:lnTo>
                  <a:lnTo>
                    <a:pt x="590" y="1050"/>
                  </a:lnTo>
                  <a:lnTo>
                    <a:pt x="591" y="1050"/>
                  </a:lnTo>
                  <a:lnTo>
                    <a:pt x="593" y="1050"/>
                  </a:lnTo>
                  <a:lnTo>
                    <a:pt x="593" y="1051"/>
                  </a:lnTo>
                  <a:lnTo>
                    <a:pt x="594" y="1051"/>
                  </a:lnTo>
                  <a:lnTo>
                    <a:pt x="595" y="1052"/>
                  </a:lnTo>
                  <a:lnTo>
                    <a:pt x="596" y="1052"/>
                  </a:lnTo>
                  <a:lnTo>
                    <a:pt x="596" y="1052"/>
                  </a:lnTo>
                  <a:lnTo>
                    <a:pt x="598" y="1052"/>
                  </a:lnTo>
                  <a:lnTo>
                    <a:pt x="599" y="1053"/>
                  </a:lnTo>
                  <a:lnTo>
                    <a:pt x="600" y="1053"/>
                  </a:lnTo>
                  <a:lnTo>
                    <a:pt x="600" y="1053"/>
                  </a:lnTo>
                  <a:lnTo>
                    <a:pt x="601" y="1053"/>
                  </a:lnTo>
                  <a:lnTo>
                    <a:pt x="603" y="1053"/>
                  </a:lnTo>
                  <a:lnTo>
                    <a:pt x="604" y="1053"/>
                  </a:lnTo>
                  <a:lnTo>
                    <a:pt x="604" y="1053"/>
                  </a:lnTo>
                  <a:lnTo>
                    <a:pt x="605" y="1053"/>
                  </a:lnTo>
                  <a:lnTo>
                    <a:pt x="606" y="1053"/>
                  </a:lnTo>
                  <a:lnTo>
                    <a:pt x="607" y="1053"/>
                  </a:lnTo>
                  <a:lnTo>
                    <a:pt x="607" y="1053"/>
                  </a:lnTo>
                  <a:lnTo>
                    <a:pt x="609" y="1053"/>
                  </a:lnTo>
                  <a:lnTo>
                    <a:pt x="610" y="1053"/>
                  </a:lnTo>
                  <a:lnTo>
                    <a:pt x="611" y="1053"/>
                  </a:lnTo>
                  <a:lnTo>
                    <a:pt x="611" y="1053"/>
                  </a:lnTo>
                  <a:lnTo>
                    <a:pt x="612" y="1053"/>
                  </a:lnTo>
                  <a:lnTo>
                    <a:pt x="614" y="1052"/>
                  </a:lnTo>
                  <a:lnTo>
                    <a:pt x="615" y="1052"/>
                  </a:lnTo>
                  <a:lnTo>
                    <a:pt x="616" y="1051"/>
                  </a:lnTo>
                  <a:lnTo>
                    <a:pt x="616" y="1050"/>
                  </a:lnTo>
                  <a:lnTo>
                    <a:pt x="617" y="1050"/>
                  </a:lnTo>
                  <a:lnTo>
                    <a:pt x="619" y="1048"/>
                  </a:lnTo>
                  <a:lnTo>
                    <a:pt x="620" y="1048"/>
                  </a:lnTo>
                  <a:lnTo>
                    <a:pt x="620" y="1048"/>
                  </a:lnTo>
                  <a:lnTo>
                    <a:pt x="621" y="1048"/>
                  </a:lnTo>
                  <a:lnTo>
                    <a:pt x="622" y="1048"/>
                  </a:lnTo>
                  <a:lnTo>
                    <a:pt x="624" y="1048"/>
                  </a:lnTo>
                  <a:lnTo>
                    <a:pt x="624" y="1048"/>
                  </a:lnTo>
                  <a:lnTo>
                    <a:pt x="625" y="1048"/>
                  </a:lnTo>
                  <a:lnTo>
                    <a:pt x="626" y="1048"/>
                  </a:lnTo>
                  <a:lnTo>
                    <a:pt x="627" y="1048"/>
                  </a:lnTo>
                  <a:lnTo>
                    <a:pt x="627" y="1047"/>
                  </a:lnTo>
                  <a:lnTo>
                    <a:pt x="629" y="1047"/>
                  </a:lnTo>
                  <a:lnTo>
                    <a:pt x="630" y="1047"/>
                  </a:lnTo>
                  <a:lnTo>
                    <a:pt x="631" y="1047"/>
                  </a:lnTo>
                  <a:lnTo>
                    <a:pt x="631" y="1046"/>
                  </a:lnTo>
                  <a:lnTo>
                    <a:pt x="632" y="1046"/>
                  </a:lnTo>
                  <a:lnTo>
                    <a:pt x="634" y="1046"/>
                  </a:lnTo>
                  <a:lnTo>
                    <a:pt x="635" y="1046"/>
                  </a:lnTo>
                  <a:lnTo>
                    <a:pt x="635" y="1046"/>
                  </a:lnTo>
                  <a:lnTo>
                    <a:pt x="636" y="1047"/>
                  </a:lnTo>
                  <a:lnTo>
                    <a:pt x="637" y="1047"/>
                  </a:lnTo>
                  <a:lnTo>
                    <a:pt x="638" y="1048"/>
                  </a:lnTo>
                  <a:lnTo>
                    <a:pt x="638" y="1048"/>
                  </a:lnTo>
                  <a:lnTo>
                    <a:pt x="640" y="1050"/>
                  </a:lnTo>
                  <a:lnTo>
                    <a:pt x="641" y="1050"/>
                  </a:lnTo>
                  <a:lnTo>
                    <a:pt x="642" y="1050"/>
                  </a:lnTo>
                  <a:lnTo>
                    <a:pt x="642" y="1050"/>
                  </a:lnTo>
                  <a:lnTo>
                    <a:pt x="643" y="1048"/>
                  </a:lnTo>
                  <a:lnTo>
                    <a:pt x="645" y="1046"/>
                  </a:lnTo>
                  <a:lnTo>
                    <a:pt x="646" y="1042"/>
                  </a:lnTo>
                  <a:lnTo>
                    <a:pt x="646" y="1036"/>
                  </a:lnTo>
                  <a:lnTo>
                    <a:pt x="647" y="1027"/>
                  </a:lnTo>
                  <a:lnTo>
                    <a:pt x="648" y="1016"/>
                  </a:lnTo>
                  <a:lnTo>
                    <a:pt x="650" y="1002"/>
                  </a:lnTo>
                  <a:lnTo>
                    <a:pt x="650" y="988"/>
                  </a:lnTo>
                  <a:lnTo>
                    <a:pt x="651" y="974"/>
                  </a:lnTo>
                  <a:lnTo>
                    <a:pt x="652" y="963"/>
                  </a:lnTo>
                  <a:lnTo>
                    <a:pt x="653" y="955"/>
                  </a:lnTo>
                  <a:lnTo>
                    <a:pt x="653" y="953"/>
                  </a:lnTo>
                  <a:lnTo>
                    <a:pt x="655" y="954"/>
                  </a:lnTo>
                  <a:lnTo>
                    <a:pt x="656" y="958"/>
                  </a:lnTo>
                  <a:lnTo>
                    <a:pt x="657" y="965"/>
                  </a:lnTo>
                  <a:lnTo>
                    <a:pt x="657" y="973"/>
                  </a:lnTo>
                  <a:lnTo>
                    <a:pt x="658" y="981"/>
                  </a:lnTo>
                  <a:lnTo>
                    <a:pt x="660" y="990"/>
                  </a:lnTo>
                  <a:lnTo>
                    <a:pt x="661" y="998"/>
                  </a:lnTo>
                  <a:lnTo>
                    <a:pt x="661" y="1005"/>
                  </a:lnTo>
                  <a:lnTo>
                    <a:pt x="662" y="1011"/>
                  </a:lnTo>
                  <a:lnTo>
                    <a:pt x="663" y="1017"/>
                  </a:lnTo>
                  <a:lnTo>
                    <a:pt x="665" y="1022"/>
                  </a:lnTo>
                  <a:lnTo>
                    <a:pt x="665" y="1026"/>
                  </a:lnTo>
                  <a:lnTo>
                    <a:pt x="666" y="1029"/>
                  </a:lnTo>
                  <a:lnTo>
                    <a:pt x="667" y="1030"/>
                  </a:lnTo>
                  <a:lnTo>
                    <a:pt x="668" y="1032"/>
                  </a:lnTo>
                  <a:lnTo>
                    <a:pt x="668" y="1034"/>
                  </a:lnTo>
                  <a:lnTo>
                    <a:pt x="670" y="1036"/>
                  </a:lnTo>
                  <a:lnTo>
                    <a:pt x="671" y="1037"/>
                  </a:lnTo>
                  <a:lnTo>
                    <a:pt x="672" y="1040"/>
                  </a:lnTo>
                  <a:lnTo>
                    <a:pt x="673" y="1041"/>
                  </a:lnTo>
                  <a:lnTo>
                    <a:pt x="673" y="1043"/>
                  </a:lnTo>
                  <a:lnTo>
                    <a:pt x="674" y="1045"/>
                  </a:lnTo>
                  <a:lnTo>
                    <a:pt x="676" y="1046"/>
                  </a:lnTo>
                  <a:lnTo>
                    <a:pt x="677" y="1047"/>
                  </a:lnTo>
                  <a:lnTo>
                    <a:pt x="677" y="1048"/>
                  </a:lnTo>
                  <a:lnTo>
                    <a:pt x="678" y="1048"/>
                  </a:lnTo>
                  <a:lnTo>
                    <a:pt x="679" y="1050"/>
                  </a:lnTo>
                  <a:lnTo>
                    <a:pt x="681" y="1050"/>
                  </a:lnTo>
                  <a:lnTo>
                    <a:pt x="681" y="1050"/>
                  </a:lnTo>
                  <a:lnTo>
                    <a:pt x="682" y="1051"/>
                  </a:lnTo>
                  <a:lnTo>
                    <a:pt x="683" y="1052"/>
                  </a:lnTo>
                  <a:lnTo>
                    <a:pt x="684" y="1052"/>
                  </a:lnTo>
                  <a:lnTo>
                    <a:pt x="684" y="1053"/>
                  </a:lnTo>
                  <a:lnTo>
                    <a:pt x="686" y="1053"/>
                  </a:lnTo>
                  <a:lnTo>
                    <a:pt x="687" y="1053"/>
                  </a:lnTo>
                  <a:lnTo>
                    <a:pt x="688" y="1053"/>
                  </a:lnTo>
                  <a:lnTo>
                    <a:pt x="688" y="1053"/>
                  </a:lnTo>
                  <a:lnTo>
                    <a:pt x="689" y="1052"/>
                  </a:lnTo>
                  <a:lnTo>
                    <a:pt x="691" y="1052"/>
                  </a:lnTo>
                  <a:lnTo>
                    <a:pt x="692" y="1051"/>
                  </a:lnTo>
                  <a:lnTo>
                    <a:pt x="692" y="1051"/>
                  </a:lnTo>
                  <a:lnTo>
                    <a:pt x="693" y="1050"/>
                  </a:lnTo>
                  <a:lnTo>
                    <a:pt x="694" y="1048"/>
                  </a:lnTo>
                  <a:lnTo>
                    <a:pt x="696" y="1047"/>
                  </a:lnTo>
                  <a:lnTo>
                    <a:pt x="696" y="1046"/>
                  </a:lnTo>
                  <a:lnTo>
                    <a:pt x="697" y="1045"/>
                  </a:lnTo>
                  <a:lnTo>
                    <a:pt x="698" y="1043"/>
                  </a:lnTo>
                  <a:lnTo>
                    <a:pt x="699" y="1043"/>
                  </a:lnTo>
                  <a:lnTo>
                    <a:pt x="699" y="1042"/>
                  </a:lnTo>
                  <a:lnTo>
                    <a:pt x="701" y="1042"/>
                  </a:lnTo>
                  <a:lnTo>
                    <a:pt x="702" y="1042"/>
                  </a:lnTo>
                  <a:lnTo>
                    <a:pt x="703" y="1043"/>
                  </a:lnTo>
                  <a:lnTo>
                    <a:pt x="703" y="1043"/>
                  </a:lnTo>
                  <a:lnTo>
                    <a:pt x="704" y="1045"/>
                  </a:lnTo>
                  <a:lnTo>
                    <a:pt x="706" y="1045"/>
                  </a:lnTo>
                  <a:lnTo>
                    <a:pt x="707" y="1046"/>
                  </a:lnTo>
                  <a:lnTo>
                    <a:pt x="707" y="1046"/>
                  </a:lnTo>
                  <a:lnTo>
                    <a:pt x="708" y="1047"/>
                  </a:lnTo>
                  <a:lnTo>
                    <a:pt x="709" y="1047"/>
                  </a:lnTo>
                  <a:lnTo>
                    <a:pt x="710" y="1048"/>
                  </a:lnTo>
                  <a:lnTo>
                    <a:pt x="710" y="1048"/>
                  </a:lnTo>
                  <a:lnTo>
                    <a:pt x="712" y="1050"/>
                  </a:lnTo>
                  <a:lnTo>
                    <a:pt x="713" y="1050"/>
                  </a:lnTo>
                  <a:lnTo>
                    <a:pt x="714" y="1050"/>
                  </a:lnTo>
                  <a:lnTo>
                    <a:pt x="714" y="1050"/>
                  </a:lnTo>
                  <a:lnTo>
                    <a:pt x="715" y="1050"/>
                  </a:lnTo>
                  <a:lnTo>
                    <a:pt x="717" y="1048"/>
                  </a:lnTo>
                  <a:lnTo>
                    <a:pt x="718" y="1048"/>
                  </a:lnTo>
                  <a:lnTo>
                    <a:pt x="718" y="1047"/>
                  </a:lnTo>
                  <a:lnTo>
                    <a:pt x="719" y="1047"/>
                  </a:lnTo>
                  <a:lnTo>
                    <a:pt x="720" y="1046"/>
                  </a:lnTo>
                  <a:lnTo>
                    <a:pt x="722" y="1045"/>
                  </a:lnTo>
                  <a:lnTo>
                    <a:pt x="722" y="1043"/>
                  </a:lnTo>
                  <a:lnTo>
                    <a:pt x="723" y="1042"/>
                  </a:lnTo>
                  <a:lnTo>
                    <a:pt x="724" y="1041"/>
                  </a:lnTo>
                  <a:lnTo>
                    <a:pt x="725" y="1041"/>
                  </a:lnTo>
                  <a:lnTo>
                    <a:pt x="725" y="1041"/>
                  </a:lnTo>
                  <a:lnTo>
                    <a:pt x="727" y="1041"/>
                  </a:lnTo>
                  <a:lnTo>
                    <a:pt x="728" y="1041"/>
                  </a:lnTo>
                  <a:lnTo>
                    <a:pt x="729" y="1041"/>
                  </a:lnTo>
                  <a:lnTo>
                    <a:pt x="730" y="1041"/>
                  </a:lnTo>
                  <a:lnTo>
                    <a:pt x="730" y="1041"/>
                  </a:lnTo>
                  <a:lnTo>
                    <a:pt x="732" y="1041"/>
                  </a:lnTo>
                  <a:lnTo>
                    <a:pt x="733" y="1040"/>
                  </a:lnTo>
                  <a:lnTo>
                    <a:pt x="734" y="1040"/>
                  </a:lnTo>
                  <a:lnTo>
                    <a:pt x="734" y="1040"/>
                  </a:lnTo>
                  <a:lnTo>
                    <a:pt x="735" y="1041"/>
                  </a:lnTo>
                  <a:lnTo>
                    <a:pt x="737" y="1041"/>
                  </a:lnTo>
                  <a:lnTo>
                    <a:pt x="738" y="1042"/>
                  </a:lnTo>
                  <a:lnTo>
                    <a:pt x="738" y="1043"/>
                  </a:lnTo>
                  <a:lnTo>
                    <a:pt x="739" y="1045"/>
                  </a:lnTo>
                  <a:lnTo>
                    <a:pt x="740" y="1045"/>
                  </a:lnTo>
                  <a:lnTo>
                    <a:pt x="742" y="1046"/>
                  </a:lnTo>
                  <a:lnTo>
                    <a:pt x="742" y="1046"/>
                  </a:lnTo>
                  <a:lnTo>
                    <a:pt x="743" y="1046"/>
                  </a:lnTo>
                  <a:lnTo>
                    <a:pt x="744" y="1046"/>
                  </a:lnTo>
                  <a:lnTo>
                    <a:pt x="745" y="1046"/>
                  </a:lnTo>
                  <a:lnTo>
                    <a:pt x="745" y="1046"/>
                  </a:lnTo>
                  <a:lnTo>
                    <a:pt x="746" y="1046"/>
                  </a:lnTo>
                  <a:lnTo>
                    <a:pt x="748" y="1046"/>
                  </a:lnTo>
                  <a:lnTo>
                    <a:pt x="749" y="1046"/>
                  </a:lnTo>
                  <a:lnTo>
                    <a:pt x="749" y="1046"/>
                  </a:lnTo>
                  <a:lnTo>
                    <a:pt x="750" y="1046"/>
                  </a:lnTo>
                  <a:lnTo>
                    <a:pt x="751" y="1045"/>
                  </a:lnTo>
                  <a:lnTo>
                    <a:pt x="753" y="1045"/>
                  </a:lnTo>
                  <a:lnTo>
                    <a:pt x="753" y="1043"/>
                  </a:lnTo>
                  <a:lnTo>
                    <a:pt x="754" y="1042"/>
                  </a:lnTo>
                  <a:lnTo>
                    <a:pt x="755" y="1042"/>
                  </a:lnTo>
                  <a:lnTo>
                    <a:pt x="756" y="1041"/>
                  </a:lnTo>
                  <a:lnTo>
                    <a:pt x="756" y="1041"/>
                  </a:lnTo>
                  <a:lnTo>
                    <a:pt x="758" y="1041"/>
                  </a:lnTo>
                  <a:lnTo>
                    <a:pt x="759" y="1041"/>
                  </a:lnTo>
                  <a:lnTo>
                    <a:pt x="760" y="1042"/>
                  </a:lnTo>
                  <a:lnTo>
                    <a:pt x="760" y="1042"/>
                  </a:lnTo>
                  <a:lnTo>
                    <a:pt x="761" y="1043"/>
                  </a:lnTo>
                  <a:lnTo>
                    <a:pt x="763" y="1043"/>
                  </a:lnTo>
                  <a:lnTo>
                    <a:pt x="764" y="1045"/>
                  </a:lnTo>
                  <a:lnTo>
                    <a:pt x="764" y="1045"/>
                  </a:lnTo>
                  <a:lnTo>
                    <a:pt x="765" y="1045"/>
                  </a:lnTo>
                  <a:lnTo>
                    <a:pt x="766" y="1046"/>
                  </a:lnTo>
                  <a:lnTo>
                    <a:pt x="768" y="1046"/>
                  </a:lnTo>
                  <a:lnTo>
                    <a:pt x="768" y="1046"/>
                  </a:lnTo>
                  <a:lnTo>
                    <a:pt x="769" y="1047"/>
                  </a:lnTo>
                  <a:lnTo>
                    <a:pt x="770" y="1047"/>
                  </a:lnTo>
                  <a:lnTo>
                    <a:pt x="771" y="1048"/>
                  </a:lnTo>
                  <a:lnTo>
                    <a:pt x="771" y="1048"/>
                  </a:lnTo>
                  <a:lnTo>
                    <a:pt x="773" y="1050"/>
                  </a:lnTo>
                  <a:lnTo>
                    <a:pt x="774" y="1050"/>
                  </a:lnTo>
                  <a:lnTo>
                    <a:pt x="775" y="1050"/>
                  </a:lnTo>
                  <a:lnTo>
                    <a:pt x="775" y="1048"/>
                  </a:lnTo>
                  <a:lnTo>
                    <a:pt x="776" y="1048"/>
                  </a:lnTo>
                  <a:lnTo>
                    <a:pt x="778" y="1047"/>
                  </a:lnTo>
                  <a:lnTo>
                    <a:pt x="779" y="1046"/>
                  </a:lnTo>
                  <a:lnTo>
                    <a:pt x="779" y="1046"/>
                  </a:lnTo>
                  <a:lnTo>
                    <a:pt x="780" y="1045"/>
                  </a:lnTo>
                  <a:lnTo>
                    <a:pt x="781" y="1045"/>
                  </a:lnTo>
                  <a:lnTo>
                    <a:pt x="782" y="1045"/>
                  </a:lnTo>
                  <a:lnTo>
                    <a:pt x="782" y="1045"/>
                  </a:lnTo>
                  <a:lnTo>
                    <a:pt x="784" y="1046"/>
                  </a:lnTo>
                  <a:lnTo>
                    <a:pt x="785" y="1046"/>
                  </a:lnTo>
                  <a:lnTo>
                    <a:pt x="786" y="1047"/>
                  </a:lnTo>
                  <a:lnTo>
                    <a:pt x="787" y="1048"/>
                  </a:lnTo>
                  <a:lnTo>
                    <a:pt x="787" y="1048"/>
                  </a:lnTo>
                  <a:lnTo>
                    <a:pt x="789" y="1050"/>
                  </a:lnTo>
                  <a:lnTo>
                    <a:pt x="790" y="1050"/>
                  </a:lnTo>
                  <a:lnTo>
                    <a:pt x="791" y="1050"/>
                  </a:lnTo>
                  <a:lnTo>
                    <a:pt x="791" y="1048"/>
                  </a:lnTo>
                  <a:lnTo>
                    <a:pt x="792" y="1048"/>
                  </a:lnTo>
                  <a:lnTo>
                    <a:pt x="794" y="1047"/>
                  </a:lnTo>
                  <a:lnTo>
                    <a:pt x="795" y="1046"/>
                  </a:lnTo>
                  <a:lnTo>
                    <a:pt x="795" y="1046"/>
                  </a:lnTo>
                  <a:lnTo>
                    <a:pt x="796" y="1046"/>
                  </a:lnTo>
                  <a:lnTo>
                    <a:pt x="797" y="1046"/>
                  </a:lnTo>
                  <a:lnTo>
                    <a:pt x="799" y="1047"/>
                  </a:lnTo>
                  <a:lnTo>
                    <a:pt x="799" y="1047"/>
                  </a:lnTo>
                  <a:lnTo>
                    <a:pt x="800" y="1048"/>
                  </a:lnTo>
                  <a:lnTo>
                    <a:pt x="801" y="1048"/>
                  </a:lnTo>
                  <a:lnTo>
                    <a:pt x="802" y="1050"/>
                  </a:lnTo>
                  <a:lnTo>
                    <a:pt x="802" y="1050"/>
                  </a:lnTo>
                  <a:lnTo>
                    <a:pt x="804" y="1050"/>
                  </a:lnTo>
                  <a:lnTo>
                    <a:pt x="805" y="1050"/>
                  </a:lnTo>
                  <a:lnTo>
                    <a:pt x="806" y="1050"/>
                  </a:lnTo>
                  <a:lnTo>
                    <a:pt x="806" y="1050"/>
                  </a:lnTo>
                  <a:lnTo>
                    <a:pt x="807" y="1050"/>
                  </a:lnTo>
                  <a:lnTo>
                    <a:pt x="809" y="1050"/>
                  </a:lnTo>
                  <a:lnTo>
                    <a:pt x="810" y="1050"/>
                  </a:lnTo>
                  <a:lnTo>
                    <a:pt x="810" y="1050"/>
                  </a:lnTo>
                  <a:lnTo>
                    <a:pt x="811" y="1048"/>
                  </a:lnTo>
                  <a:lnTo>
                    <a:pt x="812" y="1047"/>
                  </a:lnTo>
                  <a:lnTo>
                    <a:pt x="814" y="1046"/>
                  </a:lnTo>
                  <a:lnTo>
                    <a:pt x="814" y="1043"/>
                  </a:lnTo>
                  <a:lnTo>
                    <a:pt x="815" y="1039"/>
                  </a:lnTo>
                  <a:lnTo>
                    <a:pt x="816" y="1030"/>
                  </a:lnTo>
                  <a:lnTo>
                    <a:pt x="817" y="1017"/>
                  </a:lnTo>
                  <a:lnTo>
                    <a:pt x="817" y="999"/>
                  </a:lnTo>
                  <a:lnTo>
                    <a:pt x="818" y="973"/>
                  </a:lnTo>
                  <a:lnTo>
                    <a:pt x="820" y="938"/>
                  </a:lnTo>
                  <a:lnTo>
                    <a:pt x="821" y="891"/>
                  </a:lnTo>
                  <a:lnTo>
                    <a:pt x="821" y="832"/>
                  </a:lnTo>
                  <a:lnTo>
                    <a:pt x="822" y="763"/>
                  </a:lnTo>
                  <a:lnTo>
                    <a:pt x="823" y="683"/>
                  </a:lnTo>
                  <a:lnTo>
                    <a:pt x="825" y="596"/>
                  </a:lnTo>
                  <a:lnTo>
                    <a:pt x="825" y="507"/>
                  </a:lnTo>
                  <a:lnTo>
                    <a:pt x="826" y="420"/>
                  </a:lnTo>
                  <a:lnTo>
                    <a:pt x="827" y="341"/>
                  </a:lnTo>
                  <a:lnTo>
                    <a:pt x="828" y="275"/>
                  </a:lnTo>
                  <a:lnTo>
                    <a:pt x="828" y="226"/>
                  </a:lnTo>
                  <a:lnTo>
                    <a:pt x="830" y="199"/>
                  </a:lnTo>
                  <a:lnTo>
                    <a:pt x="831" y="194"/>
                  </a:lnTo>
                  <a:lnTo>
                    <a:pt x="832" y="213"/>
                  </a:lnTo>
                  <a:lnTo>
                    <a:pt x="832" y="252"/>
                  </a:lnTo>
                  <a:lnTo>
                    <a:pt x="833" y="311"/>
                  </a:lnTo>
                  <a:lnTo>
                    <a:pt x="835" y="383"/>
                  </a:lnTo>
                  <a:lnTo>
                    <a:pt x="836" y="464"/>
                  </a:lnTo>
                  <a:lnTo>
                    <a:pt x="836" y="548"/>
                  </a:lnTo>
                  <a:lnTo>
                    <a:pt x="837" y="631"/>
                  </a:lnTo>
                  <a:lnTo>
                    <a:pt x="838" y="709"/>
                  </a:lnTo>
                  <a:lnTo>
                    <a:pt x="840" y="779"/>
                  </a:lnTo>
                  <a:lnTo>
                    <a:pt x="841" y="837"/>
                  </a:lnTo>
                  <a:lnTo>
                    <a:pt x="841" y="886"/>
                  </a:lnTo>
                  <a:lnTo>
                    <a:pt x="842" y="924"/>
                  </a:lnTo>
                  <a:lnTo>
                    <a:pt x="843" y="954"/>
                  </a:lnTo>
                  <a:lnTo>
                    <a:pt x="845" y="975"/>
                  </a:lnTo>
                  <a:lnTo>
                    <a:pt x="845" y="991"/>
                  </a:lnTo>
                  <a:lnTo>
                    <a:pt x="846" y="1005"/>
                  </a:lnTo>
                  <a:lnTo>
                    <a:pt x="847" y="1014"/>
                  </a:lnTo>
                  <a:lnTo>
                    <a:pt x="848" y="1021"/>
                  </a:lnTo>
                  <a:lnTo>
                    <a:pt x="848" y="1027"/>
                  </a:lnTo>
                  <a:lnTo>
                    <a:pt x="850" y="1032"/>
                  </a:lnTo>
                  <a:lnTo>
                    <a:pt x="851" y="1036"/>
                  </a:lnTo>
                  <a:lnTo>
                    <a:pt x="852" y="1039"/>
                  </a:lnTo>
                  <a:lnTo>
                    <a:pt x="852" y="1041"/>
                  </a:lnTo>
                  <a:lnTo>
                    <a:pt x="853" y="1043"/>
                  </a:lnTo>
                  <a:lnTo>
                    <a:pt x="854" y="1045"/>
                  </a:lnTo>
                  <a:lnTo>
                    <a:pt x="856" y="1046"/>
                  </a:lnTo>
                  <a:lnTo>
                    <a:pt x="856" y="1047"/>
                  </a:lnTo>
                  <a:lnTo>
                    <a:pt x="857" y="1047"/>
                  </a:lnTo>
                  <a:lnTo>
                    <a:pt x="858" y="1048"/>
                  </a:lnTo>
                  <a:lnTo>
                    <a:pt x="859" y="1048"/>
                  </a:lnTo>
                  <a:lnTo>
                    <a:pt x="859" y="1048"/>
                  </a:lnTo>
                  <a:lnTo>
                    <a:pt x="861" y="1050"/>
                  </a:lnTo>
                  <a:lnTo>
                    <a:pt x="862" y="1048"/>
                  </a:lnTo>
                  <a:lnTo>
                    <a:pt x="863" y="1048"/>
                  </a:lnTo>
                  <a:lnTo>
                    <a:pt x="863" y="1047"/>
                  </a:lnTo>
                  <a:lnTo>
                    <a:pt x="864" y="1046"/>
                  </a:lnTo>
                  <a:lnTo>
                    <a:pt x="866" y="1046"/>
                  </a:lnTo>
                  <a:lnTo>
                    <a:pt x="867" y="1045"/>
                  </a:lnTo>
                  <a:lnTo>
                    <a:pt x="867" y="1042"/>
                  </a:lnTo>
                  <a:lnTo>
                    <a:pt x="868" y="1041"/>
                  </a:lnTo>
                  <a:lnTo>
                    <a:pt x="869" y="1039"/>
                  </a:lnTo>
                  <a:lnTo>
                    <a:pt x="871" y="1036"/>
                  </a:lnTo>
                  <a:lnTo>
                    <a:pt x="871" y="1034"/>
                  </a:lnTo>
                  <a:lnTo>
                    <a:pt x="872" y="1030"/>
                  </a:lnTo>
                  <a:lnTo>
                    <a:pt x="873" y="1026"/>
                  </a:lnTo>
                  <a:lnTo>
                    <a:pt x="874" y="1022"/>
                  </a:lnTo>
                  <a:lnTo>
                    <a:pt x="874" y="1019"/>
                  </a:lnTo>
                  <a:lnTo>
                    <a:pt x="876" y="1016"/>
                  </a:lnTo>
                  <a:lnTo>
                    <a:pt x="877" y="1014"/>
                  </a:lnTo>
                  <a:lnTo>
                    <a:pt x="878" y="1012"/>
                  </a:lnTo>
                  <a:lnTo>
                    <a:pt x="878" y="1012"/>
                  </a:lnTo>
                  <a:lnTo>
                    <a:pt x="879" y="1015"/>
                  </a:lnTo>
                  <a:lnTo>
                    <a:pt x="881" y="1019"/>
                  </a:lnTo>
                  <a:lnTo>
                    <a:pt x="882" y="1024"/>
                  </a:lnTo>
                  <a:lnTo>
                    <a:pt x="882" y="1027"/>
                  </a:lnTo>
                  <a:lnTo>
                    <a:pt x="883" y="1032"/>
                  </a:lnTo>
                  <a:lnTo>
                    <a:pt x="884" y="1036"/>
                  </a:lnTo>
                  <a:lnTo>
                    <a:pt x="886" y="1040"/>
                  </a:lnTo>
                  <a:lnTo>
                    <a:pt x="886" y="1042"/>
                  </a:lnTo>
                  <a:lnTo>
                    <a:pt x="887" y="1043"/>
                  </a:lnTo>
                  <a:lnTo>
                    <a:pt x="888" y="1046"/>
                  </a:lnTo>
                  <a:lnTo>
                    <a:pt x="889" y="1046"/>
                  </a:lnTo>
                  <a:lnTo>
                    <a:pt x="889" y="1047"/>
                  </a:lnTo>
                  <a:lnTo>
                    <a:pt x="890" y="1048"/>
                  </a:lnTo>
                  <a:lnTo>
                    <a:pt x="892" y="1048"/>
                  </a:lnTo>
                  <a:lnTo>
                    <a:pt x="893" y="1048"/>
                  </a:lnTo>
                  <a:lnTo>
                    <a:pt x="893" y="1048"/>
                  </a:lnTo>
                  <a:lnTo>
                    <a:pt x="894" y="1050"/>
                  </a:lnTo>
                  <a:lnTo>
                    <a:pt x="895" y="1050"/>
                  </a:lnTo>
                  <a:lnTo>
                    <a:pt x="897" y="1050"/>
                  </a:lnTo>
                  <a:lnTo>
                    <a:pt x="898" y="1051"/>
                  </a:lnTo>
                  <a:lnTo>
                    <a:pt x="898" y="1051"/>
                  </a:lnTo>
                  <a:lnTo>
                    <a:pt x="899" y="1051"/>
                  </a:lnTo>
                  <a:lnTo>
                    <a:pt x="900" y="1051"/>
                  </a:lnTo>
                  <a:lnTo>
                    <a:pt x="902" y="1051"/>
                  </a:lnTo>
                  <a:lnTo>
                    <a:pt x="902" y="1052"/>
                  </a:lnTo>
                  <a:lnTo>
                    <a:pt x="903" y="1052"/>
                  </a:lnTo>
                  <a:lnTo>
                    <a:pt x="904" y="1052"/>
                  </a:lnTo>
                  <a:lnTo>
                    <a:pt x="905" y="1053"/>
                  </a:lnTo>
                  <a:lnTo>
                    <a:pt x="905" y="1055"/>
                  </a:lnTo>
                  <a:lnTo>
                    <a:pt x="907" y="1056"/>
                  </a:lnTo>
                  <a:lnTo>
                    <a:pt x="908" y="1056"/>
                  </a:lnTo>
                  <a:lnTo>
                    <a:pt x="909" y="1056"/>
                  </a:lnTo>
                  <a:lnTo>
                    <a:pt x="909" y="1056"/>
                  </a:lnTo>
                  <a:lnTo>
                    <a:pt x="910" y="1055"/>
                  </a:lnTo>
                  <a:lnTo>
                    <a:pt x="912" y="1053"/>
                  </a:lnTo>
                  <a:lnTo>
                    <a:pt x="913" y="1052"/>
                  </a:lnTo>
                  <a:lnTo>
                    <a:pt x="913" y="1051"/>
                  </a:lnTo>
                  <a:lnTo>
                    <a:pt x="914" y="1050"/>
                  </a:lnTo>
                  <a:lnTo>
                    <a:pt x="915" y="1048"/>
                  </a:lnTo>
                  <a:lnTo>
                    <a:pt x="917" y="1048"/>
                  </a:lnTo>
                  <a:lnTo>
                    <a:pt x="917" y="1048"/>
                  </a:lnTo>
                  <a:lnTo>
                    <a:pt x="918" y="1048"/>
                  </a:lnTo>
                  <a:lnTo>
                    <a:pt x="919" y="1050"/>
                  </a:lnTo>
                  <a:lnTo>
                    <a:pt x="920" y="1050"/>
                  </a:lnTo>
                  <a:lnTo>
                    <a:pt x="920" y="1050"/>
                  </a:lnTo>
                  <a:lnTo>
                    <a:pt x="922" y="1050"/>
                  </a:lnTo>
                  <a:lnTo>
                    <a:pt x="923" y="1051"/>
                  </a:lnTo>
                  <a:lnTo>
                    <a:pt x="924" y="1051"/>
                  </a:lnTo>
                  <a:lnTo>
                    <a:pt x="924" y="1051"/>
                  </a:lnTo>
                  <a:lnTo>
                    <a:pt x="925" y="1051"/>
                  </a:lnTo>
                  <a:lnTo>
                    <a:pt x="926" y="1051"/>
                  </a:lnTo>
                  <a:lnTo>
                    <a:pt x="928" y="1051"/>
                  </a:lnTo>
                  <a:lnTo>
                    <a:pt x="928" y="1051"/>
                  </a:lnTo>
                  <a:lnTo>
                    <a:pt x="929" y="1050"/>
                  </a:lnTo>
                  <a:lnTo>
                    <a:pt x="930" y="1050"/>
                  </a:lnTo>
                  <a:lnTo>
                    <a:pt x="931" y="1050"/>
                  </a:lnTo>
                  <a:lnTo>
                    <a:pt x="931" y="1050"/>
                  </a:lnTo>
                  <a:lnTo>
                    <a:pt x="933" y="1048"/>
                  </a:lnTo>
                  <a:lnTo>
                    <a:pt x="934" y="1048"/>
                  </a:lnTo>
                  <a:lnTo>
                    <a:pt x="935" y="1048"/>
                  </a:lnTo>
                  <a:lnTo>
                    <a:pt x="935" y="1047"/>
                  </a:lnTo>
                  <a:lnTo>
                    <a:pt x="936" y="1046"/>
                  </a:lnTo>
                  <a:lnTo>
                    <a:pt x="938" y="1045"/>
                  </a:lnTo>
                  <a:lnTo>
                    <a:pt x="939" y="1043"/>
                  </a:lnTo>
                  <a:lnTo>
                    <a:pt x="939" y="1042"/>
                  </a:lnTo>
                  <a:lnTo>
                    <a:pt x="940" y="1039"/>
                  </a:lnTo>
                  <a:lnTo>
                    <a:pt x="941" y="1035"/>
                  </a:lnTo>
                  <a:lnTo>
                    <a:pt x="943" y="1029"/>
                  </a:lnTo>
                  <a:lnTo>
                    <a:pt x="943" y="1020"/>
                  </a:lnTo>
                  <a:lnTo>
                    <a:pt x="944" y="1006"/>
                  </a:lnTo>
                  <a:lnTo>
                    <a:pt x="945" y="986"/>
                  </a:lnTo>
                  <a:lnTo>
                    <a:pt x="946" y="959"/>
                  </a:lnTo>
                  <a:lnTo>
                    <a:pt x="946" y="921"/>
                  </a:lnTo>
                  <a:lnTo>
                    <a:pt x="948" y="870"/>
                  </a:lnTo>
                  <a:lnTo>
                    <a:pt x="949" y="805"/>
                  </a:lnTo>
                  <a:lnTo>
                    <a:pt x="950" y="728"/>
                  </a:lnTo>
                  <a:lnTo>
                    <a:pt x="950" y="644"/>
                  </a:lnTo>
                  <a:lnTo>
                    <a:pt x="951" y="559"/>
                  </a:lnTo>
                  <a:lnTo>
                    <a:pt x="953" y="483"/>
                  </a:lnTo>
                  <a:lnTo>
                    <a:pt x="954" y="426"/>
                  </a:lnTo>
                  <a:lnTo>
                    <a:pt x="955" y="395"/>
                  </a:lnTo>
                  <a:lnTo>
                    <a:pt x="955" y="403"/>
                  </a:lnTo>
                  <a:lnTo>
                    <a:pt x="956" y="442"/>
                  </a:lnTo>
                  <a:lnTo>
                    <a:pt x="958" y="505"/>
                  </a:lnTo>
                  <a:lnTo>
                    <a:pt x="959" y="583"/>
                  </a:lnTo>
                  <a:lnTo>
                    <a:pt x="959" y="666"/>
                  </a:lnTo>
                  <a:lnTo>
                    <a:pt x="960" y="747"/>
                  </a:lnTo>
                  <a:lnTo>
                    <a:pt x="961" y="819"/>
                  </a:lnTo>
                  <a:lnTo>
                    <a:pt x="962" y="880"/>
                  </a:lnTo>
                  <a:lnTo>
                    <a:pt x="962" y="927"/>
                  </a:lnTo>
                  <a:lnTo>
                    <a:pt x="964" y="962"/>
                  </a:lnTo>
                  <a:lnTo>
                    <a:pt x="965" y="986"/>
                  </a:lnTo>
                  <a:lnTo>
                    <a:pt x="966" y="1002"/>
                  </a:lnTo>
                  <a:lnTo>
                    <a:pt x="966" y="1014"/>
                  </a:lnTo>
                  <a:lnTo>
                    <a:pt x="967" y="1021"/>
                  </a:lnTo>
                  <a:lnTo>
                    <a:pt x="969" y="1026"/>
                  </a:lnTo>
                  <a:lnTo>
                    <a:pt x="970" y="1030"/>
                  </a:lnTo>
                  <a:lnTo>
                    <a:pt x="970" y="1034"/>
                  </a:lnTo>
                  <a:lnTo>
                    <a:pt x="971" y="1036"/>
                  </a:lnTo>
                  <a:lnTo>
                    <a:pt x="972" y="1039"/>
                  </a:lnTo>
                  <a:lnTo>
                    <a:pt x="974" y="1041"/>
                  </a:lnTo>
                  <a:lnTo>
                    <a:pt x="974" y="1043"/>
                  </a:lnTo>
                  <a:lnTo>
                    <a:pt x="975" y="1046"/>
                  </a:lnTo>
                  <a:lnTo>
                    <a:pt x="976" y="1047"/>
                  </a:lnTo>
                  <a:lnTo>
                    <a:pt x="977" y="1048"/>
                  </a:lnTo>
                  <a:lnTo>
                    <a:pt x="977" y="1050"/>
                  </a:lnTo>
                  <a:lnTo>
                    <a:pt x="979" y="1051"/>
                  </a:lnTo>
                  <a:lnTo>
                    <a:pt x="980" y="1051"/>
                  </a:lnTo>
                  <a:lnTo>
                    <a:pt x="981" y="1052"/>
                  </a:lnTo>
                  <a:lnTo>
                    <a:pt x="981" y="1052"/>
                  </a:lnTo>
                  <a:lnTo>
                    <a:pt x="982" y="1052"/>
                  </a:lnTo>
                  <a:lnTo>
                    <a:pt x="984" y="1052"/>
                  </a:lnTo>
                  <a:lnTo>
                    <a:pt x="985" y="1052"/>
                  </a:lnTo>
                  <a:lnTo>
                    <a:pt x="985" y="1051"/>
                  </a:lnTo>
                  <a:lnTo>
                    <a:pt x="986" y="1051"/>
                  </a:lnTo>
                  <a:lnTo>
                    <a:pt x="987" y="1051"/>
                  </a:lnTo>
                  <a:lnTo>
                    <a:pt x="989" y="1051"/>
                  </a:lnTo>
                  <a:lnTo>
                    <a:pt x="989" y="1051"/>
                  </a:lnTo>
                  <a:lnTo>
                    <a:pt x="990" y="1051"/>
                  </a:lnTo>
                  <a:lnTo>
                    <a:pt x="991" y="1051"/>
                  </a:lnTo>
                  <a:lnTo>
                    <a:pt x="992" y="1051"/>
                  </a:lnTo>
                  <a:lnTo>
                    <a:pt x="992" y="1051"/>
                  </a:lnTo>
                  <a:lnTo>
                    <a:pt x="994" y="1051"/>
                  </a:lnTo>
                  <a:lnTo>
                    <a:pt x="995" y="1051"/>
                  </a:lnTo>
                  <a:lnTo>
                    <a:pt x="996" y="1051"/>
                  </a:lnTo>
                  <a:lnTo>
                    <a:pt x="996" y="1051"/>
                  </a:lnTo>
                  <a:lnTo>
                    <a:pt x="997" y="1051"/>
                  </a:lnTo>
                  <a:lnTo>
                    <a:pt x="998" y="1051"/>
                  </a:lnTo>
                  <a:lnTo>
                    <a:pt x="1000" y="1051"/>
                  </a:lnTo>
                  <a:lnTo>
                    <a:pt x="1000" y="1051"/>
                  </a:lnTo>
                  <a:lnTo>
                    <a:pt x="1001" y="1051"/>
                  </a:lnTo>
                  <a:lnTo>
                    <a:pt x="1002" y="1051"/>
                  </a:lnTo>
                  <a:lnTo>
                    <a:pt x="1003" y="1051"/>
                  </a:lnTo>
                  <a:lnTo>
                    <a:pt x="1003" y="1051"/>
                  </a:lnTo>
                  <a:lnTo>
                    <a:pt x="1005" y="1051"/>
                  </a:lnTo>
                  <a:lnTo>
                    <a:pt x="1006" y="1051"/>
                  </a:lnTo>
                  <a:lnTo>
                    <a:pt x="1007" y="1051"/>
                  </a:lnTo>
                  <a:lnTo>
                    <a:pt x="1008" y="1051"/>
                  </a:lnTo>
                  <a:lnTo>
                    <a:pt x="1008" y="1050"/>
                  </a:lnTo>
                  <a:lnTo>
                    <a:pt x="1010" y="1050"/>
                  </a:lnTo>
                  <a:lnTo>
                    <a:pt x="1011" y="1050"/>
                  </a:lnTo>
                  <a:lnTo>
                    <a:pt x="1012" y="1048"/>
                  </a:lnTo>
                  <a:lnTo>
                    <a:pt x="1012" y="1048"/>
                  </a:lnTo>
                  <a:lnTo>
                    <a:pt x="1013" y="1047"/>
                  </a:lnTo>
                  <a:lnTo>
                    <a:pt x="1015" y="1047"/>
                  </a:lnTo>
                  <a:lnTo>
                    <a:pt x="1016" y="1047"/>
                  </a:lnTo>
                  <a:lnTo>
                    <a:pt x="1016" y="1047"/>
                  </a:lnTo>
                  <a:lnTo>
                    <a:pt x="1017" y="1048"/>
                  </a:lnTo>
                  <a:lnTo>
                    <a:pt x="1018" y="1048"/>
                  </a:lnTo>
                  <a:lnTo>
                    <a:pt x="1020" y="1050"/>
                  </a:lnTo>
                  <a:lnTo>
                    <a:pt x="1020" y="1050"/>
                  </a:lnTo>
                  <a:lnTo>
                    <a:pt x="1021" y="1051"/>
                  </a:lnTo>
                  <a:lnTo>
                    <a:pt x="1022" y="1051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5" y="1051"/>
                  </a:lnTo>
                  <a:lnTo>
                    <a:pt x="1026" y="1051"/>
                  </a:lnTo>
                  <a:lnTo>
                    <a:pt x="1027" y="1051"/>
                  </a:lnTo>
                  <a:lnTo>
                    <a:pt x="1027" y="1051"/>
                  </a:lnTo>
                  <a:lnTo>
                    <a:pt x="1028" y="1051"/>
                  </a:lnTo>
                  <a:lnTo>
                    <a:pt x="1029" y="1051"/>
                  </a:lnTo>
                  <a:lnTo>
                    <a:pt x="1031" y="1052"/>
                  </a:lnTo>
                  <a:lnTo>
                    <a:pt x="1031" y="1052"/>
                  </a:lnTo>
                  <a:lnTo>
                    <a:pt x="1032" y="1052"/>
                  </a:lnTo>
                  <a:lnTo>
                    <a:pt x="1033" y="1052"/>
                  </a:lnTo>
                  <a:lnTo>
                    <a:pt x="1034" y="1052"/>
                  </a:lnTo>
                  <a:lnTo>
                    <a:pt x="1034" y="1052"/>
                  </a:lnTo>
                  <a:lnTo>
                    <a:pt x="1036" y="1052"/>
                  </a:lnTo>
                  <a:lnTo>
                    <a:pt x="1037" y="1052"/>
                  </a:lnTo>
                  <a:lnTo>
                    <a:pt x="1038" y="1052"/>
                  </a:lnTo>
                  <a:lnTo>
                    <a:pt x="1038" y="1052"/>
                  </a:lnTo>
                  <a:lnTo>
                    <a:pt x="1039" y="1052"/>
                  </a:lnTo>
                  <a:lnTo>
                    <a:pt x="1041" y="1051"/>
                  </a:lnTo>
                  <a:lnTo>
                    <a:pt x="1042" y="1051"/>
                  </a:lnTo>
                  <a:lnTo>
                    <a:pt x="1042" y="1051"/>
                  </a:lnTo>
                  <a:lnTo>
                    <a:pt x="1043" y="1051"/>
                  </a:lnTo>
                  <a:lnTo>
                    <a:pt x="1044" y="1051"/>
                  </a:lnTo>
                  <a:lnTo>
                    <a:pt x="1046" y="1050"/>
                  </a:lnTo>
                  <a:lnTo>
                    <a:pt x="1046" y="1050"/>
                  </a:lnTo>
                  <a:lnTo>
                    <a:pt x="1047" y="1050"/>
                  </a:lnTo>
                  <a:lnTo>
                    <a:pt x="1048" y="1048"/>
                  </a:lnTo>
                  <a:lnTo>
                    <a:pt x="1049" y="1048"/>
                  </a:lnTo>
                  <a:lnTo>
                    <a:pt x="1049" y="1048"/>
                  </a:lnTo>
                  <a:lnTo>
                    <a:pt x="1051" y="1047"/>
                  </a:lnTo>
                  <a:lnTo>
                    <a:pt x="1052" y="1047"/>
                  </a:lnTo>
                  <a:lnTo>
                    <a:pt x="1053" y="1048"/>
                  </a:lnTo>
                  <a:lnTo>
                    <a:pt x="1053" y="1048"/>
                  </a:lnTo>
                  <a:lnTo>
                    <a:pt x="1054" y="1048"/>
                  </a:lnTo>
                  <a:lnTo>
                    <a:pt x="1056" y="1050"/>
                  </a:lnTo>
                  <a:lnTo>
                    <a:pt x="1057" y="1050"/>
                  </a:lnTo>
                  <a:lnTo>
                    <a:pt x="1057" y="1050"/>
                  </a:lnTo>
                  <a:lnTo>
                    <a:pt x="1058" y="1050"/>
                  </a:lnTo>
                  <a:lnTo>
                    <a:pt x="1059" y="1050"/>
                  </a:lnTo>
                  <a:lnTo>
                    <a:pt x="1061" y="1050"/>
                  </a:lnTo>
                  <a:lnTo>
                    <a:pt x="1061" y="1051"/>
                  </a:lnTo>
                  <a:lnTo>
                    <a:pt x="1062" y="1050"/>
                  </a:lnTo>
                  <a:lnTo>
                    <a:pt x="1063" y="1050"/>
                  </a:lnTo>
                  <a:lnTo>
                    <a:pt x="1064" y="1050"/>
                  </a:lnTo>
                  <a:lnTo>
                    <a:pt x="1065" y="1048"/>
                  </a:lnTo>
                  <a:lnTo>
                    <a:pt x="1065" y="1048"/>
                  </a:lnTo>
                  <a:lnTo>
                    <a:pt x="1067" y="1047"/>
                  </a:lnTo>
                  <a:lnTo>
                    <a:pt x="1068" y="1046"/>
                  </a:lnTo>
                  <a:lnTo>
                    <a:pt x="1069" y="1045"/>
                  </a:lnTo>
                  <a:lnTo>
                    <a:pt x="1069" y="1043"/>
                  </a:lnTo>
                  <a:lnTo>
                    <a:pt x="1070" y="1042"/>
                  </a:lnTo>
                  <a:lnTo>
                    <a:pt x="1072" y="1041"/>
                  </a:lnTo>
                  <a:lnTo>
                    <a:pt x="1073" y="1040"/>
                  </a:lnTo>
                  <a:lnTo>
                    <a:pt x="1073" y="1037"/>
                  </a:lnTo>
                  <a:lnTo>
                    <a:pt x="1074" y="1035"/>
                  </a:lnTo>
                  <a:lnTo>
                    <a:pt x="1075" y="1030"/>
                  </a:lnTo>
                  <a:lnTo>
                    <a:pt x="1077" y="1022"/>
                  </a:lnTo>
                  <a:lnTo>
                    <a:pt x="1077" y="1011"/>
                  </a:lnTo>
                  <a:lnTo>
                    <a:pt x="1078" y="995"/>
                  </a:lnTo>
                  <a:lnTo>
                    <a:pt x="1079" y="976"/>
                  </a:lnTo>
                  <a:lnTo>
                    <a:pt x="1080" y="957"/>
                  </a:lnTo>
                  <a:lnTo>
                    <a:pt x="1080" y="939"/>
                  </a:lnTo>
                  <a:lnTo>
                    <a:pt x="1082" y="928"/>
                  </a:lnTo>
                  <a:lnTo>
                    <a:pt x="1083" y="926"/>
                  </a:lnTo>
                  <a:lnTo>
                    <a:pt x="1084" y="933"/>
                  </a:lnTo>
                  <a:lnTo>
                    <a:pt x="1084" y="947"/>
                  </a:lnTo>
                  <a:lnTo>
                    <a:pt x="1085" y="964"/>
                  </a:lnTo>
                  <a:lnTo>
                    <a:pt x="1087" y="981"/>
                  </a:lnTo>
                  <a:lnTo>
                    <a:pt x="1088" y="999"/>
                  </a:lnTo>
                  <a:lnTo>
                    <a:pt x="1088" y="1014"/>
                  </a:lnTo>
                  <a:lnTo>
                    <a:pt x="1089" y="1025"/>
                  </a:lnTo>
                  <a:lnTo>
                    <a:pt x="1090" y="1034"/>
                  </a:lnTo>
                  <a:lnTo>
                    <a:pt x="1092" y="1040"/>
                  </a:lnTo>
                  <a:lnTo>
                    <a:pt x="1092" y="1045"/>
                  </a:lnTo>
                  <a:lnTo>
                    <a:pt x="1093" y="1047"/>
                  </a:lnTo>
                  <a:lnTo>
                    <a:pt x="1094" y="1048"/>
                  </a:lnTo>
                  <a:lnTo>
                    <a:pt x="1095" y="1050"/>
                  </a:lnTo>
                  <a:lnTo>
                    <a:pt x="1095" y="1050"/>
                  </a:lnTo>
                  <a:lnTo>
                    <a:pt x="1097" y="1047"/>
                  </a:lnTo>
                  <a:lnTo>
                    <a:pt x="1098" y="1045"/>
                  </a:lnTo>
                  <a:lnTo>
                    <a:pt x="1099" y="1041"/>
                  </a:lnTo>
                  <a:lnTo>
                    <a:pt x="1099" y="1036"/>
                  </a:lnTo>
                  <a:lnTo>
                    <a:pt x="1100" y="1030"/>
                  </a:lnTo>
                  <a:lnTo>
                    <a:pt x="1101" y="1022"/>
                  </a:lnTo>
                  <a:lnTo>
                    <a:pt x="1103" y="1016"/>
                  </a:lnTo>
                  <a:lnTo>
                    <a:pt x="1103" y="1012"/>
                  </a:lnTo>
                  <a:lnTo>
                    <a:pt x="1104" y="1012"/>
                  </a:lnTo>
                  <a:lnTo>
                    <a:pt x="1105" y="1015"/>
                  </a:lnTo>
                  <a:lnTo>
                    <a:pt x="1106" y="1021"/>
                  </a:lnTo>
                  <a:lnTo>
                    <a:pt x="1106" y="1029"/>
                  </a:lnTo>
                  <a:lnTo>
                    <a:pt x="1108" y="1036"/>
                  </a:lnTo>
                  <a:lnTo>
                    <a:pt x="1109" y="1041"/>
                  </a:lnTo>
                  <a:lnTo>
                    <a:pt x="1110" y="1045"/>
                  </a:lnTo>
                  <a:lnTo>
                    <a:pt x="1110" y="1047"/>
                  </a:lnTo>
                  <a:lnTo>
                    <a:pt x="1111" y="1050"/>
                  </a:lnTo>
                  <a:lnTo>
                    <a:pt x="1113" y="1050"/>
                  </a:lnTo>
                  <a:lnTo>
                    <a:pt x="1114" y="1051"/>
                  </a:lnTo>
                  <a:lnTo>
                    <a:pt x="1114" y="1051"/>
                  </a:lnTo>
                  <a:lnTo>
                    <a:pt x="1115" y="1052"/>
                  </a:lnTo>
                  <a:lnTo>
                    <a:pt x="1116" y="1052"/>
                  </a:lnTo>
                  <a:lnTo>
                    <a:pt x="1118" y="1052"/>
                  </a:lnTo>
                  <a:lnTo>
                    <a:pt x="1118" y="1051"/>
                  </a:lnTo>
                  <a:lnTo>
                    <a:pt x="1119" y="1051"/>
                  </a:lnTo>
                  <a:lnTo>
                    <a:pt x="1120" y="1050"/>
                  </a:lnTo>
                  <a:lnTo>
                    <a:pt x="1121" y="1047"/>
                  </a:lnTo>
                  <a:lnTo>
                    <a:pt x="1123" y="1042"/>
                  </a:lnTo>
                  <a:lnTo>
                    <a:pt x="1123" y="1036"/>
                  </a:lnTo>
                  <a:lnTo>
                    <a:pt x="1124" y="1022"/>
                  </a:lnTo>
                  <a:lnTo>
                    <a:pt x="1125" y="1000"/>
                  </a:lnTo>
                  <a:lnTo>
                    <a:pt x="1126" y="955"/>
                  </a:lnTo>
                  <a:lnTo>
                    <a:pt x="1126" y="881"/>
                  </a:lnTo>
                  <a:lnTo>
                    <a:pt x="1128" y="752"/>
                  </a:lnTo>
                  <a:lnTo>
                    <a:pt x="1129" y="558"/>
                  </a:lnTo>
                  <a:lnTo>
                    <a:pt x="1130" y="297"/>
                  </a:lnTo>
                  <a:lnTo>
                    <a:pt x="1130" y="0"/>
                  </a:lnTo>
                  <a:lnTo>
                    <a:pt x="1131" y="0"/>
                  </a:lnTo>
                  <a:lnTo>
                    <a:pt x="1133" y="0"/>
                  </a:lnTo>
                  <a:lnTo>
                    <a:pt x="1134" y="0"/>
                  </a:lnTo>
                  <a:lnTo>
                    <a:pt x="1134" y="0"/>
                  </a:lnTo>
                  <a:lnTo>
                    <a:pt x="1135" y="0"/>
                  </a:lnTo>
                  <a:lnTo>
                    <a:pt x="1136" y="48"/>
                  </a:lnTo>
                  <a:lnTo>
                    <a:pt x="1137" y="285"/>
                  </a:lnTo>
                  <a:lnTo>
                    <a:pt x="1137" y="481"/>
                  </a:lnTo>
                  <a:lnTo>
                    <a:pt x="1139" y="631"/>
                  </a:lnTo>
                  <a:lnTo>
                    <a:pt x="1140" y="765"/>
                  </a:lnTo>
                  <a:lnTo>
                    <a:pt x="1141" y="830"/>
                  </a:lnTo>
                  <a:lnTo>
                    <a:pt x="1141" y="873"/>
                  </a:lnTo>
                  <a:lnTo>
                    <a:pt x="1142" y="902"/>
                  </a:lnTo>
                  <a:lnTo>
                    <a:pt x="1144" y="917"/>
                  </a:lnTo>
                  <a:lnTo>
                    <a:pt x="1145" y="921"/>
                  </a:lnTo>
                  <a:lnTo>
                    <a:pt x="1145" y="913"/>
                  </a:lnTo>
                  <a:lnTo>
                    <a:pt x="1146" y="888"/>
                  </a:lnTo>
                  <a:lnTo>
                    <a:pt x="1147" y="858"/>
                  </a:lnTo>
                  <a:lnTo>
                    <a:pt x="1149" y="824"/>
                  </a:lnTo>
                  <a:lnTo>
                    <a:pt x="1149" y="786"/>
                  </a:lnTo>
                  <a:lnTo>
                    <a:pt x="1150" y="750"/>
                  </a:lnTo>
                  <a:lnTo>
                    <a:pt x="1151" y="721"/>
                  </a:lnTo>
                  <a:lnTo>
                    <a:pt x="1152" y="692"/>
                  </a:lnTo>
                  <a:lnTo>
                    <a:pt x="1152" y="677"/>
                  </a:lnTo>
                  <a:lnTo>
                    <a:pt x="1154" y="666"/>
                  </a:lnTo>
                  <a:lnTo>
                    <a:pt x="1155" y="649"/>
                  </a:lnTo>
                  <a:lnTo>
                    <a:pt x="1156" y="613"/>
                  </a:lnTo>
                  <a:lnTo>
                    <a:pt x="1156" y="547"/>
                  </a:lnTo>
                  <a:lnTo>
                    <a:pt x="1157" y="444"/>
                  </a:lnTo>
                  <a:lnTo>
                    <a:pt x="1159" y="316"/>
                  </a:lnTo>
                  <a:lnTo>
                    <a:pt x="1160" y="185"/>
                  </a:lnTo>
                  <a:lnTo>
                    <a:pt x="1160" y="91"/>
                  </a:lnTo>
                  <a:lnTo>
                    <a:pt x="1161" y="60"/>
                  </a:lnTo>
                  <a:lnTo>
                    <a:pt x="1162" y="102"/>
                  </a:lnTo>
                  <a:lnTo>
                    <a:pt x="1164" y="207"/>
                  </a:lnTo>
                  <a:lnTo>
                    <a:pt x="1164" y="347"/>
                  </a:lnTo>
                  <a:lnTo>
                    <a:pt x="1165" y="495"/>
                  </a:lnTo>
                  <a:lnTo>
                    <a:pt x="1166" y="629"/>
                  </a:lnTo>
                  <a:lnTo>
                    <a:pt x="1167" y="740"/>
                  </a:lnTo>
                  <a:lnTo>
                    <a:pt x="1167" y="825"/>
                  </a:lnTo>
                  <a:lnTo>
                    <a:pt x="1169" y="888"/>
                  </a:lnTo>
                  <a:lnTo>
                    <a:pt x="1170" y="933"/>
                  </a:lnTo>
                  <a:lnTo>
                    <a:pt x="1171" y="965"/>
                  </a:lnTo>
                  <a:lnTo>
                    <a:pt x="1171" y="989"/>
                  </a:lnTo>
                  <a:lnTo>
                    <a:pt x="1172" y="1005"/>
                  </a:lnTo>
                  <a:lnTo>
                    <a:pt x="1173" y="1017"/>
                  </a:lnTo>
                  <a:lnTo>
                    <a:pt x="1175" y="1027"/>
                  </a:lnTo>
                  <a:lnTo>
                    <a:pt x="1176" y="1035"/>
                  </a:lnTo>
                  <a:lnTo>
                    <a:pt x="1176" y="1039"/>
                  </a:lnTo>
                  <a:lnTo>
                    <a:pt x="1177" y="1041"/>
                  </a:lnTo>
                  <a:lnTo>
                    <a:pt x="1178" y="1041"/>
                  </a:lnTo>
                  <a:lnTo>
                    <a:pt x="1180" y="1040"/>
                  </a:lnTo>
                  <a:lnTo>
                    <a:pt x="1180" y="1039"/>
                  </a:lnTo>
                  <a:lnTo>
                    <a:pt x="1181" y="1036"/>
                  </a:lnTo>
                  <a:lnTo>
                    <a:pt x="1182" y="1035"/>
                  </a:lnTo>
                  <a:lnTo>
                    <a:pt x="1183" y="1034"/>
                  </a:lnTo>
                  <a:lnTo>
                    <a:pt x="1183" y="1035"/>
                  </a:lnTo>
                  <a:lnTo>
                    <a:pt x="1185" y="1037"/>
                  </a:lnTo>
                  <a:lnTo>
                    <a:pt x="1186" y="1040"/>
                  </a:lnTo>
                  <a:lnTo>
                    <a:pt x="1187" y="1045"/>
                  </a:lnTo>
                  <a:lnTo>
                    <a:pt x="1187" y="1048"/>
                  </a:lnTo>
                  <a:lnTo>
                    <a:pt x="1188" y="1051"/>
                  </a:lnTo>
                  <a:lnTo>
                    <a:pt x="1190" y="1052"/>
                  </a:lnTo>
                  <a:lnTo>
                    <a:pt x="1191" y="1053"/>
                  </a:lnTo>
                  <a:lnTo>
                    <a:pt x="1191" y="1053"/>
                  </a:lnTo>
                  <a:lnTo>
                    <a:pt x="1192" y="1052"/>
                  </a:lnTo>
                  <a:lnTo>
                    <a:pt x="1193" y="1052"/>
                  </a:lnTo>
                  <a:lnTo>
                    <a:pt x="1195" y="1052"/>
                  </a:lnTo>
                  <a:lnTo>
                    <a:pt x="1195" y="1053"/>
                  </a:lnTo>
                  <a:lnTo>
                    <a:pt x="1196" y="1055"/>
                  </a:lnTo>
                  <a:lnTo>
                    <a:pt x="1197" y="1056"/>
                  </a:lnTo>
                  <a:lnTo>
                    <a:pt x="1198" y="1056"/>
                  </a:lnTo>
                  <a:lnTo>
                    <a:pt x="1198" y="1057"/>
                  </a:lnTo>
                  <a:lnTo>
                    <a:pt x="1200" y="1057"/>
                  </a:lnTo>
                  <a:lnTo>
                    <a:pt x="1201" y="1057"/>
                  </a:lnTo>
                  <a:lnTo>
                    <a:pt x="1202" y="1057"/>
                  </a:lnTo>
                  <a:lnTo>
                    <a:pt x="1202" y="1056"/>
                  </a:lnTo>
                  <a:lnTo>
                    <a:pt x="1203" y="1056"/>
                  </a:lnTo>
                  <a:lnTo>
                    <a:pt x="1205" y="1056"/>
                  </a:lnTo>
                  <a:lnTo>
                    <a:pt x="1206" y="1055"/>
                  </a:lnTo>
                  <a:lnTo>
                    <a:pt x="1206" y="1055"/>
                  </a:lnTo>
                  <a:lnTo>
                    <a:pt x="1207" y="1055"/>
                  </a:lnTo>
                  <a:lnTo>
                    <a:pt x="1208" y="1055"/>
                  </a:lnTo>
                  <a:lnTo>
                    <a:pt x="1209" y="1055"/>
                  </a:lnTo>
                  <a:lnTo>
                    <a:pt x="1209" y="1055"/>
                  </a:lnTo>
                  <a:lnTo>
                    <a:pt x="1211" y="1053"/>
                  </a:lnTo>
                  <a:lnTo>
                    <a:pt x="1212" y="1053"/>
                  </a:lnTo>
                  <a:lnTo>
                    <a:pt x="1213" y="1053"/>
                  </a:lnTo>
                  <a:lnTo>
                    <a:pt x="1213" y="1052"/>
                  </a:lnTo>
                  <a:lnTo>
                    <a:pt x="1214" y="1052"/>
                  </a:lnTo>
                  <a:lnTo>
                    <a:pt x="1216" y="1052"/>
                  </a:lnTo>
                  <a:lnTo>
                    <a:pt x="1217" y="1051"/>
                  </a:lnTo>
                  <a:lnTo>
                    <a:pt x="1217" y="1051"/>
                  </a:lnTo>
                  <a:lnTo>
                    <a:pt x="1218" y="1051"/>
                  </a:lnTo>
                  <a:lnTo>
                    <a:pt x="1219" y="1050"/>
                  </a:lnTo>
                  <a:lnTo>
                    <a:pt x="1221" y="1048"/>
                  </a:lnTo>
                  <a:lnTo>
                    <a:pt x="1221" y="1047"/>
                  </a:lnTo>
                  <a:lnTo>
                    <a:pt x="1222" y="1045"/>
                  </a:lnTo>
                  <a:lnTo>
                    <a:pt x="1223" y="1041"/>
                  </a:lnTo>
                  <a:lnTo>
                    <a:pt x="1224" y="1039"/>
                  </a:lnTo>
                  <a:lnTo>
                    <a:pt x="1224" y="1035"/>
                  </a:lnTo>
                  <a:lnTo>
                    <a:pt x="1226" y="1032"/>
                  </a:lnTo>
                  <a:lnTo>
                    <a:pt x="1227" y="1031"/>
                  </a:lnTo>
                  <a:lnTo>
                    <a:pt x="1228" y="1030"/>
                  </a:lnTo>
                  <a:lnTo>
                    <a:pt x="1228" y="1031"/>
                  </a:lnTo>
                  <a:lnTo>
                    <a:pt x="1229" y="1032"/>
                  </a:lnTo>
                  <a:lnTo>
                    <a:pt x="1231" y="1034"/>
                  </a:lnTo>
                  <a:lnTo>
                    <a:pt x="1232" y="1032"/>
                  </a:lnTo>
                  <a:lnTo>
                    <a:pt x="1233" y="1030"/>
                  </a:lnTo>
                  <a:lnTo>
                    <a:pt x="1233" y="1026"/>
                  </a:lnTo>
                  <a:lnTo>
                    <a:pt x="1234" y="1020"/>
                  </a:lnTo>
                  <a:lnTo>
                    <a:pt x="1236" y="1011"/>
                  </a:lnTo>
                  <a:lnTo>
                    <a:pt x="1237" y="1004"/>
                  </a:lnTo>
                  <a:lnTo>
                    <a:pt x="1237" y="995"/>
                  </a:lnTo>
                  <a:lnTo>
                    <a:pt x="1238" y="988"/>
                  </a:lnTo>
                  <a:lnTo>
                    <a:pt x="1239" y="983"/>
                  </a:lnTo>
                  <a:lnTo>
                    <a:pt x="1241" y="979"/>
                  </a:lnTo>
                  <a:lnTo>
                    <a:pt x="1241" y="978"/>
                  </a:lnTo>
                  <a:lnTo>
                    <a:pt x="1242" y="979"/>
                  </a:lnTo>
                  <a:lnTo>
                    <a:pt x="1243" y="983"/>
                  </a:lnTo>
                  <a:lnTo>
                    <a:pt x="1244" y="986"/>
                  </a:lnTo>
                  <a:lnTo>
                    <a:pt x="1244" y="993"/>
                  </a:lnTo>
                  <a:lnTo>
                    <a:pt x="1245" y="998"/>
                  </a:lnTo>
                  <a:lnTo>
                    <a:pt x="1247" y="1002"/>
                  </a:lnTo>
                  <a:lnTo>
                    <a:pt x="1248" y="1007"/>
                  </a:lnTo>
                  <a:lnTo>
                    <a:pt x="1248" y="1012"/>
                  </a:lnTo>
                  <a:lnTo>
                    <a:pt x="1249" y="1016"/>
                  </a:lnTo>
                  <a:lnTo>
                    <a:pt x="1250" y="1021"/>
                  </a:lnTo>
                  <a:lnTo>
                    <a:pt x="1252" y="1025"/>
                  </a:lnTo>
                  <a:lnTo>
                    <a:pt x="1252" y="1027"/>
                  </a:lnTo>
                  <a:lnTo>
                    <a:pt x="1253" y="1031"/>
                  </a:lnTo>
                  <a:lnTo>
                    <a:pt x="1254" y="1034"/>
                  </a:lnTo>
                  <a:lnTo>
                    <a:pt x="1255" y="1035"/>
                  </a:lnTo>
                  <a:lnTo>
                    <a:pt x="1255" y="1037"/>
                  </a:lnTo>
                  <a:lnTo>
                    <a:pt x="1257" y="1039"/>
                  </a:lnTo>
                  <a:lnTo>
                    <a:pt x="1258" y="1041"/>
                  </a:lnTo>
                  <a:lnTo>
                    <a:pt x="1259" y="1042"/>
                  </a:lnTo>
                  <a:lnTo>
                    <a:pt x="1259" y="1043"/>
                  </a:lnTo>
                  <a:lnTo>
                    <a:pt x="1260" y="1045"/>
                  </a:lnTo>
                  <a:lnTo>
                    <a:pt x="1262" y="1045"/>
                  </a:lnTo>
                  <a:lnTo>
                    <a:pt x="1263" y="1046"/>
                  </a:lnTo>
                  <a:lnTo>
                    <a:pt x="1263" y="1046"/>
                  </a:lnTo>
                  <a:lnTo>
                    <a:pt x="1264" y="1047"/>
                  </a:lnTo>
                  <a:lnTo>
                    <a:pt x="1265" y="1047"/>
                  </a:lnTo>
                  <a:lnTo>
                    <a:pt x="1267" y="1048"/>
                  </a:lnTo>
                  <a:lnTo>
                    <a:pt x="1267" y="1050"/>
                  </a:lnTo>
                  <a:lnTo>
                    <a:pt x="1268" y="1050"/>
                  </a:lnTo>
                  <a:lnTo>
                    <a:pt x="1269" y="1050"/>
                  </a:lnTo>
                  <a:lnTo>
                    <a:pt x="1270" y="1050"/>
                  </a:lnTo>
                  <a:lnTo>
                    <a:pt x="1270" y="1050"/>
                  </a:lnTo>
                  <a:lnTo>
                    <a:pt x="1272" y="1050"/>
                  </a:lnTo>
                  <a:lnTo>
                    <a:pt x="1273" y="1050"/>
                  </a:lnTo>
                  <a:lnTo>
                    <a:pt x="1274" y="1050"/>
                  </a:lnTo>
                  <a:lnTo>
                    <a:pt x="1274" y="1050"/>
                  </a:lnTo>
                  <a:lnTo>
                    <a:pt x="1275" y="1048"/>
                  </a:lnTo>
                  <a:lnTo>
                    <a:pt x="1277" y="1048"/>
                  </a:lnTo>
                  <a:lnTo>
                    <a:pt x="1278" y="1047"/>
                  </a:lnTo>
                  <a:lnTo>
                    <a:pt x="1278" y="1047"/>
                  </a:lnTo>
                  <a:lnTo>
                    <a:pt x="1279" y="1047"/>
                  </a:lnTo>
                  <a:lnTo>
                    <a:pt x="1280" y="1048"/>
                  </a:lnTo>
                  <a:lnTo>
                    <a:pt x="1281" y="1048"/>
                  </a:lnTo>
                  <a:lnTo>
                    <a:pt x="1281" y="1048"/>
                  </a:lnTo>
                  <a:lnTo>
                    <a:pt x="1283" y="1050"/>
                  </a:lnTo>
                  <a:lnTo>
                    <a:pt x="1284" y="1050"/>
                  </a:lnTo>
                  <a:lnTo>
                    <a:pt x="1285" y="1048"/>
                  </a:lnTo>
                  <a:lnTo>
                    <a:pt x="1285" y="1048"/>
                  </a:lnTo>
                  <a:lnTo>
                    <a:pt x="1286" y="1047"/>
                  </a:lnTo>
                  <a:lnTo>
                    <a:pt x="1288" y="1046"/>
                  </a:lnTo>
                  <a:lnTo>
                    <a:pt x="1289" y="1043"/>
                  </a:lnTo>
                  <a:lnTo>
                    <a:pt x="1290" y="1041"/>
                  </a:lnTo>
                  <a:lnTo>
                    <a:pt x="1290" y="1040"/>
                  </a:lnTo>
                  <a:lnTo>
                    <a:pt x="1291" y="1039"/>
                  </a:lnTo>
                  <a:lnTo>
                    <a:pt x="1293" y="1037"/>
                  </a:lnTo>
                  <a:lnTo>
                    <a:pt x="1294" y="1037"/>
                  </a:lnTo>
                  <a:lnTo>
                    <a:pt x="1294" y="1039"/>
                  </a:lnTo>
                  <a:lnTo>
                    <a:pt x="1295" y="1040"/>
                  </a:lnTo>
                  <a:lnTo>
                    <a:pt x="1296" y="1040"/>
                  </a:lnTo>
                  <a:lnTo>
                    <a:pt x="1298" y="1041"/>
                  </a:lnTo>
                  <a:lnTo>
                    <a:pt x="1298" y="1041"/>
                  </a:lnTo>
                  <a:lnTo>
                    <a:pt x="1299" y="1041"/>
                  </a:lnTo>
                  <a:lnTo>
                    <a:pt x="1300" y="1040"/>
                  </a:lnTo>
                  <a:lnTo>
                    <a:pt x="1301" y="1039"/>
                  </a:lnTo>
                  <a:lnTo>
                    <a:pt x="1301" y="1037"/>
                  </a:lnTo>
                  <a:lnTo>
                    <a:pt x="1303" y="1035"/>
                  </a:lnTo>
                  <a:lnTo>
                    <a:pt x="1304" y="1034"/>
                  </a:lnTo>
                  <a:lnTo>
                    <a:pt x="1305" y="1031"/>
                  </a:lnTo>
                  <a:lnTo>
                    <a:pt x="1305" y="1031"/>
                  </a:lnTo>
                  <a:lnTo>
                    <a:pt x="1306" y="1030"/>
                  </a:lnTo>
                  <a:lnTo>
                    <a:pt x="1308" y="1030"/>
                  </a:lnTo>
                  <a:lnTo>
                    <a:pt x="1309" y="1031"/>
                  </a:lnTo>
                  <a:lnTo>
                    <a:pt x="1309" y="1032"/>
                  </a:lnTo>
                  <a:lnTo>
                    <a:pt x="1310" y="1034"/>
                  </a:lnTo>
                  <a:lnTo>
                    <a:pt x="1311" y="1036"/>
                  </a:lnTo>
                  <a:lnTo>
                    <a:pt x="1313" y="1039"/>
                  </a:lnTo>
                  <a:lnTo>
                    <a:pt x="1313" y="1041"/>
                  </a:lnTo>
                  <a:lnTo>
                    <a:pt x="1314" y="1043"/>
                  </a:lnTo>
                  <a:lnTo>
                    <a:pt x="1315" y="1045"/>
                  </a:lnTo>
                  <a:lnTo>
                    <a:pt x="1316" y="1046"/>
                  </a:lnTo>
                  <a:lnTo>
                    <a:pt x="1316" y="1048"/>
                  </a:lnTo>
                  <a:lnTo>
                    <a:pt x="1317" y="1050"/>
                  </a:lnTo>
                  <a:lnTo>
                    <a:pt x="1319" y="1050"/>
                  </a:lnTo>
                  <a:lnTo>
                    <a:pt x="1320" y="1051"/>
                  </a:lnTo>
                  <a:lnTo>
                    <a:pt x="1320" y="1051"/>
                  </a:lnTo>
                  <a:lnTo>
                    <a:pt x="1321" y="1051"/>
                  </a:lnTo>
                  <a:lnTo>
                    <a:pt x="1322" y="1050"/>
                  </a:lnTo>
                  <a:lnTo>
                    <a:pt x="1324" y="1050"/>
                  </a:lnTo>
                  <a:lnTo>
                    <a:pt x="1324" y="1050"/>
                  </a:lnTo>
                  <a:lnTo>
                    <a:pt x="1325" y="1050"/>
                  </a:lnTo>
                  <a:lnTo>
                    <a:pt x="1326" y="1048"/>
                  </a:lnTo>
                  <a:lnTo>
                    <a:pt x="1327" y="1048"/>
                  </a:lnTo>
                  <a:lnTo>
                    <a:pt x="1327" y="1048"/>
                  </a:lnTo>
                  <a:lnTo>
                    <a:pt x="1329" y="1048"/>
                  </a:lnTo>
                  <a:lnTo>
                    <a:pt x="1330" y="1048"/>
                  </a:lnTo>
                  <a:lnTo>
                    <a:pt x="1331" y="1048"/>
                  </a:lnTo>
                  <a:lnTo>
                    <a:pt x="1331" y="1048"/>
                  </a:lnTo>
                  <a:lnTo>
                    <a:pt x="1332" y="1048"/>
                  </a:lnTo>
                  <a:lnTo>
                    <a:pt x="1334" y="1048"/>
                  </a:lnTo>
                  <a:lnTo>
                    <a:pt x="1335" y="1050"/>
                  </a:lnTo>
                  <a:lnTo>
                    <a:pt x="1335" y="1050"/>
                  </a:lnTo>
                  <a:lnTo>
                    <a:pt x="1336" y="1051"/>
                  </a:lnTo>
                  <a:lnTo>
                    <a:pt x="1337" y="1051"/>
                  </a:lnTo>
                  <a:lnTo>
                    <a:pt x="1339" y="1051"/>
                  </a:lnTo>
                  <a:lnTo>
                    <a:pt x="1339" y="1052"/>
                  </a:lnTo>
                  <a:lnTo>
                    <a:pt x="1340" y="1052"/>
                  </a:lnTo>
                  <a:lnTo>
                    <a:pt x="1341" y="1052"/>
                  </a:lnTo>
                  <a:lnTo>
                    <a:pt x="1342" y="1052"/>
                  </a:lnTo>
                  <a:lnTo>
                    <a:pt x="1344" y="1051"/>
                  </a:lnTo>
                  <a:lnTo>
                    <a:pt x="1344" y="1051"/>
                  </a:lnTo>
                  <a:lnTo>
                    <a:pt x="1345" y="1050"/>
                  </a:lnTo>
                  <a:lnTo>
                    <a:pt x="1346" y="1050"/>
                  </a:lnTo>
                  <a:lnTo>
                    <a:pt x="1347" y="1050"/>
                  </a:lnTo>
                  <a:lnTo>
                    <a:pt x="1347" y="1048"/>
                  </a:lnTo>
                  <a:lnTo>
                    <a:pt x="1349" y="1047"/>
                  </a:lnTo>
                  <a:lnTo>
                    <a:pt x="1350" y="1046"/>
                  </a:lnTo>
                  <a:lnTo>
                    <a:pt x="1351" y="1042"/>
                  </a:lnTo>
                  <a:lnTo>
                    <a:pt x="1351" y="1036"/>
                  </a:lnTo>
                  <a:lnTo>
                    <a:pt x="1352" y="1022"/>
                  </a:lnTo>
                  <a:lnTo>
                    <a:pt x="1353" y="994"/>
                  </a:lnTo>
                  <a:lnTo>
                    <a:pt x="1355" y="937"/>
                  </a:lnTo>
                  <a:lnTo>
                    <a:pt x="1355" y="830"/>
                  </a:lnTo>
                  <a:lnTo>
                    <a:pt x="1356" y="641"/>
                  </a:lnTo>
                  <a:lnTo>
                    <a:pt x="1357" y="341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159"/>
                  </a:lnTo>
                  <a:lnTo>
                    <a:pt x="1366" y="402"/>
                  </a:lnTo>
                  <a:lnTo>
                    <a:pt x="1367" y="577"/>
                  </a:lnTo>
                  <a:lnTo>
                    <a:pt x="1368" y="698"/>
                  </a:lnTo>
                  <a:lnTo>
                    <a:pt x="1370" y="783"/>
                  </a:lnTo>
                  <a:lnTo>
                    <a:pt x="1370" y="841"/>
                  </a:lnTo>
                  <a:lnTo>
                    <a:pt x="1371" y="882"/>
                  </a:lnTo>
                  <a:lnTo>
                    <a:pt x="1372" y="911"/>
                  </a:lnTo>
                  <a:lnTo>
                    <a:pt x="1373" y="932"/>
                  </a:lnTo>
                  <a:lnTo>
                    <a:pt x="1373" y="948"/>
                  </a:lnTo>
                  <a:lnTo>
                    <a:pt x="1375" y="960"/>
                  </a:lnTo>
                  <a:lnTo>
                    <a:pt x="1376" y="970"/>
                  </a:lnTo>
                  <a:lnTo>
                    <a:pt x="1377" y="978"/>
                  </a:lnTo>
                  <a:lnTo>
                    <a:pt x="1377" y="985"/>
                  </a:lnTo>
                  <a:lnTo>
                    <a:pt x="1378" y="991"/>
                  </a:lnTo>
                  <a:lnTo>
                    <a:pt x="1380" y="998"/>
                  </a:lnTo>
                  <a:lnTo>
                    <a:pt x="1381" y="1002"/>
                  </a:lnTo>
                  <a:lnTo>
                    <a:pt x="1381" y="1006"/>
                  </a:lnTo>
                  <a:lnTo>
                    <a:pt x="1382" y="1011"/>
                  </a:lnTo>
                  <a:lnTo>
                    <a:pt x="1383" y="1015"/>
                  </a:lnTo>
                  <a:lnTo>
                    <a:pt x="1385" y="1017"/>
                  </a:lnTo>
                  <a:lnTo>
                    <a:pt x="1385" y="1021"/>
                  </a:lnTo>
                  <a:lnTo>
                    <a:pt x="1386" y="1024"/>
                  </a:lnTo>
                  <a:lnTo>
                    <a:pt x="1387" y="1026"/>
                  </a:lnTo>
                  <a:lnTo>
                    <a:pt x="1388" y="1029"/>
                  </a:lnTo>
                  <a:lnTo>
                    <a:pt x="1388" y="1030"/>
                  </a:lnTo>
                  <a:lnTo>
                    <a:pt x="1389" y="1032"/>
                  </a:lnTo>
                  <a:lnTo>
                    <a:pt x="1391" y="1035"/>
                  </a:lnTo>
                  <a:lnTo>
                    <a:pt x="1392" y="1036"/>
                  </a:lnTo>
                  <a:lnTo>
                    <a:pt x="1392" y="1037"/>
                  </a:lnTo>
                  <a:lnTo>
                    <a:pt x="1393" y="1040"/>
                  </a:lnTo>
                  <a:lnTo>
                    <a:pt x="1394" y="1041"/>
                  </a:lnTo>
                  <a:lnTo>
                    <a:pt x="1396" y="1042"/>
                  </a:lnTo>
                  <a:lnTo>
                    <a:pt x="1396" y="1043"/>
                  </a:lnTo>
                  <a:lnTo>
                    <a:pt x="1397" y="1043"/>
                  </a:lnTo>
                  <a:lnTo>
                    <a:pt x="1398" y="1045"/>
                  </a:lnTo>
                  <a:lnTo>
                    <a:pt x="1399" y="1046"/>
                  </a:lnTo>
                  <a:lnTo>
                    <a:pt x="1401" y="1046"/>
                  </a:lnTo>
                  <a:lnTo>
                    <a:pt x="1401" y="1047"/>
                  </a:lnTo>
                  <a:lnTo>
                    <a:pt x="1402" y="1047"/>
                  </a:lnTo>
                  <a:lnTo>
                    <a:pt x="1403" y="1047"/>
                  </a:lnTo>
                  <a:lnTo>
                    <a:pt x="1404" y="1047"/>
                  </a:lnTo>
                  <a:lnTo>
                    <a:pt x="1404" y="1047"/>
                  </a:lnTo>
                  <a:lnTo>
                    <a:pt x="1406" y="1047"/>
                  </a:lnTo>
                  <a:lnTo>
                    <a:pt x="1407" y="1047"/>
                  </a:lnTo>
                  <a:lnTo>
                    <a:pt x="1408" y="1047"/>
                  </a:lnTo>
                  <a:lnTo>
                    <a:pt x="1408" y="1047"/>
                  </a:lnTo>
                  <a:lnTo>
                    <a:pt x="1409" y="1047"/>
                  </a:lnTo>
                  <a:lnTo>
                    <a:pt x="1411" y="1047"/>
                  </a:lnTo>
                  <a:lnTo>
                    <a:pt x="1412" y="1047"/>
                  </a:lnTo>
                  <a:lnTo>
                    <a:pt x="1412" y="1047"/>
                  </a:lnTo>
                  <a:lnTo>
                    <a:pt x="1413" y="1048"/>
                  </a:lnTo>
                  <a:lnTo>
                    <a:pt x="1414" y="1048"/>
                  </a:lnTo>
                  <a:lnTo>
                    <a:pt x="1416" y="1048"/>
                  </a:lnTo>
                  <a:lnTo>
                    <a:pt x="1416" y="1050"/>
                  </a:lnTo>
                  <a:lnTo>
                    <a:pt x="1417" y="1050"/>
                  </a:lnTo>
                  <a:lnTo>
                    <a:pt x="1418" y="1050"/>
                  </a:lnTo>
                  <a:lnTo>
                    <a:pt x="1419" y="1050"/>
                  </a:lnTo>
                  <a:lnTo>
                    <a:pt x="1419" y="1050"/>
                  </a:lnTo>
                  <a:lnTo>
                    <a:pt x="1420" y="1050"/>
                  </a:lnTo>
                  <a:lnTo>
                    <a:pt x="1422" y="1050"/>
                  </a:lnTo>
                  <a:lnTo>
                    <a:pt x="1423" y="1048"/>
                  </a:lnTo>
                  <a:lnTo>
                    <a:pt x="1423" y="1048"/>
                  </a:lnTo>
                  <a:lnTo>
                    <a:pt x="1424" y="1047"/>
                  </a:lnTo>
                  <a:lnTo>
                    <a:pt x="1425" y="1046"/>
                  </a:lnTo>
                  <a:lnTo>
                    <a:pt x="1427" y="1045"/>
                  </a:lnTo>
                  <a:lnTo>
                    <a:pt x="1427" y="1045"/>
                  </a:lnTo>
                  <a:lnTo>
                    <a:pt x="1428" y="1043"/>
                  </a:lnTo>
                  <a:lnTo>
                    <a:pt x="1429" y="1043"/>
                  </a:lnTo>
                  <a:lnTo>
                    <a:pt x="1430" y="1043"/>
                  </a:lnTo>
                  <a:lnTo>
                    <a:pt x="1430" y="1043"/>
                  </a:lnTo>
                  <a:lnTo>
                    <a:pt x="1432" y="1043"/>
                  </a:lnTo>
                  <a:lnTo>
                    <a:pt x="1433" y="1043"/>
                  </a:lnTo>
                  <a:lnTo>
                    <a:pt x="1434" y="1043"/>
                  </a:lnTo>
                  <a:lnTo>
                    <a:pt x="1434" y="1043"/>
                  </a:lnTo>
                  <a:lnTo>
                    <a:pt x="1435" y="1043"/>
                  </a:lnTo>
                  <a:lnTo>
                    <a:pt x="1437" y="1043"/>
                  </a:lnTo>
                  <a:lnTo>
                    <a:pt x="1438" y="1043"/>
                  </a:lnTo>
                  <a:lnTo>
                    <a:pt x="1438" y="1042"/>
                  </a:lnTo>
                  <a:lnTo>
                    <a:pt x="1439" y="1042"/>
                  </a:lnTo>
                  <a:lnTo>
                    <a:pt x="1440" y="1042"/>
                  </a:lnTo>
                  <a:lnTo>
                    <a:pt x="1442" y="1042"/>
                  </a:lnTo>
                  <a:lnTo>
                    <a:pt x="1442" y="1042"/>
                  </a:lnTo>
                  <a:lnTo>
                    <a:pt x="1443" y="1042"/>
                  </a:lnTo>
                  <a:lnTo>
                    <a:pt x="1444" y="1042"/>
                  </a:lnTo>
                  <a:lnTo>
                    <a:pt x="1445" y="1042"/>
                  </a:lnTo>
                  <a:lnTo>
                    <a:pt x="1445" y="1042"/>
                  </a:lnTo>
                  <a:lnTo>
                    <a:pt x="1447" y="1042"/>
                  </a:lnTo>
                  <a:lnTo>
                    <a:pt x="1448" y="1043"/>
                  </a:lnTo>
                  <a:lnTo>
                    <a:pt x="1449" y="1043"/>
                  </a:lnTo>
                  <a:lnTo>
                    <a:pt x="1449" y="1043"/>
                  </a:lnTo>
                  <a:lnTo>
                    <a:pt x="1450" y="1045"/>
                  </a:lnTo>
                  <a:lnTo>
                    <a:pt x="1452" y="1045"/>
                  </a:lnTo>
                  <a:lnTo>
                    <a:pt x="1453" y="1045"/>
                  </a:lnTo>
                  <a:lnTo>
                    <a:pt x="1453" y="1046"/>
                  </a:lnTo>
                  <a:lnTo>
                    <a:pt x="1454" y="1046"/>
                  </a:lnTo>
                  <a:lnTo>
                    <a:pt x="1455" y="1046"/>
                  </a:lnTo>
                  <a:lnTo>
                    <a:pt x="1456" y="1047"/>
                  </a:lnTo>
                  <a:lnTo>
                    <a:pt x="1458" y="1047"/>
                  </a:lnTo>
                  <a:lnTo>
                    <a:pt x="1458" y="1047"/>
                  </a:lnTo>
                  <a:lnTo>
                    <a:pt x="1459" y="1047"/>
                  </a:lnTo>
                  <a:lnTo>
                    <a:pt x="1460" y="1048"/>
                  </a:lnTo>
                  <a:lnTo>
                    <a:pt x="1461" y="1048"/>
                  </a:lnTo>
                  <a:lnTo>
                    <a:pt x="1461" y="1048"/>
                  </a:lnTo>
                  <a:lnTo>
                    <a:pt x="1463" y="1048"/>
                  </a:lnTo>
                  <a:lnTo>
                    <a:pt x="1464" y="1048"/>
                  </a:lnTo>
                  <a:lnTo>
                    <a:pt x="1465" y="1048"/>
                  </a:lnTo>
                  <a:lnTo>
                    <a:pt x="1465" y="1048"/>
                  </a:lnTo>
                  <a:lnTo>
                    <a:pt x="1466" y="1048"/>
                  </a:lnTo>
                  <a:lnTo>
                    <a:pt x="1468" y="1050"/>
                  </a:lnTo>
                  <a:lnTo>
                    <a:pt x="1469" y="1050"/>
                  </a:lnTo>
                  <a:lnTo>
                    <a:pt x="1469" y="1050"/>
                  </a:lnTo>
                  <a:lnTo>
                    <a:pt x="1470" y="1048"/>
                  </a:lnTo>
                  <a:lnTo>
                    <a:pt x="1471" y="1048"/>
                  </a:lnTo>
                  <a:lnTo>
                    <a:pt x="1473" y="1047"/>
                  </a:lnTo>
                  <a:lnTo>
                    <a:pt x="1473" y="1045"/>
                  </a:lnTo>
                  <a:lnTo>
                    <a:pt x="1474" y="1042"/>
                  </a:lnTo>
                  <a:lnTo>
                    <a:pt x="1475" y="1040"/>
                  </a:lnTo>
                  <a:lnTo>
                    <a:pt x="1476" y="1036"/>
                  </a:lnTo>
                  <a:lnTo>
                    <a:pt x="1476" y="1034"/>
                  </a:lnTo>
                  <a:lnTo>
                    <a:pt x="1478" y="1032"/>
                  </a:lnTo>
                  <a:lnTo>
                    <a:pt x="1479" y="1031"/>
                  </a:lnTo>
                  <a:lnTo>
                    <a:pt x="1480" y="1032"/>
                  </a:lnTo>
                  <a:lnTo>
                    <a:pt x="1480" y="1035"/>
                  </a:lnTo>
                  <a:lnTo>
                    <a:pt x="1481" y="1037"/>
                  </a:lnTo>
                  <a:lnTo>
                    <a:pt x="1483" y="1041"/>
                  </a:lnTo>
                  <a:lnTo>
                    <a:pt x="1484" y="1043"/>
                  </a:lnTo>
                  <a:lnTo>
                    <a:pt x="1484" y="1046"/>
                  </a:lnTo>
                  <a:lnTo>
                    <a:pt x="1485" y="1048"/>
                  </a:lnTo>
                  <a:lnTo>
                    <a:pt x="1486" y="1048"/>
                  </a:lnTo>
                  <a:lnTo>
                    <a:pt x="1488" y="1048"/>
                  </a:lnTo>
                  <a:lnTo>
                    <a:pt x="1488" y="1048"/>
                  </a:lnTo>
                  <a:lnTo>
                    <a:pt x="1489" y="1047"/>
                  </a:lnTo>
                  <a:lnTo>
                    <a:pt x="1490" y="1045"/>
                  </a:lnTo>
                  <a:lnTo>
                    <a:pt x="1491" y="1043"/>
                  </a:lnTo>
                  <a:lnTo>
                    <a:pt x="1491" y="1042"/>
                  </a:lnTo>
                  <a:lnTo>
                    <a:pt x="1492" y="1041"/>
                  </a:lnTo>
                  <a:lnTo>
                    <a:pt x="1494" y="1041"/>
                  </a:lnTo>
                  <a:lnTo>
                    <a:pt x="1495" y="1042"/>
                  </a:lnTo>
                  <a:lnTo>
                    <a:pt x="1495" y="1043"/>
                  </a:lnTo>
                  <a:lnTo>
                    <a:pt x="1496" y="1045"/>
                  </a:lnTo>
                  <a:lnTo>
                    <a:pt x="1497" y="1047"/>
                  </a:lnTo>
                  <a:lnTo>
                    <a:pt x="1499" y="1048"/>
                  </a:lnTo>
                  <a:lnTo>
                    <a:pt x="1499" y="1051"/>
                  </a:lnTo>
                  <a:lnTo>
                    <a:pt x="1500" y="1052"/>
                  </a:lnTo>
                  <a:lnTo>
                    <a:pt x="1501" y="1053"/>
                  </a:lnTo>
                  <a:lnTo>
                    <a:pt x="1502" y="1055"/>
                  </a:lnTo>
                  <a:lnTo>
                    <a:pt x="1502" y="1055"/>
                  </a:lnTo>
                  <a:lnTo>
                    <a:pt x="1504" y="1055"/>
                  </a:lnTo>
                  <a:lnTo>
                    <a:pt x="1505" y="1052"/>
                  </a:lnTo>
                  <a:lnTo>
                    <a:pt x="1506" y="1048"/>
                  </a:lnTo>
                  <a:lnTo>
                    <a:pt x="1506" y="1045"/>
                  </a:lnTo>
                  <a:lnTo>
                    <a:pt x="1507" y="1039"/>
                  </a:lnTo>
                  <a:lnTo>
                    <a:pt x="1509" y="1031"/>
                  </a:lnTo>
                  <a:lnTo>
                    <a:pt x="1510" y="1021"/>
                  </a:lnTo>
                  <a:lnTo>
                    <a:pt x="1511" y="1017"/>
                  </a:lnTo>
                  <a:lnTo>
                    <a:pt x="1511" y="1011"/>
                  </a:lnTo>
                  <a:lnTo>
                    <a:pt x="1512" y="1007"/>
                  </a:lnTo>
                  <a:lnTo>
                    <a:pt x="1514" y="1006"/>
                  </a:lnTo>
                  <a:lnTo>
                    <a:pt x="1515" y="1009"/>
                  </a:lnTo>
                  <a:lnTo>
                    <a:pt x="1515" y="1011"/>
                  </a:lnTo>
                  <a:lnTo>
                    <a:pt x="1516" y="1016"/>
                  </a:lnTo>
                  <a:lnTo>
                    <a:pt x="1517" y="1022"/>
                  </a:lnTo>
                  <a:lnTo>
                    <a:pt x="1519" y="1029"/>
                  </a:lnTo>
                  <a:lnTo>
                    <a:pt x="1519" y="1034"/>
                  </a:lnTo>
                  <a:lnTo>
                    <a:pt x="1520" y="1040"/>
                  </a:lnTo>
                  <a:lnTo>
                    <a:pt x="1521" y="1045"/>
                  </a:lnTo>
                  <a:lnTo>
                    <a:pt x="1522" y="1048"/>
                  </a:lnTo>
                  <a:lnTo>
                    <a:pt x="1522" y="1052"/>
                  </a:lnTo>
                  <a:lnTo>
                    <a:pt x="1524" y="1055"/>
                  </a:lnTo>
                  <a:lnTo>
                    <a:pt x="1525" y="1056"/>
                  </a:lnTo>
                  <a:lnTo>
                    <a:pt x="1526" y="1056"/>
                  </a:lnTo>
                  <a:lnTo>
                    <a:pt x="1526" y="1055"/>
                  </a:lnTo>
                  <a:lnTo>
                    <a:pt x="1527" y="1055"/>
                  </a:lnTo>
                  <a:lnTo>
                    <a:pt x="1528" y="1053"/>
                  </a:lnTo>
                  <a:lnTo>
                    <a:pt x="1530" y="1052"/>
                  </a:lnTo>
                  <a:lnTo>
                    <a:pt x="1530" y="1052"/>
                  </a:lnTo>
                  <a:lnTo>
                    <a:pt x="1531" y="1052"/>
                  </a:lnTo>
                  <a:lnTo>
                    <a:pt x="1532" y="1051"/>
                  </a:lnTo>
                  <a:lnTo>
                    <a:pt x="1533" y="1051"/>
                  </a:lnTo>
                  <a:lnTo>
                    <a:pt x="1533" y="1048"/>
                  </a:lnTo>
                  <a:lnTo>
                    <a:pt x="1535" y="1046"/>
                  </a:lnTo>
                  <a:lnTo>
                    <a:pt x="1536" y="1042"/>
                  </a:lnTo>
                  <a:lnTo>
                    <a:pt x="1537" y="1036"/>
                  </a:lnTo>
                  <a:lnTo>
                    <a:pt x="1537" y="1029"/>
                  </a:lnTo>
                  <a:lnTo>
                    <a:pt x="1538" y="1019"/>
                  </a:lnTo>
                  <a:lnTo>
                    <a:pt x="1540" y="1009"/>
                  </a:lnTo>
                  <a:lnTo>
                    <a:pt x="1541" y="1000"/>
                  </a:lnTo>
                  <a:lnTo>
                    <a:pt x="1541" y="990"/>
                  </a:lnTo>
                  <a:lnTo>
                    <a:pt x="1542" y="984"/>
                  </a:lnTo>
                  <a:lnTo>
                    <a:pt x="1543" y="978"/>
                  </a:lnTo>
                  <a:lnTo>
                    <a:pt x="1545" y="974"/>
                  </a:lnTo>
                  <a:lnTo>
                    <a:pt x="1545" y="971"/>
                  </a:lnTo>
                  <a:lnTo>
                    <a:pt x="1546" y="970"/>
                  </a:lnTo>
                  <a:lnTo>
                    <a:pt x="1547" y="969"/>
                  </a:lnTo>
                  <a:lnTo>
                    <a:pt x="1548" y="968"/>
                  </a:lnTo>
                  <a:lnTo>
                    <a:pt x="1548" y="965"/>
                  </a:lnTo>
                  <a:lnTo>
                    <a:pt x="1550" y="963"/>
                  </a:lnTo>
                  <a:lnTo>
                    <a:pt x="1551" y="959"/>
                  </a:lnTo>
                  <a:lnTo>
                    <a:pt x="1552" y="957"/>
                  </a:lnTo>
                  <a:lnTo>
                    <a:pt x="1552" y="954"/>
                  </a:lnTo>
                  <a:lnTo>
                    <a:pt x="1553" y="953"/>
                  </a:lnTo>
                  <a:lnTo>
                    <a:pt x="1555" y="952"/>
                  </a:lnTo>
                  <a:lnTo>
                    <a:pt x="1556" y="952"/>
                  </a:lnTo>
                  <a:lnTo>
                    <a:pt x="1556" y="953"/>
                  </a:lnTo>
                  <a:lnTo>
                    <a:pt x="1557" y="955"/>
                  </a:lnTo>
                  <a:lnTo>
                    <a:pt x="1558" y="959"/>
                  </a:lnTo>
                  <a:lnTo>
                    <a:pt x="1560" y="964"/>
                  </a:lnTo>
                  <a:lnTo>
                    <a:pt x="1560" y="970"/>
                  </a:lnTo>
                  <a:lnTo>
                    <a:pt x="1561" y="976"/>
                  </a:lnTo>
                  <a:lnTo>
                    <a:pt x="1562" y="983"/>
                  </a:lnTo>
                  <a:lnTo>
                    <a:pt x="1563" y="989"/>
                  </a:lnTo>
                  <a:lnTo>
                    <a:pt x="1563" y="995"/>
                  </a:lnTo>
                  <a:lnTo>
                    <a:pt x="1564" y="1002"/>
                  </a:lnTo>
                  <a:lnTo>
                    <a:pt x="1566" y="1007"/>
                  </a:lnTo>
                  <a:lnTo>
                    <a:pt x="1567" y="1014"/>
                  </a:lnTo>
                  <a:lnTo>
                    <a:pt x="1568" y="1020"/>
                  </a:lnTo>
                  <a:lnTo>
                    <a:pt x="1568" y="1025"/>
                  </a:lnTo>
                  <a:lnTo>
                    <a:pt x="1569" y="1029"/>
                  </a:lnTo>
                  <a:lnTo>
                    <a:pt x="1571" y="1032"/>
                  </a:lnTo>
                  <a:lnTo>
                    <a:pt x="1572" y="1036"/>
                  </a:lnTo>
                  <a:lnTo>
                    <a:pt x="1572" y="1040"/>
                  </a:lnTo>
                  <a:lnTo>
                    <a:pt x="1573" y="1041"/>
                  </a:lnTo>
                  <a:lnTo>
                    <a:pt x="1574" y="1043"/>
                  </a:lnTo>
                  <a:lnTo>
                    <a:pt x="1576" y="1045"/>
                  </a:lnTo>
                  <a:lnTo>
                    <a:pt x="1576" y="1047"/>
                  </a:lnTo>
                  <a:lnTo>
                    <a:pt x="1577" y="1048"/>
                  </a:lnTo>
                  <a:lnTo>
                    <a:pt x="1578" y="1048"/>
                  </a:lnTo>
                  <a:lnTo>
                    <a:pt x="1579" y="1050"/>
                  </a:lnTo>
                  <a:lnTo>
                    <a:pt x="1579" y="1050"/>
                  </a:lnTo>
                  <a:lnTo>
                    <a:pt x="1581" y="1051"/>
                  </a:lnTo>
                  <a:lnTo>
                    <a:pt x="1582" y="1051"/>
                  </a:lnTo>
                  <a:lnTo>
                    <a:pt x="1583" y="1051"/>
                  </a:lnTo>
                  <a:lnTo>
                    <a:pt x="1583" y="1051"/>
                  </a:lnTo>
                  <a:lnTo>
                    <a:pt x="1584" y="1051"/>
                  </a:lnTo>
                  <a:lnTo>
                    <a:pt x="1586" y="1051"/>
                  </a:lnTo>
                  <a:lnTo>
                    <a:pt x="1587" y="1051"/>
                  </a:lnTo>
                  <a:lnTo>
                    <a:pt x="1587" y="1051"/>
                  </a:lnTo>
                  <a:lnTo>
                    <a:pt x="1588" y="1052"/>
                  </a:lnTo>
                  <a:lnTo>
                    <a:pt x="1589" y="1052"/>
                  </a:lnTo>
                  <a:lnTo>
                    <a:pt x="1591" y="1052"/>
                  </a:lnTo>
                  <a:lnTo>
                    <a:pt x="1591" y="1053"/>
                  </a:lnTo>
                  <a:lnTo>
                    <a:pt x="1592" y="1053"/>
                  </a:lnTo>
                  <a:lnTo>
                    <a:pt x="1593" y="1055"/>
                  </a:lnTo>
                  <a:lnTo>
                    <a:pt x="1594" y="1055"/>
                  </a:lnTo>
                  <a:lnTo>
                    <a:pt x="1594" y="1055"/>
                  </a:lnTo>
                  <a:lnTo>
                    <a:pt x="1596" y="1056"/>
                  </a:lnTo>
                  <a:lnTo>
                    <a:pt x="1597" y="1056"/>
                  </a:lnTo>
                  <a:lnTo>
                    <a:pt x="1598" y="1057"/>
                  </a:lnTo>
                  <a:lnTo>
                    <a:pt x="1598" y="1057"/>
                  </a:lnTo>
                  <a:lnTo>
                    <a:pt x="1599" y="1058"/>
                  </a:lnTo>
                  <a:lnTo>
                    <a:pt x="1600" y="1058"/>
                  </a:lnTo>
                  <a:lnTo>
                    <a:pt x="1602" y="1060"/>
                  </a:lnTo>
                  <a:lnTo>
                    <a:pt x="1602" y="1060"/>
                  </a:lnTo>
                  <a:lnTo>
                    <a:pt x="1603" y="1061"/>
                  </a:lnTo>
                  <a:lnTo>
                    <a:pt x="1604" y="1061"/>
                  </a:lnTo>
                  <a:lnTo>
                    <a:pt x="1605" y="1062"/>
                  </a:lnTo>
                  <a:lnTo>
                    <a:pt x="1605" y="1062"/>
                  </a:lnTo>
                  <a:lnTo>
                    <a:pt x="1607" y="1062"/>
                  </a:lnTo>
                  <a:lnTo>
                    <a:pt x="1608" y="1062"/>
                  </a:lnTo>
                  <a:lnTo>
                    <a:pt x="1609" y="1062"/>
                  </a:lnTo>
                  <a:lnTo>
                    <a:pt x="1609" y="1062"/>
                  </a:lnTo>
                  <a:lnTo>
                    <a:pt x="1610" y="1063"/>
                  </a:lnTo>
                  <a:lnTo>
                    <a:pt x="1612" y="1063"/>
                  </a:lnTo>
                  <a:lnTo>
                    <a:pt x="1613" y="1063"/>
                  </a:lnTo>
                  <a:lnTo>
                    <a:pt x="1613" y="1065"/>
                  </a:lnTo>
                  <a:lnTo>
                    <a:pt x="1614" y="1065"/>
                  </a:lnTo>
                  <a:lnTo>
                    <a:pt x="1615" y="1066"/>
                  </a:lnTo>
                  <a:lnTo>
                    <a:pt x="1617" y="1066"/>
                  </a:lnTo>
                  <a:lnTo>
                    <a:pt x="1617" y="1066"/>
                  </a:lnTo>
                  <a:lnTo>
                    <a:pt x="1618" y="1066"/>
                  </a:lnTo>
                  <a:lnTo>
                    <a:pt x="1619" y="1065"/>
                  </a:lnTo>
                  <a:lnTo>
                    <a:pt x="1620" y="1063"/>
                  </a:lnTo>
                  <a:lnTo>
                    <a:pt x="1620" y="1062"/>
                  </a:lnTo>
                  <a:lnTo>
                    <a:pt x="1622" y="1058"/>
                  </a:lnTo>
                  <a:lnTo>
                    <a:pt x="1623" y="1055"/>
                  </a:lnTo>
                  <a:lnTo>
                    <a:pt x="1624" y="1051"/>
                  </a:lnTo>
                  <a:lnTo>
                    <a:pt x="1625" y="1047"/>
                  </a:lnTo>
                  <a:lnTo>
                    <a:pt x="1625" y="1043"/>
                  </a:lnTo>
                  <a:lnTo>
                    <a:pt x="1627" y="1042"/>
                  </a:lnTo>
                  <a:lnTo>
                    <a:pt x="1628" y="1041"/>
                  </a:lnTo>
                  <a:lnTo>
                    <a:pt x="1629" y="1042"/>
                  </a:lnTo>
                  <a:lnTo>
                    <a:pt x="1629" y="1043"/>
                  </a:lnTo>
                  <a:lnTo>
                    <a:pt x="1630" y="1045"/>
                  </a:lnTo>
                  <a:lnTo>
                    <a:pt x="1632" y="1046"/>
                  </a:lnTo>
                  <a:lnTo>
                    <a:pt x="1633" y="1046"/>
                  </a:lnTo>
                  <a:lnTo>
                    <a:pt x="1633" y="1047"/>
                  </a:lnTo>
                  <a:lnTo>
                    <a:pt x="1634" y="1047"/>
                  </a:lnTo>
                  <a:lnTo>
                    <a:pt x="1635" y="1048"/>
                  </a:lnTo>
                  <a:lnTo>
                    <a:pt x="1636" y="1048"/>
                  </a:lnTo>
                  <a:lnTo>
                    <a:pt x="1636" y="1050"/>
                  </a:lnTo>
                  <a:lnTo>
                    <a:pt x="1638" y="1051"/>
                  </a:lnTo>
                  <a:lnTo>
                    <a:pt x="1639" y="1051"/>
                  </a:lnTo>
                  <a:lnTo>
                    <a:pt x="1640" y="1052"/>
                  </a:lnTo>
                  <a:lnTo>
                    <a:pt x="1640" y="1052"/>
                  </a:lnTo>
                  <a:lnTo>
                    <a:pt x="1641" y="1053"/>
                  </a:lnTo>
                  <a:lnTo>
                    <a:pt x="1643" y="1055"/>
                  </a:lnTo>
                  <a:lnTo>
                    <a:pt x="1644" y="1056"/>
                  </a:lnTo>
                  <a:lnTo>
                    <a:pt x="1644" y="1057"/>
                  </a:lnTo>
                  <a:lnTo>
                    <a:pt x="1645" y="1058"/>
                  </a:lnTo>
                  <a:lnTo>
                    <a:pt x="1646" y="1060"/>
                  </a:lnTo>
                  <a:lnTo>
                    <a:pt x="1648" y="1060"/>
                  </a:lnTo>
                  <a:lnTo>
                    <a:pt x="1648" y="1060"/>
                  </a:lnTo>
                  <a:lnTo>
                    <a:pt x="1649" y="1060"/>
                  </a:lnTo>
                  <a:lnTo>
                    <a:pt x="1650" y="1061"/>
                  </a:lnTo>
                  <a:lnTo>
                    <a:pt x="1651" y="1060"/>
                  </a:lnTo>
                  <a:lnTo>
                    <a:pt x="1651" y="1060"/>
                  </a:lnTo>
                  <a:lnTo>
                    <a:pt x="1653" y="1058"/>
                  </a:lnTo>
                  <a:lnTo>
                    <a:pt x="1654" y="1057"/>
                  </a:lnTo>
                  <a:lnTo>
                    <a:pt x="1655" y="1056"/>
                  </a:lnTo>
                  <a:lnTo>
                    <a:pt x="1655" y="1053"/>
                  </a:lnTo>
                  <a:lnTo>
                    <a:pt x="1656" y="1052"/>
                  </a:lnTo>
                  <a:lnTo>
                    <a:pt x="1658" y="1051"/>
                  </a:lnTo>
                  <a:lnTo>
                    <a:pt x="1659" y="1050"/>
                  </a:lnTo>
                  <a:lnTo>
                    <a:pt x="1659" y="1048"/>
                  </a:lnTo>
                  <a:lnTo>
                    <a:pt x="1660" y="1048"/>
                  </a:lnTo>
                  <a:lnTo>
                    <a:pt x="1661" y="1047"/>
                  </a:lnTo>
                  <a:lnTo>
                    <a:pt x="1663" y="1047"/>
                  </a:lnTo>
                  <a:lnTo>
                    <a:pt x="1663" y="1046"/>
                  </a:lnTo>
                  <a:lnTo>
                    <a:pt x="1664" y="1046"/>
                  </a:lnTo>
                  <a:lnTo>
                    <a:pt x="1665" y="1046"/>
                  </a:lnTo>
                  <a:lnTo>
                    <a:pt x="1666" y="1047"/>
                  </a:lnTo>
                  <a:lnTo>
                    <a:pt x="1666" y="1047"/>
                  </a:lnTo>
                  <a:lnTo>
                    <a:pt x="1668" y="1047"/>
                  </a:lnTo>
                  <a:lnTo>
                    <a:pt x="1669" y="1048"/>
                  </a:lnTo>
                  <a:lnTo>
                    <a:pt x="1670" y="1048"/>
                  </a:lnTo>
                  <a:lnTo>
                    <a:pt x="1670" y="1050"/>
                  </a:lnTo>
                  <a:lnTo>
                    <a:pt x="1671" y="1050"/>
                  </a:lnTo>
                  <a:lnTo>
                    <a:pt x="1672" y="1050"/>
                  </a:lnTo>
                  <a:lnTo>
                    <a:pt x="1674" y="1051"/>
                  </a:lnTo>
                  <a:lnTo>
                    <a:pt x="1674" y="1051"/>
                  </a:lnTo>
                  <a:lnTo>
                    <a:pt x="1675" y="1051"/>
                  </a:lnTo>
                  <a:lnTo>
                    <a:pt x="1676" y="1052"/>
                  </a:lnTo>
                  <a:lnTo>
                    <a:pt x="1677" y="1052"/>
                  </a:lnTo>
                  <a:lnTo>
                    <a:pt x="1679" y="1052"/>
                  </a:lnTo>
                  <a:lnTo>
                    <a:pt x="1679" y="1052"/>
                  </a:lnTo>
                  <a:lnTo>
                    <a:pt x="1680" y="1052"/>
                  </a:lnTo>
                  <a:lnTo>
                    <a:pt x="1681" y="1052"/>
                  </a:lnTo>
                  <a:lnTo>
                    <a:pt x="1682" y="1051"/>
                  </a:lnTo>
                  <a:lnTo>
                    <a:pt x="1682" y="1051"/>
                  </a:lnTo>
                  <a:lnTo>
                    <a:pt x="1684" y="1050"/>
                  </a:lnTo>
                  <a:lnTo>
                    <a:pt x="1685" y="1050"/>
                  </a:lnTo>
                  <a:lnTo>
                    <a:pt x="1686" y="1050"/>
                  </a:lnTo>
                  <a:lnTo>
                    <a:pt x="1686" y="1050"/>
                  </a:lnTo>
                  <a:lnTo>
                    <a:pt x="1687" y="1048"/>
                  </a:lnTo>
                  <a:lnTo>
                    <a:pt x="1689" y="1048"/>
                  </a:lnTo>
                  <a:lnTo>
                    <a:pt x="1690" y="1047"/>
                  </a:lnTo>
                  <a:lnTo>
                    <a:pt x="1690" y="1045"/>
                  </a:lnTo>
                  <a:lnTo>
                    <a:pt x="1691" y="1041"/>
                  </a:lnTo>
                  <a:lnTo>
                    <a:pt x="1692" y="1039"/>
                  </a:lnTo>
                  <a:lnTo>
                    <a:pt x="1694" y="1034"/>
                  </a:lnTo>
                  <a:lnTo>
                    <a:pt x="1694" y="1030"/>
                  </a:lnTo>
                  <a:lnTo>
                    <a:pt x="1695" y="1025"/>
                  </a:lnTo>
                  <a:lnTo>
                    <a:pt x="1696" y="1021"/>
                  </a:lnTo>
                  <a:lnTo>
                    <a:pt x="1697" y="1017"/>
                  </a:lnTo>
                  <a:lnTo>
                    <a:pt x="1697" y="1014"/>
                  </a:lnTo>
                  <a:lnTo>
                    <a:pt x="1699" y="1011"/>
                  </a:lnTo>
                  <a:lnTo>
                    <a:pt x="1700" y="1009"/>
                  </a:lnTo>
                  <a:lnTo>
                    <a:pt x="1701" y="1007"/>
                  </a:lnTo>
                  <a:lnTo>
                    <a:pt x="1701" y="1009"/>
                  </a:lnTo>
                  <a:lnTo>
                    <a:pt x="1702" y="1012"/>
                  </a:lnTo>
                  <a:lnTo>
                    <a:pt x="1704" y="1017"/>
                  </a:lnTo>
                  <a:lnTo>
                    <a:pt x="1705" y="1022"/>
                  </a:lnTo>
                  <a:lnTo>
                    <a:pt x="1705" y="1029"/>
                  </a:lnTo>
                  <a:lnTo>
                    <a:pt x="1706" y="1034"/>
                  </a:lnTo>
                  <a:lnTo>
                    <a:pt x="1707" y="1039"/>
                  </a:lnTo>
                  <a:lnTo>
                    <a:pt x="1708" y="1042"/>
                  </a:lnTo>
                  <a:lnTo>
                    <a:pt x="1708" y="1045"/>
                  </a:lnTo>
                  <a:lnTo>
                    <a:pt x="1710" y="1046"/>
                  </a:lnTo>
                  <a:lnTo>
                    <a:pt x="1711" y="1048"/>
                  </a:lnTo>
                  <a:lnTo>
                    <a:pt x="1712" y="1048"/>
                  </a:lnTo>
                  <a:lnTo>
                    <a:pt x="1712" y="1050"/>
                  </a:lnTo>
                  <a:lnTo>
                    <a:pt x="1713" y="1050"/>
                  </a:lnTo>
                  <a:lnTo>
                    <a:pt x="1715" y="1048"/>
                  </a:lnTo>
                  <a:lnTo>
                    <a:pt x="1716" y="1046"/>
                  </a:lnTo>
                  <a:lnTo>
                    <a:pt x="1716" y="1040"/>
                  </a:lnTo>
                  <a:lnTo>
                    <a:pt x="1717" y="1024"/>
                  </a:lnTo>
                  <a:lnTo>
                    <a:pt x="1718" y="988"/>
                  </a:lnTo>
                  <a:lnTo>
                    <a:pt x="1720" y="911"/>
                  </a:lnTo>
                  <a:lnTo>
                    <a:pt x="1720" y="763"/>
                  </a:lnTo>
                  <a:lnTo>
                    <a:pt x="1721" y="514"/>
                  </a:lnTo>
                  <a:lnTo>
                    <a:pt x="1722" y="153"/>
                  </a:lnTo>
                  <a:lnTo>
                    <a:pt x="1723" y="0"/>
                  </a:lnTo>
                  <a:lnTo>
                    <a:pt x="1723" y="0"/>
                  </a:lnTo>
                  <a:lnTo>
                    <a:pt x="1725" y="0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0"/>
                  </a:lnTo>
                  <a:lnTo>
                    <a:pt x="1731" y="0"/>
                  </a:lnTo>
                  <a:lnTo>
                    <a:pt x="1732" y="250"/>
                  </a:lnTo>
                  <a:lnTo>
                    <a:pt x="1733" y="441"/>
                  </a:lnTo>
                  <a:lnTo>
                    <a:pt x="1735" y="580"/>
                  </a:lnTo>
                  <a:lnTo>
                    <a:pt x="1736" y="682"/>
                  </a:lnTo>
                  <a:lnTo>
                    <a:pt x="1736" y="754"/>
                  </a:lnTo>
                  <a:lnTo>
                    <a:pt x="1737" y="806"/>
                  </a:lnTo>
                  <a:lnTo>
                    <a:pt x="1738" y="845"/>
                  </a:lnTo>
                  <a:lnTo>
                    <a:pt x="1740" y="872"/>
                  </a:lnTo>
                  <a:lnTo>
                    <a:pt x="1740" y="892"/>
                  </a:lnTo>
                  <a:lnTo>
                    <a:pt x="1741" y="906"/>
                  </a:lnTo>
                  <a:lnTo>
                    <a:pt x="1742" y="916"/>
                  </a:lnTo>
                  <a:lnTo>
                    <a:pt x="1743" y="922"/>
                  </a:lnTo>
                  <a:lnTo>
                    <a:pt x="1743" y="928"/>
                  </a:lnTo>
                  <a:lnTo>
                    <a:pt x="1744" y="934"/>
                  </a:lnTo>
                  <a:lnTo>
                    <a:pt x="1746" y="942"/>
                  </a:lnTo>
                  <a:lnTo>
                    <a:pt x="1747" y="950"/>
                  </a:lnTo>
                  <a:lnTo>
                    <a:pt x="1747" y="960"/>
                  </a:lnTo>
                  <a:lnTo>
                    <a:pt x="1748" y="969"/>
                  </a:lnTo>
                  <a:lnTo>
                    <a:pt x="1749" y="978"/>
                  </a:lnTo>
                  <a:lnTo>
                    <a:pt x="1751" y="986"/>
                  </a:lnTo>
                  <a:lnTo>
                    <a:pt x="1751" y="993"/>
                  </a:lnTo>
                  <a:lnTo>
                    <a:pt x="1752" y="999"/>
                  </a:lnTo>
                  <a:lnTo>
                    <a:pt x="1753" y="1002"/>
                  </a:lnTo>
                  <a:lnTo>
                    <a:pt x="1754" y="1006"/>
                  </a:lnTo>
                  <a:lnTo>
                    <a:pt x="1754" y="1010"/>
                  </a:lnTo>
                  <a:lnTo>
                    <a:pt x="1756" y="1014"/>
                  </a:lnTo>
                  <a:lnTo>
                    <a:pt x="1757" y="1016"/>
                  </a:lnTo>
                  <a:lnTo>
                    <a:pt x="1758" y="1019"/>
                  </a:lnTo>
                  <a:lnTo>
                    <a:pt x="1758" y="1021"/>
                  </a:lnTo>
                  <a:lnTo>
                    <a:pt x="1759" y="1024"/>
                  </a:lnTo>
                  <a:lnTo>
                    <a:pt x="1761" y="1025"/>
                  </a:lnTo>
                  <a:lnTo>
                    <a:pt x="1762" y="1027"/>
                  </a:lnTo>
                  <a:lnTo>
                    <a:pt x="1762" y="1029"/>
                  </a:lnTo>
                  <a:lnTo>
                    <a:pt x="1763" y="1030"/>
                  </a:lnTo>
                  <a:lnTo>
                    <a:pt x="1764" y="1030"/>
                  </a:lnTo>
                  <a:lnTo>
                    <a:pt x="1766" y="1030"/>
                  </a:lnTo>
                  <a:lnTo>
                    <a:pt x="1766" y="1030"/>
                  </a:lnTo>
                  <a:lnTo>
                    <a:pt x="1767" y="1027"/>
                  </a:lnTo>
                  <a:lnTo>
                    <a:pt x="1768" y="1024"/>
                  </a:lnTo>
                  <a:lnTo>
                    <a:pt x="1769" y="1021"/>
                  </a:lnTo>
                  <a:lnTo>
                    <a:pt x="1769" y="1016"/>
                  </a:lnTo>
                  <a:lnTo>
                    <a:pt x="1771" y="1010"/>
                  </a:lnTo>
                  <a:lnTo>
                    <a:pt x="1772" y="1005"/>
                  </a:lnTo>
                  <a:lnTo>
                    <a:pt x="1773" y="1002"/>
                  </a:lnTo>
                  <a:lnTo>
                    <a:pt x="1773" y="1001"/>
                  </a:lnTo>
                  <a:lnTo>
                    <a:pt x="1774" y="1002"/>
                  </a:lnTo>
                  <a:lnTo>
                    <a:pt x="1776" y="1006"/>
                  </a:lnTo>
                  <a:lnTo>
                    <a:pt x="1777" y="1012"/>
                  </a:lnTo>
                  <a:lnTo>
                    <a:pt x="1777" y="1017"/>
                  </a:lnTo>
                  <a:lnTo>
                    <a:pt x="1778" y="1024"/>
                  </a:lnTo>
                  <a:lnTo>
                    <a:pt x="1779" y="1029"/>
                  </a:lnTo>
                  <a:lnTo>
                    <a:pt x="1780" y="1034"/>
                  </a:lnTo>
                  <a:lnTo>
                    <a:pt x="1780" y="1037"/>
                  </a:lnTo>
                  <a:lnTo>
                    <a:pt x="1782" y="1041"/>
                  </a:lnTo>
                  <a:lnTo>
                    <a:pt x="1783" y="1043"/>
                  </a:lnTo>
                  <a:lnTo>
                    <a:pt x="1784" y="1046"/>
                  </a:lnTo>
                  <a:lnTo>
                    <a:pt x="1784" y="1046"/>
                  </a:lnTo>
                  <a:lnTo>
                    <a:pt x="1785" y="1047"/>
                  </a:lnTo>
                  <a:lnTo>
                    <a:pt x="1787" y="1047"/>
                  </a:lnTo>
                  <a:lnTo>
                    <a:pt x="1788" y="1047"/>
                  </a:lnTo>
                  <a:lnTo>
                    <a:pt x="1788" y="1046"/>
                  </a:lnTo>
                  <a:lnTo>
                    <a:pt x="1789" y="1046"/>
                  </a:lnTo>
                  <a:lnTo>
                    <a:pt x="1790" y="1045"/>
                  </a:lnTo>
                  <a:lnTo>
                    <a:pt x="1792" y="1043"/>
                  </a:lnTo>
                  <a:lnTo>
                    <a:pt x="1793" y="1042"/>
                  </a:lnTo>
                  <a:lnTo>
                    <a:pt x="1793" y="1042"/>
                  </a:lnTo>
                  <a:lnTo>
                    <a:pt x="1794" y="1041"/>
                  </a:lnTo>
                  <a:lnTo>
                    <a:pt x="1795" y="1041"/>
                  </a:lnTo>
                  <a:lnTo>
                    <a:pt x="1797" y="1042"/>
                  </a:lnTo>
                  <a:lnTo>
                    <a:pt x="1797" y="1042"/>
                  </a:lnTo>
                  <a:lnTo>
                    <a:pt x="1798" y="1043"/>
                  </a:lnTo>
                  <a:lnTo>
                    <a:pt x="1799" y="1043"/>
                  </a:lnTo>
                  <a:lnTo>
                    <a:pt x="1800" y="1045"/>
                  </a:lnTo>
                  <a:lnTo>
                    <a:pt x="1800" y="1045"/>
                  </a:lnTo>
                  <a:lnTo>
                    <a:pt x="1802" y="1046"/>
                  </a:lnTo>
                  <a:lnTo>
                    <a:pt x="1803" y="1047"/>
                  </a:lnTo>
                  <a:lnTo>
                    <a:pt x="1804" y="1047"/>
                  </a:lnTo>
                  <a:lnTo>
                    <a:pt x="1804" y="1048"/>
                  </a:lnTo>
                  <a:lnTo>
                    <a:pt x="1805" y="1048"/>
                  </a:lnTo>
                  <a:lnTo>
                    <a:pt x="1807" y="1050"/>
                  </a:lnTo>
                  <a:lnTo>
                    <a:pt x="1808" y="1050"/>
                  </a:lnTo>
                  <a:lnTo>
                    <a:pt x="1808" y="1050"/>
                  </a:lnTo>
                  <a:lnTo>
                    <a:pt x="1809" y="1048"/>
                  </a:lnTo>
                  <a:lnTo>
                    <a:pt x="1810" y="1048"/>
                  </a:lnTo>
                  <a:lnTo>
                    <a:pt x="1811" y="1047"/>
                  </a:lnTo>
                  <a:lnTo>
                    <a:pt x="1811" y="1046"/>
                  </a:lnTo>
                  <a:lnTo>
                    <a:pt x="1813" y="1043"/>
                  </a:lnTo>
                  <a:lnTo>
                    <a:pt x="1814" y="1040"/>
                  </a:lnTo>
                  <a:lnTo>
                    <a:pt x="1815" y="1035"/>
                  </a:lnTo>
                  <a:lnTo>
                    <a:pt x="1815" y="1029"/>
                  </a:lnTo>
                  <a:lnTo>
                    <a:pt x="1816" y="1020"/>
                  </a:lnTo>
                  <a:lnTo>
                    <a:pt x="1818" y="1011"/>
                  </a:lnTo>
                  <a:lnTo>
                    <a:pt x="1819" y="1004"/>
                  </a:lnTo>
                  <a:lnTo>
                    <a:pt x="1819" y="996"/>
                  </a:lnTo>
                  <a:lnTo>
                    <a:pt x="1820" y="991"/>
                  </a:lnTo>
                  <a:lnTo>
                    <a:pt x="1821" y="989"/>
                  </a:lnTo>
                  <a:lnTo>
                    <a:pt x="1823" y="989"/>
                  </a:lnTo>
                  <a:lnTo>
                    <a:pt x="1823" y="993"/>
                  </a:lnTo>
                  <a:lnTo>
                    <a:pt x="1824" y="998"/>
                  </a:lnTo>
                  <a:lnTo>
                    <a:pt x="1825" y="1004"/>
                  </a:lnTo>
                  <a:lnTo>
                    <a:pt x="1826" y="1011"/>
                  </a:lnTo>
                  <a:lnTo>
                    <a:pt x="1826" y="1016"/>
                  </a:lnTo>
                  <a:lnTo>
                    <a:pt x="1828" y="1021"/>
                  </a:lnTo>
                  <a:lnTo>
                    <a:pt x="1829" y="1024"/>
                  </a:lnTo>
                  <a:lnTo>
                    <a:pt x="1830" y="1026"/>
                  </a:lnTo>
                  <a:lnTo>
                    <a:pt x="1830" y="1029"/>
                  </a:lnTo>
                  <a:lnTo>
                    <a:pt x="1831" y="1031"/>
                  </a:lnTo>
                  <a:lnTo>
                    <a:pt x="1833" y="1032"/>
                  </a:lnTo>
                  <a:lnTo>
                    <a:pt x="1834" y="1035"/>
                  </a:lnTo>
                  <a:lnTo>
                    <a:pt x="1834" y="1037"/>
                  </a:lnTo>
                  <a:lnTo>
                    <a:pt x="1835" y="1039"/>
                  </a:lnTo>
                  <a:lnTo>
                    <a:pt x="1836" y="1041"/>
                  </a:lnTo>
                  <a:lnTo>
                    <a:pt x="1838" y="1042"/>
                  </a:lnTo>
                  <a:lnTo>
                    <a:pt x="1838" y="1043"/>
                  </a:lnTo>
                  <a:lnTo>
                    <a:pt x="1839" y="1043"/>
                  </a:lnTo>
                  <a:lnTo>
                    <a:pt x="1840" y="1045"/>
                  </a:lnTo>
                  <a:lnTo>
                    <a:pt x="1841" y="1045"/>
                  </a:lnTo>
                  <a:lnTo>
                    <a:pt x="1841" y="1046"/>
                  </a:lnTo>
                  <a:lnTo>
                    <a:pt x="1843" y="1046"/>
                  </a:lnTo>
                  <a:lnTo>
                    <a:pt x="1844" y="1046"/>
                  </a:lnTo>
                  <a:lnTo>
                    <a:pt x="1845" y="1046"/>
                  </a:lnTo>
                  <a:lnTo>
                    <a:pt x="1846" y="1046"/>
                  </a:lnTo>
                  <a:lnTo>
                    <a:pt x="1846" y="1046"/>
                  </a:lnTo>
                  <a:lnTo>
                    <a:pt x="1847" y="1043"/>
                  </a:lnTo>
                  <a:lnTo>
                    <a:pt x="1849" y="1040"/>
                  </a:lnTo>
                  <a:lnTo>
                    <a:pt x="1850" y="1034"/>
                  </a:lnTo>
                  <a:lnTo>
                    <a:pt x="1850" y="1022"/>
                  </a:lnTo>
                  <a:lnTo>
                    <a:pt x="1851" y="1007"/>
                  </a:lnTo>
                  <a:lnTo>
                    <a:pt x="1852" y="989"/>
                  </a:lnTo>
                  <a:lnTo>
                    <a:pt x="1854" y="969"/>
                  </a:lnTo>
                  <a:lnTo>
                    <a:pt x="1854" y="949"/>
                  </a:lnTo>
                  <a:lnTo>
                    <a:pt x="1855" y="935"/>
                  </a:lnTo>
                  <a:lnTo>
                    <a:pt x="1856" y="929"/>
                  </a:lnTo>
                  <a:lnTo>
                    <a:pt x="1857" y="933"/>
                  </a:lnTo>
                  <a:lnTo>
                    <a:pt x="1857" y="943"/>
                  </a:lnTo>
                  <a:lnTo>
                    <a:pt x="1859" y="959"/>
                  </a:lnTo>
                  <a:lnTo>
                    <a:pt x="1860" y="978"/>
                  </a:lnTo>
                  <a:lnTo>
                    <a:pt x="1861" y="995"/>
                  </a:lnTo>
                  <a:lnTo>
                    <a:pt x="1861" y="1010"/>
                  </a:lnTo>
                  <a:lnTo>
                    <a:pt x="1862" y="1022"/>
                  </a:lnTo>
                  <a:lnTo>
                    <a:pt x="1864" y="1030"/>
                  </a:lnTo>
                  <a:lnTo>
                    <a:pt x="1865" y="1036"/>
                  </a:lnTo>
                  <a:lnTo>
                    <a:pt x="1865" y="1040"/>
                  </a:lnTo>
                  <a:lnTo>
                    <a:pt x="1866" y="1042"/>
                  </a:lnTo>
                  <a:lnTo>
                    <a:pt x="1867" y="1045"/>
                  </a:lnTo>
                  <a:lnTo>
                    <a:pt x="1869" y="1046"/>
                  </a:lnTo>
                  <a:lnTo>
                    <a:pt x="1869" y="1046"/>
                  </a:lnTo>
                  <a:lnTo>
                    <a:pt x="1870" y="1047"/>
                  </a:lnTo>
                  <a:lnTo>
                    <a:pt x="1871" y="1047"/>
                  </a:lnTo>
                  <a:lnTo>
                    <a:pt x="1872" y="1048"/>
                  </a:lnTo>
                  <a:lnTo>
                    <a:pt x="1872" y="1048"/>
                  </a:lnTo>
                  <a:lnTo>
                    <a:pt x="1874" y="1048"/>
                  </a:lnTo>
                  <a:lnTo>
                    <a:pt x="1875" y="1050"/>
                  </a:lnTo>
                  <a:lnTo>
                    <a:pt x="1876" y="1050"/>
                  </a:lnTo>
                  <a:lnTo>
                    <a:pt x="1876" y="1050"/>
                  </a:lnTo>
                  <a:lnTo>
                    <a:pt x="1877" y="1050"/>
                  </a:lnTo>
                  <a:lnTo>
                    <a:pt x="1879" y="1050"/>
                  </a:lnTo>
                  <a:lnTo>
                    <a:pt x="1880" y="1050"/>
                  </a:lnTo>
                  <a:lnTo>
                    <a:pt x="1880" y="1050"/>
                  </a:lnTo>
                  <a:lnTo>
                    <a:pt x="1881" y="1050"/>
                  </a:lnTo>
                  <a:lnTo>
                    <a:pt x="1882" y="1048"/>
                  </a:lnTo>
                  <a:lnTo>
                    <a:pt x="1883" y="1048"/>
                  </a:lnTo>
                  <a:lnTo>
                    <a:pt x="1883" y="1047"/>
                  </a:lnTo>
                  <a:lnTo>
                    <a:pt x="1885" y="1047"/>
                  </a:lnTo>
                  <a:lnTo>
                    <a:pt x="1886" y="1047"/>
                  </a:lnTo>
                  <a:lnTo>
                    <a:pt x="1887" y="1047"/>
                  </a:lnTo>
                  <a:lnTo>
                    <a:pt x="1887" y="1047"/>
                  </a:lnTo>
                  <a:lnTo>
                    <a:pt x="1888" y="1047"/>
                  </a:lnTo>
                  <a:lnTo>
                    <a:pt x="1890" y="1047"/>
                  </a:lnTo>
                  <a:lnTo>
                    <a:pt x="1891" y="1047"/>
                  </a:lnTo>
                  <a:lnTo>
                    <a:pt x="1891" y="1048"/>
                  </a:lnTo>
                  <a:lnTo>
                    <a:pt x="1892" y="1048"/>
                  </a:lnTo>
                  <a:lnTo>
                    <a:pt x="1893" y="1048"/>
                  </a:lnTo>
                  <a:lnTo>
                    <a:pt x="1895" y="1050"/>
                  </a:lnTo>
                  <a:lnTo>
                    <a:pt x="1895" y="1050"/>
                  </a:lnTo>
                  <a:lnTo>
                    <a:pt x="1896" y="1050"/>
                  </a:lnTo>
                  <a:lnTo>
                    <a:pt x="1897" y="1050"/>
                  </a:lnTo>
                  <a:lnTo>
                    <a:pt x="1898" y="1050"/>
                  </a:lnTo>
                  <a:lnTo>
                    <a:pt x="1898" y="1051"/>
                  </a:lnTo>
                  <a:lnTo>
                    <a:pt x="1900" y="1051"/>
                  </a:lnTo>
                  <a:lnTo>
                    <a:pt x="1901" y="1050"/>
                  </a:lnTo>
                  <a:lnTo>
                    <a:pt x="1902" y="1048"/>
                  </a:lnTo>
                  <a:lnTo>
                    <a:pt x="1903" y="1046"/>
                  </a:lnTo>
                  <a:lnTo>
                    <a:pt x="1903" y="1041"/>
                  </a:lnTo>
                  <a:lnTo>
                    <a:pt x="1905" y="1031"/>
                  </a:lnTo>
                  <a:lnTo>
                    <a:pt x="1906" y="1015"/>
                  </a:lnTo>
                  <a:lnTo>
                    <a:pt x="1907" y="986"/>
                  </a:lnTo>
                  <a:lnTo>
                    <a:pt x="1907" y="945"/>
                  </a:lnTo>
                  <a:lnTo>
                    <a:pt x="1908" y="890"/>
                  </a:lnTo>
                  <a:lnTo>
                    <a:pt x="1910" y="820"/>
                  </a:lnTo>
                  <a:lnTo>
                    <a:pt x="1911" y="740"/>
                  </a:lnTo>
                  <a:lnTo>
                    <a:pt x="1911" y="659"/>
                  </a:lnTo>
                  <a:lnTo>
                    <a:pt x="1912" y="583"/>
                  </a:lnTo>
                  <a:lnTo>
                    <a:pt x="1913" y="521"/>
                  </a:lnTo>
                  <a:lnTo>
                    <a:pt x="1915" y="477"/>
                  </a:lnTo>
                  <a:lnTo>
                    <a:pt x="1915" y="459"/>
                  </a:lnTo>
                  <a:lnTo>
                    <a:pt x="1916" y="461"/>
                  </a:lnTo>
                  <a:lnTo>
                    <a:pt x="1917" y="483"/>
                  </a:lnTo>
                  <a:lnTo>
                    <a:pt x="1918" y="521"/>
                  </a:lnTo>
                  <a:lnTo>
                    <a:pt x="1918" y="567"/>
                  </a:lnTo>
                  <a:lnTo>
                    <a:pt x="1919" y="616"/>
                  </a:lnTo>
                  <a:lnTo>
                    <a:pt x="1921" y="667"/>
                  </a:lnTo>
                  <a:lnTo>
                    <a:pt x="1922" y="716"/>
                  </a:lnTo>
                  <a:lnTo>
                    <a:pt x="1922" y="760"/>
                  </a:lnTo>
                  <a:lnTo>
                    <a:pt x="1923" y="800"/>
                  </a:lnTo>
                  <a:lnTo>
                    <a:pt x="1924" y="834"/>
                  </a:lnTo>
                  <a:lnTo>
                    <a:pt x="1926" y="863"/>
                  </a:lnTo>
                  <a:lnTo>
                    <a:pt x="1926" y="886"/>
                  </a:lnTo>
                  <a:lnTo>
                    <a:pt x="1927" y="904"/>
                  </a:lnTo>
                  <a:lnTo>
                    <a:pt x="1928" y="919"/>
                  </a:lnTo>
                  <a:lnTo>
                    <a:pt x="1929" y="929"/>
                  </a:lnTo>
                  <a:lnTo>
                    <a:pt x="1929" y="937"/>
                  </a:lnTo>
                  <a:lnTo>
                    <a:pt x="1931" y="943"/>
                  </a:lnTo>
                  <a:lnTo>
                    <a:pt x="1932" y="948"/>
                  </a:lnTo>
                  <a:lnTo>
                    <a:pt x="1933" y="954"/>
                  </a:lnTo>
                  <a:lnTo>
                    <a:pt x="1933" y="960"/>
                  </a:lnTo>
                  <a:lnTo>
                    <a:pt x="1934" y="969"/>
                  </a:lnTo>
                  <a:lnTo>
                    <a:pt x="1936" y="978"/>
                  </a:lnTo>
                  <a:lnTo>
                    <a:pt x="1937" y="989"/>
                  </a:lnTo>
                  <a:lnTo>
                    <a:pt x="1937" y="999"/>
                  </a:lnTo>
                  <a:lnTo>
                    <a:pt x="1938" y="1007"/>
                  </a:lnTo>
                  <a:lnTo>
                    <a:pt x="1939" y="1016"/>
                  </a:lnTo>
                  <a:lnTo>
                    <a:pt x="1941" y="1022"/>
                  </a:lnTo>
                  <a:lnTo>
                    <a:pt x="1941" y="1029"/>
                  </a:lnTo>
                  <a:lnTo>
                    <a:pt x="1942" y="1032"/>
                  </a:lnTo>
                  <a:lnTo>
                    <a:pt x="1943" y="1036"/>
                  </a:lnTo>
                  <a:lnTo>
                    <a:pt x="1944" y="1039"/>
                  </a:lnTo>
                  <a:lnTo>
                    <a:pt x="1944" y="1041"/>
                  </a:lnTo>
                  <a:lnTo>
                    <a:pt x="1946" y="1043"/>
                  </a:lnTo>
                  <a:lnTo>
                    <a:pt x="1947" y="1045"/>
                  </a:lnTo>
                  <a:lnTo>
                    <a:pt x="1948" y="1046"/>
                  </a:lnTo>
                  <a:lnTo>
                    <a:pt x="1948" y="1046"/>
                  </a:lnTo>
                  <a:lnTo>
                    <a:pt x="1949" y="1047"/>
                  </a:lnTo>
                  <a:lnTo>
                    <a:pt x="1951" y="1047"/>
                  </a:lnTo>
                  <a:lnTo>
                    <a:pt x="1952" y="1046"/>
                  </a:lnTo>
                  <a:lnTo>
                    <a:pt x="1952" y="1046"/>
                  </a:lnTo>
                  <a:lnTo>
                    <a:pt x="1953" y="1045"/>
                  </a:lnTo>
                  <a:lnTo>
                    <a:pt x="1954" y="1045"/>
                  </a:lnTo>
                  <a:lnTo>
                    <a:pt x="1955" y="1043"/>
                  </a:lnTo>
                  <a:lnTo>
                    <a:pt x="1955" y="1043"/>
                  </a:lnTo>
                  <a:lnTo>
                    <a:pt x="1957" y="1043"/>
                  </a:lnTo>
                  <a:lnTo>
                    <a:pt x="1958" y="1045"/>
                  </a:lnTo>
                  <a:lnTo>
                    <a:pt x="1959" y="1045"/>
                  </a:lnTo>
                  <a:lnTo>
                    <a:pt x="1960" y="1046"/>
                  </a:lnTo>
                  <a:lnTo>
                    <a:pt x="1960" y="1047"/>
                  </a:lnTo>
                  <a:lnTo>
                    <a:pt x="1962" y="1047"/>
                  </a:lnTo>
                  <a:lnTo>
                    <a:pt x="1963" y="1048"/>
                  </a:lnTo>
                  <a:lnTo>
                    <a:pt x="1964" y="1048"/>
                  </a:lnTo>
                  <a:lnTo>
                    <a:pt x="1964" y="1048"/>
                  </a:lnTo>
                  <a:lnTo>
                    <a:pt x="1965" y="1050"/>
                  </a:lnTo>
                  <a:lnTo>
                    <a:pt x="1967" y="1050"/>
                  </a:lnTo>
                  <a:lnTo>
                    <a:pt x="1968" y="1050"/>
                  </a:lnTo>
                  <a:lnTo>
                    <a:pt x="1968" y="1051"/>
                  </a:lnTo>
                  <a:lnTo>
                    <a:pt x="1969" y="1051"/>
                  </a:lnTo>
                  <a:lnTo>
                    <a:pt x="1970" y="1051"/>
                  </a:lnTo>
                  <a:lnTo>
                    <a:pt x="1972" y="1051"/>
                  </a:lnTo>
                  <a:lnTo>
                    <a:pt x="1972" y="1051"/>
                  </a:lnTo>
                  <a:lnTo>
                    <a:pt x="1973" y="1051"/>
                  </a:lnTo>
                  <a:lnTo>
                    <a:pt x="1974" y="1051"/>
                  </a:lnTo>
                  <a:lnTo>
                    <a:pt x="1975" y="1050"/>
                  </a:lnTo>
                  <a:lnTo>
                    <a:pt x="1975" y="1048"/>
                  </a:lnTo>
                  <a:lnTo>
                    <a:pt x="1977" y="1047"/>
                  </a:lnTo>
                  <a:lnTo>
                    <a:pt x="1978" y="1045"/>
                  </a:lnTo>
                  <a:lnTo>
                    <a:pt x="1979" y="1042"/>
                  </a:lnTo>
                  <a:lnTo>
                    <a:pt x="1979" y="1040"/>
                  </a:lnTo>
                  <a:lnTo>
                    <a:pt x="1980" y="1037"/>
                  </a:lnTo>
                  <a:lnTo>
                    <a:pt x="1982" y="1036"/>
                  </a:lnTo>
                  <a:lnTo>
                    <a:pt x="1983" y="1036"/>
                  </a:lnTo>
                  <a:lnTo>
                    <a:pt x="1983" y="1036"/>
                  </a:lnTo>
                  <a:lnTo>
                    <a:pt x="1984" y="1036"/>
                  </a:lnTo>
                  <a:lnTo>
                    <a:pt x="1985" y="1037"/>
                  </a:lnTo>
                  <a:lnTo>
                    <a:pt x="1987" y="1039"/>
                  </a:lnTo>
                  <a:lnTo>
                    <a:pt x="1987" y="1041"/>
                  </a:lnTo>
                  <a:lnTo>
                    <a:pt x="1988" y="1042"/>
                  </a:lnTo>
                  <a:lnTo>
                    <a:pt x="1989" y="1043"/>
                  </a:lnTo>
                  <a:lnTo>
                    <a:pt x="1990" y="1045"/>
                  </a:lnTo>
                  <a:lnTo>
                    <a:pt x="1990" y="1047"/>
                  </a:lnTo>
                  <a:lnTo>
                    <a:pt x="1991" y="1047"/>
                  </a:lnTo>
                  <a:lnTo>
                    <a:pt x="1993" y="1048"/>
                  </a:lnTo>
                  <a:lnTo>
                    <a:pt x="1994" y="1050"/>
                  </a:lnTo>
                  <a:lnTo>
                    <a:pt x="1994" y="1050"/>
                  </a:lnTo>
                  <a:lnTo>
                    <a:pt x="1995" y="1051"/>
                  </a:lnTo>
                  <a:lnTo>
                    <a:pt x="1996" y="1051"/>
                  </a:lnTo>
                  <a:lnTo>
                    <a:pt x="1998" y="1051"/>
                  </a:lnTo>
                  <a:lnTo>
                    <a:pt x="1998" y="1051"/>
                  </a:lnTo>
                  <a:lnTo>
                    <a:pt x="1999" y="1051"/>
                  </a:lnTo>
                  <a:lnTo>
                    <a:pt x="2000" y="1051"/>
                  </a:lnTo>
                  <a:lnTo>
                    <a:pt x="2001" y="1051"/>
                  </a:lnTo>
                  <a:lnTo>
                    <a:pt x="2001" y="1050"/>
                  </a:lnTo>
                  <a:lnTo>
                    <a:pt x="2003" y="1050"/>
                  </a:lnTo>
                  <a:lnTo>
                    <a:pt x="2004" y="1050"/>
                  </a:lnTo>
                  <a:lnTo>
                    <a:pt x="2005" y="1048"/>
                  </a:lnTo>
                  <a:lnTo>
                    <a:pt x="2005" y="1048"/>
                  </a:lnTo>
                  <a:lnTo>
                    <a:pt x="2006" y="1047"/>
                  </a:lnTo>
                  <a:lnTo>
                    <a:pt x="2008" y="1047"/>
                  </a:lnTo>
                  <a:lnTo>
                    <a:pt x="2009" y="1047"/>
                  </a:lnTo>
                  <a:lnTo>
                    <a:pt x="2009" y="1047"/>
                  </a:lnTo>
                  <a:lnTo>
                    <a:pt x="2010" y="1047"/>
                  </a:lnTo>
                  <a:lnTo>
                    <a:pt x="2011" y="1048"/>
                  </a:lnTo>
                  <a:lnTo>
                    <a:pt x="2013" y="1048"/>
                  </a:lnTo>
                  <a:lnTo>
                    <a:pt x="2014" y="1050"/>
                  </a:lnTo>
                  <a:lnTo>
                    <a:pt x="2014" y="1050"/>
                  </a:lnTo>
                  <a:lnTo>
                    <a:pt x="2015" y="1050"/>
                  </a:lnTo>
                  <a:lnTo>
                    <a:pt x="2016" y="1050"/>
                  </a:lnTo>
                  <a:lnTo>
                    <a:pt x="2018" y="1050"/>
                  </a:lnTo>
                  <a:lnTo>
                    <a:pt x="2018" y="1050"/>
                  </a:lnTo>
                  <a:lnTo>
                    <a:pt x="2019" y="1048"/>
                  </a:lnTo>
                  <a:lnTo>
                    <a:pt x="2020" y="1046"/>
                  </a:lnTo>
                  <a:lnTo>
                    <a:pt x="2021" y="1043"/>
                  </a:lnTo>
                  <a:lnTo>
                    <a:pt x="2021" y="1040"/>
                  </a:lnTo>
                  <a:lnTo>
                    <a:pt x="2023" y="1035"/>
                  </a:lnTo>
                  <a:lnTo>
                    <a:pt x="2024" y="1029"/>
                  </a:lnTo>
                  <a:lnTo>
                    <a:pt x="2025" y="1021"/>
                  </a:lnTo>
                  <a:lnTo>
                    <a:pt x="2025" y="1012"/>
                  </a:lnTo>
                  <a:lnTo>
                    <a:pt x="2026" y="1001"/>
                  </a:lnTo>
                  <a:lnTo>
                    <a:pt x="2027" y="985"/>
                  </a:lnTo>
                  <a:lnTo>
                    <a:pt x="2029" y="973"/>
                  </a:lnTo>
                  <a:lnTo>
                    <a:pt x="2029" y="960"/>
                  </a:lnTo>
                  <a:lnTo>
                    <a:pt x="2030" y="948"/>
                  </a:lnTo>
                  <a:lnTo>
                    <a:pt x="2031" y="939"/>
                  </a:lnTo>
                  <a:lnTo>
                    <a:pt x="2032" y="932"/>
                  </a:lnTo>
                  <a:lnTo>
                    <a:pt x="2032" y="927"/>
                  </a:lnTo>
                  <a:lnTo>
                    <a:pt x="2034" y="927"/>
                  </a:lnTo>
                  <a:lnTo>
                    <a:pt x="2035" y="928"/>
                  </a:lnTo>
                  <a:lnTo>
                    <a:pt x="2036" y="932"/>
                  </a:lnTo>
                  <a:lnTo>
                    <a:pt x="2036" y="937"/>
                  </a:lnTo>
                  <a:lnTo>
                    <a:pt x="2037" y="942"/>
                  </a:lnTo>
                  <a:lnTo>
                    <a:pt x="2039" y="949"/>
                  </a:lnTo>
                  <a:lnTo>
                    <a:pt x="2040" y="955"/>
                  </a:lnTo>
                  <a:lnTo>
                    <a:pt x="2040" y="962"/>
                  </a:lnTo>
                  <a:lnTo>
                    <a:pt x="2041" y="968"/>
                  </a:lnTo>
                  <a:lnTo>
                    <a:pt x="2042" y="974"/>
                  </a:lnTo>
                  <a:lnTo>
                    <a:pt x="2044" y="978"/>
                  </a:lnTo>
                  <a:lnTo>
                    <a:pt x="2044" y="980"/>
                  </a:lnTo>
                  <a:lnTo>
                    <a:pt x="2045" y="978"/>
                  </a:lnTo>
                  <a:lnTo>
                    <a:pt x="2046" y="970"/>
                  </a:lnTo>
                  <a:lnTo>
                    <a:pt x="2047" y="954"/>
                  </a:lnTo>
                  <a:lnTo>
                    <a:pt x="2047" y="928"/>
                  </a:lnTo>
                  <a:lnTo>
                    <a:pt x="2049" y="888"/>
                  </a:lnTo>
                  <a:lnTo>
                    <a:pt x="2050" y="837"/>
                  </a:lnTo>
                  <a:lnTo>
                    <a:pt x="2051" y="778"/>
                  </a:lnTo>
                  <a:lnTo>
                    <a:pt x="2051" y="717"/>
                  </a:lnTo>
                  <a:lnTo>
                    <a:pt x="2052" y="664"/>
                  </a:lnTo>
                  <a:lnTo>
                    <a:pt x="2054" y="626"/>
                  </a:lnTo>
                  <a:lnTo>
                    <a:pt x="2055" y="613"/>
                  </a:lnTo>
                  <a:lnTo>
                    <a:pt x="2055" y="625"/>
                  </a:lnTo>
                  <a:lnTo>
                    <a:pt x="2056" y="659"/>
                  </a:lnTo>
                  <a:lnTo>
                    <a:pt x="2057" y="711"/>
                  </a:lnTo>
                  <a:lnTo>
                    <a:pt x="2059" y="769"/>
                  </a:lnTo>
                  <a:lnTo>
                    <a:pt x="2059" y="829"/>
                  </a:lnTo>
                  <a:lnTo>
                    <a:pt x="2060" y="883"/>
                  </a:lnTo>
                  <a:lnTo>
                    <a:pt x="2061" y="928"/>
                  </a:lnTo>
                  <a:lnTo>
                    <a:pt x="2062" y="964"/>
                  </a:lnTo>
                  <a:lnTo>
                    <a:pt x="2062" y="990"/>
                  </a:lnTo>
                  <a:lnTo>
                    <a:pt x="2063" y="1009"/>
                  </a:lnTo>
                  <a:lnTo>
                    <a:pt x="2065" y="1022"/>
                  </a:lnTo>
                  <a:lnTo>
                    <a:pt x="2066" y="1031"/>
                  </a:lnTo>
                  <a:lnTo>
                    <a:pt x="2066" y="1037"/>
                  </a:lnTo>
                  <a:lnTo>
                    <a:pt x="2067" y="1041"/>
                  </a:lnTo>
                  <a:lnTo>
                    <a:pt x="2068" y="1046"/>
                  </a:lnTo>
                  <a:lnTo>
                    <a:pt x="2070" y="1055"/>
                  </a:lnTo>
                  <a:lnTo>
                    <a:pt x="2071" y="1067"/>
                  </a:lnTo>
                  <a:lnTo>
                    <a:pt x="2071" y="1084"/>
                  </a:lnTo>
                  <a:lnTo>
                    <a:pt x="2072" y="1109"/>
                  </a:lnTo>
                  <a:lnTo>
                    <a:pt x="2073" y="1139"/>
                  </a:lnTo>
                  <a:lnTo>
                    <a:pt x="2075" y="1175"/>
                  </a:lnTo>
                  <a:lnTo>
                    <a:pt x="2075" y="1217"/>
                  </a:lnTo>
                  <a:lnTo>
                    <a:pt x="2076" y="1266"/>
                  </a:lnTo>
                  <a:lnTo>
                    <a:pt x="2077" y="1319"/>
                  </a:lnTo>
                  <a:lnTo>
                    <a:pt x="2078" y="1380"/>
                  </a:lnTo>
                  <a:lnTo>
                    <a:pt x="2078" y="1446"/>
                  </a:lnTo>
                  <a:lnTo>
                    <a:pt x="2080" y="1517"/>
                  </a:lnTo>
                  <a:lnTo>
                    <a:pt x="2081" y="1591"/>
                  </a:lnTo>
                  <a:lnTo>
                    <a:pt x="2082" y="1668"/>
                  </a:lnTo>
                  <a:lnTo>
                    <a:pt x="2082" y="1743"/>
                  </a:lnTo>
                  <a:lnTo>
                    <a:pt x="2083" y="1777"/>
                  </a:lnTo>
                  <a:lnTo>
                    <a:pt x="2085" y="1777"/>
                  </a:lnTo>
                  <a:lnTo>
                    <a:pt x="2086" y="1777"/>
                  </a:lnTo>
                  <a:lnTo>
                    <a:pt x="2086" y="1694"/>
                  </a:lnTo>
                  <a:lnTo>
                    <a:pt x="2087" y="1498"/>
                  </a:lnTo>
                  <a:lnTo>
                    <a:pt x="2088" y="1235"/>
                  </a:lnTo>
                  <a:lnTo>
                    <a:pt x="2090" y="950"/>
                  </a:lnTo>
                  <a:lnTo>
                    <a:pt x="2090" y="693"/>
                  </a:lnTo>
                  <a:lnTo>
                    <a:pt x="2091" y="513"/>
                  </a:lnTo>
                  <a:lnTo>
                    <a:pt x="2092" y="426"/>
                  </a:lnTo>
                  <a:lnTo>
                    <a:pt x="2093" y="420"/>
                  </a:lnTo>
                  <a:lnTo>
                    <a:pt x="2093" y="441"/>
                  </a:lnTo>
                  <a:lnTo>
                    <a:pt x="2095" y="460"/>
                  </a:lnTo>
                  <a:lnTo>
                    <a:pt x="2096" y="358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255"/>
                  </a:lnTo>
                  <a:lnTo>
                    <a:pt x="2119" y="455"/>
                  </a:lnTo>
                  <a:lnTo>
                    <a:pt x="2119" y="615"/>
                  </a:lnTo>
                  <a:lnTo>
                    <a:pt x="2121" y="744"/>
                  </a:lnTo>
                  <a:lnTo>
                    <a:pt x="2122" y="849"/>
                  </a:lnTo>
                  <a:lnTo>
                    <a:pt x="2123" y="934"/>
                  </a:lnTo>
                  <a:lnTo>
                    <a:pt x="2123" y="1005"/>
                  </a:lnTo>
                  <a:lnTo>
                    <a:pt x="2124" y="1062"/>
                  </a:lnTo>
                  <a:lnTo>
                    <a:pt x="2126" y="1109"/>
                  </a:lnTo>
                  <a:lnTo>
                    <a:pt x="2127" y="1148"/>
                  </a:lnTo>
                  <a:lnTo>
                    <a:pt x="2128" y="1178"/>
                  </a:lnTo>
                  <a:lnTo>
                    <a:pt x="2128" y="1201"/>
                  </a:lnTo>
                  <a:lnTo>
                    <a:pt x="2129" y="1219"/>
                  </a:lnTo>
                  <a:lnTo>
                    <a:pt x="2131" y="1232"/>
                  </a:lnTo>
                  <a:lnTo>
                    <a:pt x="2132" y="1241"/>
                  </a:lnTo>
                  <a:lnTo>
                    <a:pt x="2132" y="1246"/>
                  </a:lnTo>
                  <a:lnTo>
                    <a:pt x="2133" y="1247"/>
                  </a:lnTo>
                  <a:lnTo>
                    <a:pt x="2134" y="1245"/>
                  </a:lnTo>
                  <a:lnTo>
                    <a:pt x="2135" y="1241"/>
                  </a:lnTo>
                  <a:lnTo>
                    <a:pt x="2135" y="1237"/>
                  </a:lnTo>
                  <a:lnTo>
                    <a:pt x="2137" y="1231"/>
                  </a:lnTo>
                  <a:lnTo>
                    <a:pt x="2138" y="1224"/>
                  </a:lnTo>
                  <a:lnTo>
                    <a:pt x="2139" y="1215"/>
                  </a:lnTo>
                  <a:lnTo>
                    <a:pt x="2139" y="1206"/>
                  </a:lnTo>
                  <a:lnTo>
                    <a:pt x="2140" y="1196"/>
                  </a:lnTo>
                  <a:lnTo>
                    <a:pt x="2142" y="1188"/>
                  </a:lnTo>
                  <a:lnTo>
                    <a:pt x="2143" y="1176"/>
                  </a:lnTo>
                  <a:lnTo>
                    <a:pt x="2143" y="1166"/>
                  </a:lnTo>
                  <a:lnTo>
                    <a:pt x="2144" y="1155"/>
                  </a:lnTo>
                  <a:lnTo>
                    <a:pt x="2145" y="1142"/>
                  </a:lnTo>
                  <a:lnTo>
                    <a:pt x="2147" y="1125"/>
                  </a:lnTo>
                  <a:lnTo>
                    <a:pt x="2147" y="1102"/>
                  </a:lnTo>
                  <a:lnTo>
                    <a:pt x="2148" y="1066"/>
                  </a:lnTo>
                  <a:lnTo>
                    <a:pt x="2149" y="1011"/>
                  </a:lnTo>
                  <a:lnTo>
                    <a:pt x="2150" y="929"/>
                  </a:lnTo>
                  <a:lnTo>
                    <a:pt x="2150" y="810"/>
                  </a:lnTo>
                  <a:lnTo>
                    <a:pt x="2152" y="652"/>
                  </a:lnTo>
                  <a:lnTo>
                    <a:pt x="2153" y="465"/>
                  </a:lnTo>
                  <a:lnTo>
                    <a:pt x="2154" y="267"/>
                  </a:lnTo>
                  <a:lnTo>
                    <a:pt x="2154" y="90"/>
                  </a:lnTo>
                  <a:lnTo>
                    <a:pt x="2155" y="0"/>
                  </a:lnTo>
                  <a:lnTo>
                    <a:pt x="2157" y="0"/>
                  </a:lnTo>
                  <a:lnTo>
                    <a:pt x="2158" y="0"/>
                  </a:lnTo>
                  <a:lnTo>
                    <a:pt x="2158" y="40"/>
                  </a:lnTo>
                  <a:lnTo>
                    <a:pt x="2159" y="189"/>
                  </a:lnTo>
                  <a:lnTo>
                    <a:pt x="2160" y="358"/>
                  </a:lnTo>
                  <a:lnTo>
                    <a:pt x="2162" y="523"/>
                  </a:lnTo>
                  <a:lnTo>
                    <a:pt x="2162" y="668"/>
                  </a:lnTo>
                  <a:lnTo>
                    <a:pt x="2163" y="785"/>
                  </a:lnTo>
                  <a:lnTo>
                    <a:pt x="2164" y="872"/>
                  </a:lnTo>
                  <a:lnTo>
                    <a:pt x="2165" y="934"/>
                  </a:lnTo>
                  <a:lnTo>
                    <a:pt x="2165" y="976"/>
                  </a:lnTo>
                  <a:lnTo>
                    <a:pt x="2167" y="1005"/>
                  </a:lnTo>
                  <a:lnTo>
                    <a:pt x="2168" y="1024"/>
                  </a:lnTo>
                  <a:lnTo>
                    <a:pt x="2169" y="1037"/>
                  </a:lnTo>
                  <a:lnTo>
                    <a:pt x="2169" y="1042"/>
                  </a:lnTo>
                  <a:lnTo>
                    <a:pt x="2170" y="1050"/>
                  </a:lnTo>
                  <a:lnTo>
                    <a:pt x="2171" y="1053"/>
                  </a:lnTo>
                  <a:lnTo>
                    <a:pt x="2173" y="1056"/>
                  </a:lnTo>
                  <a:lnTo>
                    <a:pt x="2173" y="1058"/>
                  </a:lnTo>
                  <a:lnTo>
                    <a:pt x="2174" y="1060"/>
                  </a:lnTo>
                  <a:lnTo>
                    <a:pt x="2175" y="1060"/>
                  </a:lnTo>
                  <a:lnTo>
                    <a:pt x="2176" y="1061"/>
                  </a:lnTo>
                  <a:lnTo>
                    <a:pt x="2176" y="1061"/>
                  </a:lnTo>
                  <a:lnTo>
                    <a:pt x="2178" y="1061"/>
                  </a:lnTo>
                  <a:lnTo>
                    <a:pt x="2179" y="1061"/>
                  </a:lnTo>
                  <a:lnTo>
                    <a:pt x="2180" y="1060"/>
                  </a:lnTo>
                  <a:lnTo>
                    <a:pt x="2180" y="1060"/>
                  </a:lnTo>
                  <a:lnTo>
                    <a:pt x="2181" y="1058"/>
                  </a:lnTo>
                  <a:lnTo>
                    <a:pt x="2183" y="1058"/>
                  </a:lnTo>
                  <a:lnTo>
                    <a:pt x="2184" y="1057"/>
                  </a:lnTo>
                  <a:lnTo>
                    <a:pt x="2185" y="1056"/>
                  </a:lnTo>
                  <a:lnTo>
                    <a:pt x="2185" y="1056"/>
                  </a:lnTo>
                  <a:lnTo>
                    <a:pt x="2186" y="1055"/>
                  </a:lnTo>
                  <a:lnTo>
                    <a:pt x="2188" y="1053"/>
                  </a:lnTo>
                  <a:lnTo>
                    <a:pt x="2189" y="1053"/>
                  </a:lnTo>
                  <a:lnTo>
                    <a:pt x="2189" y="1053"/>
                  </a:lnTo>
                  <a:lnTo>
                    <a:pt x="2190" y="1053"/>
                  </a:lnTo>
                  <a:lnTo>
                    <a:pt x="2191" y="1053"/>
                  </a:lnTo>
                  <a:lnTo>
                    <a:pt x="2193" y="1053"/>
                  </a:lnTo>
                  <a:lnTo>
                    <a:pt x="2193" y="1053"/>
                  </a:lnTo>
                  <a:lnTo>
                    <a:pt x="2194" y="1053"/>
                  </a:lnTo>
                  <a:lnTo>
                    <a:pt x="2195" y="1053"/>
                  </a:lnTo>
                  <a:lnTo>
                    <a:pt x="2196" y="1053"/>
                  </a:lnTo>
                  <a:lnTo>
                    <a:pt x="2196" y="1053"/>
                  </a:lnTo>
                  <a:lnTo>
                    <a:pt x="2198" y="1053"/>
                  </a:lnTo>
                  <a:lnTo>
                    <a:pt x="2199" y="1053"/>
                  </a:lnTo>
                  <a:lnTo>
                    <a:pt x="2200" y="1053"/>
                  </a:lnTo>
                  <a:lnTo>
                    <a:pt x="2200" y="1053"/>
                  </a:lnTo>
                  <a:lnTo>
                    <a:pt x="2201" y="1053"/>
                  </a:lnTo>
                  <a:lnTo>
                    <a:pt x="2203" y="1053"/>
                  </a:lnTo>
                  <a:lnTo>
                    <a:pt x="2204" y="1053"/>
                  </a:lnTo>
                  <a:lnTo>
                    <a:pt x="2204" y="1053"/>
                  </a:lnTo>
                  <a:lnTo>
                    <a:pt x="2205" y="1053"/>
                  </a:lnTo>
                  <a:lnTo>
                    <a:pt x="2206" y="1053"/>
                  </a:lnTo>
                  <a:lnTo>
                    <a:pt x="2207" y="1052"/>
                  </a:lnTo>
                  <a:lnTo>
                    <a:pt x="2207" y="1052"/>
                  </a:lnTo>
                  <a:lnTo>
                    <a:pt x="2209" y="1052"/>
                  </a:lnTo>
                  <a:lnTo>
                    <a:pt x="2210" y="1051"/>
                  </a:lnTo>
                  <a:lnTo>
                    <a:pt x="2211" y="1051"/>
                  </a:lnTo>
                  <a:lnTo>
                    <a:pt x="2211" y="1051"/>
                  </a:lnTo>
                  <a:lnTo>
                    <a:pt x="2212" y="1050"/>
                  </a:lnTo>
                  <a:lnTo>
                    <a:pt x="2214" y="1050"/>
                  </a:lnTo>
                  <a:lnTo>
                    <a:pt x="2215" y="1050"/>
                  </a:lnTo>
                  <a:lnTo>
                    <a:pt x="2215" y="1048"/>
                  </a:lnTo>
                  <a:lnTo>
                    <a:pt x="2216" y="1048"/>
                  </a:lnTo>
                  <a:lnTo>
                    <a:pt x="2217" y="1048"/>
                  </a:lnTo>
                  <a:lnTo>
                    <a:pt x="2219" y="1048"/>
                  </a:lnTo>
                  <a:lnTo>
                    <a:pt x="2219" y="1048"/>
                  </a:lnTo>
                  <a:lnTo>
                    <a:pt x="2220" y="1048"/>
                  </a:lnTo>
                  <a:lnTo>
                    <a:pt x="2221" y="1048"/>
                  </a:lnTo>
                  <a:lnTo>
                    <a:pt x="2222" y="1048"/>
                  </a:lnTo>
                  <a:lnTo>
                    <a:pt x="2222" y="1047"/>
                  </a:lnTo>
                  <a:lnTo>
                    <a:pt x="2224" y="1047"/>
                  </a:lnTo>
                  <a:lnTo>
                    <a:pt x="2225" y="1047"/>
                  </a:lnTo>
                  <a:lnTo>
                    <a:pt x="2226" y="1046"/>
                  </a:lnTo>
                  <a:lnTo>
                    <a:pt x="2226" y="1046"/>
                  </a:lnTo>
                  <a:lnTo>
                    <a:pt x="2227" y="1045"/>
                  </a:lnTo>
                  <a:lnTo>
                    <a:pt x="2229" y="1043"/>
                  </a:lnTo>
                  <a:lnTo>
                    <a:pt x="2230" y="1043"/>
                  </a:lnTo>
                  <a:lnTo>
                    <a:pt x="2230" y="1042"/>
                  </a:lnTo>
                  <a:lnTo>
                    <a:pt x="2231" y="1042"/>
                  </a:lnTo>
                  <a:lnTo>
                    <a:pt x="2232" y="1041"/>
                  </a:lnTo>
                  <a:lnTo>
                    <a:pt x="2234" y="1041"/>
                  </a:lnTo>
                  <a:lnTo>
                    <a:pt x="2234" y="1041"/>
                  </a:lnTo>
                  <a:lnTo>
                    <a:pt x="2235" y="1041"/>
                  </a:lnTo>
                  <a:lnTo>
                    <a:pt x="2236" y="1041"/>
                  </a:lnTo>
                  <a:lnTo>
                    <a:pt x="2237" y="1041"/>
                  </a:lnTo>
                  <a:lnTo>
                    <a:pt x="2238" y="1041"/>
                  </a:lnTo>
                  <a:lnTo>
                    <a:pt x="2238" y="1041"/>
                  </a:lnTo>
                  <a:lnTo>
                    <a:pt x="2240" y="1041"/>
                  </a:lnTo>
                  <a:lnTo>
                    <a:pt x="2241" y="1041"/>
                  </a:lnTo>
                  <a:lnTo>
                    <a:pt x="2242" y="1041"/>
                  </a:lnTo>
                  <a:lnTo>
                    <a:pt x="2242" y="1041"/>
                  </a:lnTo>
                  <a:lnTo>
                    <a:pt x="2243" y="1041"/>
                  </a:lnTo>
                  <a:lnTo>
                    <a:pt x="2245" y="1041"/>
                  </a:lnTo>
                  <a:lnTo>
                    <a:pt x="2246" y="1042"/>
                  </a:lnTo>
                  <a:lnTo>
                    <a:pt x="2246" y="1042"/>
                  </a:lnTo>
                  <a:lnTo>
                    <a:pt x="2247" y="1043"/>
                  </a:lnTo>
                  <a:lnTo>
                    <a:pt x="2248" y="1043"/>
                  </a:lnTo>
                  <a:lnTo>
                    <a:pt x="2250" y="1045"/>
                  </a:lnTo>
                  <a:lnTo>
                    <a:pt x="2250" y="1045"/>
                  </a:lnTo>
                  <a:lnTo>
                    <a:pt x="2251" y="1046"/>
                  </a:lnTo>
                  <a:lnTo>
                    <a:pt x="2252" y="1046"/>
                  </a:lnTo>
                  <a:lnTo>
                    <a:pt x="2253" y="1046"/>
                  </a:lnTo>
                  <a:lnTo>
                    <a:pt x="2253" y="1047"/>
                  </a:lnTo>
                  <a:lnTo>
                    <a:pt x="2255" y="1047"/>
                  </a:lnTo>
                  <a:lnTo>
                    <a:pt x="2256" y="1047"/>
                  </a:lnTo>
                  <a:lnTo>
                    <a:pt x="2257" y="1048"/>
                  </a:lnTo>
                  <a:lnTo>
                    <a:pt x="2257" y="1048"/>
                  </a:lnTo>
                  <a:lnTo>
                    <a:pt x="2258" y="1048"/>
                  </a:lnTo>
                  <a:lnTo>
                    <a:pt x="2260" y="1050"/>
                  </a:lnTo>
                  <a:lnTo>
                    <a:pt x="2261" y="1050"/>
                  </a:lnTo>
                  <a:lnTo>
                    <a:pt x="2261" y="1050"/>
                  </a:lnTo>
                  <a:lnTo>
                    <a:pt x="2262" y="1051"/>
                  </a:lnTo>
                  <a:lnTo>
                    <a:pt x="2263" y="1051"/>
                  </a:lnTo>
                  <a:lnTo>
                    <a:pt x="2265" y="1051"/>
                  </a:lnTo>
                  <a:lnTo>
                    <a:pt x="2265" y="1051"/>
                  </a:lnTo>
                  <a:lnTo>
                    <a:pt x="2266" y="1051"/>
                  </a:lnTo>
                  <a:lnTo>
                    <a:pt x="2267" y="1051"/>
                  </a:lnTo>
                  <a:lnTo>
                    <a:pt x="2268" y="1051"/>
                  </a:lnTo>
                  <a:lnTo>
                    <a:pt x="2268" y="1050"/>
                  </a:lnTo>
                  <a:lnTo>
                    <a:pt x="2270" y="1050"/>
                  </a:lnTo>
                  <a:lnTo>
                    <a:pt x="2271" y="1048"/>
                  </a:lnTo>
                  <a:lnTo>
                    <a:pt x="2272" y="1047"/>
                  </a:lnTo>
                  <a:lnTo>
                    <a:pt x="2272" y="1046"/>
                  </a:lnTo>
                  <a:lnTo>
                    <a:pt x="2273" y="1045"/>
                  </a:lnTo>
                  <a:lnTo>
                    <a:pt x="2274" y="1042"/>
                  </a:lnTo>
                  <a:lnTo>
                    <a:pt x="2276" y="1040"/>
                  </a:lnTo>
                  <a:lnTo>
                    <a:pt x="2276" y="1037"/>
                  </a:lnTo>
                  <a:lnTo>
                    <a:pt x="2277" y="1035"/>
                  </a:lnTo>
                  <a:lnTo>
                    <a:pt x="2278" y="1032"/>
                  </a:lnTo>
                  <a:lnTo>
                    <a:pt x="2279" y="1030"/>
                  </a:lnTo>
                  <a:lnTo>
                    <a:pt x="2279" y="1027"/>
                  </a:lnTo>
                  <a:lnTo>
                    <a:pt x="2281" y="1024"/>
                  </a:lnTo>
                  <a:lnTo>
                    <a:pt x="2282" y="1021"/>
                  </a:lnTo>
                  <a:lnTo>
                    <a:pt x="2283" y="1019"/>
                  </a:lnTo>
                  <a:lnTo>
                    <a:pt x="2283" y="1016"/>
                  </a:lnTo>
                  <a:lnTo>
                    <a:pt x="2284" y="1015"/>
                  </a:lnTo>
                  <a:lnTo>
                    <a:pt x="2286" y="1012"/>
                  </a:lnTo>
                  <a:lnTo>
                    <a:pt x="2287" y="1011"/>
                  </a:lnTo>
                  <a:lnTo>
                    <a:pt x="2287" y="1010"/>
                  </a:lnTo>
                  <a:lnTo>
                    <a:pt x="2288" y="1009"/>
                  </a:lnTo>
                  <a:lnTo>
                    <a:pt x="2289" y="1007"/>
                  </a:lnTo>
                  <a:lnTo>
                    <a:pt x="2291" y="1007"/>
                  </a:lnTo>
                  <a:lnTo>
                    <a:pt x="2291" y="1009"/>
                  </a:lnTo>
                  <a:lnTo>
                    <a:pt x="2292" y="1010"/>
                  </a:lnTo>
                  <a:lnTo>
                    <a:pt x="2293" y="1012"/>
                  </a:lnTo>
                  <a:lnTo>
                    <a:pt x="2294" y="1015"/>
                  </a:lnTo>
                  <a:lnTo>
                    <a:pt x="2296" y="1017"/>
                  </a:lnTo>
                  <a:lnTo>
                    <a:pt x="2296" y="1020"/>
                  </a:lnTo>
                  <a:lnTo>
                    <a:pt x="2297" y="1022"/>
                  </a:lnTo>
                  <a:lnTo>
                    <a:pt x="2298" y="1025"/>
                  </a:lnTo>
                  <a:lnTo>
                    <a:pt x="2299" y="1027"/>
                  </a:lnTo>
                  <a:lnTo>
                    <a:pt x="2299" y="1030"/>
                  </a:lnTo>
                  <a:lnTo>
                    <a:pt x="2301" y="1031"/>
                  </a:lnTo>
                  <a:lnTo>
                    <a:pt x="2302" y="1034"/>
                  </a:lnTo>
                  <a:lnTo>
                    <a:pt x="2303" y="1035"/>
                  </a:lnTo>
                  <a:lnTo>
                    <a:pt x="2303" y="1036"/>
                  </a:lnTo>
                  <a:lnTo>
                    <a:pt x="2304" y="1039"/>
                  </a:lnTo>
                  <a:lnTo>
                    <a:pt x="2306" y="1040"/>
                  </a:lnTo>
                  <a:lnTo>
                    <a:pt x="2307" y="1042"/>
                  </a:lnTo>
                  <a:lnTo>
                    <a:pt x="2307" y="1043"/>
                  </a:lnTo>
                  <a:lnTo>
                    <a:pt x="2308" y="1045"/>
                  </a:lnTo>
                  <a:lnTo>
                    <a:pt x="2309" y="1046"/>
                  </a:lnTo>
                  <a:lnTo>
                    <a:pt x="2310" y="1047"/>
                  </a:lnTo>
                  <a:lnTo>
                    <a:pt x="2310" y="1048"/>
                  </a:lnTo>
                  <a:lnTo>
                    <a:pt x="2312" y="1050"/>
                  </a:lnTo>
                  <a:lnTo>
                    <a:pt x="2313" y="1051"/>
                  </a:lnTo>
                  <a:lnTo>
                    <a:pt x="2314" y="1052"/>
                  </a:lnTo>
                  <a:lnTo>
                    <a:pt x="2314" y="1053"/>
                  </a:lnTo>
                  <a:lnTo>
                    <a:pt x="2315" y="1055"/>
                  </a:lnTo>
                  <a:lnTo>
                    <a:pt x="2317" y="1057"/>
                  </a:lnTo>
                  <a:lnTo>
                    <a:pt x="2318" y="1058"/>
                  </a:lnTo>
                  <a:lnTo>
                    <a:pt x="2318" y="1060"/>
                  </a:lnTo>
                  <a:lnTo>
                    <a:pt x="2319" y="1061"/>
                  </a:lnTo>
                  <a:lnTo>
                    <a:pt x="2320" y="1062"/>
                  </a:lnTo>
                  <a:lnTo>
                    <a:pt x="2322" y="1063"/>
                  </a:lnTo>
                  <a:lnTo>
                    <a:pt x="2322" y="1063"/>
                  </a:lnTo>
                  <a:lnTo>
                    <a:pt x="2323" y="1063"/>
                  </a:lnTo>
                  <a:lnTo>
                    <a:pt x="2324" y="1061"/>
                  </a:lnTo>
                  <a:lnTo>
                    <a:pt x="2325" y="1058"/>
                  </a:lnTo>
                  <a:lnTo>
                    <a:pt x="2325" y="1056"/>
                  </a:lnTo>
                  <a:lnTo>
                    <a:pt x="2327" y="1052"/>
                  </a:lnTo>
                  <a:lnTo>
                    <a:pt x="2328" y="1050"/>
                  </a:lnTo>
                  <a:lnTo>
                    <a:pt x="2329" y="1047"/>
                  </a:lnTo>
                  <a:lnTo>
                    <a:pt x="2329" y="1046"/>
                  </a:lnTo>
                  <a:lnTo>
                    <a:pt x="2330" y="1046"/>
                  </a:lnTo>
                  <a:lnTo>
                    <a:pt x="2332" y="1046"/>
                  </a:lnTo>
                  <a:lnTo>
                    <a:pt x="2333" y="1046"/>
                  </a:lnTo>
                  <a:lnTo>
                    <a:pt x="2333" y="1046"/>
                  </a:lnTo>
                  <a:lnTo>
                    <a:pt x="2334" y="1047"/>
                  </a:lnTo>
                  <a:lnTo>
                    <a:pt x="2335" y="1046"/>
                  </a:lnTo>
                  <a:lnTo>
                    <a:pt x="2337" y="1046"/>
                  </a:lnTo>
                  <a:lnTo>
                    <a:pt x="2337" y="1045"/>
                  </a:lnTo>
                  <a:lnTo>
                    <a:pt x="2338" y="1042"/>
                  </a:lnTo>
                  <a:lnTo>
                    <a:pt x="2339" y="1040"/>
                  </a:lnTo>
                  <a:lnTo>
                    <a:pt x="2340" y="1035"/>
                  </a:lnTo>
                  <a:lnTo>
                    <a:pt x="2340" y="1031"/>
                  </a:lnTo>
                  <a:lnTo>
                    <a:pt x="2342" y="1027"/>
                  </a:lnTo>
                  <a:lnTo>
                    <a:pt x="2343" y="1024"/>
                  </a:lnTo>
                  <a:lnTo>
                    <a:pt x="2344" y="1021"/>
                  </a:lnTo>
                  <a:lnTo>
                    <a:pt x="2344" y="1020"/>
                  </a:lnTo>
                  <a:lnTo>
                    <a:pt x="2345" y="1021"/>
                  </a:lnTo>
                  <a:lnTo>
                    <a:pt x="2346" y="1024"/>
                  </a:lnTo>
                  <a:lnTo>
                    <a:pt x="2348" y="1025"/>
                  </a:lnTo>
                  <a:lnTo>
                    <a:pt x="2348" y="1027"/>
                  </a:lnTo>
                  <a:lnTo>
                    <a:pt x="2349" y="1030"/>
                  </a:lnTo>
                  <a:lnTo>
                    <a:pt x="2350" y="1030"/>
                  </a:lnTo>
                  <a:lnTo>
                    <a:pt x="2351" y="1030"/>
                  </a:lnTo>
                  <a:lnTo>
                    <a:pt x="2353" y="1029"/>
                  </a:lnTo>
                  <a:lnTo>
                    <a:pt x="2353" y="1025"/>
                  </a:lnTo>
                  <a:lnTo>
                    <a:pt x="2354" y="1020"/>
                  </a:lnTo>
                  <a:lnTo>
                    <a:pt x="2355" y="1015"/>
                  </a:lnTo>
                  <a:lnTo>
                    <a:pt x="2356" y="1010"/>
                  </a:lnTo>
                  <a:lnTo>
                    <a:pt x="2356" y="1005"/>
                  </a:lnTo>
                  <a:lnTo>
                    <a:pt x="2358" y="1001"/>
                  </a:lnTo>
                  <a:lnTo>
                    <a:pt x="2359" y="1000"/>
                  </a:lnTo>
                  <a:lnTo>
                    <a:pt x="2360" y="1001"/>
                  </a:lnTo>
                  <a:lnTo>
                    <a:pt x="2360" y="1005"/>
                  </a:lnTo>
                  <a:lnTo>
                    <a:pt x="2361" y="1010"/>
                  </a:lnTo>
                  <a:lnTo>
                    <a:pt x="2363" y="1016"/>
                  </a:lnTo>
                  <a:lnTo>
                    <a:pt x="2364" y="1022"/>
                  </a:lnTo>
                  <a:lnTo>
                    <a:pt x="2364" y="1027"/>
                  </a:lnTo>
                  <a:lnTo>
                    <a:pt x="2365" y="1031"/>
                  </a:lnTo>
                  <a:lnTo>
                    <a:pt x="2366" y="1034"/>
                  </a:lnTo>
                  <a:lnTo>
                    <a:pt x="2368" y="1035"/>
                  </a:lnTo>
                  <a:lnTo>
                    <a:pt x="2368" y="1035"/>
                  </a:lnTo>
                  <a:lnTo>
                    <a:pt x="2369" y="1035"/>
                  </a:lnTo>
                  <a:lnTo>
                    <a:pt x="2370" y="1035"/>
                  </a:lnTo>
                  <a:lnTo>
                    <a:pt x="2371" y="1034"/>
                  </a:lnTo>
                  <a:lnTo>
                    <a:pt x="2371" y="1031"/>
                  </a:lnTo>
                  <a:lnTo>
                    <a:pt x="2373" y="1030"/>
                  </a:lnTo>
                  <a:lnTo>
                    <a:pt x="2374" y="1027"/>
                  </a:lnTo>
                  <a:lnTo>
                    <a:pt x="2375" y="1025"/>
                  </a:lnTo>
                  <a:lnTo>
                    <a:pt x="2375" y="1024"/>
                  </a:lnTo>
                  <a:lnTo>
                    <a:pt x="2376" y="1024"/>
                  </a:lnTo>
                  <a:lnTo>
                    <a:pt x="2378" y="1025"/>
                  </a:lnTo>
                  <a:lnTo>
                    <a:pt x="2379" y="1027"/>
                  </a:lnTo>
                  <a:lnTo>
                    <a:pt x="2379" y="1030"/>
                  </a:lnTo>
                  <a:lnTo>
                    <a:pt x="2380" y="1034"/>
                  </a:lnTo>
                  <a:lnTo>
                    <a:pt x="2381" y="1037"/>
                  </a:lnTo>
                  <a:lnTo>
                    <a:pt x="2382" y="1041"/>
                  </a:lnTo>
                  <a:lnTo>
                    <a:pt x="2382" y="1043"/>
                  </a:lnTo>
                  <a:lnTo>
                    <a:pt x="2384" y="1046"/>
                  </a:lnTo>
                  <a:lnTo>
                    <a:pt x="2385" y="1047"/>
                  </a:lnTo>
                  <a:lnTo>
                    <a:pt x="2386" y="1048"/>
                  </a:lnTo>
                  <a:lnTo>
                    <a:pt x="2386" y="1050"/>
                  </a:lnTo>
                  <a:lnTo>
                    <a:pt x="2387" y="1050"/>
                  </a:lnTo>
                  <a:lnTo>
                    <a:pt x="2389" y="1050"/>
                  </a:lnTo>
                  <a:lnTo>
                    <a:pt x="2390" y="1050"/>
                  </a:lnTo>
                  <a:lnTo>
                    <a:pt x="2390" y="1050"/>
                  </a:lnTo>
                  <a:lnTo>
                    <a:pt x="2391" y="1050"/>
                  </a:lnTo>
                  <a:lnTo>
                    <a:pt x="2392" y="1050"/>
                  </a:lnTo>
                  <a:lnTo>
                    <a:pt x="2394" y="1050"/>
                  </a:lnTo>
                  <a:lnTo>
                    <a:pt x="2394" y="1050"/>
                  </a:lnTo>
                  <a:lnTo>
                    <a:pt x="2395" y="1050"/>
                  </a:lnTo>
                  <a:lnTo>
                    <a:pt x="2396" y="1048"/>
                  </a:lnTo>
                  <a:lnTo>
                    <a:pt x="2397" y="1048"/>
                  </a:lnTo>
                  <a:lnTo>
                    <a:pt x="2397" y="1047"/>
                  </a:lnTo>
                  <a:lnTo>
                    <a:pt x="2399" y="1047"/>
                  </a:lnTo>
                  <a:lnTo>
                    <a:pt x="2400" y="1046"/>
                  </a:lnTo>
                  <a:lnTo>
                    <a:pt x="2401" y="1043"/>
                  </a:lnTo>
                  <a:lnTo>
                    <a:pt x="2401" y="1042"/>
                  </a:lnTo>
                  <a:lnTo>
                    <a:pt x="2402" y="1041"/>
                  </a:lnTo>
                  <a:lnTo>
                    <a:pt x="2404" y="1040"/>
                  </a:lnTo>
                  <a:lnTo>
                    <a:pt x="2405" y="1037"/>
                  </a:lnTo>
                  <a:lnTo>
                    <a:pt x="2406" y="1036"/>
                  </a:lnTo>
                  <a:lnTo>
                    <a:pt x="2406" y="1035"/>
                  </a:lnTo>
                  <a:lnTo>
                    <a:pt x="2407" y="1035"/>
                  </a:lnTo>
                  <a:lnTo>
                    <a:pt x="2409" y="1035"/>
                  </a:lnTo>
                  <a:lnTo>
                    <a:pt x="2410" y="1034"/>
                  </a:lnTo>
                  <a:lnTo>
                    <a:pt x="2410" y="1035"/>
                  </a:lnTo>
                  <a:lnTo>
                    <a:pt x="2411" y="1035"/>
                  </a:lnTo>
                  <a:lnTo>
                    <a:pt x="2412" y="1035"/>
                  </a:lnTo>
                  <a:lnTo>
                    <a:pt x="2414" y="1035"/>
                  </a:lnTo>
                  <a:lnTo>
                    <a:pt x="2414" y="1034"/>
                  </a:lnTo>
                  <a:lnTo>
                    <a:pt x="2415" y="1034"/>
                  </a:lnTo>
                  <a:lnTo>
                    <a:pt x="2416" y="1031"/>
                  </a:lnTo>
                  <a:lnTo>
                    <a:pt x="2417" y="1029"/>
                  </a:lnTo>
                  <a:lnTo>
                    <a:pt x="2417" y="1025"/>
                  </a:lnTo>
                  <a:lnTo>
                    <a:pt x="2418" y="1021"/>
                  </a:lnTo>
                  <a:lnTo>
                    <a:pt x="2420" y="1017"/>
                  </a:lnTo>
                  <a:lnTo>
                    <a:pt x="2421" y="1015"/>
                  </a:lnTo>
                  <a:lnTo>
                    <a:pt x="2421" y="1014"/>
                  </a:lnTo>
                  <a:lnTo>
                    <a:pt x="2422" y="1014"/>
                  </a:lnTo>
                  <a:lnTo>
                    <a:pt x="2423" y="1015"/>
                  </a:lnTo>
                  <a:lnTo>
                    <a:pt x="2425" y="1017"/>
                  </a:lnTo>
                  <a:lnTo>
                    <a:pt x="2425" y="1020"/>
                  </a:lnTo>
                  <a:lnTo>
                    <a:pt x="2426" y="1024"/>
                  </a:lnTo>
                  <a:lnTo>
                    <a:pt x="2427" y="1026"/>
                  </a:lnTo>
                  <a:lnTo>
                    <a:pt x="2428" y="1029"/>
                  </a:lnTo>
                  <a:lnTo>
                    <a:pt x="2428" y="1031"/>
                  </a:lnTo>
                  <a:lnTo>
                    <a:pt x="2430" y="1034"/>
                  </a:lnTo>
                  <a:lnTo>
                    <a:pt x="2431" y="1036"/>
                  </a:lnTo>
                  <a:lnTo>
                    <a:pt x="2432" y="1039"/>
                  </a:lnTo>
                  <a:lnTo>
                    <a:pt x="2432" y="1041"/>
                  </a:lnTo>
                  <a:lnTo>
                    <a:pt x="2433" y="1043"/>
                  </a:lnTo>
                  <a:lnTo>
                    <a:pt x="2435" y="1046"/>
                  </a:lnTo>
                  <a:lnTo>
                    <a:pt x="2436" y="1047"/>
                  </a:lnTo>
                  <a:lnTo>
                    <a:pt x="2436" y="1048"/>
                  </a:lnTo>
                  <a:lnTo>
                    <a:pt x="2437" y="1048"/>
                  </a:lnTo>
                  <a:lnTo>
                    <a:pt x="2438" y="1050"/>
                  </a:lnTo>
                  <a:lnTo>
                    <a:pt x="2440" y="1050"/>
                  </a:lnTo>
                  <a:lnTo>
                    <a:pt x="2440" y="1050"/>
                  </a:lnTo>
                  <a:lnTo>
                    <a:pt x="2441" y="1048"/>
                  </a:lnTo>
                  <a:lnTo>
                    <a:pt x="2442" y="1048"/>
                  </a:lnTo>
                  <a:lnTo>
                    <a:pt x="2443" y="1047"/>
                  </a:lnTo>
                  <a:lnTo>
                    <a:pt x="2443" y="1046"/>
                  </a:lnTo>
                  <a:lnTo>
                    <a:pt x="2445" y="1045"/>
                  </a:lnTo>
                  <a:lnTo>
                    <a:pt x="2446" y="1043"/>
                  </a:lnTo>
                  <a:lnTo>
                    <a:pt x="2447" y="1042"/>
                  </a:lnTo>
                  <a:lnTo>
                    <a:pt x="2447" y="1041"/>
                  </a:lnTo>
                  <a:lnTo>
                    <a:pt x="2448" y="1040"/>
                  </a:lnTo>
                  <a:lnTo>
                    <a:pt x="2450" y="1037"/>
                  </a:lnTo>
                  <a:lnTo>
                    <a:pt x="2451" y="1036"/>
                  </a:lnTo>
                  <a:lnTo>
                    <a:pt x="2451" y="1035"/>
                  </a:lnTo>
                  <a:lnTo>
                    <a:pt x="2452" y="1034"/>
                  </a:lnTo>
                  <a:lnTo>
                    <a:pt x="2453" y="1032"/>
                  </a:lnTo>
                  <a:lnTo>
                    <a:pt x="2454" y="1032"/>
                  </a:lnTo>
                  <a:lnTo>
                    <a:pt x="2454" y="1034"/>
                  </a:lnTo>
                  <a:lnTo>
                    <a:pt x="2456" y="1034"/>
                  </a:lnTo>
                  <a:lnTo>
                    <a:pt x="2457" y="1035"/>
                  </a:lnTo>
                  <a:lnTo>
                    <a:pt x="2458" y="1036"/>
                  </a:lnTo>
                  <a:lnTo>
                    <a:pt x="2458" y="1036"/>
                  </a:lnTo>
                  <a:lnTo>
                    <a:pt x="2459" y="1037"/>
                  </a:lnTo>
                  <a:lnTo>
                    <a:pt x="2461" y="1037"/>
                  </a:lnTo>
                  <a:lnTo>
                    <a:pt x="2462" y="1037"/>
                  </a:lnTo>
                  <a:lnTo>
                    <a:pt x="2463" y="1039"/>
                  </a:lnTo>
                  <a:lnTo>
                    <a:pt x="2463" y="1039"/>
                  </a:lnTo>
                  <a:lnTo>
                    <a:pt x="2464" y="1039"/>
                  </a:lnTo>
                  <a:lnTo>
                    <a:pt x="2466" y="1040"/>
                  </a:lnTo>
                  <a:lnTo>
                    <a:pt x="2467" y="1040"/>
                  </a:lnTo>
                  <a:lnTo>
                    <a:pt x="2467" y="1040"/>
                  </a:lnTo>
                  <a:lnTo>
                    <a:pt x="2468" y="1040"/>
                  </a:lnTo>
                  <a:lnTo>
                    <a:pt x="2469" y="1040"/>
                  </a:lnTo>
                  <a:lnTo>
                    <a:pt x="2471" y="1040"/>
                  </a:lnTo>
                  <a:lnTo>
                    <a:pt x="2471" y="1040"/>
                  </a:lnTo>
                  <a:lnTo>
                    <a:pt x="2472" y="1040"/>
                  </a:lnTo>
                  <a:lnTo>
                    <a:pt x="2473" y="1041"/>
                  </a:lnTo>
                  <a:lnTo>
                    <a:pt x="2474" y="1041"/>
                  </a:lnTo>
                  <a:lnTo>
                    <a:pt x="2474" y="1041"/>
                  </a:lnTo>
                  <a:lnTo>
                    <a:pt x="2476" y="1041"/>
                  </a:lnTo>
                  <a:lnTo>
                    <a:pt x="2477" y="1041"/>
                  </a:lnTo>
                  <a:lnTo>
                    <a:pt x="2478" y="1040"/>
                  </a:lnTo>
                  <a:lnTo>
                    <a:pt x="2478" y="1039"/>
                  </a:lnTo>
                  <a:lnTo>
                    <a:pt x="2479" y="1037"/>
                  </a:lnTo>
                  <a:lnTo>
                    <a:pt x="2481" y="1036"/>
                  </a:lnTo>
                  <a:lnTo>
                    <a:pt x="2482" y="1035"/>
                  </a:lnTo>
                  <a:lnTo>
                    <a:pt x="2482" y="1035"/>
                  </a:lnTo>
                  <a:lnTo>
                    <a:pt x="2483" y="1035"/>
                  </a:lnTo>
                  <a:lnTo>
                    <a:pt x="2484" y="1036"/>
                  </a:lnTo>
                  <a:lnTo>
                    <a:pt x="2486" y="1039"/>
                  </a:lnTo>
                  <a:lnTo>
                    <a:pt x="2486" y="1040"/>
                  </a:lnTo>
                  <a:lnTo>
                    <a:pt x="2487" y="1041"/>
                  </a:lnTo>
                  <a:lnTo>
                    <a:pt x="2488" y="1042"/>
                  </a:lnTo>
                  <a:lnTo>
                    <a:pt x="2489" y="1042"/>
                  </a:lnTo>
                  <a:lnTo>
                    <a:pt x="2489" y="1043"/>
                  </a:lnTo>
                  <a:lnTo>
                    <a:pt x="2490" y="1043"/>
                  </a:lnTo>
                  <a:lnTo>
                    <a:pt x="2492" y="1043"/>
                  </a:lnTo>
                  <a:lnTo>
                    <a:pt x="2493" y="1042"/>
                  </a:lnTo>
                  <a:lnTo>
                    <a:pt x="2493" y="1041"/>
                  </a:lnTo>
                  <a:lnTo>
                    <a:pt x="2494" y="1039"/>
                  </a:lnTo>
                  <a:lnTo>
                    <a:pt x="2495" y="1037"/>
                  </a:lnTo>
                  <a:lnTo>
                    <a:pt x="2497" y="1036"/>
                  </a:lnTo>
                  <a:lnTo>
                    <a:pt x="2497" y="1035"/>
                  </a:lnTo>
                  <a:lnTo>
                    <a:pt x="2498" y="1036"/>
                  </a:lnTo>
                  <a:lnTo>
                    <a:pt x="2499" y="1037"/>
                  </a:lnTo>
                  <a:lnTo>
                    <a:pt x="2500" y="1040"/>
                  </a:lnTo>
                  <a:lnTo>
                    <a:pt x="2500" y="1041"/>
                  </a:lnTo>
                  <a:lnTo>
                    <a:pt x="2502" y="1043"/>
                  </a:lnTo>
                  <a:lnTo>
                    <a:pt x="2503" y="1045"/>
                  </a:lnTo>
                  <a:lnTo>
                    <a:pt x="2504" y="1046"/>
                  </a:lnTo>
                  <a:lnTo>
                    <a:pt x="2504" y="1046"/>
                  </a:lnTo>
                  <a:lnTo>
                    <a:pt x="2505" y="1046"/>
                  </a:lnTo>
                  <a:lnTo>
                    <a:pt x="2507" y="1046"/>
                  </a:lnTo>
                  <a:lnTo>
                    <a:pt x="2508" y="1046"/>
                  </a:lnTo>
                  <a:lnTo>
                    <a:pt x="2508" y="1046"/>
                  </a:lnTo>
                  <a:lnTo>
                    <a:pt x="2509" y="1047"/>
                  </a:lnTo>
                  <a:lnTo>
                    <a:pt x="2510" y="1047"/>
                  </a:lnTo>
                  <a:lnTo>
                    <a:pt x="2512" y="1048"/>
                  </a:lnTo>
                  <a:lnTo>
                    <a:pt x="2512" y="1048"/>
                  </a:lnTo>
                  <a:lnTo>
                    <a:pt x="2513" y="1048"/>
                  </a:lnTo>
                  <a:lnTo>
                    <a:pt x="2514" y="1048"/>
                  </a:lnTo>
                  <a:lnTo>
                    <a:pt x="2515" y="1048"/>
                  </a:lnTo>
                  <a:lnTo>
                    <a:pt x="2515" y="1048"/>
                  </a:lnTo>
                  <a:lnTo>
                    <a:pt x="2517" y="1048"/>
                  </a:lnTo>
                  <a:lnTo>
                    <a:pt x="2518" y="1048"/>
                  </a:lnTo>
                  <a:lnTo>
                    <a:pt x="2519" y="1047"/>
                  </a:lnTo>
                  <a:lnTo>
                    <a:pt x="2520" y="1048"/>
                  </a:lnTo>
                  <a:lnTo>
                    <a:pt x="2520" y="1048"/>
                  </a:lnTo>
                  <a:lnTo>
                    <a:pt x="2522" y="1048"/>
                  </a:lnTo>
                  <a:lnTo>
                    <a:pt x="2523" y="1050"/>
                  </a:lnTo>
                  <a:lnTo>
                    <a:pt x="2524" y="1050"/>
                  </a:lnTo>
                  <a:lnTo>
                    <a:pt x="2524" y="1050"/>
                  </a:lnTo>
                  <a:lnTo>
                    <a:pt x="2525" y="1050"/>
                  </a:lnTo>
                  <a:lnTo>
                    <a:pt x="2526" y="1050"/>
                  </a:lnTo>
                  <a:lnTo>
                    <a:pt x="2528" y="1050"/>
                  </a:lnTo>
                  <a:lnTo>
                    <a:pt x="2528" y="1050"/>
                  </a:lnTo>
                  <a:lnTo>
                    <a:pt x="2529" y="1050"/>
                  </a:lnTo>
                  <a:lnTo>
                    <a:pt x="2530" y="1050"/>
                  </a:lnTo>
                  <a:lnTo>
                    <a:pt x="2531" y="1048"/>
                  </a:lnTo>
                  <a:lnTo>
                    <a:pt x="2531" y="1048"/>
                  </a:lnTo>
                  <a:lnTo>
                    <a:pt x="2533" y="1048"/>
                  </a:lnTo>
                  <a:lnTo>
                    <a:pt x="2534" y="1048"/>
                  </a:lnTo>
                  <a:lnTo>
                    <a:pt x="2535" y="1048"/>
                  </a:lnTo>
                  <a:lnTo>
                    <a:pt x="2535" y="1048"/>
                  </a:lnTo>
                  <a:lnTo>
                    <a:pt x="2536" y="1048"/>
                  </a:lnTo>
                  <a:lnTo>
                    <a:pt x="2538" y="1050"/>
                  </a:lnTo>
                  <a:lnTo>
                    <a:pt x="2539" y="1050"/>
                  </a:lnTo>
                  <a:lnTo>
                    <a:pt x="2539" y="1050"/>
                  </a:lnTo>
                  <a:lnTo>
                    <a:pt x="2540" y="1050"/>
                  </a:lnTo>
                  <a:lnTo>
                    <a:pt x="2541" y="1050"/>
                  </a:lnTo>
                  <a:lnTo>
                    <a:pt x="2543" y="1051"/>
                  </a:lnTo>
                  <a:lnTo>
                    <a:pt x="2543" y="1051"/>
                  </a:lnTo>
                  <a:lnTo>
                    <a:pt x="2544" y="1051"/>
                  </a:lnTo>
                  <a:lnTo>
                    <a:pt x="2545" y="1051"/>
                  </a:lnTo>
                  <a:lnTo>
                    <a:pt x="2546" y="1051"/>
                  </a:lnTo>
                  <a:lnTo>
                    <a:pt x="2546" y="1050"/>
                  </a:lnTo>
                  <a:lnTo>
                    <a:pt x="2548" y="1050"/>
                  </a:lnTo>
                  <a:lnTo>
                    <a:pt x="2549" y="1050"/>
                  </a:lnTo>
                  <a:lnTo>
                    <a:pt x="2550" y="1050"/>
                  </a:lnTo>
                  <a:lnTo>
                    <a:pt x="2550" y="1048"/>
                  </a:lnTo>
                  <a:lnTo>
                    <a:pt x="2551" y="1047"/>
                  </a:lnTo>
                  <a:lnTo>
                    <a:pt x="2553" y="1046"/>
                  </a:lnTo>
                  <a:lnTo>
                    <a:pt x="2554" y="1042"/>
                  </a:lnTo>
                  <a:lnTo>
                    <a:pt x="2554" y="1039"/>
                  </a:lnTo>
                  <a:lnTo>
                    <a:pt x="2555" y="1034"/>
                  </a:lnTo>
                  <a:lnTo>
                    <a:pt x="2556" y="1029"/>
                  </a:lnTo>
                  <a:lnTo>
                    <a:pt x="2558" y="1025"/>
                  </a:lnTo>
                  <a:lnTo>
                    <a:pt x="2558" y="1022"/>
                  </a:lnTo>
                  <a:lnTo>
                    <a:pt x="2559" y="1022"/>
                  </a:lnTo>
                  <a:lnTo>
                    <a:pt x="2560" y="1024"/>
                  </a:lnTo>
                  <a:lnTo>
                    <a:pt x="2561" y="1027"/>
                  </a:lnTo>
                  <a:lnTo>
                    <a:pt x="2561" y="1031"/>
                  </a:lnTo>
                  <a:lnTo>
                    <a:pt x="2562" y="1034"/>
                  </a:lnTo>
                  <a:lnTo>
                    <a:pt x="2564" y="1034"/>
                  </a:lnTo>
                  <a:lnTo>
                    <a:pt x="2565" y="1029"/>
                  </a:lnTo>
                  <a:lnTo>
                    <a:pt x="2565" y="1016"/>
                  </a:lnTo>
                  <a:lnTo>
                    <a:pt x="2566" y="996"/>
                  </a:lnTo>
                  <a:lnTo>
                    <a:pt x="2567" y="968"/>
                  </a:lnTo>
                  <a:lnTo>
                    <a:pt x="2569" y="937"/>
                  </a:lnTo>
                  <a:lnTo>
                    <a:pt x="2569" y="909"/>
                  </a:lnTo>
                  <a:lnTo>
                    <a:pt x="2570" y="897"/>
                  </a:lnTo>
                  <a:lnTo>
                    <a:pt x="2571" y="888"/>
                  </a:lnTo>
                  <a:lnTo>
                    <a:pt x="2572" y="892"/>
                  </a:lnTo>
                  <a:lnTo>
                    <a:pt x="2574" y="907"/>
                  </a:lnTo>
                  <a:lnTo>
                    <a:pt x="2574" y="927"/>
                  </a:lnTo>
                  <a:lnTo>
                    <a:pt x="2575" y="948"/>
                  </a:lnTo>
                  <a:lnTo>
                    <a:pt x="2576" y="969"/>
                  </a:lnTo>
                  <a:lnTo>
                    <a:pt x="2577" y="986"/>
                  </a:lnTo>
                  <a:lnTo>
                    <a:pt x="2577" y="1001"/>
                  </a:lnTo>
                  <a:lnTo>
                    <a:pt x="2579" y="1014"/>
                  </a:lnTo>
                  <a:lnTo>
                    <a:pt x="2580" y="1022"/>
                  </a:lnTo>
                  <a:lnTo>
                    <a:pt x="2581" y="1027"/>
                  </a:lnTo>
                  <a:lnTo>
                    <a:pt x="2581" y="1031"/>
                  </a:lnTo>
                  <a:lnTo>
                    <a:pt x="2582" y="1031"/>
                  </a:lnTo>
                  <a:lnTo>
                    <a:pt x="2584" y="1029"/>
                  </a:lnTo>
                  <a:lnTo>
                    <a:pt x="2585" y="1025"/>
                  </a:lnTo>
                  <a:lnTo>
                    <a:pt x="2585" y="1019"/>
                  </a:lnTo>
                  <a:lnTo>
                    <a:pt x="2586" y="1014"/>
                  </a:lnTo>
                  <a:lnTo>
                    <a:pt x="2587" y="1010"/>
                  </a:lnTo>
                  <a:lnTo>
                    <a:pt x="2589" y="1009"/>
                  </a:lnTo>
                  <a:lnTo>
                    <a:pt x="2589" y="1009"/>
                  </a:lnTo>
                  <a:lnTo>
                    <a:pt x="2590" y="1011"/>
                  </a:lnTo>
                  <a:lnTo>
                    <a:pt x="2591" y="1014"/>
                  </a:lnTo>
                  <a:lnTo>
                    <a:pt x="2592" y="1017"/>
                  </a:lnTo>
                  <a:lnTo>
                    <a:pt x="2592" y="1022"/>
                  </a:lnTo>
                  <a:lnTo>
                    <a:pt x="2594" y="1027"/>
                  </a:lnTo>
                  <a:lnTo>
                    <a:pt x="2595" y="1032"/>
                  </a:lnTo>
                  <a:lnTo>
                    <a:pt x="2596" y="1037"/>
                  </a:lnTo>
                  <a:lnTo>
                    <a:pt x="2596" y="1041"/>
                  </a:lnTo>
                  <a:lnTo>
                    <a:pt x="2597" y="1045"/>
                  </a:lnTo>
                  <a:lnTo>
                    <a:pt x="2598" y="1046"/>
                  </a:lnTo>
                  <a:lnTo>
                    <a:pt x="2600" y="1048"/>
                  </a:lnTo>
                  <a:lnTo>
                    <a:pt x="2600" y="1048"/>
                  </a:lnTo>
                  <a:lnTo>
                    <a:pt x="2601" y="1050"/>
                  </a:lnTo>
                  <a:lnTo>
                    <a:pt x="2602" y="1050"/>
                  </a:lnTo>
                  <a:lnTo>
                    <a:pt x="2603" y="1050"/>
                  </a:lnTo>
                  <a:lnTo>
                    <a:pt x="2603" y="1050"/>
                  </a:lnTo>
                  <a:lnTo>
                    <a:pt x="2605" y="1048"/>
                  </a:lnTo>
                  <a:lnTo>
                    <a:pt x="2606" y="1046"/>
                  </a:lnTo>
                  <a:lnTo>
                    <a:pt x="2607" y="1042"/>
                  </a:lnTo>
                  <a:lnTo>
                    <a:pt x="2607" y="1036"/>
                  </a:lnTo>
                  <a:lnTo>
                    <a:pt x="2608" y="1031"/>
                  </a:lnTo>
                  <a:lnTo>
                    <a:pt x="2610" y="1026"/>
                  </a:lnTo>
                  <a:lnTo>
                    <a:pt x="2611" y="1025"/>
                  </a:lnTo>
                  <a:lnTo>
                    <a:pt x="2611" y="1026"/>
                  </a:lnTo>
                  <a:lnTo>
                    <a:pt x="2612" y="1030"/>
                  </a:lnTo>
                  <a:lnTo>
                    <a:pt x="2613" y="1035"/>
                  </a:lnTo>
                  <a:lnTo>
                    <a:pt x="2615" y="1040"/>
                  </a:lnTo>
                  <a:lnTo>
                    <a:pt x="2615" y="1043"/>
                  </a:lnTo>
                  <a:lnTo>
                    <a:pt x="2616" y="1046"/>
                  </a:lnTo>
                  <a:lnTo>
                    <a:pt x="2617" y="1047"/>
                  </a:lnTo>
                  <a:lnTo>
                    <a:pt x="2618" y="1047"/>
                  </a:lnTo>
                  <a:lnTo>
                    <a:pt x="2618" y="1047"/>
                  </a:lnTo>
                  <a:lnTo>
                    <a:pt x="2620" y="1046"/>
                  </a:lnTo>
                  <a:lnTo>
                    <a:pt x="2621" y="1043"/>
                  </a:lnTo>
                  <a:lnTo>
                    <a:pt x="2622" y="1042"/>
                  </a:lnTo>
                  <a:lnTo>
                    <a:pt x="2622" y="1042"/>
                  </a:lnTo>
                  <a:lnTo>
                    <a:pt x="2623" y="1041"/>
                  </a:lnTo>
                  <a:lnTo>
                    <a:pt x="2625" y="1041"/>
                  </a:lnTo>
                  <a:lnTo>
                    <a:pt x="2626" y="1041"/>
                  </a:lnTo>
                  <a:lnTo>
                    <a:pt x="2626" y="1042"/>
                  </a:lnTo>
                  <a:lnTo>
                    <a:pt x="2627" y="1042"/>
                  </a:lnTo>
                  <a:lnTo>
                    <a:pt x="2628" y="1043"/>
                  </a:lnTo>
                  <a:lnTo>
                    <a:pt x="2629" y="1045"/>
                  </a:lnTo>
                  <a:lnTo>
                    <a:pt x="2631" y="1046"/>
                  </a:lnTo>
                  <a:lnTo>
                    <a:pt x="2631" y="1047"/>
                  </a:lnTo>
                  <a:lnTo>
                    <a:pt x="2632" y="1047"/>
                  </a:lnTo>
                  <a:lnTo>
                    <a:pt x="2633" y="1048"/>
                  </a:lnTo>
                  <a:lnTo>
                    <a:pt x="2634" y="1048"/>
                  </a:lnTo>
                  <a:lnTo>
                    <a:pt x="2634" y="1050"/>
                  </a:lnTo>
                  <a:lnTo>
                    <a:pt x="2636" y="1050"/>
                  </a:lnTo>
                  <a:lnTo>
                    <a:pt x="2637" y="1051"/>
                  </a:lnTo>
                  <a:lnTo>
                    <a:pt x="2638" y="1051"/>
                  </a:lnTo>
                  <a:lnTo>
                    <a:pt x="2638" y="1051"/>
                  </a:lnTo>
                  <a:lnTo>
                    <a:pt x="2639" y="1051"/>
                  </a:lnTo>
                  <a:lnTo>
                    <a:pt x="2641" y="1051"/>
                  </a:lnTo>
                  <a:lnTo>
                    <a:pt x="2642" y="1051"/>
                  </a:lnTo>
                  <a:lnTo>
                    <a:pt x="2642" y="1050"/>
                  </a:lnTo>
                  <a:lnTo>
                    <a:pt x="2643" y="1050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6" y="1051"/>
                  </a:lnTo>
                  <a:lnTo>
                    <a:pt x="2647" y="1052"/>
                  </a:lnTo>
                  <a:lnTo>
                    <a:pt x="2648" y="1052"/>
                  </a:lnTo>
                  <a:lnTo>
                    <a:pt x="2649" y="1052"/>
                  </a:lnTo>
                  <a:lnTo>
                    <a:pt x="2649" y="1052"/>
                  </a:lnTo>
                  <a:lnTo>
                    <a:pt x="2651" y="1051"/>
                  </a:lnTo>
                  <a:lnTo>
                    <a:pt x="2652" y="1051"/>
                  </a:lnTo>
                  <a:lnTo>
                    <a:pt x="2653" y="1050"/>
                  </a:lnTo>
                  <a:lnTo>
                    <a:pt x="2653" y="1048"/>
                  </a:lnTo>
                  <a:lnTo>
                    <a:pt x="2654" y="1047"/>
                  </a:lnTo>
                  <a:lnTo>
                    <a:pt x="2656" y="1047"/>
                  </a:lnTo>
                  <a:lnTo>
                    <a:pt x="2657" y="1047"/>
                  </a:lnTo>
                  <a:lnTo>
                    <a:pt x="2657" y="1047"/>
                  </a:lnTo>
                  <a:lnTo>
                    <a:pt x="2658" y="1047"/>
                  </a:lnTo>
                  <a:lnTo>
                    <a:pt x="2659" y="1048"/>
                  </a:lnTo>
                  <a:lnTo>
                    <a:pt x="2661" y="1048"/>
                  </a:lnTo>
                  <a:lnTo>
                    <a:pt x="2661" y="1050"/>
                  </a:lnTo>
                  <a:lnTo>
                    <a:pt x="2662" y="1050"/>
                  </a:lnTo>
                  <a:lnTo>
                    <a:pt x="2663" y="1050"/>
                  </a:lnTo>
                  <a:lnTo>
                    <a:pt x="2664" y="1050"/>
                  </a:lnTo>
                  <a:lnTo>
                    <a:pt x="2664" y="1050"/>
                  </a:lnTo>
                  <a:lnTo>
                    <a:pt x="2665" y="1051"/>
                  </a:lnTo>
                  <a:lnTo>
                    <a:pt x="2667" y="1051"/>
                  </a:lnTo>
                  <a:lnTo>
                    <a:pt x="2668" y="1051"/>
                  </a:lnTo>
                  <a:lnTo>
                    <a:pt x="2668" y="1051"/>
                  </a:lnTo>
                  <a:lnTo>
                    <a:pt x="2669" y="1052"/>
                  </a:lnTo>
                  <a:lnTo>
                    <a:pt x="2670" y="1052"/>
                  </a:lnTo>
                  <a:lnTo>
                    <a:pt x="2672" y="1052"/>
                  </a:lnTo>
                  <a:lnTo>
                    <a:pt x="2672" y="1051"/>
                  </a:lnTo>
                  <a:lnTo>
                    <a:pt x="2673" y="1051"/>
                  </a:lnTo>
                  <a:lnTo>
                    <a:pt x="2674" y="1051"/>
                  </a:lnTo>
                  <a:lnTo>
                    <a:pt x="2675" y="1051"/>
                  </a:lnTo>
                  <a:lnTo>
                    <a:pt x="2675" y="1051"/>
                  </a:lnTo>
                  <a:lnTo>
                    <a:pt x="2677" y="1051"/>
                  </a:lnTo>
                  <a:lnTo>
                    <a:pt x="2678" y="1050"/>
                  </a:lnTo>
                  <a:lnTo>
                    <a:pt x="2679" y="1050"/>
                  </a:lnTo>
                  <a:lnTo>
                    <a:pt x="2679" y="1048"/>
                  </a:lnTo>
                  <a:lnTo>
                    <a:pt x="2680" y="1048"/>
                  </a:lnTo>
                  <a:lnTo>
                    <a:pt x="2682" y="1047"/>
                  </a:lnTo>
                  <a:lnTo>
                    <a:pt x="2683" y="1048"/>
                  </a:lnTo>
                  <a:lnTo>
                    <a:pt x="2683" y="1048"/>
                  </a:lnTo>
                  <a:lnTo>
                    <a:pt x="2684" y="1050"/>
                  </a:lnTo>
                  <a:lnTo>
                    <a:pt x="2685" y="1051"/>
                  </a:lnTo>
                  <a:lnTo>
                    <a:pt x="2687" y="1051"/>
                  </a:lnTo>
                  <a:lnTo>
                    <a:pt x="2688" y="1051"/>
                  </a:lnTo>
                  <a:lnTo>
                    <a:pt x="2688" y="1052"/>
                  </a:lnTo>
                  <a:lnTo>
                    <a:pt x="2689" y="1052"/>
                  </a:lnTo>
                  <a:lnTo>
                    <a:pt x="2690" y="1051"/>
                  </a:lnTo>
                  <a:lnTo>
                    <a:pt x="2692" y="1051"/>
                  </a:lnTo>
                  <a:lnTo>
                    <a:pt x="2692" y="1052"/>
                  </a:lnTo>
                  <a:lnTo>
                    <a:pt x="2693" y="1052"/>
                  </a:lnTo>
                  <a:lnTo>
                    <a:pt x="2694" y="1052"/>
                  </a:lnTo>
                  <a:lnTo>
                    <a:pt x="2695" y="1052"/>
                  </a:lnTo>
                  <a:lnTo>
                    <a:pt x="2695" y="1053"/>
                  </a:lnTo>
                  <a:lnTo>
                    <a:pt x="2697" y="1053"/>
                  </a:lnTo>
                  <a:lnTo>
                    <a:pt x="2698" y="1053"/>
                  </a:lnTo>
                  <a:lnTo>
                    <a:pt x="2699" y="1053"/>
                  </a:lnTo>
                  <a:lnTo>
                    <a:pt x="2699" y="1055"/>
                  </a:lnTo>
                  <a:lnTo>
                    <a:pt x="2700" y="1055"/>
                  </a:lnTo>
                  <a:lnTo>
                    <a:pt x="2701" y="1055"/>
                  </a:lnTo>
                  <a:lnTo>
                    <a:pt x="2703" y="1055"/>
                  </a:lnTo>
                  <a:lnTo>
                    <a:pt x="2703" y="1055"/>
                  </a:lnTo>
                  <a:lnTo>
                    <a:pt x="2704" y="1055"/>
                  </a:lnTo>
                  <a:lnTo>
                    <a:pt x="2705" y="1055"/>
                  </a:lnTo>
                  <a:lnTo>
                    <a:pt x="2706" y="1053"/>
                  </a:lnTo>
                  <a:lnTo>
                    <a:pt x="2706" y="1053"/>
                  </a:lnTo>
                  <a:lnTo>
                    <a:pt x="2708" y="1052"/>
                  </a:lnTo>
                  <a:lnTo>
                    <a:pt x="2709" y="1052"/>
                  </a:lnTo>
                  <a:lnTo>
                    <a:pt x="2710" y="1052"/>
                  </a:lnTo>
                  <a:lnTo>
                    <a:pt x="2710" y="1052"/>
                  </a:lnTo>
                  <a:lnTo>
                    <a:pt x="2711" y="1052"/>
                  </a:lnTo>
                  <a:lnTo>
                    <a:pt x="2713" y="1052"/>
                  </a:lnTo>
                  <a:lnTo>
                    <a:pt x="2714" y="1052"/>
                  </a:lnTo>
                  <a:lnTo>
                    <a:pt x="2714" y="1052"/>
                  </a:lnTo>
                  <a:lnTo>
                    <a:pt x="2715" y="1052"/>
                  </a:lnTo>
                  <a:lnTo>
                    <a:pt x="2716" y="1051"/>
                  </a:lnTo>
                  <a:lnTo>
                    <a:pt x="2718" y="1048"/>
                  </a:lnTo>
                  <a:lnTo>
                    <a:pt x="2718" y="1045"/>
                  </a:lnTo>
                  <a:lnTo>
                    <a:pt x="2719" y="1041"/>
                  </a:lnTo>
                  <a:lnTo>
                    <a:pt x="2720" y="1039"/>
                  </a:lnTo>
                  <a:lnTo>
                    <a:pt x="2721" y="1036"/>
                  </a:lnTo>
                  <a:lnTo>
                    <a:pt x="2721" y="1036"/>
                  </a:lnTo>
                  <a:lnTo>
                    <a:pt x="2723" y="1037"/>
                  </a:lnTo>
                  <a:lnTo>
                    <a:pt x="2724" y="1041"/>
                  </a:lnTo>
                  <a:lnTo>
                    <a:pt x="2725" y="1043"/>
                  </a:lnTo>
                  <a:lnTo>
                    <a:pt x="2725" y="1047"/>
                  </a:lnTo>
                  <a:lnTo>
                    <a:pt x="2726" y="1050"/>
                  </a:lnTo>
                  <a:lnTo>
                    <a:pt x="2728" y="1052"/>
                  </a:lnTo>
                  <a:lnTo>
                    <a:pt x="2729" y="1053"/>
                  </a:lnTo>
                  <a:lnTo>
                    <a:pt x="2729" y="1055"/>
                  </a:lnTo>
                  <a:lnTo>
                    <a:pt x="2730" y="1055"/>
                  </a:lnTo>
                  <a:lnTo>
                    <a:pt x="2731" y="1052"/>
                  </a:lnTo>
                  <a:lnTo>
                    <a:pt x="2733" y="1042"/>
                  </a:lnTo>
                  <a:lnTo>
                    <a:pt x="2733" y="1015"/>
                  </a:lnTo>
                  <a:lnTo>
                    <a:pt x="2734" y="954"/>
                  </a:lnTo>
                  <a:lnTo>
                    <a:pt x="2735" y="858"/>
                  </a:lnTo>
                  <a:lnTo>
                    <a:pt x="2736" y="727"/>
                  </a:lnTo>
                  <a:lnTo>
                    <a:pt x="2736" y="589"/>
                  </a:lnTo>
                  <a:lnTo>
                    <a:pt x="2737" y="513"/>
                  </a:lnTo>
                  <a:lnTo>
                    <a:pt x="2739" y="449"/>
                  </a:lnTo>
                  <a:lnTo>
                    <a:pt x="2740" y="454"/>
                  </a:lnTo>
                  <a:lnTo>
                    <a:pt x="2741" y="518"/>
                  </a:lnTo>
                  <a:lnTo>
                    <a:pt x="2741" y="616"/>
                  </a:lnTo>
                  <a:lnTo>
                    <a:pt x="2742" y="719"/>
                  </a:lnTo>
                  <a:lnTo>
                    <a:pt x="2744" y="810"/>
                  </a:lnTo>
                  <a:lnTo>
                    <a:pt x="2745" y="882"/>
                  </a:lnTo>
                  <a:lnTo>
                    <a:pt x="2745" y="935"/>
                  </a:lnTo>
                  <a:lnTo>
                    <a:pt x="2746" y="971"/>
                  </a:lnTo>
                  <a:lnTo>
                    <a:pt x="2747" y="998"/>
                  </a:lnTo>
                  <a:lnTo>
                    <a:pt x="2749" y="1015"/>
                  </a:lnTo>
                  <a:lnTo>
                    <a:pt x="2749" y="1027"/>
                  </a:lnTo>
                  <a:lnTo>
                    <a:pt x="2750" y="1035"/>
                  </a:lnTo>
                  <a:lnTo>
                    <a:pt x="2751" y="1040"/>
                  </a:lnTo>
                  <a:lnTo>
                    <a:pt x="2752" y="1043"/>
                  </a:lnTo>
                  <a:lnTo>
                    <a:pt x="2752" y="1045"/>
                  </a:lnTo>
                  <a:lnTo>
                    <a:pt x="2754" y="1046"/>
                  </a:lnTo>
                  <a:lnTo>
                    <a:pt x="2755" y="1046"/>
                  </a:lnTo>
                  <a:lnTo>
                    <a:pt x="2756" y="1045"/>
                  </a:lnTo>
                  <a:lnTo>
                    <a:pt x="2756" y="1043"/>
                  </a:lnTo>
                  <a:lnTo>
                    <a:pt x="2757" y="1043"/>
                  </a:lnTo>
                  <a:lnTo>
                    <a:pt x="2759" y="1043"/>
                  </a:lnTo>
                  <a:lnTo>
                    <a:pt x="2760" y="1043"/>
                  </a:lnTo>
                  <a:lnTo>
                    <a:pt x="2760" y="1042"/>
                  </a:lnTo>
                  <a:lnTo>
                    <a:pt x="2761" y="1041"/>
                  </a:lnTo>
                  <a:lnTo>
                    <a:pt x="2762" y="1039"/>
                  </a:lnTo>
                  <a:lnTo>
                    <a:pt x="2764" y="1035"/>
                  </a:lnTo>
                  <a:lnTo>
                    <a:pt x="2764" y="1031"/>
                  </a:lnTo>
                  <a:lnTo>
                    <a:pt x="2765" y="1029"/>
                  </a:lnTo>
                  <a:lnTo>
                    <a:pt x="2766" y="1026"/>
                  </a:lnTo>
                  <a:lnTo>
                    <a:pt x="2767" y="1024"/>
                  </a:lnTo>
                  <a:lnTo>
                    <a:pt x="2767" y="1024"/>
                  </a:lnTo>
                  <a:lnTo>
                    <a:pt x="2769" y="1024"/>
                  </a:lnTo>
                  <a:lnTo>
                    <a:pt x="2770" y="1026"/>
                  </a:lnTo>
                  <a:lnTo>
                    <a:pt x="2771" y="1029"/>
                  </a:lnTo>
                  <a:lnTo>
                    <a:pt x="2771" y="1031"/>
                  </a:lnTo>
                  <a:lnTo>
                    <a:pt x="2772" y="1034"/>
                  </a:lnTo>
                  <a:lnTo>
                    <a:pt x="2773" y="1036"/>
                  </a:lnTo>
                  <a:lnTo>
                    <a:pt x="2775" y="1039"/>
                  </a:lnTo>
                  <a:lnTo>
                    <a:pt x="2775" y="1040"/>
                  </a:lnTo>
                  <a:lnTo>
                    <a:pt x="2776" y="1042"/>
                  </a:lnTo>
                  <a:lnTo>
                    <a:pt x="2777" y="1043"/>
                  </a:lnTo>
                  <a:lnTo>
                    <a:pt x="2778" y="1045"/>
                  </a:lnTo>
                  <a:lnTo>
                    <a:pt x="2778" y="1046"/>
                  </a:lnTo>
                  <a:lnTo>
                    <a:pt x="2780" y="1047"/>
                  </a:lnTo>
                  <a:lnTo>
                    <a:pt x="2781" y="1048"/>
                  </a:lnTo>
                  <a:lnTo>
                    <a:pt x="2782" y="1050"/>
                  </a:lnTo>
                  <a:lnTo>
                    <a:pt x="2782" y="1050"/>
                  </a:lnTo>
                  <a:lnTo>
                    <a:pt x="2783" y="1051"/>
                  </a:lnTo>
                  <a:lnTo>
                    <a:pt x="2785" y="1051"/>
                  </a:lnTo>
                  <a:lnTo>
                    <a:pt x="2786" y="1051"/>
                  </a:lnTo>
                  <a:lnTo>
                    <a:pt x="2786" y="1050"/>
                  </a:lnTo>
                  <a:lnTo>
                    <a:pt x="2787" y="1051"/>
                  </a:lnTo>
                  <a:lnTo>
                    <a:pt x="2788" y="1051"/>
                  </a:lnTo>
                  <a:lnTo>
                    <a:pt x="2790" y="1051"/>
                  </a:lnTo>
                  <a:lnTo>
                    <a:pt x="2790" y="1051"/>
                  </a:lnTo>
                  <a:lnTo>
                    <a:pt x="2791" y="1052"/>
                  </a:lnTo>
                  <a:lnTo>
                    <a:pt x="2792" y="1052"/>
                  </a:lnTo>
                  <a:lnTo>
                    <a:pt x="2793" y="1052"/>
                  </a:lnTo>
                  <a:lnTo>
                    <a:pt x="2793" y="1052"/>
                  </a:lnTo>
                  <a:lnTo>
                    <a:pt x="2795" y="1052"/>
                  </a:lnTo>
                  <a:lnTo>
                    <a:pt x="2796" y="1052"/>
                  </a:lnTo>
                  <a:lnTo>
                    <a:pt x="2797" y="1052"/>
                  </a:lnTo>
                  <a:lnTo>
                    <a:pt x="2798" y="1052"/>
                  </a:lnTo>
                  <a:lnTo>
                    <a:pt x="2798" y="1051"/>
                  </a:lnTo>
                  <a:lnTo>
                    <a:pt x="2800" y="1050"/>
                  </a:lnTo>
                  <a:lnTo>
                    <a:pt x="2801" y="1050"/>
                  </a:lnTo>
                  <a:lnTo>
                    <a:pt x="2802" y="1050"/>
                  </a:lnTo>
                  <a:lnTo>
                    <a:pt x="2802" y="1050"/>
                  </a:lnTo>
                  <a:lnTo>
                    <a:pt x="2803" y="1050"/>
                  </a:lnTo>
                  <a:lnTo>
                    <a:pt x="2805" y="1050"/>
                  </a:lnTo>
                  <a:lnTo>
                    <a:pt x="2806" y="1051"/>
                  </a:lnTo>
                  <a:lnTo>
                    <a:pt x="2806" y="1051"/>
                  </a:lnTo>
                  <a:lnTo>
                    <a:pt x="2807" y="1052"/>
                  </a:lnTo>
                  <a:lnTo>
                    <a:pt x="2808" y="1052"/>
                  </a:lnTo>
                  <a:lnTo>
                    <a:pt x="2809" y="1053"/>
                  </a:lnTo>
                  <a:lnTo>
                    <a:pt x="2809" y="1053"/>
                  </a:lnTo>
                  <a:lnTo>
                    <a:pt x="2811" y="1053"/>
                  </a:lnTo>
                  <a:lnTo>
                    <a:pt x="2812" y="1053"/>
                  </a:lnTo>
                  <a:lnTo>
                    <a:pt x="2813" y="1053"/>
                  </a:lnTo>
                  <a:lnTo>
                    <a:pt x="2813" y="1053"/>
                  </a:lnTo>
                  <a:lnTo>
                    <a:pt x="2814" y="1053"/>
                  </a:lnTo>
                  <a:lnTo>
                    <a:pt x="2816" y="1052"/>
                  </a:lnTo>
                  <a:lnTo>
                    <a:pt x="2817" y="1052"/>
                  </a:lnTo>
                  <a:lnTo>
                    <a:pt x="2817" y="1051"/>
                  </a:lnTo>
                  <a:lnTo>
                    <a:pt x="2818" y="1050"/>
                  </a:lnTo>
                  <a:lnTo>
                    <a:pt x="2819" y="1048"/>
                  </a:lnTo>
                  <a:lnTo>
                    <a:pt x="2821" y="1047"/>
                  </a:lnTo>
                  <a:lnTo>
                    <a:pt x="2821" y="1046"/>
                  </a:lnTo>
                  <a:lnTo>
                    <a:pt x="2822" y="1047"/>
                  </a:lnTo>
                  <a:lnTo>
                    <a:pt x="2823" y="1047"/>
                  </a:lnTo>
                  <a:lnTo>
                    <a:pt x="2824" y="1048"/>
                  </a:lnTo>
                  <a:lnTo>
                    <a:pt x="2824" y="1048"/>
                  </a:lnTo>
                  <a:lnTo>
                    <a:pt x="2826" y="1048"/>
                  </a:lnTo>
                  <a:lnTo>
                    <a:pt x="2827" y="1048"/>
                  </a:lnTo>
                  <a:lnTo>
                    <a:pt x="2828" y="1048"/>
                  </a:lnTo>
                  <a:lnTo>
                    <a:pt x="2828" y="1048"/>
                  </a:lnTo>
                  <a:lnTo>
                    <a:pt x="2829" y="1047"/>
                  </a:lnTo>
                  <a:lnTo>
                    <a:pt x="2831" y="1047"/>
                  </a:lnTo>
                  <a:lnTo>
                    <a:pt x="2832" y="1047"/>
                  </a:lnTo>
                  <a:lnTo>
                    <a:pt x="2832" y="1047"/>
                  </a:lnTo>
                  <a:lnTo>
                    <a:pt x="2833" y="1048"/>
                  </a:lnTo>
                  <a:lnTo>
                    <a:pt x="2834" y="1048"/>
                  </a:lnTo>
                  <a:lnTo>
                    <a:pt x="2836" y="1050"/>
                  </a:lnTo>
                  <a:lnTo>
                    <a:pt x="2836" y="1051"/>
                  </a:lnTo>
                  <a:lnTo>
                    <a:pt x="2837" y="1052"/>
                  </a:lnTo>
                  <a:lnTo>
                    <a:pt x="2838" y="1053"/>
                  </a:lnTo>
                  <a:lnTo>
                    <a:pt x="2839" y="1053"/>
                  </a:lnTo>
                  <a:lnTo>
                    <a:pt x="2839" y="1053"/>
                  </a:lnTo>
                  <a:lnTo>
                    <a:pt x="2841" y="1053"/>
                  </a:lnTo>
                  <a:lnTo>
                    <a:pt x="2842" y="1053"/>
                  </a:lnTo>
                  <a:lnTo>
                    <a:pt x="2843" y="1053"/>
                  </a:lnTo>
                  <a:lnTo>
                    <a:pt x="2843" y="1053"/>
                  </a:lnTo>
                  <a:lnTo>
                    <a:pt x="2844" y="1052"/>
                  </a:lnTo>
                  <a:lnTo>
                    <a:pt x="2845" y="1051"/>
                  </a:lnTo>
                  <a:lnTo>
                    <a:pt x="2847" y="1048"/>
                  </a:lnTo>
                  <a:lnTo>
                    <a:pt x="2847" y="1046"/>
                  </a:lnTo>
                  <a:lnTo>
                    <a:pt x="2848" y="1043"/>
                  </a:lnTo>
                  <a:lnTo>
                    <a:pt x="2849" y="1041"/>
                  </a:lnTo>
                  <a:lnTo>
                    <a:pt x="2850" y="1041"/>
                  </a:lnTo>
                  <a:lnTo>
                    <a:pt x="2850" y="1042"/>
                  </a:lnTo>
                  <a:lnTo>
                    <a:pt x="2852" y="1045"/>
                  </a:lnTo>
                  <a:lnTo>
                    <a:pt x="2853" y="1046"/>
                  </a:lnTo>
                  <a:lnTo>
                    <a:pt x="2854" y="1048"/>
                  </a:lnTo>
                  <a:lnTo>
                    <a:pt x="2855" y="1051"/>
                  </a:lnTo>
                  <a:lnTo>
                    <a:pt x="2855" y="1052"/>
                  </a:lnTo>
                  <a:lnTo>
                    <a:pt x="2857" y="1053"/>
                  </a:lnTo>
                  <a:lnTo>
                    <a:pt x="2858" y="1053"/>
                  </a:lnTo>
                  <a:lnTo>
                    <a:pt x="2859" y="1055"/>
                  </a:lnTo>
                  <a:lnTo>
                    <a:pt x="2859" y="1055"/>
                  </a:lnTo>
                  <a:lnTo>
                    <a:pt x="2860" y="1055"/>
                  </a:lnTo>
                  <a:lnTo>
                    <a:pt x="2862" y="1055"/>
                  </a:lnTo>
                  <a:lnTo>
                    <a:pt x="2863" y="1055"/>
                  </a:lnTo>
                  <a:lnTo>
                    <a:pt x="2863" y="1055"/>
                  </a:lnTo>
                  <a:lnTo>
                    <a:pt x="2864" y="1055"/>
                  </a:lnTo>
                  <a:lnTo>
                    <a:pt x="2865" y="1055"/>
                  </a:lnTo>
                  <a:lnTo>
                    <a:pt x="2867" y="1055"/>
                  </a:lnTo>
                  <a:lnTo>
                    <a:pt x="2867" y="1053"/>
                  </a:lnTo>
                  <a:lnTo>
                    <a:pt x="2868" y="1053"/>
                  </a:lnTo>
                  <a:lnTo>
                    <a:pt x="2869" y="1053"/>
                  </a:lnTo>
                  <a:lnTo>
                    <a:pt x="2870" y="1052"/>
                  </a:lnTo>
                  <a:lnTo>
                    <a:pt x="2870" y="1052"/>
                  </a:lnTo>
                  <a:lnTo>
                    <a:pt x="2872" y="1051"/>
                  </a:lnTo>
                  <a:lnTo>
                    <a:pt x="2873" y="1051"/>
                  </a:lnTo>
                  <a:lnTo>
                    <a:pt x="2874" y="1050"/>
                  </a:lnTo>
                  <a:lnTo>
                    <a:pt x="2874" y="1050"/>
                  </a:lnTo>
                  <a:lnTo>
                    <a:pt x="2875" y="1048"/>
                  </a:lnTo>
                  <a:lnTo>
                    <a:pt x="2877" y="1048"/>
                  </a:lnTo>
                  <a:lnTo>
                    <a:pt x="2878" y="1048"/>
                  </a:lnTo>
                  <a:lnTo>
                    <a:pt x="2878" y="1048"/>
                  </a:lnTo>
                  <a:lnTo>
                    <a:pt x="2879" y="1048"/>
                  </a:lnTo>
                  <a:lnTo>
                    <a:pt x="2880" y="1048"/>
                  </a:lnTo>
                  <a:lnTo>
                    <a:pt x="2881" y="1048"/>
                  </a:lnTo>
                  <a:lnTo>
                    <a:pt x="2881" y="1048"/>
                  </a:lnTo>
                  <a:lnTo>
                    <a:pt x="2883" y="1050"/>
                  </a:lnTo>
                  <a:lnTo>
                    <a:pt x="2884" y="1050"/>
                  </a:lnTo>
                  <a:lnTo>
                    <a:pt x="2885" y="1051"/>
                  </a:lnTo>
                  <a:lnTo>
                    <a:pt x="2885" y="1051"/>
                  </a:lnTo>
                  <a:lnTo>
                    <a:pt x="2886" y="1051"/>
                  </a:lnTo>
                  <a:lnTo>
                    <a:pt x="2888" y="1050"/>
                  </a:lnTo>
                  <a:lnTo>
                    <a:pt x="2889" y="1050"/>
                  </a:lnTo>
                  <a:lnTo>
                    <a:pt x="2889" y="1050"/>
                  </a:lnTo>
                  <a:lnTo>
                    <a:pt x="2890" y="1048"/>
                  </a:lnTo>
                  <a:lnTo>
                    <a:pt x="2891" y="1048"/>
                  </a:lnTo>
                  <a:lnTo>
                    <a:pt x="2893" y="1047"/>
                  </a:lnTo>
                  <a:lnTo>
                    <a:pt x="2893" y="1047"/>
                  </a:lnTo>
                  <a:lnTo>
                    <a:pt x="2894" y="1047"/>
                  </a:lnTo>
                  <a:lnTo>
                    <a:pt x="2895" y="1048"/>
                  </a:lnTo>
                  <a:lnTo>
                    <a:pt x="2896" y="1048"/>
                  </a:lnTo>
                  <a:lnTo>
                    <a:pt x="2896" y="1048"/>
                  </a:lnTo>
                  <a:lnTo>
                    <a:pt x="2898" y="1048"/>
                  </a:lnTo>
                  <a:lnTo>
                    <a:pt x="2899" y="1048"/>
                  </a:lnTo>
                  <a:lnTo>
                    <a:pt x="2900" y="1048"/>
                  </a:lnTo>
                  <a:lnTo>
                    <a:pt x="2900" y="1048"/>
                  </a:lnTo>
                  <a:lnTo>
                    <a:pt x="2901" y="1048"/>
                  </a:lnTo>
                  <a:lnTo>
                    <a:pt x="2903" y="1048"/>
                  </a:lnTo>
                  <a:lnTo>
                    <a:pt x="2904" y="1047"/>
                  </a:lnTo>
                  <a:lnTo>
                    <a:pt x="2904" y="1047"/>
                  </a:lnTo>
                  <a:lnTo>
                    <a:pt x="2905" y="1047"/>
                  </a:lnTo>
                  <a:lnTo>
                    <a:pt x="2906" y="1046"/>
                  </a:lnTo>
                  <a:lnTo>
                    <a:pt x="2908" y="1046"/>
                  </a:lnTo>
                  <a:lnTo>
                    <a:pt x="2909" y="1046"/>
                  </a:lnTo>
                  <a:lnTo>
                    <a:pt x="2909" y="1046"/>
                  </a:lnTo>
                  <a:lnTo>
                    <a:pt x="2910" y="1046"/>
                  </a:lnTo>
                  <a:lnTo>
                    <a:pt x="2911" y="1046"/>
                  </a:lnTo>
                  <a:lnTo>
                    <a:pt x="2913" y="1045"/>
                  </a:lnTo>
                  <a:lnTo>
                    <a:pt x="2913" y="1045"/>
                  </a:lnTo>
                  <a:lnTo>
                    <a:pt x="2914" y="1043"/>
                  </a:lnTo>
                  <a:lnTo>
                    <a:pt x="2915" y="1043"/>
                  </a:lnTo>
                  <a:lnTo>
                    <a:pt x="2916" y="1043"/>
                  </a:lnTo>
                  <a:lnTo>
                    <a:pt x="2916" y="1043"/>
                  </a:lnTo>
                  <a:lnTo>
                    <a:pt x="2917" y="1045"/>
                  </a:lnTo>
                  <a:lnTo>
                    <a:pt x="2919" y="1045"/>
                  </a:lnTo>
                  <a:lnTo>
                    <a:pt x="2920" y="1047"/>
                  </a:lnTo>
                  <a:lnTo>
                    <a:pt x="2920" y="1048"/>
                  </a:lnTo>
                  <a:lnTo>
                    <a:pt x="2921" y="1050"/>
                  </a:lnTo>
                  <a:lnTo>
                    <a:pt x="2922" y="1050"/>
                  </a:lnTo>
                  <a:lnTo>
                    <a:pt x="2924" y="1051"/>
                  </a:lnTo>
                  <a:lnTo>
                    <a:pt x="2924" y="1051"/>
                  </a:lnTo>
                  <a:lnTo>
                    <a:pt x="2925" y="1050"/>
                  </a:lnTo>
                  <a:lnTo>
                    <a:pt x="2926" y="1050"/>
                  </a:lnTo>
                  <a:lnTo>
                    <a:pt x="2927" y="1048"/>
                  </a:lnTo>
                  <a:lnTo>
                    <a:pt x="2927" y="1047"/>
                  </a:lnTo>
                  <a:lnTo>
                    <a:pt x="2929" y="1046"/>
                  </a:lnTo>
                  <a:lnTo>
                    <a:pt x="2930" y="1043"/>
                  </a:lnTo>
                  <a:lnTo>
                    <a:pt x="2931" y="1042"/>
                  </a:lnTo>
                  <a:lnTo>
                    <a:pt x="2931" y="1043"/>
                  </a:lnTo>
                  <a:lnTo>
                    <a:pt x="2932" y="1045"/>
                  </a:lnTo>
                  <a:lnTo>
                    <a:pt x="2934" y="1046"/>
                  </a:lnTo>
                  <a:lnTo>
                    <a:pt x="2935" y="1048"/>
                  </a:lnTo>
                  <a:lnTo>
                    <a:pt x="2935" y="1050"/>
                  </a:lnTo>
                  <a:lnTo>
                    <a:pt x="2936" y="1051"/>
                  </a:lnTo>
                  <a:lnTo>
                    <a:pt x="2937" y="1052"/>
                  </a:lnTo>
                  <a:lnTo>
                    <a:pt x="2939" y="1052"/>
                  </a:lnTo>
                  <a:lnTo>
                    <a:pt x="2939" y="1052"/>
                  </a:lnTo>
                  <a:lnTo>
                    <a:pt x="2940" y="1052"/>
                  </a:lnTo>
                  <a:lnTo>
                    <a:pt x="2941" y="1051"/>
                  </a:lnTo>
                  <a:lnTo>
                    <a:pt x="2942" y="1051"/>
                  </a:lnTo>
                  <a:lnTo>
                    <a:pt x="2942" y="1050"/>
                  </a:lnTo>
                  <a:lnTo>
                    <a:pt x="2944" y="1048"/>
                  </a:lnTo>
                  <a:lnTo>
                    <a:pt x="2945" y="1048"/>
                  </a:lnTo>
                  <a:lnTo>
                    <a:pt x="2946" y="1048"/>
                  </a:lnTo>
                  <a:lnTo>
                    <a:pt x="2946" y="1050"/>
                  </a:lnTo>
                  <a:lnTo>
                    <a:pt x="2947" y="1050"/>
                  </a:lnTo>
                  <a:lnTo>
                    <a:pt x="2949" y="1050"/>
                  </a:lnTo>
                  <a:lnTo>
                    <a:pt x="2950" y="1050"/>
                  </a:lnTo>
                  <a:lnTo>
                    <a:pt x="2950" y="1048"/>
                  </a:lnTo>
                  <a:lnTo>
                    <a:pt x="2951" y="1048"/>
                  </a:lnTo>
                  <a:lnTo>
                    <a:pt x="2952" y="1047"/>
                  </a:lnTo>
                  <a:lnTo>
                    <a:pt x="2953" y="1047"/>
                  </a:lnTo>
                  <a:lnTo>
                    <a:pt x="2953" y="1047"/>
                  </a:lnTo>
                  <a:lnTo>
                    <a:pt x="2955" y="1046"/>
                  </a:lnTo>
                  <a:lnTo>
                    <a:pt x="2956" y="1045"/>
                  </a:lnTo>
                  <a:lnTo>
                    <a:pt x="2957" y="1043"/>
                  </a:lnTo>
                  <a:lnTo>
                    <a:pt x="2957" y="1042"/>
                  </a:lnTo>
                  <a:lnTo>
                    <a:pt x="2958" y="1042"/>
                  </a:lnTo>
                  <a:lnTo>
                    <a:pt x="2960" y="1043"/>
                  </a:lnTo>
                  <a:lnTo>
                    <a:pt x="2961" y="1043"/>
                  </a:lnTo>
                  <a:lnTo>
                    <a:pt x="2961" y="1045"/>
                  </a:lnTo>
                  <a:lnTo>
                    <a:pt x="2962" y="1046"/>
                  </a:lnTo>
                  <a:lnTo>
                    <a:pt x="2963" y="1047"/>
                  </a:lnTo>
                  <a:lnTo>
                    <a:pt x="2965" y="1048"/>
                  </a:lnTo>
                  <a:lnTo>
                    <a:pt x="2966" y="1048"/>
                  </a:lnTo>
                  <a:lnTo>
                    <a:pt x="2966" y="1050"/>
                  </a:lnTo>
                  <a:lnTo>
                    <a:pt x="2967" y="1050"/>
                  </a:lnTo>
                  <a:lnTo>
                    <a:pt x="2968" y="1050"/>
                  </a:lnTo>
                  <a:lnTo>
                    <a:pt x="2970" y="1050"/>
                  </a:lnTo>
                  <a:lnTo>
                    <a:pt x="2970" y="1050"/>
                  </a:lnTo>
                  <a:lnTo>
                    <a:pt x="2971" y="1051"/>
                  </a:lnTo>
                  <a:lnTo>
                    <a:pt x="2972" y="1051"/>
                  </a:lnTo>
                  <a:lnTo>
                    <a:pt x="2973" y="1051"/>
                  </a:lnTo>
                  <a:lnTo>
                    <a:pt x="2973" y="1051"/>
                  </a:lnTo>
                  <a:lnTo>
                    <a:pt x="2975" y="1052"/>
                  </a:lnTo>
                  <a:lnTo>
                    <a:pt x="2976" y="1052"/>
                  </a:lnTo>
                  <a:lnTo>
                    <a:pt x="2977" y="1052"/>
                  </a:lnTo>
                  <a:lnTo>
                    <a:pt x="2977" y="1052"/>
                  </a:lnTo>
                  <a:lnTo>
                    <a:pt x="2978" y="1053"/>
                  </a:lnTo>
                  <a:lnTo>
                    <a:pt x="2980" y="1053"/>
                  </a:lnTo>
                  <a:lnTo>
                    <a:pt x="2981" y="1053"/>
                  </a:lnTo>
                  <a:lnTo>
                    <a:pt x="2981" y="1053"/>
                  </a:lnTo>
                  <a:lnTo>
                    <a:pt x="2982" y="1053"/>
                  </a:lnTo>
                  <a:lnTo>
                    <a:pt x="2983" y="1053"/>
                  </a:lnTo>
                  <a:lnTo>
                    <a:pt x="2985" y="1053"/>
                  </a:lnTo>
                  <a:lnTo>
                    <a:pt x="2985" y="1053"/>
                  </a:lnTo>
                  <a:lnTo>
                    <a:pt x="2986" y="1052"/>
                  </a:lnTo>
                  <a:lnTo>
                    <a:pt x="2987" y="1052"/>
                  </a:lnTo>
                  <a:lnTo>
                    <a:pt x="2988" y="1051"/>
                  </a:lnTo>
                  <a:lnTo>
                    <a:pt x="2988" y="1050"/>
                  </a:lnTo>
                  <a:lnTo>
                    <a:pt x="2989" y="1050"/>
                  </a:lnTo>
                  <a:lnTo>
                    <a:pt x="2991" y="1048"/>
                  </a:lnTo>
                  <a:lnTo>
                    <a:pt x="2992" y="1048"/>
                  </a:lnTo>
                  <a:lnTo>
                    <a:pt x="2992" y="1048"/>
                  </a:lnTo>
                  <a:lnTo>
                    <a:pt x="2993" y="1048"/>
                  </a:lnTo>
                  <a:lnTo>
                    <a:pt x="2994" y="1048"/>
                  </a:lnTo>
                  <a:lnTo>
                    <a:pt x="2996" y="1048"/>
                  </a:lnTo>
                  <a:lnTo>
                    <a:pt x="2996" y="1048"/>
                  </a:lnTo>
                  <a:lnTo>
                    <a:pt x="2997" y="1048"/>
                  </a:lnTo>
                  <a:lnTo>
                    <a:pt x="2998" y="1048"/>
                  </a:lnTo>
                  <a:lnTo>
                    <a:pt x="2999" y="1050"/>
                  </a:lnTo>
                  <a:lnTo>
                    <a:pt x="2999" y="1050"/>
                  </a:lnTo>
                  <a:lnTo>
                    <a:pt x="3001" y="1050"/>
                  </a:lnTo>
                  <a:lnTo>
                    <a:pt x="3002" y="1050"/>
                  </a:lnTo>
                  <a:lnTo>
                    <a:pt x="3003" y="1050"/>
                  </a:lnTo>
                  <a:lnTo>
                    <a:pt x="3003" y="1050"/>
                  </a:lnTo>
                  <a:lnTo>
                    <a:pt x="3004" y="1050"/>
                  </a:lnTo>
                  <a:lnTo>
                    <a:pt x="3006" y="1050"/>
                  </a:lnTo>
                  <a:lnTo>
                    <a:pt x="3007" y="1050"/>
                  </a:lnTo>
                  <a:lnTo>
                    <a:pt x="3007" y="1050"/>
                  </a:lnTo>
                  <a:lnTo>
                    <a:pt x="3008" y="1050"/>
                  </a:lnTo>
                  <a:lnTo>
                    <a:pt x="3009" y="1050"/>
                  </a:lnTo>
                  <a:lnTo>
                    <a:pt x="3011" y="1050"/>
                  </a:lnTo>
                  <a:lnTo>
                    <a:pt x="3011" y="1051"/>
                  </a:lnTo>
                  <a:lnTo>
                    <a:pt x="3012" y="1051"/>
                  </a:lnTo>
                  <a:lnTo>
                    <a:pt x="3013" y="1051"/>
                  </a:lnTo>
                  <a:lnTo>
                    <a:pt x="3014" y="1051"/>
                  </a:lnTo>
                  <a:lnTo>
                    <a:pt x="3014" y="1051"/>
                  </a:lnTo>
                  <a:lnTo>
                    <a:pt x="3016" y="1051"/>
                  </a:lnTo>
                  <a:lnTo>
                    <a:pt x="3017" y="1051"/>
                  </a:lnTo>
                  <a:lnTo>
                    <a:pt x="3018" y="1051"/>
                  </a:lnTo>
                  <a:lnTo>
                    <a:pt x="3018" y="1050"/>
                  </a:lnTo>
                  <a:lnTo>
                    <a:pt x="3019" y="1050"/>
                  </a:lnTo>
                  <a:lnTo>
                    <a:pt x="3020" y="1050"/>
                  </a:lnTo>
                  <a:lnTo>
                    <a:pt x="3022" y="1050"/>
                  </a:lnTo>
                  <a:lnTo>
                    <a:pt x="3023" y="1050"/>
                  </a:lnTo>
                  <a:lnTo>
                    <a:pt x="3023" y="1050"/>
                  </a:lnTo>
                  <a:lnTo>
                    <a:pt x="3024" y="1050"/>
                  </a:lnTo>
                  <a:lnTo>
                    <a:pt x="3025" y="1050"/>
                  </a:lnTo>
                  <a:lnTo>
                    <a:pt x="3027" y="1050"/>
                  </a:lnTo>
                  <a:lnTo>
                    <a:pt x="3027" y="1050"/>
                  </a:lnTo>
                  <a:lnTo>
                    <a:pt x="3028" y="1050"/>
                  </a:lnTo>
                  <a:lnTo>
                    <a:pt x="3029" y="1048"/>
                  </a:lnTo>
                  <a:lnTo>
                    <a:pt x="3030" y="1047"/>
                  </a:lnTo>
                  <a:lnTo>
                    <a:pt x="3030" y="1047"/>
                  </a:lnTo>
                  <a:lnTo>
                    <a:pt x="3032" y="1047"/>
                  </a:lnTo>
                  <a:lnTo>
                    <a:pt x="3033" y="1047"/>
                  </a:lnTo>
                  <a:lnTo>
                    <a:pt x="3034" y="1048"/>
                  </a:lnTo>
                  <a:lnTo>
                    <a:pt x="3034" y="1048"/>
                  </a:lnTo>
                  <a:lnTo>
                    <a:pt x="3035" y="1050"/>
                  </a:lnTo>
                  <a:lnTo>
                    <a:pt x="3037" y="1050"/>
                  </a:lnTo>
                  <a:lnTo>
                    <a:pt x="3038" y="1050"/>
                  </a:lnTo>
                  <a:lnTo>
                    <a:pt x="3038" y="1051"/>
                  </a:lnTo>
                  <a:lnTo>
                    <a:pt x="3039" y="1051"/>
                  </a:lnTo>
                  <a:lnTo>
                    <a:pt x="3040" y="1051"/>
                  </a:lnTo>
                  <a:lnTo>
                    <a:pt x="3042" y="1051"/>
                  </a:lnTo>
                  <a:lnTo>
                    <a:pt x="3042" y="1051"/>
                  </a:lnTo>
                  <a:lnTo>
                    <a:pt x="3043" y="1050"/>
                  </a:lnTo>
                  <a:lnTo>
                    <a:pt x="3044" y="1050"/>
                  </a:lnTo>
                  <a:lnTo>
                    <a:pt x="3045" y="1050"/>
                  </a:lnTo>
                  <a:lnTo>
                    <a:pt x="3045" y="1050"/>
                  </a:lnTo>
                  <a:lnTo>
                    <a:pt x="3047" y="1050"/>
                  </a:lnTo>
                  <a:lnTo>
                    <a:pt x="3048" y="1050"/>
                  </a:lnTo>
                  <a:lnTo>
                    <a:pt x="3049" y="1051"/>
                  </a:lnTo>
                  <a:lnTo>
                    <a:pt x="3049" y="1051"/>
                  </a:lnTo>
                  <a:lnTo>
                    <a:pt x="3050" y="1050"/>
                  </a:lnTo>
                  <a:lnTo>
                    <a:pt x="3052" y="1050"/>
                  </a:lnTo>
                  <a:lnTo>
                    <a:pt x="3053" y="1050"/>
                  </a:lnTo>
                  <a:lnTo>
                    <a:pt x="3053" y="1050"/>
                  </a:lnTo>
                  <a:lnTo>
                    <a:pt x="3054" y="1050"/>
                  </a:lnTo>
                  <a:lnTo>
                    <a:pt x="3055" y="1050"/>
                  </a:lnTo>
                  <a:lnTo>
                    <a:pt x="3056" y="1050"/>
                  </a:lnTo>
                  <a:lnTo>
                    <a:pt x="3056" y="1051"/>
                  </a:lnTo>
                  <a:lnTo>
                    <a:pt x="3058" y="1051"/>
                  </a:lnTo>
                  <a:lnTo>
                    <a:pt x="3059" y="1051"/>
                  </a:lnTo>
                  <a:lnTo>
                    <a:pt x="3060" y="1051"/>
                  </a:lnTo>
                  <a:lnTo>
                    <a:pt x="3060" y="1050"/>
                  </a:lnTo>
                  <a:lnTo>
                    <a:pt x="3061" y="1050"/>
                  </a:lnTo>
                  <a:lnTo>
                    <a:pt x="3063" y="1047"/>
                  </a:lnTo>
                  <a:lnTo>
                    <a:pt x="3064" y="1045"/>
                  </a:lnTo>
                  <a:lnTo>
                    <a:pt x="3064" y="1042"/>
                  </a:lnTo>
                  <a:lnTo>
                    <a:pt x="3065" y="1039"/>
                  </a:lnTo>
                  <a:lnTo>
                    <a:pt x="3066" y="1035"/>
                  </a:lnTo>
                  <a:lnTo>
                    <a:pt x="3068" y="1032"/>
                  </a:lnTo>
                  <a:lnTo>
                    <a:pt x="3068" y="1032"/>
                  </a:lnTo>
                  <a:lnTo>
                    <a:pt x="3069" y="1034"/>
                  </a:lnTo>
                  <a:lnTo>
                    <a:pt x="3070" y="1036"/>
                  </a:lnTo>
                  <a:lnTo>
                    <a:pt x="3071" y="1040"/>
                  </a:lnTo>
                  <a:lnTo>
                    <a:pt x="3071" y="1042"/>
                  </a:lnTo>
                  <a:lnTo>
                    <a:pt x="3073" y="1045"/>
                  </a:lnTo>
                  <a:lnTo>
                    <a:pt x="3074" y="1047"/>
                  </a:lnTo>
                  <a:lnTo>
                    <a:pt x="3075" y="1048"/>
                  </a:lnTo>
                  <a:lnTo>
                    <a:pt x="3076" y="1050"/>
                  </a:lnTo>
                  <a:lnTo>
                    <a:pt x="3076" y="1050"/>
                  </a:lnTo>
                  <a:lnTo>
                    <a:pt x="3078" y="1051"/>
                  </a:lnTo>
                  <a:lnTo>
                    <a:pt x="3079" y="1051"/>
                  </a:lnTo>
                  <a:lnTo>
                    <a:pt x="3080" y="1050"/>
                  </a:lnTo>
                  <a:lnTo>
                    <a:pt x="3080" y="1048"/>
                  </a:lnTo>
                  <a:lnTo>
                    <a:pt x="3081" y="1047"/>
                  </a:lnTo>
                  <a:lnTo>
                    <a:pt x="3083" y="1046"/>
                  </a:lnTo>
                  <a:lnTo>
                    <a:pt x="3084" y="1043"/>
                  </a:lnTo>
                  <a:lnTo>
                    <a:pt x="3084" y="1042"/>
                  </a:lnTo>
                  <a:lnTo>
                    <a:pt x="3085" y="1042"/>
                  </a:lnTo>
                  <a:lnTo>
                    <a:pt x="3086" y="1041"/>
                  </a:lnTo>
                  <a:lnTo>
                    <a:pt x="3088" y="1042"/>
                  </a:lnTo>
                  <a:lnTo>
                    <a:pt x="3088" y="1043"/>
                  </a:lnTo>
                  <a:lnTo>
                    <a:pt x="3089" y="1045"/>
                  </a:lnTo>
                  <a:lnTo>
                    <a:pt x="3090" y="1046"/>
                  </a:lnTo>
                  <a:lnTo>
                    <a:pt x="3091" y="1048"/>
                  </a:lnTo>
                  <a:lnTo>
                    <a:pt x="3091" y="1050"/>
                  </a:lnTo>
                  <a:lnTo>
                    <a:pt x="3092" y="1051"/>
                  </a:lnTo>
                  <a:lnTo>
                    <a:pt x="3094" y="1052"/>
                  </a:lnTo>
                  <a:lnTo>
                    <a:pt x="3095" y="1053"/>
                  </a:lnTo>
                  <a:lnTo>
                    <a:pt x="3095" y="1053"/>
                  </a:lnTo>
                  <a:lnTo>
                    <a:pt x="3096" y="1055"/>
                  </a:lnTo>
                  <a:lnTo>
                    <a:pt x="3097" y="1055"/>
                  </a:lnTo>
                  <a:lnTo>
                    <a:pt x="3099" y="1055"/>
                  </a:lnTo>
                  <a:lnTo>
                    <a:pt x="3099" y="1055"/>
                  </a:lnTo>
                  <a:lnTo>
                    <a:pt x="3100" y="1055"/>
                  </a:lnTo>
                  <a:lnTo>
                    <a:pt x="3101" y="1055"/>
                  </a:lnTo>
                  <a:lnTo>
                    <a:pt x="3102" y="1055"/>
                  </a:lnTo>
                  <a:lnTo>
                    <a:pt x="3102" y="1055"/>
                  </a:lnTo>
                  <a:lnTo>
                    <a:pt x="3104" y="1055"/>
                  </a:lnTo>
                  <a:lnTo>
                    <a:pt x="3105" y="1055"/>
                  </a:lnTo>
                  <a:lnTo>
                    <a:pt x="3106" y="1055"/>
                  </a:lnTo>
                  <a:lnTo>
                    <a:pt x="3106" y="1053"/>
                  </a:lnTo>
                  <a:lnTo>
                    <a:pt x="3107" y="1052"/>
                  </a:lnTo>
                  <a:lnTo>
                    <a:pt x="3109" y="1050"/>
                  </a:lnTo>
                  <a:lnTo>
                    <a:pt x="3110" y="1046"/>
                  </a:lnTo>
                  <a:lnTo>
                    <a:pt x="3110" y="1040"/>
                  </a:lnTo>
                  <a:lnTo>
                    <a:pt x="3111" y="1032"/>
                  </a:lnTo>
                  <a:lnTo>
                    <a:pt x="3112" y="1027"/>
                  </a:lnTo>
                  <a:lnTo>
                    <a:pt x="3114" y="1025"/>
                  </a:lnTo>
                  <a:lnTo>
                    <a:pt x="3114" y="1025"/>
                  </a:lnTo>
                  <a:lnTo>
                    <a:pt x="3115" y="1027"/>
                  </a:lnTo>
                  <a:lnTo>
                    <a:pt x="3116" y="1032"/>
                  </a:lnTo>
                  <a:lnTo>
                    <a:pt x="3117" y="1039"/>
                  </a:lnTo>
                  <a:lnTo>
                    <a:pt x="3117" y="1042"/>
                  </a:lnTo>
                  <a:lnTo>
                    <a:pt x="3119" y="1045"/>
                  </a:lnTo>
                  <a:lnTo>
                    <a:pt x="3120" y="1047"/>
                  </a:lnTo>
                  <a:lnTo>
                    <a:pt x="3121" y="1047"/>
                  </a:lnTo>
                  <a:lnTo>
                    <a:pt x="3121" y="1048"/>
                  </a:lnTo>
                  <a:lnTo>
                    <a:pt x="3122" y="1048"/>
                  </a:lnTo>
                  <a:lnTo>
                    <a:pt x="3124" y="1048"/>
                  </a:lnTo>
                  <a:lnTo>
                    <a:pt x="3125" y="1050"/>
                  </a:lnTo>
                  <a:lnTo>
                    <a:pt x="3125" y="1050"/>
                  </a:lnTo>
                  <a:lnTo>
                    <a:pt x="3126" y="1050"/>
                  </a:lnTo>
                  <a:lnTo>
                    <a:pt x="3127" y="1050"/>
                  </a:lnTo>
                  <a:lnTo>
                    <a:pt x="3128" y="1048"/>
                  </a:lnTo>
                  <a:lnTo>
                    <a:pt x="3128" y="1048"/>
                  </a:lnTo>
                  <a:lnTo>
                    <a:pt x="3130" y="1047"/>
                  </a:lnTo>
                  <a:lnTo>
                    <a:pt x="3131" y="1047"/>
                  </a:lnTo>
                  <a:lnTo>
                    <a:pt x="3132" y="1047"/>
                  </a:lnTo>
                  <a:lnTo>
                    <a:pt x="3133" y="1047"/>
                  </a:lnTo>
                  <a:lnTo>
                    <a:pt x="3133" y="1048"/>
                  </a:lnTo>
                  <a:lnTo>
                    <a:pt x="3135" y="1048"/>
                  </a:lnTo>
                  <a:lnTo>
                    <a:pt x="3136" y="1048"/>
                  </a:lnTo>
                  <a:lnTo>
                    <a:pt x="3137" y="1050"/>
                  </a:lnTo>
                  <a:lnTo>
                    <a:pt x="3137" y="1050"/>
                  </a:lnTo>
                  <a:lnTo>
                    <a:pt x="3138" y="1050"/>
                  </a:lnTo>
                  <a:lnTo>
                    <a:pt x="3140" y="1050"/>
                  </a:lnTo>
                  <a:lnTo>
                    <a:pt x="3141" y="1050"/>
                  </a:lnTo>
                  <a:lnTo>
                    <a:pt x="3141" y="1050"/>
                  </a:lnTo>
                  <a:lnTo>
                    <a:pt x="3142" y="1050"/>
                  </a:lnTo>
                  <a:lnTo>
                    <a:pt x="3143" y="1050"/>
                  </a:lnTo>
                  <a:lnTo>
                    <a:pt x="3145" y="1050"/>
                  </a:lnTo>
                  <a:lnTo>
                    <a:pt x="3145" y="1050"/>
                  </a:lnTo>
                  <a:lnTo>
                    <a:pt x="3146" y="1051"/>
                  </a:lnTo>
                  <a:lnTo>
                    <a:pt x="3147" y="1051"/>
                  </a:lnTo>
                  <a:lnTo>
                    <a:pt x="3148" y="1051"/>
                  </a:lnTo>
                  <a:lnTo>
                    <a:pt x="3148" y="1051"/>
                  </a:lnTo>
                  <a:lnTo>
                    <a:pt x="3150" y="1051"/>
                  </a:lnTo>
                  <a:lnTo>
                    <a:pt x="3151" y="1051"/>
                  </a:lnTo>
                  <a:lnTo>
                    <a:pt x="3152" y="1051"/>
                  </a:lnTo>
                  <a:lnTo>
                    <a:pt x="3152" y="1051"/>
                  </a:lnTo>
                  <a:lnTo>
                    <a:pt x="3153" y="1051"/>
                  </a:lnTo>
                  <a:lnTo>
                    <a:pt x="3155" y="1051"/>
                  </a:lnTo>
                  <a:lnTo>
                    <a:pt x="3156" y="1051"/>
                  </a:lnTo>
                  <a:lnTo>
                    <a:pt x="3156" y="1050"/>
                  </a:lnTo>
                  <a:lnTo>
                    <a:pt x="3157" y="1050"/>
                  </a:lnTo>
                  <a:lnTo>
                    <a:pt x="3158" y="1050"/>
                  </a:lnTo>
                  <a:lnTo>
                    <a:pt x="3160" y="1050"/>
                  </a:lnTo>
                  <a:lnTo>
                    <a:pt x="3160" y="1050"/>
                  </a:lnTo>
                  <a:lnTo>
                    <a:pt x="3161" y="1050"/>
                  </a:lnTo>
                  <a:lnTo>
                    <a:pt x="3162" y="1050"/>
                  </a:lnTo>
                  <a:lnTo>
                    <a:pt x="3163" y="1048"/>
                  </a:lnTo>
                  <a:lnTo>
                    <a:pt x="3163" y="1048"/>
                  </a:lnTo>
                  <a:lnTo>
                    <a:pt x="3164" y="1047"/>
                  </a:lnTo>
                  <a:lnTo>
                    <a:pt x="3166" y="1046"/>
                  </a:lnTo>
                  <a:lnTo>
                    <a:pt x="3167" y="1045"/>
                  </a:lnTo>
                  <a:lnTo>
                    <a:pt x="3167" y="1043"/>
                  </a:lnTo>
                  <a:lnTo>
                    <a:pt x="3168" y="1043"/>
                  </a:lnTo>
                  <a:lnTo>
                    <a:pt x="3169" y="1045"/>
                  </a:lnTo>
                  <a:lnTo>
                    <a:pt x="3171" y="1046"/>
                  </a:lnTo>
                  <a:lnTo>
                    <a:pt x="3171" y="1047"/>
                  </a:lnTo>
                  <a:lnTo>
                    <a:pt x="3172" y="1048"/>
                  </a:lnTo>
                  <a:lnTo>
                    <a:pt x="3173" y="1050"/>
                  </a:lnTo>
                  <a:lnTo>
                    <a:pt x="3174" y="1051"/>
                  </a:lnTo>
                  <a:lnTo>
                    <a:pt x="3174" y="1051"/>
                  </a:lnTo>
                  <a:lnTo>
                    <a:pt x="3176" y="1051"/>
                  </a:lnTo>
                  <a:lnTo>
                    <a:pt x="3177" y="1051"/>
                  </a:lnTo>
                  <a:lnTo>
                    <a:pt x="3178" y="1051"/>
                  </a:lnTo>
                  <a:lnTo>
                    <a:pt x="3178" y="1051"/>
                  </a:lnTo>
                  <a:lnTo>
                    <a:pt x="3179" y="1051"/>
                  </a:lnTo>
                  <a:lnTo>
                    <a:pt x="3181" y="1051"/>
                  </a:lnTo>
                  <a:lnTo>
                    <a:pt x="3182" y="1051"/>
                  </a:lnTo>
                  <a:lnTo>
                    <a:pt x="3182" y="1051"/>
                  </a:lnTo>
                  <a:lnTo>
                    <a:pt x="3183" y="1051"/>
                  </a:lnTo>
                  <a:lnTo>
                    <a:pt x="3184" y="1051"/>
                  </a:lnTo>
                  <a:lnTo>
                    <a:pt x="3186" y="1050"/>
                  </a:lnTo>
                  <a:lnTo>
                    <a:pt x="3186" y="1050"/>
                  </a:lnTo>
                  <a:lnTo>
                    <a:pt x="3187" y="1050"/>
                  </a:lnTo>
                  <a:lnTo>
                    <a:pt x="3188" y="1050"/>
                  </a:lnTo>
                  <a:lnTo>
                    <a:pt x="3189" y="1050"/>
                  </a:lnTo>
                  <a:lnTo>
                    <a:pt x="3191" y="1051"/>
                  </a:lnTo>
                  <a:lnTo>
                    <a:pt x="3191" y="1051"/>
                  </a:lnTo>
                  <a:lnTo>
                    <a:pt x="3192" y="1051"/>
                  </a:lnTo>
                  <a:lnTo>
                    <a:pt x="3193" y="1051"/>
                  </a:lnTo>
                  <a:lnTo>
                    <a:pt x="3194" y="1051"/>
                  </a:lnTo>
                  <a:lnTo>
                    <a:pt x="3194" y="1051"/>
                  </a:lnTo>
                  <a:lnTo>
                    <a:pt x="3196" y="1051"/>
                  </a:lnTo>
                  <a:lnTo>
                    <a:pt x="3197" y="1052"/>
                  </a:lnTo>
                  <a:lnTo>
                    <a:pt x="3198" y="1052"/>
                  </a:lnTo>
                  <a:lnTo>
                    <a:pt x="3198" y="1052"/>
                  </a:lnTo>
                  <a:lnTo>
                    <a:pt x="3199" y="1051"/>
                  </a:lnTo>
                  <a:lnTo>
                    <a:pt x="3200" y="1051"/>
                  </a:lnTo>
                  <a:lnTo>
                    <a:pt x="3202" y="1051"/>
                  </a:lnTo>
                  <a:lnTo>
                    <a:pt x="3202" y="1051"/>
                  </a:lnTo>
                  <a:lnTo>
                    <a:pt x="3203" y="1050"/>
                  </a:lnTo>
                  <a:lnTo>
                    <a:pt x="3204" y="1050"/>
                  </a:lnTo>
                  <a:lnTo>
                    <a:pt x="3205" y="1048"/>
                  </a:lnTo>
                  <a:lnTo>
                    <a:pt x="3205" y="1048"/>
                  </a:lnTo>
                  <a:lnTo>
                    <a:pt x="3207" y="1046"/>
                  </a:lnTo>
                  <a:lnTo>
                    <a:pt x="3208" y="1045"/>
                  </a:lnTo>
                  <a:lnTo>
                    <a:pt x="3209" y="1042"/>
                  </a:lnTo>
                  <a:lnTo>
                    <a:pt x="3209" y="1040"/>
                  </a:lnTo>
                  <a:lnTo>
                    <a:pt x="3210" y="1037"/>
                  </a:lnTo>
                  <a:lnTo>
                    <a:pt x="3212" y="1037"/>
                  </a:lnTo>
                  <a:lnTo>
                    <a:pt x="3213" y="1039"/>
                  </a:lnTo>
                  <a:lnTo>
                    <a:pt x="3213" y="1040"/>
                  </a:lnTo>
                  <a:lnTo>
                    <a:pt x="3214" y="1041"/>
                  </a:lnTo>
                  <a:lnTo>
                    <a:pt x="3215" y="1042"/>
                  </a:lnTo>
                  <a:lnTo>
                    <a:pt x="3217" y="1042"/>
                  </a:lnTo>
                  <a:lnTo>
                    <a:pt x="3217" y="1042"/>
                  </a:lnTo>
                  <a:lnTo>
                    <a:pt x="3218" y="1042"/>
                  </a:lnTo>
                  <a:lnTo>
                    <a:pt x="3219" y="1041"/>
                  </a:lnTo>
                  <a:lnTo>
                    <a:pt x="3220" y="1040"/>
                  </a:lnTo>
                  <a:lnTo>
                    <a:pt x="3220" y="1039"/>
                  </a:lnTo>
                  <a:lnTo>
                    <a:pt x="3222" y="1039"/>
                  </a:lnTo>
                  <a:lnTo>
                    <a:pt x="3223" y="1039"/>
                  </a:lnTo>
                  <a:lnTo>
                    <a:pt x="3224" y="1040"/>
                  </a:lnTo>
                  <a:lnTo>
                    <a:pt x="3224" y="1041"/>
                  </a:lnTo>
                  <a:lnTo>
                    <a:pt x="3225" y="1042"/>
                  </a:lnTo>
                  <a:lnTo>
                    <a:pt x="3227" y="1043"/>
                  </a:lnTo>
                  <a:lnTo>
                    <a:pt x="3228" y="1045"/>
                  </a:lnTo>
                  <a:lnTo>
                    <a:pt x="3228" y="1046"/>
                  </a:lnTo>
                  <a:lnTo>
                    <a:pt x="3229" y="1047"/>
                  </a:lnTo>
                  <a:lnTo>
                    <a:pt x="3230" y="1047"/>
                  </a:lnTo>
                  <a:lnTo>
                    <a:pt x="3232" y="1048"/>
                  </a:lnTo>
                  <a:lnTo>
                    <a:pt x="3232" y="1048"/>
                  </a:lnTo>
                  <a:lnTo>
                    <a:pt x="3233" y="1048"/>
                  </a:lnTo>
                  <a:lnTo>
                    <a:pt x="3234" y="1048"/>
                  </a:lnTo>
                  <a:lnTo>
                    <a:pt x="3235" y="1048"/>
                  </a:lnTo>
                  <a:lnTo>
                    <a:pt x="3235" y="1048"/>
                  </a:lnTo>
                  <a:lnTo>
                    <a:pt x="3236" y="1048"/>
                  </a:lnTo>
                  <a:lnTo>
                    <a:pt x="3238" y="1048"/>
                  </a:lnTo>
                  <a:lnTo>
                    <a:pt x="3239" y="1047"/>
                  </a:lnTo>
                  <a:lnTo>
                    <a:pt x="3239" y="1047"/>
                  </a:lnTo>
                  <a:lnTo>
                    <a:pt x="3240" y="1048"/>
                  </a:lnTo>
                  <a:lnTo>
                    <a:pt x="3241" y="1048"/>
                  </a:lnTo>
                  <a:lnTo>
                    <a:pt x="3243" y="1048"/>
                  </a:lnTo>
                  <a:lnTo>
                    <a:pt x="3244" y="1048"/>
                  </a:lnTo>
                  <a:lnTo>
                    <a:pt x="3244" y="1050"/>
                  </a:lnTo>
                  <a:lnTo>
                    <a:pt x="3245" y="1050"/>
                  </a:lnTo>
                  <a:lnTo>
                    <a:pt x="3246" y="1050"/>
                  </a:lnTo>
                  <a:lnTo>
                    <a:pt x="3248" y="1050"/>
                  </a:lnTo>
                  <a:lnTo>
                    <a:pt x="3248" y="1050"/>
                  </a:lnTo>
                  <a:lnTo>
                    <a:pt x="3249" y="1048"/>
                  </a:lnTo>
                  <a:lnTo>
                    <a:pt x="3250" y="1048"/>
                  </a:lnTo>
                  <a:lnTo>
                    <a:pt x="3251" y="1048"/>
                  </a:lnTo>
                  <a:lnTo>
                    <a:pt x="3251" y="1048"/>
                  </a:lnTo>
                  <a:lnTo>
                    <a:pt x="3253" y="1048"/>
                  </a:lnTo>
                  <a:lnTo>
                    <a:pt x="3254" y="1048"/>
                  </a:lnTo>
                  <a:lnTo>
                    <a:pt x="3255" y="1048"/>
                  </a:lnTo>
                  <a:lnTo>
                    <a:pt x="3255" y="1048"/>
                  </a:lnTo>
                  <a:lnTo>
                    <a:pt x="3256" y="1048"/>
                  </a:lnTo>
                  <a:lnTo>
                    <a:pt x="3258" y="1048"/>
                  </a:lnTo>
                  <a:lnTo>
                    <a:pt x="3259" y="1048"/>
                  </a:lnTo>
                  <a:lnTo>
                    <a:pt x="3259" y="1048"/>
                  </a:lnTo>
                  <a:lnTo>
                    <a:pt x="3260" y="1048"/>
                  </a:lnTo>
                  <a:lnTo>
                    <a:pt x="3261" y="1048"/>
                  </a:lnTo>
                  <a:lnTo>
                    <a:pt x="3263" y="1048"/>
                  </a:lnTo>
                  <a:lnTo>
                    <a:pt x="3263" y="1048"/>
                  </a:lnTo>
                  <a:lnTo>
                    <a:pt x="3264" y="1048"/>
                  </a:lnTo>
                  <a:lnTo>
                    <a:pt x="3265" y="1048"/>
                  </a:lnTo>
                  <a:lnTo>
                    <a:pt x="3266" y="1048"/>
                  </a:lnTo>
                  <a:lnTo>
                    <a:pt x="3266" y="1048"/>
                  </a:lnTo>
                  <a:lnTo>
                    <a:pt x="3268" y="1050"/>
                  </a:lnTo>
                  <a:lnTo>
                    <a:pt x="3269" y="1050"/>
                  </a:lnTo>
                  <a:lnTo>
                    <a:pt x="3270" y="1050"/>
                  </a:lnTo>
                  <a:lnTo>
                    <a:pt x="3270" y="1050"/>
                  </a:lnTo>
                  <a:lnTo>
                    <a:pt x="3271" y="1050"/>
                  </a:lnTo>
                  <a:lnTo>
                    <a:pt x="3272" y="1051"/>
                  </a:lnTo>
                  <a:lnTo>
                    <a:pt x="3274" y="1051"/>
                  </a:lnTo>
                  <a:lnTo>
                    <a:pt x="3274" y="1051"/>
                  </a:lnTo>
                  <a:lnTo>
                    <a:pt x="3275" y="1051"/>
                  </a:lnTo>
                  <a:lnTo>
                    <a:pt x="3276" y="1050"/>
                  </a:lnTo>
                  <a:lnTo>
                    <a:pt x="3277" y="1050"/>
                  </a:lnTo>
                  <a:lnTo>
                    <a:pt x="3277" y="1050"/>
                  </a:lnTo>
                  <a:lnTo>
                    <a:pt x="3279" y="1050"/>
                  </a:lnTo>
                  <a:lnTo>
                    <a:pt x="3280" y="1048"/>
                  </a:lnTo>
                  <a:lnTo>
                    <a:pt x="3281" y="1048"/>
                  </a:lnTo>
                  <a:lnTo>
                    <a:pt x="3281" y="1048"/>
                  </a:lnTo>
                  <a:lnTo>
                    <a:pt x="3282" y="1048"/>
                  </a:lnTo>
                  <a:lnTo>
                    <a:pt x="3284" y="1048"/>
                  </a:lnTo>
                  <a:lnTo>
                    <a:pt x="3285" y="1048"/>
                  </a:lnTo>
                  <a:lnTo>
                    <a:pt x="3285" y="1048"/>
                  </a:lnTo>
                  <a:lnTo>
                    <a:pt x="3286" y="1048"/>
                  </a:lnTo>
                  <a:lnTo>
                    <a:pt x="3287" y="1048"/>
                  </a:lnTo>
                  <a:lnTo>
                    <a:pt x="3289" y="1048"/>
                  </a:lnTo>
                  <a:lnTo>
                    <a:pt x="3289" y="1048"/>
                  </a:lnTo>
                  <a:lnTo>
                    <a:pt x="3290" y="1048"/>
                  </a:lnTo>
                  <a:lnTo>
                    <a:pt x="3291" y="1048"/>
                  </a:lnTo>
                  <a:lnTo>
                    <a:pt x="3292" y="1048"/>
                  </a:lnTo>
                  <a:lnTo>
                    <a:pt x="3292" y="1048"/>
                  </a:lnTo>
                  <a:lnTo>
                    <a:pt x="3294" y="1050"/>
                  </a:lnTo>
                  <a:lnTo>
                    <a:pt x="3295" y="1050"/>
                  </a:lnTo>
                  <a:lnTo>
                    <a:pt x="3296" y="1050"/>
                  </a:lnTo>
                  <a:lnTo>
                    <a:pt x="3296" y="1050"/>
                  </a:lnTo>
                  <a:lnTo>
                    <a:pt x="3297" y="1050"/>
                  </a:lnTo>
                  <a:lnTo>
                    <a:pt x="3299" y="1050"/>
                  </a:lnTo>
                  <a:lnTo>
                    <a:pt x="3300" y="1050"/>
                  </a:lnTo>
                  <a:lnTo>
                    <a:pt x="3301" y="1050"/>
                  </a:lnTo>
                  <a:lnTo>
                    <a:pt x="3301" y="1050"/>
                  </a:lnTo>
                  <a:lnTo>
                    <a:pt x="3302" y="1050"/>
                  </a:lnTo>
                  <a:lnTo>
                    <a:pt x="3304" y="1050"/>
                  </a:lnTo>
                  <a:lnTo>
                    <a:pt x="3305" y="1048"/>
                  </a:lnTo>
                  <a:lnTo>
                    <a:pt x="3305" y="1048"/>
                  </a:lnTo>
                  <a:lnTo>
                    <a:pt x="3306" y="1047"/>
                  </a:lnTo>
                  <a:lnTo>
                    <a:pt x="3307" y="1047"/>
                  </a:lnTo>
                  <a:lnTo>
                    <a:pt x="3308" y="1046"/>
                  </a:lnTo>
                  <a:lnTo>
                    <a:pt x="3308" y="1046"/>
                  </a:lnTo>
                  <a:lnTo>
                    <a:pt x="3310" y="1047"/>
                  </a:lnTo>
                  <a:lnTo>
                    <a:pt x="3311" y="1047"/>
                  </a:lnTo>
                  <a:lnTo>
                    <a:pt x="3312" y="1048"/>
                  </a:lnTo>
                  <a:lnTo>
                    <a:pt x="3312" y="1048"/>
                  </a:lnTo>
                  <a:lnTo>
                    <a:pt x="3313" y="1050"/>
                  </a:lnTo>
                  <a:lnTo>
                    <a:pt x="3315" y="1050"/>
                  </a:lnTo>
                  <a:lnTo>
                    <a:pt x="3316" y="1050"/>
                  </a:lnTo>
                  <a:lnTo>
                    <a:pt x="3316" y="1050"/>
                  </a:lnTo>
                  <a:lnTo>
                    <a:pt x="3317" y="1050"/>
                  </a:lnTo>
                  <a:lnTo>
                    <a:pt x="3318" y="1050"/>
                  </a:lnTo>
                  <a:lnTo>
                    <a:pt x="3320" y="1050"/>
                  </a:lnTo>
                  <a:lnTo>
                    <a:pt x="3320" y="1050"/>
                  </a:lnTo>
                  <a:lnTo>
                    <a:pt x="3321" y="1050"/>
                  </a:lnTo>
                  <a:lnTo>
                    <a:pt x="3322" y="1050"/>
                  </a:lnTo>
                  <a:lnTo>
                    <a:pt x="3323" y="1050"/>
                  </a:lnTo>
                  <a:lnTo>
                    <a:pt x="3323" y="1050"/>
                  </a:lnTo>
                  <a:lnTo>
                    <a:pt x="3325" y="1050"/>
                  </a:lnTo>
                  <a:lnTo>
                    <a:pt x="3326" y="1050"/>
                  </a:lnTo>
                  <a:lnTo>
                    <a:pt x="3327" y="1050"/>
                  </a:lnTo>
                  <a:lnTo>
                    <a:pt x="3327" y="1050"/>
                  </a:lnTo>
                  <a:lnTo>
                    <a:pt x="3328" y="1050"/>
                  </a:lnTo>
                  <a:lnTo>
                    <a:pt x="3330" y="1050"/>
                  </a:lnTo>
                  <a:lnTo>
                    <a:pt x="3331" y="1050"/>
                  </a:lnTo>
                  <a:lnTo>
                    <a:pt x="3331" y="1050"/>
                  </a:lnTo>
                  <a:lnTo>
                    <a:pt x="3332" y="1050"/>
                  </a:lnTo>
                  <a:lnTo>
                    <a:pt x="3333" y="1050"/>
                  </a:lnTo>
                  <a:lnTo>
                    <a:pt x="3335" y="1050"/>
                  </a:lnTo>
                  <a:lnTo>
                    <a:pt x="3335" y="1051"/>
                  </a:lnTo>
                  <a:lnTo>
                    <a:pt x="3336" y="1051"/>
                  </a:lnTo>
                  <a:lnTo>
                    <a:pt x="3337" y="1051"/>
                  </a:lnTo>
                  <a:lnTo>
                    <a:pt x="3338" y="1051"/>
                  </a:lnTo>
                  <a:lnTo>
                    <a:pt x="3338" y="1051"/>
                  </a:lnTo>
                  <a:lnTo>
                    <a:pt x="3340" y="1051"/>
                  </a:lnTo>
                  <a:lnTo>
                    <a:pt x="3341" y="1051"/>
                  </a:lnTo>
                  <a:lnTo>
                    <a:pt x="3342" y="1051"/>
                  </a:lnTo>
                  <a:lnTo>
                    <a:pt x="3342" y="1050"/>
                  </a:lnTo>
                  <a:lnTo>
                    <a:pt x="3343" y="1050"/>
                  </a:lnTo>
                  <a:lnTo>
                    <a:pt x="3344" y="1048"/>
                  </a:lnTo>
                  <a:lnTo>
                    <a:pt x="3346" y="1047"/>
                  </a:lnTo>
                  <a:lnTo>
                    <a:pt x="3346" y="1046"/>
                  </a:lnTo>
                  <a:lnTo>
                    <a:pt x="3347" y="1045"/>
                  </a:lnTo>
                  <a:lnTo>
                    <a:pt x="3348" y="1045"/>
                  </a:lnTo>
                  <a:lnTo>
                    <a:pt x="3349" y="1045"/>
                  </a:lnTo>
                  <a:lnTo>
                    <a:pt x="3349" y="1045"/>
                  </a:lnTo>
                  <a:lnTo>
                    <a:pt x="3351" y="1046"/>
                  </a:lnTo>
                  <a:lnTo>
                    <a:pt x="3352" y="1047"/>
                  </a:lnTo>
                  <a:lnTo>
                    <a:pt x="3353" y="1048"/>
                  </a:lnTo>
                  <a:lnTo>
                    <a:pt x="3353" y="1048"/>
                  </a:lnTo>
                  <a:lnTo>
                    <a:pt x="3354" y="1048"/>
                  </a:lnTo>
                  <a:lnTo>
                    <a:pt x="3356" y="1048"/>
                  </a:lnTo>
                  <a:lnTo>
                    <a:pt x="3357" y="1047"/>
                  </a:lnTo>
                  <a:lnTo>
                    <a:pt x="3358" y="1046"/>
                  </a:lnTo>
                  <a:lnTo>
                    <a:pt x="3358" y="1046"/>
                  </a:lnTo>
                  <a:lnTo>
                    <a:pt x="3359" y="1046"/>
                  </a:lnTo>
                  <a:lnTo>
                    <a:pt x="3361" y="1046"/>
                  </a:lnTo>
                  <a:lnTo>
                    <a:pt x="3362" y="1047"/>
                  </a:lnTo>
                  <a:lnTo>
                    <a:pt x="3362" y="1047"/>
                  </a:lnTo>
                  <a:lnTo>
                    <a:pt x="3363" y="1048"/>
                  </a:lnTo>
                  <a:lnTo>
                    <a:pt x="3364" y="1050"/>
                  </a:lnTo>
                  <a:lnTo>
                    <a:pt x="3366" y="1050"/>
                  </a:lnTo>
                  <a:lnTo>
                    <a:pt x="3366" y="1050"/>
                  </a:lnTo>
                  <a:lnTo>
                    <a:pt x="3367" y="1050"/>
                  </a:lnTo>
                  <a:lnTo>
                    <a:pt x="3368" y="1050"/>
                  </a:lnTo>
                  <a:lnTo>
                    <a:pt x="3369" y="1050"/>
                  </a:lnTo>
                  <a:lnTo>
                    <a:pt x="3369" y="1051"/>
                  </a:lnTo>
                  <a:lnTo>
                    <a:pt x="3371" y="1051"/>
                  </a:lnTo>
                  <a:lnTo>
                    <a:pt x="3372" y="1051"/>
                  </a:lnTo>
                  <a:lnTo>
                    <a:pt x="3373" y="1051"/>
                  </a:lnTo>
                  <a:lnTo>
                    <a:pt x="3373" y="1051"/>
                  </a:lnTo>
                  <a:lnTo>
                    <a:pt x="3374" y="1051"/>
                  </a:lnTo>
                  <a:lnTo>
                    <a:pt x="3376" y="1051"/>
                  </a:lnTo>
                  <a:lnTo>
                    <a:pt x="3377" y="1050"/>
                  </a:lnTo>
                  <a:lnTo>
                    <a:pt x="3377" y="1050"/>
                  </a:lnTo>
                  <a:lnTo>
                    <a:pt x="3378" y="1048"/>
                  </a:lnTo>
                  <a:lnTo>
                    <a:pt x="3379" y="1047"/>
                  </a:lnTo>
                  <a:lnTo>
                    <a:pt x="3380" y="1046"/>
                  </a:lnTo>
                  <a:lnTo>
                    <a:pt x="3380" y="1046"/>
                  </a:lnTo>
                  <a:lnTo>
                    <a:pt x="3382" y="1047"/>
                  </a:lnTo>
                  <a:lnTo>
                    <a:pt x="3383" y="1047"/>
                  </a:lnTo>
                  <a:lnTo>
                    <a:pt x="3384" y="1047"/>
                  </a:lnTo>
                  <a:lnTo>
                    <a:pt x="3384" y="1048"/>
                  </a:lnTo>
                  <a:lnTo>
                    <a:pt x="3385" y="1047"/>
                  </a:lnTo>
                  <a:lnTo>
                    <a:pt x="3387" y="1047"/>
                  </a:lnTo>
                  <a:lnTo>
                    <a:pt x="3388" y="1046"/>
                  </a:lnTo>
                  <a:lnTo>
                    <a:pt x="3388" y="1046"/>
                  </a:lnTo>
                  <a:lnTo>
                    <a:pt x="3389" y="1045"/>
                  </a:lnTo>
                  <a:lnTo>
                    <a:pt x="3390" y="1045"/>
                  </a:lnTo>
                  <a:lnTo>
                    <a:pt x="3392" y="1046"/>
                  </a:lnTo>
                  <a:lnTo>
                    <a:pt x="3392" y="1046"/>
                  </a:lnTo>
                  <a:lnTo>
                    <a:pt x="3393" y="1047"/>
                  </a:lnTo>
                  <a:lnTo>
                    <a:pt x="3394" y="1047"/>
                  </a:lnTo>
                  <a:lnTo>
                    <a:pt x="3395" y="1047"/>
                  </a:lnTo>
                  <a:lnTo>
                    <a:pt x="3395" y="1048"/>
                  </a:lnTo>
                  <a:lnTo>
                    <a:pt x="3397" y="1048"/>
                  </a:lnTo>
                  <a:lnTo>
                    <a:pt x="3398" y="1048"/>
                  </a:lnTo>
                  <a:lnTo>
                    <a:pt x="3399" y="1048"/>
                  </a:lnTo>
                  <a:lnTo>
                    <a:pt x="3399" y="1048"/>
                  </a:lnTo>
                  <a:lnTo>
                    <a:pt x="3400" y="1050"/>
                  </a:lnTo>
                  <a:lnTo>
                    <a:pt x="3402" y="1050"/>
                  </a:lnTo>
                  <a:lnTo>
                    <a:pt x="3403" y="1050"/>
                  </a:lnTo>
                  <a:lnTo>
                    <a:pt x="3403" y="1050"/>
                  </a:lnTo>
                  <a:lnTo>
                    <a:pt x="3404" y="1050"/>
                  </a:lnTo>
                  <a:lnTo>
                    <a:pt x="3405" y="1048"/>
                  </a:lnTo>
                  <a:lnTo>
                    <a:pt x="3407" y="1047"/>
                  </a:lnTo>
                  <a:lnTo>
                    <a:pt x="3407" y="1046"/>
                  </a:lnTo>
                  <a:lnTo>
                    <a:pt x="3408" y="1046"/>
                  </a:lnTo>
                  <a:lnTo>
                    <a:pt x="3409" y="1046"/>
                  </a:lnTo>
                  <a:lnTo>
                    <a:pt x="3410" y="1047"/>
                  </a:lnTo>
                  <a:lnTo>
                    <a:pt x="3411" y="1047"/>
                  </a:lnTo>
                  <a:lnTo>
                    <a:pt x="3411" y="1048"/>
                  </a:lnTo>
                  <a:lnTo>
                    <a:pt x="3413" y="1048"/>
                  </a:lnTo>
                  <a:lnTo>
                    <a:pt x="3414" y="1048"/>
                  </a:lnTo>
                  <a:lnTo>
                    <a:pt x="3415" y="1050"/>
                  </a:lnTo>
                  <a:lnTo>
                    <a:pt x="3415" y="1050"/>
                  </a:lnTo>
                  <a:lnTo>
                    <a:pt x="3416" y="1050"/>
                  </a:lnTo>
                  <a:lnTo>
                    <a:pt x="3418" y="1050"/>
                  </a:lnTo>
                  <a:lnTo>
                    <a:pt x="3419" y="1050"/>
                  </a:lnTo>
                  <a:lnTo>
                    <a:pt x="3419" y="1050"/>
                  </a:lnTo>
                  <a:lnTo>
                    <a:pt x="3420" y="1050"/>
                  </a:lnTo>
                  <a:lnTo>
                    <a:pt x="3421" y="1050"/>
                  </a:lnTo>
                  <a:lnTo>
                    <a:pt x="3423" y="1051"/>
                  </a:lnTo>
                  <a:lnTo>
                    <a:pt x="3423" y="1051"/>
                  </a:lnTo>
                  <a:lnTo>
                    <a:pt x="3424" y="1051"/>
                  </a:lnTo>
                  <a:lnTo>
                    <a:pt x="3425" y="1050"/>
                  </a:lnTo>
                  <a:lnTo>
                    <a:pt x="3426" y="1050"/>
                  </a:lnTo>
                  <a:lnTo>
                    <a:pt x="3426" y="1050"/>
                  </a:lnTo>
                  <a:lnTo>
                    <a:pt x="3428" y="1050"/>
                  </a:lnTo>
                  <a:lnTo>
                    <a:pt x="3429" y="1050"/>
                  </a:lnTo>
                  <a:lnTo>
                    <a:pt x="3430" y="1048"/>
                  </a:lnTo>
                  <a:lnTo>
                    <a:pt x="3430" y="1048"/>
                  </a:lnTo>
                  <a:lnTo>
                    <a:pt x="3431" y="1048"/>
                  </a:lnTo>
                  <a:lnTo>
                    <a:pt x="3433" y="1048"/>
                  </a:lnTo>
                  <a:lnTo>
                    <a:pt x="3434" y="1048"/>
                  </a:lnTo>
                  <a:lnTo>
                    <a:pt x="3434" y="1048"/>
                  </a:lnTo>
                  <a:lnTo>
                    <a:pt x="3435" y="1048"/>
                  </a:lnTo>
                  <a:lnTo>
                    <a:pt x="3436" y="1048"/>
                  </a:lnTo>
                  <a:lnTo>
                    <a:pt x="3438" y="1048"/>
                  </a:lnTo>
                  <a:lnTo>
                    <a:pt x="3438" y="1048"/>
                  </a:lnTo>
                  <a:lnTo>
                    <a:pt x="3439" y="1047"/>
                  </a:lnTo>
                  <a:lnTo>
                    <a:pt x="3440" y="1047"/>
                  </a:lnTo>
                  <a:lnTo>
                    <a:pt x="3441" y="1047"/>
                  </a:lnTo>
                  <a:lnTo>
                    <a:pt x="3441" y="1047"/>
                  </a:lnTo>
                  <a:lnTo>
                    <a:pt x="3443" y="1048"/>
                  </a:lnTo>
                  <a:lnTo>
                    <a:pt x="3444" y="1048"/>
                  </a:lnTo>
                  <a:lnTo>
                    <a:pt x="3445" y="1048"/>
                  </a:lnTo>
                  <a:lnTo>
                    <a:pt x="3445" y="1048"/>
                  </a:lnTo>
                  <a:lnTo>
                    <a:pt x="3446" y="1048"/>
                  </a:lnTo>
                  <a:lnTo>
                    <a:pt x="3447" y="1048"/>
                  </a:lnTo>
                  <a:lnTo>
                    <a:pt x="3449" y="1048"/>
                  </a:lnTo>
                  <a:lnTo>
                    <a:pt x="3449" y="1048"/>
                  </a:lnTo>
                  <a:lnTo>
                    <a:pt x="3450" y="1048"/>
                  </a:lnTo>
                  <a:lnTo>
                    <a:pt x="3451" y="1048"/>
                  </a:lnTo>
                  <a:lnTo>
                    <a:pt x="3452" y="1048"/>
                  </a:lnTo>
                  <a:lnTo>
                    <a:pt x="3452" y="1050"/>
                  </a:lnTo>
                  <a:lnTo>
                    <a:pt x="3454" y="1050"/>
                  </a:lnTo>
                  <a:lnTo>
                    <a:pt x="3455" y="1050"/>
                  </a:lnTo>
                  <a:lnTo>
                    <a:pt x="3456" y="1050"/>
                  </a:lnTo>
                  <a:lnTo>
                    <a:pt x="3456" y="1050"/>
                  </a:lnTo>
                  <a:lnTo>
                    <a:pt x="3457" y="1050"/>
                  </a:lnTo>
                  <a:lnTo>
                    <a:pt x="3459" y="1050"/>
                  </a:lnTo>
                  <a:lnTo>
                    <a:pt x="3460" y="1050"/>
                  </a:lnTo>
                  <a:lnTo>
                    <a:pt x="3460" y="1050"/>
                  </a:lnTo>
                  <a:lnTo>
                    <a:pt x="3461" y="1050"/>
                  </a:lnTo>
                  <a:lnTo>
                    <a:pt x="3462" y="1050"/>
                  </a:lnTo>
                  <a:lnTo>
                    <a:pt x="3464" y="1050"/>
                  </a:lnTo>
                  <a:lnTo>
                    <a:pt x="3464" y="1048"/>
                  </a:lnTo>
                  <a:lnTo>
                    <a:pt x="3465" y="1048"/>
                  </a:lnTo>
                  <a:lnTo>
                    <a:pt x="3466" y="1050"/>
                  </a:lnTo>
                  <a:lnTo>
                    <a:pt x="3467" y="1050"/>
                  </a:lnTo>
                  <a:lnTo>
                    <a:pt x="3469" y="1051"/>
                  </a:lnTo>
                  <a:lnTo>
                    <a:pt x="3469" y="1051"/>
                  </a:lnTo>
                  <a:lnTo>
                    <a:pt x="3470" y="1051"/>
                  </a:lnTo>
                  <a:lnTo>
                    <a:pt x="3471" y="1051"/>
                  </a:lnTo>
                  <a:lnTo>
                    <a:pt x="3472" y="1050"/>
                  </a:lnTo>
                  <a:lnTo>
                    <a:pt x="3472" y="1047"/>
                  </a:lnTo>
                  <a:lnTo>
                    <a:pt x="3474" y="1045"/>
                  </a:lnTo>
                  <a:lnTo>
                    <a:pt x="3475" y="1042"/>
                  </a:lnTo>
                  <a:lnTo>
                    <a:pt x="3476" y="1040"/>
                  </a:lnTo>
                  <a:lnTo>
                    <a:pt x="3476" y="1040"/>
                  </a:lnTo>
                  <a:lnTo>
                    <a:pt x="3477" y="1041"/>
                  </a:lnTo>
                  <a:lnTo>
                    <a:pt x="3479" y="1043"/>
                  </a:lnTo>
                  <a:lnTo>
                    <a:pt x="3480" y="1046"/>
                  </a:lnTo>
                  <a:lnTo>
                    <a:pt x="3480" y="1048"/>
                  </a:lnTo>
                  <a:lnTo>
                    <a:pt x="3481" y="1051"/>
                  </a:lnTo>
                  <a:lnTo>
                    <a:pt x="3482" y="1052"/>
                  </a:lnTo>
                  <a:lnTo>
                    <a:pt x="3483" y="1052"/>
                  </a:lnTo>
                  <a:lnTo>
                    <a:pt x="3483" y="1053"/>
                  </a:lnTo>
                  <a:lnTo>
                    <a:pt x="3485" y="1053"/>
                  </a:lnTo>
                  <a:lnTo>
                    <a:pt x="3486" y="1052"/>
                  </a:lnTo>
                  <a:lnTo>
                    <a:pt x="3487" y="1052"/>
                  </a:lnTo>
                  <a:lnTo>
                    <a:pt x="3487" y="1052"/>
                  </a:lnTo>
                  <a:lnTo>
                    <a:pt x="3488" y="1052"/>
                  </a:lnTo>
                  <a:lnTo>
                    <a:pt x="3490" y="1051"/>
                  </a:lnTo>
                  <a:lnTo>
                    <a:pt x="3491" y="1051"/>
                  </a:lnTo>
                  <a:lnTo>
                    <a:pt x="3491" y="1051"/>
                  </a:lnTo>
                  <a:lnTo>
                    <a:pt x="3492" y="1051"/>
                  </a:lnTo>
                  <a:lnTo>
                    <a:pt x="3493" y="1050"/>
                  </a:lnTo>
                  <a:lnTo>
                    <a:pt x="3495" y="1050"/>
                  </a:lnTo>
                  <a:lnTo>
                    <a:pt x="3495" y="1048"/>
                  </a:lnTo>
                  <a:lnTo>
                    <a:pt x="3496" y="1048"/>
                  </a:lnTo>
                  <a:lnTo>
                    <a:pt x="3497" y="1047"/>
                  </a:lnTo>
                  <a:lnTo>
                    <a:pt x="3498" y="1047"/>
                  </a:lnTo>
                  <a:lnTo>
                    <a:pt x="3498" y="1048"/>
                  </a:lnTo>
                  <a:lnTo>
                    <a:pt x="3500" y="1048"/>
                  </a:lnTo>
                  <a:lnTo>
                    <a:pt x="3501" y="1048"/>
                  </a:lnTo>
                  <a:lnTo>
                    <a:pt x="3502" y="1050"/>
                  </a:lnTo>
                  <a:lnTo>
                    <a:pt x="3502" y="1050"/>
                  </a:lnTo>
                  <a:lnTo>
                    <a:pt x="3503" y="1050"/>
                  </a:lnTo>
                  <a:lnTo>
                    <a:pt x="3505" y="1050"/>
                  </a:lnTo>
                  <a:lnTo>
                    <a:pt x="3506" y="1048"/>
                  </a:lnTo>
                  <a:lnTo>
                    <a:pt x="3506" y="1048"/>
                  </a:lnTo>
                  <a:lnTo>
                    <a:pt x="3507" y="1048"/>
                  </a:lnTo>
                  <a:lnTo>
                    <a:pt x="3508" y="1048"/>
                  </a:lnTo>
                  <a:lnTo>
                    <a:pt x="3510" y="1048"/>
                  </a:lnTo>
                  <a:lnTo>
                    <a:pt x="3510" y="1048"/>
                  </a:lnTo>
                  <a:lnTo>
                    <a:pt x="3511" y="1048"/>
                  </a:lnTo>
                  <a:lnTo>
                    <a:pt x="3512" y="1048"/>
                  </a:lnTo>
                  <a:lnTo>
                    <a:pt x="3513" y="1047"/>
                  </a:lnTo>
                  <a:lnTo>
                    <a:pt x="3513" y="1046"/>
                  </a:lnTo>
                  <a:lnTo>
                    <a:pt x="3515" y="1042"/>
                  </a:lnTo>
                  <a:lnTo>
                    <a:pt x="3516" y="1037"/>
                  </a:lnTo>
                  <a:lnTo>
                    <a:pt x="3517" y="1034"/>
                  </a:lnTo>
                  <a:lnTo>
                    <a:pt x="3517" y="1034"/>
                  </a:lnTo>
                  <a:lnTo>
                    <a:pt x="3518" y="1035"/>
                  </a:lnTo>
                  <a:lnTo>
                    <a:pt x="3519" y="1039"/>
                  </a:lnTo>
                  <a:lnTo>
                    <a:pt x="3521" y="1041"/>
                  </a:lnTo>
                  <a:lnTo>
                    <a:pt x="3521" y="1041"/>
                  </a:lnTo>
                  <a:lnTo>
                    <a:pt x="3522" y="1036"/>
                  </a:lnTo>
                  <a:lnTo>
                    <a:pt x="3523" y="1030"/>
                  </a:lnTo>
                  <a:lnTo>
                    <a:pt x="3524" y="1024"/>
                  </a:lnTo>
                  <a:lnTo>
                    <a:pt x="3526" y="1022"/>
                  </a:lnTo>
                  <a:lnTo>
                    <a:pt x="3526" y="1024"/>
                  </a:lnTo>
                  <a:lnTo>
                    <a:pt x="3527" y="1027"/>
                  </a:lnTo>
                  <a:lnTo>
                    <a:pt x="3528" y="1030"/>
                  </a:lnTo>
                  <a:lnTo>
                    <a:pt x="3529" y="1029"/>
                  </a:lnTo>
                  <a:lnTo>
                    <a:pt x="3529" y="1021"/>
                  </a:lnTo>
                  <a:lnTo>
                    <a:pt x="3531" y="1010"/>
                  </a:lnTo>
                  <a:lnTo>
                    <a:pt x="3532" y="999"/>
                  </a:lnTo>
                  <a:lnTo>
                    <a:pt x="3533" y="989"/>
                  </a:lnTo>
                  <a:lnTo>
                    <a:pt x="3533" y="980"/>
                  </a:lnTo>
                  <a:lnTo>
                    <a:pt x="3534" y="975"/>
                  </a:lnTo>
                  <a:lnTo>
                    <a:pt x="3536" y="973"/>
                  </a:lnTo>
                  <a:lnTo>
                    <a:pt x="3537" y="970"/>
                  </a:lnTo>
                  <a:lnTo>
                    <a:pt x="3537" y="969"/>
                  </a:lnTo>
                  <a:lnTo>
                    <a:pt x="3538" y="969"/>
                  </a:lnTo>
                  <a:lnTo>
                    <a:pt x="3539" y="970"/>
                  </a:lnTo>
                  <a:lnTo>
                    <a:pt x="3541" y="973"/>
                  </a:lnTo>
                  <a:lnTo>
                    <a:pt x="3541" y="976"/>
                  </a:lnTo>
                  <a:lnTo>
                    <a:pt x="3542" y="980"/>
                  </a:lnTo>
                  <a:lnTo>
                    <a:pt x="3543" y="984"/>
                  </a:lnTo>
                  <a:lnTo>
                    <a:pt x="3544" y="988"/>
                  </a:lnTo>
                  <a:lnTo>
                    <a:pt x="3544" y="991"/>
                  </a:lnTo>
                  <a:lnTo>
                    <a:pt x="3546" y="995"/>
                  </a:lnTo>
                  <a:lnTo>
                    <a:pt x="3547" y="999"/>
                  </a:lnTo>
                  <a:lnTo>
                    <a:pt x="3548" y="1001"/>
                  </a:lnTo>
                  <a:lnTo>
                    <a:pt x="3548" y="1005"/>
                  </a:lnTo>
                  <a:lnTo>
                    <a:pt x="3549" y="1009"/>
                  </a:lnTo>
                  <a:lnTo>
                    <a:pt x="3551" y="1012"/>
                  </a:lnTo>
                  <a:lnTo>
                    <a:pt x="3552" y="1016"/>
                  </a:lnTo>
                  <a:lnTo>
                    <a:pt x="3552" y="1020"/>
                  </a:lnTo>
                  <a:lnTo>
                    <a:pt x="3553" y="1021"/>
                  </a:lnTo>
                  <a:lnTo>
                    <a:pt x="3554" y="1024"/>
                  </a:lnTo>
                  <a:lnTo>
                    <a:pt x="3555" y="1025"/>
                  </a:lnTo>
                  <a:lnTo>
                    <a:pt x="3555" y="1027"/>
                  </a:lnTo>
                  <a:lnTo>
                    <a:pt x="3557" y="1029"/>
                  </a:lnTo>
                  <a:lnTo>
                    <a:pt x="3558" y="1030"/>
                  </a:lnTo>
                  <a:lnTo>
                    <a:pt x="3559" y="1031"/>
                  </a:lnTo>
                  <a:lnTo>
                    <a:pt x="3559" y="1034"/>
                  </a:lnTo>
                  <a:lnTo>
                    <a:pt x="3560" y="1036"/>
                  </a:lnTo>
                  <a:lnTo>
                    <a:pt x="3562" y="1037"/>
                  </a:lnTo>
                  <a:lnTo>
                    <a:pt x="3563" y="1039"/>
                  </a:lnTo>
                  <a:lnTo>
                    <a:pt x="3563" y="1041"/>
                  </a:lnTo>
                  <a:lnTo>
                    <a:pt x="3564" y="1042"/>
                  </a:lnTo>
                  <a:lnTo>
                    <a:pt x="3565" y="1043"/>
                  </a:lnTo>
                  <a:lnTo>
                    <a:pt x="3567" y="1045"/>
                  </a:lnTo>
                  <a:lnTo>
                    <a:pt x="3567" y="1046"/>
                  </a:lnTo>
                  <a:lnTo>
                    <a:pt x="3568" y="1047"/>
                  </a:lnTo>
                  <a:lnTo>
                    <a:pt x="3569" y="1048"/>
                  </a:lnTo>
                  <a:lnTo>
                    <a:pt x="3570" y="1050"/>
                  </a:lnTo>
                  <a:lnTo>
                    <a:pt x="3570" y="1050"/>
                  </a:lnTo>
                  <a:lnTo>
                    <a:pt x="3572" y="1051"/>
                  </a:lnTo>
                  <a:lnTo>
                    <a:pt x="3573" y="1051"/>
                  </a:lnTo>
                  <a:lnTo>
                    <a:pt x="3574" y="1051"/>
                  </a:lnTo>
                  <a:lnTo>
                    <a:pt x="3574" y="1051"/>
                  </a:lnTo>
                  <a:lnTo>
                    <a:pt x="3575" y="1051"/>
                  </a:lnTo>
                  <a:lnTo>
                    <a:pt x="3577" y="1051"/>
                  </a:lnTo>
                  <a:lnTo>
                    <a:pt x="3578" y="1051"/>
                  </a:lnTo>
                  <a:lnTo>
                    <a:pt x="3578" y="1051"/>
                  </a:lnTo>
                  <a:lnTo>
                    <a:pt x="3579" y="1051"/>
                  </a:lnTo>
                  <a:lnTo>
                    <a:pt x="3580" y="1051"/>
                  </a:lnTo>
                  <a:lnTo>
                    <a:pt x="3582" y="1050"/>
                  </a:lnTo>
                  <a:lnTo>
                    <a:pt x="3583" y="1050"/>
                  </a:lnTo>
                  <a:lnTo>
                    <a:pt x="3583" y="1050"/>
                  </a:lnTo>
                  <a:lnTo>
                    <a:pt x="3584" y="1050"/>
                  </a:lnTo>
                  <a:lnTo>
                    <a:pt x="3585" y="1050"/>
                  </a:lnTo>
                  <a:lnTo>
                    <a:pt x="3587" y="1050"/>
                  </a:lnTo>
                  <a:lnTo>
                    <a:pt x="3587" y="1050"/>
                  </a:lnTo>
                  <a:lnTo>
                    <a:pt x="3588" y="1048"/>
                  </a:lnTo>
                  <a:lnTo>
                    <a:pt x="3589" y="1048"/>
                  </a:lnTo>
                  <a:lnTo>
                    <a:pt x="3590" y="1048"/>
                  </a:lnTo>
                  <a:lnTo>
                    <a:pt x="3590" y="1048"/>
                  </a:lnTo>
                  <a:lnTo>
                    <a:pt x="3591" y="1048"/>
                  </a:lnTo>
                  <a:lnTo>
                    <a:pt x="3593" y="1048"/>
                  </a:lnTo>
                  <a:lnTo>
                    <a:pt x="3594" y="1048"/>
                  </a:lnTo>
                  <a:lnTo>
                    <a:pt x="3594" y="1048"/>
                  </a:lnTo>
                  <a:lnTo>
                    <a:pt x="3595" y="1048"/>
                  </a:lnTo>
                  <a:lnTo>
                    <a:pt x="3596" y="1048"/>
                  </a:lnTo>
                  <a:lnTo>
                    <a:pt x="3598" y="1048"/>
                  </a:lnTo>
                  <a:lnTo>
                    <a:pt x="3598" y="1050"/>
                  </a:lnTo>
                  <a:lnTo>
                    <a:pt x="3599" y="1050"/>
                  </a:lnTo>
                  <a:lnTo>
                    <a:pt x="3600" y="1050"/>
                  </a:lnTo>
                  <a:lnTo>
                    <a:pt x="3601" y="1050"/>
                  </a:lnTo>
                  <a:lnTo>
                    <a:pt x="3601" y="1050"/>
                  </a:lnTo>
                  <a:lnTo>
                    <a:pt x="3603" y="1050"/>
                  </a:lnTo>
                  <a:lnTo>
                    <a:pt x="3604" y="1048"/>
                  </a:lnTo>
                  <a:lnTo>
                    <a:pt x="3605" y="1048"/>
                  </a:lnTo>
                  <a:lnTo>
                    <a:pt x="3605" y="1048"/>
                  </a:lnTo>
                  <a:lnTo>
                    <a:pt x="3606" y="1048"/>
                  </a:lnTo>
                  <a:lnTo>
                    <a:pt x="3608" y="1048"/>
                  </a:lnTo>
                  <a:lnTo>
                    <a:pt x="3609" y="1048"/>
                  </a:lnTo>
                  <a:lnTo>
                    <a:pt x="3609" y="1048"/>
                  </a:lnTo>
                  <a:lnTo>
                    <a:pt x="3610" y="1048"/>
                  </a:lnTo>
                  <a:lnTo>
                    <a:pt x="3611" y="1048"/>
                  </a:lnTo>
                  <a:lnTo>
                    <a:pt x="3613" y="1048"/>
                  </a:lnTo>
                  <a:lnTo>
                    <a:pt x="3613" y="1048"/>
                  </a:lnTo>
                  <a:lnTo>
                    <a:pt x="3614" y="1047"/>
                  </a:lnTo>
                  <a:lnTo>
                    <a:pt x="3615" y="1047"/>
                  </a:lnTo>
                  <a:lnTo>
                    <a:pt x="3616" y="1048"/>
                  </a:lnTo>
                  <a:lnTo>
                    <a:pt x="3616" y="1048"/>
                  </a:lnTo>
                  <a:lnTo>
                    <a:pt x="3618" y="1048"/>
                  </a:lnTo>
                  <a:lnTo>
                    <a:pt x="3619" y="1048"/>
                  </a:lnTo>
                  <a:lnTo>
                    <a:pt x="3620" y="1047"/>
                  </a:lnTo>
                  <a:lnTo>
                    <a:pt x="3620" y="1046"/>
                  </a:lnTo>
                  <a:lnTo>
                    <a:pt x="3621" y="1043"/>
                  </a:lnTo>
                  <a:lnTo>
                    <a:pt x="3623" y="1041"/>
                  </a:lnTo>
                  <a:lnTo>
                    <a:pt x="3624" y="1037"/>
                  </a:lnTo>
                  <a:lnTo>
                    <a:pt x="3624" y="1032"/>
                  </a:lnTo>
                  <a:lnTo>
                    <a:pt x="3625" y="1030"/>
                  </a:lnTo>
                  <a:lnTo>
                    <a:pt x="3626" y="1027"/>
                  </a:lnTo>
                  <a:lnTo>
                    <a:pt x="3627" y="1026"/>
                  </a:lnTo>
                  <a:lnTo>
                    <a:pt x="3627" y="1027"/>
                  </a:lnTo>
                  <a:lnTo>
                    <a:pt x="3629" y="1027"/>
                  </a:lnTo>
                  <a:lnTo>
                    <a:pt x="3630" y="1026"/>
                  </a:lnTo>
                  <a:lnTo>
                    <a:pt x="3631" y="1022"/>
                  </a:lnTo>
                  <a:lnTo>
                    <a:pt x="3631" y="1017"/>
                  </a:lnTo>
                  <a:lnTo>
                    <a:pt x="3632" y="1010"/>
                  </a:lnTo>
                  <a:lnTo>
                    <a:pt x="3634" y="1006"/>
                  </a:lnTo>
                  <a:lnTo>
                    <a:pt x="3635" y="1005"/>
                  </a:lnTo>
                  <a:lnTo>
                    <a:pt x="3636" y="1010"/>
                  </a:lnTo>
                  <a:lnTo>
                    <a:pt x="3636" y="1016"/>
                  </a:lnTo>
                  <a:lnTo>
                    <a:pt x="3637" y="1022"/>
                  </a:lnTo>
                  <a:lnTo>
                    <a:pt x="3639" y="1027"/>
                  </a:lnTo>
                  <a:lnTo>
                    <a:pt x="3640" y="1032"/>
                  </a:lnTo>
                  <a:lnTo>
                    <a:pt x="3640" y="1036"/>
                  </a:lnTo>
                  <a:lnTo>
                    <a:pt x="3641" y="1039"/>
                  </a:lnTo>
                  <a:lnTo>
                    <a:pt x="3642" y="1041"/>
                  </a:lnTo>
                  <a:lnTo>
                    <a:pt x="3644" y="1043"/>
                  </a:lnTo>
                  <a:lnTo>
                    <a:pt x="3644" y="1045"/>
                  </a:lnTo>
                  <a:lnTo>
                    <a:pt x="3645" y="1046"/>
                  </a:lnTo>
                  <a:lnTo>
                    <a:pt x="3646" y="1047"/>
                  </a:lnTo>
                  <a:lnTo>
                    <a:pt x="3647" y="1047"/>
                  </a:lnTo>
                  <a:lnTo>
                    <a:pt x="3647" y="1048"/>
                  </a:lnTo>
                  <a:lnTo>
                    <a:pt x="3649" y="1048"/>
                  </a:lnTo>
                  <a:lnTo>
                    <a:pt x="3650" y="1048"/>
                  </a:lnTo>
                  <a:lnTo>
                    <a:pt x="3651" y="1048"/>
                  </a:lnTo>
                  <a:lnTo>
                    <a:pt x="3651" y="1048"/>
                  </a:lnTo>
                  <a:lnTo>
                    <a:pt x="3652" y="1048"/>
                  </a:lnTo>
                  <a:lnTo>
                    <a:pt x="3654" y="1048"/>
                  </a:lnTo>
                  <a:lnTo>
                    <a:pt x="3655" y="1050"/>
                  </a:lnTo>
                  <a:lnTo>
                    <a:pt x="3655" y="1050"/>
                  </a:lnTo>
                  <a:lnTo>
                    <a:pt x="3656" y="1050"/>
                  </a:lnTo>
                  <a:lnTo>
                    <a:pt x="3657" y="1050"/>
                  </a:lnTo>
                  <a:lnTo>
                    <a:pt x="3659" y="1050"/>
                  </a:lnTo>
                  <a:lnTo>
                    <a:pt x="3659" y="1050"/>
                  </a:lnTo>
                  <a:lnTo>
                    <a:pt x="3660" y="1050"/>
                  </a:lnTo>
                  <a:lnTo>
                    <a:pt x="3661" y="1050"/>
                  </a:lnTo>
                  <a:lnTo>
                    <a:pt x="3662" y="1050"/>
                  </a:lnTo>
                  <a:lnTo>
                    <a:pt x="3662" y="1050"/>
                  </a:lnTo>
                  <a:lnTo>
                    <a:pt x="3663" y="1050"/>
                  </a:lnTo>
                  <a:lnTo>
                    <a:pt x="3665" y="1050"/>
                  </a:lnTo>
                  <a:lnTo>
                    <a:pt x="3666" y="1050"/>
                  </a:lnTo>
                  <a:lnTo>
                    <a:pt x="3666" y="1048"/>
                  </a:lnTo>
                  <a:lnTo>
                    <a:pt x="3667" y="1046"/>
                  </a:lnTo>
                  <a:lnTo>
                    <a:pt x="3668" y="1043"/>
                  </a:lnTo>
                  <a:lnTo>
                    <a:pt x="3670" y="1041"/>
                  </a:lnTo>
                  <a:lnTo>
                    <a:pt x="3670" y="1037"/>
                  </a:lnTo>
                  <a:lnTo>
                    <a:pt x="3671" y="1036"/>
                  </a:lnTo>
                  <a:lnTo>
                    <a:pt x="3672" y="1036"/>
                  </a:lnTo>
                  <a:lnTo>
                    <a:pt x="3673" y="1039"/>
                  </a:lnTo>
                  <a:lnTo>
                    <a:pt x="3673" y="1041"/>
                  </a:lnTo>
                  <a:lnTo>
                    <a:pt x="3675" y="1043"/>
                  </a:lnTo>
                  <a:lnTo>
                    <a:pt x="3676" y="1045"/>
                  </a:lnTo>
                  <a:lnTo>
                    <a:pt x="3677" y="1046"/>
                  </a:lnTo>
                  <a:lnTo>
                    <a:pt x="3677" y="1047"/>
                  </a:lnTo>
                  <a:lnTo>
                    <a:pt x="3678" y="1047"/>
                  </a:lnTo>
                  <a:lnTo>
                    <a:pt x="3680" y="1047"/>
                  </a:lnTo>
                  <a:lnTo>
                    <a:pt x="3681" y="1048"/>
                  </a:lnTo>
                  <a:lnTo>
                    <a:pt x="3681" y="1048"/>
                  </a:lnTo>
                  <a:lnTo>
                    <a:pt x="3682" y="1050"/>
                  </a:lnTo>
                  <a:lnTo>
                    <a:pt x="3683" y="1050"/>
                  </a:lnTo>
                  <a:lnTo>
                    <a:pt x="3685" y="1050"/>
                  </a:lnTo>
                  <a:lnTo>
                    <a:pt x="3685" y="1051"/>
                  </a:lnTo>
                  <a:lnTo>
                    <a:pt x="3686" y="1051"/>
                  </a:lnTo>
                  <a:lnTo>
                    <a:pt x="3687" y="1051"/>
                  </a:lnTo>
                  <a:lnTo>
                    <a:pt x="3688" y="1051"/>
                  </a:lnTo>
                  <a:lnTo>
                    <a:pt x="3688" y="1050"/>
                  </a:lnTo>
                  <a:lnTo>
                    <a:pt x="3690" y="1047"/>
                  </a:lnTo>
                  <a:lnTo>
                    <a:pt x="3691" y="1040"/>
                  </a:lnTo>
                  <a:lnTo>
                    <a:pt x="3692" y="1027"/>
                  </a:lnTo>
                  <a:lnTo>
                    <a:pt x="3693" y="1012"/>
                  </a:lnTo>
                  <a:lnTo>
                    <a:pt x="3693" y="999"/>
                  </a:lnTo>
                  <a:lnTo>
                    <a:pt x="3695" y="990"/>
                  </a:lnTo>
                  <a:lnTo>
                    <a:pt x="3696" y="989"/>
                  </a:lnTo>
                  <a:lnTo>
                    <a:pt x="3697" y="996"/>
                  </a:lnTo>
                  <a:lnTo>
                    <a:pt x="3697" y="1001"/>
                  </a:lnTo>
                  <a:lnTo>
                    <a:pt x="3698" y="1010"/>
                  </a:lnTo>
                  <a:lnTo>
                    <a:pt x="3699" y="1016"/>
                  </a:lnTo>
                  <a:lnTo>
                    <a:pt x="3701" y="1020"/>
                  </a:lnTo>
                  <a:lnTo>
                    <a:pt x="3701" y="1021"/>
                  </a:lnTo>
                  <a:lnTo>
                    <a:pt x="3702" y="1021"/>
                  </a:lnTo>
                  <a:lnTo>
                    <a:pt x="3703" y="1019"/>
                  </a:lnTo>
                  <a:lnTo>
                    <a:pt x="3704" y="1016"/>
                  </a:lnTo>
                  <a:lnTo>
                    <a:pt x="3704" y="1012"/>
                  </a:lnTo>
                  <a:lnTo>
                    <a:pt x="3706" y="1010"/>
                  </a:lnTo>
                  <a:lnTo>
                    <a:pt x="3707" y="1006"/>
                  </a:lnTo>
                  <a:lnTo>
                    <a:pt x="3708" y="1005"/>
                  </a:lnTo>
                  <a:lnTo>
                    <a:pt x="3708" y="1005"/>
                  </a:lnTo>
                  <a:lnTo>
                    <a:pt x="3709" y="1005"/>
                  </a:lnTo>
                  <a:lnTo>
                    <a:pt x="3711" y="1006"/>
                  </a:lnTo>
                  <a:lnTo>
                    <a:pt x="3712" y="1007"/>
                  </a:lnTo>
                  <a:lnTo>
                    <a:pt x="3712" y="1009"/>
                  </a:lnTo>
                  <a:lnTo>
                    <a:pt x="3713" y="1011"/>
                  </a:lnTo>
                  <a:lnTo>
                    <a:pt x="3714" y="1012"/>
                  </a:lnTo>
                  <a:lnTo>
                    <a:pt x="3716" y="1015"/>
                  </a:lnTo>
                  <a:lnTo>
                    <a:pt x="3716" y="1017"/>
                  </a:lnTo>
                  <a:lnTo>
                    <a:pt x="3717" y="1019"/>
                  </a:lnTo>
                  <a:lnTo>
                    <a:pt x="3718" y="1021"/>
                  </a:lnTo>
                  <a:lnTo>
                    <a:pt x="3719" y="1022"/>
                  </a:lnTo>
                  <a:lnTo>
                    <a:pt x="3719" y="1024"/>
                  </a:lnTo>
                  <a:lnTo>
                    <a:pt x="3721" y="1025"/>
                  </a:lnTo>
                  <a:lnTo>
                    <a:pt x="3722" y="1025"/>
                  </a:lnTo>
                  <a:lnTo>
                    <a:pt x="3723" y="1025"/>
                  </a:lnTo>
                  <a:lnTo>
                    <a:pt x="3723" y="1025"/>
                  </a:lnTo>
                  <a:lnTo>
                    <a:pt x="3724" y="1022"/>
                  </a:lnTo>
                  <a:lnTo>
                    <a:pt x="3726" y="1021"/>
                  </a:lnTo>
                  <a:lnTo>
                    <a:pt x="3727" y="1019"/>
                  </a:lnTo>
                  <a:lnTo>
                    <a:pt x="3727" y="1017"/>
                  </a:lnTo>
                  <a:lnTo>
                    <a:pt x="3728" y="1019"/>
                  </a:lnTo>
                  <a:lnTo>
                    <a:pt x="3729" y="1021"/>
                  </a:lnTo>
                  <a:lnTo>
                    <a:pt x="3731" y="1025"/>
                  </a:lnTo>
                  <a:lnTo>
                    <a:pt x="3731" y="1029"/>
                  </a:lnTo>
                  <a:lnTo>
                    <a:pt x="3732" y="1032"/>
                  </a:lnTo>
                  <a:lnTo>
                    <a:pt x="3733" y="1035"/>
                  </a:lnTo>
                  <a:lnTo>
                    <a:pt x="3734" y="1037"/>
                  </a:lnTo>
                  <a:lnTo>
                    <a:pt x="3734" y="1039"/>
                  </a:lnTo>
                  <a:lnTo>
                    <a:pt x="3735" y="1041"/>
                  </a:lnTo>
                  <a:lnTo>
                    <a:pt x="3737" y="1042"/>
                  </a:lnTo>
                  <a:lnTo>
                    <a:pt x="3738" y="1043"/>
                  </a:lnTo>
                  <a:lnTo>
                    <a:pt x="3738" y="1043"/>
                  </a:lnTo>
                  <a:lnTo>
                    <a:pt x="3739" y="1045"/>
                  </a:lnTo>
                  <a:lnTo>
                    <a:pt x="3740" y="1046"/>
                  </a:lnTo>
                  <a:lnTo>
                    <a:pt x="3742" y="1047"/>
                  </a:lnTo>
                  <a:lnTo>
                    <a:pt x="3742" y="1047"/>
                  </a:lnTo>
                  <a:lnTo>
                    <a:pt x="3743" y="1047"/>
                  </a:lnTo>
                  <a:lnTo>
                    <a:pt x="3744" y="1048"/>
                  </a:lnTo>
                  <a:lnTo>
                    <a:pt x="3745" y="1048"/>
                  </a:lnTo>
                  <a:lnTo>
                    <a:pt x="3745" y="1047"/>
                  </a:lnTo>
                  <a:lnTo>
                    <a:pt x="3747" y="1047"/>
                  </a:lnTo>
                  <a:lnTo>
                    <a:pt x="3748" y="1046"/>
                  </a:lnTo>
                  <a:lnTo>
                    <a:pt x="3749" y="1042"/>
                  </a:lnTo>
                  <a:lnTo>
                    <a:pt x="3750" y="1034"/>
                  </a:lnTo>
                  <a:lnTo>
                    <a:pt x="3750" y="1021"/>
                  </a:lnTo>
                  <a:lnTo>
                    <a:pt x="3752" y="994"/>
                  </a:lnTo>
                  <a:lnTo>
                    <a:pt x="3753" y="954"/>
                  </a:lnTo>
                  <a:lnTo>
                    <a:pt x="3754" y="911"/>
                  </a:lnTo>
                  <a:lnTo>
                    <a:pt x="3754" y="876"/>
                  </a:lnTo>
                  <a:lnTo>
                    <a:pt x="3755" y="860"/>
                  </a:lnTo>
                  <a:lnTo>
                    <a:pt x="3757" y="865"/>
                  </a:lnTo>
                  <a:lnTo>
                    <a:pt x="3758" y="888"/>
                  </a:lnTo>
                  <a:lnTo>
                    <a:pt x="3758" y="919"/>
                  </a:lnTo>
                  <a:lnTo>
                    <a:pt x="3759" y="953"/>
                  </a:lnTo>
                  <a:lnTo>
                    <a:pt x="3760" y="980"/>
                  </a:lnTo>
                  <a:lnTo>
                    <a:pt x="3762" y="1000"/>
                  </a:lnTo>
                  <a:lnTo>
                    <a:pt x="3762" y="1015"/>
                  </a:lnTo>
                  <a:lnTo>
                    <a:pt x="3763" y="1026"/>
                  </a:lnTo>
                  <a:lnTo>
                    <a:pt x="3764" y="1032"/>
                  </a:lnTo>
                  <a:lnTo>
                    <a:pt x="3765" y="1037"/>
                  </a:lnTo>
                  <a:lnTo>
                    <a:pt x="3765" y="1041"/>
                  </a:lnTo>
                  <a:lnTo>
                    <a:pt x="3767" y="1043"/>
                  </a:lnTo>
                  <a:lnTo>
                    <a:pt x="3768" y="1045"/>
                  </a:lnTo>
                  <a:lnTo>
                    <a:pt x="3769" y="1046"/>
                  </a:lnTo>
                  <a:lnTo>
                    <a:pt x="3769" y="1047"/>
                  </a:lnTo>
                  <a:lnTo>
                    <a:pt x="3770" y="1047"/>
                  </a:lnTo>
                  <a:lnTo>
                    <a:pt x="3771" y="1048"/>
                  </a:lnTo>
                  <a:lnTo>
                    <a:pt x="3773" y="1048"/>
                  </a:lnTo>
                  <a:lnTo>
                    <a:pt x="3773" y="1050"/>
                  </a:lnTo>
                  <a:lnTo>
                    <a:pt x="3774" y="1050"/>
                  </a:lnTo>
                  <a:lnTo>
                    <a:pt x="3775" y="1051"/>
                  </a:lnTo>
                  <a:lnTo>
                    <a:pt x="3776" y="1051"/>
                  </a:lnTo>
                  <a:lnTo>
                    <a:pt x="3776" y="1051"/>
                  </a:lnTo>
                  <a:lnTo>
                    <a:pt x="3778" y="1051"/>
                  </a:lnTo>
                  <a:lnTo>
                    <a:pt x="3779" y="1051"/>
                  </a:lnTo>
                  <a:lnTo>
                    <a:pt x="3780" y="1051"/>
                  </a:lnTo>
                  <a:lnTo>
                    <a:pt x="3780" y="1050"/>
                  </a:lnTo>
                  <a:lnTo>
                    <a:pt x="3781" y="1050"/>
                  </a:lnTo>
                  <a:lnTo>
                    <a:pt x="3783" y="1050"/>
                  </a:lnTo>
                  <a:lnTo>
                    <a:pt x="3784" y="1050"/>
                  </a:lnTo>
                  <a:lnTo>
                    <a:pt x="3784" y="1050"/>
                  </a:lnTo>
                  <a:lnTo>
                    <a:pt x="3785" y="1050"/>
                  </a:lnTo>
                  <a:lnTo>
                    <a:pt x="3786" y="1050"/>
                  </a:lnTo>
                  <a:lnTo>
                    <a:pt x="3788" y="1051"/>
                  </a:lnTo>
                  <a:lnTo>
                    <a:pt x="3788" y="1051"/>
                  </a:lnTo>
                  <a:lnTo>
                    <a:pt x="3789" y="1051"/>
                  </a:lnTo>
                  <a:lnTo>
                    <a:pt x="3790" y="1051"/>
                  </a:lnTo>
                  <a:lnTo>
                    <a:pt x="3791" y="1052"/>
                  </a:lnTo>
                  <a:lnTo>
                    <a:pt x="3791" y="1052"/>
                  </a:lnTo>
                  <a:lnTo>
                    <a:pt x="3793" y="1052"/>
                  </a:lnTo>
                  <a:lnTo>
                    <a:pt x="3794" y="1052"/>
                  </a:lnTo>
                  <a:lnTo>
                    <a:pt x="3795" y="1051"/>
                  </a:lnTo>
                  <a:lnTo>
                    <a:pt x="3795" y="1051"/>
                  </a:lnTo>
                  <a:lnTo>
                    <a:pt x="3796" y="1051"/>
                  </a:lnTo>
                  <a:lnTo>
                    <a:pt x="3798" y="1051"/>
                  </a:lnTo>
                  <a:lnTo>
                    <a:pt x="3799" y="1051"/>
                  </a:lnTo>
                  <a:lnTo>
                    <a:pt x="3799" y="1051"/>
                  </a:lnTo>
                  <a:lnTo>
                    <a:pt x="3800" y="1050"/>
                  </a:lnTo>
                  <a:lnTo>
                    <a:pt x="3801" y="1050"/>
                  </a:lnTo>
                  <a:lnTo>
                    <a:pt x="3803" y="1050"/>
                  </a:lnTo>
                  <a:lnTo>
                    <a:pt x="3804" y="1050"/>
                  </a:lnTo>
                  <a:lnTo>
                    <a:pt x="3804" y="1050"/>
                  </a:lnTo>
                  <a:lnTo>
                    <a:pt x="3805" y="1050"/>
                  </a:lnTo>
                  <a:lnTo>
                    <a:pt x="3806" y="1051"/>
                  </a:lnTo>
                  <a:lnTo>
                    <a:pt x="3807" y="1051"/>
                  </a:lnTo>
                  <a:lnTo>
                    <a:pt x="3807" y="1052"/>
                  </a:lnTo>
                  <a:lnTo>
                    <a:pt x="3809" y="1052"/>
                  </a:lnTo>
                  <a:lnTo>
                    <a:pt x="3810" y="1052"/>
                  </a:lnTo>
                  <a:lnTo>
                    <a:pt x="3811" y="1052"/>
                  </a:lnTo>
                  <a:lnTo>
                    <a:pt x="3811" y="1052"/>
                  </a:lnTo>
                  <a:lnTo>
                    <a:pt x="3812" y="1052"/>
                  </a:lnTo>
                  <a:lnTo>
                    <a:pt x="3814" y="1052"/>
                  </a:lnTo>
                  <a:lnTo>
                    <a:pt x="3815" y="1052"/>
                  </a:lnTo>
                  <a:lnTo>
                    <a:pt x="3815" y="1051"/>
                  </a:lnTo>
                  <a:lnTo>
                    <a:pt x="3816" y="1051"/>
                  </a:lnTo>
                  <a:lnTo>
                    <a:pt x="3817" y="1050"/>
                  </a:lnTo>
                  <a:lnTo>
                    <a:pt x="3819" y="1050"/>
                  </a:lnTo>
                  <a:lnTo>
                    <a:pt x="3819" y="1050"/>
                  </a:lnTo>
                  <a:lnTo>
                    <a:pt x="3820" y="1048"/>
                  </a:lnTo>
                  <a:lnTo>
                    <a:pt x="3821" y="1048"/>
                  </a:lnTo>
                  <a:lnTo>
                    <a:pt x="3822" y="1047"/>
                  </a:lnTo>
                  <a:lnTo>
                    <a:pt x="3822" y="1047"/>
                  </a:lnTo>
                  <a:lnTo>
                    <a:pt x="3824" y="1046"/>
                  </a:lnTo>
                  <a:lnTo>
                    <a:pt x="3825" y="1042"/>
                  </a:lnTo>
                  <a:lnTo>
                    <a:pt x="3826" y="1039"/>
                  </a:lnTo>
                  <a:lnTo>
                    <a:pt x="3826" y="1032"/>
                  </a:lnTo>
                  <a:lnTo>
                    <a:pt x="3827" y="1024"/>
                  </a:lnTo>
                  <a:lnTo>
                    <a:pt x="3829" y="1014"/>
                  </a:lnTo>
                  <a:lnTo>
                    <a:pt x="3830" y="1005"/>
                  </a:lnTo>
                  <a:lnTo>
                    <a:pt x="3830" y="998"/>
                  </a:lnTo>
                  <a:lnTo>
                    <a:pt x="3831" y="994"/>
                  </a:lnTo>
                  <a:lnTo>
                    <a:pt x="3832" y="995"/>
                  </a:lnTo>
                  <a:lnTo>
                    <a:pt x="3834" y="1000"/>
                  </a:lnTo>
                  <a:lnTo>
                    <a:pt x="3834" y="1006"/>
                  </a:lnTo>
                  <a:lnTo>
                    <a:pt x="3835" y="1014"/>
                  </a:lnTo>
                  <a:lnTo>
                    <a:pt x="3836" y="1022"/>
                  </a:lnTo>
                  <a:lnTo>
                    <a:pt x="3837" y="1029"/>
                  </a:lnTo>
                  <a:lnTo>
                    <a:pt x="3837" y="1035"/>
                  </a:lnTo>
                  <a:lnTo>
                    <a:pt x="3838" y="1040"/>
                  </a:lnTo>
                  <a:lnTo>
                    <a:pt x="3840" y="1043"/>
                  </a:lnTo>
                  <a:lnTo>
                    <a:pt x="3841" y="1047"/>
                  </a:lnTo>
                  <a:lnTo>
                    <a:pt x="3841" y="1050"/>
                  </a:lnTo>
                  <a:lnTo>
                    <a:pt x="3842" y="1051"/>
                  </a:lnTo>
                  <a:lnTo>
                    <a:pt x="3843" y="1052"/>
                  </a:lnTo>
                  <a:lnTo>
                    <a:pt x="3845" y="1052"/>
                  </a:lnTo>
                  <a:lnTo>
                    <a:pt x="3845" y="1053"/>
                  </a:lnTo>
                  <a:lnTo>
                    <a:pt x="3846" y="1053"/>
                  </a:lnTo>
                  <a:lnTo>
                    <a:pt x="3847" y="1053"/>
                  </a:lnTo>
                  <a:lnTo>
                    <a:pt x="3848" y="1053"/>
                  </a:lnTo>
                  <a:lnTo>
                    <a:pt x="3848" y="1053"/>
                  </a:lnTo>
                  <a:lnTo>
                    <a:pt x="3850" y="1052"/>
                  </a:lnTo>
                  <a:lnTo>
                    <a:pt x="3851" y="1052"/>
                  </a:lnTo>
                  <a:lnTo>
                    <a:pt x="3852" y="1052"/>
                  </a:lnTo>
                  <a:lnTo>
                    <a:pt x="3852" y="1051"/>
                  </a:lnTo>
                  <a:lnTo>
                    <a:pt x="3853" y="1051"/>
                  </a:lnTo>
                  <a:lnTo>
                    <a:pt x="3855" y="1051"/>
                  </a:lnTo>
                  <a:lnTo>
                    <a:pt x="3856" y="1051"/>
                  </a:lnTo>
                  <a:lnTo>
                    <a:pt x="3856" y="1051"/>
                  </a:lnTo>
                  <a:lnTo>
                    <a:pt x="3857" y="1051"/>
                  </a:lnTo>
                  <a:lnTo>
                    <a:pt x="3858" y="1051"/>
                  </a:lnTo>
                  <a:lnTo>
                    <a:pt x="3860" y="1050"/>
                  </a:lnTo>
                  <a:lnTo>
                    <a:pt x="3861" y="1050"/>
                  </a:lnTo>
                  <a:lnTo>
                    <a:pt x="3861" y="1050"/>
                  </a:lnTo>
                  <a:lnTo>
                    <a:pt x="3862" y="1050"/>
                  </a:lnTo>
                  <a:lnTo>
                    <a:pt x="3863" y="1050"/>
                  </a:lnTo>
                  <a:lnTo>
                    <a:pt x="3865" y="1050"/>
                  </a:lnTo>
                  <a:lnTo>
                    <a:pt x="3865" y="1050"/>
                  </a:lnTo>
                  <a:lnTo>
                    <a:pt x="3866" y="1050"/>
                  </a:lnTo>
                  <a:lnTo>
                    <a:pt x="3867" y="1050"/>
                  </a:lnTo>
                  <a:lnTo>
                    <a:pt x="3868" y="1050"/>
                  </a:lnTo>
                  <a:lnTo>
                    <a:pt x="3868" y="1050"/>
                  </a:lnTo>
                  <a:lnTo>
                    <a:pt x="3870" y="1050"/>
                  </a:lnTo>
                  <a:lnTo>
                    <a:pt x="3871" y="1050"/>
                  </a:lnTo>
                  <a:lnTo>
                    <a:pt x="3872" y="1050"/>
                  </a:lnTo>
                  <a:lnTo>
                    <a:pt x="3872" y="1050"/>
                  </a:lnTo>
                  <a:lnTo>
                    <a:pt x="3873" y="1050"/>
                  </a:lnTo>
                  <a:lnTo>
                    <a:pt x="3874" y="1050"/>
                  </a:lnTo>
                  <a:lnTo>
                    <a:pt x="3876" y="1050"/>
                  </a:lnTo>
                  <a:lnTo>
                    <a:pt x="3876" y="1050"/>
                  </a:lnTo>
                  <a:lnTo>
                    <a:pt x="3877" y="1050"/>
                  </a:lnTo>
                  <a:lnTo>
                    <a:pt x="3878" y="1050"/>
                  </a:lnTo>
                  <a:lnTo>
                    <a:pt x="3879" y="1050"/>
                  </a:lnTo>
                  <a:lnTo>
                    <a:pt x="3879" y="1050"/>
                  </a:lnTo>
                  <a:lnTo>
                    <a:pt x="3881" y="1050"/>
                  </a:lnTo>
                  <a:lnTo>
                    <a:pt x="3882" y="1050"/>
                  </a:lnTo>
                  <a:lnTo>
                    <a:pt x="3883" y="1050"/>
                  </a:lnTo>
                  <a:lnTo>
                    <a:pt x="3883" y="1050"/>
                  </a:lnTo>
                  <a:lnTo>
                    <a:pt x="3884" y="1050"/>
                  </a:lnTo>
                  <a:lnTo>
                    <a:pt x="3886" y="1050"/>
                  </a:lnTo>
                  <a:lnTo>
                    <a:pt x="3887" y="1050"/>
                  </a:lnTo>
                  <a:lnTo>
                    <a:pt x="3887" y="1050"/>
                  </a:lnTo>
                  <a:lnTo>
                    <a:pt x="3888" y="1050"/>
                  </a:lnTo>
                  <a:lnTo>
                    <a:pt x="3889" y="1050"/>
                  </a:lnTo>
                  <a:lnTo>
                    <a:pt x="3891" y="1050"/>
                  </a:lnTo>
                  <a:lnTo>
                    <a:pt x="3891" y="1050"/>
                  </a:lnTo>
                  <a:lnTo>
                    <a:pt x="3892" y="1050"/>
                  </a:lnTo>
                  <a:lnTo>
                    <a:pt x="3893" y="1050"/>
                  </a:lnTo>
                  <a:lnTo>
                    <a:pt x="3894" y="1050"/>
                  </a:lnTo>
                  <a:lnTo>
                    <a:pt x="3894" y="1050"/>
                  </a:lnTo>
                  <a:lnTo>
                    <a:pt x="3896" y="1050"/>
                  </a:lnTo>
                  <a:lnTo>
                    <a:pt x="3897" y="1050"/>
                  </a:lnTo>
                  <a:lnTo>
                    <a:pt x="3898" y="1050"/>
                  </a:lnTo>
                  <a:lnTo>
                    <a:pt x="3898" y="1050"/>
                  </a:lnTo>
                  <a:lnTo>
                    <a:pt x="3899" y="1050"/>
                  </a:lnTo>
                  <a:lnTo>
                    <a:pt x="3901" y="1051"/>
                  </a:lnTo>
                  <a:lnTo>
                    <a:pt x="3902" y="1051"/>
                  </a:lnTo>
                  <a:lnTo>
                    <a:pt x="3902" y="1051"/>
                  </a:lnTo>
                  <a:lnTo>
                    <a:pt x="3903" y="1051"/>
                  </a:lnTo>
                  <a:lnTo>
                    <a:pt x="3904" y="1051"/>
                  </a:lnTo>
                  <a:lnTo>
                    <a:pt x="3906" y="1051"/>
                  </a:lnTo>
                  <a:lnTo>
                    <a:pt x="3906" y="1051"/>
                  </a:lnTo>
                  <a:lnTo>
                    <a:pt x="3907" y="1051"/>
                  </a:lnTo>
                  <a:lnTo>
                    <a:pt x="3908" y="1051"/>
                  </a:lnTo>
                  <a:lnTo>
                    <a:pt x="3909" y="1051"/>
                  </a:lnTo>
                  <a:lnTo>
                    <a:pt x="3909" y="1051"/>
                  </a:lnTo>
                  <a:lnTo>
                    <a:pt x="3910" y="1051"/>
                  </a:lnTo>
                  <a:lnTo>
                    <a:pt x="3912" y="1051"/>
                  </a:lnTo>
                  <a:lnTo>
                    <a:pt x="3913" y="1051"/>
                  </a:lnTo>
                  <a:lnTo>
                    <a:pt x="3913" y="1051"/>
                  </a:lnTo>
                  <a:lnTo>
                    <a:pt x="3914" y="1051"/>
                  </a:lnTo>
                  <a:lnTo>
                    <a:pt x="3915" y="1051"/>
                  </a:lnTo>
                  <a:lnTo>
                    <a:pt x="3917" y="1051"/>
                  </a:lnTo>
                  <a:lnTo>
                    <a:pt x="3918" y="1051"/>
                  </a:lnTo>
                  <a:lnTo>
                    <a:pt x="3918" y="1051"/>
                  </a:lnTo>
                  <a:lnTo>
                    <a:pt x="3919" y="1051"/>
                  </a:lnTo>
                  <a:lnTo>
                    <a:pt x="3920" y="1051"/>
                  </a:lnTo>
                  <a:lnTo>
                    <a:pt x="3922" y="1051"/>
                  </a:lnTo>
                  <a:lnTo>
                    <a:pt x="3922" y="1051"/>
                  </a:lnTo>
                  <a:lnTo>
                    <a:pt x="3923" y="1051"/>
                  </a:lnTo>
                  <a:lnTo>
                    <a:pt x="3924" y="1051"/>
                  </a:lnTo>
                  <a:lnTo>
                    <a:pt x="3925" y="1050"/>
                  </a:lnTo>
                  <a:lnTo>
                    <a:pt x="3925" y="1050"/>
                  </a:lnTo>
                  <a:lnTo>
                    <a:pt x="3927" y="1050"/>
                  </a:lnTo>
                  <a:lnTo>
                    <a:pt x="3928" y="1050"/>
                  </a:lnTo>
                  <a:lnTo>
                    <a:pt x="3929" y="1050"/>
                  </a:lnTo>
                  <a:lnTo>
                    <a:pt x="3929" y="1050"/>
                  </a:lnTo>
                  <a:lnTo>
                    <a:pt x="3930" y="1048"/>
                  </a:lnTo>
                  <a:lnTo>
                    <a:pt x="3932" y="1048"/>
                  </a:lnTo>
                  <a:lnTo>
                    <a:pt x="3933" y="1047"/>
                  </a:lnTo>
                  <a:lnTo>
                    <a:pt x="3933" y="1046"/>
                  </a:lnTo>
                  <a:lnTo>
                    <a:pt x="3934" y="1045"/>
                  </a:lnTo>
                  <a:lnTo>
                    <a:pt x="3935" y="1042"/>
                  </a:lnTo>
                  <a:lnTo>
                    <a:pt x="3937" y="1041"/>
                  </a:lnTo>
                  <a:lnTo>
                    <a:pt x="3937" y="1040"/>
                  </a:lnTo>
                  <a:lnTo>
                    <a:pt x="3938" y="1037"/>
                  </a:lnTo>
                  <a:lnTo>
                    <a:pt x="3939" y="1037"/>
                  </a:lnTo>
                  <a:lnTo>
                    <a:pt x="3940" y="1037"/>
                  </a:lnTo>
                  <a:lnTo>
                    <a:pt x="3940" y="1037"/>
                  </a:lnTo>
                  <a:lnTo>
                    <a:pt x="3942" y="1039"/>
                  </a:lnTo>
                  <a:lnTo>
                    <a:pt x="3943" y="1040"/>
                  </a:lnTo>
                  <a:lnTo>
                    <a:pt x="3944" y="1041"/>
                  </a:lnTo>
                  <a:lnTo>
                    <a:pt x="3944" y="1042"/>
                  </a:lnTo>
                  <a:lnTo>
                    <a:pt x="3945" y="1043"/>
                  </a:lnTo>
                  <a:lnTo>
                    <a:pt x="3946" y="1045"/>
                  </a:lnTo>
                  <a:lnTo>
                    <a:pt x="3948" y="1046"/>
                  </a:lnTo>
                  <a:lnTo>
                    <a:pt x="3948" y="1047"/>
                  </a:lnTo>
                  <a:lnTo>
                    <a:pt x="3949" y="1048"/>
                  </a:lnTo>
                  <a:lnTo>
                    <a:pt x="3950" y="1048"/>
                  </a:lnTo>
                  <a:lnTo>
                    <a:pt x="3951" y="1048"/>
                  </a:lnTo>
                  <a:lnTo>
                    <a:pt x="3951" y="1050"/>
                  </a:lnTo>
                  <a:lnTo>
                    <a:pt x="3953" y="1050"/>
                  </a:lnTo>
                  <a:lnTo>
                    <a:pt x="3954" y="1050"/>
                  </a:lnTo>
                  <a:lnTo>
                    <a:pt x="3955" y="1050"/>
                  </a:lnTo>
                  <a:lnTo>
                    <a:pt x="3955" y="1050"/>
                  </a:lnTo>
                  <a:lnTo>
                    <a:pt x="3956" y="1050"/>
                  </a:lnTo>
                  <a:lnTo>
                    <a:pt x="3958" y="1050"/>
                  </a:lnTo>
                  <a:lnTo>
                    <a:pt x="3959" y="1050"/>
                  </a:lnTo>
                  <a:lnTo>
                    <a:pt x="3959" y="1051"/>
                  </a:lnTo>
                  <a:lnTo>
                    <a:pt x="3960" y="1051"/>
                  </a:lnTo>
                  <a:lnTo>
                    <a:pt x="3961" y="1051"/>
                  </a:lnTo>
                  <a:lnTo>
                    <a:pt x="3963" y="1051"/>
                  </a:lnTo>
                  <a:lnTo>
                    <a:pt x="3963" y="1051"/>
                  </a:lnTo>
                  <a:lnTo>
                    <a:pt x="3964" y="1051"/>
                  </a:lnTo>
                  <a:lnTo>
                    <a:pt x="3965" y="1051"/>
                  </a:lnTo>
                  <a:lnTo>
                    <a:pt x="3966" y="1051"/>
                  </a:lnTo>
                  <a:lnTo>
                    <a:pt x="3966" y="1051"/>
                  </a:lnTo>
                  <a:lnTo>
                    <a:pt x="3968" y="1051"/>
                  </a:lnTo>
                  <a:lnTo>
                    <a:pt x="3969" y="1051"/>
                  </a:lnTo>
                  <a:lnTo>
                    <a:pt x="3970" y="1051"/>
                  </a:lnTo>
                  <a:lnTo>
                    <a:pt x="3971" y="1052"/>
                  </a:lnTo>
                  <a:lnTo>
                    <a:pt x="3971" y="1052"/>
                  </a:lnTo>
                  <a:lnTo>
                    <a:pt x="3973" y="1052"/>
                  </a:lnTo>
                  <a:lnTo>
                    <a:pt x="3974" y="1052"/>
                  </a:lnTo>
                  <a:lnTo>
                    <a:pt x="3975" y="1052"/>
                  </a:lnTo>
                  <a:lnTo>
                    <a:pt x="3975" y="1052"/>
                  </a:lnTo>
                  <a:lnTo>
                    <a:pt x="3976" y="1052"/>
                  </a:lnTo>
                  <a:lnTo>
                    <a:pt x="3978" y="1053"/>
                  </a:lnTo>
                  <a:lnTo>
                    <a:pt x="3979" y="1053"/>
                  </a:lnTo>
                  <a:lnTo>
                    <a:pt x="3979" y="1053"/>
                  </a:lnTo>
                  <a:lnTo>
                    <a:pt x="3980" y="1053"/>
                  </a:lnTo>
                  <a:lnTo>
                    <a:pt x="3981" y="1053"/>
                  </a:lnTo>
                  <a:lnTo>
                    <a:pt x="3982" y="1053"/>
                  </a:lnTo>
                  <a:lnTo>
                    <a:pt x="3982" y="1053"/>
                  </a:lnTo>
                  <a:lnTo>
                    <a:pt x="3984" y="1053"/>
                  </a:lnTo>
                  <a:lnTo>
                    <a:pt x="3985" y="1053"/>
                  </a:lnTo>
                  <a:lnTo>
                    <a:pt x="3986" y="1053"/>
                  </a:lnTo>
                  <a:lnTo>
                    <a:pt x="3986" y="1053"/>
                  </a:lnTo>
                  <a:lnTo>
                    <a:pt x="3987" y="1053"/>
                  </a:lnTo>
                  <a:lnTo>
                    <a:pt x="3989" y="1053"/>
                  </a:lnTo>
                  <a:lnTo>
                    <a:pt x="3990" y="1053"/>
                  </a:lnTo>
                  <a:lnTo>
                    <a:pt x="3990" y="1053"/>
                  </a:lnTo>
                  <a:lnTo>
                    <a:pt x="3991" y="1053"/>
                  </a:lnTo>
                  <a:lnTo>
                    <a:pt x="3992" y="1053"/>
                  </a:lnTo>
                  <a:lnTo>
                    <a:pt x="3994" y="1053"/>
                  </a:lnTo>
                  <a:lnTo>
                    <a:pt x="3994" y="1053"/>
                  </a:lnTo>
                  <a:lnTo>
                    <a:pt x="3995" y="1053"/>
                  </a:lnTo>
                  <a:lnTo>
                    <a:pt x="3996" y="1052"/>
                  </a:lnTo>
                  <a:lnTo>
                    <a:pt x="3997" y="1052"/>
                  </a:lnTo>
                  <a:lnTo>
                    <a:pt x="3997" y="1052"/>
                  </a:lnTo>
                  <a:lnTo>
                    <a:pt x="3999" y="1052"/>
                  </a:lnTo>
                  <a:lnTo>
                    <a:pt x="4000" y="1052"/>
                  </a:lnTo>
                  <a:lnTo>
                    <a:pt x="4001" y="1052"/>
                  </a:lnTo>
                  <a:lnTo>
                    <a:pt x="4001" y="1052"/>
                  </a:lnTo>
                  <a:lnTo>
                    <a:pt x="4002" y="1052"/>
                  </a:lnTo>
                  <a:lnTo>
                    <a:pt x="4004" y="1052"/>
                  </a:lnTo>
                  <a:lnTo>
                    <a:pt x="4005" y="1052"/>
                  </a:lnTo>
                  <a:lnTo>
                    <a:pt x="4005" y="1052"/>
                  </a:lnTo>
                  <a:lnTo>
                    <a:pt x="4006" y="1052"/>
                  </a:lnTo>
                  <a:lnTo>
                    <a:pt x="4007" y="1052"/>
                  </a:lnTo>
                  <a:lnTo>
                    <a:pt x="4009" y="1050"/>
                  </a:lnTo>
                  <a:lnTo>
                    <a:pt x="4009" y="1046"/>
                  </a:lnTo>
                  <a:lnTo>
                    <a:pt x="4010" y="1040"/>
                  </a:lnTo>
                  <a:lnTo>
                    <a:pt x="4011" y="1032"/>
                  </a:lnTo>
                  <a:lnTo>
                    <a:pt x="4012" y="1024"/>
                  </a:lnTo>
                  <a:lnTo>
                    <a:pt x="4012" y="1014"/>
                  </a:lnTo>
                  <a:lnTo>
                    <a:pt x="4014" y="1000"/>
                  </a:lnTo>
                  <a:lnTo>
                    <a:pt x="4015" y="986"/>
                  </a:lnTo>
                  <a:lnTo>
                    <a:pt x="4016" y="970"/>
                  </a:lnTo>
                  <a:lnTo>
                    <a:pt x="4016" y="953"/>
                  </a:lnTo>
                  <a:lnTo>
                    <a:pt x="4017" y="932"/>
                  </a:lnTo>
                  <a:lnTo>
                    <a:pt x="4018" y="909"/>
                  </a:lnTo>
                  <a:lnTo>
                    <a:pt x="4020" y="885"/>
                  </a:lnTo>
                  <a:lnTo>
                    <a:pt x="4020" y="857"/>
                  </a:lnTo>
                  <a:lnTo>
                    <a:pt x="4021" y="827"/>
                  </a:lnTo>
                  <a:lnTo>
                    <a:pt x="4022" y="793"/>
                  </a:lnTo>
                  <a:lnTo>
                    <a:pt x="4023" y="755"/>
                  </a:lnTo>
                  <a:lnTo>
                    <a:pt x="4023" y="713"/>
                  </a:lnTo>
                  <a:lnTo>
                    <a:pt x="4025" y="667"/>
                  </a:lnTo>
                  <a:lnTo>
                    <a:pt x="4026" y="618"/>
                  </a:lnTo>
                  <a:lnTo>
                    <a:pt x="4027" y="563"/>
                  </a:lnTo>
                  <a:lnTo>
                    <a:pt x="4028" y="503"/>
                  </a:lnTo>
                  <a:lnTo>
                    <a:pt x="4028" y="441"/>
                  </a:lnTo>
                  <a:lnTo>
                    <a:pt x="4030" y="375"/>
                  </a:lnTo>
                  <a:lnTo>
                    <a:pt x="4031" y="307"/>
                  </a:lnTo>
                  <a:lnTo>
                    <a:pt x="4032" y="236"/>
                  </a:lnTo>
                  <a:lnTo>
                    <a:pt x="4032" y="163"/>
                  </a:lnTo>
                  <a:lnTo>
                    <a:pt x="4033" y="86"/>
                  </a:lnTo>
                  <a:lnTo>
                    <a:pt x="4035" y="7"/>
                  </a:lnTo>
                  <a:lnTo>
                    <a:pt x="4036" y="0"/>
                  </a:lnTo>
                  <a:lnTo>
                    <a:pt x="4036" y="0"/>
                  </a:lnTo>
                  <a:lnTo>
                    <a:pt x="4037" y="0"/>
                  </a:lnTo>
                  <a:lnTo>
                    <a:pt x="4038" y="0"/>
                  </a:lnTo>
                  <a:lnTo>
                    <a:pt x="4040" y="0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0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045" y="20"/>
                  </a:lnTo>
                  <a:lnTo>
                    <a:pt x="4046" y="154"/>
                  </a:lnTo>
                  <a:lnTo>
                    <a:pt x="4047" y="272"/>
                  </a:lnTo>
                  <a:lnTo>
                    <a:pt x="4047" y="395"/>
                  </a:lnTo>
                  <a:lnTo>
                    <a:pt x="4048" y="532"/>
                  </a:lnTo>
                  <a:lnTo>
                    <a:pt x="4050" y="668"/>
                  </a:lnTo>
                  <a:lnTo>
                    <a:pt x="4051" y="790"/>
                  </a:lnTo>
                  <a:lnTo>
                    <a:pt x="4051" y="888"/>
                  </a:lnTo>
                  <a:lnTo>
                    <a:pt x="4052" y="964"/>
                  </a:lnTo>
                  <a:lnTo>
                    <a:pt x="4053" y="1020"/>
                  </a:lnTo>
                  <a:lnTo>
                    <a:pt x="4054" y="1060"/>
                  </a:lnTo>
                  <a:lnTo>
                    <a:pt x="4054" y="1088"/>
                  </a:lnTo>
                  <a:lnTo>
                    <a:pt x="4056" y="1108"/>
                  </a:lnTo>
                  <a:lnTo>
                    <a:pt x="4057" y="1122"/>
                  </a:lnTo>
                  <a:lnTo>
                    <a:pt x="4058" y="1130"/>
                  </a:lnTo>
                  <a:lnTo>
                    <a:pt x="4058" y="1135"/>
                  </a:lnTo>
                  <a:lnTo>
                    <a:pt x="4059" y="1137"/>
                  </a:lnTo>
                  <a:lnTo>
                    <a:pt x="4061" y="1137"/>
                  </a:lnTo>
                  <a:lnTo>
                    <a:pt x="4062" y="1134"/>
                  </a:lnTo>
                  <a:lnTo>
                    <a:pt x="4062" y="1132"/>
                  </a:lnTo>
                  <a:lnTo>
                    <a:pt x="4063" y="1128"/>
                  </a:lnTo>
                  <a:lnTo>
                    <a:pt x="4064" y="1123"/>
                  </a:lnTo>
                  <a:lnTo>
                    <a:pt x="4066" y="1119"/>
                  </a:lnTo>
                  <a:lnTo>
                    <a:pt x="4066" y="1114"/>
                  </a:lnTo>
                  <a:lnTo>
                    <a:pt x="4067" y="1111"/>
                  </a:lnTo>
                  <a:lnTo>
                    <a:pt x="4068" y="1107"/>
                  </a:lnTo>
                  <a:lnTo>
                    <a:pt x="4069" y="1104"/>
                  </a:lnTo>
                  <a:lnTo>
                    <a:pt x="4069" y="1102"/>
                  </a:lnTo>
                  <a:lnTo>
                    <a:pt x="4071" y="1099"/>
                  </a:lnTo>
                  <a:lnTo>
                    <a:pt x="4072" y="1099"/>
                  </a:lnTo>
                  <a:lnTo>
                    <a:pt x="4073" y="1098"/>
                  </a:lnTo>
                  <a:lnTo>
                    <a:pt x="4073" y="1096"/>
                  </a:lnTo>
                  <a:lnTo>
                    <a:pt x="4074" y="1093"/>
                  </a:lnTo>
                  <a:lnTo>
                    <a:pt x="4076" y="1091"/>
                  </a:lnTo>
                  <a:lnTo>
                    <a:pt x="4077" y="1086"/>
                  </a:lnTo>
                  <a:lnTo>
                    <a:pt x="4077" y="1082"/>
                  </a:lnTo>
                  <a:lnTo>
                    <a:pt x="4078" y="1077"/>
                  </a:lnTo>
                  <a:lnTo>
                    <a:pt x="4079" y="1075"/>
                  </a:lnTo>
                  <a:lnTo>
                    <a:pt x="4081" y="1070"/>
                  </a:lnTo>
                  <a:lnTo>
                    <a:pt x="4081" y="106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4" name="Freeform 42"/>
            <p:cNvSpPr>
              <a:spLocks/>
            </p:cNvSpPr>
            <p:nvPr/>
          </p:nvSpPr>
          <p:spPr bwMode="auto">
            <a:xfrm>
              <a:off x="1694" y="384"/>
              <a:ext cx="1966" cy="704"/>
            </a:xfrm>
            <a:custGeom>
              <a:avLst/>
              <a:gdLst/>
              <a:ahLst/>
              <a:cxnLst>
                <a:cxn ang="0">
                  <a:pos x="64" y="1098"/>
                </a:cxn>
                <a:cxn ang="0">
                  <a:pos x="128" y="1097"/>
                </a:cxn>
                <a:cxn ang="0">
                  <a:pos x="193" y="0"/>
                </a:cxn>
                <a:cxn ang="0">
                  <a:pos x="257" y="1130"/>
                </a:cxn>
                <a:cxn ang="0">
                  <a:pos x="322" y="1073"/>
                </a:cxn>
                <a:cxn ang="0">
                  <a:pos x="387" y="1082"/>
                </a:cxn>
                <a:cxn ang="0">
                  <a:pos x="451" y="1101"/>
                </a:cxn>
                <a:cxn ang="0">
                  <a:pos x="516" y="554"/>
                </a:cxn>
                <a:cxn ang="0">
                  <a:pos x="580" y="1061"/>
                </a:cxn>
                <a:cxn ang="0">
                  <a:pos x="645" y="1091"/>
                </a:cxn>
                <a:cxn ang="0">
                  <a:pos x="709" y="1093"/>
                </a:cxn>
                <a:cxn ang="0">
                  <a:pos x="774" y="1089"/>
                </a:cxn>
                <a:cxn ang="0">
                  <a:pos x="838" y="962"/>
                </a:cxn>
                <a:cxn ang="0">
                  <a:pos x="903" y="1098"/>
                </a:cxn>
                <a:cxn ang="0">
                  <a:pos x="967" y="1068"/>
                </a:cxn>
                <a:cxn ang="0">
                  <a:pos x="1032" y="1101"/>
                </a:cxn>
                <a:cxn ang="0">
                  <a:pos x="1097" y="1089"/>
                </a:cxn>
                <a:cxn ang="0">
                  <a:pos x="1161" y="1058"/>
                </a:cxn>
                <a:cxn ang="0">
                  <a:pos x="1226" y="1089"/>
                </a:cxn>
                <a:cxn ang="0">
                  <a:pos x="1290" y="1067"/>
                </a:cxn>
                <a:cxn ang="0">
                  <a:pos x="1355" y="0"/>
                </a:cxn>
                <a:cxn ang="0">
                  <a:pos x="1419" y="1096"/>
                </a:cxn>
                <a:cxn ang="0">
                  <a:pos x="1484" y="1089"/>
                </a:cxn>
                <a:cxn ang="0">
                  <a:pos x="1548" y="1067"/>
                </a:cxn>
                <a:cxn ang="0">
                  <a:pos x="1613" y="1099"/>
                </a:cxn>
                <a:cxn ang="0">
                  <a:pos x="1679" y="1102"/>
                </a:cxn>
                <a:cxn ang="0">
                  <a:pos x="1743" y="958"/>
                </a:cxn>
                <a:cxn ang="0">
                  <a:pos x="1808" y="1097"/>
                </a:cxn>
                <a:cxn ang="0">
                  <a:pos x="1872" y="1094"/>
                </a:cxn>
                <a:cxn ang="0">
                  <a:pos x="1937" y="1040"/>
                </a:cxn>
                <a:cxn ang="0">
                  <a:pos x="2001" y="1098"/>
                </a:cxn>
                <a:cxn ang="0">
                  <a:pos x="2066" y="1093"/>
                </a:cxn>
                <a:cxn ang="0">
                  <a:pos x="2131" y="1200"/>
                </a:cxn>
                <a:cxn ang="0">
                  <a:pos x="2195" y="1101"/>
                </a:cxn>
                <a:cxn ang="0">
                  <a:pos x="2260" y="1087"/>
                </a:cxn>
                <a:cxn ang="0">
                  <a:pos x="2324" y="1096"/>
                </a:cxn>
                <a:cxn ang="0">
                  <a:pos x="2389" y="1103"/>
                </a:cxn>
                <a:cxn ang="0">
                  <a:pos x="2453" y="1082"/>
                </a:cxn>
                <a:cxn ang="0">
                  <a:pos x="2518" y="1096"/>
                </a:cxn>
                <a:cxn ang="0">
                  <a:pos x="2582" y="1072"/>
                </a:cxn>
                <a:cxn ang="0">
                  <a:pos x="2647" y="1099"/>
                </a:cxn>
                <a:cxn ang="0">
                  <a:pos x="2711" y="1098"/>
                </a:cxn>
                <a:cxn ang="0">
                  <a:pos x="2776" y="1103"/>
                </a:cxn>
                <a:cxn ang="0">
                  <a:pos x="2841" y="1098"/>
                </a:cxn>
                <a:cxn ang="0">
                  <a:pos x="2905" y="1091"/>
                </a:cxn>
                <a:cxn ang="0">
                  <a:pos x="2970" y="1073"/>
                </a:cxn>
                <a:cxn ang="0">
                  <a:pos x="3034" y="1097"/>
                </a:cxn>
                <a:cxn ang="0">
                  <a:pos x="3099" y="1097"/>
                </a:cxn>
                <a:cxn ang="0">
                  <a:pos x="3163" y="1094"/>
                </a:cxn>
                <a:cxn ang="0">
                  <a:pos x="3228" y="1092"/>
                </a:cxn>
                <a:cxn ang="0">
                  <a:pos x="3292" y="1097"/>
                </a:cxn>
                <a:cxn ang="0">
                  <a:pos x="3358" y="1093"/>
                </a:cxn>
                <a:cxn ang="0">
                  <a:pos x="3423" y="1099"/>
                </a:cxn>
                <a:cxn ang="0">
                  <a:pos x="3487" y="1106"/>
                </a:cxn>
                <a:cxn ang="0">
                  <a:pos x="3552" y="1081"/>
                </a:cxn>
                <a:cxn ang="0">
                  <a:pos x="3616" y="1096"/>
                </a:cxn>
                <a:cxn ang="0">
                  <a:pos x="3681" y="1094"/>
                </a:cxn>
                <a:cxn ang="0">
                  <a:pos x="3745" y="1097"/>
                </a:cxn>
                <a:cxn ang="0">
                  <a:pos x="3810" y="1097"/>
                </a:cxn>
                <a:cxn ang="0">
                  <a:pos x="3874" y="1096"/>
                </a:cxn>
                <a:cxn ang="0">
                  <a:pos x="3939" y="1078"/>
                </a:cxn>
                <a:cxn ang="0">
                  <a:pos x="4004" y="1052"/>
                </a:cxn>
                <a:cxn ang="0">
                  <a:pos x="4068" y="1094"/>
                </a:cxn>
              </a:cxnLst>
              <a:rect l="0" t="0" r="r" b="b"/>
              <a:pathLst>
                <a:path w="4081" h="1600">
                  <a:moveTo>
                    <a:pt x="0" y="1076"/>
                  </a:moveTo>
                  <a:lnTo>
                    <a:pt x="0" y="1076"/>
                  </a:lnTo>
                  <a:lnTo>
                    <a:pt x="2" y="1092"/>
                  </a:lnTo>
                  <a:lnTo>
                    <a:pt x="3" y="1092"/>
                  </a:lnTo>
                  <a:lnTo>
                    <a:pt x="3" y="1092"/>
                  </a:lnTo>
                  <a:lnTo>
                    <a:pt x="4" y="1093"/>
                  </a:lnTo>
                  <a:lnTo>
                    <a:pt x="5" y="1093"/>
                  </a:lnTo>
                  <a:lnTo>
                    <a:pt x="7" y="1093"/>
                  </a:lnTo>
                  <a:lnTo>
                    <a:pt x="7" y="1094"/>
                  </a:lnTo>
                  <a:lnTo>
                    <a:pt x="8" y="1096"/>
                  </a:lnTo>
                  <a:lnTo>
                    <a:pt x="9" y="1096"/>
                  </a:lnTo>
                  <a:lnTo>
                    <a:pt x="10" y="1097"/>
                  </a:lnTo>
                  <a:lnTo>
                    <a:pt x="10" y="1097"/>
                  </a:lnTo>
                  <a:lnTo>
                    <a:pt x="12" y="1098"/>
                  </a:lnTo>
                  <a:lnTo>
                    <a:pt x="13" y="1098"/>
                  </a:lnTo>
                  <a:lnTo>
                    <a:pt x="14" y="1099"/>
                  </a:lnTo>
                  <a:lnTo>
                    <a:pt x="14" y="1099"/>
                  </a:lnTo>
                  <a:lnTo>
                    <a:pt x="15" y="1099"/>
                  </a:lnTo>
                  <a:lnTo>
                    <a:pt x="17" y="1099"/>
                  </a:lnTo>
                  <a:lnTo>
                    <a:pt x="18" y="1099"/>
                  </a:lnTo>
                  <a:lnTo>
                    <a:pt x="18" y="1099"/>
                  </a:lnTo>
                  <a:lnTo>
                    <a:pt x="19" y="1099"/>
                  </a:lnTo>
                  <a:lnTo>
                    <a:pt x="20" y="1099"/>
                  </a:lnTo>
                  <a:lnTo>
                    <a:pt x="22" y="1099"/>
                  </a:lnTo>
                  <a:lnTo>
                    <a:pt x="22" y="1099"/>
                  </a:lnTo>
                  <a:lnTo>
                    <a:pt x="23" y="1099"/>
                  </a:lnTo>
                  <a:lnTo>
                    <a:pt x="24" y="1099"/>
                  </a:lnTo>
                  <a:lnTo>
                    <a:pt x="25" y="1099"/>
                  </a:lnTo>
                  <a:lnTo>
                    <a:pt x="25" y="1099"/>
                  </a:lnTo>
                  <a:lnTo>
                    <a:pt x="27" y="1099"/>
                  </a:lnTo>
                  <a:lnTo>
                    <a:pt x="28" y="1099"/>
                  </a:lnTo>
                  <a:lnTo>
                    <a:pt x="29" y="1099"/>
                  </a:lnTo>
                  <a:lnTo>
                    <a:pt x="29" y="1099"/>
                  </a:lnTo>
                  <a:lnTo>
                    <a:pt x="30" y="1099"/>
                  </a:lnTo>
                  <a:lnTo>
                    <a:pt x="32" y="1099"/>
                  </a:lnTo>
                  <a:lnTo>
                    <a:pt x="33" y="1099"/>
                  </a:lnTo>
                  <a:lnTo>
                    <a:pt x="33" y="1099"/>
                  </a:lnTo>
                  <a:lnTo>
                    <a:pt x="34" y="1099"/>
                  </a:lnTo>
                  <a:lnTo>
                    <a:pt x="35" y="1099"/>
                  </a:lnTo>
                  <a:lnTo>
                    <a:pt x="36" y="1099"/>
                  </a:lnTo>
                  <a:lnTo>
                    <a:pt x="36" y="1099"/>
                  </a:lnTo>
                  <a:lnTo>
                    <a:pt x="38" y="1099"/>
                  </a:lnTo>
                  <a:lnTo>
                    <a:pt x="39" y="1099"/>
                  </a:lnTo>
                  <a:lnTo>
                    <a:pt x="40" y="1098"/>
                  </a:lnTo>
                  <a:lnTo>
                    <a:pt x="40" y="1098"/>
                  </a:lnTo>
                  <a:lnTo>
                    <a:pt x="41" y="1098"/>
                  </a:lnTo>
                  <a:lnTo>
                    <a:pt x="43" y="1098"/>
                  </a:lnTo>
                  <a:lnTo>
                    <a:pt x="44" y="1098"/>
                  </a:lnTo>
                  <a:lnTo>
                    <a:pt x="44" y="1098"/>
                  </a:lnTo>
                  <a:lnTo>
                    <a:pt x="45" y="1098"/>
                  </a:lnTo>
                  <a:lnTo>
                    <a:pt x="46" y="1098"/>
                  </a:lnTo>
                  <a:lnTo>
                    <a:pt x="48" y="1098"/>
                  </a:lnTo>
                  <a:lnTo>
                    <a:pt x="48" y="1098"/>
                  </a:lnTo>
                  <a:lnTo>
                    <a:pt x="49" y="1098"/>
                  </a:lnTo>
                  <a:lnTo>
                    <a:pt x="50" y="1098"/>
                  </a:lnTo>
                  <a:lnTo>
                    <a:pt x="51" y="1098"/>
                  </a:lnTo>
                  <a:lnTo>
                    <a:pt x="51" y="1098"/>
                  </a:lnTo>
                  <a:lnTo>
                    <a:pt x="53" y="1098"/>
                  </a:lnTo>
                  <a:lnTo>
                    <a:pt x="54" y="1098"/>
                  </a:lnTo>
                  <a:lnTo>
                    <a:pt x="55" y="1098"/>
                  </a:lnTo>
                  <a:lnTo>
                    <a:pt x="55" y="1098"/>
                  </a:lnTo>
                  <a:lnTo>
                    <a:pt x="56" y="1098"/>
                  </a:lnTo>
                  <a:lnTo>
                    <a:pt x="58" y="1098"/>
                  </a:lnTo>
                  <a:lnTo>
                    <a:pt x="59" y="1098"/>
                  </a:lnTo>
                  <a:lnTo>
                    <a:pt x="60" y="1098"/>
                  </a:lnTo>
                  <a:lnTo>
                    <a:pt x="60" y="1098"/>
                  </a:lnTo>
                  <a:lnTo>
                    <a:pt x="61" y="1098"/>
                  </a:lnTo>
                  <a:lnTo>
                    <a:pt x="63" y="1098"/>
                  </a:lnTo>
                  <a:lnTo>
                    <a:pt x="64" y="1098"/>
                  </a:lnTo>
                  <a:lnTo>
                    <a:pt x="64" y="1098"/>
                  </a:lnTo>
                  <a:lnTo>
                    <a:pt x="65" y="1098"/>
                  </a:lnTo>
                  <a:lnTo>
                    <a:pt x="66" y="1098"/>
                  </a:lnTo>
                  <a:lnTo>
                    <a:pt x="68" y="1098"/>
                  </a:lnTo>
                  <a:lnTo>
                    <a:pt x="68" y="1098"/>
                  </a:lnTo>
                  <a:lnTo>
                    <a:pt x="69" y="1098"/>
                  </a:lnTo>
                  <a:lnTo>
                    <a:pt x="70" y="1098"/>
                  </a:lnTo>
                  <a:lnTo>
                    <a:pt x="71" y="1098"/>
                  </a:lnTo>
                  <a:lnTo>
                    <a:pt x="71" y="1098"/>
                  </a:lnTo>
                  <a:lnTo>
                    <a:pt x="72" y="1098"/>
                  </a:lnTo>
                  <a:lnTo>
                    <a:pt x="74" y="1098"/>
                  </a:lnTo>
                  <a:lnTo>
                    <a:pt x="75" y="1098"/>
                  </a:lnTo>
                  <a:lnTo>
                    <a:pt x="75" y="1098"/>
                  </a:lnTo>
                  <a:lnTo>
                    <a:pt x="76" y="1098"/>
                  </a:lnTo>
                  <a:lnTo>
                    <a:pt x="77" y="1098"/>
                  </a:lnTo>
                  <a:lnTo>
                    <a:pt x="79" y="1098"/>
                  </a:lnTo>
                  <a:lnTo>
                    <a:pt x="79" y="1098"/>
                  </a:lnTo>
                  <a:lnTo>
                    <a:pt x="80" y="1098"/>
                  </a:lnTo>
                  <a:lnTo>
                    <a:pt x="81" y="1098"/>
                  </a:lnTo>
                  <a:lnTo>
                    <a:pt x="82" y="1098"/>
                  </a:lnTo>
                  <a:lnTo>
                    <a:pt x="82" y="1098"/>
                  </a:lnTo>
                  <a:lnTo>
                    <a:pt x="84" y="1098"/>
                  </a:lnTo>
                  <a:lnTo>
                    <a:pt x="85" y="1098"/>
                  </a:lnTo>
                  <a:lnTo>
                    <a:pt x="86" y="1098"/>
                  </a:lnTo>
                  <a:lnTo>
                    <a:pt x="86" y="1098"/>
                  </a:lnTo>
                  <a:lnTo>
                    <a:pt x="87" y="1098"/>
                  </a:lnTo>
                  <a:lnTo>
                    <a:pt x="89" y="1098"/>
                  </a:lnTo>
                  <a:lnTo>
                    <a:pt x="90" y="1098"/>
                  </a:lnTo>
                  <a:lnTo>
                    <a:pt x="90" y="1097"/>
                  </a:lnTo>
                  <a:lnTo>
                    <a:pt x="91" y="1097"/>
                  </a:lnTo>
                  <a:lnTo>
                    <a:pt x="92" y="1097"/>
                  </a:lnTo>
                  <a:lnTo>
                    <a:pt x="94" y="1097"/>
                  </a:lnTo>
                  <a:lnTo>
                    <a:pt x="94" y="1097"/>
                  </a:lnTo>
                  <a:lnTo>
                    <a:pt x="95" y="1097"/>
                  </a:lnTo>
                  <a:lnTo>
                    <a:pt x="96" y="1097"/>
                  </a:lnTo>
                  <a:lnTo>
                    <a:pt x="97" y="1097"/>
                  </a:lnTo>
                  <a:lnTo>
                    <a:pt x="97" y="1097"/>
                  </a:lnTo>
                  <a:lnTo>
                    <a:pt x="99" y="1097"/>
                  </a:lnTo>
                  <a:lnTo>
                    <a:pt x="100" y="1097"/>
                  </a:lnTo>
                  <a:lnTo>
                    <a:pt x="101" y="1097"/>
                  </a:lnTo>
                  <a:lnTo>
                    <a:pt x="101" y="1097"/>
                  </a:lnTo>
                  <a:lnTo>
                    <a:pt x="102" y="1097"/>
                  </a:lnTo>
                  <a:lnTo>
                    <a:pt x="104" y="1097"/>
                  </a:lnTo>
                  <a:lnTo>
                    <a:pt x="105" y="1097"/>
                  </a:lnTo>
                  <a:lnTo>
                    <a:pt x="105" y="1097"/>
                  </a:lnTo>
                  <a:lnTo>
                    <a:pt x="106" y="1097"/>
                  </a:lnTo>
                  <a:lnTo>
                    <a:pt x="107" y="1097"/>
                  </a:lnTo>
                  <a:lnTo>
                    <a:pt x="108" y="1097"/>
                  </a:lnTo>
                  <a:lnTo>
                    <a:pt x="108" y="1097"/>
                  </a:lnTo>
                  <a:lnTo>
                    <a:pt x="110" y="1097"/>
                  </a:lnTo>
                  <a:lnTo>
                    <a:pt x="111" y="1097"/>
                  </a:lnTo>
                  <a:lnTo>
                    <a:pt x="112" y="1097"/>
                  </a:lnTo>
                  <a:lnTo>
                    <a:pt x="113" y="1097"/>
                  </a:lnTo>
                  <a:lnTo>
                    <a:pt x="113" y="1097"/>
                  </a:lnTo>
                  <a:lnTo>
                    <a:pt x="115" y="1097"/>
                  </a:lnTo>
                  <a:lnTo>
                    <a:pt x="116" y="1097"/>
                  </a:lnTo>
                  <a:lnTo>
                    <a:pt x="117" y="1097"/>
                  </a:lnTo>
                  <a:lnTo>
                    <a:pt x="117" y="1097"/>
                  </a:lnTo>
                  <a:lnTo>
                    <a:pt x="118" y="1097"/>
                  </a:lnTo>
                  <a:lnTo>
                    <a:pt x="120" y="1097"/>
                  </a:lnTo>
                  <a:lnTo>
                    <a:pt x="121" y="1097"/>
                  </a:lnTo>
                  <a:lnTo>
                    <a:pt x="121" y="1097"/>
                  </a:lnTo>
                  <a:lnTo>
                    <a:pt x="122" y="1097"/>
                  </a:lnTo>
                  <a:lnTo>
                    <a:pt x="123" y="1097"/>
                  </a:lnTo>
                  <a:lnTo>
                    <a:pt x="125" y="1097"/>
                  </a:lnTo>
                  <a:lnTo>
                    <a:pt x="125" y="1097"/>
                  </a:lnTo>
                  <a:lnTo>
                    <a:pt x="126" y="1097"/>
                  </a:lnTo>
                  <a:lnTo>
                    <a:pt x="127" y="1097"/>
                  </a:lnTo>
                  <a:lnTo>
                    <a:pt x="128" y="1097"/>
                  </a:lnTo>
                  <a:lnTo>
                    <a:pt x="128" y="1097"/>
                  </a:lnTo>
                  <a:lnTo>
                    <a:pt x="130" y="1097"/>
                  </a:lnTo>
                  <a:lnTo>
                    <a:pt x="131" y="1097"/>
                  </a:lnTo>
                  <a:lnTo>
                    <a:pt x="132" y="1097"/>
                  </a:lnTo>
                  <a:lnTo>
                    <a:pt x="132" y="1097"/>
                  </a:lnTo>
                  <a:lnTo>
                    <a:pt x="133" y="1096"/>
                  </a:lnTo>
                  <a:lnTo>
                    <a:pt x="135" y="1094"/>
                  </a:lnTo>
                  <a:lnTo>
                    <a:pt x="136" y="1092"/>
                  </a:lnTo>
                  <a:lnTo>
                    <a:pt x="136" y="1088"/>
                  </a:lnTo>
                  <a:lnTo>
                    <a:pt x="137" y="1083"/>
                  </a:lnTo>
                  <a:lnTo>
                    <a:pt x="138" y="1077"/>
                  </a:lnTo>
                  <a:lnTo>
                    <a:pt x="140" y="1071"/>
                  </a:lnTo>
                  <a:lnTo>
                    <a:pt x="140" y="1062"/>
                  </a:lnTo>
                  <a:lnTo>
                    <a:pt x="141" y="1053"/>
                  </a:lnTo>
                  <a:lnTo>
                    <a:pt x="142" y="1042"/>
                  </a:lnTo>
                  <a:lnTo>
                    <a:pt x="143" y="1031"/>
                  </a:lnTo>
                  <a:lnTo>
                    <a:pt x="143" y="1019"/>
                  </a:lnTo>
                  <a:lnTo>
                    <a:pt x="144" y="1005"/>
                  </a:lnTo>
                  <a:lnTo>
                    <a:pt x="146" y="989"/>
                  </a:lnTo>
                  <a:lnTo>
                    <a:pt x="147" y="973"/>
                  </a:lnTo>
                  <a:lnTo>
                    <a:pt x="147" y="955"/>
                  </a:lnTo>
                  <a:lnTo>
                    <a:pt x="148" y="938"/>
                  </a:lnTo>
                  <a:lnTo>
                    <a:pt x="149" y="918"/>
                  </a:lnTo>
                  <a:lnTo>
                    <a:pt x="151" y="897"/>
                  </a:lnTo>
                  <a:lnTo>
                    <a:pt x="151" y="876"/>
                  </a:lnTo>
                  <a:lnTo>
                    <a:pt x="152" y="852"/>
                  </a:lnTo>
                  <a:lnTo>
                    <a:pt x="153" y="829"/>
                  </a:lnTo>
                  <a:lnTo>
                    <a:pt x="154" y="803"/>
                  </a:lnTo>
                  <a:lnTo>
                    <a:pt x="154" y="777"/>
                  </a:lnTo>
                  <a:lnTo>
                    <a:pt x="156" y="750"/>
                  </a:lnTo>
                  <a:lnTo>
                    <a:pt x="157" y="724"/>
                  </a:lnTo>
                  <a:lnTo>
                    <a:pt x="158" y="697"/>
                  </a:lnTo>
                  <a:lnTo>
                    <a:pt x="158" y="671"/>
                  </a:lnTo>
                  <a:lnTo>
                    <a:pt x="159" y="644"/>
                  </a:lnTo>
                  <a:lnTo>
                    <a:pt x="161" y="618"/>
                  </a:lnTo>
                  <a:lnTo>
                    <a:pt x="162" y="590"/>
                  </a:lnTo>
                  <a:lnTo>
                    <a:pt x="162" y="564"/>
                  </a:lnTo>
                  <a:lnTo>
                    <a:pt x="163" y="537"/>
                  </a:lnTo>
                  <a:lnTo>
                    <a:pt x="164" y="511"/>
                  </a:lnTo>
                  <a:lnTo>
                    <a:pt x="166" y="483"/>
                  </a:lnTo>
                  <a:lnTo>
                    <a:pt x="166" y="457"/>
                  </a:lnTo>
                  <a:lnTo>
                    <a:pt x="167" y="430"/>
                  </a:lnTo>
                  <a:lnTo>
                    <a:pt x="168" y="404"/>
                  </a:lnTo>
                  <a:lnTo>
                    <a:pt x="169" y="377"/>
                  </a:lnTo>
                  <a:lnTo>
                    <a:pt x="171" y="351"/>
                  </a:lnTo>
                  <a:lnTo>
                    <a:pt x="171" y="325"/>
                  </a:lnTo>
                  <a:lnTo>
                    <a:pt x="172" y="301"/>
                  </a:lnTo>
                  <a:lnTo>
                    <a:pt x="173" y="279"/>
                  </a:lnTo>
                  <a:lnTo>
                    <a:pt x="174" y="260"/>
                  </a:lnTo>
                  <a:lnTo>
                    <a:pt x="174" y="246"/>
                  </a:lnTo>
                  <a:lnTo>
                    <a:pt x="176" y="252"/>
                  </a:lnTo>
                  <a:lnTo>
                    <a:pt x="177" y="312"/>
                  </a:lnTo>
                  <a:lnTo>
                    <a:pt x="178" y="455"/>
                  </a:lnTo>
                  <a:lnTo>
                    <a:pt x="178" y="673"/>
                  </a:lnTo>
                  <a:lnTo>
                    <a:pt x="179" y="911"/>
                  </a:lnTo>
                  <a:lnTo>
                    <a:pt x="180" y="1099"/>
                  </a:lnTo>
                  <a:lnTo>
                    <a:pt x="182" y="1190"/>
                  </a:lnTo>
                  <a:lnTo>
                    <a:pt x="182" y="1202"/>
                  </a:lnTo>
                  <a:lnTo>
                    <a:pt x="183" y="1147"/>
                  </a:lnTo>
                  <a:lnTo>
                    <a:pt x="184" y="1051"/>
                  </a:lnTo>
                  <a:lnTo>
                    <a:pt x="185" y="935"/>
                  </a:lnTo>
                  <a:lnTo>
                    <a:pt x="185" y="733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60"/>
                  </a:lnTo>
                  <a:lnTo>
                    <a:pt x="200" y="184"/>
                  </a:lnTo>
                  <a:lnTo>
                    <a:pt x="200" y="285"/>
                  </a:lnTo>
                  <a:lnTo>
                    <a:pt x="202" y="370"/>
                  </a:lnTo>
                  <a:lnTo>
                    <a:pt x="203" y="445"/>
                  </a:lnTo>
                  <a:lnTo>
                    <a:pt x="204" y="512"/>
                  </a:lnTo>
                  <a:lnTo>
                    <a:pt x="204" y="573"/>
                  </a:lnTo>
                  <a:lnTo>
                    <a:pt x="205" y="627"/>
                  </a:lnTo>
                  <a:lnTo>
                    <a:pt x="207" y="677"/>
                  </a:lnTo>
                  <a:lnTo>
                    <a:pt x="208" y="718"/>
                  </a:lnTo>
                  <a:lnTo>
                    <a:pt x="208" y="752"/>
                  </a:lnTo>
                  <a:lnTo>
                    <a:pt x="209" y="779"/>
                  </a:lnTo>
                  <a:lnTo>
                    <a:pt x="210" y="806"/>
                  </a:lnTo>
                  <a:lnTo>
                    <a:pt x="211" y="837"/>
                  </a:lnTo>
                  <a:lnTo>
                    <a:pt x="211" y="873"/>
                  </a:lnTo>
                  <a:lnTo>
                    <a:pt x="213" y="909"/>
                  </a:lnTo>
                  <a:lnTo>
                    <a:pt x="214" y="940"/>
                  </a:lnTo>
                  <a:lnTo>
                    <a:pt x="215" y="965"/>
                  </a:lnTo>
                  <a:lnTo>
                    <a:pt x="215" y="985"/>
                  </a:lnTo>
                  <a:lnTo>
                    <a:pt x="216" y="1011"/>
                  </a:lnTo>
                  <a:lnTo>
                    <a:pt x="218" y="1032"/>
                  </a:lnTo>
                  <a:lnTo>
                    <a:pt x="219" y="1053"/>
                  </a:lnTo>
                  <a:lnTo>
                    <a:pt x="219" y="1071"/>
                  </a:lnTo>
                  <a:lnTo>
                    <a:pt x="220" y="1082"/>
                  </a:lnTo>
                  <a:lnTo>
                    <a:pt x="221" y="1088"/>
                  </a:lnTo>
                  <a:lnTo>
                    <a:pt x="223" y="1091"/>
                  </a:lnTo>
                  <a:lnTo>
                    <a:pt x="223" y="1092"/>
                  </a:lnTo>
                  <a:lnTo>
                    <a:pt x="224" y="1096"/>
                  </a:lnTo>
                  <a:lnTo>
                    <a:pt x="225" y="1101"/>
                  </a:lnTo>
                  <a:lnTo>
                    <a:pt x="226" y="1106"/>
                  </a:lnTo>
                  <a:lnTo>
                    <a:pt x="228" y="1108"/>
                  </a:lnTo>
                  <a:lnTo>
                    <a:pt x="228" y="1107"/>
                  </a:lnTo>
                  <a:lnTo>
                    <a:pt x="229" y="1104"/>
                  </a:lnTo>
                  <a:lnTo>
                    <a:pt x="230" y="1101"/>
                  </a:lnTo>
                  <a:lnTo>
                    <a:pt x="231" y="1094"/>
                  </a:lnTo>
                  <a:lnTo>
                    <a:pt x="231" y="1087"/>
                  </a:lnTo>
                  <a:lnTo>
                    <a:pt x="233" y="1078"/>
                  </a:lnTo>
                  <a:lnTo>
                    <a:pt x="234" y="1067"/>
                  </a:lnTo>
                  <a:lnTo>
                    <a:pt x="235" y="1052"/>
                  </a:lnTo>
                  <a:lnTo>
                    <a:pt x="235" y="1032"/>
                  </a:lnTo>
                  <a:lnTo>
                    <a:pt x="236" y="988"/>
                  </a:lnTo>
                  <a:lnTo>
                    <a:pt x="238" y="846"/>
                  </a:lnTo>
                  <a:lnTo>
                    <a:pt x="239" y="485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36"/>
                  </a:lnTo>
                  <a:lnTo>
                    <a:pt x="246" y="562"/>
                  </a:lnTo>
                  <a:lnTo>
                    <a:pt x="246" y="863"/>
                  </a:lnTo>
                  <a:lnTo>
                    <a:pt x="247" y="1006"/>
                  </a:lnTo>
                  <a:lnTo>
                    <a:pt x="249" y="1067"/>
                  </a:lnTo>
                  <a:lnTo>
                    <a:pt x="250" y="1097"/>
                  </a:lnTo>
                  <a:lnTo>
                    <a:pt x="250" y="1117"/>
                  </a:lnTo>
                  <a:lnTo>
                    <a:pt x="251" y="1132"/>
                  </a:lnTo>
                  <a:lnTo>
                    <a:pt x="252" y="1142"/>
                  </a:lnTo>
                  <a:lnTo>
                    <a:pt x="254" y="1147"/>
                  </a:lnTo>
                  <a:lnTo>
                    <a:pt x="254" y="1147"/>
                  </a:lnTo>
                  <a:lnTo>
                    <a:pt x="255" y="1143"/>
                  </a:lnTo>
                  <a:lnTo>
                    <a:pt x="256" y="1138"/>
                  </a:lnTo>
                  <a:lnTo>
                    <a:pt x="257" y="1130"/>
                  </a:lnTo>
                  <a:lnTo>
                    <a:pt x="257" y="1124"/>
                  </a:lnTo>
                  <a:lnTo>
                    <a:pt x="259" y="1119"/>
                  </a:lnTo>
                  <a:lnTo>
                    <a:pt x="260" y="1117"/>
                  </a:lnTo>
                  <a:lnTo>
                    <a:pt x="261" y="1115"/>
                  </a:lnTo>
                  <a:lnTo>
                    <a:pt x="261" y="1114"/>
                  </a:lnTo>
                  <a:lnTo>
                    <a:pt x="262" y="1113"/>
                  </a:lnTo>
                  <a:lnTo>
                    <a:pt x="264" y="1111"/>
                  </a:lnTo>
                  <a:lnTo>
                    <a:pt x="265" y="1108"/>
                  </a:lnTo>
                  <a:lnTo>
                    <a:pt x="265" y="1104"/>
                  </a:lnTo>
                  <a:lnTo>
                    <a:pt x="266" y="1102"/>
                  </a:lnTo>
                  <a:lnTo>
                    <a:pt x="267" y="1098"/>
                  </a:lnTo>
                  <a:lnTo>
                    <a:pt x="269" y="1097"/>
                  </a:lnTo>
                  <a:lnTo>
                    <a:pt x="269" y="1094"/>
                  </a:lnTo>
                  <a:lnTo>
                    <a:pt x="270" y="1094"/>
                  </a:lnTo>
                  <a:lnTo>
                    <a:pt x="271" y="1093"/>
                  </a:lnTo>
                  <a:lnTo>
                    <a:pt x="272" y="1092"/>
                  </a:lnTo>
                  <a:lnTo>
                    <a:pt x="272" y="1089"/>
                  </a:lnTo>
                  <a:lnTo>
                    <a:pt x="274" y="1087"/>
                  </a:lnTo>
                  <a:lnTo>
                    <a:pt x="275" y="1084"/>
                  </a:lnTo>
                  <a:lnTo>
                    <a:pt x="276" y="1083"/>
                  </a:lnTo>
                  <a:lnTo>
                    <a:pt x="276" y="1084"/>
                  </a:lnTo>
                  <a:lnTo>
                    <a:pt x="277" y="1086"/>
                  </a:lnTo>
                  <a:lnTo>
                    <a:pt x="279" y="1088"/>
                  </a:lnTo>
                  <a:lnTo>
                    <a:pt x="280" y="1089"/>
                  </a:lnTo>
                  <a:lnTo>
                    <a:pt x="281" y="1091"/>
                  </a:lnTo>
                  <a:lnTo>
                    <a:pt x="281" y="1091"/>
                  </a:lnTo>
                  <a:lnTo>
                    <a:pt x="282" y="1091"/>
                  </a:lnTo>
                  <a:lnTo>
                    <a:pt x="283" y="1091"/>
                  </a:lnTo>
                  <a:lnTo>
                    <a:pt x="285" y="1091"/>
                  </a:lnTo>
                  <a:lnTo>
                    <a:pt x="285" y="1091"/>
                  </a:lnTo>
                  <a:lnTo>
                    <a:pt x="286" y="1092"/>
                  </a:lnTo>
                  <a:lnTo>
                    <a:pt x="287" y="1094"/>
                  </a:lnTo>
                  <a:lnTo>
                    <a:pt x="288" y="1097"/>
                  </a:lnTo>
                  <a:lnTo>
                    <a:pt x="288" y="1098"/>
                  </a:lnTo>
                  <a:lnTo>
                    <a:pt x="290" y="1098"/>
                  </a:lnTo>
                  <a:lnTo>
                    <a:pt x="291" y="1097"/>
                  </a:lnTo>
                  <a:lnTo>
                    <a:pt x="292" y="1094"/>
                  </a:lnTo>
                  <a:lnTo>
                    <a:pt x="292" y="1093"/>
                  </a:lnTo>
                  <a:lnTo>
                    <a:pt x="293" y="1092"/>
                  </a:lnTo>
                  <a:lnTo>
                    <a:pt x="295" y="1093"/>
                  </a:lnTo>
                  <a:lnTo>
                    <a:pt x="296" y="1096"/>
                  </a:lnTo>
                  <a:lnTo>
                    <a:pt x="296" y="1101"/>
                  </a:lnTo>
                  <a:lnTo>
                    <a:pt x="297" y="1109"/>
                  </a:lnTo>
                  <a:lnTo>
                    <a:pt x="298" y="1122"/>
                  </a:lnTo>
                  <a:lnTo>
                    <a:pt x="300" y="1132"/>
                  </a:lnTo>
                  <a:lnTo>
                    <a:pt x="300" y="1133"/>
                  </a:lnTo>
                  <a:lnTo>
                    <a:pt x="301" y="1124"/>
                  </a:lnTo>
                  <a:lnTo>
                    <a:pt x="302" y="1111"/>
                  </a:lnTo>
                  <a:lnTo>
                    <a:pt x="303" y="1101"/>
                  </a:lnTo>
                  <a:lnTo>
                    <a:pt x="303" y="1098"/>
                  </a:lnTo>
                  <a:lnTo>
                    <a:pt x="305" y="1101"/>
                  </a:lnTo>
                  <a:lnTo>
                    <a:pt x="306" y="1102"/>
                  </a:lnTo>
                  <a:lnTo>
                    <a:pt x="307" y="1101"/>
                  </a:lnTo>
                  <a:lnTo>
                    <a:pt x="307" y="1094"/>
                  </a:lnTo>
                  <a:lnTo>
                    <a:pt x="308" y="1087"/>
                  </a:lnTo>
                  <a:lnTo>
                    <a:pt x="310" y="1079"/>
                  </a:lnTo>
                  <a:lnTo>
                    <a:pt x="311" y="1075"/>
                  </a:lnTo>
                  <a:lnTo>
                    <a:pt x="311" y="1073"/>
                  </a:lnTo>
                  <a:lnTo>
                    <a:pt x="312" y="1076"/>
                  </a:lnTo>
                  <a:lnTo>
                    <a:pt x="313" y="1081"/>
                  </a:lnTo>
                  <a:lnTo>
                    <a:pt x="315" y="1086"/>
                  </a:lnTo>
                  <a:lnTo>
                    <a:pt x="315" y="1091"/>
                  </a:lnTo>
                  <a:lnTo>
                    <a:pt x="316" y="1094"/>
                  </a:lnTo>
                  <a:lnTo>
                    <a:pt x="317" y="1097"/>
                  </a:lnTo>
                  <a:lnTo>
                    <a:pt x="318" y="1097"/>
                  </a:lnTo>
                  <a:lnTo>
                    <a:pt x="318" y="1096"/>
                  </a:lnTo>
                  <a:lnTo>
                    <a:pt x="319" y="1089"/>
                  </a:lnTo>
                  <a:lnTo>
                    <a:pt x="321" y="1081"/>
                  </a:lnTo>
                  <a:lnTo>
                    <a:pt x="322" y="1073"/>
                  </a:lnTo>
                  <a:lnTo>
                    <a:pt x="322" y="1068"/>
                  </a:lnTo>
                  <a:lnTo>
                    <a:pt x="323" y="1070"/>
                  </a:lnTo>
                  <a:lnTo>
                    <a:pt x="324" y="1076"/>
                  </a:lnTo>
                  <a:lnTo>
                    <a:pt x="326" y="1082"/>
                  </a:lnTo>
                  <a:lnTo>
                    <a:pt x="326" y="1087"/>
                  </a:lnTo>
                  <a:lnTo>
                    <a:pt x="327" y="1091"/>
                  </a:lnTo>
                  <a:lnTo>
                    <a:pt x="328" y="1089"/>
                  </a:lnTo>
                  <a:lnTo>
                    <a:pt x="329" y="1083"/>
                  </a:lnTo>
                  <a:lnTo>
                    <a:pt x="329" y="1071"/>
                  </a:lnTo>
                  <a:lnTo>
                    <a:pt x="331" y="1051"/>
                  </a:lnTo>
                  <a:lnTo>
                    <a:pt x="332" y="1022"/>
                  </a:lnTo>
                  <a:lnTo>
                    <a:pt x="333" y="986"/>
                  </a:lnTo>
                  <a:lnTo>
                    <a:pt x="333" y="957"/>
                  </a:lnTo>
                  <a:lnTo>
                    <a:pt x="334" y="949"/>
                  </a:lnTo>
                  <a:lnTo>
                    <a:pt x="336" y="966"/>
                  </a:lnTo>
                  <a:lnTo>
                    <a:pt x="337" y="1000"/>
                  </a:lnTo>
                  <a:lnTo>
                    <a:pt x="338" y="1034"/>
                  </a:lnTo>
                  <a:lnTo>
                    <a:pt x="338" y="1056"/>
                  </a:lnTo>
                  <a:lnTo>
                    <a:pt x="339" y="1068"/>
                  </a:lnTo>
                  <a:lnTo>
                    <a:pt x="341" y="1075"/>
                  </a:lnTo>
                  <a:lnTo>
                    <a:pt x="342" y="1077"/>
                  </a:lnTo>
                  <a:lnTo>
                    <a:pt x="342" y="1077"/>
                  </a:lnTo>
                  <a:lnTo>
                    <a:pt x="343" y="1078"/>
                  </a:lnTo>
                  <a:lnTo>
                    <a:pt x="344" y="1079"/>
                  </a:lnTo>
                  <a:lnTo>
                    <a:pt x="346" y="1081"/>
                  </a:lnTo>
                  <a:lnTo>
                    <a:pt x="346" y="1082"/>
                  </a:lnTo>
                  <a:lnTo>
                    <a:pt x="347" y="1083"/>
                  </a:lnTo>
                  <a:lnTo>
                    <a:pt x="348" y="1086"/>
                  </a:lnTo>
                  <a:lnTo>
                    <a:pt x="349" y="1087"/>
                  </a:lnTo>
                  <a:lnTo>
                    <a:pt x="349" y="1089"/>
                  </a:lnTo>
                  <a:lnTo>
                    <a:pt x="351" y="1089"/>
                  </a:lnTo>
                  <a:lnTo>
                    <a:pt x="352" y="1089"/>
                  </a:lnTo>
                  <a:lnTo>
                    <a:pt x="353" y="1088"/>
                  </a:lnTo>
                  <a:lnTo>
                    <a:pt x="353" y="1086"/>
                  </a:lnTo>
                  <a:lnTo>
                    <a:pt x="354" y="1083"/>
                  </a:lnTo>
                  <a:lnTo>
                    <a:pt x="355" y="1082"/>
                  </a:lnTo>
                  <a:lnTo>
                    <a:pt x="357" y="1082"/>
                  </a:lnTo>
                  <a:lnTo>
                    <a:pt x="357" y="1083"/>
                  </a:lnTo>
                  <a:lnTo>
                    <a:pt x="358" y="1086"/>
                  </a:lnTo>
                  <a:lnTo>
                    <a:pt x="359" y="1087"/>
                  </a:lnTo>
                  <a:lnTo>
                    <a:pt x="360" y="1087"/>
                  </a:lnTo>
                  <a:lnTo>
                    <a:pt x="360" y="1083"/>
                  </a:lnTo>
                  <a:lnTo>
                    <a:pt x="362" y="1075"/>
                  </a:lnTo>
                  <a:lnTo>
                    <a:pt x="363" y="1056"/>
                  </a:lnTo>
                  <a:lnTo>
                    <a:pt x="364" y="1027"/>
                  </a:lnTo>
                  <a:lnTo>
                    <a:pt x="364" y="991"/>
                  </a:lnTo>
                  <a:lnTo>
                    <a:pt x="365" y="953"/>
                  </a:lnTo>
                  <a:lnTo>
                    <a:pt x="367" y="921"/>
                  </a:lnTo>
                  <a:lnTo>
                    <a:pt x="368" y="903"/>
                  </a:lnTo>
                  <a:lnTo>
                    <a:pt x="368" y="903"/>
                  </a:lnTo>
                  <a:lnTo>
                    <a:pt x="369" y="916"/>
                  </a:lnTo>
                  <a:lnTo>
                    <a:pt x="370" y="937"/>
                  </a:lnTo>
                  <a:lnTo>
                    <a:pt x="372" y="958"/>
                  </a:lnTo>
                  <a:lnTo>
                    <a:pt x="372" y="975"/>
                  </a:lnTo>
                  <a:lnTo>
                    <a:pt x="373" y="988"/>
                  </a:lnTo>
                  <a:lnTo>
                    <a:pt x="374" y="994"/>
                  </a:lnTo>
                  <a:lnTo>
                    <a:pt x="375" y="993"/>
                  </a:lnTo>
                  <a:lnTo>
                    <a:pt x="375" y="985"/>
                  </a:lnTo>
                  <a:lnTo>
                    <a:pt x="377" y="973"/>
                  </a:lnTo>
                  <a:lnTo>
                    <a:pt x="378" y="962"/>
                  </a:lnTo>
                  <a:lnTo>
                    <a:pt x="379" y="957"/>
                  </a:lnTo>
                  <a:lnTo>
                    <a:pt x="379" y="964"/>
                  </a:lnTo>
                  <a:lnTo>
                    <a:pt x="380" y="980"/>
                  </a:lnTo>
                  <a:lnTo>
                    <a:pt x="382" y="1001"/>
                  </a:lnTo>
                  <a:lnTo>
                    <a:pt x="383" y="1022"/>
                  </a:lnTo>
                  <a:lnTo>
                    <a:pt x="383" y="1041"/>
                  </a:lnTo>
                  <a:lnTo>
                    <a:pt x="384" y="1057"/>
                  </a:lnTo>
                  <a:lnTo>
                    <a:pt x="385" y="1071"/>
                  </a:lnTo>
                  <a:lnTo>
                    <a:pt x="387" y="1082"/>
                  </a:lnTo>
                  <a:lnTo>
                    <a:pt x="387" y="1088"/>
                  </a:lnTo>
                  <a:lnTo>
                    <a:pt x="388" y="1089"/>
                  </a:lnTo>
                  <a:lnTo>
                    <a:pt x="389" y="1084"/>
                  </a:lnTo>
                  <a:lnTo>
                    <a:pt x="390" y="1077"/>
                  </a:lnTo>
                  <a:lnTo>
                    <a:pt x="390" y="1072"/>
                  </a:lnTo>
                  <a:lnTo>
                    <a:pt x="391" y="1075"/>
                  </a:lnTo>
                  <a:lnTo>
                    <a:pt x="393" y="1082"/>
                  </a:lnTo>
                  <a:lnTo>
                    <a:pt x="394" y="1091"/>
                  </a:lnTo>
                  <a:lnTo>
                    <a:pt x="395" y="1096"/>
                  </a:lnTo>
                  <a:lnTo>
                    <a:pt x="395" y="1098"/>
                  </a:lnTo>
                  <a:lnTo>
                    <a:pt x="396" y="1099"/>
                  </a:lnTo>
                  <a:lnTo>
                    <a:pt x="398" y="1098"/>
                  </a:lnTo>
                  <a:lnTo>
                    <a:pt x="399" y="1096"/>
                  </a:lnTo>
                  <a:lnTo>
                    <a:pt x="399" y="1092"/>
                  </a:lnTo>
                  <a:lnTo>
                    <a:pt x="400" y="1086"/>
                  </a:lnTo>
                  <a:lnTo>
                    <a:pt x="401" y="1078"/>
                  </a:lnTo>
                  <a:lnTo>
                    <a:pt x="403" y="1072"/>
                  </a:lnTo>
                  <a:lnTo>
                    <a:pt x="403" y="1067"/>
                  </a:lnTo>
                  <a:lnTo>
                    <a:pt x="404" y="1065"/>
                  </a:lnTo>
                  <a:lnTo>
                    <a:pt x="405" y="1066"/>
                  </a:lnTo>
                  <a:lnTo>
                    <a:pt x="406" y="1071"/>
                  </a:lnTo>
                  <a:lnTo>
                    <a:pt x="406" y="1077"/>
                  </a:lnTo>
                  <a:lnTo>
                    <a:pt x="408" y="1083"/>
                  </a:lnTo>
                  <a:lnTo>
                    <a:pt x="409" y="1087"/>
                  </a:lnTo>
                  <a:lnTo>
                    <a:pt x="410" y="1091"/>
                  </a:lnTo>
                  <a:lnTo>
                    <a:pt x="410" y="1092"/>
                  </a:lnTo>
                  <a:lnTo>
                    <a:pt x="411" y="1093"/>
                  </a:lnTo>
                  <a:lnTo>
                    <a:pt x="413" y="1093"/>
                  </a:lnTo>
                  <a:lnTo>
                    <a:pt x="414" y="1093"/>
                  </a:lnTo>
                  <a:lnTo>
                    <a:pt x="414" y="1093"/>
                  </a:lnTo>
                  <a:lnTo>
                    <a:pt x="415" y="1092"/>
                  </a:lnTo>
                  <a:lnTo>
                    <a:pt x="416" y="1092"/>
                  </a:lnTo>
                  <a:lnTo>
                    <a:pt x="418" y="1092"/>
                  </a:lnTo>
                  <a:lnTo>
                    <a:pt x="418" y="1091"/>
                  </a:lnTo>
                  <a:lnTo>
                    <a:pt x="419" y="1089"/>
                  </a:lnTo>
                  <a:lnTo>
                    <a:pt x="420" y="1088"/>
                  </a:lnTo>
                  <a:lnTo>
                    <a:pt x="421" y="1086"/>
                  </a:lnTo>
                  <a:lnTo>
                    <a:pt x="421" y="1083"/>
                  </a:lnTo>
                  <a:lnTo>
                    <a:pt x="423" y="1082"/>
                  </a:lnTo>
                  <a:lnTo>
                    <a:pt x="424" y="1079"/>
                  </a:lnTo>
                  <a:lnTo>
                    <a:pt x="425" y="1077"/>
                  </a:lnTo>
                  <a:lnTo>
                    <a:pt x="425" y="1076"/>
                  </a:lnTo>
                  <a:lnTo>
                    <a:pt x="426" y="1073"/>
                  </a:lnTo>
                  <a:lnTo>
                    <a:pt x="427" y="1070"/>
                  </a:lnTo>
                  <a:lnTo>
                    <a:pt x="429" y="1061"/>
                  </a:lnTo>
                  <a:lnTo>
                    <a:pt x="429" y="1047"/>
                  </a:lnTo>
                  <a:lnTo>
                    <a:pt x="430" y="1031"/>
                  </a:lnTo>
                  <a:lnTo>
                    <a:pt x="431" y="1015"/>
                  </a:lnTo>
                  <a:lnTo>
                    <a:pt x="432" y="1001"/>
                  </a:lnTo>
                  <a:lnTo>
                    <a:pt x="432" y="1001"/>
                  </a:lnTo>
                  <a:lnTo>
                    <a:pt x="434" y="1020"/>
                  </a:lnTo>
                  <a:lnTo>
                    <a:pt x="435" y="1050"/>
                  </a:lnTo>
                  <a:lnTo>
                    <a:pt x="436" y="1081"/>
                  </a:lnTo>
                  <a:lnTo>
                    <a:pt x="436" y="1104"/>
                  </a:lnTo>
                  <a:lnTo>
                    <a:pt x="437" y="1118"/>
                  </a:lnTo>
                  <a:lnTo>
                    <a:pt x="439" y="1123"/>
                  </a:lnTo>
                  <a:lnTo>
                    <a:pt x="440" y="1125"/>
                  </a:lnTo>
                  <a:lnTo>
                    <a:pt x="440" y="1127"/>
                  </a:lnTo>
                  <a:lnTo>
                    <a:pt x="441" y="1125"/>
                  </a:lnTo>
                  <a:lnTo>
                    <a:pt x="442" y="1123"/>
                  </a:lnTo>
                  <a:lnTo>
                    <a:pt x="444" y="1120"/>
                  </a:lnTo>
                  <a:lnTo>
                    <a:pt x="444" y="1118"/>
                  </a:lnTo>
                  <a:lnTo>
                    <a:pt x="445" y="1115"/>
                  </a:lnTo>
                  <a:lnTo>
                    <a:pt x="446" y="1112"/>
                  </a:lnTo>
                  <a:lnTo>
                    <a:pt x="447" y="1108"/>
                  </a:lnTo>
                  <a:lnTo>
                    <a:pt x="449" y="1106"/>
                  </a:lnTo>
                  <a:lnTo>
                    <a:pt x="449" y="1103"/>
                  </a:lnTo>
                  <a:lnTo>
                    <a:pt x="450" y="1102"/>
                  </a:lnTo>
                  <a:lnTo>
                    <a:pt x="451" y="1101"/>
                  </a:lnTo>
                  <a:lnTo>
                    <a:pt x="452" y="1099"/>
                  </a:lnTo>
                  <a:lnTo>
                    <a:pt x="452" y="1098"/>
                  </a:lnTo>
                  <a:lnTo>
                    <a:pt x="454" y="1098"/>
                  </a:lnTo>
                  <a:lnTo>
                    <a:pt x="455" y="1097"/>
                  </a:lnTo>
                  <a:lnTo>
                    <a:pt x="456" y="1097"/>
                  </a:lnTo>
                  <a:lnTo>
                    <a:pt x="456" y="1096"/>
                  </a:lnTo>
                  <a:lnTo>
                    <a:pt x="457" y="1096"/>
                  </a:lnTo>
                  <a:lnTo>
                    <a:pt x="459" y="1094"/>
                  </a:lnTo>
                  <a:lnTo>
                    <a:pt x="460" y="1093"/>
                  </a:lnTo>
                  <a:lnTo>
                    <a:pt x="460" y="1093"/>
                  </a:lnTo>
                  <a:lnTo>
                    <a:pt x="461" y="1092"/>
                  </a:lnTo>
                  <a:lnTo>
                    <a:pt x="462" y="1091"/>
                  </a:lnTo>
                  <a:lnTo>
                    <a:pt x="463" y="1089"/>
                  </a:lnTo>
                  <a:lnTo>
                    <a:pt x="463" y="1089"/>
                  </a:lnTo>
                  <a:lnTo>
                    <a:pt x="465" y="1088"/>
                  </a:lnTo>
                  <a:lnTo>
                    <a:pt x="466" y="1089"/>
                  </a:lnTo>
                  <a:lnTo>
                    <a:pt x="467" y="1089"/>
                  </a:lnTo>
                  <a:lnTo>
                    <a:pt x="467" y="1089"/>
                  </a:lnTo>
                  <a:lnTo>
                    <a:pt x="468" y="1089"/>
                  </a:lnTo>
                  <a:lnTo>
                    <a:pt x="470" y="1089"/>
                  </a:lnTo>
                  <a:lnTo>
                    <a:pt x="471" y="1089"/>
                  </a:lnTo>
                  <a:lnTo>
                    <a:pt x="471" y="1088"/>
                  </a:lnTo>
                  <a:lnTo>
                    <a:pt x="472" y="1087"/>
                  </a:lnTo>
                  <a:lnTo>
                    <a:pt x="473" y="1086"/>
                  </a:lnTo>
                  <a:lnTo>
                    <a:pt x="475" y="1086"/>
                  </a:lnTo>
                  <a:lnTo>
                    <a:pt x="475" y="1086"/>
                  </a:lnTo>
                  <a:lnTo>
                    <a:pt x="476" y="1086"/>
                  </a:lnTo>
                  <a:lnTo>
                    <a:pt x="477" y="1086"/>
                  </a:lnTo>
                  <a:lnTo>
                    <a:pt x="478" y="1087"/>
                  </a:lnTo>
                  <a:lnTo>
                    <a:pt x="478" y="1087"/>
                  </a:lnTo>
                  <a:lnTo>
                    <a:pt x="480" y="1088"/>
                  </a:lnTo>
                  <a:lnTo>
                    <a:pt x="481" y="1089"/>
                  </a:lnTo>
                  <a:lnTo>
                    <a:pt x="482" y="1091"/>
                  </a:lnTo>
                  <a:lnTo>
                    <a:pt x="482" y="1093"/>
                  </a:lnTo>
                  <a:lnTo>
                    <a:pt x="483" y="1094"/>
                  </a:lnTo>
                  <a:lnTo>
                    <a:pt x="485" y="1096"/>
                  </a:lnTo>
                  <a:lnTo>
                    <a:pt x="486" y="1096"/>
                  </a:lnTo>
                  <a:lnTo>
                    <a:pt x="486" y="1097"/>
                  </a:lnTo>
                  <a:lnTo>
                    <a:pt x="487" y="1097"/>
                  </a:lnTo>
                  <a:lnTo>
                    <a:pt x="488" y="1097"/>
                  </a:lnTo>
                  <a:lnTo>
                    <a:pt x="490" y="1098"/>
                  </a:lnTo>
                  <a:lnTo>
                    <a:pt x="490" y="1097"/>
                  </a:lnTo>
                  <a:lnTo>
                    <a:pt x="491" y="1097"/>
                  </a:lnTo>
                  <a:lnTo>
                    <a:pt x="492" y="1097"/>
                  </a:lnTo>
                  <a:lnTo>
                    <a:pt x="493" y="1097"/>
                  </a:lnTo>
                  <a:lnTo>
                    <a:pt x="493" y="1097"/>
                  </a:lnTo>
                  <a:lnTo>
                    <a:pt x="495" y="1097"/>
                  </a:lnTo>
                  <a:lnTo>
                    <a:pt x="496" y="1097"/>
                  </a:lnTo>
                  <a:lnTo>
                    <a:pt x="497" y="1094"/>
                  </a:lnTo>
                  <a:lnTo>
                    <a:pt x="497" y="1089"/>
                  </a:lnTo>
                  <a:lnTo>
                    <a:pt x="498" y="1073"/>
                  </a:lnTo>
                  <a:lnTo>
                    <a:pt x="499" y="1032"/>
                  </a:lnTo>
                  <a:lnTo>
                    <a:pt x="501" y="938"/>
                  </a:lnTo>
                  <a:lnTo>
                    <a:pt x="501" y="747"/>
                  </a:lnTo>
                  <a:lnTo>
                    <a:pt x="502" y="402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14" y="301"/>
                  </a:lnTo>
                  <a:lnTo>
                    <a:pt x="516" y="554"/>
                  </a:lnTo>
                  <a:lnTo>
                    <a:pt x="517" y="721"/>
                  </a:lnTo>
                  <a:lnTo>
                    <a:pt x="517" y="830"/>
                  </a:lnTo>
                  <a:lnTo>
                    <a:pt x="518" y="899"/>
                  </a:lnTo>
                  <a:lnTo>
                    <a:pt x="519" y="945"/>
                  </a:lnTo>
                  <a:lnTo>
                    <a:pt x="521" y="976"/>
                  </a:lnTo>
                  <a:lnTo>
                    <a:pt x="521" y="998"/>
                  </a:lnTo>
                  <a:lnTo>
                    <a:pt x="522" y="1012"/>
                  </a:lnTo>
                  <a:lnTo>
                    <a:pt x="523" y="1024"/>
                  </a:lnTo>
                  <a:lnTo>
                    <a:pt x="524" y="1031"/>
                  </a:lnTo>
                  <a:lnTo>
                    <a:pt x="524" y="1037"/>
                  </a:lnTo>
                  <a:lnTo>
                    <a:pt x="526" y="1042"/>
                  </a:lnTo>
                  <a:lnTo>
                    <a:pt x="527" y="1046"/>
                  </a:lnTo>
                  <a:lnTo>
                    <a:pt x="528" y="1048"/>
                  </a:lnTo>
                  <a:lnTo>
                    <a:pt x="528" y="1050"/>
                  </a:lnTo>
                  <a:lnTo>
                    <a:pt x="529" y="1048"/>
                  </a:lnTo>
                  <a:lnTo>
                    <a:pt x="531" y="1043"/>
                  </a:lnTo>
                  <a:lnTo>
                    <a:pt x="532" y="1032"/>
                  </a:lnTo>
                  <a:lnTo>
                    <a:pt x="532" y="1011"/>
                  </a:lnTo>
                  <a:lnTo>
                    <a:pt x="533" y="980"/>
                  </a:lnTo>
                  <a:lnTo>
                    <a:pt x="534" y="939"/>
                  </a:lnTo>
                  <a:lnTo>
                    <a:pt x="535" y="893"/>
                  </a:lnTo>
                  <a:lnTo>
                    <a:pt x="535" y="863"/>
                  </a:lnTo>
                  <a:lnTo>
                    <a:pt x="537" y="825"/>
                  </a:lnTo>
                  <a:lnTo>
                    <a:pt x="538" y="799"/>
                  </a:lnTo>
                  <a:lnTo>
                    <a:pt x="539" y="788"/>
                  </a:lnTo>
                  <a:lnTo>
                    <a:pt x="539" y="793"/>
                  </a:lnTo>
                  <a:lnTo>
                    <a:pt x="540" y="814"/>
                  </a:lnTo>
                  <a:lnTo>
                    <a:pt x="542" y="849"/>
                  </a:lnTo>
                  <a:lnTo>
                    <a:pt x="543" y="891"/>
                  </a:lnTo>
                  <a:lnTo>
                    <a:pt x="543" y="935"/>
                  </a:lnTo>
                  <a:lnTo>
                    <a:pt x="544" y="978"/>
                  </a:lnTo>
                  <a:lnTo>
                    <a:pt x="545" y="1012"/>
                  </a:lnTo>
                  <a:lnTo>
                    <a:pt x="547" y="1039"/>
                  </a:lnTo>
                  <a:lnTo>
                    <a:pt x="547" y="1056"/>
                  </a:lnTo>
                  <a:lnTo>
                    <a:pt x="548" y="1068"/>
                  </a:lnTo>
                  <a:lnTo>
                    <a:pt x="549" y="1076"/>
                  </a:lnTo>
                  <a:lnTo>
                    <a:pt x="550" y="1081"/>
                  </a:lnTo>
                  <a:lnTo>
                    <a:pt x="550" y="1083"/>
                  </a:lnTo>
                  <a:lnTo>
                    <a:pt x="552" y="1084"/>
                  </a:lnTo>
                  <a:lnTo>
                    <a:pt x="553" y="1083"/>
                  </a:lnTo>
                  <a:lnTo>
                    <a:pt x="554" y="1079"/>
                  </a:lnTo>
                  <a:lnTo>
                    <a:pt x="554" y="1071"/>
                  </a:lnTo>
                  <a:lnTo>
                    <a:pt x="555" y="1058"/>
                  </a:lnTo>
                  <a:lnTo>
                    <a:pt x="557" y="1040"/>
                  </a:lnTo>
                  <a:lnTo>
                    <a:pt x="558" y="1015"/>
                  </a:lnTo>
                  <a:lnTo>
                    <a:pt x="558" y="989"/>
                  </a:lnTo>
                  <a:lnTo>
                    <a:pt x="559" y="964"/>
                  </a:lnTo>
                  <a:lnTo>
                    <a:pt x="560" y="945"/>
                  </a:lnTo>
                  <a:lnTo>
                    <a:pt x="562" y="935"/>
                  </a:lnTo>
                  <a:lnTo>
                    <a:pt x="563" y="939"/>
                  </a:lnTo>
                  <a:lnTo>
                    <a:pt x="563" y="953"/>
                  </a:lnTo>
                  <a:lnTo>
                    <a:pt x="564" y="974"/>
                  </a:lnTo>
                  <a:lnTo>
                    <a:pt x="565" y="999"/>
                  </a:lnTo>
                  <a:lnTo>
                    <a:pt x="567" y="1024"/>
                  </a:lnTo>
                  <a:lnTo>
                    <a:pt x="567" y="1045"/>
                  </a:lnTo>
                  <a:lnTo>
                    <a:pt x="568" y="1062"/>
                  </a:lnTo>
                  <a:lnTo>
                    <a:pt x="569" y="1075"/>
                  </a:lnTo>
                  <a:lnTo>
                    <a:pt x="570" y="1083"/>
                  </a:lnTo>
                  <a:lnTo>
                    <a:pt x="570" y="1089"/>
                  </a:lnTo>
                  <a:lnTo>
                    <a:pt x="571" y="1093"/>
                  </a:lnTo>
                  <a:lnTo>
                    <a:pt x="573" y="1094"/>
                  </a:lnTo>
                  <a:lnTo>
                    <a:pt x="574" y="1094"/>
                  </a:lnTo>
                  <a:lnTo>
                    <a:pt x="574" y="1092"/>
                  </a:lnTo>
                  <a:lnTo>
                    <a:pt x="575" y="1089"/>
                  </a:lnTo>
                  <a:lnTo>
                    <a:pt x="576" y="1084"/>
                  </a:lnTo>
                  <a:lnTo>
                    <a:pt x="578" y="1077"/>
                  </a:lnTo>
                  <a:lnTo>
                    <a:pt x="578" y="1071"/>
                  </a:lnTo>
                  <a:lnTo>
                    <a:pt x="579" y="1065"/>
                  </a:lnTo>
                  <a:lnTo>
                    <a:pt x="580" y="1061"/>
                  </a:lnTo>
                  <a:lnTo>
                    <a:pt x="581" y="1058"/>
                  </a:lnTo>
                  <a:lnTo>
                    <a:pt x="581" y="1061"/>
                  </a:lnTo>
                  <a:lnTo>
                    <a:pt x="583" y="1065"/>
                  </a:lnTo>
                  <a:lnTo>
                    <a:pt x="584" y="1071"/>
                  </a:lnTo>
                  <a:lnTo>
                    <a:pt x="585" y="1077"/>
                  </a:lnTo>
                  <a:lnTo>
                    <a:pt x="585" y="1083"/>
                  </a:lnTo>
                  <a:lnTo>
                    <a:pt x="586" y="1087"/>
                  </a:lnTo>
                  <a:lnTo>
                    <a:pt x="588" y="1089"/>
                  </a:lnTo>
                  <a:lnTo>
                    <a:pt x="589" y="1092"/>
                  </a:lnTo>
                  <a:lnTo>
                    <a:pt x="589" y="1093"/>
                  </a:lnTo>
                  <a:lnTo>
                    <a:pt x="590" y="1094"/>
                  </a:lnTo>
                  <a:lnTo>
                    <a:pt x="591" y="1094"/>
                  </a:lnTo>
                  <a:lnTo>
                    <a:pt x="593" y="1096"/>
                  </a:lnTo>
                  <a:lnTo>
                    <a:pt x="593" y="1096"/>
                  </a:lnTo>
                  <a:lnTo>
                    <a:pt x="594" y="1097"/>
                  </a:lnTo>
                  <a:lnTo>
                    <a:pt x="595" y="1097"/>
                  </a:lnTo>
                  <a:lnTo>
                    <a:pt x="596" y="1098"/>
                  </a:lnTo>
                  <a:lnTo>
                    <a:pt x="596" y="1098"/>
                  </a:lnTo>
                  <a:lnTo>
                    <a:pt x="598" y="1098"/>
                  </a:lnTo>
                  <a:lnTo>
                    <a:pt x="599" y="1099"/>
                  </a:lnTo>
                  <a:lnTo>
                    <a:pt x="600" y="1099"/>
                  </a:lnTo>
                  <a:lnTo>
                    <a:pt x="600" y="1099"/>
                  </a:lnTo>
                  <a:lnTo>
                    <a:pt x="601" y="1099"/>
                  </a:lnTo>
                  <a:lnTo>
                    <a:pt x="603" y="1099"/>
                  </a:lnTo>
                  <a:lnTo>
                    <a:pt x="604" y="1099"/>
                  </a:lnTo>
                  <a:lnTo>
                    <a:pt x="604" y="1099"/>
                  </a:lnTo>
                  <a:lnTo>
                    <a:pt x="605" y="1099"/>
                  </a:lnTo>
                  <a:lnTo>
                    <a:pt x="606" y="1098"/>
                  </a:lnTo>
                  <a:lnTo>
                    <a:pt x="607" y="1098"/>
                  </a:lnTo>
                  <a:lnTo>
                    <a:pt x="607" y="1098"/>
                  </a:lnTo>
                  <a:lnTo>
                    <a:pt x="609" y="1098"/>
                  </a:lnTo>
                  <a:lnTo>
                    <a:pt x="610" y="1098"/>
                  </a:lnTo>
                  <a:lnTo>
                    <a:pt x="611" y="1098"/>
                  </a:lnTo>
                  <a:lnTo>
                    <a:pt x="611" y="1097"/>
                  </a:lnTo>
                  <a:lnTo>
                    <a:pt x="612" y="1097"/>
                  </a:lnTo>
                  <a:lnTo>
                    <a:pt x="614" y="1096"/>
                  </a:lnTo>
                  <a:lnTo>
                    <a:pt x="615" y="1096"/>
                  </a:lnTo>
                  <a:lnTo>
                    <a:pt x="616" y="1094"/>
                  </a:lnTo>
                  <a:lnTo>
                    <a:pt x="616" y="1093"/>
                  </a:lnTo>
                  <a:lnTo>
                    <a:pt x="617" y="1093"/>
                  </a:lnTo>
                  <a:lnTo>
                    <a:pt x="619" y="1092"/>
                  </a:lnTo>
                  <a:lnTo>
                    <a:pt x="620" y="1092"/>
                  </a:lnTo>
                  <a:lnTo>
                    <a:pt x="620" y="1091"/>
                  </a:lnTo>
                  <a:lnTo>
                    <a:pt x="621" y="1091"/>
                  </a:lnTo>
                  <a:lnTo>
                    <a:pt x="622" y="1091"/>
                  </a:lnTo>
                  <a:lnTo>
                    <a:pt x="624" y="1091"/>
                  </a:lnTo>
                  <a:lnTo>
                    <a:pt x="624" y="1091"/>
                  </a:lnTo>
                  <a:lnTo>
                    <a:pt x="625" y="1091"/>
                  </a:lnTo>
                  <a:lnTo>
                    <a:pt x="626" y="1089"/>
                  </a:lnTo>
                  <a:lnTo>
                    <a:pt x="627" y="1089"/>
                  </a:lnTo>
                  <a:lnTo>
                    <a:pt x="627" y="1089"/>
                  </a:lnTo>
                  <a:lnTo>
                    <a:pt x="629" y="1089"/>
                  </a:lnTo>
                  <a:lnTo>
                    <a:pt x="630" y="1089"/>
                  </a:lnTo>
                  <a:lnTo>
                    <a:pt x="631" y="1089"/>
                  </a:lnTo>
                  <a:lnTo>
                    <a:pt x="631" y="1089"/>
                  </a:lnTo>
                  <a:lnTo>
                    <a:pt x="632" y="1089"/>
                  </a:lnTo>
                  <a:lnTo>
                    <a:pt x="634" y="1091"/>
                  </a:lnTo>
                  <a:lnTo>
                    <a:pt x="635" y="1091"/>
                  </a:lnTo>
                  <a:lnTo>
                    <a:pt x="635" y="1092"/>
                  </a:lnTo>
                  <a:lnTo>
                    <a:pt x="636" y="1092"/>
                  </a:lnTo>
                  <a:lnTo>
                    <a:pt x="637" y="1093"/>
                  </a:lnTo>
                  <a:lnTo>
                    <a:pt x="638" y="1094"/>
                  </a:lnTo>
                  <a:lnTo>
                    <a:pt x="638" y="1096"/>
                  </a:lnTo>
                  <a:lnTo>
                    <a:pt x="640" y="1096"/>
                  </a:lnTo>
                  <a:lnTo>
                    <a:pt x="641" y="1097"/>
                  </a:lnTo>
                  <a:lnTo>
                    <a:pt x="642" y="1097"/>
                  </a:lnTo>
                  <a:lnTo>
                    <a:pt x="642" y="1096"/>
                  </a:lnTo>
                  <a:lnTo>
                    <a:pt x="643" y="1094"/>
                  </a:lnTo>
                  <a:lnTo>
                    <a:pt x="645" y="1091"/>
                  </a:lnTo>
                  <a:lnTo>
                    <a:pt x="646" y="1084"/>
                  </a:lnTo>
                  <a:lnTo>
                    <a:pt x="646" y="1076"/>
                  </a:lnTo>
                  <a:lnTo>
                    <a:pt x="647" y="1063"/>
                  </a:lnTo>
                  <a:lnTo>
                    <a:pt x="648" y="1046"/>
                  </a:lnTo>
                  <a:lnTo>
                    <a:pt x="650" y="1027"/>
                  </a:lnTo>
                  <a:lnTo>
                    <a:pt x="650" y="1007"/>
                  </a:lnTo>
                  <a:lnTo>
                    <a:pt x="651" y="990"/>
                  </a:lnTo>
                  <a:lnTo>
                    <a:pt x="652" y="974"/>
                  </a:lnTo>
                  <a:lnTo>
                    <a:pt x="653" y="963"/>
                  </a:lnTo>
                  <a:lnTo>
                    <a:pt x="653" y="955"/>
                  </a:lnTo>
                  <a:lnTo>
                    <a:pt x="655" y="953"/>
                  </a:lnTo>
                  <a:lnTo>
                    <a:pt x="656" y="955"/>
                  </a:lnTo>
                  <a:lnTo>
                    <a:pt x="657" y="962"/>
                  </a:lnTo>
                  <a:lnTo>
                    <a:pt x="657" y="970"/>
                  </a:lnTo>
                  <a:lnTo>
                    <a:pt x="658" y="984"/>
                  </a:lnTo>
                  <a:lnTo>
                    <a:pt x="660" y="999"/>
                  </a:lnTo>
                  <a:lnTo>
                    <a:pt x="661" y="1014"/>
                  </a:lnTo>
                  <a:lnTo>
                    <a:pt x="661" y="1029"/>
                  </a:lnTo>
                  <a:lnTo>
                    <a:pt x="662" y="1042"/>
                  </a:lnTo>
                  <a:lnTo>
                    <a:pt x="663" y="1053"/>
                  </a:lnTo>
                  <a:lnTo>
                    <a:pt x="665" y="1062"/>
                  </a:lnTo>
                  <a:lnTo>
                    <a:pt x="665" y="1068"/>
                  </a:lnTo>
                  <a:lnTo>
                    <a:pt x="666" y="1075"/>
                  </a:lnTo>
                  <a:lnTo>
                    <a:pt x="667" y="1078"/>
                  </a:lnTo>
                  <a:lnTo>
                    <a:pt x="668" y="1082"/>
                  </a:lnTo>
                  <a:lnTo>
                    <a:pt x="668" y="1084"/>
                  </a:lnTo>
                  <a:lnTo>
                    <a:pt x="670" y="1087"/>
                  </a:lnTo>
                  <a:lnTo>
                    <a:pt x="671" y="1088"/>
                  </a:lnTo>
                  <a:lnTo>
                    <a:pt x="672" y="1091"/>
                  </a:lnTo>
                  <a:lnTo>
                    <a:pt x="673" y="1092"/>
                  </a:lnTo>
                  <a:lnTo>
                    <a:pt x="673" y="1093"/>
                  </a:lnTo>
                  <a:lnTo>
                    <a:pt x="674" y="1094"/>
                  </a:lnTo>
                  <a:lnTo>
                    <a:pt x="676" y="1094"/>
                  </a:lnTo>
                  <a:lnTo>
                    <a:pt x="677" y="1096"/>
                  </a:lnTo>
                  <a:lnTo>
                    <a:pt x="677" y="1096"/>
                  </a:lnTo>
                  <a:lnTo>
                    <a:pt x="678" y="1097"/>
                  </a:lnTo>
                  <a:lnTo>
                    <a:pt x="679" y="1097"/>
                  </a:lnTo>
                  <a:lnTo>
                    <a:pt x="681" y="1097"/>
                  </a:lnTo>
                  <a:lnTo>
                    <a:pt x="681" y="1098"/>
                  </a:lnTo>
                  <a:lnTo>
                    <a:pt x="682" y="1098"/>
                  </a:lnTo>
                  <a:lnTo>
                    <a:pt x="683" y="1099"/>
                  </a:lnTo>
                  <a:lnTo>
                    <a:pt x="684" y="1099"/>
                  </a:lnTo>
                  <a:lnTo>
                    <a:pt x="684" y="1099"/>
                  </a:lnTo>
                  <a:lnTo>
                    <a:pt x="686" y="1101"/>
                  </a:lnTo>
                  <a:lnTo>
                    <a:pt x="687" y="1099"/>
                  </a:lnTo>
                  <a:lnTo>
                    <a:pt x="688" y="1099"/>
                  </a:lnTo>
                  <a:lnTo>
                    <a:pt x="688" y="1099"/>
                  </a:lnTo>
                  <a:lnTo>
                    <a:pt x="689" y="1098"/>
                  </a:lnTo>
                  <a:lnTo>
                    <a:pt x="691" y="1098"/>
                  </a:lnTo>
                  <a:lnTo>
                    <a:pt x="692" y="1097"/>
                  </a:lnTo>
                  <a:lnTo>
                    <a:pt x="692" y="1096"/>
                  </a:lnTo>
                  <a:lnTo>
                    <a:pt x="693" y="1094"/>
                  </a:lnTo>
                  <a:lnTo>
                    <a:pt x="694" y="1092"/>
                  </a:lnTo>
                  <a:lnTo>
                    <a:pt x="696" y="1091"/>
                  </a:lnTo>
                  <a:lnTo>
                    <a:pt x="696" y="1088"/>
                  </a:lnTo>
                  <a:lnTo>
                    <a:pt x="697" y="1087"/>
                  </a:lnTo>
                  <a:lnTo>
                    <a:pt x="698" y="1086"/>
                  </a:lnTo>
                  <a:lnTo>
                    <a:pt x="699" y="1084"/>
                  </a:lnTo>
                  <a:lnTo>
                    <a:pt x="699" y="1084"/>
                  </a:lnTo>
                  <a:lnTo>
                    <a:pt x="701" y="1084"/>
                  </a:lnTo>
                  <a:lnTo>
                    <a:pt x="702" y="1084"/>
                  </a:lnTo>
                  <a:lnTo>
                    <a:pt x="703" y="1086"/>
                  </a:lnTo>
                  <a:lnTo>
                    <a:pt x="703" y="1087"/>
                  </a:lnTo>
                  <a:lnTo>
                    <a:pt x="704" y="1088"/>
                  </a:lnTo>
                  <a:lnTo>
                    <a:pt x="706" y="1089"/>
                  </a:lnTo>
                  <a:lnTo>
                    <a:pt x="707" y="1089"/>
                  </a:lnTo>
                  <a:lnTo>
                    <a:pt x="707" y="1091"/>
                  </a:lnTo>
                  <a:lnTo>
                    <a:pt x="708" y="1092"/>
                  </a:lnTo>
                  <a:lnTo>
                    <a:pt x="709" y="1093"/>
                  </a:lnTo>
                  <a:lnTo>
                    <a:pt x="710" y="1093"/>
                  </a:lnTo>
                  <a:lnTo>
                    <a:pt x="710" y="1094"/>
                  </a:lnTo>
                  <a:lnTo>
                    <a:pt x="712" y="1094"/>
                  </a:lnTo>
                  <a:lnTo>
                    <a:pt x="713" y="1096"/>
                  </a:lnTo>
                  <a:lnTo>
                    <a:pt x="714" y="1096"/>
                  </a:lnTo>
                  <a:lnTo>
                    <a:pt x="714" y="1097"/>
                  </a:lnTo>
                  <a:lnTo>
                    <a:pt x="715" y="1097"/>
                  </a:lnTo>
                  <a:lnTo>
                    <a:pt x="717" y="1097"/>
                  </a:lnTo>
                  <a:lnTo>
                    <a:pt x="718" y="1097"/>
                  </a:lnTo>
                  <a:lnTo>
                    <a:pt x="718" y="1097"/>
                  </a:lnTo>
                  <a:lnTo>
                    <a:pt x="719" y="1096"/>
                  </a:lnTo>
                  <a:lnTo>
                    <a:pt x="720" y="1096"/>
                  </a:lnTo>
                  <a:lnTo>
                    <a:pt x="722" y="1094"/>
                  </a:lnTo>
                  <a:lnTo>
                    <a:pt x="722" y="1094"/>
                  </a:lnTo>
                  <a:lnTo>
                    <a:pt x="723" y="1093"/>
                  </a:lnTo>
                  <a:lnTo>
                    <a:pt x="724" y="1093"/>
                  </a:lnTo>
                  <a:lnTo>
                    <a:pt x="725" y="1093"/>
                  </a:lnTo>
                  <a:lnTo>
                    <a:pt x="725" y="1093"/>
                  </a:lnTo>
                  <a:lnTo>
                    <a:pt x="727" y="1093"/>
                  </a:lnTo>
                  <a:lnTo>
                    <a:pt x="728" y="1093"/>
                  </a:lnTo>
                  <a:lnTo>
                    <a:pt x="729" y="1093"/>
                  </a:lnTo>
                  <a:lnTo>
                    <a:pt x="730" y="1093"/>
                  </a:lnTo>
                  <a:lnTo>
                    <a:pt x="730" y="1093"/>
                  </a:lnTo>
                  <a:lnTo>
                    <a:pt x="732" y="1093"/>
                  </a:lnTo>
                  <a:lnTo>
                    <a:pt x="733" y="1094"/>
                  </a:lnTo>
                  <a:lnTo>
                    <a:pt x="734" y="1094"/>
                  </a:lnTo>
                  <a:lnTo>
                    <a:pt x="734" y="1094"/>
                  </a:lnTo>
                  <a:lnTo>
                    <a:pt x="735" y="1094"/>
                  </a:lnTo>
                  <a:lnTo>
                    <a:pt x="737" y="1096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9" y="1097"/>
                  </a:lnTo>
                  <a:lnTo>
                    <a:pt x="740" y="1097"/>
                  </a:lnTo>
                  <a:lnTo>
                    <a:pt x="742" y="1097"/>
                  </a:lnTo>
                  <a:lnTo>
                    <a:pt x="742" y="1097"/>
                  </a:lnTo>
                  <a:lnTo>
                    <a:pt x="743" y="1097"/>
                  </a:lnTo>
                  <a:lnTo>
                    <a:pt x="744" y="1096"/>
                  </a:lnTo>
                  <a:lnTo>
                    <a:pt x="745" y="1094"/>
                  </a:lnTo>
                  <a:lnTo>
                    <a:pt x="745" y="1093"/>
                  </a:lnTo>
                  <a:lnTo>
                    <a:pt x="746" y="1089"/>
                  </a:lnTo>
                  <a:lnTo>
                    <a:pt x="748" y="1084"/>
                  </a:lnTo>
                  <a:lnTo>
                    <a:pt x="749" y="1077"/>
                  </a:lnTo>
                  <a:lnTo>
                    <a:pt x="749" y="1066"/>
                  </a:lnTo>
                  <a:lnTo>
                    <a:pt x="750" y="1053"/>
                  </a:lnTo>
                  <a:lnTo>
                    <a:pt x="751" y="1040"/>
                  </a:lnTo>
                  <a:lnTo>
                    <a:pt x="753" y="1026"/>
                  </a:lnTo>
                  <a:lnTo>
                    <a:pt x="753" y="1015"/>
                  </a:lnTo>
                  <a:lnTo>
                    <a:pt x="754" y="1007"/>
                  </a:lnTo>
                  <a:lnTo>
                    <a:pt x="755" y="1005"/>
                  </a:lnTo>
                  <a:lnTo>
                    <a:pt x="756" y="1006"/>
                  </a:lnTo>
                  <a:lnTo>
                    <a:pt x="756" y="1010"/>
                  </a:lnTo>
                  <a:lnTo>
                    <a:pt x="758" y="1016"/>
                  </a:lnTo>
                  <a:lnTo>
                    <a:pt x="759" y="1024"/>
                  </a:lnTo>
                  <a:lnTo>
                    <a:pt x="760" y="1032"/>
                  </a:lnTo>
                  <a:lnTo>
                    <a:pt x="760" y="1040"/>
                  </a:lnTo>
                  <a:lnTo>
                    <a:pt x="761" y="1047"/>
                  </a:lnTo>
                  <a:lnTo>
                    <a:pt x="763" y="1053"/>
                  </a:lnTo>
                  <a:lnTo>
                    <a:pt x="764" y="1060"/>
                  </a:lnTo>
                  <a:lnTo>
                    <a:pt x="764" y="1065"/>
                  </a:lnTo>
                  <a:lnTo>
                    <a:pt x="765" y="1070"/>
                  </a:lnTo>
                  <a:lnTo>
                    <a:pt x="766" y="1073"/>
                  </a:lnTo>
                  <a:lnTo>
                    <a:pt x="768" y="1076"/>
                  </a:lnTo>
                  <a:lnTo>
                    <a:pt x="768" y="1079"/>
                  </a:lnTo>
                  <a:lnTo>
                    <a:pt x="769" y="1082"/>
                  </a:lnTo>
                  <a:lnTo>
                    <a:pt x="770" y="1083"/>
                  </a:lnTo>
                  <a:lnTo>
                    <a:pt x="771" y="1086"/>
                  </a:lnTo>
                  <a:lnTo>
                    <a:pt x="771" y="1087"/>
                  </a:lnTo>
                  <a:lnTo>
                    <a:pt x="773" y="1088"/>
                  </a:lnTo>
                  <a:lnTo>
                    <a:pt x="774" y="1089"/>
                  </a:lnTo>
                  <a:lnTo>
                    <a:pt x="775" y="1089"/>
                  </a:lnTo>
                  <a:lnTo>
                    <a:pt x="775" y="1089"/>
                  </a:lnTo>
                  <a:lnTo>
                    <a:pt x="776" y="1089"/>
                  </a:lnTo>
                  <a:lnTo>
                    <a:pt x="778" y="1088"/>
                  </a:lnTo>
                  <a:lnTo>
                    <a:pt x="779" y="1088"/>
                  </a:lnTo>
                  <a:lnTo>
                    <a:pt x="779" y="1088"/>
                  </a:lnTo>
                  <a:lnTo>
                    <a:pt x="780" y="1088"/>
                  </a:lnTo>
                  <a:lnTo>
                    <a:pt x="781" y="1088"/>
                  </a:lnTo>
                  <a:lnTo>
                    <a:pt x="782" y="1088"/>
                  </a:lnTo>
                  <a:lnTo>
                    <a:pt x="782" y="1088"/>
                  </a:lnTo>
                  <a:lnTo>
                    <a:pt x="784" y="1089"/>
                  </a:lnTo>
                  <a:lnTo>
                    <a:pt x="785" y="1089"/>
                  </a:lnTo>
                  <a:lnTo>
                    <a:pt x="786" y="1091"/>
                  </a:lnTo>
                  <a:lnTo>
                    <a:pt x="787" y="1091"/>
                  </a:lnTo>
                  <a:lnTo>
                    <a:pt x="787" y="1092"/>
                  </a:lnTo>
                  <a:lnTo>
                    <a:pt x="789" y="1092"/>
                  </a:lnTo>
                  <a:lnTo>
                    <a:pt x="790" y="1092"/>
                  </a:lnTo>
                  <a:lnTo>
                    <a:pt x="791" y="1091"/>
                  </a:lnTo>
                  <a:lnTo>
                    <a:pt x="791" y="1091"/>
                  </a:lnTo>
                  <a:lnTo>
                    <a:pt x="792" y="1089"/>
                  </a:lnTo>
                  <a:lnTo>
                    <a:pt x="794" y="1089"/>
                  </a:lnTo>
                  <a:lnTo>
                    <a:pt x="795" y="1089"/>
                  </a:lnTo>
                  <a:lnTo>
                    <a:pt x="795" y="1089"/>
                  </a:lnTo>
                  <a:lnTo>
                    <a:pt x="796" y="1091"/>
                  </a:lnTo>
                  <a:lnTo>
                    <a:pt x="797" y="1092"/>
                  </a:lnTo>
                  <a:lnTo>
                    <a:pt x="799" y="1093"/>
                  </a:lnTo>
                  <a:lnTo>
                    <a:pt x="799" y="1094"/>
                  </a:lnTo>
                  <a:lnTo>
                    <a:pt x="800" y="1094"/>
                  </a:lnTo>
                  <a:lnTo>
                    <a:pt x="801" y="1096"/>
                  </a:lnTo>
                  <a:lnTo>
                    <a:pt x="802" y="1096"/>
                  </a:lnTo>
                  <a:lnTo>
                    <a:pt x="802" y="1097"/>
                  </a:lnTo>
                  <a:lnTo>
                    <a:pt x="804" y="1097"/>
                  </a:lnTo>
                  <a:lnTo>
                    <a:pt x="805" y="1097"/>
                  </a:lnTo>
                  <a:lnTo>
                    <a:pt x="806" y="1097"/>
                  </a:lnTo>
                  <a:lnTo>
                    <a:pt x="806" y="1097"/>
                  </a:lnTo>
                  <a:lnTo>
                    <a:pt x="807" y="1097"/>
                  </a:lnTo>
                  <a:lnTo>
                    <a:pt x="809" y="1097"/>
                  </a:lnTo>
                  <a:lnTo>
                    <a:pt x="810" y="1097"/>
                  </a:lnTo>
                  <a:lnTo>
                    <a:pt x="810" y="1097"/>
                  </a:lnTo>
                  <a:lnTo>
                    <a:pt x="811" y="1097"/>
                  </a:lnTo>
                  <a:lnTo>
                    <a:pt x="812" y="1097"/>
                  </a:lnTo>
                  <a:lnTo>
                    <a:pt x="814" y="1096"/>
                  </a:lnTo>
                  <a:lnTo>
                    <a:pt x="814" y="1094"/>
                  </a:lnTo>
                  <a:lnTo>
                    <a:pt x="815" y="1092"/>
                  </a:lnTo>
                  <a:lnTo>
                    <a:pt x="816" y="1088"/>
                  </a:lnTo>
                  <a:lnTo>
                    <a:pt x="817" y="1082"/>
                  </a:lnTo>
                  <a:lnTo>
                    <a:pt x="817" y="1073"/>
                  </a:lnTo>
                  <a:lnTo>
                    <a:pt x="818" y="1061"/>
                  </a:lnTo>
                  <a:lnTo>
                    <a:pt x="820" y="1043"/>
                  </a:lnTo>
                  <a:lnTo>
                    <a:pt x="821" y="1022"/>
                  </a:lnTo>
                  <a:lnTo>
                    <a:pt x="821" y="996"/>
                  </a:lnTo>
                  <a:lnTo>
                    <a:pt x="822" y="965"/>
                  </a:lnTo>
                  <a:lnTo>
                    <a:pt x="823" y="930"/>
                  </a:lnTo>
                  <a:lnTo>
                    <a:pt x="825" y="893"/>
                  </a:lnTo>
                  <a:lnTo>
                    <a:pt x="825" y="856"/>
                  </a:lnTo>
                  <a:lnTo>
                    <a:pt x="826" y="820"/>
                  </a:lnTo>
                  <a:lnTo>
                    <a:pt x="827" y="789"/>
                  </a:lnTo>
                  <a:lnTo>
                    <a:pt x="828" y="764"/>
                  </a:lnTo>
                  <a:lnTo>
                    <a:pt x="828" y="747"/>
                  </a:lnTo>
                  <a:lnTo>
                    <a:pt x="830" y="740"/>
                  </a:lnTo>
                  <a:lnTo>
                    <a:pt x="831" y="743"/>
                  </a:lnTo>
                  <a:lnTo>
                    <a:pt x="832" y="754"/>
                  </a:lnTo>
                  <a:lnTo>
                    <a:pt x="832" y="775"/>
                  </a:lnTo>
                  <a:lnTo>
                    <a:pt x="833" y="803"/>
                  </a:lnTo>
                  <a:lnTo>
                    <a:pt x="835" y="834"/>
                  </a:lnTo>
                  <a:lnTo>
                    <a:pt x="836" y="867"/>
                  </a:lnTo>
                  <a:lnTo>
                    <a:pt x="836" y="902"/>
                  </a:lnTo>
                  <a:lnTo>
                    <a:pt x="837" y="933"/>
                  </a:lnTo>
                  <a:lnTo>
                    <a:pt x="838" y="962"/>
                  </a:lnTo>
                  <a:lnTo>
                    <a:pt x="840" y="985"/>
                  </a:lnTo>
                  <a:lnTo>
                    <a:pt x="841" y="1004"/>
                  </a:lnTo>
                  <a:lnTo>
                    <a:pt x="841" y="1016"/>
                  </a:lnTo>
                  <a:lnTo>
                    <a:pt x="842" y="1026"/>
                  </a:lnTo>
                  <a:lnTo>
                    <a:pt x="843" y="1034"/>
                  </a:lnTo>
                  <a:lnTo>
                    <a:pt x="845" y="1040"/>
                  </a:lnTo>
                  <a:lnTo>
                    <a:pt x="845" y="1045"/>
                  </a:lnTo>
                  <a:lnTo>
                    <a:pt x="846" y="1051"/>
                  </a:lnTo>
                  <a:lnTo>
                    <a:pt x="847" y="1057"/>
                  </a:lnTo>
                  <a:lnTo>
                    <a:pt x="848" y="1065"/>
                  </a:lnTo>
                  <a:lnTo>
                    <a:pt x="848" y="1071"/>
                  </a:lnTo>
                  <a:lnTo>
                    <a:pt x="850" y="1077"/>
                  </a:lnTo>
                  <a:lnTo>
                    <a:pt x="851" y="1082"/>
                  </a:lnTo>
                  <a:lnTo>
                    <a:pt x="852" y="1086"/>
                  </a:lnTo>
                  <a:lnTo>
                    <a:pt x="852" y="1088"/>
                  </a:lnTo>
                  <a:lnTo>
                    <a:pt x="853" y="1091"/>
                  </a:lnTo>
                  <a:lnTo>
                    <a:pt x="854" y="1092"/>
                  </a:lnTo>
                  <a:lnTo>
                    <a:pt x="856" y="1093"/>
                  </a:lnTo>
                  <a:lnTo>
                    <a:pt x="856" y="1094"/>
                  </a:lnTo>
                  <a:lnTo>
                    <a:pt x="857" y="1096"/>
                  </a:lnTo>
                  <a:lnTo>
                    <a:pt x="858" y="1096"/>
                  </a:lnTo>
                  <a:lnTo>
                    <a:pt x="859" y="1097"/>
                  </a:lnTo>
                  <a:lnTo>
                    <a:pt x="859" y="1097"/>
                  </a:lnTo>
                  <a:lnTo>
                    <a:pt x="861" y="1097"/>
                  </a:lnTo>
                  <a:lnTo>
                    <a:pt x="862" y="1097"/>
                  </a:lnTo>
                  <a:lnTo>
                    <a:pt x="863" y="1096"/>
                  </a:lnTo>
                  <a:lnTo>
                    <a:pt x="863" y="1096"/>
                  </a:lnTo>
                  <a:lnTo>
                    <a:pt x="864" y="1094"/>
                  </a:lnTo>
                  <a:lnTo>
                    <a:pt x="866" y="1093"/>
                  </a:lnTo>
                  <a:lnTo>
                    <a:pt x="867" y="1092"/>
                  </a:lnTo>
                  <a:lnTo>
                    <a:pt x="867" y="1091"/>
                  </a:lnTo>
                  <a:lnTo>
                    <a:pt x="868" y="1089"/>
                  </a:lnTo>
                  <a:lnTo>
                    <a:pt x="869" y="1088"/>
                  </a:lnTo>
                  <a:lnTo>
                    <a:pt x="871" y="1086"/>
                  </a:lnTo>
                  <a:lnTo>
                    <a:pt x="871" y="1084"/>
                  </a:lnTo>
                  <a:lnTo>
                    <a:pt x="872" y="1082"/>
                  </a:lnTo>
                  <a:lnTo>
                    <a:pt x="873" y="1079"/>
                  </a:lnTo>
                  <a:lnTo>
                    <a:pt x="874" y="1077"/>
                  </a:lnTo>
                  <a:lnTo>
                    <a:pt x="874" y="1075"/>
                  </a:lnTo>
                  <a:lnTo>
                    <a:pt x="876" y="1072"/>
                  </a:lnTo>
                  <a:lnTo>
                    <a:pt x="877" y="1071"/>
                  </a:lnTo>
                  <a:lnTo>
                    <a:pt x="878" y="1071"/>
                  </a:lnTo>
                  <a:lnTo>
                    <a:pt x="878" y="1072"/>
                  </a:lnTo>
                  <a:lnTo>
                    <a:pt x="879" y="1073"/>
                  </a:lnTo>
                  <a:lnTo>
                    <a:pt x="881" y="1076"/>
                  </a:lnTo>
                  <a:lnTo>
                    <a:pt x="882" y="1079"/>
                  </a:lnTo>
                  <a:lnTo>
                    <a:pt x="882" y="1082"/>
                  </a:lnTo>
                  <a:lnTo>
                    <a:pt x="883" y="1084"/>
                  </a:lnTo>
                  <a:lnTo>
                    <a:pt x="884" y="1087"/>
                  </a:lnTo>
                  <a:lnTo>
                    <a:pt x="886" y="1089"/>
                  </a:lnTo>
                  <a:lnTo>
                    <a:pt x="886" y="1091"/>
                  </a:lnTo>
                  <a:lnTo>
                    <a:pt x="887" y="1092"/>
                  </a:lnTo>
                  <a:lnTo>
                    <a:pt x="888" y="1092"/>
                  </a:lnTo>
                  <a:lnTo>
                    <a:pt x="889" y="1093"/>
                  </a:lnTo>
                  <a:lnTo>
                    <a:pt x="889" y="1094"/>
                  </a:lnTo>
                  <a:lnTo>
                    <a:pt x="890" y="1094"/>
                  </a:lnTo>
                  <a:lnTo>
                    <a:pt x="892" y="1094"/>
                  </a:lnTo>
                  <a:lnTo>
                    <a:pt x="893" y="1096"/>
                  </a:lnTo>
                  <a:lnTo>
                    <a:pt x="893" y="1096"/>
                  </a:lnTo>
                  <a:lnTo>
                    <a:pt x="894" y="1096"/>
                  </a:lnTo>
                  <a:lnTo>
                    <a:pt x="895" y="1096"/>
                  </a:lnTo>
                  <a:lnTo>
                    <a:pt x="897" y="1096"/>
                  </a:lnTo>
                  <a:lnTo>
                    <a:pt x="898" y="1097"/>
                  </a:lnTo>
                  <a:lnTo>
                    <a:pt x="898" y="1097"/>
                  </a:lnTo>
                  <a:lnTo>
                    <a:pt x="899" y="1097"/>
                  </a:lnTo>
                  <a:lnTo>
                    <a:pt x="900" y="1097"/>
                  </a:lnTo>
                  <a:lnTo>
                    <a:pt x="902" y="1098"/>
                  </a:lnTo>
                  <a:lnTo>
                    <a:pt x="902" y="1098"/>
                  </a:lnTo>
                  <a:lnTo>
                    <a:pt x="903" y="1098"/>
                  </a:lnTo>
                  <a:lnTo>
                    <a:pt x="904" y="1099"/>
                  </a:lnTo>
                  <a:lnTo>
                    <a:pt x="905" y="1101"/>
                  </a:lnTo>
                  <a:lnTo>
                    <a:pt x="905" y="1102"/>
                  </a:lnTo>
                  <a:lnTo>
                    <a:pt x="907" y="1102"/>
                  </a:lnTo>
                  <a:lnTo>
                    <a:pt x="908" y="1103"/>
                  </a:lnTo>
                  <a:lnTo>
                    <a:pt x="909" y="1103"/>
                  </a:lnTo>
                  <a:lnTo>
                    <a:pt x="909" y="1103"/>
                  </a:lnTo>
                  <a:lnTo>
                    <a:pt x="910" y="1102"/>
                  </a:lnTo>
                  <a:lnTo>
                    <a:pt x="912" y="1101"/>
                  </a:lnTo>
                  <a:lnTo>
                    <a:pt x="913" y="1099"/>
                  </a:lnTo>
                  <a:lnTo>
                    <a:pt x="913" y="1098"/>
                  </a:lnTo>
                  <a:lnTo>
                    <a:pt x="914" y="1097"/>
                  </a:lnTo>
                  <a:lnTo>
                    <a:pt x="915" y="1097"/>
                  </a:lnTo>
                  <a:lnTo>
                    <a:pt x="917" y="1097"/>
                  </a:lnTo>
                  <a:lnTo>
                    <a:pt x="917" y="1097"/>
                  </a:lnTo>
                  <a:lnTo>
                    <a:pt x="918" y="1097"/>
                  </a:lnTo>
                  <a:lnTo>
                    <a:pt x="919" y="1097"/>
                  </a:lnTo>
                  <a:lnTo>
                    <a:pt x="920" y="1097"/>
                  </a:lnTo>
                  <a:lnTo>
                    <a:pt x="920" y="1097"/>
                  </a:lnTo>
                  <a:lnTo>
                    <a:pt x="922" y="1097"/>
                  </a:lnTo>
                  <a:lnTo>
                    <a:pt x="923" y="1097"/>
                  </a:lnTo>
                  <a:lnTo>
                    <a:pt x="924" y="1097"/>
                  </a:lnTo>
                  <a:lnTo>
                    <a:pt x="924" y="1097"/>
                  </a:lnTo>
                  <a:lnTo>
                    <a:pt x="925" y="1096"/>
                  </a:lnTo>
                  <a:lnTo>
                    <a:pt x="926" y="1096"/>
                  </a:lnTo>
                  <a:lnTo>
                    <a:pt x="928" y="1094"/>
                  </a:lnTo>
                  <a:lnTo>
                    <a:pt x="928" y="1094"/>
                  </a:lnTo>
                  <a:lnTo>
                    <a:pt x="929" y="1093"/>
                  </a:lnTo>
                  <a:lnTo>
                    <a:pt x="930" y="1092"/>
                  </a:lnTo>
                  <a:lnTo>
                    <a:pt x="931" y="1091"/>
                  </a:lnTo>
                  <a:lnTo>
                    <a:pt x="931" y="1088"/>
                  </a:lnTo>
                  <a:lnTo>
                    <a:pt x="933" y="1087"/>
                  </a:lnTo>
                  <a:lnTo>
                    <a:pt x="934" y="1087"/>
                  </a:lnTo>
                  <a:lnTo>
                    <a:pt x="935" y="1086"/>
                  </a:lnTo>
                  <a:lnTo>
                    <a:pt x="935" y="1084"/>
                  </a:lnTo>
                  <a:lnTo>
                    <a:pt x="936" y="1083"/>
                  </a:lnTo>
                  <a:lnTo>
                    <a:pt x="938" y="1083"/>
                  </a:lnTo>
                  <a:lnTo>
                    <a:pt x="939" y="1082"/>
                  </a:lnTo>
                  <a:lnTo>
                    <a:pt x="939" y="1082"/>
                  </a:lnTo>
                  <a:lnTo>
                    <a:pt x="940" y="1081"/>
                  </a:lnTo>
                  <a:lnTo>
                    <a:pt x="941" y="1078"/>
                  </a:lnTo>
                  <a:lnTo>
                    <a:pt x="943" y="1076"/>
                  </a:lnTo>
                  <a:lnTo>
                    <a:pt x="943" y="1071"/>
                  </a:lnTo>
                  <a:lnTo>
                    <a:pt x="944" y="1065"/>
                  </a:lnTo>
                  <a:lnTo>
                    <a:pt x="945" y="1056"/>
                  </a:lnTo>
                  <a:lnTo>
                    <a:pt x="946" y="1043"/>
                  </a:lnTo>
                  <a:lnTo>
                    <a:pt x="946" y="1026"/>
                  </a:lnTo>
                  <a:lnTo>
                    <a:pt x="948" y="1005"/>
                  </a:lnTo>
                  <a:lnTo>
                    <a:pt x="949" y="978"/>
                  </a:lnTo>
                  <a:lnTo>
                    <a:pt x="950" y="947"/>
                  </a:lnTo>
                  <a:lnTo>
                    <a:pt x="950" y="913"/>
                  </a:lnTo>
                  <a:lnTo>
                    <a:pt x="951" y="881"/>
                  </a:lnTo>
                  <a:lnTo>
                    <a:pt x="953" y="853"/>
                  </a:lnTo>
                  <a:lnTo>
                    <a:pt x="954" y="836"/>
                  </a:lnTo>
                  <a:lnTo>
                    <a:pt x="955" y="830"/>
                  </a:lnTo>
                  <a:lnTo>
                    <a:pt x="955" y="840"/>
                  </a:lnTo>
                  <a:lnTo>
                    <a:pt x="956" y="861"/>
                  </a:lnTo>
                  <a:lnTo>
                    <a:pt x="958" y="888"/>
                  </a:lnTo>
                  <a:lnTo>
                    <a:pt x="959" y="922"/>
                  </a:lnTo>
                  <a:lnTo>
                    <a:pt x="959" y="954"/>
                  </a:lnTo>
                  <a:lnTo>
                    <a:pt x="960" y="985"/>
                  </a:lnTo>
                  <a:lnTo>
                    <a:pt x="961" y="1011"/>
                  </a:lnTo>
                  <a:lnTo>
                    <a:pt x="962" y="1031"/>
                  </a:lnTo>
                  <a:lnTo>
                    <a:pt x="962" y="1046"/>
                  </a:lnTo>
                  <a:lnTo>
                    <a:pt x="964" y="1056"/>
                  </a:lnTo>
                  <a:lnTo>
                    <a:pt x="965" y="1062"/>
                  </a:lnTo>
                  <a:lnTo>
                    <a:pt x="966" y="1066"/>
                  </a:lnTo>
                  <a:lnTo>
                    <a:pt x="966" y="1067"/>
                  </a:lnTo>
                  <a:lnTo>
                    <a:pt x="967" y="1068"/>
                  </a:lnTo>
                  <a:lnTo>
                    <a:pt x="969" y="1068"/>
                  </a:lnTo>
                  <a:lnTo>
                    <a:pt x="970" y="1071"/>
                  </a:lnTo>
                  <a:lnTo>
                    <a:pt x="970" y="1072"/>
                  </a:lnTo>
                  <a:lnTo>
                    <a:pt x="971" y="1076"/>
                  </a:lnTo>
                  <a:lnTo>
                    <a:pt x="972" y="1078"/>
                  </a:lnTo>
                  <a:lnTo>
                    <a:pt x="974" y="1082"/>
                  </a:lnTo>
                  <a:lnTo>
                    <a:pt x="974" y="1086"/>
                  </a:lnTo>
                  <a:lnTo>
                    <a:pt x="975" y="1088"/>
                  </a:lnTo>
                  <a:lnTo>
                    <a:pt x="976" y="1091"/>
                  </a:lnTo>
                  <a:lnTo>
                    <a:pt x="977" y="1093"/>
                  </a:lnTo>
                  <a:lnTo>
                    <a:pt x="977" y="1094"/>
                  </a:lnTo>
                  <a:lnTo>
                    <a:pt x="979" y="1096"/>
                  </a:lnTo>
                  <a:lnTo>
                    <a:pt x="980" y="1096"/>
                  </a:lnTo>
                  <a:lnTo>
                    <a:pt x="981" y="1096"/>
                  </a:lnTo>
                  <a:lnTo>
                    <a:pt x="981" y="1096"/>
                  </a:lnTo>
                  <a:lnTo>
                    <a:pt x="982" y="1096"/>
                  </a:lnTo>
                  <a:lnTo>
                    <a:pt x="984" y="1096"/>
                  </a:lnTo>
                  <a:lnTo>
                    <a:pt x="985" y="1094"/>
                  </a:lnTo>
                  <a:lnTo>
                    <a:pt x="985" y="1094"/>
                  </a:lnTo>
                  <a:lnTo>
                    <a:pt x="986" y="1093"/>
                  </a:lnTo>
                  <a:lnTo>
                    <a:pt x="987" y="1093"/>
                  </a:lnTo>
                  <a:lnTo>
                    <a:pt x="989" y="1093"/>
                  </a:lnTo>
                  <a:lnTo>
                    <a:pt x="989" y="1092"/>
                  </a:lnTo>
                  <a:lnTo>
                    <a:pt x="990" y="1092"/>
                  </a:lnTo>
                  <a:lnTo>
                    <a:pt x="991" y="1092"/>
                  </a:lnTo>
                  <a:lnTo>
                    <a:pt x="992" y="1092"/>
                  </a:lnTo>
                  <a:lnTo>
                    <a:pt x="992" y="1092"/>
                  </a:lnTo>
                  <a:lnTo>
                    <a:pt x="994" y="1092"/>
                  </a:lnTo>
                  <a:lnTo>
                    <a:pt x="995" y="1093"/>
                  </a:lnTo>
                  <a:lnTo>
                    <a:pt x="996" y="1093"/>
                  </a:lnTo>
                  <a:lnTo>
                    <a:pt x="996" y="1094"/>
                  </a:lnTo>
                  <a:lnTo>
                    <a:pt x="997" y="1094"/>
                  </a:lnTo>
                  <a:lnTo>
                    <a:pt x="998" y="1094"/>
                  </a:lnTo>
                  <a:lnTo>
                    <a:pt x="1000" y="1094"/>
                  </a:lnTo>
                  <a:lnTo>
                    <a:pt x="1000" y="1096"/>
                  </a:lnTo>
                  <a:lnTo>
                    <a:pt x="1001" y="1096"/>
                  </a:lnTo>
                  <a:lnTo>
                    <a:pt x="1002" y="1096"/>
                  </a:lnTo>
                  <a:lnTo>
                    <a:pt x="1003" y="1096"/>
                  </a:lnTo>
                  <a:lnTo>
                    <a:pt x="1003" y="1096"/>
                  </a:lnTo>
                  <a:lnTo>
                    <a:pt x="1005" y="1096"/>
                  </a:lnTo>
                  <a:lnTo>
                    <a:pt x="1006" y="1097"/>
                  </a:lnTo>
                  <a:lnTo>
                    <a:pt x="1007" y="1097"/>
                  </a:lnTo>
                  <a:lnTo>
                    <a:pt x="1008" y="1097"/>
                  </a:lnTo>
                  <a:lnTo>
                    <a:pt x="1008" y="1097"/>
                  </a:lnTo>
                  <a:lnTo>
                    <a:pt x="1010" y="1097"/>
                  </a:lnTo>
                  <a:lnTo>
                    <a:pt x="1011" y="1096"/>
                  </a:lnTo>
                  <a:lnTo>
                    <a:pt x="1012" y="1094"/>
                  </a:lnTo>
                  <a:lnTo>
                    <a:pt x="1012" y="1092"/>
                  </a:lnTo>
                  <a:lnTo>
                    <a:pt x="1013" y="1091"/>
                  </a:lnTo>
                  <a:lnTo>
                    <a:pt x="1015" y="1089"/>
                  </a:lnTo>
                  <a:lnTo>
                    <a:pt x="1016" y="1089"/>
                  </a:lnTo>
                  <a:lnTo>
                    <a:pt x="1016" y="1091"/>
                  </a:lnTo>
                  <a:lnTo>
                    <a:pt x="1017" y="1092"/>
                  </a:lnTo>
                  <a:lnTo>
                    <a:pt x="1018" y="1094"/>
                  </a:lnTo>
                  <a:lnTo>
                    <a:pt x="1020" y="1096"/>
                  </a:lnTo>
                  <a:lnTo>
                    <a:pt x="1020" y="1097"/>
                  </a:lnTo>
                  <a:lnTo>
                    <a:pt x="1021" y="1098"/>
                  </a:lnTo>
                  <a:lnTo>
                    <a:pt x="1022" y="1099"/>
                  </a:lnTo>
                  <a:lnTo>
                    <a:pt x="1023" y="1099"/>
                  </a:lnTo>
                  <a:lnTo>
                    <a:pt x="1023" y="1099"/>
                  </a:lnTo>
                  <a:lnTo>
                    <a:pt x="1025" y="1099"/>
                  </a:lnTo>
                  <a:lnTo>
                    <a:pt x="1026" y="1099"/>
                  </a:lnTo>
                  <a:lnTo>
                    <a:pt x="1027" y="1099"/>
                  </a:lnTo>
                  <a:lnTo>
                    <a:pt x="1027" y="1099"/>
                  </a:lnTo>
                  <a:lnTo>
                    <a:pt x="1028" y="1099"/>
                  </a:lnTo>
                  <a:lnTo>
                    <a:pt x="1029" y="1099"/>
                  </a:lnTo>
                  <a:lnTo>
                    <a:pt x="1031" y="1099"/>
                  </a:lnTo>
                  <a:lnTo>
                    <a:pt x="1031" y="1099"/>
                  </a:lnTo>
                  <a:lnTo>
                    <a:pt x="1032" y="1101"/>
                  </a:lnTo>
                  <a:lnTo>
                    <a:pt x="1033" y="1101"/>
                  </a:lnTo>
                  <a:lnTo>
                    <a:pt x="1034" y="1101"/>
                  </a:lnTo>
                  <a:lnTo>
                    <a:pt x="1034" y="1099"/>
                  </a:lnTo>
                  <a:lnTo>
                    <a:pt x="1036" y="1099"/>
                  </a:lnTo>
                  <a:lnTo>
                    <a:pt x="1037" y="1099"/>
                  </a:lnTo>
                  <a:lnTo>
                    <a:pt x="1038" y="1099"/>
                  </a:lnTo>
                  <a:lnTo>
                    <a:pt x="1038" y="1099"/>
                  </a:lnTo>
                  <a:lnTo>
                    <a:pt x="1039" y="1099"/>
                  </a:lnTo>
                  <a:lnTo>
                    <a:pt x="1041" y="1098"/>
                  </a:lnTo>
                  <a:lnTo>
                    <a:pt x="1042" y="1098"/>
                  </a:lnTo>
                  <a:lnTo>
                    <a:pt x="1042" y="1098"/>
                  </a:lnTo>
                  <a:lnTo>
                    <a:pt x="1043" y="1098"/>
                  </a:lnTo>
                  <a:lnTo>
                    <a:pt x="1044" y="1097"/>
                  </a:lnTo>
                  <a:lnTo>
                    <a:pt x="1046" y="1097"/>
                  </a:lnTo>
                  <a:lnTo>
                    <a:pt x="1046" y="1097"/>
                  </a:lnTo>
                  <a:lnTo>
                    <a:pt x="1047" y="1097"/>
                  </a:lnTo>
                  <a:lnTo>
                    <a:pt x="1048" y="1097"/>
                  </a:lnTo>
                  <a:lnTo>
                    <a:pt x="1049" y="1096"/>
                  </a:lnTo>
                  <a:lnTo>
                    <a:pt x="1049" y="1096"/>
                  </a:lnTo>
                  <a:lnTo>
                    <a:pt x="1051" y="1097"/>
                  </a:lnTo>
                  <a:lnTo>
                    <a:pt x="1052" y="1097"/>
                  </a:lnTo>
                  <a:lnTo>
                    <a:pt x="1053" y="1097"/>
                  </a:lnTo>
                  <a:lnTo>
                    <a:pt x="1053" y="1097"/>
                  </a:lnTo>
                  <a:lnTo>
                    <a:pt x="1054" y="1097"/>
                  </a:lnTo>
                  <a:lnTo>
                    <a:pt x="1056" y="1097"/>
                  </a:lnTo>
                  <a:lnTo>
                    <a:pt x="1057" y="1097"/>
                  </a:lnTo>
                  <a:lnTo>
                    <a:pt x="1057" y="1097"/>
                  </a:lnTo>
                  <a:lnTo>
                    <a:pt x="1058" y="1097"/>
                  </a:lnTo>
                  <a:lnTo>
                    <a:pt x="1059" y="1097"/>
                  </a:lnTo>
                  <a:lnTo>
                    <a:pt x="1061" y="1097"/>
                  </a:lnTo>
                  <a:lnTo>
                    <a:pt x="1061" y="1096"/>
                  </a:lnTo>
                  <a:lnTo>
                    <a:pt x="1062" y="1096"/>
                  </a:lnTo>
                  <a:lnTo>
                    <a:pt x="1063" y="1096"/>
                  </a:lnTo>
                  <a:lnTo>
                    <a:pt x="1064" y="1096"/>
                  </a:lnTo>
                  <a:lnTo>
                    <a:pt x="1065" y="1096"/>
                  </a:lnTo>
                  <a:lnTo>
                    <a:pt x="1065" y="1094"/>
                  </a:lnTo>
                  <a:lnTo>
                    <a:pt x="1067" y="1094"/>
                  </a:lnTo>
                  <a:lnTo>
                    <a:pt x="1068" y="1094"/>
                  </a:lnTo>
                  <a:lnTo>
                    <a:pt x="1069" y="1093"/>
                  </a:lnTo>
                  <a:lnTo>
                    <a:pt x="1069" y="1093"/>
                  </a:lnTo>
                  <a:lnTo>
                    <a:pt x="1070" y="1093"/>
                  </a:lnTo>
                  <a:lnTo>
                    <a:pt x="1072" y="1093"/>
                  </a:lnTo>
                  <a:lnTo>
                    <a:pt x="1073" y="1093"/>
                  </a:lnTo>
                  <a:lnTo>
                    <a:pt x="1073" y="1092"/>
                  </a:lnTo>
                  <a:lnTo>
                    <a:pt x="1074" y="1092"/>
                  </a:lnTo>
                  <a:lnTo>
                    <a:pt x="1075" y="1091"/>
                  </a:lnTo>
                  <a:lnTo>
                    <a:pt x="1077" y="1087"/>
                  </a:lnTo>
                  <a:lnTo>
                    <a:pt x="1077" y="1083"/>
                  </a:lnTo>
                  <a:lnTo>
                    <a:pt x="1078" y="1078"/>
                  </a:lnTo>
                  <a:lnTo>
                    <a:pt x="1079" y="1072"/>
                  </a:lnTo>
                  <a:lnTo>
                    <a:pt x="1080" y="1066"/>
                  </a:lnTo>
                  <a:lnTo>
                    <a:pt x="1080" y="1061"/>
                  </a:lnTo>
                  <a:lnTo>
                    <a:pt x="1082" y="1058"/>
                  </a:lnTo>
                  <a:lnTo>
                    <a:pt x="1083" y="1058"/>
                  </a:lnTo>
                  <a:lnTo>
                    <a:pt x="1084" y="1062"/>
                  </a:lnTo>
                  <a:lnTo>
                    <a:pt x="1084" y="1067"/>
                  </a:lnTo>
                  <a:lnTo>
                    <a:pt x="1085" y="1072"/>
                  </a:lnTo>
                  <a:lnTo>
                    <a:pt x="1087" y="1078"/>
                  </a:lnTo>
                  <a:lnTo>
                    <a:pt x="1088" y="1083"/>
                  </a:lnTo>
                  <a:lnTo>
                    <a:pt x="1088" y="1088"/>
                  </a:lnTo>
                  <a:lnTo>
                    <a:pt x="1089" y="1091"/>
                  </a:lnTo>
                  <a:lnTo>
                    <a:pt x="1090" y="1093"/>
                  </a:lnTo>
                  <a:lnTo>
                    <a:pt x="1092" y="1096"/>
                  </a:lnTo>
                  <a:lnTo>
                    <a:pt x="1092" y="1097"/>
                  </a:lnTo>
                  <a:lnTo>
                    <a:pt x="1093" y="1097"/>
                  </a:lnTo>
                  <a:lnTo>
                    <a:pt x="1094" y="1097"/>
                  </a:lnTo>
                  <a:lnTo>
                    <a:pt x="1095" y="1096"/>
                  </a:lnTo>
                  <a:lnTo>
                    <a:pt x="1095" y="1093"/>
                  </a:lnTo>
                  <a:lnTo>
                    <a:pt x="1097" y="1089"/>
                  </a:lnTo>
                  <a:lnTo>
                    <a:pt x="1098" y="1083"/>
                  </a:lnTo>
                  <a:lnTo>
                    <a:pt x="1099" y="1073"/>
                  </a:lnTo>
                  <a:lnTo>
                    <a:pt x="1099" y="1060"/>
                  </a:lnTo>
                  <a:lnTo>
                    <a:pt x="1100" y="1043"/>
                  </a:lnTo>
                  <a:lnTo>
                    <a:pt x="1101" y="1027"/>
                  </a:lnTo>
                  <a:lnTo>
                    <a:pt x="1103" y="1016"/>
                  </a:lnTo>
                  <a:lnTo>
                    <a:pt x="1103" y="1011"/>
                  </a:lnTo>
                  <a:lnTo>
                    <a:pt x="1104" y="1015"/>
                  </a:lnTo>
                  <a:lnTo>
                    <a:pt x="1105" y="1026"/>
                  </a:lnTo>
                  <a:lnTo>
                    <a:pt x="1106" y="1041"/>
                  </a:lnTo>
                  <a:lnTo>
                    <a:pt x="1106" y="1057"/>
                  </a:lnTo>
                  <a:lnTo>
                    <a:pt x="1108" y="1076"/>
                  </a:lnTo>
                  <a:lnTo>
                    <a:pt x="1109" y="1086"/>
                  </a:lnTo>
                  <a:lnTo>
                    <a:pt x="1110" y="1094"/>
                  </a:lnTo>
                  <a:lnTo>
                    <a:pt x="1110" y="1101"/>
                  </a:lnTo>
                  <a:lnTo>
                    <a:pt x="1111" y="1104"/>
                  </a:lnTo>
                  <a:lnTo>
                    <a:pt x="1113" y="1109"/>
                  </a:lnTo>
                  <a:lnTo>
                    <a:pt x="1114" y="1113"/>
                  </a:lnTo>
                  <a:lnTo>
                    <a:pt x="1114" y="1115"/>
                  </a:lnTo>
                  <a:lnTo>
                    <a:pt x="1115" y="1119"/>
                  </a:lnTo>
                  <a:lnTo>
                    <a:pt x="1116" y="1123"/>
                  </a:lnTo>
                  <a:lnTo>
                    <a:pt x="1118" y="1127"/>
                  </a:lnTo>
                  <a:lnTo>
                    <a:pt x="1118" y="1130"/>
                  </a:lnTo>
                  <a:lnTo>
                    <a:pt x="1119" y="1133"/>
                  </a:lnTo>
                  <a:lnTo>
                    <a:pt x="1120" y="1135"/>
                  </a:lnTo>
                  <a:lnTo>
                    <a:pt x="1121" y="1138"/>
                  </a:lnTo>
                  <a:lnTo>
                    <a:pt x="1123" y="1138"/>
                  </a:lnTo>
                  <a:lnTo>
                    <a:pt x="1123" y="1137"/>
                  </a:lnTo>
                  <a:lnTo>
                    <a:pt x="1124" y="1130"/>
                  </a:lnTo>
                  <a:lnTo>
                    <a:pt x="1125" y="1115"/>
                  </a:lnTo>
                  <a:lnTo>
                    <a:pt x="1126" y="1084"/>
                  </a:lnTo>
                  <a:lnTo>
                    <a:pt x="1126" y="1030"/>
                  </a:lnTo>
                  <a:lnTo>
                    <a:pt x="1128" y="940"/>
                  </a:lnTo>
                  <a:lnTo>
                    <a:pt x="1129" y="814"/>
                  </a:lnTo>
                  <a:lnTo>
                    <a:pt x="1130" y="656"/>
                  </a:lnTo>
                  <a:lnTo>
                    <a:pt x="1130" y="491"/>
                  </a:lnTo>
                  <a:lnTo>
                    <a:pt x="1131" y="351"/>
                  </a:lnTo>
                  <a:lnTo>
                    <a:pt x="1133" y="272"/>
                  </a:lnTo>
                  <a:lnTo>
                    <a:pt x="1134" y="293"/>
                  </a:lnTo>
                  <a:lnTo>
                    <a:pt x="1134" y="397"/>
                  </a:lnTo>
                  <a:lnTo>
                    <a:pt x="1135" y="544"/>
                  </a:lnTo>
                  <a:lnTo>
                    <a:pt x="1136" y="703"/>
                  </a:lnTo>
                  <a:lnTo>
                    <a:pt x="1137" y="846"/>
                  </a:lnTo>
                  <a:lnTo>
                    <a:pt x="1137" y="960"/>
                  </a:lnTo>
                  <a:lnTo>
                    <a:pt x="1139" y="1045"/>
                  </a:lnTo>
                  <a:lnTo>
                    <a:pt x="1140" y="1122"/>
                  </a:lnTo>
                  <a:lnTo>
                    <a:pt x="1141" y="1159"/>
                  </a:lnTo>
                  <a:lnTo>
                    <a:pt x="1141" y="1185"/>
                  </a:lnTo>
                  <a:lnTo>
                    <a:pt x="1142" y="1202"/>
                  </a:lnTo>
                  <a:lnTo>
                    <a:pt x="1144" y="1211"/>
                  </a:lnTo>
                  <a:lnTo>
                    <a:pt x="1145" y="1211"/>
                  </a:lnTo>
                  <a:lnTo>
                    <a:pt x="1145" y="1201"/>
                  </a:lnTo>
                  <a:lnTo>
                    <a:pt x="1146" y="1176"/>
                  </a:lnTo>
                  <a:lnTo>
                    <a:pt x="1147" y="1150"/>
                  </a:lnTo>
                  <a:lnTo>
                    <a:pt x="1149" y="1119"/>
                  </a:lnTo>
                  <a:lnTo>
                    <a:pt x="1149" y="1089"/>
                  </a:lnTo>
                  <a:lnTo>
                    <a:pt x="1150" y="1062"/>
                  </a:lnTo>
                  <a:lnTo>
                    <a:pt x="1151" y="1041"/>
                  </a:lnTo>
                  <a:lnTo>
                    <a:pt x="1152" y="1025"/>
                  </a:lnTo>
                  <a:lnTo>
                    <a:pt x="1152" y="1022"/>
                  </a:lnTo>
                  <a:lnTo>
                    <a:pt x="1154" y="1027"/>
                  </a:lnTo>
                  <a:lnTo>
                    <a:pt x="1155" y="1035"/>
                  </a:lnTo>
                  <a:lnTo>
                    <a:pt x="1156" y="1043"/>
                  </a:lnTo>
                  <a:lnTo>
                    <a:pt x="1156" y="1050"/>
                  </a:lnTo>
                  <a:lnTo>
                    <a:pt x="1157" y="1050"/>
                  </a:lnTo>
                  <a:lnTo>
                    <a:pt x="1159" y="1046"/>
                  </a:lnTo>
                  <a:lnTo>
                    <a:pt x="1160" y="1043"/>
                  </a:lnTo>
                  <a:lnTo>
                    <a:pt x="1160" y="1046"/>
                  </a:lnTo>
                  <a:lnTo>
                    <a:pt x="1161" y="1058"/>
                  </a:lnTo>
                  <a:lnTo>
                    <a:pt x="1162" y="1082"/>
                  </a:lnTo>
                  <a:lnTo>
                    <a:pt x="1164" y="1113"/>
                  </a:lnTo>
                  <a:lnTo>
                    <a:pt x="1164" y="1149"/>
                  </a:lnTo>
                  <a:lnTo>
                    <a:pt x="1165" y="1183"/>
                  </a:lnTo>
                  <a:lnTo>
                    <a:pt x="1166" y="1212"/>
                  </a:lnTo>
                  <a:lnTo>
                    <a:pt x="1167" y="1235"/>
                  </a:lnTo>
                  <a:lnTo>
                    <a:pt x="1167" y="1251"/>
                  </a:lnTo>
                  <a:lnTo>
                    <a:pt x="1169" y="1262"/>
                  </a:lnTo>
                  <a:lnTo>
                    <a:pt x="1170" y="1269"/>
                  </a:lnTo>
                  <a:lnTo>
                    <a:pt x="1171" y="1273"/>
                  </a:lnTo>
                  <a:lnTo>
                    <a:pt x="1171" y="1273"/>
                  </a:lnTo>
                  <a:lnTo>
                    <a:pt x="1172" y="1273"/>
                  </a:lnTo>
                  <a:lnTo>
                    <a:pt x="1173" y="1271"/>
                  </a:lnTo>
                  <a:lnTo>
                    <a:pt x="1175" y="1267"/>
                  </a:lnTo>
                  <a:lnTo>
                    <a:pt x="1176" y="1261"/>
                  </a:lnTo>
                  <a:lnTo>
                    <a:pt x="1176" y="1256"/>
                  </a:lnTo>
                  <a:lnTo>
                    <a:pt x="1177" y="1248"/>
                  </a:lnTo>
                  <a:lnTo>
                    <a:pt x="1178" y="1241"/>
                  </a:lnTo>
                  <a:lnTo>
                    <a:pt x="1180" y="1233"/>
                  </a:lnTo>
                  <a:lnTo>
                    <a:pt x="1180" y="1225"/>
                  </a:lnTo>
                  <a:lnTo>
                    <a:pt x="1181" y="1217"/>
                  </a:lnTo>
                  <a:lnTo>
                    <a:pt x="1182" y="1210"/>
                  </a:lnTo>
                  <a:lnTo>
                    <a:pt x="1183" y="1204"/>
                  </a:lnTo>
                  <a:lnTo>
                    <a:pt x="1183" y="1197"/>
                  </a:lnTo>
                  <a:lnTo>
                    <a:pt x="1185" y="1194"/>
                  </a:lnTo>
                  <a:lnTo>
                    <a:pt x="1186" y="1190"/>
                  </a:lnTo>
                  <a:lnTo>
                    <a:pt x="1187" y="1188"/>
                  </a:lnTo>
                  <a:lnTo>
                    <a:pt x="1187" y="1184"/>
                  </a:lnTo>
                  <a:lnTo>
                    <a:pt x="1188" y="1180"/>
                  </a:lnTo>
                  <a:lnTo>
                    <a:pt x="1190" y="1175"/>
                  </a:lnTo>
                  <a:lnTo>
                    <a:pt x="1191" y="1169"/>
                  </a:lnTo>
                  <a:lnTo>
                    <a:pt x="1191" y="1163"/>
                  </a:lnTo>
                  <a:lnTo>
                    <a:pt x="1192" y="1156"/>
                  </a:lnTo>
                  <a:lnTo>
                    <a:pt x="1193" y="1150"/>
                  </a:lnTo>
                  <a:lnTo>
                    <a:pt x="1195" y="1145"/>
                  </a:lnTo>
                  <a:lnTo>
                    <a:pt x="1195" y="1142"/>
                  </a:lnTo>
                  <a:lnTo>
                    <a:pt x="1196" y="1138"/>
                  </a:lnTo>
                  <a:lnTo>
                    <a:pt x="1197" y="1134"/>
                  </a:lnTo>
                  <a:lnTo>
                    <a:pt x="1198" y="1130"/>
                  </a:lnTo>
                  <a:lnTo>
                    <a:pt x="1198" y="1127"/>
                  </a:lnTo>
                  <a:lnTo>
                    <a:pt x="1200" y="1123"/>
                  </a:lnTo>
                  <a:lnTo>
                    <a:pt x="1201" y="1120"/>
                  </a:lnTo>
                  <a:lnTo>
                    <a:pt x="1202" y="1117"/>
                  </a:lnTo>
                  <a:lnTo>
                    <a:pt x="1202" y="1114"/>
                  </a:lnTo>
                  <a:lnTo>
                    <a:pt x="1203" y="1112"/>
                  </a:lnTo>
                  <a:lnTo>
                    <a:pt x="1205" y="1109"/>
                  </a:lnTo>
                  <a:lnTo>
                    <a:pt x="1206" y="1107"/>
                  </a:lnTo>
                  <a:lnTo>
                    <a:pt x="1206" y="1104"/>
                  </a:lnTo>
                  <a:lnTo>
                    <a:pt x="1207" y="1103"/>
                  </a:lnTo>
                  <a:lnTo>
                    <a:pt x="1208" y="1102"/>
                  </a:lnTo>
                  <a:lnTo>
                    <a:pt x="1209" y="1101"/>
                  </a:lnTo>
                  <a:lnTo>
                    <a:pt x="1209" y="1099"/>
                  </a:lnTo>
                  <a:lnTo>
                    <a:pt x="1211" y="1098"/>
                  </a:lnTo>
                  <a:lnTo>
                    <a:pt x="1212" y="1097"/>
                  </a:lnTo>
                  <a:lnTo>
                    <a:pt x="1213" y="1097"/>
                  </a:lnTo>
                  <a:lnTo>
                    <a:pt x="1213" y="1097"/>
                  </a:lnTo>
                  <a:lnTo>
                    <a:pt x="1214" y="1096"/>
                  </a:lnTo>
                  <a:lnTo>
                    <a:pt x="1216" y="1096"/>
                  </a:lnTo>
                  <a:lnTo>
                    <a:pt x="1217" y="1096"/>
                  </a:lnTo>
                  <a:lnTo>
                    <a:pt x="1217" y="1097"/>
                  </a:lnTo>
                  <a:lnTo>
                    <a:pt x="1218" y="1097"/>
                  </a:lnTo>
                  <a:lnTo>
                    <a:pt x="1219" y="1097"/>
                  </a:lnTo>
                  <a:lnTo>
                    <a:pt x="1221" y="1097"/>
                  </a:lnTo>
                  <a:lnTo>
                    <a:pt x="1221" y="1096"/>
                  </a:lnTo>
                  <a:lnTo>
                    <a:pt x="1222" y="1094"/>
                  </a:lnTo>
                  <a:lnTo>
                    <a:pt x="1223" y="1093"/>
                  </a:lnTo>
                  <a:lnTo>
                    <a:pt x="1224" y="1092"/>
                  </a:lnTo>
                  <a:lnTo>
                    <a:pt x="1224" y="1091"/>
                  </a:lnTo>
                  <a:lnTo>
                    <a:pt x="1226" y="1089"/>
                  </a:lnTo>
                  <a:lnTo>
                    <a:pt x="1227" y="1088"/>
                  </a:lnTo>
                  <a:lnTo>
                    <a:pt x="1228" y="1089"/>
                  </a:lnTo>
                  <a:lnTo>
                    <a:pt x="1228" y="1089"/>
                  </a:lnTo>
                  <a:lnTo>
                    <a:pt x="1229" y="1089"/>
                  </a:lnTo>
                  <a:lnTo>
                    <a:pt x="1231" y="1089"/>
                  </a:lnTo>
                  <a:lnTo>
                    <a:pt x="1232" y="1089"/>
                  </a:lnTo>
                  <a:lnTo>
                    <a:pt x="1233" y="1087"/>
                  </a:lnTo>
                  <a:lnTo>
                    <a:pt x="1233" y="1084"/>
                  </a:lnTo>
                  <a:lnTo>
                    <a:pt x="1234" y="1082"/>
                  </a:lnTo>
                  <a:lnTo>
                    <a:pt x="1236" y="1077"/>
                  </a:lnTo>
                  <a:lnTo>
                    <a:pt x="1237" y="1073"/>
                  </a:lnTo>
                  <a:lnTo>
                    <a:pt x="1237" y="1070"/>
                  </a:lnTo>
                  <a:lnTo>
                    <a:pt x="1238" y="1067"/>
                  </a:lnTo>
                  <a:lnTo>
                    <a:pt x="1239" y="1065"/>
                  </a:lnTo>
                  <a:lnTo>
                    <a:pt x="1241" y="1065"/>
                  </a:lnTo>
                  <a:lnTo>
                    <a:pt x="1241" y="1065"/>
                  </a:lnTo>
                  <a:lnTo>
                    <a:pt x="1242" y="1066"/>
                  </a:lnTo>
                  <a:lnTo>
                    <a:pt x="1243" y="1067"/>
                  </a:lnTo>
                  <a:lnTo>
                    <a:pt x="1244" y="1070"/>
                  </a:lnTo>
                  <a:lnTo>
                    <a:pt x="1244" y="1072"/>
                  </a:lnTo>
                  <a:lnTo>
                    <a:pt x="1245" y="1075"/>
                  </a:lnTo>
                  <a:lnTo>
                    <a:pt x="1247" y="1077"/>
                  </a:lnTo>
                  <a:lnTo>
                    <a:pt x="1248" y="1079"/>
                  </a:lnTo>
                  <a:lnTo>
                    <a:pt x="1248" y="1081"/>
                  </a:lnTo>
                  <a:lnTo>
                    <a:pt x="1249" y="1083"/>
                  </a:lnTo>
                  <a:lnTo>
                    <a:pt x="1250" y="1084"/>
                  </a:lnTo>
                  <a:lnTo>
                    <a:pt x="1252" y="1086"/>
                  </a:lnTo>
                  <a:lnTo>
                    <a:pt x="1252" y="1087"/>
                  </a:lnTo>
                  <a:lnTo>
                    <a:pt x="1253" y="1088"/>
                  </a:lnTo>
                  <a:lnTo>
                    <a:pt x="1254" y="1089"/>
                  </a:lnTo>
                  <a:lnTo>
                    <a:pt x="1255" y="1091"/>
                  </a:lnTo>
                  <a:lnTo>
                    <a:pt x="1255" y="1092"/>
                  </a:lnTo>
                  <a:lnTo>
                    <a:pt x="1257" y="1093"/>
                  </a:lnTo>
                  <a:lnTo>
                    <a:pt x="1258" y="1093"/>
                  </a:lnTo>
                  <a:lnTo>
                    <a:pt x="1259" y="1094"/>
                  </a:lnTo>
                  <a:lnTo>
                    <a:pt x="1259" y="1094"/>
                  </a:lnTo>
                  <a:lnTo>
                    <a:pt x="1260" y="1094"/>
                  </a:lnTo>
                  <a:lnTo>
                    <a:pt x="1262" y="1096"/>
                  </a:lnTo>
                  <a:lnTo>
                    <a:pt x="1263" y="1096"/>
                  </a:lnTo>
                  <a:lnTo>
                    <a:pt x="1263" y="1096"/>
                  </a:lnTo>
                  <a:lnTo>
                    <a:pt x="1264" y="1096"/>
                  </a:lnTo>
                  <a:lnTo>
                    <a:pt x="1265" y="1097"/>
                  </a:lnTo>
                  <a:lnTo>
                    <a:pt x="1267" y="1097"/>
                  </a:lnTo>
                  <a:lnTo>
                    <a:pt x="1267" y="1097"/>
                  </a:lnTo>
                  <a:lnTo>
                    <a:pt x="1268" y="1097"/>
                  </a:lnTo>
                  <a:lnTo>
                    <a:pt x="1269" y="1097"/>
                  </a:lnTo>
                  <a:lnTo>
                    <a:pt x="1270" y="1097"/>
                  </a:lnTo>
                  <a:lnTo>
                    <a:pt x="1270" y="1097"/>
                  </a:lnTo>
                  <a:lnTo>
                    <a:pt x="1272" y="1097"/>
                  </a:lnTo>
                  <a:lnTo>
                    <a:pt x="1273" y="1097"/>
                  </a:lnTo>
                  <a:lnTo>
                    <a:pt x="1274" y="1097"/>
                  </a:lnTo>
                  <a:lnTo>
                    <a:pt x="1274" y="1097"/>
                  </a:lnTo>
                  <a:lnTo>
                    <a:pt x="1275" y="1097"/>
                  </a:lnTo>
                  <a:lnTo>
                    <a:pt x="1277" y="1097"/>
                  </a:lnTo>
                  <a:lnTo>
                    <a:pt x="1278" y="1097"/>
                  </a:lnTo>
                  <a:lnTo>
                    <a:pt x="1278" y="1097"/>
                  </a:lnTo>
                  <a:lnTo>
                    <a:pt x="1279" y="1097"/>
                  </a:lnTo>
                  <a:lnTo>
                    <a:pt x="1280" y="1097"/>
                  </a:lnTo>
                  <a:lnTo>
                    <a:pt x="1281" y="1097"/>
                  </a:lnTo>
                  <a:lnTo>
                    <a:pt x="1281" y="1097"/>
                  </a:lnTo>
                  <a:lnTo>
                    <a:pt x="1283" y="1096"/>
                  </a:lnTo>
                  <a:lnTo>
                    <a:pt x="1284" y="1094"/>
                  </a:lnTo>
                  <a:lnTo>
                    <a:pt x="1285" y="1093"/>
                  </a:lnTo>
                  <a:lnTo>
                    <a:pt x="1285" y="1089"/>
                  </a:lnTo>
                  <a:lnTo>
                    <a:pt x="1286" y="1086"/>
                  </a:lnTo>
                  <a:lnTo>
                    <a:pt x="1288" y="1082"/>
                  </a:lnTo>
                  <a:lnTo>
                    <a:pt x="1289" y="1077"/>
                  </a:lnTo>
                  <a:lnTo>
                    <a:pt x="1290" y="1072"/>
                  </a:lnTo>
                  <a:lnTo>
                    <a:pt x="1290" y="1067"/>
                  </a:lnTo>
                  <a:lnTo>
                    <a:pt x="1291" y="1066"/>
                  </a:lnTo>
                  <a:lnTo>
                    <a:pt x="1293" y="1065"/>
                  </a:lnTo>
                  <a:lnTo>
                    <a:pt x="1294" y="1066"/>
                  </a:lnTo>
                  <a:lnTo>
                    <a:pt x="1294" y="1068"/>
                  </a:lnTo>
                  <a:lnTo>
                    <a:pt x="1295" y="1071"/>
                  </a:lnTo>
                  <a:lnTo>
                    <a:pt x="1296" y="1073"/>
                  </a:lnTo>
                  <a:lnTo>
                    <a:pt x="1298" y="1075"/>
                  </a:lnTo>
                  <a:lnTo>
                    <a:pt x="1298" y="1076"/>
                  </a:lnTo>
                  <a:lnTo>
                    <a:pt x="1299" y="1076"/>
                  </a:lnTo>
                  <a:lnTo>
                    <a:pt x="1300" y="1075"/>
                  </a:lnTo>
                  <a:lnTo>
                    <a:pt x="1301" y="1073"/>
                  </a:lnTo>
                  <a:lnTo>
                    <a:pt x="1301" y="1072"/>
                  </a:lnTo>
                  <a:lnTo>
                    <a:pt x="1303" y="1071"/>
                  </a:lnTo>
                  <a:lnTo>
                    <a:pt x="1304" y="1071"/>
                  </a:lnTo>
                  <a:lnTo>
                    <a:pt x="1305" y="1071"/>
                  </a:lnTo>
                  <a:lnTo>
                    <a:pt x="1305" y="1072"/>
                  </a:lnTo>
                  <a:lnTo>
                    <a:pt x="1306" y="1072"/>
                  </a:lnTo>
                  <a:lnTo>
                    <a:pt x="1308" y="1073"/>
                  </a:lnTo>
                  <a:lnTo>
                    <a:pt x="1309" y="1075"/>
                  </a:lnTo>
                  <a:lnTo>
                    <a:pt x="1309" y="1077"/>
                  </a:lnTo>
                  <a:lnTo>
                    <a:pt x="1310" y="1078"/>
                  </a:lnTo>
                  <a:lnTo>
                    <a:pt x="1311" y="1079"/>
                  </a:lnTo>
                  <a:lnTo>
                    <a:pt x="1313" y="1082"/>
                  </a:lnTo>
                  <a:lnTo>
                    <a:pt x="1313" y="1083"/>
                  </a:lnTo>
                  <a:lnTo>
                    <a:pt x="1314" y="1086"/>
                  </a:lnTo>
                  <a:lnTo>
                    <a:pt x="1315" y="1088"/>
                  </a:lnTo>
                  <a:lnTo>
                    <a:pt x="1316" y="1091"/>
                  </a:lnTo>
                  <a:lnTo>
                    <a:pt x="1316" y="1093"/>
                  </a:lnTo>
                  <a:lnTo>
                    <a:pt x="1317" y="1094"/>
                  </a:lnTo>
                  <a:lnTo>
                    <a:pt x="1319" y="1097"/>
                  </a:lnTo>
                  <a:lnTo>
                    <a:pt x="1320" y="1097"/>
                  </a:lnTo>
                  <a:lnTo>
                    <a:pt x="1320" y="1097"/>
                  </a:lnTo>
                  <a:lnTo>
                    <a:pt x="1321" y="1097"/>
                  </a:lnTo>
                  <a:lnTo>
                    <a:pt x="1322" y="1097"/>
                  </a:lnTo>
                  <a:lnTo>
                    <a:pt x="1324" y="1097"/>
                  </a:lnTo>
                  <a:lnTo>
                    <a:pt x="1324" y="1096"/>
                  </a:lnTo>
                  <a:lnTo>
                    <a:pt x="1325" y="1096"/>
                  </a:lnTo>
                  <a:lnTo>
                    <a:pt x="1326" y="1096"/>
                  </a:lnTo>
                  <a:lnTo>
                    <a:pt x="1327" y="1096"/>
                  </a:lnTo>
                  <a:lnTo>
                    <a:pt x="1327" y="1096"/>
                  </a:lnTo>
                  <a:lnTo>
                    <a:pt x="1329" y="1096"/>
                  </a:lnTo>
                  <a:lnTo>
                    <a:pt x="1330" y="1097"/>
                  </a:lnTo>
                  <a:lnTo>
                    <a:pt x="1331" y="1097"/>
                  </a:lnTo>
                  <a:lnTo>
                    <a:pt x="1331" y="1097"/>
                  </a:lnTo>
                  <a:lnTo>
                    <a:pt x="1332" y="1097"/>
                  </a:lnTo>
                  <a:lnTo>
                    <a:pt x="1334" y="1097"/>
                  </a:lnTo>
                  <a:lnTo>
                    <a:pt x="1335" y="1097"/>
                  </a:lnTo>
                  <a:lnTo>
                    <a:pt x="1335" y="1097"/>
                  </a:lnTo>
                  <a:lnTo>
                    <a:pt x="1336" y="1097"/>
                  </a:lnTo>
                  <a:lnTo>
                    <a:pt x="1337" y="1097"/>
                  </a:lnTo>
                  <a:lnTo>
                    <a:pt x="1339" y="1097"/>
                  </a:lnTo>
                  <a:lnTo>
                    <a:pt x="1339" y="1097"/>
                  </a:lnTo>
                  <a:lnTo>
                    <a:pt x="1340" y="1097"/>
                  </a:lnTo>
                  <a:lnTo>
                    <a:pt x="1341" y="1098"/>
                  </a:lnTo>
                  <a:lnTo>
                    <a:pt x="1342" y="1098"/>
                  </a:lnTo>
                  <a:lnTo>
                    <a:pt x="1344" y="1098"/>
                  </a:lnTo>
                  <a:lnTo>
                    <a:pt x="1344" y="1098"/>
                  </a:lnTo>
                  <a:lnTo>
                    <a:pt x="1345" y="1097"/>
                  </a:lnTo>
                  <a:lnTo>
                    <a:pt x="1346" y="1097"/>
                  </a:lnTo>
                  <a:lnTo>
                    <a:pt x="1347" y="1097"/>
                  </a:lnTo>
                  <a:lnTo>
                    <a:pt x="1347" y="1094"/>
                  </a:lnTo>
                  <a:lnTo>
                    <a:pt x="1349" y="1091"/>
                  </a:lnTo>
                  <a:lnTo>
                    <a:pt x="1350" y="1083"/>
                  </a:lnTo>
                  <a:lnTo>
                    <a:pt x="1351" y="1068"/>
                  </a:lnTo>
                  <a:lnTo>
                    <a:pt x="1351" y="1036"/>
                  </a:lnTo>
                  <a:lnTo>
                    <a:pt x="1352" y="969"/>
                  </a:lnTo>
                  <a:lnTo>
                    <a:pt x="1353" y="827"/>
                  </a:lnTo>
                  <a:lnTo>
                    <a:pt x="1355" y="512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373"/>
                  </a:lnTo>
                  <a:lnTo>
                    <a:pt x="1368" y="608"/>
                  </a:lnTo>
                  <a:lnTo>
                    <a:pt x="1370" y="745"/>
                  </a:lnTo>
                  <a:lnTo>
                    <a:pt x="1370" y="831"/>
                  </a:lnTo>
                  <a:lnTo>
                    <a:pt x="1371" y="887"/>
                  </a:lnTo>
                  <a:lnTo>
                    <a:pt x="1372" y="924"/>
                  </a:lnTo>
                  <a:lnTo>
                    <a:pt x="1373" y="952"/>
                  </a:lnTo>
                  <a:lnTo>
                    <a:pt x="1373" y="971"/>
                  </a:lnTo>
                  <a:lnTo>
                    <a:pt x="1375" y="988"/>
                  </a:lnTo>
                  <a:lnTo>
                    <a:pt x="1376" y="1000"/>
                  </a:lnTo>
                  <a:lnTo>
                    <a:pt x="1377" y="1010"/>
                  </a:lnTo>
                  <a:lnTo>
                    <a:pt x="1377" y="1019"/>
                  </a:lnTo>
                  <a:lnTo>
                    <a:pt x="1378" y="1025"/>
                  </a:lnTo>
                  <a:lnTo>
                    <a:pt x="1380" y="1031"/>
                  </a:lnTo>
                  <a:lnTo>
                    <a:pt x="1381" y="1037"/>
                  </a:lnTo>
                  <a:lnTo>
                    <a:pt x="1381" y="1042"/>
                  </a:lnTo>
                  <a:lnTo>
                    <a:pt x="1382" y="1046"/>
                  </a:lnTo>
                  <a:lnTo>
                    <a:pt x="1383" y="1050"/>
                  </a:lnTo>
                  <a:lnTo>
                    <a:pt x="1385" y="1053"/>
                  </a:lnTo>
                  <a:lnTo>
                    <a:pt x="1385" y="1056"/>
                  </a:lnTo>
                  <a:lnTo>
                    <a:pt x="1386" y="1058"/>
                  </a:lnTo>
                  <a:lnTo>
                    <a:pt x="1387" y="1061"/>
                  </a:lnTo>
                  <a:lnTo>
                    <a:pt x="1388" y="1062"/>
                  </a:lnTo>
                  <a:lnTo>
                    <a:pt x="1388" y="1065"/>
                  </a:lnTo>
                  <a:lnTo>
                    <a:pt x="1389" y="1066"/>
                  </a:lnTo>
                  <a:lnTo>
                    <a:pt x="1391" y="1067"/>
                  </a:lnTo>
                  <a:lnTo>
                    <a:pt x="1392" y="1068"/>
                  </a:lnTo>
                  <a:lnTo>
                    <a:pt x="1392" y="1071"/>
                  </a:lnTo>
                  <a:lnTo>
                    <a:pt x="1393" y="1071"/>
                  </a:lnTo>
                  <a:lnTo>
                    <a:pt x="1394" y="1072"/>
                  </a:lnTo>
                  <a:lnTo>
                    <a:pt x="1396" y="1073"/>
                  </a:lnTo>
                  <a:lnTo>
                    <a:pt x="1396" y="1075"/>
                  </a:lnTo>
                  <a:lnTo>
                    <a:pt x="1397" y="1076"/>
                  </a:lnTo>
                  <a:lnTo>
                    <a:pt x="1398" y="1077"/>
                  </a:lnTo>
                  <a:lnTo>
                    <a:pt x="1399" y="1078"/>
                  </a:lnTo>
                  <a:lnTo>
                    <a:pt x="1401" y="1079"/>
                  </a:lnTo>
                  <a:lnTo>
                    <a:pt x="1401" y="1082"/>
                  </a:lnTo>
                  <a:lnTo>
                    <a:pt x="1402" y="1083"/>
                  </a:lnTo>
                  <a:lnTo>
                    <a:pt x="1403" y="1084"/>
                  </a:lnTo>
                  <a:lnTo>
                    <a:pt x="1404" y="1087"/>
                  </a:lnTo>
                  <a:lnTo>
                    <a:pt x="1404" y="1088"/>
                  </a:lnTo>
                  <a:lnTo>
                    <a:pt x="1406" y="1089"/>
                  </a:lnTo>
                  <a:lnTo>
                    <a:pt x="1407" y="1089"/>
                  </a:lnTo>
                  <a:lnTo>
                    <a:pt x="1408" y="1091"/>
                  </a:lnTo>
                  <a:lnTo>
                    <a:pt x="1408" y="1092"/>
                  </a:lnTo>
                  <a:lnTo>
                    <a:pt x="1409" y="1092"/>
                  </a:lnTo>
                  <a:lnTo>
                    <a:pt x="1411" y="1093"/>
                  </a:lnTo>
                  <a:lnTo>
                    <a:pt x="1412" y="1093"/>
                  </a:lnTo>
                  <a:lnTo>
                    <a:pt x="1412" y="1094"/>
                  </a:lnTo>
                  <a:lnTo>
                    <a:pt x="1413" y="1094"/>
                  </a:lnTo>
                  <a:lnTo>
                    <a:pt x="1414" y="1096"/>
                  </a:lnTo>
                  <a:lnTo>
                    <a:pt x="1416" y="1096"/>
                  </a:lnTo>
                  <a:lnTo>
                    <a:pt x="1416" y="1096"/>
                  </a:lnTo>
                  <a:lnTo>
                    <a:pt x="1417" y="1096"/>
                  </a:lnTo>
                  <a:lnTo>
                    <a:pt x="1418" y="1096"/>
                  </a:lnTo>
                  <a:lnTo>
                    <a:pt x="1419" y="1096"/>
                  </a:lnTo>
                  <a:lnTo>
                    <a:pt x="1419" y="1096"/>
                  </a:lnTo>
                  <a:lnTo>
                    <a:pt x="1420" y="1096"/>
                  </a:lnTo>
                  <a:lnTo>
                    <a:pt x="1422" y="1096"/>
                  </a:lnTo>
                  <a:lnTo>
                    <a:pt x="1423" y="1096"/>
                  </a:lnTo>
                  <a:lnTo>
                    <a:pt x="1423" y="1094"/>
                  </a:lnTo>
                  <a:lnTo>
                    <a:pt x="1424" y="1093"/>
                  </a:lnTo>
                  <a:lnTo>
                    <a:pt x="1425" y="1093"/>
                  </a:lnTo>
                  <a:lnTo>
                    <a:pt x="1427" y="1092"/>
                  </a:lnTo>
                  <a:lnTo>
                    <a:pt x="1427" y="1092"/>
                  </a:lnTo>
                  <a:lnTo>
                    <a:pt x="1428" y="1092"/>
                  </a:lnTo>
                  <a:lnTo>
                    <a:pt x="1429" y="1092"/>
                  </a:lnTo>
                  <a:lnTo>
                    <a:pt x="1430" y="1092"/>
                  </a:lnTo>
                  <a:lnTo>
                    <a:pt x="1430" y="1092"/>
                  </a:lnTo>
                  <a:lnTo>
                    <a:pt x="1432" y="1092"/>
                  </a:lnTo>
                  <a:lnTo>
                    <a:pt x="1433" y="1092"/>
                  </a:lnTo>
                  <a:lnTo>
                    <a:pt x="1434" y="1092"/>
                  </a:lnTo>
                  <a:lnTo>
                    <a:pt x="1434" y="1092"/>
                  </a:lnTo>
                  <a:lnTo>
                    <a:pt x="1435" y="1092"/>
                  </a:lnTo>
                  <a:lnTo>
                    <a:pt x="1437" y="1091"/>
                  </a:lnTo>
                  <a:lnTo>
                    <a:pt x="1438" y="1091"/>
                  </a:lnTo>
                  <a:lnTo>
                    <a:pt x="1438" y="1091"/>
                  </a:lnTo>
                  <a:lnTo>
                    <a:pt x="1439" y="1091"/>
                  </a:lnTo>
                  <a:lnTo>
                    <a:pt x="1440" y="1089"/>
                  </a:lnTo>
                  <a:lnTo>
                    <a:pt x="1442" y="1089"/>
                  </a:lnTo>
                  <a:lnTo>
                    <a:pt x="1442" y="1089"/>
                  </a:lnTo>
                  <a:lnTo>
                    <a:pt x="1443" y="1089"/>
                  </a:lnTo>
                  <a:lnTo>
                    <a:pt x="1444" y="1089"/>
                  </a:lnTo>
                  <a:lnTo>
                    <a:pt x="1445" y="1089"/>
                  </a:lnTo>
                  <a:lnTo>
                    <a:pt x="1445" y="1089"/>
                  </a:lnTo>
                  <a:lnTo>
                    <a:pt x="1447" y="1091"/>
                  </a:lnTo>
                  <a:lnTo>
                    <a:pt x="1448" y="1091"/>
                  </a:lnTo>
                  <a:lnTo>
                    <a:pt x="1449" y="1091"/>
                  </a:lnTo>
                  <a:lnTo>
                    <a:pt x="1449" y="1091"/>
                  </a:lnTo>
                  <a:lnTo>
                    <a:pt x="1450" y="1092"/>
                  </a:lnTo>
                  <a:lnTo>
                    <a:pt x="1452" y="1092"/>
                  </a:lnTo>
                  <a:lnTo>
                    <a:pt x="1453" y="1092"/>
                  </a:lnTo>
                  <a:lnTo>
                    <a:pt x="1453" y="1093"/>
                  </a:lnTo>
                  <a:lnTo>
                    <a:pt x="1454" y="1093"/>
                  </a:lnTo>
                  <a:lnTo>
                    <a:pt x="1455" y="1093"/>
                  </a:lnTo>
                  <a:lnTo>
                    <a:pt x="1456" y="1093"/>
                  </a:lnTo>
                  <a:lnTo>
                    <a:pt x="1458" y="1094"/>
                  </a:lnTo>
                  <a:lnTo>
                    <a:pt x="1458" y="1094"/>
                  </a:lnTo>
                  <a:lnTo>
                    <a:pt x="1459" y="1094"/>
                  </a:lnTo>
                  <a:lnTo>
                    <a:pt x="1460" y="1094"/>
                  </a:lnTo>
                  <a:lnTo>
                    <a:pt x="1461" y="1094"/>
                  </a:lnTo>
                  <a:lnTo>
                    <a:pt x="1461" y="1094"/>
                  </a:lnTo>
                  <a:lnTo>
                    <a:pt x="1463" y="1096"/>
                  </a:lnTo>
                  <a:lnTo>
                    <a:pt x="1464" y="1096"/>
                  </a:lnTo>
                  <a:lnTo>
                    <a:pt x="1465" y="1096"/>
                  </a:lnTo>
                  <a:lnTo>
                    <a:pt x="1465" y="1096"/>
                  </a:lnTo>
                  <a:lnTo>
                    <a:pt x="1466" y="1096"/>
                  </a:lnTo>
                  <a:lnTo>
                    <a:pt x="1468" y="1096"/>
                  </a:lnTo>
                  <a:lnTo>
                    <a:pt x="1469" y="1096"/>
                  </a:lnTo>
                  <a:lnTo>
                    <a:pt x="1469" y="1096"/>
                  </a:lnTo>
                  <a:lnTo>
                    <a:pt x="1470" y="1094"/>
                  </a:lnTo>
                  <a:lnTo>
                    <a:pt x="1471" y="1093"/>
                  </a:lnTo>
                  <a:lnTo>
                    <a:pt x="1473" y="1091"/>
                  </a:lnTo>
                  <a:lnTo>
                    <a:pt x="1473" y="1088"/>
                  </a:lnTo>
                  <a:lnTo>
                    <a:pt x="1474" y="1084"/>
                  </a:lnTo>
                  <a:lnTo>
                    <a:pt x="1475" y="1079"/>
                  </a:lnTo>
                  <a:lnTo>
                    <a:pt x="1476" y="1076"/>
                  </a:lnTo>
                  <a:lnTo>
                    <a:pt x="1476" y="1073"/>
                  </a:lnTo>
                  <a:lnTo>
                    <a:pt x="1478" y="1072"/>
                  </a:lnTo>
                  <a:lnTo>
                    <a:pt x="1479" y="1072"/>
                  </a:lnTo>
                  <a:lnTo>
                    <a:pt x="1480" y="1076"/>
                  </a:lnTo>
                  <a:lnTo>
                    <a:pt x="1480" y="1079"/>
                  </a:lnTo>
                  <a:lnTo>
                    <a:pt x="1481" y="1083"/>
                  </a:lnTo>
                  <a:lnTo>
                    <a:pt x="1483" y="1087"/>
                  </a:lnTo>
                  <a:lnTo>
                    <a:pt x="1484" y="1089"/>
                  </a:lnTo>
                  <a:lnTo>
                    <a:pt x="1484" y="1089"/>
                  </a:lnTo>
                  <a:lnTo>
                    <a:pt x="1485" y="1089"/>
                  </a:lnTo>
                  <a:lnTo>
                    <a:pt x="1486" y="1086"/>
                  </a:lnTo>
                  <a:lnTo>
                    <a:pt x="1488" y="1081"/>
                  </a:lnTo>
                  <a:lnTo>
                    <a:pt x="1488" y="1076"/>
                  </a:lnTo>
                  <a:lnTo>
                    <a:pt x="1489" y="1070"/>
                  </a:lnTo>
                  <a:lnTo>
                    <a:pt x="1490" y="1063"/>
                  </a:lnTo>
                  <a:lnTo>
                    <a:pt x="1491" y="1057"/>
                  </a:lnTo>
                  <a:lnTo>
                    <a:pt x="1491" y="1053"/>
                  </a:lnTo>
                  <a:lnTo>
                    <a:pt x="1492" y="1051"/>
                  </a:lnTo>
                  <a:lnTo>
                    <a:pt x="1494" y="1051"/>
                  </a:lnTo>
                  <a:lnTo>
                    <a:pt x="1495" y="1052"/>
                  </a:lnTo>
                  <a:lnTo>
                    <a:pt x="1495" y="1056"/>
                  </a:lnTo>
                  <a:lnTo>
                    <a:pt x="1496" y="1061"/>
                  </a:lnTo>
                  <a:lnTo>
                    <a:pt x="1497" y="1066"/>
                  </a:lnTo>
                  <a:lnTo>
                    <a:pt x="1499" y="1072"/>
                  </a:lnTo>
                  <a:lnTo>
                    <a:pt x="1499" y="1077"/>
                  </a:lnTo>
                  <a:lnTo>
                    <a:pt x="1500" y="1083"/>
                  </a:lnTo>
                  <a:lnTo>
                    <a:pt x="1501" y="1087"/>
                  </a:lnTo>
                  <a:lnTo>
                    <a:pt x="1502" y="1092"/>
                  </a:lnTo>
                  <a:lnTo>
                    <a:pt x="1502" y="1094"/>
                  </a:lnTo>
                  <a:lnTo>
                    <a:pt x="1504" y="1096"/>
                  </a:lnTo>
                  <a:lnTo>
                    <a:pt x="1505" y="1096"/>
                  </a:lnTo>
                  <a:lnTo>
                    <a:pt x="1506" y="1094"/>
                  </a:lnTo>
                  <a:lnTo>
                    <a:pt x="1506" y="1091"/>
                  </a:lnTo>
                  <a:lnTo>
                    <a:pt x="1507" y="1087"/>
                  </a:lnTo>
                  <a:lnTo>
                    <a:pt x="1509" y="1083"/>
                  </a:lnTo>
                  <a:lnTo>
                    <a:pt x="1510" y="1078"/>
                  </a:lnTo>
                  <a:lnTo>
                    <a:pt x="1511" y="1076"/>
                  </a:lnTo>
                  <a:lnTo>
                    <a:pt x="1511" y="1073"/>
                  </a:lnTo>
                  <a:lnTo>
                    <a:pt x="1512" y="1073"/>
                  </a:lnTo>
                  <a:lnTo>
                    <a:pt x="1514" y="1075"/>
                  </a:lnTo>
                  <a:lnTo>
                    <a:pt x="1515" y="1077"/>
                  </a:lnTo>
                  <a:lnTo>
                    <a:pt x="1515" y="1081"/>
                  </a:lnTo>
                  <a:lnTo>
                    <a:pt x="1516" y="1084"/>
                  </a:lnTo>
                  <a:lnTo>
                    <a:pt x="1517" y="1088"/>
                  </a:lnTo>
                  <a:lnTo>
                    <a:pt x="1519" y="1092"/>
                  </a:lnTo>
                  <a:lnTo>
                    <a:pt x="1519" y="1094"/>
                  </a:lnTo>
                  <a:lnTo>
                    <a:pt x="1520" y="1097"/>
                  </a:lnTo>
                  <a:lnTo>
                    <a:pt x="1521" y="1099"/>
                  </a:lnTo>
                  <a:lnTo>
                    <a:pt x="1522" y="1102"/>
                  </a:lnTo>
                  <a:lnTo>
                    <a:pt x="1522" y="1103"/>
                  </a:lnTo>
                  <a:lnTo>
                    <a:pt x="1524" y="1104"/>
                  </a:lnTo>
                  <a:lnTo>
                    <a:pt x="1525" y="1104"/>
                  </a:lnTo>
                  <a:lnTo>
                    <a:pt x="1526" y="1103"/>
                  </a:lnTo>
                  <a:lnTo>
                    <a:pt x="1526" y="1103"/>
                  </a:lnTo>
                  <a:lnTo>
                    <a:pt x="1527" y="1102"/>
                  </a:lnTo>
                  <a:lnTo>
                    <a:pt x="1528" y="1101"/>
                  </a:lnTo>
                  <a:lnTo>
                    <a:pt x="1530" y="1099"/>
                  </a:lnTo>
                  <a:lnTo>
                    <a:pt x="1530" y="1099"/>
                  </a:lnTo>
                  <a:lnTo>
                    <a:pt x="1531" y="1099"/>
                  </a:lnTo>
                  <a:lnTo>
                    <a:pt x="1532" y="1099"/>
                  </a:lnTo>
                  <a:lnTo>
                    <a:pt x="1533" y="1099"/>
                  </a:lnTo>
                  <a:lnTo>
                    <a:pt x="1533" y="1098"/>
                  </a:lnTo>
                  <a:lnTo>
                    <a:pt x="1535" y="1097"/>
                  </a:lnTo>
                  <a:lnTo>
                    <a:pt x="1536" y="1096"/>
                  </a:lnTo>
                  <a:lnTo>
                    <a:pt x="1537" y="1094"/>
                  </a:lnTo>
                  <a:lnTo>
                    <a:pt x="1537" y="1091"/>
                  </a:lnTo>
                  <a:lnTo>
                    <a:pt x="1538" y="1088"/>
                  </a:lnTo>
                  <a:lnTo>
                    <a:pt x="1540" y="1084"/>
                  </a:lnTo>
                  <a:lnTo>
                    <a:pt x="1541" y="1081"/>
                  </a:lnTo>
                  <a:lnTo>
                    <a:pt x="1541" y="1078"/>
                  </a:lnTo>
                  <a:lnTo>
                    <a:pt x="1542" y="1076"/>
                  </a:lnTo>
                  <a:lnTo>
                    <a:pt x="1543" y="1073"/>
                  </a:lnTo>
                  <a:lnTo>
                    <a:pt x="1545" y="1072"/>
                  </a:lnTo>
                  <a:lnTo>
                    <a:pt x="1545" y="1071"/>
                  </a:lnTo>
                  <a:lnTo>
                    <a:pt x="1546" y="1071"/>
                  </a:lnTo>
                  <a:lnTo>
                    <a:pt x="1547" y="1070"/>
                  </a:lnTo>
                  <a:lnTo>
                    <a:pt x="1548" y="1068"/>
                  </a:lnTo>
                  <a:lnTo>
                    <a:pt x="1548" y="1067"/>
                  </a:lnTo>
                  <a:lnTo>
                    <a:pt x="1550" y="1066"/>
                  </a:lnTo>
                  <a:lnTo>
                    <a:pt x="1551" y="1063"/>
                  </a:lnTo>
                  <a:lnTo>
                    <a:pt x="1552" y="1063"/>
                  </a:lnTo>
                  <a:lnTo>
                    <a:pt x="1552" y="1061"/>
                  </a:lnTo>
                  <a:lnTo>
                    <a:pt x="1553" y="1061"/>
                  </a:lnTo>
                  <a:lnTo>
                    <a:pt x="1555" y="1060"/>
                  </a:lnTo>
                  <a:lnTo>
                    <a:pt x="1556" y="1060"/>
                  </a:lnTo>
                  <a:lnTo>
                    <a:pt x="1556" y="1061"/>
                  </a:lnTo>
                  <a:lnTo>
                    <a:pt x="1557" y="1061"/>
                  </a:lnTo>
                  <a:lnTo>
                    <a:pt x="1558" y="1062"/>
                  </a:lnTo>
                  <a:lnTo>
                    <a:pt x="1560" y="1065"/>
                  </a:lnTo>
                  <a:lnTo>
                    <a:pt x="1560" y="1066"/>
                  </a:lnTo>
                  <a:lnTo>
                    <a:pt x="1561" y="1068"/>
                  </a:lnTo>
                  <a:lnTo>
                    <a:pt x="1562" y="1071"/>
                  </a:lnTo>
                  <a:lnTo>
                    <a:pt x="1563" y="1073"/>
                  </a:lnTo>
                  <a:lnTo>
                    <a:pt x="1563" y="1076"/>
                  </a:lnTo>
                  <a:lnTo>
                    <a:pt x="1564" y="1078"/>
                  </a:lnTo>
                  <a:lnTo>
                    <a:pt x="1566" y="1081"/>
                  </a:lnTo>
                  <a:lnTo>
                    <a:pt x="1567" y="1083"/>
                  </a:lnTo>
                  <a:lnTo>
                    <a:pt x="1568" y="1086"/>
                  </a:lnTo>
                  <a:lnTo>
                    <a:pt x="1568" y="1088"/>
                  </a:lnTo>
                  <a:lnTo>
                    <a:pt x="1569" y="1089"/>
                  </a:lnTo>
                  <a:lnTo>
                    <a:pt x="1571" y="1092"/>
                  </a:lnTo>
                  <a:lnTo>
                    <a:pt x="1572" y="1093"/>
                  </a:lnTo>
                  <a:lnTo>
                    <a:pt x="1572" y="1094"/>
                  </a:lnTo>
                  <a:lnTo>
                    <a:pt x="1573" y="1094"/>
                  </a:lnTo>
                  <a:lnTo>
                    <a:pt x="1574" y="1096"/>
                  </a:lnTo>
                  <a:lnTo>
                    <a:pt x="1576" y="1097"/>
                  </a:lnTo>
                  <a:lnTo>
                    <a:pt x="1576" y="1097"/>
                  </a:lnTo>
                  <a:lnTo>
                    <a:pt x="1577" y="1097"/>
                  </a:lnTo>
                  <a:lnTo>
                    <a:pt x="1578" y="1098"/>
                  </a:lnTo>
                  <a:lnTo>
                    <a:pt x="1579" y="1098"/>
                  </a:lnTo>
                  <a:lnTo>
                    <a:pt x="1579" y="1098"/>
                  </a:lnTo>
                  <a:lnTo>
                    <a:pt x="1581" y="1098"/>
                  </a:lnTo>
                  <a:lnTo>
                    <a:pt x="1582" y="1098"/>
                  </a:lnTo>
                  <a:lnTo>
                    <a:pt x="1583" y="1097"/>
                  </a:lnTo>
                  <a:lnTo>
                    <a:pt x="1583" y="1097"/>
                  </a:lnTo>
                  <a:lnTo>
                    <a:pt x="1584" y="1097"/>
                  </a:lnTo>
                  <a:lnTo>
                    <a:pt x="1586" y="1097"/>
                  </a:lnTo>
                  <a:lnTo>
                    <a:pt x="1587" y="1097"/>
                  </a:lnTo>
                  <a:lnTo>
                    <a:pt x="1587" y="1097"/>
                  </a:lnTo>
                  <a:lnTo>
                    <a:pt x="1588" y="1097"/>
                  </a:lnTo>
                  <a:lnTo>
                    <a:pt x="1589" y="1097"/>
                  </a:lnTo>
                  <a:lnTo>
                    <a:pt x="1591" y="1097"/>
                  </a:lnTo>
                  <a:lnTo>
                    <a:pt x="1591" y="1097"/>
                  </a:lnTo>
                  <a:lnTo>
                    <a:pt x="1592" y="1098"/>
                  </a:lnTo>
                  <a:lnTo>
                    <a:pt x="1593" y="1098"/>
                  </a:lnTo>
                  <a:lnTo>
                    <a:pt x="1594" y="1098"/>
                  </a:lnTo>
                  <a:lnTo>
                    <a:pt x="1594" y="1098"/>
                  </a:lnTo>
                  <a:lnTo>
                    <a:pt x="1596" y="1098"/>
                  </a:lnTo>
                  <a:lnTo>
                    <a:pt x="1597" y="1098"/>
                  </a:lnTo>
                  <a:lnTo>
                    <a:pt x="1598" y="1099"/>
                  </a:lnTo>
                  <a:lnTo>
                    <a:pt x="1598" y="1099"/>
                  </a:lnTo>
                  <a:lnTo>
                    <a:pt x="1599" y="1099"/>
                  </a:lnTo>
                  <a:lnTo>
                    <a:pt x="1600" y="1099"/>
                  </a:lnTo>
                  <a:lnTo>
                    <a:pt x="1602" y="1099"/>
                  </a:lnTo>
                  <a:lnTo>
                    <a:pt x="1602" y="1099"/>
                  </a:lnTo>
                  <a:lnTo>
                    <a:pt x="1603" y="1099"/>
                  </a:lnTo>
                  <a:lnTo>
                    <a:pt x="1604" y="1099"/>
                  </a:lnTo>
                  <a:lnTo>
                    <a:pt x="1605" y="1099"/>
                  </a:lnTo>
                  <a:lnTo>
                    <a:pt x="1605" y="1098"/>
                  </a:lnTo>
                  <a:lnTo>
                    <a:pt x="1607" y="1098"/>
                  </a:lnTo>
                  <a:lnTo>
                    <a:pt x="1608" y="1098"/>
                  </a:lnTo>
                  <a:lnTo>
                    <a:pt x="1609" y="1098"/>
                  </a:lnTo>
                  <a:lnTo>
                    <a:pt x="1609" y="1097"/>
                  </a:lnTo>
                  <a:lnTo>
                    <a:pt x="1610" y="1098"/>
                  </a:lnTo>
                  <a:lnTo>
                    <a:pt x="1612" y="1098"/>
                  </a:lnTo>
                  <a:lnTo>
                    <a:pt x="1613" y="1098"/>
                  </a:lnTo>
                  <a:lnTo>
                    <a:pt x="1613" y="1099"/>
                  </a:lnTo>
                  <a:lnTo>
                    <a:pt x="1614" y="1099"/>
                  </a:lnTo>
                  <a:lnTo>
                    <a:pt x="1615" y="1101"/>
                  </a:lnTo>
                  <a:lnTo>
                    <a:pt x="1617" y="1101"/>
                  </a:lnTo>
                  <a:lnTo>
                    <a:pt x="1617" y="1101"/>
                  </a:lnTo>
                  <a:lnTo>
                    <a:pt x="1618" y="1099"/>
                  </a:lnTo>
                  <a:lnTo>
                    <a:pt x="1619" y="1098"/>
                  </a:lnTo>
                  <a:lnTo>
                    <a:pt x="1620" y="1096"/>
                  </a:lnTo>
                  <a:lnTo>
                    <a:pt x="1620" y="1092"/>
                  </a:lnTo>
                  <a:lnTo>
                    <a:pt x="1622" y="1087"/>
                  </a:lnTo>
                  <a:lnTo>
                    <a:pt x="1623" y="1079"/>
                  </a:lnTo>
                  <a:lnTo>
                    <a:pt x="1624" y="1073"/>
                  </a:lnTo>
                  <a:lnTo>
                    <a:pt x="1625" y="1067"/>
                  </a:lnTo>
                  <a:lnTo>
                    <a:pt x="1625" y="1063"/>
                  </a:lnTo>
                  <a:lnTo>
                    <a:pt x="1627" y="1062"/>
                  </a:lnTo>
                  <a:lnTo>
                    <a:pt x="1628" y="1063"/>
                  </a:lnTo>
                  <a:lnTo>
                    <a:pt x="1629" y="1066"/>
                  </a:lnTo>
                  <a:lnTo>
                    <a:pt x="1629" y="1068"/>
                  </a:lnTo>
                  <a:lnTo>
                    <a:pt x="1630" y="1072"/>
                  </a:lnTo>
                  <a:lnTo>
                    <a:pt x="1632" y="1075"/>
                  </a:lnTo>
                  <a:lnTo>
                    <a:pt x="1633" y="1077"/>
                  </a:lnTo>
                  <a:lnTo>
                    <a:pt x="1633" y="1079"/>
                  </a:lnTo>
                  <a:lnTo>
                    <a:pt x="1634" y="1082"/>
                  </a:lnTo>
                  <a:lnTo>
                    <a:pt x="1635" y="1084"/>
                  </a:lnTo>
                  <a:lnTo>
                    <a:pt x="1636" y="1086"/>
                  </a:lnTo>
                  <a:lnTo>
                    <a:pt x="1636" y="1088"/>
                  </a:lnTo>
                  <a:lnTo>
                    <a:pt x="1638" y="1091"/>
                  </a:lnTo>
                  <a:lnTo>
                    <a:pt x="1639" y="1092"/>
                  </a:lnTo>
                  <a:lnTo>
                    <a:pt x="1640" y="1094"/>
                  </a:lnTo>
                  <a:lnTo>
                    <a:pt x="1640" y="1096"/>
                  </a:lnTo>
                  <a:lnTo>
                    <a:pt x="1641" y="1099"/>
                  </a:lnTo>
                  <a:lnTo>
                    <a:pt x="1643" y="1102"/>
                  </a:lnTo>
                  <a:lnTo>
                    <a:pt x="1644" y="1106"/>
                  </a:lnTo>
                  <a:lnTo>
                    <a:pt x="1644" y="1109"/>
                  </a:lnTo>
                  <a:lnTo>
                    <a:pt x="1645" y="1112"/>
                  </a:lnTo>
                  <a:lnTo>
                    <a:pt x="1646" y="1113"/>
                  </a:lnTo>
                  <a:lnTo>
                    <a:pt x="1648" y="1114"/>
                  </a:lnTo>
                  <a:lnTo>
                    <a:pt x="1648" y="1115"/>
                  </a:lnTo>
                  <a:lnTo>
                    <a:pt x="1649" y="1115"/>
                  </a:lnTo>
                  <a:lnTo>
                    <a:pt x="1650" y="1115"/>
                  </a:lnTo>
                  <a:lnTo>
                    <a:pt x="1651" y="1114"/>
                  </a:lnTo>
                  <a:lnTo>
                    <a:pt x="1651" y="1112"/>
                  </a:lnTo>
                  <a:lnTo>
                    <a:pt x="1653" y="1109"/>
                  </a:lnTo>
                  <a:lnTo>
                    <a:pt x="1654" y="1106"/>
                  </a:lnTo>
                  <a:lnTo>
                    <a:pt x="1655" y="1102"/>
                  </a:lnTo>
                  <a:lnTo>
                    <a:pt x="1655" y="1098"/>
                  </a:lnTo>
                  <a:lnTo>
                    <a:pt x="1656" y="1094"/>
                  </a:lnTo>
                  <a:lnTo>
                    <a:pt x="1658" y="1093"/>
                  </a:lnTo>
                  <a:lnTo>
                    <a:pt x="1659" y="1092"/>
                  </a:lnTo>
                  <a:lnTo>
                    <a:pt x="1659" y="1092"/>
                  </a:lnTo>
                  <a:lnTo>
                    <a:pt x="1660" y="1093"/>
                  </a:lnTo>
                  <a:lnTo>
                    <a:pt x="1661" y="1094"/>
                  </a:lnTo>
                  <a:lnTo>
                    <a:pt x="1663" y="1096"/>
                  </a:lnTo>
                  <a:lnTo>
                    <a:pt x="1663" y="1096"/>
                  </a:lnTo>
                  <a:lnTo>
                    <a:pt x="1664" y="1097"/>
                  </a:lnTo>
                  <a:lnTo>
                    <a:pt x="1665" y="1097"/>
                  </a:lnTo>
                  <a:lnTo>
                    <a:pt x="1666" y="1098"/>
                  </a:lnTo>
                  <a:lnTo>
                    <a:pt x="1666" y="1098"/>
                  </a:lnTo>
                  <a:lnTo>
                    <a:pt x="1668" y="1098"/>
                  </a:lnTo>
                  <a:lnTo>
                    <a:pt x="1669" y="1098"/>
                  </a:lnTo>
                  <a:lnTo>
                    <a:pt x="1670" y="1099"/>
                  </a:lnTo>
                  <a:lnTo>
                    <a:pt x="1670" y="1099"/>
                  </a:lnTo>
                  <a:lnTo>
                    <a:pt x="1671" y="1099"/>
                  </a:lnTo>
                  <a:lnTo>
                    <a:pt x="1672" y="1101"/>
                  </a:lnTo>
                  <a:lnTo>
                    <a:pt x="1674" y="1101"/>
                  </a:lnTo>
                  <a:lnTo>
                    <a:pt x="1674" y="1101"/>
                  </a:lnTo>
                  <a:lnTo>
                    <a:pt x="1675" y="1101"/>
                  </a:lnTo>
                  <a:lnTo>
                    <a:pt x="1676" y="1102"/>
                  </a:lnTo>
                  <a:lnTo>
                    <a:pt x="1677" y="1102"/>
                  </a:lnTo>
                  <a:lnTo>
                    <a:pt x="1679" y="1102"/>
                  </a:lnTo>
                  <a:lnTo>
                    <a:pt x="1679" y="1103"/>
                  </a:lnTo>
                  <a:lnTo>
                    <a:pt x="1680" y="1103"/>
                  </a:lnTo>
                  <a:lnTo>
                    <a:pt x="1681" y="1103"/>
                  </a:lnTo>
                  <a:lnTo>
                    <a:pt x="1682" y="1103"/>
                  </a:lnTo>
                  <a:lnTo>
                    <a:pt x="1682" y="1103"/>
                  </a:lnTo>
                  <a:lnTo>
                    <a:pt x="1684" y="1103"/>
                  </a:lnTo>
                  <a:lnTo>
                    <a:pt x="1685" y="1103"/>
                  </a:lnTo>
                  <a:lnTo>
                    <a:pt x="1686" y="1103"/>
                  </a:lnTo>
                  <a:lnTo>
                    <a:pt x="1686" y="1102"/>
                  </a:lnTo>
                  <a:lnTo>
                    <a:pt x="1687" y="1102"/>
                  </a:lnTo>
                  <a:lnTo>
                    <a:pt x="1689" y="1101"/>
                  </a:lnTo>
                  <a:lnTo>
                    <a:pt x="1690" y="1098"/>
                  </a:lnTo>
                  <a:lnTo>
                    <a:pt x="1690" y="1096"/>
                  </a:lnTo>
                  <a:lnTo>
                    <a:pt x="1691" y="1093"/>
                  </a:lnTo>
                  <a:lnTo>
                    <a:pt x="1692" y="1091"/>
                  </a:lnTo>
                  <a:lnTo>
                    <a:pt x="1694" y="1088"/>
                  </a:lnTo>
                  <a:lnTo>
                    <a:pt x="1694" y="1086"/>
                  </a:lnTo>
                  <a:lnTo>
                    <a:pt x="1695" y="1084"/>
                  </a:lnTo>
                  <a:lnTo>
                    <a:pt x="1696" y="1084"/>
                  </a:lnTo>
                  <a:lnTo>
                    <a:pt x="1697" y="1084"/>
                  </a:lnTo>
                  <a:lnTo>
                    <a:pt x="1697" y="1084"/>
                  </a:lnTo>
                  <a:lnTo>
                    <a:pt x="1699" y="1086"/>
                  </a:lnTo>
                  <a:lnTo>
                    <a:pt x="1700" y="1087"/>
                  </a:lnTo>
                  <a:lnTo>
                    <a:pt x="1701" y="1088"/>
                  </a:lnTo>
                  <a:lnTo>
                    <a:pt x="1701" y="1089"/>
                  </a:lnTo>
                  <a:lnTo>
                    <a:pt x="1702" y="1092"/>
                  </a:lnTo>
                  <a:lnTo>
                    <a:pt x="1704" y="1093"/>
                  </a:lnTo>
                  <a:lnTo>
                    <a:pt x="1705" y="1094"/>
                  </a:lnTo>
                  <a:lnTo>
                    <a:pt x="1705" y="1094"/>
                  </a:lnTo>
                  <a:lnTo>
                    <a:pt x="1706" y="1094"/>
                  </a:lnTo>
                  <a:lnTo>
                    <a:pt x="1707" y="1094"/>
                  </a:lnTo>
                  <a:lnTo>
                    <a:pt x="1708" y="1094"/>
                  </a:lnTo>
                  <a:lnTo>
                    <a:pt x="1708" y="1096"/>
                  </a:lnTo>
                  <a:lnTo>
                    <a:pt x="1710" y="1096"/>
                  </a:lnTo>
                  <a:lnTo>
                    <a:pt x="1711" y="1096"/>
                  </a:lnTo>
                  <a:lnTo>
                    <a:pt x="1712" y="1097"/>
                  </a:lnTo>
                  <a:lnTo>
                    <a:pt x="1712" y="1097"/>
                  </a:lnTo>
                  <a:lnTo>
                    <a:pt x="1713" y="1096"/>
                  </a:lnTo>
                  <a:lnTo>
                    <a:pt x="1715" y="1093"/>
                  </a:lnTo>
                  <a:lnTo>
                    <a:pt x="1716" y="1087"/>
                  </a:lnTo>
                  <a:lnTo>
                    <a:pt x="1716" y="1073"/>
                  </a:lnTo>
                  <a:lnTo>
                    <a:pt x="1717" y="1042"/>
                  </a:lnTo>
                  <a:lnTo>
                    <a:pt x="1718" y="976"/>
                  </a:lnTo>
                  <a:lnTo>
                    <a:pt x="1720" y="849"/>
                  </a:lnTo>
                  <a:lnTo>
                    <a:pt x="1720" y="626"/>
                  </a:lnTo>
                  <a:lnTo>
                    <a:pt x="1721" y="293"/>
                  </a:lnTo>
                  <a:lnTo>
                    <a:pt x="1722" y="0"/>
                  </a:lnTo>
                  <a:lnTo>
                    <a:pt x="1723" y="0"/>
                  </a:lnTo>
                  <a:lnTo>
                    <a:pt x="1723" y="0"/>
                  </a:lnTo>
                  <a:lnTo>
                    <a:pt x="1725" y="0"/>
                  </a:lnTo>
                  <a:lnTo>
                    <a:pt x="1726" y="0"/>
                  </a:lnTo>
                  <a:lnTo>
                    <a:pt x="1727" y="0"/>
                  </a:lnTo>
                  <a:lnTo>
                    <a:pt x="1727" y="0"/>
                  </a:lnTo>
                  <a:lnTo>
                    <a:pt x="1728" y="0"/>
                  </a:lnTo>
                  <a:lnTo>
                    <a:pt x="1730" y="0"/>
                  </a:lnTo>
                  <a:lnTo>
                    <a:pt x="1731" y="14"/>
                  </a:lnTo>
                  <a:lnTo>
                    <a:pt x="1731" y="276"/>
                  </a:lnTo>
                  <a:lnTo>
                    <a:pt x="1732" y="477"/>
                  </a:lnTo>
                  <a:lnTo>
                    <a:pt x="1733" y="625"/>
                  </a:lnTo>
                  <a:lnTo>
                    <a:pt x="1735" y="731"/>
                  </a:lnTo>
                  <a:lnTo>
                    <a:pt x="1736" y="806"/>
                  </a:lnTo>
                  <a:lnTo>
                    <a:pt x="1736" y="860"/>
                  </a:lnTo>
                  <a:lnTo>
                    <a:pt x="1737" y="898"/>
                  </a:lnTo>
                  <a:lnTo>
                    <a:pt x="1738" y="926"/>
                  </a:lnTo>
                  <a:lnTo>
                    <a:pt x="1740" y="943"/>
                  </a:lnTo>
                  <a:lnTo>
                    <a:pt x="1740" y="953"/>
                  </a:lnTo>
                  <a:lnTo>
                    <a:pt x="1741" y="958"/>
                  </a:lnTo>
                  <a:lnTo>
                    <a:pt x="1742" y="958"/>
                  </a:lnTo>
                  <a:lnTo>
                    <a:pt x="1743" y="958"/>
                  </a:lnTo>
                  <a:lnTo>
                    <a:pt x="1743" y="960"/>
                  </a:lnTo>
                  <a:lnTo>
                    <a:pt x="1744" y="965"/>
                  </a:lnTo>
                  <a:lnTo>
                    <a:pt x="1746" y="974"/>
                  </a:lnTo>
                  <a:lnTo>
                    <a:pt x="1747" y="986"/>
                  </a:lnTo>
                  <a:lnTo>
                    <a:pt x="1747" y="999"/>
                  </a:lnTo>
                  <a:lnTo>
                    <a:pt x="1748" y="1012"/>
                  </a:lnTo>
                  <a:lnTo>
                    <a:pt x="1749" y="1024"/>
                  </a:lnTo>
                  <a:lnTo>
                    <a:pt x="1751" y="1034"/>
                  </a:lnTo>
                  <a:lnTo>
                    <a:pt x="1751" y="1042"/>
                  </a:lnTo>
                  <a:lnTo>
                    <a:pt x="1752" y="1048"/>
                  </a:lnTo>
                  <a:lnTo>
                    <a:pt x="1753" y="1055"/>
                  </a:lnTo>
                  <a:lnTo>
                    <a:pt x="1754" y="1058"/>
                  </a:lnTo>
                  <a:lnTo>
                    <a:pt x="1754" y="1062"/>
                  </a:lnTo>
                  <a:lnTo>
                    <a:pt x="1756" y="1066"/>
                  </a:lnTo>
                  <a:lnTo>
                    <a:pt x="1757" y="1068"/>
                  </a:lnTo>
                  <a:lnTo>
                    <a:pt x="1758" y="1071"/>
                  </a:lnTo>
                  <a:lnTo>
                    <a:pt x="1758" y="1072"/>
                  </a:lnTo>
                  <a:lnTo>
                    <a:pt x="1759" y="1075"/>
                  </a:lnTo>
                  <a:lnTo>
                    <a:pt x="1761" y="1076"/>
                  </a:lnTo>
                  <a:lnTo>
                    <a:pt x="1762" y="1077"/>
                  </a:lnTo>
                  <a:lnTo>
                    <a:pt x="1762" y="1078"/>
                  </a:lnTo>
                  <a:lnTo>
                    <a:pt x="1763" y="1078"/>
                  </a:lnTo>
                  <a:lnTo>
                    <a:pt x="1764" y="1078"/>
                  </a:lnTo>
                  <a:lnTo>
                    <a:pt x="1766" y="1077"/>
                  </a:lnTo>
                  <a:lnTo>
                    <a:pt x="1766" y="1073"/>
                  </a:lnTo>
                  <a:lnTo>
                    <a:pt x="1767" y="1070"/>
                  </a:lnTo>
                  <a:lnTo>
                    <a:pt x="1768" y="1063"/>
                  </a:lnTo>
                  <a:lnTo>
                    <a:pt x="1769" y="1060"/>
                  </a:lnTo>
                  <a:lnTo>
                    <a:pt x="1769" y="1052"/>
                  </a:lnTo>
                  <a:lnTo>
                    <a:pt x="1771" y="1045"/>
                  </a:lnTo>
                  <a:lnTo>
                    <a:pt x="1772" y="1041"/>
                  </a:lnTo>
                  <a:lnTo>
                    <a:pt x="1773" y="1040"/>
                  </a:lnTo>
                  <a:lnTo>
                    <a:pt x="1773" y="1041"/>
                  </a:lnTo>
                  <a:lnTo>
                    <a:pt x="1774" y="1046"/>
                  </a:lnTo>
                  <a:lnTo>
                    <a:pt x="1776" y="1052"/>
                  </a:lnTo>
                  <a:lnTo>
                    <a:pt x="1777" y="1058"/>
                  </a:lnTo>
                  <a:lnTo>
                    <a:pt x="1777" y="1066"/>
                  </a:lnTo>
                  <a:lnTo>
                    <a:pt x="1778" y="1072"/>
                  </a:lnTo>
                  <a:lnTo>
                    <a:pt x="1779" y="1077"/>
                  </a:lnTo>
                  <a:lnTo>
                    <a:pt x="1780" y="1082"/>
                  </a:lnTo>
                  <a:lnTo>
                    <a:pt x="1780" y="1084"/>
                  </a:lnTo>
                  <a:lnTo>
                    <a:pt x="1782" y="1088"/>
                  </a:lnTo>
                  <a:lnTo>
                    <a:pt x="1783" y="1089"/>
                  </a:lnTo>
                  <a:lnTo>
                    <a:pt x="1784" y="1092"/>
                  </a:lnTo>
                  <a:lnTo>
                    <a:pt x="1784" y="1093"/>
                  </a:lnTo>
                  <a:lnTo>
                    <a:pt x="1785" y="1093"/>
                  </a:lnTo>
                  <a:lnTo>
                    <a:pt x="1787" y="1094"/>
                  </a:lnTo>
                  <a:lnTo>
                    <a:pt x="1788" y="1094"/>
                  </a:lnTo>
                  <a:lnTo>
                    <a:pt x="1788" y="1096"/>
                  </a:lnTo>
                  <a:lnTo>
                    <a:pt x="1789" y="1094"/>
                  </a:lnTo>
                  <a:lnTo>
                    <a:pt x="1790" y="1094"/>
                  </a:lnTo>
                  <a:lnTo>
                    <a:pt x="1792" y="1094"/>
                  </a:lnTo>
                  <a:lnTo>
                    <a:pt x="1793" y="1094"/>
                  </a:lnTo>
                  <a:lnTo>
                    <a:pt x="1793" y="1094"/>
                  </a:lnTo>
                  <a:lnTo>
                    <a:pt x="1794" y="1093"/>
                  </a:lnTo>
                  <a:lnTo>
                    <a:pt x="1795" y="1093"/>
                  </a:lnTo>
                  <a:lnTo>
                    <a:pt x="1797" y="1094"/>
                  </a:lnTo>
                  <a:lnTo>
                    <a:pt x="1797" y="1094"/>
                  </a:lnTo>
                  <a:lnTo>
                    <a:pt x="1798" y="1094"/>
                  </a:lnTo>
                  <a:lnTo>
                    <a:pt x="1799" y="1094"/>
                  </a:lnTo>
                  <a:lnTo>
                    <a:pt x="1800" y="1096"/>
                  </a:lnTo>
                  <a:lnTo>
                    <a:pt x="1800" y="1096"/>
                  </a:lnTo>
                  <a:lnTo>
                    <a:pt x="1802" y="1096"/>
                  </a:lnTo>
                  <a:lnTo>
                    <a:pt x="1803" y="1097"/>
                  </a:lnTo>
                  <a:lnTo>
                    <a:pt x="1804" y="1097"/>
                  </a:lnTo>
                  <a:lnTo>
                    <a:pt x="1804" y="1097"/>
                  </a:lnTo>
                  <a:lnTo>
                    <a:pt x="1805" y="1097"/>
                  </a:lnTo>
                  <a:lnTo>
                    <a:pt x="1807" y="1097"/>
                  </a:lnTo>
                  <a:lnTo>
                    <a:pt x="1808" y="1097"/>
                  </a:lnTo>
                  <a:lnTo>
                    <a:pt x="1808" y="1097"/>
                  </a:lnTo>
                  <a:lnTo>
                    <a:pt x="1809" y="1097"/>
                  </a:lnTo>
                  <a:lnTo>
                    <a:pt x="1810" y="1096"/>
                  </a:lnTo>
                  <a:lnTo>
                    <a:pt x="1811" y="1094"/>
                  </a:lnTo>
                  <a:lnTo>
                    <a:pt x="1811" y="1091"/>
                  </a:lnTo>
                  <a:lnTo>
                    <a:pt x="1813" y="1086"/>
                  </a:lnTo>
                  <a:lnTo>
                    <a:pt x="1814" y="1078"/>
                  </a:lnTo>
                  <a:lnTo>
                    <a:pt x="1815" y="1067"/>
                  </a:lnTo>
                  <a:lnTo>
                    <a:pt x="1815" y="1053"/>
                  </a:lnTo>
                  <a:lnTo>
                    <a:pt x="1816" y="1039"/>
                  </a:lnTo>
                  <a:lnTo>
                    <a:pt x="1818" y="1024"/>
                  </a:lnTo>
                  <a:lnTo>
                    <a:pt x="1819" y="1011"/>
                  </a:lnTo>
                  <a:lnTo>
                    <a:pt x="1819" y="1002"/>
                  </a:lnTo>
                  <a:lnTo>
                    <a:pt x="1820" y="999"/>
                  </a:lnTo>
                  <a:lnTo>
                    <a:pt x="1821" y="1001"/>
                  </a:lnTo>
                  <a:lnTo>
                    <a:pt x="1823" y="1009"/>
                  </a:lnTo>
                  <a:lnTo>
                    <a:pt x="1823" y="1020"/>
                  </a:lnTo>
                  <a:lnTo>
                    <a:pt x="1824" y="1032"/>
                  </a:lnTo>
                  <a:lnTo>
                    <a:pt x="1825" y="1045"/>
                  </a:lnTo>
                  <a:lnTo>
                    <a:pt x="1826" y="1056"/>
                  </a:lnTo>
                  <a:lnTo>
                    <a:pt x="1826" y="1065"/>
                  </a:lnTo>
                  <a:lnTo>
                    <a:pt x="1828" y="1071"/>
                  </a:lnTo>
                  <a:lnTo>
                    <a:pt x="1829" y="1076"/>
                  </a:lnTo>
                  <a:lnTo>
                    <a:pt x="1830" y="1079"/>
                  </a:lnTo>
                  <a:lnTo>
                    <a:pt x="1830" y="1082"/>
                  </a:lnTo>
                  <a:lnTo>
                    <a:pt x="1831" y="1083"/>
                  </a:lnTo>
                  <a:lnTo>
                    <a:pt x="1833" y="1086"/>
                  </a:lnTo>
                  <a:lnTo>
                    <a:pt x="1834" y="1088"/>
                  </a:lnTo>
                  <a:lnTo>
                    <a:pt x="1834" y="1089"/>
                  </a:lnTo>
                  <a:lnTo>
                    <a:pt x="1835" y="1091"/>
                  </a:lnTo>
                  <a:lnTo>
                    <a:pt x="1836" y="1092"/>
                  </a:lnTo>
                  <a:lnTo>
                    <a:pt x="1838" y="1093"/>
                  </a:lnTo>
                  <a:lnTo>
                    <a:pt x="1838" y="1094"/>
                  </a:lnTo>
                  <a:lnTo>
                    <a:pt x="1839" y="1094"/>
                  </a:lnTo>
                  <a:lnTo>
                    <a:pt x="1840" y="1094"/>
                  </a:lnTo>
                  <a:lnTo>
                    <a:pt x="1841" y="1096"/>
                  </a:lnTo>
                  <a:lnTo>
                    <a:pt x="1841" y="1096"/>
                  </a:lnTo>
                  <a:lnTo>
                    <a:pt x="1843" y="1096"/>
                  </a:lnTo>
                  <a:lnTo>
                    <a:pt x="1844" y="1096"/>
                  </a:lnTo>
                  <a:lnTo>
                    <a:pt x="1845" y="1096"/>
                  </a:lnTo>
                  <a:lnTo>
                    <a:pt x="1846" y="1096"/>
                  </a:lnTo>
                  <a:lnTo>
                    <a:pt x="1846" y="1093"/>
                  </a:lnTo>
                  <a:lnTo>
                    <a:pt x="1847" y="1091"/>
                  </a:lnTo>
                  <a:lnTo>
                    <a:pt x="1849" y="1084"/>
                  </a:lnTo>
                  <a:lnTo>
                    <a:pt x="1850" y="1075"/>
                  </a:lnTo>
                  <a:lnTo>
                    <a:pt x="1850" y="1062"/>
                  </a:lnTo>
                  <a:lnTo>
                    <a:pt x="1851" y="1048"/>
                  </a:lnTo>
                  <a:lnTo>
                    <a:pt x="1852" y="1035"/>
                  </a:lnTo>
                  <a:lnTo>
                    <a:pt x="1854" y="1026"/>
                  </a:lnTo>
                  <a:lnTo>
                    <a:pt x="1854" y="1022"/>
                  </a:lnTo>
                  <a:lnTo>
                    <a:pt x="1855" y="1025"/>
                  </a:lnTo>
                  <a:lnTo>
                    <a:pt x="1856" y="1034"/>
                  </a:lnTo>
                  <a:lnTo>
                    <a:pt x="1857" y="1045"/>
                  </a:lnTo>
                  <a:lnTo>
                    <a:pt x="1857" y="1057"/>
                  </a:lnTo>
                  <a:lnTo>
                    <a:pt x="1859" y="1068"/>
                  </a:lnTo>
                  <a:lnTo>
                    <a:pt x="1860" y="1076"/>
                  </a:lnTo>
                  <a:lnTo>
                    <a:pt x="1861" y="1082"/>
                  </a:lnTo>
                  <a:lnTo>
                    <a:pt x="1861" y="1087"/>
                  </a:lnTo>
                  <a:lnTo>
                    <a:pt x="1862" y="1089"/>
                  </a:lnTo>
                  <a:lnTo>
                    <a:pt x="1864" y="1092"/>
                  </a:lnTo>
                  <a:lnTo>
                    <a:pt x="1865" y="1092"/>
                  </a:lnTo>
                  <a:lnTo>
                    <a:pt x="1865" y="1093"/>
                  </a:lnTo>
                  <a:lnTo>
                    <a:pt x="1866" y="1093"/>
                  </a:lnTo>
                  <a:lnTo>
                    <a:pt x="1867" y="1093"/>
                  </a:lnTo>
                  <a:lnTo>
                    <a:pt x="1869" y="1093"/>
                  </a:lnTo>
                  <a:lnTo>
                    <a:pt x="1869" y="1094"/>
                  </a:lnTo>
                  <a:lnTo>
                    <a:pt x="1870" y="1094"/>
                  </a:lnTo>
                  <a:lnTo>
                    <a:pt x="1871" y="1094"/>
                  </a:lnTo>
                  <a:lnTo>
                    <a:pt x="1872" y="1094"/>
                  </a:lnTo>
                  <a:lnTo>
                    <a:pt x="1872" y="1096"/>
                  </a:lnTo>
                  <a:lnTo>
                    <a:pt x="1874" y="1096"/>
                  </a:lnTo>
                  <a:lnTo>
                    <a:pt x="1875" y="1096"/>
                  </a:lnTo>
                  <a:lnTo>
                    <a:pt x="1876" y="1096"/>
                  </a:lnTo>
                  <a:lnTo>
                    <a:pt x="1876" y="1097"/>
                  </a:lnTo>
                  <a:lnTo>
                    <a:pt x="1877" y="1097"/>
                  </a:lnTo>
                  <a:lnTo>
                    <a:pt x="1879" y="1097"/>
                  </a:lnTo>
                  <a:lnTo>
                    <a:pt x="1880" y="1097"/>
                  </a:lnTo>
                  <a:lnTo>
                    <a:pt x="1880" y="1096"/>
                  </a:lnTo>
                  <a:lnTo>
                    <a:pt x="1881" y="1096"/>
                  </a:lnTo>
                  <a:lnTo>
                    <a:pt x="1882" y="1096"/>
                  </a:lnTo>
                  <a:lnTo>
                    <a:pt x="1883" y="1096"/>
                  </a:lnTo>
                  <a:lnTo>
                    <a:pt x="1883" y="1094"/>
                  </a:lnTo>
                  <a:lnTo>
                    <a:pt x="1885" y="1094"/>
                  </a:lnTo>
                  <a:lnTo>
                    <a:pt x="1886" y="1094"/>
                  </a:lnTo>
                  <a:lnTo>
                    <a:pt x="1887" y="1093"/>
                  </a:lnTo>
                  <a:lnTo>
                    <a:pt x="1887" y="1093"/>
                  </a:lnTo>
                  <a:lnTo>
                    <a:pt x="1888" y="1093"/>
                  </a:lnTo>
                  <a:lnTo>
                    <a:pt x="1890" y="1094"/>
                  </a:lnTo>
                  <a:lnTo>
                    <a:pt x="1891" y="1094"/>
                  </a:lnTo>
                  <a:lnTo>
                    <a:pt x="1891" y="1096"/>
                  </a:lnTo>
                  <a:lnTo>
                    <a:pt x="1892" y="1096"/>
                  </a:lnTo>
                  <a:lnTo>
                    <a:pt x="1893" y="1096"/>
                  </a:lnTo>
                  <a:lnTo>
                    <a:pt x="1895" y="1096"/>
                  </a:lnTo>
                  <a:lnTo>
                    <a:pt x="1895" y="1097"/>
                  </a:lnTo>
                  <a:lnTo>
                    <a:pt x="1896" y="1097"/>
                  </a:lnTo>
                  <a:lnTo>
                    <a:pt x="1897" y="1097"/>
                  </a:lnTo>
                  <a:lnTo>
                    <a:pt x="1898" y="1097"/>
                  </a:lnTo>
                  <a:lnTo>
                    <a:pt x="1898" y="1097"/>
                  </a:lnTo>
                  <a:lnTo>
                    <a:pt x="1900" y="1097"/>
                  </a:lnTo>
                  <a:lnTo>
                    <a:pt x="1901" y="1097"/>
                  </a:lnTo>
                  <a:lnTo>
                    <a:pt x="1902" y="1096"/>
                  </a:lnTo>
                  <a:lnTo>
                    <a:pt x="1903" y="1092"/>
                  </a:lnTo>
                  <a:lnTo>
                    <a:pt x="1903" y="1086"/>
                  </a:lnTo>
                  <a:lnTo>
                    <a:pt x="1905" y="1073"/>
                  </a:lnTo>
                  <a:lnTo>
                    <a:pt x="1906" y="1052"/>
                  </a:lnTo>
                  <a:lnTo>
                    <a:pt x="1907" y="1019"/>
                  </a:lnTo>
                  <a:lnTo>
                    <a:pt x="1907" y="973"/>
                  </a:lnTo>
                  <a:lnTo>
                    <a:pt x="1908" y="913"/>
                  </a:lnTo>
                  <a:lnTo>
                    <a:pt x="1910" y="842"/>
                  </a:lnTo>
                  <a:lnTo>
                    <a:pt x="1911" y="767"/>
                  </a:lnTo>
                  <a:lnTo>
                    <a:pt x="1911" y="696"/>
                  </a:lnTo>
                  <a:lnTo>
                    <a:pt x="1912" y="637"/>
                  </a:lnTo>
                  <a:lnTo>
                    <a:pt x="1913" y="599"/>
                  </a:lnTo>
                  <a:lnTo>
                    <a:pt x="1915" y="584"/>
                  </a:lnTo>
                  <a:lnTo>
                    <a:pt x="1915" y="589"/>
                  </a:lnTo>
                  <a:lnTo>
                    <a:pt x="1916" y="614"/>
                  </a:lnTo>
                  <a:lnTo>
                    <a:pt x="1917" y="652"/>
                  </a:lnTo>
                  <a:lnTo>
                    <a:pt x="1918" y="698"/>
                  </a:lnTo>
                  <a:lnTo>
                    <a:pt x="1918" y="747"/>
                  </a:lnTo>
                  <a:lnTo>
                    <a:pt x="1919" y="795"/>
                  </a:lnTo>
                  <a:lnTo>
                    <a:pt x="1921" y="840"/>
                  </a:lnTo>
                  <a:lnTo>
                    <a:pt x="1922" y="880"/>
                  </a:lnTo>
                  <a:lnTo>
                    <a:pt x="1922" y="913"/>
                  </a:lnTo>
                  <a:lnTo>
                    <a:pt x="1923" y="942"/>
                  </a:lnTo>
                  <a:lnTo>
                    <a:pt x="1924" y="964"/>
                  </a:lnTo>
                  <a:lnTo>
                    <a:pt x="1926" y="980"/>
                  </a:lnTo>
                  <a:lnTo>
                    <a:pt x="1926" y="991"/>
                  </a:lnTo>
                  <a:lnTo>
                    <a:pt x="1927" y="998"/>
                  </a:lnTo>
                  <a:lnTo>
                    <a:pt x="1928" y="1000"/>
                  </a:lnTo>
                  <a:lnTo>
                    <a:pt x="1929" y="1000"/>
                  </a:lnTo>
                  <a:lnTo>
                    <a:pt x="1929" y="998"/>
                  </a:lnTo>
                  <a:lnTo>
                    <a:pt x="1931" y="996"/>
                  </a:lnTo>
                  <a:lnTo>
                    <a:pt x="1932" y="996"/>
                  </a:lnTo>
                  <a:lnTo>
                    <a:pt x="1933" y="999"/>
                  </a:lnTo>
                  <a:lnTo>
                    <a:pt x="1933" y="1006"/>
                  </a:lnTo>
                  <a:lnTo>
                    <a:pt x="1934" y="1015"/>
                  </a:lnTo>
                  <a:lnTo>
                    <a:pt x="1936" y="1027"/>
                  </a:lnTo>
                  <a:lnTo>
                    <a:pt x="1937" y="1040"/>
                  </a:lnTo>
                  <a:lnTo>
                    <a:pt x="1937" y="1052"/>
                  </a:lnTo>
                  <a:lnTo>
                    <a:pt x="1938" y="1063"/>
                  </a:lnTo>
                  <a:lnTo>
                    <a:pt x="1939" y="1072"/>
                  </a:lnTo>
                  <a:lnTo>
                    <a:pt x="1941" y="1078"/>
                  </a:lnTo>
                  <a:lnTo>
                    <a:pt x="1941" y="1083"/>
                  </a:lnTo>
                  <a:lnTo>
                    <a:pt x="1942" y="1087"/>
                  </a:lnTo>
                  <a:lnTo>
                    <a:pt x="1943" y="1089"/>
                  </a:lnTo>
                  <a:lnTo>
                    <a:pt x="1944" y="1091"/>
                  </a:lnTo>
                  <a:lnTo>
                    <a:pt x="1944" y="1093"/>
                  </a:lnTo>
                  <a:lnTo>
                    <a:pt x="1946" y="1093"/>
                  </a:lnTo>
                  <a:lnTo>
                    <a:pt x="1947" y="1094"/>
                  </a:lnTo>
                  <a:lnTo>
                    <a:pt x="1948" y="1094"/>
                  </a:lnTo>
                  <a:lnTo>
                    <a:pt x="1948" y="1094"/>
                  </a:lnTo>
                  <a:lnTo>
                    <a:pt x="1949" y="1094"/>
                  </a:lnTo>
                  <a:lnTo>
                    <a:pt x="1951" y="1094"/>
                  </a:lnTo>
                  <a:lnTo>
                    <a:pt x="1952" y="1093"/>
                  </a:lnTo>
                  <a:lnTo>
                    <a:pt x="1952" y="1093"/>
                  </a:lnTo>
                  <a:lnTo>
                    <a:pt x="1953" y="1092"/>
                  </a:lnTo>
                  <a:lnTo>
                    <a:pt x="1954" y="1092"/>
                  </a:lnTo>
                  <a:lnTo>
                    <a:pt x="1955" y="1092"/>
                  </a:lnTo>
                  <a:lnTo>
                    <a:pt x="1955" y="1092"/>
                  </a:lnTo>
                  <a:lnTo>
                    <a:pt x="1957" y="1092"/>
                  </a:lnTo>
                  <a:lnTo>
                    <a:pt x="1958" y="1093"/>
                  </a:lnTo>
                  <a:lnTo>
                    <a:pt x="1959" y="1094"/>
                  </a:lnTo>
                  <a:lnTo>
                    <a:pt x="1960" y="1094"/>
                  </a:lnTo>
                  <a:lnTo>
                    <a:pt x="1960" y="1096"/>
                  </a:lnTo>
                  <a:lnTo>
                    <a:pt x="1962" y="1096"/>
                  </a:lnTo>
                  <a:lnTo>
                    <a:pt x="1963" y="1097"/>
                  </a:lnTo>
                  <a:lnTo>
                    <a:pt x="1964" y="1097"/>
                  </a:lnTo>
                  <a:lnTo>
                    <a:pt x="1964" y="1097"/>
                  </a:lnTo>
                  <a:lnTo>
                    <a:pt x="1965" y="1097"/>
                  </a:lnTo>
                  <a:lnTo>
                    <a:pt x="1967" y="1098"/>
                  </a:lnTo>
                  <a:lnTo>
                    <a:pt x="1968" y="1098"/>
                  </a:lnTo>
                  <a:lnTo>
                    <a:pt x="1968" y="1098"/>
                  </a:lnTo>
                  <a:lnTo>
                    <a:pt x="1969" y="1098"/>
                  </a:lnTo>
                  <a:lnTo>
                    <a:pt x="1970" y="1098"/>
                  </a:lnTo>
                  <a:lnTo>
                    <a:pt x="1972" y="1098"/>
                  </a:lnTo>
                  <a:lnTo>
                    <a:pt x="1972" y="1098"/>
                  </a:lnTo>
                  <a:lnTo>
                    <a:pt x="1973" y="1098"/>
                  </a:lnTo>
                  <a:lnTo>
                    <a:pt x="1974" y="1097"/>
                  </a:lnTo>
                  <a:lnTo>
                    <a:pt x="1975" y="1097"/>
                  </a:lnTo>
                  <a:lnTo>
                    <a:pt x="1975" y="1096"/>
                  </a:lnTo>
                  <a:lnTo>
                    <a:pt x="1977" y="1093"/>
                  </a:lnTo>
                  <a:lnTo>
                    <a:pt x="1978" y="1092"/>
                  </a:lnTo>
                  <a:lnTo>
                    <a:pt x="1979" y="1089"/>
                  </a:lnTo>
                  <a:lnTo>
                    <a:pt x="1979" y="1088"/>
                  </a:lnTo>
                  <a:lnTo>
                    <a:pt x="1980" y="1087"/>
                  </a:lnTo>
                  <a:lnTo>
                    <a:pt x="1982" y="1086"/>
                  </a:lnTo>
                  <a:lnTo>
                    <a:pt x="1983" y="1086"/>
                  </a:lnTo>
                  <a:lnTo>
                    <a:pt x="1983" y="1086"/>
                  </a:lnTo>
                  <a:lnTo>
                    <a:pt x="1984" y="1086"/>
                  </a:lnTo>
                  <a:lnTo>
                    <a:pt x="1985" y="1087"/>
                  </a:lnTo>
                  <a:lnTo>
                    <a:pt x="1987" y="1088"/>
                  </a:lnTo>
                  <a:lnTo>
                    <a:pt x="1987" y="1089"/>
                  </a:lnTo>
                  <a:lnTo>
                    <a:pt x="1988" y="1092"/>
                  </a:lnTo>
                  <a:lnTo>
                    <a:pt x="1989" y="1093"/>
                  </a:lnTo>
                  <a:lnTo>
                    <a:pt x="1990" y="1094"/>
                  </a:lnTo>
                  <a:lnTo>
                    <a:pt x="1990" y="1096"/>
                  </a:lnTo>
                  <a:lnTo>
                    <a:pt x="1991" y="1096"/>
                  </a:lnTo>
                  <a:lnTo>
                    <a:pt x="1993" y="1097"/>
                  </a:lnTo>
                  <a:lnTo>
                    <a:pt x="1994" y="1097"/>
                  </a:lnTo>
                  <a:lnTo>
                    <a:pt x="1994" y="1098"/>
                  </a:lnTo>
                  <a:lnTo>
                    <a:pt x="1995" y="1098"/>
                  </a:lnTo>
                  <a:lnTo>
                    <a:pt x="1996" y="1098"/>
                  </a:lnTo>
                  <a:lnTo>
                    <a:pt x="1998" y="1098"/>
                  </a:lnTo>
                  <a:lnTo>
                    <a:pt x="1998" y="1098"/>
                  </a:lnTo>
                  <a:lnTo>
                    <a:pt x="1999" y="1098"/>
                  </a:lnTo>
                  <a:lnTo>
                    <a:pt x="2000" y="1098"/>
                  </a:lnTo>
                  <a:lnTo>
                    <a:pt x="2001" y="1098"/>
                  </a:lnTo>
                  <a:lnTo>
                    <a:pt x="2001" y="1098"/>
                  </a:lnTo>
                  <a:lnTo>
                    <a:pt x="2003" y="1098"/>
                  </a:lnTo>
                  <a:lnTo>
                    <a:pt x="2004" y="1098"/>
                  </a:lnTo>
                  <a:lnTo>
                    <a:pt x="2005" y="1098"/>
                  </a:lnTo>
                  <a:lnTo>
                    <a:pt x="2005" y="1097"/>
                  </a:lnTo>
                  <a:lnTo>
                    <a:pt x="2006" y="1097"/>
                  </a:lnTo>
                  <a:lnTo>
                    <a:pt x="2008" y="1097"/>
                  </a:lnTo>
                  <a:lnTo>
                    <a:pt x="2009" y="1097"/>
                  </a:lnTo>
                  <a:lnTo>
                    <a:pt x="2009" y="1097"/>
                  </a:lnTo>
                  <a:lnTo>
                    <a:pt x="2010" y="1097"/>
                  </a:lnTo>
                  <a:lnTo>
                    <a:pt x="2011" y="1097"/>
                  </a:lnTo>
                  <a:lnTo>
                    <a:pt x="2013" y="1097"/>
                  </a:lnTo>
                  <a:lnTo>
                    <a:pt x="2014" y="1097"/>
                  </a:lnTo>
                  <a:lnTo>
                    <a:pt x="2014" y="1097"/>
                  </a:lnTo>
                  <a:lnTo>
                    <a:pt x="2015" y="1096"/>
                  </a:lnTo>
                  <a:lnTo>
                    <a:pt x="2016" y="1096"/>
                  </a:lnTo>
                  <a:lnTo>
                    <a:pt x="2018" y="1094"/>
                  </a:lnTo>
                  <a:lnTo>
                    <a:pt x="2018" y="1093"/>
                  </a:lnTo>
                  <a:lnTo>
                    <a:pt x="2019" y="1092"/>
                  </a:lnTo>
                  <a:lnTo>
                    <a:pt x="2020" y="1089"/>
                  </a:lnTo>
                  <a:lnTo>
                    <a:pt x="2021" y="1086"/>
                  </a:lnTo>
                  <a:lnTo>
                    <a:pt x="2021" y="1082"/>
                  </a:lnTo>
                  <a:lnTo>
                    <a:pt x="2023" y="1076"/>
                  </a:lnTo>
                  <a:lnTo>
                    <a:pt x="2024" y="1068"/>
                  </a:lnTo>
                  <a:lnTo>
                    <a:pt x="2025" y="1060"/>
                  </a:lnTo>
                  <a:lnTo>
                    <a:pt x="2025" y="1048"/>
                  </a:lnTo>
                  <a:lnTo>
                    <a:pt x="2026" y="1035"/>
                  </a:lnTo>
                  <a:lnTo>
                    <a:pt x="2027" y="1016"/>
                  </a:lnTo>
                  <a:lnTo>
                    <a:pt x="2029" y="1004"/>
                  </a:lnTo>
                  <a:lnTo>
                    <a:pt x="2029" y="991"/>
                  </a:lnTo>
                  <a:lnTo>
                    <a:pt x="2030" y="983"/>
                  </a:lnTo>
                  <a:lnTo>
                    <a:pt x="2031" y="976"/>
                  </a:lnTo>
                  <a:lnTo>
                    <a:pt x="2032" y="975"/>
                  </a:lnTo>
                  <a:lnTo>
                    <a:pt x="2032" y="976"/>
                  </a:lnTo>
                  <a:lnTo>
                    <a:pt x="2034" y="980"/>
                  </a:lnTo>
                  <a:lnTo>
                    <a:pt x="2035" y="986"/>
                  </a:lnTo>
                  <a:lnTo>
                    <a:pt x="2036" y="994"/>
                  </a:lnTo>
                  <a:lnTo>
                    <a:pt x="2036" y="1001"/>
                  </a:lnTo>
                  <a:lnTo>
                    <a:pt x="2037" y="1009"/>
                  </a:lnTo>
                  <a:lnTo>
                    <a:pt x="2039" y="1016"/>
                  </a:lnTo>
                  <a:lnTo>
                    <a:pt x="2040" y="1022"/>
                  </a:lnTo>
                  <a:lnTo>
                    <a:pt x="2040" y="1029"/>
                  </a:lnTo>
                  <a:lnTo>
                    <a:pt x="2041" y="1035"/>
                  </a:lnTo>
                  <a:lnTo>
                    <a:pt x="2042" y="1040"/>
                  </a:lnTo>
                  <a:lnTo>
                    <a:pt x="2044" y="1043"/>
                  </a:lnTo>
                  <a:lnTo>
                    <a:pt x="2044" y="1047"/>
                  </a:lnTo>
                  <a:lnTo>
                    <a:pt x="2045" y="1048"/>
                  </a:lnTo>
                  <a:lnTo>
                    <a:pt x="2046" y="1047"/>
                  </a:lnTo>
                  <a:lnTo>
                    <a:pt x="2047" y="1042"/>
                  </a:lnTo>
                  <a:lnTo>
                    <a:pt x="2047" y="1032"/>
                  </a:lnTo>
                  <a:lnTo>
                    <a:pt x="2049" y="1017"/>
                  </a:lnTo>
                  <a:lnTo>
                    <a:pt x="2050" y="998"/>
                  </a:lnTo>
                  <a:lnTo>
                    <a:pt x="2051" y="976"/>
                  </a:lnTo>
                  <a:lnTo>
                    <a:pt x="2051" y="954"/>
                  </a:lnTo>
                  <a:lnTo>
                    <a:pt x="2052" y="938"/>
                  </a:lnTo>
                  <a:lnTo>
                    <a:pt x="2054" y="929"/>
                  </a:lnTo>
                  <a:lnTo>
                    <a:pt x="2055" y="930"/>
                  </a:lnTo>
                  <a:lnTo>
                    <a:pt x="2055" y="942"/>
                  </a:lnTo>
                  <a:lnTo>
                    <a:pt x="2056" y="960"/>
                  </a:lnTo>
                  <a:lnTo>
                    <a:pt x="2057" y="983"/>
                  </a:lnTo>
                  <a:lnTo>
                    <a:pt x="2059" y="1006"/>
                  </a:lnTo>
                  <a:lnTo>
                    <a:pt x="2059" y="1029"/>
                  </a:lnTo>
                  <a:lnTo>
                    <a:pt x="2060" y="1047"/>
                  </a:lnTo>
                  <a:lnTo>
                    <a:pt x="2061" y="1062"/>
                  </a:lnTo>
                  <a:lnTo>
                    <a:pt x="2062" y="1073"/>
                  </a:lnTo>
                  <a:lnTo>
                    <a:pt x="2062" y="1082"/>
                  </a:lnTo>
                  <a:lnTo>
                    <a:pt x="2063" y="1087"/>
                  </a:lnTo>
                  <a:lnTo>
                    <a:pt x="2065" y="1091"/>
                  </a:lnTo>
                  <a:lnTo>
                    <a:pt x="2066" y="1093"/>
                  </a:lnTo>
                  <a:lnTo>
                    <a:pt x="2066" y="1094"/>
                  </a:lnTo>
                  <a:lnTo>
                    <a:pt x="2067" y="1096"/>
                  </a:lnTo>
                  <a:lnTo>
                    <a:pt x="2068" y="1098"/>
                  </a:lnTo>
                  <a:lnTo>
                    <a:pt x="2070" y="1103"/>
                  </a:lnTo>
                  <a:lnTo>
                    <a:pt x="2071" y="1112"/>
                  </a:lnTo>
                  <a:lnTo>
                    <a:pt x="2071" y="1125"/>
                  </a:lnTo>
                  <a:lnTo>
                    <a:pt x="2072" y="1143"/>
                  </a:lnTo>
                  <a:lnTo>
                    <a:pt x="2073" y="1166"/>
                  </a:lnTo>
                  <a:lnTo>
                    <a:pt x="2075" y="1194"/>
                  </a:lnTo>
                  <a:lnTo>
                    <a:pt x="2075" y="1226"/>
                  </a:lnTo>
                  <a:lnTo>
                    <a:pt x="2076" y="1262"/>
                  </a:lnTo>
                  <a:lnTo>
                    <a:pt x="2077" y="1303"/>
                  </a:lnTo>
                  <a:lnTo>
                    <a:pt x="2078" y="1348"/>
                  </a:lnTo>
                  <a:lnTo>
                    <a:pt x="2078" y="1396"/>
                  </a:lnTo>
                  <a:lnTo>
                    <a:pt x="2080" y="1446"/>
                  </a:lnTo>
                  <a:lnTo>
                    <a:pt x="2081" y="1497"/>
                  </a:lnTo>
                  <a:lnTo>
                    <a:pt x="2082" y="1545"/>
                  </a:lnTo>
                  <a:lnTo>
                    <a:pt x="2082" y="1584"/>
                  </a:lnTo>
                  <a:lnTo>
                    <a:pt x="2083" y="1600"/>
                  </a:lnTo>
                  <a:lnTo>
                    <a:pt x="2085" y="1576"/>
                  </a:lnTo>
                  <a:lnTo>
                    <a:pt x="2086" y="1499"/>
                  </a:lnTo>
                  <a:lnTo>
                    <a:pt x="2086" y="1364"/>
                  </a:lnTo>
                  <a:lnTo>
                    <a:pt x="2087" y="1181"/>
                  </a:lnTo>
                  <a:lnTo>
                    <a:pt x="2088" y="985"/>
                  </a:lnTo>
                  <a:lnTo>
                    <a:pt x="2090" y="806"/>
                  </a:lnTo>
                  <a:lnTo>
                    <a:pt x="2090" y="681"/>
                  </a:lnTo>
                  <a:lnTo>
                    <a:pt x="2091" y="621"/>
                  </a:lnTo>
                  <a:lnTo>
                    <a:pt x="2092" y="623"/>
                  </a:lnTo>
                  <a:lnTo>
                    <a:pt x="2093" y="650"/>
                  </a:lnTo>
                  <a:lnTo>
                    <a:pt x="2093" y="639"/>
                  </a:lnTo>
                  <a:lnTo>
                    <a:pt x="2095" y="339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54"/>
                  </a:lnTo>
                  <a:lnTo>
                    <a:pt x="2118" y="305"/>
                  </a:lnTo>
                  <a:lnTo>
                    <a:pt x="2119" y="497"/>
                  </a:lnTo>
                  <a:lnTo>
                    <a:pt x="2119" y="647"/>
                  </a:lnTo>
                  <a:lnTo>
                    <a:pt x="2121" y="767"/>
                  </a:lnTo>
                  <a:lnTo>
                    <a:pt x="2122" y="862"/>
                  </a:lnTo>
                  <a:lnTo>
                    <a:pt x="2123" y="938"/>
                  </a:lnTo>
                  <a:lnTo>
                    <a:pt x="2123" y="1001"/>
                  </a:lnTo>
                  <a:lnTo>
                    <a:pt x="2124" y="1051"/>
                  </a:lnTo>
                  <a:lnTo>
                    <a:pt x="2126" y="1093"/>
                  </a:lnTo>
                  <a:lnTo>
                    <a:pt x="2127" y="1125"/>
                  </a:lnTo>
                  <a:lnTo>
                    <a:pt x="2128" y="1152"/>
                  </a:lnTo>
                  <a:lnTo>
                    <a:pt x="2128" y="1173"/>
                  </a:lnTo>
                  <a:lnTo>
                    <a:pt x="2129" y="1189"/>
                  </a:lnTo>
                  <a:lnTo>
                    <a:pt x="2131" y="1200"/>
                  </a:lnTo>
                  <a:lnTo>
                    <a:pt x="2132" y="1209"/>
                  </a:lnTo>
                  <a:lnTo>
                    <a:pt x="2132" y="1214"/>
                  </a:lnTo>
                  <a:lnTo>
                    <a:pt x="2133" y="1215"/>
                  </a:lnTo>
                  <a:lnTo>
                    <a:pt x="2134" y="1215"/>
                  </a:lnTo>
                  <a:lnTo>
                    <a:pt x="2135" y="1214"/>
                  </a:lnTo>
                  <a:lnTo>
                    <a:pt x="2135" y="1211"/>
                  </a:lnTo>
                  <a:lnTo>
                    <a:pt x="2137" y="1207"/>
                  </a:lnTo>
                  <a:lnTo>
                    <a:pt x="2138" y="1202"/>
                  </a:lnTo>
                  <a:lnTo>
                    <a:pt x="2139" y="1196"/>
                  </a:lnTo>
                  <a:lnTo>
                    <a:pt x="2139" y="1190"/>
                  </a:lnTo>
                  <a:lnTo>
                    <a:pt x="2140" y="1184"/>
                  </a:lnTo>
                  <a:lnTo>
                    <a:pt x="2142" y="1176"/>
                  </a:lnTo>
                  <a:lnTo>
                    <a:pt x="2143" y="1170"/>
                  </a:lnTo>
                  <a:lnTo>
                    <a:pt x="2143" y="1163"/>
                  </a:lnTo>
                  <a:lnTo>
                    <a:pt x="2144" y="1155"/>
                  </a:lnTo>
                  <a:lnTo>
                    <a:pt x="2145" y="1148"/>
                  </a:lnTo>
                  <a:lnTo>
                    <a:pt x="2147" y="1138"/>
                  </a:lnTo>
                  <a:lnTo>
                    <a:pt x="2147" y="1127"/>
                  </a:lnTo>
                  <a:lnTo>
                    <a:pt x="2148" y="1112"/>
                  </a:lnTo>
                  <a:lnTo>
                    <a:pt x="2149" y="1092"/>
                  </a:lnTo>
                  <a:lnTo>
                    <a:pt x="2150" y="1063"/>
                  </a:lnTo>
                  <a:lnTo>
                    <a:pt x="2150" y="1025"/>
                  </a:lnTo>
                  <a:lnTo>
                    <a:pt x="2152" y="978"/>
                  </a:lnTo>
                  <a:lnTo>
                    <a:pt x="2153" y="923"/>
                  </a:lnTo>
                  <a:lnTo>
                    <a:pt x="2154" y="870"/>
                  </a:lnTo>
                  <a:lnTo>
                    <a:pt x="2154" y="824"/>
                  </a:lnTo>
                  <a:lnTo>
                    <a:pt x="2155" y="795"/>
                  </a:lnTo>
                  <a:lnTo>
                    <a:pt x="2157" y="789"/>
                  </a:lnTo>
                  <a:lnTo>
                    <a:pt x="2158" y="805"/>
                  </a:lnTo>
                  <a:lnTo>
                    <a:pt x="2158" y="840"/>
                  </a:lnTo>
                  <a:lnTo>
                    <a:pt x="2159" y="885"/>
                  </a:lnTo>
                  <a:lnTo>
                    <a:pt x="2160" y="932"/>
                  </a:lnTo>
                  <a:lnTo>
                    <a:pt x="2162" y="974"/>
                  </a:lnTo>
                  <a:lnTo>
                    <a:pt x="2162" y="1009"/>
                  </a:lnTo>
                  <a:lnTo>
                    <a:pt x="2163" y="1036"/>
                  </a:lnTo>
                  <a:lnTo>
                    <a:pt x="2164" y="1056"/>
                  </a:lnTo>
                  <a:lnTo>
                    <a:pt x="2165" y="1071"/>
                  </a:lnTo>
                  <a:lnTo>
                    <a:pt x="2165" y="1079"/>
                  </a:lnTo>
                  <a:lnTo>
                    <a:pt x="2167" y="1087"/>
                  </a:lnTo>
                  <a:lnTo>
                    <a:pt x="2168" y="1091"/>
                  </a:lnTo>
                  <a:lnTo>
                    <a:pt x="2169" y="1093"/>
                  </a:lnTo>
                  <a:lnTo>
                    <a:pt x="2169" y="1094"/>
                  </a:lnTo>
                  <a:lnTo>
                    <a:pt x="2170" y="1097"/>
                  </a:lnTo>
                  <a:lnTo>
                    <a:pt x="2171" y="1098"/>
                  </a:lnTo>
                  <a:lnTo>
                    <a:pt x="2173" y="1098"/>
                  </a:lnTo>
                  <a:lnTo>
                    <a:pt x="2173" y="1099"/>
                  </a:lnTo>
                  <a:lnTo>
                    <a:pt x="2174" y="1099"/>
                  </a:lnTo>
                  <a:lnTo>
                    <a:pt x="2175" y="1099"/>
                  </a:lnTo>
                  <a:lnTo>
                    <a:pt x="2176" y="1099"/>
                  </a:lnTo>
                  <a:lnTo>
                    <a:pt x="2176" y="1099"/>
                  </a:lnTo>
                  <a:lnTo>
                    <a:pt x="2178" y="1099"/>
                  </a:lnTo>
                  <a:lnTo>
                    <a:pt x="2179" y="1099"/>
                  </a:lnTo>
                  <a:lnTo>
                    <a:pt x="2180" y="1099"/>
                  </a:lnTo>
                  <a:lnTo>
                    <a:pt x="2180" y="1099"/>
                  </a:lnTo>
                  <a:lnTo>
                    <a:pt x="2181" y="1099"/>
                  </a:lnTo>
                  <a:lnTo>
                    <a:pt x="2183" y="1098"/>
                  </a:lnTo>
                  <a:lnTo>
                    <a:pt x="2184" y="1098"/>
                  </a:lnTo>
                  <a:lnTo>
                    <a:pt x="2185" y="1098"/>
                  </a:lnTo>
                  <a:lnTo>
                    <a:pt x="2185" y="1098"/>
                  </a:lnTo>
                  <a:lnTo>
                    <a:pt x="2186" y="1098"/>
                  </a:lnTo>
                  <a:lnTo>
                    <a:pt x="2188" y="1098"/>
                  </a:lnTo>
                  <a:lnTo>
                    <a:pt x="2189" y="1099"/>
                  </a:lnTo>
                  <a:lnTo>
                    <a:pt x="2189" y="1099"/>
                  </a:lnTo>
                  <a:lnTo>
                    <a:pt x="2190" y="1099"/>
                  </a:lnTo>
                  <a:lnTo>
                    <a:pt x="2191" y="1101"/>
                  </a:lnTo>
                  <a:lnTo>
                    <a:pt x="2193" y="1101"/>
                  </a:lnTo>
                  <a:lnTo>
                    <a:pt x="2193" y="1101"/>
                  </a:lnTo>
                  <a:lnTo>
                    <a:pt x="2194" y="1101"/>
                  </a:lnTo>
                  <a:lnTo>
                    <a:pt x="2195" y="1101"/>
                  </a:lnTo>
                  <a:lnTo>
                    <a:pt x="2196" y="1101"/>
                  </a:lnTo>
                  <a:lnTo>
                    <a:pt x="2196" y="1101"/>
                  </a:lnTo>
                  <a:lnTo>
                    <a:pt x="2198" y="1101"/>
                  </a:lnTo>
                  <a:lnTo>
                    <a:pt x="2199" y="1102"/>
                  </a:lnTo>
                  <a:lnTo>
                    <a:pt x="2200" y="1102"/>
                  </a:lnTo>
                  <a:lnTo>
                    <a:pt x="2200" y="1102"/>
                  </a:lnTo>
                  <a:lnTo>
                    <a:pt x="2201" y="1103"/>
                  </a:lnTo>
                  <a:lnTo>
                    <a:pt x="2203" y="1103"/>
                  </a:lnTo>
                  <a:lnTo>
                    <a:pt x="2204" y="1103"/>
                  </a:lnTo>
                  <a:lnTo>
                    <a:pt x="2204" y="1103"/>
                  </a:lnTo>
                  <a:lnTo>
                    <a:pt x="2205" y="1103"/>
                  </a:lnTo>
                  <a:lnTo>
                    <a:pt x="2206" y="1103"/>
                  </a:lnTo>
                  <a:lnTo>
                    <a:pt x="2207" y="1102"/>
                  </a:lnTo>
                  <a:lnTo>
                    <a:pt x="2207" y="1101"/>
                  </a:lnTo>
                  <a:lnTo>
                    <a:pt x="2209" y="1099"/>
                  </a:lnTo>
                  <a:lnTo>
                    <a:pt x="2210" y="1098"/>
                  </a:lnTo>
                  <a:lnTo>
                    <a:pt x="2211" y="1097"/>
                  </a:lnTo>
                  <a:lnTo>
                    <a:pt x="2211" y="1096"/>
                  </a:lnTo>
                  <a:lnTo>
                    <a:pt x="2212" y="1094"/>
                  </a:lnTo>
                  <a:lnTo>
                    <a:pt x="2214" y="1094"/>
                  </a:lnTo>
                  <a:lnTo>
                    <a:pt x="2215" y="1094"/>
                  </a:lnTo>
                  <a:lnTo>
                    <a:pt x="2215" y="1094"/>
                  </a:lnTo>
                  <a:lnTo>
                    <a:pt x="2216" y="1094"/>
                  </a:lnTo>
                  <a:lnTo>
                    <a:pt x="2217" y="1093"/>
                  </a:lnTo>
                  <a:lnTo>
                    <a:pt x="2219" y="1093"/>
                  </a:lnTo>
                  <a:lnTo>
                    <a:pt x="2219" y="1092"/>
                  </a:lnTo>
                  <a:lnTo>
                    <a:pt x="2220" y="1091"/>
                  </a:lnTo>
                  <a:lnTo>
                    <a:pt x="2221" y="1089"/>
                  </a:lnTo>
                  <a:lnTo>
                    <a:pt x="2222" y="1088"/>
                  </a:lnTo>
                  <a:lnTo>
                    <a:pt x="2222" y="1087"/>
                  </a:lnTo>
                  <a:lnTo>
                    <a:pt x="2224" y="1086"/>
                  </a:lnTo>
                  <a:lnTo>
                    <a:pt x="2225" y="1084"/>
                  </a:lnTo>
                  <a:lnTo>
                    <a:pt x="2226" y="1082"/>
                  </a:lnTo>
                  <a:lnTo>
                    <a:pt x="2226" y="1081"/>
                  </a:lnTo>
                  <a:lnTo>
                    <a:pt x="2227" y="1079"/>
                  </a:lnTo>
                  <a:lnTo>
                    <a:pt x="2229" y="1077"/>
                  </a:lnTo>
                  <a:lnTo>
                    <a:pt x="2230" y="1076"/>
                  </a:lnTo>
                  <a:lnTo>
                    <a:pt x="2230" y="1075"/>
                  </a:lnTo>
                  <a:lnTo>
                    <a:pt x="2231" y="1073"/>
                  </a:lnTo>
                  <a:lnTo>
                    <a:pt x="2232" y="1072"/>
                  </a:lnTo>
                  <a:lnTo>
                    <a:pt x="2234" y="1071"/>
                  </a:lnTo>
                  <a:lnTo>
                    <a:pt x="2234" y="1070"/>
                  </a:lnTo>
                  <a:lnTo>
                    <a:pt x="2235" y="1070"/>
                  </a:lnTo>
                  <a:lnTo>
                    <a:pt x="2236" y="1068"/>
                  </a:lnTo>
                  <a:lnTo>
                    <a:pt x="2237" y="1068"/>
                  </a:lnTo>
                  <a:lnTo>
                    <a:pt x="2238" y="1067"/>
                  </a:lnTo>
                  <a:lnTo>
                    <a:pt x="2238" y="1067"/>
                  </a:lnTo>
                  <a:lnTo>
                    <a:pt x="2240" y="1067"/>
                  </a:lnTo>
                  <a:lnTo>
                    <a:pt x="2241" y="1067"/>
                  </a:lnTo>
                  <a:lnTo>
                    <a:pt x="2242" y="1067"/>
                  </a:lnTo>
                  <a:lnTo>
                    <a:pt x="2242" y="1067"/>
                  </a:lnTo>
                  <a:lnTo>
                    <a:pt x="2243" y="1067"/>
                  </a:lnTo>
                  <a:lnTo>
                    <a:pt x="2245" y="1067"/>
                  </a:lnTo>
                  <a:lnTo>
                    <a:pt x="2246" y="1068"/>
                  </a:lnTo>
                  <a:lnTo>
                    <a:pt x="2246" y="1070"/>
                  </a:lnTo>
                  <a:lnTo>
                    <a:pt x="2247" y="1070"/>
                  </a:lnTo>
                  <a:lnTo>
                    <a:pt x="2248" y="1071"/>
                  </a:lnTo>
                  <a:lnTo>
                    <a:pt x="2250" y="1072"/>
                  </a:lnTo>
                  <a:lnTo>
                    <a:pt x="2250" y="1073"/>
                  </a:lnTo>
                  <a:lnTo>
                    <a:pt x="2251" y="1075"/>
                  </a:lnTo>
                  <a:lnTo>
                    <a:pt x="2252" y="1076"/>
                  </a:lnTo>
                  <a:lnTo>
                    <a:pt x="2253" y="1077"/>
                  </a:lnTo>
                  <a:lnTo>
                    <a:pt x="2253" y="1078"/>
                  </a:lnTo>
                  <a:lnTo>
                    <a:pt x="2255" y="1081"/>
                  </a:lnTo>
                  <a:lnTo>
                    <a:pt x="2256" y="1082"/>
                  </a:lnTo>
                  <a:lnTo>
                    <a:pt x="2257" y="1083"/>
                  </a:lnTo>
                  <a:lnTo>
                    <a:pt x="2257" y="1084"/>
                  </a:lnTo>
                  <a:lnTo>
                    <a:pt x="2258" y="1086"/>
                  </a:lnTo>
                  <a:lnTo>
                    <a:pt x="2260" y="1087"/>
                  </a:lnTo>
                  <a:lnTo>
                    <a:pt x="2261" y="1088"/>
                  </a:lnTo>
                  <a:lnTo>
                    <a:pt x="2261" y="1089"/>
                  </a:lnTo>
                  <a:lnTo>
                    <a:pt x="2262" y="1091"/>
                  </a:lnTo>
                  <a:lnTo>
                    <a:pt x="2263" y="1092"/>
                  </a:lnTo>
                  <a:lnTo>
                    <a:pt x="2265" y="1092"/>
                  </a:lnTo>
                  <a:lnTo>
                    <a:pt x="2265" y="1093"/>
                  </a:lnTo>
                  <a:lnTo>
                    <a:pt x="2266" y="1093"/>
                  </a:lnTo>
                  <a:lnTo>
                    <a:pt x="2267" y="1093"/>
                  </a:lnTo>
                  <a:lnTo>
                    <a:pt x="2268" y="1092"/>
                  </a:lnTo>
                  <a:lnTo>
                    <a:pt x="2268" y="1092"/>
                  </a:lnTo>
                  <a:lnTo>
                    <a:pt x="2270" y="1091"/>
                  </a:lnTo>
                  <a:lnTo>
                    <a:pt x="2271" y="1089"/>
                  </a:lnTo>
                  <a:lnTo>
                    <a:pt x="2272" y="1088"/>
                  </a:lnTo>
                  <a:lnTo>
                    <a:pt x="2272" y="1087"/>
                  </a:lnTo>
                  <a:lnTo>
                    <a:pt x="2273" y="1084"/>
                  </a:lnTo>
                  <a:lnTo>
                    <a:pt x="2274" y="1081"/>
                  </a:lnTo>
                  <a:lnTo>
                    <a:pt x="2276" y="1078"/>
                  </a:lnTo>
                  <a:lnTo>
                    <a:pt x="2276" y="1073"/>
                  </a:lnTo>
                  <a:lnTo>
                    <a:pt x="2277" y="1070"/>
                  </a:lnTo>
                  <a:lnTo>
                    <a:pt x="2278" y="1063"/>
                  </a:lnTo>
                  <a:lnTo>
                    <a:pt x="2279" y="1058"/>
                  </a:lnTo>
                  <a:lnTo>
                    <a:pt x="2279" y="1053"/>
                  </a:lnTo>
                  <a:lnTo>
                    <a:pt x="2281" y="1048"/>
                  </a:lnTo>
                  <a:lnTo>
                    <a:pt x="2282" y="1045"/>
                  </a:lnTo>
                  <a:lnTo>
                    <a:pt x="2283" y="1041"/>
                  </a:lnTo>
                  <a:lnTo>
                    <a:pt x="2283" y="1037"/>
                  </a:lnTo>
                  <a:lnTo>
                    <a:pt x="2284" y="1035"/>
                  </a:lnTo>
                  <a:lnTo>
                    <a:pt x="2286" y="1034"/>
                  </a:lnTo>
                  <a:lnTo>
                    <a:pt x="2287" y="1032"/>
                  </a:lnTo>
                  <a:lnTo>
                    <a:pt x="2287" y="1031"/>
                  </a:lnTo>
                  <a:lnTo>
                    <a:pt x="2288" y="1031"/>
                  </a:lnTo>
                  <a:lnTo>
                    <a:pt x="2289" y="1032"/>
                  </a:lnTo>
                  <a:lnTo>
                    <a:pt x="2291" y="1034"/>
                  </a:lnTo>
                  <a:lnTo>
                    <a:pt x="2291" y="1036"/>
                  </a:lnTo>
                  <a:lnTo>
                    <a:pt x="2292" y="1039"/>
                  </a:lnTo>
                  <a:lnTo>
                    <a:pt x="2293" y="1042"/>
                  </a:lnTo>
                  <a:lnTo>
                    <a:pt x="2294" y="1046"/>
                  </a:lnTo>
                  <a:lnTo>
                    <a:pt x="2296" y="1050"/>
                  </a:lnTo>
                  <a:lnTo>
                    <a:pt x="2296" y="1053"/>
                  </a:lnTo>
                  <a:lnTo>
                    <a:pt x="2297" y="1057"/>
                  </a:lnTo>
                  <a:lnTo>
                    <a:pt x="2298" y="1061"/>
                  </a:lnTo>
                  <a:lnTo>
                    <a:pt x="2299" y="1065"/>
                  </a:lnTo>
                  <a:lnTo>
                    <a:pt x="2299" y="1068"/>
                  </a:lnTo>
                  <a:lnTo>
                    <a:pt x="2301" y="1071"/>
                  </a:lnTo>
                  <a:lnTo>
                    <a:pt x="2302" y="1075"/>
                  </a:lnTo>
                  <a:lnTo>
                    <a:pt x="2303" y="1077"/>
                  </a:lnTo>
                  <a:lnTo>
                    <a:pt x="2303" y="1078"/>
                  </a:lnTo>
                  <a:lnTo>
                    <a:pt x="2304" y="1081"/>
                  </a:lnTo>
                  <a:lnTo>
                    <a:pt x="2306" y="1083"/>
                  </a:lnTo>
                  <a:lnTo>
                    <a:pt x="2307" y="1086"/>
                  </a:lnTo>
                  <a:lnTo>
                    <a:pt x="2307" y="1088"/>
                  </a:lnTo>
                  <a:lnTo>
                    <a:pt x="2308" y="1089"/>
                  </a:lnTo>
                  <a:lnTo>
                    <a:pt x="2309" y="1092"/>
                  </a:lnTo>
                  <a:lnTo>
                    <a:pt x="2310" y="1093"/>
                  </a:lnTo>
                  <a:lnTo>
                    <a:pt x="2310" y="1094"/>
                  </a:lnTo>
                  <a:lnTo>
                    <a:pt x="2312" y="1096"/>
                  </a:lnTo>
                  <a:lnTo>
                    <a:pt x="2313" y="1098"/>
                  </a:lnTo>
                  <a:lnTo>
                    <a:pt x="2314" y="1099"/>
                  </a:lnTo>
                  <a:lnTo>
                    <a:pt x="2314" y="1101"/>
                  </a:lnTo>
                  <a:lnTo>
                    <a:pt x="2315" y="1102"/>
                  </a:lnTo>
                  <a:lnTo>
                    <a:pt x="2317" y="1104"/>
                  </a:lnTo>
                  <a:lnTo>
                    <a:pt x="2318" y="1106"/>
                  </a:lnTo>
                  <a:lnTo>
                    <a:pt x="2318" y="1108"/>
                  </a:lnTo>
                  <a:lnTo>
                    <a:pt x="2319" y="1109"/>
                  </a:lnTo>
                  <a:lnTo>
                    <a:pt x="2320" y="1109"/>
                  </a:lnTo>
                  <a:lnTo>
                    <a:pt x="2322" y="1108"/>
                  </a:lnTo>
                  <a:lnTo>
                    <a:pt x="2322" y="1106"/>
                  </a:lnTo>
                  <a:lnTo>
                    <a:pt x="2323" y="1102"/>
                  </a:lnTo>
                  <a:lnTo>
                    <a:pt x="2324" y="1096"/>
                  </a:lnTo>
                  <a:lnTo>
                    <a:pt x="2325" y="1089"/>
                  </a:lnTo>
                  <a:lnTo>
                    <a:pt x="2325" y="1083"/>
                  </a:lnTo>
                  <a:lnTo>
                    <a:pt x="2327" y="1077"/>
                  </a:lnTo>
                  <a:lnTo>
                    <a:pt x="2328" y="1072"/>
                  </a:lnTo>
                  <a:lnTo>
                    <a:pt x="2329" y="1068"/>
                  </a:lnTo>
                  <a:lnTo>
                    <a:pt x="2329" y="1066"/>
                  </a:lnTo>
                  <a:lnTo>
                    <a:pt x="2330" y="1066"/>
                  </a:lnTo>
                  <a:lnTo>
                    <a:pt x="2332" y="1066"/>
                  </a:lnTo>
                  <a:lnTo>
                    <a:pt x="2333" y="1067"/>
                  </a:lnTo>
                  <a:lnTo>
                    <a:pt x="2333" y="1068"/>
                  </a:lnTo>
                  <a:lnTo>
                    <a:pt x="2334" y="1070"/>
                  </a:lnTo>
                  <a:lnTo>
                    <a:pt x="2335" y="1070"/>
                  </a:lnTo>
                  <a:lnTo>
                    <a:pt x="2337" y="1070"/>
                  </a:lnTo>
                  <a:lnTo>
                    <a:pt x="2337" y="1067"/>
                  </a:lnTo>
                  <a:lnTo>
                    <a:pt x="2338" y="1065"/>
                  </a:lnTo>
                  <a:lnTo>
                    <a:pt x="2339" y="1061"/>
                  </a:lnTo>
                  <a:lnTo>
                    <a:pt x="2340" y="1056"/>
                  </a:lnTo>
                  <a:lnTo>
                    <a:pt x="2340" y="1051"/>
                  </a:lnTo>
                  <a:lnTo>
                    <a:pt x="2342" y="1046"/>
                  </a:lnTo>
                  <a:lnTo>
                    <a:pt x="2343" y="1043"/>
                  </a:lnTo>
                  <a:lnTo>
                    <a:pt x="2344" y="1042"/>
                  </a:lnTo>
                  <a:lnTo>
                    <a:pt x="2344" y="1043"/>
                  </a:lnTo>
                  <a:lnTo>
                    <a:pt x="2345" y="1046"/>
                  </a:lnTo>
                  <a:lnTo>
                    <a:pt x="2346" y="1050"/>
                  </a:lnTo>
                  <a:lnTo>
                    <a:pt x="2348" y="1055"/>
                  </a:lnTo>
                  <a:lnTo>
                    <a:pt x="2348" y="1058"/>
                  </a:lnTo>
                  <a:lnTo>
                    <a:pt x="2349" y="1061"/>
                  </a:lnTo>
                  <a:lnTo>
                    <a:pt x="2350" y="1062"/>
                  </a:lnTo>
                  <a:lnTo>
                    <a:pt x="2351" y="1061"/>
                  </a:lnTo>
                  <a:lnTo>
                    <a:pt x="2353" y="1057"/>
                  </a:lnTo>
                  <a:lnTo>
                    <a:pt x="2353" y="1052"/>
                  </a:lnTo>
                  <a:lnTo>
                    <a:pt x="2354" y="1046"/>
                  </a:lnTo>
                  <a:lnTo>
                    <a:pt x="2355" y="1037"/>
                  </a:lnTo>
                  <a:lnTo>
                    <a:pt x="2356" y="1030"/>
                  </a:lnTo>
                  <a:lnTo>
                    <a:pt x="2356" y="1025"/>
                  </a:lnTo>
                  <a:lnTo>
                    <a:pt x="2358" y="1022"/>
                  </a:lnTo>
                  <a:lnTo>
                    <a:pt x="2359" y="1025"/>
                  </a:lnTo>
                  <a:lnTo>
                    <a:pt x="2360" y="1032"/>
                  </a:lnTo>
                  <a:lnTo>
                    <a:pt x="2360" y="1041"/>
                  </a:lnTo>
                  <a:lnTo>
                    <a:pt x="2361" y="1052"/>
                  </a:lnTo>
                  <a:lnTo>
                    <a:pt x="2363" y="1063"/>
                  </a:lnTo>
                  <a:lnTo>
                    <a:pt x="2364" y="1072"/>
                  </a:lnTo>
                  <a:lnTo>
                    <a:pt x="2364" y="1079"/>
                  </a:lnTo>
                  <a:lnTo>
                    <a:pt x="2365" y="1086"/>
                  </a:lnTo>
                  <a:lnTo>
                    <a:pt x="2366" y="1089"/>
                  </a:lnTo>
                  <a:lnTo>
                    <a:pt x="2368" y="1092"/>
                  </a:lnTo>
                  <a:lnTo>
                    <a:pt x="2368" y="1093"/>
                  </a:lnTo>
                  <a:lnTo>
                    <a:pt x="2369" y="1093"/>
                  </a:lnTo>
                  <a:lnTo>
                    <a:pt x="2370" y="1092"/>
                  </a:lnTo>
                  <a:lnTo>
                    <a:pt x="2371" y="1091"/>
                  </a:lnTo>
                  <a:lnTo>
                    <a:pt x="2371" y="1089"/>
                  </a:lnTo>
                  <a:lnTo>
                    <a:pt x="2373" y="1087"/>
                  </a:lnTo>
                  <a:lnTo>
                    <a:pt x="2374" y="1084"/>
                  </a:lnTo>
                  <a:lnTo>
                    <a:pt x="2375" y="1082"/>
                  </a:lnTo>
                  <a:lnTo>
                    <a:pt x="2375" y="1082"/>
                  </a:lnTo>
                  <a:lnTo>
                    <a:pt x="2376" y="1082"/>
                  </a:lnTo>
                  <a:lnTo>
                    <a:pt x="2378" y="1084"/>
                  </a:lnTo>
                  <a:lnTo>
                    <a:pt x="2379" y="1087"/>
                  </a:lnTo>
                  <a:lnTo>
                    <a:pt x="2379" y="1091"/>
                  </a:lnTo>
                  <a:lnTo>
                    <a:pt x="2380" y="1094"/>
                  </a:lnTo>
                  <a:lnTo>
                    <a:pt x="2381" y="1097"/>
                  </a:lnTo>
                  <a:lnTo>
                    <a:pt x="2382" y="1099"/>
                  </a:lnTo>
                  <a:lnTo>
                    <a:pt x="2382" y="1102"/>
                  </a:lnTo>
                  <a:lnTo>
                    <a:pt x="2384" y="1103"/>
                  </a:lnTo>
                  <a:lnTo>
                    <a:pt x="2385" y="1103"/>
                  </a:lnTo>
                  <a:lnTo>
                    <a:pt x="2386" y="1104"/>
                  </a:lnTo>
                  <a:lnTo>
                    <a:pt x="2386" y="1104"/>
                  </a:lnTo>
                  <a:lnTo>
                    <a:pt x="2387" y="1103"/>
                  </a:lnTo>
                  <a:lnTo>
                    <a:pt x="2389" y="1103"/>
                  </a:lnTo>
                  <a:lnTo>
                    <a:pt x="2390" y="1103"/>
                  </a:lnTo>
                  <a:lnTo>
                    <a:pt x="2390" y="1103"/>
                  </a:lnTo>
                  <a:lnTo>
                    <a:pt x="2391" y="1102"/>
                  </a:lnTo>
                  <a:lnTo>
                    <a:pt x="2392" y="1102"/>
                  </a:lnTo>
                  <a:lnTo>
                    <a:pt x="2394" y="1102"/>
                  </a:lnTo>
                  <a:lnTo>
                    <a:pt x="2394" y="1102"/>
                  </a:lnTo>
                  <a:lnTo>
                    <a:pt x="2395" y="1102"/>
                  </a:lnTo>
                  <a:lnTo>
                    <a:pt x="2396" y="1101"/>
                  </a:lnTo>
                  <a:lnTo>
                    <a:pt x="2397" y="1101"/>
                  </a:lnTo>
                  <a:lnTo>
                    <a:pt x="2397" y="1099"/>
                  </a:lnTo>
                  <a:lnTo>
                    <a:pt x="2399" y="1098"/>
                  </a:lnTo>
                  <a:lnTo>
                    <a:pt x="2400" y="1096"/>
                  </a:lnTo>
                  <a:lnTo>
                    <a:pt x="2401" y="1094"/>
                  </a:lnTo>
                  <a:lnTo>
                    <a:pt x="2401" y="1092"/>
                  </a:lnTo>
                  <a:lnTo>
                    <a:pt x="2402" y="1091"/>
                  </a:lnTo>
                  <a:lnTo>
                    <a:pt x="2404" y="1089"/>
                  </a:lnTo>
                  <a:lnTo>
                    <a:pt x="2405" y="1088"/>
                  </a:lnTo>
                  <a:lnTo>
                    <a:pt x="2406" y="1087"/>
                  </a:lnTo>
                  <a:lnTo>
                    <a:pt x="2406" y="1087"/>
                  </a:lnTo>
                  <a:lnTo>
                    <a:pt x="2407" y="1086"/>
                  </a:lnTo>
                  <a:lnTo>
                    <a:pt x="2409" y="1086"/>
                  </a:lnTo>
                  <a:lnTo>
                    <a:pt x="2410" y="1087"/>
                  </a:lnTo>
                  <a:lnTo>
                    <a:pt x="2410" y="1087"/>
                  </a:lnTo>
                  <a:lnTo>
                    <a:pt x="2411" y="1087"/>
                  </a:lnTo>
                  <a:lnTo>
                    <a:pt x="2412" y="1087"/>
                  </a:lnTo>
                  <a:lnTo>
                    <a:pt x="2414" y="1087"/>
                  </a:lnTo>
                  <a:lnTo>
                    <a:pt x="2414" y="1087"/>
                  </a:lnTo>
                  <a:lnTo>
                    <a:pt x="2415" y="1086"/>
                  </a:lnTo>
                  <a:lnTo>
                    <a:pt x="2416" y="1084"/>
                  </a:lnTo>
                  <a:lnTo>
                    <a:pt x="2417" y="1082"/>
                  </a:lnTo>
                  <a:lnTo>
                    <a:pt x="2417" y="1079"/>
                  </a:lnTo>
                  <a:lnTo>
                    <a:pt x="2418" y="1076"/>
                  </a:lnTo>
                  <a:lnTo>
                    <a:pt x="2420" y="1073"/>
                  </a:lnTo>
                  <a:lnTo>
                    <a:pt x="2421" y="1072"/>
                  </a:lnTo>
                  <a:lnTo>
                    <a:pt x="2421" y="1072"/>
                  </a:lnTo>
                  <a:lnTo>
                    <a:pt x="2422" y="1072"/>
                  </a:lnTo>
                  <a:lnTo>
                    <a:pt x="2423" y="1073"/>
                  </a:lnTo>
                  <a:lnTo>
                    <a:pt x="2425" y="1076"/>
                  </a:lnTo>
                  <a:lnTo>
                    <a:pt x="2425" y="1078"/>
                  </a:lnTo>
                  <a:lnTo>
                    <a:pt x="2426" y="1082"/>
                  </a:lnTo>
                  <a:lnTo>
                    <a:pt x="2427" y="1086"/>
                  </a:lnTo>
                  <a:lnTo>
                    <a:pt x="2428" y="1088"/>
                  </a:lnTo>
                  <a:lnTo>
                    <a:pt x="2428" y="1091"/>
                  </a:lnTo>
                  <a:lnTo>
                    <a:pt x="2430" y="1094"/>
                  </a:lnTo>
                  <a:lnTo>
                    <a:pt x="2431" y="1096"/>
                  </a:lnTo>
                  <a:lnTo>
                    <a:pt x="2432" y="1098"/>
                  </a:lnTo>
                  <a:lnTo>
                    <a:pt x="2432" y="1099"/>
                  </a:lnTo>
                  <a:lnTo>
                    <a:pt x="2433" y="1101"/>
                  </a:lnTo>
                  <a:lnTo>
                    <a:pt x="2435" y="1102"/>
                  </a:lnTo>
                  <a:lnTo>
                    <a:pt x="2436" y="1102"/>
                  </a:lnTo>
                  <a:lnTo>
                    <a:pt x="2436" y="1102"/>
                  </a:lnTo>
                  <a:lnTo>
                    <a:pt x="2437" y="1102"/>
                  </a:lnTo>
                  <a:lnTo>
                    <a:pt x="2438" y="1102"/>
                  </a:lnTo>
                  <a:lnTo>
                    <a:pt x="2440" y="1102"/>
                  </a:lnTo>
                  <a:lnTo>
                    <a:pt x="2440" y="1101"/>
                  </a:lnTo>
                  <a:lnTo>
                    <a:pt x="2441" y="1099"/>
                  </a:lnTo>
                  <a:lnTo>
                    <a:pt x="2442" y="1099"/>
                  </a:lnTo>
                  <a:lnTo>
                    <a:pt x="2443" y="1098"/>
                  </a:lnTo>
                  <a:lnTo>
                    <a:pt x="2443" y="1097"/>
                  </a:lnTo>
                  <a:lnTo>
                    <a:pt x="2445" y="1096"/>
                  </a:lnTo>
                  <a:lnTo>
                    <a:pt x="2446" y="1094"/>
                  </a:lnTo>
                  <a:lnTo>
                    <a:pt x="2447" y="1092"/>
                  </a:lnTo>
                  <a:lnTo>
                    <a:pt x="2447" y="1091"/>
                  </a:lnTo>
                  <a:lnTo>
                    <a:pt x="2448" y="1088"/>
                  </a:lnTo>
                  <a:lnTo>
                    <a:pt x="2450" y="1086"/>
                  </a:lnTo>
                  <a:lnTo>
                    <a:pt x="2451" y="1084"/>
                  </a:lnTo>
                  <a:lnTo>
                    <a:pt x="2451" y="1082"/>
                  </a:lnTo>
                  <a:lnTo>
                    <a:pt x="2452" y="1082"/>
                  </a:lnTo>
                  <a:lnTo>
                    <a:pt x="2453" y="1082"/>
                  </a:lnTo>
                  <a:lnTo>
                    <a:pt x="2454" y="1082"/>
                  </a:lnTo>
                  <a:lnTo>
                    <a:pt x="2454" y="1083"/>
                  </a:lnTo>
                  <a:lnTo>
                    <a:pt x="2456" y="1084"/>
                  </a:lnTo>
                  <a:lnTo>
                    <a:pt x="2457" y="1086"/>
                  </a:lnTo>
                  <a:lnTo>
                    <a:pt x="2458" y="1087"/>
                  </a:lnTo>
                  <a:lnTo>
                    <a:pt x="2458" y="1088"/>
                  </a:lnTo>
                  <a:lnTo>
                    <a:pt x="2459" y="1088"/>
                  </a:lnTo>
                  <a:lnTo>
                    <a:pt x="2461" y="1089"/>
                  </a:lnTo>
                  <a:lnTo>
                    <a:pt x="2462" y="1091"/>
                  </a:lnTo>
                  <a:lnTo>
                    <a:pt x="2463" y="1091"/>
                  </a:lnTo>
                  <a:lnTo>
                    <a:pt x="2463" y="1091"/>
                  </a:lnTo>
                  <a:lnTo>
                    <a:pt x="2464" y="1092"/>
                  </a:lnTo>
                  <a:lnTo>
                    <a:pt x="2466" y="1092"/>
                  </a:lnTo>
                  <a:lnTo>
                    <a:pt x="2467" y="1092"/>
                  </a:lnTo>
                  <a:lnTo>
                    <a:pt x="2467" y="1093"/>
                  </a:lnTo>
                  <a:lnTo>
                    <a:pt x="2468" y="1093"/>
                  </a:lnTo>
                  <a:lnTo>
                    <a:pt x="2469" y="1093"/>
                  </a:lnTo>
                  <a:lnTo>
                    <a:pt x="2471" y="1094"/>
                  </a:lnTo>
                  <a:lnTo>
                    <a:pt x="2471" y="1094"/>
                  </a:lnTo>
                  <a:lnTo>
                    <a:pt x="2472" y="1096"/>
                  </a:lnTo>
                  <a:lnTo>
                    <a:pt x="2473" y="1096"/>
                  </a:lnTo>
                  <a:lnTo>
                    <a:pt x="2474" y="1096"/>
                  </a:lnTo>
                  <a:lnTo>
                    <a:pt x="2474" y="1096"/>
                  </a:lnTo>
                  <a:lnTo>
                    <a:pt x="2476" y="1096"/>
                  </a:lnTo>
                  <a:lnTo>
                    <a:pt x="2477" y="1094"/>
                  </a:lnTo>
                  <a:lnTo>
                    <a:pt x="2478" y="1093"/>
                  </a:lnTo>
                  <a:lnTo>
                    <a:pt x="2478" y="1091"/>
                  </a:lnTo>
                  <a:lnTo>
                    <a:pt x="2479" y="1087"/>
                  </a:lnTo>
                  <a:lnTo>
                    <a:pt x="2481" y="1084"/>
                  </a:lnTo>
                  <a:lnTo>
                    <a:pt x="2482" y="1083"/>
                  </a:lnTo>
                  <a:lnTo>
                    <a:pt x="2482" y="1083"/>
                  </a:lnTo>
                  <a:lnTo>
                    <a:pt x="2483" y="1086"/>
                  </a:lnTo>
                  <a:lnTo>
                    <a:pt x="2484" y="1087"/>
                  </a:lnTo>
                  <a:lnTo>
                    <a:pt x="2486" y="1089"/>
                  </a:lnTo>
                  <a:lnTo>
                    <a:pt x="2486" y="1092"/>
                  </a:lnTo>
                  <a:lnTo>
                    <a:pt x="2487" y="1094"/>
                  </a:lnTo>
                  <a:lnTo>
                    <a:pt x="2488" y="1096"/>
                  </a:lnTo>
                  <a:lnTo>
                    <a:pt x="2489" y="1097"/>
                  </a:lnTo>
                  <a:lnTo>
                    <a:pt x="2489" y="1097"/>
                  </a:lnTo>
                  <a:lnTo>
                    <a:pt x="2490" y="1097"/>
                  </a:lnTo>
                  <a:lnTo>
                    <a:pt x="2492" y="1096"/>
                  </a:lnTo>
                  <a:lnTo>
                    <a:pt x="2493" y="1094"/>
                  </a:lnTo>
                  <a:lnTo>
                    <a:pt x="2493" y="1093"/>
                  </a:lnTo>
                  <a:lnTo>
                    <a:pt x="2494" y="1091"/>
                  </a:lnTo>
                  <a:lnTo>
                    <a:pt x="2495" y="1088"/>
                  </a:lnTo>
                  <a:lnTo>
                    <a:pt x="2497" y="1087"/>
                  </a:lnTo>
                  <a:lnTo>
                    <a:pt x="2497" y="1088"/>
                  </a:lnTo>
                  <a:lnTo>
                    <a:pt x="2498" y="1089"/>
                  </a:lnTo>
                  <a:lnTo>
                    <a:pt x="2499" y="1092"/>
                  </a:lnTo>
                  <a:lnTo>
                    <a:pt x="2500" y="1093"/>
                  </a:lnTo>
                  <a:lnTo>
                    <a:pt x="2500" y="1096"/>
                  </a:lnTo>
                  <a:lnTo>
                    <a:pt x="2502" y="1098"/>
                  </a:lnTo>
                  <a:lnTo>
                    <a:pt x="2503" y="1098"/>
                  </a:lnTo>
                  <a:lnTo>
                    <a:pt x="2504" y="1099"/>
                  </a:lnTo>
                  <a:lnTo>
                    <a:pt x="2504" y="1099"/>
                  </a:lnTo>
                  <a:lnTo>
                    <a:pt x="2505" y="1101"/>
                  </a:lnTo>
                  <a:lnTo>
                    <a:pt x="2507" y="1101"/>
                  </a:lnTo>
                  <a:lnTo>
                    <a:pt x="2508" y="1101"/>
                  </a:lnTo>
                  <a:lnTo>
                    <a:pt x="2508" y="1101"/>
                  </a:lnTo>
                  <a:lnTo>
                    <a:pt x="2509" y="1101"/>
                  </a:lnTo>
                  <a:lnTo>
                    <a:pt x="2510" y="1101"/>
                  </a:lnTo>
                  <a:lnTo>
                    <a:pt x="2512" y="1101"/>
                  </a:lnTo>
                  <a:lnTo>
                    <a:pt x="2512" y="1101"/>
                  </a:lnTo>
                  <a:lnTo>
                    <a:pt x="2513" y="1099"/>
                  </a:lnTo>
                  <a:lnTo>
                    <a:pt x="2514" y="1099"/>
                  </a:lnTo>
                  <a:lnTo>
                    <a:pt x="2515" y="1098"/>
                  </a:lnTo>
                  <a:lnTo>
                    <a:pt x="2515" y="1097"/>
                  </a:lnTo>
                  <a:lnTo>
                    <a:pt x="2517" y="1097"/>
                  </a:lnTo>
                  <a:lnTo>
                    <a:pt x="2518" y="1096"/>
                  </a:lnTo>
                  <a:lnTo>
                    <a:pt x="2519" y="1097"/>
                  </a:lnTo>
                  <a:lnTo>
                    <a:pt x="2520" y="1097"/>
                  </a:lnTo>
                  <a:lnTo>
                    <a:pt x="2520" y="1097"/>
                  </a:lnTo>
                  <a:lnTo>
                    <a:pt x="2522" y="1098"/>
                  </a:lnTo>
                  <a:lnTo>
                    <a:pt x="2523" y="1098"/>
                  </a:lnTo>
                  <a:lnTo>
                    <a:pt x="2524" y="1099"/>
                  </a:lnTo>
                  <a:lnTo>
                    <a:pt x="2524" y="1099"/>
                  </a:lnTo>
                  <a:lnTo>
                    <a:pt x="2525" y="1098"/>
                  </a:lnTo>
                  <a:lnTo>
                    <a:pt x="2526" y="1098"/>
                  </a:lnTo>
                  <a:lnTo>
                    <a:pt x="2528" y="1097"/>
                  </a:lnTo>
                  <a:lnTo>
                    <a:pt x="2528" y="1096"/>
                  </a:lnTo>
                  <a:lnTo>
                    <a:pt x="2529" y="1093"/>
                  </a:lnTo>
                  <a:lnTo>
                    <a:pt x="2530" y="1092"/>
                  </a:lnTo>
                  <a:lnTo>
                    <a:pt x="2531" y="1091"/>
                  </a:lnTo>
                  <a:lnTo>
                    <a:pt x="2531" y="1089"/>
                  </a:lnTo>
                  <a:lnTo>
                    <a:pt x="2533" y="1089"/>
                  </a:lnTo>
                  <a:lnTo>
                    <a:pt x="2534" y="1089"/>
                  </a:lnTo>
                  <a:lnTo>
                    <a:pt x="2535" y="1091"/>
                  </a:lnTo>
                  <a:lnTo>
                    <a:pt x="2535" y="1092"/>
                  </a:lnTo>
                  <a:lnTo>
                    <a:pt x="2536" y="1092"/>
                  </a:lnTo>
                  <a:lnTo>
                    <a:pt x="2538" y="1093"/>
                  </a:lnTo>
                  <a:lnTo>
                    <a:pt x="2539" y="1094"/>
                  </a:lnTo>
                  <a:lnTo>
                    <a:pt x="2539" y="1096"/>
                  </a:lnTo>
                  <a:lnTo>
                    <a:pt x="2540" y="1097"/>
                  </a:lnTo>
                  <a:lnTo>
                    <a:pt x="2541" y="1097"/>
                  </a:lnTo>
                  <a:lnTo>
                    <a:pt x="2543" y="1098"/>
                  </a:lnTo>
                  <a:lnTo>
                    <a:pt x="2543" y="1098"/>
                  </a:lnTo>
                  <a:lnTo>
                    <a:pt x="2544" y="1099"/>
                  </a:lnTo>
                  <a:lnTo>
                    <a:pt x="2545" y="1099"/>
                  </a:lnTo>
                  <a:lnTo>
                    <a:pt x="2546" y="1099"/>
                  </a:lnTo>
                  <a:lnTo>
                    <a:pt x="2546" y="1099"/>
                  </a:lnTo>
                  <a:lnTo>
                    <a:pt x="2548" y="1098"/>
                  </a:lnTo>
                  <a:lnTo>
                    <a:pt x="2549" y="1098"/>
                  </a:lnTo>
                  <a:lnTo>
                    <a:pt x="2550" y="1099"/>
                  </a:lnTo>
                  <a:lnTo>
                    <a:pt x="2550" y="1099"/>
                  </a:lnTo>
                  <a:lnTo>
                    <a:pt x="2551" y="1099"/>
                  </a:lnTo>
                  <a:lnTo>
                    <a:pt x="2553" y="1099"/>
                  </a:lnTo>
                  <a:lnTo>
                    <a:pt x="2554" y="1098"/>
                  </a:lnTo>
                  <a:lnTo>
                    <a:pt x="2554" y="1097"/>
                  </a:lnTo>
                  <a:lnTo>
                    <a:pt x="2555" y="1096"/>
                  </a:lnTo>
                  <a:lnTo>
                    <a:pt x="2556" y="1094"/>
                  </a:lnTo>
                  <a:lnTo>
                    <a:pt x="2558" y="1094"/>
                  </a:lnTo>
                  <a:lnTo>
                    <a:pt x="2558" y="1093"/>
                  </a:lnTo>
                  <a:lnTo>
                    <a:pt x="2559" y="1093"/>
                  </a:lnTo>
                  <a:lnTo>
                    <a:pt x="2560" y="1094"/>
                  </a:lnTo>
                  <a:lnTo>
                    <a:pt x="2561" y="1094"/>
                  </a:lnTo>
                  <a:lnTo>
                    <a:pt x="2561" y="1094"/>
                  </a:lnTo>
                  <a:lnTo>
                    <a:pt x="2562" y="1093"/>
                  </a:lnTo>
                  <a:lnTo>
                    <a:pt x="2564" y="1084"/>
                  </a:lnTo>
                  <a:lnTo>
                    <a:pt x="2565" y="1068"/>
                  </a:lnTo>
                  <a:lnTo>
                    <a:pt x="2565" y="1040"/>
                  </a:lnTo>
                  <a:lnTo>
                    <a:pt x="2566" y="998"/>
                  </a:lnTo>
                  <a:lnTo>
                    <a:pt x="2567" y="947"/>
                  </a:lnTo>
                  <a:lnTo>
                    <a:pt x="2569" y="897"/>
                  </a:lnTo>
                  <a:lnTo>
                    <a:pt x="2569" y="863"/>
                  </a:lnTo>
                  <a:lnTo>
                    <a:pt x="2570" y="855"/>
                  </a:lnTo>
                  <a:lnTo>
                    <a:pt x="2571" y="862"/>
                  </a:lnTo>
                  <a:lnTo>
                    <a:pt x="2572" y="890"/>
                  </a:lnTo>
                  <a:lnTo>
                    <a:pt x="2574" y="929"/>
                  </a:lnTo>
                  <a:lnTo>
                    <a:pt x="2574" y="969"/>
                  </a:lnTo>
                  <a:lnTo>
                    <a:pt x="2575" y="1004"/>
                  </a:lnTo>
                  <a:lnTo>
                    <a:pt x="2576" y="1031"/>
                  </a:lnTo>
                  <a:lnTo>
                    <a:pt x="2577" y="1050"/>
                  </a:lnTo>
                  <a:lnTo>
                    <a:pt x="2577" y="1062"/>
                  </a:lnTo>
                  <a:lnTo>
                    <a:pt x="2579" y="1071"/>
                  </a:lnTo>
                  <a:lnTo>
                    <a:pt x="2580" y="1075"/>
                  </a:lnTo>
                  <a:lnTo>
                    <a:pt x="2581" y="1077"/>
                  </a:lnTo>
                  <a:lnTo>
                    <a:pt x="2581" y="1076"/>
                  </a:lnTo>
                  <a:lnTo>
                    <a:pt x="2582" y="1072"/>
                  </a:lnTo>
                  <a:lnTo>
                    <a:pt x="2584" y="1065"/>
                  </a:lnTo>
                  <a:lnTo>
                    <a:pt x="2585" y="1055"/>
                  </a:lnTo>
                  <a:lnTo>
                    <a:pt x="2585" y="1043"/>
                  </a:lnTo>
                  <a:lnTo>
                    <a:pt x="2586" y="1036"/>
                  </a:lnTo>
                  <a:lnTo>
                    <a:pt x="2587" y="1030"/>
                  </a:lnTo>
                  <a:lnTo>
                    <a:pt x="2589" y="1029"/>
                  </a:lnTo>
                  <a:lnTo>
                    <a:pt x="2589" y="1031"/>
                  </a:lnTo>
                  <a:lnTo>
                    <a:pt x="2590" y="1034"/>
                  </a:lnTo>
                  <a:lnTo>
                    <a:pt x="2591" y="1039"/>
                  </a:lnTo>
                  <a:lnTo>
                    <a:pt x="2592" y="1045"/>
                  </a:lnTo>
                  <a:lnTo>
                    <a:pt x="2592" y="1052"/>
                  </a:lnTo>
                  <a:lnTo>
                    <a:pt x="2594" y="1061"/>
                  </a:lnTo>
                  <a:lnTo>
                    <a:pt x="2595" y="1070"/>
                  </a:lnTo>
                  <a:lnTo>
                    <a:pt x="2596" y="1077"/>
                  </a:lnTo>
                  <a:lnTo>
                    <a:pt x="2596" y="1083"/>
                  </a:lnTo>
                  <a:lnTo>
                    <a:pt x="2597" y="1088"/>
                  </a:lnTo>
                  <a:lnTo>
                    <a:pt x="2598" y="1092"/>
                  </a:lnTo>
                  <a:lnTo>
                    <a:pt x="2600" y="1093"/>
                  </a:lnTo>
                  <a:lnTo>
                    <a:pt x="2600" y="1096"/>
                  </a:lnTo>
                  <a:lnTo>
                    <a:pt x="2601" y="1097"/>
                  </a:lnTo>
                  <a:lnTo>
                    <a:pt x="2602" y="1097"/>
                  </a:lnTo>
                  <a:lnTo>
                    <a:pt x="2603" y="1098"/>
                  </a:lnTo>
                  <a:lnTo>
                    <a:pt x="2603" y="1098"/>
                  </a:lnTo>
                  <a:lnTo>
                    <a:pt x="2605" y="1098"/>
                  </a:lnTo>
                  <a:lnTo>
                    <a:pt x="2606" y="1097"/>
                  </a:lnTo>
                  <a:lnTo>
                    <a:pt x="2607" y="1096"/>
                  </a:lnTo>
                  <a:lnTo>
                    <a:pt x="2607" y="1094"/>
                  </a:lnTo>
                  <a:lnTo>
                    <a:pt x="2608" y="1093"/>
                  </a:lnTo>
                  <a:lnTo>
                    <a:pt x="2610" y="1093"/>
                  </a:lnTo>
                  <a:lnTo>
                    <a:pt x="2611" y="1093"/>
                  </a:lnTo>
                  <a:lnTo>
                    <a:pt x="2611" y="1094"/>
                  </a:lnTo>
                  <a:lnTo>
                    <a:pt x="2612" y="1096"/>
                  </a:lnTo>
                  <a:lnTo>
                    <a:pt x="2613" y="1097"/>
                  </a:lnTo>
                  <a:lnTo>
                    <a:pt x="2615" y="1098"/>
                  </a:lnTo>
                  <a:lnTo>
                    <a:pt x="2615" y="1098"/>
                  </a:lnTo>
                  <a:lnTo>
                    <a:pt x="2616" y="1098"/>
                  </a:lnTo>
                  <a:lnTo>
                    <a:pt x="2617" y="1096"/>
                  </a:lnTo>
                  <a:lnTo>
                    <a:pt x="2618" y="1092"/>
                  </a:lnTo>
                  <a:lnTo>
                    <a:pt x="2618" y="1087"/>
                  </a:lnTo>
                  <a:lnTo>
                    <a:pt x="2620" y="1082"/>
                  </a:lnTo>
                  <a:lnTo>
                    <a:pt x="2621" y="1077"/>
                  </a:lnTo>
                  <a:lnTo>
                    <a:pt x="2622" y="1075"/>
                  </a:lnTo>
                  <a:lnTo>
                    <a:pt x="2622" y="1072"/>
                  </a:lnTo>
                  <a:lnTo>
                    <a:pt x="2623" y="1072"/>
                  </a:lnTo>
                  <a:lnTo>
                    <a:pt x="2625" y="1073"/>
                  </a:lnTo>
                  <a:lnTo>
                    <a:pt x="2626" y="1076"/>
                  </a:lnTo>
                  <a:lnTo>
                    <a:pt x="2626" y="1078"/>
                  </a:lnTo>
                  <a:lnTo>
                    <a:pt x="2627" y="1081"/>
                  </a:lnTo>
                  <a:lnTo>
                    <a:pt x="2628" y="1083"/>
                  </a:lnTo>
                  <a:lnTo>
                    <a:pt x="2629" y="1087"/>
                  </a:lnTo>
                  <a:lnTo>
                    <a:pt x="2631" y="1089"/>
                  </a:lnTo>
                  <a:lnTo>
                    <a:pt x="2631" y="1092"/>
                  </a:lnTo>
                  <a:lnTo>
                    <a:pt x="2632" y="1094"/>
                  </a:lnTo>
                  <a:lnTo>
                    <a:pt x="2633" y="1096"/>
                  </a:lnTo>
                  <a:lnTo>
                    <a:pt x="2634" y="1097"/>
                  </a:lnTo>
                  <a:lnTo>
                    <a:pt x="2634" y="1098"/>
                  </a:lnTo>
                  <a:lnTo>
                    <a:pt x="2636" y="1098"/>
                  </a:lnTo>
                  <a:lnTo>
                    <a:pt x="2637" y="1099"/>
                  </a:lnTo>
                  <a:lnTo>
                    <a:pt x="2638" y="1099"/>
                  </a:lnTo>
                  <a:lnTo>
                    <a:pt x="2638" y="1099"/>
                  </a:lnTo>
                  <a:lnTo>
                    <a:pt x="2639" y="1099"/>
                  </a:lnTo>
                  <a:lnTo>
                    <a:pt x="2641" y="1099"/>
                  </a:lnTo>
                  <a:lnTo>
                    <a:pt x="2642" y="1099"/>
                  </a:lnTo>
                  <a:lnTo>
                    <a:pt x="2642" y="1099"/>
                  </a:lnTo>
                  <a:lnTo>
                    <a:pt x="2643" y="1099"/>
                  </a:lnTo>
                  <a:lnTo>
                    <a:pt x="2644" y="1099"/>
                  </a:lnTo>
                  <a:lnTo>
                    <a:pt x="2646" y="1099"/>
                  </a:lnTo>
                  <a:lnTo>
                    <a:pt x="2646" y="1099"/>
                  </a:lnTo>
                  <a:lnTo>
                    <a:pt x="2647" y="1099"/>
                  </a:lnTo>
                  <a:lnTo>
                    <a:pt x="2648" y="1099"/>
                  </a:lnTo>
                  <a:lnTo>
                    <a:pt x="2649" y="1098"/>
                  </a:lnTo>
                  <a:lnTo>
                    <a:pt x="2649" y="1098"/>
                  </a:lnTo>
                  <a:lnTo>
                    <a:pt x="2651" y="1097"/>
                  </a:lnTo>
                  <a:lnTo>
                    <a:pt x="2652" y="1096"/>
                  </a:lnTo>
                  <a:lnTo>
                    <a:pt x="2653" y="1093"/>
                  </a:lnTo>
                  <a:lnTo>
                    <a:pt x="2653" y="1092"/>
                  </a:lnTo>
                  <a:lnTo>
                    <a:pt x="2654" y="1091"/>
                  </a:lnTo>
                  <a:lnTo>
                    <a:pt x="2656" y="1091"/>
                  </a:lnTo>
                  <a:lnTo>
                    <a:pt x="2657" y="1092"/>
                  </a:lnTo>
                  <a:lnTo>
                    <a:pt x="2657" y="1092"/>
                  </a:lnTo>
                  <a:lnTo>
                    <a:pt x="2658" y="1093"/>
                  </a:lnTo>
                  <a:lnTo>
                    <a:pt x="2659" y="1094"/>
                  </a:lnTo>
                  <a:lnTo>
                    <a:pt x="2661" y="1094"/>
                  </a:lnTo>
                  <a:lnTo>
                    <a:pt x="2661" y="1096"/>
                  </a:lnTo>
                  <a:lnTo>
                    <a:pt x="2662" y="1096"/>
                  </a:lnTo>
                  <a:lnTo>
                    <a:pt x="2663" y="1097"/>
                  </a:lnTo>
                  <a:lnTo>
                    <a:pt x="2664" y="1097"/>
                  </a:lnTo>
                  <a:lnTo>
                    <a:pt x="2664" y="1097"/>
                  </a:lnTo>
                  <a:lnTo>
                    <a:pt x="2665" y="1098"/>
                  </a:lnTo>
                  <a:lnTo>
                    <a:pt x="2667" y="1098"/>
                  </a:lnTo>
                  <a:lnTo>
                    <a:pt x="2668" y="1098"/>
                  </a:lnTo>
                  <a:lnTo>
                    <a:pt x="2668" y="1098"/>
                  </a:lnTo>
                  <a:lnTo>
                    <a:pt x="2669" y="1098"/>
                  </a:lnTo>
                  <a:lnTo>
                    <a:pt x="2670" y="1098"/>
                  </a:lnTo>
                  <a:lnTo>
                    <a:pt x="2672" y="1098"/>
                  </a:lnTo>
                  <a:lnTo>
                    <a:pt x="2672" y="1097"/>
                  </a:lnTo>
                  <a:lnTo>
                    <a:pt x="2673" y="1097"/>
                  </a:lnTo>
                  <a:lnTo>
                    <a:pt x="2674" y="1097"/>
                  </a:lnTo>
                  <a:lnTo>
                    <a:pt x="2675" y="1097"/>
                  </a:lnTo>
                  <a:lnTo>
                    <a:pt x="2675" y="1096"/>
                  </a:lnTo>
                  <a:lnTo>
                    <a:pt x="2677" y="1096"/>
                  </a:lnTo>
                  <a:lnTo>
                    <a:pt x="2678" y="1094"/>
                  </a:lnTo>
                  <a:lnTo>
                    <a:pt x="2679" y="1092"/>
                  </a:lnTo>
                  <a:lnTo>
                    <a:pt x="2679" y="1091"/>
                  </a:lnTo>
                  <a:lnTo>
                    <a:pt x="2680" y="1089"/>
                  </a:lnTo>
                  <a:lnTo>
                    <a:pt x="2682" y="1089"/>
                  </a:lnTo>
                  <a:lnTo>
                    <a:pt x="2683" y="1089"/>
                  </a:lnTo>
                  <a:lnTo>
                    <a:pt x="2683" y="1092"/>
                  </a:lnTo>
                  <a:lnTo>
                    <a:pt x="2684" y="1093"/>
                  </a:lnTo>
                  <a:lnTo>
                    <a:pt x="2685" y="1094"/>
                  </a:lnTo>
                  <a:lnTo>
                    <a:pt x="2687" y="1096"/>
                  </a:lnTo>
                  <a:lnTo>
                    <a:pt x="2688" y="1097"/>
                  </a:lnTo>
                  <a:lnTo>
                    <a:pt x="2688" y="1097"/>
                  </a:lnTo>
                  <a:lnTo>
                    <a:pt x="2689" y="1098"/>
                  </a:lnTo>
                  <a:lnTo>
                    <a:pt x="2690" y="1098"/>
                  </a:lnTo>
                  <a:lnTo>
                    <a:pt x="2692" y="1097"/>
                  </a:lnTo>
                  <a:lnTo>
                    <a:pt x="2692" y="1097"/>
                  </a:lnTo>
                  <a:lnTo>
                    <a:pt x="2693" y="1097"/>
                  </a:lnTo>
                  <a:lnTo>
                    <a:pt x="2694" y="1096"/>
                  </a:lnTo>
                  <a:lnTo>
                    <a:pt x="2695" y="1094"/>
                  </a:lnTo>
                  <a:lnTo>
                    <a:pt x="2695" y="1094"/>
                  </a:lnTo>
                  <a:lnTo>
                    <a:pt x="2697" y="1094"/>
                  </a:lnTo>
                  <a:lnTo>
                    <a:pt x="2698" y="1094"/>
                  </a:lnTo>
                  <a:lnTo>
                    <a:pt x="2699" y="1094"/>
                  </a:lnTo>
                  <a:lnTo>
                    <a:pt x="2699" y="1096"/>
                  </a:lnTo>
                  <a:lnTo>
                    <a:pt x="2700" y="1097"/>
                  </a:lnTo>
                  <a:lnTo>
                    <a:pt x="2701" y="1097"/>
                  </a:lnTo>
                  <a:lnTo>
                    <a:pt x="2703" y="1098"/>
                  </a:lnTo>
                  <a:lnTo>
                    <a:pt x="2703" y="1098"/>
                  </a:lnTo>
                  <a:lnTo>
                    <a:pt x="2704" y="1098"/>
                  </a:lnTo>
                  <a:lnTo>
                    <a:pt x="2705" y="1098"/>
                  </a:lnTo>
                  <a:lnTo>
                    <a:pt x="2706" y="1097"/>
                  </a:lnTo>
                  <a:lnTo>
                    <a:pt x="2706" y="1097"/>
                  </a:lnTo>
                  <a:lnTo>
                    <a:pt x="2708" y="1097"/>
                  </a:lnTo>
                  <a:lnTo>
                    <a:pt x="2709" y="1097"/>
                  </a:lnTo>
                  <a:lnTo>
                    <a:pt x="2710" y="1097"/>
                  </a:lnTo>
                  <a:lnTo>
                    <a:pt x="2710" y="1097"/>
                  </a:lnTo>
                  <a:lnTo>
                    <a:pt x="2711" y="1098"/>
                  </a:lnTo>
                  <a:lnTo>
                    <a:pt x="2713" y="1098"/>
                  </a:lnTo>
                  <a:lnTo>
                    <a:pt x="2714" y="1098"/>
                  </a:lnTo>
                  <a:lnTo>
                    <a:pt x="2714" y="1097"/>
                  </a:lnTo>
                  <a:lnTo>
                    <a:pt x="2715" y="1097"/>
                  </a:lnTo>
                  <a:lnTo>
                    <a:pt x="2716" y="1096"/>
                  </a:lnTo>
                  <a:lnTo>
                    <a:pt x="2718" y="1094"/>
                  </a:lnTo>
                  <a:lnTo>
                    <a:pt x="2718" y="1093"/>
                  </a:lnTo>
                  <a:lnTo>
                    <a:pt x="2719" y="1091"/>
                  </a:lnTo>
                  <a:lnTo>
                    <a:pt x="2720" y="1089"/>
                  </a:lnTo>
                  <a:lnTo>
                    <a:pt x="2721" y="1089"/>
                  </a:lnTo>
                  <a:lnTo>
                    <a:pt x="2721" y="1089"/>
                  </a:lnTo>
                  <a:lnTo>
                    <a:pt x="2723" y="1091"/>
                  </a:lnTo>
                  <a:lnTo>
                    <a:pt x="2724" y="1093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6" y="1098"/>
                  </a:lnTo>
                  <a:lnTo>
                    <a:pt x="2728" y="1099"/>
                  </a:lnTo>
                  <a:lnTo>
                    <a:pt x="2729" y="1099"/>
                  </a:lnTo>
                  <a:lnTo>
                    <a:pt x="2729" y="1099"/>
                  </a:lnTo>
                  <a:lnTo>
                    <a:pt x="2730" y="1096"/>
                  </a:lnTo>
                  <a:lnTo>
                    <a:pt x="2731" y="1082"/>
                  </a:lnTo>
                  <a:lnTo>
                    <a:pt x="2733" y="1046"/>
                  </a:lnTo>
                  <a:lnTo>
                    <a:pt x="2733" y="964"/>
                  </a:lnTo>
                  <a:lnTo>
                    <a:pt x="2734" y="815"/>
                  </a:lnTo>
                  <a:lnTo>
                    <a:pt x="2735" y="591"/>
                  </a:lnTo>
                  <a:lnTo>
                    <a:pt x="2736" y="325"/>
                  </a:lnTo>
                  <a:lnTo>
                    <a:pt x="2736" y="85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29"/>
                  </a:lnTo>
                  <a:lnTo>
                    <a:pt x="2741" y="213"/>
                  </a:lnTo>
                  <a:lnTo>
                    <a:pt x="2741" y="423"/>
                  </a:lnTo>
                  <a:lnTo>
                    <a:pt x="2742" y="613"/>
                  </a:lnTo>
                  <a:lnTo>
                    <a:pt x="2744" y="762"/>
                  </a:lnTo>
                  <a:lnTo>
                    <a:pt x="2745" y="870"/>
                  </a:lnTo>
                  <a:lnTo>
                    <a:pt x="2745" y="943"/>
                  </a:lnTo>
                  <a:lnTo>
                    <a:pt x="2746" y="993"/>
                  </a:lnTo>
                  <a:lnTo>
                    <a:pt x="2747" y="1025"/>
                  </a:lnTo>
                  <a:lnTo>
                    <a:pt x="2749" y="1048"/>
                  </a:lnTo>
                  <a:lnTo>
                    <a:pt x="2749" y="1063"/>
                  </a:lnTo>
                  <a:lnTo>
                    <a:pt x="2750" y="1073"/>
                  </a:lnTo>
                  <a:lnTo>
                    <a:pt x="2751" y="1081"/>
                  </a:lnTo>
                  <a:lnTo>
                    <a:pt x="2752" y="1084"/>
                  </a:lnTo>
                  <a:lnTo>
                    <a:pt x="2752" y="1087"/>
                  </a:lnTo>
                  <a:lnTo>
                    <a:pt x="2754" y="1087"/>
                  </a:lnTo>
                  <a:lnTo>
                    <a:pt x="2755" y="1087"/>
                  </a:lnTo>
                  <a:lnTo>
                    <a:pt x="2756" y="1086"/>
                  </a:lnTo>
                  <a:lnTo>
                    <a:pt x="2756" y="1086"/>
                  </a:lnTo>
                  <a:lnTo>
                    <a:pt x="2757" y="1086"/>
                  </a:lnTo>
                  <a:lnTo>
                    <a:pt x="2759" y="1087"/>
                  </a:lnTo>
                  <a:lnTo>
                    <a:pt x="2760" y="1088"/>
                  </a:lnTo>
                  <a:lnTo>
                    <a:pt x="2760" y="1091"/>
                  </a:lnTo>
                  <a:lnTo>
                    <a:pt x="2761" y="1092"/>
                  </a:lnTo>
                  <a:lnTo>
                    <a:pt x="2762" y="1092"/>
                  </a:lnTo>
                  <a:lnTo>
                    <a:pt x="2764" y="1091"/>
                  </a:lnTo>
                  <a:lnTo>
                    <a:pt x="2764" y="1089"/>
                  </a:lnTo>
                  <a:lnTo>
                    <a:pt x="2765" y="1088"/>
                  </a:lnTo>
                  <a:lnTo>
                    <a:pt x="2766" y="1087"/>
                  </a:lnTo>
                  <a:lnTo>
                    <a:pt x="2767" y="1087"/>
                  </a:lnTo>
                  <a:lnTo>
                    <a:pt x="2767" y="1087"/>
                  </a:lnTo>
                  <a:lnTo>
                    <a:pt x="2769" y="1088"/>
                  </a:lnTo>
                  <a:lnTo>
                    <a:pt x="2770" y="1091"/>
                  </a:lnTo>
                  <a:lnTo>
                    <a:pt x="2771" y="1093"/>
                  </a:lnTo>
                  <a:lnTo>
                    <a:pt x="2771" y="1096"/>
                  </a:lnTo>
                  <a:lnTo>
                    <a:pt x="2772" y="1098"/>
                  </a:lnTo>
                  <a:lnTo>
                    <a:pt x="2773" y="1099"/>
                  </a:lnTo>
                  <a:lnTo>
                    <a:pt x="2775" y="1101"/>
                  </a:lnTo>
                  <a:lnTo>
                    <a:pt x="2775" y="1102"/>
                  </a:lnTo>
                  <a:lnTo>
                    <a:pt x="2776" y="1103"/>
                  </a:lnTo>
                  <a:lnTo>
                    <a:pt x="2777" y="1103"/>
                  </a:lnTo>
                  <a:lnTo>
                    <a:pt x="2778" y="1104"/>
                  </a:lnTo>
                  <a:lnTo>
                    <a:pt x="2778" y="1106"/>
                  </a:lnTo>
                  <a:lnTo>
                    <a:pt x="2780" y="1106"/>
                  </a:lnTo>
                  <a:lnTo>
                    <a:pt x="2781" y="1107"/>
                  </a:lnTo>
                  <a:lnTo>
                    <a:pt x="2782" y="1108"/>
                  </a:lnTo>
                  <a:lnTo>
                    <a:pt x="2782" y="1108"/>
                  </a:lnTo>
                  <a:lnTo>
                    <a:pt x="2783" y="1108"/>
                  </a:lnTo>
                  <a:lnTo>
                    <a:pt x="2785" y="1108"/>
                  </a:lnTo>
                  <a:lnTo>
                    <a:pt x="2786" y="1108"/>
                  </a:lnTo>
                  <a:lnTo>
                    <a:pt x="2786" y="1107"/>
                  </a:lnTo>
                  <a:lnTo>
                    <a:pt x="2787" y="1107"/>
                  </a:lnTo>
                  <a:lnTo>
                    <a:pt x="2788" y="1107"/>
                  </a:lnTo>
                  <a:lnTo>
                    <a:pt x="2790" y="1106"/>
                  </a:lnTo>
                  <a:lnTo>
                    <a:pt x="2790" y="1106"/>
                  </a:lnTo>
                  <a:lnTo>
                    <a:pt x="2791" y="1104"/>
                  </a:lnTo>
                  <a:lnTo>
                    <a:pt x="2792" y="1103"/>
                  </a:lnTo>
                  <a:lnTo>
                    <a:pt x="2793" y="1102"/>
                  </a:lnTo>
                  <a:lnTo>
                    <a:pt x="2793" y="1101"/>
                  </a:lnTo>
                  <a:lnTo>
                    <a:pt x="2795" y="1101"/>
                  </a:lnTo>
                  <a:lnTo>
                    <a:pt x="2796" y="1099"/>
                  </a:lnTo>
                  <a:lnTo>
                    <a:pt x="2797" y="1098"/>
                  </a:lnTo>
                  <a:lnTo>
                    <a:pt x="2798" y="1098"/>
                  </a:lnTo>
                  <a:lnTo>
                    <a:pt x="2798" y="1097"/>
                  </a:lnTo>
                  <a:lnTo>
                    <a:pt x="2800" y="1096"/>
                  </a:lnTo>
                  <a:lnTo>
                    <a:pt x="2801" y="1094"/>
                  </a:lnTo>
                  <a:lnTo>
                    <a:pt x="2802" y="1094"/>
                  </a:lnTo>
                  <a:lnTo>
                    <a:pt x="2802" y="1094"/>
                  </a:lnTo>
                  <a:lnTo>
                    <a:pt x="2803" y="1096"/>
                  </a:lnTo>
                  <a:lnTo>
                    <a:pt x="2805" y="1096"/>
                  </a:lnTo>
                  <a:lnTo>
                    <a:pt x="2806" y="1097"/>
                  </a:lnTo>
                  <a:lnTo>
                    <a:pt x="2806" y="1097"/>
                  </a:lnTo>
                  <a:lnTo>
                    <a:pt x="2807" y="1098"/>
                  </a:lnTo>
                  <a:lnTo>
                    <a:pt x="2808" y="1098"/>
                  </a:lnTo>
                  <a:lnTo>
                    <a:pt x="2809" y="1098"/>
                  </a:lnTo>
                  <a:lnTo>
                    <a:pt x="2809" y="1098"/>
                  </a:lnTo>
                  <a:lnTo>
                    <a:pt x="2811" y="1098"/>
                  </a:lnTo>
                  <a:lnTo>
                    <a:pt x="2812" y="1098"/>
                  </a:lnTo>
                  <a:lnTo>
                    <a:pt x="2813" y="1098"/>
                  </a:lnTo>
                  <a:lnTo>
                    <a:pt x="2813" y="1098"/>
                  </a:lnTo>
                  <a:lnTo>
                    <a:pt x="2814" y="1097"/>
                  </a:lnTo>
                  <a:lnTo>
                    <a:pt x="2816" y="1096"/>
                  </a:lnTo>
                  <a:lnTo>
                    <a:pt x="2817" y="1094"/>
                  </a:lnTo>
                  <a:lnTo>
                    <a:pt x="2817" y="1093"/>
                  </a:lnTo>
                  <a:lnTo>
                    <a:pt x="2818" y="1092"/>
                  </a:lnTo>
                  <a:lnTo>
                    <a:pt x="2819" y="1091"/>
                  </a:lnTo>
                  <a:lnTo>
                    <a:pt x="2821" y="1089"/>
                  </a:lnTo>
                  <a:lnTo>
                    <a:pt x="2821" y="1089"/>
                  </a:lnTo>
                  <a:lnTo>
                    <a:pt x="2822" y="1089"/>
                  </a:lnTo>
                  <a:lnTo>
                    <a:pt x="2823" y="1091"/>
                  </a:lnTo>
                  <a:lnTo>
                    <a:pt x="2824" y="1092"/>
                  </a:lnTo>
                  <a:lnTo>
                    <a:pt x="2824" y="1092"/>
                  </a:lnTo>
                  <a:lnTo>
                    <a:pt x="2826" y="1091"/>
                  </a:lnTo>
                  <a:lnTo>
                    <a:pt x="2827" y="1088"/>
                  </a:lnTo>
                  <a:lnTo>
                    <a:pt x="2828" y="1086"/>
                  </a:lnTo>
                  <a:lnTo>
                    <a:pt x="2828" y="1082"/>
                  </a:lnTo>
                  <a:lnTo>
                    <a:pt x="2829" y="1079"/>
                  </a:lnTo>
                  <a:lnTo>
                    <a:pt x="2831" y="1078"/>
                  </a:lnTo>
                  <a:lnTo>
                    <a:pt x="2832" y="1078"/>
                  </a:lnTo>
                  <a:lnTo>
                    <a:pt x="2832" y="1081"/>
                  </a:lnTo>
                  <a:lnTo>
                    <a:pt x="2833" y="1084"/>
                  </a:lnTo>
                  <a:lnTo>
                    <a:pt x="2834" y="1087"/>
                  </a:lnTo>
                  <a:lnTo>
                    <a:pt x="2836" y="1091"/>
                  </a:lnTo>
                  <a:lnTo>
                    <a:pt x="2836" y="1093"/>
                  </a:lnTo>
                  <a:lnTo>
                    <a:pt x="2837" y="1096"/>
                  </a:lnTo>
                  <a:lnTo>
                    <a:pt x="2838" y="1097"/>
                  </a:lnTo>
                  <a:lnTo>
                    <a:pt x="2839" y="1097"/>
                  </a:lnTo>
                  <a:lnTo>
                    <a:pt x="2839" y="1098"/>
                  </a:lnTo>
                  <a:lnTo>
                    <a:pt x="2841" y="1098"/>
                  </a:lnTo>
                  <a:lnTo>
                    <a:pt x="2842" y="1098"/>
                  </a:lnTo>
                  <a:lnTo>
                    <a:pt x="2843" y="1098"/>
                  </a:lnTo>
                  <a:lnTo>
                    <a:pt x="2843" y="1097"/>
                  </a:lnTo>
                  <a:lnTo>
                    <a:pt x="2844" y="1094"/>
                  </a:lnTo>
                  <a:lnTo>
                    <a:pt x="2845" y="1091"/>
                  </a:lnTo>
                  <a:lnTo>
                    <a:pt x="2847" y="1084"/>
                  </a:lnTo>
                  <a:lnTo>
                    <a:pt x="2847" y="1078"/>
                  </a:lnTo>
                  <a:lnTo>
                    <a:pt x="2848" y="1072"/>
                  </a:lnTo>
                  <a:lnTo>
                    <a:pt x="2849" y="1070"/>
                  </a:lnTo>
                  <a:lnTo>
                    <a:pt x="2850" y="1070"/>
                  </a:lnTo>
                  <a:lnTo>
                    <a:pt x="2850" y="1073"/>
                  </a:lnTo>
                  <a:lnTo>
                    <a:pt x="2852" y="1078"/>
                  </a:lnTo>
                  <a:lnTo>
                    <a:pt x="2853" y="1083"/>
                  </a:lnTo>
                  <a:lnTo>
                    <a:pt x="2854" y="1088"/>
                  </a:lnTo>
                  <a:lnTo>
                    <a:pt x="2855" y="1092"/>
                  </a:lnTo>
                  <a:lnTo>
                    <a:pt x="2855" y="1094"/>
                  </a:lnTo>
                  <a:lnTo>
                    <a:pt x="2857" y="1097"/>
                  </a:lnTo>
                  <a:lnTo>
                    <a:pt x="2858" y="1098"/>
                  </a:lnTo>
                  <a:lnTo>
                    <a:pt x="2859" y="1099"/>
                  </a:lnTo>
                  <a:lnTo>
                    <a:pt x="2859" y="1099"/>
                  </a:lnTo>
                  <a:lnTo>
                    <a:pt x="2860" y="1099"/>
                  </a:lnTo>
                  <a:lnTo>
                    <a:pt x="2862" y="1099"/>
                  </a:lnTo>
                  <a:lnTo>
                    <a:pt x="2863" y="1098"/>
                  </a:lnTo>
                  <a:lnTo>
                    <a:pt x="2863" y="1098"/>
                  </a:lnTo>
                  <a:lnTo>
                    <a:pt x="2864" y="1098"/>
                  </a:lnTo>
                  <a:lnTo>
                    <a:pt x="2865" y="1098"/>
                  </a:lnTo>
                  <a:lnTo>
                    <a:pt x="2867" y="1098"/>
                  </a:lnTo>
                  <a:lnTo>
                    <a:pt x="2867" y="1098"/>
                  </a:lnTo>
                  <a:lnTo>
                    <a:pt x="2868" y="1097"/>
                  </a:lnTo>
                  <a:lnTo>
                    <a:pt x="2869" y="1097"/>
                  </a:lnTo>
                  <a:lnTo>
                    <a:pt x="2870" y="1096"/>
                  </a:lnTo>
                  <a:lnTo>
                    <a:pt x="2870" y="1096"/>
                  </a:lnTo>
                  <a:lnTo>
                    <a:pt x="2872" y="1096"/>
                  </a:lnTo>
                  <a:lnTo>
                    <a:pt x="2873" y="1094"/>
                  </a:lnTo>
                  <a:lnTo>
                    <a:pt x="2874" y="1093"/>
                  </a:lnTo>
                  <a:lnTo>
                    <a:pt x="2874" y="1093"/>
                  </a:lnTo>
                  <a:lnTo>
                    <a:pt x="2875" y="1092"/>
                  </a:lnTo>
                  <a:lnTo>
                    <a:pt x="2877" y="1091"/>
                  </a:lnTo>
                  <a:lnTo>
                    <a:pt x="2878" y="1091"/>
                  </a:lnTo>
                  <a:lnTo>
                    <a:pt x="2878" y="1089"/>
                  </a:lnTo>
                  <a:lnTo>
                    <a:pt x="2879" y="1089"/>
                  </a:lnTo>
                  <a:lnTo>
                    <a:pt x="2880" y="1089"/>
                  </a:lnTo>
                  <a:lnTo>
                    <a:pt x="2881" y="1091"/>
                  </a:lnTo>
                  <a:lnTo>
                    <a:pt x="2881" y="1091"/>
                  </a:lnTo>
                  <a:lnTo>
                    <a:pt x="2883" y="1091"/>
                  </a:lnTo>
                  <a:lnTo>
                    <a:pt x="2884" y="1092"/>
                  </a:lnTo>
                  <a:lnTo>
                    <a:pt x="2885" y="1092"/>
                  </a:lnTo>
                  <a:lnTo>
                    <a:pt x="2885" y="1092"/>
                  </a:lnTo>
                  <a:lnTo>
                    <a:pt x="2886" y="1092"/>
                  </a:lnTo>
                  <a:lnTo>
                    <a:pt x="2888" y="1093"/>
                  </a:lnTo>
                  <a:lnTo>
                    <a:pt x="2889" y="1093"/>
                  </a:lnTo>
                  <a:lnTo>
                    <a:pt x="2889" y="1093"/>
                  </a:lnTo>
                  <a:lnTo>
                    <a:pt x="2890" y="1093"/>
                  </a:lnTo>
                  <a:lnTo>
                    <a:pt x="2891" y="1093"/>
                  </a:lnTo>
                  <a:lnTo>
                    <a:pt x="2893" y="1093"/>
                  </a:lnTo>
                  <a:lnTo>
                    <a:pt x="2893" y="1093"/>
                  </a:lnTo>
                  <a:lnTo>
                    <a:pt x="2894" y="1093"/>
                  </a:lnTo>
                  <a:lnTo>
                    <a:pt x="2895" y="1093"/>
                  </a:lnTo>
                  <a:lnTo>
                    <a:pt x="2896" y="1093"/>
                  </a:lnTo>
                  <a:lnTo>
                    <a:pt x="2896" y="1093"/>
                  </a:lnTo>
                  <a:lnTo>
                    <a:pt x="2898" y="1093"/>
                  </a:lnTo>
                  <a:lnTo>
                    <a:pt x="2899" y="1093"/>
                  </a:lnTo>
                  <a:lnTo>
                    <a:pt x="2900" y="1092"/>
                  </a:lnTo>
                  <a:lnTo>
                    <a:pt x="2900" y="1092"/>
                  </a:lnTo>
                  <a:lnTo>
                    <a:pt x="2901" y="1091"/>
                  </a:lnTo>
                  <a:lnTo>
                    <a:pt x="2903" y="1091"/>
                  </a:lnTo>
                  <a:lnTo>
                    <a:pt x="2904" y="1089"/>
                  </a:lnTo>
                  <a:lnTo>
                    <a:pt x="2904" y="1089"/>
                  </a:lnTo>
                  <a:lnTo>
                    <a:pt x="2905" y="1091"/>
                  </a:lnTo>
                  <a:lnTo>
                    <a:pt x="2906" y="1091"/>
                  </a:lnTo>
                  <a:lnTo>
                    <a:pt x="2908" y="1092"/>
                  </a:lnTo>
                  <a:lnTo>
                    <a:pt x="2909" y="1092"/>
                  </a:lnTo>
                  <a:lnTo>
                    <a:pt x="2909" y="1092"/>
                  </a:lnTo>
                  <a:lnTo>
                    <a:pt x="2910" y="1092"/>
                  </a:lnTo>
                  <a:lnTo>
                    <a:pt x="2911" y="1092"/>
                  </a:lnTo>
                  <a:lnTo>
                    <a:pt x="2913" y="1092"/>
                  </a:lnTo>
                  <a:lnTo>
                    <a:pt x="2913" y="1091"/>
                  </a:lnTo>
                  <a:lnTo>
                    <a:pt x="2914" y="1091"/>
                  </a:lnTo>
                  <a:lnTo>
                    <a:pt x="2915" y="1091"/>
                  </a:lnTo>
                  <a:lnTo>
                    <a:pt x="2916" y="1091"/>
                  </a:lnTo>
                  <a:lnTo>
                    <a:pt x="2916" y="1092"/>
                  </a:lnTo>
                  <a:lnTo>
                    <a:pt x="2917" y="1093"/>
                  </a:lnTo>
                  <a:lnTo>
                    <a:pt x="2919" y="1093"/>
                  </a:lnTo>
                  <a:lnTo>
                    <a:pt x="2920" y="1094"/>
                  </a:lnTo>
                  <a:lnTo>
                    <a:pt x="2920" y="1096"/>
                  </a:lnTo>
                  <a:lnTo>
                    <a:pt x="2921" y="1096"/>
                  </a:lnTo>
                  <a:lnTo>
                    <a:pt x="2922" y="1097"/>
                  </a:lnTo>
                  <a:lnTo>
                    <a:pt x="2924" y="1097"/>
                  </a:lnTo>
                  <a:lnTo>
                    <a:pt x="2924" y="1097"/>
                  </a:lnTo>
                  <a:lnTo>
                    <a:pt x="2925" y="1097"/>
                  </a:lnTo>
                  <a:lnTo>
                    <a:pt x="2926" y="1096"/>
                  </a:lnTo>
                  <a:lnTo>
                    <a:pt x="2927" y="1094"/>
                  </a:lnTo>
                  <a:lnTo>
                    <a:pt x="2927" y="1091"/>
                  </a:lnTo>
                  <a:lnTo>
                    <a:pt x="2929" y="1088"/>
                  </a:lnTo>
                  <a:lnTo>
                    <a:pt x="2930" y="1086"/>
                  </a:lnTo>
                  <a:lnTo>
                    <a:pt x="2931" y="1083"/>
                  </a:lnTo>
                  <a:lnTo>
                    <a:pt x="2931" y="1084"/>
                  </a:lnTo>
                  <a:lnTo>
                    <a:pt x="2932" y="1086"/>
                  </a:lnTo>
                  <a:lnTo>
                    <a:pt x="2934" y="1088"/>
                  </a:lnTo>
                  <a:lnTo>
                    <a:pt x="2935" y="1092"/>
                  </a:lnTo>
                  <a:lnTo>
                    <a:pt x="2935" y="1094"/>
                  </a:lnTo>
                  <a:lnTo>
                    <a:pt x="2936" y="1096"/>
                  </a:lnTo>
                  <a:lnTo>
                    <a:pt x="2937" y="1097"/>
                  </a:lnTo>
                  <a:lnTo>
                    <a:pt x="2939" y="1097"/>
                  </a:lnTo>
                  <a:lnTo>
                    <a:pt x="2939" y="1097"/>
                  </a:lnTo>
                  <a:lnTo>
                    <a:pt x="2940" y="1097"/>
                  </a:lnTo>
                  <a:lnTo>
                    <a:pt x="2941" y="1097"/>
                  </a:lnTo>
                  <a:lnTo>
                    <a:pt x="2942" y="1097"/>
                  </a:lnTo>
                  <a:lnTo>
                    <a:pt x="2942" y="1097"/>
                  </a:lnTo>
                  <a:lnTo>
                    <a:pt x="2944" y="1097"/>
                  </a:lnTo>
                  <a:lnTo>
                    <a:pt x="2945" y="1097"/>
                  </a:lnTo>
                  <a:lnTo>
                    <a:pt x="2946" y="1097"/>
                  </a:lnTo>
                  <a:lnTo>
                    <a:pt x="2946" y="1096"/>
                  </a:lnTo>
                  <a:lnTo>
                    <a:pt x="2947" y="1093"/>
                  </a:lnTo>
                  <a:lnTo>
                    <a:pt x="2949" y="1091"/>
                  </a:lnTo>
                  <a:lnTo>
                    <a:pt x="2950" y="1087"/>
                  </a:lnTo>
                  <a:lnTo>
                    <a:pt x="2950" y="1082"/>
                  </a:lnTo>
                  <a:lnTo>
                    <a:pt x="2951" y="1077"/>
                  </a:lnTo>
                  <a:lnTo>
                    <a:pt x="2952" y="1072"/>
                  </a:lnTo>
                  <a:lnTo>
                    <a:pt x="2953" y="1068"/>
                  </a:lnTo>
                  <a:lnTo>
                    <a:pt x="2953" y="1063"/>
                  </a:lnTo>
                  <a:lnTo>
                    <a:pt x="2955" y="1060"/>
                  </a:lnTo>
                  <a:lnTo>
                    <a:pt x="2956" y="1055"/>
                  </a:lnTo>
                  <a:lnTo>
                    <a:pt x="2957" y="1051"/>
                  </a:lnTo>
                  <a:lnTo>
                    <a:pt x="2957" y="1047"/>
                  </a:lnTo>
                  <a:lnTo>
                    <a:pt x="2958" y="1047"/>
                  </a:lnTo>
                  <a:lnTo>
                    <a:pt x="2960" y="1047"/>
                  </a:lnTo>
                  <a:lnTo>
                    <a:pt x="2961" y="1050"/>
                  </a:lnTo>
                  <a:lnTo>
                    <a:pt x="2961" y="1052"/>
                  </a:lnTo>
                  <a:lnTo>
                    <a:pt x="2962" y="1055"/>
                  </a:lnTo>
                  <a:lnTo>
                    <a:pt x="2963" y="1057"/>
                  </a:lnTo>
                  <a:lnTo>
                    <a:pt x="2965" y="1061"/>
                  </a:lnTo>
                  <a:lnTo>
                    <a:pt x="2966" y="1062"/>
                  </a:lnTo>
                  <a:lnTo>
                    <a:pt x="2966" y="1065"/>
                  </a:lnTo>
                  <a:lnTo>
                    <a:pt x="2967" y="1067"/>
                  </a:lnTo>
                  <a:lnTo>
                    <a:pt x="2968" y="1070"/>
                  </a:lnTo>
                  <a:lnTo>
                    <a:pt x="2970" y="1071"/>
                  </a:lnTo>
                  <a:lnTo>
                    <a:pt x="2970" y="1073"/>
                  </a:lnTo>
                  <a:lnTo>
                    <a:pt x="2971" y="1075"/>
                  </a:lnTo>
                  <a:lnTo>
                    <a:pt x="2972" y="1076"/>
                  </a:lnTo>
                  <a:lnTo>
                    <a:pt x="2973" y="1077"/>
                  </a:lnTo>
                  <a:lnTo>
                    <a:pt x="2973" y="1079"/>
                  </a:lnTo>
                  <a:lnTo>
                    <a:pt x="2975" y="1081"/>
                  </a:lnTo>
                  <a:lnTo>
                    <a:pt x="2976" y="1082"/>
                  </a:lnTo>
                  <a:lnTo>
                    <a:pt x="2977" y="1084"/>
                  </a:lnTo>
                  <a:lnTo>
                    <a:pt x="2977" y="1086"/>
                  </a:lnTo>
                  <a:lnTo>
                    <a:pt x="2978" y="1087"/>
                  </a:lnTo>
                  <a:lnTo>
                    <a:pt x="2980" y="1087"/>
                  </a:lnTo>
                  <a:lnTo>
                    <a:pt x="2981" y="1088"/>
                  </a:lnTo>
                  <a:lnTo>
                    <a:pt x="2981" y="1089"/>
                  </a:lnTo>
                  <a:lnTo>
                    <a:pt x="2982" y="1091"/>
                  </a:lnTo>
                  <a:lnTo>
                    <a:pt x="2983" y="1092"/>
                  </a:lnTo>
                  <a:lnTo>
                    <a:pt x="2985" y="1093"/>
                  </a:lnTo>
                  <a:lnTo>
                    <a:pt x="2985" y="1094"/>
                  </a:lnTo>
                  <a:lnTo>
                    <a:pt x="2986" y="1094"/>
                  </a:lnTo>
                  <a:lnTo>
                    <a:pt x="2987" y="1094"/>
                  </a:lnTo>
                  <a:lnTo>
                    <a:pt x="2988" y="1094"/>
                  </a:lnTo>
                  <a:lnTo>
                    <a:pt x="2988" y="1093"/>
                  </a:lnTo>
                  <a:lnTo>
                    <a:pt x="2989" y="1093"/>
                  </a:lnTo>
                  <a:lnTo>
                    <a:pt x="2991" y="1093"/>
                  </a:lnTo>
                  <a:lnTo>
                    <a:pt x="2992" y="1093"/>
                  </a:lnTo>
                  <a:lnTo>
                    <a:pt x="2992" y="1093"/>
                  </a:lnTo>
                  <a:lnTo>
                    <a:pt x="2993" y="1093"/>
                  </a:lnTo>
                  <a:lnTo>
                    <a:pt x="2994" y="1093"/>
                  </a:lnTo>
                  <a:lnTo>
                    <a:pt x="2996" y="1093"/>
                  </a:lnTo>
                  <a:lnTo>
                    <a:pt x="2996" y="1093"/>
                  </a:lnTo>
                  <a:lnTo>
                    <a:pt x="2997" y="1094"/>
                  </a:lnTo>
                  <a:lnTo>
                    <a:pt x="2998" y="1094"/>
                  </a:lnTo>
                  <a:lnTo>
                    <a:pt x="2999" y="1096"/>
                  </a:lnTo>
                  <a:lnTo>
                    <a:pt x="2999" y="1096"/>
                  </a:lnTo>
                  <a:lnTo>
                    <a:pt x="3001" y="1096"/>
                  </a:lnTo>
                  <a:lnTo>
                    <a:pt x="3002" y="1097"/>
                  </a:lnTo>
                  <a:lnTo>
                    <a:pt x="3003" y="1097"/>
                  </a:lnTo>
                  <a:lnTo>
                    <a:pt x="3003" y="1097"/>
                  </a:lnTo>
                  <a:lnTo>
                    <a:pt x="3004" y="1098"/>
                  </a:lnTo>
                  <a:lnTo>
                    <a:pt x="3006" y="1098"/>
                  </a:lnTo>
                  <a:lnTo>
                    <a:pt x="3007" y="1098"/>
                  </a:lnTo>
                  <a:lnTo>
                    <a:pt x="3007" y="1098"/>
                  </a:lnTo>
                  <a:lnTo>
                    <a:pt x="3008" y="1099"/>
                  </a:lnTo>
                  <a:lnTo>
                    <a:pt x="3009" y="1099"/>
                  </a:lnTo>
                  <a:lnTo>
                    <a:pt x="3011" y="1099"/>
                  </a:lnTo>
                  <a:lnTo>
                    <a:pt x="3011" y="1099"/>
                  </a:lnTo>
                  <a:lnTo>
                    <a:pt x="3012" y="1101"/>
                  </a:lnTo>
                  <a:lnTo>
                    <a:pt x="3013" y="1101"/>
                  </a:lnTo>
                  <a:lnTo>
                    <a:pt x="3014" y="1101"/>
                  </a:lnTo>
                  <a:lnTo>
                    <a:pt x="3014" y="1101"/>
                  </a:lnTo>
                  <a:lnTo>
                    <a:pt x="3016" y="1099"/>
                  </a:lnTo>
                  <a:lnTo>
                    <a:pt x="3017" y="1099"/>
                  </a:lnTo>
                  <a:lnTo>
                    <a:pt x="3018" y="1098"/>
                  </a:lnTo>
                  <a:lnTo>
                    <a:pt x="3018" y="1097"/>
                  </a:lnTo>
                  <a:lnTo>
                    <a:pt x="3019" y="1096"/>
                  </a:lnTo>
                  <a:lnTo>
                    <a:pt x="3020" y="1094"/>
                  </a:lnTo>
                  <a:lnTo>
                    <a:pt x="3022" y="1093"/>
                  </a:lnTo>
                  <a:lnTo>
                    <a:pt x="3023" y="1093"/>
                  </a:lnTo>
                  <a:lnTo>
                    <a:pt x="3023" y="1094"/>
                  </a:lnTo>
                  <a:lnTo>
                    <a:pt x="3024" y="1096"/>
                  </a:lnTo>
                  <a:lnTo>
                    <a:pt x="3025" y="1097"/>
                  </a:lnTo>
                  <a:lnTo>
                    <a:pt x="3027" y="1098"/>
                  </a:lnTo>
                  <a:lnTo>
                    <a:pt x="3027" y="1098"/>
                  </a:lnTo>
                  <a:lnTo>
                    <a:pt x="3028" y="1098"/>
                  </a:lnTo>
                  <a:lnTo>
                    <a:pt x="3029" y="1098"/>
                  </a:lnTo>
                  <a:lnTo>
                    <a:pt x="3030" y="1098"/>
                  </a:lnTo>
                  <a:lnTo>
                    <a:pt x="3030" y="1098"/>
                  </a:lnTo>
                  <a:lnTo>
                    <a:pt x="3032" y="1098"/>
                  </a:lnTo>
                  <a:lnTo>
                    <a:pt x="3033" y="1097"/>
                  </a:lnTo>
                  <a:lnTo>
                    <a:pt x="3034" y="1097"/>
                  </a:lnTo>
                  <a:lnTo>
                    <a:pt x="3034" y="1097"/>
                  </a:lnTo>
                  <a:lnTo>
                    <a:pt x="3035" y="1098"/>
                  </a:lnTo>
                  <a:lnTo>
                    <a:pt x="3037" y="1098"/>
                  </a:lnTo>
                  <a:lnTo>
                    <a:pt x="3038" y="1098"/>
                  </a:lnTo>
                  <a:lnTo>
                    <a:pt x="3038" y="1098"/>
                  </a:lnTo>
                  <a:lnTo>
                    <a:pt x="3039" y="1098"/>
                  </a:lnTo>
                  <a:lnTo>
                    <a:pt x="3040" y="1098"/>
                  </a:lnTo>
                  <a:lnTo>
                    <a:pt x="3042" y="1097"/>
                  </a:lnTo>
                  <a:lnTo>
                    <a:pt x="3042" y="1097"/>
                  </a:lnTo>
                  <a:lnTo>
                    <a:pt x="3043" y="1097"/>
                  </a:lnTo>
                  <a:lnTo>
                    <a:pt x="3044" y="1097"/>
                  </a:lnTo>
                  <a:lnTo>
                    <a:pt x="3045" y="1097"/>
                  </a:lnTo>
                  <a:lnTo>
                    <a:pt x="3045" y="1097"/>
                  </a:lnTo>
                  <a:lnTo>
                    <a:pt x="3047" y="1097"/>
                  </a:lnTo>
                  <a:lnTo>
                    <a:pt x="3048" y="1097"/>
                  </a:lnTo>
                  <a:lnTo>
                    <a:pt x="3049" y="1097"/>
                  </a:lnTo>
                  <a:lnTo>
                    <a:pt x="3049" y="1097"/>
                  </a:lnTo>
                  <a:lnTo>
                    <a:pt x="3050" y="1097"/>
                  </a:lnTo>
                  <a:lnTo>
                    <a:pt x="3052" y="1097"/>
                  </a:lnTo>
                  <a:lnTo>
                    <a:pt x="3053" y="1097"/>
                  </a:lnTo>
                  <a:lnTo>
                    <a:pt x="3053" y="1096"/>
                  </a:lnTo>
                  <a:lnTo>
                    <a:pt x="3054" y="1096"/>
                  </a:lnTo>
                  <a:lnTo>
                    <a:pt x="3055" y="1096"/>
                  </a:lnTo>
                  <a:lnTo>
                    <a:pt x="3056" y="1097"/>
                  </a:lnTo>
                  <a:lnTo>
                    <a:pt x="3056" y="1097"/>
                  </a:lnTo>
                  <a:lnTo>
                    <a:pt x="3058" y="1097"/>
                  </a:lnTo>
                  <a:lnTo>
                    <a:pt x="3059" y="1097"/>
                  </a:lnTo>
                  <a:lnTo>
                    <a:pt x="3060" y="1097"/>
                  </a:lnTo>
                  <a:lnTo>
                    <a:pt x="3060" y="1097"/>
                  </a:lnTo>
                  <a:lnTo>
                    <a:pt x="3061" y="1096"/>
                  </a:lnTo>
                  <a:lnTo>
                    <a:pt x="3063" y="1093"/>
                  </a:lnTo>
                  <a:lnTo>
                    <a:pt x="3064" y="1089"/>
                  </a:lnTo>
                  <a:lnTo>
                    <a:pt x="3064" y="1086"/>
                  </a:lnTo>
                  <a:lnTo>
                    <a:pt x="3065" y="1081"/>
                  </a:lnTo>
                  <a:lnTo>
                    <a:pt x="3066" y="1077"/>
                  </a:lnTo>
                  <a:lnTo>
                    <a:pt x="3068" y="1075"/>
                  </a:lnTo>
                  <a:lnTo>
                    <a:pt x="3068" y="1075"/>
                  </a:lnTo>
                  <a:lnTo>
                    <a:pt x="3069" y="1077"/>
                  </a:lnTo>
                  <a:lnTo>
                    <a:pt x="3070" y="1079"/>
                  </a:lnTo>
                  <a:lnTo>
                    <a:pt x="3071" y="1083"/>
                  </a:lnTo>
                  <a:lnTo>
                    <a:pt x="3071" y="1086"/>
                  </a:lnTo>
                  <a:lnTo>
                    <a:pt x="3073" y="1089"/>
                  </a:lnTo>
                  <a:lnTo>
                    <a:pt x="3074" y="1091"/>
                  </a:lnTo>
                  <a:lnTo>
                    <a:pt x="3075" y="1093"/>
                  </a:lnTo>
                  <a:lnTo>
                    <a:pt x="3076" y="1094"/>
                  </a:lnTo>
                  <a:lnTo>
                    <a:pt x="3076" y="1096"/>
                  </a:lnTo>
                  <a:lnTo>
                    <a:pt x="3078" y="1096"/>
                  </a:lnTo>
                  <a:lnTo>
                    <a:pt x="3079" y="1097"/>
                  </a:lnTo>
                  <a:lnTo>
                    <a:pt x="3080" y="1097"/>
                  </a:lnTo>
                  <a:lnTo>
                    <a:pt x="3080" y="1097"/>
                  </a:lnTo>
                  <a:lnTo>
                    <a:pt x="3081" y="1096"/>
                  </a:lnTo>
                  <a:lnTo>
                    <a:pt x="3083" y="1094"/>
                  </a:lnTo>
                  <a:lnTo>
                    <a:pt x="3084" y="1093"/>
                  </a:lnTo>
                  <a:lnTo>
                    <a:pt x="3084" y="1092"/>
                  </a:lnTo>
                  <a:lnTo>
                    <a:pt x="3085" y="1091"/>
                  </a:lnTo>
                  <a:lnTo>
                    <a:pt x="3086" y="1089"/>
                  </a:lnTo>
                  <a:lnTo>
                    <a:pt x="3088" y="1088"/>
                  </a:lnTo>
                  <a:lnTo>
                    <a:pt x="3088" y="1088"/>
                  </a:lnTo>
                  <a:lnTo>
                    <a:pt x="3089" y="1089"/>
                  </a:lnTo>
                  <a:lnTo>
                    <a:pt x="3090" y="1089"/>
                  </a:lnTo>
                  <a:lnTo>
                    <a:pt x="3091" y="1092"/>
                  </a:lnTo>
                  <a:lnTo>
                    <a:pt x="3091" y="1093"/>
                  </a:lnTo>
                  <a:lnTo>
                    <a:pt x="3092" y="1094"/>
                  </a:lnTo>
                  <a:lnTo>
                    <a:pt x="3094" y="1096"/>
                  </a:lnTo>
                  <a:lnTo>
                    <a:pt x="3095" y="1096"/>
                  </a:lnTo>
                  <a:lnTo>
                    <a:pt x="3095" y="1097"/>
                  </a:lnTo>
                  <a:lnTo>
                    <a:pt x="3096" y="1097"/>
                  </a:lnTo>
                  <a:lnTo>
                    <a:pt x="3097" y="1097"/>
                  </a:lnTo>
                  <a:lnTo>
                    <a:pt x="3099" y="1097"/>
                  </a:lnTo>
                  <a:lnTo>
                    <a:pt x="3099" y="1097"/>
                  </a:lnTo>
                  <a:lnTo>
                    <a:pt x="3100" y="1097"/>
                  </a:lnTo>
                  <a:lnTo>
                    <a:pt x="3101" y="1098"/>
                  </a:lnTo>
                  <a:lnTo>
                    <a:pt x="3102" y="1098"/>
                  </a:lnTo>
                  <a:lnTo>
                    <a:pt x="3102" y="1098"/>
                  </a:lnTo>
                  <a:lnTo>
                    <a:pt x="3104" y="1098"/>
                  </a:lnTo>
                  <a:lnTo>
                    <a:pt x="3105" y="1098"/>
                  </a:lnTo>
                  <a:lnTo>
                    <a:pt x="3106" y="1097"/>
                  </a:lnTo>
                  <a:lnTo>
                    <a:pt x="3106" y="1097"/>
                  </a:lnTo>
                  <a:lnTo>
                    <a:pt x="3107" y="1094"/>
                  </a:lnTo>
                  <a:lnTo>
                    <a:pt x="3109" y="1091"/>
                  </a:lnTo>
                  <a:lnTo>
                    <a:pt x="3110" y="1083"/>
                  </a:lnTo>
                  <a:lnTo>
                    <a:pt x="3110" y="1075"/>
                  </a:lnTo>
                  <a:lnTo>
                    <a:pt x="3111" y="1066"/>
                  </a:lnTo>
                  <a:lnTo>
                    <a:pt x="3112" y="1060"/>
                  </a:lnTo>
                  <a:lnTo>
                    <a:pt x="3114" y="1057"/>
                  </a:lnTo>
                  <a:lnTo>
                    <a:pt x="3114" y="1058"/>
                  </a:lnTo>
                  <a:lnTo>
                    <a:pt x="3115" y="1063"/>
                  </a:lnTo>
                  <a:lnTo>
                    <a:pt x="3116" y="1070"/>
                  </a:lnTo>
                  <a:lnTo>
                    <a:pt x="3117" y="1077"/>
                  </a:lnTo>
                  <a:lnTo>
                    <a:pt x="3117" y="1083"/>
                  </a:lnTo>
                  <a:lnTo>
                    <a:pt x="3119" y="1087"/>
                  </a:lnTo>
                  <a:lnTo>
                    <a:pt x="3120" y="1091"/>
                  </a:lnTo>
                  <a:lnTo>
                    <a:pt x="3121" y="1092"/>
                  </a:lnTo>
                  <a:lnTo>
                    <a:pt x="3121" y="1093"/>
                  </a:lnTo>
                  <a:lnTo>
                    <a:pt x="3122" y="1094"/>
                  </a:lnTo>
                  <a:lnTo>
                    <a:pt x="3124" y="1096"/>
                  </a:lnTo>
                  <a:lnTo>
                    <a:pt x="3125" y="1097"/>
                  </a:lnTo>
                  <a:lnTo>
                    <a:pt x="3125" y="1097"/>
                  </a:lnTo>
                  <a:lnTo>
                    <a:pt x="3126" y="1097"/>
                  </a:lnTo>
                  <a:lnTo>
                    <a:pt x="3127" y="1096"/>
                  </a:lnTo>
                  <a:lnTo>
                    <a:pt x="3128" y="1096"/>
                  </a:lnTo>
                  <a:lnTo>
                    <a:pt x="3128" y="1094"/>
                  </a:lnTo>
                  <a:lnTo>
                    <a:pt x="3130" y="1093"/>
                  </a:lnTo>
                  <a:lnTo>
                    <a:pt x="3131" y="1093"/>
                  </a:lnTo>
                  <a:lnTo>
                    <a:pt x="3132" y="1094"/>
                  </a:lnTo>
                  <a:lnTo>
                    <a:pt x="3133" y="1094"/>
                  </a:lnTo>
                  <a:lnTo>
                    <a:pt x="3133" y="1096"/>
                  </a:lnTo>
                  <a:lnTo>
                    <a:pt x="3135" y="1096"/>
                  </a:lnTo>
                  <a:lnTo>
                    <a:pt x="3136" y="1096"/>
                  </a:lnTo>
                  <a:lnTo>
                    <a:pt x="3137" y="1097"/>
                  </a:lnTo>
                  <a:lnTo>
                    <a:pt x="3137" y="1097"/>
                  </a:lnTo>
                  <a:lnTo>
                    <a:pt x="3138" y="1097"/>
                  </a:lnTo>
                  <a:lnTo>
                    <a:pt x="3140" y="1097"/>
                  </a:lnTo>
                  <a:lnTo>
                    <a:pt x="3141" y="1097"/>
                  </a:lnTo>
                  <a:lnTo>
                    <a:pt x="3141" y="1096"/>
                  </a:lnTo>
                  <a:lnTo>
                    <a:pt x="3142" y="1096"/>
                  </a:lnTo>
                  <a:lnTo>
                    <a:pt x="3143" y="1096"/>
                  </a:lnTo>
                  <a:lnTo>
                    <a:pt x="3145" y="1096"/>
                  </a:lnTo>
                  <a:lnTo>
                    <a:pt x="3145" y="1096"/>
                  </a:lnTo>
                  <a:lnTo>
                    <a:pt x="3146" y="1096"/>
                  </a:lnTo>
                  <a:lnTo>
                    <a:pt x="3147" y="1096"/>
                  </a:lnTo>
                  <a:lnTo>
                    <a:pt x="3148" y="1096"/>
                  </a:lnTo>
                  <a:lnTo>
                    <a:pt x="3148" y="1096"/>
                  </a:lnTo>
                  <a:lnTo>
                    <a:pt x="3150" y="1096"/>
                  </a:lnTo>
                  <a:lnTo>
                    <a:pt x="3151" y="1096"/>
                  </a:lnTo>
                  <a:lnTo>
                    <a:pt x="3152" y="1096"/>
                  </a:lnTo>
                  <a:lnTo>
                    <a:pt x="3152" y="1096"/>
                  </a:lnTo>
                  <a:lnTo>
                    <a:pt x="3153" y="1096"/>
                  </a:lnTo>
                  <a:lnTo>
                    <a:pt x="3155" y="1096"/>
                  </a:lnTo>
                  <a:lnTo>
                    <a:pt x="3156" y="1096"/>
                  </a:lnTo>
                  <a:lnTo>
                    <a:pt x="3156" y="1096"/>
                  </a:lnTo>
                  <a:lnTo>
                    <a:pt x="3157" y="1096"/>
                  </a:lnTo>
                  <a:lnTo>
                    <a:pt x="3158" y="1096"/>
                  </a:lnTo>
                  <a:lnTo>
                    <a:pt x="3160" y="1096"/>
                  </a:lnTo>
                  <a:lnTo>
                    <a:pt x="3160" y="1096"/>
                  </a:lnTo>
                  <a:lnTo>
                    <a:pt x="3161" y="1096"/>
                  </a:lnTo>
                  <a:lnTo>
                    <a:pt x="3162" y="1094"/>
                  </a:lnTo>
                  <a:lnTo>
                    <a:pt x="3163" y="1094"/>
                  </a:lnTo>
                  <a:lnTo>
                    <a:pt x="3163" y="1094"/>
                  </a:lnTo>
                  <a:lnTo>
                    <a:pt x="3164" y="1093"/>
                  </a:lnTo>
                  <a:lnTo>
                    <a:pt x="3166" y="1092"/>
                  </a:lnTo>
                  <a:lnTo>
                    <a:pt x="3167" y="1091"/>
                  </a:lnTo>
                  <a:lnTo>
                    <a:pt x="3167" y="1091"/>
                  </a:lnTo>
                  <a:lnTo>
                    <a:pt x="3168" y="1091"/>
                  </a:lnTo>
                  <a:lnTo>
                    <a:pt x="3169" y="1092"/>
                  </a:lnTo>
                  <a:lnTo>
                    <a:pt x="3171" y="1093"/>
                  </a:lnTo>
                  <a:lnTo>
                    <a:pt x="3171" y="1094"/>
                  </a:lnTo>
                  <a:lnTo>
                    <a:pt x="3172" y="1096"/>
                  </a:lnTo>
                  <a:lnTo>
                    <a:pt x="3173" y="1096"/>
                  </a:lnTo>
                  <a:lnTo>
                    <a:pt x="3174" y="1097"/>
                  </a:lnTo>
                  <a:lnTo>
                    <a:pt x="3174" y="1097"/>
                  </a:lnTo>
                  <a:lnTo>
                    <a:pt x="3176" y="1097"/>
                  </a:lnTo>
                  <a:lnTo>
                    <a:pt x="3177" y="1097"/>
                  </a:lnTo>
                  <a:lnTo>
                    <a:pt x="3178" y="1097"/>
                  </a:lnTo>
                  <a:lnTo>
                    <a:pt x="3178" y="1097"/>
                  </a:lnTo>
                  <a:lnTo>
                    <a:pt x="3179" y="1097"/>
                  </a:lnTo>
                  <a:lnTo>
                    <a:pt x="3181" y="1097"/>
                  </a:lnTo>
                  <a:lnTo>
                    <a:pt x="3182" y="1096"/>
                  </a:lnTo>
                  <a:lnTo>
                    <a:pt x="3182" y="1096"/>
                  </a:lnTo>
                  <a:lnTo>
                    <a:pt x="3183" y="1096"/>
                  </a:lnTo>
                  <a:lnTo>
                    <a:pt x="3184" y="1096"/>
                  </a:lnTo>
                  <a:lnTo>
                    <a:pt x="3186" y="1096"/>
                  </a:lnTo>
                  <a:lnTo>
                    <a:pt x="3186" y="1096"/>
                  </a:lnTo>
                  <a:lnTo>
                    <a:pt x="3187" y="1096"/>
                  </a:lnTo>
                  <a:lnTo>
                    <a:pt x="3188" y="1096"/>
                  </a:lnTo>
                  <a:lnTo>
                    <a:pt x="3189" y="1096"/>
                  </a:lnTo>
                  <a:lnTo>
                    <a:pt x="3191" y="1096"/>
                  </a:lnTo>
                  <a:lnTo>
                    <a:pt x="3191" y="1097"/>
                  </a:lnTo>
                  <a:lnTo>
                    <a:pt x="3192" y="1097"/>
                  </a:lnTo>
                  <a:lnTo>
                    <a:pt x="3193" y="1097"/>
                  </a:lnTo>
                  <a:lnTo>
                    <a:pt x="3194" y="1097"/>
                  </a:lnTo>
                  <a:lnTo>
                    <a:pt x="3194" y="1097"/>
                  </a:lnTo>
                  <a:lnTo>
                    <a:pt x="3196" y="1097"/>
                  </a:lnTo>
                  <a:lnTo>
                    <a:pt x="3197" y="1097"/>
                  </a:lnTo>
                  <a:lnTo>
                    <a:pt x="3198" y="1097"/>
                  </a:lnTo>
                  <a:lnTo>
                    <a:pt x="3198" y="1097"/>
                  </a:lnTo>
                  <a:lnTo>
                    <a:pt x="3199" y="1097"/>
                  </a:lnTo>
                  <a:lnTo>
                    <a:pt x="3200" y="1097"/>
                  </a:lnTo>
                  <a:lnTo>
                    <a:pt x="3202" y="1097"/>
                  </a:lnTo>
                  <a:lnTo>
                    <a:pt x="3202" y="1096"/>
                  </a:lnTo>
                  <a:lnTo>
                    <a:pt x="3203" y="1096"/>
                  </a:lnTo>
                  <a:lnTo>
                    <a:pt x="3204" y="1096"/>
                  </a:lnTo>
                  <a:lnTo>
                    <a:pt x="3205" y="1094"/>
                  </a:lnTo>
                  <a:lnTo>
                    <a:pt x="3205" y="1094"/>
                  </a:lnTo>
                  <a:lnTo>
                    <a:pt x="3207" y="1093"/>
                  </a:lnTo>
                  <a:lnTo>
                    <a:pt x="3208" y="1092"/>
                  </a:lnTo>
                  <a:lnTo>
                    <a:pt x="3209" y="1089"/>
                  </a:lnTo>
                  <a:lnTo>
                    <a:pt x="3209" y="1088"/>
                  </a:lnTo>
                  <a:lnTo>
                    <a:pt x="3210" y="1087"/>
                  </a:lnTo>
                  <a:lnTo>
                    <a:pt x="3212" y="1087"/>
                  </a:lnTo>
                  <a:lnTo>
                    <a:pt x="3213" y="1087"/>
                  </a:lnTo>
                  <a:lnTo>
                    <a:pt x="3213" y="1088"/>
                  </a:lnTo>
                  <a:lnTo>
                    <a:pt x="3214" y="1089"/>
                  </a:lnTo>
                  <a:lnTo>
                    <a:pt x="3215" y="1089"/>
                  </a:lnTo>
                  <a:lnTo>
                    <a:pt x="3217" y="1089"/>
                  </a:lnTo>
                  <a:lnTo>
                    <a:pt x="3217" y="1089"/>
                  </a:lnTo>
                  <a:lnTo>
                    <a:pt x="3218" y="1088"/>
                  </a:lnTo>
                  <a:lnTo>
                    <a:pt x="3219" y="1086"/>
                  </a:lnTo>
                  <a:lnTo>
                    <a:pt x="3220" y="1084"/>
                  </a:lnTo>
                  <a:lnTo>
                    <a:pt x="3220" y="1083"/>
                  </a:lnTo>
                  <a:lnTo>
                    <a:pt x="3222" y="1083"/>
                  </a:lnTo>
                  <a:lnTo>
                    <a:pt x="3223" y="1083"/>
                  </a:lnTo>
                  <a:lnTo>
                    <a:pt x="3224" y="1086"/>
                  </a:lnTo>
                  <a:lnTo>
                    <a:pt x="3224" y="1087"/>
                  </a:lnTo>
                  <a:lnTo>
                    <a:pt x="3225" y="1088"/>
                  </a:lnTo>
                  <a:lnTo>
                    <a:pt x="3227" y="1089"/>
                  </a:lnTo>
                  <a:lnTo>
                    <a:pt x="3228" y="1091"/>
                  </a:lnTo>
                  <a:lnTo>
                    <a:pt x="3228" y="1092"/>
                  </a:lnTo>
                  <a:lnTo>
                    <a:pt x="3229" y="1092"/>
                  </a:lnTo>
                  <a:lnTo>
                    <a:pt x="3230" y="1093"/>
                  </a:lnTo>
                  <a:lnTo>
                    <a:pt x="3232" y="1093"/>
                  </a:lnTo>
                  <a:lnTo>
                    <a:pt x="3232" y="1093"/>
                  </a:lnTo>
                  <a:lnTo>
                    <a:pt x="3233" y="1093"/>
                  </a:lnTo>
                  <a:lnTo>
                    <a:pt x="3234" y="1093"/>
                  </a:lnTo>
                  <a:lnTo>
                    <a:pt x="3235" y="1092"/>
                  </a:lnTo>
                  <a:lnTo>
                    <a:pt x="3235" y="1091"/>
                  </a:lnTo>
                  <a:lnTo>
                    <a:pt x="3236" y="1088"/>
                  </a:lnTo>
                  <a:lnTo>
                    <a:pt x="3238" y="1086"/>
                  </a:lnTo>
                  <a:lnTo>
                    <a:pt x="3239" y="1084"/>
                  </a:lnTo>
                  <a:lnTo>
                    <a:pt x="3239" y="1084"/>
                  </a:lnTo>
                  <a:lnTo>
                    <a:pt x="3240" y="1086"/>
                  </a:lnTo>
                  <a:lnTo>
                    <a:pt x="3241" y="1088"/>
                  </a:lnTo>
                  <a:lnTo>
                    <a:pt x="3243" y="1089"/>
                  </a:lnTo>
                  <a:lnTo>
                    <a:pt x="3244" y="1092"/>
                  </a:lnTo>
                  <a:lnTo>
                    <a:pt x="3244" y="1093"/>
                  </a:lnTo>
                  <a:lnTo>
                    <a:pt x="3245" y="1094"/>
                  </a:lnTo>
                  <a:lnTo>
                    <a:pt x="3246" y="1096"/>
                  </a:lnTo>
                  <a:lnTo>
                    <a:pt x="3248" y="1096"/>
                  </a:lnTo>
                  <a:lnTo>
                    <a:pt x="3248" y="1096"/>
                  </a:lnTo>
                  <a:lnTo>
                    <a:pt x="3249" y="1096"/>
                  </a:lnTo>
                  <a:lnTo>
                    <a:pt x="3250" y="1097"/>
                  </a:lnTo>
                  <a:lnTo>
                    <a:pt x="3251" y="1097"/>
                  </a:lnTo>
                  <a:lnTo>
                    <a:pt x="3251" y="1097"/>
                  </a:lnTo>
                  <a:lnTo>
                    <a:pt x="3253" y="1096"/>
                  </a:lnTo>
                  <a:lnTo>
                    <a:pt x="3254" y="1096"/>
                  </a:lnTo>
                  <a:lnTo>
                    <a:pt x="3255" y="1096"/>
                  </a:lnTo>
                  <a:lnTo>
                    <a:pt x="3255" y="1096"/>
                  </a:lnTo>
                  <a:lnTo>
                    <a:pt x="3256" y="1096"/>
                  </a:lnTo>
                  <a:lnTo>
                    <a:pt x="3258" y="1096"/>
                  </a:lnTo>
                  <a:lnTo>
                    <a:pt x="3259" y="1097"/>
                  </a:lnTo>
                  <a:lnTo>
                    <a:pt x="3259" y="1097"/>
                  </a:lnTo>
                  <a:lnTo>
                    <a:pt x="3260" y="1097"/>
                  </a:lnTo>
                  <a:lnTo>
                    <a:pt x="3261" y="1098"/>
                  </a:lnTo>
                  <a:lnTo>
                    <a:pt x="3263" y="1098"/>
                  </a:lnTo>
                  <a:lnTo>
                    <a:pt x="3263" y="1098"/>
                  </a:lnTo>
                  <a:lnTo>
                    <a:pt x="3264" y="1099"/>
                  </a:lnTo>
                  <a:lnTo>
                    <a:pt x="3265" y="1099"/>
                  </a:lnTo>
                  <a:lnTo>
                    <a:pt x="3266" y="1099"/>
                  </a:lnTo>
                  <a:lnTo>
                    <a:pt x="3266" y="1099"/>
                  </a:lnTo>
                  <a:lnTo>
                    <a:pt x="3268" y="1099"/>
                  </a:lnTo>
                  <a:lnTo>
                    <a:pt x="3269" y="1099"/>
                  </a:lnTo>
                  <a:lnTo>
                    <a:pt x="3270" y="1099"/>
                  </a:lnTo>
                  <a:lnTo>
                    <a:pt x="3270" y="1099"/>
                  </a:lnTo>
                  <a:lnTo>
                    <a:pt x="3271" y="1099"/>
                  </a:lnTo>
                  <a:lnTo>
                    <a:pt x="3272" y="1099"/>
                  </a:lnTo>
                  <a:lnTo>
                    <a:pt x="3274" y="1099"/>
                  </a:lnTo>
                  <a:lnTo>
                    <a:pt x="3274" y="1099"/>
                  </a:lnTo>
                  <a:lnTo>
                    <a:pt x="3275" y="1099"/>
                  </a:lnTo>
                  <a:lnTo>
                    <a:pt x="3276" y="1099"/>
                  </a:lnTo>
                  <a:lnTo>
                    <a:pt x="3277" y="1099"/>
                  </a:lnTo>
                  <a:lnTo>
                    <a:pt x="3277" y="1099"/>
                  </a:lnTo>
                  <a:lnTo>
                    <a:pt x="3279" y="1098"/>
                  </a:lnTo>
                  <a:lnTo>
                    <a:pt x="3280" y="1098"/>
                  </a:lnTo>
                  <a:lnTo>
                    <a:pt x="3281" y="1097"/>
                  </a:lnTo>
                  <a:lnTo>
                    <a:pt x="3281" y="1097"/>
                  </a:lnTo>
                  <a:lnTo>
                    <a:pt x="3282" y="1097"/>
                  </a:lnTo>
                  <a:lnTo>
                    <a:pt x="3284" y="1097"/>
                  </a:lnTo>
                  <a:lnTo>
                    <a:pt x="3285" y="1096"/>
                  </a:lnTo>
                  <a:lnTo>
                    <a:pt x="3285" y="1096"/>
                  </a:lnTo>
                  <a:lnTo>
                    <a:pt x="3286" y="1096"/>
                  </a:lnTo>
                  <a:lnTo>
                    <a:pt x="3287" y="1096"/>
                  </a:lnTo>
                  <a:lnTo>
                    <a:pt x="3289" y="1096"/>
                  </a:lnTo>
                  <a:lnTo>
                    <a:pt x="3289" y="1097"/>
                  </a:lnTo>
                  <a:lnTo>
                    <a:pt x="3290" y="1097"/>
                  </a:lnTo>
                  <a:lnTo>
                    <a:pt x="3291" y="1097"/>
                  </a:lnTo>
                  <a:lnTo>
                    <a:pt x="3292" y="1097"/>
                  </a:lnTo>
                  <a:lnTo>
                    <a:pt x="3292" y="1097"/>
                  </a:lnTo>
                  <a:lnTo>
                    <a:pt x="3294" y="1097"/>
                  </a:lnTo>
                  <a:lnTo>
                    <a:pt x="3295" y="1097"/>
                  </a:lnTo>
                  <a:lnTo>
                    <a:pt x="3296" y="1097"/>
                  </a:lnTo>
                  <a:lnTo>
                    <a:pt x="3296" y="1098"/>
                  </a:lnTo>
                  <a:lnTo>
                    <a:pt x="3297" y="1098"/>
                  </a:lnTo>
                  <a:lnTo>
                    <a:pt x="3299" y="1098"/>
                  </a:lnTo>
                  <a:lnTo>
                    <a:pt x="3300" y="1098"/>
                  </a:lnTo>
                  <a:lnTo>
                    <a:pt x="3301" y="1098"/>
                  </a:lnTo>
                  <a:lnTo>
                    <a:pt x="3301" y="1098"/>
                  </a:lnTo>
                  <a:lnTo>
                    <a:pt x="3302" y="1098"/>
                  </a:lnTo>
                  <a:lnTo>
                    <a:pt x="3304" y="1098"/>
                  </a:lnTo>
                  <a:lnTo>
                    <a:pt x="3305" y="1097"/>
                  </a:lnTo>
                  <a:lnTo>
                    <a:pt x="3305" y="1097"/>
                  </a:lnTo>
                  <a:lnTo>
                    <a:pt x="3306" y="1096"/>
                  </a:lnTo>
                  <a:lnTo>
                    <a:pt x="3307" y="1094"/>
                  </a:lnTo>
                  <a:lnTo>
                    <a:pt x="3308" y="1094"/>
                  </a:lnTo>
                  <a:lnTo>
                    <a:pt x="3308" y="1094"/>
                  </a:lnTo>
                  <a:lnTo>
                    <a:pt x="3310" y="1094"/>
                  </a:lnTo>
                  <a:lnTo>
                    <a:pt x="3311" y="1096"/>
                  </a:lnTo>
                  <a:lnTo>
                    <a:pt x="3312" y="1096"/>
                  </a:lnTo>
                  <a:lnTo>
                    <a:pt x="3312" y="1097"/>
                  </a:lnTo>
                  <a:lnTo>
                    <a:pt x="3313" y="1097"/>
                  </a:lnTo>
                  <a:lnTo>
                    <a:pt x="3315" y="1098"/>
                  </a:lnTo>
                  <a:lnTo>
                    <a:pt x="3316" y="1098"/>
                  </a:lnTo>
                  <a:lnTo>
                    <a:pt x="3316" y="1098"/>
                  </a:lnTo>
                  <a:lnTo>
                    <a:pt x="3317" y="1098"/>
                  </a:lnTo>
                  <a:lnTo>
                    <a:pt x="3318" y="1098"/>
                  </a:lnTo>
                  <a:lnTo>
                    <a:pt x="3320" y="1098"/>
                  </a:lnTo>
                  <a:lnTo>
                    <a:pt x="3320" y="1097"/>
                  </a:lnTo>
                  <a:lnTo>
                    <a:pt x="3321" y="1097"/>
                  </a:lnTo>
                  <a:lnTo>
                    <a:pt x="3322" y="1097"/>
                  </a:lnTo>
                  <a:lnTo>
                    <a:pt x="3323" y="1097"/>
                  </a:lnTo>
                  <a:lnTo>
                    <a:pt x="3323" y="1097"/>
                  </a:lnTo>
                  <a:lnTo>
                    <a:pt x="3325" y="1097"/>
                  </a:lnTo>
                  <a:lnTo>
                    <a:pt x="3326" y="1097"/>
                  </a:lnTo>
                  <a:lnTo>
                    <a:pt x="3327" y="1097"/>
                  </a:lnTo>
                  <a:lnTo>
                    <a:pt x="3327" y="1097"/>
                  </a:lnTo>
                  <a:lnTo>
                    <a:pt x="3328" y="1097"/>
                  </a:lnTo>
                  <a:lnTo>
                    <a:pt x="3330" y="1097"/>
                  </a:lnTo>
                  <a:lnTo>
                    <a:pt x="3331" y="1097"/>
                  </a:lnTo>
                  <a:lnTo>
                    <a:pt x="3331" y="1097"/>
                  </a:lnTo>
                  <a:lnTo>
                    <a:pt x="3332" y="1097"/>
                  </a:lnTo>
                  <a:lnTo>
                    <a:pt x="3333" y="1097"/>
                  </a:lnTo>
                  <a:lnTo>
                    <a:pt x="3335" y="1097"/>
                  </a:lnTo>
                  <a:lnTo>
                    <a:pt x="3335" y="1097"/>
                  </a:lnTo>
                  <a:lnTo>
                    <a:pt x="3336" y="1097"/>
                  </a:lnTo>
                  <a:lnTo>
                    <a:pt x="3337" y="1097"/>
                  </a:lnTo>
                  <a:lnTo>
                    <a:pt x="3338" y="1097"/>
                  </a:lnTo>
                  <a:lnTo>
                    <a:pt x="3338" y="1097"/>
                  </a:lnTo>
                  <a:lnTo>
                    <a:pt x="3340" y="1097"/>
                  </a:lnTo>
                  <a:lnTo>
                    <a:pt x="3341" y="1097"/>
                  </a:lnTo>
                  <a:lnTo>
                    <a:pt x="3342" y="1097"/>
                  </a:lnTo>
                  <a:lnTo>
                    <a:pt x="3342" y="1097"/>
                  </a:lnTo>
                  <a:lnTo>
                    <a:pt x="3343" y="1096"/>
                  </a:lnTo>
                  <a:lnTo>
                    <a:pt x="3344" y="1096"/>
                  </a:lnTo>
                  <a:lnTo>
                    <a:pt x="3346" y="1093"/>
                  </a:lnTo>
                  <a:lnTo>
                    <a:pt x="3346" y="1092"/>
                  </a:lnTo>
                  <a:lnTo>
                    <a:pt x="3347" y="1091"/>
                  </a:lnTo>
                  <a:lnTo>
                    <a:pt x="3348" y="1091"/>
                  </a:lnTo>
                  <a:lnTo>
                    <a:pt x="3349" y="1091"/>
                  </a:lnTo>
                  <a:lnTo>
                    <a:pt x="3349" y="1091"/>
                  </a:lnTo>
                  <a:lnTo>
                    <a:pt x="3351" y="1092"/>
                  </a:lnTo>
                  <a:lnTo>
                    <a:pt x="3352" y="1093"/>
                  </a:lnTo>
                  <a:lnTo>
                    <a:pt x="3353" y="1093"/>
                  </a:lnTo>
                  <a:lnTo>
                    <a:pt x="3353" y="1094"/>
                  </a:lnTo>
                  <a:lnTo>
                    <a:pt x="3354" y="1094"/>
                  </a:lnTo>
                  <a:lnTo>
                    <a:pt x="3356" y="1094"/>
                  </a:lnTo>
                  <a:lnTo>
                    <a:pt x="3357" y="1093"/>
                  </a:lnTo>
                  <a:lnTo>
                    <a:pt x="3358" y="1093"/>
                  </a:lnTo>
                  <a:lnTo>
                    <a:pt x="3358" y="1093"/>
                  </a:lnTo>
                  <a:lnTo>
                    <a:pt x="3359" y="1092"/>
                  </a:lnTo>
                  <a:lnTo>
                    <a:pt x="3361" y="1093"/>
                  </a:lnTo>
                  <a:lnTo>
                    <a:pt x="3362" y="1093"/>
                  </a:lnTo>
                  <a:lnTo>
                    <a:pt x="3362" y="1094"/>
                  </a:lnTo>
                  <a:lnTo>
                    <a:pt x="3363" y="1094"/>
                  </a:lnTo>
                  <a:lnTo>
                    <a:pt x="3364" y="1096"/>
                  </a:lnTo>
                  <a:lnTo>
                    <a:pt x="3366" y="1096"/>
                  </a:lnTo>
                  <a:lnTo>
                    <a:pt x="3366" y="1096"/>
                  </a:lnTo>
                  <a:lnTo>
                    <a:pt x="3367" y="1097"/>
                  </a:lnTo>
                  <a:lnTo>
                    <a:pt x="3368" y="1097"/>
                  </a:lnTo>
                  <a:lnTo>
                    <a:pt x="3369" y="1097"/>
                  </a:lnTo>
                  <a:lnTo>
                    <a:pt x="3369" y="1097"/>
                  </a:lnTo>
                  <a:lnTo>
                    <a:pt x="3371" y="1097"/>
                  </a:lnTo>
                  <a:lnTo>
                    <a:pt x="3372" y="1097"/>
                  </a:lnTo>
                  <a:lnTo>
                    <a:pt x="3373" y="1097"/>
                  </a:lnTo>
                  <a:lnTo>
                    <a:pt x="3373" y="1097"/>
                  </a:lnTo>
                  <a:lnTo>
                    <a:pt x="3374" y="1097"/>
                  </a:lnTo>
                  <a:lnTo>
                    <a:pt x="3376" y="1097"/>
                  </a:lnTo>
                  <a:lnTo>
                    <a:pt x="3377" y="1096"/>
                  </a:lnTo>
                  <a:lnTo>
                    <a:pt x="3377" y="1094"/>
                  </a:lnTo>
                  <a:lnTo>
                    <a:pt x="3378" y="1093"/>
                  </a:lnTo>
                  <a:lnTo>
                    <a:pt x="3379" y="1093"/>
                  </a:lnTo>
                  <a:lnTo>
                    <a:pt x="3380" y="1093"/>
                  </a:lnTo>
                  <a:lnTo>
                    <a:pt x="3380" y="1093"/>
                  </a:lnTo>
                  <a:lnTo>
                    <a:pt x="3382" y="1093"/>
                  </a:lnTo>
                  <a:lnTo>
                    <a:pt x="3383" y="1094"/>
                  </a:lnTo>
                  <a:lnTo>
                    <a:pt x="3384" y="1094"/>
                  </a:lnTo>
                  <a:lnTo>
                    <a:pt x="3384" y="1094"/>
                  </a:lnTo>
                  <a:lnTo>
                    <a:pt x="3385" y="1096"/>
                  </a:lnTo>
                  <a:lnTo>
                    <a:pt x="3387" y="1096"/>
                  </a:lnTo>
                  <a:lnTo>
                    <a:pt x="3388" y="1094"/>
                  </a:lnTo>
                  <a:lnTo>
                    <a:pt x="3388" y="1094"/>
                  </a:lnTo>
                  <a:lnTo>
                    <a:pt x="3389" y="1094"/>
                  </a:lnTo>
                  <a:lnTo>
                    <a:pt x="3390" y="1094"/>
                  </a:lnTo>
                  <a:lnTo>
                    <a:pt x="3392" y="1094"/>
                  </a:lnTo>
                  <a:lnTo>
                    <a:pt x="3392" y="1096"/>
                  </a:lnTo>
                  <a:lnTo>
                    <a:pt x="3393" y="1096"/>
                  </a:lnTo>
                  <a:lnTo>
                    <a:pt x="3394" y="1096"/>
                  </a:lnTo>
                  <a:lnTo>
                    <a:pt x="3395" y="1096"/>
                  </a:lnTo>
                  <a:lnTo>
                    <a:pt x="3395" y="1096"/>
                  </a:lnTo>
                  <a:lnTo>
                    <a:pt x="3397" y="1096"/>
                  </a:lnTo>
                  <a:lnTo>
                    <a:pt x="3398" y="1096"/>
                  </a:lnTo>
                  <a:lnTo>
                    <a:pt x="3399" y="1097"/>
                  </a:lnTo>
                  <a:lnTo>
                    <a:pt x="3399" y="1097"/>
                  </a:lnTo>
                  <a:lnTo>
                    <a:pt x="3400" y="1097"/>
                  </a:lnTo>
                  <a:lnTo>
                    <a:pt x="3402" y="1097"/>
                  </a:lnTo>
                  <a:lnTo>
                    <a:pt x="3403" y="1097"/>
                  </a:lnTo>
                  <a:lnTo>
                    <a:pt x="3403" y="1096"/>
                  </a:lnTo>
                  <a:lnTo>
                    <a:pt x="3404" y="1094"/>
                  </a:lnTo>
                  <a:lnTo>
                    <a:pt x="3405" y="1093"/>
                  </a:lnTo>
                  <a:lnTo>
                    <a:pt x="3407" y="1091"/>
                  </a:lnTo>
                  <a:lnTo>
                    <a:pt x="3407" y="1088"/>
                  </a:lnTo>
                  <a:lnTo>
                    <a:pt x="3408" y="1088"/>
                  </a:lnTo>
                  <a:lnTo>
                    <a:pt x="3409" y="1088"/>
                  </a:lnTo>
                  <a:lnTo>
                    <a:pt x="3410" y="1089"/>
                  </a:lnTo>
                  <a:lnTo>
                    <a:pt x="3411" y="1092"/>
                  </a:lnTo>
                  <a:lnTo>
                    <a:pt x="3411" y="1093"/>
                  </a:lnTo>
                  <a:lnTo>
                    <a:pt x="3413" y="1094"/>
                  </a:lnTo>
                  <a:lnTo>
                    <a:pt x="3414" y="1096"/>
                  </a:lnTo>
                  <a:lnTo>
                    <a:pt x="3415" y="1097"/>
                  </a:lnTo>
                  <a:lnTo>
                    <a:pt x="3415" y="1097"/>
                  </a:lnTo>
                  <a:lnTo>
                    <a:pt x="3416" y="1098"/>
                  </a:lnTo>
                  <a:lnTo>
                    <a:pt x="3418" y="1098"/>
                  </a:lnTo>
                  <a:lnTo>
                    <a:pt x="3419" y="1098"/>
                  </a:lnTo>
                  <a:lnTo>
                    <a:pt x="3419" y="1098"/>
                  </a:lnTo>
                  <a:lnTo>
                    <a:pt x="3420" y="1099"/>
                  </a:lnTo>
                  <a:lnTo>
                    <a:pt x="3421" y="1099"/>
                  </a:lnTo>
                  <a:lnTo>
                    <a:pt x="3423" y="1099"/>
                  </a:lnTo>
                  <a:lnTo>
                    <a:pt x="3423" y="1099"/>
                  </a:lnTo>
                  <a:lnTo>
                    <a:pt x="3424" y="1099"/>
                  </a:lnTo>
                  <a:lnTo>
                    <a:pt x="3425" y="1099"/>
                  </a:lnTo>
                  <a:lnTo>
                    <a:pt x="3426" y="1098"/>
                  </a:lnTo>
                  <a:lnTo>
                    <a:pt x="3426" y="1098"/>
                  </a:lnTo>
                  <a:lnTo>
                    <a:pt x="3428" y="1097"/>
                  </a:lnTo>
                  <a:lnTo>
                    <a:pt x="3429" y="1097"/>
                  </a:lnTo>
                  <a:lnTo>
                    <a:pt x="3430" y="1097"/>
                  </a:lnTo>
                  <a:lnTo>
                    <a:pt x="3430" y="1097"/>
                  </a:lnTo>
                  <a:lnTo>
                    <a:pt x="3431" y="1097"/>
                  </a:lnTo>
                  <a:lnTo>
                    <a:pt x="3433" y="1097"/>
                  </a:lnTo>
                  <a:lnTo>
                    <a:pt x="3434" y="1097"/>
                  </a:lnTo>
                  <a:lnTo>
                    <a:pt x="3434" y="1097"/>
                  </a:lnTo>
                  <a:lnTo>
                    <a:pt x="3435" y="1097"/>
                  </a:lnTo>
                  <a:lnTo>
                    <a:pt x="3436" y="1096"/>
                  </a:lnTo>
                  <a:lnTo>
                    <a:pt x="3438" y="1096"/>
                  </a:lnTo>
                  <a:lnTo>
                    <a:pt x="3438" y="1096"/>
                  </a:lnTo>
                  <a:lnTo>
                    <a:pt x="3439" y="1096"/>
                  </a:lnTo>
                  <a:lnTo>
                    <a:pt x="3440" y="1096"/>
                  </a:lnTo>
                  <a:lnTo>
                    <a:pt x="3441" y="1096"/>
                  </a:lnTo>
                  <a:lnTo>
                    <a:pt x="3441" y="1096"/>
                  </a:lnTo>
                  <a:lnTo>
                    <a:pt x="3443" y="1096"/>
                  </a:lnTo>
                  <a:lnTo>
                    <a:pt x="3444" y="1096"/>
                  </a:lnTo>
                  <a:lnTo>
                    <a:pt x="3445" y="1096"/>
                  </a:lnTo>
                  <a:lnTo>
                    <a:pt x="3445" y="1096"/>
                  </a:lnTo>
                  <a:lnTo>
                    <a:pt x="3446" y="1096"/>
                  </a:lnTo>
                  <a:lnTo>
                    <a:pt x="3447" y="1096"/>
                  </a:lnTo>
                  <a:lnTo>
                    <a:pt x="3449" y="1097"/>
                  </a:lnTo>
                  <a:lnTo>
                    <a:pt x="3449" y="1097"/>
                  </a:lnTo>
                  <a:lnTo>
                    <a:pt x="3450" y="1097"/>
                  </a:lnTo>
                  <a:lnTo>
                    <a:pt x="3451" y="1097"/>
                  </a:lnTo>
                  <a:lnTo>
                    <a:pt x="3452" y="1097"/>
                  </a:lnTo>
                  <a:lnTo>
                    <a:pt x="3452" y="1097"/>
                  </a:lnTo>
                  <a:lnTo>
                    <a:pt x="3454" y="1097"/>
                  </a:lnTo>
                  <a:lnTo>
                    <a:pt x="3455" y="1097"/>
                  </a:lnTo>
                  <a:lnTo>
                    <a:pt x="3456" y="1097"/>
                  </a:lnTo>
                  <a:lnTo>
                    <a:pt x="3456" y="1097"/>
                  </a:lnTo>
                  <a:lnTo>
                    <a:pt x="3457" y="1097"/>
                  </a:lnTo>
                  <a:lnTo>
                    <a:pt x="3459" y="1097"/>
                  </a:lnTo>
                  <a:lnTo>
                    <a:pt x="3460" y="1097"/>
                  </a:lnTo>
                  <a:lnTo>
                    <a:pt x="3460" y="1097"/>
                  </a:lnTo>
                  <a:lnTo>
                    <a:pt x="3461" y="1097"/>
                  </a:lnTo>
                  <a:lnTo>
                    <a:pt x="3462" y="1097"/>
                  </a:lnTo>
                  <a:lnTo>
                    <a:pt x="3464" y="1097"/>
                  </a:lnTo>
                  <a:lnTo>
                    <a:pt x="3464" y="1097"/>
                  </a:lnTo>
                  <a:lnTo>
                    <a:pt x="3465" y="1097"/>
                  </a:lnTo>
                  <a:lnTo>
                    <a:pt x="3466" y="1097"/>
                  </a:lnTo>
                  <a:lnTo>
                    <a:pt x="3467" y="1097"/>
                  </a:lnTo>
                  <a:lnTo>
                    <a:pt x="3469" y="1098"/>
                  </a:lnTo>
                  <a:lnTo>
                    <a:pt x="3469" y="1098"/>
                  </a:lnTo>
                  <a:lnTo>
                    <a:pt x="3470" y="1098"/>
                  </a:lnTo>
                  <a:lnTo>
                    <a:pt x="3471" y="1097"/>
                  </a:lnTo>
                  <a:lnTo>
                    <a:pt x="3472" y="1096"/>
                  </a:lnTo>
                  <a:lnTo>
                    <a:pt x="3472" y="1092"/>
                  </a:lnTo>
                  <a:lnTo>
                    <a:pt x="3474" y="1088"/>
                  </a:lnTo>
                  <a:lnTo>
                    <a:pt x="3475" y="1084"/>
                  </a:lnTo>
                  <a:lnTo>
                    <a:pt x="3476" y="1083"/>
                  </a:lnTo>
                  <a:lnTo>
                    <a:pt x="3476" y="1084"/>
                  </a:lnTo>
                  <a:lnTo>
                    <a:pt x="3477" y="1087"/>
                  </a:lnTo>
                  <a:lnTo>
                    <a:pt x="3479" y="1091"/>
                  </a:lnTo>
                  <a:lnTo>
                    <a:pt x="3480" y="1094"/>
                  </a:lnTo>
                  <a:lnTo>
                    <a:pt x="3480" y="1097"/>
                  </a:lnTo>
                  <a:lnTo>
                    <a:pt x="3481" y="1099"/>
                  </a:lnTo>
                  <a:lnTo>
                    <a:pt x="3482" y="1102"/>
                  </a:lnTo>
                  <a:lnTo>
                    <a:pt x="3483" y="1103"/>
                  </a:lnTo>
                  <a:lnTo>
                    <a:pt x="3483" y="1104"/>
                  </a:lnTo>
                  <a:lnTo>
                    <a:pt x="3485" y="1106"/>
                  </a:lnTo>
                  <a:lnTo>
                    <a:pt x="3486" y="1106"/>
                  </a:lnTo>
                  <a:lnTo>
                    <a:pt x="3487" y="1106"/>
                  </a:lnTo>
                  <a:lnTo>
                    <a:pt x="3487" y="1106"/>
                  </a:lnTo>
                  <a:lnTo>
                    <a:pt x="3488" y="1104"/>
                  </a:lnTo>
                  <a:lnTo>
                    <a:pt x="3490" y="1103"/>
                  </a:lnTo>
                  <a:lnTo>
                    <a:pt x="3491" y="1103"/>
                  </a:lnTo>
                  <a:lnTo>
                    <a:pt x="3491" y="1102"/>
                  </a:lnTo>
                  <a:lnTo>
                    <a:pt x="3492" y="1101"/>
                  </a:lnTo>
                  <a:lnTo>
                    <a:pt x="3493" y="1098"/>
                  </a:lnTo>
                  <a:lnTo>
                    <a:pt x="3495" y="1097"/>
                  </a:lnTo>
                  <a:lnTo>
                    <a:pt x="3495" y="1097"/>
                  </a:lnTo>
                  <a:lnTo>
                    <a:pt x="3496" y="1096"/>
                  </a:lnTo>
                  <a:lnTo>
                    <a:pt x="3497" y="1094"/>
                  </a:lnTo>
                  <a:lnTo>
                    <a:pt x="3498" y="1093"/>
                  </a:lnTo>
                  <a:lnTo>
                    <a:pt x="3498" y="1093"/>
                  </a:lnTo>
                  <a:lnTo>
                    <a:pt x="3500" y="1093"/>
                  </a:lnTo>
                  <a:lnTo>
                    <a:pt x="3501" y="1093"/>
                  </a:lnTo>
                  <a:lnTo>
                    <a:pt x="3502" y="1094"/>
                  </a:lnTo>
                  <a:lnTo>
                    <a:pt x="3502" y="1094"/>
                  </a:lnTo>
                  <a:lnTo>
                    <a:pt x="3503" y="1094"/>
                  </a:lnTo>
                  <a:lnTo>
                    <a:pt x="3505" y="1094"/>
                  </a:lnTo>
                  <a:lnTo>
                    <a:pt x="3506" y="1094"/>
                  </a:lnTo>
                  <a:lnTo>
                    <a:pt x="3506" y="1093"/>
                  </a:lnTo>
                  <a:lnTo>
                    <a:pt x="3507" y="1093"/>
                  </a:lnTo>
                  <a:lnTo>
                    <a:pt x="3508" y="1093"/>
                  </a:lnTo>
                  <a:lnTo>
                    <a:pt x="3510" y="1093"/>
                  </a:lnTo>
                  <a:lnTo>
                    <a:pt x="3510" y="1093"/>
                  </a:lnTo>
                  <a:lnTo>
                    <a:pt x="3511" y="1093"/>
                  </a:lnTo>
                  <a:lnTo>
                    <a:pt x="3512" y="1093"/>
                  </a:lnTo>
                  <a:lnTo>
                    <a:pt x="3513" y="1092"/>
                  </a:lnTo>
                  <a:lnTo>
                    <a:pt x="3513" y="1089"/>
                  </a:lnTo>
                  <a:lnTo>
                    <a:pt x="3515" y="1086"/>
                  </a:lnTo>
                  <a:lnTo>
                    <a:pt x="3516" y="1082"/>
                  </a:lnTo>
                  <a:lnTo>
                    <a:pt x="3517" y="1078"/>
                  </a:lnTo>
                  <a:lnTo>
                    <a:pt x="3517" y="1079"/>
                  </a:lnTo>
                  <a:lnTo>
                    <a:pt x="3518" y="1082"/>
                  </a:lnTo>
                  <a:lnTo>
                    <a:pt x="3519" y="1087"/>
                  </a:lnTo>
                  <a:lnTo>
                    <a:pt x="3521" y="1092"/>
                  </a:lnTo>
                  <a:lnTo>
                    <a:pt x="3521" y="1094"/>
                  </a:lnTo>
                  <a:lnTo>
                    <a:pt x="3522" y="1094"/>
                  </a:lnTo>
                  <a:lnTo>
                    <a:pt x="3523" y="1093"/>
                  </a:lnTo>
                  <a:lnTo>
                    <a:pt x="3524" y="1091"/>
                  </a:lnTo>
                  <a:lnTo>
                    <a:pt x="3526" y="1089"/>
                  </a:lnTo>
                  <a:lnTo>
                    <a:pt x="3526" y="1091"/>
                  </a:lnTo>
                  <a:lnTo>
                    <a:pt x="3527" y="1092"/>
                  </a:lnTo>
                  <a:lnTo>
                    <a:pt x="3528" y="1093"/>
                  </a:lnTo>
                  <a:lnTo>
                    <a:pt x="3529" y="1092"/>
                  </a:lnTo>
                  <a:lnTo>
                    <a:pt x="3529" y="1088"/>
                  </a:lnTo>
                  <a:lnTo>
                    <a:pt x="3531" y="1083"/>
                  </a:lnTo>
                  <a:lnTo>
                    <a:pt x="3532" y="1078"/>
                  </a:lnTo>
                  <a:lnTo>
                    <a:pt x="3533" y="1075"/>
                  </a:lnTo>
                  <a:lnTo>
                    <a:pt x="3533" y="1071"/>
                  </a:lnTo>
                  <a:lnTo>
                    <a:pt x="3534" y="1068"/>
                  </a:lnTo>
                  <a:lnTo>
                    <a:pt x="3536" y="1068"/>
                  </a:lnTo>
                  <a:lnTo>
                    <a:pt x="3537" y="1067"/>
                  </a:lnTo>
                  <a:lnTo>
                    <a:pt x="3537" y="1066"/>
                  </a:lnTo>
                  <a:lnTo>
                    <a:pt x="3538" y="1066"/>
                  </a:lnTo>
                  <a:lnTo>
                    <a:pt x="3539" y="1067"/>
                  </a:lnTo>
                  <a:lnTo>
                    <a:pt x="3541" y="1068"/>
                  </a:lnTo>
                  <a:lnTo>
                    <a:pt x="3541" y="1070"/>
                  </a:lnTo>
                  <a:lnTo>
                    <a:pt x="3542" y="1071"/>
                  </a:lnTo>
                  <a:lnTo>
                    <a:pt x="3543" y="1072"/>
                  </a:lnTo>
                  <a:lnTo>
                    <a:pt x="3544" y="1072"/>
                  </a:lnTo>
                  <a:lnTo>
                    <a:pt x="3544" y="1072"/>
                  </a:lnTo>
                  <a:lnTo>
                    <a:pt x="3546" y="1071"/>
                  </a:lnTo>
                  <a:lnTo>
                    <a:pt x="3547" y="1071"/>
                  </a:lnTo>
                  <a:lnTo>
                    <a:pt x="3548" y="1072"/>
                  </a:lnTo>
                  <a:lnTo>
                    <a:pt x="3548" y="1073"/>
                  </a:lnTo>
                  <a:lnTo>
                    <a:pt x="3549" y="1076"/>
                  </a:lnTo>
                  <a:lnTo>
                    <a:pt x="3551" y="1078"/>
                  </a:lnTo>
                  <a:lnTo>
                    <a:pt x="3552" y="1081"/>
                  </a:lnTo>
                  <a:lnTo>
                    <a:pt x="3552" y="1082"/>
                  </a:lnTo>
                  <a:lnTo>
                    <a:pt x="3553" y="1083"/>
                  </a:lnTo>
                  <a:lnTo>
                    <a:pt x="3554" y="1084"/>
                  </a:lnTo>
                  <a:lnTo>
                    <a:pt x="3555" y="1084"/>
                  </a:lnTo>
                  <a:lnTo>
                    <a:pt x="3555" y="1084"/>
                  </a:lnTo>
                  <a:lnTo>
                    <a:pt x="3557" y="1084"/>
                  </a:lnTo>
                  <a:lnTo>
                    <a:pt x="3558" y="1084"/>
                  </a:lnTo>
                  <a:lnTo>
                    <a:pt x="3559" y="1084"/>
                  </a:lnTo>
                  <a:lnTo>
                    <a:pt x="3559" y="1086"/>
                  </a:lnTo>
                  <a:lnTo>
                    <a:pt x="3560" y="1087"/>
                  </a:lnTo>
                  <a:lnTo>
                    <a:pt x="3562" y="1088"/>
                  </a:lnTo>
                  <a:lnTo>
                    <a:pt x="3563" y="1089"/>
                  </a:lnTo>
                  <a:lnTo>
                    <a:pt x="3563" y="1089"/>
                  </a:lnTo>
                  <a:lnTo>
                    <a:pt x="3564" y="1091"/>
                  </a:lnTo>
                  <a:lnTo>
                    <a:pt x="3565" y="1091"/>
                  </a:lnTo>
                  <a:lnTo>
                    <a:pt x="3567" y="1092"/>
                  </a:lnTo>
                  <a:lnTo>
                    <a:pt x="3567" y="1093"/>
                  </a:lnTo>
                  <a:lnTo>
                    <a:pt x="3568" y="1093"/>
                  </a:lnTo>
                  <a:lnTo>
                    <a:pt x="3569" y="1094"/>
                  </a:lnTo>
                  <a:lnTo>
                    <a:pt x="3570" y="1094"/>
                  </a:lnTo>
                  <a:lnTo>
                    <a:pt x="3570" y="1094"/>
                  </a:lnTo>
                  <a:lnTo>
                    <a:pt x="3572" y="1096"/>
                  </a:lnTo>
                  <a:lnTo>
                    <a:pt x="3573" y="1096"/>
                  </a:lnTo>
                  <a:lnTo>
                    <a:pt x="3574" y="1096"/>
                  </a:lnTo>
                  <a:lnTo>
                    <a:pt x="3574" y="1096"/>
                  </a:lnTo>
                  <a:lnTo>
                    <a:pt x="3575" y="1096"/>
                  </a:lnTo>
                  <a:lnTo>
                    <a:pt x="3577" y="1096"/>
                  </a:lnTo>
                  <a:lnTo>
                    <a:pt x="3578" y="1094"/>
                  </a:lnTo>
                  <a:lnTo>
                    <a:pt x="3578" y="1094"/>
                  </a:lnTo>
                  <a:lnTo>
                    <a:pt x="3579" y="1094"/>
                  </a:lnTo>
                  <a:lnTo>
                    <a:pt x="3580" y="1094"/>
                  </a:lnTo>
                  <a:lnTo>
                    <a:pt x="3582" y="1096"/>
                  </a:lnTo>
                  <a:lnTo>
                    <a:pt x="3583" y="1096"/>
                  </a:lnTo>
                  <a:lnTo>
                    <a:pt x="3583" y="1096"/>
                  </a:lnTo>
                  <a:lnTo>
                    <a:pt x="3584" y="1096"/>
                  </a:lnTo>
                  <a:lnTo>
                    <a:pt x="3585" y="1096"/>
                  </a:lnTo>
                  <a:lnTo>
                    <a:pt x="3587" y="1096"/>
                  </a:lnTo>
                  <a:lnTo>
                    <a:pt x="3587" y="1096"/>
                  </a:lnTo>
                  <a:lnTo>
                    <a:pt x="3588" y="1096"/>
                  </a:lnTo>
                  <a:lnTo>
                    <a:pt x="3589" y="1096"/>
                  </a:lnTo>
                  <a:lnTo>
                    <a:pt x="3590" y="1096"/>
                  </a:lnTo>
                  <a:lnTo>
                    <a:pt x="3590" y="1096"/>
                  </a:lnTo>
                  <a:lnTo>
                    <a:pt x="3591" y="1096"/>
                  </a:lnTo>
                  <a:lnTo>
                    <a:pt x="3593" y="1096"/>
                  </a:lnTo>
                  <a:lnTo>
                    <a:pt x="3594" y="1096"/>
                  </a:lnTo>
                  <a:lnTo>
                    <a:pt x="3594" y="1097"/>
                  </a:lnTo>
                  <a:lnTo>
                    <a:pt x="3595" y="1097"/>
                  </a:lnTo>
                  <a:lnTo>
                    <a:pt x="3596" y="1097"/>
                  </a:lnTo>
                  <a:lnTo>
                    <a:pt x="3598" y="1097"/>
                  </a:lnTo>
                  <a:lnTo>
                    <a:pt x="3598" y="1097"/>
                  </a:lnTo>
                  <a:lnTo>
                    <a:pt x="3599" y="1097"/>
                  </a:lnTo>
                  <a:lnTo>
                    <a:pt x="3600" y="1097"/>
                  </a:lnTo>
                  <a:lnTo>
                    <a:pt x="3601" y="1097"/>
                  </a:lnTo>
                  <a:lnTo>
                    <a:pt x="3601" y="1097"/>
                  </a:lnTo>
                  <a:lnTo>
                    <a:pt x="3603" y="1097"/>
                  </a:lnTo>
                  <a:lnTo>
                    <a:pt x="3604" y="1096"/>
                  </a:lnTo>
                  <a:lnTo>
                    <a:pt x="3605" y="1096"/>
                  </a:lnTo>
                  <a:lnTo>
                    <a:pt x="3605" y="1094"/>
                  </a:lnTo>
                  <a:lnTo>
                    <a:pt x="3606" y="1094"/>
                  </a:lnTo>
                  <a:lnTo>
                    <a:pt x="3608" y="1094"/>
                  </a:lnTo>
                  <a:lnTo>
                    <a:pt x="3609" y="1094"/>
                  </a:lnTo>
                  <a:lnTo>
                    <a:pt x="3609" y="1094"/>
                  </a:lnTo>
                  <a:lnTo>
                    <a:pt x="3610" y="1094"/>
                  </a:lnTo>
                  <a:lnTo>
                    <a:pt x="3611" y="1096"/>
                  </a:lnTo>
                  <a:lnTo>
                    <a:pt x="3613" y="1094"/>
                  </a:lnTo>
                  <a:lnTo>
                    <a:pt x="3613" y="1094"/>
                  </a:lnTo>
                  <a:lnTo>
                    <a:pt x="3614" y="1094"/>
                  </a:lnTo>
                  <a:lnTo>
                    <a:pt x="3615" y="1094"/>
                  </a:lnTo>
                  <a:lnTo>
                    <a:pt x="3616" y="1096"/>
                  </a:lnTo>
                  <a:lnTo>
                    <a:pt x="3616" y="1096"/>
                  </a:lnTo>
                  <a:lnTo>
                    <a:pt x="3618" y="1096"/>
                  </a:lnTo>
                  <a:lnTo>
                    <a:pt x="3619" y="1096"/>
                  </a:lnTo>
                  <a:lnTo>
                    <a:pt x="3620" y="1096"/>
                  </a:lnTo>
                  <a:lnTo>
                    <a:pt x="3620" y="1094"/>
                  </a:lnTo>
                  <a:lnTo>
                    <a:pt x="3621" y="1092"/>
                  </a:lnTo>
                  <a:lnTo>
                    <a:pt x="3623" y="1089"/>
                  </a:lnTo>
                  <a:lnTo>
                    <a:pt x="3624" y="1086"/>
                  </a:lnTo>
                  <a:lnTo>
                    <a:pt x="3624" y="1082"/>
                  </a:lnTo>
                  <a:lnTo>
                    <a:pt x="3625" y="1079"/>
                  </a:lnTo>
                  <a:lnTo>
                    <a:pt x="3626" y="1078"/>
                  </a:lnTo>
                  <a:lnTo>
                    <a:pt x="3627" y="1078"/>
                  </a:lnTo>
                  <a:lnTo>
                    <a:pt x="3627" y="1079"/>
                  </a:lnTo>
                  <a:lnTo>
                    <a:pt x="3629" y="1081"/>
                  </a:lnTo>
                  <a:lnTo>
                    <a:pt x="3630" y="1078"/>
                  </a:lnTo>
                  <a:lnTo>
                    <a:pt x="3631" y="1075"/>
                  </a:lnTo>
                  <a:lnTo>
                    <a:pt x="3631" y="1070"/>
                  </a:lnTo>
                  <a:lnTo>
                    <a:pt x="3632" y="1066"/>
                  </a:lnTo>
                  <a:lnTo>
                    <a:pt x="3634" y="1063"/>
                  </a:lnTo>
                  <a:lnTo>
                    <a:pt x="3635" y="1065"/>
                  </a:lnTo>
                  <a:lnTo>
                    <a:pt x="3636" y="1067"/>
                  </a:lnTo>
                  <a:lnTo>
                    <a:pt x="3636" y="1072"/>
                  </a:lnTo>
                  <a:lnTo>
                    <a:pt x="3637" y="1076"/>
                  </a:lnTo>
                  <a:lnTo>
                    <a:pt x="3639" y="1078"/>
                  </a:lnTo>
                  <a:lnTo>
                    <a:pt x="3640" y="1082"/>
                  </a:lnTo>
                  <a:lnTo>
                    <a:pt x="3640" y="1083"/>
                  </a:lnTo>
                  <a:lnTo>
                    <a:pt x="3641" y="1086"/>
                  </a:lnTo>
                  <a:lnTo>
                    <a:pt x="3642" y="1088"/>
                  </a:lnTo>
                  <a:lnTo>
                    <a:pt x="3644" y="1089"/>
                  </a:lnTo>
                  <a:lnTo>
                    <a:pt x="3644" y="1092"/>
                  </a:lnTo>
                  <a:lnTo>
                    <a:pt x="3645" y="1093"/>
                  </a:lnTo>
                  <a:lnTo>
                    <a:pt x="3646" y="1094"/>
                  </a:lnTo>
                  <a:lnTo>
                    <a:pt x="3647" y="1094"/>
                  </a:lnTo>
                  <a:lnTo>
                    <a:pt x="3647" y="1096"/>
                  </a:lnTo>
                  <a:lnTo>
                    <a:pt x="3649" y="1096"/>
                  </a:lnTo>
                  <a:lnTo>
                    <a:pt x="3650" y="1096"/>
                  </a:lnTo>
                  <a:lnTo>
                    <a:pt x="3651" y="1094"/>
                  </a:lnTo>
                  <a:lnTo>
                    <a:pt x="3651" y="1094"/>
                  </a:lnTo>
                  <a:lnTo>
                    <a:pt x="3652" y="1096"/>
                  </a:lnTo>
                  <a:lnTo>
                    <a:pt x="3654" y="1096"/>
                  </a:lnTo>
                  <a:lnTo>
                    <a:pt x="3655" y="1096"/>
                  </a:lnTo>
                  <a:lnTo>
                    <a:pt x="3655" y="1096"/>
                  </a:lnTo>
                  <a:lnTo>
                    <a:pt x="3656" y="1096"/>
                  </a:lnTo>
                  <a:lnTo>
                    <a:pt x="3657" y="1096"/>
                  </a:lnTo>
                  <a:lnTo>
                    <a:pt x="3659" y="1096"/>
                  </a:lnTo>
                  <a:lnTo>
                    <a:pt x="3659" y="1096"/>
                  </a:lnTo>
                  <a:lnTo>
                    <a:pt x="3660" y="1096"/>
                  </a:lnTo>
                  <a:lnTo>
                    <a:pt x="3661" y="1096"/>
                  </a:lnTo>
                  <a:lnTo>
                    <a:pt x="3662" y="1096"/>
                  </a:lnTo>
                  <a:lnTo>
                    <a:pt x="3662" y="1096"/>
                  </a:lnTo>
                  <a:lnTo>
                    <a:pt x="3663" y="1097"/>
                  </a:lnTo>
                  <a:lnTo>
                    <a:pt x="3665" y="1097"/>
                  </a:lnTo>
                  <a:lnTo>
                    <a:pt x="3666" y="1096"/>
                  </a:lnTo>
                  <a:lnTo>
                    <a:pt x="3666" y="1094"/>
                  </a:lnTo>
                  <a:lnTo>
                    <a:pt x="3667" y="1092"/>
                  </a:lnTo>
                  <a:lnTo>
                    <a:pt x="3668" y="1087"/>
                  </a:lnTo>
                  <a:lnTo>
                    <a:pt x="3670" y="1081"/>
                  </a:lnTo>
                  <a:lnTo>
                    <a:pt x="3670" y="1075"/>
                  </a:lnTo>
                  <a:lnTo>
                    <a:pt x="3671" y="1071"/>
                  </a:lnTo>
                  <a:lnTo>
                    <a:pt x="3672" y="1071"/>
                  </a:lnTo>
                  <a:lnTo>
                    <a:pt x="3673" y="1075"/>
                  </a:lnTo>
                  <a:lnTo>
                    <a:pt x="3673" y="1081"/>
                  </a:lnTo>
                  <a:lnTo>
                    <a:pt x="3675" y="1084"/>
                  </a:lnTo>
                  <a:lnTo>
                    <a:pt x="3676" y="1088"/>
                  </a:lnTo>
                  <a:lnTo>
                    <a:pt x="3677" y="1091"/>
                  </a:lnTo>
                  <a:lnTo>
                    <a:pt x="3677" y="1092"/>
                  </a:lnTo>
                  <a:lnTo>
                    <a:pt x="3678" y="1093"/>
                  </a:lnTo>
                  <a:lnTo>
                    <a:pt x="3680" y="1093"/>
                  </a:lnTo>
                  <a:lnTo>
                    <a:pt x="3681" y="1094"/>
                  </a:lnTo>
                  <a:lnTo>
                    <a:pt x="3681" y="1094"/>
                  </a:lnTo>
                  <a:lnTo>
                    <a:pt x="3682" y="1096"/>
                  </a:lnTo>
                  <a:lnTo>
                    <a:pt x="3683" y="1097"/>
                  </a:lnTo>
                  <a:lnTo>
                    <a:pt x="3685" y="1097"/>
                  </a:lnTo>
                  <a:lnTo>
                    <a:pt x="3685" y="1097"/>
                  </a:lnTo>
                  <a:lnTo>
                    <a:pt x="3686" y="1097"/>
                  </a:lnTo>
                  <a:lnTo>
                    <a:pt x="3687" y="1097"/>
                  </a:lnTo>
                  <a:lnTo>
                    <a:pt x="3688" y="1096"/>
                  </a:lnTo>
                  <a:lnTo>
                    <a:pt x="3688" y="1094"/>
                  </a:lnTo>
                  <a:lnTo>
                    <a:pt x="3690" y="1088"/>
                  </a:lnTo>
                  <a:lnTo>
                    <a:pt x="3691" y="1078"/>
                  </a:lnTo>
                  <a:lnTo>
                    <a:pt x="3692" y="1062"/>
                  </a:lnTo>
                  <a:lnTo>
                    <a:pt x="3693" y="1043"/>
                  </a:lnTo>
                  <a:lnTo>
                    <a:pt x="3693" y="1027"/>
                  </a:lnTo>
                  <a:lnTo>
                    <a:pt x="3695" y="1019"/>
                  </a:lnTo>
                  <a:lnTo>
                    <a:pt x="3696" y="1021"/>
                  </a:lnTo>
                  <a:lnTo>
                    <a:pt x="3697" y="1030"/>
                  </a:lnTo>
                  <a:lnTo>
                    <a:pt x="3697" y="1039"/>
                  </a:lnTo>
                  <a:lnTo>
                    <a:pt x="3698" y="1050"/>
                  </a:lnTo>
                  <a:lnTo>
                    <a:pt x="3699" y="1060"/>
                  </a:lnTo>
                  <a:lnTo>
                    <a:pt x="3701" y="1067"/>
                  </a:lnTo>
                  <a:lnTo>
                    <a:pt x="3701" y="1073"/>
                  </a:lnTo>
                  <a:lnTo>
                    <a:pt x="3702" y="1078"/>
                  </a:lnTo>
                  <a:lnTo>
                    <a:pt x="3703" y="1081"/>
                  </a:lnTo>
                  <a:lnTo>
                    <a:pt x="3704" y="1082"/>
                  </a:lnTo>
                  <a:lnTo>
                    <a:pt x="3704" y="1081"/>
                  </a:lnTo>
                  <a:lnTo>
                    <a:pt x="3706" y="1078"/>
                  </a:lnTo>
                  <a:lnTo>
                    <a:pt x="3707" y="1077"/>
                  </a:lnTo>
                  <a:lnTo>
                    <a:pt x="3708" y="1076"/>
                  </a:lnTo>
                  <a:lnTo>
                    <a:pt x="3708" y="1076"/>
                  </a:lnTo>
                  <a:lnTo>
                    <a:pt x="3709" y="1077"/>
                  </a:lnTo>
                  <a:lnTo>
                    <a:pt x="3711" y="1078"/>
                  </a:lnTo>
                  <a:lnTo>
                    <a:pt x="3712" y="1079"/>
                  </a:lnTo>
                  <a:lnTo>
                    <a:pt x="3712" y="1082"/>
                  </a:lnTo>
                  <a:lnTo>
                    <a:pt x="3713" y="1083"/>
                  </a:lnTo>
                  <a:lnTo>
                    <a:pt x="3714" y="1084"/>
                  </a:lnTo>
                  <a:lnTo>
                    <a:pt x="3716" y="1086"/>
                  </a:lnTo>
                  <a:lnTo>
                    <a:pt x="3716" y="1087"/>
                  </a:lnTo>
                  <a:lnTo>
                    <a:pt x="3717" y="1088"/>
                  </a:lnTo>
                  <a:lnTo>
                    <a:pt x="3718" y="1088"/>
                  </a:lnTo>
                  <a:lnTo>
                    <a:pt x="3719" y="1089"/>
                  </a:lnTo>
                  <a:lnTo>
                    <a:pt x="3719" y="1089"/>
                  </a:lnTo>
                  <a:lnTo>
                    <a:pt x="3721" y="1089"/>
                  </a:lnTo>
                  <a:lnTo>
                    <a:pt x="3722" y="1089"/>
                  </a:lnTo>
                  <a:lnTo>
                    <a:pt x="3723" y="1089"/>
                  </a:lnTo>
                  <a:lnTo>
                    <a:pt x="3723" y="1089"/>
                  </a:lnTo>
                  <a:lnTo>
                    <a:pt x="3724" y="1088"/>
                  </a:lnTo>
                  <a:lnTo>
                    <a:pt x="3726" y="1087"/>
                  </a:lnTo>
                  <a:lnTo>
                    <a:pt x="3727" y="1086"/>
                  </a:lnTo>
                  <a:lnTo>
                    <a:pt x="3727" y="1084"/>
                  </a:lnTo>
                  <a:lnTo>
                    <a:pt x="3728" y="1086"/>
                  </a:lnTo>
                  <a:lnTo>
                    <a:pt x="3729" y="1086"/>
                  </a:lnTo>
                  <a:lnTo>
                    <a:pt x="3731" y="1088"/>
                  </a:lnTo>
                  <a:lnTo>
                    <a:pt x="3731" y="1089"/>
                  </a:lnTo>
                  <a:lnTo>
                    <a:pt x="3732" y="1092"/>
                  </a:lnTo>
                  <a:lnTo>
                    <a:pt x="3733" y="1092"/>
                  </a:lnTo>
                  <a:lnTo>
                    <a:pt x="3734" y="1093"/>
                  </a:lnTo>
                  <a:lnTo>
                    <a:pt x="3734" y="1094"/>
                  </a:lnTo>
                  <a:lnTo>
                    <a:pt x="3735" y="1096"/>
                  </a:lnTo>
                  <a:lnTo>
                    <a:pt x="3737" y="1096"/>
                  </a:lnTo>
                  <a:lnTo>
                    <a:pt x="3738" y="1097"/>
                  </a:lnTo>
                  <a:lnTo>
                    <a:pt x="3738" y="1097"/>
                  </a:lnTo>
                  <a:lnTo>
                    <a:pt x="3739" y="1097"/>
                  </a:lnTo>
                  <a:lnTo>
                    <a:pt x="3740" y="1097"/>
                  </a:lnTo>
                  <a:lnTo>
                    <a:pt x="3742" y="1097"/>
                  </a:lnTo>
                  <a:lnTo>
                    <a:pt x="3742" y="1097"/>
                  </a:lnTo>
                  <a:lnTo>
                    <a:pt x="3743" y="1097"/>
                  </a:lnTo>
                  <a:lnTo>
                    <a:pt x="3744" y="1097"/>
                  </a:lnTo>
                  <a:lnTo>
                    <a:pt x="3745" y="1097"/>
                  </a:lnTo>
                  <a:lnTo>
                    <a:pt x="3745" y="1097"/>
                  </a:lnTo>
                  <a:lnTo>
                    <a:pt x="3747" y="1096"/>
                  </a:lnTo>
                  <a:lnTo>
                    <a:pt x="3748" y="1093"/>
                  </a:lnTo>
                  <a:lnTo>
                    <a:pt x="3749" y="1087"/>
                  </a:lnTo>
                  <a:lnTo>
                    <a:pt x="3750" y="1073"/>
                  </a:lnTo>
                  <a:lnTo>
                    <a:pt x="3750" y="1056"/>
                  </a:lnTo>
                  <a:lnTo>
                    <a:pt x="3752" y="1015"/>
                  </a:lnTo>
                  <a:lnTo>
                    <a:pt x="3753" y="962"/>
                  </a:lnTo>
                  <a:lnTo>
                    <a:pt x="3754" y="906"/>
                  </a:lnTo>
                  <a:lnTo>
                    <a:pt x="3754" y="866"/>
                  </a:lnTo>
                  <a:lnTo>
                    <a:pt x="3755" y="852"/>
                  </a:lnTo>
                  <a:lnTo>
                    <a:pt x="3757" y="867"/>
                  </a:lnTo>
                  <a:lnTo>
                    <a:pt x="3758" y="902"/>
                  </a:lnTo>
                  <a:lnTo>
                    <a:pt x="3758" y="944"/>
                  </a:lnTo>
                  <a:lnTo>
                    <a:pt x="3759" y="984"/>
                  </a:lnTo>
                  <a:lnTo>
                    <a:pt x="3760" y="1015"/>
                  </a:lnTo>
                  <a:lnTo>
                    <a:pt x="3762" y="1039"/>
                  </a:lnTo>
                  <a:lnTo>
                    <a:pt x="3762" y="1055"/>
                  </a:lnTo>
                  <a:lnTo>
                    <a:pt x="3763" y="1067"/>
                  </a:lnTo>
                  <a:lnTo>
                    <a:pt x="3764" y="1075"/>
                  </a:lnTo>
                  <a:lnTo>
                    <a:pt x="3765" y="1079"/>
                  </a:lnTo>
                  <a:lnTo>
                    <a:pt x="3765" y="1083"/>
                  </a:lnTo>
                  <a:lnTo>
                    <a:pt x="3767" y="1087"/>
                  </a:lnTo>
                  <a:lnTo>
                    <a:pt x="3768" y="1088"/>
                  </a:lnTo>
                  <a:lnTo>
                    <a:pt x="3769" y="1089"/>
                  </a:lnTo>
                  <a:lnTo>
                    <a:pt x="3769" y="1091"/>
                  </a:lnTo>
                  <a:lnTo>
                    <a:pt x="3770" y="1092"/>
                  </a:lnTo>
                  <a:lnTo>
                    <a:pt x="3771" y="1093"/>
                  </a:lnTo>
                  <a:lnTo>
                    <a:pt x="3773" y="1093"/>
                  </a:lnTo>
                  <a:lnTo>
                    <a:pt x="3773" y="1094"/>
                  </a:lnTo>
                  <a:lnTo>
                    <a:pt x="3774" y="1094"/>
                  </a:lnTo>
                  <a:lnTo>
                    <a:pt x="3775" y="1096"/>
                  </a:lnTo>
                  <a:lnTo>
                    <a:pt x="3776" y="1096"/>
                  </a:lnTo>
                  <a:lnTo>
                    <a:pt x="3776" y="1096"/>
                  </a:lnTo>
                  <a:lnTo>
                    <a:pt x="3778" y="1096"/>
                  </a:lnTo>
                  <a:lnTo>
                    <a:pt x="3779" y="1097"/>
                  </a:lnTo>
                  <a:lnTo>
                    <a:pt x="3780" y="1097"/>
                  </a:lnTo>
                  <a:lnTo>
                    <a:pt x="3780" y="1097"/>
                  </a:lnTo>
                  <a:lnTo>
                    <a:pt x="3781" y="1097"/>
                  </a:lnTo>
                  <a:lnTo>
                    <a:pt x="3783" y="1097"/>
                  </a:lnTo>
                  <a:lnTo>
                    <a:pt x="3784" y="1096"/>
                  </a:lnTo>
                  <a:lnTo>
                    <a:pt x="3784" y="1096"/>
                  </a:lnTo>
                  <a:lnTo>
                    <a:pt x="3785" y="1096"/>
                  </a:lnTo>
                  <a:lnTo>
                    <a:pt x="3786" y="1096"/>
                  </a:lnTo>
                  <a:lnTo>
                    <a:pt x="3788" y="1096"/>
                  </a:lnTo>
                  <a:lnTo>
                    <a:pt x="3788" y="1096"/>
                  </a:lnTo>
                  <a:lnTo>
                    <a:pt x="3789" y="1096"/>
                  </a:lnTo>
                  <a:lnTo>
                    <a:pt x="3790" y="1096"/>
                  </a:lnTo>
                  <a:lnTo>
                    <a:pt x="3791" y="1096"/>
                  </a:lnTo>
                  <a:lnTo>
                    <a:pt x="3791" y="1096"/>
                  </a:lnTo>
                  <a:lnTo>
                    <a:pt x="3793" y="1096"/>
                  </a:lnTo>
                  <a:lnTo>
                    <a:pt x="3794" y="1096"/>
                  </a:lnTo>
                  <a:lnTo>
                    <a:pt x="3795" y="1096"/>
                  </a:lnTo>
                  <a:lnTo>
                    <a:pt x="3795" y="1096"/>
                  </a:lnTo>
                  <a:lnTo>
                    <a:pt x="3796" y="1096"/>
                  </a:lnTo>
                  <a:lnTo>
                    <a:pt x="3798" y="1096"/>
                  </a:lnTo>
                  <a:lnTo>
                    <a:pt x="3799" y="1096"/>
                  </a:lnTo>
                  <a:lnTo>
                    <a:pt x="3799" y="1096"/>
                  </a:lnTo>
                  <a:lnTo>
                    <a:pt x="3800" y="1096"/>
                  </a:lnTo>
                  <a:lnTo>
                    <a:pt x="3801" y="1096"/>
                  </a:lnTo>
                  <a:lnTo>
                    <a:pt x="3803" y="1096"/>
                  </a:lnTo>
                  <a:lnTo>
                    <a:pt x="3804" y="1096"/>
                  </a:lnTo>
                  <a:lnTo>
                    <a:pt x="3804" y="1097"/>
                  </a:lnTo>
                  <a:lnTo>
                    <a:pt x="3805" y="1097"/>
                  </a:lnTo>
                  <a:lnTo>
                    <a:pt x="3806" y="1097"/>
                  </a:lnTo>
                  <a:lnTo>
                    <a:pt x="3807" y="1097"/>
                  </a:lnTo>
                  <a:lnTo>
                    <a:pt x="3807" y="1097"/>
                  </a:lnTo>
                  <a:lnTo>
                    <a:pt x="3809" y="1097"/>
                  </a:lnTo>
                  <a:lnTo>
                    <a:pt x="3810" y="1097"/>
                  </a:lnTo>
                  <a:lnTo>
                    <a:pt x="3811" y="1097"/>
                  </a:lnTo>
                  <a:lnTo>
                    <a:pt x="3811" y="1097"/>
                  </a:lnTo>
                  <a:lnTo>
                    <a:pt x="3812" y="1097"/>
                  </a:lnTo>
                  <a:lnTo>
                    <a:pt x="3814" y="1097"/>
                  </a:lnTo>
                  <a:lnTo>
                    <a:pt x="3815" y="1097"/>
                  </a:lnTo>
                  <a:lnTo>
                    <a:pt x="3815" y="1097"/>
                  </a:lnTo>
                  <a:lnTo>
                    <a:pt x="3816" y="1097"/>
                  </a:lnTo>
                  <a:lnTo>
                    <a:pt x="3817" y="1097"/>
                  </a:lnTo>
                  <a:lnTo>
                    <a:pt x="3819" y="1096"/>
                  </a:lnTo>
                  <a:lnTo>
                    <a:pt x="3819" y="1096"/>
                  </a:lnTo>
                  <a:lnTo>
                    <a:pt x="3820" y="1096"/>
                  </a:lnTo>
                  <a:lnTo>
                    <a:pt x="3821" y="1094"/>
                  </a:lnTo>
                  <a:lnTo>
                    <a:pt x="3822" y="1094"/>
                  </a:lnTo>
                  <a:lnTo>
                    <a:pt x="3822" y="1093"/>
                  </a:lnTo>
                  <a:lnTo>
                    <a:pt x="3824" y="1091"/>
                  </a:lnTo>
                  <a:lnTo>
                    <a:pt x="3825" y="1087"/>
                  </a:lnTo>
                  <a:lnTo>
                    <a:pt x="3826" y="1081"/>
                  </a:lnTo>
                  <a:lnTo>
                    <a:pt x="3826" y="1073"/>
                  </a:lnTo>
                  <a:lnTo>
                    <a:pt x="3827" y="1062"/>
                  </a:lnTo>
                  <a:lnTo>
                    <a:pt x="3829" y="1050"/>
                  </a:lnTo>
                  <a:lnTo>
                    <a:pt x="3830" y="1039"/>
                  </a:lnTo>
                  <a:lnTo>
                    <a:pt x="3830" y="1030"/>
                  </a:lnTo>
                  <a:lnTo>
                    <a:pt x="3831" y="1027"/>
                  </a:lnTo>
                  <a:lnTo>
                    <a:pt x="3832" y="1030"/>
                  </a:lnTo>
                  <a:lnTo>
                    <a:pt x="3834" y="1036"/>
                  </a:lnTo>
                  <a:lnTo>
                    <a:pt x="3834" y="1045"/>
                  </a:lnTo>
                  <a:lnTo>
                    <a:pt x="3835" y="1053"/>
                  </a:lnTo>
                  <a:lnTo>
                    <a:pt x="3836" y="1062"/>
                  </a:lnTo>
                  <a:lnTo>
                    <a:pt x="3837" y="1070"/>
                  </a:lnTo>
                  <a:lnTo>
                    <a:pt x="3837" y="1077"/>
                  </a:lnTo>
                  <a:lnTo>
                    <a:pt x="3838" y="1082"/>
                  </a:lnTo>
                  <a:lnTo>
                    <a:pt x="3840" y="1086"/>
                  </a:lnTo>
                  <a:lnTo>
                    <a:pt x="3841" y="1088"/>
                  </a:lnTo>
                  <a:lnTo>
                    <a:pt x="3841" y="1091"/>
                  </a:lnTo>
                  <a:lnTo>
                    <a:pt x="3842" y="1093"/>
                  </a:lnTo>
                  <a:lnTo>
                    <a:pt x="3843" y="1094"/>
                  </a:lnTo>
                  <a:lnTo>
                    <a:pt x="3845" y="1094"/>
                  </a:lnTo>
                  <a:lnTo>
                    <a:pt x="3845" y="1096"/>
                  </a:lnTo>
                  <a:lnTo>
                    <a:pt x="3846" y="1096"/>
                  </a:lnTo>
                  <a:lnTo>
                    <a:pt x="3847" y="1097"/>
                  </a:lnTo>
                  <a:lnTo>
                    <a:pt x="3848" y="1097"/>
                  </a:lnTo>
                  <a:lnTo>
                    <a:pt x="3848" y="1097"/>
                  </a:lnTo>
                  <a:lnTo>
                    <a:pt x="3850" y="1097"/>
                  </a:lnTo>
                  <a:lnTo>
                    <a:pt x="3851" y="1097"/>
                  </a:lnTo>
                  <a:lnTo>
                    <a:pt x="3852" y="1097"/>
                  </a:lnTo>
                  <a:lnTo>
                    <a:pt x="3852" y="1097"/>
                  </a:lnTo>
                  <a:lnTo>
                    <a:pt x="3853" y="1097"/>
                  </a:lnTo>
                  <a:lnTo>
                    <a:pt x="3855" y="1097"/>
                  </a:lnTo>
                  <a:lnTo>
                    <a:pt x="3856" y="1097"/>
                  </a:lnTo>
                  <a:lnTo>
                    <a:pt x="3856" y="1097"/>
                  </a:lnTo>
                  <a:lnTo>
                    <a:pt x="3857" y="1097"/>
                  </a:lnTo>
                  <a:lnTo>
                    <a:pt x="3858" y="1097"/>
                  </a:lnTo>
                  <a:lnTo>
                    <a:pt x="3860" y="1097"/>
                  </a:lnTo>
                  <a:lnTo>
                    <a:pt x="3861" y="1097"/>
                  </a:lnTo>
                  <a:lnTo>
                    <a:pt x="3861" y="1097"/>
                  </a:lnTo>
                  <a:lnTo>
                    <a:pt x="3862" y="1097"/>
                  </a:lnTo>
                  <a:lnTo>
                    <a:pt x="3863" y="1097"/>
                  </a:lnTo>
                  <a:lnTo>
                    <a:pt x="3865" y="1096"/>
                  </a:lnTo>
                  <a:lnTo>
                    <a:pt x="3865" y="1096"/>
                  </a:lnTo>
                  <a:lnTo>
                    <a:pt x="3866" y="1096"/>
                  </a:lnTo>
                  <a:lnTo>
                    <a:pt x="3867" y="1096"/>
                  </a:lnTo>
                  <a:lnTo>
                    <a:pt x="3868" y="1096"/>
                  </a:lnTo>
                  <a:lnTo>
                    <a:pt x="3868" y="1096"/>
                  </a:lnTo>
                  <a:lnTo>
                    <a:pt x="3870" y="1096"/>
                  </a:lnTo>
                  <a:lnTo>
                    <a:pt x="3871" y="1096"/>
                  </a:lnTo>
                  <a:lnTo>
                    <a:pt x="3872" y="1096"/>
                  </a:lnTo>
                  <a:lnTo>
                    <a:pt x="3872" y="1096"/>
                  </a:lnTo>
                  <a:lnTo>
                    <a:pt x="3873" y="1096"/>
                  </a:lnTo>
                  <a:lnTo>
                    <a:pt x="3874" y="1096"/>
                  </a:lnTo>
                  <a:lnTo>
                    <a:pt x="3876" y="1096"/>
                  </a:lnTo>
                  <a:lnTo>
                    <a:pt x="3876" y="1096"/>
                  </a:lnTo>
                  <a:lnTo>
                    <a:pt x="3877" y="1096"/>
                  </a:lnTo>
                  <a:lnTo>
                    <a:pt x="3878" y="1096"/>
                  </a:lnTo>
                  <a:lnTo>
                    <a:pt x="3879" y="1096"/>
                  </a:lnTo>
                  <a:lnTo>
                    <a:pt x="3879" y="1096"/>
                  </a:lnTo>
                  <a:lnTo>
                    <a:pt x="3881" y="1096"/>
                  </a:lnTo>
                  <a:lnTo>
                    <a:pt x="3882" y="1096"/>
                  </a:lnTo>
                  <a:lnTo>
                    <a:pt x="3883" y="1096"/>
                  </a:lnTo>
                  <a:lnTo>
                    <a:pt x="3883" y="1096"/>
                  </a:lnTo>
                  <a:lnTo>
                    <a:pt x="3884" y="1096"/>
                  </a:lnTo>
                  <a:lnTo>
                    <a:pt x="3886" y="1096"/>
                  </a:lnTo>
                  <a:lnTo>
                    <a:pt x="3887" y="1096"/>
                  </a:lnTo>
                  <a:lnTo>
                    <a:pt x="3887" y="1096"/>
                  </a:lnTo>
                  <a:lnTo>
                    <a:pt x="3888" y="1096"/>
                  </a:lnTo>
                  <a:lnTo>
                    <a:pt x="3889" y="1096"/>
                  </a:lnTo>
                  <a:lnTo>
                    <a:pt x="3891" y="1096"/>
                  </a:lnTo>
                  <a:lnTo>
                    <a:pt x="3891" y="1096"/>
                  </a:lnTo>
                  <a:lnTo>
                    <a:pt x="3892" y="1096"/>
                  </a:lnTo>
                  <a:lnTo>
                    <a:pt x="3893" y="1096"/>
                  </a:lnTo>
                  <a:lnTo>
                    <a:pt x="3894" y="1096"/>
                  </a:lnTo>
                  <a:lnTo>
                    <a:pt x="3894" y="1096"/>
                  </a:lnTo>
                  <a:lnTo>
                    <a:pt x="3896" y="1096"/>
                  </a:lnTo>
                  <a:lnTo>
                    <a:pt x="3897" y="1096"/>
                  </a:lnTo>
                  <a:lnTo>
                    <a:pt x="3898" y="1097"/>
                  </a:lnTo>
                  <a:lnTo>
                    <a:pt x="3898" y="1097"/>
                  </a:lnTo>
                  <a:lnTo>
                    <a:pt x="3899" y="1097"/>
                  </a:lnTo>
                  <a:lnTo>
                    <a:pt x="3901" y="1097"/>
                  </a:lnTo>
                  <a:lnTo>
                    <a:pt x="3902" y="1097"/>
                  </a:lnTo>
                  <a:lnTo>
                    <a:pt x="3902" y="1097"/>
                  </a:lnTo>
                  <a:lnTo>
                    <a:pt x="3903" y="1097"/>
                  </a:lnTo>
                  <a:lnTo>
                    <a:pt x="3904" y="1097"/>
                  </a:lnTo>
                  <a:lnTo>
                    <a:pt x="3906" y="1097"/>
                  </a:lnTo>
                  <a:lnTo>
                    <a:pt x="3906" y="1097"/>
                  </a:lnTo>
                  <a:lnTo>
                    <a:pt x="3907" y="1097"/>
                  </a:lnTo>
                  <a:lnTo>
                    <a:pt x="3908" y="1097"/>
                  </a:lnTo>
                  <a:lnTo>
                    <a:pt x="3909" y="1097"/>
                  </a:lnTo>
                  <a:lnTo>
                    <a:pt x="3909" y="1097"/>
                  </a:lnTo>
                  <a:lnTo>
                    <a:pt x="3910" y="1097"/>
                  </a:lnTo>
                  <a:lnTo>
                    <a:pt x="3912" y="1097"/>
                  </a:lnTo>
                  <a:lnTo>
                    <a:pt x="3913" y="1097"/>
                  </a:lnTo>
                  <a:lnTo>
                    <a:pt x="3913" y="1097"/>
                  </a:lnTo>
                  <a:lnTo>
                    <a:pt x="3914" y="1097"/>
                  </a:lnTo>
                  <a:lnTo>
                    <a:pt x="3915" y="1097"/>
                  </a:lnTo>
                  <a:lnTo>
                    <a:pt x="3917" y="1097"/>
                  </a:lnTo>
                  <a:lnTo>
                    <a:pt x="3918" y="1097"/>
                  </a:lnTo>
                  <a:lnTo>
                    <a:pt x="3918" y="1097"/>
                  </a:lnTo>
                  <a:lnTo>
                    <a:pt x="3919" y="1097"/>
                  </a:lnTo>
                  <a:lnTo>
                    <a:pt x="3920" y="1097"/>
                  </a:lnTo>
                  <a:lnTo>
                    <a:pt x="3922" y="1097"/>
                  </a:lnTo>
                  <a:lnTo>
                    <a:pt x="3922" y="1097"/>
                  </a:lnTo>
                  <a:lnTo>
                    <a:pt x="3923" y="1097"/>
                  </a:lnTo>
                  <a:lnTo>
                    <a:pt x="3924" y="1097"/>
                  </a:lnTo>
                  <a:lnTo>
                    <a:pt x="3925" y="1097"/>
                  </a:lnTo>
                  <a:lnTo>
                    <a:pt x="3925" y="1097"/>
                  </a:lnTo>
                  <a:lnTo>
                    <a:pt x="3927" y="1097"/>
                  </a:lnTo>
                  <a:lnTo>
                    <a:pt x="3928" y="1097"/>
                  </a:lnTo>
                  <a:lnTo>
                    <a:pt x="3929" y="1097"/>
                  </a:lnTo>
                  <a:lnTo>
                    <a:pt x="3929" y="1097"/>
                  </a:lnTo>
                  <a:lnTo>
                    <a:pt x="3930" y="1096"/>
                  </a:lnTo>
                  <a:lnTo>
                    <a:pt x="3932" y="1094"/>
                  </a:lnTo>
                  <a:lnTo>
                    <a:pt x="3933" y="1093"/>
                  </a:lnTo>
                  <a:lnTo>
                    <a:pt x="3933" y="1092"/>
                  </a:lnTo>
                  <a:lnTo>
                    <a:pt x="3934" y="1089"/>
                  </a:lnTo>
                  <a:lnTo>
                    <a:pt x="3935" y="1087"/>
                  </a:lnTo>
                  <a:lnTo>
                    <a:pt x="3937" y="1083"/>
                  </a:lnTo>
                  <a:lnTo>
                    <a:pt x="3937" y="1081"/>
                  </a:lnTo>
                  <a:lnTo>
                    <a:pt x="3938" y="1079"/>
                  </a:lnTo>
                  <a:lnTo>
                    <a:pt x="3939" y="1078"/>
                  </a:lnTo>
                  <a:lnTo>
                    <a:pt x="3940" y="1078"/>
                  </a:lnTo>
                  <a:lnTo>
                    <a:pt x="3940" y="1079"/>
                  </a:lnTo>
                  <a:lnTo>
                    <a:pt x="3942" y="1081"/>
                  </a:lnTo>
                  <a:lnTo>
                    <a:pt x="3943" y="1083"/>
                  </a:lnTo>
                  <a:lnTo>
                    <a:pt x="3944" y="1086"/>
                  </a:lnTo>
                  <a:lnTo>
                    <a:pt x="3944" y="1087"/>
                  </a:lnTo>
                  <a:lnTo>
                    <a:pt x="3945" y="1089"/>
                  </a:lnTo>
                  <a:lnTo>
                    <a:pt x="3946" y="1091"/>
                  </a:lnTo>
                  <a:lnTo>
                    <a:pt x="3948" y="1092"/>
                  </a:lnTo>
                  <a:lnTo>
                    <a:pt x="3948" y="1093"/>
                  </a:lnTo>
                  <a:lnTo>
                    <a:pt x="3949" y="1094"/>
                  </a:lnTo>
                  <a:lnTo>
                    <a:pt x="3950" y="1094"/>
                  </a:lnTo>
                  <a:lnTo>
                    <a:pt x="3951" y="1096"/>
                  </a:lnTo>
                  <a:lnTo>
                    <a:pt x="3951" y="1096"/>
                  </a:lnTo>
                  <a:lnTo>
                    <a:pt x="3953" y="1096"/>
                  </a:lnTo>
                  <a:lnTo>
                    <a:pt x="3954" y="1096"/>
                  </a:lnTo>
                  <a:lnTo>
                    <a:pt x="3955" y="1096"/>
                  </a:lnTo>
                  <a:lnTo>
                    <a:pt x="3955" y="1096"/>
                  </a:lnTo>
                  <a:lnTo>
                    <a:pt x="3956" y="1097"/>
                  </a:lnTo>
                  <a:lnTo>
                    <a:pt x="3958" y="1097"/>
                  </a:lnTo>
                  <a:lnTo>
                    <a:pt x="3959" y="1097"/>
                  </a:lnTo>
                  <a:lnTo>
                    <a:pt x="3959" y="1097"/>
                  </a:lnTo>
                  <a:lnTo>
                    <a:pt x="3960" y="1097"/>
                  </a:lnTo>
                  <a:lnTo>
                    <a:pt x="3961" y="1097"/>
                  </a:lnTo>
                  <a:lnTo>
                    <a:pt x="3963" y="1097"/>
                  </a:lnTo>
                  <a:lnTo>
                    <a:pt x="3963" y="1097"/>
                  </a:lnTo>
                  <a:lnTo>
                    <a:pt x="3964" y="1097"/>
                  </a:lnTo>
                  <a:lnTo>
                    <a:pt x="3965" y="1097"/>
                  </a:lnTo>
                  <a:lnTo>
                    <a:pt x="3966" y="1097"/>
                  </a:lnTo>
                  <a:lnTo>
                    <a:pt x="3966" y="1097"/>
                  </a:lnTo>
                  <a:lnTo>
                    <a:pt x="3968" y="1097"/>
                  </a:lnTo>
                  <a:lnTo>
                    <a:pt x="3969" y="1097"/>
                  </a:lnTo>
                  <a:lnTo>
                    <a:pt x="3970" y="1097"/>
                  </a:lnTo>
                  <a:lnTo>
                    <a:pt x="3971" y="1097"/>
                  </a:lnTo>
                  <a:lnTo>
                    <a:pt x="3971" y="1097"/>
                  </a:lnTo>
                  <a:lnTo>
                    <a:pt x="3973" y="1097"/>
                  </a:lnTo>
                  <a:lnTo>
                    <a:pt x="3974" y="1098"/>
                  </a:lnTo>
                  <a:lnTo>
                    <a:pt x="3975" y="1098"/>
                  </a:lnTo>
                  <a:lnTo>
                    <a:pt x="3975" y="1098"/>
                  </a:lnTo>
                  <a:lnTo>
                    <a:pt x="3976" y="1098"/>
                  </a:lnTo>
                  <a:lnTo>
                    <a:pt x="3978" y="1098"/>
                  </a:lnTo>
                  <a:lnTo>
                    <a:pt x="3979" y="1098"/>
                  </a:lnTo>
                  <a:lnTo>
                    <a:pt x="3979" y="1098"/>
                  </a:lnTo>
                  <a:lnTo>
                    <a:pt x="3980" y="1098"/>
                  </a:lnTo>
                  <a:lnTo>
                    <a:pt x="3981" y="1098"/>
                  </a:lnTo>
                  <a:lnTo>
                    <a:pt x="3982" y="1098"/>
                  </a:lnTo>
                  <a:lnTo>
                    <a:pt x="3982" y="1098"/>
                  </a:lnTo>
                  <a:lnTo>
                    <a:pt x="3984" y="1098"/>
                  </a:lnTo>
                  <a:lnTo>
                    <a:pt x="3985" y="1098"/>
                  </a:lnTo>
                  <a:lnTo>
                    <a:pt x="3986" y="1098"/>
                  </a:lnTo>
                  <a:lnTo>
                    <a:pt x="3986" y="1098"/>
                  </a:lnTo>
                  <a:lnTo>
                    <a:pt x="3987" y="1098"/>
                  </a:lnTo>
                  <a:lnTo>
                    <a:pt x="3989" y="1098"/>
                  </a:lnTo>
                  <a:lnTo>
                    <a:pt x="3990" y="1098"/>
                  </a:lnTo>
                  <a:lnTo>
                    <a:pt x="3990" y="1098"/>
                  </a:lnTo>
                  <a:lnTo>
                    <a:pt x="3991" y="1098"/>
                  </a:lnTo>
                  <a:lnTo>
                    <a:pt x="3992" y="1098"/>
                  </a:lnTo>
                  <a:lnTo>
                    <a:pt x="3994" y="1098"/>
                  </a:lnTo>
                  <a:lnTo>
                    <a:pt x="3994" y="1097"/>
                  </a:lnTo>
                  <a:lnTo>
                    <a:pt x="3995" y="1096"/>
                  </a:lnTo>
                  <a:lnTo>
                    <a:pt x="3996" y="1093"/>
                  </a:lnTo>
                  <a:lnTo>
                    <a:pt x="3997" y="1091"/>
                  </a:lnTo>
                  <a:lnTo>
                    <a:pt x="3997" y="1087"/>
                  </a:lnTo>
                  <a:lnTo>
                    <a:pt x="3999" y="1083"/>
                  </a:lnTo>
                  <a:lnTo>
                    <a:pt x="4000" y="1078"/>
                  </a:lnTo>
                  <a:lnTo>
                    <a:pt x="4001" y="1072"/>
                  </a:lnTo>
                  <a:lnTo>
                    <a:pt x="4001" y="1067"/>
                  </a:lnTo>
                  <a:lnTo>
                    <a:pt x="4002" y="1060"/>
                  </a:lnTo>
                  <a:lnTo>
                    <a:pt x="4004" y="1052"/>
                  </a:lnTo>
                  <a:lnTo>
                    <a:pt x="4005" y="1045"/>
                  </a:lnTo>
                  <a:lnTo>
                    <a:pt x="4005" y="1036"/>
                  </a:lnTo>
                  <a:lnTo>
                    <a:pt x="4006" y="1026"/>
                  </a:lnTo>
                  <a:lnTo>
                    <a:pt x="4007" y="1016"/>
                  </a:lnTo>
                  <a:lnTo>
                    <a:pt x="4009" y="1006"/>
                  </a:lnTo>
                  <a:lnTo>
                    <a:pt x="4009" y="994"/>
                  </a:lnTo>
                  <a:lnTo>
                    <a:pt x="4010" y="981"/>
                  </a:lnTo>
                  <a:lnTo>
                    <a:pt x="4011" y="969"/>
                  </a:lnTo>
                  <a:lnTo>
                    <a:pt x="4012" y="955"/>
                  </a:lnTo>
                  <a:lnTo>
                    <a:pt x="4012" y="940"/>
                  </a:lnTo>
                  <a:lnTo>
                    <a:pt x="4014" y="926"/>
                  </a:lnTo>
                  <a:lnTo>
                    <a:pt x="4015" y="909"/>
                  </a:lnTo>
                  <a:lnTo>
                    <a:pt x="4016" y="893"/>
                  </a:lnTo>
                  <a:lnTo>
                    <a:pt x="4016" y="877"/>
                  </a:lnTo>
                  <a:lnTo>
                    <a:pt x="4017" y="860"/>
                  </a:lnTo>
                  <a:lnTo>
                    <a:pt x="4018" y="842"/>
                  </a:lnTo>
                  <a:lnTo>
                    <a:pt x="4020" y="824"/>
                  </a:lnTo>
                  <a:lnTo>
                    <a:pt x="4020" y="805"/>
                  </a:lnTo>
                  <a:lnTo>
                    <a:pt x="4021" y="785"/>
                  </a:lnTo>
                  <a:lnTo>
                    <a:pt x="4022" y="764"/>
                  </a:lnTo>
                  <a:lnTo>
                    <a:pt x="4023" y="743"/>
                  </a:lnTo>
                  <a:lnTo>
                    <a:pt x="4023" y="719"/>
                  </a:lnTo>
                  <a:lnTo>
                    <a:pt x="4025" y="693"/>
                  </a:lnTo>
                  <a:lnTo>
                    <a:pt x="4026" y="666"/>
                  </a:lnTo>
                  <a:lnTo>
                    <a:pt x="4027" y="637"/>
                  </a:lnTo>
                  <a:lnTo>
                    <a:pt x="4028" y="608"/>
                  </a:lnTo>
                  <a:lnTo>
                    <a:pt x="4028" y="575"/>
                  </a:lnTo>
                  <a:lnTo>
                    <a:pt x="4030" y="543"/>
                  </a:lnTo>
                  <a:lnTo>
                    <a:pt x="4031" y="508"/>
                  </a:lnTo>
                  <a:lnTo>
                    <a:pt x="4032" y="471"/>
                  </a:lnTo>
                  <a:lnTo>
                    <a:pt x="4032" y="434"/>
                  </a:lnTo>
                  <a:lnTo>
                    <a:pt x="4033" y="394"/>
                  </a:lnTo>
                  <a:lnTo>
                    <a:pt x="4035" y="351"/>
                  </a:lnTo>
                  <a:lnTo>
                    <a:pt x="4036" y="305"/>
                  </a:lnTo>
                  <a:lnTo>
                    <a:pt x="4036" y="250"/>
                  </a:lnTo>
                  <a:lnTo>
                    <a:pt x="4037" y="185"/>
                  </a:lnTo>
                  <a:lnTo>
                    <a:pt x="4038" y="108"/>
                  </a:lnTo>
                  <a:lnTo>
                    <a:pt x="4040" y="34"/>
                  </a:lnTo>
                  <a:lnTo>
                    <a:pt x="4040" y="0"/>
                  </a:lnTo>
                  <a:lnTo>
                    <a:pt x="4041" y="0"/>
                  </a:lnTo>
                  <a:lnTo>
                    <a:pt x="4042" y="59"/>
                  </a:lnTo>
                  <a:lnTo>
                    <a:pt x="4043" y="164"/>
                  </a:lnTo>
                  <a:lnTo>
                    <a:pt x="4043" y="277"/>
                  </a:lnTo>
                  <a:lnTo>
                    <a:pt x="4045" y="375"/>
                  </a:lnTo>
                  <a:lnTo>
                    <a:pt x="4046" y="459"/>
                  </a:lnTo>
                  <a:lnTo>
                    <a:pt x="4047" y="547"/>
                  </a:lnTo>
                  <a:lnTo>
                    <a:pt x="4047" y="652"/>
                  </a:lnTo>
                  <a:lnTo>
                    <a:pt x="4048" y="769"/>
                  </a:lnTo>
                  <a:lnTo>
                    <a:pt x="4050" y="882"/>
                  </a:lnTo>
                  <a:lnTo>
                    <a:pt x="4051" y="975"/>
                  </a:lnTo>
                  <a:lnTo>
                    <a:pt x="4051" y="1045"/>
                  </a:lnTo>
                  <a:lnTo>
                    <a:pt x="4052" y="1093"/>
                  </a:lnTo>
                  <a:lnTo>
                    <a:pt x="4053" y="1125"/>
                  </a:lnTo>
                  <a:lnTo>
                    <a:pt x="4054" y="1145"/>
                  </a:lnTo>
                  <a:lnTo>
                    <a:pt x="4054" y="1156"/>
                  </a:lnTo>
                  <a:lnTo>
                    <a:pt x="4056" y="1161"/>
                  </a:lnTo>
                  <a:lnTo>
                    <a:pt x="4057" y="1161"/>
                  </a:lnTo>
                  <a:lnTo>
                    <a:pt x="4058" y="1159"/>
                  </a:lnTo>
                  <a:lnTo>
                    <a:pt x="4058" y="1154"/>
                  </a:lnTo>
                  <a:lnTo>
                    <a:pt x="4059" y="1149"/>
                  </a:lnTo>
                  <a:lnTo>
                    <a:pt x="4061" y="1142"/>
                  </a:lnTo>
                  <a:lnTo>
                    <a:pt x="4062" y="1135"/>
                  </a:lnTo>
                  <a:lnTo>
                    <a:pt x="4062" y="1128"/>
                  </a:lnTo>
                  <a:lnTo>
                    <a:pt x="4063" y="1120"/>
                  </a:lnTo>
                  <a:lnTo>
                    <a:pt x="4064" y="1114"/>
                  </a:lnTo>
                  <a:lnTo>
                    <a:pt x="4066" y="1108"/>
                  </a:lnTo>
                  <a:lnTo>
                    <a:pt x="4066" y="1103"/>
                  </a:lnTo>
                  <a:lnTo>
                    <a:pt x="4067" y="1098"/>
                  </a:lnTo>
                  <a:lnTo>
                    <a:pt x="4068" y="1094"/>
                  </a:lnTo>
                  <a:lnTo>
                    <a:pt x="4069" y="1092"/>
                  </a:lnTo>
                  <a:lnTo>
                    <a:pt x="4069" y="1089"/>
                  </a:lnTo>
                  <a:lnTo>
                    <a:pt x="4071" y="1087"/>
                  </a:lnTo>
                  <a:lnTo>
                    <a:pt x="4072" y="1086"/>
                  </a:lnTo>
                  <a:lnTo>
                    <a:pt x="4073" y="1086"/>
                  </a:lnTo>
                  <a:lnTo>
                    <a:pt x="4073" y="1084"/>
                  </a:lnTo>
                  <a:lnTo>
                    <a:pt x="4074" y="1084"/>
                  </a:lnTo>
                  <a:lnTo>
                    <a:pt x="4076" y="1084"/>
                  </a:lnTo>
                  <a:lnTo>
                    <a:pt x="4077" y="1086"/>
                  </a:lnTo>
                  <a:lnTo>
                    <a:pt x="4077" y="1086"/>
                  </a:lnTo>
                  <a:lnTo>
                    <a:pt x="4078" y="1086"/>
                  </a:lnTo>
                  <a:lnTo>
                    <a:pt x="4079" y="1086"/>
                  </a:lnTo>
                  <a:lnTo>
                    <a:pt x="4081" y="1086"/>
                  </a:lnTo>
                  <a:lnTo>
                    <a:pt x="4081" y="10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5" name="Freeform 43"/>
            <p:cNvSpPr>
              <a:spLocks/>
            </p:cNvSpPr>
            <p:nvPr/>
          </p:nvSpPr>
          <p:spPr bwMode="auto">
            <a:xfrm>
              <a:off x="1694" y="384"/>
              <a:ext cx="1966" cy="750"/>
            </a:xfrm>
            <a:custGeom>
              <a:avLst/>
              <a:gdLst/>
              <a:ahLst/>
              <a:cxnLst>
                <a:cxn ang="0">
                  <a:pos x="64" y="1147"/>
                </a:cxn>
                <a:cxn ang="0">
                  <a:pos x="128" y="1144"/>
                </a:cxn>
                <a:cxn ang="0">
                  <a:pos x="193" y="0"/>
                </a:cxn>
                <a:cxn ang="0">
                  <a:pos x="257" y="1297"/>
                </a:cxn>
                <a:cxn ang="0">
                  <a:pos x="322" y="1086"/>
                </a:cxn>
                <a:cxn ang="0">
                  <a:pos x="387" y="1138"/>
                </a:cxn>
                <a:cxn ang="0">
                  <a:pos x="451" y="1145"/>
                </a:cxn>
                <a:cxn ang="0">
                  <a:pos x="516" y="687"/>
                </a:cxn>
                <a:cxn ang="0">
                  <a:pos x="580" y="1098"/>
                </a:cxn>
                <a:cxn ang="0">
                  <a:pos x="645" y="1143"/>
                </a:cxn>
                <a:cxn ang="0">
                  <a:pos x="709" y="1142"/>
                </a:cxn>
                <a:cxn ang="0">
                  <a:pos x="774" y="1135"/>
                </a:cxn>
                <a:cxn ang="0">
                  <a:pos x="838" y="1127"/>
                </a:cxn>
                <a:cxn ang="0">
                  <a:pos x="903" y="1145"/>
                </a:cxn>
                <a:cxn ang="0">
                  <a:pos x="967" y="1135"/>
                </a:cxn>
                <a:cxn ang="0">
                  <a:pos x="1032" y="1144"/>
                </a:cxn>
                <a:cxn ang="0">
                  <a:pos x="1097" y="1139"/>
                </a:cxn>
                <a:cxn ang="0">
                  <a:pos x="1161" y="887"/>
                </a:cxn>
                <a:cxn ang="0">
                  <a:pos x="1226" y="1144"/>
                </a:cxn>
                <a:cxn ang="0">
                  <a:pos x="1290" y="1114"/>
                </a:cxn>
                <a:cxn ang="0">
                  <a:pos x="1355" y="0"/>
                </a:cxn>
                <a:cxn ang="0">
                  <a:pos x="1419" y="1143"/>
                </a:cxn>
                <a:cxn ang="0">
                  <a:pos x="1484" y="1138"/>
                </a:cxn>
                <a:cxn ang="0">
                  <a:pos x="1548" y="1139"/>
                </a:cxn>
                <a:cxn ang="0">
                  <a:pos x="1613" y="1145"/>
                </a:cxn>
                <a:cxn ang="0">
                  <a:pos x="1679" y="1144"/>
                </a:cxn>
                <a:cxn ang="0">
                  <a:pos x="1743" y="1133"/>
                </a:cxn>
                <a:cxn ang="0">
                  <a:pos x="1808" y="1143"/>
                </a:cxn>
                <a:cxn ang="0">
                  <a:pos x="1872" y="1144"/>
                </a:cxn>
                <a:cxn ang="0">
                  <a:pos x="1937" y="1103"/>
                </a:cxn>
                <a:cxn ang="0">
                  <a:pos x="2001" y="1145"/>
                </a:cxn>
                <a:cxn ang="0">
                  <a:pos x="2066" y="1143"/>
                </a:cxn>
                <a:cxn ang="0">
                  <a:pos x="2131" y="1076"/>
                </a:cxn>
                <a:cxn ang="0">
                  <a:pos x="2195" y="1145"/>
                </a:cxn>
                <a:cxn ang="0">
                  <a:pos x="2260" y="1149"/>
                </a:cxn>
                <a:cxn ang="0">
                  <a:pos x="2324" y="1138"/>
                </a:cxn>
                <a:cxn ang="0">
                  <a:pos x="2389" y="1147"/>
                </a:cxn>
                <a:cxn ang="0">
                  <a:pos x="2453" y="1128"/>
                </a:cxn>
                <a:cxn ang="0">
                  <a:pos x="2518" y="1142"/>
                </a:cxn>
                <a:cxn ang="0">
                  <a:pos x="2582" y="1104"/>
                </a:cxn>
                <a:cxn ang="0">
                  <a:pos x="2647" y="1145"/>
                </a:cxn>
                <a:cxn ang="0">
                  <a:pos x="2711" y="1144"/>
                </a:cxn>
                <a:cxn ang="0">
                  <a:pos x="2776" y="1134"/>
                </a:cxn>
                <a:cxn ang="0">
                  <a:pos x="2841" y="1147"/>
                </a:cxn>
                <a:cxn ang="0">
                  <a:pos x="2905" y="1129"/>
                </a:cxn>
                <a:cxn ang="0">
                  <a:pos x="2970" y="1108"/>
                </a:cxn>
                <a:cxn ang="0">
                  <a:pos x="3034" y="1145"/>
                </a:cxn>
                <a:cxn ang="0">
                  <a:pos x="3099" y="1144"/>
                </a:cxn>
                <a:cxn ang="0">
                  <a:pos x="3163" y="1140"/>
                </a:cxn>
                <a:cxn ang="0">
                  <a:pos x="3228" y="1143"/>
                </a:cxn>
                <a:cxn ang="0">
                  <a:pos x="3292" y="1143"/>
                </a:cxn>
                <a:cxn ang="0">
                  <a:pos x="3358" y="1142"/>
                </a:cxn>
                <a:cxn ang="0">
                  <a:pos x="3423" y="1144"/>
                </a:cxn>
                <a:cxn ang="0">
                  <a:pos x="3487" y="1175"/>
                </a:cxn>
                <a:cxn ang="0">
                  <a:pos x="3552" y="1140"/>
                </a:cxn>
                <a:cxn ang="0">
                  <a:pos x="3616" y="1144"/>
                </a:cxn>
                <a:cxn ang="0">
                  <a:pos x="3681" y="1145"/>
                </a:cxn>
                <a:cxn ang="0">
                  <a:pos x="3745" y="1145"/>
                </a:cxn>
                <a:cxn ang="0">
                  <a:pos x="3810" y="1145"/>
                </a:cxn>
                <a:cxn ang="0">
                  <a:pos x="3874" y="1143"/>
                </a:cxn>
                <a:cxn ang="0">
                  <a:pos x="3939" y="1112"/>
                </a:cxn>
                <a:cxn ang="0">
                  <a:pos x="4004" y="1134"/>
                </a:cxn>
                <a:cxn ang="0">
                  <a:pos x="4068" y="1070"/>
                </a:cxn>
              </a:cxnLst>
              <a:rect l="0" t="0" r="r" b="b"/>
              <a:pathLst>
                <a:path w="4081" h="1704">
                  <a:moveTo>
                    <a:pt x="0" y="1153"/>
                  </a:moveTo>
                  <a:lnTo>
                    <a:pt x="0" y="1153"/>
                  </a:lnTo>
                  <a:lnTo>
                    <a:pt x="2" y="1137"/>
                  </a:lnTo>
                  <a:lnTo>
                    <a:pt x="3" y="1137"/>
                  </a:lnTo>
                  <a:lnTo>
                    <a:pt x="3" y="1137"/>
                  </a:lnTo>
                  <a:lnTo>
                    <a:pt x="4" y="1138"/>
                  </a:lnTo>
                  <a:lnTo>
                    <a:pt x="5" y="1138"/>
                  </a:lnTo>
                  <a:lnTo>
                    <a:pt x="7" y="1139"/>
                  </a:lnTo>
                  <a:lnTo>
                    <a:pt x="7" y="1140"/>
                  </a:lnTo>
                  <a:lnTo>
                    <a:pt x="8" y="1143"/>
                  </a:lnTo>
                  <a:lnTo>
                    <a:pt x="9" y="1145"/>
                  </a:lnTo>
                  <a:lnTo>
                    <a:pt x="10" y="1148"/>
                  </a:lnTo>
                  <a:lnTo>
                    <a:pt x="10" y="1149"/>
                  </a:lnTo>
                  <a:lnTo>
                    <a:pt x="12" y="1150"/>
                  </a:lnTo>
                  <a:lnTo>
                    <a:pt x="13" y="1152"/>
                  </a:lnTo>
                  <a:lnTo>
                    <a:pt x="14" y="1152"/>
                  </a:lnTo>
                  <a:lnTo>
                    <a:pt x="14" y="1152"/>
                  </a:lnTo>
                  <a:lnTo>
                    <a:pt x="15" y="1150"/>
                  </a:lnTo>
                  <a:lnTo>
                    <a:pt x="17" y="1150"/>
                  </a:lnTo>
                  <a:lnTo>
                    <a:pt x="18" y="1149"/>
                  </a:lnTo>
                  <a:lnTo>
                    <a:pt x="18" y="1149"/>
                  </a:lnTo>
                  <a:lnTo>
                    <a:pt x="19" y="1148"/>
                  </a:lnTo>
                  <a:lnTo>
                    <a:pt x="20" y="1147"/>
                  </a:lnTo>
                  <a:lnTo>
                    <a:pt x="22" y="1147"/>
                  </a:lnTo>
                  <a:lnTo>
                    <a:pt x="22" y="1145"/>
                  </a:lnTo>
                  <a:lnTo>
                    <a:pt x="23" y="1145"/>
                  </a:lnTo>
                  <a:lnTo>
                    <a:pt x="24" y="1145"/>
                  </a:lnTo>
                  <a:lnTo>
                    <a:pt x="25" y="1145"/>
                  </a:lnTo>
                  <a:lnTo>
                    <a:pt x="25" y="1144"/>
                  </a:lnTo>
                  <a:lnTo>
                    <a:pt x="27" y="1144"/>
                  </a:lnTo>
                  <a:lnTo>
                    <a:pt x="28" y="1144"/>
                  </a:lnTo>
                  <a:lnTo>
                    <a:pt x="29" y="1145"/>
                  </a:lnTo>
                  <a:lnTo>
                    <a:pt x="29" y="1145"/>
                  </a:lnTo>
                  <a:lnTo>
                    <a:pt x="30" y="1145"/>
                  </a:lnTo>
                  <a:lnTo>
                    <a:pt x="32" y="1145"/>
                  </a:lnTo>
                  <a:lnTo>
                    <a:pt x="33" y="1147"/>
                  </a:lnTo>
                  <a:lnTo>
                    <a:pt x="33" y="1147"/>
                  </a:lnTo>
                  <a:lnTo>
                    <a:pt x="34" y="1147"/>
                  </a:lnTo>
                  <a:lnTo>
                    <a:pt x="35" y="1147"/>
                  </a:lnTo>
                  <a:lnTo>
                    <a:pt x="36" y="1147"/>
                  </a:lnTo>
                  <a:lnTo>
                    <a:pt x="36" y="1147"/>
                  </a:lnTo>
                  <a:lnTo>
                    <a:pt x="38" y="1147"/>
                  </a:lnTo>
                  <a:lnTo>
                    <a:pt x="39" y="1147"/>
                  </a:lnTo>
                  <a:lnTo>
                    <a:pt x="40" y="1147"/>
                  </a:lnTo>
                  <a:lnTo>
                    <a:pt x="40" y="1147"/>
                  </a:lnTo>
                  <a:lnTo>
                    <a:pt x="41" y="1148"/>
                  </a:lnTo>
                  <a:lnTo>
                    <a:pt x="43" y="1148"/>
                  </a:lnTo>
                  <a:lnTo>
                    <a:pt x="44" y="1148"/>
                  </a:lnTo>
                  <a:lnTo>
                    <a:pt x="44" y="1148"/>
                  </a:lnTo>
                  <a:lnTo>
                    <a:pt x="45" y="1148"/>
                  </a:lnTo>
                  <a:lnTo>
                    <a:pt x="46" y="1148"/>
                  </a:lnTo>
                  <a:lnTo>
                    <a:pt x="48" y="1148"/>
                  </a:lnTo>
                  <a:lnTo>
                    <a:pt x="48" y="1148"/>
                  </a:lnTo>
                  <a:lnTo>
                    <a:pt x="49" y="1148"/>
                  </a:lnTo>
                  <a:lnTo>
                    <a:pt x="50" y="1148"/>
                  </a:lnTo>
                  <a:lnTo>
                    <a:pt x="51" y="1148"/>
                  </a:lnTo>
                  <a:lnTo>
                    <a:pt x="51" y="1148"/>
                  </a:lnTo>
                  <a:lnTo>
                    <a:pt x="53" y="1148"/>
                  </a:lnTo>
                  <a:lnTo>
                    <a:pt x="54" y="1148"/>
                  </a:lnTo>
                  <a:lnTo>
                    <a:pt x="55" y="1148"/>
                  </a:lnTo>
                  <a:lnTo>
                    <a:pt x="55" y="1147"/>
                  </a:lnTo>
                  <a:lnTo>
                    <a:pt x="56" y="1147"/>
                  </a:lnTo>
                  <a:lnTo>
                    <a:pt x="58" y="1147"/>
                  </a:lnTo>
                  <a:lnTo>
                    <a:pt x="59" y="1147"/>
                  </a:lnTo>
                  <a:lnTo>
                    <a:pt x="60" y="1147"/>
                  </a:lnTo>
                  <a:lnTo>
                    <a:pt x="60" y="1147"/>
                  </a:lnTo>
                  <a:lnTo>
                    <a:pt x="61" y="1147"/>
                  </a:lnTo>
                  <a:lnTo>
                    <a:pt x="63" y="1147"/>
                  </a:lnTo>
                  <a:lnTo>
                    <a:pt x="64" y="1147"/>
                  </a:lnTo>
                  <a:lnTo>
                    <a:pt x="64" y="1147"/>
                  </a:lnTo>
                  <a:lnTo>
                    <a:pt x="65" y="1147"/>
                  </a:lnTo>
                  <a:lnTo>
                    <a:pt x="66" y="1147"/>
                  </a:lnTo>
                  <a:lnTo>
                    <a:pt x="68" y="1145"/>
                  </a:lnTo>
                  <a:lnTo>
                    <a:pt x="68" y="1145"/>
                  </a:lnTo>
                  <a:lnTo>
                    <a:pt x="69" y="1145"/>
                  </a:lnTo>
                  <a:lnTo>
                    <a:pt x="70" y="1145"/>
                  </a:lnTo>
                  <a:lnTo>
                    <a:pt x="71" y="1145"/>
                  </a:lnTo>
                  <a:lnTo>
                    <a:pt x="71" y="1145"/>
                  </a:lnTo>
                  <a:lnTo>
                    <a:pt x="72" y="1145"/>
                  </a:lnTo>
                  <a:lnTo>
                    <a:pt x="74" y="1145"/>
                  </a:lnTo>
                  <a:lnTo>
                    <a:pt x="75" y="1147"/>
                  </a:lnTo>
                  <a:lnTo>
                    <a:pt x="75" y="1148"/>
                  </a:lnTo>
                  <a:lnTo>
                    <a:pt x="76" y="1149"/>
                  </a:lnTo>
                  <a:lnTo>
                    <a:pt x="77" y="1149"/>
                  </a:lnTo>
                  <a:lnTo>
                    <a:pt x="79" y="1149"/>
                  </a:lnTo>
                  <a:lnTo>
                    <a:pt x="79" y="1148"/>
                  </a:lnTo>
                  <a:lnTo>
                    <a:pt x="80" y="1147"/>
                  </a:lnTo>
                  <a:lnTo>
                    <a:pt x="81" y="1147"/>
                  </a:lnTo>
                  <a:lnTo>
                    <a:pt x="82" y="1147"/>
                  </a:lnTo>
                  <a:lnTo>
                    <a:pt x="82" y="1147"/>
                  </a:lnTo>
                  <a:lnTo>
                    <a:pt x="84" y="1147"/>
                  </a:lnTo>
                  <a:lnTo>
                    <a:pt x="85" y="1147"/>
                  </a:lnTo>
                  <a:lnTo>
                    <a:pt x="86" y="1148"/>
                  </a:lnTo>
                  <a:lnTo>
                    <a:pt x="86" y="1147"/>
                  </a:lnTo>
                  <a:lnTo>
                    <a:pt x="87" y="1145"/>
                  </a:lnTo>
                  <a:lnTo>
                    <a:pt x="89" y="1144"/>
                  </a:lnTo>
                  <a:lnTo>
                    <a:pt x="90" y="1144"/>
                  </a:lnTo>
                  <a:lnTo>
                    <a:pt x="90" y="1144"/>
                  </a:lnTo>
                  <a:lnTo>
                    <a:pt x="91" y="1144"/>
                  </a:lnTo>
                  <a:lnTo>
                    <a:pt x="92" y="1144"/>
                  </a:lnTo>
                  <a:lnTo>
                    <a:pt x="94" y="1144"/>
                  </a:lnTo>
                  <a:lnTo>
                    <a:pt x="94" y="1144"/>
                  </a:lnTo>
                  <a:lnTo>
                    <a:pt x="95" y="1144"/>
                  </a:lnTo>
                  <a:lnTo>
                    <a:pt x="96" y="1144"/>
                  </a:lnTo>
                  <a:lnTo>
                    <a:pt x="97" y="1144"/>
                  </a:lnTo>
                  <a:lnTo>
                    <a:pt x="97" y="1144"/>
                  </a:lnTo>
                  <a:lnTo>
                    <a:pt x="99" y="1144"/>
                  </a:lnTo>
                  <a:lnTo>
                    <a:pt x="100" y="1144"/>
                  </a:lnTo>
                  <a:lnTo>
                    <a:pt x="101" y="1144"/>
                  </a:lnTo>
                  <a:lnTo>
                    <a:pt x="101" y="1144"/>
                  </a:lnTo>
                  <a:lnTo>
                    <a:pt x="102" y="1144"/>
                  </a:lnTo>
                  <a:lnTo>
                    <a:pt x="104" y="1144"/>
                  </a:lnTo>
                  <a:lnTo>
                    <a:pt x="105" y="1144"/>
                  </a:lnTo>
                  <a:lnTo>
                    <a:pt x="105" y="1144"/>
                  </a:lnTo>
                  <a:lnTo>
                    <a:pt x="106" y="1144"/>
                  </a:lnTo>
                  <a:lnTo>
                    <a:pt x="107" y="1144"/>
                  </a:lnTo>
                  <a:lnTo>
                    <a:pt x="108" y="1144"/>
                  </a:lnTo>
                  <a:lnTo>
                    <a:pt x="108" y="1144"/>
                  </a:lnTo>
                  <a:lnTo>
                    <a:pt x="110" y="1145"/>
                  </a:lnTo>
                  <a:lnTo>
                    <a:pt x="111" y="1145"/>
                  </a:lnTo>
                  <a:lnTo>
                    <a:pt x="112" y="1145"/>
                  </a:lnTo>
                  <a:lnTo>
                    <a:pt x="113" y="1145"/>
                  </a:lnTo>
                  <a:lnTo>
                    <a:pt x="113" y="1145"/>
                  </a:lnTo>
                  <a:lnTo>
                    <a:pt x="115" y="1145"/>
                  </a:lnTo>
                  <a:lnTo>
                    <a:pt x="116" y="1145"/>
                  </a:lnTo>
                  <a:lnTo>
                    <a:pt x="117" y="1145"/>
                  </a:lnTo>
                  <a:lnTo>
                    <a:pt x="117" y="1145"/>
                  </a:lnTo>
                  <a:lnTo>
                    <a:pt x="118" y="1145"/>
                  </a:lnTo>
                  <a:lnTo>
                    <a:pt x="120" y="1145"/>
                  </a:lnTo>
                  <a:lnTo>
                    <a:pt x="121" y="1145"/>
                  </a:lnTo>
                  <a:lnTo>
                    <a:pt x="121" y="1145"/>
                  </a:lnTo>
                  <a:lnTo>
                    <a:pt x="122" y="1145"/>
                  </a:lnTo>
                  <a:lnTo>
                    <a:pt x="123" y="1145"/>
                  </a:lnTo>
                  <a:lnTo>
                    <a:pt x="125" y="1144"/>
                  </a:lnTo>
                  <a:lnTo>
                    <a:pt x="125" y="1144"/>
                  </a:lnTo>
                  <a:lnTo>
                    <a:pt x="126" y="1144"/>
                  </a:lnTo>
                  <a:lnTo>
                    <a:pt x="127" y="1144"/>
                  </a:lnTo>
                  <a:lnTo>
                    <a:pt x="128" y="1144"/>
                  </a:lnTo>
                  <a:lnTo>
                    <a:pt x="128" y="1144"/>
                  </a:lnTo>
                  <a:lnTo>
                    <a:pt x="130" y="1144"/>
                  </a:lnTo>
                  <a:lnTo>
                    <a:pt x="131" y="1144"/>
                  </a:lnTo>
                  <a:lnTo>
                    <a:pt x="132" y="1144"/>
                  </a:lnTo>
                  <a:lnTo>
                    <a:pt x="132" y="1144"/>
                  </a:lnTo>
                  <a:lnTo>
                    <a:pt x="133" y="1144"/>
                  </a:lnTo>
                  <a:lnTo>
                    <a:pt x="135" y="1144"/>
                  </a:lnTo>
                  <a:lnTo>
                    <a:pt x="136" y="1144"/>
                  </a:lnTo>
                  <a:lnTo>
                    <a:pt x="136" y="1144"/>
                  </a:lnTo>
                  <a:lnTo>
                    <a:pt x="137" y="1144"/>
                  </a:lnTo>
                  <a:lnTo>
                    <a:pt x="138" y="1144"/>
                  </a:lnTo>
                  <a:lnTo>
                    <a:pt x="140" y="1144"/>
                  </a:lnTo>
                  <a:lnTo>
                    <a:pt x="140" y="1144"/>
                  </a:lnTo>
                  <a:lnTo>
                    <a:pt x="141" y="1144"/>
                  </a:lnTo>
                  <a:lnTo>
                    <a:pt x="142" y="1144"/>
                  </a:lnTo>
                  <a:lnTo>
                    <a:pt x="143" y="1144"/>
                  </a:lnTo>
                  <a:lnTo>
                    <a:pt x="143" y="1144"/>
                  </a:lnTo>
                  <a:lnTo>
                    <a:pt x="144" y="1144"/>
                  </a:lnTo>
                  <a:lnTo>
                    <a:pt x="146" y="1144"/>
                  </a:lnTo>
                  <a:lnTo>
                    <a:pt x="147" y="1144"/>
                  </a:lnTo>
                  <a:lnTo>
                    <a:pt x="147" y="1144"/>
                  </a:lnTo>
                  <a:lnTo>
                    <a:pt x="148" y="1144"/>
                  </a:lnTo>
                  <a:lnTo>
                    <a:pt x="149" y="1144"/>
                  </a:lnTo>
                  <a:lnTo>
                    <a:pt x="151" y="1144"/>
                  </a:lnTo>
                  <a:lnTo>
                    <a:pt x="151" y="1144"/>
                  </a:lnTo>
                  <a:lnTo>
                    <a:pt x="152" y="1144"/>
                  </a:lnTo>
                  <a:lnTo>
                    <a:pt x="153" y="1144"/>
                  </a:lnTo>
                  <a:lnTo>
                    <a:pt x="154" y="1144"/>
                  </a:lnTo>
                  <a:lnTo>
                    <a:pt x="154" y="1144"/>
                  </a:lnTo>
                  <a:lnTo>
                    <a:pt x="156" y="1144"/>
                  </a:lnTo>
                  <a:lnTo>
                    <a:pt x="157" y="1144"/>
                  </a:lnTo>
                  <a:lnTo>
                    <a:pt x="158" y="1144"/>
                  </a:lnTo>
                  <a:lnTo>
                    <a:pt x="158" y="1144"/>
                  </a:lnTo>
                  <a:lnTo>
                    <a:pt x="159" y="1144"/>
                  </a:lnTo>
                  <a:lnTo>
                    <a:pt x="161" y="1145"/>
                  </a:lnTo>
                  <a:lnTo>
                    <a:pt x="162" y="1147"/>
                  </a:lnTo>
                  <a:lnTo>
                    <a:pt x="162" y="1148"/>
                  </a:lnTo>
                  <a:lnTo>
                    <a:pt x="163" y="1148"/>
                  </a:lnTo>
                  <a:lnTo>
                    <a:pt x="164" y="1147"/>
                  </a:lnTo>
                  <a:lnTo>
                    <a:pt x="166" y="1145"/>
                  </a:lnTo>
                  <a:lnTo>
                    <a:pt x="166" y="1145"/>
                  </a:lnTo>
                  <a:lnTo>
                    <a:pt x="167" y="1144"/>
                  </a:lnTo>
                  <a:lnTo>
                    <a:pt x="168" y="1144"/>
                  </a:lnTo>
                  <a:lnTo>
                    <a:pt x="169" y="1144"/>
                  </a:lnTo>
                  <a:lnTo>
                    <a:pt x="171" y="1144"/>
                  </a:lnTo>
                  <a:lnTo>
                    <a:pt x="171" y="1144"/>
                  </a:lnTo>
                  <a:lnTo>
                    <a:pt x="172" y="1145"/>
                  </a:lnTo>
                  <a:lnTo>
                    <a:pt x="173" y="1145"/>
                  </a:lnTo>
                  <a:lnTo>
                    <a:pt x="174" y="1145"/>
                  </a:lnTo>
                  <a:lnTo>
                    <a:pt x="174" y="1148"/>
                  </a:lnTo>
                  <a:lnTo>
                    <a:pt x="176" y="1168"/>
                  </a:lnTo>
                  <a:lnTo>
                    <a:pt x="177" y="1224"/>
                  </a:lnTo>
                  <a:lnTo>
                    <a:pt x="178" y="1327"/>
                  </a:lnTo>
                  <a:lnTo>
                    <a:pt x="178" y="1459"/>
                  </a:lnTo>
                  <a:lnTo>
                    <a:pt x="179" y="1585"/>
                  </a:lnTo>
                  <a:lnTo>
                    <a:pt x="180" y="1671"/>
                  </a:lnTo>
                  <a:lnTo>
                    <a:pt x="182" y="1704"/>
                  </a:lnTo>
                  <a:lnTo>
                    <a:pt x="182" y="1693"/>
                  </a:lnTo>
                  <a:lnTo>
                    <a:pt x="183" y="1649"/>
                  </a:lnTo>
                  <a:lnTo>
                    <a:pt x="184" y="1581"/>
                  </a:lnTo>
                  <a:lnTo>
                    <a:pt x="185" y="1495"/>
                  </a:lnTo>
                  <a:lnTo>
                    <a:pt x="185" y="1349"/>
                  </a:lnTo>
                  <a:lnTo>
                    <a:pt x="187" y="778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449"/>
                  </a:lnTo>
                  <a:lnTo>
                    <a:pt x="195" y="729"/>
                  </a:lnTo>
                  <a:lnTo>
                    <a:pt x="197" y="867"/>
                  </a:lnTo>
                  <a:lnTo>
                    <a:pt x="197" y="942"/>
                  </a:lnTo>
                  <a:lnTo>
                    <a:pt x="198" y="986"/>
                  </a:lnTo>
                  <a:lnTo>
                    <a:pt x="199" y="1016"/>
                  </a:lnTo>
                  <a:lnTo>
                    <a:pt x="200" y="1036"/>
                  </a:lnTo>
                  <a:lnTo>
                    <a:pt x="200" y="1051"/>
                  </a:lnTo>
                  <a:lnTo>
                    <a:pt x="202" y="1062"/>
                  </a:lnTo>
                  <a:lnTo>
                    <a:pt x="203" y="1071"/>
                  </a:lnTo>
                  <a:lnTo>
                    <a:pt x="204" y="1078"/>
                  </a:lnTo>
                  <a:lnTo>
                    <a:pt x="204" y="1084"/>
                  </a:lnTo>
                  <a:lnTo>
                    <a:pt x="205" y="1088"/>
                  </a:lnTo>
                  <a:lnTo>
                    <a:pt x="207" y="1091"/>
                  </a:lnTo>
                  <a:lnTo>
                    <a:pt x="208" y="1088"/>
                  </a:lnTo>
                  <a:lnTo>
                    <a:pt x="208" y="1082"/>
                  </a:lnTo>
                  <a:lnTo>
                    <a:pt x="209" y="1075"/>
                  </a:lnTo>
                  <a:lnTo>
                    <a:pt x="210" y="1073"/>
                  </a:lnTo>
                  <a:lnTo>
                    <a:pt x="211" y="1082"/>
                  </a:lnTo>
                  <a:lnTo>
                    <a:pt x="211" y="1096"/>
                  </a:lnTo>
                  <a:lnTo>
                    <a:pt x="213" y="1111"/>
                  </a:lnTo>
                  <a:lnTo>
                    <a:pt x="214" y="1122"/>
                  </a:lnTo>
                  <a:lnTo>
                    <a:pt x="215" y="1127"/>
                  </a:lnTo>
                  <a:lnTo>
                    <a:pt x="215" y="1130"/>
                  </a:lnTo>
                  <a:lnTo>
                    <a:pt x="216" y="1132"/>
                  </a:lnTo>
                  <a:lnTo>
                    <a:pt x="218" y="1133"/>
                  </a:lnTo>
                  <a:lnTo>
                    <a:pt x="219" y="1134"/>
                  </a:lnTo>
                  <a:lnTo>
                    <a:pt x="219" y="1134"/>
                  </a:lnTo>
                  <a:lnTo>
                    <a:pt x="220" y="1135"/>
                  </a:lnTo>
                  <a:lnTo>
                    <a:pt x="221" y="1135"/>
                  </a:lnTo>
                  <a:lnTo>
                    <a:pt x="223" y="1135"/>
                  </a:lnTo>
                  <a:lnTo>
                    <a:pt x="223" y="1135"/>
                  </a:lnTo>
                  <a:lnTo>
                    <a:pt x="224" y="1135"/>
                  </a:lnTo>
                  <a:lnTo>
                    <a:pt x="225" y="1137"/>
                  </a:lnTo>
                  <a:lnTo>
                    <a:pt x="226" y="1138"/>
                  </a:lnTo>
                  <a:lnTo>
                    <a:pt x="228" y="1138"/>
                  </a:lnTo>
                  <a:lnTo>
                    <a:pt x="228" y="1139"/>
                  </a:lnTo>
                  <a:lnTo>
                    <a:pt x="229" y="1138"/>
                  </a:lnTo>
                  <a:lnTo>
                    <a:pt x="230" y="1138"/>
                  </a:lnTo>
                  <a:lnTo>
                    <a:pt x="231" y="1138"/>
                  </a:lnTo>
                  <a:lnTo>
                    <a:pt x="231" y="1138"/>
                  </a:lnTo>
                  <a:lnTo>
                    <a:pt x="233" y="1137"/>
                  </a:lnTo>
                  <a:lnTo>
                    <a:pt x="234" y="1135"/>
                  </a:lnTo>
                  <a:lnTo>
                    <a:pt x="235" y="1132"/>
                  </a:lnTo>
                  <a:lnTo>
                    <a:pt x="235" y="1117"/>
                  </a:lnTo>
                  <a:lnTo>
                    <a:pt x="236" y="1045"/>
                  </a:lnTo>
                  <a:lnTo>
                    <a:pt x="238" y="846"/>
                  </a:lnTo>
                  <a:lnTo>
                    <a:pt x="239" y="388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487"/>
                  </a:lnTo>
                  <a:lnTo>
                    <a:pt x="245" y="1076"/>
                  </a:lnTo>
                  <a:lnTo>
                    <a:pt x="246" y="1421"/>
                  </a:lnTo>
                  <a:lnTo>
                    <a:pt x="246" y="1535"/>
                  </a:lnTo>
                  <a:lnTo>
                    <a:pt x="247" y="1539"/>
                  </a:lnTo>
                  <a:lnTo>
                    <a:pt x="249" y="1508"/>
                  </a:lnTo>
                  <a:lnTo>
                    <a:pt x="250" y="1476"/>
                  </a:lnTo>
                  <a:lnTo>
                    <a:pt x="250" y="1450"/>
                  </a:lnTo>
                  <a:lnTo>
                    <a:pt x="251" y="1427"/>
                  </a:lnTo>
                  <a:lnTo>
                    <a:pt x="252" y="1404"/>
                  </a:lnTo>
                  <a:lnTo>
                    <a:pt x="254" y="1381"/>
                  </a:lnTo>
                  <a:lnTo>
                    <a:pt x="254" y="1359"/>
                  </a:lnTo>
                  <a:lnTo>
                    <a:pt x="255" y="1338"/>
                  </a:lnTo>
                  <a:lnTo>
                    <a:pt x="256" y="1317"/>
                  </a:lnTo>
                  <a:lnTo>
                    <a:pt x="257" y="1297"/>
                  </a:lnTo>
                  <a:lnTo>
                    <a:pt x="257" y="1278"/>
                  </a:lnTo>
                  <a:lnTo>
                    <a:pt x="259" y="1262"/>
                  </a:lnTo>
                  <a:lnTo>
                    <a:pt x="260" y="1248"/>
                  </a:lnTo>
                  <a:lnTo>
                    <a:pt x="261" y="1237"/>
                  </a:lnTo>
                  <a:lnTo>
                    <a:pt x="261" y="1227"/>
                  </a:lnTo>
                  <a:lnTo>
                    <a:pt x="262" y="1219"/>
                  </a:lnTo>
                  <a:lnTo>
                    <a:pt x="264" y="1210"/>
                  </a:lnTo>
                  <a:lnTo>
                    <a:pt x="265" y="1200"/>
                  </a:lnTo>
                  <a:lnTo>
                    <a:pt x="265" y="1191"/>
                  </a:lnTo>
                  <a:lnTo>
                    <a:pt x="266" y="1184"/>
                  </a:lnTo>
                  <a:lnTo>
                    <a:pt x="267" y="1176"/>
                  </a:lnTo>
                  <a:lnTo>
                    <a:pt x="269" y="1170"/>
                  </a:lnTo>
                  <a:lnTo>
                    <a:pt x="269" y="1164"/>
                  </a:lnTo>
                  <a:lnTo>
                    <a:pt x="270" y="1159"/>
                  </a:lnTo>
                  <a:lnTo>
                    <a:pt x="271" y="1152"/>
                  </a:lnTo>
                  <a:lnTo>
                    <a:pt x="272" y="1142"/>
                  </a:lnTo>
                  <a:lnTo>
                    <a:pt x="272" y="1130"/>
                  </a:lnTo>
                  <a:lnTo>
                    <a:pt x="274" y="1122"/>
                  </a:lnTo>
                  <a:lnTo>
                    <a:pt x="275" y="1117"/>
                  </a:lnTo>
                  <a:lnTo>
                    <a:pt x="276" y="1119"/>
                  </a:lnTo>
                  <a:lnTo>
                    <a:pt x="276" y="1125"/>
                  </a:lnTo>
                  <a:lnTo>
                    <a:pt x="277" y="1133"/>
                  </a:lnTo>
                  <a:lnTo>
                    <a:pt x="279" y="1138"/>
                  </a:lnTo>
                  <a:lnTo>
                    <a:pt x="280" y="1140"/>
                  </a:lnTo>
                  <a:lnTo>
                    <a:pt x="281" y="1142"/>
                  </a:lnTo>
                  <a:lnTo>
                    <a:pt x="281" y="1142"/>
                  </a:lnTo>
                  <a:lnTo>
                    <a:pt x="282" y="1142"/>
                  </a:lnTo>
                  <a:lnTo>
                    <a:pt x="283" y="1142"/>
                  </a:lnTo>
                  <a:lnTo>
                    <a:pt x="285" y="1143"/>
                  </a:lnTo>
                  <a:lnTo>
                    <a:pt x="285" y="1143"/>
                  </a:lnTo>
                  <a:lnTo>
                    <a:pt x="286" y="1144"/>
                  </a:lnTo>
                  <a:lnTo>
                    <a:pt x="287" y="1144"/>
                  </a:lnTo>
                  <a:lnTo>
                    <a:pt x="288" y="1144"/>
                  </a:lnTo>
                  <a:lnTo>
                    <a:pt x="288" y="1144"/>
                  </a:lnTo>
                  <a:lnTo>
                    <a:pt x="290" y="1143"/>
                  </a:lnTo>
                  <a:lnTo>
                    <a:pt x="291" y="1140"/>
                  </a:lnTo>
                  <a:lnTo>
                    <a:pt x="292" y="1138"/>
                  </a:lnTo>
                  <a:lnTo>
                    <a:pt x="292" y="1137"/>
                  </a:lnTo>
                  <a:lnTo>
                    <a:pt x="293" y="1134"/>
                  </a:lnTo>
                  <a:lnTo>
                    <a:pt x="295" y="1134"/>
                  </a:lnTo>
                  <a:lnTo>
                    <a:pt x="296" y="1135"/>
                  </a:lnTo>
                  <a:lnTo>
                    <a:pt x="296" y="1140"/>
                  </a:lnTo>
                  <a:lnTo>
                    <a:pt x="297" y="1152"/>
                  </a:lnTo>
                  <a:lnTo>
                    <a:pt x="298" y="1169"/>
                  </a:lnTo>
                  <a:lnTo>
                    <a:pt x="300" y="1181"/>
                  </a:lnTo>
                  <a:lnTo>
                    <a:pt x="300" y="1183"/>
                  </a:lnTo>
                  <a:lnTo>
                    <a:pt x="301" y="1170"/>
                  </a:lnTo>
                  <a:lnTo>
                    <a:pt x="302" y="1154"/>
                  </a:lnTo>
                  <a:lnTo>
                    <a:pt x="303" y="1143"/>
                  </a:lnTo>
                  <a:lnTo>
                    <a:pt x="303" y="1138"/>
                  </a:lnTo>
                  <a:lnTo>
                    <a:pt x="305" y="1138"/>
                  </a:lnTo>
                  <a:lnTo>
                    <a:pt x="306" y="1135"/>
                  </a:lnTo>
                  <a:lnTo>
                    <a:pt x="307" y="1132"/>
                  </a:lnTo>
                  <a:lnTo>
                    <a:pt x="307" y="1125"/>
                  </a:lnTo>
                  <a:lnTo>
                    <a:pt x="308" y="1120"/>
                  </a:lnTo>
                  <a:lnTo>
                    <a:pt x="310" y="1115"/>
                  </a:lnTo>
                  <a:lnTo>
                    <a:pt x="311" y="1113"/>
                  </a:lnTo>
                  <a:lnTo>
                    <a:pt x="311" y="1111"/>
                  </a:lnTo>
                  <a:lnTo>
                    <a:pt x="312" y="1109"/>
                  </a:lnTo>
                  <a:lnTo>
                    <a:pt x="313" y="1107"/>
                  </a:lnTo>
                  <a:lnTo>
                    <a:pt x="315" y="1104"/>
                  </a:lnTo>
                  <a:lnTo>
                    <a:pt x="315" y="1102"/>
                  </a:lnTo>
                  <a:lnTo>
                    <a:pt x="316" y="1099"/>
                  </a:lnTo>
                  <a:lnTo>
                    <a:pt x="317" y="1098"/>
                  </a:lnTo>
                  <a:lnTo>
                    <a:pt x="318" y="1098"/>
                  </a:lnTo>
                  <a:lnTo>
                    <a:pt x="318" y="1096"/>
                  </a:lnTo>
                  <a:lnTo>
                    <a:pt x="319" y="1093"/>
                  </a:lnTo>
                  <a:lnTo>
                    <a:pt x="321" y="1089"/>
                  </a:lnTo>
                  <a:lnTo>
                    <a:pt x="322" y="1086"/>
                  </a:lnTo>
                  <a:lnTo>
                    <a:pt x="322" y="1082"/>
                  </a:lnTo>
                  <a:lnTo>
                    <a:pt x="323" y="1081"/>
                  </a:lnTo>
                  <a:lnTo>
                    <a:pt x="324" y="1082"/>
                  </a:lnTo>
                  <a:lnTo>
                    <a:pt x="326" y="1084"/>
                  </a:lnTo>
                  <a:lnTo>
                    <a:pt x="326" y="1087"/>
                  </a:lnTo>
                  <a:lnTo>
                    <a:pt x="327" y="1089"/>
                  </a:lnTo>
                  <a:lnTo>
                    <a:pt x="328" y="1092"/>
                  </a:lnTo>
                  <a:lnTo>
                    <a:pt x="329" y="1092"/>
                  </a:lnTo>
                  <a:lnTo>
                    <a:pt x="329" y="1089"/>
                  </a:lnTo>
                  <a:lnTo>
                    <a:pt x="331" y="1083"/>
                  </a:lnTo>
                  <a:lnTo>
                    <a:pt x="332" y="1070"/>
                  </a:lnTo>
                  <a:lnTo>
                    <a:pt x="333" y="1048"/>
                  </a:lnTo>
                  <a:lnTo>
                    <a:pt x="333" y="1032"/>
                  </a:lnTo>
                  <a:lnTo>
                    <a:pt x="334" y="1034"/>
                  </a:lnTo>
                  <a:lnTo>
                    <a:pt x="336" y="1056"/>
                  </a:lnTo>
                  <a:lnTo>
                    <a:pt x="337" y="1089"/>
                  </a:lnTo>
                  <a:lnTo>
                    <a:pt x="338" y="1119"/>
                  </a:lnTo>
                  <a:lnTo>
                    <a:pt x="338" y="1137"/>
                  </a:lnTo>
                  <a:lnTo>
                    <a:pt x="339" y="1143"/>
                  </a:lnTo>
                  <a:lnTo>
                    <a:pt x="341" y="1144"/>
                  </a:lnTo>
                  <a:lnTo>
                    <a:pt x="342" y="1143"/>
                  </a:lnTo>
                  <a:lnTo>
                    <a:pt x="342" y="1140"/>
                  </a:lnTo>
                  <a:lnTo>
                    <a:pt x="343" y="1137"/>
                  </a:lnTo>
                  <a:lnTo>
                    <a:pt x="344" y="1133"/>
                  </a:lnTo>
                  <a:lnTo>
                    <a:pt x="346" y="1129"/>
                  </a:lnTo>
                  <a:lnTo>
                    <a:pt x="346" y="1125"/>
                  </a:lnTo>
                  <a:lnTo>
                    <a:pt x="347" y="1120"/>
                  </a:lnTo>
                  <a:lnTo>
                    <a:pt x="348" y="1117"/>
                  </a:lnTo>
                  <a:lnTo>
                    <a:pt x="349" y="1113"/>
                  </a:lnTo>
                  <a:lnTo>
                    <a:pt x="349" y="1109"/>
                  </a:lnTo>
                  <a:lnTo>
                    <a:pt x="351" y="1106"/>
                  </a:lnTo>
                  <a:lnTo>
                    <a:pt x="352" y="1102"/>
                  </a:lnTo>
                  <a:lnTo>
                    <a:pt x="353" y="1099"/>
                  </a:lnTo>
                  <a:lnTo>
                    <a:pt x="353" y="1098"/>
                  </a:lnTo>
                  <a:lnTo>
                    <a:pt x="354" y="1098"/>
                  </a:lnTo>
                  <a:lnTo>
                    <a:pt x="355" y="1099"/>
                  </a:lnTo>
                  <a:lnTo>
                    <a:pt x="357" y="1101"/>
                  </a:lnTo>
                  <a:lnTo>
                    <a:pt x="357" y="1103"/>
                  </a:lnTo>
                  <a:lnTo>
                    <a:pt x="358" y="1106"/>
                  </a:lnTo>
                  <a:lnTo>
                    <a:pt x="359" y="1108"/>
                  </a:lnTo>
                  <a:lnTo>
                    <a:pt x="360" y="1108"/>
                  </a:lnTo>
                  <a:lnTo>
                    <a:pt x="360" y="1108"/>
                  </a:lnTo>
                  <a:lnTo>
                    <a:pt x="362" y="1104"/>
                  </a:lnTo>
                  <a:lnTo>
                    <a:pt x="363" y="1099"/>
                  </a:lnTo>
                  <a:lnTo>
                    <a:pt x="364" y="1091"/>
                  </a:lnTo>
                  <a:lnTo>
                    <a:pt x="364" y="1081"/>
                  </a:lnTo>
                  <a:lnTo>
                    <a:pt x="365" y="1070"/>
                  </a:lnTo>
                  <a:lnTo>
                    <a:pt x="367" y="1062"/>
                  </a:lnTo>
                  <a:lnTo>
                    <a:pt x="368" y="1058"/>
                  </a:lnTo>
                  <a:lnTo>
                    <a:pt x="368" y="1061"/>
                  </a:lnTo>
                  <a:lnTo>
                    <a:pt x="369" y="1067"/>
                  </a:lnTo>
                  <a:lnTo>
                    <a:pt x="370" y="1075"/>
                  </a:lnTo>
                  <a:lnTo>
                    <a:pt x="372" y="1081"/>
                  </a:lnTo>
                  <a:lnTo>
                    <a:pt x="372" y="1083"/>
                  </a:lnTo>
                  <a:lnTo>
                    <a:pt x="373" y="1082"/>
                  </a:lnTo>
                  <a:lnTo>
                    <a:pt x="374" y="1077"/>
                  </a:lnTo>
                  <a:lnTo>
                    <a:pt x="375" y="1067"/>
                  </a:lnTo>
                  <a:lnTo>
                    <a:pt x="375" y="1052"/>
                  </a:lnTo>
                  <a:lnTo>
                    <a:pt x="377" y="1037"/>
                  </a:lnTo>
                  <a:lnTo>
                    <a:pt x="378" y="1026"/>
                  </a:lnTo>
                  <a:lnTo>
                    <a:pt x="379" y="1027"/>
                  </a:lnTo>
                  <a:lnTo>
                    <a:pt x="379" y="1039"/>
                  </a:lnTo>
                  <a:lnTo>
                    <a:pt x="380" y="1058"/>
                  </a:lnTo>
                  <a:lnTo>
                    <a:pt x="382" y="1079"/>
                  </a:lnTo>
                  <a:lnTo>
                    <a:pt x="383" y="1096"/>
                  </a:lnTo>
                  <a:lnTo>
                    <a:pt x="383" y="1108"/>
                  </a:lnTo>
                  <a:lnTo>
                    <a:pt x="384" y="1119"/>
                  </a:lnTo>
                  <a:lnTo>
                    <a:pt x="385" y="1130"/>
                  </a:lnTo>
                  <a:lnTo>
                    <a:pt x="387" y="1138"/>
                  </a:lnTo>
                  <a:lnTo>
                    <a:pt x="387" y="1140"/>
                  </a:lnTo>
                  <a:lnTo>
                    <a:pt x="388" y="1137"/>
                  </a:lnTo>
                  <a:lnTo>
                    <a:pt x="389" y="1127"/>
                  </a:lnTo>
                  <a:lnTo>
                    <a:pt x="390" y="1115"/>
                  </a:lnTo>
                  <a:lnTo>
                    <a:pt x="390" y="1111"/>
                  </a:lnTo>
                  <a:lnTo>
                    <a:pt x="391" y="1115"/>
                  </a:lnTo>
                  <a:lnTo>
                    <a:pt x="393" y="1125"/>
                  </a:lnTo>
                  <a:lnTo>
                    <a:pt x="394" y="1135"/>
                  </a:lnTo>
                  <a:lnTo>
                    <a:pt x="395" y="1142"/>
                  </a:lnTo>
                  <a:lnTo>
                    <a:pt x="395" y="1143"/>
                  </a:lnTo>
                  <a:lnTo>
                    <a:pt x="396" y="1144"/>
                  </a:lnTo>
                  <a:lnTo>
                    <a:pt x="398" y="1144"/>
                  </a:lnTo>
                  <a:lnTo>
                    <a:pt x="399" y="1143"/>
                  </a:lnTo>
                  <a:lnTo>
                    <a:pt x="399" y="1140"/>
                  </a:lnTo>
                  <a:lnTo>
                    <a:pt x="400" y="1139"/>
                  </a:lnTo>
                  <a:lnTo>
                    <a:pt x="401" y="1137"/>
                  </a:lnTo>
                  <a:lnTo>
                    <a:pt x="403" y="1137"/>
                  </a:lnTo>
                  <a:lnTo>
                    <a:pt x="403" y="1135"/>
                  </a:lnTo>
                  <a:lnTo>
                    <a:pt x="404" y="1137"/>
                  </a:lnTo>
                  <a:lnTo>
                    <a:pt x="405" y="1138"/>
                  </a:lnTo>
                  <a:lnTo>
                    <a:pt x="406" y="1139"/>
                  </a:lnTo>
                  <a:lnTo>
                    <a:pt x="406" y="1140"/>
                  </a:lnTo>
                  <a:lnTo>
                    <a:pt x="408" y="1142"/>
                  </a:lnTo>
                  <a:lnTo>
                    <a:pt x="409" y="1142"/>
                  </a:lnTo>
                  <a:lnTo>
                    <a:pt x="410" y="1142"/>
                  </a:lnTo>
                  <a:lnTo>
                    <a:pt x="410" y="1142"/>
                  </a:lnTo>
                  <a:lnTo>
                    <a:pt x="411" y="1142"/>
                  </a:lnTo>
                  <a:lnTo>
                    <a:pt x="413" y="1142"/>
                  </a:lnTo>
                  <a:lnTo>
                    <a:pt x="414" y="1140"/>
                  </a:lnTo>
                  <a:lnTo>
                    <a:pt x="414" y="1140"/>
                  </a:lnTo>
                  <a:lnTo>
                    <a:pt x="415" y="1140"/>
                  </a:lnTo>
                  <a:lnTo>
                    <a:pt x="416" y="1140"/>
                  </a:lnTo>
                  <a:lnTo>
                    <a:pt x="418" y="1139"/>
                  </a:lnTo>
                  <a:lnTo>
                    <a:pt x="418" y="1139"/>
                  </a:lnTo>
                  <a:lnTo>
                    <a:pt x="419" y="1138"/>
                  </a:lnTo>
                  <a:lnTo>
                    <a:pt x="420" y="1137"/>
                  </a:lnTo>
                  <a:lnTo>
                    <a:pt x="421" y="1134"/>
                  </a:lnTo>
                  <a:lnTo>
                    <a:pt x="421" y="1130"/>
                  </a:lnTo>
                  <a:lnTo>
                    <a:pt x="423" y="1125"/>
                  </a:lnTo>
                  <a:lnTo>
                    <a:pt x="424" y="1120"/>
                  </a:lnTo>
                  <a:lnTo>
                    <a:pt x="425" y="1115"/>
                  </a:lnTo>
                  <a:lnTo>
                    <a:pt x="425" y="1112"/>
                  </a:lnTo>
                  <a:lnTo>
                    <a:pt x="426" y="1109"/>
                  </a:lnTo>
                  <a:lnTo>
                    <a:pt x="427" y="1106"/>
                  </a:lnTo>
                  <a:lnTo>
                    <a:pt x="429" y="1098"/>
                  </a:lnTo>
                  <a:lnTo>
                    <a:pt x="429" y="1089"/>
                  </a:lnTo>
                  <a:lnTo>
                    <a:pt x="430" y="1079"/>
                  </a:lnTo>
                  <a:lnTo>
                    <a:pt x="431" y="1068"/>
                  </a:lnTo>
                  <a:lnTo>
                    <a:pt x="432" y="1065"/>
                  </a:lnTo>
                  <a:lnTo>
                    <a:pt x="432" y="1073"/>
                  </a:lnTo>
                  <a:lnTo>
                    <a:pt x="434" y="1097"/>
                  </a:lnTo>
                  <a:lnTo>
                    <a:pt x="435" y="1127"/>
                  </a:lnTo>
                  <a:lnTo>
                    <a:pt x="436" y="1152"/>
                  </a:lnTo>
                  <a:lnTo>
                    <a:pt x="436" y="1168"/>
                  </a:lnTo>
                  <a:lnTo>
                    <a:pt x="437" y="1174"/>
                  </a:lnTo>
                  <a:lnTo>
                    <a:pt x="439" y="1176"/>
                  </a:lnTo>
                  <a:lnTo>
                    <a:pt x="440" y="1175"/>
                  </a:lnTo>
                  <a:lnTo>
                    <a:pt x="440" y="1174"/>
                  </a:lnTo>
                  <a:lnTo>
                    <a:pt x="441" y="1171"/>
                  </a:lnTo>
                  <a:lnTo>
                    <a:pt x="442" y="1169"/>
                  </a:lnTo>
                  <a:lnTo>
                    <a:pt x="444" y="1166"/>
                  </a:lnTo>
                  <a:lnTo>
                    <a:pt x="444" y="1163"/>
                  </a:lnTo>
                  <a:lnTo>
                    <a:pt x="445" y="1159"/>
                  </a:lnTo>
                  <a:lnTo>
                    <a:pt x="446" y="1156"/>
                  </a:lnTo>
                  <a:lnTo>
                    <a:pt x="447" y="1153"/>
                  </a:lnTo>
                  <a:lnTo>
                    <a:pt x="449" y="1150"/>
                  </a:lnTo>
                  <a:lnTo>
                    <a:pt x="449" y="1148"/>
                  </a:lnTo>
                  <a:lnTo>
                    <a:pt x="450" y="1147"/>
                  </a:lnTo>
                  <a:lnTo>
                    <a:pt x="451" y="1145"/>
                  </a:lnTo>
                  <a:lnTo>
                    <a:pt x="452" y="1144"/>
                  </a:lnTo>
                  <a:lnTo>
                    <a:pt x="452" y="1144"/>
                  </a:lnTo>
                  <a:lnTo>
                    <a:pt x="454" y="1144"/>
                  </a:lnTo>
                  <a:lnTo>
                    <a:pt x="455" y="1143"/>
                  </a:lnTo>
                  <a:lnTo>
                    <a:pt x="456" y="1143"/>
                  </a:lnTo>
                  <a:lnTo>
                    <a:pt x="456" y="1143"/>
                  </a:lnTo>
                  <a:lnTo>
                    <a:pt x="457" y="1143"/>
                  </a:lnTo>
                  <a:lnTo>
                    <a:pt x="459" y="1143"/>
                  </a:lnTo>
                  <a:lnTo>
                    <a:pt x="460" y="1142"/>
                  </a:lnTo>
                  <a:lnTo>
                    <a:pt x="460" y="1142"/>
                  </a:lnTo>
                  <a:lnTo>
                    <a:pt x="461" y="1142"/>
                  </a:lnTo>
                  <a:lnTo>
                    <a:pt x="462" y="1142"/>
                  </a:lnTo>
                  <a:lnTo>
                    <a:pt x="463" y="1142"/>
                  </a:lnTo>
                  <a:lnTo>
                    <a:pt x="463" y="1142"/>
                  </a:lnTo>
                  <a:lnTo>
                    <a:pt x="465" y="1142"/>
                  </a:lnTo>
                  <a:lnTo>
                    <a:pt x="466" y="1142"/>
                  </a:lnTo>
                  <a:lnTo>
                    <a:pt x="467" y="1142"/>
                  </a:lnTo>
                  <a:lnTo>
                    <a:pt x="467" y="1142"/>
                  </a:lnTo>
                  <a:lnTo>
                    <a:pt x="468" y="1142"/>
                  </a:lnTo>
                  <a:lnTo>
                    <a:pt x="470" y="1140"/>
                  </a:lnTo>
                  <a:lnTo>
                    <a:pt x="471" y="1140"/>
                  </a:lnTo>
                  <a:lnTo>
                    <a:pt x="471" y="1140"/>
                  </a:lnTo>
                  <a:lnTo>
                    <a:pt x="472" y="1140"/>
                  </a:lnTo>
                  <a:lnTo>
                    <a:pt x="473" y="1140"/>
                  </a:lnTo>
                  <a:lnTo>
                    <a:pt x="475" y="1140"/>
                  </a:lnTo>
                  <a:lnTo>
                    <a:pt x="475" y="1140"/>
                  </a:lnTo>
                  <a:lnTo>
                    <a:pt x="476" y="1140"/>
                  </a:lnTo>
                  <a:lnTo>
                    <a:pt x="477" y="1139"/>
                  </a:lnTo>
                  <a:lnTo>
                    <a:pt x="478" y="1139"/>
                  </a:lnTo>
                  <a:lnTo>
                    <a:pt x="478" y="1139"/>
                  </a:lnTo>
                  <a:lnTo>
                    <a:pt x="480" y="1139"/>
                  </a:lnTo>
                  <a:lnTo>
                    <a:pt x="481" y="1140"/>
                  </a:lnTo>
                  <a:lnTo>
                    <a:pt x="482" y="1142"/>
                  </a:lnTo>
                  <a:lnTo>
                    <a:pt x="482" y="1142"/>
                  </a:lnTo>
                  <a:lnTo>
                    <a:pt x="483" y="1143"/>
                  </a:lnTo>
                  <a:lnTo>
                    <a:pt x="485" y="1144"/>
                  </a:lnTo>
                  <a:lnTo>
                    <a:pt x="486" y="1144"/>
                  </a:lnTo>
                  <a:lnTo>
                    <a:pt x="486" y="1144"/>
                  </a:lnTo>
                  <a:lnTo>
                    <a:pt x="487" y="1144"/>
                  </a:lnTo>
                  <a:lnTo>
                    <a:pt x="488" y="1144"/>
                  </a:lnTo>
                  <a:lnTo>
                    <a:pt x="490" y="1144"/>
                  </a:lnTo>
                  <a:lnTo>
                    <a:pt x="490" y="1144"/>
                  </a:lnTo>
                  <a:lnTo>
                    <a:pt x="491" y="1144"/>
                  </a:lnTo>
                  <a:lnTo>
                    <a:pt x="492" y="1144"/>
                  </a:lnTo>
                  <a:lnTo>
                    <a:pt x="493" y="1144"/>
                  </a:lnTo>
                  <a:lnTo>
                    <a:pt x="493" y="1144"/>
                  </a:lnTo>
                  <a:lnTo>
                    <a:pt x="495" y="1143"/>
                  </a:lnTo>
                  <a:lnTo>
                    <a:pt x="496" y="1142"/>
                  </a:lnTo>
                  <a:lnTo>
                    <a:pt x="497" y="1138"/>
                  </a:lnTo>
                  <a:lnTo>
                    <a:pt x="497" y="1127"/>
                  </a:lnTo>
                  <a:lnTo>
                    <a:pt x="498" y="1094"/>
                  </a:lnTo>
                  <a:lnTo>
                    <a:pt x="499" y="1019"/>
                  </a:lnTo>
                  <a:lnTo>
                    <a:pt x="501" y="857"/>
                  </a:lnTo>
                  <a:lnTo>
                    <a:pt x="501" y="559"/>
                  </a:lnTo>
                  <a:lnTo>
                    <a:pt x="502" y="81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138"/>
                  </a:lnTo>
                  <a:lnTo>
                    <a:pt x="514" y="466"/>
                  </a:lnTo>
                  <a:lnTo>
                    <a:pt x="516" y="687"/>
                  </a:lnTo>
                  <a:lnTo>
                    <a:pt x="517" y="832"/>
                  </a:lnTo>
                  <a:lnTo>
                    <a:pt x="517" y="923"/>
                  </a:lnTo>
                  <a:lnTo>
                    <a:pt x="518" y="981"/>
                  </a:lnTo>
                  <a:lnTo>
                    <a:pt x="519" y="1019"/>
                  </a:lnTo>
                  <a:lnTo>
                    <a:pt x="521" y="1042"/>
                  </a:lnTo>
                  <a:lnTo>
                    <a:pt x="521" y="1060"/>
                  </a:lnTo>
                  <a:lnTo>
                    <a:pt x="522" y="1071"/>
                  </a:lnTo>
                  <a:lnTo>
                    <a:pt x="523" y="1079"/>
                  </a:lnTo>
                  <a:lnTo>
                    <a:pt x="524" y="1087"/>
                  </a:lnTo>
                  <a:lnTo>
                    <a:pt x="524" y="1092"/>
                  </a:lnTo>
                  <a:lnTo>
                    <a:pt x="526" y="1097"/>
                  </a:lnTo>
                  <a:lnTo>
                    <a:pt x="527" y="1101"/>
                  </a:lnTo>
                  <a:lnTo>
                    <a:pt x="528" y="1104"/>
                  </a:lnTo>
                  <a:lnTo>
                    <a:pt x="528" y="1108"/>
                  </a:lnTo>
                  <a:lnTo>
                    <a:pt x="529" y="1111"/>
                  </a:lnTo>
                  <a:lnTo>
                    <a:pt x="531" y="1113"/>
                  </a:lnTo>
                  <a:lnTo>
                    <a:pt x="532" y="1113"/>
                  </a:lnTo>
                  <a:lnTo>
                    <a:pt x="532" y="1112"/>
                  </a:lnTo>
                  <a:lnTo>
                    <a:pt x="533" y="1109"/>
                  </a:lnTo>
                  <a:lnTo>
                    <a:pt x="534" y="1104"/>
                  </a:lnTo>
                  <a:lnTo>
                    <a:pt x="535" y="1099"/>
                  </a:lnTo>
                  <a:lnTo>
                    <a:pt x="535" y="1096"/>
                  </a:lnTo>
                  <a:lnTo>
                    <a:pt x="537" y="1091"/>
                  </a:lnTo>
                  <a:lnTo>
                    <a:pt x="538" y="1088"/>
                  </a:lnTo>
                  <a:lnTo>
                    <a:pt x="539" y="1088"/>
                  </a:lnTo>
                  <a:lnTo>
                    <a:pt x="539" y="1092"/>
                  </a:lnTo>
                  <a:lnTo>
                    <a:pt x="540" y="1097"/>
                  </a:lnTo>
                  <a:lnTo>
                    <a:pt x="542" y="1103"/>
                  </a:lnTo>
                  <a:lnTo>
                    <a:pt x="543" y="1111"/>
                  </a:lnTo>
                  <a:lnTo>
                    <a:pt x="543" y="1118"/>
                  </a:lnTo>
                  <a:lnTo>
                    <a:pt x="544" y="1124"/>
                  </a:lnTo>
                  <a:lnTo>
                    <a:pt x="545" y="1130"/>
                  </a:lnTo>
                  <a:lnTo>
                    <a:pt x="547" y="1134"/>
                  </a:lnTo>
                  <a:lnTo>
                    <a:pt x="547" y="1137"/>
                  </a:lnTo>
                  <a:lnTo>
                    <a:pt x="548" y="1139"/>
                  </a:lnTo>
                  <a:lnTo>
                    <a:pt x="549" y="1140"/>
                  </a:lnTo>
                  <a:lnTo>
                    <a:pt x="550" y="1140"/>
                  </a:lnTo>
                  <a:lnTo>
                    <a:pt x="550" y="1140"/>
                  </a:lnTo>
                  <a:lnTo>
                    <a:pt x="552" y="1140"/>
                  </a:lnTo>
                  <a:lnTo>
                    <a:pt x="553" y="1139"/>
                  </a:lnTo>
                  <a:lnTo>
                    <a:pt x="554" y="1138"/>
                  </a:lnTo>
                  <a:lnTo>
                    <a:pt x="554" y="1135"/>
                  </a:lnTo>
                  <a:lnTo>
                    <a:pt x="555" y="1130"/>
                  </a:lnTo>
                  <a:lnTo>
                    <a:pt x="557" y="1125"/>
                  </a:lnTo>
                  <a:lnTo>
                    <a:pt x="558" y="1119"/>
                  </a:lnTo>
                  <a:lnTo>
                    <a:pt x="558" y="1113"/>
                  </a:lnTo>
                  <a:lnTo>
                    <a:pt x="559" y="1107"/>
                  </a:lnTo>
                  <a:lnTo>
                    <a:pt x="560" y="1103"/>
                  </a:lnTo>
                  <a:lnTo>
                    <a:pt x="562" y="1102"/>
                  </a:lnTo>
                  <a:lnTo>
                    <a:pt x="563" y="1104"/>
                  </a:lnTo>
                  <a:lnTo>
                    <a:pt x="563" y="1111"/>
                  </a:lnTo>
                  <a:lnTo>
                    <a:pt x="564" y="1117"/>
                  </a:lnTo>
                  <a:lnTo>
                    <a:pt x="565" y="1123"/>
                  </a:lnTo>
                  <a:lnTo>
                    <a:pt x="567" y="1129"/>
                  </a:lnTo>
                  <a:lnTo>
                    <a:pt x="567" y="1134"/>
                  </a:lnTo>
                  <a:lnTo>
                    <a:pt x="568" y="1138"/>
                  </a:lnTo>
                  <a:lnTo>
                    <a:pt x="569" y="1140"/>
                  </a:lnTo>
                  <a:lnTo>
                    <a:pt x="570" y="1142"/>
                  </a:lnTo>
                  <a:lnTo>
                    <a:pt x="570" y="1143"/>
                  </a:lnTo>
                  <a:lnTo>
                    <a:pt x="571" y="1143"/>
                  </a:lnTo>
                  <a:lnTo>
                    <a:pt x="573" y="1142"/>
                  </a:lnTo>
                  <a:lnTo>
                    <a:pt x="574" y="1140"/>
                  </a:lnTo>
                  <a:lnTo>
                    <a:pt x="574" y="1137"/>
                  </a:lnTo>
                  <a:lnTo>
                    <a:pt x="575" y="1132"/>
                  </a:lnTo>
                  <a:lnTo>
                    <a:pt x="576" y="1125"/>
                  </a:lnTo>
                  <a:lnTo>
                    <a:pt x="578" y="1117"/>
                  </a:lnTo>
                  <a:lnTo>
                    <a:pt x="578" y="1109"/>
                  </a:lnTo>
                  <a:lnTo>
                    <a:pt x="579" y="1103"/>
                  </a:lnTo>
                  <a:lnTo>
                    <a:pt x="580" y="1098"/>
                  </a:lnTo>
                  <a:lnTo>
                    <a:pt x="581" y="1098"/>
                  </a:lnTo>
                  <a:lnTo>
                    <a:pt x="581" y="1102"/>
                  </a:lnTo>
                  <a:lnTo>
                    <a:pt x="583" y="1108"/>
                  </a:lnTo>
                  <a:lnTo>
                    <a:pt x="584" y="1115"/>
                  </a:lnTo>
                  <a:lnTo>
                    <a:pt x="585" y="1123"/>
                  </a:lnTo>
                  <a:lnTo>
                    <a:pt x="585" y="1128"/>
                  </a:lnTo>
                  <a:lnTo>
                    <a:pt x="586" y="1133"/>
                  </a:lnTo>
                  <a:lnTo>
                    <a:pt x="588" y="1135"/>
                  </a:lnTo>
                  <a:lnTo>
                    <a:pt x="589" y="1138"/>
                  </a:lnTo>
                  <a:lnTo>
                    <a:pt x="589" y="1139"/>
                  </a:lnTo>
                  <a:lnTo>
                    <a:pt x="590" y="1139"/>
                  </a:lnTo>
                  <a:lnTo>
                    <a:pt x="591" y="1140"/>
                  </a:lnTo>
                  <a:lnTo>
                    <a:pt x="593" y="1142"/>
                  </a:lnTo>
                  <a:lnTo>
                    <a:pt x="593" y="1142"/>
                  </a:lnTo>
                  <a:lnTo>
                    <a:pt x="594" y="1143"/>
                  </a:lnTo>
                  <a:lnTo>
                    <a:pt x="595" y="1143"/>
                  </a:lnTo>
                  <a:lnTo>
                    <a:pt x="596" y="1144"/>
                  </a:lnTo>
                  <a:lnTo>
                    <a:pt x="596" y="1144"/>
                  </a:lnTo>
                  <a:lnTo>
                    <a:pt x="598" y="1144"/>
                  </a:lnTo>
                  <a:lnTo>
                    <a:pt x="599" y="1144"/>
                  </a:lnTo>
                  <a:lnTo>
                    <a:pt x="600" y="1144"/>
                  </a:lnTo>
                  <a:lnTo>
                    <a:pt x="600" y="1144"/>
                  </a:lnTo>
                  <a:lnTo>
                    <a:pt x="601" y="1144"/>
                  </a:lnTo>
                  <a:lnTo>
                    <a:pt x="603" y="1144"/>
                  </a:lnTo>
                  <a:lnTo>
                    <a:pt x="604" y="1144"/>
                  </a:lnTo>
                  <a:lnTo>
                    <a:pt x="604" y="1144"/>
                  </a:lnTo>
                  <a:lnTo>
                    <a:pt x="605" y="1144"/>
                  </a:lnTo>
                  <a:lnTo>
                    <a:pt x="606" y="1144"/>
                  </a:lnTo>
                  <a:lnTo>
                    <a:pt x="607" y="1143"/>
                  </a:lnTo>
                  <a:lnTo>
                    <a:pt x="607" y="1143"/>
                  </a:lnTo>
                  <a:lnTo>
                    <a:pt x="609" y="1143"/>
                  </a:lnTo>
                  <a:lnTo>
                    <a:pt x="610" y="1143"/>
                  </a:lnTo>
                  <a:lnTo>
                    <a:pt x="611" y="1143"/>
                  </a:lnTo>
                  <a:lnTo>
                    <a:pt x="611" y="1142"/>
                  </a:lnTo>
                  <a:lnTo>
                    <a:pt x="612" y="1142"/>
                  </a:lnTo>
                  <a:lnTo>
                    <a:pt x="614" y="1142"/>
                  </a:lnTo>
                  <a:lnTo>
                    <a:pt x="615" y="1140"/>
                  </a:lnTo>
                  <a:lnTo>
                    <a:pt x="616" y="1140"/>
                  </a:lnTo>
                  <a:lnTo>
                    <a:pt x="616" y="1140"/>
                  </a:lnTo>
                  <a:lnTo>
                    <a:pt x="617" y="1140"/>
                  </a:lnTo>
                  <a:lnTo>
                    <a:pt x="619" y="1140"/>
                  </a:lnTo>
                  <a:lnTo>
                    <a:pt x="620" y="1139"/>
                  </a:lnTo>
                  <a:lnTo>
                    <a:pt x="620" y="1139"/>
                  </a:lnTo>
                  <a:lnTo>
                    <a:pt x="621" y="1139"/>
                  </a:lnTo>
                  <a:lnTo>
                    <a:pt x="622" y="1139"/>
                  </a:lnTo>
                  <a:lnTo>
                    <a:pt x="624" y="1139"/>
                  </a:lnTo>
                  <a:lnTo>
                    <a:pt x="624" y="1139"/>
                  </a:lnTo>
                  <a:lnTo>
                    <a:pt x="625" y="1139"/>
                  </a:lnTo>
                  <a:lnTo>
                    <a:pt x="626" y="1139"/>
                  </a:lnTo>
                  <a:lnTo>
                    <a:pt x="627" y="1139"/>
                  </a:lnTo>
                  <a:lnTo>
                    <a:pt x="627" y="1140"/>
                  </a:lnTo>
                  <a:lnTo>
                    <a:pt x="629" y="1140"/>
                  </a:lnTo>
                  <a:lnTo>
                    <a:pt x="630" y="1140"/>
                  </a:lnTo>
                  <a:lnTo>
                    <a:pt x="631" y="1140"/>
                  </a:lnTo>
                  <a:lnTo>
                    <a:pt x="631" y="1140"/>
                  </a:lnTo>
                  <a:lnTo>
                    <a:pt x="632" y="1140"/>
                  </a:lnTo>
                  <a:lnTo>
                    <a:pt x="634" y="1142"/>
                  </a:lnTo>
                  <a:lnTo>
                    <a:pt x="635" y="1142"/>
                  </a:lnTo>
                  <a:lnTo>
                    <a:pt x="635" y="1142"/>
                  </a:lnTo>
                  <a:lnTo>
                    <a:pt x="636" y="1142"/>
                  </a:lnTo>
                  <a:lnTo>
                    <a:pt x="637" y="1143"/>
                  </a:lnTo>
                  <a:lnTo>
                    <a:pt x="638" y="1143"/>
                  </a:lnTo>
                  <a:lnTo>
                    <a:pt x="638" y="1143"/>
                  </a:lnTo>
                  <a:lnTo>
                    <a:pt x="640" y="1144"/>
                  </a:lnTo>
                  <a:lnTo>
                    <a:pt x="641" y="1144"/>
                  </a:lnTo>
                  <a:lnTo>
                    <a:pt x="642" y="1144"/>
                  </a:lnTo>
                  <a:lnTo>
                    <a:pt x="642" y="1144"/>
                  </a:lnTo>
                  <a:lnTo>
                    <a:pt x="643" y="1144"/>
                  </a:lnTo>
                  <a:lnTo>
                    <a:pt x="645" y="1143"/>
                  </a:lnTo>
                  <a:lnTo>
                    <a:pt x="646" y="1143"/>
                  </a:lnTo>
                  <a:lnTo>
                    <a:pt x="646" y="1142"/>
                  </a:lnTo>
                  <a:lnTo>
                    <a:pt x="647" y="1139"/>
                  </a:lnTo>
                  <a:lnTo>
                    <a:pt x="648" y="1135"/>
                  </a:lnTo>
                  <a:lnTo>
                    <a:pt x="650" y="1129"/>
                  </a:lnTo>
                  <a:lnTo>
                    <a:pt x="650" y="1119"/>
                  </a:lnTo>
                  <a:lnTo>
                    <a:pt x="651" y="1104"/>
                  </a:lnTo>
                  <a:lnTo>
                    <a:pt x="652" y="1084"/>
                  </a:lnTo>
                  <a:lnTo>
                    <a:pt x="653" y="1058"/>
                  </a:lnTo>
                  <a:lnTo>
                    <a:pt x="653" y="1030"/>
                  </a:lnTo>
                  <a:lnTo>
                    <a:pt x="655" y="1002"/>
                  </a:lnTo>
                  <a:lnTo>
                    <a:pt x="656" y="981"/>
                  </a:lnTo>
                  <a:lnTo>
                    <a:pt x="657" y="969"/>
                  </a:lnTo>
                  <a:lnTo>
                    <a:pt x="657" y="969"/>
                  </a:lnTo>
                  <a:lnTo>
                    <a:pt x="658" y="981"/>
                  </a:lnTo>
                  <a:lnTo>
                    <a:pt x="660" y="1001"/>
                  </a:lnTo>
                  <a:lnTo>
                    <a:pt x="661" y="1025"/>
                  </a:lnTo>
                  <a:lnTo>
                    <a:pt x="661" y="1050"/>
                  </a:lnTo>
                  <a:lnTo>
                    <a:pt x="662" y="1072"/>
                  </a:lnTo>
                  <a:lnTo>
                    <a:pt x="663" y="1091"/>
                  </a:lnTo>
                  <a:lnTo>
                    <a:pt x="665" y="1104"/>
                  </a:lnTo>
                  <a:lnTo>
                    <a:pt x="665" y="1114"/>
                  </a:lnTo>
                  <a:lnTo>
                    <a:pt x="666" y="1122"/>
                  </a:lnTo>
                  <a:lnTo>
                    <a:pt x="667" y="1128"/>
                  </a:lnTo>
                  <a:lnTo>
                    <a:pt x="668" y="1132"/>
                  </a:lnTo>
                  <a:lnTo>
                    <a:pt x="668" y="1134"/>
                  </a:lnTo>
                  <a:lnTo>
                    <a:pt x="670" y="1135"/>
                  </a:lnTo>
                  <a:lnTo>
                    <a:pt x="671" y="1137"/>
                  </a:lnTo>
                  <a:lnTo>
                    <a:pt x="672" y="1138"/>
                  </a:lnTo>
                  <a:lnTo>
                    <a:pt x="673" y="1139"/>
                  </a:lnTo>
                  <a:lnTo>
                    <a:pt x="673" y="1139"/>
                  </a:lnTo>
                  <a:lnTo>
                    <a:pt x="674" y="1139"/>
                  </a:lnTo>
                  <a:lnTo>
                    <a:pt x="676" y="1139"/>
                  </a:lnTo>
                  <a:lnTo>
                    <a:pt x="677" y="1139"/>
                  </a:lnTo>
                  <a:lnTo>
                    <a:pt x="677" y="1139"/>
                  </a:lnTo>
                  <a:lnTo>
                    <a:pt x="678" y="1139"/>
                  </a:lnTo>
                  <a:lnTo>
                    <a:pt x="679" y="1139"/>
                  </a:lnTo>
                  <a:lnTo>
                    <a:pt x="681" y="1140"/>
                  </a:lnTo>
                  <a:lnTo>
                    <a:pt x="681" y="1142"/>
                  </a:lnTo>
                  <a:lnTo>
                    <a:pt x="682" y="1143"/>
                  </a:lnTo>
                  <a:lnTo>
                    <a:pt x="683" y="1143"/>
                  </a:lnTo>
                  <a:lnTo>
                    <a:pt x="684" y="1144"/>
                  </a:lnTo>
                  <a:lnTo>
                    <a:pt x="684" y="1145"/>
                  </a:lnTo>
                  <a:lnTo>
                    <a:pt x="686" y="1147"/>
                  </a:lnTo>
                  <a:lnTo>
                    <a:pt x="687" y="1147"/>
                  </a:lnTo>
                  <a:lnTo>
                    <a:pt x="688" y="1147"/>
                  </a:lnTo>
                  <a:lnTo>
                    <a:pt x="688" y="1147"/>
                  </a:lnTo>
                  <a:lnTo>
                    <a:pt x="689" y="1145"/>
                  </a:lnTo>
                  <a:lnTo>
                    <a:pt x="691" y="1145"/>
                  </a:lnTo>
                  <a:lnTo>
                    <a:pt x="692" y="1144"/>
                  </a:lnTo>
                  <a:lnTo>
                    <a:pt x="692" y="1143"/>
                  </a:lnTo>
                  <a:lnTo>
                    <a:pt x="693" y="1140"/>
                  </a:lnTo>
                  <a:lnTo>
                    <a:pt x="694" y="1139"/>
                  </a:lnTo>
                  <a:lnTo>
                    <a:pt x="696" y="1137"/>
                  </a:lnTo>
                  <a:lnTo>
                    <a:pt x="696" y="1135"/>
                  </a:lnTo>
                  <a:lnTo>
                    <a:pt x="697" y="1134"/>
                  </a:lnTo>
                  <a:lnTo>
                    <a:pt x="698" y="1133"/>
                  </a:lnTo>
                  <a:lnTo>
                    <a:pt x="699" y="1133"/>
                  </a:lnTo>
                  <a:lnTo>
                    <a:pt x="699" y="1133"/>
                  </a:lnTo>
                  <a:lnTo>
                    <a:pt x="701" y="1133"/>
                  </a:lnTo>
                  <a:lnTo>
                    <a:pt x="702" y="1134"/>
                  </a:lnTo>
                  <a:lnTo>
                    <a:pt x="703" y="1135"/>
                  </a:lnTo>
                  <a:lnTo>
                    <a:pt x="703" y="1137"/>
                  </a:lnTo>
                  <a:lnTo>
                    <a:pt x="704" y="1138"/>
                  </a:lnTo>
                  <a:lnTo>
                    <a:pt x="706" y="1139"/>
                  </a:lnTo>
                  <a:lnTo>
                    <a:pt x="707" y="1140"/>
                  </a:lnTo>
                  <a:lnTo>
                    <a:pt x="707" y="1140"/>
                  </a:lnTo>
                  <a:lnTo>
                    <a:pt x="708" y="1142"/>
                  </a:lnTo>
                  <a:lnTo>
                    <a:pt x="709" y="1142"/>
                  </a:lnTo>
                  <a:lnTo>
                    <a:pt x="710" y="1143"/>
                  </a:lnTo>
                  <a:lnTo>
                    <a:pt x="710" y="1143"/>
                  </a:lnTo>
                  <a:lnTo>
                    <a:pt x="712" y="1144"/>
                  </a:lnTo>
                  <a:lnTo>
                    <a:pt x="713" y="1144"/>
                  </a:lnTo>
                  <a:lnTo>
                    <a:pt x="714" y="1144"/>
                  </a:lnTo>
                  <a:lnTo>
                    <a:pt x="714" y="1144"/>
                  </a:lnTo>
                  <a:lnTo>
                    <a:pt x="715" y="1144"/>
                  </a:lnTo>
                  <a:lnTo>
                    <a:pt x="717" y="1144"/>
                  </a:lnTo>
                  <a:lnTo>
                    <a:pt x="718" y="1144"/>
                  </a:lnTo>
                  <a:lnTo>
                    <a:pt x="718" y="1143"/>
                  </a:lnTo>
                  <a:lnTo>
                    <a:pt x="719" y="1143"/>
                  </a:lnTo>
                  <a:lnTo>
                    <a:pt x="720" y="1142"/>
                  </a:lnTo>
                  <a:lnTo>
                    <a:pt x="722" y="1140"/>
                  </a:lnTo>
                  <a:lnTo>
                    <a:pt x="722" y="1140"/>
                  </a:lnTo>
                  <a:lnTo>
                    <a:pt x="723" y="1139"/>
                  </a:lnTo>
                  <a:lnTo>
                    <a:pt x="724" y="1139"/>
                  </a:lnTo>
                  <a:lnTo>
                    <a:pt x="725" y="1139"/>
                  </a:lnTo>
                  <a:lnTo>
                    <a:pt x="725" y="1139"/>
                  </a:lnTo>
                  <a:lnTo>
                    <a:pt x="727" y="1139"/>
                  </a:lnTo>
                  <a:lnTo>
                    <a:pt x="728" y="1139"/>
                  </a:lnTo>
                  <a:lnTo>
                    <a:pt x="729" y="1140"/>
                  </a:lnTo>
                  <a:lnTo>
                    <a:pt x="730" y="1140"/>
                  </a:lnTo>
                  <a:lnTo>
                    <a:pt x="730" y="1140"/>
                  </a:lnTo>
                  <a:lnTo>
                    <a:pt x="732" y="1142"/>
                  </a:lnTo>
                  <a:lnTo>
                    <a:pt x="733" y="1142"/>
                  </a:lnTo>
                  <a:lnTo>
                    <a:pt x="734" y="1143"/>
                  </a:lnTo>
                  <a:lnTo>
                    <a:pt x="734" y="1143"/>
                  </a:lnTo>
                  <a:lnTo>
                    <a:pt x="735" y="1144"/>
                  </a:lnTo>
                  <a:lnTo>
                    <a:pt x="737" y="1144"/>
                  </a:lnTo>
                  <a:lnTo>
                    <a:pt x="738" y="1144"/>
                  </a:lnTo>
                  <a:lnTo>
                    <a:pt x="738" y="1144"/>
                  </a:lnTo>
                  <a:lnTo>
                    <a:pt x="739" y="1145"/>
                  </a:lnTo>
                  <a:lnTo>
                    <a:pt x="740" y="1145"/>
                  </a:lnTo>
                  <a:lnTo>
                    <a:pt x="742" y="1145"/>
                  </a:lnTo>
                  <a:lnTo>
                    <a:pt x="742" y="1144"/>
                  </a:lnTo>
                  <a:lnTo>
                    <a:pt x="743" y="1144"/>
                  </a:lnTo>
                  <a:lnTo>
                    <a:pt x="744" y="1143"/>
                  </a:lnTo>
                  <a:lnTo>
                    <a:pt x="745" y="1139"/>
                  </a:lnTo>
                  <a:lnTo>
                    <a:pt x="745" y="1135"/>
                  </a:lnTo>
                  <a:lnTo>
                    <a:pt x="746" y="1127"/>
                  </a:lnTo>
                  <a:lnTo>
                    <a:pt x="748" y="1114"/>
                  </a:lnTo>
                  <a:lnTo>
                    <a:pt x="749" y="1097"/>
                  </a:lnTo>
                  <a:lnTo>
                    <a:pt x="749" y="1076"/>
                  </a:lnTo>
                  <a:lnTo>
                    <a:pt x="750" y="1051"/>
                  </a:lnTo>
                  <a:lnTo>
                    <a:pt x="751" y="1026"/>
                  </a:lnTo>
                  <a:lnTo>
                    <a:pt x="753" y="1005"/>
                  </a:lnTo>
                  <a:lnTo>
                    <a:pt x="753" y="990"/>
                  </a:lnTo>
                  <a:lnTo>
                    <a:pt x="754" y="984"/>
                  </a:lnTo>
                  <a:lnTo>
                    <a:pt x="755" y="985"/>
                  </a:lnTo>
                  <a:lnTo>
                    <a:pt x="756" y="993"/>
                  </a:lnTo>
                  <a:lnTo>
                    <a:pt x="756" y="1005"/>
                  </a:lnTo>
                  <a:lnTo>
                    <a:pt x="758" y="1020"/>
                  </a:lnTo>
                  <a:lnTo>
                    <a:pt x="759" y="1035"/>
                  </a:lnTo>
                  <a:lnTo>
                    <a:pt x="760" y="1050"/>
                  </a:lnTo>
                  <a:lnTo>
                    <a:pt x="760" y="1063"/>
                  </a:lnTo>
                  <a:lnTo>
                    <a:pt x="761" y="1075"/>
                  </a:lnTo>
                  <a:lnTo>
                    <a:pt x="763" y="1084"/>
                  </a:lnTo>
                  <a:lnTo>
                    <a:pt x="764" y="1093"/>
                  </a:lnTo>
                  <a:lnTo>
                    <a:pt x="764" y="1101"/>
                  </a:lnTo>
                  <a:lnTo>
                    <a:pt x="765" y="1108"/>
                  </a:lnTo>
                  <a:lnTo>
                    <a:pt x="766" y="1113"/>
                  </a:lnTo>
                  <a:lnTo>
                    <a:pt x="768" y="1118"/>
                  </a:lnTo>
                  <a:lnTo>
                    <a:pt x="768" y="1122"/>
                  </a:lnTo>
                  <a:lnTo>
                    <a:pt x="769" y="1125"/>
                  </a:lnTo>
                  <a:lnTo>
                    <a:pt x="770" y="1128"/>
                  </a:lnTo>
                  <a:lnTo>
                    <a:pt x="771" y="1130"/>
                  </a:lnTo>
                  <a:lnTo>
                    <a:pt x="771" y="1133"/>
                  </a:lnTo>
                  <a:lnTo>
                    <a:pt x="773" y="1134"/>
                  </a:lnTo>
                  <a:lnTo>
                    <a:pt x="774" y="1135"/>
                  </a:lnTo>
                  <a:lnTo>
                    <a:pt x="775" y="1137"/>
                  </a:lnTo>
                  <a:lnTo>
                    <a:pt x="775" y="1137"/>
                  </a:lnTo>
                  <a:lnTo>
                    <a:pt x="776" y="1137"/>
                  </a:lnTo>
                  <a:lnTo>
                    <a:pt x="778" y="1138"/>
                  </a:lnTo>
                  <a:lnTo>
                    <a:pt x="779" y="1138"/>
                  </a:lnTo>
                  <a:lnTo>
                    <a:pt x="779" y="1138"/>
                  </a:lnTo>
                  <a:lnTo>
                    <a:pt x="780" y="1138"/>
                  </a:lnTo>
                  <a:lnTo>
                    <a:pt x="781" y="1138"/>
                  </a:lnTo>
                  <a:lnTo>
                    <a:pt x="782" y="1138"/>
                  </a:lnTo>
                  <a:lnTo>
                    <a:pt x="782" y="1139"/>
                  </a:lnTo>
                  <a:lnTo>
                    <a:pt x="784" y="1140"/>
                  </a:lnTo>
                  <a:lnTo>
                    <a:pt x="785" y="1140"/>
                  </a:lnTo>
                  <a:lnTo>
                    <a:pt x="786" y="1142"/>
                  </a:lnTo>
                  <a:lnTo>
                    <a:pt x="787" y="1143"/>
                  </a:lnTo>
                  <a:lnTo>
                    <a:pt x="787" y="1144"/>
                  </a:lnTo>
                  <a:lnTo>
                    <a:pt x="789" y="1144"/>
                  </a:lnTo>
                  <a:lnTo>
                    <a:pt x="790" y="1144"/>
                  </a:lnTo>
                  <a:lnTo>
                    <a:pt x="791" y="1144"/>
                  </a:lnTo>
                  <a:lnTo>
                    <a:pt x="791" y="1144"/>
                  </a:lnTo>
                  <a:lnTo>
                    <a:pt x="792" y="1144"/>
                  </a:lnTo>
                  <a:lnTo>
                    <a:pt x="794" y="1144"/>
                  </a:lnTo>
                  <a:lnTo>
                    <a:pt x="795" y="1144"/>
                  </a:lnTo>
                  <a:lnTo>
                    <a:pt x="795" y="1143"/>
                  </a:lnTo>
                  <a:lnTo>
                    <a:pt x="796" y="1143"/>
                  </a:lnTo>
                  <a:lnTo>
                    <a:pt x="797" y="1143"/>
                  </a:lnTo>
                  <a:lnTo>
                    <a:pt x="799" y="1143"/>
                  </a:lnTo>
                  <a:lnTo>
                    <a:pt x="799" y="1143"/>
                  </a:lnTo>
                  <a:lnTo>
                    <a:pt x="800" y="1143"/>
                  </a:lnTo>
                  <a:lnTo>
                    <a:pt x="801" y="1143"/>
                  </a:lnTo>
                  <a:lnTo>
                    <a:pt x="802" y="1143"/>
                  </a:lnTo>
                  <a:lnTo>
                    <a:pt x="802" y="1143"/>
                  </a:lnTo>
                  <a:lnTo>
                    <a:pt x="804" y="1143"/>
                  </a:lnTo>
                  <a:lnTo>
                    <a:pt x="805" y="1144"/>
                  </a:lnTo>
                  <a:lnTo>
                    <a:pt x="806" y="1144"/>
                  </a:lnTo>
                  <a:lnTo>
                    <a:pt x="806" y="1144"/>
                  </a:lnTo>
                  <a:lnTo>
                    <a:pt x="807" y="1144"/>
                  </a:lnTo>
                  <a:lnTo>
                    <a:pt x="809" y="1144"/>
                  </a:lnTo>
                  <a:lnTo>
                    <a:pt x="810" y="1144"/>
                  </a:lnTo>
                  <a:lnTo>
                    <a:pt x="810" y="1144"/>
                  </a:lnTo>
                  <a:lnTo>
                    <a:pt x="811" y="1145"/>
                  </a:lnTo>
                  <a:lnTo>
                    <a:pt x="812" y="1145"/>
                  </a:lnTo>
                  <a:lnTo>
                    <a:pt x="814" y="1145"/>
                  </a:lnTo>
                  <a:lnTo>
                    <a:pt x="814" y="1144"/>
                  </a:lnTo>
                  <a:lnTo>
                    <a:pt x="815" y="1144"/>
                  </a:lnTo>
                  <a:lnTo>
                    <a:pt x="816" y="1144"/>
                  </a:lnTo>
                  <a:lnTo>
                    <a:pt x="817" y="1143"/>
                  </a:lnTo>
                  <a:lnTo>
                    <a:pt x="817" y="1140"/>
                  </a:lnTo>
                  <a:lnTo>
                    <a:pt x="818" y="1139"/>
                  </a:lnTo>
                  <a:lnTo>
                    <a:pt x="820" y="1135"/>
                  </a:lnTo>
                  <a:lnTo>
                    <a:pt x="821" y="1133"/>
                  </a:lnTo>
                  <a:lnTo>
                    <a:pt x="821" y="1128"/>
                  </a:lnTo>
                  <a:lnTo>
                    <a:pt x="822" y="1123"/>
                  </a:lnTo>
                  <a:lnTo>
                    <a:pt x="823" y="1118"/>
                  </a:lnTo>
                  <a:lnTo>
                    <a:pt x="825" y="1113"/>
                  </a:lnTo>
                  <a:lnTo>
                    <a:pt x="825" y="1108"/>
                  </a:lnTo>
                  <a:lnTo>
                    <a:pt x="826" y="1103"/>
                  </a:lnTo>
                  <a:lnTo>
                    <a:pt x="827" y="1099"/>
                  </a:lnTo>
                  <a:lnTo>
                    <a:pt x="828" y="1096"/>
                  </a:lnTo>
                  <a:lnTo>
                    <a:pt x="828" y="1094"/>
                  </a:lnTo>
                  <a:lnTo>
                    <a:pt x="830" y="1094"/>
                  </a:lnTo>
                  <a:lnTo>
                    <a:pt x="831" y="1094"/>
                  </a:lnTo>
                  <a:lnTo>
                    <a:pt x="832" y="1097"/>
                  </a:lnTo>
                  <a:lnTo>
                    <a:pt x="832" y="1101"/>
                  </a:lnTo>
                  <a:lnTo>
                    <a:pt x="833" y="1104"/>
                  </a:lnTo>
                  <a:lnTo>
                    <a:pt x="835" y="1109"/>
                  </a:lnTo>
                  <a:lnTo>
                    <a:pt x="836" y="1114"/>
                  </a:lnTo>
                  <a:lnTo>
                    <a:pt x="836" y="1118"/>
                  </a:lnTo>
                  <a:lnTo>
                    <a:pt x="837" y="1123"/>
                  </a:lnTo>
                  <a:lnTo>
                    <a:pt x="838" y="1127"/>
                  </a:lnTo>
                  <a:lnTo>
                    <a:pt x="840" y="1129"/>
                  </a:lnTo>
                  <a:lnTo>
                    <a:pt x="841" y="1132"/>
                  </a:lnTo>
                  <a:lnTo>
                    <a:pt x="841" y="1133"/>
                  </a:lnTo>
                  <a:lnTo>
                    <a:pt x="842" y="1134"/>
                  </a:lnTo>
                  <a:lnTo>
                    <a:pt x="843" y="1134"/>
                  </a:lnTo>
                  <a:lnTo>
                    <a:pt x="845" y="1135"/>
                  </a:lnTo>
                  <a:lnTo>
                    <a:pt x="845" y="1137"/>
                  </a:lnTo>
                  <a:lnTo>
                    <a:pt x="846" y="1137"/>
                  </a:lnTo>
                  <a:lnTo>
                    <a:pt x="847" y="1138"/>
                  </a:lnTo>
                  <a:lnTo>
                    <a:pt x="848" y="1139"/>
                  </a:lnTo>
                  <a:lnTo>
                    <a:pt x="848" y="1140"/>
                  </a:lnTo>
                  <a:lnTo>
                    <a:pt x="850" y="1142"/>
                  </a:lnTo>
                  <a:lnTo>
                    <a:pt x="851" y="1142"/>
                  </a:lnTo>
                  <a:lnTo>
                    <a:pt x="852" y="1143"/>
                  </a:lnTo>
                  <a:lnTo>
                    <a:pt x="852" y="1143"/>
                  </a:lnTo>
                  <a:lnTo>
                    <a:pt x="853" y="1144"/>
                  </a:lnTo>
                  <a:lnTo>
                    <a:pt x="854" y="1144"/>
                  </a:lnTo>
                  <a:lnTo>
                    <a:pt x="856" y="1144"/>
                  </a:lnTo>
                  <a:lnTo>
                    <a:pt x="856" y="1144"/>
                  </a:lnTo>
                  <a:lnTo>
                    <a:pt x="857" y="1144"/>
                  </a:lnTo>
                  <a:lnTo>
                    <a:pt x="858" y="1144"/>
                  </a:lnTo>
                  <a:lnTo>
                    <a:pt x="859" y="1144"/>
                  </a:lnTo>
                  <a:lnTo>
                    <a:pt x="859" y="1144"/>
                  </a:lnTo>
                  <a:lnTo>
                    <a:pt x="861" y="1144"/>
                  </a:lnTo>
                  <a:lnTo>
                    <a:pt x="862" y="1144"/>
                  </a:lnTo>
                  <a:lnTo>
                    <a:pt x="863" y="1144"/>
                  </a:lnTo>
                  <a:lnTo>
                    <a:pt x="863" y="1144"/>
                  </a:lnTo>
                  <a:lnTo>
                    <a:pt x="864" y="1144"/>
                  </a:lnTo>
                  <a:lnTo>
                    <a:pt x="866" y="1144"/>
                  </a:lnTo>
                  <a:lnTo>
                    <a:pt x="867" y="1144"/>
                  </a:lnTo>
                  <a:lnTo>
                    <a:pt x="867" y="1144"/>
                  </a:lnTo>
                  <a:lnTo>
                    <a:pt x="868" y="1144"/>
                  </a:lnTo>
                  <a:lnTo>
                    <a:pt x="869" y="1144"/>
                  </a:lnTo>
                  <a:lnTo>
                    <a:pt x="871" y="1143"/>
                  </a:lnTo>
                  <a:lnTo>
                    <a:pt x="871" y="1143"/>
                  </a:lnTo>
                  <a:lnTo>
                    <a:pt x="872" y="1143"/>
                  </a:lnTo>
                  <a:lnTo>
                    <a:pt x="873" y="1143"/>
                  </a:lnTo>
                  <a:lnTo>
                    <a:pt x="874" y="1143"/>
                  </a:lnTo>
                  <a:lnTo>
                    <a:pt x="874" y="1143"/>
                  </a:lnTo>
                  <a:lnTo>
                    <a:pt x="876" y="1142"/>
                  </a:lnTo>
                  <a:lnTo>
                    <a:pt x="877" y="1142"/>
                  </a:lnTo>
                  <a:lnTo>
                    <a:pt x="878" y="1142"/>
                  </a:lnTo>
                  <a:lnTo>
                    <a:pt x="878" y="1142"/>
                  </a:lnTo>
                  <a:lnTo>
                    <a:pt x="879" y="1142"/>
                  </a:lnTo>
                  <a:lnTo>
                    <a:pt x="881" y="1142"/>
                  </a:lnTo>
                  <a:lnTo>
                    <a:pt x="882" y="1143"/>
                  </a:lnTo>
                  <a:lnTo>
                    <a:pt x="882" y="1143"/>
                  </a:lnTo>
                  <a:lnTo>
                    <a:pt x="883" y="1143"/>
                  </a:lnTo>
                  <a:lnTo>
                    <a:pt x="884" y="1143"/>
                  </a:lnTo>
                  <a:lnTo>
                    <a:pt x="886" y="1143"/>
                  </a:lnTo>
                  <a:lnTo>
                    <a:pt x="886" y="1143"/>
                  </a:lnTo>
                  <a:lnTo>
                    <a:pt x="887" y="1143"/>
                  </a:lnTo>
                  <a:lnTo>
                    <a:pt x="888" y="1144"/>
                  </a:lnTo>
                  <a:lnTo>
                    <a:pt x="889" y="1144"/>
                  </a:lnTo>
                  <a:lnTo>
                    <a:pt x="889" y="1144"/>
                  </a:lnTo>
                  <a:lnTo>
                    <a:pt x="890" y="1144"/>
                  </a:lnTo>
                  <a:lnTo>
                    <a:pt x="892" y="1144"/>
                  </a:lnTo>
                  <a:lnTo>
                    <a:pt x="893" y="1144"/>
                  </a:lnTo>
                  <a:lnTo>
                    <a:pt x="893" y="1144"/>
                  </a:lnTo>
                  <a:lnTo>
                    <a:pt x="894" y="1144"/>
                  </a:lnTo>
                  <a:lnTo>
                    <a:pt x="895" y="1144"/>
                  </a:lnTo>
                  <a:lnTo>
                    <a:pt x="897" y="1144"/>
                  </a:lnTo>
                  <a:lnTo>
                    <a:pt x="898" y="1144"/>
                  </a:lnTo>
                  <a:lnTo>
                    <a:pt x="898" y="1144"/>
                  </a:lnTo>
                  <a:lnTo>
                    <a:pt x="899" y="1144"/>
                  </a:lnTo>
                  <a:lnTo>
                    <a:pt x="900" y="1144"/>
                  </a:lnTo>
                  <a:lnTo>
                    <a:pt x="902" y="1144"/>
                  </a:lnTo>
                  <a:lnTo>
                    <a:pt x="902" y="1145"/>
                  </a:lnTo>
                  <a:lnTo>
                    <a:pt x="903" y="1145"/>
                  </a:lnTo>
                  <a:lnTo>
                    <a:pt x="904" y="1145"/>
                  </a:lnTo>
                  <a:lnTo>
                    <a:pt x="905" y="1147"/>
                  </a:lnTo>
                  <a:lnTo>
                    <a:pt x="905" y="1147"/>
                  </a:lnTo>
                  <a:lnTo>
                    <a:pt x="907" y="1148"/>
                  </a:lnTo>
                  <a:lnTo>
                    <a:pt x="908" y="1148"/>
                  </a:lnTo>
                  <a:lnTo>
                    <a:pt x="909" y="1148"/>
                  </a:lnTo>
                  <a:lnTo>
                    <a:pt x="909" y="1147"/>
                  </a:lnTo>
                  <a:lnTo>
                    <a:pt x="910" y="1145"/>
                  </a:lnTo>
                  <a:lnTo>
                    <a:pt x="912" y="1144"/>
                  </a:lnTo>
                  <a:lnTo>
                    <a:pt x="913" y="1144"/>
                  </a:lnTo>
                  <a:lnTo>
                    <a:pt x="913" y="1143"/>
                  </a:lnTo>
                  <a:lnTo>
                    <a:pt x="914" y="1143"/>
                  </a:lnTo>
                  <a:lnTo>
                    <a:pt x="915" y="1143"/>
                  </a:lnTo>
                  <a:lnTo>
                    <a:pt x="917" y="1143"/>
                  </a:lnTo>
                  <a:lnTo>
                    <a:pt x="917" y="1143"/>
                  </a:lnTo>
                  <a:lnTo>
                    <a:pt x="918" y="1143"/>
                  </a:lnTo>
                  <a:lnTo>
                    <a:pt x="919" y="1144"/>
                  </a:lnTo>
                  <a:lnTo>
                    <a:pt x="920" y="1144"/>
                  </a:lnTo>
                  <a:lnTo>
                    <a:pt x="920" y="1144"/>
                  </a:lnTo>
                  <a:lnTo>
                    <a:pt x="922" y="1144"/>
                  </a:lnTo>
                  <a:lnTo>
                    <a:pt x="923" y="1144"/>
                  </a:lnTo>
                  <a:lnTo>
                    <a:pt x="924" y="1144"/>
                  </a:lnTo>
                  <a:lnTo>
                    <a:pt x="924" y="1144"/>
                  </a:lnTo>
                  <a:lnTo>
                    <a:pt x="925" y="1144"/>
                  </a:lnTo>
                  <a:lnTo>
                    <a:pt x="926" y="1144"/>
                  </a:lnTo>
                  <a:lnTo>
                    <a:pt x="928" y="1144"/>
                  </a:lnTo>
                  <a:lnTo>
                    <a:pt x="928" y="1143"/>
                  </a:lnTo>
                  <a:lnTo>
                    <a:pt x="929" y="1143"/>
                  </a:lnTo>
                  <a:lnTo>
                    <a:pt x="930" y="1143"/>
                  </a:lnTo>
                  <a:lnTo>
                    <a:pt x="931" y="1143"/>
                  </a:lnTo>
                  <a:lnTo>
                    <a:pt x="931" y="1143"/>
                  </a:lnTo>
                  <a:lnTo>
                    <a:pt x="933" y="1143"/>
                  </a:lnTo>
                  <a:lnTo>
                    <a:pt x="934" y="1143"/>
                  </a:lnTo>
                  <a:lnTo>
                    <a:pt x="935" y="1142"/>
                  </a:lnTo>
                  <a:lnTo>
                    <a:pt x="935" y="1142"/>
                  </a:lnTo>
                  <a:lnTo>
                    <a:pt x="936" y="1142"/>
                  </a:lnTo>
                  <a:lnTo>
                    <a:pt x="938" y="1142"/>
                  </a:lnTo>
                  <a:lnTo>
                    <a:pt x="939" y="1142"/>
                  </a:lnTo>
                  <a:lnTo>
                    <a:pt x="939" y="1142"/>
                  </a:lnTo>
                  <a:lnTo>
                    <a:pt x="940" y="1142"/>
                  </a:lnTo>
                  <a:lnTo>
                    <a:pt x="941" y="1142"/>
                  </a:lnTo>
                  <a:lnTo>
                    <a:pt x="943" y="1140"/>
                  </a:lnTo>
                  <a:lnTo>
                    <a:pt x="943" y="1140"/>
                  </a:lnTo>
                  <a:lnTo>
                    <a:pt x="944" y="1139"/>
                  </a:lnTo>
                  <a:lnTo>
                    <a:pt x="945" y="1137"/>
                  </a:lnTo>
                  <a:lnTo>
                    <a:pt x="946" y="1135"/>
                  </a:lnTo>
                  <a:lnTo>
                    <a:pt x="946" y="1132"/>
                  </a:lnTo>
                  <a:lnTo>
                    <a:pt x="948" y="1128"/>
                  </a:lnTo>
                  <a:lnTo>
                    <a:pt x="949" y="1124"/>
                  </a:lnTo>
                  <a:lnTo>
                    <a:pt x="950" y="1119"/>
                  </a:lnTo>
                  <a:lnTo>
                    <a:pt x="950" y="1114"/>
                  </a:lnTo>
                  <a:lnTo>
                    <a:pt x="951" y="1109"/>
                  </a:lnTo>
                  <a:lnTo>
                    <a:pt x="953" y="1106"/>
                  </a:lnTo>
                  <a:lnTo>
                    <a:pt x="954" y="1103"/>
                  </a:lnTo>
                  <a:lnTo>
                    <a:pt x="955" y="1103"/>
                  </a:lnTo>
                  <a:lnTo>
                    <a:pt x="955" y="1106"/>
                  </a:lnTo>
                  <a:lnTo>
                    <a:pt x="956" y="1108"/>
                  </a:lnTo>
                  <a:lnTo>
                    <a:pt x="958" y="1113"/>
                  </a:lnTo>
                  <a:lnTo>
                    <a:pt x="959" y="1118"/>
                  </a:lnTo>
                  <a:lnTo>
                    <a:pt x="959" y="1123"/>
                  </a:lnTo>
                  <a:lnTo>
                    <a:pt x="960" y="1127"/>
                  </a:lnTo>
                  <a:lnTo>
                    <a:pt x="961" y="1130"/>
                  </a:lnTo>
                  <a:lnTo>
                    <a:pt x="962" y="1133"/>
                  </a:lnTo>
                  <a:lnTo>
                    <a:pt x="962" y="1134"/>
                  </a:lnTo>
                  <a:lnTo>
                    <a:pt x="964" y="1135"/>
                  </a:lnTo>
                  <a:lnTo>
                    <a:pt x="965" y="1135"/>
                  </a:lnTo>
                  <a:lnTo>
                    <a:pt x="966" y="1135"/>
                  </a:lnTo>
                  <a:lnTo>
                    <a:pt x="966" y="1135"/>
                  </a:lnTo>
                  <a:lnTo>
                    <a:pt x="967" y="1135"/>
                  </a:lnTo>
                  <a:lnTo>
                    <a:pt x="969" y="1135"/>
                  </a:lnTo>
                  <a:lnTo>
                    <a:pt x="970" y="1137"/>
                  </a:lnTo>
                  <a:lnTo>
                    <a:pt x="970" y="1137"/>
                  </a:lnTo>
                  <a:lnTo>
                    <a:pt x="971" y="1138"/>
                  </a:lnTo>
                  <a:lnTo>
                    <a:pt x="972" y="1139"/>
                  </a:lnTo>
                  <a:lnTo>
                    <a:pt x="974" y="1140"/>
                  </a:lnTo>
                  <a:lnTo>
                    <a:pt x="974" y="1140"/>
                  </a:lnTo>
                  <a:lnTo>
                    <a:pt x="975" y="1142"/>
                  </a:lnTo>
                  <a:lnTo>
                    <a:pt x="976" y="1143"/>
                  </a:lnTo>
                  <a:lnTo>
                    <a:pt x="977" y="1143"/>
                  </a:lnTo>
                  <a:lnTo>
                    <a:pt x="977" y="1143"/>
                  </a:lnTo>
                  <a:lnTo>
                    <a:pt x="979" y="1144"/>
                  </a:lnTo>
                  <a:lnTo>
                    <a:pt x="980" y="1144"/>
                  </a:lnTo>
                  <a:lnTo>
                    <a:pt x="981" y="1144"/>
                  </a:lnTo>
                  <a:lnTo>
                    <a:pt x="981" y="1144"/>
                  </a:lnTo>
                  <a:lnTo>
                    <a:pt x="982" y="1144"/>
                  </a:lnTo>
                  <a:lnTo>
                    <a:pt x="984" y="1144"/>
                  </a:lnTo>
                  <a:lnTo>
                    <a:pt x="985" y="1144"/>
                  </a:lnTo>
                  <a:lnTo>
                    <a:pt x="985" y="1144"/>
                  </a:lnTo>
                  <a:lnTo>
                    <a:pt x="986" y="1144"/>
                  </a:lnTo>
                  <a:lnTo>
                    <a:pt x="987" y="1144"/>
                  </a:lnTo>
                  <a:lnTo>
                    <a:pt x="989" y="1144"/>
                  </a:lnTo>
                  <a:lnTo>
                    <a:pt x="989" y="1144"/>
                  </a:lnTo>
                  <a:lnTo>
                    <a:pt x="990" y="1144"/>
                  </a:lnTo>
                  <a:lnTo>
                    <a:pt x="991" y="1144"/>
                  </a:lnTo>
                  <a:lnTo>
                    <a:pt x="992" y="1144"/>
                  </a:lnTo>
                  <a:lnTo>
                    <a:pt x="992" y="1144"/>
                  </a:lnTo>
                  <a:lnTo>
                    <a:pt x="994" y="1144"/>
                  </a:lnTo>
                  <a:lnTo>
                    <a:pt x="995" y="1144"/>
                  </a:lnTo>
                  <a:lnTo>
                    <a:pt x="996" y="1144"/>
                  </a:lnTo>
                  <a:lnTo>
                    <a:pt x="996" y="1144"/>
                  </a:lnTo>
                  <a:lnTo>
                    <a:pt x="997" y="1144"/>
                  </a:lnTo>
                  <a:lnTo>
                    <a:pt x="998" y="1144"/>
                  </a:lnTo>
                  <a:lnTo>
                    <a:pt x="1000" y="1144"/>
                  </a:lnTo>
                  <a:lnTo>
                    <a:pt x="1000" y="1144"/>
                  </a:lnTo>
                  <a:lnTo>
                    <a:pt x="1001" y="1144"/>
                  </a:lnTo>
                  <a:lnTo>
                    <a:pt x="1002" y="1144"/>
                  </a:lnTo>
                  <a:lnTo>
                    <a:pt x="1003" y="1144"/>
                  </a:lnTo>
                  <a:lnTo>
                    <a:pt x="1003" y="1144"/>
                  </a:lnTo>
                  <a:lnTo>
                    <a:pt x="1005" y="1144"/>
                  </a:lnTo>
                  <a:lnTo>
                    <a:pt x="1006" y="1144"/>
                  </a:lnTo>
                  <a:lnTo>
                    <a:pt x="1007" y="1143"/>
                  </a:lnTo>
                  <a:lnTo>
                    <a:pt x="1008" y="1143"/>
                  </a:lnTo>
                  <a:lnTo>
                    <a:pt x="1008" y="1143"/>
                  </a:lnTo>
                  <a:lnTo>
                    <a:pt x="1010" y="1143"/>
                  </a:lnTo>
                  <a:lnTo>
                    <a:pt x="1011" y="1143"/>
                  </a:lnTo>
                  <a:lnTo>
                    <a:pt x="1012" y="1143"/>
                  </a:lnTo>
                  <a:lnTo>
                    <a:pt x="1012" y="1143"/>
                  </a:lnTo>
                  <a:lnTo>
                    <a:pt x="1013" y="1143"/>
                  </a:lnTo>
                  <a:lnTo>
                    <a:pt x="1015" y="1143"/>
                  </a:lnTo>
                  <a:lnTo>
                    <a:pt x="1016" y="1143"/>
                  </a:lnTo>
                  <a:lnTo>
                    <a:pt x="1016" y="1143"/>
                  </a:lnTo>
                  <a:lnTo>
                    <a:pt x="1017" y="1143"/>
                  </a:lnTo>
                  <a:lnTo>
                    <a:pt x="1018" y="1143"/>
                  </a:lnTo>
                  <a:lnTo>
                    <a:pt x="1020" y="1144"/>
                  </a:lnTo>
                  <a:lnTo>
                    <a:pt x="1020" y="1144"/>
                  </a:lnTo>
                  <a:lnTo>
                    <a:pt x="1021" y="1144"/>
                  </a:lnTo>
                  <a:lnTo>
                    <a:pt x="1022" y="1144"/>
                  </a:lnTo>
                  <a:lnTo>
                    <a:pt x="1023" y="1144"/>
                  </a:lnTo>
                  <a:lnTo>
                    <a:pt x="1023" y="1144"/>
                  </a:lnTo>
                  <a:lnTo>
                    <a:pt x="1025" y="1144"/>
                  </a:lnTo>
                  <a:lnTo>
                    <a:pt x="1026" y="1144"/>
                  </a:lnTo>
                  <a:lnTo>
                    <a:pt x="1027" y="1144"/>
                  </a:lnTo>
                  <a:lnTo>
                    <a:pt x="1027" y="1144"/>
                  </a:lnTo>
                  <a:lnTo>
                    <a:pt x="1028" y="1144"/>
                  </a:lnTo>
                  <a:lnTo>
                    <a:pt x="1029" y="1144"/>
                  </a:lnTo>
                  <a:lnTo>
                    <a:pt x="1031" y="1144"/>
                  </a:lnTo>
                  <a:lnTo>
                    <a:pt x="1031" y="1144"/>
                  </a:lnTo>
                  <a:lnTo>
                    <a:pt x="1032" y="1144"/>
                  </a:lnTo>
                  <a:lnTo>
                    <a:pt x="1033" y="1144"/>
                  </a:lnTo>
                  <a:lnTo>
                    <a:pt x="1034" y="1144"/>
                  </a:lnTo>
                  <a:lnTo>
                    <a:pt x="1034" y="1144"/>
                  </a:lnTo>
                  <a:lnTo>
                    <a:pt x="1036" y="1144"/>
                  </a:lnTo>
                  <a:lnTo>
                    <a:pt x="1037" y="1144"/>
                  </a:lnTo>
                  <a:lnTo>
                    <a:pt x="1038" y="1144"/>
                  </a:lnTo>
                  <a:lnTo>
                    <a:pt x="1038" y="1144"/>
                  </a:lnTo>
                  <a:lnTo>
                    <a:pt x="1039" y="1144"/>
                  </a:lnTo>
                  <a:lnTo>
                    <a:pt x="1041" y="1144"/>
                  </a:lnTo>
                  <a:lnTo>
                    <a:pt x="1042" y="1144"/>
                  </a:lnTo>
                  <a:lnTo>
                    <a:pt x="1042" y="1144"/>
                  </a:lnTo>
                  <a:lnTo>
                    <a:pt x="1043" y="1144"/>
                  </a:lnTo>
                  <a:lnTo>
                    <a:pt x="1044" y="1144"/>
                  </a:lnTo>
                  <a:lnTo>
                    <a:pt x="1046" y="1144"/>
                  </a:lnTo>
                  <a:lnTo>
                    <a:pt x="1046" y="1144"/>
                  </a:lnTo>
                  <a:lnTo>
                    <a:pt x="1047" y="1144"/>
                  </a:lnTo>
                  <a:lnTo>
                    <a:pt x="1048" y="1144"/>
                  </a:lnTo>
                  <a:lnTo>
                    <a:pt x="1049" y="1144"/>
                  </a:lnTo>
                  <a:lnTo>
                    <a:pt x="1049" y="1144"/>
                  </a:lnTo>
                  <a:lnTo>
                    <a:pt x="1051" y="1144"/>
                  </a:lnTo>
                  <a:lnTo>
                    <a:pt x="1052" y="1144"/>
                  </a:lnTo>
                  <a:lnTo>
                    <a:pt x="1053" y="1144"/>
                  </a:lnTo>
                  <a:lnTo>
                    <a:pt x="1053" y="1144"/>
                  </a:lnTo>
                  <a:lnTo>
                    <a:pt x="1054" y="1144"/>
                  </a:lnTo>
                  <a:lnTo>
                    <a:pt x="1056" y="1144"/>
                  </a:lnTo>
                  <a:lnTo>
                    <a:pt x="1057" y="1144"/>
                  </a:lnTo>
                  <a:lnTo>
                    <a:pt x="1057" y="1144"/>
                  </a:lnTo>
                  <a:lnTo>
                    <a:pt x="1058" y="1144"/>
                  </a:lnTo>
                  <a:lnTo>
                    <a:pt x="1059" y="1144"/>
                  </a:lnTo>
                  <a:lnTo>
                    <a:pt x="1061" y="1144"/>
                  </a:lnTo>
                  <a:lnTo>
                    <a:pt x="1061" y="1144"/>
                  </a:lnTo>
                  <a:lnTo>
                    <a:pt x="1062" y="1144"/>
                  </a:lnTo>
                  <a:lnTo>
                    <a:pt x="1063" y="1144"/>
                  </a:lnTo>
                  <a:lnTo>
                    <a:pt x="1064" y="1144"/>
                  </a:lnTo>
                  <a:lnTo>
                    <a:pt x="1065" y="1144"/>
                  </a:lnTo>
                  <a:lnTo>
                    <a:pt x="1065" y="1144"/>
                  </a:lnTo>
                  <a:lnTo>
                    <a:pt x="1067" y="1144"/>
                  </a:lnTo>
                  <a:lnTo>
                    <a:pt x="1068" y="1144"/>
                  </a:lnTo>
                  <a:lnTo>
                    <a:pt x="1069" y="1144"/>
                  </a:lnTo>
                  <a:lnTo>
                    <a:pt x="1069" y="1144"/>
                  </a:lnTo>
                  <a:lnTo>
                    <a:pt x="1070" y="1144"/>
                  </a:lnTo>
                  <a:lnTo>
                    <a:pt x="1072" y="1144"/>
                  </a:lnTo>
                  <a:lnTo>
                    <a:pt x="1073" y="1144"/>
                  </a:lnTo>
                  <a:lnTo>
                    <a:pt x="1073" y="1144"/>
                  </a:lnTo>
                  <a:lnTo>
                    <a:pt x="1074" y="1144"/>
                  </a:lnTo>
                  <a:lnTo>
                    <a:pt x="1075" y="1144"/>
                  </a:lnTo>
                  <a:lnTo>
                    <a:pt x="1077" y="1144"/>
                  </a:lnTo>
                  <a:lnTo>
                    <a:pt x="1077" y="1144"/>
                  </a:lnTo>
                  <a:lnTo>
                    <a:pt x="1078" y="1144"/>
                  </a:lnTo>
                  <a:lnTo>
                    <a:pt x="1079" y="1144"/>
                  </a:lnTo>
                  <a:lnTo>
                    <a:pt x="1080" y="1144"/>
                  </a:lnTo>
                  <a:lnTo>
                    <a:pt x="1080" y="1144"/>
                  </a:lnTo>
                  <a:lnTo>
                    <a:pt x="1082" y="1144"/>
                  </a:lnTo>
                  <a:lnTo>
                    <a:pt x="1083" y="1144"/>
                  </a:lnTo>
                  <a:lnTo>
                    <a:pt x="1084" y="1144"/>
                  </a:lnTo>
                  <a:lnTo>
                    <a:pt x="1084" y="1144"/>
                  </a:lnTo>
                  <a:lnTo>
                    <a:pt x="1085" y="1144"/>
                  </a:lnTo>
                  <a:lnTo>
                    <a:pt x="1087" y="1144"/>
                  </a:lnTo>
                  <a:lnTo>
                    <a:pt x="1088" y="1144"/>
                  </a:lnTo>
                  <a:lnTo>
                    <a:pt x="1088" y="1145"/>
                  </a:lnTo>
                  <a:lnTo>
                    <a:pt x="1089" y="1145"/>
                  </a:lnTo>
                  <a:lnTo>
                    <a:pt x="1090" y="1145"/>
                  </a:lnTo>
                  <a:lnTo>
                    <a:pt x="1092" y="1147"/>
                  </a:lnTo>
                  <a:lnTo>
                    <a:pt x="1092" y="1147"/>
                  </a:lnTo>
                  <a:lnTo>
                    <a:pt x="1093" y="1147"/>
                  </a:lnTo>
                  <a:lnTo>
                    <a:pt x="1094" y="1147"/>
                  </a:lnTo>
                  <a:lnTo>
                    <a:pt x="1095" y="1145"/>
                  </a:lnTo>
                  <a:lnTo>
                    <a:pt x="1095" y="1143"/>
                  </a:lnTo>
                  <a:lnTo>
                    <a:pt x="1097" y="1139"/>
                  </a:lnTo>
                  <a:lnTo>
                    <a:pt x="1098" y="1134"/>
                  </a:lnTo>
                  <a:lnTo>
                    <a:pt x="1099" y="1129"/>
                  </a:lnTo>
                  <a:lnTo>
                    <a:pt x="1099" y="1122"/>
                  </a:lnTo>
                  <a:lnTo>
                    <a:pt x="1100" y="1113"/>
                  </a:lnTo>
                  <a:lnTo>
                    <a:pt x="1101" y="1106"/>
                  </a:lnTo>
                  <a:lnTo>
                    <a:pt x="1103" y="1102"/>
                  </a:lnTo>
                  <a:lnTo>
                    <a:pt x="1103" y="1101"/>
                  </a:lnTo>
                  <a:lnTo>
                    <a:pt x="1104" y="1104"/>
                  </a:lnTo>
                  <a:lnTo>
                    <a:pt x="1105" y="1112"/>
                  </a:lnTo>
                  <a:lnTo>
                    <a:pt x="1106" y="1119"/>
                  </a:lnTo>
                  <a:lnTo>
                    <a:pt x="1106" y="1127"/>
                  </a:lnTo>
                  <a:lnTo>
                    <a:pt x="1108" y="1135"/>
                  </a:lnTo>
                  <a:lnTo>
                    <a:pt x="1109" y="1139"/>
                  </a:lnTo>
                  <a:lnTo>
                    <a:pt x="1110" y="1142"/>
                  </a:lnTo>
                  <a:lnTo>
                    <a:pt x="1110" y="1143"/>
                  </a:lnTo>
                  <a:lnTo>
                    <a:pt x="1111" y="1144"/>
                  </a:lnTo>
                  <a:lnTo>
                    <a:pt x="1113" y="1145"/>
                  </a:lnTo>
                  <a:lnTo>
                    <a:pt x="1114" y="1145"/>
                  </a:lnTo>
                  <a:lnTo>
                    <a:pt x="1114" y="1145"/>
                  </a:lnTo>
                  <a:lnTo>
                    <a:pt x="1115" y="1147"/>
                  </a:lnTo>
                  <a:lnTo>
                    <a:pt x="1116" y="1147"/>
                  </a:lnTo>
                  <a:lnTo>
                    <a:pt x="1118" y="1147"/>
                  </a:lnTo>
                  <a:lnTo>
                    <a:pt x="1118" y="1147"/>
                  </a:lnTo>
                  <a:lnTo>
                    <a:pt x="1119" y="1147"/>
                  </a:lnTo>
                  <a:lnTo>
                    <a:pt x="1120" y="1145"/>
                  </a:lnTo>
                  <a:lnTo>
                    <a:pt x="1121" y="1144"/>
                  </a:lnTo>
                  <a:lnTo>
                    <a:pt x="1123" y="1143"/>
                  </a:lnTo>
                  <a:lnTo>
                    <a:pt x="1123" y="1140"/>
                  </a:lnTo>
                  <a:lnTo>
                    <a:pt x="1124" y="1138"/>
                  </a:lnTo>
                  <a:lnTo>
                    <a:pt x="1125" y="1134"/>
                  </a:lnTo>
                  <a:lnTo>
                    <a:pt x="1126" y="1127"/>
                  </a:lnTo>
                  <a:lnTo>
                    <a:pt x="1126" y="1117"/>
                  </a:lnTo>
                  <a:lnTo>
                    <a:pt x="1128" y="1103"/>
                  </a:lnTo>
                  <a:lnTo>
                    <a:pt x="1129" y="1084"/>
                  </a:lnTo>
                  <a:lnTo>
                    <a:pt x="1130" y="1063"/>
                  </a:lnTo>
                  <a:lnTo>
                    <a:pt x="1130" y="1043"/>
                  </a:lnTo>
                  <a:lnTo>
                    <a:pt x="1131" y="1029"/>
                  </a:lnTo>
                  <a:lnTo>
                    <a:pt x="1133" y="1024"/>
                  </a:lnTo>
                  <a:lnTo>
                    <a:pt x="1134" y="1032"/>
                  </a:lnTo>
                  <a:lnTo>
                    <a:pt x="1134" y="1050"/>
                  </a:lnTo>
                  <a:lnTo>
                    <a:pt x="1135" y="1071"/>
                  </a:lnTo>
                  <a:lnTo>
                    <a:pt x="1136" y="1092"/>
                  </a:lnTo>
                  <a:lnTo>
                    <a:pt x="1137" y="1109"/>
                  </a:lnTo>
                  <a:lnTo>
                    <a:pt x="1137" y="1122"/>
                  </a:lnTo>
                  <a:lnTo>
                    <a:pt x="1139" y="1130"/>
                  </a:lnTo>
                  <a:lnTo>
                    <a:pt x="1140" y="1135"/>
                  </a:lnTo>
                  <a:lnTo>
                    <a:pt x="1141" y="1134"/>
                  </a:lnTo>
                  <a:lnTo>
                    <a:pt x="1141" y="1125"/>
                  </a:lnTo>
                  <a:lnTo>
                    <a:pt x="1142" y="1108"/>
                  </a:lnTo>
                  <a:lnTo>
                    <a:pt x="1144" y="1077"/>
                  </a:lnTo>
                  <a:lnTo>
                    <a:pt x="1145" y="1031"/>
                  </a:lnTo>
                  <a:lnTo>
                    <a:pt x="1145" y="968"/>
                  </a:lnTo>
                  <a:lnTo>
                    <a:pt x="1146" y="860"/>
                  </a:lnTo>
                  <a:lnTo>
                    <a:pt x="1147" y="769"/>
                  </a:lnTo>
                  <a:lnTo>
                    <a:pt x="1149" y="678"/>
                  </a:lnTo>
                  <a:lnTo>
                    <a:pt x="1149" y="596"/>
                  </a:lnTo>
                  <a:lnTo>
                    <a:pt x="1150" y="531"/>
                  </a:lnTo>
                  <a:lnTo>
                    <a:pt x="1151" y="486"/>
                  </a:lnTo>
                  <a:lnTo>
                    <a:pt x="1152" y="460"/>
                  </a:lnTo>
                  <a:lnTo>
                    <a:pt x="1152" y="465"/>
                  </a:lnTo>
                  <a:lnTo>
                    <a:pt x="1154" y="488"/>
                  </a:lnTo>
                  <a:lnTo>
                    <a:pt x="1155" y="526"/>
                  </a:lnTo>
                  <a:lnTo>
                    <a:pt x="1156" y="573"/>
                  </a:lnTo>
                  <a:lnTo>
                    <a:pt x="1156" y="626"/>
                  </a:lnTo>
                  <a:lnTo>
                    <a:pt x="1157" y="682"/>
                  </a:lnTo>
                  <a:lnTo>
                    <a:pt x="1159" y="737"/>
                  </a:lnTo>
                  <a:lnTo>
                    <a:pt x="1160" y="791"/>
                  </a:lnTo>
                  <a:lnTo>
                    <a:pt x="1160" y="841"/>
                  </a:lnTo>
                  <a:lnTo>
                    <a:pt x="1161" y="887"/>
                  </a:lnTo>
                  <a:lnTo>
                    <a:pt x="1162" y="929"/>
                  </a:lnTo>
                  <a:lnTo>
                    <a:pt x="1164" y="965"/>
                  </a:lnTo>
                  <a:lnTo>
                    <a:pt x="1164" y="998"/>
                  </a:lnTo>
                  <a:lnTo>
                    <a:pt x="1165" y="1025"/>
                  </a:lnTo>
                  <a:lnTo>
                    <a:pt x="1166" y="1048"/>
                  </a:lnTo>
                  <a:lnTo>
                    <a:pt x="1167" y="1067"/>
                  </a:lnTo>
                  <a:lnTo>
                    <a:pt x="1167" y="1083"/>
                  </a:lnTo>
                  <a:lnTo>
                    <a:pt x="1169" y="1097"/>
                  </a:lnTo>
                  <a:lnTo>
                    <a:pt x="1170" y="1107"/>
                  </a:lnTo>
                  <a:lnTo>
                    <a:pt x="1171" y="1115"/>
                  </a:lnTo>
                  <a:lnTo>
                    <a:pt x="1171" y="1123"/>
                  </a:lnTo>
                  <a:lnTo>
                    <a:pt x="1172" y="1128"/>
                  </a:lnTo>
                  <a:lnTo>
                    <a:pt x="1173" y="1132"/>
                  </a:lnTo>
                  <a:lnTo>
                    <a:pt x="1175" y="1135"/>
                  </a:lnTo>
                  <a:lnTo>
                    <a:pt x="1176" y="1139"/>
                  </a:lnTo>
                  <a:lnTo>
                    <a:pt x="1176" y="1140"/>
                  </a:lnTo>
                  <a:lnTo>
                    <a:pt x="1177" y="1142"/>
                  </a:lnTo>
                  <a:lnTo>
                    <a:pt x="1178" y="1143"/>
                  </a:lnTo>
                  <a:lnTo>
                    <a:pt x="1180" y="1143"/>
                  </a:lnTo>
                  <a:lnTo>
                    <a:pt x="1180" y="1144"/>
                  </a:lnTo>
                  <a:lnTo>
                    <a:pt x="1181" y="1144"/>
                  </a:lnTo>
                  <a:lnTo>
                    <a:pt x="1182" y="1144"/>
                  </a:lnTo>
                  <a:lnTo>
                    <a:pt x="1183" y="1144"/>
                  </a:lnTo>
                  <a:lnTo>
                    <a:pt x="1183" y="1144"/>
                  </a:lnTo>
                  <a:lnTo>
                    <a:pt x="1185" y="1144"/>
                  </a:lnTo>
                  <a:lnTo>
                    <a:pt x="1186" y="1144"/>
                  </a:lnTo>
                  <a:lnTo>
                    <a:pt x="1187" y="1144"/>
                  </a:lnTo>
                  <a:lnTo>
                    <a:pt x="1187" y="1143"/>
                  </a:lnTo>
                  <a:lnTo>
                    <a:pt x="1188" y="1142"/>
                  </a:lnTo>
                  <a:lnTo>
                    <a:pt x="1190" y="1140"/>
                  </a:lnTo>
                  <a:lnTo>
                    <a:pt x="1191" y="1138"/>
                  </a:lnTo>
                  <a:lnTo>
                    <a:pt x="1191" y="1137"/>
                  </a:lnTo>
                  <a:lnTo>
                    <a:pt x="1192" y="1135"/>
                  </a:lnTo>
                  <a:lnTo>
                    <a:pt x="1193" y="1134"/>
                  </a:lnTo>
                  <a:lnTo>
                    <a:pt x="1195" y="1135"/>
                  </a:lnTo>
                  <a:lnTo>
                    <a:pt x="1195" y="1137"/>
                  </a:lnTo>
                  <a:lnTo>
                    <a:pt x="1196" y="1138"/>
                  </a:lnTo>
                  <a:lnTo>
                    <a:pt x="1197" y="1139"/>
                  </a:lnTo>
                  <a:lnTo>
                    <a:pt x="1198" y="1140"/>
                  </a:lnTo>
                  <a:lnTo>
                    <a:pt x="1198" y="1143"/>
                  </a:lnTo>
                  <a:lnTo>
                    <a:pt x="1200" y="1144"/>
                  </a:lnTo>
                  <a:lnTo>
                    <a:pt x="1201" y="1144"/>
                  </a:lnTo>
                  <a:lnTo>
                    <a:pt x="1202" y="1144"/>
                  </a:lnTo>
                  <a:lnTo>
                    <a:pt x="1202" y="1145"/>
                  </a:lnTo>
                  <a:lnTo>
                    <a:pt x="1203" y="1145"/>
                  </a:lnTo>
                  <a:lnTo>
                    <a:pt x="1205" y="1145"/>
                  </a:lnTo>
                  <a:lnTo>
                    <a:pt x="1206" y="1145"/>
                  </a:lnTo>
                  <a:lnTo>
                    <a:pt x="1206" y="1145"/>
                  </a:lnTo>
                  <a:lnTo>
                    <a:pt x="1207" y="1145"/>
                  </a:lnTo>
                  <a:lnTo>
                    <a:pt x="1208" y="1144"/>
                  </a:lnTo>
                  <a:lnTo>
                    <a:pt x="1209" y="1144"/>
                  </a:lnTo>
                  <a:lnTo>
                    <a:pt x="1209" y="1144"/>
                  </a:lnTo>
                  <a:lnTo>
                    <a:pt x="1211" y="1144"/>
                  </a:lnTo>
                  <a:lnTo>
                    <a:pt x="1212" y="1143"/>
                  </a:lnTo>
                  <a:lnTo>
                    <a:pt x="1213" y="1143"/>
                  </a:lnTo>
                  <a:lnTo>
                    <a:pt x="1213" y="1143"/>
                  </a:lnTo>
                  <a:lnTo>
                    <a:pt x="1214" y="1142"/>
                  </a:lnTo>
                  <a:lnTo>
                    <a:pt x="1216" y="1142"/>
                  </a:lnTo>
                  <a:lnTo>
                    <a:pt x="1217" y="1142"/>
                  </a:lnTo>
                  <a:lnTo>
                    <a:pt x="1217" y="1142"/>
                  </a:lnTo>
                  <a:lnTo>
                    <a:pt x="1218" y="1143"/>
                  </a:lnTo>
                  <a:lnTo>
                    <a:pt x="1219" y="1143"/>
                  </a:lnTo>
                  <a:lnTo>
                    <a:pt x="1221" y="1143"/>
                  </a:lnTo>
                  <a:lnTo>
                    <a:pt x="1221" y="1143"/>
                  </a:lnTo>
                  <a:lnTo>
                    <a:pt x="1222" y="1144"/>
                  </a:lnTo>
                  <a:lnTo>
                    <a:pt x="1223" y="1144"/>
                  </a:lnTo>
                  <a:lnTo>
                    <a:pt x="1224" y="1144"/>
                  </a:lnTo>
                  <a:lnTo>
                    <a:pt x="1224" y="1144"/>
                  </a:lnTo>
                  <a:lnTo>
                    <a:pt x="1226" y="1144"/>
                  </a:lnTo>
                  <a:lnTo>
                    <a:pt x="1227" y="1144"/>
                  </a:lnTo>
                  <a:lnTo>
                    <a:pt x="1228" y="1144"/>
                  </a:lnTo>
                  <a:lnTo>
                    <a:pt x="1228" y="1143"/>
                  </a:lnTo>
                  <a:lnTo>
                    <a:pt x="1229" y="1143"/>
                  </a:lnTo>
                  <a:lnTo>
                    <a:pt x="1231" y="1142"/>
                  </a:lnTo>
                  <a:lnTo>
                    <a:pt x="1232" y="1140"/>
                  </a:lnTo>
                  <a:lnTo>
                    <a:pt x="1233" y="1139"/>
                  </a:lnTo>
                  <a:lnTo>
                    <a:pt x="1233" y="1138"/>
                  </a:lnTo>
                  <a:lnTo>
                    <a:pt x="1234" y="1137"/>
                  </a:lnTo>
                  <a:lnTo>
                    <a:pt x="1236" y="1135"/>
                  </a:lnTo>
                  <a:lnTo>
                    <a:pt x="1237" y="1135"/>
                  </a:lnTo>
                  <a:lnTo>
                    <a:pt x="1237" y="1135"/>
                  </a:lnTo>
                  <a:lnTo>
                    <a:pt x="1238" y="1135"/>
                  </a:lnTo>
                  <a:lnTo>
                    <a:pt x="1239" y="1137"/>
                  </a:lnTo>
                  <a:lnTo>
                    <a:pt x="1241" y="1138"/>
                  </a:lnTo>
                  <a:lnTo>
                    <a:pt x="1241" y="1139"/>
                  </a:lnTo>
                  <a:lnTo>
                    <a:pt x="1242" y="1139"/>
                  </a:lnTo>
                  <a:lnTo>
                    <a:pt x="1243" y="1140"/>
                  </a:lnTo>
                  <a:lnTo>
                    <a:pt x="1244" y="1142"/>
                  </a:lnTo>
                  <a:lnTo>
                    <a:pt x="1244" y="1143"/>
                  </a:lnTo>
                  <a:lnTo>
                    <a:pt x="1245" y="1143"/>
                  </a:lnTo>
                  <a:lnTo>
                    <a:pt x="1247" y="1143"/>
                  </a:lnTo>
                  <a:lnTo>
                    <a:pt x="1248" y="1143"/>
                  </a:lnTo>
                  <a:lnTo>
                    <a:pt x="1248" y="1143"/>
                  </a:lnTo>
                  <a:lnTo>
                    <a:pt x="1249" y="1143"/>
                  </a:lnTo>
                  <a:lnTo>
                    <a:pt x="1250" y="1143"/>
                  </a:lnTo>
                  <a:lnTo>
                    <a:pt x="1252" y="1144"/>
                  </a:lnTo>
                  <a:lnTo>
                    <a:pt x="1252" y="1144"/>
                  </a:lnTo>
                  <a:lnTo>
                    <a:pt x="1253" y="1143"/>
                  </a:lnTo>
                  <a:lnTo>
                    <a:pt x="1254" y="1143"/>
                  </a:lnTo>
                  <a:lnTo>
                    <a:pt x="1255" y="1143"/>
                  </a:lnTo>
                  <a:lnTo>
                    <a:pt x="1255" y="1143"/>
                  </a:lnTo>
                  <a:lnTo>
                    <a:pt x="1257" y="1143"/>
                  </a:lnTo>
                  <a:lnTo>
                    <a:pt x="1258" y="1142"/>
                  </a:lnTo>
                  <a:lnTo>
                    <a:pt x="1259" y="1142"/>
                  </a:lnTo>
                  <a:lnTo>
                    <a:pt x="1259" y="1142"/>
                  </a:lnTo>
                  <a:lnTo>
                    <a:pt x="1260" y="1142"/>
                  </a:lnTo>
                  <a:lnTo>
                    <a:pt x="1262" y="1142"/>
                  </a:lnTo>
                  <a:lnTo>
                    <a:pt x="1263" y="1143"/>
                  </a:lnTo>
                  <a:lnTo>
                    <a:pt x="1263" y="1143"/>
                  </a:lnTo>
                  <a:lnTo>
                    <a:pt x="1264" y="1143"/>
                  </a:lnTo>
                  <a:lnTo>
                    <a:pt x="1265" y="1144"/>
                  </a:lnTo>
                  <a:lnTo>
                    <a:pt x="1267" y="1144"/>
                  </a:lnTo>
                  <a:lnTo>
                    <a:pt x="1267" y="1144"/>
                  </a:lnTo>
                  <a:lnTo>
                    <a:pt x="1268" y="1144"/>
                  </a:lnTo>
                  <a:lnTo>
                    <a:pt x="1269" y="1144"/>
                  </a:lnTo>
                  <a:lnTo>
                    <a:pt x="1270" y="1144"/>
                  </a:lnTo>
                  <a:lnTo>
                    <a:pt x="1270" y="1144"/>
                  </a:lnTo>
                  <a:lnTo>
                    <a:pt x="1272" y="1144"/>
                  </a:lnTo>
                  <a:lnTo>
                    <a:pt x="1273" y="1144"/>
                  </a:lnTo>
                  <a:lnTo>
                    <a:pt x="1274" y="1144"/>
                  </a:lnTo>
                  <a:lnTo>
                    <a:pt x="1274" y="1144"/>
                  </a:lnTo>
                  <a:lnTo>
                    <a:pt x="1275" y="1144"/>
                  </a:lnTo>
                  <a:lnTo>
                    <a:pt x="1277" y="1144"/>
                  </a:lnTo>
                  <a:lnTo>
                    <a:pt x="1278" y="1144"/>
                  </a:lnTo>
                  <a:lnTo>
                    <a:pt x="1278" y="1144"/>
                  </a:lnTo>
                  <a:lnTo>
                    <a:pt x="1279" y="1144"/>
                  </a:lnTo>
                  <a:lnTo>
                    <a:pt x="1280" y="1144"/>
                  </a:lnTo>
                  <a:lnTo>
                    <a:pt x="1281" y="1144"/>
                  </a:lnTo>
                  <a:lnTo>
                    <a:pt x="1281" y="1143"/>
                  </a:lnTo>
                  <a:lnTo>
                    <a:pt x="1283" y="1142"/>
                  </a:lnTo>
                  <a:lnTo>
                    <a:pt x="1284" y="1140"/>
                  </a:lnTo>
                  <a:lnTo>
                    <a:pt x="1285" y="1138"/>
                  </a:lnTo>
                  <a:lnTo>
                    <a:pt x="1285" y="1134"/>
                  </a:lnTo>
                  <a:lnTo>
                    <a:pt x="1286" y="1130"/>
                  </a:lnTo>
                  <a:lnTo>
                    <a:pt x="1288" y="1127"/>
                  </a:lnTo>
                  <a:lnTo>
                    <a:pt x="1289" y="1122"/>
                  </a:lnTo>
                  <a:lnTo>
                    <a:pt x="1290" y="1118"/>
                  </a:lnTo>
                  <a:lnTo>
                    <a:pt x="1290" y="1114"/>
                  </a:lnTo>
                  <a:lnTo>
                    <a:pt x="1291" y="1113"/>
                  </a:lnTo>
                  <a:lnTo>
                    <a:pt x="1293" y="1114"/>
                  </a:lnTo>
                  <a:lnTo>
                    <a:pt x="1294" y="1115"/>
                  </a:lnTo>
                  <a:lnTo>
                    <a:pt x="1294" y="1118"/>
                  </a:lnTo>
                  <a:lnTo>
                    <a:pt x="1295" y="1122"/>
                  </a:lnTo>
                  <a:lnTo>
                    <a:pt x="1296" y="1124"/>
                  </a:lnTo>
                  <a:lnTo>
                    <a:pt x="1298" y="1128"/>
                  </a:lnTo>
                  <a:lnTo>
                    <a:pt x="1298" y="1130"/>
                  </a:lnTo>
                  <a:lnTo>
                    <a:pt x="1299" y="1133"/>
                  </a:lnTo>
                  <a:lnTo>
                    <a:pt x="1300" y="1134"/>
                  </a:lnTo>
                  <a:lnTo>
                    <a:pt x="1301" y="1135"/>
                  </a:lnTo>
                  <a:lnTo>
                    <a:pt x="1301" y="1135"/>
                  </a:lnTo>
                  <a:lnTo>
                    <a:pt x="1303" y="1137"/>
                  </a:lnTo>
                  <a:lnTo>
                    <a:pt x="1304" y="1137"/>
                  </a:lnTo>
                  <a:lnTo>
                    <a:pt x="1305" y="1138"/>
                  </a:lnTo>
                  <a:lnTo>
                    <a:pt x="1305" y="1138"/>
                  </a:lnTo>
                  <a:lnTo>
                    <a:pt x="1306" y="1138"/>
                  </a:lnTo>
                  <a:lnTo>
                    <a:pt x="1308" y="1139"/>
                  </a:lnTo>
                  <a:lnTo>
                    <a:pt x="1309" y="1139"/>
                  </a:lnTo>
                  <a:lnTo>
                    <a:pt x="1309" y="1140"/>
                  </a:lnTo>
                  <a:lnTo>
                    <a:pt x="1310" y="1140"/>
                  </a:lnTo>
                  <a:lnTo>
                    <a:pt x="1311" y="1140"/>
                  </a:lnTo>
                  <a:lnTo>
                    <a:pt x="1313" y="1142"/>
                  </a:lnTo>
                  <a:lnTo>
                    <a:pt x="1313" y="1142"/>
                  </a:lnTo>
                  <a:lnTo>
                    <a:pt x="1314" y="1143"/>
                  </a:lnTo>
                  <a:lnTo>
                    <a:pt x="1315" y="1143"/>
                  </a:lnTo>
                  <a:lnTo>
                    <a:pt x="1316" y="1143"/>
                  </a:lnTo>
                  <a:lnTo>
                    <a:pt x="1316" y="1143"/>
                  </a:lnTo>
                  <a:lnTo>
                    <a:pt x="1317" y="1144"/>
                  </a:lnTo>
                  <a:lnTo>
                    <a:pt x="1319" y="1144"/>
                  </a:lnTo>
                  <a:lnTo>
                    <a:pt x="1320" y="1144"/>
                  </a:lnTo>
                  <a:lnTo>
                    <a:pt x="1320" y="1144"/>
                  </a:lnTo>
                  <a:lnTo>
                    <a:pt x="1321" y="1144"/>
                  </a:lnTo>
                  <a:lnTo>
                    <a:pt x="1322" y="1144"/>
                  </a:lnTo>
                  <a:lnTo>
                    <a:pt x="1324" y="1143"/>
                  </a:lnTo>
                  <a:lnTo>
                    <a:pt x="1324" y="1143"/>
                  </a:lnTo>
                  <a:lnTo>
                    <a:pt x="1325" y="1143"/>
                  </a:lnTo>
                  <a:lnTo>
                    <a:pt x="1326" y="1142"/>
                  </a:lnTo>
                  <a:lnTo>
                    <a:pt x="1327" y="1142"/>
                  </a:lnTo>
                  <a:lnTo>
                    <a:pt x="1327" y="1142"/>
                  </a:lnTo>
                  <a:lnTo>
                    <a:pt x="1329" y="1142"/>
                  </a:lnTo>
                  <a:lnTo>
                    <a:pt x="1330" y="1142"/>
                  </a:lnTo>
                  <a:lnTo>
                    <a:pt x="1331" y="1142"/>
                  </a:lnTo>
                  <a:lnTo>
                    <a:pt x="1331" y="1142"/>
                  </a:lnTo>
                  <a:lnTo>
                    <a:pt x="1332" y="1142"/>
                  </a:lnTo>
                  <a:lnTo>
                    <a:pt x="1334" y="1142"/>
                  </a:lnTo>
                  <a:lnTo>
                    <a:pt x="1335" y="1143"/>
                  </a:lnTo>
                  <a:lnTo>
                    <a:pt x="1335" y="1143"/>
                  </a:lnTo>
                  <a:lnTo>
                    <a:pt x="1336" y="1143"/>
                  </a:lnTo>
                  <a:lnTo>
                    <a:pt x="1337" y="1144"/>
                  </a:lnTo>
                  <a:lnTo>
                    <a:pt x="1339" y="1144"/>
                  </a:lnTo>
                  <a:lnTo>
                    <a:pt x="1339" y="1144"/>
                  </a:lnTo>
                  <a:lnTo>
                    <a:pt x="1340" y="1144"/>
                  </a:lnTo>
                  <a:lnTo>
                    <a:pt x="1341" y="1144"/>
                  </a:lnTo>
                  <a:lnTo>
                    <a:pt x="1342" y="1144"/>
                  </a:lnTo>
                  <a:lnTo>
                    <a:pt x="1344" y="1144"/>
                  </a:lnTo>
                  <a:lnTo>
                    <a:pt x="1344" y="1142"/>
                  </a:lnTo>
                  <a:lnTo>
                    <a:pt x="1345" y="1139"/>
                  </a:lnTo>
                  <a:lnTo>
                    <a:pt x="1346" y="1134"/>
                  </a:lnTo>
                  <a:lnTo>
                    <a:pt x="1347" y="1124"/>
                  </a:lnTo>
                  <a:lnTo>
                    <a:pt x="1347" y="1107"/>
                  </a:lnTo>
                  <a:lnTo>
                    <a:pt x="1349" y="1073"/>
                  </a:lnTo>
                  <a:lnTo>
                    <a:pt x="1350" y="1005"/>
                  </a:lnTo>
                  <a:lnTo>
                    <a:pt x="1351" y="866"/>
                  </a:lnTo>
                  <a:lnTo>
                    <a:pt x="1351" y="574"/>
                  </a:lnTo>
                  <a:lnTo>
                    <a:pt x="1352" y="0"/>
                  </a:lnTo>
                  <a:lnTo>
                    <a:pt x="1353" y="0"/>
                  </a:lnTo>
                  <a:lnTo>
                    <a:pt x="1355" y="0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250"/>
                  </a:lnTo>
                  <a:lnTo>
                    <a:pt x="1370" y="538"/>
                  </a:lnTo>
                  <a:lnTo>
                    <a:pt x="1370" y="703"/>
                  </a:lnTo>
                  <a:lnTo>
                    <a:pt x="1371" y="804"/>
                  </a:lnTo>
                  <a:lnTo>
                    <a:pt x="1372" y="870"/>
                  </a:lnTo>
                  <a:lnTo>
                    <a:pt x="1373" y="916"/>
                  </a:lnTo>
                  <a:lnTo>
                    <a:pt x="1373" y="950"/>
                  </a:lnTo>
                  <a:lnTo>
                    <a:pt x="1375" y="976"/>
                  </a:lnTo>
                  <a:lnTo>
                    <a:pt x="1376" y="998"/>
                  </a:lnTo>
                  <a:lnTo>
                    <a:pt x="1377" y="1015"/>
                  </a:lnTo>
                  <a:lnTo>
                    <a:pt x="1377" y="1029"/>
                  </a:lnTo>
                  <a:lnTo>
                    <a:pt x="1378" y="1041"/>
                  </a:lnTo>
                  <a:lnTo>
                    <a:pt x="1380" y="1051"/>
                  </a:lnTo>
                  <a:lnTo>
                    <a:pt x="1381" y="1060"/>
                  </a:lnTo>
                  <a:lnTo>
                    <a:pt x="1381" y="1067"/>
                  </a:lnTo>
                  <a:lnTo>
                    <a:pt x="1382" y="1075"/>
                  </a:lnTo>
                  <a:lnTo>
                    <a:pt x="1383" y="1079"/>
                  </a:lnTo>
                  <a:lnTo>
                    <a:pt x="1385" y="1084"/>
                  </a:lnTo>
                  <a:lnTo>
                    <a:pt x="1385" y="1089"/>
                  </a:lnTo>
                  <a:lnTo>
                    <a:pt x="1386" y="1093"/>
                  </a:lnTo>
                  <a:lnTo>
                    <a:pt x="1387" y="1097"/>
                  </a:lnTo>
                  <a:lnTo>
                    <a:pt x="1388" y="1099"/>
                  </a:lnTo>
                  <a:lnTo>
                    <a:pt x="1388" y="1102"/>
                  </a:lnTo>
                  <a:lnTo>
                    <a:pt x="1389" y="1106"/>
                  </a:lnTo>
                  <a:lnTo>
                    <a:pt x="1391" y="1108"/>
                  </a:lnTo>
                  <a:lnTo>
                    <a:pt x="1392" y="1109"/>
                  </a:lnTo>
                  <a:lnTo>
                    <a:pt x="1392" y="1111"/>
                  </a:lnTo>
                  <a:lnTo>
                    <a:pt x="1393" y="1112"/>
                  </a:lnTo>
                  <a:lnTo>
                    <a:pt x="1394" y="1113"/>
                  </a:lnTo>
                  <a:lnTo>
                    <a:pt x="1396" y="1114"/>
                  </a:lnTo>
                  <a:lnTo>
                    <a:pt x="1396" y="1115"/>
                  </a:lnTo>
                  <a:lnTo>
                    <a:pt x="1397" y="1118"/>
                  </a:lnTo>
                  <a:lnTo>
                    <a:pt x="1398" y="1119"/>
                  </a:lnTo>
                  <a:lnTo>
                    <a:pt x="1399" y="1120"/>
                  </a:lnTo>
                  <a:lnTo>
                    <a:pt x="1401" y="1123"/>
                  </a:lnTo>
                  <a:lnTo>
                    <a:pt x="1401" y="1124"/>
                  </a:lnTo>
                  <a:lnTo>
                    <a:pt x="1402" y="1127"/>
                  </a:lnTo>
                  <a:lnTo>
                    <a:pt x="1403" y="1129"/>
                  </a:lnTo>
                  <a:lnTo>
                    <a:pt x="1404" y="1130"/>
                  </a:lnTo>
                  <a:lnTo>
                    <a:pt x="1404" y="1132"/>
                  </a:lnTo>
                  <a:lnTo>
                    <a:pt x="1406" y="1134"/>
                  </a:lnTo>
                  <a:lnTo>
                    <a:pt x="1407" y="1135"/>
                  </a:lnTo>
                  <a:lnTo>
                    <a:pt x="1408" y="1137"/>
                  </a:lnTo>
                  <a:lnTo>
                    <a:pt x="1408" y="1137"/>
                  </a:lnTo>
                  <a:lnTo>
                    <a:pt x="1409" y="1138"/>
                  </a:lnTo>
                  <a:lnTo>
                    <a:pt x="1411" y="1139"/>
                  </a:lnTo>
                  <a:lnTo>
                    <a:pt x="1412" y="1140"/>
                  </a:lnTo>
                  <a:lnTo>
                    <a:pt x="1412" y="1140"/>
                  </a:lnTo>
                  <a:lnTo>
                    <a:pt x="1413" y="1142"/>
                  </a:lnTo>
                  <a:lnTo>
                    <a:pt x="1414" y="1142"/>
                  </a:lnTo>
                  <a:lnTo>
                    <a:pt x="1416" y="1142"/>
                  </a:lnTo>
                  <a:lnTo>
                    <a:pt x="1416" y="1143"/>
                  </a:lnTo>
                  <a:lnTo>
                    <a:pt x="1417" y="1143"/>
                  </a:lnTo>
                  <a:lnTo>
                    <a:pt x="1418" y="1143"/>
                  </a:lnTo>
                  <a:lnTo>
                    <a:pt x="1419" y="1143"/>
                  </a:lnTo>
                  <a:lnTo>
                    <a:pt x="1419" y="1143"/>
                  </a:lnTo>
                  <a:lnTo>
                    <a:pt x="1420" y="1142"/>
                  </a:lnTo>
                  <a:lnTo>
                    <a:pt x="1422" y="1140"/>
                  </a:lnTo>
                  <a:lnTo>
                    <a:pt x="1423" y="1139"/>
                  </a:lnTo>
                  <a:lnTo>
                    <a:pt x="1423" y="1138"/>
                  </a:lnTo>
                  <a:lnTo>
                    <a:pt x="1424" y="1135"/>
                  </a:lnTo>
                  <a:lnTo>
                    <a:pt x="1425" y="1134"/>
                  </a:lnTo>
                  <a:lnTo>
                    <a:pt x="1427" y="1134"/>
                  </a:lnTo>
                  <a:lnTo>
                    <a:pt x="1427" y="1134"/>
                  </a:lnTo>
                  <a:lnTo>
                    <a:pt x="1428" y="1135"/>
                  </a:lnTo>
                  <a:lnTo>
                    <a:pt x="1429" y="1137"/>
                  </a:lnTo>
                  <a:lnTo>
                    <a:pt x="1430" y="1138"/>
                  </a:lnTo>
                  <a:lnTo>
                    <a:pt x="1430" y="1140"/>
                  </a:lnTo>
                  <a:lnTo>
                    <a:pt x="1432" y="1142"/>
                  </a:lnTo>
                  <a:lnTo>
                    <a:pt x="1433" y="1143"/>
                  </a:lnTo>
                  <a:lnTo>
                    <a:pt x="1434" y="1143"/>
                  </a:lnTo>
                  <a:lnTo>
                    <a:pt x="1434" y="1144"/>
                  </a:lnTo>
                  <a:lnTo>
                    <a:pt x="1435" y="1144"/>
                  </a:lnTo>
                  <a:lnTo>
                    <a:pt x="1437" y="1144"/>
                  </a:lnTo>
                  <a:lnTo>
                    <a:pt x="1438" y="1144"/>
                  </a:lnTo>
                  <a:lnTo>
                    <a:pt x="1438" y="1144"/>
                  </a:lnTo>
                  <a:lnTo>
                    <a:pt x="1439" y="1144"/>
                  </a:lnTo>
                  <a:lnTo>
                    <a:pt x="1440" y="1144"/>
                  </a:lnTo>
                  <a:lnTo>
                    <a:pt x="1442" y="1144"/>
                  </a:lnTo>
                  <a:lnTo>
                    <a:pt x="1442" y="1144"/>
                  </a:lnTo>
                  <a:lnTo>
                    <a:pt x="1443" y="1144"/>
                  </a:lnTo>
                  <a:lnTo>
                    <a:pt x="1444" y="1144"/>
                  </a:lnTo>
                  <a:lnTo>
                    <a:pt x="1445" y="1144"/>
                  </a:lnTo>
                  <a:lnTo>
                    <a:pt x="1445" y="1145"/>
                  </a:lnTo>
                  <a:lnTo>
                    <a:pt x="1447" y="1145"/>
                  </a:lnTo>
                  <a:lnTo>
                    <a:pt x="1448" y="1145"/>
                  </a:lnTo>
                  <a:lnTo>
                    <a:pt x="1449" y="1145"/>
                  </a:lnTo>
                  <a:lnTo>
                    <a:pt x="1449" y="1145"/>
                  </a:lnTo>
                  <a:lnTo>
                    <a:pt x="1450" y="1145"/>
                  </a:lnTo>
                  <a:lnTo>
                    <a:pt x="1452" y="1145"/>
                  </a:lnTo>
                  <a:lnTo>
                    <a:pt x="1453" y="1145"/>
                  </a:lnTo>
                  <a:lnTo>
                    <a:pt x="1453" y="1145"/>
                  </a:lnTo>
                  <a:lnTo>
                    <a:pt x="1454" y="1145"/>
                  </a:lnTo>
                  <a:lnTo>
                    <a:pt x="1455" y="1145"/>
                  </a:lnTo>
                  <a:lnTo>
                    <a:pt x="1456" y="1145"/>
                  </a:lnTo>
                  <a:lnTo>
                    <a:pt x="1458" y="1145"/>
                  </a:lnTo>
                  <a:lnTo>
                    <a:pt x="1458" y="1145"/>
                  </a:lnTo>
                  <a:lnTo>
                    <a:pt x="1459" y="1145"/>
                  </a:lnTo>
                  <a:lnTo>
                    <a:pt x="1460" y="1145"/>
                  </a:lnTo>
                  <a:lnTo>
                    <a:pt x="1461" y="1145"/>
                  </a:lnTo>
                  <a:lnTo>
                    <a:pt x="1461" y="1145"/>
                  </a:lnTo>
                  <a:lnTo>
                    <a:pt x="1463" y="1145"/>
                  </a:lnTo>
                  <a:lnTo>
                    <a:pt x="1464" y="1145"/>
                  </a:lnTo>
                  <a:lnTo>
                    <a:pt x="1465" y="1145"/>
                  </a:lnTo>
                  <a:lnTo>
                    <a:pt x="1465" y="1145"/>
                  </a:lnTo>
                  <a:lnTo>
                    <a:pt x="1466" y="1144"/>
                  </a:lnTo>
                  <a:lnTo>
                    <a:pt x="1468" y="1144"/>
                  </a:lnTo>
                  <a:lnTo>
                    <a:pt x="1469" y="1144"/>
                  </a:lnTo>
                  <a:lnTo>
                    <a:pt x="1469" y="1143"/>
                  </a:lnTo>
                  <a:lnTo>
                    <a:pt x="1470" y="1143"/>
                  </a:lnTo>
                  <a:lnTo>
                    <a:pt x="1471" y="1140"/>
                  </a:lnTo>
                  <a:lnTo>
                    <a:pt x="1473" y="1139"/>
                  </a:lnTo>
                  <a:lnTo>
                    <a:pt x="1473" y="1137"/>
                  </a:lnTo>
                  <a:lnTo>
                    <a:pt x="1474" y="1134"/>
                  </a:lnTo>
                  <a:lnTo>
                    <a:pt x="1475" y="1130"/>
                  </a:lnTo>
                  <a:lnTo>
                    <a:pt x="1476" y="1128"/>
                  </a:lnTo>
                  <a:lnTo>
                    <a:pt x="1476" y="1127"/>
                  </a:lnTo>
                  <a:lnTo>
                    <a:pt x="1478" y="1125"/>
                  </a:lnTo>
                  <a:lnTo>
                    <a:pt x="1479" y="1127"/>
                  </a:lnTo>
                  <a:lnTo>
                    <a:pt x="1480" y="1129"/>
                  </a:lnTo>
                  <a:lnTo>
                    <a:pt x="1480" y="1132"/>
                  </a:lnTo>
                  <a:lnTo>
                    <a:pt x="1481" y="1134"/>
                  </a:lnTo>
                  <a:lnTo>
                    <a:pt x="1483" y="1135"/>
                  </a:lnTo>
                  <a:lnTo>
                    <a:pt x="1484" y="1137"/>
                  </a:lnTo>
                  <a:lnTo>
                    <a:pt x="1484" y="1138"/>
                  </a:lnTo>
                  <a:lnTo>
                    <a:pt x="1485" y="1137"/>
                  </a:lnTo>
                  <a:lnTo>
                    <a:pt x="1486" y="1135"/>
                  </a:lnTo>
                  <a:lnTo>
                    <a:pt x="1488" y="1134"/>
                  </a:lnTo>
                  <a:lnTo>
                    <a:pt x="1488" y="1132"/>
                  </a:lnTo>
                  <a:lnTo>
                    <a:pt x="1489" y="1129"/>
                  </a:lnTo>
                  <a:lnTo>
                    <a:pt x="1490" y="1127"/>
                  </a:lnTo>
                  <a:lnTo>
                    <a:pt x="1491" y="1125"/>
                  </a:lnTo>
                  <a:lnTo>
                    <a:pt x="1491" y="1124"/>
                  </a:lnTo>
                  <a:lnTo>
                    <a:pt x="1492" y="1124"/>
                  </a:lnTo>
                  <a:lnTo>
                    <a:pt x="1494" y="1125"/>
                  </a:lnTo>
                  <a:lnTo>
                    <a:pt x="1495" y="1127"/>
                  </a:lnTo>
                  <a:lnTo>
                    <a:pt x="1495" y="1128"/>
                  </a:lnTo>
                  <a:lnTo>
                    <a:pt x="1496" y="1130"/>
                  </a:lnTo>
                  <a:lnTo>
                    <a:pt x="1497" y="1133"/>
                  </a:lnTo>
                  <a:lnTo>
                    <a:pt x="1499" y="1134"/>
                  </a:lnTo>
                  <a:lnTo>
                    <a:pt x="1499" y="1137"/>
                  </a:lnTo>
                  <a:lnTo>
                    <a:pt x="1500" y="1137"/>
                  </a:lnTo>
                  <a:lnTo>
                    <a:pt x="1501" y="1137"/>
                  </a:lnTo>
                  <a:lnTo>
                    <a:pt x="1502" y="1133"/>
                  </a:lnTo>
                  <a:lnTo>
                    <a:pt x="1502" y="1128"/>
                  </a:lnTo>
                  <a:lnTo>
                    <a:pt x="1504" y="1119"/>
                  </a:lnTo>
                  <a:lnTo>
                    <a:pt x="1505" y="1107"/>
                  </a:lnTo>
                  <a:lnTo>
                    <a:pt x="1506" y="1093"/>
                  </a:lnTo>
                  <a:lnTo>
                    <a:pt x="1506" y="1079"/>
                  </a:lnTo>
                  <a:lnTo>
                    <a:pt x="1507" y="1066"/>
                  </a:lnTo>
                  <a:lnTo>
                    <a:pt x="1509" y="1057"/>
                  </a:lnTo>
                  <a:lnTo>
                    <a:pt x="1510" y="1052"/>
                  </a:lnTo>
                  <a:lnTo>
                    <a:pt x="1511" y="1052"/>
                  </a:lnTo>
                  <a:lnTo>
                    <a:pt x="1511" y="1058"/>
                  </a:lnTo>
                  <a:lnTo>
                    <a:pt x="1512" y="1068"/>
                  </a:lnTo>
                  <a:lnTo>
                    <a:pt x="1514" y="1082"/>
                  </a:lnTo>
                  <a:lnTo>
                    <a:pt x="1515" y="1096"/>
                  </a:lnTo>
                  <a:lnTo>
                    <a:pt x="1515" y="1109"/>
                  </a:lnTo>
                  <a:lnTo>
                    <a:pt x="1516" y="1120"/>
                  </a:lnTo>
                  <a:lnTo>
                    <a:pt x="1517" y="1129"/>
                  </a:lnTo>
                  <a:lnTo>
                    <a:pt x="1519" y="1135"/>
                  </a:lnTo>
                  <a:lnTo>
                    <a:pt x="1519" y="1140"/>
                  </a:lnTo>
                  <a:lnTo>
                    <a:pt x="1520" y="1143"/>
                  </a:lnTo>
                  <a:lnTo>
                    <a:pt x="1521" y="1145"/>
                  </a:lnTo>
                  <a:lnTo>
                    <a:pt x="1522" y="1147"/>
                  </a:lnTo>
                  <a:lnTo>
                    <a:pt x="1522" y="1148"/>
                  </a:lnTo>
                  <a:lnTo>
                    <a:pt x="1524" y="1148"/>
                  </a:lnTo>
                  <a:lnTo>
                    <a:pt x="1525" y="1148"/>
                  </a:lnTo>
                  <a:lnTo>
                    <a:pt x="1526" y="1147"/>
                  </a:lnTo>
                  <a:lnTo>
                    <a:pt x="1526" y="1145"/>
                  </a:lnTo>
                  <a:lnTo>
                    <a:pt x="1527" y="1144"/>
                  </a:lnTo>
                  <a:lnTo>
                    <a:pt x="1528" y="1144"/>
                  </a:lnTo>
                  <a:lnTo>
                    <a:pt x="1530" y="1143"/>
                  </a:lnTo>
                  <a:lnTo>
                    <a:pt x="1530" y="1143"/>
                  </a:lnTo>
                  <a:lnTo>
                    <a:pt x="1531" y="1143"/>
                  </a:lnTo>
                  <a:lnTo>
                    <a:pt x="1532" y="1144"/>
                  </a:lnTo>
                  <a:lnTo>
                    <a:pt x="1533" y="1144"/>
                  </a:lnTo>
                  <a:lnTo>
                    <a:pt x="1533" y="1144"/>
                  </a:lnTo>
                  <a:lnTo>
                    <a:pt x="1535" y="1144"/>
                  </a:lnTo>
                  <a:lnTo>
                    <a:pt x="1536" y="1144"/>
                  </a:lnTo>
                  <a:lnTo>
                    <a:pt x="1537" y="1144"/>
                  </a:lnTo>
                  <a:lnTo>
                    <a:pt x="1537" y="1144"/>
                  </a:lnTo>
                  <a:lnTo>
                    <a:pt x="1538" y="1144"/>
                  </a:lnTo>
                  <a:lnTo>
                    <a:pt x="1540" y="1144"/>
                  </a:lnTo>
                  <a:lnTo>
                    <a:pt x="1541" y="1144"/>
                  </a:lnTo>
                  <a:lnTo>
                    <a:pt x="1541" y="1144"/>
                  </a:lnTo>
                  <a:lnTo>
                    <a:pt x="1542" y="1143"/>
                  </a:lnTo>
                  <a:lnTo>
                    <a:pt x="1543" y="1143"/>
                  </a:lnTo>
                  <a:lnTo>
                    <a:pt x="1545" y="1143"/>
                  </a:lnTo>
                  <a:lnTo>
                    <a:pt x="1545" y="1142"/>
                  </a:lnTo>
                  <a:lnTo>
                    <a:pt x="1546" y="1142"/>
                  </a:lnTo>
                  <a:lnTo>
                    <a:pt x="1547" y="1140"/>
                  </a:lnTo>
                  <a:lnTo>
                    <a:pt x="1548" y="1140"/>
                  </a:lnTo>
                  <a:lnTo>
                    <a:pt x="1548" y="1139"/>
                  </a:lnTo>
                  <a:lnTo>
                    <a:pt x="1550" y="1138"/>
                  </a:lnTo>
                  <a:lnTo>
                    <a:pt x="1551" y="1137"/>
                  </a:lnTo>
                  <a:lnTo>
                    <a:pt x="1552" y="1135"/>
                  </a:lnTo>
                  <a:lnTo>
                    <a:pt x="1552" y="1134"/>
                  </a:lnTo>
                  <a:lnTo>
                    <a:pt x="1553" y="1133"/>
                  </a:lnTo>
                  <a:lnTo>
                    <a:pt x="1555" y="1132"/>
                  </a:lnTo>
                  <a:lnTo>
                    <a:pt x="1556" y="1132"/>
                  </a:lnTo>
                  <a:lnTo>
                    <a:pt x="1556" y="1132"/>
                  </a:lnTo>
                  <a:lnTo>
                    <a:pt x="1557" y="1133"/>
                  </a:lnTo>
                  <a:lnTo>
                    <a:pt x="1558" y="1133"/>
                  </a:lnTo>
                  <a:lnTo>
                    <a:pt x="1560" y="1134"/>
                  </a:lnTo>
                  <a:lnTo>
                    <a:pt x="1560" y="1135"/>
                  </a:lnTo>
                  <a:lnTo>
                    <a:pt x="1561" y="1135"/>
                  </a:lnTo>
                  <a:lnTo>
                    <a:pt x="1562" y="1137"/>
                  </a:lnTo>
                  <a:lnTo>
                    <a:pt x="1563" y="1137"/>
                  </a:lnTo>
                  <a:lnTo>
                    <a:pt x="1563" y="1138"/>
                  </a:lnTo>
                  <a:lnTo>
                    <a:pt x="1564" y="1138"/>
                  </a:lnTo>
                  <a:lnTo>
                    <a:pt x="1566" y="1139"/>
                  </a:lnTo>
                  <a:lnTo>
                    <a:pt x="1567" y="1140"/>
                  </a:lnTo>
                  <a:lnTo>
                    <a:pt x="1568" y="1142"/>
                  </a:lnTo>
                  <a:lnTo>
                    <a:pt x="1568" y="1142"/>
                  </a:lnTo>
                  <a:lnTo>
                    <a:pt x="1569" y="1143"/>
                  </a:lnTo>
                  <a:lnTo>
                    <a:pt x="1571" y="1143"/>
                  </a:lnTo>
                  <a:lnTo>
                    <a:pt x="1572" y="1143"/>
                  </a:lnTo>
                  <a:lnTo>
                    <a:pt x="1572" y="1144"/>
                  </a:lnTo>
                  <a:lnTo>
                    <a:pt x="1573" y="1144"/>
                  </a:lnTo>
                  <a:lnTo>
                    <a:pt x="1574" y="1144"/>
                  </a:lnTo>
                  <a:lnTo>
                    <a:pt x="1576" y="1144"/>
                  </a:lnTo>
                  <a:lnTo>
                    <a:pt x="1576" y="1144"/>
                  </a:lnTo>
                  <a:lnTo>
                    <a:pt x="1577" y="1144"/>
                  </a:lnTo>
                  <a:lnTo>
                    <a:pt x="1578" y="1144"/>
                  </a:lnTo>
                  <a:lnTo>
                    <a:pt x="1579" y="1144"/>
                  </a:lnTo>
                  <a:lnTo>
                    <a:pt x="1579" y="1144"/>
                  </a:lnTo>
                  <a:lnTo>
                    <a:pt x="1581" y="1144"/>
                  </a:lnTo>
                  <a:lnTo>
                    <a:pt x="1582" y="1144"/>
                  </a:lnTo>
                  <a:lnTo>
                    <a:pt x="1583" y="1144"/>
                  </a:lnTo>
                  <a:lnTo>
                    <a:pt x="1583" y="1144"/>
                  </a:lnTo>
                  <a:lnTo>
                    <a:pt x="1584" y="1144"/>
                  </a:lnTo>
                  <a:lnTo>
                    <a:pt x="1586" y="1144"/>
                  </a:lnTo>
                  <a:lnTo>
                    <a:pt x="1587" y="1144"/>
                  </a:lnTo>
                  <a:lnTo>
                    <a:pt x="1587" y="1144"/>
                  </a:lnTo>
                  <a:lnTo>
                    <a:pt x="1588" y="1144"/>
                  </a:lnTo>
                  <a:lnTo>
                    <a:pt x="1589" y="1144"/>
                  </a:lnTo>
                  <a:lnTo>
                    <a:pt x="1591" y="1144"/>
                  </a:lnTo>
                  <a:lnTo>
                    <a:pt x="1591" y="1144"/>
                  </a:lnTo>
                  <a:lnTo>
                    <a:pt x="1592" y="1144"/>
                  </a:lnTo>
                  <a:lnTo>
                    <a:pt x="1593" y="1144"/>
                  </a:lnTo>
                  <a:lnTo>
                    <a:pt x="1594" y="1144"/>
                  </a:lnTo>
                  <a:lnTo>
                    <a:pt x="1594" y="1144"/>
                  </a:lnTo>
                  <a:lnTo>
                    <a:pt x="1596" y="1144"/>
                  </a:lnTo>
                  <a:lnTo>
                    <a:pt x="1597" y="1144"/>
                  </a:lnTo>
                  <a:lnTo>
                    <a:pt x="1598" y="1144"/>
                  </a:lnTo>
                  <a:lnTo>
                    <a:pt x="1598" y="1145"/>
                  </a:lnTo>
                  <a:lnTo>
                    <a:pt x="1599" y="1145"/>
                  </a:lnTo>
                  <a:lnTo>
                    <a:pt x="1600" y="1145"/>
                  </a:lnTo>
                  <a:lnTo>
                    <a:pt x="1602" y="1145"/>
                  </a:lnTo>
                  <a:lnTo>
                    <a:pt x="1602" y="1145"/>
                  </a:lnTo>
                  <a:lnTo>
                    <a:pt x="1603" y="1145"/>
                  </a:lnTo>
                  <a:lnTo>
                    <a:pt x="1604" y="1145"/>
                  </a:lnTo>
                  <a:lnTo>
                    <a:pt x="1605" y="1145"/>
                  </a:lnTo>
                  <a:lnTo>
                    <a:pt x="1605" y="1145"/>
                  </a:lnTo>
                  <a:lnTo>
                    <a:pt x="1607" y="1144"/>
                  </a:lnTo>
                  <a:lnTo>
                    <a:pt x="1608" y="1144"/>
                  </a:lnTo>
                  <a:lnTo>
                    <a:pt x="1609" y="1144"/>
                  </a:lnTo>
                  <a:lnTo>
                    <a:pt x="1609" y="1144"/>
                  </a:lnTo>
                  <a:lnTo>
                    <a:pt x="1610" y="1144"/>
                  </a:lnTo>
                  <a:lnTo>
                    <a:pt x="1612" y="1145"/>
                  </a:lnTo>
                  <a:lnTo>
                    <a:pt x="1613" y="1145"/>
                  </a:lnTo>
                  <a:lnTo>
                    <a:pt x="1613" y="1145"/>
                  </a:lnTo>
                  <a:lnTo>
                    <a:pt x="1614" y="1147"/>
                  </a:lnTo>
                  <a:lnTo>
                    <a:pt x="1615" y="1147"/>
                  </a:lnTo>
                  <a:lnTo>
                    <a:pt x="1617" y="1147"/>
                  </a:lnTo>
                  <a:lnTo>
                    <a:pt x="1617" y="1147"/>
                  </a:lnTo>
                  <a:lnTo>
                    <a:pt x="1618" y="1145"/>
                  </a:lnTo>
                  <a:lnTo>
                    <a:pt x="1619" y="1145"/>
                  </a:lnTo>
                  <a:lnTo>
                    <a:pt x="1620" y="1144"/>
                  </a:lnTo>
                  <a:lnTo>
                    <a:pt x="1620" y="1143"/>
                  </a:lnTo>
                  <a:lnTo>
                    <a:pt x="1622" y="1143"/>
                  </a:lnTo>
                  <a:lnTo>
                    <a:pt x="1623" y="1142"/>
                  </a:lnTo>
                  <a:lnTo>
                    <a:pt x="1624" y="1140"/>
                  </a:lnTo>
                  <a:lnTo>
                    <a:pt x="1625" y="1140"/>
                  </a:lnTo>
                  <a:lnTo>
                    <a:pt x="1625" y="1140"/>
                  </a:lnTo>
                  <a:lnTo>
                    <a:pt x="1627" y="1140"/>
                  </a:lnTo>
                  <a:lnTo>
                    <a:pt x="1628" y="1140"/>
                  </a:lnTo>
                  <a:lnTo>
                    <a:pt x="1629" y="1140"/>
                  </a:lnTo>
                  <a:lnTo>
                    <a:pt x="1629" y="1142"/>
                  </a:lnTo>
                  <a:lnTo>
                    <a:pt x="1630" y="1142"/>
                  </a:lnTo>
                  <a:lnTo>
                    <a:pt x="1632" y="1143"/>
                  </a:lnTo>
                  <a:lnTo>
                    <a:pt x="1633" y="1143"/>
                  </a:lnTo>
                  <a:lnTo>
                    <a:pt x="1633" y="1143"/>
                  </a:lnTo>
                  <a:lnTo>
                    <a:pt x="1634" y="1144"/>
                  </a:lnTo>
                  <a:lnTo>
                    <a:pt x="1635" y="1144"/>
                  </a:lnTo>
                  <a:lnTo>
                    <a:pt x="1636" y="1144"/>
                  </a:lnTo>
                  <a:lnTo>
                    <a:pt x="1636" y="1144"/>
                  </a:lnTo>
                  <a:lnTo>
                    <a:pt x="1638" y="1144"/>
                  </a:lnTo>
                  <a:lnTo>
                    <a:pt x="1639" y="1144"/>
                  </a:lnTo>
                  <a:lnTo>
                    <a:pt x="1640" y="1144"/>
                  </a:lnTo>
                  <a:lnTo>
                    <a:pt x="1640" y="1144"/>
                  </a:lnTo>
                  <a:lnTo>
                    <a:pt x="1641" y="1144"/>
                  </a:lnTo>
                  <a:lnTo>
                    <a:pt x="1643" y="1145"/>
                  </a:lnTo>
                  <a:lnTo>
                    <a:pt x="1644" y="1145"/>
                  </a:lnTo>
                  <a:lnTo>
                    <a:pt x="1644" y="1147"/>
                  </a:lnTo>
                  <a:lnTo>
                    <a:pt x="1645" y="1147"/>
                  </a:lnTo>
                  <a:lnTo>
                    <a:pt x="1646" y="1147"/>
                  </a:lnTo>
                  <a:lnTo>
                    <a:pt x="1648" y="1147"/>
                  </a:lnTo>
                  <a:lnTo>
                    <a:pt x="1648" y="1145"/>
                  </a:lnTo>
                  <a:lnTo>
                    <a:pt x="1649" y="1144"/>
                  </a:lnTo>
                  <a:lnTo>
                    <a:pt x="1650" y="1143"/>
                  </a:lnTo>
                  <a:lnTo>
                    <a:pt x="1651" y="1142"/>
                  </a:lnTo>
                  <a:lnTo>
                    <a:pt x="1651" y="1139"/>
                  </a:lnTo>
                  <a:lnTo>
                    <a:pt x="1653" y="1135"/>
                  </a:lnTo>
                  <a:lnTo>
                    <a:pt x="1654" y="1132"/>
                  </a:lnTo>
                  <a:lnTo>
                    <a:pt x="1655" y="1128"/>
                  </a:lnTo>
                  <a:lnTo>
                    <a:pt x="1655" y="1125"/>
                  </a:lnTo>
                  <a:lnTo>
                    <a:pt x="1656" y="1124"/>
                  </a:lnTo>
                  <a:lnTo>
                    <a:pt x="1658" y="1123"/>
                  </a:lnTo>
                  <a:lnTo>
                    <a:pt x="1659" y="1123"/>
                  </a:lnTo>
                  <a:lnTo>
                    <a:pt x="1659" y="1125"/>
                  </a:lnTo>
                  <a:lnTo>
                    <a:pt x="1660" y="1128"/>
                  </a:lnTo>
                  <a:lnTo>
                    <a:pt x="1661" y="1130"/>
                  </a:lnTo>
                  <a:lnTo>
                    <a:pt x="1663" y="1133"/>
                  </a:lnTo>
                  <a:lnTo>
                    <a:pt x="1663" y="1137"/>
                  </a:lnTo>
                  <a:lnTo>
                    <a:pt x="1664" y="1138"/>
                  </a:lnTo>
                  <a:lnTo>
                    <a:pt x="1665" y="1140"/>
                  </a:lnTo>
                  <a:lnTo>
                    <a:pt x="1666" y="1140"/>
                  </a:lnTo>
                  <a:lnTo>
                    <a:pt x="1666" y="1142"/>
                  </a:lnTo>
                  <a:lnTo>
                    <a:pt x="1668" y="1143"/>
                  </a:lnTo>
                  <a:lnTo>
                    <a:pt x="1669" y="1143"/>
                  </a:lnTo>
                  <a:lnTo>
                    <a:pt x="1670" y="1143"/>
                  </a:lnTo>
                  <a:lnTo>
                    <a:pt x="1670" y="1143"/>
                  </a:lnTo>
                  <a:lnTo>
                    <a:pt x="1671" y="1143"/>
                  </a:lnTo>
                  <a:lnTo>
                    <a:pt x="1672" y="1144"/>
                  </a:lnTo>
                  <a:lnTo>
                    <a:pt x="1674" y="1144"/>
                  </a:lnTo>
                  <a:lnTo>
                    <a:pt x="1674" y="1144"/>
                  </a:lnTo>
                  <a:lnTo>
                    <a:pt x="1675" y="1144"/>
                  </a:lnTo>
                  <a:lnTo>
                    <a:pt x="1676" y="1144"/>
                  </a:lnTo>
                  <a:lnTo>
                    <a:pt x="1677" y="1144"/>
                  </a:lnTo>
                  <a:lnTo>
                    <a:pt x="1679" y="1144"/>
                  </a:lnTo>
                  <a:lnTo>
                    <a:pt x="1679" y="1144"/>
                  </a:lnTo>
                  <a:lnTo>
                    <a:pt x="1680" y="1144"/>
                  </a:lnTo>
                  <a:lnTo>
                    <a:pt x="1681" y="1144"/>
                  </a:lnTo>
                  <a:lnTo>
                    <a:pt x="1682" y="1144"/>
                  </a:lnTo>
                  <a:lnTo>
                    <a:pt x="1682" y="1144"/>
                  </a:lnTo>
                  <a:lnTo>
                    <a:pt x="1684" y="1144"/>
                  </a:lnTo>
                  <a:lnTo>
                    <a:pt x="1685" y="1144"/>
                  </a:lnTo>
                  <a:lnTo>
                    <a:pt x="1686" y="1144"/>
                  </a:lnTo>
                  <a:lnTo>
                    <a:pt x="1686" y="1143"/>
                  </a:lnTo>
                  <a:lnTo>
                    <a:pt x="1687" y="1142"/>
                  </a:lnTo>
                  <a:lnTo>
                    <a:pt x="1689" y="1139"/>
                  </a:lnTo>
                  <a:lnTo>
                    <a:pt x="1690" y="1135"/>
                  </a:lnTo>
                  <a:lnTo>
                    <a:pt x="1690" y="1132"/>
                  </a:lnTo>
                  <a:lnTo>
                    <a:pt x="1691" y="1128"/>
                  </a:lnTo>
                  <a:lnTo>
                    <a:pt x="1692" y="1124"/>
                  </a:lnTo>
                  <a:lnTo>
                    <a:pt x="1694" y="1122"/>
                  </a:lnTo>
                  <a:lnTo>
                    <a:pt x="1694" y="1120"/>
                  </a:lnTo>
                  <a:lnTo>
                    <a:pt x="1695" y="1120"/>
                  </a:lnTo>
                  <a:lnTo>
                    <a:pt x="1696" y="1122"/>
                  </a:lnTo>
                  <a:lnTo>
                    <a:pt x="1697" y="1124"/>
                  </a:lnTo>
                  <a:lnTo>
                    <a:pt x="1697" y="1128"/>
                  </a:lnTo>
                  <a:lnTo>
                    <a:pt x="1699" y="1130"/>
                  </a:lnTo>
                  <a:lnTo>
                    <a:pt x="1700" y="1133"/>
                  </a:lnTo>
                  <a:lnTo>
                    <a:pt x="1701" y="1135"/>
                  </a:lnTo>
                  <a:lnTo>
                    <a:pt x="1701" y="1138"/>
                  </a:lnTo>
                  <a:lnTo>
                    <a:pt x="1702" y="1139"/>
                  </a:lnTo>
                  <a:lnTo>
                    <a:pt x="1704" y="1140"/>
                  </a:lnTo>
                  <a:lnTo>
                    <a:pt x="1705" y="1142"/>
                  </a:lnTo>
                  <a:lnTo>
                    <a:pt x="1705" y="1143"/>
                  </a:lnTo>
                  <a:lnTo>
                    <a:pt x="1706" y="1143"/>
                  </a:lnTo>
                  <a:lnTo>
                    <a:pt x="1707" y="1143"/>
                  </a:lnTo>
                  <a:lnTo>
                    <a:pt x="1708" y="1143"/>
                  </a:lnTo>
                  <a:lnTo>
                    <a:pt x="1708" y="1143"/>
                  </a:lnTo>
                  <a:lnTo>
                    <a:pt x="1710" y="1144"/>
                  </a:lnTo>
                  <a:lnTo>
                    <a:pt x="1711" y="1144"/>
                  </a:lnTo>
                  <a:lnTo>
                    <a:pt x="1712" y="1144"/>
                  </a:lnTo>
                  <a:lnTo>
                    <a:pt x="1712" y="1143"/>
                  </a:lnTo>
                  <a:lnTo>
                    <a:pt x="1713" y="1143"/>
                  </a:lnTo>
                  <a:lnTo>
                    <a:pt x="1715" y="1140"/>
                  </a:lnTo>
                  <a:lnTo>
                    <a:pt x="1716" y="1139"/>
                  </a:lnTo>
                  <a:lnTo>
                    <a:pt x="1716" y="1137"/>
                  </a:lnTo>
                  <a:lnTo>
                    <a:pt x="1717" y="1134"/>
                  </a:lnTo>
                  <a:lnTo>
                    <a:pt x="1718" y="1132"/>
                  </a:lnTo>
                  <a:lnTo>
                    <a:pt x="1720" y="1128"/>
                  </a:lnTo>
                  <a:lnTo>
                    <a:pt x="1720" y="1120"/>
                  </a:lnTo>
                  <a:lnTo>
                    <a:pt x="1721" y="1109"/>
                  </a:lnTo>
                  <a:lnTo>
                    <a:pt x="1722" y="1091"/>
                  </a:lnTo>
                  <a:lnTo>
                    <a:pt x="1723" y="1068"/>
                  </a:lnTo>
                  <a:lnTo>
                    <a:pt x="1723" y="1046"/>
                  </a:lnTo>
                  <a:lnTo>
                    <a:pt x="1725" y="1030"/>
                  </a:lnTo>
                  <a:lnTo>
                    <a:pt x="1726" y="1026"/>
                  </a:lnTo>
                  <a:lnTo>
                    <a:pt x="1727" y="1032"/>
                  </a:lnTo>
                  <a:lnTo>
                    <a:pt x="1727" y="1050"/>
                  </a:lnTo>
                  <a:lnTo>
                    <a:pt x="1728" y="1068"/>
                  </a:lnTo>
                  <a:lnTo>
                    <a:pt x="1730" y="1088"/>
                  </a:lnTo>
                  <a:lnTo>
                    <a:pt x="1731" y="1103"/>
                  </a:lnTo>
                  <a:lnTo>
                    <a:pt x="1731" y="1115"/>
                  </a:lnTo>
                  <a:lnTo>
                    <a:pt x="1732" y="1124"/>
                  </a:lnTo>
                  <a:lnTo>
                    <a:pt x="1733" y="1129"/>
                  </a:lnTo>
                  <a:lnTo>
                    <a:pt x="1735" y="1133"/>
                  </a:lnTo>
                  <a:lnTo>
                    <a:pt x="1736" y="1137"/>
                  </a:lnTo>
                  <a:lnTo>
                    <a:pt x="1736" y="1138"/>
                  </a:lnTo>
                  <a:lnTo>
                    <a:pt x="1737" y="1139"/>
                  </a:lnTo>
                  <a:lnTo>
                    <a:pt x="1738" y="1139"/>
                  </a:lnTo>
                  <a:lnTo>
                    <a:pt x="1740" y="1139"/>
                  </a:lnTo>
                  <a:lnTo>
                    <a:pt x="1740" y="1138"/>
                  </a:lnTo>
                  <a:lnTo>
                    <a:pt x="1741" y="1137"/>
                  </a:lnTo>
                  <a:lnTo>
                    <a:pt x="1742" y="1134"/>
                  </a:lnTo>
                  <a:lnTo>
                    <a:pt x="1743" y="1133"/>
                  </a:lnTo>
                  <a:lnTo>
                    <a:pt x="1743" y="1132"/>
                  </a:lnTo>
                  <a:lnTo>
                    <a:pt x="1744" y="1132"/>
                  </a:lnTo>
                  <a:lnTo>
                    <a:pt x="1746" y="1133"/>
                  </a:lnTo>
                  <a:lnTo>
                    <a:pt x="1747" y="1134"/>
                  </a:lnTo>
                  <a:lnTo>
                    <a:pt x="1747" y="1137"/>
                  </a:lnTo>
                  <a:lnTo>
                    <a:pt x="1748" y="1138"/>
                  </a:lnTo>
                  <a:lnTo>
                    <a:pt x="1749" y="1140"/>
                  </a:lnTo>
                  <a:lnTo>
                    <a:pt x="1751" y="1142"/>
                  </a:lnTo>
                  <a:lnTo>
                    <a:pt x="1751" y="1143"/>
                  </a:lnTo>
                  <a:lnTo>
                    <a:pt x="1752" y="1144"/>
                  </a:lnTo>
                  <a:lnTo>
                    <a:pt x="1753" y="1144"/>
                  </a:lnTo>
                  <a:lnTo>
                    <a:pt x="1754" y="1145"/>
                  </a:lnTo>
                  <a:lnTo>
                    <a:pt x="1754" y="1145"/>
                  </a:lnTo>
                  <a:lnTo>
                    <a:pt x="1756" y="1145"/>
                  </a:lnTo>
                  <a:lnTo>
                    <a:pt x="1757" y="1147"/>
                  </a:lnTo>
                  <a:lnTo>
                    <a:pt x="1758" y="1147"/>
                  </a:lnTo>
                  <a:lnTo>
                    <a:pt x="1758" y="1147"/>
                  </a:lnTo>
                  <a:lnTo>
                    <a:pt x="1759" y="1147"/>
                  </a:lnTo>
                  <a:lnTo>
                    <a:pt x="1761" y="1147"/>
                  </a:lnTo>
                  <a:lnTo>
                    <a:pt x="1762" y="1145"/>
                  </a:lnTo>
                  <a:lnTo>
                    <a:pt x="1762" y="1144"/>
                  </a:lnTo>
                  <a:lnTo>
                    <a:pt x="1763" y="1143"/>
                  </a:lnTo>
                  <a:lnTo>
                    <a:pt x="1764" y="1142"/>
                  </a:lnTo>
                  <a:lnTo>
                    <a:pt x="1766" y="1139"/>
                  </a:lnTo>
                  <a:lnTo>
                    <a:pt x="1766" y="1137"/>
                  </a:lnTo>
                  <a:lnTo>
                    <a:pt x="1767" y="1133"/>
                  </a:lnTo>
                  <a:lnTo>
                    <a:pt x="1768" y="1128"/>
                  </a:lnTo>
                  <a:lnTo>
                    <a:pt x="1769" y="1124"/>
                  </a:lnTo>
                  <a:lnTo>
                    <a:pt x="1769" y="1120"/>
                  </a:lnTo>
                  <a:lnTo>
                    <a:pt x="1771" y="1117"/>
                  </a:lnTo>
                  <a:lnTo>
                    <a:pt x="1772" y="1115"/>
                  </a:lnTo>
                  <a:lnTo>
                    <a:pt x="1773" y="1115"/>
                  </a:lnTo>
                  <a:lnTo>
                    <a:pt x="1773" y="1118"/>
                  </a:lnTo>
                  <a:lnTo>
                    <a:pt x="1774" y="1120"/>
                  </a:lnTo>
                  <a:lnTo>
                    <a:pt x="1776" y="1125"/>
                  </a:lnTo>
                  <a:lnTo>
                    <a:pt x="1777" y="1129"/>
                  </a:lnTo>
                  <a:lnTo>
                    <a:pt x="1777" y="1133"/>
                  </a:lnTo>
                  <a:lnTo>
                    <a:pt x="1778" y="1135"/>
                  </a:lnTo>
                  <a:lnTo>
                    <a:pt x="1779" y="1138"/>
                  </a:lnTo>
                  <a:lnTo>
                    <a:pt x="1780" y="1139"/>
                  </a:lnTo>
                  <a:lnTo>
                    <a:pt x="1780" y="1140"/>
                  </a:lnTo>
                  <a:lnTo>
                    <a:pt x="1782" y="1142"/>
                  </a:lnTo>
                  <a:lnTo>
                    <a:pt x="1783" y="1142"/>
                  </a:lnTo>
                  <a:lnTo>
                    <a:pt x="1784" y="1143"/>
                  </a:lnTo>
                  <a:lnTo>
                    <a:pt x="1784" y="1143"/>
                  </a:lnTo>
                  <a:lnTo>
                    <a:pt x="1785" y="1144"/>
                  </a:lnTo>
                  <a:lnTo>
                    <a:pt x="1787" y="1144"/>
                  </a:lnTo>
                  <a:lnTo>
                    <a:pt x="1788" y="1144"/>
                  </a:lnTo>
                  <a:lnTo>
                    <a:pt x="1788" y="1144"/>
                  </a:lnTo>
                  <a:lnTo>
                    <a:pt x="1789" y="1144"/>
                  </a:lnTo>
                  <a:lnTo>
                    <a:pt x="1790" y="1144"/>
                  </a:lnTo>
                  <a:lnTo>
                    <a:pt x="1792" y="1144"/>
                  </a:lnTo>
                  <a:lnTo>
                    <a:pt x="1793" y="1144"/>
                  </a:lnTo>
                  <a:lnTo>
                    <a:pt x="1793" y="1144"/>
                  </a:lnTo>
                  <a:lnTo>
                    <a:pt x="1794" y="1144"/>
                  </a:lnTo>
                  <a:lnTo>
                    <a:pt x="1795" y="1144"/>
                  </a:lnTo>
                  <a:lnTo>
                    <a:pt x="1797" y="1143"/>
                  </a:lnTo>
                  <a:lnTo>
                    <a:pt x="1797" y="1143"/>
                  </a:lnTo>
                  <a:lnTo>
                    <a:pt x="1798" y="1143"/>
                  </a:lnTo>
                  <a:lnTo>
                    <a:pt x="1799" y="1143"/>
                  </a:lnTo>
                  <a:lnTo>
                    <a:pt x="1800" y="1143"/>
                  </a:lnTo>
                  <a:lnTo>
                    <a:pt x="1800" y="1143"/>
                  </a:lnTo>
                  <a:lnTo>
                    <a:pt x="1802" y="1143"/>
                  </a:lnTo>
                  <a:lnTo>
                    <a:pt x="1803" y="1143"/>
                  </a:lnTo>
                  <a:lnTo>
                    <a:pt x="1804" y="1144"/>
                  </a:lnTo>
                  <a:lnTo>
                    <a:pt x="1804" y="1144"/>
                  </a:lnTo>
                  <a:lnTo>
                    <a:pt x="1805" y="1144"/>
                  </a:lnTo>
                  <a:lnTo>
                    <a:pt x="1807" y="1144"/>
                  </a:lnTo>
                  <a:lnTo>
                    <a:pt x="1808" y="1143"/>
                  </a:lnTo>
                  <a:lnTo>
                    <a:pt x="1808" y="1143"/>
                  </a:lnTo>
                  <a:lnTo>
                    <a:pt x="1809" y="1142"/>
                  </a:lnTo>
                  <a:lnTo>
                    <a:pt x="1810" y="1140"/>
                  </a:lnTo>
                  <a:lnTo>
                    <a:pt x="1811" y="1135"/>
                  </a:lnTo>
                  <a:lnTo>
                    <a:pt x="1811" y="1128"/>
                  </a:lnTo>
                  <a:lnTo>
                    <a:pt x="1813" y="1117"/>
                  </a:lnTo>
                  <a:lnTo>
                    <a:pt x="1814" y="1098"/>
                  </a:lnTo>
                  <a:lnTo>
                    <a:pt x="1815" y="1075"/>
                  </a:lnTo>
                  <a:lnTo>
                    <a:pt x="1815" y="1047"/>
                  </a:lnTo>
                  <a:lnTo>
                    <a:pt x="1816" y="1019"/>
                  </a:lnTo>
                  <a:lnTo>
                    <a:pt x="1818" y="994"/>
                  </a:lnTo>
                  <a:lnTo>
                    <a:pt x="1819" y="978"/>
                  </a:lnTo>
                  <a:lnTo>
                    <a:pt x="1819" y="973"/>
                  </a:lnTo>
                  <a:lnTo>
                    <a:pt x="1820" y="980"/>
                  </a:lnTo>
                  <a:lnTo>
                    <a:pt x="1821" y="999"/>
                  </a:lnTo>
                  <a:lnTo>
                    <a:pt x="1823" y="1024"/>
                  </a:lnTo>
                  <a:lnTo>
                    <a:pt x="1823" y="1050"/>
                  </a:lnTo>
                  <a:lnTo>
                    <a:pt x="1824" y="1075"/>
                  </a:lnTo>
                  <a:lnTo>
                    <a:pt x="1825" y="1096"/>
                  </a:lnTo>
                  <a:lnTo>
                    <a:pt x="1826" y="1111"/>
                  </a:lnTo>
                  <a:lnTo>
                    <a:pt x="1826" y="1120"/>
                  </a:lnTo>
                  <a:lnTo>
                    <a:pt x="1828" y="1128"/>
                  </a:lnTo>
                  <a:lnTo>
                    <a:pt x="1829" y="1132"/>
                  </a:lnTo>
                  <a:lnTo>
                    <a:pt x="1830" y="1134"/>
                  </a:lnTo>
                  <a:lnTo>
                    <a:pt x="1830" y="1137"/>
                  </a:lnTo>
                  <a:lnTo>
                    <a:pt x="1831" y="1138"/>
                  </a:lnTo>
                  <a:lnTo>
                    <a:pt x="1833" y="1138"/>
                  </a:lnTo>
                  <a:lnTo>
                    <a:pt x="1834" y="1139"/>
                  </a:lnTo>
                  <a:lnTo>
                    <a:pt x="1834" y="1140"/>
                  </a:lnTo>
                  <a:lnTo>
                    <a:pt x="1835" y="1140"/>
                  </a:lnTo>
                  <a:lnTo>
                    <a:pt x="1836" y="1140"/>
                  </a:lnTo>
                  <a:lnTo>
                    <a:pt x="1838" y="1142"/>
                  </a:lnTo>
                  <a:lnTo>
                    <a:pt x="1838" y="1142"/>
                  </a:lnTo>
                  <a:lnTo>
                    <a:pt x="1839" y="1142"/>
                  </a:lnTo>
                  <a:lnTo>
                    <a:pt x="1840" y="1142"/>
                  </a:lnTo>
                  <a:lnTo>
                    <a:pt x="1841" y="1142"/>
                  </a:lnTo>
                  <a:lnTo>
                    <a:pt x="1841" y="1142"/>
                  </a:lnTo>
                  <a:lnTo>
                    <a:pt x="1843" y="1142"/>
                  </a:lnTo>
                  <a:lnTo>
                    <a:pt x="1844" y="1142"/>
                  </a:lnTo>
                  <a:lnTo>
                    <a:pt x="1845" y="1142"/>
                  </a:lnTo>
                  <a:lnTo>
                    <a:pt x="1846" y="1140"/>
                  </a:lnTo>
                  <a:lnTo>
                    <a:pt x="1846" y="1139"/>
                  </a:lnTo>
                  <a:lnTo>
                    <a:pt x="1847" y="1135"/>
                  </a:lnTo>
                  <a:lnTo>
                    <a:pt x="1849" y="1129"/>
                  </a:lnTo>
                  <a:lnTo>
                    <a:pt x="1850" y="1120"/>
                  </a:lnTo>
                  <a:lnTo>
                    <a:pt x="1850" y="1108"/>
                  </a:lnTo>
                  <a:lnTo>
                    <a:pt x="1851" y="1097"/>
                  </a:lnTo>
                  <a:lnTo>
                    <a:pt x="1852" y="1088"/>
                  </a:lnTo>
                  <a:lnTo>
                    <a:pt x="1854" y="1083"/>
                  </a:lnTo>
                  <a:lnTo>
                    <a:pt x="1854" y="1086"/>
                  </a:lnTo>
                  <a:lnTo>
                    <a:pt x="1855" y="1092"/>
                  </a:lnTo>
                  <a:lnTo>
                    <a:pt x="1856" y="1102"/>
                  </a:lnTo>
                  <a:lnTo>
                    <a:pt x="1857" y="1112"/>
                  </a:lnTo>
                  <a:lnTo>
                    <a:pt x="1857" y="1120"/>
                  </a:lnTo>
                  <a:lnTo>
                    <a:pt x="1859" y="1127"/>
                  </a:lnTo>
                  <a:lnTo>
                    <a:pt x="1860" y="1132"/>
                  </a:lnTo>
                  <a:lnTo>
                    <a:pt x="1861" y="1135"/>
                  </a:lnTo>
                  <a:lnTo>
                    <a:pt x="1861" y="1138"/>
                  </a:lnTo>
                  <a:lnTo>
                    <a:pt x="1862" y="1139"/>
                  </a:lnTo>
                  <a:lnTo>
                    <a:pt x="1864" y="1140"/>
                  </a:lnTo>
                  <a:lnTo>
                    <a:pt x="1865" y="1142"/>
                  </a:lnTo>
                  <a:lnTo>
                    <a:pt x="1865" y="1142"/>
                  </a:lnTo>
                  <a:lnTo>
                    <a:pt x="1866" y="1143"/>
                  </a:lnTo>
                  <a:lnTo>
                    <a:pt x="1867" y="1143"/>
                  </a:lnTo>
                  <a:lnTo>
                    <a:pt x="1869" y="1143"/>
                  </a:lnTo>
                  <a:lnTo>
                    <a:pt x="1869" y="1143"/>
                  </a:lnTo>
                  <a:lnTo>
                    <a:pt x="1870" y="1143"/>
                  </a:lnTo>
                  <a:lnTo>
                    <a:pt x="1871" y="1144"/>
                  </a:lnTo>
                  <a:lnTo>
                    <a:pt x="1872" y="1144"/>
                  </a:lnTo>
                  <a:lnTo>
                    <a:pt x="1872" y="1144"/>
                  </a:lnTo>
                  <a:lnTo>
                    <a:pt x="1874" y="1144"/>
                  </a:lnTo>
                  <a:lnTo>
                    <a:pt x="1875" y="1144"/>
                  </a:lnTo>
                  <a:lnTo>
                    <a:pt x="1876" y="1144"/>
                  </a:lnTo>
                  <a:lnTo>
                    <a:pt x="1876" y="1144"/>
                  </a:lnTo>
                  <a:lnTo>
                    <a:pt x="1877" y="1144"/>
                  </a:lnTo>
                  <a:lnTo>
                    <a:pt x="1879" y="1144"/>
                  </a:lnTo>
                  <a:lnTo>
                    <a:pt x="1880" y="1144"/>
                  </a:lnTo>
                  <a:lnTo>
                    <a:pt x="1880" y="1144"/>
                  </a:lnTo>
                  <a:lnTo>
                    <a:pt x="1881" y="1143"/>
                  </a:lnTo>
                  <a:lnTo>
                    <a:pt x="1882" y="1143"/>
                  </a:lnTo>
                  <a:lnTo>
                    <a:pt x="1883" y="1143"/>
                  </a:lnTo>
                  <a:lnTo>
                    <a:pt x="1883" y="1143"/>
                  </a:lnTo>
                  <a:lnTo>
                    <a:pt x="1885" y="1143"/>
                  </a:lnTo>
                  <a:lnTo>
                    <a:pt x="1886" y="1143"/>
                  </a:lnTo>
                  <a:lnTo>
                    <a:pt x="1887" y="1143"/>
                  </a:lnTo>
                  <a:lnTo>
                    <a:pt x="1887" y="1143"/>
                  </a:lnTo>
                  <a:lnTo>
                    <a:pt x="1888" y="1143"/>
                  </a:lnTo>
                  <a:lnTo>
                    <a:pt x="1890" y="1143"/>
                  </a:lnTo>
                  <a:lnTo>
                    <a:pt x="1891" y="1143"/>
                  </a:lnTo>
                  <a:lnTo>
                    <a:pt x="1891" y="1143"/>
                  </a:lnTo>
                  <a:lnTo>
                    <a:pt x="1892" y="1144"/>
                  </a:lnTo>
                  <a:lnTo>
                    <a:pt x="1893" y="1144"/>
                  </a:lnTo>
                  <a:lnTo>
                    <a:pt x="1895" y="1144"/>
                  </a:lnTo>
                  <a:lnTo>
                    <a:pt x="1895" y="1144"/>
                  </a:lnTo>
                  <a:lnTo>
                    <a:pt x="1896" y="1144"/>
                  </a:lnTo>
                  <a:lnTo>
                    <a:pt x="1897" y="1144"/>
                  </a:lnTo>
                  <a:lnTo>
                    <a:pt x="1898" y="1144"/>
                  </a:lnTo>
                  <a:lnTo>
                    <a:pt x="1898" y="1144"/>
                  </a:lnTo>
                  <a:lnTo>
                    <a:pt x="1900" y="1143"/>
                  </a:lnTo>
                  <a:lnTo>
                    <a:pt x="1901" y="1142"/>
                  </a:lnTo>
                  <a:lnTo>
                    <a:pt x="1902" y="1138"/>
                  </a:lnTo>
                  <a:lnTo>
                    <a:pt x="1903" y="1129"/>
                  </a:lnTo>
                  <a:lnTo>
                    <a:pt x="1903" y="1113"/>
                  </a:lnTo>
                  <a:lnTo>
                    <a:pt x="1905" y="1084"/>
                  </a:lnTo>
                  <a:lnTo>
                    <a:pt x="1906" y="1037"/>
                  </a:lnTo>
                  <a:lnTo>
                    <a:pt x="1907" y="969"/>
                  </a:lnTo>
                  <a:lnTo>
                    <a:pt x="1907" y="877"/>
                  </a:lnTo>
                  <a:lnTo>
                    <a:pt x="1908" y="765"/>
                  </a:lnTo>
                  <a:lnTo>
                    <a:pt x="1910" y="645"/>
                  </a:lnTo>
                  <a:lnTo>
                    <a:pt x="1911" y="528"/>
                  </a:lnTo>
                  <a:lnTo>
                    <a:pt x="1911" y="434"/>
                  </a:lnTo>
                  <a:lnTo>
                    <a:pt x="1912" y="375"/>
                  </a:lnTo>
                  <a:lnTo>
                    <a:pt x="1913" y="358"/>
                  </a:lnTo>
                  <a:lnTo>
                    <a:pt x="1915" y="383"/>
                  </a:lnTo>
                  <a:lnTo>
                    <a:pt x="1915" y="440"/>
                  </a:lnTo>
                  <a:lnTo>
                    <a:pt x="1916" y="518"/>
                  </a:lnTo>
                  <a:lnTo>
                    <a:pt x="1917" y="606"/>
                  </a:lnTo>
                  <a:lnTo>
                    <a:pt x="1918" y="692"/>
                  </a:lnTo>
                  <a:lnTo>
                    <a:pt x="1918" y="772"/>
                  </a:lnTo>
                  <a:lnTo>
                    <a:pt x="1919" y="841"/>
                  </a:lnTo>
                  <a:lnTo>
                    <a:pt x="1921" y="899"/>
                  </a:lnTo>
                  <a:lnTo>
                    <a:pt x="1922" y="945"/>
                  </a:lnTo>
                  <a:lnTo>
                    <a:pt x="1922" y="983"/>
                  </a:lnTo>
                  <a:lnTo>
                    <a:pt x="1923" y="1011"/>
                  </a:lnTo>
                  <a:lnTo>
                    <a:pt x="1924" y="1032"/>
                  </a:lnTo>
                  <a:lnTo>
                    <a:pt x="1926" y="1047"/>
                  </a:lnTo>
                  <a:lnTo>
                    <a:pt x="1926" y="1057"/>
                  </a:lnTo>
                  <a:lnTo>
                    <a:pt x="1927" y="1062"/>
                  </a:lnTo>
                  <a:lnTo>
                    <a:pt x="1928" y="1063"/>
                  </a:lnTo>
                  <a:lnTo>
                    <a:pt x="1929" y="1063"/>
                  </a:lnTo>
                  <a:lnTo>
                    <a:pt x="1929" y="1061"/>
                  </a:lnTo>
                  <a:lnTo>
                    <a:pt x="1931" y="1061"/>
                  </a:lnTo>
                  <a:lnTo>
                    <a:pt x="1932" y="1062"/>
                  </a:lnTo>
                  <a:lnTo>
                    <a:pt x="1933" y="1067"/>
                  </a:lnTo>
                  <a:lnTo>
                    <a:pt x="1933" y="1073"/>
                  </a:lnTo>
                  <a:lnTo>
                    <a:pt x="1934" y="1083"/>
                  </a:lnTo>
                  <a:lnTo>
                    <a:pt x="1936" y="1093"/>
                  </a:lnTo>
                  <a:lnTo>
                    <a:pt x="1937" y="1103"/>
                  </a:lnTo>
                  <a:lnTo>
                    <a:pt x="1937" y="1112"/>
                  </a:lnTo>
                  <a:lnTo>
                    <a:pt x="1938" y="1118"/>
                  </a:lnTo>
                  <a:lnTo>
                    <a:pt x="1939" y="1124"/>
                  </a:lnTo>
                  <a:lnTo>
                    <a:pt x="1941" y="1128"/>
                  </a:lnTo>
                  <a:lnTo>
                    <a:pt x="1941" y="1130"/>
                  </a:lnTo>
                  <a:lnTo>
                    <a:pt x="1942" y="1132"/>
                  </a:lnTo>
                  <a:lnTo>
                    <a:pt x="1943" y="1133"/>
                  </a:lnTo>
                  <a:lnTo>
                    <a:pt x="1944" y="1134"/>
                  </a:lnTo>
                  <a:lnTo>
                    <a:pt x="1944" y="1134"/>
                  </a:lnTo>
                  <a:lnTo>
                    <a:pt x="1946" y="1134"/>
                  </a:lnTo>
                  <a:lnTo>
                    <a:pt x="1947" y="1134"/>
                  </a:lnTo>
                  <a:lnTo>
                    <a:pt x="1948" y="1133"/>
                  </a:lnTo>
                  <a:lnTo>
                    <a:pt x="1948" y="1133"/>
                  </a:lnTo>
                  <a:lnTo>
                    <a:pt x="1949" y="1132"/>
                  </a:lnTo>
                  <a:lnTo>
                    <a:pt x="1951" y="1130"/>
                  </a:lnTo>
                  <a:lnTo>
                    <a:pt x="1952" y="1129"/>
                  </a:lnTo>
                  <a:lnTo>
                    <a:pt x="1952" y="1128"/>
                  </a:lnTo>
                  <a:lnTo>
                    <a:pt x="1953" y="1128"/>
                  </a:lnTo>
                  <a:lnTo>
                    <a:pt x="1954" y="1128"/>
                  </a:lnTo>
                  <a:lnTo>
                    <a:pt x="1955" y="1128"/>
                  </a:lnTo>
                  <a:lnTo>
                    <a:pt x="1955" y="1129"/>
                  </a:lnTo>
                  <a:lnTo>
                    <a:pt x="1957" y="1132"/>
                  </a:lnTo>
                  <a:lnTo>
                    <a:pt x="1958" y="1133"/>
                  </a:lnTo>
                  <a:lnTo>
                    <a:pt x="1959" y="1135"/>
                  </a:lnTo>
                  <a:lnTo>
                    <a:pt x="1960" y="1137"/>
                  </a:lnTo>
                  <a:lnTo>
                    <a:pt x="1960" y="1138"/>
                  </a:lnTo>
                  <a:lnTo>
                    <a:pt x="1962" y="1139"/>
                  </a:lnTo>
                  <a:lnTo>
                    <a:pt x="1963" y="1140"/>
                  </a:lnTo>
                  <a:lnTo>
                    <a:pt x="1964" y="1142"/>
                  </a:lnTo>
                  <a:lnTo>
                    <a:pt x="1964" y="1142"/>
                  </a:lnTo>
                  <a:lnTo>
                    <a:pt x="1965" y="1143"/>
                  </a:lnTo>
                  <a:lnTo>
                    <a:pt x="1967" y="1143"/>
                  </a:lnTo>
                  <a:lnTo>
                    <a:pt x="1968" y="1143"/>
                  </a:lnTo>
                  <a:lnTo>
                    <a:pt x="1968" y="1144"/>
                  </a:lnTo>
                  <a:lnTo>
                    <a:pt x="1969" y="1144"/>
                  </a:lnTo>
                  <a:lnTo>
                    <a:pt x="1970" y="1144"/>
                  </a:lnTo>
                  <a:lnTo>
                    <a:pt x="1972" y="1144"/>
                  </a:lnTo>
                  <a:lnTo>
                    <a:pt x="1972" y="1144"/>
                  </a:lnTo>
                  <a:lnTo>
                    <a:pt x="1973" y="1144"/>
                  </a:lnTo>
                  <a:lnTo>
                    <a:pt x="1974" y="1144"/>
                  </a:lnTo>
                  <a:lnTo>
                    <a:pt x="1975" y="1144"/>
                  </a:lnTo>
                  <a:lnTo>
                    <a:pt x="1975" y="1144"/>
                  </a:lnTo>
                  <a:lnTo>
                    <a:pt x="1977" y="1144"/>
                  </a:lnTo>
                  <a:lnTo>
                    <a:pt x="1978" y="1144"/>
                  </a:lnTo>
                  <a:lnTo>
                    <a:pt x="1979" y="1144"/>
                  </a:lnTo>
                  <a:lnTo>
                    <a:pt x="1979" y="1144"/>
                  </a:lnTo>
                  <a:lnTo>
                    <a:pt x="1980" y="1144"/>
                  </a:lnTo>
                  <a:lnTo>
                    <a:pt x="1982" y="1143"/>
                  </a:lnTo>
                  <a:lnTo>
                    <a:pt x="1983" y="1143"/>
                  </a:lnTo>
                  <a:lnTo>
                    <a:pt x="1983" y="1143"/>
                  </a:lnTo>
                  <a:lnTo>
                    <a:pt x="1984" y="1143"/>
                  </a:lnTo>
                  <a:lnTo>
                    <a:pt x="1985" y="1143"/>
                  </a:lnTo>
                  <a:lnTo>
                    <a:pt x="1987" y="1143"/>
                  </a:lnTo>
                  <a:lnTo>
                    <a:pt x="1987" y="1143"/>
                  </a:lnTo>
                  <a:lnTo>
                    <a:pt x="1988" y="1143"/>
                  </a:lnTo>
                  <a:lnTo>
                    <a:pt x="1989" y="1143"/>
                  </a:lnTo>
                  <a:lnTo>
                    <a:pt x="1990" y="1144"/>
                  </a:lnTo>
                  <a:lnTo>
                    <a:pt x="1990" y="1144"/>
                  </a:lnTo>
                  <a:lnTo>
                    <a:pt x="1991" y="1144"/>
                  </a:lnTo>
                  <a:lnTo>
                    <a:pt x="1993" y="1145"/>
                  </a:lnTo>
                  <a:lnTo>
                    <a:pt x="1994" y="1145"/>
                  </a:lnTo>
                  <a:lnTo>
                    <a:pt x="1994" y="1145"/>
                  </a:lnTo>
                  <a:lnTo>
                    <a:pt x="1995" y="1145"/>
                  </a:lnTo>
                  <a:lnTo>
                    <a:pt x="1996" y="1145"/>
                  </a:lnTo>
                  <a:lnTo>
                    <a:pt x="1998" y="1145"/>
                  </a:lnTo>
                  <a:lnTo>
                    <a:pt x="1998" y="1145"/>
                  </a:lnTo>
                  <a:lnTo>
                    <a:pt x="1999" y="1145"/>
                  </a:lnTo>
                  <a:lnTo>
                    <a:pt x="2000" y="1145"/>
                  </a:lnTo>
                  <a:lnTo>
                    <a:pt x="2001" y="1145"/>
                  </a:lnTo>
                  <a:lnTo>
                    <a:pt x="2001" y="1144"/>
                  </a:lnTo>
                  <a:lnTo>
                    <a:pt x="2003" y="1144"/>
                  </a:lnTo>
                  <a:lnTo>
                    <a:pt x="2004" y="1144"/>
                  </a:lnTo>
                  <a:lnTo>
                    <a:pt x="2005" y="1144"/>
                  </a:lnTo>
                  <a:lnTo>
                    <a:pt x="2005" y="1144"/>
                  </a:lnTo>
                  <a:lnTo>
                    <a:pt x="2006" y="1144"/>
                  </a:lnTo>
                  <a:lnTo>
                    <a:pt x="2008" y="1144"/>
                  </a:lnTo>
                  <a:lnTo>
                    <a:pt x="2009" y="1143"/>
                  </a:lnTo>
                  <a:lnTo>
                    <a:pt x="2009" y="1143"/>
                  </a:lnTo>
                  <a:lnTo>
                    <a:pt x="2010" y="1143"/>
                  </a:lnTo>
                  <a:lnTo>
                    <a:pt x="2011" y="1143"/>
                  </a:lnTo>
                  <a:lnTo>
                    <a:pt x="2013" y="1142"/>
                  </a:lnTo>
                  <a:lnTo>
                    <a:pt x="2014" y="1142"/>
                  </a:lnTo>
                  <a:lnTo>
                    <a:pt x="2014" y="1142"/>
                  </a:lnTo>
                  <a:lnTo>
                    <a:pt x="2015" y="1140"/>
                  </a:lnTo>
                  <a:lnTo>
                    <a:pt x="2016" y="1140"/>
                  </a:lnTo>
                  <a:lnTo>
                    <a:pt x="2018" y="1139"/>
                  </a:lnTo>
                  <a:lnTo>
                    <a:pt x="2018" y="1138"/>
                  </a:lnTo>
                  <a:lnTo>
                    <a:pt x="2019" y="1138"/>
                  </a:lnTo>
                  <a:lnTo>
                    <a:pt x="2020" y="1137"/>
                  </a:lnTo>
                  <a:lnTo>
                    <a:pt x="2021" y="1135"/>
                  </a:lnTo>
                  <a:lnTo>
                    <a:pt x="2021" y="1133"/>
                  </a:lnTo>
                  <a:lnTo>
                    <a:pt x="2023" y="1132"/>
                  </a:lnTo>
                  <a:lnTo>
                    <a:pt x="2024" y="1128"/>
                  </a:lnTo>
                  <a:lnTo>
                    <a:pt x="2025" y="1124"/>
                  </a:lnTo>
                  <a:lnTo>
                    <a:pt x="2025" y="1119"/>
                  </a:lnTo>
                  <a:lnTo>
                    <a:pt x="2026" y="1113"/>
                  </a:lnTo>
                  <a:lnTo>
                    <a:pt x="2027" y="1104"/>
                  </a:lnTo>
                  <a:lnTo>
                    <a:pt x="2029" y="1098"/>
                  </a:lnTo>
                  <a:lnTo>
                    <a:pt x="2029" y="1093"/>
                  </a:lnTo>
                  <a:lnTo>
                    <a:pt x="2030" y="1089"/>
                  </a:lnTo>
                  <a:lnTo>
                    <a:pt x="2031" y="1087"/>
                  </a:lnTo>
                  <a:lnTo>
                    <a:pt x="2032" y="1087"/>
                  </a:lnTo>
                  <a:lnTo>
                    <a:pt x="2032" y="1088"/>
                  </a:lnTo>
                  <a:lnTo>
                    <a:pt x="2034" y="1092"/>
                  </a:lnTo>
                  <a:lnTo>
                    <a:pt x="2035" y="1094"/>
                  </a:lnTo>
                  <a:lnTo>
                    <a:pt x="2036" y="1098"/>
                  </a:lnTo>
                  <a:lnTo>
                    <a:pt x="2036" y="1102"/>
                  </a:lnTo>
                  <a:lnTo>
                    <a:pt x="2037" y="1104"/>
                  </a:lnTo>
                  <a:lnTo>
                    <a:pt x="2039" y="1107"/>
                  </a:lnTo>
                  <a:lnTo>
                    <a:pt x="2040" y="1108"/>
                  </a:lnTo>
                  <a:lnTo>
                    <a:pt x="2040" y="1111"/>
                  </a:lnTo>
                  <a:lnTo>
                    <a:pt x="2041" y="1113"/>
                  </a:lnTo>
                  <a:lnTo>
                    <a:pt x="2042" y="1117"/>
                  </a:lnTo>
                  <a:lnTo>
                    <a:pt x="2044" y="1119"/>
                  </a:lnTo>
                  <a:lnTo>
                    <a:pt x="2044" y="1123"/>
                  </a:lnTo>
                  <a:lnTo>
                    <a:pt x="2045" y="1125"/>
                  </a:lnTo>
                  <a:lnTo>
                    <a:pt x="2046" y="1127"/>
                  </a:lnTo>
                  <a:lnTo>
                    <a:pt x="2047" y="1128"/>
                  </a:lnTo>
                  <a:lnTo>
                    <a:pt x="2047" y="1129"/>
                  </a:lnTo>
                  <a:lnTo>
                    <a:pt x="2049" y="1128"/>
                  </a:lnTo>
                  <a:lnTo>
                    <a:pt x="2050" y="1128"/>
                  </a:lnTo>
                  <a:lnTo>
                    <a:pt x="2051" y="1127"/>
                  </a:lnTo>
                  <a:lnTo>
                    <a:pt x="2051" y="1125"/>
                  </a:lnTo>
                  <a:lnTo>
                    <a:pt x="2052" y="1124"/>
                  </a:lnTo>
                  <a:lnTo>
                    <a:pt x="2054" y="1124"/>
                  </a:lnTo>
                  <a:lnTo>
                    <a:pt x="2055" y="1125"/>
                  </a:lnTo>
                  <a:lnTo>
                    <a:pt x="2055" y="1128"/>
                  </a:lnTo>
                  <a:lnTo>
                    <a:pt x="2056" y="1130"/>
                  </a:lnTo>
                  <a:lnTo>
                    <a:pt x="2057" y="1133"/>
                  </a:lnTo>
                  <a:lnTo>
                    <a:pt x="2059" y="1135"/>
                  </a:lnTo>
                  <a:lnTo>
                    <a:pt x="2059" y="1138"/>
                  </a:lnTo>
                  <a:lnTo>
                    <a:pt x="2060" y="1139"/>
                  </a:lnTo>
                  <a:lnTo>
                    <a:pt x="2061" y="1142"/>
                  </a:lnTo>
                  <a:lnTo>
                    <a:pt x="2062" y="1143"/>
                  </a:lnTo>
                  <a:lnTo>
                    <a:pt x="2062" y="1143"/>
                  </a:lnTo>
                  <a:lnTo>
                    <a:pt x="2063" y="1143"/>
                  </a:lnTo>
                  <a:lnTo>
                    <a:pt x="2065" y="1143"/>
                  </a:lnTo>
                  <a:lnTo>
                    <a:pt x="2066" y="1143"/>
                  </a:lnTo>
                  <a:lnTo>
                    <a:pt x="2066" y="1142"/>
                  </a:lnTo>
                  <a:lnTo>
                    <a:pt x="2067" y="1140"/>
                  </a:lnTo>
                  <a:lnTo>
                    <a:pt x="2068" y="1140"/>
                  </a:lnTo>
                  <a:lnTo>
                    <a:pt x="2070" y="1140"/>
                  </a:lnTo>
                  <a:lnTo>
                    <a:pt x="2071" y="1143"/>
                  </a:lnTo>
                  <a:lnTo>
                    <a:pt x="2071" y="1147"/>
                  </a:lnTo>
                  <a:lnTo>
                    <a:pt x="2072" y="1153"/>
                  </a:lnTo>
                  <a:lnTo>
                    <a:pt x="2073" y="1161"/>
                  </a:lnTo>
                  <a:lnTo>
                    <a:pt x="2075" y="1173"/>
                  </a:lnTo>
                  <a:lnTo>
                    <a:pt x="2075" y="1185"/>
                  </a:lnTo>
                  <a:lnTo>
                    <a:pt x="2076" y="1199"/>
                  </a:lnTo>
                  <a:lnTo>
                    <a:pt x="2077" y="1214"/>
                  </a:lnTo>
                  <a:lnTo>
                    <a:pt x="2078" y="1230"/>
                  </a:lnTo>
                  <a:lnTo>
                    <a:pt x="2078" y="1245"/>
                  </a:lnTo>
                  <a:lnTo>
                    <a:pt x="2080" y="1258"/>
                  </a:lnTo>
                  <a:lnTo>
                    <a:pt x="2081" y="1268"/>
                  </a:lnTo>
                  <a:lnTo>
                    <a:pt x="2082" y="1272"/>
                  </a:lnTo>
                  <a:lnTo>
                    <a:pt x="2082" y="1266"/>
                  </a:lnTo>
                  <a:lnTo>
                    <a:pt x="2083" y="1248"/>
                  </a:lnTo>
                  <a:lnTo>
                    <a:pt x="2085" y="1219"/>
                  </a:lnTo>
                  <a:lnTo>
                    <a:pt x="2086" y="1181"/>
                  </a:lnTo>
                  <a:lnTo>
                    <a:pt x="2086" y="1140"/>
                  </a:lnTo>
                  <a:lnTo>
                    <a:pt x="2087" y="1102"/>
                  </a:lnTo>
                  <a:lnTo>
                    <a:pt x="2088" y="1072"/>
                  </a:lnTo>
                  <a:lnTo>
                    <a:pt x="2090" y="1056"/>
                  </a:lnTo>
                  <a:lnTo>
                    <a:pt x="2090" y="1045"/>
                  </a:lnTo>
                  <a:lnTo>
                    <a:pt x="2091" y="1015"/>
                  </a:lnTo>
                  <a:lnTo>
                    <a:pt x="2092" y="887"/>
                  </a:lnTo>
                  <a:lnTo>
                    <a:pt x="2093" y="387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86"/>
                  </a:lnTo>
                  <a:lnTo>
                    <a:pt x="2119" y="307"/>
                  </a:lnTo>
                  <a:lnTo>
                    <a:pt x="2119" y="474"/>
                  </a:lnTo>
                  <a:lnTo>
                    <a:pt x="2121" y="600"/>
                  </a:lnTo>
                  <a:lnTo>
                    <a:pt x="2122" y="700"/>
                  </a:lnTo>
                  <a:lnTo>
                    <a:pt x="2123" y="780"/>
                  </a:lnTo>
                  <a:lnTo>
                    <a:pt x="2123" y="845"/>
                  </a:lnTo>
                  <a:lnTo>
                    <a:pt x="2124" y="898"/>
                  </a:lnTo>
                  <a:lnTo>
                    <a:pt x="2126" y="943"/>
                  </a:lnTo>
                  <a:lnTo>
                    <a:pt x="2127" y="980"/>
                  </a:lnTo>
                  <a:lnTo>
                    <a:pt x="2128" y="1011"/>
                  </a:lnTo>
                  <a:lnTo>
                    <a:pt x="2128" y="1036"/>
                  </a:lnTo>
                  <a:lnTo>
                    <a:pt x="2129" y="1058"/>
                  </a:lnTo>
                  <a:lnTo>
                    <a:pt x="2131" y="1076"/>
                  </a:lnTo>
                  <a:lnTo>
                    <a:pt x="2132" y="1092"/>
                  </a:lnTo>
                  <a:lnTo>
                    <a:pt x="2132" y="1104"/>
                  </a:lnTo>
                  <a:lnTo>
                    <a:pt x="2133" y="1115"/>
                  </a:lnTo>
                  <a:lnTo>
                    <a:pt x="2134" y="1124"/>
                  </a:lnTo>
                  <a:lnTo>
                    <a:pt x="2135" y="1132"/>
                  </a:lnTo>
                  <a:lnTo>
                    <a:pt x="2135" y="1135"/>
                  </a:lnTo>
                  <a:lnTo>
                    <a:pt x="2137" y="1140"/>
                  </a:lnTo>
                  <a:lnTo>
                    <a:pt x="2138" y="1144"/>
                  </a:lnTo>
                  <a:lnTo>
                    <a:pt x="2139" y="1148"/>
                  </a:lnTo>
                  <a:lnTo>
                    <a:pt x="2139" y="1150"/>
                  </a:lnTo>
                  <a:lnTo>
                    <a:pt x="2140" y="1153"/>
                  </a:lnTo>
                  <a:lnTo>
                    <a:pt x="2142" y="1154"/>
                  </a:lnTo>
                  <a:lnTo>
                    <a:pt x="2143" y="1155"/>
                  </a:lnTo>
                  <a:lnTo>
                    <a:pt x="2143" y="1156"/>
                  </a:lnTo>
                  <a:lnTo>
                    <a:pt x="2144" y="1156"/>
                  </a:lnTo>
                  <a:lnTo>
                    <a:pt x="2145" y="1156"/>
                  </a:lnTo>
                  <a:lnTo>
                    <a:pt x="2147" y="1155"/>
                  </a:lnTo>
                  <a:lnTo>
                    <a:pt x="2147" y="1154"/>
                  </a:lnTo>
                  <a:lnTo>
                    <a:pt x="2148" y="1152"/>
                  </a:lnTo>
                  <a:lnTo>
                    <a:pt x="2149" y="1148"/>
                  </a:lnTo>
                  <a:lnTo>
                    <a:pt x="2150" y="1143"/>
                  </a:lnTo>
                  <a:lnTo>
                    <a:pt x="2150" y="1138"/>
                  </a:lnTo>
                  <a:lnTo>
                    <a:pt x="2152" y="1132"/>
                  </a:lnTo>
                  <a:lnTo>
                    <a:pt x="2153" y="1127"/>
                  </a:lnTo>
                  <a:lnTo>
                    <a:pt x="2154" y="1122"/>
                  </a:lnTo>
                  <a:lnTo>
                    <a:pt x="2154" y="1119"/>
                  </a:lnTo>
                  <a:lnTo>
                    <a:pt x="2155" y="1118"/>
                  </a:lnTo>
                  <a:lnTo>
                    <a:pt x="2157" y="1119"/>
                  </a:lnTo>
                  <a:lnTo>
                    <a:pt x="2158" y="1122"/>
                  </a:lnTo>
                  <a:lnTo>
                    <a:pt x="2158" y="1125"/>
                  </a:lnTo>
                  <a:lnTo>
                    <a:pt x="2159" y="1130"/>
                  </a:lnTo>
                  <a:lnTo>
                    <a:pt x="2160" y="1135"/>
                  </a:lnTo>
                  <a:lnTo>
                    <a:pt x="2162" y="1139"/>
                  </a:lnTo>
                  <a:lnTo>
                    <a:pt x="2162" y="1142"/>
                  </a:lnTo>
                  <a:lnTo>
                    <a:pt x="2163" y="1144"/>
                  </a:lnTo>
                  <a:lnTo>
                    <a:pt x="2164" y="1145"/>
                  </a:lnTo>
                  <a:lnTo>
                    <a:pt x="2165" y="1147"/>
                  </a:lnTo>
                  <a:lnTo>
                    <a:pt x="2165" y="1148"/>
                  </a:lnTo>
                  <a:lnTo>
                    <a:pt x="2167" y="1148"/>
                  </a:lnTo>
                  <a:lnTo>
                    <a:pt x="2168" y="1149"/>
                  </a:lnTo>
                  <a:lnTo>
                    <a:pt x="2169" y="1149"/>
                  </a:lnTo>
                  <a:lnTo>
                    <a:pt x="2169" y="1149"/>
                  </a:lnTo>
                  <a:lnTo>
                    <a:pt x="2170" y="1149"/>
                  </a:lnTo>
                  <a:lnTo>
                    <a:pt x="2171" y="1150"/>
                  </a:lnTo>
                  <a:lnTo>
                    <a:pt x="2173" y="1150"/>
                  </a:lnTo>
                  <a:lnTo>
                    <a:pt x="2173" y="1150"/>
                  </a:lnTo>
                  <a:lnTo>
                    <a:pt x="2174" y="1149"/>
                  </a:lnTo>
                  <a:lnTo>
                    <a:pt x="2175" y="1149"/>
                  </a:lnTo>
                  <a:lnTo>
                    <a:pt x="2176" y="1149"/>
                  </a:lnTo>
                  <a:lnTo>
                    <a:pt x="2176" y="1149"/>
                  </a:lnTo>
                  <a:lnTo>
                    <a:pt x="2178" y="1149"/>
                  </a:lnTo>
                  <a:lnTo>
                    <a:pt x="2179" y="1149"/>
                  </a:lnTo>
                  <a:lnTo>
                    <a:pt x="2180" y="1148"/>
                  </a:lnTo>
                  <a:lnTo>
                    <a:pt x="2180" y="1148"/>
                  </a:lnTo>
                  <a:lnTo>
                    <a:pt x="2181" y="1147"/>
                  </a:lnTo>
                  <a:lnTo>
                    <a:pt x="2183" y="1147"/>
                  </a:lnTo>
                  <a:lnTo>
                    <a:pt x="2184" y="1145"/>
                  </a:lnTo>
                  <a:lnTo>
                    <a:pt x="2185" y="1144"/>
                  </a:lnTo>
                  <a:lnTo>
                    <a:pt x="2185" y="1144"/>
                  </a:lnTo>
                  <a:lnTo>
                    <a:pt x="2186" y="1143"/>
                  </a:lnTo>
                  <a:lnTo>
                    <a:pt x="2188" y="1143"/>
                  </a:lnTo>
                  <a:lnTo>
                    <a:pt x="2189" y="1143"/>
                  </a:lnTo>
                  <a:lnTo>
                    <a:pt x="2189" y="1144"/>
                  </a:lnTo>
                  <a:lnTo>
                    <a:pt x="2190" y="1144"/>
                  </a:lnTo>
                  <a:lnTo>
                    <a:pt x="2191" y="1144"/>
                  </a:lnTo>
                  <a:lnTo>
                    <a:pt x="2193" y="1145"/>
                  </a:lnTo>
                  <a:lnTo>
                    <a:pt x="2193" y="1145"/>
                  </a:lnTo>
                  <a:lnTo>
                    <a:pt x="2194" y="1145"/>
                  </a:lnTo>
                  <a:lnTo>
                    <a:pt x="2195" y="1145"/>
                  </a:lnTo>
                  <a:lnTo>
                    <a:pt x="2196" y="1147"/>
                  </a:lnTo>
                  <a:lnTo>
                    <a:pt x="2196" y="1147"/>
                  </a:lnTo>
                  <a:lnTo>
                    <a:pt x="2198" y="1147"/>
                  </a:lnTo>
                  <a:lnTo>
                    <a:pt x="2199" y="1148"/>
                  </a:lnTo>
                  <a:lnTo>
                    <a:pt x="2200" y="1149"/>
                  </a:lnTo>
                  <a:lnTo>
                    <a:pt x="2200" y="1149"/>
                  </a:lnTo>
                  <a:lnTo>
                    <a:pt x="2201" y="1150"/>
                  </a:lnTo>
                  <a:lnTo>
                    <a:pt x="2203" y="1152"/>
                  </a:lnTo>
                  <a:lnTo>
                    <a:pt x="2204" y="1152"/>
                  </a:lnTo>
                  <a:lnTo>
                    <a:pt x="2204" y="1152"/>
                  </a:lnTo>
                  <a:lnTo>
                    <a:pt x="2205" y="1152"/>
                  </a:lnTo>
                  <a:lnTo>
                    <a:pt x="2206" y="1150"/>
                  </a:lnTo>
                  <a:lnTo>
                    <a:pt x="2207" y="1149"/>
                  </a:lnTo>
                  <a:lnTo>
                    <a:pt x="2207" y="1148"/>
                  </a:lnTo>
                  <a:lnTo>
                    <a:pt x="2209" y="1147"/>
                  </a:lnTo>
                  <a:lnTo>
                    <a:pt x="2210" y="1144"/>
                  </a:lnTo>
                  <a:lnTo>
                    <a:pt x="2211" y="1142"/>
                  </a:lnTo>
                  <a:lnTo>
                    <a:pt x="2211" y="1140"/>
                  </a:lnTo>
                  <a:lnTo>
                    <a:pt x="2212" y="1139"/>
                  </a:lnTo>
                  <a:lnTo>
                    <a:pt x="2214" y="1139"/>
                  </a:lnTo>
                  <a:lnTo>
                    <a:pt x="2215" y="1139"/>
                  </a:lnTo>
                  <a:lnTo>
                    <a:pt x="2215" y="1140"/>
                  </a:lnTo>
                  <a:lnTo>
                    <a:pt x="2216" y="1142"/>
                  </a:lnTo>
                  <a:lnTo>
                    <a:pt x="2217" y="1142"/>
                  </a:lnTo>
                  <a:lnTo>
                    <a:pt x="2219" y="1143"/>
                  </a:lnTo>
                  <a:lnTo>
                    <a:pt x="2219" y="1144"/>
                  </a:lnTo>
                  <a:lnTo>
                    <a:pt x="2220" y="1144"/>
                  </a:lnTo>
                  <a:lnTo>
                    <a:pt x="2221" y="1144"/>
                  </a:lnTo>
                  <a:lnTo>
                    <a:pt x="2222" y="1144"/>
                  </a:lnTo>
                  <a:lnTo>
                    <a:pt x="2222" y="1144"/>
                  </a:lnTo>
                  <a:lnTo>
                    <a:pt x="2224" y="1144"/>
                  </a:lnTo>
                  <a:lnTo>
                    <a:pt x="2225" y="1143"/>
                  </a:lnTo>
                  <a:lnTo>
                    <a:pt x="2226" y="1143"/>
                  </a:lnTo>
                  <a:lnTo>
                    <a:pt x="2226" y="1143"/>
                  </a:lnTo>
                  <a:lnTo>
                    <a:pt x="2227" y="1143"/>
                  </a:lnTo>
                  <a:lnTo>
                    <a:pt x="2229" y="1143"/>
                  </a:lnTo>
                  <a:lnTo>
                    <a:pt x="2230" y="1142"/>
                  </a:lnTo>
                  <a:lnTo>
                    <a:pt x="2230" y="1142"/>
                  </a:lnTo>
                  <a:lnTo>
                    <a:pt x="2231" y="1142"/>
                  </a:lnTo>
                  <a:lnTo>
                    <a:pt x="2232" y="1142"/>
                  </a:lnTo>
                  <a:lnTo>
                    <a:pt x="2234" y="1142"/>
                  </a:lnTo>
                  <a:lnTo>
                    <a:pt x="2234" y="1142"/>
                  </a:lnTo>
                  <a:lnTo>
                    <a:pt x="2235" y="1143"/>
                  </a:lnTo>
                  <a:lnTo>
                    <a:pt x="2236" y="1143"/>
                  </a:lnTo>
                  <a:lnTo>
                    <a:pt x="2237" y="1143"/>
                  </a:lnTo>
                  <a:lnTo>
                    <a:pt x="2238" y="1143"/>
                  </a:lnTo>
                  <a:lnTo>
                    <a:pt x="2238" y="1143"/>
                  </a:lnTo>
                  <a:lnTo>
                    <a:pt x="2240" y="1143"/>
                  </a:lnTo>
                  <a:lnTo>
                    <a:pt x="2241" y="1143"/>
                  </a:lnTo>
                  <a:lnTo>
                    <a:pt x="2242" y="1143"/>
                  </a:lnTo>
                  <a:lnTo>
                    <a:pt x="2242" y="1143"/>
                  </a:lnTo>
                  <a:lnTo>
                    <a:pt x="2243" y="1143"/>
                  </a:lnTo>
                  <a:lnTo>
                    <a:pt x="2245" y="1144"/>
                  </a:lnTo>
                  <a:lnTo>
                    <a:pt x="2246" y="1144"/>
                  </a:lnTo>
                  <a:lnTo>
                    <a:pt x="2246" y="1144"/>
                  </a:lnTo>
                  <a:lnTo>
                    <a:pt x="2247" y="1145"/>
                  </a:lnTo>
                  <a:lnTo>
                    <a:pt x="2248" y="1145"/>
                  </a:lnTo>
                  <a:lnTo>
                    <a:pt x="2250" y="1145"/>
                  </a:lnTo>
                  <a:lnTo>
                    <a:pt x="2250" y="1147"/>
                  </a:lnTo>
                  <a:lnTo>
                    <a:pt x="2251" y="1147"/>
                  </a:lnTo>
                  <a:lnTo>
                    <a:pt x="2252" y="1147"/>
                  </a:lnTo>
                  <a:lnTo>
                    <a:pt x="2253" y="1148"/>
                  </a:lnTo>
                  <a:lnTo>
                    <a:pt x="2253" y="1148"/>
                  </a:lnTo>
                  <a:lnTo>
                    <a:pt x="2255" y="1148"/>
                  </a:lnTo>
                  <a:lnTo>
                    <a:pt x="2256" y="1149"/>
                  </a:lnTo>
                  <a:lnTo>
                    <a:pt x="2257" y="1149"/>
                  </a:lnTo>
                  <a:lnTo>
                    <a:pt x="2257" y="1149"/>
                  </a:lnTo>
                  <a:lnTo>
                    <a:pt x="2258" y="1149"/>
                  </a:lnTo>
                  <a:lnTo>
                    <a:pt x="2260" y="1149"/>
                  </a:lnTo>
                  <a:lnTo>
                    <a:pt x="2261" y="1149"/>
                  </a:lnTo>
                  <a:lnTo>
                    <a:pt x="2261" y="1149"/>
                  </a:lnTo>
                  <a:lnTo>
                    <a:pt x="2262" y="1149"/>
                  </a:lnTo>
                  <a:lnTo>
                    <a:pt x="2263" y="1149"/>
                  </a:lnTo>
                  <a:lnTo>
                    <a:pt x="2265" y="1149"/>
                  </a:lnTo>
                  <a:lnTo>
                    <a:pt x="2265" y="1149"/>
                  </a:lnTo>
                  <a:lnTo>
                    <a:pt x="2266" y="1149"/>
                  </a:lnTo>
                  <a:lnTo>
                    <a:pt x="2267" y="1148"/>
                  </a:lnTo>
                  <a:lnTo>
                    <a:pt x="2268" y="1148"/>
                  </a:lnTo>
                  <a:lnTo>
                    <a:pt x="2268" y="1148"/>
                  </a:lnTo>
                  <a:lnTo>
                    <a:pt x="2270" y="1147"/>
                  </a:lnTo>
                  <a:lnTo>
                    <a:pt x="2271" y="1147"/>
                  </a:lnTo>
                  <a:lnTo>
                    <a:pt x="2272" y="1147"/>
                  </a:lnTo>
                  <a:lnTo>
                    <a:pt x="2272" y="1145"/>
                  </a:lnTo>
                  <a:lnTo>
                    <a:pt x="2273" y="1145"/>
                  </a:lnTo>
                  <a:lnTo>
                    <a:pt x="2274" y="1145"/>
                  </a:lnTo>
                  <a:lnTo>
                    <a:pt x="2276" y="1145"/>
                  </a:lnTo>
                  <a:lnTo>
                    <a:pt x="2276" y="1144"/>
                  </a:lnTo>
                  <a:lnTo>
                    <a:pt x="2277" y="1144"/>
                  </a:lnTo>
                  <a:lnTo>
                    <a:pt x="2278" y="1144"/>
                  </a:lnTo>
                  <a:lnTo>
                    <a:pt x="2279" y="1144"/>
                  </a:lnTo>
                  <a:lnTo>
                    <a:pt x="2279" y="1143"/>
                  </a:lnTo>
                  <a:lnTo>
                    <a:pt x="2281" y="1143"/>
                  </a:lnTo>
                  <a:lnTo>
                    <a:pt x="2282" y="1142"/>
                  </a:lnTo>
                  <a:lnTo>
                    <a:pt x="2283" y="1140"/>
                  </a:lnTo>
                  <a:lnTo>
                    <a:pt x="2283" y="1139"/>
                  </a:lnTo>
                  <a:lnTo>
                    <a:pt x="2284" y="1137"/>
                  </a:lnTo>
                  <a:lnTo>
                    <a:pt x="2286" y="1134"/>
                  </a:lnTo>
                  <a:lnTo>
                    <a:pt x="2287" y="1130"/>
                  </a:lnTo>
                  <a:lnTo>
                    <a:pt x="2287" y="1129"/>
                  </a:lnTo>
                  <a:lnTo>
                    <a:pt x="2288" y="1127"/>
                  </a:lnTo>
                  <a:lnTo>
                    <a:pt x="2289" y="1127"/>
                  </a:lnTo>
                  <a:lnTo>
                    <a:pt x="2291" y="1127"/>
                  </a:lnTo>
                  <a:lnTo>
                    <a:pt x="2291" y="1128"/>
                  </a:lnTo>
                  <a:lnTo>
                    <a:pt x="2292" y="1130"/>
                  </a:lnTo>
                  <a:lnTo>
                    <a:pt x="2293" y="1133"/>
                  </a:lnTo>
                  <a:lnTo>
                    <a:pt x="2294" y="1135"/>
                  </a:lnTo>
                  <a:lnTo>
                    <a:pt x="2296" y="1138"/>
                  </a:lnTo>
                  <a:lnTo>
                    <a:pt x="2296" y="1139"/>
                  </a:lnTo>
                  <a:lnTo>
                    <a:pt x="2297" y="1140"/>
                  </a:lnTo>
                  <a:lnTo>
                    <a:pt x="2298" y="1142"/>
                  </a:lnTo>
                  <a:lnTo>
                    <a:pt x="2299" y="1143"/>
                  </a:lnTo>
                  <a:lnTo>
                    <a:pt x="2299" y="1144"/>
                  </a:lnTo>
                  <a:lnTo>
                    <a:pt x="2301" y="1144"/>
                  </a:lnTo>
                  <a:lnTo>
                    <a:pt x="2302" y="1144"/>
                  </a:lnTo>
                  <a:lnTo>
                    <a:pt x="2303" y="1145"/>
                  </a:lnTo>
                  <a:lnTo>
                    <a:pt x="2303" y="1145"/>
                  </a:lnTo>
                  <a:lnTo>
                    <a:pt x="2304" y="1145"/>
                  </a:lnTo>
                  <a:lnTo>
                    <a:pt x="2306" y="1147"/>
                  </a:lnTo>
                  <a:lnTo>
                    <a:pt x="2307" y="1147"/>
                  </a:lnTo>
                  <a:lnTo>
                    <a:pt x="2307" y="1147"/>
                  </a:lnTo>
                  <a:lnTo>
                    <a:pt x="2308" y="1147"/>
                  </a:lnTo>
                  <a:lnTo>
                    <a:pt x="2309" y="1147"/>
                  </a:lnTo>
                  <a:lnTo>
                    <a:pt x="2310" y="1145"/>
                  </a:lnTo>
                  <a:lnTo>
                    <a:pt x="2310" y="1145"/>
                  </a:lnTo>
                  <a:lnTo>
                    <a:pt x="2312" y="1145"/>
                  </a:lnTo>
                  <a:lnTo>
                    <a:pt x="2313" y="1144"/>
                  </a:lnTo>
                  <a:lnTo>
                    <a:pt x="2314" y="1144"/>
                  </a:lnTo>
                  <a:lnTo>
                    <a:pt x="2314" y="1144"/>
                  </a:lnTo>
                  <a:lnTo>
                    <a:pt x="2315" y="1145"/>
                  </a:lnTo>
                  <a:lnTo>
                    <a:pt x="2317" y="1147"/>
                  </a:lnTo>
                  <a:lnTo>
                    <a:pt x="2318" y="1147"/>
                  </a:lnTo>
                  <a:lnTo>
                    <a:pt x="2318" y="1148"/>
                  </a:lnTo>
                  <a:lnTo>
                    <a:pt x="2319" y="1148"/>
                  </a:lnTo>
                  <a:lnTo>
                    <a:pt x="2320" y="1148"/>
                  </a:lnTo>
                  <a:lnTo>
                    <a:pt x="2322" y="1147"/>
                  </a:lnTo>
                  <a:lnTo>
                    <a:pt x="2322" y="1144"/>
                  </a:lnTo>
                  <a:lnTo>
                    <a:pt x="2323" y="1142"/>
                  </a:lnTo>
                  <a:lnTo>
                    <a:pt x="2324" y="1138"/>
                  </a:lnTo>
                  <a:lnTo>
                    <a:pt x="2325" y="1134"/>
                  </a:lnTo>
                  <a:lnTo>
                    <a:pt x="2325" y="1130"/>
                  </a:lnTo>
                  <a:lnTo>
                    <a:pt x="2327" y="1129"/>
                  </a:lnTo>
                  <a:lnTo>
                    <a:pt x="2328" y="1128"/>
                  </a:lnTo>
                  <a:lnTo>
                    <a:pt x="2329" y="1128"/>
                  </a:lnTo>
                  <a:lnTo>
                    <a:pt x="2329" y="1129"/>
                  </a:lnTo>
                  <a:lnTo>
                    <a:pt x="2330" y="1132"/>
                  </a:lnTo>
                  <a:lnTo>
                    <a:pt x="2332" y="1133"/>
                  </a:lnTo>
                  <a:lnTo>
                    <a:pt x="2333" y="1137"/>
                  </a:lnTo>
                  <a:lnTo>
                    <a:pt x="2333" y="1138"/>
                  </a:lnTo>
                  <a:lnTo>
                    <a:pt x="2334" y="1140"/>
                  </a:lnTo>
                  <a:lnTo>
                    <a:pt x="2335" y="1140"/>
                  </a:lnTo>
                  <a:lnTo>
                    <a:pt x="2337" y="1140"/>
                  </a:lnTo>
                  <a:lnTo>
                    <a:pt x="2337" y="1139"/>
                  </a:lnTo>
                  <a:lnTo>
                    <a:pt x="2338" y="1135"/>
                  </a:lnTo>
                  <a:lnTo>
                    <a:pt x="2339" y="1132"/>
                  </a:lnTo>
                  <a:lnTo>
                    <a:pt x="2340" y="1127"/>
                  </a:lnTo>
                  <a:lnTo>
                    <a:pt x="2340" y="1123"/>
                  </a:lnTo>
                  <a:lnTo>
                    <a:pt x="2342" y="1122"/>
                  </a:lnTo>
                  <a:lnTo>
                    <a:pt x="2343" y="1123"/>
                  </a:lnTo>
                  <a:lnTo>
                    <a:pt x="2344" y="1127"/>
                  </a:lnTo>
                  <a:lnTo>
                    <a:pt x="2344" y="1133"/>
                  </a:lnTo>
                  <a:lnTo>
                    <a:pt x="2345" y="1139"/>
                  </a:lnTo>
                  <a:lnTo>
                    <a:pt x="2346" y="1147"/>
                  </a:lnTo>
                  <a:lnTo>
                    <a:pt x="2348" y="1152"/>
                  </a:lnTo>
                  <a:lnTo>
                    <a:pt x="2348" y="1154"/>
                  </a:lnTo>
                  <a:lnTo>
                    <a:pt x="2349" y="1155"/>
                  </a:lnTo>
                  <a:lnTo>
                    <a:pt x="2350" y="1153"/>
                  </a:lnTo>
                  <a:lnTo>
                    <a:pt x="2351" y="1147"/>
                  </a:lnTo>
                  <a:lnTo>
                    <a:pt x="2353" y="1137"/>
                  </a:lnTo>
                  <a:lnTo>
                    <a:pt x="2353" y="1123"/>
                  </a:lnTo>
                  <a:lnTo>
                    <a:pt x="2354" y="1106"/>
                  </a:lnTo>
                  <a:lnTo>
                    <a:pt x="2355" y="1087"/>
                  </a:lnTo>
                  <a:lnTo>
                    <a:pt x="2356" y="1072"/>
                  </a:lnTo>
                  <a:lnTo>
                    <a:pt x="2356" y="1062"/>
                  </a:lnTo>
                  <a:lnTo>
                    <a:pt x="2358" y="1060"/>
                  </a:lnTo>
                  <a:lnTo>
                    <a:pt x="2359" y="1066"/>
                  </a:lnTo>
                  <a:lnTo>
                    <a:pt x="2360" y="1079"/>
                  </a:lnTo>
                  <a:lnTo>
                    <a:pt x="2360" y="1096"/>
                  </a:lnTo>
                  <a:lnTo>
                    <a:pt x="2361" y="1112"/>
                  </a:lnTo>
                  <a:lnTo>
                    <a:pt x="2363" y="1125"/>
                  </a:lnTo>
                  <a:lnTo>
                    <a:pt x="2364" y="1134"/>
                  </a:lnTo>
                  <a:lnTo>
                    <a:pt x="2364" y="1138"/>
                  </a:lnTo>
                  <a:lnTo>
                    <a:pt x="2365" y="1138"/>
                  </a:lnTo>
                  <a:lnTo>
                    <a:pt x="2366" y="1135"/>
                  </a:lnTo>
                  <a:lnTo>
                    <a:pt x="2368" y="1132"/>
                  </a:lnTo>
                  <a:lnTo>
                    <a:pt x="2368" y="1128"/>
                  </a:lnTo>
                  <a:lnTo>
                    <a:pt x="2369" y="1122"/>
                  </a:lnTo>
                  <a:lnTo>
                    <a:pt x="2370" y="1118"/>
                  </a:lnTo>
                  <a:lnTo>
                    <a:pt x="2371" y="1109"/>
                  </a:lnTo>
                  <a:lnTo>
                    <a:pt x="2371" y="1101"/>
                  </a:lnTo>
                  <a:lnTo>
                    <a:pt x="2373" y="1092"/>
                  </a:lnTo>
                  <a:lnTo>
                    <a:pt x="2374" y="1084"/>
                  </a:lnTo>
                  <a:lnTo>
                    <a:pt x="2375" y="1081"/>
                  </a:lnTo>
                  <a:lnTo>
                    <a:pt x="2375" y="1082"/>
                  </a:lnTo>
                  <a:lnTo>
                    <a:pt x="2376" y="1089"/>
                  </a:lnTo>
                  <a:lnTo>
                    <a:pt x="2378" y="1098"/>
                  </a:lnTo>
                  <a:lnTo>
                    <a:pt x="2379" y="1109"/>
                  </a:lnTo>
                  <a:lnTo>
                    <a:pt x="2379" y="1119"/>
                  </a:lnTo>
                  <a:lnTo>
                    <a:pt x="2380" y="1129"/>
                  </a:lnTo>
                  <a:lnTo>
                    <a:pt x="2381" y="1135"/>
                  </a:lnTo>
                  <a:lnTo>
                    <a:pt x="2382" y="1140"/>
                  </a:lnTo>
                  <a:lnTo>
                    <a:pt x="2382" y="1144"/>
                  </a:lnTo>
                  <a:lnTo>
                    <a:pt x="2384" y="1145"/>
                  </a:lnTo>
                  <a:lnTo>
                    <a:pt x="2385" y="1147"/>
                  </a:lnTo>
                  <a:lnTo>
                    <a:pt x="2386" y="1147"/>
                  </a:lnTo>
                  <a:lnTo>
                    <a:pt x="2386" y="1147"/>
                  </a:lnTo>
                  <a:lnTo>
                    <a:pt x="2387" y="1147"/>
                  </a:lnTo>
                  <a:lnTo>
                    <a:pt x="2389" y="1147"/>
                  </a:lnTo>
                  <a:lnTo>
                    <a:pt x="2390" y="1145"/>
                  </a:lnTo>
                  <a:lnTo>
                    <a:pt x="2390" y="1145"/>
                  </a:lnTo>
                  <a:lnTo>
                    <a:pt x="2391" y="1145"/>
                  </a:lnTo>
                  <a:lnTo>
                    <a:pt x="2392" y="1145"/>
                  </a:lnTo>
                  <a:lnTo>
                    <a:pt x="2394" y="1145"/>
                  </a:lnTo>
                  <a:lnTo>
                    <a:pt x="2394" y="1145"/>
                  </a:lnTo>
                  <a:lnTo>
                    <a:pt x="2395" y="1145"/>
                  </a:lnTo>
                  <a:lnTo>
                    <a:pt x="2396" y="1145"/>
                  </a:lnTo>
                  <a:lnTo>
                    <a:pt x="2397" y="1145"/>
                  </a:lnTo>
                  <a:lnTo>
                    <a:pt x="2397" y="1145"/>
                  </a:lnTo>
                  <a:lnTo>
                    <a:pt x="2399" y="1145"/>
                  </a:lnTo>
                  <a:lnTo>
                    <a:pt x="2400" y="1144"/>
                  </a:lnTo>
                  <a:lnTo>
                    <a:pt x="2401" y="1144"/>
                  </a:lnTo>
                  <a:lnTo>
                    <a:pt x="2401" y="1144"/>
                  </a:lnTo>
                  <a:lnTo>
                    <a:pt x="2402" y="1144"/>
                  </a:lnTo>
                  <a:lnTo>
                    <a:pt x="2404" y="1144"/>
                  </a:lnTo>
                  <a:lnTo>
                    <a:pt x="2405" y="1144"/>
                  </a:lnTo>
                  <a:lnTo>
                    <a:pt x="2406" y="1144"/>
                  </a:lnTo>
                  <a:lnTo>
                    <a:pt x="2406" y="1144"/>
                  </a:lnTo>
                  <a:lnTo>
                    <a:pt x="2407" y="1144"/>
                  </a:lnTo>
                  <a:lnTo>
                    <a:pt x="2409" y="1144"/>
                  </a:lnTo>
                  <a:lnTo>
                    <a:pt x="2410" y="1144"/>
                  </a:lnTo>
                  <a:lnTo>
                    <a:pt x="2410" y="1144"/>
                  </a:lnTo>
                  <a:lnTo>
                    <a:pt x="2411" y="1143"/>
                  </a:lnTo>
                  <a:lnTo>
                    <a:pt x="2412" y="1143"/>
                  </a:lnTo>
                  <a:lnTo>
                    <a:pt x="2414" y="1142"/>
                  </a:lnTo>
                  <a:lnTo>
                    <a:pt x="2414" y="1139"/>
                  </a:lnTo>
                  <a:lnTo>
                    <a:pt x="2415" y="1137"/>
                  </a:lnTo>
                  <a:lnTo>
                    <a:pt x="2416" y="1133"/>
                  </a:lnTo>
                  <a:lnTo>
                    <a:pt x="2417" y="1128"/>
                  </a:lnTo>
                  <a:lnTo>
                    <a:pt x="2417" y="1124"/>
                  </a:lnTo>
                  <a:lnTo>
                    <a:pt x="2418" y="1119"/>
                  </a:lnTo>
                  <a:lnTo>
                    <a:pt x="2420" y="1117"/>
                  </a:lnTo>
                  <a:lnTo>
                    <a:pt x="2421" y="1115"/>
                  </a:lnTo>
                  <a:lnTo>
                    <a:pt x="2421" y="1117"/>
                  </a:lnTo>
                  <a:lnTo>
                    <a:pt x="2422" y="1118"/>
                  </a:lnTo>
                  <a:lnTo>
                    <a:pt x="2423" y="1119"/>
                  </a:lnTo>
                  <a:lnTo>
                    <a:pt x="2425" y="1120"/>
                  </a:lnTo>
                  <a:lnTo>
                    <a:pt x="2425" y="1120"/>
                  </a:lnTo>
                  <a:lnTo>
                    <a:pt x="2426" y="1119"/>
                  </a:lnTo>
                  <a:lnTo>
                    <a:pt x="2427" y="1118"/>
                  </a:lnTo>
                  <a:lnTo>
                    <a:pt x="2428" y="1118"/>
                  </a:lnTo>
                  <a:lnTo>
                    <a:pt x="2428" y="1119"/>
                  </a:lnTo>
                  <a:lnTo>
                    <a:pt x="2430" y="1120"/>
                  </a:lnTo>
                  <a:lnTo>
                    <a:pt x="2431" y="1123"/>
                  </a:lnTo>
                  <a:lnTo>
                    <a:pt x="2432" y="1125"/>
                  </a:lnTo>
                  <a:lnTo>
                    <a:pt x="2432" y="1128"/>
                  </a:lnTo>
                  <a:lnTo>
                    <a:pt x="2433" y="1130"/>
                  </a:lnTo>
                  <a:lnTo>
                    <a:pt x="2435" y="1132"/>
                  </a:lnTo>
                  <a:lnTo>
                    <a:pt x="2436" y="1133"/>
                  </a:lnTo>
                  <a:lnTo>
                    <a:pt x="2436" y="1134"/>
                  </a:lnTo>
                  <a:lnTo>
                    <a:pt x="2437" y="1135"/>
                  </a:lnTo>
                  <a:lnTo>
                    <a:pt x="2438" y="1137"/>
                  </a:lnTo>
                  <a:lnTo>
                    <a:pt x="2440" y="1137"/>
                  </a:lnTo>
                  <a:lnTo>
                    <a:pt x="2440" y="1138"/>
                  </a:lnTo>
                  <a:lnTo>
                    <a:pt x="2441" y="1138"/>
                  </a:lnTo>
                  <a:lnTo>
                    <a:pt x="2442" y="1138"/>
                  </a:lnTo>
                  <a:lnTo>
                    <a:pt x="2443" y="1139"/>
                  </a:lnTo>
                  <a:lnTo>
                    <a:pt x="2443" y="1139"/>
                  </a:lnTo>
                  <a:lnTo>
                    <a:pt x="2445" y="1139"/>
                  </a:lnTo>
                  <a:lnTo>
                    <a:pt x="2446" y="1139"/>
                  </a:lnTo>
                  <a:lnTo>
                    <a:pt x="2447" y="1138"/>
                  </a:lnTo>
                  <a:lnTo>
                    <a:pt x="2447" y="1137"/>
                  </a:lnTo>
                  <a:lnTo>
                    <a:pt x="2448" y="1135"/>
                  </a:lnTo>
                  <a:lnTo>
                    <a:pt x="2450" y="1133"/>
                  </a:lnTo>
                  <a:lnTo>
                    <a:pt x="2451" y="1130"/>
                  </a:lnTo>
                  <a:lnTo>
                    <a:pt x="2451" y="1129"/>
                  </a:lnTo>
                  <a:lnTo>
                    <a:pt x="2452" y="1128"/>
                  </a:lnTo>
                  <a:lnTo>
                    <a:pt x="2453" y="1128"/>
                  </a:lnTo>
                  <a:lnTo>
                    <a:pt x="2454" y="1129"/>
                  </a:lnTo>
                  <a:lnTo>
                    <a:pt x="2454" y="1130"/>
                  </a:lnTo>
                  <a:lnTo>
                    <a:pt x="2456" y="1133"/>
                  </a:lnTo>
                  <a:lnTo>
                    <a:pt x="2457" y="1135"/>
                  </a:lnTo>
                  <a:lnTo>
                    <a:pt x="2458" y="1138"/>
                  </a:lnTo>
                  <a:lnTo>
                    <a:pt x="2458" y="1139"/>
                  </a:lnTo>
                  <a:lnTo>
                    <a:pt x="2459" y="1140"/>
                  </a:lnTo>
                  <a:lnTo>
                    <a:pt x="2461" y="1142"/>
                  </a:lnTo>
                  <a:lnTo>
                    <a:pt x="2462" y="1143"/>
                  </a:lnTo>
                  <a:lnTo>
                    <a:pt x="2463" y="1143"/>
                  </a:lnTo>
                  <a:lnTo>
                    <a:pt x="2463" y="1143"/>
                  </a:lnTo>
                  <a:lnTo>
                    <a:pt x="2464" y="1143"/>
                  </a:lnTo>
                  <a:lnTo>
                    <a:pt x="2466" y="1142"/>
                  </a:lnTo>
                  <a:lnTo>
                    <a:pt x="2467" y="1142"/>
                  </a:lnTo>
                  <a:lnTo>
                    <a:pt x="2467" y="1140"/>
                  </a:lnTo>
                  <a:lnTo>
                    <a:pt x="2468" y="1140"/>
                  </a:lnTo>
                  <a:lnTo>
                    <a:pt x="2469" y="1142"/>
                  </a:lnTo>
                  <a:lnTo>
                    <a:pt x="2471" y="1142"/>
                  </a:lnTo>
                  <a:lnTo>
                    <a:pt x="2471" y="1143"/>
                  </a:lnTo>
                  <a:lnTo>
                    <a:pt x="2472" y="1143"/>
                  </a:lnTo>
                  <a:lnTo>
                    <a:pt x="2473" y="1144"/>
                  </a:lnTo>
                  <a:lnTo>
                    <a:pt x="2474" y="1144"/>
                  </a:lnTo>
                  <a:lnTo>
                    <a:pt x="2474" y="1143"/>
                  </a:lnTo>
                  <a:lnTo>
                    <a:pt x="2476" y="1142"/>
                  </a:lnTo>
                  <a:lnTo>
                    <a:pt x="2477" y="1139"/>
                  </a:lnTo>
                  <a:lnTo>
                    <a:pt x="2478" y="1135"/>
                  </a:lnTo>
                  <a:lnTo>
                    <a:pt x="2478" y="1130"/>
                  </a:lnTo>
                  <a:lnTo>
                    <a:pt x="2479" y="1127"/>
                  </a:lnTo>
                  <a:lnTo>
                    <a:pt x="2481" y="1124"/>
                  </a:lnTo>
                  <a:lnTo>
                    <a:pt x="2482" y="1124"/>
                  </a:lnTo>
                  <a:lnTo>
                    <a:pt x="2482" y="1125"/>
                  </a:lnTo>
                  <a:lnTo>
                    <a:pt x="2483" y="1128"/>
                  </a:lnTo>
                  <a:lnTo>
                    <a:pt x="2484" y="1132"/>
                  </a:lnTo>
                  <a:lnTo>
                    <a:pt x="2486" y="1135"/>
                  </a:lnTo>
                  <a:lnTo>
                    <a:pt x="2486" y="1138"/>
                  </a:lnTo>
                  <a:lnTo>
                    <a:pt x="2487" y="1140"/>
                  </a:lnTo>
                  <a:lnTo>
                    <a:pt x="2488" y="1142"/>
                  </a:lnTo>
                  <a:lnTo>
                    <a:pt x="2489" y="1142"/>
                  </a:lnTo>
                  <a:lnTo>
                    <a:pt x="2489" y="1142"/>
                  </a:lnTo>
                  <a:lnTo>
                    <a:pt x="2490" y="1140"/>
                  </a:lnTo>
                  <a:lnTo>
                    <a:pt x="2492" y="1139"/>
                  </a:lnTo>
                  <a:lnTo>
                    <a:pt x="2493" y="1137"/>
                  </a:lnTo>
                  <a:lnTo>
                    <a:pt x="2493" y="1133"/>
                  </a:lnTo>
                  <a:lnTo>
                    <a:pt x="2494" y="1129"/>
                  </a:lnTo>
                  <a:lnTo>
                    <a:pt x="2495" y="1127"/>
                  </a:lnTo>
                  <a:lnTo>
                    <a:pt x="2497" y="1127"/>
                  </a:lnTo>
                  <a:lnTo>
                    <a:pt x="2497" y="1128"/>
                  </a:lnTo>
                  <a:lnTo>
                    <a:pt x="2498" y="1130"/>
                  </a:lnTo>
                  <a:lnTo>
                    <a:pt x="2499" y="1134"/>
                  </a:lnTo>
                  <a:lnTo>
                    <a:pt x="2500" y="1137"/>
                  </a:lnTo>
                  <a:lnTo>
                    <a:pt x="2500" y="1139"/>
                  </a:lnTo>
                  <a:lnTo>
                    <a:pt x="2502" y="1140"/>
                  </a:lnTo>
                  <a:lnTo>
                    <a:pt x="2503" y="1142"/>
                  </a:lnTo>
                  <a:lnTo>
                    <a:pt x="2504" y="1142"/>
                  </a:lnTo>
                  <a:lnTo>
                    <a:pt x="2504" y="1143"/>
                  </a:lnTo>
                  <a:lnTo>
                    <a:pt x="2505" y="1143"/>
                  </a:lnTo>
                  <a:lnTo>
                    <a:pt x="2507" y="1143"/>
                  </a:lnTo>
                  <a:lnTo>
                    <a:pt x="2508" y="1144"/>
                  </a:lnTo>
                  <a:lnTo>
                    <a:pt x="2508" y="1144"/>
                  </a:lnTo>
                  <a:lnTo>
                    <a:pt x="2509" y="1144"/>
                  </a:lnTo>
                  <a:lnTo>
                    <a:pt x="2510" y="1144"/>
                  </a:lnTo>
                  <a:lnTo>
                    <a:pt x="2512" y="1144"/>
                  </a:lnTo>
                  <a:lnTo>
                    <a:pt x="2512" y="1143"/>
                  </a:lnTo>
                  <a:lnTo>
                    <a:pt x="2513" y="1143"/>
                  </a:lnTo>
                  <a:lnTo>
                    <a:pt x="2514" y="1143"/>
                  </a:lnTo>
                  <a:lnTo>
                    <a:pt x="2515" y="1142"/>
                  </a:lnTo>
                  <a:lnTo>
                    <a:pt x="2515" y="1142"/>
                  </a:lnTo>
                  <a:lnTo>
                    <a:pt x="2517" y="1142"/>
                  </a:lnTo>
                  <a:lnTo>
                    <a:pt x="2518" y="1142"/>
                  </a:lnTo>
                  <a:lnTo>
                    <a:pt x="2519" y="1142"/>
                  </a:lnTo>
                  <a:lnTo>
                    <a:pt x="2520" y="1142"/>
                  </a:lnTo>
                  <a:lnTo>
                    <a:pt x="2520" y="1143"/>
                  </a:lnTo>
                  <a:lnTo>
                    <a:pt x="2522" y="1143"/>
                  </a:lnTo>
                  <a:lnTo>
                    <a:pt x="2523" y="1143"/>
                  </a:lnTo>
                  <a:lnTo>
                    <a:pt x="2524" y="1143"/>
                  </a:lnTo>
                  <a:lnTo>
                    <a:pt x="2524" y="1143"/>
                  </a:lnTo>
                  <a:lnTo>
                    <a:pt x="2525" y="1143"/>
                  </a:lnTo>
                  <a:lnTo>
                    <a:pt x="2526" y="1142"/>
                  </a:lnTo>
                  <a:lnTo>
                    <a:pt x="2528" y="1140"/>
                  </a:lnTo>
                  <a:lnTo>
                    <a:pt x="2528" y="1138"/>
                  </a:lnTo>
                  <a:lnTo>
                    <a:pt x="2529" y="1134"/>
                  </a:lnTo>
                  <a:lnTo>
                    <a:pt x="2530" y="1132"/>
                  </a:lnTo>
                  <a:lnTo>
                    <a:pt x="2531" y="1129"/>
                  </a:lnTo>
                  <a:lnTo>
                    <a:pt x="2531" y="1128"/>
                  </a:lnTo>
                  <a:lnTo>
                    <a:pt x="2533" y="1128"/>
                  </a:lnTo>
                  <a:lnTo>
                    <a:pt x="2534" y="1129"/>
                  </a:lnTo>
                  <a:lnTo>
                    <a:pt x="2535" y="1130"/>
                  </a:lnTo>
                  <a:lnTo>
                    <a:pt x="2535" y="1133"/>
                  </a:lnTo>
                  <a:lnTo>
                    <a:pt x="2536" y="1134"/>
                  </a:lnTo>
                  <a:lnTo>
                    <a:pt x="2538" y="1135"/>
                  </a:lnTo>
                  <a:lnTo>
                    <a:pt x="2539" y="1137"/>
                  </a:lnTo>
                  <a:lnTo>
                    <a:pt x="2539" y="1138"/>
                  </a:lnTo>
                  <a:lnTo>
                    <a:pt x="2540" y="1139"/>
                  </a:lnTo>
                  <a:lnTo>
                    <a:pt x="2541" y="1140"/>
                  </a:lnTo>
                  <a:lnTo>
                    <a:pt x="2543" y="1140"/>
                  </a:lnTo>
                  <a:lnTo>
                    <a:pt x="2543" y="1142"/>
                  </a:lnTo>
                  <a:lnTo>
                    <a:pt x="2544" y="1142"/>
                  </a:lnTo>
                  <a:lnTo>
                    <a:pt x="2545" y="1142"/>
                  </a:lnTo>
                  <a:lnTo>
                    <a:pt x="2546" y="1142"/>
                  </a:lnTo>
                  <a:lnTo>
                    <a:pt x="2546" y="1142"/>
                  </a:lnTo>
                  <a:lnTo>
                    <a:pt x="2548" y="1142"/>
                  </a:lnTo>
                  <a:lnTo>
                    <a:pt x="2549" y="1143"/>
                  </a:lnTo>
                  <a:lnTo>
                    <a:pt x="2550" y="1143"/>
                  </a:lnTo>
                  <a:lnTo>
                    <a:pt x="2550" y="1144"/>
                  </a:lnTo>
                  <a:lnTo>
                    <a:pt x="2551" y="1144"/>
                  </a:lnTo>
                  <a:lnTo>
                    <a:pt x="2553" y="1144"/>
                  </a:lnTo>
                  <a:lnTo>
                    <a:pt x="2554" y="1145"/>
                  </a:lnTo>
                  <a:lnTo>
                    <a:pt x="2554" y="1144"/>
                  </a:lnTo>
                  <a:lnTo>
                    <a:pt x="2555" y="1144"/>
                  </a:lnTo>
                  <a:lnTo>
                    <a:pt x="2556" y="1144"/>
                  </a:lnTo>
                  <a:lnTo>
                    <a:pt x="2558" y="1144"/>
                  </a:lnTo>
                  <a:lnTo>
                    <a:pt x="2558" y="1144"/>
                  </a:lnTo>
                  <a:lnTo>
                    <a:pt x="2559" y="1144"/>
                  </a:lnTo>
                  <a:lnTo>
                    <a:pt x="2560" y="1143"/>
                  </a:lnTo>
                  <a:lnTo>
                    <a:pt x="2561" y="1142"/>
                  </a:lnTo>
                  <a:lnTo>
                    <a:pt x="2561" y="1138"/>
                  </a:lnTo>
                  <a:lnTo>
                    <a:pt x="2562" y="1127"/>
                  </a:lnTo>
                  <a:lnTo>
                    <a:pt x="2564" y="1102"/>
                  </a:lnTo>
                  <a:lnTo>
                    <a:pt x="2565" y="1055"/>
                  </a:lnTo>
                  <a:lnTo>
                    <a:pt x="2565" y="983"/>
                  </a:lnTo>
                  <a:lnTo>
                    <a:pt x="2566" y="886"/>
                  </a:lnTo>
                  <a:lnTo>
                    <a:pt x="2567" y="783"/>
                  </a:lnTo>
                  <a:lnTo>
                    <a:pt x="2569" y="701"/>
                  </a:lnTo>
                  <a:lnTo>
                    <a:pt x="2569" y="664"/>
                  </a:lnTo>
                  <a:lnTo>
                    <a:pt x="2570" y="668"/>
                  </a:lnTo>
                  <a:lnTo>
                    <a:pt x="2571" y="717"/>
                  </a:lnTo>
                  <a:lnTo>
                    <a:pt x="2572" y="798"/>
                  </a:lnTo>
                  <a:lnTo>
                    <a:pt x="2574" y="886"/>
                  </a:lnTo>
                  <a:lnTo>
                    <a:pt x="2574" y="963"/>
                  </a:lnTo>
                  <a:lnTo>
                    <a:pt x="2575" y="1020"/>
                  </a:lnTo>
                  <a:lnTo>
                    <a:pt x="2576" y="1060"/>
                  </a:lnTo>
                  <a:lnTo>
                    <a:pt x="2577" y="1083"/>
                  </a:lnTo>
                  <a:lnTo>
                    <a:pt x="2577" y="1096"/>
                  </a:lnTo>
                  <a:lnTo>
                    <a:pt x="2579" y="1103"/>
                  </a:lnTo>
                  <a:lnTo>
                    <a:pt x="2580" y="1107"/>
                  </a:lnTo>
                  <a:lnTo>
                    <a:pt x="2581" y="1108"/>
                  </a:lnTo>
                  <a:lnTo>
                    <a:pt x="2581" y="1107"/>
                  </a:lnTo>
                  <a:lnTo>
                    <a:pt x="2582" y="1104"/>
                  </a:lnTo>
                  <a:lnTo>
                    <a:pt x="2584" y="1098"/>
                  </a:lnTo>
                  <a:lnTo>
                    <a:pt x="2585" y="1092"/>
                  </a:lnTo>
                  <a:lnTo>
                    <a:pt x="2585" y="1087"/>
                  </a:lnTo>
                  <a:lnTo>
                    <a:pt x="2586" y="1086"/>
                  </a:lnTo>
                  <a:lnTo>
                    <a:pt x="2587" y="1088"/>
                  </a:lnTo>
                  <a:lnTo>
                    <a:pt x="2589" y="1093"/>
                  </a:lnTo>
                  <a:lnTo>
                    <a:pt x="2589" y="1101"/>
                  </a:lnTo>
                  <a:lnTo>
                    <a:pt x="2590" y="1108"/>
                  </a:lnTo>
                  <a:lnTo>
                    <a:pt x="2591" y="1115"/>
                  </a:lnTo>
                  <a:lnTo>
                    <a:pt x="2592" y="1120"/>
                  </a:lnTo>
                  <a:lnTo>
                    <a:pt x="2592" y="1127"/>
                  </a:lnTo>
                  <a:lnTo>
                    <a:pt x="2594" y="1130"/>
                  </a:lnTo>
                  <a:lnTo>
                    <a:pt x="2595" y="1134"/>
                  </a:lnTo>
                  <a:lnTo>
                    <a:pt x="2596" y="1138"/>
                  </a:lnTo>
                  <a:lnTo>
                    <a:pt x="2596" y="1140"/>
                  </a:lnTo>
                  <a:lnTo>
                    <a:pt x="2597" y="1142"/>
                  </a:lnTo>
                  <a:lnTo>
                    <a:pt x="2598" y="1143"/>
                  </a:lnTo>
                  <a:lnTo>
                    <a:pt x="2600" y="1143"/>
                  </a:lnTo>
                  <a:lnTo>
                    <a:pt x="2600" y="1144"/>
                  </a:lnTo>
                  <a:lnTo>
                    <a:pt x="2601" y="1144"/>
                  </a:lnTo>
                  <a:lnTo>
                    <a:pt x="2602" y="1145"/>
                  </a:lnTo>
                  <a:lnTo>
                    <a:pt x="2603" y="1145"/>
                  </a:lnTo>
                  <a:lnTo>
                    <a:pt x="2603" y="1145"/>
                  </a:lnTo>
                  <a:lnTo>
                    <a:pt x="2605" y="1145"/>
                  </a:lnTo>
                  <a:lnTo>
                    <a:pt x="2606" y="1144"/>
                  </a:lnTo>
                  <a:lnTo>
                    <a:pt x="2607" y="1144"/>
                  </a:lnTo>
                  <a:lnTo>
                    <a:pt x="2607" y="1144"/>
                  </a:lnTo>
                  <a:lnTo>
                    <a:pt x="2608" y="1144"/>
                  </a:lnTo>
                  <a:lnTo>
                    <a:pt x="2610" y="1144"/>
                  </a:lnTo>
                  <a:lnTo>
                    <a:pt x="2611" y="1145"/>
                  </a:lnTo>
                  <a:lnTo>
                    <a:pt x="2611" y="1145"/>
                  </a:lnTo>
                  <a:lnTo>
                    <a:pt x="2612" y="1145"/>
                  </a:lnTo>
                  <a:lnTo>
                    <a:pt x="2613" y="1147"/>
                  </a:lnTo>
                  <a:lnTo>
                    <a:pt x="2615" y="1147"/>
                  </a:lnTo>
                  <a:lnTo>
                    <a:pt x="2615" y="1145"/>
                  </a:lnTo>
                  <a:lnTo>
                    <a:pt x="2616" y="1144"/>
                  </a:lnTo>
                  <a:lnTo>
                    <a:pt x="2617" y="1140"/>
                  </a:lnTo>
                  <a:lnTo>
                    <a:pt x="2618" y="1137"/>
                  </a:lnTo>
                  <a:lnTo>
                    <a:pt x="2618" y="1132"/>
                  </a:lnTo>
                  <a:lnTo>
                    <a:pt x="2620" y="1127"/>
                  </a:lnTo>
                  <a:lnTo>
                    <a:pt x="2621" y="1123"/>
                  </a:lnTo>
                  <a:lnTo>
                    <a:pt x="2622" y="1120"/>
                  </a:lnTo>
                  <a:lnTo>
                    <a:pt x="2622" y="1119"/>
                  </a:lnTo>
                  <a:lnTo>
                    <a:pt x="2623" y="1120"/>
                  </a:lnTo>
                  <a:lnTo>
                    <a:pt x="2625" y="1122"/>
                  </a:lnTo>
                  <a:lnTo>
                    <a:pt x="2626" y="1123"/>
                  </a:lnTo>
                  <a:lnTo>
                    <a:pt x="2626" y="1125"/>
                  </a:lnTo>
                  <a:lnTo>
                    <a:pt x="2627" y="1128"/>
                  </a:lnTo>
                  <a:lnTo>
                    <a:pt x="2628" y="1130"/>
                  </a:lnTo>
                  <a:lnTo>
                    <a:pt x="2629" y="1133"/>
                  </a:lnTo>
                  <a:lnTo>
                    <a:pt x="2631" y="1137"/>
                  </a:lnTo>
                  <a:lnTo>
                    <a:pt x="2631" y="1138"/>
                  </a:lnTo>
                  <a:lnTo>
                    <a:pt x="2632" y="1140"/>
                  </a:lnTo>
                  <a:lnTo>
                    <a:pt x="2633" y="1142"/>
                  </a:lnTo>
                  <a:lnTo>
                    <a:pt x="2634" y="1143"/>
                  </a:lnTo>
                  <a:lnTo>
                    <a:pt x="2634" y="1144"/>
                  </a:lnTo>
                  <a:lnTo>
                    <a:pt x="2636" y="1144"/>
                  </a:lnTo>
                  <a:lnTo>
                    <a:pt x="2637" y="1145"/>
                  </a:lnTo>
                  <a:lnTo>
                    <a:pt x="2638" y="1145"/>
                  </a:lnTo>
                  <a:lnTo>
                    <a:pt x="2638" y="1145"/>
                  </a:lnTo>
                  <a:lnTo>
                    <a:pt x="2639" y="1145"/>
                  </a:lnTo>
                  <a:lnTo>
                    <a:pt x="2641" y="1145"/>
                  </a:lnTo>
                  <a:lnTo>
                    <a:pt x="2642" y="1145"/>
                  </a:lnTo>
                  <a:lnTo>
                    <a:pt x="2642" y="1145"/>
                  </a:lnTo>
                  <a:lnTo>
                    <a:pt x="2643" y="1145"/>
                  </a:lnTo>
                  <a:lnTo>
                    <a:pt x="2644" y="1145"/>
                  </a:lnTo>
                  <a:lnTo>
                    <a:pt x="2646" y="1145"/>
                  </a:lnTo>
                  <a:lnTo>
                    <a:pt x="2646" y="1145"/>
                  </a:lnTo>
                  <a:lnTo>
                    <a:pt x="2647" y="1145"/>
                  </a:lnTo>
                  <a:lnTo>
                    <a:pt x="2648" y="1145"/>
                  </a:lnTo>
                  <a:lnTo>
                    <a:pt x="2649" y="1144"/>
                  </a:lnTo>
                  <a:lnTo>
                    <a:pt x="2649" y="1144"/>
                  </a:lnTo>
                  <a:lnTo>
                    <a:pt x="2651" y="1143"/>
                  </a:lnTo>
                  <a:lnTo>
                    <a:pt x="2652" y="1142"/>
                  </a:lnTo>
                  <a:lnTo>
                    <a:pt x="2653" y="1140"/>
                  </a:lnTo>
                  <a:lnTo>
                    <a:pt x="2653" y="1139"/>
                  </a:lnTo>
                  <a:lnTo>
                    <a:pt x="2654" y="1138"/>
                  </a:lnTo>
                  <a:lnTo>
                    <a:pt x="2656" y="1138"/>
                  </a:lnTo>
                  <a:lnTo>
                    <a:pt x="2657" y="1139"/>
                  </a:lnTo>
                  <a:lnTo>
                    <a:pt x="2657" y="1140"/>
                  </a:lnTo>
                  <a:lnTo>
                    <a:pt x="2658" y="1142"/>
                  </a:lnTo>
                  <a:lnTo>
                    <a:pt x="2659" y="1142"/>
                  </a:lnTo>
                  <a:lnTo>
                    <a:pt x="2661" y="1143"/>
                  </a:lnTo>
                  <a:lnTo>
                    <a:pt x="2661" y="1144"/>
                  </a:lnTo>
                  <a:lnTo>
                    <a:pt x="2662" y="1144"/>
                  </a:lnTo>
                  <a:lnTo>
                    <a:pt x="2663" y="1145"/>
                  </a:lnTo>
                  <a:lnTo>
                    <a:pt x="2664" y="1145"/>
                  </a:lnTo>
                  <a:lnTo>
                    <a:pt x="2664" y="1145"/>
                  </a:lnTo>
                  <a:lnTo>
                    <a:pt x="2665" y="1145"/>
                  </a:lnTo>
                  <a:lnTo>
                    <a:pt x="2667" y="1145"/>
                  </a:lnTo>
                  <a:lnTo>
                    <a:pt x="2668" y="1145"/>
                  </a:lnTo>
                  <a:lnTo>
                    <a:pt x="2668" y="1145"/>
                  </a:lnTo>
                  <a:lnTo>
                    <a:pt x="2669" y="1145"/>
                  </a:lnTo>
                  <a:lnTo>
                    <a:pt x="2670" y="1145"/>
                  </a:lnTo>
                  <a:lnTo>
                    <a:pt x="2672" y="1144"/>
                  </a:lnTo>
                  <a:lnTo>
                    <a:pt x="2672" y="1144"/>
                  </a:lnTo>
                  <a:lnTo>
                    <a:pt x="2673" y="1144"/>
                  </a:lnTo>
                  <a:lnTo>
                    <a:pt x="2674" y="1143"/>
                  </a:lnTo>
                  <a:lnTo>
                    <a:pt x="2675" y="1143"/>
                  </a:lnTo>
                  <a:lnTo>
                    <a:pt x="2675" y="1142"/>
                  </a:lnTo>
                  <a:lnTo>
                    <a:pt x="2677" y="1140"/>
                  </a:lnTo>
                  <a:lnTo>
                    <a:pt x="2678" y="1138"/>
                  </a:lnTo>
                  <a:lnTo>
                    <a:pt x="2679" y="1137"/>
                  </a:lnTo>
                  <a:lnTo>
                    <a:pt x="2679" y="1134"/>
                  </a:lnTo>
                  <a:lnTo>
                    <a:pt x="2680" y="1134"/>
                  </a:lnTo>
                  <a:lnTo>
                    <a:pt x="2682" y="1135"/>
                  </a:lnTo>
                  <a:lnTo>
                    <a:pt x="2683" y="1137"/>
                  </a:lnTo>
                  <a:lnTo>
                    <a:pt x="2683" y="1139"/>
                  </a:lnTo>
                  <a:lnTo>
                    <a:pt x="2684" y="1142"/>
                  </a:lnTo>
                  <a:lnTo>
                    <a:pt x="2685" y="1144"/>
                  </a:lnTo>
                  <a:lnTo>
                    <a:pt x="2687" y="1145"/>
                  </a:lnTo>
                  <a:lnTo>
                    <a:pt x="2688" y="1145"/>
                  </a:lnTo>
                  <a:lnTo>
                    <a:pt x="2688" y="1147"/>
                  </a:lnTo>
                  <a:lnTo>
                    <a:pt x="2689" y="1147"/>
                  </a:lnTo>
                  <a:lnTo>
                    <a:pt x="2690" y="1145"/>
                  </a:lnTo>
                  <a:lnTo>
                    <a:pt x="2692" y="1145"/>
                  </a:lnTo>
                  <a:lnTo>
                    <a:pt x="2692" y="1145"/>
                  </a:lnTo>
                  <a:lnTo>
                    <a:pt x="2693" y="1144"/>
                  </a:lnTo>
                  <a:lnTo>
                    <a:pt x="2694" y="1143"/>
                  </a:lnTo>
                  <a:lnTo>
                    <a:pt x="2695" y="1143"/>
                  </a:lnTo>
                  <a:lnTo>
                    <a:pt x="2695" y="1142"/>
                  </a:lnTo>
                  <a:lnTo>
                    <a:pt x="2697" y="1142"/>
                  </a:lnTo>
                  <a:lnTo>
                    <a:pt x="2698" y="1143"/>
                  </a:lnTo>
                  <a:lnTo>
                    <a:pt x="2699" y="1143"/>
                  </a:lnTo>
                  <a:lnTo>
                    <a:pt x="2699" y="1144"/>
                  </a:lnTo>
                  <a:lnTo>
                    <a:pt x="2700" y="1144"/>
                  </a:lnTo>
                  <a:lnTo>
                    <a:pt x="2701" y="1144"/>
                  </a:lnTo>
                  <a:lnTo>
                    <a:pt x="2703" y="1144"/>
                  </a:lnTo>
                  <a:lnTo>
                    <a:pt x="2703" y="1144"/>
                  </a:lnTo>
                  <a:lnTo>
                    <a:pt x="2704" y="1144"/>
                  </a:lnTo>
                  <a:lnTo>
                    <a:pt x="2705" y="1144"/>
                  </a:lnTo>
                  <a:lnTo>
                    <a:pt x="2706" y="1144"/>
                  </a:lnTo>
                  <a:lnTo>
                    <a:pt x="2706" y="1144"/>
                  </a:lnTo>
                  <a:lnTo>
                    <a:pt x="2708" y="1144"/>
                  </a:lnTo>
                  <a:lnTo>
                    <a:pt x="2709" y="1145"/>
                  </a:lnTo>
                  <a:lnTo>
                    <a:pt x="2710" y="1145"/>
                  </a:lnTo>
                  <a:lnTo>
                    <a:pt x="2710" y="1145"/>
                  </a:lnTo>
                  <a:lnTo>
                    <a:pt x="2711" y="1144"/>
                  </a:lnTo>
                  <a:lnTo>
                    <a:pt x="2713" y="1144"/>
                  </a:lnTo>
                  <a:lnTo>
                    <a:pt x="2714" y="1144"/>
                  </a:lnTo>
                  <a:lnTo>
                    <a:pt x="2714" y="1143"/>
                  </a:lnTo>
                  <a:lnTo>
                    <a:pt x="2715" y="1143"/>
                  </a:lnTo>
                  <a:lnTo>
                    <a:pt x="2716" y="1143"/>
                  </a:lnTo>
                  <a:lnTo>
                    <a:pt x="2718" y="1142"/>
                  </a:lnTo>
                  <a:lnTo>
                    <a:pt x="2718" y="1142"/>
                  </a:lnTo>
                  <a:lnTo>
                    <a:pt x="2719" y="1140"/>
                  </a:lnTo>
                  <a:lnTo>
                    <a:pt x="2720" y="1142"/>
                  </a:lnTo>
                  <a:lnTo>
                    <a:pt x="2721" y="1143"/>
                  </a:lnTo>
                  <a:lnTo>
                    <a:pt x="2721" y="1145"/>
                  </a:lnTo>
                  <a:lnTo>
                    <a:pt x="2723" y="1147"/>
                  </a:lnTo>
                  <a:lnTo>
                    <a:pt x="2724" y="1147"/>
                  </a:lnTo>
                  <a:lnTo>
                    <a:pt x="2725" y="1147"/>
                  </a:lnTo>
                  <a:lnTo>
                    <a:pt x="2725" y="1145"/>
                  </a:lnTo>
                  <a:lnTo>
                    <a:pt x="2726" y="1145"/>
                  </a:lnTo>
                  <a:lnTo>
                    <a:pt x="2728" y="1144"/>
                  </a:lnTo>
                  <a:lnTo>
                    <a:pt x="2729" y="1142"/>
                  </a:lnTo>
                  <a:lnTo>
                    <a:pt x="2729" y="1130"/>
                  </a:lnTo>
                  <a:lnTo>
                    <a:pt x="2730" y="1098"/>
                  </a:lnTo>
                  <a:lnTo>
                    <a:pt x="2731" y="1007"/>
                  </a:lnTo>
                  <a:lnTo>
                    <a:pt x="2733" y="798"/>
                  </a:lnTo>
                  <a:lnTo>
                    <a:pt x="2733" y="398"/>
                  </a:lnTo>
                  <a:lnTo>
                    <a:pt x="2734" y="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197"/>
                  </a:lnTo>
                  <a:lnTo>
                    <a:pt x="2744" y="554"/>
                  </a:lnTo>
                  <a:lnTo>
                    <a:pt x="2745" y="779"/>
                  </a:lnTo>
                  <a:lnTo>
                    <a:pt x="2745" y="916"/>
                  </a:lnTo>
                  <a:lnTo>
                    <a:pt x="2746" y="995"/>
                  </a:lnTo>
                  <a:lnTo>
                    <a:pt x="2747" y="1042"/>
                  </a:lnTo>
                  <a:lnTo>
                    <a:pt x="2749" y="1072"/>
                  </a:lnTo>
                  <a:lnTo>
                    <a:pt x="2749" y="1089"/>
                  </a:lnTo>
                  <a:lnTo>
                    <a:pt x="2750" y="1102"/>
                  </a:lnTo>
                  <a:lnTo>
                    <a:pt x="2751" y="1109"/>
                  </a:lnTo>
                  <a:lnTo>
                    <a:pt x="2752" y="1113"/>
                  </a:lnTo>
                  <a:lnTo>
                    <a:pt x="2752" y="1115"/>
                  </a:lnTo>
                  <a:lnTo>
                    <a:pt x="2754" y="1114"/>
                  </a:lnTo>
                  <a:lnTo>
                    <a:pt x="2755" y="1113"/>
                  </a:lnTo>
                  <a:lnTo>
                    <a:pt x="2756" y="1111"/>
                  </a:lnTo>
                  <a:lnTo>
                    <a:pt x="2756" y="1108"/>
                  </a:lnTo>
                  <a:lnTo>
                    <a:pt x="2757" y="1106"/>
                  </a:lnTo>
                  <a:lnTo>
                    <a:pt x="2759" y="1106"/>
                  </a:lnTo>
                  <a:lnTo>
                    <a:pt x="2760" y="1107"/>
                  </a:lnTo>
                  <a:lnTo>
                    <a:pt x="2760" y="1111"/>
                  </a:lnTo>
                  <a:lnTo>
                    <a:pt x="2761" y="1112"/>
                  </a:lnTo>
                  <a:lnTo>
                    <a:pt x="2762" y="1113"/>
                  </a:lnTo>
                  <a:lnTo>
                    <a:pt x="2764" y="1113"/>
                  </a:lnTo>
                  <a:lnTo>
                    <a:pt x="2764" y="1112"/>
                  </a:lnTo>
                  <a:lnTo>
                    <a:pt x="2765" y="1111"/>
                  </a:lnTo>
                  <a:lnTo>
                    <a:pt x="2766" y="1109"/>
                  </a:lnTo>
                  <a:lnTo>
                    <a:pt x="2767" y="1109"/>
                  </a:lnTo>
                  <a:lnTo>
                    <a:pt x="2767" y="1111"/>
                  </a:lnTo>
                  <a:lnTo>
                    <a:pt x="2769" y="1113"/>
                  </a:lnTo>
                  <a:lnTo>
                    <a:pt x="2770" y="1117"/>
                  </a:lnTo>
                  <a:lnTo>
                    <a:pt x="2771" y="1119"/>
                  </a:lnTo>
                  <a:lnTo>
                    <a:pt x="2771" y="1123"/>
                  </a:lnTo>
                  <a:lnTo>
                    <a:pt x="2772" y="1127"/>
                  </a:lnTo>
                  <a:lnTo>
                    <a:pt x="2773" y="1129"/>
                  </a:lnTo>
                  <a:lnTo>
                    <a:pt x="2775" y="1132"/>
                  </a:lnTo>
                  <a:lnTo>
                    <a:pt x="2775" y="1133"/>
                  </a:lnTo>
                  <a:lnTo>
                    <a:pt x="2776" y="1134"/>
                  </a:lnTo>
                  <a:lnTo>
                    <a:pt x="2777" y="1135"/>
                  </a:lnTo>
                  <a:lnTo>
                    <a:pt x="2778" y="1137"/>
                  </a:lnTo>
                  <a:lnTo>
                    <a:pt x="2778" y="1139"/>
                  </a:lnTo>
                  <a:lnTo>
                    <a:pt x="2780" y="1140"/>
                  </a:lnTo>
                  <a:lnTo>
                    <a:pt x="2781" y="1140"/>
                  </a:lnTo>
                  <a:lnTo>
                    <a:pt x="2782" y="1142"/>
                  </a:lnTo>
                  <a:lnTo>
                    <a:pt x="2782" y="1143"/>
                  </a:lnTo>
                  <a:lnTo>
                    <a:pt x="2783" y="1143"/>
                  </a:lnTo>
                  <a:lnTo>
                    <a:pt x="2785" y="1143"/>
                  </a:lnTo>
                  <a:lnTo>
                    <a:pt x="2786" y="1143"/>
                  </a:lnTo>
                  <a:lnTo>
                    <a:pt x="2786" y="1143"/>
                  </a:lnTo>
                  <a:lnTo>
                    <a:pt x="2787" y="1143"/>
                  </a:lnTo>
                  <a:lnTo>
                    <a:pt x="2788" y="1143"/>
                  </a:lnTo>
                  <a:lnTo>
                    <a:pt x="2790" y="1143"/>
                  </a:lnTo>
                  <a:lnTo>
                    <a:pt x="2790" y="1143"/>
                  </a:lnTo>
                  <a:lnTo>
                    <a:pt x="2791" y="1142"/>
                  </a:lnTo>
                  <a:lnTo>
                    <a:pt x="2792" y="1140"/>
                  </a:lnTo>
                  <a:lnTo>
                    <a:pt x="2793" y="1140"/>
                  </a:lnTo>
                  <a:lnTo>
                    <a:pt x="2793" y="1139"/>
                  </a:lnTo>
                  <a:lnTo>
                    <a:pt x="2795" y="1139"/>
                  </a:lnTo>
                  <a:lnTo>
                    <a:pt x="2796" y="1139"/>
                  </a:lnTo>
                  <a:lnTo>
                    <a:pt x="2797" y="1138"/>
                  </a:lnTo>
                  <a:lnTo>
                    <a:pt x="2798" y="1138"/>
                  </a:lnTo>
                  <a:lnTo>
                    <a:pt x="2798" y="1137"/>
                  </a:lnTo>
                  <a:lnTo>
                    <a:pt x="2800" y="1137"/>
                  </a:lnTo>
                  <a:lnTo>
                    <a:pt x="2801" y="1137"/>
                  </a:lnTo>
                  <a:lnTo>
                    <a:pt x="2802" y="1137"/>
                  </a:lnTo>
                  <a:lnTo>
                    <a:pt x="2802" y="1138"/>
                  </a:lnTo>
                  <a:lnTo>
                    <a:pt x="2803" y="1139"/>
                  </a:lnTo>
                  <a:lnTo>
                    <a:pt x="2805" y="1140"/>
                  </a:lnTo>
                  <a:lnTo>
                    <a:pt x="2806" y="1142"/>
                  </a:lnTo>
                  <a:lnTo>
                    <a:pt x="2806" y="1143"/>
                  </a:lnTo>
                  <a:lnTo>
                    <a:pt x="2807" y="1143"/>
                  </a:lnTo>
                  <a:lnTo>
                    <a:pt x="2808" y="1144"/>
                  </a:lnTo>
                  <a:lnTo>
                    <a:pt x="2809" y="1144"/>
                  </a:lnTo>
                  <a:lnTo>
                    <a:pt x="2809" y="1144"/>
                  </a:lnTo>
                  <a:lnTo>
                    <a:pt x="2811" y="1144"/>
                  </a:lnTo>
                  <a:lnTo>
                    <a:pt x="2812" y="1143"/>
                  </a:lnTo>
                  <a:lnTo>
                    <a:pt x="2813" y="1142"/>
                  </a:lnTo>
                  <a:lnTo>
                    <a:pt x="2813" y="1140"/>
                  </a:lnTo>
                  <a:lnTo>
                    <a:pt x="2814" y="1139"/>
                  </a:lnTo>
                  <a:lnTo>
                    <a:pt x="2816" y="1138"/>
                  </a:lnTo>
                  <a:lnTo>
                    <a:pt x="2817" y="1137"/>
                  </a:lnTo>
                  <a:lnTo>
                    <a:pt x="2817" y="1135"/>
                  </a:lnTo>
                  <a:lnTo>
                    <a:pt x="2818" y="1135"/>
                  </a:lnTo>
                  <a:lnTo>
                    <a:pt x="2819" y="1135"/>
                  </a:lnTo>
                  <a:lnTo>
                    <a:pt x="2821" y="1135"/>
                  </a:lnTo>
                  <a:lnTo>
                    <a:pt x="2821" y="1138"/>
                  </a:lnTo>
                  <a:lnTo>
                    <a:pt x="2822" y="1139"/>
                  </a:lnTo>
                  <a:lnTo>
                    <a:pt x="2823" y="1140"/>
                  </a:lnTo>
                  <a:lnTo>
                    <a:pt x="2824" y="1139"/>
                  </a:lnTo>
                  <a:lnTo>
                    <a:pt x="2824" y="1135"/>
                  </a:lnTo>
                  <a:lnTo>
                    <a:pt x="2826" y="1127"/>
                  </a:lnTo>
                  <a:lnTo>
                    <a:pt x="2827" y="1115"/>
                  </a:lnTo>
                  <a:lnTo>
                    <a:pt x="2828" y="1101"/>
                  </a:lnTo>
                  <a:lnTo>
                    <a:pt x="2828" y="1088"/>
                  </a:lnTo>
                  <a:lnTo>
                    <a:pt x="2829" y="1081"/>
                  </a:lnTo>
                  <a:lnTo>
                    <a:pt x="2831" y="1082"/>
                  </a:lnTo>
                  <a:lnTo>
                    <a:pt x="2832" y="1089"/>
                  </a:lnTo>
                  <a:lnTo>
                    <a:pt x="2832" y="1101"/>
                  </a:lnTo>
                  <a:lnTo>
                    <a:pt x="2833" y="1113"/>
                  </a:lnTo>
                  <a:lnTo>
                    <a:pt x="2834" y="1124"/>
                  </a:lnTo>
                  <a:lnTo>
                    <a:pt x="2836" y="1132"/>
                  </a:lnTo>
                  <a:lnTo>
                    <a:pt x="2836" y="1138"/>
                  </a:lnTo>
                  <a:lnTo>
                    <a:pt x="2837" y="1142"/>
                  </a:lnTo>
                  <a:lnTo>
                    <a:pt x="2838" y="1143"/>
                  </a:lnTo>
                  <a:lnTo>
                    <a:pt x="2839" y="1145"/>
                  </a:lnTo>
                  <a:lnTo>
                    <a:pt x="2839" y="1145"/>
                  </a:lnTo>
                  <a:lnTo>
                    <a:pt x="2841" y="1147"/>
                  </a:lnTo>
                  <a:lnTo>
                    <a:pt x="2842" y="1147"/>
                  </a:lnTo>
                  <a:lnTo>
                    <a:pt x="2843" y="1145"/>
                  </a:lnTo>
                  <a:lnTo>
                    <a:pt x="2843" y="1144"/>
                  </a:lnTo>
                  <a:lnTo>
                    <a:pt x="2844" y="1140"/>
                  </a:lnTo>
                  <a:lnTo>
                    <a:pt x="2845" y="1137"/>
                  </a:lnTo>
                  <a:lnTo>
                    <a:pt x="2847" y="1130"/>
                  </a:lnTo>
                  <a:lnTo>
                    <a:pt x="2847" y="1123"/>
                  </a:lnTo>
                  <a:lnTo>
                    <a:pt x="2848" y="1118"/>
                  </a:lnTo>
                  <a:lnTo>
                    <a:pt x="2849" y="1114"/>
                  </a:lnTo>
                  <a:lnTo>
                    <a:pt x="2850" y="1114"/>
                  </a:lnTo>
                  <a:lnTo>
                    <a:pt x="2850" y="1117"/>
                  </a:lnTo>
                  <a:lnTo>
                    <a:pt x="2852" y="1120"/>
                  </a:lnTo>
                  <a:lnTo>
                    <a:pt x="2853" y="1125"/>
                  </a:lnTo>
                  <a:lnTo>
                    <a:pt x="2854" y="1129"/>
                  </a:lnTo>
                  <a:lnTo>
                    <a:pt x="2855" y="1134"/>
                  </a:lnTo>
                  <a:lnTo>
                    <a:pt x="2855" y="1138"/>
                  </a:lnTo>
                  <a:lnTo>
                    <a:pt x="2857" y="1142"/>
                  </a:lnTo>
                  <a:lnTo>
                    <a:pt x="2858" y="1143"/>
                  </a:lnTo>
                  <a:lnTo>
                    <a:pt x="2859" y="1144"/>
                  </a:lnTo>
                  <a:lnTo>
                    <a:pt x="2859" y="1144"/>
                  </a:lnTo>
                  <a:lnTo>
                    <a:pt x="2860" y="1144"/>
                  </a:lnTo>
                  <a:lnTo>
                    <a:pt x="2862" y="1143"/>
                  </a:lnTo>
                  <a:lnTo>
                    <a:pt x="2863" y="1143"/>
                  </a:lnTo>
                  <a:lnTo>
                    <a:pt x="2863" y="1143"/>
                  </a:lnTo>
                  <a:lnTo>
                    <a:pt x="2864" y="1143"/>
                  </a:lnTo>
                  <a:lnTo>
                    <a:pt x="2865" y="1143"/>
                  </a:lnTo>
                  <a:lnTo>
                    <a:pt x="2867" y="1143"/>
                  </a:lnTo>
                  <a:lnTo>
                    <a:pt x="2867" y="1143"/>
                  </a:lnTo>
                  <a:lnTo>
                    <a:pt x="2868" y="1143"/>
                  </a:lnTo>
                  <a:lnTo>
                    <a:pt x="2869" y="1142"/>
                  </a:lnTo>
                  <a:lnTo>
                    <a:pt x="2870" y="1142"/>
                  </a:lnTo>
                  <a:lnTo>
                    <a:pt x="2870" y="1140"/>
                  </a:lnTo>
                  <a:lnTo>
                    <a:pt x="2872" y="1139"/>
                  </a:lnTo>
                  <a:lnTo>
                    <a:pt x="2873" y="1138"/>
                  </a:lnTo>
                  <a:lnTo>
                    <a:pt x="2874" y="1137"/>
                  </a:lnTo>
                  <a:lnTo>
                    <a:pt x="2874" y="1135"/>
                  </a:lnTo>
                  <a:lnTo>
                    <a:pt x="2875" y="1134"/>
                  </a:lnTo>
                  <a:lnTo>
                    <a:pt x="2877" y="1133"/>
                  </a:lnTo>
                  <a:lnTo>
                    <a:pt x="2878" y="1132"/>
                  </a:lnTo>
                  <a:lnTo>
                    <a:pt x="2878" y="1130"/>
                  </a:lnTo>
                  <a:lnTo>
                    <a:pt x="2879" y="1130"/>
                  </a:lnTo>
                  <a:lnTo>
                    <a:pt x="2880" y="1130"/>
                  </a:lnTo>
                  <a:lnTo>
                    <a:pt x="2881" y="1129"/>
                  </a:lnTo>
                  <a:lnTo>
                    <a:pt x="2881" y="1129"/>
                  </a:lnTo>
                  <a:lnTo>
                    <a:pt x="2883" y="1129"/>
                  </a:lnTo>
                  <a:lnTo>
                    <a:pt x="2884" y="1129"/>
                  </a:lnTo>
                  <a:lnTo>
                    <a:pt x="2885" y="1129"/>
                  </a:lnTo>
                  <a:lnTo>
                    <a:pt x="2885" y="1129"/>
                  </a:lnTo>
                  <a:lnTo>
                    <a:pt x="2886" y="1129"/>
                  </a:lnTo>
                  <a:lnTo>
                    <a:pt x="2888" y="1128"/>
                  </a:lnTo>
                  <a:lnTo>
                    <a:pt x="2889" y="1128"/>
                  </a:lnTo>
                  <a:lnTo>
                    <a:pt x="2889" y="1128"/>
                  </a:lnTo>
                  <a:lnTo>
                    <a:pt x="2890" y="1128"/>
                  </a:lnTo>
                  <a:lnTo>
                    <a:pt x="2891" y="1128"/>
                  </a:lnTo>
                  <a:lnTo>
                    <a:pt x="2893" y="1128"/>
                  </a:lnTo>
                  <a:lnTo>
                    <a:pt x="2893" y="1128"/>
                  </a:lnTo>
                  <a:lnTo>
                    <a:pt x="2894" y="1128"/>
                  </a:lnTo>
                  <a:lnTo>
                    <a:pt x="2895" y="1128"/>
                  </a:lnTo>
                  <a:lnTo>
                    <a:pt x="2896" y="1128"/>
                  </a:lnTo>
                  <a:lnTo>
                    <a:pt x="2896" y="1128"/>
                  </a:lnTo>
                  <a:lnTo>
                    <a:pt x="2898" y="1128"/>
                  </a:lnTo>
                  <a:lnTo>
                    <a:pt x="2899" y="1128"/>
                  </a:lnTo>
                  <a:lnTo>
                    <a:pt x="2900" y="1127"/>
                  </a:lnTo>
                  <a:lnTo>
                    <a:pt x="2900" y="1125"/>
                  </a:lnTo>
                  <a:lnTo>
                    <a:pt x="2901" y="1125"/>
                  </a:lnTo>
                  <a:lnTo>
                    <a:pt x="2903" y="1124"/>
                  </a:lnTo>
                  <a:lnTo>
                    <a:pt x="2904" y="1125"/>
                  </a:lnTo>
                  <a:lnTo>
                    <a:pt x="2904" y="1128"/>
                  </a:lnTo>
                  <a:lnTo>
                    <a:pt x="2905" y="1129"/>
                  </a:lnTo>
                  <a:lnTo>
                    <a:pt x="2906" y="1130"/>
                  </a:lnTo>
                  <a:lnTo>
                    <a:pt x="2908" y="1132"/>
                  </a:lnTo>
                  <a:lnTo>
                    <a:pt x="2909" y="1133"/>
                  </a:lnTo>
                  <a:lnTo>
                    <a:pt x="2909" y="1134"/>
                  </a:lnTo>
                  <a:lnTo>
                    <a:pt x="2910" y="1135"/>
                  </a:lnTo>
                  <a:lnTo>
                    <a:pt x="2911" y="1137"/>
                  </a:lnTo>
                  <a:lnTo>
                    <a:pt x="2913" y="1137"/>
                  </a:lnTo>
                  <a:lnTo>
                    <a:pt x="2913" y="1137"/>
                  </a:lnTo>
                  <a:lnTo>
                    <a:pt x="2914" y="1137"/>
                  </a:lnTo>
                  <a:lnTo>
                    <a:pt x="2915" y="1138"/>
                  </a:lnTo>
                  <a:lnTo>
                    <a:pt x="2916" y="1139"/>
                  </a:lnTo>
                  <a:lnTo>
                    <a:pt x="2916" y="1140"/>
                  </a:lnTo>
                  <a:lnTo>
                    <a:pt x="2917" y="1142"/>
                  </a:lnTo>
                  <a:lnTo>
                    <a:pt x="2919" y="1143"/>
                  </a:lnTo>
                  <a:lnTo>
                    <a:pt x="2920" y="1144"/>
                  </a:lnTo>
                  <a:lnTo>
                    <a:pt x="2920" y="1144"/>
                  </a:lnTo>
                  <a:lnTo>
                    <a:pt x="2921" y="1145"/>
                  </a:lnTo>
                  <a:lnTo>
                    <a:pt x="2922" y="1147"/>
                  </a:lnTo>
                  <a:lnTo>
                    <a:pt x="2924" y="1147"/>
                  </a:lnTo>
                  <a:lnTo>
                    <a:pt x="2924" y="1148"/>
                  </a:lnTo>
                  <a:lnTo>
                    <a:pt x="2925" y="1147"/>
                  </a:lnTo>
                  <a:lnTo>
                    <a:pt x="2926" y="1147"/>
                  </a:lnTo>
                  <a:lnTo>
                    <a:pt x="2927" y="1144"/>
                  </a:lnTo>
                  <a:lnTo>
                    <a:pt x="2927" y="1142"/>
                  </a:lnTo>
                  <a:lnTo>
                    <a:pt x="2929" y="1139"/>
                  </a:lnTo>
                  <a:lnTo>
                    <a:pt x="2930" y="1137"/>
                  </a:lnTo>
                  <a:lnTo>
                    <a:pt x="2931" y="1135"/>
                  </a:lnTo>
                  <a:lnTo>
                    <a:pt x="2931" y="1137"/>
                  </a:lnTo>
                  <a:lnTo>
                    <a:pt x="2932" y="1138"/>
                  </a:lnTo>
                  <a:lnTo>
                    <a:pt x="2934" y="1140"/>
                  </a:lnTo>
                  <a:lnTo>
                    <a:pt x="2935" y="1142"/>
                  </a:lnTo>
                  <a:lnTo>
                    <a:pt x="2935" y="1143"/>
                  </a:lnTo>
                  <a:lnTo>
                    <a:pt x="2936" y="1144"/>
                  </a:lnTo>
                  <a:lnTo>
                    <a:pt x="2937" y="1144"/>
                  </a:lnTo>
                  <a:lnTo>
                    <a:pt x="2939" y="1143"/>
                  </a:lnTo>
                  <a:lnTo>
                    <a:pt x="2939" y="1143"/>
                  </a:lnTo>
                  <a:lnTo>
                    <a:pt x="2940" y="1143"/>
                  </a:lnTo>
                  <a:lnTo>
                    <a:pt x="2941" y="1142"/>
                  </a:lnTo>
                  <a:lnTo>
                    <a:pt x="2942" y="1142"/>
                  </a:lnTo>
                  <a:lnTo>
                    <a:pt x="2942" y="1142"/>
                  </a:lnTo>
                  <a:lnTo>
                    <a:pt x="2944" y="1140"/>
                  </a:lnTo>
                  <a:lnTo>
                    <a:pt x="2945" y="1140"/>
                  </a:lnTo>
                  <a:lnTo>
                    <a:pt x="2946" y="1138"/>
                  </a:lnTo>
                  <a:lnTo>
                    <a:pt x="2946" y="1135"/>
                  </a:lnTo>
                  <a:lnTo>
                    <a:pt x="2947" y="1130"/>
                  </a:lnTo>
                  <a:lnTo>
                    <a:pt x="2949" y="1123"/>
                  </a:lnTo>
                  <a:lnTo>
                    <a:pt x="2950" y="1114"/>
                  </a:lnTo>
                  <a:lnTo>
                    <a:pt x="2950" y="1106"/>
                  </a:lnTo>
                  <a:lnTo>
                    <a:pt x="2951" y="1097"/>
                  </a:lnTo>
                  <a:lnTo>
                    <a:pt x="2952" y="1089"/>
                  </a:lnTo>
                  <a:lnTo>
                    <a:pt x="2953" y="1086"/>
                  </a:lnTo>
                  <a:lnTo>
                    <a:pt x="2953" y="1079"/>
                  </a:lnTo>
                  <a:lnTo>
                    <a:pt x="2955" y="1076"/>
                  </a:lnTo>
                  <a:lnTo>
                    <a:pt x="2956" y="1072"/>
                  </a:lnTo>
                  <a:lnTo>
                    <a:pt x="2957" y="1068"/>
                  </a:lnTo>
                  <a:lnTo>
                    <a:pt x="2957" y="1067"/>
                  </a:lnTo>
                  <a:lnTo>
                    <a:pt x="2958" y="1068"/>
                  </a:lnTo>
                  <a:lnTo>
                    <a:pt x="2960" y="1070"/>
                  </a:lnTo>
                  <a:lnTo>
                    <a:pt x="2961" y="1072"/>
                  </a:lnTo>
                  <a:lnTo>
                    <a:pt x="2961" y="1076"/>
                  </a:lnTo>
                  <a:lnTo>
                    <a:pt x="2962" y="1079"/>
                  </a:lnTo>
                  <a:lnTo>
                    <a:pt x="2963" y="1084"/>
                  </a:lnTo>
                  <a:lnTo>
                    <a:pt x="2965" y="1088"/>
                  </a:lnTo>
                  <a:lnTo>
                    <a:pt x="2966" y="1091"/>
                  </a:lnTo>
                  <a:lnTo>
                    <a:pt x="2966" y="1094"/>
                  </a:lnTo>
                  <a:lnTo>
                    <a:pt x="2967" y="1098"/>
                  </a:lnTo>
                  <a:lnTo>
                    <a:pt x="2968" y="1102"/>
                  </a:lnTo>
                  <a:lnTo>
                    <a:pt x="2970" y="1106"/>
                  </a:lnTo>
                  <a:lnTo>
                    <a:pt x="2970" y="1108"/>
                  </a:lnTo>
                  <a:lnTo>
                    <a:pt x="2971" y="1112"/>
                  </a:lnTo>
                  <a:lnTo>
                    <a:pt x="2972" y="1114"/>
                  </a:lnTo>
                  <a:lnTo>
                    <a:pt x="2973" y="1117"/>
                  </a:lnTo>
                  <a:lnTo>
                    <a:pt x="2973" y="1119"/>
                  </a:lnTo>
                  <a:lnTo>
                    <a:pt x="2975" y="1122"/>
                  </a:lnTo>
                  <a:lnTo>
                    <a:pt x="2976" y="1124"/>
                  </a:lnTo>
                  <a:lnTo>
                    <a:pt x="2977" y="1125"/>
                  </a:lnTo>
                  <a:lnTo>
                    <a:pt x="2977" y="1128"/>
                  </a:lnTo>
                  <a:lnTo>
                    <a:pt x="2978" y="1129"/>
                  </a:lnTo>
                  <a:lnTo>
                    <a:pt x="2980" y="1132"/>
                  </a:lnTo>
                  <a:lnTo>
                    <a:pt x="2981" y="1133"/>
                  </a:lnTo>
                  <a:lnTo>
                    <a:pt x="2981" y="1135"/>
                  </a:lnTo>
                  <a:lnTo>
                    <a:pt x="2982" y="1138"/>
                  </a:lnTo>
                  <a:lnTo>
                    <a:pt x="2983" y="1140"/>
                  </a:lnTo>
                  <a:lnTo>
                    <a:pt x="2985" y="1142"/>
                  </a:lnTo>
                  <a:lnTo>
                    <a:pt x="2985" y="1142"/>
                  </a:lnTo>
                  <a:lnTo>
                    <a:pt x="2986" y="1143"/>
                  </a:lnTo>
                  <a:lnTo>
                    <a:pt x="2987" y="1142"/>
                  </a:lnTo>
                  <a:lnTo>
                    <a:pt x="2988" y="1142"/>
                  </a:lnTo>
                  <a:lnTo>
                    <a:pt x="2988" y="1142"/>
                  </a:lnTo>
                  <a:lnTo>
                    <a:pt x="2989" y="1142"/>
                  </a:lnTo>
                  <a:lnTo>
                    <a:pt x="2991" y="1142"/>
                  </a:lnTo>
                  <a:lnTo>
                    <a:pt x="2992" y="1142"/>
                  </a:lnTo>
                  <a:lnTo>
                    <a:pt x="2992" y="1142"/>
                  </a:lnTo>
                  <a:lnTo>
                    <a:pt x="2993" y="1142"/>
                  </a:lnTo>
                  <a:lnTo>
                    <a:pt x="2994" y="1143"/>
                  </a:lnTo>
                  <a:lnTo>
                    <a:pt x="2996" y="1144"/>
                  </a:lnTo>
                  <a:lnTo>
                    <a:pt x="2996" y="1147"/>
                  </a:lnTo>
                  <a:lnTo>
                    <a:pt x="2997" y="1148"/>
                  </a:lnTo>
                  <a:lnTo>
                    <a:pt x="2998" y="1149"/>
                  </a:lnTo>
                  <a:lnTo>
                    <a:pt x="2999" y="1150"/>
                  </a:lnTo>
                  <a:lnTo>
                    <a:pt x="2999" y="1152"/>
                  </a:lnTo>
                  <a:lnTo>
                    <a:pt x="3001" y="1152"/>
                  </a:lnTo>
                  <a:lnTo>
                    <a:pt x="3002" y="1152"/>
                  </a:lnTo>
                  <a:lnTo>
                    <a:pt x="3003" y="1153"/>
                  </a:lnTo>
                  <a:lnTo>
                    <a:pt x="3003" y="1153"/>
                  </a:lnTo>
                  <a:lnTo>
                    <a:pt x="3004" y="1153"/>
                  </a:lnTo>
                  <a:lnTo>
                    <a:pt x="3006" y="1153"/>
                  </a:lnTo>
                  <a:lnTo>
                    <a:pt x="3007" y="1153"/>
                  </a:lnTo>
                  <a:lnTo>
                    <a:pt x="3007" y="1153"/>
                  </a:lnTo>
                  <a:lnTo>
                    <a:pt x="3008" y="1153"/>
                  </a:lnTo>
                  <a:lnTo>
                    <a:pt x="3009" y="1153"/>
                  </a:lnTo>
                  <a:lnTo>
                    <a:pt x="3011" y="1153"/>
                  </a:lnTo>
                  <a:lnTo>
                    <a:pt x="3011" y="1153"/>
                  </a:lnTo>
                  <a:lnTo>
                    <a:pt x="3012" y="1152"/>
                  </a:lnTo>
                  <a:lnTo>
                    <a:pt x="3013" y="1152"/>
                  </a:lnTo>
                  <a:lnTo>
                    <a:pt x="3014" y="1150"/>
                  </a:lnTo>
                  <a:lnTo>
                    <a:pt x="3014" y="1149"/>
                  </a:lnTo>
                  <a:lnTo>
                    <a:pt x="3016" y="1148"/>
                  </a:lnTo>
                  <a:lnTo>
                    <a:pt x="3017" y="1145"/>
                  </a:lnTo>
                  <a:lnTo>
                    <a:pt x="3018" y="1143"/>
                  </a:lnTo>
                  <a:lnTo>
                    <a:pt x="3018" y="1138"/>
                  </a:lnTo>
                  <a:lnTo>
                    <a:pt x="3019" y="1133"/>
                  </a:lnTo>
                  <a:lnTo>
                    <a:pt x="3020" y="1129"/>
                  </a:lnTo>
                  <a:lnTo>
                    <a:pt x="3022" y="1128"/>
                  </a:lnTo>
                  <a:lnTo>
                    <a:pt x="3023" y="1129"/>
                  </a:lnTo>
                  <a:lnTo>
                    <a:pt x="3023" y="1133"/>
                  </a:lnTo>
                  <a:lnTo>
                    <a:pt x="3024" y="1138"/>
                  </a:lnTo>
                  <a:lnTo>
                    <a:pt x="3025" y="1142"/>
                  </a:lnTo>
                  <a:lnTo>
                    <a:pt x="3027" y="1144"/>
                  </a:lnTo>
                  <a:lnTo>
                    <a:pt x="3027" y="1147"/>
                  </a:lnTo>
                  <a:lnTo>
                    <a:pt x="3028" y="1148"/>
                  </a:lnTo>
                  <a:lnTo>
                    <a:pt x="3029" y="1148"/>
                  </a:lnTo>
                  <a:lnTo>
                    <a:pt x="3030" y="1148"/>
                  </a:lnTo>
                  <a:lnTo>
                    <a:pt x="3030" y="1148"/>
                  </a:lnTo>
                  <a:lnTo>
                    <a:pt x="3032" y="1147"/>
                  </a:lnTo>
                  <a:lnTo>
                    <a:pt x="3033" y="1147"/>
                  </a:lnTo>
                  <a:lnTo>
                    <a:pt x="3034" y="1147"/>
                  </a:lnTo>
                  <a:lnTo>
                    <a:pt x="3034" y="1145"/>
                  </a:lnTo>
                  <a:lnTo>
                    <a:pt x="3035" y="1145"/>
                  </a:lnTo>
                  <a:lnTo>
                    <a:pt x="3037" y="1145"/>
                  </a:lnTo>
                  <a:lnTo>
                    <a:pt x="3038" y="1145"/>
                  </a:lnTo>
                  <a:lnTo>
                    <a:pt x="3038" y="1145"/>
                  </a:lnTo>
                  <a:lnTo>
                    <a:pt x="3039" y="1147"/>
                  </a:lnTo>
                  <a:lnTo>
                    <a:pt x="3040" y="1147"/>
                  </a:lnTo>
                  <a:lnTo>
                    <a:pt x="3042" y="1148"/>
                  </a:lnTo>
                  <a:lnTo>
                    <a:pt x="3042" y="1149"/>
                  </a:lnTo>
                  <a:lnTo>
                    <a:pt x="3043" y="1149"/>
                  </a:lnTo>
                  <a:lnTo>
                    <a:pt x="3044" y="1149"/>
                  </a:lnTo>
                  <a:lnTo>
                    <a:pt x="3045" y="1148"/>
                  </a:lnTo>
                  <a:lnTo>
                    <a:pt x="3045" y="1148"/>
                  </a:lnTo>
                  <a:lnTo>
                    <a:pt x="3047" y="1148"/>
                  </a:lnTo>
                  <a:lnTo>
                    <a:pt x="3048" y="1147"/>
                  </a:lnTo>
                  <a:lnTo>
                    <a:pt x="3049" y="1147"/>
                  </a:lnTo>
                  <a:lnTo>
                    <a:pt x="3049" y="1145"/>
                  </a:lnTo>
                  <a:lnTo>
                    <a:pt x="3050" y="1145"/>
                  </a:lnTo>
                  <a:lnTo>
                    <a:pt x="3052" y="1144"/>
                  </a:lnTo>
                  <a:lnTo>
                    <a:pt x="3053" y="1144"/>
                  </a:lnTo>
                  <a:lnTo>
                    <a:pt x="3053" y="1143"/>
                  </a:lnTo>
                  <a:lnTo>
                    <a:pt x="3054" y="1143"/>
                  </a:lnTo>
                  <a:lnTo>
                    <a:pt x="3055" y="1142"/>
                  </a:lnTo>
                  <a:lnTo>
                    <a:pt x="3056" y="1142"/>
                  </a:lnTo>
                  <a:lnTo>
                    <a:pt x="3056" y="1142"/>
                  </a:lnTo>
                  <a:lnTo>
                    <a:pt x="3058" y="1142"/>
                  </a:lnTo>
                  <a:lnTo>
                    <a:pt x="3059" y="1142"/>
                  </a:lnTo>
                  <a:lnTo>
                    <a:pt x="3060" y="1142"/>
                  </a:lnTo>
                  <a:lnTo>
                    <a:pt x="3060" y="1142"/>
                  </a:lnTo>
                  <a:lnTo>
                    <a:pt x="3061" y="1140"/>
                  </a:lnTo>
                  <a:lnTo>
                    <a:pt x="3063" y="1138"/>
                  </a:lnTo>
                  <a:lnTo>
                    <a:pt x="3064" y="1135"/>
                  </a:lnTo>
                  <a:lnTo>
                    <a:pt x="3064" y="1132"/>
                  </a:lnTo>
                  <a:lnTo>
                    <a:pt x="3065" y="1129"/>
                  </a:lnTo>
                  <a:lnTo>
                    <a:pt x="3066" y="1127"/>
                  </a:lnTo>
                  <a:lnTo>
                    <a:pt x="3068" y="1127"/>
                  </a:lnTo>
                  <a:lnTo>
                    <a:pt x="3068" y="1129"/>
                  </a:lnTo>
                  <a:lnTo>
                    <a:pt x="3069" y="1130"/>
                  </a:lnTo>
                  <a:lnTo>
                    <a:pt x="3070" y="1134"/>
                  </a:lnTo>
                  <a:lnTo>
                    <a:pt x="3071" y="1137"/>
                  </a:lnTo>
                  <a:lnTo>
                    <a:pt x="3071" y="1139"/>
                  </a:lnTo>
                  <a:lnTo>
                    <a:pt x="3073" y="1140"/>
                  </a:lnTo>
                  <a:lnTo>
                    <a:pt x="3074" y="1142"/>
                  </a:lnTo>
                  <a:lnTo>
                    <a:pt x="3075" y="1143"/>
                  </a:lnTo>
                  <a:lnTo>
                    <a:pt x="3076" y="1144"/>
                  </a:lnTo>
                  <a:lnTo>
                    <a:pt x="3076" y="1144"/>
                  </a:lnTo>
                  <a:lnTo>
                    <a:pt x="3078" y="1144"/>
                  </a:lnTo>
                  <a:lnTo>
                    <a:pt x="3079" y="1144"/>
                  </a:lnTo>
                  <a:lnTo>
                    <a:pt x="3080" y="1144"/>
                  </a:lnTo>
                  <a:lnTo>
                    <a:pt x="3080" y="1144"/>
                  </a:lnTo>
                  <a:lnTo>
                    <a:pt x="3081" y="1144"/>
                  </a:lnTo>
                  <a:lnTo>
                    <a:pt x="3083" y="1143"/>
                  </a:lnTo>
                  <a:lnTo>
                    <a:pt x="3084" y="1140"/>
                  </a:lnTo>
                  <a:lnTo>
                    <a:pt x="3084" y="1138"/>
                  </a:lnTo>
                  <a:lnTo>
                    <a:pt x="3085" y="1135"/>
                  </a:lnTo>
                  <a:lnTo>
                    <a:pt x="3086" y="1134"/>
                  </a:lnTo>
                  <a:lnTo>
                    <a:pt x="3088" y="1133"/>
                  </a:lnTo>
                  <a:lnTo>
                    <a:pt x="3088" y="1134"/>
                  </a:lnTo>
                  <a:lnTo>
                    <a:pt x="3089" y="1135"/>
                  </a:lnTo>
                  <a:lnTo>
                    <a:pt x="3090" y="1137"/>
                  </a:lnTo>
                  <a:lnTo>
                    <a:pt x="3091" y="1138"/>
                  </a:lnTo>
                  <a:lnTo>
                    <a:pt x="3091" y="1140"/>
                  </a:lnTo>
                  <a:lnTo>
                    <a:pt x="3092" y="1142"/>
                  </a:lnTo>
                  <a:lnTo>
                    <a:pt x="3094" y="1143"/>
                  </a:lnTo>
                  <a:lnTo>
                    <a:pt x="3095" y="1144"/>
                  </a:lnTo>
                  <a:lnTo>
                    <a:pt x="3095" y="1144"/>
                  </a:lnTo>
                  <a:lnTo>
                    <a:pt x="3096" y="1144"/>
                  </a:lnTo>
                  <a:lnTo>
                    <a:pt x="3097" y="1144"/>
                  </a:lnTo>
                  <a:lnTo>
                    <a:pt x="3099" y="1144"/>
                  </a:lnTo>
                  <a:lnTo>
                    <a:pt x="3099" y="1144"/>
                  </a:lnTo>
                  <a:lnTo>
                    <a:pt x="3100" y="1144"/>
                  </a:lnTo>
                  <a:lnTo>
                    <a:pt x="3101" y="1144"/>
                  </a:lnTo>
                  <a:lnTo>
                    <a:pt x="3102" y="1144"/>
                  </a:lnTo>
                  <a:lnTo>
                    <a:pt x="3102" y="1144"/>
                  </a:lnTo>
                  <a:lnTo>
                    <a:pt x="3104" y="1144"/>
                  </a:lnTo>
                  <a:lnTo>
                    <a:pt x="3105" y="1144"/>
                  </a:lnTo>
                  <a:lnTo>
                    <a:pt x="3106" y="1143"/>
                  </a:lnTo>
                  <a:lnTo>
                    <a:pt x="3106" y="1140"/>
                  </a:lnTo>
                  <a:lnTo>
                    <a:pt x="3107" y="1134"/>
                  </a:lnTo>
                  <a:lnTo>
                    <a:pt x="3109" y="1122"/>
                  </a:lnTo>
                  <a:lnTo>
                    <a:pt x="3110" y="1104"/>
                  </a:lnTo>
                  <a:lnTo>
                    <a:pt x="3110" y="1086"/>
                  </a:lnTo>
                  <a:lnTo>
                    <a:pt x="3111" y="1068"/>
                  </a:lnTo>
                  <a:lnTo>
                    <a:pt x="3112" y="1060"/>
                  </a:lnTo>
                  <a:lnTo>
                    <a:pt x="3114" y="1061"/>
                  </a:lnTo>
                  <a:lnTo>
                    <a:pt x="3114" y="1067"/>
                  </a:lnTo>
                  <a:lnTo>
                    <a:pt x="3115" y="1082"/>
                  </a:lnTo>
                  <a:lnTo>
                    <a:pt x="3116" y="1098"/>
                  </a:lnTo>
                  <a:lnTo>
                    <a:pt x="3117" y="1113"/>
                  </a:lnTo>
                  <a:lnTo>
                    <a:pt x="3117" y="1124"/>
                  </a:lnTo>
                  <a:lnTo>
                    <a:pt x="3119" y="1130"/>
                  </a:lnTo>
                  <a:lnTo>
                    <a:pt x="3120" y="1135"/>
                  </a:lnTo>
                  <a:lnTo>
                    <a:pt x="3121" y="1138"/>
                  </a:lnTo>
                  <a:lnTo>
                    <a:pt x="3121" y="1140"/>
                  </a:lnTo>
                  <a:lnTo>
                    <a:pt x="3122" y="1142"/>
                  </a:lnTo>
                  <a:lnTo>
                    <a:pt x="3124" y="1143"/>
                  </a:lnTo>
                  <a:lnTo>
                    <a:pt x="3125" y="1143"/>
                  </a:lnTo>
                  <a:lnTo>
                    <a:pt x="3125" y="1143"/>
                  </a:lnTo>
                  <a:lnTo>
                    <a:pt x="3126" y="1143"/>
                  </a:lnTo>
                  <a:lnTo>
                    <a:pt x="3127" y="1140"/>
                  </a:lnTo>
                  <a:lnTo>
                    <a:pt x="3128" y="1139"/>
                  </a:lnTo>
                  <a:lnTo>
                    <a:pt x="3128" y="1138"/>
                  </a:lnTo>
                  <a:lnTo>
                    <a:pt x="3130" y="1138"/>
                  </a:lnTo>
                  <a:lnTo>
                    <a:pt x="3131" y="1138"/>
                  </a:lnTo>
                  <a:lnTo>
                    <a:pt x="3132" y="1140"/>
                  </a:lnTo>
                  <a:lnTo>
                    <a:pt x="3133" y="1142"/>
                  </a:lnTo>
                  <a:lnTo>
                    <a:pt x="3133" y="1143"/>
                  </a:lnTo>
                  <a:lnTo>
                    <a:pt x="3135" y="1143"/>
                  </a:lnTo>
                  <a:lnTo>
                    <a:pt x="3136" y="1143"/>
                  </a:lnTo>
                  <a:lnTo>
                    <a:pt x="3137" y="1142"/>
                  </a:lnTo>
                  <a:lnTo>
                    <a:pt x="3137" y="1140"/>
                  </a:lnTo>
                  <a:lnTo>
                    <a:pt x="3138" y="1139"/>
                  </a:lnTo>
                  <a:lnTo>
                    <a:pt x="3140" y="1138"/>
                  </a:lnTo>
                  <a:lnTo>
                    <a:pt x="3141" y="1138"/>
                  </a:lnTo>
                  <a:lnTo>
                    <a:pt x="3141" y="1137"/>
                  </a:lnTo>
                  <a:lnTo>
                    <a:pt x="3142" y="1137"/>
                  </a:lnTo>
                  <a:lnTo>
                    <a:pt x="3143" y="1137"/>
                  </a:lnTo>
                  <a:lnTo>
                    <a:pt x="3145" y="1137"/>
                  </a:lnTo>
                  <a:lnTo>
                    <a:pt x="3145" y="1137"/>
                  </a:lnTo>
                  <a:lnTo>
                    <a:pt x="3146" y="1137"/>
                  </a:lnTo>
                  <a:lnTo>
                    <a:pt x="3147" y="1137"/>
                  </a:lnTo>
                  <a:lnTo>
                    <a:pt x="3148" y="1137"/>
                  </a:lnTo>
                  <a:lnTo>
                    <a:pt x="3148" y="1137"/>
                  </a:lnTo>
                  <a:lnTo>
                    <a:pt x="3150" y="1137"/>
                  </a:lnTo>
                  <a:lnTo>
                    <a:pt x="3151" y="1138"/>
                  </a:lnTo>
                  <a:lnTo>
                    <a:pt x="3152" y="1138"/>
                  </a:lnTo>
                  <a:lnTo>
                    <a:pt x="3152" y="1138"/>
                  </a:lnTo>
                  <a:lnTo>
                    <a:pt x="3153" y="1139"/>
                  </a:lnTo>
                  <a:lnTo>
                    <a:pt x="3155" y="1139"/>
                  </a:lnTo>
                  <a:lnTo>
                    <a:pt x="3156" y="1139"/>
                  </a:lnTo>
                  <a:lnTo>
                    <a:pt x="3156" y="1140"/>
                  </a:lnTo>
                  <a:lnTo>
                    <a:pt x="3157" y="1140"/>
                  </a:lnTo>
                  <a:lnTo>
                    <a:pt x="3158" y="1140"/>
                  </a:lnTo>
                  <a:lnTo>
                    <a:pt x="3160" y="1140"/>
                  </a:lnTo>
                  <a:lnTo>
                    <a:pt x="3160" y="1140"/>
                  </a:lnTo>
                  <a:lnTo>
                    <a:pt x="3161" y="1140"/>
                  </a:lnTo>
                  <a:lnTo>
                    <a:pt x="3162" y="1140"/>
                  </a:lnTo>
                  <a:lnTo>
                    <a:pt x="3163" y="1140"/>
                  </a:lnTo>
                  <a:lnTo>
                    <a:pt x="3163" y="1140"/>
                  </a:lnTo>
                  <a:lnTo>
                    <a:pt x="3164" y="1140"/>
                  </a:lnTo>
                  <a:lnTo>
                    <a:pt x="3166" y="1140"/>
                  </a:lnTo>
                  <a:lnTo>
                    <a:pt x="3167" y="1139"/>
                  </a:lnTo>
                  <a:lnTo>
                    <a:pt x="3167" y="1140"/>
                  </a:lnTo>
                  <a:lnTo>
                    <a:pt x="3168" y="1140"/>
                  </a:lnTo>
                  <a:lnTo>
                    <a:pt x="3169" y="1142"/>
                  </a:lnTo>
                  <a:lnTo>
                    <a:pt x="3171" y="1142"/>
                  </a:lnTo>
                  <a:lnTo>
                    <a:pt x="3171" y="1143"/>
                  </a:lnTo>
                  <a:lnTo>
                    <a:pt x="3172" y="1143"/>
                  </a:lnTo>
                  <a:lnTo>
                    <a:pt x="3173" y="1144"/>
                  </a:lnTo>
                  <a:lnTo>
                    <a:pt x="3174" y="1144"/>
                  </a:lnTo>
                  <a:lnTo>
                    <a:pt x="3174" y="1144"/>
                  </a:lnTo>
                  <a:lnTo>
                    <a:pt x="3176" y="1144"/>
                  </a:lnTo>
                  <a:lnTo>
                    <a:pt x="3177" y="1144"/>
                  </a:lnTo>
                  <a:lnTo>
                    <a:pt x="3178" y="1144"/>
                  </a:lnTo>
                  <a:lnTo>
                    <a:pt x="3178" y="1144"/>
                  </a:lnTo>
                  <a:lnTo>
                    <a:pt x="3179" y="1144"/>
                  </a:lnTo>
                  <a:lnTo>
                    <a:pt x="3181" y="1144"/>
                  </a:lnTo>
                  <a:lnTo>
                    <a:pt x="3182" y="1144"/>
                  </a:lnTo>
                  <a:lnTo>
                    <a:pt x="3182" y="1144"/>
                  </a:lnTo>
                  <a:lnTo>
                    <a:pt x="3183" y="1144"/>
                  </a:lnTo>
                  <a:lnTo>
                    <a:pt x="3184" y="1144"/>
                  </a:lnTo>
                  <a:lnTo>
                    <a:pt x="3186" y="1144"/>
                  </a:lnTo>
                  <a:lnTo>
                    <a:pt x="3186" y="1144"/>
                  </a:lnTo>
                  <a:lnTo>
                    <a:pt x="3187" y="1144"/>
                  </a:lnTo>
                  <a:lnTo>
                    <a:pt x="3188" y="1144"/>
                  </a:lnTo>
                  <a:lnTo>
                    <a:pt x="3189" y="1144"/>
                  </a:lnTo>
                  <a:lnTo>
                    <a:pt x="3191" y="1145"/>
                  </a:lnTo>
                  <a:lnTo>
                    <a:pt x="3191" y="1145"/>
                  </a:lnTo>
                  <a:lnTo>
                    <a:pt x="3192" y="1145"/>
                  </a:lnTo>
                  <a:lnTo>
                    <a:pt x="3193" y="1147"/>
                  </a:lnTo>
                  <a:lnTo>
                    <a:pt x="3194" y="1147"/>
                  </a:lnTo>
                  <a:lnTo>
                    <a:pt x="3194" y="1147"/>
                  </a:lnTo>
                  <a:lnTo>
                    <a:pt x="3196" y="1147"/>
                  </a:lnTo>
                  <a:lnTo>
                    <a:pt x="3197" y="1147"/>
                  </a:lnTo>
                  <a:lnTo>
                    <a:pt x="3198" y="1145"/>
                  </a:lnTo>
                  <a:lnTo>
                    <a:pt x="3198" y="1145"/>
                  </a:lnTo>
                  <a:lnTo>
                    <a:pt x="3199" y="1145"/>
                  </a:lnTo>
                  <a:lnTo>
                    <a:pt x="3200" y="1144"/>
                  </a:lnTo>
                  <a:lnTo>
                    <a:pt x="3202" y="1144"/>
                  </a:lnTo>
                  <a:lnTo>
                    <a:pt x="3202" y="1144"/>
                  </a:lnTo>
                  <a:lnTo>
                    <a:pt x="3203" y="1144"/>
                  </a:lnTo>
                  <a:lnTo>
                    <a:pt x="3204" y="1143"/>
                  </a:lnTo>
                  <a:lnTo>
                    <a:pt x="3205" y="1142"/>
                  </a:lnTo>
                  <a:lnTo>
                    <a:pt x="3205" y="1138"/>
                  </a:lnTo>
                  <a:lnTo>
                    <a:pt x="3207" y="1132"/>
                  </a:lnTo>
                  <a:lnTo>
                    <a:pt x="3208" y="1123"/>
                  </a:lnTo>
                  <a:lnTo>
                    <a:pt x="3209" y="1113"/>
                  </a:lnTo>
                  <a:lnTo>
                    <a:pt x="3209" y="1106"/>
                  </a:lnTo>
                  <a:lnTo>
                    <a:pt x="3210" y="1102"/>
                  </a:lnTo>
                  <a:lnTo>
                    <a:pt x="3212" y="1104"/>
                  </a:lnTo>
                  <a:lnTo>
                    <a:pt x="3213" y="1111"/>
                  </a:lnTo>
                  <a:lnTo>
                    <a:pt x="3213" y="1118"/>
                  </a:lnTo>
                  <a:lnTo>
                    <a:pt x="3214" y="1124"/>
                  </a:lnTo>
                  <a:lnTo>
                    <a:pt x="3215" y="1129"/>
                  </a:lnTo>
                  <a:lnTo>
                    <a:pt x="3217" y="1132"/>
                  </a:lnTo>
                  <a:lnTo>
                    <a:pt x="3217" y="1132"/>
                  </a:lnTo>
                  <a:lnTo>
                    <a:pt x="3218" y="1129"/>
                  </a:lnTo>
                  <a:lnTo>
                    <a:pt x="3219" y="1125"/>
                  </a:lnTo>
                  <a:lnTo>
                    <a:pt x="3220" y="1122"/>
                  </a:lnTo>
                  <a:lnTo>
                    <a:pt x="3220" y="1120"/>
                  </a:lnTo>
                  <a:lnTo>
                    <a:pt x="3222" y="1120"/>
                  </a:lnTo>
                  <a:lnTo>
                    <a:pt x="3223" y="1123"/>
                  </a:lnTo>
                  <a:lnTo>
                    <a:pt x="3224" y="1127"/>
                  </a:lnTo>
                  <a:lnTo>
                    <a:pt x="3224" y="1132"/>
                  </a:lnTo>
                  <a:lnTo>
                    <a:pt x="3225" y="1134"/>
                  </a:lnTo>
                  <a:lnTo>
                    <a:pt x="3227" y="1138"/>
                  </a:lnTo>
                  <a:lnTo>
                    <a:pt x="3228" y="1140"/>
                  </a:lnTo>
                  <a:lnTo>
                    <a:pt x="3228" y="1143"/>
                  </a:lnTo>
                  <a:lnTo>
                    <a:pt x="3229" y="1144"/>
                  </a:lnTo>
                  <a:lnTo>
                    <a:pt x="3230" y="1145"/>
                  </a:lnTo>
                  <a:lnTo>
                    <a:pt x="3232" y="1145"/>
                  </a:lnTo>
                  <a:lnTo>
                    <a:pt x="3232" y="1144"/>
                  </a:lnTo>
                  <a:lnTo>
                    <a:pt x="3233" y="1143"/>
                  </a:lnTo>
                  <a:lnTo>
                    <a:pt x="3234" y="1140"/>
                  </a:lnTo>
                  <a:lnTo>
                    <a:pt x="3235" y="1138"/>
                  </a:lnTo>
                  <a:lnTo>
                    <a:pt x="3235" y="1133"/>
                  </a:lnTo>
                  <a:lnTo>
                    <a:pt x="3236" y="1128"/>
                  </a:lnTo>
                  <a:lnTo>
                    <a:pt x="3238" y="1123"/>
                  </a:lnTo>
                  <a:lnTo>
                    <a:pt x="3239" y="1120"/>
                  </a:lnTo>
                  <a:lnTo>
                    <a:pt x="3239" y="1122"/>
                  </a:lnTo>
                  <a:lnTo>
                    <a:pt x="3240" y="1124"/>
                  </a:lnTo>
                  <a:lnTo>
                    <a:pt x="3241" y="1129"/>
                  </a:lnTo>
                  <a:lnTo>
                    <a:pt x="3243" y="1133"/>
                  </a:lnTo>
                  <a:lnTo>
                    <a:pt x="3244" y="1137"/>
                  </a:lnTo>
                  <a:lnTo>
                    <a:pt x="3244" y="1139"/>
                  </a:lnTo>
                  <a:lnTo>
                    <a:pt x="3245" y="1140"/>
                  </a:lnTo>
                  <a:lnTo>
                    <a:pt x="3246" y="1140"/>
                  </a:lnTo>
                  <a:lnTo>
                    <a:pt x="3248" y="1142"/>
                  </a:lnTo>
                  <a:lnTo>
                    <a:pt x="3248" y="1142"/>
                  </a:lnTo>
                  <a:lnTo>
                    <a:pt x="3249" y="1142"/>
                  </a:lnTo>
                  <a:lnTo>
                    <a:pt x="3250" y="1142"/>
                  </a:lnTo>
                  <a:lnTo>
                    <a:pt x="3251" y="1142"/>
                  </a:lnTo>
                  <a:lnTo>
                    <a:pt x="3251" y="1142"/>
                  </a:lnTo>
                  <a:lnTo>
                    <a:pt x="3253" y="1142"/>
                  </a:lnTo>
                  <a:lnTo>
                    <a:pt x="3254" y="1142"/>
                  </a:lnTo>
                  <a:lnTo>
                    <a:pt x="3255" y="1140"/>
                  </a:lnTo>
                  <a:lnTo>
                    <a:pt x="3255" y="1140"/>
                  </a:lnTo>
                  <a:lnTo>
                    <a:pt x="3256" y="1140"/>
                  </a:lnTo>
                  <a:lnTo>
                    <a:pt x="3258" y="1140"/>
                  </a:lnTo>
                  <a:lnTo>
                    <a:pt x="3259" y="1142"/>
                  </a:lnTo>
                  <a:lnTo>
                    <a:pt x="3259" y="1142"/>
                  </a:lnTo>
                  <a:lnTo>
                    <a:pt x="3260" y="1143"/>
                  </a:lnTo>
                  <a:lnTo>
                    <a:pt x="3261" y="1143"/>
                  </a:lnTo>
                  <a:lnTo>
                    <a:pt x="3263" y="1144"/>
                  </a:lnTo>
                  <a:lnTo>
                    <a:pt x="3263" y="1144"/>
                  </a:lnTo>
                  <a:lnTo>
                    <a:pt x="3264" y="1144"/>
                  </a:lnTo>
                  <a:lnTo>
                    <a:pt x="3265" y="1144"/>
                  </a:lnTo>
                  <a:lnTo>
                    <a:pt x="3266" y="1144"/>
                  </a:lnTo>
                  <a:lnTo>
                    <a:pt x="3266" y="1144"/>
                  </a:lnTo>
                  <a:lnTo>
                    <a:pt x="3268" y="1144"/>
                  </a:lnTo>
                  <a:lnTo>
                    <a:pt x="3269" y="1144"/>
                  </a:lnTo>
                  <a:lnTo>
                    <a:pt x="3270" y="1144"/>
                  </a:lnTo>
                  <a:lnTo>
                    <a:pt x="3270" y="1144"/>
                  </a:lnTo>
                  <a:lnTo>
                    <a:pt x="3271" y="1144"/>
                  </a:lnTo>
                  <a:lnTo>
                    <a:pt x="3272" y="1145"/>
                  </a:lnTo>
                  <a:lnTo>
                    <a:pt x="3274" y="1145"/>
                  </a:lnTo>
                  <a:lnTo>
                    <a:pt x="3274" y="1144"/>
                  </a:lnTo>
                  <a:lnTo>
                    <a:pt x="3275" y="1144"/>
                  </a:lnTo>
                  <a:lnTo>
                    <a:pt x="3276" y="1144"/>
                  </a:lnTo>
                  <a:lnTo>
                    <a:pt x="3277" y="1143"/>
                  </a:lnTo>
                  <a:lnTo>
                    <a:pt x="3277" y="1143"/>
                  </a:lnTo>
                  <a:lnTo>
                    <a:pt x="3279" y="1142"/>
                  </a:lnTo>
                  <a:lnTo>
                    <a:pt x="3280" y="1140"/>
                  </a:lnTo>
                  <a:lnTo>
                    <a:pt x="3281" y="1140"/>
                  </a:lnTo>
                  <a:lnTo>
                    <a:pt x="3281" y="1140"/>
                  </a:lnTo>
                  <a:lnTo>
                    <a:pt x="3282" y="1139"/>
                  </a:lnTo>
                  <a:lnTo>
                    <a:pt x="3284" y="1139"/>
                  </a:lnTo>
                  <a:lnTo>
                    <a:pt x="3285" y="1139"/>
                  </a:lnTo>
                  <a:lnTo>
                    <a:pt x="3285" y="1138"/>
                  </a:lnTo>
                  <a:lnTo>
                    <a:pt x="3286" y="1138"/>
                  </a:lnTo>
                  <a:lnTo>
                    <a:pt x="3287" y="1139"/>
                  </a:lnTo>
                  <a:lnTo>
                    <a:pt x="3289" y="1139"/>
                  </a:lnTo>
                  <a:lnTo>
                    <a:pt x="3289" y="1140"/>
                  </a:lnTo>
                  <a:lnTo>
                    <a:pt x="3290" y="1142"/>
                  </a:lnTo>
                  <a:lnTo>
                    <a:pt x="3291" y="1142"/>
                  </a:lnTo>
                  <a:lnTo>
                    <a:pt x="3292" y="1143"/>
                  </a:lnTo>
                  <a:lnTo>
                    <a:pt x="3292" y="1143"/>
                  </a:lnTo>
                  <a:lnTo>
                    <a:pt x="3294" y="1143"/>
                  </a:lnTo>
                  <a:lnTo>
                    <a:pt x="3295" y="1143"/>
                  </a:lnTo>
                  <a:lnTo>
                    <a:pt x="3296" y="1143"/>
                  </a:lnTo>
                  <a:lnTo>
                    <a:pt x="3296" y="1143"/>
                  </a:lnTo>
                  <a:lnTo>
                    <a:pt x="3297" y="1144"/>
                  </a:lnTo>
                  <a:lnTo>
                    <a:pt x="3299" y="1145"/>
                  </a:lnTo>
                  <a:lnTo>
                    <a:pt x="3300" y="1147"/>
                  </a:lnTo>
                  <a:lnTo>
                    <a:pt x="3301" y="1149"/>
                  </a:lnTo>
                  <a:lnTo>
                    <a:pt x="3301" y="1149"/>
                  </a:lnTo>
                  <a:lnTo>
                    <a:pt x="3302" y="1149"/>
                  </a:lnTo>
                  <a:lnTo>
                    <a:pt x="3304" y="1149"/>
                  </a:lnTo>
                  <a:lnTo>
                    <a:pt x="3305" y="1147"/>
                  </a:lnTo>
                  <a:lnTo>
                    <a:pt x="3305" y="1145"/>
                  </a:lnTo>
                  <a:lnTo>
                    <a:pt x="3306" y="1143"/>
                  </a:lnTo>
                  <a:lnTo>
                    <a:pt x="3307" y="1140"/>
                  </a:lnTo>
                  <a:lnTo>
                    <a:pt x="3308" y="1139"/>
                  </a:lnTo>
                  <a:lnTo>
                    <a:pt x="3308" y="1139"/>
                  </a:lnTo>
                  <a:lnTo>
                    <a:pt x="3310" y="1139"/>
                  </a:lnTo>
                  <a:lnTo>
                    <a:pt x="3311" y="1140"/>
                  </a:lnTo>
                  <a:lnTo>
                    <a:pt x="3312" y="1142"/>
                  </a:lnTo>
                  <a:lnTo>
                    <a:pt x="3312" y="1143"/>
                  </a:lnTo>
                  <a:lnTo>
                    <a:pt x="3313" y="1143"/>
                  </a:lnTo>
                  <a:lnTo>
                    <a:pt x="3315" y="1144"/>
                  </a:lnTo>
                  <a:lnTo>
                    <a:pt x="3316" y="1144"/>
                  </a:lnTo>
                  <a:lnTo>
                    <a:pt x="3316" y="1144"/>
                  </a:lnTo>
                  <a:lnTo>
                    <a:pt x="3317" y="1143"/>
                  </a:lnTo>
                  <a:lnTo>
                    <a:pt x="3318" y="1143"/>
                  </a:lnTo>
                  <a:lnTo>
                    <a:pt x="3320" y="1142"/>
                  </a:lnTo>
                  <a:lnTo>
                    <a:pt x="3320" y="1142"/>
                  </a:lnTo>
                  <a:lnTo>
                    <a:pt x="3321" y="1142"/>
                  </a:lnTo>
                  <a:lnTo>
                    <a:pt x="3322" y="1142"/>
                  </a:lnTo>
                  <a:lnTo>
                    <a:pt x="3323" y="1142"/>
                  </a:lnTo>
                  <a:lnTo>
                    <a:pt x="3323" y="1142"/>
                  </a:lnTo>
                  <a:lnTo>
                    <a:pt x="3325" y="1142"/>
                  </a:lnTo>
                  <a:lnTo>
                    <a:pt x="3326" y="1142"/>
                  </a:lnTo>
                  <a:lnTo>
                    <a:pt x="3327" y="1143"/>
                  </a:lnTo>
                  <a:lnTo>
                    <a:pt x="3327" y="1143"/>
                  </a:lnTo>
                  <a:lnTo>
                    <a:pt x="3328" y="1143"/>
                  </a:lnTo>
                  <a:lnTo>
                    <a:pt x="3330" y="1143"/>
                  </a:lnTo>
                  <a:lnTo>
                    <a:pt x="3331" y="1143"/>
                  </a:lnTo>
                  <a:lnTo>
                    <a:pt x="3331" y="1143"/>
                  </a:lnTo>
                  <a:lnTo>
                    <a:pt x="3332" y="1143"/>
                  </a:lnTo>
                  <a:lnTo>
                    <a:pt x="3333" y="1143"/>
                  </a:lnTo>
                  <a:lnTo>
                    <a:pt x="3335" y="1143"/>
                  </a:lnTo>
                  <a:lnTo>
                    <a:pt x="3335" y="1144"/>
                  </a:lnTo>
                  <a:lnTo>
                    <a:pt x="3336" y="1144"/>
                  </a:lnTo>
                  <a:lnTo>
                    <a:pt x="3337" y="1144"/>
                  </a:lnTo>
                  <a:lnTo>
                    <a:pt x="3338" y="1144"/>
                  </a:lnTo>
                  <a:lnTo>
                    <a:pt x="3338" y="1144"/>
                  </a:lnTo>
                  <a:lnTo>
                    <a:pt x="3340" y="1144"/>
                  </a:lnTo>
                  <a:lnTo>
                    <a:pt x="3341" y="1144"/>
                  </a:lnTo>
                  <a:lnTo>
                    <a:pt x="3342" y="1144"/>
                  </a:lnTo>
                  <a:lnTo>
                    <a:pt x="3342" y="1144"/>
                  </a:lnTo>
                  <a:lnTo>
                    <a:pt x="3343" y="1143"/>
                  </a:lnTo>
                  <a:lnTo>
                    <a:pt x="3344" y="1143"/>
                  </a:lnTo>
                  <a:lnTo>
                    <a:pt x="3346" y="1142"/>
                  </a:lnTo>
                  <a:lnTo>
                    <a:pt x="3346" y="1140"/>
                  </a:lnTo>
                  <a:lnTo>
                    <a:pt x="3347" y="1139"/>
                  </a:lnTo>
                  <a:lnTo>
                    <a:pt x="3348" y="1139"/>
                  </a:lnTo>
                  <a:lnTo>
                    <a:pt x="3349" y="1139"/>
                  </a:lnTo>
                  <a:lnTo>
                    <a:pt x="3349" y="1140"/>
                  </a:lnTo>
                  <a:lnTo>
                    <a:pt x="3351" y="1142"/>
                  </a:lnTo>
                  <a:lnTo>
                    <a:pt x="3352" y="1142"/>
                  </a:lnTo>
                  <a:lnTo>
                    <a:pt x="3353" y="1143"/>
                  </a:lnTo>
                  <a:lnTo>
                    <a:pt x="3353" y="1143"/>
                  </a:lnTo>
                  <a:lnTo>
                    <a:pt x="3354" y="1143"/>
                  </a:lnTo>
                  <a:lnTo>
                    <a:pt x="3356" y="1143"/>
                  </a:lnTo>
                  <a:lnTo>
                    <a:pt x="3357" y="1142"/>
                  </a:lnTo>
                  <a:lnTo>
                    <a:pt x="3358" y="1142"/>
                  </a:lnTo>
                  <a:lnTo>
                    <a:pt x="3358" y="1140"/>
                  </a:lnTo>
                  <a:lnTo>
                    <a:pt x="3359" y="1140"/>
                  </a:lnTo>
                  <a:lnTo>
                    <a:pt x="3361" y="1140"/>
                  </a:lnTo>
                  <a:lnTo>
                    <a:pt x="3362" y="1142"/>
                  </a:lnTo>
                  <a:lnTo>
                    <a:pt x="3362" y="1142"/>
                  </a:lnTo>
                  <a:lnTo>
                    <a:pt x="3363" y="1143"/>
                  </a:lnTo>
                  <a:lnTo>
                    <a:pt x="3364" y="1144"/>
                  </a:lnTo>
                  <a:lnTo>
                    <a:pt x="3366" y="1144"/>
                  </a:lnTo>
                  <a:lnTo>
                    <a:pt x="3366" y="1144"/>
                  </a:lnTo>
                  <a:lnTo>
                    <a:pt x="3367" y="1144"/>
                  </a:lnTo>
                  <a:lnTo>
                    <a:pt x="3368" y="1144"/>
                  </a:lnTo>
                  <a:lnTo>
                    <a:pt x="3369" y="1144"/>
                  </a:lnTo>
                  <a:lnTo>
                    <a:pt x="3369" y="1145"/>
                  </a:lnTo>
                  <a:lnTo>
                    <a:pt x="3371" y="1145"/>
                  </a:lnTo>
                  <a:lnTo>
                    <a:pt x="3372" y="1145"/>
                  </a:lnTo>
                  <a:lnTo>
                    <a:pt x="3373" y="1145"/>
                  </a:lnTo>
                  <a:lnTo>
                    <a:pt x="3373" y="1145"/>
                  </a:lnTo>
                  <a:lnTo>
                    <a:pt x="3374" y="1144"/>
                  </a:lnTo>
                  <a:lnTo>
                    <a:pt x="3376" y="1144"/>
                  </a:lnTo>
                  <a:lnTo>
                    <a:pt x="3377" y="1143"/>
                  </a:lnTo>
                  <a:lnTo>
                    <a:pt x="3377" y="1142"/>
                  </a:lnTo>
                  <a:lnTo>
                    <a:pt x="3378" y="1142"/>
                  </a:lnTo>
                  <a:lnTo>
                    <a:pt x="3379" y="1140"/>
                  </a:lnTo>
                  <a:lnTo>
                    <a:pt x="3380" y="1140"/>
                  </a:lnTo>
                  <a:lnTo>
                    <a:pt x="3380" y="1142"/>
                  </a:lnTo>
                  <a:lnTo>
                    <a:pt x="3382" y="1143"/>
                  </a:lnTo>
                  <a:lnTo>
                    <a:pt x="3383" y="1143"/>
                  </a:lnTo>
                  <a:lnTo>
                    <a:pt x="3384" y="1144"/>
                  </a:lnTo>
                  <a:lnTo>
                    <a:pt x="3384" y="1144"/>
                  </a:lnTo>
                  <a:lnTo>
                    <a:pt x="3385" y="1144"/>
                  </a:lnTo>
                  <a:lnTo>
                    <a:pt x="3387" y="1144"/>
                  </a:lnTo>
                  <a:lnTo>
                    <a:pt x="3388" y="1144"/>
                  </a:lnTo>
                  <a:lnTo>
                    <a:pt x="3388" y="1144"/>
                  </a:lnTo>
                  <a:lnTo>
                    <a:pt x="3389" y="1144"/>
                  </a:lnTo>
                  <a:lnTo>
                    <a:pt x="3390" y="1144"/>
                  </a:lnTo>
                  <a:lnTo>
                    <a:pt x="3392" y="1144"/>
                  </a:lnTo>
                  <a:lnTo>
                    <a:pt x="3392" y="1144"/>
                  </a:lnTo>
                  <a:lnTo>
                    <a:pt x="3393" y="1144"/>
                  </a:lnTo>
                  <a:lnTo>
                    <a:pt x="3394" y="1144"/>
                  </a:lnTo>
                  <a:lnTo>
                    <a:pt x="3395" y="1144"/>
                  </a:lnTo>
                  <a:lnTo>
                    <a:pt x="3395" y="1144"/>
                  </a:lnTo>
                  <a:lnTo>
                    <a:pt x="3397" y="1144"/>
                  </a:lnTo>
                  <a:lnTo>
                    <a:pt x="3398" y="1144"/>
                  </a:lnTo>
                  <a:lnTo>
                    <a:pt x="3399" y="1145"/>
                  </a:lnTo>
                  <a:lnTo>
                    <a:pt x="3399" y="1145"/>
                  </a:lnTo>
                  <a:lnTo>
                    <a:pt x="3400" y="1147"/>
                  </a:lnTo>
                  <a:lnTo>
                    <a:pt x="3402" y="1147"/>
                  </a:lnTo>
                  <a:lnTo>
                    <a:pt x="3403" y="1147"/>
                  </a:lnTo>
                  <a:lnTo>
                    <a:pt x="3403" y="1145"/>
                  </a:lnTo>
                  <a:lnTo>
                    <a:pt x="3404" y="1144"/>
                  </a:lnTo>
                  <a:lnTo>
                    <a:pt x="3405" y="1142"/>
                  </a:lnTo>
                  <a:lnTo>
                    <a:pt x="3407" y="1139"/>
                  </a:lnTo>
                  <a:lnTo>
                    <a:pt x="3407" y="1137"/>
                  </a:lnTo>
                  <a:lnTo>
                    <a:pt x="3408" y="1135"/>
                  </a:lnTo>
                  <a:lnTo>
                    <a:pt x="3409" y="1135"/>
                  </a:lnTo>
                  <a:lnTo>
                    <a:pt x="3410" y="1137"/>
                  </a:lnTo>
                  <a:lnTo>
                    <a:pt x="3411" y="1138"/>
                  </a:lnTo>
                  <a:lnTo>
                    <a:pt x="3411" y="1139"/>
                  </a:lnTo>
                  <a:lnTo>
                    <a:pt x="3413" y="1140"/>
                  </a:lnTo>
                  <a:lnTo>
                    <a:pt x="3414" y="1142"/>
                  </a:lnTo>
                  <a:lnTo>
                    <a:pt x="3415" y="1142"/>
                  </a:lnTo>
                  <a:lnTo>
                    <a:pt x="3415" y="1143"/>
                  </a:lnTo>
                  <a:lnTo>
                    <a:pt x="3416" y="1143"/>
                  </a:lnTo>
                  <a:lnTo>
                    <a:pt x="3418" y="1143"/>
                  </a:lnTo>
                  <a:lnTo>
                    <a:pt x="3419" y="1143"/>
                  </a:lnTo>
                  <a:lnTo>
                    <a:pt x="3419" y="1144"/>
                  </a:lnTo>
                  <a:lnTo>
                    <a:pt x="3420" y="1144"/>
                  </a:lnTo>
                  <a:lnTo>
                    <a:pt x="3421" y="1144"/>
                  </a:lnTo>
                  <a:lnTo>
                    <a:pt x="3423" y="1144"/>
                  </a:lnTo>
                  <a:lnTo>
                    <a:pt x="3423" y="1144"/>
                  </a:lnTo>
                  <a:lnTo>
                    <a:pt x="3424" y="1143"/>
                  </a:lnTo>
                  <a:lnTo>
                    <a:pt x="3425" y="1143"/>
                  </a:lnTo>
                  <a:lnTo>
                    <a:pt x="3426" y="1142"/>
                  </a:lnTo>
                  <a:lnTo>
                    <a:pt x="3426" y="1142"/>
                  </a:lnTo>
                  <a:lnTo>
                    <a:pt x="3428" y="1140"/>
                  </a:lnTo>
                  <a:lnTo>
                    <a:pt x="3429" y="1140"/>
                  </a:lnTo>
                  <a:lnTo>
                    <a:pt x="3430" y="1140"/>
                  </a:lnTo>
                  <a:lnTo>
                    <a:pt x="3430" y="1140"/>
                  </a:lnTo>
                  <a:lnTo>
                    <a:pt x="3431" y="1140"/>
                  </a:lnTo>
                  <a:lnTo>
                    <a:pt x="3433" y="1140"/>
                  </a:lnTo>
                  <a:lnTo>
                    <a:pt x="3434" y="1140"/>
                  </a:lnTo>
                  <a:lnTo>
                    <a:pt x="3434" y="1140"/>
                  </a:lnTo>
                  <a:lnTo>
                    <a:pt x="3435" y="1139"/>
                  </a:lnTo>
                  <a:lnTo>
                    <a:pt x="3436" y="1139"/>
                  </a:lnTo>
                  <a:lnTo>
                    <a:pt x="3438" y="1139"/>
                  </a:lnTo>
                  <a:lnTo>
                    <a:pt x="3438" y="1139"/>
                  </a:lnTo>
                  <a:lnTo>
                    <a:pt x="3439" y="1139"/>
                  </a:lnTo>
                  <a:lnTo>
                    <a:pt x="3440" y="1139"/>
                  </a:lnTo>
                  <a:lnTo>
                    <a:pt x="3441" y="1139"/>
                  </a:lnTo>
                  <a:lnTo>
                    <a:pt x="3441" y="1140"/>
                  </a:lnTo>
                  <a:lnTo>
                    <a:pt x="3443" y="1140"/>
                  </a:lnTo>
                  <a:lnTo>
                    <a:pt x="3444" y="1140"/>
                  </a:lnTo>
                  <a:lnTo>
                    <a:pt x="3445" y="1140"/>
                  </a:lnTo>
                  <a:lnTo>
                    <a:pt x="3445" y="1142"/>
                  </a:lnTo>
                  <a:lnTo>
                    <a:pt x="3446" y="1142"/>
                  </a:lnTo>
                  <a:lnTo>
                    <a:pt x="3447" y="1143"/>
                  </a:lnTo>
                  <a:lnTo>
                    <a:pt x="3449" y="1143"/>
                  </a:lnTo>
                  <a:lnTo>
                    <a:pt x="3449" y="1143"/>
                  </a:lnTo>
                  <a:lnTo>
                    <a:pt x="3450" y="1143"/>
                  </a:lnTo>
                  <a:lnTo>
                    <a:pt x="3451" y="1143"/>
                  </a:lnTo>
                  <a:lnTo>
                    <a:pt x="3452" y="1143"/>
                  </a:lnTo>
                  <a:lnTo>
                    <a:pt x="3452" y="1143"/>
                  </a:lnTo>
                  <a:lnTo>
                    <a:pt x="3454" y="1143"/>
                  </a:lnTo>
                  <a:lnTo>
                    <a:pt x="3455" y="1143"/>
                  </a:lnTo>
                  <a:lnTo>
                    <a:pt x="3456" y="1143"/>
                  </a:lnTo>
                  <a:lnTo>
                    <a:pt x="3456" y="1143"/>
                  </a:lnTo>
                  <a:lnTo>
                    <a:pt x="3457" y="1143"/>
                  </a:lnTo>
                  <a:lnTo>
                    <a:pt x="3459" y="1143"/>
                  </a:lnTo>
                  <a:lnTo>
                    <a:pt x="3460" y="1143"/>
                  </a:lnTo>
                  <a:lnTo>
                    <a:pt x="3460" y="1143"/>
                  </a:lnTo>
                  <a:lnTo>
                    <a:pt x="3461" y="1144"/>
                  </a:lnTo>
                  <a:lnTo>
                    <a:pt x="3462" y="1145"/>
                  </a:lnTo>
                  <a:lnTo>
                    <a:pt x="3464" y="1145"/>
                  </a:lnTo>
                  <a:lnTo>
                    <a:pt x="3464" y="1148"/>
                  </a:lnTo>
                  <a:lnTo>
                    <a:pt x="3465" y="1149"/>
                  </a:lnTo>
                  <a:lnTo>
                    <a:pt x="3466" y="1150"/>
                  </a:lnTo>
                  <a:lnTo>
                    <a:pt x="3467" y="1152"/>
                  </a:lnTo>
                  <a:lnTo>
                    <a:pt x="3469" y="1153"/>
                  </a:lnTo>
                  <a:lnTo>
                    <a:pt x="3469" y="1153"/>
                  </a:lnTo>
                  <a:lnTo>
                    <a:pt x="3470" y="1153"/>
                  </a:lnTo>
                  <a:lnTo>
                    <a:pt x="3471" y="1153"/>
                  </a:lnTo>
                  <a:lnTo>
                    <a:pt x="3472" y="1152"/>
                  </a:lnTo>
                  <a:lnTo>
                    <a:pt x="3472" y="1148"/>
                  </a:lnTo>
                  <a:lnTo>
                    <a:pt x="3474" y="1145"/>
                  </a:lnTo>
                  <a:lnTo>
                    <a:pt x="3475" y="1143"/>
                  </a:lnTo>
                  <a:lnTo>
                    <a:pt x="3476" y="1143"/>
                  </a:lnTo>
                  <a:lnTo>
                    <a:pt x="3476" y="1147"/>
                  </a:lnTo>
                  <a:lnTo>
                    <a:pt x="3477" y="1152"/>
                  </a:lnTo>
                  <a:lnTo>
                    <a:pt x="3479" y="1156"/>
                  </a:lnTo>
                  <a:lnTo>
                    <a:pt x="3480" y="1161"/>
                  </a:lnTo>
                  <a:lnTo>
                    <a:pt x="3480" y="1165"/>
                  </a:lnTo>
                  <a:lnTo>
                    <a:pt x="3481" y="1169"/>
                  </a:lnTo>
                  <a:lnTo>
                    <a:pt x="3482" y="1171"/>
                  </a:lnTo>
                  <a:lnTo>
                    <a:pt x="3483" y="1173"/>
                  </a:lnTo>
                  <a:lnTo>
                    <a:pt x="3483" y="1174"/>
                  </a:lnTo>
                  <a:lnTo>
                    <a:pt x="3485" y="1174"/>
                  </a:lnTo>
                  <a:lnTo>
                    <a:pt x="3486" y="1175"/>
                  </a:lnTo>
                  <a:lnTo>
                    <a:pt x="3487" y="1175"/>
                  </a:lnTo>
                  <a:lnTo>
                    <a:pt x="3487" y="1174"/>
                  </a:lnTo>
                  <a:lnTo>
                    <a:pt x="3488" y="1171"/>
                  </a:lnTo>
                  <a:lnTo>
                    <a:pt x="3490" y="1168"/>
                  </a:lnTo>
                  <a:lnTo>
                    <a:pt x="3491" y="1165"/>
                  </a:lnTo>
                  <a:lnTo>
                    <a:pt x="3491" y="1163"/>
                  </a:lnTo>
                  <a:lnTo>
                    <a:pt x="3492" y="1159"/>
                  </a:lnTo>
                  <a:lnTo>
                    <a:pt x="3493" y="1156"/>
                  </a:lnTo>
                  <a:lnTo>
                    <a:pt x="3495" y="1153"/>
                  </a:lnTo>
                  <a:lnTo>
                    <a:pt x="3495" y="1150"/>
                  </a:lnTo>
                  <a:lnTo>
                    <a:pt x="3496" y="1148"/>
                  </a:lnTo>
                  <a:lnTo>
                    <a:pt x="3497" y="1144"/>
                  </a:lnTo>
                  <a:lnTo>
                    <a:pt x="3498" y="1142"/>
                  </a:lnTo>
                  <a:lnTo>
                    <a:pt x="3498" y="1140"/>
                  </a:lnTo>
                  <a:lnTo>
                    <a:pt x="3500" y="1140"/>
                  </a:lnTo>
                  <a:lnTo>
                    <a:pt x="3501" y="1142"/>
                  </a:lnTo>
                  <a:lnTo>
                    <a:pt x="3502" y="1142"/>
                  </a:lnTo>
                  <a:lnTo>
                    <a:pt x="3502" y="1142"/>
                  </a:lnTo>
                  <a:lnTo>
                    <a:pt x="3503" y="1140"/>
                  </a:lnTo>
                  <a:lnTo>
                    <a:pt x="3505" y="1139"/>
                  </a:lnTo>
                  <a:lnTo>
                    <a:pt x="3506" y="1138"/>
                  </a:lnTo>
                  <a:lnTo>
                    <a:pt x="3506" y="1137"/>
                  </a:lnTo>
                  <a:lnTo>
                    <a:pt x="3507" y="1135"/>
                  </a:lnTo>
                  <a:lnTo>
                    <a:pt x="3508" y="1135"/>
                  </a:lnTo>
                  <a:lnTo>
                    <a:pt x="3510" y="1137"/>
                  </a:lnTo>
                  <a:lnTo>
                    <a:pt x="3510" y="1137"/>
                  </a:lnTo>
                  <a:lnTo>
                    <a:pt x="3511" y="1137"/>
                  </a:lnTo>
                  <a:lnTo>
                    <a:pt x="3512" y="1138"/>
                  </a:lnTo>
                  <a:lnTo>
                    <a:pt x="3513" y="1135"/>
                  </a:lnTo>
                  <a:lnTo>
                    <a:pt x="3513" y="1130"/>
                  </a:lnTo>
                  <a:lnTo>
                    <a:pt x="3515" y="1122"/>
                  </a:lnTo>
                  <a:lnTo>
                    <a:pt x="3516" y="1113"/>
                  </a:lnTo>
                  <a:lnTo>
                    <a:pt x="3517" y="1109"/>
                  </a:lnTo>
                  <a:lnTo>
                    <a:pt x="3517" y="1111"/>
                  </a:lnTo>
                  <a:lnTo>
                    <a:pt x="3518" y="1118"/>
                  </a:lnTo>
                  <a:lnTo>
                    <a:pt x="3519" y="1129"/>
                  </a:lnTo>
                  <a:lnTo>
                    <a:pt x="3521" y="1138"/>
                  </a:lnTo>
                  <a:lnTo>
                    <a:pt x="3521" y="1144"/>
                  </a:lnTo>
                  <a:lnTo>
                    <a:pt x="3522" y="1145"/>
                  </a:lnTo>
                  <a:lnTo>
                    <a:pt x="3523" y="1145"/>
                  </a:lnTo>
                  <a:lnTo>
                    <a:pt x="3524" y="1144"/>
                  </a:lnTo>
                  <a:lnTo>
                    <a:pt x="3526" y="1144"/>
                  </a:lnTo>
                  <a:lnTo>
                    <a:pt x="3526" y="1147"/>
                  </a:lnTo>
                  <a:lnTo>
                    <a:pt x="3527" y="1148"/>
                  </a:lnTo>
                  <a:lnTo>
                    <a:pt x="3528" y="1149"/>
                  </a:lnTo>
                  <a:lnTo>
                    <a:pt x="3529" y="1148"/>
                  </a:lnTo>
                  <a:lnTo>
                    <a:pt x="3529" y="1144"/>
                  </a:lnTo>
                  <a:lnTo>
                    <a:pt x="3531" y="1140"/>
                  </a:lnTo>
                  <a:lnTo>
                    <a:pt x="3532" y="1137"/>
                  </a:lnTo>
                  <a:lnTo>
                    <a:pt x="3533" y="1133"/>
                  </a:lnTo>
                  <a:lnTo>
                    <a:pt x="3533" y="1130"/>
                  </a:lnTo>
                  <a:lnTo>
                    <a:pt x="3534" y="1129"/>
                  </a:lnTo>
                  <a:lnTo>
                    <a:pt x="3536" y="1128"/>
                  </a:lnTo>
                  <a:lnTo>
                    <a:pt x="3537" y="1128"/>
                  </a:lnTo>
                  <a:lnTo>
                    <a:pt x="3537" y="1128"/>
                  </a:lnTo>
                  <a:lnTo>
                    <a:pt x="3538" y="1128"/>
                  </a:lnTo>
                  <a:lnTo>
                    <a:pt x="3539" y="1129"/>
                  </a:lnTo>
                  <a:lnTo>
                    <a:pt x="3541" y="1130"/>
                  </a:lnTo>
                  <a:lnTo>
                    <a:pt x="3541" y="1132"/>
                  </a:lnTo>
                  <a:lnTo>
                    <a:pt x="3542" y="1133"/>
                  </a:lnTo>
                  <a:lnTo>
                    <a:pt x="3543" y="1133"/>
                  </a:lnTo>
                  <a:lnTo>
                    <a:pt x="3544" y="1133"/>
                  </a:lnTo>
                  <a:lnTo>
                    <a:pt x="3544" y="1132"/>
                  </a:lnTo>
                  <a:lnTo>
                    <a:pt x="3546" y="1132"/>
                  </a:lnTo>
                  <a:lnTo>
                    <a:pt x="3547" y="1130"/>
                  </a:lnTo>
                  <a:lnTo>
                    <a:pt x="3548" y="1132"/>
                  </a:lnTo>
                  <a:lnTo>
                    <a:pt x="3548" y="1133"/>
                  </a:lnTo>
                  <a:lnTo>
                    <a:pt x="3549" y="1135"/>
                  </a:lnTo>
                  <a:lnTo>
                    <a:pt x="3551" y="1138"/>
                  </a:lnTo>
                  <a:lnTo>
                    <a:pt x="3552" y="1140"/>
                  </a:lnTo>
                  <a:lnTo>
                    <a:pt x="3552" y="1142"/>
                  </a:lnTo>
                  <a:lnTo>
                    <a:pt x="3553" y="1143"/>
                  </a:lnTo>
                  <a:lnTo>
                    <a:pt x="3554" y="1143"/>
                  </a:lnTo>
                  <a:lnTo>
                    <a:pt x="3555" y="1143"/>
                  </a:lnTo>
                  <a:lnTo>
                    <a:pt x="3555" y="1143"/>
                  </a:lnTo>
                  <a:lnTo>
                    <a:pt x="3557" y="1142"/>
                  </a:lnTo>
                  <a:lnTo>
                    <a:pt x="3558" y="1143"/>
                  </a:lnTo>
                  <a:lnTo>
                    <a:pt x="3559" y="1143"/>
                  </a:lnTo>
                  <a:lnTo>
                    <a:pt x="3559" y="1144"/>
                  </a:lnTo>
                  <a:lnTo>
                    <a:pt x="3560" y="1145"/>
                  </a:lnTo>
                  <a:lnTo>
                    <a:pt x="3562" y="1145"/>
                  </a:lnTo>
                  <a:lnTo>
                    <a:pt x="3563" y="1147"/>
                  </a:lnTo>
                  <a:lnTo>
                    <a:pt x="3563" y="1147"/>
                  </a:lnTo>
                  <a:lnTo>
                    <a:pt x="3564" y="1147"/>
                  </a:lnTo>
                  <a:lnTo>
                    <a:pt x="3565" y="1148"/>
                  </a:lnTo>
                  <a:lnTo>
                    <a:pt x="3567" y="1148"/>
                  </a:lnTo>
                  <a:lnTo>
                    <a:pt x="3567" y="1148"/>
                  </a:lnTo>
                  <a:lnTo>
                    <a:pt x="3568" y="1148"/>
                  </a:lnTo>
                  <a:lnTo>
                    <a:pt x="3569" y="1148"/>
                  </a:lnTo>
                  <a:lnTo>
                    <a:pt x="3570" y="1148"/>
                  </a:lnTo>
                  <a:lnTo>
                    <a:pt x="3570" y="1148"/>
                  </a:lnTo>
                  <a:lnTo>
                    <a:pt x="3572" y="1148"/>
                  </a:lnTo>
                  <a:lnTo>
                    <a:pt x="3573" y="1148"/>
                  </a:lnTo>
                  <a:lnTo>
                    <a:pt x="3574" y="1149"/>
                  </a:lnTo>
                  <a:lnTo>
                    <a:pt x="3574" y="1149"/>
                  </a:lnTo>
                  <a:lnTo>
                    <a:pt x="3575" y="1150"/>
                  </a:lnTo>
                  <a:lnTo>
                    <a:pt x="3577" y="1150"/>
                  </a:lnTo>
                  <a:lnTo>
                    <a:pt x="3578" y="1149"/>
                  </a:lnTo>
                  <a:lnTo>
                    <a:pt x="3578" y="1148"/>
                  </a:lnTo>
                  <a:lnTo>
                    <a:pt x="3579" y="1147"/>
                  </a:lnTo>
                  <a:lnTo>
                    <a:pt x="3580" y="1145"/>
                  </a:lnTo>
                  <a:lnTo>
                    <a:pt x="3582" y="1145"/>
                  </a:lnTo>
                  <a:lnTo>
                    <a:pt x="3583" y="1145"/>
                  </a:lnTo>
                  <a:lnTo>
                    <a:pt x="3583" y="1144"/>
                  </a:lnTo>
                  <a:lnTo>
                    <a:pt x="3584" y="1145"/>
                  </a:lnTo>
                  <a:lnTo>
                    <a:pt x="3585" y="1145"/>
                  </a:lnTo>
                  <a:lnTo>
                    <a:pt x="3587" y="1145"/>
                  </a:lnTo>
                  <a:lnTo>
                    <a:pt x="3587" y="1145"/>
                  </a:lnTo>
                  <a:lnTo>
                    <a:pt x="3588" y="1145"/>
                  </a:lnTo>
                  <a:lnTo>
                    <a:pt x="3589" y="1145"/>
                  </a:lnTo>
                  <a:lnTo>
                    <a:pt x="3590" y="1145"/>
                  </a:lnTo>
                  <a:lnTo>
                    <a:pt x="3590" y="1144"/>
                  </a:lnTo>
                  <a:lnTo>
                    <a:pt x="3591" y="1144"/>
                  </a:lnTo>
                  <a:lnTo>
                    <a:pt x="3593" y="1144"/>
                  </a:lnTo>
                  <a:lnTo>
                    <a:pt x="3594" y="1144"/>
                  </a:lnTo>
                  <a:lnTo>
                    <a:pt x="3594" y="1144"/>
                  </a:lnTo>
                  <a:lnTo>
                    <a:pt x="3595" y="1144"/>
                  </a:lnTo>
                  <a:lnTo>
                    <a:pt x="3596" y="1144"/>
                  </a:lnTo>
                  <a:lnTo>
                    <a:pt x="3598" y="1144"/>
                  </a:lnTo>
                  <a:lnTo>
                    <a:pt x="3598" y="1144"/>
                  </a:lnTo>
                  <a:lnTo>
                    <a:pt x="3599" y="1144"/>
                  </a:lnTo>
                  <a:lnTo>
                    <a:pt x="3600" y="1144"/>
                  </a:lnTo>
                  <a:lnTo>
                    <a:pt x="3601" y="1145"/>
                  </a:lnTo>
                  <a:lnTo>
                    <a:pt x="3601" y="1145"/>
                  </a:lnTo>
                  <a:lnTo>
                    <a:pt x="3603" y="1145"/>
                  </a:lnTo>
                  <a:lnTo>
                    <a:pt x="3604" y="1145"/>
                  </a:lnTo>
                  <a:lnTo>
                    <a:pt x="3605" y="1144"/>
                  </a:lnTo>
                  <a:lnTo>
                    <a:pt x="3605" y="1144"/>
                  </a:lnTo>
                  <a:lnTo>
                    <a:pt x="3606" y="1144"/>
                  </a:lnTo>
                  <a:lnTo>
                    <a:pt x="3608" y="1144"/>
                  </a:lnTo>
                  <a:lnTo>
                    <a:pt x="3609" y="1144"/>
                  </a:lnTo>
                  <a:lnTo>
                    <a:pt x="3609" y="1144"/>
                  </a:lnTo>
                  <a:lnTo>
                    <a:pt x="3610" y="1144"/>
                  </a:lnTo>
                  <a:lnTo>
                    <a:pt x="3611" y="1143"/>
                  </a:lnTo>
                  <a:lnTo>
                    <a:pt x="3613" y="1143"/>
                  </a:lnTo>
                  <a:lnTo>
                    <a:pt x="3613" y="1143"/>
                  </a:lnTo>
                  <a:lnTo>
                    <a:pt x="3614" y="1144"/>
                  </a:lnTo>
                  <a:lnTo>
                    <a:pt x="3615" y="1144"/>
                  </a:lnTo>
                  <a:lnTo>
                    <a:pt x="3616" y="1144"/>
                  </a:lnTo>
                  <a:lnTo>
                    <a:pt x="3616" y="1144"/>
                  </a:lnTo>
                  <a:lnTo>
                    <a:pt x="3618" y="1143"/>
                  </a:lnTo>
                  <a:lnTo>
                    <a:pt x="3619" y="1142"/>
                  </a:lnTo>
                  <a:lnTo>
                    <a:pt x="3620" y="1139"/>
                  </a:lnTo>
                  <a:lnTo>
                    <a:pt x="3620" y="1135"/>
                  </a:lnTo>
                  <a:lnTo>
                    <a:pt x="3621" y="1128"/>
                  </a:lnTo>
                  <a:lnTo>
                    <a:pt x="3623" y="1117"/>
                  </a:lnTo>
                  <a:lnTo>
                    <a:pt x="3624" y="1104"/>
                  </a:lnTo>
                  <a:lnTo>
                    <a:pt x="3624" y="1093"/>
                  </a:lnTo>
                  <a:lnTo>
                    <a:pt x="3625" y="1088"/>
                  </a:lnTo>
                  <a:lnTo>
                    <a:pt x="3626" y="1087"/>
                  </a:lnTo>
                  <a:lnTo>
                    <a:pt x="3627" y="1092"/>
                  </a:lnTo>
                  <a:lnTo>
                    <a:pt x="3627" y="1098"/>
                  </a:lnTo>
                  <a:lnTo>
                    <a:pt x="3629" y="1102"/>
                  </a:lnTo>
                  <a:lnTo>
                    <a:pt x="3630" y="1099"/>
                  </a:lnTo>
                  <a:lnTo>
                    <a:pt x="3631" y="1089"/>
                  </a:lnTo>
                  <a:lnTo>
                    <a:pt x="3631" y="1073"/>
                  </a:lnTo>
                  <a:lnTo>
                    <a:pt x="3632" y="1061"/>
                  </a:lnTo>
                  <a:lnTo>
                    <a:pt x="3634" y="1055"/>
                  </a:lnTo>
                  <a:lnTo>
                    <a:pt x="3635" y="1060"/>
                  </a:lnTo>
                  <a:lnTo>
                    <a:pt x="3636" y="1072"/>
                  </a:lnTo>
                  <a:lnTo>
                    <a:pt x="3636" y="1087"/>
                  </a:lnTo>
                  <a:lnTo>
                    <a:pt x="3637" y="1101"/>
                  </a:lnTo>
                  <a:lnTo>
                    <a:pt x="3639" y="1109"/>
                  </a:lnTo>
                  <a:lnTo>
                    <a:pt x="3640" y="1115"/>
                  </a:lnTo>
                  <a:lnTo>
                    <a:pt x="3640" y="1120"/>
                  </a:lnTo>
                  <a:lnTo>
                    <a:pt x="3641" y="1124"/>
                  </a:lnTo>
                  <a:lnTo>
                    <a:pt x="3642" y="1128"/>
                  </a:lnTo>
                  <a:lnTo>
                    <a:pt x="3644" y="1130"/>
                  </a:lnTo>
                  <a:lnTo>
                    <a:pt x="3644" y="1133"/>
                  </a:lnTo>
                  <a:lnTo>
                    <a:pt x="3645" y="1137"/>
                  </a:lnTo>
                  <a:lnTo>
                    <a:pt x="3646" y="1139"/>
                  </a:lnTo>
                  <a:lnTo>
                    <a:pt x="3647" y="1142"/>
                  </a:lnTo>
                  <a:lnTo>
                    <a:pt x="3647" y="1143"/>
                  </a:lnTo>
                  <a:lnTo>
                    <a:pt x="3649" y="1143"/>
                  </a:lnTo>
                  <a:lnTo>
                    <a:pt x="3650" y="1143"/>
                  </a:lnTo>
                  <a:lnTo>
                    <a:pt x="3651" y="1143"/>
                  </a:lnTo>
                  <a:lnTo>
                    <a:pt x="3651" y="1143"/>
                  </a:lnTo>
                  <a:lnTo>
                    <a:pt x="3652" y="1143"/>
                  </a:lnTo>
                  <a:lnTo>
                    <a:pt x="3654" y="1143"/>
                  </a:lnTo>
                  <a:lnTo>
                    <a:pt x="3655" y="1143"/>
                  </a:lnTo>
                  <a:lnTo>
                    <a:pt x="3655" y="1143"/>
                  </a:lnTo>
                  <a:lnTo>
                    <a:pt x="3656" y="1143"/>
                  </a:lnTo>
                  <a:lnTo>
                    <a:pt x="3657" y="1143"/>
                  </a:lnTo>
                  <a:lnTo>
                    <a:pt x="3659" y="1143"/>
                  </a:lnTo>
                  <a:lnTo>
                    <a:pt x="3659" y="1142"/>
                  </a:lnTo>
                  <a:lnTo>
                    <a:pt x="3660" y="1142"/>
                  </a:lnTo>
                  <a:lnTo>
                    <a:pt x="3661" y="1142"/>
                  </a:lnTo>
                  <a:lnTo>
                    <a:pt x="3662" y="1143"/>
                  </a:lnTo>
                  <a:lnTo>
                    <a:pt x="3662" y="1143"/>
                  </a:lnTo>
                  <a:lnTo>
                    <a:pt x="3663" y="1144"/>
                  </a:lnTo>
                  <a:lnTo>
                    <a:pt x="3665" y="1144"/>
                  </a:lnTo>
                  <a:lnTo>
                    <a:pt x="3666" y="1144"/>
                  </a:lnTo>
                  <a:lnTo>
                    <a:pt x="3666" y="1143"/>
                  </a:lnTo>
                  <a:lnTo>
                    <a:pt x="3667" y="1139"/>
                  </a:lnTo>
                  <a:lnTo>
                    <a:pt x="3668" y="1134"/>
                  </a:lnTo>
                  <a:lnTo>
                    <a:pt x="3670" y="1128"/>
                  </a:lnTo>
                  <a:lnTo>
                    <a:pt x="3670" y="1124"/>
                  </a:lnTo>
                  <a:lnTo>
                    <a:pt x="3671" y="1124"/>
                  </a:lnTo>
                  <a:lnTo>
                    <a:pt x="3672" y="1128"/>
                  </a:lnTo>
                  <a:lnTo>
                    <a:pt x="3673" y="1133"/>
                  </a:lnTo>
                  <a:lnTo>
                    <a:pt x="3673" y="1139"/>
                  </a:lnTo>
                  <a:lnTo>
                    <a:pt x="3675" y="1143"/>
                  </a:lnTo>
                  <a:lnTo>
                    <a:pt x="3676" y="1145"/>
                  </a:lnTo>
                  <a:lnTo>
                    <a:pt x="3677" y="1145"/>
                  </a:lnTo>
                  <a:lnTo>
                    <a:pt x="3677" y="1145"/>
                  </a:lnTo>
                  <a:lnTo>
                    <a:pt x="3678" y="1145"/>
                  </a:lnTo>
                  <a:lnTo>
                    <a:pt x="3680" y="1145"/>
                  </a:lnTo>
                  <a:lnTo>
                    <a:pt x="3681" y="1145"/>
                  </a:lnTo>
                  <a:lnTo>
                    <a:pt x="3681" y="1144"/>
                  </a:lnTo>
                  <a:lnTo>
                    <a:pt x="3682" y="1143"/>
                  </a:lnTo>
                  <a:lnTo>
                    <a:pt x="3683" y="1142"/>
                  </a:lnTo>
                  <a:lnTo>
                    <a:pt x="3685" y="1142"/>
                  </a:lnTo>
                  <a:lnTo>
                    <a:pt x="3685" y="1142"/>
                  </a:lnTo>
                  <a:lnTo>
                    <a:pt x="3686" y="1142"/>
                  </a:lnTo>
                  <a:lnTo>
                    <a:pt x="3687" y="1143"/>
                  </a:lnTo>
                  <a:lnTo>
                    <a:pt x="3688" y="1144"/>
                  </a:lnTo>
                  <a:lnTo>
                    <a:pt x="3688" y="1144"/>
                  </a:lnTo>
                  <a:lnTo>
                    <a:pt x="3690" y="1140"/>
                  </a:lnTo>
                  <a:lnTo>
                    <a:pt x="3691" y="1133"/>
                  </a:lnTo>
                  <a:lnTo>
                    <a:pt x="3692" y="1120"/>
                  </a:lnTo>
                  <a:lnTo>
                    <a:pt x="3693" y="1107"/>
                  </a:lnTo>
                  <a:lnTo>
                    <a:pt x="3693" y="1096"/>
                  </a:lnTo>
                  <a:lnTo>
                    <a:pt x="3695" y="1093"/>
                  </a:lnTo>
                  <a:lnTo>
                    <a:pt x="3696" y="1098"/>
                  </a:lnTo>
                  <a:lnTo>
                    <a:pt x="3697" y="1108"/>
                  </a:lnTo>
                  <a:lnTo>
                    <a:pt x="3697" y="1117"/>
                  </a:lnTo>
                  <a:lnTo>
                    <a:pt x="3698" y="1128"/>
                  </a:lnTo>
                  <a:lnTo>
                    <a:pt x="3699" y="1137"/>
                  </a:lnTo>
                  <a:lnTo>
                    <a:pt x="3701" y="1143"/>
                  </a:lnTo>
                  <a:lnTo>
                    <a:pt x="3701" y="1147"/>
                  </a:lnTo>
                  <a:lnTo>
                    <a:pt x="3702" y="1148"/>
                  </a:lnTo>
                  <a:lnTo>
                    <a:pt x="3703" y="1147"/>
                  </a:lnTo>
                  <a:lnTo>
                    <a:pt x="3704" y="1143"/>
                  </a:lnTo>
                  <a:lnTo>
                    <a:pt x="3704" y="1137"/>
                  </a:lnTo>
                  <a:lnTo>
                    <a:pt x="3706" y="1130"/>
                  </a:lnTo>
                  <a:lnTo>
                    <a:pt x="3707" y="1125"/>
                  </a:lnTo>
                  <a:lnTo>
                    <a:pt x="3708" y="1122"/>
                  </a:lnTo>
                  <a:lnTo>
                    <a:pt x="3708" y="1120"/>
                  </a:lnTo>
                  <a:lnTo>
                    <a:pt x="3709" y="1122"/>
                  </a:lnTo>
                  <a:lnTo>
                    <a:pt x="3711" y="1122"/>
                  </a:lnTo>
                  <a:lnTo>
                    <a:pt x="3712" y="1124"/>
                  </a:lnTo>
                  <a:lnTo>
                    <a:pt x="3712" y="1125"/>
                  </a:lnTo>
                  <a:lnTo>
                    <a:pt x="3713" y="1127"/>
                  </a:lnTo>
                  <a:lnTo>
                    <a:pt x="3714" y="1128"/>
                  </a:lnTo>
                  <a:lnTo>
                    <a:pt x="3716" y="1128"/>
                  </a:lnTo>
                  <a:lnTo>
                    <a:pt x="3716" y="1129"/>
                  </a:lnTo>
                  <a:lnTo>
                    <a:pt x="3717" y="1130"/>
                  </a:lnTo>
                  <a:lnTo>
                    <a:pt x="3718" y="1130"/>
                  </a:lnTo>
                  <a:lnTo>
                    <a:pt x="3719" y="1132"/>
                  </a:lnTo>
                  <a:lnTo>
                    <a:pt x="3719" y="1132"/>
                  </a:lnTo>
                  <a:lnTo>
                    <a:pt x="3721" y="1132"/>
                  </a:lnTo>
                  <a:lnTo>
                    <a:pt x="3722" y="1132"/>
                  </a:lnTo>
                  <a:lnTo>
                    <a:pt x="3723" y="1133"/>
                  </a:lnTo>
                  <a:lnTo>
                    <a:pt x="3723" y="1133"/>
                  </a:lnTo>
                  <a:lnTo>
                    <a:pt x="3724" y="1133"/>
                  </a:lnTo>
                  <a:lnTo>
                    <a:pt x="3726" y="1133"/>
                  </a:lnTo>
                  <a:lnTo>
                    <a:pt x="3727" y="1133"/>
                  </a:lnTo>
                  <a:lnTo>
                    <a:pt x="3727" y="1133"/>
                  </a:lnTo>
                  <a:lnTo>
                    <a:pt x="3728" y="1134"/>
                  </a:lnTo>
                  <a:lnTo>
                    <a:pt x="3729" y="1135"/>
                  </a:lnTo>
                  <a:lnTo>
                    <a:pt x="3731" y="1137"/>
                  </a:lnTo>
                  <a:lnTo>
                    <a:pt x="3731" y="1138"/>
                  </a:lnTo>
                  <a:lnTo>
                    <a:pt x="3732" y="1139"/>
                  </a:lnTo>
                  <a:lnTo>
                    <a:pt x="3733" y="1140"/>
                  </a:lnTo>
                  <a:lnTo>
                    <a:pt x="3734" y="1140"/>
                  </a:lnTo>
                  <a:lnTo>
                    <a:pt x="3734" y="1142"/>
                  </a:lnTo>
                  <a:lnTo>
                    <a:pt x="3735" y="1142"/>
                  </a:lnTo>
                  <a:lnTo>
                    <a:pt x="3737" y="1143"/>
                  </a:lnTo>
                  <a:lnTo>
                    <a:pt x="3738" y="1143"/>
                  </a:lnTo>
                  <a:lnTo>
                    <a:pt x="3738" y="1144"/>
                  </a:lnTo>
                  <a:lnTo>
                    <a:pt x="3739" y="1144"/>
                  </a:lnTo>
                  <a:lnTo>
                    <a:pt x="3740" y="1144"/>
                  </a:lnTo>
                  <a:lnTo>
                    <a:pt x="3742" y="1144"/>
                  </a:lnTo>
                  <a:lnTo>
                    <a:pt x="3742" y="1145"/>
                  </a:lnTo>
                  <a:lnTo>
                    <a:pt x="3743" y="1145"/>
                  </a:lnTo>
                  <a:lnTo>
                    <a:pt x="3744" y="1145"/>
                  </a:lnTo>
                  <a:lnTo>
                    <a:pt x="3745" y="1145"/>
                  </a:lnTo>
                  <a:lnTo>
                    <a:pt x="3745" y="1145"/>
                  </a:lnTo>
                  <a:lnTo>
                    <a:pt x="3747" y="1144"/>
                  </a:lnTo>
                  <a:lnTo>
                    <a:pt x="3748" y="1142"/>
                  </a:lnTo>
                  <a:lnTo>
                    <a:pt x="3749" y="1135"/>
                  </a:lnTo>
                  <a:lnTo>
                    <a:pt x="3750" y="1122"/>
                  </a:lnTo>
                  <a:lnTo>
                    <a:pt x="3750" y="1106"/>
                  </a:lnTo>
                  <a:lnTo>
                    <a:pt x="3752" y="1071"/>
                  </a:lnTo>
                  <a:lnTo>
                    <a:pt x="3753" y="1025"/>
                  </a:lnTo>
                  <a:lnTo>
                    <a:pt x="3754" y="983"/>
                  </a:lnTo>
                  <a:lnTo>
                    <a:pt x="3754" y="957"/>
                  </a:lnTo>
                  <a:lnTo>
                    <a:pt x="3755" y="957"/>
                  </a:lnTo>
                  <a:lnTo>
                    <a:pt x="3757" y="979"/>
                  </a:lnTo>
                  <a:lnTo>
                    <a:pt x="3758" y="1015"/>
                  </a:lnTo>
                  <a:lnTo>
                    <a:pt x="3758" y="1051"/>
                  </a:lnTo>
                  <a:lnTo>
                    <a:pt x="3759" y="1081"/>
                  </a:lnTo>
                  <a:lnTo>
                    <a:pt x="3760" y="1103"/>
                  </a:lnTo>
                  <a:lnTo>
                    <a:pt x="3762" y="1117"/>
                  </a:lnTo>
                  <a:lnTo>
                    <a:pt x="3762" y="1127"/>
                  </a:lnTo>
                  <a:lnTo>
                    <a:pt x="3763" y="1133"/>
                  </a:lnTo>
                  <a:lnTo>
                    <a:pt x="3764" y="1137"/>
                  </a:lnTo>
                  <a:lnTo>
                    <a:pt x="3765" y="1139"/>
                  </a:lnTo>
                  <a:lnTo>
                    <a:pt x="3765" y="1142"/>
                  </a:lnTo>
                  <a:lnTo>
                    <a:pt x="3767" y="1143"/>
                  </a:lnTo>
                  <a:lnTo>
                    <a:pt x="3768" y="1143"/>
                  </a:lnTo>
                  <a:lnTo>
                    <a:pt x="3769" y="1144"/>
                  </a:lnTo>
                  <a:lnTo>
                    <a:pt x="3769" y="1144"/>
                  </a:lnTo>
                  <a:lnTo>
                    <a:pt x="3770" y="1145"/>
                  </a:lnTo>
                  <a:lnTo>
                    <a:pt x="3771" y="1145"/>
                  </a:lnTo>
                  <a:lnTo>
                    <a:pt x="3773" y="1145"/>
                  </a:lnTo>
                  <a:lnTo>
                    <a:pt x="3773" y="1145"/>
                  </a:lnTo>
                  <a:lnTo>
                    <a:pt x="3774" y="1145"/>
                  </a:lnTo>
                  <a:lnTo>
                    <a:pt x="3775" y="1145"/>
                  </a:lnTo>
                  <a:lnTo>
                    <a:pt x="3776" y="1145"/>
                  </a:lnTo>
                  <a:lnTo>
                    <a:pt x="3776" y="1145"/>
                  </a:lnTo>
                  <a:lnTo>
                    <a:pt x="3778" y="1145"/>
                  </a:lnTo>
                  <a:lnTo>
                    <a:pt x="3779" y="1145"/>
                  </a:lnTo>
                  <a:lnTo>
                    <a:pt x="3780" y="1145"/>
                  </a:lnTo>
                  <a:lnTo>
                    <a:pt x="3780" y="1145"/>
                  </a:lnTo>
                  <a:lnTo>
                    <a:pt x="3781" y="1145"/>
                  </a:lnTo>
                  <a:lnTo>
                    <a:pt x="3783" y="1144"/>
                  </a:lnTo>
                  <a:lnTo>
                    <a:pt x="3784" y="1144"/>
                  </a:lnTo>
                  <a:lnTo>
                    <a:pt x="3784" y="1144"/>
                  </a:lnTo>
                  <a:lnTo>
                    <a:pt x="3785" y="1145"/>
                  </a:lnTo>
                  <a:lnTo>
                    <a:pt x="3786" y="1145"/>
                  </a:lnTo>
                  <a:lnTo>
                    <a:pt x="3788" y="1147"/>
                  </a:lnTo>
                  <a:lnTo>
                    <a:pt x="3788" y="1147"/>
                  </a:lnTo>
                  <a:lnTo>
                    <a:pt x="3789" y="1147"/>
                  </a:lnTo>
                  <a:lnTo>
                    <a:pt x="3790" y="1147"/>
                  </a:lnTo>
                  <a:lnTo>
                    <a:pt x="3791" y="1147"/>
                  </a:lnTo>
                  <a:lnTo>
                    <a:pt x="3791" y="1147"/>
                  </a:lnTo>
                  <a:lnTo>
                    <a:pt x="3793" y="1147"/>
                  </a:lnTo>
                  <a:lnTo>
                    <a:pt x="3794" y="1145"/>
                  </a:lnTo>
                  <a:lnTo>
                    <a:pt x="3795" y="1145"/>
                  </a:lnTo>
                  <a:lnTo>
                    <a:pt x="3795" y="1145"/>
                  </a:lnTo>
                  <a:lnTo>
                    <a:pt x="3796" y="1144"/>
                  </a:lnTo>
                  <a:lnTo>
                    <a:pt x="3798" y="1144"/>
                  </a:lnTo>
                  <a:lnTo>
                    <a:pt x="3799" y="1144"/>
                  </a:lnTo>
                  <a:lnTo>
                    <a:pt x="3799" y="1144"/>
                  </a:lnTo>
                  <a:lnTo>
                    <a:pt x="3800" y="1144"/>
                  </a:lnTo>
                  <a:lnTo>
                    <a:pt x="3801" y="1144"/>
                  </a:lnTo>
                  <a:lnTo>
                    <a:pt x="3803" y="1143"/>
                  </a:lnTo>
                  <a:lnTo>
                    <a:pt x="3804" y="1143"/>
                  </a:lnTo>
                  <a:lnTo>
                    <a:pt x="3804" y="1144"/>
                  </a:lnTo>
                  <a:lnTo>
                    <a:pt x="3805" y="1144"/>
                  </a:lnTo>
                  <a:lnTo>
                    <a:pt x="3806" y="1144"/>
                  </a:lnTo>
                  <a:lnTo>
                    <a:pt x="3807" y="1144"/>
                  </a:lnTo>
                  <a:lnTo>
                    <a:pt x="3807" y="1144"/>
                  </a:lnTo>
                  <a:lnTo>
                    <a:pt x="3809" y="1144"/>
                  </a:lnTo>
                  <a:lnTo>
                    <a:pt x="3810" y="1145"/>
                  </a:lnTo>
                  <a:lnTo>
                    <a:pt x="3811" y="1145"/>
                  </a:lnTo>
                  <a:lnTo>
                    <a:pt x="3811" y="1145"/>
                  </a:lnTo>
                  <a:lnTo>
                    <a:pt x="3812" y="1145"/>
                  </a:lnTo>
                  <a:lnTo>
                    <a:pt x="3814" y="1144"/>
                  </a:lnTo>
                  <a:lnTo>
                    <a:pt x="3815" y="1144"/>
                  </a:lnTo>
                  <a:lnTo>
                    <a:pt x="3815" y="1144"/>
                  </a:lnTo>
                  <a:lnTo>
                    <a:pt x="3816" y="1144"/>
                  </a:lnTo>
                  <a:lnTo>
                    <a:pt x="3817" y="1144"/>
                  </a:lnTo>
                  <a:lnTo>
                    <a:pt x="3819" y="1144"/>
                  </a:lnTo>
                  <a:lnTo>
                    <a:pt x="3819" y="1143"/>
                  </a:lnTo>
                  <a:lnTo>
                    <a:pt x="3820" y="1142"/>
                  </a:lnTo>
                  <a:lnTo>
                    <a:pt x="3821" y="1140"/>
                  </a:lnTo>
                  <a:lnTo>
                    <a:pt x="3822" y="1138"/>
                  </a:lnTo>
                  <a:lnTo>
                    <a:pt x="3822" y="1137"/>
                  </a:lnTo>
                  <a:lnTo>
                    <a:pt x="3824" y="1133"/>
                  </a:lnTo>
                  <a:lnTo>
                    <a:pt x="3825" y="1128"/>
                  </a:lnTo>
                  <a:lnTo>
                    <a:pt x="3826" y="1123"/>
                  </a:lnTo>
                  <a:lnTo>
                    <a:pt x="3826" y="1115"/>
                  </a:lnTo>
                  <a:lnTo>
                    <a:pt x="3827" y="1107"/>
                  </a:lnTo>
                  <a:lnTo>
                    <a:pt x="3829" y="1098"/>
                  </a:lnTo>
                  <a:lnTo>
                    <a:pt x="3830" y="1091"/>
                  </a:lnTo>
                  <a:lnTo>
                    <a:pt x="3830" y="1087"/>
                  </a:lnTo>
                  <a:lnTo>
                    <a:pt x="3831" y="1087"/>
                  </a:lnTo>
                  <a:lnTo>
                    <a:pt x="3832" y="1092"/>
                  </a:lnTo>
                  <a:lnTo>
                    <a:pt x="3834" y="1099"/>
                  </a:lnTo>
                  <a:lnTo>
                    <a:pt x="3834" y="1108"/>
                  </a:lnTo>
                  <a:lnTo>
                    <a:pt x="3835" y="1115"/>
                  </a:lnTo>
                  <a:lnTo>
                    <a:pt x="3836" y="1123"/>
                  </a:lnTo>
                  <a:lnTo>
                    <a:pt x="3837" y="1128"/>
                  </a:lnTo>
                  <a:lnTo>
                    <a:pt x="3837" y="1133"/>
                  </a:lnTo>
                  <a:lnTo>
                    <a:pt x="3838" y="1137"/>
                  </a:lnTo>
                  <a:lnTo>
                    <a:pt x="3840" y="1140"/>
                  </a:lnTo>
                  <a:lnTo>
                    <a:pt x="3841" y="1144"/>
                  </a:lnTo>
                  <a:lnTo>
                    <a:pt x="3841" y="1147"/>
                  </a:lnTo>
                  <a:lnTo>
                    <a:pt x="3842" y="1149"/>
                  </a:lnTo>
                  <a:lnTo>
                    <a:pt x="3843" y="1150"/>
                  </a:lnTo>
                  <a:lnTo>
                    <a:pt x="3845" y="1150"/>
                  </a:lnTo>
                  <a:lnTo>
                    <a:pt x="3845" y="1150"/>
                  </a:lnTo>
                  <a:lnTo>
                    <a:pt x="3846" y="1150"/>
                  </a:lnTo>
                  <a:lnTo>
                    <a:pt x="3847" y="1150"/>
                  </a:lnTo>
                  <a:lnTo>
                    <a:pt x="3848" y="1149"/>
                  </a:lnTo>
                  <a:lnTo>
                    <a:pt x="3848" y="1149"/>
                  </a:lnTo>
                  <a:lnTo>
                    <a:pt x="3850" y="1148"/>
                  </a:lnTo>
                  <a:lnTo>
                    <a:pt x="3851" y="1148"/>
                  </a:lnTo>
                  <a:lnTo>
                    <a:pt x="3852" y="1147"/>
                  </a:lnTo>
                  <a:lnTo>
                    <a:pt x="3852" y="1147"/>
                  </a:lnTo>
                  <a:lnTo>
                    <a:pt x="3853" y="1145"/>
                  </a:lnTo>
                  <a:lnTo>
                    <a:pt x="3855" y="1145"/>
                  </a:lnTo>
                  <a:lnTo>
                    <a:pt x="3856" y="1145"/>
                  </a:lnTo>
                  <a:lnTo>
                    <a:pt x="3856" y="1145"/>
                  </a:lnTo>
                  <a:lnTo>
                    <a:pt x="3857" y="1145"/>
                  </a:lnTo>
                  <a:lnTo>
                    <a:pt x="3858" y="1145"/>
                  </a:lnTo>
                  <a:lnTo>
                    <a:pt x="3860" y="1145"/>
                  </a:lnTo>
                  <a:lnTo>
                    <a:pt x="3861" y="1145"/>
                  </a:lnTo>
                  <a:lnTo>
                    <a:pt x="3861" y="1145"/>
                  </a:lnTo>
                  <a:lnTo>
                    <a:pt x="3862" y="1145"/>
                  </a:lnTo>
                  <a:lnTo>
                    <a:pt x="3863" y="1145"/>
                  </a:lnTo>
                  <a:lnTo>
                    <a:pt x="3865" y="1145"/>
                  </a:lnTo>
                  <a:lnTo>
                    <a:pt x="3865" y="1145"/>
                  </a:lnTo>
                  <a:lnTo>
                    <a:pt x="3866" y="1144"/>
                  </a:lnTo>
                  <a:lnTo>
                    <a:pt x="3867" y="1144"/>
                  </a:lnTo>
                  <a:lnTo>
                    <a:pt x="3868" y="1144"/>
                  </a:lnTo>
                  <a:lnTo>
                    <a:pt x="3868" y="1144"/>
                  </a:lnTo>
                  <a:lnTo>
                    <a:pt x="3870" y="1144"/>
                  </a:lnTo>
                  <a:lnTo>
                    <a:pt x="3871" y="1143"/>
                  </a:lnTo>
                  <a:lnTo>
                    <a:pt x="3872" y="1143"/>
                  </a:lnTo>
                  <a:lnTo>
                    <a:pt x="3872" y="1143"/>
                  </a:lnTo>
                  <a:lnTo>
                    <a:pt x="3873" y="1143"/>
                  </a:lnTo>
                  <a:lnTo>
                    <a:pt x="3874" y="1143"/>
                  </a:lnTo>
                  <a:lnTo>
                    <a:pt x="3876" y="1143"/>
                  </a:lnTo>
                  <a:lnTo>
                    <a:pt x="3876" y="1143"/>
                  </a:lnTo>
                  <a:lnTo>
                    <a:pt x="3877" y="1144"/>
                  </a:lnTo>
                  <a:lnTo>
                    <a:pt x="3878" y="1144"/>
                  </a:lnTo>
                  <a:lnTo>
                    <a:pt x="3879" y="1145"/>
                  </a:lnTo>
                  <a:lnTo>
                    <a:pt x="3879" y="1145"/>
                  </a:lnTo>
                  <a:lnTo>
                    <a:pt x="3881" y="1147"/>
                  </a:lnTo>
                  <a:lnTo>
                    <a:pt x="3882" y="1147"/>
                  </a:lnTo>
                  <a:lnTo>
                    <a:pt x="3883" y="1147"/>
                  </a:lnTo>
                  <a:lnTo>
                    <a:pt x="3883" y="1145"/>
                  </a:lnTo>
                  <a:lnTo>
                    <a:pt x="3884" y="1145"/>
                  </a:lnTo>
                  <a:lnTo>
                    <a:pt x="3886" y="1144"/>
                  </a:lnTo>
                  <a:lnTo>
                    <a:pt x="3887" y="1144"/>
                  </a:lnTo>
                  <a:lnTo>
                    <a:pt x="3887" y="1143"/>
                  </a:lnTo>
                  <a:lnTo>
                    <a:pt x="3888" y="1143"/>
                  </a:lnTo>
                  <a:lnTo>
                    <a:pt x="3889" y="1143"/>
                  </a:lnTo>
                  <a:lnTo>
                    <a:pt x="3891" y="1143"/>
                  </a:lnTo>
                  <a:lnTo>
                    <a:pt x="3891" y="1143"/>
                  </a:lnTo>
                  <a:lnTo>
                    <a:pt x="3892" y="1143"/>
                  </a:lnTo>
                  <a:lnTo>
                    <a:pt x="3893" y="1143"/>
                  </a:lnTo>
                  <a:lnTo>
                    <a:pt x="3894" y="1143"/>
                  </a:lnTo>
                  <a:lnTo>
                    <a:pt x="3894" y="1143"/>
                  </a:lnTo>
                  <a:lnTo>
                    <a:pt x="3896" y="1143"/>
                  </a:lnTo>
                  <a:lnTo>
                    <a:pt x="3897" y="1143"/>
                  </a:lnTo>
                  <a:lnTo>
                    <a:pt x="3898" y="1143"/>
                  </a:lnTo>
                  <a:lnTo>
                    <a:pt x="3898" y="1143"/>
                  </a:lnTo>
                  <a:lnTo>
                    <a:pt x="3899" y="1143"/>
                  </a:lnTo>
                  <a:lnTo>
                    <a:pt x="3901" y="1143"/>
                  </a:lnTo>
                  <a:lnTo>
                    <a:pt x="3902" y="1143"/>
                  </a:lnTo>
                  <a:lnTo>
                    <a:pt x="3902" y="1143"/>
                  </a:lnTo>
                  <a:lnTo>
                    <a:pt x="3903" y="1142"/>
                  </a:lnTo>
                  <a:lnTo>
                    <a:pt x="3904" y="1142"/>
                  </a:lnTo>
                  <a:lnTo>
                    <a:pt x="3906" y="1142"/>
                  </a:lnTo>
                  <a:lnTo>
                    <a:pt x="3906" y="1142"/>
                  </a:lnTo>
                  <a:lnTo>
                    <a:pt x="3907" y="1142"/>
                  </a:lnTo>
                  <a:lnTo>
                    <a:pt x="3908" y="1142"/>
                  </a:lnTo>
                  <a:lnTo>
                    <a:pt x="3909" y="1142"/>
                  </a:lnTo>
                  <a:lnTo>
                    <a:pt x="3909" y="1142"/>
                  </a:lnTo>
                  <a:lnTo>
                    <a:pt x="3910" y="1143"/>
                  </a:lnTo>
                  <a:lnTo>
                    <a:pt x="3912" y="1143"/>
                  </a:lnTo>
                  <a:lnTo>
                    <a:pt x="3913" y="1144"/>
                  </a:lnTo>
                  <a:lnTo>
                    <a:pt x="3913" y="1144"/>
                  </a:lnTo>
                  <a:lnTo>
                    <a:pt x="3914" y="1144"/>
                  </a:lnTo>
                  <a:lnTo>
                    <a:pt x="3915" y="1144"/>
                  </a:lnTo>
                  <a:lnTo>
                    <a:pt x="3917" y="1144"/>
                  </a:lnTo>
                  <a:lnTo>
                    <a:pt x="3918" y="1144"/>
                  </a:lnTo>
                  <a:lnTo>
                    <a:pt x="3918" y="1143"/>
                  </a:lnTo>
                  <a:lnTo>
                    <a:pt x="3919" y="1143"/>
                  </a:lnTo>
                  <a:lnTo>
                    <a:pt x="3920" y="1142"/>
                  </a:lnTo>
                  <a:lnTo>
                    <a:pt x="3922" y="1142"/>
                  </a:lnTo>
                  <a:lnTo>
                    <a:pt x="3922" y="1142"/>
                  </a:lnTo>
                  <a:lnTo>
                    <a:pt x="3923" y="1142"/>
                  </a:lnTo>
                  <a:lnTo>
                    <a:pt x="3924" y="1142"/>
                  </a:lnTo>
                  <a:lnTo>
                    <a:pt x="3925" y="1142"/>
                  </a:lnTo>
                  <a:lnTo>
                    <a:pt x="3925" y="1142"/>
                  </a:lnTo>
                  <a:lnTo>
                    <a:pt x="3927" y="1142"/>
                  </a:lnTo>
                  <a:lnTo>
                    <a:pt x="3928" y="1142"/>
                  </a:lnTo>
                  <a:lnTo>
                    <a:pt x="3929" y="1142"/>
                  </a:lnTo>
                  <a:lnTo>
                    <a:pt x="3929" y="1142"/>
                  </a:lnTo>
                  <a:lnTo>
                    <a:pt x="3930" y="1140"/>
                  </a:lnTo>
                  <a:lnTo>
                    <a:pt x="3932" y="1139"/>
                  </a:lnTo>
                  <a:lnTo>
                    <a:pt x="3933" y="1137"/>
                  </a:lnTo>
                  <a:lnTo>
                    <a:pt x="3933" y="1133"/>
                  </a:lnTo>
                  <a:lnTo>
                    <a:pt x="3934" y="1129"/>
                  </a:lnTo>
                  <a:lnTo>
                    <a:pt x="3935" y="1124"/>
                  </a:lnTo>
                  <a:lnTo>
                    <a:pt x="3937" y="1120"/>
                  </a:lnTo>
                  <a:lnTo>
                    <a:pt x="3937" y="1115"/>
                  </a:lnTo>
                  <a:lnTo>
                    <a:pt x="3938" y="1113"/>
                  </a:lnTo>
                  <a:lnTo>
                    <a:pt x="3939" y="1112"/>
                  </a:lnTo>
                  <a:lnTo>
                    <a:pt x="3940" y="1112"/>
                  </a:lnTo>
                  <a:lnTo>
                    <a:pt x="3940" y="1113"/>
                  </a:lnTo>
                  <a:lnTo>
                    <a:pt x="3942" y="1118"/>
                  </a:lnTo>
                  <a:lnTo>
                    <a:pt x="3943" y="1122"/>
                  </a:lnTo>
                  <a:lnTo>
                    <a:pt x="3944" y="1125"/>
                  </a:lnTo>
                  <a:lnTo>
                    <a:pt x="3944" y="1129"/>
                  </a:lnTo>
                  <a:lnTo>
                    <a:pt x="3945" y="1133"/>
                  </a:lnTo>
                  <a:lnTo>
                    <a:pt x="3946" y="1135"/>
                  </a:lnTo>
                  <a:lnTo>
                    <a:pt x="3948" y="1138"/>
                  </a:lnTo>
                  <a:lnTo>
                    <a:pt x="3948" y="1140"/>
                  </a:lnTo>
                  <a:lnTo>
                    <a:pt x="3949" y="1142"/>
                  </a:lnTo>
                  <a:lnTo>
                    <a:pt x="3950" y="1143"/>
                  </a:lnTo>
                  <a:lnTo>
                    <a:pt x="3951" y="1144"/>
                  </a:lnTo>
                  <a:lnTo>
                    <a:pt x="3951" y="1144"/>
                  </a:lnTo>
                  <a:lnTo>
                    <a:pt x="3953" y="1144"/>
                  </a:lnTo>
                  <a:lnTo>
                    <a:pt x="3954" y="1144"/>
                  </a:lnTo>
                  <a:lnTo>
                    <a:pt x="3955" y="1143"/>
                  </a:lnTo>
                  <a:lnTo>
                    <a:pt x="3955" y="1143"/>
                  </a:lnTo>
                  <a:lnTo>
                    <a:pt x="3956" y="1143"/>
                  </a:lnTo>
                  <a:lnTo>
                    <a:pt x="3958" y="1143"/>
                  </a:lnTo>
                  <a:lnTo>
                    <a:pt x="3959" y="1143"/>
                  </a:lnTo>
                  <a:lnTo>
                    <a:pt x="3959" y="1143"/>
                  </a:lnTo>
                  <a:lnTo>
                    <a:pt x="3960" y="1143"/>
                  </a:lnTo>
                  <a:lnTo>
                    <a:pt x="3961" y="1143"/>
                  </a:lnTo>
                  <a:lnTo>
                    <a:pt x="3963" y="1143"/>
                  </a:lnTo>
                  <a:lnTo>
                    <a:pt x="3963" y="1144"/>
                  </a:lnTo>
                  <a:lnTo>
                    <a:pt x="3964" y="1144"/>
                  </a:lnTo>
                  <a:lnTo>
                    <a:pt x="3965" y="1144"/>
                  </a:lnTo>
                  <a:lnTo>
                    <a:pt x="3966" y="1144"/>
                  </a:lnTo>
                  <a:lnTo>
                    <a:pt x="3966" y="1144"/>
                  </a:lnTo>
                  <a:lnTo>
                    <a:pt x="3968" y="1144"/>
                  </a:lnTo>
                  <a:lnTo>
                    <a:pt x="3969" y="1144"/>
                  </a:lnTo>
                  <a:lnTo>
                    <a:pt x="3970" y="1144"/>
                  </a:lnTo>
                  <a:lnTo>
                    <a:pt x="3971" y="1144"/>
                  </a:lnTo>
                  <a:lnTo>
                    <a:pt x="3971" y="1145"/>
                  </a:lnTo>
                  <a:lnTo>
                    <a:pt x="3973" y="1145"/>
                  </a:lnTo>
                  <a:lnTo>
                    <a:pt x="3974" y="1145"/>
                  </a:lnTo>
                  <a:lnTo>
                    <a:pt x="3975" y="1145"/>
                  </a:lnTo>
                  <a:lnTo>
                    <a:pt x="3975" y="1145"/>
                  </a:lnTo>
                  <a:lnTo>
                    <a:pt x="3976" y="1145"/>
                  </a:lnTo>
                  <a:lnTo>
                    <a:pt x="3978" y="1145"/>
                  </a:lnTo>
                  <a:lnTo>
                    <a:pt x="3979" y="1145"/>
                  </a:lnTo>
                  <a:lnTo>
                    <a:pt x="3979" y="1145"/>
                  </a:lnTo>
                  <a:lnTo>
                    <a:pt x="3980" y="1145"/>
                  </a:lnTo>
                  <a:lnTo>
                    <a:pt x="3981" y="1145"/>
                  </a:lnTo>
                  <a:lnTo>
                    <a:pt x="3982" y="1145"/>
                  </a:lnTo>
                  <a:lnTo>
                    <a:pt x="3982" y="1144"/>
                  </a:lnTo>
                  <a:lnTo>
                    <a:pt x="3984" y="1144"/>
                  </a:lnTo>
                  <a:lnTo>
                    <a:pt x="3985" y="1144"/>
                  </a:lnTo>
                  <a:lnTo>
                    <a:pt x="3986" y="1145"/>
                  </a:lnTo>
                  <a:lnTo>
                    <a:pt x="3986" y="1145"/>
                  </a:lnTo>
                  <a:lnTo>
                    <a:pt x="3987" y="1145"/>
                  </a:lnTo>
                  <a:lnTo>
                    <a:pt x="3989" y="1147"/>
                  </a:lnTo>
                  <a:lnTo>
                    <a:pt x="3990" y="1147"/>
                  </a:lnTo>
                  <a:lnTo>
                    <a:pt x="3990" y="1148"/>
                  </a:lnTo>
                  <a:lnTo>
                    <a:pt x="3991" y="1149"/>
                  </a:lnTo>
                  <a:lnTo>
                    <a:pt x="3992" y="1149"/>
                  </a:lnTo>
                  <a:lnTo>
                    <a:pt x="3994" y="1149"/>
                  </a:lnTo>
                  <a:lnTo>
                    <a:pt x="3994" y="1148"/>
                  </a:lnTo>
                  <a:lnTo>
                    <a:pt x="3995" y="1148"/>
                  </a:lnTo>
                  <a:lnTo>
                    <a:pt x="3996" y="1148"/>
                  </a:lnTo>
                  <a:lnTo>
                    <a:pt x="3997" y="1147"/>
                  </a:lnTo>
                  <a:lnTo>
                    <a:pt x="3997" y="1145"/>
                  </a:lnTo>
                  <a:lnTo>
                    <a:pt x="3999" y="1144"/>
                  </a:lnTo>
                  <a:lnTo>
                    <a:pt x="4000" y="1143"/>
                  </a:lnTo>
                  <a:lnTo>
                    <a:pt x="4001" y="1140"/>
                  </a:lnTo>
                  <a:lnTo>
                    <a:pt x="4001" y="1139"/>
                  </a:lnTo>
                  <a:lnTo>
                    <a:pt x="4002" y="1137"/>
                  </a:lnTo>
                  <a:lnTo>
                    <a:pt x="4004" y="1134"/>
                  </a:lnTo>
                  <a:lnTo>
                    <a:pt x="4005" y="1132"/>
                  </a:lnTo>
                  <a:lnTo>
                    <a:pt x="4005" y="1128"/>
                  </a:lnTo>
                  <a:lnTo>
                    <a:pt x="4006" y="1125"/>
                  </a:lnTo>
                  <a:lnTo>
                    <a:pt x="4007" y="1122"/>
                  </a:lnTo>
                  <a:lnTo>
                    <a:pt x="4009" y="1118"/>
                  </a:lnTo>
                  <a:lnTo>
                    <a:pt x="4009" y="1114"/>
                  </a:lnTo>
                  <a:lnTo>
                    <a:pt x="4010" y="1109"/>
                  </a:lnTo>
                  <a:lnTo>
                    <a:pt x="4011" y="1104"/>
                  </a:lnTo>
                  <a:lnTo>
                    <a:pt x="4012" y="1099"/>
                  </a:lnTo>
                  <a:lnTo>
                    <a:pt x="4012" y="1094"/>
                  </a:lnTo>
                  <a:lnTo>
                    <a:pt x="4014" y="1088"/>
                  </a:lnTo>
                  <a:lnTo>
                    <a:pt x="4015" y="1082"/>
                  </a:lnTo>
                  <a:lnTo>
                    <a:pt x="4016" y="1076"/>
                  </a:lnTo>
                  <a:lnTo>
                    <a:pt x="4016" y="1068"/>
                  </a:lnTo>
                  <a:lnTo>
                    <a:pt x="4017" y="1061"/>
                  </a:lnTo>
                  <a:lnTo>
                    <a:pt x="4018" y="1053"/>
                  </a:lnTo>
                  <a:lnTo>
                    <a:pt x="4020" y="1046"/>
                  </a:lnTo>
                  <a:lnTo>
                    <a:pt x="4020" y="1037"/>
                  </a:lnTo>
                  <a:lnTo>
                    <a:pt x="4021" y="1029"/>
                  </a:lnTo>
                  <a:lnTo>
                    <a:pt x="4022" y="1020"/>
                  </a:lnTo>
                  <a:lnTo>
                    <a:pt x="4023" y="1010"/>
                  </a:lnTo>
                  <a:lnTo>
                    <a:pt x="4023" y="1000"/>
                  </a:lnTo>
                  <a:lnTo>
                    <a:pt x="4025" y="989"/>
                  </a:lnTo>
                  <a:lnTo>
                    <a:pt x="4026" y="976"/>
                  </a:lnTo>
                  <a:lnTo>
                    <a:pt x="4027" y="963"/>
                  </a:lnTo>
                  <a:lnTo>
                    <a:pt x="4028" y="949"/>
                  </a:lnTo>
                  <a:lnTo>
                    <a:pt x="4028" y="933"/>
                  </a:lnTo>
                  <a:lnTo>
                    <a:pt x="4030" y="917"/>
                  </a:lnTo>
                  <a:lnTo>
                    <a:pt x="4031" y="901"/>
                  </a:lnTo>
                  <a:lnTo>
                    <a:pt x="4032" y="883"/>
                  </a:lnTo>
                  <a:lnTo>
                    <a:pt x="4032" y="866"/>
                  </a:lnTo>
                  <a:lnTo>
                    <a:pt x="4033" y="847"/>
                  </a:lnTo>
                  <a:lnTo>
                    <a:pt x="4035" y="826"/>
                  </a:lnTo>
                  <a:lnTo>
                    <a:pt x="4036" y="801"/>
                  </a:lnTo>
                  <a:lnTo>
                    <a:pt x="4036" y="770"/>
                  </a:lnTo>
                  <a:lnTo>
                    <a:pt x="4037" y="729"/>
                  </a:lnTo>
                  <a:lnTo>
                    <a:pt x="4038" y="678"/>
                  </a:lnTo>
                  <a:lnTo>
                    <a:pt x="4040" y="631"/>
                  </a:lnTo>
                  <a:lnTo>
                    <a:pt x="4040" y="605"/>
                  </a:lnTo>
                  <a:lnTo>
                    <a:pt x="4041" y="616"/>
                  </a:lnTo>
                  <a:lnTo>
                    <a:pt x="4042" y="667"/>
                  </a:lnTo>
                  <a:lnTo>
                    <a:pt x="4043" y="747"/>
                  </a:lnTo>
                  <a:lnTo>
                    <a:pt x="4043" y="836"/>
                  </a:lnTo>
                  <a:lnTo>
                    <a:pt x="4045" y="918"/>
                  </a:lnTo>
                  <a:lnTo>
                    <a:pt x="4046" y="983"/>
                  </a:lnTo>
                  <a:lnTo>
                    <a:pt x="4047" y="1035"/>
                  </a:lnTo>
                  <a:lnTo>
                    <a:pt x="4047" y="1079"/>
                  </a:lnTo>
                  <a:lnTo>
                    <a:pt x="4048" y="1115"/>
                  </a:lnTo>
                  <a:lnTo>
                    <a:pt x="4050" y="1142"/>
                  </a:lnTo>
                  <a:lnTo>
                    <a:pt x="4051" y="1156"/>
                  </a:lnTo>
                  <a:lnTo>
                    <a:pt x="4051" y="1163"/>
                  </a:lnTo>
                  <a:lnTo>
                    <a:pt x="4052" y="1160"/>
                  </a:lnTo>
                  <a:lnTo>
                    <a:pt x="4053" y="1153"/>
                  </a:lnTo>
                  <a:lnTo>
                    <a:pt x="4054" y="1143"/>
                  </a:lnTo>
                  <a:lnTo>
                    <a:pt x="4054" y="1132"/>
                  </a:lnTo>
                  <a:lnTo>
                    <a:pt x="4056" y="1119"/>
                  </a:lnTo>
                  <a:lnTo>
                    <a:pt x="4057" y="1108"/>
                  </a:lnTo>
                  <a:lnTo>
                    <a:pt x="4058" y="1097"/>
                  </a:lnTo>
                  <a:lnTo>
                    <a:pt x="4058" y="1088"/>
                  </a:lnTo>
                  <a:lnTo>
                    <a:pt x="4059" y="1079"/>
                  </a:lnTo>
                  <a:lnTo>
                    <a:pt x="4061" y="1073"/>
                  </a:lnTo>
                  <a:lnTo>
                    <a:pt x="4062" y="1068"/>
                  </a:lnTo>
                  <a:lnTo>
                    <a:pt x="4062" y="1066"/>
                  </a:lnTo>
                  <a:lnTo>
                    <a:pt x="4063" y="1065"/>
                  </a:lnTo>
                  <a:lnTo>
                    <a:pt x="4064" y="1063"/>
                  </a:lnTo>
                  <a:lnTo>
                    <a:pt x="4066" y="1065"/>
                  </a:lnTo>
                  <a:lnTo>
                    <a:pt x="4066" y="1066"/>
                  </a:lnTo>
                  <a:lnTo>
                    <a:pt x="4067" y="1067"/>
                  </a:lnTo>
                  <a:lnTo>
                    <a:pt x="4068" y="1070"/>
                  </a:lnTo>
                  <a:lnTo>
                    <a:pt x="4069" y="1072"/>
                  </a:lnTo>
                  <a:lnTo>
                    <a:pt x="4069" y="1076"/>
                  </a:lnTo>
                  <a:lnTo>
                    <a:pt x="4071" y="1079"/>
                  </a:lnTo>
                  <a:lnTo>
                    <a:pt x="4072" y="1082"/>
                  </a:lnTo>
                  <a:lnTo>
                    <a:pt x="4073" y="1086"/>
                  </a:lnTo>
                  <a:lnTo>
                    <a:pt x="4073" y="1091"/>
                  </a:lnTo>
                  <a:lnTo>
                    <a:pt x="4074" y="1094"/>
                  </a:lnTo>
                  <a:lnTo>
                    <a:pt x="4076" y="1098"/>
                  </a:lnTo>
                  <a:lnTo>
                    <a:pt x="4077" y="1103"/>
                  </a:lnTo>
                  <a:lnTo>
                    <a:pt x="4077" y="1107"/>
                  </a:lnTo>
                  <a:lnTo>
                    <a:pt x="4078" y="1111"/>
                  </a:lnTo>
                  <a:lnTo>
                    <a:pt x="4079" y="1113"/>
                  </a:lnTo>
                  <a:lnTo>
                    <a:pt x="4081" y="1117"/>
                  </a:lnTo>
                  <a:lnTo>
                    <a:pt x="4081" y="112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6" name="Freeform 44"/>
            <p:cNvSpPr>
              <a:spLocks/>
            </p:cNvSpPr>
            <p:nvPr/>
          </p:nvSpPr>
          <p:spPr bwMode="auto">
            <a:xfrm>
              <a:off x="1694" y="384"/>
              <a:ext cx="1966" cy="642"/>
            </a:xfrm>
            <a:custGeom>
              <a:avLst/>
              <a:gdLst/>
              <a:ahLst/>
              <a:cxnLst>
                <a:cxn ang="0">
                  <a:pos x="64" y="1192"/>
                </a:cxn>
                <a:cxn ang="0">
                  <a:pos x="128" y="1191"/>
                </a:cxn>
                <a:cxn ang="0">
                  <a:pos x="193" y="0"/>
                </a:cxn>
                <a:cxn ang="0">
                  <a:pos x="257" y="1174"/>
                </a:cxn>
                <a:cxn ang="0">
                  <a:pos x="322" y="1055"/>
                </a:cxn>
                <a:cxn ang="0">
                  <a:pos x="387" y="1178"/>
                </a:cxn>
                <a:cxn ang="0">
                  <a:pos x="451" y="1186"/>
                </a:cxn>
                <a:cxn ang="0">
                  <a:pos x="516" y="786"/>
                </a:cxn>
                <a:cxn ang="0">
                  <a:pos x="580" y="1169"/>
                </a:cxn>
                <a:cxn ang="0">
                  <a:pos x="645" y="1191"/>
                </a:cxn>
                <a:cxn ang="0">
                  <a:pos x="709" y="1186"/>
                </a:cxn>
                <a:cxn ang="0">
                  <a:pos x="774" y="1190"/>
                </a:cxn>
                <a:cxn ang="0">
                  <a:pos x="838" y="1183"/>
                </a:cxn>
                <a:cxn ang="0">
                  <a:pos x="903" y="1192"/>
                </a:cxn>
                <a:cxn ang="0">
                  <a:pos x="967" y="1189"/>
                </a:cxn>
                <a:cxn ang="0">
                  <a:pos x="1032" y="1190"/>
                </a:cxn>
                <a:cxn ang="0">
                  <a:pos x="1097" y="1189"/>
                </a:cxn>
                <a:cxn ang="0">
                  <a:pos x="1161" y="654"/>
                </a:cxn>
                <a:cxn ang="0">
                  <a:pos x="1226" y="1191"/>
                </a:cxn>
                <a:cxn ang="0">
                  <a:pos x="1290" y="1180"/>
                </a:cxn>
                <a:cxn ang="0">
                  <a:pos x="1355" y="0"/>
                </a:cxn>
                <a:cxn ang="0">
                  <a:pos x="1419" y="1188"/>
                </a:cxn>
                <a:cxn ang="0">
                  <a:pos x="1484" y="1192"/>
                </a:cxn>
                <a:cxn ang="0">
                  <a:pos x="1548" y="1183"/>
                </a:cxn>
                <a:cxn ang="0">
                  <a:pos x="1613" y="1192"/>
                </a:cxn>
                <a:cxn ang="0">
                  <a:pos x="1679" y="1191"/>
                </a:cxn>
                <a:cxn ang="0">
                  <a:pos x="1743" y="1174"/>
                </a:cxn>
                <a:cxn ang="0">
                  <a:pos x="1808" y="1188"/>
                </a:cxn>
                <a:cxn ang="0">
                  <a:pos x="1872" y="1191"/>
                </a:cxn>
                <a:cxn ang="0">
                  <a:pos x="1937" y="1140"/>
                </a:cxn>
                <a:cxn ang="0">
                  <a:pos x="2001" y="1192"/>
                </a:cxn>
                <a:cxn ang="0">
                  <a:pos x="2066" y="1189"/>
                </a:cxn>
                <a:cxn ang="0">
                  <a:pos x="2131" y="548"/>
                </a:cxn>
                <a:cxn ang="0">
                  <a:pos x="2195" y="1188"/>
                </a:cxn>
                <a:cxn ang="0">
                  <a:pos x="2260" y="1210"/>
                </a:cxn>
                <a:cxn ang="0">
                  <a:pos x="2324" y="1197"/>
                </a:cxn>
                <a:cxn ang="0">
                  <a:pos x="2389" y="1194"/>
                </a:cxn>
                <a:cxn ang="0">
                  <a:pos x="2453" y="1158"/>
                </a:cxn>
                <a:cxn ang="0">
                  <a:pos x="2518" y="1195"/>
                </a:cxn>
                <a:cxn ang="0">
                  <a:pos x="2582" y="1179"/>
                </a:cxn>
                <a:cxn ang="0">
                  <a:pos x="2647" y="1195"/>
                </a:cxn>
                <a:cxn ang="0">
                  <a:pos x="2711" y="1195"/>
                </a:cxn>
                <a:cxn ang="0">
                  <a:pos x="2776" y="1152"/>
                </a:cxn>
                <a:cxn ang="0">
                  <a:pos x="2841" y="1192"/>
                </a:cxn>
                <a:cxn ang="0">
                  <a:pos x="2905" y="1171"/>
                </a:cxn>
                <a:cxn ang="0">
                  <a:pos x="2970" y="1186"/>
                </a:cxn>
                <a:cxn ang="0">
                  <a:pos x="3034" y="1194"/>
                </a:cxn>
                <a:cxn ang="0">
                  <a:pos x="3099" y="1191"/>
                </a:cxn>
                <a:cxn ang="0">
                  <a:pos x="3163" y="1185"/>
                </a:cxn>
                <a:cxn ang="0">
                  <a:pos x="3228" y="1186"/>
                </a:cxn>
                <a:cxn ang="0">
                  <a:pos x="3292" y="1188"/>
                </a:cxn>
                <a:cxn ang="0">
                  <a:pos x="3358" y="1195"/>
                </a:cxn>
                <a:cxn ang="0">
                  <a:pos x="3423" y="1194"/>
                </a:cxn>
                <a:cxn ang="0">
                  <a:pos x="3487" y="1204"/>
                </a:cxn>
                <a:cxn ang="0">
                  <a:pos x="3552" y="1195"/>
                </a:cxn>
                <a:cxn ang="0">
                  <a:pos x="3616" y="1191"/>
                </a:cxn>
                <a:cxn ang="0">
                  <a:pos x="3681" y="1196"/>
                </a:cxn>
                <a:cxn ang="0">
                  <a:pos x="3745" y="1190"/>
                </a:cxn>
                <a:cxn ang="0">
                  <a:pos x="3810" y="1191"/>
                </a:cxn>
                <a:cxn ang="0">
                  <a:pos x="3874" y="1191"/>
                </a:cxn>
                <a:cxn ang="0">
                  <a:pos x="3939" y="1175"/>
                </a:cxn>
                <a:cxn ang="0">
                  <a:pos x="4004" y="1171"/>
                </a:cxn>
                <a:cxn ang="0">
                  <a:pos x="4068" y="1186"/>
                </a:cxn>
              </a:cxnLst>
              <a:rect l="0" t="0" r="r" b="b"/>
              <a:pathLst>
                <a:path w="4081" h="1457">
                  <a:moveTo>
                    <a:pt x="0" y="1190"/>
                  </a:moveTo>
                  <a:lnTo>
                    <a:pt x="0" y="1190"/>
                  </a:lnTo>
                  <a:lnTo>
                    <a:pt x="2" y="1183"/>
                  </a:lnTo>
                  <a:lnTo>
                    <a:pt x="3" y="1183"/>
                  </a:lnTo>
                  <a:lnTo>
                    <a:pt x="3" y="1184"/>
                  </a:lnTo>
                  <a:lnTo>
                    <a:pt x="4" y="1184"/>
                  </a:lnTo>
                  <a:lnTo>
                    <a:pt x="5" y="1185"/>
                  </a:lnTo>
                  <a:lnTo>
                    <a:pt x="7" y="1186"/>
                  </a:lnTo>
                  <a:lnTo>
                    <a:pt x="7" y="1188"/>
                  </a:lnTo>
                  <a:lnTo>
                    <a:pt x="8" y="1188"/>
                  </a:lnTo>
                  <a:lnTo>
                    <a:pt x="9" y="1189"/>
                  </a:lnTo>
                  <a:lnTo>
                    <a:pt x="10" y="1190"/>
                  </a:lnTo>
                  <a:lnTo>
                    <a:pt x="10" y="1191"/>
                  </a:lnTo>
                  <a:lnTo>
                    <a:pt x="12" y="1191"/>
                  </a:lnTo>
                  <a:lnTo>
                    <a:pt x="13" y="1192"/>
                  </a:lnTo>
                  <a:lnTo>
                    <a:pt x="14" y="1192"/>
                  </a:lnTo>
                  <a:lnTo>
                    <a:pt x="14" y="1192"/>
                  </a:lnTo>
                  <a:lnTo>
                    <a:pt x="15" y="1192"/>
                  </a:lnTo>
                  <a:lnTo>
                    <a:pt x="17" y="1192"/>
                  </a:lnTo>
                  <a:lnTo>
                    <a:pt x="18" y="1192"/>
                  </a:lnTo>
                  <a:lnTo>
                    <a:pt x="18" y="1192"/>
                  </a:lnTo>
                  <a:lnTo>
                    <a:pt x="19" y="1192"/>
                  </a:lnTo>
                  <a:lnTo>
                    <a:pt x="20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3" y="1194"/>
                  </a:lnTo>
                  <a:lnTo>
                    <a:pt x="24" y="1194"/>
                  </a:lnTo>
                  <a:lnTo>
                    <a:pt x="25" y="1194"/>
                  </a:lnTo>
                  <a:lnTo>
                    <a:pt x="25" y="1194"/>
                  </a:lnTo>
                  <a:lnTo>
                    <a:pt x="27" y="1194"/>
                  </a:lnTo>
                  <a:lnTo>
                    <a:pt x="28" y="1194"/>
                  </a:lnTo>
                  <a:lnTo>
                    <a:pt x="29" y="1194"/>
                  </a:lnTo>
                  <a:lnTo>
                    <a:pt x="29" y="1194"/>
                  </a:lnTo>
                  <a:lnTo>
                    <a:pt x="30" y="1194"/>
                  </a:lnTo>
                  <a:lnTo>
                    <a:pt x="32" y="1194"/>
                  </a:lnTo>
                  <a:lnTo>
                    <a:pt x="33" y="1194"/>
                  </a:lnTo>
                  <a:lnTo>
                    <a:pt x="33" y="1194"/>
                  </a:lnTo>
                  <a:lnTo>
                    <a:pt x="34" y="1194"/>
                  </a:lnTo>
                  <a:lnTo>
                    <a:pt x="35" y="1194"/>
                  </a:lnTo>
                  <a:lnTo>
                    <a:pt x="36" y="1194"/>
                  </a:lnTo>
                  <a:lnTo>
                    <a:pt x="36" y="1194"/>
                  </a:lnTo>
                  <a:lnTo>
                    <a:pt x="38" y="1194"/>
                  </a:lnTo>
                  <a:lnTo>
                    <a:pt x="39" y="1192"/>
                  </a:lnTo>
                  <a:lnTo>
                    <a:pt x="40" y="1192"/>
                  </a:lnTo>
                  <a:lnTo>
                    <a:pt x="40" y="1192"/>
                  </a:lnTo>
                  <a:lnTo>
                    <a:pt x="41" y="1192"/>
                  </a:lnTo>
                  <a:lnTo>
                    <a:pt x="43" y="1192"/>
                  </a:lnTo>
                  <a:lnTo>
                    <a:pt x="44" y="1192"/>
                  </a:lnTo>
                  <a:lnTo>
                    <a:pt x="44" y="1192"/>
                  </a:lnTo>
                  <a:lnTo>
                    <a:pt x="45" y="1192"/>
                  </a:lnTo>
                  <a:lnTo>
                    <a:pt x="46" y="1192"/>
                  </a:lnTo>
                  <a:lnTo>
                    <a:pt x="48" y="1192"/>
                  </a:lnTo>
                  <a:lnTo>
                    <a:pt x="48" y="1192"/>
                  </a:lnTo>
                  <a:lnTo>
                    <a:pt x="49" y="1192"/>
                  </a:lnTo>
                  <a:lnTo>
                    <a:pt x="50" y="1192"/>
                  </a:lnTo>
                  <a:lnTo>
                    <a:pt x="51" y="1192"/>
                  </a:lnTo>
                  <a:lnTo>
                    <a:pt x="51" y="1192"/>
                  </a:lnTo>
                  <a:lnTo>
                    <a:pt x="53" y="1192"/>
                  </a:lnTo>
                  <a:lnTo>
                    <a:pt x="54" y="1192"/>
                  </a:lnTo>
                  <a:lnTo>
                    <a:pt x="55" y="1192"/>
                  </a:lnTo>
                  <a:lnTo>
                    <a:pt x="55" y="1192"/>
                  </a:lnTo>
                  <a:lnTo>
                    <a:pt x="56" y="1192"/>
                  </a:lnTo>
                  <a:lnTo>
                    <a:pt x="58" y="1192"/>
                  </a:lnTo>
                  <a:lnTo>
                    <a:pt x="59" y="1192"/>
                  </a:lnTo>
                  <a:lnTo>
                    <a:pt x="60" y="1192"/>
                  </a:lnTo>
                  <a:lnTo>
                    <a:pt x="60" y="1192"/>
                  </a:lnTo>
                  <a:lnTo>
                    <a:pt x="61" y="1192"/>
                  </a:lnTo>
                  <a:lnTo>
                    <a:pt x="63" y="1192"/>
                  </a:lnTo>
                  <a:lnTo>
                    <a:pt x="64" y="1192"/>
                  </a:lnTo>
                  <a:lnTo>
                    <a:pt x="64" y="1192"/>
                  </a:lnTo>
                  <a:lnTo>
                    <a:pt x="65" y="1192"/>
                  </a:lnTo>
                  <a:lnTo>
                    <a:pt x="66" y="1192"/>
                  </a:lnTo>
                  <a:lnTo>
                    <a:pt x="68" y="1192"/>
                  </a:lnTo>
                  <a:lnTo>
                    <a:pt x="68" y="1192"/>
                  </a:lnTo>
                  <a:lnTo>
                    <a:pt x="69" y="1192"/>
                  </a:lnTo>
                  <a:lnTo>
                    <a:pt x="70" y="1192"/>
                  </a:lnTo>
                  <a:lnTo>
                    <a:pt x="71" y="1192"/>
                  </a:lnTo>
                  <a:lnTo>
                    <a:pt x="71" y="1192"/>
                  </a:lnTo>
                  <a:lnTo>
                    <a:pt x="72" y="1192"/>
                  </a:lnTo>
                  <a:lnTo>
                    <a:pt x="74" y="1192"/>
                  </a:lnTo>
                  <a:lnTo>
                    <a:pt x="75" y="1192"/>
                  </a:lnTo>
                  <a:lnTo>
                    <a:pt x="75" y="1192"/>
                  </a:lnTo>
                  <a:lnTo>
                    <a:pt x="76" y="1192"/>
                  </a:lnTo>
                  <a:lnTo>
                    <a:pt x="77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80" y="1192"/>
                  </a:lnTo>
                  <a:lnTo>
                    <a:pt x="81" y="1192"/>
                  </a:lnTo>
                  <a:lnTo>
                    <a:pt x="82" y="1192"/>
                  </a:lnTo>
                  <a:lnTo>
                    <a:pt x="82" y="1192"/>
                  </a:lnTo>
                  <a:lnTo>
                    <a:pt x="84" y="1192"/>
                  </a:lnTo>
                  <a:lnTo>
                    <a:pt x="85" y="1192"/>
                  </a:lnTo>
                  <a:lnTo>
                    <a:pt x="86" y="1192"/>
                  </a:lnTo>
                  <a:lnTo>
                    <a:pt x="86" y="1192"/>
                  </a:lnTo>
                  <a:lnTo>
                    <a:pt x="87" y="1192"/>
                  </a:lnTo>
                  <a:lnTo>
                    <a:pt x="89" y="1191"/>
                  </a:lnTo>
                  <a:lnTo>
                    <a:pt x="90" y="1191"/>
                  </a:lnTo>
                  <a:lnTo>
                    <a:pt x="90" y="1191"/>
                  </a:lnTo>
                  <a:lnTo>
                    <a:pt x="91" y="1191"/>
                  </a:lnTo>
                  <a:lnTo>
                    <a:pt x="92" y="1191"/>
                  </a:lnTo>
                  <a:lnTo>
                    <a:pt x="94" y="1191"/>
                  </a:lnTo>
                  <a:lnTo>
                    <a:pt x="94" y="1191"/>
                  </a:lnTo>
                  <a:lnTo>
                    <a:pt x="95" y="1191"/>
                  </a:lnTo>
                  <a:lnTo>
                    <a:pt x="96" y="1191"/>
                  </a:lnTo>
                  <a:lnTo>
                    <a:pt x="97" y="1191"/>
                  </a:lnTo>
                  <a:lnTo>
                    <a:pt x="97" y="1191"/>
                  </a:lnTo>
                  <a:lnTo>
                    <a:pt x="99" y="1191"/>
                  </a:lnTo>
                  <a:lnTo>
                    <a:pt x="100" y="1191"/>
                  </a:lnTo>
                  <a:lnTo>
                    <a:pt x="101" y="1191"/>
                  </a:lnTo>
                  <a:lnTo>
                    <a:pt x="101" y="1191"/>
                  </a:lnTo>
                  <a:lnTo>
                    <a:pt x="102" y="1191"/>
                  </a:lnTo>
                  <a:lnTo>
                    <a:pt x="104" y="1191"/>
                  </a:lnTo>
                  <a:lnTo>
                    <a:pt x="105" y="1191"/>
                  </a:lnTo>
                  <a:lnTo>
                    <a:pt x="105" y="1191"/>
                  </a:lnTo>
                  <a:lnTo>
                    <a:pt x="106" y="1191"/>
                  </a:lnTo>
                  <a:lnTo>
                    <a:pt x="107" y="1191"/>
                  </a:lnTo>
                  <a:lnTo>
                    <a:pt x="108" y="1191"/>
                  </a:lnTo>
                  <a:lnTo>
                    <a:pt x="108" y="1191"/>
                  </a:lnTo>
                  <a:lnTo>
                    <a:pt x="110" y="1191"/>
                  </a:lnTo>
                  <a:lnTo>
                    <a:pt x="111" y="1191"/>
                  </a:lnTo>
                  <a:lnTo>
                    <a:pt x="112" y="1191"/>
                  </a:lnTo>
                  <a:lnTo>
                    <a:pt x="113" y="1191"/>
                  </a:lnTo>
                  <a:lnTo>
                    <a:pt x="113" y="1191"/>
                  </a:lnTo>
                  <a:lnTo>
                    <a:pt x="115" y="1191"/>
                  </a:lnTo>
                  <a:lnTo>
                    <a:pt x="116" y="1191"/>
                  </a:lnTo>
                  <a:lnTo>
                    <a:pt x="117" y="1191"/>
                  </a:lnTo>
                  <a:lnTo>
                    <a:pt x="117" y="1191"/>
                  </a:lnTo>
                  <a:lnTo>
                    <a:pt x="118" y="1191"/>
                  </a:lnTo>
                  <a:lnTo>
                    <a:pt x="120" y="1191"/>
                  </a:lnTo>
                  <a:lnTo>
                    <a:pt x="121" y="1191"/>
                  </a:lnTo>
                  <a:lnTo>
                    <a:pt x="121" y="1191"/>
                  </a:lnTo>
                  <a:lnTo>
                    <a:pt x="122" y="1191"/>
                  </a:lnTo>
                  <a:lnTo>
                    <a:pt x="123" y="1191"/>
                  </a:lnTo>
                  <a:lnTo>
                    <a:pt x="125" y="1191"/>
                  </a:lnTo>
                  <a:lnTo>
                    <a:pt x="125" y="1191"/>
                  </a:lnTo>
                  <a:lnTo>
                    <a:pt x="126" y="1191"/>
                  </a:lnTo>
                  <a:lnTo>
                    <a:pt x="127" y="1191"/>
                  </a:lnTo>
                  <a:lnTo>
                    <a:pt x="128" y="1191"/>
                  </a:lnTo>
                  <a:lnTo>
                    <a:pt x="128" y="1191"/>
                  </a:lnTo>
                  <a:lnTo>
                    <a:pt x="130" y="1191"/>
                  </a:lnTo>
                  <a:lnTo>
                    <a:pt x="131" y="1191"/>
                  </a:lnTo>
                  <a:lnTo>
                    <a:pt x="132" y="1191"/>
                  </a:lnTo>
                  <a:lnTo>
                    <a:pt x="132" y="1191"/>
                  </a:lnTo>
                  <a:lnTo>
                    <a:pt x="133" y="1191"/>
                  </a:lnTo>
                  <a:lnTo>
                    <a:pt x="135" y="1191"/>
                  </a:lnTo>
                  <a:lnTo>
                    <a:pt x="136" y="1191"/>
                  </a:lnTo>
                  <a:lnTo>
                    <a:pt x="136" y="1191"/>
                  </a:lnTo>
                  <a:lnTo>
                    <a:pt x="137" y="1191"/>
                  </a:lnTo>
                  <a:lnTo>
                    <a:pt x="138" y="1191"/>
                  </a:lnTo>
                  <a:lnTo>
                    <a:pt x="140" y="1191"/>
                  </a:lnTo>
                  <a:lnTo>
                    <a:pt x="140" y="1191"/>
                  </a:lnTo>
                  <a:lnTo>
                    <a:pt x="141" y="1191"/>
                  </a:lnTo>
                  <a:lnTo>
                    <a:pt x="142" y="1191"/>
                  </a:lnTo>
                  <a:lnTo>
                    <a:pt x="143" y="1191"/>
                  </a:lnTo>
                  <a:lnTo>
                    <a:pt x="143" y="1191"/>
                  </a:lnTo>
                  <a:lnTo>
                    <a:pt x="144" y="1191"/>
                  </a:lnTo>
                  <a:lnTo>
                    <a:pt x="146" y="1191"/>
                  </a:lnTo>
                  <a:lnTo>
                    <a:pt x="147" y="1191"/>
                  </a:lnTo>
                  <a:lnTo>
                    <a:pt x="147" y="1191"/>
                  </a:lnTo>
                  <a:lnTo>
                    <a:pt x="148" y="1191"/>
                  </a:lnTo>
                  <a:lnTo>
                    <a:pt x="149" y="1191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52" y="1192"/>
                  </a:lnTo>
                  <a:lnTo>
                    <a:pt x="153" y="1192"/>
                  </a:lnTo>
                  <a:lnTo>
                    <a:pt x="154" y="1192"/>
                  </a:lnTo>
                  <a:lnTo>
                    <a:pt x="154" y="1192"/>
                  </a:lnTo>
                  <a:lnTo>
                    <a:pt x="156" y="1192"/>
                  </a:lnTo>
                  <a:lnTo>
                    <a:pt x="157" y="1191"/>
                  </a:lnTo>
                  <a:lnTo>
                    <a:pt x="158" y="1191"/>
                  </a:lnTo>
                  <a:lnTo>
                    <a:pt x="158" y="1191"/>
                  </a:lnTo>
                  <a:lnTo>
                    <a:pt x="159" y="1191"/>
                  </a:lnTo>
                  <a:lnTo>
                    <a:pt x="161" y="1189"/>
                  </a:lnTo>
                  <a:lnTo>
                    <a:pt x="162" y="1185"/>
                  </a:lnTo>
                  <a:lnTo>
                    <a:pt x="162" y="1178"/>
                  </a:lnTo>
                  <a:lnTo>
                    <a:pt x="163" y="1166"/>
                  </a:lnTo>
                  <a:lnTo>
                    <a:pt x="164" y="1153"/>
                  </a:lnTo>
                  <a:lnTo>
                    <a:pt x="166" y="1134"/>
                  </a:lnTo>
                  <a:lnTo>
                    <a:pt x="166" y="1112"/>
                  </a:lnTo>
                  <a:lnTo>
                    <a:pt x="167" y="1086"/>
                  </a:lnTo>
                  <a:lnTo>
                    <a:pt x="168" y="1057"/>
                  </a:lnTo>
                  <a:lnTo>
                    <a:pt x="169" y="1025"/>
                  </a:lnTo>
                  <a:lnTo>
                    <a:pt x="171" y="990"/>
                  </a:lnTo>
                  <a:lnTo>
                    <a:pt x="171" y="953"/>
                  </a:lnTo>
                  <a:lnTo>
                    <a:pt x="172" y="916"/>
                  </a:lnTo>
                  <a:lnTo>
                    <a:pt x="173" y="877"/>
                  </a:lnTo>
                  <a:lnTo>
                    <a:pt x="174" y="841"/>
                  </a:lnTo>
                  <a:lnTo>
                    <a:pt x="174" y="811"/>
                  </a:lnTo>
                  <a:lnTo>
                    <a:pt x="176" y="808"/>
                  </a:lnTo>
                  <a:lnTo>
                    <a:pt x="177" y="862"/>
                  </a:lnTo>
                  <a:lnTo>
                    <a:pt x="178" y="991"/>
                  </a:lnTo>
                  <a:lnTo>
                    <a:pt x="178" y="1165"/>
                  </a:lnTo>
                  <a:lnTo>
                    <a:pt x="179" y="1330"/>
                  </a:lnTo>
                  <a:lnTo>
                    <a:pt x="180" y="1433"/>
                  </a:lnTo>
                  <a:lnTo>
                    <a:pt x="182" y="1457"/>
                  </a:lnTo>
                  <a:lnTo>
                    <a:pt x="182" y="1418"/>
                  </a:lnTo>
                  <a:lnTo>
                    <a:pt x="183" y="1335"/>
                  </a:lnTo>
                  <a:lnTo>
                    <a:pt x="184" y="1227"/>
                  </a:lnTo>
                  <a:lnTo>
                    <a:pt x="185" y="1101"/>
                  </a:lnTo>
                  <a:lnTo>
                    <a:pt x="185" y="912"/>
                  </a:lnTo>
                  <a:lnTo>
                    <a:pt x="187" y="419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218"/>
                  </a:lnTo>
                  <a:lnTo>
                    <a:pt x="197" y="353"/>
                  </a:lnTo>
                  <a:lnTo>
                    <a:pt x="197" y="441"/>
                  </a:lnTo>
                  <a:lnTo>
                    <a:pt x="198" y="503"/>
                  </a:lnTo>
                  <a:lnTo>
                    <a:pt x="199" y="552"/>
                  </a:lnTo>
                  <a:lnTo>
                    <a:pt x="200" y="593"/>
                  </a:lnTo>
                  <a:lnTo>
                    <a:pt x="200" y="627"/>
                  </a:lnTo>
                  <a:lnTo>
                    <a:pt x="202" y="660"/>
                  </a:lnTo>
                  <a:lnTo>
                    <a:pt x="203" y="691"/>
                  </a:lnTo>
                  <a:lnTo>
                    <a:pt x="204" y="721"/>
                  </a:lnTo>
                  <a:lnTo>
                    <a:pt x="204" y="749"/>
                  </a:lnTo>
                  <a:lnTo>
                    <a:pt x="205" y="778"/>
                  </a:lnTo>
                  <a:lnTo>
                    <a:pt x="207" y="801"/>
                  </a:lnTo>
                  <a:lnTo>
                    <a:pt x="208" y="820"/>
                  </a:lnTo>
                  <a:lnTo>
                    <a:pt x="208" y="832"/>
                  </a:lnTo>
                  <a:lnTo>
                    <a:pt x="209" y="845"/>
                  </a:lnTo>
                  <a:lnTo>
                    <a:pt x="210" y="863"/>
                  </a:lnTo>
                  <a:lnTo>
                    <a:pt x="211" y="893"/>
                  </a:lnTo>
                  <a:lnTo>
                    <a:pt x="211" y="929"/>
                  </a:lnTo>
                  <a:lnTo>
                    <a:pt x="213" y="965"/>
                  </a:lnTo>
                  <a:lnTo>
                    <a:pt x="214" y="998"/>
                  </a:lnTo>
                  <a:lnTo>
                    <a:pt x="215" y="1022"/>
                  </a:lnTo>
                  <a:lnTo>
                    <a:pt x="215" y="1043"/>
                  </a:lnTo>
                  <a:lnTo>
                    <a:pt x="216" y="1067"/>
                  </a:lnTo>
                  <a:lnTo>
                    <a:pt x="218" y="1082"/>
                  </a:lnTo>
                  <a:lnTo>
                    <a:pt x="219" y="1097"/>
                  </a:lnTo>
                  <a:lnTo>
                    <a:pt x="219" y="1109"/>
                  </a:lnTo>
                  <a:lnTo>
                    <a:pt x="220" y="1122"/>
                  </a:lnTo>
                  <a:lnTo>
                    <a:pt x="221" y="1130"/>
                  </a:lnTo>
                  <a:lnTo>
                    <a:pt x="223" y="1139"/>
                  </a:lnTo>
                  <a:lnTo>
                    <a:pt x="223" y="1145"/>
                  </a:lnTo>
                  <a:lnTo>
                    <a:pt x="224" y="1150"/>
                  </a:lnTo>
                  <a:lnTo>
                    <a:pt x="225" y="1154"/>
                  </a:lnTo>
                  <a:lnTo>
                    <a:pt x="226" y="1156"/>
                  </a:lnTo>
                  <a:lnTo>
                    <a:pt x="228" y="1158"/>
                  </a:lnTo>
                  <a:lnTo>
                    <a:pt x="228" y="1156"/>
                  </a:lnTo>
                  <a:lnTo>
                    <a:pt x="229" y="1153"/>
                  </a:lnTo>
                  <a:lnTo>
                    <a:pt x="230" y="1148"/>
                  </a:lnTo>
                  <a:lnTo>
                    <a:pt x="231" y="1139"/>
                  </a:lnTo>
                  <a:lnTo>
                    <a:pt x="231" y="1128"/>
                  </a:lnTo>
                  <a:lnTo>
                    <a:pt x="233" y="1117"/>
                  </a:lnTo>
                  <a:lnTo>
                    <a:pt x="234" y="1106"/>
                  </a:lnTo>
                  <a:lnTo>
                    <a:pt x="235" y="1094"/>
                  </a:lnTo>
                  <a:lnTo>
                    <a:pt x="235" y="1068"/>
                  </a:lnTo>
                  <a:lnTo>
                    <a:pt x="236" y="975"/>
                  </a:lnTo>
                  <a:lnTo>
                    <a:pt x="238" y="697"/>
                  </a:lnTo>
                  <a:lnTo>
                    <a:pt x="239" y="11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580"/>
                  </a:lnTo>
                  <a:lnTo>
                    <a:pt x="246" y="1012"/>
                  </a:lnTo>
                  <a:lnTo>
                    <a:pt x="246" y="1207"/>
                  </a:lnTo>
                  <a:lnTo>
                    <a:pt x="247" y="1268"/>
                  </a:lnTo>
                  <a:lnTo>
                    <a:pt x="249" y="1272"/>
                  </a:lnTo>
                  <a:lnTo>
                    <a:pt x="250" y="1262"/>
                  </a:lnTo>
                  <a:lnTo>
                    <a:pt x="250" y="1253"/>
                  </a:lnTo>
                  <a:lnTo>
                    <a:pt x="251" y="1246"/>
                  </a:lnTo>
                  <a:lnTo>
                    <a:pt x="252" y="1238"/>
                  </a:lnTo>
                  <a:lnTo>
                    <a:pt x="254" y="1228"/>
                  </a:lnTo>
                  <a:lnTo>
                    <a:pt x="254" y="1216"/>
                  </a:lnTo>
                  <a:lnTo>
                    <a:pt x="255" y="1202"/>
                  </a:lnTo>
                  <a:lnTo>
                    <a:pt x="256" y="1188"/>
                  </a:lnTo>
                  <a:lnTo>
                    <a:pt x="257" y="1174"/>
                  </a:lnTo>
                  <a:lnTo>
                    <a:pt x="257" y="1160"/>
                  </a:lnTo>
                  <a:lnTo>
                    <a:pt x="259" y="1150"/>
                  </a:lnTo>
                  <a:lnTo>
                    <a:pt x="260" y="1144"/>
                  </a:lnTo>
                  <a:lnTo>
                    <a:pt x="261" y="1140"/>
                  </a:lnTo>
                  <a:lnTo>
                    <a:pt x="261" y="1140"/>
                  </a:lnTo>
                  <a:lnTo>
                    <a:pt x="262" y="1140"/>
                  </a:lnTo>
                  <a:lnTo>
                    <a:pt x="264" y="1140"/>
                  </a:lnTo>
                  <a:lnTo>
                    <a:pt x="265" y="1140"/>
                  </a:lnTo>
                  <a:lnTo>
                    <a:pt x="265" y="1140"/>
                  </a:lnTo>
                  <a:lnTo>
                    <a:pt x="266" y="1142"/>
                  </a:lnTo>
                  <a:lnTo>
                    <a:pt x="267" y="1143"/>
                  </a:lnTo>
                  <a:lnTo>
                    <a:pt x="269" y="1144"/>
                  </a:lnTo>
                  <a:lnTo>
                    <a:pt x="269" y="1144"/>
                  </a:lnTo>
                  <a:lnTo>
                    <a:pt x="270" y="1143"/>
                  </a:lnTo>
                  <a:lnTo>
                    <a:pt x="271" y="1135"/>
                  </a:lnTo>
                  <a:lnTo>
                    <a:pt x="272" y="1120"/>
                  </a:lnTo>
                  <a:lnTo>
                    <a:pt x="272" y="1099"/>
                  </a:lnTo>
                  <a:lnTo>
                    <a:pt x="274" y="1082"/>
                  </a:lnTo>
                  <a:lnTo>
                    <a:pt x="275" y="1076"/>
                  </a:lnTo>
                  <a:lnTo>
                    <a:pt x="276" y="1084"/>
                  </a:lnTo>
                  <a:lnTo>
                    <a:pt x="276" y="1106"/>
                  </a:lnTo>
                  <a:lnTo>
                    <a:pt x="277" y="1129"/>
                  </a:lnTo>
                  <a:lnTo>
                    <a:pt x="279" y="1148"/>
                  </a:lnTo>
                  <a:lnTo>
                    <a:pt x="280" y="1160"/>
                  </a:lnTo>
                  <a:lnTo>
                    <a:pt x="281" y="1168"/>
                  </a:lnTo>
                  <a:lnTo>
                    <a:pt x="281" y="1171"/>
                  </a:lnTo>
                  <a:lnTo>
                    <a:pt x="282" y="1174"/>
                  </a:lnTo>
                  <a:lnTo>
                    <a:pt x="283" y="1176"/>
                  </a:lnTo>
                  <a:lnTo>
                    <a:pt x="285" y="1178"/>
                  </a:lnTo>
                  <a:lnTo>
                    <a:pt x="285" y="1178"/>
                  </a:lnTo>
                  <a:lnTo>
                    <a:pt x="286" y="1179"/>
                  </a:lnTo>
                  <a:lnTo>
                    <a:pt x="287" y="1179"/>
                  </a:lnTo>
                  <a:lnTo>
                    <a:pt x="288" y="1179"/>
                  </a:lnTo>
                  <a:lnTo>
                    <a:pt x="288" y="1176"/>
                  </a:lnTo>
                  <a:lnTo>
                    <a:pt x="290" y="1174"/>
                  </a:lnTo>
                  <a:lnTo>
                    <a:pt x="291" y="1170"/>
                  </a:lnTo>
                  <a:lnTo>
                    <a:pt x="292" y="1166"/>
                  </a:lnTo>
                  <a:lnTo>
                    <a:pt x="292" y="1163"/>
                  </a:lnTo>
                  <a:lnTo>
                    <a:pt x="293" y="1160"/>
                  </a:lnTo>
                  <a:lnTo>
                    <a:pt x="295" y="1158"/>
                  </a:lnTo>
                  <a:lnTo>
                    <a:pt x="296" y="1159"/>
                  </a:lnTo>
                  <a:lnTo>
                    <a:pt x="296" y="1165"/>
                  </a:lnTo>
                  <a:lnTo>
                    <a:pt x="297" y="1181"/>
                  </a:lnTo>
                  <a:lnTo>
                    <a:pt x="298" y="1201"/>
                  </a:lnTo>
                  <a:lnTo>
                    <a:pt x="300" y="1216"/>
                  </a:lnTo>
                  <a:lnTo>
                    <a:pt x="300" y="1215"/>
                  </a:lnTo>
                  <a:lnTo>
                    <a:pt x="301" y="1199"/>
                  </a:lnTo>
                  <a:lnTo>
                    <a:pt x="302" y="1180"/>
                  </a:lnTo>
                  <a:lnTo>
                    <a:pt x="303" y="1169"/>
                  </a:lnTo>
                  <a:lnTo>
                    <a:pt x="303" y="1166"/>
                  </a:lnTo>
                  <a:lnTo>
                    <a:pt x="305" y="1168"/>
                  </a:lnTo>
                  <a:lnTo>
                    <a:pt x="306" y="1165"/>
                  </a:lnTo>
                  <a:lnTo>
                    <a:pt x="307" y="1160"/>
                  </a:lnTo>
                  <a:lnTo>
                    <a:pt x="307" y="1153"/>
                  </a:lnTo>
                  <a:lnTo>
                    <a:pt x="308" y="1147"/>
                  </a:lnTo>
                  <a:lnTo>
                    <a:pt x="310" y="1142"/>
                  </a:lnTo>
                  <a:lnTo>
                    <a:pt x="311" y="1138"/>
                  </a:lnTo>
                  <a:lnTo>
                    <a:pt x="311" y="1135"/>
                  </a:lnTo>
                  <a:lnTo>
                    <a:pt x="312" y="1133"/>
                  </a:lnTo>
                  <a:lnTo>
                    <a:pt x="313" y="1129"/>
                  </a:lnTo>
                  <a:lnTo>
                    <a:pt x="315" y="1125"/>
                  </a:lnTo>
                  <a:lnTo>
                    <a:pt x="315" y="1123"/>
                  </a:lnTo>
                  <a:lnTo>
                    <a:pt x="316" y="1119"/>
                  </a:lnTo>
                  <a:lnTo>
                    <a:pt x="317" y="1117"/>
                  </a:lnTo>
                  <a:lnTo>
                    <a:pt x="318" y="1112"/>
                  </a:lnTo>
                  <a:lnTo>
                    <a:pt x="318" y="1104"/>
                  </a:lnTo>
                  <a:lnTo>
                    <a:pt x="319" y="1091"/>
                  </a:lnTo>
                  <a:lnTo>
                    <a:pt x="321" y="1073"/>
                  </a:lnTo>
                  <a:lnTo>
                    <a:pt x="322" y="1055"/>
                  </a:lnTo>
                  <a:lnTo>
                    <a:pt x="322" y="1039"/>
                  </a:lnTo>
                  <a:lnTo>
                    <a:pt x="323" y="1029"/>
                  </a:lnTo>
                  <a:lnTo>
                    <a:pt x="324" y="1026"/>
                  </a:lnTo>
                  <a:lnTo>
                    <a:pt x="326" y="1036"/>
                  </a:lnTo>
                  <a:lnTo>
                    <a:pt x="326" y="1056"/>
                  </a:lnTo>
                  <a:lnTo>
                    <a:pt x="327" y="1078"/>
                  </a:lnTo>
                  <a:lnTo>
                    <a:pt x="328" y="1094"/>
                  </a:lnTo>
                  <a:lnTo>
                    <a:pt x="329" y="1101"/>
                  </a:lnTo>
                  <a:lnTo>
                    <a:pt x="329" y="1098"/>
                  </a:lnTo>
                  <a:lnTo>
                    <a:pt x="331" y="1089"/>
                  </a:lnTo>
                  <a:lnTo>
                    <a:pt x="332" y="1070"/>
                  </a:lnTo>
                  <a:lnTo>
                    <a:pt x="333" y="1042"/>
                  </a:lnTo>
                  <a:lnTo>
                    <a:pt x="333" y="1026"/>
                  </a:lnTo>
                  <a:lnTo>
                    <a:pt x="334" y="1036"/>
                  </a:lnTo>
                  <a:lnTo>
                    <a:pt x="336" y="1075"/>
                  </a:lnTo>
                  <a:lnTo>
                    <a:pt x="337" y="1122"/>
                  </a:lnTo>
                  <a:lnTo>
                    <a:pt x="338" y="1160"/>
                  </a:lnTo>
                  <a:lnTo>
                    <a:pt x="338" y="1180"/>
                  </a:lnTo>
                  <a:lnTo>
                    <a:pt x="339" y="1189"/>
                  </a:lnTo>
                  <a:lnTo>
                    <a:pt x="341" y="1190"/>
                  </a:lnTo>
                  <a:lnTo>
                    <a:pt x="342" y="1189"/>
                  </a:lnTo>
                  <a:lnTo>
                    <a:pt x="342" y="1186"/>
                  </a:lnTo>
                  <a:lnTo>
                    <a:pt x="343" y="1184"/>
                  </a:lnTo>
                  <a:lnTo>
                    <a:pt x="344" y="1180"/>
                  </a:lnTo>
                  <a:lnTo>
                    <a:pt x="346" y="1176"/>
                  </a:lnTo>
                  <a:lnTo>
                    <a:pt x="346" y="1173"/>
                  </a:lnTo>
                  <a:lnTo>
                    <a:pt x="347" y="1169"/>
                  </a:lnTo>
                  <a:lnTo>
                    <a:pt x="348" y="1164"/>
                  </a:lnTo>
                  <a:lnTo>
                    <a:pt x="349" y="1159"/>
                  </a:lnTo>
                  <a:lnTo>
                    <a:pt x="349" y="1153"/>
                  </a:lnTo>
                  <a:lnTo>
                    <a:pt x="351" y="1148"/>
                  </a:lnTo>
                  <a:lnTo>
                    <a:pt x="352" y="1142"/>
                  </a:lnTo>
                  <a:lnTo>
                    <a:pt x="353" y="1138"/>
                  </a:lnTo>
                  <a:lnTo>
                    <a:pt x="353" y="1135"/>
                  </a:lnTo>
                  <a:lnTo>
                    <a:pt x="354" y="1135"/>
                  </a:lnTo>
                  <a:lnTo>
                    <a:pt x="355" y="1138"/>
                  </a:lnTo>
                  <a:lnTo>
                    <a:pt x="357" y="1142"/>
                  </a:lnTo>
                  <a:lnTo>
                    <a:pt x="357" y="1147"/>
                  </a:lnTo>
                  <a:lnTo>
                    <a:pt x="358" y="1150"/>
                  </a:lnTo>
                  <a:lnTo>
                    <a:pt x="359" y="1154"/>
                  </a:lnTo>
                  <a:lnTo>
                    <a:pt x="360" y="1155"/>
                  </a:lnTo>
                  <a:lnTo>
                    <a:pt x="360" y="1155"/>
                  </a:lnTo>
                  <a:lnTo>
                    <a:pt x="362" y="1153"/>
                  </a:lnTo>
                  <a:lnTo>
                    <a:pt x="363" y="1147"/>
                  </a:lnTo>
                  <a:lnTo>
                    <a:pt x="364" y="1138"/>
                  </a:lnTo>
                  <a:lnTo>
                    <a:pt x="364" y="1127"/>
                  </a:lnTo>
                  <a:lnTo>
                    <a:pt x="365" y="1115"/>
                  </a:lnTo>
                  <a:lnTo>
                    <a:pt x="367" y="1108"/>
                  </a:lnTo>
                  <a:lnTo>
                    <a:pt x="368" y="1106"/>
                  </a:lnTo>
                  <a:lnTo>
                    <a:pt x="368" y="1109"/>
                  </a:lnTo>
                  <a:lnTo>
                    <a:pt x="369" y="1117"/>
                  </a:lnTo>
                  <a:lnTo>
                    <a:pt x="370" y="1123"/>
                  </a:lnTo>
                  <a:lnTo>
                    <a:pt x="372" y="1128"/>
                  </a:lnTo>
                  <a:lnTo>
                    <a:pt x="372" y="1128"/>
                  </a:lnTo>
                  <a:lnTo>
                    <a:pt x="373" y="1122"/>
                  </a:lnTo>
                  <a:lnTo>
                    <a:pt x="374" y="1108"/>
                  </a:lnTo>
                  <a:lnTo>
                    <a:pt x="375" y="1086"/>
                  </a:lnTo>
                  <a:lnTo>
                    <a:pt x="375" y="1055"/>
                  </a:lnTo>
                  <a:lnTo>
                    <a:pt x="377" y="1020"/>
                  </a:lnTo>
                  <a:lnTo>
                    <a:pt x="378" y="993"/>
                  </a:lnTo>
                  <a:lnTo>
                    <a:pt x="379" y="984"/>
                  </a:lnTo>
                  <a:lnTo>
                    <a:pt x="379" y="996"/>
                  </a:lnTo>
                  <a:lnTo>
                    <a:pt x="380" y="1025"/>
                  </a:lnTo>
                  <a:lnTo>
                    <a:pt x="382" y="1058"/>
                  </a:lnTo>
                  <a:lnTo>
                    <a:pt x="383" y="1091"/>
                  </a:lnTo>
                  <a:lnTo>
                    <a:pt x="383" y="1119"/>
                  </a:lnTo>
                  <a:lnTo>
                    <a:pt x="384" y="1144"/>
                  </a:lnTo>
                  <a:lnTo>
                    <a:pt x="385" y="1164"/>
                  </a:lnTo>
                  <a:lnTo>
                    <a:pt x="387" y="1178"/>
                  </a:lnTo>
                  <a:lnTo>
                    <a:pt x="387" y="1183"/>
                  </a:lnTo>
                  <a:lnTo>
                    <a:pt x="388" y="1176"/>
                  </a:lnTo>
                  <a:lnTo>
                    <a:pt x="389" y="1160"/>
                  </a:lnTo>
                  <a:lnTo>
                    <a:pt x="390" y="1144"/>
                  </a:lnTo>
                  <a:lnTo>
                    <a:pt x="390" y="1139"/>
                  </a:lnTo>
                  <a:lnTo>
                    <a:pt x="391" y="1148"/>
                  </a:lnTo>
                  <a:lnTo>
                    <a:pt x="393" y="1163"/>
                  </a:lnTo>
                  <a:lnTo>
                    <a:pt x="394" y="1176"/>
                  </a:lnTo>
                  <a:lnTo>
                    <a:pt x="395" y="1183"/>
                  </a:lnTo>
                  <a:lnTo>
                    <a:pt x="395" y="1186"/>
                  </a:lnTo>
                  <a:lnTo>
                    <a:pt x="396" y="1189"/>
                  </a:lnTo>
                  <a:lnTo>
                    <a:pt x="398" y="1189"/>
                  </a:lnTo>
                  <a:lnTo>
                    <a:pt x="399" y="1188"/>
                  </a:lnTo>
                  <a:lnTo>
                    <a:pt x="399" y="1185"/>
                  </a:lnTo>
                  <a:lnTo>
                    <a:pt x="400" y="1183"/>
                  </a:lnTo>
                  <a:lnTo>
                    <a:pt x="401" y="1180"/>
                  </a:lnTo>
                  <a:lnTo>
                    <a:pt x="403" y="1180"/>
                  </a:lnTo>
                  <a:lnTo>
                    <a:pt x="403" y="1181"/>
                  </a:lnTo>
                  <a:lnTo>
                    <a:pt x="404" y="1183"/>
                  </a:lnTo>
                  <a:lnTo>
                    <a:pt x="405" y="1185"/>
                  </a:lnTo>
                  <a:lnTo>
                    <a:pt x="406" y="1186"/>
                  </a:lnTo>
                  <a:lnTo>
                    <a:pt x="406" y="1188"/>
                  </a:lnTo>
                  <a:lnTo>
                    <a:pt x="408" y="1188"/>
                  </a:lnTo>
                  <a:lnTo>
                    <a:pt x="409" y="1188"/>
                  </a:lnTo>
                  <a:lnTo>
                    <a:pt x="410" y="1188"/>
                  </a:lnTo>
                  <a:lnTo>
                    <a:pt x="410" y="1186"/>
                  </a:lnTo>
                  <a:lnTo>
                    <a:pt x="411" y="1185"/>
                  </a:lnTo>
                  <a:lnTo>
                    <a:pt x="413" y="1184"/>
                  </a:lnTo>
                  <a:lnTo>
                    <a:pt x="414" y="1183"/>
                  </a:lnTo>
                  <a:lnTo>
                    <a:pt x="414" y="1181"/>
                  </a:lnTo>
                  <a:lnTo>
                    <a:pt x="415" y="1180"/>
                  </a:lnTo>
                  <a:lnTo>
                    <a:pt x="416" y="1178"/>
                  </a:lnTo>
                  <a:lnTo>
                    <a:pt x="418" y="1176"/>
                  </a:lnTo>
                  <a:lnTo>
                    <a:pt x="418" y="1174"/>
                  </a:lnTo>
                  <a:lnTo>
                    <a:pt x="419" y="1173"/>
                  </a:lnTo>
                  <a:lnTo>
                    <a:pt x="420" y="1170"/>
                  </a:lnTo>
                  <a:lnTo>
                    <a:pt x="421" y="1168"/>
                  </a:lnTo>
                  <a:lnTo>
                    <a:pt x="421" y="1163"/>
                  </a:lnTo>
                  <a:lnTo>
                    <a:pt x="423" y="1155"/>
                  </a:lnTo>
                  <a:lnTo>
                    <a:pt x="424" y="1148"/>
                  </a:lnTo>
                  <a:lnTo>
                    <a:pt x="425" y="1140"/>
                  </a:lnTo>
                  <a:lnTo>
                    <a:pt x="425" y="1135"/>
                  </a:lnTo>
                  <a:lnTo>
                    <a:pt x="426" y="1130"/>
                  </a:lnTo>
                  <a:lnTo>
                    <a:pt x="427" y="1123"/>
                  </a:lnTo>
                  <a:lnTo>
                    <a:pt x="429" y="1112"/>
                  </a:lnTo>
                  <a:lnTo>
                    <a:pt x="429" y="1097"/>
                  </a:lnTo>
                  <a:lnTo>
                    <a:pt x="430" y="1079"/>
                  </a:lnTo>
                  <a:lnTo>
                    <a:pt x="431" y="1062"/>
                  </a:lnTo>
                  <a:lnTo>
                    <a:pt x="432" y="1053"/>
                  </a:lnTo>
                  <a:lnTo>
                    <a:pt x="432" y="1065"/>
                  </a:lnTo>
                  <a:lnTo>
                    <a:pt x="434" y="1096"/>
                  </a:lnTo>
                  <a:lnTo>
                    <a:pt x="435" y="1134"/>
                  </a:lnTo>
                  <a:lnTo>
                    <a:pt x="436" y="1165"/>
                  </a:lnTo>
                  <a:lnTo>
                    <a:pt x="436" y="1184"/>
                  </a:lnTo>
                  <a:lnTo>
                    <a:pt x="437" y="1192"/>
                  </a:lnTo>
                  <a:lnTo>
                    <a:pt x="439" y="1195"/>
                  </a:lnTo>
                  <a:lnTo>
                    <a:pt x="440" y="1196"/>
                  </a:lnTo>
                  <a:lnTo>
                    <a:pt x="440" y="1196"/>
                  </a:lnTo>
                  <a:lnTo>
                    <a:pt x="441" y="1195"/>
                  </a:lnTo>
                  <a:lnTo>
                    <a:pt x="442" y="1194"/>
                  </a:lnTo>
                  <a:lnTo>
                    <a:pt x="444" y="1192"/>
                  </a:lnTo>
                  <a:lnTo>
                    <a:pt x="444" y="1191"/>
                  </a:lnTo>
                  <a:lnTo>
                    <a:pt x="445" y="1190"/>
                  </a:lnTo>
                  <a:lnTo>
                    <a:pt x="446" y="1189"/>
                  </a:lnTo>
                  <a:lnTo>
                    <a:pt x="447" y="1189"/>
                  </a:lnTo>
                  <a:lnTo>
                    <a:pt x="449" y="1188"/>
                  </a:lnTo>
                  <a:lnTo>
                    <a:pt x="449" y="1186"/>
                  </a:lnTo>
                  <a:lnTo>
                    <a:pt x="450" y="1186"/>
                  </a:lnTo>
                  <a:lnTo>
                    <a:pt x="451" y="1186"/>
                  </a:lnTo>
                  <a:lnTo>
                    <a:pt x="452" y="1186"/>
                  </a:lnTo>
                  <a:lnTo>
                    <a:pt x="452" y="1188"/>
                  </a:lnTo>
                  <a:lnTo>
                    <a:pt x="454" y="1188"/>
                  </a:lnTo>
                  <a:lnTo>
                    <a:pt x="455" y="1188"/>
                  </a:lnTo>
                  <a:lnTo>
                    <a:pt x="456" y="1189"/>
                  </a:lnTo>
                  <a:lnTo>
                    <a:pt x="456" y="1189"/>
                  </a:lnTo>
                  <a:lnTo>
                    <a:pt x="457" y="1189"/>
                  </a:lnTo>
                  <a:lnTo>
                    <a:pt x="459" y="1189"/>
                  </a:lnTo>
                  <a:lnTo>
                    <a:pt x="460" y="1189"/>
                  </a:lnTo>
                  <a:lnTo>
                    <a:pt x="460" y="1189"/>
                  </a:lnTo>
                  <a:lnTo>
                    <a:pt x="461" y="1189"/>
                  </a:lnTo>
                  <a:lnTo>
                    <a:pt x="462" y="1189"/>
                  </a:lnTo>
                  <a:lnTo>
                    <a:pt x="463" y="1189"/>
                  </a:lnTo>
                  <a:lnTo>
                    <a:pt x="463" y="1189"/>
                  </a:lnTo>
                  <a:lnTo>
                    <a:pt x="465" y="1189"/>
                  </a:lnTo>
                  <a:lnTo>
                    <a:pt x="466" y="1189"/>
                  </a:lnTo>
                  <a:lnTo>
                    <a:pt x="467" y="1189"/>
                  </a:lnTo>
                  <a:lnTo>
                    <a:pt x="467" y="1189"/>
                  </a:lnTo>
                  <a:lnTo>
                    <a:pt x="468" y="1189"/>
                  </a:lnTo>
                  <a:lnTo>
                    <a:pt x="470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2" y="1185"/>
                  </a:lnTo>
                  <a:lnTo>
                    <a:pt x="473" y="1185"/>
                  </a:lnTo>
                  <a:lnTo>
                    <a:pt x="475" y="1185"/>
                  </a:lnTo>
                  <a:lnTo>
                    <a:pt x="475" y="1185"/>
                  </a:lnTo>
                  <a:lnTo>
                    <a:pt x="476" y="1185"/>
                  </a:lnTo>
                  <a:lnTo>
                    <a:pt x="477" y="1184"/>
                  </a:lnTo>
                  <a:lnTo>
                    <a:pt x="478" y="1183"/>
                  </a:lnTo>
                  <a:lnTo>
                    <a:pt x="478" y="1183"/>
                  </a:lnTo>
                  <a:lnTo>
                    <a:pt x="480" y="1184"/>
                  </a:lnTo>
                  <a:lnTo>
                    <a:pt x="481" y="1185"/>
                  </a:lnTo>
                  <a:lnTo>
                    <a:pt x="482" y="1186"/>
                  </a:lnTo>
                  <a:lnTo>
                    <a:pt x="482" y="1189"/>
                  </a:lnTo>
                  <a:lnTo>
                    <a:pt x="483" y="1190"/>
                  </a:lnTo>
                  <a:lnTo>
                    <a:pt x="485" y="1190"/>
                  </a:lnTo>
                  <a:lnTo>
                    <a:pt x="486" y="1191"/>
                  </a:lnTo>
                  <a:lnTo>
                    <a:pt x="486" y="1191"/>
                  </a:lnTo>
                  <a:lnTo>
                    <a:pt x="487" y="1191"/>
                  </a:lnTo>
                  <a:lnTo>
                    <a:pt x="488" y="1191"/>
                  </a:lnTo>
                  <a:lnTo>
                    <a:pt x="490" y="1191"/>
                  </a:lnTo>
                  <a:lnTo>
                    <a:pt x="490" y="1191"/>
                  </a:lnTo>
                  <a:lnTo>
                    <a:pt x="491" y="1191"/>
                  </a:lnTo>
                  <a:lnTo>
                    <a:pt x="492" y="1191"/>
                  </a:lnTo>
                  <a:lnTo>
                    <a:pt x="493" y="1191"/>
                  </a:lnTo>
                  <a:lnTo>
                    <a:pt x="493" y="1191"/>
                  </a:lnTo>
                  <a:lnTo>
                    <a:pt x="495" y="1190"/>
                  </a:lnTo>
                  <a:lnTo>
                    <a:pt x="496" y="1189"/>
                  </a:lnTo>
                  <a:lnTo>
                    <a:pt x="497" y="1184"/>
                  </a:lnTo>
                  <a:lnTo>
                    <a:pt x="497" y="1170"/>
                  </a:lnTo>
                  <a:lnTo>
                    <a:pt x="498" y="1135"/>
                  </a:lnTo>
                  <a:lnTo>
                    <a:pt x="499" y="1053"/>
                  </a:lnTo>
                  <a:lnTo>
                    <a:pt x="501" y="890"/>
                  </a:lnTo>
                  <a:lnTo>
                    <a:pt x="501" y="605"/>
                  </a:lnTo>
                  <a:lnTo>
                    <a:pt x="502" y="176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3" y="342"/>
                  </a:lnTo>
                  <a:lnTo>
                    <a:pt x="514" y="605"/>
                  </a:lnTo>
                  <a:lnTo>
                    <a:pt x="516" y="786"/>
                  </a:lnTo>
                  <a:lnTo>
                    <a:pt x="517" y="906"/>
                  </a:lnTo>
                  <a:lnTo>
                    <a:pt x="517" y="984"/>
                  </a:lnTo>
                  <a:lnTo>
                    <a:pt x="518" y="1034"/>
                  </a:lnTo>
                  <a:lnTo>
                    <a:pt x="519" y="1066"/>
                  </a:lnTo>
                  <a:lnTo>
                    <a:pt x="521" y="1087"/>
                  </a:lnTo>
                  <a:lnTo>
                    <a:pt x="521" y="1102"/>
                  </a:lnTo>
                  <a:lnTo>
                    <a:pt x="522" y="1113"/>
                  </a:lnTo>
                  <a:lnTo>
                    <a:pt x="523" y="1120"/>
                  </a:lnTo>
                  <a:lnTo>
                    <a:pt x="524" y="1127"/>
                  </a:lnTo>
                  <a:lnTo>
                    <a:pt x="524" y="1130"/>
                  </a:lnTo>
                  <a:lnTo>
                    <a:pt x="526" y="1134"/>
                  </a:lnTo>
                  <a:lnTo>
                    <a:pt x="527" y="1138"/>
                  </a:lnTo>
                  <a:lnTo>
                    <a:pt x="528" y="1143"/>
                  </a:lnTo>
                  <a:lnTo>
                    <a:pt x="528" y="1147"/>
                  </a:lnTo>
                  <a:lnTo>
                    <a:pt x="529" y="1150"/>
                  </a:lnTo>
                  <a:lnTo>
                    <a:pt x="531" y="1154"/>
                  </a:lnTo>
                  <a:lnTo>
                    <a:pt x="532" y="1158"/>
                  </a:lnTo>
                  <a:lnTo>
                    <a:pt x="532" y="1159"/>
                  </a:lnTo>
                  <a:lnTo>
                    <a:pt x="533" y="1159"/>
                  </a:lnTo>
                  <a:lnTo>
                    <a:pt x="534" y="1158"/>
                  </a:lnTo>
                  <a:lnTo>
                    <a:pt x="535" y="1154"/>
                  </a:lnTo>
                  <a:lnTo>
                    <a:pt x="535" y="1153"/>
                  </a:lnTo>
                  <a:lnTo>
                    <a:pt x="537" y="1150"/>
                  </a:lnTo>
                  <a:lnTo>
                    <a:pt x="538" y="1149"/>
                  </a:lnTo>
                  <a:lnTo>
                    <a:pt x="539" y="1150"/>
                  </a:lnTo>
                  <a:lnTo>
                    <a:pt x="539" y="1152"/>
                  </a:lnTo>
                  <a:lnTo>
                    <a:pt x="540" y="1155"/>
                  </a:lnTo>
                  <a:lnTo>
                    <a:pt x="542" y="1160"/>
                  </a:lnTo>
                  <a:lnTo>
                    <a:pt x="543" y="1165"/>
                  </a:lnTo>
                  <a:lnTo>
                    <a:pt x="543" y="1170"/>
                  </a:lnTo>
                  <a:lnTo>
                    <a:pt x="544" y="1175"/>
                  </a:lnTo>
                  <a:lnTo>
                    <a:pt x="545" y="1179"/>
                  </a:lnTo>
                  <a:lnTo>
                    <a:pt x="547" y="1181"/>
                  </a:lnTo>
                  <a:lnTo>
                    <a:pt x="547" y="1183"/>
                  </a:lnTo>
                  <a:lnTo>
                    <a:pt x="548" y="1184"/>
                  </a:lnTo>
                  <a:lnTo>
                    <a:pt x="549" y="1185"/>
                  </a:lnTo>
                  <a:lnTo>
                    <a:pt x="550" y="1185"/>
                  </a:lnTo>
                  <a:lnTo>
                    <a:pt x="550" y="1185"/>
                  </a:lnTo>
                  <a:lnTo>
                    <a:pt x="552" y="1185"/>
                  </a:lnTo>
                  <a:lnTo>
                    <a:pt x="553" y="1184"/>
                  </a:lnTo>
                  <a:lnTo>
                    <a:pt x="554" y="1183"/>
                  </a:lnTo>
                  <a:lnTo>
                    <a:pt x="554" y="1181"/>
                  </a:lnTo>
                  <a:lnTo>
                    <a:pt x="555" y="1180"/>
                  </a:lnTo>
                  <a:lnTo>
                    <a:pt x="557" y="1180"/>
                  </a:lnTo>
                  <a:lnTo>
                    <a:pt x="558" y="1179"/>
                  </a:lnTo>
                  <a:lnTo>
                    <a:pt x="558" y="1178"/>
                  </a:lnTo>
                  <a:lnTo>
                    <a:pt x="559" y="1178"/>
                  </a:lnTo>
                  <a:lnTo>
                    <a:pt x="560" y="1178"/>
                  </a:lnTo>
                  <a:lnTo>
                    <a:pt x="562" y="1178"/>
                  </a:lnTo>
                  <a:lnTo>
                    <a:pt x="563" y="1179"/>
                  </a:lnTo>
                  <a:lnTo>
                    <a:pt x="563" y="1181"/>
                  </a:lnTo>
                  <a:lnTo>
                    <a:pt x="564" y="1183"/>
                  </a:lnTo>
                  <a:lnTo>
                    <a:pt x="565" y="1185"/>
                  </a:lnTo>
                  <a:lnTo>
                    <a:pt x="567" y="1186"/>
                  </a:lnTo>
                  <a:lnTo>
                    <a:pt x="567" y="1189"/>
                  </a:lnTo>
                  <a:lnTo>
                    <a:pt x="568" y="1189"/>
                  </a:lnTo>
                  <a:lnTo>
                    <a:pt x="569" y="1190"/>
                  </a:lnTo>
                  <a:lnTo>
                    <a:pt x="570" y="1190"/>
                  </a:lnTo>
                  <a:lnTo>
                    <a:pt x="570" y="1191"/>
                  </a:lnTo>
                  <a:lnTo>
                    <a:pt x="571" y="1190"/>
                  </a:lnTo>
                  <a:lnTo>
                    <a:pt x="573" y="1190"/>
                  </a:lnTo>
                  <a:lnTo>
                    <a:pt x="574" y="1189"/>
                  </a:lnTo>
                  <a:lnTo>
                    <a:pt x="574" y="1186"/>
                  </a:lnTo>
                  <a:lnTo>
                    <a:pt x="575" y="1184"/>
                  </a:lnTo>
                  <a:lnTo>
                    <a:pt x="576" y="1181"/>
                  </a:lnTo>
                  <a:lnTo>
                    <a:pt x="578" y="1178"/>
                  </a:lnTo>
                  <a:lnTo>
                    <a:pt x="578" y="1174"/>
                  </a:lnTo>
                  <a:lnTo>
                    <a:pt x="579" y="1171"/>
                  </a:lnTo>
                  <a:lnTo>
                    <a:pt x="580" y="1169"/>
                  </a:lnTo>
                  <a:lnTo>
                    <a:pt x="581" y="1170"/>
                  </a:lnTo>
                  <a:lnTo>
                    <a:pt x="581" y="1171"/>
                  </a:lnTo>
                  <a:lnTo>
                    <a:pt x="583" y="1175"/>
                  </a:lnTo>
                  <a:lnTo>
                    <a:pt x="584" y="1179"/>
                  </a:lnTo>
                  <a:lnTo>
                    <a:pt x="585" y="1181"/>
                  </a:lnTo>
                  <a:lnTo>
                    <a:pt x="585" y="1184"/>
                  </a:lnTo>
                  <a:lnTo>
                    <a:pt x="586" y="1186"/>
                  </a:lnTo>
                  <a:lnTo>
                    <a:pt x="588" y="1188"/>
                  </a:lnTo>
                  <a:lnTo>
                    <a:pt x="589" y="1188"/>
                  </a:lnTo>
                  <a:lnTo>
                    <a:pt x="589" y="1188"/>
                  </a:lnTo>
                  <a:lnTo>
                    <a:pt x="590" y="1189"/>
                  </a:lnTo>
                  <a:lnTo>
                    <a:pt x="591" y="1189"/>
                  </a:lnTo>
                  <a:lnTo>
                    <a:pt x="593" y="1189"/>
                  </a:lnTo>
                  <a:lnTo>
                    <a:pt x="593" y="1190"/>
                  </a:lnTo>
                  <a:lnTo>
                    <a:pt x="594" y="1190"/>
                  </a:lnTo>
                  <a:lnTo>
                    <a:pt x="595" y="1191"/>
                  </a:lnTo>
                  <a:lnTo>
                    <a:pt x="596" y="1191"/>
                  </a:lnTo>
                  <a:lnTo>
                    <a:pt x="596" y="1191"/>
                  </a:lnTo>
                  <a:lnTo>
                    <a:pt x="598" y="1191"/>
                  </a:lnTo>
                  <a:lnTo>
                    <a:pt x="599" y="1192"/>
                  </a:lnTo>
                  <a:lnTo>
                    <a:pt x="600" y="1192"/>
                  </a:lnTo>
                  <a:lnTo>
                    <a:pt x="600" y="1192"/>
                  </a:lnTo>
                  <a:lnTo>
                    <a:pt x="601" y="1192"/>
                  </a:lnTo>
                  <a:lnTo>
                    <a:pt x="603" y="1192"/>
                  </a:lnTo>
                  <a:lnTo>
                    <a:pt x="604" y="1192"/>
                  </a:lnTo>
                  <a:lnTo>
                    <a:pt x="604" y="1192"/>
                  </a:lnTo>
                  <a:lnTo>
                    <a:pt x="605" y="1192"/>
                  </a:lnTo>
                  <a:lnTo>
                    <a:pt x="606" y="1192"/>
                  </a:lnTo>
                  <a:lnTo>
                    <a:pt x="607" y="1192"/>
                  </a:lnTo>
                  <a:lnTo>
                    <a:pt x="607" y="1192"/>
                  </a:lnTo>
                  <a:lnTo>
                    <a:pt x="609" y="1192"/>
                  </a:lnTo>
                  <a:lnTo>
                    <a:pt x="610" y="1191"/>
                  </a:lnTo>
                  <a:lnTo>
                    <a:pt x="611" y="1191"/>
                  </a:lnTo>
                  <a:lnTo>
                    <a:pt x="611" y="1191"/>
                  </a:lnTo>
                  <a:lnTo>
                    <a:pt x="612" y="1191"/>
                  </a:lnTo>
                  <a:lnTo>
                    <a:pt x="614" y="1190"/>
                  </a:lnTo>
                  <a:lnTo>
                    <a:pt x="615" y="1190"/>
                  </a:lnTo>
                  <a:lnTo>
                    <a:pt x="616" y="1190"/>
                  </a:lnTo>
                  <a:lnTo>
                    <a:pt x="616" y="1190"/>
                  </a:lnTo>
                  <a:lnTo>
                    <a:pt x="617" y="1190"/>
                  </a:lnTo>
                  <a:lnTo>
                    <a:pt x="619" y="1190"/>
                  </a:lnTo>
                  <a:lnTo>
                    <a:pt x="620" y="1190"/>
                  </a:lnTo>
                  <a:lnTo>
                    <a:pt x="620" y="1190"/>
                  </a:lnTo>
                  <a:lnTo>
                    <a:pt x="621" y="1190"/>
                  </a:lnTo>
                  <a:lnTo>
                    <a:pt x="622" y="1190"/>
                  </a:lnTo>
                  <a:lnTo>
                    <a:pt x="624" y="1190"/>
                  </a:lnTo>
                  <a:lnTo>
                    <a:pt x="624" y="1190"/>
                  </a:lnTo>
                  <a:lnTo>
                    <a:pt x="625" y="1191"/>
                  </a:lnTo>
                  <a:lnTo>
                    <a:pt x="626" y="1191"/>
                  </a:lnTo>
                  <a:lnTo>
                    <a:pt x="627" y="1191"/>
                  </a:lnTo>
                  <a:lnTo>
                    <a:pt x="627" y="1191"/>
                  </a:lnTo>
                  <a:lnTo>
                    <a:pt x="629" y="1191"/>
                  </a:lnTo>
                  <a:lnTo>
                    <a:pt x="630" y="1191"/>
                  </a:lnTo>
                  <a:lnTo>
                    <a:pt x="631" y="1190"/>
                  </a:lnTo>
                  <a:lnTo>
                    <a:pt x="631" y="1190"/>
                  </a:lnTo>
                  <a:lnTo>
                    <a:pt x="632" y="1190"/>
                  </a:lnTo>
                  <a:lnTo>
                    <a:pt x="634" y="1190"/>
                  </a:lnTo>
                  <a:lnTo>
                    <a:pt x="635" y="1190"/>
                  </a:lnTo>
                  <a:lnTo>
                    <a:pt x="635" y="1190"/>
                  </a:lnTo>
                  <a:lnTo>
                    <a:pt x="636" y="1190"/>
                  </a:lnTo>
                  <a:lnTo>
                    <a:pt x="637" y="1190"/>
                  </a:lnTo>
                  <a:lnTo>
                    <a:pt x="638" y="1191"/>
                  </a:lnTo>
                  <a:lnTo>
                    <a:pt x="638" y="1191"/>
                  </a:lnTo>
                  <a:lnTo>
                    <a:pt x="640" y="1191"/>
                  </a:lnTo>
                  <a:lnTo>
                    <a:pt x="641" y="1192"/>
                  </a:lnTo>
                  <a:lnTo>
                    <a:pt x="642" y="1192"/>
                  </a:lnTo>
                  <a:lnTo>
                    <a:pt x="642" y="1191"/>
                  </a:lnTo>
                  <a:lnTo>
                    <a:pt x="643" y="1191"/>
                  </a:lnTo>
                  <a:lnTo>
                    <a:pt x="645" y="1191"/>
                  </a:lnTo>
                  <a:lnTo>
                    <a:pt x="646" y="1190"/>
                  </a:lnTo>
                  <a:lnTo>
                    <a:pt x="646" y="1189"/>
                  </a:lnTo>
                  <a:lnTo>
                    <a:pt x="647" y="1185"/>
                  </a:lnTo>
                  <a:lnTo>
                    <a:pt x="648" y="1181"/>
                  </a:lnTo>
                  <a:lnTo>
                    <a:pt x="650" y="1173"/>
                  </a:lnTo>
                  <a:lnTo>
                    <a:pt x="650" y="1160"/>
                  </a:lnTo>
                  <a:lnTo>
                    <a:pt x="651" y="1140"/>
                  </a:lnTo>
                  <a:lnTo>
                    <a:pt x="652" y="1114"/>
                  </a:lnTo>
                  <a:lnTo>
                    <a:pt x="653" y="1081"/>
                  </a:lnTo>
                  <a:lnTo>
                    <a:pt x="653" y="1045"/>
                  </a:lnTo>
                  <a:lnTo>
                    <a:pt x="655" y="1011"/>
                  </a:lnTo>
                  <a:lnTo>
                    <a:pt x="656" y="985"/>
                  </a:lnTo>
                  <a:lnTo>
                    <a:pt x="657" y="971"/>
                  </a:lnTo>
                  <a:lnTo>
                    <a:pt x="657" y="974"/>
                  </a:lnTo>
                  <a:lnTo>
                    <a:pt x="658" y="991"/>
                  </a:lnTo>
                  <a:lnTo>
                    <a:pt x="660" y="1017"/>
                  </a:lnTo>
                  <a:lnTo>
                    <a:pt x="661" y="1048"/>
                  </a:lnTo>
                  <a:lnTo>
                    <a:pt x="661" y="1079"/>
                  </a:lnTo>
                  <a:lnTo>
                    <a:pt x="662" y="1107"/>
                  </a:lnTo>
                  <a:lnTo>
                    <a:pt x="663" y="1130"/>
                  </a:lnTo>
                  <a:lnTo>
                    <a:pt x="665" y="1148"/>
                  </a:lnTo>
                  <a:lnTo>
                    <a:pt x="665" y="1160"/>
                  </a:lnTo>
                  <a:lnTo>
                    <a:pt x="666" y="1169"/>
                  </a:lnTo>
                  <a:lnTo>
                    <a:pt x="667" y="1175"/>
                  </a:lnTo>
                  <a:lnTo>
                    <a:pt x="668" y="1179"/>
                  </a:lnTo>
                  <a:lnTo>
                    <a:pt x="668" y="1183"/>
                  </a:lnTo>
                  <a:lnTo>
                    <a:pt x="670" y="1184"/>
                  </a:lnTo>
                  <a:lnTo>
                    <a:pt x="671" y="1185"/>
                  </a:lnTo>
                  <a:lnTo>
                    <a:pt x="672" y="1185"/>
                  </a:lnTo>
                  <a:lnTo>
                    <a:pt x="673" y="1184"/>
                  </a:lnTo>
                  <a:lnTo>
                    <a:pt x="673" y="1181"/>
                  </a:lnTo>
                  <a:lnTo>
                    <a:pt x="674" y="1176"/>
                  </a:lnTo>
                  <a:lnTo>
                    <a:pt x="676" y="1171"/>
                  </a:lnTo>
                  <a:lnTo>
                    <a:pt x="677" y="1165"/>
                  </a:lnTo>
                  <a:lnTo>
                    <a:pt x="677" y="1160"/>
                  </a:lnTo>
                  <a:lnTo>
                    <a:pt x="678" y="1158"/>
                  </a:lnTo>
                  <a:lnTo>
                    <a:pt x="679" y="1158"/>
                  </a:lnTo>
                  <a:lnTo>
                    <a:pt x="681" y="1161"/>
                  </a:lnTo>
                  <a:lnTo>
                    <a:pt x="681" y="1168"/>
                  </a:lnTo>
                  <a:lnTo>
                    <a:pt x="682" y="1174"/>
                  </a:lnTo>
                  <a:lnTo>
                    <a:pt x="683" y="1180"/>
                  </a:lnTo>
                  <a:lnTo>
                    <a:pt x="684" y="1186"/>
                  </a:lnTo>
                  <a:lnTo>
                    <a:pt x="684" y="1191"/>
                  </a:lnTo>
                  <a:lnTo>
                    <a:pt x="686" y="1194"/>
                  </a:lnTo>
                  <a:lnTo>
                    <a:pt x="687" y="1196"/>
                  </a:lnTo>
                  <a:lnTo>
                    <a:pt x="688" y="1197"/>
                  </a:lnTo>
                  <a:lnTo>
                    <a:pt x="688" y="1197"/>
                  </a:lnTo>
                  <a:lnTo>
                    <a:pt x="689" y="1197"/>
                  </a:lnTo>
                  <a:lnTo>
                    <a:pt x="691" y="1197"/>
                  </a:lnTo>
                  <a:lnTo>
                    <a:pt x="692" y="1196"/>
                  </a:lnTo>
                  <a:lnTo>
                    <a:pt x="692" y="1194"/>
                  </a:lnTo>
                  <a:lnTo>
                    <a:pt x="693" y="1192"/>
                  </a:lnTo>
                  <a:lnTo>
                    <a:pt x="694" y="1190"/>
                  </a:lnTo>
                  <a:lnTo>
                    <a:pt x="696" y="1188"/>
                  </a:lnTo>
                  <a:lnTo>
                    <a:pt x="696" y="1186"/>
                  </a:lnTo>
                  <a:lnTo>
                    <a:pt x="697" y="1185"/>
                  </a:lnTo>
                  <a:lnTo>
                    <a:pt x="698" y="1185"/>
                  </a:lnTo>
                  <a:lnTo>
                    <a:pt x="699" y="1185"/>
                  </a:lnTo>
                  <a:lnTo>
                    <a:pt x="699" y="1186"/>
                  </a:lnTo>
                  <a:lnTo>
                    <a:pt x="701" y="1188"/>
                  </a:lnTo>
                  <a:lnTo>
                    <a:pt x="702" y="1189"/>
                  </a:lnTo>
                  <a:lnTo>
                    <a:pt x="703" y="1190"/>
                  </a:lnTo>
                  <a:lnTo>
                    <a:pt x="703" y="1190"/>
                  </a:lnTo>
                  <a:lnTo>
                    <a:pt x="704" y="1190"/>
                  </a:lnTo>
                  <a:lnTo>
                    <a:pt x="706" y="1190"/>
                  </a:lnTo>
                  <a:lnTo>
                    <a:pt x="707" y="1190"/>
                  </a:lnTo>
                  <a:lnTo>
                    <a:pt x="707" y="1189"/>
                  </a:lnTo>
                  <a:lnTo>
                    <a:pt x="708" y="1188"/>
                  </a:lnTo>
                  <a:lnTo>
                    <a:pt x="709" y="1186"/>
                  </a:lnTo>
                  <a:lnTo>
                    <a:pt x="710" y="1185"/>
                  </a:lnTo>
                  <a:lnTo>
                    <a:pt x="710" y="1184"/>
                  </a:lnTo>
                  <a:lnTo>
                    <a:pt x="712" y="1181"/>
                  </a:lnTo>
                  <a:lnTo>
                    <a:pt x="713" y="1180"/>
                  </a:lnTo>
                  <a:lnTo>
                    <a:pt x="714" y="1178"/>
                  </a:lnTo>
                  <a:lnTo>
                    <a:pt x="714" y="1174"/>
                  </a:lnTo>
                  <a:lnTo>
                    <a:pt x="715" y="1171"/>
                  </a:lnTo>
                  <a:lnTo>
                    <a:pt x="717" y="1168"/>
                  </a:lnTo>
                  <a:lnTo>
                    <a:pt x="718" y="1164"/>
                  </a:lnTo>
                  <a:lnTo>
                    <a:pt x="718" y="1160"/>
                  </a:lnTo>
                  <a:lnTo>
                    <a:pt x="719" y="1156"/>
                  </a:lnTo>
                  <a:lnTo>
                    <a:pt x="720" y="1153"/>
                  </a:lnTo>
                  <a:lnTo>
                    <a:pt x="722" y="1148"/>
                  </a:lnTo>
                  <a:lnTo>
                    <a:pt x="722" y="1145"/>
                  </a:lnTo>
                  <a:lnTo>
                    <a:pt x="723" y="1142"/>
                  </a:lnTo>
                  <a:lnTo>
                    <a:pt x="724" y="1139"/>
                  </a:lnTo>
                  <a:lnTo>
                    <a:pt x="725" y="1138"/>
                  </a:lnTo>
                  <a:lnTo>
                    <a:pt x="725" y="1135"/>
                  </a:lnTo>
                  <a:lnTo>
                    <a:pt x="727" y="1135"/>
                  </a:lnTo>
                  <a:lnTo>
                    <a:pt x="728" y="1135"/>
                  </a:lnTo>
                  <a:lnTo>
                    <a:pt x="729" y="1135"/>
                  </a:lnTo>
                  <a:lnTo>
                    <a:pt x="730" y="1135"/>
                  </a:lnTo>
                  <a:lnTo>
                    <a:pt x="730" y="1137"/>
                  </a:lnTo>
                  <a:lnTo>
                    <a:pt x="732" y="1139"/>
                  </a:lnTo>
                  <a:lnTo>
                    <a:pt x="733" y="1140"/>
                  </a:lnTo>
                  <a:lnTo>
                    <a:pt x="734" y="1143"/>
                  </a:lnTo>
                  <a:lnTo>
                    <a:pt x="734" y="1145"/>
                  </a:lnTo>
                  <a:lnTo>
                    <a:pt x="735" y="1148"/>
                  </a:lnTo>
                  <a:lnTo>
                    <a:pt x="737" y="1152"/>
                  </a:lnTo>
                  <a:lnTo>
                    <a:pt x="738" y="1154"/>
                  </a:lnTo>
                  <a:lnTo>
                    <a:pt x="738" y="1156"/>
                  </a:lnTo>
                  <a:lnTo>
                    <a:pt x="739" y="1160"/>
                  </a:lnTo>
                  <a:lnTo>
                    <a:pt x="740" y="1163"/>
                  </a:lnTo>
                  <a:lnTo>
                    <a:pt x="742" y="1165"/>
                  </a:lnTo>
                  <a:lnTo>
                    <a:pt x="742" y="1166"/>
                  </a:lnTo>
                  <a:lnTo>
                    <a:pt x="743" y="1168"/>
                  </a:lnTo>
                  <a:lnTo>
                    <a:pt x="744" y="1169"/>
                  </a:lnTo>
                  <a:lnTo>
                    <a:pt x="745" y="1168"/>
                  </a:lnTo>
                  <a:lnTo>
                    <a:pt x="745" y="1165"/>
                  </a:lnTo>
                  <a:lnTo>
                    <a:pt x="746" y="1159"/>
                  </a:lnTo>
                  <a:lnTo>
                    <a:pt x="748" y="1149"/>
                  </a:lnTo>
                  <a:lnTo>
                    <a:pt x="749" y="1135"/>
                  </a:lnTo>
                  <a:lnTo>
                    <a:pt x="749" y="1118"/>
                  </a:lnTo>
                  <a:lnTo>
                    <a:pt x="750" y="1099"/>
                  </a:lnTo>
                  <a:lnTo>
                    <a:pt x="751" y="1082"/>
                  </a:lnTo>
                  <a:lnTo>
                    <a:pt x="753" y="1068"/>
                  </a:lnTo>
                  <a:lnTo>
                    <a:pt x="753" y="1061"/>
                  </a:lnTo>
                  <a:lnTo>
                    <a:pt x="754" y="1060"/>
                  </a:lnTo>
                  <a:lnTo>
                    <a:pt x="755" y="1066"/>
                  </a:lnTo>
                  <a:lnTo>
                    <a:pt x="756" y="1076"/>
                  </a:lnTo>
                  <a:lnTo>
                    <a:pt x="756" y="1088"/>
                  </a:lnTo>
                  <a:lnTo>
                    <a:pt x="758" y="1102"/>
                  </a:lnTo>
                  <a:lnTo>
                    <a:pt x="759" y="1114"/>
                  </a:lnTo>
                  <a:lnTo>
                    <a:pt x="760" y="1125"/>
                  </a:lnTo>
                  <a:lnTo>
                    <a:pt x="760" y="1135"/>
                  </a:lnTo>
                  <a:lnTo>
                    <a:pt x="761" y="1144"/>
                  </a:lnTo>
                  <a:lnTo>
                    <a:pt x="763" y="1152"/>
                  </a:lnTo>
                  <a:lnTo>
                    <a:pt x="764" y="1158"/>
                  </a:lnTo>
                  <a:lnTo>
                    <a:pt x="764" y="1164"/>
                  </a:lnTo>
                  <a:lnTo>
                    <a:pt x="765" y="1169"/>
                  </a:lnTo>
                  <a:lnTo>
                    <a:pt x="766" y="1173"/>
                  </a:lnTo>
                  <a:lnTo>
                    <a:pt x="768" y="1176"/>
                  </a:lnTo>
                  <a:lnTo>
                    <a:pt x="768" y="1180"/>
                  </a:lnTo>
                  <a:lnTo>
                    <a:pt x="769" y="1183"/>
                  </a:lnTo>
                  <a:lnTo>
                    <a:pt x="770" y="1185"/>
                  </a:lnTo>
                  <a:lnTo>
                    <a:pt x="771" y="1188"/>
                  </a:lnTo>
                  <a:lnTo>
                    <a:pt x="771" y="1189"/>
                  </a:lnTo>
                  <a:lnTo>
                    <a:pt x="773" y="1190"/>
                  </a:lnTo>
                  <a:lnTo>
                    <a:pt x="774" y="1190"/>
                  </a:lnTo>
                  <a:lnTo>
                    <a:pt x="775" y="1191"/>
                  </a:lnTo>
                  <a:lnTo>
                    <a:pt x="775" y="1191"/>
                  </a:lnTo>
                  <a:lnTo>
                    <a:pt x="776" y="1191"/>
                  </a:lnTo>
                  <a:lnTo>
                    <a:pt x="778" y="1191"/>
                  </a:lnTo>
                  <a:lnTo>
                    <a:pt x="779" y="1190"/>
                  </a:lnTo>
                  <a:lnTo>
                    <a:pt x="779" y="1190"/>
                  </a:lnTo>
                  <a:lnTo>
                    <a:pt x="780" y="1190"/>
                  </a:lnTo>
                  <a:lnTo>
                    <a:pt x="781" y="1190"/>
                  </a:lnTo>
                  <a:lnTo>
                    <a:pt x="782" y="1191"/>
                  </a:lnTo>
                  <a:lnTo>
                    <a:pt x="782" y="1191"/>
                  </a:lnTo>
                  <a:lnTo>
                    <a:pt x="784" y="1191"/>
                  </a:lnTo>
                  <a:lnTo>
                    <a:pt x="785" y="1192"/>
                  </a:lnTo>
                  <a:lnTo>
                    <a:pt x="786" y="1194"/>
                  </a:lnTo>
                  <a:lnTo>
                    <a:pt x="787" y="1194"/>
                  </a:lnTo>
                  <a:lnTo>
                    <a:pt x="787" y="1195"/>
                  </a:lnTo>
                  <a:lnTo>
                    <a:pt x="789" y="1195"/>
                  </a:lnTo>
                  <a:lnTo>
                    <a:pt x="790" y="1196"/>
                  </a:lnTo>
                  <a:lnTo>
                    <a:pt x="791" y="1196"/>
                  </a:lnTo>
                  <a:lnTo>
                    <a:pt x="791" y="1195"/>
                  </a:lnTo>
                  <a:lnTo>
                    <a:pt x="792" y="1195"/>
                  </a:lnTo>
                  <a:lnTo>
                    <a:pt x="794" y="1194"/>
                  </a:lnTo>
                  <a:lnTo>
                    <a:pt x="795" y="1194"/>
                  </a:lnTo>
                  <a:lnTo>
                    <a:pt x="795" y="1192"/>
                  </a:lnTo>
                  <a:lnTo>
                    <a:pt x="796" y="1192"/>
                  </a:lnTo>
                  <a:lnTo>
                    <a:pt x="797" y="1191"/>
                  </a:lnTo>
                  <a:lnTo>
                    <a:pt x="799" y="1191"/>
                  </a:lnTo>
                  <a:lnTo>
                    <a:pt x="799" y="1191"/>
                  </a:lnTo>
                  <a:lnTo>
                    <a:pt x="800" y="1191"/>
                  </a:lnTo>
                  <a:lnTo>
                    <a:pt x="801" y="1191"/>
                  </a:lnTo>
                  <a:lnTo>
                    <a:pt x="802" y="1190"/>
                  </a:lnTo>
                  <a:lnTo>
                    <a:pt x="802" y="1190"/>
                  </a:lnTo>
                  <a:lnTo>
                    <a:pt x="804" y="1190"/>
                  </a:lnTo>
                  <a:lnTo>
                    <a:pt x="805" y="1190"/>
                  </a:lnTo>
                  <a:lnTo>
                    <a:pt x="806" y="1190"/>
                  </a:lnTo>
                  <a:lnTo>
                    <a:pt x="806" y="1190"/>
                  </a:lnTo>
                  <a:lnTo>
                    <a:pt x="807" y="1191"/>
                  </a:lnTo>
                  <a:lnTo>
                    <a:pt x="809" y="1191"/>
                  </a:lnTo>
                  <a:lnTo>
                    <a:pt x="810" y="1191"/>
                  </a:lnTo>
                  <a:lnTo>
                    <a:pt x="810" y="1191"/>
                  </a:lnTo>
                  <a:lnTo>
                    <a:pt x="811" y="1191"/>
                  </a:lnTo>
                  <a:lnTo>
                    <a:pt x="812" y="1191"/>
                  </a:lnTo>
                  <a:lnTo>
                    <a:pt x="814" y="1192"/>
                  </a:lnTo>
                  <a:lnTo>
                    <a:pt x="814" y="1192"/>
                  </a:lnTo>
                  <a:lnTo>
                    <a:pt x="815" y="1192"/>
                  </a:lnTo>
                  <a:lnTo>
                    <a:pt x="816" y="1191"/>
                  </a:lnTo>
                  <a:lnTo>
                    <a:pt x="817" y="1191"/>
                  </a:lnTo>
                  <a:lnTo>
                    <a:pt x="817" y="1190"/>
                  </a:lnTo>
                  <a:lnTo>
                    <a:pt x="818" y="1189"/>
                  </a:lnTo>
                  <a:lnTo>
                    <a:pt x="820" y="1188"/>
                  </a:lnTo>
                  <a:lnTo>
                    <a:pt x="821" y="1185"/>
                  </a:lnTo>
                  <a:lnTo>
                    <a:pt x="821" y="1184"/>
                  </a:lnTo>
                  <a:lnTo>
                    <a:pt x="822" y="1181"/>
                  </a:lnTo>
                  <a:lnTo>
                    <a:pt x="823" y="1179"/>
                  </a:lnTo>
                  <a:lnTo>
                    <a:pt x="825" y="1176"/>
                  </a:lnTo>
                  <a:lnTo>
                    <a:pt x="825" y="1174"/>
                  </a:lnTo>
                  <a:lnTo>
                    <a:pt x="826" y="1171"/>
                  </a:lnTo>
                  <a:lnTo>
                    <a:pt x="827" y="1170"/>
                  </a:lnTo>
                  <a:lnTo>
                    <a:pt x="828" y="1169"/>
                  </a:lnTo>
                  <a:lnTo>
                    <a:pt x="828" y="1169"/>
                  </a:lnTo>
                  <a:lnTo>
                    <a:pt x="830" y="1169"/>
                  </a:lnTo>
                  <a:lnTo>
                    <a:pt x="831" y="1169"/>
                  </a:lnTo>
                  <a:lnTo>
                    <a:pt x="832" y="1170"/>
                  </a:lnTo>
                  <a:lnTo>
                    <a:pt x="832" y="1171"/>
                  </a:lnTo>
                  <a:lnTo>
                    <a:pt x="833" y="1174"/>
                  </a:lnTo>
                  <a:lnTo>
                    <a:pt x="835" y="1176"/>
                  </a:lnTo>
                  <a:lnTo>
                    <a:pt x="836" y="1178"/>
                  </a:lnTo>
                  <a:lnTo>
                    <a:pt x="836" y="1180"/>
                  </a:lnTo>
                  <a:lnTo>
                    <a:pt x="837" y="1181"/>
                  </a:lnTo>
                  <a:lnTo>
                    <a:pt x="838" y="1183"/>
                  </a:lnTo>
                  <a:lnTo>
                    <a:pt x="840" y="1184"/>
                  </a:lnTo>
                  <a:lnTo>
                    <a:pt x="841" y="1185"/>
                  </a:lnTo>
                  <a:lnTo>
                    <a:pt x="841" y="1186"/>
                  </a:lnTo>
                  <a:lnTo>
                    <a:pt x="842" y="1186"/>
                  </a:lnTo>
                  <a:lnTo>
                    <a:pt x="843" y="1186"/>
                  </a:lnTo>
                  <a:lnTo>
                    <a:pt x="845" y="1188"/>
                  </a:lnTo>
                  <a:lnTo>
                    <a:pt x="845" y="1188"/>
                  </a:lnTo>
                  <a:lnTo>
                    <a:pt x="846" y="1188"/>
                  </a:lnTo>
                  <a:lnTo>
                    <a:pt x="847" y="1189"/>
                  </a:lnTo>
                  <a:lnTo>
                    <a:pt x="848" y="1189"/>
                  </a:lnTo>
                  <a:lnTo>
                    <a:pt x="848" y="1190"/>
                  </a:lnTo>
                  <a:lnTo>
                    <a:pt x="850" y="1190"/>
                  </a:lnTo>
                  <a:lnTo>
                    <a:pt x="851" y="1190"/>
                  </a:lnTo>
                  <a:lnTo>
                    <a:pt x="852" y="1190"/>
                  </a:lnTo>
                  <a:lnTo>
                    <a:pt x="852" y="1191"/>
                  </a:lnTo>
                  <a:lnTo>
                    <a:pt x="853" y="1191"/>
                  </a:lnTo>
                  <a:lnTo>
                    <a:pt x="854" y="1191"/>
                  </a:lnTo>
                  <a:lnTo>
                    <a:pt x="856" y="1191"/>
                  </a:lnTo>
                  <a:lnTo>
                    <a:pt x="856" y="1191"/>
                  </a:lnTo>
                  <a:lnTo>
                    <a:pt x="857" y="1191"/>
                  </a:lnTo>
                  <a:lnTo>
                    <a:pt x="858" y="1191"/>
                  </a:lnTo>
                  <a:lnTo>
                    <a:pt x="859" y="1191"/>
                  </a:lnTo>
                  <a:lnTo>
                    <a:pt x="859" y="1191"/>
                  </a:lnTo>
                  <a:lnTo>
                    <a:pt x="861" y="1191"/>
                  </a:lnTo>
                  <a:lnTo>
                    <a:pt x="862" y="1191"/>
                  </a:lnTo>
                  <a:lnTo>
                    <a:pt x="863" y="1191"/>
                  </a:lnTo>
                  <a:lnTo>
                    <a:pt x="863" y="1191"/>
                  </a:lnTo>
                  <a:lnTo>
                    <a:pt x="864" y="1191"/>
                  </a:lnTo>
                  <a:lnTo>
                    <a:pt x="866" y="1190"/>
                  </a:lnTo>
                  <a:lnTo>
                    <a:pt x="867" y="1190"/>
                  </a:lnTo>
                  <a:lnTo>
                    <a:pt x="867" y="1190"/>
                  </a:lnTo>
                  <a:lnTo>
                    <a:pt x="868" y="1191"/>
                  </a:lnTo>
                  <a:lnTo>
                    <a:pt x="869" y="1191"/>
                  </a:lnTo>
                  <a:lnTo>
                    <a:pt x="871" y="1191"/>
                  </a:lnTo>
                  <a:lnTo>
                    <a:pt x="871" y="1191"/>
                  </a:lnTo>
                  <a:lnTo>
                    <a:pt x="872" y="1191"/>
                  </a:lnTo>
                  <a:lnTo>
                    <a:pt x="873" y="1191"/>
                  </a:lnTo>
                  <a:lnTo>
                    <a:pt x="874" y="1190"/>
                  </a:lnTo>
                  <a:lnTo>
                    <a:pt x="874" y="1190"/>
                  </a:lnTo>
                  <a:lnTo>
                    <a:pt x="876" y="1190"/>
                  </a:lnTo>
                  <a:lnTo>
                    <a:pt x="877" y="1190"/>
                  </a:lnTo>
                  <a:lnTo>
                    <a:pt x="878" y="1190"/>
                  </a:lnTo>
                  <a:lnTo>
                    <a:pt x="878" y="1190"/>
                  </a:lnTo>
                  <a:lnTo>
                    <a:pt x="879" y="1190"/>
                  </a:lnTo>
                  <a:lnTo>
                    <a:pt x="881" y="1190"/>
                  </a:lnTo>
                  <a:lnTo>
                    <a:pt x="882" y="1190"/>
                  </a:lnTo>
                  <a:lnTo>
                    <a:pt x="882" y="1190"/>
                  </a:lnTo>
                  <a:lnTo>
                    <a:pt x="883" y="1190"/>
                  </a:lnTo>
                  <a:lnTo>
                    <a:pt x="884" y="1190"/>
                  </a:lnTo>
                  <a:lnTo>
                    <a:pt x="886" y="1190"/>
                  </a:lnTo>
                  <a:lnTo>
                    <a:pt x="886" y="1190"/>
                  </a:lnTo>
                  <a:lnTo>
                    <a:pt x="887" y="1190"/>
                  </a:lnTo>
                  <a:lnTo>
                    <a:pt x="888" y="1190"/>
                  </a:lnTo>
                  <a:lnTo>
                    <a:pt x="889" y="1190"/>
                  </a:lnTo>
                  <a:lnTo>
                    <a:pt x="889" y="1190"/>
                  </a:lnTo>
                  <a:lnTo>
                    <a:pt x="890" y="1190"/>
                  </a:lnTo>
                  <a:lnTo>
                    <a:pt x="892" y="1190"/>
                  </a:lnTo>
                  <a:lnTo>
                    <a:pt x="893" y="1190"/>
                  </a:lnTo>
                  <a:lnTo>
                    <a:pt x="893" y="1191"/>
                  </a:lnTo>
                  <a:lnTo>
                    <a:pt x="894" y="1191"/>
                  </a:lnTo>
                  <a:lnTo>
                    <a:pt x="895" y="1191"/>
                  </a:lnTo>
                  <a:lnTo>
                    <a:pt x="897" y="1191"/>
                  </a:lnTo>
                  <a:lnTo>
                    <a:pt x="898" y="1191"/>
                  </a:lnTo>
                  <a:lnTo>
                    <a:pt x="898" y="1191"/>
                  </a:lnTo>
                  <a:lnTo>
                    <a:pt x="899" y="1191"/>
                  </a:lnTo>
                  <a:lnTo>
                    <a:pt x="900" y="1191"/>
                  </a:lnTo>
                  <a:lnTo>
                    <a:pt x="902" y="1191"/>
                  </a:lnTo>
                  <a:lnTo>
                    <a:pt x="902" y="1192"/>
                  </a:lnTo>
                  <a:lnTo>
                    <a:pt x="903" y="1192"/>
                  </a:lnTo>
                  <a:lnTo>
                    <a:pt x="904" y="1192"/>
                  </a:lnTo>
                  <a:lnTo>
                    <a:pt x="905" y="1194"/>
                  </a:lnTo>
                  <a:lnTo>
                    <a:pt x="905" y="1195"/>
                  </a:lnTo>
                  <a:lnTo>
                    <a:pt x="907" y="1195"/>
                  </a:lnTo>
                  <a:lnTo>
                    <a:pt x="908" y="1195"/>
                  </a:lnTo>
                  <a:lnTo>
                    <a:pt x="909" y="1194"/>
                  </a:lnTo>
                  <a:lnTo>
                    <a:pt x="909" y="1194"/>
                  </a:lnTo>
                  <a:lnTo>
                    <a:pt x="910" y="1192"/>
                  </a:lnTo>
                  <a:lnTo>
                    <a:pt x="912" y="1190"/>
                  </a:lnTo>
                  <a:lnTo>
                    <a:pt x="913" y="1190"/>
                  </a:lnTo>
                  <a:lnTo>
                    <a:pt x="913" y="1189"/>
                  </a:lnTo>
                  <a:lnTo>
                    <a:pt x="914" y="1189"/>
                  </a:lnTo>
                  <a:lnTo>
                    <a:pt x="915" y="1189"/>
                  </a:lnTo>
                  <a:lnTo>
                    <a:pt x="917" y="1190"/>
                  </a:lnTo>
                  <a:lnTo>
                    <a:pt x="917" y="1190"/>
                  </a:lnTo>
                  <a:lnTo>
                    <a:pt x="918" y="1190"/>
                  </a:lnTo>
                  <a:lnTo>
                    <a:pt x="919" y="1190"/>
                  </a:lnTo>
                  <a:lnTo>
                    <a:pt x="920" y="1191"/>
                  </a:lnTo>
                  <a:lnTo>
                    <a:pt x="920" y="1191"/>
                  </a:lnTo>
                  <a:lnTo>
                    <a:pt x="922" y="1191"/>
                  </a:lnTo>
                  <a:lnTo>
                    <a:pt x="923" y="1191"/>
                  </a:lnTo>
                  <a:lnTo>
                    <a:pt x="924" y="1191"/>
                  </a:lnTo>
                  <a:lnTo>
                    <a:pt x="924" y="1191"/>
                  </a:lnTo>
                  <a:lnTo>
                    <a:pt x="925" y="1191"/>
                  </a:lnTo>
                  <a:lnTo>
                    <a:pt x="926" y="1191"/>
                  </a:lnTo>
                  <a:lnTo>
                    <a:pt x="928" y="1191"/>
                  </a:lnTo>
                  <a:lnTo>
                    <a:pt x="928" y="1191"/>
                  </a:lnTo>
                  <a:lnTo>
                    <a:pt x="929" y="1191"/>
                  </a:lnTo>
                  <a:lnTo>
                    <a:pt x="930" y="1191"/>
                  </a:lnTo>
                  <a:lnTo>
                    <a:pt x="931" y="1191"/>
                  </a:lnTo>
                  <a:lnTo>
                    <a:pt x="931" y="1190"/>
                  </a:lnTo>
                  <a:lnTo>
                    <a:pt x="933" y="1190"/>
                  </a:lnTo>
                  <a:lnTo>
                    <a:pt x="934" y="1190"/>
                  </a:lnTo>
                  <a:lnTo>
                    <a:pt x="935" y="1190"/>
                  </a:lnTo>
                  <a:lnTo>
                    <a:pt x="935" y="1190"/>
                  </a:lnTo>
                  <a:lnTo>
                    <a:pt x="936" y="1191"/>
                  </a:lnTo>
                  <a:lnTo>
                    <a:pt x="938" y="1191"/>
                  </a:lnTo>
                  <a:lnTo>
                    <a:pt x="939" y="1191"/>
                  </a:lnTo>
                  <a:lnTo>
                    <a:pt x="939" y="1191"/>
                  </a:lnTo>
                  <a:lnTo>
                    <a:pt x="940" y="1191"/>
                  </a:lnTo>
                  <a:lnTo>
                    <a:pt x="941" y="1191"/>
                  </a:lnTo>
                  <a:lnTo>
                    <a:pt x="943" y="1191"/>
                  </a:lnTo>
                  <a:lnTo>
                    <a:pt x="943" y="1190"/>
                  </a:lnTo>
                  <a:lnTo>
                    <a:pt x="944" y="1190"/>
                  </a:lnTo>
                  <a:lnTo>
                    <a:pt x="945" y="1189"/>
                  </a:lnTo>
                  <a:lnTo>
                    <a:pt x="946" y="1188"/>
                  </a:lnTo>
                  <a:lnTo>
                    <a:pt x="946" y="1186"/>
                  </a:lnTo>
                  <a:lnTo>
                    <a:pt x="948" y="1185"/>
                  </a:lnTo>
                  <a:lnTo>
                    <a:pt x="949" y="1183"/>
                  </a:lnTo>
                  <a:lnTo>
                    <a:pt x="950" y="1181"/>
                  </a:lnTo>
                  <a:lnTo>
                    <a:pt x="950" y="1179"/>
                  </a:lnTo>
                  <a:lnTo>
                    <a:pt x="951" y="1176"/>
                  </a:lnTo>
                  <a:lnTo>
                    <a:pt x="953" y="1174"/>
                  </a:lnTo>
                  <a:lnTo>
                    <a:pt x="954" y="1174"/>
                  </a:lnTo>
                  <a:lnTo>
                    <a:pt x="955" y="1173"/>
                  </a:lnTo>
                  <a:lnTo>
                    <a:pt x="955" y="1174"/>
                  </a:lnTo>
                  <a:lnTo>
                    <a:pt x="956" y="1176"/>
                  </a:lnTo>
                  <a:lnTo>
                    <a:pt x="958" y="1178"/>
                  </a:lnTo>
                  <a:lnTo>
                    <a:pt x="959" y="1180"/>
                  </a:lnTo>
                  <a:lnTo>
                    <a:pt x="959" y="1183"/>
                  </a:lnTo>
                  <a:lnTo>
                    <a:pt x="960" y="1184"/>
                  </a:lnTo>
                  <a:lnTo>
                    <a:pt x="961" y="1186"/>
                  </a:lnTo>
                  <a:lnTo>
                    <a:pt x="962" y="1186"/>
                  </a:lnTo>
                  <a:lnTo>
                    <a:pt x="962" y="1188"/>
                  </a:lnTo>
                  <a:lnTo>
                    <a:pt x="964" y="1188"/>
                  </a:lnTo>
                  <a:lnTo>
                    <a:pt x="965" y="1189"/>
                  </a:lnTo>
                  <a:lnTo>
                    <a:pt x="966" y="1189"/>
                  </a:lnTo>
                  <a:lnTo>
                    <a:pt x="966" y="1189"/>
                  </a:lnTo>
                  <a:lnTo>
                    <a:pt x="967" y="1189"/>
                  </a:lnTo>
                  <a:lnTo>
                    <a:pt x="969" y="1189"/>
                  </a:lnTo>
                  <a:lnTo>
                    <a:pt x="970" y="1189"/>
                  </a:lnTo>
                  <a:lnTo>
                    <a:pt x="970" y="1189"/>
                  </a:lnTo>
                  <a:lnTo>
                    <a:pt x="971" y="1189"/>
                  </a:lnTo>
                  <a:lnTo>
                    <a:pt x="972" y="1189"/>
                  </a:lnTo>
                  <a:lnTo>
                    <a:pt x="974" y="1189"/>
                  </a:lnTo>
                  <a:lnTo>
                    <a:pt x="974" y="1190"/>
                  </a:lnTo>
                  <a:lnTo>
                    <a:pt x="975" y="1190"/>
                  </a:lnTo>
                  <a:lnTo>
                    <a:pt x="976" y="1190"/>
                  </a:lnTo>
                  <a:lnTo>
                    <a:pt x="977" y="1191"/>
                  </a:lnTo>
                  <a:lnTo>
                    <a:pt x="977" y="1191"/>
                  </a:lnTo>
                  <a:lnTo>
                    <a:pt x="979" y="1191"/>
                  </a:lnTo>
                  <a:lnTo>
                    <a:pt x="980" y="1191"/>
                  </a:lnTo>
                  <a:lnTo>
                    <a:pt x="981" y="1191"/>
                  </a:lnTo>
                  <a:lnTo>
                    <a:pt x="981" y="1191"/>
                  </a:lnTo>
                  <a:lnTo>
                    <a:pt x="982" y="1191"/>
                  </a:lnTo>
                  <a:lnTo>
                    <a:pt x="984" y="1191"/>
                  </a:lnTo>
                  <a:lnTo>
                    <a:pt x="985" y="1191"/>
                  </a:lnTo>
                  <a:lnTo>
                    <a:pt x="985" y="1191"/>
                  </a:lnTo>
                  <a:lnTo>
                    <a:pt x="986" y="1191"/>
                  </a:lnTo>
                  <a:lnTo>
                    <a:pt x="987" y="1191"/>
                  </a:lnTo>
                  <a:lnTo>
                    <a:pt x="989" y="1191"/>
                  </a:lnTo>
                  <a:lnTo>
                    <a:pt x="989" y="1191"/>
                  </a:lnTo>
                  <a:lnTo>
                    <a:pt x="990" y="1191"/>
                  </a:lnTo>
                  <a:lnTo>
                    <a:pt x="991" y="1191"/>
                  </a:lnTo>
                  <a:lnTo>
                    <a:pt x="992" y="1191"/>
                  </a:lnTo>
                  <a:lnTo>
                    <a:pt x="992" y="1191"/>
                  </a:lnTo>
                  <a:lnTo>
                    <a:pt x="994" y="1191"/>
                  </a:lnTo>
                  <a:lnTo>
                    <a:pt x="995" y="1191"/>
                  </a:lnTo>
                  <a:lnTo>
                    <a:pt x="996" y="1191"/>
                  </a:lnTo>
                  <a:lnTo>
                    <a:pt x="996" y="1191"/>
                  </a:lnTo>
                  <a:lnTo>
                    <a:pt x="997" y="1191"/>
                  </a:lnTo>
                  <a:lnTo>
                    <a:pt x="998" y="1191"/>
                  </a:lnTo>
                  <a:lnTo>
                    <a:pt x="1000" y="1191"/>
                  </a:lnTo>
                  <a:lnTo>
                    <a:pt x="1000" y="1191"/>
                  </a:lnTo>
                  <a:lnTo>
                    <a:pt x="1001" y="1191"/>
                  </a:lnTo>
                  <a:lnTo>
                    <a:pt x="1002" y="1191"/>
                  </a:lnTo>
                  <a:lnTo>
                    <a:pt x="1003" y="1191"/>
                  </a:lnTo>
                  <a:lnTo>
                    <a:pt x="1003" y="1191"/>
                  </a:lnTo>
                  <a:lnTo>
                    <a:pt x="1005" y="1190"/>
                  </a:lnTo>
                  <a:lnTo>
                    <a:pt x="1006" y="1190"/>
                  </a:lnTo>
                  <a:lnTo>
                    <a:pt x="1007" y="1189"/>
                  </a:lnTo>
                  <a:lnTo>
                    <a:pt x="1008" y="1189"/>
                  </a:lnTo>
                  <a:lnTo>
                    <a:pt x="1008" y="1189"/>
                  </a:lnTo>
                  <a:lnTo>
                    <a:pt x="1010" y="1189"/>
                  </a:lnTo>
                  <a:lnTo>
                    <a:pt x="1011" y="1190"/>
                  </a:lnTo>
                  <a:lnTo>
                    <a:pt x="1012" y="1190"/>
                  </a:lnTo>
                  <a:lnTo>
                    <a:pt x="1012" y="1190"/>
                  </a:lnTo>
                  <a:lnTo>
                    <a:pt x="1013" y="1190"/>
                  </a:lnTo>
                  <a:lnTo>
                    <a:pt x="1015" y="1190"/>
                  </a:lnTo>
                  <a:lnTo>
                    <a:pt x="1016" y="1191"/>
                  </a:lnTo>
                  <a:lnTo>
                    <a:pt x="1016" y="1191"/>
                  </a:lnTo>
                  <a:lnTo>
                    <a:pt x="1017" y="1191"/>
                  </a:lnTo>
                  <a:lnTo>
                    <a:pt x="1018" y="1191"/>
                  </a:lnTo>
                  <a:lnTo>
                    <a:pt x="1020" y="1191"/>
                  </a:lnTo>
                  <a:lnTo>
                    <a:pt x="1020" y="1191"/>
                  </a:lnTo>
                  <a:lnTo>
                    <a:pt x="1021" y="1191"/>
                  </a:lnTo>
                  <a:lnTo>
                    <a:pt x="1022" y="1191"/>
                  </a:lnTo>
                  <a:lnTo>
                    <a:pt x="1023" y="1191"/>
                  </a:lnTo>
                  <a:lnTo>
                    <a:pt x="1023" y="1191"/>
                  </a:lnTo>
                  <a:lnTo>
                    <a:pt x="1025" y="1191"/>
                  </a:lnTo>
                  <a:lnTo>
                    <a:pt x="1026" y="1191"/>
                  </a:lnTo>
                  <a:lnTo>
                    <a:pt x="1027" y="1191"/>
                  </a:lnTo>
                  <a:lnTo>
                    <a:pt x="1027" y="1191"/>
                  </a:lnTo>
                  <a:lnTo>
                    <a:pt x="1028" y="1191"/>
                  </a:lnTo>
                  <a:lnTo>
                    <a:pt x="1029" y="1191"/>
                  </a:lnTo>
                  <a:lnTo>
                    <a:pt x="1031" y="1191"/>
                  </a:lnTo>
                  <a:lnTo>
                    <a:pt x="1031" y="1190"/>
                  </a:lnTo>
                  <a:lnTo>
                    <a:pt x="1032" y="1190"/>
                  </a:lnTo>
                  <a:lnTo>
                    <a:pt x="1033" y="1190"/>
                  </a:lnTo>
                  <a:lnTo>
                    <a:pt x="1034" y="1190"/>
                  </a:lnTo>
                  <a:lnTo>
                    <a:pt x="1034" y="1190"/>
                  </a:lnTo>
                  <a:lnTo>
                    <a:pt x="1036" y="1190"/>
                  </a:lnTo>
                  <a:lnTo>
                    <a:pt x="1037" y="1190"/>
                  </a:lnTo>
                  <a:lnTo>
                    <a:pt x="1038" y="1190"/>
                  </a:lnTo>
                  <a:lnTo>
                    <a:pt x="1038" y="1190"/>
                  </a:lnTo>
                  <a:lnTo>
                    <a:pt x="1039" y="1190"/>
                  </a:lnTo>
                  <a:lnTo>
                    <a:pt x="1041" y="1190"/>
                  </a:lnTo>
                  <a:lnTo>
                    <a:pt x="1042" y="1190"/>
                  </a:lnTo>
                  <a:lnTo>
                    <a:pt x="1042" y="1190"/>
                  </a:lnTo>
                  <a:lnTo>
                    <a:pt x="1043" y="1190"/>
                  </a:lnTo>
                  <a:lnTo>
                    <a:pt x="1044" y="1190"/>
                  </a:lnTo>
                  <a:lnTo>
                    <a:pt x="1046" y="1190"/>
                  </a:lnTo>
                  <a:lnTo>
                    <a:pt x="1046" y="1190"/>
                  </a:lnTo>
                  <a:lnTo>
                    <a:pt x="1047" y="1190"/>
                  </a:lnTo>
                  <a:lnTo>
                    <a:pt x="1048" y="1190"/>
                  </a:lnTo>
                  <a:lnTo>
                    <a:pt x="1049" y="1190"/>
                  </a:lnTo>
                  <a:lnTo>
                    <a:pt x="1049" y="1190"/>
                  </a:lnTo>
                  <a:lnTo>
                    <a:pt x="1051" y="1190"/>
                  </a:lnTo>
                  <a:lnTo>
                    <a:pt x="1052" y="1190"/>
                  </a:lnTo>
                  <a:lnTo>
                    <a:pt x="1053" y="1190"/>
                  </a:lnTo>
                  <a:lnTo>
                    <a:pt x="1053" y="1190"/>
                  </a:lnTo>
                  <a:lnTo>
                    <a:pt x="1054" y="1190"/>
                  </a:lnTo>
                  <a:lnTo>
                    <a:pt x="1056" y="1190"/>
                  </a:lnTo>
                  <a:lnTo>
                    <a:pt x="1057" y="1190"/>
                  </a:lnTo>
                  <a:lnTo>
                    <a:pt x="1057" y="1190"/>
                  </a:lnTo>
                  <a:lnTo>
                    <a:pt x="1058" y="1191"/>
                  </a:lnTo>
                  <a:lnTo>
                    <a:pt x="1059" y="1191"/>
                  </a:lnTo>
                  <a:lnTo>
                    <a:pt x="1061" y="1191"/>
                  </a:lnTo>
                  <a:lnTo>
                    <a:pt x="1061" y="1191"/>
                  </a:lnTo>
                  <a:lnTo>
                    <a:pt x="1062" y="1191"/>
                  </a:lnTo>
                  <a:lnTo>
                    <a:pt x="1063" y="1191"/>
                  </a:lnTo>
                  <a:lnTo>
                    <a:pt x="1064" y="1191"/>
                  </a:lnTo>
                  <a:lnTo>
                    <a:pt x="1065" y="1190"/>
                  </a:lnTo>
                  <a:lnTo>
                    <a:pt x="1065" y="1190"/>
                  </a:lnTo>
                  <a:lnTo>
                    <a:pt x="1067" y="1190"/>
                  </a:lnTo>
                  <a:lnTo>
                    <a:pt x="1068" y="1190"/>
                  </a:lnTo>
                  <a:lnTo>
                    <a:pt x="1069" y="1190"/>
                  </a:lnTo>
                  <a:lnTo>
                    <a:pt x="1069" y="1190"/>
                  </a:lnTo>
                  <a:lnTo>
                    <a:pt x="1070" y="1190"/>
                  </a:lnTo>
                  <a:lnTo>
                    <a:pt x="1072" y="1190"/>
                  </a:lnTo>
                  <a:lnTo>
                    <a:pt x="1073" y="1189"/>
                  </a:lnTo>
                  <a:lnTo>
                    <a:pt x="1073" y="1189"/>
                  </a:lnTo>
                  <a:lnTo>
                    <a:pt x="1074" y="1189"/>
                  </a:lnTo>
                  <a:lnTo>
                    <a:pt x="1075" y="1189"/>
                  </a:lnTo>
                  <a:lnTo>
                    <a:pt x="1077" y="1189"/>
                  </a:lnTo>
                  <a:lnTo>
                    <a:pt x="1077" y="1189"/>
                  </a:lnTo>
                  <a:lnTo>
                    <a:pt x="1078" y="1189"/>
                  </a:lnTo>
                  <a:lnTo>
                    <a:pt x="1079" y="1189"/>
                  </a:lnTo>
                  <a:lnTo>
                    <a:pt x="1080" y="1190"/>
                  </a:lnTo>
                  <a:lnTo>
                    <a:pt x="1080" y="1190"/>
                  </a:lnTo>
                  <a:lnTo>
                    <a:pt x="1082" y="1190"/>
                  </a:lnTo>
                  <a:lnTo>
                    <a:pt x="1083" y="1191"/>
                  </a:lnTo>
                  <a:lnTo>
                    <a:pt x="1084" y="1191"/>
                  </a:lnTo>
                  <a:lnTo>
                    <a:pt x="1084" y="1191"/>
                  </a:lnTo>
                  <a:lnTo>
                    <a:pt x="1085" y="1191"/>
                  </a:lnTo>
                  <a:lnTo>
                    <a:pt x="1087" y="1191"/>
                  </a:lnTo>
                  <a:lnTo>
                    <a:pt x="1088" y="1191"/>
                  </a:lnTo>
                  <a:lnTo>
                    <a:pt x="1088" y="1192"/>
                  </a:lnTo>
                  <a:lnTo>
                    <a:pt x="1089" y="1192"/>
                  </a:lnTo>
                  <a:lnTo>
                    <a:pt x="1090" y="1194"/>
                  </a:lnTo>
                  <a:lnTo>
                    <a:pt x="1092" y="1194"/>
                  </a:lnTo>
                  <a:lnTo>
                    <a:pt x="1092" y="1195"/>
                  </a:lnTo>
                  <a:lnTo>
                    <a:pt x="1093" y="1195"/>
                  </a:lnTo>
                  <a:lnTo>
                    <a:pt x="1094" y="1194"/>
                  </a:lnTo>
                  <a:lnTo>
                    <a:pt x="1095" y="1192"/>
                  </a:lnTo>
                  <a:lnTo>
                    <a:pt x="1095" y="1190"/>
                  </a:lnTo>
                  <a:lnTo>
                    <a:pt x="1097" y="1189"/>
                  </a:lnTo>
                  <a:lnTo>
                    <a:pt x="1098" y="1186"/>
                  </a:lnTo>
                  <a:lnTo>
                    <a:pt x="1099" y="1184"/>
                  </a:lnTo>
                  <a:lnTo>
                    <a:pt x="1099" y="1181"/>
                  </a:lnTo>
                  <a:lnTo>
                    <a:pt x="1100" y="1180"/>
                  </a:lnTo>
                  <a:lnTo>
                    <a:pt x="1101" y="1178"/>
                  </a:lnTo>
                  <a:lnTo>
                    <a:pt x="1103" y="1176"/>
                  </a:lnTo>
                  <a:lnTo>
                    <a:pt x="1103" y="1176"/>
                  </a:lnTo>
                  <a:lnTo>
                    <a:pt x="1104" y="1178"/>
                  </a:lnTo>
                  <a:lnTo>
                    <a:pt x="1105" y="1180"/>
                  </a:lnTo>
                  <a:lnTo>
                    <a:pt x="1106" y="1183"/>
                  </a:lnTo>
                  <a:lnTo>
                    <a:pt x="1106" y="1185"/>
                  </a:lnTo>
                  <a:lnTo>
                    <a:pt x="1108" y="1189"/>
                  </a:lnTo>
                  <a:lnTo>
                    <a:pt x="1109" y="1190"/>
                  </a:lnTo>
                  <a:lnTo>
                    <a:pt x="1110" y="1190"/>
                  </a:lnTo>
                  <a:lnTo>
                    <a:pt x="1110" y="1191"/>
                  </a:lnTo>
                  <a:lnTo>
                    <a:pt x="1111" y="1191"/>
                  </a:lnTo>
                  <a:lnTo>
                    <a:pt x="1113" y="1192"/>
                  </a:lnTo>
                  <a:lnTo>
                    <a:pt x="1114" y="1192"/>
                  </a:lnTo>
                  <a:lnTo>
                    <a:pt x="1114" y="1192"/>
                  </a:lnTo>
                  <a:lnTo>
                    <a:pt x="1115" y="1194"/>
                  </a:lnTo>
                  <a:lnTo>
                    <a:pt x="1116" y="1194"/>
                  </a:lnTo>
                  <a:lnTo>
                    <a:pt x="1118" y="1194"/>
                  </a:lnTo>
                  <a:lnTo>
                    <a:pt x="1118" y="1194"/>
                  </a:lnTo>
                  <a:lnTo>
                    <a:pt x="1119" y="1194"/>
                  </a:lnTo>
                  <a:lnTo>
                    <a:pt x="1120" y="1192"/>
                  </a:lnTo>
                  <a:lnTo>
                    <a:pt x="1121" y="1192"/>
                  </a:lnTo>
                  <a:lnTo>
                    <a:pt x="1123" y="1191"/>
                  </a:lnTo>
                  <a:lnTo>
                    <a:pt x="1123" y="1189"/>
                  </a:lnTo>
                  <a:lnTo>
                    <a:pt x="1124" y="1186"/>
                  </a:lnTo>
                  <a:lnTo>
                    <a:pt x="1125" y="1183"/>
                  </a:lnTo>
                  <a:lnTo>
                    <a:pt x="1126" y="1176"/>
                  </a:lnTo>
                  <a:lnTo>
                    <a:pt x="1126" y="1168"/>
                  </a:lnTo>
                  <a:lnTo>
                    <a:pt x="1128" y="1156"/>
                  </a:lnTo>
                  <a:lnTo>
                    <a:pt x="1129" y="1143"/>
                  </a:lnTo>
                  <a:lnTo>
                    <a:pt x="1130" y="1129"/>
                  </a:lnTo>
                  <a:lnTo>
                    <a:pt x="1130" y="1118"/>
                  </a:lnTo>
                  <a:lnTo>
                    <a:pt x="1131" y="1112"/>
                  </a:lnTo>
                  <a:lnTo>
                    <a:pt x="1133" y="1113"/>
                  </a:lnTo>
                  <a:lnTo>
                    <a:pt x="1134" y="1125"/>
                  </a:lnTo>
                  <a:lnTo>
                    <a:pt x="1134" y="1140"/>
                  </a:lnTo>
                  <a:lnTo>
                    <a:pt x="1135" y="1155"/>
                  </a:lnTo>
                  <a:lnTo>
                    <a:pt x="1136" y="1168"/>
                  </a:lnTo>
                  <a:lnTo>
                    <a:pt x="1137" y="1178"/>
                  </a:lnTo>
                  <a:lnTo>
                    <a:pt x="1137" y="1184"/>
                  </a:lnTo>
                  <a:lnTo>
                    <a:pt x="1139" y="1185"/>
                  </a:lnTo>
                  <a:lnTo>
                    <a:pt x="1140" y="1179"/>
                  </a:lnTo>
                  <a:lnTo>
                    <a:pt x="1141" y="1165"/>
                  </a:lnTo>
                  <a:lnTo>
                    <a:pt x="1141" y="1138"/>
                  </a:lnTo>
                  <a:lnTo>
                    <a:pt x="1142" y="1091"/>
                  </a:lnTo>
                  <a:lnTo>
                    <a:pt x="1144" y="1016"/>
                  </a:lnTo>
                  <a:lnTo>
                    <a:pt x="1145" y="906"/>
                  </a:lnTo>
                  <a:lnTo>
                    <a:pt x="1145" y="762"/>
                  </a:lnTo>
                  <a:lnTo>
                    <a:pt x="1146" y="523"/>
                  </a:lnTo>
                  <a:lnTo>
                    <a:pt x="1147" y="329"/>
                  </a:lnTo>
                  <a:lnTo>
                    <a:pt x="1149" y="141"/>
                  </a:lnTo>
                  <a:lnTo>
                    <a:pt x="1149" y="0"/>
                  </a:lnTo>
                  <a:lnTo>
                    <a:pt x="1150" y="0"/>
                  </a:lnTo>
                  <a:lnTo>
                    <a:pt x="1151" y="0"/>
                  </a:lnTo>
                  <a:lnTo>
                    <a:pt x="1152" y="0"/>
                  </a:lnTo>
                  <a:lnTo>
                    <a:pt x="1152" y="0"/>
                  </a:lnTo>
                  <a:lnTo>
                    <a:pt x="1154" y="0"/>
                  </a:lnTo>
                  <a:lnTo>
                    <a:pt x="1155" y="0"/>
                  </a:lnTo>
                  <a:lnTo>
                    <a:pt x="1156" y="0"/>
                  </a:lnTo>
                  <a:lnTo>
                    <a:pt x="1156" y="116"/>
                  </a:lnTo>
                  <a:lnTo>
                    <a:pt x="1157" y="233"/>
                  </a:lnTo>
                  <a:lnTo>
                    <a:pt x="1159" y="348"/>
                  </a:lnTo>
                  <a:lnTo>
                    <a:pt x="1160" y="459"/>
                  </a:lnTo>
                  <a:lnTo>
                    <a:pt x="1160" y="560"/>
                  </a:lnTo>
                  <a:lnTo>
                    <a:pt x="1161" y="654"/>
                  </a:lnTo>
                  <a:lnTo>
                    <a:pt x="1162" y="738"/>
                  </a:lnTo>
                  <a:lnTo>
                    <a:pt x="1164" y="813"/>
                  </a:lnTo>
                  <a:lnTo>
                    <a:pt x="1164" y="877"/>
                  </a:lnTo>
                  <a:lnTo>
                    <a:pt x="1165" y="933"/>
                  </a:lnTo>
                  <a:lnTo>
                    <a:pt x="1166" y="980"/>
                  </a:lnTo>
                  <a:lnTo>
                    <a:pt x="1167" y="1021"/>
                  </a:lnTo>
                  <a:lnTo>
                    <a:pt x="1167" y="1055"/>
                  </a:lnTo>
                  <a:lnTo>
                    <a:pt x="1169" y="1082"/>
                  </a:lnTo>
                  <a:lnTo>
                    <a:pt x="1170" y="1104"/>
                  </a:lnTo>
                  <a:lnTo>
                    <a:pt x="1171" y="1123"/>
                  </a:lnTo>
                  <a:lnTo>
                    <a:pt x="1171" y="1139"/>
                  </a:lnTo>
                  <a:lnTo>
                    <a:pt x="1172" y="1150"/>
                  </a:lnTo>
                  <a:lnTo>
                    <a:pt x="1173" y="1160"/>
                  </a:lnTo>
                  <a:lnTo>
                    <a:pt x="1175" y="1168"/>
                  </a:lnTo>
                  <a:lnTo>
                    <a:pt x="1176" y="1176"/>
                  </a:lnTo>
                  <a:lnTo>
                    <a:pt x="1176" y="1180"/>
                  </a:lnTo>
                  <a:lnTo>
                    <a:pt x="1177" y="1184"/>
                  </a:lnTo>
                  <a:lnTo>
                    <a:pt x="1178" y="1186"/>
                  </a:lnTo>
                  <a:lnTo>
                    <a:pt x="1180" y="1188"/>
                  </a:lnTo>
                  <a:lnTo>
                    <a:pt x="1180" y="1189"/>
                  </a:lnTo>
                  <a:lnTo>
                    <a:pt x="1181" y="1190"/>
                  </a:lnTo>
                  <a:lnTo>
                    <a:pt x="1182" y="1191"/>
                  </a:lnTo>
                  <a:lnTo>
                    <a:pt x="1183" y="1192"/>
                  </a:lnTo>
                  <a:lnTo>
                    <a:pt x="1183" y="1192"/>
                  </a:lnTo>
                  <a:lnTo>
                    <a:pt x="1185" y="1192"/>
                  </a:lnTo>
                  <a:lnTo>
                    <a:pt x="1186" y="1191"/>
                  </a:lnTo>
                  <a:lnTo>
                    <a:pt x="1187" y="1189"/>
                  </a:lnTo>
                  <a:lnTo>
                    <a:pt x="1187" y="1184"/>
                  </a:lnTo>
                  <a:lnTo>
                    <a:pt x="1188" y="1179"/>
                  </a:lnTo>
                  <a:lnTo>
                    <a:pt x="1190" y="1171"/>
                  </a:lnTo>
                  <a:lnTo>
                    <a:pt x="1191" y="1164"/>
                  </a:lnTo>
                  <a:lnTo>
                    <a:pt x="1191" y="1159"/>
                  </a:lnTo>
                  <a:lnTo>
                    <a:pt x="1192" y="1155"/>
                  </a:lnTo>
                  <a:lnTo>
                    <a:pt x="1193" y="1154"/>
                  </a:lnTo>
                  <a:lnTo>
                    <a:pt x="1195" y="1156"/>
                  </a:lnTo>
                  <a:lnTo>
                    <a:pt x="1195" y="1160"/>
                  </a:lnTo>
                  <a:lnTo>
                    <a:pt x="1196" y="1166"/>
                  </a:lnTo>
                  <a:lnTo>
                    <a:pt x="1197" y="1173"/>
                  </a:lnTo>
                  <a:lnTo>
                    <a:pt x="1198" y="1179"/>
                  </a:lnTo>
                  <a:lnTo>
                    <a:pt x="1198" y="1184"/>
                  </a:lnTo>
                  <a:lnTo>
                    <a:pt x="1200" y="1188"/>
                  </a:lnTo>
                  <a:lnTo>
                    <a:pt x="1201" y="1189"/>
                  </a:lnTo>
                  <a:lnTo>
                    <a:pt x="1202" y="1190"/>
                  </a:lnTo>
                  <a:lnTo>
                    <a:pt x="1202" y="1191"/>
                  </a:lnTo>
                  <a:lnTo>
                    <a:pt x="1203" y="1192"/>
                  </a:lnTo>
                  <a:lnTo>
                    <a:pt x="1205" y="1192"/>
                  </a:lnTo>
                  <a:lnTo>
                    <a:pt x="1206" y="1194"/>
                  </a:lnTo>
                  <a:lnTo>
                    <a:pt x="1206" y="1194"/>
                  </a:lnTo>
                  <a:lnTo>
                    <a:pt x="1207" y="1194"/>
                  </a:lnTo>
                  <a:lnTo>
                    <a:pt x="1208" y="1192"/>
                  </a:lnTo>
                  <a:lnTo>
                    <a:pt x="1209" y="1191"/>
                  </a:lnTo>
                  <a:lnTo>
                    <a:pt x="1209" y="1191"/>
                  </a:lnTo>
                  <a:lnTo>
                    <a:pt x="1211" y="1190"/>
                  </a:lnTo>
                  <a:lnTo>
                    <a:pt x="1212" y="1189"/>
                  </a:lnTo>
                  <a:lnTo>
                    <a:pt x="1213" y="1189"/>
                  </a:lnTo>
                  <a:lnTo>
                    <a:pt x="1213" y="1188"/>
                  </a:lnTo>
                  <a:lnTo>
                    <a:pt x="1214" y="1188"/>
                  </a:lnTo>
                  <a:lnTo>
                    <a:pt x="1216" y="1188"/>
                  </a:lnTo>
                  <a:lnTo>
                    <a:pt x="1217" y="1189"/>
                  </a:lnTo>
                  <a:lnTo>
                    <a:pt x="1217" y="1189"/>
                  </a:lnTo>
                  <a:lnTo>
                    <a:pt x="1218" y="1190"/>
                  </a:lnTo>
                  <a:lnTo>
                    <a:pt x="1219" y="1190"/>
                  </a:lnTo>
                  <a:lnTo>
                    <a:pt x="1221" y="1190"/>
                  </a:lnTo>
                  <a:lnTo>
                    <a:pt x="1221" y="1191"/>
                  </a:lnTo>
                  <a:lnTo>
                    <a:pt x="1222" y="1191"/>
                  </a:lnTo>
                  <a:lnTo>
                    <a:pt x="1223" y="1191"/>
                  </a:lnTo>
                  <a:lnTo>
                    <a:pt x="1224" y="1191"/>
                  </a:lnTo>
                  <a:lnTo>
                    <a:pt x="1224" y="1191"/>
                  </a:lnTo>
                  <a:lnTo>
                    <a:pt x="1226" y="1191"/>
                  </a:lnTo>
                  <a:lnTo>
                    <a:pt x="1227" y="1190"/>
                  </a:lnTo>
                  <a:lnTo>
                    <a:pt x="1228" y="1190"/>
                  </a:lnTo>
                  <a:lnTo>
                    <a:pt x="1228" y="1189"/>
                  </a:lnTo>
                  <a:lnTo>
                    <a:pt x="1229" y="1188"/>
                  </a:lnTo>
                  <a:lnTo>
                    <a:pt x="1231" y="1185"/>
                  </a:lnTo>
                  <a:lnTo>
                    <a:pt x="1232" y="1183"/>
                  </a:lnTo>
                  <a:lnTo>
                    <a:pt x="1233" y="1180"/>
                  </a:lnTo>
                  <a:lnTo>
                    <a:pt x="1233" y="1178"/>
                  </a:lnTo>
                  <a:lnTo>
                    <a:pt x="1234" y="1175"/>
                  </a:lnTo>
                  <a:lnTo>
                    <a:pt x="1236" y="1173"/>
                  </a:lnTo>
                  <a:lnTo>
                    <a:pt x="1237" y="1173"/>
                  </a:lnTo>
                  <a:lnTo>
                    <a:pt x="1237" y="1174"/>
                  </a:lnTo>
                  <a:lnTo>
                    <a:pt x="1238" y="1175"/>
                  </a:lnTo>
                  <a:lnTo>
                    <a:pt x="1239" y="1179"/>
                  </a:lnTo>
                  <a:lnTo>
                    <a:pt x="1241" y="1181"/>
                  </a:lnTo>
                  <a:lnTo>
                    <a:pt x="1241" y="1184"/>
                  </a:lnTo>
                  <a:lnTo>
                    <a:pt x="1242" y="1186"/>
                  </a:lnTo>
                  <a:lnTo>
                    <a:pt x="1243" y="1189"/>
                  </a:lnTo>
                  <a:lnTo>
                    <a:pt x="1244" y="1190"/>
                  </a:lnTo>
                  <a:lnTo>
                    <a:pt x="1244" y="1191"/>
                  </a:lnTo>
                  <a:lnTo>
                    <a:pt x="1245" y="1191"/>
                  </a:lnTo>
                  <a:lnTo>
                    <a:pt x="1247" y="1191"/>
                  </a:lnTo>
                  <a:lnTo>
                    <a:pt x="1248" y="1191"/>
                  </a:lnTo>
                  <a:lnTo>
                    <a:pt x="1248" y="1191"/>
                  </a:lnTo>
                  <a:lnTo>
                    <a:pt x="1249" y="1191"/>
                  </a:lnTo>
                  <a:lnTo>
                    <a:pt x="1250" y="1191"/>
                  </a:lnTo>
                  <a:lnTo>
                    <a:pt x="1252" y="1191"/>
                  </a:lnTo>
                  <a:lnTo>
                    <a:pt x="1252" y="1191"/>
                  </a:lnTo>
                  <a:lnTo>
                    <a:pt x="1253" y="1190"/>
                  </a:lnTo>
                  <a:lnTo>
                    <a:pt x="1254" y="1190"/>
                  </a:lnTo>
                  <a:lnTo>
                    <a:pt x="1255" y="1189"/>
                  </a:lnTo>
                  <a:lnTo>
                    <a:pt x="1255" y="1186"/>
                  </a:lnTo>
                  <a:lnTo>
                    <a:pt x="1257" y="1185"/>
                  </a:lnTo>
                  <a:lnTo>
                    <a:pt x="1258" y="1183"/>
                  </a:lnTo>
                  <a:lnTo>
                    <a:pt x="1259" y="1181"/>
                  </a:lnTo>
                  <a:lnTo>
                    <a:pt x="1259" y="1181"/>
                  </a:lnTo>
                  <a:lnTo>
                    <a:pt x="1260" y="1181"/>
                  </a:lnTo>
                  <a:lnTo>
                    <a:pt x="1262" y="1183"/>
                  </a:lnTo>
                  <a:lnTo>
                    <a:pt x="1263" y="1184"/>
                  </a:lnTo>
                  <a:lnTo>
                    <a:pt x="1263" y="1185"/>
                  </a:lnTo>
                  <a:lnTo>
                    <a:pt x="1264" y="1188"/>
                  </a:lnTo>
                  <a:lnTo>
                    <a:pt x="1265" y="1189"/>
                  </a:lnTo>
                  <a:lnTo>
                    <a:pt x="1267" y="1189"/>
                  </a:lnTo>
                  <a:lnTo>
                    <a:pt x="1267" y="1190"/>
                  </a:lnTo>
                  <a:lnTo>
                    <a:pt x="1268" y="1190"/>
                  </a:lnTo>
                  <a:lnTo>
                    <a:pt x="1269" y="1191"/>
                  </a:lnTo>
                  <a:lnTo>
                    <a:pt x="1270" y="1191"/>
                  </a:lnTo>
                  <a:lnTo>
                    <a:pt x="1270" y="1191"/>
                  </a:lnTo>
                  <a:lnTo>
                    <a:pt x="1272" y="1191"/>
                  </a:lnTo>
                  <a:lnTo>
                    <a:pt x="1273" y="1191"/>
                  </a:lnTo>
                  <a:lnTo>
                    <a:pt x="1274" y="1191"/>
                  </a:lnTo>
                  <a:lnTo>
                    <a:pt x="1274" y="1191"/>
                  </a:lnTo>
                  <a:lnTo>
                    <a:pt x="1275" y="1191"/>
                  </a:lnTo>
                  <a:lnTo>
                    <a:pt x="1277" y="1191"/>
                  </a:lnTo>
                  <a:lnTo>
                    <a:pt x="1278" y="1192"/>
                  </a:lnTo>
                  <a:lnTo>
                    <a:pt x="1278" y="1192"/>
                  </a:lnTo>
                  <a:lnTo>
                    <a:pt x="1279" y="1192"/>
                  </a:lnTo>
                  <a:lnTo>
                    <a:pt x="1280" y="1191"/>
                  </a:lnTo>
                  <a:lnTo>
                    <a:pt x="1281" y="1191"/>
                  </a:lnTo>
                  <a:lnTo>
                    <a:pt x="1281" y="1191"/>
                  </a:lnTo>
                  <a:lnTo>
                    <a:pt x="1283" y="1191"/>
                  </a:lnTo>
                  <a:lnTo>
                    <a:pt x="1284" y="1190"/>
                  </a:lnTo>
                  <a:lnTo>
                    <a:pt x="1285" y="1189"/>
                  </a:lnTo>
                  <a:lnTo>
                    <a:pt x="1285" y="1188"/>
                  </a:lnTo>
                  <a:lnTo>
                    <a:pt x="1286" y="1186"/>
                  </a:lnTo>
                  <a:lnTo>
                    <a:pt x="1288" y="1185"/>
                  </a:lnTo>
                  <a:lnTo>
                    <a:pt x="1289" y="1183"/>
                  </a:lnTo>
                  <a:lnTo>
                    <a:pt x="1290" y="1181"/>
                  </a:lnTo>
                  <a:lnTo>
                    <a:pt x="1290" y="1180"/>
                  </a:lnTo>
                  <a:lnTo>
                    <a:pt x="1291" y="1179"/>
                  </a:lnTo>
                  <a:lnTo>
                    <a:pt x="1293" y="1179"/>
                  </a:lnTo>
                  <a:lnTo>
                    <a:pt x="1294" y="1180"/>
                  </a:lnTo>
                  <a:lnTo>
                    <a:pt x="1294" y="1181"/>
                  </a:lnTo>
                  <a:lnTo>
                    <a:pt x="1295" y="1183"/>
                  </a:lnTo>
                  <a:lnTo>
                    <a:pt x="1296" y="1184"/>
                  </a:lnTo>
                  <a:lnTo>
                    <a:pt x="1298" y="1185"/>
                  </a:lnTo>
                  <a:lnTo>
                    <a:pt x="1298" y="1186"/>
                  </a:lnTo>
                  <a:lnTo>
                    <a:pt x="1299" y="1188"/>
                  </a:lnTo>
                  <a:lnTo>
                    <a:pt x="1300" y="1189"/>
                  </a:lnTo>
                  <a:lnTo>
                    <a:pt x="1301" y="1189"/>
                  </a:lnTo>
                  <a:lnTo>
                    <a:pt x="1301" y="1190"/>
                  </a:lnTo>
                  <a:lnTo>
                    <a:pt x="1303" y="1190"/>
                  </a:lnTo>
                  <a:lnTo>
                    <a:pt x="1304" y="1190"/>
                  </a:lnTo>
                  <a:lnTo>
                    <a:pt x="1305" y="1191"/>
                  </a:lnTo>
                  <a:lnTo>
                    <a:pt x="1305" y="1191"/>
                  </a:lnTo>
                  <a:lnTo>
                    <a:pt x="1306" y="1191"/>
                  </a:lnTo>
                  <a:lnTo>
                    <a:pt x="1308" y="1191"/>
                  </a:lnTo>
                  <a:lnTo>
                    <a:pt x="1309" y="1191"/>
                  </a:lnTo>
                  <a:lnTo>
                    <a:pt x="1309" y="1191"/>
                  </a:lnTo>
                  <a:lnTo>
                    <a:pt x="1310" y="1191"/>
                  </a:lnTo>
                  <a:lnTo>
                    <a:pt x="1311" y="1191"/>
                  </a:lnTo>
                  <a:lnTo>
                    <a:pt x="1313" y="1191"/>
                  </a:lnTo>
                  <a:lnTo>
                    <a:pt x="1313" y="1191"/>
                  </a:lnTo>
                  <a:lnTo>
                    <a:pt x="1314" y="1191"/>
                  </a:lnTo>
                  <a:lnTo>
                    <a:pt x="1315" y="1192"/>
                  </a:lnTo>
                  <a:lnTo>
                    <a:pt x="1316" y="1192"/>
                  </a:lnTo>
                  <a:lnTo>
                    <a:pt x="1316" y="1192"/>
                  </a:lnTo>
                  <a:lnTo>
                    <a:pt x="1317" y="1192"/>
                  </a:lnTo>
                  <a:lnTo>
                    <a:pt x="1319" y="1192"/>
                  </a:lnTo>
                  <a:lnTo>
                    <a:pt x="1320" y="1191"/>
                  </a:lnTo>
                  <a:lnTo>
                    <a:pt x="1320" y="1191"/>
                  </a:lnTo>
                  <a:lnTo>
                    <a:pt x="1321" y="1190"/>
                  </a:lnTo>
                  <a:lnTo>
                    <a:pt x="1322" y="1190"/>
                  </a:lnTo>
                  <a:lnTo>
                    <a:pt x="1324" y="1190"/>
                  </a:lnTo>
                  <a:lnTo>
                    <a:pt x="1324" y="1190"/>
                  </a:lnTo>
                  <a:lnTo>
                    <a:pt x="1325" y="1190"/>
                  </a:lnTo>
                  <a:lnTo>
                    <a:pt x="1326" y="1190"/>
                  </a:lnTo>
                  <a:lnTo>
                    <a:pt x="1327" y="1190"/>
                  </a:lnTo>
                  <a:lnTo>
                    <a:pt x="1327" y="1190"/>
                  </a:lnTo>
                  <a:lnTo>
                    <a:pt x="1329" y="1190"/>
                  </a:lnTo>
                  <a:lnTo>
                    <a:pt x="1330" y="1190"/>
                  </a:lnTo>
                  <a:lnTo>
                    <a:pt x="1331" y="1190"/>
                  </a:lnTo>
                  <a:lnTo>
                    <a:pt x="1331" y="1190"/>
                  </a:lnTo>
                  <a:lnTo>
                    <a:pt x="1332" y="1190"/>
                  </a:lnTo>
                  <a:lnTo>
                    <a:pt x="1334" y="1191"/>
                  </a:lnTo>
                  <a:lnTo>
                    <a:pt x="1335" y="1191"/>
                  </a:lnTo>
                  <a:lnTo>
                    <a:pt x="1335" y="1192"/>
                  </a:lnTo>
                  <a:lnTo>
                    <a:pt x="1336" y="1194"/>
                  </a:lnTo>
                  <a:lnTo>
                    <a:pt x="1337" y="1195"/>
                  </a:lnTo>
                  <a:lnTo>
                    <a:pt x="1339" y="1196"/>
                  </a:lnTo>
                  <a:lnTo>
                    <a:pt x="1339" y="1197"/>
                  </a:lnTo>
                  <a:lnTo>
                    <a:pt x="1340" y="1199"/>
                  </a:lnTo>
                  <a:lnTo>
                    <a:pt x="1341" y="1200"/>
                  </a:lnTo>
                  <a:lnTo>
                    <a:pt x="1342" y="1200"/>
                  </a:lnTo>
                  <a:lnTo>
                    <a:pt x="1344" y="1199"/>
                  </a:lnTo>
                  <a:lnTo>
                    <a:pt x="1344" y="1195"/>
                  </a:lnTo>
                  <a:lnTo>
                    <a:pt x="1345" y="1188"/>
                  </a:lnTo>
                  <a:lnTo>
                    <a:pt x="1346" y="1174"/>
                  </a:lnTo>
                  <a:lnTo>
                    <a:pt x="1347" y="1149"/>
                  </a:lnTo>
                  <a:lnTo>
                    <a:pt x="1347" y="1104"/>
                  </a:lnTo>
                  <a:lnTo>
                    <a:pt x="1349" y="1022"/>
                  </a:lnTo>
                  <a:lnTo>
                    <a:pt x="1350" y="855"/>
                  </a:lnTo>
                  <a:lnTo>
                    <a:pt x="1351" y="507"/>
                  </a:lnTo>
                  <a:lnTo>
                    <a:pt x="1351" y="0"/>
                  </a:lnTo>
                  <a:lnTo>
                    <a:pt x="1352" y="0"/>
                  </a:lnTo>
                  <a:lnTo>
                    <a:pt x="1353" y="0"/>
                  </a:lnTo>
                  <a:lnTo>
                    <a:pt x="1355" y="0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0"/>
                  </a:lnTo>
                  <a:lnTo>
                    <a:pt x="1365" y="0"/>
                  </a:lnTo>
                  <a:lnTo>
                    <a:pt x="1366" y="0"/>
                  </a:lnTo>
                  <a:lnTo>
                    <a:pt x="1366" y="0"/>
                  </a:lnTo>
                  <a:lnTo>
                    <a:pt x="1367" y="0"/>
                  </a:lnTo>
                  <a:lnTo>
                    <a:pt x="1368" y="0"/>
                  </a:lnTo>
                  <a:lnTo>
                    <a:pt x="1370" y="188"/>
                  </a:lnTo>
                  <a:lnTo>
                    <a:pt x="1370" y="465"/>
                  </a:lnTo>
                  <a:lnTo>
                    <a:pt x="1371" y="645"/>
                  </a:lnTo>
                  <a:lnTo>
                    <a:pt x="1372" y="767"/>
                  </a:lnTo>
                  <a:lnTo>
                    <a:pt x="1373" y="855"/>
                  </a:lnTo>
                  <a:lnTo>
                    <a:pt x="1373" y="921"/>
                  </a:lnTo>
                  <a:lnTo>
                    <a:pt x="1375" y="971"/>
                  </a:lnTo>
                  <a:lnTo>
                    <a:pt x="1376" y="1012"/>
                  </a:lnTo>
                  <a:lnTo>
                    <a:pt x="1377" y="1046"/>
                  </a:lnTo>
                  <a:lnTo>
                    <a:pt x="1377" y="1075"/>
                  </a:lnTo>
                  <a:lnTo>
                    <a:pt x="1378" y="1097"/>
                  </a:lnTo>
                  <a:lnTo>
                    <a:pt x="1380" y="1117"/>
                  </a:lnTo>
                  <a:lnTo>
                    <a:pt x="1381" y="1134"/>
                  </a:lnTo>
                  <a:lnTo>
                    <a:pt x="1381" y="1149"/>
                  </a:lnTo>
                  <a:lnTo>
                    <a:pt x="1382" y="1161"/>
                  </a:lnTo>
                  <a:lnTo>
                    <a:pt x="1383" y="1173"/>
                  </a:lnTo>
                  <a:lnTo>
                    <a:pt x="1385" y="1181"/>
                  </a:lnTo>
                  <a:lnTo>
                    <a:pt x="1385" y="1189"/>
                  </a:lnTo>
                  <a:lnTo>
                    <a:pt x="1386" y="1196"/>
                  </a:lnTo>
                  <a:lnTo>
                    <a:pt x="1387" y="1201"/>
                  </a:lnTo>
                  <a:lnTo>
                    <a:pt x="1388" y="1205"/>
                  </a:lnTo>
                  <a:lnTo>
                    <a:pt x="1388" y="1209"/>
                  </a:lnTo>
                  <a:lnTo>
                    <a:pt x="1389" y="1211"/>
                  </a:lnTo>
                  <a:lnTo>
                    <a:pt x="1391" y="1212"/>
                  </a:lnTo>
                  <a:lnTo>
                    <a:pt x="1392" y="1214"/>
                  </a:lnTo>
                  <a:lnTo>
                    <a:pt x="1392" y="1214"/>
                  </a:lnTo>
                  <a:lnTo>
                    <a:pt x="1393" y="1212"/>
                  </a:lnTo>
                  <a:lnTo>
                    <a:pt x="1394" y="1212"/>
                  </a:lnTo>
                  <a:lnTo>
                    <a:pt x="1396" y="1211"/>
                  </a:lnTo>
                  <a:lnTo>
                    <a:pt x="1396" y="1210"/>
                  </a:lnTo>
                  <a:lnTo>
                    <a:pt x="1397" y="1210"/>
                  </a:lnTo>
                  <a:lnTo>
                    <a:pt x="1398" y="1210"/>
                  </a:lnTo>
                  <a:lnTo>
                    <a:pt x="1399" y="1210"/>
                  </a:lnTo>
                  <a:lnTo>
                    <a:pt x="1401" y="1210"/>
                  </a:lnTo>
                  <a:lnTo>
                    <a:pt x="1401" y="1211"/>
                  </a:lnTo>
                  <a:lnTo>
                    <a:pt x="1402" y="1211"/>
                  </a:lnTo>
                  <a:lnTo>
                    <a:pt x="1403" y="1211"/>
                  </a:lnTo>
                  <a:lnTo>
                    <a:pt x="1404" y="1211"/>
                  </a:lnTo>
                  <a:lnTo>
                    <a:pt x="1404" y="1211"/>
                  </a:lnTo>
                  <a:lnTo>
                    <a:pt x="1406" y="1211"/>
                  </a:lnTo>
                  <a:lnTo>
                    <a:pt x="1407" y="1210"/>
                  </a:lnTo>
                  <a:lnTo>
                    <a:pt x="1408" y="1210"/>
                  </a:lnTo>
                  <a:lnTo>
                    <a:pt x="1408" y="1209"/>
                  </a:lnTo>
                  <a:lnTo>
                    <a:pt x="1409" y="1207"/>
                  </a:lnTo>
                  <a:lnTo>
                    <a:pt x="1411" y="1207"/>
                  </a:lnTo>
                  <a:lnTo>
                    <a:pt x="1412" y="1206"/>
                  </a:lnTo>
                  <a:lnTo>
                    <a:pt x="1412" y="1205"/>
                  </a:lnTo>
                  <a:lnTo>
                    <a:pt x="1413" y="1204"/>
                  </a:lnTo>
                  <a:lnTo>
                    <a:pt x="1414" y="1202"/>
                  </a:lnTo>
                  <a:lnTo>
                    <a:pt x="1416" y="1201"/>
                  </a:lnTo>
                  <a:lnTo>
                    <a:pt x="1416" y="1199"/>
                  </a:lnTo>
                  <a:lnTo>
                    <a:pt x="1417" y="1197"/>
                  </a:lnTo>
                  <a:lnTo>
                    <a:pt x="1418" y="1195"/>
                  </a:lnTo>
                  <a:lnTo>
                    <a:pt x="1419" y="1192"/>
                  </a:lnTo>
                  <a:lnTo>
                    <a:pt x="1419" y="1188"/>
                  </a:lnTo>
                  <a:lnTo>
                    <a:pt x="1420" y="1183"/>
                  </a:lnTo>
                  <a:lnTo>
                    <a:pt x="1422" y="1175"/>
                  </a:lnTo>
                  <a:lnTo>
                    <a:pt x="1423" y="1168"/>
                  </a:lnTo>
                  <a:lnTo>
                    <a:pt x="1423" y="1159"/>
                  </a:lnTo>
                  <a:lnTo>
                    <a:pt x="1424" y="1153"/>
                  </a:lnTo>
                  <a:lnTo>
                    <a:pt x="1425" y="1148"/>
                  </a:lnTo>
                  <a:lnTo>
                    <a:pt x="1427" y="1147"/>
                  </a:lnTo>
                  <a:lnTo>
                    <a:pt x="1427" y="1149"/>
                  </a:lnTo>
                  <a:lnTo>
                    <a:pt x="1428" y="1154"/>
                  </a:lnTo>
                  <a:lnTo>
                    <a:pt x="1429" y="1160"/>
                  </a:lnTo>
                  <a:lnTo>
                    <a:pt x="1430" y="1166"/>
                  </a:lnTo>
                  <a:lnTo>
                    <a:pt x="1430" y="1173"/>
                  </a:lnTo>
                  <a:lnTo>
                    <a:pt x="1432" y="1178"/>
                  </a:lnTo>
                  <a:lnTo>
                    <a:pt x="1433" y="1181"/>
                  </a:lnTo>
                  <a:lnTo>
                    <a:pt x="1434" y="1184"/>
                  </a:lnTo>
                  <a:lnTo>
                    <a:pt x="1434" y="1185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8" y="1184"/>
                  </a:lnTo>
                  <a:lnTo>
                    <a:pt x="1438" y="1184"/>
                  </a:lnTo>
                  <a:lnTo>
                    <a:pt x="1439" y="1183"/>
                  </a:lnTo>
                  <a:lnTo>
                    <a:pt x="1440" y="1183"/>
                  </a:lnTo>
                  <a:lnTo>
                    <a:pt x="1442" y="1183"/>
                  </a:lnTo>
                  <a:lnTo>
                    <a:pt x="1442" y="1184"/>
                  </a:lnTo>
                  <a:lnTo>
                    <a:pt x="1443" y="1185"/>
                  </a:lnTo>
                  <a:lnTo>
                    <a:pt x="1444" y="1186"/>
                  </a:lnTo>
                  <a:lnTo>
                    <a:pt x="1445" y="1188"/>
                  </a:lnTo>
                  <a:lnTo>
                    <a:pt x="1445" y="1189"/>
                  </a:lnTo>
                  <a:lnTo>
                    <a:pt x="1447" y="1190"/>
                  </a:lnTo>
                  <a:lnTo>
                    <a:pt x="1448" y="1190"/>
                  </a:lnTo>
                  <a:lnTo>
                    <a:pt x="1449" y="1191"/>
                  </a:lnTo>
                  <a:lnTo>
                    <a:pt x="1449" y="1191"/>
                  </a:lnTo>
                  <a:lnTo>
                    <a:pt x="1450" y="1191"/>
                  </a:lnTo>
                  <a:lnTo>
                    <a:pt x="1452" y="1191"/>
                  </a:lnTo>
                  <a:lnTo>
                    <a:pt x="1453" y="1191"/>
                  </a:lnTo>
                  <a:lnTo>
                    <a:pt x="1453" y="1191"/>
                  </a:lnTo>
                  <a:lnTo>
                    <a:pt x="1454" y="1191"/>
                  </a:lnTo>
                  <a:lnTo>
                    <a:pt x="1455" y="1191"/>
                  </a:lnTo>
                  <a:lnTo>
                    <a:pt x="1456" y="1191"/>
                  </a:lnTo>
                  <a:lnTo>
                    <a:pt x="1458" y="1192"/>
                  </a:lnTo>
                  <a:lnTo>
                    <a:pt x="1458" y="1192"/>
                  </a:lnTo>
                  <a:lnTo>
                    <a:pt x="1459" y="1192"/>
                  </a:lnTo>
                  <a:lnTo>
                    <a:pt x="1460" y="1192"/>
                  </a:lnTo>
                  <a:lnTo>
                    <a:pt x="1461" y="1192"/>
                  </a:lnTo>
                  <a:lnTo>
                    <a:pt x="1461" y="1192"/>
                  </a:lnTo>
                  <a:lnTo>
                    <a:pt x="1463" y="1192"/>
                  </a:lnTo>
                  <a:lnTo>
                    <a:pt x="1464" y="1192"/>
                  </a:lnTo>
                  <a:lnTo>
                    <a:pt x="1465" y="1192"/>
                  </a:lnTo>
                  <a:lnTo>
                    <a:pt x="1465" y="1192"/>
                  </a:lnTo>
                  <a:lnTo>
                    <a:pt x="1466" y="1192"/>
                  </a:lnTo>
                  <a:lnTo>
                    <a:pt x="1468" y="1192"/>
                  </a:lnTo>
                  <a:lnTo>
                    <a:pt x="1469" y="1192"/>
                  </a:lnTo>
                  <a:lnTo>
                    <a:pt x="1469" y="1191"/>
                  </a:lnTo>
                  <a:lnTo>
                    <a:pt x="1470" y="1191"/>
                  </a:lnTo>
                  <a:lnTo>
                    <a:pt x="1471" y="1191"/>
                  </a:lnTo>
                  <a:lnTo>
                    <a:pt x="1473" y="1191"/>
                  </a:lnTo>
                  <a:lnTo>
                    <a:pt x="1473" y="1190"/>
                  </a:lnTo>
                  <a:lnTo>
                    <a:pt x="1474" y="1190"/>
                  </a:lnTo>
                  <a:lnTo>
                    <a:pt x="1475" y="1189"/>
                  </a:lnTo>
                  <a:lnTo>
                    <a:pt x="1476" y="1189"/>
                  </a:lnTo>
                  <a:lnTo>
                    <a:pt x="1476" y="1189"/>
                  </a:lnTo>
                  <a:lnTo>
                    <a:pt x="1478" y="1189"/>
                  </a:lnTo>
                  <a:lnTo>
                    <a:pt x="1479" y="1189"/>
                  </a:lnTo>
                  <a:lnTo>
                    <a:pt x="1480" y="1190"/>
                  </a:lnTo>
                  <a:lnTo>
                    <a:pt x="1480" y="1191"/>
                  </a:lnTo>
                  <a:lnTo>
                    <a:pt x="1481" y="1191"/>
                  </a:lnTo>
                  <a:lnTo>
                    <a:pt x="1483" y="1192"/>
                  </a:lnTo>
                  <a:lnTo>
                    <a:pt x="1484" y="1192"/>
                  </a:lnTo>
                  <a:lnTo>
                    <a:pt x="1484" y="1192"/>
                  </a:lnTo>
                  <a:lnTo>
                    <a:pt x="1485" y="1192"/>
                  </a:lnTo>
                  <a:lnTo>
                    <a:pt x="1486" y="1191"/>
                  </a:lnTo>
                  <a:lnTo>
                    <a:pt x="1488" y="1190"/>
                  </a:lnTo>
                  <a:lnTo>
                    <a:pt x="1488" y="1189"/>
                  </a:lnTo>
                  <a:lnTo>
                    <a:pt x="1489" y="1188"/>
                  </a:lnTo>
                  <a:lnTo>
                    <a:pt x="1490" y="1186"/>
                  </a:lnTo>
                  <a:lnTo>
                    <a:pt x="1491" y="1185"/>
                  </a:lnTo>
                  <a:lnTo>
                    <a:pt x="1491" y="1184"/>
                  </a:lnTo>
                  <a:lnTo>
                    <a:pt x="1492" y="1185"/>
                  </a:lnTo>
                  <a:lnTo>
                    <a:pt x="1494" y="1185"/>
                  </a:lnTo>
                  <a:lnTo>
                    <a:pt x="1495" y="1186"/>
                  </a:lnTo>
                  <a:lnTo>
                    <a:pt x="1495" y="1188"/>
                  </a:lnTo>
                  <a:lnTo>
                    <a:pt x="1496" y="1188"/>
                  </a:lnTo>
                  <a:lnTo>
                    <a:pt x="1497" y="1188"/>
                  </a:lnTo>
                  <a:lnTo>
                    <a:pt x="1499" y="1185"/>
                  </a:lnTo>
                  <a:lnTo>
                    <a:pt x="1499" y="1180"/>
                  </a:lnTo>
                  <a:lnTo>
                    <a:pt x="1500" y="1170"/>
                  </a:lnTo>
                  <a:lnTo>
                    <a:pt x="1501" y="1154"/>
                  </a:lnTo>
                  <a:lnTo>
                    <a:pt x="1502" y="1128"/>
                  </a:lnTo>
                  <a:lnTo>
                    <a:pt x="1502" y="1091"/>
                  </a:lnTo>
                  <a:lnTo>
                    <a:pt x="1504" y="1040"/>
                  </a:lnTo>
                  <a:lnTo>
                    <a:pt x="1505" y="976"/>
                  </a:lnTo>
                  <a:lnTo>
                    <a:pt x="1506" y="906"/>
                  </a:lnTo>
                  <a:lnTo>
                    <a:pt x="1506" y="834"/>
                  </a:lnTo>
                  <a:lnTo>
                    <a:pt x="1507" y="769"/>
                  </a:lnTo>
                  <a:lnTo>
                    <a:pt x="1509" y="723"/>
                  </a:lnTo>
                  <a:lnTo>
                    <a:pt x="1510" y="704"/>
                  </a:lnTo>
                  <a:lnTo>
                    <a:pt x="1511" y="713"/>
                  </a:lnTo>
                  <a:lnTo>
                    <a:pt x="1511" y="750"/>
                  </a:lnTo>
                  <a:lnTo>
                    <a:pt x="1512" y="809"/>
                  </a:lnTo>
                  <a:lnTo>
                    <a:pt x="1514" y="878"/>
                  </a:lnTo>
                  <a:lnTo>
                    <a:pt x="1515" y="950"/>
                  </a:lnTo>
                  <a:lnTo>
                    <a:pt x="1515" y="1016"/>
                  </a:lnTo>
                  <a:lnTo>
                    <a:pt x="1516" y="1072"/>
                  </a:lnTo>
                  <a:lnTo>
                    <a:pt x="1517" y="1114"/>
                  </a:lnTo>
                  <a:lnTo>
                    <a:pt x="1519" y="1145"/>
                  </a:lnTo>
                  <a:lnTo>
                    <a:pt x="1519" y="1166"/>
                  </a:lnTo>
                  <a:lnTo>
                    <a:pt x="1520" y="1180"/>
                  </a:lnTo>
                  <a:lnTo>
                    <a:pt x="1521" y="1186"/>
                  </a:lnTo>
                  <a:lnTo>
                    <a:pt x="1522" y="1189"/>
                  </a:lnTo>
                  <a:lnTo>
                    <a:pt x="1522" y="1188"/>
                  </a:lnTo>
                  <a:lnTo>
                    <a:pt x="1524" y="1183"/>
                  </a:lnTo>
                  <a:lnTo>
                    <a:pt x="1525" y="1176"/>
                  </a:lnTo>
                  <a:lnTo>
                    <a:pt x="1526" y="1168"/>
                  </a:lnTo>
                  <a:lnTo>
                    <a:pt x="1526" y="1159"/>
                  </a:lnTo>
                  <a:lnTo>
                    <a:pt x="1527" y="1152"/>
                  </a:lnTo>
                  <a:lnTo>
                    <a:pt x="1528" y="1147"/>
                  </a:lnTo>
                  <a:lnTo>
                    <a:pt x="1530" y="1144"/>
                  </a:lnTo>
                  <a:lnTo>
                    <a:pt x="1530" y="1143"/>
                  </a:lnTo>
                  <a:lnTo>
                    <a:pt x="1531" y="1144"/>
                  </a:lnTo>
                  <a:lnTo>
                    <a:pt x="1532" y="1147"/>
                  </a:lnTo>
                  <a:lnTo>
                    <a:pt x="1533" y="1149"/>
                  </a:lnTo>
                  <a:lnTo>
                    <a:pt x="1533" y="1152"/>
                  </a:lnTo>
                  <a:lnTo>
                    <a:pt x="1535" y="1153"/>
                  </a:lnTo>
                  <a:lnTo>
                    <a:pt x="1536" y="1154"/>
                  </a:lnTo>
                  <a:lnTo>
                    <a:pt x="1537" y="1155"/>
                  </a:lnTo>
                  <a:lnTo>
                    <a:pt x="1537" y="1158"/>
                  </a:lnTo>
                  <a:lnTo>
                    <a:pt x="1538" y="1161"/>
                  </a:lnTo>
                  <a:lnTo>
                    <a:pt x="1540" y="1166"/>
                  </a:lnTo>
                  <a:lnTo>
                    <a:pt x="1541" y="1171"/>
                  </a:lnTo>
                  <a:lnTo>
                    <a:pt x="1541" y="1176"/>
                  </a:lnTo>
                  <a:lnTo>
                    <a:pt x="1542" y="1181"/>
                  </a:lnTo>
                  <a:lnTo>
                    <a:pt x="1543" y="1185"/>
                  </a:lnTo>
                  <a:lnTo>
                    <a:pt x="1545" y="1188"/>
                  </a:lnTo>
                  <a:lnTo>
                    <a:pt x="1545" y="1189"/>
                  </a:lnTo>
                  <a:lnTo>
                    <a:pt x="1546" y="1189"/>
                  </a:lnTo>
                  <a:lnTo>
                    <a:pt x="1547" y="1188"/>
                  </a:lnTo>
                  <a:lnTo>
                    <a:pt x="1548" y="1185"/>
                  </a:lnTo>
                  <a:lnTo>
                    <a:pt x="1548" y="1183"/>
                  </a:lnTo>
                  <a:lnTo>
                    <a:pt x="1550" y="1179"/>
                  </a:lnTo>
                  <a:lnTo>
                    <a:pt x="1551" y="1175"/>
                  </a:lnTo>
                  <a:lnTo>
                    <a:pt x="1552" y="1173"/>
                  </a:lnTo>
                  <a:lnTo>
                    <a:pt x="1552" y="1169"/>
                  </a:lnTo>
                  <a:lnTo>
                    <a:pt x="1553" y="1168"/>
                  </a:lnTo>
                  <a:lnTo>
                    <a:pt x="1555" y="1166"/>
                  </a:lnTo>
                  <a:lnTo>
                    <a:pt x="1556" y="1166"/>
                  </a:lnTo>
                  <a:lnTo>
                    <a:pt x="1556" y="1169"/>
                  </a:lnTo>
                  <a:lnTo>
                    <a:pt x="1557" y="1171"/>
                  </a:lnTo>
                  <a:lnTo>
                    <a:pt x="1558" y="1174"/>
                  </a:lnTo>
                  <a:lnTo>
                    <a:pt x="1560" y="1178"/>
                  </a:lnTo>
                  <a:lnTo>
                    <a:pt x="1560" y="1180"/>
                  </a:lnTo>
                  <a:lnTo>
                    <a:pt x="1561" y="1183"/>
                  </a:lnTo>
                  <a:lnTo>
                    <a:pt x="1562" y="1184"/>
                  </a:lnTo>
                  <a:lnTo>
                    <a:pt x="1563" y="1185"/>
                  </a:lnTo>
                  <a:lnTo>
                    <a:pt x="1563" y="1186"/>
                  </a:lnTo>
                  <a:lnTo>
                    <a:pt x="1564" y="1188"/>
                  </a:lnTo>
                  <a:lnTo>
                    <a:pt x="1566" y="1189"/>
                  </a:lnTo>
                  <a:lnTo>
                    <a:pt x="1567" y="1189"/>
                  </a:lnTo>
                  <a:lnTo>
                    <a:pt x="1568" y="1190"/>
                  </a:lnTo>
                  <a:lnTo>
                    <a:pt x="1568" y="1190"/>
                  </a:lnTo>
                  <a:lnTo>
                    <a:pt x="1569" y="1191"/>
                  </a:lnTo>
                  <a:lnTo>
                    <a:pt x="1571" y="1191"/>
                  </a:lnTo>
                  <a:lnTo>
                    <a:pt x="1572" y="1191"/>
                  </a:lnTo>
                  <a:lnTo>
                    <a:pt x="1572" y="1191"/>
                  </a:lnTo>
                  <a:lnTo>
                    <a:pt x="1573" y="1191"/>
                  </a:lnTo>
                  <a:lnTo>
                    <a:pt x="1574" y="1191"/>
                  </a:lnTo>
                  <a:lnTo>
                    <a:pt x="1576" y="1191"/>
                  </a:lnTo>
                  <a:lnTo>
                    <a:pt x="1576" y="1191"/>
                  </a:lnTo>
                  <a:lnTo>
                    <a:pt x="1577" y="1191"/>
                  </a:lnTo>
                  <a:lnTo>
                    <a:pt x="1578" y="1191"/>
                  </a:lnTo>
                  <a:lnTo>
                    <a:pt x="1579" y="1191"/>
                  </a:lnTo>
                  <a:lnTo>
                    <a:pt x="1579" y="1191"/>
                  </a:lnTo>
                  <a:lnTo>
                    <a:pt x="1581" y="1191"/>
                  </a:lnTo>
                  <a:lnTo>
                    <a:pt x="1582" y="1191"/>
                  </a:lnTo>
                  <a:lnTo>
                    <a:pt x="1583" y="1190"/>
                  </a:lnTo>
                  <a:lnTo>
                    <a:pt x="1583" y="1190"/>
                  </a:lnTo>
                  <a:lnTo>
                    <a:pt x="1584" y="1190"/>
                  </a:lnTo>
                  <a:lnTo>
                    <a:pt x="1586" y="1190"/>
                  </a:lnTo>
                  <a:lnTo>
                    <a:pt x="1587" y="1190"/>
                  </a:lnTo>
                  <a:lnTo>
                    <a:pt x="1587" y="1190"/>
                  </a:lnTo>
                  <a:lnTo>
                    <a:pt x="1588" y="1190"/>
                  </a:lnTo>
                  <a:lnTo>
                    <a:pt x="1589" y="1190"/>
                  </a:lnTo>
                  <a:lnTo>
                    <a:pt x="1591" y="1190"/>
                  </a:lnTo>
                  <a:lnTo>
                    <a:pt x="1591" y="1191"/>
                  </a:lnTo>
                  <a:lnTo>
                    <a:pt x="1592" y="1191"/>
                  </a:lnTo>
                  <a:lnTo>
                    <a:pt x="1593" y="1191"/>
                  </a:lnTo>
                  <a:lnTo>
                    <a:pt x="1594" y="1191"/>
                  </a:lnTo>
                  <a:lnTo>
                    <a:pt x="1594" y="1191"/>
                  </a:lnTo>
                  <a:lnTo>
                    <a:pt x="1596" y="1191"/>
                  </a:lnTo>
                  <a:lnTo>
                    <a:pt x="1597" y="1191"/>
                  </a:lnTo>
                  <a:lnTo>
                    <a:pt x="1598" y="1191"/>
                  </a:lnTo>
                  <a:lnTo>
                    <a:pt x="1598" y="1191"/>
                  </a:lnTo>
                  <a:lnTo>
                    <a:pt x="1599" y="1191"/>
                  </a:lnTo>
                  <a:lnTo>
                    <a:pt x="1600" y="1191"/>
                  </a:lnTo>
                  <a:lnTo>
                    <a:pt x="1602" y="1191"/>
                  </a:lnTo>
                  <a:lnTo>
                    <a:pt x="1602" y="1191"/>
                  </a:lnTo>
                  <a:lnTo>
                    <a:pt x="1603" y="1191"/>
                  </a:lnTo>
                  <a:lnTo>
                    <a:pt x="1604" y="1191"/>
                  </a:lnTo>
                  <a:lnTo>
                    <a:pt x="1605" y="1191"/>
                  </a:lnTo>
                  <a:lnTo>
                    <a:pt x="1605" y="1191"/>
                  </a:lnTo>
                  <a:lnTo>
                    <a:pt x="1607" y="1191"/>
                  </a:lnTo>
                  <a:lnTo>
                    <a:pt x="1608" y="1191"/>
                  </a:lnTo>
                  <a:lnTo>
                    <a:pt x="1609" y="1191"/>
                  </a:lnTo>
                  <a:lnTo>
                    <a:pt x="1609" y="1191"/>
                  </a:lnTo>
                  <a:lnTo>
                    <a:pt x="1610" y="1191"/>
                  </a:lnTo>
                  <a:lnTo>
                    <a:pt x="1612" y="1191"/>
                  </a:lnTo>
                  <a:lnTo>
                    <a:pt x="1613" y="1192"/>
                  </a:lnTo>
                  <a:lnTo>
                    <a:pt x="1613" y="1192"/>
                  </a:lnTo>
                  <a:lnTo>
                    <a:pt x="1614" y="1192"/>
                  </a:lnTo>
                  <a:lnTo>
                    <a:pt x="1615" y="1192"/>
                  </a:lnTo>
                  <a:lnTo>
                    <a:pt x="1617" y="1192"/>
                  </a:lnTo>
                  <a:lnTo>
                    <a:pt x="1617" y="1191"/>
                  </a:lnTo>
                  <a:lnTo>
                    <a:pt x="1618" y="1191"/>
                  </a:lnTo>
                  <a:lnTo>
                    <a:pt x="1619" y="1191"/>
                  </a:lnTo>
                  <a:lnTo>
                    <a:pt x="1620" y="1190"/>
                  </a:lnTo>
                  <a:lnTo>
                    <a:pt x="1620" y="1190"/>
                  </a:lnTo>
                  <a:lnTo>
                    <a:pt x="1622" y="1190"/>
                  </a:lnTo>
                  <a:lnTo>
                    <a:pt x="1623" y="1190"/>
                  </a:lnTo>
                  <a:lnTo>
                    <a:pt x="1624" y="1190"/>
                  </a:lnTo>
                  <a:lnTo>
                    <a:pt x="1625" y="1190"/>
                  </a:lnTo>
                  <a:lnTo>
                    <a:pt x="1625" y="1190"/>
                  </a:lnTo>
                  <a:lnTo>
                    <a:pt x="1627" y="1190"/>
                  </a:lnTo>
                  <a:lnTo>
                    <a:pt x="1628" y="1191"/>
                  </a:lnTo>
                  <a:lnTo>
                    <a:pt x="1629" y="1191"/>
                  </a:lnTo>
                  <a:lnTo>
                    <a:pt x="1629" y="1191"/>
                  </a:lnTo>
                  <a:lnTo>
                    <a:pt x="1630" y="1191"/>
                  </a:lnTo>
                  <a:lnTo>
                    <a:pt x="1632" y="1191"/>
                  </a:lnTo>
                  <a:lnTo>
                    <a:pt x="1633" y="1191"/>
                  </a:lnTo>
                  <a:lnTo>
                    <a:pt x="1633" y="1191"/>
                  </a:lnTo>
                  <a:lnTo>
                    <a:pt x="1634" y="1191"/>
                  </a:lnTo>
                  <a:lnTo>
                    <a:pt x="1635" y="1191"/>
                  </a:lnTo>
                  <a:lnTo>
                    <a:pt x="1636" y="1191"/>
                  </a:lnTo>
                  <a:lnTo>
                    <a:pt x="1636" y="1190"/>
                  </a:lnTo>
                  <a:lnTo>
                    <a:pt x="1638" y="1190"/>
                  </a:lnTo>
                  <a:lnTo>
                    <a:pt x="1639" y="1189"/>
                  </a:lnTo>
                  <a:lnTo>
                    <a:pt x="1640" y="1188"/>
                  </a:lnTo>
                  <a:lnTo>
                    <a:pt x="1640" y="1188"/>
                  </a:lnTo>
                  <a:lnTo>
                    <a:pt x="1641" y="1188"/>
                  </a:lnTo>
                  <a:lnTo>
                    <a:pt x="1643" y="1188"/>
                  </a:lnTo>
                  <a:lnTo>
                    <a:pt x="1644" y="1189"/>
                  </a:lnTo>
                  <a:lnTo>
                    <a:pt x="1644" y="1189"/>
                  </a:lnTo>
                  <a:lnTo>
                    <a:pt x="1645" y="1190"/>
                  </a:lnTo>
                  <a:lnTo>
                    <a:pt x="1646" y="1190"/>
                  </a:lnTo>
                  <a:lnTo>
                    <a:pt x="1648" y="1189"/>
                  </a:lnTo>
                  <a:lnTo>
                    <a:pt x="1648" y="1188"/>
                  </a:lnTo>
                  <a:lnTo>
                    <a:pt x="1649" y="1186"/>
                  </a:lnTo>
                  <a:lnTo>
                    <a:pt x="1650" y="1184"/>
                  </a:lnTo>
                  <a:lnTo>
                    <a:pt x="1651" y="1180"/>
                  </a:lnTo>
                  <a:lnTo>
                    <a:pt x="1651" y="1176"/>
                  </a:lnTo>
                  <a:lnTo>
                    <a:pt x="1653" y="1173"/>
                  </a:lnTo>
                  <a:lnTo>
                    <a:pt x="1654" y="1168"/>
                  </a:lnTo>
                  <a:lnTo>
                    <a:pt x="1655" y="1164"/>
                  </a:lnTo>
                  <a:lnTo>
                    <a:pt x="1655" y="1160"/>
                  </a:lnTo>
                  <a:lnTo>
                    <a:pt x="1656" y="1159"/>
                  </a:lnTo>
                  <a:lnTo>
                    <a:pt x="1658" y="1159"/>
                  </a:lnTo>
                  <a:lnTo>
                    <a:pt x="1659" y="1160"/>
                  </a:lnTo>
                  <a:lnTo>
                    <a:pt x="1659" y="1163"/>
                  </a:lnTo>
                  <a:lnTo>
                    <a:pt x="1660" y="1166"/>
                  </a:lnTo>
                  <a:lnTo>
                    <a:pt x="1661" y="1171"/>
                  </a:lnTo>
                  <a:lnTo>
                    <a:pt x="1663" y="1175"/>
                  </a:lnTo>
                  <a:lnTo>
                    <a:pt x="1663" y="1179"/>
                  </a:lnTo>
                  <a:lnTo>
                    <a:pt x="1664" y="1183"/>
                  </a:lnTo>
                  <a:lnTo>
                    <a:pt x="1665" y="1185"/>
                  </a:lnTo>
                  <a:lnTo>
                    <a:pt x="1666" y="1186"/>
                  </a:lnTo>
                  <a:lnTo>
                    <a:pt x="1666" y="1188"/>
                  </a:lnTo>
                  <a:lnTo>
                    <a:pt x="1668" y="1189"/>
                  </a:lnTo>
                  <a:lnTo>
                    <a:pt x="1669" y="1189"/>
                  </a:lnTo>
                  <a:lnTo>
                    <a:pt x="1670" y="1189"/>
                  </a:lnTo>
                  <a:lnTo>
                    <a:pt x="1670" y="1190"/>
                  </a:lnTo>
                  <a:lnTo>
                    <a:pt x="1671" y="1190"/>
                  </a:lnTo>
                  <a:lnTo>
                    <a:pt x="1672" y="1190"/>
                  </a:lnTo>
                  <a:lnTo>
                    <a:pt x="1674" y="1190"/>
                  </a:lnTo>
                  <a:lnTo>
                    <a:pt x="1674" y="1191"/>
                  </a:lnTo>
                  <a:lnTo>
                    <a:pt x="1675" y="1191"/>
                  </a:lnTo>
                  <a:lnTo>
                    <a:pt x="1676" y="1191"/>
                  </a:lnTo>
                  <a:lnTo>
                    <a:pt x="1677" y="1191"/>
                  </a:lnTo>
                  <a:lnTo>
                    <a:pt x="1679" y="1191"/>
                  </a:lnTo>
                  <a:lnTo>
                    <a:pt x="1679" y="1191"/>
                  </a:lnTo>
                  <a:lnTo>
                    <a:pt x="1680" y="1191"/>
                  </a:lnTo>
                  <a:lnTo>
                    <a:pt x="1681" y="1191"/>
                  </a:lnTo>
                  <a:lnTo>
                    <a:pt x="1682" y="1191"/>
                  </a:lnTo>
                  <a:lnTo>
                    <a:pt x="1682" y="1191"/>
                  </a:lnTo>
                  <a:lnTo>
                    <a:pt x="1684" y="1190"/>
                  </a:lnTo>
                  <a:lnTo>
                    <a:pt x="1685" y="1189"/>
                  </a:lnTo>
                  <a:lnTo>
                    <a:pt x="1686" y="1188"/>
                  </a:lnTo>
                  <a:lnTo>
                    <a:pt x="1686" y="1184"/>
                  </a:lnTo>
                  <a:lnTo>
                    <a:pt x="1687" y="1179"/>
                  </a:lnTo>
                  <a:lnTo>
                    <a:pt x="1689" y="1171"/>
                  </a:lnTo>
                  <a:lnTo>
                    <a:pt x="1690" y="1161"/>
                  </a:lnTo>
                  <a:lnTo>
                    <a:pt x="1690" y="1150"/>
                  </a:lnTo>
                  <a:lnTo>
                    <a:pt x="1691" y="1139"/>
                  </a:lnTo>
                  <a:lnTo>
                    <a:pt x="1692" y="1133"/>
                  </a:lnTo>
                  <a:lnTo>
                    <a:pt x="1694" y="1124"/>
                  </a:lnTo>
                  <a:lnTo>
                    <a:pt x="1694" y="1119"/>
                  </a:lnTo>
                  <a:lnTo>
                    <a:pt x="1695" y="1117"/>
                  </a:lnTo>
                  <a:lnTo>
                    <a:pt x="1696" y="1118"/>
                  </a:lnTo>
                  <a:lnTo>
                    <a:pt x="1697" y="1120"/>
                  </a:lnTo>
                  <a:lnTo>
                    <a:pt x="1697" y="1128"/>
                  </a:lnTo>
                  <a:lnTo>
                    <a:pt x="1699" y="1137"/>
                  </a:lnTo>
                  <a:lnTo>
                    <a:pt x="1700" y="1147"/>
                  </a:lnTo>
                  <a:lnTo>
                    <a:pt x="1701" y="1156"/>
                  </a:lnTo>
                  <a:lnTo>
                    <a:pt x="1701" y="1166"/>
                  </a:lnTo>
                  <a:lnTo>
                    <a:pt x="1702" y="1174"/>
                  </a:lnTo>
                  <a:lnTo>
                    <a:pt x="1704" y="1180"/>
                  </a:lnTo>
                  <a:lnTo>
                    <a:pt x="1705" y="1184"/>
                  </a:lnTo>
                  <a:lnTo>
                    <a:pt x="1705" y="1186"/>
                  </a:lnTo>
                  <a:lnTo>
                    <a:pt x="1706" y="1188"/>
                  </a:lnTo>
                  <a:lnTo>
                    <a:pt x="1707" y="1189"/>
                  </a:lnTo>
                  <a:lnTo>
                    <a:pt x="1708" y="1190"/>
                  </a:lnTo>
                  <a:lnTo>
                    <a:pt x="1708" y="1190"/>
                  </a:lnTo>
                  <a:lnTo>
                    <a:pt x="1710" y="1190"/>
                  </a:lnTo>
                  <a:lnTo>
                    <a:pt x="1711" y="1191"/>
                  </a:lnTo>
                  <a:lnTo>
                    <a:pt x="1712" y="1191"/>
                  </a:lnTo>
                  <a:lnTo>
                    <a:pt x="1712" y="1190"/>
                  </a:lnTo>
                  <a:lnTo>
                    <a:pt x="1713" y="1190"/>
                  </a:lnTo>
                  <a:lnTo>
                    <a:pt x="1715" y="1188"/>
                  </a:lnTo>
                  <a:lnTo>
                    <a:pt x="1716" y="1186"/>
                  </a:lnTo>
                  <a:lnTo>
                    <a:pt x="1716" y="1185"/>
                  </a:lnTo>
                  <a:lnTo>
                    <a:pt x="1717" y="1184"/>
                  </a:lnTo>
                  <a:lnTo>
                    <a:pt x="1718" y="1183"/>
                  </a:lnTo>
                  <a:lnTo>
                    <a:pt x="1720" y="1181"/>
                  </a:lnTo>
                  <a:lnTo>
                    <a:pt x="1720" y="1180"/>
                  </a:lnTo>
                  <a:lnTo>
                    <a:pt x="1721" y="1176"/>
                  </a:lnTo>
                  <a:lnTo>
                    <a:pt x="1722" y="1171"/>
                  </a:lnTo>
                  <a:lnTo>
                    <a:pt x="1723" y="1165"/>
                  </a:lnTo>
                  <a:lnTo>
                    <a:pt x="1723" y="1160"/>
                  </a:lnTo>
                  <a:lnTo>
                    <a:pt x="1725" y="1156"/>
                  </a:lnTo>
                  <a:lnTo>
                    <a:pt x="1726" y="1156"/>
                  </a:lnTo>
                  <a:lnTo>
                    <a:pt x="1727" y="1159"/>
                  </a:lnTo>
                  <a:lnTo>
                    <a:pt x="1727" y="1165"/>
                  </a:lnTo>
                  <a:lnTo>
                    <a:pt x="1728" y="1170"/>
                  </a:lnTo>
                  <a:lnTo>
                    <a:pt x="1730" y="1176"/>
                  </a:lnTo>
                  <a:lnTo>
                    <a:pt x="1731" y="1181"/>
                  </a:lnTo>
                  <a:lnTo>
                    <a:pt x="1731" y="1185"/>
                  </a:lnTo>
                  <a:lnTo>
                    <a:pt x="1732" y="1188"/>
                  </a:lnTo>
                  <a:lnTo>
                    <a:pt x="1733" y="1189"/>
                  </a:lnTo>
                  <a:lnTo>
                    <a:pt x="1735" y="1190"/>
                  </a:lnTo>
                  <a:lnTo>
                    <a:pt x="1736" y="1190"/>
                  </a:lnTo>
                  <a:lnTo>
                    <a:pt x="1736" y="1191"/>
                  </a:lnTo>
                  <a:lnTo>
                    <a:pt x="1737" y="1190"/>
                  </a:lnTo>
                  <a:lnTo>
                    <a:pt x="1738" y="1190"/>
                  </a:lnTo>
                  <a:lnTo>
                    <a:pt x="1740" y="1188"/>
                  </a:lnTo>
                  <a:lnTo>
                    <a:pt x="1740" y="1185"/>
                  </a:lnTo>
                  <a:lnTo>
                    <a:pt x="1741" y="1181"/>
                  </a:lnTo>
                  <a:lnTo>
                    <a:pt x="1742" y="1178"/>
                  </a:lnTo>
                  <a:lnTo>
                    <a:pt x="1743" y="1174"/>
                  </a:lnTo>
                  <a:lnTo>
                    <a:pt x="1743" y="1170"/>
                  </a:lnTo>
                  <a:lnTo>
                    <a:pt x="1744" y="1169"/>
                  </a:lnTo>
                  <a:lnTo>
                    <a:pt x="1746" y="1169"/>
                  </a:lnTo>
                  <a:lnTo>
                    <a:pt x="1747" y="1171"/>
                  </a:lnTo>
                  <a:lnTo>
                    <a:pt x="1747" y="1174"/>
                  </a:lnTo>
                  <a:lnTo>
                    <a:pt x="1748" y="1178"/>
                  </a:lnTo>
                  <a:lnTo>
                    <a:pt x="1749" y="1181"/>
                  </a:lnTo>
                  <a:lnTo>
                    <a:pt x="1751" y="1184"/>
                  </a:lnTo>
                  <a:lnTo>
                    <a:pt x="1751" y="1185"/>
                  </a:lnTo>
                  <a:lnTo>
                    <a:pt x="1752" y="1188"/>
                  </a:lnTo>
                  <a:lnTo>
                    <a:pt x="1753" y="1189"/>
                  </a:lnTo>
                  <a:lnTo>
                    <a:pt x="1754" y="1189"/>
                  </a:lnTo>
                  <a:lnTo>
                    <a:pt x="1754" y="1190"/>
                  </a:lnTo>
                  <a:lnTo>
                    <a:pt x="1756" y="1190"/>
                  </a:lnTo>
                  <a:lnTo>
                    <a:pt x="1757" y="1191"/>
                  </a:lnTo>
                  <a:lnTo>
                    <a:pt x="1758" y="1191"/>
                  </a:lnTo>
                  <a:lnTo>
                    <a:pt x="1758" y="1191"/>
                  </a:lnTo>
                  <a:lnTo>
                    <a:pt x="1759" y="1191"/>
                  </a:lnTo>
                  <a:lnTo>
                    <a:pt x="1761" y="1191"/>
                  </a:lnTo>
                  <a:lnTo>
                    <a:pt x="1762" y="1190"/>
                  </a:lnTo>
                  <a:lnTo>
                    <a:pt x="1762" y="1189"/>
                  </a:lnTo>
                  <a:lnTo>
                    <a:pt x="1763" y="1188"/>
                  </a:lnTo>
                  <a:lnTo>
                    <a:pt x="1764" y="1186"/>
                  </a:lnTo>
                  <a:lnTo>
                    <a:pt x="1766" y="1185"/>
                  </a:lnTo>
                  <a:lnTo>
                    <a:pt x="1766" y="1184"/>
                  </a:lnTo>
                  <a:lnTo>
                    <a:pt x="1767" y="1183"/>
                  </a:lnTo>
                  <a:lnTo>
                    <a:pt x="1768" y="1180"/>
                  </a:lnTo>
                  <a:lnTo>
                    <a:pt x="1769" y="1179"/>
                  </a:lnTo>
                  <a:lnTo>
                    <a:pt x="1769" y="1176"/>
                  </a:lnTo>
                  <a:lnTo>
                    <a:pt x="1771" y="1175"/>
                  </a:lnTo>
                  <a:lnTo>
                    <a:pt x="1772" y="1174"/>
                  </a:lnTo>
                  <a:lnTo>
                    <a:pt x="1773" y="1175"/>
                  </a:lnTo>
                  <a:lnTo>
                    <a:pt x="1773" y="1176"/>
                  </a:lnTo>
                  <a:lnTo>
                    <a:pt x="1774" y="1178"/>
                  </a:lnTo>
                  <a:lnTo>
                    <a:pt x="1776" y="1180"/>
                  </a:lnTo>
                  <a:lnTo>
                    <a:pt x="1777" y="1183"/>
                  </a:lnTo>
                  <a:lnTo>
                    <a:pt x="1777" y="1185"/>
                  </a:lnTo>
                  <a:lnTo>
                    <a:pt x="1778" y="1186"/>
                  </a:lnTo>
                  <a:lnTo>
                    <a:pt x="1779" y="1188"/>
                  </a:lnTo>
                  <a:lnTo>
                    <a:pt x="1780" y="1189"/>
                  </a:lnTo>
                  <a:lnTo>
                    <a:pt x="1780" y="1189"/>
                  </a:lnTo>
                  <a:lnTo>
                    <a:pt x="1782" y="1189"/>
                  </a:lnTo>
                  <a:lnTo>
                    <a:pt x="1783" y="1190"/>
                  </a:lnTo>
                  <a:lnTo>
                    <a:pt x="1784" y="1190"/>
                  </a:lnTo>
                  <a:lnTo>
                    <a:pt x="1784" y="1190"/>
                  </a:lnTo>
                  <a:lnTo>
                    <a:pt x="1785" y="1191"/>
                  </a:lnTo>
                  <a:lnTo>
                    <a:pt x="1787" y="1191"/>
                  </a:lnTo>
                  <a:lnTo>
                    <a:pt x="1788" y="1191"/>
                  </a:lnTo>
                  <a:lnTo>
                    <a:pt x="1788" y="1191"/>
                  </a:lnTo>
                  <a:lnTo>
                    <a:pt x="1789" y="1191"/>
                  </a:lnTo>
                  <a:lnTo>
                    <a:pt x="1790" y="1191"/>
                  </a:lnTo>
                  <a:lnTo>
                    <a:pt x="1792" y="1191"/>
                  </a:lnTo>
                  <a:lnTo>
                    <a:pt x="1793" y="1191"/>
                  </a:lnTo>
                  <a:lnTo>
                    <a:pt x="1793" y="1191"/>
                  </a:lnTo>
                  <a:lnTo>
                    <a:pt x="1794" y="1190"/>
                  </a:lnTo>
                  <a:lnTo>
                    <a:pt x="1795" y="1190"/>
                  </a:lnTo>
                  <a:lnTo>
                    <a:pt x="1797" y="1190"/>
                  </a:lnTo>
                  <a:lnTo>
                    <a:pt x="1797" y="1190"/>
                  </a:lnTo>
                  <a:lnTo>
                    <a:pt x="1798" y="1190"/>
                  </a:lnTo>
                  <a:lnTo>
                    <a:pt x="1799" y="1191"/>
                  </a:lnTo>
                  <a:lnTo>
                    <a:pt x="1800" y="1191"/>
                  </a:lnTo>
                  <a:lnTo>
                    <a:pt x="1800" y="1191"/>
                  </a:lnTo>
                  <a:lnTo>
                    <a:pt x="1802" y="1191"/>
                  </a:lnTo>
                  <a:lnTo>
                    <a:pt x="1803" y="1190"/>
                  </a:lnTo>
                  <a:lnTo>
                    <a:pt x="1804" y="1190"/>
                  </a:lnTo>
                  <a:lnTo>
                    <a:pt x="1804" y="1190"/>
                  </a:lnTo>
                  <a:lnTo>
                    <a:pt x="1805" y="1190"/>
                  </a:lnTo>
                  <a:lnTo>
                    <a:pt x="1807" y="1189"/>
                  </a:lnTo>
                  <a:lnTo>
                    <a:pt x="1808" y="1188"/>
                  </a:lnTo>
                  <a:lnTo>
                    <a:pt x="1808" y="1186"/>
                  </a:lnTo>
                  <a:lnTo>
                    <a:pt x="1809" y="1184"/>
                  </a:lnTo>
                  <a:lnTo>
                    <a:pt x="1810" y="1178"/>
                  </a:lnTo>
                  <a:lnTo>
                    <a:pt x="1811" y="1166"/>
                  </a:lnTo>
                  <a:lnTo>
                    <a:pt x="1811" y="1148"/>
                  </a:lnTo>
                  <a:lnTo>
                    <a:pt x="1813" y="1120"/>
                  </a:lnTo>
                  <a:lnTo>
                    <a:pt x="1814" y="1082"/>
                  </a:lnTo>
                  <a:lnTo>
                    <a:pt x="1815" y="1032"/>
                  </a:lnTo>
                  <a:lnTo>
                    <a:pt x="1815" y="975"/>
                  </a:lnTo>
                  <a:lnTo>
                    <a:pt x="1816" y="919"/>
                  </a:lnTo>
                  <a:lnTo>
                    <a:pt x="1818" y="873"/>
                  </a:lnTo>
                  <a:lnTo>
                    <a:pt x="1819" y="847"/>
                  </a:lnTo>
                  <a:lnTo>
                    <a:pt x="1819" y="846"/>
                  </a:lnTo>
                  <a:lnTo>
                    <a:pt x="1820" y="871"/>
                  </a:lnTo>
                  <a:lnTo>
                    <a:pt x="1821" y="913"/>
                  </a:lnTo>
                  <a:lnTo>
                    <a:pt x="1823" y="966"/>
                  </a:lnTo>
                  <a:lnTo>
                    <a:pt x="1823" y="1021"/>
                  </a:lnTo>
                  <a:lnTo>
                    <a:pt x="1824" y="1070"/>
                  </a:lnTo>
                  <a:lnTo>
                    <a:pt x="1825" y="1107"/>
                  </a:lnTo>
                  <a:lnTo>
                    <a:pt x="1826" y="1135"/>
                  </a:lnTo>
                  <a:lnTo>
                    <a:pt x="1826" y="1154"/>
                  </a:lnTo>
                  <a:lnTo>
                    <a:pt x="1828" y="1165"/>
                  </a:lnTo>
                  <a:lnTo>
                    <a:pt x="1829" y="1173"/>
                  </a:lnTo>
                  <a:lnTo>
                    <a:pt x="1830" y="1178"/>
                  </a:lnTo>
                  <a:lnTo>
                    <a:pt x="1830" y="1180"/>
                  </a:lnTo>
                  <a:lnTo>
                    <a:pt x="1831" y="1183"/>
                  </a:lnTo>
                  <a:lnTo>
                    <a:pt x="1833" y="1184"/>
                  </a:lnTo>
                  <a:lnTo>
                    <a:pt x="1834" y="1185"/>
                  </a:lnTo>
                  <a:lnTo>
                    <a:pt x="1834" y="1185"/>
                  </a:lnTo>
                  <a:lnTo>
                    <a:pt x="1835" y="1186"/>
                  </a:lnTo>
                  <a:lnTo>
                    <a:pt x="1836" y="1188"/>
                  </a:lnTo>
                  <a:lnTo>
                    <a:pt x="1838" y="1188"/>
                  </a:lnTo>
                  <a:lnTo>
                    <a:pt x="1838" y="1189"/>
                  </a:lnTo>
                  <a:lnTo>
                    <a:pt x="1839" y="1189"/>
                  </a:lnTo>
                  <a:lnTo>
                    <a:pt x="1840" y="1190"/>
                  </a:lnTo>
                  <a:lnTo>
                    <a:pt x="1841" y="1190"/>
                  </a:lnTo>
                  <a:lnTo>
                    <a:pt x="1841" y="1190"/>
                  </a:lnTo>
                  <a:lnTo>
                    <a:pt x="1843" y="1190"/>
                  </a:lnTo>
                  <a:lnTo>
                    <a:pt x="1844" y="1190"/>
                  </a:lnTo>
                  <a:lnTo>
                    <a:pt x="1845" y="1190"/>
                  </a:lnTo>
                  <a:lnTo>
                    <a:pt x="1846" y="1190"/>
                  </a:lnTo>
                  <a:lnTo>
                    <a:pt x="1846" y="1189"/>
                  </a:lnTo>
                  <a:lnTo>
                    <a:pt x="1847" y="1188"/>
                  </a:lnTo>
                  <a:lnTo>
                    <a:pt x="1849" y="1185"/>
                  </a:lnTo>
                  <a:lnTo>
                    <a:pt x="1850" y="1181"/>
                  </a:lnTo>
                  <a:lnTo>
                    <a:pt x="1850" y="1176"/>
                  </a:lnTo>
                  <a:lnTo>
                    <a:pt x="1851" y="1171"/>
                  </a:lnTo>
                  <a:lnTo>
                    <a:pt x="1852" y="1168"/>
                  </a:lnTo>
                  <a:lnTo>
                    <a:pt x="1854" y="1165"/>
                  </a:lnTo>
                  <a:lnTo>
                    <a:pt x="1854" y="1165"/>
                  </a:lnTo>
                  <a:lnTo>
                    <a:pt x="1855" y="1168"/>
                  </a:lnTo>
                  <a:lnTo>
                    <a:pt x="1856" y="1170"/>
                  </a:lnTo>
                  <a:lnTo>
                    <a:pt x="1857" y="1174"/>
                  </a:lnTo>
                  <a:lnTo>
                    <a:pt x="1857" y="1178"/>
                  </a:lnTo>
                  <a:lnTo>
                    <a:pt x="1859" y="1181"/>
                  </a:lnTo>
                  <a:lnTo>
                    <a:pt x="1860" y="1184"/>
                  </a:lnTo>
                  <a:lnTo>
                    <a:pt x="1861" y="1186"/>
                  </a:lnTo>
                  <a:lnTo>
                    <a:pt x="1861" y="1188"/>
                  </a:lnTo>
                  <a:lnTo>
                    <a:pt x="1862" y="1189"/>
                  </a:lnTo>
                  <a:lnTo>
                    <a:pt x="1864" y="1189"/>
                  </a:lnTo>
                  <a:lnTo>
                    <a:pt x="1865" y="1190"/>
                  </a:lnTo>
                  <a:lnTo>
                    <a:pt x="1865" y="1190"/>
                  </a:lnTo>
                  <a:lnTo>
                    <a:pt x="1866" y="1191"/>
                  </a:lnTo>
                  <a:lnTo>
                    <a:pt x="1867" y="1191"/>
                  </a:lnTo>
                  <a:lnTo>
                    <a:pt x="1869" y="1191"/>
                  </a:lnTo>
                  <a:lnTo>
                    <a:pt x="1869" y="1191"/>
                  </a:lnTo>
                  <a:lnTo>
                    <a:pt x="1870" y="1191"/>
                  </a:lnTo>
                  <a:lnTo>
                    <a:pt x="1871" y="1191"/>
                  </a:lnTo>
                  <a:lnTo>
                    <a:pt x="1872" y="1191"/>
                  </a:lnTo>
                  <a:lnTo>
                    <a:pt x="1872" y="1191"/>
                  </a:lnTo>
                  <a:lnTo>
                    <a:pt x="1874" y="1191"/>
                  </a:lnTo>
                  <a:lnTo>
                    <a:pt x="1875" y="1191"/>
                  </a:lnTo>
                  <a:lnTo>
                    <a:pt x="1876" y="1191"/>
                  </a:lnTo>
                  <a:lnTo>
                    <a:pt x="1876" y="1191"/>
                  </a:lnTo>
                  <a:lnTo>
                    <a:pt x="1877" y="1191"/>
                  </a:lnTo>
                  <a:lnTo>
                    <a:pt x="1879" y="1191"/>
                  </a:lnTo>
                  <a:lnTo>
                    <a:pt x="1880" y="1190"/>
                  </a:lnTo>
                  <a:lnTo>
                    <a:pt x="1880" y="1190"/>
                  </a:lnTo>
                  <a:lnTo>
                    <a:pt x="1881" y="1188"/>
                  </a:lnTo>
                  <a:lnTo>
                    <a:pt x="1882" y="1186"/>
                  </a:lnTo>
                  <a:lnTo>
                    <a:pt x="1883" y="1184"/>
                  </a:lnTo>
                  <a:lnTo>
                    <a:pt x="1883" y="1183"/>
                  </a:lnTo>
                  <a:lnTo>
                    <a:pt x="1885" y="1181"/>
                  </a:lnTo>
                  <a:lnTo>
                    <a:pt x="1886" y="1181"/>
                  </a:lnTo>
                  <a:lnTo>
                    <a:pt x="1887" y="1183"/>
                  </a:lnTo>
                  <a:lnTo>
                    <a:pt x="1887" y="1183"/>
                  </a:lnTo>
                  <a:lnTo>
                    <a:pt x="1888" y="1185"/>
                  </a:lnTo>
                  <a:lnTo>
                    <a:pt x="1890" y="1186"/>
                  </a:lnTo>
                  <a:lnTo>
                    <a:pt x="1891" y="1188"/>
                  </a:lnTo>
                  <a:lnTo>
                    <a:pt x="1891" y="1188"/>
                  </a:lnTo>
                  <a:lnTo>
                    <a:pt x="1892" y="1189"/>
                  </a:lnTo>
                  <a:lnTo>
                    <a:pt x="1893" y="1189"/>
                  </a:lnTo>
                  <a:lnTo>
                    <a:pt x="1895" y="1190"/>
                  </a:lnTo>
                  <a:lnTo>
                    <a:pt x="1895" y="1190"/>
                  </a:lnTo>
                  <a:lnTo>
                    <a:pt x="1896" y="1190"/>
                  </a:lnTo>
                  <a:lnTo>
                    <a:pt x="1897" y="1190"/>
                  </a:lnTo>
                  <a:lnTo>
                    <a:pt x="1898" y="1190"/>
                  </a:lnTo>
                  <a:lnTo>
                    <a:pt x="1898" y="1189"/>
                  </a:lnTo>
                  <a:lnTo>
                    <a:pt x="1900" y="1184"/>
                  </a:lnTo>
                  <a:lnTo>
                    <a:pt x="1901" y="1173"/>
                  </a:lnTo>
                  <a:lnTo>
                    <a:pt x="1902" y="1149"/>
                  </a:lnTo>
                  <a:lnTo>
                    <a:pt x="1903" y="1098"/>
                  </a:lnTo>
                  <a:lnTo>
                    <a:pt x="1903" y="1012"/>
                  </a:lnTo>
                  <a:lnTo>
                    <a:pt x="1905" y="863"/>
                  </a:lnTo>
                  <a:lnTo>
                    <a:pt x="1906" y="636"/>
                  </a:lnTo>
                  <a:lnTo>
                    <a:pt x="1907" y="322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0"/>
                  </a:lnTo>
                  <a:lnTo>
                    <a:pt x="1919" y="239"/>
                  </a:lnTo>
                  <a:lnTo>
                    <a:pt x="1921" y="438"/>
                  </a:lnTo>
                  <a:lnTo>
                    <a:pt x="1922" y="598"/>
                  </a:lnTo>
                  <a:lnTo>
                    <a:pt x="1922" y="724"/>
                  </a:lnTo>
                  <a:lnTo>
                    <a:pt x="1923" y="821"/>
                  </a:lnTo>
                  <a:lnTo>
                    <a:pt x="1924" y="896"/>
                  </a:lnTo>
                  <a:lnTo>
                    <a:pt x="1926" y="953"/>
                  </a:lnTo>
                  <a:lnTo>
                    <a:pt x="1926" y="995"/>
                  </a:lnTo>
                  <a:lnTo>
                    <a:pt x="1927" y="1027"/>
                  </a:lnTo>
                  <a:lnTo>
                    <a:pt x="1928" y="1050"/>
                  </a:lnTo>
                  <a:lnTo>
                    <a:pt x="1929" y="1068"/>
                  </a:lnTo>
                  <a:lnTo>
                    <a:pt x="1929" y="1082"/>
                  </a:lnTo>
                  <a:lnTo>
                    <a:pt x="1931" y="1093"/>
                  </a:lnTo>
                  <a:lnTo>
                    <a:pt x="1932" y="1102"/>
                  </a:lnTo>
                  <a:lnTo>
                    <a:pt x="1933" y="1111"/>
                  </a:lnTo>
                  <a:lnTo>
                    <a:pt x="1933" y="1119"/>
                  </a:lnTo>
                  <a:lnTo>
                    <a:pt x="1934" y="1127"/>
                  </a:lnTo>
                  <a:lnTo>
                    <a:pt x="1936" y="1134"/>
                  </a:lnTo>
                  <a:lnTo>
                    <a:pt x="1937" y="1140"/>
                  </a:lnTo>
                  <a:lnTo>
                    <a:pt x="1937" y="1147"/>
                  </a:lnTo>
                  <a:lnTo>
                    <a:pt x="1938" y="1152"/>
                  </a:lnTo>
                  <a:lnTo>
                    <a:pt x="1939" y="1155"/>
                  </a:lnTo>
                  <a:lnTo>
                    <a:pt x="1941" y="1159"/>
                  </a:lnTo>
                  <a:lnTo>
                    <a:pt x="1941" y="1161"/>
                  </a:lnTo>
                  <a:lnTo>
                    <a:pt x="1942" y="1163"/>
                  </a:lnTo>
                  <a:lnTo>
                    <a:pt x="1943" y="1164"/>
                  </a:lnTo>
                  <a:lnTo>
                    <a:pt x="1944" y="1165"/>
                  </a:lnTo>
                  <a:lnTo>
                    <a:pt x="1944" y="1164"/>
                  </a:lnTo>
                  <a:lnTo>
                    <a:pt x="1946" y="1163"/>
                  </a:lnTo>
                  <a:lnTo>
                    <a:pt x="1947" y="1160"/>
                  </a:lnTo>
                  <a:lnTo>
                    <a:pt x="1948" y="1155"/>
                  </a:lnTo>
                  <a:lnTo>
                    <a:pt x="1948" y="1150"/>
                  </a:lnTo>
                  <a:lnTo>
                    <a:pt x="1949" y="1143"/>
                  </a:lnTo>
                  <a:lnTo>
                    <a:pt x="1951" y="1137"/>
                  </a:lnTo>
                  <a:lnTo>
                    <a:pt x="1952" y="1130"/>
                  </a:lnTo>
                  <a:lnTo>
                    <a:pt x="1952" y="1125"/>
                  </a:lnTo>
                  <a:lnTo>
                    <a:pt x="1953" y="1124"/>
                  </a:lnTo>
                  <a:lnTo>
                    <a:pt x="1954" y="1125"/>
                  </a:lnTo>
                  <a:lnTo>
                    <a:pt x="1955" y="1129"/>
                  </a:lnTo>
                  <a:lnTo>
                    <a:pt x="1955" y="1135"/>
                  </a:lnTo>
                  <a:lnTo>
                    <a:pt x="1957" y="1144"/>
                  </a:lnTo>
                  <a:lnTo>
                    <a:pt x="1958" y="1152"/>
                  </a:lnTo>
                  <a:lnTo>
                    <a:pt x="1959" y="1159"/>
                  </a:lnTo>
                  <a:lnTo>
                    <a:pt x="1960" y="1165"/>
                  </a:lnTo>
                  <a:lnTo>
                    <a:pt x="1960" y="1170"/>
                  </a:lnTo>
                  <a:lnTo>
                    <a:pt x="1962" y="1175"/>
                  </a:lnTo>
                  <a:lnTo>
                    <a:pt x="1963" y="1178"/>
                  </a:lnTo>
                  <a:lnTo>
                    <a:pt x="1964" y="1180"/>
                  </a:lnTo>
                  <a:lnTo>
                    <a:pt x="1964" y="1183"/>
                  </a:lnTo>
                  <a:lnTo>
                    <a:pt x="1965" y="1184"/>
                  </a:lnTo>
                  <a:lnTo>
                    <a:pt x="1967" y="1185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9" y="1188"/>
                  </a:lnTo>
                  <a:lnTo>
                    <a:pt x="1970" y="1189"/>
                  </a:lnTo>
                  <a:lnTo>
                    <a:pt x="1972" y="1189"/>
                  </a:lnTo>
                  <a:lnTo>
                    <a:pt x="1972" y="1190"/>
                  </a:lnTo>
                  <a:lnTo>
                    <a:pt x="1973" y="1190"/>
                  </a:lnTo>
                  <a:lnTo>
                    <a:pt x="1974" y="1190"/>
                  </a:lnTo>
                  <a:lnTo>
                    <a:pt x="1975" y="1191"/>
                  </a:lnTo>
                  <a:lnTo>
                    <a:pt x="1975" y="1191"/>
                  </a:lnTo>
                  <a:lnTo>
                    <a:pt x="1977" y="1191"/>
                  </a:lnTo>
                  <a:lnTo>
                    <a:pt x="1978" y="1191"/>
                  </a:lnTo>
                  <a:lnTo>
                    <a:pt x="1979" y="1191"/>
                  </a:lnTo>
                  <a:lnTo>
                    <a:pt x="1979" y="1191"/>
                  </a:lnTo>
                  <a:lnTo>
                    <a:pt x="1980" y="1191"/>
                  </a:lnTo>
                  <a:lnTo>
                    <a:pt x="1982" y="1191"/>
                  </a:lnTo>
                  <a:lnTo>
                    <a:pt x="1983" y="1190"/>
                  </a:lnTo>
                  <a:lnTo>
                    <a:pt x="1983" y="1190"/>
                  </a:lnTo>
                  <a:lnTo>
                    <a:pt x="1984" y="1189"/>
                  </a:lnTo>
                  <a:lnTo>
                    <a:pt x="1985" y="1189"/>
                  </a:lnTo>
                  <a:lnTo>
                    <a:pt x="1987" y="1189"/>
                  </a:lnTo>
                  <a:lnTo>
                    <a:pt x="1987" y="1189"/>
                  </a:lnTo>
                  <a:lnTo>
                    <a:pt x="1988" y="1189"/>
                  </a:lnTo>
                  <a:lnTo>
                    <a:pt x="1989" y="1189"/>
                  </a:lnTo>
                  <a:lnTo>
                    <a:pt x="1990" y="1190"/>
                  </a:lnTo>
                  <a:lnTo>
                    <a:pt x="1990" y="1190"/>
                  </a:lnTo>
                  <a:lnTo>
                    <a:pt x="1991" y="1191"/>
                  </a:lnTo>
                  <a:lnTo>
                    <a:pt x="1993" y="1191"/>
                  </a:lnTo>
                  <a:lnTo>
                    <a:pt x="1994" y="1191"/>
                  </a:lnTo>
                  <a:lnTo>
                    <a:pt x="1994" y="1192"/>
                  </a:lnTo>
                  <a:lnTo>
                    <a:pt x="1995" y="1192"/>
                  </a:lnTo>
                  <a:lnTo>
                    <a:pt x="1996" y="1192"/>
                  </a:lnTo>
                  <a:lnTo>
                    <a:pt x="1998" y="1192"/>
                  </a:lnTo>
                  <a:lnTo>
                    <a:pt x="1998" y="1192"/>
                  </a:lnTo>
                  <a:lnTo>
                    <a:pt x="1999" y="1192"/>
                  </a:lnTo>
                  <a:lnTo>
                    <a:pt x="2000" y="1192"/>
                  </a:lnTo>
                  <a:lnTo>
                    <a:pt x="2001" y="1192"/>
                  </a:lnTo>
                  <a:lnTo>
                    <a:pt x="2001" y="1191"/>
                  </a:lnTo>
                  <a:lnTo>
                    <a:pt x="2003" y="1191"/>
                  </a:lnTo>
                  <a:lnTo>
                    <a:pt x="2004" y="1191"/>
                  </a:lnTo>
                  <a:lnTo>
                    <a:pt x="2005" y="1191"/>
                  </a:lnTo>
                  <a:lnTo>
                    <a:pt x="2005" y="1191"/>
                  </a:lnTo>
                  <a:lnTo>
                    <a:pt x="2006" y="1191"/>
                  </a:lnTo>
                  <a:lnTo>
                    <a:pt x="2008" y="1190"/>
                  </a:lnTo>
                  <a:lnTo>
                    <a:pt x="2009" y="1190"/>
                  </a:lnTo>
                  <a:lnTo>
                    <a:pt x="2009" y="1190"/>
                  </a:lnTo>
                  <a:lnTo>
                    <a:pt x="2010" y="1190"/>
                  </a:lnTo>
                  <a:lnTo>
                    <a:pt x="2011" y="1190"/>
                  </a:lnTo>
                  <a:lnTo>
                    <a:pt x="2013" y="1189"/>
                  </a:lnTo>
                  <a:lnTo>
                    <a:pt x="2014" y="1189"/>
                  </a:lnTo>
                  <a:lnTo>
                    <a:pt x="2014" y="1188"/>
                  </a:lnTo>
                  <a:lnTo>
                    <a:pt x="2015" y="1186"/>
                  </a:lnTo>
                  <a:lnTo>
                    <a:pt x="2016" y="1185"/>
                  </a:lnTo>
                  <a:lnTo>
                    <a:pt x="2018" y="1184"/>
                  </a:lnTo>
                  <a:lnTo>
                    <a:pt x="2018" y="1183"/>
                  </a:lnTo>
                  <a:lnTo>
                    <a:pt x="2019" y="1183"/>
                  </a:lnTo>
                  <a:lnTo>
                    <a:pt x="2020" y="1181"/>
                  </a:lnTo>
                  <a:lnTo>
                    <a:pt x="2021" y="1180"/>
                  </a:lnTo>
                  <a:lnTo>
                    <a:pt x="2021" y="1180"/>
                  </a:lnTo>
                  <a:lnTo>
                    <a:pt x="2023" y="1179"/>
                  </a:lnTo>
                  <a:lnTo>
                    <a:pt x="2024" y="1176"/>
                  </a:lnTo>
                  <a:lnTo>
                    <a:pt x="2025" y="1174"/>
                  </a:lnTo>
                  <a:lnTo>
                    <a:pt x="2025" y="1170"/>
                  </a:lnTo>
                  <a:lnTo>
                    <a:pt x="2026" y="1166"/>
                  </a:lnTo>
                  <a:lnTo>
                    <a:pt x="2027" y="1160"/>
                  </a:lnTo>
                  <a:lnTo>
                    <a:pt x="2029" y="1155"/>
                  </a:lnTo>
                  <a:lnTo>
                    <a:pt x="2029" y="1150"/>
                  </a:lnTo>
                  <a:lnTo>
                    <a:pt x="2030" y="1148"/>
                  </a:lnTo>
                  <a:lnTo>
                    <a:pt x="2031" y="1145"/>
                  </a:lnTo>
                  <a:lnTo>
                    <a:pt x="2032" y="1145"/>
                  </a:lnTo>
                  <a:lnTo>
                    <a:pt x="2032" y="1147"/>
                  </a:lnTo>
                  <a:lnTo>
                    <a:pt x="2034" y="1148"/>
                  </a:lnTo>
                  <a:lnTo>
                    <a:pt x="2035" y="1149"/>
                  </a:lnTo>
                  <a:lnTo>
                    <a:pt x="2036" y="1152"/>
                  </a:lnTo>
                  <a:lnTo>
                    <a:pt x="2036" y="1153"/>
                  </a:lnTo>
                  <a:lnTo>
                    <a:pt x="2037" y="1153"/>
                  </a:lnTo>
                  <a:lnTo>
                    <a:pt x="2039" y="1153"/>
                  </a:lnTo>
                  <a:lnTo>
                    <a:pt x="2040" y="1154"/>
                  </a:lnTo>
                  <a:lnTo>
                    <a:pt x="2040" y="1155"/>
                  </a:lnTo>
                  <a:lnTo>
                    <a:pt x="2041" y="1158"/>
                  </a:lnTo>
                  <a:lnTo>
                    <a:pt x="2042" y="1161"/>
                  </a:lnTo>
                  <a:lnTo>
                    <a:pt x="2044" y="1165"/>
                  </a:lnTo>
                  <a:lnTo>
                    <a:pt x="2044" y="1169"/>
                  </a:lnTo>
                  <a:lnTo>
                    <a:pt x="2045" y="1173"/>
                  </a:lnTo>
                  <a:lnTo>
                    <a:pt x="2046" y="1176"/>
                  </a:lnTo>
                  <a:lnTo>
                    <a:pt x="2047" y="1178"/>
                  </a:lnTo>
                  <a:lnTo>
                    <a:pt x="2047" y="1179"/>
                  </a:lnTo>
                  <a:lnTo>
                    <a:pt x="2049" y="1179"/>
                  </a:lnTo>
                  <a:lnTo>
                    <a:pt x="2050" y="1179"/>
                  </a:lnTo>
                  <a:lnTo>
                    <a:pt x="2051" y="1179"/>
                  </a:lnTo>
                  <a:lnTo>
                    <a:pt x="2051" y="1179"/>
                  </a:lnTo>
                  <a:lnTo>
                    <a:pt x="2052" y="1178"/>
                  </a:lnTo>
                  <a:lnTo>
                    <a:pt x="2054" y="1179"/>
                  </a:lnTo>
                  <a:lnTo>
                    <a:pt x="2055" y="1180"/>
                  </a:lnTo>
                  <a:lnTo>
                    <a:pt x="2055" y="1181"/>
                  </a:lnTo>
                  <a:lnTo>
                    <a:pt x="2056" y="1183"/>
                  </a:lnTo>
                  <a:lnTo>
                    <a:pt x="2057" y="1184"/>
                  </a:lnTo>
                  <a:lnTo>
                    <a:pt x="2059" y="1186"/>
                  </a:lnTo>
                  <a:lnTo>
                    <a:pt x="2059" y="1188"/>
                  </a:lnTo>
                  <a:lnTo>
                    <a:pt x="2060" y="1189"/>
                  </a:lnTo>
                  <a:lnTo>
                    <a:pt x="2061" y="1190"/>
                  </a:lnTo>
                  <a:lnTo>
                    <a:pt x="2062" y="1191"/>
                  </a:lnTo>
                  <a:lnTo>
                    <a:pt x="2062" y="1191"/>
                  </a:lnTo>
                  <a:lnTo>
                    <a:pt x="2063" y="1191"/>
                  </a:lnTo>
                  <a:lnTo>
                    <a:pt x="2065" y="1190"/>
                  </a:lnTo>
                  <a:lnTo>
                    <a:pt x="2066" y="1189"/>
                  </a:lnTo>
                  <a:lnTo>
                    <a:pt x="2066" y="1188"/>
                  </a:lnTo>
                  <a:lnTo>
                    <a:pt x="2067" y="1186"/>
                  </a:lnTo>
                  <a:lnTo>
                    <a:pt x="2068" y="1186"/>
                  </a:lnTo>
                  <a:lnTo>
                    <a:pt x="2070" y="1189"/>
                  </a:lnTo>
                  <a:lnTo>
                    <a:pt x="2071" y="1194"/>
                  </a:lnTo>
                  <a:lnTo>
                    <a:pt x="2071" y="1200"/>
                  </a:lnTo>
                  <a:lnTo>
                    <a:pt x="2072" y="1210"/>
                  </a:lnTo>
                  <a:lnTo>
                    <a:pt x="2073" y="1224"/>
                  </a:lnTo>
                  <a:lnTo>
                    <a:pt x="2075" y="1238"/>
                  </a:lnTo>
                  <a:lnTo>
                    <a:pt x="2075" y="1255"/>
                  </a:lnTo>
                  <a:lnTo>
                    <a:pt x="2076" y="1273"/>
                  </a:lnTo>
                  <a:lnTo>
                    <a:pt x="2077" y="1293"/>
                  </a:lnTo>
                  <a:lnTo>
                    <a:pt x="2078" y="1312"/>
                  </a:lnTo>
                  <a:lnTo>
                    <a:pt x="2078" y="1329"/>
                  </a:lnTo>
                  <a:lnTo>
                    <a:pt x="2080" y="1341"/>
                  </a:lnTo>
                  <a:lnTo>
                    <a:pt x="2081" y="1348"/>
                  </a:lnTo>
                  <a:lnTo>
                    <a:pt x="2082" y="1344"/>
                  </a:lnTo>
                  <a:lnTo>
                    <a:pt x="2082" y="1325"/>
                  </a:lnTo>
                  <a:lnTo>
                    <a:pt x="2083" y="1294"/>
                  </a:lnTo>
                  <a:lnTo>
                    <a:pt x="2085" y="1253"/>
                  </a:lnTo>
                  <a:lnTo>
                    <a:pt x="2086" y="1209"/>
                  </a:lnTo>
                  <a:lnTo>
                    <a:pt x="2086" y="1166"/>
                  </a:lnTo>
                  <a:lnTo>
                    <a:pt x="2087" y="1135"/>
                  </a:lnTo>
                  <a:lnTo>
                    <a:pt x="2088" y="1113"/>
                  </a:lnTo>
                  <a:lnTo>
                    <a:pt x="2090" y="1081"/>
                  </a:lnTo>
                  <a:lnTo>
                    <a:pt x="2090" y="976"/>
                  </a:lnTo>
                  <a:lnTo>
                    <a:pt x="2091" y="655"/>
                  </a:lnTo>
                  <a:lnTo>
                    <a:pt x="2092" y="0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0"/>
                  </a:lnTo>
                  <a:lnTo>
                    <a:pt x="2119" y="0"/>
                  </a:lnTo>
                  <a:lnTo>
                    <a:pt x="2121" y="0"/>
                  </a:lnTo>
                  <a:lnTo>
                    <a:pt x="2122" y="0"/>
                  </a:lnTo>
                  <a:lnTo>
                    <a:pt x="2123" y="0"/>
                  </a:lnTo>
                  <a:lnTo>
                    <a:pt x="2123" y="0"/>
                  </a:lnTo>
                  <a:lnTo>
                    <a:pt x="2124" y="0"/>
                  </a:lnTo>
                  <a:lnTo>
                    <a:pt x="2126" y="111"/>
                  </a:lnTo>
                  <a:lnTo>
                    <a:pt x="2127" y="228"/>
                  </a:lnTo>
                  <a:lnTo>
                    <a:pt x="2128" y="327"/>
                  </a:lnTo>
                  <a:lnTo>
                    <a:pt x="2128" y="411"/>
                  </a:lnTo>
                  <a:lnTo>
                    <a:pt x="2129" y="485"/>
                  </a:lnTo>
                  <a:lnTo>
                    <a:pt x="2131" y="548"/>
                  </a:lnTo>
                  <a:lnTo>
                    <a:pt x="2132" y="601"/>
                  </a:lnTo>
                  <a:lnTo>
                    <a:pt x="2132" y="649"/>
                  </a:lnTo>
                  <a:lnTo>
                    <a:pt x="2133" y="688"/>
                  </a:lnTo>
                  <a:lnTo>
                    <a:pt x="2134" y="724"/>
                  </a:lnTo>
                  <a:lnTo>
                    <a:pt x="2135" y="754"/>
                  </a:lnTo>
                  <a:lnTo>
                    <a:pt x="2135" y="773"/>
                  </a:lnTo>
                  <a:lnTo>
                    <a:pt x="2137" y="796"/>
                  </a:lnTo>
                  <a:lnTo>
                    <a:pt x="2138" y="819"/>
                  </a:lnTo>
                  <a:lnTo>
                    <a:pt x="2139" y="837"/>
                  </a:lnTo>
                  <a:lnTo>
                    <a:pt x="2139" y="855"/>
                  </a:lnTo>
                  <a:lnTo>
                    <a:pt x="2140" y="870"/>
                  </a:lnTo>
                  <a:lnTo>
                    <a:pt x="2142" y="883"/>
                  </a:lnTo>
                  <a:lnTo>
                    <a:pt x="2143" y="896"/>
                  </a:lnTo>
                  <a:lnTo>
                    <a:pt x="2143" y="908"/>
                  </a:lnTo>
                  <a:lnTo>
                    <a:pt x="2144" y="918"/>
                  </a:lnTo>
                  <a:lnTo>
                    <a:pt x="2145" y="928"/>
                  </a:lnTo>
                  <a:lnTo>
                    <a:pt x="2147" y="938"/>
                  </a:lnTo>
                  <a:lnTo>
                    <a:pt x="2147" y="945"/>
                  </a:lnTo>
                  <a:lnTo>
                    <a:pt x="2148" y="953"/>
                  </a:lnTo>
                  <a:lnTo>
                    <a:pt x="2149" y="960"/>
                  </a:lnTo>
                  <a:lnTo>
                    <a:pt x="2150" y="966"/>
                  </a:lnTo>
                  <a:lnTo>
                    <a:pt x="2150" y="973"/>
                  </a:lnTo>
                  <a:lnTo>
                    <a:pt x="2152" y="979"/>
                  </a:lnTo>
                  <a:lnTo>
                    <a:pt x="2153" y="986"/>
                  </a:lnTo>
                  <a:lnTo>
                    <a:pt x="2154" y="994"/>
                  </a:lnTo>
                  <a:lnTo>
                    <a:pt x="2154" y="1002"/>
                  </a:lnTo>
                  <a:lnTo>
                    <a:pt x="2155" y="1014"/>
                  </a:lnTo>
                  <a:lnTo>
                    <a:pt x="2157" y="1024"/>
                  </a:lnTo>
                  <a:lnTo>
                    <a:pt x="2158" y="1036"/>
                  </a:lnTo>
                  <a:lnTo>
                    <a:pt x="2158" y="1047"/>
                  </a:lnTo>
                  <a:lnTo>
                    <a:pt x="2159" y="1060"/>
                  </a:lnTo>
                  <a:lnTo>
                    <a:pt x="2160" y="1071"/>
                  </a:lnTo>
                  <a:lnTo>
                    <a:pt x="2162" y="1081"/>
                  </a:lnTo>
                  <a:lnTo>
                    <a:pt x="2162" y="1091"/>
                  </a:lnTo>
                  <a:lnTo>
                    <a:pt x="2163" y="1101"/>
                  </a:lnTo>
                  <a:lnTo>
                    <a:pt x="2164" y="1109"/>
                  </a:lnTo>
                  <a:lnTo>
                    <a:pt x="2165" y="1118"/>
                  </a:lnTo>
                  <a:lnTo>
                    <a:pt x="2165" y="1127"/>
                  </a:lnTo>
                  <a:lnTo>
                    <a:pt x="2167" y="1134"/>
                  </a:lnTo>
                  <a:lnTo>
                    <a:pt x="2168" y="1142"/>
                  </a:lnTo>
                  <a:lnTo>
                    <a:pt x="2169" y="1149"/>
                  </a:lnTo>
                  <a:lnTo>
                    <a:pt x="2169" y="1154"/>
                  </a:lnTo>
                  <a:lnTo>
                    <a:pt x="2170" y="1161"/>
                  </a:lnTo>
                  <a:lnTo>
                    <a:pt x="2171" y="1166"/>
                  </a:lnTo>
                  <a:lnTo>
                    <a:pt x="2173" y="1173"/>
                  </a:lnTo>
                  <a:lnTo>
                    <a:pt x="2173" y="1178"/>
                  </a:lnTo>
                  <a:lnTo>
                    <a:pt x="2174" y="1181"/>
                  </a:lnTo>
                  <a:lnTo>
                    <a:pt x="2175" y="1185"/>
                  </a:lnTo>
                  <a:lnTo>
                    <a:pt x="2176" y="1189"/>
                  </a:lnTo>
                  <a:lnTo>
                    <a:pt x="2176" y="1191"/>
                  </a:lnTo>
                  <a:lnTo>
                    <a:pt x="2178" y="1194"/>
                  </a:lnTo>
                  <a:lnTo>
                    <a:pt x="2179" y="1195"/>
                  </a:lnTo>
                  <a:lnTo>
                    <a:pt x="2180" y="1195"/>
                  </a:lnTo>
                  <a:lnTo>
                    <a:pt x="2180" y="1195"/>
                  </a:lnTo>
                  <a:lnTo>
                    <a:pt x="2181" y="1195"/>
                  </a:lnTo>
                  <a:lnTo>
                    <a:pt x="2183" y="1194"/>
                  </a:lnTo>
                  <a:lnTo>
                    <a:pt x="2184" y="1194"/>
                  </a:lnTo>
                  <a:lnTo>
                    <a:pt x="2185" y="1192"/>
                  </a:lnTo>
                  <a:lnTo>
                    <a:pt x="2185" y="1191"/>
                  </a:lnTo>
                  <a:lnTo>
                    <a:pt x="2186" y="1190"/>
                  </a:lnTo>
                  <a:lnTo>
                    <a:pt x="2188" y="1189"/>
                  </a:lnTo>
                  <a:lnTo>
                    <a:pt x="2189" y="1188"/>
                  </a:lnTo>
                  <a:lnTo>
                    <a:pt x="2189" y="1188"/>
                  </a:lnTo>
                  <a:lnTo>
                    <a:pt x="2190" y="1186"/>
                  </a:lnTo>
                  <a:lnTo>
                    <a:pt x="2191" y="1186"/>
                  </a:lnTo>
                  <a:lnTo>
                    <a:pt x="2193" y="1186"/>
                  </a:lnTo>
                  <a:lnTo>
                    <a:pt x="2193" y="1186"/>
                  </a:lnTo>
                  <a:lnTo>
                    <a:pt x="2194" y="1186"/>
                  </a:lnTo>
                  <a:lnTo>
                    <a:pt x="2195" y="1188"/>
                  </a:lnTo>
                  <a:lnTo>
                    <a:pt x="2196" y="1189"/>
                  </a:lnTo>
                  <a:lnTo>
                    <a:pt x="2196" y="1190"/>
                  </a:lnTo>
                  <a:lnTo>
                    <a:pt x="2198" y="1191"/>
                  </a:lnTo>
                  <a:lnTo>
                    <a:pt x="2199" y="1191"/>
                  </a:lnTo>
                  <a:lnTo>
                    <a:pt x="2200" y="1192"/>
                  </a:lnTo>
                  <a:lnTo>
                    <a:pt x="2200" y="1194"/>
                  </a:lnTo>
                  <a:lnTo>
                    <a:pt x="2201" y="1194"/>
                  </a:lnTo>
                  <a:lnTo>
                    <a:pt x="2203" y="1194"/>
                  </a:lnTo>
                  <a:lnTo>
                    <a:pt x="2204" y="1192"/>
                  </a:lnTo>
                  <a:lnTo>
                    <a:pt x="2204" y="1191"/>
                  </a:lnTo>
                  <a:lnTo>
                    <a:pt x="2205" y="1189"/>
                  </a:lnTo>
                  <a:lnTo>
                    <a:pt x="2206" y="1186"/>
                  </a:lnTo>
                  <a:lnTo>
                    <a:pt x="2207" y="1181"/>
                  </a:lnTo>
                  <a:lnTo>
                    <a:pt x="2207" y="1176"/>
                  </a:lnTo>
                  <a:lnTo>
                    <a:pt x="2209" y="1170"/>
                  </a:lnTo>
                  <a:lnTo>
                    <a:pt x="2210" y="1164"/>
                  </a:lnTo>
                  <a:lnTo>
                    <a:pt x="2211" y="1156"/>
                  </a:lnTo>
                  <a:lnTo>
                    <a:pt x="2211" y="1152"/>
                  </a:lnTo>
                  <a:lnTo>
                    <a:pt x="2212" y="1147"/>
                  </a:lnTo>
                  <a:lnTo>
                    <a:pt x="2214" y="1145"/>
                  </a:lnTo>
                  <a:lnTo>
                    <a:pt x="2215" y="1144"/>
                  </a:lnTo>
                  <a:lnTo>
                    <a:pt x="2215" y="1145"/>
                  </a:lnTo>
                  <a:lnTo>
                    <a:pt x="2216" y="1148"/>
                  </a:lnTo>
                  <a:lnTo>
                    <a:pt x="2217" y="1152"/>
                  </a:lnTo>
                  <a:lnTo>
                    <a:pt x="2219" y="1154"/>
                  </a:lnTo>
                  <a:lnTo>
                    <a:pt x="2219" y="1156"/>
                  </a:lnTo>
                  <a:lnTo>
                    <a:pt x="2220" y="1159"/>
                  </a:lnTo>
                  <a:lnTo>
                    <a:pt x="2221" y="1160"/>
                  </a:lnTo>
                  <a:lnTo>
                    <a:pt x="2222" y="1161"/>
                  </a:lnTo>
                  <a:lnTo>
                    <a:pt x="2222" y="1163"/>
                  </a:lnTo>
                  <a:lnTo>
                    <a:pt x="2224" y="1164"/>
                  </a:lnTo>
                  <a:lnTo>
                    <a:pt x="2225" y="1164"/>
                  </a:lnTo>
                  <a:lnTo>
                    <a:pt x="2226" y="1165"/>
                  </a:lnTo>
                  <a:lnTo>
                    <a:pt x="2226" y="1165"/>
                  </a:lnTo>
                  <a:lnTo>
                    <a:pt x="2227" y="1165"/>
                  </a:lnTo>
                  <a:lnTo>
                    <a:pt x="2229" y="1166"/>
                  </a:lnTo>
                  <a:lnTo>
                    <a:pt x="2230" y="1166"/>
                  </a:lnTo>
                  <a:lnTo>
                    <a:pt x="2230" y="1166"/>
                  </a:lnTo>
                  <a:lnTo>
                    <a:pt x="2231" y="1168"/>
                  </a:lnTo>
                  <a:lnTo>
                    <a:pt x="2232" y="1169"/>
                  </a:lnTo>
                  <a:lnTo>
                    <a:pt x="2234" y="1170"/>
                  </a:lnTo>
                  <a:lnTo>
                    <a:pt x="2234" y="1173"/>
                  </a:lnTo>
                  <a:lnTo>
                    <a:pt x="2235" y="1174"/>
                  </a:lnTo>
                  <a:lnTo>
                    <a:pt x="2236" y="1175"/>
                  </a:lnTo>
                  <a:lnTo>
                    <a:pt x="2237" y="1176"/>
                  </a:lnTo>
                  <a:lnTo>
                    <a:pt x="2238" y="1179"/>
                  </a:lnTo>
                  <a:lnTo>
                    <a:pt x="2238" y="1180"/>
                  </a:lnTo>
                  <a:lnTo>
                    <a:pt x="2240" y="1181"/>
                  </a:lnTo>
                  <a:lnTo>
                    <a:pt x="2241" y="1183"/>
                  </a:lnTo>
                  <a:lnTo>
                    <a:pt x="2242" y="1185"/>
                  </a:lnTo>
                  <a:lnTo>
                    <a:pt x="2242" y="1186"/>
                  </a:lnTo>
                  <a:lnTo>
                    <a:pt x="2243" y="1188"/>
                  </a:lnTo>
                  <a:lnTo>
                    <a:pt x="2245" y="1189"/>
                  </a:lnTo>
                  <a:lnTo>
                    <a:pt x="2246" y="1191"/>
                  </a:lnTo>
                  <a:lnTo>
                    <a:pt x="2246" y="1192"/>
                  </a:lnTo>
                  <a:lnTo>
                    <a:pt x="2247" y="1194"/>
                  </a:lnTo>
                  <a:lnTo>
                    <a:pt x="2248" y="1195"/>
                  </a:lnTo>
                  <a:lnTo>
                    <a:pt x="2250" y="1196"/>
                  </a:lnTo>
                  <a:lnTo>
                    <a:pt x="2250" y="1199"/>
                  </a:lnTo>
                  <a:lnTo>
                    <a:pt x="2251" y="1200"/>
                  </a:lnTo>
                  <a:lnTo>
                    <a:pt x="2252" y="1201"/>
                  </a:lnTo>
                  <a:lnTo>
                    <a:pt x="2253" y="1204"/>
                  </a:lnTo>
                  <a:lnTo>
                    <a:pt x="2253" y="1205"/>
                  </a:lnTo>
                  <a:lnTo>
                    <a:pt x="2255" y="1206"/>
                  </a:lnTo>
                  <a:lnTo>
                    <a:pt x="2256" y="1207"/>
                  </a:lnTo>
                  <a:lnTo>
                    <a:pt x="2257" y="1209"/>
                  </a:lnTo>
                  <a:lnTo>
                    <a:pt x="2257" y="1209"/>
                  </a:lnTo>
                  <a:lnTo>
                    <a:pt x="2258" y="1210"/>
                  </a:lnTo>
                  <a:lnTo>
                    <a:pt x="2260" y="1210"/>
                  </a:lnTo>
                  <a:lnTo>
                    <a:pt x="2261" y="1210"/>
                  </a:lnTo>
                  <a:lnTo>
                    <a:pt x="2261" y="1210"/>
                  </a:lnTo>
                  <a:lnTo>
                    <a:pt x="2262" y="1210"/>
                  </a:lnTo>
                  <a:lnTo>
                    <a:pt x="2263" y="1210"/>
                  </a:lnTo>
                  <a:lnTo>
                    <a:pt x="2265" y="1210"/>
                  </a:lnTo>
                  <a:lnTo>
                    <a:pt x="2265" y="1210"/>
                  </a:lnTo>
                  <a:lnTo>
                    <a:pt x="2266" y="1209"/>
                  </a:lnTo>
                  <a:lnTo>
                    <a:pt x="2267" y="1209"/>
                  </a:lnTo>
                  <a:lnTo>
                    <a:pt x="2268" y="1207"/>
                  </a:lnTo>
                  <a:lnTo>
                    <a:pt x="2268" y="1206"/>
                  </a:lnTo>
                  <a:lnTo>
                    <a:pt x="2270" y="1206"/>
                  </a:lnTo>
                  <a:lnTo>
                    <a:pt x="2271" y="1206"/>
                  </a:lnTo>
                  <a:lnTo>
                    <a:pt x="2272" y="1205"/>
                  </a:lnTo>
                  <a:lnTo>
                    <a:pt x="2272" y="1205"/>
                  </a:lnTo>
                  <a:lnTo>
                    <a:pt x="2273" y="1204"/>
                  </a:lnTo>
                  <a:lnTo>
                    <a:pt x="2274" y="1204"/>
                  </a:lnTo>
                  <a:lnTo>
                    <a:pt x="2276" y="1202"/>
                  </a:lnTo>
                  <a:lnTo>
                    <a:pt x="2276" y="1202"/>
                  </a:lnTo>
                  <a:lnTo>
                    <a:pt x="2277" y="1201"/>
                  </a:lnTo>
                  <a:lnTo>
                    <a:pt x="2278" y="1200"/>
                  </a:lnTo>
                  <a:lnTo>
                    <a:pt x="2279" y="1200"/>
                  </a:lnTo>
                  <a:lnTo>
                    <a:pt x="2279" y="1197"/>
                  </a:lnTo>
                  <a:lnTo>
                    <a:pt x="2281" y="1195"/>
                  </a:lnTo>
                  <a:lnTo>
                    <a:pt x="2282" y="1191"/>
                  </a:lnTo>
                  <a:lnTo>
                    <a:pt x="2283" y="1185"/>
                  </a:lnTo>
                  <a:lnTo>
                    <a:pt x="2283" y="1176"/>
                  </a:lnTo>
                  <a:lnTo>
                    <a:pt x="2284" y="1165"/>
                  </a:lnTo>
                  <a:lnTo>
                    <a:pt x="2286" y="1153"/>
                  </a:lnTo>
                  <a:lnTo>
                    <a:pt x="2287" y="1142"/>
                  </a:lnTo>
                  <a:lnTo>
                    <a:pt x="2287" y="1132"/>
                  </a:lnTo>
                  <a:lnTo>
                    <a:pt x="2288" y="1125"/>
                  </a:lnTo>
                  <a:lnTo>
                    <a:pt x="2289" y="1125"/>
                  </a:lnTo>
                  <a:lnTo>
                    <a:pt x="2291" y="1128"/>
                  </a:lnTo>
                  <a:lnTo>
                    <a:pt x="2291" y="1135"/>
                  </a:lnTo>
                  <a:lnTo>
                    <a:pt x="2292" y="1144"/>
                  </a:lnTo>
                  <a:lnTo>
                    <a:pt x="2293" y="1154"/>
                  </a:lnTo>
                  <a:lnTo>
                    <a:pt x="2294" y="1164"/>
                  </a:lnTo>
                  <a:lnTo>
                    <a:pt x="2296" y="1171"/>
                  </a:lnTo>
                  <a:lnTo>
                    <a:pt x="2296" y="1179"/>
                  </a:lnTo>
                  <a:lnTo>
                    <a:pt x="2297" y="1184"/>
                  </a:lnTo>
                  <a:lnTo>
                    <a:pt x="2298" y="1189"/>
                  </a:lnTo>
                  <a:lnTo>
                    <a:pt x="2299" y="1191"/>
                  </a:lnTo>
                  <a:lnTo>
                    <a:pt x="2299" y="1195"/>
                  </a:lnTo>
                  <a:lnTo>
                    <a:pt x="2301" y="1196"/>
                  </a:lnTo>
                  <a:lnTo>
                    <a:pt x="2302" y="1199"/>
                  </a:lnTo>
                  <a:lnTo>
                    <a:pt x="2303" y="1200"/>
                  </a:lnTo>
                  <a:lnTo>
                    <a:pt x="2303" y="1201"/>
                  </a:lnTo>
                  <a:lnTo>
                    <a:pt x="2304" y="1202"/>
                  </a:lnTo>
                  <a:lnTo>
                    <a:pt x="2306" y="1204"/>
                  </a:lnTo>
                  <a:lnTo>
                    <a:pt x="2307" y="1204"/>
                  </a:lnTo>
                  <a:lnTo>
                    <a:pt x="2307" y="1205"/>
                  </a:lnTo>
                  <a:lnTo>
                    <a:pt x="2308" y="1206"/>
                  </a:lnTo>
                  <a:lnTo>
                    <a:pt x="2309" y="1206"/>
                  </a:lnTo>
                  <a:lnTo>
                    <a:pt x="2310" y="1206"/>
                  </a:lnTo>
                  <a:lnTo>
                    <a:pt x="2310" y="1206"/>
                  </a:lnTo>
                  <a:lnTo>
                    <a:pt x="2312" y="1205"/>
                  </a:lnTo>
                  <a:lnTo>
                    <a:pt x="2313" y="1205"/>
                  </a:lnTo>
                  <a:lnTo>
                    <a:pt x="2314" y="1205"/>
                  </a:lnTo>
                  <a:lnTo>
                    <a:pt x="2314" y="1206"/>
                  </a:lnTo>
                  <a:lnTo>
                    <a:pt x="2315" y="1206"/>
                  </a:lnTo>
                  <a:lnTo>
                    <a:pt x="2317" y="1207"/>
                  </a:lnTo>
                  <a:lnTo>
                    <a:pt x="2318" y="1207"/>
                  </a:lnTo>
                  <a:lnTo>
                    <a:pt x="2318" y="1209"/>
                  </a:lnTo>
                  <a:lnTo>
                    <a:pt x="2319" y="1209"/>
                  </a:lnTo>
                  <a:lnTo>
                    <a:pt x="2320" y="1207"/>
                  </a:lnTo>
                  <a:lnTo>
                    <a:pt x="2322" y="1206"/>
                  </a:lnTo>
                  <a:lnTo>
                    <a:pt x="2322" y="1204"/>
                  </a:lnTo>
                  <a:lnTo>
                    <a:pt x="2323" y="1201"/>
                  </a:lnTo>
                  <a:lnTo>
                    <a:pt x="2324" y="1197"/>
                  </a:lnTo>
                  <a:lnTo>
                    <a:pt x="2325" y="1194"/>
                  </a:lnTo>
                  <a:lnTo>
                    <a:pt x="2325" y="1190"/>
                  </a:lnTo>
                  <a:lnTo>
                    <a:pt x="2327" y="1189"/>
                  </a:lnTo>
                  <a:lnTo>
                    <a:pt x="2328" y="1188"/>
                  </a:lnTo>
                  <a:lnTo>
                    <a:pt x="2329" y="1188"/>
                  </a:lnTo>
                  <a:lnTo>
                    <a:pt x="2329" y="1189"/>
                  </a:lnTo>
                  <a:lnTo>
                    <a:pt x="2330" y="1190"/>
                  </a:lnTo>
                  <a:lnTo>
                    <a:pt x="2332" y="1192"/>
                  </a:lnTo>
                  <a:lnTo>
                    <a:pt x="2333" y="1194"/>
                  </a:lnTo>
                  <a:lnTo>
                    <a:pt x="2333" y="1195"/>
                  </a:lnTo>
                  <a:lnTo>
                    <a:pt x="2334" y="1194"/>
                  </a:lnTo>
                  <a:lnTo>
                    <a:pt x="2335" y="1191"/>
                  </a:lnTo>
                  <a:lnTo>
                    <a:pt x="2337" y="1188"/>
                  </a:lnTo>
                  <a:lnTo>
                    <a:pt x="2337" y="1179"/>
                  </a:lnTo>
                  <a:lnTo>
                    <a:pt x="2338" y="1166"/>
                  </a:lnTo>
                  <a:lnTo>
                    <a:pt x="2339" y="1152"/>
                  </a:lnTo>
                  <a:lnTo>
                    <a:pt x="2340" y="1137"/>
                  </a:lnTo>
                  <a:lnTo>
                    <a:pt x="2340" y="1125"/>
                  </a:lnTo>
                  <a:lnTo>
                    <a:pt x="2342" y="1119"/>
                  </a:lnTo>
                  <a:lnTo>
                    <a:pt x="2343" y="1120"/>
                  </a:lnTo>
                  <a:lnTo>
                    <a:pt x="2344" y="1128"/>
                  </a:lnTo>
                  <a:lnTo>
                    <a:pt x="2344" y="1142"/>
                  </a:lnTo>
                  <a:lnTo>
                    <a:pt x="2345" y="1156"/>
                  </a:lnTo>
                  <a:lnTo>
                    <a:pt x="2346" y="1170"/>
                  </a:lnTo>
                  <a:lnTo>
                    <a:pt x="2348" y="1181"/>
                  </a:lnTo>
                  <a:lnTo>
                    <a:pt x="2348" y="1189"/>
                  </a:lnTo>
                  <a:lnTo>
                    <a:pt x="2349" y="1191"/>
                  </a:lnTo>
                  <a:lnTo>
                    <a:pt x="2350" y="1190"/>
                  </a:lnTo>
                  <a:lnTo>
                    <a:pt x="2351" y="1184"/>
                  </a:lnTo>
                  <a:lnTo>
                    <a:pt x="2353" y="1173"/>
                  </a:lnTo>
                  <a:lnTo>
                    <a:pt x="2353" y="1156"/>
                  </a:lnTo>
                  <a:lnTo>
                    <a:pt x="2354" y="1138"/>
                  </a:lnTo>
                  <a:lnTo>
                    <a:pt x="2355" y="1119"/>
                  </a:lnTo>
                  <a:lnTo>
                    <a:pt x="2356" y="1104"/>
                  </a:lnTo>
                  <a:lnTo>
                    <a:pt x="2356" y="1096"/>
                  </a:lnTo>
                  <a:lnTo>
                    <a:pt x="2358" y="1097"/>
                  </a:lnTo>
                  <a:lnTo>
                    <a:pt x="2359" y="1106"/>
                  </a:lnTo>
                  <a:lnTo>
                    <a:pt x="2360" y="1119"/>
                  </a:lnTo>
                  <a:lnTo>
                    <a:pt x="2360" y="1135"/>
                  </a:lnTo>
                  <a:lnTo>
                    <a:pt x="2361" y="1147"/>
                  </a:lnTo>
                  <a:lnTo>
                    <a:pt x="2363" y="1152"/>
                  </a:lnTo>
                  <a:lnTo>
                    <a:pt x="2364" y="1147"/>
                  </a:lnTo>
                  <a:lnTo>
                    <a:pt x="2364" y="1133"/>
                  </a:lnTo>
                  <a:lnTo>
                    <a:pt x="2365" y="1114"/>
                  </a:lnTo>
                  <a:lnTo>
                    <a:pt x="2366" y="1092"/>
                  </a:lnTo>
                  <a:lnTo>
                    <a:pt x="2368" y="1068"/>
                  </a:lnTo>
                  <a:lnTo>
                    <a:pt x="2368" y="1047"/>
                  </a:lnTo>
                  <a:lnTo>
                    <a:pt x="2369" y="1025"/>
                  </a:lnTo>
                  <a:lnTo>
                    <a:pt x="2370" y="1007"/>
                  </a:lnTo>
                  <a:lnTo>
                    <a:pt x="2371" y="980"/>
                  </a:lnTo>
                  <a:lnTo>
                    <a:pt x="2371" y="949"/>
                  </a:lnTo>
                  <a:lnTo>
                    <a:pt x="2373" y="921"/>
                  </a:lnTo>
                  <a:lnTo>
                    <a:pt x="2374" y="903"/>
                  </a:lnTo>
                  <a:lnTo>
                    <a:pt x="2375" y="901"/>
                  </a:lnTo>
                  <a:lnTo>
                    <a:pt x="2375" y="918"/>
                  </a:lnTo>
                  <a:lnTo>
                    <a:pt x="2376" y="950"/>
                  </a:lnTo>
                  <a:lnTo>
                    <a:pt x="2378" y="994"/>
                  </a:lnTo>
                  <a:lnTo>
                    <a:pt x="2379" y="1039"/>
                  </a:lnTo>
                  <a:lnTo>
                    <a:pt x="2379" y="1081"/>
                  </a:lnTo>
                  <a:lnTo>
                    <a:pt x="2380" y="1115"/>
                  </a:lnTo>
                  <a:lnTo>
                    <a:pt x="2381" y="1142"/>
                  </a:lnTo>
                  <a:lnTo>
                    <a:pt x="2382" y="1160"/>
                  </a:lnTo>
                  <a:lnTo>
                    <a:pt x="2382" y="1173"/>
                  </a:lnTo>
                  <a:lnTo>
                    <a:pt x="2384" y="1181"/>
                  </a:lnTo>
                  <a:lnTo>
                    <a:pt x="2385" y="1186"/>
                  </a:lnTo>
                  <a:lnTo>
                    <a:pt x="2386" y="1190"/>
                  </a:lnTo>
                  <a:lnTo>
                    <a:pt x="2386" y="1191"/>
                  </a:lnTo>
                  <a:lnTo>
                    <a:pt x="2387" y="1192"/>
                  </a:lnTo>
                  <a:lnTo>
                    <a:pt x="2389" y="1194"/>
                  </a:lnTo>
                  <a:lnTo>
                    <a:pt x="2390" y="1195"/>
                  </a:lnTo>
                  <a:lnTo>
                    <a:pt x="2390" y="1195"/>
                  </a:lnTo>
                  <a:lnTo>
                    <a:pt x="2391" y="1195"/>
                  </a:lnTo>
                  <a:lnTo>
                    <a:pt x="2392" y="1196"/>
                  </a:lnTo>
                  <a:lnTo>
                    <a:pt x="2394" y="1196"/>
                  </a:lnTo>
                  <a:lnTo>
                    <a:pt x="2394" y="1196"/>
                  </a:lnTo>
                  <a:lnTo>
                    <a:pt x="2395" y="1196"/>
                  </a:lnTo>
                  <a:lnTo>
                    <a:pt x="2396" y="1196"/>
                  </a:lnTo>
                  <a:lnTo>
                    <a:pt x="2397" y="1195"/>
                  </a:lnTo>
                  <a:lnTo>
                    <a:pt x="2397" y="1195"/>
                  </a:lnTo>
                  <a:lnTo>
                    <a:pt x="2399" y="1194"/>
                  </a:lnTo>
                  <a:lnTo>
                    <a:pt x="2400" y="1192"/>
                  </a:lnTo>
                  <a:lnTo>
                    <a:pt x="2401" y="1190"/>
                  </a:lnTo>
                  <a:lnTo>
                    <a:pt x="2401" y="1189"/>
                  </a:lnTo>
                  <a:lnTo>
                    <a:pt x="2402" y="1188"/>
                  </a:lnTo>
                  <a:lnTo>
                    <a:pt x="2404" y="1186"/>
                  </a:lnTo>
                  <a:lnTo>
                    <a:pt x="2405" y="1186"/>
                  </a:lnTo>
                  <a:lnTo>
                    <a:pt x="2406" y="1188"/>
                  </a:lnTo>
                  <a:lnTo>
                    <a:pt x="2406" y="1190"/>
                  </a:lnTo>
                  <a:lnTo>
                    <a:pt x="2407" y="1192"/>
                  </a:lnTo>
                  <a:lnTo>
                    <a:pt x="2409" y="1194"/>
                  </a:lnTo>
                  <a:lnTo>
                    <a:pt x="2410" y="1195"/>
                  </a:lnTo>
                  <a:lnTo>
                    <a:pt x="2410" y="1195"/>
                  </a:lnTo>
                  <a:lnTo>
                    <a:pt x="2411" y="1192"/>
                  </a:lnTo>
                  <a:lnTo>
                    <a:pt x="2412" y="1188"/>
                  </a:lnTo>
                  <a:lnTo>
                    <a:pt x="2414" y="1179"/>
                  </a:lnTo>
                  <a:lnTo>
                    <a:pt x="2414" y="1165"/>
                  </a:lnTo>
                  <a:lnTo>
                    <a:pt x="2415" y="1147"/>
                  </a:lnTo>
                  <a:lnTo>
                    <a:pt x="2416" y="1124"/>
                  </a:lnTo>
                  <a:lnTo>
                    <a:pt x="2417" y="1102"/>
                  </a:lnTo>
                  <a:lnTo>
                    <a:pt x="2417" y="1081"/>
                  </a:lnTo>
                  <a:lnTo>
                    <a:pt x="2418" y="1066"/>
                  </a:lnTo>
                  <a:lnTo>
                    <a:pt x="2420" y="1058"/>
                  </a:lnTo>
                  <a:lnTo>
                    <a:pt x="2421" y="1058"/>
                  </a:lnTo>
                  <a:lnTo>
                    <a:pt x="2421" y="1060"/>
                  </a:lnTo>
                  <a:lnTo>
                    <a:pt x="2422" y="1058"/>
                  </a:lnTo>
                  <a:lnTo>
                    <a:pt x="2423" y="1047"/>
                  </a:lnTo>
                  <a:lnTo>
                    <a:pt x="2425" y="1026"/>
                  </a:lnTo>
                  <a:lnTo>
                    <a:pt x="2425" y="1000"/>
                  </a:lnTo>
                  <a:lnTo>
                    <a:pt x="2426" y="976"/>
                  </a:lnTo>
                  <a:lnTo>
                    <a:pt x="2427" y="964"/>
                  </a:lnTo>
                  <a:lnTo>
                    <a:pt x="2428" y="968"/>
                  </a:lnTo>
                  <a:lnTo>
                    <a:pt x="2428" y="988"/>
                  </a:lnTo>
                  <a:lnTo>
                    <a:pt x="2430" y="1019"/>
                  </a:lnTo>
                  <a:lnTo>
                    <a:pt x="2431" y="1053"/>
                  </a:lnTo>
                  <a:lnTo>
                    <a:pt x="2432" y="1087"/>
                  </a:lnTo>
                  <a:lnTo>
                    <a:pt x="2432" y="1114"/>
                  </a:lnTo>
                  <a:lnTo>
                    <a:pt x="2433" y="1137"/>
                  </a:lnTo>
                  <a:lnTo>
                    <a:pt x="2435" y="1153"/>
                  </a:lnTo>
                  <a:lnTo>
                    <a:pt x="2436" y="1164"/>
                  </a:lnTo>
                  <a:lnTo>
                    <a:pt x="2436" y="1170"/>
                  </a:lnTo>
                  <a:lnTo>
                    <a:pt x="2437" y="1176"/>
                  </a:lnTo>
                  <a:lnTo>
                    <a:pt x="2438" y="1180"/>
                  </a:lnTo>
                  <a:lnTo>
                    <a:pt x="2440" y="1184"/>
                  </a:lnTo>
                  <a:lnTo>
                    <a:pt x="2440" y="1186"/>
                  </a:lnTo>
                  <a:lnTo>
                    <a:pt x="2441" y="1188"/>
                  </a:lnTo>
                  <a:lnTo>
                    <a:pt x="2442" y="1189"/>
                  </a:lnTo>
                  <a:lnTo>
                    <a:pt x="2443" y="1190"/>
                  </a:lnTo>
                  <a:lnTo>
                    <a:pt x="2443" y="1191"/>
                  </a:lnTo>
                  <a:lnTo>
                    <a:pt x="2445" y="1191"/>
                  </a:lnTo>
                  <a:lnTo>
                    <a:pt x="2446" y="1190"/>
                  </a:lnTo>
                  <a:lnTo>
                    <a:pt x="2447" y="1186"/>
                  </a:lnTo>
                  <a:lnTo>
                    <a:pt x="2447" y="1181"/>
                  </a:lnTo>
                  <a:lnTo>
                    <a:pt x="2448" y="1175"/>
                  </a:lnTo>
                  <a:lnTo>
                    <a:pt x="2450" y="1169"/>
                  </a:lnTo>
                  <a:lnTo>
                    <a:pt x="2451" y="1163"/>
                  </a:lnTo>
                  <a:lnTo>
                    <a:pt x="2451" y="1159"/>
                  </a:lnTo>
                  <a:lnTo>
                    <a:pt x="2452" y="1158"/>
                  </a:lnTo>
                  <a:lnTo>
                    <a:pt x="2453" y="1158"/>
                  </a:lnTo>
                  <a:lnTo>
                    <a:pt x="2454" y="1161"/>
                  </a:lnTo>
                  <a:lnTo>
                    <a:pt x="2454" y="1166"/>
                  </a:lnTo>
                  <a:lnTo>
                    <a:pt x="2456" y="1174"/>
                  </a:lnTo>
                  <a:lnTo>
                    <a:pt x="2457" y="1180"/>
                  </a:lnTo>
                  <a:lnTo>
                    <a:pt x="2458" y="1185"/>
                  </a:lnTo>
                  <a:lnTo>
                    <a:pt x="2458" y="1190"/>
                  </a:lnTo>
                  <a:lnTo>
                    <a:pt x="2459" y="1194"/>
                  </a:lnTo>
                  <a:lnTo>
                    <a:pt x="2461" y="1196"/>
                  </a:lnTo>
                  <a:lnTo>
                    <a:pt x="2462" y="1197"/>
                  </a:lnTo>
                  <a:lnTo>
                    <a:pt x="2463" y="1199"/>
                  </a:lnTo>
                  <a:lnTo>
                    <a:pt x="2463" y="1199"/>
                  </a:lnTo>
                  <a:lnTo>
                    <a:pt x="2464" y="1199"/>
                  </a:lnTo>
                  <a:lnTo>
                    <a:pt x="2466" y="1199"/>
                  </a:lnTo>
                  <a:lnTo>
                    <a:pt x="2467" y="1199"/>
                  </a:lnTo>
                  <a:lnTo>
                    <a:pt x="2467" y="1199"/>
                  </a:lnTo>
                  <a:lnTo>
                    <a:pt x="2468" y="1199"/>
                  </a:lnTo>
                  <a:lnTo>
                    <a:pt x="2469" y="1199"/>
                  </a:lnTo>
                  <a:lnTo>
                    <a:pt x="2471" y="1199"/>
                  </a:lnTo>
                  <a:lnTo>
                    <a:pt x="2471" y="1200"/>
                  </a:lnTo>
                  <a:lnTo>
                    <a:pt x="2472" y="1200"/>
                  </a:lnTo>
                  <a:lnTo>
                    <a:pt x="2473" y="1200"/>
                  </a:lnTo>
                  <a:lnTo>
                    <a:pt x="2474" y="1200"/>
                  </a:lnTo>
                  <a:lnTo>
                    <a:pt x="2474" y="1200"/>
                  </a:lnTo>
                  <a:lnTo>
                    <a:pt x="2476" y="1199"/>
                  </a:lnTo>
                  <a:lnTo>
                    <a:pt x="2477" y="1197"/>
                  </a:lnTo>
                  <a:lnTo>
                    <a:pt x="2478" y="1195"/>
                  </a:lnTo>
                  <a:lnTo>
                    <a:pt x="2478" y="1192"/>
                  </a:lnTo>
                  <a:lnTo>
                    <a:pt x="2479" y="1190"/>
                  </a:lnTo>
                  <a:lnTo>
                    <a:pt x="2481" y="1189"/>
                  </a:lnTo>
                  <a:lnTo>
                    <a:pt x="2482" y="1189"/>
                  </a:lnTo>
                  <a:lnTo>
                    <a:pt x="2482" y="1189"/>
                  </a:lnTo>
                  <a:lnTo>
                    <a:pt x="2483" y="1190"/>
                  </a:lnTo>
                  <a:lnTo>
                    <a:pt x="2484" y="1191"/>
                  </a:lnTo>
                  <a:lnTo>
                    <a:pt x="2486" y="1192"/>
                  </a:lnTo>
                  <a:lnTo>
                    <a:pt x="2486" y="1194"/>
                  </a:lnTo>
                  <a:lnTo>
                    <a:pt x="2487" y="1195"/>
                  </a:lnTo>
                  <a:lnTo>
                    <a:pt x="2488" y="1195"/>
                  </a:lnTo>
                  <a:lnTo>
                    <a:pt x="2489" y="1194"/>
                  </a:lnTo>
                  <a:lnTo>
                    <a:pt x="2489" y="1191"/>
                  </a:lnTo>
                  <a:lnTo>
                    <a:pt x="2490" y="1188"/>
                  </a:lnTo>
                  <a:lnTo>
                    <a:pt x="2492" y="1181"/>
                  </a:lnTo>
                  <a:lnTo>
                    <a:pt x="2493" y="1175"/>
                  </a:lnTo>
                  <a:lnTo>
                    <a:pt x="2493" y="1169"/>
                  </a:lnTo>
                  <a:lnTo>
                    <a:pt x="2494" y="1165"/>
                  </a:lnTo>
                  <a:lnTo>
                    <a:pt x="2495" y="1164"/>
                  </a:lnTo>
                  <a:lnTo>
                    <a:pt x="2497" y="1165"/>
                  </a:lnTo>
                  <a:lnTo>
                    <a:pt x="2497" y="1170"/>
                  </a:lnTo>
                  <a:lnTo>
                    <a:pt x="2498" y="1176"/>
                  </a:lnTo>
                  <a:lnTo>
                    <a:pt x="2499" y="1181"/>
                  </a:lnTo>
                  <a:lnTo>
                    <a:pt x="2500" y="1186"/>
                  </a:lnTo>
                  <a:lnTo>
                    <a:pt x="2500" y="1189"/>
                  </a:lnTo>
                  <a:lnTo>
                    <a:pt x="2502" y="1191"/>
                  </a:lnTo>
                  <a:lnTo>
                    <a:pt x="2503" y="1192"/>
                  </a:lnTo>
                  <a:lnTo>
                    <a:pt x="2504" y="1194"/>
                  </a:lnTo>
                  <a:lnTo>
                    <a:pt x="2504" y="1194"/>
                  </a:lnTo>
                  <a:lnTo>
                    <a:pt x="2505" y="1195"/>
                  </a:lnTo>
                  <a:lnTo>
                    <a:pt x="2507" y="1195"/>
                  </a:lnTo>
                  <a:lnTo>
                    <a:pt x="2508" y="1196"/>
                  </a:lnTo>
                  <a:lnTo>
                    <a:pt x="2508" y="1196"/>
                  </a:lnTo>
                  <a:lnTo>
                    <a:pt x="2509" y="1196"/>
                  </a:lnTo>
                  <a:lnTo>
                    <a:pt x="2510" y="1196"/>
                  </a:lnTo>
                  <a:lnTo>
                    <a:pt x="2512" y="1196"/>
                  </a:lnTo>
                  <a:lnTo>
                    <a:pt x="2512" y="1196"/>
                  </a:lnTo>
                  <a:lnTo>
                    <a:pt x="2513" y="1196"/>
                  </a:lnTo>
                  <a:lnTo>
                    <a:pt x="2514" y="1196"/>
                  </a:lnTo>
                  <a:lnTo>
                    <a:pt x="2515" y="1196"/>
                  </a:lnTo>
                  <a:lnTo>
                    <a:pt x="2515" y="1196"/>
                  </a:lnTo>
                  <a:lnTo>
                    <a:pt x="2517" y="1195"/>
                  </a:lnTo>
                  <a:lnTo>
                    <a:pt x="2518" y="1195"/>
                  </a:lnTo>
                  <a:lnTo>
                    <a:pt x="2519" y="1194"/>
                  </a:lnTo>
                  <a:lnTo>
                    <a:pt x="2520" y="1194"/>
                  </a:lnTo>
                  <a:lnTo>
                    <a:pt x="2520" y="1194"/>
                  </a:lnTo>
                  <a:lnTo>
                    <a:pt x="2522" y="1194"/>
                  </a:lnTo>
                  <a:lnTo>
                    <a:pt x="2523" y="1194"/>
                  </a:lnTo>
                  <a:lnTo>
                    <a:pt x="2524" y="1194"/>
                  </a:lnTo>
                  <a:lnTo>
                    <a:pt x="2524" y="1194"/>
                  </a:lnTo>
                  <a:lnTo>
                    <a:pt x="2525" y="1194"/>
                  </a:lnTo>
                  <a:lnTo>
                    <a:pt x="2526" y="1191"/>
                  </a:lnTo>
                  <a:lnTo>
                    <a:pt x="2528" y="1189"/>
                  </a:lnTo>
                  <a:lnTo>
                    <a:pt x="2528" y="1185"/>
                  </a:lnTo>
                  <a:lnTo>
                    <a:pt x="2529" y="1181"/>
                  </a:lnTo>
                  <a:lnTo>
                    <a:pt x="2530" y="1178"/>
                  </a:lnTo>
                  <a:lnTo>
                    <a:pt x="2531" y="1175"/>
                  </a:lnTo>
                  <a:lnTo>
                    <a:pt x="2531" y="1175"/>
                  </a:lnTo>
                  <a:lnTo>
                    <a:pt x="2533" y="1175"/>
                  </a:lnTo>
                  <a:lnTo>
                    <a:pt x="2534" y="1178"/>
                  </a:lnTo>
                  <a:lnTo>
                    <a:pt x="2535" y="1180"/>
                  </a:lnTo>
                  <a:lnTo>
                    <a:pt x="2535" y="1183"/>
                  </a:lnTo>
                  <a:lnTo>
                    <a:pt x="2536" y="1185"/>
                  </a:lnTo>
                  <a:lnTo>
                    <a:pt x="2538" y="1188"/>
                  </a:lnTo>
                  <a:lnTo>
                    <a:pt x="2539" y="1190"/>
                  </a:lnTo>
                  <a:lnTo>
                    <a:pt x="2539" y="1191"/>
                  </a:lnTo>
                  <a:lnTo>
                    <a:pt x="2540" y="1194"/>
                  </a:lnTo>
                  <a:lnTo>
                    <a:pt x="2541" y="1195"/>
                  </a:lnTo>
                  <a:lnTo>
                    <a:pt x="2543" y="1195"/>
                  </a:lnTo>
                  <a:lnTo>
                    <a:pt x="2543" y="1196"/>
                  </a:lnTo>
                  <a:lnTo>
                    <a:pt x="2544" y="1195"/>
                  </a:lnTo>
                  <a:lnTo>
                    <a:pt x="2545" y="1195"/>
                  </a:lnTo>
                  <a:lnTo>
                    <a:pt x="2546" y="1195"/>
                  </a:lnTo>
                  <a:lnTo>
                    <a:pt x="2546" y="1194"/>
                  </a:lnTo>
                  <a:lnTo>
                    <a:pt x="2548" y="1195"/>
                  </a:lnTo>
                  <a:lnTo>
                    <a:pt x="2549" y="1196"/>
                  </a:lnTo>
                  <a:lnTo>
                    <a:pt x="2550" y="1199"/>
                  </a:lnTo>
                  <a:lnTo>
                    <a:pt x="2550" y="1200"/>
                  </a:lnTo>
                  <a:lnTo>
                    <a:pt x="2551" y="1202"/>
                  </a:lnTo>
                  <a:lnTo>
                    <a:pt x="2553" y="1204"/>
                  </a:lnTo>
                  <a:lnTo>
                    <a:pt x="2554" y="1205"/>
                  </a:lnTo>
                  <a:lnTo>
                    <a:pt x="2554" y="1206"/>
                  </a:lnTo>
                  <a:lnTo>
                    <a:pt x="2555" y="1206"/>
                  </a:lnTo>
                  <a:lnTo>
                    <a:pt x="2556" y="1207"/>
                  </a:lnTo>
                  <a:lnTo>
                    <a:pt x="2558" y="1209"/>
                  </a:lnTo>
                  <a:lnTo>
                    <a:pt x="2558" y="1209"/>
                  </a:lnTo>
                  <a:lnTo>
                    <a:pt x="2559" y="1210"/>
                  </a:lnTo>
                  <a:lnTo>
                    <a:pt x="2560" y="1210"/>
                  </a:lnTo>
                  <a:lnTo>
                    <a:pt x="2561" y="1210"/>
                  </a:lnTo>
                  <a:lnTo>
                    <a:pt x="2561" y="1206"/>
                  </a:lnTo>
                  <a:lnTo>
                    <a:pt x="2562" y="1196"/>
                  </a:lnTo>
                  <a:lnTo>
                    <a:pt x="2564" y="1176"/>
                  </a:lnTo>
                  <a:lnTo>
                    <a:pt x="2565" y="1140"/>
                  </a:lnTo>
                  <a:lnTo>
                    <a:pt x="2565" y="1084"/>
                  </a:lnTo>
                  <a:lnTo>
                    <a:pt x="2566" y="1014"/>
                  </a:lnTo>
                  <a:lnTo>
                    <a:pt x="2567" y="944"/>
                  </a:lnTo>
                  <a:lnTo>
                    <a:pt x="2569" y="892"/>
                  </a:lnTo>
                  <a:lnTo>
                    <a:pt x="2569" y="873"/>
                  </a:lnTo>
                  <a:lnTo>
                    <a:pt x="2570" y="882"/>
                  </a:lnTo>
                  <a:lnTo>
                    <a:pt x="2571" y="921"/>
                  </a:lnTo>
                  <a:lnTo>
                    <a:pt x="2572" y="978"/>
                  </a:lnTo>
                  <a:lnTo>
                    <a:pt x="2574" y="1039"/>
                  </a:lnTo>
                  <a:lnTo>
                    <a:pt x="2574" y="1089"/>
                  </a:lnTo>
                  <a:lnTo>
                    <a:pt x="2575" y="1128"/>
                  </a:lnTo>
                  <a:lnTo>
                    <a:pt x="2576" y="1154"/>
                  </a:lnTo>
                  <a:lnTo>
                    <a:pt x="2577" y="1169"/>
                  </a:lnTo>
                  <a:lnTo>
                    <a:pt x="2577" y="1178"/>
                  </a:lnTo>
                  <a:lnTo>
                    <a:pt x="2579" y="1181"/>
                  </a:lnTo>
                  <a:lnTo>
                    <a:pt x="2580" y="1184"/>
                  </a:lnTo>
                  <a:lnTo>
                    <a:pt x="2581" y="1184"/>
                  </a:lnTo>
                  <a:lnTo>
                    <a:pt x="2581" y="1183"/>
                  </a:lnTo>
                  <a:lnTo>
                    <a:pt x="2582" y="1179"/>
                  </a:lnTo>
                  <a:lnTo>
                    <a:pt x="2584" y="1174"/>
                  </a:lnTo>
                  <a:lnTo>
                    <a:pt x="2585" y="1168"/>
                  </a:lnTo>
                  <a:lnTo>
                    <a:pt x="2585" y="1164"/>
                  </a:lnTo>
                  <a:lnTo>
                    <a:pt x="2586" y="1163"/>
                  </a:lnTo>
                  <a:lnTo>
                    <a:pt x="2587" y="1168"/>
                  </a:lnTo>
                  <a:lnTo>
                    <a:pt x="2589" y="1174"/>
                  </a:lnTo>
                  <a:lnTo>
                    <a:pt x="2589" y="1183"/>
                  </a:lnTo>
                  <a:lnTo>
                    <a:pt x="2590" y="1189"/>
                  </a:lnTo>
                  <a:lnTo>
                    <a:pt x="2591" y="1195"/>
                  </a:lnTo>
                  <a:lnTo>
                    <a:pt x="2592" y="1200"/>
                  </a:lnTo>
                  <a:lnTo>
                    <a:pt x="2592" y="1202"/>
                  </a:lnTo>
                  <a:lnTo>
                    <a:pt x="2594" y="1205"/>
                  </a:lnTo>
                  <a:lnTo>
                    <a:pt x="2595" y="1206"/>
                  </a:lnTo>
                  <a:lnTo>
                    <a:pt x="2596" y="1206"/>
                  </a:lnTo>
                  <a:lnTo>
                    <a:pt x="2596" y="1206"/>
                  </a:lnTo>
                  <a:lnTo>
                    <a:pt x="2597" y="1206"/>
                  </a:lnTo>
                  <a:lnTo>
                    <a:pt x="2598" y="1205"/>
                  </a:lnTo>
                  <a:lnTo>
                    <a:pt x="2600" y="1205"/>
                  </a:lnTo>
                  <a:lnTo>
                    <a:pt x="2600" y="1204"/>
                  </a:lnTo>
                  <a:lnTo>
                    <a:pt x="2601" y="1202"/>
                  </a:lnTo>
                  <a:lnTo>
                    <a:pt x="2602" y="1201"/>
                  </a:lnTo>
                  <a:lnTo>
                    <a:pt x="2603" y="1199"/>
                  </a:lnTo>
                  <a:lnTo>
                    <a:pt x="2603" y="1197"/>
                  </a:lnTo>
                  <a:lnTo>
                    <a:pt x="2605" y="1194"/>
                  </a:lnTo>
                  <a:lnTo>
                    <a:pt x="2606" y="1191"/>
                  </a:lnTo>
                  <a:lnTo>
                    <a:pt x="2607" y="1188"/>
                  </a:lnTo>
                  <a:lnTo>
                    <a:pt x="2607" y="1185"/>
                  </a:lnTo>
                  <a:lnTo>
                    <a:pt x="2608" y="1185"/>
                  </a:lnTo>
                  <a:lnTo>
                    <a:pt x="2610" y="1186"/>
                  </a:lnTo>
                  <a:lnTo>
                    <a:pt x="2611" y="1188"/>
                  </a:lnTo>
                  <a:lnTo>
                    <a:pt x="2611" y="1190"/>
                  </a:lnTo>
                  <a:lnTo>
                    <a:pt x="2612" y="1192"/>
                  </a:lnTo>
                  <a:lnTo>
                    <a:pt x="2613" y="1194"/>
                  </a:lnTo>
                  <a:lnTo>
                    <a:pt x="2615" y="1195"/>
                  </a:lnTo>
                  <a:lnTo>
                    <a:pt x="2615" y="1194"/>
                  </a:lnTo>
                  <a:lnTo>
                    <a:pt x="2616" y="1191"/>
                  </a:lnTo>
                  <a:lnTo>
                    <a:pt x="2617" y="1186"/>
                  </a:lnTo>
                  <a:lnTo>
                    <a:pt x="2618" y="1179"/>
                  </a:lnTo>
                  <a:lnTo>
                    <a:pt x="2618" y="1171"/>
                  </a:lnTo>
                  <a:lnTo>
                    <a:pt x="2620" y="1165"/>
                  </a:lnTo>
                  <a:lnTo>
                    <a:pt x="2621" y="1160"/>
                  </a:lnTo>
                  <a:lnTo>
                    <a:pt x="2622" y="1158"/>
                  </a:lnTo>
                  <a:lnTo>
                    <a:pt x="2622" y="1156"/>
                  </a:lnTo>
                  <a:lnTo>
                    <a:pt x="2623" y="1156"/>
                  </a:lnTo>
                  <a:lnTo>
                    <a:pt x="2625" y="1158"/>
                  </a:lnTo>
                  <a:lnTo>
                    <a:pt x="2626" y="1160"/>
                  </a:lnTo>
                  <a:lnTo>
                    <a:pt x="2626" y="1164"/>
                  </a:lnTo>
                  <a:lnTo>
                    <a:pt x="2627" y="1168"/>
                  </a:lnTo>
                  <a:lnTo>
                    <a:pt x="2628" y="1171"/>
                  </a:lnTo>
                  <a:lnTo>
                    <a:pt x="2629" y="1175"/>
                  </a:lnTo>
                  <a:lnTo>
                    <a:pt x="2631" y="1180"/>
                  </a:lnTo>
                  <a:lnTo>
                    <a:pt x="2631" y="1183"/>
                  </a:lnTo>
                  <a:lnTo>
                    <a:pt x="2632" y="1186"/>
                  </a:lnTo>
                  <a:lnTo>
                    <a:pt x="2633" y="1189"/>
                  </a:lnTo>
                  <a:lnTo>
                    <a:pt x="2634" y="1191"/>
                  </a:lnTo>
                  <a:lnTo>
                    <a:pt x="2634" y="1194"/>
                  </a:lnTo>
                  <a:lnTo>
                    <a:pt x="2636" y="1194"/>
                  </a:lnTo>
                  <a:lnTo>
                    <a:pt x="2637" y="1194"/>
                  </a:lnTo>
                  <a:lnTo>
                    <a:pt x="2638" y="1194"/>
                  </a:lnTo>
                  <a:lnTo>
                    <a:pt x="2638" y="1194"/>
                  </a:lnTo>
                  <a:lnTo>
                    <a:pt x="2639" y="1194"/>
                  </a:lnTo>
                  <a:lnTo>
                    <a:pt x="2641" y="1194"/>
                  </a:lnTo>
                  <a:lnTo>
                    <a:pt x="2642" y="1194"/>
                  </a:lnTo>
                  <a:lnTo>
                    <a:pt x="2642" y="1195"/>
                  </a:lnTo>
                  <a:lnTo>
                    <a:pt x="2643" y="1195"/>
                  </a:lnTo>
                  <a:lnTo>
                    <a:pt x="2644" y="1196"/>
                  </a:lnTo>
                  <a:lnTo>
                    <a:pt x="2646" y="1196"/>
                  </a:lnTo>
                  <a:lnTo>
                    <a:pt x="2646" y="1196"/>
                  </a:lnTo>
                  <a:lnTo>
                    <a:pt x="2647" y="1195"/>
                  </a:lnTo>
                  <a:lnTo>
                    <a:pt x="2648" y="1194"/>
                  </a:lnTo>
                  <a:lnTo>
                    <a:pt x="2649" y="1194"/>
                  </a:lnTo>
                  <a:lnTo>
                    <a:pt x="2649" y="1192"/>
                  </a:lnTo>
                  <a:lnTo>
                    <a:pt x="2651" y="1191"/>
                  </a:lnTo>
                  <a:lnTo>
                    <a:pt x="2652" y="1190"/>
                  </a:lnTo>
                  <a:lnTo>
                    <a:pt x="2653" y="1189"/>
                  </a:lnTo>
                  <a:lnTo>
                    <a:pt x="2653" y="1188"/>
                  </a:lnTo>
                  <a:lnTo>
                    <a:pt x="2654" y="1188"/>
                  </a:lnTo>
                  <a:lnTo>
                    <a:pt x="2656" y="1188"/>
                  </a:lnTo>
                  <a:lnTo>
                    <a:pt x="2657" y="1189"/>
                  </a:lnTo>
                  <a:lnTo>
                    <a:pt x="2657" y="1190"/>
                  </a:lnTo>
                  <a:lnTo>
                    <a:pt x="2658" y="1191"/>
                  </a:lnTo>
                  <a:lnTo>
                    <a:pt x="2659" y="1192"/>
                  </a:lnTo>
                  <a:lnTo>
                    <a:pt x="2661" y="1194"/>
                  </a:lnTo>
                  <a:lnTo>
                    <a:pt x="2661" y="1194"/>
                  </a:lnTo>
                  <a:lnTo>
                    <a:pt x="2662" y="1195"/>
                  </a:lnTo>
                  <a:lnTo>
                    <a:pt x="2663" y="1196"/>
                  </a:lnTo>
                  <a:lnTo>
                    <a:pt x="2664" y="1196"/>
                  </a:lnTo>
                  <a:lnTo>
                    <a:pt x="2664" y="1196"/>
                  </a:lnTo>
                  <a:lnTo>
                    <a:pt x="2665" y="1197"/>
                  </a:lnTo>
                  <a:lnTo>
                    <a:pt x="2667" y="1197"/>
                  </a:lnTo>
                  <a:lnTo>
                    <a:pt x="2668" y="1199"/>
                  </a:lnTo>
                  <a:lnTo>
                    <a:pt x="2668" y="1197"/>
                  </a:lnTo>
                  <a:lnTo>
                    <a:pt x="2669" y="1197"/>
                  </a:lnTo>
                  <a:lnTo>
                    <a:pt x="2670" y="1196"/>
                  </a:lnTo>
                  <a:lnTo>
                    <a:pt x="2672" y="1195"/>
                  </a:lnTo>
                  <a:lnTo>
                    <a:pt x="2672" y="1194"/>
                  </a:lnTo>
                  <a:lnTo>
                    <a:pt x="2673" y="1192"/>
                  </a:lnTo>
                  <a:lnTo>
                    <a:pt x="2674" y="1192"/>
                  </a:lnTo>
                  <a:lnTo>
                    <a:pt x="2675" y="1191"/>
                  </a:lnTo>
                  <a:lnTo>
                    <a:pt x="2675" y="1191"/>
                  </a:lnTo>
                  <a:lnTo>
                    <a:pt x="2677" y="1190"/>
                  </a:lnTo>
                  <a:lnTo>
                    <a:pt x="2678" y="1188"/>
                  </a:lnTo>
                  <a:lnTo>
                    <a:pt x="2679" y="1185"/>
                  </a:lnTo>
                  <a:lnTo>
                    <a:pt x="2679" y="1183"/>
                  </a:lnTo>
                  <a:lnTo>
                    <a:pt x="2680" y="1183"/>
                  </a:lnTo>
                  <a:lnTo>
                    <a:pt x="2682" y="1183"/>
                  </a:lnTo>
                  <a:lnTo>
                    <a:pt x="2683" y="1185"/>
                  </a:lnTo>
                  <a:lnTo>
                    <a:pt x="2683" y="1189"/>
                  </a:lnTo>
                  <a:lnTo>
                    <a:pt x="2684" y="1192"/>
                  </a:lnTo>
                  <a:lnTo>
                    <a:pt x="2685" y="1195"/>
                  </a:lnTo>
                  <a:lnTo>
                    <a:pt x="2687" y="1197"/>
                  </a:lnTo>
                  <a:lnTo>
                    <a:pt x="2688" y="1197"/>
                  </a:lnTo>
                  <a:lnTo>
                    <a:pt x="2688" y="1196"/>
                  </a:lnTo>
                  <a:lnTo>
                    <a:pt x="2689" y="1195"/>
                  </a:lnTo>
                  <a:lnTo>
                    <a:pt x="2690" y="1195"/>
                  </a:lnTo>
                  <a:lnTo>
                    <a:pt x="2692" y="1194"/>
                  </a:lnTo>
                  <a:lnTo>
                    <a:pt x="2692" y="1194"/>
                  </a:lnTo>
                  <a:lnTo>
                    <a:pt x="2693" y="1192"/>
                  </a:lnTo>
                  <a:lnTo>
                    <a:pt x="2694" y="1192"/>
                  </a:lnTo>
                  <a:lnTo>
                    <a:pt x="2695" y="1192"/>
                  </a:lnTo>
                  <a:lnTo>
                    <a:pt x="2695" y="1192"/>
                  </a:lnTo>
                  <a:lnTo>
                    <a:pt x="2697" y="1192"/>
                  </a:lnTo>
                  <a:lnTo>
                    <a:pt x="2698" y="1194"/>
                  </a:lnTo>
                  <a:lnTo>
                    <a:pt x="2699" y="1194"/>
                  </a:lnTo>
                  <a:lnTo>
                    <a:pt x="2699" y="1194"/>
                  </a:lnTo>
                  <a:lnTo>
                    <a:pt x="2700" y="1194"/>
                  </a:lnTo>
                  <a:lnTo>
                    <a:pt x="2701" y="1194"/>
                  </a:lnTo>
                  <a:lnTo>
                    <a:pt x="2703" y="1192"/>
                  </a:lnTo>
                  <a:lnTo>
                    <a:pt x="2703" y="1192"/>
                  </a:lnTo>
                  <a:lnTo>
                    <a:pt x="2704" y="1191"/>
                  </a:lnTo>
                  <a:lnTo>
                    <a:pt x="2705" y="1192"/>
                  </a:lnTo>
                  <a:lnTo>
                    <a:pt x="2706" y="1194"/>
                  </a:lnTo>
                  <a:lnTo>
                    <a:pt x="2706" y="1195"/>
                  </a:lnTo>
                  <a:lnTo>
                    <a:pt x="2708" y="1196"/>
                  </a:lnTo>
                  <a:lnTo>
                    <a:pt x="2709" y="1196"/>
                  </a:lnTo>
                  <a:lnTo>
                    <a:pt x="2710" y="1196"/>
                  </a:lnTo>
                  <a:lnTo>
                    <a:pt x="2710" y="1196"/>
                  </a:lnTo>
                  <a:lnTo>
                    <a:pt x="2711" y="1195"/>
                  </a:lnTo>
                  <a:lnTo>
                    <a:pt x="2713" y="1195"/>
                  </a:lnTo>
                  <a:lnTo>
                    <a:pt x="2714" y="1195"/>
                  </a:lnTo>
                  <a:lnTo>
                    <a:pt x="2714" y="1194"/>
                  </a:lnTo>
                  <a:lnTo>
                    <a:pt x="2715" y="1194"/>
                  </a:lnTo>
                  <a:lnTo>
                    <a:pt x="2716" y="1194"/>
                  </a:lnTo>
                  <a:lnTo>
                    <a:pt x="2718" y="1194"/>
                  </a:lnTo>
                  <a:lnTo>
                    <a:pt x="2718" y="1194"/>
                  </a:lnTo>
                  <a:lnTo>
                    <a:pt x="2719" y="1194"/>
                  </a:lnTo>
                  <a:lnTo>
                    <a:pt x="2720" y="1194"/>
                  </a:lnTo>
                  <a:lnTo>
                    <a:pt x="2721" y="1192"/>
                  </a:lnTo>
                  <a:lnTo>
                    <a:pt x="2721" y="1192"/>
                  </a:lnTo>
                  <a:lnTo>
                    <a:pt x="2723" y="1194"/>
                  </a:lnTo>
                  <a:lnTo>
                    <a:pt x="2724" y="1194"/>
                  </a:lnTo>
                  <a:lnTo>
                    <a:pt x="2725" y="1194"/>
                  </a:lnTo>
                  <a:lnTo>
                    <a:pt x="2725" y="1194"/>
                  </a:lnTo>
                  <a:lnTo>
                    <a:pt x="2726" y="1192"/>
                  </a:lnTo>
                  <a:lnTo>
                    <a:pt x="2728" y="1191"/>
                  </a:lnTo>
                  <a:lnTo>
                    <a:pt x="2729" y="1186"/>
                  </a:lnTo>
                  <a:lnTo>
                    <a:pt x="2729" y="1165"/>
                  </a:lnTo>
                  <a:lnTo>
                    <a:pt x="2730" y="1091"/>
                  </a:lnTo>
                  <a:lnTo>
                    <a:pt x="2731" y="913"/>
                  </a:lnTo>
                  <a:lnTo>
                    <a:pt x="2733" y="506"/>
                  </a:lnTo>
                  <a:lnTo>
                    <a:pt x="2733" y="0"/>
                  </a:lnTo>
                  <a:lnTo>
                    <a:pt x="2734" y="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0"/>
                  </a:lnTo>
                  <a:lnTo>
                    <a:pt x="2741" y="0"/>
                  </a:lnTo>
                  <a:lnTo>
                    <a:pt x="2742" y="0"/>
                  </a:lnTo>
                  <a:lnTo>
                    <a:pt x="2744" y="284"/>
                  </a:lnTo>
                  <a:lnTo>
                    <a:pt x="2745" y="609"/>
                  </a:lnTo>
                  <a:lnTo>
                    <a:pt x="2745" y="814"/>
                  </a:lnTo>
                  <a:lnTo>
                    <a:pt x="2746" y="939"/>
                  </a:lnTo>
                  <a:lnTo>
                    <a:pt x="2747" y="1017"/>
                  </a:lnTo>
                  <a:lnTo>
                    <a:pt x="2749" y="1066"/>
                  </a:lnTo>
                  <a:lnTo>
                    <a:pt x="2749" y="1097"/>
                  </a:lnTo>
                  <a:lnTo>
                    <a:pt x="2750" y="1117"/>
                  </a:lnTo>
                  <a:lnTo>
                    <a:pt x="2751" y="1130"/>
                  </a:lnTo>
                  <a:lnTo>
                    <a:pt x="2752" y="1138"/>
                  </a:lnTo>
                  <a:lnTo>
                    <a:pt x="2752" y="1142"/>
                  </a:lnTo>
                  <a:lnTo>
                    <a:pt x="2754" y="1144"/>
                  </a:lnTo>
                  <a:lnTo>
                    <a:pt x="2755" y="1145"/>
                  </a:lnTo>
                  <a:lnTo>
                    <a:pt x="2756" y="1147"/>
                  </a:lnTo>
                  <a:lnTo>
                    <a:pt x="2756" y="1148"/>
                  </a:lnTo>
                  <a:lnTo>
                    <a:pt x="2757" y="1148"/>
                  </a:lnTo>
                  <a:lnTo>
                    <a:pt x="2759" y="1147"/>
                  </a:lnTo>
                  <a:lnTo>
                    <a:pt x="2760" y="1142"/>
                  </a:lnTo>
                  <a:lnTo>
                    <a:pt x="2760" y="1133"/>
                  </a:lnTo>
                  <a:lnTo>
                    <a:pt x="2761" y="1120"/>
                  </a:lnTo>
                  <a:lnTo>
                    <a:pt x="2762" y="1106"/>
                  </a:lnTo>
                  <a:lnTo>
                    <a:pt x="2764" y="1089"/>
                  </a:lnTo>
                  <a:lnTo>
                    <a:pt x="2764" y="1077"/>
                  </a:lnTo>
                  <a:lnTo>
                    <a:pt x="2765" y="1071"/>
                  </a:lnTo>
                  <a:lnTo>
                    <a:pt x="2766" y="1066"/>
                  </a:lnTo>
                  <a:lnTo>
                    <a:pt x="2767" y="1066"/>
                  </a:lnTo>
                  <a:lnTo>
                    <a:pt x="2767" y="1071"/>
                  </a:lnTo>
                  <a:lnTo>
                    <a:pt x="2769" y="1079"/>
                  </a:lnTo>
                  <a:lnTo>
                    <a:pt x="2770" y="1089"/>
                  </a:lnTo>
                  <a:lnTo>
                    <a:pt x="2771" y="1101"/>
                  </a:lnTo>
                  <a:lnTo>
                    <a:pt x="2771" y="1112"/>
                  </a:lnTo>
                  <a:lnTo>
                    <a:pt x="2772" y="1122"/>
                  </a:lnTo>
                  <a:lnTo>
                    <a:pt x="2773" y="1130"/>
                  </a:lnTo>
                  <a:lnTo>
                    <a:pt x="2775" y="1139"/>
                  </a:lnTo>
                  <a:lnTo>
                    <a:pt x="2775" y="1145"/>
                  </a:lnTo>
                  <a:lnTo>
                    <a:pt x="2776" y="1152"/>
                  </a:lnTo>
                  <a:lnTo>
                    <a:pt x="2777" y="1158"/>
                  </a:lnTo>
                  <a:lnTo>
                    <a:pt x="2778" y="1161"/>
                  </a:lnTo>
                  <a:lnTo>
                    <a:pt x="2778" y="1166"/>
                  </a:lnTo>
                  <a:lnTo>
                    <a:pt x="2780" y="1170"/>
                  </a:lnTo>
                  <a:lnTo>
                    <a:pt x="2781" y="1173"/>
                  </a:lnTo>
                  <a:lnTo>
                    <a:pt x="2782" y="1175"/>
                  </a:lnTo>
                  <a:lnTo>
                    <a:pt x="2782" y="1178"/>
                  </a:lnTo>
                  <a:lnTo>
                    <a:pt x="2783" y="1180"/>
                  </a:lnTo>
                  <a:lnTo>
                    <a:pt x="2785" y="1183"/>
                  </a:lnTo>
                  <a:lnTo>
                    <a:pt x="2786" y="1185"/>
                  </a:lnTo>
                  <a:lnTo>
                    <a:pt x="2786" y="1188"/>
                  </a:lnTo>
                  <a:lnTo>
                    <a:pt x="2787" y="1188"/>
                  </a:lnTo>
                  <a:lnTo>
                    <a:pt x="2788" y="1188"/>
                  </a:lnTo>
                  <a:lnTo>
                    <a:pt x="2790" y="1188"/>
                  </a:lnTo>
                  <a:lnTo>
                    <a:pt x="2790" y="1189"/>
                  </a:lnTo>
                  <a:lnTo>
                    <a:pt x="2791" y="1189"/>
                  </a:lnTo>
                  <a:lnTo>
                    <a:pt x="2792" y="1189"/>
                  </a:lnTo>
                  <a:lnTo>
                    <a:pt x="2793" y="1190"/>
                  </a:lnTo>
                  <a:lnTo>
                    <a:pt x="2793" y="1190"/>
                  </a:lnTo>
                  <a:lnTo>
                    <a:pt x="2795" y="1190"/>
                  </a:lnTo>
                  <a:lnTo>
                    <a:pt x="2796" y="1191"/>
                  </a:lnTo>
                  <a:lnTo>
                    <a:pt x="2797" y="1191"/>
                  </a:lnTo>
                  <a:lnTo>
                    <a:pt x="2798" y="1190"/>
                  </a:lnTo>
                  <a:lnTo>
                    <a:pt x="2798" y="1190"/>
                  </a:lnTo>
                  <a:lnTo>
                    <a:pt x="2800" y="1190"/>
                  </a:lnTo>
                  <a:lnTo>
                    <a:pt x="2801" y="1190"/>
                  </a:lnTo>
                  <a:lnTo>
                    <a:pt x="2802" y="1190"/>
                  </a:lnTo>
                  <a:lnTo>
                    <a:pt x="2802" y="1191"/>
                  </a:lnTo>
                  <a:lnTo>
                    <a:pt x="2803" y="1191"/>
                  </a:lnTo>
                  <a:lnTo>
                    <a:pt x="2805" y="1192"/>
                  </a:lnTo>
                  <a:lnTo>
                    <a:pt x="2806" y="1194"/>
                  </a:lnTo>
                  <a:lnTo>
                    <a:pt x="2806" y="1194"/>
                  </a:lnTo>
                  <a:lnTo>
                    <a:pt x="2807" y="1194"/>
                  </a:lnTo>
                  <a:lnTo>
                    <a:pt x="2808" y="1192"/>
                  </a:lnTo>
                  <a:lnTo>
                    <a:pt x="2809" y="1191"/>
                  </a:lnTo>
                  <a:lnTo>
                    <a:pt x="2809" y="1191"/>
                  </a:lnTo>
                  <a:lnTo>
                    <a:pt x="2811" y="1190"/>
                  </a:lnTo>
                  <a:lnTo>
                    <a:pt x="2812" y="1189"/>
                  </a:lnTo>
                  <a:lnTo>
                    <a:pt x="2813" y="1188"/>
                  </a:lnTo>
                  <a:lnTo>
                    <a:pt x="2813" y="1186"/>
                  </a:lnTo>
                  <a:lnTo>
                    <a:pt x="2814" y="1184"/>
                  </a:lnTo>
                  <a:lnTo>
                    <a:pt x="2816" y="1183"/>
                  </a:lnTo>
                  <a:lnTo>
                    <a:pt x="2817" y="1181"/>
                  </a:lnTo>
                  <a:lnTo>
                    <a:pt x="2817" y="1180"/>
                  </a:lnTo>
                  <a:lnTo>
                    <a:pt x="2818" y="1180"/>
                  </a:lnTo>
                  <a:lnTo>
                    <a:pt x="2819" y="1181"/>
                  </a:lnTo>
                  <a:lnTo>
                    <a:pt x="2821" y="1183"/>
                  </a:lnTo>
                  <a:lnTo>
                    <a:pt x="2821" y="1185"/>
                  </a:lnTo>
                  <a:lnTo>
                    <a:pt x="2822" y="1188"/>
                  </a:lnTo>
                  <a:lnTo>
                    <a:pt x="2823" y="1189"/>
                  </a:lnTo>
                  <a:lnTo>
                    <a:pt x="2824" y="1188"/>
                  </a:lnTo>
                  <a:lnTo>
                    <a:pt x="2824" y="1181"/>
                  </a:lnTo>
                  <a:lnTo>
                    <a:pt x="2826" y="1170"/>
                  </a:lnTo>
                  <a:lnTo>
                    <a:pt x="2827" y="1154"/>
                  </a:lnTo>
                  <a:lnTo>
                    <a:pt x="2828" y="1135"/>
                  </a:lnTo>
                  <a:lnTo>
                    <a:pt x="2828" y="1120"/>
                  </a:lnTo>
                  <a:lnTo>
                    <a:pt x="2829" y="1113"/>
                  </a:lnTo>
                  <a:lnTo>
                    <a:pt x="2831" y="1115"/>
                  </a:lnTo>
                  <a:lnTo>
                    <a:pt x="2832" y="1125"/>
                  </a:lnTo>
                  <a:lnTo>
                    <a:pt x="2832" y="1140"/>
                  </a:lnTo>
                  <a:lnTo>
                    <a:pt x="2833" y="1156"/>
                  </a:lnTo>
                  <a:lnTo>
                    <a:pt x="2834" y="1169"/>
                  </a:lnTo>
                  <a:lnTo>
                    <a:pt x="2836" y="1178"/>
                  </a:lnTo>
                  <a:lnTo>
                    <a:pt x="2836" y="1184"/>
                  </a:lnTo>
                  <a:lnTo>
                    <a:pt x="2837" y="1188"/>
                  </a:lnTo>
                  <a:lnTo>
                    <a:pt x="2838" y="1190"/>
                  </a:lnTo>
                  <a:lnTo>
                    <a:pt x="2839" y="1191"/>
                  </a:lnTo>
                  <a:lnTo>
                    <a:pt x="2839" y="1192"/>
                  </a:lnTo>
                  <a:lnTo>
                    <a:pt x="2841" y="1192"/>
                  </a:lnTo>
                  <a:lnTo>
                    <a:pt x="2842" y="1192"/>
                  </a:lnTo>
                  <a:lnTo>
                    <a:pt x="2843" y="1192"/>
                  </a:lnTo>
                  <a:lnTo>
                    <a:pt x="2843" y="1191"/>
                  </a:lnTo>
                  <a:lnTo>
                    <a:pt x="2844" y="1189"/>
                  </a:lnTo>
                  <a:lnTo>
                    <a:pt x="2845" y="1186"/>
                  </a:lnTo>
                  <a:lnTo>
                    <a:pt x="2847" y="1181"/>
                  </a:lnTo>
                  <a:lnTo>
                    <a:pt x="2847" y="1176"/>
                  </a:lnTo>
                  <a:lnTo>
                    <a:pt x="2848" y="1170"/>
                  </a:lnTo>
                  <a:lnTo>
                    <a:pt x="2849" y="1164"/>
                  </a:lnTo>
                  <a:lnTo>
                    <a:pt x="2850" y="1160"/>
                  </a:lnTo>
                  <a:lnTo>
                    <a:pt x="2850" y="1156"/>
                  </a:lnTo>
                  <a:lnTo>
                    <a:pt x="2852" y="1156"/>
                  </a:lnTo>
                  <a:lnTo>
                    <a:pt x="2853" y="1158"/>
                  </a:lnTo>
                  <a:lnTo>
                    <a:pt x="2854" y="1161"/>
                  </a:lnTo>
                  <a:lnTo>
                    <a:pt x="2855" y="1166"/>
                  </a:lnTo>
                  <a:lnTo>
                    <a:pt x="2855" y="1171"/>
                  </a:lnTo>
                  <a:lnTo>
                    <a:pt x="2857" y="1176"/>
                  </a:lnTo>
                  <a:lnTo>
                    <a:pt x="2858" y="1180"/>
                  </a:lnTo>
                  <a:lnTo>
                    <a:pt x="2859" y="1183"/>
                  </a:lnTo>
                  <a:lnTo>
                    <a:pt x="2859" y="1184"/>
                  </a:lnTo>
                  <a:lnTo>
                    <a:pt x="2860" y="1185"/>
                  </a:lnTo>
                  <a:lnTo>
                    <a:pt x="2862" y="1186"/>
                  </a:lnTo>
                  <a:lnTo>
                    <a:pt x="2863" y="1186"/>
                  </a:lnTo>
                  <a:lnTo>
                    <a:pt x="2863" y="1188"/>
                  </a:lnTo>
                  <a:lnTo>
                    <a:pt x="2864" y="1188"/>
                  </a:lnTo>
                  <a:lnTo>
                    <a:pt x="2865" y="1189"/>
                  </a:lnTo>
                  <a:lnTo>
                    <a:pt x="2867" y="1189"/>
                  </a:lnTo>
                  <a:lnTo>
                    <a:pt x="2867" y="1190"/>
                  </a:lnTo>
                  <a:lnTo>
                    <a:pt x="2868" y="1190"/>
                  </a:lnTo>
                  <a:lnTo>
                    <a:pt x="2869" y="1190"/>
                  </a:lnTo>
                  <a:lnTo>
                    <a:pt x="2870" y="1190"/>
                  </a:lnTo>
                  <a:lnTo>
                    <a:pt x="2870" y="1190"/>
                  </a:lnTo>
                  <a:lnTo>
                    <a:pt x="2872" y="1190"/>
                  </a:lnTo>
                  <a:lnTo>
                    <a:pt x="2873" y="1190"/>
                  </a:lnTo>
                  <a:lnTo>
                    <a:pt x="2874" y="1189"/>
                  </a:lnTo>
                  <a:lnTo>
                    <a:pt x="2874" y="1189"/>
                  </a:lnTo>
                  <a:lnTo>
                    <a:pt x="2875" y="1188"/>
                  </a:lnTo>
                  <a:lnTo>
                    <a:pt x="2877" y="1188"/>
                  </a:lnTo>
                  <a:lnTo>
                    <a:pt x="2878" y="1188"/>
                  </a:lnTo>
                  <a:lnTo>
                    <a:pt x="2878" y="1188"/>
                  </a:lnTo>
                  <a:lnTo>
                    <a:pt x="2879" y="1189"/>
                  </a:lnTo>
                  <a:lnTo>
                    <a:pt x="2880" y="1189"/>
                  </a:lnTo>
                  <a:lnTo>
                    <a:pt x="2881" y="1189"/>
                  </a:lnTo>
                  <a:lnTo>
                    <a:pt x="2881" y="1189"/>
                  </a:lnTo>
                  <a:lnTo>
                    <a:pt x="2883" y="1190"/>
                  </a:lnTo>
                  <a:lnTo>
                    <a:pt x="2884" y="1190"/>
                  </a:lnTo>
                  <a:lnTo>
                    <a:pt x="2885" y="1190"/>
                  </a:lnTo>
                  <a:lnTo>
                    <a:pt x="2885" y="1190"/>
                  </a:lnTo>
                  <a:lnTo>
                    <a:pt x="2886" y="1190"/>
                  </a:lnTo>
                  <a:lnTo>
                    <a:pt x="2888" y="1191"/>
                  </a:lnTo>
                  <a:lnTo>
                    <a:pt x="2889" y="1191"/>
                  </a:lnTo>
                  <a:lnTo>
                    <a:pt x="2889" y="1190"/>
                  </a:lnTo>
                  <a:lnTo>
                    <a:pt x="2890" y="1190"/>
                  </a:lnTo>
                  <a:lnTo>
                    <a:pt x="2891" y="1189"/>
                  </a:lnTo>
                  <a:lnTo>
                    <a:pt x="2893" y="1188"/>
                  </a:lnTo>
                  <a:lnTo>
                    <a:pt x="2893" y="1188"/>
                  </a:lnTo>
                  <a:lnTo>
                    <a:pt x="2894" y="1188"/>
                  </a:lnTo>
                  <a:lnTo>
                    <a:pt x="2895" y="1188"/>
                  </a:lnTo>
                  <a:lnTo>
                    <a:pt x="2896" y="1188"/>
                  </a:lnTo>
                  <a:lnTo>
                    <a:pt x="2896" y="1189"/>
                  </a:lnTo>
                  <a:lnTo>
                    <a:pt x="2898" y="1189"/>
                  </a:lnTo>
                  <a:lnTo>
                    <a:pt x="2899" y="1188"/>
                  </a:lnTo>
                  <a:lnTo>
                    <a:pt x="2900" y="1186"/>
                  </a:lnTo>
                  <a:lnTo>
                    <a:pt x="2900" y="1184"/>
                  </a:lnTo>
                  <a:lnTo>
                    <a:pt x="2901" y="1181"/>
                  </a:lnTo>
                  <a:lnTo>
                    <a:pt x="2903" y="1178"/>
                  </a:lnTo>
                  <a:lnTo>
                    <a:pt x="2904" y="1174"/>
                  </a:lnTo>
                  <a:lnTo>
                    <a:pt x="2904" y="1173"/>
                  </a:lnTo>
                  <a:lnTo>
                    <a:pt x="2905" y="1171"/>
                  </a:lnTo>
                  <a:lnTo>
                    <a:pt x="2906" y="1173"/>
                  </a:lnTo>
                  <a:lnTo>
                    <a:pt x="2908" y="1174"/>
                  </a:lnTo>
                  <a:lnTo>
                    <a:pt x="2909" y="1175"/>
                  </a:lnTo>
                  <a:lnTo>
                    <a:pt x="2909" y="1178"/>
                  </a:lnTo>
                  <a:lnTo>
                    <a:pt x="2910" y="1179"/>
                  </a:lnTo>
                  <a:lnTo>
                    <a:pt x="2911" y="1180"/>
                  </a:lnTo>
                  <a:lnTo>
                    <a:pt x="2913" y="1181"/>
                  </a:lnTo>
                  <a:lnTo>
                    <a:pt x="2913" y="1184"/>
                  </a:lnTo>
                  <a:lnTo>
                    <a:pt x="2914" y="1185"/>
                  </a:lnTo>
                  <a:lnTo>
                    <a:pt x="2915" y="1186"/>
                  </a:lnTo>
                  <a:lnTo>
                    <a:pt x="2916" y="1188"/>
                  </a:lnTo>
                  <a:lnTo>
                    <a:pt x="2916" y="1189"/>
                  </a:lnTo>
                  <a:lnTo>
                    <a:pt x="2917" y="1190"/>
                  </a:lnTo>
                  <a:lnTo>
                    <a:pt x="2919" y="1191"/>
                  </a:lnTo>
                  <a:lnTo>
                    <a:pt x="2920" y="1191"/>
                  </a:lnTo>
                  <a:lnTo>
                    <a:pt x="2920" y="1191"/>
                  </a:lnTo>
                  <a:lnTo>
                    <a:pt x="2921" y="1191"/>
                  </a:lnTo>
                  <a:lnTo>
                    <a:pt x="2922" y="1192"/>
                  </a:lnTo>
                  <a:lnTo>
                    <a:pt x="2924" y="1192"/>
                  </a:lnTo>
                  <a:lnTo>
                    <a:pt x="2924" y="1194"/>
                  </a:lnTo>
                  <a:lnTo>
                    <a:pt x="2925" y="1194"/>
                  </a:lnTo>
                  <a:lnTo>
                    <a:pt x="2926" y="1192"/>
                  </a:lnTo>
                  <a:lnTo>
                    <a:pt x="2927" y="1192"/>
                  </a:lnTo>
                  <a:lnTo>
                    <a:pt x="2927" y="1191"/>
                  </a:lnTo>
                  <a:lnTo>
                    <a:pt x="2929" y="1190"/>
                  </a:lnTo>
                  <a:lnTo>
                    <a:pt x="2930" y="1189"/>
                  </a:lnTo>
                  <a:lnTo>
                    <a:pt x="2931" y="1188"/>
                  </a:lnTo>
                  <a:lnTo>
                    <a:pt x="2931" y="1188"/>
                  </a:lnTo>
                  <a:lnTo>
                    <a:pt x="2932" y="1188"/>
                  </a:lnTo>
                  <a:lnTo>
                    <a:pt x="2934" y="1189"/>
                  </a:lnTo>
                  <a:lnTo>
                    <a:pt x="2935" y="1189"/>
                  </a:lnTo>
                  <a:lnTo>
                    <a:pt x="2935" y="1189"/>
                  </a:lnTo>
                  <a:lnTo>
                    <a:pt x="2936" y="1189"/>
                  </a:lnTo>
                  <a:lnTo>
                    <a:pt x="2937" y="1188"/>
                  </a:lnTo>
                  <a:lnTo>
                    <a:pt x="2939" y="1188"/>
                  </a:lnTo>
                  <a:lnTo>
                    <a:pt x="2939" y="1186"/>
                  </a:lnTo>
                  <a:lnTo>
                    <a:pt x="2940" y="1186"/>
                  </a:lnTo>
                  <a:lnTo>
                    <a:pt x="2941" y="1185"/>
                  </a:lnTo>
                  <a:lnTo>
                    <a:pt x="2942" y="1185"/>
                  </a:lnTo>
                  <a:lnTo>
                    <a:pt x="2942" y="1184"/>
                  </a:lnTo>
                  <a:lnTo>
                    <a:pt x="2944" y="1184"/>
                  </a:lnTo>
                  <a:lnTo>
                    <a:pt x="2945" y="1183"/>
                  </a:lnTo>
                  <a:lnTo>
                    <a:pt x="2946" y="1181"/>
                  </a:lnTo>
                  <a:lnTo>
                    <a:pt x="2946" y="1179"/>
                  </a:lnTo>
                  <a:lnTo>
                    <a:pt x="2947" y="1176"/>
                  </a:lnTo>
                  <a:lnTo>
                    <a:pt x="2949" y="1173"/>
                  </a:lnTo>
                  <a:lnTo>
                    <a:pt x="2950" y="1169"/>
                  </a:lnTo>
                  <a:lnTo>
                    <a:pt x="2950" y="1164"/>
                  </a:lnTo>
                  <a:lnTo>
                    <a:pt x="2951" y="1161"/>
                  </a:lnTo>
                  <a:lnTo>
                    <a:pt x="2952" y="1160"/>
                  </a:lnTo>
                  <a:lnTo>
                    <a:pt x="2953" y="1160"/>
                  </a:lnTo>
                  <a:lnTo>
                    <a:pt x="2953" y="1160"/>
                  </a:lnTo>
                  <a:lnTo>
                    <a:pt x="2955" y="1163"/>
                  </a:lnTo>
                  <a:lnTo>
                    <a:pt x="2956" y="1164"/>
                  </a:lnTo>
                  <a:lnTo>
                    <a:pt x="2957" y="1166"/>
                  </a:lnTo>
                  <a:lnTo>
                    <a:pt x="2957" y="1168"/>
                  </a:lnTo>
                  <a:lnTo>
                    <a:pt x="2958" y="1169"/>
                  </a:lnTo>
                  <a:lnTo>
                    <a:pt x="2960" y="1170"/>
                  </a:lnTo>
                  <a:lnTo>
                    <a:pt x="2961" y="1173"/>
                  </a:lnTo>
                  <a:lnTo>
                    <a:pt x="2961" y="1174"/>
                  </a:lnTo>
                  <a:lnTo>
                    <a:pt x="2962" y="1176"/>
                  </a:lnTo>
                  <a:lnTo>
                    <a:pt x="2963" y="1178"/>
                  </a:lnTo>
                  <a:lnTo>
                    <a:pt x="2965" y="1180"/>
                  </a:lnTo>
                  <a:lnTo>
                    <a:pt x="2966" y="1181"/>
                  </a:lnTo>
                  <a:lnTo>
                    <a:pt x="2966" y="1183"/>
                  </a:lnTo>
                  <a:lnTo>
                    <a:pt x="2967" y="1184"/>
                  </a:lnTo>
                  <a:lnTo>
                    <a:pt x="2968" y="1185"/>
                  </a:lnTo>
                  <a:lnTo>
                    <a:pt x="2970" y="1185"/>
                  </a:lnTo>
                  <a:lnTo>
                    <a:pt x="2970" y="1186"/>
                  </a:lnTo>
                  <a:lnTo>
                    <a:pt x="2971" y="1186"/>
                  </a:lnTo>
                  <a:lnTo>
                    <a:pt x="2972" y="1186"/>
                  </a:lnTo>
                  <a:lnTo>
                    <a:pt x="2973" y="1188"/>
                  </a:lnTo>
                  <a:lnTo>
                    <a:pt x="2973" y="1189"/>
                  </a:lnTo>
                  <a:lnTo>
                    <a:pt x="2975" y="1189"/>
                  </a:lnTo>
                  <a:lnTo>
                    <a:pt x="2976" y="1190"/>
                  </a:lnTo>
                  <a:lnTo>
                    <a:pt x="2977" y="1190"/>
                  </a:lnTo>
                  <a:lnTo>
                    <a:pt x="2977" y="1190"/>
                  </a:lnTo>
                  <a:lnTo>
                    <a:pt x="2978" y="1191"/>
                  </a:lnTo>
                  <a:lnTo>
                    <a:pt x="2980" y="1191"/>
                  </a:lnTo>
                  <a:lnTo>
                    <a:pt x="2981" y="1192"/>
                  </a:lnTo>
                  <a:lnTo>
                    <a:pt x="2981" y="1194"/>
                  </a:lnTo>
                  <a:lnTo>
                    <a:pt x="2982" y="1195"/>
                  </a:lnTo>
                  <a:lnTo>
                    <a:pt x="2983" y="1195"/>
                  </a:lnTo>
                  <a:lnTo>
                    <a:pt x="2985" y="1195"/>
                  </a:lnTo>
                  <a:lnTo>
                    <a:pt x="2985" y="1194"/>
                  </a:lnTo>
                  <a:lnTo>
                    <a:pt x="2986" y="1191"/>
                  </a:lnTo>
                  <a:lnTo>
                    <a:pt x="2987" y="1189"/>
                  </a:lnTo>
                  <a:lnTo>
                    <a:pt x="2988" y="1186"/>
                  </a:lnTo>
                  <a:lnTo>
                    <a:pt x="2988" y="1184"/>
                  </a:lnTo>
                  <a:lnTo>
                    <a:pt x="2989" y="1183"/>
                  </a:lnTo>
                  <a:lnTo>
                    <a:pt x="2991" y="1181"/>
                  </a:lnTo>
                  <a:lnTo>
                    <a:pt x="2992" y="1181"/>
                  </a:lnTo>
                  <a:lnTo>
                    <a:pt x="2992" y="1181"/>
                  </a:lnTo>
                  <a:lnTo>
                    <a:pt x="2993" y="1181"/>
                  </a:lnTo>
                  <a:lnTo>
                    <a:pt x="2994" y="1183"/>
                  </a:lnTo>
                  <a:lnTo>
                    <a:pt x="2996" y="1184"/>
                  </a:lnTo>
                  <a:lnTo>
                    <a:pt x="2996" y="1185"/>
                  </a:lnTo>
                  <a:lnTo>
                    <a:pt x="2997" y="1188"/>
                  </a:lnTo>
                  <a:lnTo>
                    <a:pt x="2998" y="1189"/>
                  </a:lnTo>
                  <a:lnTo>
                    <a:pt x="2999" y="1190"/>
                  </a:lnTo>
                  <a:lnTo>
                    <a:pt x="2999" y="1190"/>
                  </a:lnTo>
                  <a:lnTo>
                    <a:pt x="3001" y="1190"/>
                  </a:lnTo>
                  <a:lnTo>
                    <a:pt x="3002" y="1191"/>
                  </a:lnTo>
                  <a:lnTo>
                    <a:pt x="3003" y="1191"/>
                  </a:lnTo>
                  <a:lnTo>
                    <a:pt x="3003" y="1191"/>
                  </a:lnTo>
                  <a:lnTo>
                    <a:pt x="3004" y="1191"/>
                  </a:lnTo>
                  <a:lnTo>
                    <a:pt x="3006" y="1192"/>
                  </a:lnTo>
                  <a:lnTo>
                    <a:pt x="3007" y="1192"/>
                  </a:lnTo>
                  <a:lnTo>
                    <a:pt x="3007" y="1192"/>
                  </a:lnTo>
                  <a:lnTo>
                    <a:pt x="3008" y="1192"/>
                  </a:lnTo>
                  <a:lnTo>
                    <a:pt x="3009" y="1191"/>
                  </a:lnTo>
                  <a:lnTo>
                    <a:pt x="3011" y="1191"/>
                  </a:lnTo>
                  <a:lnTo>
                    <a:pt x="3011" y="1191"/>
                  </a:lnTo>
                  <a:lnTo>
                    <a:pt x="3012" y="1191"/>
                  </a:lnTo>
                  <a:lnTo>
                    <a:pt x="3013" y="1190"/>
                  </a:lnTo>
                  <a:lnTo>
                    <a:pt x="3014" y="1190"/>
                  </a:lnTo>
                  <a:lnTo>
                    <a:pt x="3014" y="1190"/>
                  </a:lnTo>
                  <a:lnTo>
                    <a:pt x="3016" y="1189"/>
                  </a:lnTo>
                  <a:lnTo>
                    <a:pt x="3017" y="1186"/>
                  </a:lnTo>
                  <a:lnTo>
                    <a:pt x="3018" y="1183"/>
                  </a:lnTo>
                  <a:lnTo>
                    <a:pt x="3018" y="1176"/>
                  </a:lnTo>
                  <a:lnTo>
                    <a:pt x="3019" y="1171"/>
                  </a:lnTo>
                  <a:lnTo>
                    <a:pt x="3020" y="1166"/>
                  </a:lnTo>
                  <a:lnTo>
                    <a:pt x="3022" y="1165"/>
                  </a:lnTo>
                  <a:lnTo>
                    <a:pt x="3023" y="1166"/>
                  </a:lnTo>
                  <a:lnTo>
                    <a:pt x="3023" y="1171"/>
                  </a:lnTo>
                  <a:lnTo>
                    <a:pt x="3024" y="1176"/>
                  </a:lnTo>
                  <a:lnTo>
                    <a:pt x="3025" y="1181"/>
                  </a:lnTo>
                  <a:lnTo>
                    <a:pt x="3027" y="1186"/>
                  </a:lnTo>
                  <a:lnTo>
                    <a:pt x="3027" y="1189"/>
                  </a:lnTo>
                  <a:lnTo>
                    <a:pt x="3028" y="1191"/>
                  </a:lnTo>
                  <a:lnTo>
                    <a:pt x="3029" y="1192"/>
                  </a:lnTo>
                  <a:lnTo>
                    <a:pt x="3030" y="1192"/>
                  </a:lnTo>
                  <a:lnTo>
                    <a:pt x="3030" y="1194"/>
                  </a:lnTo>
                  <a:lnTo>
                    <a:pt x="3032" y="1194"/>
                  </a:lnTo>
                  <a:lnTo>
                    <a:pt x="3033" y="1194"/>
                  </a:lnTo>
                  <a:lnTo>
                    <a:pt x="3034" y="1194"/>
                  </a:lnTo>
                  <a:lnTo>
                    <a:pt x="3034" y="1194"/>
                  </a:lnTo>
                  <a:lnTo>
                    <a:pt x="3035" y="1194"/>
                  </a:lnTo>
                  <a:lnTo>
                    <a:pt x="3037" y="1194"/>
                  </a:lnTo>
                  <a:lnTo>
                    <a:pt x="3038" y="1194"/>
                  </a:lnTo>
                  <a:lnTo>
                    <a:pt x="3038" y="1194"/>
                  </a:lnTo>
                  <a:lnTo>
                    <a:pt x="3039" y="1194"/>
                  </a:lnTo>
                  <a:lnTo>
                    <a:pt x="3040" y="1192"/>
                  </a:lnTo>
                  <a:lnTo>
                    <a:pt x="3042" y="1192"/>
                  </a:lnTo>
                  <a:lnTo>
                    <a:pt x="3042" y="1191"/>
                  </a:lnTo>
                  <a:lnTo>
                    <a:pt x="3043" y="1191"/>
                  </a:lnTo>
                  <a:lnTo>
                    <a:pt x="3044" y="1191"/>
                  </a:lnTo>
                  <a:lnTo>
                    <a:pt x="3045" y="1190"/>
                  </a:lnTo>
                  <a:lnTo>
                    <a:pt x="3045" y="1190"/>
                  </a:lnTo>
                  <a:lnTo>
                    <a:pt x="3047" y="1191"/>
                  </a:lnTo>
                  <a:lnTo>
                    <a:pt x="3048" y="1191"/>
                  </a:lnTo>
                  <a:lnTo>
                    <a:pt x="3049" y="1191"/>
                  </a:lnTo>
                  <a:lnTo>
                    <a:pt x="3049" y="1191"/>
                  </a:lnTo>
                  <a:lnTo>
                    <a:pt x="3050" y="1191"/>
                  </a:lnTo>
                  <a:lnTo>
                    <a:pt x="3052" y="1191"/>
                  </a:lnTo>
                  <a:lnTo>
                    <a:pt x="3053" y="1191"/>
                  </a:lnTo>
                  <a:lnTo>
                    <a:pt x="3053" y="1191"/>
                  </a:lnTo>
                  <a:lnTo>
                    <a:pt x="3054" y="1191"/>
                  </a:lnTo>
                  <a:lnTo>
                    <a:pt x="3055" y="1190"/>
                  </a:lnTo>
                  <a:lnTo>
                    <a:pt x="3056" y="1190"/>
                  </a:lnTo>
                  <a:lnTo>
                    <a:pt x="3056" y="1190"/>
                  </a:lnTo>
                  <a:lnTo>
                    <a:pt x="3058" y="1189"/>
                  </a:lnTo>
                  <a:lnTo>
                    <a:pt x="3059" y="1189"/>
                  </a:lnTo>
                  <a:lnTo>
                    <a:pt x="3060" y="1189"/>
                  </a:lnTo>
                  <a:lnTo>
                    <a:pt x="3060" y="1189"/>
                  </a:lnTo>
                  <a:lnTo>
                    <a:pt x="3061" y="1186"/>
                  </a:lnTo>
                  <a:lnTo>
                    <a:pt x="3063" y="1184"/>
                  </a:lnTo>
                  <a:lnTo>
                    <a:pt x="3064" y="1181"/>
                  </a:lnTo>
                  <a:lnTo>
                    <a:pt x="3064" y="1176"/>
                  </a:lnTo>
                  <a:lnTo>
                    <a:pt x="3065" y="1174"/>
                  </a:lnTo>
                  <a:lnTo>
                    <a:pt x="3066" y="1171"/>
                  </a:lnTo>
                  <a:lnTo>
                    <a:pt x="3068" y="1171"/>
                  </a:lnTo>
                  <a:lnTo>
                    <a:pt x="3068" y="1173"/>
                  </a:lnTo>
                  <a:lnTo>
                    <a:pt x="3069" y="1175"/>
                  </a:lnTo>
                  <a:lnTo>
                    <a:pt x="3070" y="1179"/>
                  </a:lnTo>
                  <a:lnTo>
                    <a:pt x="3071" y="1181"/>
                  </a:lnTo>
                  <a:lnTo>
                    <a:pt x="3071" y="1184"/>
                  </a:lnTo>
                  <a:lnTo>
                    <a:pt x="3073" y="1186"/>
                  </a:lnTo>
                  <a:lnTo>
                    <a:pt x="3074" y="1189"/>
                  </a:lnTo>
                  <a:lnTo>
                    <a:pt x="3075" y="1190"/>
                  </a:lnTo>
                  <a:lnTo>
                    <a:pt x="3076" y="1191"/>
                  </a:lnTo>
                  <a:lnTo>
                    <a:pt x="3076" y="1191"/>
                  </a:lnTo>
                  <a:lnTo>
                    <a:pt x="3078" y="1191"/>
                  </a:lnTo>
                  <a:lnTo>
                    <a:pt x="3079" y="1191"/>
                  </a:lnTo>
                  <a:lnTo>
                    <a:pt x="3080" y="1191"/>
                  </a:lnTo>
                  <a:lnTo>
                    <a:pt x="3080" y="1191"/>
                  </a:lnTo>
                  <a:lnTo>
                    <a:pt x="3081" y="1190"/>
                  </a:lnTo>
                  <a:lnTo>
                    <a:pt x="3083" y="1189"/>
                  </a:lnTo>
                  <a:lnTo>
                    <a:pt x="3084" y="1186"/>
                  </a:lnTo>
                  <a:lnTo>
                    <a:pt x="3084" y="1183"/>
                  </a:lnTo>
                  <a:lnTo>
                    <a:pt x="3085" y="1180"/>
                  </a:lnTo>
                  <a:lnTo>
                    <a:pt x="3086" y="1179"/>
                  </a:lnTo>
                  <a:lnTo>
                    <a:pt x="3088" y="1178"/>
                  </a:lnTo>
                  <a:lnTo>
                    <a:pt x="3088" y="1179"/>
                  </a:lnTo>
                  <a:lnTo>
                    <a:pt x="3089" y="1181"/>
                  </a:lnTo>
                  <a:lnTo>
                    <a:pt x="3090" y="1184"/>
                  </a:lnTo>
                  <a:lnTo>
                    <a:pt x="3091" y="1185"/>
                  </a:lnTo>
                  <a:lnTo>
                    <a:pt x="3091" y="1188"/>
                  </a:lnTo>
                  <a:lnTo>
                    <a:pt x="3092" y="1189"/>
                  </a:lnTo>
                  <a:lnTo>
                    <a:pt x="3094" y="1190"/>
                  </a:lnTo>
                  <a:lnTo>
                    <a:pt x="3095" y="1190"/>
                  </a:lnTo>
                  <a:lnTo>
                    <a:pt x="3095" y="1191"/>
                  </a:lnTo>
                  <a:lnTo>
                    <a:pt x="3096" y="1191"/>
                  </a:lnTo>
                  <a:lnTo>
                    <a:pt x="3097" y="1191"/>
                  </a:lnTo>
                  <a:lnTo>
                    <a:pt x="3099" y="1191"/>
                  </a:lnTo>
                  <a:lnTo>
                    <a:pt x="3099" y="1191"/>
                  </a:lnTo>
                  <a:lnTo>
                    <a:pt x="3100" y="1191"/>
                  </a:lnTo>
                  <a:lnTo>
                    <a:pt x="3101" y="1191"/>
                  </a:lnTo>
                  <a:lnTo>
                    <a:pt x="3102" y="1191"/>
                  </a:lnTo>
                  <a:lnTo>
                    <a:pt x="3102" y="1191"/>
                  </a:lnTo>
                  <a:lnTo>
                    <a:pt x="3104" y="1191"/>
                  </a:lnTo>
                  <a:lnTo>
                    <a:pt x="3105" y="1191"/>
                  </a:lnTo>
                  <a:lnTo>
                    <a:pt x="3106" y="1190"/>
                  </a:lnTo>
                  <a:lnTo>
                    <a:pt x="3106" y="1186"/>
                  </a:lnTo>
                  <a:lnTo>
                    <a:pt x="3107" y="1179"/>
                  </a:lnTo>
                  <a:lnTo>
                    <a:pt x="3109" y="1163"/>
                  </a:lnTo>
                  <a:lnTo>
                    <a:pt x="3110" y="1139"/>
                  </a:lnTo>
                  <a:lnTo>
                    <a:pt x="3110" y="1111"/>
                  </a:lnTo>
                  <a:lnTo>
                    <a:pt x="3111" y="1088"/>
                  </a:lnTo>
                  <a:lnTo>
                    <a:pt x="3112" y="1077"/>
                  </a:lnTo>
                  <a:lnTo>
                    <a:pt x="3114" y="1081"/>
                  </a:lnTo>
                  <a:lnTo>
                    <a:pt x="3114" y="1092"/>
                  </a:lnTo>
                  <a:lnTo>
                    <a:pt x="3115" y="1113"/>
                  </a:lnTo>
                  <a:lnTo>
                    <a:pt x="3116" y="1135"/>
                  </a:lnTo>
                  <a:lnTo>
                    <a:pt x="3117" y="1155"/>
                  </a:lnTo>
                  <a:lnTo>
                    <a:pt x="3117" y="1169"/>
                  </a:lnTo>
                  <a:lnTo>
                    <a:pt x="3119" y="1178"/>
                  </a:lnTo>
                  <a:lnTo>
                    <a:pt x="3120" y="1183"/>
                  </a:lnTo>
                  <a:lnTo>
                    <a:pt x="3121" y="1186"/>
                  </a:lnTo>
                  <a:lnTo>
                    <a:pt x="3121" y="1189"/>
                  </a:lnTo>
                  <a:lnTo>
                    <a:pt x="3122" y="1189"/>
                  </a:lnTo>
                  <a:lnTo>
                    <a:pt x="3124" y="1190"/>
                  </a:lnTo>
                  <a:lnTo>
                    <a:pt x="3125" y="1190"/>
                  </a:lnTo>
                  <a:lnTo>
                    <a:pt x="3125" y="1190"/>
                  </a:lnTo>
                  <a:lnTo>
                    <a:pt x="3126" y="1189"/>
                  </a:lnTo>
                  <a:lnTo>
                    <a:pt x="3127" y="1189"/>
                  </a:lnTo>
                  <a:lnTo>
                    <a:pt x="3128" y="1188"/>
                  </a:lnTo>
                  <a:lnTo>
                    <a:pt x="3128" y="1186"/>
                  </a:lnTo>
                  <a:lnTo>
                    <a:pt x="3130" y="1186"/>
                  </a:lnTo>
                  <a:lnTo>
                    <a:pt x="3131" y="1185"/>
                  </a:lnTo>
                  <a:lnTo>
                    <a:pt x="3132" y="1184"/>
                  </a:lnTo>
                  <a:lnTo>
                    <a:pt x="3133" y="1184"/>
                  </a:lnTo>
                  <a:lnTo>
                    <a:pt x="3133" y="1183"/>
                  </a:lnTo>
                  <a:lnTo>
                    <a:pt x="3135" y="1181"/>
                  </a:lnTo>
                  <a:lnTo>
                    <a:pt x="3136" y="1180"/>
                  </a:lnTo>
                  <a:lnTo>
                    <a:pt x="3137" y="1180"/>
                  </a:lnTo>
                  <a:lnTo>
                    <a:pt x="3137" y="1179"/>
                  </a:lnTo>
                  <a:lnTo>
                    <a:pt x="3138" y="1179"/>
                  </a:lnTo>
                  <a:lnTo>
                    <a:pt x="3140" y="1179"/>
                  </a:lnTo>
                  <a:lnTo>
                    <a:pt x="3141" y="1179"/>
                  </a:lnTo>
                  <a:lnTo>
                    <a:pt x="3141" y="1179"/>
                  </a:lnTo>
                  <a:lnTo>
                    <a:pt x="3142" y="1179"/>
                  </a:lnTo>
                  <a:lnTo>
                    <a:pt x="3143" y="1179"/>
                  </a:lnTo>
                  <a:lnTo>
                    <a:pt x="3145" y="1180"/>
                  </a:lnTo>
                  <a:lnTo>
                    <a:pt x="3145" y="1180"/>
                  </a:lnTo>
                  <a:lnTo>
                    <a:pt x="3146" y="1180"/>
                  </a:lnTo>
                  <a:lnTo>
                    <a:pt x="3147" y="1180"/>
                  </a:lnTo>
                  <a:lnTo>
                    <a:pt x="3148" y="1181"/>
                  </a:lnTo>
                  <a:lnTo>
                    <a:pt x="3148" y="1181"/>
                  </a:lnTo>
                  <a:lnTo>
                    <a:pt x="3150" y="1181"/>
                  </a:lnTo>
                  <a:lnTo>
                    <a:pt x="3151" y="1181"/>
                  </a:lnTo>
                  <a:lnTo>
                    <a:pt x="3152" y="1183"/>
                  </a:lnTo>
                  <a:lnTo>
                    <a:pt x="3152" y="1183"/>
                  </a:lnTo>
                  <a:lnTo>
                    <a:pt x="3153" y="1183"/>
                  </a:lnTo>
                  <a:lnTo>
                    <a:pt x="3155" y="1184"/>
                  </a:lnTo>
                  <a:lnTo>
                    <a:pt x="3156" y="1184"/>
                  </a:lnTo>
                  <a:lnTo>
                    <a:pt x="3156" y="1184"/>
                  </a:lnTo>
                  <a:lnTo>
                    <a:pt x="3157" y="1185"/>
                  </a:lnTo>
                  <a:lnTo>
                    <a:pt x="3158" y="1185"/>
                  </a:lnTo>
                  <a:lnTo>
                    <a:pt x="3160" y="1185"/>
                  </a:lnTo>
                  <a:lnTo>
                    <a:pt x="3160" y="1185"/>
                  </a:lnTo>
                  <a:lnTo>
                    <a:pt x="3161" y="1185"/>
                  </a:lnTo>
                  <a:lnTo>
                    <a:pt x="3162" y="1185"/>
                  </a:lnTo>
                  <a:lnTo>
                    <a:pt x="3163" y="1185"/>
                  </a:lnTo>
                  <a:lnTo>
                    <a:pt x="3163" y="1185"/>
                  </a:lnTo>
                  <a:lnTo>
                    <a:pt x="3164" y="1185"/>
                  </a:lnTo>
                  <a:lnTo>
                    <a:pt x="3166" y="1185"/>
                  </a:lnTo>
                  <a:lnTo>
                    <a:pt x="3167" y="1186"/>
                  </a:lnTo>
                  <a:lnTo>
                    <a:pt x="3167" y="1186"/>
                  </a:lnTo>
                  <a:lnTo>
                    <a:pt x="3168" y="1186"/>
                  </a:lnTo>
                  <a:lnTo>
                    <a:pt x="3169" y="1186"/>
                  </a:lnTo>
                  <a:lnTo>
                    <a:pt x="3171" y="1188"/>
                  </a:lnTo>
                  <a:lnTo>
                    <a:pt x="3171" y="1188"/>
                  </a:lnTo>
                  <a:lnTo>
                    <a:pt x="3172" y="1188"/>
                  </a:lnTo>
                  <a:lnTo>
                    <a:pt x="3173" y="1189"/>
                  </a:lnTo>
                  <a:lnTo>
                    <a:pt x="3174" y="1189"/>
                  </a:lnTo>
                  <a:lnTo>
                    <a:pt x="3174" y="1189"/>
                  </a:lnTo>
                  <a:lnTo>
                    <a:pt x="3176" y="1188"/>
                  </a:lnTo>
                  <a:lnTo>
                    <a:pt x="3177" y="1188"/>
                  </a:lnTo>
                  <a:lnTo>
                    <a:pt x="3178" y="1188"/>
                  </a:lnTo>
                  <a:lnTo>
                    <a:pt x="3178" y="1186"/>
                  </a:lnTo>
                  <a:lnTo>
                    <a:pt x="3179" y="1185"/>
                  </a:lnTo>
                  <a:lnTo>
                    <a:pt x="3181" y="1185"/>
                  </a:lnTo>
                  <a:lnTo>
                    <a:pt x="3182" y="1184"/>
                  </a:lnTo>
                  <a:lnTo>
                    <a:pt x="3182" y="1184"/>
                  </a:lnTo>
                  <a:lnTo>
                    <a:pt x="3183" y="1185"/>
                  </a:lnTo>
                  <a:lnTo>
                    <a:pt x="3184" y="1185"/>
                  </a:lnTo>
                  <a:lnTo>
                    <a:pt x="3186" y="1186"/>
                  </a:lnTo>
                  <a:lnTo>
                    <a:pt x="3186" y="1188"/>
                  </a:lnTo>
                  <a:lnTo>
                    <a:pt x="3187" y="1189"/>
                  </a:lnTo>
                  <a:lnTo>
                    <a:pt x="3188" y="1189"/>
                  </a:lnTo>
                  <a:lnTo>
                    <a:pt x="3189" y="1190"/>
                  </a:lnTo>
                  <a:lnTo>
                    <a:pt x="3191" y="1190"/>
                  </a:lnTo>
                  <a:lnTo>
                    <a:pt x="3191" y="1191"/>
                  </a:lnTo>
                  <a:lnTo>
                    <a:pt x="3192" y="1191"/>
                  </a:lnTo>
                  <a:lnTo>
                    <a:pt x="3193" y="1191"/>
                  </a:lnTo>
                  <a:lnTo>
                    <a:pt x="3194" y="1192"/>
                  </a:lnTo>
                  <a:lnTo>
                    <a:pt x="3194" y="1192"/>
                  </a:lnTo>
                  <a:lnTo>
                    <a:pt x="3196" y="1192"/>
                  </a:lnTo>
                  <a:lnTo>
                    <a:pt x="3197" y="1192"/>
                  </a:lnTo>
                  <a:lnTo>
                    <a:pt x="3198" y="1191"/>
                  </a:lnTo>
                  <a:lnTo>
                    <a:pt x="3198" y="1191"/>
                  </a:lnTo>
                  <a:lnTo>
                    <a:pt x="3199" y="1191"/>
                  </a:lnTo>
                  <a:lnTo>
                    <a:pt x="3200" y="1190"/>
                  </a:lnTo>
                  <a:lnTo>
                    <a:pt x="3202" y="1190"/>
                  </a:lnTo>
                  <a:lnTo>
                    <a:pt x="3202" y="1189"/>
                  </a:lnTo>
                  <a:lnTo>
                    <a:pt x="3203" y="1189"/>
                  </a:lnTo>
                  <a:lnTo>
                    <a:pt x="3204" y="1186"/>
                  </a:lnTo>
                  <a:lnTo>
                    <a:pt x="3205" y="1183"/>
                  </a:lnTo>
                  <a:lnTo>
                    <a:pt x="3205" y="1176"/>
                  </a:lnTo>
                  <a:lnTo>
                    <a:pt x="3207" y="1165"/>
                  </a:lnTo>
                  <a:lnTo>
                    <a:pt x="3208" y="1150"/>
                  </a:lnTo>
                  <a:lnTo>
                    <a:pt x="3209" y="1135"/>
                  </a:lnTo>
                  <a:lnTo>
                    <a:pt x="3209" y="1124"/>
                  </a:lnTo>
                  <a:lnTo>
                    <a:pt x="3210" y="1120"/>
                  </a:lnTo>
                  <a:lnTo>
                    <a:pt x="3212" y="1124"/>
                  </a:lnTo>
                  <a:lnTo>
                    <a:pt x="3213" y="1134"/>
                  </a:lnTo>
                  <a:lnTo>
                    <a:pt x="3213" y="1145"/>
                  </a:lnTo>
                  <a:lnTo>
                    <a:pt x="3214" y="1155"/>
                  </a:lnTo>
                  <a:lnTo>
                    <a:pt x="3215" y="1163"/>
                  </a:lnTo>
                  <a:lnTo>
                    <a:pt x="3217" y="1166"/>
                  </a:lnTo>
                  <a:lnTo>
                    <a:pt x="3217" y="1168"/>
                  </a:lnTo>
                  <a:lnTo>
                    <a:pt x="3218" y="1165"/>
                  </a:lnTo>
                  <a:lnTo>
                    <a:pt x="3219" y="1160"/>
                  </a:lnTo>
                  <a:lnTo>
                    <a:pt x="3220" y="1158"/>
                  </a:lnTo>
                  <a:lnTo>
                    <a:pt x="3220" y="1156"/>
                  </a:lnTo>
                  <a:lnTo>
                    <a:pt x="3222" y="1158"/>
                  </a:lnTo>
                  <a:lnTo>
                    <a:pt x="3223" y="1163"/>
                  </a:lnTo>
                  <a:lnTo>
                    <a:pt x="3224" y="1168"/>
                  </a:lnTo>
                  <a:lnTo>
                    <a:pt x="3224" y="1174"/>
                  </a:lnTo>
                  <a:lnTo>
                    <a:pt x="3225" y="1179"/>
                  </a:lnTo>
                  <a:lnTo>
                    <a:pt x="3227" y="1183"/>
                  </a:lnTo>
                  <a:lnTo>
                    <a:pt x="3228" y="1185"/>
                  </a:lnTo>
                  <a:lnTo>
                    <a:pt x="3228" y="1186"/>
                  </a:lnTo>
                  <a:lnTo>
                    <a:pt x="3229" y="1188"/>
                  </a:lnTo>
                  <a:lnTo>
                    <a:pt x="3230" y="1189"/>
                  </a:lnTo>
                  <a:lnTo>
                    <a:pt x="3232" y="1190"/>
                  </a:lnTo>
                  <a:lnTo>
                    <a:pt x="3232" y="1190"/>
                  </a:lnTo>
                  <a:lnTo>
                    <a:pt x="3233" y="1190"/>
                  </a:lnTo>
                  <a:lnTo>
                    <a:pt x="3234" y="1189"/>
                  </a:lnTo>
                  <a:lnTo>
                    <a:pt x="3235" y="1188"/>
                  </a:lnTo>
                  <a:lnTo>
                    <a:pt x="3235" y="1184"/>
                  </a:lnTo>
                  <a:lnTo>
                    <a:pt x="3236" y="1181"/>
                  </a:lnTo>
                  <a:lnTo>
                    <a:pt x="3238" y="1178"/>
                  </a:lnTo>
                  <a:lnTo>
                    <a:pt x="3239" y="1176"/>
                  </a:lnTo>
                  <a:lnTo>
                    <a:pt x="3239" y="1178"/>
                  </a:lnTo>
                  <a:lnTo>
                    <a:pt x="3240" y="1180"/>
                  </a:lnTo>
                  <a:lnTo>
                    <a:pt x="3241" y="1183"/>
                  </a:lnTo>
                  <a:lnTo>
                    <a:pt x="3243" y="1186"/>
                  </a:lnTo>
                  <a:lnTo>
                    <a:pt x="3244" y="1189"/>
                  </a:lnTo>
                  <a:lnTo>
                    <a:pt x="3244" y="1190"/>
                  </a:lnTo>
                  <a:lnTo>
                    <a:pt x="3245" y="1191"/>
                  </a:lnTo>
                  <a:lnTo>
                    <a:pt x="3246" y="1191"/>
                  </a:lnTo>
                  <a:lnTo>
                    <a:pt x="3248" y="1191"/>
                  </a:lnTo>
                  <a:lnTo>
                    <a:pt x="3248" y="1191"/>
                  </a:lnTo>
                  <a:lnTo>
                    <a:pt x="3249" y="1191"/>
                  </a:lnTo>
                  <a:lnTo>
                    <a:pt x="3250" y="1192"/>
                  </a:lnTo>
                  <a:lnTo>
                    <a:pt x="3251" y="1192"/>
                  </a:lnTo>
                  <a:lnTo>
                    <a:pt x="3251" y="1192"/>
                  </a:lnTo>
                  <a:lnTo>
                    <a:pt x="3253" y="1192"/>
                  </a:lnTo>
                  <a:lnTo>
                    <a:pt x="3254" y="1192"/>
                  </a:lnTo>
                  <a:lnTo>
                    <a:pt x="3255" y="1192"/>
                  </a:lnTo>
                  <a:lnTo>
                    <a:pt x="3255" y="1192"/>
                  </a:lnTo>
                  <a:lnTo>
                    <a:pt x="3256" y="1192"/>
                  </a:lnTo>
                  <a:lnTo>
                    <a:pt x="3258" y="1192"/>
                  </a:lnTo>
                  <a:lnTo>
                    <a:pt x="3259" y="1192"/>
                  </a:lnTo>
                  <a:lnTo>
                    <a:pt x="3259" y="1192"/>
                  </a:lnTo>
                  <a:lnTo>
                    <a:pt x="3260" y="1192"/>
                  </a:lnTo>
                  <a:lnTo>
                    <a:pt x="3261" y="1194"/>
                  </a:lnTo>
                  <a:lnTo>
                    <a:pt x="3263" y="1194"/>
                  </a:lnTo>
                  <a:lnTo>
                    <a:pt x="3263" y="1194"/>
                  </a:lnTo>
                  <a:lnTo>
                    <a:pt x="3264" y="1194"/>
                  </a:lnTo>
                  <a:lnTo>
                    <a:pt x="3265" y="1194"/>
                  </a:lnTo>
                  <a:lnTo>
                    <a:pt x="3266" y="1194"/>
                  </a:lnTo>
                  <a:lnTo>
                    <a:pt x="3266" y="1192"/>
                  </a:lnTo>
                  <a:lnTo>
                    <a:pt x="3268" y="1192"/>
                  </a:lnTo>
                  <a:lnTo>
                    <a:pt x="3269" y="1192"/>
                  </a:lnTo>
                  <a:lnTo>
                    <a:pt x="3270" y="1192"/>
                  </a:lnTo>
                  <a:lnTo>
                    <a:pt x="3270" y="1192"/>
                  </a:lnTo>
                  <a:lnTo>
                    <a:pt x="3271" y="1192"/>
                  </a:lnTo>
                  <a:lnTo>
                    <a:pt x="3272" y="1192"/>
                  </a:lnTo>
                  <a:lnTo>
                    <a:pt x="3274" y="1192"/>
                  </a:lnTo>
                  <a:lnTo>
                    <a:pt x="3274" y="1191"/>
                  </a:lnTo>
                  <a:lnTo>
                    <a:pt x="3275" y="1191"/>
                  </a:lnTo>
                  <a:lnTo>
                    <a:pt x="3276" y="1191"/>
                  </a:lnTo>
                  <a:lnTo>
                    <a:pt x="3277" y="1191"/>
                  </a:lnTo>
                  <a:lnTo>
                    <a:pt x="3277" y="1191"/>
                  </a:lnTo>
                  <a:lnTo>
                    <a:pt x="3279" y="1191"/>
                  </a:lnTo>
                  <a:lnTo>
                    <a:pt x="3280" y="1191"/>
                  </a:lnTo>
                  <a:lnTo>
                    <a:pt x="3281" y="1190"/>
                  </a:lnTo>
                  <a:lnTo>
                    <a:pt x="3281" y="1190"/>
                  </a:lnTo>
                  <a:lnTo>
                    <a:pt x="3282" y="1189"/>
                  </a:lnTo>
                  <a:lnTo>
                    <a:pt x="3284" y="1189"/>
                  </a:lnTo>
                  <a:lnTo>
                    <a:pt x="3285" y="1188"/>
                  </a:lnTo>
                  <a:lnTo>
                    <a:pt x="3285" y="1186"/>
                  </a:lnTo>
                  <a:lnTo>
                    <a:pt x="3286" y="1185"/>
                  </a:lnTo>
                  <a:lnTo>
                    <a:pt x="3287" y="1185"/>
                  </a:lnTo>
                  <a:lnTo>
                    <a:pt x="3289" y="1186"/>
                  </a:lnTo>
                  <a:lnTo>
                    <a:pt x="3289" y="1186"/>
                  </a:lnTo>
                  <a:lnTo>
                    <a:pt x="3290" y="1188"/>
                  </a:lnTo>
                  <a:lnTo>
                    <a:pt x="3291" y="1188"/>
                  </a:lnTo>
                  <a:lnTo>
                    <a:pt x="3292" y="1188"/>
                  </a:lnTo>
                  <a:lnTo>
                    <a:pt x="3292" y="1188"/>
                  </a:lnTo>
                  <a:lnTo>
                    <a:pt x="3294" y="1188"/>
                  </a:lnTo>
                  <a:lnTo>
                    <a:pt x="3295" y="1188"/>
                  </a:lnTo>
                  <a:lnTo>
                    <a:pt x="3296" y="1188"/>
                  </a:lnTo>
                  <a:lnTo>
                    <a:pt x="3296" y="1188"/>
                  </a:lnTo>
                  <a:lnTo>
                    <a:pt x="3297" y="1189"/>
                  </a:lnTo>
                  <a:lnTo>
                    <a:pt x="3299" y="1189"/>
                  </a:lnTo>
                  <a:lnTo>
                    <a:pt x="3300" y="1190"/>
                  </a:lnTo>
                  <a:lnTo>
                    <a:pt x="3301" y="1190"/>
                  </a:lnTo>
                  <a:lnTo>
                    <a:pt x="3301" y="1191"/>
                  </a:lnTo>
                  <a:lnTo>
                    <a:pt x="3302" y="1191"/>
                  </a:lnTo>
                  <a:lnTo>
                    <a:pt x="3304" y="1190"/>
                  </a:lnTo>
                  <a:lnTo>
                    <a:pt x="3305" y="1190"/>
                  </a:lnTo>
                  <a:lnTo>
                    <a:pt x="3305" y="1189"/>
                  </a:lnTo>
                  <a:lnTo>
                    <a:pt x="3306" y="1186"/>
                  </a:lnTo>
                  <a:lnTo>
                    <a:pt x="3307" y="1185"/>
                  </a:lnTo>
                  <a:lnTo>
                    <a:pt x="3308" y="1184"/>
                  </a:lnTo>
                  <a:lnTo>
                    <a:pt x="3308" y="1184"/>
                  </a:lnTo>
                  <a:lnTo>
                    <a:pt x="3310" y="1184"/>
                  </a:lnTo>
                  <a:lnTo>
                    <a:pt x="3311" y="1184"/>
                  </a:lnTo>
                  <a:lnTo>
                    <a:pt x="3312" y="1185"/>
                  </a:lnTo>
                  <a:lnTo>
                    <a:pt x="3312" y="1186"/>
                  </a:lnTo>
                  <a:lnTo>
                    <a:pt x="3313" y="1188"/>
                  </a:lnTo>
                  <a:lnTo>
                    <a:pt x="3315" y="1189"/>
                  </a:lnTo>
                  <a:lnTo>
                    <a:pt x="3316" y="1189"/>
                  </a:lnTo>
                  <a:lnTo>
                    <a:pt x="3316" y="1188"/>
                  </a:lnTo>
                  <a:lnTo>
                    <a:pt x="3317" y="1186"/>
                  </a:lnTo>
                  <a:lnTo>
                    <a:pt x="3318" y="1185"/>
                  </a:lnTo>
                  <a:lnTo>
                    <a:pt x="3320" y="1184"/>
                  </a:lnTo>
                  <a:lnTo>
                    <a:pt x="3320" y="1183"/>
                  </a:lnTo>
                  <a:lnTo>
                    <a:pt x="3321" y="1183"/>
                  </a:lnTo>
                  <a:lnTo>
                    <a:pt x="3322" y="1183"/>
                  </a:lnTo>
                  <a:lnTo>
                    <a:pt x="3323" y="1181"/>
                  </a:lnTo>
                  <a:lnTo>
                    <a:pt x="3323" y="1183"/>
                  </a:lnTo>
                  <a:lnTo>
                    <a:pt x="3325" y="1183"/>
                  </a:lnTo>
                  <a:lnTo>
                    <a:pt x="3326" y="1183"/>
                  </a:lnTo>
                  <a:lnTo>
                    <a:pt x="3327" y="1184"/>
                  </a:lnTo>
                  <a:lnTo>
                    <a:pt x="3327" y="1185"/>
                  </a:lnTo>
                  <a:lnTo>
                    <a:pt x="3328" y="1185"/>
                  </a:lnTo>
                  <a:lnTo>
                    <a:pt x="3330" y="1186"/>
                  </a:lnTo>
                  <a:lnTo>
                    <a:pt x="3331" y="1186"/>
                  </a:lnTo>
                  <a:lnTo>
                    <a:pt x="3331" y="1186"/>
                  </a:lnTo>
                  <a:lnTo>
                    <a:pt x="3332" y="1188"/>
                  </a:lnTo>
                  <a:lnTo>
                    <a:pt x="3333" y="1188"/>
                  </a:lnTo>
                  <a:lnTo>
                    <a:pt x="3335" y="1189"/>
                  </a:lnTo>
                  <a:lnTo>
                    <a:pt x="3335" y="1189"/>
                  </a:lnTo>
                  <a:lnTo>
                    <a:pt x="3336" y="1190"/>
                  </a:lnTo>
                  <a:lnTo>
                    <a:pt x="3337" y="1190"/>
                  </a:lnTo>
                  <a:lnTo>
                    <a:pt x="3338" y="1191"/>
                  </a:lnTo>
                  <a:lnTo>
                    <a:pt x="3338" y="1191"/>
                  </a:lnTo>
                  <a:lnTo>
                    <a:pt x="3340" y="1191"/>
                  </a:lnTo>
                  <a:lnTo>
                    <a:pt x="3341" y="1192"/>
                  </a:lnTo>
                  <a:lnTo>
                    <a:pt x="3342" y="1192"/>
                  </a:lnTo>
                  <a:lnTo>
                    <a:pt x="3342" y="1192"/>
                  </a:lnTo>
                  <a:lnTo>
                    <a:pt x="3343" y="1191"/>
                  </a:lnTo>
                  <a:lnTo>
                    <a:pt x="3344" y="1191"/>
                  </a:lnTo>
                  <a:lnTo>
                    <a:pt x="3346" y="1190"/>
                  </a:lnTo>
                  <a:lnTo>
                    <a:pt x="3346" y="1190"/>
                  </a:lnTo>
                  <a:lnTo>
                    <a:pt x="3347" y="1189"/>
                  </a:lnTo>
                  <a:lnTo>
                    <a:pt x="3348" y="1189"/>
                  </a:lnTo>
                  <a:lnTo>
                    <a:pt x="3349" y="1189"/>
                  </a:lnTo>
                  <a:lnTo>
                    <a:pt x="3349" y="1189"/>
                  </a:lnTo>
                  <a:lnTo>
                    <a:pt x="3351" y="1190"/>
                  </a:lnTo>
                  <a:lnTo>
                    <a:pt x="3352" y="1191"/>
                  </a:lnTo>
                  <a:lnTo>
                    <a:pt x="3353" y="1192"/>
                  </a:lnTo>
                  <a:lnTo>
                    <a:pt x="3353" y="1194"/>
                  </a:lnTo>
                  <a:lnTo>
                    <a:pt x="3354" y="1194"/>
                  </a:lnTo>
                  <a:lnTo>
                    <a:pt x="3356" y="1195"/>
                  </a:lnTo>
                  <a:lnTo>
                    <a:pt x="3357" y="1195"/>
                  </a:lnTo>
                  <a:lnTo>
                    <a:pt x="3358" y="1195"/>
                  </a:lnTo>
                  <a:lnTo>
                    <a:pt x="3358" y="1195"/>
                  </a:lnTo>
                  <a:lnTo>
                    <a:pt x="3359" y="1195"/>
                  </a:lnTo>
                  <a:lnTo>
                    <a:pt x="3361" y="1195"/>
                  </a:lnTo>
                  <a:lnTo>
                    <a:pt x="3362" y="1195"/>
                  </a:lnTo>
                  <a:lnTo>
                    <a:pt x="3362" y="1196"/>
                  </a:lnTo>
                  <a:lnTo>
                    <a:pt x="3363" y="1196"/>
                  </a:lnTo>
                  <a:lnTo>
                    <a:pt x="3364" y="1197"/>
                  </a:lnTo>
                  <a:lnTo>
                    <a:pt x="3366" y="1197"/>
                  </a:lnTo>
                  <a:lnTo>
                    <a:pt x="3366" y="1197"/>
                  </a:lnTo>
                  <a:lnTo>
                    <a:pt x="3367" y="1196"/>
                  </a:lnTo>
                  <a:lnTo>
                    <a:pt x="3368" y="1196"/>
                  </a:lnTo>
                  <a:lnTo>
                    <a:pt x="3369" y="1196"/>
                  </a:lnTo>
                  <a:lnTo>
                    <a:pt x="3369" y="1195"/>
                  </a:lnTo>
                  <a:lnTo>
                    <a:pt x="3371" y="1195"/>
                  </a:lnTo>
                  <a:lnTo>
                    <a:pt x="3372" y="1194"/>
                  </a:lnTo>
                  <a:lnTo>
                    <a:pt x="3373" y="1194"/>
                  </a:lnTo>
                  <a:lnTo>
                    <a:pt x="3373" y="1194"/>
                  </a:lnTo>
                  <a:lnTo>
                    <a:pt x="3374" y="1192"/>
                  </a:lnTo>
                  <a:lnTo>
                    <a:pt x="3376" y="1192"/>
                  </a:lnTo>
                  <a:lnTo>
                    <a:pt x="3377" y="1192"/>
                  </a:lnTo>
                  <a:lnTo>
                    <a:pt x="3377" y="1192"/>
                  </a:lnTo>
                  <a:lnTo>
                    <a:pt x="3378" y="1191"/>
                  </a:lnTo>
                  <a:lnTo>
                    <a:pt x="3379" y="1191"/>
                  </a:lnTo>
                  <a:lnTo>
                    <a:pt x="3380" y="1191"/>
                  </a:lnTo>
                  <a:lnTo>
                    <a:pt x="3380" y="1191"/>
                  </a:lnTo>
                  <a:lnTo>
                    <a:pt x="3382" y="1192"/>
                  </a:lnTo>
                  <a:lnTo>
                    <a:pt x="3383" y="1192"/>
                  </a:lnTo>
                  <a:lnTo>
                    <a:pt x="3384" y="1192"/>
                  </a:lnTo>
                  <a:lnTo>
                    <a:pt x="3384" y="1194"/>
                  </a:lnTo>
                  <a:lnTo>
                    <a:pt x="3385" y="1194"/>
                  </a:lnTo>
                  <a:lnTo>
                    <a:pt x="3387" y="1195"/>
                  </a:lnTo>
                  <a:lnTo>
                    <a:pt x="3388" y="1195"/>
                  </a:lnTo>
                  <a:lnTo>
                    <a:pt x="3388" y="1195"/>
                  </a:lnTo>
                  <a:lnTo>
                    <a:pt x="3389" y="1195"/>
                  </a:lnTo>
                  <a:lnTo>
                    <a:pt x="3390" y="1196"/>
                  </a:lnTo>
                  <a:lnTo>
                    <a:pt x="3392" y="1196"/>
                  </a:lnTo>
                  <a:lnTo>
                    <a:pt x="3392" y="1196"/>
                  </a:lnTo>
                  <a:lnTo>
                    <a:pt x="3393" y="1196"/>
                  </a:lnTo>
                  <a:lnTo>
                    <a:pt x="3394" y="1195"/>
                  </a:lnTo>
                  <a:lnTo>
                    <a:pt x="3395" y="1194"/>
                  </a:lnTo>
                  <a:lnTo>
                    <a:pt x="3395" y="1194"/>
                  </a:lnTo>
                  <a:lnTo>
                    <a:pt x="3397" y="1194"/>
                  </a:lnTo>
                  <a:lnTo>
                    <a:pt x="3398" y="1195"/>
                  </a:lnTo>
                  <a:lnTo>
                    <a:pt x="3399" y="1196"/>
                  </a:lnTo>
                  <a:lnTo>
                    <a:pt x="3399" y="1199"/>
                  </a:lnTo>
                  <a:lnTo>
                    <a:pt x="3400" y="1200"/>
                  </a:lnTo>
                  <a:lnTo>
                    <a:pt x="3402" y="1201"/>
                  </a:lnTo>
                  <a:lnTo>
                    <a:pt x="3403" y="1201"/>
                  </a:lnTo>
                  <a:lnTo>
                    <a:pt x="3403" y="1200"/>
                  </a:lnTo>
                  <a:lnTo>
                    <a:pt x="3404" y="1197"/>
                  </a:lnTo>
                  <a:lnTo>
                    <a:pt x="3405" y="1195"/>
                  </a:lnTo>
                  <a:lnTo>
                    <a:pt x="3407" y="1192"/>
                  </a:lnTo>
                  <a:lnTo>
                    <a:pt x="3407" y="1190"/>
                  </a:lnTo>
                  <a:lnTo>
                    <a:pt x="3408" y="1189"/>
                  </a:lnTo>
                  <a:lnTo>
                    <a:pt x="3409" y="1188"/>
                  </a:lnTo>
                  <a:lnTo>
                    <a:pt x="3410" y="1188"/>
                  </a:lnTo>
                  <a:lnTo>
                    <a:pt x="3411" y="1189"/>
                  </a:lnTo>
                  <a:lnTo>
                    <a:pt x="3411" y="1189"/>
                  </a:lnTo>
                  <a:lnTo>
                    <a:pt x="3413" y="1190"/>
                  </a:lnTo>
                  <a:lnTo>
                    <a:pt x="3414" y="1190"/>
                  </a:lnTo>
                  <a:lnTo>
                    <a:pt x="3415" y="1191"/>
                  </a:lnTo>
                  <a:lnTo>
                    <a:pt x="3415" y="1191"/>
                  </a:lnTo>
                  <a:lnTo>
                    <a:pt x="3416" y="1191"/>
                  </a:lnTo>
                  <a:lnTo>
                    <a:pt x="3418" y="1191"/>
                  </a:lnTo>
                  <a:lnTo>
                    <a:pt x="3419" y="1192"/>
                  </a:lnTo>
                  <a:lnTo>
                    <a:pt x="3419" y="1192"/>
                  </a:lnTo>
                  <a:lnTo>
                    <a:pt x="3420" y="1194"/>
                  </a:lnTo>
                  <a:lnTo>
                    <a:pt x="3421" y="1194"/>
                  </a:lnTo>
                  <a:lnTo>
                    <a:pt x="3423" y="1194"/>
                  </a:lnTo>
                  <a:lnTo>
                    <a:pt x="3423" y="1192"/>
                  </a:lnTo>
                  <a:lnTo>
                    <a:pt x="3424" y="1191"/>
                  </a:lnTo>
                  <a:lnTo>
                    <a:pt x="3425" y="1190"/>
                  </a:lnTo>
                  <a:lnTo>
                    <a:pt x="3426" y="1189"/>
                  </a:lnTo>
                  <a:lnTo>
                    <a:pt x="3426" y="1189"/>
                  </a:lnTo>
                  <a:lnTo>
                    <a:pt x="3428" y="1189"/>
                  </a:lnTo>
                  <a:lnTo>
                    <a:pt x="3429" y="1190"/>
                  </a:lnTo>
                  <a:lnTo>
                    <a:pt x="3430" y="1191"/>
                  </a:lnTo>
                  <a:lnTo>
                    <a:pt x="3430" y="1191"/>
                  </a:lnTo>
                  <a:lnTo>
                    <a:pt x="3431" y="1191"/>
                  </a:lnTo>
                  <a:lnTo>
                    <a:pt x="3433" y="1190"/>
                  </a:lnTo>
                  <a:lnTo>
                    <a:pt x="3434" y="1189"/>
                  </a:lnTo>
                  <a:lnTo>
                    <a:pt x="3434" y="1188"/>
                  </a:lnTo>
                  <a:lnTo>
                    <a:pt x="3435" y="1186"/>
                  </a:lnTo>
                  <a:lnTo>
                    <a:pt x="3436" y="1185"/>
                  </a:lnTo>
                  <a:lnTo>
                    <a:pt x="3438" y="1185"/>
                  </a:lnTo>
                  <a:lnTo>
                    <a:pt x="3438" y="1184"/>
                  </a:lnTo>
                  <a:lnTo>
                    <a:pt x="3439" y="1185"/>
                  </a:lnTo>
                  <a:lnTo>
                    <a:pt x="3440" y="1185"/>
                  </a:lnTo>
                  <a:lnTo>
                    <a:pt x="3441" y="1185"/>
                  </a:lnTo>
                  <a:lnTo>
                    <a:pt x="3441" y="1186"/>
                  </a:lnTo>
                  <a:lnTo>
                    <a:pt x="3443" y="1186"/>
                  </a:lnTo>
                  <a:lnTo>
                    <a:pt x="3444" y="1188"/>
                  </a:lnTo>
                  <a:lnTo>
                    <a:pt x="3445" y="1188"/>
                  </a:lnTo>
                  <a:lnTo>
                    <a:pt x="3445" y="1188"/>
                  </a:lnTo>
                  <a:lnTo>
                    <a:pt x="3446" y="1189"/>
                  </a:lnTo>
                  <a:lnTo>
                    <a:pt x="3447" y="1189"/>
                  </a:lnTo>
                  <a:lnTo>
                    <a:pt x="3449" y="1190"/>
                  </a:lnTo>
                  <a:lnTo>
                    <a:pt x="3449" y="1190"/>
                  </a:lnTo>
                  <a:lnTo>
                    <a:pt x="3450" y="1191"/>
                  </a:lnTo>
                  <a:lnTo>
                    <a:pt x="3451" y="1191"/>
                  </a:lnTo>
                  <a:lnTo>
                    <a:pt x="3452" y="1191"/>
                  </a:lnTo>
                  <a:lnTo>
                    <a:pt x="3452" y="1191"/>
                  </a:lnTo>
                  <a:lnTo>
                    <a:pt x="3454" y="1191"/>
                  </a:lnTo>
                  <a:lnTo>
                    <a:pt x="3455" y="1191"/>
                  </a:lnTo>
                  <a:lnTo>
                    <a:pt x="3456" y="1191"/>
                  </a:lnTo>
                  <a:lnTo>
                    <a:pt x="3456" y="1191"/>
                  </a:lnTo>
                  <a:lnTo>
                    <a:pt x="3457" y="1191"/>
                  </a:lnTo>
                  <a:lnTo>
                    <a:pt x="3459" y="1191"/>
                  </a:lnTo>
                  <a:lnTo>
                    <a:pt x="3460" y="1190"/>
                  </a:lnTo>
                  <a:lnTo>
                    <a:pt x="3460" y="1190"/>
                  </a:lnTo>
                  <a:lnTo>
                    <a:pt x="3461" y="1190"/>
                  </a:lnTo>
                  <a:lnTo>
                    <a:pt x="3462" y="1190"/>
                  </a:lnTo>
                  <a:lnTo>
                    <a:pt x="3464" y="1190"/>
                  </a:lnTo>
                  <a:lnTo>
                    <a:pt x="3464" y="1190"/>
                  </a:lnTo>
                  <a:lnTo>
                    <a:pt x="3465" y="1190"/>
                  </a:lnTo>
                  <a:lnTo>
                    <a:pt x="3466" y="1191"/>
                  </a:lnTo>
                  <a:lnTo>
                    <a:pt x="3467" y="1191"/>
                  </a:lnTo>
                  <a:lnTo>
                    <a:pt x="3469" y="1191"/>
                  </a:lnTo>
                  <a:lnTo>
                    <a:pt x="3469" y="1192"/>
                  </a:lnTo>
                  <a:lnTo>
                    <a:pt x="3470" y="1192"/>
                  </a:lnTo>
                  <a:lnTo>
                    <a:pt x="3471" y="1191"/>
                  </a:lnTo>
                  <a:lnTo>
                    <a:pt x="3472" y="1190"/>
                  </a:lnTo>
                  <a:lnTo>
                    <a:pt x="3472" y="1189"/>
                  </a:lnTo>
                  <a:lnTo>
                    <a:pt x="3474" y="1186"/>
                  </a:lnTo>
                  <a:lnTo>
                    <a:pt x="3475" y="1184"/>
                  </a:lnTo>
                  <a:lnTo>
                    <a:pt x="3476" y="1184"/>
                  </a:lnTo>
                  <a:lnTo>
                    <a:pt x="3476" y="1185"/>
                  </a:lnTo>
                  <a:lnTo>
                    <a:pt x="3477" y="1188"/>
                  </a:lnTo>
                  <a:lnTo>
                    <a:pt x="3479" y="1191"/>
                  </a:lnTo>
                  <a:lnTo>
                    <a:pt x="3480" y="1194"/>
                  </a:lnTo>
                  <a:lnTo>
                    <a:pt x="3480" y="1196"/>
                  </a:lnTo>
                  <a:lnTo>
                    <a:pt x="3481" y="1197"/>
                  </a:lnTo>
                  <a:lnTo>
                    <a:pt x="3482" y="1199"/>
                  </a:lnTo>
                  <a:lnTo>
                    <a:pt x="3483" y="1200"/>
                  </a:lnTo>
                  <a:lnTo>
                    <a:pt x="3483" y="1201"/>
                  </a:lnTo>
                  <a:lnTo>
                    <a:pt x="3485" y="1202"/>
                  </a:lnTo>
                  <a:lnTo>
                    <a:pt x="3486" y="1204"/>
                  </a:lnTo>
                  <a:lnTo>
                    <a:pt x="3487" y="1204"/>
                  </a:lnTo>
                  <a:lnTo>
                    <a:pt x="3487" y="1204"/>
                  </a:lnTo>
                  <a:lnTo>
                    <a:pt x="3488" y="1202"/>
                  </a:lnTo>
                  <a:lnTo>
                    <a:pt x="3490" y="1201"/>
                  </a:lnTo>
                  <a:lnTo>
                    <a:pt x="3491" y="1200"/>
                  </a:lnTo>
                  <a:lnTo>
                    <a:pt x="3491" y="1197"/>
                  </a:lnTo>
                  <a:lnTo>
                    <a:pt x="3492" y="1195"/>
                  </a:lnTo>
                  <a:lnTo>
                    <a:pt x="3493" y="1194"/>
                  </a:lnTo>
                  <a:lnTo>
                    <a:pt x="3495" y="1191"/>
                  </a:lnTo>
                  <a:lnTo>
                    <a:pt x="3495" y="1189"/>
                  </a:lnTo>
                  <a:lnTo>
                    <a:pt x="3496" y="1188"/>
                  </a:lnTo>
                  <a:lnTo>
                    <a:pt x="3497" y="1185"/>
                  </a:lnTo>
                  <a:lnTo>
                    <a:pt x="3498" y="1183"/>
                  </a:lnTo>
                  <a:lnTo>
                    <a:pt x="3498" y="1181"/>
                  </a:lnTo>
                  <a:lnTo>
                    <a:pt x="3500" y="1181"/>
                  </a:lnTo>
                  <a:lnTo>
                    <a:pt x="3501" y="1183"/>
                  </a:lnTo>
                  <a:lnTo>
                    <a:pt x="3502" y="1183"/>
                  </a:lnTo>
                  <a:lnTo>
                    <a:pt x="3502" y="1183"/>
                  </a:lnTo>
                  <a:lnTo>
                    <a:pt x="3503" y="1183"/>
                  </a:lnTo>
                  <a:lnTo>
                    <a:pt x="3505" y="1181"/>
                  </a:lnTo>
                  <a:lnTo>
                    <a:pt x="3506" y="1179"/>
                  </a:lnTo>
                  <a:lnTo>
                    <a:pt x="3506" y="1178"/>
                  </a:lnTo>
                  <a:lnTo>
                    <a:pt x="3507" y="1178"/>
                  </a:lnTo>
                  <a:lnTo>
                    <a:pt x="3508" y="1176"/>
                  </a:lnTo>
                  <a:lnTo>
                    <a:pt x="3510" y="1176"/>
                  </a:lnTo>
                  <a:lnTo>
                    <a:pt x="3510" y="1176"/>
                  </a:lnTo>
                  <a:lnTo>
                    <a:pt x="3511" y="1176"/>
                  </a:lnTo>
                  <a:lnTo>
                    <a:pt x="3512" y="1175"/>
                  </a:lnTo>
                  <a:lnTo>
                    <a:pt x="3513" y="1171"/>
                  </a:lnTo>
                  <a:lnTo>
                    <a:pt x="3513" y="1163"/>
                  </a:lnTo>
                  <a:lnTo>
                    <a:pt x="3515" y="1149"/>
                  </a:lnTo>
                  <a:lnTo>
                    <a:pt x="3516" y="1138"/>
                  </a:lnTo>
                  <a:lnTo>
                    <a:pt x="3517" y="1133"/>
                  </a:lnTo>
                  <a:lnTo>
                    <a:pt x="3517" y="1134"/>
                  </a:lnTo>
                  <a:lnTo>
                    <a:pt x="3518" y="1144"/>
                  </a:lnTo>
                  <a:lnTo>
                    <a:pt x="3519" y="1158"/>
                  </a:lnTo>
                  <a:lnTo>
                    <a:pt x="3521" y="1171"/>
                  </a:lnTo>
                  <a:lnTo>
                    <a:pt x="3521" y="1180"/>
                  </a:lnTo>
                  <a:lnTo>
                    <a:pt x="3522" y="1186"/>
                  </a:lnTo>
                  <a:lnTo>
                    <a:pt x="3523" y="1189"/>
                  </a:lnTo>
                  <a:lnTo>
                    <a:pt x="3524" y="1190"/>
                  </a:lnTo>
                  <a:lnTo>
                    <a:pt x="3526" y="1191"/>
                  </a:lnTo>
                  <a:lnTo>
                    <a:pt x="3526" y="1192"/>
                  </a:lnTo>
                  <a:lnTo>
                    <a:pt x="3527" y="1194"/>
                  </a:lnTo>
                  <a:lnTo>
                    <a:pt x="3528" y="1195"/>
                  </a:lnTo>
                  <a:lnTo>
                    <a:pt x="3529" y="1194"/>
                  </a:lnTo>
                  <a:lnTo>
                    <a:pt x="3529" y="1192"/>
                  </a:lnTo>
                  <a:lnTo>
                    <a:pt x="3531" y="1191"/>
                  </a:lnTo>
                  <a:lnTo>
                    <a:pt x="3532" y="1190"/>
                  </a:lnTo>
                  <a:lnTo>
                    <a:pt x="3533" y="1189"/>
                  </a:lnTo>
                  <a:lnTo>
                    <a:pt x="3533" y="1189"/>
                  </a:lnTo>
                  <a:lnTo>
                    <a:pt x="3534" y="1188"/>
                  </a:lnTo>
                  <a:lnTo>
                    <a:pt x="3536" y="1188"/>
                  </a:lnTo>
                  <a:lnTo>
                    <a:pt x="3537" y="1188"/>
                  </a:lnTo>
                  <a:lnTo>
                    <a:pt x="3537" y="1188"/>
                  </a:lnTo>
                  <a:lnTo>
                    <a:pt x="3538" y="1189"/>
                  </a:lnTo>
                  <a:lnTo>
                    <a:pt x="3539" y="1189"/>
                  </a:lnTo>
                  <a:lnTo>
                    <a:pt x="3541" y="1190"/>
                  </a:lnTo>
                  <a:lnTo>
                    <a:pt x="3541" y="1190"/>
                  </a:lnTo>
                  <a:lnTo>
                    <a:pt x="3542" y="1191"/>
                  </a:lnTo>
                  <a:lnTo>
                    <a:pt x="3543" y="1191"/>
                  </a:lnTo>
                  <a:lnTo>
                    <a:pt x="3544" y="1192"/>
                  </a:lnTo>
                  <a:lnTo>
                    <a:pt x="3544" y="1192"/>
                  </a:lnTo>
                  <a:lnTo>
                    <a:pt x="3546" y="1192"/>
                  </a:lnTo>
                  <a:lnTo>
                    <a:pt x="3547" y="1194"/>
                  </a:lnTo>
                  <a:lnTo>
                    <a:pt x="3548" y="1194"/>
                  </a:lnTo>
                  <a:lnTo>
                    <a:pt x="3548" y="1194"/>
                  </a:lnTo>
                  <a:lnTo>
                    <a:pt x="3549" y="1194"/>
                  </a:lnTo>
                  <a:lnTo>
                    <a:pt x="3551" y="1194"/>
                  </a:lnTo>
                  <a:lnTo>
                    <a:pt x="3552" y="1195"/>
                  </a:lnTo>
                  <a:lnTo>
                    <a:pt x="3552" y="1195"/>
                  </a:lnTo>
                  <a:lnTo>
                    <a:pt x="3553" y="1195"/>
                  </a:lnTo>
                  <a:lnTo>
                    <a:pt x="3554" y="1195"/>
                  </a:lnTo>
                  <a:lnTo>
                    <a:pt x="3555" y="1194"/>
                  </a:lnTo>
                  <a:lnTo>
                    <a:pt x="3555" y="1194"/>
                  </a:lnTo>
                  <a:lnTo>
                    <a:pt x="3557" y="1194"/>
                  </a:lnTo>
                  <a:lnTo>
                    <a:pt x="3558" y="1194"/>
                  </a:lnTo>
                  <a:lnTo>
                    <a:pt x="3559" y="1194"/>
                  </a:lnTo>
                  <a:lnTo>
                    <a:pt x="3559" y="1192"/>
                  </a:lnTo>
                  <a:lnTo>
                    <a:pt x="3560" y="1192"/>
                  </a:lnTo>
                  <a:lnTo>
                    <a:pt x="3562" y="1192"/>
                  </a:lnTo>
                  <a:lnTo>
                    <a:pt x="3563" y="1192"/>
                  </a:lnTo>
                  <a:lnTo>
                    <a:pt x="3563" y="1192"/>
                  </a:lnTo>
                  <a:lnTo>
                    <a:pt x="3564" y="1192"/>
                  </a:lnTo>
                  <a:lnTo>
                    <a:pt x="3565" y="1192"/>
                  </a:lnTo>
                  <a:lnTo>
                    <a:pt x="3567" y="1192"/>
                  </a:lnTo>
                  <a:lnTo>
                    <a:pt x="3567" y="1192"/>
                  </a:lnTo>
                  <a:lnTo>
                    <a:pt x="3568" y="1192"/>
                  </a:lnTo>
                  <a:lnTo>
                    <a:pt x="3569" y="1192"/>
                  </a:lnTo>
                  <a:lnTo>
                    <a:pt x="3570" y="1191"/>
                  </a:lnTo>
                  <a:lnTo>
                    <a:pt x="3570" y="1191"/>
                  </a:lnTo>
                  <a:lnTo>
                    <a:pt x="3572" y="1191"/>
                  </a:lnTo>
                  <a:lnTo>
                    <a:pt x="3573" y="1191"/>
                  </a:lnTo>
                  <a:lnTo>
                    <a:pt x="3574" y="1192"/>
                  </a:lnTo>
                  <a:lnTo>
                    <a:pt x="3574" y="1192"/>
                  </a:lnTo>
                  <a:lnTo>
                    <a:pt x="3575" y="1191"/>
                  </a:lnTo>
                  <a:lnTo>
                    <a:pt x="3577" y="1191"/>
                  </a:lnTo>
                  <a:lnTo>
                    <a:pt x="3578" y="1190"/>
                  </a:lnTo>
                  <a:lnTo>
                    <a:pt x="3578" y="1189"/>
                  </a:lnTo>
                  <a:lnTo>
                    <a:pt x="3579" y="1188"/>
                  </a:lnTo>
                  <a:lnTo>
                    <a:pt x="3580" y="1188"/>
                  </a:lnTo>
                  <a:lnTo>
                    <a:pt x="3582" y="1188"/>
                  </a:lnTo>
                  <a:lnTo>
                    <a:pt x="3583" y="1188"/>
                  </a:lnTo>
                  <a:lnTo>
                    <a:pt x="3583" y="1188"/>
                  </a:lnTo>
                  <a:lnTo>
                    <a:pt x="3584" y="1188"/>
                  </a:lnTo>
                  <a:lnTo>
                    <a:pt x="3585" y="1188"/>
                  </a:lnTo>
                  <a:lnTo>
                    <a:pt x="3587" y="1189"/>
                  </a:lnTo>
                  <a:lnTo>
                    <a:pt x="3587" y="1189"/>
                  </a:lnTo>
                  <a:lnTo>
                    <a:pt x="3588" y="1189"/>
                  </a:lnTo>
                  <a:lnTo>
                    <a:pt x="3589" y="1189"/>
                  </a:lnTo>
                  <a:lnTo>
                    <a:pt x="3590" y="1189"/>
                  </a:lnTo>
                  <a:lnTo>
                    <a:pt x="3590" y="1189"/>
                  </a:lnTo>
                  <a:lnTo>
                    <a:pt x="3591" y="1189"/>
                  </a:lnTo>
                  <a:lnTo>
                    <a:pt x="3593" y="1189"/>
                  </a:lnTo>
                  <a:lnTo>
                    <a:pt x="3594" y="1189"/>
                  </a:lnTo>
                  <a:lnTo>
                    <a:pt x="3594" y="1189"/>
                  </a:lnTo>
                  <a:lnTo>
                    <a:pt x="3595" y="1189"/>
                  </a:lnTo>
                  <a:lnTo>
                    <a:pt x="3596" y="1189"/>
                  </a:lnTo>
                  <a:lnTo>
                    <a:pt x="3598" y="1189"/>
                  </a:lnTo>
                  <a:lnTo>
                    <a:pt x="3598" y="1189"/>
                  </a:lnTo>
                  <a:lnTo>
                    <a:pt x="3599" y="1189"/>
                  </a:lnTo>
                  <a:lnTo>
                    <a:pt x="3600" y="1190"/>
                  </a:lnTo>
                  <a:lnTo>
                    <a:pt x="3601" y="1190"/>
                  </a:lnTo>
                  <a:lnTo>
                    <a:pt x="3601" y="1191"/>
                  </a:lnTo>
                  <a:lnTo>
                    <a:pt x="3603" y="1191"/>
                  </a:lnTo>
                  <a:lnTo>
                    <a:pt x="3604" y="1191"/>
                  </a:lnTo>
                  <a:lnTo>
                    <a:pt x="3605" y="1191"/>
                  </a:lnTo>
                  <a:lnTo>
                    <a:pt x="3605" y="1192"/>
                  </a:lnTo>
                  <a:lnTo>
                    <a:pt x="3606" y="1192"/>
                  </a:lnTo>
                  <a:lnTo>
                    <a:pt x="3608" y="1192"/>
                  </a:lnTo>
                  <a:lnTo>
                    <a:pt x="3609" y="1192"/>
                  </a:lnTo>
                  <a:lnTo>
                    <a:pt x="3609" y="1191"/>
                  </a:lnTo>
                  <a:lnTo>
                    <a:pt x="3610" y="1190"/>
                  </a:lnTo>
                  <a:lnTo>
                    <a:pt x="3611" y="1190"/>
                  </a:lnTo>
                  <a:lnTo>
                    <a:pt x="3613" y="1189"/>
                  </a:lnTo>
                  <a:lnTo>
                    <a:pt x="3613" y="1190"/>
                  </a:lnTo>
                  <a:lnTo>
                    <a:pt x="3614" y="1190"/>
                  </a:lnTo>
                  <a:lnTo>
                    <a:pt x="3615" y="1191"/>
                  </a:lnTo>
                  <a:lnTo>
                    <a:pt x="3616" y="1191"/>
                  </a:lnTo>
                  <a:lnTo>
                    <a:pt x="3616" y="1190"/>
                  </a:lnTo>
                  <a:lnTo>
                    <a:pt x="3618" y="1189"/>
                  </a:lnTo>
                  <a:lnTo>
                    <a:pt x="3619" y="1188"/>
                  </a:lnTo>
                  <a:lnTo>
                    <a:pt x="3620" y="1185"/>
                  </a:lnTo>
                  <a:lnTo>
                    <a:pt x="3620" y="1183"/>
                  </a:lnTo>
                  <a:lnTo>
                    <a:pt x="3621" y="1178"/>
                  </a:lnTo>
                  <a:lnTo>
                    <a:pt x="3623" y="1169"/>
                  </a:lnTo>
                  <a:lnTo>
                    <a:pt x="3624" y="1158"/>
                  </a:lnTo>
                  <a:lnTo>
                    <a:pt x="3624" y="1148"/>
                  </a:lnTo>
                  <a:lnTo>
                    <a:pt x="3625" y="1143"/>
                  </a:lnTo>
                  <a:lnTo>
                    <a:pt x="3626" y="1140"/>
                  </a:lnTo>
                  <a:lnTo>
                    <a:pt x="3627" y="1143"/>
                  </a:lnTo>
                  <a:lnTo>
                    <a:pt x="3627" y="1147"/>
                  </a:lnTo>
                  <a:lnTo>
                    <a:pt x="3629" y="1147"/>
                  </a:lnTo>
                  <a:lnTo>
                    <a:pt x="3630" y="1133"/>
                  </a:lnTo>
                  <a:lnTo>
                    <a:pt x="3631" y="1103"/>
                  </a:lnTo>
                  <a:lnTo>
                    <a:pt x="3631" y="1063"/>
                  </a:lnTo>
                  <a:lnTo>
                    <a:pt x="3632" y="1024"/>
                  </a:lnTo>
                  <a:lnTo>
                    <a:pt x="3634" y="1004"/>
                  </a:lnTo>
                  <a:lnTo>
                    <a:pt x="3635" y="1011"/>
                  </a:lnTo>
                  <a:lnTo>
                    <a:pt x="3636" y="1039"/>
                  </a:lnTo>
                  <a:lnTo>
                    <a:pt x="3636" y="1075"/>
                  </a:lnTo>
                  <a:lnTo>
                    <a:pt x="3637" y="1108"/>
                  </a:lnTo>
                  <a:lnTo>
                    <a:pt x="3639" y="1132"/>
                  </a:lnTo>
                  <a:lnTo>
                    <a:pt x="3640" y="1148"/>
                  </a:lnTo>
                  <a:lnTo>
                    <a:pt x="3640" y="1159"/>
                  </a:lnTo>
                  <a:lnTo>
                    <a:pt x="3641" y="1166"/>
                  </a:lnTo>
                  <a:lnTo>
                    <a:pt x="3642" y="1171"/>
                  </a:lnTo>
                  <a:lnTo>
                    <a:pt x="3644" y="1174"/>
                  </a:lnTo>
                  <a:lnTo>
                    <a:pt x="3644" y="1178"/>
                  </a:lnTo>
                  <a:lnTo>
                    <a:pt x="3645" y="1180"/>
                  </a:lnTo>
                  <a:lnTo>
                    <a:pt x="3646" y="1183"/>
                  </a:lnTo>
                  <a:lnTo>
                    <a:pt x="3647" y="1184"/>
                  </a:lnTo>
                  <a:lnTo>
                    <a:pt x="3647" y="1185"/>
                  </a:lnTo>
                  <a:lnTo>
                    <a:pt x="3649" y="1186"/>
                  </a:lnTo>
                  <a:lnTo>
                    <a:pt x="3650" y="1188"/>
                  </a:lnTo>
                  <a:lnTo>
                    <a:pt x="3651" y="1189"/>
                  </a:lnTo>
                  <a:lnTo>
                    <a:pt x="3651" y="1189"/>
                  </a:lnTo>
                  <a:lnTo>
                    <a:pt x="3652" y="1190"/>
                  </a:lnTo>
                  <a:lnTo>
                    <a:pt x="3654" y="1190"/>
                  </a:lnTo>
                  <a:lnTo>
                    <a:pt x="3655" y="1190"/>
                  </a:lnTo>
                  <a:lnTo>
                    <a:pt x="3655" y="1191"/>
                  </a:lnTo>
                  <a:lnTo>
                    <a:pt x="3656" y="1191"/>
                  </a:lnTo>
                  <a:lnTo>
                    <a:pt x="3657" y="1191"/>
                  </a:lnTo>
                  <a:lnTo>
                    <a:pt x="3659" y="1191"/>
                  </a:lnTo>
                  <a:lnTo>
                    <a:pt x="3659" y="1191"/>
                  </a:lnTo>
                  <a:lnTo>
                    <a:pt x="3660" y="1191"/>
                  </a:lnTo>
                  <a:lnTo>
                    <a:pt x="3661" y="1191"/>
                  </a:lnTo>
                  <a:lnTo>
                    <a:pt x="3662" y="1191"/>
                  </a:lnTo>
                  <a:lnTo>
                    <a:pt x="3662" y="1192"/>
                  </a:lnTo>
                  <a:lnTo>
                    <a:pt x="3663" y="1192"/>
                  </a:lnTo>
                  <a:lnTo>
                    <a:pt x="3665" y="1192"/>
                  </a:lnTo>
                  <a:lnTo>
                    <a:pt x="3666" y="1192"/>
                  </a:lnTo>
                  <a:lnTo>
                    <a:pt x="3666" y="1191"/>
                  </a:lnTo>
                  <a:lnTo>
                    <a:pt x="3667" y="1186"/>
                  </a:lnTo>
                  <a:lnTo>
                    <a:pt x="3668" y="1180"/>
                  </a:lnTo>
                  <a:lnTo>
                    <a:pt x="3670" y="1173"/>
                  </a:lnTo>
                  <a:lnTo>
                    <a:pt x="3670" y="1168"/>
                  </a:lnTo>
                  <a:lnTo>
                    <a:pt x="3671" y="1168"/>
                  </a:lnTo>
                  <a:lnTo>
                    <a:pt x="3672" y="1171"/>
                  </a:lnTo>
                  <a:lnTo>
                    <a:pt x="3673" y="1179"/>
                  </a:lnTo>
                  <a:lnTo>
                    <a:pt x="3673" y="1186"/>
                  </a:lnTo>
                  <a:lnTo>
                    <a:pt x="3675" y="1191"/>
                  </a:lnTo>
                  <a:lnTo>
                    <a:pt x="3676" y="1195"/>
                  </a:lnTo>
                  <a:lnTo>
                    <a:pt x="3677" y="1196"/>
                  </a:lnTo>
                  <a:lnTo>
                    <a:pt x="3677" y="1197"/>
                  </a:lnTo>
                  <a:lnTo>
                    <a:pt x="3678" y="1197"/>
                  </a:lnTo>
                  <a:lnTo>
                    <a:pt x="3680" y="1197"/>
                  </a:lnTo>
                  <a:lnTo>
                    <a:pt x="3681" y="1196"/>
                  </a:lnTo>
                  <a:lnTo>
                    <a:pt x="3681" y="1195"/>
                  </a:lnTo>
                  <a:lnTo>
                    <a:pt x="3682" y="1194"/>
                  </a:lnTo>
                  <a:lnTo>
                    <a:pt x="3683" y="1192"/>
                  </a:lnTo>
                  <a:lnTo>
                    <a:pt x="3685" y="1191"/>
                  </a:lnTo>
                  <a:lnTo>
                    <a:pt x="3685" y="1191"/>
                  </a:lnTo>
                  <a:lnTo>
                    <a:pt x="3686" y="1191"/>
                  </a:lnTo>
                  <a:lnTo>
                    <a:pt x="3687" y="1192"/>
                  </a:lnTo>
                  <a:lnTo>
                    <a:pt x="3688" y="1192"/>
                  </a:lnTo>
                  <a:lnTo>
                    <a:pt x="3688" y="1192"/>
                  </a:lnTo>
                  <a:lnTo>
                    <a:pt x="3690" y="1192"/>
                  </a:lnTo>
                  <a:lnTo>
                    <a:pt x="3691" y="1191"/>
                  </a:lnTo>
                  <a:lnTo>
                    <a:pt x="3692" y="1190"/>
                  </a:lnTo>
                  <a:lnTo>
                    <a:pt x="3693" y="1189"/>
                  </a:lnTo>
                  <a:lnTo>
                    <a:pt x="3693" y="1189"/>
                  </a:lnTo>
                  <a:lnTo>
                    <a:pt x="3695" y="1189"/>
                  </a:lnTo>
                  <a:lnTo>
                    <a:pt x="3696" y="1190"/>
                  </a:lnTo>
                  <a:lnTo>
                    <a:pt x="3697" y="1192"/>
                  </a:lnTo>
                  <a:lnTo>
                    <a:pt x="3697" y="1194"/>
                  </a:lnTo>
                  <a:lnTo>
                    <a:pt x="3698" y="1195"/>
                  </a:lnTo>
                  <a:lnTo>
                    <a:pt x="3699" y="1196"/>
                  </a:lnTo>
                  <a:lnTo>
                    <a:pt x="3701" y="1197"/>
                  </a:lnTo>
                  <a:lnTo>
                    <a:pt x="3701" y="1199"/>
                  </a:lnTo>
                  <a:lnTo>
                    <a:pt x="3702" y="1199"/>
                  </a:lnTo>
                  <a:lnTo>
                    <a:pt x="3703" y="1197"/>
                  </a:lnTo>
                  <a:lnTo>
                    <a:pt x="3704" y="1195"/>
                  </a:lnTo>
                  <a:lnTo>
                    <a:pt x="3704" y="1192"/>
                  </a:lnTo>
                  <a:lnTo>
                    <a:pt x="3706" y="1190"/>
                  </a:lnTo>
                  <a:lnTo>
                    <a:pt x="3707" y="1188"/>
                  </a:lnTo>
                  <a:lnTo>
                    <a:pt x="3708" y="1186"/>
                  </a:lnTo>
                  <a:lnTo>
                    <a:pt x="3708" y="1186"/>
                  </a:lnTo>
                  <a:lnTo>
                    <a:pt x="3709" y="1188"/>
                  </a:lnTo>
                  <a:lnTo>
                    <a:pt x="3711" y="1188"/>
                  </a:lnTo>
                  <a:lnTo>
                    <a:pt x="3712" y="1189"/>
                  </a:lnTo>
                  <a:lnTo>
                    <a:pt x="3712" y="1189"/>
                  </a:lnTo>
                  <a:lnTo>
                    <a:pt x="3713" y="1190"/>
                  </a:lnTo>
                  <a:lnTo>
                    <a:pt x="3714" y="1190"/>
                  </a:lnTo>
                  <a:lnTo>
                    <a:pt x="3716" y="1190"/>
                  </a:lnTo>
                  <a:lnTo>
                    <a:pt x="3716" y="1190"/>
                  </a:lnTo>
                  <a:lnTo>
                    <a:pt x="3717" y="1191"/>
                  </a:lnTo>
                  <a:lnTo>
                    <a:pt x="3718" y="1191"/>
                  </a:lnTo>
                  <a:lnTo>
                    <a:pt x="3719" y="1190"/>
                  </a:lnTo>
                  <a:lnTo>
                    <a:pt x="3719" y="1190"/>
                  </a:lnTo>
                  <a:lnTo>
                    <a:pt x="3721" y="1190"/>
                  </a:lnTo>
                  <a:lnTo>
                    <a:pt x="3722" y="1190"/>
                  </a:lnTo>
                  <a:lnTo>
                    <a:pt x="3723" y="1190"/>
                  </a:lnTo>
                  <a:lnTo>
                    <a:pt x="3723" y="1190"/>
                  </a:lnTo>
                  <a:lnTo>
                    <a:pt x="3724" y="1190"/>
                  </a:lnTo>
                  <a:lnTo>
                    <a:pt x="3726" y="1190"/>
                  </a:lnTo>
                  <a:lnTo>
                    <a:pt x="3727" y="1190"/>
                  </a:lnTo>
                  <a:lnTo>
                    <a:pt x="3727" y="1190"/>
                  </a:lnTo>
                  <a:lnTo>
                    <a:pt x="3728" y="1190"/>
                  </a:lnTo>
                  <a:lnTo>
                    <a:pt x="3729" y="1190"/>
                  </a:lnTo>
                  <a:lnTo>
                    <a:pt x="3731" y="1190"/>
                  </a:lnTo>
                  <a:lnTo>
                    <a:pt x="3731" y="1190"/>
                  </a:lnTo>
                  <a:lnTo>
                    <a:pt x="3732" y="1191"/>
                  </a:lnTo>
                  <a:lnTo>
                    <a:pt x="3733" y="1191"/>
                  </a:lnTo>
                  <a:lnTo>
                    <a:pt x="3734" y="1191"/>
                  </a:lnTo>
                  <a:lnTo>
                    <a:pt x="3734" y="1191"/>
                  </a:lnTo>
                  <a:lnTo>
                    <a:pt x="3735" y="1191"/>
                  </a:lnTo>
                  <a:lnTo>
                    <a:pt x="3737" y="1192"/>
                  </a:lnTo>
                  <a:lnTo>
                    <a:pt x="3738" y="1192"/>
                  </a:lnTo>
                  <a:lnTo>
                    <a:pt x="3738" y="1192"/>
                  </a:lnTo>
                  <a:lnTo>
                    <a:pt x="3739" y="1192"/>
                  </a:lnTo>
                  <a:lnTo>
                    <a:pt x="3740" y="1191"/>
                  </a:lnTo>
                  <a:lnTo>
                    <a:pt x="3742" y="1191"/>
                  </a:lnTo>
                  <a:lnTo>
                    <a:pt x="3742" y="1191"/>
                  </a:lnTo>
                  <a:lnTo>
                    <a:pt x="3743" y="1191"/>
                  </a:lnTo>
                  <a:lnTo>
                    <a:pt x="3744" y="1190"/>
                  </a:lnTo>
                  <a:lnTo>
                    <a:pt x="3745" y="1190"/>
                  </a:lnTo>
                  <a:lnTo>
                    <a:pt x="3745" y="1190"/>
                  </a:lnTo>
                  <a:lnTo>
                    <a:pt x="3747" y="1190"/>
                  </a:lnTo>
                  <a:lnTo>
                    <a:pt x="3748" y="1190"/>
                  </a:lnTo>
                  <a:lnTo>
                    <a:pt x="3749" y="1190"/>
                  </a:lnTo>
                  <a:lnTo>
                    <a:pt x="3750" y="1189"/>
                  </a:lnTo>
                  <a:lnTo>
                    <a:pt x="3750" y="1186"/>
                  </a:lnTo>
                  <a:lnTo>
                    <a:pt x="3752" y="1183"/>
                  </a:lnTo>
                  <a:lnTo>
                    <a:pt x="3753" y="1178"/>
                  </a:lnTo>
                  <a:lnTo>
                    <a:pt x="3754" y="1173"/>
                  </a:lnTo>
                  <a:lnTo>
                    <a:pt x="3754" y="1169"/>
                  </a:lnTo>
                  <a:lnTo>
                    <a:pt x="3755" y="1169"/>
                  </a:lnTo>
                  <a:lnTo>
                    <a:pt x="3757" y="1171"/>
                  </a:lnTo>
                  <a:lnTo>
                    <a:pt x="3758" y="1175"/>
                  </a:lnTo>
                  <a:lnTo>
                    <a:pt x="3758" y="1179"/>
                  </a:lnTo>
                  <a:lnTo>
                    <a:pt x="3759" y="1181"/>
                  </a:lnTo>
                  <a:lnTo>
                    <a:pt x="3760" y="1184"/>
                  </a:lnTo>
                  <a:lnTo>
                    <a:pt x="3762" y="1186"/>
                  </a:lnTo>
                  <a:lnTo>
                    <a:pt x="3762" y="1188"/>
                  </a:lnTo>
                  <a:lnTo>
                    <a:pt x="3763" y="1188"/>
                  </a:lnTo>
                  <a:lnTo>
                    <a:pt x="3764" y="1189"/>
                  </a:lnTo>
                  <a:lnTo>
                    <a:pt x="3765" y="1189"/>
                  </a:lnTo>
                  <a:lnTo>
                    <a:pt x="3765" y="1190"/>
                  </a:lnTo>
                  <a:lnTo>
                    <a:pt x="3767" y="1190"/>
                  </a:lnTo>
                  <a:lnTo>
                    <a:pt x="3768" y="1191"/>
                  </a:lnTo>
                  <a:lnTo>
                    <a:pt x="3769" y="1191"/>
                  </a:lnTo>
                  <a:lnTo>
                    <a:pt x="3769" y="1191"/>
                  </a:lnTo>
                  <a:lnTo>
                    <a:pt x="3770" y="1191"/>
                  </a:lnTo>
                  <a:lnTo>
                    <a:pt x="3771" y="1191"/>
                  </a:lnTo>
                  <a:lnTo>
                    <a:pt x="3773" y="1191"/>
                  </a:lnTo>
                  <a:lnTo>
                    <a:pt x="3773" y="1191"/>
                  </a:lnTo>
                  <a:lnTo>
                    <a:pt x="3774" y="1191"/>
                  </a:lnTo>
                  <a:lnTo>
                    <a:pt x="3775" y="1191"/>
                  </a:lnTo>
                  <a:lnTo>
                    <a:pt x="3776" y="1191"/>
                  </a:lnTo>
                  <a:lnTo>
                    <a:pt x="3776" y="1191"/>
                  </a:lnTo>
                  <a:lnTo>
                    <a:pt x="3778" y="1191"/>
                  </a:lnTo>
                  <a:lnTo>
                    <a:pt x="3779" y="1191"/>
                  </a:lnTo>
                  <a:lnTo>
                    <a:pt x="3780" y="1191"/>
                  </a:lnTo>
                  <a:lnTo>
                    <a:pt x="3780" y="1191"/>
                  </a:lnTo>
                  <a:lnTo>
                    <a:pt x="3781" y="1191"/>
                  </a:lnTo>
                  <a:lnTo>
                    <a:pt x="3783" y="1191"/>
                  </a:lnTo>
                  <a:lnTo>
                    <a:pt x="3784" y="1190"/>
                  </a:lnTo>
                  <a:lnTo>
                    <a:pt x="3784" y="1190"/>
                  </a:lnTo>
                  <a:lnTo>
                    <a:pt x="3785" y="1190"/>
                  </a:lnTo>
                  <a:lnTo>
                    <a:pt x="3786" y="1190"/>
                  </a:lnTo>
                  <a:lnTo>
                    <a:pt x="3788" y="1190"/>
                  </a:lnTo>
                  <a:lnTo>
                    <a:pt x="3788" y="1190"/>
                  </a:lnTo>
                  <a:lnTo>
                    <a:pt x="3789" y="1190"/>
                  </a:lnTo>
                  <a:lnTo>
                    <a:pt x="3790" y="1190"/>
                  </a:lnTo>
                  <a:lnTo>
                    <a:pt x="3791" y="1191"/>
                  </a:lnTo>
                  <a:lnTo>
                    <a:pt x="3791" y="1191"/>
                  </a:lnTo>
                  <a:lnTo>
                    <a:pt x="3793" y="1191"/>
                  </a:lnTo>
                  <a:lnTo>
                    <a:pt x="3794" y="1191"/>
                  </a:lnTo>
                  <a:lnTo>
                    <a:pt x="3795" y="1191"/>
                  </a:lnTo>
                  <a:lnTo>
                    <a:pt x="3795" y="1191"/>
                  </a:lnTo>
                  <a:lnTo>
                    <a:pt x="3796" y="1191"/>
                  </a:lnTo>
                  <a:lnTo>
                    <a:pt x="3798" y="1191"/>
                  </a:lnTo>
                  <a:lnTo>
                    <a:pt x="3799" y="1191"/>
                  </a:lnTo>
                  <a:lnTo>
                    <a:pt x="3799" y="1191"/>
                  </a:lnTo>
                  <a:lnTo>
                    <a:pt x="3800" y="1191"/>
                  </a:lnTo>
                  <a:lnTo>
                    <a:pt x="3801" y="1191"/>
                  </a:lnTo>
                  <a:lnTo>
                    <a:pt x="3803" y="1191"/>
                  </a:lnTo>
                  <a:lnTo>
                    <a:pt x="3804" y="1191"/>
                  </a:lnTo>
                  <a:lnTo>
                    <a:pt x="3804" y="1191"/>
                  </a:lnTo>
                  <a:lnTo>
                    <a:pt x="3805" y="1191"/>
                  </a:lnTo>
                  <a:lnTo>
                    <a:pt x="3806" y="1191"/>
                  </a:lnTo>
                  <a:lnTo>
                    <a:pt x="3807" y="1191"/>
                  </a:lnTo>
                  <a:lnTo>
                    <a:pt x="3807" y="1191"/>
                  </a:lnTo>
                  <a:lnTo>
                    <a:pt x="3809" y="1191"/>
                  </a:lnTo>
                  <a:lnTo>
                    <a:pt x="3810" y="1191"/>
                  </a:lnTo>
                  <a:lnTo>
                    <a:pt x="3811" y="1191"/>
                  </a:lnTo>
                  <a:lnTo>
                    <a:pt x="3811" y="1191"/>
                  </a:lnTo>
                  <a:lnTo>
                    <a:pt x="3812" y="1191"/>
                  </a:lnTo>
                  <a:lnTo>
                    <a:pt x="3814" y="1191"/>
                  </a:lnTo>
                  <a:lnTo>
                    <a:pt x="3815" y="1191"/>
                  </a:lnTo>
                  <a:lnTo>
                    <a:pt x="3815" y="1191"/>
                  </a:lnTo>
                  <a:lnTo>
                    <a:pt x="3816" y="1191"/>
                  </a:lnTo>
                  <a:lnTo>
                    <a:pt x="3817" y="1190"/>
                  </a:lnTo>
                  <a:lnTo>
                    <a:pt x="3819" y="1190"/>
                  </a:lnTo>
                  <a:lnTo>
                    <a:pt x="3819" y="1190"/>
                  </a:lnTo>
                  <a:lnTo>
                    <a:pt x="3820" y="1190"/>
                  </a:lnTo>
                  <a:lnTo>
                    <a:pt x="3821" y="1189"/>
                  </a:lnTo>
                  <a:lnTo>
                    <a:pt x="3822" y="1188"/>
                  </a:lnTo>
                  <a:lnTo>
                    <a:pt x="3822" y="1186"/>
                  </a:lnTo>
                  <a:lnTo>
                    <a:pt x="3824" y="1185"/>
                  </a:lnTo>
                  <a:lnTo>
                    <a:pt x="3825" y="1183"/>
                  </a:lnTo>
                  <a:lnTo>
                    <a:pt x="3826" y="1181"/>
                  </a:lnTo>
                  <a:lnTo>
                    <a:pt x="3826" y="1180"/>
                  </a:lnTo>
                  <a:lnTo>
                    <a:pt x="3827" y="1179"/>
                  </a:lnTo>
                  <a:lnTo>
                    <a:pt x="3829" y="1178"/>
                  </a:lnTo>
                  <a:lnTo>
                    <a:pt x="3830" y="1178"/>
                  </a:lnTo>
                  <a:lnTo>
                    <a:pt x="3830" y="1178"/>
                  </a:lnTo>
                  <a:lnTo>
                    <a:pt x="3831" y="1178"/>
                  </a:lnTo>
                  <a:lnTo>
                    <a:pt x="3832" y="1179"/>
                  </a:lnTo>
                  <a:lnTo>
                    <a:pt x="3834" y="1179"/>
                  </a:lnTo>
                  <a:lnTo>
                    <a:pt x="3834" y="1180"/>
                  </a:lnTo>
                  <a:lnTo>
                    <a:pt x="3835" y="1180"/>
                  </a:lnTo>
                  <a:lnTo>
                    <a:pt x="3836" y="1180"/>
                  </a:lnTo>
                  <a:lnTo>
                    <a:pt x="3837" y="1181"/>
                  </a:lnTo>
                  <a:lnTo>
                    <a:pt x="3837" y="1183"/>
                  </a:lnTo>
                  <a:lnTo>
                    <a:pt x="3838" y="1184"/>
                  </a:lnTo>
                  <a:lnTo>
                    <a:pt x="3840" y="1186"/>
                  </a:lnTo>
                  <a:lnTo>
                    <a:pt x="3841" y="1188"/>
                  </a:lnTo>
                  <a:lnTo>
                    <a:pt x="3841" y="1189"/>
                  </a:lnTo>
                  <a:lnTo>
                    <a:pt x="3842" y="1190"/>
                  </a:lnTo>
                  <a:lnTo>
                    <a:pt x="3843" y="1191"/>
                  </a:lnTo>
                  <a:lnTo>
                    <a:pt x="3845" y="1191"/>
                  </a:lnTo>
                  <a:lnTo>
                    <a:pt x="3845" y="1191"/>
                  </a:lnTo>
                  <a:lnTo>
                    <a:pt x="3846" y="1191"/>
                  </a:lnTo>
                  <a:lnTo>
                    <a:pt x="3847" y="1191"/>
                  </a:lnTo>
                  <a:lnTo>
                    <a:pt x="3848" y="1192"/>
                  </a:lnTo>
                  <a:lnTo>
                    <a:pt x="3848" y="1192"/>
                  </a:lnTo>
                  <a:lnTo>
                    <a:pt x="3850" y="1192"/>
                  </a:lnTo>
                  <a:lnTo>
                    <a:pt x="3851" y="1192"/>
                  </a:lnTo>
                  <a:lnTo>
                    <a:pt x="3852" y="1192"/>
                  </a:lnTo>
                  <a:lnTo>
                    <a:pt x="3852" y="1192"/>
                  </a:lnTo>
                  <a:lnTo>
                    <a:pt x="3853" y="1192"/>
                  </a:lnTo>
                  <a:lnTo>
                    <a:pt x="3855" y="1192"/>
                  </a:lnTo>
                  <a:lnTo>
                    <a:pt x="3856" y="1192"/>
                  </a:lnTo>
                  <a:lnTo>
                    <a:pt x="3856" y="1192"/>
                  </a:lnTo>
                  <a:lnTo>
                    <a:pt x="3857" y="1192"/>
                  </a:lnTo>
                  <a:lnTo>
                    <a:pt x="3858" y="1192"/>
                  </a:lnTo>
                  <a:lnTo>
                    <a:pt x="3860" y="1191"/>
                  </a:lnTo>
                  <a:lnTo>
                    <a:pt x="3861" y="1191"/>
                  </a:lnTo>
                  <a:lnTo>
                    <a:pt x="3861" y="1191"/>
                  </a:lnTo>
                  <a:lnTo>
                    <a:pt x="3862" y="1191"/>
                  </a:lnTo>
                  <a:lnTo>
                    <a:pt x="3863" y="1191"/>
                  </a:lnTo>
                  <a:lnTo>
                    <a:pt x="3865" y="1191"/>
                  </a:lnTo>
                  <a:lnTo>
                    <a:pt x="3865" y="1191"/>
                  </a:lnTo>
                  <a:lnTo>
                    <a:pt x="3866" y="1191"/>
                  </a:lnTo>
                  <a:lnTo>
                    <a:pt x="3867" y="1191"/>
                  </a:lnTo>
                  <a:lnTo>
                    <a:pt x="3868" y="1191"/>
                  </a:lnTo>
                  <a:lnTo>
                    <a:pt x="3868" y="1190"/>
                  </a:lnTo>
                  <a:lnTo>
                    <a:pt x="3870" y="1190"/>
                  </a:lnTo>
                  <a:lnTo>
                    <a:pt x="3871" y="1190"/>
                  </a:lnTo>
                  <a:lnTo>
                    <a:pt x="3872" y="1190"/>
                  </a:lnTo>
                  <a:lnTo>
                    <a:pt x="3872" y="1191"/>
                  </a:lnTo>
                  <a:lnTo>
                    <a:pt x="3873" y="1191"/>
                  </a:lnTo>
                  <a:lnTo>
                    <a:pt x="3874" y="1191"/>
                  </a:lnTo>
                  <a:lnTo>
                    <a:pt x="3876" y="1191"/>
                  </a:lnTo>
                  <a:lnTo>
                    <a:pt x="3876" y="1191"/>
                  </a:lnTo>
                  <a:lnTo>
                    <a:pt x="3877" y="1191"/>
                  </a:lnTo>
                  <a:lnTo>
                    <a:pt x="3878" y="1191"/>
                  </a:lnTo>
                  <a:lnTo>
                    <a:pt x="3879" y="1191"/>
                  </a:lnTo>
                  <a:lnTo>
                    <a:pt x="3879" y="1191"/>
                  </a:lnTo>
                  <a:lnTo>
                    <a:pt x="3881" y="1191"/>
                  </a:lnTo>
                  <a:lnTo>
                    <a:pt x="3882" y="1191"/>
                  </a:lnTo>
                  <a:lnTo>
                    <a:pt x="3883" y="1191"/>
                  </a:lnTo>
                  <a:lnTo>
                    <a:pt x="3883" y="1191"/>
                  </a:lnTo>
                  <a:lnTo>
                    <a:pt x="3884" y="1191"/>
                  </a:lnTo>
                  <a:lnTo>
                    <a:pt x="3886" y="1191"/>
                  </a:lnTo>
                  <a:lnTo>
                    <a:pt x="3887" y="1191"/>
                  </a:lnTo>
                  <a:lnTo>
                    <a:pt x="3887" y="1191"/>
                  </a:lnTo>
                  <a:lnTo>
                    <a:pt x="3888" y="1191"/>
                  </a:lnTo>
                  <a:lnTo>
                    <a:pt x="3889" y="1191"/>
                  </a:lnTo>
                  <a:lnTo>
                    <a:pt x="3891" y="1191"/>
                  </a:lnTo>
                  <a:lnTo>
                    <a:pt x="3891" y="1191"/>
                  </a:lnTo>
                  <a:lnTo>
                    <a:pt x="3892" y="1191"/>
                  </a:lnTo>
                  <a:lnTo>
                    <a:pt x="3893" y="1191"/>
                  </a:lnTo>
                  <a:lnTo>
                    <a:pt x="3894" y="1191"/>
                  </a:lnTo>
                  <a:lnTo>
                    <a:pt x="3894" y="1191"/>
                  </a:lnTo>
                  <a:lnTo>
                    <a:pt x="3896" y="1191"/>
                  </a:lnTo>
                  <a:lnTo>
                    <a:pt x="3897" y="1191"/>
                  </a:lnTo>
                  <a:lnTo>
                    <a:pt x="3898" y="1191"/>
                  </a:lnTo>
                  <a:lnTo>
                    <a:pt x="3898" y="1191"/>
                  </a:lnTo>
                  <a:lnTo>
                    <a:pt x="3899" y="1191"/>
                  </a:lnTo>
                  <a:lnTo>
                    <a:pt x="3901" y="1191"/>
                  </a:lnTo>
                  <a:lnTo>
                    <a:pt x="3902" y="1192"/>
                  </a:lnTo>
                  <a:lnTo>
                    <a:pt x="3902" y="1192"/>
                  </a:lnTo>
                  <a:lnTo>
                    <a:pt x="3903" y="1192"/>
                  </a:lnTo>
                  <a:lnTo>
                    <a:pt x="3904" y="1192"/>
                  </a:lnTo>
                  <a:lnTo>
                    <a:pt x="3906" y="1192"/>
                  </a:lnTo>
                  <a:lnTo>
                    <a:pt x="3906" y="1192"/>
                  </a:lnTo>
                  <a:lnTo>
                    <a:pt x="3907" y="1192"/>
                  </a:lnTo>
                  <a:lnTo>
                    <a:pt x="3908" y="1192"/>
                  </a:lnTo>
                  <a:lnTo>
                    <a:pt x="3909" y="1192"/>
                  </a:lnTo>
                  <a:lnTo>
                    <a:pt x="3909" y="1192"/>
                  </a:lnTo>
                  <a:lnTo>
                    <a:pt x="3910" y="1192"/>
                  </a:lnTo>
                  <a:lnTo>
                    <a:pt x="3912" y="1192"/>
                  </a:lnTo>
                  <a:lnTo>
                    <a:pt x="3913" y="1192"/>
                  </a:lnTo>
                  <a:lnTo>
                    <a:pt x="3913" y="1192"/>
                  </a:lnTo>
                  <a:lnTo>
                    <a:pt x="3914" y="1192"/>
                  </a:lnTo>
                  <a:lnTo>
                    <a:pt x="3915" y="1192"/>
                  </a:lnTo>
                  <a:lnTo>
                    <a:pt x="3917" y="1191"/>
                  </a:lnTo>
                  <a:lnTo>
                    <a:pt x="3918" y="1191"/>
                  </a:lnTo>
                  <a:lnTo>
                    <a:pt x="3918" y="1191"/>
                  </a:lnTo>
                  <a:lnTo>
                    <a:pt x="3919" y="1191"/>
                  </a:lnTo>
                  <a:lnTo>
                    <a:pt x="3920" y="1191"/>
                  </a:lnTo>
                  <a:lnTo>
                    <a:pt x="3922" y="1191"/>
                  </a:lnTo>
                  <a:lnTo>
                    <a:pt x="3922" y="1191"/>
                  </a:lnTo>
                  <a:lnTo>
                    <a:pt x="3923" y="1191"/>
                  </a:lnTo>
                  <a:lnTo>
                    <a:pt x="3924" y="1191"/>
                  </a:lnTo>
                  <a:lnTo>
                    <a:pt x="3925" y="1191"/>
                  </a:lnTo>
                  <a:lnTo>
                    <a:pt x="3925" y="1191"/>
                  </a:lnTo>
                  <a:lnTo>
                    <a:pt x="3927" y="1191"/>
                  </a:lnTo>
                  <a:lnTo>
                    <a:pt x="3928" y="1191"/>
                  </a:lnTo>
                  <a:lnTo>
                    <a:pt x="3929" y="1191"/>
                  </a:lnTo>
                  <a:lnTo>
                    <a:pt x="3929" y="1191"/>
                  </a:lnTo>
                  <a:lnTo>
                    <a:pt x="3930" y="1191"/>
                  </a:lnTo>
                  <a:lnTo>
                    <a:pt x="3932" y="1190"/>
                  </a:lnTo>
                  <a:lnTo>
                    <a:pt x="3933" y="1189"/>
                  </a:lnTo>
                  <a:lnTo>
                    <a:pt x="3933" y="1188"/>
                  </a:lnTo>
                  <a:lnTo>
                    <a:pt x="3934" y="1185"/>
                  </a:lnTo>
                  <a:lnTo>
                    <a:pt x="3935" y="1183"/>
                  </a:lnTo>
                  <a:lnTo>
                    <a:pt x="3937" y="1180"/>
                  </a:lnTo>
                  <a:lnTo>
                    <a:pt x="3937" y="1178"/>
                  </a:lnTo>
                  <a:lnTo>
                    <a:pt x="3938" y="1176"/>
                  </a:lnTo>
                  <a:lnTo>
                    <a:pt x="3939" y="1175"/>
                  </a:lnTo>
                  <a:lnTo>
                    <a:pt x="3940" y="1175"/>
                  </a:lnTo>
                  <a:lnTo>
                    <a:pt x="3940" y="1176"/>
                  </a:lnTo>
                  <a:lnTo>
                    <a:pt x="3942" y="1179"/>
                  </a:lnTo>
                  <a:lnTo>
                    <a:pt x="3943" y="1180"/>
                  </a:lnTo>
                  <a:lnTo>
                    <a:pt x="3944" y="1183"/>
                  </a:lnTo>
                  <a:lnTo>
                    <a:pt x="3944" y="1184"/>
                  </a:lnTo>
                  <a:lnTo>
                    <a:pt x="3945" y="1186"/>
                  </a:lnTo>
                  <a:lnTo>
                    <a:pt x="3946" y="1188"/>
                  </a:lnTo>
                  <a:lnTo>
                    <a:pt x="3948" y="1188"/>
                  </a:lnTo>
                  <a:lnTo>
                    <a:pt x="3948" y="1189"/>
                  </a:lnTo>
                  <a:lnTo>
                    <a:pt x="3949" y="1190"/>
                  </a:lnTo>
                  <a:lnTo>
                    <a:pt x="3950" y="1190"/>
                  </a:lnTo>
                  <a:lnTo>
                    <a:pt x="3951" y="1190"/>
                  </a:lnTo>
                  <a:lnTo>
                    <a:pt x="3951" y="1190"/>
                  </a:lnTo>
                  <a:lnTo>
                    <a:pt x="3953" y="1190"/>
                  </a:lnTo>
                  <a:lnTo>
                    <a:pt x="3954" y="1190"/>
                  </a:lnTo>
                  <a:lnTo>
                    <a:pt x="3955" y="1191"/>
                  </a:lnTo>
                  <a:lnTo>
                    <a:pt x="3955" y="1191"/>
                  </a:lnTo>
                  <a:lnTo>
                    <a:pt x="3956" y="1191"/>
                  </a:lnTo>
                  <a:lnTo>
                    <a:pt x="3958" y="1191"/>
                  </a:lnTo>
                  <a:lnTo>
                    <a:pt x="3959" y="1191"/>
                  </a:lnTo>
                  <a:lnTo>
                    <a:pt x="3959" y="1191"/>
                  </a:lnTo>
                  <a:lnTo>
                    <a:pt x="3960" y="1191"/>
                  </a:lnTo>
                  <a:lnTo>
                    <a:pt x="3961" y="1191"/>
                  </a:lnTo>
                  <a:lnTo>
                    <a:pt x="3963" y="1191"/>
                  </a:lnTo>
                  <a:lnTo>
                    <a:pt x="3963" y="1191"/>
                  </a:lnTo>
                  <a:lnTo>
                    <a:pt x="3964" y="1191"/>
                  </a:lnTo>
                  <a:lnTo>
                    <a:pt x="3965" y="1191"/>
                  </a:lnTo>
                  <a:lnTo>
                    <a:pt x="3966" y="1191"/>
                  </a:lnTo>
                  <a:lnTo>
                    <a:pt x="3966" y="1191"/>
                  </a:lnTo>
                  <a:lnTo>
                    <a:pt x="3968" y="1191"/>
                  </a:lnTo>
                  <a:lnTo>
                    <a:pt x="3969" y="1191"/>
                  </a:lnTo>
                  <a:lnTo>
                    <a:pt x="3970" y="1191"/>
                  </a:lnTo>
                  <a:lnTo>
                    <a:pt x="3971" y="1191"/>
                  </a:lnTo>
                  <a:lnTo>
                    <a:pt x="3971" y="1191"/>
                  </a:lnTo>
                  <a:lnTo>
                    <a:pt x="3973" y="1191"/>
                  </a:lnTo>
                  <a:lnTo>
                    <a:pt x="3974" y="1191"/>
                  </a:lnTo>
                  <a:lnTo>
                    <a:pt x="3975" y="1191"/>
                  </a:lnTo>
                  <a:lnTo>
                    <a:pt x="3975" y="1191"/>
                  </a:lnTo>
                  <a:lnTo>
                    <a:pt x="3976" y="1192"/>
                  </a:lnTo>
                  <a:lnTo>
                    <a:pt x="3978" y="1192"/>
                  </a:lnTo>
                  <a:lnTo>
                    <a:pt x="3979" y="1192"/>
                  </a:lnTo>
                  <a:lnTo>
                    <a:pt x="3979" y="1192"/>
                  </a:lnTo>
                  <a:lnTo>
                    <a:pt x="3980" y="1192"/>
                  </a:lnTo>
                  <a:lnTo>
                    <a:pt x="3981" y="1192"/>
                  </a:lnTo>
                  <a:lnTo>
                    <a:pt x="3982" y="1192"/>
                  </a:lnTo>
                  <a:lnTo>
                    <a:pt x="3982" y="1191"/>
                  </a:lnTo>
                  <a:lnTo>
                    <a:pt x="3984" y="1191"/>
                  </a:lnTo>
                  <a:lnTo>
                    <a:pt x="3985" y="1191"/>
                  </a:lnTo>
                  <a:lnTo>
                    <a:pt x="3986" y="1191"/>
                  </a:lnTo>
                  <a:lnTo>
                    <a:pt x="3986" y="1191"/>
                  </a:lnTo>
                  <a:lnTo>
                    <a:pt x="3987" y="1191"/>
                  </a:lnTo>
                  <a:lnTo>
                    <a:pt x="3989" y="1191"/>
                  </a:lnTo>
                  <a:lnTo>
                    <a:pt x="3990" y="1191"/>
                  </a:lnTo>
                  <a:lnTo>
                    <a:pt x="3990" y="1191"/>
                  </a:lnTo>
                  <a:lnTo>
                    <a:pt x="3991" y="1191"/>
                  </a:lnTo>
                  <a:lnTo>
                    <a:pt x="3992" y="1191"/>
                  </a:lnTo>
                  <a:lnTo>
                    <a:pt x="3994" y="1190"/>
                  </a:lnTo>
                  <a:lnTo>
                    <a:pt x="3994" y="1190"/>
                  </a:lnTo>
                  <a:lnTo>
                    <a:pt x="3995" y="1189"/>
                  </a:lnTo>
                  <a:lnTo>
                    <a:pt x="3996" y="1188"/>
                  </a:lnTo>
                  <a:lnTo>
                    <a:pt x="3997" y="1186"/>
                  </a:lnTo>
                  <a:lnTo>
                    <a:pt x="3997" y="1184"/>
                  </a:lnTo>
                  <a:lnTo>
                    <a:pt x="3999" y="1183"/>
                  </a:lnTo>
                  <a:lnTo>
                    <a:pt x="4000" y="1180"/>
                  </a:lnTo>
                  <a:lnTo>
                    <a:pt x="4001" y="1178"/>
                  </a:lnTo>
                  <a:lnTo>
                    <a:pt x="4001" y="1176"/>
                  </a:lnTo>
                  <a:lnTo>
                    <a:pt x="4002" y="1174"/>
                  </a:lnTo>
                  <a:lnTo>
                    <a:pt x="4004" y="1171"/>
                  </a:lnTo>
                  <a:lnTo>
                    <a:pt x="4005" y="1168"/>
                  </a:lnTo>
                  <a:lnTo>
                    <a:pt x="4005" y="1165"/>
                  </a:lnTo>
                  <a:lnTo>
                    <a:pt x="4006" y="1163"/>
                  </a:lnTo>
                  <a:lnTo>
                    <a:pt x="4007" y="1159"/>
                  </a:lnTo>
                  <a:lnTo>
                    <a:pt x="4009" y="1155"/>
                  </a:lnTo>
                  <a:lnTo>
                    <a:pt x="4009" y="1152"/>
                  </a:lnTo>
                  <a:lnTo>
                    <a:pt x="4010" y="1148"/>
                  </a:lnTo>
                  <a:lnTo>
                    <a:pt x="4011" y="1144"/>
                  </a:lnTo>
                  <a:lnTo>
                    <a:pt x="4012" y="1140"/>
                  </a:lnTo>
                  <a:lnTo>
                    <a:pt x="4012" y="1137"/>
                  </a:lnTo>
                  <a:lnTo>
                    <a:pt x="4014" y="1132"/>
                  </a:lnTo>
                  <a:lnTo>
                    <a:pt x="4015" y="1128"/>
                  </a:lnTo>
                  <a:lnTo>
                    <a:pt x="4016" y="1123"/>
                  </a:lnTo>
                  <a:lnTo>
                    <a:pt x="4016" y="1119"/>
                  </a:lnTo>
                  <a:lnTo>
                    <a:pt x="4017" y="1114"/>
                  </a:lnTo>
                  <a:lnTo>
                    <a:pt x="4018" y="1109"/>
                  </a:lnTo>
                  <a:lnTo>
                    <a:pt x="4020" y="1104"/>
                  </a:lnTo>
                  <a:lnTo>
                    <a:pt x="4020" y="1099"/>
                  </a:lnTo>
                  <a:lnTo>
                    <a:pt x="4021" y="1094"/>
                  </a:lnTo>
                  <a:lnTo>
                    <a:pt x="4022" y="1088"/>
                  </a:lnTo>
                  <a:lnTo>
                    <a:pt x="4023" y="1081"/>
                  </a:lnTo>
                  <a:lnTo>
                    <a:pt x="4023" y="1073"/>
                  </a:lnTo>
                  <a:lnTo>
                    <a:pt x="4025" y="1066"/>
                  </a:lnTo>
                  <a:lnTo>
                    <a:pt x="4026" y="1057"/>
                  </a:lnTo>
                  <a:lnTo>
                    <a:pt x="4027" y="1047"/>
                  </a:lnTo>
                  <a:lnTo>
                    <a:pt x="4028" y="1037"/>
                  </a:lnTo>
                  <a:lnTo>
                    <a:pt x="4028" y="1026"/>
                  </a:lnTo>
                  <a:lnTo>
                    <a:pt x="4030" y="1015"/>
                  </a:lnTo>
                  <a:lnTo>
                    <a:pt x="4031" y="1002"/>
                  </a:lnTo>
                  <a:lnTo>
                    <a:pt x="4032" y="989"/>
                  </a:lnTo>
                  <a:lnTo>
                    <a:pt x="4032" y="974"/>
                  </a:lnTo>
                  <a:lnTo>
                    <a:pt x="4033" y="958"/>
                  </a:lnTo>
                  <a:lnTo>
                    <a:pt x="4035" y="939"/>
                  </a:lnTo>
                  <a:lnTo>
                    <a:pt x="4036" y="917"/>
                  </a:lnTo>
                  <a:lnTo>
                    <a:pt x="4036" y="886"/>
                  </a:lnTo>
                  <a:lnTo>
                    <a:pt x="4037" y="841"/>
                  </a:lnTo>
                  <a:lnTo>
                    <a:pt x="4038" y="785"/>
                  </a:lnTo>
                  <a:lnTo>
                    <a:pt x="4040" y="731"/>
                  </a:lnTo>
                  <a:lnTo>
                    <a:pt x="4040" y="698"/>
                  </a:lnTo>
                  <a:lnTo>
                    <a:pt x="4041" y="708"/>
                  </a:lnTo>
                  <a:lnTo>
                    <a:pt x="4042" y="765"/>
                  </a:lnTo>
                  <a:lnTo>
                    <a:pt x="4043" y="860"/>
                  </a:lnTo>
                  <a:lnTo>
                    <a:pt x="4043" y="965"/>
                  </a:lnTo>
                  <a:lnTo>
                    <a:pt x="4045" y="1052"/>
                  </a:lnTo>
                  <a:lnTo>
                    <a:pt x="4046" y="1111"/>
                  </a:lnTo>
                  <a:lnTo>
                    <a:pt x="4047" y="1149"/>
                  </a:lnTo>
                  <a:lnTo>
                    <a:pt x="4047" y="1176"/>
                  </a:lnTo>
                  <a:lnTo>
                    <a:pt x="4048" y="1197"/>
                  </a:lnTo>
                  <a:lnTo>
                    <a:pt x="4050" y="1210"/>
                  </a:lnTo>
                  <a:lnTo>
                    <a:pt x="4051" y="1215"/>
                  </a:lnTo>
                  <a:lnTo>
                    <a:pt x="4051" y="1211"/>
                  </a:lnTo>
                  <a:lnTo>
                    <a:pt x="4052" y="1202"/>
                  </a:lnTo>
                  <a:lnTo>
                    <a:pt x="4053" y="1192"/>
                  </a:lnTo>
                  <a:lnTo>
                    <a:pt x="4054" y="1181"/>
                  </a:lnTo>
                  <a:lnTo>
                    <a:pt x="4054" y="1171"/>
                  </a:lnTo>
                  <a:lnTo>
                    <a:pt x="4056" y="1164"/>
                  </a:lnTo>
                  <a:lnTo>
                    <a:pt x="4057" y="1159"/>
                  </a:lnTo>
                  <a:lnTo>
                    <a:pt x="4058" y="1156"/>
                  </a:lnTo>
                  <a:lnTo>
                    <a:pt x="4058" y="1155"/>
                  </a:lnTo>
                  <a:lnTo>
                    <a:pt x="4059" y="1156"/>
                  </a:lnTo>
                  <a:lnTo>
                    <a:pt x="4061" y="1159"/>
                  </a:lnTo>
                  <a:lnTo>
                    <a:pt x="4062" y="1163"/>
                  </a:lnTo>
                  <a:lnTo>
                    <a:pt x="4062" y="1166"/>
                  </a:lnTo>
                  <a:lnTo>
                    <a:pt x="4063" y="1170"/>
                  </a:lnTo>
                  <a:lnTo>
                    <a:pt x="4064" y="1174"/>
                  </a:lnTo>
                  <a:lnTo>
                    <a:pt x="4066" y="1178"/>
                  </a:lnTo>
                  <a:lnTo>
                    <a:pt x="4066" y="1180"/>
                  </a:lnTo>
                  <a:lnTo>
                    <a:pt x="4067" y="1184"/>
                  </a:lnTo>
                  <a:lnTo>
                    <a:pt x="4068" y="1186"/>
                  </a:lnTo>
                  <a:lnTo>
                    <a:pt x="4069" y="1189"/>
                  </a:lnTo>
                  <a:lnTo>
                    <a:pt x="4069" y="1191"/>
                  </a:lnTo>
                  <a:lnTo>
                    <a:pt x="4071" y="1192"/>
                  </a:lnTo>
                  <a:lnTo>
                    <a:pt x="4072" y="1194"/>
                  </a:lnTo>
                  <a:lnTo>
                    <a:pt x="4073" y="1195"/>
                  </a:lnTo>
                  <a:lnTo>
                    <a:pt x="4073" y="1196"/>
                  </a:lnTo>
                  <a:lnTo>
                    <a:pt x="4074" y="1197"/>
                  </a:lnTo>
                  <a:lnTo>
                    <a:pt x="4076" y="1197"/>
                  </a:lnTo>
                  <a:lnTo>
                    <a:pt x="4077" y="1199"/>
                  </a:lnTo>
                  <a:lnTo>
                    <a:pt x="4077" y="1199"/>
                  </a:lnTo>
                  <a:lnTo>
                    <a:pt x="4078" y="1200"/>
                  </a:lnTo>
                  <a:lnTo>
                    <a:pt x="4079" y="1200"/>
                  </a:lnTo>
                  <a:lnTo>
                    <a:pt x="4081" y="1200"/>
                  </a:lnTo>
                  <a:lnTo>
                    <a:pt x="4081" y="120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7" name="Freeform 45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238"/>
                </a:cxn>
                <a:cxn ang="0">
                  <a:pos x="128" y="1238"/>
                </a:cxn>
                <a:cxn ang="0">
                  <a:pos x="193" y="615"/>
                </a:cxn>
                <a:cxn ang="0">
                  <a:pos x="257" y="1242"/>
                </a:cxn>
                <a:cxn ang="0">
                  <a:pos x="322" y="1180"/>
                </a:cxn>
                <a:cxn ang="0">
                  <a:pos x="387" y="1238"/>
                </a:cxn>
                <a:cxn ang="0">
                  <a:pos x="451" y="1240"/>
                </a:cxn>
                <a:cxn ang="0">
                  <a:pos x="516" y="1169"/>
                </a:cxn>
                <a:cxn ang="0">
                  <a:pos x="580" y="1238"/>
                </a:cxn>
                <a:cxn ang="0">
                  <a:pos x="645" y="1238"/>
                </a:cxn>
                <a:cxn ang="0">
                  <a:pos x="709" y="1237"/>
                </a:cxn>
                <a:cxn ang="0">
                  <a:pos x="774" y="1241"/>
                </a:cxn>
                <a:cxn ang="0">
                  <a:pos x="838" y="1237"/>
                </a:cxn>
                <a:cxn ang="0">
                  <a:pos x="903" y="1240"/>
                </a:cxn>
                <a:cxn ang="0">
                  <a:pos x="967" y="1240"/>
                </a:cxn>
                <a:cxn ang="0">
                  <a:pos x="1032" y="1238"/>
                </a:cxn>
                <a:cxn ang="0">
                  <a:pos x="1097" y="1237"/>
                </a:cxn>
                <a:cxn ang="0">
                  <a:pos x="1161" y="1191"/>
                </a:cxn>
                <a:cxn ang="0">
                  <a:pos x="1226" y="1238"/>
                </a:cxn>
                <a:cxn ang="0">
                  <a:pos x="1290" y="1238"/>
                </a:cxn>
                <a:cxn ang="0">
                  <a:pos x="1355" y="0"/>
                </a:cxn>
                <a:cxn ang="0">
                  <a:pos x="1419" y="1237"/>
                </a:cxn>
                <a:cxn ang="0">
                  <a:pos x="1484" y="1240"/>
                </a:cxn>
                <a:cxn ang="0">
                  <a:pos x="1548" y="1227"/>
                </a:cxn>
                <a:cxn ang="0">
                  <a:pos x="1613" y="1240"/>
                </a:cxn>
                <a:cxn ang="0">
                  <a:pos x="1679" y="1238"/>
                </a:cxn>
                <a:cxn ang="0">
                  <a:pos x="1743" y="1232"/>
                </a:cxn>
                <a:cxn ang="0">
                  <a:pos x="1808" y="1235"/>
                </a:cxn>
                <a:cxn ang="0">
                  <a:pos x="1872" y="1238"/>
                </a:cxn>
                <a:cxn ang="0">
                  <a:pos x="1937" y="1206"/>
                </a:cxn>
                <a:cxn ang="0">
                  <a:pos x="2001" y="1238"/>
                </a:cxn>
                <a:cxn ang="0">
                  <a:pos x="2066" y="1240"/>
                </a:cxn>
                <a:cxn ang="0">
                  <a:pos x="2131" y="958"/>
                </a:cxn>
                <a:cxn ang="0">
                  <a:pos x="2195" y="1236"/>
                </a:cxn>
                <a:cxn ang="0">
                  <a:pos x="2260" y="1243"/>
                </a:cxn>
                <a:cxn ang="0">
                  <a:pos x="2324" y="1236"/>
                </a:cxn>
                <a:cxn ang="0">
                  <a:pos x="2389" y="1242"/>
                </a:cxn>
                <a:cxn ang="0">
                  <a:pos x="2453" y="1231"/>
                </a:cxn>
                <a:cxn ang="0">
                  <a:pos x="2518" y="1240"/>
                </a:cxn>
                <a:cxn ang="0">
                  <a:pos x="2582" y="1225"/>
                </a:cxn>
                <a:cxn ang="0">
                  <a:pos x="2647" y="1238"/>
                </a:cxn>
                <a:cxn ang="0">
                  <a:pos x="2711" y="1240"/>
                </a:cxn>
                <a:cxn ang="0">
                  <a:pos x="2776" y="1194"/>
                </a:cxn>
                <a:cxn ang="0">
                  <a:pos x="2841" y="1240"/>
                </a:cxn>
                <a:cxn ang="0">
                  <a:pos x="2905" y="1226"/>
                </a:cxn>
                <a:cxn ang="0">
                  <a:pos x="2970" y="1236"/>
                </a:cxn>
                <a:cxn ang="0">
                  <a:pos x="3034" y="1238"/>
                </a:cxn>
                <a:cxn ang="0">
                  <a:pos x="3099" y="1238"/>
                </a:cxn>
                <a:cxn ang="0">
                  <a:pos x="3163" y="1225"/>
                </a:cxn>
                <a:cxn ang="0">
                  <a:pos x="3228" y="1228"/>
                </a:cxn>
                <a:cxn ang="0">
                  <a:pos x="3292" y="1236"/>
                </a:cxn>
                <a:cxn ang="0">
                  <a:pos x="3358" y="1240"/>
                </a:cxn>
                <a:cxn ang="0">
                  <a:pos x="3423" y="1238"/>
                </a:cxn>
                <a:cxn ang="0">
                  <a:pos x="3487" y="1240"/>
                </a:cxn>
                <a:cxn ang="0">
                  <a:pos x="3552" y="1240"/>
                </a:cxn>
                <a:cxn ang="0">
                  <a:pos x="3616" y="1240"/>
                </a:cxn>
                <a:cxn ang="0">
                  <a:pos x="3681" y="1241"/>
                </a:cxn>
                <a:cxn ang="0">
                  <a:pos x="3745" y="1237"/>
                </a:cxn>
                <a:cxn ang="0">
                  <a:pos x="3810" y="1238"/>
                </a:cxn>
                <a:cxn ang="0">
                  <a:pos x="3874" y="1237"/>
                </a:cxn>
                <a:cxn ang="0">
                  <a:pos x="3939" y="1236"/>
                </a:cxn>
                <a:cxn ang="0">
                  <a:pos x="4004" y="1237"/>
                </a:cxn>
                <a:cxn ang="0">
                  <a:pos x="4068" y="1238"/>
                </a:cxn>
              </a:cxnLst>
              <a:rect l="0" t="0" r="r" b="b"/>
              <a:pathLst>
                <a:path w="4081" h="1777">
                  <a:moveTo>
                    <a:pt x="0" y="1240"/>
                  </a:moveTo>
                  <a:lnTo>
                    <a:pt x="0" y="1240"/>
                  </a:lnTo>
                  <a:lnTo>
                    <a:pt x="2" y="1230"/>
                  </a:lnTo>
                  <a:lnTo>
                    <a:pt x="3" y="1230"/>
                  </a:lnTo>
                  <a:lnTo>
                    <a:pt x="3" y="1231"/>
                  </a:lnTo>
                  <a:lnTo>
                    <a:pt x="4" y="1231"/>
                  </a:lnTo>
                  <a:lnTo>
                    <a:pt x="5" y="1232"/>
                  </a:lnTo>
                  <a:lnTo>
                    <a:pt x="7" y="1233"/>
                  </a:lnTo>
                  <a:lnTo>
                    <a:pt x="7" y="1235"/>
                  </a:lnTo>
                  <a:lnTo>
                    <a:pt x="8" y="1236"/>
                  </a:lnTo>
                  <a:lnTo>
                    <a:pt x="9" y="1237"/>
                  </a:lnTo>
                  <a:lnTo>
                    <a:pt x="10" y="1237"/>
                  </a:lnTo>
                  <a:lnTo>
                    <a:pt x="10" y="1238"/>
                  </a:lnTo>
                  <a:lnTo>
                    <a:pt x="12" y="1238"/>
                  </a:lnTo>
                  <a:lnTo>
                    <a:pt x="13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5" y="1238"/>
                  </a:lnTo>
                  <a:lnTo>
                    <a:pt x="17" y="1238"/>
                  </a:lnTo>
                  <a:lnTo>
                    <a:pt x="18" y="1238"/>
                  </a:lnTo>
                  <a:lnTo>
                    <a:pt x="18" y="1238"/>
                  </a:lnTo>
                  <a:lnTo>
                    <a:pt x="19" y="1238"/>
                  </a:lnTo>
                  <a:lnTo>
                    <a:pt x="20" y="1238"/>
                  </a:lnTo>
                  <a:lnTo>
                    <a:pt x="22" y="1240"/>
                  </a:lnTo>
                  <a:lnTo>
                    <a:pt x="22" y="1240"/>
                  </a:lnTo>
                  <a:lnTo>
                    <a:pt x="23" y="1240"/>
                  </a:lnTo>
                  <a:lnTo>
                    <a:pt x="24" y="1240"/>
                  </a:lnTo>
                  <a:lnTo>
                    <a:pt x="25" y="1240"/>
                  </a:lnTo>
                  <a:lnTo>
                    <a:pt x="25" y="1240"/>
                  </a:lnTo>
                  <a:lnTo>
                    <a:pt x="27" y="1240"/>
                  </a:lnTo>
                  <a:lnTo>
                    <a:pt x="28" y="1240"/>
                  </a:lnTo>
                  <a:lnTo>
                    <a:pt x="29" y="1240"/>
                  </a:lnTo>
                  <a:lnTo>
                    <a:pt x="29" y="1240"/>
                  </a:lnTo>
                  <a:lnTo>
                    <a:pt x="30" y="1240"/>
                  </a:lnTo>
                  <a:lnTo>
                    <a:pt x="32" y="1240"/>
                  </a:lnTo>
                  <a:lnTo>
                    <a:pt x="33" y="1240"/>
                  </a:lnTo>
                  <a:lnTo>
                    <a:pt x="33" y="1240"/>
                  </a:lnTo>
                  <a:lnTo>
                    <a:pt x="34" y="1240"/>
                  </a:lnTo>
                  <a:lnTo>
                    <a:pt x="35" y="1240"/>
                  </a:lnTo>
                  <a:lnTo>
                    <a:pt x="36" y="1240"/>
                  </a:lnTo>
                  <a:lnTo>
                    <a:pt x="36" y="1240"/>
                  </a:lnTo>
                  <a:lnTo>
                    <a:pt x="38" y="1240"/>
                  </a:lnTo>
                  <a:lnTo>
                    <a:pt x="39" y="1240"/>
                  </a:lnTo>
                  <a:lnTo>
                    <a:pt x="40" y="1240"/>
                  </a:lnTo>
                  <a:lnTo>
                    <a:pt x="40" y="1240"/>
                  </a:lnTo>
                  <a:lnTo>
                    <a:pt x="41" y="1240"/>
                  </a:lnTo>
                  <a:lnTo>
                    <a:pt x="43" y="1240"/>
                  </a:lnTo>
                  <a:lnTo>
                    <a:pt x="44" y="1238"/>
                  </a:lnTo>
                  <a:lnTo>
                    <a:pt x="44" y="1238"/>
                  </a:lnTo>
                  <a:lnTo>
                    <a:pt x="45" y="1238"/>
                  </a:lnTo>
                  <a:lnTo>
                    <a:pt x="46" y="1238"/>
                  </a:lnTo>
                  <a:lnTo>
                    <a:pt x="48" y="1238"/>
                  </a:lnTo>
                  <a:lnTo>
                    <a:pt x="48" y="1240"/>
                  </a:lnTo>
                  <a:lnTo>
                    <a:pt x="49" y="1240"/>
                  </a:lnTo>
                  <a:lnTo>
                    <a:pt x="50" y="1240"/>
                  </a:lnTo>
                  <a:lnTo>
                    <a:pt x="51" y="1240"/>
                  </a:lnTo>
                  <a:lnTo>
                    <a:pt x="51" y="1240"/>
                  </a:lnTo>
                  <a:lnTo>
                    <a:pt x="53" y="1240"/>
                  </a:lnTo>
                  <a:lnTo>
                    <a:pt x="54" y="1240"/>
                  </a:lnTo>
                  <a:lnTo>
                    <a:pt x="55" y="1240"/>
                  </a:lnTo>
                  <a:lnTo>
                    <a:pt x="55" y="1240"/>
                  </a:lnTo>
                  <a:lnTo>
                    <a:pt x="56" y="1240"/>
                  </a:lnTo>
                  <a:lnTo>
                    <a:pt x="58" y="1238"/>
                  </a:lnTo>
                  <a:lnTo>
                    <a:pt x="59" y="1238"/>
                  </a:lnTo>
                  <a:lnTo>
                    <a:pt x="60" y="1238"/>
                  </a:lnTo>
                  <a:lnTo>
                    <a:pt x="60" y="1238"/>
                  </a:lnTo>
                  <a:lnTo>
                    <a:pt x="61" y="1238"/>
                  </a:lnTo>
                  <a:lnTo>
                    <a:pt x="63" y="1238"/>
                  </a:lnTo>
                  <a:lnTo>
                    <a:pt x="64" y="1238"/>
                  </a:lnTo>
                  <a:lnTo>
                    <a:pt x="64" y="1238"/>
                  </a:lnTo>
                  <a:lnTo>
                    <a:pt x="65" y="1238"/>
                  </a:lnTo>
                  <a:lnTo>
                    <a:pt x="66" y="1238"/>
                  </a:lnTo>
                  <a:lnTo>
                    <a:pt x="68" y="1238"/>
                  </a:lnTo>
                  <a:lnTo>
                    <a:pt x="68" y="1238"/>
                  </a:lnTo>
                  <a:lnTo>
                    <a:pt x="69" y="1238"/>
                  </a:lnTo>
                  <a:lnTo>
                    <a:pt x="70" y="1238"/>
                  </a:lnTo>
                  <a:lnTo>
                    <a:pt x="71" y="1238"/>
                  </a:lnTo>
                  <a:lnTo>
                    <a:pt x="71" y="1238"/>
                  </a:lnTo>
                  <a:lnTo>
                    <a:pt x="72" y="1238"/>
                  </a:lnTo>
                  <a:lnTo>
                    <a:pt x="74" y="1238"/>
                  </a:lnTo>
                  <a:lnTo>
                    <a:pt x="75" y="1238"/>
                  </a:lnTo>
                  <a:lnTo>
                    <a:pt x="75" y="1238"/>
                  </a:lnTo>
                  <a:lnTo>
                    <a:pt x="76" y="1238"/>
                  </a:lnTo>
                  <a:lnTo>
                    <a:pt x="77" y="1238"/>
                  </a:lnTo>
                  <a:lnTo>
                    <a:pt x="79" y="1240"/>
                  </a:lnTo>
                  <a:lnTo>
                    <a:pt x="79" y="1240"/>
                  </a:lnTo>
                  <a:lnTo>
                    <a:pt x="80" y="1240"/>
                  </a:lnTo>
                  <a:lnTo>
                    <a:pt x="81" y="1240"/>
                  </a:lnTo>
                  <a:lnTo>
                    <a:pt x="82" y="1240"/>
                  </a:lnTo>
                  <a:lnTo>
                    <a:pt x="82" y="1240"/>
                  </a:lnTo>
                  <a:lnTo>
                    <a:pt x="84" y="1240"/>
                  </a:lnTo>
                  <a:lnTo>
                    <a:pt x="85" y="1240"/>
                  </a:lnTo>
                  <a:lnTo>
                    <a:pt x="86" y="1240"/>
                  </a:lnTo>
                  <a:lnTo>
                    <a:pt x="86" y="1240"/>
                  </a:lnTo>
                  <a:lnTo>
                    <a:pt x="87" y="1240"/>
                  </a:lnTo>
                  <a:lnTo>
                    <a:pt x="89" y="1240"/>
                  </a:lnTo>
                  <a:lnTo>
                    <a:pt x="90" y="1241"/>
                  </a:lnTo>
                  <a:lnTo>
                    <a:pt x="90" y="1241"/>
                  </a:lnTo>
                  <a:lnTo>
                    <a:pt x="91" y="1241"/>
                  </a:lnTo>
                  <a:lnTo>
                    <a:pt x="92" y="1241"/>
                  </a:lnTo>
                  <a:lnTo>
                    <a:pt x="94" y="1241"/>
                  </a:lnTo>
                  <a:lnTo>
                    <a:pt x="94" y="1241"/>
                  </a:lnTo>
                  <a:lnTo>
                    <a:pt x="95" y="1240"/>
                  </a:lnTo>
                  <a:lnTo>
                    <a:pt x="96" y="1240"/>
                  </a:lnTo>
                  <a:lnTo>
                    <a:pt x="97" y="1240"/>
                  </a:lnTo>
                  <a:lnTo>
                    <a:pt x="97" y="1240"/>
                  </a:lnTo>
                  <a:lnTo>
                    <a:pt x="99" y="1240"/>
                  </a:lnTo>
                  <a:lnTo>
                    <a:pt x="100" y="1240"/>
                  </a:lnTo>
                  <a:lnTo>
                    <a:pt x="101" y="1240"/>
                  </a:lnTo>
                  <a:lnTo>
                    <a:pt x="101" y="1240"/>
                  </a:lnTo>
                  <a:lnTo>
                    <a:pt x="102" y="1240"/>
                  </a:lnTo>
                  <a:lnTo>
                    <a:pt x="104" y="1240"/>
                  </a:lnTo>
                  <a:lnTo>
                    <a:pt x="105" y="1238"/>
                  </a:lnTo>
                  <a:lnTo>
                    <a:pt x="105" y="1238"/>
                  </a:lnTo>
                  <a:lnTo>
                    <a:pt x="106" y="1238"/>
                  </a:lnTo>
                  <a:lnTo>
                    <a:pt x="107" y="1238"/>
                  </a:lnTo>
                  <a:lnTo>
                    <a:pt x="108" y="1238"/>
                  </a:lnTo>
                  <a:lnTo>
                    <a:pt x="108" y="1238"/>
                  </a:lnTo>
                  <a:lnTo>
                    <a:pt x="110" y="1238"/>
                  </a:lnTo>
                  <a:lnTo>
                    <a:pt x="111" y="1238"/>
                  </a:lnTo>
                  <a:lnTo>
                    <a:pt x="112" y="1238"/>
                  </a:lnTo>
                  <a:lnTo>
                    <a:pt x="113" y="1238"/>
                  </a:lnTo>
                  <a:lnTo>
                    <a:pt x="113" y="1238"/>
                  </a:lnTo>
                  <a:lnTo>
                    <a:pt x="115" y="1238"/>
                  </a:lnTo>
                  <a:lnTo>
                    <a:pt x="116" y="1238"/>
                  </a:lnTo>
                  <a:lnTo>
                    <a:pt x="117" y="1238"/>
                  </a:lnTo>
                  <a:lnTo>
                    <a:pt x="117" y="1238"/>
                  </a:lnTo>
                  <a:lnTo>
                    <a:pt x="118" y="1240"/>
                  </a:lnTo>
                  <a:lnTo>
                    <a:pt x="120" y="1240"/>
                  </a:lnTo>
                  <a:lnTo>
                    <a:pt x="121" y="1238"/>
                  </a:lnTo>
                  <a:lnTo>
                    <a:pt x="121" y="1238"/>
                  </a:lnTo>
                  <a:lnTo>
                    <a:pt x="122" y="1238"/>
                  </a:lnTo>
                  <a:lnTo>
                    <a:pt x="123" y="1238"/>
                  </a:lnTo>
                  <a:lnTo>
                    <a:pt x="125" y="1238"/>
                  </a:lnTo>
                  <a:lnTo>
                    <a:pt x="125" y="1238"/>
                  </a:lnTo>
                  <a:lnTo>
                    <a:pt x="126" y="1238"/>
                  </a:lnTo>
                  <a:lnTo>
                    <a:pt x="127" y="1238"/>
                  </a:lnTo>
                  <a:lnTo>
                    <a:pt x="128" y="1238"/>
                  </a:lnTo>
                  <a:lnTo>
                    <a:pt x="128" y="1238"/>
                  </a:lnTo>
                  <a:lnTo>
                    <a:pt x="130" y="1238"/>
                  </a:lnTo>
                  <a:lnTo>
                    <a:pt x="131" y="1238"/>
                  </a:lnTo>
                  <a:lnTo>
                    <a:pt x="132" y="1238"/>
                  </a:lnTo>
                  <a:lnTo>
                    <a:pt x="132" y="1238"/>
                  </a:lnTo>
                  <a:lnTo>
                    <a:pt x="133" y="1238"/>
                  </a:lnTo>
                  <a:lnTo>
                    <a:pt x="135" y="1238"/>
                  </a:lnTo>
                  <a:lnTo>
                    <a:pt x="136" y="1240"/>
                  </a:lnTo>
                  <a:lnTo>
                    <a:pt x="136" y="1240"/>
                  </a:lnTo>
                  <a:lnTo>
                    <a:pt x="137" y="1240"/>
                  </a:lnTo>
                  <a:lnTo>
                    <a:pt x="138" y="1240"/>
                  </a:lnTo>
                  <a:lnTo>
                    <a:pt x="140" y="1240"/>
                  </a:lnTo>
                  <a:lnTo>
                    <a:pt x="140" y="1238"/>
                  </a:lnTo>
                  <a:lnTo>
                    <a:pt x="141" y="1238"/>
                  </a:lnTo>
                  <a:lnTo>
                    <a:pt x="142" y="1238"/>
                  </a:lnTo>
                  <a:lnTo>
                    <a:pt x="143" y="1238"/>
                  </a:lnTo>
                  <a:lnTo>
                    <a:pt x="143" y="1238"/>
                  </a:lnTo>
                  <a:lnTo>
                    <a:pt x="144" y="1238"/>
                  </a:lnTo>
                  <a:lnTo>
                    <a:pt x="146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8" y="1238"/>
                  </a:lnTo>
                  <a:lnTo>
                    <a:pt x="149" y="1237"/>
                  </a:lnTo>
                  <a:lnTo>
                    <a:pt x="151" y="1237"/>
                  </a:lnTo>
                  <a:lnTo>
                    <a:pt x="151" y="1237"/>
                  </a:lnTo>
                  <a:lnTo>
                    <a:pt x="152" y="1237"/>
                  </a:lnTo>
                  <a:lnTo>
                    <a:pt x="153" y="1237"/>
                  </a:lnTo>
                  <a:lnTo>
                    <a:pt x="154" y="1237"/>
                  </a:lnTo>
                  <a:lnTo>
                    <a:pt x="154" y="1237"/>
                  </a:lnTo>
                  <a:lnTo>
                    <a:pt x="156" y="1238"/>
                  </a:lnTo>
                  <a:lnTo>
                    <a:pt x="157" y="1238"/>
                  </a:lnTo>
                  <a:lnTo>
                    <a:pt x="158" y="1238"/>
                  </a:lnTo>
                  <a:lnTo>
                    <a:pt x="158" y="1238"/>
                  </a:lnTo>
                  <a:lnTo>
                    <a:pt x="159" y="1238"/>
                  </a:lnTo>
                  <a:lnTo>
                    <a:pt x="161" y="1238"/>
                  </a:lnTo>
                  <a:lnTo>
                    <a:pt x="162" y="1237"/>
                  </a:lnTo>
                  <a:lnTo>
                    <a:pt x="162" y="1237"/>
                  </a:lnTo>
                  <a:lnTo>
                    <a:pt x="163" y="1237"/>
                  </a:lnTo>
                  <a:lnTo>
                    <a:pt x="164" y="1237"/>
                  </a:lnTo>
                  <a:lnTo>
                    <a:pt x="166" y="1237"/>
                  </a:lnTo>
                  <a:lnTo>
                    <a:pt x="166" y="1237"/>
                  </a:lnTo>
                  <a:lnTo>
                    <a:pt x="167" y="1237"/>
                  </a:lnTo>
                  <a:lnTo>
                    <a:pt x="168" y="1237"/>
                  </a:lnTo>
                  <a:lnTo>
                    <a:pt x="169" y="1238"/>
                  </a:lnTo>
                  <a:lnTo>
                    <a:pt x="171" y="1238"/>
                  </a:lnTo>
                  <a:lnTo>
                    <a:pt x="171" y="1240"/>
                  </a:lnTo>
                  <a:lnTo>
                    <a:pt x="172" y="1240"/>
                  </a:lnTo>
                  <a:lnTo>
                    <a:pt x="173" y="1240"/>
                  </a:lnTo>
                  <a:lnTo>
                    <a:pt x="174" y="1240"/>
                  </a:lnTo>
                  <a:lnTo>
                    <a:pt x="174" y="1247"/>
                  </a:lnTo>
                  <a:lnTo>
                    <a:pt x="176" y="1274"/>
                  </a:lnTo>
                  <a:lnTo>
                    <a:pt x="177" y="1345"/>
                  </a:lnTo>
                  <a:lnTo>
                    <a:pt x="178" y="1452"/>
                  </a:lnTo>
                  <a:lnTo>
                    <a:pt x="178" y="1579"/>
                  </a:lnTo>
                  <a:lnTo>
                    <a:pt x="179" y="1689"/>
                  </a:lnTo>
                  <a:lnTo>
                    <a:pt x="180" y="1761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54"/>
                  </a:lnTo>
                  <a:lnTo>
                    <a:pt x="185" y="1712"/>
                  </a:lnTo>
                  <a:lnTo>
                    <a:pt x="185" y="1640"/>
                  </a:lnTo>
                  <a:lnTo>
                    <a:pt x="187" y="1472"/>
                  </a:lnTo>
                  <a:lnTo>
                    <a:pt x="188" y="1144"/>
                  </a:lnTo>
                  <a:lnTo>
                    <a:pt x="189" y="738"/>
                  </a:lnTo>
                  <a:lnTo>
                    <a:pt x="189" y="392"/>
                  </a:lnTo>
                  <a:lnTo>
                    <a:pt x="190" y="271"/>
                  </a:lnTo>
                  <a:lnTo>
                    <a:pt x="192" y="385"/>
                  </a:lnTo>
                  <a:lnTo>
                    <a:pt x="193" y="615"/>
                  </a:lnTo>
                  <a:lnTo>
                    <a:pt x="193" y="829"/>
                  </a:lnTo>
                  <a:lnTo>
                    <a:pt x="194" y="976"/>
                  </a:lnTo>
                  <a:lnTo>
                    <a:pt x="195" y="1063"/>
                  </a:lnTo>
                  <a:lnTo>
                    <a:pt x="197" y="1112"/>
                  </a:lnTo>
                  <a:lnTo>
                    <a:pt x="197" y="1140"/>
                  </a:lnTo>
                  <a:lnTo>
                    <a:pt x="198" y="1159"/>
                  </a:lnTo>
                  <a:lnTo>
                    <a:pt x="199" y="1171"/>
                  </a:lnTo>
                  <a:lnTo>
                    <a:pt x="200" y="1181"/>
                  </a:lnTo>
                  <a:lnTo>
                    <a:pt x="200" y="1188"/>
                  </a:lnTo>
                  <a:lnTo>
                    <a:pt x="202" y="1194"/>
                  </a:lnTo>
                  <a:lnTo>
                    <a:pt x="203" y="1199"/>
                  </a:lnTo>
                  <a:lnTo>
                    <a:pt x="204" y="1204"/>
                  </a:lnTo>
                  <a:lnTo>
                    <a:pt x="204" y="1207"/>
                  </a:lnTo>
                  <a:lnTo>
                    <a:pt x="205" y="1210"/>
                  </a:lnTo>
                  <a:lnTo>
                    <a:pt x="207" y="1210"/>
                  </a:lnTo>
                  <a:lnTo>
                    <a:pt x="208" y="1204"/>
                  </a:lnTo>
                  <a:lnTo>
                    <a:pt x="208" y="1195"/>
                  </a:lnTo>
                  <a:lnTo>
                    <a:pt x="209" y="1188"/>
                  </a:lnTo>
                  <a:lnTo>
                    <a:pt x="210" y="1185"/>
                  </a:lnTo>
                  <a:lnTo>
                    <a:pt x="211" y="1191"/>
                  </a:lnTo>
                  <a:lnTo>
                    <a:pt x="211" y="1202"/>
                  </a:lnTo>
                  <a:lnTo>
                    <a:pt x="213" y="1214"/>
                  </a:lnTo>
                  <a:lnTo>
                    <a:pt x="214" y="1222"/>
                  </a:lnTo>
                  <a:lnTo>
                    <a:pt x="215" y="1228"/>
                  </a:lnTo>
                  <a:lnTo>
                    <a:pt x="215" y="1232"/>
                  </a:lnTo>
                  <a:lnTo>
                    <a:pt x="216" y="1235"/>
                  </a:lnTo>
                  <a:lnTo>
                    <a:pt x="218" y="1235"/>
                  </a:lnTo>
                  <a:lnTo>
                    <a:pt x="219" y="1236"/>
                  </a:lnTo>
                  <a:lnTo>
                    <a:pt x="219" y="1236"/>
                  </a:lnTo>
                  <a:lnTo>
                    <a:pt x="220" y="1236"/>
                  </a:lnTo>
                  <a:lnTo>
                    <a:pt x="221" y="1236"/>
                  </a:lnTo>
                  <a:lnTo>
                    <a:pt x="223" y="1235"/>
                  </a:lnTo>
                  <a:lnTo>
                    <a:pt x="223" y="1233"/>
                  </a:lnTo>
                  <a:lnTo>
                    <a:pt x="224" y="1233"/>
                  </a:lnTo>
                  <a:lnTo>
                    <a:pt x="225" y="1232"/>
                  </a:lnTo>
                  <a:lnTo>
                    <a:pt x="226" y="1230"/>
                  </a:lnTo>
                  <a:lnTo>
                    <a:pt x="228" y="1228"/>
                  </a:lnTo>
                  <a:lnTo>
                    <a:pt x="228" y="1225"/>
                  </a:lnTo>
                  <a:lnTo>
                    <a:pt x="229" y="1221"/>
                  </a:lnTo>
                  <a:lnTo>
                    <a:pt x="230" y="1216"/>
                  </a:lnTo>
                  <a:lnTo>
                    <a:pt x="231" y="1207"/>
                  </a:lnTo>
                  <a:lnTo>
                    <a:pt x="231" y="1197"/>
                  </a:lnTo>
                  <a:lnTo>
                    <a:pt x="233" y="1189"/>
                  </a:lnTo>
                  <a:lnTo>
                    <a:pt x="234" y="1183"/>
                  </a:lnTo>
                  <a:lnTo>
                    <a:pt x="235" y="1179"/>
                  </a:lnTo>
                  <a:lnTo>
                    <a:pt x="235" y="1165"/>
                  </a:lnTo>
                  <a:lnTo>
                    <a:pt x="236" y="1107"/>
                  </a:lnTo>
                  <a:lnTo>
                    <a:pt x="238" y="937"/>
                  </a:lnTo>
                  <a:lnTo>
                    <a:pt x="239" y="608"/>
                  </a:lnTo>
                  <a:lnTo>
                    <a:pt x="239" y="169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3" y="290"/>
                  </a:lnTo>
                  <a:lnTo>
                    <a:pt x="244" y="723"/>
                  </a:lnTo>
                  <a:lnTo>
                    <a:pt x="245" y="1041"/>
                  </a:lnTo>
                  <a:lnTo>
                    <a:pt x="246" y="1211"/>
                  </a:lnTo>
                  <a:lnTo>
                    <a:pt x="246" y="1276"/>
                  </a:lnTo>
                  <a:lnTo>
                    <a:pt x="247" y="1287"/>
                  </a:lnTo>
                  <a:lnTo>
                    <a:pt x="249" y="1282"/>
                  </a:lnTo>
                  <a:lnTo>
                    <a:pt x="250" y="1274"/>
                  </a:lnTo>
                  <a:lnTo>
                    <a:pt x="250" y="1269"/>
                  </a:lnTo>
                  <a:lnTo>
                    <a:pt x="251" y="1266"/>
                  </a:lnTo>
                  <a:lnTo>
                    <a:pt x="252" y="1262"/>
                  </a:lnTo>
                  <a:lnTo>
                    <a:pt x="254" y="1260"/>
                  </a:lnTo>
                  <a:lnTo>
                    <a:pt x="254" y="1256"/>
                  </a:lnTo>
                  <a:lnTo>
                    <a:pt x="255" y="1252"/>
                  </a:lnTo>
                  <a:lnTo>
                    <a:pt x="256" y="1247"/>
                  </a:lnTo>
                  <a:lnTo>
                    <a:pt x="257" y="1242"/>
                  </a:lnTo>
                  <a:lnTo>
                    <a:pt x="257" y="1237"/>
                  </a:lnTo>
                  <a:lnTo>
                    <a:pt x="259" y="1233"/>
                  </a:lnTo>
                  <a:lnTo>
                    <a:pt x="260" y="1231"/>
                  </a:lnTo>
                  <a:lnTo>
                    <a:pt x="261" y="1228"/>
                  </a:lnTo>
                  <a:lnTo>
                    <a:pt x="261" y="1227"/>
                  </a:lnTo>
                  <a:lnTo>
                    <a:pt x="262" y="1226"/>
                  </a:lnTo>
                  <a:lnTo>
                    <a:pt x="264" y="1225"/>
                  </a:lnTo>
                  <a:lnTo>
                    <a:pt x="265" y="1224"/>
                  </a:lnTo>
                  <a:lnTo>
                    <a:pt x="265" y="1224"/>
                  </a:lnTo>
                  <a:lnTo>
                    <a:pt x="266" y="1222"/>
                  </a:lnTo>
                  <a:lnTo>
                    <a:pt x="267" y="1222"/>
                  </a:lnTo>
                  <a:lnTo>
                    <a:pt x="269" y="1224"/>
                  </a:lnTo>
                  <a:lnTo>
                    <a:pt x="269" y="1224"/>
                  </a:lnTo>
                  <a:lnTo>
                    <a:pt x="270" y="1224"/>
                  </a:lnTo>
                  <a:lnTo>
                    <a:pt x="271" y="1224"/>
                  </a:lnTo>
                  <a:lnTo>
                    <a:pt x="272" y="1224"/>
                  </a:lnTo>
                  <a:lnTo>
                    <a:pt x="272" y="1224"/>
                  </a:lnTo>
                  <a:lnTo>
                    <a:pt x="274" y="1222"/>
                  </a:lnTo>
                  <a:lnTo>
                    <a:pt x="275" y="1222"/>
                  </a:lnTo>
                  <a:lnTo>
                    <a:pt x="276" y="1224"/>
                  </a:lnTo>
                  <a:lnTo>
                    <a:pt x="276" y="1225"/>
                  </a:lnTo>
                  <a:lnTo>
                    <a:pt x="277" y="1227"/>
                  </a:lnTo>
                  <a:lnTo>
                    <a:pt x="279" y="1228"/>
                  </a:lnTo>
                  <a:lnTo>
                    <a:pt x="280" y="1230"/>
                  </a:lnTo>
                  <a:lnTo>
                    <a:pt x="281" y="1231"/>
                  </a:lnTo>
                  <a:lnTo>
                    <a:pt x="281" y="1232"/>
                  </a:lnTo>
                  <a:lnTo>
                    <a:pt x="282" y="1233"/>
                  </a:lnTo>
                  <a:lnTo>
                    <a:pt x="283" y="1235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6" y="1237"/>
                  </a:lnTo>
                  <a:lnTo>
                    <a:pt x="287" y="1238"/>
                  </a:lnTo>
                  <a:lnTo>
                    <a:pt x="288" y="1238"/>
                  </a:lnTo>
                  <a:lnTo>
                    <a:pt x="288" y="1238"/>
                  </a:lnTo>
                  <a:lnTo>
                    <a:pt x="290" y="1237"/>
                  </a:lnTo>
                  <a:lnTo>
                    <a:pt x="291" y="1236"/>
                  </a:lnTo>
                  <a:lnTo>
                    <a:pt x="292" y="1236"/>
                  </a:lnTo>
                  <a:lnTo>
                    <a:pt x="292" y="1235"/>
                  </a:lnTo>
                  <a:lnTo>
                    <a:pt x="293" y="1233"/>
                  </a:lnTo>
                  <a:lnTo>
                    <a:pt x="295" y="1232"/>
                  </a:lnTo>
                  <a:lnTo>
                    <a:pt x="296" y="1235"/>
                  </a:lnTo>
                  <a:lnTo>
                    <a:pt x="296" y="1243"/>
                  </a:lnTo>
                  <a:lnTo>
                    <a:pt x="297" y="1258"/>
                  </a:lnTo>
                  <a:lnTo>
                    <a:pt x="298" y="1276"/>
                  </a:lnTo>
                  <a:lnTo>
                    <a:pt x="300" y="1283"/>
                  </a:lnTo>
                  <a:lnTo>
                    <a:pt x="300" y="1277"/>
                  </a:lnTo>
                  <a:lnTo>
                    <a:pt x="301" y="1261"/>
                  </a:lnTo>
                  <a:lnTo>
                    <a:pt x="302" y="1241"/>
                  </a:lnTo>
                  <a:lnTo>
                    <a:pt x="303" y="1224"/>
                  </a:lnTo>
                  <a:lnTo>
                    <a:pt x="303" y="1209"/>
                  </a:lnTo>
                  <a:lnTo>
                    <a:pt x="305" y="1190"/>
                  </a:lnTo>
                  <a:lnTo>
                    <a:pt x="306" y="1169"/>
                  </a:lnTo>
                  <a:lnTo>
                    <a:pt x="307" y="1149"/>
                  </a:lnTo>
                  <a:lnTo>
                    <a:pt x="307" y="1135"/>
                  </a:lnTo>
                  <a:lnTo>
                    <a:pt x="308" y="1133"/>
                  </a:lnTo>
                  <a:lnTo>
                    <a:pt x="310" y="1139"/>
                  </a:lnTo>
                  <a:lnTo>
                    <a:pt x="311" y="1152"/>
                  </a:lnTo>
                  <a:lnTo>
                    <a:pt x="311" y="1168"/>
                  </a:lnTo>
                  <a:lnTo>
                    <a:pt x="312" y="1181"/>
                  </a:lnTo>
                  <a:lnTo>
                    <a:pt x="313" y="1192"/>
                  </a:lnTo>
                  <a:lnTo>
                    <a:pt x="315" y="1201"/>
                  </a:lnTo>
                  <a:lnTo>
                    <a:pt x="315" y="1206"/>
                  </a:lnTo>
                  <a:lnTo>
                    <a:pt x="316" y="1209"/>
                  </a:lnTo>
                  <a:lnTo>
                    <a:pt x="317" y="1210"/>
                  </a:lnTo>
                  <a:lnTo>
                    <a:pt x="318" y="1210"/>
                  </a:lnTo>
                  <a:lnTo>
                    <a:pt x="318" y="1206"/>
                  </a:lnTo>
                  <a:lnTo>
                    <a:pt x="319" y="1199"/>
                  </a:lnTo>
                  <a:lnTo>
                    <a:pt x="321" y="1189"/>
                  </a:lnTo>
                  <a:lnTo>
                    <a:pt x="322" y="1180"/>
                  </a:lnTo>
                  <a:lnTo>
                    <a:pt x="322" y="1171"/>
                  </a:lnTo>
                  <a:lnTo>
                    <a:pt x="323" y="1166"/>
                  </a:lnTo>
                  <a:lnTo>
                    <a:pt x="324" y="1168"/>
                  </a:lnTo>
                  <a:lnTo>
                    <a:pt x="326" y="1175"/>
                  </a:lnTo>
                  <a:lnTo>
                    <a:pt x="326" y="1189"/>
                  </a:lnTo>
                  <a:lnTo>
                    <a:pt x="327" y="1204"/>
                  </a:lnTo>
                  <a:lnTo>
                    <a:pt x="328" y="1214"/>
                  </a:lnTo>
                  <a:lnTo>
                    <a:pt x="329" y="1219"/>
                  </a:lnTo>
                  <a:lnTo>
                    <a:pt x="329" y="1217"/>
                  </a:lnTo>
                  <a:lnTo>
                    <a:pt x="331" y="1209"/>
                  </a:lnTo>
                  <a:lnTo>
                    <a:pt x="332" y="1192"/>
                  </a:lnTo>
                  <a:lnTo>
                    <a:pt x="333" y="1173"/>
                  </a:lnTo>
                  <a:lnTo>
                    <a:pt x="333" y="1160"/>
                  </a:lnTo>
                  <a:lnTo>
                    <a:pt x="334" y="1169"/>
                  </a:lnTo>
                  <a:lnTo>
                    <a:pt x="336" y="1196"/>
                  </a:lnTo>
                  <a:lnTo>
                    <a:pt x="337" y="1227"/>
                  </a:lnTo>
                  <a:lnTo>
                    <a:pt x="338" y="1252"/>
                  </a:lnTo>
                  <a:lnTo>
                    <a:pt x="338" y="1266"/>
                  </a:lnTo>
                  <a:lnTo>
                    <a:pt x="339" y="1272"/>
                  </a:lnTo>
                  <a:lnTo>
                    <a:pt x="341" y="1273"/>
                  </a:lnTo>
                  <a:lnTo>
                    <a:pt x="342" y="1272"/>
                  </a:lnTo>
                  <a:lnTo>
                    <a:pt x="342" y="1269"/>
                  </a:lnTo>
                  <a:lnTo>
                    <a:pt x="343" y="1266"/>
                  </a:lnTo>
                  <a:lnTo>
                    <a:pt x="344" y="1263"/>
                  </a:lnTo>
                  <a:lnTo>
                    <a:pt x="346" y="1260"/>
                  </a:lnTo>
                  <a:lnTo>
                    <a:pt x="346" y="1256"/>
                  </a:lnTo>
                  <a:lnTo>
                    <a:pt x="347" y="1252"/>
                  </a:lnTo>
                  <a:lnTo>
                    <a:pt x="348" y="1247"/>
                  </a:lnTo>
                  <a:lnTo>
                    <a:pt x="349" y="1242"/>
                  </a:lnTo>
                  <a:lnTo>
                    <a:pt x="349" y="1236"/>
                  </a:lnTo>
                  <a:lnTo>
                    <a:pt x="351" y="1228"/>
                  </a:lnTo>
                  <a:lnTo>
                    <a:pt x="352" y="1222"/>
                  </a:lnTo>
                  <a:lnTo>
                    <a:pt x="353" y="1217"/>
                  </a:lnTo>
                  <a:lnTo>
                    <a:pt x="353" y="1214"/>
                  </a:lnTo>
                  <a:lnTo>
                    <a:pt x="354" y="1214"/>
                  </a:lnTo>
                  <a:lnTo>
                    <a:pt x="355" y="1216"/>
                  </a:lnTo>
                  <a:lnTo>
                    <a:pt x="357" y="1221"/>
                  </a:lnTo>
                  <a:lnTo>
                    <a:pt x="357" y="1226"/>
                  </a:lnTo>
                  <a:lnTo>
                    <a:pt x="358" y="1231"/>
                  </a:lnTo>
                  <a:lnTo>
                    <a:pt x="359" y="1235"/>
                  </a:lnTo>
                  <a:lnTo>
                    <a:pt x="360" y="1236"/>
                  </a:lnTo>
                  <a:lnTo>
                    <a:pt x="360" y="1236"/>
                  </a:lnTo>
                  <a:lnTo>
                    <a:pt x="362" y="1235"/>
                  </a:lnTo>
                  <a:lnTo>
                    <a:pt x="363" y="1232"/>
                  </a:lnTo>
                  <a:lnTo>
                    <a:pt x="364" y="1227"/>
                  </a:lnTo>
                  <a:lnTo>
                    <a:pt x="364" y="1221"/>
                  </a:lnTo>
                  <a:lnTo>
                    <a:pt x="365" y="1215"/>
                  </a:lnTo>
                  <a:lnTo>
                    <a:pt x="367" y="1211"/>
                  </a:lnTo>
                  <a:lnTo>
                    <a:pt x="368" y="1210"/>
                  </a:lnTo>
                  <a:lnTo>
                    <a:pt x="368" y="1212"/>
                  </a:lnTo>
                  <a:lnTo>
                    <a:pt x="369" y="1216"/>
                  </a:lnTo>
                  <a:lnTo>
                    <a:pt x="370" y="1220"/>
                  </a:lnTo>
                  <a:lnTo>
                    <a:pt x="372" y="1222"/>
                  </a:lnTo>
                  <a:lnTo>
                    <a:pt x="372" y="1224"/>
                  </a:lnTo>
                  <a:lnTo>
                    <a:pt x="373" y="1222"/>
                  </a:lnTo>
                  <a:lnTo>
                    <a:pt x="374" y="1221"/>
                  </a:lnTo>
                  <a:lnTo>
                    <a:pt x="375" y="1219"/>
                  </a:lnTo>
                  <a:lnTo>
                    <a:pt x="375" y="1215"/>
                  </a:lnTo>
                  <a:lnTo>
                    <a:pt x="377" y="1212"/>
                  </a:lnTo>
                  <a:lnTo>
                    <a:pt x="378" y="1210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80" y="1206"/>
                  </a:lnTo>
                  <a:lnTo>
                    <a:pt x="382" y="1206"/>
                  </a:lnTo>
                  <a:lnTo>
                    <a:pt x="383" y="1209"/>
                  </a:lnTo>
                  <a:lnTo>
                    <a:pt x="383" y="1215"/>
                  </a:lnTo>
                  <a:lnTo>
                    <a:pt x="384" y="1224"/>
                  </a:lnTo>
                  <a:lnTo>
                    <a:pt x="385" y="1232"/>
                  </a:lnTo>
                  <a:lnTo>
                    <a:pt x="387" y="1238"/>
                  </a:lnTo>
                  <a:lnTo>
                    <a:pt x="387" y="1240"/>
                  </a:lnTo>
                  <a:lnTo>
                    <a:pt x="388" y="1233"/>
                  </a:lnTo>
                  <a:lnTo>
                    <a:pt x="389" y="1221"/>
                  </a:lnTo>
                  <a:lnTo>
                    <a:pt x="390" y="1209"/>
                  </a:lnTo>
                  <a:lnTo>
                    <a:pt x="390" y="1206"/>
                  </a:lnTo>
                  <a:lnTo>
                    <a:pt x="391" y="1212"/>
                  </a:lnTo>
                  <a:lnTo>
                    <a:pt x="393" y="1222"/>
                  </a:lnTo>
                  <a:lnTo>
                    <a:pt x="394" y="1231"/>
                  </a:lnTo>
                  <a:lnTo>
                    <a:pt x="395" y="1237"/>
                  </a:lnTo>
                  <a:lnTo>
                    <a:pt x="395" y="1241"/>
                  </a:lnTo>
                  <a:lnTo>
                    <a:pt x="396" y="1242"/>
                  </a:lnTo>
                  <a:lnTo>
                    <a:pt x="398" y="1243"/>
                  </a:lnTo>
                  <a:lnTo>
                    <a:pt x="399" y="1243"/>
                  </a:lnTo>
                  <a:lnTo>
                    <a:pt x="399" y="1242"/>
                  </a:lnTo>
                  <a:lnTo>
                    <a:pt x="400" y="1241"/>
                  </a:lnTo>
                  <a:lnTo>
                    <a:pt x="401" y="1240"/>
                  </a:lnTo>
                  <a:lnTo>
                    <a:pt x="403" y="1240"/>
                  </a:lnTo>
                  <a:lnTo>
                    <a:pt x="403" y="1238"/>
                  </a:lnTo>
                  <a:lnTo>
                    <a:pt x="404" y="1238"/>
                  </a:lnTo>
                  <a:lnTo>
                    <a:pt x="405" y="1238"/>
                  </a:lnTo>
                  <a:lnTo>
                    <a:pt x="406" y="1238"/>
                  </a:lnTo>
                  <a:lnTo>
                    <a:pt x="406" y="1238"/>
                  </a:lnTo>
                  <a:lnTo>
                    <a:pt x="408" y="1237"/>
                  </a:lnTo>
                  <a:lnTo>
                    <a:pt x="409" y="1237"/>
                  </a:lnTo>
                  <a:lnTo>
                    <a:pt x="410" y="1236"/>
                  </a:lnTo>
                  <a:lnTo>
                    <a:pt x="410" y="1236"/>
                  </a:lnTo>
                  <a:lnTo>
                    <a:pt x="411" y="1236"/>
                  </a:lnTo>
                  <a:lnTo>
                    <a:pt x="413" y="1235"/>
                  </a:lnTo>
                  <a:lnTo>
                    <a:pt x="414" y="1235"/>
                  </a:lnTo>
                  <a:lnTo>
                    <a:pt x="414" y="1235"/>
                  </a:lnTo>
                  <a:lnTo>
                    <a:pt x="415" y="1233"/>
                  </a:lnTo>
                  <a:lnTo>
                    <a:pt x="416" y="1233"/>
                  </a:lnTo>
                  <a:lnTo>
                    <a:pt x="418" y="1233"/>
                  </a:lnTo>
                  <a:lnTo>
                    <a:pt x="418" y="1233"/>
                  </a:lnTo>
                  <a:lnTo>
                    <a:pt x="419" y="1232"/>
                  </a:lnTo>
                  <a:lnTo>
                    <a:pt x="420" y="1232"/>
                  </a:lnTo>
                  <a:lnTo>
                    <a:pt x="421" y="1231"/>
                  </a:lnTo>
                  <a:lnTo>
                    <a:pt x="421" y="1231"/>
                  </a:lnTo>
                  <a:lnTo>
                    <a:pt x="423" y="1230"/>
                  </a:lnTo>
                  <a:lnTo>
                    <a:pt x="424" y="1230"/>
                  </a:lnTo>
                  <a:lnTo>
                    <a:pt x="425" y="1230"/>
                  </a:lnTo>
                  <a:lnTo>
                    <a:pt x="425" y="1231"/>
                  </a:lnTo>
                  <a:lnTo>
                    <a:pt x="426" y="1228"/>
                  </a:lnTo>
                  <a:lnTo>
                    <a:pt x="427" y="1222"/>
                  </a:lnTo>
                  <a:lnTo>
                    <a:pt x="429" y="1212"/>
                  </a:lnTo>
                  <a:lnTo>
                    <a:pt x="429" y="1200"/>
                  </a:lnTo>
                  <a:lnTo>
                    <a:pt x="430" y="1188"/>
                  </a:lnTo>
                  <a:lnTo>
                    <a:pt x="431" y="1176"/>
                  </a:lnTo>
                  <a:lnTo>
                    <a:pt x="432" y="1173"/>
                  </a:lnTo>
                  <a:lnTo>
                    <a:pt x="432" y="1184"/>
                  </a:lnTo>
                  <a:lnTo>
                    <a:pt x="434" y="1207"/>
                  </a:lnTo>
                  <a:lnTo>
                    <a:pt x="435" y="1233"/>
                  </a:lnTo>
                  <a:lnTo>
                    <a:pt x="436" y="1253"/>
                  </a:lnTo>
                  <a:lnTo>
                    <a:pt x="436" y="1263"/>
                  </a:lnTo>
                  <a:lnTo>
                    <a:pt x="437" y="1267"/>
                  </a:lnTo>
                  <a:lnTo>
                    <a:pt x="439" y="1268"/>
                  </a:lnTo>
                  <a:lnTo>
                    <a:pt x="440" y="1266"/>
                  </a:lnTo>
                  <a:lnTo>
                    <a:pt x="440" y="1265"/>
                  </a:lnTo>
                  <a:lnTo>
                    <a:pt x="441" y="1262"/>
                  </a:lnTo>
                  <a:lnTo>
                    <a:pt x="442" y="1258"/>
                  </a:lnTo>
                  <a:lnTo>
                    <a:pt x="444" y="1256"/>
                  </a:lnTo>
                  <a:lnTo>
                    <a:pt x="444" y="1253"/>
                  </a:lnTo>
                  <a:lnTo>
                    <a:pt x="445" y="1250"/>
                  </a:lnTo>
                  <a:lnTo>
                    <a:pt x="446" y="1247"/>
                  </a:lnTo>
                  <a:lnTo>
                    <a:pt x="447" y="1245"/>
                  </a:lnTo>
                  <a:lnTo>
                    <a:pt x="449" y="1243"/>
                  </a:lnTo>
                  <a:lnTo>
                    <a:pt x="449" y="1242"/>
                  </a:lnTo>
                  <a:lnTo>
                    <a:pt x="450" y="1241"/>
                  </a:lnTo>
                  <a:lnTo>
                    <a:pt x="451" y="1240"/>
                  </a:lnTo>
                  <a:lnTo>
                    <a:pt x="452" y="1238"/>
                  </a:lnTo>
                  <a:lnTo>
                    <a:pt x="452" y="1238"/>
                  </a:lnTo>
                  <a:lnTo>
                    <a:pt x="454" y="1238"/>
                  </a:lnTo>
                  <a:lnTo>
                    <a:pt x="455" y="1237"/>
                  </a:lnTo>
                  <a:lnTo>
                    <a:pt x="456" y="1237"/>
                  </a:lnTo>
                  <a:lnTo>
                    <a:pt x="456" y="1237"/>
                  </a:lnTo>
                  <a:lnTo>
                    <a:pt x="457" y="1237"/>
                  </a:lnTo>
                  <a:lnTo>
                    <a:pt x="459" y="1237"/>
                  </a:lnTo>
                  <a:lnTo>
                    <a:pt x="460" y="1237"/>
                  </a:lnTo>
                  <a:lnTo>
                    <a:pt x="460" y="1237"/>
                  </a:lnTo>
                  <a:lnTo>
                    <a:pt x="461" y="1237"/>
                  </a:lnTo>
                  <a:lnTo>
                    <a:pt x="462" y="1237"/>
                  </a:lnTo>
                  <a:lnTo>
                    <a:pt x="463" y="1237"/>
                  </a:lnTo>
                  <a:lnTo>
                    <a:pt x="463" y="1237"/>
                  </a:lnTo>
                  <a:lnTo>
                    <a:pt x="465" y="1237"/>
                  </a:lnTo>
                  <a:lnTo>
                    <a:pt x="466" y="1236"/>
                  </a:lnTo>
                  <a:lnTo>
                    <a:pt x="467" y="1236"/>
                  </a:lnTo>
                  <a:lnTo>
                    <a:pt x="467" y="1235"/>
                  </a:lnTo>
                  <a:lnTo>
                    <a:pt x="468" y="1235"/>
                  </a:lnTo>
                  <a:lnTo>
                    <a:pt x="470" y="1233"/>
                  </a:lnTo>
                  <a:lnTo>
                    <a:pt x="471" y="1233"/>
                  </a:lnTo>
                  <a:lnTo>
                    <a:pt x="471" y="1233"/>
                  </a:lnTo>
                  <a:lnTo>
                    <a:pt x="472" y="1232"/>
                  </a:lnTo>
                  <a:lnTo>
                    <a:pt x="473" y="1232"/>
                  </a:lnTo>
                  <a:lnTo>
                    <a:pt x="475" y="1232"/>
                  </a:lnTo>
                  <a:lnTo>
                    <a:pt x="475" y="1232"/>
                  </a:lnTo>
                  <a:lnTo>
                    <a:pt x="476" y="1232"/>
                  </a:lnTo>
                  <a:lnTo>
                    <a:pt x="477" y="1232"/>
                  </a:lnTo>
                  <a:lnTo>
                    <a:pt x="478" y="1232"/>
                  </a:lnTo>
                  <a:lnTo>
                    <a:pt x="478" y="1232"/>
                  </a:lnTo>
                  <a:lnTo>
                    <a:pt x="480" y="1233"/>
                  </a:lnTo>
                  <a:lnTo>
                    <a:pt x="481" y="1233"/>
                  </a:lnTo>
                  <a:lnTo>
                    <a:pt x="482" y="1236"/>
                  </a:lnTo>
                  <a:lnTo>
                    <a:pt x="482" y="1236"/>
                  </a:lnTo>
                  <a:lnTo>
                    <a:pt x="483" y="1237"/>
                  </a:lnTo>
                  <a:lnTo>
                    <a:pt x="485" y="1237"/>
                  </a:lnTo>
                  <a:lnTo>
                    <a:pt x="486" y="1238"/>
                  </a:lnTo>
                  <a:lnTo>
                    <a:pt x="486" y="1238"/>
                  </a:lnTo>
                  <a:lnTo>
                    <a:pt x="487" y="1238"/>
                  </a:lnTo>
                  <a:lnTo>
                    <a:pt x="488" y="1238"/>
                  </a:lnTo>
                  <a:lnTo>
                    <a:pt x="490" y="1238"/>
                  </a:lnTo>
                  <a:lnTo>
                    <a:pt x="490" y="1238"/>
                  </a:lnTo>
                  <a:lnTo>
                    <a:pt x="491" y="1238"/>
                  </a:lnTo>
                  <a:lnTo>
                    <a:pt x="492" y="1238"/>
                  </a:lnTo>
                  <a:lnTo>
                    <a:pt x="493" y="1238"/>
                  </a:lnTo>
                  <a:lnTo>
                    <a:pt x="493" y="1238"/>
                  </a:lnTo>
                  <a:lnTo>
                    <a:pt x="495" y="1238"/>
                  </a:lnTo>
                  <a:lnTo>
                    <a:pt x="496" y="1238"/>
                  </a:lnTo>
                  <a:lnTo>
                    <a:pt x="497" y="1237"/>
                  </a:lnTo>
                  <a:lnTo>
                    <a:pt x="497" y="1236"/>
                  </a:lnTo>
                  <a:lnTo>
                    <a:pt x="498" y="1231"/>
                  </a:lnTo>
                  <a:lnTo>
                    <a:pt x="499" y="1222"/>
                  </a:lnTo>
                  <a:lnTo>
                    <a:pt x="501" y="1204"/>
                  </a:lnTo>
                  <a:lnTo>
                    <a:pt x="501" y="1171"/>
                  </a:lnTo>
                  <a:lnTo>
                    <a:pt x="502" y="1124"/>
                  </a:lnTo>
                  <a:lnTo>
                    <a:pt x="503" y="1062"/>
                  </a:lnTo>
                  <a:lnTo>
                    <a:pt x="504" y="993"/>
                  </a:lnTo>
                  <a:lnTo>
                    <a:pt x="506" y="927"/>
                  </a:lnTo>
                  <a:lnTo>
                    <a:pt x="506" y="890"/>
                  </a:lnTo>
                  <a:lnTo>
                    <a:pt x="507" y="853"/>
                  </a:lnTo>
                  <a:lnTo>
                    <a:pt x="508" y="845"/>
                  </a:lnTo>
                  <a:lnTo>
                    <a:pt x="509" y="862"/>
                  </a:lnTo>
                  <a:lnTo>
                    <a:pt x="509" y="902"/>
                  </a:lnTo>
                  <a:lnTo>
                    <a:pt x="511" y="954"/>
                  </a:lnTo>
                  <a:lnTo>
                    <a:pt x="512" y="1010"/>
                  </a:lnTo>
                  <a:lnTo>
                    <a:pt x="513" y="1062"/>
                  </a:lnTo>
                  <a:lnTo>
                    <a:pt x="513" y="1107"/>
                  </a:lnTo>
                  <a:lnTo>
                    <a:pt x="514" y="1142"/>
                  </a:lnTo>
                  <a:lnTo>
                    <a:pt x="516" y="1169"/>
                  </a:lnTo>
                  <a:lnTo>
                    <a:pt x="517" y="1189"/>
                  </a:lnTo>
                  <a:lnTo>
                    <a:pt x="517" y="1202"/>
                  </a:lnTo>
                  <a:lnTo>
                    <a:pt x="518" y="1212"/>
                  </a:lnTo>
                  <a:lnTo>
                    <a:pt x="519" y="1217"/>
                  </a:lnTo>
                  <a:lnTo>
                    <a:pt x="521" y="1221"/>
                  </a:lnTo>
                  <a:lnTo>
                    <a:pt x="521" y="1224"/>
                  </a:lnTo>
                  <a:lnTo>
                    <a:pt x="522" y="1224"/>
                  </a:lnTo>
                  <a:lnTo>
                    <a:pt x="523" y="1224"/>
                  </a:lnTo>
                  <a:lnTo>
                    <a:pt x="524" y="1224"/>
                  </a:lnTo>
                  <a:lnTo>
                    <a:pt x="524" y="1222"/>
                  </a:lnTo>
                  <a:lnTo>
                    <a:pt x="526" y="1221"/>
                  </a:lnTo>
                  <a:lnTo>
                    <a:pt x="527" y="1221"/>
                  </a:lnTo>
                  <a:lnTo>
                    <a:pt x="528" y="1221"/>
                  </a:lnTo>
                  <a:lnTo>
                    <a:pt x="528" y="1222"/>
                  </a:lnTo>
                  <a:lnTo>
                    <a:pt x="529" y="1224"/>
                  </a:lnTo>
                  <a:lnTo>
                    <a:pt x="531" y="1226"/>
                  </a:lnTo>
                  <a:lnTo>
                    <a:pt x="532" y="1228"/>
                  </a:lnTo>
                  <a:lnTo>
                    <a:pt x="532" y="1230"/>
                  </a:lnTo>
                  <a:lnTo>
                    <a:pt x="533" y="1231"/>
                  </a:lnTo>
                  <a:lnTo>
                    <a:pt x="534" y="1231"/>
                  </a:lnTo>
                  <a:lnTo>
                    <a:pt x="535" y="1231"/>
                  </a:lnTo>
                  <a:lnTo>
                    <a:pt x="535" y="1230"/>
                  </a:lnTo>
                  <a:lnTo>
                    <a:pt x="537" y="1230"/>
                  </a:lnTo>
                  <a:lnTo>
                    <a:pt x="538" y="1228"/>
                  </a:lnTo>
                  <a:lnTo>
                    <a:pt x="539" y="1228"/>
                  </a:lnTo>
                  <a:lnTo>
                    <a:pt x="539" y="1228"/>
                  </a:lnTo>
                  <a:lnTo>
                    <a:pt x="540" y="1228"/>
                  </a:lnTo>
                  <a:lnTo>
                    <a:pt x="542" y="1228"/>
                  </a:lnTo>
                  <a:lnTo>
                    <a:pt x="543" y="1228"/>
                  </a:lnTo>
                  <a:lnTo>
                    <a:pt x="543" y="1230"/>
                  </a:lnTo>
                  <a:lnTo>
                    <a:pt x="544" y="1230"/>
                  </a:lnTo>
                  <a:lnTo>
                    <a:pt x="545" y="1230"/>
                  </a:lnTo>
                  <a:lnTo>
                    <a:pt x="547" y="1230"/>
                  </a:lnTo>
                  <a:lnTo>
                    <a:pt x="547" y="1230"/>
                  </a:lnTo>
                  <a:lnTo>
                    <a:pt x="548" y="1231"/>
                  </a:lnTo>
                  <a:lnTo>
                    <a:pt x="549" y="1232"/>
                  </a:lnTo>
                  <a:lnTo>
                    <a:pt x="550" y="1232"/>
                  </a:lnTo>
                  <a:lnTo>
                    <a:pt x="550" y="1233"/>
                  </a:lnTo>
                  <a:lnTo>
                    <a:pt x="552" y="1233"/>
                  </a:lnTo>
                  <a:lnTo>
                    <a:pt x="553" y="1235"/>
                  </a:lnTo>
                  <a:lnTo>
                    <a:pt x="554" y="1235"/>
                  </a:lnTo>
                  <a:lnTo>
                    <a:pt x="554" y="1235"/>
                  </a:lnTo>
                  <a:lnTo>
                    <a:pt x="555" y="1235"/>
                  </a:lnTo>
                  <a:lnTo>
                    <a:pt x="557" y="1236"/>
                  </a:lnTo>
                  <a:lnTo>
                    <a:pt x="558" y="1236"/>
                  </a:lnTo>
                  <a:lnTo>
                    <a:pt x="558" y="1236"/>
                  </a:lnTo>
                  <a:lnTo>
                    <a:pt x="559" y="1237"/>
                  </a:lnTo>
                  <a:lnTo>
                    <a:pt x="560" y="1237"/>
                  </a:lnTo>
                  <a:lnTo>
                    <a:pt x="562" y="1237"/>
                  </a:lnTo>
                  <a:lnTo>
                    <a:pt x="563" y="1238"/>
                  </a:lnTo>
                  <a:lnTo>
                    <a:pt x="563" y="1238"/>
                  </a:lnTo>
                  <a:lnTo>
                    <a:pt x="564" y="1238"/>
                  </a:lnTo>
                  <a:lnTo>
                    <a:pt x="565" y="1238"/>
                  </a:lnTo>
                  <a:lnTo>
                    <a:pt x="567" y="1238"/>
                  </a:lnTo>
                  <a:lnTo>
                    <a:pt x="567" y="1238"/>
                  </a:lnTo>
                  <a:lnTo>
                    <a:pt x="568" y="1238"/>
                  </a:lnTo>
                  <a:lnTo>
                    <a:pt x="569" y="1238"/>
                  </a:lnTo>
                  <a:lnTo>
                    <a:pt x="570" y="1238"/>
                  </a:lnTo>
                  <a:lnTo>
                    <a:pt x="570" y="1238"/>
                  </a:lnTo>
                  <a:lnTo>
                    <a:pt x="571" y="1237"/>
                  </a:lnTo>
                  <a:lnTo>
                    <a:pt x="573" y="1237"/>
                  </a:lnTo>
                  <a:lnTo>
                    <a:pt x="574" y="1237"/>
                  </a:lnTo>
                  <a:lnTo>
                    <a:pt x="574" y="1237"/>
                  </a:lnTo>
                  <a:lnTo>
                    <a:pt x="575" y="1238"/>
                  </a:lnTo>
                  <a:lnTo>
                    <a:pt x="576" y="1238"/>
                  </a:lnTo>
                  <a:lnTo>
                    <a:pt x="578" y="1238"/>
                  </a:lnTo>
                  <a:lnTo>
                    <a:pt x="578" y="1238"/>
                  </a:lnTo>
                  <a:lnTo>
                    <a:pt x="579" y="1238"/>
                  </a:lnTo>
                  <a:lnTo>
                    <a:pt x="580" y="1238"/>
                  </a:lnTo>
                  <a:lnTo>
                    <a:pt x="581" y="1238"/>
                  </a:lnTo>
                  <a:lnTo>
                    <a:pt x="581" y="1238"/>
                  </a:lnTo>
                  <a:lnTo>
                    <a:pt x="583" y="1238"/>
                  </a:lnTo>
                  <a:lnTo>
                    <a:pt x="584" y="1238"/>
                  </a:lnTo>
                  <a:lnTo>
                    <a:pt x="585" y="1238"/>
                  </a:lnTo>
                  <a:lnTo>
                    <a:pt x="585" y="1238"/>
                  </a:lnTo>
                  <a:lnTo>
                    <a:pt x="586" y="1238"/>
                  </a:lnTo>
                  <a:lnTo>
                    <a:pt x="588" y="1238"/>
                  </a:lnTo>
                  <a:lnTo>
                    <a:pt x="589" y="1238"/>
                  </a:lnTo>
                  <a:lnTo>
                    <a:pt x="589" y="1238"/>
                  </a:lnTo>
                  <a:lnTo>
                    <a:pt x="590" y="1238"/>
                  </a:lnTo>
                  <a:lnTo>
                    <a:pt x="591" y="1238"/>
                  </a:lnTo>
                  <a:lnTo>
                    <a:pt x="593" y="1238"/>
                  </a:lnTo>
                  <a:lnTo>
                    <a:pt x="593" y="1238"/>
                  </a:lnTo>
                  <a:lnTo>
                    <a:pt x="594" y="1238"/>
                  </a:lnTo>
                  <a:lnTo>
                    <a:pt x="595" y="1240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599" y="1238"/>
                  </a:lnTo>
                  <a:lnTo>
                    <a:pt x="600" y="1238"/>
                  </a:lnTo>
                  <a:lnTo>
                    <a:pt x="600" y="1238"/>
                  </a:lnTo>
                  <a:lnTo>
                    <a:pt x="601" y="1238"/>
                  </a:lnTo>
                  <a:lnTo>
                    <a:pt x="603" y="1238"/>
                  </a:lnTo>
                  <a:lnTo>
                    <a:pt x="604" y="1238"/>
                  </a:lnTo>
                  <a:lnTo>
                    <a:pt x="604" y="1238"/>
                  </a:lnTo>
                  <a:lnTo>
                    <a:pt x="605" y="1238"/>
                  </a:lnTo>
                  <a:lnTo>
                    <a:pt x="606" y="1238"/>
                  </a:lnTo>
                  <a:lnTo>
                    <a:pt x="607" y="1238"/>
                  </a:lnTo>
                  <a:lnTo>
                    <a:pt x="607" y="1238"/>
                  </a:lnTo>
                  <a:lnTo>
                    <a:pt x="609" y="1237"/>
                  </a:lnTo>
                  <a:lnTo>
                    <a:pt x="610" y="1237"/>
                  </a:lnTo>
                  <a:lnTo>
                    <a:pt x="611" y="1237"/>
                  </a:lnTo>
                  <a:lnTo>
                    <a:pt x="611" y="1237"/>
                  </a:lnTo>
                  <a:lnTo>
                    <a:pt x="612" y="1237"/>
                  </a:lnTo>
                  <a:lnTo>
                    <a:pt x="614" y="1237"/>
                  </a:lnTo>
                  <a:lnTo>
                    <a:pt x="615" y="1237"/>
                  </a:lnTo>
                  <a:lnTo>
                    <a:pt x="616" y="1236"/>
                  </a:lnTo>
                  <a:lnTo>
                    <a:pt x="616" y="1236"/>
                  </a:lnTo>
                  <a:lnTo>
                    <a:pt x="617" y="1236"/>
                  </a:lnTo>
                  <a:lnTo>
                    <a:pt x="619" y="1236"/>
                  </a:lnTo>
                  <a:lnTo>
                    <a:pt x="620" y="1236"/>
                  </a:lnTo>
                  <a:lnTo>
                    <a:pt x="620" y="1235"/>
                  </a:lnTo>
                  <a:lnTo>
                    <a:pt x="621" y="1235"/>
                  </a:lnTo>
                  <a:lnTo>
                    <a:pt x="622" y="1235"/>
                  </a:lnTo>
                  <a:lnTo>
                    <a:pt x="624" y="1235"/>
                  </a:lnTo>
                  <a:lnTo>
                    <a:pt x="624" y="1235"/>
                  </a:lnTo>
                  <a:lnTo>
                    <a:pt x="625" y="1235"/>
                  </a:lnTo>
                  <a:lnTo>
                    <a:pt x="626" y="1235"/>
                  </a:lnTo>
                  <a:lnTo>
                    <a:pt x="627" y="1235"/>
                  </a:lnTo>
                  <a:lnTo>
                    <a:pt x="627" y="1235"/>
                  </a:lnTo>
                  <a:lnTo>
                    <a:pt x="629" y="1235"/>
                  </a:lnTo>
                  <a:lnTo>
                    <a:pt x="630" y="1236"/>
                  </a:lnTo>
                  <a:lnTo>
                    <a:pt x="631" y="1236"/>
                  </a:lnTo>
                  <a:lnTo>
                    <a:pt x="631" y="1236"/>
                  </a:lnTo>
                  <a:lnTo>
                    <a:pt x="632" y="1236"/>
                  </a:lnTo>
                  <a:lnTo>
                    <a:pt x="634" y="1237"/>
                  </a:lnTo>
                  <a:lnTo>
                    <a:pt x="635" y="1237"/>
                  </a:lnTo>
                  <a:lnTo>
                    <a:pt x="635" y="1237"/>
                  </a:lnTo>
                  <a:lnTo>
                    <a:pt x="636" y="1237"/>
                  </a:lnTo>
                  <a:lnTo>
                    <a:pt x="637" y="1237"/>
                  </a:lnTo>
                  <a:lnTo>
                    <a:pt x="638" y="1237"/>
                  </a:lnTo>
                  <a:lnTo>
                    <a:pt x="638" y="1237"/>
                  </a:lnTo>
                  <a:lnTo>
                    <a:pt x="640" y="1238"/>
                  </a:lnTo>
                  <a:lnTo>
                    <a:pt x="641" y="1238"/>
                  </a:lnTo>
                  <a:lnTo>
                    <a:pt x="642" y="1238"/>
                  </a:lnTo>
                  <a:lnTo>
                    <a:pt x="642" y="1238"/>
                  </a:lnTo>
                  <a:lnTo>
                    <a:pt x="643" y="1238"/>
                  </a:lnTo>
                  <a:lnTo>
                    <a:pt x="645" y="1238"/>
                  </a:lnTo>
                  <a:lnTo>
                    <a:pt x="646" y="1238"/>
                  </a:lnTo>
                  <a:lnTo>
                    <a:pt x="646" y="1238"/>
                  </a:lnTo>
                  <a:lnTo>
                    <a:pt x="647" y="1238"/>
                  </a:lnTo>
                  <a:lnTo>
                    <a:pt x="648" y="1237"/>
                  </a:lnTo>
                  <a:lnTo>
                    <a:pt x="650" y="1236"/>
                  </a:lnTo>
                  <a:lnTo>
                    <a:pt x="650" y="1233"/>
                  </a:lnTo>
                  <a:lnTo>
                    <a:pt x="651" y="1230"/>
                  </a:lnTo>
                  <a:lnTo>
                    <a:pt x="652" y="1226"/>
                  </a:lnTo>
                  <a:lnTo>
                    <a:pt x="653" y="1221"/>
                  </a:lnTo>
                  <a:lnTo>
                    <a:pt x="653" y="1215"/>
                  </a:lnTo>
                  <a:lnTo>
                    <a:pt x="655" y="1210"/>
                  </a:lnTo>
                  <a:lnTo>
                    <a:pt x="656" y="1206"/>
                  </a:lnTo>
                  <a:lnTo>
                    <a:pt x="657" y="1205"/>
                  </a:lnTo>
                  <a:lnTo>
                    <a:pt x="657" y="1206"/>
                  </a:lnTo>
                  <a:lnTo>
                    <a:pt x="658" y="1207"/>
                  </a:lnTo>
                  <a:lnTo>
                    <a:pt x="660" y="1211"/>
                  </a:lnTo>
                  <a:lnTo>
                    <a:pt x="661" y="1216"/>
                  </a:lnTo>
                  <a:lnTo>
                    <a:pt x="661" y="1220"/>
                  </a:lnTo>
                  <a:lnTo>
                    <a:pt x="662" y="1224"/>
                  </a:lnTo>
                  <a:lnTo>
                    <a:pt x="663" y="1226"/>
                  </a:lnTo>
                  <a:lnTo>
                    <a:pt x="665" y="1228"/>
                  </a:lnTo>
                  <a:lnTo>
                    <a:pt x="665" y="1230"/>
                  </a:lnTo>
                  <a:lnTo>
                    <a:pt x="666" y="1231"/>
                  </a:lnTo>
                  <a:lnTo>
                    <a:pt x="667" y="1232"/>
                  </a:lnTo>
                  <a:lnTo>
                    <a:pt x="668" y="1232"/>
                  </a:lnTo>
                  <a:lnTo>
                    <a:pt x="668" y="1232"/>
                  </a:lnTo>
                  <a:lnTo>
                    <a:pt x="670" y="1233"/>
                  </a:lnTo>
                  <a:lnTo>
                    <a:pt x="671" y="1233"/>
                  </a:lnTo>
                  <a:lnTo>
                    <a:pt x="672" y="1233"/>
                  </a:lnTo>
                  <a:lnTo>
                    <a:pt x="673" y="1233"/>
                  </a:lnTo>
                  <a:lnTo>
                    <a:pt x="673" y="1232"/>
                  </a:lnTo>
                  <a:lnTo>
                    <a:pt x="674" y="1231"/>
                  </a:lnTo>
                  <a:lnTo>
                    <a:pt x="676" y="1231"/>
                  </a:lnTo>
                  <a:lnTo>
                    <a:pt x="677" y="1230"/>
                  </a:lnTo>
                  <a:lnTo>
                    <a:pt x="677" y="1230"/>
                  </a:lnTo>
                  <a:lnTo>
                    <a:pt x="678" y="1228"/>
                  </a:lnTo>
                  <a:lnTo>
                    <a:pt x="679" y="1230"/>
                  </a:lnTo>
                  <a:lnTo>
                    <a:pt x="681" y="1231"/>
                  </a:lnTo>
                  <a:lnTo>
                    <a:pt x="681" y="1232"/>
                  </a:lnTo>
                  <a:lnTo>
                    <a:pt x="682" y="1233"/>
                  </a:lnTo>
                  <a:lnTo>
                    <a:pt x="683" y="1235"/>
                  </a:lnTo>
                  <a:lnTo>
                    <a:pt x="684" y="1236"/>
                  </a:lnTo>
                  <a:lnTo>
                    <a:pt x="684" y="1237"/>
                  </a:lnTo>
                  <a:lnTo>
                    <a:pt x="686" y="1238"/>
                  </a:lnTo>
                  <a:lnTo>
                    <a:pt x="687" y="1238"/>
                  </a:lnTo>
                  <a:lnTo>
                    <a:pt x="688" y="1238"/>
                  </a:lnTo>
                  <a:lnTo>
                    <a:pt x="688" y="1240"/>
                  </a:lnTo>
                  <a:lnTo>
                    <a:pt x="689" y="1240"/>
                  </a:lnTo>
                  <a:lnTo>
                    <a:pt x="691" y="1238"/>
                  </a:lnTo>
                  <a:lnTo>
                    <a:pt x="692" y="1238"/>
                  </a:lnTo>
                  <a:lnTo>
                    <a:pt x="692" y="1238"/>
                  </a:lnTo>
                  <a:lnTo>
                    <a:pt x="693" y="1238"/>
                  </a:lnTo>
                  <a:lnTo>
                    <a:pt x="694" y="1238"/>
                  </a:lnTo>
                  <a:lnTo>
                    <a:pt x="696" y="1238"/>
                  </a:lnTo>
                  <a:lnTo>
                    <a:pt x="696" y="1238"/>
                  </a:lnTo>
                  <a:lnTo>
                    <a:pt x="697" y="1238"/>
                  </a:lnTo>
                  <a:lnTo>
                    <a:pt x="698" y="1238"/>
                  </a:lnTo>
                  <a:lnTo>
                    <a:pt x="699" y="1238"/>
                  </a:lnTo>
                  <a:lnTo>
                    <a:pt x="699" y="1238"/>
                  </a:lnTo>
                  <a:lnTo>
                    <a:pt x="701" y="1238"/>
                  </a:lnTo>
                  <a:lnTo>
                    <a:pt x="702" y="1238"/>
                  </a:lnTo>
                  <a:lnTo>
                    <a:pt x="703" y="1238"/>
                  </a:lnTo>
                  <a:lnTo>
                    <a:pt x="703" y="1238"/>
                  </a:lnTo>
                  <a:lnTo>
                    <a:pt x="704" y="1238"/>
                  </a:lnTo>
                  <a:lnTo>
                    <a:pt x="706" y="1238"/>
                  </a:lnTo>
                  <a:lnTo>
                    <a:pt x="707" y="1237"/>
                  </a:lnTo>
                  <a:lnTo>
                    <a:pt x="707" y="1237"/>
                  </a:lnTo>
                  <a:lnTo>
                    <a:pt x="708" y="1237"/>
                  </a:lnTo>
                  <a:lnTo>
                    <a:pt x="709" y="1237"/>
                  </a:lnTo>
                  <a:lnTo>
                    <a:pt x="710" y="1237"/>
                  </a:lnTo>
                  <a:lnTo>
                    <a:pt x="710" y="1236"/>
                  </a:lnTo>
                  <a:lnTo>
                    <a:pt x="712" y="1236"/>
                  </a:lnTo>
                  <a:lnTo>
                    <a:pt x="713" y="1235"/>
                  </a:lnTo>
                  <a:lnTo>
                    <a:pt x="714" y="1235"/>
                  </a:lnTo>
                  <a:lnTo>
                    <a:pt x="714" y="1233"/>
                  </a:lnTo>
                  <a:lnTo>
                    <a:pt x="715" y="1232"/>
                  </a:lnTo>
                  <a:lnTo>
                    <a:pt x="717" y="1231"/>
                  </a:lnTo>
                  <a:lnTo>
                    <a:pt x="718" y="1230"/>
                  </a:lnTo>
                  <a:lnTo>
                    <a:pt x="718" y="1228"/>
                  </a:lnTo>
                  <a:lnTo>
                    <a:pt x="719" y="1226"/>
                  </a:lnTo>
                  <a:lnTo>
                    <a:pt x="720" y="1225"/>
                  </a:lnTo>
                  <a:lnTo>
                    <a:pt x="722" y="1224"/>
                  </a:lnTo>
                  <a:lnTo>
                    <a:pt x="722" y="1222"/>
                  </a:lnTo>
                  <a:lnTo>
                    <a:pt x="723" y="1221"/>
                  </a:lnTo>
                  <a:lnTo>
                    <a:pt x="724" y="1220"/>
                  </a:lnTo>
                  <a:lnTo>
                    <a:pt x="725" y="1220"/>
                  </a:lnTo>
                  <a:lnTo>
                    <a:pt x="725" y="1220"/>
                  </a:lnTo>
                  <a:lnTo>
                    <a:pt x="727" y="1220"/>
                  </a:lnTo>
                  <a:lnTo>
                    <a:pt x="728" y="1220"/>
                  </a:lnTo>
                  <a:lnTo>
                    <a:pt x="729" y="1220"/>
                  </a:lnTo>
                  <a:lnTo>
                    <a:pt x="730" y="1220"/>
                  </a:lnTo>
                  <a:lnTo>
                    <a:pt x="730" y="1221"/>
                  </a:lnTo>
                  <a:lnTo>
                    <a:pt x="732" y="1221"/>
                  </a:lnTo>
                  <a:lnTo>
                    <a:pt x="733" y="1222"/>
                  </a:lnTo>
                  <a:lnTo>
                    <a:pt x="734" y="1224"/>
                  </a:lnTo>
                  <a:lnTo>
                    <a:pt x="734" y="1225"/>
                  </a:lnTo>
                  <a:lnTo>
                    <a:pt x="735" y="1225"/>
                  </a:lnTo>
                  <a:lnTo>
                    <a:pt x="737" y="1226"/>
                  </a:lnTo>
                  <a:lnTo>
                    <a:pt x="738" y="1227"/>
                  </a:lnTo>
                  <a:lnTo>
                    <a:pt x="738" y="1228"/>
                  </a:lnTo>
                  <a:lnTo>
                    <a:pt x="739" y="1228"/>
                  </a:lnTo>
                  <a:lnTo>
                    <a:pt x="740" y="1230"/>
                  </a:lnTo>
                  <a:lnTo>
                    <a:pt x="742" y="1230"/>
                  </a:lnTo>
                  <a:lnTo>
                    <a:pt x="742" y="1230"/>
                  </a:lnTo>
                  <a:lnTo>
                    <a:pt x="743" y="1230"/>
                  </a:lnTo>
                  <a:lnTo>
                    <a:pt x="744" y="1230"/>
                  </a:lnTo>
                  <a:lnTo>
                    <a:pt x="745" y="1230"/>
                  </a:lnTo>
                  <a:lnTo>
                    <a:pt x="745" y="1230"/>
                  </a:lnTo>
                  <a:lnTo>
                    <a:pt x="746" y="1228"/>
                  </a:lnTo>
                  <a:lnTo>
                    <a:pt x="748" y="1228"/>
                  </a:lnTo>
                  <a:lnTo>
                    <a:pt x="749" y="1227"/>
                  </a:lnTo>
                  <a:lnTo>
                    <a:pt x="749" y="1226"/>
                  </a:lnTo>
                  <a:lnTo>
                    <a:pt x="750" y="1225"/>
                  </a:lnTo>
                  <a:lnTo>
                    <a:pt x="751" y="1225"/>
                  </a:lnTo>
                  <a:lnTo>
                    <a:pt x="753" y="1225"/>
                  </a:lnTo>
                  <a:lnTo>
                    <a:pt x="753" y="1226"/>
                  </a:lnTo>
                  <a:lnTo>
                    <a:pt x="754" y="1228"/>
                  </a:lnTo>
                  <a:lnTo>
                    <a:pt x="755" y="1230"/>
                  </a:lnTo>
                  <a:lnTo>
                    <a:pt x="756" y="1231"/>
                  </a:lnTo>
                  <a:lnTo>
                    <a:pt x="756" y="1233"/>
                  </a:lnTo>
                  <a:lnTo>
                    <a:pt x="758" y="1235"/>
                  </a:lnTo>
                  <a:lnTo>
                    <a:pt x="759" y="1236"/>
                  </a:lnTo>
                  <a:lnTo>
                    <a:pt x="760" y="1237"/>
                  </a:lnTo>
                  <a:lnTo>
                    <a:pt x="760" y="1237"/>
                  </a:lnTo>
                  <a:lnTo>
                    <a:pt x="761" y="1237"/>
                  </a:lnTo>
                  <a:lnTo>
                    <a:pt x="763" y="1238"/>
                  </a:lnTo>
                  <a:lnTo>
                    <a:pt x="764" y="1238"/>
                  </a:lnTo>
                  <a:lnTo>
                    <a:pt x="764" y="1238"/>
                  </a:lnTo>
                  <a:lnTo>
                    <a:pt x="765" y="1238"/>
                  </a:lnTo>
                  <a:lnTo>
                    <a:pt x="766" y="1238"/>
                  </a:lnTo>
                  <a:lnTo>
                    <a:pt x="768" y="1240"/>
                  </a:lnTo>
                  <a:lnTo>
                    <a:pt x="768" y="1240"/>
                  </a:lnTo>
                  <a:lnTo>
                    <a:pt x="769" y="1240"/>
                  </a:lnTo>
                  <a:lnTo>
                    <a:pt x="770" y="1241"/>
                  </a:lnTo>
                  <a:lnTo>
                    <a:pt x="771" y="1241"/>
                  </a:lnTo>
                  <a:lnTo>
                    <a:pt x="771" y="1241"/>
                  </a:lnTo>
                  <a:lnTo>
                    <a:pt x="773" y="1241"/>
                  </a:lnTo>
                  <a:lnTo>
                    <a:pt x="774" y="1241"/>
                  </a:lnTo>
                  <a:lnTo>
                    <a:pt x="775" y="1241"/>
                  </a:lnTo>
                  <a:lnTo>
                    <a:pt x="775" y="1241"/>
                  </a:lnTo>
                  <a:lnTo>
                    <a:pt x="776" y="1240"/>
                  </a:lnTo>
                  <a:lnTo>
                    <a:pt x="778" y="1240"/>
                  </a:lnTo>
                  <a:lnTo>
                    <a:pt x="779" y="1240"/>
                  </a:lnTo>
                  <a:lnTo>
                    <a:pt x="779" y="1240"/>
                  </a:lnTo>
                  <a:lnTo>
                    <a:pt x="780" y="1238"/>
                  </a:lnTo>
                  <a:lnTo>
                    <a:pt x="781" y="1238"/>
                  </a:lnTo>
                  <a:lnTo>
                    <a:pt x="782" y="1238"/>
                  </a:lnTo>
                  <a:lnTo>
                    <a:pt x="782" y="1238"/>
                  </a:lnTo>
                  <a:lnTo>
                    <a:pt x="784" y="1238"/>
                  </a:lnTo>
                  <a:lnTo>
                    <a:pt x="785" y="1240"/>
                  </a:lnTo>
                  <a:lnTo>
                    <a:pt x="786" y="1240"/>
                  </a:lnTo>
                  <a:lnTo>
                    <a:pt x="787" y="1241"/>
                  </a:lnTo>
                  <a:lnTo>
                    <a:pt x="787" y="1241"/>
                  </a:lnTo>
                  <a:lnTo>
                    <a:pt x="789" y="1241"/>
                  </a:lnTo>
                  <a:lnTo>
                    <a:pt x="790" y="1241"/>
                  </a:lnTo>
                  <a:lnTo>
                    <a:pt x="791" y="1241"/>
                  </a:lnTo>
                  <a:lnTo>
                    <a:pt x="791" y="1240"/>
                  </a:lnTo>
                  <a:lnTo>
                    <a:pt x="792" y="1240"/>
                  </a:lnTo>
                  <a:lnTo>
                    <a:pt x="794" y="1238"/>
                  </a:lnTo>
                  <a:lnTo>
                    <a:pt x="795" y="1238"/>
                  </a:lnTo>
                  <a:lnTo>
                    <a:pt x="795" y="1238"/>
                  </a:lnTo>
                  <a:lnTo>
                    <a:pt x="796" y="1237"/>
                  </a:lnTo>
                  <a:lnTo>
                    <a:pt x="797" y="1237"/>
                  </a:lnTo>
                  <a:lnTo>
                    <a:pt x="799" y="1237"/>
                  </a:lnTo>
                  <a:lnTo>
                    <a:pt x="799" y="1237"/>
                  </a:lnTo>
                  <a:lnTo>
                    <a:pt x="800" y="1237"/>
                  </a:lnTo>
                  <a:lnTo>
                    <a:pt x="801" y="1238"/>
                  </a:lnTo>
                  <a:lnTo>
                    <a:pt x="802" y="1238"/>
                  </a:lnTo>
                  <a:lnTo>
                    <a:pt x="802" y="1238"/>
                  </a:lnTo>
                  <a:lnTo>
                    <a:pt x="804" y="1238"/>
                  </a:lnTo>
                  <a:lnTo>
                    <a:pt x="805" y="1238"/>
                  </a:lnTo>
                  <a:lnTo>
                    <a:pt x="806" y="1238"/>
                  </a:lnTo>
                  <a:lnTo>
                    <a:pt x="806" y="1238"/>
                  </a:lnTo>
                  <a:lnTo>
                    <a:pt x="807" y="1238"/>
                  </a:lnTo>
                  <a:lnTo>
                    <a:pt x="809" y="1238"/>
                  </a:lnTo>
                  <a:lnTo>
                    <a:pt x="810" y="1240"/>
                  </a:lnTo>
                  <a:lnTo>
                    <a:pt x="810" y="1240"/>
                  </a:lnTo>
                  <a:lnTo>
                    <a:pt x="811" y="1240"/>
                  </a:lnTo>
                  <a:lnTo>
                    <a:pt x="812" y="1240"/>
                  </a:lnTo>
                  <a:lnTo>
                    <a:pt x="814" y="1240"/>
                  </a:lnTo>
                  <a:lnTo>
                    <a:pt x="814" y="1240"/>
                  </a:lnTo>
                  <a:lnTo>
                    <a:pt x="815" y="1240"/>
                  </a:lnTo>
                  <a:lnTo>
                    <a:pt x="816" y="1240"/>
                  </a:lnTo>
                  <a:lnTo>
                    <a:pt x="817" y="1240"/>
                  </a:lnTo>
                  <a:lnTo>
                    <a:pt x="817" y="1240"/>
                  </a:lnTo>
                  <a:lnTo>
                    <a:pt x="818" y="1238"/>
                  </a:lnTo>
                  <a:lnTo>
                    <a:pt x="820" y="1238"/>
                  </a:lnTo>
                  <a:lnTo>
                    <a:pt x="821" y="1238"/>
                  </a:lnTo>
                  <a:lnTo>
                    <a:pt x="821" y="1238"/>
                  </a:lnTo>
                  <a:lnTo>
                    <a:pt x="822" y="1237"/>
                  </a:lnTo>
                  <a:lnTo>
                    <a:pt x="823" y="1237"/>
                  </a:lnTo>
                  <a:lnTo>
                    <a:pt x="825" y="1237"/>
                  </a:lnTo>
                  <a:lnTo>
                    <a:pt x="825" y="1237"/>
                  </a:lnTo>
                  <a:lnTo>
                    <a:pt x="826" y="1236"/>
                  </a:lnTo>
                  <a:lnTo>
                    <a:pt x="827" y="1236"/>
                  </a:lnTo>
                  <a:lnTo>
                    <a:pt x="828" y="1236"/>
                  </a:lnTo>
                  <a:lnTo>
                    <a:pt x="828" y="1237"/>
                  </a:lnTo>
                  <a:lnTo>
                    <a:pt x="830" y="1237"/>
                  </a:lnTo>
                  <a:lnTo>
                    <a:pt x="831" y="1237"/>
                  </a:lnTo>
                  <a:lnTo>
                    <a:pt x="832" y="1237"/>
                  </a:lnTo>
                  <a:lnTo>
                    <a:pt x="832" y="1237"/>
                  </a:lnTo>
                  <a:lnTo>
                    <a:pt x="833" y="1237"/>
                  </a:lnTo>
                  <a:lnTo>
                    <a:pt x="835" y="1237"/>
                  </a:lnTo>
                  <a:lnTo>
                    <a:pt x="836" y="1237"/>
                  </a:lnTo>
                  <a:lnTo>
                    <a:pt x="836" y="1237"/>
                  </a:lnTo>
                  <a:lnTo>
                    <a:pt x="837" y="1237"/>
                  </a:lnTo>
                  <a:lnTo>
                    <a:pt x="838" y="1237"/>
                  </a:lnTo>
                  <a:lnTo>
                    <a:pt x="840" y="1237"/>
                  </a:lnTo>
                  <a:lnTo>
                    <a:pt x="841" y="1237"/>
                  </a:lnTo>
                  <a:lnTo>
                    <a:pt x="841" y="1237"/>
                  </a:lnTo>
                  <a:lnTo>
                    <a:pt x="842" y="1238"/>
                  </a:lnTo>
                  <a:lnTo>
                    <a:pt x="843" y="1238"/>
                  </a:lnTo>
                  <a:lnTo>
                    <a:pt x="845" y="1238"/>
                  </a:lnTo>
                  <a:lnTo>
                    <a:pt x="845" y="1238"/>
                  </a:lnTo>
                  <a:lnTo>
                    <a:pt x="846" y="1238"/>
                  </a:lnTo>
                  <a:lnTo>
                    <a:pt x="847" y="1238"/>
                  </a:lnTo>
                  <a:lnTo>
                    <a:pt x="848" y="1238"/>
                  </a:lnTo>
                  <a:lnTo>
                    <a:pt x="848" y="1238"/>
                  </a:lnTo>
                  <a:lnTo>
                    <a:pt x="850" y="1238"/>
                  </a:lnTo>
                  <a:lnTo>
                    <a:pt x="851" y="1238"/>
                  </a:lnTo>
                  <a:lnTo>
                    <a:pt x="852" y="1238"/>
                  </a:lnTo>
                  <a:lnTo>
                    <a:pt x="852" y="1238"/>
                  </a:lnTo>
                  <a:lnTo>
                    <a:pt x="853" y="1238"/>
                  </a:lnTo>
                  <a:lnTo>
                    <a:pt x="854" y="1238"/>
                  </a:lnTo>
                  <a:lnTo>
                    <a:pt x="856" y="1238"/>
                  </a:lnTo>
                  <a:lnTo>
                    <a:pt x="856" y="1238"/>
                  </a:lnTo>
                  <a:lnTo>
                    <a:pt x="857" y="1238"/>
                  </a:lnTo>
                  <a:lnTo>
                    <a:pt x="858" y="1238"/>
                  </a:lnTo>
                  <a:lnTo>
                    <a:pt x="859" y="1238"/>
                  </a:lnTo>
                  <a:lnTo>
                    <a:pt x="859" y="1238"/>
                  </a:lnTo>
                  <a:lnTo>
                    <a:pt x="861" y="1238"/>
                  </a:lnTo>
                  <a:lnTo>
                    <a:pt x="862" y="1238"/>
                  </a:lnTo>
                  <a:lnTo>
                    <a:pt x="863" y="1238"/>
                  </a:lnTo>
                  <a:lnTo>
                    <a:pt x="863" y="1238"/>
                  </a:lnTo>
                  <a:lnTo>
                    <a:pt x="864" y="1238"/>
                  </a:lnTo>
                  <a:lnTo>
                    <a:pt x="866" y="1237"/>
                  </a:lnTo>
                  <a:lnTo>
                    <a:pt x="867" y="1237"/>
                  </a:lnTo>
                  <a:lnTo>
                    <a:pt x="867" y="1237"/>
                  </a:lnTo>
                  <a:lnTo>
                    <a:pt x="868" y="1238"/>
                  </a:lnTo>
                  <a:lnTo>
                    <a:pt x="869" y="1238"/>
                  </a:lnTo>
                  <a:lnTo>
                    <a:pt x="871" y="1238"/>
                  </a:lnTo>
                  <a:lnTo>
                    <a:pt x="871" y="1238"/>
                  </a:lnTo>
                  <a:lnTo>
                    <a:pt x="872" y="1238"/>
                  </a:lnTo>
                  <a:lnTo>
                    <a:pt x="873" y="1238"/>
                  </a:lnTo>
                  <a:lnTo>
                    <a:pt x="874" y="1240"/>
                  </a:lnTo>
                  <a:lnTo>
                    <a:pt x="874" y="1240"/>
                  </a:lnTo>
                  <a:lnTo>
                    <a:pt x="876" y="1240"/>
                  </a:lnTo>
                  <a:lnTo>
                    <a:pt x="877" y="1240"/>
                  </a:lnTo>
                  <a:lnTo>
                    <a:pt x="878" y="1238"/>
                  </a:lnTo>
                  <a:lnTo>
                    <a:pt x="878" y="1238"/>
                  </a:lnTo>
                  <a:lnTo>
                    <a:pt x="879" y="1238"/>
                  </a:lnTo>
                  <a:lnTo>
                    <a:pt x="881" y="1238"/>
                  </a:lnTo>
                  <a:lnTo>
                    <a:pt x="882" y="1238"/>
                  </a:lnTo>
                  <a:lnTo>
                    <a:pt x="882" y="1238"/>
                  </a:lnTo>
                  <a:lnTo>
                    <a:pt x="883" y="1238"/>
                  </a:lnTo>
                  <a:lnTo>
                    <a:pt x="884" y="1238"/>
                  </a:lnTo>
                  <a:lnTo>
                    <a:pt x="886" y="1238"/>
                  </a:lnTo>
                  <a:lnTo>
                    <a:pt x="886" y="1238"/>
                  </a:lnTo>
                  <a:lnTo>
                    <a:pt x="887" y="1238"/>
                  </a:lnTo>
                  <a:lnTo>
                    <a:pt x="888" y="1238"/>
                  </a:lnTo>
                  <a:lnTo>
                    <a:pt x="889" y="1238"/>
                  </a:lnTo>
                  <a:lnTo>
                    <a:pt x="889" y="1238"/>
                  </a:lnTo>
                  <a:lnTo>
                    <a:pt x="890" y="1238"/>
                  </a:lnTo>
                  <a:lnTo>
                    <a:pt x="892" y="1238"/>
                  </a:lnTo>
                  <a:lnTo>
                    <a:pt x="893" y="1238"/>
                  </a:lnTo>
                  <a:lnTo>
                    <a:pt x="893" y="1238"/>
                  </a:lnTo>
                  <a:lnTo>
                    <a:pt x="894" y="1238"/>
                  </a:lnTo>
                  <a:lnTo>
                    <a:pt x="895" y="1238"/>
                  </a:lnTo>
                  <a:lnTo>
                    <a:pt x="897" y="1238"/>
                  </a:lnTo>
                  <a:lnTo>
                    <a:pt x="898" y="1238"/>
                  </a:lnTo>
                  <a:lnTo>
                    <a:pt x="898" y="1238"/>
                  </a:lnTo>
                  <a:lnTo>
                    <a:pt x="899" y="1238"/>
                  </a:lnTo>
                  <a:lnTo>
                    <a:pt x="900" y="1238"/>
                  </a:lnTo>
                  <a:lnTo>
                    <a:pt x="902" y="1238"/>
                  </a:lnTo>
                  <a:lnTo>
                    <a:pt x="902" y="1240"/>
                  </a:lnTo>
                  <a:lnTo>
                    <a:pt x="903" y="1240"/>
                  </a:lnTo>
                  <a:lnTo>
                    <a:pt x="904" y="1240"/>
                  </a:lnTo>
                  <a:lnTo>
                    <a:pt x="905" y="1240"/>
                  </a:lnTo>
                  <a:lnTo>
                    <a:pt x="905" y="1241"/>
                  </a:lnTo>
                  <a:lnTo>
                    <a:pt x="907" y="1241"/>
                  </a:lnTo>
                  <a:lnTo>
                    <a:pt x="908" y="1241"/>
                  </a:lnTo>
                  <a:lnTo>
                    <a:pt x="909" y="1240"/>
                  </a:lnTo>
                  <a:lnTo>
                    <a:pt x="909" y="1240"/>
                  </a:lnTo>
                  <a:lnTo>
                    <a:pt x="910" y="1238"/>
                  </a:lnTo>
                  <a:lnTo>
                    <a:pt x="912" y="1238"/>
                  </a:lnTo>
                  <a:lnTo>
                    <a:pt x="913" y="1237"/>
                  </a:lnTo>
                  <a:lnTo>
                    <a:pt x="913" y="1237"/>
                  </a:lnTo>
                  <a:lnTo>
                    <a:pt x="914" y="1237"/>
                  </a:lnTo>
                  <a:lnTo>
                    <a:pt x="915" y="1237"/>
                  </a:lnTo>
                  <a:lnTo>
                    <a:pt x="917" y="1237"/>
                  </a:lnTo>
                  <a:lnTo>
                    <a:pt x="917" y="1237"/>
                  </a:lnTo>
                  <a:lnTo>
                    <a:pt x="918" y="1237"/>
                  </a:lnTo>
                  <a:lnTo>
                    <a:pt x="919" y="1238"/>
                  </a:lnTo>
                  <a:lnTo>
                    <a:pt x="920" y="1238"/>
                  </a:lnTo>
                  <a:lnTo>
                    <a:pt x="920" y="1238"/>
                  </a:lnTo>
                  <a:lnTo>
                    <a:pt x="922" y="1238"/>
                  </a:lnTo>
                  <a:lnTo>
                    <a:pt x="923" y="1238"/>
                  </a:lnTo>
                  <a:lnTo>
                    <a:pt x="924" y="1238"/>
                  </a:lnTo>
                  <a:lnTo>
                    <a:pt x="924" y="1238"/>
                  </a:lnTo>
                  <a:lnTo>
                    <a:pt x="925" y="1238"/>
                  </a:lnTo>
                  <a:lnTo>
                    <a:pt x="926" y="1238"/>
                  </a:lnTo>
                  <a:lnTo>
                    <a:pt x="928" y="1238"/>
                  </a:lnTo>
                  <a:lnTo>
                    <a:pt x="928" y="1238"/>
                  </a:lnTo>
                  <a:lnTo>
                    <a:pt x="929" y="1238"/>
                  </a:lnTo>
                  <a:lnTo>
                    <a:pt x="930" y="1238"/>
                  </a:lnTo>
                  <a:lnTo>
                    <a:pt x="931" y="1238"/>
                  </a:lnTo>
                  <a:lnTo>
                    <a:pt x="931" y="1238"/>
                  </a:lnTo>
                  <a:lnTo>
                    <a:pt x="933" y="1238"/>
                  </a:lnTo>
                  <a:lnTo>
                    <a:pt x="934" y="1238"/>
                  </a:lnTo>
                  <a:lnTo>
                    <a:pt x="935" y="1240"/>
                  </a:lnTo>
                  <a:lnTo>
                    <a:pt x="935" y="1240"/>
                  </a:lnTo>
                  <a:lnTo>
                    <a:pt x="936" y="1240"/>
                  </a:lnTo>
                  <a:lnTo>
                    <a:pt x="938" y="1240"/>
                  </a:lnTo>
                  <a:lnTo>
                    <a:pt x="939" y="1240"/>
                  </a:lnTo>
                  <a:lnTo>
                    <a:pt x="939" y="1240"/>
                  </a:lnTo>
                  <a:lnTo>
                    <a:pt x="940" y="1238"/>
                  </a:lnTo>
                  <a:lnTo>
                    <a:pt x="941" y="1238"/>
                  </a:lnTo>
                  <a:lnTo>
                    <a:pt x="943" y="1238"/>
                  </a:lnTo>
                  <a:lnTo>
                    <a:pt x="943" y="1238"/>
                  </a:lnTo>
                  <a:lnTo>
                    <a:pt x="944" y="1238"/>
                  </a:lnTo>
                  <a:lnTo>
                    <a:pt x="945" y="1238"/>
                  </a:lnTo>
                  <a:lnTo>
                    <a:pt x="946" y="1238"/>
                  </a:lnTo>
                  <a:lnTo>
                    <a:pt x="946" y="1238"/>
                  </a:lnTo>
                  <a:lnTo>
                    <a:pt x="948" y="1238"/>
                  </a:lnTo>
                  <a:lnTo>
                    <a:pt x="949" y="1238"/>
                  </a:lnTo>
                  <a:lnTo>
                    <a:pt x="950" y="1237"/>
                  </a:lnTo>
                  <a:lnTo>
                    <a:pt x="950" y="1237"/>
                  </a:lnTo>
                  <a:lnTo>
                    <a:pt x="951" y="1237"/>
                  </a:lnTo>
                  <a:lnTo>
                    <a:pt x="953" y="1237"/>
                  </a:lnTo>
                  <a:lnTo>
                    <a:pt x="954" y="1237"/>
                  </a:lnTo>
                  <a:lnTo>
                    <a:pt x="955" y="1237"/>
                  </a:lnTo>
                  <a:lnTo>
                    <a:pt x="955" y="1237"/>
                  </a:lnTo>
                  <a:lnTo>
                    <a:pt x="956" y="1237"/>
                  </a:lnTo>
                  <a:lnTo>
                    <a:pt x="958" y="1237"/>
                  </a:lnTo>
                  <a:lnTo>
                    <a:pt x="959" y="1237"/>
                  </a:lnTo>
                  <a:lnTo>
                    <a:pt x="959" y="1238"/>
                  </a:lnTo>
                  <a:lnTo>
                    <a:pt x="960" y="1238"/>
                  </a:lnTo>
                  <a:lnTo>
                    <a:pt x="961" y="1238"/>
                  </a:lnTo>
                  <a:lnTo>
                    <a:pt x="962" y="1238"/>
                  </a:lnTo>
                  <a:lnTo>
                    <a:pt x="962" y="1238"/>
                  </a:lnTo>
                  <a:lnTo>
                    <a:pt x="964" y="1238"/>
                  </a:lnTo>
                  <a:lnTo>
                    <a:pt x="965" y="1240"/>
                  </a:lnTo>
                  <a:lnTo>
                    <a:pt x="966" y="1240"/>
                  </a:lnTo>
                  <a:lnTo>
                    <a:pt x="966" y="1240"/>
                  </a:lnTo>
                  <a:lnTo>
                    <a:pt x="967" y="1240"/>
                  </a:lnTo>
                  <a:lnTo>
                    <a:pt x="969" y="1238"/>
                  </a:lnTo>
                  <a:lnTo>
                    <a:pt x="970" y="1238"/>
                  </a:lnTo>
                  <a:lnTo>
                    <a:pt x="970" y="1238"/>
                  </a:lnTo>
                  <a:lnTo>
                    <a:pt x="971" y="1238"/>
                  </a:lnTo>
                  <a:lnTo>
                    <a:pt x="972" y="1238"/>
                  </a:lnTo>
                  <a:lnTo>
                    <a:pt x="974" y="1238"/>
                  </a:lnTo>
                  <a:lnTo>
                    <a:pt x="974" y="1238"/>
                  </a:lnTo>
                  <a:lnTo>
                    <a:pt x="975" y="1238"/>
                  </a:lnTo>
                  <a:lnTo>
                    <a:pt x="976" y="1238"/>
                  </a:lnTo>
                  <a:lnTo>
                    <a:pt x="977" y="1238"/>
                  </a:lnTo>
                  <a:lnTo>
                    <a:pt x="977" y="1238"/>
                  </a:lnTo>
                  <a:lnTo>
                    <a:pt x="979" y="1238"/>
                  </a:lnTo>
                  <a:lnTo>
                    <a:pt x="980" y="1238"/>
                  </a:lnTo>
                  <a:lnTo>
                    <a:pt x="981" y="1238"/>
                  </a:lnTo>
                  <a:lnTo>
                    <a:pt x="981" y="1238"/>
                  </a:lnTo>
                  <a:lnTo>
                    <a:pt x="982" y="1238"/>
                  </a:lnTo>
                  <a:lnTo>
                    <a:pt x="984" y="1238"/>
                  </a:lnTo>
                  <a:lnTo>
                    <a:pt x="985" y="1238"/>
                  </a:lnTo>
                  <a:lnTo>
                    <a:pt x="985" y="1238"/>
                  </a:lnTo>
                  <a:lnTo>
                    <a:pt x="986" y="1238"/>
                  </a:lnTo>
                  <a:lnTo>
                    <a:pt x="987" y="1238"/>
                  </a:lnTo>
                  <a:lnTo>
                    <a:pt x="989" y="1238"/>
                  </a:lnTo>
                  <a:lnTo>
                    <a:pt x="989" y="1238"/>
                  </a:lnTo>
                  <a:lnTo>
                    <a:pt x="990" y="1238"/>
                  </a:lnTo>
                  <a:lnTo>
                    <a:pt x="991" y="1238"/>
                  </a:lnTo>
                  <a:lnTo>
                    <a:pt x="992" y="1238"/>
                  </a:lnTo>
                  <a:lnTo>
                    <a:pt x="992" y="1238"/>
                  </a:lnTo>
                  <a:lnTo>
                    <a:pt x="994" y="1238"/>
                  </a:lnTo>
                  <a:lnTo>
                    <a:pt x="995" y="1238"/>
                  </a:lnTo>
                  <a:lnTo>
                    <a:pt x="996" y="1238"/>
                  </a:lnTo>
                  <a:lnTo>
                    <a:pt x="996" y="1238"/>
                  </a:lnTo>
                  <a:lnTo>
                    <a:pt x="997" y="1238"/>
                  </a:lnTo>
                  <a:lnTo>
                    <a:pt x="998" y="1238"/>
                  </a:lnTo>
                  <a:lnTo>
                    <a:pt x="1000" y="1238"/>
                  </a:lnTo>
                  <a:lnTo>
                    <a:pt x="1000" y="1238"/>
                  </a:lnTo>
                  <a:lnTo>
                    <a:pt x="1001" y="1240"/>
                  </a:lnTo>
                  <a:lnTo>
                    <a:pt x="1002" y="1240"/>
                  </a:lnTo>
                  <a:lnTo>
                    <a:pt x="1003" y="1238"/>
                  </a:lnTo>
                  <a:lnTo>
                    <a:pt x="1003" y="1238"/>
                  </a:lnTo>
                  <a:lnTo>
                    <a:pt x="1005" y="1238"/>
                  </a:lnTo>
                  <a:lnTo>
                    <a:pt x="1006" y="1238"/>
                  </a:lnTo>
                  <a:lnTo>
                    <a:pt x="1007" y="1237"/>
                  </a:lnTo>
                  <a:lnTo>
                    <a:pt x="1008" y="1237"/>
                  </a:lnTo>
                  <a:lnTo>
                    <a:pt x="1008" y="1237"/>
                  </a:lnTo>
                  <a:lnTo>
                    <a:pt x="1010" y="1238"/>
                  </a:lnTo>
                  <a:lnTo>
                    <a:pt x="1011" y="1238"/>
                  </a:lnTo>
                  <a:lnTo>
                    <a:pt x="1012" y="1238"/>
                  </a:lnTo>
                  <a:lnTo>
                    <a:pt x="1012" y="1238"/>
                  </a:lnTo>
                  <a:lnTo>
                    <a:pt x="1013" y="1238"/>
                  </a:lnTo>
                  <a:lnTo>
                    <a:pt x="1015" y="1238"/>
                  </a:lnTo>
                  <a:lnTo>
                    <a:pt x="1016" y="1238"/>
                  </a:lnTo>
                  <a:lnTo>
                    <a:pt x="1016" y="1238"/>
                  </a:lnTo>
                  <a:lnTo>
                    <a:pt x="1017" y="1238"/>
                  </a:lnTo>
                  <a:lnTo>
                    <a:pt x="1018" y="1238"/>
                  </a:lnTo>
                  <a:lnTo>
                    <a:pt x="1020" y="1238"/>
                  </a:lnTo>
                  <a:lnTo>
                    <a:pt x="1020" y="1238"/>
                  </a:lnTo>
                  <a:lnTo>
                    <a:pt x="1021" y="1238"/>
                  </a:lnTo>
                  <a:lnTo>
                    <a:pt x="1022" y="1238"/>
                  </a:lnTo>
                  <a:lnTo>
                    <a:pt x="1023" y="1238"/>
                  </a:lnTo>
                  <a:lnTo>
                    <a:pt x="1023" y="1238"/>
                  </a:lnTo>
                  <a:lnTo>
                    <a:pt x="1025" y="1238"/>
                  </a:lnTo>
                  <a:lnTo>
                    <a:pt x="1026" y="1238"/>
                  </a:lnTo>
                  <a:lnTo>
                    <a:pt x="1027" y="1238"/>
                  </a:lnTo>
                  <a:lnTo>
                    <a:pt x="1027" y="1238"/>
                  </a:lnTo>
                  <a:lnTo>
                    <a:pt x="1028" y="1238"/>
                  </a:lnTo>
                  <a:lnTo>
                    <a:pt x="1029" y="1238"/>
                  </a:lnTo>
                  <a:lnTo>
                    <a:pt x="1031" y="1238"/>
                  </a:lnTo>
                  <a:lnTo>
                    <a:pt x="1031" y="1238"/>
                  </a:lnTo>
                  <a:lnTo>
                    <a:pt x="1032" y="1238"/>
                  </a:lnTo>
                  <a:lnTo>
                    <a:pt x="1033" y="1238"/>
                  </a:lnTo>
                  <a:lnTo>
                    <a:pt x="1034" y="1238"/>
                  </a:lnTo>
                  <a:lnTo>
                    <a:pt x="1034" y="1238"/>
                  </a:lnTo>
                  <a:lnTo>
                    <a:pt x="1036" y="1238"/>
                  </a:lnTo>
                  <a:lnTo>
                    <a:pt x="1037" y="1238"/>
                  </a:lnTo>
                  <a:lnTo>
                    <a:pt x="1038" y="1238"/>
                  </a:lnTo>
                  <a:lnTo>
                    <a:pt x="1038" y="1238"/>
                  </a:lnTo>
                  <a:lnTo>
                    <a:pt x="1039" y="1238"/>
                  </a:lnTo>
                  <a:lnTo>
                    <a:pt x="1041" y="1238"/>
                  </a:lnTo>
                  <a:lnTo>
                    <a:pt x="1042" y="1238"/>
                  </a:lnTo>
                  <a:lnTo>
                    <a:pt x="1042" y="1237"/>
                  </a:lnTo>
                  <a:lnTo>
                    <a:pt x="1043" y="1237"/>
                  </a:lnTo>
                  <a:lnTo>
                    <a:pt x="1044" y="1237"/>
                  </a:lnTo>
                  <a:lnTo>
                    <a:pt x="1046" y="1237"/>
                  </a:lnTo>
                  <a:lnTo>
                    <a:pt x="1046" y="1237"/>
                  </a:lnTo>
                  <a:lnTo>
                    <a:pt x="1047" y="1237"/>
                  </a:lnTo>
                  <a:lnTo>
                    <a:pt x="1048" y="1237"/>
                  </a:lnTo>
                  <a:lnTo>
                    <a:pt x="1049" y="1237"/>
                  </a:lnTo>
                  <a:lnTo>
                    <a:pt x="1049" y="1237"/>
                  </a:lnTo>
                  <a:lnTo>
                    <a:pt x="1051" y="1238"/>
                  </a:lnTo>
                  <a:lnTo>
                    <a:pt x="1052" y="1238"/>
                  </a:lnTo>
                  <a:lnTo>
                    <a:pt x="1053" y="1238"/>
                  </a:lnTo>
                  <a:lnTo>
                    <a:pt x="1053" y="1238"/>
                  </a:lnTo>
                  <a:lnTo>
                    <a:pt x="1054" y="1238"/>
                  </a:lnTo>
                  <a:lnTo>
                    <a:pt x="1056" y="1238"/>
                  </a:lnTo>
                  <a:lnTo>
                    <a:pt x="1057" y="1238"/>
                  </a:lnTo>
                  <a:lnTo>
                    <a:pt x="1057" y="1238"/>
                  </a:lnTo>
                  <a:lnTo>
                    <a:pt x="1058" y="1238"/>
                  </a:lnTo>
                  <a:lnTo>
                    <a:pt x="1059" y="1238"/>
                  </a:lnTo>
                  <a:lnTo>
                    <a:pt x="1061" y="1238"/>
                  </a:lnTo>
                  <a:lnTo>
                    <a:pt x="1061" y="1238"/>
                  </a:lnTo>
                  <a:lnTo>
                    <a:pt x="1062" y="1238"/>
                  </a:lnTo>
                  <a:lnTo>
                    <a:pt x="1063" y="1238"/>
                  </a:lnTo>
                  <a:lnTo>
                    <a:pt x="1064" y="1238"/>
                  </a:lnTo>
                  <a:lnTo>
                    <a:pt x="1065" y="1238"/>
                  </a:lnTo>
                  <a:lnTo>
                    <a:pt x="1065" y="1238"/>
                  </a:lnTo>
                  <a:lnTo>
                    <a:pt x="1067" y="1238"/>
                  </a:lnTo>
                  <a:lnTo>
                    <a:pt x="1068" y="1238"/>
                  </a:lnTo>
                  <a:lnTo>
                    <a:pt x="1069" y="1238"/>
                  </a:lnTo>
                  <a:lnTo>
                    <a:pt x="1069" y="1238"/>
                  </a:lnTo>
                  <a:lnTo>
                    <a:pt x="1070" y="1238"/>
                  </a:lnTo>
                  <a:lnTo>
                    <a:pt x="1072" y="1238"/>
                  </a:lnTo>
                  <a:lnTo>
                    <a:pt x="1073" y="1237"/>
                  </a:lnTo>
                  <a:lnTo>
                    <a:pt x="1073" y="1237"/>
                  </a:lnTo>
                  <a:lnTo>
                    <a:pt x="1074" y="1237"/>
                  </a:lnTo>
                  <a:lnTo>
                    <a:pt x="1075" y="1237"/>
                  </a:lnTo>
                  <a:lnTo>
                    <a:pt x="1077" y="1237"/>
                  </a:lnTo>
                  <a:lnTo>
                    <a:pt x="1077" y="1237"/>
                  </a:lnTo>
                  <a:lnTo>
                    <a:pt x="1078" y="1237"/>
                  </a:lnTo>
                  <a:lnTo>
                    <a:pt x="1079" y="1237"/>
                  </a:lnTo>
                  <a:lnTo>
                    <a:pt x="1080" y="1237"/>
                  </a:lnTo>
                  <a:lnTo>
                    <a:pt x="1080" y="1237"/>
                  </a:lnTo>
                  <a:lnTo>
                    <a:pt x="1082" y="1238"/>
                  </a:lnTo>
                  <a:lnTo>
                    <a:pt x="1083" y="1238"/>
                  </a:lnTo>
                  <a:lnTo>
                    <a:pt x="1084" y="1238"/>
                  </a:lnTo>
                  <a:lnTo>
                    <a:pt x="1084" y="1238"/>
                  </a:lnTo>
                  <a:lnTo>
                    <a:pt x="1085" y="1238"/>
                  </a:lnTo>
                  <a:lnTo>
                    <a:pt x="1087" y="1238"/>
                  </a:lnTo>
                  <a:lnTo>
                    <a:pt x="1088" y="1238"/>
                  </a:lnTo>
                  <a:lnTo>
                    <a:pt x="1088" y="1240"/>
                  </a:lnTo>
                  <a:lnTo>
                    <a:pt x="1089" y="1240"/>
                  </a:lnTo>
                  <a:lnTo>
                    <a:pt x="1090" y="1240"/>
                  </a:lnTo>
                  <a:lnTo>
                    <a:pt x="1092" y="1241"/>
                  </a:lnTo>
                  <a:lnTo>
                    <a:pt x="1092" y="1241"/>
                  </a:lnTo>
                  <a:lnTo>
                    <a:pt x="1093" y="1241"/>
                  </a:lnTo>
                  <a:lnTo>
                    <a:pt x="1094" y="1241"/>
                  </a:lnTo>
                  <a:lnTo>
                    <a:pt x="1095" y="1240"/>
                  </a:lnTo>
                  <a:lnTo>
                    <a:pt x="1095" y="1238"/>
                  </a:lnTo>
                  <a:lnTo>
                    <a:pt x="1097" y="1237"/>
                  </a:lnTo>
                  <a:lnTo>
                    <a:pt x="1098" y="1236"/>
                  </a:lnTo>
                  <a:lnTo>
                    <a:pt x="1099" y="1236"/>
                  </a:lnTo>
                  <a:lnTo>
                    <a:pt x="1099" y="1236"/>
                  </a:lnTo>
                  <a:lnTo>
                    <a:pt x="1100" y="1237"/>
                  </a:lnTo>
                  <a:lnTo>
                    <a:pt x="1101" y="1237"/>
                  </a:lnTo>
                  <a:lnTo>
                    <a:pt x="1103" y="1237"/>
                  </a:lnTo>
                  <a:lnTo>
                    <a:pt x="1103" y="1237"/>
                  </a:lnTo>
                  <a:lnTo>
                    <a:pt x="1104" y="1237"/>
                  </a:lnTo>
                  <a:lnTo>
                    <a:pt x="1105" y="1238"/>
                  </a:lnTo>
                  <a:lnTo>
                    <a:pt x="1106" y="1238"/>
                  </a:lnTo>
                  <a:lnTo>
                    <a:pt x="1106" y="1238"/>
                  </a:lnTo>
                  <a:lnTo>
                    <a:pt x="1108" y="1238"/>
                  </a:lnTo>
                  <a:lnTo>
                    <a:pt x="1109" y="1238"/>
                  </a:lnTo>
                  <a:lnTo>
                    <a:pt x="1110" y="1238"/>
                  </a:lnTo>
                  <a:lnTo>
                    <a:pt x="1110" y="1238"/>
                  </a:lnTo>
                  <a:lnTo>
                    <a:pt x="1111" y="1238"/>
                  </a:lnTo>
                  <a:lnTo>
                    <a:pt x="1113" y="1238"/>
                  </a:lnTo>
                  <a:lnTo>
                    <a:pt x="1114" y="1238"/>
                  </a:lnTo>
                  <a:lnTo>
                    <a:pt x="1114" y="1238"/>
                  </a:lnTo>
                  <a:lnTo>
                    <a:pt x="1115" y="1238"/>
                  </a:lnTo>
                  <a:lnTo>
                    <a:pt x="1116" y="1238"/>
                  </a:lnTo>
                  <a:lnTo>
                    <a:pt x="1118" y="1238"/>
                  </a:lnTo>
                  <a:lnTo>
                    <a:pt x="1118" y="1238"/>
                  </a:lnTo>
                  <a:lnTo>
                    <a:pt x="1119" y="1238"/>
                  </a:lnTo>
                  <a:lnTo>
                    <a:pt x="1120" y="1237"/>
                  </a:lnTo>
                  <a:lnTo>
                    <a:pt x="1121" y="1237"/>
                  </a:lnTo>
                  <a:lnTo>
                    <a:pt x="1123" y="1237"/>
                  </a:lnTo>
                  <a:lnTo>
                    <a:pt x="1123" y="1236"/>
                  </a:lnTo>
                  <a:lnTo>
                    <a:pt x="1124" y="1235"/>
                  </a:lnTo>
                  <a:lnTo>
                    <a:pt x="1125" y="1233"/>
                  </a:lnTo>
                  <a:lnTo>
                    <a:pt x="1126" y="1232"/>
                  </a:lnTo>
                  <a:lnTo>
                    <a:pt x="1126" y="1230"/>
                  </a:lnTo>
                  <a:lnTo>
                    <a:pt x="1128" y="1227"/>
                  </a:lnTo>
                  <a:lnTo>
                    <a:pt x="1129" y="1225"/>
                  </a:lnTo>
                  <a:lnTo>
                    <a:pt x="1130" y="1222"/>
                  </a:lnTo>
                  <a:lnTo>
                    <a:pt x="1130" y="1221"/>
                  </a:lnTo>
                  <a:lnTo>
                    <a:pt x="1131" y="1221"/>
                  </a:lnTo>
                  <a:lnTo>
                    <a:pt x="1133" y="1224"/>
                  </a:lnTo>
                  <a:lnTo>
                    <a:pt x="1134" y="1227"/>
                  </a:lnTo>
                  <a:lnTo>
                    <a:pt x="1134" y="1231"/>
                  </a:lnTo>
                  <a:lnTo>
                    <a:pt x="1135" y="1233"/>
                  </a:lnTo>
                  <a:lnTo>
                    <a:pt x="1136" y="1236"/>
                  </a:lnTo>
                  <a:lnTo>
                    <a:pt x="1137" y="1237"/>
                  </a:lnTo>
                  <a:lnTo>
                    <a:pt x="1137" y="1237"/>
                  </a:lnTo>
                  <a:lnTo>
                    <a:pt x="1139" y="1237"/>
                  </a:lnTo>
                  <a:lnTo>
                    <a:pt x="1140" y="1237"/>
                  </a:lnTo>
                  <a:lnTo>
                    <a:pt x="1141" y="1236"/>
                  </a:lnTo>
                  <a:lnTo>
                    <a:pt x="1141" y="1233"/>
                  </a:lnTo>
                  <a:lnTo>
                    <a:pt x="1142" y="1230"/>
                  </a:lnTo>
                  <a:lnTo>
                    <a:pt x="1144" y="1222"/>
                  </a:lnTo>
                  <a:lnTo>
                    <a:pt x="1145" y="1214"/>
                  </a:lnTo>
                  <a:lnTo>
                    <a:pt x="1145" y="1201"/>
                  </a:lnTo>
                  <a:lnTo>
                    <a:pt x="1146" y="1180"/>
                  </a:lnTo>
                  <a:lnTo>
                    <a:pt x="1147" y="1163"/>
                  </a:lnTo>
                  <a:lnTo>
                    <a:pt x="1149" y="1144"/>
                  </a:lnTo>
                  <a:lnTo>
                    <a:pt x="1149" y="1128"/>
                  </a:lnTo>
                  <a:lnTo>
                    <a:pt x="1150" y="1114"/>
                  </a:lnTo>
                  <a:lnTo>
                    <a:pt x="1151" y="1104"/>
                  </a:lnTo>
                  <a:lnTo>
                    <a:pt x="1152" y="1099"/>
                  </a:lnTo>
                  <a:lnTo>
                    <a:pt x="1152" y="1102"/>
                  </a:lnTo>
                  <a:lnTo>
                    <a:pt x="1154" y="1109"/>
                  </a:lnTo>
                  <a:lnTo>
                    <a:pt x="1155" y="1119"/>
                  </a:lnTo>
                  <a:lnTo>
                    <a:pt x="1156" y="1132"/>
                  </a:lnTo>
                  <a:lnTo>
                    <a:pt x="1156" y="1143"/>
                  </a:lnTo>
                  <a:lnTo>
                    <a:pt x="1157" y="1155"/>
                  </a:lnTo>
                  <a:lnTo>
                    <a:pt x="1159" y="1165"/>
                  </a:lnTo>
                  <a:lnTo>
                    <a:pt x="1160" y="1175"/>
                  </a:lnTo>
                  <a:lnTo>
                    <a:pt x="1160" y="1184"/>
                  </a:lnTo>
                  <a:lnTo>
                    <a:pt x="1161" y="1191"/>
                  </a:lnTo>
                  <a:lnTo>
                    <a:pt x="1162" y="1199"/>
                  </a:lnTo>
                  <a:lnTo>
                    <a:pt x="1164" y="1204"/>
                  </a:lnTo>
                  <a:lnTo>
                    <a:pt x="1164" y="1210"/>
                  </a:lnTo>
                  <a:lnTo>
                    <a:pt x="1165" y="1215"/>
                  </a:lnTo>
                  <a:lnTo>
                    <a:pt x="1166" y="1219"/>
                  </a:lnTo>
                  <a:lnTo>
                    <a:pt x="1167" y="1222"/>
                  </a:lnTo>
                  <a:lnTo>
                    <a:pt x="1167" y="1225"/>
                  </a:lnTo>
                  <a:lnTo>
                    <a:pt x="1169" y="1227"/>
                  </a:lnTo>
                  <a:lnTo>
                    <a:pt x="1170" y="1228"/>
                  </a:lnTo>
                  <a:lnTo>
                    <a:pt x="1171" y="1231"/>
                  </a:lnTo>
                  <a:lnTo>
                    <a:pt x="1171" y="1232"/>
                  </a:lnTo>
                  <a:lnTo>
                    <a:pt x="1172" y="1232"/>
                  </a:lnTo>
                  <a:lnTo>
                    <a:pt x="1173" y="1233"/>
                  </a:lnTo>
                  <a:lnTo>
                    <a:pt x="1175" y="1233"/>
                  </a:lnTo>
                  <a:lnTo>
                    <a:pt x="1176" y="1235"/>
                  </a:lnTo>
                  <a:lnTo>
                    <a:pt x="1176" y="1235"/>
                  </a:lnTo>
                  <a:lnTo>
                    <a:pt x="1177" y="1235"/>
                  </a:lnTo>
                  <a:lnTo>
                    <a:pt x="1178" y="1236"/>
                  </a:lnTo>
                  <a:lnTo>
                    <a:pt x="1180" y="1236"/>
                  </a:lnTo>
                  <a:lnTo>
                    <a:pt x="1180" y="1237"/>
                  </a:lnTo>
                  <a:lnTo>
                    <a:pt x="1181" y="1237"/>
                  </a:lnTo>
                  <a:lnTo>
                    <a:pt x="1182" y="1237"/>
                  </a:lnTo>
                  <a:lnTo>
                    <a:pt x="1183" y="1238"/>
                  </a:lnTo>
                  <a:lnTo>
                    <a:pt x="1183" y="1238"/>
                  </a:lnTo>
                  <a:lnTo>
                    <a:pt x="1185" y="1238"/>
                  </a:lnTo>
                  <a:lnTo>
                    <a:pt x="1186" y="1238"/>
                  </a:lnTo>
                  <a:lnTo>
                    <a:pt x="1187" y="1238"/>
                  </a:lnTo>
                  <a:lnTo>
                    <a:pt x="1187" y="1237"/>
                  </a:lnTo>
                  <a:lnTo>
                    <a:pt x="1188" y="1237"/>
                  </a:lnTo>
                  <a:lnTo>
                    <a:pt x="1190" y="1236"/>
                  </a:lnTo>
                  <a:lnTo>
                    <a:pt x="1191" y="1235"/>
                  </a:lnTo>
                  <a:lnTo>
                    <a:pt x="1191" y="1233"/>
                  </a:lnTo>
                  <a:lnTo>
                    <a:pt x="1192" y="1232"/>
                  </a:lnTo>
                  <a:lnTo>
                    <a:pt x="1193" y="1231"/>
                  </a:lnTo>
                  <a:lnTo>
                    <a:pt x="1195" y="1231"/>
                  </a:lnTo>
                  <a:lnTo>
                    <a:pt x="1195" y="1231"/>
                  </a:lnTo>
                  <a:lnTo>
                    <a:pt x="1196" y="1232"/>
                  </a:lnTo>
                  <a:lnTo>
                    <a:pt x="1197" y="1233"/>
                  </a:lnTo>
                  <a:lnTo>
                    <a:pt x="1198" y="1233"/>
                  </a:lnTo>
                  <a:lnTo>
                    <a:pt x="1198" y="1235"/>
                  </a:lnTo>
                  <a:lnTo>
                    <a:pt x="1200" y="1235"/>
                  </a:lnTo>
                  <a:lnTo>
                    <a:pt x="1201" y="1236"/>
                  </a:lnTo>
                  <a:lnTo>
                    <a:pt x="1202" y="1236"/>
                  </a:lnTo>
                  <a:lnTo>
                    <a:pt x="1202" y="1236"/>
                  </a:lnTo>
                  <a:lnTo>
                    <a:pt x="1203" y="1237"/>
                  </a:lnTo>
                  <a:lnTo>
                    <a:pt x="1205" y="1237"/>
                  </a:lnTo>
                  <a:lnTo>
                    <a:pt x="1206" y="1237"/>
                  </a:lnTo>
                  <a:lnTo>
                    <a:pt x="1206" y="1237"/>
                  </a:lnTo>
                  <a:lnTo>
                    <a:pt x="1207" y="1237"/>
                  </a:lnTo>
                  <a:lnTo>
                    <a:pt x="1208" y="1236"/>
                  </a:lnTo>
                  <a:lnTo>
                    <a:pt x="1209" y="1236"/>
                  </a:lnTo>
                  <a:lnTo>
                    <a:pt x="1209" y="1235"/>
                  </a:lnTo>
                  <a:lnTo>
                    <a:pt x="1211" y="1235"/>
                  </a:lnTo>
                  <a:lnTo>
                    <a:pt x="1212" y="1233"/>
                  </a:lnTo>
                  <a:lnTo>
                    <a:pt x="1213" y="1233"/>
                  </a:lnTo>
                  <a:lnTo>
                    <a:pt x="1213" y="1232"/>
                  </a:lnTo>
                  <a:lnTo>
                    <a:pt x="1214" y="1232"/>
                  </a:lnTo>
                  <a:lnTo>
                    <a:pt x="1216" y="1233"/>
                  </a:lnTo>
                  <a:lnTo>
                    <a:pt x="1217" y="1233"/>
                  </a:lnTo>
                  <a:lnTo>
                    <a:pt x="1217" y="1235"/>
                  </a:lnTo>
                  <a:lnTo>
                    <a:pt x="1218" y="1236"/>
                  </a:lnTo>
                  <a:lnTo>
                    <a:pt x="1219" y="1236"/>
                  </a:lnTo>
                  <a:lnTo>
                    <a:pt x="1221" y="1237"/>
                  </a:lnTo>
                  <a:lnTo>
                    <a:pt x="1221" y="1237"/>
                  </a:lnTo>
                  <a:lnTo>
                    <a:pt x="1222" y="1238"/>
                  </a:lnTo>
                  <a:lnTo>
                    <a:pt x="1223" y="1238"/>
                  </a:lnTo>
                  <a:lnTo>
                    <a:pt x="1224" y="1238"/>
                  </a:lnTo>
                  <a:lnTo>
                    <a:pt x="1224" y="1238"/>
                  </a:lnTo>
                  <a:lnTo>
                    <a:pt x="1226" y="1238"/>
                  </a:lnTo>
                  <a:lnTo>
                    <a:pt x="1227" y="1238"/>
                  </a:lnTo>
                  <a:lnTo>
                    <a:pt x="1228" y="1238"/>
                  </a:lnTo>
                  <a:lnTo>
                    <a:pt x="1228" y="1237"/>
                  </a:lnTo>
                  <a:lnTo>
                    <a:pt x="1229" y="1237"/>
                  </a:lnTo>
                  <a:lnTo>
                    <a:pt x="1231" y="1237"/>
                  </a:lnTo>
                  <a:lnTo>
                    <a:pt x="1232" y="1237"/>
                  </a:lnTo>
                  <a:lnTo>
                    <a:pt x="1233" y="1237"/>
                  </a:lnTo>
                  <a:lnTo>
                    <a:pt x="1233" y="1236"/>
                  </a:lnTo>
                  <a:lnTo>
                    <a:pt x="1234" y="1236"/>
                  </a:lnTo>
                  <a:lnTo>
                    <a:pt x="1236" y="1237"/>
                  </a:lnTo>
                  <a:lnTo>
                    <a:pt x="1237" y="1237"/>
                  </a:lnTo>
                  <a:lnTo>
                    <a:pt x="1237" y="1237"/>
                  </a:lnTo>
                  <a:lnTo>
                    <a:pt x="1238" y="1237"/>
                  </a:lnTo>
                  <a:lnTo>
                    <a:pt x="1239" y="1237"/>
                  </a:lnTo>
                  <a:lnTo>
                    <a:pt x="1241" y="1237"/>
                  </a:lnTo>
                  <a:lnTo>
                    <a:pt x="1241" y="1237"/>
                  </a:lnTo>
                  <a:lnTo>
                    <a:pt x="1242" y="1237"/>
                  </a:lnTo>
                  <a:lnTo>
                    <a:pt x="1243" y="1237"/>
                  </a:lnTo>
                  <a:lnTo>
                    <a:pt x="1244" y="1237"/>
                  </a:lnTo>
                  <a:lnTo>
                    <a:pt x="1244" y="1236"/>
                  </a:lnTo>
                  <a:lnTo>
                    <a:pt x="1245" y="1235"/>
                  </a:lnTo>
                  <a:lnTo>
                    <a:pt x="1247" y="1233"/>
                  </a:lnTo>
                  <a:lnTo>
                    <a:pt x="1248" y="1233"/>
                  </a:lnTo>
                  <a:lnTo>
                    <a:pt x="1248" y="1233"/>
                  </a:lnTo>
                  <a:lnTo>
                    <a:pt x="1249" y="1233"/>
                  </a:lnTo>
                  <a:lnTo>
                    <a:pt x="1250" y="1235"/>
                  </a:lnTo>
                  <a:lnTo>
                    <a:pt x="1252" y="1236"/>
                  </a:lnTo>
                  <a:lnTo>
                    <a:pt x="1252" y="1237"/>
                  </a:lnTo>
                  <a:lnTo>
                    <a:pt x="1253" y="1237"/>
                  </a:lnTo>
                  <a:lnTo>
                    <a:pt x="1254" y="1238"/>
                  </a:lnTo>
                  <a:lnTo>
                    <a:pt x="1255" y="1238"/>
                  </a:lnTo>
                  <a:lnTo>
                    <a:pt x="1255" y="1238"/>
                  </a:lnTo>
                  <a:lnTo>
                    <a:pt x="1257" y="1238"/>
                  </a:lnTo>
                  <a:lnTo>
                    <a:pt x="1258" y="1238"/>
                  </a:lnTo>
                  <a:lnTo>
                    <a:pt x="1259" y="1237"/>
                  </a:lnTo>
                  <a:lnTo>
                    <a:pt x="1259" y="1237"/>
                  </a:lnTo>
                  <a:lnTo>
                    <a:pt x="1260" y="1237"/>
                  </a:lnTo>
                  <a:lnTo>
                    <a:pt x="1262" y="1237"/>
                  </a:lnTo>
                  <a:lnTo>
                    <a:pt x="1263" y="1237"/>
                  </a:lnTo>
                  <a:lnTo>
                    <a:pt x="1263" y="1237"/>
                  </a:lnTo>
                  <a:lnTo>
                    <a:pt x="1264" y="1237"/>
                  </a:lnTo>
                  <a:lnTo>
                    <a:pt x="1265" y="1238"/>
                  </a:lnTo>
                  <a:lnTo>
                    <a:pt x="1267" y="1238"/>
                  </a:lnTo>
                  <a:lnTo>
                    <a:pt x="1267" y="1238"/>
                  </a:lnTo>
                  <a:lnTo>
                    <a:pt x="1268" y="1238"/>
                  </a:lnTo>
                  <a:lnTo>
                    <a:pt x="1269" y="1238"/>
                  </a:lnTo>
                  <a:lnTo>
                    <a:pt x="1270" y="1238"/>
                  </a:lnTo>
                  <a:lnTo>
                    <a:pt x="1270" y="1238"/>
                  </a:lnTo>
                  <a:lnTo>
                    <a:pt x="1272" y="1238"/>
                  </a:lnTo>
                  <a:lnTo>
                    <a:pt x="1273" y="1238"/>
                  </a:lnTo>
                  <a:lnTo>
                    <a:pt x="1274" y="1238"/>
                  </a:lnTo>
                  <a:lnTo>
                    <a:pt x="1274" y="1238"/>
                  </a:lnTo>
                  <a:lnTo>
                    <a:pt x="1275" y="1238"/>
                  </a:lnTo>
                  <a:lnTo>
                    <a:pt x="1277" y="1238"/>
                  </a:lnTo>
                  <a:lnTo>
                    <a:pt x="1278" y="1238"/>
                  </a:lnTo>
                  <a:lnTo>
                    <a:pt x="1278" y="1238"/>
                  </a:lnTo>
                  <a:lnTo>
                    <a:pt x="1279" y="1238"/>
                  </a:lnTo>
                  <a:lnTo>
                    <a:pt x="1280" y="1238"/>
                  </a:lnTo>
                  <a:lnTo>
                    <a:pt x="1281" y="1238"/>
                  </a:lnTo>
                  <a:lnTo>
                    <a:pt x="1281" y="1238"/>
                  </a:lnTo>
                  <a:lnTo>
                    <a:pt x="1283" y="1238"/>
                  </a:lnTo>
                  <a:lnTo>
                    <a:pt x="1284" y="1238"/>
                  </a:lnTo>
                  <a:lnTo>
                    <a:pt x="1285" y="1238"/>
                  </a:lnTo>
                  <a:lnTo>
                    <a:pt x="1285" y="1238"/>
                  </a:lnTo>
                  <a:lnTo>
                    <a:pt x="1286" y="1238"/>
                  </a:lnTo>
                  <a:lnTo>
                    <a:pt x="1288" y="1238"/>
                  </a:lnTo>
                  <a:lnTo>
                    <a:pt x="1289" y="1238"/>
                  </a:lnTo>
                  <a:lnTo>
                    <a:pt x="1290" y="1238"/>
                  </a:lnTo>
                  <a:lnTo>
                    <a:pt x="1290" y="1238"/>
                  </a:lnTo>
                  <a:lnTo>
                    <a:pt x="1291" y="1238"/>
                  </a:lnTo>
                  <a:lnTo>
                    <a:pt x="1293" y="1238"/>
                  </a:lnTo>
                  <a:lnTo>
                    <a:pt x="1294" y="1238"/>
                  </a:lnTo>
                  <a:lnTo>
                    <a:pt x="1294" y="1238"/>
                  </a:lnTo>
                  <a:lnTo>
                    <a:pt x="1295" y="1238"/>
                  </a:lnTo>
                  <a:lnTo>
                    <a:pt x="1296" y="1238"/>
                  </a:lnTo>
                  <a:lnTo>
                    <a:pt x="1298" y="1238"/>
                  </a:lnTo>
                  <a:lnTo>
                    <a:pt x="1298" y="1238"/>
                  </a:lnTo>
                  <a:lnTo>
                    <a:pt x="1299" y="1238"/>
                  </a:lnTo>
                  <a:lnTo>
                    <a:pt x="1300" y="1238"/>
                  </a:lnTo>
                  <a:lnTo>
                    <a:pt x="1301" y="1238"/>
                  </a:lnTo>
                  <a:lnTo>
                    <a:pt x="1301" y="1237"/>
                  </a:lnTo>
                  <a:lnTo>
                    <a:pt x="1303" y="1237"/>
                  </a:lnTo>
                  <a:lnTo>
                    <a:pt x="1304" y="1236"/>
                  </a:lnTo>
                  <a:lnTo>
                    <a:pt x="1305" y="1236"/>
                  </a:lnTo>
                  <a:lnTo>
                    <a:pt x="1305" y="1233"/>
                  </a:lnTo>
                  <a:lnTo>
                    <a:pt x="1306" y="1232"/>
                  </a:lnTo>
                  <a:lnTo>
                    <a:pt x="1308" y="1230"/>
                  </a:lnTo>
                  <a:lnTo>
                    <a:pt x="1309" y="1228"/>
                  </a:lnTo>
                  <a:lnTo>
                    <a:pt x="1309" y="1227"/>
                  </a:lnTo>
                  <a:lnTo>
                    <a:pt x="1310" y="1226"/>
                  </a:lnTo>
                  <a:lnTo>
                    <a:pt x="1311" y="1226"/>
                  </a:lnTo>
                  <a:lnTo>
                    <a:pt x="1313" y="1226"/>
                  </a:lnTo>
                  <a:lnTo>
                    <a:pt x="1313" y="1228"/>
                  </a:lnTo>
                  <a:lnTo>
                    <a:pt x="1314" y="1230"/>
                  </a:lnTo>
                  <a:lnTo>
                    <a:pt x="1315" y="1231"/>
                  </a:lnTo>
                  <a:lnTo>
                    <a:pt x="1316" y="1232"/>
                  </a:lnTo>
                  <a:lnTo>
                    <a:pt x="1316" y="1233"/>
                  </a:lnTo>
                  <a:lnTo>
                    <a:pt x="1317" y="1233"/>
                  </a:lnTo>
                  <a:lnTo>
                    <a:pt x="1319" y="1232"/>
                  </a:lnTo>
                  <a:lnTo>
                    <a:pt x="1320" y="1232"/>
                  </a:lnTo>
                  <a:lnTo>
                    <a:pt x="1320" y="1232"/>
                  </a:lnTo>
                  <a:lnTo>
                    <a:pt x="1321" y="1231"/>
                  </a:lnTo>
                  <a:lnTo>
                    <a:pt x="1322" y="1232"/>
                  </a:lnTo>
                  <a:lnTo>
                    <a:pt x="1324" y="1232"/>
                  </a:lnTo>
                  <a:lnTo>
                    <a:pt x="1324" y="1233"/>
                  </a:lnTo>
                  <a:lnTo>
                    <a:pt x="1325" y="1235"/>
                  </a:lnTo>
                  <a:lnTo>
                    <a:pt x="1326" y="1236"/>
                  </a:lnTo>
                  <a:lnTo>
                    <a:pt x="1327" y="1236"/>
                  </a:lnTo>
                  <a:lnTo>
                    <a:pt x="1327" y="1237"/>
                  </a:lnTo>
                  <a:lnTo>
                    <a:pt x="1329" y="1237"/>
                  </a:lnTo>
                  <a:lnTo>
                    <a:pt x="1330" y="1237"/>
                  </a:lnTo>
                  <a:lnTo>
                    <a:pt x="1331" y="1237"/>
                  </a:lnTo>
                  <a:lnTo>
                    <a:pt x="1331" y="1237"/>
                  </a:lnTo>
                  <a:lnTo>
                    <a:pt x="1332" y="1237"/>
                  </a:lnTo>
                  <a:lnTo>
                    <a:pt x="1334" y="1238"/>
                  </a:lnTo>
                  <a:lnTo>
                    <a:pt x="1335" y="1238"/>
                  </a:lnTo>
                  <a:lnTo>
                    <a:pt x="1335" y="1238"/>
                  </a:lnTo>
                  <a:lnTo>
                    <a:pt x="1336" y="1238"/>
                  </a:lnTo>
                  <a:lnTo>
                    <a:pt x="1337" y="1238"/>
                  </a:lnTo>
                  <a:lnTo>
                    <a:pt x="1339" y="1238"/>
                  </a:lnTo>
                  <a:lnTo>
                    <a:pt x="1339" y="1238"/>
                  </a:lnTo>
                  <a:lnTo>
                    <a:pt x="1340" y="1238"/>
                  </a:lnTo>
                  <a:lnTo>
                    <a:pt x="1341" y="1238"/>
                  </a:lnTo>
                  <a:lnTo>
                    <a:pt x="1342" y="1238"/>
                  </a:lnTo>
                  <a:lnTo>
                    <a:pt x="1344" y="1238"/>
                  </a:lnTo>
                  <a:lnTo>
                    <a:pt x="1344" y="1238"/>
                  </a:lnTo>
                  <a:lnTo>
                    <a:pt x="1345" y="1237"/>
                  </a:lnTo>
                  <a:lnTo>
                    <a:pt x="1346" y="1236"/>
                  </a:lnTo>
                  <a:lnTo>
                    <a:pt x="1347" y="1233"/>
                  </a:lnTo>
                  <a:lnTo>
                    <a:pt x="1347" y="1230"/>
                  </a:lnTo>
                  <a:lnTo>
                    <a:pt x="1349" y="1224"/>
                  </a:lnTo>
                  <a:lnTo>
                    <a:pt x="1350" y="1210"/>
                  </a:lnTo>
                  <a:lnTo>
                    <a:pt x="1351" y="1180"/>
                  </a:lnTo>
                  <a:lnTo>
                    <a:pt x="1351" y="1120"/>
                  </a:lnTo>
                  <a:lnTo>
                    <a:pt x="1352" y="1002"/>
                  </a:lnTo>
                  <a:lnTo>
                    <a:pt x="1353" y="786"/>
                  </a:lnTo>
                  <a:lnTo>
                    <a:pt x="1355" y="436"/>
                  </a:lnTo>
                  <a:lnTo>
                    <a:pt x="1355" y="0"/>
                  </a:lnTo>
                  <a:lnTo>
                    <a:pt x="1356" y="0"/>
                  </a:lnTo>
                  <a:lnTo>
                    <a:pt x="1357" y="0"/>
                  </a:lnTo>
                  <a:lnTo>
                    <a:pt x="1358" y="0"/>
                  </a:lnTo>
                  <a:lnTo>
                    <a:pt x="1358" y="0"/>
                  </a:lnTo>
                  <a:lnTo>
                    <a:pt x="1360" y="0"/>
                  </a:lnTo>
                  <a:lnTo>
                    <a:pt x="1361" y="0"/>
                  </a:lnTo>
                  <a:lnTo>
                    <a:pt x="1362" y="0"/>
                  </a:lnTo>
                  <a:lnTo>
                    <a:pt x="1362" y="0"/>
                  </a:lnTo>
                  <a:lnTo>
                    <a:pt x="1363" y="89"/>
                  </a:lnTo>
                  <a:lnTo>
                    <a:pt x="1365" y="471"/>
                  </a:lnTo>
                  <a:lnTo>
                    <a:pt x="1366" y="742"/>
                  </a:lnTo>
                  <a:lnTo>
                    <a:pt x="1366" y="921"/>
                  </a:lnTo>
                  <a:lnTo>
                    <a:pt x="1367" y="1034"/>
                  </a:lnTo>
                  <a:lnTo>
                    <a:pt x="1368" y="1104"/>
                  </a:lnTo>
                  <a:lnTo>
                    <a:pt x="1370" y="1147"/>
                  </a:lnTo>
                  <a:lnTo>
                    <a:pt x="1370" y="1173"/>
                  </a:lnTo>
                  <a:lnTo>
                    <a:pt x="1371" y="1188"/>
                  </a:lnTo>
                  <a:lnTo>
                    <a:pt x="1372" y="1197"/>
                  </a:lnTo>
                  <a:lnTo>
                    <a:pt x="1373" y="1204"/>
                  </a:lnTo>
                  <a:lnTo>
                    <a:pt x="1373" y="1209"/>
                  </a:lnTo>
                  <a:lnTo>
                    <a:pt x="1375" y="1212"/>
                  </a:lnTo>
                  <a:lnTo>
                    <a:pt x="1376" y="1215"/>
                  </a:lnTo>
                  <a:lnTo>
                    <a:pt x="1377" y="1217"/>
                  </a:lnTo>
                  <a:lnTo>
                    <a:pt x="1377" y="1220"/>
                  </a:lnTo>
                  <a:lnTo>
                    <a:pt x="1378" y="1222"/>
                  </a:lnTo>
                  <a:lnTo>
                    <a:pt x="1380" y="1224"/>
                  </a:lnTo>
                  <a:lnTo>
                    <a:pt x="1381" y="1225"/>
                  </a:lnTo>
                  <a:lnTo>
                    <a:pt x="1381" y="1226"/>
                  </a:lnTo>
                  <a:lnTo>
                    <a:pt x="1382" y="1228"/>
                  </a:lnTo>
                  <a:lnTo>
                    <a:pt x="1383" y="1228"/>
                  </a:lnTo>
                  <a:lnTo>
                    <a:pt x="1385" y="1230"/>
                  </a:lnTo>
                  <a:lnTo>
                    <a:pt x="1385" y="1231"/>
                  </a:lnTo>
                  <a:lnTo>
                    <a:pt x="1386" y="1231"/>
                  </a:lnTo>
                  <a:lnTo>
                    <a:pt x="1387" y="1232"/>
                  </a:lnTo>
                  <a:lnTo>
                    <a:pt x="1388" y="1232"/>
                  </a:lnTo>
                  <a:lnTo>
                    <a:pt x="1388" y="1232"/>
                  </a:lnTo>
                  <a:lnTo>
                    <a:pt x="1389" y="1232"/>
                  </a:lnTo>
                  <a:lnTo>
                    <a:pt x="1391" y="1232"/>
                  </a:lnTo>
                  <a:lnTo>
                    <a:pt x="1392" y="1233"/>
                  </a:lnTo>
                  <a:lnTo>
                    <a:pt x="1392" y="1233"/>
                  </a:lnTo>
                  <a:lnTo>
                    <a:pt x="1393" y="1233"/>
                  </a:lnTo>
                  <a:lnTo>
                    <a:pt x="1394" y="1233"/>
                  </a:lnTo>
                  <a:lnTo>
                    <a:pt x="1396" y="1233"/>
                  </a:lnTo>
                  <a:lnTo>
                    <a:pt x="1396" y="1233"/>
                  </a:lnTo>
                  <a:lnTo>
                    <a:pt x="1397" y="1235"/>
                  </a:lnTo>
                  <a:lnTo>
                    <a:pt x="1398" y="1235"/>
                  </a:lnTo>
                  <a:lnTo>
                    <a:pt x="1399" y="1235"/>
                  </a:lnTo>
                  <a:lnTo>
                    <a:pt x="1401" y="1235"/>
                  </a:lnTo>
                  <a:lnTo>
                    <a:pt x="1401" y="1236"/>
                  </a:lnTo>
                  <a:lnTo>
                    <a:pt x="1402" y="1236"/>
                  </a:lnTo>
                  <a:lnTo>
                    <a:pt x="1403" y="1236"/>
                  </a:lnTo>
                  <a:lnTo>
                    <a:pt x="1404" y="1237"/>
                  </a:lnTo>
                  <a:lnTo>
                    <a:pt x="1404" y="1237"/>
                  </a:lnTo>
                  <a:lnTo>
                    <a:pt x="1406" y="1237"/>
                  </a:lnTo>
                  <a:lnTo>
                    <a:pt x="1407" y="1237"/>
                  </a:lnTo>
                  <a:lnTo>
                    <a:pt x="1408" y="1238"/>
                  </a:lnTo>
                  <a:lnTo>
                    <a:pt x="1408" y="1238"/>
                  </a:lnTo>
                  <a:lnTo>
                    <a:pt x="1409" y="1238"/>
                  </a:lnTo>
                  <a:lnTo>
                    <a:pt x="1411" y="1238"/>
                  </a:lnTo>
                  <a:lnTo>
                    <a:pt x="1412" y="1238"/>
                  </a:lnTo>
                  <a:lnTo>
                    <a:pt x="1412" y="1238"/>
                  </a:lnTo>
                  <a:lnTo>
                    <a:pt x="1413" y="1238"/>
                  </a:lnTo>
                  <a:lnTo>
                    <a:pt x="1414" y="1238"/>
                  </a:lnTo>
                  <a:lnTo>
                    <a:pt x="1416" y="1238"/>
                  </a:lnTo>
                  <a:lnTo>
                    <a:pt x="1416" y="1238"/>
                  </a:lnTo>
                  <a:lnTo>
                    <a:pt x="1417" y="1238"/>
                  </a:lnTo>
                  <a:lnTo>
                    <a:pt x="1418" y="1238"/>
                  </a:lnTo>
                  <a:lnTo>
                    <a:pt x="1419" y="1238"/>
                  </a:lnTo>
                  <a:lnTo>
                    <a:pt x="1419" y="1237"/>
                  </a:lnTo>
                  <a:lnTo>
                    <a:pt x="1420" y="1237"/>
                  </a:lnTo>
                  <a:lnTo>
                    <a:pt x="1422" y="1237"/>
                  </a:lnTo>
                  <a:lnTo>
                    <a:pt x="1423" y="1236"/>
                  </a:lnTo>
                  <a:lnTo>
                    <a:pt x="1423" y="1236"/>
                  </a:lnTo>
                  <a:lnTo>
                    <a:pt x="1424" y="1235"/>
                  </a:lnTo>
                  <a:lnTo>
                    <a:pt x="1425" y="1235"/>
                  </a:lnTo>
                  <a:lnTo>
                    <a:pt x="1427" y="1235"/>
                  </a:lnTo>
                  <a:lnTo>
                    <a:pt x="1427" y="1235"/>
                  </a:lnTo>
                  <a:lnTo>
                    <a:pt x="1428" y="1236"/>
                  </a:lnTo>
                  <a:lnTo>
                    <a:pt x="1429" y="1236"/>
                  </a:lnTo>
                  <a:lnTo>
                    <a:pt x="1430" y="1237"/>
                  </a:lnTo>
                  <a:lnTo>
                    <a:pt x="1430" y="1237"/>
                  </a:lnTo>
                  <a:lnTo>
                    <a:pt x="1432" y="1237"/>
                  </a:lnTo>
                  <a:lnTo>
                    <a:pt x="1433" y="1237"/>
                  </a:lnTo>
                  <a:lnTo>
                    <a:pt x="1434" y="1237"/>
                  </a:lnTo>
                  <a:lnTo>
                    <a:pt x="1434" y="1237"/>
                  </a:lnTo>
                  <a:lnTo>
                    <a:pt x="1435" y="1236"/>
                  </a:lnTo>
                  <a:lnTo>
                    <a:pt x="1437" y="1236"/>
                  </a:lnTo>
                  <a:lnTo>
                    <a:pt x="1438" y="1235"/>
                  </a:lnTo>
                  <a:lnTo>
                    <a:pt x="1438" y="1235"/>
                  </a:lnTo>
                  <a:lnTo>
                    <a:pt x="1439" y="1233"/>
                  </a:lnTo>
                  <a:lnTo>
                    <a:pt x="1440" y="1233"/>
                  </a:lnTo>
                  <a:lnTo>
                    <a:pt x="1442" y="1233"/>
                  </a:lnTo>
                  <a:lnTo>
                    <a:pt x="1442" y="1235"/>
                  </a:lnTo>
                  <a:lnTo>
                    <a:pt x="1443" y="1235"/>
                  </a:lnTo>
                  <a:lnTo>
                    <a:pt x="1444" y="1236"/>
                  </a:lnTo>
                  <a:lnTo>
                    <a:pt x="1445" y="1236"/>
                  </a:lnTo>
                  <a:lnTo>
                    <a:pt x="1445" y="1237"/>
                  </a:lnTo>
                  <a:lnTo>
                    <a:pt x="1447" y="1237"/>
                  </a:lnTo>
                  <a:lnTo>
                    <a:pt x="1448" y="1237"/>
                  </a:lnTo>
                  <a:lnTo>
                    <a:pt x="1449" y="1238"/>
                  </a:lnTo>
                  <a:lnTo>
                    <a:pt x="1449" y="1238"/>
                  </a:lnTo>
                  <a:lnTo>
                    <a:pt x="1450" y="1238"/>
                  </a:lnTo>
                  <a:lnTo>
                    <a:pt x="1452" y="1238"/>
                  </a:lnTo>
                  <a:lnTo>
                    <a:pt x="1453" y="1238"/>
                  </a:lnTo>
                  <a:lnTo>
                    <a:pt x="1453" y="1238"/>
                  </a:lnTo>
                  <a:lnTo>
                    <a:pt x="1454" y="1238"/>
                  </a:lnTo>
                  <a:lnTo>
                    <a:pt x="1455" y="1238"/>
                  </a:lnTo>
                  <a:lnTo>
                    <a:pt x="1456" y="1238"/>
                  </a:lnTo>
                  <a:lnTo>
                    <a:pt x="1458" y="1238"/>
                  </a:lnTo>
                  <a:lnTo>
                    <a:pt x="1458" y="1238"/>
                  </a:lnTo>
                  <a:lnTo>
                    <a:pt x="1459" y="1238"/>
                  </a:lnTo>
                  <a:lnTo>
                    <a:pt x="1460" y="1238"/>
                  </a:lnTo>
                  <a:lnTo>
                    <a:pt x="1461" y="1238"/>
                  </a:lnTo>
                  <a:lnTo>
                    <a:pt x="1461" y="1238"/>
                  </a:lnTo>
                  <a:lnTo>
                    <a:pt x="1463" y="1238"/>
                  </a:lnTo>
                  <a:lnTo>
                    <a:pt x="1464" y="1238"/>
                  </a:lnTo>
                  <a:lnTo>
                    <a:pt x="1465" y="1238"/>
                  </a:lnTo>
                  <a:lnTo>
                    <a:pt x="1465" y="1238"/>
                  </a:lnTo>
                  <a:lnTo>
                    <a:pt x="1466" y="1238"/>
                  </a:lnTo>
                  <a:lnTo>
                    <a:pt x="1468" y="1238"/>
                  </a:lnTo>
                  <a:lnTo>
                    <a:pt x="1469" y="1238"/>
                  </a:lnTo>
                  <a:lnTo>
                    <a:pt x="1469" y="1238"/>
                  </a:lnTo>
                  <a:lnTo>
                    <a:pt x="1470" y="1238"/>
                  </a:lnTo>
                  <a:lnTo>
                    <a:pt x="1471" y="1238"/>
                  </a:lnTo>
                  <a:lnTo>
                    <a:pt x="1473" y="1238"/>
                  </a:lnTo>
                  <a:lnTo>
                    <a:pt x="1473" y="1238"/>
                  </a:lnTo>
                  <a:lnTo>
                    <a:pt x="1474" y="1238"/>
                  </a:lnTo>
                  <a:lnTo>
                    <a:pt x="1475" y="1238"/>
                  </a:lnTo>
                  <a:lnTo>
                    <a:pt x="1476" y="1238"/>
                  </a:lnTo>
                  <a:lnTo>
                    <a:pt x="1476" y="1238"/>
                  </a:lnTo>
                  <a:lnTo>
                    <a:pt x="1478" y="1238"/>
                  </a:lnTo>
                  <a:lnTo>
                    <a:pt x="1479" y="1238"/>
                  </a:lnTo>
                  <a:lnTo>
                    <a:pt x="1480" y="1238"/>
                  </a:lnTo>
                  <a:lnTo>
                    <a:pt x="1480" y="1238"/>
                  </a:lnTo>
                  <a:lnTo>
                    <a:pt x="1481" y="1238"/>
                  </a:lnTo>
                  <a:lnTo>
                    <a:pt x="1483" y="1240"/>
                  </a:lnTo>
                  <a:lnTo>
                    <a:pt x="1484" y="1240"/>
                  </a:lnTo>
                  <a:lnTo>
                    <a:pt x="1484" y="1240"/>
                  </a:lnTo>
                  <a:lnTo>
                    <a:pt x="1485" y="1238"/>
                  </a:lnTo>
                  <a:lnTo>
                    <a:pt x="1486" y="1238"/>
                  </a:lnTo>
                  <a:lnTo>
                    <a:pt x="1488" y="1238"/>
                  </a:lnTo>
                  <a:lnTo>
                    <a:pt x="1488" y="1238"/>
                  </a:lnTo>
                  <a:lnTo>
                    <a:pt x="1489" y="1237"/>
                  </a:lnTo>
                  <a:lnTo>
                    <a:pt x="1490" y="1237"/>
                  </a:lnTo>
                  <a:lnTo>
                    <a:pt x="1491" y="1237"/>
                  </a:lnTo>
                  <a:lnTo>
                    <a:pt x="1491" y="1237"/>
                  </a:lnTo>
                  <a:lnTo>
                    <a:pt x="1492" y="1237"/>
                  </a:lnTo>
                  <a:lnTo>
                    <a:pt x="1494" y="1237"/>
                  </a:lnTo>
                  <a:lnTo>
                    <a:pt x="1495" y="1237"/>
                  </a:lnTo>
                  <a:lnTo>
                    <a:pt x="1495" y="1237"/>
                  </a:lnTo>
                  <a:lnTo>
                    <a:pt x="1496" y="1237"/>
                  </a:lnTo>
                  <a:lnTo>
                    <a:pt x="1497" y="1238"/>
                  </a:lnTo>
                  <a:lnTo>
                    <a:pt x="1499" y="1238"/>
                  </a:lnTo>
                  <a:lnTo>
                    <a:pt x="1499" y="1237"/>
                  </a:lnTo>
                  <a:lnTo>
                    <a:pt x="1500" y="1235"/>
                  </a:lnTo>
                  <a:lnTo>
                    <a:pt x="1501" y="1232"/>
                  </a:lnTo>
                  <a:lnTo>
                    <a:pt x="1502" y="1226"/>
                  </a:lnTo>
                  <a:lnTo>
                    <a:pt x="1502" y="1220"/>
                  </a:lnTo>
                  <a:lnTo>
                    <a:pt x="1504" y="1211"/>
                  </a:lnTo>
                  <a:lnTo>
                    <a:pt x="1505" y="1201"/>
                  </a:lnTo>
                  <a:lnTo>
                    <a:pt x="1506" y="1189"/>
                  </a:lnTo>
                  <a:lnTo>
                    <a:pt x="1506" y="1178"/>
                  </a:lnTo>
                  <a:lnTo>
                    <a:pt x="1507" y="1168"/>
                  </a:lnTo>
                  <a:lnTo>
                    <a:pt x="1509" y="1160"/>
                  </a:lnTo>
                  <a:lnTo>
                    <a:pt x="1510" y="1159"/>
                  </a:lnTo>
                  <a:lnTo>
                    <a:pt x="1511" y="1161"/>
                  </a:lnTo>
                  <a:lnTo>
                    <a:pt x="1511" y="1169"/>
                  </a:lnTo>
                  <a:lnTo>
                    <a:pt x="1512" y="1179"/>
                  </a:lnTo>
                  <a:lnTo>
                    <a:pt x="1514" y="1191"/>
                  </a:lnTo>
                  <a:lnTo>
                    <a:pt x="1515" y="1202"/>
                  </a:lnTo>
                  <a:lnTo>
                    <a:pt x="1515" y="1214"/>
                  </a:lnTo>
                  <a:lnTo>
                    <a:pt x="1516" y="1221"/>
                  </a:lnTo>
                  <a:lnTo>
                    <a:pt x="1517" y="1228"/>
                  </a:lnTo>
                  <a:lnTo>
                    <a:pt x="1519" y="1232"/>
                  </a:lnTo>
                  <a:lnTo>
                    <a:pt x="1519" y="1236"/>
                  </a:lnTo>
                  <a:lnTo>
                    <a:pt x="1520" y="1238"/>
                  </a:lnTo>
                  <a:lnTo>
                    <a:pt x="1521" y="1240"/>
                  </a:lnTo>
                  <a:lnTo>
                    <a:pt x="1522" y="1240"/>
                  </a:lnTo>
                  <a:lnTo>
                    <a:pt x="1522" y="1238"/>
                  </a:lnTo>
                  <a:lnTo>
                    <a:pt x="1524" y="1237"/>
                  </a:lnTo>
                  <a:lnTo>
                    <a:pt x="1525" y="1235"/>
                  </a:lnTo>
                  <a:lnTo>
                    <a:pt x="1526" y="1231"/>
                  </a:lnTo>
                  <a:lnTo>
                    <a:pt x="1526" y="1228"/>
                  </a:lnTo>
                  <a:lnTo>
                    <a:pt x="1527" y="1226"/>
                  </a:lnTo>
                  <a:lnTo>
                    <a:pt x="1528" y="1224"/>
                  </a:lnTo>
                  <a:lnTo>
                    <a:pt x="1530" y="1224"/>
                  </a:lnTo>
                  <a:lnTo>
                    <a:pt x="1530" y="1224"/>
                  </a:lnTo>
                  <a:lnTo>
                    <a:pt x="1531" y="1224"/>
                  </a:lnTo>
                  <a:lnTo>
                    <a:pt x="1532" y="1224"/>
                  </a:lnTo>
                  <a:lnTo>
                    <a:pt x="1533" y="1225"/>
                  </a:lnTo>
                  <a:lnTo>
                    <a:pt x="1533" y="1225"/>
                  </a:lnTo>
                  <a:lnTo>
                    <a:pt x="1535" y="1226"/>
                  </a:lnTo>
                  <a:lnTo>
                    <a:pt x="1536" y="1226"/>
                  </a:lnTo>
                  <a:lnTo>
                    <a:pt x="1537" y="1226"/>
                  </a:lnTo>
                  <a:lnTo>
                    <a:pt x="1537" y="1227"/>
                  </a:lnTo>
                  <a:lnTo>
                    <a:pt x="1538" y="1228"/>
                  </a:lnTo>
                  <a:lnTo>
                    <a:pt x="1540" y="1230"/>
                  </a:lnTo>
                  <a:lnTo>
                    <a:pt x="1541" y="1232"/>
                  </a:lnTo>
                  <a:lnTo>
                    <a:pt x="1541" y="1233"/>
                  </a:lnTo>
                  <a:lnTo>
                    <a:pt x="1542" y="1235"/>
                  </a:lnTo>
                  <a:lnTo>
                    <a:pt x="1543" y="1235"/>
                  </a:lnTo>
                  <a:lnTo>
                    <a:pt x="1545" y="1235"/>
                  </a:lnTo>
                  <a:lnTo>
                    <a:pt x="1545" y="1235"/>
                  </a:lnTo>
                  <a:lnTo>
                    <a:pt x="1546" y="1233"/>
                  </a:lnTo>
                  <a:lnTo>
                    <a:pt x="1547" y="1232"/>
                  </a:lnTo>
                  <a:lnTo>
                    <a:pt x="1548" y="1230"/>
                  </a:lnTo>
                  <a:lnTo>
                    <a:pt x="1548" y="1227"/>
                  </a:lnTo>
                  <a:lnTo>
                    <a:pt x="1550" y="1225"/>
                  </a:lnTo>
                  <a:lnTo>
                    <a:pt x="1551" y="1222"/>
                  </a:lnTo>
                  <a:lnTo>
                    <a:pt x="1552" y="1221"/>
                  </a:lnTo>
                  <a:lnTo>
                    <a:pt x="1552" y="1219"/>
                  </a:lnTo>
                  <a:lnTo>
                    <a:pt x="1553" y="1219"/>
                  </a:lnTo>
                  <a:lnTo>
                    <a:pt x="1555" y="1219"/>
                  </a:lnTo>
                  <a:lnTo>
                    <a:pt x="1556" y="1220"/>
                  </a:lnTo>
                  <a:lnTo>
                    <a:pt x="1556" y="1221"/>
                  </a:lnTo>
                  <a:lnTo>
                    <a:pt x="1557" y="1224"/>
                  </a:lnTo>
                  <a:lnTo>
                    <a:pt x="1558" y="1226"/>
                  </a:lnTo>
                  <a:lnTo>
                    <a:pt x="1560" y="1228"/>
                  </a:lnTo>
                  <a:lnTo>
                    <a:pt x="1560" y="1231"/>
                  </a:lnTo>
                  <a:lnTo>
                    <a:pt x="1561" y="1232"/>
                  </a:lnTo>
                  <a:lnTo>
                    <a:pt x="1562" y="1233"/>
                  </a:lnTo>
                  <a:lnTo>
                    <a:pt x="1563" y="1235"/>
                  </a:lnTo>
                  <a:lnTo>
                    <a:pt x="1563" y="1236"/>
                  </a:lnTo>
                  <a:lnTo>
                    <a:pt x="1564" y="1236"/>
                  </a:lnTo>
                  <a:lnTo>
                    <a:pt x="1566" y="1237"/>
                  </a:lnTo>
                  <a:lnTo>
                    <a:pt x="1567" y="1237"/>
                  </a:lnTo>
                  <a:lnTo>
                    <a:pt x="1568" y="1237"/>
                  </a:lnTo>
                  <a:lnTo>
                    <a:pt x="1568" y="1237"/>
                  </a:lnTo>
                  <a:lnTo>
                    <a:pt x="1569" y="1237"/>
                  </a:lnTo>
                  <a:lnTo>
                    <a:pt x="1571" y="1238"/>
                  </a:lnTo>
                  <a:lnTo>
                    <a:pt x="1572" y="1238"/>
                  </a:lnTo>
                  <a:lnTo>
                    <a:pt x="1572" y="1238"/>
                  </a:lnTo>
                  <a:lnTo>
                    <a:pt x="1573" y="1238"/>
                  </a:lnTo>
                  <a:lnTo>
                    <a:pt x="1574" y="1238"/>
                  </a:lnTo>
                  <a:lnTo>
                    <a:pt x="1576" y="1238"/>
                  </a:lnTo>
                  <a:lnTo>
                    <a:pt x="1576" y="1240"/>
                  </a:lnTo>
                  <a:lnTo>
                    <a:pt x="1577" y="1240"/>
                  </a:lnTo>
                  <a:lnTo>
                    <a:pt x="1578" y="1240"/>
                  </a:lnTo>
                  <a:lnTo>
                    <a:pt x="1579" y="1238"/>
                  </a:lnTo>
                  <a:lnTo>
                    <a:pt x="1579" y="1238"/>
                  </a:lnTo>
                  <a:lnTo>
                    <a:pt x="1581" y="1238"/>
                  </a:lnTo>
                  <a:lnTo>
                    <a:pt x="1582" y="1238"/>
                  </a:lnTo>
                  <a:lnTo>
                    <a:pt x="1583" y="1238"/>
                  </a:lnTo>
                  <a:lnTo>
                    <a:pt x="1583" y="1238"/>
                  </a:lnTo>
                  <a:lnTo>
                    <a:pt x="1584" y="1238"/>
                  </a:lnTo>
                  <a:lnTo>
                    <a:pt x="1586" y="1238"/>
                  </a:lnTo>
                  <a:lnTo>
                    <a:pt x="1587" y="1240"/>
                  </a:lnTo>
                  <a:lnTo>
                    <a:pt x="1587" y="1240"/>
                  </a:lnTo>
                  <a:lnTo>
                    <a:pt x="1588" y="1241"/>
                  </a:lnTo>
                  <a:lnTo>
                    <a:pt x="1589" y="1241"/>
                  </a:lnTo>
                  <a:lnTo>
                    <a:pt x="1591" y="1241"/>
                  </a:lnTo>
                  <a:lnTo>
                    <a:pt x="1591" y="1240"/>
                  </a:lnTo>
                  <a:lnTo>
                    <a:pt x="1592" y="1240"/>
                  </a:lnTo>
                  <a:lnTo>
                    <a:pt x="1593" y="1240"/>
                  </a:lnTo>
                  <a:lnTo>
                    <a:pt x="1594" y="1238"/>
                  </a:lnTo>
                  <a:lnTo>
                    <a:pt x="1594" y="1238"/>
                  </a:lnTo>
                  <a:lnTo>
                    <a:pt x="1596" y="1238"/>
                  </a:lnTo>
                  <a:lnTo>
                    <a:pt x="1597" y="1238"/>
                  </a:lnTo>
                  <a:lnTo>
                    <a:pt x="1598" y="1238"/>
                  </a:lnTo>
                  <a:lnTo>
                    <a:pt x="1598" y="1238"/>
                  </a:lnTo>
                  <a:lnTo>
                    <a:pt x="1599" y="1238"/>
                  </a:lnTo>
                  <a:lnTo>
                    <a:pt x="1600" y="1238"/>
                  </a:lnTo>
                  <a:lnTo>
                    <a:pt x="1602" y="1238"/>
                  </a:lnTo>
                  <a:lnTo>
                    <a:pt x="1602" y="1238"/>
                  </a:lnTo>
                  <a:lnTo>
                    <a:pt x="1603" y="1238"/>
                  </a:lnTo>
                  <a:lnTo>
                    <a:pt x="1604" y="1238"/>
                  </a:lnTo>
                  <a:lnTo>
                    <a:pt x="1605" y="1238"/>
                  </a:lnTo>
                  <a:lnTo>
                    <a:pt x="1605" y="1238"/>
                  </a:lnTo>
                  <a:lnTo>
                    <a:pt x="1607" y="1238"/>
                  </a:lnTo>
                  <a:lnTo>
                    <a:pt x="1608" y="1238"/>
                  </a:lnTo>
                  <a:lnTo>
                    <a:pt x="1609" y="1238"/>
                  </a:lnTo>
                  <a:lnTo>
                    <a:pt x="1609" y="1238"/>
                  </a:lnTo>
                  <a:lnTo>
                    <a:pt x="1610" y="1238"/>
                  </a:lnTo>
                  <a:lnTo>
                    <a:pt x="1612" y="1238"/>
                  </a:lnTo>
                  <a:lnTo>
                    <a:pt x="1613" y="1240"/>
                  </a:lnTo>
                  <a:lnTo>
                    <a:pt x="1613" y="1240"/>
                  </a:lnTo>
                  <a:lnTo>
                    <a:pt x="1614" y="1240"/>
                  </a:lnTo>
                  <a:lnTo>
                    <a:pt x="1615" y="1240"/>
                  </a:lnTo>
                  <a:lnTo>
                    <a:pt x="1617" y="1238"/>
                  </a:lnTo>
                  <a:lnTo>
                    <a:pt x="1617" y="1238"/>
                  </a:lnTo>
                  <a:lnTo>
                    <a:pt x="1618" y="1238"/>
                  </a:lnTo>
                  <a:lnTo>
                    <a:pt x="1619" y="1237"/>
                  </a:lnTo>
                  <a:lnTo>
                    <a:pt x="1620" y="1237"/>
                  </a:lnTo>
                  <a:lnTo>
                    <a:pt x="1620" y="1237"/>
                  </a:lnTo>
                  <a:lnTo>
                    <a:pt x="1622" y="1237"/>
                  </a:lnTo>
                  <a:lnTo>
                    <a:pt x="1623" y="1237"/>
                  </a:lnTo>
                  <a:lnTo>
                    <a:pt x="1624" y="1237"/>
                  </a:lnTo>
                  <a:lnTo>
                    <a:pt x="1625" y="1237"/>
                  </a:lnTo>
                  <a:lnTo>
                    <a:pt x="1625" y="1237"/>
                  </a:lnTo>
                  <a:lnTo>
                    <a:pt x="1627" y="1237"/>
                  </a:lnTo>
                  <a:lnTo>
                    <a:pt x="1628" y="1238"/>
                  </a:lnTo>
                  <a:lnTo>
                    <a:pt x="1629" y="1238"/>
                  </a:lnTo>
                  <a:lnTo>
                    <a:pt x="1629" y="1238"/>
                  </a:lnTo>
                  <a:lnTo>
                    <a:pt x="1630" y="1238"/>
                  </a:lnTo>
                  <a:lnTo>
                    <a:pt x="1632" y="1238"/>
                  </a:lnTo>
                  <a:lnTo>
                    <a:pt x="1633" y="1238"/>
                  </a:lnTo>
                  <a:lnTo>
                    <a:pt x="1633" y="1238"/>
                  </a:lnTo>
                  <a:lnTo>
                    <a:pt x="1634" y="1238"/>
                  </a:lnTo>
                  <a:lnTo>
                    <a:pt x="1635" y="1238"/>
                  </a:lnTo>
                  <a:lnTo>
                    <a:pt x="1636" y="1238"/>
                  </a:lnTo>
                  <a:lnTo>
                    <a:pt x="1636" y="1237"/>
                  </a:lnTo>
                  <a:lnTo>
                    <a:pt x="1638" y="1236"/>
                  </a:lnTo>
                  <a:lnTo>
                    <a:pt x="1639" y="1236"/>
                  </a:lnTo>
                  <a:lnTo>
                    <a:pt x="1640" y="1235"/>
                  </a:lnTo>
                  <a:lnTo>
                    <a:pt x="1640" y="1236"/>
                  </a:lnTo>
                  <a:lnTo>
                    <a:pt x="1641" y="1236"/>
                  </a:lnTo>
                  <a:lnTo>
                    <a:pt x="1643" y="1237"/>
                  </a:lnTo>
                  <a:lnTo>
                    <a:pt x="1644" y="1238"/>
                  </a:lnTo>
                  <a:lnTo>
                    <a:pt x="1644" y="1240"/>
                  </a:lnTo>
                  <a:lnTo>
                    <a:pt x="1645" y="1240"/>
                  </a:lnTo>
                  <a:lnTo>
                    <a:pt x="1646" y="1240"/>
                  </a:lnTo>
                  <a:lnTo>
                    <a:pt x="1648" y="1240"/>
                  </a:lnTo>
                  <a:lnTo>
                    <a:pt x="1648" y="1240"/>
                  </a:lnTo>
                  <a:lnTo>
                    <a:pt x="1649" y="1240"/>
                  </a:lnTo>
                  <a:lnTo>
                    <a:pt x="1650" y="1240"/>
                  </a:lnTo>
                  <a:lnTo>
                    <a:pt x="1651" y="1240"/>
                  </a:lnTo>
                  <a:lnTo>
                    <a:pt x="1651" y="1238"/>
                  </a:lnTo>
                  <a:lnTo>
                    <a:pt x="1653" y="1238"/>
                  </a:lnTo>
                  <a:lnTo>
                    <a:pt x="1654" y="1237"/>
                  </a:lnTo>
                  <a:lnTo>
                    <a:pt x="1655" y="1236"/>
                  </a:lnTo>
                  <a:lnTo>
                    <a:pt x="1655" y="1236"/>
                  </a:lnTo>
                  <a:lnTo>
                    <a:pt x="1656" y="1236"/>
                  </a:lnTo>
                  <a:lnTo>
                    <a:pt x="1658" y="1236"/>
                  </a:lnTo>
                  <a:lnTo>
                    <a:pt x="1659" y="1236"/>
                  </a:lnTo>
                  <a:lnTo>
                    <a:pt x="1659" y="1236"/>
                  </a:lnTo>
                  <a:lnTo>
                    <a:pt x="1660" y="1236"/>
                  </a:lnTo>
                  <a:lnTo>
                    <a:pt x="1661" y="1236"/>
                  </a:lnTo>
                  <a:lnTo>
                    <a:pt x="1663" y="1236"/>
                  </a:lnTo>
                  <a:lnTo>
                    <a:pt x="1663" y="1236"/>
                  </a:lnTo>
                  <a:lnTo>
                    <a:pt x="1664" y="1236"/>
                  </a:lnTo>
                  <a:lnTo>
                    <a:pt x="1665" y="1236"/>
                  </a:lnTo>
                  <a:lnTo>
                    <a:pt x="1666" y="1236"/>
                  </a:lnTo>
                  <a:lnTo>
                    <a:pt x="1666" y="1235"/>
                  </a:lnTo>
                  <a:lnTo>
                    <a:pt x="1668" y="1235"/>
                  </a:lnTo>
                  <a:lnTo>
                    <a:pt x="1669" y="1235"/>
                  </a:lnTo>
                  <a:lnTo>
                    <a:pt x="1670" y="1235"/>
                  </a:lnTo>
                  <a:lnTo>
                    <a:pt x="1670" y="1236"/>
                  </a:lnTo>
                  <a:lnTo>
                    <a:pt x="1671" y="1236"/>
                  </a:lnTo>
                  <a:lnTo>
                    <a:pt x="1672" y="1236"/>
                  </a:lnTo>
                  <a:lnTo>
                    <a:pt x="1674" y="1237"/>
                  </a:lnTo>
                  <a:lnTo>
                    <a:pt x="1674" y="1237"/>
                  </a:lnTo>
                  <a:lnTo>
                    <a:pt x="1675" y="1237"/>
                  </a:lnTo>
                  <a:lnTo>
                    <a:pt x="1676" y="1237"/>
                  </a:lnTo>
                  <a:lnTo>
                    <a:pt x="1677" y="1238"/>
                  </a:lnTo>
                  <a:lnTo>
                    <a:pt x="1679" y="1238"/>
                  </a:lnTo>
                  <a:lnTo>
                    <a:pt x="1679" y="1238"/>
                  </a:lnTo>
                  <a:lnTo>
                    <a:pt x="1680" y="1238"/>
                  </a:lnTo>
                  <a:lnTo>
                    <a:pt x="1681" y="1238"/>
                  </a:lnTo>
                  <a:lnTo>
                    <a:pt x="1682" y="1238"/>
                  </a:lnTo>
                  <a:lnTo>
                    <a:pt x="1682" y="1238"/>
                  </a:lnTo>
                  <a:lnTo>
                    <a:pt x="1684" y="1238"/>
                  </a:lnTo>
                  <a:lnTo>
                    <a:pt x="1685" y="1238"/>
                  </a:lnTo>
                  <a:lnTo>
                    <a:pt x="1686" y="1238"/>
                  </a:lnTo>
                  <a:lnTo>
                    <a:pt x="1686" y="1237"/>
                  </a:lnTo>
                  <a:lnTo>
                    <a:pt x="1687" y="1237"/>
                  </a:lnTo>
                  <a:lnTo>
                    <a:pt x="1689" y="1236"/>
                  </a:lnTo>
                  <a:lnTo>
                    <a:pt x="1690" y="1235"/>
                  </a:lnTo>
                  <a:lnTo>
                    <a:pt x="1690" y="1232"/>
                  </a:lnTo>
                  <a:lnTo>
                    <a:pt x="1691" y="1230"/>
                  </a:lnTo>
                  <a:lnTo>
                    <a:pt x="1692" y="1228"/>
                  </a:lnTo>
                  <a:lnTo>
                    <a:pt x="1694" y="1226"/>
                  </a:lnTo>
                  <a:lnTo>
                    <a:pt x="1694" y="1222"/>
                  </a:lnTo>
                  <a:lnTo>
                    <a:pt x="1695" y="1220"/>
                  </a:lnTo>
                  <a:lnTo>
                    <a:pt x="1696" y="1216"/>
                  </a:lnTo>
                  <a:lnTo>
                    <a:pt x="1697" y="1215"/>
                  </a:lnTo>
                  <a:lnTo>
                    <a:pt x="1697" y="1215"/>
                  </a:lnTo>
                  <a:lnTo>
                    <a:pt x="1699" y="1216"/>
                  </a:lnTo>
                  <a:lnTo>
                    <a:pt x="1700" y="1220"/>
                  </a:lnTo>
                  <a:lnTo>
                    <a:pt x="1701" y="1224"/>
                  </a:lnTo>
                  <a:lnTo>
                    <a:pt x="1701" y="1227"/>
                  </a:lnTo>
                  <a:lnTo>
                    <a:pt x="1702" y="1231"/>
                  </a:lnTo>
                  <a:lnTo>
                    <a:pt x="1704" y="1233"/>
                  </a:lnTo>
                  <a:lnTo>
                    <a:pt x="1705" y="1235"/>
                  </a:lnTo>
                  <a:lnTo>
                    <a:pt x="1705" y="1236"/>
                  </a:lnTo>
                  <a:lnTo>
                    <a:pt x="1706" y="1236"/>
                  </a:lnTo>
                  <a:lnTo>
                    <a:pt x="1707" y="1236"/>
                  </a:lnTo>
                  <a:lnTo>
                    <a:pt x="1708" y="1237"/>
                  </a:lnTo>
                  <a:lnTo>
                    <a:pt x="1708" y="1237"/>
                  </a:lnTo>
                  <a:lnTo>
                    <a:pt x="1710" y="1237"/>
                  </a:lnTo>
                  <a:lnTo>
                    <a:pt x="1711" y="1237"/>
                  </a:lnTo>
                  <a:lnTo>
                    <a:pt x="1712" y="1238"/>
                  </a:lnTo>
                  <a:lnTo>
                    <a:pt x="1712" y="1238"/>
                  </a:lnTo>
                  <a:lnTo>
                    <a:pt x="1713" y="1238"/>
                  </a:lnTo>
                  <a:lnTo>
                    <a:pt x="1715" y="1238"/>
                  </a:lnTo>
                  <a:lnTo>
                    <a:pt x="1716" y="1238"/>
                  </a:lnTo>
                  <a:lnTo>
                    <a:pt x="1716" y="1238"/>
                  </a:lnTo>
                  <a:lnTo>
                    <a:pt x="1717" y="1238"/>
                  </a:lnTo>
                  <a:lnTo>
                    <a:pt x="1718" y="1237"/>
                  </a:lnTo>
                  <a:lnTo>
                    <a:pt x="1720" y="1237"/>
                  </a:lnTo>
                  <a:lnTo>
                    <a:pt x="1720" y="1237"/>
                  </a:lnTo>
                  <a:lnTo>
                    <a:pt x="1721" y="1236"/>
                  </a:lnTo>
                  <a:lnTo>
                    <a:pt x="1722" y="1236"/>
                  </a:lnTo>
                  <a:lnTo>
                    <a:pt x="1723" y="1235"/>
                  </a:lnTo>
                  <a:lnTo>
                    <a:pt x="1723" y="1235"/>
                  </a:lnTo>
                  <a:lnTo>
                    <a:pt x="1725" y="1235"/>
                  </a:lnTo>
                  <a:lnTo>
                    <a:pt x="1726" y="1235"/>
                  </a:lnTo>
                  <a:lnTo>
                    <a:pt x="1727" y="1236"/>
                  </a:lnTo>
                  <a:lnTo>
                    <a:pt x="1727" y="1236"/>
                  </a:lnTo>
                  <a:lnTo>
                    <a:pt x="1728" y="1236"/>
                  </a:lnTo>
                  <a:lnTo>
                    <a:pt x="1730" y="1237"/>
                  </a:lnTo>
                  <a:lnTo>
                    <a:pt x="1731" y="1237"/>
                  </a:lnTo>
                  <a:lnTo>
                    <a:pt x="1731" y="1238"/>
                  </a:lnTo>
                  <a:lnTo>
                    <a:pt x="1732" y="1238"/>
                  </a:lnTo>
                  <a:lnTo>
                    <a:pt x="1733" y="1238"/>
                  </a:lnTo>
                  <a:lnTo>
                    <a:pt x="1735" y="1238"/>
                  </a:lnTo>
                  <a:lnTo>
                    <a:pt x="1736" y="1238"/>
                  </a:lnTo>
                  <a:lnTo>
                    <a:pt x="1736" y="1238"/>
                  </a:lnTo>
                  <a:lnTo>
                    <a:pt x="1737" y="1238"/>
                  </a:lnTo>
                  <a:lnTo>
                    <a:pt x="1738" y="1238"/>
                  </a:lnTo>
                  <a:lnTo>
                    <a:pt x="1740" y="1237"/>
                  </a:lnTo>
                  <a:lnTo>
                    <a:pt x="1740" y="1236"/>
                  </a:lnTo>
                  <a:lnTo>
                    <a:pt x="1741" y="1235"/>
                  </a:lnTo>
                  <a:lnTo>
                    <a:pt x="1742" y="1233"/>
                  </a:lnTo>
                  <a:lnTo>
                    <a:pt x="1743" y="1232"/>
                  </a:lnTo>
                  <a:lnTo>
                    <a:pt x="1743" y="1232"/>
                  </a:lnTo>
                  <a:lnTo>
                    <a:pt x="1744" y="1231"/>
                  </a:lnTo>
                  <a:lnTo>
                    <a:pt x="1746" y="1231"/>
                  </a:lnTo>
                  <a:lnTo>
                    <a:pt x="1747" y="1232"/>
                  </a:lnTo>
                  <a:lnTo>
                    <a:pt x="1747" y="1232"/>
                  </a:lnTo>
                  <a:lnTo>
                    <a:pt x="1748" y="1233"/>
                  </a:lnTo>
                  <a:lnTo>
                    <a:pt x="1749" y="1235"/>
                  </a:lnTo>
                  <a:lnTo>
                    <a:pt x="1751" y="1235"/>
                  </a:lnTo>
                  <a:lnTo>
                    <a:pt x="1751" y="1236"/>
                  </a:lnTo>
                  <a:lnTo>
                    <a:pt x="1752" y="1236"/>
                  </a:lnTo>
                  <a:lnTo>
                    <a:pt x="1753" y="1237"/>
                  </a:lnTo>
                  <a:lnTo>
                    <a:pt x="1754" y="1237"/>
                  </a:lnTo>
                  <a:lnTo>
                    <a:pt x="1754" y="1238"/>
                  </a:lnTo>
                  <a:lnTo>
                    <a:pt x="1756" y="1238"/>
                  </a:lnTo>
                  <a:lnTo>
                    <a:pt x="1757" y="1238"/>
                  </a:lnTo>
                  <a:lnTo>
                    <a:pt x="1758" y="1240"/>
                  </a:lnTo>
                  <a:lnTo>
                    <a:pt x="1758" y="1240"/>
                  </a:lnTo>
                  <a:lnTo>
                    <a:pt x="1759" y="1240"/>
                  </a:lnTo>
                  <a:lnTo>
                    <a:pt x="1761" y="1240"/>
                  </a:lnTo>
                  <a:lnTo>
                    <a:pt x="1762" y="1240"/>
                  </a:lnTo>
                  <a:lnTo>
                    <a:pt x="1762" y="1238"/>
                  </a:lnTo>
                  <a:lnTo>
                    <a:pt x="1763" y="1238"/>
                  </a:lnTo>
                  <a:lnTo>
                    <a:pt x="1764" y="1238"/>
                  </a:lnTo>
                  <a:lnTo>
                    <a:pt x="1766" y="1238"/>
                  </a:lnTo>
                  <a:lnTo>
                    <a:pt x="1766" y="1238"/>
                  </a:lnTo>
                  <a:lnTo>
                    <a:pt x="1767" y="1237"/>
                  </a:lnTo>
                  <a:lnTo>
                    <a:pt x="1768" y="1237"/>
                  </a:lnTo>
                  <a:lnTo>
                    <a:pt x="1769" y="1237"/>
                  </a:lnTo>
                  <a:lnTo>
                    <a:pt x="1769" y="1237"/>
                  </a:lnTo>
                  <a:lnTo>
                    <a:pt x="1771" y="1237"/>
                  </a:lnTo>
                  <a:lnTo>
                    <a:pt x="1772" y="1237"/>
                  </a:lnTo>
                  <a:lnTo>
                    <a:pt x="1773" y="1237"/>
                  </a:lnTo>
                  <a:lnTo>
                    <a:pt x="1773" y="1238"/>
                  </a:lnTo>
                  <a:lnTo>
                    <a:pt x="1774" y="1238"/>
                  </a:lnTo>
                  <a:lnTo>
                    <a:pt x="1776" y="1238"/>
                  </a:lnTo>
                  <a:lnTo>
                    <a:pt x="1777" y="1238"/>
                  </a:lnTo>
                  <a:lnTo>
                    <a:pt x="1777" y="1238"/>
                  </a:lnTo>
                  <a:lnTo>
                    <a:pt x="1778" y="1238"/>
                  </a:lnTo>
                  <a:lnTo>
                    <a:pt x="1779" y="1238"/>
                  </a:lnTo>
                  <a:lnTo>
                    <a:pt x="1780" y="1238"/>
                  </a:lnTo>
                  <a:lnTo>
                    <a:pt x="1780" y="1238"/>
                  </a:lnTo>
                  <a:lnTo>
                    <a:pt x="1782" y="1238"/>
                  </a:lnTo>
                  <a:lnTo>
                    <a:pt x="1783" y="1238"/>
                  </a:lnTo>
                  <a:lnTo>
                    <a:pt x="1784" y="1238"/>
                  </a:lnTo>
                  <a:lnTo>
                    <a:pt x="1784" y="1238"/>
                  </a:lnTo>
                  <a:lnTo>
                    <a:pt x="1785" y="1240"/>
                  </a:lnTo>
                  <a:lnTo>
                    <a:pt x="1787" y="1240"/>
                  </a:lnTo>
                  <a:lnTo>
                    <a:pt x="1788" y="1240"/>
                  </a:lnTo>
                  <a:lnTo>
                    <a:pt x="1788" y="1238"/>
                  </a:lnTo>
                  <a:lnTo>
                    <a:pt x="1789" y="1238"/>
                  </a:lnTo>
                  <a:lnTo>
                    <a:pt x="1790" y="1238"/>
                  </a:lnTo>
                  <a:lnTo>
                    <a:pt x="1792" y="1238"/>
                  </a:lnTo>
                  <a:lnTo>
                    <a:pt x="1793" y="1238"/>
                  </a:lnTo>
                  <a:lnTo>
                    <a:pt x="1793" y="1238"/>
                  </a:lnTo>
                  <a:lnTo>
                    <a:pt x="1794" y="1238"/>
                  </a:lnTo>
                  <a:lnTo>
                    <a:pt x="1795" y="1237"/>
                  </a:lnTo>
                  <a:lnTo>
                    <a:pt x="1797" y="1237"/>
                  </a:lnTo>
                  <a:lnTo>
                    <a:pt x="1797" y="1237"/>
                  </a:lnTo>
                  <a:lnTo>
                    <a:pt x="1798" y="1237"/>
                  </a:lnTo>
                  <a:lnTo>
                    <a:pt x="1799" y="1238"/>
                  </a:lnTo>
                  <a:lnTo>
                    <a:pt x="1800" y="1238"/>
                  </a:lnTo>
                  <a:lnTo>
                    <a:pt x="1800" y="1238"/>
                  </a:lnTo>
                  <a:lnTo>
                    <a:pt x="1802" y="1237"/>
                  </a:lnTo>
                  <a:lnTo>
                    <a:pt x="1803" y="1237"/>
                  </a:lnTo>
                  <a:lnTo>
                    <a:pt x="1804" y="1237"/>
                  </a:lnTo>
                  <a:lnTo>
                    <a:pt x="1804" y="1236"/>
                  </a:lnTo>
                  <a:lnTo>
                    <a:pt x="1805" y="1236"/>
                  </a:lnTo>
                  <a:lnTo>
                    <a:pt x="1807" y="1236"/>
                  </a:lnTo>
                  <a:lnTo>
                    <a:pt x="1808" y="1235"/>
                  </a:lnTo>
                  <a:lnTo>
                    <a:pt x="1808" y="1235"/>
                  </a:lnTo>
                  <a:lnTo>
                    <a:pt x="1809" y="1233"/>
                  </a:lnTo>
                  <a:lnTo>
                    <a:pt x="1810" y="1232"/>
                  </a:lnTo>
                  <a:lnTo>
                    <a:pt x="1811" y="1230"/>
                  </a:lnTo>
                  <a:lnTo>
                    <a:pt x="1811" y="1225"/>
                  </a:lnTo>
                  <a:lnTo>
                    <a:pt x="1813" y="1217"/>
                  </a:lnTo>
                  <a:lnTo>
                    <a:pt x="1814" y="1207"/>
                  </a:lnTo>
                  <a:lnTo>
                    <a:pt x="1815" y="1196"/>
                  </a:lnTo>
                  <a:lnTo>
                    <a:pt x="1815" y="1184"/>
                  </a:lnTo>
                  <a:lnTo>
                    <a:pt x="1816" y="1173"/>
                  </a:lnTo>
                  <a:lnTo>
                    <a:pt x="1818" y="1164"/>
                  </a:lnTo>
                  <a:lnTo>
                    <a:pt x="1819" y="1160"/>
                  </a:lnTo>
                  <a:lnTo>
                    <a:pt x="1819" y="1161"/>
                  </a:lnTo>
                  <a:lnTo>
                    <a:pt x="1820" y="1169"/>
                  </a:lnTo>
                  <a:lnTo>
                    <a:pt x="1821" y="1179"/>
                  </a:lnTo>
                  <a:lnTo>
                    <a:pt x="1823" y="1191"/>
                  </a:lnTo>
                  <a:lnTo>
                    <a:pt x="1823" y="1202"/>
                  </a:lnTo>
                  <a:lnTo>
                    <a:pt x="1824" y="1212"/>
                  </a:lnTo>
                  <a:lnTo>
                    <a:pt x="1825" y="1220"/>
                  </a:lnTo>
                  <a:lnTo>
                    <a:pt x="1826" y="1226"/>
                  </a:lnTo>
                  <a:lnTo>
                    <a:pt x="1826" y="1230"/>
                  </a:lnTo>
                  <a:lnTo>
                    <a:pt x="1828" y="1232"/>
                  </a:lnTo>
                  <a:lnTo>
                    <a:pt x="1829" y="1233"/>
                  </a:lnTo>
                  <a:lnTo>
                    <a:pt x="1830" y="1233"/>
                  </a:lnTo>
                  <a:lnTo>
                    <a:pt x="1830" y="1235"/>
                  </a:lnTo>
                  <a:lnTo>
                    <a:pt x="1831" y="1235"/>
                  </a:lnTo>
                  <a:lnTo>
                    <a:pt x="1833" y="1235"/>
                  </a:lnTo>
                  <a:lnTo>
                    <a:pt x="1834" y="1236"/>
                  </a:lnTo>
                  <a:lnTo>
                    <a:pt x="1834" y="1236"/>
                  </a:lnTo>
                  <a:lnTo>
                    <a:pt x="1835" y="1236"/>
                  </a:lnTo>
                  <a:lnTo>
                    <a:pt x="1836" y="1236"/>
                  </a:lnTo>
                  <a:lnTo>
                    <a:pt x="1838" y="1236"/>
                  </a:lnTo>
                  <a:lnTo>
                    <a:pt x="1838" y="1237"/>
                  </a:lnTo>
                  <a:lnTo>
                    <a:pt x="1839" y="1237"/>
                  </a:lnTo>
                  <a:lnTo>
                    <a:pt x="1840" y="1237"/>
                  </a:lnTo>
                  <a:lnTo>
                    <a:pt x="1841" y="1237"/>
                  </a:lnTo>
                  <a:lnTo>
                    <a:pt x="1841" y="1237"/>
                  </a:lnTo>
                  <a:lnTo>
                    <a:pt x="1843" y="1238"/>
                  </a:lnTo>
                  <a:lnTo>
                    <a:pt x="1844" y="1238"/>
                  </a:lnTo>
                  <a:lnTo>
                    <a:pt x="1845" y="1238"/>
                  </a:lnTo>
                  <a:lnTo>
                    <a:pt x="1846" y="1238"/>
                  </a:lnTo>
                  <a:lnTo>
                    <a:pt x="1846" y="1238"/>
                  </a:lnTo>
                  <a:lnTo>
                    <a:pt x="1847" y="1238"/>
                  </a:lnTo>
                  <a:lnTo>
                    <a:pt x="1849" y="1237"/>
                  </a:lnTo>
                  <a:lnTo>
                    <a:pt x="1850" y="1237"/>
                  </a:lnTo>
                  <a:lnTo>
                    <a:pt x="1850" y="1236"/>
                  </a:lnTo>
                  <a:lnTo>
                    <a:pt x="1851" y="1236"/>
                  </a:lnTo>
                  <a:lnTo>
                    <a:pt x="1852" y="1235"/>
                  </a:lnTo>
                  <a:lnTo>
                    <a:pt x="1854" y="1235"/>
                  </a:lnTo>
                  <a:lnTo>
                    <a:pt x="1854" y="1235"/>
                  </a:lnTo>
                  <a:lnTo>
                    <a:pt x="1855" y="1233"/>
                  </a:lnTo>
                  <a:lnTo>
                    <a:pt x="1856" y="1235"/>
                  </a:lnTo>
                  <a:lnTo>
                    <a:pt x="1857" y="1235"/>
                  </a:lnTo>
                  <a:lnTo>
                    <a:pt x="1857" y="1236"/>
                  </a:lnTo>
                  <a:lnTo>
                    <a:pt x="1859" y="1236"/>
                  </a:lnTo>
                  <a:lnTo>
                    <a:pt x="1860" y="1237"/>
                  </a:lnTo>
                  <a:lnTo>
                    <a:pt x="1861" y="1237"/>
                  </a:lnTo>
                  <a:lnTo>
                    <a:pt x="1861" y="1237"/>
                  </a:lnTo>
                  <a:lnTo>
                    <a:pt x="1862" y="1237"/>
                  </a:lnTo>
                  <a:lnTo>
                    <a:pt x="1864" y="1238"/>
                  </a:lnTo>
                  <a:lnTo>
                    <a:pt x="1865" y="1238"/>
                  </a:lnTo>
                  <a:lnTo>
                    <a:pt x="1865" y="1238"/>
                  </a:lnTo>
                  <a:lnTo>
                    <a:pt x="1866" y="1238"/>
                  </a:lnTo>
                  <a:lnTo>
                    <a:pt x="1867" y="1238"/>
                  </a:lnTo>
                  <a:lnTo>
                    <a:pt x="1869" y="1238"/>
                  </a:lnTo>
                  <a:lnTo>
                    <a:pt x="1869" y="1238"/>
                  </a:lnTo>
                  <a:lnTo>
                    <a:pt x="1870" y="1238"/>
                  </a:lnTo>
                  <a:lnTo>
                    <a:pt x="1871" y="1238"/>
                  </a:lnTo>
                  <a:lnTo>
                    <a:pt x="1872" y="1238"/>
                  </a:lnTo>
                  <a:lnTo>
                    <a:pt x="1872" y="1238"/>
                  </a:lnTo>
                  <a:lnTo>
                    <a:pt x="1874" y="1238"/>
                  </a:lnTo>
                  <a:lnTo>
                    <a:pt x="1875" y="1238"/>
                  </a:lnTo>
                  <a:lnTo>
                    <a:pt x="1876" y="1238"/>
                  </a:lnTo>
                  <a:lnTo>
                    <a:pt x="1876" y="1238"/>
                  </a:lnTo>
                  <a:lnTo>
                    <a:pt x="1877" y="1238"/>
                  </a:lnTo>
                  <a:lnTo>
                    <a:pt x="1879" y="1238"/>
                  </a:lnTo>
                  <a:lnTo>
                    <a:pt x="1880" y="1237"/>
                  </a:lnTo>
                  <a:lnTo>
                    <a:pt x="1880" y="1236"/>
                  </a:lnTo>
                  <a:lnTo>
                    <a:pt x="1881" y="1235"/>
                  </a:lnTo>
                  <a:lnTo>
                    <a:pt x="1882" y="1232"/>
                  </a:lnTo>
                  <a:lnTo>
                    <a:pt x="1883" y="1231"/>
                  </a:lnTo>
                  <a:lnTo>
                    <a:pt x="1883" y="1230"/>
                  </a:lnTo>
                  <a:lnTo>
                    <a:pt x="1885" y="1228"/>
                  </a:lnTo>
                  <a:lnTo>
                    <a:pt x="1886" y="1228"/>
                  </a:lnTo>
                  <a:lnTo>
                    <a:pt x="1887" y="1228"/>
                  </a:lnTo>
                  <a:lnTo>
                    <a:pt x="1887" y="1230"/>
                  </a:lnTo>
                  <a:lnTo>
                    <a:pt x="1888" y="1231"/>
                  </a:lnTo>
                  <a:lnTo>
                    <a:pt x="1890" y="1233"/>
                  </a:lnTo>
                  <a:lnTo>
                    <a:pt x="1891" y="1235"/>
                  </a:lnTo>
                  <a:lnTo>
                    <a:pt x="1891" y="1235"/>
                  </a:lnTo>
                  <a:lnTo>
                    <a:pt x="1892" y="1236"/>
                  </a:lnTo>
                  <a:lnTo>
                    <a:pt x="1893" y="1237"/>
                  </a:lnTo>
                  <a:lnTo>
                    <a:pt x="1895" y="1237"/>
                  </a:lnTo>
                  <a:lnTo>
                    <a:pt x="1895" y="1238"/>
                  </a:lnTo>
                  <a:lnTo>
                    <a:pt x="1896" y="1238"/>
                  </a:lnTo>
                  <a:lnTo>
                    <a:pt x="1897" y="1238"/>
                  </a:lnTo>
                  <a:lnTo>
                    <a:pt x="1898" y="1237"/>
                  </a:lnTo>
                  <a:lnTo>
                    <a:pt x="1898" y="1235"/>
                  </a:lnTo>
                  <a:lnTo>
                    <a:pt x="1900" y="1227"/>
                  </a:lnTo>
                  <a:lnTo>
                    <a:pt x="1901" y="1211"/>
                  </a:lnTo>
                  <a:lnTo>
                    <a:pt x="1902" y="1179"/>
                  </a:lnTo>
                  <a:lnTo>
                    <a:pt x="1903" y="1115"/>
                  </a:lnTo>
                  <a:lnTo>
                    <a:pt x="1903" y="1009"/>
                  </a:lnTo>
                  <a:lnTo>
                    <a:pt x="1905" y="839"/>
                  </a:lnTo>
                  <a:lnTo>
                    <a:pt x="1906" y="595"/>
                  </a:lnTo>
                  <a:lnTo>
                    <a:pt x="1907" y="281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56"/>
                  </a:lnTo>
                  <a:lnTo>
                    <a:pt x="1918" y="275"/>
                  </a:lnTo>
                  <a:lnTo>
                    <a:pt x="1919" y="461"/>
                  </a:lnTo>
                  <a:lnTo>
                    <a:pt x="1921" y="615"/>
                  </a:lnTo>
                  <a:lnTo>
                    <a:pt x="1922" y="742"/>
                  </a:lnTo>
                  <a:lnTo>
                    <a:pt x="1922" y="844"/>
                  </a:lnTo>
                  <a:lnTo>
                    <a:pt x="1923" y="923"/>
                  </a:lnTo>
                  <a:lnTo>
                    <a:pt x="1924" y="986"/>
                  </a:lnTo>
                  <a:lnTo>
                    <a:pt x="1926" y="1035"/>
                  </a:lnTo>
                  <a:lnTo>
                    <a:pt x="1926" y="1075"/>
                  </a:lnTo>
                  <a:lnTo>
                    <a:pt x="1927" y="1104"/>
                  </a:lnTo>
                  <a:lnTo>
                    <a:pt x="1928" y="1129"/>
                  </a:lnTo>
                  <a:lnTo>
                    <a:pt x="1929" y="1148"/>
                  </a:lnTo>
                  <a:lnTo>
                    <a:pt x="1929" y="1161"/>
                  </a:lnTo>
                  <a:lnTo>
                    <a:pt x="1931" y="1173"/>
                  </a:lnTo>
                  <a:lnTo>
                    <a:pt x="1932" y="1181"/>
                  </a:lnTo>
                  <a:lnTo>
                    <a:pt x="1933" y="1189"/>
                  </a:lnTo>
                  <a:lnTo>
                    <a:pt x="1933" y="1194"/>
                  </a:lnTo>
                  <a:lnTo>
                    <a:pt x="1934" y="1199"/>
                  </a:lnTo>
                  <a:lnTo>
                    <a:pt x="1936" y="1202"/>
                  </a:lnTo>
                  <a:lnTo>
                    <a:pt x="1937" y="1206"/>
                  </a:lnTo>
                  <a:lnTo>
                    <a:pt x="1937" y="1209"/>
                  </a:lnTo>
                  <a:lnTo>
                    <a:pt x="1938" y="1211"/>
                  </a:lnTo>
                  <a:lnTo>
                    <a:pt x="1939" y="1214"/>
                  </a:lnTo>
                  <a:lnTo>
                    <a:pt x="1941" y="1215"/>
                  </a:lnTo>
                  <a:lnTo>
                    <a:pt x="1941" y="1216"/>
                  </a:lnTo>
                  <a:lnTo>
                    <a:pt x="1942" y="1217"/>
                  </a:lnTo>
                  <a:lnTo>
                    <a:pt x="1943" y="1219"/>
                  </a:lnTo>
                  <a:lnTo>
                    <a:pt x="1944" y="1219"/>
                  </a:lnTo>
                  <a:lnTo>
                    <a:pt x="1944" y="1217"/>
                  </a:lnTo>
                  <a:lnTo>
                    <a:pt x="1946" y="1215"/>
                  </a:lnTo>
                  <a:lnTo>
                    <a:pt x="1947" y="1212"/>
                  </a:lnTo>
                  <a:lnTo>
                    <a:pt x="1948" y="1207"/>
                  </a:lnTo>
                  <a:lnTo>
                    <a:pt x="1948" y="1202"/>
                  </a:lnTo>
                  <a:lnTo>
                    <a:pt x="1949" y="1196"/>
                  </a:lnTo>
                  <a:lnTo>
                    <a:pt x="1951" y="1191"/>
                  </a:lnTo>
                  <a:lnTo>
                    <a:pt x="1952" y="1186"/>
                  </a:lnTo>
                  <a:lnTo>
                    <a:pt x="1952" y="1184"/>
                  </a:lnTo>
                  <a:lnTo>
                    <a:pt x="1953" y="1184"/>
                  </a:lnTo>
                  <a:lnTo>
                    <a:pt x="1954" y="1185"/>
                  </a:lnTo>
                  <a:lnTo>
                    <a:pt x="1955" y="1189"/>
                  </a:lnTo>
                  <a:lnTo>
                    <a:pt x="1955" y="1195"/>
                  </a:lnTo>
                  <a:lnTo>
                    <a:pt x="1957" y="1201"/>
                  </a:lnTo>
                  <a:lnTo>
                    <a:pt x="1958" y="1207"/>
                  </a:lnTo>
                  <a:lnTo>
                    <a:pt x="1959" y="1214"/>
                  </a:lnTo>
                  <a:lnTo>
                    <a:pt x="1960" y="1219"/>
                  </a:lnTo>
                  <a:lnTo>
                    <a:pt x="1960" y="1222"/>
                  </a:lnTo>
                  <a:lnTo>
                    <a:pt x="1962" y="1226"/>
                  </a:lnTo>
                  <a:lnTo>
                    <a:pt x="1963" y="1228"/>
                  </a:lnTo>
                  <a:lnTo>
                    <a:pt x="1964" y="1230"/>
                  </a:lnTo>
                  <a:lnTo>
                    <a:pt x="1964" y="1231"/>
                  </a:lnTo>
                  <a:lnTo>
                    <a:pt x="1965" y="1232"/>
                  </a:lnTo>
                  <a:lnTo>
                    <a:pt x="1967" y="1233"/>
                  </a:lnTo>
                  <a:lnTo>
                    <a:pt x="1968" y="1233"/>
                  </a:lnTo>
                  <a:lnTo>
                    <a:pt x="1968" y="1235"/>
                  </a:lnTo>
                  <a:lnTo>
                    <a:pt x="1969" y="1236"/>
                  </a:lnTo>
                  <a:lnTo>
                    <a:pt x="1970" y="1236"/>
                  </a:lnTo>
                  <a:lnTo>
                    <a:pt x="1972" y="1237"/>
                  </a:lnTo>
                  <a:lnTo>
                    <a:pt x="1972" y="1237"/>
                  </a:lnTo>
                  <a:lnTo>
                    <a:pt x="1973" y="1237"/>
                  </a:lnTo>
                  <a:lnTo>
                    <a:pt x="1974" y="1237"/>
                  </a:lnTo>
                  <a:lnTo>
                    <a:pt x="1975" y="1238"/>
                  </a:lnTo>
                  <a:lnTo>
                    <a:pt x="1975" y="1238"/>
                  </a:lnTo>
                  <a:lnTo>
                    <a:pt x="1977" y="1238"/>
                  </a:lnTo>
                  <a:lnTo>
                    <a:pt x="1978" y="1238"/>
                  </a:lnTo>
                  <a:lnTo>
                    <a:pt x="1979" y="1238"/>
                  </a:lnTo>
                  <a:lnTo>
                    <a:pt x="1979" y="1238"/>
                  </a:lnTo>
                  <a:lnTo>
                    <a:pt x="1980" y="1238"/>
                  </a:lnTo>
                  <a:lnTo>
                    <a:pt x="1982" y="1238"/>
                  </a:lnTo>
                  <a:lnTo>
                    <a:pt x="1983" y="1238"/>
                  </a:lnTo>
                  <a:lnTo>
                    <a:pt x="1983" y="1237"/>
                  </a:lnTo>
                  <a:lnTo>
                    <a:pt x="1984" y="1237"/>
                  </a:lnTo>
                  <a:lnTo>
                    <a:pt x="1985" y="1237"/>
                  </a:lnTo>
                  <a:lnTo>
                    <a:pt x="1987" y="1237"/>
                  </a:lnTo>
                  <a:lnTo>
                    <a:pt x="1987" y="1237"/>
                  </a:lnTo>
                  <a:lnTo>
                    <a:pt x="1988" y="1237"/>
                  </a:lnTo>
                  <a:lnTo>
                    <a:pt x="1989" y="1237"/>
                  </a:lnTo>
                  <a:lnTo>
                    <a:pt x="1990" y="1238"/>
                  </a:lnTo>
                  <a:lnTo>
                    <a:pt x="1990" y="1238"/>
                  </a:lnTo>
                  <a:lnTo>
                    <a:pt x="1991" y="1238"/>
                  </a:lnTo>
                  <a:lnTo>
                    <a:pt x="1993" y="1238"/>
                  </a:lnTo>
                  <a:lnTo>
                    <a:pt x="1994" y="1238"/>
                  </a:lnTo>
                  <a:lnTo>
                    <a:pt x="1994" y="1238"/>
                  </a:lnTo>
                  <a:lnTo>
                    <a:pt x="1995" y="1238"/>
                  </a:lnTo>
                  <a:lnTo>
                    <a:pt x="1996" y="1238"/>
                  </a:lnTo>
                  <a:lnTo>
                    <a:pt x="1998" y="1238"/>
                  </a:lnTo>
                  <a:lnTo>
                    <a:pt x="1998" y="1238"/>
                  </a:lnTo>
                  <a:lnTo>
                    <a:pt x="1999" y="1238"/>
                  </a:lnTo>
                  <a:lnTo>
                    <a:pt x="2000" y="1238"/>
                  </a:lnTo>
                  <a:lnTo>
                    <a:pt x="2001" y="1238"/>
                  </a:lnTo>
                  <a:lnTo>
                    <a:pt x="2001" y="1238"/>
                  </a:lnTo>
                  <a:lnTo>
                    <a:pt x="2003" y="1238"/>
                  </a:lnTo>
                  <a:lnTo>
                    <a:pt x="2004" y="1238"/>
                  </a:lnTo>
                  <a:lnTo>
                    <a:pt x="2005" y="1238"/>
                  </a:lnTo>
                  <a:lnTo>
                    <a:pt x="2005" y="1238"/>
                  </a:lnTo>
                  <a:lnTo>
                    <a:pt x="2006" y="1238"/>
                  </a:lnTo>
                  <a:lnTo>
                    <a:pt x="2008" y="1238"/>
                  </a:lnTo>
                  <a:lnTo>
                    <a:pt x="2009" y="1238"/>
                  </a:lnTo>
                  <a:lnTo>
                    <a:pt x="2009" y="1238"/>
                  </a:lnTo>
                  <a:lnTo>
                    <a:pt x="2010" y="1238"/>
                  </a:lnTo>
                  <a:lnTo>
                    <a:pt x="2011" y="1238"/>
                  </a:lnTo>
                  <a:lnTo>
                    <a:pt x="2013" y="1238"/>
                  </a:lnTo>
                  <a:lnTo>
                    <a:pt x="2014" y="1238"/>
                  </a:lnTo>
                  <a:lnTo>
                    <a:pt x="2014" y="1237"/>
                  </a:lnTo>
                  <a:lnTo>
                    <a:pt x="2015" y="1237"/>
                  </a:lnTo>
                  <a:lnTo>
                    <a:pt x="2016" y="1237"/>
                  </a:lnTo>
                  <a:lnTo>
                    <a:pt x="2018" y="1237"/>
                  </a:lnTo>
                  <a:lnTo>
                    <a:pt x="2018" y="1236"/>
                  </a:lnTo>
                  <a:lnTo>
                    <a:pt x="2019" y="1236"/>
                  </a:lnTo>
                  <a:lnTo>
                    <a:pt x="2020" y="1236"/>
                  </a:lnTo>
                  <a:lnTo>
                    <a:pt x="2021" y="1236"/>
                  </a:lnTo>
                  <a:lnTo>
                    <a:pt x="2021" y="1236"/>
                  </a:lnTo>
                  <a:lnTo>
                    <a:pt x="2023" y="1236"/>
                  </a:lnTo>
                  <a:lnTo>
                    <a:pt x="2024" y="1236"/>
                  </a:lnTo>
                  <a:lnTo>
                    <a:pt x="2025" y="1236"/>
                  </a:lnTo>
                  <a:lnTo>
                    <a:pt x="2025" y="1235"/>
                  </a:lnTo>
                  <a:lnTo>
                    <a:pt x="2026" y="1235"/>
                  </a:lnTo>
                  <a:lnTo>
                    <a:pt x="2027" y="1233"/>
                  </a:lnTo>
                  <a:lnTo>
                    <a:pt x="2029" y="1232"/>
                  </a:lnTo>
                  <a:lnTo>
                    <a:pt x="2029" y="1231"/>
                  </a:lnTo>
                  <a:lnTo>
                    <a:pt x="2030" y="1231"/>
                  </a:lnTo>
                  <a:lnTo>
                    <a:pt x="2031" y="1231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4" y="1231"/>
                  </a:lnTo>
                  <a:lnTo>
                    <a:pt x="2035" y="1231"/>
                  </a:lnTo>
                  <a:lnTo>
                    <a:pt x="2036" y="1232"/>
                  </a:lnTo>
                  <a:lnTo>
                    <a:pt x="2036" y="1232"/>
                  </a:lnTo>
                  <a:lnTo>
                    <a:pt x="2037" y="1232"/>
                  </a:lnTo>
                  <a:lnTo>
                    <a:pt x="2039" y="1232"/>
                  </a:lnTo>
                  <a:lnTo>
                    <a:pt x="2040" y="1233"/>
                  </a:lnTo>
                  <a:lnTo>
                    <a:pt x="2040" y="1233"/>
                  </a:lnTo>
                  <a:lnTo>
                    <a:pt x="2041" y="1233"/>
                  </a:lnTo>
                  <a:lnTo>
                    <a:pt x="2042" y="1235"/>
                  </a:lnTo>
                  <a:lnTo>
                    <a:pt x="2044" y="1236"/>
                  </a:lnTo>
                  <a:lnTo>
                    <a:pt x="2044" y="1236"/>
                  </a:lnTo>
                  <a:lnTo>
                    <a:pt x="2045" y="1237"/>
                  </a:lnTo>
                  <a:lnTo>
                    <a:pt x="2046" y="1237"/>
                  </a:lnTo>
                  <a:lnTo>
                    <a:pt x="2047" y="1238"/>
                  </a:lnTo>
                  <a:lnTo>
                    <a:pt x="2047" y="1238"/>
                  </a:lnTo>
                  <a:lnTo>
                    <a:pt x="2049" y="1238"/>
                  </a:lnTo>
                  <a:lnTo>
                    <a:pt x="2050" y="1238"/>
                  </a:lnTo>
                  <a:lnTo>
                    <a:pt x="2051" y="1238"/>
                  </a:lnTo>
                  <a:lnTo>
                    <a:pt x="2051" y="1238"/>
                  </a:lnTo>
                  <a:lnTo>
                    <a:pt x="2052" y="1237"/>
                  </a:lnTo>
                  <a:lnTo>
                    <a:pt x="2054" y="1237"/>
                  </a:lnTo>
                  <a:lnTo>
                    <a:pt x="2055" y="1237"/>
                  </a:lnTo>
                  <a:lnTo>
                    <a:pt x="2055" y="1238"/>
                  </a:lnTo>
                  <a:lnTo>
                    <a:pt x="2056" y="1238"/>
                  </a:lnTo>
                  <a:lnTo>
                    <a:pt x="2057" y="1238"/>
                  </a:lnTo>
                  <a:lnTo>
                    <a:pt x="2059" y="1238"/>
                  </a:lnTo>
                  <a:lnTo>
                    <a:pt x="2059" y="1238"/>
                  </a:lnTo>
                  <a:lnTo>
                    <a:pt x="2060" y="1238"/>
                  </a:lnTo>
                  <a:lnTo>
                    <a:pt x="2061" y="1238"/>
                  </a:lnTo>
                  <a:lnTo>
                    <a:pt x="2062" y="1238"/>
                  </a:lnTo>
                  <a:lnTo>
                    <a:pt x="2062" y="1240"/>
                  </a:lnTo>
                  <a:lnTo>
                    <a:pt x="2063" y="1240"/>
                  </a:lnTo>
                  <a:lnTo>
                    <a:pt x="2065" y="1240"/>
                  </a:lnTo>
                  <a:lnTo>
                    <a:pt x="2066" y="1240"/>
                  </a:lnTo>
                  <a:lnTo>
                    <a:pt x="2066" y="1240"/>
                  </a:lnTo>
                  <a:lnTo>
                    <a:pt x="2067" y="1241"/>
                  </a:lnTo>
                  <a:lnTo>
                    <a:pt x="2068" y="1242"/>
                  </a:lnTo>
                  <a:lnTo>
                    <a:pt x="2070" y="1243"/>
                  </a:lnTo>
                  <a:lnTo>
                    <a:pt x="2071" y="1246"/>
                  </a:lnTo>
                  <a:lnTo>
                    <a:pt x="2071" y="1250"/>
                  </a:lnTo>
                  <a:lnTo>
                    <a:pt x="2072" y="1252"/>
                  </a:lnTo>
                  <a:lnTo>
                    <a:pt x="2073" y="1257"/>
                  </a:lnTo>
                  <a:lnTo>
                    <a:pt x="2075" y="1262"/>
                  </a:lnTo>
                  <a:lnTo>
                    <a:pt x="2075" y="1267"/>
                  </a:lnTo>
                  <a:lnTo>
                    <a:pt x="2076" y="1272"/>
                  </a:lnTo>
                  <a:lnTo>
                    <a:pt x="2077" y="1278"/>
                  </a:lnTo>
                  <a:lnTo>
                    <a:pt x="2078" y="1283"/>
                  </a:lnTo>
                  <a:lnTo>
                    <a:pt x="2078" y="1287"/>
                  </a:lnTo>
                  <a:lnTo>
                    <a:pt x="2080" y="1291"/>
                  </a:lnTo>
                  <a:lnTo>
                    <a:pt x="2081" y="1291"/>
                  </a:lnTo>
                  <a:lnTo>
                    <a:pt x="2082" y="1288"/>
                  </a:lnTo>
                  <a:lnTo>
                    <a:pt x="2082" y="1282"/>
                  </a:lnTo>
                  <a:lnTo>
                    <a:pt x="2083" y="1271"/>
                  </a:lnTo>
                  <a:lnTo>
                    <a:pt x="2085" y="1258"/>
                  </a:lnTo>
                  <a:lnTo>
                    <a:pt x="2086" y="1245"/>
                  </a:lnTo>
                  <a:lnTo>
                    <a:pt x="2086" y="1231"/>
                  </a:lnTo>
                  <a:lnTo>
                    <a:pt x="2087" y="1221"/>
                  </a:lnTo>
                  <a:lnTo>
                    <a:pt x="2088" y="1209"/>
                  </a:lnTo>
                  <a:lnTo>
                    <a:pt x="2090" y="1181"/>
                  </a:lnTo>
                  <a:lnTo>
                    <a:pt x="2090" y="1106"/>
                  </a:lnTo>
                  <a:lnTo>
                    <a:pt x="2091" y="904"/>
                  </a:lnTo>
                  <a:lnTo>
                    <a:pt x="2092" y="446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0"/>
                  </a:lnTo>
                  <a:lnTo>
                    <a:pt x="2116" y="0"/>
                  </a:lnTo>
                  <a:lnTo>
                    <a:pt x="2117" y="0"/>
                  </a:lnTo>
                  <a:lnTo>
                    <a:pt x="2118" y="0"/>
                  </a:lnTo>
                  <a:lnTo>
                    <a:pt x="2119" y="139"/>
                  </a:lnTo>
                  <a:lnTo>
                    <a:pt x="2119" y="274"/>
                  </a:lnTo>
                  <a:lnTo>
                    <a:pt x="2121" y="388"/>
                  </a:lnTo>
                  <a:lnTo>
                    <a:pt x="2122" y="486"/>
                  </a:lnTo>
                  <a:lnTo>
                    <a:pt x="2123" y="570"/>
                  </a:lnTo>
                  <a:lnTo>
                    <a:pt x="2123" y="644"/>
                  </a:lnTo>
                  <a:lnTo>
                    <a:pt x="2124" y="707"/>
                  </a:lnTo>
                  <a:lnTo>
                    <a:pt x="2126" y="763"/>
                  </a:lnTo>
                  <a:lnTo>
                    <a:pt x="2127" y="813"/>
                  </a:lnTo>
                  <a:lnTo>
                    <a:pt x="2128" y="856"/>
                  </a:lnTo>
                  <a:lnTo>
                    <a:pt x="2128" y="894"/>
                  </a:lnTo>
                  <a:lnTo>
                    <a:pt x="2129" y="928"/>
                  </a:lnTo>
                  <a:lnTo>
                    <a:pt x="2131" y="958"/>
                  </a:lnTo>
                  <a:lnTo>
                    <a:pt x="2132" y="984"/>
                  </a:lnTo>
                  <a:lnTo>
                    <a:pt x="2132" y="1007"/>
                  </a:lnTo>
                  <a:lnTo>
                    <a:pt x="2133" y="1029"/>
                  </a:lnTo>
                  <a:lnTo>
                    <a:pt x="2134" y="1047"/>
                  </a:lnTo>
                  <a:lnTo>
                    <a:pt x="2135" y="1065"/>
                  </a:lnTo>
                  <a:lnTo>
                    <a:pt x="2135" y="1075"/>
                  </a:lnTo>
                  <a:lnTo>
                    <a:pt x="2137" y="1088"/>
                  </a:lnTo>
                  <a:lnTo>
                    <a:pt x="2138" y="1099"/>
                  </a:lnTo>
                  <a:lnTo>
                    <a:pt x="2139" y="1111"/>
                  </a:lnTo>
                  <a:lnTo>
                    <a:pt x="2139" y="1120"/>
                  </a:lnTo>
                  <a:lnTo>
                    <a:pt x="2140" y="1129"/>
                  </a:lnTo>
                  <a:lnTo>
                    <a:pt x="2142" y="1138"/>
                  </a:lnTo>
                  <a:lnTo>
                    <a:pt x="2143" y="1145"/>
                  </a:lnTo>
                  <a:lnTo>
                    <a:pt x="2143" y="1153"/>
                  </a:lnTo>
                  <a:lnTo>
                    <a:pt x="2144" y="1159"/>
                  </a:lnTo>
                  <a:lnTo>
                    <a:pt x="2145" y="1165"/>
                  </a:lnTo>
                  <a:lnTo>
                    <a:pt x="2147" y="1170"/>
                  </a:lnTo>
                  <a:lnTo>
                    <a:pt x="2147" y="1175"/>
                  </a:lnTo>
                  <a:lnTo>
                    <a:pt x="2148" y="1180"/>
                  </a:lnTo>
                  <a:lnTo>
                    <a:pt x="2149" y="1184"/>
                  </a:lnTo>
                  <a:lnTo>
                    <a:pt x="2150" y="1188"/>
                  </a:lnTo>
                  <a:lnTo>
                    <a:pt x="2150" y="1191"/>
                  </a:lnTo>
                  <a:lnTo>
                    <a:pt x="2152" y="1195"/>
                  </a:lnTo>
                  <a:lnTo>
                    <a:pt x="2153" y="1199"/>
                  </a:lnTo>
                  <a:lnTo>
                    <a:pt x="2154" y="1202"/>
                  </a:lnTo>
                  <a:lnTo>
                    <a:pt x="2154" y="1206"/>
                  </a:lnTo>
                  <a:lnTo>
                    <a:pt x="2155" y="1210"/>
                  </a:lnTo>
                  <a:lnTo>
                    <a:pt x="2157" y="1212"/>
                  </a:lnTo>
                  <a:lnTo>
                    <a:pt x="2158" y="1216"/>
                  </a:lnTo>
                  <a:lnTo>
                    <a:pt x="2158" y="1219"/>
                  </a:lnTo>
                  <a:lnTo>
                    <a:pt x="2159" y="1221"/>
                  </a:lnTo>
                  <a:lnTo>
                    <a:pt x="2160" y="1224"/>
                  </a:lnTo>
                  <a:lnTo>
                    <a:pt x="2162" y="1226"/>
                  </a:lnTo>
                  <a:lnTo>
                    <a:pt x="2162" y="1227"/>
                  </a:lnTo>
                  <a:lnTo>
                    <a:pt x="2163" y="1230"/>
                  </a:lnTo>
                  <a:lnTo>
                    <a:pt x="2164" y="1231"/>
                  </a:lnTo>
                  <a:lnTo>
                    <a:pt x="2165" y="1232"/>
                  </a:lnTo>
                  <a:lnTo>
                    <a:pt x="2165" y="1233"/>
                  </a:lnTo>
                  <a:lnTo>
                    <a:pt x="2167" y="1235"/>
                  </a:lnTo>
                  <a:lnTo>
                    <a:pt x="2168" y="1236"/>
                  </a:lnTo>
                  <a:lnTo>
                    <a:pt x="2169" y="1237"/>
                  </a:lnTo>
                  <a:lnTo>
                    <a:pt x="2169" y="1237"/>
                  </a:lnTo>
                  <a:lnTo>
                    <a:pt x="2170" y="1238"/>
                  </a:lnTo>
                  <a:lnTo>
                    <a:pt x="2171" y="1238"/>
                  </a:lnTo>
                  <a:lnTo>
                    <a:pt x="2173" y="1240"/>
                  </a:lnTo>
                  <a:lnTo>
                    <a:pt x="2173" y="1240"/>
                  </a:lnTo>
                  <a:lnTo>
                    <a:pt x="2174" y="1240"/>
                  </a:lnTo>
                  <a:lnTo>
                    <a:pt x="2175" y="1240"/>
                  </a:lnTo>
                  <a:lnTo>
                    <a:pt x="2176" y="1240"/>
                  </a:lnTo>
                  <a:lnTo>
                    <a:pt x="2176" y="1240"/>
                  </a:lnTo>
                  <a:lnTo>
                    <a:pt x="2178" y="1240"/>
                  </a:lnTo>
                  <a:lnTo>
                    <a:pt x="2179" y="1240"/>
                  </a:lnTo>
                  <a:lnTo>
                    <a:pt x="2180" y="1240"/>
                  </a:lnTo>
                  <a:lnTo>
                    <a:pt x="2180" y="1238"/>
                  </a:lnTo>
                  <a:lnTo>
                    <a:pt x="2181" y="1238"/>
                  </a:lnTo>
                  <a:lnTo>
                    <a:pt x="2183" y="1237"/>
                  </a:lnTo>
                  <a:lnTo>
                    <a:pt x="2184" y="1237"/>
                  </a:lnTo>
                  <a:lnTo>
                    <a:pt x="2185" y="1236"/>
                  </a:lnTo>
                  <a:lnTo>
                    <a:pt x="2185" y="1236"/>
                  </a:lnTo>
                  <a:lnTo>
                    <a:pt x="2186" y="1235"/>
                  </a:lnTo>
                  <a:lnTo>
                    <a:pt x="2188" y="1235"/>
                  </a:lnTo>
                  <a:lnTo>
                    <a:pt x="2189" y="1233"/>
                  </a:lnTo>
                  <a:lnTo>
                    <a:pt x="2189" y="1233"/>
                  </a:lnTo>
                  <a:lnTo>
                    <a:pt x="2190" y="1233"/>
                  </a:lnTo>
                  <a:lnTo>
                    <a:pt x="2191" y="1233"/>
                  </a:lnTo>
                  <a:lnTo>
                    <a:pt x="2193" y="1235"/>
                  </a:lnTo>
                  <a:lnTo>
                    <a:pt x="2193" y="1235"/>
                  </a:lnTo>
                  <a:lnTo>
                    <a:pt x="2194" y="1236"/>
                  </a:lnTo>
                  <a:lnTo>
                    <a:pt x="2195" y="1236"/>
                  </a:lnTo>
                  <a:lnTo>
                    <a:pt x="2196" y="1237"/>
                  </a:lnTo>
                  <a:lnTo>
                    <a:pt x="2196" y="1237"/>
                  </a:lnTo>
                  <a:lnTo>
                    <a:pt x="2198" y="1238"/>
                  </a:lnTo>
                  <a:lnTo>
                    <a:pt x="2199" y="1238"/>
                  </a:lnTo>
                  <a:lnTo>
                    <a:pt x="2200" y="1238"/>
                  </a:lnTo>
                  <a:lnTo>
                    <a:pt x="2200" y="1240"/>
                  </a:lnTo>
                  <a:lnTo>
                    <a:pt x="2201" y="1238"/>
                  </a:lnTo>
                  <a:lnTo>
                    <a:pt x="2203" y="1238"/>
                  </a:lnTo>
                  <a:lnTo>
                    <a:pt x="2204" y="1238"/>
                  </a:lnTo>
                  <a:lnTo>
                    <a:pt x="2204" y="1238"/>
                  </a:lnTo>
                  <a:lnTo>
                    <a:pt x="2205" y="1237"/>
                  </a:lnTo>
                  <a:lnTo>
                    <a:pt x="2206" y="1236"/>
                  </a:lnTo>
                  <a:lnTo>
                    <a:pt x="2207" y="1233"/>
                  </a:lnTo>
                  <a:lnTo>
                    <a:pt x="2207" y="1231"/>
                  </a:lnTo>
                  <a:lnTo>
                    <a:pt x="2209" y="1228"/>
                  </a:lnTo>
                  <a:lnTo>
                    <a:pt x="2210" y="1226"/>
                  </a:lnTo>
                  <a:lnTo>
                    <a:pt x="2211" y="1224"/>
                  </a:lnTo>
                  <a:lnTo>
                    <a:pt x="2211" y="1221"/>
                  </a:lnTo>
                  <a:lnTo>
                    <a:pt x="2212" y="1220"/>
                  </a:lnTo>
                  <a:lnTo>
                    <a:pt x="2214" y="1219"/>
                  </a:lnTo>
                  <a:lnTo>
                    <a:pt x="2215" y="1219"/>
                  </a:lnTo>
                  <a:lnTo>
                    <a:pt x="2215" y="1220"/>
                  </a:lnTo>
                  <a:lnTo>
                    <a:pt x="2216" y="1221"/>
                  </a:lnTo>
                  <a:lnTo>
                    <a:pt x="2217" y="1222"/>
                  </a:lnTo>
                  <a:lnTo>
                    <a:pt x="2219" y="1224"/>
                  </a:lnTo>
                  <a:lnTo>
                    <a:pt x="2219" y="1225"/>
                  </a:lnTo>
                  <a:lnTo>
                    <a:pt x="2220" y="1226"/>
                  </a:lnTo>
                  <a:lnTo>
                    <a:pt x="2221" y="1227"/>
                  </a:lnTo>
                  <a:lnTo>
                    <a:pt x="2222" y="1228"/>
                  </a:lnTo>
                  <a:lnTo>
                    <a:pt x="2222" y="1228"/>
                  </a:lnTo>
                  <a:lnTo>
                    <a:pt x="2224" y="1228"/>
                  </a:lnTo>
                  <a:lnTo>
                    <a:pt x="2225" y="1230"/>
                  </a:lnTo>
                  <a:lnTo>
                    <a:pt x="2226" y="1230"/>
                  </a:lnTo>
                  <a:lnTo>
                    <a:pt x="2226" y="1230"/>
                  </a:lnTo>
                  <a:lnTo>
                    <a:pt x="2227" y="1230"/>
                  </a:lnTo>
                  <a:lnTo>
                    <a:pt x="2229" y="1230"/>
                  </a:lnTo>
                  <a:lnTo>
                    <a:pt x="2230" y="1230"/>
                  </a:lnTo>
                  <a:lnTo>
                    <a:pt x="2230" y="1230"/>
                  </a:lnTo>
                  <a:lnTo>
                    <a:pt x="2231" y="1231"/>
                  </a:lnTo>
                  <a:lnTo>
                    <a:pt x="2232" y="1231"/>
                  </a:lnTo>
                  <a:lnTo>
                    <a:pt x="2234" y="1232"/>
                  </a:lnTo>
                  <a:lnTo>
                    <a:pt x="2234" y="1232"/>
                  </a:lnTo>
                  <a:lnTo>
                    <a:pt x="2235" y="1233"/>
                  </a:lnTo>
                  <a:lnTo>
                    <a:pt x="2236" y="1233"/>
                  </a:lnTo>
                  <a:lnTo>
                    <a:pt x="2237" y="1235"/>
                  </a:lnTo>
                  <a:lnTo>
                    <a:pt x="2238" y="1235"/>
                  </a:lnTo>
                  <a:lnTo>
                    <a:pt x="2238" y="1236"/>
                  </a:lnTo>
                  <a:lnTo>
                    <a:pt x="2240" y="1236"/>
                  </a:lnTo>
                  <a:lnTo>
                    <a:pt x="2241" y="1236"/>
                  </a:lnTo>
                  <a:lnTo>
                    <a:pt x="2242" y="1237"/>
                  </a:lnTo>
                  <a:lnTo>
                    <a:pt x="2242" y="1237"/>
                  </a:lnTo>
                  <a:lnTo>
                    <a:pt x="2243" y="1238"/>
                  </a:lnTo>
                  <a:lnTo>
                    <a:pt x="2245" y="1238"/>
                  </a:lnTo>
                  <a:lnTo>
                    <a:pt x="2246" y="1238"/>
                  </a:lnTo>
                  <a:lnTo>
                    <a:pt x="2246" y="1240"/>
                  </a:lnTo>
                  <a:lnTo>
                    <a:pt x="2247" y="1240"/>
                  </a:lnTo>
                  <a:lnTo>
                    <a:pt x="2248" y="1240"/>
                  </a:lnTo>
                  <a:lnTo>
                    <a:pt x="2250" y="1241"/>
                  </a:lnTo>
                  <a:lnTo>
                    <a:pt x="2250" y="1241"/>
                  </a:lnTo>
                  <a:lnTo>
                    <a:pt x="2251" y="1241"/>
                  </a:lnTo>
                  <a:lnTo>
                    <a:pt x="2252" y="1242"/>
                  </a:lnTo>
                  <a:lnTo>
                    <a:pt x="2253" y="1242"/>
                  </a:lnTo>
                  <a:lnTo>
                    <a:pt x="2253" y="1242"/>
                  </a:lnTo>
                  <a:lnTo>
                    <a:pt x="2255" y="1242"/>
                  </a:lnTo>
                  <a:lnTo>
                    <a:pt x="2256" y="1243"/>
                  </a:lnTo>
                  <a:lnTo>
                    <a:pt x="2257" y="1243"/>
                  </a:lnTo>
                  <a:lnTo>
                    <a:pt x="2257" y="1243"/>
                  </a:lnTo>
                  <a:lnTo>
                    <a:pt x="2258" y="1243"/>
                  </a:lnTo>
                  <a:lnTo>
                    <a:pt x="2260" y="1243"/>
                  </a:lnTo>
                  <a:lnTo>
                    <a:pt x="2261" y="1243"/>
                  </a:lnTo>
                  <a:lnTo>
                    <a:pt x="2261" y="1243"/>
                  </a:lnTo>
                  <a:lnTo>
                    <a:pt x="2262" y="1243"/>
                  </a:lnTo>
                  <a:lnTo>
                    <a:pt x="2263" y="1243"/>
                  </a:lnTo>
                  <a:lnTo>
                    <a:pt x="2265" y="1243"/>
                  </a:lnTo>
                  <a:lnTo>
                    <a:pt x="2265" y="1243"/>
                  </a:lnTo>
                  <a:lnTo>
                    <a:pt x="2266" y="1243"/>
                  </a:lnTo>
                  <a:lnTo>
                    <a:pt x="2267" y="1243"/>
                  </a:lnTo>
                  <a:lnTo>
                    <a:pt x="2268" y="1242"/>
                  </a:lnTo>
                  <a:lnTo>
                    <a:pt x="2268" y="1242"/>
                  </a:lnTo>
                  <a:lnTo>
                    <a:pt x="2270" y="1242"/>
                  </a:lnTo>
                  <a:lnTo>
                    <a:pt x="2271" y="1242"/>
                  </a:lnTo>
                  <a:lnTo>
                    <a:pt x="2272" y="1241"/>
                  </a:lnTo>
                  <a:lnTo>
                    <a:pt x="2272" y="1241"/>
                  </a:lnTo>
                  <a:lnTo>
                    <a:pt x="2273" y="1241"/>
                  </a:lnTo>
                  <a:lnTo>
                    <a:pt x="2274" y="1241"/>
                  </a:lnTo>
                  <a:lnTo>
                    <a:pt x="2276" y="1241"/>
                  </a:lnTo>
                  <a:lnTo>
                    <a:pt x="2276" y="1240"/>
                  </a:lnTo>
                  <a:lnTo>
                    <a:pt x="2277" y="1240"/>
                  </a:lnTo>
                  <a:lnTo>
                    <a:pt x="2278" y="1240"/>
                  </a:lnTo>
                  <a:lnTo>
                    <a:pt x="2279" y="1238"/>
                  </a:lnTo>
                  <a:lnTo>
                    <a:pt x="2279" y="1238"/>
                  </a:lnTo>
                  <a:lnTo>
                    <a:pt x="2281" y="1237"/>
                  </a:lnTo>
                  <a:lnTo>
                    <a:pt x="2282" y="1235"/>
                  </a:lnTo>
                  <a:lnTo>
                    <a:pt x="2283" y="1232"/>
                  </a:lnTo>
                  <a:lnTo>
                    <a:pt x="2283" y="1227"/>
                  </a:lnTo>
                  <a:lnTo>
                    <a:pt x="2284" y="1222"/>
                  </a:lnTo>
                  <a:lnTo>
                    <a:pt x="2286" y="1217"/>
                  </a:lnTo>
                  <a:lnTo>
                    <a:pt x="2287" y="1212"/>
                  </a:lnTo>
                  <a:lnTo>
                    <a:pt x="2287" y="1209"/>
                  </a:lnTo>
                  <a:lnTo>
                    <a:pt x="2288" y="1206"/>
                  </a:lnTo>
                  <a:lnTo>
                    <a:pt x="2289" y="1206"/>
                  </a:lnTo>
                  <a:lnTo>
                    <a:pt x="2291" y="1209"/>
                  </a:lnTo>
                  <a:lnTo>
                    <a:pt x="2291" y="1211"/>
                  </a:lnTo>
                  <a:lnTo>
                    <a:pt x="2292" y="1215"/>
                  </a:lnTo>
                  <a:lnTo>
                    <a:pt x="2293" y="1219"/>
                  </a:lnTo>
                  <a:lnTo>
                    <a:pt x="2294" y="1222"/>
                  </a:lnTo>
                  <a:lnTo>
                    <a:pt x="2296" y="1226"/>
                  </a:lnTo>
                  <a:lnTo>
                    <a:pt x="2296" y="1230"/>
                  </a:lnTo>
                  <a:lnTo>
                    <a:pt x="2297" y="1232"/>
                  </a:lnTo>
                  <a:lnTo>
                    <a:pt x="2298" y="1233"/>
                  </a:lnTo>
                  <a:lnTo>
                    <a:pt x="2299" y="1236"/>
                  </a:lnTo>
                  <a:lnTo>
                    <a:pt x="2299" y="1237"/>
                  </a:lnTo>
                  <a:lnTo>
                    <a:pt x="2301" y="1238"/>
                  </a:lnTo>
                  <a:lnTo>
                    <a:pt x="2302" y="1240"/>
                  </a:lnTo>
                  <a:lnTo>
                    <a:pt x="2303" y="1240"/>
                  </a:lnTo>
                  <a:lnTo>
                    <a:pt x="2303" y="1241"/>
                  </a:lnTo>
                  <a:lnTo>
                    <a:pt x="2304" y="1241"/>
                  </a:lnTo>
                  <a:lnTo>
                    <a:pt x="2306" y="1242"/>
                  </a:lnTo>
                  <a:lnTo>
                    <a:pt x="2307" y="1242"/>
                  </a:lnTo>
                  <a:lnTo>
                    <a:pt x="2307" y="1242"/>
                  </a:lnTo>
                  <a:lnTo>
                    <a:pt x="2308" y="1242"/>
                  </a:lnTo>
                  <a:lnTo>
                    <a:pt x="2309" y="1242"/>
                  </a:lnTo>
                  <a:lnTo>
                    <a:pt x="2310" y="1242"/>
                  </a:lnTo>
                  <a:lnTo>
                    <a:pt x="2310" y="1241"/>
                  </a:lnTo>
                  <a:lnTo>
                    <a:pt x="2312" y="1241"/>
                  </a:lnTo>
                  <a:lnTo>
                    <a:pt x="2313" y="1240"/>
                  </a:lnTo>
                  <a:lnTo>
                    <a:pt x="2314" y="1240"/>
                  </a:lnTo>
                  <a:lnTo>
                    <a:pt x="2314" y="1240"/>
                  </a:lnTo>
                  <a:lnTo>
                    <a:pt x="2315" y="1241"/>
                  </a:lnTo>
                  <a:lnTo>
                    <a:pt x="2317" y="1241"/>
                  </a:lnTo>
                  <a:lnTo>
                    <a:pt x="2318" y="1241"/>
                  </a:lnTo>
                  <a:lnTo>
                    <a:pt x="2318" y="1242"/>
                  </a:lnTo>
                  <a:lnTo>
                    <a:pt x="2319" y="1242"/>
                  </a:lnTo>
                  <a:lnTo>
                    <a:pt x="2320" y="1241"/>
                  </a:lnTo>
                  <a:lnTo>
                    <a:pt x="2322" y="1241"/>
                  </a:lnTo>
                  <a:lnTo>
                    <a:pt x="2322" y="1238"/>
                  </a:lnTo>
                  <a:lnTo>
                    <a:pt x="2323" y="1237"/>
                  </a:lnTo>
                  <a:lnTo>
                    <a:pt x="2324" y="1236"/>
                  </a:lnTo>
                  <a:lnTo>
                    <a:pt x="2325" y="1233"/>
                  </a:lnTo>
                  <a:lnTo>
                    <a:pt x="2325" y="1232"/>
                  </a:lnTo>
                  <a:lnTo>
                    <a:pt x="2327" y="1232"/>
                  </a:lnTo>
                  <a:lnTo>
                    <a:pt x="2328" y="1232"/>
                  </a:lnTo>
                  <a:lnTo>
                    <a:pt x="2329" y="1232"/>
                  </a:lnTo>
                  <a:lnTo>
                    <a:pt x="2329" y="1233"/>
                  </a:lnTo>
                  <a:lnTo>
                    <a:pt x="2330" y="1235"/>
                  </a:lnTo>
                  <a:lnTo>
                    <a:pt x="2332" y="1236"/>
                  </a:lnTo>
                  <a:lnTo>
                    <a:pt x="2333" y="1237"/>
                  </a:lnTo>
                  <a:lnTo>
                    <a:pt x="2333" y="1238"/>
                  </a:lnTo>
                  <a:lnTo>
                    <a:pt x="2334" y="1238"/>
                  </a:lnTo>
                  <a:lnTo>
                    <a:pt x="2335" y="1238"/>
                  </a:lnTo>
                  <a:lnTo>
                    <a:pt x="2337" y="1238"/>
                  </a:lnTo>
                  <a:lnTo>
                    <a:pt x="2337" y="1237"/>
                  </a:lnTo>
                  <a:lnTo>
                    <a:pt x="2338" y="1236"/>
                  </a:lnTo>
                  <a:lnTo>
                    <a:pt x="2339" y="1233"/>
                  </a:lnTo>
                  <a:lnTo>
                    <a:pt x="2340" y="1231"/>
                  </a:lnTo>
                  <a:lnTo>
                    <a:pt x="2340" y="1230"/>
                  </a:lnTo>
                  <a:lnTo>
                    <a:pt x="2342" y="1230"/>
                  </a:lnTo>
                  <a:lnTo>
                    <a:pt x="2343" y="1230"/>
                  </a:lnTo>
                  <a:lnTo>
                    <a:pt x="2344" y="1231"/>
                  </a:lnTo>
                  <a:lnTo>
                    <a:pt x="2344" y="1231"/>
                  </a:lnTo>
                  <a:lnTo>
                    <a:pt x="2345" y="1232"/>
                  </a:lnTo>
                  <a:lnTo>
                    <a:pt x="2346" y="1232"/>
                  </a:lnTo>
                  <a:lnTo>
                    <a:pt x="2348" y="1231"/>
                  </a:lnTo>
                  <a:lnTo>
                    <a:pt x="2348" y="1230"/>
                  </a:lnTo>
                  <a:lnTo>
                    <a:pt x="2349" y="1228"/>
                  </a:lnTo>
                  <a:lnTo>
                    <a:pt x="2350" y="1227"/>
                  </a:lnTo>
                  <a:lnTo>
                    <a:pt x="2351" y="1227"/>
                  </a:lnTo>
                  <a:lnTo>
                    <a:pt x="2353" y="1228"/>
                  </a:lnTo>
                  <a:lnTo>
                    <a:pt x="2353" y="1230"/>
                  </a:lnTo>
                  <a:lnTo>
                    <a:pt x="2354" y="1232"/>
                  </a:lnTo>
                  <a:lnTo>
                    <a:pt x="2355" y="1233"/>
                  </a:lnTo>
                  <a:lnTo>
                    <a:pt x="2356" y="1236"/>
                  </a:lnTo>
                  <a:lnTo>
                    <a:pt x="2356" y="1237"/>
                  </a:lnTo>
                  <a:lnTo>
                    <a:pt x="2358" y="1238"/>
                  </a:lnTo>
                  <a:lnTo>
                    <a:pt x="2359" y="1238"/>
                  </a:lnTo>
                  <a:lnTo>
                    <a:pt x="2360" y="1238"/>
                  </a:lnTo>
                  <a:lnTo>
                    <a:pt x="2360" y="1237"/>
                  </a:lnTo>
                  <a:lnTo>
                    <a:pt x="2361" y="1233"/>
                  </a:lnTo>
                  <a:lnTo>
                    <a:pt x="2363" y="1227"/>
                  </a:lnTo>
                  <a:lnTo>
                    <a:pt x="2364" y="1219"/>
                  </a:lnTo>
                  <a:lnTo>
                    <a:pt x="2364" y="1207"/>
                  </a:lnTo>
                  <a:lnTo>
                    <a:pt x="2365" y="1194"/>
                  </a:lnTo>
                  <a:lnTo>
                    <a:pt x="2366" y="1180"/>
                  </a:lnTo>
                  <a:lnTo>
                    <a:pt x="2368" y="1166"/>
                  </a:lnTo>
                  <a:lnTo>
                    <a:pt x="2368" y="1153"/>
                  </a:lnTo>
                  <a:lnTo>
                    <a:pt x="2369" y="1137"/>
                  </a:lnTo>
                  <a:lnTo>
                    <a:pt x="2370" y="1123"/>
                  </a:lnTo>
                  <a:lnTo>
                    <a:pt x="2371" y="1102"/>
                  </a:lnTo>
                  <a:lnTo>
                    <a:pt x="2371" y="1078"/>
                  </a:lnTo>
                  <a:lnTo>
                    <a:pt x="2373" y="1060"/>
                  </a:lnTo>
                  <a:lnTo>
                    <a:pt x="2374" y="1050"/>
                  </a:lnTo>
                  <a:lnTo>
                    <a:pt x="2375" y="1052"/>
                  </a:lnTo>
                  <a:lnTo>
                    <a:pt x="2375" y="1067"/>
                  </a:lnTo>
                  <a:lnTo>
                    <a:pt x="2376" y="1091"/>
                  </a:lnTo>
                  <a:lnTo>
                    <a:pt x="2378" y="1120"/>
                  </a:lnTo>
                  <a:lnTo>
                    <a:pt x="2379" y="1149"/>
                  </a:lnTo>
                  <a:lnTo>
                    <a:pt x="2379" y="1174"/>
                  </a:lnTo>
                  <a:lnTo>
                    <a:pt x="2380" y="1195"/>
                  </a:lnTo>
                  <a:lnTo>
                    <a:pt x="2381" y="1210"/>
                  </a:lnTo>
                  <a:lnTo>
                    <a:pt x="2382" y="1221"/>
                  </a:lnTo>
                  <a:lnTo>
                    <a:pt x="2382" y="1228"/>
                  </a:lnTo>
                  <a:lnTo>
                    <a:pt x="2384" y="1233"/>
                  </a:lnTo>
                  <a:lnTo>
                    <a:pt x="2385" y="1236"/>
                  </a:lnTo>
                  <a:lnTo>
                    <a:pt x="2386" y="1238"/>
                  </a:lnTo>
                  <a:lnTo>
                    <a:pt x="2386" y="1240"/>
                  </a:lnTo>
                  <a:lnTo>
                    <a:pt x="2387" y="1241"/>
                  </a:lnTo>
                  <a:lnTo>
                    <a:pt x="2389" y="1242"/>
                  </a:lnTo>
                  <a:lnTo>
                    <a:pt x="2390" y="1242"/>
                  </a:lnTo>
                  <a:lnTo>
                    <a:pt x="2390" y="1243"/>
                  </a:lnTo>
                  <a:lnTo>
                    <a:pt x="2391" y="1243"/>
                  </a:lnTo>
                  <a:lnTo>
                    <a:pt x="2392" y="1243"/>
                  </a:lnTo>
                  <a:lnTo>
                    <a:pt x="2394" y="1243"/>
                  </a:lnTo>
                  <a:lnTo>
                    <a:pt x="2394" y="1243"/>
                  </a:lnTo>
                  <a:lnTo>
                    <a:pt x="2395" y="1243"/>
                  </a:lnTo>
                  <a:lnTo>
                    <a:pt x="2396" y="1243"/>
                  </a:lnTo>
                  <a:lnTo>
                    <a:pt x="2397" y="1242"/>
                  </a:lnTo>
                  <a:lnTo>
                    <a:pt x="2397" y="1242"/>
                  </a:lnTo>
                  <a:lnTo>
                    <a:pt x="2399" y="1242"/>
                  </a:lnTo>
                  <a:lnTo>
                    <a:pt x="2400" y="1241"/>
                  </a:lnTo>
                  <a:lnTo>
                    <a:pt x="2401" y="1241"/>
                  </a:lnTo>
                  <a:lnTo>
                    <a:pt x="2401" y="1240"/>
                  </a:lnTo>
                  <a:lnTo>
                    <a:pt x="2402" y="1240"/>
                  </a:lnTo>
                  <a:lnTo>
                    <a:pt x="2404" y="1240"/>
                  </a:lnTo>
                  <a:lnTo>
                    <a:pt x="2405" y="1238"/>
                  </a:lnTo>
                  <a:lnTo>
                    <a:pt x="2406" y="1238"/>
                  </a:lnTo>
                  <a:lnTo>
                    <a:pt x="2406" y="1240"/>
                  </a:lnTo>
                  <a:lnTo>
                    <a:pt x="2407" y="1240"/>
                  </a:lnTo>
                  <a:lnTo>
                    <a:pt x="2409" y="1240"/>
                  </a:lnTo>
                  <a:lnTo>
                    <a:pt x="2410" y="1238"/>
                  </a:lnTo>
                  <a:lnTo>
                    <a:pt x="2410" y="1238"/>
                  </a:lnTo>
                  <a:lnTo>
                    <a:pt x="2411" y="1237"/>
                  </a:lnTo>
                  <a:lnTo>
                    <a:pt x="2412" y="1233"/>
                  </a:lnTo>
                  <a:lnTo>
                    <a:pt x="2414" y="1230"/>
                  </a:lnTo>
                  <a:lnTo>
                    <a:pt x="2414" y="1222"/>
                  </a:lnTo>
                  <a:lnTo>
                    <a:pt x="2415" y="1212"/>
                  </a:lnTo>
                  <a:lnTo>
                    <a:pt x="2416" y="1201"/>
                  </a:lnTo>
                  <a:lnTo>
                    <a:pt x="2417" y="1190"/>
                  </a:lnTo>
                  <a:lnTo>
                    <a:pt x="2417" y="1180"/>
                  </a:lnTo>
                  <a:lnTo>
                    <a:pt x="2418" y="1174"/>
                  </a:lnTo>
                  <a:lnTo>
                    <a:pt x="2420" y="1171"/>
                  </a:lnTo>
                  <a:lnTo>
                    <a:pt x="2421" y="1173"/>
                  </a:lnTo>
                  <a:lnTo>
                    <a:pt x="2421" y="1173"/>
                  </a:lnTo>
                  <a:lnTo>
                    <a:pt x="2422" y="1171"/>
                  </a:lnTo>
                  <a:lnTo>
                    <a:pt x="2423" y="1164"/>
                  </a:lnTo>
                  <a:lnTo>
                    <a:pt x="2425" y="1152"/>
                  </a:lnTo>
                  <a:lnTo>
                    <a:pt x="2425" y="1138"/>
                  </a:lnTo>
                  <a:lnTo>
                    <a:pt x="2426" y="1127"/>
                  </a:lnTo>
                  <a:lnTo>
                    <a:pt x="2427" y="1123"/>
                  </a:lnTo>
                  <a:lnTo>
                    <a:pt x="2428" y="1128"/>
                  </a:lnTo>
                  <a:lnTo>
                    <a:pt x="2428" y="1142"/>
                  </a:lnTo>
                  <a:lnTo>
                    <a:pt x="2430" y="1159"/>
                  </a:lnTo>
                  <a:lnTo>
                    <a:pt x="2431" y="1178"/>
                  </a:lnTo>
                  <a:lnTo>
                    <a:pt x="2432" y="1194"/>
                  </a:lnTo>
                  <a:lnTo>
                    <a:pt x="2432" y="1206"/>
                  </a:lnTo>
                  <a:lnTo>
                    <a:pt x="2433" y="1215"/>
                  </a:lnTo>
                  <a:lnTo>
                    <a:pt x="2435" y="1222"/>
                  </a:lnTo>
                  <a:lnTo>
                    <a:pt x="2436" y="1227"/>
                  </a:lnTo>
                  <a:lnTo>
                    <a:pt x="2436" y="1230"/>
                  </a:lnTo>
                  <a:lnTo>
                    <a:pt x="2437" y="1232"/>
                  </a:lnTo>
                  <a:lnTo>
                    <a:pt x="2438" y="1233"/>
                  </a:lnTo>
                  <a:lnTo>
                    <a:pt x="2440" y="1235"/>
                  </a:lnTo>
                  <a:lnTo>
                    <a:pt x="2440" y="1236"/>
                  </a:lnTo>
                  <a:lnTo>
                    <a:pt x="2441" y="1237"/>
                  </a:lnTo>
                  <a:lnTo>
                    <a:pt x="2442" y="1237"/>
                  </a:lnTo>
                  <a:lnTo>
                    <a:pt x="2443" y="1238"/>
                  </a:lnTo>
                  <a:lnTo>
                    <a:pt x="2443" y="1238"/>
                  </a:lnTo>
                  <a:lnTo>
                    <a:pt x="2445" y="1237"/>
                  </a:lnTo>
                  <a:lnTo>
                    <a:pt x="2446" y="1236"/>
                  </a:lnTo>
                  <a:lnTo>
                    <a:pt x="2447" y="1233"/>
                  </a:lnTo>
                  <a:lnTo>
                    <a:pt x="2447" y="1231"/>
                  </a:lnTo>
                  <a:lnTo>
                    <a:pt x="2448" y="1227"/>
                  </a:lnTo>
                  <a:lnTo>
                    <a:pt x="2450" y="1226"/>
                  </a:lnTo>
                  <a:lnTo>
                    <a:pt x="2451" y="1225"/>
                  </a:lnTo>
                  <a:lnTo>
                    <a:pt x="2451" y="1226"/>
                  </a:lnTo>
                  <a:lnTo>
                    <a:pt x="2452" y="1228"/>
                  </a:lnTo>
                  <a:lnTo>
                    <a:pt x="2453" y="1231"/>
                  </a:lnTo>
                  <a:lnTo>
                    <a:pt x="2454" y="1233"/>
                  </a:lnTo>
                  <a:lnTo>
                    <a:pt x="2454" y="1235"/>
                  </a:lnTo>
                  <a:lnTo>
                    <a:pt x="2456" y="1237"/>
                  </a:lnTo>
                  <a:lnTo>
                    <a:pt x="2457" y="1238"/>
                  </a:lnTo>
                  <a:lnTo>
                    <a:pt x="2458" y="1240"/>
                  </a:lnTo>
                  <a:lnTo>
                    <a:pt x="2458" y="1240"/>
                  </a:lnTo>
                  <a:lnTo>
                    <a:pt x="2459" y="1240"/>
                  </a:lnTo>
                  <a:lnTo>
                    <a:pt x="2461" y="1241"/>
                  </a:lnTo>
                  <a:lnTo>
                    <a:pt x="2462" y="1241"/>
                  </a:lnTo>
                  <a:lnTo>
                    <a:pt x="2463" y="1241"/>
                  </a:lnTo>
                  <a:lnTo>
                    <a:pt x="2463" y="1241"/>
                  </a:lnTo>
                  <a:lnTo>
                    <a:pt x="2464" y="1241"/>
                  </a:lnTo>
                  <a:lnTo>
                    <a:pt x="2466" y="1241"/>
                  </a:lnTo>
                  <a:lnTo>
                    <a:pt x="2467" y="1241"/>
                  </a:lnTo>
                  <a:lnTo>
                    <a:pt x="2467" y="1241"/>
                  </a:lnTo>
                  <a:lnTo>
                    <a:pt x="2468" y="1241"/>
                  </a:lnTo>
                  <a:lnTo>
                    <a:pt x="2469" y="1241"/>
                  </a:lnTo>
                  <a:lnTo>
                    <a:pt x="2471" y="1241"/>
                  </a:lnTo>
                  <a:lnTo>
                    <a:pt x="2471" y="1241"/>
                  </a:lnTo>
                  <a:lnTo>
                    <a:pt x="2472" y="1241"/>
                  </a:lnTo>
                  <a:lnTo>
                    <a:pt x="2473" y="1241"/>
                  </a:lnTo>
                  <a:lnTo>
                    <a:pt x="2474" y="1241"/>
                  </a:lnTo>
                  <a:lnTo>
                    <a:pt x="2474" y="1241"/>
                  </a:lnTo>
                  <a:lnTo>
                    <a:pt x="2476" y="1241"/>
                  </a:lnTo>
                  <a:lnTo>
                    <a:pt x="2477" y="1240"/>
                  </a:lnTo>
                  <a:lnTo>
                    <a:pt x="2478" y="1240"/>
                  </a:lnTo>
                  <a:lnTo>
                    <a:pt x="2478" y="1240"/>
                  </a:lnTo>
                  <a:lnTo>
                    <a:pt x="2479" y="1240"/>
                  </a:lnTo>
                  <a:lnTo>
                    <a:pt x="2481" y="1240"/>
                  </a:lnTo>
                  <a:lnTo>
                    <a:pt x="2482" y="1240"/>
                  </a:lnTo>
                  <a:lnTo>
                    <a:pt x="2482" y="1240"/>
                  </a:lnTo>
                  <a:lnTo>
                    <a:pt x="2483" y="1240"/>
                  </a:lnTo>
                  <a:lnTo>
                    <a:pt x="2484" y="1240"/>
                  </a:lnTo>
                  <a:lnTo>
                    <a:pt x="2486" y="1240"/>
                  </a:lnTo>
                  <a:lnTo>
                    <a:pt x="2486" y="1240"/>
                  </a:lnTo>
                  <a:lnTo>
                    <a:pt x="2487" y="1240"/>
                  </a:lnTo>
                  <a:lnTo>
                    <a:pt x="2488" y="1240"/>
                  </a:lnTo>
                  <a:lnTo>
                    <a:pt x="2489" y="1238"/>
                  </a:lnTo>
                  <a:lnTo>
                    <a:pt x="2489" y="1238"/>
                  </a:lnTo>
                  <a:lnTo>
                    <a:pt x="2490" y="1237"/>
                  </a:lnTo>
                  <a:lnTo>
                    <a:pt x="2492" y="1236"/>
                  </a:lnTo>
                  <a:lnTo>
                    <a:pt x="2493" y="1235"/>
                  </a:lnTo>
                  <a:lnTo>
                    <a:pt x="2493" y="1233"/>
                  </a:lnTo>
                  <a:lnTo>
                    <a:pt x="2494" y="1233"/>
                  </a:lnTo>
                  <a:lnTo>
                    <a:pt x="2495" y="1233"/>
                  </a:lnTo>
                  <a:lnTo>
                    <a:pt x="2497" y="1235"/>
                  </a:lnTo>
                  <a:lnTo>
                    <a:pt x="2497" y="1235"/>
                  </a:lnTo>
                  <a:lnTo>
                    <a:pt x="2498" y="1236"/>
                  </a:lnTo>
                  <a:lnTo>
                    <a:pt x="2499" y="1237"/>
                  </a:lnTo>
                  <a:lnTo>
                    <a:pt x="2500" y="1237"/>
                  </a:lnTo>
                  <a:lnTo>
                    <a:pt x="2500" y="1238"/>
                  </a:lnTo>
                  <a:lnTo>
                    <a:pt x="2502" y="1238"/>
                  </a:lnTo>
                  <a:lnTo>
                    <a:pt x="2503" y="1238"/>
                  </a:lnTo>
                  <a:lnTo>
                    <a:pt x="2504" y="1238"/>
                  </a:lnTo>
                  <a:lnTo>
                    <a:pt x="2504" y="1238"/>
                  </a:lnTo>
                  <a:lnTo>
                    <a:pt x="2505" y="1240"/>
                  </a:lnTo>
                  <a:lnTo>
                    <a:pt x="2507" y="1240"/>
                  </a:lnTo>
                  <a:lnTo>
                    <a:pt x="2508" y="1240"/>
                  </a:lnTo>
                  <a:lnTo>
                    <a:pt x="2508" y="1240"/>
                  </a:lnTo>
                  <a:lnTo>
                    <a:pt x="2509" y="1240"/>
                  </a:lnTo>
                  <a:lnTo>
                    <a:pt x="2510" y="1240"/>
                  </a:lnTo>
                  <a:lnTo>
                    <a:pt x="2512" y="1240"/>
                  </a:lnTo>
                  <a:lnTo>
                    <a:pt x="2512" y="1240"/>
                  </a:lnTo>
                  <a:lnTo>
                    <a:pt x="2513" y="1240"/>
                  </a:lnTo>
                  <a:lnTo>
                    <a:pt x="2514" y="1240"/>
                  </a:lnTo>
                  <a:lnTo>
                    <a:pt x="2515" y="1240"/>
                  </a:lnTo>
                  <a:lnTo>
                    <a:pt x="2515" y="1240"/>
                  </a:lnTo>
                  <a:lnTo>
                    <a:pt x="2517" y="1240"/>
                  </a:lnTo>
                  <a:lnTo>
                    <a:pt x="2518" y="1240"/>
                  </a:lnTo>
                  <a:lnTo>
                    <a:pt x="2519" y="1240"/>
                  </a:lnTo>
                  <a:lnTo>
                    <a:pt x="2520" y="1240"/>
                  </a:lnTo>
                  <a:lnTo>
                    <a:pt x="2520" y="1240"/>
                  </a:lnTo>
                  <a:lnTo>
                    <a:pt x="2522" y="1240"/>
                  </a:lnTo>
                  <a:lnTo>
                    <a:pt x="2523" y="1240"/>
                  </a:lnTo>
                  <a:lnTo>
                    <a:pt x="2524" y="1240"/>
                  </a:lnTo>
                  <a:lnTo>
                    <a:pt x="2524" y="1238"/>
                  </a:lnTo>
                  <a:lnTo>
                    <a:pt x="2525" y="1238"/>
                  </a:lnTo>
                  <a:lnTo>
                    <a:pt x="2526" y="1237"/>
                  </a:lnTo>
                  <a:lnTo>
                    <a:pt x="2528" y="1237"/>
                  </a:lnTo>
                  <a:lnTo>
                    <a:pt x="2528" y="1235"/>
                  </a:lnTo>
                  <a:lnTo>
                    <a:pt x="2529" y="1233"/>
                  </a:lnTo>
                  <a:lnTo>
                    <a:pt x="2530" y="1232"/>
                  </a:lnTo>
                  <a:lnTo>
                    <a:pt x="2531" y="1231"/>
                  </a:lnTo>
                  <a:lnTo>
                    <a:pt x="2531" y="1231"/>
                  </a:lnTo>
                  <a:lnTo>
                    <a:pt x="2533" y="1231"/>
                  </a:lnTo>
                  <a:lnTo>
                    <a:pt x="2534" y="1232"/>
                  </a:lnTo>
                  <a:lnTo>
                    <a:pt x="2535" y="1233"/>
                  </a:lnTo>
                  <a:lnTo>
                    <a:pt x="2535" y="1235"/>
                  </a:lnTo>
                  <a:lnTo>
                    <a:pt x="2536" y="1235"/>
                  </a:lnTo>
                  <a:lnTo>
                    <a:pt x="2538" y="1236"/>
                  </a:lnTo>
                  <a:lnTo>
                    <a:pt x="2539" y="1237"/>
                  </a:lnTo>
                  <a:lnTo>
                    <a:pt x="2539" y="1237"/>
                  </a:lnTo>
                  <a:lnTo>
                    <a:pt x="2540" y="1238"/>
                  </a:lnTo>
                  <a:lnTo>
                    <a:pt x="2541" y="1238"/>
                  </a:lnTo>
                  <a:lnTo>
                    <a:pt x="2543" y="1238"/>
                  </a:lnTo>
                  <a:lnTo>
                    <a:pt x="2543" y="1238"/>
                  </a:lnTo>
                  <a:lnTo>
                    <a:pt x="2544" y="1237"/>
                  </a:lnTo>
                  <a:lnTo>
                    <a:pt x="2545" y="1236"/>
                  </a:lnTo>
                  <a:lnTo>
                    <a:pt x="2546" y="1235"/>
                  </a:lnTo>
                  <a:lnTo>
                    <a:pt x="2546" y="1235"/>
                  </a:lnTo>
                  <a:lnTo>
                    <a:pt x="2548" y="1235"/>
                  </a:lnTo>
                  <a:lnTo>
                    <a:pt x="2549" y="1236"/>
                  </a:lnTo>
                  <a:lnTo>
                    <a:pt x="2550" y="1236"/>
                  </a:lnTo>
                  <a:lnTo>
                    <a:pt x="2550" y="1237"/>
                  </a:lnTo>
                  <a:lnTo>
                    <a:pt x="2551" y="1238"/>
                  </a:lnTo>
                  <a:lnTo>
                    <a:pt x="2553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5" y="1238"/>
                  </a:lnTo>
                  <a:lnTo>
                    <a:pt x="2556" y="1238"/>
                  </a:lnTo>
                  <a:lnTo>
                    <a:pt x="2558" y="1238"/>
                  </a:lnTo>
                  <a:lnTo>
                    <a:pt x="2558" y="1238"/>
                  </a:lnTo>
                  <a:lnTo>
                    <a:pt x="2559" y="1238"/>
                  </a:lnTo>
                  <a:lnTo>
                    <a:pt x="2560" y="1238"/>
                  </a:lnTo>
                  <a:lnTo>
                    <a:pt x="2561" y="1237"/>
                  </a:lnTo>
                  <a:lnTo>
                    <a:pt x="2561" y="1236"/>
                  </a:lnTo>
                  <a:lnTo>
                    <a:pt x="2562" y="1233"/>
                  </a:lnTo>
                  <a:lnTo>
                    <a:pt x="2564" y="1227"/>
                  </a:lnTo>
                  <a:lnTo>
                    <a:pt x="2565" y="1217"/>
                  </a:lnTo>
                  <a:lnTo>
                    <a:pt x="2565" y="1204"/>
                  </a:lnTo>
                  <a:lnTo>
                    <a:pt x="2566" y="1188"/>
                  </a:lnTo>
                  <a:lnTo>
                    <a:pt x="2567" y="1174"/>
                  </a:lnTo>
                  <a:lnTo>
                    <a:pt x="2569" y="1166"/>
                  </a:lnTo>
                  <a:lnTo>
                    <a:pt x="2569" y="1166"/>
                  </a:lnTo>
                  <a:lnTo>
                    <a:pt x="2570" y="1170"/>
                  </a:lnTo>
                  <a:lnTo>
                    <a:pt x="2571" y="1181"/>
                  </a:lnTo>
                  <a:lnTo>
                    <a:pt x="2572" y="1194"/>
                  </a:lnTo>
                  <a:lnTo>
                    <a:pt x="2574" y="1205"/>
                  </a:lnTo>
                  <a:lnTo>
                    <a:pt x="2574" y="1215"/>
                  </a:lnTo>
                  <a:lnTo>
                    <a:pt x="2575" y="1221"/>
                  </a:lnTo>
                  <a:lnTo>
                    <a:pt x="2576" y="1225"/>
                  </a:lnTo>
                  <a:lnTo>
                    <a:pt x="2577" y="1227"/>
                  </a:lnTo>
                  <a:lnTo>
                    <a:pt x="2577" y="1228"/>
                  </a:lnTo>
                  <a:lnTo>
                    <a:pt x="2579" y="1228"/>
                  </a:lnTo>
                  <a:lnTo>
                    <a:pt x="2580" y="1228"/>
                  </a:lnTo>
                  <a:lnTo>
                    <a:pt x="2581" y="1228"/>
                  </a:lnTo>
                  <a:lnTo>
                    <a:pt x="2581" y="1227"/>
                  </a:lnTo>
                  <a:lnTo>
                    <a:pt x="2582" y="1225"/>
                  </a:lnTo>
                  <a:lnTo>
                    <a:pt x="2584" y="1222"/>
                  </a:lnTo>
                  <a:lnTo>
                    <a:pt x="2585" y="1220"/>
                  </a:lnTo>
                  <a:lnTo>
                    <a:pt x="2585" y="1219"/>
                  </a:lnTo>
                  <a:lnTo>
                    <a:pt x="2586" y="1219"/>
                  </a:lnTo>
                  <a:lnTo>
                    <a:pt x="2587" y="1221"/>
                  </a:lnTo>
                  <a:lnTo>
                    <a:pt x="2589" y="1225"/>
                  </a:lnTo>
                  <a:lnTo>
                    <a:pt x="2589" y="1227"/>
                  </a:lnTo>
                  <a:lnTo>
                    <a:pt x="2590" y="1231"/>
                  </a:lnTo>
                  <a:lnTo>
                    <a:pt x="2591" y="1233"/>
                  </a:lnTo>
                  <a:lnTo>
                    <a:pt x="2592" y="1236"/>
                  </a:lnTo>
                  <a:lnTo>
                    <a:pt x="2592" y="1237"/>
                  </a:lnTo>
                  <a:lnTo>
                    <a:pt x="2594" y="1237"/>
                  </a:lnTo>
                  <a:lnTo>
                    <a:pt x="2595" y="1238"/>
                  </a:lnTo>
                  <a:lnTo>
                    <a:pt x="2596" y="1238"/>
                  </a:lnTo>
                  <a:lnTo>
                    <a:pt x="2596" y="1238"/>
                  </a:lnTo>
                  <a:lnTo>
                    <a:pt x="2597" y="1238"/>
                  </a:lnTo>
                  <a:lnTo>
                    <a:pt x="2598" y="1238"/>
                  </a:lnTo>
                  <a:lnTo>
                    <a:pt x="2600" y="1238"/>
                  </a:lnTo>
                  <a:lnTo>
                    <a:pt x="2600" y="1238"/>
                  </a:lnTo>
                  <a:lnTo>
                    <a:pt x="2601" y="1240"/>
                  </a:lnTo>
                  <a:lnTo>
                    <a:pt x="2602" y="1240"/>
                  </a:lnTo>
                  <a:lnTo>
                    <a:pt x="2603" y="1240"/>
                  </a:lnTo>
                  <a:lnTo>
                    <a:pt x="2603" y="1238"/>
                  </a:lnTo>
                  <a:lnTo>
                    <a:pt x="2605" y="1237"/>
                  </a:lnTo>
                  <a:lnTo>
                    <a:pt x="2606" y="1236"/>
                  </a:lnTo>
                  <a:lnTo>
                    <a:pt x="2607" y="1235"/>
                  </a:lnTo>
                  <a:lnTo>
                    <a:pt x="2607" y="1235"/>
                  </a:lnTo>
                  <a:lnTo>
                    <a:pt x="2608" y="1235"/>
                  </a:lnTo>
                  <a:lnTo>
                    <a:pt x="2610" y="1236"/>
                  </a:lnTo>
                  <a:lnTo>
                    <a:pt x="2611" y="1237"/>
                  </a:lnTo>
                  <a:lnTo>
                    <a:pt x="2611" y="1238"/>
                  </a:lnTo>
                  <a:lnTo>
                    <a:pt x="2612" y="1238"/>
                  </a:lnTo>
                  <a:lnTo>
                    <a:pt x="2613" y="1240"/>
                  </a:lnTo>
                  <a:lnTo>
                    <a:pt x="2615" y="1238"/>
                  </a:lnTo>
                  <a:lnTo>
                    <a:pt x="2615" y="1238"/>
                  </a:lnTo>
                  <a:lnTo>
                    <a:pt x="2616" y="1236"/>
                  </a:lnTo>
                  <a:lnTo>
                    <a:pt x="2617" y="1233"/>
                  </a:lnTo>
                  <a:lnTo>
                    <a:pt x="2618" y="1230"/>
                  </a:lnTo>
                  <a:lnTo>
                    <a:pt x="2618" y="1226"/>
                  </a:lnTo>
                  <a:lnTo>
                    <a:pt x="2620" y="1222"/>
                  </a:lnTo>
                  <a:lnTo>
                    <a:pt x="2621" y="1220"/>
                  </a:lnTo>
                  <a:lnTo>
                    <a:pt x="2622" y="1220"/>
                  </a:lnTo>
                  <a:lnTo>
                    <a:pt x="2622" y="1220"/>
                  </a:lnTo>
                  <a:lnTo>
                    <a:pt x="2623" y="1221"/>
                  </a:lnTo>
                  <a:lnTo>
                    <a:pt x="2625" y="1224"/>
                  </a:lnTo>
                  <a:lnTo>
                    <a:pt x="2626" y="1226"/>
                  </a:lnTo>
                  <a:lnTo>
                    <a:pt x="2626" y="1227"/>
                  </a:lnTo>
                  <a:lnTo>
                    <a:pt x="2627" y="1230"/>
                  </a:lnTo>
                  <a:lnTo>
                    <a:pt x="2628" y="1231"/>
                  </a:lnTo>
                  <a:lnTo>
                    <a:pt x="2629" y="1233"/>
                  </a:lnTo>
                  <a:lnTo>
                    <a:pt x="2631" y="1235"/>
                  </a:lnTo>
                  <a:lnTo>
                    <a:pt x="2631" y="1236"/>
                  </a:lnTo>
                  <a:lnTo>
                    <a:pt x="2632" y="1237"/>
                  </a:lnTo>
                  <a:lnTo>
                    <a:pt x="2633" y="1237"/>
                  </a:lnTo>
                  <a:lnTo>
                    <a:pt x="2634" y="1238"/>
                  </a:lnTo>
                  <a:lnTo>
                    <a:pt x="2634" y="1238"/>
                  </a:lnTo>
                  <a:lnTo>
                    <a:pt x="2636" y="1238"/>
                  </a:lnTo>
                  <a:lnTo>
                    <a:pt x="2637" y="1238"/>
                  </a:lnTo>
                  <a:lnTo>
                    <a:pt x="2638" y="1238"/>
                  </a:lnTo>
                  <a:lnTo>
                    <a:pt x="2638" y="1238"/>
                  </a:lnTo>
                  <a:lnTo>
                    <a:pt x="2639" y="1238"/>
                  </a:lnTo>
                  <a:lnTo>
                    <a:pt x="2641" y="1238"/>
                  </a:lnTo>
                  <a:lnTo>
                    <a:pt x="2642" y="1238"/>
                  </a:lnTo>
                  <a:lnTo>
                    <a:pt x="2642" y="1238"/>
                  </a:lnTo>
                  <a:lnTo>
                    <a:pt x="2643" y="1238"/>
                  </a:lnTo>
                  <a:lnTo>
                    <a:pt x="2644" y="1238"/>
                  </a:lnTo>
                  <a:lnTo>
                    <a:pt x="2646" y="1238"/>
                  </a:lnTo>
                  <a:lnTo>
                    <a:pt x="2646" y="1238"/>
                  </a:lnTo>
                  <a:lnTo>
                    <a:pt x="2647" y="1238"/>
                  </a:lnTo>
                  <a:lnTo>
                    <a:pt x="2648" y="1238"/>
                  </a:lnTo>
                  <a:lnTo>
                    <a:pt x="2649" y="1237"/>
                  </a:lnTo>
                  <a:lnTo>
                    <a:pt x="2649" y="1237"/>
                  </a:lnTo>
                  <a:lnTo>
                    <a:pt x="2651" y="1236"/>
                  </a:lnTo>
                  <a:lnTo>
                    <a:pt x="2652" y="1235"/>
                  </a:lnTo>
                  <a:lnTo>
                    <a:pt x="2653" y="1233"/>
                  </a:lnTo>
                  <a:lnTo>
                    <a:pt x="2653" y="1232"/>
                  </a:lnTo>
                  <a:lnTo>
                    <a:pt x="2654" y="1232"/>
                  </a:lnTo>
                  <a:lnTo>
                    <a:pt x="2656" y="1233"/>
                  </a:lnTo>
                  <a:lnTo>
                    <a:pt x="2657" y="1233"/>
                  </a:lnTo>
                  <a:lnTo>
                    <a:pt x="2657" y="1235"/>
                  </a:lnTo>
                  <a:lnTo>
                    <a:pt x="2658" y="1236"/>
                  </a:lnTo>
                  <a:lnTo>
                    <a:pt x="2659" y="1236"/>
                  </a:lnTo>
                  <a:lnTo>
                    <a:pt x="2661" y="1237"/>
                  </a:lnTo>
                  <a:lnTo>
                    <a:pt x="2661" y="1237"/>
                  </a:lnTo>
                  <a:lnTo>
                    <a:pt x="2662" y="1238"/>
                  </a:lnTo>
                  <a:lnTo>
                    <a:pt x="2663" y="1238"/>
                  </a:lnTo>
                  <a:lnTo>
                    <a:pt x="2664" y="1238"/>
                  </a:lnTo>
                  <a:lnTo>
                    <a:pt x="2664" y="1238"/>
                  </a:lnTo>
                  <a:lnTo>
                    <a:pt x="2665" y="1238"/>
                  </a:lnTo>
                  <a:lnTo>
                    <a:pt x="2667" y="1237"/>
                  </a:lnTo>
                  <a:lnTo>
                    <a:pt x="2668" y="1237"/>
                  </a:lnTo>
                  <a:lnTo>
                    <a:pt x="2668" y="1236"/>
                  </a:lnTo>
                  <a:lnTo>
                    <a:pt x="2669" y="1236"/>
                  </a:lnTo>
                  <a:lnTo>
                    <a:pt x="2670" y="1235"/>
                  </a:lnTo>
                  <a:lnTo>
                    <a:pt x="2672" y="1235"/>
                  </a:lnTo>
                  <a:lnTo>
                    <a:pt x="2672" y="1233"/>
                  </a:lnTo>
                  <a:lnTo>
                    <a:pt x="2673" y="1233"/>
                  </a:lnTo>
                  <a:lnTo>
                    <a:pt x="2674" y="1233"/>
                  </a:lnTo>
                  <a:lnTo>
                    <a:pt x="2675" y="1233"/>
                  </a:lnTo>
                  <a:lnTo>
                    <a:pt x="2675" y="1232"/>
                  </a:lnTo>
                  <a:lnTo>
                    <a:pt x="2677" y="1231"/>
                  </a:lnTo>
                  <a:lnTo>
                    <a:pt x="2678" y="1230"/>
                  </a:lnTo>
                  <a:lnTo>
                    <a:pt x="2679" y="1228"/>
                  </a:lnTo>
                  <a:lnTo>
                    <a:pt x="2679" y="1227"/>
                  </a:lnTo>
                  <a:lnTo>
                    <a:pt x="2680" y="1228"/>
                  </a:lnTo>
                  <a:lnTo>
                    <a:pt x="2682" y="1230"/>
                  </a:lnTo>
                  <a:lnTo>
                    <a:pt x="2683" y="1231"/>
                  </a:lnTo>
                  <a:lnTo>
                    <a:pt x="2683" y="1233"/>
                  </a:lnTo>
                  <a:lnTo>
                    <a:pt x="2684" y="1235"/>
                  </a:lnTo>
                  <a:lnTo>
                    <a:pt x="2685" y="1237"/>
                  </a:lnTo>
                  <a:lnTo>
                    <a:pt x="2687" y="1237"/>
                  </a:lnTo>
                  <a:lnTo>
                    <a:pt x="2688" y="1238"/>
                  </a:lnTo>
                  <a:lnTo>
                    <a:pt x="2688" y="1238"/>
                  </a:lnTo>
                  <a:lnTo>
                    <a:pt x="2689" y="1238"/>
                  </a:lnTo>
                  <a:lnTo>
                    <a:pt x="2690" y="1238"/>
                  </a:lnTo>
                  <a:lnTo>
                    <a:pt x="2692" y="1238"/>
                  </a:lnTo>
                  <a:lnTo>
                    <a:pt x="2692" y="1238"/>
                  </a:lnTo>
                  <a:lnTo>
                    <a:pt x="2693" y="1238"/>
                  </a:lnTo>
                  <a:lnTo>
                    <a:pt x="2694" y="1238"/>
                  </a:lnTo>
                  <a:lnTo>
                    <a:pt x="2695" y="1238"/>
                  </a:lnTo>
                  <a:lnTo>
                    <a:pt x="2695" y="1238"/>
                  </a:lnTo>
                  <a:lnTo>
                    <a:pt x="2697" y="1238"/>
                  </a:lnTo>
                  <a:lnTo>
                    <a:pt x="2698" y="1238"/>
                  </a:lnTo>
                  <a:lnTo>
                    <a:pt x="2699" y="1238"/>
                  </a:lnTo>
                  <a:lnTo>
                    <a:pt x="2699" y="1238"/>
                  </a:lnTo>
                  <a:lnTo>
                    <a:pt x="2700" y="1238"/>
                  </a:lnTo>
                  <a:lnTo>
                    <a:pt x="2701" y="1238"/>
                  </a:lnTo>
                  <a:lnTo>
                    <a:pt x="2703" y="1238"/>
                  </a:lnTo>
                  <a:lnTo>
                    <a:pt x="2703" y="1238"/>
                  </a:lnTo>
                  <a:lnTo>
                    <a:pt x="2704" y="1237"/>
                  </a:lnTo>
                  <a:lnTo>
                    <a:pt x="2705" y="1237"/>
                  </a:lnTo>
                  <a:lnTo>
                    <a:pt x="2706" y="1238"/>
                  </a:lnTo>
                  <a:lnTo>
                    <a:pt x="2706" y="1238"/>
                  </a:lnTo>
                  <a:lnTo>
                    <a:pt x="2708" y="1238"/>
                  </a:lnTo>
                  <a:lnTo>
                    <a:pt x="2709" y="1238"/>
                  </a:lnTo>
                  <a:lnTo>
                    <a:pt x="2710" y="1240"/>
                  </a:lnTo>
                  <a:lnTo>
                    <a:pt x="2710" y="1240"/>
                  </a:lnTo>
                  <a:lnTo>
                    <a:pt x="2711" y="1240"/>
                  </a:lnTo>
                  <a:lnTo>
                    <a:pt x="2713" y="1240"/>
                  </a:lnTo>
                  <a:lnTo>
                    <a:pt x="2714" y="1238"/>
                  </a:lnTo>
                  <a:lnTo>
                    <a:pt x="2714" y="1238"/>
                  </a:lnTo>
                  <a:lnTo>
                    <a:pt x="2715" y="1238"/>
                  </a:lnTo>
                  <a:lnTo>
                    <a:pt x="2716" y="1238"/>
                  </a:lnTo>
                  <a:lnTo>
                    <a:pt x="2718" y="1238"/>
                  </a:lnTo>
                  <a:lnTo>
                    <a:pt x="2718" y="1238"/>
                  </a:lnTo>
                  <a:lnTo>
                    <a:pt x="2719" y="1238"/>
                  </a:lnTo>
                  <a:lnTo>
                    <a:pt x="2720" y="1238"/>
                  </a:lnTo>
                  <a:lnTo>
                    <a:pt x="2721" y="1238"/>
                  </a:lnTo>
                  <a:lnTo>
                    <a:pt x="2721" y="1238"/>
                  </a:lnTo>
                  <a:lnTo>
                    <a:pt x="2723" y="1238"/>
                  </a:lnTo>
                  <a:lnTo>
                    <a:pt x="2724" y="1240"/>
                  </a:lnTo>
                  <a:lnTo>
                    <a:pt x="2725" y="1240"/>
                  </a:lnTo>
                  <a:lnTo>
                    <a:pt x="2725" y="1240"/>
                  </a:lnTo>
                  <a:lnTo>
                    <a:pt x="2726" y="1238"/>
                  </a:lnTo>
                  <a:lnTo>
                    <a:pt x="2728" y="1238"/>
                  </a:lnTo>
                  <a:lnTo>
                    <a:pt x="2729" y="1233"/>
                  </a:lnTo>
                  <a:lnTo>
                    <a:pt x="2729" y="1220"/>
                  </a:lnTo>
                  <a:lnTo>
                    <a:pt x="2730" y="1176"/>
                  </a:lnTo>
                  <a:lnTo>
                    <a:pt x="2731" y="1071"/>
                  </a:lnTo>
                  <a:lnTo>
                    <a:pt x="2733" y="861"/>
                  </a:lnTo>
                  <a:lnTo>
                    <a:pt x="2733" y="527"/>
                  </a:lnTo>
                  <a:lnTo>
                    <a:pt x="2734" y="100"/>
                  </a:lnTo>
                  <a:lnTo>
                    <a:pt x="2735" y="0"/>
                  </a:lnTo>
                  <a:lnTo>
                    <a:pt x="2736" y="0"/>
                  </a:lnTo>
                  <a:lnTo>
                    <a:pt x="2736" y="0"/>
                  </a:lnTo>
                  <a:lnTo>
                    <a:pt x="2737" y="0"/>
                  </a:lnTo>
                  <a:lnTo>
                    <a:pt x="2739" y="0"/>
                  </a:lnTo>
                  <a:lnTo>
                    <a:pt x="2740" y="0"/>
                  </a:lnTo>
                  <a:lnTo>
                    <a:pt x="2741" y="184"/>
                  </a:lnTo>
                  <a:lnTo>
                    <a:pt x="2741" y="488"/>
                  </a:lnTo>
                  <a:lnTo>
                    <a:pt x="2742" y="719"/>
                  </a:lnTo>
                  <a:lnTo>
                    <a:pt x="2744" y="880"/>
                  </a:lnTo>
                  <a:lnTo>
                    <a:pt x="2745" y="985"/>
                  </a:lnTo>
                  <a:lnTo>
                    <a:pt x="2745" y="1055"/>
                  </a:lnTo>
                  <a:lnTo>
                    <a:pt x="2746" y="1101"/>
                  </a:lnTo>
                  <a:lnTo>
                    <a:pt x="2747" y="1132"/>
                  </a:lnTo>
                  <a:lnTo>
                    <a:pt x="2749" y="1153"/>
                  </a:lnTo>
                  <a:lnTo>
                    <a:pt x="2749" y="1169"/>
                  </a:lnTo>
                  <a:lnTo>
                    <a:pt x="2750" y="1180"/>
                  </a:lnTo>
                  <a:lnTo>
                    <a:pt x="2751" y="1188"/>
                  </a:lnTo>
                  <a:lnTo>
                    <a:pt x="2752" y="1192"/>
                  </a:lnTo>
                  <a:lnTo>
                    <a:pt x="2752" y="1195"/>
                  </a:lnTo>
                  <a:lnTo>
                    <a:pt x="2754" y="1197"/>
                  </a:lnTo>
                  <a:lnTo>
                    <a:pt x="2755" y="1199"/>
                  </a:lnTo>
                  <a:lnTo>
                    <a:pt x="2756" y="1201"/>
                  </a:lnTo>
                  <a:lnTo>
                    <a:pt x="2756" y="1204"/>
                  </a:lnTo>
                  <a:lnTo>
                    <a:pt x="2757" y="1205"/>
                  </a:lnTo>
                  <a:lnTo>
                    <a:pt x="2759" y="1202"/>
                  </a:lnTo>
                  <a:lnTo>
                    <a:pt x="2760" y="1194"/>
                  </a:lnTo>
                  <a:lnTo>
                    <a:pt x="2760" y="1180"/>
                  </a:lnTo>
                  <a:lnTo>
                    <a:pt x="2761" y="1163"/>
                  </a:lnTo>
                  <a:lnTo>
                    <a:pt x="2762" y="1143"/>
                  </a:lnTo>
                  <a:lnTo>
                    <a:pt x="2764" y="1125"/>
                  </a:lnTo>
                  <a:lnTo>
                    <a:pt x="2764" y="1113"/>
                  </a:lnTo>
                  <a:lnTo>
                    <a:pt x="2765" y="1107"/>
                  </a:lnTo>
                  <a:lnTo>
                    <a:pt x="2766" y="1104"/>
                  </a:lnTo>
                  <a:lnTo>
                    <a:pt x="2767" y="1106"/>
                  </a:lnTo>
                  <a:lnTo>
                    <a:pt x="2767" y="1112"/>
                  </a:lnTo>
                  <a:lnTo>
                    <a:pt x="2769" y="1120"/>
                  </a:lnTo>
                  <a:lnTo>
                    <a:pt x="2770" y="1130"/>
                  </a:lnTo>
                  <a:lnTo>
                    <a:pt x="2771" y="1142"/>
                  </a:lnTo>
                  <a:lnTo>
                    <a:pt x="2771" y="1153"/>
                  </a:lnTo>
                  <a:lnTo>
                    <a:pt x="2772" y="1163"/>
                  </a:lnTo>
                  <a:lnTo>
                    <a:pt x="2773" y="1171"/>
                  </a:lnTo>
                  <a:lnTo>
                    <a:pt x="2775" y="1180"/>
                  </a:lnTo>
                  <a:lnTo>
                    <a:pt x="2775" y="1188"/>
                  </a:lnTo>
                  <a:lnTo>
                    <a:pt x="2776" y="1194"/>
                  </a:lnTo>
                  <a:lnTo>
                    <a:pt x="2777" y="1200"/>
                  </a:lnTo>
                  <a:lnTo>
                    <a:pt x="2778" y="1205"/>
                  </a:lnTo>
                  <a:lnTo>
                    <a:pt x="2778" y="1209"/>
                  </a:lnTo>
                  <a:lnTo>
                    <a:pt x="2780" y="1212"/>
                  </a:lnTo>
                  <a:lnTo>
                    <a:pt x="2781" y="1216"/>
                  </a:lnTo>
                  <a:lnTo>
                    <a:pt x="2782" y="1219"/>
                  </a:lnTo>
                  <a:lnTo>
                    <a:pt x="2782" y="1221"/>
                  </a:lnTo>
                  <a:lnTo>
                    <a:pt x="2783" y="1224"/>
                  </a:lnTo>
                  <a:lnTo>
                    <a:pt x="2785" y="1226"/>
                  </a:lnTo>
                  <a:lnTo>
                    <a:pt x="2786" y="1227"/>
                  </a:lnTo>
                  <a:lnTo>
                    <a:pt x="2786" y="1228"/>
                  </a:lnTo>
                  <a:lnTo>
                    <a:pt x="2787" y="1231"/>
                  </a:lnTo>
                  <a:lnTo>
                    <a:pt x="2788" y="1232"/>
                  </a:lnTo>
                  <a:lnTo>
                    <a:pt x="2790" y="1233"/>
                  </a:lnTo>
                  <a:lnTo>
                    <a:pt x="2790" y="1233"/>
                  </a:lnTo>
                  <a:lnTo>
                    <a:pt x="2791" y="1235"/>
                  </a:lnTo>
                  <a:lnTo>
                    <a:pt x="2792" y="1236"/>
                  </a:lnTo>
                  <a:lnTo>
                    <a:pt x="2793" y="1236"/>
                  </a:lnTo>
                  <a:lnTo>
                    <a:pt x="2793" y="1237"/>
                  </a:lnTo>
                  <a:lnTo>
                    <a:pt x="2795" y="1237"/>
                  </a:lnTo>
                  <a:lnTo>
                    <a:pt x="2796" y="1237"/>
                  </a:lnTo>
                  <a:lnTo>
                    <a:pt x="2797" y="1237"/>
                  </a:lnTo>
                  <a:lnTo>
                    <a:pt x="2798" y="1237"/>
                  </a:lnTo>
                  <a:lnTo>
                    <a:pt x="2798" y="1237"/>
                  </a:lnTo>
                  <a:lnTo>
                    <a:pt x="2800" y="1237"/>
                  </a:lnTo>
                  <a:lnTo>
                    <a:pt x="2801" y="1237"/>
                  </a:lnTo>
                  <a:lnTo>
                    <a:pt x="2802" y="1237"/>
                  </a:lnTo>
                  <a:lnTo>
                    <a:pt x="2802" y="1237"/>
                  </a:lnTo>
                  <a:lnTo>
                    <a:pt x="2803" y="1238"/>
                  </a:lnTo>
                  <a:lnTo>
                    <a:pt x="2805" y="1238"/>
                  </a:lnTo>
                  <a:lnTo>
                    <a:pt x="2806" y="1238"/>
                  </a:lnTo>
                  <a:lnTo>
                    <a:pt x="2806" y="1237"/>
                  </a:lnTo>
                  <a:lnTo>
                    <a:pt x="2807" y="1236"/>
                  </a:lnTo>
                  <a:lnTo>
                    <a:pt x="2808" y="1235"/>
                  </a:lnTo>
                  <a:lnTo>
                    <a:pt x="2809" y="1233"/>
                  </a:lnTo>
                  <a:lnTo>
                    <a:pt x="2809" y="1232"/>
                  </a:lnTo>
                  <a:lnTo>
                    <a:pt x="2811" y="1232"/>
                  </a:lnTo>
                  <a:lnTo>
                    <a:pt x="2812" y="1232"/>
                  </a:lnTo>
                  <a:lnTo>
                    <a:pt x="2813" y="1232"/>
                  </a:lnTo>
                  <a:lnTo>
                    <a:pt x="2813" y="1232"/>
                  </a:lnTo>
                  <a:lnTo>
                    <a:pt x="2814" y="1231"/>
                  </a:lnTo>
                  <a:lnTo>
                    <a:pt x="2816" y="1230"/>
                  </a:lnTo>
                  <a:lnTo>
                    <a:pt x="2817" y="1227"/>
                  </a:lnTo>
                  <a:lnTo>
                    <a:pt x="2817" y="1226"/>
                  </a:lnTo>
                  <a:lnTo>
                    <a:pt x="2818" y="1225"/>
                  </a:lnTo>
                  <a:lnTo>
                    <a:pt x="2819" y="1225"/>
                  </a:lnTo>
                  <a:lnTo>
                    <a:pt x="2821" y="1227"/>
                  </a:lnTo>
                  <a:lnTo>
                    <a:pt x="2821" y="1230"/>
                  </a:lnTo>
                  <a:lnTo>
                    <a:pt x="2822" y="1232"/>
                  </a:lnTo>
                  <a:lnTo>
                    <a:pt x="2823" y="1233"/>
                  </a:lnTo>
                  <a:lnTo>
                    <a:pt x="2824" y="1235"/>
                  </a:lnTo>
                  <a:lnTo>
                    <a:pt x="2824" y="1233"/>
                  </a:lnTo>
                  <a:lnTo>
                    <a:pt x="2826" y="1230"/>
                  </a:lnTo>
                  <a:lnTo>
                    <a:pt x="2827" y="1225"/>
                  </a:lnTo>
                  <a:lnTo>
                    <a:pt x="2828" y="1220"/>
                  </a:lnTo>
                  <a:lnTo>
                    <a:pt x="2828" y="1215"/>
                  </a:lnTo>
                  <a:lnTo>
                    <a:pt x="2829" y="1215"/>
                  </a:lnTo>
                  <a:lnTo>
                    <a:pt x="2831" y="1216"/>
                  </a:lnTo>
                  <a:lnTo>
                    <a:pt x="2832" y="1220"/>
                  </a:lnTo>
                  <a:lnTo>
                    <a:pt x="2832" y="1225"/>
                  </a:lnTo>
                  <a:lnTo>
                    <a:pt x="2833" y="1230"/>
                  </a:lnTo>
                  <a:lnTo>
                    <a:pt x="2834" y="1232"/>
                  </a:lnTo>
                  <a:lnTo>
                    <a:pt x="2836" y="1235"/>
                  </a:lnTo>
                  <a:lnTo>
                    <a:pt x="2836" y="1237"/>
                  </a:lnTo>
                  <a:lnTo>
                    <a:pt x="2837" y="1238"/>
                  </a:lnTo>
                  <a:lnTo>
                    <a:pt x="2838" y="1238"/>
                  </a:lnTo>
                  <a:lnTo>
                    <a:pt x="2839" y="1238"/>
                  </a:lnTo>
                  <a:lnTo>
                    <a:pt x="2839" y="1240"/>
                  </a:lnTo>
                  <a:lnTo>
                    <a:pt x="2841" y="1240"/>
                  </a:lnTo>
                  <a:lnTo>
                    <a:pt x="2842" y="1240"/>
                  </a:lnTo>
                  <a:lnTo>
                    <a:pt x="2843" y="1240"/>
                  </a:lnTo>
                  <a:lnTo>
                    <a:pt x="2843" y="1240"/>
                  </a:lnTo>
                  <a:lnTo>
                    <a:pt x="2844" y="1240"/>
                  </a:lnTo>
                  <a:lnTo>
                    <a:pt x="2845" y="1238"/>
                  </a:lnTo>
                  <a:lnTo>
                    <a:pt x="2847" y="1237"/>
                  </a:lnTo>
                  <a:lnTo>
                    <a:pt x="2847" y="1236"/>
                  </a:lnTo>
                  <a:lnTo>
                    <a:pt x="2848" y="1235"/>
                  </a:lnTo>
                  <a:lnTo>
                    <a:pt x="2849" y="1232"/>
                  </a:lnTo>
                  <a:lnTo>
                    <a:pt x="2850" y="1230"/>
                  </a:lnTo>
                  <a:lnTo>
                    <a:pt x="2850" y="1228"/>
                  </a:lnTo>
                  <a:lnTo>
                    <a:pt x="2852" y="1227"/>
                  </a:lnTo>
                  <a:lnTo>
                    <a:pt x="2853" y="1227"/>
                  </a:lnTo>
                  <a:lnTo>
                    <a:pt x="2854" y="1227"/>
                  </a:lnTo>
                  <a:lnTo>
                    <a:pt x="2855" y="1228"/>
                  </a:lnTo>
                  <a:lnTo>
                    <a:pt x="2855" y="1228"/>
                  </a:lnTo>
                  <a:lnTo>
                    <a:pt x="2857" y="1230"/>
                  </a:lnTo>
                  <a:lnTo>
                    <a:pt x="2858" y="1230"/>
                  </a:lnTo>
                  <a:lnTo>
                    <a:pt x="2859" y="1231"/>
                  </a:lnTo>
                  <a:lnTo>
                    <a:pt x="2859" y="1232"/>
                  </a:lnTo>
                  <a:lnTo>
                    <a:pt x="2860" y="1233"/>
                  </a:lnTo>
                  <a:lnTo>
                    <a:pt x="2862" y="1236"/>
                  </a:lnTo>
                  <a:lnTo>
                    <a:pt x="2863" y="1236"/>
                  </a:lnTo>
                  <a:lnTo>
                    <a:pt x="2863" y="1237"/>
                  </a:lnTo>
                  <a:lnTo>
                    <a:pt x="2864" y="1237"/>
                  </a:lnTo>
                  <a:lnTo>
                    <a:pt x="2865" y="1237"/>
                  </a:lnTo>
                  <a:lnTo>
                    <a:pt x="2867" y="1238"/>
                  </a:lnTo>
                  <a:lnTo>
                    <a:pt x="2867" y="1238"/>
                  </a:lnTo>
                  <a:lnTo>
                    <a:pt x="2868" y="1238"/>
                  </a:lnTo>
                  <a:lnTo>
                    <a:pt x="2869" y="1238"/>
                  </a:lnTo>
                  <a:lnTo>
                    <a:pt x="2870" y="1238"/>
                  </a:lnTo>
                  <a:lnTo>
                    <a:pt x="2870" y="1237"/>
                  </a:lnTo>
                  <a:lnTo>
                    <a:pt x="2872" y="1237"/>
                  </a:lnTo>
                  <a:lnTo>
                    <a:pt x="2873" y="1236"/>
                  </a:lnTo>
                  <a:lnTo>
                    <a:pt x="2874" y="1236"/>
                  </a:lnTo>
                  <a:lnTo>
                    <a:pt x="2874" y="1236"/>
                  </a:lnTo>
                  <a:lnTo>
                    <a:pt x="2875" y="1235"/>
                  </a:lnTo>
                  <a:lnTo>
                    <a:pt x="2877" y="1236"/>
                  </a:lnTo>
                  <a:lnTo>
                    <a:pt x="2878" y="1236"/>
                  </a:lnTo>
                  <a:lnTo>
                    <a:pt x="2878" y="1236"/>
                  </a:lnTo>
                  <a:lnTo>
                    <a:pt x="2879" y="1237"/>
                  </a:lnTo>
                  <a:lnTo>
                    <a:pt x="2880" y="1237"/>
                  </a:lnTo>
                  <a:lnTo>
                    <a:pt x="2881" y="1237"/>
                  </a:lnTo>
                  <a:lnTo>
                    <a:pt x="2881" y="1238"/>
                  </a:lnTo>
                  <a:lnTo>
                    <a:pt x="2883" y="1238"/>
                  </a:lnTo>
                  <a:lnTo>
                    <a:pt x="2884" y="1238"/>
                  </a:lnTo>
                  <a:lnTo>
                    <a:pt x="2885" y="1238"/>
                  </a:lnTo>
                  <a:lnTo>
                    <a:pt x="2885" y="1238"/>
                  </a:lnTo>
                  <a:lnTo>
                    <a:pt x="2886" y="1238"/>
                  </a:lnTo>
                  <a:lnTo>
                    <a:pt x="2888" y="1238"/>
                  </a:lnTo>
                  <a:lnTo>
                    <a:pt x="2889" y="1238"/>
                  </a:lnTo>
                  <a:lnTo>
                    <a:pt x="2889" y="1238"/>
                  </a:lnTo>
                  <a:lnTo>
                    <a:pt x="2890" y="1237"/>
                  </a:lnTo>
                  <a:lnTo>
                    <a:pt x="2891" y="1237"/>
                  </a:lnTo>
                  <a:lnTo>
                    <a:pt x="2893" y="1236"/>
                  </a:lnTo>
                  <a:lnTo>
                    <a:pt x="2893" y="1236"/>
                  </a:lnTo>
                  <a:lnTo>
                    <a:pt x="2894" y="1236"/>
                  </a:lnTo>
                  <a:lnTo>
                    <a:pt x="2895" y="1236"/>
                  </a:lnTo>
                  <a:lnTo>
                    <a:pt x="2896" y="1236"/>
                  </a:lnTo>
                  <a:lnTo>
                    <a:pt x="2896" y="1236"/>
                  </a:lnTo>
                  <a:lnTo>
                    <a:pt x="2898" y="1236"/>
                  </a:lnTo>
                  <a:lnTo>
                    <a:pt x="2899" y="1236"/>
                  </a:lnTo>
                  <a:lnTo>
                    <a:pt x="2900" y="1235"/>
                  </a:lnTo>
                  <a:lnTo>
                    <a:pt x="2900" y="1233"/>
                  </a:lnTo>
                  <a:lnTo>
                    <a:pt x="2901" y="1232"/>
                  </a:lnTo>
                  <a:lnTo>
                    <a:pt x="2903" y="1230"/>
                  </a:lnTo>
                  <a:lnTo>
                    <a:pt x="2904" y="1228"/>
                  </a:lnTo>
                  <a:lnTo>
                    <a:pt x="2904" y="1226"/>
                  </a:lnTo>
                  <a:lnTo>
                    <a:pt x="2905" y="1226"/>
                  </a:lnTo>
                  <a:lnTo>
                    <a:pt x="2906" y="1226"/>
                  </a:lnTo>
                  <a:lnTo>
                    <a:pt x="2908" y="1226"/>
                  </a:lnTo>
                  <a:lnTo>
                    <a:pt x="2909" y="1227"/>
                  </a:lnTo>
                  <a:lnTo>
                    <a:pt x="2909" y="1228"/>
                  </a:lnTo>
                  <a:lnTo>
                    <a:pt x="2910" y="1230"/>
                  </a:lnTo>
                  <a:lnTo>
                    <a:pt x="2911" y="1230"/>
                  </a:lnTo>
                  <a:lnTo>
                    <a:pt x="2913" y="1231"/>
                  </a:lnTo>
                  <a:lnTo>
                    <a:pt x="2913" y="1232"/>
                  </a:lnTo>
                  <a:lnTo>
                    <a:pt x="2914" y="1232"/>
                  </a:lnTo>
                  <a:lnTo>
                    <a:pt x="2915" y="1233"/>
                  </a:lnTo>
                  <a:lnTo>
                    <a:pt x="2916" y="1235"/>
                  </a:lnTo>
                  <a:lnTo>
                    <a:pt x="2916" y="1235"/>
                  </a:lnTo>
                  <a:lnTo>
                    <a:pt x="2917" y="1236"/>
                  </a:lnTo>
                  <a:lnTo>
                    <a:pt x="2919" y="1236"/>
                  </a:lnTo>
                  <a:lnTo>
                    <a:pt x="2920" y="1236"/>
                  </a:lnTo>
                  <a:lnTo>
                    <a:pt x="2920" y="1236"/>
                  </a:lnTo>
                  <a:lnTo>
                    <a:pt x="2921" y="1236"/>
                  </a:lnTo>
                  <a:lnTo>
                    <a:pt x="2922" y="1237"/>
                  </a:lnTo>
                  <a:lnTo>
                    <a:pt x="2924" y="1237"/>
                  </a:lnTo>
                  <a:lnTo>
                    <a:pt x="2924" y="1237"/>
                  </a:lnTo>
                  <a:lnTo>
                    <a:pt x="2925" y="1238"/>
                  </a:lnTo>
                  <a:lnTo>
                    <a:pt x="2926" y="1238"/>
                  </a:lnTo>
                  <a:lnTo>
                    <a:pt x="2927" y="1238"/>
                  </a:lnTo>
                  <a:lnTo>
                    <a:pt x="2927" y="1237"/>
                  </a:lnTo>
                  <a:lnTo>
                    <a:pt x="2929" y="1237"/>
                  </a:lnTo>
                  <a:lnTo>
                    <a:pt x="2930" y="1237"/>
                  </a:lnTo>
                  <a:lnTo>
                    <a:pt x="2931" y="1237"/>
                  </a:lnTo>
                  <a:lnTo>
                    <a:pt x="2931" y="1238"/>
                  </a:lnTo>
                  <a:lnTo>
                    <a:pt x="2932" y="1238"/>
                  </a:lnTo>
                  <a:lnTo>
                    <a:pt x="2934" y="1238"/>
                  </a:lnTo>
                  <a:lnTo>
                    <a:pt x="2935" y="1238"/>
                  </a:lnTo>
                  <a:lnTo>
                    <a:pt x="2935" y="1238"/>
                  </a:lnTo>
                  <a:lnTo>
                    <a:pt x="2936" y="1238"/>
                  </a:lnTo>
                  <a:lnTo>
                    <a:pt x="2937" y="1238"/>
                  </a:lnTo>
                  <a:lnTo>
                    <a:pt x="2939" y="1238"/>
                  </a:lnTo>
                  <a:lnTo>
                    <a:pt x="2939" y="1238"/>
                  </a:lnTo>
                  <a:lnTo>
                    <a:pt x="2940" y="1238"/>
                  </a:lnTo>
                  <a:lnTo>
                    <a:pt x="2941" y="1238"/>
                  </a:lnTo>
                  <a:lnTo>
                    <a:pt x="2942" y="1238"/>
                  </a:lnTo>
                  <a:lnTo>
                    <a:pt x="2942" y="1238"/>
                  </a:lnTo>
                  <a:lnTo>
                    <a:pt x="2944" y="1238"/>
                  </a:lnTo>
                  <a:lnTo>
                    <a:pt x="2945" y="1237"/>
                  </a:lnTo>
                  <a:lnTo>
                    <a:pt x="2946" y="1237"/>
                  </a:lnTo>
                  <a:lnTo>
                    <a:pt x="2946" y="1235"/>
                  </a:lnTo>
                  <a:lnTo>
                    <a:pt x="2947" y="1232"/>
                  </a:lnTo>
                  <a:lnTo>
                    <a:pt x="2949" y="1230"/>
                  </a:lnTo>
                  <a:lnTo>
                    <a:pt x="2950" y="1228"/>
                  </a:lnTo>
                  <a:lnTo>
                    <a:pt x="2950" y="1226"/>
                  </a:lnTo>
                  <a:lnTo>
                    <a:pt x="2951" y="1226"/>
                  </a:lnTo>
                  <a:lnTo>
                    <a:pt x="2952" y="1226"/>
                  </a:lnTo>
                  <a:lnTo>
                    <a:pt x="2953" y="1227"/>
                  </a:lnTo>
                  <a:lnTo>
                    <a:pt x="2953" y="1230"/>
                  </a:lnTo>
                  <a:lnTo>
                    <a:pt x="2955" y="1231"/>
                  </a:lnTo>
                  <a:lnTo>
                    <a:pt x="2956" y="1232"/>
                  </a:lnTo>
                  <a:lnTo>
                    <a:pt x="2957" y="1233"/>
                  </a:lnTo>
                  <a:lnTo>
                    <a:pt x="2957" y="1235"/>
                  </a:lnTo>
                  <a:lnTo>
                    <a:pt x="2958" y="1235"/>
                  </a:lnTo>
                  <a:lnTo>
                    <a:pt x="2960" y="1236"/>
                  </a:lnTo>
                  <a:lnTo>
                    <a:pt x="2961" y="1236"/>
                  </a:lnTo>
                  <a:lnTo>
                    <a:pt x="2961" y="1236"/>
                  </a:lnTo>
                  <a:lnTo>
                    <a:pt x="2962" y="1237"/>
                  </a:lnTo>
                  <a:lnTo>
                    <a:pt x="2963" y="1237"/>
                  </a:lnTo>
                  <a:lnTo>
                    <a:pt x="2965" y="1238"/>
                  </a:lnTo>
                  <a:lnTo>
                    <a:pt x="2966" y="1238"/>
                  </a:lnTo>
                  <a:lnTo>
                    <a:pt x="2966" y="1238"/>
                  </a:lnTo>
                  <a:lnTo>
                    <a:pt x="2967" y="1238"/>
                  </a:lnTo>
                  <a:lnTo>
                    <a:pt x="2968" y="1237"/>
                  </a:lnTo>
                  <a:lnTo>
                    <a:pt x="2970" y="1237"/>
                  </a:lnTo>
                  <a:lnTo>
                    <a:pt x="2970" y="1236"/>
                  </a:lnTo>
                  <a:lnTo>
                    <a:pt x="2971" y="1235"/>
                  </a:lnTo>
                  <a:lnTo>
                    <a:pt x="2972" y="1235"/>
                  </a:lnTo>
                  <a:lnTo>
                    <a:pt x="2973" y="1235"/>
                  </a:lnTo>
                  <a:lnTo>
                    <a:pt x="2973" y="1236"/>
                  </a:lnTo>
                  <a:lnTo>
                    <a:pt x="2975" y="1237"/>
                  </a:lnTo>
                  <a:lnTo>
                    <a:pt x="2976" y="1237"/>
                  </a:lnTo>
                  <a:lnTo>
                    <a:pt x="2977" y="1237"/>
                  </a:lnTo>
                  <a:lnTo>
                    <a:pt x="2977" y="1238"/>
                  </a:lnTo>
                  <a:lnTo>
                    <a:pt x="2978" y="1238"/>
                  </a:lnTo>
                  <a:lnTo>
                    <a:pt x="2980" y="1238"/>
                  </a:lnTo>
                  <a:lnTo>
                    <a:pt x="2981" y="1240"/>
                  </a:lnTo>
                  <a:lnTo>
                    <a:pt x="2981" y="1241"/>
                  </a:lnTo>
                  <a:lnTo>
                    <a:pt x="2982" y="1241"/>
                  </a:lnTo>
                  <a:lnTo>
                    <a:pt x="2983" y="1241"/>
                  </a:lnTo>
                  <a:lnTo>
                    <a:pt x="2985" y="1241"/>
                  </a:lnTo>
                  <a:lnTo>
                    <a:pt x="2985" y="1240"/>
                  </a:lnTo>
                  <a:lnTo>
                    <a:pt x="2986" y="1238"/>
                  </a:lnTo>
                  <a:lnTo>
                    <a:pt x="2987" y="1237"/>
                  </a:lnTo>
                  <a:lnTo>
                    <a:pt x="2988" y="1235"/>
                  </a:lnTo>
                  <a:lnTo>
                    <a:pt x="2988" y="1233"/>
                  </a:lnTo>
                  <a:lnTo>
                    <a:pt x="2989" y="1232"/>
                  </a:lnTo>
                  <a:lnTo>
                    <a:pt x="2991" y="1231"/>
                  </a:lnTo>
                  <a:lnTo>
                    <a:pt x="2992" y="1230"/>
                  </a:lnTo>
                  <a:lnTo>
                    <a:pt x="2992" y="1230"/>
                  </a:lnTo>
                  <a:lnTo>
                    <a:pt x="2993" y="1230"/>
                  </a:lnTo>
                  <a:lnTo>
                    <a:pt x="2994" y="1230"/>
                  </a:lnTo>
                  <a:lnTo>
                    <a:pt x="2996" y="1231"/>
                  </a:lnTo>
                  <a:lnTo>
                    <a:pt x="2996" y="1231"/>
                  </a:lnTo>
                  <a:lnTo>
                    <a:pt x="2997" y="1232"/>
                  </a:lnTo>
                  <a:lnTo>
                    <a:pt x="2998" y="1232"/>
                  </a:lnTo>
                  <a:lnTo>
                    <a:pt x="2999" y="1233"/>
                  </a:lnTo>
                  <a:lnTo>
                    <a:pt x="2999" y="1233"/>
                  </a:lnTo>
                  <a:lnTo>
                    <a:pt x="3001" y="1233"/>
                  </a:lnTo>
                  <a:lnTo>
                    <a:pt x="3002" y="1235"/>
                  </a:lnTo>
                  <a:lnTo>
                    <a:pt x="3003" y="1235"/>
                  </a:lnTo>
                  <a:lnTo>
                    <a:pt x="3003" y="1235"/>
                  </a:lnTo>
                  <a:lnTo>
                    <a:pt x="3004" y="1235"/>
                  </a:lnTo>
                  <a:lnTo>
                    <a:pt x="3006" y="1235"/>
                  </a:lnTo>
                  <a:lnTo>
                    <a:pt x="3007" y="1236"/>
                  </a:lnTo>
                  <a:lnTo>
                    <a:pt x="3007" y="1236"/>
                  </a:lnTo>
                  <a:lnTo>
                    <a:pt x="3008" y="1236"/>
                  </a:lnTo>
                  <a:lnTo>
                    <a:pt x="3009" y="1236"/>
                  </a:lnTo>
                  <a:lnTo>
                    <a:pt x="3011" y="1236"/>
                  </a:lnTo>
                  <a:lnTo>
                    <a:pt x="3011" y="1236"/>
                  </a:lnTo>
                  <a:lnTo>
                    <a:pt x="3012" y="1236"/>
                  </a:lnTo>
                  <a:lnTo>
                    <a:pt x="3013" y="1236"/>
                  </a:lnTo>
                  <a:lnTo>
                    <a:pt x="3014" y="1236"/>
                  </a:lnTo>
                  <a:lnTo>
                    <a:pt x="3014" y="1236"/>
                  </a:lnTo>
                  <a:lnTo>
                    <a:pt x="3016" y="1236"/>
                  </a:lnTo>
                  <a:lnTo>
                    <a:pt x="3017" y="1235"/>
                  </a:lnTo>
                  <a:lnTo>
                    <a:pt x="3018" y="1233"/>
                  </a:lnTo>
                  <a:lnTo>
                    <a:pt x="3018" y="1231"/>
                  </a:lnTo>
                  <a:lnTo>
                    <a:pt x="3019" y="1230"/>
                  </a:lnTo>
                  <a:lnTo>
                    <a:pt x="3020" y="1228"/>
                  </a:lnTo>
                  <a:lnTo>
                    <a:pt x="3022" y="1228"/>
                  </a:lnTo>
                  <a:lnTo>
                    <a:pt x="3023" y="1230"/>
                  </a:lnTo>
                  <a:lnTo>
                    <a:pt x="3023" y="1231"/>
                  </a:lnTo>
                  <a:lnTo>
                    <a:pt x="3024" y="1232"/>
                  </a:lnTo>
                  <a:lnTo>
                    <a:pt x="3025" y="1235"/>
                  </a:lnTo>
                  <a:lnTo>
                    <a:pt x="3027" y="1236"/>
                  </a:lnTo>
                  <a:lnTo>
                    <a:pt x="3027" y="1236"/>
                  </a:lnTo>
                  <a:lnTo>
                    <a:pt x="3028" y="1237"/>
                  </a:lnTo>
                  <a:lnTo>
                    <a:pt x="3029" y="1237"/>
                  </a:lnTo>
                  <a:lnTo>
                    <a:pt x="3030" y="1237"/>
                  </a:lnTo>
                  <a:lnTo>
                    <a:pt x="3030" y="1238"/>
                  </a:lnTo>
                  <a:lnTo>
                    <a:pt x="3032" y="1238"/>
                  </a:lnTo>
                  <a:lnTo>
                    <a:pt x="3033" y="1238"/>
                  </a:lnTo>
                  <a:lnTo>
                    <a:pt x="3034" y="1238"/>
                  </a:lnTo>
                  <a:lnTo>
                    <a:pt x="3034" y="1238"/>
                  </a:lnTo>
                  <a:lnTo>
                    <a:pt x="3035" y="1238"/>
                  </a:lnTo>
                  <a:lnTo>
                    <a:pt x="3037" y="1238"/>
                  </a:lnTo>
                  <a:lnTo>
                    <a:pt x="3038" y="1238"/>
                  </a:lnTo>
                  <a:lnTo>
                    <a:pt x="3038" y="1238"/>
                  </a:lnTo>
                  <a:lnTo>
                    <a:pt x="3039" y="1238"/>
                  </a:lnTo>
                  <a:lnTo>
                    <a:pt x="3040" y="1238"/>
                  </a:lnTo>
                  <a:lnTo>
                    <a:pt x="3042" y="1237"/>
                  </a:lnTo>
                  <a:lnTo>
                    <a:pt x="3042" y="1237"/>
                  </a:lnTo>
                  <a:lnTo>
                    <a:pt x="3043" y="1236"/>
                  </a:lnTo>
                  <a:lnTo>
                    <a:pt x="3044" y="1236"/>
                  </a:lnTo>
                  <a:lnTo>
                    <a:pt x="3045" y="1236"/>
                  </a:lnTo>
                  <a:lnTo>
                    <a:pt x="3045" y="1236"/>
                  </a:lnTo>
                  <a:lnTo>
                    <a:pt x="3047" y="1237"/>
                  </a:lnTo>
                  <a:lnTo>
                    <a:pt x="3048" y="1237"/>
                  </a:lnTo>
                  <a:lnTo>
                    <a:pt x="3049" y="1238"/>
                  </a:lnTo>
                  <a:lnTo>
                    <a:pt x="3049" y="1238"/>
                  </a:lnTo>
                  <a:lnTo>
                    <a:pt x="3050" y="1238"/>
                  </a:lnTo>
                  <a:lnTo>
                    <a:pt x="3052" y="1238"/>
                  </a:lnTo>
                  <a:lnTo>
                    <a:pt x="3053" y="1238"/>
                  </a:lnTo>
                  <a:lnTo>
                    <a:pt x="3053" y="1238"/>
                  </a:lnTo>
                  <a:lnTo>
                    <a:pt x="3054" y="1238"/>
                  </a:lnTo>
                  <a:lnTo>
                    <a:pt x="3055" y="1238"/>
                  </a:lnTo>
                  <a:lnTo>
                    <a:pt x="3056" y="1237"/>
                  </a:lnTo>
                  <a:lnTo>
                    <a:pt x="3056" y="1237"/>
                  </a:lnTo>
                  <a:lnTo>
                    <a:pt x="3058" y="1237"/>
                  </a:lnTo>
                  <a:lnTo>
                    <a:pt x="3059" y="1237"/>
                  </a:lnTo>
                  <a:lnTo>
                    <a:pt x="3060" y="1237"/>
                  </a:lnTo>
                  <a:lnTo>
                    <a:pt x="3060" y="1237"/>
                  </a:lnTo>
                  <a:lnTo>
                    <a:pt x="3061" y="1236"/>
                  </a:lnTo>
                  <a:lnTo>
                    <a:pt x="3063" y="1233"/>
                  </a:lnTo>
                  <a:lnTo>
                    <a:pt x="3064" y="1231"/>
                  </a:lnTo>
                  <a:lnTo>
                    <a:pt x="3064" y="1228"/>
                  </a:lnTo>
                  <a:lnTo>
                    <a:pt x="3065" y="1226"/>
                  </a:lnTo>
                  <a:lnTo>
                    <a:pt x="3066" y="1225"/>
                  </a:lnTo>
                  <a:lnTo>
                    <a:pt x="3068" y="1226"/>
                  </a:lnTo>
                  <a:lnTo>
                    <a:pt x="3068" y="1227"/>
                  </a:lnTo>
                  <a:lnTo>
                    <a:pt x="3069" y="1230"/>
                  </a:lnTo>
                  <a:lnTo>
                    <a:pt x="3070" y="1232"/>
                  </a:lnTo>
                  <a:lnTo>
                    <a:pt x="3071" y="1235"/>
                  </a:lnTo>
                  <a:lnTo>
                    <a:pt x="3071" y="1236"/>
                  </a:lnTo>
                  <a:lnTo>
                    <a:pt x="3073" y="1237"/>
                  </a:lnTo>
                  <a:lnTo>
                    <a:pt x="3074" y="1238"/>
                  </a:lnTo>
                  <a:lnTo>
                    <a:pt x="3075" y="1240"/>
                  </a:lnTo>
                  <a:lnTo>
                    <a:pt x="3076" y="1240"/>
                  </a:lnTo>
                  <a:lnTo>
                    <a:pt x="3076" y="1240"/>
                  </a:lnTo>
                  <a:lnTo>
                    <a:pt x="3078" y="1240"/>
                  </a:lnTo>
                  <a:lnTo>
                    <a:pt x="3079" y="1240"/>
                  </a:lnTo>
                  <a:lnTo>
                    <a:pt x="3080" y="1240"/>
                  </a:lnTo>
                  <a:lnTo>
                    <a:pt x="3080" y="1240"/>
                  </a:lnTo>
                  <a:lnTo>
                    <a:pt x="3081" y="1238"/>
                  </a:lnTo>
                  <a:lnTo>
                    <a:pt x="3083" y="1237"/>
                  </a:lnTo>
                  <a:lnTo>
                    <a:pt x="3084" y="1236"/>
                  </a:lnTo>
                  <a:lnTo>
                    <a:pt x="3084" y="1235"/>
                  </a:lnTo>
                  <a:lnTo>
                    <a:pt x="3085" y="1235"/>
                  </a:lnTo>
                  <a:lnTo>
                    <a:pt x="3086" y="1233"/>
                  </a:lnTo>
                  <a:lnTo>
                    <a:pt x="3088" y="1233"/>
                  </a:lnTo>
                  <a:lnTo>
                    <a:pt x="3088" y="1235"/>
                  </a:lnTo>
                  <a:lnTo>
                    <a:pt x="3089" y="1235"/>
                  </a:lnTo>
                  <a:lnTo>
                    <a:pt x="3090" y="1236"/>
                  </a:lnTo>
                  <a:lnTo>
                    <a:pt x="3091" y="1237"/>
                  </a:lnTo>
                  <a:lnTo>
                    <a:pt x="3091" y="1237"/>
                  </a:lnTo>
                  <a:lnTo>
                    <a:pt x="3092" y="1237"/>
                  </a:lnTo>
                  <a:lnTo>
                    <a:pt x="3094" y="1238"/>
                  </a:lnTo>
                  <a:lnTo>
                    <a:pt x="3095" y="1238"/>
                  </a:lnTo>
                  <a:lnTo>
                    <a:pt x="3095" y="1238"/>
                  </a:lnTo>
                  <a:lnTo>
                    <a:pt x="3096" y="1238"/>
                  </a:lnTo>
                  <a:lnTo>
                    <a:pt x="3097" y="1238"/>
                  </a:lnTo>
                  <a:lnTo>
                    <a:pt x="3099" y="1238"/>
                  </a:lnTo>
                  <a:lnTo>
                    <a:pt x="3099" y="1238"/>
                  </a:lnTo>
                  <a:lnTo>
                    <a:pt x="3100" y="1240"/>
                  </a:lnTo>
                  <a:lnTo>
                    <a:pt x="3101" y="1240"/>
                  </a:lnTo>
                  <a:lnTo>
                    <a:pt x="3102" y="1240"/>
                  </a:lnTo>
                  <a:lnTo>
                    <a:pt x="3102" y="1240"/>
                  </a:lnTo>
                  <a:lnTo>
                    <a:pt x="3104" y="1240"/>
                  </a:lnTo>
                  <a:lnTo>
                    <a:pt x="3105" y="1240"/>
                  </a:lnTo>
                  <a:lnTo>
                    <a:pt x="3106" y="1240"/>
                  </a:lnTo>
                  <a:lnTo>
                    <a:pt x="3106" y="1238"/>
                  </a:lnTo>
                  <a:lnTo>
                    <a:pt x="3107" y="1236"/>
                  </a:lnTo>
                  <a:lnTo>
                    <a:pt x="3109" y="1232"/>
                  </a:lnTo>
                  <a:lnTo>
                    <a:pt x="3110" y="1225"/>
                  </a:lnTo>
                  <a:lnTo>
                    <a:pt x="3110" y="1219"/>
                  </a:lnTo>
                  <a:lnTo>
                    <a:pt x="3111" y="1214"/>
                  </a:lnTo>
                  <a:lnTo>
                    <a:pt x="3112" y="1212"/>
                  </a:lnTo>
                  <a:lnTo>
                    <a:pt x="3114" y="1215"/>
                  </a:lnTo>
                  <a:lnTo>
                    <a:pt x="3114" y="1219"/>
                  </a:lnTo>
                  <a:lnTo>
                    <a:pt x="3115" y="1225"/>
                  </a:lnTo>
                  <a:lnTo>
                    <a:pt x="3116" y="1230"/>
                  </a:lnTo>
                  <a:lnTo>
                    <a:pt x="3117" y="1233"/>
                  </a:lnTo>
                  <a:lnTo>
                    <a:pt x="3117" y="1235"/>
                  </a:lnTo>
                  <a:lnTo>
                    <a:pt x="3119" y="1236"/>
                  </a:lnTo>
                  <a:lnTo>
                    <a:pt x="3120" y="1236"/>
                  </a:lnTo>
                  <a:lnTo>
                    <a:pt x="3121" y="1235"/>
                  </a:lnTo>
                  <a:lnTo>
                    <a:pt x="3121" y="1233"/>
                  </a:lnTo>
                  <a:lnTo>
                    <a:pt x="3122" y="1233"/>
                  </a:lnTo>
                  <a:lnTo>
                    <a:pt x="3124" y="1232"/>
                  </a:lnTo>
                  <a:lnTo>
                    <a:pt x="3125" y="1230"/>
                  </a:lnTo>
                  <a:lnTo>
                    <a:pt x="3125" y="1228"/>
                  </a:lnTo>
                  <a:lnTo>
                    <a:pt x="3126" y="1227"/>
                  </a:lnTo>
                  <a:lnTo>
                    <a:pt x="3127" y="1225"/>
                  </a:lnTo>
                  <a:lnTo>
                    <a:pt x="3128" y="1224"/>
                  </a:lnTo>
                  <a:lnTo>
                    <a:pt x="3128" y="1222"/>
                  </a:lnTo>
                  <a:lnTo>
                    <a:pt x="3130" y="1220"/>
                  </a:lnTo>
                  <a:lnTo>
                    <a:pt x="3131" y="1219"/>
                  </a:lnTo>
                  <a:lnTo>
                    <a:pt x="3132" y="1217"/>
                  </a:lnTo>
                  <a:lnTo>
                    <a:pt x="3133" y="1216"/>
                  </a:lnTo>
                  <a:lnTo>
                    <a:pt x="3133" y="1215"/>
                  </a:lnTo>
                  <a:lnTo>
                    <a:pt x="3135" y="1214"/>
                  </a:lnTo>
                  <a:lnTo>
                    <a:pt x="3136" y="1214"/>
                  </a:lnTo>
                  <a:lnTo>
                    <a:pt x="3137" y="1212"/>
                  </a:lnTo>
                  <a:lnTo>
                    <a:pt x="3137" y="1212"/>
                  </a:lnTo>
                  <a:lnTo>
                    <a:pt x="3138" y="1212"/>
                  </a:lnTo>
                  <a:lnTo>
                    <a:pt x="3140" y="1212"/>
                  </a:lnTo>
                  <a:lnTo>
                    <a:pt x="3141" y="1212"/>
                  </a:lnTo>
                  <a:lnTo>
                    <a:pt x="3141" y="1212"/>
                  </a:lnTo>
                  <a:lnTo>
                    <a:pt x="3142" y="1212"/>
                  </a:lnTo>
                  <a:lnTo>
                    <a:pt x="3143" y="1212"/>
                  </a:lnTo>
                  <a:lnTo>
                    <a:pt x="3145" y="1214"/>
                  </a:lnTo>
                  <a:lnTo>
                    <a:pt x="3145" y="1214"/>
                  </a:lnTo>
                  <a:lnTo>
                    <a:pt x="3146" y="1214"/>
                  </a:lnTo>
                  <a:lnTo>
                    <a:pt x="3147" y="1215"/>
                  </a:lnTo>
                  <a:lnTo>
                    <a:pt x="3148" y="1215"/>
                  </a:lnTo>
                  <a:lnTo>
                    <a:pt x="3148" y="1216"/>
                  </a:lnTo>
                  <a:lnTo>
                    <a:pt x="3150" y="1216"/>
                  </a:lnTo>
                  <a:lnTo>
                    <a:pt x="3151" y="1217"/>
                  </a:lnTo>
                  <a:lnTo>
                    <a:pt x="3152" y="1217"/>
                  </a:lnTo>
                  <a:lnTo>
                    <a:pt x="3152" y="1219"/>
                  </a:lnTo>
                  <a:lnTo>
                    <a:pt x="3153" y="1219"/>
                  </a:lnTo>
                  <a:lnTo>
                    <a:pt x="3155" y="1220"/>
                  </a:lnTo>
                  <a:lnTo>
                    <a:pt x="3156" y="1220"/>
                  </a:lnTo>
                  <a:lnTo>
                    <a:pt x="3156" y="1221"/>
                  </a:lnTo>
                  <a:lnTo>
                    <a:pt x="3157" y="1221"/>
                  </a:lnTo>
                  <a:lnTo>
                    <a:pt x="3158" y="1222"/>
                  </a:lnTo>
                  <a:lnTo>
                    <a:pt x="3160" y="1222"/>
                  </a:lnTo>
                  <a:lnTo>
                    <a:pt x="3160" y="1222"/>
                  </a:lnTo>
                  <a:lnTo>
                    <a:pt x="3161" y="1224"/>
                  </a:lnTo>
                  <a:lnTo>
                    <a:pt x="3162" y="1224"/>
                  </a:lnTo>
                  <a:lnTo>
                    <a:pt x="3163" y="1224"/>
                  </a:lnTo>
                  <a:lnTo>
                    <a:pt x="3163" y="1225"/>
                  </a:lnTo>
                  <a:lnTo>
                    <a:pt x="3164" y="1225"/>
                  </a:lnTo>
                  <a:lnTo>
                    <a:pt x="3166" y="1226"/>
                  </a:lnTo>
                  <a:lnTo>
                    <a:pt x="3167" y="1226"/>
                  </a:lnTo>
                  <a:lnTo>
                    <a:pt x="3167" y="1227"/>
                  </a:lnTo>
                  <a:lnTo>
                    <a:pt x="3168" y="1227"/>
                  </a:lnTo>
                  <a:lnTo>
                    <a:pt x="3169" y="1228"/>
                  </a:lnTo>
                  <a:lnTo>
                    <a:pt x="3171" y="1228"/>
                  </a:lnTo>
                  <a:lnTo>
                    <a:pt x="3171" y="1228"/>
                  </a:lnTo>
                  <a:lnTo>
                    <a:pt x="3172" y="1230"/>
                  </a:lnTo>
                  <a:lnTo>
                    <a:pt x="3173" y="1230"/>
                  </a:lnTo>
                  <a:lnTo>
                    <a:pt x="3174" y="1230"/>
                  </a:lnTo>
                  <a:lnTo>
                    <a:pt x="3174" y="1230"/>
                  </a:lnTo>
                  <a:lnTo>
                    <a:pt x="3176" y="1230"/>
                  </a:lnTo>
                  <a:lnTo>
                    <a:pt x="3177" y="1228"/>
                  </a:lnTo>
                  <a:lnTo>
                    <a:pt x="3178" y="1227"/>
                  </a:lnTo>
                  <a:lnTo>
                    <a:pt x="3178" y="1225"/>
                  </a:lnTo>
                  <a:lnTo>
                    <a:pt x="3179" y="1222"/>
                  </a:lnTo>
                  <a:lnTo>
                    <a:pt x="3181" y="1219"/>
                  </a:lnTo>
                  <a:lnTo>
                    <a:pt x="3182" y="1217"/>
                  </a:lnTo>
                  <a:lnTo>
                    <a:pt x="3182" y="1219"/>
                  </a:lnTo>
                  <a:lnTo>
                    <a:pt x="3183" y="1220"/>
                  </a:lnTo>
                  <a:lnTo>
                    <a:pt x="3184" y="1224"/>
                  </a:lnTo>
                  <a:lnTo>
                    <a:pt x="3186" y="1227"/>
                  </a:lnTo>
                  <a:lnTo>
                    <a:pt x="3186" y="1230"/>
                  </a:lnTo>
                  <a:lnTo>
                    <a:pt x="3187" y="1232"/>
                  </a:lnTo>
                  <a:lnTo>
                    <a:pt x="3188" y="1233"/>
                  </a:lnTo>
                  <a:lnTo>
                    <a:pt x="3189" y="1235"/>
                  </a:lnTo>
                  <a:lnTo>
                    <a:pt x="3191" y="1236"/>
                  </a:lnTo>
                  <a:lnTo>
                    <a:pt x="3191" y="1237"/>
                  </a:lnTo>
                  <a:lnTo>
                    <a:pt x="3192" y="1238"/>
                  </a:lnTo>
                  <a:lnTo>
                    <a:pt x="3193" y="1238"/>
                  </a:lnTo>
                  <a:lnTo>
                    <a:pt x="3194" y="1240"/>
                  </a:lnTo>
                  <a:lnTo>
                    <a:pt x="3194" y="1240"/>
                  </a:lnTo>
                  <a:lnTo>
                    <a:pt x="3196" y="1240"/>
                  </a:lnTo>
                  <a:lnTo>
                    <a:pt x="3197" y="1240"/>
                  </a:lnTo>
                  <a:lnTo>
                    <a:pt x="3198" y="1240"/>
                  </a:lnTo>
                  <a:lnTo>
                    <a:pt x="3198" y="1240"/>
                  </a:lnTo>
                  <a:lnTo>
                    <a:pt x="3199" y="1238"/>
                  </a:lnTo>
                  <a:lnTo>
                    <a:pt x="3200" y="1237"/>
                  </a:lnTo>
                  <a:lnTo>
                    <a:pt x="3202" y="1235"/>
                  </a:lnTo>
                  <a:lnTo>
                    <a:pt x="3202" y="1232"/>
                  </a:lnTo>
                  <a:lnTo>
                    <a:pt x="3203" y="1228"/>
                  </a:lnTo>
                  <a:lnTo>
                    <a:pt x="3204" y="1226"/>
                  </a:lnTo>
                  <a:lnTo>
                    <a:pt x="3205" y="1221"/>
                  </a:lnTo>
                  <a:lnTo>
                    <a:pt x="3205" y="1216"/>
                  </a:lnTo>
                  <a:lnTo>
                    <a:pt x="3207" y="1210"/>
                  </a:lnTo>
                  <a:lnTo>
                    <a:pt x="3208" y="1204"/>
                  </a:lnTo>
                  <a:lnTo>
                    <a:pt x="3209" y="1197"/>
                  </a:lnTo>
                  <a:lnTo>
                    <a:pt x="3209" y="1194"/>
                  </a:lnTo>
                  <a:lnTo>
                    <a:pt x="3210" y="1192"/>
                  </a:lnTo>
                  <a:lnTo>
                    <a:pt x="3212" y="1194"/>
                  </a:lnTo>
                  <a:lnTo>
                    <a:pt x="3213" y="1197"/>
                  </a:lnTo>
                  <a:lnTo>
                    <a:pt x="3213" y="1201"/>
                  </a:lnTo>
                  <a:lnTo>
                    <a:pt x="3214" y="1204"/>
                  </a:lnTo>
                  <a:lnTo>
                    <a:pt x="3215" y="1206"/>
                  </a:lnTo>
                  <a:lnTo>
                    <a:pt x="3217" y="1206"/>
                  </a:lnTo>
                  <a:lnTo>
                    <a:pt x="3217" y="1204"/>
                  </a:lnTo>
                  <a:lnTo>
                    <a:pt x="3218" y="1201"/>
                  </a:lnTo>
                  <a:lnTo>
                    <a:pt x="3219" y="1197"/>
                  </a:lnTo>
                  <a:lnTo>
                    <a:pt x="3220" y="1195"/>
                  </a:lnTo>
                  <a:lnTo>
                    <a:pt x="3220" y="1196"/>
                  </a:lnTo>
                  <a:lnTo>
                    <a:pt x="3222" y="1199"/>
                  </a:lnTo>
                  <a:lnTo>
                    <a:pt x="3223" y="1204"/>
                  </a:lnTo>
                  <a:lnTo>
                    <a:pt x="3224" y="1210"/>
                  </a:lnTo>
                  <a:lnTo>
                    <a:pt x="3224" y="1215"/>
                  </a:lnTo>
                  <a:lnTo>
                    <a:pt x="3225" y="1220"/>
                  </a:lnTo>
                  <a:lnTo>
                    <a:pt x="3227" y="1224"/>
                  </a:lnTo>
                  <a:lnTo>
                    <a:pt x="3228" y="1226"/>
                  </a:lnTo>
                  <a:lnTo>
                    <a:pt x="3228" y="1228"/>
                  </a:lnTo>
                  <a:lnTo>
                    <a:pt x="3229" y="1230"/>
                  </a:lnTo>
                  <a:lnTo>
                    <a:pt x="3230" y="1231"/>
                  </a:lnTo>
                  <a:lnTo>
                    <a:pt x="3232" y="1232"/>
                  </a:lnTo>
                  <a:lnTo>
                    <a:pt x="3232" y="1233"/>
                  </a:lnTo>
                  <a:lnTo>
                    <a:pt x="3233" y="1235"/>
                  </a:lnTo>
                  <a:lnTo>
                    <a:pt x="3234" y="1235"/>
                  </a:lnTo>
                  <a:lnTo>
                    <a:pt x="3235" y="1235"/>
                  </a:lnTo>
                  <a:lnTo>
                    <a:pt x="3235" y="1235"/>
                  </a:lnTo>
                  <a:lnTo>
                    <a:pt x="3236" y="1235"/>
                  </a:lnTo>
                  <a:lnTo>
                    <a:pt x="3238" y="1235"/>
                  </a:lnTo>
                  <a:lnTo>
                    <a:pt x="3239" y="1235"/>
                  </a:lnTo>
                  <a:lnTo>
                    <a:pt x="3239" y="1236"/>
                  </a:lnTo>
                  <a:lnTo>
                    <a:pt x="3240" y="1237"/>
                  </a:lnTo>
                  <a:lnTo>
                    <a:pt x="3241" y="1238"/>
                  </a:lnTo>
                  <a:lnTo>
                    <a:pt x="3243" y="1238"/>
                  </a:lnTo>
                  <a:lnTo>
                    <a:pt x="3244" y="1240"/>
                  </a:lnTo>
                  <a:lnTo>
                    <a:pt x="3244" y="1240"/>
                  </a:lnTo>
                  <a:lnTo>
                    <a:pt x="3245" y="1240"/>
                  </a:lnTo>
                  <a:lnTo>
                    <a:pt x="3246" y="1240"/>
                  </a:lnTo>
                  <a:lnTo>
                    <a:pt x="3248" y="1240"/>
                  </a:lnTo>
                  <a:lnTo>
                    <a:pt x="3248" y="1240"/>
                  </a:lnTo>
                  <a:lnTo>
                    <a:pt x="3249" y="1240"/>
                  </a:lnTo>
                  <a:lnTo>
                    <a:pt x="3250" y="1241"/>
                  </a:lnTo>
                  <a:lnTo>
                    <a:pt x="3251" y="1241"/>
                  </a:lnTo>
                  <a:lnTo>
                    <a:pt x="3251" y="1242"/>
                  </a:lnTo>
                  <a:lnTo>
                    <a:pt x="3253" y="1242"/>
                  </a:lnTo>
                  <a:lnTo>
                    <a:pt x="3254" y="1242"/>
                  </a:lnTo>
                  <a:lnTo>
                    <a:pt x="3255" y="1241"/>
                  </a:lnTo>
                  <a:lnTo>
                    <a:pt x="3255" y="1241"/>
                  </a:lnTo>
                  <a:lnTo>
                    <a:pt x="3256" y="1240"/>
                  </a:lnTo>
                  <a:lnTo>
                    <a:pt x="3258" y="1240"/>
                  </a:lnTo>
                  <a:lnTo>
                    <a:pt x="3259" y="1240"/>
                  </a:lnTo>
                  <a:lnTo>
                    <a:pt x="3259" y="1240"/>
                  </a:lnTo>
                  <a:lnTo>
                    <a:pt x="3260" y="1240"/>
                  </a:lnTo>
                  <a:lnTo>
                    <a:pt x="3261" y="1241"/>
                  </a:lnTo>
                  <a:lnTo>
                    <a:pt x="3263" y="1241"/>
                  </a:lnTo>
                  <a:lnTo>
                    <a:pt x="3263" y="1241"/>
                  </a:lnTo>
                  <a:lnTo>
                    <a:pt x="3264" y="1241"/>
                  </a:lnTo>
                  <a:lnTo>
                    <a:pt x="3265" y="1241"/>
                  </a:lnTo>
                  <a:lnTo>
                    <a:pt x="3266" y="1241"/>
                  </a:lnTo>
                  <a:lnTo>
                    <a:pt x="3266" y="1241"/>
                  </a:lnTo>
                  <a:lnTo>
                    <a:pt x="3268" y="1240"/>
                  </a:lnTo>
                  <a:lnTo>
                    <a:pt x="3269" y="1240"/>
                  </a:lnTo>
                  <a:lnTo>
                    <a:pt x="3270" y="1238"/>
                  </a:lnTo>
                  <a:lnTo>
                    <a:pt x="3270" y="1238"/>
                  </a:lnTo>
                  <a:lnTo>
                    <a:pt x="3271" y="1237"/>
                  </a:lnTo>
                  <a:lnTo>
                    <a:pt x="3272" y="1237"/>
                  </a:lnTo>
                  <a:lnTo>
                    <a:pt x="3274" y="1237"/>
                  </a:lnTo>
                  <a:lnTo>
                    <a:pt x="3274" y="1238"/>
                  </a:lnTo>
                  <a:lnTo>
                    <a:pt x="3275" y="1238"/>
                  </a:lnTo>
                  <a:lnTo>
                    <a:pt x="3276" y="1238"/>
                  </a:lnTo>
                  <a:lnTo>
                    <a:pt x="3277" y="1238"/>
                  </a:lnTo>
                  <a:lnTo>
                    <a:pt x="3277" y="1238"/>
                  </a:lnTo>
                  <a:lnTo>
                    <a:pt x="3279" y="1240"/>
                  </a:lnTo>
                  <a:lnTo>
                    <a:pt x="3280" y="1240"/>
                  </a:lnTo>
                  <a:lnTo>
                    <a:pt x="3281" y="1238"/>
                  </a:lnTo>
                  <a:lnTo>
                    <a:pt x="3281" y="1238"/>
                  </a:lnTo>
                  <a:lnTo>
                    <a:pt x="3282" y="1238"/>
                  </a:lnTo>
                  <a:lnTo>
                    <a:pt x="3284" y="1238"/>
                  </a:lnTo>
                  <a:lnTo>
                    <a:pt x="3285" y="1237"/>
                  </a:lnTo>
                  <a:lnTo>
                    <a:pt x="3285" y="1237"/>
                  </a:lnTo>
                  <a:lnTo>
                    <a:pt x="3286" y="1237"/>
                  </a:lnTo>
                  <a:lnTo>
                    <a:pt x="3287" y="1236"/>
                  </a:lnTo>
                  <a:lnTo>
                    <a:pt x="3289" y="1236"/>
                  </a:lnTo>
                  <a:lnTo>
                    <a:pt x="3289" y="1236"/>
                  </a:lnTo>
                  <a:lnTo>
                    <a:pt x="3290" y="1235"/>
                  </a:lnTo>
                  <a:lnTo>
                    <a:pt x="3291" y="1235"/>
                  </a:lnTo>
                  <a:lnTo>
                    <a:pt x="3292" y="1235"/>
                  </a:lnTo>
                  <a:lnTo>
                    <a:pt x="3292" y="1236"/>
                  </a:lnTo>
                  <a:lnTo>
                    <a:pt x="3294" y="1236"/>
                  </a:lnTo>
                  <a:lnTo>
                    <a:pt x="3295" y="1236"/>
                  </a:lnTo>
                  <a:lnTo>
                    <a:pt x="3296" y="1236"/>
                  </a:lnTo>
                  <a:lnTo>
                    <a:pt x="3296" y="1236"/>
                  </a:lnTo>
                  <a:lnTo>
                    <a:pt x="3297" y="1237"/>
                  </a:lnTo>
                  <a:lnTo>
                    <a:pt x="3299" y="1237"/>
                  </a:lnTo>
                  <a:lnTo>
                    <a:pt x="3300" y="1238"/>
                  </a:lnTo>
                  <a:lnTo>
                    <a:pt x="3301" y="1238"/>
                  </a:lnTo>
                  <a:lnTo>
                    <a:pt x="3301" y="1238"/>
                  </a:lnTo>
                  <a:lnTo>
                    <a:pt x="3302" y="1237"/>
                  </a:lnTo>
                  <a:lnTo>
                    <a:pt x="3304" y="1237"/>
                  </a:lnTo>
                  <a:lnTo>
                    <a:pt x="3305" y="1235"/>
                  </a:lnTo>
                  <a:lnTo>
                    <a:pt x="3305" y="1233"/>
                  </a:lnTo>
                  <a:lnTo>
                    <a:pt x="3306" y="1231"/>
                  </a:lnTo>
                  <a:lnTo>
                    <a:pt x="3307" y="1230"/>
                  </a:lnTo>
                  <a:lnTo>
                    <a:pt x="3308" y="1230"/>
                  </a:lnTo>
                  <a:lnTo>
                    <a:pt x="3308" y="1230"/>
                  </a:lnTo>
                  <a:lnTo>
                    <a:pt x="3310" y="1230"/>
                  </a:lnTo>
                  <a:lnTo>
                    <a:pt x="3311" y="1231"/>
                  </a:lnTo>
                  <a:lnTo>
                    <a:pt x="3312" y="1232"/>
                  </a:lnTo>
                  <a:lnTo>
                    <a:pt x="3312" y="1233"/>
                  </a:lnTo>
                  <a:lnTo>
                    <a:pt x="3313" y="1235"/>
                  </a:lnTo>
                  <a:lnTo>
                    <a:pt x="3315" y="1236"/>
                  </a:lnTo>
                  <a:lnTo>
                    <a:pt x="3316" y="1235"/>
                  </a:lnTo>
                  <a:lnTo>
                    <a:pt x="3316" y="1235"/>
                  </a:lnTo>
                  <a:lnTo>
                    <a:pt x="3317" y="1233"/>
                  </a:lnTo>
                  <a:lnTo>
                    <a:pt x="3318" y="1232"/>
                  </a:lnTo>
                  <a:lnTo>
                    <a:pt x="3320" y="1231"/>
                  </a:lnTo>
                  <a:lnTo>
                    <a:pt x="3320" y="1230"/>
                  </a:lnTo>
                  <a:lnTo>
                    <a:pt x="3321" y="1230"/>
                  </a:lnTo>
                  <a:lnTo>
                    <a:pt x="3322" y="1230"/>
                  </a:lnTo>
                  <a:lnTo>
                    <a:pt x="3323" y="1230"/>
                  </a:lnTo>
                  <a:lnTo>
                    <a:pt x="3323" y="1230"/>
                  </a:lnTo>
                  <a:lnTo>
                    <a:pt x="3325" y="1230"/>
                  </a:lnTo>
                  <a:lnTo>
                    <a:pt x="3326" y="1230"/>
                  </a:lnTo>
                  <a:lnTo>
                    <a:pt x="3327" y="1231"/>
                  </a:lnTo>
                  <a:lnTo>
                    <a:pt x="3327" y="1231"/>
                  </a:lnTo>
                  <a:lnTo>
                    <a:pt x="3328" y="1232"/>
                  </a:lnTo>
                  <a:lnTo>
                    <a:pt x="3330" y="1232"/>
                  </a:lnTo>
                  <a:lnTo>
                    <a:pt x="3331" y="1233"/>
                  </a:lnTo>
                  <a:lnTo>
                    <a:pt x="3331" y="1233"/>
                  </a:lnTo>
                  <a:lnTo>
                    <a:pt x="3332" y="1233"/>
                  </a:lnTo>
                  <a:lnTo>
                    <a:pt x="3333" y="1235"/>
                  </a:lnTo>
                  <a:lnTo>
                    <a:pt x="3335" y="1235"/>
                  </a:lnTo>
                  <a:lnTo>
                    <a:pt x="3335" y="1236"/>
                  </a:lnTo>
                  <a:lnTo>
                    <a:pt x="3336" y="1236"/>
                  </a:lnTo>
                  <a:lnTo>
                    <a:pt x="3337" y="1237"/>
                  </a:lnTo>
                  <a:lnTo>
                    <a:pt x="3338" y="1237"/>
                  </a:lnTo>
                  <a:lnTo>
                    <a:pt x="3338" y="1237"/>
                  </a:lnTo>
                  <a:lnTo>
                    <a:pt x="3340" y="1238"/>
                  </a:lnTo>
                  <a:lnTo>
                    <a:pt x="3341" y="1238"/>
                  </a:lnTo>
                  <a:lnTo>
                    <a:pt x="3342" y="1238"/>
                  </a:lnTo>
                  <a:lnTo>
                    <a:pt x="3342" y="1238"/>
                  </a:lnTo>
                  <a:lnTo>
                    <a:pt x="3343" y="1238"/>
                  </a:lnTo>
                  <a:lnTo>
                    <a:pt x="3344" y="1237"/>
                  </a:lnTo>
                  <a:lnTo>
                    <a:pt x="3346" y="1237"/>
                  </a:lnTo>
                  <a:lnTo>
                    <a:pt x="3346" y="1236"/>
                  </a:lnTo>
                  <a:lnTo>
                    <a:pt x="3347" y="1236"/>
                  </a:lnTo>
                  <a:lnTo>
                    <a:pt x="3348" y="1235"/>
                  </a:lnTo>
                  <a:lnTo>
                    <a:pt x="3349" y="1235"/>
                  </a:lnTo>
                  <a:lnTo>
                    <a:pt x="3349" y="1235"/>
                  </a:lnTo>
                  <a:lnTo>
                    <a:pt x="3351" y="1236"/>
                  </a:lnTo>
                  <a:lnTo>
                    <a:pt x="3352" y="1237"/>
                  </a:lnTo>
                  <a:lnTo>
                    <a:pt x="3353" y="1237"/>
                  </a:lnTo>
                  <a:lnTo>
                    <a:pt x="3353" y="1238"/>
                  </a:lnTo>
                  <a:lnTo>
                    <a:pt x="3354" y="1238"/>
                  </a:lnTo>
                  <a:lnTo>
                    <a:pt x="3356" y="1240"/>
                  </a:lnTo>
                  <a:lnTo>
                    <a:pt x="3357" y="1240"/>
                  </a:lnTo>
                  <a:lnTo>
                    <a:pt x="3358" y="1240"/>
                  </a:lnTo>
                  <a:lnTo>
                    <a:pt x="3358" y="1240"/>
                  </a:lnTo>
                  <a:lnTo>
                    <a:pt x="3359" y="1241"/>
                  </a:lnTo>
                  <a:lnTo>
                    <a:pt x="3361" y="1241"/>
                  </a:lnTo>
                  <a:lnTo>
                    <a:pt x="3362" y="1241"/>
                  </a:lnTo>
                  <a:lnTo>
                    <a:pt x="3362" y="1241"/>
                  </a:lnTo>
                  <a:lnTo>
                    <a:pt x="3363" y="1241"/>
                  </a:lnTo>
                  <a:lnTo>
                    <a:pt x="3364" y="1241"/>
                  </a:lnTo>
                  <a:lnTo>
                    <a:pt x="3366" y="1241"/>
                  </a:lnTo>
                  <a:lnTo>
                    <a:pt x="3366" y="1241"/>
                  </a:lnTo>
                  <a:lnTo>
                    <a:pt x="3367" y="1241"/>
                  </a:lnTo>
                  <a:lnTo>
                    <a:pt x="3368" y="1240"/>
                  </a:lnTo>
                  <a:lnTo>
                    <a:pt x="3369" y="1240"/>
                  </a:lnTo>
                  <a:lnTo>
                    <a:pt x="3369" y="1240"/>
                  </a:lnTo>
                  <a:lnTo>
                    <a:pt x="3371" y="1238"/>
                  </a:lnTo>
                  <a:lnTo>
                    <a:pt x="3372" y="1238"/>
                  </a:lnTo>
                  <a:lnTo>
                    <a:pt x="3373" y="1238"/>
                  </a:lnTo>
                  <a:lnTo>
                    <a:pt x="3373" y="1238"/>
                  </a:lnTo>
                  <a:lnTo>
                    <a:pt x="3374" y="1237"/>
                  </a:lnTo>
                  <a:lnTo>
                    <a:pt x="3376" y="1237"/>
                  </a:lnTo>
                  <a:lnTo>
                    <a:pt x="3377" y="1237"/>
                  </a:lnTo>
                  <a:lnTo>
                    <a:pt x="3377" y="1237"/>
                  </a:lnTo>
                  <a:lnTo>
                    <a:pt x="3378" y="1237"/>
                  </a:lnTo>
                  <a:lnTo>
                    <a:pt x="3379" y="1237"/>
                  </a:lnTo>
                  <a:lnTo>
                    <a:pt x="3380" y="1237"/>
                  </a:lnTo>
                  <a:lnTo>
                    <a:pt x="3380" y="1237"/>
                  </a:lnTo>
                  <a:lnTo>
                    <a:pt x="3382" y="1237"/>
                  </a:lnTo>
                  <a:lnTo>
                    <a:pt x="3383" y="1237"/>
                  </a:lnTo>
                  <a:lnTo>
                    <a:pt x="3384" y="1238"/>
                  </a:lnTo>
                  <a:lnTo>
                    <a:pt x="3384" y="1238"/>
                  </a:lnTo>
                  <a:lnTo>
                    <a:pt x="3385" y="1238"/>
                  </a:lnTo>
                  <a:lnTo>
                    <a:pt x="3387" y="1238"/>
                  </a:lnTo>
                  <a:lnTo>
                    <a:pt x="3388" y="1238"/>
                  </a:lnTo>
                  <a:lnTo>
                    <a:pt x="3388" y="1238"/>
                  </a:lnTo>
                  <a:lnTo>
                    <a:pt x="3389" y="1238"/>
                  </a:lnTo>
                  <a:lnTo>
                    <a:pt x="3390" y="1238"/>
                  </a:lnTo>
                  <a:lnTo>
                    <a:pt x="3392" y="1238"/>
                  </a:lnTo>
                  <a:lnTo>
                    <a:pt x="3392" y="1238"/>
                  </a:lnTo>
                  <a:lnTo>
                    <a:pt x="3393" y="1237"/>
                  </a:lnTo>
                  <a:lnTo>
                    <a:pt x="3394" y="1237"/>
                  </a:lnTo>
                  <a:lnTo>
                    <a:pt x="3395" y="1236"/>
                  </a:lnTo>
                  <a:lnTo>
                    <a:pt x="3395" y="1236"/>
                  </a:lnTo>
                  <a:lnTo>
                    <a:pt x="3397" y="1236"/>
                  </a:lnTo>
                  <a:lnTo>
                    <a:pt x="3398" y="1236"/>
                  </a:lnTo>
                  <a:lnTo>
                    <a:pt x="3399" y="1237"/>
                  </a:lnTo>
                  <a:lnTo>
                    <a:pt x="3399" y="1238"/>
                  </a:lnTo>
                  <a:lnTo>
                    <a:pt x="3400" y="1240"/>
                  </a:lnTo>
                  <a:lnTo>
                    <a:pt x="3402" y="1240"/>
                  </a:lnTo>
                  <a:lnTo>
                    <a:pt x="3403" y="1240"/>
                  </a:lnTo>
                  <a:lnTo>
                    <a:pt x="3403" y="1240"/>
                  </a:lnTo>
                  <a:lnTo>
                    <a:pt x="3404" y="1240"/>
                  </a:lnTo>
                  <a:lnTo>
                    <a:pt x="3405" y="1238"/>
                  </a:lnTo>
                  <a:lnTo>
                    <a:pt x="3407" y="1238"/>
                  </a:lnTo>
                  <a:lnTo>
                    <a:pt x="3407" y="1237"/>
                  </a:lnTo>
                  <a:lnTo>
                    <a:pt x="3408" y="1237"/>
                  </a:lnTo>
                  <a:lnTo>
                    <a:pt x="3409" y="1237"/>
                  </a:lnTo>
                  <a:lnTo>
                    <a:pt x="3410" y="1237"/>
                  </a:lnTo>
                  <a:lnTo>
                    <a:pt x="3411" y="1237"/>
                  </a:lnTo>
                  <a:lnTo>
                    <a:pt x="3411" y="1237"/>
                  </a:lnTo>
                  <a:lnTo>
                    <a:pt x="3413" y="1237"/>
                  </a:lnTo>
                  <a:lnTo>
                    <a:pt x="3414" y="1237"/>
                  </a:lnTo>
                  <a:lnTo>
                    <a:pt x="3415" y="1237"/>
                  </a:lnTo>
                  <a:lnTo>
                    <a:pt x="3415" y="1237"/>
                  </a:lnTo>
                  <a:lnTo>
                    <a:pt x="3416" y="1237"/>
                  </a:lnTo>
                  <a:lnTo>
                    <a:pt x="3418" y="1237"/>
                  </a:lnTo>
                  <a:lnTo>
                    <a:pt x="3419" y="1237"/>
                  </a:lnTo>
                  <a:lnTo>
                    <a:pt x="3419" y="1237"/>
                  </a:lnTo>
                  <a:lnTo>
                    <a:pt x="3420" y="1238"/>
                  </a:lnTo>
                  <a:lnTo>
                    <a:pt x="3421" y="1238"/>
                  </a:lnTo>
                  <a:lnTo>
                    <a:pt x="3423" y="1238"/>
                  </a:lnTo>
                  <a:lnTo>
                    <a:pt x="3423" y="1237"/>
                  </a:lnTo>
                  <a:lnTo>
                    <a:pt x="3424" y="1236"/>
                  </a:lnTo>
                  <a:lnTo>
                    <a:pt x="3425" y="1235"/>
                  </a:lnTo>
                  <a:lnTo>
                    <a:pt x="3426" y="1235"/>
                  </a:lnTo>
                  <a:lnTo>
                    <a:pt x="3426" y="1233"/>
                  </a:lnTo>
                  <a:lnTo>
                    <a:pt x="3428" y="1233"/>
                  </a:lnTo>
                  <a:lnTo>
                    <a:pt x="3429" y="1235"/>
                  </a:lnTo>
                  <a:lnTo>
                    <a:pt x="3430" y="1235"/>
                  </a:lnTo>
                  <a:lnTo>
                    <a:pt x="3430" y="1236"/>
                  </a:lnTo>
                  <a:lnTo>
                    <a:pt x="3431" y="1235"/>
                  </a:lnTo>
                  <a:lnTo>
                    <a:pt x="3433" y="1235"/>
                  </a:lnTo>
                  <a:lnTo>
                    <a:pt x="3434" y="1232"/>
                  </a:lnTo>
                  <a:lnTo>
                    <a:pt x="3434" y="1231"/>
                  </a:lnTo>
                  <a:lnTo>
                    <a:pt x="3435" y="1230"/>
                  </a:lnTo>
                  <a:lnTo>
                    <a:pt x="3436" y="1230"/>
                  </a:lnTo>
                  <a:lnTo>
                    <a:pt x="3438" y="1228"/>
                  </a:lnTo>
                  <a:lnTo>
                    <a:pt x="3438" y="1228"/>
                  </a:lnTo>
                  <a:lnTo>
                    <a:pt x="3439" y="1228"/>
                  </a:lnTo>
                  <a:lnTo>
                    <a:pt x="3440" y="1228"/>
                  </a:lnTo>
                  <a:lnTo>
                    <a:pt x="3441" y="1230"/>
                  </a:lnTo>
                  <a:lnTo>
                    <a:pt x="3441" y="1230"/>
                  </a:lnTo>
                  <a:lnTo>
                    <a:pt x="3443" y="1230"/>
                  </a:lnTo>
                  <a:lnTo>
                    <a:pt x="3444" y="1230"/>
                  </a:lnTo>
                  <a:lnTo>
                    <a:pt x="3445" y="1231"/>
                  </a:lnTo>
                  <a:lnTo>
                    <a:pt x="3445" y="1231"/>
                  </a:lnTo>
                  <a:lnTo>
                    <a:pt x="3446" y="1232"/>
                  </a:lnTo>
                  <a:lnTo>
                    <a:pt x="3447" y="1232"/>
                  </a:lnTo>
                  <a:lnTo>
                    <a:pt x="3449" y="1233"/>
                  </a:lnTo>
                  <a:lnTo>
                    <a:pt x="3449" y="1233"/>
                  </a:lnTo>
                  <a:lnTo>
                    <a:pt x="3450" y="1233"/>
                  </a:lnTo>
                  <a:lnTo>
                    <a:pt x="3451" y="1235"/>
                  </a:lnTo>
                  <a:lnTo>
                    <a:pt x="3452" y="1235"/>
                  </a:lnTo>
                  <a:lnTo>
                    <a:pt x="3452" y="1235"/>
                  </a:lnTo>
                  <a:lnTo>
                    <a:pt x="3454" y="1235"/>
                  </a:lnTo>
                  <a:lnTo>
                    <a:pt x="3455" y="1235"/>
                  </a:lnTo>
                  <a:lnTo>
                    <a:pt x="3456" y="1235"/>
                  </a:lnTo>
                  <a:lnTo>
                    <a:pt x="3456" y="1235"/>
                  </a:lnTo>
                  <a:lnTo>
                    <a:pt x="3457" y="1235"/>
                  </a:lnTo>
                  <a:lnTo>
                    <a:pt x="3459" y="1235"/>
                  </a:lnTo>
                  <a:lnTo>
                    <a:pt x="3460" y="1236"/>
                  </a:lnTo>
                  <a:lnTo>
                    <a:pt x="3460" y="1236"/>
                  </a:lnTo>
                  <a:lnTo>
                    <a:pt x="3461" y="1236"/>
                  </a:lnTo>
                  <a:lnTo>
                    <a:pt x="3462" y="1236"/>
                  </a:lnTo>
                  <a:lnTo>
                    <a:pt x="3464" y="1236"/>
                  </a:lnTo>
                  <a:lnTo>
                    <a:pt x="3464" y="1236"/>
                  </a:lnTo>
                  <a:lnTo>
                    <a:pt x="3465" y="1237"/>
                  </a:lnTo>
                  <a:lnTo>
                    <a:pt x="3466" y="1237"/>
                  </a:lnTo>
                  <a:lnTo>
                    <a:pt x="3467" y="1237"/>
                  </a:lnTo>
                  <a:lnTo>
                    <a:pt x="3469" y="1238"/>
                  </a:lnTo>
                  <a:lnTo>
                    <a:pt x="3469" y="1238"/>
                  </a:lnTo>
                  <a:lnTo>
                    <a:pt x="3470" y="1238"/>
                  </a:lnTo>
                  <a:lnTo>
                    <a:pt x="3471" y="1238"/>
                  </a:lnTo>
                  <a:lnTo>
                    <a:pt x="3472" y="1237"/>
                  </a:lnTo>
                  <a:lnTo>
                    <a:pt x="3472" y="1235"/>
                  </a:lnTo>
                  <a:lnTo>
                    <a:pt x="3474" y="1233"/>
                  </a:lnTo>
                  <a:lnTo>
                    <a:pt x="3475" y="1231"/>
                  </a:lnTo>
                  <a:lnTo>
                    <a:pt x="3476" y="1232"/>
                  </a:lnTo>
                  <a:lnTo>
                    <a:pt x="3476" y="1233"/>
                  </a:lnTo>
                  <a:lnTo>
                    <a:pt x="3477" y="1235"/>
                  </a:lnTo>
                  <a:lnTo>
                    <a:pt x="3479" y="1237"/>
                  </a:lnTo>
                  <a:lnTo>
                    <a:pt x="3480" y="1238"/>
                  </a:lnTo>
                  <a:lnTo>
                    <a:pt x="3480" y="1240"/>
                  </a:lnTo>
                  <a:lnTo>
                    <a:pt x="3481" y="1240"/>
                  </a:lnTo>
                  <a:lnTo>
                    <a:pt x="3482" y="1240"/>
                  </a:lnTo>
                  <a:lnTo>
                    <a:pt x="3483" y="1240"/>
                  </a:lnTo>
                  <a:lnTo>
                    <a:pt x="3483" y="1240"/>
                  </a:lnTo>
                  <a:lnTo>
                    <a:pt x="3485" y="1240"/>
                  </a:lnTo>
                  <a:lnTo>
                    <a:pt x="3486" y="1240"/>
                  </a:lnTo>
                  <a:lnTo>
                    <a:pt x="3487" y="1240"/>
                  </a:lnTo>
                  <a:lnTo>
                    <a:pt x="3487" y="1240"/>
                  </a:lnTo>
                  <a:lnTo>
                    <a:pt x="3488" y="1240"/>
                  </a:lnTo>
                  <a:lnTo>
                    <a:pt x="3490" y="1238"/>
                  </a:lnTo>
                  <a:lnTo>
                    <a:pt x="3491" y="1238"/>
                  </a:lnTo>
                  <a:lnTo>
                    <a:pt x="3491" y="1237"/>
                  </a:lnTo>
                  <a:lnTo>
                    <a:pt x="3492" y="1237"/>
                  </a:lnTo>
                  <a:lnTo>
                    <a:pt x="3493" y="1236"/>
                  </a:lnTo>
                  <a:lnTo>
                    <a:pt x="3495" y="1235"/>
                  </a:lnTo>
                  <a:lnTo>
                    <a:pt x="3495" y="1235"/>
                  </a:lnTo>
                  <a:lnTo>
                    <a:pt x="3496" y="1233"/>
                  </a:lnTo>
                  <a:lnTo>
                    <a:pt x="3497" y="1232"/>
                  </a:lnTo>
                  <a:lnTo>
                    <a:pt x="3498" y="1231"/>
                  </a:lnTo>
                  <a:lnTo>
                    <a:pt x="3498" y="1231"/>
                  </a:lnTo>
                  <a:lnTo>
                    <a:pt x="3500" y="1231"/>
                  </a:lnTo>
                  <a:lnTo>
                    <a:pt x="3501" y="1231"/>
                  </a:lnTo>
                  <a:lnTo>
                    <a:pt x="3502" y="1231"/>
                  </a:lnTo>
                  <a:lnTo>
                    <a:pt x="3502" y="1231"/>
                  </a:lnTo>
                  <a:lnTo>
                    <a:pt x="3503" y="1231"/>
                  </a:lnTo>
                  <a:lnTo>
                    <a:pt x="3505" y="1230"/>
                  </a:lnTo>
                  <a:lnTo>
                    <a:pt x="3506" y="1230"/>
                  </a:lnTo>
                  <a:lnTo>
                    <a:pt x="3506" y="1228"/>
                  </a:lnTo>
                  <a:lnTo>
                    <a:pt x="3507" y="1228"/>
                  </a:lnTo>
                  <a:lnTo>
                    <a:pt x="3508" y="1228"/>
                  </a:lnTo>
                  <a:lnTo>
                    <a:pt x="3510" y="1227"/>
                  </a:lnTo>
                  <a:lnTo>
                    <a:pt x="3510" y="1227"/>
                  </a:lnTo>
                  <a:lnTo>
                    <a:pt x="3511" y="1227"/>
                  </a:lnTo>
                  <a:lnTo>
                    <a:pt x="3512" y="1225"/>
                  </a:lnTo>
                  <a:lnTo>
                    <a:pt x="3513" y="1221"/>
                  </a:lnTo>
                  <a:lnTo>
                    <a:pt x="3513" y="1215"/>
                  </a:lnTo>
                  <a:lnTo>
                    <a:pt x="3515" y="1206"/>
                  </a:lnTo>
                  <a:lnTo>
                    <a:pt x="3516" y="1199"/>
                  </a:lnTo>
                  <a:lnTo>
                    <a:pt x="3517" y="1197"/>
                  </a:lnTo>
                  <a:lnTo>
                    <a:pt x="3517" y="1200"/>
                  </a:lnTo>
                  <a:lnTo>
                    <a:pt x="3518" y="1207"/>
                  </a:lnTo>
                  <a:lnTo>
                    <a:pt x="3519" y="1216"/>
                  </a:lnTo>
                  <a:lnTo>
                    <a:pt x="3521" y="1224"/>
                  </a:lnTo>
                  <a:lnTo>
                    <a:pt x="3521" y="1228"/>
                  </a:lnTo>
                  <a:lnTo>
                    <a:pt x="3522" y="1231"/>
                  </a:lnTo>
                  <a:lnTo>
                    <a:pt x="3523" y="1232"/>
                  </a:lnTo>
                  <a:lnTo>
                    <a:pt x="3524" y="1233"/>
                  </a:lnTo>
                  <a:lnTo>
                    <a:pt x="3526" y="1235"/>
                  </a:lnTo>
                  <a:lnTo>
                    <a:pt x="3526" y="1236"/>
                  </a:lnTo>
                  <a:lnTo>
                    <a:pt x="3527" y="1237"/>
                  </a:lnTo>
                  <a:lnTo>
                    <a:pt x="3528" y="1237"/>
                  </a:lnTo>
                  <a:lnTo>
                    <a:pt x="3529" y="1237"/>
                  </a:lnTo>
                  <a:lnTo>
                    <a:pt x="3529" y="1237"/>
                  </a:lnTo>
                  <a:lnTo>
                    <a:pt x="3531" y="1237"/>
                  </a:lnTo>
                  <a:lnTo>
                    <a:pt x="3532" y="1237"/>
                  </a:lnTo>
                  <a:lnTo>
                    <a:pt x="3533" y="1236"/>
                  </a:lnTo>
                  <a:lnTo>
                    <a:pt x="3533" y="1236"/>
                  </a:lnTo>
                  <a:lnTo>
                    <a:pt x="3534" y="1236"/>
                  </a:lnTo>
                  <a:lnTo>
                    <a:pt x="3536" y="1236"/>
                  </a:lnTo>
                  <a:lnTo>
                    <a:pt x="3537" y="1236"/>
                  </a:lnTo>
                  <a:lnTo>
                    <a:pt x="3537" y="1236"/>
                  </a:lnTo>
                  <a:lnTo>
                    <a:pt x="3538" y="1237"/>
                  </a:lnTo>
                  <a:lnTo>
                    <a:pt x="3539" y="1237"/>
                  </a:lnTo>
                  <a:lnTo>
                    <a:pt x="3541" y="1237"/>
                  </a:lnTo>
                  <a:lnTo>
                    <a:pt x="3541" y="1237"/>
                  </a:lnTo>
                  <a:lnTo>
                    <a:pt x="3542" y="1238"/>
                  </a:lnTo>
                  <a:lnTo>
                    <a:pt x="3543" y="1238"/>
                  </a:lnTo>
                  <a:lnTo>
                    <a:pt x="3544" y="1238"/>
                  </a:lnTo>
                  <a:lnTo>
                    <a:pt x="3544" y="1238"/>
                  </a:lnTo>
                  <a:lnTo>
                    <a:pt x="3546" y="1238"/>
                  </a:lnTo>
                  <a:lnTo>
                    <a:pt x="3547" y="1238"/>
                  </a:lnTo>
                  <a:lnTo>
                    <a:pt x="3548" y="1240"/>
                  </a:lnTo>
                  <a:lnTo>
                    <a:pt x="3548" y="1240"/>
                  </a:lnTo>
                  <a:lnTo>
                    <a:pt x="3549" y="1240"/>
                  </a:lnTo>
                  <a:lnTo>
                    <a:pt x="3551" y="1240"/>
                  </a:lnTo>
                  <a:lnTo>
                    <a:pt x="3552" y="1240"/>
                  </a:lnTo>
                  <a:lnTo>
                    <a:pt x="3552" y="1240"/>
                  </a:lnTo>
                  <a:lnTo>
                    <a:pt x="3553" y="1240"/>
                  </a:lnTo>
                  <a:lnTo>
                    <a:pt x="3554" y="1238"/>
                  </a:lnTo>
                  <a:lnTo>
                    <a:pt x="3555" y="1238"/>
                  </a:lnTo>
                  <a:lnTo>
                    <a:pt x="3555" y="1238"/>
                  </a:lnTo>
                  <a:lnTo>
                    <a:pt x="3557" y="1238"/>
                  </a:lnTo>
                  <a:lnTo>
                    <a:pt x="3558" y="1238"/>
                  </a:lnTo>
                  <a:lnTo>
                    <a:pt x="3559" y="1238"/>
                  </a:lnTo>
                  <a:lnTo>
                    <a:pt x="3559" y="1238"/>
                  </a:lnTo>
                  <a:lnTo>
                    <a:pt x="3560" y="1238"/>
                  </a:lnTo>
                  <a:lnTo>
                    <a:pt x="3562" y="1238"/>
                  </a:lnTo>
                  <a:lnTo>
                    <a:pt x="3563" y="1238"/>
                  </a:lnTo>
                  <a:lnTo>
                    <a:pt x="3563" y="1238"/>
                  </a:lnTo>
                  <a:lnTo>
                    <a:pt x="3564" y="1238"/>
                  </a:lnTo>
                  <a:lnTo>
                    <a:pt x="3565" y="1238"/>
                  </a:lnTo>
                  <a:lnTo>
                    <a:pt x="3567" y="1238"/>
                  </a:lnTo>
                  <a:lnTo>
                    <a:pt x="3567" y="1238"/>
                  </a:lnTo>
                  <a:lnTo>
                    <a:pt x="3568" y="1238"/>
                  </a:lnTo>
                  <a:lnTo>
                    <a:pt x="3569" y="1238"/>
                  </a:lnTo>
                  <a:lnTo>
                    <a:pt x="3570" y="1238"/>
                  </a:lnTo>
                  <a:lnTo>
                    <a:pt x="3570" y="1238"/>
                  </a:lnTo>
                  <a:lnTo>
                    <a:pt x="3572" y="1238"/>
                  </a:lnTo>
                  <a:lnTo>
                    <a:pt x="3573" y="1238"/>
                  </a:lnTo>
                  <a:lnTo>
                    <a:pt x="3574" y="1238"/>
                  </a:lnTo>
                  <a:lnTo>
                    <a:pt x="3574" y="1238"/>
                  </a:lnTo>
                  <a:lnTo>
                    <a:pt x="3575" y="1238"/>
                  </a:lnTo>
                  <a:lnTo>
                    <a:pt x="3577" y="1238"/>
                  </a:lnTo>
                  <a:lnTo>
                    <a:pt x="3578" y="1238"/>
                  </a:lnTo>
                  <a:lnTo>
                    <a:pt x="3578" y="1238"/>
                  </a:lnTo>
                  <a:lnTo>
                    <a:pt x="3579" y="1237"/>
                  </a:lnTo>
                  <a:lnTo>
                    <a:pt x="3580" y="1237"/>
                  </a:lnTo>
                  <a:lnTo>
                    <a:pt x="3582" y="1237"/>
                  </a:lnTo>
                  <a:lnTo>
                    <a:pt x="3583" y="1237"/>
                  </a:lnTo>
                  <a:lnTo>
                    <a:pt x="3583" y="1237"/>
                  </a:lnTo>
                  <a:lnTo>
                    <a:pt x="3584" y="1238"/>
                  </a:lnTo>
                  <a:lnTo>
                    <a:pt x="3585" y="1238"/>
                  </a:lnTo>
                  <a:lnTo>
                    <a:pt x="3587" y="1238"/>
                  </a:lnTo>
                  <a:lnTo>
                    <a:pt x="3587" y="1238"/>
                  </a:lnTo>
                  <a:lnTo>
                    <a:pt x="3588" y="1238"/>
                  </a:lnTo>
                  <a:lnTo>
                    <a:pt x="3589" y="1238"/>
                  </a:lnTo>
                  <a:lnTo>
                    <a:pt x="3590" y="1238"/>
                  </a:lnTo>
                  <a:lnTo>
                    <a:pt x="3590" y="1238"/>
                  </a:lnTo>
                  <a:lnTo>
                    <a:pt x="3591" y="1238"/>
                  </a:lnTo>
                  <a:lnTo>
                    <a:pt x="3593" y="1238"/>
                  </a:lnTo>
                  <a:lnTo>
                    <a:pt x="3594" y="1238"/>
                  </a:lnTo>
                  <a:lnTo>
                    <a:pt x="3594" y="1238"/>
                  </a:lnTo>
                  <a:lnTo>
                    <a:pt x="3595" y="1238"/>
                  </a:lnTo>
                  <a:lnTo>
                    <a:pt x="3596" y="1238"/>
                  </a:lnTo>
                  <a:lnTo>
                    <a:pt x="3598" y="1238"/>
                  </a:lnTo>
                  <a:lnTo>
                    <a:pt x="3598" y="1240"/>
                  </a:lnTo>
                  <a:lnTo>
                    <a:pt x="3599" y="1240"/>
                  </a:lnTo>
                  <a:lnTo>
                    <a:pt x="3600" y="1240"/>
                  </a:lnTo>
                  <a:lnTo>
                    <a:pt x="3601" y="1240"/>
                  </a:lnTo>
                  <a:lnTo>
                    <a:pt x="3601" y="1240"/>
                  </a:lnTo>
                  <a:lnTo>
                    <a:pt x="3603" y="1240"/>
                  </a:lnTo>
                  <a:lnTo>
                    <a:pt x="3604" y="1241"/>
                  </a:lnTo>
                  <a:lnTo>
                    <a:pt x="3605" y="1241"/>
                  </a:lnTo>
                  <a:lnTo>
                    <a:pt x="3605" y="1241"/>
                  </a:lnTo>
                  <a:lnTo>
                    <a:pt x="3606" y="1241"/>
                  </a:lnTo>
                  <a:lnTo>
                    <a:pt x="3608" y="1241"/>
                  </a:lnTo>
                  <a:lnTo>
                    <a:pt x="3609" y="1240"/>
                  </a:lnTo>
                  <a:lnTo>
                    <a:pt x="3609" y="1240"/>
                  </a:lnTo>
                  <a:lnTo>
                    <a:pt x="3610" y="1240"/>
                  </a:lnTo>
                  <a:lnTo>
                    <a:pt x="3611" y="1238"/>
                  </a:lnTo>
                  <a:lnTo>
                    <a:pt x="3613" y="1238"/>
                  </a:lnTo>
                  <a:lnTo>
                    <a:pt x="3613" y="1240"/>
                  </a:lnTo>
                  <a:lnTo>
                    <a:pt x="3614" y="1240"/>
                  </a:lnTo>
                  <a:lnTo>
                    <a:pt x="3615" y="1240"/>
                  </a:lnTo>
                  <a:lnTo>
                    <a:pt x="3616" y="1240"/>
                  </a:lnTo>
                  <a:lnTo>
                    <a:pt x="3616" y="1240"/>
                  </a:lnTo>
                  <a:lnTo>
                    <a:pt x="3618" y="1240"/>
                  </a:lnTo>
                  <a:lnTo>
                    <a:pt x="3619" y="1238"/>
                  </a:lnTo>
                  <a:lnTo>
                    <a:pt x="3620" y="1238"/>
                  </a:lnTo>
                  <a:lnTo>
                    <a:pt x="3620" y="1237"/>
                  </a:lnTo>
                  <a:lnTo>
                    <a:pt x="3621" y="1236"/>
                  </a:lnTo>
                  <a:lnTo>
                    <a:pt x="3623" y="1233"/>
                  </a:lnTo>
                  <a:lnTo>
                    <a:pt x="3624" y="1231"/>
                  </a:lnTo>
                  <a:lnTo>
                    <a:pt x="3624" y="1228"/>
                  </a:lnTo>
                  <a:lnTo>
                    <a:pt x="3625" y="1227"/>
                  </a:lnTo>
                  <a:lnTo>
                    <a:pt x="3626" y="1227"/>
                  </a:lnTo>
                  <a:lnTo>
                    <a:pt x="3627" y="1228"/>
                  </a:lnTo>
                  <a:lnTo>
                    <a:pt x="3627" y="1228"/>
                  </a:lnTo>
                  <a:lnTo>
                    <a:pt x="3629" y="1225"/>
                  </a:lnTo>
                  <a:lnTo>
                    <a:pt x="3630" y="1214"/>
                  </a:lnTo>
                  <a:lnTo>
                    <a:pt x="3631" y="1195"/>
                  </a:lnTo>
                  <a:lnTo>
                    <a:pt x="3631" y="1171"/>
                  </a:lnTo>
                  <a:lnTo>
                    <a:pt x="3632" y="1152"/>
                  </a:lnTo>
                  <a:lnTo>
                    <a:pt x="3634" y="1145"/>
                  </a:lnTo>
                  <a:lnTo>
                    <a:pt x="3635" y="1153"/>
                  </a:lnTo>
                  <a:lnTo>
                    <a:pt x="3636" y="1169"/>
                  </a:lnTo>
                  <a:lnTo>
                    <a:pt x="3636" y="1186"/>
                  </a:lnTo>
                  <a:lnTo>
                    <a:pt x="3637" y="1201"/>
                  </a:lnTo>
                  <a:lnTo>
                    <a:pt x="3639" y="1212"/>
                  </a:lnTo>
                  <a:lnTo>
                    <a:pt x="3640" y="1220"/>
                  </a:lnTo>
                  <a:lnTo>
                    <a:pt x="3640" y="1224"/>
                  </a:lnTo>
                  <a:lnTo>
                    <a:pt x="3641" y="1227"/>
                  </a:lnTo>
                  <a:lnTo>
                    <a:pt x="3642" y="1230"/>
                  </a:lnTo>
                  <a:lnTo>
                    <a:pt x="3644" y="1231"/>
                  </a:lnTo>
                  <a:lnTo>
                    <a:pt x="3644" y="1233"/>
                  </a:lnTo>
                  <a:lnTo>
                    <a:pt x="3645" y="1235"/>
                  </a:lnTo>
                  <a:lnTo>
                    <a:pt x="3646" y="1235"/>
                  </a:lnTo>
                  <a:lnTo>
                    <a:pt x="3647" y="1236"/>
                  </a:lnTo>
                  <a:lnTo>
                    <a:pt x="3647" y="1237"/>
                  </a:lnTo>
                  <a:lnTo>
                    <a:pt x="3649" y="1237"/>
                  </a:lnTo>
                  <a:lnTo>
                    <a:pt x="3650" y="1237"/>
                  </a:lnTo>
                  <a:lnTo>
                    <a:pt x="3651" y="1238"/>
                  </a:lnTo>
                  <a:lnTo>
                    <a:pt x="3651" y="1238"/>
                  </a:lnTo>
                  <a:lnTo>
                    <a:pt x="3652" y="1238"/>
                  </a:lnTo>
                  <a:lnTo>
                    <a:pt x="3654" y="1238"/>
                  </a:lnTo>
                  <a:lnTo>
                    <a:pt x="3655" y="1238"/>
                  </a:lnTo>
                  <a:lnTo>
                    <a:pt x="3655" y="1238"/>
                  </a:lnTo>
                  <a:lnTo>
                    <a:pt x="3656" y="1238"/>
                  </a:lnTo>
                  <a:lnTo>
                    <a:pt x="3657" y="1238"/>
                  </a:lnTo>
                  <a:lnTo>
                    <a:pt x="3659" y="1238"/>
                  </a:lnTo>
                  <a:lnTo>
                    <a:pt x="3659" y="1238"/>
                  </a:lnTo>
                  <a:lnTo>
                    <a:pt x="3660" y="1238"/>
                  </a:lnTo>
                  <a:lnTo>
                    <a:pt x="3661" y="1238"/>
                  </a:lnTo>
                  <a:lnTo>
                    <a:pt x="3662" y="1238"/>
                  </a:lnTo>
                  <a:lnTo>
                    <a:pt x="3662" y="1238"/>
                  </a:lnTo>
                  <a:lnTo>
                    <a:pt x="3663" y="1240"/>
                  </a:lnTo>
                  <a:lnTo>
                    <a:pt x="3665" y="1238"/>
                  </a:lnTo>
                  <a:lnTo>
                    <a:pt x="3666" y="1238"/>
                  </a:lnTo>
                  <a:lnTo>
                    <a:pt x="3666" y="1236"/>
                  </a:lnTo>
                  <a:lnTo>
                    <a:pt x="3667" y="1233"/>
                  </a:lnTo>
                  <a:lnTo>
                    <a:pt x="3668" y="1227"/>
                  </a:lnTo>
                  <a:lnTo>
                    <a:pt x="3670" y="1222"/>
                  </a:lnTo>
                  <a:lnTo>
                    <a:pt x="3670" y="1220"/>
                  </a:lnTo>
                  <a:lnTo>
                    <a:pt x="3671" y="1221"/>
                  </a:lnTo>
                  <a:lnTo>
                    <a:pt x="3672" y="1226"/>
                  </a:lnTo>
                  <a:lnTo>
                    <a:pt x="3673" y="1232"/>
                  </a:lnTo>
                  <a:lnTo>
                    <a:pt x="3673" y="1236"/>
                  </a:lnTo>
                  <a:lnTo>
                    <a:pt x="3675" y="1240"/>
                  </a:lnTo>
                  <a:lnTo>
                    <a:pt x="3676" y="1241"/>
                  </a:lnTo>
                  <a:lnTo>
                    <a:pt x="3677" y="1241"/>
                  </a:lnTo>
                  <a:lnTo>
                    <a:pt x="3677" y="1241"/>
                  </a:lnTo>
                  <a:lnTo>
                    <a:pt x="3678" y="1241"/>
                  </a:lnTo>
                  <a:lnTo>
                    <a:pt x="3680" y="1241"/>
                  </a:lnTo>
                  <a:lnTo>
                    <a:pt x="3681" y="1241"/>
                  </a:lnTo>
                  <a:lnTo>
                    <a:pt x="3681" y="1240"/>
                  </a:lnTo>
                  <a:lnTo>
                    <a:pt x="3682" y="1238"/>
                  </a:lnTo>
                  <a:lnTo>
                    <a:pt x="3683" y="1237"/>
                  </a:lnTo>
                  <a:lnTo>
                    <a:pt x="3685" y="1237"/>
                  </a:lnTo>
                  <a:lnTo>
                    <a:pt x="3685" y="1237"/>
                  </a:lnTo>
                  <a:lnTo>
                    <a:pt x="3686" y="1237"/>
                  </a:lnTo>
                  <a:lnTo>
                    <a:pt x="3687" y="1238"/>
                  </a:lnTo>
                  <a:lnTo>
                    <a:pt x="3688" y="1238"/>
                  </a:lnTo>
                  <a:lnTo>
                    <a:pt x="3688" y="1238"/>
                  </a:lnTo>
                  <a:lnTo>
                    <a:pt x="3690" y="1238"/>
                  </a:lnTo>
                  <a:lnTo>
                    <a:pt x="3691" y="1238"/>
                  </a:lnTo>
                  <a:lnTo>
                    <a:pt x="3692" y="1238"/>
                  </a:lnTo>
                  <a:lnTo>
                    <a:pt x="3693" y="1240"/>
                  </a:lnTo>
                  <a:lnTo>
                    <a:pt x="3693" y="1240"/>
                  </a:lnTo>
                  <a:lnTo>
                    <a:pt x="3695" y="1240"/>
                  </a:lnTo>
                  <a:lnTo>
                    <a:pt x="3696" y="1241"/>
                  </a:lnTo>
                  <a:lnTo>
                    <a:pt x="3697" y="1241"/>
                  </a:lnTo>
                  <a:lnTo>
                    <a:pt x="3697" y="1242"/>
                  </a:lnTo>
                  <a:lnTo>
                    <a:pt x="3698" y="1243"/>
                  </a:lnTo>
                  <a:lnTo>
                    <a:pt x="3699" y="1243"/>
                  </a:lnTo>
                  <a:lnTo>
                    <a:pt x="3701" y="1245"/>
                  </a:lnTo>
                  <a:lnTo>
                    <a:pt x="3701" y="1245"/>
                  </a:lnTo>
                  <a:lnTo>
                    <a:pt x="3702" y="1245"/>
                  </a:lnTo>
                  <a:lnTo>
                    <a:pt x="3703" y="1243"/>
                  </a:lnTo>
                  <a:lnTo>
                    <a:pt x="3704" y="1241"/>
                  </a:lnTo>
                  <a:lnTo>
                    <a:pt x="3704" y="1240"/>
                  </a:lnTo>
                  <a:lnTo>
                    <a:pt x="3706" y="1237"/>
                  </a:lnTo>
                  <a:lnTo>
                    <a:pt x="3707" y="1236"/>
                  </a:lnTo>
                  <a:lnTo>
                    <a:pt x="3708" y="1235"/>
                  </a:lnTo>
                  <a:lnTo>
                    <a:pt x="3708" y="1236"/>
                  </a:lnTo>
                  <a:lnTo>
                    <a:pt x="3709" y="1236"/>
                  </a:lnTo>
                  <a:lnTo>
                    <a:pt x="3711" y="1237"/>
                  </a:lnTo>
                  <a:lnTo>
                    <a:pt x="3712" y="1237"/>
                  </a:lnTo>
                  <a:lnTo>
                    <a:pt x="3712" y="1238"/>
                  </a:lnTo>
                  <a:lnTo>
                    <a:pt x="3713" y="1238"/>
                  </a:lnTo>
                  <a:lnTo>
                    <a:pt x="3714" y="1238"/>
                  </a:lnTo>
                  <a:lnTo>
                    <a:pt x="3716" y="1238"/>
                  </a:lnTo>
                  <a:lnTo>
                    <a:pt x="3716" y="1238"/>
                  </a:lnTo>
                  <a:lnTo>
                    <a:pt x="3717" y="1240"/>
                  </a:lnTo>
                  <a:lnTo>
                    <a:pt x="3718" y="1240"/>
                  </a:lnTo>
                  <a:lnTo>
                    <a:pt x="3719" y="1240"/>
                  </a:lnTo>
                  <a:lnTo>
                    <a:pt x="3719" y="1240"/>
                  </a:lnTo>
                  <a:lnTo>
                    <a:pt x="3721" y="1238"/>
                  </a:lnTo>
                  <a:lnTo>
                    <a:pt x="3722" y="1238"/>
                  </a:lnTo>
                  <a:lnTo>
                    <a:pt x="3723" y="1238"/>
                  </a:lnTo>
                  <a:lnTo>
                    <a:pt x="3723" y="1238"/>
                  </a:lnTo>
                  <a:lnTo>
                    <a:pt x="3724" y="1238"/>
                  </a:lnTo>
                  <a:lnTo>
                    <a:pt x="3726" y="1240"/>
                  </a:lnTo>
                  <a:lnTo>
                    <a:pt x="3727" y="1240"/>
                  </a:lnTo>
                  <a:lnTo>
                    <a:pt x="3727" y="1240"/>
                  </a:lnTo>
                  <a:lnTo>
                    <a:pt x="3728" y="1238"/>
                  </a:lnTo>
                  <a:lnTo>
                    <a:pt x="3729" y="1238"/>
                  </a:lnTo>
                  <a:lnTo>
                    <a:pt x="3731" y="1238"/>
                  </a:lnTo>
                  <a:lnTo>
                    <a:pt x="3731" y="1237"/>
                  </a:lnTo>
                  <a:lnTo>
                    <a:pt x="3732" y="1237"/>
                  </a:lnTo>
                  <a:lnTo>
                    <a:pt x="3733" y="1237"/>
                  </a:lnTo>
                  <a:lnTo>
                    <a:pt x="3734" y="1237"/>
                  </a:lnTo>
                  <a:lnTo>
                    <a:pt x="3734" y="1237"/>
                  </a:lnTo>
                  <a:lnTo>
                    <a:pt x="3735" y="1237"/>
                  </a:lnTo>
                  <a:lnTo>
                    <a:pt x="3737" y="1238"/>
                  </a:lnTo>
                  <a:lnTo>
                    <a:pt x="3738" y="1238"/>
                  </a:lnTo>
                  <a:lnTo>
                    <a:pt x="3738" y="1238"/>
                  </a:lnTo>
                  <a:lnTo>
                    <a:pt x="3739" y="1238"/>
                  </a:lnTo>
                  <a:lnTo>
                    <a:pt x="3740" y="1237"/>
                  </a:lnTo>
                  <a:lnTo>
                    <a:pt x="3742" y="1237"/>
                  </a:lnTo>
                  <a:lnTo>
                    <a:pt x="3742" y="1237"/>
                  </a:lnTo>
                  <a:lnTo>
                    <a:pt x="3743" y="1237"/>
                  </a:lnTo>
                  <a:lnTo>
                    <a:pt x="3744" y="1237"/>
                  </a:lnTo>
                  <a:lnTo>
                    <a:pt x="3745" y="1237"/>
                  </a:lnTo>
                  <a:lnTo>
                    <a:pt x="3745" y="1237"/>
                  </a:lnTo>
                  <a:lnTo>
                    <a:pt x="3747" y="1237"/>
                  </a:lnTo>
                  <a:lnTo>
                    <a:pt x="3748" y="1237"/>
                  </a:lnTo>
                  <a:lnTo>
                    <a:pt x="3749" y="1237"/>
                  </a:lnTo>
                  <a:lnTo>
                    <a:pt x="3750" y="1237"/>
                  </a:lnTo>
                  <a:lnTo>
                    <a:pt x="3750" y="1237"/>
                  </a:lnTo>
                  <a:lnTo>
                    <a:pt x="3752" y="1237"/>
                  </a:lnTo>
                  <a:lnTo>
                    <a:pt x="3753" y="1237"/>
                  </a:lnTo>
                  <a:lnTo>
                    <a:pt x="3754" y="1237"/>
                  </a:lnTo>
                  <a:lnTo>
                    <a:pt x="3754" y="1237"/>
                  </a:lnTo>
                  <a:lnTo>
                    <a:pt x="3755" y="1237"/>
                  </a:lnTo>
                  <a:lnTo>
                    <a:pt x="3757" y="1237"/>
                  </a:lnTo>
                  <a:lnTo>
                    <a:pt x="3758" y="1237"/>
                  </a:lnTo>
                  <a:lnTo>
                    <a:pt x="3758" y="1237"/>
                  </a:lnTo>
                  <a:lnTo>
                    <a:pt x="3759" y="1236"/>
                  </a:lnTo>
                  <a:lnTo>
                    <a:pt x="3760" y="1236"/>
                  </a:lnTo>
                  <a:lnTo>
                    <a:pt x="3762" y="1236"/>
                  </a:lnTo>
                  <a:lnTo>
                    <a:pt x="3762" y="1236"/>
                  </a:lnTo>
                  <a:lnTo>
                    <a:pt x="3763" y="1236"/>
                  </a:lnTo>
                  <a:lnTo>
                    <a:pt x="3764" y="1236"/>
                  </a:lnTo>
                  <a:lnTo>
                    <a:pt x="3765" y="1237"/>
                  </a:lnTo>
                  <a:lnTo>
                    <a:pt x="3765" y="1237"/>
                  </a:lnTo>
                  <a:lnTo>
                    <a:pt x="3767" y="1237"/>
                  </a:lnTo>
                  <a:lnTo>
                    <a:pt x="3768" y="1237"/>
                  </a:lnTo>
                  <a:lnTo>
                    <a:pt x="3769" y="1237"/>
                  </a:lnTo>
                  <a:lnTo>
                    <a:pt x="3769" y="1237"/>
                  </a:lnTo>
                  <a:lnTo>
                    <a:pt x="3770" y="1238"/>
                  </a:lnTo>
                  <a:lnTo>
                    <a:pt x="3771" y="1238"/>
                  </a:lnTo>
                  <a:lnTo>
                    <a:pt x="3773" y="1238"/>
                  </a:lnTo>
                  <a:lnTo>
                    <a:pt x="3773" y="1238"/>
                  </a:lnTo>
                  <a:lnTo>
                    <a:pt x="3774" y="1238"/>
                  </a:lnTo>
                  <a:lnTo>
                    <a:pt x="3775" y="1238"/>
                  </a:lnTo>
                  <a:lnTo>
                    <a:pt x="3776" y="1238"/>
                  </a:lnTo>
                  <a:lnTo>
                    <a:pt x="3776" y="1238"/>
                  </a:lnTo>
                  <a:lnTo>
                    <a:pt x="3778" y="1238"/>
                  </a:lnTo>
                  <a:lnTo>
                    <a:pt x="3779" y="1238"/>
                  </a:lnTo>
                  <a:lnTo>
                    <a:pt x="3780" y="1238"/>
                  </a:lnTo>
                  <a:lnTo>
                    <a:pt x="3780" y="1238"/>
                  </a:lnTo>
                  <a:lnTo>
                    <a:pt x="3781" y="1238"/>
                  </a:lnTo>
                  <a:lnTo>
                    <a:pt x="3783" y="1238"/>
                  </a:lnTo>
                  <a:lnTo>
                    <a:pt x="3784" y="1238"/>
                  </a:lnTo>
                  <a:lnTo>
                    <a:pt x="3784" y="1238"/>
                  </a:lnTo>
                  <a:lnTo>
                    <a:pt x="3785" y="1238"/>
                  </a:lnTo>
                  <a:lnTo>
                    <a:pt x="3786" y="1238"/>
                  </a:lnTo>
                  <a:lnTo>
                    <a:pt x="3788" y="1238"/>
                  </a:lnTo>
                  <a:lnTo>
                    <a:pt x="3788" y="1238"/>
                  </a:lnTo>
                  <a:lnTo>
                    <a:pt x="3789" y="1238"/>
                  </a:lnTo>
                  <a:lnTo>
                    <a:pt x="3790" y="1238"/>
                  </a:lnTo>
                  <a:lnTo>
                    <a:pt x="3791" y="1238"/>
                  </a:lnTo>
                  <a:lnTo>
                    <a:pt x="3791" y="1238"/>
                  </a:lnTo>
                  <a:lnTo>
                    <a:pt x="3793" y="1238"/>
                  </a:lnTo>
                  <a:lnTo>
                    <a:pt x="3794" y="1238"/>
                  </a:lnTo>
                  <a:lnTo>
                    <a:pt x="3795" y="1238"/>
                  </a:lnTo>
                  <a:lnTo>
                    <a:pt x="3795" y="1238"/>
                  </a:lnTo>
                  <a:lnTo>
                    <a:pt x="3796" y="1238"/>
                  </a:lnTo>
                  <a:lnTo>
                    <a:pt x="3798" y="1238"/>
                  </a:lnTo>
                  <a:lnTo>
                    <a:pt x="3799" y="1238"/>
                  </a:lnTo>
                  <a:lnTo>
                    <a:pt x="3799" y="1237"/>
                  </a:lnTo>
                  <a:lnTo>
                    <a:pt x="3800" y="1237"/>
                  </a:lnTo>
                  <a:lnTo>
                    <a:pt x="3801" y="1237"/>
                  </a:lnTo>
                  <a:lnTo>
                    <a:pt x="3803" y="1237"/>
                  </a:lnTo>
                  <a:lnTo>
                    <a:pt x="3804" y="1237"/>
                  </a:lnTo>
                  <a:lnTo>
                    <a:pt x="3804" y="1237"/>
                  </a:lnTo>
                  <a:lnTo>
                    <a:pt x="3805" y="1238"/>
                  </a:lnTo>
                  <a:lnTo>
                    <a:pt x="3806" y="1238"/>
                  </a:lnTo>
                  <a:lnTo>
                    <a:pt x="3807" y="1238"/>
                  </a:lnTo>
                  <a:lnTo>
                    <a:pt x="3807" y="1238"/>
                  </a:lnTo>
                  <a:lnTo>
                    <a:pt x="3809" y="1238"/>
                  </a:lnTo>
                  <a:lnTo>
                    <a:pt x="3810" y="1238"/>
                  </a:lnTo>
                  <a:lnTo>
                    <a:pt x="3811" y="1238"/>
                  </a:lnTo>
                  <a:lnTo>
                    <a:pt x="3811" y="1238"/>
                  </a:lnTo>
                  <a:lnTo>
                    <a:pt x="3812" y="1238"/>
                  </a:lnTo>
                  <a:lnTo>
                    <a:pt x="3814" y="1238"/>
                  </a:lnTo>
                  <a:lnTo>
                    <a:pt x="3815" y="1238"/>
                  </a:lnTo>
                  <a:lnTo>
                    <a:pt x="3815" y="1238"/>
                  </a:lnTo>
                  <a:lnTo>
                    <a:pt x="3816" y="1238"/>
                  </a:lnTo>
                  <a:lnTo>
                    <a:pt x="3817" y="1238"/>
                  </a:lnTo>
                  <a:lnTo>
                    <a:pt x="3819" y="1238"/>
                  </a:lnTo>
                  <a:lnTo>
                    <a:pt x="3819" y="1237"/>
                  </a:lnTo>
                  <a:lnTo>
                    <a:pt x="3820" y="1237"/>
                  </a:lnTo>
                  <a:lnTo>
                    <a:pt x="3821" y="1237"/>
                  </a:lnTo>
                  <a:lnTo>
                    <a:pt x="3822" y="1236"/>
                  </a:lnTo>
                  <a:lnTo>
                    <a:pt x="3822" y="1236"/>
                  </a:lnTo>
                  <a:lnTo>
                    <a:pt x="3824" y="1235"/>
                  </a:lnTo>
                  <a:lnTo>
                    <a:pt x="3825" y="1233"/>
                  </a:lnTo>
                  <a:lnTo>
                    <a:pt x="3826" y="1232"/>
                  </a:lnTo>
                  <a:lnTo>
                    <a:pt x="3826" y="1232"/>
                  </a:lnTo>
                  <a:lnTo>
                    <a:pt x="3827" y="1232"/>
                  </a:lnTo>
                  <a:lnTo>
                    <a:pt x="3829" y="1231"/>
                  </a:lnTo>
                  <a:lnTo>
                    <a:pt x="3830" y="1231"/>
                  </a:lnTo>
                  <a:lnTo>
                    <a:pt x="3830" y="1231"/>
                  </a:lnTo>
                  <a:lnTo>
                    <a:pt x="3831" y="1231"/>
                  </a:lnTo>
                  <a:lnTo>
                    <a:pt x="3832" y="1230"/>
                  </a:lnTo>
                  <a:lnTo>
                    <a:pt x="3834" y="1227"/>
                  </a:lnTo>
                  <a:lnTo>
                    <a:pt x="3834" y="1226"/>
                  </a:lnTo>
                  <a:lnTo>
                    <a:pt x="3835" y="1224"/>
                  </a:lnTo>
                  <a:lnTo>
                    <a:pt x="3836" y="1222"/>
                  </a:lnTo>
                  <a:lnTo>
                    <a:pt x="3837" y="1224"/>
                  </a:lnTo>
                  <a:lnTo>
                    <a:pt x="3837" y="1225"/>
                  </a:lnTo>
                  <a:lnTo>
                    <a:pt x="3838" y="1227"/>
                  </a:lnTo>
                  <a:lnTo>
                    <a:pt x="3840" y="1230"/>
                  </a:lnTo>
                  <a:lnTo>
                    <a:pt x="3841" y="1232"/>
                  </a:lnTo>
                  <a:lnTo>
                    <a:pt x="3841" y="1235"/>
                  </a:lnTo>
                  <a:lnTo>
                    <a:pt x="3842" y="1236"/>
                  </a:lnTo>
                  <a:lnTo>
                    <a:pt x="3843" y="1236"/>
                  </a:lnTo>
                  <a:lnTo>
                    <a:pt x="3845" y="1237"/>
                  </a:lnTo>
                  <a:lnTo>
                    <a:pt x="3845" y="1237"/>
                  </a:lnTo>
                  <a:lnTo>
                    <a:pt x="3846" y="1237"/>
                  </a:lnTo>
                  <a:lnTo>
                    <a:pt x="3847" y="1238"/>
                  </a:lnTo>
                  <a:lnTo>
                    <a:pt x="3848" y="1238"/>
                  </a:lnTo>
                  <a:lnTo>
                    <a:pt x="3848" y="1238"/>
                  </a:lnTo>
                  <a:lnTo>
                    <a:pt x="3850" y="1238"/>
                  </a:lnTo>
                  <a:lnTo>
                    <a:pt x="3851" y="1238"/>
                  </a:lnTo>
                  <a:lnTo>
                    <a:pt x="3852" y="1240"/>
                  </a:lnTo>
                  <a:lnTo>
                    <a:pt x="3852" y="1240"/>
                  </a:lnTo>
                  <a:lnTo>
                    <a:pt x="3853" y="1240"/>
                  </a:lnTo>
                  <a:lnTo>
                    <a:pt x="3855" y="1240"/>
                  </a:lnTo>
                  <a:lnTo>
                    <a:pt x="3856" y="1240"/>
                  </a:lnTo>
                  <a:lnTo>
                    <a:pt x="3856" y="1240"/>
                  </a:lnTo>
                  <a:lnTo>
                    <a:pt x="3857" y="1238"/>
                  </a:lnTo>
                  <a:lnTo>
                    <a:pt x="3858" y="1238"/>
                  </a:lnTo>
                  <a:lnTo>
                    <a:pt x="3860" y="1238"/>
                  </a:lnTo>
                  <a:lnTo>
                    <a:pt x="3861" y="1238"/>
                  </a:lnTo>
                  <a:lnTo>
                    <a:pt x="3861" y="1238"/>
                  </a:lnTo>
                  <a:lnTo>
                    <a:pt x="3862" y="1238"/>
                  </a:lnTo>
                  <a:lnTo>
                    <a:pt x="3863" y="1238"/>
                  </a:lnTo>
                  <a:lnTo>
                    <a:pt x="3865" y="1238"/>
                  </a:lnTo>
                  <a:lnTo>
                    <a:pt x="3865" y="1238"/>
                  </a:lnTo>
                  <a:lnTo>
                    <a:pt x="3866" y="1238"/>
                  </a:lnTo>
                  <a:lnTo>
                    <a:pt x="3867" y="1238"/>
                  </a:lnTo>
                  <a:lnTo>
                    <a:pt x="3868" y="1237"/>
                  </a:lnTo>
                  <a:lnTo>
                    <a:pt x="3868" y="1237"/>
                  </a:lnTo>
                  <a:lnTo>
                    <a:pt x="3870" y="1237"/>
                  </a:lnTo>
                  <a:lnTo>
                    <a:pt x="3871" y="1237"/>
                  </a:lnTo>
                  <a:lnTo>
                    <a:pt x="3872" y="1237"/>
                  </a:lnTo>
                  <a:lnTo>
                    <a:pt x="3872" y="1237"/>
                  </a:lnTo>
                  <a:lnTo>
                    <a:pt x="3873" y="1237"/>
                  </a:lnTo>
                  <a:lnTo>
                    <a:pt x="3874" y="1237"/>
                  </a:lnTo>
                  <a:lnTo>
                    <a:pt x="3876" y="1237"/>
                  </a:lnTo>
                  <a:lnTo>
                    <a:pt x="3876" y="1237"/>
                  </a:lnTo>
                  <a:lnTo>
                    <a:pt x="3877" y="1238"/>
                  </a:lnTo>
                  <a:lnTo>
                    <a:pt x="3878" y="1238"/>
                  </a:lnTo>
                  <a:lnTo>
                    <a:pt x="3879" y="1238"/>
                  </a:lnTo>
                  <a:lnTo>
                    <a:pt x="3879" y="1238"/>
                  </a:lnTo>
                  <a:lnTo>
                    <a:pt x="3881" y="1238"/>
                  </a:lnTo>
                  <a:lnTo>
                    <a:pt x="3882" y="1238"/>
                  </a:lnTo>
                  <a:lnTo>
                    <a:pt x="3883" y="1238"/>
                  </a:lnTo>
                  <a:lnTo>
                    <a:pt x="3883" y="1238"/>
                  </a:lnTo>
                  <a:lnTo>
                    <a:pt x="3884" y="1238"/>
                  </a:lnTo>
                  <a:lnTo>
                    <a:pt x="3886" y="1238"/>
                  </a:lnTo>
                  <a:lnTo>
                    <a:pt x="3887" y="1238"/>
                  </a:lnTo>
                  <a:lnTo>
                    <a:pt x="3887" y="1238"/>
                  </a:lnTo>
                  <a:lnTo>
                    <a:pt x="3888" y="1238"/>
                  </a:lnTo>
                  <a:lnTo>
                    <a:pt x="3889" y="1238"/>
                  </a:lnTo>
                  <a:lnTo>
                    <a:pt x="3891" y="1238"/>
                  </a:lnTo>
                  <a:lnTo>
                    <a:pt x="3891" y="1238"/>
                  </a:lnTo>
                  <a:lnTo>
                    <a:pt x="3892" y="1238"/>
                  </a:lnTo>
                  <a:lnTo>
                    <a:pt x="3893" y="1238"/>
                  </a:lnTo>
                  <a:lnTo>
                    <a:pt x="3894" y="1238"/>
                  </a:lnTo>
                  <a:lnTo>
                    <a:pt x="3894" y="1238"/>
                  </a:lnTo>
                  <a:lnTo>
                    <a:pt x="3896" y="1238"/>
                  </a:lnTo>
                  <a:lnTo>
                    <a:pt x="3897" y="1238"/>
                  </a:lnTo>
                  <a:lnTo>
                    <a:pt x="3898" y="1238"/>
                  </a:lnTo>
                  <a:lnTo>
                    <a:pt x="3898" y="1238"/>
                  </a:lnTo>
                  <a:lnTo>
                    <a:pt x="3899" y="1238"/>
                  </a:lnTo>
                  <a:lnTo>
                    <a:pt x="3901" y="1238"/>
                  </a:lnTo>
                  <a:lnTo>
                    <a:pt x="3902" y="1238"/>
                  </a:lnTo>
                  <a:lnTo>
                    <a:pt x="3902" y="1238"/>
                  </a:lnTo>
                  <a:lnTo>
                    <a:pt x="3903" y="1238"/>
                  </a:lnTo>
                  <a:lnTo>
                    <a:pt x="3904" y="1238"/>
                  </a:lnTo>
                  <a:lnTo>
                    <a:pt x="3906" y="1238"/>
                  </a:lnTo>
                  <a:lnTo>
                    <a:pt x="3906" y="1238"/>
                  </a:lnTo>
                  <a:lnTo>
                    <a:pt x="3907" y="1238"/>
                  </a:lnTo>
                  <a:lnTo>
                    <a:pt x="3908" y="1238"/>
                  </a:lnTo>
                  <a:lnTo>
                    <a:pt x="3909" y="1238"/>
                  </a:lnTo>
                  <a:lnTo>
                    <a:pt x="3909" y="1238"/>
                  </a:lnTo>
                  <a:lnTo>
                    <a:pt x="3910" y="1238"/>
                  </a:lnTo>
                  <a:lnTo>
                    <a:pt x="3912" y="1238"/>
                  </a:lnTo>
                  <a:lnTo>
                    <a:pt x="3913" y="1238"/>
                  </a:lnTo>
                  <a:lnTo>
                    <a:pt x="3913" y="1238"/>
                  </a:lnTo>
                  <a:lnTo>
                    <a:pt x="3914" y="1238"/>
                  </a:lnTo>
                  <a:lnTo>
                    <a:pt x="3915" y="1238"/>
                  </a:lnTo>
                  <a:lnTo>
                    <a:pt x="3917" y="1238"/>
                  </a:lnTo>
                  <a:lnTo>
                    <a:pt x="3918" y="1238"/>
                  </a:lnTo>
                  <a:lnTo>
                    <a:pt x="3918" y="1238"/>
                  </a:lnTo>
                  <a:lnTo>
                    <a:pt x="3919" y="1238"/>
                  </a:lnTo>
                  <a:lnTo>
                    <a:pt x="3920" y="1238"/>
                  </a:lnTo>
                  <a:lnTo>
                    <a:pt x="3922" y="1238"/>
                  </a:lnTo>
                  <a:lnTo>
                    <a:pt x="3922" y="1238"/>
                  </a:lnTo>
                  <a:lnTo>
                    <a:pt x="3923" y="1238"/>
                  </a:lnTo>
                  <a:lnTo>
                    <a:pt x="3924" y="1238"/>
                  </a:lnTo>
                  <a:lnTo>
                    <a:pt x="3925" y="1238"/>
                  </a:lnTo>
                  <a:lnTo>
                    <a:pt x="3925" y="1238"/>
                  </a:lnTo>
                  <a:lnTo>
                    <a:pt x="3927" y="1238"/>
                  </a:lnTo>
                  <a:lnTo>
                    <a:pt x="3928" y="1238"/>
                  </a:lnTo>
                  <a:lnTo>
                    <a:pt x="3929" y="1238"/>
                  </a:lnTo>
                  <a:lnTo>
                    <a:pt x="3929" y="1238"/>
                  </a:lnTo>
                  <a:lnTo>
                    <a:pt x="3930" y="1238"/>
                  </a:lnTo>
                  <a:lnTo>
                    <a:pt x="3932" y="1238"/>
                  </a:lnTo>
                  <a:lnTo>
                    <a:pt x="3933" y="1238"/>
                  </a:lnTo>
                  <a:lnTo>
                    <a:pt x="3933" y="1237"/>
                  </a:lnTo>
                  <a:lnTo>
                    <a:pt x="3934" y="1237"/>
                  </a:lnTo>
                  <a:lnTo>
                    <a:pt x="3935" y="1237"/>
                  </a:lnTo>
                  <a:lnTo>
                    <a:pt x="3937" y="1236"/>
                  </a:lnTo>
                  <a:lnTo>
                    <a:pt x="3937" y="1236"/>
                  </a:lnTo>
                  <a:lnTo>
                    <a:pt x="3938" y="1236"/>
                  </a:lnTo>
                  <a:lnTo>
                    <a:pt x="3939" y="1236"/>
                  </a:lnTo>
                  <a:lnTo>
                    <a:pt x="3940" y="1236"/>
                  </a:lnTo>
                  <a:lnTo>
                    <a:pt x="3940" y="1236"/>
                  </a:lnTo>
                  <a:lnTo>
                    <a:pt x="3942" y="1236"/>
                  </a:lnTo>
                  <a:lnTo>
                    <a:pt x="3943" y="1236"/>
                  </a:lnTo>
                  <a:lnTo>
                    <a:pt x="3944" y="1237"/>
                  </a:lnTo>
                  <a:lnTo>
                    <a:pt x="3944" y="1237"/>
                  </a:lnTo>
                  <a:lnTo>
                    <a:pt x="3945" y="1237"/>
                  </a:lnTo>
                  <a:lnTo>
                    <a:pt x="3946" y="1237"/>
                  </a:lnTo>
                  <a:lnTo>
                    <a:pt x="3948" y="1237"/>
                  </a:lnTo>
                  <a:lnTo>
                    <a:pt x="3948" y="1237"/>
                  </a:lnTo>
                  <a:lnTo>
                    <a:pt x="3949" y="1237"/>
                  </a:lnTo>
                  <a:lnTo>
                    <a:pt x="3950" y="1238"/>
                  </a:lnTo>
                  <a:lnTo>
                    <a:pt x="3951" y="1238"/>
                  </a:lnTo>
                  <a:lnTo>
                    <a:pt x="3951" y="1238"/>
                  </a:lnTo>
                  <a:lnTo>
                    <a:pt x="3953" y="1238"/>
                  </a:lnTo>
                  <a:lnTo>
                    <a:pt x="3954" y="1238"/>
                  </a:lnTo>
                  <a:lnTo>
                    <a:pt x="3955" y="1238"/>
                  </a:lnTo>
                  <a:lnTo>
                    <a:pt x="3955" y="1238"/>
                  </a:lnTo>
                  <a:lnTo>
                    <a:pt x="3956" y="1238"/>
                  </a:lnTo>
                  <a:lnTo>
                    <a:pt x="3958" y="1238"/>
                  </a:lnTo>
                  <a:lnTo>
                    <a:pt x="3959" y="1238"/>
                  </a:lnTo>
                  <a:lnTo>
                    <a:pt x="3959" y="1238"/>
                  </a:lnTo>
                  <a:lnTo>
                    <a:pt x="3960" y="1238"/>
                  </a:lnTo>
                  <a:lnTo>
                    <a:pt x="3961" y="1238"/>
                  </a:lnTo>
                  <a:lnTo>
                    <a:pt x="3963" y="1238"/>
                  </a:lnTo>
                  <a:lnTo>
                    <a:pt x="3963" y="1238"/>
                  </a:lnTo>
                  <a:lnTo>
                    <a:pt x="3964" y="1238"/>
                  </a:lnTo>
                  <a:lnTo>
                    <a:pt x="3965" y="1238"/>
                  </a:lnTo>
                  <a:lnTo>
                    <a:pt x="3966" y="1238"/>
                  </a:lnTo>
                  <a:lnTo>
                    <a:pt x="3966" y="1238"/>
                  </a:lnTo>
                  <a:lnTo>
                    <a:pt x="3968" y="1238"/>
                  </a:lnTo>
                  <a:lnTo>
                    <a:pt x="3969" y="1238"/>
                  </a:lnTo>
                  <a:lnTo>
                    <a:pt x="3970" y="1238"/>
                  </a:lnTo>
                  <a:lnTo>
                    <a:pt x="3971" y="1238"/>
                  </a:lnTo>
                  <a:lnTo>
                    <a:pt x="3971" y="1238"/>
                  </a:lnTo>
                  <a:lnTo>
                    <a:pt x="3973" y="1238"/>
                  </a:lnTo>
                  <a:lnTo>
                    <a:pt x="3974" y="1238"/>
                  </a:lnTo>
                  <a:lnTo>
                    <a:pt x="3975" y="1238"/>
                  </a:lnTo>
                  <a:lnTo>
                    <a:pt x="3975" y="1238"/>
                  </a:lnTo>
                  <a:lnTo>
                    <a:pt x="3976" y="1238"/>
                  </a:lnTo>
                  <a:lnTo>
                    <a:pt x="3978" y="1238"/>
                  </a:lnTo>
                  <a:lnTo>
                    <a:pt x="3979" y="1238"/>
                  </a:lnTo>
                  <a:lnTo>
                    <a:pt x="3979" y="1238"/>
                  </a:lnTo>
                  <a:lnTo>
                    <a:pt x="3980" y="1238"/>
                  </a:lnTo>
                  <a:lnTo>
                    <a:pt x="3981" y="1238"/>
                  </a:lnTo>
                  <a:lnTo>
                    <a:pt x="3982" y="1238"/>
                  </a:lnTo>
                  <a:lnTo>
                    <a:pt x="3982" y="1238"/>
                  </a:lnTo>
                  <a:lnTo>
                    <a:pt x="3984" y="1238"/>
                  </a:lnTo>
                  <a:lnTo>
                    <a:pt x="3985" y="1238"/>
                  </a:lnTo>
                  <a:lnTo>
                    <a:pt x="3986" y="1238"/>
                  </a:lnTo>
                  <a:lnTo>
                    <a:pt x="3986" y="1238"/>
                  </a:lnTo>
                  <a:lnTo>
                    <a:pt x="3987" y="1238"/>
                  </a:lnTo>
                  <a:lnTo>
                    <a:pt x="3989" y="1238"/>
                  </a:lnTo>
                  <a:lnTo>
                    <a:pt x="3990" y="1238"/>
                  </a:lnTo>
                  <a:lnTo>
                    <a:pt x="3990" y="1238"/>
                  </a:lnTo>
                  <a:lnTo>
                    <a:pt x="3991" y="1238"/>
                  </a:lnTo>
                  <a:lnTo>
                    <a:pt x="3992" y="1238"/>
                  </a:lnTo>
                  <a:lnTo>
                    <a:pt x="3994" y="1238"/>
                  </a:lnTo>
                  <a:lnTo>
                    <a:pt x="3994" y="1238"/>
                  </a:lnTo>
                  <a:lnTo>
                    <a:pt x="3995" y="1238"/>
                  </a:lnTo>
                  <a:lnTo>
                    <a:pt x="3996" y="1238"/>
                  </a:lnTo>
                  <a:lnTo>
                    <a:pt x="3997" y="1238"/>
                  </a:lnTo>
                  <a:lnTo>
                    <a:pt x="3997" y="1238"/>
                  </a:lnTo>
                  <a:lnTo>
                    <a:pt x="3999" y="1238"/>
                  </a:lnTo>
                  <a:lnTo>
                    <a:pt x="4000" y="1238"/>
                  </a:lnTo>
                  <a:lnTo>
                    <a:pt x="4001" y="1238"/>
                  </a:lnTo>
                  <a:lnTo>
                    <a:pt x="4001" y="1237"/>
                  </a:lnTo>
                  <a:lnTo>
                    <a:pt x="4002" y="1237"/>
                  </a:lnTo>
                  <a:lnTo>
                    <a:pt x="4004" y="1237"/>
                  </a:lnTo>
                  <a:lnTo>
                    <a:pt x="4005" y="1236"/>
                  </a:lnTo>
                  <a:lnTo>
                    <a:pt x="4005" y="1236"/>
                  </a:lnTo>
                  <a:lnTo>
                    <a:pt x="4006" y="1235"/>
                  </a:lnTo>
                  <a:lnTo>
                    <a:pt x="4007" y="1235"/>
                  </a:lnTo>
                  <a:lnTo>
                    <a:pt x="4009" y="1233"/>
                  </a:lnTo>
                  <a:lnTo>
                    <a:pt x="4009" y="1232"/>
                  </a:lnTo>
                  <a:lnTo>
                    <a:pt x="4010" y="1231"/>
                  </a:lnTo>
                  <a:lnTo>
                    <a:pt x="4011" y="1230"/>
                  </a:lnTo>
                  <a:lnTo>
                    <a:pt x="4012" y="1228"/>
                  </a:lnTo>
                  <a:lnTo>
                    <a:pt x="4012" y="1227"/>
                  </a:lnTo>
                  <a:lnTo>
                    <a:pt x="4014" y="1226"/>
                  </a:lnTo>
                  <a:lnTo>
                    <a:pt x="4015" y="1224"/>
                  </a:lnTo>
                  <a:lnTo>
                    <a:pt x="4016" y="1222"/>
                  </a:lnTo>
                  <a:lnTo>
                    <a:pt x="4016" y="1220"/>
                  </a:lnTo>
                  <a:lnTo>
                    <a:pt x="4017" y="1219"/>
                  </a:lnTo>
                  <a:lnTo>
                    <a:pt x="4018" y="1216"/>
                  </a:lnTo>
                  <a:lnTo>
                    <a:pt x="4020" y="1214"/>
                  </a:lnTo>
                  <a:lnTo>
                    <a:pt x="4020" y="1210"/>
                  </a:lnTo>
                  <a:lnTo>
                    <a:pt x="4021" y="1207"/>
                  </a:lnTo>
                  <a:lnTo>
                    <a:pt x="4022" y="1204"/>
                  </a:lnTo>
                  <a:lnTo>
                    <a:pt x="4023" y="1200"/>
                  </a:lnTo>
                  <a:lnTo>
                    <a:pt x="4023" y="1195"/>
                  </a:lnTo>
                  <a:lnTo>
                    <a:pt x="4025" y="1190"/>
                  </a:lnTo>
                  <a:lnTo>
                    <a:pt x="4026" y="1185"/>
                  </a:lnTo>
                  <a:lnTo>
                    <a:pt x="4027" y="1179"/>
                  </a:lnTo>
                  <a:lnTo>
                    <a:pt x="4028" y="1173"/>
                  </a:lnTo>
                  <a:lnTo>
                    <a:pt x="4028" y="1166"/>
                  </a:lnTo>
                  <a:lnTo>
                    <a:pt x="4030" y="1159"/>
                  </a:lnTo>
                  <a:lnTo>
                    <a:pt x="4031" y="1150"/>
                  </a:lnTo>
                  <a:lnTo>
                    <a:pt x="4032" y="1143"/>
                  </a:lnTo>
                  <a:lnTo>
                    <a:pt x="4032" y="1133"/>
                  </a:lnTo>
                  <a:lnTo>
                    <a:pt x="4033" y="1122"/>
                  </a:lnTo>
                  <a:lnTo>
                    <a:pt x="4035" y="1109"/>
                  </a:lnTo>
                  <a:lnTo>
                    <a:pt x="4036" y="1092"/>
                  </a:lnTo>
                  <a:lnTo>
                    <a:pt x="4036" y="1070"/>
                  </a:lnTo>
                  <a:lnTo>
                    <a:pt x="4037" y="1037"/>
                  </a:lnTo>
                  <a:lnTo>
                    <a:pt x="4038" y="1002"/>
                  </a:lnTo>
                  <a:lnTo>
                    <a:pt x="4040" y="975"/>
                  </a:lnTo>
                  <a:lnTo>
                    <a:pt x="4040" y="969"/>
                  </a:lnTo>
                  <a:lnTo>
                    <a:pt x="4041" y="991"/>
                  </a:lnTo>
                  <a:lnTo>
                    <a:pt x="4042" y="1043"/>
                  </a:lnTo>
                  <a:lnTo>
                    <a:pt x="4043" y="1112"/>
                  </a:lnTo>
                  <a:lnTo>
                    <a:pt x="4043" y="1180"/>
                  </a:lnTo>
                  <a:lnTo>
                    <a:pt x="4045" y="1232"/>
                  </a:lnTo>
                  <a:lnTo>
                    <a:pt x="4046" y="1262"/>
                  </a:lnTo>
                  <a:lnTo>
                    <a:pt x="4047" y="1273"/>
                  </a:lnTo>
                  <a:lnTo>
                    <a:pt x="4047" y="1276"/>
                  </a:lnTo>
                  <a:lnTo>
                    <a:pt x="4048" y="1272"/>
                  </a:lnTo>
                  <a:lnTo>
                    <a:pt x="4050" y="1266"/>
                  </a:lnTo>
                  <a:lnTo>
                    <a:pt x="4051" y="1260"/>
                  </a:lnTo>
                  <a:lnTo>
                    <a:pt x="4051" y="1255"/>
                  </a:lnTo>
                  <a:lnTo>
                    <a:pt x="4052" y="1251"/>
                  </a:lnTo>
                  <a:lnTo>
                    <a:pt x="4053" y="1248"/>
                  </a:lnTo>
                  <a:lnTo>
                    <a:pt x="4054" y="1247"/>
                  </a:lnTo>
                  <a:lnTo>
                    <a:pt x="4054" y="1248"/>
                  </a:lnTo>
                  <a:lnTo>
                    <a:pt x="4056" y="1248"/>
                  </a:lnTo>
                  <a:lnTo>
                    <a:pt x="4057" y="1250"/>
                  </a:lnTo>
                  <a:lnTo>
                    <a:pt x="4058" y="1250"/>
                  </a:lnTo>
                  <a:lnTo>
                    <a:pt x="4058" y="1250"/>
                  </a:lnTo>
                  <a:lnTo>
                    <a:pt x="4059" y="1250"/>
                  </a:lnTo>
                  <a:lnTo>
                    <a:pt x="4061" y="1250"/>
                  </a:lnTo>
                  <a:lnTo>
                    <a:pt x="4062" y="1248"/>
                  </a:lnTo>
                  <a:lnTo>
                    <a:pt x="4062" y="1248"/>
                  </a:lnTo>
                  <a:lnTo>
                    <a:pt x="4063" y="1247"/>
                  </a:lnTo>
                  <a:lnTo>
                    <a:pt x="4064" y="1245"/>
                  </a:lnTo>
                  <a:lnTo>
                    <a:pt x="4066" y="1243"/>
                  </a:lnTo>
                  <a:lnTo>
                    <a:pt x="4066" y="1242"/>
                  </a:lnTo>
                  <a:lnTo>
                    <a:pt x="4067" y="1241"/>
                  </a:lnTo>
                  <a:lnTo>
                    <a:pt x="4068" y="1238"/>
                  </a:lnTo>
                  <a:lnTo>
                    <a:pt x="4069" y="1237"/>
                  </a:lnTo>
                  <a:lnTo>
                    <a:pt x="4069" y="1237"/>
                  </a:lnTo>
                  <a:lnTo>
                    <a:pt x="4071" y="1236"/>
                  </a:lnTo>
                  <a:lnTo>
                    <a:pt x="4072" y="1235"/>
                  </a:lnTo>
                  <a:lnTo>
                    <a:pt x="4073" y="1235"/>
                  </a:lnTo>
                  <a:lnTo>
                    <a:pt x="4073" y="1233"/>
                  </a:lnTo>
                  <a:lnTo>
                    <a:pt x="4074" y="1235"/>
                  </a:lnTo>
                  <a:lnTo>
                    <a:pt x="4076" y="1235"/>
                  </a:lnTo>
                  <a:lnTo>
                    <a:pt x="4077" y="1235"/>
                  </a:lnTo>
                  <a:lnTo>
                    <a:pt x="4077" y="1236"/>
                  </a:lnTo>
                  <a:lnTo>
                    <a:pt x="4078" y="1236"/>
                  </a:lnTo>
                  <a:lnTo>
                    <a:pt x="4079" y="1237"/>
                  </a:lnTo>
                  <a:lnTo>
                    <a:pt x="4081" y="1237"/>
                  </a:lnTo>
                  <a:lnTo>
                    <a:pt x="4081" y="12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8" name="Freeform 46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287"/>
                </a:cxn>
                <a:cxn ang="0">
                  <a:pos x="128" y="1286"/>
                </a:cxn>
                <a:cxn ang="0">
                  <a:pos x="193" y="640"/>
                </a:cxn>
                <a:cxn ang="0">
                  <a:pos x="257" y="1289"/>
                </a:cxn>
                <a:cxn ang="0">
                  <a:pos x="322" y="1267"/>
                </a:cxn>
                <a:cxn ang="0">
                  <a:pos x="387" y="1283"/>
                </a:cxn>
                <a:cxn ang="0">
                  <a:pos x="451" y="1283"/>
                </a:cxn>
                <a:cxn ang="0">
                  <a:pos x="516" y="1194"/>
                </a:cxn>
                <a:cxn ang="0">
                  <a:pos x="580" y="1286"/>
                </a:cxn>
                <a:cxn ang="0">
                  <a:pos x="645" y="1286"/>
                </a:cxn>
                <a:cxn ang="0">
                  <a:pos x="709" y="1284"/>
                </a:cxn>
                <a:cxn ang="0">
                  <a:pos x="774" y="1288"/>
                </a:cxn>
                <a:cxn ang="0">
                  <a:pos x="838" y="1284"/>
                </a:cxn>
                <a:cxn ang="0">
                  <a:pos x="903" y="1287"/>
                </a:cxn>
                <a:cxn ang="0">
                  <a:pos x="967" y="1286"/>
                </a:cxn>
                <a:cxn ang="0">
                  <a:pos x="1032" y="1284"/>
                </a:cxn>
                <a:cxn ang="0">
                  <a:pos x="1097" y="1283"/>
                </a:cxn>
                <a:cxn ang="0">
                  <a:pos x="1161" y="1261"/>
                </a:cxn>
                <a:cxn ang="0">
                  <a:pos x="1226" y="1286"/>
                </a:cxn>
                <a:cxn ang="0">
                  <a:pos x="1290" y="1286"/>
                </a:cxn>
                <a:cxn ang="0">
                  <a:pos x="1355" y="758"/>
                </a:cxn>
                <a:cxn ang="0">
                  <a:pos x="1419" y="1286"/>
                </a:cxn>
                <a:cxn ang="0">
                  <a:pos x="1484" y="1287"/>
                </a:cxn>
                <a:cxn ang="0">
                  <a:pos x="1548" y="1278"/>
                </a:cxn>
                <a:cxn ang="0">
                  <a:pos x="1613" y="1286"/>
                </a:cxn>
                <a:cxn ang="0">
                  <a:pos x="1679" y="1286"/>
                </a:cxn>
                <a:cxn ang="0">
                  <a:pos x="1743" y="1281"/>
                </a:cxn>
                <a:cxn ang="0">
                  <a:pos x="1808" y="1281"/>
                </a:cxn>
                <a:cxn ang="0">
                  <a:pos x="1872" y="1286"/>
                </a:cxn>
                <a:cxn ang="0">
                  <a:pos x="1937" y="1299"/>
                </a:cxn>
                <a:cxn ang="0">
                  <a:pos x="2001" y="1276"/>
                </a:cxn>
                <a:cxn ang="0">
                  <a:pos x="2066" y="1287"/>
                </a:cxn>
                <a:cxn ang="0">
                  <a:pos x="2131" y="1224"/>
                </a:cxn>
                <a:cxn ang="0">
                  <a:pos x="2195" y="1281"/>
                </a:cxn>
                <a:cxn ang="0">
                  <a:pos x="2260" y="1288"/>
                </a:cxn>
                <a:cxn ang="0">
                  <a:pos x="2324" y="1255"/>
                </a:cxn>
                <a:cxn ang="0">
                  <a:pos x="2389" y="1287"/>
                </a:cxn>
                <a:cxn ang="0">
                  <a:pos x="2453" y="1276"/>
                </a:cxn>
                <a:cxn ang="0">
                  <a:pos x="2518" y="1287"/>
                </a:cxn>
                <a:cxn ang="0">
                  <a:pos x="2582" y="1268"/>
                </a:cxn>
                <a:cxn ang="0">
                  <a:pos x="2647" y="1284"/>
                </a:cxn>
                <a:cxn ang="0">
                  <a:pos x="2711" y="1286"/>
                </a:cxn>
                <a:cxn ang="0">
                  <a:pos x="2776" y="1258"/>
                </a:cxn>
                <a:cxn ang="0">
                  <a:pos x="2841" y="1286"/>
                </a:cxn>
                <a:cxn ang="0">
                  <a:pos x="2905" y="1266"/>
                </a:cxn>
                <a:cxn ang="0">
                  <a:pos x="2970" y="1282"/>
                </a:cxn>
                <a:cxn ang="0">
                  <a:pos x="3034" y="1286"/>
                </a:cxn>
                <a:cxn ang="0">
                  <a:pos x="3099" y="1286"/>
                </a:cxn>
                <a:cxn ang="0">
                  <a:pos x="3163" y="1269"/>
                </a:cxn>
                <a:cxn ang="0">
                  <a:pos x="3228" y="1274"/>
                </a:cxn>
                <a:cxn ang="0">
                  <a:pos x="3292" y="1281"/>
                </a:cxn>
                <a:cxn ang="0">
                  <a:pos x="3358" y="1286"/>
                </a:cxn>
                <a:cxn ang="0">
                  <a:pos x="3423" y="1286"/>
                </a:cxn>
                <a:cxn ang="0">
                  <a:pos x="3487" y="1283"/>
                </a:cxn>
                <a:cxn ang="0">
                  <a:pos x="3552" y="1286"/>
                </a:cxn>
                <a:cxn ang="0">
                  <a:pos x="3616" y="1286"/>
                </a:cxn>
                <a:cxn ang="0">
                  <a:pos x="3681" y="1289"/>
                </a:cxn>
                <a:cxn ang="0">
                  <a:pos x="3745" y="1282"/>
                </a:cxn>
                <a:cxn ang="0">
                  <a:pos x="3810" y="1286"/>
                </a:cxn>
                <a:cxn ang="0">
                  <a:pos x="3874" y="1286"/>
                </a:cxn>
                <a:cxn ang="0">
                  <a:pos x="3939" y="1286"/>
                </a:cxn>
                <a:cxn ang="0">
                  <a:pos x="4004" y="1283"/>
                </a:cxn>
                <a:cxn ang="0">
                  <a:pos x="4068" y="1287"/>
                </a:cxn>
              </a:cxnLst>
              <a:rect l="0" t="0" r="r" b="b"/>
              <a:pathLst>
                <a:path w="4081" h="1777">
                  <a:moveTo>
                    <a:pt x="0" y="1240"/>
                  </a:moveTo>
                  <a:lnTo>
                    <a:pt x="0" y="1240"/>
                  </a:lnTo>
                  <a:lnTo>
                    <a:pt x="2" y="1279"/>
                  </a:lnTo>
                  <a:lnTo>
                    <a:pt x="3" y="1279"/>
                  </a:lnTo>
                  <a:lnTo>
                    <a:pt x="3" y="1279"/>
                  </a:lnTo>
                  <a:lnTo>
                    <a:pt x="4" y="1281"/>
                  </a:lnTo>
                  <a:lnTo>
                    <a:pt x="5" y="1281"/>
                  </a:lnTo>
                  <a:lnTo>
                    <a:pt x="7" y="1282"/>
                  </a:lnTo>
                  <a:lnTo>
                    <a:pt x="7" y="1283"/>
                  </a:lnTo>
                  <a:lnTo>
                    <a:pt x="8" y="1284"/>
                  </a:lnTo>
                  <a:lnTo>
                    <a:pt x="9" y="1286"/>
                  </a:lnTo>
                  <a:lnTo>
                    <a:pt x="10" y="1287"/>
                  </a:lnTo>
                  <a:lnTo>
                    <a:pt x="10" y="1287"/>
                  </a:lnTo>
                  <a:lnTo>
                    <a:pt x="12" y="1287"/>
                  </a:lnTo>
                  <a:lnTo>
                    <a:pt x="13" y="1287"/>
                  </a:lnTo>
                  <a:lnTo>
                    <a:pt x="14" y="1287"/>
                  </a:lnTo>
                  <a:lnTo>
                    <a:pt x="14" y="1286"/>
                  </a:lnTo>
                  <a:lnTo>
                    <a:pt x="15" y="1286"/>
                  </a:lnTo>
                  <a:lnTo>
                    <a:pt x="17" y="1286"/>
                  </a:lnTo>
                  <a:lnTo>
                    <a:pt x="18" y="1286"/>
                  </a:lnTo>
                  <a:lnTo>
                    <a:pt x="18" y="1286"/>
                  </a:lnTo>
                  <a:lnTo>
                    <a:pt x="19" y="1286"/>
                  </a:lnTo>
                  <a:lnTo>
                    <a:pt x="20" y="1287"/>
                  </a:lnTo>
                  <a:lnTo>
                    <a:pt x="22" y="1287"/>
                  </a:lnTo>
                  <a:lnTo>
                    <a:pt x="22" y="1287"/>
                  </a:lnTo>
                  <a:lnTo>
                    <a:pt x="23" y="1287"/>
                  </a:lnTo>
                  <a:lnTo>
                    <a:pt x="24" y="1287"/>
                  </a:lnTo>
                  <a:lnTo>
                    <a:pt x="25" y="1287"/>
                  </a:lnTo>
                  <a:lnTo>
                    <a:pt x="25" y="1287"/>
                  </a:lnTo>
                  <a:lnTo>
                    <a:pt x="27" y="1287"/>
                  </a:lnTo>
                  <a:lnTo>
                    <a:pt x="28" y="1287"/>
                  </a:lnTo>
                  <a:lnTo>
                    <a:pt x="29" y="1287"/>
                  </a:lnTo>
                  <a:lnTo>
                    <a:pt x="29" y="1287"/>
                  </a:lnTo>
                  <a:lnTo>
                    <a:pt x="30" y="1287"/>
                  </a:lnTo>
                  <a:lnTo>
                    <a:pt x="32" y="1287"/>
                  </a:lnTo>
                  <a:lnTo>
                    <a:pt x="33" y="1287"/>
                  </a:lnTo>
                  <a:lnTo>
                    <a:pt x="33" y="1287"/>
                  </a:lnTo>
                  <a:lnTo>
                    <a:pt x="34" y="1287"/>
                  </a:lnTo>
                  <a:lnTo>
                    <a:pt x="35" y="1287"/>
                  </a:lnTo>
                  <a:lnTo>
                    <a:pt x="36" y="1287"/>
                  </a:lnTo>
                  <a:lnTo>
                    <a:pt x="36" y="1287"/>
                  </a:lnTo>
                  <a:lnTo>
                    <a:pt x="38" y="1287"/>
                  </a:lnTo>
                  <a:lnTo>
                    <a:pt x="39" y="1287"/>
                  </a:lnTo>
                  <a:lnTo>
                    <a:pt x="40" y="1287"/>
                  </a:lnTo>
                  <a:lnTo>
                    <a:pt x="40" y="1287"/>
                  </a:lnTo>
                  <a:lnTo>
                    <a:pt x="41" y="1287"/>
                  </a:lnTo>
                  <a:lnTo>
                    <a:pt x="43" y="1287"/>
                  </a:lnTo>
                  <a:lnTo>
                    <a:pt x="44" y="1287"/>
                  </a:lnTo>
                  <a:lnTo>
                    <a:pt x="44" y="1287"/>
                  </a:lnTo>
                  <a:lnTo>
                    <a:pt x="45" y="1287"/>
                  </a:lnTo>
                  <a:lnTo>
                    <a:pt x="46" y="1287"/>
                  </a:lnTo>
                  <a:lnTo>
                    <a:pt x="48" y="1287"/>
                  </a:lnTo>
                  <a:lnTo>
                    <a:pt x="48" y="1287"/>
                  </a:lnTo>
                  <a:lnTo>
                    <a:pt x="49" y="1287"/>
                  </a:lnTo>
                  <a:lnTo>
                    <a:pt x="50" y="1287"/>
                  </a:lnTo>
                  <a:lnTo>
                    <a:pt x="51" y="1287"/>
                  </a:lnTo>
                  <a:lnTo>
                    <a:pt x="51" y="1287"/>
                  </a:lnTo>
                  <a:lnTo>
                    <a:pt x="53" y="1287"/>
                  </a:lnTo>
                  <a:lnTo>
                    <a:pt x="54" y="1287"/>
                  </a:lnTo>
                  <a:lnTo>
                    <a:pt x="55" y="1287"/>
                  </a:lnTo>
                  <a:lnTo>
                    <a:pt x="55" y="1287"/>
                  </a:lnTo>
                  <a:lnTo>
                    <a:pt x="56" y="1287"/>
                  </a:lnTo>
                  <a:lnTo>
                    <a:pt x="58" y="1287"/>
                  </a:lnTo>
                  <a:lnTo>
                    <a:pt x="59" y="1288"/>
                  </a:lnTo>
                  <a:lnTo>
                    <a:pt x="60" y="1288"/>
                  </a:lnTo>
                  <a:lnTo>
                    <a:pt x="60" y="1288"/>
                  </a:lnTo>
                  <a:lnTo>
                    <a:pt x="61" y="1288"/>
                  </a:lnTo>
                  <a:lnTo>
                    <a:pt x="63" y="1288"/>
                  </a:lnTo>
                  <a:lnTo>
                    <a:pt x="64" y="1287"/>
                  </a:lnTo>
                  <a:lnTo>
                    <a:pt x="64" y="1287"/>
                  </a:lnTo>
                  <a:lnTo>
                    <a:pt x="65" y="1287"/>
                  </a:lnTo>
                  <a:lnTo>
                    <a:pt x="66" y="1287"/>
                  </a:lnTo>
                  <a:lnTo>
                    <a:pt x="68" y="1287"/>
                  </a:lnTo>
                  <a:lnTo>
                    <a:pt x="68" y="1287"/>
                  </a:lnTo>
                  <a:lnTo>
                    <a:pt x="69" y="1287"/>
                  </a:lnTo>
                  <a:lnTo>
                    <a:pt x="70" y="1287"/>
                  </a:lnTo>
                  <a:lnTo>
                    <a:pt x="71" y="1287"/>
                  </a:lnTo>
                  <a:lnTo>
                    <a:pt x="71" y="1287"/>
                  </a:lnTo>
                  <a:lnTo>
                    <a:pt x="72" y="1287"/>
                  </a:lnTo>
                  <a:lnTo>
                    <a:pt x="74" y="1287"/>
                  </a:lnTo>
                  <a:lnTo>
                    <a:pt x="75" y="1287"/>
                  </a:lnTo>
                  <a:lnTo>
                    <a:pt x="75" y="1287"/>
                  </a:lnTo>
                  <a:lnTo>
                    <a:pt x="76" y="1287"/>
                  </a:lnTo>
                  <a:lnTo>
                    <a:pt x="77" y="1287"/>
                  </a:lnTo>
                  <a:lnTo>
                    <a:pt x="79" y="1287"/>
                  </a:lnTo>
                  <a:lnTo>
                    <a:pt x="79" y="1287"/>
                  </a:lnTo>
                  <a:lnTo>
                    <a:pt x="80" y="1287"/>
                  </a:lnTo>
                  <a:lnTo>
                    <a:pt x="81" y="1287"/>
                  </a:lnTo>
                  <a:lnTo>
                    <a:pt x="82" y="1286"/>
                  </a:lnTo>
                  <a:lnTo>
                    <a:pt x="82" y="1286"/>
                  </a:lnTo>
                  <a:lnTo>
                    <a:pt x="84" y="1286"/>
                  </a:lnTo>
                  <a:lnTo>
                    <a:pt x="85" y="1286"/>
                  </a:lnTo>
                  <a:lnTo>
                    <a:pt x="86" y="1286"/>
                  </a:lnTo>
                  <a:lnTo>
                    <a:pt x="86" y="1286"/>
                  </a:lnTo>
                  <a:lnTo>
                    <a:pt x="87" y="1286"/>
                  </a:lnTo>
                  <a:lnTo>
                    <a:pt x="89" y="1286"/>
                  </a:lnTo>
                  <a:lnTo>
                    <a:pt x="90" y="1286"/>
                  </a:lnTo>
                  <a:lnTo>
                    <a:pt x="90" y="1286"/>
                  </a:lnTo>
                  <a:lnTo>
                    <a:pt x="91" y="1286"/>
                  </a:lnTo>
                  <a:lnTo>
                    <a:pt x="92" y="1286"/>
                  </a:lnTo>
                  <a:lnTo>
                    <a:pt x="94" y="1286"/>
                  </a:lnTo>
                  <a:lnTo>
                    <a:pt x="94" y="1286"/>
                  </a:lnTo>
                  <a:lnTo>
                    <a:pt x="95" y="1286"/>
                  </a:lnTo>
                  <a:lnTo>
                    <a:pt x="96" y="1286"/>
                  </a:lnTo>
                  <a:lnTo>
                    <a:pt x="97" y="1286"/>
                  </a:lnTo>
                  <a:lnTo>
                    <a:pt x="97" y="1286"/>
                  </a:lnTo>
                  <a:lnTo>
                    <a:pt x="99" y="1286"/>
                  </a:lnTo>
                  <a:lnTo>
                    <a:pt x="100" y="1286"/>
                  </a:lnTo>
                  <a:lnTo>
                    <a:pt x="101" y="1286"/>
                  </a:lnTo>
                  <a:lnTo>
                    <a:pt x="101" y="1286"/>
                  </a:lnTo>
                  <a:lnTo>
                    <a:pt x="102" y="1286"/>
                  </a:lnTo>
                  <a:lnTo>
                    <a:pt x="104" y="1286"/>
                  </a:lnTo>
                  <a:lnTo>
                    <a:pt x="105" y="1286"/>
                  </a:lnTo>
                  <a:lnTo>
                    <a:pt x="105" y="1286"/>
                  </a:lnTo>
                  <a:lnTo>
                    <a:pt x="106" y="1286"/>
                  </a:lnTo>
                  <a:lnTo>
                    <a:pt x="107" y="1286"/>
                  </a:lnTo>
                  <a:lnTo>
                    <a:pt x="108" y="1286"/>
                  </a:lnTo>
                  <a:lnTo>
                    <a:pt x="108" y="1286"/>
                  </a:lnTo>
                  <a:lnTo>
                    <a:pt x="110" y="1287"/>
                  </a:lnTo>
                  <a:lnTo>
                    <a:pt x="111" y="1287"/>
                  </a:lnTo>
                  <a:lnTo>
                    <a:pt x="112" y="1286"/>
                  </a:lnTo>
                  <a:lnTo>
                    <a:pt x="113" y="1286"/>
                  </a:lnTo>
                  <a:lnTo>
                    <a:pt x="113" y="1286"/>
                  </a:lnTo>
                  <a:lnTo>
                    <a:pt x="115" y="1286"/>
                  </a:lnTo>
                  <a:lnTo>
                    <a:pt x="116" y="1286"/>
                  </a:lnTo>
                  <a:lnTo>
                    <a:pt x="117" y="1286"/>
                  </a:lnTo>
                  <a:lnTo>
                    <a:pt x="117" y="1286"/>
                  </a:lnTo>
                  <a:lnTo>
                    <a:pt x="118" y="1286"/>
                  </a:lnTo>
                  <a:lnTo>
                    <a:pt x="120" y="1286"/>
                  </a:lnTo>
                  <a:lnTo>
                    <a:pt x="121" y="1286"/>
                  </a:lnTo>
                  <a:lnTo>
                    <a:pt x="121" y="1286"/>
                  </a:lnTo>
                  <a:lnTo>
                    <a:pt x="122" y="1286"/>
                  </a:lnTo>
                  <a:lnTo>
                    <a:pt x="123" y="1286"/>
                  </a:lnTo>
                  <a:lnTo>
                    <a:pt x="125" y="1286"/>
                  </a:lnTo>
                  <a:lnTo>
                    <a:pt x="125" y="1286"/>
                  </a:lnTo>
                  <a:lnTo>
                    <a:pt x="126" y="1286"/>
                  </a:lnTo>
                  <a:lnTo>
                    <a:pt x="127" y="1286"/>
                  </a:lnTo>
                  <a:lnTo>
                    <a:pt x="128" y="1286"/>
                  </a:lnTo>
                  <a:lnTo>
                    <a:pt x="128" y="1286"/>
                  </a:lnTo>
                  <a:lnTo>
                    <a:pt x="130" y="1286"/>
                  </a:lnTo>
                  <a:lnTo>
                    <a:pt x="131" y="1286"/>
                  </a:lnTo>
                  <a:lnTo>
                    <a:pt x="132" y="1286"/>
                  </a:lnTo>
                  <a:lnTo>
                    <a:pt x="132" y="1286"/>
                  </a:lnTo>
                  <a:lnTo>
                    <a:pt x="133" y="1286"/>
                  </a:lnTo>
                  <a:lnTo>
                    <a:pt x="135" y="1286"/>
                  </a:lnTo>
                  <a:lnTo>
                    <a:pt x="136" y="1286"/>
                  </a:lnTo>
                  <a:lnTo>
                    <a:pt x="136" y="1286"/>
                  </a:lnTo>
                  <a:lnTo>
                    <a:pt x="137" y="1286"/>
                  </a:lnTo>
                  <a:lnTo>
                    <a:pt x="138" y="1286"/>
                  </a:lnTo>
                  <a:lnTo>
                    <a:pt x="140" y="1286"/>
                  </a:lnTo>
                  <a:lnTo>
                    <a:pt x="140" y="1286"/>
                  </a:lnTo>
                  <a:lnTo>
                    <a:pt x="141" y="1286"/>
                  </a:lnTo>
                  <a:lnTo>
                    <a:pt x="142" y="1286"/>
                  </a:lnTo>
                  <a:lnTo>
                    <a:pt x="143" y="1286"/>
                  </a:lnTo>
                  <a:lnTo>
                    <a:pt x="143" y="1286"/>
                  </a:lnTo>
                  <a:lnTo>
                    <a:pt x="144" y="1286"/>
                  </a:lnTo>
                  <a:lnTo>
                    <a:pt x="146" y="1286"/>
                  </a:lnTo>
                  <a:lnTo>
                    <a:pt x="147" y="1286"/>
                  </a:lnTo>
                  <a:lnTo>
                    <a:pt x="147" y="1286"/>
                  </a:lnTo>
                  <a:lnTo>
                    <a:pt x="148" y="1286"/>
                  </a:lnTo>
                  <a:lnTo>
                    <a:pt x="149" y="1286"/>
                  </a:lnTo>
                  <a:lnTo>
                    <a:pt x="151" y="1286"/>
                  </a:lnTo>
                  <a:lnTo>
                    <a:pt x="151" y="1286"/>
                  </a:lnTo>
                  <a:lnTo>
                    <a:pt x="152" y="1286"/>
                  </a:lnTo>
                  <a:lnTo>
                    <a:pt x="153" y="1286"/>
                  </a:lnTo>
                  <a:lnTo>
                    <a:pt x="154" y="1286"/>
                  </a:lnTo>
                  <a:lnTo>
                    <a:pt x="154" y="1286"/>
                  </a:lnTo>
                  <a:lnTo>
                    <a:pt x="156" y="1286"/>
                  </a:lnTo>
                  <a:lnTo>
                    <a:pt x="157" y="1286"/>
                  </a:lnTo>
                  <a:lnTo>
                    <a:pt x="158" y="1284"/>
                  </a:lnTo>
                  <a:lnTo>
                    <a:pt x="158" y="1284"/>
                  </a:lnTo>
                  <a:lnTo>
                    <a:pt x="159" y="1284"/>
                  </a:lnTo>
                  <a:lnTo>
                    <a:pt x="161" y="1284"/>
                  </a:lnTo>
                  <a:lnTo>
                    <a:pt x="162" y="1284"/>
                  </a:lnTo>
                  <a:lnTo>
                    <a:pt x="162" y="1284"/>
                  </a:lnTo>
                  <a:lnTo>
                    <a:pt x="163" y="1284"/>
                  </a:lnTo>
                  <a:lnTo>
                    <a:pt x="164" y="1284"/>
                  </a:lnTo>
                  <a:lnTo>
                    <a:pt x="166" y="1283"/>
                  </a:lnTo>
                  <a:lnTo>
                    <a:pt x="166" y="1283"/>
                  </a:lnTo>
                  <a:lnTo>
                    <a:pt x="167" y="1284"/>
                  </a:lnTo>
                  <a:lnTo>
                    <a:pt x="168" y="1284"/>
                  </a:lnTo>
                  <a:lnTo>
                    <a:pt x="169" y="1286"/>
                  </a:lnTo>
                  <a:lnTo>
                    <a:pt x="171" y="1286"/>
                  </a:lnTo>
                  <a:lnTo>
                    <a:pt x="171" y="1286"/>
                  </a:lnTo>
                  <a:lnTo>
                    <a:pt x="172" y="1286"/>
                  </a:lnTo>
                  <a:lnTo>
                    <a:pt x="173" y="1286"/>
                  </a:lnTo>
                  <a:lnTo>
                    <a:pt x="174" y="1287"/>
                  </a:lnTo>
                  <a:lnTo>
                    <a:pt x="174" y="1302"/>
                  </a:lnTo>
                  <a:lnTo>
                    <a:pt x="176" y="1355"/>
                  </a:lnTo>
                  <a:lnTo>
                    <a:pt x="177" y="1472"/>
                  </a:lnTo>
                  <a:lnTo>
                    <a:pt x="178" y="1646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64"/>
                  </a:lnTo>
                  <a:lnTo>
                    <a:pt x="185" y="1632"/>
                  </a:lnTo>
                  <a:lnTo>
                    <a:pt x="187" y="1406"/>
                  </a:lnTo>
                  <a:lnTo>
                    <a:pt x="188" y="1057"/>
                  </a:lnTo>
                  <a:lnTo>
                    <a:pt x="189" y="664"/>
                  </a:lnTo>
                  <a:lnTo>
                    <a:pt x="189" y="378"/>
                  </a:lnTo>
                  <a:lnTo>
                    <a:pt x="190" y="306"/>
                  </a:lnTo>
                  <a:lnTo>
                    <a:pt x="192" y="430"/>
                  </a:lnTo>
                  <a:lnTo>
                    <a:pt x="193" y="640"/>
                  </a:lnTo>
                  <a:lnTo>
                    <a:pt x="193" y="840"/>
                  </a:lnTo>
                  <a:lnTo>
                    <a:pt x="194" y="988"/>
                  </a:lnTo>
                  <a:lnTo>
                    <a:pt x="195" y="1083"/>
                  </a:lnTo>
                  <a:lnTo>
                    <a:pt x="197" y="1143"/>
                  </a:lnTo>
                  <a:lnTo>
                    <a:pt x="197" y="1180"/>
                  </a:lnTo>
                  <a:lnTo>
                    <a:pt x="198" y="1205"/>
                  </a:lnTo>
                  <a:lnTo>
                    <a:pt x="199" y="1222"/>
                  </a:lnTo>
                  <a:lnTo>
                    <a:pt x="200" y="1236"/>
                  </a:lnTo>
                  <a:lnTo>
                    <a:pt x="200" y="1246"/>
                  </a:lnTo>
                  <a:lnTo>
                    <a:pt x="202" y="1253"/>
                  </a:lnTo>
                  <a:lnTo>
                    <a:pt x="203" y="1260"/>
                  </a:lnTo>
                  <a:lnTo>
                    <a:pt x="204" y="1265"/>
                  </a:lnTo>
                  <a:lnTo>
                    <a:pt x="204" y="1268"/>
                  </a:lnTo>
                  <a:lnTo>
                    <a:pt x="205" y="1269"/>
                  </a:lnTo>
                  <a:lnTo>
                    <a:pt x="207" y="1267"/>
                  </a:lnTo>
                  <a:lnTo>
                    <a:pt x="208" y="1260"/>
                  </a:lnTo>
                  <a:lnTo>
                    <a:pt x="208" y="1248"/>
                  </a:lnTo>
                  <a:lnTo>
                    <a:pt x="209" y="1238"/>
                  </a:lnTo>
                  <a:lnTo>
                    <a:pt x="210" y="1235"/>
                  </a:lnTo>
                  <a:lnTo>
                    <a:pt x="211" y="1238"/>
                  </a:lnTo>
                  <a:lnTo>
                    <a:pt x="211" y="1247"/>
                  </a:lnTo>
                  <a:lnTo>
                    <a:pt x="213" y="1258"/>
                  </a:lnTo>
                  <a:lnTo>
                    <a:pt x="214" y="1266"/>
                  </a:lnTo>
                  <a:lnTo>
                    <a:pt x="215" y="1272"/>
                  </a:lnTo>
                  <a:lnTo>
                    <a:pt x="215" y="1274"/>
                  </a:lnTo>
                  <a:lnTo>
                    <a:pt x="216" y="1277"/>
                  </a:lnTo>
                  <a:lnTo>
                    <a:pt x="218" y="1278"/>
                  </a:lnTo>
                  <a:lnTo>
                    <a:pt x="219" y="1278"/>
                  </a:lnTo>
                  <a:lnTo>
                    <a:pt x="219" y="1278"/>
                  </a:lnTo>
                  <a:lnTo>
                    <a:pt x="220" y="1279"/>
                  </a:lnTo>
                  <a:lnTo>
                    <a:pt x="221" y="1279"/>
                  </a:lnTo>
                  <a:lnTo>
                    <a:pt x="223" y="1279"/>
                  </a:lnTo>
                  <a:lnTo>
                    <a:pt x="223" y="1279"/>
                  </a:lnTo>
                  <a:lnTo>
                    <a:pt x="224" y="1279"/>
                  </a:lnTo>
                  <a:lnTo>
                    <a:pt x="225" y="1279"/>
                  </a:lnTo>
                  <a:lnTo>
                    <a:pt x="226" y="1278"/>
                  </a:lnTo>
                  <a:lnTo>
                    <a:pt x="228" y="1277"/>
                  </a:lnTo>
                  <a:lnTo>
                    <a:pt x="228" y="1276"/>
                  </a:lnTo>
                  <a:lnTo>
                    <a:pt x="229" y="1273"/>
                  </a:lnTo>
                  <a:lnTo>
                    <a:pt x="230" y="1269"/>
                  </a:lnTo>
                  <a:lnTo>
                    <a:pt x="231" y="1263"/>
                  </a:lnTo>
                  <a:lnTo>
                    <a:pt x="231" y="1257"/>
                  </a:lnTo>
                  <a:lnTo>
                    <a:pt x="233" y="1252"/>
                  </a:lnTo>
                  <a:lnTo>
                    <a:pt x="234" y="1248"/>
                  </a:lnTo>
                  <a:lnTo>
                    <a:pt x="235" y="1246"/>
                  </a:lnTo>
                  <a:lnTo>
                    <a:pt x="235" y="1236"/>
                  </a:lnTo>
                  <a:lnTo>
                    <a:pt x="236" y="1191"/>
                  </a:lnTo>
                  <a:lnTo>
                    <a:pt x="238" y="1086"/>
                  </a:lnTo>
                  <a:lnTo>
                    <a:pt x="239" y="892"/>
                  </a:lnTo>
                  <a:lnTo>
                    <a:pt x="239" y="656"/>
                  </a:lnTo>
                  <a:lnTo>
                    <a:pt x="240" y="481"/>
                  </a:lnTo>
                  <a:lnTo>
                    <a:pt x="241" y="459"/>
                  </a:lnTo>
                  <a:lnTo>
                    <a:pt x="243" y="603"/>
                  </a:lnTo>
                  <a:lnTo>
                    <a:pt x="243" y="837"/>
                  </a:lnTo>
                  <a:lnTo>
                    <a:pt x="244" y="1063"/>
                  </a:lnTo>
                  <a:lnTo>
                    <a:pt x="245" y="1215"/>
                  </a:lnTo>
                  <a:lnTo>
                    <a:pt x="246" y="1298"/>
                  </a:lnTo>
                  <a:lnTo>
                    <a:pt x="246" y="1325"/>
                  </a:lnTo>
                  <a:lnTo>
                    <a:pt x="247" y="1328"/>
                  </a:lnTo>
                  <a:lnTo>
                    <a:pt x="249" y="1322"/>
                  </a:lnTo>
                  <a:lnTo>
                    <a:pt x="250" y="1315"/>
                  </a:lnTo>
                  <a:lnTo>
                    <a:pt x="250" y="1309"/>
                  </a:lnTo>
                  <a:lnTo>
                    <a:pt x="251" y="1304"/>
                  </a:lnTo>
                  <a:lnTo>
                    <a:pt x="252" y="1302"/>
                  </a:lnTo>
                  <a:lnTo>
                    <a:pt x="254" y="1299"/>
                  </a:lnTo>
                  <a:lnTo>
                    <a:pt x="254" y="1298"/>
                  </a:lnTo>
                  <a:lnTo>
                    <a:pt x="255" y="1296"/>
                  </a:lnTo>
                  <a:lnTo>
                    <a:pt x="256" y="1292"/>
                  </a:lnTo>
                  <a:lnTo>
                    <a:pt x="257" y="1289"/>
                  </a:lnTo>
                  <a:lnTo>
                    <a:pt x="257" y="1287"/>
                  </a:lnTo>
                  <a:lnTo>
                    <a:pt x="259" y="1284"/>
                  </a:lnTo>
                  <a:lnTo>
                    <a:pt x="260" y="1283"/>
                  </a:lnTo>
                  <a:lnTo>
                    <a:pt x="261" y="1283"/>
                  </a:lnTo>
                  <a:lnTo>
                    <a:pt x="261" y="1282"/>
                  </a:lnTo>
                  <a:lnTo>
                    <a:pt x="262" y="1281"/>
                  </a:lnTo>
                  <a:lnTo>
                    <a:pt x="264" y="1281"/>
                  </a:lnTo>
                  <a:lnTo>
                    <a:pt x="265" y="1279"/>
                  </a:lnTo>
                  <a:lnTo>
                    <a:pt x="265" y="1279"/>
                  </a:lnTo>
                  <a:lnTo>
                    <a:pt x="266" y="1279"/>
                  </a:lnTo>
                  <a:lnTo>
                    <a:pt x="267" y="1281"/>
                  </a:lnTo>
                  <a:lnTo>
                    <a:pt x="269" y="1281"/>
                  </a:lnTo>
                  <a:lnTo>
                    <a:pt x="269" y="1282"/>
                  </a:lnTo>
                  <a:lnTo>
                    <a:pt x="270" y="1282"/>
                  </a:lnTo>
                  <a:lnTo>
                    <a:pt x="271" y="1282"/>
                  </a:lnTo>
                  <a:lnTo>
                    <a:pt x="272" y="1282"/>
                  </a:lnTo>
                  <a:lnTo>
                    <a:pt x="272" y="1282"/>
                  </a:lnTo>
                  <a:lnTo>
                    <a:pt x="274" y="1282"/>
                  </a:lnTo>
                  <a:lnTo>
                    <a:pt x="275" y="1281"/>
                  </a:lnTo>
                  <a:lnTo>
                    <a:pt x="276" y="1281"/>
                  </a:lnTo>
                  <a:lnTo>
                    <a:pt x="276" y="1281"/>
                  </a:lnTo>
                  <a:lnTo>
                    <a:pt x="277" y="1281"/>
                  </a:lnTo>
                  <a:lnTo>
                    <a:pt x="279" y="1281"/>
                  </a:lnTo>
                  <a:lnTo>
                    <a:pt x="280" y="1282"/>
                  </a:lnTo>
                  <a:lnTo>
                    <a:pt x="281" y="1282"/>
                  </a:lnTo>
                  <a:lnTo>
                    <a:pt x="281" y="1282"/>
                  </a:lnTo>
                  <a:lnTo>
                    <a:pt x="282" y="1281"/>
                  </a:lnTo>
                  <a:lnTo>
                    <a:pt x="283" y="1279"/>
                  </a:lnTo>
                  <a:lnTo>
                    <a:pt x="285" y="1278"/>
                  </a:lnTo>
                  <a:lnTo>
                    <a:pt x="285" y="1277"/>
                  </a:lnTo>
                  <a:lnTo>
                    <a:pt x="286" y="1279"/>
                  </a:lnTo>
                  <a:lnTo>
                    <a:pt x="287" y="1282"/>
                  </a:lnTo>
                  <a:lnTo>
                    <a:pt x="288" y="1283"/>
                  </a:lnTo>
                  <a:lnTo>
                    <a:pt x="288" y="1283"/>
                  </a:lnTo>
                  <a:lnTo>
                    <a:pt x="290" y="1281"/>
                  </a:lnTo>
                  <a:lnTo>
                    <a:pt x="291" y="1279"/>
                  </a:lnTo>
                  <a:lnTo>
                    <a:pt x="292" y="1278"/>
                  </a:lnTo>
                  <a:lnTo>
                    <a:pt x="292" y="1276"/>
                  </a:lnTo>
                  <a:lnTo>
                    <a:pt x="293" y="1273"/>
                  </a:lnTo>
                  <a:lnTo>
                    <a:pt x="295" y="1272"/>
                  </a:lnTo>
                  <a:lnTo>
                    <a:pt x="296" y="1274"/>
                  </a:lnTo>
                  <a:lnTo>
                    <a:pt x="296" y="1284"/>
                  </a:lnTo>
                  <a:lnTo>
                    <a:pt x="297" y="1299"/>
                  </a:lnTo>
                  <a:lnTo>
                    <a:pt x="298" y="1312"/>
                  </a:lnTo>
                  <a:lnTo>
                    <a:pt x="300" y="1312"/>
                  </a:lnTo>
                  <a:lnTo>
                    <a:pt x="300" y="1296"/>
                  </a:lnTo>
                  <a:lnTo>
                    <a:pt x="301" y="1268"/>
                  </a:lnTo>
                  <a:lnTo>
                    <a:pt x="302" y="1235"/>
                  </a:lnTo>
                  <a:lnTo>
                    <a:pt x="303" y="1195"/>
                  </a:lnTo>
                  <a:lnTo>
                    <a:pt x="303" y="1142"/>
                  </a:lnTo>
                  <a:lnTo>
                    <a:pt x="305" y="1070"/>
                  </a:lnTo>
                  <a:lnTo>
                    <a:pt x="306" y="991"/>
                  </a:lnTo>
                  <a:lnTo>
                    <a:pt x="307" y="926"/>
                  </a:lnTo>
                  <a:lnTo>
                    <a:pt x="307" y="891"/>
                  </a:lnTo>
                  <a:lnTo>
                    <a:pt x="308" y="897"/>
                  </a:lnTo>
                  <a:lnTo>
                    <a:pt x="310" y="937"/>
                  </a:lnTo>
                  <a:lnTo>
                    <a:pt x="311" y="998"/>
                  </a:lnTo>
                  <a:lnTo>
                    <a:pt x="311" y="1065"/>
                  </a:lnTo>
                  <a:lnTo>
                    <a:pt x="312" y="1124"/>
                  </a:lnTo>
                  <a:lnTo>
                    <a:pt x="313" y="1171"/>
                  </a:lnTo>
                  <a:lnTo>
                    <a:pt x="315" y="1206"/>
                  </a:lnTo>
                  <a:lnTo>
                    <a:pt x="315" y="1230"/>
                  </a:lnTo>
                  <a:lnTo>
                    <a:pt x="316" y="1243"/>
                  </a:lnTo>
                  <a:lnTo>
                    <a:pt x="317" y="1252"/>
                  </a:lnTo>
                  <a:lnTo>
                    <a:pt x="318" y="1257"/>
                  </a:lnTo>
                  <a:lnTo>
                    <a:pt x="318" y="1260"/>
                  </a:lnTo>
                  <a:lnTo>
                    <a:pt x="319" y="1262"/>
                  </a:lnTo>
                  <a:lnTo>
                    <a:pt x="321" y="1265"/>
                  </a:lnTo>
                  <a:lnTo>
                    <a:pt x="322" y="1267"/>
                  </a:lnTo>
                  <a:lnTo>
                    <a:pt x="322" y="1269"/>
                  </a:lnTo>
                  <a:lnTo>
                    <a:pt x="323" y="1272"/>
                  </a:lnTo>
                  <a:lnTo>
                    <a:pt x="324" y="1276"/>
                  </a:lnTo>
                  <a:lnTo>
                    <a:pt x="326" y="1278"/>
                  </a:lnTo>
                  <a:lnTo>
                    <a:pt x="326" y="1281"/>
                  </a:lnTo>
                  <a:lnTo>
                    <a:pt x="327" y="1282"/>
                  </a:lnTo>
                  <a:lnTo>
                    <a:pt x="328" y="1281"/>
                  </a:lnTo>
                  <a:lnTo>
                    <a:pt x="329" y="1276"/>
                  </a:lnTo>
                  <a:lnTo>
                    <a:pt x="329" y="1265"/>
                  </a:lnTo>
                  <a:lnTo>
                    <a:pt x="331" y="1245"/>
                  </a:lnTo>
                  <a:lnTo>
                    <a:pt x="332" y="1212"/>
                  </a:lnTo>
                  <a:lnTo>
                    <a:pt x="333" y="1179"/>
                  </a:lnTo>
                  <a:lnTo>
                    <a:pt x="333" y="1168"/>
                  </a:lnTo>
                  <a:lnTo>
                    <a:pt x="334" y="1191"/>
                  </a:lnTo>
                  <a:lnTo>
                    <a:pt x="336" y="1237"/>
                  </a:lnTo>
                  <a:lnTo>
                    <a:pt x="337" y="1281"/>
                  </a:lnTo>
                  <a:lnTo>
                    <a:pt x="338" y="1305"/>
                  </a:lnTo>
                  <a:lnTo>
                    <a:pt x="338" y="1314"/>
                  </a:lnTo>
                  <a:lnTo>
                    <a:pt x="339" y="1315"/>
                  </a:lnTo>
                  <a:lnTo>
                    <a:pt x="341" y="1313"/>
                  </a:lnTo>
                  <a:lnTo>
                    <a:pt x="342" y="1310"/>
                  </a:lnTo>
                  <a:lnTo>
                    <a:pt x="342" y="1307"/>
                  </a:lnTo>
                  <a:lnTo>
                    <a:pt x="343" y="1303"/>
                  </a:lnTo>
                  <a:lnTo>
                    <a:pt x="344" y="1299"/>
                  </a:lnTo>
                  <a:lnTo>
                    <a:pt x="346" y="1297"/>
                  </a:lnTo>
                  <a:lnTo>
                    <a:pt x="346" y="1293"/>
                  </a:lnTo>
                  <a:lnTo>
                    <a:pt x="347" y="1289"/>
                  </a:lnTo>
                  <a:lnTo>
                    <a:pt x="348" y="1286"/>
                  </a:lnTo>
                  <a:lnTo>
                    <a:pt x="349" y="1282"/>
                  </a:lnTo>
                  <a:lnTo>
                    <a:pt x="349" y="1277"/>
                  </a:lnTo>
                  <a:lnTo>
                    <a:pt x="351" y="1272"/>
                  </a:lnTo>
                  <a:lnTo>
                    <a:pt x="352" y="1267"/>
                  </a:lnTo>
                  <a:lnTo>
                    <a:pt x="353" y="1265"/>
                  </a:lnTo>
                  <a:lnTo>
                    <a:pt x="353" y="1265"/>
                  </a:lnTo>
                  <a:lnTo>
                    <a:pt x="354" y="1266"/>
                  </a:lnTo>
                  <a:lnTo>
                    <a:pt x="355" y="1269"/>
                  </a:lnTo>
                  <a:lnTo>
                    <a:pt x="357" y="1273"/>
                  </a:lnTo>
                  <a:lnTo>
                    <a:pt x="357" y="1278"/>
                  </a:lnTo>
                  <a:lnTo>
                    <a:pt x="358" y="1281"/>
                  </a:lnTo>
                  <a:lnTo>
                    <a:pt x="359" y="1283"/>
                  </a:lnTo>
                  <a:lnTo>
                    <a:pt x="360" y="1284"/>
                  </a:lnTo>
                  <a:lnTo>
                    <a:pt x="360" y="1283"/>
                  </a:lnTo>
                  <a:lnTo>
                    <a:pt x="362" y="1281"/>
                  </a:lnTo>
                  <a:lnTo>
                    <a:pt x="363" y="1277"/>
                  </a:lnTo>
                  <a:lnTo>
                    <a:pt x="364" y="1269"/>
                  </a:lnTo>
                  <a:lnTo>
                    <a:pt x="364" y="1261"/>
                  </a:lnTo>
                  <a:lnTo>
                    <a:pt x="365" y="1253"/>
                  </a:lnTo>
                  <a:lnTo>
                    <a:pt x="367" y="1248"/>
                  </a:lnTo>
                  <a:lnTo>
                    <a:pt x="368" y="1250"/>
                  </a:lnTo>
                  <a:lnTo>
                    <a:pt x="368" y="1255"/>
                  </a:lnTo>
                  <a:lnTo>
                    <a:pt x="369" y="1260"/>
                  </a:lnTo>
                  <a:lnTo>
                    <a:pt x="370" y="1265"/>
                  </a:lnTo>
                  <a:lnTo>
                    <a:pt x="372" y="1266"/>
                  </a:lnTo>
                  <a:lnTo>
                    <a:pt x="372" y="1266"/>
                  </a:lnTo>
                  <a:lnTo>
                    <a:pt x="373" y="1265"/>
                  </a:lnTo>
                  <a:lnTo>
                    <a:pt x="374" y="1263"/>
                  </a:lnTo>
                  <a:lnTo>
                    <a:pt x="375" y="1262"/>
                  </a:lnTo>
                  <a:lnTo>
                    <a:pt x="375" y="1263"/>
                  </a:lnTo>
                  <a:lnTo>
                    <a:pt x="377" y="1265"/>
                  </a:lnTo>
                  <a:lnTo>
                    <a:pt x="378" y="1267"/>
                  </a:lnTo>
                  <a:lnTo>
                    <a:pt x="379" y="1267"/>
                  </a:lnTo>
                  <a:lnTo>
                    <a:pt x="379" y="1265"/>
                  </a:lnTo>
                  <a:lnTo>
                    <a:pt x="380" y="1258"/>
                  </a:lnTo>
                  <a:lnTo>
                    <a:pt x="382" y="1252"/>
                  </a:lnTo>
                  <a:lnTo>
                    <a:pt x="383" y="1248"/>
                  </a:lnTo>
                  <a:lnTo>
                    <a:pt x="383" y="1255"/>
                  </a:lnTo>
                  <a:lnTo>
                    <a:pt x="384" y="1266"/>
                  </a:lnTo>
                  <a:lnTo>
                    <a:pt x="385" y="1277"/>
                  </a:lnTo>
                  <a:lnTo>
                    <a:pt x="387" y="1283"/>
                  </a:lnTo>
                  <a:lnTo>
                    <a:pt x="387" y="1279"/>
                  </a:lnTo>
                  <a:lnTo>
                    <a:pt x="388" y="1265"/>
                  </a:lnTo>
                  <a:lnTo>
                    <a:pt x="389" y="1243"/>
                  </a:lnTo>
                  <a:lnTo>
                    <a:pt x="390" y="1231"/>
                  </a:lnTo>
                  <a:lnTo>
                    <a:pt x="390" y="1236"/>
                  </a:lnTo>
                  <a:lnTo>
                    <a:pt x="391" y="1253"/>
                  </a:lnTo>
                  <a:lnTo>
                    <a:pt x="393" y="1269"/>
                  </a:lnTo>
                  <a:lnTo>
                    <a:pt x="394" y="1279"/>
                  </a:lnTo>
                  <a:lnTo>
                    <a:pt x="395" y="1284"/>
                  </a:lnTo>
                  <a:lnTo>
                    <a:pt x="395" y="1286"/>
                  </a:lnTo>
                  <a:lnTo>
                    <a:pt x="396" y="1287"/>
                  </a:lnTo>
                  <a:lnTo>
                    <a:pt x="398" y="1287"/>
                  </a:lnTo>
                  <a:lnTo>
                    <a:pt x="399" y="1287"/>
                  </a:lnTo>
                  <a:lnTo>
                    <a:pt x="399" y="1287"/>
                  </a:lnTo>
                  <a:lnTo>
                    <a:pt x="400" y="1287"/>
                  </a:lnTo>
                  <a:lnTo>
                    <a:pt x="401" y="1286"/>
                  </a:lnTo>
                  <a:lnTo>
                    <a:pt x="403" y="1286"/>
                  </a:lnTo>
                  <a:lnTo>
                    <a:pt x="403" y="1284"/>
                  </a:lnTo>
                  <a:lnTo>
                    <a:pt x="404" y="1284"/>
                  </a:lnTo>
                  <a:lnTo>
                    <a:pt x="405" y="1284"/>
                  </a:lnTo>
                  <a:lnTo>
                    <a:pt x="406" y="1284"/>
                  </a:lnTo>
                  <a:lnTo>
                    <a:pt x="406" y="1284"/>
                  </a:lnTo>
                  <a:lnTo>
                    <a:pt x="408" y="1284"/>
                  </a:lnTo>
                  <a:lnTo>
                    <a:pt x="409" y="1284"/>
                  </a:lnTo>
                  <a:lnTo>
                    <a:pt x="410" y="1284"/>
                  </a:lnTo>
                  <a:lnTo>
                    <a:pt x="410" y="1284"/>
                  </a:lnTo>
                  <a:lnTo>
                    <a:pt x="411" y="1284"/>
                  </a:lnTo>
                  <a:lnTo>
                    <a:pt x="413" y="1284"/>
                  </a:lnTo>
                  <a:lnTo>
                    <a:pt x="414" y="1284"/>
                  </a:lnTo>
                  <a:lnTo>
                    <a:pt x="414" y="1284"/>
                  </a:lnTo>
                  <a:lnTo>
                    <a:pt x="415" y="1283"/>
                  </a:lnTo>
                  <a:lnTo>
                    <a:pt x="416" y="1283"/>
                  </a:lnTo>
                  <a:lnTo>
                    <a:pt x="418" y="1283"/>
                  </a:lnTo>
                  <a:lnTo>
                    <a:pt x="418" y="1282"/>
                  </a:lnTo>
                  <a:lnTo>
                    <a:pt x="419" y="1281"/>
                  </a:lnTo>
                  <a:lnTo>
                    <a:pt x="420" y="1279"/>
                  </a:lnTo>
                  <a:lnTo>
                    <a:pt x="421" y="1277"/>
                  </a:lnTo>
                  <a:lnTo>
                    <a:pt x="421" y="1277"/>
                  </a:lnTo>
                  <a:lnTo>
                    <a:pt x="423" y="1276"/>
                  </a:lnTo>
                  <a:lnTo>
                    <a:pt x="424" y="1277"/>
                  </a:lnTo>
                  <a:lnTo>
                    <a:pt x="425" y="1277"/>
                  </a:lnTo>
                  <a:lnTo>
                    <a:pt x="425" y="1273"/>
                  </a:lnTo>
                  <a:lnTo>
                    <a:pt x="426" y="1266"/>
                  </a:lnTo>
                  <a:lnTo>
                    <a:pt x="427" y="1252"/>
                  </a:lnTo>
                  <a:lnTo>
                    <a:pt x="429" y="1235"/>
                  </a:lnTo>
                  <a:lnTo>
                    <a:pt x="429" y="1216"/>
                  </a:lnTo>
                  <a:lnTo>
                    <a:pt x="430" y="1196"/>
                  </a:lnTo>
                  <a:lnTo>
                    <a:pt x="431" y="1183"/>
                  </a:lnTo>
                  <a:lnTo>
                    <a:pt x="432" y="1184"/>
                  </a:lnTo>
                  <a:lnTo>
                    <a:pt x="432" y="1211"/>
                  </a:lnTo>
                  <a:lnTo>
                    <a:pt x="434" y="1251"/>
                  </a:lnTo>
                  <a:lnTo>
                    <a:pt x="435" y="1288"/>
                  </a:lnTo>
                  <a:lnTo>
                    <a:pt x="436" y="1312"/>
                  </a:lnTo>
                  <a:lnTo>
                    <a:pt x="436" y="1322"/>
                  </a:lnTo>
                  <a:lnTo>
                    <a:pt x="437" y="1324"/>
                  </a:lnTo>
                  <a:lnTo>
                    <a:pt x="439" y="1323"/>
                  </a:lnTo>
                  <a:lnTo>
                    <a:pt x="440" y="1322"/>
                  </a:lnTo>
                  <a:lnTo>
                    <a:pt x="440" y="1319"/>
                  </a:lnTo>
                  <a:lnTo>
                    <a:pt x="441" y="1315"/>
                  </a:lnTo>
                  <a:lnTo>
                    <a:pt x="442" y="1312"/>
                  </a:lnTo>
                  <a:lnTo>
                    <a:pt x="444" y="1308"/>
                  </a:lnTo>
                  <a:lnTo>
                    <a:pt x="444" y="1303"/>
                  </a:lnTo>
                  <a:lnTo>
                    <a:pt x="445" y="1299"/>
                  </a:lnTo>
                  <a:lnTo>
                    <a:pt x="446" y="1296"/>
                  </a:lnTo>
                  <a:lnTo>
                    <a:pt x="447" y="1292"/>
                  </a:lnTo>
                  <a:lnTo>
                    <a:pt x="449" y="1288"/>
                  </a:lnTo>
                  <a:lnTo>
                    <a:pt x="449" y="1287"/>
                  </a:lnTo>
                  <a:lnTo>
                    <a:pt x="450" y="1284"/>
                  </a:lnTo>
                  <a:lnTo>
                    <a:pt x="451" y="1283"/>
                  </a:lnTo>
                  <a:lnTo>
                    <a:pt x="452" y="1282"/>
                  </a:lnTo>
                  <a:lnTo>
                    <a:pt x="452" y="1282"/>
                  </a:lnTo>
                  <a:lnTo>
                    <a:pt x="454" y="1281"/>
                  </a:lnTo>
                  <a:lnTo>
                    <a:pt x="455" y="1281"/>
                  </a:lnTo>
                  <a:lnTo>
                    <a:pt x="456" y="1279"/>
                  </a:lnTo>
                  <a:lnTo>
                    <a:pt x="456" y="1279"/>
                  </a:lnTo>
                  <a:lnTo>
                    <a:pt x="457" y="1278"/>
                  </a:lnTo>
                  <a:lnTo>
                    <a:pt x="459" y="1277"/>
                  </a:lnTo>
                  <a:lnTo>
                    <a:pt x="460" y="1276"/>
                  </a:lnTo>
                  <a:lnTo>
                    <a:pt x="460" y="1274"/>
                  </a:lnTo>
                  <a:lnTo>
                    <a:pt x="461" y="1273"/>
                  </a:lnTo>
                  <a:lnTo>
                    <a:pt x="462" y="1272"/>
                  </a:lnTo>
                  <a:lnTo>
                    <a:pt x="463" y="1272"/>
                  </a:lnTo>
                  <a:lnTo>
                    <a:pt x="463" y="1271"/>
                  </a:lnTo>
                  <a:lnTo>
                    <a:pt x="465" y="1269"/>
                  </a:lnTo>
                  <a:lnTo>
                    <a:pt x="466" y="1268"/>
                  </a:lnTo>
                  <a:lnTo>
                    <a:pt x="467" y="1268"/>
                  </a:lnTo>
                  <a:lnTo>
                    <a:pt x="467" y="1267"/>
                  </a:lnTo>
                  <a:lnTo>
                    <a:pt x="468" y="1266"/>
                  </a:lnTo>
                  <a:lnTo>
                    <a:pt x="470" y="1265"/>
                  </a:lnTo>
                  <a:lnTo>
                    <a:pt x="471" y="1263"/>
                  </a:lnTo>
                  <a:lnTo>
                    <a:pt x="471" y="1262"/>
                  </a:lnTo>
                  <a:lnTo>
                    <a:pt x="472" y="1262"/>
                  </a:lnTo>
                  <a:lnTo>
                    <a:pt x="473" y="1262"/>
                  </a:lnTo>
                  <a:lnTo>
                    <a:pt x="475" y="1262"/>
                  </a:lnTo>
                  <a:lnTo>
                    <a:pt x="475" y="1263"/>
                  </a:lnTo>
                  <a:lnTo>
                    <a:pt x="476" y="1263"/>
                  </a:lnTo>
                  <a:lnTo>
                    <a:pt x="477" y="1265"/>
                  </a:lnTo>
                  <a:lnTo>
                    <a:pt x="478" y="1266"/>
                  </a:lnTo>
                  <a:lnTo>
                    <a:pt x="478" y="1268"/>
                  </a:lnTo>
                  <a:lnTo>
                    <a:pt x="480" y="1271"/>
                  </a:lnTo>
                  <a:lnTo>
                    <a:pt x="481" y="1274"/>
                  </a:lnTo>
                  <a:lnTo>
                    <a:pt x="482" y="1277"/>
                  </a:lnTo>
                  <a:lnTo>
                    <a:pt x="482" y="1279"/>
                  </a:lnTo>
                  <a:lnTo>
                    <a:pt x="483" y="1281"/>
                  </a:lnTo>
                  <a:lnTo>
                    <a:pt x="485" y="1281"/>
                  </a:lnTo>
                  <a:lnTo>
                    <a:pt x="486" y="1282"/>
                  </a:lnTo>
                  <a:lnTo>
                    <a:pt x="486" y="1282"/>
                  </a:lnTo>
                  <a:lnTo>
                    <a:pt x="487" y="1282"/>
                  </a:lnTo>
                  <a:lnTo>
                    <a:pt x="488" y="1283"/>
                  </a:lnTo>
                  <a:lnTo>
                    <a:pt x="490" y="1283"/>
                  </a:lnTo>
                  <a:lnTo>
                    <a:pt x="490" y="1283"/>
                  </a:lnTo>
                  <a:lnTo>
                    <a:pt x="491" y="1284"/>
                  </a:lnTo>
                  <a:lnTo>
                    <a:pt x="492" y="1284"/>
                  </a:lnTo>
                  <a:lnTo>
                    <a:pt x="493" y="1286"/>
                  </a:lnTo>
                  <a:lnTo>
                    <a:pt x="493" y="1286"/>
                  </a:lnTo>
                  <a:lnTo>
                    <a:pt x="495" y="1286"/>
                  </a:lnTo>
                  <a:lnTo>
                    <a:pt x="496" y="1286"/>
                  </a:lnTo>
                  <a:lnTo>
                    <a:pt x="497" y="1284"/>
                  </a:lnTo>
                  <a:lnTo>
                    <a:pt x="497" y="1283"/>
                  </a:lnTo>
                  <a:lnTo>
                    <a:pt x="498" y="1279"/>
                  </a:lnTo>
                  <a:lnTo>
                    <a:pt x="499" y="1271"/>
                  </a:lnTo>
                  <a:lnTo>
                    <a:pt x="501" y="1257"/>
                  </a:lnTo>
                  <a:lnTo>
                    <a:pt x="501" y="1232"/>
                  </a:lnTo>
                  <a:lnTo>
                    <a:pt x="502" y="1196"/>
                  </a:lnTo>
                  <a:lnTo>
                    <a:pt x="503" y="1150"/>
                  </a:lnTo>
                  <a:lnTo>
                    <a:pt x="504" y="1098"/>
                  </a:lnTo>
                  <a:lnTo>
                    <a:pt x="506" y="1045"/>
                  </a:lnTo>
                  <a:lnTo>
                    <a:pt x="506" y="1012"/>
                  </a:lnTo>
                  <a:lnTo>
                    <a:pt x="507" y="975"/>
                  </a:lnTo>
                  <a:lnTo>
                    <a:pt x="508" y="957"/>
                  </a:lnTo>
                  <a:lnTo>
                    <a:pt x="509" y="957"/>
                  </a:lnTo>
                  <a:lnTo>
                    <a:pt x="509" y="976"/>
                  </a:lnTo>
                  <a:lnTo>
                    <a:pt x="511" y="1009"/>
                  </a:lnTo>
                  <a:lnTo>
                    <a:pt x="512" y="1050"/>
                  </a:lnTo>
                  <a:lnTo>
                    <a:pt x="513" y="1092"/>
                  </a:lnTo>
                  <a:lnTo>
                    <a:pt x="513" y="1132"/>
                  </a:lnTo>
                  <a:lnTo>
                    <a:pt x="514" y="1165"/>
                  </a:lnTo>
                  <a:lnTo>
                    <a:pt x="516" y="1194"/>
                  </a:lnTo>
                  <a:lnTo>
                    <a:pt x="517" y="1217"/>
                  </a:lnTo>
                  <a:lnTo>
                    <a:pt x="517" y="1235"/>
                  </a:lnTo>
                  <a:lnTo>
                    <a:pt x="518" y="1248"/>
                  </a:lnTo>
                  <a:lnTo>
                    <a:pt x="519" y="1258"/>
                  </a:lnTo>
                  <a:lnTo>
                    <a:pt x="521" y="1265"/>
                  </a:lnTo>
                  <a:lnTo>
                    <a:pt x="521" y="1269"/>
                  </a:lnTo>
                  <a:lnTo>
                    <a:pt x="522" y="1272"/>
                  </a:lnTo>
                  <a:lnTo>
                    <a:pt x="523" y="1274"/>
                  </a:lnTo>
                  <a:lnTo>
                    <a:pt x="524" y="1274"/>
                  </a:lnTo>
                  <a:lnTo>
                    <a:pt x="524" y="1276"/>
                  </a:lnTo>
                  <a:lnTo>
                    <a:pt x="526" y="1276"/>
                  </a:lnTo>
                  <a:lnTo>
                    <a:pt x="527" y="1277"/>
                  </a:lnTo>
                  <a:lnTo>
                    <a:pt x="528" y="1277"/>
                  </a:lnTo>
                  <a:lnTo>
                    <a:pt x="528" y="1278"/>
                  </a:lnTo>
                  <a:lnTo>
                    <a:pt x="529" y="1278"/>
                  </a:lnTo>
                  <a:lnTo>
                    <a:pt x="531" y="1279"/>
                  </a:lnTo>
                  <a:lnTo>
                    <a:pt x="532" y="1281"/>
                  </a:lnTo>
                  <a:lnTo>
                    <a:pt x="532" y="1281"/>
                  </a:lnTo>
                  <a:lnTo>
                    <a:pt x="533" y="1281"/>
                  </a:lnTo>
                  <a:lnTo>
                    <a:pt x="534" y="1279"/>
                  </a:lnTo>
                  <a:lnTo>
                    <a:pt x="535" y="1278"/>
                  </a:lnTo>
                  <a:lnTo>
                    <a:pt x="535" y="1278"/>
                  </a:lnTo>
                  <a:lnTo>
                    <a:pt x="537" y="1277"/>
                  </a:lnTo>
                  <a:lnTo>
                    <a:pt x="538" y="1277"/>
                  </a:lnTo>
                  <a:lnTo>
                    <a:pt x="539" y="1277"/>
                  </a:lnTo>
                  <a:lnTo>
                    <a:pt x="539" y="1277"/>
                  </a:lnTo>
                  <a:lnTo>
                    <a:pt x="540" y="1277"/>
                  </a:lnTo>
                  <a:lnTo>
                    <a:pt x="542" y="1277"/>
                  </a:lnTo>
                  <a:lnTo>
                    <a:pt x="543" y="1277"/>
                  </a:lnTo>
                  <a:lnTo>
                    <a:pt x="543" y="1276"/>
                  </a:lnTo>
                  <a:lnTo>
                    <a:pt x="544" y="1274"/>
                  </a:lnTo>
                  <a:lnTo>
                    <a:pt x="545" y="1274"/>
                  </a:lnTo>
                  <a:lnTo>
                    <a:pt x="547" y="1273"/>
                  </a:lnTo>
                  <a:lnTo>
                    <a:pt x="547" y="1273"/>
                  </a:lnTo>
                  <a:lnTo>
                    <a:pt x="548" y="1273"/>
                  </a:lnTo>
                  <a:lnTo>
                    <a:pt x="549" y="1273"/>
                  </a:lnTo>
                  <a:lnTo>
                    <a:pt x="550" y="1274"/>
                  </a:lnTo>
                  <a:lnTo>
                    <a:pt x="550" y="1276"/>
                  </a:lnTo>
                  <a:lnTo>
                    <a:pt x="552" y="1277"/>
                  </a:lnTo>
                  <a:lnTo>
                    <a:pt x="553" y="1278"/>
                  </a:lnTo>
                  <a:lnTo>
                    <a:pt x="554" y="1279"/>
                  </a:lnTo>
                  <a:lnTo>
                    <a:pt x="554" y="1279"/>
                  </a:lnTo>
                  <a:lnTo>
                    <a:pt x="555" y="1281"/>
                  </a:lnTo>
                  <a:lnTo>
                    <a:pt x="557" y="1282"/>
                  </a:lnTo>
                  <a:lnTo>
                    <a:pt x="558" y="1282"/>
                  </a:lnTo>
                  <a:lnTo>
                    <a:pt x="558" y="1283"/>
                  </a:lnTo>
                  <a:lnTo>
                    <a:pt x="559" y="1283"/>
                  </a:lnTo>
                  <a:lnTo>
                    <a:pt x="560" y="1284"/>
                  </a:lnTo>
                  <a:lnTo>
                    <a:pt x="562" y="1284"/>
                  </a:lnTo>
                  <a:lnTo>
                    <a:pt x="563" y="1284"/>
                  </a:lnTo>
                  <a:lnTo>
                    <a:pt x="563" y="1286"/>
                  </a:lnTo>
                  <a:lnTo>
                    <a:pt x="564" y="1286"/>
                  </a:lnTo>
                  <a:lnTo>
                    <a:pt x="565" y="1286"/>
                  </a:lnTo>
                  <a:lnTo>
                    <a:pt x="567" y="1286"/>
                  </a:lnTo>
                  <a:lnTo>
                    <a:pt x="567" y="1286"/>
                  </a:lnTo>
                  <a:lnTo>
                    <a:pt x="568" y="1286"/>
                  </a:lnTo>
                  <a:lnTo>
                    <a:pt x="569" y="1286"/>
                  </a:lnTo>
                  <a:lnTo>
                    <a:pt x="570" y="1287"/>
                  </a:lnTo>
                  <a:lnTo>
                    <a:pt x="570" y="1287"/>
                  </a:lnTo>
                  <a:lnTo>
                    <a:pt x="571" y="1287"/>
                  </a:lnTo>
                  <a:lnTo>
                    <a:pt x="573" y="1287"/>
                  </a:lnTo>
                  <a:lnTo>
                    <a:pt x="574" y="1287"/>
                  </a:lnTo>
                  <a:lnTo>
                    <a:pt x="574" y="1287"/>
                  </a:lnTo>
                  <a:lnTo>
                    <a:pt x="575" y="1286"/>
                  </a:lnTo>
                  <a:lnTo>
                    <a:pt x="576" y="1286"/>
                  </a:lnTo>
                  <a:lnTo>
                    <a:pt x="578" y="1286"/>
                  </a:lnTo>
                  <a:lnTo>
                    <a:pt x="578" y="1286"/>
                  </a:lnTo>
                  <a:lnTo>
                    <a:pt x="579" y="1286"/>
                  </a:lnTo>
                  <a:lnTo>
                    <a:pt x="580" y="1286"/>
                  </a:lnTo>
                  <a:lnTo>
                    <a:pt x="581" y="1286"/>
                  </a:lnTo>
                  <a:lnTo>
                    <a:pt x="581" y="1286"/>
                  </a:lnTo>
                  <a:lnTo>
                    <a:pt x="583" y="1286"/>
                  </a:lnTo>
                  <a:lnTo>
                    <a:pt x="584" y="1286"/>
                  </a:lnTo>
                  <a:lnTo>
                    <a:pt x="585" y="1286"/>
                  </a:lnTo>
                  <a:lnTo>
                    <a:pt x="585" y="1286"/>
                  </a:lnTo>
                  <a:lnTo>
                    <a:pt x="586" y="1286"/>
                  </a:lnTo>
                  <a:lnTo>
                    <a:pt x="588" y="1286"/>
                  </a:lnTo>
                  <a:lnTo>
                    <a:pt x="589" y="1286"/>
                  </a:lnTo>
                  <a:lnTo>
                    <a:pt x="589" y="1286"/>
                  </a:lnTo>
                  <a:lnTo>
                    <a:pt x="590" y="1286"/>
                  </a:lnTo>
                  <a:lnTo>
                    <a:pt x="591" y="1286"/>
                  </a:lnTo>
                  <a:lnTo>
                    <a:pt x="593" y="1286"/>
                  </a:lnTo>
                  <a:lnTo>
                    <a:pt x="593" y="1286"/>
                  </a:lnTo>
                  <a:lnTo>
                    <a:pt x="594" y="1286"/>
                  </a:lnTo>
                  <a:lnTo>
                    <a:pt x="595" y="1286"/>
                  </a:lnTo>
                  <a:lnTo>
                    <a:pt x="596" y="1286"/>
                  </a:lnTo>
                  <a:lnTo>
                    <a:pt x="596" y="1286"/>
                  </a:lnTo>
                  <a:lnTo>
                    <a:pt x="598" y="1286"/>
                  </a:lnTo>
                  <a:lnTo>
                    <a:pt x="599" y="1286"/>
                  </a:lnTo>
                  <a:lnTo>
                    <a:pt x="600" y="1286"/>
                  </a:lnTo>
                  <a:lnTo>
                    <a:pt x="600" y="1286"/>
                  </a:lnTo>
                  <a:lnTo>
                    <a:pt x="601" y="1286"/>
                  </a:lnTo>
                  <a:lnTo>
                    <a:pt x="603" y="1286"/>
                  </a:lnTo>
                  <a:lnTo>
                    <a:pt x="604" y="1286"/>
                  </a:lnTo>
                  <a:lnTo>
                    <a:pt x="604" y="1286"/>
                  </a:lnTo>
                  <a:lnTo>
                    <a:pt x="605" y="1286"/>
                  </a:lnTo>
                  <a:lnTo>
                    <a:pt x="606" y="1286"/>
                  </a:lnTo>
                  <a:lnTo>
                    <a:pt x="607" y="1286"/>
                  </a:lnTo>
                  <a:lnTo>
                    <a:pt x="607" y="1286"/>
                  </a:lnTo>
                  <a:lnTo>
                    <a:pt x="609" y="1286"/>
                  </a:lnTo>
                  <a:lnTo>
                    <a:pt x="610" y="1286"/>
                  </a:lnTo>
                  <a:lnTo>
                    <a:pt x="611" y="1286"/>
                  </a:lnTo>
                  <a:lnTo>
                    <a:pt x="611" y="1284"/>
                  </a:lnTo>
                  <a:lnTo>
                    <a:pt x="612" y="1284"/>
                  </a:lnTo>
                  <a:lnTo>
                    <a:pt x="614" y="1284"/>
                  </a:lnTo>
                  <a:lnTo>
                    <a:pt x="615" y="1284"/>
                  </a:lnTo>
                  <a:lnTo>
                    <a:pt x="616" y="1284"/>
                  </a:lnTo>
                  <a:lnTo>
                    <a:pt x="616" y="1283"/>
                  </a:lnTo>
                  <a:lnTo>
                    <a:pt x="617" y="1283"/>
                  </a:lnTo>
                  <a:lnTo>
                    <a:pt x="619" y="1283"/>
                  </a:lnTo>
                  <a:lnTo>
                    <a:pt x="620" y="1282"/>
                  </a:lnTo>
                  <a:lnTo>
                    <a:pt x="620" y="1282"/>
                  </a:lnTo>
                  <a:lnTo>
                    <a:pt x="621" y="1282"/>
                  </a:lnTo>
                  <a:lnTo>
                    <a:pt x="622" y="1281"/>
                  </a:lnTo>
                  <a:lnTo>
                    <a:pt x="624" y="1281"/>
                  </a:lnTo>
                  <a:lnTo>
                    <a:pt x="624" y="1281"/>
                  </a:lnTo>
                  <a:lnTo>
                    <a:pt x="625" y="1281"/>
                  </a:lnTo>
                  <a:lnTo>
                    <a:pt x="626" y="1281"/>
                  </a:lnTo>
                  <a:lnTo>
                    <a:pt x="627" y="1281"/>
                  </a:lnTo>
                  <a:lnTo>
                    <a:pt x="627" y="1281"/>
                  </a:lnTo>
                  <a:lnTo>
                    <a:pt x="629" y="1281"/>
                  </a:lnTo>
                  <a:lnTo>
                    <a:pt x="630" y="1281"/>
                  </a:lnTo>
                  <a:lnTo>
                    <a:pt x="631" y="1281"/>
                  </a:lnTo>
                  <a:lnTo>
                    <a:pt x="631" y="1281"/>
                  </a:lnTo>
                  <a:lnTo>
                    <a:pt x="632" y="1281"/>
                  </a:lnTo>
                  <a:lnTo>
                    <a:pt x="634" y="1282"/>
                  </a:lnTo>
                  <a:lnTo>
                    <a:pt x="635" y="1282"/>
                  </a:lnTo>
                  <a:lnTo>
                    <a:pt x="635" y="1282"/>
                  </a:lnTo>
                  <a:lnTo>
                    <a:pt x="636" y="1283"/>
                  </a:lnTo>
                  <a:lnTo>
                    <a:pt x="637" y="1283"/>
                  </a:lnTo>
                  <a:lnTo>
                    <a:pt x="638" y="1283"/>
                  </a:lnTo>
                  <a:lnTo>
                    <a:pt x="638" y="1284"/>
                  </a:lnTo>
                  <a:lnTo>
                    <a:pt x="640" y="1284"/>
                  </a:lnTo>
                  <a:lnTo>
                    <a:pt x="641" y="1284"/>
                  </a:lnTo>
                  <a:lnTo>
                    <a:pt x="642" y="1286"/>
                  </a:lnTo>
                  <a:lnTo>
                    <a:pt x="642" y="1286"/>
                  </a:lnTo>
                  <a:lnTo>
                    <a:pt x="643" y="1286"/>
                  </a:lnTo>
                  <a:lnTo>
                    <a:pt x="645" y="1286"/>
                  </a:lnTo>
                  <a:lnTo>
                    <a:pt x="646" y="1286"/>
                  </a:lnTo>
                  <a:lnTo>
                    <a:pt x="646" y="1284"/>
                  </a:lnTo>
                  <a:lnTo>
                    <a:pt x="647" y="1283"/>
                  </a:lnTo>
                  <a:lnTo>
                    <a:pt x="648" y="1279"/>
                  </a:lnTo>
                  <a:lnTo>
                    <a:pt x="650" y="1272"/>
                  </a:lnTo>
                  <a:lnTo>
                    <a:pt x="650" y="1262"/>
                  </a:lnTo>
                  <a:lnTo>
                    <a:pt x="651" y="1246"/>
                  </a:lnTo>
                  <a:lnTo>
                    <a:pt x="652" y="1225"/>
                  </a:lnTo>
                  <a:lnTo>
                    <a:pt x="653" y="1201"/>
                  </a:lnTo>
                  <a:lnTo>
                    <a:pt x="653" y="1178"/>
                  </a:lnTo>
                  <a:lnTo>
                    <a:pt x="655" y="1158"/>
                  </a:lnTo>
                  <a:lnTo>
                    <a:pt x="656" y="1145"/>
                  </a:lnTo>
                  <a:lnTo>
                    <a:pt x="657" y="1143"/>
                  </a:lnTo>
                  <a:lnTo>
                    <a:pt x="657" y="1150"/>
                  </a:lnTo>
                  <a:lnTo>
                    <a:pt x="658" y="1165"/>
                  </a:lnTo>
                  <a:lnTo>
                    <a:pt x="660" y="1184"/>
                  </a:lnTo>
                  <a:lnTo>
                    <a:pt x="661" y="1204"/>
                  </a:lnTo>
                  <a:lnTo>
                    <a:pt x="661" y="1222"/>
                  </a:lnTo>
                  <a:lnTo>
                    <a:pt x="662" y="1238"/>
                  </a:lnTo>
                  <a:lnTo>
                    <a:pt x="663" y="1250"/>
                  </a:lnTo>
                  <a:lnTo>
                    <a:pt x="665" y="1258"/>
                  </a:lnTo>
                  <a:lnTo>
                    <a:pt x="665" y="1265"/>
                  </a:lnTo>
                  <a:lnTo>
                    <a:pt x="666" y="1268"/>
                  </a:lnTo>
                  <a:lnTo>
                    <a:pt x="667" y="1271"/>
                  </a:lnTo>
                  <a:lnTo>
                    <a:pt x="668" y="1273"/>
                  </a:lnTo>
                  <a:lnTo>
                    <a:pt x="668" y="1274"/>
                  </a:lnTo>
                  <a:lnTo>
                    <a:pt x="670" y="1274"/>
                  </a:lnTo>
                  <a:lnTo>
                    <a:pt x="671" y="1276"/>
                  </a:lnTo>
                  <a:lnTo>
                    <a:pt x="672" y="1277"/>
                  </a:lnTo>
                  <a:lnTo>
                    <a:pt x="673" y="1277"/>
                  </a:lnTo>
                  <a:lnTo>
                    <a:pt x="673" y="1278"/>
                  </a:lnTo>
                  <a:lnTo>
                    <a:pt x="674" y="1278"/>
                  </a:lnTo>
                  <a:lnTo>
                    <a:pt x="676" y="1279"/>
                  </a:lnTo>
                  <a:lnTo>
                    <a:pt x="677" y="1279"/>
                  </a:lnTo>
                  <a:lnTo>
                    <a:pt x="677" y="1279"/>
                  </a:lnTo>
                  <a:lnTo>
                    <a:pt x="678" y="1281"/>
                  </a:lnTo>
                  <a:lnTo>
                    <a:pt x="679" y="1281"/>
                  </a:lnTo>
                  <a:lnTo>
                    <a:pt x="681" y="1282"/>
                  </a:lnTo>
                  <a:lnTo>
                    <a:pt x="681" y="1283"/>
                  </a:lnTo>
                  <a:lnTo>
                    <a:pt x="682" y="1283"/>
                  </a:lnTo>
                  <a:lnTo>
                    <a:pt x="683" y="1284"/>
                  </a:lnTo>
                  <a:lnTo>
                    <a:pt x="684" y="1286"/>
                  </a:lnTo>
                  <a:lnTo>
                    <a:pt x="684" y="1286"/>
                  </a:lnTo>
                  <a:lnTo>
                    <a:pt x="686" y="1286"/>
                  </a:lnTo>
                  <a:lnTo>
                    <a:pt x="687" y="1286"/>
                  </a:lnTo>
                  <a:lnTo>
                    <a:pt x="688" y="1286"/>
                  </a:lnTo>
                  <a:lnTo>
                    <a:pt x="688" y="1286"/>
                  </a:lnTo>
                  <a:lnTo>
                    <a:pt x="689" y="1286"/>
                  </a:lnTo>
                  <a:lnTo>
                    <a:pt x="691" y="1284"/>
                  </a:lnTo>
                  <a:lnTo>
                    <a:pt x="692" y="1284"/>
                  </a:lnTo>
                  <a:lnTo>
                    <a:pt x="692" y="1284"/>
                  </a:lnTo>
                  <a:lnTo>
                    <a:pt x="693" y="1283"/>
                  </a:lnTo>
                  <a:lnTo>
                    <a:pt x="694" y="1283"/>
                  </a:lnTo>
                  <a:lnTo>
                    <a:pt x="696" y="1283"/>
                  </a:lnTo>
                  <a:lnTo>
                    <a:pt x="696" y="1283"/>
                  </a:lnTo>
                  <a:lnTo>
                    <a:pt x="697" y="1282"/>
                  </a:lnTo>
                  <a:lnTo>
                    <a:pt x="698" y="1282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701" y="1283"/>
                  </a:lnTo>
                  <a:lnTo>
                    <a:pt x="702" y="1283"/>
                  </a:lnTo>
                  <a:lnTo>
                    <a:pt x="703" y="1283"/>
                  </a:lnTo>
                  <a:lnTo>
                    <a:pt x="703" y="1283"/>
                  </a:lnTo>
                  <a:lnTo>
                    <a:pt x="704" y="1283"/>
                  </a:lnTo>
                  <a:lnTo>
                    <a:pt x="706" y="1283"/>
                  </a:lnTo>
                  <a:lnTo>
                    <a:pt x="707" y="1284"/>
                  </a:lnTo>
                  <a:lnTo>
                    <a:pt x="707" y="1284"/>
                  </a:lnTo>
                  <a:lnTo>
                    <a:pt x="708" y="1284"/>
                  </a:lnTo>
                  <a:lnTo>
                    <a:pt x="709" y="1284"/>
                  </a:lnTo>
                  <a:lnTo>
                    <a:pt x="710" y="1284"/>
                  </a:lnTo>
                  <a:lnTo>
                    <a:pt x="710" y="1286"/>
                  </a:lnTo>
                  <a:lnTo>
                    <a:pt x="712" y="1286"/>
                  </a:lnTo>
                  <a:lnTo>
                    <a:pt x="713" y="1286"/>
                  </a:lnTo>
                  <a:lnTo>
                    <a:pt x="714" y="1286"/>
                  </a:lnTo>
                  <a:lnTo>
                    <a:pt x="714" y="1284"/>
                  </a:lnTo>
                  <a:lnTo>
                    <a:pt x="715" y="1284"/>
                  </a:lnTo>
                  <a:lnTo>
                    <a:pt x="717" y="1283"/>
                  </a:lnTo>
                  <a:lnTo>
                    <a:pt x="718" y="1282"/>
                  </a:lnTo>
                  <a:lnTo>
                    <a:pt x="718" y="1281"/>
                  </a:lnTo>
                  <a:lnTo>
                    <a:pt x="719" y="1279"/>
                  </a:lnTo>
                  <a:lnTo>
                    <a:pt x="720" y="1278"/>
                  </a:lnTo>
                  <a:lnTo>
                    <a:pt x="722" y="1278"/>
                  </a:lnTo>
                  <a:lnTo>
                    <a:pt x="722" y="1277"/>
                  </a:lnTo>
                  <a:lnTo>
                    <a:pt x="723" y="1277"/>
                  </a:lnTo>
                  <a:lnTo>
                    <a:pt x="724" y="1276"/>
                  </a:lnTo>
                  <a:lnTo>
                    <a:pt x="725" y="1276"/>
                  </a:lnTo>
                  <a:lnTo>
                    <a:pt x="725" y="1276"/>
                  </a:lnTo>
                  <a:lnTo>
                    <a:pt x="727" y="1277"/>
                  </a:lnTo>
                  <a:lnTo>
                    <a:pt x="728" y="1277"/>
                  </a:lnTo>
                  <a:lnTo>
                    <a:pt x="729" y="1277"/>
                  </a:lnTo>
                  <a:lnTo>
                    <a:pt x="730" y="1277"/>
                  </a:lnTo>
                  <a:lnTo>
                    <a:pt x="730" y="1278"/>
                  </a:lnTo>
                  <a:lnTo>
                    <a:pt x="732" y="1278"/>
                  </a:lnTo>
                  <a:lnTo>
                    <a:pt x="733" y="1279"/>
                  </a:lnTo>
                  <a:lnTo>
                    <a:pt x="734" y="1279"/>
                  </a:lnTo>
                  <a:lnTo>
                    <a:pt x="734" y="1281"/>
                  </a:lnTo>
                  <a:lnTo>
                    <a:pt x="735" y="1281"/>
                  </a:lnTo>
                  <a:lnTo>
                    <a:pt x="737" y="1282"/>
                  </a:lnTo>
                  <a:lnTo>
                    <a:pt x="738" y="1282"/>
                  </a:lnTo>
                  <a:lnTo>
                    <a:pt x="738" y="1283"/>
                  </a:lnTo>
                  <a:lnTo>
                    <a:pt x="739" y="1283"/>
                  </a:lnTo>
                  <a:lnTo>
                    <a:pt x="740" y="1283"/>
                  </a:lnTo>
                  <a:lnTo>
                    <a:pt x="742" y="1282"/>
                  </a:lnTo>
                  <a:lnTo>
                    <a:pt x="742" y="1282"/>
                  </a:lnTo>
                  <a:lnTo>
                    <a:pt x="743" y="1281"/>
                  </a:lnTo>
                  <a:lnTo>
                    <a:pt x="744" y="1281"/>
                  </a:lnTo>
                  <a:lnTo>
                    <a:pt x="745" y="1279"/>
                  </a:lnTo>
                  <a:lnTo>
                    <a:pt x="745" y="1279"/>
                  </a:lnTo>
                  <a:lnTo>
                    <a:pt x="746" y="1278"/>
                  </a:lnTo>
                  <a:lnTo>
                    <a:pt x="748" y="1277"/>
                  </a:lnTo>
                  <a:lnTo>
                    <a:pt x="749" y="1276"/>
                  </a:lnTo>
                  <a:lnTo>
                    <a:pt x="749" y="1276"/>
                  </a:lnTo>
                  <a:lnTo>
                    <a:pt x="750" y="1276"/>
                  </a:lnTo>
                  <a:lnTo>
                    <a:pt x="751" y="1276"/>
                  </a:lnTo>
                  <a:lnTo>
                    <a:pt x="753" y="1277"/>
                  </a:lnTo>
                  <a:lnTo>
                    <a:pt x="753" y="1278"/>
                  </a:lnTo>
                  <a:lnTo>
                    <a:pt x="754" y="1279"/>
                  </a:lnTo>
                  <a:lnTo>
                    <a:pt x="755" y="1282"/>
                  </a:lnTo>
                  <a:lnTo>
                    <a:pt x="756" y="1283"/>
                  </a:lnTo>
                  <a:lnTo>
                    <a:pt x="756" y="1284"/>
                  </a:lnTo>
                  <a:lnTo>
                    <a:pt x="758" y="1284"/>
                  </a:lnTo>
                  <a:lnTo>
                    <a:pt x="759" y="1286"/>
                  </a:lnTo>
                  <a:lnTo>
                    <a:pt x="760" y="1286"/>
                  </a:lnTo>
                  <a:lnTo>
                    <a:pt x="760" y="1286"/>
                  </a:lnTo>
                  <a:lnTo>
                    <a:pt x="761" y="1286"/>
                  </a:lnTo>
                  <a:lnTo>
                    <a:pt x="763" y="1286"/>
                  </a:lnTo>
                  <a:lnTo>
                    <a:pt x="764" y="1286"/>
                  </a:lnTo>
                  <a:lnTo>
                    <a:pt x="764" y="1286"/>
                  </a:lnTo>
                  <a:lnTo>
                    <a:pt x="765" y="1286"/>
                  </a:lnTo>
                  <a:lnTo>
                    <a:pt x="766" y="1286"/>
                  </a:lnTo>
                  <a:lnTo>
                    <a:pt x="768" y="1286"/>
                  </a:lnTo>
                  <a:lnTo>
                    <a:pt x="768" y="1287"/>
                  </a:lnTo>
                  <a:lnTo>
                    <a:pt x="769" y="1287"/>
                  </a:lnTo>
                  <a:lnTo>
                    <a:pt x="770" y="1287"/>
                  </a:lnTo>
                  <a:lnTo>
                    <a:pt x="771" y="1288"/>
                  </a:lnTo>
                  <a:lnTo>
                    <a:pt x="771" y="1288"/>
                  </a:lnTo>
                  <a:lnTo>
                    <a:pt x="773" y="1288"/>
                  </a:lnTo>
                  <a:lnTo>
                    <a:pt x="774" y="1288"/>
                  </a:lnTo>
                  <a:lnTo>
                    <a:pt x="775" y="1288"/>
                  </a:lnTo>
                  <a:lnTo>
                    <a:pt x="775" y="1287"/>
                  </a:lnTo>
                  <a:lnTo>
                    <a:pt x="776" y="1287"/>
                  </a:lnTo>
                  <a:lnTo>
                    <a:pt x="778" y="1286"/>
                  </a:lnTo>
                  <a:lnTo>
                    <a:pt x="779" y="1286"/>
                  </a:lnTo>
                  <a:lnTo>
                    <a:pt x="779" y="1286"/>
                  </a:lnTo>
                  <a:lnTo>
                    <a:pt x="780" y="1286"/>
                  </a:lnTo>
                  <a:lnTo>
                    <a:pt x="781" y="1286"/>
                  </a:lnTo>
                  <a:lnTo>
                    <a:pt x="782" y="1286"/>
                  </a:lnTo>
                  <a:lnTo>
                    <a:pt x="782" y="1286"/>
                  </a:lnTo>
                  <a:lnTo>
                    <a:pt x="784" y="1286"/>
                  </a:lnTo>
                  <a:lnTo>
                    <a:pt x="785" y="1287"/>
                  </a:lnTo>
                  <a:lnTo>
                    <a:pt x="786" y="1287"/>
                  </a:lnTo>
                  <a:lnTo>
                    <a:pt x="787" y="1288"/>
                  </a:lnTo>
                  <a:lnTo>
                    <a:pt x="787" y="1288"/>
                  </a:lnTo>
                  <a:lnTo>
                    <a:pt x="789" y="1288"/>
                  </a:lnTo>
                  <a:lnTo>
                    <a:pt x="790" y="1288"/>
                  </a:lnTo>
                  <a:lnTo>
                    <a:pt x="791" y="1287"/>
                  </a:lnTo>
                  <a:lnTo>
                    <a:pt x="791" y="1287"/>
                  </a:lnTo>
                  <a:lnTo>
                    <a:pt x="792" y="1286"/>
                  </a:lnTo>
                  <a:lnTo>
                    <a:pt x="794" y="1286"/>
                  </a:lnTo>
                  <a:lnTo>
                    <a:pt x="795" y="1284"/>
                  </a:lnTo>
                  <a:lnTo>
                    <a:pt x="795" y="1284"/>
                  </a:lnTo>
                  <a:lnTo>
                    <a:pt x="796" y="1283"/>
                  </a:lnTo>
                  <a:lnTo>
                    <a:pt x="797" y="1283"/>
                  </a:lnTo>
                  <a:lnTo>
                    <a:pt x="799" y="1283"/>
                  </a:lnTo>
                  <a:lnTo>
                    <a:pt x="799" y="1283"/>
                  </a:lnTo>
                  <a:lnTo>
                    <a:pt x="800" y="1284"/>
                  </a:lnTo>
                  <a:lnTo>
                    <a:pt x="801" y="1284"/>
                  </a:lnTo>
                  <a:lnTo>
                    <a:pt x="802" y="1286"/>
                  </a:lnTo>
                  <a:lnTo>
                    <a:pt x="802" y="1286"/>
                  </a:lnTo>
                  <a:lnTo>
                    <a:pt x="804" y="1286"/>
                  </a:lnTo>
                  <a:lnTo>
                    <a:pt x="805" y="1286"/>
                  </a:lnTo>
                  <a:lnTo>
                    <a:pt x="806" y="1286"/>
                  </a:lnTo>
                  <a:lnTo>
                    <a:pt x="806" y="1286"/>
                  </a:lnTo>
                  <a:lnTo>
                    <a:pt x="807" y="1284"/>
                  </a:lnTo>
                  <a:lnTo>
                    <a:pt x="809" y="1284"/>
                  </a:lnTo>
                  <a:lnTo>
                    <a:pt x="810" y="1284"/>
                  </a:lnTo>
                  <a:lnTo>
                    <a:pt x="810" y="1284"/>
                  </a:lnTo>
                  <a:lnTo>
                    <a:pt x="811" y="1286"/>
                  </a:lnTo>
                  <a:lnTo>
                    <a:pt x="812" y="1286"/>
                  </a:lnTo>
                  <a:lnTo>
                    <a:pt x="814" y="1286"/>
                  </a:lnTo>
                  <a:lnTo>
                    <a:pt x="814" y="1286"/>
                  </a:lnTo>
                  <a:lnTo>
                    <a:pt x="815" y="1287"/>
                  </a:lnTo>
                  <a:lnTo>
                    <a:pt x="816" y="1287"/>
                  </a:lnTo>
                  <a:lnTo>
                    <a:pt x="817" y="1287"/>
                  </a:lnTo>
                  <a:lnTo>
                    <a:pt x="817" y="1287"/>
                  </a:lnTo>
                  <a:lnTo>
                    <a:pt x="818" y="1286"/>
                  </a:lnTo>
                  <a:lnTo>
                    <a:pt x="820" y="1286"/>
                  </a:lnTo>
                  <a:lnTo>
                    <a:pt x="821" y="1286"/>
                  </a:lnTo>
                  <a:lnTo>
                    <a:pt x="821" y="1284"/>
                  </a:lnTo>
                  <a:lnTo>
                    <a:pt x="822" y="1284"/>
                  </a:lnTo>
                  <a:lnTo>
                    <a:pt x="823" y="1284"/>
                  </a:lnTo>
                  <a:lnTo>
                    <a:pt x="825" y="1284"/>
                  </a:lnTo>
                  <a:lnTo>
                    <a:pt x="825" y="1284"/>
                  </a:lnTo>
                  <a:lnTo>
                    <a:pt x="826" y="1284"/>
                  </a:lnTo>
                  <a:lnTo>
                    <a:pt x="827" y="1284"/>
                  </a:lnTo>
                  <a:lnTo>
                    <a:pt x="828" y="1284"/>
                  </a:lnTo>
                  <a:lnTo>
                    <a:pt x="828" y="1284"/>
                  </a:lnTo>
                  <a:lnTo>
                    <a:pt x="830" y="1284"/>
                  </a:lnTo>
                  <a:lnTo>
                    <a:pt x="831" y="1284"/>
                  </a:lnTo>
                  <a:lnTo>
                    <a:pt x="832" y="1284"/>
                  </a:lnTo>
                  <a:lnTo>
                    <a:pt x="832" y="1284"/>
                  </a:lnTo>
                  <a:lnTo>
                    <a:pt x="833" y="1284"/>
                  </a:lnTo>
                  <a:lnTo>
                    <a:pt x="835" y="1284"/>
                  </a:lnTo>
                  <a:lnTo>
                    <a:pt x="836" y="1284"/>
                  </a:lnTo>
                  <a:lnTo>
                    <a:pt x="836" y="1284"/>
                  </a:lnTo>
                  <a:lnTo>
                    <a:pt x="837" y="1284"/>
                  </a:lnTo>
                  <a:lnTo>
                    <a:pt x="838" y="1284"/>
                  </a:lnTo>
                  <a:lnTo>
                    <a:pt x="840" y="1284"/>
                  </a:lnTo>
                  <a:lnTo>
                    <a:pt x="841" y="1284"/>
                  </a:lnTo>
                  <a:lnTo>
                    <a:pt x="841" y="1286"/>
                  </a:lnTo>
                  <a:lnTo>
                    <a:pt x="842" y="1286"/>
                  </a:lnTo>
                  <a:lnTo>
                    <a:pt x="843" y="1286"/>
                  </a:lnTo>
                  <a:lnTo>
                    <a:pt x="845" y="1286"/>
                  </a:lnTo>
                  <a:lnTo>
                    <a:pt x="845" y="1286"/>
                  </a:lnTo>
                  <a:lnTo>
                    <a:pt x="846" y="1286"/>
                  </a:lnTo>
                  <a:lnTo>
                    <a:pt x="847" y="1286"/>
                  </a:lnTo>
                  <a:lnTo>
                    <a:pt x="848" y="1286"/>
                  </a:lnTo>
                  <a:lnTo>
                    <a:pt x="848" y="1286"/>
                  </a:lnTo>
                  <a:lnTo>
                    <a:pt x="850" y="1286"/>
                  </a:lnTo>
                  <a:lnTo>
                    <a:pt x="851" y="1286"/>
                  </a:lnTo>
                  <a:lnTo>
                    <a:pt x="852" y="1286"/>
                  </a:lnTo>
                  <a:lnTo>
                    <a:pt x="852" y="1286"/>
                  </a:lnTo>
                  <a:lnTo>
                    <a:pt x="853" y="1286"/>
                  </a:lnTo>
                  <a:lnTo>
                    <a:pt x="854" y="1286"/>
                  </a:lnTo>
                  <a:lnTo>
                    <a:pt x="856" y="1286"/>
                  </a:lnTo>
                  <a:lnTo>
                    <a:pt x="856" y="1286"/>
                  </a:lnTo>
                  <a:lnTo>
                    <a:pt x="857" y="1286"/>
                  </a:lnTo>
                  <a:lnTo>
                    <a:pt x="858" y="1286"/>
                  </a:lnTo>
                  <a:lnTo>
                    <a:pt x="859" y="1286"/>
                  </a:lnTo>
                  <a:lnTo>
                    <a:pt x="859" y="1286"/>
                  </a:lnTo>
                  <a:lnTo>
                    <a:pt x="861" y="1286"/>
                  </a:lnTo>
                  <a:lnTo>
                    <a:pt x="862" y="1286"/>
                  </a:lnTo>
                  <a:lnTo>
                    <a:pt x="863" y="1286"/>
                  </a:lnTo>
                  <a:lnTo>
                    <a:pt x="863" y="1284"/>
                  </a:lnTo>
                  <a:lnTo>
                    <a:pt x="864" y="1284"/>
                  </a:lnTo>
                  <a:lnTo>
                    <a:pt x="866" y="1284"/>
                  </a:lnTo>
                  <a:lnTo>
                    <a:pt x="867" y="1284"/>
                  </a:lnTo>
                  <a:lnTo>
                    <a:pt x="867" y="1284"/>
                  </a:lnTo>
                  <a:lnTo>
                    <a:pt x="868" y="1284"/>
                  </a:lnTo>
                  <a:lnTo>
                    <a:pt x="869" y="1284"/>
                  </a:lnTo>
                  <a:lnTo>
                    <a:pt x="871" y="1286"/>
                  </a:lnTo>
                  <a:lnTo>
                    <a:pt x="871" y="1286"/>
                  </a:lnTo>
                  <a:lnTo>
                    <a:pt x="872" y="1286"/>
                  </a:lnTo>
                  <a:lnTo>
                    <a:pt x="873" y="1286"/>
                  </a:lnTo>
                  <a:lnTo>
                    <a:pt x="874" y="1286"/>
                  </a:lnTo>
                  <a:lnTo>
                    <a:pt x="874" y="1286"/>
                  </a:lnTo>
                  <a:lnTo>
                    <a:pt x="876" y="1286"/>
                  </a:lnTo>
                  <a:lnTo>
                    <a:pt x="877" y="1286"/>
                  </a:lnTo>
                  <a:lnTo>
                    <a:pt x="878" y="1286"/>
                  </a:lnTo>
                  <a:lnTo>
                    <a:pt x="878" y="1284"/>
                  </a:lnTo>
                  <a:lnTo>
                    <a:pt x="879" y="1284"/>
                  </a:lnTo>
                  <a:lnTo>
                    <a:pt x="881" y="1284"/>
                  </a:lnTo>
                  <a:lnTo>
                    <a:pt x="882" y="1284"/>
                  </a:lnTo>
                  <a:lnTo>
                    <a:pt x="882" y="1284"/>
                  </a:lnTo>
                  <a:lnTo>
                    <a:pt x="883" y="1284"/>
                  </a:lnTo>
                  <a:lnTo>
                    <a:pt x="884" y="1284"/>
                  </a:lnTo>
                  <a:lnTo>
                    <a:pt x="886" y="1284"/>
                  </a:lnTo>
                  <a:lnTo>
                    <a:pt x="886" y="1284"/>
                  </a:lnTo>
                  <a:lnTo>
                    <a:pt x="887" y="1284"/>
                  </a:lnTo>
                  <a:lnTo>
                    <a:pt x="888" y="1284"/>
                  </a:lnTo>
                  <a:lnTo>
                    <a:pt x="889" y="1284"/>
                  </a:lnTo>
                  <a:lnTo>
                    <a:pt x="889" y="1284"/>
                  </a:lnTo>
                  <a:lnTo>
                    <a:pt x="890" y="1284"/>
                  </a:lnTo>
                  <a:lnTo>
                    <a:pt x="892" y="1284"/>
                  </a:lnTo>
                  <a:lnTo>
                    <a:pt x="893" y="1284"/>
                  </a:lnTo>
                  <a:lnTo>
                    <a:pt x="893" y="1284"/>
                  </a:lnTo>
                  <a:lnTo>
                    <a:pt x="894" y="1284"/>
                  </a:lnTo>
                  <a:lnTo>
                    <a:pt x="895" y="1286"/>
                  </a:lnTo>
                  <a:lnTo>
                    <a:pt x="897" y="1286"/>
                  </a:lnTo>
                  <a:lnTo>
                    <a:pt x="898" y="1286"/>
                  </a:lnTo>
                  <a:lnTo>
                    <a:pt x="898" y="1286"/>
                  </a:lnTo>
                  <a:lnTo>
                    <a:pt x="899" y="1286"/>
                  </a:lnTo>
                  <a:lnTo>
                    <a:pt x="900" y="1286"/>
                  </a:lnTo>
                  <a:lnTo>
                    <a:pt x="902" y="1286"/>
                  </a:lnTo>
                  <a:lnTo>
                    <a:pt x="902" y="1286"/>
                  </a:lnTo>
                  <a:lnTo>
                    <a:pt x="903" y="1287"/>
                  </a:lnTo>
                  <a:lnTo>
                    <a:pt x="904" y="1287"/>
                  </a:lnTo>
                  <a:lnTo>
                    <a:pt x="905" y="1288"/>
                  </a:lnTo>
                  <a:lnTo>
                    <a:pt x="905" y="1288"/>
                  </a:lnTo>
                  <a:lnTo>
                    <a:pt x="907" y="1288"/>
                  </a:lnTo>
                  <a:lnTo>
                    <a:pt x="908" y="1288"/>
                  </a:lnTo>
                  <a:lnTo>
                    <a:pt x="909" y="1287"/>
                  </a:lnTo>
                  <a:lnTo>
                    <a:pt x="909" y="1286"/>
                  </a:lnTo>
                  <a:lnTo>
                    <a:pt x="910" y="1284"/>
                  </a:lnTo>
                  <a:lnTo>
                    <a:pt x="912" y="1284"/>
                  </a:lnTo>
                  <a:lnTo>
                    <a:pt x="913" y="1283"/>
                  </a:lnTo>
                  <a:lnTo>
                    <a:pt x="913" y="1283"/>
                  </a:lnTo>
                  <a:lnTo>
                    <a:pt x="914" y="1283"/>
                  </a:lnTo>
                  <a:lnTo>
                    <a:pt x="915" y="1284"/>
                  </a:lnTo>
                  <a:lnTo>
                    <a:pt x="917" y="1284"/>
                  </a:lnTo>
                  <a:lnTo>
                    <a:pt x="917" y="1284"/>
                  </a:lnTo>
                  <a:lnTo>
                    <a:pt x="918" y="1284"/>
                  </a:lnTo>
                  <a:lnTo>
                    <a:pt x="919" y="1284"/>
                  </a:lnTo>
                  <a:lnTo>
                    <a:pt x="920" y="1284"/>
                  </a:lnTo>
                  <a:lnTo>
                    <a:pt x="920" y="1286"/>
                  </a:lnTo>
                  <a:lnTo>
                    <a:pt x="922" y="1286"/>
                  </a:lnTo>
                  <a:lnTo>
                    <a:pt x="923" y="1286"/>
                  </a:lnTo>
                  <a:lnTo>
                    <a:pt x="924" y="1286"/>
                  </a:lnTo>
                  <a:lnTo>
                    <a:pt x="924" y="1286"/>
                  </a:lnTo>
                  <a:lnTo>
                    <a:pt x="925" y="1286"/>
                  </a:lnTo>
                  <a:lnTo>
                    <a:pt x="926" y="1286"/>
                  </a:lnTo>
                  <a:lnTo>
                    <a:pt x="928" y="1286"/>
                  </a:lnTo>
                  <a:lnTo>
                    <a:pt x="928" y="1286"/>
                  </a:lnTo>
                  <a:lnTo>
                    <a:pt x="929" y="1286"/>
                  </a:lnTo>
                  <a:lnTo>
                    <a:pt x="930" y="1286"/>
                  </a:lnTo>
                  <a:lnTo>
                    <a:pt x="931" y="1286"/>
                  </a:lnTo>
                  <a:lnTo>
                    <a:pt x="931" y="1287"/>
                  </a:lnTo>
                  <a:lnTo>
                    <a:pt x="933" y="1287"/>
                  </a:lnTo>
                  <a:lnTo>
                    <a:pt x="934" y="1287"/>
                  </a:lnTo>
                  <a:lnTo>
                    <a:pt x="935" y="1287"/>
                  </a:lnTo>
                  <a:lnTo>
                    <a:pt x="935" y="1287"/>
                  </a:lnTo>
                  <a:lnTo>
                    <a:pt x="936" y="1287"/>
                  </a:lnTo>
                  <a:lnTo>
                    <a:pt x="938" y="1287"/>
                  </a:lnTo>
                  <a:lnTo>
                    <a:pt x="939" y="1287"/>
                  </a:lnTo>
                  <a:lnTo>
                    <a:pt x="939" y="1287"/>
                  </a:lnTo>
                  <a:lnTo>
                    <a:pt x="940" y="1287"/>
                  </a:lnTo>
                  <a:lnTo>
                    <a:pt x="941" y="1287"/>
                  </a:lnTo>
                  <a:lnTo>
                    <a:pt x="943" y="1286"/>
                  </a:lnTo>
                  <a:lnTo>
                    <a:pt x="943" y="1286"/>
                  </a:lnTo>
                  <a:lnTo>
                    <a:pt x="944" y="1286"/>
                  </a:lnTo>
                  <a:lnTo>
                    <a:pt x="945" y="1286"/>
                  </a:lnTo>
                  <a:lnTo>
                    <a:pt x="946" y="1286"/>
                  </a:lnTo>
                  <a:lnTo>
                    <a:pt x="946" y="1286"/>
                  </a:lnTo>
                  <a:lnTo>
                    <a:pt x="948" y="1284"/>
                  </a:lnTo>
                  <a:lnTo>
                    <a:pt x="949" y="1284"/>
                  </a:lnTo>
                  <a:lnTo>
                    <a:pt x="950" y="1284"/>
                  </a:lnTo>
                  <a:lnTo>
                    <a:pt x="950" y="1284"/>
                  </a:lnTo>
                  <a:lnTo>
                    <a:pt x="951" y="1284"/>
                  </a:lnTo>
                  <a:lnTo>
                    <a:pt x="953" y="1284"/>
                  </a:lnTo>
                  <a:lnTo>
                    <a:pt x="954" y="1284"/>
                  </a:lnTo>
                  <a:lnTo>
                    <a:pt x="955" y="1284"/>
                  </a:lnTo>
                  <a:lnTo>
                    <a:pt x="955" y="1284"/>
                  </a:lnTo>
                  <a:lnTo>
                    <a:pt x="956" y="1284"/>
                  </a:lnTo>
                  <a:lnTo>
                    <a:pt x="958" y="1284"/>
                  </a:lnTo>
                  <a:lnTo>
                    <a:pt x="959" y="1286"/>
                  </a:lnTo>
                  <a:lnTo>
                    <a:pt x="959" y="1286"/>
                  </a:lnTo>
                  <a:lnTo>
                    <a:pt x="960" y="1286"/>
                  </a:lnTo>
                  <a:lnTo>
                    <a:pt x="961" y="1286"/>
                  </a:lnTo>
                  <a:lnTo>
                    <a:pt x="962" y="1286"/>
                  </a:lnTo>
                  <a:lnTo>
                    <a:pt x="962" y="1286"/>
                  </a:lnTo>
                  <a:lnTo>
                    <a:pt x="964" y="1286"/>
                  </a:lnTo>
                  <a:lnTo>
                    <a:pt x="965" y="1286"/>
                  </a:lnTo>
                  <a:lnTo>
                    <a:pt x="966" y="1286"/>
                  </a:lnTo>
                  <a:lnTo>
                    <a:pt x="966" y="1286"/>
                  </a:lnTo>
                  <a:lnTo>
                    <a:pt x="967" y="1286"/>
                  </a:lnTo>
                  <a:lnTo>
                    <a:pt x="969" y="1286"/>
                  </a:lnTo>
                  <a:lnTo>
                    <a:pt x="970" y="1286"/>
                  </a:lnTo>
                  <a:lnTo>
                    <a:pt x="970" y="1286"/>
                  </a:lnTo>
                  <a:lnTo>
                    <a:pt x="971" y="1284"/>
                  </a:lnTo>
                  <a:lnTo>
                    <a:pt x="972" y="1284"/>
                  </a:lnTo>
                  <a:lnTo>
                    <a:pt x="974" y="1284"/>
                  </a:lnTo>
                  <a:lnTo>
                    <a:pt x="974" y="1284"/>
                  </a:lnTo>
                  <a:lnTo>
                    <a:pt x="975" y="1284"/>
                  </a:lnTo>
                  <a:lnTo>
                    <a:pt x="976" y="1284"/>
                  </a:lnTo>
                  <a:lnTo>
                    <a:pt x="977" y="1284"/>
                  </a:lnTo>
                  <a:lnTo>
                    <a:pt x="977" y="1284"/>
                  </a:lnTo>
                  <a:lnTo>
                    <a:pt x="979" y="1284"/>
                  </a:lnTo>
                  <a:lnTo>
                    <a:pt x="980" y="1284"/>
                  </a:lnTo>
                  <a:lnTo>
                    <a:pt x="981" y="1284"/>
                  </a:lnTo>
                  <a:lnTo>
                    <a:pt x="981" y="1284"/>
                  </a:lnTo>
                  <a:lnTo>
                    <a:pt x="982" y="1284"/>
                  </a:lnTo>
                  <a:lnTo>
                    <a:pt x="984" y="1284"/>
                  </a:lnTo>
                  <a:lnTo>
                    <a:pt x="985" y="1284"/>
                  </a:lnTo>
                  <a:lnTo>
                    <a:pt x="985" y="1284"/>
                  </a:lnTo>
                  <a:lnTo>
                    <a:pt x="986" y="1284"/>
                  </a:lnTo>
                  <a:lnTo>
                    <a:pt x="987" y="1284"/>
                  </a:lnTo>
                  <a:lnTo>
                    <a:pt x="989" y="1284"/>
                  </a:lnTo>
                  <a:lnTo>
                    <a:pt x="989" y="1284"/>
                  </a:lnTo>
                  <a:lnTo>
                    <a:pt x="990" y="1284"/>
                  </a:lnTo>
                  <a:lnTo>
                    <a:pt x="991" y="1284"/>
                  </a:lnTo>
                  <a:lnTo>
                    <a:pt x="992" y="1284"/>
                  </a:lnTo>
                  <a:lnTo>
                    <a:pt x="992" y="1284"/>
                  </a:lnTo>
                  <a:lnTo>
                    <a:pt x="994" y="1284"/>
                  </a:lnTo>
                  <a:lnTo>
                    <a:pt x="995" y="1284"/>
                  </a:lnTo>
                  <a:lnTo>
                    <a:pt x="996" y="1284"/>
                  </a:lnTo>
                  <a:lnTo>
                    <a:pt x="996" y="1284"/>
                  </a:lnTo>
                  <a:lnTo>
                    <a:pt x="997" y="1284"/>
                  </a:lnTo>
                  <a:lnTo>
                    <a:pt x="998" y="1284"/>
                  </a:lnTo>
                  <a:lnTo>
                    <a:pt x="1000" y="1286"/>
                  </a:lnTo>
                  <a:lnTo>
                    <a:pt x="1000" y="1286"/>
                  </a:lnTo>
                  <a:lnTo>
                    <a:pt x="1001" y="1286"/>
                  </a:lnTo>
                  <a:lnTo>
                    <a:pt x="1002" y="1286"/>
                  </a:lnTo>
                  <a:lnTo>
                    <a:pt x="1003" y="1286"/>
                  </a:lnTo>
                  <a:lnTo>
                    <a:pt x="1003" y="1286"/>
                  </a:lnTo>
                  <a:lnTo>
                    <a:pt x="1005" y="1284"/>
                  </a:lnTo>
                  <a:lnTo>
                    <a:pt x="1006" y="1284"/>
                  </a:lnTo>
                  <a:lnTo>
                    <a:pt x="1007" y="1284"/>
                  </a:lnTo>
                  <a:lnTo>
                    <a:pt x="1008" y="1284"/>
                  </a:lnTo>
                  <a:lnTo>
                    <a:pt x="1008" y="1284"/>
                  </a:lnTo>
                  <a:lnTo>
                    <a:pt x="1010" y="1284"/>
                  </a:lnTo>
                  <a:lnTo>
                    <a:pt x="1011" y="1286"/>
                  </a:lnTo>
                  <a:lnTo>
                    <a:pt x="1012" y="1286"/>
                  </a:lnTo>
                  <a:lnTo>
                    <a:pt x="1012" y="1286"/>
                  </a:lnTo>
                  <a:lnTo>
                    <a:pt x="1013" y="1286"/>
                  </a:lnTo>
                  <a:lnTo>
                    <a:pt x="1015" y="1286"/>
                  </a:lnTo>
                  <a:lnTo>
                    <a:pt x="1016" y="1284"/>
                  </a:lnTo>
                  <a:lnTo>
                    <a:pt x="1016" y="1284"/>
                  </a:lnTo>
                  <a:lnTo>
                    <a:pt x="1017" y="1286"/>
                  </a:lnTo>
                  <a:lnTo>
                    <a:pt x="1018" y="1286"/>
                  </a:lnTo>
                  <a:lnTo>
                    <a:pt x="1020" y="1286"/>
                  </a:lnTo>
                  <a:lnTo>
                    <a:pt x="1020" y="1286"/>
                  </a:lnTo>
                  <a:lnTo>
                    <a:pt x="1021" y="1286"/>
                  </a:lnTo>
                  <a:lnTo>
                    <a:pt x="1022" y="1286"/>
                  </a:lnTo>
                  <a:lnTo>
                    <a:pt x="1023" y="1286"/>
                  </a:lnTo>
                  <a:lnTo>
                    <a:pt x="1023" y="1286"/>
                  </a:lnTo>
                  <a:lnTo>
                    <a:pt x="1025" y="1286"/>
                  </a:lnTo>
                  <a:lnTo>
                    <a:pt x="1026" y="1286"/>
                  </a:lnTo>
                  <a:lnTo>
                    <a:pt x="1027" y="1286"/>
                  </a:lnTo>
                  <a:lnTo>
                    <a:pt x="1027" y="1286"/>
                  </a:lnTo>
                  <a:lnTo>
                    <a:pt x="1028" y="1284"/>
                  </a:lnTo>
                  <a:lnTo>
                    <a:pt x="1029" y="1284"/>
                  </a:lnTo>
                  <a:lnTo>
                    <a:pt x="1031" y="1284"/>
                  </a:lnTo>
                  <a:lnTo>
                    <a:pt x="1031" y="1284"/>
                  </a:lnTo>
                  <a:lnTo>
                    <a:pt x="1032" y="1284"/>
                  </a:lnTo>
                  <a:lnTo>
                    <a:pt x="1033" y="1284"/>
                  </a:lnTo>
                  <a:lnTo>
                    <a:pt x="1034" y="1284"/>
                  </a:lnTo>
                  <a:lnTo>
                    <a:pt x="1034" y="1284"/>
                  </a:lnTo>
                  <a:lnTo>
                    <a:pt x="1036" y="1284"/>
                  </a:lnTo>
                  <a:lnTo>
                    <a:pt x="1037" y="1284"/>
                  </a:lnTo>
                  <a:lnTo>
                    <a:pt x="1038" y="1284"/>
                  </a:lnTo>
                  <a:lnTo>
                    <a:pt x="1038" y="1284"/>
                  </a:lnTo>
                  <a:lnTo>
                    <a:pt x="1039" y="1284"/>
                  </a:lnTo>
                  <a:lnTo>
                    <a:pt x="1041" y="1284"/>
                  </a:lnTo>
                  <a:lnTo>
                    <a:pt x="1042" y="1284"/>
                  </a:lnTo>
                  <a:lnTo>
                    <a:pt x="1042" y="1283"/>
                  </a:lnTo>
                  <a:lnTo>
                    <a:pt x="1043" y="1283"/>
                  </a:lnTo>
                  <a:lnTo>
                    <a:pt x="1044" y="1282"/>
                  </a:lnTo>
                  <a:lnTo>
                    <a:pt x="1046" y="1282"/>
                  </a:lnTo>
                  <a:lnTo>
                    <a:pt x="1046" y="1281"/>
                  </a:lnTo>
                  <a:lnTo>
                    <a:pt x="1047" y="1281"/>
                  </a:lnTo>
                  <a:lnTo>
                    <a:pt x="1048" y="1281"/>
                  </a:lnTo>
                  <a:lnTo>
                    <a:pt x="1049" y="1282"/>
                  </a:lnTo>
                  <a:lnTo>
                    <a:pt x="1049" y="1282"/>
                  </a:lnTo>
                  <a:lnTo>
                    <a:pt x="1051" y="1283"/>
                  </a:lnTo>
                  <a:lnTo>
                    <a:pt x="1052" y="1284"/>
                  </a:lnTo>
                  <a:lnTo>
                    <a:pt x="1053" y="1284"/>
                  </a:lnTo>
                  <a:lnTo>
                    <a:pt x="1053" y="1286"/>
                  </a:lnTo>
                  <a:lnTo>
                    <a:pt x="1054" y="1286"/>
                  </a:lnTo>
                  <a:lnTo>
                    <a:pt x="1056" y="1286"/>
                  </a:lnTo>
                  <a:lnTo>
                    <a:pt x="1057" y="1286"/>
                  </a:lnTo>
                  <a:lnTo>
                    <a:pt x="1057" y="1286"/>
                  </a:lnTo>
                  <a:lnTo>
                    <a:pt x="1058" y="1286"/>
                  </a:lnTo>
                  <a:lnTo>
                    <a:pt x="1059" y="1286"/>
                  </a:lnTo>
                  <a:lnTo>
                    <a:pt x="1061" y="1286"/>
                  </a:lnTo>
                  <a:lnTo>
                    <a:pt x="1061" y="1286"/>
                  </a:lnTo>
                  <a:lnTo>
                    <a:pt x="1062" y="1286"/>
                  </a:lnTo>
                  <a:lnTo>
                    <a:pt x="1063" y="1286"/>
                  </a:lnTo>
                  <a:lnTo>
                    <a:pt x="1064" y="1286"/>
                  </a:lnTo>
                  <a:lnTo>
                    <a:pt x="1065" y="1286"/>
                  </a:lnTo>
                  <a:lnTo>
                    <a:pt x="1065" y="1286"/>
                  </a:lnTo>
                  <a:lnTo>
                    <a:pt x="1067" y="1286"/>
                  </a:lnTo>
                  <a:lnTo>
                    <a:pt x="1068" y="1286"/>
                  </a:lnTo>
                  <a:lnTo>
                    <a:pt x="1069" y="1286"/>
                  </a:lnTo>
                  <a:lnTo>
                    <a:pt x="1069" y="1286"/>
                  </a:lnTo>
                  <a:lnTo>
                    <a:pt x="1070" y="1286"/>
                  </a:lnTo>
                  <a:lnTo>
                    <a:pt x="1072" y="1286"/>
                  </a:lnTo>
                  <a:lnTo>
                    <a:pt x="1073" y="1286"/>
                  </a:lnTo>
                  <a:lnTo>
                    <a:pt x="1073" y="1286"/>
                  </a:lnTo>
                  <a:lnTo>
                    <a:pt x="1074" y="1284"/>
                  </a:lnTo>
                  <a:lnTo>
                    <a:pt x="1075" y="1284"/>
                  </a:lnTo>
                  <a:lnTo>
                    <a:pt x="1077" y="1284"/>
                  </a:lnTo>
                  <a:lnTo>
                    <a:pt x="1077" y="1284"/>
                  </a:lnTo>
                  <a:lnTo>
                    <a:pt x="1078" y="1284"/>
                  </a:lnTo>
                  <a:lnTo>
                    <a:pt x="1079" y="1284"/>
                  </a:lnTo>
                  <a:lnTo>
                    <a:pt x="1080" y="1284"/>
                  </a:lnTo>
                  <a:lnTo>
                    <a:pt x="1080" y="1286"/>
                  </a:lnTo>
                  <a:lnTo>
                    <a:pt x="1082" y="1286"/>
                  </a:lnTo>
                  <a:lnTo>
                    <a:pt x="1083" y="1286"/>
                  </a:lnTo>
                  <a:lnTo>
                    <a:pt x="1084" y="1286"/>
                  </a:lnTo>
                  <a:lnTo>
                    <a:pt x="1084" y="1286"/>
                  </a:lnTo>
                  <a:lnTo>
                    <a:pt x="1085" y="1286"/>
                  </a:lnTo>
                  <a:lnTo>
                    <a:pt x="1087" y="1286"/>
                  </a:lnTo>
                  <a:lnTo>
                    <a:pt x="1088" y="1286"/>
                  </a:lnTo>
                  <a:lnTo>
                    <a:pt x="1088" y="1287"/>
                  </a:lnTo>
                  <a:lnTo>
                    <a:pt x="1089" y="1287"/>
                  </a:lnTo>
                  <a:lnTo>
                    <a:pt x="1090" y="1288"/>
                  </a:lnTo>
                  <a:lnTo>
                    <a:pt x="1092" y="1288"/>
                  </a:lnTo>
                  <a:lnTo>
                    <a:pt x="1092" y="1288"/>
                  </a:lnTo>
                  <a:lnTo>
                    <a:pt x="1093" y="1288"/>
                  </a:lnTo>
                  <a:lnTo>
                    <a:pt x="1094" y="1287"/>
                  </a:lnTo>
                  <a:lnTo>
                    <a:pt x="1095" y="1286"/>
                  </a:lnTo>
                  <a:lnTo>
                    <a:pt x="1095" y="1284"/>
                  </a:lnTo>
                  <a:lnTo>
                    <a:pt x="1097" y="1283"/>
                  </a:lnTo>
                  <a:lnTo>
                    <a:pt x="1098" y="1282"/>
                  </a:lnTo>
                  <a:lnTo>
                    <a:pt x="1099" y="1282"/>
                  </a:lnTo>
                  <a:lnTo>
                    <a:pt x="1099" y="1283"/>
                  </a:lnTo>
                  <a:lnTo>
                    <a:pt x="1100" y="1283"/>
                  </a:lnTo>
                  <a:lnTo>
                    <a:pt x="1101" y="1284"/>
                  </a:lnTo>
                  <a:lnTo>
                    <a:pt x="1103" y="1284"/>
                  </a:lnTo>
                  <a:lnTo>
                    <a:pt x="1103" y="1284"/>
                  </a:lnTo>
                  <a:lnTo>
                    <a:pt x="1104" y="1284"/>
                  </a:lnTo>
                  <a:lnTo>
                    <a:pt x="1105" y="1284"/>
                  </a:lnTo>
                  <a:lnTo>
                    <a:pt x="1106" y="1286"/>
                  </a:lnTo>
                  <a:lnTo>
                    <a:pt x="1106" y="1286"/>
                  </a:lnTo>
                  <a:lnTo>
                    <a:pt x="1108" y="1286"/>
                  </a:lnTo>
                  <a:lnTo>
                    <a:pt x="1109" y="1286"/>
                  </a:lnTo>
                  <a:lnTo>
                    <a:pt x="1110" y="1286"/>
                  </a:lnTo>
                  <a:lnTo>
                    <a:pt x="1110" y="1286"/>
                  </a:lnTo>
                  <a:lnTo>
                    <a:pt x="1111" y="1286"/>
                  </a:lnTo>
                  <a:lnTo>
                    <a:pt x="1113" y="1286"/>
                  </a:lnTo>
                  <a:lnTo>
                    <a:pt x="1114" y="1286"/>
                  </a:lnTo>
                  <a:lnTo>
                    <a:pt x="1114" y="1286"/>
                  </a:lnTo>
                  <a:lnTo>
                    <a:pt x="1115" y="1286"/>
                  </a:lnTo>
                  <a:lnTo>
                    <a:pt x="1116" y="1284"/>
                  </a:lnTo>
                  <a:lnTo>
                    <a:pt x="1118" y="1284"/>
                  </a:lnTo>
                  <a:lnTo>
                    <a:pt x="1118" y="1284"/>
                  </a:lnTo>
                  <a:lnTo>
                    <a:pt x="1119" y="1284"/>
                  </a:lnTo>
                  <a:lnTo>
                    <a:pt x="1120" y="1284"/>
                  </a:lnTo>
                  <a:lnTo>
                    <a:pt x="1121" y="1283"/>
                  </a:lnTo>
                  <a:lnTo>
                    <a:pt x="1123" y="1283"/>
                  </a:lnTo>
                  <a:lnTo>
                    <a:pt x="1123" y="1282"/>
                  </a:lnTo>
                  <a:lnTo>
                    <a:pt x="1124" y="1281"/>
                  </a:lnTo>
                  <a:lnTo>
                    <a:pt x="1125" y="1278"/>
                  </a:lnTo>
                  <a:lnTo>
                    <a:pt x="1126" y="1276"/>
                  </a:lnTo>
                  <a:lnTo>
                    <a:pt x="1126" y="1273"/>
                  </a:lnTo>
                  <a:lnTo>
                    <a:pt x="1128" y="1269"/>
                  </a:lnTo>
                  <a:lnTo>
                    <a:pt x="1129" y="1268"/>
                  </a:lnTo>
                  <a:lnTo>
                    <a:pt x="1130" y="1267"/>
                  </a:lnTo>
                  <a:lnTo>
                    <a:pt x="1130" y="1268"/>
                  </a:lnTo>
                  <a:lnTo>
                    <a:pt x="1131" y="1271"/>
                  </a:lnTo>
                  <a:lnTo>
                    <a:pt x="1133" y="1273"/>
                  </a:lnTo>
                  <a:lnTo>
                    <a:pt x="1134" y="1278"/>
                  </a:lnTo>
                  <a:lnTo>
                    <a:pt x="1134" y="1282"/>
                  </a:lnTo>
                  <a:lnTo>
                    <a:pt x="1135" y="1284"/>
                  </a:lnTo>
                  <a:lnTo>
                    <a:pt x="1136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40" y="1284"/>
                  </a:lnTo>
                  <a:lnTo>
                    <a:pt x="1141" y="1283"/>
                  </a:lnTo>
                  <a:lnTo>
                    <a:pt x="1141" y="1282"/>
                  </a:lnTo>
                  <a:lnTo>
                    <a:pt x="1142" y="1279"/>
                  </a:lnTo>
                  <a:lnTo>
                    <a:pt x="1144" y="1276"/>
                  </a:lnTo>
                  <a:lnTo>
                    <a:pt x="1145" y="1271"/>
                  </a:lnTo>
                  <a:lnTo>
                    <a:pt x="1145" y="1263"/>
                  </a:lnTo>
                  <a:lnTo>
                    <a:pt x="1146" y="1252"/>
                  </a:lnTo>
                  <a:lnTo>
                    <a:pt x="1147" y="1243"/>
                  </a:lnTo>
                  <a:lnTo>
                    <a:pt x="1149" y="1235"/>
                  </a:lnTo>
                  <a:lnTo>
                    <a:pt x="1149" y="1226"/>
                  </a:lnTo>
                  <a:lnTo>
                    <a:pt x="1150" y="1220"/>
                  </a:lnTo>
                  <a:lnTo>
                    <a:pt x="1151" y="1216"/>
                  </a:lnTo>
                  <a:lnTo>
                    <a:pt x="1152" y="1214"/>
                  </a:lnTo>
                  <a:lnTo>
                    <a:pt x="1152" y="1216"/>
                  </a:lnTo>
                  <a:lnTo>
                    <a:pt x="1154" y="1221"/>
                  </a:lnTo>
                  <a:lnTo>
                    <a:pt x="1155" y="1226"/>
                  </a:lnTo>
                  <a:lnTo>
                    <a:pt x="1156" y="1232"/>
                  </a:lnTo>
                  <a:lnTo>
                    <a:pt x="1156" y="1238"/>
                  </a:lnTo>
                  <a:lnTo>
                    <a:pt x="1157" y="1245"/>
                  </a:lnTo>
                  <a:lnTo>
                    <a:pt x="1159" y="1250"/>
                  </a:lnTo>
                  <a:lnTo>
                    <a:pt x="1160" y="1253"/>
                  </a:lnTo>
                  <a:lnTo>
                    <a:pt x="1160" y="1257"/>
                  </a:lnTo>
                  <a:lnTo>
                    <a:pt x="1161" y="1261"/>
                  </a:lnTo>
                  <a:lnTo>
                    <a:pt x="1162" y="1263"/>
                  </a:lnTo>
                  <a:lnTo>
                    <a:pt x="1164" y="1267"/>
                  </a:lnTo>
                  <a:lnTo>
                    <a:pt x="1164" y="1269"/>
                  </a:lnTo>
                  <a:lnTo>
                    <a:pt x="1165" y="1272"/>
                  </a:lnTo>
                  <a:lnTo>
                    <a:pt x="1166" y="1273"/>
                  </a:lnTo>
                  <a:lnTo>
                    <a:pt x="1167" y="1276"/>
                  </a:lnTo>
                  <a:lnTo>
                    <a:pt x="1167" y="1277"/>
                  </a:lnTo>
                  <a:lnTo>
                    <a:pt x="1169" y="1277"/>
                  </a:lnTo>
                  <a:lnTo>
                    <a:pt x="1170" y="1278"/>
                  </a:lnTo>
                  <a:lnTo>
                    <a:pt x="1171" y="1278"/>
                  </a:lnTo>
                  <a:lnTo>
                    <a:pt x="1171" y="1278"/>
                  </a:lnTo>
                  <a:lnTo>
                    <a:pt x="1172" y="1277"/>
                  </a:lnTo>
                  <a:lnTo>
                    <a:pt x="1173" y="1277"/>
                  </a:lnTo>
                  <a:lnTo>
                    <a:pt x="1175" y="1277"/>
                  </a:lnTo>
                  <a:lnTo>
                    <a:pt x="1176" y="1277"/>
                  </a:lnTo>
                  <a:lnTo>
                    <a:pt x="1176" y="1278"/>
                  </a:lnTo>
                  <a:lnTo>
                    <a:pt x="1177" y="1279"/>
                  </a:lnTo>
                  <a:lnTo>
                    <a:pt x="1178" y="1281"/>
                  </a:lnTo>
                  <a:lnTo>
                    <a:pt x="1180" y="1282"/>
                  </a:lnTo>
                  <a:lnTo>
                    <a:pt x="1180" y="1282"/>
                  </a:lnTo>
                  <a:lnTo>
                    <a:pt x="1181" y="1283"/>
                  </a:lnTo>
                  <a:lnTo>
                    <a:pt x="1182" y="1284"/>
                  </a:lnTo>
                  <a:lnTo>
                    <a:pt x="1183" y="1284"/>
                  </a:lnTo>
                  <a:lnTo>
                    <a:pt x="1183" y="1286"/>
                  </a:lnTo>
                  <a:lnTo>
                    <a:pt x="1185" y="1286"/>
                  </a:lnTo>
                  <a:lnTo>
                    <a:pt x="1186" y="1286"/>
                  </a:lnTo>
                  <a:lnTo>
                    <a:pt x="1187" y="1286"/>
                  </a:lnTo>
                  <a:lnTo>
                    <a:pt x="1187" y="1284"/>
                  </a:lnTo>
                  <a:lnTo>
                    <a:pt x="1188" y="1284"/>
                  </a:lnTo>
                  <a:lnTo>
                    <a:pt x="1190" y="1283"/>
                  </a:lnTo>
                  <a:lnTo>
                    <a:pt x="1191" y="1283"/>
                  </a:lnTo>
                  <a:lnTo>
                    <a:pt x="1191" y="1282"/>
                  </a:lnTo>
                  <a:lnTo>
                    <a:pt x="1192" y="1281"/>
                  </a:lnTo>
                  <a:lnTo>
                    <a:pt x="1193" y="1281"/>
                  </a:lnTo>
                  <a:lnTo>
                    <a:pt x="1195" y="1279"/>
                  </a:lnTo>
                  <a:lnTo>
                    <a:pt x="1195" y="1281"/>
                  </a:lnTo>
                  <a:lnTo>
                    <a:pt x="1196" y="1281"/>
                  </a:lnTo>
                  <a:lnTo>
                    <a:pt x="1197" y="1282"/>
                  </a:lnTo>
                  <a:lnTo>
                    <a:pt x="1198" y="1282"/>
                  </a:lnTo>
                  <a:lnTo>
                    <a:pt x="1198" y="1283"/>
                  </a:lnTo>
                  <a:lnTo>
                    <a:pt x="1200" y="1283"/>
                  </a:lnTo>
                  <a:lnTo>
                    <a:pt x="1201" y="1284"/>
                  </a:lnTo>
                  <a:lnTo>
                    <a:pt x="1202" y="1284"/>
                  </a:lnTo>
                  <a:lnTo>
                    <a:pt x="1202" y="1284"/>
                  </a:lnTo>
                  <a:lnTo>
                    <a:pt x="1203" y="1284"/>
                  </a:lnTo>
                  <a:lnTo>
                    <a:pt x="1205" y="1284"/>
                  </a:lnTo>
                  <a:lnTo>
                    <a:pt x="1206" y="1284"/>
                  </a:lnTo>
                  <a:lnTo>
                    <a:pt x="1206" y="1284"/>
                  </a:lnTo>
                  <a:lnTo>
                    <a:pt x="1207" y="1284"/>
                  </a:lnTo>
                  <a:lnTo>
                    <a:pt x="1208" y="1283"/>
                  </a:lnTo>
                  <a:lnTo>
                    <a:pt x="1209" y="1282"/>
                  </a:lnTo>
                  <a:lnTo>
                    <a:pt x="1209" y="1281"/>
                  </a:lnTo>
                  <a:lnTo>
                    <a:pt x="1211" y="1278"/>
                  </a:lnTo>
                  <a:lnTo>
                    <a:pt x="1212" y="1277"/>
                  </a:lnTo>
                  <a:lnTo>
                    <a:pt x="1213" y="1274"/>
                  </a:lnTo>
                  <a:lnTo>
                    <a:pt x="1213" y="1273"/>
                  </a:lnTo>
                  <a:lnTo>
                    <a:pt x="1214" y="1273"/>
                  </a:lnTo>
                  <a:lnTo>
                    <a:pt x="1216" y="1273"/>
                  </a:lnTo>
                  <a:lnTo>
                    <a:pt x="1217" y="1276"/>
                  </a:lnTo>
                  <a:lnTo>
                    <a:pt x="1217" y="1277"/>
                  </a:lnTo>
                  <a:lnTo>
                    <a:pt x="1218" y="1279"/>
                  </a:lnTo>
                  <a:lnTo>
                    <a:pt x="1219" y="1282"/>
                  </a:lnTo>
                  <a:lnTo>
                    <a:pt x="1221" y="1283"/>
                  </a:lnTo>
                  <a:lnTo>
                    <a:pt x="1221" y="1284"/>
                  </a:lnTo>
                  <a:lnTo>
                    <a:pt x="1222" y="1286"/>
                  </a:lnTo>
                  <a:lnTo>
                    <a:pt x="1223" y="1286"/>
                  </a:lnTo>
                  <a:lnTo>
                    <a:pt x="1224" y="1286"/>
                  </a:lnTo>
                  <a:lnTo>
                    <a:pt x="1224" y="1286"/>
                  </a:lnTo>
                  <a:lnTo>
                    <a:pt x="1226" y="1286"/>
                  </a:lnTo>
                  <a:lnTo>
                    <a:pt x="1227" y="1284"/>
                  </a:lnTo>
                  <a:lnTo>
                    <a:pt x="1228" y="1284"/>
                  </a:lnTo>
                  <a:lnTo>
                    <a:pt x="1228" y="1283"/>
                  </a:lnTo>
                  <a:lnTo>
                    <a:pt x="1229" y="1283"/>
                  </a:lnTo>
                  <a:lnTo>
                    <a:pt x="1231" y="1282"/>
                  </a:lnTo>
                  <a:lnTo>
                    <a:pt x="1232" y="1281"/>
                  </a:lnTo>
                  <a:lnTo>
                    <a:pt x="1233" y="1281"/>
                  </a:lnTo>
                  <a:lnTo>
                    <a:pt x="1233" y="1279"/>
                  </a:lnTo>
                  <a:lnTo>
                    <a:pt x="1234" y="1278"/>
                  </a:lnTo>
                  <a:lnTo>
                    <a:pt x="1236" y="1278"/>
                  </a:lnTo>
                  <a:lnTo>
                    <a:pt x="1237" y="1277"/>
                  </a:lnTo>
                  <a:lnTo>
                    <a:pt x="1237" y="1277"/>
                  </a:lnTo>
                  <a:lnTo>
                    <a:pt x="1238" y="1277"/>
                  </a:lnTo>
                  <a:lnTo>
                    <a:pt x="1239" y="1277"/>
                  </a:lnTo>
                  <a:lnTo>
                    <a:pt x="1241" y="1278"/>
                  </a:lnTo>
                  <a:lnTo>
                    <a:pt x="1241" y="1278"/>
                  </a:lnTo>
                  <a:lnTo>
                    <a:pt x="1242" y="1278"/>
                  </a:lnTo>
                  <a:lnTo>
                    <a:pt x="1243" y="1277"/>
                  </a:lnTo>
                  <a:lnTo>
                    <a:pt x="1244" y="1276"/>
                  </a:lnTo>
                  <a:lnTo>
                    <a:pt x="1244" y="1272"/>
                  </a:lnTo>
                  <a:lnTo>
                    <a:pt x="1245" y="1268"/>
                  </a:lnTo>
                  <a:lnTo>
                    <a:pt x="1247" y="1266"/>
                  </a:lnTo>
                  <a:lnTo>
                    <a:pt x="1248" y="1265"/>
                  </a:lnTo>
                  <a:lnTo>
                    <a:pt x="1248" y="1265"/>
                  </a:lnTo>
                  <a:lnTo>
                    <a:pt x="1249" y="1267"/>
                  </a:lnTo>
                  <a:lnTo>
                    <a:pt x="1250" y="1271"/>
                  </a:lnTo>
                  <a:lnTo>
                    <a:pt x="1252" y="1274"/>
                  </a:lnTo>
                  <a:lnTo>
                    <a:pt x="1252" y="1278"/>
                  </a:lnTo>
                  <a:lnTo>
                    <a:pt x="1253" y="1281"/>
                  </a:lnTo>
                  <a:lnTo>
                    <a:pt x="1254" y="1282"/>
                  </a:lnTo>
                  <a:lnTo>
                    <a:pt x="1255" y="1283"/>
                  </a:lnTo>
                  <a:lnTo>
                    <a:pt x="1255" y="1283"/>
                  </a:lnTo>
                  <a:lnTo>
                    <a:pt x="1257" y="1283"/>
                  </a:lnTo>
                  <a:lnTo>
                    <a:pt x="1258" y="1282"/>
                  </a:lnTo>
                  <a:lnTo>
                    <a:pt x="1259" y="1282"/>
                  </a:lnTo>
                  <a:lnTo>
                    <a:pt x="1259" y="1281"/>
                  </a:lnTo>
                  <a:lnTo>
                    <a:pt x="1260" y="1279"/>
                  </a:lnTo>
                  <a:lnTo>
                    <a:pt x="1262" y="1279"/>
                  </a:lnTo>
                  <a:lnTo>
                    <a:pt x="1263" y="1279"/>
                  </a:lnTo>
                  <a:lnTo>
                    <a:pt x="1263" y="1281"/>
                  </a:lnTo>
                  <a:lnTo>
                    <a:pt x="1264" y="1281"/>
                  </a:lnTo>
                  <a:lnTo>
                    <a:pt x="1265" y="1282"/>
                  </a:lnTo>
                  <a:lnTo>
                    <a:pt x="1267" y="1283"/>
                  </a:lnTo>
                  <a:lnTo>
                    <a:pt x="1267" y="1284"/>
                  </a:lnTo>
                  <a:lnTo>
                    <a:pt x="1268" y="1284"/>
                  </a:lnTo>
                  <a:lnTo>
                    <a:pt x="1269" y="1286"/>
                  </a:lnTo>
                  <a:lnTo>
                    <a:pt x="1270" y="1286"/>
                  </a:lnTo>
                  <a:lnTo>
                    <a:pt x="1270" y="1286"/>
                  </a:lnTo>
                  <a:lnTo>
                    <a:pt x="1272" y="1286"/>
                  </a:lnTo>
                  <a:lnTo>
                    <a:pt x="1273" y="1286"/>
                  </a:lnTo>
                  <a:lnTo>
                    <a:pt x="1274" y="1286"/>
                  </a:lnTo>
                  <a:lnTo>
                    <a:pt x="1274" y="1286"/>
                  </a:lnTo>
                  <a:lnTo>
                    <a:pt x="1275" y="1286"/>
                  </a:lnTo>
                  <a:lnTo>
                    <a:pt x="1277" y="1286"/>
                  </a:lnTo>
                  <a:lnTo>
                    <a:pt x="1278" y="1286"/>
                  </a:lnTo>
                  <a:lnTo>
                    <a:pt x="1278" y="1286"/>
                  </a:lnTo>
                  <a:lnTo>
                    <a:pt x="1279" y="1286"/>
                  </a:lnTo>
                  <a:lnTo>
                    <a:pt x="1280" y="1286"/>
                  </a:lnTo>
                  <a:lnTo>
                    <a:pt x="1281" y="1286"/>
                  </a:lnTo>
                  <a:lnTo>
                    <a:pt x="1281" y="1286"/>
                  </a:lnTo>
                  <a:lnTo>
                    <a:pt x="1283" y="1286"/>
                  </a:lnTo>
                  <a:lnTo>
                    <a:pt x="1284" y="1286"/>
                  </a:lnTo>
                  <a:lnTo>
                    <a:pt x="1285" y="1286"/>
                  </a:lnTo>
                  <a:lnTo>
                    <a:pt x="1285" y="1286"/>
                  </a:lnTo>
                  <a:lnTo>
                    <a:pt x="1286" y="1286"/>
                  </a:lnTo>
                  <a:lnTo>
                    <a:pt x="1288" y="1286"/>
                  </a:lnTo>
                  <a:lnTo>
                    <a:pt x="1289" y="1286"/>
                  </a:lnTo>
                  <a:lnTo>
                    <a:pt x="1290" y="1286"/>
                  </a:lnTo>
                  <a:lnTo>
                    <a:pt x="1290" y="1286"/>
                  </a:lnTo>
                  <a:lnTo>
                    <a:pt x="1291" y="1286"/>
                  </a:lnTo>
                  <a:lnTo>
                    <a:pt x="1293" y="1286"/>
                  </a:lnTo>
                  <a:lnTo>
                    <a:pt x="1294" y="1286"/>
                  </a:lnTo>
                  <a:lnTo>
                    <a:pt x="1294" y="1286"/>
                  </a:lnTo>
                  <a:lnTo>
                    <a:pt x="1295" y="1286"/>
                  </a:lnTo>
                  <a:lnTo>
                    <a:pt x="1296" y="1286"/>
                  </a:lnTo>
                  <a:lnTo>
                    <a:pt x="1298" y="1286"/>
                  </a:lnTo>
                  <a:lnTo>
                    <a:pt x="1298" y="1286"/>
                  </a:lnTo>
                  <a:lnTo>
                    <a:pt x="1299" y="1286"/>
                  </a:lnTo>
                  <a:lnTo>
                    <a:pt x="1300" y="1286"/>
                  </a:lnTo>
                  <a:lnTo>
                    <a:pt x="1301" y="1286"/>
                  </a:lnTo>
                  <a:lnTo>
                    <a:pt x="1301" y="1284"/>
                  </a:lnTo>
                  <a:lnTo>
                    <a:pt x="1303" y="1283"/>
                  </a:lnTo>
                  <a:lnTo>
                    <a:pt x="1304" y="1282"/>
                  </a:lnTo>
                  <a:lnTo>
                    <a:pt x="1305" y="1281"/>
                  </a:lnTo>
                  <a:lnTo>
                    <a:pt x="1305" y="1278"/>
                  </a:lnTo>
                  <a:lnTo>
                    <a:pt x="1306" y="1274"/>
                  </a:lnTo>
                  <a:lnTo>
                    <a:pt x="1308" y="1272"/>
                  </a:lnTo>
                  <a:lnTo>
                    <a:pt x="1309" y="1268"/>
                  </a:lnTo>
                  <a:lnTo>
                    <a:pt x="1309" y="1267"/>
                  </a:lnTo>
                  <a:lnTo>
                    <a:pt x="1310" y="1266"/>
                  </a:lnTo>
                  <a:lnTo>
                    <a:pt x="1311" y="1266"/>
                  </a:lnTo>
                  <a:lnTo>
                    <a:pt x="1313" y="1267"/>
                  </a:lnTo>
                  <a:lnTo>
                    <a:pt x="1313" y="1269"/>
                  </a:lnTo>
                  <a:lnTo>
                    <a:pt x="1314" y="1272"/>
                  </a:lnTo>
                  <a:lnTo>
                    <a:pt x="1315" y="1274"/>
                  </a:lnTo>
                  <a:lnTo>
                    <a:pt x="1316" y="1277"/>
                  </a:lnTo>
                  <a:lnTo>
                    <a:pt x="1316" y="1278"/>
                  </a:lnTo>
                  <a:lnTo>
                    <a:pt x="1317" y="1278"/>
                  </a:lnTo>
                  <a:lnTo>
                    <a:pt x="1319" y="1278"/>
                  </a:lnTo>
                  <a:lnTo>
                    <a:pt x="1320" y="1278"/>
                  </a:lnTo>
                  <a:lnTo>
                    <a:pt x="1320" y="1278"/>
                  </a:lnTo>
                  <a:lnTo>
                    <a:pt x="1321" y="1278"/>
                  </a:lnTo>
                  <a:lnTo>
                    <a:pt x="1322" y="1278"/>
                  </a:lnTo>
                  <a:lnTo>
                    <a:pt x="1324" y="1279"/>
                  </a:lnTo>
                  <a:lnTo>
                    <a:pt x="1324" y="1281"/>
                  </a:lnTo>
                  <a:lnTo>
                    <a:pt x="1325" y="1282"/>
                  </a:lnTo>
                  <a:lnTo>
                    <a:pt x="1326" y="1283"/>
                  </a:lnTo>
                  <a:lnTo>
                    <a:pt x="1327" y="1283"/>
                  </a:lnTo>
                  <a:lnTo>
                    <a:pt x="1327" y="1284"/>
                  </a:lnTo>
                  <a:lnTo>
                    <a:pt x="1329" y="1284"/>
                  </a:lnTo>
                  <a:lnTo>
                    <a:pt x="1330" y="1286"/>
                  </a:lnTo>
                  <a:lnTo>
                    <a:pt x="1331" y="1286"/>
                  </a:lnTo>
                  <a:lnTo>
                    <a:pt x="1331" y="1286"/>
                  </a:lnTo>
                  <a:lnTo>
                    <a:pt x="1332" y="1286"/>
                  </a:lnTo>
                  <a:lnTo>
                    <a:pt x="1334" y="1286"/>
                  </a:lnTo>
                  <a:lnTo>
                    <a:pt x="1335" y="1286"/>
                  </a:lnTo>
                  <a:lnTo>
                    <a:pt x="1335" y="1286"/>
                  </a:lnTo>
                  <a:lnTo>
                    <a:pt x="1336" y="1286"/>
                  </a:lnTo>
                  <a:lnTo>
                    <a:pt x="1337" y="1286"/>
                  </a:lnTo>
                  <a:lnTo>
                    <a:pt x="1339" y="1286"/>
                  </a:lnTo>
                  <a:lnTo>
                    <a:pt x="1339" y="1286"/>
                  </a:lnTo>
                  <a:lnTo>
                    <a:pt x="1340" y="1286"/>
                  </a:lnTo>
                  <a:lnTo>
                    <a:pt x="1341" y="1286"/>
                  </a:lnTo>
                  <a:lnTo>
                    <a:pt x="1342" y="1286"/>
                  </a:lnTo>
                  <a:lnTo>
                    <a:pt x="1344" y="1286"/>
                  </a:lnTo>
                  <a:lnTo>
                    <a:pt x="1344" y="1286"/>
                  </a:lnTo>
                  <a:lnTo>
                    <a:pt x="1345" y="1286"/>
                  </a:lnTo>
                  <a:lnTo>
                    <a:pt x="1346" y="1284"/>
                  </a:lnTo>
                  <a:lnTo>
                    <a:pt x="1347" y="1283"/>
                  </a:lnTo>
                  <a:lnTo>
                    <a:pt x="1347" y="1282"/>
                  </a:lnTo>
                  <a:lnTo>
                    <a:pt x="1349" y="1278"/>
                  </a:lnTo>
                  <a:lnTo>
                    <a:pt x="1350" y="1271"/>
                  </a:lnTo>
                  <a:lnTo>
                    <a:pt x="1351" y="1257"/>
                  </a:lnTo>
                  <a:lnTo>
                    <a:pt x="1351" y="1228"/>
                  </a:lnTo>
                  <a:lnTo>
                    <a:pt x="1352" y="1176"/>
                  </a:lnTo>
                  <a:lnTo>
                    <a:pt x="1353" y="1087"/>
                  </a:lnTo>
                  <a:lnTo>
                    <a:pt x="1355" y="949"/>
                  </a:lnTo>
                  <a:lnTo>
                    <a:pt x="1355" y="758"/>
                  </a:lnTo>
                  <a:lnTo>
                    <a:pt x="1356" y="527"/>
                  </a:lnTo>
                  <a:lnTo>
                    <a:pt x="1357" y="295"/>
                  </a:lnTo>
                  <a:lnTo>
                    <a:pt x="1358" y="111"/>
                  </a:lnTo>
                  <a:lnTo>
                    <a:pt x="1358" y="27"/>
                  </a:lnTo>
                  <a:lnTo>
                    <a:pt x="1360" y="106"/>
                  </a:lnTo>
                  <a:lnTo>
                    <a:pt x="1361" y="284"/>
                  </a:lnTo>
                  <a:lnTo>
                    <a:pt x="1362" y="510"/>
                  </a:lnTo>
                  <a:lnTo>
                    <a:pt x="1362" y="732"/>
                  </a:lnTo>
                  <a:lnTo>
                    <a:pt x="1363" y="917"/>
                  </a:lnTo>
                  <a:lnTo>
                    <a:pt x="1365" y="1052"/>
                  </a:lnTo>
                  <a:lnTo>
                    <a:pt x="1366" y="1142"/>
                  </a:lnTo>
                  <a:lnTo>
                    <a:pt x="1366" y="1196"/>
                  </a:lnTo>
                  <a:lnTo>
                    <a:pt x="1367" y="1230"/>
                  </a:lnTo>
                  <a:lnTo>
                    <a:pt x="1368" y="1248"/>
                  </a:lnTo>
                  <a:lnTo>
                    <a:pt x="1370" y="1260"/>
                  </a:lnTo>
                  <a:lnTo>
                    <a:pt x="1370" y="1267"/>
                  </a:lnTo>
                  <a:lnTo>
                    <a:pt x="1371" y="1271"/>
                  </a:lnTo>
                  <a:lnTo>
                    <a:pt x="1372" y="1274"/>
                  </a:lnTo>
                  <a:lnTo>
                    <a:pt x="1373" y="1276"/>
                  </a:lnTo>
                  <a:lnTo>
                    <a:pt x="1373" y="1278"/>
                  </a:lnTo>
                  <a:lnTo>
                    <a:pt x="1375" y="1278"/>
                  </a:lnTo>
                  <a:lnTo>
                    <a:pt x="1376" y="1279"/>
                  </a:lnTo>
                  <a:lnTo>
                    <a:pt x="1377" y="1281"/>
                  </a:lnTo>
                  <a:lnTo>
                    <a:pt x="1377" y="1281"/>
                  </a:lnTo>
                  <a:lnTo>
                    <a:pt x="1378" y="1282"/>
                  </a:lnTo>
                  <a:lnTo>
                    <a:pt x="1380" y="1283"/>
                  </a:lnTo>
                  <a:lnTo>
                    <a:pt x="1381" y="1283"/>
                  </a:lnTo>
                  <a:lnTo>
                    <a:pt x="1381" y="1284"/>
                  </a:lnTo>
                  <a:lnTo>
                    <a:pt x="1382" y="1284"/>
                  </a:lnTo>
                  <a:lnTo>
                    <a:pt x="1383" y="1284"/>
                  </a:lnTo>
                  <a:lnTo>
                    <a:pt x="1385" y="1286"/>
                  </a:lnTo>
                  <a:lnTo>
                    <a:pt x="1385" y="1286"/>
                  </a:lnTo>
                  <a:lnTo>
                    <a:pt x="1386" y="1286"/>
                  </a:lnTo>
                  <a:lnTo>
                    <a:pt x="1387" y="1284"/>
                  </a:lnTo>
                  <a:lnTo>
                    <a:pt x="1388" y="1284"/>
                  </a:lnTo>
                  <a:lnTo>
                    <a:pt x="1388" y="1283"/>
                  </a:lnTo>
                  <a:lnTo>
                    <a:pt x="1389" y="1283"/>
                  </a:lnTo>
                  <a:lnTo>
                    <a:pt x="1391" y="1283"/>
                  </a:lnTo>
                  <a:lnTo>
                    <a:pt x="1392" y="1283"/>
                  </a:lnTo>
                  <a:lnTo>
                    <a:pt x="1392" y="1283"/>
                  </a:lnTo>
                  <a:lnTo>
                    <a:pt x="1393" y="1283"/>
                  </a:lnTo>
                  <a:lnTo>
                    <a:pt x="1394" y="1283"/>
                  </a:lnTo>
                  <a:lnTo>
                    <a:pt x="1396" y="1284"/>
                  </a:lnTo>
                  <a:lnTo>
                    <a:pt x="1396" y="1284"/>
                  </a:lnTo>
                  <a:lnTo>
                    <a:pt x="1397" y="1284"/>
                  </a:lnTo>
                  <a:lnTo>
                    <a:pt x="1398" y="1284"/>
                  </a:lnTo>
                  <a:lnTo>
                    <a:pt x="1399" y="1284"/>
                  </a:lnTo>
                  <a:lnTo>
                    <a:pt x="1401" y="1284"/>
                  </a:lnTo>
                  <a:lnTo>
                    <a:pt x="1401" y="1284"/>
                  </a:lnTo>
                  <a:lnTo>
                    <a:pt x="1402" y="1284"/>
                  </a:lnTo>
                  <a:lnTo>
                    <a:pt x="1403" y="1284"/>
                  </a:lnTo>
                  <a:lnTo>
                    <a:pt x="1404" y="1284"/>
                  </a:lnTo>
                  <a:lnTo>
                    <a:pt x="1404" y="1284"/>
                  </a:lnTo>
                  <a:lnTo>
                    <a:pt x="1406" y="1284"/>
                  </a:lnTo>
                  <a:lnTo>
                    <a:pt x="1407" y="1286"/>
                  </a:lnTo>
                  <a:lnTo>
                    <a:pt x="1408" y="1286"/>
                  </a:lnTo>
                  <a:lnTo>
                    <a:pt x="1408" y="1286"/>
                  </a:lnTo>
                  <a:lnTo>
                    <a:pt x="1409" y="1286"/>
                  </a:lnTo>
                  <a:lnTo>
                    <a:pt x="1411" y="1286"/>
                  </a:lnTo>
                  <a:lnTo>
                    <a:pt x="1412" y="1286"/>
                  </a:lnTo>
                  <a:lnTo>
                    <a:pt x="1412" y="1286"/>
                  </a:lnTo>
                  <a:lnTo>
                    <a:pt x="1413" y="1286"/>
                  </a:lnTo>
                  <a:lnTo>
                    <a:pt x="1414" y="1286"/>
                  </a:lnTo>
                  <a:lnTo>
                    <a:pt x="1416" y="1286"/>
                  </a:lnTo>
                  <a:lnTo>
                    <a:pt x="1416" y="1286"/>
                  </a:lnTo>
                  <a:lnTo>
                    <a:pt x="1417" y="1286"/>
                  </a:lnTo>
                  <a:lnTo>
                    <a:pt x="1418" y="1286"/>
                  </a:lnTo>
                  <a:lnTo>
                    <a:pt x="1419" y="1286"/>
                  </a:lnTo>
                  <a:lnTo>
                    <a:pt x="1419" y="1286"/>
                  </a:lnTo>
                  <a:lnTo>
                    <a:pt x="1420" y="1286"/>
                  </a:lnTo>
                  <a:lnTo>
                    <a:pt x="1422" y="1286"/>
                  </a:lnTo>
                  <a:lnTo>
                    <a:pt x="1423" y="1286"/>
                  </a:lnTo>
                  <a:lnTo>
                    <a:pt x="1423" y="1286"/>
                  </a:lnTo>
                  <a:lnTo>
                    <a:pt x="1424" y="1286"/>
                  </a:lnTo>
                  <a:lnTo>
                    <a:pt x="1425" y="1286"/>
                  </a:lnTo>
                  <a:lnTo>
                    <a:pt x="1427" y="1286"/>
                  </a:lnTo>
                  <a:lnTo>
                    <a:pt x="1427" y="1286"/>
                  </a:lnTo>
                  <a:lnTo>
                    <a:pt x="1428" y="1286"/>
                  </a:lnTo>
                  <a:lnTo>
                    <a:pt x="1429" y="1286"/>
                  </a:lnTo>
                  <a:lnTo>
                    <a:pt x="1430" y="1286"/>
                  </a:lnTo>
                  <a:lnTo>
                    <a:pt x="1430" y="1286"/>
                  </a:lnTo>
                  <a:lnTo>
                    <a:pt x="1432" y="1286"/>
                  </a:lnTo>
                  <a:lnTo>
                    <a:pt x="1433" y="1286"/>
                  </a:lnTo>
                  <a:lnTo>
                    <a:pt x="1434" y="1284"/>
                  </a:lnTo>
                  <a:lnTo>
                    <a:pt x="1434" y="1284"/>
                  </a:lnTo>
                  <a:lnTo>
                    <a:pt x="1435" y="1283"/>
                  </a:lnTo>
                  <a:lnTo>
                    <a:pt x="1437" y="1282"/>
                  </a:lnTo>
                  <a:lnTo>
                    <a:pt x="1438" y="1282"/>
                  </a:lnTo>
                  <a:lnTo>
                    <a:pt x="1438" y="1281"/>
                  </a:lnTo>
                  <a:lnTo>
                    <a:pt x="1439" y="1281"/>
                  </a:lnTo>
                  <a:lnTo>
                    <a:pt x="1440" y="1281"/>
                  </a:lnTo>
                  <a:lnTo>
                    <a:pt x="1442" y="1281"/>
                  </a:lnTo>
                  <a:lnTo>
                    <a:pt x="1442" y="1282"/>
                  </a:lnTo>
                  <a:lnTo>
                    <a:pt x="1443" y="1282"/>
                  </a:lnTo>
                  <a:lnTo>
                    <a:pt x="1444" y="1283"/>
                  </a:lnTo>
                  <a:lnTo>
                    <a:pt x="1445" y="1283"/>
                  </a:lnTo>
                  <a:lnTo>
                    <a:pt x="1445" y="1283"/>
                  </a:lnTo>
                  <a:lnTo>
                    <a:pt x="1447" y="1284"/>
                  </a:lnTo>
                  <a:lnTo>
                    <a:pt x="1448" y="1284"/>
                  </a:lnTo>
                  <a:lnTo>
                    <a:pt x="1449" y="1284"/>
                  </a:lnTo>
                  <a:lnTo>
                    <a:pt x="1449" y="1284"/>
                  </a:lnTo>
                  <a:lnTo>
                    <a:pt x="1450" y="1283"/>
                  </a:lnTo>
                  <a:lnTo>
                    <a:pt x="1452" y="1283"/>
                  </a:lnTo>
                  <a:lnTo>
                    <a:pt x="1453" y="1283"/>
                  </a:lnTo>
                  <a:lnTo>
                    <a:pt x="1453" y="1283"/>
                  </a:lnTo>
                  <a:lnTo>
                    <a:pt x="1454" y="1283"/>
                  </a:lnTo>
                  <a:lnTo>
                    <a:pt x="1455" y="1283"/>
                  </a:lnTo>
                  <a:lnTo>
                    <a:pt x="1456" y="1283"/>
                  </a:lnTo>
                  <a:lnTo>
                    <a:pt x="1458" y="1284"/>
                  </a:lnTo>
                  <a:lnTo>
                    <a:pt x="1458" y="1284"/>
                  </a:lnTo>
                  <a:lnTo>
                    <a:pt x="1459" y="1284"/>
                  </a:lnTo>
                  <a:lnTo>
                    <a:pt x="1460" y="1284"/>
                  </a:lnTo>
                  <a:lnTo>
                    <a:pt x="1461" y="1284"/>
                  </a:lnTo>
                  <a:lnTo>
                    <a:pt x="1461" y="1284"/>
                  </a:lnTo>
                  <a:lnTo>
                    <a:pt x="1463" y="1284"/>
                  </a:lnTo>
                  <a:lnTo>
                    <a:pt x="1464" y="1284"/>
                  </a:lnTo>
                  <a:lnTo>
                    <a:pt x="1465" y="1284"/>
                  </a:lnTo>
                  <a:lnTo>
                    <a:pt x="1465" y="1284"/>
                  </a:lnTo>
                  <a:lnTo>
                    <a:pt x="1466" y="1286"/>
                  </a:lnTo>
                  <a:lnTo>
                    <a:pt x="1468" y="1286"/>
                  </a:lnTo>
                  <a:lnTo>
                    <a:pt x="1469" y="1286"/>
                  </a:lnTo>
                  <a:lnTo>
                    <a:pt x="1469" y="1286"/>
                  </a:lnTo>
                  <a:lnTo>
                    <a:pt x="1470" y="1286"/>
                  </a:lnTo>
                  <a:lnTo>
                    <a:pt x="1471" y="1286"/>
                  </a:lnTo>
                  <a:lnTo>
                    <a:pt x="1473" y="1286"/>
                  </a:lnTo>
                  <a:lnTo>
                    <a:pt x="1473" y="1286"/>
                  </a:lnTo>
                  <a:lnTo>
                    <a:pt x="1474" y="1286"/>
                  </a:lnTo>
                  <a:lnTo>
                    <a:pt x="1475" y="1286"/>
                  </a:lnTo>
                  <a:lnTo>
                    <a:pt x="1476" y="1286"/>
                  </a:lnTo>
                  <a:lnTo>
                    <a:pt x="1476" y="1286"/>
                  </a:lnTo>
                  <a:lnTo>
                    <a:pt x="1478" y="1286"/>
                  </a:lnTo>
                  <a:lnTo>
                    <a:pt x="1479" y="1287"/>
                  </a:lnTo>
                  <a:lnTo>
                    <a:pt x="1480" y="1287"/>
                  </a:lnTo>
                  <a:lnTo>
                    <a:pt x="1480" y="1287"/>
                  </a:lnTo>
                  <a:lnTo>
                    <a:pt x="1481" y="1287"/>
                  </a:lnTo>
                  <a:lnTo>
                    <a:pt x="1483" y="1287"/>
                  </a:lnTo>
                  <a:lnTo>
                    <a:pt x="1484" y="1287"/>
                  </a:lnTo>
                  <a:lnTo>
                    <a:pt x="1484" y="1287"/>
                  </a:lnTo>
                  <a:lnTo>
                    <a:pt x="1485" y="1287"/>
                  </a:lnTo>
                  <a:lnTo>
                    <a:pt x="1486" y="1287"/>
                  </a:lnTo>
                  <a:lnTo>
                    <a:pt x="1488" y="1286"/>
                  </a:lnTo>
                  <a:lnTo>
                    <a:pt x="1488" y="1286"/>
                  </a:lnTo>
                  <a:lnTo>
                    <a:pt x="1489" y="1286"/>
                  </a:lnTo>
                  <a:lnTo>
                    <a:pt x="1490" y="1286"/>
                  </a:lnTo>
                  <a:lnTo>
                    <a:pt x="1491" y="1284"/>
                  </a:lnTo>
                  <a:lnTo>
                    <a:pt x="1491" y="1284"/>
                  </a:lnTo>
                  <a:lnTo>
                    <a:pt x="1492" y="1284"/>
                  </a:lnTo>
                  <a:lnTo>
                    <a:pt x="1494" y="1284"/>
                  </a:lnTo>
                  <a:lnTo>
                    <a:pt x="1495" y="1284"/>
                  </a:lnTo>
                  <a:lnTo>
                    <a:pt x="1495" y="1284"/>
                  </a:lnTo>
                  <a:lnTo>
                    <a:pt x="1496" y="1284"/>
                  </a:lnTo>
                  <a:lnTo>
                    <a:pt x="1497" y="1286"/>
                  </a:lnTo>
                  <a:lnTo>
                    <a:pt x="1499" y="1286"/>
                  </a:lnTo>
                  <a:lnTo>
                    <a:pt x="1499" y="1284"/>
                  </a:lnTo>
                  <a:lnTo>
                    <a:pt x="1500" y="1284"/>
                  </a:lnTo>
                  <a:lnTo>
                    <a:pt x="1501" y="1283"/>
                  </a:lnTo>
                  <a:lnTo>
                    <a:pt x="1502" y="1282"/>
                  </a:lnTo>
                  <a:lnTo>
                    <a:pt x="1502" y="1279"/>
                  </a:lnTo>
                  <a:lnTo>
                    <a:pt x="1504" y="1277"/>
                  </a:lnTo>
                  <a:lnTo>
                    <a:pt x="1505" y="1273"/>
                  </a:lnTo>
                  <a:lnTo>
                    <a:pt x="1506" y="1269"/>
                  </a:lnTo>
                  <a:lnTo>
                    <a:pt x="1506" y="1267"/>
                  </a:lnTo>
                  <a:lnTo>
                    <a:pt x="1507" y="1265"/>
                  </a:lnTo>
                  <a:lnTo>
                    <a:pt x="1509" y="1262"/>
                  </a:lnTo>
                  <a:lnTo>
                    <a:pt x="1510" y="1263"/>
                  </a:lnTo>
                  <a:lnTo>
                    <a:pt x="1511" y="1265"/>
                  </a:lnTo>
                  <a:lnTo>
                    <a:pt x="1511" y="1267"/>
                  </a:lnTo>
                  <a:lnTo>
                    <a:pt x="1512" y="1271"/>
                  </a:lnTo>
                  <a:lnTo>
                    <a:pt x="1514" y="1276"/>
                  </a:lnTo>
                  <a:lnTo>
                    <a:pt x="1515" y="1279"/>
                  </a:lnTo>
                  <a:lnTo>
                    <a:pt x="1515" y="1283"/>
                  </a:lnTo>
                  <a:lnTo>
                    <a:pt x="1516" y="1286"/>
                  </a:lnTo>
                  <a:lnTo>
                    <a:pt x="1517" y="1288"/>
                  </a:lnTo>
                  <a:lnTo>
                    <a:pt x="1519" y="1291"/>
                  </a:lnTo>
                  <a:lnTo>
                    <a:pt x="1519" y="1292"/>
                  </a:lnTo>
                  <a:lnTo>
                    <a:pt x="1520" y="1293"/>
                  </a:lnTo>
                  <a:lnTo>
                    <a:pt x="1521" y="1294"/>
                  </a:lnTo>
                  <a:lnTo>
                    <a:pt x="1522" y="1294"/>
                  </a:lnTo>
                  <a:lnTo>
                    <a:pt x="1522" y="1293"/>
                  </a:lnTo>
                  <a:lnTo>
                    <a:pt x="1524" y="1292"/>
                  </a:lnTo>
                  <a:lnTo>
                    <a:pt x="1525" y="1291"/>
                  </a:lnTo>
                  <a:lnTo>
                    <a:pt x="1526" y="1288"/>
                  </a:lnTo>
                  <a:lnTo>
                    <a:pt x="1526" y="1286"/>
                  </a:lnTo>
                  <a:lnTo>
                    <a:pt x="1527" y="1284"/>
                  </a:lnTo>
                  <a:lnTo>
                    <a:pt x="1528" y="1283"/>
                  </a:lnTo>
                  <a:lnTo>
                    <a:pt x="1530" y="1283"/>
                  </a:lnTo>
                  <a:lnTo>
                    <a:pt x="1530" y="1283"/>
                  </a:lnTo>
                  <a:lnTo>
                    <a:pt x="1531" y="1284"/>
                  </a:lnTo>
                  <a:lnTo>
                    <a:pt x="1532" y="1284"/>
                  </a:lnTo>
                  <a:lnTo>
                    <a:pt x="1533" y="1284"/>
                  </a:lnTo>
                  <a:lnTo>
                    <a:pt x="1533" y="1286"/>
                  </a:lnTo>
                  <a:lnTo>
                    <a:pt x="1535" y="1286"/>
                  </a:lnTo>
                  <a:lnTo>
                    <a:pt x="1536" y="1286"/>
                  </a:lnTo>
                  <a:lnTo>
                    <a:pt x="1537" y="1286"/>
                  </a:lnTo>
                  <a:lnTo>
                    <a:pt x="1537" y="1286"/>
                  </a:lnTo>
                  <a:lnTo>
                    <a:pt x="1538" y="1286"/>
                  </a:lnTo>
                  <a:lnTo>
                    <a:pt x="1540" y="1287"/>
                  </a:lnTo>
                  <a:lnTo>
                    <a:pt x="1541" y="1287"/>
                  </a:lnTo>
                  <a:lnTo>
                    <a:pt x="1541" y="1287"/>
                  </a:lnTo>
                  <a:lnTo>
                    <a:pt x="1542" y="1287"/>
                  </a:lnTo>
                  <a:lnTo>
                    <a:pt x="1543" y="1286"/>
                  </a:lnTo>
                  <a:lnTo>
                    <a:pt x="1545" y="1286"/>
                  </a:lnTo>
                  <a:lnTo>
                    <a:pt x="1545" y="1284"/>
                  </a:lnTo>
                  <a:lnTo>
                    <a:pt x="1546" y="1283"/>
                  </a:lnTo>
                  <a:lnTo>
                    <a:pt x="1547" y="1282"/>
                  </a:lnTo>
                  <a:lnTo>
                    <a:pt x="1548" y="1279"/>
                  </a:lnTo>
                  <a:lnTo>
                    <a:pt x="1548" y="1278"/>
                  </a:lnTo>
                  <a:lnTo>
                    <a:pt x="1550" y="1276"/>
                  </a:lnTo>
                  <a:lnTo>
                    <a:pt x="1551" y="1274"/>
                  </a:lnTo>
                  <a:lnTo>
                    <a:pt x="1552" y="1273"/>
                  </a:lnTo>
                  <a:lnTo>
                    <a:pt x="1552" y="1272"/>
                  </a:lnTo>
                  <a:lnTo>
                    <a:pt x="1553" y="1272"/>
                  </a:lnTo>
                  <a:lnTo>
                    <a:pt x="1555" y="1272"/>
                  </a:lnTo>
                  <a:lnTo>
                    <a:pt x="1556" y="1273"/>
                  </a:lnTo>
                  <a:lnTo>
                    <a:pt x="1556" y="1274"/>
                  </a:lnTo>
                  <a:lnTo>
                    <a:pt x="1557" y="1277"/>
                  </a:lnTo>
                  <a:lnTo>
                    <a:pt x="1558" y="1278"/>
                  </a:lnTo>
                  <a:lnTo>
                    <a:pt x="1560" y="1279"/>
                  </a:lnTo>
                  <a:lnTo>
                    <a:pt x="1560" y="1281"/>
                  </a:lnTo>
                  <a:lnTo>
                    <a:pt x="1561" y="1282"/>
                  </a:lnTo>
                  <a:lnTo>
                    <a:pt x="1562" y="1282"/>
                  </a:lnTo>
                  <a:lnTo>
                    <a:pt x="1563" y="1283"/>
                  </a:lnTo>
                  <a:lnTo>
                    <a:pt x="1563" y="1284"/>
                  </a:lnTo>
                  <a:lnTo>
                    <a:pt x="1564" y="1284"/>
                  </a:lnTo>
                  <a:lnTo>
                    <a:pt x="1566" y="1284"/>
                  </a:lnTo>
                  <a:lnTo>
                    <a:pt x="1567" y="1286"/>
                  </a:lnTo>
                  <a:lnTo>
                    <a:pt x="1568" y="1286"/>
                  </a:lnTo>
                  <a:lnTo>
                    <a:pt x="1568" y="1286"/>
                  </a:lnTo>
                  <a:lnTo>
                    <a:pt x="1569" y="1286"/>
                  </a:lnTo>
                  <a:lnTo>
                    <a:pt x="1571" y="1286"/>
                  </a:lnTo>
                  <a:lnTo>
                    <a:pt x="1572" y="1286"/>
                  </a:lnTo>
                  <a:lnTo>
                    <a:pt x="1572" y="1286"/>
                  </a:lnTo>
                  <a:lnTo>
                    <a:pt x="1573" y="1286"/>
                  </a:lnTo>
                  <a:lnTo>
                    <a:pt x="1574" y="1286"/>
                  </a:lnTo>
                  <a:lnTo>
                    <a:pt x="1576" y="1286"/>
                  </a:lnTo>
                  <a:lnTo>
                    <a:pt x="1576" y="1286"/>
                  </a:lnTo>
                  <a:lnTo>
                    <a:pt x="1577" y="1286"/>
                  </a:lnTo>
                  <a:lnTo>
                    <a:pt x="1578" y="1286"/>
                  </a:lnTo>
                  <a:lnTo>
                    <a:pt x="1579" y="1286"/>
                  </a:lnTo>
                  <a:lnTo>
                    <a:pt x="1579" y="1286"/>
                  </a:lnTo>
                  <a:lnTo>
                    <a:pt x="1581" y="1286"/>
                  </a:lnTo>
                  <a:lnTo>
                    <a:pt x="1582" y="1286"/>
                  </a:lnTo>
                  <a:lnTo>
                    <a:pt x="1583" y="1286"/>
                  </a:lnTo>
                  <a:lnTo>
                    <a:pt x="1583" y="1286"/>
                  </a:lnTo>
                  <a:lnTo>
                    <a:pt x="1584" y="1286"/>
                  </a:lnTo>
                  <a:lnTo>
                    <a:pt x="1586" y="1286"/>
                  </a:lnTo>
                  <a:lnTo>
                    <a:pt x="1587" y="1286"/>
                  </a:lnTo>
                  <a:lnTo>
                    <a:pt x="1587" y="1286"/>
                  </a:lnTo>
                  <a:lnTo>
                    <a:pt x="1588" y="1286"/>
                  </a:lnTo>
                  <a:lnTo>
                    <a:pt x="1589" y="1286"/>
                  </a:lnTo>
                  <a:lnTo>
                    <a:pt x="1591" y="1286"/>
                  </a:lnTo>
                  <a:lnTo>
                    <a:pt x="1591" y="1286"/>
                  </a:lnTo>
                  <a:lnTo>
                    <a:pt x="1592" y="1286"/>
                  </a:lnTo>
                  <a:lnTo>
                    <a:pt x="1593" y="1286"/>
                  </a:lnTo>
                  <a:lnTo>
                    <a:pt x="1594" y="1286"/>
                  </a:lnTo>
                  <a:lnTo>
                    <a:pt x="1594" y="1286"/>
                  </a:lnTo>
                  <a:lnTo>
                    <a:pt x="1596" y="1286"/>
                  </a:lnTo>
                  <a:lnTo>
                    <a:pt x="1597" y="1286"/>
                  </a:lnTo>
                  <a:lnTo>
                    <a:pt x="1598" y="1286"/>
                  </a:lnTo>
                  <a:lnTo>
                    <a:pt x="1598" y="1286"/>
                  </a:lnTo>
                  <a:lnTo>
                    <a:pt x="1599" y="1286"/>
                  </a:lnTo>
                  <a:lnTo>
                    <a:pt x="1600" y="1286"/>
                  </a:lnTo>
                  <a:lnTo>
                    <a:pt x="1602" y="1286"/>
                  </a:lnTo>
                  <a:lnTo>
                    <a:pt x="1602" y="1286"/>
                  </a:lnTo>
                  <a:lnTo>
                    <a:pt x="1603" y="1286"/>
                  </a:lnTo>
                  <a:lnTo>
                    <a:pt x="1604" y="1286"/>
                  </a:lnTo>
                  <a:lnTo>
                    <a:pt x="1605" y="1286"/>
                  </a:lnTo>
                  <a:lnTo>
                    <a:pt x="1605" y="1286"/>
                  </a:lnTo>
                  <a:lnTo>
                    <a:pt x="1607" y="1284"/>
                  </a:lnTo>
                  <a:lnTo>
                    <a:pt x="1608" y="1284"/>
                  </a:lnTo>
                  <a:lnTo>
                    <a:pt x="1609" y="1284"/>
                  </a:lnTo>
                  <a:lnTo>
                    <a:pt x="1609" y="1286"/>
                  </a:lnTo>
                  <a:lnTo>
                    <a:pt x="1610" y="1286"/>
                  </a:lnTo>
                  <a:lnTo>
                    <a:pt x="1612" y="1286"/>
                  </a:lnTo>
                  <a:lnTo>
                    <a:pt x="1613" y="1286"/>
                  </a:lnTo>
                  <a:lnTo>
                    <a:pt x="1613" y="1286"/>
                  </a:lnTo>
                  <a:lnTo>
                    <a:pt x="1614" y="1286"/>
                  </a:lnTo>
                  <a:lnTo>
                    <a:pt x="1615" y="1286"/>
                  </a:lnTo>
                  <a:lnTo>
                    <a:pt x="1617" y="1286"/>
                  </a:lnTo>
                  <a:lnTo>
                    <a:pt x="1617" y="1284"/>
                  </a:lnTo>
                  <a:lnTo>
                    <a:pt x="1618" y="1284"/>
                  </a:lnTo>
                  <a:lnTo>
                    <a:pt x="1619" y="1283"/>
                  </a:lnTo>
                  <a:lnTo>
                    <a:pt x="1620" y="1283"/>
                  </a:lnTo>
                  <a:lnTo>
                    <a:pt x="1620" y="1283"/>
                  </a:lnTo>
                  <a:lnTo>
                    <a:pt x="1622" y="1284"/>
                  </a:lnTo>
                  <a:lnTo>
                    <a:pt x="1623" y="1284"/>
                  </a:lnTo>
                  <a:lnTo>
                    <a:pt x="1624" y="1284"/>
                  </a:lnTo>
                  <a:lnTo>
                    <a:pt x="1625" y="1284"/>
                  </a:lnTo>
                  <a:lnTo>
                    <a:pt x="1625" y="1284"/>
                  </a:lnTo>
                  <a:lnTo>
                    <a:pt x="1627" y="1284"/>
                  </a:lnTo>
                  <a:lnTo>
                    <a:pt x="1628" y="1284"/>
                  </a:lnTo>
                  <a:lnTo>
                    <a:pt x="1629" y="1284"/>
                  </a:lnTo>
                  <a:lnTo>
                    <a:pt x="1629" y="1284"/>
                  </a:lnTo>
                  <a:lnTo>
                    <a:pt x="1630" y="1284"/>
                  </a:lnTo>
                  <a:lnTo>
                    <a:pt x="1632" y="1286"/>
                  </a:lnTo>
                  <a:lnTo>
                    <a:pt x="1633" y="1286"/>
                  </a:lnTo>
                  <a:lnTo>
                    <a:pt x="1633" y="1286"/>
                  </a:lnTo>
                  <a:lnTo>
                    <a:pt x="1634" y="1286"/>
                  </a:lnTo>
                  <a:lnTo>
                    <a:pt x="1635" y="1284"/>
                  </a:lnTo>
                  <a:lnTo>
                    <a:pt x="1636" y="1283"/>
                  </a:lnTo>
                  <a:lnTo>
                    <a:pt x="1636" y="1282"/>
                  </a:lnTo>
                  <a:lnTo>
                    <a:pt x="1638" y="1281"/>
                  </a:lnTo>
                  <a:lnTo>
                    <a:pt x="1639" y="1281"/>
                  </a:lnTo>
                  <a:lnTo>
                    <a:pt x="1640" y="1279"/>
                  </a:lnTo>
                  <a:lnTo>
                    <a:pt x="1640" y="1281"/>
                  </a:lnTo>
                  <a:lnTo>
                    <a:pt x="1641" y="1282"/>
                  </a:lnTo>
                  <a:lnTo>
                    <a:pt x="1643" y="1283"/>
                  </a:lnTo>
                  <a:lnTo>
                    <a:pt x="1644" y="1284"/>
                  </a:lnTo>
                  <a:lnTo>
                    <a:pt x="1644" y="1286"/>
                  </a:lnTo>
                  <a:lnTo>
                    <a:pt x="1645" y="1287"/>
                  </a:lnTo>
                  <a:lnTo>
                    <a:pt x="1646" y="1288"/>
                  </a:lnTo>
                  <a:lnTo>
                    <a:pt x="1648" y="1288"/>
                  </a:lnTo>
                  <a:lnTo>
                    <a:pt x="1648" y="1288"/>
                  </a:lnTo>
                  <a:lnTo>
                    <a:pt x="1649" y="1287"/>
                  </a:lnTo>
                  <a:lnTo>
                    <a:pt x="1650" y="1287"/>
                  </a:lnTo>
                  <a:lnTo>
                    <a:pt x="1651" y="1287"/>
                  </a:lnTo>
                  <a:lnTo>
                    <a:pt x="1651" y="1287"/>
                  </a:lnTo>
                  <a:lnTo>
                    <a:pt x="1653" y="1286"/>
                  </a:lnTo>
                  <a:lnTo>
                    <a:pt x="1654" y="1286"/>
                  </a:lnTo>
                  <a:lnTo>
                    <a:pt x="1655" y="1286"/>
                  </a:lnTo>
                  <a:lnTo>
                    <a:pt x="1655" y="1286"/>
                  </a:lnTo>
                  <a:lnTo>
                    <a:pt x="1656" y="1284"/>
                  </a:lnTo>
                  <a:lnTo>
                    <a:pt x="1658" y="1284"/>
                  </a:lnTo>
                  <a:lnTo>
                    <a:pt x="1659" y="1284"/>
                  </a:lnTo>
                  <a:lnTo>
                    <a:pt x="1659" y="1284"/>
                  </a:lnTo>
                  <a:lnTo>
                    <a:pt x="1660" y="1284"/>
                  </a:lnTo>
                  <a:lnTo>
                    <a:pt x="1661" y="1284"/>
                  </a:lnTo>
                  <a:lnTo>
                    <a:pt x="1663" y="1284"/>
                  </a:lnTo>
                  <a:lnTo>
                    <a:pt x="1663" y="1283"/>
                  </a:lnTo>
                  <a:lnTo>
                    <a:pt x="1664" y="1283"/>
                  </a:lnTo>
                  <a:lnTo>
                    <a:pt x="1665" y="1282"/>
                  </a:lnTo>
                  <a:lnTo>
                    <a:pt x="1666" y="1281"/>
                  </a:lnTo>
                  <a:lnTo>
                    <a:pt x="1666" y="1281"/>
                  </a:lnTo>
                  <a:lnTo>
                    <a:pt x="1668" y="1279"/>
                  </a:lnTo>
                  <a:lnTo>
                    <a:pt x="1669" y="1279"/>
                  </a:lnTo>
                  <a:lnTo>
                    <a:pt x="1670" y="1281"/>
                  </a:lnTo>
                  <a:lnTo>
                    <a:pt x="1670" y="1281"/>
                  </a:lnTo>
                  <a:lnTo>
                    <a:pt x="1671" y="1282"/>
                  </a:lnTo>
                  <a:lnTo>
                    <a:pt x="1672" y="1283"/>
                  </a:lnTo>
                  <a:lnTo>
                    <a:pt x="1674" y="1283"/>
                  </a:lnTo>
                  <a:lnTo>
                    <a:pt x="1674" y="1283"/>
                  </a:lnTo>
                  <a:lnTo>
                    <a:pt x="1675" y="1284"/>
                  </a:lnTo>
                  <a:lnTo>
                    <a:pt x="1676" y="1284"/>
                  </a:lnTo>
                  <a:lnTo>
                    <a:pt x="1677" y="1286"/>
                  </a:lnTo>
                  <a:lnTo>
                    <a:pt x="1679" y="1286"/>
                  </a:lnTo>
                  <a:lnTo>
                    <a:pt x="1679" y="1286"/>
                  </a:lnTo>
                  <a:lnTo>
                    <a:pt x="1680" y="1286"/>
                  </a:lnTo>
                  <a:lnTo>
                    <a:pt x="1681" y="1286"/>
                  </a:lnTo>
                  <a:lnTo>
                    <a:pt x="1682" y="1286"/>
                  </a:lnTo>
                  <a:lnTo>
                    <a:pt x="1682" y="1286"/>
                  </a:lnTo>
                  <a:lnTo>
                    <a:pt x="1684" y="1286"/>
                  </a:lnTo>
                  <a:lnTo>
                    <a:pt x="1685" y="1286"/>
                  </a:lnTo>
                  <a:lnTo>
                    <a:pt x="1686" y="1286"/>
                  </a:lnTo>
                  <a:lnTo>
                    <a:pt x="1686" y="1284"/>
                  </a:lnTo>
                  <a:lnTo>
                    <a:pt x="1687" y="1284"/>
                  </a:lnTo>
                  <a:lnTo>
                    <a:pt x="1689" y="1284"/>
                  </a:lnTo>
                  <a:lnTo>
                    <a:pt x="1690" y="1283"/>
                  </a:lnTo>
                  <a:lnTo>
                    <a:pt x="1690" y="1282"/>
                  </a:lnTo>
                  <a:lnTo>
                    <a:pt x="1691" y="1281"/>
                  </a:lnTo>
                  <a:lnTo>
                    <a:pt x="1692" y="1279"/>
                  </a:lnTo>
                  <a:lnTo>
                    <a:pt x="1694" y="1278"/>
                  </a:lnTo>
                  <a:lnTo>
                    <a:pt x="1694" y="1277"/>
                  </a:lnTo>
                  <a:lnTo>
                    <a:pt x="1695" y="1274"/>
                  </a:lnTo>
                  <a:lnTo>
                    <a:pt x="1696" y="1272"/>
                  </a:lnTo>
                  <a:lnTo>
                    <a:pt x="1697" y="1272"/>
                  </a:lnTo>
                  <a:lnTo>
                    <a:pt x="1697" y="1272"/>
                  </a:lnTo>
                  <a:lnTo>
                    <a:pt x="1699" y="1272"/>
                  </a:lnTo>
                  <a:lnTo>
                    <a:pt x="1700" y="1274"/>
                  </a:lnTo>
                  <a:lnTo>
                    <a:pt x="1701" y="1277"/>
                  </a:lnTo>
                  <a:lnTo>
                    <a:pt x="1701" y="1279"/>
                  </a:lnTo>
                  <a:lnTo>
                    <a:pt x="1702" y="1281"/>
                  </a:lnTo>
                  <a:lnTo>
                    <a:pt x="1704" y="1282"/>
                  </a:lnTo>
                  <a:lnTo>
                    <a:pt x="1705" y="1282"/>
                  </a:lnTo>
                  <a:lnTo>
                    <a:pt x="1705" y="1283"/>
                  </a:lnTo>
                  <a:lnTo>
                    <a:pt x="1706" y="1283"/>
                  </a:lnTo>
                  <a:lnTo>
                    <a:pt x="1707" y="1283"/>
                  </a:lnTo>
                  <a:lnTo>
                    <a:pt x="1708" y="1283"/>
                  </a:lnTo>
                  <a:lnTo>
                    <a:pt x="1708" y="1283"/>
                  </a:lnTo>
                  <a:lnTo>
                    <a:pt x="1710" y="1283"/>
                  </a:lnTo>
                  <a:lnTo>
                    <a:pt x="1711" y="1284"/>
                  </a:lnTo>
                  <a:lnTo>
                    <a:pt x="1712" y="1284"/>
                  </a:lnTo>
                  <a:lnTo>
                    <a:pt x="1712" y="1284"/>
                  </a:lnTo>
                  <a:lnTo>
                    <a:pt x="1713" y="1284"/>
                  </a:lnTo>
                  <a:lnTo>
                    <a:pt x="1715" y="1283"/>
                  </a:lnTo>
                  <a:lnTo>
                    <a:pt x="1716" y="1283"/>
                  </a:lnTo>
                  <a:lnTo>
                    <a:pt x="1716" y="1282"/>
                  </a:lnTo>
                  <a:lnTo>
                    <a:pt x="1717" y="1281"/>
                  </a:lnTo>
                  <a:lnTo>
                    <a:pt x="1718" y="1279"/>
                  </a:lnTo>
                  <a:lnTo>
                    <a:pt x="1720" y="1279"/>
                  </a:lnTo>
                  <a:lnTo>
                    <a:pt x="1720" y="1279"/>
                  </a:lnTo>
                  <a:lnTo>
                    <a:pt x="1721" y="1278"/>
                  </a:lnTo>
                  <a:lnTo>
                    <a:pt x="1722" y="1279"/>
                  </a:lnTo>
                  <a:lnTo>
                    <a:pt x="1723" y="1279"/>
                  </a:lnTo>
                  <a:lnTo>
                    <a:pt x="1723" y="1279"/>
                  </a:lnTo>
                  <a:lnTo>
                    <a:pt x="1725" y="1281"/>
                  </a:lnTo>
                  <a:lnTo>
                    <a:pt x="1726" y="1281"/>
                  </a:lnTo>
                  <a:lnTo>
                    <a:pt x="1727" y="1282"/>
                  </a:lnTo>
                  <a:lnTo>
                    <a:pt x="1727" y="1283"/>
                  </a:lnTo>
                  <a:lnTo>
                    <a:pt x="1728" y="1283"/>
                  </a:lnTo>
                  <a:lnTo>
                    <a:pt x="1730" y="1284"/>
                  </a:lnTo>
                  <a:lnTo>
                    <a:pt x="1731" y="1284"/>
                  </a:lnTo>
                  <a:lnTo>
                    <a:pt x="1731" y="1286"/>
                  </a:lnTo>
                  <a:lnTo>
                    <a:pt x="1732" y="1286"/>
                  </a:lnTo>
                  <a:lnTo>
                    <a:pt x="1733" y="1286"/>
                  </a:lnTo>
                  <a:lnTo>
                    <a:pt x="1735" y="1286"/>
                  </a:lnTo>
                  <a:lnTo>
                    <a:pt x="1736" y="1286"/>
                  </a:lnTo>
                  <a:lnTo>
                    <a:pt x="1736" y="1286"/>
                  </a:lnTo>
                  <a:lnTo>
                    <a:pt x="1737" y="1286"/>
                  </a:lnTo>
                  <a:lnTo>
                    <a:pt x="1738" y="1286"/>
                  </a:lnTo>
                  <a:lnTo>
                    <a:pt x="1740" y="1284"/>
                  </a:lnTo>
                  <a:lnTo>
                    <a:pt x="1740" y="1283"/>
                  </a:lnTo>
                  <a:lnTo>
                    <a:pt x="1741" y="1282"/>
                  </a:lnTo>
                  <a:lnTo>
                    <a:pt x="1742" y="1281"/>
                  </a:lnTo>
                  <a:lnTo>
                    <a:pt x="1743" y="1281"/>
                  </a:lnTo>
                  <a:lnTo>
                    <a:pt x="1743" y="1279"/>
                  </a:lnTo>
                  <a:lnTo>
                    <a:pt x="1744" y="1278"/>
                  </a:lnTo>
                  <a:lnTo>
                    <a:pt x="1746" y="1278"/>
                  </a:lnTo>
                  <a:lnTo>
                    <a:pt x="1747" y="1278"/>
                  </a:lnTo>
                  <a:lnTo>
                    <a:pt x="1747" y="1278"/>
                  </a:lnTo>
                  <a:lnTo>
                    <a:pt x="1748" y="1278"/>
                  </a:lnTo>
                  <a:lnTo>
                    <a:pt x="1749" y="1279"/>
                  </a:lnTo>
                  <a:lnTo>
                    <a:pt x="1751" y="1279"/>
                  </a:lnTo>
                  <a:lnTo>
                    <a:pt x="1751" y="1281"/>
                  </a:lnTo>
                  <a:lnTo>
                    <a:pt x="1752" y="1282"/>
                  </a:lnTo>
                  <a:lnTo>
                    <a:pt x="1753" y="1283"/>
                  </a:lnTo>
                  <a:lnTo>
                    <a:pt x="1754" y="1284"/>
                  </a:lnTo>
                  <a:lnTo>
                    <a:pt x="1754" y="1286"/>
                  </a:lnTo>
                  <a:lnTo>
                    <a:pt x="1756" y="1286"/>
                  </a:lnTo>
                  <a:lnTo>
                    <a:pt x="1757" y="1287"/>
                  </a:lnTo>
                  <a:lnTo>
                    <a:pt x="1758" y="1287"/>
                  </a:lnTo>
                  <a:lnTo>
                    <a:pt x="1758" y="1287"/>
                  </a:lnTo>
                  <a:lnTo>
                    <a:pt x="1759" y="1287"/>
                  </a:lnTo>
                  <a:lnTo>
                    <a:pt x="1761" y="1287"/>
                  </a:lnTo>
                  <a:lnTo>
                    <a:pt x="1762" y="1287"/>
                  </a:lnTo>
                  <a:lnTo>
                    <a:pt x="1762" y="1286"/>
                  </a:lnTo>
                  <a:lnTo>
                    <a:pt x="1763" y="1286"/>
                  </a:lnTo>
                  <a:lnTo>
                    <a:pt x="1764" y="1286"/>
                  </a:lnTo>
                  <a:lnTo>
                    <a:pt x="1766" y="1284"/>
                  </a:lnTo>
                  <a:lnTo>
                    <a:pt x="1766" y="1284"/>
                  </a:lnTo>
                  <a:lnTo>
                    <a:pt x="1767" y="1284"/>
                  </a:lnTo>
                  <a:lnTo>
                    <a:pt x="1768" y="1284"/>
                  </a:lnTo>
                  <a:lnTo>
                    <a:pt x="1769" y="1284"/>
                  </a:lnTo>
                  <a:lnTo>
                    <a:pt x="1769" y="1284"/>
                  </a:lnTo>
                  <a:lnTo>
                    <a:pt x="1771" y="1286"/>
                  </a:lnTo>
                  <a:lnTo>
                    <a:pt x="1772" y="1286"/>
                  </a:lnTo>
                  <a:lnTo>
                    <a:pt x="1773" y="1286"/>
                  </a:lnTo>
                  <a:lnTo>
                    <a:pt x="1773" y="1286"/>
                  </a:lnTo>
                  <a:lnTo>
                    <a:pt x="1774" y="1286"/>
                  </a:lnTo>
                  <a:lnTo>
                    <a:pt x="1776" y="1286"/>
                  </a:lnTo>
                  <a:lnTo>
                    <a:pt x="1777" y="1286"/>
                  </a:lnTo>
                  <a:lnTo>
                    <a:pt x="1777" y="1286"/>
                  </a:lnTo>
                  <a:lnTo>
                    <a:pt x="1778" y="1286"/>
                  </a:lnTo>
                  <a:lnTo>
                    <a:pt x="1779" y="1286"/>
                  </a:lnTo>
                  <a:lnTo>
                    <a:pt x="1780" y="1286"/>
                  </a:lnTo>
                  <a:lnTo>
                    <a:pt x="1780" y="1286"/>
                  </a:lnTo>
                  <a:lnTo>
                    <a:pt x="1782" y="1286"/>
                  </a:lnTo>
                  <a:lnTo>
                    <a:pt x="1783" y="1286"/>
                  </a:lnTo>
                  <a:lnTo>
                    <a:pt x="1784" y="1286"/>
                  </a:lnTo>
                  <a:lnTo>
                    <a:pt x="1784" y="1286"/>
                  </a:lnTo>
                  <a:lnTo>
                    <a:pt x="1785" y="1284"/>
                  </a:lnTo>
                  <a:lnTo>
                    <a:pt x="1787" y="1284"/>
                  </a:lnTo>
                  <a:lnTo>
                    <a:pt x="1788" y="1284"/>
                  </a:lnTo>
                  <a:lnTo>
                    <a:pt x="1788" y="1283"/>
                  </a:lnTo>
                  <a:lnTo>
                    <a:pt x="1789" y="1283"/>
                  </a:lnTo>
                  <a:lnTo>
                    <a:pt x="1790" y="1282"/>
                  </a:lnTo>
                  <a:lnTo>
                    <a:pt x="1792" y="1282"/>
                  </a:lnTo>
                  <a:lnTo>
                    <a:pt x="1793" y="1281"/>
                  </a:lnTo>
                  <a:lnTo>
                    <a:pt x="1793" y="1281"/>
                  </a:lnTo>
                  <a:lnTo>
                    <a:pt x="1794" y="1281"/>
                  </a:lnTo>
                  <a:lnTo>
                    <a:pt x="1795" y="1281"/>
                  </a:lnTo>
                  <a:lnTo>
                    <a:pt x="1797" y="1281"/>
                  </a:lnTo>
                  <a:lnTo>
                    <a:pt x="1797" y="1282"/>
                  </a:lnTo>
                  <a:lnTo>
                    <a:pt x="1798" y="1282"/>
                  </a:lnTo>
                  <a:lnTo>
                    <a:pt x="1799" y="1282"/>
                  </a:lnTo>
                  <a:lnTo>
                    <a:pt x="1800" y="1282"/>
                  </a:lnTo>
                  <a:lnTo>
                    <a:pt x="1800" y="1282"/>
                  </a:lnTo>
                  <a:lnTo>
                    <a:pt x="1802" y="1282"/>
                  </a:lnTo>
                  <a:lnTo>
                    <a:pt x="1803" y="1282"/>
                  </a:lnTo>
                  <a:lnTo>
                    <a:pt x="1804" y="1282"/>
                  </a:lnTo>
                  <a:lnTo>
                    <a:pt x="1804" y="1281"/>
                  </a:lnTo>
                  <a:lnTo>
                    <a:pt x="1805" y="1281"/>
                  </a:lnTo>
                  <a:lnTo>
                    <a:pt x="1807" y="1281"/>
                  </a:lnTo>
                  <a:lnTo>
                    <a:pt x="1808" y="1281"/>
                  </a:lnTo>
                  <a:lnTo>
                    <a:pt x="1808" y="1281"/>
                  </a:lnTo>
                  <a:lnTo>
                    <a:pt x="1809" y="1281"/>
                  </a:lnTo>
                  <a:lnTo>
                    <a:pt x="1810" y="1281"/>
                  </a:lnTo>
                  <a:lnTo>
                    <a:pt x="1811" y="1279"/>
                  </a:lnTo>
                  <a:lnTo>
                    <a:pt x="1811" y="1277"/>
                  </a:lnTo>
                  <a:lnTo>
                    <a:pt x="1813" y="1274"/>
                  </a:lnTo>
                  <a:lnTo>
                    <a:pt x="1814" y="1271"/>
                  </a:lnTo>
                  <a:lnTo>
                    <a:pt x="1815" y="1267"/>
                  </a:lnTo>
                  <a:lnTo>
                    <a:pt x="1815" y="1263"/>
                  </a:lnTo>
                  <a:lnTo>
                    <a:pt x="1816" y="1260"/>
                  </a:lnTo>
                  <a:lnTo>
                    <a:pt x="1818" y="1257"/>
                  </a:lnTo>
                  <a:lnTo>
                    <a:pt x="1819" y="1257"/>
                  </a:lnTo>
                  <a:lnTo>
                    <a:pt x="1819" y="1258"/>
                  </a:lnTo>
                  <a:lnTo>
                    <a:pt x="1820" y="1261"/>
                  </a:lnTo>
                  <a:lnTo>
                    <a:pt x="1821" y="1265"/>
                  </a:lnTo>
                  <a:lnTo>
                    <a:pt x="1823" y="1269"/>
                  </a:lnTo>
                  <a:lnTo>
                    <a:pt x="1823" y="1273"/>
                  </a:lnTo>
                  <a:lnTo>
                    <a:pt x="1824" y="1276"/>
                  </a:lnTo>
                  <a:lnTo>
                    <a:pt x="1825" y="1278"/>
                  </a:lnTo>
                  <a:lnTo>
                    <a:pt x="1826" y="1279"/>
                  </a:lnTo>
                  <a:lnTo>
                    <a:pt x="1826" y="1281"/>
                  </a:lnTo>
                  <a:lnTo>
                    <a:pt x="1828" y="1281"/>
                  </a:lnTo>
                  <a:lnTo>
                    <a:pt x="1829" y="1281"/>
                  </a:lnTo>
                  <a:lnTo>
                    <a:pt x="1830" y="1282"/>
                  </a:lnTo>
                  <a:lnTo>
                    <a:pt x="1830" y="1282"/>
                  </a:lnTo>
                  <a:lnTo>
                    <a:pt x="1831" y="1282"/>
                  </a:lnTo>
                  <a:lnTo>
                    <a:pt x="1833" y="1282"/>
                  </a:lnTo>
                  <a:lnTo>
                    <a:pt x="1834" y="1282"/>
                  </a:lnTo>
                  <a:lnTo>
                    <a:pt x="1834" y="1283"/>
                  </a:lnTo>
                  <a:lnTo>
                    <a:pt x="1835" y="1283"/>
                  </a:lnTo>
                  <a:lnTo>
                    <a:pt x="1836" y="1283"/>
                  </a:lnTo>
                  <a:lnTo>
                    <a:pt x="1838" y="1283"/>
                  </a:lnTo>
                  <a:lnTo>
                    <a:pt x="1838" y="1284"/>
                  </a:lnTo>
                  <a:lnTo>
                    <a:pt x="1839" y="1284"/>
                  </a:lnTo>
                  <a:lnTo>
                    <a:pt x="1840" y="1284"/>
                  </a:lnTo>
                  <a:lnTo>
                    <a:pt x="1841" y="1284"/>
                  </a:lnTo>
                  <a:lnTo>
                    <a:pt x="1841" y="1284"/>
                  </a:lnTo>
                  <a:lnTo>
                    <a:pt x="1843" y="1286"/>
                  </a:lnTo>
                  <a:lnTo>
                    <a:pt x="1844" y="1286"/>
                  </a:lnTo>
                  <a:lnTo>
                    <a:pt x="1845" y="1286"/>
                  </a:lnTo>
                  <a:lnTo>
                    <a:pt x="1846" y="1286"/>
                  </a:lnTo>
                  <a:lnTo>
                    <a:pt x="1846" y="1284"/>
                  </a:lnTo>
                  <a:lnTo>
                    <a:pt x="1847" y="1284"/>
                  </a:lnTo>
                  <a:lnTo>
                    <a:pt x="1849" y="1283"/>
                  </a:lnTo>
                  <a:lnTo>
                    <a:pt x="1850" y="1282"/>
                  </a:lnTo>
                  <a:lnTo>
                    <a:pt x="1850" y="1281"/>
                  </a:lnTo>
                  <a:lnTo>
                    <a:pt x="1851" y="1279"/>
                  </a:lnTo>
                  <a:lnTo>
                    <a:pt x="1852" y="1278"/>
                  </a:lnTo>
                  <a:lnTo>
                    <a:pt x="1854" y="1278"/>
                  </a:lnTo>
                  <a:lnTo>
                    <a:pt x="1854" y="1278"/>
                  </a:lnTo>
                  <a:lnTo>
                    <a:pt x="1855" y="1278"/>
                  </a:lnTo>
                  <a:lnTo>
                    <a:pt x="1856" y="1279"/>
                  </a:lnTo>
                  <a:lnTo>
                    <a:pt x="1857" y="1281"/>
                  </a:lnTo>
                  <a:lnTo>
                    <a:pt x="1857" y="1282"/>
                  </a:lnTo>
                  <a:lnTo>
                    <a:pt x="1859" y="1282"/>
                  </a:lnTo>
                  <a:lnTo>
                    <a:pt x="1860" y="1283"/>
                  </a:lnTo>
                  <a:lnTo>
                    <a:pt x="1861" y="1283"/>
                  </a:lnTo>
                  <a:lnTo>
                    <a:pt x="1861" y="1284"/>
                  </a:lnTo>
                  <a:lnTo>
                    <a:pt x="1862" y="1284"/>
                  </a:lnTo>
                  <a:lnTo>
                    <a:pt x="1864" y="1284"/>
                  </a:lnTo>
                  <a:lnTo>
                    <a:pt x="1865" y="1284"/>
                  </a:lnTo>
                  <a:lnTo>
                    <a:pt x="1865" y="1284"/>
                  </a:lnTo>
                  <a:lnTo>
                    <a:pt x="1866" y="1286"/>
                  </a:lnTo>
                  <a:lnTo>
                    <a:pt x="1867" y="1286"/>
                  </a:lnTo>
                  <a:lnTo>
                    <a:pt x="1869" y="1286"/>
                  </a:lnTo>
                  <a:lnTo>
                    <a:pt x="1869" y="1286"/>
                  </a:lnTo>
                  <a:lnTo>
                    <a:pt x="1870" y="1286"/>
                  </a:lnTo>
                  <a:lnTo>
                    <a:pt x="1871" y="1286"/>
                  </a:lnTo>
                  <a:lnTo>
                    <a:pt x="1872" y="1286"/>
                  </a:lnTo>
                  <a:lnTo>
                    <a:pt x="1872" y="1286"/>
                  </a:lnTo>
                  <a:lnTo>
                    <a:pt x="1874" y="1286"/>
                  </a:lnTo>
                  <a:lnTo>
                    <a:pt x="1875" y="1286"/>
                  </a:lnTo>
                  <a:lnTo>
                    <a:pt x="1876" y="1286"/>
                  </a:lnTo>
                  <a:lnTo>
                    <a:pt x="1876" y="1286"/>
                  </a:lnTo>
                  <a:lnTo>
                    <a:pt x="1877" y="1286"/>
                  </a:lnTo>
                  <a:lnTo>
                    <a:pt x="1879" y="1286"/>
                  </a:lnTo>
                  <a:lnTo>
                    <a:pt x="1880" y="1284"/>
                  </a:lnTo>
                  <a:lnTo>
                    <a:pt x="1880" y="1283"/>
                  </a:lnTo>
                  <a:lnTo>
                    <a:pt x="1881" y="1282"/>
                  </a:lnTo>
                  <a:lnTo>
                    <a:pt x="1882" y="1279"/>
                  </a:lnTo>
                  <a:lnTo>
                    <a:pt x="1883" y="1278"/>
                  </a:lnTo>
                  <a:lnTo>
                    <a:pt x="1883" y="1277"/>
                  </a:lnTo>
                  <a:lnTo>
                    <a:pt x="1885" y="1277"/>
                  </a:lnTo>
                  <a:lnTo>
                    <a:pt x="1886" y="1277"/>
                  </a:lnTo>
                  <a:lnTo>
                    <a:pt x="1887" y="1277"/>
                  </a:lnTo>
                  <a:lnTo>
                    <a:pt x="1887" y="1278"/>
                  </a:lnTo>
                  <a:lnTo>
                    <a:pt x="1888" y="1279"/>
                  </a:lnTo>
                  <a:lnTo>
                    <a:pt x="1890" y="1282"/>
                  </a:lnTo>
                  <a:lnTo>
                    <a:pt x="1891" y="1283"/>
                  </a:lnTo>
                  <a:lnTo>
                    <a:pt x="1891" y="1284"/>
                  </a:lnTo>
                  <a:lnTo>
                    <a:pt x="1892" y="1286"/>
                  </a:lnTo>
                  <a:lnTo>
                    <a:pt x="1893" y="1287"/>
                  </a:lnTo>
                  <a:lnTo>
                    <a:pt x="1895" y="1288"/>
                  </a:lnTo>
                  <a:lnTo>
                    <a:pt x="1895" y="1289"/>
                  </a:lnTo>
                  <a:lnTo>
                    <a:pt x="1896" y="1291"/>
                  </a:lnTo>
                  <a:lnTo>
                    <a:pt x="1897" y="1291"/>
                  </a:lnTo>
                  <a:lnTo>
                    <a:pt x="1898" y="1288"/>
                  </a:lnTo>
                  <a:lnTo>
                    <a:pt x="1898" y="1283"/>
                  </a:lnTo>
                  <a:lnTo>
                    <a:pt x="1900" y="1268"/>
                  </a:lnTo>
                  <a:lnTo>
                    <a:pt x="1901" y="1236"/>
                  </a:lnTo>
                  <a:lnTo>
                    <a:pt x="1902" y="1171"/>
                  </a:lnTo>
                  <a:lnTo>
                    <a:pt x="1903" y="1053"/>
                  </a:lnTo>
                  <a:lnTo>
                    <a:pt x="1903" y="860"/>
                  </a:lnTo>
                  <a:lnTo>
                    <a:pt x="1905" y="573"/>
                  </a:lnTo>
                  <a:lnTo>
                    <a:pt x="1906" y="190"/>
                  </a:lnTo>
                  <a:lnTo>
                    <a:pt x="1907" y="0"/>
                  </a:lnTo>
                  <a:lnTo>
                    <a:pt x="1907" y="0"/>
                  </a:lnTo>
                  <a:lnTo>
                    <a:pt x="1908" y="0"/>
                  </a:lnTo>
                  <a:lnTo>
                    <a:pt x="1910" y="0"/>
                  </a:lnTo>
                  <a:lnTo>
                    <a:pt x="1911" y="0"/>
                  </a:lnTo>
                  <a:lnTo>
                    <a:pt x="1911" y="0"/>
                  </a:lnTo>
                  <a:lnTo>
                    <a:pt x="1912" y="0"/>
                  </a:lnTo>
                  <a:lnTo>
                    <a:pt x="1913" y="0"/>
                  </a:lnTo>
                  <a:lnTo>
                    <a:pt x="1915" y="0"/>
                  </a:lnTo>
                  <a:lnTo>
                    <a:pt x="1915" y="0"/>
                  </a:lnTo>
                  <a:lnTo>
                    <a:pt x="1916" y="0"/>
                  </a:lnTo>
                  <a:lnTo>
                    <a:pt x="1917" y="0"/>
                  </a:lnTo>
                  <a:lnTo>
                    <a:pt x="1918" y="0"/>
                  </a:lnTo>
                  <a:lnTo>
                    <a:pt x="1918" y="176"/>
                  </a:lnTo>
                  <a:lnTo>
                    <a:pt x="1919" y="408"/>
                  </a:lnTo>
                  <a:lnTo>
                    <a:pt x="1921" y="600"/>
                  </a:lnTo>
                  <a:lnTo>
                    <a:pt x="1922" y="755"/>
                  </a:lnTo>
                  <a:lnTo>
                    <a:pt x="1922" y="878"/>
                  </a:lnTo>
                  <a:lnTo>
                    <a:pt x="1923" y="975"/>
                  </a:lnTo>
                  <a:lnTo>
                    <a:pt x="1924" y="1050"/>
                  </a:lnTo>
                  <a:lnTo>
                    <a:pt x="1926" y="1107"/>
                  </a:lnTo>
                  <a:lnTo>
                    <a:pt x="1926" y="1150"/>
                  </a:lnTo>
                  <a:lnTo>
                    <a:pt x="1927" y="1184"/>
                  </a:lnTo>
                  <a:lnTo>
                    <a:pt x="1928" y="1210"/>
                  </a:lnTo>
                  <a:lnTo>
                    <a:pt x="1929" y="1230"/>
                  </a:lnTo>
                  <a:lnTo>
                    <a:pt x="1929" y="1246"/>
                  </a:lnTo>
                  <a:lnTo>
                    <a:pt x="1931" y="1258"/>
                  </a:lnTo>
                  <a:lnTo>
                    <a:pt x="1932" y="1269"/>
                  </a:lnTo>
                  <a:lnTo>
                    <a:pt x="1933" y="1277"/>
                  </a:lnTo>
                  <a:lnTo>
                    <a:pt x="1933" y="1284"/>
                  </a:lnTo>
                  <a:lnTo>
                    <a:pt x="1934" y="1291"/>
                  </a:lnTo>
                  <a:lnTo>
                    <a:pt x="1936" y="1294"/>
                  </a:lnTo>
                  <a:lnTo>
                    <a:pt x="1937" y="1299"/>
                  </a:lnTo>
                  <a:lnTo>
                    <a:pt x="1937" y="1302"/>
                  </a:lnTo>
                  <a:lnTo>
                    <a:pt x="1938" y="1304"/>
                  </a:lnTo>
                  <a:lnTo>
                    <a:pt x="1939" y="1307"/>
                  </a:lnTo>
                  <a:lnTo>
                    <a:pt x="1941" y="1308"/>
                  </a:lnTo>
                  <a:lnTo>
                    <a:pt x="1941" y="1308"/>
                  </a:lnTo>
                  <a:lnTo>
                    <a:pt x="1942" y="1308"/>
                  </a:lnTo>
                  <a:lnTo>
                    <a:pt x="1943" y="1307"/>
                  </a:lnTo>
                  <a:lnTo>
                    <a:pt x="1944" y="1304"/>
                  </a:lnTo>
                  <a:lnTo>
                    <a:pt x="1944" y="1301"/>
                  </a:lnTo>
                  <a:lnTo>
                    <a:pt x="1946" y="1296"/>
                  </a:lnTo>
                  <a:lnTo>
                    <a:pt x="1947" y="1288"/>
                  </a:lnTo>
                  <a:lnTo>
                    <a:pt x="1948" y="1279"/>
                  </a:lnTo>
                  <a:lnTo>
                    <a:pt x="1948" y="1269"/>
                  </a:lnTo>
                  <a:lnTo>
                    <a:pt x="1949" y="1260"/>
                  </a:lnTo>
                  <a:lnTo>
                    <a:pt x="1951" y="1250"/>
                  </a:lnTo>
                  <a:lnTo>
                    <a:pt x="1952" y="1242"/>
                  </a:lnTo>
                  <a:lnTo>
                    <a:pt x="1952" y="1238"/>
                  </a:lnTo>
                  <a:lnTo>
                    <a:pt x="1953" y="1238"/>
                  </a:lnTo>
                  <a:lnTo>
                    <a:pt x="1954" y="1241"/>
                  </a:lnTo>
                  <a:lnTo>
                    <a:pt x="1955" y="1247"/>
                  </a:lnTo>
                  <a:lnTo>
                    <a:pt x="1955" y="1256"/>
                  </a:lnTo>
                  <a:lnTo>
                    <a:pt x="1957" y="1265"/>
                  </a:lnTo>
                  <a:lnTo>
                    <a:pt x="1958" y="1272"/>
                  </a:lnTo>
                  <a:lnTo>
                    <a:pt x="1959" y="1279"/>
                  </a:lnTo>
                  <a:lnTo>
                    <a:pt x="1960" y="1286"/>
                  </a:lnTo>
                  <a:lnTo>
                    <a:pt x="1960" y="1289"/>
                  </a:lnTo>
                  <a:lnTo>
                    <a:pt x="1962" y="1292"/>
                  </a:lnTo>
                  <a:lnTo>
                    <a:pt x="1963" y="1294"/>
                  </a:lnTo>
                  <a:lnTo>
                    <a:pt x="1964" y="1296"/>
                  </a:lnTo>
                  <a:lnTo>
                    <a:pt x="1964" y="1296"/>
                  </a:lnTo>
                  <a:lnTo>
                    <a:pt x="1965" y="1296"/>
                  </a:lnTo>
                  <a:lnTo>
                    <a:pt x="1967" y="1296"/>
                  </a:lnTo>
                  <a:lnTo>
                    <a:pt x="1968" y="1294"/>
                  </a:lnTo>
                  <a:lnTo>
                    <a:pt x="1968" y="1294"/>
                  </a:lnTo>
                  <a:lnTo>
                    <a:pt x="1969" y="1294"/>
                  </a:lnTo>
                  <a:lnTo>
                    <a:pt x="1970" y="1293"/>
                  </a:lnTo>
                  <a:lnTo>
                    <a:pt x="1972" y="1293"/>
                  </a:lnTo>
                  <a:lnTo>
                    <a:pt x="1972" y="1292"/>
                  </a:lnTo>
                  <a:lnTo>
                    <a:pt x="1973" y="1292"/>
                  </a:lnTo>
                  <a:lnTo>
                    <a:pt x="1974" y="1291"/>
                  </a:lnTo>
                  <a:lnTo>
                    <a:pt x="1975" y="1291"/>
                  </a:lnTo>
                  <a:lnTo>
                    <a:pt x="1975" y="1291"/>
                  </a:lnTo>
                  <a:lnTo>
                    <a:pt x="1977" y="1289"/>
                  </a:lnTo>
                  <a:lnTo>
                    <a:pt x="1978" y="1289"/>
                  </a:lnTo>
                  <a:lnTo>
                    <a:pt x="1979" y="1288"/>
                  </a:lnTo>
                  <a:lnTo>
                    <a:pt x="1979" y="1288"/>
                  </a:lnTo>
                  <a:lnTo>
                    <a:pt x="1980" y="1287"/>
                  </a:lnTo>
                  <a:lnTo>
                    <a:pt x="1982" y="1286"/>
                  </a:lnTo>
                  <a:lnTo>
                    <a:pt x="1983" y="1284"/>
                  </a:lnTo>
                  <a:lnTo>
                    <a:pt x="1983" y="1283"/>
                  </a:lnTo>
                  <a:lnTo>
                    <a:pt x="1984" y="1282"/>
                  </a:lnTo>
                  <a:lnTo>
                    <a:pt x="1985" y="1282"/>
                  </a:lnTo>
                  <a:lnTo>
                    <a:pt x="1987" y="1281"/>
                  </a:lnTo>
                  <a:lnTo>
                    <a:pt x="1987" y="1281"/>
                  </a:lnTo>
                  <a:lnTo>
                    <a:pt x="1988" y="1281"/>
                  </a:lnTo>
                  <a:lnTo>
                    <a:pt x="1989" y="1282"/>
                  </a:lnTo>
                  <a:lnTo>
                    <a:pt x="1990" y="1282"/>
                  </a:lnTo>
                  <a:lnTo>
                    <a:pt x="1990" y="1281"/>
                  </a:lnTo>
                  <a:lnTo>
                    <a:pt x="1991" y="1281"/>
                  </a:lnTo>
                  <a:lnTo>
                    <a:pt x="1993" y="1279"/>
                  </a:lnTo>
                  <a:lnTo>
                    <a:pt x="1994" y="1278"/>
                  </a:lnTo>
                  <a:lnTo>
                    <a:pt x="1994" y="1277"/>
                  </a:lnTo>
                  <a:lnTo>
                    <a:pt x="1995" y="1276"/>
                  </a:lnTo>
                  <a:lnTo>
                    <a:pt x="1996" y="1274"/>
                  </a:lnTo>
                  <a:lnTo>
                    <a:pt x="1998" y="1273"/>
                  </a:lnTo>
                  <a:lnTo>
                    <a:pt x="1998" y="1273"/>
                  </a:lnTo>
                  <a:lnTo>
                    <a:pt x="1999" y="1273"/>
                  </a:lnTo>
                  <a:lnTo>
                    <a:pt x="2000" y="1273"/>
                  </a:lnTo>
                  <a:lnTo>
                    <a:pt x="2001" y="1276"/>
                  </a:lnTo>
                  <a:lnTo>
                    <a:pt x="2001" y="1277"/>
                  </a:lnTo>
                  <a:lnTo>
                    <a:pt x="2003" y="1278"/>
                  </a:lnTo>
                  <a:lnTo>
                    <a:pt x="2004" y="1279"/>
                  </a:lnTo>
                  <a:lnTo>
                    <a:pt x="2005" y="1282"/>
                  </a:lnTo>
                  <a:lnTo>
                    <a:pt x="2005" y="1282"/>
                  </a:lnTo>
                  <a:lnTo>
                    <a:pt x="2006" y="1283"/>
                  </a:lnTo>
                  <a:lnTo>
                    <a:pt x="2008" y="1284"/>
                  </a:lnTo>
                  <a:lnTo>
                    <a:pt x="2009" y="1284"/>
                  </a:lnTo>
                  <a:lnTo>
                    <a:pt x="2009" y="1286"/>
                  </a:lnTo>
                  <a:lnTo>
                    <a:pt x="2010" y="1286"/>
                  </a:lnTo>
                  <a:lnTo>
                    <a:pt x="2011" y="1286"/>
                  </a:lnTo>
                  <a:lnTo>
                    <a:pt x="2013" y="1286"/>
                  </a:lnTo>
                  <a:lnTo>
                    <a:pt x="2014" y="1284"/>
                  </a:lnTo>
                  <a:lnTo>
                    <a:pt x="2014" y="1284"/>
                  </a:lnTo>
                  <a:lnTo>
                    <a:pt x="2015" y="1284"/>
                  </a:lnTo>
                  <a:lnTo>
                    <a:pt x="2016" y="1283"/>
                  </a:lnTo>
                  <a:lnTo>
                    <a:pt x="2018" y="1283"/>
                  </a:lnTo>
                  <a:lnTo>
                    <a:pt x="2018" y="1283"/>
                  </a:lnTo>
                  <a:lnTo>
                    <a:pt x="2019" y="1283"/>
                  </a:lnTo>
                  <a:lnTo>
                    <a:pt x="2020" y="1283"/>
                  </a:lnTo>
                  <a:lnTo>
                    <a:pt x="2021" y="1283"/>
                  </a:lnTo>
                  <a:lnTo>
                    <a:pt x="2021" y="1283"/>
                  </a:lnTo>
                  <a:lnTo>
                    <a:pt x="2023" y="1283"/>
                  </a:lnTo>
                  <a:lnTo>
                    <a:pt x="2024" y="1283"/>
                  </a:lnTo>
                  <a:lnTo>
                    <a:pt x="2025" y="1283"/>
                  </a:lnTo>
                  <a:lnTo>
                    <a:pt x="2025" y="1282"/>
                  </a:lnTo>
                  <a:lnTo>
                    <a:pt x="2026" y="1281"/>
                  </a:lnTo>
                  <a:lnTo>
                    <a:pt x="2027" y="1279"/>
                  </a:lnTo>
                  <a:lnTo>
                    <a:pt x="2029" y="1278"/>
                  </a:lnTo>
                  <a:lnTo>
                    <a:pt x="2029" y="1278"/>
                  </a:lnTo>
                  <a:lnTo>
                    <a:pt x="2030" y="1278"/>
                  </a:lnTo>
                  <a:lnTo>
                    <a:pt x="2031" y="1278"/>
                  </a:lnTo>
                  <a:lnTo>
                    <a:pt x="2032" y="1278"/>
                  </a:lnTo>
                  <a:lnTo>
                    <a:pt x="2032" y="1279"/>
                  </a:lnTo>
                  <a:lnTo>
                    <a:pt x="2034" y="1279"/>
                  </a:lnTo>
                  <a:lnTo>
                    <a:pt x="2035" y="1279"/>
                  </a:lnTo>
                  <a:lnTo>
                    <a:pt x="2036" y="1281"/>
                  </a:lnTo>
                  <a:lnTo>
                    <a:pt x="2036" y="1281"/>
                  </a:lnTo>
                  <a:lnTo>
                    <a:pt x="2037" y="1282"/>
                  </a:lnTo>
                  <a:lnTo>
                    <a:pt x="2039" y="1282"/>
                  </a:lnTo>
                  <a:lnTo>
                    <a:pt x="2040" y="1282"/>
                  </a:lnTo>
                  <a:lnTo>
                    <a:pt x="2040" y="1283"/>
                  </a:lnTo>
                  <a:lnTo>
                    <a:pt x="2041" y="1283"/>
                  </a:lnTo>
                  <a:lnTo>
                    <a:pt x="2042" y="1284"/>
                  </a:lnTo>
                  <a:lnTo>
                    <a:pt x="2044" y="1284"/>
                  </a:lnTo>
                  <a:lnTo>
                    <a:pt x="2044" y="1284"/>
                  </a:lnTo>
                  <a:lnTo>
                    <a:pt x="2045" y="1286"/>
                  </a:lnTo>
                  <a:lnTo>
                    <a:pt x="2046" y="1286"/>
                  </a:lnTo>
                  <a:lnTo>
                    <a:pt x="2047" y="1286"/>
                  </a:lnTo>
                  <a:lnTo>
                    <a:pt x="2047" y="1286"/>
                  </a:lnTo>
                  <a:lnTo>
                    <a:pt x="2049" y="1286"/>
                  </a:lnTo>
                  <a:lnTo>
                    <a:pt x="2050" y="1286"/>
                  </a:lnTo>
                  <a:lnTo>
                    <a:pt x="2051" y="1286"/>
                  </a:lnTo>
                  <a:lnTo>
                    <a:pt x="2051" y="1286"/>
                  </a:lnTo>
                  <a:lnTo>
                    <a:pt x="2052" y="1286"/>
                  </a:lnTo>
                  <a:lnTo>
                    <a:pt x="2054" y="1286"/>
                  </a:lnTo>
                  <a:lnTo>
                    <a:pt x="2055" y="1286"/>
                  </a:lnTo>
                  <a:lnTo>
                    <a:pt x="2055" y="1286"/>
                  </a:lnTo>
                  <a:lnTo>
                    <a:pt x="2056" y="1286"/>
                  </a:lnTo>
                  <a:lnTo>
                    <a:pt x="2057" y="1286"/>
                  </a:lnTo>
                  <a:lnTo>
                    <a:pt x="2059" y="1286"/>
                  </a:lnTo>
                  <a:lnTo>
                    <a:pt x="2059" y="1286"/>
                  </a:lnTo>
                  <a:lnTo>
                    <a:pt x="2060" y="1286"/>
                  </a:lnTo>
                  <a:lnTo>
                    <a:pt x="2061" y="1286"/>
                  </a:lnTo>
                  <a:lnTo>
                    <a:pt x="2062" y="1287"/>
                  </a:lnTo>
                  <a:lnTo>
                    <a:pt x="2062" y="1287"/>
                  </a:lnTo>
                  <a:lnTo>
                    <a:pt x="2063" y="1287"/>
                  </a:lnTo>
                  <a:lnTo>
                    <a:pt x="2065" y="1287"/>
                  </a:lnTo>
                  <a:lnTo>
                    <a:pt x="2066" y="1287"/>
                  </a:lnTo>
                  <a:lnTo>
                    <a:pt x="2066" y="1288"/>
                  </a:lnTo>
                  <a:lnTo>
                    <a:pt x="2067" y="1289"/>
                  </a:lnTo>
                  <a:lnTo>
                    <a:pt x="2068" y="1292"/>
                  </a:lnTo>
                  <a:lnTo>
                    <a:pt x="2070" y="1293"/>
                  </a:lnTo>
                  <a:lnTo>
                    <a:pt x="2071" y="1296"/>
                  </a:lnTo>
                  <a:lnTo>
                    <a:pt x="2071" y="1299"/>
                  </a:lnTo>
                  <a:lnTo>
                    <a:pt x="2072" y="1303"/>
                  </a:lnTo>
                  <a:lnTo>
                    <a:pt x="2073" y="1307"/>
                  </a:lnTo>
                  <a:lnTo>
                    <a:pt x="2075" y="1312"/>
                  </a:lnTo>
                  <a:lnTo>
                    <a:pt x="2075" y="1317"/>
                  </a:lnTo>
                  <a:lnTo>
                    <a:pt x="2076" y="1322"/>
                  </a:lnTo>
                  <a:lnTo>
                    <a:pt x="2077" y="1327"/>
                  </a:lnTo>
                  <a:lnTo>
                    <a:pt x="2078" y="1332"/>
                  </a:lnTo>
                  <a:lnTo>
                    <a:pt x="2078" y="1335"/>
                  </a:lnTo>
                  <a:lnTo>
                    <a:pt x="2080" y="1338"/>
                  </a:lnTo>
                  <a:lnTo>
                    <a:pt x="2081" y="1337"/>
                  </a:lnTo>
                  <a:lnTo>
                    <a:pt x="2082" y="1332"/>
                  </a:lnTo>
                  <a:lnTo>
                    <a:pt x="2082" y="1324"/>
                  </a:lnTo>
                  <a:lnTo>
                    <a:pt x="2083" y="1313"/>
                  </a:lnTo>
                  <a:lnTo>
                    <a:pt x="2085" y="1299"/>
                  </a:lnTo>
                  <a:lnTo>
                    <a:pt x="2086" y="1286"/>
                  </a:lnTo>
                  <a:lnTo>
                    <a:pt x="2086" y="1276"/>
                  </a:lnTo>
                  <a:lnTo>
                    <a:pt x="2087" y="1267"/>
                  </a:lnTo>
                  <a:lnTo>
                    <a:pt x="2088" y="1258"/>
                  </a:lnTo>
                  <a:lnTo>
                    <a:pt x="2090" y="1236"/>
                  </a:lnTo>
                  <a:lnTo>
                    <a:pt x="2090" y="1168"/>
                  </a:lnTo>
                  <a:lnTo>
                    <a:pt x="2091" y="989"/>
                  </a:lnTo>
                  <a:lnTo>
                    <a:pt x="2092" y="591"/>
                  </a:lnTo>
                  <a:lnTo>
                    <a:pt x="2093" y="0"/>
                  </a:lnTo>
                  <a:lnTo>
                    <a:pt x="2093" y="0"/>
                  </a:lnTo>
                  <a:lnTo>
                    <a:pt x="2095" y="0"/>
                  </a:lnTo>
                  <a:lnTo>
                    <a:pt x="2096" y="0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0"/>
                  </a:lnTo>
                  <a:lnTo>
                    <a:pt x="2108" y="0"/>
                  </a:lnTo>
                  <a:lnTo>
                    <a:pt x="2108" y="0"/>
                  </a:lnTo>
                  <a:lnTo>
                    <a:pt x="2109" y="0"/>
                  </a:lnTo>
                  <a:lnTo>
                    <a:pt x="2111" y="0"/>
                  </a:lnTo>
                  <a:lnTo>
                    <a:pt x="2112" y="0"/>
                  </a:lnTo>
                  <a:lnTo>
                    <a:pt x="2112" y="0"/>
                  </a:lnTo>
                  <a:lnTo>
                    <a:pt x="2113" y="0"/>
                  </a:lnTo>
                  <a:lnTo>
                    <a:pt x="2114" y="0"/>
                  </a:lnTo>
                  <a:lnTo>
                    <a:pt x="2116" y="84"/>
                  </a:lnTo>
                  <a:lnTo>
                    <a:pt x="2116" y="272"/>
                  </a:lnTo>
                  <a:lnTo>
                    <a:pt x="2117" y="425"/>
                  </a:lnTo>
                  <a:lnTo>
                    <a:pt x="2118" y="552"/>
                  </a:lnTo>
                  <a:lnTo>
                    <a:pt x="2119" y="659"/>
                  </a:lnTo>
                  <a:lnTo>
                    <a:pt x="2119" y="748"/>
                  </a:lnTo>
                  <a:lnTo>
                    <a:pt x="2121" y="825"/>
                  </a:lnTo>
                  <a:lnTo>
                    <a:pt x="2122" y="892"/>
                  </a:lnTo>
                  <a:lnTo>
                    <a:pt x="2123" y="950"/>
                  </a:lnTo>
                  <a:lnTo>
                    <a:pt x="2123" y="1001"/>
                  </a:lnTo>
                  <a:lnTo>
                    <a:pt x="2124" y="1046"/>
                  </a:lnTo>
                  <a:lnTo>
                    <a:pt x="2126" y="1086"/>
                  </a:lnTo>
                  <a:lnTo>
                    <a:pt x="2127" y="1120"/>
                  </a:lnTo>
                  <a:lnTo>
                    <a:pt x="2128" y="1152"/>
                  </a:lnTo>
                  <a:lnTo>
                    <a:pt x="2128" y="1179"/>
                  </a:lnTo>
                  <a:lnTo>
                    <a:pt x="2129" y="1202"/>
                  </a:lnTo>
                  <a:lnTo>
                    <a:pt x="2131" y="1224"/>
                  </a:lnTo>
                  <a:lnTo>
                    <a:pt x="2132" y="1242"/>
                  </a:lnTo>
                  <a:lnTo>
                    <a:pt x="2132" y="1258"/>
                  </a:lnTo>
                  <a:lnTo>
                    <a:pt x="2133" y="1272"/>
                  </a:lnTo>
                  <a:lnTo>
                    <a:pt x="2134" y="1284"/>
                  </a:lnTo>
                  <a:lnTo>
                    <a:pt x="2135" y="1296"/>
                  </a:lnTo>
                  <a:lnTo>
                    <a:pt x="2135" y="1302"/>
                  </a:lnTo>
                  <a:lnTo>
                    <a:pt x="2137" y="1309"/>
                  </a:lnTo>
                  <a:lnTo>
                    <a:pt x="2138" y="1317"/>
                  </a:lnTo>
                  <a:lnTo>
                    <a:pt x="2139" y="1323"/>
                  </a:lnTo>
                  <a:lnTo>
                    <a:pt x="2139" y="1328"/>
                  </a:lnTo>
                  <a:lnTo>
                    <a:pt x="2140" y="1332"/>
                  </a:lnTo>
                  <a:lnTo>
                    <a:pt x="2142" y="1335"/>
                  </a:lnTo>
                  <a:lnTo>
                    <a:pt x="2143" y="1338"/>
                  </a:lnTo>
                  <a:lnTo>
                    <a:pt x="2143" y="1340"/>
                  </a:lnTo>
                  <a:lnTo>
                    <a:pt x="2144" y="1341"/>
                  </a:lnTo>
                  <a:lnTo>
                    <a:pt x="2145" y="1343"/>
                  </a:lnTo>
                  <a:lnTo>
                    <a:pt x="2147" y="1344"/>
                  </a:lnTo>
                  <a:lnTo>
                    <a:pt x="2147" y="1344"/>
                  </a:lnTo>
                  <a:lnTo>
                    <a:pt x="2148" y="1345"/>
                  </a:lnTo>
                  <a:lnTo>
                    <a:pt x="2149" y="1344"/>
                  </a:lnTo>
                  <a:lnTo>
                    <a:pt x="2150" y="1344"/>
                  </a:lnTo>
                  <a:lnTo>
                    <a:pt x="2150" y="1344"/>
                  </a:lnTo>
                  <a:lnTo>
                    <a:pt x="2152" y="1343"/>
                  </a:lnTo>
                  <a:lnTo>
                    <a:pt x="2153" y="1341"/>
                  </a:lnTo>
                  <a:lnTo>
                    <a:pt x="2154" y="1341"/>
                  </a:lnTo>
                  <a:lnTo>
                    <a:pt x="2154" y="1340"/>
                  </a:lnTo>
                  <a:lnTo>
                    <a:pt x="2155" y="1339"/>
                  </a:lnTo>
                  <a:lnTo>
                    <a:pt x="2157" y="1338"/>
                  </a:lnTo>
                  <a:lnTo>
                    <a:pt x="2158" y="1337"/>
                  </a:lnTo>
                  <a:lnTo>
                    <a:pt x="2158" y="1334"/>
                  </a:lnTo>
                  <a:lnTo>
                    <a:pt x="2159" y="1333"/>
                  </a:lnTo>
                  <a:lnTo>
                    <a:pt x="2160" y="1330"/>
                  </a:lnTo>
                  <a:lnTo>
                    <a:pt x="2162" y="1329"/>
                  </a:lnTo>
                  <a:lnTo>
                    <a:pt x="2162" y="1327"/>
                  </a:lnTo>
                  <a:lnTo>
                    <a:pt x="2163" y="1324"/>
                  </a:lnTo>
                  <a:lnTo>
                    <a:pt x="2164" y="1323"/>
                  </a:lnTo>
                  <a:lnTo>
                    <a:pt x="2165" y="1320"/>
                  </a:lnTo>
                  <a:lnTo>
                    <a:pt x="2165" y="1318"/>
                  </a:lnTo>
                  <a:lnTo>
                    <a:pt x="2167" y="1315"/>
                  </a:lnTo>
                  <a:lnTo>
                    <a:pt x="2168" y="1313"/>
                  </a:lnTo>
                  <a:lnTo>
                    <a:pt x="2169" y="1312"/>
                  </a:lnTo>
                  <a:lnTo>
                    <a:pt x="2169" y="1310"/>
                  </a:lnTo>
                  <a:lnTo>
                    <a:pt x="2170" y="1308"/>
                  </a:lnTo>
                  <a:lnTo>
                    <a:pt x="2171" y="1305"/>
                  </a:lnTo>
                  <a:lnTo>
                    <a:pt x="2173" y="1304"/>
                  </a:lnTo>
                  <a:lnTo>
                    <a:pt x="2173" y="1302"/>
                  </a:lnTo>
                  <a:lnTo>
                    <a:pt x="2174" y="1301"/>
                  </a:lnTo>
                  <a:lnTo>
                    <a:pt x="2175" y="1299"/>
                  </a:lnTo>
                  <a:lnTo>
                    <a:pt x="2176" y="1297"/>
                  </a:lnTo>
                  <a:lnTo>
                    <a:pt x="2176" y="1296"/>
                  </a:lnTo>
                  <a:lnTo>
                    <a:pt x="2178" y="1294"/>
                  </a:lnTo>
                  <a:lnTo>
                    <a:pt x="2179" y="1293"/>
                  </a:lnTo>
                  <a:lnTo>
                    <a:pt x="2180" y="1292"/>
                  </a:lnTo>
                  <a:lnTo>
                    <a:pt x="2180" y="1291"/>
                  </a:lnTo>
                  <a:lnTo>
                    <a:pt x="2181" y="1289"/>
                  </a:lnTo>
                  <a:lnTo>
                    <a:pt x="2183" y="1288"/>
                  </a:lnTo>
                  <a:lnTo>
                    <a:pt x="2184" y="1287"/>
                  </a:lnTo>
                  <a:lnTo>
                    <a:pt x="2185" y="1286"/>
                  </a:lnTo>
                  <a:lnTo>
                    <a:pt x="2185" y="1284"/>
                  </a:lnTo>
                  <a:lnTo>
                    <a:pt x="2186" y="1283"/>
                  </a:lnTo>
                  <a:lnTo>
                    <a:pt x="2188" y="1282"/>
                  </a:lnTo>
                  <a:lnTo>
                    <a:pt x="2189" y="1281"/>
                  </a:lnTo>
                  <a:lnTo>
                    <a:pt x="2189" y="1281"/>
                  </a:lnTo>
                  <a:lnTo>
                    <a:pt x="2190" y="1279"/>
                  </a:lnTo>
                  <a:lnTo>
                    <a:pt x="2191" y="1278"/>
                  </a:lnTo>
                  <a:lnTo>
                    <a:pt x="2193" y="1278"/>
                  </a:lnTo>
                  <a:lnTo>
                    <a:pt x="2193" y="1279"/>
                  </a:lnTo>
                  <a:lnTo>
                    <a:pt x="2194" y="1279"/>
                  </a:lnTo>
                  <a:lnTo>
                    <a:pt x="2195" y="1281"/>
                  </a:lnTo>
                  <a:lnTo>
                    <a:pt x="2196" y="1282"/>
                  </a:lnTo>
                  <a:lnTo>
                    <a:pt x="2196" y="1283"/>
                  </a:lnTo>
                  <a:lnTo>
                    <a:pt x="2198" y="1284"/>
                  </a:lnTo>
                  <a:lnTo>
                    <a:pt x="2199" y="1284"/>
                  </a:lnTo>
                  <a:lnTo>
                    <a:pt x="2200" y="1286"/>
                  </a:lnTo>
                  <a:lnTo>
                    <a:pt x="2200" y="1286"/>
                  </a:lnTo>
                  <a:lnTo>
                    <a:pt x="2201" y="1287"/>
                  </a:lnTo>
                  <a:lnTo>
                    <a:pt x="2203" y="1287"/>
                  </a:lnTo>
                  <a:lnTo>
                    <a:pt x="2204" y="1287"/>
                  </a:lnTo>
                  <a:lnTo>
                    <a:pt x="2204" y="1287"/>
                  </a:lnTo>
                  <a:lnTo>
                    <a:pt x="2205" y="1287"/>
                  </a:lnTo>
                  <a:lnTo>
                    <a:pt x="2206" y="1286"/>
                  </a:lnTo>
                  <a:lnTo>
                    <a:pt x="2207" y="1286"/>
                  </a:lnTo>
                  <a:lnTo>
                    <a:pt x="2207" y="1286"/>
                  </a:lnTo>
                  <a:lnTo>
                    <a:pt x="2209" y="1284"/>
                  </a:lnTo>
                  <a:lnTo>
                    <a:pt x="2210" y="1284"/>
                  </a:lnTo>
                  <a:lnTo>
                    <a:pt x="2211" y="1284"/>
                  </a:lnTo>
                  <a:lnTo>
                    <a:pt x="2211" y="1283"/>
                  </a:lnTo>
                  <a:lnTo>
                    <a:pt x="2212" y="1283"/>
                  </a:lnTo>
                  <a:lnTo>
                    <a:pt x="2214" y="1283"/>
                  </a:lnTo>
                  <a:lnTo>
                    <a:pt x="2215" y="1283"/>
                  </a:lnTo>
                  <a:lnTo>
                    <a:pt x="2215" y="1283"/>
                  </a:lnTo>
                  <a:lnTo>
                    <a:pt x="2216" y="1283"/>
                  </a:lnTo>
                  <a:lnTo>
                    <a:pt x="2217" y="1284"/>
                  </a:lnTo>
                  <a:lnTo>
                    <a:pt x="2219" y="1284"/>
                  </a:lnTo>
                  <a:lnTo>
                    <a:pt x="2219" y="1284"/>
                  </a:lnTo>
                  <a:lnTo>
                    <a:pt x="2220" y="1284"/>
                  </a:lnTo>
                  <a:lnTo>
                    <a:pt x="2221" y="1286"/>
                  </a:lnTo>
                  <a:lnTo>
                    <a:pt x="2222" y="1286"/>
                  </a:lnTo>
                  <a:lnTo>
                    <a:pt x="2222" y="1286"/>
                  </a:lnTo>
                  <a:lnTo>
                    <a:pt x="2224" y="1286"/>
                  </a:lnTo>
                  <a:lnTo>
                    <a:pt x="2225" y="1286"/>
                  </a:lnTo>
                  <a:lnTo>
                    <a:pt x="2226" y="1284"/>
                  </a:lnTo>
                  <a:lnTo>
                    <a:pt x="2226" y="1284"/>
                  </a:lnTo>
                  <a:lnTo>
                    <a:pt x="2227" y="1284"/>
                  </a:lnTo>
                  <a:lnTo>
                    <a:pt x="2229" y="1284"/>
                  </a:lnTo>
                  <a:lnTo>
                    <a:pt x="2230" y="1284"/>
                  </a:lnTo>
                  <a:lnTo>
                    <a:pt x="2230" y="1284"/>
                  </a:lnTo>
                  <a:lnTo>
                    <a:pt x="2231" y="1284"/>
                  </a:lnTo>
                  <a:lnTo>
                    <a:pt x="2232" y="1284"/>
                  </a:lnTo>
                  <a:lnTo>
                    <a:pt x="2234" y="1284"/>
                  </a:lnTo>
                  <a:lnTo>
                    <a:pt x="2234" y="1286"/>
                  </a:lnTo>
                  <a:lnTo>
                    <a:pt x="2235" y="1286"/>
                  </a:lnTo>
                  <a:lnTo>
                    <a:pt x="2236" y="1286"/>
                  </a:lnTo>
                  <a:lnTo>
                    <a:pt x="2237" y="1286"/>
                  </a:lnTo>
                  <a:lnTo>
                    <a:pt x="2238" y="1286"/>
                  </a:lnTo>
                  <a:lnTo>
                    <a:pt x="2238" y="1286"/>
                  </a:lnTo>
                  <a:lnTo>
                    <a:pt x="2240" y="1287"/>
                  </a:lnTo>
                  <a:lnTo>
                    <a:pt x="2241" y="1287"/>
                  </a:lnTo>
                  <a:lnTo>
                    <a:pt x="2242" y="1287"/>
                  </a:lnTo>
                  <a:lnTo>
                    <a:pt x="2242" y="1287"/>
                  </a:lnTo>
                  <a:lnTo>
                    <a:pt x="2243" y="1287"/>
                  </a:lnTo>
                  <a:lnTo>
                    <a:pt x="2245" y="1287"/>
                  </a:lnTo>
                  <a:lnTo>
                    <a:pt x="2246" y="1287"/>
                  </a:lnTo>
                  <a:lnTo>
                    <a:pt x="2246" y="1287"/>
                  </a:lnTo>
                  <a:lnTo>
                    <a:pt x="2247" y="1287"/>
                  </a:lnTo>
                  <a:lnTo>
                    <a:pt x="2248" y="1287"/>
                  </a:lnTo>
                  <a:lnTo>
                    <a:pt x="2250" y="1287"/>
                  </a:lnTo>
                  <a:lnTo>
                    <a:pt x="2250" y="1287"/>
                  </a:lnTo>
                  <a:lnTo>
                    <a:pt x="2251" y="1287"/>
                  </a:lnTo>
                  <a:lnTo>
                    <a:pt x="2252" y="1287"/>
                  </a:lnTo>
                  <a:lnTo>
                    <a:pt x="2253" y="1287"/>
                  </a:lnTo>
                  <a:lnTo>
                    <a:pt x="2253" y="1287"/>
                  </a:lnTo>
                  <a:lnTo>
                    <a:pt x="2255" y="1287"/>
                  </a:lnTo>
                  <a:lnTo>
                    <a:pt x="2256" y="1287"/>
                  </a:lnTo>
                  <a:lnTo>
                    <a:pt x="2257" y="1287"/>
                  </a:lnTo>
                  <a:lnTo>
                    <a:pt x="2257" y="1288"/>
                  </a:lnTo>
                  <a:lnTo>
                    <a:pt x="2258" y="1288"/>
                  </a:lnTo>
                  <a:lnTo>
                    <a:pt x="2260" y="1288"/>
                  </a:lnTo>
                  <a:lnTo>
                    <a:pt x="2261" y="1288"/>
                  </a:lnTo>
                  <a:lnTo>
                    <a:pt x="2261" y="1288"/>
                  </a:lnTo>
                  <a:lnTo>
                    <a:pt x="2262" y="1288"/>
                  </a:lnTo>
                  <a:lnTo>
                    <a:pt x="2263" y="1288"/>
                  </a:lnTo>
                  <a:lnTo>
                    <a:pt x="2265" y="1288"/>
                  </a:lnTo>
                  <a:lnTo>
                    <a:pt x="2265" y="1288"/>
                  </a:lnTo>
                  <a:lnTo>
                    <a:pt x="2266" y="1288"/>
                  </a:lnTo>
                  <a:lnTo>
                    <a:pt x="2267" y="1288"/>
                  </a:lnTo>
                  <a:lnTo>
                    <a:pt x="2268" y="1287"/>
                  </a:lnTo>
                  <a:lnTo>
                    <a:pt x="2268" y="1287"/>
                  </a:lnTo>
                  <a:lnTo>
                    <a:pt x="2270" y="1287"/>
                  </a:lnTo>
                  <a:lnTo>
                    <a:pt x="2271" y="1287"/>
                  </a:lnTo>
                  <a:lnTo>
                    <a:pt x="2272" y="1287"/>
                  </a:lnTo>
                  <a:lnTo>
                    <a:pt x="2272" y="1287"/>
                  </a:lnTo>
                  <a:lnTo>
                    <a:pt x="2273" y="1287"/>
                  </a:lnTo>
                  <a:lnTo>
                    <a:pt x="2274" y="1287"/>
                  </a:lnTo>
                  <a:lnTo>
                    <a:pt x="2276" y="1287"/>
                  </a:lnTo>
                  <a:lnTo>
                    <a:pt x="2276" y="1286"/>
                  </a:lnTo>
                  <a:lnTo>
                    <a:pt x="2277" y="1286"/>
                  </a:lnTo>
                  <a:lnTo>
                    <a:pt x="2278" y="1286"/>
                  </a:lnTo>
                  <a:lnTo>
                    <a:pt x="2279" y="1286"/>
                  </a:lnTo>
                  <a:lnTo>
                    <a:pt x="2279" y="1284"/>
                  </a:lnTo>
                  <a:lnTo>
                    <a:pt x="2281" y="1283"/>
                  </a:lnTo>
                  <a:lnTo>
                    <a:pt x="2282" y="1282"/>
                  </a:lnTo>
                  <a:lnTo>
                    <a:pt x="2283" y="1281"/>
                  </a:lnTo>
                  <a:lnTo>
                    <a:pt x="2283" y="1277"/>
                  </a:lnTo>
                  <a:lnTo>
                    <a:pt x="2284" y="1274"/>
                  </a:lnTo>
                  <a:lnTo>
                    <a:pt x="2286" y="1271"/>
                  </a:lnTo>
                  <a:lnTo>
                    <a:pt x="2287" y="1267"/>
                  </a:lnTo>
                  <a:lnTo>
                    <a:pt x="2287" y="1265"/>
                  </a:lnTo>
                  <a:lnTo>
                    <a:pt x="2288" y="1263"/>
                  </a:lnTo>
                  <a:lnTo>
                    <a:pt x="2289" y="1263"/>
                  </a:lnTo>
                  <a:lnTo>
                    <a:pt x="2291" y="1265"/>
                  </a:lnTo>
                  <a:lnTo>
                    <a:pt x="2291" y="1267"/>
                  </a:lnTo>
                  <a:lnTo>
                    <a:pt x="2292" y="1269"/>
                  </a:lnTo>
                  <a:lnTo>
                    <a:pt x="2293" y="1272"/>
                  </a:lnTo>
                  <a:lnTo>
                    <a:pt x="2294" y="1274"/>
                  </a:lnTo>
                  <a:lnTo>
                    <a:pt x="2296" y="1277"/>
                  </a:lnTo>
                  <a:lnTo>
                    <a:pt x="2296" y="1278"/>
                  </a:lnTo>
                  <a:lnTo>
                    <a:pt x="2297" y="1281"/>
                  </a:lnTo>
                  <a:lnTo>
                    <a:pt x="2298" y="1282"/>
                  </a:lnTo>
                  <a:lnTo>
                    <a:pt x="2299" y="1283"/>
                  </a:lnTo>
                  <a:lnTo>
                    <a:pt x="2299" y="1284"/>
                  </a:lnTo>
                  <a:lnTo>
                    <a:pt x="2301" y="1284"/>
                  </a:lnTo>
                  <a:lnTo>
                    <a:pt x="2302" y="1286"/>
                  </a:lnTo>
                  <a:lnTo>
                    <a:pt x="2303" y="1286"/>
                  </a:lnTo>
                  <a:lnTo>
                    <a:pt x="2303" y="1286"/>
                  </a:lnTo>
                  <a:lnTo>
                    <a:pt x="2304" y="1286"/>
                  </a:lnTo>
                  <a:lnTo>
                    <a:pt x="2306" y="1286"/>
                  </a:lnTo>
                  <a:lnTo>
                    <a:pt x="2307" y="1286"/>
                  </a:lnTo>
                  <a:lnTo>
                    <a:pt x="2307" y="1287"/>
                  </a:lnTo>
                  <a:lnTo>
                    <a:pt x="2308" y="1287"/>
                  </a:lnTo>
                  <a:lnTo>
                    <a:pt x="2309" y="1286"/>
                  </a:lnTo>
                  <a:lnTo>
                    <a:pt x="2310" y="1286"/>
                  </a:lnTo>
                  <a:lnTo>
                    <a:pt x="2310" y="1286"/>
                  </a:lnTo>
                  <a:lnTo>
                    <a:pt x="2312" y="1284"/>
                  </a:lnTo>
                  <a:lnTo>
                    <a:pt x="2313" y="1284"/>
                  </a:lnTo>
                  <a:lnTo>
                    <a:pt x="2314" y="1284"/>
                  </a:lnTo>
                  <a:lnTo>
                    <a:pt x="2314" y="1284"/>
                  </a:lnTo>
                  <a:lnTo>
                    <a:pt x="2315" y="1284"/>
                  </a:lnTo>
                  <a:lnTo>
                    <a:pt x="2317" y="1286"/>
                  </a:lnTo>
                  <a:lnTo>
                    <a:pt x="2318" y="1286"/>
                  </a:lnTo>
                  <a:lnTo>
                    <a:pt x="2318" y="1284"/>
                  </a:lnTo>
                  <a:lnTo>
                    <a:pt x="2319" y="1282"/>
                  </a:lnTo>
                  <a:lnTo>
                    <a:pt x="2320" y="1278"/>
                  </a:lnTo>
                  <a:lnTo>
                    <a:pt x="2322" y="1273"/>
                  </a:lnTo>
                  <a:lnTo>
                    <a:pt x="2322" y="1267"/>
                  </a:lnTo>
                  <a:lnTo>
                    <a:pt x="2323" y="1261"/>
                  </a:lnTo>
                  <a:lnTo>
                    <a:pt x="2324" y="1255"/>
                  </a:lnTo>
                  <a:lnTo>
                    <a:pt x="2325" y="1248"/>
                  </a:lnTo>
                  <a:lnTo>
                    <a:pt x="2325" y="1245"/>
                  </a:lnTo>
                  <a:lnTo>
                    <a:pt x="2327" y="1243"/>
                  </a:lnTo>
                  <a:lnTo>
                    <a:pt x="2328" y="1243"/>
                  </a:lnTo>
                  <a:lnTo>
                    <a:pt x="2329" y="1246"/>
                  </a:lnTo>
                  <a:lnTo>
                    <a:pt x="2329" y="1250"/>
                  </a:lnTo>
                  <a:lnTo>
                    <a:pt x="2330" y="1253"/>
                  </a:lnTo>
                  <a:lnTo>
                    <a:pt x="2332" y="1257"/>
                  </a:lnTo>
                  <a:lnTo>
                    <a:pt x="2333" y="1261"/>
                  </a:lnTo>
                  <a:lnTo>
                    <a:pt x="2333" y="1265"/>
                  </a:lnTo>
                  <a:lnTo>
                    <a:pt x="2334" y="1267"/>
                  </a:lnTo>
                  <a:lnTo>
                    <a:pt x="2335" y="1269"/>
                  </a:lnTo>
                  <a:lnTo>
                    <a:pt x="2337" y="1271"/>
                  </a:lnTo>
                  <a:lnTo>
                    <a:pt x="2337" y="1272"/>
                  </a:lnTo>
                  <a:lnTo>
                    <a:pt x="2338" y="1273"/>
                  </a:lnTo>
                  <a:lnTo>
                    <a:pt x="2339" y="1273"/>
                  </a:lnTo>
                  <a:lnTo>
                    <a:pt x="2340" y="1274"/>
                  </a:lnTo>
                  <a:lnTo>
                    <a:pt x="2340" y="1276"/>
                  </a:lnTo>
                  <a:lnTo>
                    <a:pt x="2342" y="1277"/>
                  </a:lnTo>
                  <a:lnTo>
                    <a:pt x="2343" y="1277"/>
                  </a:lnTo>
                  <a:lnTo>
                    <a:pt x="2344" y="1278"/>
                  </a:lnTo>
                  <a:lnTo>
                    <a:pt x="2344" y="1277"/>
                  </a:lnTo>
                  <a:lnTo>
                    <a:pt x="2345" y="1276"/>
                  </a:lnTo>
                  <a:lnTo>
                    <a:pt x="2346" y="1274"/>
                  </a:lnTo>
                  <a:lnTo>
                    <a:pt x="2348" y="1272"/>
                  </a:lnTo>
                  <a:lnTo>
                    <a:pt x="2348" y="1269"/>
                  </a:lnTo>
                  <a:lnTo>
                    <a:pt x="2349" y="1268"/>
                  </a:lnTo>
                  <a:lnTo>
                    <a:pt x="2350" y="1268"/>
                  </a:lnTo>
                  <a:lnTo>
                    <a:pt x="2351" y="1271"/>
                  </a:lnTo>
                  <a:lnTo>
                    <a:pt x="2353" y="1273"/>
                  </a:lnTo>
                  <a:lnTo>
                    <a:pt x="2353" y="1276"/>
                  </a:lnTo>
                  <a:lnTo>
                    <a:pt x="2354" y="1278"/>
                  </a:lnTo>
                  <a:lnTo>
                    <a:pt x="2355" y="1281"/>
                  </a:lnTo>
                  <a:lnTo>
                    <a:pt x="2356" y="1283"/>
                  </a:lnTo>
                  <a:lnTo>
                    <a:pt x="2356" y="1284"/>
                  </a:lnTo>
                  <a:lnTo>
                    <a:pt x="2358" y="1284"/>
                  </a:lnTo>
                  <a:lnTo>
                    <a:pt x="2359" y="1284"/>
                  </a:lnTo>
                  <a:lnTo>
                    <a:pt x="2360" y="1284"/>
                  </a:lnTo>
                  <a:lnTo>
                    <a:pt x="2360" y="1282"/>
                  </a:lnTo>
                  <a:lnTo>
                    <a:pt x="2361" y="1277"/>
                  </a:lnTo>
                  <a:lnTo>
                    <a:pt x="2363" y="1269"/>
                  </a:lnTo>
                  <a:lnTo>
                    <a:pt x="2364" y="1258"/>
                  </a:lnTo>
                  <a:lnTo>
                    <a:pt x="2364" y="1246"/>
                  </a:lnTo>
                  <a:lnTo>
                    <a:pt x="2365" y="1233"/>
                  </a:lnTo>
                  <a:lnTo>
                    <a:pt x="2366" y="1220"/>
                  </a:lnTo>
                  <a:lnTo>
                    <a:pt x="2368" y="1209"/>
                  </a:lnTo>
                  <a:lnTo>
                    <a:pt x="2368" y="1197"/>
                  </a:lnTo>
                  <a:lnTo>
                    <a:pt x="2369" y="1185"/>
                  </a:lnTo>
                  <a:lnTo>
                    <a:pt x="2370" y="1175"/>
                  </a:lnTo>
                  <a:lnTo>
                    <a:pt x="2371" y="1158"/>
                  </a:lnTo>
                  <a:lnTo>
                    <a:pt x="2371" y="1142"/>
                  </a:lnTo>
                  <a:lnTo>
                    <a:pt x="2373" y="1130"/>
                  </a:lnTo>
                  <a:lnTo>
                    <a:pt x="2374" y="1125"/>
                  </a:lnTo>
                  <a:lnTo>
                    <a:pt x="2375" y="1132"/>
                  </a:lnTo>
                  <a:lnTo>
                    <a:pt x="2375" y="1148"/>
                  </a:lnTo>
                  <a:lnTo>
                    <a:pt x="2376" y="1170"/>
                  </a:lnTo>
                  <a:lnTo>
                    <a:pt x="2378" y="1195"/>
                  </a:lnTo>
                  <a:lnTo>
                    <a:pt x="2379" y="1219"/>
                  </a:lnTo>
                  <a:lnTo>
                    <a:pt x="2379" y="1237"/>
                  </a:lnTo>
                  <a:lnTo>
                    <a:pt x="2380" y="1253"/>
                  </a:lnTo>
                  <a:lnTo>
                    <a:pt x="2381" y="1265"/>
                  </a:lnTo>
                  <a:lnTo>
                    <a:pt x="2382" y="1272"/>
                  </a:lnTo>
                  <a:lnTo>
                    <a:pt x="2382" y="1277"/>
                  </a:lnTo>
                  <a:lnTo>
                    <a:pt x="2384" y="1281"/>
                  </a:lnTo>
                  <a:lnTo>
                    <a:pt x="2385" y="1283"/>
                  </a:lnTo>
                  <a:lnTo>
                    <a:pt x="2386" y="1284"/>
                  </a:lnTo>
                  <a:lnTo>
                    <a:pt x="2386" y="1286"/>
                  </a:lnTo>
                  <a:lnTo>
                    <a:pt x="2387" y="1287"/>
                  </a:lnTo>
                  <a:lnTo>
                    <a:pt x="2389" y="1287"/>
                  </a:lnTo>
                  <a:lnTo>
                    <a:pt x="2390" y="1287"/>
                  </a:lnTo>
                  <a:lnTo>
                    <a:pt x="2390" y="1288"/>
                  </a:lnTo>
                  <a:lnTo>
                    <a:pt x="2391" y="1288"/>
                  </a:lnTo>
                  <a:lnTo>
                    <a:pt x="2392" y="1288"/>
                  </a:lnTo>
                  <a:lnTo>
                    <a:pt x="2394" y="1288"/>
                  </a:lnTo>
                  <a:lnTo>
                    <a:pt x="2394" y="1288"/>
                  </a:lnTo>
                  <a:lnTo>
                    <a:pt x="2395" y="1287"/>
                  </a:lnTo>
                  <a:lnTo>
                    <a:pt x="2396" y="1287"/>
                  </a:lnTo>
                  <a:lnTo>
                    <a:pt x="2397" y="1287"/>
                  </a:lnTo>
                  <a:lnTo>
                    <a:pt x="2397" y="1287"/>
                  </a:lnTo>
                  <a:lnTo>
                    <a:pt x="2399" y="1286"/>
                  </a:lnTo>
                  <a:lnTo>
                    <a:pt x="2400" y="1286"/>
                  </a:lnTo>
                  <a:lnTo>
                    <a:pt x="2401" y="1286"/>
                  </a:lnTo>
                  <a:lnTo>
                    <a:pt x="2401" y="1286"/>
                  </a:lnTo>
                  <a:lnTo>
                    <a:pt x="2402" y="1286"/>
                  </a:lnTo>
                  <a:lnTo>
                    <a:pt x="2404" y="1284"/>
                  </a:lnTo>
                  <a:lnTo>
                    <a:pt x="2405" y="1284"/>
                  </a:lnTo>
                  <a:lnTo>
                    <a:pt x="2406" y="1283"/>
                  </a:lnTo>
                  <a:lnTo>
                    <a:pt x="2406" y="1282"/>
                  </a:lnTo>
                  <a:lnTo>
                    <a:pt x="2407" y="1279"/>
                  </a:lnTo>
                  <a:lnTo>
                    <a:pt x="2409" y="1277"/>
                  </a:lnTo>
                  <a:lnTo>
                    <a:pt x="2410" y="1274"/>
                  </a:lnTo>
                  <a:lnTo>
                    <a:pt x="2410" y="1273"/>
                  </a:lnTo>
                  <a:lnTo>
                    <a:pt x="2411" y="1273"/>
                  </a:lnTo>
                  <a:lnTo>
                    <a:pt x="2412" y="1274"/>
                  </a:lnTo>
                  <a:lnTo>
                    <a:pt x="2414" y="1276"/>
                  </a:lnTo>
                  <a:lnTo>
                    <a:pt x="2414" y="1276"/>
                  </a:lnTo>
                  <a:lnTo>
                    <a:pt x="2415" y="1276"/>
                  </a:lnTo>
                  <a:lnTo>
                    <a:pt x="2416" y="1274"/>
                  </a:lnTo>
                  <a:lnTo>
                    <a:pt x="2417" y="1273"/>
                  </a:lnTo>
                  <a:lnTo>
                    <a:pt x="2417" y="1272"/>
                  </a:lnTo>
                  <a:lnTo>
                    <a:pt x="2418" y="1271"/>
                  </a:lnTo>
                  <a:lnTo>
                    <a:pt x="2420" y="1271"/>
                  </a:lnTo>
                  <a:lnTo>
                    <a:pt x="2421" y="1272"/>
                  </a:lnTo>
                  <a:lnTo>
                    <a:pt x="2421" y="1272"/>
                  </a:lnTo>
                  <a:lnTo>
                    <a:pt x="2422" y="1271"/>
                  </a:lnTo>
                  <a:lnTo>
                    <a:pt x="2423" y="1269"/>
                  </a:lnTo>
                  <a:lnTo>
                    <a:pt x="2425" y="1267"/>
                  </a:lnTo>
                  <a:lnTo>
                    <a:pt x="2425" y="1265"/>
                  </a:lnTo>
                  <a:lnTo>
                    <a:pt x="2426" y="1263"/>
                  </a:lnTo>
                  <a:lnTo>
                    <a:pt x="2427" y="1263"/>
                  </a:lnTo>
                  <a:lnTo>
                    <a:pt x="2428" y="1265"/>
                  </a:lnTo>
                  <a:lnTo>
                    <a:pt x="2428" y="1268"/>
                  </a:lnTo>
                  <a:lnTo>
                    <a:pt x="2430" y="1272"/>
                  </a:lnTo>
                  <a:lnTo>
                    <a:pt x="2431" y="1276"/>
                  </a:lnTo>
                  <a:lnTo>
                    <a:pt x="2432" y="1278"/>
                  </a:lnTo>
                  <a:lnTo>
                    <a:pt x="2432" y="1281"/>
                  </a:lnTo>
                  <a:lnTo>
                    <a:pt x="2433" y="1282"/>
                  </a:lnTo>
                  <a:lnTo>
                    <a:pt x="2435" y="1283"/>
                  </a:lnTo>
                  <a:lnTo>
                    <a:pt x="2436" y="1284"/>
                  </a:lnTo>
                  <a:lnTo>
                    <a:pt x="2436" y="1284"/>
                  </a:lnTo>
                  <a:lnTo>
                    <a:pt x="2437" y="1286"/>
                  </a:lnTo>
                  <a:lnTo>
                    <a:pt x="2438" y="1286"/>
                  </a:lnTo>
                  <a:lnTo>
                    <a:pt x="2440" y="1286"/>
                  </a:lnTo>
                  <a:lnTo>
                    <a:pt x="2440" y="1286"/>
                  </a:lnTo>
                  <a:lnTo>
                    <a:pt x="2441" y="1286"/>
                  </a:lnTo>
                  <a:lnTo>
                    <a:pt x="2442" y="1286"/>
                  </a:lnTo>
                  <a:lnTo>
                    <a:pt x="2443" y="1286"/>
                  </a:lnTo>
                  <a:lnTo>
                    <a:pt x="2443" y="1284"/>
                  </a:lnTo>
                  <a:lnTo>
                    <a:pt x="2445" y="1283"/>
                  </a:lnTo>
                  <a:lnTo>
                    <a:pt x="2446" y="1279"/>
                  </a:lnTo>
                  <a:lnTo>
                    <a:pt x="2447" y="1276"/>
                  </a:lnTo>
                  <a:lnTo>
                    <a:pt x="2447" y="1271"/>
                  </a:lnTo>
                  <a:lnTo>
                    <a:pt x="2448" y="1267"/>
                  </a:lnTo>
                  <a:lnTo>
                    <a:pt x="2450" y="1265"/>
                  </a:lnTo>
                  <a:lnTo>
                    <a:pt x="2451" y="1265"/>
                  </a:lnTo>
                  <a:lnTo>
                    <a:pt x="2451" y="1267"/>
                  </a:lnTo>
                  <a:lnTo>
                    <a:pt x="2452" y="1271"/>
                  </a:lnTo>
                  <a:lnTo>
                    <a:pt x="2453" y="1276"/>
                  </a:lnTo>
                  <a:lnTo>
                    <a:pt x="2454" y="1279"/>
                  </a:lnTo>
                  <a:lnTo>
                    <a:pt x="2454" y="1281"/>
                  </a:lnTo>
                  <a:lnTo>
                    <a:pt x="2456" y="1283"/>
                  </a:lnTo>
                  <a:lnTo>
                    <a:pt x="2457" y="1283"/>
                  </a:lnTo>
                  <a:lnTo>
                    <a:pt x="2458" y="1283"/>
                  </a:lnTo>
                  <a:lnTo>
                    <a:pt x="2458" y="1284"/>
                  </a:lnTo>
                  <a:lnTo>
                    <a:pt x="2459" y="1284"/>
                  </a:lnTo>
                  <a:lnTo>
                    <a:pt x="2461" y="1284"/>
                  </a:lnTo>
                  <a:lnTo>
                    <a:pt x="2462" y="1284"/>
                  </a:lnTo>
                  <a:lnTo>
                    <a:pt x="2463" y="1286"/>
                  </a:lnTo>
                  <a:lnTo>
                    <a:pt x="2463" y="1286"/>
                  </a:lnTo>
                  <a:lnTo>
                    <a:pt x="2464" y="1286"/>
                  </a:lnTo>
                  <a:lnTo>
                    <a:pt x="2466" y="1286"/>
                  </a:lnTo>
                  <a:lnTo>
                    <a:pt x="2467" y="1286"/>
                  </a:lnTo>
                  <a:lnTo>
                    <a:pt x="2467" y="1286"/>
                  </a:lnTo>
                  <a:lnTo>
                    <a:pt x="2468" y="1286"/>
                  </a:lnTo>
                  <a:lnTo>
                    <a:pt x="2469" y="1286"/>
                  </a:lnTo>
                  <a:lnTo>
                    <a:pt x="2471" y="1286"/>
                  </a:lnTo>
                  <a:lnTo>
                    <a:pt x="2471" y="1286"/>
                  </a:lnTo>
                  <a:lnTo>
                    <a:pt x="2472" y="1286"/>
                  </a:lnTo>
                  <a:lnTo>
                    <a:pt x="2473" y="1286"/>
                  </a:lnTo>
                  <a:lnTo>
                    <a:pt x="2474" y="1286"/>
                  </a:lnTo>
                  <a:lnTo>
                    <a:pt x="2474" y="1286"/>
                  </a:lnTo>
                  <a:lnTo>
                    <a:pt x="2476" y="1286"/>
                  </a:lnTo>
                  <a:lnTo>
                    <a:pt x="2477" y="1286"/>
                  </a:lnTo>
                  <a:lnTo>
                    <a:pt x="2478" y="1286"/>
                  </a:lnTo>
                  <a:lnTo>
                    <a:pt x="2478" y="1286"/>
                  </a:lnTo>
                  <a:lnTo>
                    <a:pt x="2479" y="1286"/>
                  </a:lnTo>
                  <a:lnTo>
                    <a:pt x="2481" y="1286"/>
                  </a:lnTo>
                  <a:lnTo>
                    <a:pt x="2482" y="1286"/>
                  </a:lnTo>
                  <a:lnTo>
                    <a:pt x="2482" y="1286"/>
                  </a:lnTo>
                  <a:lnTo>
                    <a:pt x="2483" y="1286"/>
                  </a:lnTo>
                  <a:lnTo>
                    <a:pt x="2484" y="1286"/>
                  </a:lnTo>
                  <a:lnTo>
                    <a:pt x="2486" y="1286"/>
                  </a:lnTo>
                  <a:lnTo>
                    <a:pt x="2486" y="1286"/>
                  </a:lnTo>
                  <a:lnTo>
                    <a:pt x="2487" y="1286"/>
                  </a:lnTo>
                  <a:lnTo>
                    <a:pt x="2488" y="1286"/>
                  </a:lnTo>
                  <a:lnTo>
                    <a:pt x="2489" y="1286"/>
                  </a:lnTo>
                  <a:lnTo>
                    <a:pt x="2489" y="1286"/>
                  </a:lnTo>
                  <a:lnTo>
                    <a:pt x="2490" y="1286"/>
                  </a:lnTo>
                  <a:lnTo>
                    <a:pt x="2492" y="1286"/>
                  </a:lnTo>
                  <a:lnTo>
                    <a:pt x="2493" y="1286"/>
                  </a:lnTo>
                  <a:lnTo>
                    <a:pt x="2493" y="1286"/>
                  </a:lnTo>
                  <a:lnTo>
                    <a:pt x="2494" y="1286"/>
                  </a:lnTo>
                  <a:lnTo>
                    <a:pt x="2495" y="1286"/>
                  </a:lnTo>
                  <a:lnTo>
                    <a:pt x="2497" y="1286"/>
                  </a:lnTo>
                  <a:lnTo>
                    <a:pt x="2497" y="1286"/>
                  </a:lnTo>
                  <a:lnTo>
                    <a:pt x="2498" y="1286"/>
                  </a:lnTo>
                  <a:lnTo>
                    <a:pt x="2499" y="1286"/>
                  </a:lnTo>
                  <a:lnTo>
                    <a:pt x="2500" y="1286"/>
                  </a:lnTo>
                  <a:lnTo>
                    <a:pt x="2500" y="1286"/>
                  </a:lnTo>
                  <a:lnTo>
                    <a:pt x="2502" y="1286"/>
                  </a:lnTo>
                  <a:lnTo>
                    <a:pt x="2503" y="1286"/>
                  </a:lnTo>
                  <a:lnTo>
                    <a:pt x="2504" y="1286"/>
                  </a:lnTo>
                  <a:lnTo>
                    <a:pt x="2504" y="1286"/>
                  </a:lnTo>
                  <a:lnTo>
                    <a:pt x="2505" y="1286"/>
                  </a:lnTo>
                  <a:lnTo>
                    <a:pt x="2507" y="1286"/>
                  </a:lnTo>
                  <a:lnTo>
                    <a:pt x="2508" y="1286"/>
                  </a:lnTo>
                  <a:lnTo>
                    <a:pt x="2508" y="1286"/>
                  </a:lnTo>
                  <a:lnTo>
                    <a:pt x="2509" y="1286"/>
                  </a:lnTo>
                  <a:lnTo>
                    <a:pt x="2510" y="1286"/>
                  </a:lnTo>
                  <a:lnTo>
                    <a:pt x="2512" y="1286"/>
                  </a:lnTo>
                  <a:lnTo>
                    <a:pt x="2512" y="1286"/>
                  </a:lnTo>
                  <a:lnTo>
                    <a:pt x="2513" y="1286"/>
                  </a:lnTo>
                  <a:lnTo>
                    <a:pt x="2514" y="1286"/>
                  </a:lnTo>
                  <a:lnTo>
                    <a:pt x="2515" y="1286"/>
                  </a:lnTo>
                  <a:lnTo>
                    <a:pt x="2515" y="1287"/>
                  </a:lnTo>
                  <a:lnTo>
                    <a:pt x="2517" y="1287"/>
                  </a:lnTo>
                  <a:lnTo>
                    <a:pt x="2518" y="1287"/>
                  </a:lnTo>
                  <a:lnTo>
                    <a:pt x="2519" y="1287"/>
                  </a:lnTo>
                  <a:lnTo>
                    <a:pt x="2520" y="1286"/>
                  </a:lnTo>
                  <a:lnTo>
                    <a:pt x="2520" y="1286"/>
                  </a:lnTo>
                  <a:lnTo>
                    <a:pt x="2522" y="1286"/>
                  </a:lnTo>
                  <a:lnTo>
                    <a:pt x="2523" y="1286"/>
                  </a:lnTo>
                  <a:lnTo>
                    <a:pt x="2524" y="1286"/>
                  </a:lnTo>
                  <a:lnTo>
                    <a:pt x="2524" y="1286"/>
                  </a:lnTo>
                  <a:lnTo>
                    <a:pt x="2525" y="1286"/>
                  </a:lnTo>
                  <a:lnTo>
                    <a:pt x="2526" y="1286"/>
                  </a:lnTo>
                  <a:lnTo>
                    <a:pt x="2528" y="1284"/>
                  </a:lnTo>
                  <a:lnTo>
                    <a:pt x="2528" y="1284"/>
                  </a:lnTo>
                  <a:lnTo>
                    <a:pt x="2529" y="1283"/>
                  </a:lnTo>
                  <a:lnTo>
                    <a:pt x="2530" y="1283"/>
                  </a:lnTo>
                  <a:lnTo>
                    <a:pt x="2531" y="1283"/>
                  </a:lnTo>
                  <a:lnTo>
                    <a:pt x="2531" y="1283"/>
                  </a:lnTo>
                  <a:lnTo>
                    <a:pt x="2533" y="1283"/>
                  </a:lnTo>
                  <a:lnTo>
                    <a:pt x="2534" y="1283"/>
                  </a:lnTo>
                  <a:lnTo>
                    <a:pt x="2535" y="1283"/>
                  </a:lnTo>
                  <a:lnTo>
                    <a:pt x="2535" y="1283"/>
                  </a:lnTo>
                  <a:lnTo>
                    <a:pt x="2536" y="1283"/>
                  </a:lnTo>
                  <a:lnTo>
                    <a:pt x="2538" y="1283"/>
                  </a:lnTo>
                  <a:lnTo>
                    <a:pt x="2539" y="1283"/>
                  </a:lnTo>
                  <a:lnTo>
                    <a:pt x="2539" y="1283"/>
                  </a:lnTo>
                  <a:lnTo>
                    <a:pt x="2540" y="1284"/>
                  </a:lnTo>
                  <a:lnTo>
                    <a:pt x="2541" y="1284"/>
                  </a:lnTo>
                  <a:lnTo>
                    <a:pt x="2543" y="1284"/>
                  </a:lnTo>
                  <a:lnTo>
                    <a:pt x="2543" y="1283"/>
                  </a:lnTo>
                  <a:lnTo>
                    <a:pt x="2544" y="1281"/>
                  </a:lnTo>
                  <a:lnTo>
                    <a:pt x="2545" y="1277"/>
                  </a:lnTo>
                  <a:lnTo>
                    <a:pt x="2546" y="1274"/>
                  </a:lnTo>
                  <a:lnTo>
                    <a:pt x="2546" y="1273"/>
                  </a:lnTo>
                  <a:lnTo>
                    <a:pt x="2548" y="1273"/>
                  </a:lnTo>
                  <a:lnTo>
                    <a:pt x="2549" y="1276"/>
                  </a:lnTo>
                  <a:lnTo>
                    <a:pt x="2550" y="1278"/>
                  </a:lnTo>
                  <a:lnTo>
                    <a:pt x="2550" y="1279"/>
                  </a:lnTo>
                  <a:lnTo>
                    <a:pt x="2551" y="1281"/>
                  </a:lnTo>
                  <a:lnTo>
                    <a:pt x="2553" y="1281"/>
                  </a:lnTo>
                  <a:lnTo>
                    <a:pt x="2554" y="1279"/>
                  </a:lnTo>
                  <a:lnTo>
                    <a:pt x="2554" y="1277"/>
                  </a:lnTo>
                  <a:lnTo>
                    <a:pt x="2555" y="1273"/>
                  </a:lnTo>
                  <a:lnTo>
                    <a:pt x="2556" y="1272"/>
                  </a:lnTo>
                  <a:lnTo>
                    <a:pt x="2558" y="1271"/>
                  </a:lnTo>
                  <a:lnTo>
                    <a:pt x="2558" y="1272"/>
                  </a:lnTo>
                  <a:lnTo>
                    <a:pt x="2559" y="1273"/>
                  </a:lnTo>
                  <a:lnTo>
                    <a:pt x="2560" y="1274"/>
                  </a:lnTo>
                  <a:lnTo>
                    <a:pt x="2561" y="1273"/>
                  </a:lnTo>
                  <a:lnTo>
                    <a:pt x="2561" y="1266"/>
                  </a:lnTo>
                  <a:lnTo>
                    <a:pt x="2562" y="1248"/>
                  </a:lnTo>
                  <a:lnTo>
                    <a:pt x="2564" y="1215"/>
                  </a:lnTo>
                  <a:lnTo>
                    <a:pt x="2565" y="1161"/>
                  </a:lnTo>
                  <a:lnTo>
                    <a:pt x="2565" y="1092"/>
                  </a:lnTo>
                  <a:lnTo>
                    <a:pt x="2566" y="1020"/>
                  </a:lnTo>
                  <a:lnTo>
                    <a:pt x="2567" y="966"/>
                  </a:lnTo>
                  <a:lnTo>
                    <a:pt x="2569" y="949"/>
                  </a:lnTo>
                  <a:lnTo>
                    <a:pt x="2569" y="970"/>
                  </a:lnTo>
                  <a:lnTo>
                    <a:pt x="2570" y="1004"/>
                  </a:lnTo>
                  <a:lnTo>
                    <a:pt x="2571" y="1066"/>
                  </a:lnTo>
                  <a:lnTo>
                    <a:pt x="2572" y="1130"/>
                  </a:lnTo>
                  <a:lnTo>
                    <a:pt x="2574" y="1184"/>
                  </a:lnTo>
                  <a:lnTo>
                    <a:pt x="2574" y="1222"/>
                  </a:lnTo>
                  <a:lnTo>
                    <a:pt x="2575" y="1247"/>
                  </a:lnTo>
                  <a:lnTo>
                    <a:pt x="2576" y="1262"/>
                  </a:lnTo>
                  <a:lnTo>
                    <a:pt x="2577" y="1269"/>
                  </a:lnTo>
                  <a:lnTo>
                    <a:pt x="2577" y="1274"/>
                  </a:lnTo>
                  <a:lnTo>
                    <a:pt x="2579" y="1277"/>
                  </a:lnTo>
                  <a:lnTo>
                    <a:pt x="2580" y="1277"/>
                  </a:lnTo>
                  <a:lnTo>
                    <a:pt x="2581" y="1276"/>
                  </a:lnTo>
                  <a:lnTo>
                    <a:pt x="2581" y="1273"/>
                  </a:lnTo>
                  <a:lnTo>
                    <a:pt x="2582" y="1268"/>
                  </a:lnTo>
                  <a:lnTo>
                    <a:pt x="2584" y="1262"/>
                  </a:lnTo>
                  <a:lnTo>
                    <a:pt x="2585" y="1257"/>
                  </a:lnTo>
                  <a:lnTo>
                    <a:pt x="2585" y="1255"/>
                  </a:lnTo>
                  <a:lnTo>
                    <a:pt x="2586" y="1256"/>
                  </a:lnTo>
                  <a:lnTo>
                    <a:pt x="2587" y="1260"/>
                  </a:lnTo>
                  <a:lnTo>
                    <a:pt x="2589" y="1266"/>
                  </a:lnTo>
                  <a:lnTo>
                    <a:pt x="2589" y="1272"/>
                  </a:lnTo>
                  <a:lnTo>
                    <a:pt x="2590" y="1277"/>
                  </a:lnTo>
                  <a:lnTo>
                    <a:pt x="2591" y="1281"/>
                  </a:lnTo>
                  <a:lnTo>
                    <a:pt x="2592" y="1283"/>
                  </a:lnTo>
                  <a:lnTo>
                    <a:pt x="2592" y="1286"/>
                  </a:lnTo>
                  <a:lnTo>
                    <a:pt x="2594" y="1286"/>
                  </a:lnTo>
                  <a:lnTo>
                    <a:pt x="2595" y="1286"/>
                  </a:lnTo>
                  <a:lnTo>
                    <a:pt x="2596" y="1286"/>
                  </a:lnTo>
                  <a:lnTo>
                    <a:pt x="2596" y="1286"/>
                  </a:lnTo>
                  <a:lnTo>
                    <a:pt x="2597" y="1286"/>
                  </a:lnTo>
                  <a:lnTo>
                    <a:pt x="2598" y="1286"/>
                  </a:lnTo>
                  <a:lnTo>
                    <a:pt x="2600" y="1286"/>
                  </a:lnTo>
                  <a:lnTo>
                    <a:pt x="2600" y="1286"/>
                  </a:lnTo>
                  <a:lnTo>
                    <a:pt x="2601" y="1287"/>
                  </a:lnTo>
                  <a:lnTo>
                    <a:pt x="2602" y="1287"/>
                  </a:lnTo>
                  <a:lnTo>
                    <a:pt x="2603" y="1287"/>
                  </a:lnTo>
                  <a:lnTo>
                    <a:pt x="2603" y="1287"/>
                  </a:lnTo>
                  <a:lnTo>
                    <a:pt x="2605" y="1287"/>
                  </a:lnTo>
                  <a:lnTo>
                    <a:pt x="2606" y="1287"/>
                  </a:lnTo>
                  <a:lnTo>
                    <a:pt x="2607" y="1286"/>
                  </a:lnTo>
                  <a:lnTo>
                    <a:pt x="2607" y="1286"/>
                  </a:lnTo>
                  <a:lnTo>
                    <a:pt x="2608" y="1286"/>
                  </a:lnTo>
                  <a:lnTo>
                    <a:pt x="2610" y="1286"/>
                  </a:lnTo>
                  <a:lnTo>
                    <a:pt x="2611" y="1286"/>
                  </a:lnTo>
                  <a:lnTo>
                    <a:pt x="2611" y="1286"/>
                  </a:lnTo>
                  <a:lnTo>
                    <a:pt x="2612" y="1286"/>
                  </a:lnTo>
                  <a:lnTo>
                    <a:pt x="2613" y="1286"/>
                  </a:lnTo>
                  <a:lnTo>
                    <a:pt x="2615" y="1284"/>
                  </a:lnTo>
                  <a:lnTo>
                    <a:pt x="2615" y="1284"/>
                  </a:lnTo>
                  <a:lnTo>
                    <a:pt x="2616" y="1283"/>
                  </a:lnTo>
                  <a:lnTo>
                    <a:pt x="2617" y="1282"/>
                  </a:lnTo>
                  <a:lnTo>
                    <a:pt x="2618" y="1281"/>
                  </a:lnTo>
                  <a:lnTo>
                    <a:pt x="2618" y="1279"/>
                  </a:lnTo>
                  <a:lnTo>
                    <a:pt x="2620" y="1278"/>
                  </a:lnTo>
                  <a:lnTo>
                    <a:pt x="2621" y="1278"/>
                  </a:lnTo>
                  <a:lnTo>
                    <a:pt x="2622" y="1278"/>
                  </a:lnTo>
                  <a:lnTo>
                    <a:pt x="2622" y="1278"/>
                  </a:lnTo>
                  <a:lnTo>
                    <a:pt x="2623" y="1278"/>
                  </a:lnTo>
                  <a:lnTo>
                    <a:pt x="2625" y="1278"/>
                  </a:lnTo>
                  <a:lnTo>
                    <a:pt x="2626" y="1279"/>
                  </a:lnTo>
                  <a:lnTo>
                    <a:pt x="2626" y="1279"/>
                  </a:lnTo>
                  <a:lnTo>
                    <a:pt x="2627" y="1281"/>
                  </a:lnTo>
                  <a:lnTo>
                    <a:pt x="2628" y="1282"/>
                  </a:lnTo>
                  <a:lnTo>
                    <a:pt x="2629" y="1282"/>
                  </a:lnTo>
                  <a:lnTo>
                    <a:pt x="2631" y="1283"/>
                  </a:lnTo>
                  <a:lnTo>
                    <a:pt x="2631" y="1284"/>
                  </a:lnTo>
                  <a:lnTo>
                    <a:pt x="2632" y="1284"/>
                  </a:lnTo>
                  <a:lnTo>
                    <a:pt x="2633" y="1284"/>
                  </a:lnTo>
                  <a:lnTo>
                    <a:pt x="2634" y="1286"/>
                  </a:lnTo>
                  <a:lnTo>
                    <a:pt x="2634" y="1286"/>
                  </a:lnTo>
                  <a:lnTo>
                    <a:pt x="2636" y="1286"/>
                  </a:lnTo>
                  <a:lnTo>
                    <a:pt x="2637" y="1286"/>
                  </a:lnTo>
                  <a:lnTo>
                    <a:pt x="2638" y="1286"/>
                  </a:lnTo>
                  <a:lnTo>
                    <a:pt x="2638" y="1286"/>
                  </a:lnTo>
                  <a:lnTo>
                    <a:pt x="2639" y="1286"/>
                  </a:lnTo>
                  <a:lnTo>
                    <a:pt x="2641" y="1286"/>
                  </a:lnTo>
                  <a:lnTo>
                    <a:pt x="2642" y="1286"/>
                  </a:lnTo>
                  <a:lnTo>
                    <a:pt x="2642" y="1286"/>
                  </a:lnTo>
                  <a:lnTo>
                    <a:pt x="2643" y="1286"/>
                  </a:lnTo>
                  <a:lnTo>
                    <a:pt x="2644" y="1286"/>
                  </a:lnTo>
                  <a:lnTo>
                    <a:pt x="2646" y="1286"/>
                  </a:lnTo>
                  <a:lnTo>
                    <a:pt x="2646" y="1286"/>
                  </a:lnTo>
                  <a:lnTo>
                    <a:pt x="2647" y="1284"/>
                  </a:lnTo>
                  <a:lnTo>
                    <a:pt x="2648" y="1284"/>
                  </a:lnTo>
                  <a:lnTo>
                    <a:pt x="2649" y="1283"/>
                  </a:lnTo>
                  <a:lnTo>
                    <a:pt x="2649" y="1282"/>
                  </a:lnTo>
                  <a:lnTo>
                    <a:pt x="2651" y="1279"/>
                  </a:lnTo>
                  <a:lnTo>
                    <a:pt x="2652" y="1278"/>
                  </a:lnTo>
                  <a:lnTo>
                    <a:pt x="2653" y="1277"/>
                  </a:lnTo>
                  <a:lnTo>
                    <a:pt x="2653" y="1277"/>
                  </a:lnTo>
                  <a:lnTo>
                    <a:pt x="2654" y="1277"/>
                  </a:lnTo>
                  <a:lnTo>
                    <a:pt x="2656" y="1278"/>
                  </a:lnTo>
                  <a:lnTo>
                    <a:pt x="2657" y="1279"/>
                  </a:lnTo>
                  <a:lnTo>
                    <a:pt x="2657" y="1281"/>
                  </a:lnTo>
                  <a:lnTo>
                    <a:pt x="2658" y="1282"/>
                  </a:lnTo>
                  <a:lnTo>
                    <a:pt x="2659" y="1283"/>
                  </a:lnTo>
                  <a:lnTo>
                    <a:pt x="2661" y="1284"/>
                  </a:lnTo>
                  <a:lnTo>
                    <a:pt x="2661" y="1284"/>
                  </a:lnTo>
                  <a:lnTo>
                    <a:pt x="2662" y="1284"/>
                  </a:lnTo>
                  <a:lnTo>
                    <a:pt x="2663" y="1283"/>
                  </a:lnTo>
                  <a:lnTo>
                    <a:pt x="2664" y="1282"/>
                  </a:lnTo>
                  <a:lnTo>
                    <a:pt x="2664" y="1279"/>
                  </a:lnTo>
                  <a:lnTo>
                    <a:pt x="2665" y="1278"/>
                  </a:lnTo>
                  <a:lnTo>
                    <a:pt x="2667" y="1277"/>
                  </a:lnTo>
                  <a:lnTo>
                    <a:pt x="2668" y="1276"/>
                  </a:lnTo>
                  <a:lnTo>
                    <a:pt x="2668" y="1274"/>
                  </a:lnTo>
                  <a:lnTo>
                    <a:pt x="2669" y="1274"/>
                  </a:lnTo>
                  <a:lnTo>
                    <a:pt x="2670" y="1274"/>
                  </a:lnTo>
                  <a:lnTo>
                    <a:pt x="2672" y="1273"/>
                  </a:lnTo>
                  <a:lnTo>
                    <a:pt x="2672" y="1273"/>
                  </a:lnTo>
                  <a:lnTo>
                    <a:pt x="2673" y="1274"/>
                  </a:lnTo>
                  <a:lnTo>
                    <a:pt x="2674" y="1274"/>
                  </a:lnTo>
                  <a:lnTo>
                    <a:pt x="2675" y="1274"/>
                  </a:lnTo>
                  <a:lnTo>
                    <a:pt x="2675" y="1274"/>
                  </a:lnTo>
                  <a:lnTo>
                    <a:pt x="2677" y="1272"/>
                  </a:lnTo>
                  <a:lnTo>
                    <a:pt x="2678" y="1269"/>
                  </a:lnTo>
                  <a:lnTo>
                    <a:pt x="2679" y="1268"/>
                  </a:lnTo>
                  <a:lnTo>
                    <a:pt x="2679" y="1268"/>
                  </a:lnTo>
                  <a:lnTo>
                    <a:pt x="2680" y="1269"/>
                  </a:lnTo>
                  <a:lnTo>
                    <a:pt x="2682" y="1273"/>
                  </a:lnTo>
                  <a:lnTo>
                    <a:pt x="2683" y="1277"/>
                  </a:lnTo>
                  <a:lnTo>
                    <a:pt x="2683" y="1281"/>
                  </a:lnTo>
                  <a:lnTo>
                    <a:pt x="2684" y="1283"/>
                  </a:lnTo>
                  <a:lnTo>
                    <a:pt x="2685" y="1284"/>
                  </a:lnTo>
                  <a:lnTo>
                    <a:pt x="2687" y="1284"/>
                  </a:lnTo>
                  <a:lnTo>
                    <a:pt x="2688" y="1284"/>
                  </a:lnTo>
                  <a:lnTo>
                    <a:pt x="2688" y="1284"/>
                  </a:lnTo>
                  <a:lnTo>
                    <a:pt x="2689" y="1284"/>
                  </a:lnTo>
                  <a:lnTo>
                    <a:pt x="2690" y="1284"/>
                  </a:lnTo>
                  <a:lnTo>
                    <a:pt x="2692" y="1284"/>
                  </a:lnTo>
                  <a:lnTo>
                    <a:pt x="2692" y="1284"/>
                  </a:lnTo>
                  <a:lnTo>
                    <a:pt x="2693" y="1284"/>
                  </a:lnTo>
                  <a:lnTo>
                    <a:pt x="2694" y="1286"/>
                  </a:lnTo>
                  <a:lnTo>
                    <a:pt x="2695" y="1286"/>
                  </a:lnTo>
                  <a:lnTo>
                    <a:pt x="2695" y="1286"/>
                  </a:lnTo>
                  <a:lnTo>
                    <a:pt x="2697" y="1286"/>
                  </a:lnTo>
                  <a:lnTo>
                    <a:pt x="2698" y="1286"/>
                  </a:lnTo>
                  <a:lnTo>
                    <a:pt x="2699" y="1286"/>
                  </a:lnTo>
                  <a:lnTo>
                    <a:pt x="2699" y="1286"/>
                  </a:lnTo>
                  <a:lnTo>
                    <a:pt x="2700" y="1286"/>
                  </a:lnTo>
                  <a:lnTo>
                    <a:pt x="2701" y="1286"/>
                  </a:lnTo>
                  <a:lnTo>
                    <a:pt x="2703" y="1286"/>
                  </a:lnTo>
                  <a:lnTo>
                    <a:pt x="2703" y="1286"/>
                  </a:lnTo>
                  <a:lnTo>
                    <a:pt x="2704" y="1286"/>
                  </a:lnTo>
                  <a:lnTo>
                    <a:pt x="2705" y="1286"/>
                  </a:lnTo>
                  <a:lnTo>
                    <a:pt x="2706" y="1286"/>
                  </a:lnTo>
                  <a:lnTo>
                    <a:pt x="2706" y="1286"/>
                  </a:lnTo>
                  <a:lnTo>
                    <a:pt x="2708" y="1286"/>
                  </a:lnTo>
                  <a:lnTo>
                    <a:pt x="2709" y="1286"/>
                  </a:lnTo>
                  <a:lnTo>
                    <a:pt x="2710" y="1286"/>
                  </a:lnTo>
                  <a:lnTo>
                    <a:pt x="2710" y="1286"/>
                  </a:lnTo>
                  <a:lnTo>
                    <a:pt x="2711" y="1286"/>
                  </a:lnTo>
                  <a:lnTo>
                    <a:pt x="2713" y="1286"/>
                  </a:lnTo>
                  <a:lnTo>
                    <a:pt x="2714" y="1286"/>
                  </a:lnTo>
                  <a:lnTo>
                    <a:pt x="2714" y="1284"/>
                  </a:lnTo>
                  <a:lnTo>
                    <a:pt x="2715" y="1284"/>
                  </a:lnTo>
                  <a:lnTo>
                    <a:pt x="2716" y="1284"/>
                  </a:lnTo>
                  <a:lnTo>
                    <a:pt x="2718" y="1284"/>
                  </a:lnTo>
                  <a:lnTo>
                    <a:pt x="2718" y="1284"/>
                  </a:lnTo>
                  <a:lnTo>
                    <a:pt x="2719" y="1284"/>
                  </a:lnTo>
                  <a:lnTo>
                    <a:pt x="2720" y="1286"/>
                  </a:lnTo>
                  <a:lnTo>
                    <a:pt x="2721" y="1286"/>
                  </a:lnTo>
                  <a:lnTo>
                    <a:pt x="2721" y="1286"/>
                  </a:lnTo>
                  <a:lnTo>
                    <a:pt x="2723" y="1286"/>
                  </a:lnTo>
                  <a:lnTo>
                    <a:pt x="2724" y="1286"/>
                  </a:lnTo>
                  <a:lnTo>
                    <a:pt x="2725" y="1286"/>
                  </a:lnTo>
                  <a:lnTo>
                    <a:pt x="2725" y="1286"/>
                  </a:lnTo>
                  <a:lnTo>
                    <a:pt x="2726" y="1286"/>
                  </a:lnTo>
                  <a:lnTo>
                    <a:pt x="2728" y="1284"/>
                  </a:lnTo>
                  <a:lnTo>
                    <a:pt x="2729" y="1282"/>
                  </a:lnTo>
                  <a:lnTo>
                    <a:pt x="2729" y="1276"/>
                  </a:lnTo>
                  <a:lnTo>
                    <a:pt x="2730" y="1256"/>
                  </a:lnTo>
                  <a:lnTo>
                    <a:pt x="2731" y="1210"/>
                  </a:lnTo>
                  <a:lnTo>
                    <a:pt x="2733" y="1119"/>
                  </a:lnTo>
                  <a:lnTo>
                    <a:pt x="2733" y="976"/>
                  </a:lnTo>
                  <a:lnTo>
                    <a:pt x="2734" y="795"/>
                  </a:lnTo>
                  <a:lnTo>
                    <a:pt x="2735" y="619"/>
                  </a:lnTo>
                  <a:lnTo>
                    <a:pt x="2736" y="497"/>
                  </a:lnTo>
                  <a:lnTo>
                    <a:pt x="2736" y="466"/>
                  </a:lnTo>
                  <a:lnTo>
                    <a:pt x="2737" y="498"/>
                  </a:lnTo>
                  <a:lnTo>
                    <a:pt x="2739" y="606"/>
                  </a:lnTo>
                  <a:lnTo>
                    <a:pt x="2740" y="752"/>
                  </a:lnTo>
                  <a:lnTo>
                    <a:pt x="2741" y="896"/>
                  </a:lnTo>
                  <a:lnTo>
                    <a:pt x="2741" y="1017"/>
                  </a:lnTo>
                  <a:lnTo>
                    <a:pt x="2742" y="1108"/>
                  </a:lnTo>
                  <a:lnTo>
                    <a:pt x="2744" y="1170"/>
                  </a:lnTo>
                  <a:lnTo>
                    <a:pt x="2745" y="1209"/>
                  </a:lnTo>
                  <a:lnTo>
                    <a:pt x="2745" y="1236"/>
                  </a:lnTo>
                  <a:lnTo>
                    <a:pt x="2746" y="1251"/>
                  </a:lnTo>
                  <a:lnTo>
                    <a:pt x="2747" y="1261"/>
                  </a:lnTo>
                  <a:lnTo>
                    <a:pt x="2749" y="1267"/>
                  </a:lnTo>
                  <a:lnTo>
                    <a:pt x="2749" y="1271"/>
                  </a:lnTo>
                  <a:lnTo>
                    <a:pt x="2750" y="1273"/>
                  </a:lnTo>
                  <a:lnTo>
                    <a:pt x="2751" y="1274"/>
                  </a:lnTo>
                  <a:lnTo>
                    <a:pt x="2752" y="1276"/>
                  </a:lnTo>
                  <a:lnTo>
                    <a:pt x="2752" y="1276"/>
                  </a:lnTo>
                  <a:lnTo>
                    <a:pt x="2754" y="1276"/>
                  </a:lnTo>
                  <a:lnTo>
                    <a:pt x="2755" y="1277"/>
                  </a:lnTo>
                  <a:lnTo>
                    <a:pt x="2756" y="1276"/>
                  </a:lnTo>
                  <a:lnTo>
                    <a:pt x="2756" y="1276"/>
                  </a:lnTo>
                  <a:lnTo>
                    <a:pt x="2757" y="1273"/>
                  </a:lnTo>
                  <a:lnTo>
                    <a:pt x="2759" y="1268"/>
                  </a:lnTo>
                  <a:lnTo>
                    <a:pt x="2760" y="1260"/>
                  </a:lnTo>
                  <a:lnTo>
                    <a:pt x="2760" y="1250"/>
                  </a:lnTo>
                  <a:lnTo>
                    <a:pt x="2761" y="1237"/>
                  </a:lnTo>
                  <a:lnTo>
                    <a:pt x="2762" y="1225"/>
                  </a:lnTo>
                  <a:lnTo>
                    <a:pt x="2764" y="1215"/>
                  </a:lnTo>
                  <a:lnTo>
                    <a:pt x="2764" y="1209"/>
                  </a:lnTo>
                  <a:lnTo>
                    <a:pt x="2765" y="1206"/>
                  </a:lnTo>
                  <a:lnTo>
                    <a:pt x="2766" y="1206"/>
                  </a:lnTo>
                  <a:lnTo>
                    <a:pt x="2767" y="1209"/>
                  </a:lnTo>
                  <a:lnTo>
                    <a:pt x="2767" y="1214"/>
                  </a:lnTo>
                  <a:lnTo>
                    <a:pt x="2769" y="1219"/>
                  </a:lnTo>
                  <a:lnTo>
                    <a:pt x="2770" y="1225"/>
                  </a:lnTo>
                  <a:lnTo>
                    <a:pt x="2771" y="1230"/>
                  </a:lnTo>
                  <a:lnTo>
                    <a:pt x="2771" y="1236"/>
                  </a:lnTo>
                  <a:lnTo>
                    <a:pt x="2772" y="1241"/>
                  </a:lnTo>
                  <a:lnTo>
                    <a:pt x="2773" y="1246"/>
                  </a:lnTo>
                  <a:lnTo>
                    <a:pt x="2775" y="1250"/>
                  </a:lnTo>
                  <a:lnTo>
                    <a:pt x="2775" y="1255"/>
                  </a:lnTo>
                  <a:lnTo>
                    <a:pt x="2776" y="1258"/>
                  </a:lnTo>
                  <a:lnTo>
                    <a:pt x="2777" y="1262"/>
                  </a:lnTo>
                  <a:lnTo>
                    <a:pt x="2778" y="1265"/>
                  </a:lnTo>
                  <a:lnTo>
                    <a:pt x="2778" y="1267"/>
                  </a:lnTo>
                  <a:lnTo>
                    <a:pt x="2780" y="1269"/>
                  </a:lnTo>
                  <a:lnTo>
                    <a:pt x="2781" y="1272"/>
                  </a:lnTo>
                  <a:lnTo>
                    <a:pt x="2782" y="1273"/>
                  </a:lnTo>
                  <a:lnTo>
                    <a:pt x="2782" y="1276"/>
                  </a:lnTo>
                  <a:lnTo>
                    <a:pt x="2783" y="1277"/>
                  </a:lnTo>
                  <a:lnTo>
                    <a:pt x="2785" y="1278"/>
                  </a:lnTo>
                  <a:lnTo>
                    <a:pt x="2786" y="1279"/>
                  </a:lnTo>
                  <a:lnTo>
                    <a:pt x="2786" y="1281"/>
                  </a:lnTo>
                  <a:lnTo>
                    <a:pt x="2787" y="1282"/>
                  </a:lnTo>
                  <a:lnTo>
                    <a:pt x="2788" y="1282"/>
                  </a:lnTo>
                  <a:lnTo>
                    <a:pt x="2790" y="1283"/>
                  </a:lnTo>
                  <a:lnTo>
                    <a:pt x="2790" y="1283"/>
                  </a:lnTo>
                  <a:lnTo>
                    <a:pt x="2791" y="1284"/>
                  </a:lnTo>
                  <a:lnTo>
                    <a:pt x="2792" y="1284"/>
                  </a:lnTo>
                  <a:lnTo>
                    <a:pt x="2793" y="1284"/>
                  </a:lnTo>
                  <a:lnTo>
                    <a:pt x="2793" y="1284"/>
                  </a:lnTo>
                  <a:lnTo>
                    <a:pt x="2795" y="1284"/>
                  </a:lnTo>
                  <a:lnTo>
                    <a:pt x="2796" y="1284"/>
                  </a:lnTo>
                  <a:lnTo>
                    <a:pt x="2797" y="1284"/>
                  </a:lnTo>
                  <a:lnTo>
                    <a:pt x="2798" y="1283"/>
                  </a:lnTo>
                  <a:lnTo>
                    <a:pt x="2798" y="1283"/>
                  </a:lnTo>
                  <a:lnTo>
                    <a:pt x="2800" y="1283"/>
                  </a:lnTo>
                  <a:lnTo>
                    <a:pt x="2801" y="1282"/>
                  </a:lnTo>
                  <a:lnTo>
                    <a:pt x="2802" y="1282"/>
                  </a:lnTo>
                  <a:lnTo>
                    <a:pt x="2802" y="1283"/>
                  </a:lnTo>
                  <a:lnTo>
                    <a:pt x="2803" y="1283"/>
                  </a:lnTo>
                  <a:lnTo>
                    <a:pt x="2805" y="1283"/>
                  </a:lnTo>
                  <a:lnTo>
                    <a:pt x="2806" y="1283"/>
                  </a:lnTo>
                  <a:lnTo>
                    <a:pt x="2806" y="1283"/>
                  </a:lnTo>
                  <a:lnTo>
                    <a:pt x="2807" y="1282"/>
                  </a:lnTo>
                  <a:lnTo>
                    <a:pt x="2808" y="1281"/>
                  </a:lnTo>
                  <a:lnTo>
                    <a:pt x="2809" y="1281"/>
                  </a:lnTo>
                  <a:lnTo>
                    <a:pt x="2809" y="1279"/>
                  </a:lnTo>
                  <a:lnTo>
                    <a:pt x="2811" y="1279"/>
                  </a:lnTo>
                  <a:lnTo>
                    <a:pt x="2812" y="1281"/>
                  </a:lnTo>
                  <a:lnTo>
                    <a:pt x="2813" y="1281"/>
                  </a:lnTo>
                  <a:lnTo>
                    <a:pt x="2813" y="1281"/>
                  </a:lnTo>
                  <a:lnTo>
                    <a:pt x="2814" y="1281"/>
                  </a:lnTo>
                  <a:lnTo>
                    <a:pt x="2816" y="1281"/>
                  </a:lnTo>
                  <a:lnTo>
                    <a:pt x="2817" y="1281"/>
                  </a:lnTo>
                  <a:lnTo>
                    <a:pt x="2817" y="1281"/>
                  </a:lnTo>
                  <a:lnTo>
                    <a:pt x="2818" y="1281"/>
                  </a:lnTo>
                  <a:lnTo>
                    <a:pt x="2819" y="1282"/>
                  </a:lnTo>
                  <a:lnTo>
                    <a:pt x="2821" y="1282"/>
                  </a:lnTo>
                  <a:lnTo>
                    <a:pt x="2821" y="1283"/>
                  </a:lnTo>
                  <a:lnTo>
                    <a:pt x="2822" y="1284"/>
                  </a:lnTo>
                  <a:lnTo>
                    <a:pt x="2823" y="1286"/>
                  </a:lnTo>
                  <a:lnTo>
                    <a:pt x="2824" y="1286"/>
                  </a:lnTo>
                  <a:lnTo>
                    <a:pt x="2824" y="1284"/>
                  </a:lnTo>
                  <a:lnTo>
                    <a:pt x="2826" y="1282"/>
                  </a:lnTo>
                  <a:lnTo>
                    <a:pt x="2827" y="1279"/>
                  </a:lnTo>
                  <a:lnTo>
                    <a:pt x="2828" y="1277"/>
                  </a:lnTo>
                  <a:lnTo>
                    <a:pt x="2828" y="1274"/>
                  </a:lnTo>
                  <a:lnTo>
                    <a:pt x="2829" y="1274"/>
                  </a:lnTo>
                  <a:lnTo>
                    <a:pt x="2831" y="1276"/>
                  </a:lnTo>
                  <a:lnTo>
                    <a:pt x="2832" y="1278"/>
                  </a:lnTo>
                  <a:lnTo>
                    <a:pt x="2832" y="1281"/>
                  </a:lnTo>
                  <a:lnTo>
                    <a:pt x="2833" y="1282"/>
                  </a:lnTo>
                  <a:lnTo>
                    <a:pt x="2834" y="1284"/>
                  </a:lnTo>
                  <a:lnTo>
                    <a:pt x="2836" y="1284"/>
                  </a:lnTo>
                  <a:lnTo>
                    <a:pt x="2836" y="1286"/>
                  </a:lnTo>
                  <a:lnTo>
                    <a:pt x="2837" y="1286"/>
                  </a:lnTo>
                  <a:lnTo>
                    <a:pt x="2838" y="1286"/>
                  </a:lnTo>
                  <a:lnTo>
                    <a:pt x="2839" y="1286"/>
                  </a:lnTo>
                  <a:lnTo>
                    <a:pt x="2839" y="1286"/>
                  </a:lnTo>
                  <a:lnTo>
                    <a:pt x="2841" y="1286"/>
                  </a:lnTo>
                  <a:lnTo>
                    <a:pt x="2842" y="1286"/>
                  </a:lnTo>
                  <a:lnTo>
                    <a:pt x="2843" y="1286"/>
                  </a:lnTo>
                  <a:lnTo>
                    <a:pt x="2843" y="1286"/>
                  </a:lnTo>
                  <a:lnTo>
                    <a:pt x="2844" y="1286"/>
                  </a:lnTo>
                  <a:lnTo>
                    <a:pt x="2845" y="1286"/>
                  </a:lnTo>
                  <a:lnTo>
                    <a:pt x="2847" y="1284"/>
                  </a:lnTo>
                  <a:lnTo>
                    <a:pt x="2847" y="1284"/>
                  </a:lnTo>
                  <a:lnTo>
                    <a:pt x="2848" y="1283"/>
                  </a:lnTo>
                  <a:lnTo>
                    <a:pt x="2849" y="1282"/>
                  </a:lnTo>
                  <a:lnTo>
                    <a:pt x="2850" y="1282"/>
                  </a:lnTo>
                  <a:lnTo>
                    <a:pt x="2850" y="1281"/>
                  </a:lnTo>
                  <a:lnTo>
                    <a:pt x="2852" y="1281"/>
                  </a:lnTo>
                  <a:lnTo>
                    <a:pt x="2853" y="1279"/>
                  </a:lnTo>
                  <a:lnTo>
                    <a:pt x="2854" y="1279"/>
                  </a:lnTo>
                  <a:lnTo>
                    <a:pt x="2855" y="1278"/>
                  </a:lnTo>
                  <a:lnTo>
                    <a:pt x="2855" y="1278"/>
                  </a:lnTo>
                  <a:lnTo>
                    <a:pt x="2857" y="1277"/>
                  </a:lnTo>
                  <a:lnTo>
                    <a:pt x="2858" y="1277"/>
                  </a:lnTo>
                  <a:lnTo>
                    <a:pt x="2859" y="1277"/>
                  </a:lnTo>
                  <a:lnTo>
                    <a:pt x="2859" y="1278"/>
                  </a:lnTo>
                  <a:lnTo>
                    <a:pt x="2860" y="1279"/>
                  </a:lnTo>
                  <a:lnTo>
                    <a:pt x="2862" y="1281"/>
                  </a:lnTo>
                  <a:lnTo>
                    <a:pt x="2863" y="1282"/>
                  </a:lnTo>
                  <a:lnTo>
                    <a:pt x="2863" y="1283"/>
                  </a:lnTo>
                  <a:lnTo>
                    <a:pt x="2864" y="1283"/>
                  </a:lnTo>
                  <a:lnTo>
                    <a:pt x="2865" y="1283"/>
                  </a:lnTo>
                  <a:lnTo>
                    <a:pt x="2867" y="1283"/>
                  </a:lnTo>
                  <a:lnTo>
                    <a:pt x="2867" y="1283"/>
                  </a:lnTo>
                  <a:lnTo>
                    <a:pt x="2868" y="1283"/>
                  </a:lnTo>
                  <a:lnTo>
                    <a:pt x="2869" y="1283"/>
                  </a:lnTo>
                  <a:lnTo>
                    <a:pt x="2870" y="1283"/>
                  </a:lnTo>
                  <a:lnTo>
                    <a:pt x="2870" y="1282"/>
                  </a:lnTo>
                  <a:lnTo>
                    <a:pt x="2872" y="1282"/>
                  </a:lnTo>
                  <a:lnTo>
                    <a:pt x="2873" y="1281"/>
                  </a:lnTo>
                  <a:lnTo>
                    <a:pt x="2874" y="1281"/>
                  </a:lnTo>
                  <a:lnTo>
                    <a:pt x="2874" y="1281"/>
                  </a:lnTo>
                  <a:lnTo>
                    <a:pt x="2875" y="1281"/>
                  </a:lnTo>
                  <a:lnTo>
                    <a:pt x="2877" y="1281"/>
                  </a:lnTo>
                  <a:lnTo>
                    <a:pt x="2878" y="1282"/>
                  </a:lnTo>
                  <a:lnTo>
                    <a:pt x="2878" y="1283"/>
                  </a:lnTo>
                  <a:lnTo>
                    <a:pt x="2879" y="1283"/>
                  </a:lnTo>
                  <a:lnTo>
                    <a:pt x="2880" y="1284"/>
                  </a:lnTo>
                  <a:lnTo>
                    <a:pt x="2881" y="1284"/>
                  </a:lnTo>
                  <a:lnTo>
                    <a:pt x="2881" y="1284"/>
                  </a:lnTo>
                  <a:lnTo>
                    <a:pt x="2883" y="1286"/>
                  </a:lnTo>
                  <a:lnTo>
                    <a:pt x="2884" y="1286"/>
                  </a:lnTo>
                  <a:lnTo>
                    <a:pt x="2885" y="1286"/>
                  </a:lnTo>
                  <a:lnTo>
                    <a:pt x="2885" y="1286"/>
                  </a:lnTo>
                  <a:lnTo>
                    <a:pt x="2886" y="1286"/>
                  </a:lnTo>
                  <a:lnTo>
                    <a:pt x="2888" y="1286"/>
                  </a:lnTo>
                  <a:lnTo>
                    <a:pt x="2889" y="1284"/>
                  </a:lnTo>
                  <a:lnTo>
                    <a:pt x="2889" y="1284"/>
                  </a:lnTo>
                  <a:lnTo>
                    <a:pt x="2890" y="1284"/>
                  </a:lnTo>
                  <a:lnTo>
                    <a:pt x="2891" y="1283"/>
                  </a:lnTo>
                  <a:lnTo>
                    <a:pt x="2893" y="1283"/>
                  </a:lnTo>
                  <a:lnTo>
                    <a:pt x="2893" y="1282"/>
                  </a:lnTo>
                  <a:lnTo>
                    <a:pt x="2894" y="1282"/>
                  </a:lnTo>
                  <a:lnTo>
                    <a:pt x="2895" y="1283"/>
                  </a:lnTo>
                  <a:lnTo>
                    <a:pt x="2896" y="1283"/>
                  </a:lnTo>
                  <a:lnTo>
                    <a:pt x="2896" y="1283"/>
                  </a:lnTo>
                  <a:lnTo>
                    <a:pt x="2898" y="1283"/>
                  </a:lnTo>
                  <a:lnTo>
                    <a:pt x="2899" y="1283"/>
                  </a:lnTo>
                  <a:lnTo>
                    <a:pt x="2900" y="1282"/>
                  </a:lnTo>
                  <a:lnTo>
                    <a:pt x="2900" y="1279"/>
                  </a:lnTo>
                  <a:lnTo>
                    <a:pt x="2901" y="1276"/>
                  </a:lnTo>
                  <a:lnTo>
                    <a:pt x="2903" y="1273"/>
                  </a:lnTo>
                  <a:lnTo>
                    <a:pt x="2904" y="1269"/>
                  </a:lnTo>
                  <a:lnTo>
                    <a:pt x="2904" y="1267"/>
                  </a:lnTo>
                  <a:lnTo>
                    <a:pt x="2905" y="1266"/>
                  </a:lnTo>
                  <a:lnTo>
                    <a:pt x="2906" y="1267"/>
                  </a:lnTo>
                  <a:lnTo>
                    <a:pt x="2908" y="1268"/>
                  </a:lnTo>
                  <a:lnTo>
                    <a:pt x="2909" y="1269"/>
                  </a:lnTo>
                  <a:lnTo>
                    <a:pt x="2909" y="1272"/>
                  </a:lnTo>
                  <a:lnTo>
                    <a:pt x="2910" y="1273"/>
                  </a:lnTo>
                  <a:lnTo>
                    <a:pt x="2911" y="1274"/>
                  </a:lnTo>
                  <a:lnTo>
                    <a:pt x="2913" y="1276"/>
                  </a:lnTo>
                  <a:lnTo>
                    <a:pt x="2913" y="1277"/>
                  </a:lnTo>
                  <a:lnTo>
                    <a:pt x="2914" y="1278"/>
                  </a:lnTo>
                  <a:lnTo>
                    <a:pt x="2915" y="1279"/>
                  </a:lnTo>
                  <a:lnTo>
                    <a:pt x="2916" y="1281"/>
                  </a:lnTo>
                  <a:lnTo>
                    <a:pt x="2916" y="1281"/>
                  </a:lnTo>
                  <a:lnTo>
                    <a:pt x="2917" y="1281"/>
                  </a:lnTo>
                  <a:lnTo>
                    <a:pt x="2919" y="1281"/>
                  </a:lnTo>
                  <a:lnTo>
                    <a:pt x="2920" y="1281"/>
                  </a:lnTo>
                  <a:lnTo>
                    <a:pt x="2920" y="1281"/>
                  </a:lnTo>
                  <a:lnTo>
                    <a:pt x="2921" y="1282"/>
                  </a:lnTo>
                  <a:lnTo>
                    <a:pt x="2922" y="1282"/>
                  </a:lnTo>
                  <a:lnTo>
                    <a:pt x="2924" y="1283"/>
                  </a:lnTo>
                  <a:lnTo>
                    <a:pt x="2924" y="1283"/>
                  </a:lnTo>
                  <a:lnTo>
                    <a:pt x="2925" y="1283"/>
                  </a:lnTo>
                  <a:lnTo>
                    <a:pt x="2926" y="1283"/>
                  </a:lnTo>
                  <a:lnTo>
                    <a:pt x="2927" y="1284"/>
                  </a:lnTo>
                  <a:lnTo>
                    <a:pt x="2927" y="1284"/>
                  </a:lnTo>
                  <a:lnTo>
                    <a:pt x="2929" y="1284"/>
                  </a:lnTo>
                  <a:lnTo>
                    <a:pt x="2930" y="1284"/>
                  </a:lnTo>
                  <a:lnTo>
                    <a:pt x="2931" y="1284"/>
                  </a:lnTo>
                  <a:lnTo>
                    <a:pt x="2931" y="1284"/>
                  </a:lnTo>
                  <a:lnTo>
                    <a:pt x="2932" y="1284"/>
                  </a:lnTo>
                  <a:lnTo>
                    <a:pt x="2934" y="1284"/>
                  </a:lnTo>
                  <a:lnTo>
                    <a:pt x="2935" y="1286"/>
                  </a:lnTo>
                  <a:lnTo>
                    <a:pt x="2935" y="1286"/>
                  </a:lnTo>
                  <a:lnTo>
                    <a:pt x="2936" y="1286"/>
                  </a:lnTo>
                  <a:lnTo>
                    <a:pt x="2937" y="1286"/>
                  </a:lnTo>
                  <a:lnTo>
                    <a:pt x="2939" y="1286"/>
                  </a:lnTo>
                  <a:lnTo>
                    <a:pt x="2939" y="1286"/>
                  </a:lnTo>
                  <a:lnTo>
                    <a:pt x="2940" y="1286"/>
                  </a:lnTo>
                  <a:lnTo>
                    <a:pt x="2941" y="1286"/>
                  </a:lnTo>
                  <a:lnTo>
                    <a:pt x="2942" y="1286"/>
                  </a:lnTo>
                  <a:lnTo>
                    <a:pt x="2942" y="1286"/>
                  </a:lnTo>
                  <a:lnTo>
                    <a:pt x="2944" y="1284"/>
                  </a:lnTo>
                  <a:lnTo>
                    <a:pt x="2945" y="1283"/>
                  </a:lnTo>
                  <a:lnTo>
                    <a:pt x="2946" y="1282"/>
                  </a:lnTo>
                  <a:lnTo>
                    <a:pt x="2946" y="1281"/>
                  </a:lnTo>
                  <a:lnTo>
                    <a:pt x="2947" y="1278"/>
                  </a:lnTo>
                  <a:lnTo>
                    <a:pt x="2949" y="1277"/>
                  </a:lnTo>
                  <a:lnTo>
                    <a:pt x="2950" y="1276"/>
                  </a:lnTo>
                  <a:lnTo>
                    <a:pt x="2950" y="1276"/>
                  </a:lnTo>
                  <a:lnTo>
                    <a:pt x="2951" y="1276"/>
                  </a:lnTo>
                  <a:lnTo>
                    <a:pt x="2952" y="1277"/>
                  </a:lnTo>
                  <a:lnTo>
                    <a:pt x="2953" y="1277"/>
                  </a:lnTo>
                  <a:lnTo>
                    <a:pt x="2953" y="1278"/>
                  </a:lnTo>
                  <a:lnTo>
                    <a:pt x="2955" y="1279"/>
                  </a:lnTo>
                  <a:lnTo>
                    <a:pt x="2956" y="1281"/>
                  </a:lnTo>
                  <a:lnTo>
                    <a:pt x="2957" y="1282"/>
                  </a:lnTo>
                  <a:lnTo>
                    <a:pt x="2957" y="1282"/>
                  </a:lnTo>
                  <a:lnTo>
                    <a:pt x="2958" y="1282"/>
                  </a:lnTo>
                  <a:lnTo>
                    <a:pt x="2960" y="1282"/>
                  </a:lnTo>
                  <a:lnTo>
                    <a:pt x="2961" y="1282"/>
                  </a:lnTo>
                  <a:lnTo>
                    <a:pt x="2961" y="1282"/>
                  </a:lnTo>
                  <a:lnTo>
                    <a:pt x="2962" y="1282"/>
                  </a:lnTo>
                  <a:lnTo>
                    <a:pt x="2963" y="1282"/>
                  </a:lnTo>
                  <a:lnTo>
                    <a:pt x="2965" y="1282"/>
                  </a:lnTo>
                  <a:lnTo>
                    <a:pt x="2966" y="1283"/>
                  </a:lnTo>
                  <a:lnTo>
                    <a:pt x="2966" y="1283"/>
                  </a:lnTo>
                  <a:lnTo>
                    <a:pt x="2967" y="1283"/>
                  </a:lnTo>
                  <a:lnTo>
                    <a:pt x="2968" y="1283"/>
                  </a:lnTo>
                  <a:lnTo>
                    <a:pt x="2970" y="1282"/>
                  </a:lnTo>
                  <a:lnTo>
                    <a:pt x="2970" y="1282"/>
                  </a:lnTo>
                  <a:lnTo>
                    <a:pt x="2971" y="1281"/>
                  </a:lnTo>
                  <a:lnTo>
                    <a:pt x="2972" y="1281"/>
                  </a:lnTo>
                  <a:lnTo>
                    <a:pt x="2973" y="1279"/>
                  </a:lnTo>
                  <a:lnTo>
                    <a:pt x="2973" y="1281"/>
                  </a:lnTo>
                  <a:lnTo>
                    <a:pt x="2975" y="1281"/>
                  </a:lnTo>
                  <a:lnTo>
                    <a:pt x="2976" y="1282"/>
                  </a:lnTo>
                  <a:lnTo>
                    <a:pt x="2977" y="1282"/>
                  </a:lnTo>
                  <a:lnTo>
                    <a:pt x="2977" y="1283"/>
                  </a:lnTo>
                  <a:lnTo>
                    <a:pt x="2978" y="1283"/>
                  </a:lnTo>
                  <a:lnTo>
                    <a:pt x="2980" y="1283"/>
                  </a:lnTo>
                  <a:lnTo>
                    <a:pt x="2981" y="1284"/>
                  </a:lnTo>
                  <a:lnTo>
                    <a:pt x="2981" y="1284"/>
                  </a:lnTo>
                  <a:lnTo>
                    <a:pt x="2982" y="1286"/>
                  </a:lnTo>
                  <a:lnTo>
                    <a:pt x="2983" y="1286"/>
                  </a:lnTo>
                  <a:lnTo>
                    <a:pt x="2985" y="1286"/>
                  </a:lnTo>
                  <a:lnTo>
                    <a:pt x="2985" y="1284"/>
                  </a:lnTo>
                  <a:lnTo>
                    <a:pt x="2986" y="1284"/>
                  </a:lnTo>
                  <a:lnTo>
                    <a:pt x="2987" y="1283"/>
                  </a:lnTo>
                  <a:lnTo>
                    <a:pt x="2988" y="1282"/>
                  </a:lnTo>
                  <a:lnTo>
                    <a:pt x="2988" y="1282"/>
                  </a:lnTo>
                  <a:lnTo>
                    <a:pt x="2989" y="1281"/>
                  </a:lnTo>
                  <a:lnTo>
                    <a:pt x="2991" y="1279"/>
                  </a:lnTo>
                  <a:lnTo>
                    <a:pt x="2992" y="1279"/>
                  </a:lnTo>
                  <a:lnTo>
                    <a:pt x="2992" y="1278"/>
                  </a:lnTo>
                  <a:lnTo>
                    <a:pt x="2993" y="1278"/>
                  </a:lnTo>
                  <a:lnTo>
                    <a:pt x="2994" y="1278"/>
                  </a:lnTo>
                  <a:lnTo>
                    <a:pt x="2996" y="1279"/>
                  </a:lnTo>
                  <a:lnTo>
                    <a:pt x="2996" y="1279"/>
                  </a:lnTo>
                  <a:lnTo>
                    <a:pt x="2997" y="1279"/>
                  </a:lnTo>
                  <a:lnTo>
                    <a:pt x="2998" y="1281"/>
                  </a:lnTo>
                  <a:lnTo>
                    <a:pt x="2999" y="1281"/>
                  </a:lnTo>
                  <a:lnTo>
                    <a:pt x="2999" y="1281"/>
                  </a:lnTo>
                  <a:lnTo>
                    <a:pt x="3001" y="1282"/>
                  </a:lnTo>
                  <a:lnTo>
                    <a:pt x="3002" y="1282"/>
                  </a:lnTo>
                  <a:lnTo>
                    <a:pt x="3003" y="1282"/>
                  </a:lnTo>
                  <a:lnTo>
                    <a:pt x="3003" y="1282"/>
                  </a:lnTo>
                  <a:lnTo>
                    <a:pt x="3004" y="1282"/>
                  </a:lnTo>
                  <a:lnTo>
                    <a:pt x="3006" y="1282"/>
                  </a:lnTo>
                  <a:lnTo>
                    <a:pt x="3007" y="1282"/>
                  </a:lnTo>
                  <a:lnTo>
                    <a:pt x="3007" y="1282"/>
                  </a:lnTo>
                  <a:lnTo>
                    <a:pt x="3008" y="1282"/>
                  </a:lnTo>
                  <a:lnTo>
                    <a:pt x="3009" y="1282"/>
                  </a:lnTo>
                  <a:lnTo>
                    <a:pt x="3011" y="1282"/>
                  </a:lnTo>
                  <a:lnTo>
                    <a:pt x="3011" y="1282"/>
                  </a:lnTo>
                  <a:lnTo>
                    <a:pt x="3012" y="1283"/>
                  </a:lnTo>
                  <a:lnTo>
                    <a:pt x="3013" y="1283"/>
                  </a:lnTo>
                  <a:lnTo>
                    <a:pt x="3014" y="1283"/>
                  </a:lnTo>
                  <a:lnTo>
                    <a:pt x="3014" y="1283"/>
                  </a:lnTo>
                  <a:lnTo>
                    <a:pt x="3016" y="1283"/>
                  </a:lnTo>
                  <a:lnTo>
                    <a:pt x="3017" y="1283"/>
                  </a:lnTo>
                  <a:lnTo>
                    <a:pt x="3018" y="1282"/>
                  </a:lnTo>
                  <a:lnTo>
                    <a:pt x="3018" y="1282"/>
                  </a:lnTo>
                  <a:lnTo>
                    <a:pt x="3019" y="1281"/>
                  </a:lnTo>
                  <a:lnTo>
                    <a:pt x="3020" y="1281"/>
                  </a:lnTo>
                  <a:lnTo>
                    <a:pt x="3022" y="1281"/>
                  </a:lnTo>
                  <a:lnTo>
                    <a:pt x="3023" y="1282"/>
                  </a:lnTo>
                  <a:lnTo>
                    <a:pt x="3023" y="1282"/>
                  </a:lnTo>
                  <a:lnTo>
                    <a:pt x="3024" y="1283"/>
                  </a:lnTo>
                  <a:lnTo>
                    <a:pt x="3025" y="1283"/>
                  </a:lnTo>
                  <a:lnTo>
                    <a:pt x="3027" y="1284"/>
                  </a:lnTo>
                  <a:lnTo>
                    <a:pt x="3027" y="1284"/>
                  </a:lnTo>
                  <a:lnTo>
                    <a:pt x="3028" y="1286"/>
                  </a:lnTo>
                  <a:lnTo>
                    <a:pt x="3029" y="1286"/>
                  </a:lnTo>
                  <a:lnTo>
                    <a:pt x="3030" y="1286"/>
                  </a:lnTo>
                  <a:lnTo>
                    <a:pt x="3030" y="1286"/>
                  </a:lnTo>
                  <a:lnTo>
                    <a:pt x="3032" y="1286"/>
                  </a:lnTo>
                  <a:lnTo>
                    <a:pt x="3033" y="1286"/>
                  </a:lnTo>
                  <a:lnTo>
                    <a:pt x="3034" y="1286"/>
                  </a:lnTo>
                  <a:lnTo>
                    <a:pt x="3034" y="1286"/>
                  </a:lnTo>
                  <a:lnTo>
                    <a:pt x="3035" y="1286"/>
                  </a:lnTo>
                  <a:lnTo>
                    <a:pt x="3037" y="1286"/>
                  </a:lnTo>
                  <a:lnTo>
                    <a:pt x="3038" y="1286"/>
                  </a:lnTo>
                  <a:lnTo>
                    <a:pt x="3038" y="1286"/>
                  </a:lnTo>
                  <a:lnTo>
                    <a:pt x="3039" y="1286"/>
                  </a:lnTo>
                  <a:lnTo>
                    <a:pt x="3040" y="1284"/>
                  </a:lnTo>
                  <a:lnTo>
                    <a:pt x="3042" y="1284"/>
                  </a:lnTo>
                  <a:lnTo>
                    <a:pt x="3042" y="1284"/>
                  </a:lnTo>
                  <a:lnTo>
                    <a:pt x="3043" y="1283"/>
                  </a:lnTo>
                  <a:lnTo>
                    <a:pt x="3044" y="1283"/>
                  </a:lnTo>
                  <a:lnTo>
                    <a:pt x="3045" y="1284"/>
                  </a:lnTo>
                  <a:lnTo>
                    <a:pt x="3045" y="1284"/>
                  </a:lnTo>
                  <a:lnTo>
                    <a:pt x="3047" y="1284"/>
                  </a:lnTo>
                  <a:lnTo>
                    <a:pt x="3048" y="1286"/>
                  </a:lnTo>
                  <a:lnTo>
                    <a:pt x="3049" y="1286"/>
                  </a:lnTo>
                  <a:lnTo>
                    <a:pt x="3049" y="1286"/>
                  </a:lnTo>
                  <a:lnTo>
                    <a:pt x="3050" y="1286"/>
                  </a:lnTo>
                  <a:lnTo>
                    <a:pt x="3052" y="1286"/>
                  </a:lnTo>
                  <a:lnTo>
                    <a:pt x="3053" y="1286"/>
                  </a:lnTo>
                  <a:lnTo>
                    <a:pt x="3053" y="1286"/>
                  </a:lnTo>
                  <a:lnTo>
                    <a:pt x="3054" y="1286"/>
                  </a:lnTo>
                  <a:lnTo>
                    <a:pt x="3055" y="1286"/>
                  </a:lnTo>
                  <a:lnTo>
                    <a:pt x="3056" y="1286"/>
                  </a:lnTo>
                  <a:lnTo>
                    <a:pt x="3056" y="1286"/>
                  </a:lnTo>
                  <a:lnTo>
                    <a:pt x="3058" y="1286"/>
                  </a:lnTo>
                  <a:lnTo>
                    <a:pt x="3059" y="1286"/>
                  </a:lnTo>
                  <a:lnTo>
                    <a:pt x="3060" y="1286"/>
                  </a:lnTo>
                  <a:lnTo>
                    <a:pt x="3060" y="1284"/>
                  </a:lnTo>
                  <a:lnTo>
                    <a:pt x="3061" y="1283"/>
                  </a:lnTo>
                  <a:lnTo>
                    <a:pt x="3063" y="1279"/>
                  </a:lnTo>
                  <a:lnTo>
                    <a:pt x="3064" y="1277"/>
                  </a:lnTo>
                  <a:lnTo>
                    <a:pt x="3064" y="1273"/>
                  </a:lnTo>
                  <a:lnTo>
                    <a:pt x="3065" y="1272"/>
                  </a:lnTo>
                  <a:lnTo>
                    <a:pt x="3066" y="1271"/>
                  </a:lnTo>
                  <a:lnTo>
                    <a:pt x="3068" y="1272"/>
                  </a:lnTo>
                  <a:lnTo>
                    <a:pt x="3068" y="1274"/>
                  </a:lnTo>
                  <a:lnTo>
                    <a:pt x="3069" y="1277"/>
                  </a:lnTo>
                  <a:lnTo>
                    <a:pt x="3070" y="1281"/>
                  </a:lnTo>
                  <a:lnTo>
                    <a:pt x="3071" y="1282"/>
                  </a:lnTo>
                  <a:lnTo>
                    <a:pt x="3071" y="1284"/>
                  </a:lnTo>
                  <a:lnTo>
                    <a:pt x="3073" y="1286"/>
                  </a:lnTo>
                  <a:lnTo>
                    <a:pt x="3074" y="1287"/>
                  </a:lnTo>
                  <a:lnTo>
                    <a:pt x="3075" y="1287"/>
                  </a:lnTo>
                  <a:lnTo>
                    <a:pt x="3076" y="1287"/>
                  </a:lnTo>
                  <a:lnTo>
                    <a:pt x="3076" y="1287"/>
                  </a:lnTo>
                  <a:lnTo>
                    <a:pt x="3078" y="1287"/>
                  </a:lnTo>
                  <a:lnTo>
                    <a:pt x="3079" y="1287"/>
                  </a:lnTo>
                  <a:lnTo>
                    <a:pt x="3080" y="1286"/>
                  </a:lnTo>
                  <a:lnTo>
                    <a:pt x="3080" y="1286"/>
                  </a:lnTo>
                  <a:lnTo>
                    <a:pt x="3081" y="1284"/>
                  </a:lnTo>
                  <a:lnTo>
                    <a:pt x="3083" y="1283"/>
                  </a:lnTo>
                  <a:lnTo>
                    <a:pt x="3084" y="1282"/>
                  </a:lnTo>
                  <a:lnTo>
                    <a:pt x="3084" y="1282"/>
                  </a:lnTo>
                  <a:lnTo>
                    <a:pt x="3085" y="1282"/>
                  </a:lnTo>
                  <a:lnTo>
                    <a:pt x="3086" y="1282"/>
                  </a:lnTo>
                  <a:lnTo>
                    <a:pt x="3088" y="1282"/>
                  </a:lnTo>
                  <a:lnTo>
                    <a:pt x="3088" y="1283"/>
                  </a:lnTo>
                  <a:lnTo>
                    <a:pt x="3089" y="1283"/>
                  </a:lnTo>
                  <a:lnTo>
                    <a:pt x="3090" y="1284"/>
                  </a:lnTo>
                  <a:lnTo>
                    <a:pt x="3091" y="1284"/>
                  </a:lnTo>
                  <a:lnTo>
                    <a:pt x="3091" y="1284"/>
                  </a:lnTo>
                  <a:lnTo>
                    <a:pt x="3092" y="1286"/>
                  </a:lnTo>
                  <a:lnTo>
                    <a:pt x="3094" y="1286"/>
                  </a:lnTo>
                  <a:lnTo>
                    <a:pt x="3095" y="1286"/>
                  </a:lnTo>
                  <a:lnTo>
                    <a:pt x="3095" y="1286"/>
                  </a:lnTo>
                  <a:lnTo>
                    <a:pt x="3096" y="1286"/>
                  </a:lnTo>
                  <a:lnTo>
                    <a:pt x="3097" y="1286"/>
                  </a:lnTo>
                  <a:lnTo>
                    <a:pt x="3099" y="1286"/>
                  </a:lnTo>
                  <a:lnTo>
                    <a:pt x="3099" y="1286"/>
                  </a:lnTo>
                  <a:lnTo>
                    <a:pt x="3100" y="1286"/>
                  </a:lnTo>
                  <a:lnTo>
                    <a:pt x="3101" y="1286"/>
                  </a:lnTo>
                  <a:lnTo>
                    <a:pt x="3102" y="1286"/>
                  </a:lnTo>
                  <a:lnTo>
                    <a:pt x="3102" y="1286"/>
                  </a:lnTo>
                  <a:lnTo>
                    <a:pt x="3104" y="1286"/>
                  </a:lnTo>
                  <a:lnTo>
                    <a:pt x="3105" y="1286"/>
                  </a:lnTo>
                  <a:lnTo>
                    <a:pt x="3106" y="1286"/>
                  </a:lnTo>
                  <a:lnTo>
                    <a:pt x="3106" y="1286"/>
                  </a:lnTo>
                  <a:lnTo>
                    <a:pt x="3107" y="1286"/>
                  </a:lnTo>
                  <a:lnTo>
                    <a:pt x="3109" y="1284"/>
                  </a:lnTo>
                  <a:lnTo>
                    <a:pt x="3110" y="1284"/>
                  </a:lnTo>
                  <a:lnTo>
                    <a:pt x="3110" y="1283"/>
                  </a:lnTo>
                  <a:lnTo>
                    <a:pt x="3111" y="1283"/>
                  </a:lnTo>
                  <a:lnTo>
                    <a:pt x="3112" y="1283"/>
                  </a:lnTo>
                  <a:lnTo>
                    <a:pt x="3114" y="1283"/>
                  </a:lnTo>
                  <a:lnTo>
                    <a:pt x="3114" y="1283"/>
                  </a:lnTo>
                  <a:lnTo>
                    <a:pt x="3115" y="1284"/>
                  </a:lnTo>
                  <a:lnTo>
                    <a:pt x="3116" y="1284"/>
                  </a:lnTo>
                  <a:lnTo>
                    <a:pt x="3117" y="1283"/>
                  </a:lnTo>
                  <a:lnTo>
                    <a:pt x="3117" y="1282"/>
                  </a:lnTo>
                  <a:lnTo>
                    <a:pt x="3119" y="1279"/>
                  </a:lnTo>
                  <a:lnTo>
                    <a:pt x="3120" y="1278"/>
                  </a:lnTo>
                  <a:lnTo>
                    <a:pt x="3121" y="1276"/>
                  </a:lnTo>
                  <a:lnTo>
                    <a:pt x="3121" y="1274"/>
                  </a:lnTo>
                  <a:lnTo>
                    <a:pt x="3122" y="1273"/>
                  </a:lnTo>
                  <a:lnTo>
                    <a:pt x="3124" y="1273"/>
                  </a:lnTo>
                  <a:lnTo>
                    <a:pt x="3125" y="1272"/>
                  </a:lnTo>
                  <a:lnTo>
                    <a:pt x="3125" y="1271"/>
                  </a:lnTo>
                  <a:lnTo>
                    <a:pt x="3126" y="1271"/>
                  </a:lnTo>
                  <a:lnTo>
                    <a:pt x="3127" y="1269"/>
                  </a:lnTo>
                  <a:lnTo>
                    <a:pt x="3128" y="1268"/>
                  </a:lnTo>
                  <a:lnTo>
                    <a:pt x="3128" y="1267"/>
                  </a:lnTo>
                  <a:lnTo>
                    <a:pt x="3130" y="1266"/>
                  </a:lnTo>
                  <a:lnTo>
                    <a:pt x="3131" y="1265"/>
                  </a:lnTo>
                  <a:lnTo>
                    <a:pt x="3132" y="1263"/>
                  </a:lnTo>
                  <a:lnTo>
                    <a:pt x="3133" y="1262"/>
                  </a:lnTo>
                  <a:lnTo>
                    <a:pt x="3133" y="1261"/>
                  </a:lnTo>
                  <a:lnTo>
                    <a:pt x="3135" y="1261"/>
                  </a:lnTo>
                  <a:lnTo>
                    <a:pt x="3136" y="1260"/>
                  </a:lnTo>
                  <a:lnTo>
                    <a:pt x="3137" y="1260"/>
                  </a:lnTo>
                  <a:lnTo>
                    <a:pt x="3137" y="1260"/>
                  </a:lnTo>
                  <a:lnTo>
                    <a:pt x="3138" y="1260"/>
                  </a:lnTo>
                  <a:lnTo>
                    <a:pt x="3140" y="1260"/>
                  </a:lnTo>
                  <a:lnTo>
                    <a:pt x="3141" y="1260"/>
                  </a:lnTo>
                  <a:lnTo>
                    <a:pt x="3141" y="1260"/>
                  </a:lnTo>
                  <a:lnTo>
                    <a:pt x="3142" y="1260"/>
                  </a:lnTo>
                  <a:lnTo>
                    <a:pt x="3143" y="1260"/>
                  </a:lnTo>
                  <a:lnTo>
                    <a:pt x="3145" y="1260"/>
                  </a:lnTo>
                  <a:lnTo>
                    <a:pt x="3145" y="1261"/>
                  </a:lnTo>
                  <a:lnTo>
                    <a:pt x="3146" y="1261"/>
                  </a:lnTo>
                  <a:lnTo>
                    <a:pt x="3147" y="1261"/>
                  </a:lnTo>
                  <a:lnTo>
                    <a:pt x="3148" y="1262"/>
                  </a:lnTo>
                  <a:lnTo>
                    <a:pt x="3148" y="1262"/>
                  </a:lnTo>
                  <a:lnTo>
                    <a:pt x="3150" y="1263"/>
                  </a:lnTo>
                  <a:lnTo>
                    <a:pt x="3151" y="1263"/>
                  </a:lnTo>
                  <a:lnTo>
                    <a:pt x="3152" y="1263"/>
                  </a:lnTo>
                  <a:lnTo>
                    <a:pt x="3152" y="1265"/>
                  </a:lnTo>
                  <a:lnTo>
                    <a:pt x="3153" y="1265"/>
                  </a:lnTo>
                  <a:lnTo>
                    <a:pt x="3155" y="1266"/>
                  </a:lnTo>
                  <a:lnTo>
                    <a:pt x="3156" y="1266"/>
                  </a:lnTo>
                  <a:lnTo>
                    <a:pt x="3156" y="1266"/>
                  </a:lnTo>
                  <a:lnTo>
                    <a:pt x="3157" y="1267"/>
                  </a:lnTo>
                  <a:lnTo>
                    <a:pt x="3158" y="1267"/>
                  </a:lnTo>
                  <a:lnTo>
                    <a:pt x="3160" y="1267"/>
                  </a:lnTo>
                  <a:lnTo>
                    <a:pt x="3160" y="1268"/>
                  </a:lnTo>
                  <a:lnTo>
                    <a:pt x="3161" y="1268"/>
                  </a:lnTo>
                  <a:lnTo>
                    <a:pt x="3162" y="1268"/>
                  </a:lnTo>
                  <a:lnTo>
                    <a:pt x="3163" y="1269"/>
                  </a:lnTo>
                  <a:lnTo>
                    <a:pt x="3163" y="1269"/>
                  </a:lnTo>
                  <a:lnTo>
                    <a:pt x="3164" y="1271"/>
                  </a:lnTo>
                  <a:lnTo>
                    <a:pt x="3166" y="1271"/>
                  </a:lnTo>
                  <a:lnTo>
                    <a:pt x="3167" y="1272"/>
                  </a:lnTo>
                  <a:lnTo>
                    <a:pt x="3167" y="1272"/>
                  </a:lnTo>
                  <a:lnTo>
                    <a:pt x="3168" y="1272"/>
                  </a:lnTo>
                  <a:lnTo>
                    <a:pt x="3169" y="1273"/>
                  </a:lnTo>
                  <a:lnTo>
                    <a:pt x="3171" y="1273"/>
                  </a:lnTo>
                  <a:lnTo>
                    <a:pt x="3171" y="1274"/>
                  </a:lnTo>
                  <a:lnTo>
                    <a:pt x="3172" y="1274"/>
                  </a:lnTo>
                  <a:lnTo>
                    <a:pt x="3173" y="1276"/>
                  </a:lnTo>
                  <a:lnTo>
                    <a:pt x="3174" y="1276"/>
                  </a:lnTo>
                  <a:lnTo>
                    <a:pt x="3174" y="1276"/>
                  </a:lnTo>
                  <a:lnTo>
                    <a:pt x="3176" y="1276"/>
                  </a:lnTo>
                  <a:lnTo>
                    <a:pt x="3177" y="1276"/>
                  </a:lnTo>
                  <a:lnTo>
                    <a:pt x="3178" y="1274"/>
                  </a:lnTo>
                  <a:lnTo>
                    <a:pt x="3178" y="1274"/>
                  </a:lnTo>
                  <a:lnTo>
                    <a:pt x="3179" y="1272"/>
                  </a:lnTo>
                  <a:lnTo>
                    <a:pt x="3181" y="1271"/>
                  </a:lnTo>
                  <a:lnTo>
                    <a:pt x="3182" y="1271"/>
                  </a:lnTo>
                  <a:lnTo>
                    <a:pt x="3182" y="1271"/>
                  </a:lnTo>
                  <a:lnTo>
                    <a:pt x="3183" y="1272"/>
                  </a:lnTo>
                  <a:lnTo>
                    <a:pt x="3184" y="1274"/>
                  </a:lnTo>
                  <a:lnTo>
                    <a:pt x="3186" y="1276"/>
                  </a:lnTo>
                  <a:lnTo>
                    <a:pt x="3186" y="1278"/>
                  </a:lnTo>
                  <a:lnTo>
                    <a:pt x="3187" y="1279"/>
                  </a:lnTo>
                  <a:lnTo>
                    <a:pt x="3188" y="1281"/>
                  </a:lnTo>
                  <a:lnTo>
                    <a:pt x="3189" y="1282"/>
                  </a:lnTo>
                  <a:lnTo>
                    <a:pt x="3191" y="1283"/>
                  </a:lnTo>
                  <a:lnTo>
                    <a:pt x="3191" y="1283"/>
                  </a:lnTo>
                  <a:lnTo>
                    <a:pt x="3192" y="1284"/>
                  </a:lnTo>
                  <a:lnTo>
                    <a:pt x="3193" y="1284"/>
                  </a:lnTo>
                  <a:lnTo>
                    <a:pt x="3194" y="1284"/>
                  </a:lnTo>
                  <a:lnTo>
                    <a:pt x="3194" y="1284"/>
                  </a:lnTo>
                  <a:lnTo>
                    <a:pt x="3196" y="1286"/>
                  </a:lnTo>
                  <a:lnTo>
                    <a:pt x="3197" y="1286"/>
                  </a:lnTo>
                  <a:lnTo>
                    <a:pt x="3198" y="1284"/>
                  </a:lnTo>
                  <a:lnTo>
                    <a:pt x="3198" y="1284"/>
                  </a:lnTo>
                  <a:lnTo>
                    <a:pt x="3199" y="1283"/>
                  </a:lnTo>
                  <a:lnTo>
                    <a:pt x="3200" y="1283"/>
                  </a:lnTo>
                  <a:lnTo>
                    <a:pt x="3202" y="1282"/>
                  </a:lnTo>
                  <a:lnTo>
                    <a:pt x="3202" y="1281"/>
                  </a:lnTo>
                  <a:lnTo>
                    <a:pt x="3203" y="1279"/>
                  </a:lnTo>
                  <a:lnTo>
                    <a:pt x="3204" y="1277"/>
                  </a:lnTo>
                  <a:lnTo>
                    <a:pt x="3205" y="1276"/>
                  </a:lnTo>
                  <a:lnTo>
                    <a:pt x="3205" y="1273"/>
                  </a:lnTo>
                  <a:lnTo>
                    <a:pt x="3207" y="1271"/>
                  </a:lnTo>
                  <a:lnTo>
                    <a:pt x="3208" y="1268"/>
                  </a:lnTo>
                  <a:lnTo>
                    <a:pt x="3209" y="1267"/>
                  </a:lnTo>
                  <a:lnTo>
                    <a:pt x="3209" y="1265"/>
                  </a:lnTo>
                  <a:lnTo>
                    <a:pt x="3210" y="1265"/>
                  </a:lnTo>
                  <a:lnTo>
                    <a:pt x="3212" y="1265"/>
                  </a:lnTo>
                  <a:lnTo>
                    <a:pt x="3213" y="1266"/>
                  </a:lnTo>
                  <a:lnTo>
                    <a:pt x="3213" y="1267"/>
                  </a:lnTo>
                  <a:lnTo>
                    <a:pt x="3214" y="1267"/>
                  </a:lnTo>
                  <a:lnTo>
                    <a:pt x="3215" y="1267"/>
                  </a:lnTo>
                  <a:lnTo>
                    <a:pt x="3217" y="1265"/>
                  </a:lnTo>
                  <a:lnTo>
                    <a:pt x="3217" y="1261"/>
                  </a:lnTo>
                  <a:lnTo>
                    <a:pt x="3218" y="1255"/>
                  </a:lnTo>
                  <a:lnTo>
                    <a:pt x="3219" y="1250"/>
                  </a:lnTo>
                  <a:lnTo>
                    <a:pt x="3220" y="1246"/>
                  </a:lnTo>
                  <a:lnTo>
                    <a:pt x="3220" y="1246"/>
                  </a:lnTo>
                  <a:lnTo>
                    <a:pt x="3222" y="1248"/>
                  </a:lnTo>
                  <a:lnTo>
                    <a:pt x="3223" y="1253"/>
                  </a:lnTo>
                  <a:lnTo>
                    <a:pt x="3224" y="1260"/>
                  </a:lnTo>
                  <a:lnTo>
                    <a:pt x="3224" y="1265"/>
                  </a:lnTo>
                  <a:lnTo>
                    <a:pt x="3225" y="1269"/>
                  </a:lnTo>
                  <a:lnTo>
                    <a:pt x="3227" y="1272"/>
                  </a:lnTo>
                  <a:lnTo>
                    <a:pt x="3228" y="1273"/>
                  </a:lnTo>
                  <a:lnTo>
                    <a:pt x="3228" y="1274"/>
                  </a:lnTo>
                  <a:lnTo>
                    <a:pt x="3229" y="1276"/>
                  </a:lnTo>
                  <a:lnTo>
                    <a:pt x="3230" y="1276"/>
                  </a:lnTo>
                  <a:lnTo>
                    <a:pt x="3232" y="1277"/>
                  </a:lnTo>
                  <a:lnTo>
                    <a:pt x="3232" y="1277"/>
                  </a:lnTo>
                  <a:lnTo>
                    <a:pt x="3233" y="1277"/>
                  </a:lnTo>
                  <a:lnTo>
                    <a:pt x="3234" y="1277"/>
                  </a:lnTo>
                  <a:lnTo>
                    <a:pt x="3235" y="1277"/>
                  </a:lnTo>
                  <a:lnTo>
                    <a:pt x="3235" y="1277"/>
                  </a:lnTo>
                  <a:lnTo>
                    <a:pt x="3236" y="1277"/>
                  </a:lnTo>
                  <a:lnTo>
                    <a:pt x="3238" y="1277"/>
                  </a:lnTo>
                  <a:lnTo>
                    <a:pt x="3239" y="1278"/>
                  </a:lnTo>
                  <a:lnTo>
                    <a:pt x="3239" y="1278"/>
                  </a:lnTo>
                  <a:lnTo>
                    <a:pt x="3240" y="1278"/>
                  </a:lnTo>
                  <a:lnTo>
                    <a:pt x="3241" y="1279"/>
                  </a:lnTo>
                  <a:lnTo>
                    <a:pt x="3243" y="1279"/>
                  </a:lnTo>
                  <a:lnTo>
                    <a:pt x="3244" y="1279"/>
                  </a:lnTo>
                  <a:lnTo>
                    <a:pt x="3244" y="1279"/>
                  </a:lnTo>
                  <a:lnTo>
                    <a:pt x="3245" y="1278"/>
                  </a:lnTo>
                  <a:lnTo>
                    <a:pt x="3246" y="1278"/>
                  </a:lnTo>
                  <a:lnTo>
                    <a:pt x="3248" y="1279"/>
                  </a:lnTo>
                  <a:lnTo>
                    <a:pt x="3248" y="1279"/>
                  </a:lnTo>
                  <a:lnTo>
                    <a:pt x="3249" y="1281"/>
                  </a:lnTo>
                  <a:lnTo>
                    <a:pt x="3250" y="1281"/>
                  </a:lnTo>
                  <a:lnTo>
                    <a:pt x="3251" y="1282"/>
                  </a:lnTo>
                  <a:lnTo>
                    <a:pt x="3251" y="1283"/>
                  </a:lnTo>
                  <a:lnTo>
                    <a:pt x="3253" y="1283"/>
                  </a:lnTo>
                  <a:lnTo>
                    <a:pt x="3254" y="1284"/>
                  </a:lnTo>
                  <a:lnTo>
                    <a:pt x="3255" y="1284"/>
                  </a:lnTo>
                  <a:lnTo>
                    <a:pt x="3255" y="1283"/>
                  </a:lnTo>
                  <a:lnTo>
                    <a:pt x="3256" y="1283"/>
                  </a:lnTo>
                  <a:lnTo>
                    <a:pt x="3258" y="1283"/>
                  </a:lnTo>
                  <a:lnTo>
                    <a:pt x="3259" y="1283"/>
                  </a:lnTo>
                  <a:lnTo>
                    <a:pt x="3259" y="1283"/>
                  </a:lnTo>
                  <a:lnTo>
                    <a:pt x="3260" y="1284"/>
                  </a:lnTo>
                  <a:lnTo>
                    <a:pt x="3261" y="1284"/>
                  </a:lnTo>
                  <a:lnTo>
                    <a:pt x="3263" y="1284"/>
                  </a:lnTo>
                  <a:lnTo>
                    <a:pt x="3263" y="1286"/>
                  </a:lnTo>
                  <a:lnTo>
                    <a:pt x="3264" y="1286"/>
                  </a:lnTo>
                  <a:lnTo>
                    <a:pt x="3265" y="1284"/>
                  </a:lnTo>
                  <a:lnTo>
                    <a:pt x="3266" y="1284"/>
                  </a:lnTo>
                  <a:lnTo>
                    <a:pt x="3266" y="1284"/>
                  </a:lnTo>
                  <a:lnTo>
                    <a:pt x="3268" y="1284"/>
                  </a:lnTo>
                  <a:lnTo>
                    <a:pt x="3269" y="1284"/>
                  </a:lnTo>
                  <a:lnTo>
                    <a:pt x="3270" y="1283"/>
                  </a:lnTo>
                  <a:lnTo>
                    <a:pt x="3270" y="1283"/>
                  </a:lnTo>
                  <a:lnTo>
                    <a:pt x="3271" y="1283"/>
                  </a:lnTo>
                  <a:lnTo>
                    <a:pt x="3272" y="1283"/>
                  </a:lnTo>
                  <a:lnTo>
                    <a:pt x="3274" y="1283"/>
                  </a:lnTo>
                  <a:lnTo>
                    <a:pt x="3274" y="1284"/>
                  </a:lnTo>
                  <a:lnTo>
                    <a:pt x="3275" y="1284"/>
                  </a:lnTo>
                  <a:lnTo>
                    <a:pt x="3276" y="1284"/>
                  </a:lnTo>
                  <a:lnTo>
                    <a:pt x="3277" y="1286"/>
                  </a:lnTo>
                  <a:lnTo>
                    <a:pt x="3277" y="1286"/>
                  </a:lnTo>
                  <a:lnTo>
                    <a:pt x="3279" y="1286"/>
                  </a:lnTo>
                  <a:lnTo>
                    <a:pt x="3280" y="1286"/>
                  </a:lnTo>
                  <a:lnTo>
                    <a:pt x="3281" y="1286"/>
                  </a:lnTo>
                  <a:lnTo>
                    <a:pt x="3281" y="1286"/>
                  </a:lnTo>
                  <a:lnTo>
                    <a:pt x="3282" y="1286"/>
                  </a:lnTo>
                  <a:lnTo>
                    <a:pt x="3284" y="1286"/>
                  </a:lnTo>
                  <a:lnTo>
                    <a:pt x="3285" y="1286"/>
                  </a:lnTo>
                  <a:lnTo>
                    <a:pt x="3285" y="1284"/>
                  </a:lnTo>
                  <a:lnTo>
                    <a:pt x="3286" y="1283"/>
                  </a:lnTo>
                  <a:lnTo>
                    <a:pt x="3287" y="1282"/>
                  </a:lnTo>
                  <a:lnTo>
                    <a:pt x="3289" y="1281"/>
                  </a:lnTo>
                  <a:lnTo>
                    <a:pt x="3289" y="1279"/>
                  </a:lnTo>
                  <a:lnTo>
                    <a:pt x="3290" y="1279"/>
                  </a:lnTo>
                  <a:lnTo>
                    <a:pt x="3291" y="1279"/>
                  </a:lnTo>
                  <a:lnTo>
                    <a:pt x="3292" y="1281"/>
                  </a:lnTo>
                  <a:lnTo>
                    <a:pt x="3292" y="1281"/>
                  </a:lnTo>
                  <a:lnTo>
                    <a:pt x="3294" y="1282"/>
                  </a:lnTo>
                  <a:lnTo>
                    <a:pt x="3295" y="1282"/>
                  </a:lnTo>
                  <a:lnTo>
                    <a:pt x="3296" y="1283"/>
                  </a:lnTo>
                  <a:lnTo>
                    <a:pt x="3296" y="1283"/>
                  </a:lnTo>
                  <a:lnTo>
                    <a:pt x="3297" y="1284"/>
                  </a:lnTo>
                  <a:lnTo>
                    <a:pt x="3299" y="1286"/>
                  </a:lnTo>
                  <a:lnTo>
                    <a:pt x="3300" y="1286"/>
                  </a:lnTo>
                  <a:lnTo>
                    <a:pt x="3301" y="1286"/>
                  </a:lnTo>
                  <a:lnTo>
                    <a:pt x="3301" y="1286"/>
                  </a:lnTo>
                  <a:lnTo>
                    <a:pt x="3302" y="1284"/>
                  </a:lnTo>
                  <a:lnTo>
                    <a:pt x="3304" y="1284"/>
                  </a:lnTo>
                  <a:lnTo>
                    <a:pt x="3305" y="1283"/>
                  </a:lnTo>
                  <a:lnTo>
                    <a:pt x="3305" y="1281"/>
                  </a:lnTo>
                  <a:lnTo>
                    <a:pt x="3306" y="1279"/>
                  </a:lnTo>
                  <a:lnTo>
                    <a:pt x="3307" y="1278"/>
                  </a:lnTo>
                  <a:lnTo>
                    <a:pt x="3308" y="1278"/>
                  </a:lnTo>
                  <a:lnTo>
                    <a:pt x="3308" y="1278"/>
                  </a:lnTo>
                  <a:lnTo>
                    <a:pt x="3310" y="1278"/>
                  </a:lnTo>
                  <a:lnTo>
                    <a:pt x="3311" y="1279"/>
                  </a:lnTo>
                  <a:lnTo>
                    <a:pt x="3312" y="1281"/>
                  </a:lnTo>
                  <a:lnTo>
                    <a:pt x="3312" y="1281"/>
                  </a:lnTo>
                  <a:lnTo>
                    <a:pt x="3313" y="1282"/>
                  </a:lnTo>
                  <a:lnTo>
                    <a:pt x="3315" y="1282"/>
                  </a:lnTo>
                  <a:lnTo>
                    <a:pt x="3316" y="1282"/>
                  </a:lnTo>
                  <a:lnTo>
                    <a:pt x="3316" y="1281"/>
                  </a:lnTo>
                  <a:lnTo>
                    <a:pt x="3317" y="1279"/>
                  </a:lnTo>
                  <a:lnTo>
                    <a:pt x="3318" y="1278"/>
                  </a:lnTo>
                  <a:lnTo>
                    <a:pt x="3320" y="1277"/>
                  </a:lnTo>
                  <a:lnTo>
                    <a:pt x="3320" y="1276"/>
                  </a:lnTo>
                  <a:lnTo>
                    <a:pt x="3321" y="1274"/>
                  </a:lnTo>
                  <a:lnTo>
                    <a:pt x="3322" y="1274"/>
                  </a:lnTo>
                  <a:lnTo>
                    <a:pt x="3323" y="1274"/>
                  </a:lnTo>
                  <a:lnTo>
                    <a:pt x="3323" y="1274"/>
                  </a:lnTo>
                  <a:lnTo>
                    <a:pt x="3325" y="1274"/>
                  </a:lnTo>
                  <a:lnTo>
                    <a:pt x="3326" y="1276"/>
                  </a:lnTo>
                  <a:lnTo>
                    <a:pt x="3327" y="1276"/>
                  </a:lnTo>
                  <a:lnTo>
                    <a:pt x="3327" y="1277"/>
                  </a:lnTo>
                  <a:lnTo>
                    <a:pt x="3328" y="1277"/>
                  </a:lnTo>
                  <a:lnTo>
                    <a:pt x="3330" y="1278"/>
                  </a:lnTo>
                  <a:lnTo>
                    <a:pt x="3331" y="1278"/>
                  </a:lnTo>
                  <a:lnTo>
                    <a:pt x="3331" y="1278"/>
                  </a:lnTo>
                  <a:lnTo>
                    <a:pt x="3332" y="1279"/>
                  </a:lnTo>
                  <a:lnTo>
                    <a:pt x="3333" y="1279"/>
                  </a:lnTo>
                  <a:lnTo>
                    <a:pt x="3335" y="1281"/>
                  </a:lnTo>
                  <a:lnTo>
                    <a:pt x="3335" y="1281"/>
                  </a:lnTo>
                  <a:lnTo>
                    <a:pt x="3336" y="1282"/>
                  </a:lnTo>
                  <a:lnTo>
                    <a:pt x="3337" y="1282"/>
                  </a:lnTo>
                  <a:lnTo>
                    <a:pt x="3338" y="1282"/>
                  </a:lnTo>
                  <a:lnTo>
                    <a:pt x="3338" y="1283"/>
                  </a:lnTo>
                  <a:lnTo>
                    <a:pt x="3340" y="1283"/>
                  </a:lnTo>
                  <a:lnTo>
                    <a:pt x="3341" y="1283"/>
                  </a:lnTo>
                  <a:lnTo>
                    <a:pt x="3342" y="1283"/>
                  </a:lnTo>
                  <a:lnTo>
                    <a:pt x="3342" y="1283"/>
                  </a:lnTo>
                  <a:lnTo>
                    <a:pt x="3343" y="1283"/>
                  </a:lnTo>
                  <a:lnTo>
                    <a:pt x="3344" y="1283"/>
                  </a:lnTo>
                  <a:lnTo>
                    <a:pt x="3346" y="1283"/>
                  </a:lnTo>
                  <a:lnTo>
                    <a:pt x="3346" y="1283"/>
                  </a:lnTo>
                  <a:lnTo>
                    <a:pt x="3347" y="1283"/>
                  </a:lnTo>
                  <a:lnTo>
                    <a:pt x="3348" y="1283"/>
                  </a:lnTo>
                  <a:lnTo>
                    <a:pt x="3349" y="1283"/>
                  </a:lnTo>
                  <a:lnTo>
                    <a:pt x="3349" y="1283"/>
                  </a:lnTo>
                  <a:lnTo>
                    <a:pt x="3351" y="1284"/>
                  </a:lnTo>
                  <a:lnTo>
                    <a:pt x="3352" y="1284"/>
                  </a:lnTo>
                  <a:lnTo>
                    <a:pt x="3353" y="1284"/>
                  </a:lnTo>
                  <a:lnTo>
                    <a:pt x="3353" y="1284"/>
                  </a:lnTo>
                  <a:lnTo>
                    <a:pt x="3354" y="1286"/>
                  </a:lnTo>
                  <a:lnTo>
                    <a:pt x="3356" y="1286"/>
                  </a:lnTo>
                  <a:lnTo>
                    <a:pt x="3357" y="1286"/>
                  </a:lnTo>
                  <a:lnTo>
                    <a:pt x="3358" y="1286"/>
                  </a:lnTo>
                  <a:lnTo>
                    <a:pt x="3358" y="1286"/>
                  </a:lnTo>
                  <a:lnTo>
                    <a:pt x="3359" y="1286"/>
                  </a:lnTo>
                  <a:lnTo>
                    <a:pt x="3361" y="1286"/>
                  </a:lnTo>
                  <a:lnTo>
                    <a:pt x="3362" y="1286"/>
                  </a:lnTo>
                  <a:lnTo>
                    <a:pt x="3362" y="1286"/>
                  </a:lnTo>
                  <a:lnTo>
                    <a:pt x="3363" y="1286"/>
                  </a:lnTo>
                  <a:lnTo>
                    <a:pt x="3364" y="1286"/>
                  </a:lnTo>
                  <a:lnTo>
                    <a:pt x="3366" y="1286"/>
                  </a:lnTo>
                  <a:lnTo>
                    <a:pt x="3366" y="1286"/>
                  </a:lnTo>
                  <a:lnTo>
                    <a:pt x="3367" y="1286"/>
                  </a:lnTo>
                  <a:lnTo>
                    <a:pt x="3368" y="1286"/>
                  </a:lnTo>
                  <a:lnTo>
                    <a:pt x="3369" y="1286"/>
                  </a:lnTo>
                  <a:lnTo>
                    <a:pt x="3369" y="1286"/>
                  </a:lnTo>
                  <a:lnTo>
                    <a:pt x="3371" y="1284"/>
                  </a:lnTo>
                  <a:lnTo>
                    <a:pt x="3372" y="1284"/>
                  </a:lnTo>
                  <a:lnTo>
                    <a:pt x="3373" y="1284"/>
                  </a:lnTo>
                  <a:lnTo>
                    <a:pt x="3373" y="1284"/>
                  </a:lnTo>
                  <a:lnTo>
                    <a:pt x="3374" y="1284"/>
                  </a:lnTo>
                  <a:lnTo>
                    <a:pt x="3376" y="1284"/>
                  </a:lnTo>
                  <a:lnTo>
                    <a:pt x="3377" y="1286"/>
                  </a:lnTo>
                  <a:lnTo>
                    <a:pt x="3377" y="1286"/>
                  </a:lnTo>
                  <a:lnTo>
                    <a:pt x="3378" y="1286"/>
                  </a:lnTo>
                  <a:lnTo>
                    <a:pt x="3379" y="1286"/>
                  </a:lnTo>
                  <a:lnTo>
                    <a:pt x="3380" y="1286"/>
                  </a:lnTo>
                  <a:lnTo>
                    <a:pt x="3380" y="1286"/>
                  </a:lnTo>
                  <a:lnTo>
                    <a:pt x="3382" y="1286"/>
                  </a:lnTo>
                  <a:lnTo>
                    <a:pt x="3383" y="1286"/>
                  </a:lnTo>
                  <a:lnTo>
                    <a:pt x="3384" y="1286"/>
                  </a:lnTo>
                  <a:lnTo>
                    <a:pt x="3384" y="1286"/>
                  </a:lnTo>
                  <a:lnTo>
                    <a:pt x="3385" y="1286"/>
                  </a:lnTo>
                  <a:lnTo>
                    <a:pt x="3387" y="1286"/>
                  </a:lnTo>
                  <a:lnTo>
                    <a:pt x="3388" y="1286"/>
                  </a:lnTo>
                  <a:lnTo>
                    <a:pt x="3388" y="1286"/>
                  </a:lnTo>
                  <a:lnTo>
                    <a:pt x="3389" y="1286"/>
                  </a:lnTo>
                  <a:lnTo>
                    <a:pt x="3390" y="1286"/>
                  </a:lnTo>
                  <a:lnTo>
                    <a:pt x="3392" y="1286"/>
                  </a:lnTo>
                  <a:lnTo>
                    <a:pt x="3392" y="1286"/>
                  </a:lnTo>
                  <a:lnTo>
                    <a:pt x="3393" y="1286"/>
                  </a:lnTo>
                  <a:lnTo>
                    <a:pt x="3394" y="1286"/>
                  </a:lnTo>
                  <a:lnTo>
                    <a:pt x="3395" y="1286"/>
                  </a:lnTo>
                  <a:lnTo>
                    <a:pt x="3395" y="1286"/>
                  </a:lnTo>
                  <a:lnTo>
                    <a:pt x="3397" y="1286"/>
                  </a:lnTo>
                  <a:lnTo>
                    <a:pt x="3398" y="1286"/>
                  </a:lnTo>
                  <a:lnTo>
                    <a:pt x="3399" y="1286"/>
                  </a:lnTo>
                  <a:lnTo>
                    <a:pt x="3399" y="1286"/>
                  </a:lnTo>
                  <a:lnTo>
                    <a:pt x="3400" y="1286"/>
                  </a:lnTo>
                  <a:lnTo>
                    <a:pt x="3402" y="1286"/>
                  </a:lnTo>
                  <a:lnTo>
                    <a:pt x="3403" y="1286"/>
                  </a:lnTo>
                  <a:lnTo>
                    <a:pt x="3403" y="1286"/>
                  </a:lnTo>
                  <a:lnTo>
                    <a:pt x="3404" y="1286"/>
                  </a:lnTo>
                  <a:lnTo>
                    <a:pt x="3405" y="1286"/>
                  </a:lnTo>
                  <a:lnTo>
                    <a:pt x="3407" y="1286"/>
                  </a:lnTo>
                  <a:lnTo>
                    <a:pt x="3407" y="1286"/>
                  </a:lnTo>
                  <a:lnTo>
                    <a:pt x="3408" y="1286"/>
                  </a:lnTo>
                  <a:lnTo>
                    <a:pt x="3409" y="1286"/>
                  </a:lnTo>
                  <a:lnTo>
                    <a:pt x="3410" y="1286"/>
                  </a:lnTo>
                  <a:lnTo>
                    <a:pt x="3411" y="1286"/>
                  </a:lnTo>
                  <a:lnTo>
                    <a:pt x="3411" y="1286"/>
                  </a:lnTo>
                  <a:lnTo>
                    <a:pt x="3413" y="1286"/>
                  </a:lnTo>
                  <a:lnTo>
                    <a:pt x="3414" y="1286"/>
                  </a:lnTo>
                  <a:lnTo>
                    <a:pt x="3415" y="1286"/>
                  </a:lnTo>
                  <a:lnTo>
                    <a:pt x="3415" y="1286"/>
                  </a:lnTo>
                  <a:lnTo>
                    <a:pt x="3416" y="1286"/>
                  </a:lnTo>
                  <a:lnTo>
                    <a:pt x="3418" y="1286"/>
                  </a:lnTo>
                  <a:lnTo>
                    <a:pt x="3419" y="1286"/>
                  </a:lnTo>
                  <a:lnTo>
                    <a:pt x="3419" y="1286"/>
                  </a:lnTo>
                  <a:lnTo>
                    <a:pt x="3420" y="1286"/>
                  </a:lnTo>
                  <a:lnTo>
                    <a:pt x="3421" y="1286"/>
                  </a:lnTo>
                  <a:lnTo>
                    <a:pt x="3423" y="1286"/>
                  </a:lnTo>
                  <a:lnTo>
                    <a:pt x="3423" y="1286"/>
                  </a:lnTo>
                  <a:lnTo>
                    <a:pt x="3424" y="1286"/>
                  </a:lnTo>
                  <a:lnTo>
                    <a:pt x="3425" y="1284"/>
                  </a:lnTo>
                  <a:lnTo>
                    <a:pt x="3426" y="1284"/>
                  </a:lnTo>
                  <a:lnTo>
                    <a:pt x="3426" y="1284"/>
                  </a:lnTo>
                  <a:lnTo>
                    <a:pt x="3428" y="1284"/>
                  </a:lnTo>
                  <a:lnTo>
                    <a:pt x="3429" y="1284"/>
                  </a:lnTo>
                  <a:lnTo>
                    <a:pt x="3430" y="1284"/>
                  </a:lnTo>
                  <a:lnTo>
                    <a:pt x="3430" y="1284"/>
                  </a:lnTo>
                  <a:lnTo>
                    <a:pt x="3431" y="1284"/>
                  </a:lnTo>
                  <a:lnTo>
                    <a:pt x="3433" y="1284"/>
                  </a:lnTo>
                  <a:lnTo>
                    <a:pt x="3434" y="1283"/>
                  </a:lnTo>
                  <a:lnTo>
                    <a:pt x="3434" y="1283"/>
                  </a:lnTo>
                  <a:lnTo>
                    <a:pt x="3435" y="1283"/>
                  </a:lnTo>
                  <a:lnTo>
                    <a:pt x="3436" y="1282"/>
                  </a:lnTo>
                  <a:lnTo>
                    <a:pt x="3438" y="1282"/>
                  </a:lnTo>
                  <a:lnTo>
                    <a:pt x="3438" y="1282"/>
                  </a:lnTo>
                  <a:lnTo>
                    <a:pt x="3439" y="1282"/>
                  </a:lnTo>
                  <a:lnTo>
                    <a:pt x="3440" y="1282"/>
                  </a:lnTo>
                  <a:lnTo>
                    <a:pt x="3441" y="1282"/>
                  </a:lnTo>
                  <a:lnTo>
                    <a:pt x="3441" y="1282"/>
                  </a:lnTo>
                  <a:lnTo>
                    <a:pt x="3443" y="1282"/>
                  </a:lnTo>
                  <a:lnTo>
                    <a:pt x="3444" y="1282"/>
                  </a:lnTo>
                  <a:lnTo>
                    <a:pt x="3445" y="1282"/>
                  </a:lnTo>
                  <a:lnTo>
                    <a:pt x="3445" y="1283"/>
                  </a:lnTo>
                  <a:lnTo>
                    <a:pt x="3446" y="1283"/>
                  </a:lnTo>
                  <a:lnTo>
                    <a:pt x="3447" y="1283"/>
                  </a:lnTo>
                  <a:lnTo>
                    <a:pt x="3449" y="1283"/>
                  </a:lnTo>
                  <a:lnTo>
                    <a:pt x="3449" y="1284"/>
                  </a:lnTo>
                  <a:lnTo>
                    <a:pt x="3450" y="1284"/>
                  </a:lnTo>
                  <a:lnTo>
                    <a:pt x="3451" y="1284"/>
                  </a:lnTo>
                  <a:lnTo>
                    <a:pt x="3452" y="1284"/>
                  </a:lnTo>
                  <a:lnTo>
                    <a:pt x="3452" y="1284"/>
                  </a:lnTo>
                  <a:lnTo>
                    <a:pt x="3454" y="1284"/>
                  </a:lnTo>
                  <a:lnTo>
                    <a:pt x="3455" y="1284"/>
                  </a:lnTo>
                  <a:lnTo>
                    <a:pt x="3456" y="1284"/>
                  </a:lnTo>
                  <a:lnTo>
                    <a:pt x="3456" y="1284"/>
                  </a:lnTo>
                  <a:lnTo>
                    <a:pt x="3457" y="1284"/>
                  </a:lnTo>
                  <a:lnTo>
                    <a:pt x="3459" y="1284"/>
                  </a:lnTo>
                  <a:lnTo>
                    <a:pt x="3460" y="1284"/>
                  </a:lnTo>
                  <a:lnTo>
                    <a:pt x="3460" y="1284"/>
                  </a:lnTo>
                  <a:lnTo>
                    <a:pt x="3461" y="1284"/>
                  </a:lnTo>
                  <a:lnTo>
                    <a:pt x="3462" y="1286"/>
                  </a:lnTo>
                  <a:lnTo>
                    <a:pt x="3464" y="1286"/>
                  </a:lnTo>
                  <a:lnTo>
                    <a:pt x="3464" y="1286"/>
                  </a:lnTo>
                  <a:lnTo>
                    <a:pt x="3465" y="1286"/>
                  </a:lnTo>
                  <a:lnTo>
                    <a:pt x="3466" y="1286"/>
                  </a:lnTo>
                  <a:lnTo>
                    <a:pt x="3467" y="1286"/>
                  </a:lnTo>
                  <a:lnTo>
                    <a:pt x="3469" y="1286"/>
                  </a:lnTo>
                  <a:lnTo>
                    <a:pt x="3469" y="1286"/>
                  </a:lnTo>
                  <a:lnTo>
                    <a:pt x="3470" y="1286"/>
                  </a:lnTo>
                  <a:lnTo>
                    <a:pt x="3471" y="1286"/>
                  </a:lnTo>
                  <a:lnTo>
                    <a:pt x="3472" y="1284"/>
                  </a:lnTo>
                  <a:lnTo>
                    <a:pt x="3472" y="1283"/>
                  </a:lnTo>
                  <a:lnTo>
                    <a:pt x="3474" y="1283"/>
                  </a:lnTo>
                  <a:lnTo>
                    <a:pt x="3475" y="1282"/>
                  </a:lnTo>
                  <a:lnTo>
                    <a:pt x="3476" y="1282"/>
                  </a:lnTo>
                  <a:lnTo>
                    <a:pt x="3476" y="1283"/>
                  </a:lnTo>
                  <a:lnTo>
                    <a:pt x="3477" y="1283"/>
                  </a:lnTo>
                  <a:lnTo>
                    <a:pt x="3479" y="1284"/>
                  </a:lnTo>
                  <a:lnTo>
                    <a:pt x="3480" y="1286"/>
                  </a:lnTo>
                  <a:lnTo>
                    <a:pt x="3480" y="1286"/>
                  </a:lnTo>
                  <a:lnTo>
                    <a:pt x="3481" y="1284"/>
                  </a:lnTo>
                  <a:lnTo>
                    <a:pt x="3482" y="1284"/>
                  </a:lnTo>
                  <a:lnTo>
                    <a:pt x="3483" y="1283"/>
                  </a:lnTo>
                  <a:lnTo>
                    <a:pt x="3483" y="1282"/>
                  </a:lnTo>
                  <a:lnTo>
                    <a:pt x="3485" y="1282"/>
                  </a:lnTo>
                  <a:lnTo>
                    <a:pt x="3486" y="1282"/>
                  </a:lnTo>
                  <a:lnTo>
                    <a:pt x="3487" y="1283"/>
                  </a:lnTo>
                  <a:lnTo>
                    <a:pt x="3487" y="1284"/>
                  </a:lnTo>
                  <a:lnTo>
                    <a:pt x="3488" y="1284"/>
                  </a:lnTo>
                  <a:lnTo>
                    <a:pt x="3490" y="1286"/>
                  </a:lnTo>
                  <a:lnTo>
                    <a:pt x="3491" y="1286"/>
                  </a:lnTo>
                  <a:lnTo>
                    <a:pt x="3491" y="1286"/>
                  </a:lnTo>
                  <a:lnTo>
                    <a:pt x="3492" y="1286"/>
                  </a:lnTo>
                  <a:lnTo>
                    <a:pt x="3493" y="1286"/>
                  </a:lnTo>
                  <a:lnTo>
                    <a:pt x="3495" y="1286"/>
                  </a:lnTo>
                  <a:lnTo>
                    <a:pt x="3495" y="1286"/>
                  </a:lnTo>
                  <a:lnTo>
                    <a:pt x="3496" y="1286"/>
                  </a:lnTo>
                  <a:lnTo>
                    <a:pt x="3497" y="1286"/>
                  </a:lnTo>
                  <a:lnTo>
                    <a:pt x="3498" y="1286"/>
                  </a:lnTo>
                  <a:lnTo>
                    <a:pt x="3498" y="1286"/>
                  </a:lnTo>
                  <a:lnTo>
                    <a:pt x="3500" y="1286"/>
                  </a:lnTo>
                  <a:lnTo>
                    <a:pt x="3501" y="1286"/>
                  </a:lnTo>
                  <a:lnTo>
                    <a:pt x="3502" y="1286"/>
                  </a:lnTo>
                  <a:lnTo>
                    <a:pt x="3502" y="1286"/>
                  </a:lnTo>
                  <a:lnTo>
                    <a:pt x="3503" y="1286"/>
                  </a:lnTo>
                  <a:lnTo>
                    <a:pt x="3505" y="1286"/>
                  </a:lnTo>
                  <a:lnTo>
                    <a:pt x="3506" y="1284"/>
                  </a:lnTo>
                  <a:lnTo>
                    <a:pt x="3506" y="1284"/>
                  </a:lnTo>
                  <a:lnTo>
                    <a:pt x="3507" y="1283"/>
                  </a:lnTo>
                  <a:lnTo>
                    <a:pt x="3508" y="1283"/>
                  </a:lnTo>
                  <a:lnTo>
                    <a:pt x="3510" y="1282"/>
                  </a:lnTo>
                  <a:lnTo>
                    <a:pt x="3510" y="1282"/>
                  </a:lnTo>
                  <a:lnTo>
                    <a:pt x="3511" y="1281"/>
                  </a:lnTo>
                  <a:lnTo>
                    <a:pt x="3512" y="1281"/>
                  </a:lnTo>
                  <a:lnTo>
                    <a:pt x="3513" y="1279"/>
                  </a:lnTo>
                  <a:lnTo>
                    <a:pt x="3513" y="1277"/>
                  </a:lnTo>
                  <a:lnTo>
                    <a:pt x="3515" y="1276"/>
                  </a:lnTo>
                  <a:lnTo>
                    <a:pt x="3516" y="1274"/>
                  </a:lnTo>
                  <a:lnTo>
                    <a:pt x="3517" y="1274"/>
                  </a:lnTo>
                  <a:lnTo>
                    <a:pt x="3517" y="1276"/>
                  </a:lnTo>
                  <a:lnTo>
                    <a:pt x="3518" y="1278"/>
                  </a:lnTo>
                  <a:lnTo>
                    <a:pt x="3519" y="1281"/>
                  </a:lnTo>
                  <a:lnTo>
                    <a:pt x="3521" y="1283"/>
                  </a:lnTo>
                  <a:lnTo>
                    <a:pt x="3521" y="1284"/>
                  </a:lnTo>
                  <a:lnTo>
                    <a:pt x="3522" y="1286"/>
                  </a:lnTo>
                  <a:lnTo>
                    <a:pt x="3523" y="1286"/>
                  </a:lnTo>
                  <a:lnTo>
                    <a:pt x="3524" y="1286"/>
                  </a:lnTo>
                  <a:lnTo>
                    <a:pt x="3526" y="1286"/>
                  </a:lnTo>
                  <a:lnTo>
                    <a:pt x="3526" y="1287"/>
                  </a:lnTo>
                  <a:lnTo>
                    <a:pt x="3527" y="1287"/>
                  </a:lnTo>
                  <a:lnTo>
                    <a:pt x="3528" y="1286"/>
                  </a:lnTo>
                  <a:lnTo>
                    <a:pt x="3529" y="1286"/>
                  </a:lnTo>
                  <a:lnTo>
                    <a:pt x="3529" y="1286"/>
                  </a:lnTo>
                  <a:lnTo>
                    <a:pt x="3531" y="1284"/>
                  </a:lnTo>
                  <a:lnTo>
                    <a:pt x="3532" y="1284"/>
                  </a:lnTo>
                  <a:lnTo>
                    <a:pt x="3533" y="1284"/>
                  </a:lnTo>
                  <a:lnTo>
                    <a:pt x="3533" y="1284"/>
                  </a:lnTo>
                  <a:lnTo>
                    <a:pt x="3534" y="1283"/>
                  </a:lnTo>
                  <a:lnTo>
                    <a:pt x="3536" y="1283"/>
                  </a:lnTo>
                  <a:lnTo>
                    <a:pt x="3537" y="1283"/>
                  </a:lnTo>
                  <a:lnTo>
                    <a:pt x="3537" y="1283"/>
                  </a:lnTo>
                  <a:lnTo>
                    <a:pt x="3538" y="1283"/>
                  </a:lnTo>
                  <a:lnTo>
                    <a:pt x="3539" y="1283"/>
                  </a:lnTo>
                  <a:lnTo>
                    <a:pt x="3541" y="1283"/>
                  </a:lnTo>
                  <a:lnTo>
                    <a:pt x="3541" y="1284"/>
                  </a:lnTo>
                  <a:lnTo>
                    <a:pt x="3542" y="1284"/>
                  </a:lnTo>
                  <a:lnTo>
                    <a:pt x="3543" y="1284"/>
                  </a:lnTo>
                  <a:lnTo>
                    <a:pt x="3544" y="1284"/>
                  </a:lnTo>
                  <a:lnTo>
                    <a:pt x="3544" y="1284"/>
                  </a:lnTo>
                  <a:lnTo>
                    <a:pt x="3546" y="1284"/>
                  </a:lnTo>
                  <a:lnTo>
                    <a:pt x="3547" y="1284"/>
                  </a:lnTo>
                  <a:lnTo>
                    <a:pt x="3548" y="1284"/>
                  </a:lnTo>
                  <a:lnTo>
                    <a:pt x="3548" y="1284"/>
                  </a:lnTo>
                  <a:lnTo>
                    <a:pt x="3549" y="1284"/>
                  </a:lnTo>
                  <a:lnTo>
                    <a:pt x="3551" y="1286"/>
                  </a:lnTo>
                  <a:lnTo>
                    <a:pt x="3552" y="1286"/>
                  </a:lnTo>
                  <a:lnTo>
                    <a:pt x="3552" y="1286"/>
                  </a:lnTo>
                  <a:lnTo>
                    <a:pt x="3553" y="1286"/>
                  </a:lnTo>
                  <a:lnTo>
                    <a:pt x="3554" y="1286"/>
                  </a:lnTo>
                  <a:lnTo>
                    <a:pt x="3555" y="1286"/>
                  </a:lnTo>
                  <a:lnTo>
                    <a:pt x="3555" y="1286"/>
                  </a:lnTo>
                  <a:lnTo>
                    <a:pt x="3557" y="1286"/>
                  </a:lnTo>
                  <a:lnTo>
                    <a:pt x="3558" y="1286"/>
                  </a:lnTo>
                  <a:lnTo>
                    <a:pt x="3559" y="1286"/>
                  </a:lnTo>
                  <a:lnTo>
                    <a:pt x="3559" y="1286"/>
                  </a:lnTo>
                  <a:lnTo>
                    <a:pt x="3560" y="1286"/>
                  </a:lnTo>
                  <a:lnTo>
                    <a:pt x="3562" y="1286"/>
                  </a:lnTo>
                  <a:lnTo>
                    <a:pt x="3563" y="1286"/>
                  </a:lnTo>
                  <a:lnTo>
                    <a:pt x="3563" y="1286"/>
                  </a:lnTo>
                  <a:lnTo>
                    <a:pt x="3564" y="1286"/>
                  </a:lnTo>
                  <a:lnTo>
                    <a:pt x="3565" y="1286"/>
                  </a:lnTo>
                  <a:lnTo>
                    <a:pt x="3567" y="1286"/>
                  </a:lnTo>
                  <a:lnTo>
                    <a:pt x="3567" y="1286"/>
                  </a:lnTo>
                  <a:lnTo>
                    <a:pt x="3568" y="1286"/>
                  </a:lnTo>
                  <a:lnTo>
                    <a:pt x="3569" y="1286"/>
                  </a:lnTo>
                  <a:lnTo>
                    <a:pt x="3570" y="1286"/>
                  </a:lnTo>
                  <a:lnTo>
                    <a:pt x="3570" y="1286"/>
                  </a:lnTo>
                  <a:lnTo>
                    <a:pt x="3572" y="1286"/>
                  </a:lnTo>
                  <a:lnTo>
                    <a:pt x="3573" y="1286"/>
                  </a:lnTo>
                  <a:lnTo>
                    <a:pt x="3574" y="1286"/>
                  </a:lnTo>
                  <a:lnTo>
                    <a:pt x="3574" y="1286"/>
                  </a:lnTo>
                  <a:lnTo>
                    <a:pt x="3575" y="1286"/>
                  </a:lnTo>
                  <a:lnTo>
                    <a:pt x="3577" y="1286"/>
                  </a:lnTo>
                  <a:lnTo>
                    <a:pt x="3578" y="1286"/>
                  </a:lnTo>
                  <a:lnTo>
                    <a:pt x="3578" y="1286"/>
                  </a:lnTo>
                  <a:lnTo>
                    <a:pt x="3579" y="1284"/>
                  </a:lnTo>
                  <a:lnTo>
                    <a:pt x="3580" y="1284"/>
                  </a:lnTo>
                  <a:lnTo>
                    <a:pt x="3582" y="1284"/>
                  </a:lnTo>
                  <a:lnTo>
                    <a:pt x="3583" y="1284"/>
                  </a:lnTo>
                  <a:lnTo>
                    <a:pt x="3583" y="1284"/>
                  </a:lnTo>
                  <a:lnTo>
                    <a:pt x="3584" y="1284"/>
                  </a:lnTo>
                  <a:lnTo>
                    <a:pt x="3585" y="1286"/>
                  </a:lnTo>
                  <a:lnTo>
                    <a:pt x="3587" y="1286"/>
                  </a:lnTo>
                  <a:lnTo>
                    <a:pt x="3587" y="1286"/>
                  </a:lnTo>
                  <a:lnTo>
                    <a:pt x="3588" y="1286"/>
                  </a:lnTo>
                  <a:lnTo>
                    <a:pt x="3589" y="1286"/>
                  </a:lnTo>
                  <a:lnTo>
                    <a:pt x="3590" y="1286"/>
                  </a:lnTo>
                  <a:lnTo>
                    <a:pt x="3590" y="1286"/>
                  </a:lnTo>
                  <a:lnTo>
                    <a:pt x="3591" y="1286"/>
                  </a:lnTo>
                  <a:lnTo>
                    <a:pt x="3593" y="1286"/>
                  </a:lnTo>
                  <a:lnTo>
                    <a:pt x="3594" y="1286"/>
                  </a:lnTo>
                  <a:lnTo>
                    <a:pt x="3594" y="1286"/>
                  </a:lnTo>
                  <a:lnTo>
                    <a:pt x="3595" y="1286"/>
                  </a:lnTo>
                  <a:lnTo>
                    <a:pt x="3596" y="1286"/>
                  </a:lnTo>
                  <a:lnTo>
                    <a:pt x="3598" y="1286"/>
                  </a:lnTo>
                  <a:lnTo>
                    <a:pt x="3598" y="1286"/>
                  </a:lnTo>
                  <a:lnTo>
                    <a:pt x="3599" y="1286"/>
                  </a:lnTo>
                  <a:lnTo>
                    <a:pt x="3600" y="1286"/>
                  </a:lnTo>
                  <a:lnTo>
                    <a:pt x="3601" y="1286"/>
                  </a:lnTo>
                  <a:lnTo>
                    <a:pt x="3601" y="1286"/>
                  </a:lnTo>
                  <a:lnTo>
                    <a:pt x="3603" y="1286"/>
                  </a:lnTo>
                  <a:lnTo>
                    <a:pt x="3604" y="1286"/>
                  </a:lnTo>
                  <a:lnTo>
                    <a:pt x="3605" y="1284"/>
                  </a:lnTo>
                  <a:lnTo>
                    <a:pt x="3605" y="1284"/>
                  </a:lnTo>
                  <a:lnTo>
                    <a:pt x="3606" y="1284"/>
                  </a:lnTo>
                  <a:lnTo>
                    <a:pt x="3608" y="1284"/>
                  </a:lnTo>
                  <a:lnTo>
                    <a:pt x="3609" y="1284"/>
                  </a:lnTo>
                  <a:lnTo>
                    <a:pt x="3609" y="1284"/>
                  </a:lnTo>
                  <a:lnTo>
                    <a:pt x="3610" y="1284"/>
                  </a:lnTo>
                  <a:lnTo>
                    <a:pt x="3611" y="1284"/>
                  </a:lnTo>
                  <a:lnTo>
                    <a:pt x="3613" y="1284"/>
                  </a:lnTo>
                  <a:lnTo>
                    <a:pt x="3613" y="1284"/>
                  </a:lnTo>
                  <a:lnTo>
                    <a:pt x="3614" y="1286"/>
                  </a:lnTo>
                  <a:lnTo>
                    <a:pt x="3615" y="1286"/>
                  </a:lnTo>
                  <a:lnTo>
                    <a:pt x="3616" y="1286"/>
                  </a:lnTo>
                  <a:lnTo>
                    <a:pt x="3616" y="1286"/>
                  </a:lnTo>
                  <a:lnTo>
                    <a:pt x="3618" y="1286"/>
                  </a:lnTo>
                  <a:lnTo>
                    <a:pt x="3619" y="1286"/>
                  </a:lnTo>
                  <a:lnTo>
                    <a:pt x="3620" y="1286"/>
                  </a:lnTo>
                  <a:lnTo>
                    <a:pt x="3620" y="1286"/>
                  </a:lnTo>
                  <a:lnTo>
                    <a:pt x="3621" y="1286"/>
                  </a:lnTo>
                  <a:lnTo>
                    <a:pt x="3623" y="1284"/>
                  </a:lnTo>
                  <a:lnTo>
                    <a:pt x="3624" y="1284"/>
                  </a:lnTo>
                  <a:lnTo>
                    <a:pt x="3624" y="1284"/>
                  </a:lnTo>
                  <a:lnTo>
                    <a:pt x="3625" y="1284"/>
                  </a:lnTo>
                  <a:lnTo>
                    <a:pt x="3626" y="1284"/>
                  </a:lnTo>
                  <a:lnTo>
                    <a:pt x="3627" y="1284"/>
                  </a:lnTo>
                  <a:lnTo>
                    <a:pt x="3627" y="1284"/>
                  </a:lnTo>
                  <a:lnTo>
                    <a:pt x="3629" y="1283"/>
                  </a:lnTo>
                  <a:lnTo>
                    <a:pt x="3630" y="1281"/>
                  </a:lnTo>
                  <a:lnTo>
                    <a:pt x="3631" y="1277"/>
                  </a:lnTo>
                  <a:lnTo>
                    <a:pt x="3631" y="1272"/>
                  </a:lnTo>
                  <a:lnTo>
                    <a:pt x="3632" y="1268"/>
                  </a:lnTo>
                  <a:lnTo>
                    <a:pt x="3634" y="1267"/>
                  </a:lnTo>
                  <a:lnTo>
                    <a:pt x="3635" y="1268"/>
                  </a:lnTo>
                  <a:lnTo>
                    <a:pt x="3636" y="1272"/>
                  </a:lnTo>
                  <a:lnTo>
                    <a:pt x="3636" y="1276"/>
                  </a:lnTo>
                  <a:lnTo>
                    <a:pt x="3637" y="1279"/>
                  </a:lnTo>
                  <a:lnTo>
                    <a:pt x="3639" y="1281"/>
                  </a:lnTo>
                  <a:lnTo>
                    <a:pt x="3640" y="1283"/>
                  </a:lnTo>
                  <a:lnTo>
                    <a:pt x="3640" y="1283"/>
                  </a:lnTo>
                  <a:lnTo>
                    <a:pt x="3641" y="1284"/>
                  </a:lnTo>
                  <a:lnTo>
                    <a:pt x="3642" y="1284"/>
                  </a:lnTo>
                  <a:lnTo>
                    <a:pt x="3644" y="1286"/>
                  </a:lnTo>
                  <a:lnTo>
                    <a:pt x="3644" y="1286"/>
                  </a:lnTo>
                  <a:lnTo>
                    <a:pt x="3645" y="1286"/>
                  </a:lnTo>
                  <a:lnTo>
                    <a:pt x="3646" y="1286"/>
                  </a:lnTo>
                  <a:lnTo>
                    <a:pt x="3647" y="1286"/>
                  </a:lnTo>
                  <a:lnTo>
                    <a:pt x="3647" y="1286"/>
                  </a:lnTo>
                  <a:lnTo>
                    <a:pt x="3649" y="1286"/>
                  </a:lnTo>
                  <a:lnTo>
                    <a:pt x="3650" y="1286"/>
                  </a:lnTo>
                  <a:lnTo>
                    <a:pt x="3651" y="1286"/>
                  </a:lnTo>
                  <a:lnTo>
                    <a:pt x="3651" y="1286"/>
                  </a:lnTo>
                  <a:lnTo>
                    <a:pt x="3652" y="1286"/>
                  </a:lnTo>
                  <a:lnTo>
                    <a:pt x="3654" y="1286"/>
                  </a:lnTo>
                  <a:lnTo>
                    <a:pt x="3655" y="1286"/>
                  </a:lnTo>
                  <a:lnTo>
                    <a:pt x="3655" y="1286"/>
                  </a:lnTo>
                  <a:lnTo>
                    <a:pt x="3656" y="1286"/>
                  </a:lnTo>
                  <a:lnTo>
                    <a:pt x="3657" y="1286"/>
                  </a:lnTo>
                  <a:lnTo>
                    <a:pt x="3659" y="1286"/>
                  </a:lnTo>
                  <a:lnTo>
                    <a:pt x="3659" y="1286"/>
                  </a:lnTo>
                  <a:lnTo>
                    <a:pt x="3660" y="1286"/>
                  </a:lnTo>
                  <a:lnTo>
                    <a:pt x="3661" y="1286"/>
                  </a:lnTo>
                  <a:lnTo>
                    <a:pt x="3662" y="1286"/>
                  </a:lnTo>
                  <a:lnTo>
                    <a:pt x="3662" y="1286"/>
                  </a:lnTo>
                  <a:lnTo>
                    <a:pt x="3663" y="1284"/>
                  </a:lnTo>
                  <a:lnTo>
                    <a:pt x="3665" y="1283"/>
                  </a:lnTo>
                  <a:lnTo>
                    <a:pt x="3666" y="1281"/>
                  </a:lnTo>
                  <a:lnTo>
                    <a:pt x="3666" y="1277"/>
                  </a:lnTo>
                  <a:lnTo>
                    <a:pt x="3667" y="1272"/>
                  </a:lnTo>
                  <a:lnTo>
                    <a:pt x="3668" y="1267"/>
                  </a:lnTo>
                  <a:lnTo>
                    <a:pt x="3670" y="1261"/>
                  </a:lnTo>
                  <a:lnTo>
                    <a:pt x="3670" y="1258"/>
                  </a:lnTo>
                  <a:lnTo>
                    <a:pt x="3671" y="1260"/>
                  </a:lnTo>
                  <a:lnTo>
                    <a:pt x="3672" y="1266"/>
                  </a:lnTo>
                  <a:lnTo>
                    <a:pt x="3673" y="1274"/>
                  </a:lnTo>
                  <a:lnTo>
                    <a:pt x="3673" y="1282"/>
                  </a:lnTo>
                  <a:lnTo>
                    <a:pt x="3675" y="1287"/>
                  </a:lnTo>
                  <a:lnTo>
                    <a:pt x="3676" y="1289"/>
                  </a:lnTo>
                  <a:lnTo>
                    <a:pt x="3677" y="1291"/>
                  </a:lnTo>
                  <a:lnTo>
                    <a:pt x="3677" y="1291"/>
                  </a:lnTo>
                  <a:lnTo>
                    <a:pt x="3678" y="1291"/>
                  </a:lnTo>
                  <a:lnTo>
                    <a:pt x="3680" y="1289"/>
                  </a:lnTo>
                  <a:lnTo>
                    <a:pt x="3681" y="1289"/>
                  </a:lnTo>
                  <a:lnTo>
                    <a:pt x="3681" y="1288"/>
                  </a:lnTo>
                  <a:lnTo>
                    <a:pt x="3682" y="1287"/>
                  </a:lnTo>
                  <a:lnTo>
                    <a:pt x="3683" y="1286"/>
                  </a:lnTo>
                  <a:lnTo>
                    <a:pt x="3685" y="1284"/>
                  </a:lnTo>
                  <a:lnTo>
                    <a:pt x="3685" y="1284"/>
                  </a:lnTo>
                  <a:lnTo>
                    <a:pt x="3686" y="1286"/>
                  </a:lnTo>
                  <a:lnTo>
                    <a:pt x="3687" y="1286"/>
                  </a:lnTo>
                  <a:lnTo>
                    <a:pt x="3688" y="1286"/>
                  </a:lnTo>
                  <a:lnTo>
                    <a:pt x="3688" y="1286"/>
                  </a:lnTo>
                  <a:lnTo>
                    <a:pt x="3690" y="1286"/>
                  </a:lnTo>
                  <a:lnTo>
                    <a:pt x="3691" y="1286"/>
                  </a:lnTo>
                  <a:lnTo>
                    <a:pt x="3692" y="1286"/>
                  </a:lnTo>
                  <a:lnTo>
                    <a:pt x="3693" y="1286"/>
                  </a:lnTo>
                  <a:lnTo>
                    <a:pt x="3693" y="1286"/>
                  </a:lnTo>
                  <a:lnTo>
                    <a:pt x="3695" y="1287"/>
                  </a:lnTo>
                  <a:lnTo>
                    <a:pt x="3696" y="1287"/>
                  </a:lnTo>
                  <a:lnTo>
                    <a:pt x="3697" y="1287"/>
                  </a:lnTo>
                  <a:lnTo>
                    <a:pt x="3697" y="1287"/>
                  </a:lnTo>
                  <a:lnTo>
                    <a:pt x="3698" y="1287"/>
                  </a:lnTo>
                  <a:lnTo>
                    <a:pt x="3699" y="1288"/>
                  </a:lnTo>
                  <a:lnTo>
                    <a:pt x="3701" y="1287"/>
                  </a:lnTo>
                  <a:lnTo>
                    <a:pt x="3701" y="1287"/>
                  </a:lnTo>
                  <a:lnTo>
                    <a:pt x="3702" y="1286"/>
                  </a:lnTo>
                  <a:lnTo>
                    <a:pt x="3703" y="1284"/>
                  </a:lnTo>
                  <a:lnTo>
                    <a:pt x="3704" y="1283"/>
                  </a:lnTo>
                  <a:lnTo>
                    <a:pt x="3704" y="1281"/>
                  </a:lnTo>
                  <a:lnTo>
                    <a:pt x="3706" y="1279"/>
                  </a:lnTo>
                  <a:lnTo>
                    <a:pt x="3707" y="1278"/>
                  </a:lnTo>
                  <a:lnTo>
                    <a:pt x="3708" y="1279"/>
                  </a:lnTo>
                  <a:lnTo>
                    <a:pt x="3708" y="1281"/>
                  </a:lnTo>
                  <a:lnTo>
                    <a:pt x="3709" y="1282"/>
                  </a:lnTo>
                  <a:lnTo>
                    <a:pt x="3711" y="1283"/>
                  </a:lnTo>
                  <a:lnTo>
                    <a:pt x="3712" y="1284"/>
                  </a:lnTo>
                  <a:lnTo>
                    <a:pt x="3712" y="1286"/>
                  </a:lnTo>
                  <a:lnTo>
                    <a:pt x="3713" y="1286"/>
                  </a:lnTo>
                  <a:lnTo>
                    <a:pt x="3714" y="1287"/>
                  </a:lnTo>
                  <a:lnTo>
                    <a:pt x="3716" y="1287"/>
                  </a:lnTo>
                  <a:lnTo>
                    <a:pt x="3716" y="1287"/>
                  </a:lnTo>
                  <a:lnTo>
                    <a:pt x="3717" y="1287"/>
                  </a:lnTo>
                  <a:lnTo>
                    <a:pt x="3718" y="1287"/>
                  </a:lnTo>
                  <a:lnTo>
                    <a:pt x="3719" y="1287"/>
                  </a:lnTo>
                  <a:lnTo>
                    <a:pt x="3719" y="1287"/>
                  </a:lnTo>
                  <a:lnTo>
                    <a:pt x="3721" y="1286"/>
                  </a:lnTo>
                  <a:lnTo>
                    <a:pt x="3722" y="1286"/>
                  </a:lnTo>
                  <a:lnTo>
                    <a:pt x="3723" y="1286"/>
                  </a:lnTo>
                  <a:lnTo>
                    <a:pt x="3723" y="1286"/>
                  </a:lnTo>
                  <a:lnTo>
                    <a:pt x="3724" y="1286"/>
                  </a:lnTo>
                  <a:lnTo>
                    <a:pt x="3726" y="1286"/>
                  </a:lnTo>
                  <a:lnTo>
                    <a:pt x="3727" y="1286"/>
                  </a:lnTo>
                  <a:lnTo>
                    <a:pt x="3727" y="1286"/>
                  </a:lnTo>
                  <a:lnTo>
                    <a:pt x="3728" y="1286"/>
                  </a:lnTo>
                  <a:lnTo>
                    <a:pt x="3729" y="1286"/>
                  </a:lnTo>
                  <a:lnTo>
                    <a:pt x="3731" y="1286"/>
                  </a:lnTo>
                  <a:lnTo>
                    <a:pt x="3731" y="1286"/>
                  </a:lnTo>
                  <a:lnTo>
                    <a:pt x="3732" y="1286"/>
                  </a:lnTo>
                  <a:lnTo>
                    <a:pt x="3733" y="1286"/>
                  </a:lnTo>
                  <a:lnTo>
                    <a:pt x="3734" y="1286"/>
                  </a:lnTo>
                  <a:lnTo>
                    <a:pt x="3734" y="1286"/>
                  </a:lnTo>
                  <a:lnTo>
                    <a:pt x="3735" y="1286"/>
                  </a:lnTo>
                  <a:lnTo>
                    <a:pt x="3737" y="1284"/>
                  </a:lnTo>
                  <a:lnTo>
                    <a:pt x="3738" y="1284"/>
                  </a:lnTo>
                  <a:lnTo>
                    <a:pt x="3738" y="1284"/>
                  </a:lnTo>
                  <a:lnTo>
                    <a:pt x="3739" y="1284"/>
                  </a:lnTo>
                  <a:lnTo>
                    <a:pt x="3740" y="1283"/>
                  </a:lnTo>
                  <a:lnTo>
                    <a:pt x="3742" y="1283"/>
                  </a:lnTo>
                  <a:lnTo>
                    <a:pt x="3742" y="1282"/>
                  </a:lnTo>
                  <a:lnTo>
                    <a:pt x="3743" y="1282"/>
                  </a:lnTo>
                  <a:lnTo>
                    <a:pt x="3744" y="1282"/>
                  </a:lnTo>
                  <a:lnTo>
                    <a:pt x="3745" y="1282"/>
                  </a:lnTo>
                  <a:lnTo>
                    <a:pt x="3745" y="1282"/>
                  </a:lnTo>
                  <a:lnTo>
                    <a:pt x="3747" y="1282"/>
                  </a:lnTo>
                  <a:lnTo>
                    <a:pt x="3748" y="1283"/>
                  </a:lnTo>
                  <a:lnTo>
                    <a:pt x="3749" y="1283"/>
                  </a:lnTo>
                  <a:lnTo>
                    <a:pt x="3750" y="1284"/>
                  </a:lnTo>
                  <a:lnTo>
                    <a:pt x="3750" y="1284"/>
                  </a:lnTo>
                  <a:lnTo>
                    <a:pt x="3752" y="1284"/>
                  </a:lnTo>
                  <a:lnTo>
                    <a:pt x="3753" y="1284"/>
                  </a:lnTo>
                  <a:lnTo>
                    <a:pt x="3754" y="1286"/>
                  </a:lnTo>
                  <a:lnTo>
                    <a:pt x="3754" y="1286"/>
                  </a:lnTo>
                  <a:lnTo>
                    <a:pt x="3755" y="1286"/>
                  </a:lnTo>
                  <a:lnTo>
                    <a:pt x="3757" y="1286"/>
                  </a:lnTo>
                  <a:lnTo>
                    <a:pt x="3758" y="1284"/>
                  </a:lnTo>
                  <a:lnTo>
                    <a:pt x="3758" y="1283"/>
                  </a:lnTo>
                  <a:lnTo>
                    <a:pt x="3759" y="1283"/>
                  </a:lnTo>
                  <a:lnTo>
                    <a:pt x="3760" y="1282"/>
                  </a:lnTo>
                  <a:lnTo>
                    <a:pt x="3762" y="1282"/>
                  </a:lnTo>
                  <a:lnTo>
                    <a:pt x="3762" y="1281"/>
                  </a:lnTo>
                  <a:lnTo>
                    <a:pt x="3763" y="1281"/>
                  </a:lnTo>
                  <a:lnTo>
                    <a:pt x="3764" y="1281"/>
                  </a:lnTo>
                  <a:lnTo>
                    <a:pt x="3765" y="1282"/>
                  </a:lnTo>
                  <a:lnTo>
                    <a:pt x="3765" y="1282"/>
                  </a:lnTo>
                  <a:lnTo>
                    <a:pt x="3767" y="1282"/>
                  </a:lnTo>
                  <a:lnTo>
                    <a:pt x="3768" y="1283"/>
                  </a:lnTo>
                  <a:lnTo>
                    <a:pt x="3769" y="1283"/>
                  </a:lnTo>
                  <a:lnTo>
                    <a:pt x="3769" y="1283"/>
                  </a:lnTo>
                  <a:lnTo>
                    <a:pt x="3770" y="1283"/>
                  </a:lnTo>
                  <a:lnTo>
                    <a:pt x="3771" y="1284"/>
                  </a:lnTo>
                  <a:lnTo>
                    <a:pt x="3773" y="1284"/>
                  </a:lnTo>
                  <a:lnTo>
                    <a:pt x="3773" y="1284"/>
                  </a:lnTo>
                  <a:lnTo>
                    <a:pt x="3774" y="1284"/>
                  </a:lnTo>
                  <a:lnTo>
                    <a:pt x="3775" y="1284"/>
                  </a:lnTo>
                  <a:lnTo>
                    <a:pt x="3776" y="1284"/>
                  </a:lnTo>
                  <a:lnTo>
                    <a:pt x="3776" y="1284"/>
                  </a:lnTo>
                  <a:lnTo>
                    <a:pt x="3778" y="1284"/>
                  </a:lnTo>
                  <a:lnTo>
                    <a:pt x="3779" y="1284"/>
                  </a:lnTo>
                  <a:lnTo>
                    <a:pt x="3780" y="1286"/>
                  </a:lnTo>
                  <a:lnTo>
                    <a:pt x="3780" y="1286"/>
                  </a:lnTo>
                  <a:lnTo>
                    <a:pt x="3781" y="1286"/>
                  </a:lnTo>
                  <a:lnTo>
                    <a:pt x="3783" y="1286"/>
                  </a:lnTo>
                  <a:lnTo>
                    <a:pt x="3784" y="1286"/>
                  </a:lnTo>
                  <a:lnTo>
                    <a:pt x="3784" y="1286"/>
                  </a:lnTo>
                  <a:lnTo>
                    <a:pt x="3785" y="1286"/>
                  </a:lnTo>
                  <a:lnTo>
                    <a:pt x="3786" y="1286"/>
                  </a:lnTo>
                  <a:lnTo>
                    <a:pt x="3788" y="1286"/>
                  </a:lnTo>
                  <a:lnTo>
                    <a:pt x="3788" y="1286"/>
                  </a:lnTo>
                  <a:lnTo>
                    <a:pt x="3789" y="1286"/>
                  </a:lnTo>
                  <a:lnTo>
                    <a:pt x="3790" y="1286"/>
                  </a:lnTo>
                  <a:lnTo>
                    <a:pt x="3791" y="1286"/>
                  </a:lnTo>
                  <a:lnTo>
                    <a:pt x="3791" y="1286"/>
                  </a:lnTo>
                  <a:lnTo>
                    <a:pt x="3793" y="1286"/>
                  </a:lnTo>
                  <a:lnTo>
                    <a:pt x="3794" y="1286"/>
                  </a:lnTo>
                  <a:lnTo>
                    <a:pt x="3795" y="1286"/>
                  </a:lnTo>
                  <a:lnTo>
                    <a:pt x="3795" y="1286"/>
                  </a:lnTo>
                  <a:lnTo>
                    <a:pt x="3796" y="1286"/>
                  </a:lnTo>
                  <a:lnTo>
                    <a:pt x="3798" y="1286"/>
                  </a:lnTo>
                  <a:lnTo>
                    <a:pt x="3799" y="1286"/>
                  </a:lnTo>
                  <a:lnTo>
                    <a:pt x="3799" y="1284"/>
                  </a:lnTo>
                  <a:lnTo>
                    <a:pt x="3800" y="1284"/>
                  </a:lnTo>
                  <a:lnTo>
                    <a:pt x="3801" y="1284"/>
                  </a:lnTo>
                  <a:lnTo>
                    <a:pt x="3803" y="1284"/>
                  </a:lnTo>
                  <a:lnTo>
                    <a:pt x="3804" y="1284"/>
                  </a:lnTo>
                  <a:lnTo>
                    <a:pt x="3804" y="1286"/>
                  </a:lnTo>
                  <a:lnTo>
                    <a:pt x="3805" y="1286"/>
                  </a:lnTo>
                  <a:lnTo>
                    <a:pt x="3806" y="1286"/>
                  </a:lnTo>
                  <a:lnTo>
                    <a:pt x="3807" y="1286"/>
                  </a:lnTo>
                  <a:lnTo>
                    <a:pt x="3807" y="1286"/>
                  </a:lnTo>
                  <a:lnTo>
                    <a:pt x="3809" y="1286"/>
                  </a:lnTo>
                  <a:lnTo>
                    <a:pt x="3810" y="1286"/>
                  </a:lnTo>
                  <a:lnTo>
                    <a:pt x="3811" y="1286"/>
                  </a:lnTo>
                  <a:lnTo>
                    <a:pt x="3811" y="1286"/>
                  </a:lnTo>
                  <a:lnTo>
                    <a:pt x="3812" y="1286"/>
                  </a:lnTo>
                  <a:lnTo>
                    <a:pt x="3814" y="1286"/>
                  </a:lnTo>
                  <a:lnTo>
                    <a:pt x="3815" y="1286"/>
                  </a:lnTo>
                  <a:lnTo>
                    <a:pt x="3815" y="1286"/>
                  </a:lnTo>
                  <a:lnTo>
                    <a:pt x="3816" y="1286"/>
                  </a:lnTo>
                  <a:lnTo>
                    <a:pt x="3817" y="1286"/>
                  </a:lnTo>
                  <a:lnTo>
                    <a:pt x="3819" y="1286"/>
                  </a:lnTo>
                  <a:lnTo>
                    <a:pt x="3819" y="1286"/>
                  </a:lnTo>
                  <a:lnTo>
                    <a:pt x="3820" y="1286"/>
                  </a:lnTo>
                  <a:lnTo>
                    <a:pt x="3821" y="1286"/>
                  </a:lnTo>
                  <a:lnTo>
                    <a:pt x="3822" y="1286"/>
                  </a:lnTo>
                  <a:lnTo>
                    <a:pt x="3822" y="1286"/>
                  </a:lnTo>
                  <a:lnTo>
                    <a:pt x="3824" y="1284"/>
                  </a:lnTo>
                  <a:lnTo>
                    <a:pt x="3825" y="1284"/>
                  </a:lnTo>
                  <a:lnTo>
                    <a:pt x="3826" y="1284"/>
                  </a:lnTo>
                  <a:lnTo>
                    <a:pt x="3826" y="1283"/>
                  </a:lnTo>
                  <a:lnTo>
                    <a:pt x="3827" y="1283"/>
                  </a:lnTo>
                  <a:lnTo>
                    <a:pt x="3829" y="1283"/>
                  </a:lnTo>
                  <a:lnTo>
                    <a:pt x="3830" y="1282"/>
                  </a:lnTo>
                  <a:lnTo>
                    <a:pt x="3830" y="1281"/>
                  </a:lnTo>
                  <a:lnTo>
                    <a:pt x="3831" y="1279"/>
                  </a:lnTo>
                  <a:lnTo>
                    <a:pt x="3832" y="1276"/>
                  </a:lnTo>
                  <a:lnTo>
                    <a:pt x="3834" y="1272"/>
                  </a:lnTo>
                  <a:lnTo>
                    <a:pt x="3834" y="1267"/>
                  </a:lnTo>
                  <a:lnTo>
                    <a:pt x="3835" y="1263"/>
                  </a:lnTo>
                  <a:lnTo>
                    <a:pt x="3836" y="1261"/>
                  </a:lnTo>
                  <a:lnTo>
                    <a:pt x="3837" y="1261"/>
                  </a:lnTo>
                  <a:lnTo>
                    <a:pt x="3837" y="1263"/>
                  </a:lnTo>
                  <a:lnTo>
                    <a:pt x="3838" y="1267"/>
                  </a:lnTo>
                  <a:lnTo>
                    <a:pt x="3840" y="1271"/>
                  </a:lnTo>
                  <a:lnTo>
                    <a:pt x="3841" y="1274"/>
                  </a:lnTo>
                  <a:lnTo>
                    <a:pt x="3841" y="1277"/>
                  </a:lnTo>
                  <a:lnTo>
                    <a:pt x="3842" y="1279"/>
                  </a:lnTo>
                  <a:lnTo>
                    <a:pt x="3843" y="1281"/>
                  </a:lnTo>
                  <a:lnTo>
                    <a:pt x="3845" y="1281"/>
                  </a:lnTo>
                  <a:lnTo>
                    <a:pt x="3845" y="1282"/>
                  </a:lnTo>
                  <a:lnTo>
                    <a:pt x="3846" y="1282"/>
                  </a:lnTo>
                  <a:lnTo>
                    <a:pt x="3847" y="1283"/>
                  </a:lnTo>
                  <a:lnTo>
                    <a:pt x="3848" y="1283"/>
                  </a:lnTo>
                  <a:lnTo>
                    <a:pt x="3848" y="1283"/>
                  </a:lnTo>
                  <a:lnTo>
                    <a:pt x="3850" y="1283"/>
                  </a:lnTo>
                  <a:lnTo>
                    <a:pt x="3851" y="1284"/>
                  </a:lnTo>
                  <a:lnTo>
                    <a:pt x="3852" y="1284"/>
                  </a:lnTo>
                  <a:lnTo>
                    <a:pt x="3852" y="1284"/>
                  </a:lnTo>
                  <a:lnTo>
                    <a:pt x="3853" y="1284"/>
                  </a:lnTo>
                  <a:lnTo>
                    <a:pt x="3855" y="1284"/>
                  </a:lnTo>
                  <a:lnTo>
                    <a:pt x="3856" y="1284"/>
                  </a:lnTo>
                  <a:lnTo>
                    <a:pt x="3856" y="1284"/>
                  </a:lnTo>
                  <a:lnTo>
                    <a:pt x="3857" y="1284"/>
                  </a:lnTo>
                  <a:lnTo>
                    <a:pt x="3858" y="1286"/>
                  </a:lnTo>
                  <a:lnTo>
                    <a:pt x="3860" y="1286"/>
                  </a:lnTo>
                  <a:lnTo>
                    <a:pt x="3861" y="1286"/>
                  </a:lnTo>
                  <a:lnTo>
                    <a:pt x="3861" y="1286"/>
                  </a:lnTo>
                  <a:lnTo>
                    <a:pt x="3862" y="1286"/>
                  </a:lnTo>
                  <a:lnTo>
                    <a:pt x="3863" y="1286"/>
                  </a:lnTo>
                  <a:lnTo>
                    <a:pt x="3865" y="1286"/>
                  </a:lnTo>
                  <a:lnTo>
                    <a:pt x="3865" y="1286"/>
                  </a:lnTo>
                  <a:lnTo>
                    <a:pt x="3866" y="1286"/>
                  </a:lnTo>
                  <a:lnTo>
                    <a:pt x="3867" y="1286"/>
                  </a:lnTo>
                  <a:lnTo>
                    <a:pt x="3868" y="1286"/>
                  </a:lnTo>
                  <a:lnTo>
                    <a:pt x="3868" y="1286"/>
                  </a:lnTo>
                  <a:lnTo>
                    <a:pt x="3870" y="1286"/>
                  </a:lnTo>
                  <a:lnTo>
                    <a:pt x="3871" y="1286"/>
                  </a:lnTo>
                  <a:lnTo>
                    <a:pt x="3872" y="1286"/>
                  </a:lnTo>
                  <a:lnTo>
                    <a:pt x="3872" y="1286"/>
                  </a:lnTo>
                  <a:lnTo>
                    <a:pt x="3873" y="1286"/>
                  </a:lnTo>
                  <a:lnTo>
                    <a:pt x="3874" y="1286"/>
                  </a:lnTo>
                  <a:lnTo>
                    <a:pt x="3876" y="1286"/>
                  </a:lnTo>
                  <a:lnTo>
                    <a:pt x="3876" y="1286"/>
                  </a:lnTo>
                  <a:lnTo>
                    <a:pt x="3877" y="1286"/>
                  </a:lnTo>
                  <a:lnTo>
                    <a:pt x="3878" y="1286"/>
                  </a:lnTo>
                  <a:lnTo>
                    <a:pt x="3879" y="1286"/>
                  </a:lnTo>
                  <a:lnTo>
                    <a:pt x="3879" y="1287"/>
                  </a:lnTo>
                  <a:lnTo>
                    <a:pt x="3881" y="1287"/>
                  </a:lnTo>
                  <a:lnTo>
                    <a:pt x="3882" y="1287"/>
                  </a:lnTo>
                  <a:lnTo>
                    <a:pt x="3883" y="1286"/>
                  </a:lnTo>
                  <a:lnTo>
                    <a:pt x="3883" y="1286"/>
                  </a:lnTo>
                  <a:lnTo>
                    <a:pt x="3884" y="1286"/>
                  </a:lnTo>
                  <a:lnTo>
                    <a:pt x="3886" y="1286"/>
                  </a:lnTo>
                  <a:lnTo>
                    <a:pt x="3887" y="1286"/>
                  </a:lnTo>
                  <a:lnTo>
                    <a:pt x="3887" y="1286"/>
                  </a:lnTo>
                  <a:lnTo>
                    <a:pt x="3888" y="1286"/>
                  </a:lnTo>
                  <a:lnTo>
                    <a:pt x="3889" y="1286"/>
                  </a:lnTo>
                  <a:lnTo>
                    <a:pt x="3891" y="1286"/>
                  </a:lnTo>
                  <a:lnTo>
                    <a:pt x="3891" y="1286"/>
                  </a:lnTo>
                  <a:lnTo>
                    <a:pt x="3892" y="1286"/>
                  </a:lnTo>
                  <a:lnTo>
                    <a:pt x="3893" y="1286"/>
                  </a:lnTo>
                  <a:lnTo>
                    <a:pt x="3894" y="1286"/>
                  </a:lnTo>
                  <a:lnTo>
                    <a:pt x="3894" y="1286"/>
                  </a:lnTo>
                  <a:lnTo>
                    <a:pt x="3896" y="1284"/>
                  </a:lnTo>
                  <a:lnTo>
                    <a:pt x="3897" y="1283"/>
                  </a:lnTo>
                  <a:lnTo>
                    <a:pt x="3898" y="1281"/>
                  </a:lnTo>
                  <a:lnTo>
                    <a:pt x="3898" y="1281"/>
                  </a:lnTo>
                  <a:lnTo>
                    <a:pt x="3899" y="1281"/>
                  </a:lnTo>
                  <a:lnTo>
                    <a:pt x="3901" y="1281"/>
                  </a:lnTo>
                  <a:lnTo>
                    <a:pt x="3902" y="1282"/>
                  </a:lnTo>
                  <a:lnTo>
                    <a:pt x="3902" y="1283"/>
                  </a:lnTo>
                  <a:lnTo>
                    <a:pt x="3903" y="1283"/>
                  </a:lnTo>
                  <a:lnTo>
                    <a:pt x="3904" y="1283"/>
                  </a:lnTo>
                  <a:lnTo>
                    <a:pt x="3906" y="1284"/>
                  </a:lnTo>
                  <a:lnTo>
                    <a:pt x="3906" y="1284"/>
                  </a:lnTo>
                  <a:lnTo>
                    <a:pt x="3907" y="1284"/>
                  </a:lnTo>
                  <a:lnTo>
                    <a:pt x="3908" y="1286"/>
                  </a:lnTo>
                  <a:lnTo>
                    <a:pt x="3909" y="1286"/>
                  </a:lnTo>
                  <a:lnTo>
                    <a:pt x="3909" y="1286"/>
                  </a:lnTo>
                  <a:lnTo>
                    <a:pt x="3910" y="1287"/>
                  </a:lnTo>
                  <a:lnTo>
                    <a:pt x="3912" y="1286"/>
                  </a:lnTo>
                  <a:lnTo>
                    <a:pt x="3913" y="1286"/>
                  </a:lnTo>
                  <a:lnTo>
                    <a:pt x="3913" y="1286"/>
                  </a:lnTo>
                  <a:lnTo>
                    <a:pt x="3914" y="1286"/>
                  </a:lnTo>
                  <a:lnTo>
                    <a:pt x="3915" y="1286"/>
                  </a:lnTo>
                  <a:lnTo>
                    <a:pt x="3917" y="1286"/>
                  </a:lnTo>
                  <a:lnTo>
                    <a:pt x="3918" y="1286"/>
                  </a:lnTo>
                  <a:lnTo>
                    <a:pt x="3918" y="1286"/>
                  </a:lnTo>
                  <a:lnTo>
                    <a:pt x="3919" y="1286"/>
                  </a:lnTo>
                  <a:lnTo>
                    <a:pt x="3920" y="1286"/>
                  </a:lnTo>
                  <a:lnTo>
                    <a:pt x="3922" y="1286"/>
                  </a:lnTo>
                  <a:lnTo>
                    <a:pt x="3922" y="1286"/>
                  </a:lnTo>
                  <a:lnTo>
                    <a:pt x="3923" y="1286"/>
                  </a:lnTo>
                  <a:lnTo>
                    <a:pt x="3924" y="1286"/>
                  </a:lnTo>
                  <a:lnTo>
                    <a:pt x="3925" y="1286"/>
                  </a:lnTo>
                  <a:lnTo>
                    <a:pt x="3925" y="1286"/>
                  </a:lnTo>
                  <a:lnTo>
                    <a:pt x="3927" y="1286"/>
                  </a:lnTo>
                  <a:lnTo>
                    <a:pt x="3928" y="1286"/>
                  </a:lnTo>
                  <a:lnTo>
                    <a:pt x="3929" y="1286"/>
                  </a:lnTo>
                  <a:lnTo>
                    <a:pt x="3929" y="1286"/>
                  </a:lnTo>
                  <a:lnTo>
                    <a:pt x="3930" y="1286"/>
                  </a:lnTo>
                  <a:lnTo>
                    <a:pt x="3932" y="1286"/>
                  </a:lnTo>
                  <a:lnTo>
                    <a:pt x="3933" y="1286"/>
                  </a:lnTo>
                  <a:lnTo>
                    <a:pt x="3933" y="1286"/>
                  </a:lnTo>
                  <a:lnTo>
                    <a:pt x="3934" y="1286"/>
                  </a:lnTo>
                  <a:lnTo>
                    <a:pt x="3935" y="1286"/>
                  </a:lnTo>
                  <a:lnTo>
                    <a:pt x="3937" y="1286"/>
                  </a:lnTo>
                  <a:lnTo>
                    <a:pt x="3937" y="1286"/>
                  </a:lnTo>
                  <a:lnTo>
                    <a:pt x="3938" y="1286"/>
                  </a:lnTo>
                  <a:lnTo>
                    <a:pt x="3939" y="1286"/>
                  </a:lnTo>
                  <a:lnTo>
                    <a:pt x="3940" y="1286"/>
                  </a:lnTo>
                  <a:lnTo>
                    <a:pt x="3940" y="1286"/>
                  </a:lnTo>
                  <a:lnTo>
                    <a:pt x="3942" y="1286"/>
                  </a:lnTo>
                  <a:lnTo>
                    <a:pt x="3943" y="1286"/>
                  </a:lnTo>
                  <a:lnTo>
                    <a:pt x="3944" y="1286"/>
                  </a:lnTo>
                  <a:lnTo>
                    <a:pt x="3944" y="1286"/>
                  </a:lnTo>
                  <a:lnTo>
                    <a:pt x="3945" y="1286"/>
                  </a:lnTo>
                  <a:lnTo>
                    <a:pt x="3946" y="1286"/>
                  </a:lnTo>
                  <a:lnTo>
                    <a:pt x="3948" y="1286"/>
                  </a:lnTo>
                  <a:lnTo>
                    <a:pt x="3948" y="1286"/>
                  </a:lnTo>
                  <a:lnTo>
                    <a:pt x="3949" y="1286"/>
                  </a:lnTo>
                  <a:lnTo>
                    <a:pt x="3950" y="1286"/>
                  </a:lnTo>
                  <a:lnTo>
                    <a:pt x="3951" y="1286"/>
                  </a:lnTo>
                  <a:lnTo>
                    <a:pt x="3951" y="1286"/>
                  </a:lnTo>
                  <a:lnTo>
                    <a:pt x="3953" y="1286"/>
                  </a:lnTo>
                  <a:lnTo>
                    <a:pt x="3954" y="1286"/>
                  </a:lnTo>
                  <a:lnTo>
                    <a:pt x="3955" y="1286"/>
                  </a:lnTo>
                  <a:lnTo>
                    <a:pt x="3955" y="1286"/>
                  </a:lnTo>
                  <a:lnTo>
                    <a:pt x="3956" y="1286"/>
                  </a:lnTo>
                  <a:lnTo>
                    <a:pt x="3958" y="1286"/>
                  </a:lnTo>
                  <a:lnTo>
                    <a:pt x="3959" y="1286"/>
                  </a:lnTo>
                  <a:lnTo>
                    <a:pt x="3959" y="1286"/>
                  </a:lnTo>
                  <a:lnTo>
                    <a:pt x="3960" y="1286"/>
                  </a:lnTo>
                  <a:lnTo>
                    <a:pt x="3961" y="1286"/>
                  </a:lnTo>
                  <a:lnTo>
                    <a:pt x="3963" y="1286"/>
                  </a:lnTo>
                  <a:lnTo>
                    <a:pt x="3963" y="1286"/>
                  </a:lnTo>
                  <a:lnTo>
                    <a:pt x="3964" y="1286"/>
                  </a:lnTo>
                  <a:lnTo>
                    <a:pt x="3965" y="1286"/>
                  </a:lnTo>
                  <a:lnTo>
                    <a:pt x="3966" y="1286"/>
                  </a:lnTo>
                  <a:lnTo>
                    <a:pt x="3966" y="1286"/>
                  </a:lnTo>
                  <a:lnTo>
                    <a:pt x="3968" y="1286"/>
                  </a:lnTo>
                  <a:lnTo>
                    <a:pt x="3969" y="1286"/>
                  </a:lnTo>
                  <a:lnTo>
                    <a:pt x="3970" y="1286"/>
                  </a:lnTo>
                  <a:lnTo>
                    <a:pt x="3971" y="1286"/>
                  </a:lnTo>
                  <a:lnTo>
                    <a:pt x="3971" y="1286"/>
                  </a:lnTo>
                  <a:lnTo>
                    <a:pt x="3973" y="1286"/>
                  </a:lnTo>
                  <a:lnTo>
                    <a:pt x="3974" y="1286"/>
                  </a:lnTo>
                  <a:lnTo>
                    <a:pt x="3975" y="1286"/>
                  </a:lnTo>
                  <a:lnTo>
                    <a:pt x="3975" y="1286"/>
                  </a:lnTo>
                  <a:lnTo>
                    <a:pt x="3976" y="1286"/>
                  </a:lnTo>
                  <a:lnTo>
                    <a:pt x="3978" y="1286"/>
                  </a:lnTo>
                  <a:lnTo>
                    <a:pt x="3979" y="1286"/>
                  </a:lnTo>
                  <a:lnTo>
                    <a:pt x="3979" y="1286"/>
                  </a:lnTo>
                  <a:lnTo>
                    <a:pt x="3980" y="1286"/>
                  </a:lnTo>
                  <a:lnTo>
                    <a:pt x="3981" y="1286"/>
                  </a:lnTo>
                  <a:lnTo>
                    <a:pt x="3982" y="1286"/>
                  </a:lnTo>
                  <a:lnTo>
                    <a:pt x="3982" y="1286"/>
                  </a:lnTo>
                  <a:lnTo>
                    <a:pt x="3984" y="1286"/>
                  </a:lnTo>
                  <a:lnTo>
                    <a:pt x="3985" y="1286"/>
                  </a:lnTo>
                  <a:lnTo>
                    <a:pt x="3986" y="1286"/>
                  </a:lnTo>
                  <a:lnTo>
                    <a:pt x="3986" y="1286"/>
                  </a:lnTo>
                  <a:lnTo>
                    <a:pt x="3987" y="1286"/>
                  </a:lnTo>
                  <a:lnTo>
                    <a:pt x="3989" y="1286"/>
                  </a:lnTo>
                  <a:lnTo>
                    <a:pt x="3990" y="1286"/>
                  </a:lnTo>
                  <a:lnTo>
                    <a:pt x="3990" y="1286"/>
                  </a:lnTo>
                  <a:lnTo>
                    <a:pt x="3991" y="1286"/>
                  </a:lnTo>
                  <a:lnTo>
                    <a:pt x="3992" y="1286"/>
                  </a:lnTo>
                  <a:lnTo>
                    <a:pt x="3994" y="1286"/>
                  </a:lnTo>
                  <a:lnTo>
                    <a:pt x="3994" y="1286"/>
                  </a:lnTo>
                  <a:lnTo>
                    <a:pt x="3995" y="1286"/>
                  </a:lnTo>
                  <a:lnTo>
                    <a:pt x="3996" y="1286"/>
                  </a:lnTo>
                  <a:lnTo>
                    <a:pt x="3997" y="1286"/>
                  </a:lnTo>
                  <a:lnTo>
                    <a:pt x="3997" y="1286"/>
                  </a:lnTo>
                  <a:lnTo>
                    <a:pt x="3999" y="1286"/>
                  </a:lnTo>
                  <a:lnTo>
                    <a:pt x="4000" y="1286"/>
                  </a:lnTo>
                  <a:lnTo>
                    <a:pt x="4001" y="1286"/>
                  </a:lnTo>
                  <a:lnTo>
                    <a:pt x="4001" y="1284"/>
                  </a:lnTo>
                  <a:lnTo>
                    <a:pt x="4002" y="1284"/>
                  </a:lnTo>
                  <a:lnTo>
                    <a:pt x="4004" y="1283"/>
                  </a:lnTo>
                  <a:lnTo>
                    <a:pt x="4005" y="1283"/>
                  </a:lnTo>
                  <a:lnTo>
                    <a:pt x="4005" y="1282"/>
                  </a:lnTo>
                  <a:lnTo>
                    <a:pt x="4006" y="1281"/>
                  </a:lnTo>
                  <a:lnTo>
                    <a:pt x="4007" y="1279"/>
                  </a:lnTo>
                  <a:lnTo>
                    <a:pt x="4009" y="1278"/>
                  </a:lnTo>
                  <a:lnTo>
                    <a:pt x="4009" y="1277"/>
                  </a:lnTo>
                  <a:lnTo>
                    <a:pt x="4010" y="1274"/>
                  </a:lnTo>
                  <a:lnTo>
                    <a:pt x="4011" y="1273"/>
                  </a:lnTo>
                  <a:lnTo>
                    <a:pt x="4012" y="1271"/>
                  </a:lnTo>
                  <a:lnTo>
                    <a:pt x="4012" y="1268"/>
                  </a:lnTo>
                  <a:lnTo>
                    <a:pt x="4014" y="1266"/>
                  </a:lnTo>
                  <a:lnTo>
                    <a:pt x="4015" y="1262"/>
                  </a:lnTo>
                  <a:lnTo>
                    <a:pt x="4016" y="1260"/>
                  </a:lnTo>
                  <a:lnTo>
                    <a:pt x="4016" y="1256"/>
                  </a:lnTo>
                  <a:lnTo>
                    <a:pt x="4017" y="1252"/>
                  </a:lnTo>
                  <a:lnTo>
                    <a:pt x="4018" y="1248"/>
                  </a:lnTo>
                  <a:lnTo>
                    <a:pt x="4020" y="1245"/>
                  </a:lnTo>
                  <a:lnTo>
                    <a:pt x="4020" y="1240"/>
                  </a:lnTo>
                  <a:lnTo>
                    <a:pt x="4021" y="1235"/>
                  </a:lnTo>
                  <a:lnTo>
                    <a:pt x="4022" y="1230"/>
                  </a:lnTo>
                  <a:lnTo>
                    <a:pt x="4023" y="1224"/>
                  </a:lnTo>
                  <a:lnTo>
                    <a:pt x="4023" y="1216"/>
                  </a:lnTo>
                  <a:lnTo>
                    <a:pt x="4025" y="1210"/>
                  </a:lnTo>
                  <a:lnTo>
                    <a:pt x="4026" y="1201"/>
                  </a:lnTo>
                  <a:lnTo>
                    <a:pt x="4027" y="1192"/>
                  </a:lnTo>
                  <a:lnTo>
                    <a:pt x="4028" y="1183"/>
                  </a:lnTo>
                  <a:lnTo>
                    <a:pt x="4028" y="1173"/>
                  </a:lnTo>
                  <a:lnTo>
                    <a:pt x="4030" y="1163"/>
                  </a:lnTo>
                  <a:lnTo>
                    <a:pt x="4031" y="1150"/>
                  </a:lnTo>
                  <a:lnTo>
                    <a:pt x="4032" y="1138"/>
                  </a:lnTo>
                  <a:lnTo>
                    <a:pt x="4032" y="1124"/>
                  </a:lnTo>
                  <a:lnTo>
                    <a:pt x="4033" y="1109"/>
                  </a:lnTo>
                  <a:lnTo>
                    <a:pt x="4035" y="1089"/>
                  </a:lnTo>
                  <a:lnTo>
                    <a:pt x="4036" y="1065"/>
                  </a:lnTo>
                  <a:lnTo>
                    <a:pt x="4036" y="1031"/>
                  </a:lnTo>
                  <a:lnTo>
                    <a:pt x="4037" y="986"/>
                  </a:lnTo>
                  <a:lnTo>
                    <a:pt x="4038" y="939"/>
                  </a:lnTo>
                  <a:lnTo>
                    <a:pt x="4040" y="906"/>
                  </a:lnTo>
                  <a:lnTo>
                    <a:pt x="4040" y="901"/>
                  </a:lnTo>
                  <a:lnTo>
                    <a:pt x="4041" y="938"/>
                  </a:lnTo>
                  <a:lnTo>
                    <a:pt x="4042" y="1012"/>
                  </a:lnTo>
                  <a:lnTo>
                    <a:pt x="4043" y="1111"/>
                  </a:lnTo>
                  <a:lnTo>
                    <a:pt x="4043" y="1202"/>
                  </a:lnTo>
                  <a:lnTo>
                    <a:pt x="4045" y="1267"/>
                  </a:lnTo>
                  <a:lnTo>
                    <a:pt x="4046" y="1302"/>
                  </a:lnTo>
                  <a:lnTo>
                    <a:pt x="4047" y="1319"/>
                  </a:lnTo>
                  <a:lnTo>
                    <a:pt x="4047" y="1334"/>
                  </a:lnTo>
                  <a:lnTo>
                    <a:pt x="4048" y="1350"/>
                  </a:lnTo>
                  <a:lnTo>
                    <a:pt x="4050" y="1364"/>
                  </a:lnTo>
                  <a:lnTo>
                    <a:pt x="4051" y="1374"/>
                  </a:lnTo>
                  <a:lnTo>
                    <a:pt x="4051" y="1379"/>
                  </a:lnTo>
                  <a:lnTo>
                    <a:pt x="4052" y="1378"/>
                  </a:lnTo>
                  <a:lnTo>
                    <a:pt x="4053" y="1374"/>
                  </a:lnTo>
                  <a:lnTo>
                    <a:pt x="4054" y="1369"/>
                  </a:lnTo>
                  <a:lnTo>
                    <a:pt x="4054" y="1361"/>
                  </a:lnTo>
                  <a:lnTo>
                    <a:pt x="4056" y="1355"/>
                  </a:lnTo>
                  <a:lnTo>
                    <a:pt x="4057" y="1348"/>
                  </a:lnTo>
                  <a:lnTo>
                    <a:pt x="4058" y="1340"/>
                  </a:lnTo>
                  <a:lnTo>
                    <a:pt x="4058" y="1333"/>
                  </a:lnTo>
                  <a:lnTo>
                    <a:pt x="4059" y="1327"/>
                  </a:lnTo>
                  <a:lnTo>
                    <a:pt x="4061" y="1320"/>
                  </a:lnTo>
                  <a:lnTo>
                    <a:pt x="4062" y="1315"/>
                  </a:lnTo>
                  <a:lnTo>
                    <a:pt x="4062" y="1309"/>
                  </a:lnTo>
                  <a:lnTo>
                    <a:pt x="4063" y="1304"/>
                  </a:lnTo>
                  <a:lnTo>
                    <a:pt x="4064" y="1301"/>
                  </a:lnTo>
                  <a:lnTo>
                    <a:pt x="4066" y="1297"/>
                  </a:lnTo>
                  <a:lnTo>
                    <a:pt x="4066" y="1293"/>
                  </a:lnTo>
                  <a:lnTo>
                    <a:pt x="4067" y="1289"/>
                  </a:lnTo>
                  <a:lnTo>
                    <a:pt x="4068" y="1287"/>
                  </a:lnTo>
                  <a:lnTo>
                    <a:pt x="4069" y="1284"/>
                  </a:lnTo>
                  <a:lnTo>
                    <a:pt x="4069" y="1282"/>
                  </a:lnTo>
                  <a:lnTo>
                    <a:pt x="4071" y="1279"/>
                  </a:lnTo>
                  <a:lnTo>
                    <a:pt x="4072" y="1277"/>
                  </a:lnTo>
                  <a:lnTo>
                    <a:pt x="4073" y="1276"/>
                  </a:lnTo>
                  <a:lnTo>
                    <a:pt x="4073" y="1276"/>
                  </a:lnTo>
                  <a:lnTo>
                    <a:pt x="4074" y="1276"/>
                  </a:lnTo>
                  <a:lnTo>
                    <a:pt x="4076" y="1277"/>
                  </a:lnTo>
                  <a:lnTo>
                    <a:pt x="4077" y="1278"/>
                  </a:lnTo>
                  <a:lnTo>
                    <a:pt x="4077" y="1279"/>
                  </a:lnTo>
                  <a:lnTo>
                    <a:pt x="4078" y="1282"/>
                  </a:lnTo>
                  <a:lnTo>
                    <a:pt x="4079" y="1283"/>
                  </a:lnTo>
                  <a:lnTo>
                    <a:pt x="4081" y="1284"/>
                  </a:lnTo>
                  <a:lnTo>
                    <a:pt x="4081" y="128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799" name="Freeform 47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334"/>
                </a:cxn>
                <a:cxn ang="0">
                  <a:pos x="128" y="1332"/>
                </a:cxn>
                <a:cxn ang="0">
                  <a:pos x="193" y="664"/>
                </a:cxn>
                <a:cxn ang="0">
                  <a:pos x="257" y="1346"/>
                </a:cxn>
                <a:cxn ang="0">
                  <a:pos x="322" y="1318"/>
                </a:cxn>
                <a:cxn ang="0">
                  <a:pos x="387" y="1319"/>
                </a:cxn>
                <a:cxn ang="0">
                  <a:pos x="451" y="1293"/>
                </a:cxn>
                <a:cxn ang="0">
                  <a:pos x="516" y="1307"/>
                </a:cxn>
                <a:cxn ang="0">
                  <a:pos x="580" y="1332"/>
                </a:cxn>
                <a:cxn ang="0">
                  <a:pos x="645" y="1333"/>
                </a:cxn>
                <a:cxn ang="0">
                  <a:pos x="709" y="1330"/>
                </a:cxn>
                <a:cxn ang="0">
                  <a:pos x="774" y="1333"/>
                </a:cxn>
                <a:cxn ang="0">
                  <a:pos x="838" y="1330"/>
                </a:cxn>
                <a:cxn ang="0">
                  <a:pos x="903" y="1334"/>
                </a:cxn>
                <a:cxn ang="0">
                  <a:pos x="967" y="1333"/>
                </a:cxn>
                <a:cxn ang="0">
                  <a:pos x="1032" y="1333"/>
                </a:cxn>
                <a:cxn ang="0">
                  <a:pos x="1097" y="1332"/>
                </a:cxn>
                <a:cxn ang="0">
                  <a:pos x="1161" y="1329"/>
                </a:cxn>
                <a:cxn ang="0">
                  <a:pos x="1226" y="1332"/>
                </a:cxn>
                <a:cxn ang="0">
                  <a:pos x="1290" y="1332"/>
                </a:cxn>
                <a:cxn ang="0">
                  <a:pos x="1355" y="1268"/>
                </a:cxn>
                <a:cxn ang="0">
                  <a:pos x="1419" y="1330"/>
                </a:cxn>
                <a:cxn ang="0">
                  <a:pos x="1484" y="1333"/>
                </a:cxn>
                <a:cxn ang="0">
                  <a:pos x="1548" y="1322"/>
                </a:cxn>
                <a:cxn ang="0">
                  <a:pos x="1613" y="1334"/>
                </a:cxn>
                <a:cxn ang="0">
                  <a:pos x="1679" y="1334"/>
                </a:cxn>
                <a:cxn ang="0">
                  <a:pos x="1743" y="1329"/>
                </a:cxn>
                <a:cxn ang="0">
                  <a:pos x="1808" y="1333"/>
                </a:cxn>
                <a:cxn ang="0">
                  <a:pos x="1872" y="1334"/>
                </a:cxn>
                <a:cxn ang="0">
                  <a:pos x="1937" y="1320"/>
                </a:cxn>
                <a:cxn ang="0">
                  <a:pos x="2001" y="1330"/>
                </a:cxn>
                <a:cxn ang="0">
                  <a:pos x="2066" y="1334"/>
                </a:cxn>
                <a:cxn ang="0">
                  <a:pos x="2131" y="1323"/>
                </a:cxn>
                <a:cxn ang="0">
                  <a:pos x="2195" y="1332"/>
                </a:cxn>
                <a:cxn ang="0">
                  <a:pos x="2260" y="1333"/>
                </a:cxn>
                <a:cxn ang="0">
                  <a:pos x="2324" y="1317"/>
                </a:cxn>
                <a:cxn ang="0">
                  <a:pos x="2389" y="1333"/>
                </a:cxn>
                <a:cxn ang="0">
                  <a:pos x="2453" y="1314"/>
                </a:cxn>
                <a:cxn ang="0">
                  <a:pos x="2518" y="1333"/>
                </a:cxn>
                <a:cxn ang="0">
                  <a:pos x="2582" y="1317"/>
                </a:cxn>
                <a:cxn ang="0">
                  <a:pos x="2647" y="1332"/>
                </a:cxn>
                <a:cxn ang="0">
                  <a:pos x="2711" y="1334"/>
                </a:cxn>
                <a:cxn ang="0">
                  <a:pos x="2776" y="1329"/>
                </a:cxn>
                <a:cxn ang="0">
                  <a:pos x="2841" y="1333"/>
                </a:cxn>
                <a:cxn ang="0">
                  <a:pos x="2905" y="1327"/>
                </a:cxn>
                <a:cxn ang="0">
                  <a:pos x="2970" y="1330"/>
                </a:cxn>
                <a:cxn ang="0">
                  <a:pos x="3034" y="1333"/>
                </a:cxn>
                <a:cxn ang="0">
                  <a:pos x="3099" y="1333"/>
                </a:cxn>
                <a:cxn ang="0">
                  <a:pos x="3163" y="1333"/>
                </a:cxn>
                <a:cxn ang="0">
                  <a:pos x="3228" y="1333"/>
                </a:cxn>
                <a:cxn ang="0">
                  <a:pos x="3292" y="1327"/>
                </a:cxn>
                <a:cxn ang="0">
                  <a:pos x="3358" y="1333"/>
                </a:cxn>
                <a:cxn ang="0">
                  <a:pos x="3423" y="1333"/>
                </a:cxn>
                <a:cxn ang="0">
                  <a:pos x="3487" y="1330"/>
                </a:cxn>
                <a:cxn ang="0">
                  <a:pos x="3552" y="1333"/>
                </a:cxn>
                <a:cxn ang="0">
                  <a:pos x="3616" y="1332"/>
                </a:cxn>
                <a:cxn ang="0">
                  <a:pos x="3681" y="1361"/>
                </a:cxn>
                <a:cxn ang="0">
                  <a:pos x="3745" y="1333"/>
                </a:cxn>
                <a:cxn ang="0">
                  <a:pos x="3810" y="1333"/>
                </a:cxn>
                <a:cxn ang="0">
                  <a:pos x="3874" y="1333"/>
                </a:cxn>
                <a:cxn ang="0">
                  <a:pos x="3939" y="1323"/>
                </a:cxn>
                <a:cxn ang="0">
                  <a:pos x="4004" y="1332"/>
                </a:cxn>
                <a:cxn ang="0">
                  <a:pos x="4068" y="1206"/>
                </a:cxn>
              </a:cxnLst>
              <a:rect l="0" t="0" r="r" b="b"/>
              <a:pathLst>
                <a:path w="4081" h="1777">
                  <a:moveTo>
                    <a:pt x="0" y="1309"/>
                  </a:moveTo>
                  <a:lnTo>
                    <a:pt x="0" y="1309"/>
                  </a:lnTo>
                  <a:lnTo>
                    <a:pt x="2" y="1328"/>
                  </a:lnTo>
                  <a:lnTo>
                    <a:pt x="3" y="1328"/>
                  </a:lnTo>
                  <a:lnTo>
                    <a:pt x="3" y="1328"/>
                  </a:lnTo>
                  <a:lnTo>
                    <a:pt x="4" y="1328"/>
                  </a:lnTo>
                  <a:lnTo>
                    <a:pt x="5" y="1329"/>
                  </a:lnTo>
                  <a:lnTo>
                    <a:pt x="7" y="1329"/>
                  </a:lnTo>
                  <a:lnTo>
                    <a:pt x="7" y="1329"/>
                  </a:lnTo>
                  <a:lnTo>
                    <a:pt x="8" y="1330"/>
                  </a:lnTo>
                  <a:lnTo>
                    <a:pt x="9" y="1330"/>
                  </a:lnTo>
                  <a:lnTo>
                    <a:pt x="10" y="1330"/>
                  </a:lnTo>
                  <a:lnTo>
                    <a:pt x="10" y="1330"/>
                  </a:lnTo>
                  <a:lnTo>
                    <a:pt x="12" y="1330"/>
                  </a:lnTo>
                  <a:lnTo>
                    <a:pt x="13" y="1330"/>
                  </a:lnTo>
                  <a:lnTo>
                    <a:pt x="14" y="1330"/>
                  </a:lnTo>
                  <a:lnTo>
                    <a:pt x="14" y="1330"/>
                  </a:lnTo>
                  <a:lnTo>
                    <a:pt x="15" y="1330"/>
                  </a:lnTo>
                  <a:lnTo>
                    <a:pt x="17" y="1332"/>
                  </a:lnTo>
                  <a:lnTo>
                    <a:pt x="18" y="1332"/>
                  </a:lnTo>
                  <a:lnTo>
                    <a:pt x="18" y="1332"/>
                  </a:lnTo>
                  <a:lnTo>
                    <a:pt x="19" y="1333"/>
                  </a:lnTo>
                  <a:lnTo>
                    <a:pt x="20" y="1333"/>
                  </a:lnTo>
                  <a:lnTo>
                    <a:pt x="22" y="1333"/>
                  </a:lnTo>
                  <a:lnTo>
                    <a:pt x="22" y="1333"/>
                  </a:lnTo>
                  <a:lnTo>
                    <a:pt x="23" y="1333"/>
                  </a:lnTo>
                  <a:lnTo>
                    <a:pt x="24" y="1333"/>
                  </a:lnTo>
                  <a:lnTo>
                    <a:pt x="25" y="1333"/>
                  </a:lnTo>
                  <a:lnTo>
                    <a:pt x="25" y="1333"/>
                  </a:lnTo>
                  <a:lnTo>
                    <a:pt x="27" y="1334"/>
                  </a:lnTo>
                  <a:lnTo>
                    <a:pt x="28" y="1334"/>
                  </a:lnTo>
                  <a:lnTo>
                    <a:pt x="29" y="1334"/>
                  </a:lnTo>
                  <a:lnTo>
                    <a:pt x="29" y="1334"/>
                  </a:lnTo>
                  <a:lnTo>
                    <a:pt x="30" y="1334"/>
                  </a:lnTo>
                  <a:lnTo>
                    <a:pt x="32" y="1334"/>
                  </a:lnTo>
                  <a:lnTo>
                    <a:pt x="33" y="1334"/>
                  </a:lnTo>
                  <a:lnTo>
                    <a:pt x="33" y="1334"/>
                  </a:lnTo>
                  <a:lnTo>
                    <a:pt x="34" y="1334"/>
                  </a:lnTo>
                  <a:lnTo>
                    <a:pt x="35" y="1334"/>
                  </a:lnTo>
                  <a:lnTo>
                    <a:pt x="36" y="1334"/>
                  </a:lnTo>
                  <a:lnTo>
                    <a:pt x="36" y="1334"/>
                  </a:lnTo>
                  <a:lnTo>
                    <a:pt x="38" y="1334"/>
                  </a:lnTo>
                  <a:lnTo>
                    <a:pt x="39" y="1334"/>
                  </a:lnTo>
                  <a:lnTo>
                    <a:pt x="40" y="1334"/>
                  </a:lnTo>
                  <a:lnTo>
                    <a:pt x="40" y="1334"/>
                  </a:lnTo>
                  <a:lnTo>
                    <a:pt x="41" y="1334"/>
                  </a:lnTo>
                  <a:lnTo>
                    <a:pt x="43" y="1334"/>
                  </a:lnTo>
                  <a:lnTo>
                    <a:pt x="44" y="1334"/>
                  </a:lnTo>
                  <a:lnTo>
                    <a:pt x="44" y="1334"/>
                  </a:lnTo>
                  <a:lnTo>
                    <a:pt x="45" y="1334"/>
                  </a:lnTo>
                  <a:lnTo>
                    <a:pt x="46" y="1334"/>
                  </a:lnTo>
                  <a:lnTo>
                    <a:pt x="48" y="1334"/>
                  </a:lnTo>
                  <a:lnTo>
                    <a:pt x="48" y="1334"/>
                  </a:lnTo>
                  <a:lnTo>
                    <a:pt x="49" y="1334"/>
                  </a:lnTo>
                  <a:lnTo>
                    <a:pt x="50" y="1334"/>
                  </a:lnTo>
                  <a:lnTo>
                    <a:pt x="51" y="1334"/>
                  </a:lnTo>
                  <a:lnTo>
                    <a:pt x="51" y="1334"/>
                  </a:lnTo>
                  <a:lnTo>
                    <a:pt x="53" y="1334"/>
                  </a:lnTo>
                  <a:lnTo>
                    <a:pt x="54" y="1334"/>
                  </a:lnTo>
                  <a:lnTo>
                    <a:pt x="55" y="1334"/>
                  </a:lnTo>
                  <a:lnTo>
                    <a:pt x="55" y="1334"/>
                  </a:lnTo>
                  <a:lnTo>
                    <a:pt x="56" y="1334"/>
                  </a:lnTo>
                  <a:lnTo>
                    <a:pt x="58" y="1334"/>
                  </a:lnTo>
                  <a:lnTo>
                    <a:pt x="59" y="1334"/>
                  </a:lnTo>
                  <a:lnTo>
                    <a:pt x="60" y="1334"/>
                  </a:lnTo>
                  <a:lnTo>
                    <a:pt x="60" y="1334"/>
                  </a:lnTo>
                  <a:lnTo>
                    <a:pt x="61" y="1334"/>
                  </a:lnTo>
                  <a:lnTo>
                    <a:pt x="63" y="1334"/>
                  </a:lnTo>
                  <a:lnTo>
                    <a:pt x="64" y="1334"/>
                  </a:lnTo>
                  <a:lnTo>
                    <a:pt x="64" y="1334"/>
                  </a:lnTo>
                  <a:lnTo>
                    <a:pt x="65" y="1334"/>
                  </a:lnTo>
                  <a:lnTo>
                    <a:pt x="66" y="1334"/>
                  </a:lnTo>
                  <a:lnTo>
                    <a:pt x="68" y="1334"/>
                  </a:lnTo>
                  <a:lnTo>
                    <a:pt x="68" y="1334"/>
                  </a:lnTo>
                  <a:lnTo>
                    <a:pt x="69" y="1334"/>
                  </a:lnTo>
                  <a:lnTo>
                    <a:pt x="70" y="1334"/>
                  </a:lnTo>
                  <a:lnTo>
                    <a:pt x="71" y="1334"/>
                  </a:lnTo>
                  <a:lnTo>
                    <a:pt x="71" y="1334"/>
                  </a:lnTo>
                  <a:lnTo>
                    <a:pt x="72" y="1334"/>
                  </a:lnTo>
                  <a:lnTo>
                    <a:pt x="74" y="1334"/>
                  </a:lnTo>
                  <a:lnTo>
                    <a:pt x="75" y="1334"/>
                  </a:lnTo>
                  <a:lnTo>
                    <a:pt x="75" y="1334"/>
                  </a:lnTo>
                  <a:lnTo>
                    <a:pt x="76" y="1334"/>
                  </a:lnTo>
                  <a:lnTo>
                    <a:pt x="77" y="1334"/>
                  </a:lnTo>
                  <a:lnTo>
                    <a:pt x="79" y="1334"/>
                  </a:lnTo>
                  <a:lnTo>
                    <a:pt x="79" y="1333"/>
                  </a:lnTo>
                  <a:lnTo>
                    <a:pt x="80" y="1333"/>
                  </a:lnTo>
                  <a:lnTo>
                    <a:pt x="81" y="1333"/>
                  </a:lnTo>
                  <a:lnTo>
                    <a:pt x="82" y="1333"/>
                  </a:lnTo>
                  <a:lnTo>
                    <a:pt x="82" y="1333"/>
                  </a:lnTo>
                  <a:lnTo>
                    <a:pt x="84" y="1333"/>
                  </a:lnTo>
                  <a:lnTo>
                    <a:pt x="85" y="1333"/>
                  </a:lnTo>
                  <a:lnTo>
                    <a:pt x="86" y="1333"/>
                  </a:lnTo>
                  <a:lnTo>
                    <a:pt x="86" y="1333"/>
                  </a:lnTo>
                  <a:lnTo>
                    <a:pt x="87" y="1333"/>
                  </a:lnTo>
                  <a:lnTo>
                    <a:pt x="89" y="1334"/>
                  </a:lnTo>
                  <a:lnTo>
                    <a:pt x="90" y="1334"/>
                  </a:lnTo>
                  <a:lnTo>
                    <a:pt x="90" y="1334"/>
                  </a:lnTo>
                  <a:lnTo>
                    <a:pt x="91" y="1334"/>
                  </a:lnTo>
                  <a:lnTo>
                    <a:pt x="92" y="1334"/>
                  </a:lnTo>
                  <a:lnTo>
                    <a:pt x="94" y="1334"/>
                  </a:lnTo>
                  <a:lnTo>
                    <a:pt x="94" y="1334"/>
                  </a:lnTo>
                  <a:lnTo>
                    <a:pt x="95" y="1334"/>
                  </a:lnTo>
                  <a:lnTo>
                    <a:pt x="96" y="1333"/>
                  </a:lnTo>
                  <a:lnTo>
                    <a:pt x="97" y="1333"/>
                  </a:lnTo>
                  <a:lnTo>
                    <a:pt x="97" y="1333"/>
                  </a:lnTo>
                  <a:lnTo>
                    <a:pt x="99" y="1333"/>
                  </a:lnTo>
                  <a:lnTo>
                    <a:pt x="100" y="1333"/>
                  </a:lnTo>
                  <a:lnTo>
                    <a:pt x="101" y="1332"/>
                  </a:lnTo>
                  <a:lnTo>
                    <a:pt x="101" y="1332"/>
                  </a:lnTo>
                  <a:lnTo>
                    <a:pt x="102" y="1332"/>
                  </a:lnTo>
                  <a:lnTo>
                    <a:pt x="104" y="1332"/>
                  </a:lnTo>
                  <a:lnTo>
                    <a:pt x="105" y="1332"/>
                  </a:lnTo>
                  <a:lnTo>
                    <a:pt x="105" y="1332"/>
                  </a:lnTo>
                  <a:lnTo>
                    <a:pt x="106" y="1332"/>
                  </a:lnTo>
                  <a:lnTo>
                    <a:pt x="107" y="1332"/>
                  </a:lnTo>
                  <a:lnTo>
                    <a:pt x="108" y="1332"/>
                  </a:lnTo>
                  <a:lnTo>
                    <a:pt x="108" y="1330"/>
                  </a:lnTo>
                  <a:lnTo>
                    <a:pt x="110" y="1330"/>
                  </a:lnTo>
                  <a:lnTo>
                    <a:pt x="111" y="1330"/>
                  </a:lnTo>
                  <a:lnTo>
                    <a:pt x="112" y="1330"/>
                  </a:lnTo>
                  <a:lnTo>
                    <a:pt x="113" y="1330"/>
                  </a:lnTo>
                  <a:lnTo>
                    <a:pt x="113" y="1330"/>
                  </a:lnTo>
                  <a:lnTo>
                    <a:pt x="115" y="1330"/>
                  </a:lnTo>
                  <a:lnTo>
                    <a:pt x="116" y="1330"/>
                  </a:lnTo>
                  <a:lnTo>
                    <a:pt x="117" y="1330"/>
                  </a:lnTo>
                  <a:lnTo>
                    <a:pt x="117" y="1330"/>
                  </a:lnTo>
                  <a:lnTo>
                    <a:pt x="118" y="1330"/>
                  </a:lnTo>
                  <a:lnTo>
                    <a:pt x="120" y="1332"/>
                  </a:lnTo>
                  <a:lnTo>
                    <a:pt x="121" y="1332"/>
                  </a:lnTo>
                  <a:lnTo>
                    <a:pt x="121" y="1332"/>
                  </a:lnTo>
                  <a:lnTo>
                    <a:pt x="122" y="1332"/>
                  </a:lnTo>
                  <a:lnTo>
                    <a:pt x="123" y="1332"/>
                  </a:lnTo>
                  <a:lnTo>
                    <a:pt x="125" y="1332"/>
                  </a:lnTo>
                  <a:lnTo>
                    <a:pt x="125" y="1332"/>
                  </a:lnTo>
                  <a:lnTo>
                    <a:pt x="126" y="1332"/>
                  </a:lnTo>
                  <a:lnTo>
                    <a:pt x="127" y="1332"/>
                  </a:lnTo>
                  <a:lnTo>
                    <a:pt x="128" y="1332"/>
                  </a:lnTo>
                  <a:lnTo>
                    <a:pt x="128" y="1332"/>
                  </a:lnTo>
                  <a:lnTo>
                    <a:pt x="130" y="1333"/>
                  </a:lnTo>
                  <a:lnTo>
                    <a:pt x="131" y="1333"/>
                  </a:lnTo>
                  <a:lnTo>
                    <a:pt x="132" y="1333"/>
                  </a:lnTo>
                  <a:lnTo>
                    <a:pt x="132" y="1333"/>
                  </a:lnTo>
                  <a:lnTo>
                    <a:pt x="133" y="1333"/>
                  </a:lnTo>
                  <a:lnTo>
                    <a:pt x="135" y="1333"/>
                  </a:lnTo>
                  <a:lnTo>
                    <a:pt x="136" y="1333"/>
                  </a:lnTo>
                  <a:lnTo>
                    <a:pt x="136" y="1333"/>
                  </a:lnTo>
                  <a:lnTo>
                    <a:pt x="137" y="1333"/>
                  </a:lnTo>
                  <a:lnTo>
                    <a:pt x="138" y="1333"/>
                  </a:lnTo>
                  <a:lnTo>
                    <a:pt x="140" y="1333"/>
                  </a:lnTo>
                  <a:lnTo>
                    <a:pt x="140" y="1333"/>
                  </a:lnTo>
                  <a:lnTo>
                    <a:pt x="141" y="1333"/>
                  </a:lnTo>
                  <a:lnTo>
                    <a:pt x="142" y="1333"/>
                  </a:lnTo>
                  <a:lnTo>
                    <a:pt x="143" y="1333"/>
                  </a:lnTo>
                  <a:lnTo>
                    <a:pt x="143" y="1333"/>
                  </a:lnTo>
                  <a:lnTo>
                    <a:pt x="144" y="1333"/>
                  </a:lnTo>
                  <a:lnTo>
                    <a:pt x="146" y="1333"/>
                  </a:lnTo>
                  <a:lnTo>
                    <a:pt x="147" y="1333"/>
                  </a:lnTo>
                  <a:lnTo>
                    <a:pt x="147" y="1333"/>
                  </a:lnTo>
                  <a:lnTo>
                    <a:pt x="148" y="1333"/>
                  </a:lnTo>
                  <a:lnTo>
                    <a:pt x="149" y="1333"/>
                  </a:lnTo>
                  <a:lnTo>
                    <a:pt x="151" y="1333"/>
                  </a:lnTo>
                  <a:lnTo>
                    <a:pt x="151" y="1333"/>
                  </a:lnTo>
                  <a:lnTo>
                    <a:pt x="152" y="1333"/>
                  </a:lnTo>
                  <a:lnTo>
                    <a:pt x="153" y="1333"/>
                  </a:lnTo>
                  <a:lnTo>
                    <a:pt x="154" y="1333"/>
                  </a:lnTo>
                  <a:lnTo>
                    <a:pt x="154" y="1333"/>
                  </a:lnTo>
                  <a:lnTo>
                    <a:pt x="156" y="1333"/>
                  </a:lnTo>
                  <a:lnTo>
                    <a:pt x="157" y="1333"/>
                  </a:lnTo>
                  <a:lnTo>
                    <a:pt x="158" y="1333"/>
                  </a:lnTo>
                  <a:lnTo>
                    <a:pt x="158" y="1333"/>
                  </a:lnTo>
                  <a:lnTo>
                    <a:pt x="159" y="1333"/>
                  </a:lnTo>
                  <a:lnTo>
                    <a:pt x="161" y="1333"/>
                  </a:lnTo>
                  <a:lnTo>
                    <a:pt x="162" y="1333"/>
                  </a:lnTo>
                  <a:lnTo>
                    <a:pt x="162" y="1333"/>
                  </a:lnTo>
                  <a:lnTo>
                    <a:pt x="163" y="1333"/>
                  </a:lnTo>
                  <a:lnTo>
                    <a:pt x="164" y="1333"/>
                  </a:lnTo>
                  <a:lnTo>
                    <a:pt x="166" y="1333"/>
                  </a:lnTo>
                  <a:lnTo>
                    <a:pt x="166" y="1333"/>
                  </a:lnTo>
                  <a:lnTo>
                    <a:pt x="167" y="1333"/>
                  </a:lnTo>
                  <a:lnTo>
                    <a:pt x="168" y="1333"/>
                  </a:lnTo>
                  <a:lnTo>
                    <a:pt x="169" y="1333"/>
                  </a:lnTo>
                  <a:lnTo>
                    <a:pt x="171" y="1334"/>
                  </a:lnTo>
                  <a:lnTo>
                    <a:pt x="171" y="1334"/>
                  </a:lnTo>
                  <a:lnTo>
                    <a:pt x="172" y="1334"/>
                  </a:lnTo>
                  <a:lnTo>
                    <a:pt x="173" y="1334"/>
                  </a:lnTo>
                  <a:lnTo>
                    <a:pt x="174" y="1338"/>
                  </a:lnTo>
                  <a:lnTo>
                    <a:pt x="174" y="1365"/>
                  </a:lnTo>
                  <a:lnTo>
                    <a:pt x="176" y="1454"/>
                  </a:lnTo>
                  <a:lnTo>
                    <a:pt x="177" y="1632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620"/>
                  </a:lnTo>
                  <a:lnTo>
                    <a:pt x="188" y="1191"/>
                  </a:lnTo>
                  <a:lnTo>
                    <a:pt x="189" y="736"/>
                  </a:lnTo>
                  <a:lnTo>
                    <a:pt x="189" y="415"/>
                  </a:lnTo>
                  <a:lnTo>
                    <a:pt x="190" y="341"/>
                  </a:lnTo>
                  <a:lnTo>
                    <a:pt x="192" y="467"/>
                  </a:lnTo>
                  <a:lnTo>
                    <a:pt x="193" y="664"/>
                  </a:lnTo>
                  <a:lnTo>
                    <a:pt x="193" y="836"/>
                  </a:lnTo>
                  <a:lnTo>
                    <a:pt x="194" y="957"/>
                  </a:lnTo>
                  <a:lnTo>
                    <a:pt x="195" y="1035"/>
                  </a:lnTo>
                  <a:lnTo>
                    <a:pt x="197" y="1087"/>
                  </a:lnTo>
                  <a:lnTo>
                    <a:pt x="197" y="1123"/>
                  </a:lnTo>
                  <a:lnTo>
                    <a:pt x="198" y="1149"/>
                  </a:lnTo>
                  <a:lnTo>
                    <a:pt x="199" y="1170"/>
                  </a:lnTo>
                  <a:lnTo>
                    <a:pt x="200" y="1188"/>
                  </a:lnTo>
                  <a:lnTo>
                    <a:pt x="200" y="1202"/>
                  </a:lnTo>
                  <a:lnTo>
                    <a:pt x="202" y="1216"/>
                  </a:lnTo>
                  <a:lnTo>
                    <a:pt x="203" y="1227"/>
                  </a:lnTo>
                  <a:lnTo>
                    <a:pt x="204" y="1237"/>
                  </a:lnTo>
                  <a:lnTo>
                    <a:pt x="204" y="1246"/>
                  </a:lnTo>
                  <a:lnTo>
                    <a:pt x="205" y="1252"/>
                  </a:lnTo>
                  <a:lnTo>
                    <a:pt x="207" y="1255"/>
                  </a:lnTo>
                  <a:lnTo>
                    <a:pt x="208" y="1253"/>
                  </a:lnTo>
                  <a:lnTo>
                    <a:pt x="208" y="1248"/>
                  </a:lnTo>
                  <a:lnTo>
                    <a:pt x="209" y="1243"/>
                  </a:lnTo>
                  <a:lnTo>
                    <a:pt x="210" y="1243"/>
                  </a:lnTo>
                  <a:lnTo>
                    <a:pt x="211" y="1251"/>
                  </a:lnTo>
                  <a:lnTo>
                    <a:pt x="211" y="1263"/>
                  </a:lnTo>
                  <a:lnTo>
                    <a:pt x="213" y="1276"/>
                  </a:lnTo>
                  <a:lnTo>
                    <a:pt x="214" y="1286"/>
                  </a:lnTo>
                  <a:lnTo>
                    <a:pt x="215" y="1292"/>
                  </a:lnTo>
                  <a:lnTo>
                    <a:pt x="215" y="1297"/>
                  </a:lnTo>
                  <a:lnTo>
                    <a:pt x="216" y="1302"/>
                  </a:lnTo>
                  <a:lnTo>
                    <a:pt x="218" y="1304"/>
                  </a:lnTo>
                  <a:lnTo>
                    <a:pt x="219" y="1307"/>
                  </a:lnTo>
                  <a:lnTo>
                    <a:pt x="219" y="1309"/>
                  </a:lnTo>
                  <a:lnTo>
                    <a:pt x="220" y="1313"/>
                  </a:lnTo>
                  <a:lnTo>
                    <a:pt x="221" y="1317"/>
                  </a:lnTo>
                  <a:lnTo>
                    <a:pt x="223" y="1320"/>
                  </a:lnTo>
                  <a:lnTo>
                    <a:pt x="223" y="1324"/>
                  </a:lnTo>
                  <a:lnTo>
                    <a:pt x="224" y="1327"/>
                  </a:lnTo>
                  <a:lnTo>
                    <a:pt x="225" y="1328"/>
                  </a:lnTo>
                  <a:lnTo>
                    <a:pt x="226" y="1329"/>
                  </a:lnTo>
                  <a:lnTo>
                    <a:pt x="228" y="1330"/>
                  </a:lnTo>
                  <a:lnTo>
                    <a:pt x="228" y="1330"/>
                  </a:lnTo>
                  <a:lnTo>
                    <a:pt x="229" y="1330"/>
                  </a:lnTo>
                  <a:lnTo>
                    <a:pt x="230" y="1330"/>
                  </a:lnTo>
                  <a:lnTo>
                    <a:pt x="231" y="1328"/>
                  </a:lnTo>
                  <a:lnTo>
                    <a:pt x="231" y="1320"/>
                  </a:lnTo>
                  <a:lnTo>
                    <a:pt x="233" y="1301"/>
                  </a:lnTo>
                  <a:lnTo>
                    <a:pt x="234" y="1262"/>
                  </a:lnTo>
                  <a:lnTo>
                    <a:pt x="235" y="1209"/>
                  </a:lnTo>
                  <a:lnTo>
                    <a:pt x="235" y="1147"/>
                  </a:lnTo>
                  <a:lnTo>
                    <a:pt x="236" y="1084"/>
                  </a:lnTo>
                  <a:lnTo>
                    <a:pt x="238" y="1026"/>
                  </a:lnTo>
                  <a:lnTo>
                    <a:pt x="239" y="971"/>
                  </a:lnTo>
                  <a:lnTo>
                    <a:pt x="239" y="932"/>
                  </a:lnTo>
                  <a:lnTo>
                    <a:pt x="240" y="928"/>
                  </a:lnTo>
                  <a:lnTo>
                    <a:pt x="241" y="976"/>
                  </a:lnTo>
                  <a:lnTo>
                    <a:pt x="243" y="1071"/>
                  </a:lnTo>
                  <a:lnTo>
                    <a:pt x="243" y="1179"/>
                  </a:lnTo>
                  <a:lnTo>
                    <a:pt x="244" y="1266"/>
                  </a:lnTo>
                  <a:lnTo>
                    <a:pt x="245" y="1323"/>
                  </a:lnTo>
                  <a:lnTo>
                    <a:pt x="246" y="1349"/>
                  </a:lnTo>
                  <a:lnTo>
                    <a:pt x="246" y="1356"/>
                  </a:lnTo>
                  <a:lnTo>
                    <a:pt x="247" y="1358"/>
                  </a:lnTo>
                  <a:lnTo>
                    <a:pt x="249" y="1356"/>
                  </a:lnTo>
                  <a:lnTo>
                    <a:pt x="250" y="1354"/>
                  </a:lnTo>
                  <a:lnTo>
                    <a:pt x="250" y="1351"/>
                  </a:lnTo>
                  <a:lnTo>
                    <a:pt x="251" y="1351"/>
                  </a:lnTo>
                  <a:lnTo>
                    <a:pt x="252" y="1351"/>
                  </a:lnTo>
                  <a:lnTo>
                    <a:pt x="254" y="1353"/>
                  </a:lnTo>
                  <a:lnTo>
                    <a:pt x="254" y="1353"/>
                  </a:lnTo>
                  <a:lnTo>
                    <a:pt x="255" y="1351"/>
                  </a:lnTo>
                  <a:lnTo>
                    <a:pt x="256" y="1349"/>
                  </a:lnTo>
                  <a:lnTo>
                    <a:pt x="257" y="1346"/>
                  </a:lnTo>
                  <a:lnTo>
                    <a:pt x="257" y="1345"/>
                  </a:lnTo>
                  <a:lnTo>
                    <a:pt x="259" y="1343"/>
                  </a:lnTo>
                  <a:lnTo>
                    <a:pt x="260" y="1341"/>
                  </a:lnTo>
                  <a:lnTo>
                    <a:pt x="261" y="1340"/>
                  </a:lnTo>
                  <a:lnTo>
                    <a:pt x="261" y="1338"/>
                  </a:lnTo>
                  <a:lnTo>
                    <a:pt x="262" y="1337"/>
                  </a:lnTo>
                  <a:lnTo>
                    <a:pt x="264" y="1335"/>
                  </a:lnTo>
                  <a:lnTo>
                    <a:pt x="265" y="1334"/>
                  </a:lnTo>
                  <a:lnTo>
                    <a:pt x="265" y="1334"/>
                  </a:lnTo>
                  <a:lnTo>
                    <a:pt x="266" y="1334"/>
                  </a:lnTo>
                  <a:lnTo>
                    <a:pt x="267" y="1334"/>
                  </a:lnTo>
                  <a:lnTo>
                    <a:pt x="269" y="1334"/>
                  </a:lnTo>
                  <a:lnTo>
                    <a:pt x="269" y="1334"/>
                  </a:lnTo>
                  <a:lnTo>
                    <a:pt x="270" y="1333"/>
                  </a:lnTo>
                  <a:lnTo>
                    <a:pt x="271" y="1333"/>
                  </a:lnTo>
                  <a:lnTo>
                    <a:pt x="272" y="1332"/>
                  </a:lnTo>
                  <a:lnTo>
                    <a:pt x="272" y="1332"/>
                  </a:lnTo>
                  <a:lnTo>
                    <a:pt x="274" y="1330"/>
                  </a:lnTo>
                  <a:lnTo>
                    <a:pt x="275" y="1329"/>
                  </a:lnTo>
                  <a:lnTo>
                    <a:pt x="276" y="1328"/>
                  </a:lnTo>
                  <a:lnTo>
                    <a:pt x="276" y="1325"/>
                  </a:lnTo>
                  <a:lnTo>
                    <a:pt x="277" y="1324"/>
                  </a:lnTo>
                  <a:lnTo>
                    <a:pt x="279" y="1324"/>
                  </a:lnTo>
                  <a:lnTo>
                    <a:pt x="280" y="1324"/>
                  </a:lnTo>
                  <a:lnTo>
                    <a:pt x="281" y="1325"/>
                  </a:lnTo>
                  <a:lnTo>
                    <a:pt x="281" y="1327"/>
                  </a:lnTo>
                  <a:lnTo>
                    <a:pt x="282" y="1327"/>
                  </a:lnTo>
                  <a:lnTo>
                    <a:pt x="283" y="1325"/>
                  </a:lnTo>
                  <a:lnTo>
                    <a:pt x="285" y="1323"/>
                  </a:lnTo>
                  <a:lnTo>
                    <a:pt x="285" y="1322"/>
                  </a:lnTo>
                  <a:lnTo>
                    <a:pt x="286" y="1320"/>
                  </a:lnTo>
                  <a:lnTo>
                    <a:pt x="287" y="1319"/>
                  </a:lnTo>
                  <a:lnTo>
                    <a:pt x="288" y="1318"/>
                  </a:lnTo>
                  <a:lnTo>
                    <a:pt x="288" y="1318"/>
                  </a:lnTo>
                  <a:lnTo>
                    <a:pt x="290" y="1318"/>
                  </a:lnTo>
                  <a:lnTo>
                    <a:pt x="291" y="1318"/>
                  </a:lnTo>
                  <a:lnTo>
                    <a:pt x="292" y="1319"/>
                  </a:lnTo>
                  <a:lnTo>
                    <a:pt x="292" y="1318"/>
                  </a:lnTo>
                  <a:lnTo>
                    <a:pt x="293" y="1318"/>
                  </a:lnTo>
                  <a:lnTo>
                    <a:pt x="295" y="1317"/>
                  </a:lnTo>
                  <a:lnTo>
                    <a:pt x="296" y="1319"/>
                  </a:lnTo>
                  <a:lnTo>
                    <a:pt x="296" y="1329"/>
                  </a:lnTo>
                  <a:lnTo>
                    <a:pt x="297" y="1341"/>
                  </a:lnTo>
                  <a:lnTo>
                    <a:pt x="298" y="1350"/>
                  </a:lnTo>
                  <a:lnTo>
                    <a:pt x="300" y="1348"/>
                  </a:lnTo>
                  <a:lnTo>
                    <a:pt x="300" y="1335"/>
                  </a:lnTo>
                  <a:lnTo>
                    <a:pt x="301" y="1317"/>
                  </a:lnTo>
                  <a:lnTo>
                    <a:pt x="302" y="1297"/>
                  </a:lnTo>
                  <a:lnTo>
                    <a:pt x="303" y="1274"/>
                  </a:lnTo>
                  <a:lnTo>
                    <a:pt x="303" y="1242"/>
                  </a:lnTo>
                  <a:lnTo>
                    <a:pt x="305" y="1202"/>
                  </a:lnTo>
                  <a:lnTo>
                    <a:pt x="306" y="1159"/>
                  </a:lnTo>
                  <a:lnTo>
                    <a:pt x="307" y="1125"/>
                  </a:lnTo>
                  <a:lnTo>
                    <a:pt x="307" y="1111"/>
                  </a:lnTo>
                  <a:lnTo>
                    <a:pt x="308" y="1117"/>
                  </a:lnTo>
                  <a:lnTo>
                    <a:pt x="310" y="1142"/>
                  </a:lnTo>
                  <a:lnTo>
                    <a:pt x="311" y="1176"/>
                  </a:lnTo>
                  <a:lnTo>
                    <a:pt x="311" y="1211"/>
                  </a:lnTo>
                  <a:lnTo>
                    <a:pt x="312" y="1241"/>
                  </a:lnTo>
                  <a:lnTo>
                    <a:pt x="313" y="1265"/>
                  </a:lnTo>
                  <a:lnTo>
                    <a:pt x="315" y="1281"/>
                  </a:lnTo>
                  <a:lnTo>
                    <a:pt x="315" y="1292"/>
                  </a:lnTo>
                  <a:lnTo>
                    <a:pt x="316" y="1299"/>
                  </a:lnTo>
                  <a:lnTo>
                    <a:pt x="317" y="1303"/>
                  </a:lnTo>
                  <a:lnTo>
                    <a:pt x="318" y="1307"/>
                  </a:lnTo>
                  <a:lnTo>
                    <a:pt x="318" y="1309"/>
                  </a:lnTo>
                  <a:lnTo>
                    <a:pt x="319" y="1312"/>
                  </a:lnTo>
                  <a:lnTo>
                    <a:pt x="321" y="1315"/>
                  </a:lnTo>
                  <a:lnTo>
                    <a:pt x="322" y="1318"/>
                  </a:lnTo>
                  <a:lnTo>
                    <a:pt x="322" y="1322"/>
                  </a:lnTo>
                  <a:lnTo>
                    <a:pt x="323" y="1324"/>
                  </a:lnTo>
                  <a:lnTo>
                    <a:pt x="324" y="1327"/>
                  </a:lnTo>
                  <a:lnTo>
                    <a:pt x="326" y="1329"/>
                  </a:lnTo>
                  <a:lnTo>
                    <a:pt x="326" y="1330"/>
                  </a:lnTo>
                  <a:lnTo>
                    <a:pt x="327" y="1330"/>
                  </a:lnTo>
                  <a:lnTo>
                    <a:pt x="328" y="1328"/>
                  </a:lnTo>
                  <a:lnTo>
                    <a:pt x="329" y="1323"/>
                  </a:lnTo>
                  <a:lnTo>
                    <a:pt x="329" y="1314"/>
                  </a:lnTo>
                  <a:lnTo>
                    <a:pt x="331" y="1297"/>
                  </a:lnTo>
                  <a:lnTo>
                    <a:pt x="332" y="1269"/>
                  </a:lnTo>
                  <a:lnTo>
                    <a:pt x="333" y="1247"/>
                  </a:lnTo>
                  <a:lnTo>
                    <a:pt x="333" y="1242"/>
                  </a:lnTo>
                  <a:lnTo>
                    <a:pt x="334" y="1265"/>
                  </a:lnTo>
                  <a:lnTo>
                    <a:pt x="336" y="1301"/>
                  </a:lnTo>
                  <a:lnTo>
                    <a:pt x="337" y="1330"/>
                  </a:lnTo>
                  <a:lnTo>
                    <a:pt x="338" y="1345"/>
                  </a:lnTo>
                  <a:lnTo>
                    <a:pt x="338" y="1349"/>
                  </a:lnTo>
                  <a:lnTo>
                    <a:pt x="339" y="1349"/>
                  </a:lnTo>
                  <a:lnTo>
                    <a:pt x="341" y="1346"/>
                  </a:lnTo>
                  <a:lnTo>
                    <a:pt x="342" y="1345"/>
                  </a:lnTo>
                  <a:lnTo>
                    <a:pt x="342" y="1343"/>
                  </a:lnTo>
                  <a:lnTo>
                    <a:pt x="343" y="1340"/>
                  </a:lnTo>
                  <a:lnTo>
                    <a:pt x="344" y="1338"/>
                  </a:lnTo>
                  <a:lnTo>
                    <a:pt x="346" y="1337"/>
                  </a:lnTo>
                  <a:lnTo>
                    <a:pt x="346" y="1335"/>
                  </a:lnTo>
                  <a:lnTo>
                    <a:pt x="347" y="1333"/>
                  </a:lnTo>
                  <a:lnTo>
                    <a:pt x="348" y="1330"/>
                  </a:lnTo>
                  <a:lnTo>
                    <a:pt x="349" y="1329"/>
                  </a:lnTo>
                  <a:lnTo>
                    <a:pt x="349" y="1327"/>
                  </a:lnTo>
                  <a:lnTo>
                    <a:pt x="351" y="1325"/>
                  </a:lnTo>
                  <a:lnTo>
                    <a:pt x="352" y="1324"/>
                  </a:lnTo>
                  <a:lnTo>
                    <a:pt x="353" y="1324"/>
                  </a:lnTo>
                  <a:lnTo>
                    <a:pt x="353" y="1325"/>
                  </a:lnTo>
                  <a:lnTo>
                    <a:pt x="354" y="1328"/>
                  </a:lnTo>
                  <a:lnTo>
                    <a:pt x="355" y="1329"/>
                  </a:lnTo>
                  <a:lnTo>
                    <a:pt x="357" y="1330"/>
                  </a:lnTo>
                  <a:lnTo>
                    <a:pt x="357" y="1332"/>
                  </a:lnTo>
                  <a:lnTo>
                    <a:pt x="358" y="1332"/>
                  </a:lnTo>
                  <a:lnTo>
                    <a:pt x="359" y="1329"/>
                  </a:lnTo>
                  <a:lnTo>
                    <a:pt x="360" y="1325"/>
                  </a:lnTo>
                  <a:lnTo>
                    <a:pt x="360" y="1319"/>
                  </a:lnTo>
                  <a:lnTo>
                    <a:pt x="362" y="1310"/>
                  </a:lnTo>
                  <a:lnTo>
                    <a:pt x="363" y="1299"/>
                  </a:lnTo>
                  <a:lnTo>
                    <a:pt x="364" y="1288"/>
                  </a:lnTo>
                  <a:lnTo>
                    <a:pt x="364" y="1278"/>
                  </a:lnTo>
                  <a:lnTo>
                    <a:pt x="365" y="1274"/>
                  </a:lnTo>
                  <a:lnTo>
                    <a:pt x="367" y="1278"/>
                  </a:lnTo>
                  <a:lnTo>
                    <a:pt x="368" y="1286"/>
                  </a:lnTo>
                  <a:lnTo>
                    <a:pt x="368" y="1296"/>
                  </a:lnTo>
                  <a:lnTo>
                    <a:pt x="369" y="1304"/>
                  </a:lnTo>
                  <a:lnTo>
                    <a:pt x="370" y="1309"/>
                  </a:lnTo>
                  <a:lnTo>
                    <a:pt x="372" y="1312"/>
                  </a:lnTo>
                  <a:lnTo>
                    <a:pt x="372" y="1313"/>
                  </a:lnTo>
                  <a:lnTo>
                    <a:pt x="373" y="1313"/>
                  </a:lnTo>
                  <a:lnTo>
                    <a:pt x="374" y="1314"/>
                  </a:lnTo>
                  <a:lnTo>
                    <a:pt x="375" y="1317"/>
                  </a:lnTo>
                  <a:lnTo>
                    <a:pt x="375" y="1319"/>
                  </a:lnTo>
                  <a:lnTo>
                    <a:pt x="377" y="1323"/>
                  </a:lnTo>
                  <a:lnTo>
                    <a:pt x="378" y="1324"/>
                  </a:lnTo>
                  <a:lnTo>
                    <a:pt x="379" y="1324"/>
                  </a:lnTo>
                  <a:lnTo>
                    <a:pt x="379" y="1320"/>
                  </a:lnTo>
                  <a:lnTo>
                    <a:pt x="380" y="1313"/>
                  </a:lnTo>
                  <a:lnTo>
                    <a:pt x="382" y="1305"/>
                  </a:lnTo>
                  <a:lnTo>
                    <a:pt x="383" y="1303"/>
                  </a:lnTo>
                  <a:lnTo>
                    <a:pt x="383" y="1308"/>
                  </a:lnTo>
                  <a:lnTo>
                    <a:pt x="384" y="1314"/>
                  </a:lnTo>
                  <a:lnTo>
                    <a:pt x="385" y="1319"/>
                  </a:lnTo>
                  <a:lnTo>
                    <a:pt x="387" y="1319"/>
                  </a:lnTo>
                  <a:lnTo>
                    <a:pt x="387" y="1310"/>
                  </a:lnTo>
                  <a:lnTo>
                    <a:pt x="388" y="1297"/>
                  </a:lnTo>
                  <a:lnTo>
                    <a:pt x="389" y="1283"/>
                  </a:lnTo>
                  <a:lnTo>
                    <a:pt x="390" y="1282"/>
                  </a:lnTo>
                  <a:lnTo>
                    <a:pt x="390" y="1293"/>
                  </a:lnTo>
                  <a:lnTo>
                    <a:pt x="391" y="1310"/>
                  </a:lnTo>
                  <a:lnTo>
                    <a:pt x="393" y="1323"/>
                  </a:lnTo>
                  <a:lnTo>
                    <a:pt x="394" y="1328"/>
                  </a:lnTo>
                  <a:lnTo>
                    <a:pt x="395" y="1330"/>
                  </a:lnTo>
                  <a:lnTo>
                    <a:pt x="395" y="1329"/>
                  </a:lnTo>
                  <a:lnTo>
                    <a:pt x="396" y="1328"/>
                  </a:lnTo>
                  <a:lnTo>
                    <a:pt x="398" y="1328"/>
                  </a:lnTo>
                  <a:lnTo>
                    <a:pt x="399" y="1327"/>
                  </a:lnTo>
                  <a:lnTo>
                    <a:pt x="399" y="1324"/>
                  </a:lnTo>
                  <a:lnTo>
                    <a:pt x="400" y="1323"/>
                  </a:lnTo>
                  <a:lnTo>
                    <a:pt x="401" y="1322"/>
                  </a:lnTo>
                  <a:lnTo>
                    <a:pt x="403" y="1320"/>
                  </a:lnTo>
                  <a:lnTo>
                    <a:pt x="403" y="1319"/>
                  </a:lnTo>
                  <a:lnTo>
                    <a:pt x="404" y="1318"/>
                  </a:lnTo>
                  <a:lnTo>
                    <a:pt x="405" y="1317"/>
                  </a:lnTo>
                  <a:lnTo>
                    <a:pt x="406" y="1314"/>
                  </a:lnTo>
                  <a:lnTo>
                    <a:pt x="406" y="1313"/>
                  </a:lnTo>
                  <a:lnTo>
                    <a:pt x="408" y="1312"/>
                  </a:lnTo>
                  <a:lnTo>
                    <a:pt x="409" y="1310"/>
                  </a:lnTo>
                  <a:lnTo>
                    <a:pt x="410" y="1308"/>
                  </a:lnTo>
                  <a:lnTo>
                    <a:pt x="410" y="1305"/>
                  </a:lnTo>
                  <a:lnTo>
                    <a:pt x="411" y="1302"/>
                  </a:lnTo>
                  <a:lnTo>
                    <a:pt x="413" y="1299"/>
                  </a:lnTo>
                  <a:lnTo>
                    <a:pt x="414" y="1297"/>
                  </a:lnTo>
                  <a:lnTo>
                    <a:pt x="414" y="1296"/>
                  </a:lnTo>
                  <a:lnTo>
                    <a:pt x="415" y="1296"/>
                  </a:lnTo>
                  <a:lnTo>
                    <a:pt x="416" y="1294"/>
                  </a:lnTo>
                  <a:lnTo>
                    <a:pt x="418" y="1293"/>
                  </a:lnTo>
                  <a:lnTo>
                    <a:pt x="418" y="1289"/>
                  </a:lnTo>
                  <a:lnTo>
                    <a:pt x="419" y="1286"/>
                  </a:lnTo>
                  <a:lnTo>
                    <a:pt x="420" y="1279"/>
                  </a:lnTo>
                  <a:lnTo>
                    <a:pt x="421" y="1273"/>
                  </a:lnTo>
                  <a:lnTo>
                    <a:pt x="421" y="1266"/>
                  </a:lnTo>
                  <a:lnTo>
                    <a:pt x="423" y="1258"/>
                  </a:lnTo>
                  <a:lnTo>
                    <a:pt x="424" y="1252"/>
                  </a:lnTo>
                  <a:lnTo>
                    <a:pt x="425" y="1246"/>
                  </a:lnTo>
                  <a:lnTo>
                    <a:pt x="425" y="1230"/>
                  </a:lnTo>
                  <a:lnTo>
                    <a:pt x="426" y="1180"/>
                  </a:lnTo>
                  <a:lnTo>
                    <a:pt x="427" y="1082"/>
                  </a:lnTo>
                  <a:lnTo>
                    <a:pt x="429" y="966"/>
                  </a:lnTo>
                  <a:lnTo>
                    <a:pt x="429" y="897"/>
                  </a:lnTo>
                  <a:lnTo>
                    <a:pt x="430" y="916"/>
                  </a:lnTo>
                  <a:lnTo>
                    <a:pt x="431" y="1005"/>
                  </a:lnTo>
                  <a:lnTo>
                    <a:pt x="432" y="1114"/>
                  </a:lnTo>
                  <a:lnTo>
                    <a:pt x="432" y="1205"/>
                  </a:lnTo>
                  <a:lnTo>
                    <a:pt x="434" y="1267"/>
                  </a:lnTo>
                  <a:lnTo>
                    <a:pt x="435" y="1308"/>
                  </a:lnTo>
                  <a:lnTo>
                    <a:pt x="436" y="1327"/>
                  </a:lnTo>
                  <a:lnTo>
                    <a:pt x="436" y="1333"/>
                  </a:lnTo>
                  <a:lnTo>
                    <a:pt x="437" y="1334"/>
                  </a:lnTo>
                  <a:lnTo>
                    <a:pt x="439" y="1333"/>
                  </a:lnTo>
                  <a:lnTo>
                    <a:pt x="440" y="1330"/>
                  </a:lnTo>
                  <a:lnTo>
                    <a:pt x="440" y="1328"/>
                  </a:lnTo>
                  <a:lnTo>
                    <a:pt x="441" y="1324"/>
                  </a:lnTo>
                  <a:lnTo>
                    <a:pt x="442" y="1320"/>
                  </a:lnTo>
                  <a:lnTo>
                    <a:pt x="444" y="1317"/>
                  </a:lnTo>
                  <a:lnTo>
                    <a:pt x="444" y="1313"/>
                  </a:lnTo>
                  <a:lnTo>
                    <a:pt x="445" y="1309"/>
                  </a:lnTo>
                  <a:lnTo>
                    <a:pt x="446" y="1305"/>
                  </a:lnTo>
                  <a:lnTo>
                    <a:pt x="447" y="1302"/>
                  </a:lnTo>
                  <a:lnTo>
                    <a:pt x="449" y="1299"/>
                  </a:lnTo>
                  <a:lnTo>
                    <a:pt x="449" y="1298"/>
                  </a:lnTo>
                  <a:lnTo>
                    <a:pt x="450" y="1296"/>
                  </a:lnTo>
                  <a:lnTo>
                    <a:pt x="451" y="1293"/>
                  </a:lnTo>
                  <a:lnTo>
                    <a:pt x="452" y="1292"/>
                  </a:lnTo>
                  <a:lnTo>
                    <a:pt x="452" y="1289"/>
                  </a:lnTo>
                  <a:lnTo>
                    <a:pt x="454" y="1288"/>
                  </a:lnTo>
                  <a:lnTo>
                    <a:pt x="455" y="1287"/>
                  </a:lnTo>
                  <a:lnTo>
                    <a:pt x="456" y="1286"/>
                  </a:lnTo>
                  <a:lnTo>
                    <a:pt x="456" y="1284"/>
                  </a:lnTo>
                  <a:lnTo>
                    <a:pt x="457" y="1284"/>
                  </a:lnTo>
                  <a:lnTo>
                    <a:pt x="459" y="1282"/>
                  </a:lnTo>
                  <a:lnTo>
                    <a:pt x="460" y="1281"/>
                  </a:lnTo>
                  <a:lnTo>
                    <a:pt x="460" y="1278"/>
                  </a:lnTo>
                  <a:lnTo>
                    <a:pt x="461" y="1274"/>
                  </a:lnTo>
                  <a:lnTo>
                    <a:pt x="462" y="1271"/>
                  </a:lnTo>
                  <a:lnTo>
                    <a:pt x="463" y="1267"/>
                  </a:lnTo>
                  <a:lnTo>
                    <a:pt x="463" y="1263"/>
                  </a:lnTo>
                  <a:lnTo>
                    <a:pt x="465" y="1258"/>
                  </a:lnTo>
                  <a:lnTo>
                    <a:pt x="466" y="1255"/>
                  </a:lnTo>
                  <a:lnTo>
                    <a:pt x="467" y="1250"/>
                  </a:lnTo>
                  <a:lnTo>
                    <a:pt x="467" y="1246"/>
                  </a:lnTo>
                  <a:lnTo>
                    <a:pt x="468" y="1241"/>
                  </a:lnTo>
                  <a:lnTo>
                    <a:pt x="470" y="1236"/>
                  </a:lnTo>
                  <a:lnTo>
                    <a:pt x="471" y="1232"/>
                  </a:lnTo>
                  <a:lnTo>
                    <a:pt x="471" y="1230"/>
                  </a:lnTo>
                  <a:lnTo>
                    <a:pt x="472" y="1227"/>
                  </a:lnTo>
                  <a:lnTo>
                    <a:pt x="473" y="1228"/>
                  </a:lnTo>
                  <a:lnTo>
                    <a:pt x="475" y="1232"/>
                  </a:lnTo>
                  <a:lnTo>
                    <a:pt x="475" y="1238"/>
                  </a:lnTo>
                  <a:lnTo>
                    <a:pt x="476" y="1246"/>
                  </a:lnTo>
                  <a:lnTo>
                    <a:pt x="477" y="1256"/>
                  </a:lnTo>
                  <a:lnTo>
                    <a:pt x="478" y="1266"/>
                  </a:lnTo>
                  <a:lnTo>
                    <a:pt x="478" y="1276"/>
                  </a:lnTo>
                  <a:lnTo>
                    <a:pt x="480" y="1286"/>
                  </a:lnTo>
                  <a:lnTo>
                    <a:pt x="481" y="1293"/>
                  </a:lnTo>
                  <a:lnTo>
                    <a:pt x="482" y="1298"/>
                  </a:lnTo>
                  <a:lnTo>
                    <a:pt x="482" y="1302"/>
                  </a:lnTo>
                  <a:lnTo>
                    <a:pt x="483" y="1304"/>
                  </a:lnTo>
                  <a:lnTo>
                    <a:pt x="485" y="1305"/>
                  </a:lnTo>
                  <a:lnTo>
                    <a:pt x="486" y="1307"/>
                  </a:lnTo>
                  <a:lnTo>
                    <a:pt x="486" y="1309"/>
                  </a:lnTo>
                  <a:lnTo>
                    <a:pt x="487" y="1310"/>
                  </a:lnTo>
                  <a:lnTo>
                    <a:pt x="488" y="1314"/>
                  </a:lnTo>
                  <a:lnTo>
                    <a:pt x="490" y="1317"/>
                  </a:lnTo>
                  <a:lnTo>
                    <a:pt x="490" y="1319"/>
                  </a:lnTo>
                  <a:lnTo>
                    <a:pt x="491" y="1323"/>
                  </a:lnTo>
                  <a:lnTo>
                    <a:pt x="492" y="1325"/>
                  </a:lnTo>
                  <a:lnTo>
                    <a:pt x="493" y="1327"/>
                  </a:lnTo>
                  <a:lnTo>
                    <a:pt x="493" y="1329"/>
                  </a:lnTo>
                  <a:lnTo>
                    <a:pt x="495" y="1330"/>
                  </a:lnTo>
                  <a:lnTo>
                    <a:pt x="496" y="1330"/>
                  </a:lnTo>
                  <a:lnTo>
                    <a:pt x="497" y="1332"/>
                  </a:lnTo>
                  <a:lnTo>
                    <a:pt x="497" y="1330"/>
                  </a:lnTo>
                  <a:lnTo>
                    <a:pt x="498" y="1329"/>
                  </a:lnTo>
                  <a:lnTo>
                    <a:pt x="499" y="1327"/>
                  </a:lnTo>
                  <a:lnTo>
                    <a:pt x="501" y="1320"/>
                  </a:lnTo>
                  <a:lnTo>
                    <a:pt x="501" y="1312"/>
                  </a:lnTo>
                  <a:lnTo>
                    <a:pt x="502" y="1297"/>
                  </a:lnTo>
                  <a:lnTo>
                    <a:pt x="503" y="1279"/>
                  </a:lnTo>
                  <a:lnTo>
                    <a:pt x="504" y="1261"/>
                  </a:lnTo>
                  <a:lnTo>
                    <a:pt x="506" y="1242"/>
                  </a:lnTo>
                  <a:lnTo>
                    <a:pt x="506" y="1232"/>
                  </a:lnTo>
                  <a:lnTo>
                    <a:pt x="507" y="1220"/>
                  </a:lnTo>
                  <a:lnTo>
                    <a:pt x="508" y="1216"/>
                  </a:lnTo>
                  <a:lnTo>
                    <a:pt x="509" y="1219"/>
                  </a:lnTo>
                  <a:lnTo>
                    <a:pt x="509" y="1227"/>
                  </a:lnTo>
                  <a:lnTo>
                    <a:pt x="511" y="1240"/>
                  </a:lnTo>
                  <a:lnTo>
                    <a:pt x="512" y="1255"/>
                  </a:lnTo>
                  <a:lnTo>
                    <a:pt x="513" y="1271"/>
                  </a:lnTo>
                  <a:lnTo>
                    <a:pt x="513" y="1284"/>
                  </a:lnTo>
                  <a:lnTo>
                    <a:pt x="514" y="1297"/>
                  </a:lnTo>
                  <a:lnTo>
                    <a:pt x="516" y="1307"/>
                  </a:lnTo>
                  <a:lnTo>
                    <a:pt x="517" y="1314"/>
                  </a:lnTo>
                  <a:lnTo>
                    <a:pt x="517" y="1319"/>
                  </a:lnTo>
                  <a:lnTo>
                    <a:pt x="518" y="1323"/>
                  </a:lnTo>
                  <a:lnTo>
                    <a:pt x="519" y="1325"/>
                  </a:lnTo>
                  <a:lnTo>
                    <a:pt x="521" y="1327"/>
                  </a:lnTo>
                  <a:lnTo>
                    <a:pt x="521" y="1327"/>
                  </a:lnTo>
                  <a:lnTo>
                    <a:pt x="522" y="1328"/>
                  </a:lnTo>
                  <a:lnTo>
                    <a:pt x="523" y="1328"/>
                  </a:lnTo>
                  <a:lnTo>
                    <a:pt x="524" y="1328"/>
                  </a:lnTo>
                  <a:lnTo>
                    <a:pt x="524" y="1329"/>
                  </a:lnTo>
                  <a:lnTo>
                    <a:pt x="526" y="1329"/>
                  </a:lnTo>
                  <a:lnTo>
                    <a:pt x="527" y="1330"/>
                  </a:lnTo>
                  <a:lnTo>
                    <a:pt x="528" y="1330"/>
                  </a:lnTo>
                  <a:lnTo>
                    <a:pt x="528" y="1330"/>
                  </a:lnTo>
                  <a:lnTo>
                    <a:pt x="529" y="1332"/>
                  </a:lnTo>
                  <a:lnTo>
                    <a:pt x="531" y="1332"/>
                  </a:lnTo>
                  <a:lnTo>
                    <a:pt x="532" y="1332"/>
                  </a:lnTo>
                  <a:lnTo>
                    <a:pt x="532" y="1330"/>
                  </a:lnTo>
                  <a:lnTo>
                    <a:pt x="533" y="1329"/>
                  </a:lnTo>
                  <a:lnTo>
                    <a:pt x="534" y="1328"/>
                  </a:lnTo>
                  <a:lnTo>
                    <a:pt x="535" y="1327"/>
                  </a:lnTo>
                  <a:lnTo>
                    <a:pt x="535" y="1325"/>
                  </a:lnTo>
                  <a:lnTo>
                    <a:pt x="537" y="1325"/>
                  </a:lnTo>
                  <a:lnTo>
                    <a:pt x="538" y="1324"/>
                  </a:lnTo>
                  <a:lnTo>
                    <a:pt x="539" y="1325"/>
                  </a:lnTo>
                  <a:lnTo>
                    <a:pt x="539" y="1327"/>
                  </a:lnTo>
                  <a:lnTo>
                    <a:pt x="540" y="1328"/>
                  </a:lnTo>
                  <a:lnTo>
                    <a:pt x="542" y="1329"/>
                  </a:lnTo>
                  <a:lnTo>
                    <a:pt x="543" y="1329"/>
                  </a:lnTo>
                  <a:lnTo>
                    <a:pt x="543" y="1329"/>
                  </a:lnTo>
                  <a:lnTo>
                    <a:pt x="544" y="1329"/>
                  </a:lnTo>
                  <a:lnTo>
                    <a:pt x="545" y="1329"/>
                  </a:lnTo>
                  <a:lnTo>
                    <a:pt x="547" y="1329"/>
                  </a:lnTo>
                  <a:lnTo>
                    <a:pt x="547" y="1329"/>
                  </a:lnTo>
                  <a:lnTo>
                    <a:pt x="548" y="1329"/>
                  </a:lnTo>
                  <a:lnTo>
                    <a:pt x="549" y="1329"/>
                  </a:lnTo>
                  <a:lnTo>
                    <a:pt x="550" y="1330"/>
                  </a:lnTo>
                  <a:lnTo>
                    <a:pt x="550" y="1330"/>
                  </a:lnTo>
                  <a:lnTo>
                    <a:pt x="552" y="1330"/>
                  </a:lnTo>
                  <a:lnTo>
                    <a:pt x="553" y="1332"/>
                  </a:lnTo>
                  <a:lnTo>
                    <a:pt x="554" y="1332"/>
                  </a:lnTo>
                  <a:lnTo>
                    <a:pt x="554" y="1332"/>
                  </a:lnTo>
                  <a:lnTo>
                    <a:pt x="555" y="1332"/>
                  </a:lnTo>
                  <a:lnTo>
                    <a:pt x="557" y="1332"/>
                  </a:lnTo>
                  <a:lnTo>
                    <a:pt x="558" y="1332"/>
                  </a:lnTo>
                  <a:lnTo>
                    <a:pt x="558" y="1332"/>
                  </a:lnTo>
                  <a:lnTo>
                    <a:pt x="559" y="1332"/>
                  </a:lnTo>
                  <a:lnTo>
                    <a:pt x="560" y="1332"/>
                  </a:lnTo>
                  <a:lnTo>
                    <a:pt x="562" y="1332"/>
                  </a:lnTo>
                  <a:lnTo>
                    <a:pt x="563" y="1333"/>
                  </a:lnTo>
                  <a:lnTo>
                    <a:pt x="563" y="1333"/>
                  </a:lnTo>
                  <a:lnTo>
                    <a:pt x="564" y="1333"/>
                  </a:lnTo>
                  <a:lnTo>
                    <a:pt x="565" y="1334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68" y="1334"/>
                  </a:lnTo>
                  <a:lnTo>
                    <a:pt x="569" y="1334"/>
                  </a:lnTo>
                  <a:lnTo>
                    <a:pt x="570" y="1334"/>
                  </a:lnTo>
                  <a:lnTo>
                    <a:pt x="570" y="1334"/>
                  </a:lnTo>
                  <a:lnTo>
                    <a:pt x="571" y="1334"/>
                  </a:lnTo>
                  <a:lnTo>
                    <a:pt x="573" y="1334"/>
                  </a:lnTo>
                  <a:lnTo>
                    <a:pt x="574" y="1334"/>
                  </a:lnTo>
                  <a:lnTo>
                    <a:pt x="574" y="1333"/>
                  </a:lnTo>
                  <a:lnTo>
                    <a:pt x="575" y="1333"/>
                  </a:lnTo>
                  <a:lnTo>
                    <a:pt x="576" y="1333"/>
                  </a:lnTo>
                  <a:lnTo>
                    <a:pt x="578" y="1333"/>
                  </a:lnTo>
                  <a:lnTo>
                    <a:pt x="578" y="1333"/>
                  </a:lnTo>
                  <a:lnTo>
                    <a:pt x="579" y="1332"/>
                  </a:lnTo>
                  <a:lnTo>
                    <a:pt x="580" y="1332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83" y="1332"/>
                  </a:lnTo>
                  <a:lnTo>
                    <a:pt x="584" y="1332"/>
                  </a:lnTo>
                  <a:lnTo>
                    <a:pt x="585" y="1332"/>
                  </a:lnTo>
                  <a:lnTo>
                    <a:pt x="585" y="1332"/>
                  </a:lnTo>
                  <a:lnTo>
                    <a:pt x="586" y="1332"/>
                  </a:lnTo>
                  <a:lnTo>
                    <a:pt x="588" y="1332"/>
                  </a:lnTo>
                  <a:lnTo>
                    <a:pt x="589" y="1332"/>
                  </a:lnTo>
                  <a:lnTo>
                    <a:pt x="589" y="1332"/>
                  </a:lnTo>
                  <a:lnTo>
                    <a:pt x="590" y="1332"/>
                  </a:lnTo>
                  <a:lnTo>
                    <a:pt x="591" y="1332"/>
                  </a:lnTo>
                  <a:lnTo>
                    <a:pt x="593" y="1330"/>
                  </a:lnTo>
                  <a:lnTo>
                    <a:pt x="593" y="1330"/>
                  </a:lnTo>
                  <a:lnTo>
                    <a:pt x="594" y="1330"/>
                  </a:lnTo>
                  <a:lnTo>
                    <a:pt x="595" y="1330"/>
                  </a:lnTo>
                  <a:lnTo>
                    <a:pt x="596" y="1330"/>
                  </a:lnTo>
                  <a:lnTo>
                    <a:pt x="596" y="1330"/>
                  </a:lnTo>
                  <a:lnTo>
                    <a:pt x="598" y="1330"/>
                  </a:lnTo>
                  <a:lnTo>
                    <a:pt x="599" y="1330"/>
                  </a:lnTo>
                  <a:lnTo>
                    <a:pt x="600" y="1332"/>
                  </a:lnTo>
                  <a:lnTo>
                    <a:pt x="600" y="1332"/>
                  </a:lnTo>
                  <a:lnTo>
                    <a:pt x="601" y="1332"/>
                  </a:lnTo>
                  <a:lnTo>
                    <a:pt x="603" y="1333"/>
                  </a:lnTo>
                  <a:lnTo>
                    <a:pt x="604" y="1333"/>
                  </a:lnTo>
                  <a:lnTo>
                    <a:pt x="604" y="1333"/>
                  </a:lnTo>
                  <a:lnTo>
                    <a:pt x="605" y="1333"/>
                  </a:lnTo>
                  <a:lnTo>
                    <a:pt x="606" y="1333"/>
                  </a:lnTo>
                  <a:lnTo>
                    <a:pt x="607" y="1333"/>
                  </a:lnTo>
                  <a:lnTo>
                    <a:pt x="607" y="1333"/>
                  </a:lnTo>
                  <a:lnTo>
                    <a:pt x="609" y="1333"/>
                  </a:lnTo>
                  <a:lnTo>
                    <a:pt x="610" y="1333"/>
                  </a:lnTo>
                  <a:lnTo>
                    <a:pt x="611" y="1333"/>
                  </a:lnTo>
                  <a:lnTo>
                    <a:pt x="611" y="1333"/>
                  </a:lnTo>
                  <a:lnTo>
                    <a:pt x="612" y="1333"/>
                  </a:lnTo>
                  <a:lnTo>
                    <a:pt x="614" y="1333"/>
                  </a:lnTo>
                  <a:lnTo>
                    <a:pt x="615" y="1332"/>
                  </a:lnTo>
                  <a:lnTo>
                    <a:pt x="616" y="1332"/>
                  </a:lnTo>
                  <a:lnTo>
                    <a:pt x="616" y="1332"/>
                  </a:lnTo>
                  <a:lnTo>
                    <a:pt x="617" y="1330"/>
                  </a:lnTo>
                  <a:lnTo>
                    <a:pt x="619" y="1329"/>
                  </a:lnTo>
                  <a:lnTo>
                    <a:pt x="620" y="1328"/>
                  </a:lnTo>
                  <a:lnTo>
                    <a:pt x="620" y="1325"/>
                  </a:lnTo>
                  <a:lnTo>
                    <a:pt x="621" y="1323"/>
                  </a:lnTo>
                  <a:lnTo>
                    <a:pt x="622" y="1320"/>
                  </a:lnTo>
                  <a:lnTo>
                    <a:pt x="624" y="1318"/>
                  </a:lnTo>
                  <a:lnTo>
                    <a:pt x="624" y="1315"/>
                  </a:lnTo>
                  <a:lnTo>
                    <a:pt x="625" y="1315"/>
                  </a:lnTo>
                  <a:lnTo>
                    <a:pt x="626" y="1315"/>
                  </a:lnTo>
                  <a:lnTo>
                    <a:pt x="627" y="1317"/>
                  </a:lnTo>
                  <a:lnTo>
                    <a:pt x="627" y="1318"/>
                  </a:lnTo>
                  <a:lnTo>
                    <a:pt x="629" y="1318"/>
                  </a:lnTo>
                  <a:lnTo>
                    <a:pt x="630" y="1318"/>
                  </a:lnTo>
                  <a:lnTo>
                    <a:pt x="631" y="1318"/>
                  </a:lnTo>
                  <a:lnTo>
                    <a:pt x="631" y="1315"/>
                  </a:lnTo>
                  <a:lnTo>
                    <a:pt x="632" y="1314"/>
                  </a:lnTo>
                  <a:lnTo>
                    <a:pt x="634" y="1312"/>
                  </a:lnTo>
                  <a:lnTo>
                    <a:pt x="635" y="1310"/>
                  </a:lnTo>
                  <a:lnTo>
                    <a:pt x="635" y="1312"/>
                  </a:lnTo>
                  <a:lnTo>
                    <a:pt x="636" y="1313"/>
                  </a:lnTo>
                  <a:lnTo>
                    <a:pt x="637" y="1315"/>
                  </a:lnTo>
                  <a:lnTo>
                    <a:pt x="638" y="1319"/>
                  </a:lnTo>
                  <a:lnTo>
                    <a:pt x="638" y="1323"/>
                  </a:lnTo>
                  <a:lnTo>
                    <a:pt x="640" y="1325"/>
                  </a:lnTo>
                  <a:lnTo>
                    <a:pt x="641" y="1328"/>
                  </a:lnTo>
                  <a:lnTo>
                    <a:pt x="642" y="1330"/>
                  </a:lnTo>
                  <a:lnTo>
                    <a:pt x="642" y="1332"/>
                  </a:lnTo>
                  <a:lnTo>
                    <a:pt x="643" y="1332"/>
                  </a:lnTo>
                  <a:lnTo>
                    <a:pt x="645" y="1333"/>
                  </a:lnTo>
                  <a:lnTo>
                    <a:pt x="646" y="1333"/>
                  </a:lnTo>
                  <a:lnTo>
                    <a:pt x="646" y="1333"/>
                  </a:lnTo>
                  <a:lnTo>
                    <a:pt x="647" y="1332"/>
                  </a:lnTo>
                  <a:lnTo>
                    <a:pt x="648" y="1330"/>
                  </a:lnTo>
                  <a:lnTo>
                    <a:pt x="650" y="1327"/>
                  </a:lnTo>
                  <a:lnTo>
                    <a:pt x="650" y="1322"/>
                  </a:lnTo>
                  <a:lnTo>
                    <a:pt x="651" y="1313"/>
                  </a:lnTo>
                  <a:lnTo>
                    <a:pt x="652" y="1304"/>
                  </a:lnTo>
                  <a:lnTo>
                    <a:pt x="653" y="1293"/>
                  </a:lnTo>
                  <a:lnTo>
                    <a:pt x="653" y="1282"/>
                  </a:lnTo>
                  <a:lnTo>
                    <a:pt x="655" y="1274"/>
                  </a:lnTo>
                  <a:lnTo>
                    <a:pt x="656" y="1269"/>
                  </a:lnTo>
                  <a:lnTo>
                    <a:pt x="657" y="1269"/>
                  </a:lnTo>
                  <a:lnTo>
                    <a:pt x="657" y="1273"/>
                  </a:lnTo>
                  <a:lnTo>
                    <a:pt x="658" y="1279"/>
                  </a:lnTo>
                  <a:lnTo>
                    <a:pt x="660" y="1288"/>
                  </a:lnTo>
                  <a:lnTo>
                    <a:pt x="661" y="1296"/>
                  </a:lnTo>
                  <a:lnTo>
                    <a:pt x="661" y="1303"/>
                  </a:lnTo>
                  <a:lnTo>
                    <a:pt x="662" y="1309"/>
                  </a:lnTo>
                  <a:lnTo>
                    <a:pt x="663" y="1314"/>
                  </a:lnTo>
                  <a:lnTo>
                    <a:pt x="665" y="1317"/>
                  </a:lnTo>
                  <a:lnTo>
                    <a:pt x="665" y="1319"/>
                  </a:lnTo>
                  <a:lnTo>
                    <a:pt x="666" y="1322"/>
                  </a:lnTo>
                  <a:lnTo>
                    <a:pt x="667" y="1322"/>
                  </a:lnTo>
                  <a:lnTo>
                    <a:pt x="668" y="1323"/>
                  </a:lnTo>
                  <a:lnTo>
                    <a:pt x="668" y="1323"/>
                  </a:lnTo>
                  <a:lnTo>
                    <a:pt x="670" y="1324"/>
                  </a:lnTo>
                  <a:lnTo>
                    <a:pt x="671" y="1324"/>
                  </a:lnTo>
                  <a:lnTo>
                    <a:pt x="672" y="1325"/>
                  </a:lnTo>
                  <a:lnTo>
                    <a:pt x="673" y="1327"/>
                  </a:lnTo>
                  <a:lnTo>
                    <a:pt x="673" y="1327"/>
                  </a:lnTo>
                  <a:lnTo>
                    <a:pt x="674" y="1328"/>
                  </a:lnTo>
                  <a:lnTo>
                    <a:pt x="676" y="1328"/>
                  </a:lnTo>
                  <a:lnTo>
                    <a:pt x="677" y="1329"/>
                  </a:lnTo>
                  <a:lnTo>
                    <a:pt x="677" y="1329"/>
                  </a:lnTo>
                  <a:lnTo>
                    <a:pt x="678" y="1330"/>
                  </a:lnTo>
                  <a:lnTo>
                    <a:pt x="679" y="1330"/>
                  </a:lnTo>
                  <a:lnTo>
                    <a:pt x="681" y="1330"/>
                  </a:lnTo>
                  <a:lnTo>
                    <a:pt x="681" y="1332"/>
                  </a:lnTo>
                  <a:lnTo>
                    <a:pt x="682" y="1332"/>
                  </a:lnTo>
                  <a:lnTo>
                    <a:pt x="683" y="1333"/>
                  </a:lnTo>
                  <a:lnTo>
                    <a:pt x="684" y="1333"/>
                  </a:lnTo>
                  <a:lnTo>
                    <a:pt x="684" y="1333"/>
                  </a:lnTo>
                  <a:lnTo>
                    <a:pt x="686" y="1333"/>
                  </a:lnTo>
                  <a:lnTo>
                    <a:pt x="687" y="1333"/>
                  </a:lnTo>
                  <a:lnTo>
                    <a:pt x="688" y="1332"/>
                  </a:lnTo>
                  <a:lnTo>
                    <a:pt x="688" y="1332"/>
                  </a:lnTo>
                  <a:lnTo>
                    <a:pt x="689" y="1330"/>
                  </a:lnTo>
                  <a:lnTo>
                    <a:pt x="691" y="1330"/>
                  </a:lnTo>
                  <a:lnTo>
                    <a:pt x="692" y="1329"/>
                  </a:lnTo>
                  <a:lnTo>
                    <a:pt x="692" y="1329"/>
                  </a:lnTo>
                  <a:lnTo>
                    <a:pt x="693" y="1328"/>
                  </a:lnTo>
                  <a:lnTo>
                    <a:pt x="694" y="1327"/>
                  </a:lnTo>
                  <a:lnTo>
                    <a:pt x="696" y="1325"/>
                  </a:lnTo>
                  <a:lnTo>
                    <a:pt x="696" y="1324"/>
                  </a:lnTo>
                  <a:lnTo>
                    <a:pt x="697" y="1323"/>
                  </a:lnTo>
                  <a:lnTo>
                    <a:pt x="698" y="1322"/>
                  </a:lnTo>
                  <a:lnTo>
                    <a:pt x="699" y="1322"/>
                  </a:lnTo>
                  <a:lnTo>
                    <a:pt x="699" y="1322"/>
                  </a:lnTo>
                  <a:lnTo>
                    <a:pt x="701" y="1323"/>
                  </a:lnTo>
                  <a:lnTo>
                    <a:pt x="702" y="1323"/>
                  </a:lnTo>
                  <a:lnTo>
                    <a:pt x="703" y="1324"/>
                  </a:lnTo>
                  <a:lnTo>
                    <a:pt x="703" y="1325"/>
                  </a:lnTo>
                  <a:lnTo>
                    <a:pt x="704" y="1327"/>
                  </a:lnTo>
                  <a:lnTo>
                    <a:pt x="706" y="1327"/>
                  </a:lnTo>
                  <a:lnTo>
                    <a:pt x="707" y="1328"/>
                  </a:lnTo>
                  <a:lnTo>
                    <a:pt x="707" y="1328"/>
                  </a:lnTo>
                  <a:lnTo>
                    <a:pt x="708" y="1329"/>
                  </a:lnTo>
                  <a:lnTo>
                    <a:pt x="709" y="1330"/>
                  </a:lnTo>
                  <a:lnTo>
                    <a:pt x="710" y="1330"/>
                  </a:lnTo>
                  <a:lnTo>
                    <a:pt x="710" y="1332"/>
                  </a:lnTo>
                  <a:lnTo>
                    <a:pt x="712" y="1332"/>
                  </a:lnTo>
                  <a:lnTo>
                    <a:pt x="713" y="1333"/>
                  </a:lnTo>
                  <a:lnTo>
                    <a:pt x="714" y="1333"/>
                  </a:lnTo>
                  <a:lnTo>
                    <a:pt x="714" y="1333"/>
                  </a:lnTo>
                  <a:lnTo>
                    <a:pt x="715" y="1333"/>
                  </a:lnTo>
                  <a:lnTo>
                    <a:pt x="717" y="1332"/>
                  </a:lnTo>
                  <a:lnTo>
                    <a:pt x="718" y="1332"/>
                  </a:lnTo>
                  <a:lnTo>
                    <a:pt x="718" y="1332"/>
                  </a:lnTo>
                  <a:lnTo>
                    <a:pt x="719" y="1330"/>
                  </a:lnTo>
                  <a:lnTo>
                    <a:pt x="720" y="1330"/>
                  </a:lnTo>
                  <a:lnTo>
                    <a:pt x="722" y="1329"/>
                  </a:lnTo>
                  <a:lnTo>
                    <a:pt x="722" y="1329"/>
                  </a:lnTo>
                  <a:lnTo>
                    <a:pt x="723" y="1329"/>
                  </a:lnTo>
                  <a:lnTo>
                    <a:pt x="724" y="1329"/>
                  </a:lnTo>
                  <a:lnTo>
                    <a:pt x="725" y="1329"/>
                  </a:lnTo>
                  <a:lnTo>
                    <a:pt x="725" y="1329"/>
                  </a:lnTo>
                  <a:lnTo>
                    <a:pt x="727" y="1329"/>
                  </a:lnTo>
                  <a:lnTo>
                    <a:pt x="728" y="1328"/>
                  </a:lnTo>
                  <a:lnTo>
                    <a:pt x="729" y="1328"/>
                  </a:lnTo>
                  <a:lnTo>
                    <a:pt x="730" y="1328"/>
                  </a:lnTo>
                  <a:lnTo>
                    <a:pt x="730" y="1327"/>
                  </a:lnTo>
                  <a:lnTo>
                    <a:pt x="732" y="1327"/>
                  </a:lnTo>
                  <a:lnTo>
                    <a:pt x="733" y="1327"/>
                  </a:lnTo>
                  <a:lnTo>
                    <a:pt x="734" y="1327"/>
                  </a:lnTo>
                  <a:lnTo>
                    <a:pt x="734" y="1328"/>
                  </a:lnTo>
                  <a:lnTo>
                    <a:pt x="735" y="1329"/>
                  </a:lnTo>
                  <a:lnTo>
                    <a:pt x="737" y="1329"/>
                  </a:lnTo>
                  <a:lnTo>
                    <a:pt x="738" y="1329"/>
                  </a:lnTo>
                  <a:lnTo>
                    <a:pt x="738" y="1330"/>
                  </a:lnTo>
                  <a:lnTo>
                    <a:pt x="739" y="1329"/>
                  </a:lnTo>
                  <a:lnTo>
                    <a:pt x="740" y="1329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3" y="1328"/>
                  </a:lnTo>
                  <a:lnTo>
                    <a:pt x="744" y="1328"/>
                  </a:lnTo>
                  <a:lnTo>
                    <a:pt x="745" y="1328"/>
                  </a:lnTo>
                  <a:lnTo>
                    <a:pt x="745" y="1328"/>
                  </a:lnTo>
                  <a:lnTo>
                    <a:pt x="746" y="1328"/>
                  </a:lnTo>
                  <a:lnTo>
                    <a:pt x="748" y="1328"/>
                  </a:lnTo>
                  <a:lnTo>
                    <a:pt x="749" y="1328"/>
                  </a:lnTo>
                  <a:lnTo>
                    <a:pt x="749" y="1328"/>
                  </a:lnTo>
                  <a:lnTo>
                    <a:pt x="750" y="1329"/>
                  </a:lnTo>
                  <a:lnTo>
                    <a:pt x="751" y="1330"/>
                  </a:lnTo>
                  <a:lnTo>
                    <a:pt x="753" y="1330"/>
                  </a:lnTo>
                  <a:lnTo>
                    <a:pt x="753" y="1332"/>
                  </a:lnTo>
                  <a:lnTo>
                    <a:pt x="754" y="1333"/>
                  </a:lnTo>
                  <a:lnTo>
                    <a:pt x="755" y="1334"/>
                  </a:lnTo>
                  <a:lnTo>
                    <a:pt x="756" y="1334"/>
                  </a:lnTo>
                  <a:lnTo>
                    <a:pt x="756" y="1334"/>
                  </a:lnTo>
                  <a:lnTo>
                    <a:pt x="758" y="1334"/>
                  </a:lnTo>
                  <a:lnTo>
                    <a:pt x="759" y="1334"/>
                  </a:lnTo>
                  <a:lnTo>
                    <a:pt x="760" y="1333"/>
                  </a:lnTo>
                  <a:lnTo>
                    <a:pt x="760" y="1333"/>
                  </a:lnTo>
                  <a:lnTo>
                    <a:pt x="761" y="1333"/>
                  </a:lnTo>
                  <a:lnTo>
                    <a:pt x="763" y="1333"/>
                  </a:lnTo>
                  <a:lnTo>
                    <a:pt x="764" y="1332"/>
                  </a:lnTo>
                  <a:lnTo>
                    <a:pt x="764" y="1332"/>
                  </a:lnTo>
                  <a:lnTo>
                    <a:pt x="765" y="1332"/>
                  </a:lnTo>
                  <a:lnTo>
                    <a:pt x="766" y="1332"/>
                  </a:lnTo>
                  <a:lnTo>
                    <a:pt x="768" y="1333"/>
                  </a:lnTo>
                  <a:lnTo>
                    <a:pt x="768" y="1333"/>
                  </a:lnTo>
                  <a:lnTo>
                    <a:pt x="769" y="1333"/>
                  </a:lnTo>
                  <a:lnTo>
                    <a:pt x="770" y="1333"/>
                  </a:lnTo>
                  <a:lnTo>
                    <a:pt x="771" y="1334"/>
                  </a:lnTo>
                  <a:lnTo>
                    <a:pt x="771" y="1334"/>
                  </a:lnTo>
                  <a:lnTo>
                    <a:pt x="773" y="1333"/>
                  </a:lnTo>
                  <a:lnTo>
                    <a:pt x="774" y="1333"/>
                  </a:lnTo>
                  <a:lnTo>
                    <a:pt x="775" y="1333"/>
                  </a:lnTo>
                  <a:lnTo>
                    <a:pt x="775" y="1333"/>
                  </a:lnTo>
                  <a:lnTo>
                    <a:pt x="776" y="1332"/>
                  </a:lnTo>
                  <a:lnTo>
                    <a:pt x="778" y="1332"/>
                  </a:lnTo>
                  <a:lnTo>
                    <a:pt x="779" y="1332"/>
                  </a:lnTo>
                  <a:lnTo>
                    <a:pt x="779" y="1332"/>
                  </a:lnTo>
                  <a:lnTo>
                    <a:pt x="780" y="1330"/>
                  </a:lnTo>
                  <a:lnTo>
                    <a:pt x="781" y="1330"/>
                  </a:lnTo>
                  <a:lnTo>
                    <a:pt x="782" y="1330"/>
                  </a:lnTo>
                  <a:lnTo>
                    <a:pt x="782" y="1330"/>
                  </a:lnTo>
                  <a:lnTo>
                    <a:pt x="784" y="1329"/>
                  </a:lnTo>
                  <a:lnTo>
                    <a:pt x="785" y="1328"/>
                  </a:lnTo>
                  <a:lnTo>
                    <a:pt x="786" y="1327"/>
                  </a:lnTo>
                  <a:lnTo>
                    <a:pt x="787" y="1324"/>
                  </a:lnTo>
                  <a:lnTo>
                    <a:pt x="787" y="1320"/>
                  </a:lnTo>
                  <a:lnTo>
                    <a:pt x="789" y="1317"/>
                  </a:lnTo>
                  <a:lnTo>
                    <a:pt x="790" y="1313"/>
                  </a:lnTo>
                  <a:lnTo>
                    <a:pt x="791" y="1309"/>
                  </a:lnTo>
                  <a:lnTo>
                    <a:pt x="791" y="1307"/>
                  </a:lnTo>
                  <a:lnTo>
                    <a:pt x="792" y="1305"/>
                  </a:lnTo>
                  <a:lnTo>
                    <a:pt x="794" y="1305"/>
                  </a:lnTo>
                  <a:lnTo>
                    <a:pt x="795" y="1307"/>
                  </a:lnTo>
                  <a:lnTo>
                    <a:pt x="795" y="1308"/>
                  </a:lnTo>
                  <a:lnTo>
                    <a:pt x="796" y="1312"/>
                  </a:lnTo>
                  <a:lnTo>
                    <a:pt x="797" y="1314"/>
                  </a:lnTo>
                  <a:lnTo>
                    <a:pt x="799" y="1318"/>
                  </a:lnTo>
                  <a:lnTo>
                    <a:pt x="799" y="1322"/>
                  </a:lnTo>
                  <a:lnTo>
                    <a:pt x="800" y="1324"/>
                  </a:lnTo>
                  <a:lnTo>
                    <a:pt x="801" y="1327"/>
                  </a:lnTo>
                  <a:lnTo>
                    <a:pt x="802" y="1329"/>
                  </a:lnTo>
                  <a:lnTo>
                    <a:pt x="802" y="1330"/>
                  </a:lnTo>
                  <a:lnTo>
                    <a:pt x="804" y="1332"/>
                  </a:lnTo>
                  <a:lnTo>
                    <a:pt x="805" y="1332"/>
                  </a:lnTo>
                  <a:lnTo>
                    <a:pt x="806" y="1333"/>
                  </a:lnTo>
                  <a:lnTo>
                    <a:pt x="806" y="1333"/>
                  </a:lnTo>
                  <a:lnTo>
                    <a:pt x="807" y="1333"/>
                  </a:lnTo>
                  <a:lnTo>
                    <a:pt x="809" y="1333"/>
                  </a:lnTo>
                  <a:lnTo>
                    <a:pt x="810" y="1332"/>
                  </a:lnTo>
                  <a:lnTo>
                    <a:pt x="810" y="1332"/>
                  </a:lnTo>
                  <a:lnTo>
                    <a:pt x="811" y="1332"/>
                  </a:lnTo>
                  <a:lnTo>
                    <a:pt x="812" y="1333"/>
                  </a:lnTo>
                  <a:lnTo>
                    <a:pt x="814" y="1333"/>
                  </a:lnTo>
                  <a:lnTo>
                    <a:pt x="814" y="1333"/>
                  </a:lnTo>
                  <a:lnTo>
                    <a:pt x="815" y="1333"/>
                  </a:lnTo>
                  <a:lnTo>
                    <a:pt x="816" y="1333"/>
                  </a:lnTo>
                  <a:lnTo>
                    <a:pt x="817" y="1333"/>
                  </a:lnTo>
                  <a:lnTo>
                    <a:pt x="817" y="1332"/>
                  </a:lnTo>
                  <a:lnTo>
                    <a:pt x="818" y="1332"/>
                  </a:lnTo>
                  <a:lnTo>
                    <a:pt x="820" y="1330"/>
                  </a:lnTo>
                  <a:lnTo>
                    <a:pt x="821" y="1330"/>
                  </a:lnTo>
                  <a:lnTo>
                    <a:pt x="821" y="1329"/>
                  </a:lnTo>
                  <a:lnTo>
                    <a:pt x="822" y="1329"/>
                  </a:lnTo>
                  <a:lnTo>
                    <a:pt x="823" y="1328"/>
                  </a:lnTo>
                  <a:lnTo>
                    <a:pt x="825" y="1328"/>
                  </a:lnTo>
                  <a:lnTo>
                    <a:pt x="825" y="1329"/>
                  </a:lnTo>
                  <a:lnTo>
                    <a:pt x="826" y="1329"/>
                  </a:lnTo>
                  <a:lnTo>
                    <a:pt x="827" y="1329"/>
                  </a:lnTo>
                  <a:lnTo>
                    <a:pt x="828" y="1330"/>
                  </a:lnTo>
                  <a:lnTo>
                    <a:pt x="828" y="1330"/>
                  </a:lnTo>
                  <a:lnTo>
                    <a:pt x="830" y="1330"/>
                  </a:lnTo>
                  <a:lnTo>
                    <a:pt x="831" y="1330"/>
                  </a:lnTo>
                  <a:lnTo>
                    <a:pt x="832" y="1329"/>
                  </a:lnTo>
                  <a:lnTo>
                    <a:pt x="832" y="1329"/>
                  </a:lnTo>
                  <a:lnTo>
                    <a:pt x="833" y="1329"/>
                  </a:lnTo>
                  <a:lnTo>
                    <a:pt x="835" y="1329"/>
                  </a:lnTo>
                  <a:lnTo>
                    <a:pt x="836" y="1329"/>
                  </a:lnTo>
                  <a:lnTo>
                    <a:pt x="836" y="1329"/>
                  </a:lnTo>
                  <a:lnTo>
                    <a:pt x="837" y="1329"/>
                  </a:lnTo>
                  <a:lnTo>
                    <a:pt x="838" y="1330"/>
                  </a:lnTo>
                  <a:lnTo>
                    <a:pt x="840" y="1330"/>
                  </a:lnTo>
                  <a:lnTo>
                    <a:pt x="841" y="1332"/>
                  </a:lnTo>
                  <a:lnTo>
                    <a:pt x="841" y="1333"/>
                  </a:lnTo>
                  <a:lnTo>
                    <a:pt x="842" y="1333"/>
                  </a:lnTo>
                  <a:lnTo>
                    <a:pt x="843" y="1333"/>
                  </a:lnTo>
                  <a:lnTo>
                    <a:pt x="845" y="1334"/>
                  </a:lnTo>
                  <a:lnTo>
                    <a:pt x="845" y="1333"/>
                  </a:lnTo>
                  <a:lnTo>
                    <a:pt x="846" y="1333"/>
                  </a:lnTo>
                  <a:lnTo>
                    <a:pt x="847" y="1333"/>
                  </a:lnTo>
                  <a:lnTo>
                    <a:pt x="848" y="1332"/>
                  </a:lnTo>
                  <a:lnTo>
                    <a:pt x="848" y="1330"/>
                  </a:lnTo>
                  <a:lnTo>
                    <a:pt x="850" y="1329"/>
                  </a:lnTo>
                  <a:lnTo>
                    <a:pt x="851" y="1328"/>
                  </a:lnTo>
                  <a:lnTo>
                    <a:pt x="852" y="1327"/>
                  </a:lnTo>
                  <a:lnTo>
                    <a:pt x="852" y="1327"/>
                  </a:lnTo>
                  <a:lnTo>
                    <a:pt x="853" y="1327"/>
                  </a:lnTo>
                  <a:lnTo>
                    <a:pt x="854" y="1327"/>
                  </a:lnTo>
                  <a:lnTo>
                    <a:pt x="856" y="1328"/>
                  </a:lnTo>
                  <a:lnTo>
                    <a:pt x="856" y="1329"/>
                  </a:lnTo>
                  <a:lnTo>
                    <a:pt x="857" y="1330"/>
                  </a:lnTo>
                  <a:lnTo>
                    <a:pt x="858" y="1330"/>
                  </a:lnTo>
                  <a:lnTo>
                    <a:pt x="859" y="1332"/>
                  </a:lnTo>
                  <a:lnTo>
                    <a:pt x="859" y="1332"/>
                  </a:lnTo>
                  <a:lnTo>
                    <a:pt x="861" y="1332"/>
                  </a:lnTo>
                  <a:lnTo>
                    <a:pt x="862" y="1332"/>
                  </a:lnTo>
                  <a:lnTo>
                    <a:pt x="863" y="1332"/>
                  </a:lnTo>
                  <a:lnTo>
                    <a:pt x="863" y="1332"/>
                  </a:lnTo>
                  <a:lnTo>
                    <a:pt x="864" y="1332"/>
                  </a:lnTo>
                  <a:lnTo>
                    <a:pt x="866" y="1332"/>
                  </a:lnTo>
                  <a:lnTo>
                    <a:pt x="867" y="1332"/>
                  </a:lnTo>
                  <a:lnTo>
                    <a:pt x="867" y="1332"/>
                  </a:lnTo>
                  <a:lnTo>
                    <a:pt x="868" y="1333"/>
                  </a:lnTo>
                  <a:lnTo>
                    <a:pt x="869" y="1333"/>
                  </a:lnTo>
                  <a:lnTo>
                    <a:pt x="871" y="1333"/>
                  </a:lnTo>
                  <a:lnTo>
                    <a:pt x="871" y="1333"/>
                  </a:lnTo>
                  <a:lnTo>
                    <a:pt x="872" y="1333"/>
                  </a:lnTo>
                  <a:lnTo>
                    <a:pt x="873" y="1333"/>
                  </a:lnTo>
                  <a:lnTo>
                    <a:pt x="874" y="1333"/>
                  </a:lnTo>
                  <a:lnTo>
                    <a:pt x="874" y="1333"/>
                  </a:lnTo>
                  <a:lnTo>
                    <a:pt x="876" y="1333"/>
                  </a:lnTo>
                  <a:lnTo>
                    <a:pt x="877" y="1333"/>
                  </a:lnTo>
                  <a:lnTo>
                    <a:pt x="878" y="1333"/>
                  </a:lnTo>
                  <a:lnTo>
                    <a:pt x="878" y="1333"/>
                  </a:lnTo>
                  <a:lnTo>
                    <a:pt x="879" y="1333"/>
                  </a:lnTo>
                  <a:lnTo>
                    <a:pt x="881" y="1333"/>
                  </a:lnTo>
                  <a:lnTo>
                    <a:pt x="882" y="1333"/>
                  </a:lnTo>
                  <a:lnTo>
                    <a:pt x="882" y="1333"/>
                  </a:lnTo>
                  <a:lnTo>
                    <a:pt x="883" y="1333"/>
                  </a:lnTo>
                  <a:lnTo>
                    <a:pt x="884" y="1333"/>
                  </a:lnTo>
                  <a:lnTo>
                    <a:pt x="886" y="1333"/>
                  </a:lnTo>
                  <a:lnTo>
                    <a:pt x="886" y="1333"/>
                  </a:lnTo>
                  <a:lnTo>
                    <a:pt x="887" y="1333"/>
                  </a:lnTo>
                  <a:lnTo>
                    <a:pt x="888" y="1333"/>
                  </a:lnTo>
                  <a:lnTo>
                    <a:pt x="889" y="1333"/>
                  </a:lnTo>
                  <a:lnTo>
                    <a:pt x="889" y="1333"/>
                  </a:lnTo>
                  <a:lnTo>
                    <a:pt x="890" y="1333"/>
                  </a:lnTo>
                  <a:lnTo>
                    <a:pt x="892" y="1333"/>
                  </a:lnTo>
                  <a:lnTo>
                    <a:pt x="893" y="1333"/>
                  </a:lnTo>
                  <a:lnTo>
                    <a:pt x="893" y="1333"/>
                  </a:lnTo>
                  <a:lnTo>
                    <a:pt x="894" y="1333"/>
                  </a:lnTo>
                  <a:lnTo>
                    <a:pt x="895" y="1334"/>
                  </a:lnTo>
                  <a:lnTo>
                    <a:pt x="897" y="1334"/>
                  </a:lnTo>
                  <a:lnTo>
                    <a:pt x="898" y="1334"/>
                  </a:lnTo>
                  <a:lnTo>
                    <a:pt x="898" y="1334"/>
                  </a:lnTo>
                  <a:lnTo>
                    <a:pt x="899" y="1334"/>
                  </a:lnTo>
                  <a:lnTo>
                    <a:pt x="900" y="1334"/>
                  </a:lnTo>
                  <a:lnTo>
                    <a:pt x="902" y="1334"/>
                  </a:lnTo>
                  <a:lnTo>
                    <a:pt x="902" y="1334"/>
                  </a:lnTo>
                  <a:lnTo>
                    <a:pt x="903" y="1334"/>
                  </a:lnTo>
                  <a:lnTo>
                    <a:pt x="904" y="1334"/>
                  </a:lnTo>
                  <a:lnTo>
                    <a:pt x="905" y="1335"/>
                  </a:lnTo>
                  <a:lnTo>
                    <a:pt x="905" y="1335"/>
                  </a:lnTo>
                  <a:lnTo>
                    <a:pt x="907" y="1335"/>
                  </a:lnTo>
                  <a:lnTo>
                    <a:pt x="908" y="1335"/>
                  </a:lnTo>
                  <a:lnTo>
                    <a:pt x="909" y="1334"/>
                  </a:lnTo>
                  <a:lnTo>
                    <a:pt x="909" y="1333"/>
                  </a:lnTo>
                  <a:lnTo>
                    <a:pt x="910" y="1333"/>
                  </a:lnTo>
                  <a:lnTo>
                    <a:pt x="912" y="1332"/>
                  </a:lnTo>
                  <a:lnTo>
                    <a:pt x="913" y="1332"/>
                  </a:lnTo>
                  <a:lnTo>
                    <a:pt x="913" y="1332"/>
                  </a:lnTo>
                  <a:lnTo>
                    <a:pt x="914" y="1332"/>
                  </a:lnTo>
                  <a:lnTo>
                    <a:pt x="915" y="1332"/>
                  </a:lnTo>
                  <a:lnTo>
                    <a:pt x="917" y="1332"/>
                  </a:lnTo>
                  <a:lnTo>
                    <a:pt x="917" y="1333"/>
                  </a:lnTo>
                  <a:lnTo>
                    <a:pt x="918" y="1333"/>
                  </a:lnTo>
                  <a:lnTo>
                    <a:pt x="919" y="1333"/>
                  </a:lnTo>
                  <a:lnTo>
                    <a:pt x="920" y="1333"/>
                  </a:lnTo>
                  <a:lnTo>
                    <a:pt x="920" y="1333"/>
                  </a:lnTo>
                  <a:lnTo>
                    <a:pt x="922" y="1333"/>
                  </a:lnTo>
                  <a:lnTo>
                    <a:pt x="923" y="1333"/>
                  </a:lnTo>
                  <a:lnTo>
                    <a:pt x="924" y="1333"/>
                  </a:lnTo>
                  <a:lnTo>
                    <a:pt x="924" y="1333"/>
                  </a:lnTo>
                  <a:lnTo>
                    <a:pt x="925" y="1333"/>
                  </a:lnTo>
                  <a:lnTo>
                    <a:pt x="926" y="1333"/>
                  </a:lnTo>
                  <a:lnTo>
                    <a:pt x="928" y="1333"/>
                  </a:lnTo>
                  <a:lnTo>
                    <a:pt x="928" y="1333"/>
                  </a:lnTo>
                  <a:lnTo>
                    <a:pt x="929" y="1333"/>
                  </a:lnTo>
                  <a:lnTo>
                    <a:pt x="930" y="1333"/>
                  </a:lnTo>
                  <a:lnTo>
                    <a:pt x="931" y="1333"/>
                  </a:lnTo>
                  <a:lnTo>
                    <a:pt x="931" y="1333"/>
                  </a:lnTo>
                  <a:lnTo>
                    <a:pt x="933" y="1333"/>
                  </a:lnTo>
                  <a:lnTo>
                    <a:pt x="934" y="1333"/>
                  </a:lnTo>
                  <a:lnTo>
                    <a:pt x="935" y="1333"/>
                  </a:lnTo>
                  <a:lnTo>
                    <a:pt x="935" y="1333"/>
                  </a:lnTo>
                  <a:lnTo>
                    <a:pt x="936" y="1333"/>
                  </a:lnTo>
                  <a:lnTo>
                    <a:pt x="938" y="1333"/>
                  </a:lnTo>
                  <a:lnTo>
                    <a:pt x="939" y="1333"/>
                  </a:lnTo>
                  <a:lnTo>
                    <a:pt x="939" y="1333"/>
                  </a:lnTo>
                  <a:lnTo>
                    <a:pt x="940" y="1333"/>
                  </a:lnTo>
                  <a:lnTo>
                    <a:pt x="941" y="1332"/>
                  </a:lnTo>
                  <a:lnTo>
                    <a:pt x="943" y="1332"/>
                  </a:lnTo>
                  <a:lnTo>
                    <a:pt x="943" y="1332"/>
                  </a:lnTo>
                  <a:lnTo>
                    <a:pt x="944" y="1332"/>
                  </a:lnTo>
                  <a:lnTo>
                    <a:pt x="945" y="1332"/>
                  </a:lnTo>
                  <a:lnTo>
                    <a:pt x="946" y="1330"/>
                  </a:lnTo>
                  <a:lnTo>
                    <a:pt x="946" y="1330"/>
                  </a:lnTo>
                  <a:lnTo>
                    <a:pt x="948" y="1330"/>
                  </a:lnTo>
                  <a:lnTo>
                    <a:pt x="949" y="1330"/>
                  </a:lnTo>
                  <a:lnTo>
                    <a:pt x="950" y="1330"/>
                  </a:lnTo>
                  <a:lnTo>
                    <a:pt x="950" y="1330"/>
                  </a:lnTo>
                  <a:lnTo>
                    <a:pt x="951" y="1330"/>
                  </a:lnTo>
                  <a:lnTo>
                    <a:pt x="953" y="1330"/>
                  </a:lnTo>
                  <a:lnTo>
                    <a:pt x="954" y="1330"/>
                  </a:lnTo>
                  <a:lnTo>
                    <a:pt x="955" y="1330"/>
                  </a:lnTo>
                  <a:lnTo>
                    <a:pt x="955" y="1330"/>
                  </a:lnTo>
                  <a:lnTo>
                    <a:pt x="956" y="1332"/>
                  </a:lnTo>
                  <a:lnTo>
                    <a:pt x="958" y="1332"/>
                  </a:lnTo>
                  <a:lnTo>
                    <a:pt x="959" y="1332"/>
                  </a:lnTo>
                  <a:lnTo>
                    <a:pt x="959" y="1333"/>
                  </a:lnTo>
                  <a:lnTo>
                    <a:pt x="960" y="1333"/>
                  </a:lnTo>
                  <a:lnTo>
                    <a:pt x="961" y="1333"/>
                  </a:lnTo>
                  <a:lnTo>
                    <a:pt x="962" y="1333"/>
                  </a:lnTo>
                  <a:lnTo>
                    <a:pt x="962" y="1333"/>
                  </a:lnTo>
                  <a:lnTo>
                    <a:pt x="964" y="1333"/>
                  </a:lnTo>
                  <a:lnTo>
                    <a:pt x="965" y="1333"/>
                  </a:lnTo>
                  <a:lnTo>
                    <a:pt x="966" y="1333"/>
                  </a:lnTo>
                  <a:lnTo>
                    <a:pt x="966" y="1333"/>
                  </a:lnTo>
                  <a:lnTo>
                    <a:pt x="967" y="1333"/>
                  </a:lnTo>
                  <a:lnTo>
                    <a:pt x="969" y="1333"/>
                  </a:lnTo>
                  <a:lnTo>
                    <a:pt x="970" y="1333"/>
                  </a:lnTo>
                  <a:lnTo>
                    <a:pt x="970" y="1333"/>
                  </a:lnTo>
                  <a:lnTo>
                    <a:pt x="971" y="1333"/>
                  </a:lnTo>
                  <a:lnTo>
                    <a:pt x="972" y="1333"/>
                  </a:lnTo>
                  <a:lnTo>
                    <a:pt x="974" y="1333"/>
                  </a:lnTo>
                  <a:lnTo>
                    <a:pt x="974" y="1333"/>
                  </a:lnTo>
                  <a:lnTo>
                    <a:pt x="975" y="1333"/>
                  </a:lnTo>
                  <a:lnTo>
                    <a:pt x="976" y="1333"/>
                  </a:lnTo>
                  <a:lnTo>
                    <a:pt x="977" y="1333"/>
                  </a:lnTo>
                  <a:lnTo>
                    <a:pt x="977" y="1333"/>
                  </a:lnTo>
                  <a:lnTo>
                    <a:pt x="979" y="1333"/>
                  </a:lnTo>
                  <a:lnTo>
                    <a:pt x="980" y="1333"/>
                  </a:lnTo>
                  <a:lnTo>
                    <a:pt x="981" y="1333"/>
                  </a:lnTo>
                  <a:lnTo>
                    <a:pt x="981" y="1333"/>
                  </a:lnTo>
                  <a:lnTo>
                    <a:pt x="982" y="1332"/>
                  </a:lnTo>
                  <a:lnTo>
                    <a:pt x="984" y="1332"/>
                  </a:lnTo>
                  <a:lnTo>
                    <a:pt x="985" y="1332"/>
                  </a:lnTo>
                  <a:lnTo>
                    <a:pt x="985" y="1330"/>
                  </a:lnTo>
                  <a:lnTo>
                    <a:pt x="986" y="1330"/>
                  </a:lnTo>
                  <a:lnTo>
                    <a:pt x="987" y="1329"/>
                  </a:lnTo>
                  <a:lnTo>
                    <a:pt x="989" y="1328"/>
                  </a:lnTo>
                  <a:lnTo>
                    <a:pt x="989" y="1327"/>
                  </a:lnTo>
                  <a:lnTo>
                    <a:pt x="990" y="1327"/>
                  </a:lnTo>
                  <a:lnTo>
                    <a:pt x="991" y="1327"/>
                  </a:lnTo>
                  <a:lnTo>
                    <a:pt x="992" y="1327"/>
                  </a:lnTo>
                  <a:lnTo>
                    <a:pt x="992" y="1328"/>
                  </a:lnTo>
                  <a:lnTo>
                    <a:pt x="994" y="1329"/>
                  </a:lnTo>
                  <a:lnTo>
                    <a:pt x="995" y="1329"/>
                  </a:lnTo>
                  <a:lnTo>
                    <a:pt x="996" y="1330"/>
                  </a:lnTo>
                  <a:lnTo>
                    <a:pt x="996" y="1332"/>
                  </a:lnTo>
                  <a:lnTo>
                    <a:pt x="997" y="1332"/>
                  </a:lnTo>
                  <a:lnTo>
                    <a:pt x="998" y="1333"/>
                  </a:lnTo>
                  <a:lnTo>
                    <a:pt x="1000" y="1333"/>
                  </a:lnTo>
                  <a:lnTo>
                    <a:pt x="1000" y="1333"/>
                  </a:lnTo>
                  <a:lnTo>
                    <a:pt x="1001" y="1333"/>
                  </a:lnTo>
                  <a:lnTo>
                    <a:pt x="1002" y="1333"/>
                  </a:lnTo>
                  <a:lnTo>
                    <a:pt x="1003" y="1332"/>
                  </a:lnTo>
                  <a:lnTo>
                    <a:pt x="1003" y="1330"/>
                  </a:lnTo>
                  <a:lnTo>
                    <a:pt x="1005" y="1329"/>
                  </a:lnTo>
                  <a:lnTo>
                    <a:pt x="1006" y="1328"/>
                  </a:lnTo>
                  <a:lnTo>
                    <a:pt x="1007" y="1327"/>
                  </a:lnTo>
                  <a:lnTo>
                    <a:pt x="1008" y="1325"/>
                  </a:lnTo>
                  <a:lnTo>
                    <a:pt x="1008" y="1325"/>
                  </a:lnTo>
                  <a:lnTo>
                    <a:pt x="1010" y="1325"/>
                  </a:lnTo>
                  <a:lnTo>
                    <a:pt x="1011" y="1325"/>
                  </a:lnTo>
                  <a:lnTo>
                    <a:pt x="1012" y="1325"/>
                  </a:lnTo>
                  <a:lnTo>
                    <a:pt x="1012" y="1325"/>
                  </a:lnTo>
                  <a:lnTo>
                    <a:pt x="1013" y="1325"/>
                  </a:lnTo>
                  <a:lnTo>
                    <a:pt x="1015" y="1327"/>
                  </a:lnTo>
                  <a:lnTo>
                    <a:pt x="1016" y="1327"/>
                  </a:lnTo>
                  <a:lnTo>
                    <a:pt x="1016" y="1328"/>
                  </a:lnTo>
                  <a:lnTo>
                    <a:pt x="1017" y="1328"/>
                  </a:lnTo>
                  <a:lnTo>
                    <a:pt x="1018" y="1329"/>
                  </a:lnTo>
                  <a:lnTo>
                    <a:pt x="1020" y="1329"/>
                  </a:lnTo>
                  <a:lnTo>
                    <a:pt x="1020" y="1330"/>
                  </a:lnTo>
                  <a:lnTo>
                    <a:pt x="1021" y="1332"/>
                  </a:lnTo>
                  <a:lnTo>
                    <a:pt x="1022" y="1332"/>
                  </a:lnTo>
                  <a:lnTo>
                    <a:pt x="1023" y="1332"/>
                  </a:lnTo>
                  <a:lnTo>
                    <a:pt x="1023" y="1333"/>
                  </a:lnTo>
                  <a:lnTo>
                    <a:pt x="1025" y="1333"/>
                  </a:lnTo>
                  <a:lnTo>
                    <a:pt x="1026" y="1333"/>
                  </a:lnTo>
                  <a:lnTo>
                    <a:pt x="1027" y="1333"/>
                  </a:lnTo>
                  <a:lnTo>
                    <a:pt x="1027" y="1333"/>
                  </a:lnTo>
                  <a:lnTo>
                    <a:pt x="1028" y="1333"/>
                  </a:lnTo>
                  <a:lnTo>
                    <a:pt x="1029" y="1333"/>
                  </a:lnTo>
                  <a:lnTo>
                    <a:pt x="1031" y="1333"/>
                  </a:lnTo>
                  <a:lnTo>
                    <a:pt x="1031" y="1333"/>
                  </a:lnTo>
                  <a:lnTo>
                    <a:pt x="1032" y="1333"/>
                  </a:lnTo>
                  <a:lnTo>
                    <a:pt x="1033" y="1333"/>
                  </a:lnTo>
                  <a:lnTo>
                    <a:pt x="1034" y="1333"/>
                  </a:lnTo>
                  <a:lnTo>
                    <a:pt x="1034" y="1332"/>
                  </a:lnTo>
                  <a:lnTo>
                    <a:pt x="1036" y="1332"/>
                  </a:lnTo>
                  <a:lnTo>
                    <a:pt x="1037" y="1332"/>
                  </a:lnTo>
                  <a:lnTo>
                    <a:pt x="1038" y="1332"/>
                  </a:lnTo>
                  <a:lnTo>
                    <a:pt x="1038" y="1332"/>
                  </a:lnTo>
                  <a:lnTo>
                    <a:pt x="1039" y="1332"/>
                  </a:lnTo>
                  <a:lnTo>
                    <a:pt x="1041" y="1330"/>
                  </a:lnTo>
                  <a:lnTo>
                    <a:pt x="1042" y="1330"/>
                  </a:lnTo>
                  <a:lnTo>
                    <a:pt x="1042" y="1329"/>
                  </a:lnTo>
                  <a:lnTo>
                    <a:pt x="1043" y="1328"/>
                  </a:lnTo>
                  <a:lnTo>
                    <a:pt x="1044" y="1325"/>
                  </a:lnTo>
                  <a:lnTo>
                    <a:pt x="1046" y="1323"/>
                  </a:lnTo>
                  <a:lnTo>
                    <a:pt x="1046" y="1322"/>
                  </a:lnTo>
                  <a:lnTo>
                    <a:pt x="1047" y="1322"/>
                  </a:lnTo>
                  <a:lnTo>
                    <a:pt x="1048" y="1322"/>
                  </a:lnTo>
                  <a:lnTo>
                    <a:pt x="1049" y="1323"/>
                  </a:lnTo>
                  <a:lnTo>
                    <a:pt x="1049" y="1325"/>
                  </a:lnTo>
                  <a:lnTo>
                    <a:pt x="1051" y="1328"/>
                  </a:lnTo>
                  <a:lnTo>
                    <a:pt x="1052" y="1329"/>
                  </a:lnTo>
                  <a:lnTo>
                    <a:pt x="1053" y="1332"/>
                  </a:lnTo>
                  <a:lnTo>
                    <a:pt x="1053" y="1332"/>
                  </a:lnTo>
                  <a:lnTo>
                    <a:pt x="1054" y="1333"/>
                  </a:lnTo>
                  <a:lnTo>
                    <a:pt x="1056" y="1333"/>
                  </a:lnTo>
                  <a:lnTo>
                    <a:pt x="1057" y="1333"/>
                  </a:lnTo>
                  <a:lnTo>
                    <a:pt x="1057" y="1333"/>
                  </a:lnTo>
                  <a:lnTo>
                    <a:pt x="1058" y="1333"/>
                  </a:lnTo>
                  <a:lnTo>
                    <a:pt x="1059" y="1333"/>
                  </a:lnTo>
                  <a:lnTo>
                    <a:pt x="1061" y="1333"/>
                  </a:lnTo>
                  <a:lnTo>
                    <a:pt x="1061" y="1333"/>
                  </a:lnTo>
                  <a:lnTo>
                    <a:pt x="1062" y="1333"/>
                  </a:lnTo>
                  <a:lnTo>
                    <a:pt x="1063" y="1333"/>
                  </a:lnTo>
                  <a:lnTo>
                    <a:pt x="1064" y="1333"/>
                  </a:lnTo>
                  <a:lnTo>
                    <a:pt x="1065" y="1333"/>
                  </a:lnTo>
                  <a:lnTo>
                    <a:pt x="1065" y="1333"/>
                  </a:lnTo>
                  <a:lnTo>
                    <a:pt x="1067" y="1333"/>
                  </a:lnTo>
                  <a:lnTo>
                    <a:pt x="1068" y="1333"/>
                  </a:lnTo>
                  <a:lnTo>
                    <a:pt x="1069" y="1333"/>
                  </a:lnTo>
                  <a:lnTo>
                    <a:pt x="1069" y="1333"/>
                  </a:lnTo>
                  <a:lnTo>
                    <a:pt x="1070" y="1333"/>
                  </a:lnTo>
                  <a:lnTo>
                    <a:pt x="1072" y="1333"/>
                  </a:lnTo>
                  <a:lnTo>
                    <a:pt x="1073" y="1333"/>
                  </a:lnTo>
                  <a:lnTo>
                    <a:pt x="1073" y="1333"/>
                  </a:lnTo>
                  <a:lnTo>
                    <a:pt x="1074" y="1333"/>
                  </a:lnTo>
                  <a:lnTo>
                    <a:pt x="1075" y="1333"/>
                  </a:lnTo>
                  <a:lnTo>
                    <a:pt x="1077" y="1333"/>
                  </a:lnTo>
                  <a:lnTo>
                    <a:pt x="1077" y="1333"/>
                  </a:lnTo>
                  <a:lnTo>
                    <a:pt x="1078" y="1333"/>
                  </a:lnTo>
                  <a:lnTo>
                    <a:pt x="1079" y="1333"/>
                  </a:lnTo>
                  <a:lnTo>
                    <a:pt x="1080" y="1333"/>
                  </a:lnTo>
                  <a:lnTo>
                    <a:pt x="1080" y="1333"/>
                  </a:lnTo>
                  <a:lnTo>
                    <a:pt x="1082" y="1333"/>
                  </a:lnTo>
                  <a:lnTo>
                    <a:pt x="1083" y="1333"/>
                  </a:lnTo>
                  <a:lnTo>
                    <a:pt x="1084" y="1333"/>
                  </a:lnTo>
                  <a:lnTo>
                    <a:pt x="1084" y="1333"/>
                  </a:lnTo>
                  <a:lnTo>
                    <a:pt x="1085" y="1333"/>
                  </a:lnTo>
                  <a:lnTo>
                    <a:pt x="1087" y="1333"/>
                  </a:lnTo>
                  <a:lnTo>
                    <a:pt x="1088" y="1333"/>
                  </a:lnTo>
                  <a:lnTo>
                    <a:pt x="1088" y="1334"/>
                  </a:lnTo>
                  <a:lnTo>
                    <a:pt x="1089" y="1334"/>
                  </a:lnTo>
                  <a:lnTo>
                    <a:pt x="1090" y="1335"/>
                  </a:lnTo>
                  <a:lnTo>
                    <a:pt x="1092" y="1335"/>
                  </a:lnTo>
                  <a:lnTo>
                    <a:pt x="1092" y="1335"/>
                  </a:lnTo>
                  <a:lnTo>
                    <a:pt x="1093" y="1335"/>
                  </a:lnTo>
                  <a:lnTo>
                    <a:pt x="1094" y="1334"/>
                  </a:lnTo>
                  <a:lnTo>
                    <a:pt x="1095" y="1333"/>
                  </a:lnTo>
                  <a:lnTo>
                    <a:pt x="1095" y="1332"/>
                  </a:lnTo>
                  <a:lnTo>
                    <a:pt x="1097" y="1332"/>
                  </a:lnTo>
                  <a:lnTo>
                    <a:pt x="1098" y="1332"/>
                  </a:lnTo>
                  <a:lnTo>
                    <a:pt x="1099" y="1332"/>
                  </a:lnTo>
                  <a:lnTo>
                    <a:pt x="1099" y="1332"/>
                  </a:lnTo>
                  <a:lnTo>
                    <a:pt x="1100" y="1333"/>
                  </a:lnTo>
                  <a:lnTo>
                    <a:pt x="1101" y="1333"/>
                  </a:lnTo>
                  <a:lnTo>
                    <a:pt x="1103" y="1333"/>
                  </a:lnTo>
                  <a:lnTo>
                    <a:pt x="1103" y="1333"/>
                  </a:lnTo>
                  <a:lnTo>
                    <a:pt x="1104" y="1333"/>
                  </a:lnTo>
                  <a:lnTo>
                    <a:pt x="1105" y="1333"/>
                  </a:lnTo>
                  <a:lnTo>
                    <a:pt x="1106" y="1333"/>
                  </a:lnTo>
                  <a:lnTo>
                    <a:pt x="1106" y="1332"/>
                  </a:lnTo>
                  <a:lnTo>
                    <a:pt x="1108" y="1332"/>
                  </a:lnTo>
                  <a:lnTo>
                    <a:pt x="1109" y="1332"/>
                  </a:lnTo>
                  <a:lnTo>
                    <a:pt x="1110" y="1332"/>
                  </a:lnTo>
                  <a:lnTo>
                    <a:pt x="1110" y="1330"/>
                  </a:lnTo>
                  <a:lnTo>
                    <a:pt x="1111" y="1330"/>
                  </a:lnTo>
                  <a:lnTo>
                    <a:pt x="1113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5" y="1330"/>
                  </a:lnTo>
                  <a:lnTo>
                    <a:pt x="1116" y="1330"/>
                  </a:lnTo>
                  <a:lnTo>
                    <a:pt x="1118" y="1330"/>
                  </a:lnTo>
                  <a:lnTo>
                    <a:pt x="1118" y="1330"/>
                  </a:lnTo>
                  <a:lnTo>
                    <a:pt x="1119" y="1332"/>
                  </a:lnTo>
                  <a:lnTo>
                    <a:pt x="1120" y="1332"/>
                  </a:lnTo>
                  <a:lnTo>
                    <a:pt x="1121" y="1332"/>
                  </a:lnTo>
                  <a:lnTo>
                    <a:pt x="1123" y="1330"/>
                  </a:lnTo>
                  <a:lnTo>
                    <a:pt x="1123" y="1330"/>
                  </a:lnTo>
                  <a:lnTo>
                    <a:pt x="1124" y="1329"/>
                  </a:lnTo>
                  <a:lnTo>
                    <a:pt x="1125" y="1327"/>
                  </a:lnTo>
                  <a:lnTo>
                    <a:pt x="1126" y="1324"/>
                  </a:lnTo>
                  <a:lnTo>
                    <a:pt x="1126" y="1322"/>
                  </a:lnTo>
                  <a:lnTo>
                    <a:pt x="1128" y="1319"/>
                  </a:lnTo>
                  <a:lnTo>
                    <a:pt x="1129" y="1318"/>
                  </a:lnTo>
                  <a:lnTo>
                    <a:pt x="1130" y="1319"/>
                  </a:lnTo>
                  <a:lnTo>
                    <a:pt x="1130" y="1322"/>
                  </a:lnTo>
                  <a:lnTo>
                    <a:pt x="1131" y="1325"/>
                  </a:lnTo>
                  <a:lnTo>
                    <a:pt x="1133" y="1329"/>
                  </a:lnTo>
                  <a:lnTo>
                    <a:pt x="1134" y="1334"/>
                  </a:lnTo>
                  <a:lnTo>
                    <a:pt x="1134" y="1337"/>
                  </a:lnTo>
                  <a:lnTo>
                    <a:pt x="1135" y="1337"/>
                  </a:lnTo>
                  <a:lnTo>
                    <a:pt x="1136" y="1337"/>
                  </a:lnTo>
                  <a:lnTo>
                    <a:pt x="1137" y="1335"/>
                  </a:lnTo>
                  <a:lnTo>
                    <a:pt x="1137" y="1335"/>
                  </a:lnTo>
                  <a:lnTo>
                    <a:pt x="1139" y="1334"/>
                  </a:lnTo>
                  <a:lnTo>
                    <a:pt x="1140" y="1333"/>
                  </a:lnTo>
                  <a:lnTo>
                    <a:pt x="1141" y="1333"/>
                  </a:lnTo>
                  <a:lnTo>
                    <a:pt x="1141" y="1333"/>
                  </a:lnTo>
                  <a:lnTo>
                    <a:pt x="1142" y="1333"/>
                  </a:lnTo>
                  <a:lnTo>
                    <a:pt x="1144" y="1332"/>
                  </a:lnTo>
                  <a:lnTo>
                    <a:pt x="1145" y="1332"/>
                  </a:lnTo>
                  <a:lnTo>
                    <a:pt x="1145" y="1330"/>
                  </a:lnTo>
                  <a:lnTo>
                    <a:pt x="1146" y="1328"/>
                  </a:lnTo>
                  <a:lnTo>
                    <a:pt x="1147" y="1327"/>
                  </a:lnTo>
                  <a:lnTo>
                    <a:pt x="1149" y="1324"/>
                  </a:lnTo>
                  <a:lnTo>
                    <a:pt x="1149" y="1323"/>
                  </a:lnTo>
                  <a:lnTo>
                    <a:pt x="1150" y="1320"/>
                  </a:lnTo>
                  <a:lnTo>
                    <a:pt x="1151" y="1319"/>
                  </a:lnTo>
                  <a:lnTo>
                    <a:pt x="1152" y="1319"/>
                  </a:lnTo>
                  <a:lnTo>
                    <a:pt x="1152" y="1320"/>
                  </a:lnTo>
                  <a:lnTo>
                    <a:pt x="1154" y="1322"/>
                  </a:lnTo>
                  <a:lnTo>
                    <a:pt x="1155" y="1323"/>
                  </a:lnTo>
                  <a:lnTo>
                    <a:pt x="1156" y="1324"/>
                  </a:lnTo>
                  <a:lnTo>
                    <a:pt x="1156" y="1325"/>
                  </a:lnTo>
                  <a:lnTo>
                    <a:pt x="1157" y="1327"/>
                  </a:lnTo>
                  <a:lnTo>
                    <a:pt x="1159" y="1328"/>
                  </a:lnTo>
                  <a:lnTo>
                    <a:pt x="1160" y="1328"/>
                  </a:lnTo>
                  <a:lnTo>
                    <a:pt x="1160" y="1329"/>
                  </a:lnTo>
                  <a:lnTo>
                    <a:pt x="1161" y="1329"/>
                  </a:lnTo>
                  <a:lnTo>
                    <a:pt x="1162" y="1329"/>
                  </a:lnTo>
                  <a:lnTo>
                    <a:pt x="1164" y="1329"/>
                  </a:lnTo>
                  <a:lnTo>
                    <a:pt x="1164" y="1329"/>
                  </a:lnTo>
                  <a:lnTo>
                    <a:pt x="1165" y="1330"/>
                  </a:lnTo>
                  <a:lnTo>
                    <a:pt x="1166" y="1330"/>
                  </a:lnTo>
                  <a:lnTo>
                    <a:pt x="1167" y="1330"/>
                  </a:lnTo>
                  <a:lnTo>
                    <a:pt x="1167" y="1330"/>
                  </a:lnTo>
                  <a:lnTo>
                    <a:pt x="1169" y="1330"/>
                  </a:lnTo>
                  <a:lnTo>
                    <a:pt x="1170" y="1330"/>
                  </a:lnTo>
                  <a:lnTo>
                    <a:pt x="1171" y="1330"/>
                  </a:lnTo>
                  <a:lnTo>
                    <a:pt x="1171" y="1329"/>
                  </a:lnTo>
                  <a:lnTo>
                    <a:pt x="1172" y="1329"/>
                  </a:lnTo>
                  <a:lnTo>
                    <a:pt x="1173" y="1328"/>
                  </a:lnTo>
                  <a:lnTo>
                    <a:pt x="1175" y="1328"/>
                  </a:lnTo>
                  <a:lnTo>
                    <a:pt x="1176" y="1328"/>
                  </a:lnTo>
                  <a:lnTo>
                    <a:pt x="1176" y="1328"/>
                  </a:lnTo>
                  <a:lnTo>
                    <a:pt x="1177" y="1328"/>
                  </a:lnTo>
                  <a:lnTo>
                    <a:pt x="1178" y="1329"/>
                  </a:lnTo>
                  <a:lnTo>
                    <a:pt x="1180" y="1329"/>
                  </a:lnTo>
                  <a:lnTo>
                    <a:pt x="1180" y="1329"/>
                  </a:lnTo>
                  <a:lnTo>
                    <a:pt x="1181" y="1330"/>
                  </a:lnTo>
                  <a:lnTo>
                    <a:pt x="1182" y="1330"/>
                  </a:lnTo>
                  <a:lnTo>
                    <a:pt x="1183" y="1330"/>
                  </a:lnTo>
                  <a:lnTo>
                    <a:pt x="1183" y="1330"/>
                  </a:lnTo>
                  <a:lnTo>
                    <a:pt x="1185" y="1332"/>
                  </a:lnTo>
                  <a:lnTo>
                    <a:pt x="1186" y="1332"/>
                  </a:lnTo>
                  <a:lnTo>
                    <a:pt x="1187" y="1332"/>
                  </a:lnTo>
                  <a:lnTo>
                    <a:pt x="1187" y="1332"/>
                  </a:lnTo>
                  <a:lnTo>
                    <a:pt x="1188" y="1332"/>
                  </a:lnTo>
                  <a:lnTo>
                    <a:pt x="1190" y="1332"/>
                  </a:lnTo>
                  <a:lnTo>
                    <a:pt x="1191" y="1332"/>
                  </a:lnTo>
                  <a:lnTo>
                    <a:pt x="1191" y="1332"/>
                  </a:lnTo>
                  <a:lnTo>
                    <a:pt x="1192" y="1330"/>
                  </a:lnTo>
                  <a:lnTo>
                    <a:pt x="1193" y="1330"/>
                  </a:lnTo>
                  <a:lnTo>
                    <a:pt x="1195" y="1330"/>
                  </a:lnTo>
                  <a:lnTo>
                    <a:pt x="1195" y="1330"/>
                  </a:lnTo>
                  <a:lnTo>
                    <a:pt x="1196" y="1330"/>
                  </a:lnTo>
                  <a:lnTo>
                    <a:pt x="1197" y="1332"/>
                  </a:lnTo>
                  <a:lnTo>
                    <a:pt x="1198" y="1332"/>
                  </a:lnTo>
                  <a:lnTo>
                    <a:pt x="1198" y="1332"/>
                  </a:lnTo>
                  <a:lnTo>
                    <a:pt x="1200" y="1333"/>
                  </a:lnTo>
                  <a:lnTo>
                    <a:pt x="1201" y="1333"/>
                  </a:lnTo>
                  <a:lnTo>
                    <a:pt x="1202" y="1333"/>
                  </a:lnTo>
                  <a:lnTo>
                    <a:pt x="1202" y="1333"/>
                  </a:lnTo>
                  <a:lnTo>
                    <a:pt x="1203" y="1332"/>
                  </a:lnTo>
                  <a:lnTo>
                    <a:pt x="1205" y="1332"/>
                  </a:lnTo>
                  <a:lnTo>
                    <a:pt x="1206" y="1330"/>
                  </a:lnTo>
                  <a:lnTo>
                    <a:pt x="1206" y="1329"/>
                  </a:lnTo>
                  <a:lnTo>
                    <a:pt x="1207" y="1328"/>
                  </a:lnTo>
                  <a:lnTo>
                    <a:pt x="1208" y="1327"/>
                  </a:lnTo>
                  <a:lnTo>
                    <a:pt x="1209" y="1327"/>
                  </a:lnTo>
                  <a:lnTo>
                    <a:pt x="1209" y="1325"/>
                  </a:lnTo>
                  <a:lnTo>
                    <a:pt x="1211" y="1325"/>
                  </a:lnTo>
                  <a:lnTo>
                    <a:pt x="1212" y="1325"/>
                  </a:lnTo>
                  <a:lnTo>
                    <a:pt x="1213" y="1325"/>
                  </a:lnTo>
                  <a:lnTo>
                    <a:pt x="1213" y="1325"/>
                  </a:lnTo>
                  <a:lnTo>
                    <a:pt x="1214" y="1325"/>
                  </a:lnTo>
                  <a:lnTo>
                    <a:pt x="1216" y="1327"/>
                  </a:lnTo>
                  <a:lnTo>
                    <a:pt x="1217" y="1328"/>
                  </a:lnTo>
                  <a:lnTo>
                    <a:pt x="1217" y="1329"/>
                  </a:lnTo>
                  <a:lnTo>
                    <a:pt x="1218" y="1330"/>
                  </a:lnTo>
                  <a:lnTo>
                    <a:pt x="1219" y="1332"/>
                  </a:lnTo>
                  <a:lnTo>
                    <a:pt x="1221" y="1332"/>
                  </a:lnTo>
                  <a:lnTo>
                    <a:pt x="1221" y="1333"/>
                  </a:lnTo>
                  <a:lnTo>
                    <a:pt x="1222" y="1333"/>
                  </a:lnTo>
                  <a:lnTo>
                    <a:pt x="1223" y="1333"/>
                  </a:lnTo>
                  <a:lnTo>
                    <a:pt x="1224" y="1333"/>
                  </a:lnTo>
                  <a:lnTo>
                    <a:pt x="1224" y="1332"/>
                  </a:lnTo>
                  <a:lnTo>
                    <a:pt x="1226" y="1332"/>
                  </a:lnTo>
                  <a:lnTo>
                    <a:pt x="1227" y="1330"/>
                  </a:lnTo>
                  <a:lnTo>
                    <a:pt x="1228" y="1330"/>
                  </a:lnTo>
                  <a:lnTo>
                    <a:pt x="1228" y="1329"/>
                  </a:lnTo>
                  <a:lnTo>
                    <a:pt x="1229" y="1329"/>
                  </a:lnTo>
                  <a:lnTo>
                    <a:pt x="1231" y="1328"/>
                  </a:lnTo>
                  <a:lnTo>
                    <a:pt x="1232" y="1328"/>
                  </a:lnTo>
                  <a:lnTo>
                    <a:pt x="1233" y="1328"/>
                  </a:lnTo>
                  <a:lnTo>
                    <a:pt x="1233" y="1327"/>
                  </a:lnTo>
                  <a:lnTo>
                    <a:pt x="1234" y="1327"/>
                  </a:lnTo>
                  <a:lnTo>
                    <a:pt x="1236" y="1325"/>
                  </a:lnTo>
                  <a:lnTo>
                    <a:pt x="1237" y="1325"/>
                  </a:lnTo>
                  <a:lnTo>
                    <a:pt x="1237" y="1324"/>
                  </a:lnTo>
                  <a:lnTo>
                    <a:pt x="1238" y="1324"/>
                  </a:lnTo>
                  <a:lnTo>
                    <a:pt x="1239" y="1324"/>
                  </a:lnTo>
                  <a:lnTo>
                    <a:pt x="1241" y="1324"/>
                  </a:lnTo>
                  <a:lnTo>
                    <a:pt x="1241" y="1325"/>
                  </a:lnTo>
                  <a:lnTo>
                    <a:pt x="1242" y="1325"/>
                  </a:lnTo>
                  <a:lnTo>
                    <a:pt x="1243" y="1327"/>
                  </a:lnTo>
                  <a:lnTo>
                    <a:pt x="1244" y="1327"/>
                  </a:lnTo>
                  <a:lnTo>
                    <a:pt x="1244" y="1327"/>
                  </a:lnTo>
                  <a:lnTo>
                    <a:pt x="1245" y="1327"/>
                  </a:lnTo>
                  <a:lnTo>
                    <a:pt x="1247" y="1325"/>
                  </a:lnTo>
                  <a:lnTo>
                    <a:pt x="1248" y="1325"/>
                  </a:lnTo>
                  <a:lnTo>
                    <a:pt x="1248" y="1327"/>
                  </a:lnTo>
                  <a:lnTo>
                    <a:pt x="1249" y="1328"/>
                  </a:lnTo>
                  <a:lnTo>
                    <a:pt x="1250" y="1329"/>
                  </a:lnTo>
                  <a:lnTo>
                    <a:pt x="1252" y="1330"/>
                  </a:lnTo>
                  <a:lnTo>
                    <a:pt x="1252" y="1332"/>
                  </a:lnTo>
                  <a:lnTo>
                    <a:pt x="1253" y="1332"/>
                  </a:lnTo>
                  <a:lnTo>
                    <a:pt x="1254" y="1333"/>
                  </a:lnTo>
                  <a:lnTo>
                    <a:pt x="1255" y="1333"/>
                  </a:lnTo>
                  <a:lnTo>
                    <a:pt x="1255" y="1333"/>
                  </a:lnTo>
                  <a:lnTo>
                    <a:pt x="1257" y="1333"/>
                  </a:lnTo>
                  <a:lnTo>
                    <a:pt x="1258" y="1333"/>
                  </a:lnTo>
                  <a:lnTo>
                    <a:pt x="1259" y="1333"/>
                  </a:lnTo>
                  <a:lnTo>
                    <a:pt x="1259" y="1332"/>
                  </a:lnTo>
                  <a:lnTo>
                    <a:pt x="1260" y="1332"/>
                  </a:lnTo>
                  <a:lnTo>
                    <a:pt x="1262" y="1332"/>
                  </a:lnTo>
                  <a:lnTo>
                    <a:pt x="1263" y="1332"/>
                  </a:lnTo>
                  <a:lnTo>
                    <a:pt x="1263" y="1332"/>
                  </a:lnTo>
                  <a:lnTo>
                    <a:pt x="1264" y="1332"/>
                  </a:lnTo>
                  <a:lnTo>
                    <a:pt x="1265" y="1332"/>
                  </a:lnTo>
                  <a:lnTo>
                    <a:pt x="1267" y="1332"/>
                  </a:lnTo>
                  <a:lnTo>
                    <a:pt x="1267" y="1332"/>
                  </a:lnTo>
                  <a:lnTo>
                    <a:pt x="1268" y="1332"/>
                  </a:lnTo>
                  <a:lnTo>
                    <a:pt x="1269" y="1332"/>
                  </a:lnTo>
                  <a:lnTo>
                    <a:pt x="1270" y="1332"/>
                  </a:lnTo>
                  <a:lnTo>
                    <a:pt x="1270" y="1332"/>
                  </a:lnTo>
                  <a:lnTo>
                    <a:pt x="1272" y="1332"/>
                  </a:lnTo>
                  <a:lnTo>
                    <a:pt x="1273" y="1332"/>
                  </a:lnTo>
                  <a:lnTo>
                    <a:pt x="1274" y="1332"/>
                  </a:lnTo>
                  <a:lnTo>
                    <a:pt x="1274" y="1332"/>
                  </a:lnTo>
                  <a:lnTo>
                    <a:pt x="1275" y="1332"/>
                  </a:lnTo>
                  <a:lnTo>
                    <a:pt x="1277" y="1332"/>
                  </a:lnTo>
                  <a:lnTo>
                    <a:pt x="1278" y="1333"/>
                  </a:lnTo>
                  <a:lnTo>
                    <a:pt x="1278" y="1333"/>
                  </a:lnTo>
                  <a:lnTo>
                    <a:pt x="1279" y="1333"/>
                  </a:lnTo>
                  <a:lnTo>
                    <a:pt x="1280" y="1333"/>
                  </a:lnTo>
                  <a:lnTo>
                    <a:pt x="1281" y="1333"/>
                  </a:lnTo>
                  <a:lnTo>
                    <a:pt x="1281" y="1333"/>
                  </a:lnTo>
                  <a:lnTo>
                    <a:pt x="1283" y="1333"/>
                  </a:lnTo>
                  <a:lnTo>
                    <a:pt x="1284" y="1333"/>
                  </a:lnTo>
                  <a:lnTo>
                    <a:pt x="1285" y="1333"/>
                  </a:lnTo>
                  <a:lnTo>
                    <a:pt x="1285" y="1333"/>
                  </a:lnTo>
                  <a:lnTo>
                    <a:pt x="1286" y="1333"/>
                  </a:lnTo>
                  <a:lnTo>
                    <a:pt x="1288" y="1333"/>
                  </a:lnTo>
                  <a:lnTo>
                    <a:pt x="1289" y="1332"/>
                  </a:lnTo>
                  <a:lnTo>
                    <a:pt x="1290" y="1332"/>
                  </a:lnTo>
                  <a:lnTo>
                    <a:pt x="1290" y="1332"/>
                  </a:lnTo>
                  <a:lnTo>
                    <a:pt x="1291" y="1332"/>
                  </a:lnTo>
                  <a:lnTo>
                    <a:pt x="1293" y="1332"/>
                  </a:lnTo>
                  <a:lnTo>
                    <a:pt x="1294" y="1332"/>
                  </a:lnTo>
                  <a:lnTo>
                    <a:pt x="1294" y="1332"/>
                  </a:lnTo>
                  <a:lnTo>
                    <a:pt x="1295" y="1332"/>
                  </a:lnTo>
                  <a:lnTo>
                    <a:pt x="1296" y="1332"/>
                  </a:lnTo>
                  <a:lnTo>
                    <a:pt x="1298" y="1333"/>
                  </a:lnTo>
                  <a:lnTo>
                    <a:pt x="1298" y="1333"/>
                  </a:lnTo>
                  <a:lnTo>
                    <a:pt x="1299" y="1333"/>
                  </a:lnTo>
                  <a:lnTo>
                    <a:pt x="1300" y="1333"/>
                  </a:lnTo>
                  <a:lnTo>
                    <a:pt x="1301" y="1333"/>
                  </a:lnTo>
                  <a:lnTo>
                    <a:pt x="1301" y="1333"/>
                  </a:lnTo>
                  <a:lnTo>
                    <a:pt x="1303" y="1333"/>
                  </a:lnTo>
                  <a:lnTo>
                    <a:pt x="1304" y="1333"/>
                  </a:lnTo>
                  <a:lnTo>
                    <a:pt x="1305" y="1332"/>
                  </a:lnTo>
                  <a:lnTo>
                    <a:pt x="1305" y="1332"/>
                  </a:lnTo>
                  <a:lnTo>
                    <a:pt x="1306" y="1332"/>
                  </a:lnTo>
                  <a:lnTo>
                    <a:pt x="1308" y="1332"/>
                  </a:lnTo>
                  <a:lnTo>
                    <a:pt x="1309" y="1330"/>
                  </a:lnTo>
                  <a:lnTo>
                    <a:pt x="1309" y="1330"/>
                  </a:lnTo>
                  <a:lnTo>
                    <a:pt x="1310" y="1330"/>
                  </a:lnTo>
                  <a:lnTo>
                    <a:pt x="1311" y="1330"/>
                  </a:lnTo>
                  <a:lnTo>
                    <a:pt x="1313" y="1330"/>
                  </a:lnTo>
                  <a:lnTo>
                    <a:pt x="1313" y="1330"/>
                  </a:lnTo>
                  <a:lnTo>
                    <a:pt x="1314" y="1330"/>
                  </a:lnTo>
                  <a:lnTo>
                    <a:pt x="1315" y="1330"/>
                  </a:lnTo>
                  <a:lnTo>
                    <a:pt x="1316" y="1330"/>
                  </a:lnTo>
                  <a:lnTo>
                    <a:pt x="1316" y="1330"/>
                  </a:lnTo>
                  <a:lnTo>
                    <a:pt x="1317" y="1329"/>
                  </a:lnTo>
                  <a:lnTo>
                    <a:pt x="1319" y="1329"/>
                  </a:lnTo>
                  <a:lnTo>
                    <a:pt x="1320" y="1328"/>
                  </a:lnTo>
                  <a:lnTo>
                    <a:pt x="1320" y="1327"/>
                  </a:lnTo>
                  <a:lnTo>
                    <a:pt x="1321" y="1325"/>
                  </a:lnTo>
                  <a:lnTo>
                    <a:pt x="1322" y="1325"/>
                  </a:lnTo>
                  <a:lnTo>
                    <a:pt x="1324" y="1325"/>
                  </a:lnTo>
                  <a:lnTo>
                    <a:pt x="1324" y="1325"/>
                  </a:lnTo>
                  <a:lnTo>
                    <a:pt x="1325" y="1327"/>
                  </a:lnTo>
                  <a:lnTo>
                    <a:pt x="1326" y="1328"/>
                  </a:lnTo>
                  <a:lnTo>
                    <a:pt x="1327" y="1329"/>
                  </a:lnTo>
                  <a:lnTo>
                    <a:pt x="1327" y="1330"/>
                  </a:lnTo>
                  <a:lnTo>
                    <a:pt x="1329" y="1330"/>
                  </a:lnTo>
                  <a:lnTo>
                    <a:pt x="1330" y="1332"/>
                  </a:lnTo>
                  <a:lnTo>
                    <a:pt x="1331" y="1332"/>
                  </a:lnTo>
                  <a:lnTo>
                    <a:pt x="1331" y="1332"/>
                  </a:lnTo>
                  <a:lnTo>
                    <a:pt x="1332" y="1333"/>
                  </a:lnTo>
                  <a:lnTo>
                    <a:pt x="1334" y="1333"/>
                  </a:lnTo>
                  <a:lnTo>
                    <a:pt x="1335" y="1333"/>
                  </a:lnTo>
                  <a:lnTo>
                    <a:pt x="1335" y="1333"/>
                  </a:lnTo>
                  <a:lnTo>
                    <a:pt x="1336" y="1333"/>
                  </a:lnTo>
                  <a:lnTo>
                    <a:pt x="1337" y="1333"/>
                  </a:lnTo>
                  <a:lnTo>
                    <a:pt x="1339" y="1333"/>
                  </a:lnTo>
                  <a:lnTo>
                    <a:pt x="1339" y="1333"/>
                  </a:lnTo>
                  <a:lnTo>
                    <a:pt x="1340" y="1333"/>
                  </a:lnTo>
                  <a:lnTo>
                    <a:pt x="1341" y="1333"/>
                  </a:lnTo>
                  <a:lnTo>
                    <a:pt x="1342" y="1333"/>
                  </a:lnTo>
                  <a:lnTo>
                    <a:pt x="1344" y="1333"/>
                  </a:lnTo>
                  <a:lnTo>
                    <a:pt x="1344" y="1333"/>
                  </a:lnTo>
                  <a:lnTo>
                    <a:pt x="1345" y="1333"/>
                  </a:lnTo>
                  <a:lnTo>
                    <a:pt x="1346" y="1333"/>
                  </a:lnTo>
                  <a:lnTo>
                    <a:pt x="1347" y="1333"/>
                  </a:lnTo>
                  <a:lnTo>
                    <a:pt x="1347" y="1333"/>
                  </a:lnTo>
                  <a:lnTo>
                    <a:pt x="1349" y="1332"/>
                  </a:lnTo>
                  <a:lnTo>
                    <a:pt x="1350" y="1332"/>
                  </a:lnTo>
                  <a:lnTo>
                    <a:pt x="1351" y="1329"/>
                  </a:lnTo>
                  <a:lnTo>
                    <a:pt x="1351" y="1325"/>
                  </a:lnTo>
                  <a:lnTo>
                    <a:pt x="1352" y="1318"/>
                  </a:lnTo>
                  <a:lnTo>
                    <a:pt x="1353" y="1307"/>
                  </a:lnTo>
                  <a:lnTo>
                    <a:pt x="1355" y="1289"/>
                  </a:lnTo>
                  <a:lnTo>
                    <a:pt x="1355" y="1268"/>
                  </a:lnTo>
                  <a:lnTo>
                    <a:pt x="1356" y="1242"/>
                  </a:lnTo>
                  <a:lnTo>
                    <a:pt x="1357" y="1219"/>
                  </a:lnTo>
                  <a:lnTo>
                    <a:pt x="1358" y="1200"/>
                  </a:lnTo>
                  <a:lnTo>
                    <a:pt x="1358" y="1191"/>
                  </a:lnTo>
                  <a:lnTo>
                    <a:pt x="1360" y="1200"/>
                  </a:lnTo>
                  <a:lnTo>
                    <a:pt x="1361" y="1220"/>
                  </a:lnTo>
                  <a:lnTo>
                    <a:pt x="1362" y="1243"/>
                  </a:lnTo>
                  <a:lnTo>
                    <a:pt x="1362" y="1267"/>
                  </a:lnTo>
                  <a:lnTo>
                    <a:pt x="1363" y="1288"/>
                  </a:lnTo>
                  <a:lnTo>
                    <a:pt x="1365" y="1303"/>
                  </a:lnTo>
                  <a:lnTo>
                    <a:pt x="1366" y="1314"/>
                  </a:lnTo>
                  <a:lnTo>
                    <a:pt x="1366" y="1320"/>
                  </a:lnTo>
                  <a:lnTo>
                    <a:pt x="1367" y="1324"/>
                  </a:lnTo>
                  <a:lnTo>
                    <a:pt x="1368" y="1327"/>
                  </a:lnTo>
                  <a:lnTo>
                    <a:pt x="1370" y="1328"/>
                  </a:lnTo>
                  <a:lnTo>
                    <a:pt x="1370" y="1329"/>
                  </a:lnTo>
                  <a:lnTo>
                    <a:pt x="1371" y="1330"/>
                  </a:lnTo>
                  <a:lnTo>
                    <a:pt x="1372" y="1330"/>
                  </a:lnTo>
                  <a:lnTo>
                    <a:pt x="1373" y="1330"/>
                  </a:lnTo>
                  <a:lnTo>
                    <a:pt x="1373" y="1330"/>
                  </a:lnTo>
                  <a:lnTo>
                    <a:pt x="1375" y="1330"/>
                  </a:lnTo>
                  <a:lnTo>
                    <a:pt x="1376" y="1330"/>
                  </a:lnTo>
                  <a:lnTo>
                    <a:pt x="1377" y="1330"/>
                  </a:lnTo>
                  <a:lnTo>
                    <a:pt x="1377" y="1330"/>
                  </a:lnTo>
                  <a:lnTo>
                    <a:pt x="1378" y="1330"/>
                  </a:lnTo>
                  <a:lnTo>
                    <a:pt x="1380" y="1330"/>
                  </a:lnTo>
                  <a:lnTo>
                    <a:pt x="1381" y="1330"/>
                  </a:lnTo>
                  <a:lnTo>
                    <a:pt x="1381" y="1332"/>
                  </a:lnTo>
                  <a:lnTo>
                    <a:pt x="1382" y="1332"/>
                  </a:lnTo>
                  <a:lnTo>
                    <a:pt x="1383" y="1333"/>
                  </a:lnTo>
                  <a:lnTo>
                    <a:pt x="1385" y="1333"/>
                  </a:lnTo>
                  <a:lnTo>
                    <a:pt x="1385" y="1333"/>
                  </a:lnTo>
                  <a:lnTo>
                    <a:pt x="1386" y="1333"/>
                  </a:lnTo>
                  <a:lnTo>
                    <a:pt x="1387" y="1333"/>
                  </a:lnTo>
                  <a:lnTo>
                    <a:pt x="1388" y="1333"/>
                  </a:lnTo>
                  <a:lnTo>
                    <a:pt x="1388" y="1333"/>
                  </a:lnTo>
                  <a:lnTo>
                    <a:pt x="1389" y="1333"/>
                  </a:lnTo>
                  <a:lnTo>
                    <a:pt x="1391" y="1333"/>
                  </a:lnTo>
                  <a:lnTo>
                    <a:pt x="1392" y="1333"/>
                  </a:lnTo>
                  <a:lnTo>
                    <a:pt x="1392" y="1333"/>
                  </a:lnTo>
                  <a:lnTo>
                    <a:pt x="1393" y="1333"/>
                  </a:lnTo>
                  <a:lnTo>
                    <a:pt x="1394" y="1333"/>
                  </a:lnTo>
                  <a:lnTo>
                    <a:pt x="1396" y="1333"/>
                  </a:lnTo>
                  <a:lnTo>
                    <a:pt x="1396" y="1333"/>
                  </a:lnTo>
                  <a:lnTo>
                    <a:pt x="1397" y="1333"/>
                  </a:lnTo>
                  <a:lnTo>
                    <a:pt x="1398" y="1333"/>
                  </a:lnTo>
                  <a:lnTo>
                    <a:pt x="1399" y="1333"/>
                  </a:lnTo>
                  <a:lnTo>
                    <a:pt x="1401" y="1333"/>
                  </a:lnTo>
                  <a:lnTo>
                    <a:pt x="1401" y="1332"/>
                  </a:lnTo>
                  <a:lnTo>
                    <a:pt x="1402" y="1332"/>
                  </a:lnTo>
                  <a:lnTo>
                    <a:pt x="1403" y="1332"/>
                  </a:lnTo>
                  <a:lnTo>
                    <a:pt x="1404" y="1332"/>
                  </a:lnTo>
                  <a:lnTo>
                    <a:pt x="1404" y="1332"/>
                  </a:lnTo>
                  <a:lnTo>
                    <a:pt x="1406" y="1330"/>
                  </a:lnTo>
                  <a:lnTo>
                    <a:pt x="1407" y="1330"/>
                  </a:lnTo>
                  <a:lnTo>
                    <a:pt x="1408" y="1330"/>
                  </a:lnTo>
                  <a:lnTo>
                    <a:pt x="1408" y="1329"/>
                  </a:lnTo>
                  <a:lnTo>
                    <a:pt x="1409" y="1329"/>
                  </a:lnTo>
                  <a:lnTo>
                    <a:pt x="1411" y="1329"/>
                  </a:lnTo>
                  <a:lnTo>
                    <a:pt x="1412" y="1329"/>
                  </a:lnTo>
                  <a:lnTo>
                    <a:pt x="1412" y="1328"/>
                  </a:lnTo>
                  <a:lnTo>
                    <a:pt x="1413" y="1328"/>
                  </a:lnTo>
                  <a:lnTo>
                    <a:pt x="1414" y="1328"/>
                  </a:lnTo>
                  <a:lnTo>
                    <a:pt x="1416" y="1328"/>
                  </a:lnTo>
                  <a:lnTo>
                    <a:pt x="1416" y="1328"/>
                  </a:lnTo>
                  <a:lnTo>
                    <a:pt x="1417" y="1329"/>
                  </a:lnTo>
                  <a:lnTo>
                    <a:pt x="1418" y="1329"/>
                  </a:lnTo>
                  <a:lnTo>
                    <a:pt x="1419" y="1329"/>
                  </a:lnTo>
                  <a:lnTo>
                    <a:pt x="1419" y="1330"/>
                  </a:lnTo>
                  <a:lnTo>
                    <a:pt x="1420" y="1330"/>
                  </a:lnTo>
                  <a:lnTo>
                    <a:pt x="1422" y="1330"/>
                  </a:lnTo>
                  <a:lnTo>
                    <a:pt x="1423" y="1330"/>
                  </a:lnTo>
                  <a:lnTo>
                    <a:pt x="1423" y="1332"/>
                  </a:lnTo>
                  <a:lnTo>
                    <a:pt x="1424" y="1332"/>
                  </a:lnTo>
                  <a:lnTo>
                    <a:pt x="1425" y="1332"/>
                  </a:lnTo>
                  <a:lnTo>
                    <a:pt x="1427" y="1332"/>
                  </a:lnTo>
                  <a:lnTo>
                    <a:pt x="1427" y="1332"/>
                  </a:lnTo>
                  <a:lnTo>
                    <a:pt x="1428" y="1332"/>
                  </a:lnTo>
                  <a:lnTo>
                    <a:pt x="1429" y="1332"/>
                  </a:lnTo>
                  <a:lnTo>
                    <a:pt x="1430" y="1333"/>
                  </a:lnTo>
                  <a:lnTo>
                    <a:pt x="1430" y="1333"/>
                  </a:lnTo>
                  <a:lnTo>
                    <a:pt x="1432" y="1333"/>
                  </a:lnTo>
                  <a:lnTo>
                    <a:pt x="1433" y="1333"/>
                  </a:lnTo>
                  <a:lnTo>
                    <a:pt x="1434" y="1333"/>
                  </a:lnTo>
                  <a:lnTo>
                    <a:pt x="1434" y="1333"/>
                  </a:lnTo>
                  <a:lnTo>
                    <a:pt x="1435" y="1333"/>
                  </a:lnTo>
                  <a:lnTo>
                    <a:pt x="1437" y="1332"/>
                  </a:lnTo>
                  <a:lnTo>
                    <a:pt x="1438" y="1332"/>
                  </a:lnTo>
                  <a:lnTo>
                    <a:pt x="1438" y="1332"/>
                  </a:lnTo>
                  <a:lnTo>
                    <a:pt x="1439" y="1332"/>
                  </a:lnTo>
                  <a:lnTo>
                    <a:pt x="1440" y="1332"/>
                  </a:lnTo>
                  <a:lnTo>
                    <a:pt x="1442" y="1333"/>
                  </a:lnTo>
                  <a:lnTo>
                    <a:pt x="1442" y="1333"/>
                  </a:lnTo>
                  <a:lnTo>
                    <a:pt x="1443" y="1333"/>
                  </a:lnTo>
                  <a:lnTo>
                    <a:pt x="1444" y="1333"/>
                  </a:lnTo>
                  <a:lnTo>
                    <a:pt x="1445" y="1333"/>
                  </a:lnTo>
                  <a:lnTo>
                    <a:pt x="1445" y="1333"/>
                  </a:lnTo>
                  <a:lnTo>
                    <a:pt x="1447" y="1333"/>
                  </a:lnTo>
                  <a:lnTo>
                    <a:pt x="1448" y="1333"/>
                  </a:lnTo>
                  <a:lnTo>
                    <a:pt x="1449" y="1333"/>
                  </a:lnTo>
                  <a:lnTo>
                    <a:pt x="1449" y="1333"/>
                  </a:lnTo>
                  <a:lnTo>
                    <a:pt x="1450" y="1333"/>
                  </a:lnTo>
                  <a:lnTo>
                    <a:pt x="1452" y="1333"/>
                  </a:lnTo>
                  <a:lnTo>
                    <a:pt x="1453" y="1333"/>
                  </a:lnTo>
                  <a:lnTo>
                    <a:pt x="1453" y="1332"/>
                  </a:lnTo>
                  <a:lnTo>
                    <a:pt x="1454" y="1332"/>
                  </a:lnTo>
                  <a:lnTo>
                    <a:pt x="1455" y="1332"/>
                  </a:lnTo>
                  <a:lnTo>
                    <a:pt x="1456" y="1332"/>
                  </a:lnTo>
                  <a:lnTo>
                    <a:pt x="1458" y="1332"/>
                  </a:lnTo>
                  <a:lnTo>
                    <a:pt x="1458" y="1330"/>
                  </a:lnTo>
                  <a:lnTo>
                    <a:pt x="1459" y="1330"/>
                  </a:lnTo>
                  <a:lnTo>
                    <a:pt x="1460" y="1330"/>
                  </a:lnTo>
                  <a:lnTo>
                    <a:pt x="1461" y="1330"/>
                  </a:lnTo>
                  <a:lnTo>
                    <a:pt x="1461" y="1329"/>
                  </a:lnTo>
                  <a:lnTo>
                    <a:pt x="1463" y="1329"/>
                  </a:lnTo>
                  <a:lnTo>
                    <a:pt x="1464" y="1329"/>
                  </a:lnTo>
                  <a:lnTo>
                    <a:pt x="1465" y="1330"/>
                  </a:lnTo>
                  <a:lnTo>
                    <a:pt x="1465" y="1330"/>
                  </a:lnTo>
                  <a:lnTo>
                    <a:pt x="1466" y="1330"/>
                  </a:lnTo>
                  <a:lnTo>
                    <a:pt x="1468" y="1332"/>
                  </a:lnTo>
                  <a:lnTo>
                    <a:pt x="1469" y="1332"/>
                  </a:lnTo>
                  <a:lnTo>
                    <a:pt x="1469" y="1332"/>
                  </a:lnTo>
                  <a:lnTo>
                    <a:pt x="1470" y="1333"/>
                  </a:lnTo>
                  <a:lnTo>
                    <a:pt x="1471" y="1333"/>
                  </a:lnTo>
                  <a:lnTo>
                    <a:pt x="1473" y="1333"/>
                  </a:lnTo>
                  <a:lnTo>
                    <a:pt x="1473" y="1333"/>
                  </a:lnTo>
                  <a:lnTo>
                    <a:pt x="1474" y="1333"/>
                  </a:lnTo>
                  <a:lnTo>
                    <a:pt x="1475" y="1333"/>
                  </a:lnTo>
                  <a:lnTo>
                    <a:pt x="1476" y="1333"/>
                  </a:lnTo>
                  <a:lnTo>
                    <a:pt x="1476" y="1333"/>
                  </a:lnTo>
                  <a:lnTo>
                    <a:pt x="1478" y="1333"/>
                  </a:lnTo>
                  <a:lnTo>
                    <a:pt x="1479" y="1333"/>
                  </a:lnTo>
                  <a:lnTo>
                    <a:pt x="1480" y="1333"/>
                  </a:lnTo>
                  <a:lnTo>
                    <a:pt x="1480" y="1333"/>
                  </a:lnTo>
                  <a:lnTo>
                    <a:pt x="1481" y="1333"/>
                  </a:lnTo>
                  <a:lnTo>
                    <a:pt x="1483" y="1333"/>
                  </a:lnTo>
                  <a:lnTo>
                    <a:pt x="1484" y="1333"/>
                  </a:lnTo>
                  <a:lnTo>
                    <a:pt x="1484" y="1333"/>
                  </a:lnTo>
                  <a:lnTo>
                    <a:pt x="1485" y="1333"/>
                  </a:lnTo>
                  <a:lnTo>
                    <a:pt x="1486" y="1333"/>
                  </a:lnTo>
                  <a:lnTo>
                    <a:pt x="1488" y="1332"/>
                  </a:lnTo>
                  <a:lnTo>
                    <a:pt x="1488" y="1332"/>
                  </a:lnTo>
                  <a:lnTo>
                    <a:pt x="1489" y="1332"/>
                  </a:lnTo>
                  <a:lnTo>
                    <a:pt x="1490" y="1330"/>
                  </a:lnTo>
                  <a:lnTo>
                    <a:pt x="1491" y="1330"/>
                  </a:lnTo>
                  <a:lnTo>
                    <a:pt x="1491" y="1330"/>
                  </a:lnTo>
                  <a:lnTo>
                    <a:pt x="1492" y="1332"/>
                  </a:lnTo>
                  <a:lnTo>
                    <a:pt x="1494" y="1332"/>
                  </a:lnTo>
                  <a:lnTo>
                    <a:pt x="1495" y="1332"/>
                  </a:lnTo>
                  <a:lnTo>
                    <a:pt x="1495" y="1332"/>
                  </a:lnTo>
                  <a:lnTo>
                    <a:pt x="1496" y="1332"/>
                  </a:lnTo>
                  <a:lnTo>
                    <a:pt x="1497" y="1333"/>
                  </a:lnTo>
                  <a:lnTo>
                    <a:pt x="1499" y="1333"/>
                  </a:lnTo>
                  <a:lnTo>
                    <a:pt x="1499" y="1333"/>
                  </a:lnTo>
                  <a:lnTo>
                    <a:pt x="1500" y="1333"/>
                  </a:lnTo>
                  <a:lnTo>
                    <a:pt x="1501" y="1333"/>
                  </a:lnTo>
                  <a:lnTo>
                    <a:pt x="1502" y="1333"/>
                  </a:lnTo>
                  <a:lnTo>
                    <a:pt x="1502" y="1333"/>
                  </a:lnTo>
                  <a:lnTo>
                    <a:pt x="1504" y="1332"/>
                  </a:lnTo>
                  <a:lnTo>
                    <a:pt x="1505" y="1332"/>
                  </a:lnTo>
                  <a:lnTo>
                    <a:pt x="1506" y="1332"/>
                  </a:lnTo>
                  <a:lnTo>
                    <a:pt x="1506" y="1330"/>
                  </a:lnTo>
                  <a:lnTo>
                    <a:pt x="1507" y="1330"/>
                  </a:lnTo>
                  <a:lnTo>
                    <a:pt x="1509" y="1330"/>
                  </a:lnTo>
                  <a:lnTo>
                    <a:pt x="1510" y="1330"/>
                  </a:lnTo>
                  <a:lnTo>
                    <a:pt x="1511" y="1330"/>
                  </a:lnTo>
                  <a:lnTo>
                    <a:pt x="1511" y="1330"/>
                  </a:lnTo>
                  <a:lnTo>
                    <a:pt x="1512" y="1332"/>
                  </a:lnTo>
                  <a:lnTo>
                    <a:pt x="1514" y="1332"/>
                  </a:lnTo>
                  <a:lnTo>
                    <a:pt x="1515" y="1333"/>
                  </a:lnTo>
                  <a:lnTo>
                    <a:pt x="1515" y="1334"/>
                  </a:lnTo>
                  <a:lnTo>
                    <a:pt x="1516" y="1334"/>
                  </a:lnTo>
                  <a:lnTo>
                    <a:pt x="1517" y="1335"/>
                  </a:lnTo>
                  <a:lnTo>
                    <a:pt x="1519" y="1337"/>
                  </a:lnTo>
                  <a:lnTo>
                    <a:pt x="1519" y="1337"/>
                  </a:lnTo>
                  <a:lnTo>
                    <a:pt x="1520" y="1338"/>
                  </a:lnTo>
                  <a:lnTo>
                    <a:pt x="1521" y="1338"/>
                  </a:lnTo>
                  <a:lnTo>
                    <a:pt x="1522" y="1338"/>
                  </a:lnTo>
                  <a:lnTo>
                    <a:pt x="1522" y="1338"/>
                  </a:lnTo>
                  <a:lnTo>
                    <a:pt x="1524" y="1337"/>
                  </a:lnTo>
                  <a:lnTo>
                    <a:pt x="1525" y="1335"/>
                  </a:lnTo>
                  <a:lnTo>
                    <a:pt x="1526" y="1334"/>
                  </a:lnTo>
                  <a:lnTo>
                    <a:pt x="1526" y="1333"/>
                  </a:lnTo>
                  <a:lnTo>
                    <a:pt x="1527" y="1332"/>
                  </a:lnTo>
                  <a:lnTo>
                    <a:pt x="1528" y="1332"/>
                  </a:lnTo>
                  <a:lnTo>
                    <a:pt x="1530" y="1332"/>
                  </a:lnTo>
                  <a:lnTo>
                    <a:pt x="1530" y="1332"/>
                  </a:lnTo>
                  <a:lnTo>
                    <a:pt x="1531" y="1332"/>
                  </a:lnTo>
                  <a:lnTo>
                    <a:pt x="1532" y="1333"/>
                  </a:lnTo>
                  <a:lnTo>
                    <a:pt x="1533" y="1333"/>
                  </a:lnTo>
                  <a:lnTo>
                    <a:pt x="1533" y="1332"/>
                  </a:lnTo>
                  <a:lnTo>
                    <a:pt x="1535" y="1332"/>
                  </a:lnTo>
                  <a:lnTo>
                    <a:pt x="1536" y="1332"/>
                  </a:lnTo>
                  <a:lnTo>
                    <a:pt x="1537" y="1332"/>
                  </a:lnTo>
                  <a:lnTo>
                    <a:pt x="1537" y="1330"/>
                  </a:lnTo>
                  <a:lnTo>
                    <a:pt x="1538" y="1330"/>
                  </a:lnTo>
                  <a:lnTo>
                    <a:pt x="1540" y="1329"/>
                  </a:lnTo>
                  <a:lnTo>
                    <a:pt x="1541" y="1329"/>
                  </a:lnTo>
                  <a:lnTo>
                    <a:pt x="1541" y="1328"/>
                  </a:lnTo>
                  <a:lnTo>
                    <a:pt x="1542" y="1327"/>
                  </a:lnTo>
                  <a:lnTo>
                    <a:pt x="1543" y="1327"/>
                  </a:lnTo>
                  <a:lnTo>
                    <a:pt x="1545" y="1325"/>
                  </a:lnTo>
                  <a:lnTo>
                    <a:pt x="1545" y="1324"/>
                  </a:lnTo>
                  <a:lnTo>
                    <a:pt x="1546" y="1323"/>
                  </a:lnTo>
                  <a:lnTo>
                    <a:pt x="1547" y="1323"/>
                  </a:lnTo>
                  <a:lnTo>
                    <a:pt x="1548" y="1322"/>
                  </a:lnTo>
                  <a:lnTo>
                    <a:pt x="1548" y="1322"/>
                  </a:lnTo>
                  <a:lnTo>
                    <a:pt x="1550" y="1322"/>
                  </a:lnTo>
                  <a:lnTo>
                    <a:pt x="1551" y="1320"/>
                  </a:lnTo>
                  <a:lnTo>
                    <a:pt x="1552" y="1320"/>
                  </a:lnTo>
                  <a:lnTo>
                    <a:pt x="1552" y="1320"/>
                  </a:lnTo>
                  <a:lnTo>
                    <a:pt x="1553" y="1320"/>
                  </a:lnTo>
                  <a:lnTo>
                    <a:pt x="1555" y="1319"/>
                  </a:lnTo>
                  <a:lnTo>
                    <a:pt x="1556" y="1319"/>
                  </a:lnTo>
                  <a:lnTo>
                    <a:pt x="1556" y="1318"/>
                  </a:lnTo>
                  <a:lnTo>
                    <a:pt x="1557" y="1317"/>
                  </a:lnTo>
                  <a:lnTo>
                    <a:pt x="1558" y="1315"/>
                  </a:lnTo>
                  <a:lnTo>
                    <a:pt x="1560" y="1314"/>
                  </a:lnTo>
                  <a:lnTo>
                    <a:pt x="1560" y="1313"/>
                  </a:lnTo>
                  <a:lnTo>
                    <a:pt x="1561" y="1314"/>
                  </a:lnTo>
                  <a:lnTo>
                    <a:pt x="1562" y="1315"/>
                  </a:lnTo>
                  <a:lnTo>
                    <a:pt x="1563" y="1318"/>
                  </a:lnTo>
                  <a:lnTo>
                    <a:pt x="1563" y="1320"/>
                  </a:lnTo>
                  <a:lnTo>
                    <a:pt x="1564" y="1323"/>
                  </a:lnTo>
                  <a:lnTo>
                    <a:pt x="1566" y="1325"/>
                  </a:lnTo>
                  <a:lnTo>
                    <a:pt x="1567" y="1327"/>
                  </a:lnTo>
                  <a:lnTo>
                    <a:pt x="1568" y="1328"/>
                  </a:lnTo>
                  <a:lnTo>
                    <a:pt x="1568" y="1329"/>
                  </a:lnTo>
                  <a:lnTo>
                    <a:pt x="1569" y="1329"/>
                  </a:lnTo>
                  <a:lnTo>
                    <a:pt x="1571" y="1330"/>
                  </a:lnTo>
                  <a:lnTo>
                    <a:pt x="1572" y="1330"/>
                  </a:lnTo>
                  <a:lnTo>
                    <a:pt x="1572" y="1330"/>
                  </a:lnTo>
                  <a:lnTo>
                    <a:pt x="1573" y="1332"/>
                  </a:lnTo>
                  <a:lnTo>
                    <a:pt x="1574" y="1332"/>
                  </a:lnTo>
                  <a:lnTo>
                    <a:pt x="1576" y="1332"/>
                  </a:lnTo>
                  <a:lnTo>
                    <a:pt x="1576" y="1333"/>
                  </a:lnTo>
                  <a:lnTo>
                    <a:pt x="1577" y="1333"/>
                  </a:lnTo>
                  <a:lnTo>
                    <a:pt x="1578" y="1333"/>
                  </a:lnTo>
                  <a:lnTo>
                    <a:pt x="1579" y="1333"/>
                  </a:lnTo>
                  <a:lnTo>
                    <a:pt x="1579" y="1333"/>
                  </a:lnTo>
                  <a:lnTo>
                    <a:pt x="1581" y="1333"/>
                  </a:lnTo>
                  <a:lnTo>
                    <a:pt x="1582" y="1333"/>
                  </a:lnTo>
                  <a:lnTo>
                    <a:pt x="1583" y="1333"/>
                  </a:lnTo>
                  <a:lnTo>
                    <a:pt x="1583" y="1333"/>
                  </a:lnTo>
                  <a:lnTo>
                    <a:pt x="1584" y="1333"/>
                  </a:lnTo>
                  <a:lnTo>
                    <a:pt x="1586" y="1333"/>
                  </a:lnTo>
                  <a:lnTo>
                    <a:pt x="1587" y="1333"/>
                  </a:lnTo>
                  <a:lnTo>
                    <a:pt x="1587" y="1333"/>
                  </a:lnTo>
                  <a:lnTo>
                    <a:pt x="1588" y="1333"/>
                  </a:lnTo>
                  <a:lnTo>
                    <a:pt x="1589" y="1334"/>
                  </a:lnTo>
                  <a:lnTo>
                    <a:pt x="1591" y="1334"/>
                  </a:lnTo>
                  <a:lnTo>
                    <a:pt x="1591" y="1334"/>
                  </a:lnTo>
                  <a:lnTo>
                    <a:pt x="1592" y="1334"/>
                  </a:lnTo>
                  <a:lnTo>
                    <a:pt x="1593" y="1334"/>
                  </a:lnTo>
                  <a:lnTo>
                    <a:pt x="1594" y="1334"/>
                  </a:lnTo>
                  <a:lnTo>
                    <a:pt x="1594" y="1334"/>
                  </a:lnTo>
                  <a:lnTo>
                    <a:pt x="1596" y="1333"/>
                  </a:lnTo>
                  <a:lnTo>
                    <a:pt x="1597" y="1333"/>
                  </a:lnTo>
                  <a:lnTo>
                    <a:pt x="1598" y="1333"/>
                  </a:lnTo>
                  <a:lnTo>
                    <a:pt x="1598" y="1333"/>
                  </a:lnTo>
                  <a:lnTo>
                    <a:pt x="1599" y="1333"/>
                  </a:lnTo>
                  <a:lnTo>
                    <a:pt x="1600" y="1333"/>
                  </a:lnTo>
                  <a:lnTo>
                    <a:pt x="1602" y="1333"/>
                  </a:lnTo>
                  <a:lnTo>
                    <a:pt x="1602" y="1333"/>
                  </a:lnTo>
                  <a:lnTo>
                    <a:pt x="1603" y="1333"/>
                  </a:lnTo>
                  <a:lnTo>
                    <a:pt x="1604" y="1333"/>
                  </a:lnTo>
                  <a:lnTo>
                    <a:pt x="1605" y="1333"/>
                  </a:lnTo>
                  <a:lnTo>
                    <a:pt x="1605" y="1333"/>
                  </a:lnTo>
                  <a:lnTo>
                    <a:pt x="1607" y="1333"/>
                  </a:lnTo>
                  <a:lnTo>
                    <a:pt x="1608" y="1333"/>
                  </a:lnTo>
                  <a:lnTo>
                    <a:pt x="1609" y="1333"/>
                  </a:lnTo>
                  <a:lnTo>
                    <a:pt x="1609" y="1333"/>
                  </a:lnTo>
                  <a:lnTo>
                    <a:pt x="1610" y="1333"/>
                  </a:lnTo>
                  <a:lnTo>
                    <a:pt x="1612" y="1333"/>
                  </a:lnTo>
                  <a:lnTo>
                    <a:pt x="1613" y="1334"/>
                  </a:lnTo>
                  <a:lnTo>
                    <a:pt x="1613" y="1334"/>
                  </a:lnTo>
                  <a:lnTo>
                    <a:pt x="1614" y="1334"/>
                  </a:lnTo>
                  <a:lnTo>
                    <a:pt x="1615" y="1334"/>
                  </a:lnTo>
                  <a:lnTo>
                    <a:pt x="1617" y="1334"/>
                  </a:lnTo>
                  <a:lnTo>
                    <a:pt x="1617" y="1333"/>
                  </a:lnTo>
                  <a:lnTo>
                    <a:pt x="1618" y="1333"/>
                  </a:lnTo>
                  <a:lnTo>
                    <a:pt x="1619" y="1333"/>
                  </a:lnTo>
                  <a:lnTo>
                    <a:pt x="1620" y="1333"/>
                  </a:lnTo>
                  <a:lnTo>
                    <a:pt x="1620" y="1333"/>
                  </a:lnTo>
                  <a:lnTo>
                    <a:pt x="1622" y="1333"/>
                  </a:lnTo>
                  <a:lnTo>
                    <a:pt x="1623" y="1333"/>
                  </a:lnTo>
                  <a:lnTo>
                    <a:pt x="1624" y="1333"/>
                  </a:lnTo>
                  <a:lnTo>
                    <a:pt x="1625" y="1333"/>
                  </a:lnTo>
                  <a:lnTo>
                    <a:pt x="1625" y="1333"/>
                  </a:lnTo>
                  <a:lnTo>
                    <a:pt x="1627" y="1333"/>
                  </a:lnTo>
                  <a:lnTo>
                    <a:pt x="1628" y="1333"/>
                  </a:lnTo>
                  <a:lnTo>
                    <a:pt x="1629" y="1333"/>
                  </a:lnTo>
                  <a:lnTo>
                    <a:pt x="1629" y="1333"/>
                  </a:lnTo>
                  <a:lnTo>
                    <a:pt x="1630" y="1333"/>
                  </a:lnTo>
                  <a:lnTo>
                    <a:pt x="1632" y="1333"/>
                  </a:lnTo>
                  <a:lnTo>
                    <a:pt x="1633" y="1333"/>
                  </a:lnTo>
                  <a:lnTo>
                    <a:pt x="1633" y="1333"/>
                  </a:lnTo>
                  <a:lnTo>
                    <a:pt x="1634" y="1332"/>
                  </a:lnTo>
                  <a:lnTo>
                    <a:pt x="1635" y="1330"/>
                  </a:lnTo>
                  <a:lnTo>
                    <a:pt x="1636" y="1329"/>
                  </a:lnTo>
                  <a:lnTo>
                    <a:pt x="1636" y="1328"/>
                  </a:lnTo>
                  <a:lnTo>
                    <a:pt x="1638" y="1325"/>
                  </a:lnTo>
                  <a:lnTo>
                    <a:pt x="1639" y="1324"/>
                  </a:lnTo>
                  <a:lnTo>
                    <a:pt x="1640" y="1324"/>
                  </a:lnTo>
                  <a:lnTo>
                    <a:pt x="1640" y="1325"/>
                  </a:lnTo>
                  <a:lnTo>
                    <a:pt x="1641" y="1327"/>
                  </a:lnTo>
                  <a:lnTo>
                    <a:pt x="1643" y="1329"/>
                  </a:lnTo>
                  <a:lnTo>
                    <a:pt x="1644" y="1332"/>
                  </a:lnTo>
                  <a:lnTo>
                    <a:pt x="1644" y="1333"/>
                  </a:lnTo>
                  <a:lnTo>
                    <a:pt x="1645" y="1334"/>
                  </a:lnTo>
                  <a:lnTo>
                    <a:pt x="1646" y="1335"/>
                  </a:lnTo>
                  <a:lnTo>
                    <a:pt x="1648" y="1337"/>
                  </a:lnTo>
                  <a:lnTo>
                    <a:pt x="1648" y="1337"/>
                  </a:lnTo>
                  <a:lnTo>
                    <a:pt x="1649" y="1338"/>
                  </a:lnTo>
                  <a:lnTo>
                    <a:pt x="1650" y="1338"/>
                  </a:lnTo>
                  <a:lnTo>
                    <a:pt x="1651" y="1338"/>
                  </a:lnTo>
                  <a:lnTo>
                    <a:pt x="1651" y="1338"/>
                  </a:lnTo>
                  <a:lnTo>
                    <a:pt x="1653" y="1337"/>
                  </a:lnTo>
                  <a:lnTo>
                    <a:pt x="1654" y="1337"/>
                  </a:lnTo>
                  <a:lnTo>
                    <a:pt x="1655" y="1335"/>
                  </a:lnTo>
                  <a:lnTo>
                    <a:pt x="1655" y="1335"/>
                  </a:lnTo>
                  <a:lnTo>
                    <a:pt x="1656" y="1334"/>
                  </a:lnTo>
                  <a:lnTo>
                    <a:pt x="1658" y="1334"/>
                  </a:lnTo>
                  <a:lnTo>
                    <a:pt x="1659" y="1334"/>
                  </a:lnTo>
                  <a:lnTo>
                    <a:pt x="1659" y="1334"/>
                  </a:lnTo>
                  <a:lnTo>
                    <a:pt x="1660" y="1334"/>
                  </a:lnTo>
                  <a:lnTo>
                    <a:pt x="1661" y="1334"/>
                  </a:lnTo>
                  <a:lnTo>
                    <a:pt x="1663" y="1333"/>
                  </a:lnTo>
                  <a:lnTo>
                    <a:pt x="1663" y="1333"/>
                  </a:lnTo>
                  <a:lnTo>
                    <a:pt x="1664" y="1333"/>
                  </a:lnTo>
                  <a:lnTo>
                    <a:pt x="1665" y="1333"/>
                  </a:lnTo>
                  <a:lnTo>
                    <a:pt x="1666" y="1333"/>
                  </a:lnTo>
                  <a:lnTo>
                    <a:pt x="1666" y="1333"/>
                  </a:lnTo>
                  <a:lnTo>
                    <a:pt x="1668" y="1333"/>
                  </a:lnTo>
                  <a:lnTo>
                    <a:pt x="1669" y="1333"/>
                  </a:lnTo>
                  <a:lnTo>
                    <a:pt x="1670" y="1333"/>
                  </a:lnTo>
                  <a:lnTo>
                    <a:pt x="1670" y="1333"/>
                  </a:lnTo>
                  <a:lnTo>
                    <a:pt x="1671" y="1333"/>
                  </a:lnTo>
                  <a:lnTo>
                    <a:pt x="1672" y="1333"/>
                  </a:lnTo>
                  <a:lnTo>
                    <a:pt x="1674" y="1333"/>
                  </a:lnTo>
                  <a:lnTo>
                    <a:pt x="1674" y="1333"/>
                  </a:lnTo>
                  <a:lnTo>
                    <a:pt x="1675" y="1333"/>
                  </a:lnTo>
                  <a:lnTo>
                    <a:pt x="1676" y="1333"/>
                  </a:lnTo>
                  <a:lnTo>
                    <a:pt x="1677" y="1333"/>
                  </a:lnTo>
                  <a:lnTo>
                    <a:pt x="1679" y="1334"/>
                  </a:lnTo>
                  <a:lnTo>
                    <a:pt x="1679" y="1334"/>
                  </a:lnTo>
                  <a:lnTo>
                    <a:pt x="1680" y="1334"/>
                  </a:lnTo>
                  <a:lnTo>
                    <a:pt x="1681" y="1334"/>
                  </a:lnTo>
                  <a:lnTo>
                    <a:pt x="1682" y="1334"/>
                  </a:lnTo>
                  <a:lnTo>
                    <a:pt x="1682" y="1333"/>
                  </a:lnTo>
                  <a:lnTo>
                    <a:pt x="1684" y="1333"/>
                  </a:lnTo>
                  <a:lnTo>
                    <a:pt x="1685" y="1333"/>
                  </a:lnTo>
                  <a:lnTo>
                    <a:pt x="1686" y="1333"/>
                  </a:lnTo>
                  <a:lnTo>
                    <a:pt x="1686" y="1333"/>
                  </a:lnTo>
                  <a:lnTo>
                    <a:pt x="1687" y="1333"/>
                  </a:lnTo>
                  <a:lnTo>
                    <a:pt x="1689" y="1333"/>
                  </a:lnTo>
                  <a:lnTo>
                    <a:pt x="1690" y="1333"/>
                  </a:lnTo>
                  <a:lnTo>
                    <a:pt x="1690" y="1333"/>
                  </a:lnTo>
                  <a:lnTo>
                    <a:pt x="1691" y="1333"/>
                  </a:lnTo>
                  <a:lnTo>
                    <a:pt x="1692" y="1333"/>
                  </a:lnTo>
                  <a:lnTo>
                    <a:pt x="1694" y="1333"/>
                  </a:lnTo>
                  <a:lnTo>
                    <a:pt x="1694" y="1332"/>
                  </a:lnTo>
                  <a:lnTo>
                    <a:pt x="1695" y="1332"/>
                  </a:lnTo>
                  <a:lnTo>
                    <a:pt x="1696" y="1332"/>
                  </a:lnTo>
                  <a:lnTo>
                    <a:pt x="1697" y="1332"/>
                  </a:lnTo>
                  <a:lnTo>
                    <a:pt x="1697" y="1332"/>
                  </a:lnTo>
                  <a:lnTo>
                    <a:pt x="1699" y="1332"/>
                  </a:lnTo>
                  <a:lnTo>
                    <a:pt x="1700" y="1332"/>
                  </a:lnTo>
                  <a:lnTo>
                    <a:pt x="1701" y="1333"/>
                  </a:lnTo>
                  <a:lnTo>
                    <a:pt x="1701" y="1333"/>
                  </a:lnTo>
                  <a:lnTo>
                    <a:pt x="1702" y="1333"/>
                  </a:lnTo>
                  <a:lnTo>
                    <a:pt x="1704" y="1333"/>
                  </a:lnTo>
                  <a:lnTo>
                    <a:pt x="1705" y="1333"/>
                  </a:lnTo>
                  <a:lnTo>
                    <a:pt x="1705" y="1334"/>
                  </a:lnTo>
                  <a:lnTo>
                    <a:pt x="1706" y="1333"/>
                  </a:lnTo>
                  <a:lnTo>
                    <a:pt x="1707" y="1333"/>
                  </a:lnTo>
                  <a:lnTo>
                    <a:pt x="1708" y="1333"/>
                  </a:lnTo>
                  <a:lnTo>
                    <a:pt x="1708" y="1333"/>
                  </a:lnTo>
                  <a:lnTo>
                    <a:pt x="1710" y="1333"/>
                  </a:lnTo>
                  <a:lnTo>
                    <a:pt x="1711" y="1332"/>
                  </a:lnTo>
                  <a:lnTo>
                    <a:pt x="1712" y="1329"/>
                  </a:lnTo>
                  <a:lnTo>
                    <a:pt x="1712" y="1327"/>
                  </a:lnTo>
                  <a:lnTo>
                    <a:pt x="1713" y="1324"/>
                  </a:lnTo>
                  <a:lnTo>
                    <a:pt x="1715" y="1320"/>
                  </a:lnTo>
                  <a:lnTo>
                    <a:pt x="1716" y="1317"/>
                  </a:lnTo>
                  <a:lnTo>
                    <a:pt x="1716" y="1315"/>
                  </a:lnTo>
                  <a:lnTo>
                    <a:pt x="1717" y="1314"/>
                  </a:lnTo>
                  <a:lnTo>
                    <a:pt x="1718" y="1314"/>
                  </a:lnTo>
                  <a:lnTo>
                    <a:pt x="1720" y="1314"/>
                  </a:lnTo>
                  <a:lnTo>
                    <a:pt x="1720" y="1315"/>
                  </a:lnTo>
                  <a:lnTo>
                    <a:pt x="1721" y="1315"/>
                  </a:lnTo>
                  <a:lnTo>
                    <a:pt x="1722" y="1317"/>
                  </a:lnTo>
                  <a:lnTo>
                    <a:pt x="1723" y="1319"/>
                  </a:lnTo>
                  <a:lnTo>
                    <a:pt x="1723" y="1320"/>
                  </a:lnTo>
                  <a:lnTo>
                    <a:pt x="1725" y="1323"/>
                  </a:lnTo>
                  <a:lnTo>
                    <a:pt x="1726" y="1324"/>
                  </a:lnTo>
                  <a:lnTo>
                    <a:pt x="1727" y="1327"/>
                  </a:lnTo>
                  <a:lnTo>
                    <a:pt x="1727" y="1328"/>
                  </a:lnTo>
                  <a:lnTo>
                    <a:pt x="1728" y="1329"/>
                  </a:lnTo>
                  <a:lnTo>
                    <a:pt x="1730" y="1330"/>
                  </a:lnTo>
                  <a:lnTo>
                    <a:pt x="1731" y="1332"/>
                  </a:lnTo>
                  <a:lnTo>
                    <a:pt x="1731" y="1332"/>
                  </a:lnTo>
                  <a:lnTo>
                    <a:pt x="1732" y="1333"/>
                  </a:lnTo>
                  <a:lnTo>
                    <a:pt x="1733" y="1333"/>
                  </a:lnTo>
                  <a:lnTo>
                    <a:pt x="1735" y="1333"/>
                  </a:lnTo>
                  <a:lnTo>
                    <a:pt x="1736" y="1333"/>
                  </a:lnTo>
                  <a:lnTo>
                    <a:pt x="1736" y="1333"/>
                  </a:lnTo>
                  <a:lnTo>
                    <a:pt x="1737" y="1333"/>
                  </a:lnTo>
                  <a:lnTo>
                    <a:pt x="1738" y="1333"/>
                  </a:lnTo>
                  <a:lnTo>
                    <a:pt x="1740" y="1333"/>
                  </a:lnTo>
                  <a:lnTo>
                    <a:pt x="1740" y="1333"/>
                  </a:lnTo>
                  <a:lnTo>
                    <a:pt x="1741" y="1332"/>
                  </a:lnTo>
                  <a:lnTo>
                    <a:pt x="1742" y="1330"/>
                  </a:lnTo>
                  <a:lnTo>
                    <a:pt x="1743" y="1329"/>
                  </a:lnTo>
                  <a:lnTo>
                    <a:pt x="1743" y="1327"/>
                  </a:lnTo>
                  <a:lnTo>
                    <a:pt x="1744" y="1323"/>
                  </a:lnTo>
                  <a:lnTo>
                    <a:pt x="1746" y="1318"/>
                  </a:lnTo>
                  <a:lnTo>
                    <a:pt x="1747" y="1312"/>
                  </a:lnTo>
                  <a:lnTo>
                    <a:pt x="1747" y="1305"/>
                  </a:lnTo>
                  <a:lnTo>
                    <a:pt x="1748" y="1301"/>
                  </a:lnTo>
                  <a:lnTo>
                    <a:pt x="1749" y="1299"/>
                  </a:lnTo>
                  <a:lnTo>
                    <a:pt x="1751" y="1302"/>
                  </a:lnTo>
                  <a:lnTo>
                    <a:pt x="1751" y="1305"/>
                  </a:lnTo>
                  <a:lnTo>
                    <a:pt x="1752" y="1312"/>
                  </a:lnTo>
                  <a:lnTo>
                    <a:pt x="1753" y="1317"/>
                  </a:lnTo>
                  <a:lnTo>
                    <a:pt x="1754" y="1323"/>
                  </a:lnTo>
                  <a:lnTo>
                    <a:pt x="1754" y="1327"/>
                  </a:lnTo>
                  <a:lnTo>
                    <a:pt x="1756" y="1329"/>
                  </a:lnTo>
                  <a:lnTo>
                    <a:pt x="1757" y="1332"/>
                  </a:lnTo>
                  <a:lnTo>
                    <a:pt x="1758" y="1333"/>
                  </a:lnTo>
                  <a:lnTo>
                    <a:pt x="1758" y="1333"/>
                  </a:lnTo>
                  <a:lnTo>
                    <a:pt x="1759" y="1334"/>
                  </a:lnTo>
                  <a:lnTo>
                    <a:pt x="1761" y="1333"/>
                  </a:lnTo>
                  <a:lnTo>
                    <a:pt x="1762" y="1333"/>
                  </a:lnTo>
                  <a:lnTo>
                    <a:pt x="1762" y="1332"/>
                  </a:lnTo>
                  <a:lnTo>
                    <a:pt x="1763" y="1332"/>
                  </a:lnTo>
                  <a:lnTo>
                    <a:pt x="1764" y="1332"/>
                  </a:lnTo>
                  <a:lnTo>
                    <a:pt x="1766" y="1330"/>
                  </a:lnTo>
                  <a:lnTo>
                    <a:pt x="1766" y="1330"/>
                  </a:lnTo>
                  <a:lnTo>
                    <a:pt x="1767" y="1332"/>
                  </a:lnTo>
                  <a:lnTo>
                    <a:pt x="1768" y="1332"/>
                  </a:lnTo>
                  <a:lnTo>
                    <a:pt x="1769" y="1332"/>
                  </a:lnTo>
                  <a:lnTo>
                    <a:pt x="1769" y="1333"/>
                  </a:lnTo>
                  <a:lnTo>
                    <a:pt x="1771" y="1333"/>
                  </a:lnTo>
                  <a:lnTo>
                    <a:pt x="1772" y="1333"/>
                  </a:lnTo>
                  <a:lnTo>
                    <a:pt x="1773" y="1333"/>
                  </a:lnTo>
                  <a:lnTo>
                    <a:pt x="1773" y="1333"/>
                  </a:lnTo>
                  <a:lnTo>
                    <a:pt x="1774" y="1333"/>
                  </a:lnTo>
                  <a:lnTo>
                    <a:pt x="1776" y="1333"/>
                  </a:lnTo>
                  <a:lnTo>
                    <a:pt x="1777" y="1333"/>
                  </a:lnTo>
                  <a:lnTo>
                    <a:pt x="1777" y="1333"/>
                  </a:lnTo>
                  <a:lnTo>
                    <a:pt x="1778" y="1333"/>
                  </a:lnTo>
                  <a:lnTo>
                    <a:pt x="1779" y="1333"/>
                  </a:lnTo>
                  <a:lnTo>
                    <a:pt x="1780" y="1333"/>
                  </a:lnTo>
                  <a:lnTo>
                    <a:pt x="1780" y="1333"/>
                  </a:lnTo>
                  <a:lnTo>
                    <a:pt x="1782" y="1334"/>
                  </a:lnTo>
                  <a:lnTo>
                    <a:pt x="1783" y="1334"/>
                  </a:lnTo>
                  <a:lnTo>
                    <a:pt x="1784" y="1334"/>
                  </a:lnTo>
                  <a:lnTo>
                    <a:pt x="1784" y="1334"/>
                  </a:lnTo>
                  <a:lnTo>
                    <a:pt x="1785" y="1334"/>
                  </a:lnTo>
                  <a:lnTo>
                    <a:pt x="1787" y="1334"/>
                  </a:lnTo>
                  <a:lnTo>
                    <a:pt x="1788" y="1333"/>
                  </a:lnTo>
                  <a:lnTo>
                    <a:pt x="1788" y="1333"/>
                  </a:lnTo>
                  <a:lnTo>
                    <a:pt x="1789" y="1333"/>
                  </a:lnTo>
                  <a:lnTo>
                    <a:pt x="1790" y="1332"/>
                  </a:lnTo>
                  <a:lnTo>
                    <a:pt x="1792" y="1332"/>
                  </a:lnTo>
                  <a:lnTo>
                    <a:pt x="1793" y="1330"/>
                  </a:lnTo>
                  <a:lnTo>
                    <a:pt x="1793" y="1329"/>
                  </a:lnTo>
                  <a:lnTo>
                    <a:pt x="1794" y="1328"/>
                  </a:lnTo>
                  <a:lnTo>
                    <a:pt x="1795" y="1327"/>
                  </a:lnTo>
                  <a:lnTo>
                    <a:pt x="1797" y="1327"/>
                  </a:lnTo>
                  <a:lnTo>
                    <a:pt x="1797" y="1327"/>
                  </a:lnTo>
                  <a:lnTo>
                    <a:pt x="1798" y="1328"/>
                  </a:lnTo>
                  <a:lnTo>
                    <a:pt x="1799" y="1328"/>
                  </a:lnTo>
                  <a:lnTo>
                    <a:pt x="1800" y="1329"/>
                  </a:lnTo>
                  <a:lnTo>
                    <a:pt x="1800" y="1330"/>
                  </a:lnTo>
                  <a:lnTo>
                    <a:pt x="1802" y="1330"/>
                  </a:lnTo>
                  <a:lnTo>
                    <a:pt x="1803" y="1332"/>
                  </a:lnTo>
                  <a:lnTo>
                    <a:pt x="1804" y="1332"/>
                  </a:lnTo>
                  <a:lnTo>
                    <a:pt x="1804" y="1332"/>
                  </a:lnTo>
                  <a:lnTo>
                    <a:pt x="1805" y="1332"/>
                  </a:lnTo>
                  <a:lnTo>
                    <a:pt x="1807" y="1333"/>
                  </a:lnTo>
                  <a:lnTo>
                    <a:pt x="1808" y="1333"/>
                  </a:lnTo>
                  <a:lnTo>
                    <a:pt x="1808" y="1333"/>
                  </a:lnTo>
                  <a:lnTo>
                    <a:pt x="1809" y="1333"/>
                  </a:lnTo>
                  <a:lnTo>
                    <a:pt x="1810" y="1334"/>
                  </a:lnTo>
                  <a:lnTo>
                    <a:pt x="1811" y="1334"/>
                  </a:lnTo>
                  <a:lnTo>
                    <a:pt x="1811" y="1333"/>
                  </a:lnTo>
                  <a:lnTo>
                    <a:pt x="1813" y="1333"/>
                  </a:lnTo>
                  <a:lnTo>
                    <a:pt x="1814" y="1332"/>
                  </a:lnTo>
                  <a:lnTo>
                    <a:pt x="1815" y="1332"/>
                  </a:lnTo>
                  <a:lnTo>
                    <a:pt x="1815" y="1330"/>
                  </a:lnTo>
                  <a:lnTo>
                    <a:pt x="1816" y="1329"/>
                  </a:lnTo>
                  <a:lnTo>
                    <a:pt x="1818" y="1329"/>
                  </a:lnTo>
                  <a:lnTo>
                    <a:pt x="1819" y="1328"/>
                  </a:lnTo>
                  <a:lnTo>
                    <a:pt x="1819" y="1328"/>
                  </a:lnTo>
                  <a:lnTo>
                    <a:pt x="1820" y="1328"/>
                  </a:lnTo>
                  <a:lnTo>
                    <a:pt x="1821" y="1327"/>
                  </a:lnTo>
                  <a:lnTo>
                    <a:pt x="1823" y="1324"/>
                  </a:lnTo>
                  <a:lnTo>
                    <a:pt x="1823" y="1320"/>
                  </a:lnTo>
                  <a:lnTo>
                    <a:pt x="1824" y="1317"/>
                  </a:lnTo>
                  <a:lnTo>
                    <a:pt x="1825" y="1313"/>
                  </a:lnTo>
                  <a:lnTo>
                    <a:pt x="1826" y="1310"/>
                  </a:lnTo>
                  <a:lnTo>
                    <a:pt x="1826" y="1308"/>
                  </a:lnTo>
                  <a:lnTo>
                    <a:pt x="1828" y="1308"/>
                  </a:lnTo>
                  <a:lnTo>
                    <a:pt x="1829" y="1309"/>
                  </a:lnTo>
                  <a:lnTo>
                    <a:pt x="1830" y="1310"/>
                  </a:lnTo>
                  <a:lnTo>
                    <a:pt x="1830" y="1313"/>
                  </a:lnTo>
                  <a:lnTo>
                    <a:pt x="1831" y="1315"/>
                  </a:lnTo>
                  <a:lnTo>
                    <a:pt x="1833" y="1317"/>
                  </a:lnTo>
                  <a:lnTo>
                    <a:pt x="1834" y="1319"/>
                  </a:lnTo>
                  <a:lnTo>
                    <a:pt x="1834" y="1320"/>
                  </a:lnTo>
                  <a:lnTo>
                    <a:pt x="1835" y="1322"/>
                  </a:lnTo>
                  <a:lnTo>
                    <a:pt x="1836" y="1323"/>
                  </a:lnTo>
                  <a:lnTo>
                    <a:pt x="1838" y="1324"/>
                  </a:lnTo>
                  <a:lnTo>
                    <a:pt x="1838" y="1324"/>
                  </a:lnTo>
                  <a:lnTo>
                    <a:pt x="1839" y="1325"/>
                  </a:lnTo>
                  <a:lnTo>
                    <a:pt x="1840" y="1325"/>
                  </a:lnTo>
                  <a:lnTo>
                    <a:pt x="1841" y="1327"/>
                  </a:lnTo>
                  <a:lnTo>
                    <a:pt x="1841" y="1328"/>
                  </a:lnTo>
                  <a:lnTo>
                    <a:pt x="1843" y="1329"/>
                  </a:lnTo>
                  <a:lnTo>
                    <a:pt x="1844" y="1329"/>
                  </a:lnTo>
                  <a:lnTo>
                    <a:pt x="1845" y="1330"/>
                  </a:lnTo>
                  <a:lnTo>
                    <a:pt x="1846" y="1330"/>
                  </a:lnTo>
                  <a:lnTo>
                    <a:pt x="1846" y="1332"/>
                  </a:lnTo>
                  <a:lnTo>
                    <a:pt x="1847" y="1332"/>
                  </a:lnTo>
                  <a:lnTo>
                    <a:pt x="1849" y="1332"/>
                  </a:lnTo>
                  <a:lnTo>
                    <a:pt x="1850" y="1332"/>
                  </a:lnTo>
                  <a:lnTo>
                    <a:pt x="1850" y="1332"/>
                  </a:lnTo>
                  <a:lnTo>
                    <a:pt x="1851" y="1332"/>
                  </a:lnTo>
                  <a:lnTo>
                    <a:pt x="1852" y="1332"/>
                  </a:lnTo>
                  <a:lnTo>
                    <a:pt x="1854" y="1332"/>
                  </a:lnTo>
                  <a:lnTo>
                    <a:pt x="1854" y="1332"/>
                  </a:lnTo>
                  <a:lnTo>
                    <a:pt x="1855" y="1332"/>
                  </a:lnTo>
                  <a:lnTo>
                    <a:pt x="1856" y="1333"/>
                  </a:lnTo>
                  <a:lnTo>
                    <a:pt x="1857" y="1333"/>
                  </a:lnTo>
                  <a:lnTo>
                    <a:pt x="1857" y="1333"/>
                  </a:lnTo>
                  <a:lnTo>
                    <a:pt x="1859" y="1333"/>
                  </a:lnTo>
                  <a:lnTo>
                    <a:pt x="1860" y="1334"/>
                  </a:lnTo>
                  <a:lnTo>
                    <a:pt x="1861" y="1334"/>
                  </a:lnTo>
                  <a:lnTo>
                    <a:pt x="1861" y="1334"/>
                  </a:lnTo>
                  <a:lnTo>
                    <a:pt x="1862" y="1334"/>
                  </a:lnTo>
                  <a:lnTo>
                    <a:pt x="1864" y="1334"/>
                  </a:lnTo>
                  <a:lnTo>
                    <a:pt x="1865" y="1334"/>
                  </a:lnTo>
                  <a:lnTo>
                    <a:pt x="1865" y="1334"/>
                  </a:lnTo>
                  <a:lnTo>
                    <a:pt x="1866" y="1334"/>
                  </a:lnTo>
                  <a:lnTo>
                    <a:pt x="1867" y="1334"/>
                  </a:lnTo>
                  <a:lnTo>
                    <a:pt x="1869" y="1334"/>
                  </a:lnTo>
                  <a:lnTo>
                    <a:pt x="1869" y="1334"/>
                  </a:lnTo>
                  <a:lnTo>
                    <a:pt x="1870" y="1334"/>
                  </a:lnTo>
                  <a:lnTo>
                    <a:pt x="1871" y="1334"/>
                  </a:lnTo>
                  <a:lnTo>
                    <a:pt x="1872" y="1334"/>
                  </a:lnTo>
                  <a:lnTo>
                    <a:pt x="1872" y="1334"/>
                  </a:lnTo>
                  <a:lnTo>
                    <a:pt x="1874" y="1334"/>
                  </a:lnTo>
                  <a:lnTo>
                    <a:pt x="1875" y="1334"/>
                  </a:lnTo>
                  <a:lnTo>
                    <a:pt x="1876" y="1334"/>
                  </a:lnTo>
                  <a:lnTo>
                    <a:pt x="1876" y="1334"/>
                  </a:lnTo>
                  <a:lnTo>
                    <a:pt x="1877" y="1333"/>
                  </a:lnTo>
                  <a:lnTo>
                    <a:pt x="1879" y="1333"/>
                  </a:lnTo>
                  <a:lnTo>
                    <a:pt x="1880" y="1333"/>
                  </a:lnTo>
                  <a:lnTo>
                    <a:pt x="1880" y="1333"/>
                  </a:lnTo>
                  <a:lnTo>
                    <a:pt x="1881" y="1332"/>
                  </a:lnTo>
                  <a:lnTo>
                    <a:pt x="1882" y="1332"/>
                  </a:lnTo>
                  <a:lnTo>
                    <a:pt x="1883" y="1332"/>
                  </a:lnTo>
                  <a:lnTo>
                    <a:pt x="1883" y="1332"/>
                  </a:lnTo>
                  <a:lnTo>
                    <a:pt x="1885" y="1330"/>
                  </a:lnTo>
                  <a:lnTo>
                    <a:pt x="1886" y="1330"/>
                  </a:lnTo>
                  <a:lnTo>
                    <a:pt x="1887" y="1330"/>
                  </a:lnTo>
                  <a:lnTo>
                    <a:pt x="1887" y="1332"/>
                  </a:lnTo>
                  <a:lnTo>
                    <a:pt x="1888" y="1332"/>
                  </a:lnTo>
                  <a:lnTo>
                    <a:pt x="1890" y="1332"/>
                  </a:lnTo>
                  <a:lnTo>
                    <a:pt x="1891" y="1332"/>
                  </a:lnTo>
                  <a:lnTo>
                    <a:pt x="1891" y="1332"/>
                  </a:lnTo>
                  <a:lnTo>
                    <a:pt x="1892" y="1333"/>
                  </a:lnTo>
                  <a:lnTo>
                    <a:pt x="1893" y="1333"/>
                  </a:lnTo>
                  <a:lnTo>
                    <a:pt x="1895" y="1333"/>
                  </a:lnTo>
                  <a:lnTo>
                    <a:pt x="1895" y="1333"/>
                  </a:lnTo>
                  <a:lnTo>
                    <a:pt x="1896" y="1333"/>
                  </a:lnTo>
                  <a:lnTo>
                    <a:pt x="1897" y="1333"/>
                  </a:lnTo>
                  <a:lnTo>
                    <a:pt x="1898" y="1332"/>
                  </a:lnTo>
                  <a:lnTo>
                    <a:pt x="1898" y="1329"/>
                  </a:lnTo>
                  <a:lnTo>
                    <a:pt x="1900" y="1323"/>
                  </a:lnTo>
                  <a:lnTo>
                    <a:pt x="1901" y="1310"/>
                  </a:lnTo>
                  <a:lnTo>
                    <a:pt x="1902" y="1286"/>
                  </a:lnTo>
                  <a:lnTo>
                    <a:pt x="1903" y="1241"/>
                  </a:lnTo>
                  <a:lnTo>
                    <a:pt x="1903" y="1175"/>
                  </a:lnTo>
                  <a:lnTo>
                    <a:pt x="1905" y="1078"/>
                  </a:lnTo>
                  <a:lnTo>
                    <a:pt x="1906" y="952"/>
                  </a:lnTo>
                  <a:lnTo>
                    <a:pt x="1907" y="806"/>
                  </a:lnTo>
                  <a:lnTo>
                    <a:pt x="1907" y="657"/>
                  </a:lnTo>
                  <a:lnTo>
                    <a:pt x="1908" y="522"/>
                  </a:lnTo>
                  <a:lnTo>
                    <a:pt x="1910" y="418"/>
                  </a:lnTo>
                  <a:lnTo>
                    <a:pt x="1911" y="357"/>
                  </a:lnTo>
                  <a:lnTo>
                    <a:pt x="1911" y="342"/>
                  </a:lnTo>
                  <a:lnTo>
                    <a:pt x="1912" y="369"/>
                  </a:lnTo>
                  <a:lnTo>
                    <a:pt x="1913" y="433"/>
                  </a:lnTo>
                  <a:lnTo>
                    <a:pt x="1915" y="519"/>
                  </a:lnTo>
                  <a:lnTo>
                    <a:pt x="1915" y="620"/>
                  </a:lnTo>
                  <a:lnTo>
                    <a:pt x="1916" y="723"/>
                  </a:lnTo>
                  <a:lnTo>
                    <a:pt x="1917" y="824"/>
                  </a:lnTo>
                  <a:lnTo>
                    <a:pt x="1918" y="914"/>
                  </a:lnTo>
                  <a:lnTo>
                    <a:pt x="1918" y="994"/>
                  </a:lnTo>
                  <a:lnTo>
                    <a:pt x="1919" y="1061"/>
                  </a:lnTo>
                  <a:lnTo>
                    <a:pt x="1921" y="1117"/>
                  </a:lnTo>
                  <a:lnTo>
                    <a:pt x="1922" y="1161"/>
                  </a:lnTo>
                  <a:lnTo>
                    <a:pt x="1922" y="1197"/>
                  </a:lnTo>
                  <a:lnTo>
                    <a:pt x="1923" y="1225"/>
                  </a:lnTo>
                  <a:lnTo>
                    <a:pt x="1924" y="1246"/>
                  </a:lnTo>
                  <a:lnTo>
                    <a:pt x="1926" y="1263"/>
                  </a:lnTo>
                  <a:lnTo>
                    <a:pt x="1926" y="1276"/>
                  </a:lnTo>
                  <a:lnTo>
                    <a:pt x="1927" y="1286"/>
                  </a:lnTo>
                  <a:lnTo>
                    <a:pt x="1928" y="1293"/>
                  </a:lnTo>
                  <a:lnTo>
                    <a:pt x="1929" y="1299"/>
                  </a:lnTo>
                  <a:lnTo>
                    <a:pt x="1929" y="1304"/>
                  </a:lnTo>
                  <a:lnTo>
                    <a:pt x="1931" y="1308"/>
                  </a:lnTo>
                  <a:lnTo>
                    <a:pt x="1932" y="1312"/>
                  </a:lnTo>
                  <a:lnTo>
                    <a:pt x="1933" y="1314"/>
                  </a:lnTo>
                  <a:lnTo>
                    <a:pt x="1933" y="1315"/>
                  </a:lnTo>
                  <a:lnTo>
                    <a:pt x="1934" y="1318"/>
                  </a:lnTo>
                  <a:lnTo>
                    <a:pt x="1936" y="1319"/>
                  </a:lnTo>
                  <a:lnTo>
                    <a:pt x="1937" y="1320"/>
                  </a:lnTo>
                  <a:lnTo>
                    <a:pt x="1937" y="1322"/>
                  </a:lnTo>
                  <a:lnTo>
                    <a:pt x="1938" y="1323"/>
                  </a:lnTo>
                  <a:lnTo>
                    <a:pt x="1939" y="1324"/>
                  </a:lnTo>
                  <a:lnTo>
                    <a:pt x="1941" y="1324"/>
                  </a:lnTo>
                  <a:lnTo>
                    <a:pt x="1941" y="1324"/>
                  </a:lnTo>
                  <a:lnTo>
                    <a:pt x="1942" y="1324"/>
                  </a:lnTo>
                  <a:lnTo>
                    <a:pt x="1943" y="1324"/>
                  </a:lnTo>
                  <a:lnTo>
                    <a:pt x="1944" y="1323"/>
                  </a:lnTo>
                  <a:lnTo>
                    <a:pt x="1944" y="1322"/>
                  </a:lnTo>
                  <a:lnTo>
                    <a:pt x="1946" y="1320"/>
                  </a:lnTo>
                  <a:lnTo>
                    <a:pt x="1947" y="1319"/>
                  </a:lnTo>
                  <a:lnTo>
                    <a:pt x="1948" y="1317"/>
                  </a:lnTo>
                  <a:lnTo>
                    <a:pt x="1948" y="1314"/>
                  </a:lnTo>
                  <a:lnTo>
                    <a:pt x="1949" y="1312"/>
                  </a:lnTo>
                  <a:lnTo>
                    <a:pt x="1951" y="1309"/>
                  </a:lnTo>
                  <a:lnTo>
                    <a:pt x="1952" y="1308"/>
                  </a:lnTo>
                  <a:lnTo>
                    <a:pt x="1952" y="1307"/>
                  </a:lnTo>
                  <a:lnTo>
                    <a:pt x="1953" y="1307"/>
                  </a:lnTo>
                  <a:lnTo>
                    <a:pt x="1954" y="1309"/>
                  </a:lnTo>
                  <a:lnTo>
                    <a:pt x="1955" y="1312"/>
                  </a:lnTo>
                  <a:lnTo>
                    <a:pt x="1955" y="1314"/>
                  </a:lnTo>
                  <a:lnTo>
                    <a:pt x="1957" y="1318"/>
                  </a:lnTo>
                  <a:lnTo>
                    <a:pt x="1958" y="1320"/>
                  </a:lnTo>
                  <a:lnTo>
                    <a:pt x="1959" y="1323"/>
                  </a:lnTo>
                  <a:lnTo>
                    <a:pt x="1960" y="1325"/>
                  </a:lnTo>
                  <a:lnTo>
                    <a:pt x="1960" y="1327"/>
                  </a:lnTo>
                  <a:lnTo>
                    <a:pt x="1962" y="1328"/>
                  </a:lnTo>
                  <a:lnTo>
                    <a:pt x="1963" y="1329"/>
                  </a:lnTo>
                  <a:lnTo>
                    <a:pt x="1964" y="1330"/>
                  </a:lnTo>
                  <a:lnTo>
                    <a:pt x="1964" y="1330"/>
                  </a:lnTo>
                  <a:lnTo>
                    <a:pt x="1965" y="1332"/>
                  </a:lnTo>
                  <a:lnTo>
                    <a:pt x="1967" y="1332"/>
                  </a:lnTo>
                  <a:lnTo>
                    <a:pt x="1968" y="1332"/>
                  </a:lnTo>
                  <a:lnTo>
                    <a:pt x="1968" y="1333"/>
                  </a:lnTo>
                  <a:lnTo>
                    <a:pt x="1969" y="1333"/>
                  </a:lnTo>
                  <a:lnTo>
                    <a:pt x="1970" y="1333"/>
                  </a:lnTo>
                  <a:lnTo>
                    <a:pt x="1972" y="1333"/>
                  </a:lnTo>
                  <a:lnTo>
                    <a:pt x="1972" y="1333"/>
                  </a:lnTo>
                  <a:lnTo>
                    <a:pt x="1973" y="1333"/>
                  </a:lnTo>
                  <a:lnTo>
                    <a:pt x="1974" y="1333"/>
                  </a:lnTo>
                  <a:lnTo>
                    <a:pt x="1975" y="1333"/>
                  </a:lnTo>
                  <a:lnTo>
                    <a:pt x="1975" y="1333"/>
                  </a:lnTo>
                  <a:lnTo>
                    <a:pt x="1977" y="1333"/>
                  </a:lnTo>
                  <a:lnTo>
                    <a:pt x="1978" y="1332"/>
                  </a:lnTo>
                  <a:lnTo>
                    <a:pt x="1979" y="1332"/>
                  </a:lnTo>
                  <a:lnTo>
                    <a:pt x="1979" y="1330"/>
                  </a:lnTo>
                  <a:lnTo>
                    <a:pt x="1980" y="1328"/>
                  </a:lnTo>
                  <a:lnTo>
                    <a:pt x="1982" y="1325"/>
                  </a:lnTo>
                  <a:lnTo>
                    <a:pt x="1983" y="1323"/>
                  </a:lnTo>
                  <a:lnTo>
                    <a:pt x="1983" y="1320"/>
                  </a:lnTo>
                  <a:lnTo>
                    <a:pt x="1984" y="1318"/>
                  </a:lnTo>
                  <a:lnTo>
                    <a:pt x="1985" y="1317"/>
                  </a:lnTo>
                  <a:lnTo>
                    <a:pt x="1987" y="1317"/>
                  </a:lnTo>
                  <a:lnTo>
                    <a:pt x="1987" y="1318"/>
                  </a:lnTo>
                  <a:lnTo>
                    <a:pt x="1988" y="1320"/>
                  </a:lnTo>
                  <a:lnTo>
                    <a:pt x="1989" y="1322"/>
                  </a:lnTo>
                  <a:lnTo>
                    <a:pt x="1990" y="1324"/>
                  </a:lnTo>
                  <a:lnTo>
                    <a:pt x="1990" y="1325"/>
                  </a:lnTo>
                  <a:lnTo>
                    <a:pt x="1991" y="1328"/>
                  </a:lnTo>
                  <a:lnTo>
                    <a:pt x="1993" y="1328"/>
                  </a:lnTo>
                  <a:lnTo>
                    <a:pt x="1994" y="1329"/>
                  </a:lnTo>
                  <a:lnTo>
                    <a:pt x="1994" y="1329"/>
                  </a:lnTo>
                  <a:lnTo>
                    <a:pt x="1995" y="1329"/>
                  </a:lnTo>
                  <a:lnTo>
                    <a:pt x="1996" y="1329"/>
                  </a:lnTo>
                  <a:lnTo>
                    <a:pt x="1998" y="1329"/>
                  </a:lnTo>
                  <a:lnTo>
                    <a:pt x="1998" y="1330"/>
                  </a:lnTo>
                  <a:lnTo>
                    <a:pt x="1999" y="1330"/>
                  </a:lnTo>
                  <a:lnTo>
                    <a:pt x="2000" y="1330"/>
                  </a:lnTo>
                  <a:lnTo>
                    <a:pt x="2001" y="1330"/>
                  </a:lnTo>
                  <a:lnTo>
                    <a:pt x="2001" y="1332"/>
                  </a:lnTo>
                  <a:lnTo>
                    <a:pt x="2003" y="1332"/>
                  </a:lnTo>
                  <a:lnTo>
                    <a:pt x="2004" y="1332"/>
                  </a:lnTo>
                  <a:lnTo>
                    <a:pt x="2005" y="1333"/>
                  </a:lnTo>
                  <a:lnTo>
                    <a:pt x="2005" y="1333"/>
                  </a:lnTo>
                  <a:lnTo>
                    <a:pt x="2006" y="1333"/>
                  </a:lnTo>
                  <a:lnTo>
                    <a:pt x="2008" y="1333"/>
                  </a:lnTo>
                  <a:lnTo>
                    <a:pt x="2009" y="1333"/>
                  </a:lnTo>
                  <a:lnTo>
                    <a:pt x="2009" y="1333"/>
                  </a:lnTo>
                  <a:lnTo>
                    <a:pt x="2010" y="1333"/>
                  </a:lnTo>
                  <a:lnTo>
                    <a:pt x="2011" y="1333"/>
                  </a:lnTo>
                  <a:lnTo>
                    <a:pt x="2013" y="1333"/>
                  </a:lnTo>
                  <a:lnTo>
                    <a:pt x="2014" y="1333"/>
                  </a:lnTo>
                  <a:lnTo>
                    <a:pt x="2014" y="1333"/>
                  </a:lnTo>
                  <a:lnTo>
                    <a:pt x="2015" y="1333"/>
                  </a:lnTo>
                  <a:lnTo>
                    <a:pt x="2016" y="1332"/>
                  </a:lnTo>
                  <a:lnTo>
                    <a:pt x="2018" y="1332"/>
                  </a:lnTo>
                  <a:lnTo>
                    <a:pt x="2018" y="1332"/>
                  </a:lnTo>
                  <a:lnTo>
                    <a:pt x="2019" y="1332"/>
                  </a:lnTo>
                  <a:lnTo>
                    <a:pt x="2020" y="1332"/>
                  </a:lnTo>
                  <a:lnTo>
                    <a:pt x="2021" y="1332"/>
                  </a:lnTo>
                  <a:lnTo>
                    <a:pt x="2021" y="1330"/>
                  </a:lnTo>
                  <a:lnTo>
                    <a:pt x="2023" y="1329"/>
                  </a:lnTo>
                  <a:lnTo>
                    <a:pt x="2024" y="1328"/>
                  </a:lnTo>
                  <a:lnTo>
                    <a:pt x="2025" y="1327"/>
                  </a:lnTo>
                  <a:lnTo>
                    <a:pt x="2025" y="1325"/>
                  </a:lnTo>
                  <a:lnTo>
                    <a:pt x="2026" y="1323"/>
                  </a:lnTo>
                  <a:lnTo>
                    <a:pt x="2027" y="1322"/>
                  </a:lnTo>
                  <a:lnTo>
                    <a:pt x="2029" y="1322"/>
                  </a:lnTo>
                  <a:lnTo>
                    <a:pt x="2029" y="1322"/>
                  </a:lnTo>
                  <a:lnTo>
                    <a:pt x="2030" y="1322"/>
                  </a:lnTo>
                  <a:lnTo>
                    <a:pt x="2031" y="1323"/>
                  </a:lnTo>
                  <a:lnTo>
                    <a:pt x="2032" y="1324"/>
                  </a:lnTo>
                  <a:lnTo>
                    <a:pt x="2032" y="1325"/>
                  </a:lnTo>
                  <a:lnTo>
                    <a:pt x="2034" y="1327"/>
                  </a:lnTo>
                  <a:lnTo>
                    <a:pt x="2035" y="1328"/>
                  </a:lnTo>
                  <a:lnTo>
                    <a:pt x="2036" y="1329"/>
                  </a:lnTo>
                  <a:lnTo>
                    <a:pt x="2036" y="1330"/>
                  </a:lnTo>
                  <a:lnTo>
                    <a:pt x="2037" y="1330"/>
                  </a:lnTo>
                  <a:lnTo>
                    <a:pt x="2039" y="1332"/>
                  </a:lnTo>
                  <a:lnTo>
                    <a:pt x="2040" y="1332"/>
                  </a:lnTo>
                  <a:lnTo>
                    <a:pt x="2040" y="1332"/>
                  </a:lnTo>
                  <a:lnTo>
                    <a:pt x="2041" y="1333"/>
                  </a:lnTo>
                  <a:lnTo>
                    <a:pt x="2042" y="1333"/>
                  </a:lnTo>
                  <a:lnTo>
                    <a:pt x="2044" y="1333"/>
                  </a:lnTo>
                  <a:lnTo>
                    <a:pt x="2044" y="1333"/>
                  </a:lnTo>
                  <a:lnTo>
                    <a:pt x="2045" y="1333"/>
                  </a:lnTo>
                  <a:lnTo>
                    <a:pt x="2046" y="1333"/>
                  </a:lnTo>
                  <a:lnTo>
                    <a:pt x="2047" y="1333"/>
                  </a:lnTo>
                  <a:lnTo>
                    <a:pt x="2047" y="1333"/>
                  </a:lnTo>
                  <a:lnTo>
                    <a:pt x="2049" y="1333"/>
                  </a:lnTo>
                  <a:lnTo>
                    <a:pt x="2050" y="1333"/>
                  </a:lnTo>
                  <a:lnTo>
                    <a:pt x="2051" y="1333"/>
                  </a:lnTo>
                  <a:lnTo>
                    <a:pt x="2051" y="1333"/>
                  </a:lnTo>
                  <a:lnTo>
                    <a:pt x="2052" y="1333"/>
                  </a:lnTo>
                  <a:lnTo>
                    <a:pt x="2054" y="1333"/>
                  </a:lnTo>
                  <a:lnTo>
                    <a:pt x="2055" y="1333"/>
                  </a:lnTo>
                  <a:lnTo>
                    <a:pt x="2055" y="1333"/>
                  </a:lnTo>
                  <a:lnTo>
                    <a:pt x="2056" y="1333"/>
                  </a:lnTo>
                  <a:lnTo>
                    <a:pt x="2057" y="1333"/>
                  </a:lnTo>
                  <a:lnTo>
                    <a:pt x="2059" y="1333"/>
                  </a:lnTo>
                  <a:lnTo>
                    <a:pt x="2059" y="1333"/>
                  </a:lnTo>
                  <a:lnTo>
                    <a:pt x="2060" y="1333"/>
                  </a:lnTo>
                  <a:lnTo>
                    <a:pt x="2061" y="1333"/>
                  </a:lnTo>
                  <a:lnTo>
                    <a:pt x="2062" y="1333"/>
                  </a:lnTo>
                  <a:lnTo>
                    <a:pt x="2062" y="1333"/>
                  </a:lnTo>
                  <a:lnTo>
                    <a:pt x="2063" y="1333"/>
                  </a:lnTo>
                  <a:lnTo>
                    <a:pt x="2065" y="1333"/>
                  </a:lnTo>
                  <a:lnTo>
                    <a:pt x="2066" y="1334"/>
                  </a:lnTo>
                  <a:lnTo>
                    <a:pt x="2066" y="1334"/>
                  </a:lnTo>
                  <a:lnTo>
                    <a:pt x="2067" y="1335"/>
                  </a:lnTo>
                  <a:lnTo>
                    <a:pt x="2068" y="1337"/>
                  </a:lnTo>
                  <a:lnTo>
                    <a:pt x="2070" y="1338"/>
                  </a:lnTo>
                  <a:lnTo>
                    <a:pt x="2071" y="1339"/>
                  </a:lnTo>
                  <a:lnTo>
                    <a:pt x="2071" y="1341"/>
                  </a:lnTo>
                  <a:lnTo>
                    <a:pt x="2072" y="1344"/>
                  </a:lnTo>
                  <a:lnTo>
                    <a:pt x="2073" y="1345"/>
                  </a:lnTo>
                  <a:lnTo>
                    <a:pt x="2075" y="1349"/>
                  </a:lnTo>
                  <a:lnTo>
                    <a:pt x="2075" y="1351"/>
                  </a:lnTo>
                  <a:lnTo>
                    <a:pt x="2076" y="1354"/>
                  </a:lnTo>
                  <a:lnTo>
                    <a:pt x="2077" y="1358"/>
                  </a:lnTo>
                  <a:lnTo>
                    <a:pt x="2078" y="1360"/>
                  </a:lnTo>
                  <a:lnTo>
                    <a:pt x="2078" y="1363"/>
                  </a:lnTo>
                  <a:lnTo>
                    <a:pt x="2080" y="1364"/>
                  </a:lnTo>
                  <a:lnTo>
                    <a:pt x="2081" y="1364"/>
                  </a:lnTo>
                  <a:lnTo>
                    <a:pt x="2082" y="1361"/>
                  </a:lnTo>
                  <a:lnTo>
                    <a:pt x="2082" y="1358"/>
                  </a:lnTo>
                  <a:lnTo>
                    <a:pt x="2083" y="1350"/>
                  </a:lnTo>
                  <a:lnTo>
                    <a:pt x="2085" y="1341"/>
                  </a:lnTo>
                  <a:lnTo>
                    <a:pt x="2086" y="1332"/>
                  </a:lnTo>
                  <a:lnTo>
                    <a:pt x="2086" y="1323"/>
                  </a:lnTo>
                  <a:lnTo>
                    <a:pt x="2087" y="1317"/>
                  </a:lnTo>
                  <a:lnTo>
                    <a:pt x="2088" y="1313"/>
                  </a:lnTo>
                  <a:lnTo>
                    <a:pt x="2090" y="1310"/>
                  </a:lnTo>
                  <a:lnTo>
                    <a:pt x="2090" y="1302"/>
                  </a:lnTo>
                  <a:lnTo>
                    <a:pt x="2091" y="1278"/>
                  </a:lnTo>
                  <a:lnTo>
                    <a:pt x="2092" y="1217"/>
                  </a:lnTo>
                  <a:lnTo>
                    <a:pt x="2093" y="1097"/>
                  </a:lnTo>
                  <a:lnTo>
                    <a:pt x="2093" y="970"/>
                  </a:lnTo>
                  <a:lnTo>
                    <a:pt x="2095" y="701"/>
                  </a:lnTo>
                  <a:lnTo>
                    <a:pt x="2096" y="344"/>
                  </a:lnTo>
                  <a:lnTo>
                    <a:pt x="2097" y="0"/>
                  </a:lnTo>
                  <a:lnTo>
                    <a:pt x="2097" y="0"/>
                  </a:lnTo>
                  <a:lnTo>
                    <a:pt x="2098" y="0"/>
                  </a:lnTo>
                  <a:lnTo>
                    <a:pt x="2099" y="0"/>
                  </a:lnTo>
                  <a:lnTo>
                    <a:pt x="2101" y="0"/>
                  </a:lnTo>
                  <a:lnTo>
                    <a:pt x="2101" y="0"/>
                  </a:lnTo>
                  <a:lnTo>
                    <a:pt x="2102" y="0"/>
                  </a:lnTo>
                  <a:lnTo>
                    <a:pt x="2103" y="0"/>
                  </a:lnTo>
                  <a:lnTo>
                    <a:pt x="2104" y="0"/>
                  </a:lnTo>
                  <a:lnTo>
                    <a:pt x="2104" y="0"/>
                  </a:lnTo>
                  <a:lnTo>
                    <a:pt x="2106" y="0"/>
                  </a:lnTo>
                  <a:lnTo>
                    <a:pt x="2107" y="33"/>
                  </a:lnTo>
                  <a:lnTo>
                    <a:pt x="2108" y="270"/>
                  </a:lnTo>
                  <a:lnTo>
                    <a:pt x="2108" y="471"/>
                  </a:lnTo>
                  <a:lnTo>
                    <a:pt x="2109" y="637"/>
                  </a:lnTo>
                  <a:lnTo>
                    <a:pt x="2111" y="770"/>
                  </a:lnTo>
                  <a:lnTo>
                    <a:pt x="2112" y="876"/>
                  </a:lnTo>
                  <a:lnTo>
                    <a:pt x="2112" y="959"/>
                  </a:lnTo>
                  <a:lnTo>
                    <a:pt x="2113" y="1025"/>
                  </a:lnTo>
                  <a:lnTo>
                    <a:pt x="2114" y="1077"/>
                  </a:lnTo>
                  <a:lnTo>
                    <a:pt x="2116" y="1119"/>
                  </a:lnTo>
                  <a:lnTo>
                    <a:pt x="2116" y="1153"/>
                  </a:lnTo>
                  <a:lnTo>
                    <a:pt x="2117" y="1181"/>
                  </a:lnTo>
                  <a:lnTo>
                    <a:pt x="2118" y="1205"/>
                  </a:lnTo>
                  <a:lnTo>
                    <a:pt x="2119" y="1225"/>
                  </a:lnTo>
                  <a:lnTo>
                    <a:pt x="2119" y="1241"/>
                  </a:lnTo>
                  <a:lnTo>
                    <a:pt x="2121" y="1255"/>
                  </a:lnTo>
                  <a:lnTo>
                    <a:pt x="2122" y="1267"/>
                  </a:lnTo>
                  <a:lnTo>
                    <a:pt x="2123" y="1277"/>
                  </a:lnTo>
                  <a:lnTo>
                    <a:pt x="2123" y="1287"/>
                  </a:lnTo>
                  <a:lnTo>
                    <a:pt x="2124" y="1294"/>
                  </a:lnTo>
                  <a:lnTo>
                    <a:pt x="2126" y="1301"/>
                  </a:lnTo>
                  <a:lnTo>
                    <a:pt x="2127" y="1307"/>
                  </a:lnTo>
                  <a:lnTo>
                    <a:pt x="2128" y="1312"/>
                  </a:lnTo>
                  <a:lnTo>
                    <a:pt x="2128" y="1315"/>
                  </a:lnTo>
                  <a:lnTo>
                    <a:pt x="2129" y="1319"/>
                  </a:lnTo>
                  <a:lnTo>
                    <a:pt x="2131" y="1323"/>
                  </a:lnTo>
                  <a:lnTo>
                    <a:pt x="2132" y="1325"/>
                  </a:lnTo>
                  <a:lnTo>
                    <a:pt x="2132" y="1328"/>
                  </a:lnTo>
                  <a:lnTo>
                    <a:pt x="2133" y="1330"/>
                  </a:lnTo>
                  <a:lnTo>
                    <a:pt x="2134" y="1332"/>
                  </a:lnTo>
                  <a:lnTo>
                    <a:pt x="2135" y="1333"/>
                  </a:lnTo>
                  <a:lnTo>
                    <a:pt x="2135" y="1334"/>
                  </a:lnTo>
                  <a:lnTo>
                    <a:pt x="2137" y="1334"/>
                  </a:lnTo>
                  <a:lnTo>
                    <a:pt x="2138" y="1335"/>
                  </a:lnTo>
                  <a:lnTo>
                    <a:pt x="2139" y="1335"/>
                  </a:lnTo>
                  <a:lnTo>
                    <a:pt x="2139" y="1335"/>
                  </a:lnTo>
                  <a:lnTo>
                    <a:pt x="2140" y="1337"/>
                  </a:lnTo>
                  <a:lnTo>
                    <a:pt x="2142" y="1337"/>
                  </a:lnTo>
                  <a:lnTo>
                    <a:pt x="2143" y="1337"/>
                  </a:lnTo>
                  <a:lnTo>
                    <a:pt x="2143" y="1338"/>
                  </a:lnTo>
                  <a:lnTo>
                    <a:pt x="2144" y="1338"/>
                  </a:lnTo>
                  <a:lnTo>
                    <a:pt x="2145" y="1338"/>
                  </a:lnTo>
                  <a:lnTo>
                    <a:pt x="2147" y="1339"/>
                  </a:lnTo>
                  <a:lnTo>
                    <a:pt x="2147" y="1339"/>
                  </a:lnTo>
                  <a:lnTo>
                    <a:pt x="2148" y="1339"/>
                  </a:lnTo>
                  <a:lnTo>
                    <a:pt x="2149" y="1339"/>
                  </a:lnTo>
                  <a:lnTo>
                    <a:pt x="2150" y="1339"/>
                  </a:lnTo>
                  <a:lnTo>
                    <a:pt x="2150" y="1339"/>
                  </a:lnTo>
                  <a:lnTo>
                    <a:pt x="2152" y="1339"/>
                  </a:lnTo>
                  <a:lnTo>
                    <a:pt x="2153" y="1339"/>
                  </a:lnTo>
                  <a:lnTo>
                    <a:pt x="2154" y="1339"/>
                  </a:lnTo>
                  <a:lnTo>
                    <a:pt x="2154" y="1339"/>
                  </a:lnTo>
                  <a:lnTo>
                    <a:pt x="2155" y="1339"/>
                  </a:lnTo>
                  <a:lnTo>
                    <a:pt x="2157" y="1339"/>
                  </a:lnTo>
                  <a:lnTo>
                    <a:pt x="2158" y="1339"/>
                  </a:lnTo>
                  <a:lnTo>
                    <a:pt x="2158" y="1339"/>
                  </a:lnTo>
                  <a:lnTo>
                    <a:pt x="2159" y="1339"/>
                  </a:lnTo>
                  <a:lnTo>
                    <a:pt x="2160" y="1338"/>
                  </a:lnTo>
                  <a:lnTo>
                    <a:pt x="2162" y="1338"/>
                  </a:lnTo>
                  <a:lnTo>
                    <a:pt x="2162" y="1338"/>
                  </a:lnTo>
                  <a:lnTo>
                    <a:pt x="2163" y="1337"/>
                  </a:lnTo>
                  <a:lnTo>
                    <a:pt x="2164" y="1337"/>
                  </a:lnTo>
                  <a:lnTo>
                    <a:pt x="2165" y="1337"/>
                  </a:lnTo>
                  <a:lnTo>
                    <a:pt x="2165" y="1335"/>
                  </a:lnTo>
                  <a:lnTo>
                    <a:pt x="2167" y="1335"/>
                  </a:lnTo>
                  <a:lnTo>
                    <a:pt x="2168" y="1335"/>
                  </a:lnTo>
                  <a:lnTo>
                    <a:pt x="2169" y="1335"/>
                  </a:lnTo>
                  <a:lnTo>
                    <a:pt x="2169" y="1334"/>
                  </a:lnTo>
                  <a:lnTo>
                    <a:pt x="2170" y="1334"/>
                  </a:lnTo>
                  <a:lnTo>
                    <a:pt x="2171" y="1334"/>
                  </a:lnTo>
                  <a:lnTo>
                    <a:pt x="2173" y="1333"/>
                  </a:lnTo>
                  <a:lnTo>
                    <a:pt x="2173" y="1333"/>
                  </a:lnTo>
                  <a:lnTo>
                    <a:pt x="2174" y="1332"/>
                  </a:lnTo>
                  <a:lnTo>
                    <a:pt x="2175" y="1332"/>
                  </a:lnTo>
                  <a:lnTo>
                    <a:pt x="2176" y="1330"/>
                  </a:lnTo>
                  <a:lnTo>
                    <a:pt x="2176" y="1329"/>
                  </a:lnTo>
                  <a:lnTo>
                    <a:pt x="2178" y="1329"/>
                  </a:lnTo>
                  <a:lnTo>
                    <a:pt x="2179" y="1329"/>
                  </a:lnTo>
                  <a:lnTo>
                    <a:pt x="2180" y="1329"/>
                  </a:lnTo>
                  <a:lnTo>
                    <a:pt x="2180" y="1330"/>
                  </a:lnTo>
                  <a:lnTo>
                    <a:pt x="2181" y="1330"/>
                  </a:lnTo>
                  <a:lnTo>
                    <a:pt x="2183" y="1332"/>
                  </a:lnTo>
                  <a:lnTo>
                    <a:pt x="2184" y="1332"/>
                  </a:lnTo>
                  <a:lnTo>
                    <a:pt x="2185" y="1333"/>
                  </a:lnTo>
                  <a:lnTo>
                    <a:pt x="2185" y="1333"/>
                  </a:lnTo>
                  <a:lnTo>
                    <a:pt x="2186" y="1333"/>
                  </a:lnTo>
                  <a:lnTo>
                    <a:pt x="2188" y="1333"/>
                  </a:lnTo>
                  <a:lnTo>
                    <a:pt x="2189" y="1332"/>
                  </a:lnTo>
                  <a:lnTo>
                    <a:pt x="2189" y="1332"/>
                  </a:lnTo>
                  <a:lnTo>
                    <a:pt x="2190" y="1332"/>
                  </a:lnTo>
                  <a:lnTo>
                    <a:pt x="2191" y="1332"/>
                  </a:lnTo>
                  <a:lnTo>
                    <a:pt x="2193" y="1332"/>
                  </a:lnTo>
                  <a:lnTo>
                    <a:pt x="2193" y="1332"/>
                  </a:lnTo>
                  <a:lnTo>
                    <a:pt x="2194" y="1332"/>
                  </a:lnTo>
                  <a:lnTo>
                    <a:pt x="2195" y="1332"/>
                  </a:lnTo>
                  <a:lnTo>
                    <a:pt x="2196" y="1332"/>
                  </a:lnTo>
                  <a:lnTo>
                    <a:pt x="2196" y="1332"/>
                  </a:lnTo>
                  <a:lnTo>
                    <a:pt x="2198" y="1332"/>
                  </a:lnTo>
                  <a:lnTo>
                    <a:pt x="2199" y="1332"/>
                  </a:lnTo>
                  <a:lnTo>
                    <a:pt x="2200" y="1333"/>
                  </a:lnTo>
                  <a:lnTo>
                    <a:pt x="2200" y="1333"/>
                  </a:lnTo>
                  <a:lnTo>
                    <a:pt x="2201" y="1333"/>
                  </a:lnTo>
                  <a:lnTo>
                    <a:pt x="2203" y="1333"/>
                  </a:lnTo>
                  <a:lnTo>
                    <a:pt x="2204" y="1333"/>
                  </a:lnTo>
                  <a:lnTo>
                    <a:pt x="2204" y="1333"/>
                  </a:lnTo>
                  <a:lnTo>
                    <a:pt x="2205" y="1333"/>
                  </a:lnTo>
                  <a:lnTo>
                    <a:pt x="2206" y="1333"/>
                  </a:lnTo>
                  <a:lnTo>
                    <a:pt x="2207" y="1333"/>
                  </a:lnTo>
                  <a:lnTo>
                    <a:pt x="2207" y="1333"/>
                  </a:lnTo>
                  <a:lnTo>
                    <a:pt x="2209" y="1333"/>
                  </a:lnTo>
                  <a:lnTo>
                    <a:pt x="2210" y="1333"/>
                  </a:lnTo>
                  <a:lnTo>
                    <a:pt x="2211" y="1333"/>
                  </a:lnTo>
                  <a:lnTo>
                    <a:pt x="2211" y="1333"/>
                  </a:lnTo>
                  <a:lnTo>
                    <a:pt x="2212" y="1333"/>
                  </a:lnTo>
                  <a:lnTo>
                    <a:pt x="2214" y="1333"/>
                  </a:lnTo>
                  <a:lnTo>
                    <a:pt x="2215" y="1332"/>
                  </a:lnTo>
                  <a:lnTo>
                    <a:pt x="2215" y="1332"/>
                  </a:lnTo>
                  <a:lnTo>
                    <a:pt x="2216" y="1332"/>
                  </a:lnTo>
                  <a:lnTo>
                    <a:pt x="2217" y="1332"/>
                  </a:lnTo>
                  <a:lnTo>
                    <a:pt x="2219" y="1332"/>
                  </a:lnTo>
                  <a:lnTo>
                    <a:pt x="2219" y="1333"/>
                  </a:lnTo>
                  <a:lnTo>
                    <a:pt x="2220" y="1333"/>
                  </a:lnTo>
                  <a:lnTo>
                    <a:pt x="2221" y="1333"/>
                  </a:lnTo>
                  <a:lnTo>
                    <a:pt x="2222" y="1333"/>
                  </a:lnTo>
                  <a:lnTo>
                    <a:pt x="2222" y="1333"/>
                  </a:lnTo>
                  <a:lnTo>
                    <a:pt x="2224" y="1333"/>
                  </a:lnTo>
                  <a:lnTo>
                    <a:pt x="2225" y="1333"/>
                  </a:lnTo>
                  <a:lnTo>
                    <a:pt x="2226" y="1333"/>
                  </a:lnTo>
                  <a:lnTo>
                    <a:pt x="2226" y="1333"/>
                  </a:lnTo>
                  <a:lnTo>
                    <a:pt x="2227" y="1333"/>
                  </a:lnTo>
                  <a:lnTo>
                    <a:pt x="2229" y="1333"/>
                  </a:lnTo>
                  <a:lnTo>
                    <a:pt x="2230" y="1333"/>
                  </a:lnTo>
                  <a:lnTo>
                    <a:pt x="2230" y="1333"/>
                  </a:lnTo>
                  <a:lnTo>
                    <a:pt x="2231" y="1333"/>
                  </a:lnTo>
                  <a:lnTo>
                    <a:pt x="2232" y="1333"/>
                  </a:lnTo>
                  <a:lnTo>
                    <a:pt x="2234" y="1333"/>
                  </a:lnTo>
                  <a:lnTo>
                    <a:pt x="2234" y="1333"/>
                  </a:lnTo>
                  <a:lnTo>
                    <a:pt x="2235" y="1333"/>
                  </a:lnTo>
                  <a:lnTo>
                    <a:pt x="2236" y="1333"/>
                  </a:lnTo>
                  <a:lnTo>
                    <a:pt x="2237" y="1333"/>
                  </a:lnTo>
                  <a:lnTo>
                    <a:pt x="2238" y="1333"/>
                  </a:lnTo>
                  <a:lnTo>
                    <a:pt x="2238" y="1333"/>
                  </a:lnTo>
                  <a:lnTo>
                    <a:pt x="2240" y="1333"/>
                  </a:lnTo>
                  <a:lnTo>
                    <a:pt x="2241" y="1333"/>
                  </a:lnTo>
                  <a:lnTo>
                    <a:pt x="2242" y="1333"/>
                  </a:lnTo>
                  <a:lnTo>
                    <a:pt x="2242" y="1333"/>
                  </a:lnTo>
                  <a:lnTo>
                    <a:pt x="2243" y="1333"/>
                  </a:lnTo>
                  <a:lnTo>
                    <a:pt x="2245" y="1333"/>
                  </a:lnTo>
                  <a:lnTo>
                    <a:pt x="2246" y="1332"/>
                  </a:lnTo>
                  <a:lnTo>
                    <a:pt x="2246" y="1332"/>
                  </a:lnTo>
                  <a:lnTo>
                    <a:pt x="2247" y="1332"/>
                  </a:lnTo>
                  <a:lnTo>
                    <a:pt x="2248" y="1332"/>
                  </a:lnTo>
                  <a:lnTo>
                    <a:pt x="2250" y="1332"/>
                  </a:lnTo>
                  <a:lnTo>
                    <a:pt x="2250" y="1332"/>
                  </a:lnTo>
                  <a:lnTo>
                    <a:pt x="2251" y="1332"/>
                  </a:lnTo>
                  <a:lnTo>
                    <a:pt x="2252" y="1332"/>
                  </a:lnTo>
                  <a:lnTo>
                    <a:pt x="2253" y="1332"/>
                  </a:lnTo>
                  <a:lnTo>
                    <a:pt x="2253" y="1332"/>
                  </a:lnTo>
                  <a:lnTo>
                    <a:pt x="2255" y="1332"/>
                  </a:lnTo>
                  <a:lnTo>
                    <a:pt x="2256" y="1332"/>
                  </a:lnTo>
                  <a:lnTo>
                    <a:pt x="2257" y="1333"/>
                  </a:lnTo>
                  <a:lnTo>
                    <a:pt x="2257" y="1333"/>
                  </a:lnTo>
                  <a:lnTo>
                    <a:pt x="2258" y="1333"/>
                  </a:lnTo>
                  <a:lnTo>
                    <a:pt x="2260" y="1333"/>
                  </a:lnTo>
                  <a:lnTo>
                    <a:pt x="2261" y="1334"/>
                  </a:lnTo>
                  <a:lnTo>
                    <a:pt x="2261" y="1334"/>
                  </a:lnTo>
                  <a:lnTo>
                    <a:pt x="2262" y="1334"/>
                  </a:lnTo>
                  <a:lnTo>
                    <a:pt x="2263" y="1334"/>
                  </a:lnTo>
                  <a:lnTo>
                    <a:pt x="2265" y="1334"/>
                  </a:lnTo>
                  <a:lnTo>
                    <a:pt x="2265" y="1333"/>
                  </a:lnTo>
                  <a:lnTo>
                    <a:pt x="2266" y="1333"/>
                  </a:lnTo>
                  <a:lnTo>
                    <a:pt x="2267" y="1333"/>
                  </a:lnTo>
                  <a:lnTo>
                    <a:pt x="2268" y="1333"/>
                  </a:lnTo>
                  <a:lnTo>
                    <a:pt x="2268" y="1333"/>
                  </a:lnTo>
                  <a:lnTo>
                    <a:pt x="2270" y="1333"/>
                  </a:lnTo>
                  <a:lnTo>
                    <a:pt x="2271" y="1333"/>
                  </a:lnTo>
                  <a:lnTo>
                    <a:pt x="2272" y="1333"/>
                  </a:lnTo>
                  <a:lnTo>
                    <a:pt x="2272" y="1333"/>
                  </a:lnTo>
                  <a:lnTo>
                    <a:pt x="2273" y="1333"/>
                  </a:lnTo>
                  <a:lnTo>
                    <a:pt x="2274" y="1333"/>
                  </a:lnTo>
                  <a:lnTo>
                    <a:pt x="2276" y="1333"/>
                  </a:lnTo>
                  <a:lnTo>
                    <a:pt x="2276" y="1333"/>
                  </a:lnTo>
                  <a:lnTo>
                    <a:pt x="2277" y="1333"/>
                  </a:lnTo>
                  <a:lnTo>
                    <a:pt x="2278" y="1333"/>
                  </a:lnTo>
                  <a:lnTo>
                    <a:pt x="2279" y="1332"/>
                  </a:lnTo>
                  <a:lnTo>
                    <a:pt x="2279" y="1332"/>
                  </a:lnTo>
                  <a:lnTo>
                    <a:pt x="2281" y="1332"/>
                  </a:lnTo>
                  <a:lnTo>
                    <a:pt x="2282" y="1330"/>
                  </a:lnTo>
                  <a:lnTo>
                    <a:pt x="2283" y="1330"/>
                  </a:lnTo>
                  <a:lnTo>
                    <a:pt x="2283" y="1329"/>
                  </a:lnTo>
                  <a:lnTo>
                    <a:pt x="2284" y="1328"/>
                  </a:lnTo>
                  <a:lnTo>
                    <a:pt x="2286" y="1327"/>
                  </a:lnTo>
                  <a:lnTo>
                    <a:pt x="2287" y="1325"/>
                  </a:lnTo>
                  <a:lnTo>
                    <a:pt x="2287" y="1324"/>
                  </a:lnTo>
                  <a:lnTo>
                    <a:pt x="2288" y="1324"/>
                  </a:lnTo>
                  <a:lnTo>
                    <a:pt x="2289" y="1324"/>
                  </a:lnTo>
                  <a:lnTo>
                    <a:pt x="2291" y="1325"/>
                  </a:lnTo>
                  <a:lnTo>
                    <a:pt x="2291" y="1327"/>
                  </a:lnTo>
                  <a:lnTo>
                    <a:pt x="2292" y="1327"/>
                  </a:lnTo>
                  <a:lnTo>
                    <a:pt x="2293" y="1328"/>
                  </a:lnTo>
                  <a:lnTo>
                    <a:pt x="2294" y="1329"/>
                  </a:lnTo>
                  <a:lnTo>
                    <a:pt x="2296" y="1330"/>
                  </a:lnTo>
                  <a:lnTo>
                    <a:pt x="2296" y="1330"/>
                  </a:lnTo>
                  <a:lnTo>
                    <a:pt x="2297" y="1332"/>
                  </a:lnTo>
                  <a:lnTo>
                    <a:pt x="2298" y="1332"/>
                  </a:lnTo>
                  <a:lnTo>
                    <a:pt x="2299" y="1333"/>
                  </a:lnTo>
                  <a:lnTo>
                    <a:pt x="2299" y="1333"/>
                  </a:lnTo>
                  <a:lnTo>
                    <a:pt x="2301" y="1333"/>
                  </a:lnTo>
                  <a:lnTo>
                    <a:pt x="2302" y="1333"/>
                  </a:lnTo>
                  <a:lnTo>
                    <a:pt x="2303" y="1332"/>
                  </a:lnTo>
                  <a:lnTo>
                    <a:pt x="2303" y="1332"/>
                  </a:lnTo>
                  <a:lnTo>
                    <a:pt x="2304" y="1332"/>
                  </a:lnTo>
                  <a:lnTo>
                    <a:pt x="2306" y="1332"/>
                  </a:lnTo>
                  <a:lnTo>
                    <a:pt x="2307" y="1330"/>
                  </a:lnTo>
                  <a:lnTo>
                    <a:pt x="2307" y="1330"/>
                  </a:lnTo>
                  <a:lnTo>
                    <a:pt x="2308" y="1330"/>
                  </a:lnTo>
                  <a:lnTo>
                    <a:pt x="2309" y="1330"/>
                  </a:lnTo>
                  <a:lnTo>
                    <a:pt x="2310" y="1330"/>
                  </a:lnTo>
                  <a:lnTo>
                    <a:pt x="2310" y="1332"/>
                  </a:lnTo>
                  <a:lnTo>
                    <a:pt x="2312" y="1332"/>
                  </a:lnTo>
                  <a:lnTo>
                    <a:pt x="2313" y="1332"/>
                  </a:lnTo>
                  <a:lnTo>
                    <a:pt x="2314" y="1333"/>
                  </a:lnTo>
                  <a:lnTo>
                    <a:pt x="2314" y="1333"/>
                  </a:lnTo>
                  <a:lnTo>
                    <a:pt x="2315" y="1333"/>
                  </a:lnTo>
                  <a:lnTo>
                    <a:pt x="2317" y="1333"/>
                  </a:lnTo>
                  <a:lnTo>
                    <a:pt x="2318" y="1333"/>
                  </a:lnTo>
                  <a:lnTo>
                    <a:pt x="2318" y="1332"/>
                  </a:lnTo>
                  <a:lnTo>
                    <a:pt x="2319" y="1330"/>
                  </a:lnTo>
                  <a:lnTo>
                    <a:pt x="2320" y="1329"/>
                  </a:lnTo>
                  <a:lnTo>
                    <a:pt x="2322" y="1325"/>
                  </a:lnTo>
                  <a:lnTo>
                    <a:pt x="2322" y="1323"/>
                  </a:lnTo>
                  <a:lnTo>
                    <a:pt x="2323" y="1319"/>
                  </a:lnTo>
                  <a:lnTo>
                    <a:pt x="2324" y="1317"/>
                  </a:lnTo>
                  <a:lnTo>
                    <a:pt x="2325" y="1314"/>
                  </a:lnTo>
                  <a:lnTo>
                    <a:pt x="2325" y="1313"/>
                  </a:lnTo>
                  <a:lnTo>
                    <a:pt x="2327" y="1312"/>
                  </a:lnTo>
                  <a:lnTo>
                    <a:pt x="2328" y="1312"/>
                  </a:lnTo>
                  <a:lnTo>
                    <a:pt x="2329" y="1313"/>
                  </a:lnTo>
                  <a:lnTo>
                    <a:pt x="2329" y="1314"/>
                  </a:lnTo>
                  <a:lnTo>
                    <a:pt x="2330" y="1315"/>
                  </a:lnTo>
                  <a:lnTo>
                    <a:pt x="2332" y="1318"/>
                  </a:lnTo>
                  <a:lnTo>
                    <a:pt x="2333" y="1319"/>
                  </a:lnTo>
                  <a:lnTo>
                    <a:pt x="2333" y="1320"/>
                  </a:lnTo>
                  <a:lnTo>
                    <a:pt x="2334" y="1322"/>
                  </a:lnTo>
                  <a:lnTo>
                    <a:pt x="2335" y="1322"/>
                  </a:lnTo>
                  <a:lnTo>
                    <a:pt x="2337" y="1323"/>
                  </a:lnTo>
                  <a:lnTo>
                    <a:pt x="2337" y="1323"/>
                  </a:lnTo>
                  <a:lnTo>
                    <a:pt x="2338" y="1323"/>
                  </a:lnTo>
                  <a:lnTo>
                    <a:pt x="2339" y="1324"/>
                  </a:lnTo>
                  <a:lnTo>
                    <a:pt x="2340" y="1324"/>
                  </a:lnTo>
                  <a:lnTo>
                    <a:pt x="2340" y="1325"/>
                  </a:lnTo>
                  <a:lnTo>
                    <a:pt x="2342" y="1325"/>
                  </a:lnTo>
                  <a:lnTo>
                    <a:pt x="2343" y="1327"/>
                  </a:lnTo>
                  <a:lnTo>
                    <a:pt x="2344" y="1325"/>
                  </a:lnTo>
                  <a:lnTo>
                    <a:pt x="2344" y="1324"/>
                  </a:lnTo>
                  <a:lnTo>
                    <a:pt x="2345" y="1323"/>
                  </a:lnTo>
                  <a:lnTo>
                    <a:pt x="2346" y="1322"/>
                  </a:lnTo>
                  <a:lnTo>
                    <a:pt x="2348" y="1320"/>
                  </a:lnTo>
                  <a:lnTo>
                    <a:pt x="2348" y="1320"/>
                  </a:lnTo>
                  <a:lnTo>
                    <a:pt x="2349" y="1320"/>
                  </a:lnTo>
                  <a:lnTo>
                    <a:pt x="2350" y="1323"/>
                  </a:lnTo>
                  <a:lnTo>
                    <a:pt x="2351" y="1324"/>
                  </a:lnTo>
                  <a:lnTo>
                    <a:pt x="2353" y="1327"/>
                  </a:lnTo>
                  <a:lnTo>
                    <a:pt x="2353" y="1328"/>
                  </a:lnTo>
                  <a:lnTo>
                    <a:pt x="2354" y="1329"/>
                  </a:lnTo>
                  <a:lnTo>
                    <a:pt x="2355" y="1330"/>
                  </a:lnTo>
                  <a:lnTo>
                    <a:pt x="2356" y="1330"/>
                  </a:lnTo>
                  <a:lnTo>
                    <a:pt x="2356" y="1330"/>
                  </a:lnTo>
                  <a:lnTo>
                    <a:pt x="2358" y="1332"/>
                  </a:lnTo>
                  <a:lnTo>
                    <a:pt x="2359" y="1332"/>
                  </a:lnTo>
                  <a:lnTo>
                    <a:pt x="2360" y="1332"/>
                  </a:lnTo>
                  <a:lnTo>
                    <a:pt x="2360" y="1330"/>
                  </a:lnTo>
                  <a:lnTo>
                    <a:pt x="2361" y="1330"/>
                  </a:lnTo>
                  <a:lnTo>
                    <a:pt x="2363" y="1330"/>
                  </a:lnTo>
                  <a:lnTo>
                    <a:pt x="2364" y="1329"/>
                  </a:lnTo>
                  <a:lnTo>
                    <a:pt x="2364" y="1328"/>
                  </a:lnTo>
                  <a:lnTo>
                    <a:pt x="2365" y="1327"/>
                  </a:lnTo>
                  <a:lnTo>
                    <a:pt x="2366" y="1325"/>
                  </a:lnTo>
                  <a:lnTo>
                    <a:pt x="2368" y="1324"/>
                  </a:lnTo>
                  <a:lnTo>
                    <a:pt x="2368" y="1323"/>
                  </a:lnTo>
                  <a:lnTo>
                    <a:pt x="2369" y="1320"/>
                  </a:lnTo>
                  <a:lnTo>
                    <a:pt x="2370" y="1319"/>
                  </a:lnTo>
                  <a:lnTo>
                    <a:pt x="2371" y="1318"/>
                  </a:lnTo>
                  <a:lnTo>
                    <a:pt x="2371" y="1315"/>
                  </a:lnTo>
                  <a:lnTo>
                    <a:pt x="2373" y="1314"/>
                  </a:lnTo>
                  <a:lnTo>
                    <a:pt x="2374" y="1314"/>
                  </a:lnTo>
                  <a:lnTo>
                    <a:pt x="2375" y="1314"/>
                  </a:lnTo>
                  <a:lnTo>
                    <a:pt x="2375" y="1317"/>
                  </a:lnTo>
                  <a:lnTo>
                    <a:pt x="2376" y="1318"/>
                  </a:lnTo>
                  <a:lnTo>
                    <a:pt x="2378" y="1320"/>
                  </a:lnTo>
                  <a:lnTo>
                    <a:pt x="2379" y="1323"/>
                  </a:lnTo>
                  <a:lnTo>
                    <a:pt x="2379" y="1325"/>
                  </a:lnTo>
                  <a:lnTo>
                    <a:pt x="2380" y="1328"/>
                  </a:lnTo>
                  <a:lnTo>
                    <a:pt x="2381" y="1329"/>
                  </a:lnTo>
                  <a:lnTo>
                    <a:pt x="2382" y="1330"/>
                  </a:lnTo>
                  <a:lnTo>
                    <a:pt x="2382" y="1332"/>
                  </a:lnTo>
                  <a:lnTo>
                    <a:pt x="2384" y="1332"/>
                  </a:lnTo>
                  <a:lnTo>
                    <a:pt x="2385" y="1333"/>
                  </a:lnTo>
                  <a:lnTo>
                    <a:pt x="2386" y="1333"/>
                  </a:lnTo>
                  <a:lnTo>
                    <a:pt x="2386" y="1333"/>
                  </a:lnTo>
                  <a:lnTo>
                    <a:pt x="2387" y="1333"/>
                  </a:lnTo>
                  <a:lnTo>
                    <a:pt x="2389" y="1333"/>
                  </a:lnTo>
                  <a:lnTo>
                    <a:pt x="2390" y="1333"/>
                  </a:lnTo>
                  <a:lnTo>
                    <a:pt x="2390" y="1333"/>
                  </a:lnTo>
                  <a:lnTo>
                    <a:pt x="2391" y="1333"/>
                  </a:lnTo>
                  <a:lnTo>
                    <a:pt x="2392" y="1333"/>
                  </a:lnTo>
                  <a:lnTo>
                    <a:pt x="2394" y="1333"/>
                  </a:lnTo>
                  <a:lnTo>
                    <a:pt x="2394" y="1333"/>
                  </a:lnTo>
                  <a:lnTo>
                    <a:pt x="2395" y="1332"/>
                  </a:lnTo>
                  <a:lnTo>
                    <a:pt x="2396" y="1332"/>
                  </a:lnTo>
                  <a:lnTo>
                    <a:pt x="2397" y="1332"/>
                  </a:lnTo>
                  <a:lnTo>
                    <a:pt x="2397" y="1332"/>
                  </a:lnTo>
                  <a:lnTo>
                    <a:pt x="2399" y="1332"/>
                  </a:lnTo>
                  <a:lnTo>
                    <a:pt x="2400" y="1332"/>
                  </a:lnTo>
                  <a:lnTo>
                    <a:pt x="2401" y="1332"/>
                  </a:lnTo>
                  <a:lnTo>
                    <a:pt x="2401" y="1332"/>
                  </a:lnTo>
                  <a:lnTo>
                    <a:pt x="2402" y="1332"/>
                  </a:lnTo>
                  <a:lnTo>
                    <a:pt x="2404" y="1332"/>
                  </a:lnTo>
                  <a:lnTo>
                    <a:pt x="2405" y="1330"/>
                  </a:lnTo>
                  <a:lnTo>
                    <a:pt x="2406" y="1329"/>
                  </a:lnTo>
                  <a:lnTo>
                    <a:pt x="2406" y="1328"/>
                  </a:lnTo>
                  <a:lnTo>
                    <a:pt x="2407" y="1327"/>
                  </a:lnTo>
                  <a:lnTo>
                    <a:pt x="2409" y="1324"/>
                  </a:lnTo>
                  <a:lnTo>
                    <a:pt x="2410" y="1324"/>
                  </a:lnTo>
                  <a:lnTo>
                    <a:pt x="2410" y="1323"/>
                  </a:lnTo>
                  <a:lnTo>
                    <a:pt x="2411" y="1324"/>
                  </a:lnTo>
                  <a:lnTo>
                    <a:pt x="2412" y="1325"/>
                  </a:lnTo>
                  <a:lnTo>
                    <a:pt x="2414" y="1327"/>
                  </a:lnTo>
                  <a:lnTo>
                    <a:pt x="2414" y="1328"/>
                  </a:lnTo>
                  <a:lnTo>
                    <a:pt x="2415" y="1329"/>
                  </a:lnTo>
                  <a:lnTo>
                    <a:pt x="2416" y="1330"/>
                  </a:lnTo>
                  <a:lnTo>
                    <a:pt x="2417" y="1330"/>
                  </a:lnTo>
                  <a:lnTo>
                    <a:pt x="2417" y="1330"/>
                  </a:lnTo>
                  <a:lnTo>
                    <a:pt x="2418" y="1332"/>
                  </a:lnTo>
                  <a:lnTo>
                    <a:pt x="2420" y="1332"/>
                  </a:lnTo>
                  <a:lnTo>
                    <a:pt x="2421" y="1332"/>
                  </a:lnTo>
                  <a:lnTo>
                    <a:pt x="2421" y="1330"/>
                  </a:lnTo>
                  <a:lnTo>
                    <a:pt x="2422" y="1330"/>
                  </a:lnTo>
                  <a:lnTo>
                    <a:pt x="2423" y="1330"/>
                  </a:lnTo>
                  <a:lnTo>
                    <a:pt x="2425" y="1330"/>
                  </a:lnTo>
                  <a:lnTo>
                    <a:pt x="2425" y="1330"/>
                  </a:lnTo>
                  <a:lnTo>
                    <a:pt x="2426" y="1330"/>
                  </a:lnTo>
                  <a:lnTo>
                    <a:pt x="2427" y="1330"/>
                  </a:lnTo>
                  <a:lnTo>
                    <a:pt x="2428" y="1330"/>
                  </a:lnTo>
                  <a:lnTo>
                    <a:pt x="2428" y="1332"/>
                  </a:lnTo>
                  <a:lnTo>
                    <a:pt x="2430" y="1332"/>
                  </a:lnTo>
                  <a:lnTo>
                    <a:pt x="2431" y="1332"/>
                  </a:lnTo>
                  <a:lnTo>
                    <a:pt x="2432" y="1332"/>
                  </a:lnTo>
                  <a:lnTo>
                    <a:pt x="2432" y="1332"/>
                  </a:lnTo>
                  <a:lnTo>
                    <a:pt x="2433" y="1332"/>
                  </a:lnTo>
                  <a:lnTo>
                    <a:pt x="2435" y="1332"/>
                  </a:lnTo>
                  <a:lnTo>
                    <a:pt x="2436" y="1332"/>
                  </a:lnTo>
                  <a:lnTo>
                    <a:pt x="2436" y="1332"/>
                  </a:lnTo>
                  <a:lnTo>
                    <a:pt x="2437" y="1332"/>
                  </a:lnTo>
                  <a:lnTo>
                    <a:pt x="2438" y="1330"/>
                  </a:lnTo>
                  <a:lnTo>
                    <a:pt x="2440" y="1330"/>
                  </a:lnTo>
                  <a:lnTo>
                    <a:pt x="2440" y="1330"/>
                  </a:lnTo>
                  <a:lnTo>
                    <a:pt x="2441" y="1332"/>
                  </a:lnTo>
                  <a:lnTo>
                    <a:pt x="2442" y="1332"/>
                  </a:lnTo>
                  <a:lnTo>
                    <a:pt x="2443" y="1330"/>
                  </a:lnTo>
                  <a:lnTo>
                    <a:pt x="2443" y="1329"/>
                  </a:lnTo>
                  <a:lnTo>
                    <a:pt x="2445" y="1327"/>
                  </a:lnTo>
                  <a:lnTo>
                    <a:pt x="2446" y="1322"/>
                  </a:lnTo>
                  <a:lnTo>
                    <a:pt x="2447" y="1315"/>
                  </a:lnTo>
                  <a:lnTo>
                    <a:pt x="2447" y="1309"/>
                  </a:lnTo>
                  <a:lnTo>
                    <a:pt x="2448" y="1304"/>
                  </a:lnTo>
                  <a:lnTo>
                    <a:pt x="2450" y="1303"/>
                  </a:lnTo>
                  <a:lnTo>
                    <a:pt x="2451" y="1304"/>
                  </a:lnTo>
                  <a:lnTo>
                    <a:pt x="2451" y="1308"/>
                  </a:lnTo>
                  <a:lnTo>
                    <a:pt x="2452" y="1312"/>
                  </a:lnTo>
                  <a:lnTo>
                    <a:pt x="2453" y="1314"/>
                  </a:lnTo>
                  <a:lnTo>
                    <a:pt x="2454" y="1314"/>
                  </a:lnTo>
                  <a:lnTo>
                    <a:pt x="2454" y="1312"/>
                  </a:lnTo>
                  <a:lnTo>
                    <a:pt x="2456" y="1309"/>
                  </a:lnTo>
                  <a:lnTo>
                    <a:pt x="2457" y="1305"/>
                  </a:lnTo>
                  <a:lnTo>
                    <a:pt x="2458" y="1304"/>
                  </a:lnTo>
                  <a:lnTo>
                    <a:pt x="2458" y="1305"/>
                  </a:lnTo>
                  <a:lnTo>
                    <a:pt x="2459" y="1308"/>
                  </a:lnTo>
                  <a:lnTo>
                    <a:pt x="2461" y="1313"/>
                  </a:lnTo>
                  <a:lnTo>
                    <a:pt x="2462" y="1318"/>
                  </a:lnTo>
                  <a:lnTo>
                    <a:pt x="2463" y="1322"/>
                  </a:lnTo>
                  <a:lnTo>
                    <a:pt x="2463" y="1325"/>
                  </a:lnTo>
                  <a:lnTo>
                    <a:pt x="2464" y="1328"/>
                  </a:lnTo>
                  <a:lnTo>
                    <a:pt x="2466" y="1329"/>
                  </a:lnTo>
                  <a:lnTo>
                    <a:pt x="2467" y="1330"/>
                  </a:lnTo>
                  <a:lnTo>
                    <a:pt x="2467" y="1332"/>
                  </a:lnTo>
                  <a:lnTo>
                    <a:pt x="2468" y="1332"/>
                  </a:lnTo>
                  <a:lnTo>
                    <a:pt x="2469" y="1332"/>
                  </a:lnTo>
                  <a:lnTo>
                    <a:pt x="2471" y="1333"/>
                  </a:lnTo>
                  <a:lnTo>
                    <a:pt x="2471" y="1333"/>
                  </a:lnTo>
                  <a:lnTo>
                    <a:pt x="2472" y="1333"/>
                  </a:lnTo>
                  <a:lnTo>
                    <a:pt x="2473" y="1333"/>
                  </a:lnTo>
                  <a:lnTo>
                    <a:pt x="2474" y="1333"/>
                  </a:lnTo>
                  <a:lnTo>
                    <a:pt x="2474" y="1333"/>
                  </a:lnTo>
                  <a:lnTo>
                    <a:pt x="2476" y="1333"/>
                  </a:lnTo>
                  <a:lnTo>
                    <a:pt x="2477" y="1333"/>
                  </a:lnTo>
                  <a:lnTo>
                    <a:pt x="2478" y="1333"/>
                  </a:lnTo>
                  <a:lnTo>
                    <a:pt x="2478" y="1333"/>
                  </a:lnTo>
                  <a:lnTo>
                    <a:pt x="2479" y="1333"/>
                  </a:lnTo>
                  <a:lnTo>
                    <a:pt x="2481" y="1332"/>
                  </a:lnTo>
                  <a:lnTo>
                    <a:pt x="2482" y="1332"/>
                  </a:lnTo>
                  <a:lnTo>
                    <a:pt x="2482" y="1332"/>
                  </a:lnTo>
                  <a:lnTo>
                    <a:pt x="2483" y="1332"/>
                  </a:lnTo>
                  <a:lnTo>
                    <a:pt x="2484" y="1332"/>
                  </a:lnTo>
                  <a:lnTo>
                    <a:pt x="2486" y="1332"/>
                  </a:lnTo>
                  <a:lnTo>
                    <a:pt x="2486" y="1332"/>
                  </a:lnTo>
                  <a:lnTo>
                    <a:pt x="2487" y="1332"/>
                  </a:lnTo>
                  <a:lnTo>
                    <a:pt x="2488" y="1332"/>
                  </a:lnTo>
                  <a:lnTo>
                    <a:pt x="2489" y="1332"/>
                  </a:lnTo>
                  <a:lnTo>
                    <a:pt x="2489" y="1333"/>
                  </a:lnTo>
                  <a:lnTo>
                    <a:pt x="2490" y="1333"/>
                  </a:lnTo>
                  <a:lnTo>
                    <a:pt x="2492" y="1333"/>
                  </a:lnTo>
                  <a:lnTo>
                    <a:pt x="2493" y="1333"/>
                  </a:lnTo>
                  <a:lnTo>
                    <a:pt x="2493" y="1333"/>
                  </a:lnTo>
                  <a:lnTo>
                    <a:pt x="2494" y="1333"/>
                  </a:lnTo>
                  <a:lnTo>
                    <a:pt x="2495" y="1333"/>
                  </a:lnTo>
                  <a:lnTo>
                    <a:pt x="2497" y="1333"/>
                  </a:lnTo>
                  <a:lnTo>
                    <a:pt x="2497" y="1333"/>
                  </a:lnTo>
                  <a:lnTo>
                    <a:pt x="2498" y="1333"/>
                  </a:lnTo>
                  <a:lnTo>
                    <a:pt x="2499" y="1333"/>
                  </a:lnTo>
                  <a:lnTo>
                    <a:pt x="2500" y="1333"/>
                  </a:lnTo>
                  <a:lnTo>
                    <a:pt x="2500" y="1333"/>
                  </a:lnTo>
                  <a:lnTo>
                    <a:pt x="2502" y="1333"/>
                  </a:lnTo>
                  <a:lnTo>
                    <a:pt x="2503" y="1333"/>
                  </a:lnTo>
                  <a:lnTo>
                    <a:pt x="2504" y="1333"/>
                  </a:lnTo>
                  <a:lnTo>
                    <a:pt x="2504" y="1333"/>
                  </a:lnTo>
                  <a:lnTo>
                    <a:pt x="2505" y="1333"/>
                  </a:lnTo>
                  <a:lnTo>
                    <a:pt x="2507" y="1333"/>
                  </a:lnTo>
                  <a:lnTo>
                    <a:pt x="2508" y="1333"/>
                  </a:lnTo>
                  <a:lnTo>
                    <a:pt x="2508" y="1333"/>
                  </a:lnTo>
                  <a:lnTo>
                    <a:pt x="2509" y="1333"/>
                  </a:lnTo>
                  <a:lnTo>
                    <a:pt x="2510" y="1333"/>
                  </a:lnTo>
                  <a:lnTo>
                    <a:pt x="2512" y="1333"/>
                  </a:lnTo>
                  <a:lnTo>
                    <a:pt x="2512" y="1333"/>
                  </a:lnTo>
                  <a:lnTo>
                    <a:pt x="2513" y="1333"/>
                  </a:lnTo>
                  <a:lnTo>
                    <a:pt x="2514" y="1333"/>
                  </a:lnTo>
                  <a:lnTo>
                    <a:pt x="2515" y="1333"/>
                  </a:lnTo>
                  <a:lnTo>
                    <a:pt x="2515" y="1333"/>
                  </a:lnTo>
                  <a:lnTo>
                    <a:pt x="2517" y="1333"/>
                  </a:lnTo>
                  <a:lnTo>
                    <a:pt x="2518" y="1333"/>
                  </a:lnTo>
                  <a:lnTo>
                    <a:pt x="2519" y="1333"/>
                  </a:lnTo>
                  <a:lnTo>
                    <a:pt x="2520" y="1333"/>
                  </a:lnTo>
                  <a:lnTo>
                    <a:pt x="2520" y="1333"/>
                  </a:lnTo>
                  <a:lnTo>
                    <a:pt x="2522" y="1333"/>
                  </a:lnTo>
                  <a:lnTo>
                    <a:pt x="2523" y="1333"/>
                  </a:lnTo>
                  <a:lnTo>
                    <a:pt x="2524" y="1333"/>
                  </a:lnTo>
                  <a:lnTo>
                    <a:pt x="2524" y="1333"/>
                  </a:lnTo>
                  <a:lnTo>
                    <a:pt x="2525" y="1333"/>
                  </a:lnTo>
                  <a:lnTo>
                    <a:pt x="2526" y="1332"/>
                  </a:lnTo>
                  <a:lnTo>
                    <a:pt x="2528" y="1332"/>
                  </a:lnTo>
                  <a:lnTo>
                    <a:pt x="2528" y="1332"/>
                  </a:lnTo>
                  <a:lnTo>
                    <a:pt x="2529" y="1332"/>
                  </a:lnTo>
                  <a:lnTo>
                    <a:pt x="2530" y="1332"/>
                  </a:lnTo>
                  <a:lnTo>
                    <a:pt x="2531" y="1332"/>
                  </a:lnTo>
                  <a:lnTo>
                    <a:pt x="2531" y="1332"/>
                  </a:lnTo>
                  <a:lnTo>
                    <a:pt x="2533" y="1332"/>
                  </a:lnTo>
                  <a:lnTo>
                    <a:pt x="2534" y="1330"/>
                  </a:lnTo>
                  <a:lnTo>
                    <a:pt x="2535" y="1330"/>
                  </a:lnTo>
                  <a:lnTo>
                    <a:pt x="2535" y="1329"/>
                  </a:lnTo>
                  <a:lnTo>
                    <a:pt x="2536" y="1329"/>
                  </a:lnTo>
                  <a:lnTo>
                    <a:pt x="2538" y="1329"/>
                  </a:lnTo>
                  <a:lnTo>
                    <a:pt x="2539" y="1329"/>
                  </a:lnTo>
                  <a:lnTo>
                    <a:pt x="2539" y="1329"/>
                  </a:lnTo>
                  <a:lnTo>
                    <a:pt x="2540" y="1329"/>
                  </a:lnTo>
                  <a:lnTo>
                    <a:pt x="2541" y="1330"/>
                  </a:lnTo>
                  <a:lnTo>
                    <a:pt x="2543" y="1330"/>
                  </a:lnTo>
                  <a:lnTo>
                    <a:pt x="2543" y="1330"/>
                  </a:lnTo>
                  <a:lnTo>
                    <a:pt x="2544" y="1330"/>
                  </a:lnTo>
                  <a:lnTo>
                    <a:pt x="2545" y="1329"/>
                  </a:lnTo>
                  <a:lnTo>
                    <a:pt x="2546" y="1328"/>
                  </a:lnTo>
                  <a:lnTo>
                    <a:pt x="2546" y="1328"/>
                  </a:lnTo>
                  <a:lnTo>
                    <a:pt x="2548" y="1327"/>
                  </a:lnTo>
                  <a:lnTo>
                    <a:pt x="2549" y="1327"/>
                  </a:lnTo>
                  <a:lnTo>
                    <a:pt x="2550" y="1328"/>
                  </a:lnTo>
                  <a:lnTo>
                    <a:pt x="2550" y="1328"/>
                  </a:lnTo>
                  <a:lnTo>
                    <a:pt x="2551" y="1329"/>
                  </a:lnTo>
                  <a:lnTo>
                    <a:pt x="2553" y="1329"/>
                  </a:lnTo>
                  <a:lnTo>
                    <a:pt x="2554" y="1329"/>
                  </a:lnTo>
                  <a:lnTo>
                    <a:pt x="2554" y="1329"/>
                  </a:lnTo>
                  <a:lnTo>
                    <a:pt x="2555" y="1328"/>
                  </a:lnTo>
                  <a:lnTo>
                    <a:pt x="2556" y="1328"/>
                  </a:lnTo>
                  <a:lnTo>
                    <a:pt x="2558" y="1328"/>
                  </a:lnTo>
                  <a:lnTo>
                    <a:pt x="2558" y="1328"/>
                  </a:lnTo>
                  <a:lnTo>
                    <a:pt x="2559" y="1328"/>
                  </a:lnTo>
                  <a:lnTo>
                    <a:pt x="2560" y="1327"/>
                  </a:lnTo>
                  <a:lnTo>
                    <a:pt x="2561" y="1322"/>
                  </a:lnTo>
                  <a:lnTo>
                    <a:pt x="2561" y="1310"/>
                  </a:lnTo>
                  <a:lnTo>
                    <a:pt x="2562" y="1286"/>
                  </a:lnTo>
                  <a:lnTo>
                    <a:pt x="2564" y="1241"/>
                  </a:lnTo>
                  <a:lnTo>
                    <a:pt x="2565" y="1176"/>
                  </a:lnTo>
                  <a:lnTo>
                    <a:pt x="2565" y="1098"/>
                  </a:lnTo>
                  <a:lnTo>
                    <a:pt x="2566" y="1021"/>
                  </a:lnTo>
                  <a:lnTo>
                    <a:pt x="2567" y="971"/>
                  </a:lnTo>
                  <a:lnTo>
                    <a:pt x="2569" y="962"/>
                  </a:lnTo>
                  <a:lnTo>
                    <a:pt x="2569" y="995"/>
                  </a:lnTo>
                  <a:lnTo>
                    <a:pt x="2570" y="1035"/>
                  </a:lnTo>
                  <a:lnTo>
                    <a:pt x="2571" y="1106"/>
                  </a:lnTo>
                  <a:lnTo>
                    <a:pt x="2572" y="1174"/>
                  </a:lnTo>
                  <a:lnTo>
                    <a:pt x="2574" y="1230"/>
                  </a:lnTo>
                  <a:lnTo>
                    <a:pt x="2574" y="1269"/>
                  </a:lnTo>
                  <a:lnTo>
                    <a:pt x="2575" y="1294"/>
                  </a:lnTo>
                  <a:lnTo>
                    <a:pt x="2576" y="1309"/>
                  </a:lnTo>
                  <a:lnTo>
                    <a:pt x="2577" y="1318"/>
                  </a:lnTo>
                  <a:lnTo>
                    <a:pt x="2577" y="1323"/>
                  </a:lnTo>
                  <a:lnTo>
                    <a:pt x="2579" y="1325"/>
                  </a:lnTo>
                  <a:lnTo>
                    <a:pt x="2580" y="1325"/>
                  </a:lnTo>
                  <a:lnTo>
                    <a:pt x="2581" y="1324"/>
                  </a:lnTo>
                  <a:lnTo>
                    <a:pt x="2581" y="1322"/>
                  </a:lnTo>
                  <a:lnTo>
                    <a:pt x="2582" y="1317"/>
                  </a:lnTo>
                  <a:lnTo>
                    <a:pt x="2584" y="1312"/>
                  </a:lnTo>
                  <a:lnTo>
                    <a:pt x="2585" y="1307"/>
                  </a:lnTo>
                  <a:lnTo>
                    <a:pt x="2585" y="1305"/>
                  </a:lnTo>
                  <a:lnTo>
                    <a:pt x="2586" y="1308"/>
                  </a:lnTo>
                  <a:lnTo>
                    <a:pt x="2587" y="1312"/>
                  </a:lnTo>
                  <a:lnTo>
                    <a:pt x="2589" y="1317"/>
                  </a:lnTo>
                  <a:lnTo>
                    <a:pt x="2589" y="1322"/>
                  </a:lnTo>
                  <a:lnTo>
                    <a:pt x="2590" y="1325"/>
                  </a:lnTo>
                  <a:lnTo>
                    <a:pt x="2591" y="1328"/>
                  </a:lnTo>
                  <a:lnTo>
                    <a:pt x="2592" y="1330"/>
                  </a:lnTo>
                  <a:lnTo>
                    <a:pt x="2592" y="1332"/>
                  </a:lnTo>
                  <a:lnTo>
                    <a:pt x="2594" y="1332"/>
                  </a:lnTo>
                  <a:lnTo>
                    <a:pt x="2595" y="1333"/>
                  </a:lnTo>
                  <a:lnTo>
                    <a:pt x="2596" y="1333"/>
                  </a:lnTo>
                  <a:lnTo>
                    <a:pt x="2596" y="1333"/>
                  </a:lnTo>
                  <a:lnTo>
                    <a:pt x="2597" y="1333"/>
                  </a:lnTo>
                  <a:lnTo>
                    <a:pt x="2598" y="1333"/>
                  </a:lnTo>
                  <a:lnTo>
                    <a:pt x="2600" y="1333"/>
                  </a:lnTo>
                  <a:lnTo>
                    <a:pt x="2600" y="1333"/>
                  </a:lnTo>
                  <a:lnTo>
                    <a:pt x="2601" y="1333"/>
                  </a:lnTo>
                  <a:lnTo>
                    <a:pt x="2602" y="1333"/>
                  </a:lnTo>
                  <a:lnTo>
                    <a:pt x="2603" y="1333"/>
                  </a:lnTo>
                  <a:lnTo>
                    <a:pt x="2603" y="1333"/>
                  </a:lnTo>
                  <a:lnTo>
                    <a:pt x="2605" y="1333"/>
                  </a:lnTo>
                  <a:lnTo>
                    <a:pt x="2606" y="1333"/>
                  </a:lnTo>
                  <a:lnTo>
                    <a:pt x="2607" y="1333"/>
                  </a:lnTo>
                  <a:lnTo>
                    <a:pt x="2607" y="1332"/>
                  </a:lnTo>
                  <a:lnTo>
                    <a:pt x="2608" y="1332"/>
                  </a:lnTo>
                  <a:lnTo>
                    <a:pt x="2610" y="1330"/>
                  </a:lnTo>
                  <a:lnTo>
                    <a:pt x="2611" y="1329"/>
                  </a:lnTo>
                  <a:lnTo>
                    <a:pt x="2611" y="1327"/>
                  </a:lnTo>
                  <a:lnTo>
                    <a:pt x="2612" y="1323"/>
                  </a:lnTo>
                  <a:lnTo>
                    <a:pt x="2613" y="1320"/>
                  </a:lnTo>
                  <a:lnTo>
                    <a:pt x="2615" y="1319"/>
                  </a:lnTo>
                  <a:lnTo>
                    <a:pt x="2615" y="1318"/>
                  </a:lnTo>
                  <a:lnTo>
                    <a:pt x="2616" y="1319"/>
                  </a:lnTo>
                  <a:lnTo>
                    <a:pt x="2617" y="1322"/>
                  </a:lnTo>
                  <a:lnTo>
                    <a:pt x="2618" y="1324"/>
                  </a:lnTo>
                  <a:lnTo>
                    <a:pt x="2618" y="1327"/>
                  </a:lnTo>
                  <a:lnTo>
                    <a:pt x="2620" y="1328"/>
                  </a:lnTo>
                  <a:lnTo>
                    <a:pt x="2621" y="1329"/>
                  </a:lnTo>
                  <a:lnTo>
                    <a:pt x="2622" y="1330"/>
                  </a:lnTo>
                  <a:lnTo>
                    <a:pt x="2622" y="1329"/>
                  </a:lnTo>
                  <a:lnTo>
                    <a:pt x="2623" y="1329"/>
                  </a:lnTo>
                  <a:lnTo>
                    <a:pt x="2625" y="1328"/>
                  </a:lnTo>
                  <a:lnTo>
                    <a:pt x="2626" y="1328"/>
                  </a:lnTo>
                  <a:lnTo>
                    <a:pt x="2626" y="1328"/>
                  </a:lnTo>
                  <a:lnTo>
                    <a:pt x="2627" y="1328"/>
                  </a:lnTo>
                  <a:lnTo>
                    <a:pt x="2628" y="1329"/>
                  </a:lnTo>
                  <a:lnTo>
                    <a:pt x="2629" y="1329"/>
                  </a:lnTo>
                  <a:lnTo>
                    <a:pt x="2631" y="1330"/>
                  </a:lnTo>
                  <a:lnTo>
                    <a:pt x="2631" y="1330"/>
                  </a:lnTo>
                  <a:lnTo>
                    <a:pt x="2632" y="1332"/>
                  </a:lnTo>
                  <a:lnTo>
                    <a:pt x="2633" y="1332"/>
                  </a:lnTo>
                  <a:lnTo>
                    <a:pt x="2634" y="1332"/>
                  </a:lnTo>
                  <a:lnTo>
                    <a:pt x="2634" y="1333"/>
                  </a:lnTo>
                  <a:lnTo>
                    <a:pt x="2636" y="1333"/>
                  </a:lnTo>
                  <a:lnTo>
                    <a:pt x="2637" y="1333"/>
                  </a:lnTo>
                  <a:lnTo>
                    <a:pt x="2638" y="1333"/>
                  </a:lnTo>
                  <a:lnTo>
                    <a:pt x="2638" y="1333"/>
                  </a:lnTo>
                  <a:lnTo>
                    <a:pt x="2639" y="1333"/>
                  </a:lnTo>
                  <a:lnTo>
                    <a:pt x="2641" y="1333"/>
                  </a:lnTo>
                  <a:lnTo>
                    <a:pt x="2642" y="1333"/>
                  </a:lnTo>
                  <a:lnTo>
                    <a:pt x="2642" y="1333"/>
                  </a:lnTo>
                  <a:lnTo>
                    <a:pt x="2643" y="1333"/>
                  </a:lnTo>
                  <a:lnTo>
                    <a:pt x="2644" y="1333"/>
                  </a:lnTo>
                  <a:lnTo>
                    <a:pt x="2646" y="1333"/>
                  </a:lnTo>
                  <a:lnTo>
                    <a:pt x="2646" y="1333"/>
                  </a:lnTo>
                  <a:lnTo>
                    <a:pt x="2647" y="1332"/>
                  </a:lnTo>
                  <a:lnTo>
                    <a:pt x="2648" y="1332"/>
                  </a:lnTo>
                  <a:lnTo>
                    <a:pt x="2649" y="1330"/>
                  </a:lnTo>
                  <a:lnTo>
                    <a:pt x="2649" y="1330"/>
                  </a:lnTo>
                  <a:lnTo>
                    <a:pt x="2651" y="1330"/>
                  </a:lnTo>
                  <a:lnTo>
                    <a:pt x="2652" y="1330"/>
                  </a:lnTo>
                  <a:lnTo>
                    <a:pt x="2653" y="1330"/>
                  </a:lnTo>
                  <a:lnTo>
                    <a:pt x="2653" y="1330"/>
                  </a:lnTo>
                  <a:lnTo>
                    <a:pt x="2654" y="1330"/>
                  </a:lnTo>
                  <a:lnTo>
                    <a:pt x="2656" y="1330"/>
                  </a:lnTo>
                  <a:lnTo>
                    <a:pt x="2657" y="1330"/>
                  </a:lnTo>
                  <a:lnTo>
                    <a:pt x="2657" y="1330"/>
                  </a:lnTo>
                  <a:lnTo>
                    <a:pt x="2658" y="1330"/>
                  </a:lnTo>
                  <a:lnTo>
                    <a:pt x="2659" y="1330"/>
                  </a:lnTo>
                  <a:lnTo>
                    <a:pt x="2661" y="1330"/>
                  </a:lnTo>
                  <a:lnTo>
                    <a:pt x="2661" y="1330"/>
                  </a:lnTo>
                  <a:lnTo>
                    <a:pt x="2662" y="1330"/>
                  </a:lnTo>
                  <a:lnTo>
                    <a:pt x="2663" y="1329"/>
                  </a:lnTo>
                  <a:lnTo>
                    <a:pt x="2664" y="1328"/>
                  </a:lnTo>
                  <a:lnTo>
                    <a:pt x="2664" y="1325"/>
                  </a:lnTo>
                  <a:lnTo>
                    <a:pt x="2665" y="1322"/>
                  </a:lnTo>
                  <a:lnTo>
                    <a:pt x="2667" y="1315"/>
                  </a:lnTo>
                  <a:lnTo>
                    <a:pt x="2668" y="1309"/>
                  </a:lnTo>
                  <a:lnTo>
                    <a:pt x="2668" y="1302"/>
                  </a:lnTo>
                  <a:lnTo>
                    <a:pt x="2669" y="1296"/>
                  </a:lnTo>
                  <a:lnTo>
                    <a:pt x="2670" y="1292"/>
                  </a:lnTo>
                  <a:lnTo>
                    <a:pt x="2672" y="1292"/>
                  </a:lnTo>
                  <a:lnTo>
                    <a:pt x="2672" y="1294"/>
                  </a:lnTo>
                  <a:lnTo>
                    <a:pt x="2673" y="1299"/>
                  </a:lnTo>
                  <a:lnTo>
                    <a:pt x="2674" y="1305"/>
                  </a:lnTo>
                  <a:lnTo>
                    <a:pt x="2675" y="1312"/>
                  </a:lnTo>
                  <a:lnTo>
                    <a:pt x="2675" y="1317"/>
                  </a:lnTo>
                  <a:lnTo>
                    <a:pt x="2677" y="1322"/>
                  </a:lnTo>
                  <a:lnTo>
                    <a:pt x="2678" y="1324"/>
                  </a:lnTo>
                  <a:lnTo>
                    <a:pt x="2679" y="1327"/>
                  </a:lnTo>
                  <a:lnTo>
                    <a:pt x="2679" y="1328"/>
                  </a:lnTo>
                  <a:lnTo>
                    <a:pt x="2680" y="1329"/>
                  </a:lnTo>
                  <a:lnTo>
                    <a:pt x="2682" y="1330"/>
                  </a:lnTo>
                  <a:lnTo>
                    <a:pt x="2683" y="1332"/>
                  </a:lnTo>
                  <a:lnTo>
                    <a:pt x="2683" y="1332"/>
                  </a:lnTo>
                  <a:lnTo>
                    <a:pt x="2684" y="1333"/>
                  </a:lnTo>
                  <a:lnTo>
                    <a:pt x="2685" y="1333"/>
                  </a:lnTo>
                  <a:lnTo>
                    <a:pt x="2687" y="1333"/>
                  </a:lnTo>
                  <a:lnTo>
                    <a:pt x="2688" y="1333"/>
                  </a:lnTo>
                  <a:lnTo>
                    <a:pt x="2688" y="1333"/>
                  </a:lnTo>
                  <a:lnTo>
                    <a:pt x="2689" y="1333"/>
                  </a:lnTo>
                  <a:lnTo>
                    <a:pt x="2690" y="1333"/>
                  </a:lnTo>
                  <a:lnTo>
                    <a:pt x="2692" y="1333"/>
                  </a:lnTo>
                  <a:lnTo>
                    <a:pt x="2692" y="1333"/>
                  </a:lnTo>
                  <a:lnTo>
                    <a:pt x="2693" y="1333"/>
                  </a:lnTo>
                  <a:lnTo>
                    <a:pt x="2694" y="1333"/>
                  </a:lnTo>
                  <a:lnTo>
                    <a:pt x="2695" y="1333"/>
                  </a:lnTo>
                  <a:lnTo>
                    <a:pt x="2695" y="1333"/>
                  </a:lnTo>
                  <a:lnTo>
                    <a:pt x="2697" y="1333"/>
                  </a:lnTo>
                  <a:lnTo>
                    <a:pt x="2698" y="1333"/>
                  </a:lnTo>
                  <a:lnTo>
                    <a:pt x="2699" y="1333"/>
                  </a:lnTo>
                  <a:lnTo>
                    <a:pt x="2699" y="1333"/>
                  </a:lnTo>
                  <a:lnTo>
                    <a:pt x="2700" y="1333"/>
                  </a:lnTo>
                  <a:lnTo>
                    <a:pt x="2701" y="1333"/>
                  </a:lnTo>
                  <a:lnTo>
                    <a:pt x="2703" y="1333"/>
                  </a:lnTo>
                  <a:lnTo>
                    <a:pt x="2703" y="1333"/>
                  </a:lnTo>
                  <a:lnTo>
                    <a:pt x="2704" y="1333"/>
                  </a:lnTo>
                  <a:lnTo>
                    <a:pt x="2705" y="1333"/>
                  </a:lnTo>
                  <a:lnTo>
                    <a:pt x="2706" y="1333"/>
                  </a:lnTo>
                  <a:lnTo>
                    <a:pt x="2706" y="1333"/>
                  </a:lnTo>
                  <a:lnTo>
                    <a:pt x="2708" y="1333"/>
                  </a:lnTo>
                  <a:lnTo>
                    <a:pt x="2709" y="1333"/>
                  </a:lnTo>
                  <a:lnTo>
                    <a:pt x="2710" y="1334"/>
                  </a:lnTo>
                  <a:lnTo>
                    <a:pt x="2710" y="1334"/>
                  </a:lnTo>
                  <a:lnTo>
                    <a:pt x="2711" y="1334"/>
                  </a:lnTo>
                  <a:lnTo>
                    <a:pt x="2713" y="1333"/>
                  </a:lnTo>
                  <a:lnTo>
                    <a:pt x="2714" y="1333"/>
                  </a:lnTo>
                  <a:lnTo>
                    <a:pt x="2714" y="1333"/>
                  </a:lnTo>
                  <a:lnTo>
                    <a:pt x="2715" y="1333"/>
                  </a:lnTo>
                  <a:lnTo>
                    <a:pt x="2716" y="1333"/>
                  </a:lnTo>
                  <a:lnTo>
                    <a:pt x="2718" y="1333"/>
                  </a:lnTo>
                  <a:lnTo>
                    <a:pt x="2718" y="1333"/>
                  </a:lnTo>
                  <a:lnTo>
                    <a:pt x="2719" y="1333"/>
                  </a:lnTo>
                  <a:lnTo>
                    <a:pt x="2720" y="1333"/>
                  </a:lnTo>
                  <a:lnTo>
                    <a:pt x="2721" y="1333"/>
                  </a:lnTo>
                  <a:lnTo>
                    <a:pt x="2721" y="1333"/>
                  </a:lnTo>
                  <a:lnTo>
                    <a:pt x="2723" y="1333"/>
                  </a:lnTo>
                  <a:lnTo>
                    <a:pt x="2724" y="1333"/>
                  </a:lnTo>
                  <a:lnTo>
                    <a:pt x="2725" y="1333"/>
                  </a:lnTo>
                  <a:lnTo>
                    <a:pt x="2725" y="1333"/>
                  </a:lnTo>
                  <a:lnTo>
                    <a:pt x="2726" y="1333"/>
                  </a:lnTo>
                  <a:lnTo>
                    <a:pt x="2728" y="1333"/>
                  </a:lnTo>
                  <a:lnTo>
                    <a:pt x="2729" y="1333"/>
                  </a:lnTo>
                  <a:lnTo>
                    <a:pt x="2729" y="1332"/>
                  </a:lnTo>
                  <a:lnTo>
                    <a:pt x="2730" y="1330"/>
                  </a:lnTo>
                  <a:lnTo>
                    <a:pt x="2731" y="1325"/>
                  </a:lnTo>
                  <a:lnTo>
                    <a:pt x="2733" y="1317"/>
                  </a:lnTo>
                  <a:lnTo>
                    <a:pt x="2733" y="1305"/>
                  </a:lnTo>
                  <a:lnTo>
                    <a:pt x="2734" y="1291"/>
                  </a:lnTo>
                  <a:lnTo>
                    <a:pt x="2735" y="1278"/>
                  </a:lnTo>
                  <a:lnTo>
                    <a:pt x="2736" y="1271"/>
                  </a:lnTo>
                  <a:lnTo>
                    <a:pt x="2736" y="1269"/>
                  </a:lnTo>
                  <a:lnTo>
                    <a:pt x="2737" y="1273"/>
                  </a:lnTo>
                  <a:lnTo>
                    <a:pt x="2739" y="1282"/>
                  </a:lnTo>
                  <a:lnTo>
                    <a:pt x="2740" y="1292"/>
                  </a:lnTo>
                  <a:lnTo>
                    <a:pt x="2741" y="1302"/>
                  </a:lnTo>
                  <a:lnTo>
                    <a:pt x="2741" y="1310"/>
                  </a:lnTo>
                  <a:lnTo>
                    <a:pt x="2742" y="1315"/>
                  </a:lnTo>
                  <a:lnTo>
                    <a:pt x="2744" y="1320"/>
                  </a:lnTo>
                  <a:lnTo>
                    <a:pt x="2745" y="1324"/>
                  </a:lnTo>
                  <a:lnTo>
                    <a:pt x="2745" y="1325"/>
                  </a:lnTo>
                  <a:lnTo>
                    <a:pt x="2746" y="1327"/>
                  </a:lnTo>
                  <a:lnTo>
                    <a:pt x="2747" y="1328"/>
                  </a:lnTo>
                  <a:lnTo>
                    <a:pt x="2749" y="1328"/>
                  </a:lnTo>
                  <a:lnTo>
                    <a:pt x="2749" y="1329"/>
                  </a:lnTo>
                  <a:lnTo>
                    <a:pt x="2750" y="1329"/>
                  </a:lnTo>
                  <a:lnTo>
                    <a:pt x="2751" y="1329"/>
                  </a:lnTo>
                  <a:lnTo>
                    <a:pt x="2752" y="1329"/>
                  </a:lnTo>
                  <a:lnTo>
                    <a:pt x="2752" y="1330"/>
                  </a:lnTo>
                  <a:lnTo>
                    <a:pt x="2754" y="1330"/>
                  </a:lnTo>
                  <a:lnTo>
                    <a:pt x="2755" y="1332"/>
                  </a:lnTo>
                  <a:lnTo>
                    <a:pt x="2756" y="1332"/>
                  </a:lnTo>
                  <a:lnTo>
                    <a:pt x="2756" y="1332"/>
                  </a:lnTo>
                  <a:lnTo>
                    <a:pt x="2757" y="1330"/>
                  </a:lnTo>
                  <a:lnTo>
                    <a:pt x="2759" y="1329"/>
                  </a:lnTo>
                  <a:lnTo>
                    <a:pt x="2760" y="1328"/>
                  </a:lnTo>
                  <a:lnTo>
                    <a:pt x="2760" y="1325"/>
                  </a:lnTo>
                  <a:lnTo>
                    <a:pt x="2761" y="1324"/>
                  </a:lnTo>
                  <a:lnTo>
                    <a:pt x="2762" y="1323"/>
                  </a:lnTo>
                  <a:lnTo>
                    <a:pt x="2764" y="1322"/>
                  </a:lnTo>
                  <a:lnTo>
                    <a:pt x="2764" y="1322"/>
                  </a:lnTo>
                  <a:lnTo>
                    <a:pt x="2765" y="1323"/>
                  </a:lnTo>
                  <a:lnTo>
                    <a:pt x="2766" y="1323"/>
                  </a:lnTo>
                  <a:lnTo>
                    <a:pt x="2767" y="1324"/>
                  </a:lnTo>
                  <a:lnTo>
                    <a:pt x="2767" y="1325"/>
                  </a:lnTo>
                  <a:lnTo>
                    <a:pt x="2769" y="1325"/>
                  </a:lnTo>
                  <a:lnTo>
                    <a:pt x="2770" y="1327"/>
                  </a:lnTo>
                  <a:lnTo>
                    <a:pt x="2771" y="1327"/>
                  </a:lnTo>
                  <a:lnTo>
                    <a:pt x="2771" y="1328"/>
                  </a:lnTo>
                  <a:lnTo>
                    <a:pt x="2772" y="1328"/>
                  </a:lnTo>
                  <a:lnTo>
                    <a:pt x="2773" y="1329"/>
                  </a:lnTo>
                  <a:lnTo>
                    <a:pt x="2775" y="1329"/>
                  </a:lnTo>
                  <a:lnTo>
                    <a:pt x="2775" y="1329"/>
                  </a:lnTo>
                  <a:lnTo>
                    <a:pt x="2776" y="1329"/>
                  </a:lnTo>
                  <a:lnTo>
                    <a:pt x="2777" y="1330"/>
                  </a:lnTo>
                  <a:lnTo>
                    <a:pt x="2778" y="1330"/>
                  </a:lnTo>
                  <a:lnTo>
                    <a:pt x="2778" y="1330"/>
                  </a:lnTo>
                  <a:lnTo>
                    <a:pt x="2780" y="1330"/>
                  </a:lnTo>
                  <a:lnTo>
                    <a:pt x="2781" y="1330"/>
                  </a:lnTo>
                  <a:lnTo>
                    <a:pt x="2782" y="1330"/>
                  </a:lnTo>
                  <a:lnTo>
                    <a:pt x="2782" y="1330"/>
                  </a:lnTo>
                  <a:lnTo>
                    <a:pt x="2783" y="1332"/>
                  </a:lnTo>
                  <a:lnTo>
                    <a:pt x="2785" y="1332"/>
                  </a:lnTo>
                  <a:lnTo>
                    <a:pt x="2786" y="1332"/>
                  </a:lnTo>
                  <a:lnTo>
                    <a:pt x="2786" y="1332"/>
                  </a:lnTo>
                  <a:lnTo>
                    <a:pt x="2787" y="1332"/>
                  </a:lnTo>
                  <a:lnTo>
                    <a:pt x="2788" y="1333"/>
                  </a:lnTo>
                  <a:lnTo>
                    <a:pt x="2790" y="1333"/>
                  </a:lnTo>
                  <a:lnTo>
                    <a:pt x="2790" y="1333"/>
                  </a:lnTo>
                  <a:lnTo>
                    <a:pt x="2791" y="1333"/>
                  </a:lnTo>
                  <a:lnTo>
                    <a:pt x="2792" y="1333"/>
                  </a:lnTo>
                  <a:lnTo>
                    <a:pt x="2793" y="1333"/>
                  </a:lnTo>
                  <a:lnTo>
                    <a:pt x="2793" y="1333"/>
                  </a:lnTo>
                  <a:lnTo>
                    <a:pt x="2795" y="1332"/>
                  </a:lnTo>
                  <a:lnTo>
                    <a:pt x="2796" y="1330"/>
                  </a:lnTo>
                  <a:lnTo>
                    <a:pt x="2797" y="1329"/>
                  </a:lnTo>
                  <a:lnTo>
                    <a:pt x="2798" y="1328"/>
                  </a:lnTo>
                  <a:lnTo>
                    <a:pt x="2798" y="1327"/>
                  </a:lnTo>
                  <a:lnTo>
                    <a:pt x="2800" y="1327"/>
                  </a:lnTo>
                  <a:lnTo>
                    <a:pt x="2801" y="1327"/>
                  </a:lnTo>
                  <a:lnTo>
                    <a:pt x="2802" y="1327"/>
                  </a:lnTo>
                  <a:lnTo>
                    <a:pt x="2802" y="1327"/>
                  </a:lnTo>
                  <a:lnTo>
                    <a:pt x="2803" y="1328"/>
                  </a:lnTo>
                  <a:lnTo>
                    <a:pt x="2805" y="1328"/>
                  </a:lnTo>
                  <a:lnTo>
                    <a:pt x="2806" y="1329"/>
                  </a:lnTo>
                  <a:lnTo>
                    <a:pt x="2806" y="1329"/>
                  </a:lnTo>
                  <a:lnTo>
                    <a:pt x="2807" y="1329"/>
                  </a:lnTo>
                  <a:lnTo>
                    <a:pt x="2808" y="1330"/>
                  </a:lnTo>
                  <a:lnTo>
                    <a:pt x="2809" y="1330"/>
                  </a:lnTo>
                  <a:lnTo>
                    <a:pt x="2809" y="1330"/>
                  </a:lnTo>
                  <a:lnTo>
                    <a:pt x="2811" y="1330"/>
                  </a:lnTo>
                  <a:lnTo>
                    <a:pt x="2812" y="1330"/>
                  </a:lnTo>
                  <a:lnTo>
                    <a:pt x="2813" y="1330"/>
                  </a:lnTo>
                  <a:lnTo>
                    <a:pt x="2813" y="1330"/>
                  </a:lnTo>
                  <a:lnTo>
                    <a:pt x="2814" y="1330"/>
                  </a:lnTo>
                  <a:lnTo>
                    <a:pt x="2816" y="1332"/>
                  </a:lnTo>
                  <a:lnTo>
                    <a:pt x="2817" y="1332"/>
                  </a:lnTo>
                  <a:lnTo>
                    <a:pt x="2817" y="1333"/>
                  </a:lnTo>
                  <a:lnTo>
                    <a:pt x="2818" y="1333"/>
                  </a:lnTo>
                  <a:lnTo>
                    <a:pt x="2819" y="1333"/>
                  </a:lnTo>
                  <a:lnTo>
                    <a:pt x="2821" y="1333"/>
                  </a:lnTo>
                  <a:lnTo>
                    <a:pt x="2821" y="1334"/>
                  </a:lnTo>
                  <a:lnTo>
                    <a:pt x="2822" y="1334"/>
                  </a:lnTo>
                  <a:lnTo>
                    <a:pt x="2823" y="1334"/>
                  </a:lnTo>
                  <a:lnTo>
                    <a:pt x="2824" y="1333"/>
                  </a:lnTo>
                  <a:lnTo>
                    <a:pt x="2824" y="1333"/>
                  </a:lnTo>
                  <a:lnTo>
                    <a:pt x="2826" y="1333"/>
                  </a:lnTo>
                  <a:lnTo>
                    <a:pt x="2827" y="1332"/>
                  </a:lnTo>
                  <a:lnTo>
                    <a:pt x="2828" y="1332"/>
                  </a:lnTo>
                  <a:lnTo>
                    <a:pt x="2828" y="1332"/>
                  </a:lnTo>
                  <a:lnTo>
                    <a:pt x="2829" y="1332"/>
                  </a:lnTo>
                  <a:lnTo>
                    <a:pt x="2831" y="1332"/>
                  </a:lnTo>
                  <a:lnTo>
                    <a:pt x="2832" y="1332"/>
                  </a:lnTo>
                  <a:lnTo>
                    <a:pt x="2832" y="1333"/>
                  </a:lnTo>
                  <a:lnTo>
                    <a:pt x="2833" y="1333"/>
                  </a:lnTo>
                  <a:lnTo>
                    <a:pt x="2834" y="1333"/>
                  </a:lnTo>
                  <a:lnTo>
                    <a:pt x="2836" y="1333"/>
                  </a:lnTo>
                  <a:lnTo>
                    <a:pt x="2836" y="1333"/>
                  </a:lnTo>
                  <a:lnTo>
                    <a:pt x="2837" y="1333"/>
                  </a:lnTo>
                  <a:lnTo>
                    <a:pt x="2838" y="1333"/>
                  </a:lnTo>
                  <a:lnTo>
                    <a:pt x="2839" y="1333"/>
                  </a:lnTo>
                  <a:lnTo>
                    <a:pt x="2839" y="1333"/>
                  </a:lnTo>
                  <a:lnTo>
                    <a:pt x="2841" y="1333"/>
                  </a:lnTo>
                  <a:lnTo>
                    <a:pt x="2842" y="1333"/>
                  </a:lnTo>
                  <a:lnTo>
                    <a:pt x="2843" y="1333"/>
                  </a:lnTo>
                  <a:lnTo>
                    <a:pt x="2843" y="1333"/>
                  </a:lnTo>
                  <a:lnTo>
                    <a:pt x="2844" y="1333"/>
                  </a:lnTo>
                  <a:lnTo>
                    <a:pt x="2845" y="1333"/>
                  </a:lnTo>
                  <a:lnTo>
                    <a:pt x="2847" y="1333"/>
                  </a:lnTo>
                  <a:lnTo>
                    <a:pt x="2847" y="1333"/>
                  </a:lnTo>
                  <a:lnTo>
                    <a:pt x="2848" y="1332"/>
                  </a:lnTo>
                  <a:lnTo>
                    <a:pt x="2849" y="1332"/>
                  </a:lnTo>
                  <a:lnTo>
                    <a:pt x="2850" y="1332"/>
                  </a:lnTo>
                  <a:lnTo>
                    <a:pt x="2850" y="1332"/>
                  </a:lnTo>
                  <a:lnTo>
                    <a:pt x="2852" y="1332"/>
                  </a:lnTo>
                  <a:lnTo>
                    <a:pt x="2853" y="1332"/>
                  </a:lnTo>
                  <a:lnTo>
                    <a:pt x="2854" y="1332"/>
                  </a:lnTo>
                  <a:lnTo>
                    <a:pt x="2855" y="1332"/>
                  </a:lnTo>
                  <a:lnTo>
                    <a:pt x="2855" y="1332"/>
                  </a:lnTo>
                  <a:lnTo>
                    <a:pt x="2857" y="1332"/>
                  </a:lnTo>
                  <a:lnTo>
                    <a:pt x="2858" y="1332"/>
                  </a:lnTo>
                  <a:lnTo>
                    <a:pt x="2859" y="1332"/>
                  </a:lnTo>
                  <a:lnTo>
                    <a:pt x="2859" y="1332"/>
                  </a:lnTo>
                  <a:lnTo>
                    <a:pt x="2860" y="1332"/>
                  </a:lnTo>
                  <a:lnTo>
                    <a:pt x="2862" y="1332"/>
                  </a:lnTo>
                  <a:lnTo>
                    <a:pt x="2863" y="1332"/>
                  </a:lnTo>
                  <a:lnTo>
                    <a:pt x="2863" y="1332"/>
                  </a:lnTo>
                  <a:lnTo>
                    <a:pt x="2864" y="1332"/>
                  </a:lnTo>
                  <a:lnTo>
                    <a:pt x="2865" y="1332"/>
                  </a:lnTo>
                  <a:lnTo>
                    <a:pt x="2867" y="1332"/>
                  </a:lnTo>
                  <a:lnTo>
                    <a:pt x="2867" y="1332"/>
                  </a:lnTo>
                  <a:lnTo>
                    <a:pt x="2868" y="1332"/>
                  </a:lnTo>
                  <a:lnTo>
                    <a:pt x="2869" y="1332"/>
                  </a:lnTo>
                  <a:lnTo>
                    <a:pt x="2870" y="1332"/>
                  </a:lnTo>
                  <a:lnTo>
                    <a:pt x="2870" y="1332"/>
                  </a:lnTo>
                  <a:lnTo>
                    <a:pt x="2872" y="1332"/>
                  </a:lnTo>
                  <a:lnTo>
                    <a:pt x="2873" y="1332"/>
                  </a:lnTo>
                  <a:lnTo>
                    <a:pt x="2874" y="1332"/>
                  </a:lnTo>
                  <a:lnTo>
                    <a:pt x="2874" y="1332"/>
                  </a:lnTo>
                  <a:lnTo>
                    <a:pt x="2875" y="1332"/>
                  </a:lnTo>
                  <a:lnTo>
                    <a:pt x="2877" y="1332"/>
                  </a:lnTo>
                  <a:lnTo>
                    <a:pt x="2878" y="1333"/>
                  </a:lnTo>
                  <a:lnTo>
                    <a:pt x="2878" y="1333"/>
                  </a:lnTo>
                  <a:lnTo>
                    <a:pt x="2879" y="1333"/>
                  </a:lnTo>
                  <a:lnTo>
                    <a:pt x="2880" y="1333"/>
                  </a:lnTo>
                  <a:lnTo>
                    <a:pt x="2881" y="1333"/>
                  </a:lnTo>
                  <a:lnTo>
                    <a:pt x="2881" y="1333"/>
                  </a:lnTo>
                  <a:lnTo>
                    <a:pt x="2883" y="1333"/>
                  </a:lnTo>
                  <a:lnTo>
                    <a:pt x="2884" y="1333"/>
                  </a:lnTo>
                  <a:lnTo>
                    <a:pt x="2885" y="1333"/>
                  </a:lnTo>
                  <a:lnTo>
                    <a:pt x="2885" y="1333"/>
                  </a:lnTo>
                  <a:lnTo>
                    <a:pt x="2886" y="1333"/>
                  </a:lnTo>
                  <a:lnTo>
                    <a:pt x="2888" y="1333"/>
                  </a:lnTo>
                  <a:lnTo>
                    <a:pt x="2889" y="1333"/>
                  </a:lnTo>
                  <a:lnTo>
                    <a:pt x="2889" y="1333"/>
                  </a:lnTo>
                  <a:lnTo>
                    <a:pt x="2890" y="1333"/>
                  </a:lnTo>
                  <a:lnTo>
                    <a:pt x="2891" y="1332"/>
                  </a:lnTo>
                  <a:lnTo>
                    <a:pt x="2893" y="1332"/>
                  </a:lnTo>
                  <a:lnTo>
                    <a:pt x="2893" y="1332"/>
                  </a:lnTo>
                  <a:lnTo>
                    <a:pt x="2894" y="1332"/>
                  </a:lnTo>
                  <a:lnTo>
                    <a:pt x="2895" y="1333"/>
                  </a:lnTo>
                  <a:lnTo>
                    <a:pt x="2896" y="1333"/>
                  </a:lnTo>
                  <a:lnTo>
                    <a:pt x="2896" y="1333"/>
                  </a:lnTo>
                  <a:lnTo>
                    <a:pt x="2898" y="1332"/>
                  </a:lnTo>
                  <a:lnTo>
                    <a:pt x="2899" y="1332"/>
                  </a:lnTo>
                  <a:lnTo>
                    <a:pt x="2900" y="1332"/>
                  </a:lnTo>
                  <a:lnTo>
                    <a:pt x="2900" y="1330"/>
                  </a:lnTo>
                  <a:lnTo>
                    <a:pt x="2901" y="1329"/>
                  </a:lnTo>
                  <a:lnTo>
                    <a:pt x="2903" y="1328"/>
                  </a:lnTo>
                  <a:lnTo>
                    <a:pt x="2904" y="1328"/>
                  </a:lnTo>
                  <a:lnTo>
                    <a:pt x="2904" y="1327"/>
                  </a:lnTo>
                  <a:lnTo>
                    <a:pt x="2905" y="1327"/>
                  </a:lnTo>
                  <a:lnTo>
                    <a:pt x="2906" y="1327"/>
                  </a:lnTo>
                  <a:lnTo>
                    <a:pt x="2908" y="1327"/>
                  </a:lnTo>
                  <a:lnTo>
                    <a:pt x="2909" y="1328"/>
                  </a:lnTo>
                  <a:lnTo>
                    <a:pt x="2909" y="1328"/>
                  </a:lnTo>
                  <a:lnTo>
                    <a:pt x="2910" y="1329"/>
                  </a:lnTo>
                  <a:lnTo>
                    <a:pt x="2911" y="1329"/>
                  </a:lnTo>
                  <a:lnTo>
                    <a:pt x="2913" y="1330"/>
                  </a:lnTo>
                  <a:lnTo>
                    <a:pt x="2913" y="1330"/>
                  </a:lnTo>
                  <a:lnTo>
                    <a:pt x="2914" y="1330"/>
                  </a:lnTo>
                  <a:lnTo>
                    <a:pt x="2915" y="1330"/>
                  </a:lnTo>
                  <a:lnTo>
                    <a:pt x="2916" y="1330"/>
                  </a:lnTo>
                  <a:lnTo>
                    <a:pt x="2916" y="1330"/>
                  </a:lnTo>
                  <a:lnTo>
                    <a:pt x="2917" y="1330"/>
                  </a:lnTo>
                  <a:lnTo>
                    <a:pt x="2919" y="1330"/>
                  </a:lnTo>
                  <a:lnTo>
                    <a:pt x="2920" y="1330"/>
                  </a:lnTo>
                  <a:lnTo>
                    <a:pt x="2920" y="1330"/>
                  </a:lnTo>
                  <a:lnTo>
                    <a:pt x="2921" y="1330"/>
                  </a:lnTo>
                  <a:lnTo>
                    <a:pt x="2922" y="1330"/>
                  </a:lnTo>
                  <a:lnTo>
                    <a:pt x="2924" y="1330"/>
                  </a:lnTo>
                  <a:lnTo>
                    <a:pt x="2924" y="1332"/>
                  </a:lnTo>
                  <a:lnTo>
                    <a:pt x="2925" y="1332"/>
                  </a:lnTo>
                  <a:lnTo>
                    <a:pt x="2926" y="1332"/>
                  </a:lnTo>
                  <a:lnTo>
                    <a:pt x="2927" y="1332"/>
                  </a:lnTo>
                  <a:lnTo>
                    <a:pt x="2927" y="1332"/>
                  </a:lnTo>
                  <a:lnTo>
                    <a:pt x="2929" y="1332"/>
                  </a:lnTo>
                  <a:lnTo>
                    <a:pt x="2930" y="1332"/>
                  </a:lnTo>
                  <a:lnTo>
                    <a:pt x="2931" y="1333"/>
                  </a:lnTo>
                  <a:lnTo>
                    <a:pt x="2931" y="1333"/>
                  </a:lnTo>
                  <a:lnTo>
                    <a:pt x="2932" y="1333"/>
                  </a:lnTo>
                  <a:lnTo>
                    <a:pt x="2934" y="1333"/>
                  </a:lnTo>
                  <a:lnTo>
                    <a:pt x="2935" y="1333"/>
                  </a:lnTo>
                  <a:lnTo>
                    <a:pt x="2935" y="1333"/>
                  </a:lnTo>
                  <a:lnTo>
                    <a:pt x="2936" y="1333"/>
                  </a:lnTo>
                  <a:lnTo>
                    <a:pt x="2937" y="1333"/>
                  </a:lnTo>
                  <a:lnTo>
                    <a:pt x="2939" y="1333"/>
                  </a:lnTo>
                  <a:lnTo>
                    <a:pt x="2939" y="1333"/>
                  </a:lnTo>
                  <a:lnTo>
                    <a:pt x="2940" y="1333"/>
                  </a:lnTo>
                  <a:lnTo>
                    <a:pt x="2941" y="1333"/>
                  </a:lnTo>
                  <a:lnTo>
                    <a:pt x="2942" y="1333"/>
                  </a:lnTo>
                  <a:lnTo>
                    <a:pt x="2942" y="1333"/>
                  </a:lnTo>
                  <a:lnTo>
                    <a:pt x="2944" y="1333"/>
                  </a:lnTo>
                  <a:lnTo>
                    <a:pt x="2945" y="1333"/>
                  </a:lnTo>
                  <a:lnTo>
                    <a:pt x="2946" y="1332"/>
                  </a:lnTo>
                  <a:lnTo>
                    <a:pt x="2946" y="1332"/>
                  </a:lnTo>
                  <a:lnTo>
                    <a:pt x="2947" y="1332"/>
                  </a:lnTo>
                  <a:lnTo>
                    <a:pt x="2949" y="1332"/>
                  </a:lnTo>
                  <a:lnTo>
                    <a:pt x="2950" y="1332"/>
                  </a:lnTo>
                  <a:lnTo>
                    <a:pt x="2950" y="1332"/>
                  </a:lnTo>
                  <a:lnTo>
                    <a:pt x="2951" y="1332"/>
                  </a:lnTo>
                  <a:lnTo>
                    <a:pt x="2952" y="1332"/>
                  </a:lnTo>
                  <a:lnTo>
                    <a:pt x="2953" y="1332"/>
                  </a:lnTo>
                  <a:lnTo>
                    <a:pt x="2953" y="1332"/>
                  </a:lnTo>
                  <a:lnTo>
                    <a:pt x="2955" y="1332"/>
                  </a:lnTo>
                  <a:lnTo>
                    <a:pt x="2956" y="1332"/>
                  </a:lnTo>
                  <a:lnTo>
                    <a:pt x="2957" y="1332"/>
                  </a:lnTo>
                  <a:lnTo>
                    <a:pt x="2957" y="1330"/>
                  </a:lnTo>
                  <a:lnTo>
                    <a:pt x="2958" y="1330"/>
                  </a:lnTo>
                  <a:lnTo>
                    <a:pt x="2960" y="1329"/>
                  </a:lnTo>
                  <a:lnTo>
                    <a:pt x="2961" y="1329"/>
                  </a:lnTo>
                  <a:lnTo>
                    <a:pt x="2961" y="1329"/>
                  </a:lnTo>
                  <a:lnTo>
                    <a:pt x="2962" y="1329"/>
                  </a:lnTo>
                  <a:lnTo>
                    <a:pt x="2963" y="1329"/>
                  </a:lnTo>
                  <a:lnTo>
                    <a:pt x="2965" y="1330"/>
                  </a:lnTo>
                  <a:lnTo>
                    <a:pt x="2966" y="1330"/>
                  </a:lnTo>
                  <a:lnTo>
                    <a:pt x="2966" y="1330"/>
                  </a:lnTo>
                  <a:lnTo>
                    <a:pt x="2967" y="1330"/>
                  </a:lnTo>
                  <a:lnTo>
                    <a:pt x="2968" y="1330"/>
                  </a:lnTo>
                  <a:lnTo>
                    <a:pt x="2970" y="1330"/>
                  </a:lnTo>
                  <a:lnTo>
                    <a:pt x="2970" y="1330"/>
                  </a:lnTo>
                  <a:lnTo>
                    <a:pt x="2971" y="1330"/>
                  </a:lnTo>
                  <a:lnTo>
                    <a:pt x="2972" y="1329"/>
                  </a:lnTo>
                  <a:lnTo>
                    <a:pt x="2973" y="1329"/>
                  </a:lnTo>
                  <a:lnTo>
                    <a:pt x="2973" y="1329"/>
                  </a:lnTo>
                  <a:lnTo>
                    <a:pt x="2975" y="1329"/>
                  </a:lnTo>
                  <a:lnTo>
                    <a:pt x="2976" y="1330"/>
                  </a:lnTo>
                  <a:lnTo>
                    <a:pt x="2977" y="1330"/>
                  </a:lnTo>
                  <a:lnTo>
                    <a:pt x="2977" y="1332"/>
                  </a:lnTo>
                  <a:lnTo>
                    <a:pt x="2978" y="1332"/>
                  </a:lnTo>
                  <a:lnTo>
                    <a:pt x="2980" y="1333"/>
                  </a:lnTo>
                  <a:lnTo>
                    <a:pt x="2981" y="1333"/>
                  </a:lnTo>
                  <a:lnTo>
                    <a:pt x="2981" y="1333"/>
                  </a:lnTo>
                  <a:lnTo>
                    <a:pt x="2982" y="1333"/>
                  </a:lnTo>
                  <a:lnTo>
                    <a:pt x="2983" y="1333"/>
                  </a:lnTo>
                  <a:lnTo>
                    <a:pt x="2985" y="1333"/>
                  </a:lnTo>
                  <a:lnTo>
                    <a:pt x="2985" y="1333"/>
                  </a:lnTo>
                  <a:lnTo>
                    <a:pt x="2986" y="1333"/>
                  </a:lnTo>
                  <a:lnTo>
                    <a:pt x="2987" y="1333"/>
                  </a:lnTo>
                  <a:lnTo>
                    <a:pt x="2988" y="1333"/>
                  </a:lnTo>
                  <a:lnTo>
                    <a:pt x="2988" y="1333"/>
                  </a:lnTo>
                  <a:lnTo>
                    <a:pt x="2989" y="1332"/>
                  </a:lnTo>
                  <a:lnTo>
                    <a:pt x="2991" y="1332"/>
                  </a:lnTo>
                  <a:lnTo>
                    <a:pt x="2992" y="1332"/>
                  </a:lnTo>
                  <a:lnTo>
                    <a:pt x="2992" y="1330"/>
                  </a:lnTo>
                  <a:lnTo>
                    <a:pt x="2993" y="1330"/>
                  </a:lnTo>
                  <a:lnTo>
                    <a:pt x="2994" y="1330"/>
                  </a:lnTo>
                  <a:lnTo>
                    <a:pt x="2996" y="1330"/>
                  </a:lnTo>
                  <a:lnTo>
                    <a:pt x="2996" y="1330"/>
                  </a:lnTo>
                  <a:lnTo>
                    <a:pt x="2997" y="1332"/>
                  </a:lnTo>
                  <a:lnTo>
                    <a:pt x="2998" y="1332"/>
                  </a:lnTo>
                  <a:lnTo>
                    <a:pt x="2999" y="1332"/>
                  </a:lnTo>
                  <a:lnTo>
                    <a:pt x="2999" y="1333"/>
                  </a:lnTo>
                  <a:lnTo>
                    <a:pt x="3001" y="1333"/>
                  </a:lnTo>
                  <a:lnTo>
                    <a:pt x="3002" y="1333"/>
                  </a:lnTo>
                  <a:lnTo>
                    <a:pt x="3003" y="1333"/>
                  </a:lnTo>
                  <a:lnTo>
                    <a:pt x="3003" y="1333"/>
                  </a:lnTo>
                  <a:lnTo>
                    <a:pt x="3004" y="1333"/>
                  </a:lnTo>
                  <a:lnTo>
                    <a:pt x="3006" y="1333"/>
                  </a:lnTo>
                  <a:lnTo>
                    <a:pt x="3007" y="1333"/>
                  </a:lnTo>
                  <a:lnTo>
                    <a:pt x="3007" y="1333"/>
                  </a:lnTo>
                  <a:lnTo>
                    <a:pt x="3008" y="1333"/>
                  </a:lnTo>
                  <a:lnTo>
                    <a:pt x="3009" y="1333"/>
                  </a:lnTo>
                  <a:lnTo>
                    <a:pt x="3011" y="1333"/>
                  </a:lnTo>
                  <a:lnTo>
                    <a:pt x="3011" y="1333"/>
                  </a:lnTo>
                  <a:lnTo>
                    <a:pt x="3012" y="1333"/>
                  </a:lnTo>
                  <a:lnTo>
                    <a:pt x="3013" y="1333"/>
                  </a:lnTo>
                  <a:lnTo>
                    <a:pt x="3014" y="1333"/>
                  </a:lnTo>
                  <a:lnTo>
                    <a:pt x="3014" y="1333"/>
                  </a:lnTo>
                  <a:lnTo>
                    <a:pt x="3016" y="1333"/>
                  </a:lnTo>
                  <a:lnTo>
                    <a:pt x="3017" y="1333"/>
                  </a:lnTo>
                  <a:lnTo>
                    <a:pt x="3018" y="1333"/>
                  </a:lnTo>
                  <a:lnTo>
                    <a:pt x="3018" y="1333"/>
                  </a:lnTo>
                  <a:lnTo>
                    <a:pt x="3019" y="1333"/>
                  </a:lnTo>
                  <a:lnTo>
                    <a:pt x="3020" y="1333"/>
                  </a:lnTo>
                  <a:lnTo>
                    <a:pt x="3022" y="1333"/>
                  </a:lnTo>
                  <a:lnTo>
                    <a:pt x="3023" y="1333"/>
                  </a:lnTo>
                  <a:lnTo>
                    <a:pt x="3023" y="1333"/>
                  </a:lnTo>
                  <a:lnTo>
                    <a:pt x="3024" y="1333"/>
                  </a:lnTo>
                  <a:lnTo>
                    <a:pt x="3025" y="1333"/>
                  </a:lnTo>
                  <a:lnTo>
                    <a:pt x="3027" y="1333"/>
                  </a:lnTo>
                  <a:lnTo>
                    <a:pt x="3027" y="1333"/>
                  </a:lnTo>
                  <a:lnTo>
                    <a:pt x="3028" y="1333"/>
                  </a:lnTo>
                  <a:lnTo>
                    <a:pt x="3029" y="1333"/>
                  </a:lnTo>
                  <a:lnTo>
                    <a:pt x="3030" y="1333"/>
                  </a:lnTo>
                  <a:lnTo>
                    <a:pt x="3030" y="1333"/>
                  </a:lnTo>
                  <a:lnTo>
                    <a:pt x="3032" y="1333"/>
                  </a:lnTo>
                  <a:lnTo>
                    <a:pt x="3033" y="1333"/>
                  </a:lnTo>
                  <a:lnTo>
                    <a:pt x="3034" y="1333"/>
                  </a:lnTo>
                  <a:lnTo>
                    <a:pt x="3034" y="1333"/>
                  </a:lnTo>
                  <a:lnTo>
                    <a:pt x="3035" y="1333"/>
                  </a:lnTo>
                  <a:lnTo>
                    <a:pt x="3037" y="1333"/>
                  </a:lnTo>
                  <a:lnTo>
                    <a:pt x="3038" y="1333"/>
                  </a:lnTo>
                  <a:lnTo>
                    <a:pt x="3038" y="1333"/>
                  </a:lnTo>
                  <a:lnTo>
                    <a:pt x="3039" y="1333"/>
                  </a:lnTo>
                  <a:lnTo>
                    <a:pt x="3040" y="1333"/>
                  </a:lnTo>
                  <a:lnTo>
                    <a:pt x="3042" y="1333"/>
                  </a:lnTo>
                  <a:lnTo>
                    <a:pt x="3042" y="1333"/>
                  </a:lnTo>
                  <a:lnTo>
                    <a:pt x="3043" y="1333"/>
                  </a:lnTo>
                  <a:lnTo>
                    <a:pt x="3044" y="1333"/>
                  </a:lnTo>
                  <a:lnTo>
                    <a:pt x="3045" y="1333"/>
                  </a:lnTo>
                  <a:lnTo>
                    <a:pt x="3045" y="1333"/>
                  </a:lnTo>
                  <a:lnTo>
                    <a:pt x="3047" y="1333"/>
                  </a:lnTo>
                  <a:lnTo>
                    <a:pt x="3048" y="1333"/>
                  </a:lnTo>
                  <a:lnTo>
                    <a:pt x="3049" y="1333"/>
                  </a:lnTo>
                  <a:lnTo>
                    <a:pt x="3049" y="1333"/>
                  </a:lnTo>
                  <a:lnTo>
                    <a:pt x="3050" y="1333"/>
                  </a:lnTo>
                  <a:lnTo>
                    <a:pt x="3052" y="1333"/>
                  </a:lnTo>
                  <a:lnTo>
                    <a:pt x="3053" y="1333"/>
                  </a:lnTo>
                  <a:lnTo>
                    <a:pt x="3053" y="1333"/>
                  </a:lnTo>
                  <a:lnTo>
                    <a:pt x="3054" y="1333"/>
                  </a:lnTo>
                  <a:lnTo>
                    <a:pt x="3055" y="1333"/>
                  </a:lnTo>
                  <a:lnTo>
                    <a:pt x="3056" y="1333"/>
                  </a:lnTo>
                  <a:lnTo>
                    <a:pt x="3056" y="1333"/>
                  </a:lnTo>
                  <a:lnTo>
                    <a:pt x="3058" y="1333"/>
                  </a:lnTo>
                  <a:lnTo>
                    <a:pt x="3059" y="1333"/>
                  </a:lnTo>
                  <a:lnTo>
                    <a:pt x="3060" y="1333"/>
                  </a:lnTo>
                  <a:lnTo>
                    <a:pt x="3060" y="1332"/>
                  </a:lnTo>
                  <a:lnTo>
                    <a:pt x="3061" y="1332"/>
                  </a:lnTo>
                  <a:lnTo>
                    <a:pt x="3063" y="1330"/>
                  </a:lnTo>
                  <a:lnTo>
                    <a:pt x="3064" y="1329"/>
                  </a:lnTo>
                  <a:lnTo>
                    <a:pt x="3064" y="1328"/>
                  </a:lnTo>
                  <a:lnTo>
                    <a:pt x="3065" y="1327"/>
                  </a:lnTo>
                  <a:lnTo>
                    <a:pt x="3066" y="1327"/>
                  </a:lnTo>
                  <a:lnTo>
                    <a:pt x="3068" y="1328"/>
                  </a:lnTo>
                  <a:lnTo>
                    <a:pt x="3068" y="1329"/>
                  </a:lnTo>
                  <a:lnTo>
                    <a:pt x="3069" y="1330"/>
                  </a:lnTo>
                  <a:lnTo>
                    <a:pt x="3070" y="1332"/>
                  </a:lnTo>
                  <a:lnTo>
                    <a:pt x="3071" y="1332"/>
                  </a:lnTo>
                  <a:lnTo>
                    <a:pt x="3071" y="1333"/>
                  </a:lnTo>
                  <a:lnTo>
                    <a:pt x="3073" y="1333"/>
                  </a:lnTo>
                  <a:lnTo>
                    <a:pt x="3074" y="1333"/>
                  </a:lnTo>
                  <a:lnTo>
                    <a:pt x="3075" y="1333"/>
                  </a:lnTo>
                  <a:lnTo>
                    <a:pt x="3076" y="1333"/>
                  </a:lnTo>
                  <a:lnTo>
                    <a:pt x="3076" y="1333"/>
                  </a:lnTo>
                  <a:lnTo>
                    <a:pt x="3078" y="1333"/>
                  </a:lnTo>
                  <a:lnTo>
                    <a:pt x="3079" y="1332"/>
                  </a:lnTo>
                  <a:lnTo>
                    <a:pt x="3080" y="1332"/>
                  </a:lnTo>
                  <a:lnTo>
                    <a:pt x="3080" y="1330"/>
                  </a:lnTo>
                  <a:lnTo>
                    <a:pt x="3081" y="1329"/>
                  </a:lnTo>
                  <a:lnTo>
                    <a:pt x="3083" y="1328"/>
                  </a:lnTo>
                  <a:lnTo>
                    <a:pt x="3084" y="1328"/>
                  </a:lnTo>
                  <a:lnTo>
                    <a:pt x="3084" y="1328"/>
                  </a:lnTo>
                  <a:lnTo>
                    <a:pt x="3085" y="1328"/>
                  </a:lnTo>
                  <a:lnTo>
                    <a:pt x="3086" y="1329"/>
                  </a:lnTo>
                  <a:lnTo>
                    <a:pt x="3088" y="1330"/>
                  </a:lnTo>
                  <a:lnTo>
                    <a:pt x="3088" y="1330"/>
                  </a:lnTo>
                  <a:lnTo>
                    <a:pt x="3089" y="1332"/>
                  </a:lnTo>
                  <a:lnTo>
                    <a:pt x="3090" y="1332"/>
                  </a:lnTo>
                  <a:lnTo>
                    <a:pt x="3091" y="1332"/>
                  </a:lnTo>
                  <a:lnTo>
                    <a:pt x="3091" y="1333"/>
                  </a:lnTo>
                  <a:lnTo>
                    <a:pt x="3092" y="1333"/>
                  </a:lnTo>
                  <a:lnTo>
                    <a:pt x="3094" y="1333"/>
                  </a:lnTo>
                  <a:lnTo>
                    <a:pt x="3095" y="1333"/>
                  </a:lnTo>
                  <a:lnTo>
                    <a:pt x="3095" y="1333"/>
                  </a:lnTo>
                  <a:lnTo>
                    <a:pt x="3096" y="1333"/>
                  </a:lnTo>
                  <a:lnTo>
                    <a:pt x="3097" y="1333"/>
                  </a:lnTo>
                  <a:lnTo>
                    <a:pt x="3099" y="1333"/>
                  </a:lnTo>
                  <a:lnTo>
                    <a:pt x="3099" y="1333"/>
                  </a:lnTo>
                  <a:lnTo>
                    <a:pt x="3100" y="1333"/>
                  </a:lnTo>
                  <a:lnTo>
                    <a:pt x="3101" y="1333"/>
                  </a:lnTo>
                  <a:lnTo>
                    <a:pt x="3102" y="1333"/>
                  </a:lnTo>
                  <a:lnTo>
                    <a:pt x="3102" y="1333"/>
                  </a:lnTo>
                  <a:lnTo>
                    <a:pt x="3104" y="1333"/>
                  </a:lnTo>
                  <a:lnTo>
                    <a:pt x="3105" y="1333"/>
                  </a:lnTo>
                  <a:lnTo>
                    <a:pt x="3106" y="1333"/>
                  </a:lnTo>
                  <a:lnTo>
                    <a:pt x="3106" y="1333"/>
                  </a:lnTo>
                  <a:lnTo>
                    <a:pt x="3107" y="1333"/>
                  </a:lnTo>
                  <a:lnTo>
                    <a:pt x="3109" y="1333"/>
                  </a:lnTo>
                  <a:lnTo>
                    <a:pt x="3110" y="1333"/>
                  </a:lnTo>
                  <a:lnTo>
                    <a:pt x="3110" y="1333"/>
                  </a:lnTo>
                  <a:lnTo>
                    <a:pt x="3111" y="1333"/>
                  </a:lnTo>
                  <a:lnTo>
                    <a:pt x="3112" y="1333"/>
                  </a:lnTo>
                  <a:lnTo>
                    <a:pt x="3114" y="1333"/>
                  </a:lnTo>
                  <a:lnTo>
                    <a:pt x="3114" y="1333"/>
                  </a:lnTo>
                  <a:lnTo>
                    <a:pt x="3115" y="1333"/>
                  </a:lnTo>
                  <a:lnTo>
                    <a:pt x="3116" y="1332"/>
                  </a:lnTo>
                  <a:lnTo>
                    <a:pt x="3117" y="1332"/>
                  </a:lnTo>
                  <a:lnTo>
                    <a:pt x="3117" y="1330"/>
                  </a:lnTo>
                  <a:lnTo>
                    <a:pt x="3119" y="1329"/>
                  </a:lnTo>
                  <a:lnTo>
                    <a:pt x="3120" y="1329"/>
                  </a:lnTo>
                  <a:lnTo>
                    <a:pt x="3121" y="1329"/>
                  </a:lnTo>
                  <a:lnTo>
                    <a:pt x="3121" y="1329"/>
                  </a:lnTo>
                  <a:lnTo>
                    <a:pt x="3122" y="1329"/>
                  </a:lnTo>
                  <a:lnTo>
                    <a:pt x="3124" y="1329"/>
                  </a:lnTo>
                  <a:lnTo>
                    <a:pt x="3125" y="1329"/>
                  </a:lnTo>
                  <a:lnTo>
                    <a:pt x="3125" y="1330"/>
                  </a:lnTo>
                  <a:lnTo>
                    <a:pt x="3126" y="1330"/>
                  </a:lnTo>
                  <a:lnTo>
                    <a:pt x="3127" y="1330"/>
                  </a:lnTo>
                  <a:lnTo>
                    <a:pt x="3128" y="1330"/>
                  </a:lnTo>
                  <a:lnTo>
                    <a:pt x="3128" y="1330"/>
                  </a:lnTo>
                  <a:lnTo>
                    <a:pt x="3130" y="1330"/>
                  </a:lnTo>
                  <a:lnTo>
                    <a:pt x="3131" y="1330"/>
                  </a:lnTo>
                  <a:lnTo>
                    <a:pt x="3132" y="1330"/>
                  </a:lnTo>
                  <a:lnTo>
                    <a:pt x="3133" y="1330"/>
                  </a:lnTo>
                  <a:lnTo>
                    <a:pt x="3133" y="1330"/>
                  </a:lnTo>
                  <a:lnTo>
                    <a:pt x="3135" y="1330"/>
                  </a:lnTo>
                  <a:lnTo>
                    <a:pt x="3136" y="1330"/>
                  </a:lnTo>
                  <a:lnTo>
                    <a:pt x="3137" y="1330"/>
                  </a:lnTo>
                  <a:lnTo>
                    <a:pt x="3137" y="1330"/>
                  </a:lnTo>
                  <a:lnTo>
                    <a:pt x="3138" y="1330"/>
                  </a:lnTo>
                  <a:lnTo>
                    <a:pt x="3140" y="1330"/>
                  </a:lnTo>
                  <a:lnTo>
                    <a:pt x="3141" y="1330"/>
                  </a:lnTo>
                  <a:lnTo>
                    <a:pt x="3141" y="1330"/>
                  </a:lnTo>
                  <a:lnTo>
                    <a:pt x="3142" y="1330"/>
                  </a:lnTo>
                  <a:lnTo>
                    <a:pt x="3143" y="1330"/>
                  </a:lnTo>
                  <a:lnTo>
                    <a:pt x="3145" y="1330"/>
                  </a:lnTo>
                  <a:lnTo>
                    <a:pt x="3145" y="1330"/>
                  </a:lnTo>
                  <a:lnTo>
                    <a:pt x="3146" y="1330"/>
                  </a:lnTo>
                  <a:lnTo>
                    <a:pt x="3147" y="1332"/>
                  </a:lnTo>
                  <a:lnTo>
                    <a:pt x="3148" y="1332"/>
                  </a:lnTo>
                  <a:lnTo>
                    <a:pt x="3148" y="1332"/>
                  </a:lnTo>
                  <a:lnTo>
                    <a:pt x="3150" y="1332"/>
                  </a:lnTo>
                  <a:lnTo>
                    <a:pt x="3151" y="1332"/>
                  </a:lnTo>
                  <a:lnTo>
                    <a:pt x="3152" y="1332"/>
                  </a:lnTo>
                  <a:lnTo>
                    <a:pt x="3152" y="1332"/>
                  </a:lnTo>
                  <a:lnTo>
                    <a:pt x="3153" y="1332"/>
                  </a:lnTo>
                  <a:lnTo>
                    <a:pt x="3155" y="1332"/>
                  </a:lnTo>
                  <a:lnTo>
                    <a:pt x="3156" y="1332"/>
                  </a:lnTo>
                  <a:lnTo>
                    <a:pt x="3156" y="1332"/>
                  </a:lnTo>
                  <a:lnTo>
                    <a:pt x="3157" y="1332"/>
                  </a:lnTo>
                  <a:lnTo>
                    <a:pt x="3158" y="1332"/>
                  </a:lnTo>
                  <a:lnTo>
                    <a:pt x="3160" y="1332"/>
                  </a:lnTo>
                  <a:lnTo>
                    <a:pt x="3160" y="1332"/>
                  </a:lnTo>
                  <a:lnTo>
                    <a:pt x="3161" y="1332"/>
                  </a:lnTo>
                  <a:lnTo>
                    <a:pt x="3162" y="1333"/>
                  </a:lnTo>
                  <a:lnTo>
                    <a:pt x="3163" y="1333"/>
                  </a:lnTo>
                  <a:lnTo>
                    <a:pt x="3163" y="1333"/>
                  </a:lnTo>
                  <a:lnTo>
                    <a:pt x="3164" y="1333"/>
                  </a:lnTo>
                  <a:lnTo>
                    <a:pt x="3166" y="1333"/>
                  </a:lnTo>
                  <a:lnTo>
                    <a:pt x="3167" y="1333"/>
                  </a:lnTo>
                  <a:lnTo>
                    <a:pt x="3167" y="1333"/>
                  </a:lnTo>
                  <a:lnTo>
                    <a:pt x="3168" y="1333"/>
                  </a:lnTo>
                  <a:lnTo>
                    <a:pt x="3169" y="1333"/>
                  </a:lnTo>
                  <a:lnTo>
                    <a:pt x="3171" y="1333"/>
                  </a:lnTo>
                  <a:lnTo>
                    <a:pt x="3171" y="1333"/>
                  </a:lnTo>
                  <a:lnTo>
                    <a:pt x="3172" y="1333"/>
                  </a:lnTo>
                  <a:lnTo>
                    <a:pt x="3173" y="1333"/>
                  </a:lnTo>
                  <a:lnTo>
                    <a:pt x="3174" y="1333"/>
                  </a:lnTo>
                  <a:lnTo>
                    <a:pt x="3174" y="1333"/>
                  </a:lnTo>
                  <a:lnTo>
                    <a:pt x="3176" y="1333"/>
                  </a:lnTo>
                  <a:lnTo>
                    <a:pt x="3177" y="1333"/>
                  </a:lnTo>
                  <a:lnTo>
                    <a:pt x="3178" y="1333"/>
                  </a:lnTo>
                  <a:lnTo>
                    <a:pt x="3178" y="1333"/>
                  </a:lnTo>
                  <a:lnTo>
                    <a:pt x="3179" y="1333"/>
                  </a:lnTo>
                  <a:lnTo>
                    <a:pt x="3181" y="1333"/>
                  </a:lnTo>
                  <a:lnTo>
                    <a:pt x="3182" y="1332"/>
                  </a:lnTo>
                  <a:lnTo>
                    <a:pt x="3182" y="1332"/>
                  </a:lnTo>
                  <a:lnTo>
                    <a:pt x="3183" y="1332"/>
                  </a:lnTo>
                  <a:lnTo>
                    <a:pt x="3184" y="1332"/>
                  </a:lnTo>
                  <a:lnTo>
                    <a:pt x="3186" y="1332"/>
                  </a:lnTo>
                  <a:lnTo>
                    <a:pt x="3186" y="1332"/>
                  </a:lnTo>
                  <a:lnTo>
                    <a:pt x="3187" y="1332"/>
                  </a:lnTo>
                  <a:lnTo>
                    <a:pt x="3188" y="1332"/>
                  </a:lnTo>
                  <a:lnTo>
                    <a:pt x="3189" y="1332"/>
                  </a:lnTo>
                  <a:lnTo>
                    <a:pt x="3191" y="1333"/>
                  </a:lnTo>
                  <a:lnTo>
                    <a:pt x="3191" y="1335"/>
                  </a:lnTo>
                  <a:lnTo>
                    <a:pt x="3192" y="1339"/>
                  </a:lnTo>
                  <a:lnTo>
                    <a:pt x="3193" y="1341"/>
                  </a:lnTo>
                  <a:lnTo>
                    <a:pt x="3194" y="1345"/>
                  </a:lnTo>
                  <a:lnTo>
                    <a:pt x="3194" y="1346"/>
                  </a:lnTo>
                  <a:lnTo>
                    <a:pt x="3196" y="1346"/>
                  </a:lnTo>
                  <a:lnTo>
                    <a:pt x="3197" y="1346"/>
                  </a:lnTo>
                  <a:lnTo>
                    <a:pt x="3198" y="1346"/>
                  </a:lnTo>
                  <a:lnTo>
                    <a:pt x="3198" y="1345"/>
                  </a:lnTo>
                  <a:lnTo>
                    <a:pt x="3199" y="1344"/>
                  </a:lnTo>
                  <a:lnTo>
                    <a:pt x="3200" y="1344"/>
                  </a:lnTo>
                  <a:lnTo>
                    <a:pt x="3202" y="1344"/>
                  </a:lnTo>
                  <a:lnTo>
                    <a:pt x="3202" y="1343"/>
                  </a:lnTo>
                  <a:lnTo>
                    <a:pt x="3203" y="1343"/>
                  </a:lnTo>
                  <a:lnTo>
                    <a:pt x="3204" y="1343"/>
                  </a:lnTo>
                  <a:lnTo>
                    <a:pt x="3205" y="1341"/>
                  </a:lnTo>
                  <a:lnTo>
                    <a:pt x="3205" y="1341"/>
                  </a:lnTo>
                  <a:lnTo>
                    <a:pt x="3207" y="1340"/>
                  </a:lnTo>
                  <a:lnTo>
                    <a:pt x="3208" y="1340"/>
                  </a:lnTo>
                  <a:lnTo>
                    <a:pt x="3209" y="1339"/>
                  </a:lnTo>
                  <a:lnTo>
                    <a:pt x="3209" y="1339"/>
                  </a:lnTo>
                  <a:lnTo>
                    <a:pt x="3210" y="1338"/>
                  </a:lnTo>
                  <a:lnTo>
                    <a:pt x="3212" y="1338"/>
                  </a:lnTo>
                  <a:lnTo>
                    <a:pt x="3213" y="1338"/>
                  </a:lnTo>
                  <a:lnTo>
                    <a:pt x="3213" y="1337"/>
                  </a:lnTo>
                  <a:lnTo>
                    <a:pt x="3214" y="1337"/>
                  </a:lnTo>
                  <a:lnTo>
                    <a:pt x="3215" y="1335"/>
                  </a:lnTo>
                  <a:lnTo>
                    <a:pt x="3217" y="1333"/>
                  </a:lnTo>
                  <a:lnTo>
                    <a:pt x="3217" y="1330"/>
                  </a:lnTo>
                  <a:lnTo>
                    <a:pt x="3218" y="1327"/>
                  </a:lnTo>
                  <a:lnTo>
                    <a:pt x="3219" y="1324"/>
                  </a:lnTo>
                  <a:lnTo>
                    <a:pt x="3220" y="1323"/>
                  </a:lnTo>
                  <a:lnTo>
                    <a:pt x="3220" y="1323"/>
                  </a:lnTo>
                  <a:lnTo>
                    <a:pt x="3222" y="1324"/>
                  </a:lnTo>
                  <a:lnTo>
                    <a:pt x="3223" y="1325"/>
                  </a:lnTo>
                  <a:lnTo>
                    <a:pt x="3224" y="1328"/>
                  </a:lnTo>
                  <a:lnTo>
                    <a:pt x="3224" y="1330"/>
                  </a:lnTo>
                  <a:lnTo>
                    <a:pt x="3225" y="1332"/>
                  </a:lnTo>
                  <a:lnTo>
                    <a:pt x="3227" y="1333"/>
                  </a:lnTo>
                  <a:lnTo>
                    <a:pt x="3228" y="1333"/>
                  </a:lnTo>
                  <a:lnTo>
                    <a:pt x="3228" y="1333"/>
                  </a:lnTo>
                  <a:lnTo>
                    <a:pt x="3229" y="1333"/>
                  </a:lnTo>
                  <a:lnTo>
                    <a:pt x="3230" y="1333"/>
                  </a:lnTo>
                  <a:lnTo>
                    <a:pt x="3232" y="1333"/>
                  </a:lnTo>
                  <a:lnTo>
                    <a:pt x="3232" y="1333"/>
                  </a:lnTo>
                  <a:lnTo>
                    <a:pt x="3233" y="1333"/>
                  </a:lnTo>
                  <a:lnTo>
                    <a:pt x="3234" y="1333"/>
                  </a:lnTo>
                  <a:lnTo>
                    <a:pt x="3235" y="1333"/>
                  </a:lnTo>
                  <a:lnTo>
                    <a:pt x="3235" y="1332"/>
                  </a:lnTo>
                  <a:lnTo>
                    <a:pt x="3236" y="1332"/>
                  </a:lnTo>
                  <a:lnTo>
                    <a:pt x="3238" y="1332"/>
                  </a:lnTo>
                  <a:lnTo>
                    <a:pt x="3239" y="1332"/>
                  </a:lnTo>
                  <a:lnTo>
                    <a:pt x="3239" y="1332"/>
                  </a:lnTo>
                  <a:lnTo>
                    <a:pt x="3240" y="1332"/>
                  </a:lnTo>
                  <a:lnTo>
                    <a:pt x="3241" y="1332"/>
                  </a:lnTo>
                  <a:lnTo>
                    <a:pt x="3243" y="1332"/>
                  </a:lnTo>
                  <a:lnTo>
                    <a:pt x="3244" y="1332"/>
                  </a:lnTo>
                  <a:lnTo>
                    <a:pt x="3244" y="1332"/>
                  </a:lnTo>
                  <a:lnTo>
                    <a:pt x="3245" y="1332"/>
                  </a:lnTo>
                  <a:lnTo>
                    <a:pt x="3246" y="1332"/>
                  </a:lnTo>
                  <a:lnTo>
                    <a:pt x="3248" y="1332"/>
                  </a:lnTo>
                  <a:lnTo>
                    <a:pt x="3248" y="1332"/>
                  </a:lnTo>
                  <a:lnTo>
                    <a:pt x="3249" y="1332"/>
                  </a:lnTo>
                  <a:lnTo>
                    <a:pt x="3250" y="1332"/>
                  </a:lnTo>
                  <a:lnTo>
                    <a:pt x="3251" y="1332"/>
                  </a:lnTo>
                  <a:lnTo>
                    <a:pt x="3251" y="1333"/>
                  </a:lnTo>
                  <a:lnTo>
                    <a:pt x="3253" y="1333"/>
                  </a:lnTo>
                  <a:lnTo>
                    <a:pt x="3254" y="1333"/>
                  </a:lnTo>
                  <a:lnTo>
                    <a:pt x="3255" y="1333"/>
                  </a:lnTo>
                  <a:lnTo>
                    <a:pt x="3255" y="1333"/>
                  </a:lnTo>
                  <a:lnTo>
                    <a:pt x="3256" y="1333"/>
                  </a:lnTo>
                  <a:lnTo>
                    <a:pt x="3258" y="1332"/>
                  </a:lnTo>
                  <a:lnTo>
                    <a:pt x="3259" y="1332"/>
                  </a:lnTo>
                  <a:lnTo>
                    <a:pt x="3259" y="1332"/>
                  </a:lnTo>
                  <a:lnTo>
                    <a:pt x="3260" y="1330"/>
                  </a:lnTo>
                  <a:lnTo>
                    <a:pt x="3261" y="1330"/>
                  </a:lnTo>
                  <a:lnTo>
                    <a:pt x="3263" y="1329"/>
                  </a:lnTo>
                  <a:lnTo>
                    <a:pt x="3263" y="1328"/>
                  </a:lnTo>
                  <a:lnTo>
                    <a:pt x="3264" y="1328"/>
                  </a:lnTo>
                  <a:lnTo>
                    <a:pt x="3265" y="1328"/>
                  </a:lnTo>
                  <a:lnTo>
                    <a:pt x="3266" y="1328"/>
                  </a:lnTo>
                  <a:lnTo>
                    <a:pt x="3266" y="1328"/>
                  </a:lnTo>
                  <a:lnTo>
                    <a:pt x="3268" y="1329"/>
                  </a:lnTo>
                  <a:lnTo>
                    <a:pt x="3269" y="1329"/>
                  </a:lnTo>
                  <a:lnTo>
                    <a:pt x="3270" y="1330"/>
                  </a:lnTo>
                  <a:lnTo>
                    <a:pt x="3270" y="1330"/>
                  </a:lnTo>
                  <a:lnTo>
                    <a:pt x="3271" y="1330"/>
                  </a:lnTo>
                  <a:lnTo>
                    <a:pt x="3272" y="1332"/>
                  </a:lnTo>
                  <a:lnTo>
                    <a:pt x="3274" y="1332"/>
                  </a:lnTo>
                  <a:lnTo>
                    <a:pt x="3274" y="1332"/>
                  </a:lnTo>
                  <a:lnTo>
                    <a:pt x="3275" y="1332"/>
                  </a:lnTo>
                  <a:lnTo>
                    <a:pt x="3276" y="1333"/>
                  </a:lnTo>
                  <a:lnTo>
                    <a:pt x="3277" y="1333"/>
                  </a:lnTo>
                  <a:lnTo>
                    <a:pt x="3277" y="1333"/>
                  </a:lnTo>
                  <a:lnTo>
                    <a:pt x="3279" y="1333"/>
                  </a:lnTo>
                  <a:lnTo>
                    <a:pt x="3280" y="1333"/>
                  </a:lnTo>
                  <a:lnTo>
                    <a:pt x="3281" y="1333"/>
                  </a:lnTo>
                  <a:lnTo>
                    <a:pt x="3281" y="1333"/>
                  </a:lnTo>
                  <a:lnTo>
                    <a:pt x="3282" y="1333"/>
                  </a:lnTo>
                  <a:lnTo>
                    <a:pt x="3284" y="1332"/>
                  </a:lnTo>
                  <a:lnTo>
                    <a:pt x="3285" y="1330"/>
                  </a:lnTo>
                  <a:lnTo>
                    <a:pt x="3285" y="1329"/>
                  </a:lnTo>
                  <a:lnTo>
                    <a:pt x="3286" y="1328"/>
                  </a:lnTo>
                  <a:lnTo>
                    <a:pt x="3287" y="1325"/>
                  </a:lnTo>
                  <a:lnTo>
                    <a:pt x="3289" y="1324"/>
                  </a:lnTo>
                  <a:lnTo>
                    <a:pt x="3289" y="1323"/>
                  </a:lnTo>
                  <a:lnTo>
                    <a:pt x="3290" y="1323"/>
                  </a:lnTo>
                  <a:lnTo>
                    <a:pt x="3291" y="1324"/>
                  </a:lnTo>
                  <a:lnTo>
                    <a:pt x="3292" y="1325"/>
                  </a:lnTo>
                  <a:lnTo>
                    <a:pt x="3292" y="1327"/>
                  </a:lnTo>
                  <a:lnTo>
                    <a:pt x="3294" y="1328"/>
                  </a:lnTo>
                  <a:lnTo>
                    <a:pt x="3295" y="1329"/>
                  </a:lnTo>
                  <a:lnTo>
                    <a:pt x="3296" y="1330"/>
                  </a:lnTo>
                  <a:lnTo>
                    <a:pt x="3296" y="1330"/>
                  </a:lnTo>
                  <a:lnTo>
                    <a:pt x="3297" y="1332"/>
                  </a:lnTo>
                  <a:lnTo>
                    <a:pt x="3299" y="1333"/>
                  </a:lnTo>
                  <a:lnTo>
                    <a:pt x="3300" y="1333"/>
                  </a:lnTo>
                  <a:lnTo>
                    <a:pt x="3301" y="1333"/>
                  </a:lnTo>
                  <a:lnTo>
                    <a:pt x="3301" y="1333"/>
                  </a:lnTo>
                  <a:lnTo>
                    <a:pt x="3302" y="1333"/>
                  </a:lnTo>
                  <a:lnTo>
                    <a:pt x="3304" y="1333"/>
                  </a:lnTo>
                  <a:lnTo>
                    <a:pt x="3305" y="1333"/>
                  </a:lnTo>
                  <a:lnTo>
                    <a:pt x="3305" y="1333"/>
                  </a:lnTo>
                  <a:lnTo>
                    <a:pt x="3306" y="1333"/>
                  </a:lnTo>
                  <a:lnTo>
                    <a:pt x="3307" y="1332"/>
                  </a:lnTo>
                  <a:lnTo>
                    <a:pt x="3308" y="1332"/>
                  </a:lnTo>
                  <a:lnTo>
                    <a:pt x="3308" y="1332"/>
                  </a:lnTo>
                  <a:lnTo>
                    <a:pt x="3310" y="1332"/>
                  </a:lnTo>
                  <a:lnTo>
                    <a:pt x="3311" y="1332"/>
                  </a:lnTo>
                  <a:lnTo>
                    <a:pt x="3312" y="1332"/>
                  </a:lnTo>
                  <a:lnTo>
                    <a:pt x="3312" y="1332"/>
                  </a:lnTo>
                  <a:lnTo>
                    <a:pt x="3313" y="1332"/>
                  </a:lnTo>
                  <a:lnTo>
                    <a:pt x="3315" y="1332"/>
                  </a:lnTo>
                  <a:lnTo>
                    <a:pt x="3316" y="1332"/>
                  </a:lnTo>
                  <a:lnTo>
                    <a:pt x="3316" y="1332"/>
                  </a:lnTo>
                  <a:lnTo>
                    <a:pt x="3317" y="1332"/>
                  </a:lnTo>
                  <a:lnTo>
                    <a:pt x="3318" y="1330"/>
                  </a:lnTo>
                  <a:lnTo>
                    <a:pt x="3320" y="1330"/>
                  </a:lnTo>
                  <a:lnTo>
                    <a:pt x="3320" y="1330"/>
                  </a:lnTo>
                  <a:lnTo>
                    <a:pt x="3321" y="1330"/>
                  </a:lnTo>
                  <a:lnTo>
                    <a:pt x="3322" y="1330"/>
                  </a:lnTo>
                  <a:lnTo>
                    <a:pt x="3323" y="1330"/>
                  </a:lnTo>
                  <a:lnTo>
                    <a:pt x="3323" y="1330"/>
                  </a:lnTo>
                  <a:lnTo>
                    <a:pt x="3325" y="1330"/>
                  </a:lnTo>
                  <a:lnTo>
                    <a:pt x="3326" y="1330"/>
                  </a:lnTo>
                  <a:lnTo>
                    <a:pt x="3327" y="1330"/>
                  </a:lnTo>
                  <a:lnTo>
                    <a:pt x="3327" y="1332"/>
                  </a:lnTo>
                  <a:lnTo>
                    <a:pt x="3328" y="1332"/>
                  </a:lnTo>
                  <a:lnTo>
                    <a:pt x="3330" y="1332"/>
                  </a:lnTo>
                  <a:lnTo>
                    <a:pt x="3331" y="1332"/>
                  </a:lnTo>
                  <a:lnTo>
                    <a:pt x="3331" y="1332"/>
                  </a:lnTo>
                  <a:lnTo>
                    <a:pt x="3332" y="1332"/>
                  </a:lnTo>
                  <a:lnTo>
                    <a:pt x="3333" y="1332"/>
                  </a:lnTo>
                  <a:lnTo>
                    <a:pt x="3335" y="1333"/>
                  </a:lnTo>
                  <a:lnTo>
                    <a:pt x="3335" y="1333"/>
                  </a:lnTo>
                  <a:lnTo>
                    <a:pt x="3336" y="1333"/>
                  </a:lnTo>
                  <a:lnTo>
                    <a:pt x="3337" y="1333"/>
                  </a:lnTo>
                  <a:lnTo>
                    <a:pt x="3338" y="1333"/>
                  </a:lnTo>
                  <a:lnTo>
                    <a:pt x="3338" y="1333"/>
                  </a:lnTo>
                  <a:lnTo>
                    <a:pt x="3340" y="1333"/>
                  </a:lnTo>
                  <a:lnTo>
                    <a:pt x="3341" y="1333"/>
                  </a:lnTo>
                  <a:lnTo>
                    <a:pt x="3342" y="1332"/>
                  </a:lnTo>
                  <a:lnTo>
                    <a:pt x="3342" y="1332"/>
                  </a:lnTo>
                  <a:lnTo>
                    <a:pt x="3343" y="1330"/>
                  </a:lnTo>
                  <a:lnTo>
                    <a:pt x="3344" y="1330"/>
                  </a:lnTo>
                  <a:lnTo>
                    <a:pt x="3346" y="1330"/>
                  </a:lnTo>
                  <a:lnTo>
                    <a:pt x="3346" y="1330"/>
                  </a:lnTo>
                  <a:lnTo>
                    <a:pt x="3347" y="1330"/>
                  </a:lnTo>
                  <a:lnTo>
                    <a:pt x="3348" y="1332"/>
                  </a:lnTo>
                  <a:lnTo>
                    <a:pt x="3349" y="1332"/>
                  </a:lnTo>
                  <a:lnTo>
                    <a:pt x="3349" y="1333"/>
                  </a:lnTo>
                  <a:lnTo>
                    <a:pt x="3351" y="1333"/>
                  </a:lnTo>
                  <a:lnTo>
                    <a:pt x="3352" y="1333"/>
                  </a:lnTo>
                  <a:lnTo>
                    <a:pt x="3353" y="1333"/>
                  </a:lnTo>
                  <a:lnTo>
                    <a:pt x="3353" y="1333"/>
                  </a:lnTo>
                  <a:lnTo>
                    <a:pt x="3354" y="1333"/>
                  </a:lnTo>
                  <a:lnTo>
                    <a:pt x="3356" y="1333"/>
                  </a:lnTo>
                  <a:lnTo>
                    <a:pt x="3357" y="1333"/>
                  </a:lnTo>
                  <a:lnTo>
                    <a:pt x="3358" y="1333"/>
                  </a:lnTo>
                  <a:lnTo>
                    <a:pt x="3358" y="1333"/>
                  </a:lnTo>
                  <a:lnTo>
                    <a:pt x="3359" y="1333"/>
                  </a:lnTo>
                  <a:lnTo>
                    <a:pt x="3361" y="1333"/>
                  </a:lnTo>
                  <a:lnTo>
                    <a:pt x="3362" y="1333"/>
                  </a:lnTo>
                  <a:lnTo>
                    <a:pt x="3362" y="1333"/>
                  </a:lnTo>
                  <a:lnTo>
                    <a:pt x="3363" y="1333"/>
                  </a:lnTo>
                  <a:lnTo>
                    <a:pt x="3364" y="1333"/>
                  </a:lnTo>
                  <a:lnTo>
                    <a:pt x="3366" y="1333"/>
                  </a:lnTo>
                  <a:lnTo>
                    <a:pt x="3366" y="1333"/>
                  </a:lnTo>
                  <a:lnTo>
                    <a:pt x="3367" y="1333"/>
                  </a:lnTo>
                  <a:lnTo>
                    <a:pt x="3368" y="1333"/>
                  </a:lnTo>
                  <a:lnTo>
                    <a:pt x="3369" y="1333"/>
                  </a:lnTo>
                  <a:lnTo>
                    <a:pt x="3369" y="1333"/>
                  </a:lnTo>
                  <a:lnTo>
                    <a:pt x="3371" y="1333"/>
                  </a:lnTo>
                  <a:lnTo>
                    <a:pt x="3372" y="1333"/>
                  </a:lnTo>
                  <a:lnTo>
                    <a:pt x="3373" y="1333"/>
                  </a:lnTo>
                  <a:lnTo>
                    <a:pt x="3373" y="1333"/>
                  </a:lnTo>
                  <a:lnTo>
                    <a:pt x="3374" y="1333"/>
                  </a:lnTo>
                  <a:lnTo>
                    <a:pt x="3376" y="1333"/>
                  </a:lnTo>
                  <a:lnTo>
                    <a:pt x="3377" y="1333"/>
                  </a:lnTo>
                  <a:lnTo>
                    <a:pt x="3377" y="1333"/>
                  </a:lnTo>
                  <a:lnTo>
                    <a:pt x="3378" y="1333"/>
                  </a:lnTo>
                  <a:lnTo>
                    <a:pt x="3379" y="1333"/>
                  </a:lnTo>
                  <a:lnTo>
                    <a:pt x="3380" y="1333"/>
                  </a:lnTo>
                  <a:lnTo>
                    <a:pt x="3380" y="1333"/>
                  </a:lnTo>
                  <a:lnTo>
                    <a:pt x="3382" y="1333"/>
                  </a:lnTo>
                  <a:lnTo>
                    <a:pt x="3383" y="1333"/>
                  </a:lnTo>
                  <a:lnTo>
                    <a:pt x="3384" y="1333"/>
                  </a:lnTo>
                  <a:lnTo>
                    <a:pt x="3384" y="1333"/>
                  </a:lnTo>
                  <a:lnTo>
                    <a:pt x="3385" y="1333"/>
                  </a:lnTo>
                  <a:lnTo>
                    <a:pt x="3387" y="1333"/>
                  </a:lnTo>
                  <a:lnTo>
                    <a:pt x="3388" y="1333"/>
                  </a:lnTo>
                  <a:lnTo>
                    <a:pt x="3388" y="1333"/>
                  </a:lnTo>
                  <a:lnTo>
                    <a:pt x="3389" y="1333"/>
                  </a:lnTo>
                  <a:lnTo>
                    <a:pt x="3390" y="1333"/>
                  </a:lnTo>
                  <a:lnTo>
                    <a:pt x="3392" y="1333"/>
                  </a:lnTo>
                  <a:lnTo>
                    <a:pt x="3392" y="1333"/>
                  </a:lnTo>
                  <a:lnTo>
                    <a:pt x="3393" y="1333"/>
                  </a:lnTo>
                  <a:lnTo>
                    <a:pt x="3394" y="1333"/>
                  </a:lnTo>
                  <a:lnTo>
                    <a:pt x="3395" y="1333"/>
                  </a:lnTo>
                  <a:lnTo>
                    <a:pt x="3395" y="1333"/>
                  </a:lnTo>
                  <a:lnTo>
                    <a:pt x="3397" y="1333"/>
                  </a:lnTo>
                  <a:lnTo>
                    <a:pt x="3398" y="1333"/>
                  </a:lnTo>
                  <a:lnTo>
                    <a:pt x="3399" y="1333"/>
                  </a:lnTo>
                  <a:lnTo>
                    <a:pt x="3399" y="1333"/>
                  </a:lnTo>
                  <a:lnTo>
                    <a:pt x="3400" y="1333"/>
                  </a:lnTo>
                  <a:lnTo>
                    <a:pt x="3402" y="1333"/>
                  </a:lnTo>
                  <a:lnTo>
                    <a:pt x="3403" y="1333"/>
                  </a:lnTo>
                  <a:lnTo>
                    <a:pt x="3403" y="1333"/>
                  </a:lnTo>
                  <a:lnTo>
                    <a:pt x="3404" y="1333"/>
                  </a:lnTo>
                  <a:lnTo>
                    <a:pt x="3405" y="1333"/>
                  </a:lnTo>
                  <a:lnTo>
                    <a:pt x="3407" y="1333"/>
                  </a:lnTo>
                  <a:lnTo>
                    <a:pt x="3407" y="1333"/>
                  </a:lnTo>
                  <a:lnTo>
                    <a:pt x="3408" y="1333"/>
                  </a:lnTo>
                  <a:lnTo>
                    <a:pt x="3409" y="1333"/>
                  </a:lnTo>
                  <a:lnTo>
                    <a:pt x="3410" y="1333"/>
                  </a:lnTo>
                  <a:lnTo>
                    <a:pt x="3411" y="1333"/>
                  </a:lnTo>
                  <a:lnTo>
                    <a:pt x="3411" y="1333"/>
                  </a:lnTo>
                  <a:lnTo>
                    <a:pt x="3413" y="1333"/>
                  </a:lnTo>
                  <a:lnTo>
                    <a:pt x="3414" y="1333"/>
                  </a:lnTo>
                  <a:lnTo>
                    <a:pt x="3415" y="1333"/>
                  </a:lnTo>
                  <a:lnTo>
                    <a:pt x="3415" y="1333"/>
                  </a:lnTo>
                  <a:lnTo>
                    <a:pt x="3416" y="1333"/>
                  </a:lnTo>
                  <a:lnTo>
                    <a:pt x="3418" y="1333"/>
                  </a:lnTo>
                  <a:lnTo>
                    <a:pt x="3419" y="1333"/>
                  </a:lnTo>
                  <a:lnTo>
                    <a:pt x="3419" y="1333"/>
                  </a:lnTo>
                  <a:lnTo>
                    <a:pt x="3420" y="1333"/>
                  </a:lnTo>
                  <a:lnTo>
                    <a:pt x="3421" y="1333"/>
                  </a:lnTo>
                  <a:lnTo>
                    <a:pt x="3423" y="1333"/>
                  </a:lnTo>
                  <a:lnTo>
                    <a:pt x="3423" y="1333"/>
                  </a:lnTo>
                  <a:lnTo>
                    <a:pt x="3424" y="1333"/>
                  </a:lnTo>
                  <a:lnTo>
                    <a:pt x="3425" y="1333"/>
                  </a:lnTo>
                  <a:lnTo>
                    <a:pt x="3426" y="1333"/>
                  </a:lnTo>
                  <a:lnTo>
                    <a:pt x="3426" y="1333"/>
                  </a:lnTo>
                  <a:lnTo>
                    <a:pt x="3428" y="1333"/>
                  </a:lnTo>
                  <a:lnTo>
                    <a:pt x="3429" y="1333"/>
                  </a:lnTo>
                  <a:lnTo>
                    <a:pt x="3430" y="1333"/>
                  </a:lnTo>
                  <a:lnTo>
                    <a:pt x="3430" y="1333"/>
                  </a:lnTo>
                  <a:lnTo>
                    <a:pt x="3431" y="1333"/>
                  </a:lnTo>
                  <a:lnTo>
                    <a:pt x="3433" y="1333"/>
                  </a:lnTo>
                  <a:lnTo>
                    <a:pt x="3434" y="1333"/>
                  </a:lnTo>
                  <a:lnTo>
                    <a:pt x="3434" y="1333"/>
                  </a:lnTo>
                  <a:lnTo>
                    <a:pt x="3435" y="1333"/>
                  </a:lnTo>
                  <a:lnTo>
                    <a:pt x="3436" y="1333"/>
                  </a:lnTo>
                  <a:lnTo>
                    <a:pt x="3438" y="1333"/>
                  </a:lnTo>
                  <a:lnTo>
                    <a:pt x="3438" y="1333"/>
                  </a:lnTo>
                  <a:lnTo>
                    <a:pt x="3439" y="1333"/>
                  </a:lnTo>
                  <a:lnTo>
                    <a:pt x="3440" y="1333"/>
                  </a:lnTo>
                  <a:lnTo>
                    <a:pt x="3441" y="1333"/>
                  </a:lnTo>
                  <a:lnTo>
                    <a:pt x="3441" y="1333"/>
                  </a:lnTo>
                  <a:lnTo>
                    <a:pt x="3443" y="1333"/>
                  </a:lnTo>
                  <a:lnTo>
                    <a:pt x="3444" y="1333"/>
                  </a:lnTo>
                  <a:lnTo>
                    <a:pt x="3445" y="1333"/>
                  </a:lnTo>
                  <a:lnTo>
                    <a:pt x="3445" y="1333"/>
                  </a:lnTo>
                  <a:lnTo>
                    <a:pt x="3446" y="1333"/>
                  </a:lnTo>
                  <a:lnTo>
                    <a:pt x="3447" y="1333"/>
                  </a:lnTo>
                  <a:lnTo>
                    <a:pt x="3449" y="1333"/>
                  </a:lnTo>
                  <a:lnTo>
                    <a:pt x="3449" y="1333"/>
                  </a:lnTo>
                  <a:lnTo>
                    <a:pt x="3450" y="1333"/>
                  </a:lnTo>
                  <a:lnTo>
                    <a:pt x="3451" y="1333"/>
                  </a:lnTo>
                  <a:lnTo>
                    <a:pt x="3452" y="1333"/>
                  </a:lnTo>
                  <a:lnTo>
                    <a:pt x="3452" y="1333"/>
                  </a:lnTo>
                  <a:lnTo>
                    <a:pt x="3454" y="1333"/>
                  </a:lnTo>
                  <a:lnTo>
                    <a:pt x="3455" y="1333"/>
                  </a:lnTo>
                  <a:lnTo>
                    <a:pt x="3456" y="1333"/>
                  </a:lnTo>
                  <a:lnTo>
                    <a:pt x="3456" y="1333"/>
                  </a:lnTo>
                  <a:lnTo>
                    <a:pt x="3457" y="1333"/>
                  </a:lnTo>
                  <a:lnTo>
                    <a:pt x="3459" y="1333"/>
                  </a:lnTo>
                  <a:lnTo>
                    <a:pt x="3460" y="1333"/>
                  </a:lnTo>
                  <a:lnTo>
                    <a:pt x="3460" y="1333"/>
                  </a:lnTo>
                  <a:lnTo>
                    <a:pt x="3461" y="1333"/>
                  </a:lnTo>
                  <a:lnTo>
                    <a:pt x="3462" y="1333"/>
                  </a:lnTo>
                  <a:lnTo>
                    <a:pt x="3464" y="1333"/>
                  </a:lnTo>
                  <a:lnTo>
                    <a:pt x="3464" y="1333"/>
                  </a:lnTo>
                  <a:lnTo>
                    <a:pt x="3465" y="1332"/>
                  </a:lnTo>
                  <a:lnTo>
                    <a:pt x="3466" y="1332"/>
                  </a:lnTo>
                  <a:lnTo>
                    <a:pt x="3467" y="1332"/>
                  </a:lnTo>
                  <a:lnTo>
                    <a:pt x="3469" y="1332"/>
                  </a:lnTo>
                  <a:lnTo>
                    <a:pt x="3469" y="1332"/>
                  </a:lnTo>
                  <a:lnTo>
                    <a:pt x="3470" y="1332"/>
                  </a:lnTo>
                  <a:lnTo>
                    <a:pt x="3471" y="1332"/>
                  </a:lnTo>
                  <a:lnTo>
                    <a:pt x="3472" y="1332"/>
                  </a:lnTo>
                  <a:lnTo>
                    <a:pt x="3472" y="1332"/>
                  </a:lnTo>
                  <a:lnTo>
                    <a:pt x="3474" y="1332"/>
                  </a:lnTo>
                  <a:lnTo>
                    <a:pt x="3475" y="1332"/>
                  </a:lnTo>
                  <a:lnTo>
                    <a:pt x="3476" y="1332"/>
                  </a:lnTo>
                  <a:lnTo>
                    <a:pt x="3476" y="1332"/>
                  </a:lnTo>
                  <a:lnTo>
                    <a:pt x="3477" y="1332"/>
                  </a:lnTo>
                  <a:lnTo>
                    <a:pt x="3479" y="1332"/>
                  </a:lnTo>
                  <a:lnTo>
                    <a:pt x="3480" y="1332"/>
                  </a:lnTo>
                  <a:lnTo>
                    <a:pt x="3480" y="1332"/>
                  </a:lnTo>
                  <a:lnTo>
                    <a:pt x="3481" y="1332"/>
                  </a:lnTo>
                  <a:lnTo>
                    <a:pt x="3482" y="1330"/>
                  </a:lnTo>
                  <a:lnTo>
                    <a:pt x="3483" y="1330"/>
                  </a:lnTo>
                  <a:lnTo>
                    <a:pt x="3483" y="1330"/>
                  </a:lnTo>
                  <a:lnTo>
                    <a:pt x="3485" y="1330"/>
                  </a:lnTo>
                  <a:lnTo>
                    <a:pt x="3486" y="1330"/>
                  </a:lnTo>
                  <a:lnTo>
                    <a:pt x="3487" y="1330"/>
                  </a:lnTo>
                  <a:lnTo>
                    <a:pt x="3487" y="1332"/>
                  </a:lnTo>
                  <a:lnTo>
                    <a:pt x="3488" y="1332"/>
                  </a:lnTo>
                  <a:lnTo>
                    <a:pt x="3490" y="1332"/>
                  </a:lnTo>
                  <a:lnTo>
                    <a:pt x="3491" y="1332"/>
                  </a:lnTo>
                  <a:lnTo>
                    <a:pt x="3491" y="1333"/>
                  </a:lnTo>
                  <a:lnTo>
                    <a:pt x="3492" y="1333"/>
                  </a:lnTo>
                  <a:lnTo>
                    <a:pt x="3493" y="1333"/>
                  </a:lnTo>
                  <a:lnTo>
                    <a:pt x="3495" y="1333"/>
                  </a:lnTo>
                  <a:lnTo>
                    <a:pt x="3495" y="1333"/>
                  </a:lnTo>
                  <a:lnTo>
                    <a:pt x="3496" y="1333"/>
                  </a:lnTo>
                  <a:lnTo>
                    <a:pt x="3497" y="1333"/>
                  </a:lnTo>
                  <a:lnTo>
                    <a:pt x="3498" y="1333"/>
                  </a:lnTo>
                  <a:lnTo>
                    <a:pt x="3498" y="1333"/>
                  </a:lnTo>
                  <a:lnTo>
                    <a:pt x="3500" y="1333"/>
                  </a:lnTo>
                  <a:lnTo>
                    <a:pt x="3501" y="1333"/>
                  </a:lnTo>
                  <a:lnTo>
                    <a:pt x="3502" y="1333"/>
                  </a:lnTo>
                  <a:lnTo>
                    <a:pt x="3502" y="1333"/>
                  </a:lnTo>
                  <a:lnTo>
                    <a:pt x="3503" y="1333"/>
                  </a:lnTo>
                  <a:lnTo>
                    <a:pt x="3505" y="1333"/>
                  </a:lnTo>
                  <a:lnTo>
                    <a:pt x="3506" y="1333"/>
                  </a:lnTo>
                  <a:lnTo>
                    <a:pt x="3506" y="1333"/>
                  </a:lnTo>
                  <a:lnTo>
                    <a:pt x="3507" y="1332"/>
                  </a:lnTo>
                  <a:lnTo>
                    <a:pt x="3508" y="1332"/>
                  </a:lnTo>
                  <a:lnTo>
                    <a:pt x="3510" y="1332"/>
                  </a:lnTo>
                  <a:lnTo>
                    <a:pt x="3510" y="1330"/>
                  </a:lnTo>
                  <a:lnTo>
                    <a:pt x="3511" y="1329"/>
                  </a:lnTo>
                  <a:lnTo>
                    <a:pt x="3512" y="1329"/>
                  </a:lnTo>
                  <a:lnTo>
                    <a:pt x="3513" y="1329"/>
                  </a:lnTo>
                  <a:lnTo>
                    <a:pt x="3513" y="1329"/>
                  </a:lnTo>
                  <a:lnTo>
                    <a:pt x="3515" y="1330"/>
                  </a:lnTo>
                  <a:lnTo>
                    <a:pt x="3516" y="1330"/>
                  </a:lnTo>
                  <a:lnTo>
                    <a:pt x="3517" y="1330"/>
                  </a:lnTo>
                  <a:lnTo>
                    <a:pt x="3517" y="1332"/>
                  </a:lnTo>
                  <a:lnTo>
                    <a:pt x="3518" y="1332"/>
                  </a:lnTo>
                  <a:lnTo>
                    <a:pt x="3519" y="1333"/>
                  </a:lnTo>
                  <a:lnTo>
                    <a:pt x="3521" y="1333"/>
                  </a:lnTo>
                  <a:lnTo>
                    <a:pt x="3521" y="1333"/>
                  </a:lnTo>
                  <a:lnTo>
                    <a:pt x="3522" y="1333"/>
                  </a:lnTo>
                  <a:lnTo>
                    <a:pt x="3523" y="1333"/>
                  </a:lnTo>
                  <a:lnTo>
                    <a:pt x="3524" y="1333"/>
                  </a:lnTo>
                  <a:lnTo>
                    <a:pt x="3526" y="1333"/>
                  </a:lnTo>
                  <a:lnTo>
                    <a:pt x="3526" y="1333"/>
                  </a:lnTo>
                  <a:lnTo>
                    <a:pt x="3527" y="1333"/>
                  </a:lnTo>
                  <a:lnTo>
                    <a:pt x="3528" y="1333"/>
                  </a:lnTo>
                  <a:lnTo>
                    <a:pt x="3529" y="1333"/>
                  </a:lnTo>
                  <a:lnTo>
                    <a:pt x="3529" y="1332"/>
                  </a:lnTo>
                  <a:lnTo>
                    <a:pt x="3531" y="1332"/>
                  </a:lnTo>
                  <a:lnTo>
                    <a:pt x="3532" y="1332"/>
                  </a:lnTo>
                  <a:lnTo>
                    <a:pt x="3533" y="1332"/>
                  </a:lnTo>
                  <a:lnTo>
                    <a:pt x="3533" y="1332"/>
                  </a:lnTo>
                  <a:lnTo>
                    <a:pt x="3534" y="1332"/>
                  </a:lnTo>
                  <a:lnTo>
                    <a:pt x="3536" y="1332"/>
                  </a:lnTo>
                  <a:lnTo>
                    <a:pt x="3537" y="1332"/>
                  </a:lnTo>
                  <a:lnTo>
                    <a:pt x="3537" y="1332"/>
                  </a:lnTo>
                  <a:lnTo>
                    <a:pt x="3538" y="1332"/>
                  </a:lnTo>
                  <a:lnTo>
                    <a:pt x="3539" y="1332"/>
                  </a:lnTo>
                  <a:lnTo>
                    <a:pt x="3541" y="1332"/>
                  </a:lnTo>
                  <a:lnTo>
                    <a:pt x="3541" y="1332"/>
                  </a:lnTo>
                  <a:lnTo>
                    <a:pt x="3542" y="1332"/>
                  </a:lnTo>
                  <a:lnTo>
                    <a:pt x="3543" y="1332"/>
                  </a:lnTo>
                  <a:lnTo>
                    <a:pt x="3544" y="1333"/>
                  </a:lnTo>
                  <a:lnTo>
                    <a:pt x="3544" y="1333"/>
                  </a:lnTo>
                  <a:lnTo>
                    <a:pt x="3546" y="1333"/>
                  </a:lnTo>
                  <a:lnTo>
                    <a:pt x="3547" y="1333"/>
                  </a:lnTo>
                  <a:lnTo>
                    <a:pt x="3548" y="1333"/>
                  </a:lnTo>
                  <a:lnTo>
                    <a:pt x="3548" y="1333"/>
                  </a:lnTo>
                  <a:lnTo>
                    <a:pt x="3549" y="1333"/>
                  </a:lnTo>
                  <a:lnTo>
                    <a:pt x="3551" y="1333"/>
                  </a:lnTo>
                  <a:lnTo>
                    <a:pt x="3552" y="1333"/>
                  </a:lnTo>
                  <a:lnTo>
                    <a:pt x="3552" y="1333"/>
                  </a:lnTo>
                  <a:lnTo>
                    <a:pt x="3553" y="1333"/>
                  </a:lnTo>
                  <a:lnTo>
                    <a:pt x="3554" y="1333"/>
                  </a:lnTo>
                  <a:lnTo>
                    <a:pt x="3555" y="1333"/>
                  </a:lnTo>
                  <a:lnTo>
                    <a:pt x="3555" y="1333"/>
                  </a:lnTo>
                  <a:lnTo>
                    <a:pt x="3557" y="1333"/>
                  </a:lnTo>
                  <a:lnTo>
                    <a:pt x="3558" y="1333"/>
                  </a:lnTo>
                  <a:lnTo>
                    <a:pt x="3559" y="1333"/>
                  </a:lnTo>
                  <a:lnTo>
                    <a:pt x="3559" y="1333"/>
                  </a:lnTo>
                  <a:lnTo>
                    <a:pt x="3560" y="1333"/>
                  </a:lnTo>
                  <a:lnTo>
                    <a:pt x="3562" y="1333"/>
                  </a:lnTo>
                  <a:lnTo>
                    <a:pt x="3563" y="1333"/>
                  </a:lnTo>
                  <a:lnTo>
                    <a:pt x="3563" y="1333"/>
                  </a:lnTo>
                  <a:lnTo>
                    <a:pt x="3564" y="1333"/>
                  </a:lnTo>
                  <a:lnTo>
                    <a:pt x="3565" y="1333"/>
                  </a:lnTo>
                  <a:lnTo>
                    <a:pt x="3567" y="1333"/>
                  </a:lnTo>
                  <a:lnTo>
                    <a:pt x="3567" y="1333"/>
                  </a:lnTo>
                  <a:lnTo>
                    <a:pt x="3568" y="1333"/>
                  </a:lnTo>
                  <a:lnTo>
                    <a:pt x="3569" y="1333"/>
                  </a:lnTo>
                  <a:lnTo>
                    <a:pt x="3570" y="1333"/>
                  </a:lnTo>
                  <a:lnTo>
                    <a:pt x="3570" y="1333"/>
                  </a:lnTo>
                  <a:lnTo>
                    <a:pt x="3572" y="1333"/>
                  </a:lnTo>
                  <a:lnTo>
                    <a:pt x="3573" y="1333"/>
                  </a:lnTo>
                  <a:lnTo>
                    <a:pt x="3574" y="1333"/>
                  </a:lnTo>
                  <a:lnTo>
                    <a:pt x="3574" y="1333"/>
                  </a:lnTo>
                  <a:lnTo>
                    <a:pt x="3575" y="1333"/>
                  </a:lnTo>
                  <a:lnTo>
                    <a:pt x="3577" y="1333"/>
                  </a:lnTo>
                  <a:lnTo>
                    <a:pt x="3578" y="1333"/>
                  </a:lnTo>
                  <a:lnTo>
                    <a:pt x="3578" y="1332"/>
                  </a:lnTo>
                  <a:lnTo>
                    <a:pt x="3579" y="1332"/>
                  </a:lnTo>
                  <a:lnTo>
                    <a:pt x="3580" y="1332"/>
                  </a:lnTo>
                  <a:lnTo>
                    <a:pt x="3582" y="1330"/>
                  </a:lnTo>
                  <a:lnTo>
                    <a:pt x="3583" y="1330"/>
                  </a:lnTo>
                  <a:lnTo>
                    <a:pt x="3583" y="1330"/>
                  </a:lnTo>
                  <a:lnTo>
                    <a:pt x="3584" y="1332"/>
                  </a:lnTo>
                  <a:lnTo>
                    <a:pt x="3585" y="1332"/>
                  </a:lnTo>
                  <a:lnTo>
                    <a:pt x="3587" y="1332"/>
                  </a:lnTo>
                  <a:lnTo>
                    <a:pt x="3587" y="1333"/>
                  </a:lnTo>
                  <a:lnTo>
                    <a:pt x="3588" y="1333"/>
                  </a:lnTo>
                  <a:lnTo>
                    <a:pt x="3589" y="1333"/>
                  </a:lnTo>
                  <a:lnTo>
                    <a:pt x="3590" y="1333"/>
                  </a:lnTo>
                  <a:lnTo>
                    <a:pt x="3590" y="1333"/>
                  </a:lnTo>
                  <a:lnTo>
                    <a:pt x="3591" y="1333"/>
                  </a:lnTo>
                  <a:lnTo>
                    <a:pt x="3593" y="1333"/>
                  </a:lnTo>
                  <a:lnTo>
                    <a:pt x="3594" y="1333"/>
                  </a:lnTo>
                  <a:lnTo>
                    <a:pt x="3594" y="1333"/>
                  </a:lnTo>
                  <a:lnTo>
                    <a:pt x="3595" y="1333"/>
                  </a:lnTo>
                  <a:lnTo>
                    <a:pt x="3596" y="1333"/>
                  </a:lnTo>
                  <a:lnTo>
                    <a:pt x="3598" y="1334"/>
                  </a:lnTo>
                  <a:lnTo>
                    <a:pt x="3598" y="1334"/>
                  </a:lnTo>
                  <a:lnTo>
                    <a:pt x="3599" y="1334"/>
                  </a:lnTo>
                  <a:lnTo>
                    <a:pt x="3600" y="1333"/>
                  </a:lnTo>
                  <a:lnTo>
                    <a:pt x="3601" y="1333"/>
                  </a:lnTo>
                  <a:lnTo>
                    <a:pt x="3601" y="1333"/>
                  </a:lnTo>
                  <a:lnTo>
                    <a:pt x="3603" y="1333"/>
                  </a:lnTo>
                  <a:lnTo>
                    <a:pt x="3604" y="1333"/>
                  </a:lnTo>
                  <a:lnTo>
                    <a:pt x="3605" y="1333"/>
                  </a:lnTo>
                  <a:lnTo>
                    <a:pt x="3605" y="1333"/>
                  </a:lnTo>
                  <a:lnTo>
                    <a:pt x="3606" y="1333"/>
                  </a:lnTo>
                  <a:lnTo>
                    <a:pt x="3608" y="1333"/>
                  </a:lnTo>
                  <a:lnTo>
                    <a:pt x="3609" y="1333"/>
                  </a:lnTo>
                  <a:lnTo>
                    <a:pt x="3609" y="1333"/>
                  </a:lnTo>
                  <a:lnTo>
                    <a:pt x="3610" y="1333"/>
                  </a:lnTo>
                  <a:lnTo>
                    <a:pt x="3611" y="1333"/>
                  </a:lnTo>
                  <a:lnTo>
                    <a:pt x="3613" y="1333"/>
                  </a:lnTo>
                  <a:lnTo>
                    <a:pt x="3613" y="1332"/>
                  </a:lnTo>
                  <a:lnTo>
                    <a:pt x="3614" y="1332"/>
                  </a:lnTo>
                  <a:lnTo>
                    <a:pt x="3615" y="1332"/>
                  </a:lnTo>
                  <a:lnTo>
                    <a:pt x="3616" y="1332"/>
                  </a:lnTo>
                  <a:lnTo>
                    <a:pt x="3616" y="1332"/>
                  </a:lnTo>
                  <a:lnTo>
                    <a:pt x="3618" y="1333"/>
                  </a:lnTo>
                  <a:lnTo>
                    <a:pt x="3619" y="1333"/>
                  </a:lnTo>
                  <a:lnTo>
                    <a:pt x="3620" y="1333"/>
                  </a:lnTo>
                  <a:lnTo>
                    <a:pt x="3620" y="1333"/>
                  </a:lnTo>
                  <a:lnTo>
                    <a:pt x="3621" y="1333"/>
                  </a:lnTo>
                  <a:lnTo>
                    <a:pt x="3623" y="1333"/>
                  </a:lnTo>
                  <a:lnTo>
                    <a:pt x="3624" y="1333"/>
                  </a:lnTo>
                  <a:lnTo>
                    <a:pt x="3624" y="1333"/>
                  </a:lnTo>
                  <a:lnTo>
                    <a:pt x="3625" y="1333"/>
                  </a:lnTo>
                  <a:lnTo>
                    <a:pt x="3626" y="1333"/>
                  </a:lnTo>
                  <a:lnTo>
                    <a:pt x="3627" y="1333"/>
                  </a:lnTo>
                  <a:lnTo>
                    <a:pt x="3627" y="1333"/>
                  </a:lnTo>
                  <a:lnTo>
                    <a:pt x="3629" y="1333"/>
                  </a:lnTo>
                  <a:lnTo>
                    <a:pt x="3630" y="1333"/>
                  </a:lnTo>
                  <a:lnTo>
                    <a:pt x="3631" y="1332"/>
                  </a:lnTo>
                  <a:lnTo>
                    <a:pt x="3631" y="1332"/>
                  </a:lnTo>
                  <a:lnTo>
                    <a:pt x="3632" y="1332"/>
                  </a:lnTo>
                  <a:lnTo>
                    <a:pt x="3634" y="1330"/>
                  </a:lnTo>
                  <a:lnTo>
                    <a:pt x="3635" y="1330"/>
                  </a:lnTo>
                  <a:lnTo>
                    <a:pt x="3636" y="1332"/>
                  </a:lnTo>
                  <a:lnTo>
                    <a:pt x="3636" y="1332"/>
                  </a:lnTo>
                  <a:lnTo>
                    <a:pt x="3637" y="1332"/>
                  </a:lnTo>
                  <a:lnTo>
                    <a:pt x="3639" y="1332"/>
                  </a:lnTo>
                  <a:lnTo>
                    <a:pt x="3640" y="1332"/>
                  </a:lnTo>
                  <a:lnTo>
                    <a:pt x="3640" y="1332"/>
                  </a:lnTo>
                  <a:lnTo>
                    <a:pt x="3641" y="1332"/>
                  </a:lnTo>
                  <a:lnTo>
                    <a:pt x="3642" y="1332"/>
                  </a:lnTo>
                  <a:lnTo>
                    <a:pt x="3644" y="1332"/>
                  </a:lnTo>
                  <a:lnTo>
                    <a:pt x="3644" y="1332"/>
                  </a:lnTo>
                  <a:lnTo>
                    <a:pt x="3645" y="1332"/>
                  </a:lnTo>
                  <a:lnTo>
                    <a:pt x="3646" y="1332"/>
                  </a:lnTo>
                  <a:lnTo>
                    <a:pt x="3647" y="1332"/>
                  </a:lnTo>
                  <a:lnTo>
                    <a:pt x="3647" y="1332"/>
                  </a:lnTo>
                  <a:lnTo>
                    <a:pt x="3649" y="1330"/>
                  </a:lnTo>
                  <a:lnTo>
                    <a:pt x="3650" y="1330"/>
                  </a:lnTo>
                  <a:lnTo>
                    <a:pt x="3651" y="1330"/>
                  </a:lnTo>
                  <a:lnTo>
                    <a:pt x="3651" y="1329"/>
                  </a:lnTo>
                  <a:lnTo>
                    <a:pt x="3652" y="1329"/>
                  </a:lnTo>
                  <a:lnTo>
                    <a:pt x="3654" y="1328"/>
                  </a:lnTo>
                  <a:lnTo>
                    <a:pt x="3655" y="1328"/>
                  </a:lnTo>
                  <a:lnTo>
                    <a:pt x="3655" y="1327"/>
                  </a:lnTo>
                  <a:lnTo>
                    <a:pt x="3656" y="1327"/>
                  </a:lnTo>
                  <a:lnTo>
                    <a:pt x="3657" y="1325"/>
                  </a:lnTo>
                  <a:lnTo>
                    <a:pt x="3659" y="1325"/>
                  </a:lnTo>
                  <a:lnTo>
                    <a:pt x="3659" y="1324"/>
                  </a:lnTo>
                  <a:lnTo>
                    <a:pt x="3660" y="1323"/>
                  </a:lnTo>
                  <a:lnTo>
                    <a:pt x="3661" y="1323"/>
                  </a:lnTo>
                  <a:lnTo>
                    <a:pt x="3662" y="1320"/>
                  </a:lnTo>
                  <a:lnTo>
                    <a:pt x="3662" y="1307"/>
                  </a:lnTo>
                  <a:lnTo>
                    <a:pt x="3663" y="1271"/>
                  </a:lnTo>
                  <a:lnTo>
                    <a:pt x="3665" y="1215"/>
                  </a:lnTo>
                  <a:lnTo>
                    <a:pt x="3666" y="1160"/>
                  </a:lnTo>
                  <a:lnTo>
                    <a:pt x="3666" y="1130"/>
                  </a:lnTo>
                  <a:lnTo>
                    <a:pt x="3667" y="1130"/>
                  </a:lnTo>
                  <a:lnTo>
                    <a:pt x="3668" y="1148"/>
                  </a:lnTo>
                  <a:lnTo>
                    <a:pt x="3670" y="1166"/>
                  </a:lnTo>
                  <a:lnTo>
                    <a:pt x="3670" y="1186"/>
                  </a:lnTo>
                  <a:lnTo>
                    <a:pt x="3671" y="1211"/>
                  </a:lnTo>
                  <a:lnTo>
                    <a:pt x="3672" y="1243"/>
                  </a:lnTo>
                  <a:lnTo>
                    <a:pt x="3673" y="1281"/>
                  </a:lnTo>
                  <a:lnTo>
                    <a:pt x="3673" y="1315"/>
                  </a:lnTo>
                  <a:lnTo>
                    <a:pt x="3675" y="1341"/>
                  </a:lnTo>
                  <a:lnTo>
                    <a:pt x="3676" y="1356"/>
                  </a:lnTo>
                  <a:lnTo>
                    <a:pt x="3677" y="1363"/>
                  </a:lnTo>
                  <a:lnTo>
                    <a:pt x="3677" y="1365"/>
                  </a:lnTo>
                  <a:lnTo>
                    <a:pt x="3678" y="1365"/>
                  </a:lnTo>
                  <a:lnTo>
                    <a:pt x="3680" y="1364"/>
                  </a:lnTo>
                  <a:lnTo>
                    <a:pt x="3681" y="1361"/>
                  </a:lnTo>
                  <a:lnTo>
                    <a:pt x="3681" y="1359"/>
                  </a:lnTo>
                  <a:lnTo>
                    <a:pt x="3682" y="1356"/>
                  </a:lnTo>
                  <a:lnTo>
                    <a:pt x="3683" y="1354"/>
                  </a:lnTo>
                  <a:lnTo>
                    <a:pt x="3685" y="1351"/>
                  </a:lnTo>
                  <a:lnTo>
                    <a:pt x="3685" y="1349"/>
                  </a:lnTo>
                  <a:lnTo>
                    <a:pt x="3686" y="1346"/>
                  </a:lnTo>
                  <a:lnTo>
                    <a:pt x="3687" y="1345"/>
                  </a:lnTo>
                  <a:lnTo>
                    <a:pt x="3688" y="1344"/>
                  </a:lnTo>
                  <a:lnTo>
                    <a:pt x="3688" y="1341"/>
                  </a:lnTo>
                  <a:lnTo>
                    <a:pt x="3690" y="1340"/>
                  </a:lnTo>
                  <a:lnTo>
                    <a:pt x="3691" y="1339"/>
                  </a:lnTo>
                  <a:lnTo>
                    <a:pt x="3692" y="1338"/>
                  </a:lnTo>
                  <a:lnTo>
                    <a:pt x="3693" y="1338"/>
                  </a:lnTo>
                  <a:lnTo>
                    <a:pt x="3693" y="1337"/>
                  </a:lnTo>
                  <a:lnTo>
                    <a:pt x="3695" y="1335"/>
                  </a:lnTo>
                  <a:lnTo>
                    <a:pt x="3696" y="1335"/>
                  </a:lnTo>
                  <a:lnTo>
                    <a:pt x="3697" y="1335"/>
                  </a:lnTo>
                  <a:lnTo>
                    <a:pt x="3697" y="1335"/>
                  </a:lnTo>
                  <a:lnTo>
                    <a:pt x="3698" y="1337"/>
                  </a:lnTo>
                  <a:lnTo>
                    <a:pt x="3699" y="1338"/>
                  </a:lnTo>
                  <a:lnTo>
                    <a:pt x="3701" y="1340"/>
                  </a:lnTo>
                  <a:lnTo>
                    <a:pt x="3701" y="1340"/>
                  </a:lnTo>
                  <a:lnTo>
                    <a:pt x="3702" y="1339"/>
                  </a:lnTo>
                  <a:lnTo>
                    <a:pt x="3703" y="1337"/>
                  </a:lnTo>
                  <a:lnTo>
                    <a:pt x="3704" y="1333"/>
                  </a:lnTo>
                  <a:lnTo>
                    <a:pt x="3704" y="1328"/>
                  </a:lnTo>
                  <a:lnTo>
                    <a:pt x="3706" y="1324"/>
                  </a:lnTo>
                  <a:lnTo>
                    <a:pt x="3707" y="1323"/>
                  </a:lnTo>
                  <a:lnTo>
                    <a:pt x="3708" y="1322"/>
                  </a:lnTo>
                  <a:lnTo>
                    <a:pt x="3708" y="1323"/>
                  </a:lnTo>
                  <a:lnTo>
                    <a:pt x="3709" y="1324"/>
                  </a:lnTo>
                  <a:lnTo>
                    <a:pt x="3711" y="1325"/>
                  </a:lnTo>
                  <a:lnTo>
                    <a:pt x="3712" y="1328"/>
                  </a:lnTo>
                  <a:lnTo>
                    <a:pt x="3712" y="1329"/>
                  </a:lnTo>
                  <a:lnTo>
                    <a:pt x="3713" y="1332"/>
                  </a:lnTo>
                  <a:lnTo>
                    <a:pt x="3714" y="1333"/>
                  </a:lnTo>
                  <a:lnTo>
                    <a:pt x="3716" y="1334"/>
                  </a:lnTo>
                  <a:lnTo>
                    <a:pt x="3716" y="1334"/>
                  </a:lnTo>
                  <a:lnTo>
                    <a:pt x="3717" y="1335"/>
                  </a:lnTo>
                  <a:lnTo>
                    <a:pt x="3718" y="1335"/>
                  </a:lnTo>
                  <a:lnTo>
                    <a:pt x="3719" y="1334"/>
                  </a:lnTo>
                  <a:lnTo>
                    <a:pt x="3719" y="1334"/>
                  </a:lnTo>
                  <a:lnTo>
                    <a:pt x="3721" y="1333"/>
                  </a:lnTo>
                  <a:lnTo>
                    <a:pt x="3722" y="1332"/>
                  </a:lnTo>
                  <a:lnTo>
                    <a:pt x="3723" y="1330"/>
                  </a:lnTo>
                  <a:lnTo>
                    <a:pt x="3723" y="1330"/>
                  </a:lnTo>
                  <a:lnTo>
                    <a:pt x="3724" y="1330"/>
                  </a:lnTo>
                  <a:lnTo>
                    <a:pt x="3726" y="1330"/>
                  </a:lnTo>
                  <a:lnTo>
                    <a:pt x="3727" y="1330"/>
                  </a:lnTo>
                  <a:lnTo>
                    <a:pt x="3727" y="1330"/>
                  </a:lnTo>
                  <a:lnTo>
                    <a:pt x="3728" y="1332"/>
                  </a:lnTo>
                  <a:lnTo>
                    <a:pt x="3729" y="1332"/>
                  </a:lnTo>
                  <a:lnTo>
                    <a:pt x="3731" y="1332"/>
                  </a:lnTo>
                  <a:lnTo>
                    <a:pt x="3731" y="1332"/>
                  </a:lnTo>
                  <a:lnTo>
                    <a:pt x="3732" y="1333"/>
                  </a:lnTo>
                  <a:lnTo>
                    <a:pt x="3733" y="1333"/>
                  </a:lnTo>
                  <a:lnTo>
                    <a:pt x="3734" y="1333"/>
                  </a:lnTo>
                  <a:lnTo>
                    <a:pt x="3734" y="1333"/>
                  </a:lnTo>
                  <a:lnTo>
                    <a:pt x="3735" y="1333"/>
                  </a:lnTo>
                  <a:lnTo>
                    <a:pt x="3737" y="1333"/>
                  </a:lnTo>
                  <a:lnTo>
                    <a:pt x="3738" y="1333"/>
                  </a:lnTo>
                  <a:lnTo>
                    <a:pt x="3738" y="1333"/>
                  </a:lnTo>
                  <a:lnTo>
                    <a:pt x="3739" y="1333"/>
                  </a:lnTo>
                  <a:lnTo>
                    <a:pt x="3740" y="1333"/>
                  </a:lnTo>
                  <a:lnTo>
                    <a:pt x="3742" y="1333"/>
                  </a:lnTo>
                  <a:lnTo>
                    <a:pt x="3742" y="1332"/>
                  </a:lnTo>
                  <a:lnTo>
                    <a:pt x="3743" y="1332"/>
                  </a:lnTo>
                  <a:lnTo>
                    <a:pt x="3744" y="1332"/>
                  </a:lnTo>
                  <a:lnTo>
                    <a:pt x="3745" y="1333"/>
                  </a:lnTo>
                  <a:lnTo>
                    <a:pt x="3745" y="1333"/>
                  </a:lnTo>
                  <a:lnTo>
                    <a:pt x="3747" y="1333"/>
                  </a:lnTo>
                  <a:lnTo>
                    <a:pt x="3748" y="1333"/>
                  </a:lnTo>
                  <a:lnTo>
                    <a:pt x="3749" y="1334"/>
                  </a:lnTo>
                  <a:lnTo>
                    <a:pt x="3750" y="1334"/>
                  </a:lnTo>
                  <a:lnTo>
                    <a:pt x="3750" y="1334"/>
                  </a:lnTo>
                  <a:lnTo>
                    <a:pt x="3752" y="1334"/>
                  </a:lnTo>
                  <a:lnTo>
                    <a:pt x="3753" y="1335"/>
                  </a:lnTo>
                  <a:lnTo>
                    <a:pt x="3754" y="1335"/>
                  </a:lnTo>
                  <a:lnTo>
                    <a:pt x="3754" y="1335"/>
                  </a:lnTo>
                  <a:lnTo>
                    <a:pt x="3755" y="1335"/>
                  </a:lnTo>
                  <a:lnTo>
                    <a:pt x="3757" y="1334"/>
                  </a:lnTo>
                  <a:lnTo>
                    <a:pt x="3758" y="1334"/>
                  </a:lnTo>
                  <a:lnTo>
                    <a:pt x="3758" y="1333"/>
                  </a:lnTo>
                  <a:lnTo>
                    <a:pt x="3759" y="1333"/>
                  </a:lnTo>
                  <a:lnTo>
                    <a:pt x="3760" y="1332"/>
                  </a:lnTo>
                  <a:lnTo>
                    <a:pt x="3762" y="1330"/>
                  </a:lnTo>
                  <a:lnTo>
                    <a:pt x="3762" y="1330"/>
                  </a:lnTo>
                  <a:lnTo>
                    <a:pt x="3763" y="1330"/>
                  </a:lnTo>
                  <a:lnTo>
                    <a:pt x="3764" y="1330"/>
                  </a:lnTo>
                  <a:lnTo>
                    <a:pt x="3765" y="1330"/>
                  </a:lnTo>
                  <a:lnTo>
                    <a:pt x="3765" y="1332"/>
                  </a:lnTo>
                  <a:lnTo>
                    <a:pt x="3767" y="1332"/>
                  </a:lnTo>
                  <a:lnTo>
                    <a:pt x="3768" y="1332"/>
                  </a:lnTo>
                  <a:lnTo>
                    <a:pt x="3769" y="1332"/>
                  </a:lnTo>
                  <a:lnTo>
                    <a:pt x="3769" y="1333"/>
                  </a:lnTo>
                  <a:lnTo>
                    <a:pt x="3770" y="1333"/>
                  </a:lnTo>
                  <a:lnTo>
                    <a:pt x="3771" y="1333"/>
                  </a:lnTo>
                  <a:lnTo>
                    <a:pt x="3773" y="1333"/>
                  </a:lnTo>
                  <a:lnTo>
                    <a:pt x="3773" y="1333"/>
                  </a:lnTo>
                  <a:lnTo>
                    <a:pt x="3774" y="1333"/>
                  </a:lnTo>
                  <a:lnTo>
                    <a:pt x="3775" y="1333"/>
                  </a:lnTo>
                  <a:lnTo>
                    <a:pt x="3776" y="1333"/>
                  </a:lnTo>
                  <a:lnTo>
                    <a:pt x="3776" y="1333"/>
                  </a:lnTo>
                  <a:lnTo>
                    <a:pt x="3778" y="1333"/>
                  </a:lnTo>
                  <a:lnTo>
                    <a:pt x="3779" y="1333"/>
                  </a:lnTo>
                  <a:lnTo>
                    <a:pt x="3780" y="1333"/>
                  </a:lnTo>
                  <a:lnTo>
                    <a:pt x="3780" y="1333"/>
                  </a:lnTo>
                  <a:lnTo>
                    <a:pt x="3781" y="1333"/>
                  </a:lnTo>
                  <a:lnTo>
                    <a:pt x="3783" y="1333"/>
                  </a:lnTo>
                  <a:lnTo>
                    <a:pt x="3784" y="1333"/>
                  </a:lnTo>
                  <a:lnTo>
                    <a:pt x="3784" y="1333"/>
                  </a:lnTo>
                  <a:lnTo>
                    <a:pt x="3785" y="1333"/>
                  </a:lnTo>
                  <a:lnTo>
                    <a:pt x="3786" y="1333"/>
                  </a:lnTo>
                  <a:lnTo>
                    <a:pt x="3788" y="1333"/>
                  </a:lnTo>
                  <a:lnTo>
                    <a:pt x="3788" y="1333"/>
                  </a:lnTo>
                  <a:lnTo>
                    <a:pt x="3789" y="1333"/>
                  </a:lnTo>
                  <a:lnTo>
                    <a:pt x="3790" y="1333"/>
                  </a:lnTo>
                  <a:lnTo>
                    <a:pt x="3791" y="1333"/>
                  </a:lnTo>
                  <a:lnTo>
                    <a:pt x="3791" y="1333"/>
                  </a:lnTo>
                  <a:lnTo>
                    <a:pt x="3793" y="1333"/>
                  </a:lnTo>
                  <a:lnTo>
                    <a:pt x="3794" y="1333"/>
                  </a:lnTo>
                  <a:lnTo>
                    <a:pt x="3795" y="1333"/>
                  </a:lnTo>
                  <a:lnTo>
                    <a:pt x="3795" y="1333"/>
                  </a:lnTo>
                  <a:lnTo>
                    <a:pt x="3796" y="1333"/>
                  </a:lnTo>
                  <a:lnTo>
                    <a:pt x="3798" y="1333"/>
                  </a:lnTo>
                  <a:lnTo>
                    <a:pt x="3799" y="1333"/>
                  </a:lnTo>
                  <a:lnTo>
                    <a:pt x="3799" y="1332"/>
                  </a:lnTo>
                  <a:lnTo>
                    <a:pt x="3800" y="1332"/>
                  </a:lnTo>
                  <a:lnTo>
                    <a:pt x="3801" y="1332"/>
                  </a:lnTo>
                  <a:lnTo>
                    <a:pt x="3803" y="1332"/>
                  </a:lnTo>
                  <a:lnTo>
                    <a:pt x="3804" y="1332"/>
                  </a:lnTo>
                  <a:lnTo>
                    <a:pt x="3804" y="1333"/>
                  </a:lnTo>
                  <a:lnTo>
                    <a:pt x="3805" y="1333"/>
                  </a:lnTo>
                  <a:lnTo>
                    <a:pt x="3806" y="1333"/>
                  </a:lnTo>
                  <a:lnTo>
                    <a:pt x="3807" y="1333"/>
                  </a:lnTo>
                  <a:lnTo>
                    <a:pt x="3807" y="1333"/>
                  </a:lnTo>
                  <a:lnTo>
                    <a:pt x="3809" y="1333"/>
                  </a:lnTo>
                  <a:lnTo>
                    <a:pt x="3810" y="1333"/>
                  </a:lnTo>
                  <a:lnTo>
                    <a:pt x="3811" y="1333"/>
                  </a:lnTo>
                  <a:lnTo>
                    <a:pt x="3811" y="1333"/>
                  </a:lnTo>
                  <a:lnTo>
                    <a:pt x="3812" y="1333"/>
                  </a:lnTo>
                  <a:lnTo>
                    <a:pt x="3814" y="1333"/>
                  </a:lnTo>
                  <a:lnTo>
                    <a:pt x="3815" y="1333"/>
                  </a:lnTo>
                  <a:lnTo>
                    <a:pt x="3815" y="1333"/>
                  </a:lnTo>
                  <a:lnTo>
                    <a:pt x="3816" y="1333"/>
                  </a:lnTo>
                  <a:lnTo>
                    <a:pt x="3817" y="1333"/>
                  </a:lnTo>
                  <a:lnTo>
                    <a:pt x="3819" y="1333"/>
                  </a:lnTo>
                  <a:lnTo>
                    <a:pt x="3819" y="1333"/>
                  </a:lnTo>
                  <a:lnTo>
                    <a:pt x="3820" y="1332"/>
                  </a:lnTo>
                  <a:lnTo>
                    <a:pt x="3821" y="1332"/>
                  </a:lnTo>
                  <a:lnTo>
                    <a:pt x="3822" y="1332"/>
                  </a:lnTo>
                  <a:lnTo>
                    <a:pt x="3822" y="1332"/>
                  </a:lnTo>
                  <a:lnTo>
                    <a:pt x="3824" y="1332"/>
                  </a:lnTo>
                  <a:lnTo>
                    <a:pt x="3825" y="1332"/>
                  </a:lnTo>
                  <a:lnTo>
                    <a:pt x="3826" y="1330"/>
                  </a:lnTo>
                  <a:lnTo>
                    <a:pt x="3826" y="1330"/>
                  </a:lnTo>
                  <a:lnTo>
                    <a:pt x="3827" y="1330"/>
                  </a:lnTo>
                  <a:lnTo>
                    <a:pt x="3829" y="1330"/>
                  </a:lnTo>
                  <a:lnTo>
                    <a:pt x="3830" y="1329"/>
                  </a:lnTo>
                  <a:lnTo>
                    <a:pt x="3830" y="1329"/>
                  </a:lnTo>
                  <a:lnTo>
                    <a:pt x="3831" y="1328"/>
                  </a:lnTo>
                  <a:lnTo>
                    <a:pt x="3832" y="1327"/>
                  </a:lnTo>
                  <a:lnTo>
                    <a:pt x="3834" y="1324"/>
                  </a:lnTo>
                  <a:lnTo>
                    <a:pt x="3834" y="1323"/>
                  </a:lnTo>
                  <a:lnTo>
                    <a:pt x="3835" y="1322"/>
                  </a:lnTo>
                  <a:lnTo>
                    <a:pt x="3836" y="1320"/>
                  </a:lnTo>
                  <a:lnTo>
                    <a:pt x="3837" y="1320"/>
                  </a:lnTo>
                  <a:lnTo>
                    <a:pt x="3837" y="1322"/>
                  </a:lnTo>
                  <a:lnTo>
                    <a:pt x="3838" y="1323"/>
                  </a:lnTo>
                  <a:lnTo>
                    <a:pt x="3840" y="1324"/>
                  </a:lnTo>
                  <a:lnTo>
                    <a:pt x="3841" y="1325"/>
                  </a:lnTo>
                  <a:lnTo>
                    <a:pt x="3841" y="1327"/>
                  </a:lnTo>
                  <a:lnTo>
                    <a:pt x="3842" y="1328"/>
                  </a:lnTo>
                  <a:lnTo>
                    <a:pt x="3843" y="1328"/>
                  </a:lnTo>
                  <a:lnTo>
                    <a:pt x="3845" y="1329"/>
                  </a:lnTo>
                  <a:lnTo>
                    <a:pt x="3845" y="1329"/>
                  </a:lnTo>
                  <a:lnTo>
                    <a:pt x="3846" y="1330"/>
                  </a:lnTo>
                  <a:lnTo>
                    <a:pt x="3847" y="1330"/>
                  </a:lnTo>
                  <a:lnTo>
                    <a:pt x="3848" y="1330"/>
                  </a:lnTo>
                  <a:lnTo>
                    <a:pt x="3848" y="1330"/>
                  </a:lnTo>
                  <a:lnTo>
                    <a:pt x="3850" y="1332"/>
                  </a:lnTo>
                  <a:lnTo>
                    <a:pt x="3851" y="1332"/>
                  </a:lnTo>
                  <a:lnTo>
                    <a:pt x="3852" y="1332"/>
                  </a:lnTo>
                  <a:lnTo>
                    <a:pt x="3852" y="1332"/>
                  </a:lnTo>
                  <a:lnTo>
                    <a:pt x="3853" y="1333"/>
                  </a:lnTo>
                  <a:lnTo>
                    <a:pt x="3855" y="1333"/>
                  </a:lnTo>
                  <a:lnTo>
                    <a:pt x="3856" y="1333"/>
                  </a:lnTo>
                  <a:lnTo>
                    <a:pt x="3856" y="1333"/>
                  </a:lnTo>
                  <a:lnTo>
                    <a:pt x="3857" y="1333"/>
                  </a:lnTo>
                  <a:lnTo>
                    <a:pt x="3858" y="1333"/>
                  </a:lnTo>
                  <a:lnTo>
                    <a:pt x="3860" y="1333"/>
                  </a:lnTo>
                  <a:lnTo>
                    <a:pt x="3861" y="1333"/>
                  </a:lnTo>
                  <a:lnTo>
                    <a:pt x="3861" y="1333"/>
                  </a:lnTo>
                  <a:lnTo>
                    <a:pt x="3862" y="1333"/>
                  </a:lnTo>
                  <a:lnTo>
                    <a:pt x="3863" y="1333"/>
                  </a:lnTo>
                  <a:lnTo>
                    <a:pt x="3865" y="1333"/>
                  </a:lnTo>
                  <a:lnTo>
                    <a:pt x="3865" y="1333"/>
                  </a:lnTo>
                  <a:lnTo>
                    <a:pt x="3866" y="1333"/>
                  </a:lnTo>
                  <a:lnTo>
                    <a:pt x="3867" y="1333"/>
                  </a:lnTo>
                  <a:lnTo>
                    <a:pt x="3868" y="1333"/>
                  </a:lnTo>
                  <a:lnTo>
                    <a:pt x="3868" y="1333"/>
                  </a:lnTo>
                  <a:lnTo>
                    <a:pt x="3870" y="1333"/>
                  </a:lnTo>
                  <a:lnTo>
                    <a:pt x="3871" y="1333"/>
                  </a:lnTo>
                  <a:lnTo>
                    <a:pt x="3872" y="1333"/>
                  </a:lnTo>
                  <a:lnTo>
                    <a:pt x="3872" y="1333"/>
                  </a:lnTo>
                  <a:lnTo>
                    <a:pt x="3873" y="1333"/>
                  </a:lnTo>
                  <a:lnTo>
                    <a:pt x="3874" y="1333"/>
                  </a:lnTo>
                  <a:lnTo>
                    <a:pt x="3876" y="1332"/>
                  </a:lnTo>
                  <a:lnTo>
                    <a:pt x="3876" y="1332"/>
                  </a:lnTo>
                  <a:lnTo>
                    <a:pt x="3877" y="1332"/>
                  </a:lnTo>
                  <a:lnTo>
                    <a:pt x="3878" y="1330"/>
                  </a:lnTo>
                  <a:lnTo>
                    <a:pt x="3879" y="1330"/>
                  </a:lnTo>
                  <a:lnTo>
                    <a:pt x="3879" y="1329"/>
                  </a:lnTo>
                  <a:lnTo>
                    <a:pt x="3881" y="1329"/>
                  </a:lnTo>
                  <a:lnTo>
                    <a:pt x="3882" y="1328"/>
                  </a:lnTo>
                  <a:lnTo>
                    <a:pt x="3883" y="1327"/>
                  </a:lnTo>
                  <a:lnTo>
                    <a:pt x="3883" y="1327"/>
                  </a:lnTo>
                  <a:lnTo>
                    <a:pt x="3884" y="1325"/>
                  </a:lnTo>
                  <a:lnTo>
                    <a:pt x="3886" y="1324"/>
                  </a:lnTo>
                  <a:lnTo>
                    <a:pt x="3887" y="1323"/>
                  </a:lnTo>
                  <a:lnTo>
                    <a:pt x="3887" y="1322"/>
                  </a:lnTo>
                  <a:lnTo>
                    <a:pt x="3888" y="1319"/>
                  </a:lnTo>
                  <a:lnTo>
                    <a:pt x="3889" y="1318"/>
                  </a:lnTo>
                  <a:lnTo>
                    <a:pt x="3891" y="1317"/>
                  </a:lnTo>
                  <a:lnTo>
                    <a:pt x="3891" y="1315"/>
                  </a:lnTo>
                  <a:lnTo>
                    <a:pt x="3892" y="1313"/>
                  </a:lnTo>
                  <a:lnTo>
                    <a:pt x="3893" y="1312"/>
                  </a:lnTo>
                  <a:lnTo>
                    <a:pt x="3894" y="1309"/>
                  </a:lnTo>
                  <a:lnTo>
                    <a:pt x="3894" y="1301"/>
                  </a:lnTo>
                  <a:lnTo>
                    <a:pt x="3896" y="1271"/>
                  </a:lnTo>
                  <a:lnTo>
                    <a:pt x="3897" y="1216"/>
                  </a:lnTo>
                  <a:lnTo>
                    <a:pt x="3898" y="1153"/>
                  </a:lnTo>
                  <a:lnTo>
                    <a:pt x="3898" y="1111"/>
                  </a:lnTo>
                  <a:lnTo>
                    <a:pt x="3899" y="1102"/>
                  </a:lnTo>
                  <a:lnTo>
                    <a:pt x="3901" y="1122"/>
                  </a:lnTo>
                  <a:lnTo>
                    <a:pt x="3902" y="1158"/>
                  </a:lnTo>
                  <a:lnTo>
                    <a:pt x="3902" y="1180"/>
                  </a:lnTo>
                  <a:lnTo>
                    <a:pt x="3903" y="1197"/>
                  </a:lnTo>
                  <a:lnTo>
                    <a:pt x="3904" y="1211"/>
                  </a:lnTo>
                  <a:lnTo>
                    <a:pt x="3906" y="1225"/>
                  </a:lnTo>
                  <a:lnTo>
                    <a:pt x="3906" y="1243"/>
                  </a:lnTo>
                  <a:lnTo>
                    <a:pt x="3907" y="1268"/>
                  </a:lnTo>
                  <a:lnTo>
                    <a:pt x="3908" y="1294"/>
                  </a:lnTo>
                  <a:lnTo>
                    <a:pt x="3909" y="1315"/>
                  </a:lnTo>
                  <a:lnTo>
                    <a:pt x="3909" y="1330"/>
                  </a:lnTo>
                  <a:lnTo>
                    <a:pt x="3910" y="1337"/>
                  </a:lnTo>
                  <a:lnTo>
                    <a:pt x="3912" y="1339"/>
                  </a:lnTo>
                  <a:lnTo>
                    <a:pt x="3913" y="1339"/>
                  </a:lnTo>
                  <a:lnTo>
                    <a:pt x="3913" y="1338"/>
                  </a:lnTo>
                  <a:lnTo>
                    <a:pt x="3914" y="1335"/>
                  </a:lnTo>
                  <a:lnTo>
                    <a:pt x="3915" y="1333"/>
                  </a:lnTo>
                  <a:lnTo>
                    <a:pt x="3917" y="1332"/>
                  </a:lnTo>
                  <a:lnTo>
                    <a:pt x="3918" y="1329"/>
                  </a:lnTo>
                  <a:lnTo>
                    <a:pt x="3918" y="1328"/>
                  </a:lnTo>
                  <a:lnTo>
                    <a:pt x="3919" y="1327"/>
                  </a:lnTo>
                  <a:lnTo>
                    <a:pt x="3920" y="1325"/>
                  </a:lnTo>
                  <a:lnTo>
                    <a:pt x="3922" y="1323"/>
                  </a:lnTo>
                  <a:lnTo>
                    <a:pt x="3922" y="1323"/>
                  </a:lnTo>
                  <a:lnTo>
                    <a:pt x="3923" y="1322"/>
                  </a:lnTo>
                  <a:lnTo>
                    <a:pt x="3924" y="1322"/>
                  </a:lnTo>
                  <a:lnTo>
                    <a:pt x="3925" y="1320"/>
                  </a:lnTo>
                  <a:lnTo>
                    <a:pt x="3925" y="1320"/>
                  </a:lnTo>
                  <a:lnTo>
                    <a:pt x="3927" y="1320"/>
                  </a:lnTo>
                  <a:lnTo>
                    <a:pt x="3928" y="1320"/>
                  </a:lnTo>
                  <a:lnTo>
                    <a:pt x="3929" y="1320"/>
                  </a:lnTo>
                  <a:lnTo>
                    <a:pt x="3929" y="1320"/>
                  </a:lnTo>
                  <a:lnTo>
                    <a:pt x="3930" y="1320"/>
                  </a:lnTo>
                  <a:lnTo>
                    <a:pt x="3932" y="1320"/>
                  </a:lnTo>
                  <a:lnTo>
                    <a:pt x="3933" y="1320"/>
                  </a:lnTo>
                  <a:lnTo>
                    <a:pt x="3933" y="1320"/>
                  </a:lnTo>
                  <a:lnTo>
                    <a:pt x="3934" y="1322"/>
                  </a:lnTo>
                  <a:lnTo>
                    <a:pt x="3935" y="1322"/>
                  </a:lnTo>
                  <a:lnTo>
                    <a:pt x="3937" y="1322"/>
                  </a:lnTo>
                  <a:lnTo>
                    <a:pt x="3937" y="1322"/>
                  </a:lnTo>
                  <a:lnTo>
                    <a:pt x="3938" y="1323"/>
                  </a:lnTo>
                  <a:lnTo>
                    <a:pt x="3939" y="1323"/>
                  </a:lnTo>
                  <a:lnTo>
                    <a:pt x="3940" y="1323"/>
                  </a:lnTo>
                  <a:lnTo>
                    <a:pt x="3940" y="1324"/>
                  </a:lnTo>
                  <a:lnTo>
                    <a:pt x="3942" y="1324"/>
                  </a:lnTo>
                  <a:lnTo>
                    <a:pt x="3943" y="1325"/>
                  </a:lnTo>
                  <a:lnTo>
                    <a:pt x="3944" y="1325"/>
                  </a:lnTo>
                  <a:lnTo>
                    <a:pt x="3944" y="1325"/>
                  </a:lnTo>
                  <a:lnTo>
                    <a:pt x="3945" y="1327"/>
                  </a:lnTo>
                  <a:lnTo>
                    <a:pt x="3946" y="1327"/>
                  </a:lnTo>
                  <a:lnTo>
                    <a:pt x="3948" y="1328"/>
                  </a:lnTo>
                  <a:lnTo>
                    <a:pt x="3948" y="1328"/>
                  </a:lnTo>
                  <a:lnTo>
                    <a:pt x="3949" y="1328"/>
                  </a:lnTo>
                  <a:lnTo>
                    <a:pt x="3950" y="1329"/>
                  </a:lnTo>
                  <a:lnTo>
                    <a:pt x="3951" y="1329"/>
                  </a:lnTo>
                  <a:lnTo>
                    <a:pt x="3951" y="1329"/>
                  </a:lnTo>
                  <a:lnTo>
                    <a:pt x="3953" y="1329"/>
                  </a:lnTo>
                  <a:lnTo>
                    <a:pt x="3954" y="1330"/>
                  </a:lnTo>
                  <a:lnTo>
                    <a:pt x="3955" y="1330"/>
                  </a:lnTo>
                  <a:lnTo>
                    <a:pt x="3955" y="1330"/>
                  </a:lnTo>
                  <a:lnTo>
                    <a:pt x="3956" y="1330"/>
                  </a:lnTo>
                  <a:lnTo>
                    <a:pt x="3958" y="1332"/>
                  </a:lnTo>
                  <a:lnTo>
                    <a:pt x="3959" y="1332"/>
                  </a:lnTo>
                  <a:lnTo>
                    <a:pt x="3959" y="1332"/>
                  </a:lnTo>
                  <a:lnTo>
                    <a:pt x="3960" y="1332"/>
                  </a:lnTo>
                  <a:lnTo>
                    <a:pt x="3961" y="1332"/>
                  </a:lnTo>
                  <a:lnTo>
                    <a:pt x="3963" y="1332"/>
                  </a:lnTo>
                  <a:lnTo>
                    <a:pt x="3963" y="1332"/>
                  </a:lnTo>
                  <a:lnTo>
                    <a:pt x="3964" y="1333"/>
                  </a:lnTo>
                  <a:lnTo>
                    <a:pt x="3965" y="1333"/>
                  </a:lnTo>
                  <a:lnTo>
                    <a:pt x="3966" y="1333"/>
                  </a:lnTo>
                  <a:lnTo>
                    <a:pt x="3966" y="1333"/>
                  </a:lnTo>
                  <a:lnTo>
                    <a:pt x="3968" y="1333"/>
                  </a:lnTo>
                  <a:lnTo>
                    <a:pt x="3969" y="1333"/>
                  </a:lnTo>
                  <a:lnTo>
                    <a:pt x="3970" y="1333"/>
                  </a:lnTo>
                  <a:lnTo>
                    <a:pt x="3971" y="1333"/>
                  </a:lnTo>
                  <a:lnTo>
                    <a:pt x="3971" y="1333"/>
                  </a:lnTo>
                  <a:lnTo>
                    <a:pt x="3973" y="1333"/>
                  </a:lnTo>
                  <a:lnTo>
                    <a:pt x="3974" y="1333"/>
                  </a:lnTo>
                  <a:lnTo>
                    <a:pt x="3975" y="1333"/>
                  </a:lnTo>
                  <a:lnTo>
                    <a:pt x="3975" y="1333"/>
                  </a:lnTo>
                  <a:lnTo>
                    <a:pt x="3976" y="1333"/>
                  </a:lnTo>
                  <a:lnTo>
                    <a:pt x="3978" y="1333"/>
                  </a:lnTo>
                  <a:lnTo>
                    <a:pt x="3979" y="1333"/>
                  </a:lnTo>
                  <a:lnTo>
                    <a:pt x="3979" y="1333"/>
                  </a:lnTo>
                  <a:lnTo>
                    <a:pt x="3980" y="1333"/>
                  </a:lnTo>
                  <a:lnTo>
                    <a:pt x="3981" y="1333"/>
                  </a:lnTo>
                  <a:lnTo>
                    <a:pt x="3982" y="1333"/>
                  </a:lnTo>
                  <a:lnTo>
                    <a:pt x="3982" y="1333"/>
                  </a:lnTo>
                  <a:lnTo>
                    <a:pt x="3984" y="1333"/>
                  </a:lnTo>
                  <a:lnTo>
                    <a:pt x="3985" y="1333"/>
                  </a:lnTo>
                  <a:lnTo>
                    <a:pt x="3986" y="1333"/>
                  </a:lnTo>
                  <a:lnTo>
                    <a:pt x="3986" y="1333"/>
                  </a:lnTo>
                  <a:lnTo>
                    <a:pt x="3987" y="1333"/>
                  </a:lnTo>
                  <a:lnTo>
                    <a:pt x="3989" y="1333"/>
                  </a:lnTo>
                  <a:lnTo>
                    <a:pt x="3990" y="1333"/>
                  </a:lnTo>
                  <a:lnTo>
                    <a:pt x="3990" y="1333"/>
                  </a:lnTo>
                  <a:lnTo>
                    <a:pt x="3991" y="1333"/>
                  </a:lnTo>
                  <a:lnTo>
                    <a:pt x="3992" y="1333"/>
                  </a:lnTo>
                  <a:lnTo>
                    <a:pt x="3994" y="1333"/>
                  </a:lnTo>
                  <a:lnTo>
                    <a:pt x="3994" y="1333"/>
                  </a:lnTo>
                  <a:lnTo>
                    <a:pt x="3995" y="1333"/>
                  </a:lnTo>
                  <a:lnTo>
                    <a:pt x="3996" y="1333"/>
                  </a:lnTo>
                  <a:lnTo>
                    <a:pt x="3997" y="1333"/>
                  </a:lnTo>
                  <a:lnTo>
                    <a:pt x="3997" y="1333"/>
                  </a:lnTo>
                  <a:lnTo>
                    <a:pt x="3999" y="1333"/>
                  </a:lnTo>
                  <a:lnTo>
                    <a:pt x="4000" y="1333"/>
                  </a:lnTo>
                  <a:lnTo>
                    <a:pt x="4001" y="1333"/>
                  </a:lnTo>
                  <a:lnTo>
                    <a:pt x="4001" y="1333"/>
                  </a:lnTo>
                  <a:lnTo>
                    <a:pt x="4002" y="1333"/>
                  </a:lnTo>
                  <a:lnTo>
                    <a:pt x="4004" y="1332"/>
                  </a:lnTo>
                  <a:lnTo>
                    <a:pt x="4005" y="1332"/>
                  </a:lnTo>
                  <a:lnTo>
                    <a:pt x="4005" y="1332"/>
                  </a:lnTo>
                  <a:lnTo>
                    <a:pt x="4006" y="1330"/>
                  </a:lnTo>
                  <a:lnTo>
                    <a:pt x="4007" y="1329"/>
                  </a:lnTo>
                  <a:lnTo>
                    <a:pt x="4009" y="1328"/>
                  </a:lnTo>
                  <a:lnTo>
                    <a:pt x="4009" y="1325"/>
                  </a:lnTo>
                  <a:lnTo>
                    <a:pt x="4010" y="1324"/>
                  </a:lnTo>
                  <a:lnTo>
                    <a:pt x="4011" y="1322"/>
                  </a:lnTo>
                  <a:lnTo>
                    <a:pt x="4012" y="1319"/>
                  </a:lnTo>
                  <a:lnTo>
                    <a:pt x="4012" y="1317"/>
                  </a:lnTo>
                  <a:lnTo>
                    <a:pt x="4014" y="1313"/>
                  </a:lnTo>
                  <a:lnTo>
                    <a:pt x="4015" y="1309"/>
                  </a:lnTo>
                  <a:lnTo>
                    <a:pt x="4016" y="1305"/>
                  </a:lnTo>
                  <a:lnTo>
                    <a:pt x="4016" y="1302"/>
                  </a:lnTo>
                  <a:lnTo>
                    <a:pt x="4017" y="1298"/>
                  </a:lnTo>
                  <a:lnTo>
                    <a:pt x="4018" y="1293"/>
                  </a:lnTo>
                  <a:lnTo>
                    <a:pt x="4020" y="1288"/>
                  </a:lnTo>
                  <a:lnTo>
                    <a:pt x="4020" y="1282"/>
                  </a:lnTo>
                  <a:lnTo>
                    <a:pt x="4021" y="1276"/>
                  </a:lnTo>
                  <a:lnTo>
                    <a:pt x="4022" y="1268"/>
                  </a:lnTo>
                  <a:lnTo>
                    <a:pt x="4023" y="1261"/>
                  </a:lnTo>
                  <a:lnTo>
                    <a:pt x="4023" y="1252"/>
                  </a:lnTo>
                  <a:lnTo>
                    <a:pt x="4025" y="1243"/>
                  </a:lnTo>
                  <a:lnTo>
                    <a:pt x="4026" y="1233"/>
                  </a:lnTo>
                  <a:lnTo>
                    <a:pt x="4027" y="1222"/>
                  </a:lnTo>
                  <a:lnTo>
                    <a:pt x="4028" y="1212"/>
                  </a:lnTo>
                  <a:lnTo>
                    <a:pt x="4028" y="1200"/>
                  </a:lnTo>
                  <a:lnTo>
                    <a:pt x="4030" y="1189"/>
                  </a:lnTo>
                  <a:lnTo>
                    <a:pt x="4031" y="1176"/>
                  </a:lnTo>
                  <a:lnTo>
                    <a:pt x="4032" y="1163"/>
                  </a:lnTo>
                  <a:lnTo>
                    <a:pt x="4032" y="1148"/>
                  </a:lnTo>
                  <a:lnTo>
                    <a:pt x="4033" y="1132"/>
                  </a:lnTo>
                  <a:lnTo>
                    <a:pt x="4035" y="1112"/>
                  </a:lnTo>
                  <a:lnTo>
                    <a:pt x="4036" y="1086"/>
                  </a:lnTo>
                  <a:lnTo>
                    <a:pt x="4036" y="1048"/>
                  </a:lnTo>
                  <a:lnTo>
                    <a:pt x="4037" y="1004"/>
                  </a:lnTo>
                  <a:lnTo>
                    <a:pt x="4038" y="964"/>
                  </a:lnTo>
                  <a:lnTo>
                    <a:pt x="4040" y="945"/>
                  </a:lnTo>
                  <a:lnTo>
                    <a:pt x="4040" y="957"/>
                  </a:lnTo>
                  <a:lnTo>
                    <a:pt x="4041" y="988"/>
                  </a:lnTo>
                  <a:lnTo>
                    <a:pt x="4042" y="1027"/>
                  </a:lnTo>
                  <a:lnTo>
                    <a:pt x="4043" y="1071"/>
                  </a:lnTo>
                  <a:lnTo>
                    <a:pt x="4043" y="1118"/>
                  </a:lnTo>
                  <a:lnTo>
                    <a:pt x="4045" y="1171"/>
                  </a:lnTo>
                  <a:lnTo>
                    <a:pt x="4046" y="1227"/>
                  </a:lnTo>
                  <a:lnTo>
                    <a:pt x="4047" y="1281"/>
                  </a:lnTo>
                  <a:lnTo>
                    <a:pt x="4047" y="1323"/>
                  </a:lnTo>
                  <a:lnTo>
                    <a:pt x="4048" y="1351"/>
                  </a:lnTo>
                  <a:lnTo>
                    <a:pt x="4050" y="1363"/>
                  </a:lnTo>
                  <a:lnTo>
                    <a:pt x="4051" y="1363"/>
                  </a:lnTo>
                  <a:lnTo>
                    <a:pt x="4051" y="1353"/>
                  </a:lnTo>
                  <a:lnTo>
                    <a:pt x="4052" y="1339"/>
                  </a:lnTo>
                  <a:lnTo>
                    <a:pt x="4053" y="1323"/>
                  </a:lnTo>
                  <a:lnTo>
                    <a:pt x="4054" y="1307"/>
                  </a:lnTo>
                  <a:lnTo>
                    <a:pt x="4054" y="1292"/>
                  </a:lnTo>
                  <a:lnTo>
                    <a:pt x="4056" y="1277"/>
                  </a:lnTo>
                  <a:lnTo>
                    <a:pt x="4057" y="1265"/>
                  </a:lnTo>
                  <a:lnTo>
                    <a:pt x="4058" y="1253"/>
                  </a:lnTo>
                  <a:lnTo>
                    <a:pt x="4058" y="1243"/>
                  </a:lnTo>
                  <a:lnTo>
                    <a:pt x="4059" y="1235"/>
                  </a:lnTo>
                  <a:lnTo>
                    <a:pt x="4061" y="1228"/>
                  </a:lnTo>
                  <a:lnTo>
                    <a:pt x="4062" y="1222"/>
                  </a:lnTo>
                  <a:lnTo>
                    <a:pt x="4062" y="1217"/>
                  </a:lnTo>
                  <a:lnTo>
                    <a:pt x="4063" y="1214"/>
                  </a:lnTo>
                  <a:lnTo>
                    <a:pt x="4064" y="1211"/>
                  </a:lnTo>
                  <a:lnTo>
                    <a:pt x="4066" y="1209"/>
                  </a:lnTo>
                  <a:lnTo>
                    <a:pt x="4066" y="1207"/>
                  </a:lnTo>
                  <a:lnTo>
                    <a:pt x="4067" y="1206"/>
                  </a:lnTo>
                  <a:lnTo>
                    <a:pt x="4068" y="1206"/>
                  </a:lnTo>
                  <a:lnTo>
                    <a:pt x="4069" y="1206"/>
                  </a:lnTo>
                  <a:lnTo>
                    <a:pt x="4069" y="1207"/>
                  </a:lnTo>
                  <a:lnTo>
                    <a:pt x="4071" y="1210"/>
                  </a:lnTo>
                  <a:lnTo>
                    <a:pt x="4072" y="1212"/>
                  </a:lnTo>
                  <a:lnTo>
                    <a:pt x="4073" y="1216"/>
                  </a:lnTo>
                  <a:lnTo>
                    <a:pt x="4073" y="1220"/>
                  </a:lnTo>
                  <a:lnTo>
                    <a:pt x="4074" y="1226"/>
                  </a:lnTo>
                  <a:lnTo>
                    <a:pt x="4076" y="1235"/>
                  </a:lnTo>
                  <a:lnTo>
                    <a:pt x="4077" y="1242"/>
                  </a:lnTo>
                  <a:lnTo>
                    <a:pt x="4077" y="1251"/>
                  </a:lnTo>
                  <a:lnTo>
                    <a:pt x="4078" y="1261"/>
                  </a:lnTo>
                  <a:lnTo>
                    <a:pt x="4079" y="1266"/>
                  </a:lnTo>
                  <a:lnTo>
                    <a:pt x="4081" y="1274"/>
                  </a:lnTo>
                  <a:lnTo>
                    <a:pt x="4081" y="128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0" name="Freeform 48"/>
            <p:cNvSpPr>
              <a:spLocks/>
            </p:cNvSpPr>
            <p:nvPr/>
          </p:nvSpPr>
          <p:spPr bwMode="auto">
            <a:xfrm>
              <a:off x="1694" y="384"/>
              <a:ext cx="1966" cy="713"/>
            </a:xfrm>
            <a:custGeom>
              <a:avLst/>
              <a:gdLst/>
              <a:ahLst/>
              <a:cxnLst>
                <a:cxn ang="0">
                  <a:pos x="64" y="1380"/>
                </a:cxn>
                <a:cxn ang="0">
                  <a:pos x="128" y="1381"/>
                </a:cxn>
                <a:cxn ang="0">
                  <a:pos x="193" y="266"/>
                </a:cxn>
                <a:cxn ang="0">
                  <a:pos x="257" y="1382"/>
                </a:cxn>
                <a:cxn ang="0">
                  <a:pos x="322" y="1359"/>
                </a:cxn>
                <a:cxn ang="0">
                  <a:pos x="387" y="1358"/>
                </a:cxn>
                <a:cxn ang="0">
                  <a:pos x="451" y="1370"/>
                </a:cxn>
                <a:cxn ang="0">
                  <a:pos x="516" y="1330"/>
                </a:cxn>
                <a:cxn ang="0">
                  <a:pos x="580" y="1381"/>
                </a:cxn>
                <a:cxn ang="0">
                  <a:pos x="645" y="1384"/>
                </a:cxn>
                <a:cxn ang="0">
                  <a:pos x="709" y="1381"/>
                </a:cxn>
                <a:cxn ang="0">
                  <a:pos x="774" y="1379"/>
                </a:cxn>
                <a:cxn ang="0">
                  <a:pos x="838" y="1379"/>
                </a:cxn>
                <a:cxn ang="0">
                  <a:pos x="903" y="1381"/>
                </a:cxn>
                <a:cxn ang="0">
                  <a:pos x="967" y="1380"/>
                </a:cxn>
                <a:cxn ang="0">
                  <a:pos x="1032" y="1380"/>
                </a:cxn>
                <a:cxn ang="0">
                  <a:pos x="1097" y="1378"/>
                </a:cxn>
                <a:cxn ang="0">
                  <a:pos x="1161" y="1380"/>
                </a:cxn>
                <a:cxn ang="0">
                  <a:pos x="1226" y="1379"/>
                </a:cxn>
                <a:cxn ang="0">
                  <a:pos x="1290" y="1379"/>
                </a:cxn>
                <a:cxn ang="0">
                  <a:pos x="1355" y="1371"/>
                </a:cxn>
                <a:cxn ang="0">
                  <a:pos x="1419" y="1379"/>
                </a:cxn>
                <a:cxn ang="0">
                  <a:pos x="1484" y="1380"/>
                </a:cxn>
                <a:cxn ang="0">
                  <a:pos x="1548" y="1376"/>
                </a:cxn>
                <a:cxn ang="0">
                  <a:pos x="1613" y="1381"/>
                </a:cxn>
                <a:cxn ang="0">
                  <a:pos x="1679" y="1378"/>
                </a:cxn>
                <a:cxn ang="0">
                  <a:pos x="1743" y="1380"/>
                </a:cxn>
                <a:cxn ang="0">
                  <a:pos x="1808" y="1380"/>
                </a:cxn>
                <a:cxn ang="0">
                  <a:pos x="1872" y="1380"/>
                </a:cxn>
                <a:cxn ang="0">
                  <a:pos x="1937" y="1379"/>
                </a:cxn>
                <a:cxn ang="0">
                  <a:pos x="2001" y="1380"/>
                </a:cxn>
                <a:cxn ang="0">
                  <a:pos x="2066" y="1380"/>
                </a:cxn>
                <a:cxn ang="0">
                  <a:pos x="2131" y="1373"/>
                </a:cxn>
                <a:cxn ang="0">
                  <a:pos x="2195" y="1380"/>
                </a:cxn>
                <a:cxn ang="0">
                  <a:pos x="2260" y="1380"/>
                </a:cxn>
                <a:cxn ang="0">
                  <a:pos x="2324" y="1379"/>
                </a:cxn>
                <a:cxn ang="0">
                  <a:pos x="2389" y="1380"/>
                </a:cxn>
                <a:cxn ang="0">
                  <a:pos x="2453" y="1375"/>
                </a:cxn>
                <a:cxn ang="0">
                  <a:pos x="2518" y="1380"/>
                </a:cxn>
                <a:cxn ang="0">
                  <a:pos x="2582" y="1380"/>
                </a:cxn>
                <a:cxn ang="0">
                  <a:pos x="2647" y="1380"/>
                </a:cxn>
                <a:cxn ang="0">
                  <a:pos x="2711" y="1380"/>
                </a:cxn>
                <a:cxn ang="0">
                  <a:pos x="2776" y="1379"/>
                </a:cxn>
                <a:cxn ang="0">
                  <a:pos x="2841" y="1380"/>
                </a:cxn>
                <a:cxn ang="0">
                  <a:pos x="2905" y="1379"/>
                </a:cxn>
                <a:cxn ang="0">
                  <a:pos x="2970" y="1379"/>
                </a:cxn>
                <a:cxn ang="0">
                  <a:pos x="3034" y="1380"/>
                </a:cxn>
                <a:cxn ang="0">
                  <a:pos x="3099" y="1380"/>
                </a:cxn>
                <a:cxn ang="0">
                  <a:pos x="3163" y="1380"/>
                </a:cxn>
                <a:cxn ang="0">
                  <a:pos x="3228" y="1380"/>
                </a:cxn>
                <a:cxn ang="0">
                  <a:pos x="3292" y="1378"/>
                </a:cxn>
                <a:cxn ang="0">
                  <a:pos x="3358" y="1380"/>
                </a:cxn>
                <a:cxn ang="0">
                  <a:pos x="3423" y="1380"/>
                </a:cxn>
                <a:cxn ang="0">
                  <a:pos x="3487" y="1380"/>
                </a:cxn>
                <a:cxn ang="0">
                  <a:pos x="3552" y="1379"/>
                </a:cxn>
                <a:cxn ang="0">
                  <a:pos x="3616" y="1380"/>
                </a:cxn>
                <a:cxn ang="0">
                  <a:pos x="3681" y="1380"/>
                </a:cxn>
                <a:cxn ang="0">
                  <a:pos x="3745" y="1373"/>
                </a:cxn>
                <a:cxn ang="0">
                  <a:pos x="3810" y="1380"/>
                </a:cxn>
                <a:cxn ang="0">
                  <a:pos x="3874" y="1380"/>
                </a:cxn>
                <a:cxn ang="0">
                  <a:pos x="3939" y="1380"/>
                </a:cxn>
                <a:cxn ang="0">
                  <a:pos x="4004" y="1373"/>
                </a:cxn>
                <a:cxn ang="0">
                  <a:pos x="4068" y="1274"/>
                </a:cxn>
              </a:cxnLst>
              <a:rect l="0" t="0" r="r" b="b"/>
              <a:pathLst>
                <a:path w="4081" h="1620">
                  <a:moveTo>
                    <a:pt x="0" y="1385"/>
                  </a:moveTo>
                  <a:lnTo>
                    <a:pt x="0" y="1385"/>
                  </a:lnTo>
                  <a:lnTo>
                    <a:pt x="2" y="1374"/>
                  </a:lnTo>
                  <a:lnTo>
                    <a:pt x="3" y="1374"/>
                  </a:lnTo>
                  <a:lnTo>
                    <a:pt x="3" y="1374"/>
                  </a:lnTo>
                  <a:lnTo>
                    <a:pt x="4" y="1374"/>
                  </a:lnTo>
                  <a:lnTo>
                    <a:pt x="5" y="1375"/>
                  </a:lnTo>
                  <a:lnTo>
                    <a:pt x="7" y="1375"/>
                  </a:lnTo>
                  <a:lnTo>
                    <a:pt x="7" y="1375"/>
                  </a:lnTo>
                  <a:lnTo>
                    <a:pt x="8" y="1375"/>
                  </a:lnTo>
                  <a:lnTo>
                    <a:pt x="9" y="1374"/>
                  </a:lnTo>
                  <a:lnTo>
                    <a:pt x="10" y="1373"/>
                  </a:lnTo>
                  <a:lnTo>
                    <a:pt x="10" y="1373"/>
                  </a:lnTo>
                  <a:lnTo>
                    <a:pt x="12" y="1374"/>
                  </a:lnTo>
                  <a:lnTo>
                    <a:pt x="13" y="1376"/>
                  </a:lnTo>
                  <a:lnTo>
                    <a:pt x="14" y="1380"/>
                  </a:lnTo>
                  <a:lnTo>
                    <a:pt x="14" y="1382"/>
                  </a:lnTo>
                  <a:lnTo>
                    <a:pt x="15" y="1384"/>
                  </a:lnTo>
                  <a:lnTo>
                    <a:pt x="17" y="1385"/>
                  </a:lnTo>
                  <a:lnTo>
                    <a:pt x="18" y="1386"/>
                  </a:lnTo>
                  <a:lnTo>
                    <a:pt x="18" y="1387"/>
                  </a:lnTo>
                  <a:lnTo>
                    <a:pt x="19" y="1389"/>
                  </a:lnTo>
                  <a:lnTo>
                    <a:pt x="20" y="1387"/>
                  </a:lnTo>
                  <a:lnTo>
                    <a:pt x="22" y="1386"/>
                  </a:lnTo>
                  <a:lnTo>
                    <a:pt x="22" y="1385"/>
                  </a:lnTo>
                  <a:lnTo>
                    <a:pt x="23" y="1384"/>
                  </a:lnTo>
                  <a:lnTo>
                    <a:pt x="24" y="1382"/>
                  </a:lnTo>
                  <a:lnTo>
                    <a:pt x="25" y="1382"/>
                  </a:lnTo>
                  <a:lnTo>
                    <a:pt x="25" y="1382"/>
                  </a:lnTo>
                  <a:lnTo>
                    <a:pt x="27" y="1382"/>
                  </a:lnTo>
                  <a:lnTo>
                    <a:pt x="28" y="1382"/>
                  </a:lnTo>
                  <a:lnTo>
                    <a:pt x="29" y="1382"/>
                  </a:lnTo>
                  <a:lnTo>
                    <a:pt x="29" y="1382"/>
                  </a:lnTo>
                  <a:lnTo>
                    <a:pt x="30" y="1381"/>
                  </a:lnTo>
                  <a:lnTo>
                    <a:pt x="32" y="1381"/>
                  </a:lnTo>
                  <a:lnTo>
                    <a:pt x="33" y="1381"/>
                  </a:lnTo>
                  <a:lnTo>
                    <a:pt x="33" y="1381"/>
                  </a:lnTo>
                  <a:lnTo>
                    <a:pt x="34" y="1381"/>
                  </a:lnTo>
                  <a:lnTo>
                    <a:pt x="35" y="1381"/>
                  </a:lnTo>
                  <a:lnTo>
                    <a:pt x="36" y="1381"/>
                  </a:lnTo>
                  <a:lnTo>
                    <a:pt x="36" y="1381"/>
                  </a:lnTo>
                  <a:lnTo>
                    <a:pt x="38" y="1381"/>
                  </a:lnTo>
                  <a:lnTo>
                    <a:pt x="39" y="1381"/>
                  </a:lnTo>
                  <a:lnTo>
                    <a:pt x="40" y="1381"/>
                  </a:lnTo>
                  <a:lnTo>
                    <a:pt x="40" y="1381"/>
                  </a:lnTo>
                  <a:lnTo>
                    <a:pt x="41" y="1381"/>
                  </a:lnTo>
                  <a:lnTo>
                    <a:pt x="43" y="1380"/>
                  </a:lnTo>
                  <a:lnTo>
                    <a:pt x="44" y="1380"/>
                  </a:lnTo>
                  <a:lnTo>
                    <a:pt x="44" y="1379"/>
                  </a:lnTo>
                  <a:lnTo>
                    <a:pt x="45" y="1379"/>
                  </a:lnTo>
                  <a:lnTo>
                    <a:pt x="46" y="1380"/>
                  </a:lnTo>
                  <a:lnTo>
                    <a:pt x="48" y="1380"/>
                  </a:lnTo>
                  <a:lnTo>
                    <a:pt x="48" y="1381"/>
                  </a:lnTo>
                  <a:lnTo>
                    <a:pt x="49" y="1381"/>
                  </a:lnTo>
                  <a:lnTo>
                    <a:pt x="50" y="1381"/>
                  </a:lnTo>
                  <a:lnTo>
                    <a:pt x="51" y="1381"/>
                  </a:lnTo>
                  <a:lnTo>
                    <a:pt x="51" y="1381"/>
                  </a:lnTo>
                  <a:lnTo>
                    <a:pt x="53" y="1381"/>
                  </a:lnTo>
                  <a:lnTo>
                    <a:pt x="54" y="1381"/>
                  </a:lnTo>
                  <a:lnTo>
                    <a:pt x="55" y="1381"/>
                  </a:lnTo>
                  <a:lnTo>
                    <a:pt x="55" y="1381"/>
                  </a:lnTo>
                  <a:lnTo>
                    <a:pt x="56" y="1381"/>
                  </a:lnTo>
                  <a:lnTo>
                    <a:pt x="58" y="1381"/>
                  </a:lnTo>
                  <a:lnTo>
                    <a:pt x="59" y="1380"/>
                  </a:lnTo>
                  <a:lnTo>
                    <a:pt x="60" y="1380"/>
                  </a:lnTo>
                  <a:lnTo>
                    <a:pt x="60" y="1380"/>
                  </a:lnTo>
                  <a:lnTo>
                    <a:pt x="61" y="1380"/>
                  </a:lnTo>
                  <a:lnTo>
                    <a:pt x="63" y="1380"/>
                  </a:lnTo>
                  <a:lnTo>
                    <a:pt x="64" y="1380"/>
                  </a:lnTo>
                  <a:lnTo>
                    <a:pt x="64" y="1380"/>
                  </a:lnTo>
                  <a:lnTo>
                    <a:pt x="65" y="1381"/>
                  </a:lnTo>
                  <a:lnTo>
                    <a:pt x="66" y="1381"/>
                  </a:lnTo>
                  <a:lnTo>
                    <a:pt x="68" y="1381"/>
                  </a:lnTo>
                  <a:lnTo>
                    <a:pt x="68" y="1381"/>
                  </a:lnTo>
                  <a:lnTo>
                    <a:pt x="69" y="1381"/>
                  </a:lnTo>
                  <a:lnTo>
                    <a:pt x="70" y="1380"/>
                  </a:lnTo>
                  <a:lnTo>
                    <a:pt x="71" y="1380"/>
                  </a:lnTo>
                  <a:lnTo>
                    <a:pt x="71" y="1380"/>
                  </a:lnTo>
                  <a:lnTo>
                    <a:pt x="72" y="1380"/>
                  </a:lnTo>
                  <a:lnTo>
                    <a:pt x="74" y="1379"/>
                  </a:lnTo>
                  <a:lnTo>
                    <a:pt x="75" y="1379"/>
                  </a:lnTo>
                  <a:lnTo>
                    <a:pt x="75" y="1379"/>
                  </a:lnTo>
                  <a:lnTo>
                    <a:pt x="76" y="1380"/>
                  </a:lnTo>
                  <a:lnTo>
                    <a:pt x="77" y="1380"/>
                  </a:lnTo>
                  <a:lnTo>
                    <a:pt x="79" y="1380"/>
                  </a:lnTo>
                  <a:lnTo>
                    <a:pt x="79" y="1380"/>
                  </a:lnTo>
                  <a:lnTo>
                    <a:pt x="80" y="1380"/>
                  </a:lnTo>
                  <a:lnTo>
                    <a:pt x="81" y="1380"/>
                  </a:lnTo>
                  <a:lnTo>
                    <a:pt x="82" y="1380"/>
                  </a:lnTo>
                  <a:lnTo>
                    <a:pt x="82" y="1381"/>
                  </a:lnTo>
                  <a:lnTo>
                    <a:pt x="84" y="1381"/>
                  </a:lnTo>
                  <a:lnTo>
                    <a:pt x="85" y="1382"/>
                  </a:lnTo>
                  <a:lnTo>
                    <a:pt x="86" y="1384"/>
                  </a:lnTo>
                  <a:lnTo>
                    <a:pt x="86" y="1385"/>
                  </a:lnTo>
                  <a:lnTo>
                    <a:pt x="87" y="1385"/>
                  </a:lnTo>
                  <a:lnTo>
                    <a:pt x="89" y="1384"/>
                  </a:lnTo>
                  <a:lnTo>
                    <a:pt x="90" y="1382"/>
                  </a:lnTo>
                  <a:lnTo>
                    <a:pt x="90" y="1381"/>
                  </a:lnTo>
                  <a:lnTo>
                    <a:pt x="91" y="1379"/>
                  </a:lnTo>
                  <a:lnTo>
                    <a:pt x="92" y="1379"/>
                  </a:lnTo>
                  <a:lnTo>
                    <a:pt x="94" y="1379"/>
                  </a:lnTo>
                  <a:lnTo>
                    <a:pt x="94" y="1379"/>
                  </a:lnTo>
                  <a:lnTo>
                    <a:pt x="95" y="1379"/>
                  </a:lnTo>
                  <a:lnTo>
                    <a:pt x="96" y="1379"/>
                  </a:lnTo>
                  <a:lnTo>
                    <a:pt x="97" y="1379"/>
                  </a:lnTo>
                  <a:lnTo>
                    <a:pt x="97" y="1380"/>
                  </a:lnTo>
                  <a:lnTo>
                    <a:pt x="99" y="1380"/>
                  </a:lnTo>
                  <a:lnTo>
                    <a:pt x="100" y="1380"/>
                  </a:lnTo>
                  <a:lnTo>
                    <a:pt x="101" y="1380"/>
                  </a:lnTo>
                  <a:lnTo>
                    <a:pt x="101" y="1380"/>
                  </a:lnTo>
                  <a:lnTo>
                    <a:pt x="102" y="1381"/>
                  </a:lnTo>
                  <a:lnTo>
                    <a:pt x="104" y="1381"/>
                  </a:lnTo>
                  <a:lnTo>
                    <a:pt x="105" y="1381"/>
                  </a:lnTo>
                  <a:lnTo>
                    <a:pt x="105" y="1381"/>
                  </a:lnTo>
                  <a:lnTo>
                    <a:pt x="106" y="1381"/>
                  </a:lnTo>
                  <a:lnTo>
                    <a:pt x="107" y="1381"/>
                  </a:lnTo>
                  <a:lnTo>
                    <a:pt x="108" y="1381"/>
                  </a:lnTo>
                  <a:lnTo>
                    <a:pt x="108" y="1381"/>
                  </a:lnTo>
                  <a:lnTo>
                    <a:pt x="110" y="1380"/>
                  </a:lnTo>
                  <a:lnTo>
                    <a:pt x="111" y="1380"/>
                  </a:lnTo>
                  <a:lnTo>
                    <a:pt x="112" y="1380"/>
                  </a:lnTo>
                  <a:lnTo>
                    <a:pt x="113" y="1380"/>
                  </a:lnTo>
                  <a:lnTo>
                    <a:pt x="113" y="1381"/>
                  </a:lnTo>
                  <a:lnTo>
                    <a:pt x="115" y="1381"/>
                  </a:lnTo>
                  <a:lnTo>
                    <a:pt x="116" y="1382"/>
                  </a:lnTo>
                  <a:lnTo>
                    <a:pt x="117" y="1382"/>
                  </a:lnTo>
                  <a:lnTo>
                    <a:pt x="117" y="1382"/>
                  </a:lnTo>
                  <a:lnTo>
                    <a:pt x="118" y="1382"/>
                  </a:lnTo>
                  <a:lnTo>
                    <a:pt x="120" y="1382"/>
                  </a:lnTo>
                  <a:lnTo>
                    <a:pt x="121" y="1381"/>
                  </a:lnTo>
                  <a:lnTo>
                    <a:pt x="121" y="1381"/>
                  </a:lnTo>
                  <a:lnTo>
                    <a:pt x="122" y="1381"/>
                  </a:lnTo>
                  <a:lnTo>
                    <a:pt x="123" y="1381"/>
                  </a:lnTo>
                  <a:lnTo>
                    <a:pt x="125" y="1381"/>
                  </a:lnTo>
                  <a:lnTo>
                    <a:pt x="125" y="1381"/>
                  </a:lnTo>
                  <a:lnTo>
                    <a:pt x="126" y="1381"/>
                  </a:lnTo>
                  <a:lnTo>
                    <a:pt x="127" y="1381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30" y="1380"/>
                  </a:lnTo>
                  <a:lnTo>
                    <a:pt x="131" y="1380"/>
                  </a:lnTo>
                  <a:lnTo>
                    <a:pt x="132" y="1380"/>
                  </a:lnTo>
                  <a:lnTo>
                    <a:pt x="132" y="1380"/>
                  </a:lnTo>
                  <a:lnTo>
                    <a:pt x="133" y="1380"/>
                  </a:lnTo>
                  <a:lnTo>
                    <a:pt x="135" y="1380"/>
                  </a:lnTo>
                  <a:lnTo>
                    <a:pt x="136" y="1380"/>
                  </a:lnTo>
                  <a:lnTo>
                    <a:pt x="136" y="1380"/>
                  </a:lnTo>
                  <a:lnTo>
                    <a:pt x="137" y="1380"/>
                  </a:lnTo>
                  <a:lnTo>
                    <a:pt x="138" y="1380"/>
                  </a:lnTo>
                  <a:lnTo>
                    <a:pt x="140" y="1380"/>
                  </a:lnTo>
                  <a:lnTo>
                    <a:pt x="140" y="1380"/>
                  </a:lnTo>
                  <a:lnTo>
                    <a:pt x="141" y="1380"/>
                  </a:lnTo>
                  <a:lnTo>
                    <a:pt x="142" y="1380"/>
                  </a:lnTo>
                  <a:lnTo>
                    <a:pt x="143" y="1380"/>
                  </a:lnTo>
                  <a:lnTo>
                    <a:pt x="143" y="1379"/>
                  </a:lnTo>
                  <a:lnTo>
                    <a:pt x="144" y="1378"/>
                  </a:lnTo>
                  <a:lnTo>
                    <a:pt x="146" y="1374"/>
                  </a:lnTo>
                  <a:lnTo>
                    <a:pt x="147" y="1370"/>
                  </a:lnTo>
                  <a:lnTo>
                    <a:pt x="147" y="1365"/>
                  </a:lnTo>
                  <a:lnTo>
                    <a:pt x="148" y="1359"/>
                  </a:lnTo>
                  <a:lnTo>
                    <a:pt x="149" y="1353"/>
                  </a:lnTo>
                  <a:lnTo>
                    <a:pt x="151" y="1345"/>
                  </a:lnTo>
                  <a:lnTo>
                    <a:pt x="151" y="1338"/>
                  </a:lnTo>
                  <a:lnTo>
                    <a:pt x="152" y="1329"/>
                  </a:lnTo>
                  <a:lnTo>
                    <a:pt x="153" y="1319"/>
                  </a:lnTo>
                  <a:lnTo>
                    <a:pt x="154" y="1308"/>
                  </a:lnTo>
                  <a:lnTo>
                    <a:pt x="154" y="1296"/>
                  </a:lnTo>
                  <a:lnTo>
                    <a:pt x="156" y="1282"/>
                  </a:lnTo>
                  <a:lnTo>
                    <a:pt x="157" y="1268"/>
                  </a:lnTo>
                  <a:lnTo>
                    <a:pt x="158" y="1253"/>
                  </a:lnTo>
                  <a:lnTo>
                    <a:pt x="158" y="1237"/>
                  </a:lnTo>
                  <a:lnTo>
                    <a:pt x="159" y="1221"/>
                  </a:lnTo>
                  <a:lnTo>
                    <a:pt x="161" y="1202"/>
                  </a:lnTo>
                  <a:lnTo>
                    <a:pt x="162" y="1184"/>
                  </a:lnTo>
                  <a:lnTo>
                    <a:pt x="162" y="1164"/>
                  </a:lnTo>
                  <a:lnTo>
                    <a:pt x="163" y="1143"/>
                  </a:lnTo>
                  <a:lnTo>
                    <a:pt x="164" y="1122"/>
                  </a:lnTo>
                  <a:lnTo>
                    <a:pt x="166" y="1099"/>
                  </a:lnTo>
                  <a:lnTo>
                    <a:pt x="166" y="1077"/>
                  </a:lnTo>
                  <a:lnTo>
                    <a:pt x="167" y="1056"/>
                  </a:lnTo>
                  <a:lnTo>
                    <a:pt x="168" y="1034"/>
                  </a:lnTo>
                  <a:lnTo>
                    <a:pt x="169" y="1012"/>
                  </a:lnTo>
                  <a:lnTo>
                    <a:pt x="171" y="990"/>
                  </a:lnTo>
                  <a:lnTo>
                    <a:pt x="171" y="969"/>
                  </a:lnTo>
                  <a:lnTo>
                    <a:pt x="172" y="947"/>
                  </a:lnTo>
                  <a:lnTo>
                    <a:pt x="173" y="924"/>
                  </a:lnTo>
                  <a:lnTo>
                    <a:pt x="174" y="908"/>
                  </a:lnTo>
                  <a:lnTo>
                    <a:pt x="174" y="916"/>
                  </a:lnTo>
                  <a:lnTo>
                    <a:pt x="176" y="979"/>
                  </a:lnTo>
                  <a:lnTo>
                    <a:pt x="177" y="1113"/>
                  </a:lnTo>
                  <a:lnTo>
                    <a:pt x="178" y="1291"/>
                  </a:lnTo>
                  <a:lnTo>
                    <a:pt x="178" y="1459"/>
                  </a:lnTo>
                  <a:lnTo>
                    <a:pt x="179" y="1571"/>
                  </a:lnTo>
                  <a:lnTo>
                    <a:pt x="180" y="1618"/>
                  </a:lnTo>
                  <a:lnTo>
                    <a:pt x="182" y="1620"/>
                  </a:lnTo>
                  <a:lnTo>
                    <a:pt x="182" y="1596"/>
                  </a:lnTo>
                  <a:lnTo>
                    <a:pt x="183" y="1564"/>
                  </a:lnTo>
                  <a:lnTo>
                    <a:pt x="184" y="1524"/>
                  </a:lnTo>
                  <a:lnTo>
                    <a:pt x="185" y="1433"/>
                  </a:lnTo>
                  <a:lnTo>
                    <a:pt x="185" y="1240"/>
                  </a:lnTo>
                  <a:lnTo>
                    <a:pt x="187" y="914"/>
                  </a:lnTo>
                  <a:lnTo>
                    <a:pt x="188" y="490"/>
                  </a:lnTo>
                  <a:lnTo>
                    <a:pt x="189" y="112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77"/>
                  </a:lnTo>
                  <a:lnTo>
                    <a:pt x="193" y="266"/>
                  </a:lnTo>
                  <a:lnTo>
                    <a:pt x="193" y="421"/>
                  </a:lnTo>
                  <a:lnTo>
                    <a:pt x="194" y="533"/>
                  </a:lnTo>
                  <a:lnTo>
                    <a:pt x="195" y="610"/>
                  </a:lnTo>
                  <a:lnTo>
                    <a:pt x="197" y="666"/>
                  </a:lnTo>
                  <a:lnTo>
                    <a:pt x="197" y="709"/>
                  </a:lnTo>
                  <a:lnTo>
                    <a:pt x="198" y="745"/>
                  </a:lnTo>
                  <a:lnTo>
                    <a:pt x="199" y="777"/>
                  </a:lnTo>
                  <a:lnTo>
                    <a:pt x="200" y="805"/>
                  </a:lnTo>
                  <a:lnTo>
                    <a:pt x="200" y="831"/>
                  </a:lnTo>
                  <a:lnTo>
                    <a:pt x="202" y="856"/>
                  </a:lnTo>
                  <a:lnTo>
                    <a:pt x="203" y="881"/>
                  </a:lnTo>
                  <a:lnTo>
                    <a:pt x="204" y="903"/>
                  </a:lnTo>
                  <a:lnTo>
                    <a:pt x="204" y="924"/>
                  </a:lnTo>
                  <a:lnTo>
                    <a:pt x="205" y="944"/>
                  </a:lnTo>
                  <a:lnTo>
                    <a:pt x="207" y="963"/>
                  </a:lnTo>
                  <a:lnTo>
                    <a:pt x="208" y="981"/>
                  </a:lnTo>
                  <a:lnTo>
                    <a:pt x="208" y="999"/>
                  </a:lnTo>
                  <a:lnTo>
                    <a:pt x="209" y="1017"/>
                  </a:lnTo>
                  <a:lnTo>
                    <a:pt x="210" y="1037"/>
                  </a:lnTo>
                  <a:lnTo>
                    <a:pt x="211" y="1057"/>
                  </a:lnTo>
                  <a:lnTo>
                    <a:pt x="211" y="1078"/>
                  </a:lnTo>
                  <a:lnTo>
                    <a:pt x="213" y="1099"/>
                  </a:lnTo>
                  <a:lnTo>
                    <a:pt x="214" y="1120"/>
                  </a:lnTo>
                  <a:lnTo>
                    <a:pt x="215" y="1140"/>
                  </a:lnTo>
                  <a:lnTo>
                    <a:pt x="215" y="1160"/>
                  </a:lnTo>
                  <a:lnTo>
                    <a:pt x="216" y="1184"/>
                  </a:lnTo>
                  <a:lnTo>
                    <a:pt x="218" y="1201"/>
                  </a:lnTo>
                  <a:lnTo>
                    <a:pt x="219" y="1217"/>
                  </a:lnTo>
                  <a:lnTo>
                    <a:pt x="219" y="1232"/>
                  </a:lnTo>
                  <a:lnTo>
                    <a:pt x="220" y="1247"/>
                  </a:lnTo>
                  <a:lnTo>
                    <a:pt x="221" y="1261"/>
                  </a:lnTo>
                  <a:lnTo>
                    <a:pt x="223" y="1276"/>
                  </a:lnTo>
                  <a:lnTo>
                    <a:pt x="223" y="1288"/>
                  </a:lnTo>
                  <a:lnTo>
                    <a:pt x="224" y="1301"/>
                  </a:lnTo>
                  <a:lnTo>
                    <a:pt x="225" y="1312"/>
                  </a:lnTo>
                  <a:lnTo>
                    <a:pt x="226" y="1322"/>
                  </a:lnTo>
                  <a:lnTo>
                    <a:pt x="228" y="1330"/>
                  </a:lnTo>
                  <a:lnTo>
                    <a:pt x="228" y="1339"/>
                  </a:lnTo>
                  <a:lnTo>
                    <a:pt x="229" y="1348"/>
                  </a:lnTo>
                  <a:lnTo>
                    <a:pt x="230" y="1355"/>
                  </a:lnTo>
                  <a:lnTo>
                    <a:pt x="231" y="1360"/>
                  </a:lnTo>
                  <a:lnTo>
                    <a:pt x="231" y="1365"/>
                  </a:lnTo>
                  <a:lnTo>
                    <a:pt x="233" y="1365"/>
                  </a:lnTo>
                  <a:lnTo>
                    <a:pt x="234" y="1363"/>
                  </a:lnTo>
                  <a:lnTo>
                    <a:pt x="235" y="1359"/>
                  </a:lnTo>
                  <a:lnTo>
                    <a:pt x="235" y="1355"/>
                  </a:lnTo>
                  <a:lnTo>
                    <a:pt x="236" y="1354"/>
                  </a:lnTo>
                  <a:lnTo>
                    <a:pt x="238" y="1355"/>
                  </a:lnTo>
                  <a:lnTo>
                    <a:pt x="239" y="1359"/>
                  </a:lnTo>
                  <a:lnTo>
                    <a:pt x="239" y="1361"/>
                  </a:lnTo>
                  <a:lnTo>
                    <a:pt x="240" y="1365"/>
                  </a:lnTo>
                  <a:lnTo>
                    <a:pt x="241" y="1369"/>
                  </a:lnTo>
                  <a:lnTo>
                    <a:pt x="243" y="1373"/>
                  </a:lnTo>
                  <a:lnTo>
                    <a:pt x="243" y="1376"/>
                  </a:lnTo>
                  <a:lnTo>
                    <a:pt x="244" y="1379"/>
                  </a:lnTo>
                  <a:lnTo>
                    <a:pt x="245" y="1380"/>
                  </a:lnTo>
                  <a:lnTo>
                    <a:pt x="246" y="1380"/>
                  </a:lnTo>
                  <a:lnTo>
                    <a:pt x="246" y="1380"/>
                  </a:lnTo>
                  <a:lnTo>
                    <a:pt x="247" y="1380"/>
                  </a:lnTo>
                  <a:lnTo>
                    <a:pt x="249" y="1380"/>
                  </a:lnTo>
                  <a:lnTo>
                    <a:pt x="250" y="1379"/>
                  </a:lnTo>
                  <a:lnTo>
                    <a:pt x="250" y="1379"/>
                  </a:lnTo>
                  <a:lnTo>
                    <a:pt x="251" y="1380"/>
                  </a:lnTo>
                  <a:lnTo>
                    <a:pt x="252" y="1382"/>
                  </a:lnTo>
                  <a:lnTo>
                    <a:pt x="254" y="1385"/>
                  </a:lnTo>
                  <a:lnTo>
                    <a:pt x="254" y="1386"/>
                  </a:lnTo>
                  <a:lnTo>
                    <a:pt x="255" y="1385"/>
                  </a:lnTo>
                  <a:lnTo>
                    <a:pt x="256" y="1384"/>
                  </a:lnTo>
                  <a:lnTo>
                    <a:pt x="257" y="1382"/>
                  </a:lnTo>
                  <a:lnTo>
                    <a:pt x="257" y="1381"/>
                  </a:lnTo>
                  <a:lnTo>
                    <a:pt x="259" y="1380"/>
                  </a:lnTo>
                  <a:lnTo>
                    <a:pt x="260" y="1379"/>
                  </a:lnTo>
                  <a:lnTo>
                    <a:pt x="261" y="1378"/>
                  </a:lnTo>
                  <a:lnTo>
                    <a:pt x="261" y="1378"/>
                  </a:lnTo>
                  <a:lnTo>
                    <a:pt x="262" y="1378"/>
                  </a:lnTo>
                  <a:lnTo>
                    <a:pt x="264" y="1379"/>
                  </a:lnTo>
                  <a:lnTo>
                    <a:pt x="265" y="1379"/>
                  </a:lnTo>
                  <a:lnTo>
                    <a:pt x="265" y="1379"/>
                  </a:lnTo>
                  <a:lnTo>
                    <a:pt x="266" y="1379"/>
                  </a:lnTo>
                  <a:lnTo>
                    <a:pt x="267" y="1379"/>
                  </a:lnTo>
                  <a:lnTo>
                    <a:pt x="269" y="1379"/>
                  </a:lnTo>
                  <a:lnTo>
                    <a:pt x="269" y="1379"/>
                  </a:lnTo>
                  <a:lnTo>
                    <a:pt x="270" y="1378"/>
                  </a:lnTo>
                  <a:lnTo>
                    <a:pt x="271" y="1378"/>
                  </a:lnTo>
                  <a:lnTo>
                    <a:pt x="272" y="1378"/>
                  </a:lnTo>
                  <a:lnTo>
                    <a:pt x="272" y="1378"/>
                  </a:lnTo>
                  <a:lnTo>
                    <a:pt x="274" y="1378"/>
                  </a:lnTo>
                  <a:lnTo>
                    <a:pt x="275" y="1376"/>
                  </a:lnTo>
                  <a:lnTo>
                    <a:pt x="276" y="1373"/>
                  </a:lnTo>
                  <a:lnTo>
                    <a:pt x="276" y="1369"/>
                  </a:lnTo>
                  <a:lnTo>
                    <a:pt x="277" y="1363"/>
                  </a:lnTo>
                  <a:lnTo>
                    <a:pt x="279" y="1359"/>
                  </a:lnTo>
                  <a:lnTo>
                    <a:pt x="280" y="1359"/>
                  </a:lnTo>
                  <a:lnTo>
                    <a:pt x="281" y="1363"/>
                  </a:lnTo>
                  <a:lnTo>
                    <a:pt x="281" y="1366"/>
                  </a:lnTo>
                  <a:lnTo>
                    <a:pt x="282" y="1370"/>
                  </a:lnTo>
                  <a:lnTo>
                    <a:pt x="283" y="1370"/>
                  </a:lnTo>
                  <a:lnTo>
                    <a:pt x="285" y="1369"/>
                  </a:lnTo>
                  <a:lnTo>
                    <a:pt x="285" y="1366"/>
                  </a:lnTo>
                  <a:lnTo>
                    <a:pt x="286" y="1365"/>
                  </a:lnTo>
                  <a:lnTo>
                    <a:pt x="287" y="1364"/>
                  </a:lnTo>
                  <a:lnTo>
                    <a:pt x="288" y="1364"/>
                  </a:lnTo>
                  <a:lnTo>
                    <a:pt x="288" y="1364"/>
                  </a:lnTo>
                  <a:lnTo>
                    <a:pt x="290" y="1365"/>
                  </a:lnTo>
                  <a:lnTo>
                    <a:pt x="291" y="1366"/>
                  </a:lnTo>
                  <a:lnTo>
                    <a:pt x="292" y="1366"/>
                  </a:lnTo>
                  <a:lnTo>
                    <a:pt x="292" y="1364"/>
                  </a:lnTo>
                  <a:lnTo>
                    <a:pt x="293" y="1361"/>
                  </a:lnTo>
                  <a:lnTo>
                    <a:pt x="295" y="1360"/>
                  </a:lnTo>
                  <a:lnTo>
                    <a:pt x="296" y="1363"/>
                  </a:lnTo>
                  <a:lnTo>
                    <a:pt x="296" y="1374"/>
                  </a:lnTo>
                  <a:lnTo>
                    <a:pt x="297" y="1389"/>
                  </a:lnTo>
                  <a:lnTo>
                    <a:pt x="298" y="1397"/>
                  </a:lnTo>
                  <a:lnTo>
                    <a:pt x="300" y="1392"/>
                  </a:lnTo>
                  <a:lnTo>
                    <a:pt x="300" y="1378"/>
                  </a:lnTo>
                  <a:lnTo>
                    <a:pt x="301" y="1361"/>
                  </a:lnTo>
                  <a:lnTo>
                    <a:pt x="302" y="1354"/>
                  </a:lnTo>
                  <a:lnTo>
                    <a:pt x="303" y="1355"/>
                  </a:lnTo>
                  <a:lnTo>
                    <a:pt x="303" y="1360"/>
                  </a:lnTo>
                  <a:lnTo>
                    <a:pt x="305" y="1363"/>
                  </a:lnTo>
                  <a:lnTo>
                    <a:pt x="306" y="1361"/>
                  </a:lnTo>
                  <a:lnTo>
                    <a:pt x="307" y="1359"/>
                  </a:lnTo>
                  <a:lnTo>
                    <a:pt x="307" y="1356"/>
                  </a:lnTo>
                  <a:lnTo>
                    <a:pt x="308" y="1354"/>
                  </a:lnTo>
                  <a:lnTo>
                    <a:pt x="310" y="1351"/>
                  </a:lnTo>
                  <a:lnTo>
                    <a:pt x="311" y="1350"/>
                  </a:lnTo>
                  <a:lnTo>
                    <a:pt x="311" y="1349"/>
                  </a:lnTo>
                  <a:lnTo>
                    <a:pt x="312" y="1348"/>
                  </a:lnTo>
                  <a:lnTo>
                    <a:pt x="313" y="1346"/>
                  </a:lnTo>
                  <a:lnTo>
                    <a:pt x="315" y="1346"/>
                  </a:lnTo>
                  <a:lnTo>
                    <a:pt x="315" y="1346"/>
                  </a:lnTo>
                  <a:lnTo>
                    <a:pt x="316" y="1348"/>
                  </a:lnTo>
                  <a:lnTo>
                    <a:pt x="317" y="1348"/>
                  </a:lnTo>
                  <a:lnTo>
                    <a:pt x="318" y="1349"/>
                  </a:lnTo>
                  <a:lnTo>
                    <a:pt x="318" y="1351"/>
                  </a:lnTo>
                  <a:lnTo>
                    <a:pt x="319" y="1354"/>
                  </a:lnTo>
                  <a:lnTo>
                    <a:pt x="321" y="1356"/>
                  </a:lnTo>
                  <a:lnTo>
                    <a:pt x="322" y="1359"/>
                  </a:lnTo>
                  <a:lnTo>
                    <a:pt x="322" y="1361"/>
                  </a:lnTo>
                  <a:lnTo>
                    <a:pt x="323" y="1364"/>
                  </a:lnTo>
                  <a:lnTo>
                    <a:pt x="324" y="1366"/>
                  </a:lnTo>
                  <a:lnTo>
                    <a:pt x="326" y="1368"/>
                  </a:lnTo>
                  <a:lnTo>
                    <a:pt x="326" y="1368"/>
                  </a:lnTo>
                  <a:lnTo>
                    <a:pt x="327" y="1368"/>
                  </a:lnTo>
                  <a:lnTo>
                    <a:pt x="328" y="1364"/>
                  </a:lnTo>
                  <a:lnTo>
                    <a:pt x="329" y="1358"/>
                  </a:lnTo>
                  <a:lnTo>
                    <a:pt x="329" y="1344"/>
                  </a:lnTo>
                  <a:lnTo>
                    <a:pt x="331" y="1319"/>
                  </a:lnTo>
                  <a:lnTo>
                    <a:pt x="332" y="1284"/>
                  </a:lnTo>
                  <a:lnTo>
                    <a:pt x="333" y="1257"/>
                  </a:lnTo>
                  <a:lnTo>
                    <a:pt x="333" y="1257"/>
                  </a:lnTo>
                  <a:lnTo>
                    <a:pt x="334" y="1287"/>
                  </a:lnTo>
                  <a:lnTo>
                    <a:pt x="336" y="1329"/>
                  </a:lnTo>
                  <a:lnTo>
                    <a:pt x="337" y="1361"/>
                  </a:lnTo>
                  <a:lnTo>
                    <a:pt x="338" y="1379"/>
                  </a:lnTo>
                  <a:lnTo>
                    <a:pt x="338" y="1385"/>
                  </a:lnTo>
                  <a:lnTo>
                    <a:pt x="339" y="1386"/>
                  </a:lnTo>
                  <a:lnTo>
                    <a:pt x="341" y="1385"/>
                  </a:lnTo>
                  <a:lnTo>
                    <a:pt x="342" y="1384"/>
                  </a:lnTo>
                  <a:lnTo>
                    <a:pt x="342" y="1381"/>
                  </a:lnTo>
                  <a:lnTo>
                    <a:pt x="343" y="1379"/>
                  </a:lnTo>
                  <a:lnTo>
                    <a:pt x="344" y="1376"/>
                  </a:lnTo>
                  <a:lnTo>
                    <a:pt x="346" y="1375"/>
                  </a:lnTo>
                  <a:lnTo>
                    <a:pt x="346" y="1373"/>
                  </a:lnTo>
                  <a:lnTo>
                    <a:pt x="347" y="1371"/>
                  </a:lnTo>
                  <a:lnTo>
                    <a:pt x="348" y="1369"/>
                  </a:lnTo>
                  <a:lnTo>
                    <a:pt x="349" y="1366"/>
                  </a:lnTo>
                  <a:lnTo>
                    <a:pt x="349" y="1365"/>
                  </a:lnTo>
                  <a:lnTo>
                    <a:pt x="351" y="1363"/>
                  </a:lnTo>
                  <a:lnTo>
                    <a:pt x="352" y="1363"/>
                  </a:lnTo>
                  <a:lnTo>
                    <a:pt x="353" y="1363"/>
                  </a:lnTo>
                  <a:lnTo>
                    <a:pt x="353" y="1364"/>
                  </a:lnTo>
                  <a:lnTo>
                    <a:pt x="354" y="1365"/>
                  </a:lnTo>
                  <a:lnTo>
                    <a:pt x="355" y="1368"/>
                  </a:lnTo>
                  <a:lnTo>
                    <a:pt x="357" y="1370"/>
                  </a:lnTo>
                  <a:lnTo>
                    <a:pt x="357" y="1370"/>
                  </a:lnTo>
                  <a:lnTo>
                    <a:pt x="358" y="1366"/>
                  </a:lnTo>
                  <a:lnTo>
                    <a:pt x="359" y="1356"/>
                  </a:lnTo>
                  <a:lnTo>
                    <a:pt x="360" y="1335"/>
                  </a:lnTo>
                  <a:lnTo>
                    <a:pt x="360" y="1298"/>
                  </a:lnTo>
                  <a:lnTo>
                    <a:pt x="362" y="1247"/>
                  </a:lnTo>
                  <a:lnTo>
                    <a:pt x="363" y="1184"/>
                  </a:lnTo>
                  <a:lnTo>
                    <a:pt x="364" y="1123"/>
                  </a:lnTo>
                  <a:lnTo>
                    <a:pt x="364" y="1086"/>
                  </a:lnTo>
                  <a:lnTo>
                    <a:pt x="365" y="1081"/>
                  </a:lnTo>
                  <a:lnTo>
                    <a:pt x="367" y="1109"/>
                  </a:lnTo>
                  <a:lnTo>
                    <a:pt x="368" y="1158"/>
                  </a:lnTo>
                  <a:lnTo>
                    <a:pt x="368" y="1210"/>
                  </a:lnTo>
                  <a:lnTo>
                    <a:pt x="369" y="1255"/>
                  </a:lnTo>
                  <a:lnTo>
                    <a:pt x="370" y="1287"/>
                  </a:lnTo>
                  <a:lnTo>
                    <a:pt x="372" y="1308"/>
                  </a:lnTo>
                  <a:lnTo>
                    <a:pt x="372" y="1322"/>
                  </a:lnTo>
                  <a:lnTo>
                    <a:pt x="373" y="1329"/>
                  </a:lnTo>
                  <a:lnTo>
                    <a:pt x="374" y="1335"/>
                  </a:lnTo>
                  <a:lnTo>
                    <a:pt x="375" y="1340"/>
                  </a:lnTo>
                  <a:lnTo>
                    <a:pt x="375" y="1345"/>
                  </a:lnTo>
                  <a:lnTo>
                    <a:pt x="377" y="1350"/>
                  </a:lnTo>
                  <a:lnTo>
                    <a:pt x="378" y="1354"/>
                  </a:lnTo>
                  <a:lnTo>
                    <a:pt x="379" y="1354"/>
                  </a:lnTo>
                  <a:lnTo>
                    <a:pt x="379" y="1351"/>
                  </a:lnTo>
                  <a:lnTo>
                    <a:pt x="380" y="1345"/>
                  </a:lnTo>
                  <a:lnTo>
                    <a:pt x="382" y="1339"/>
                  </a:lnTo>
                  <a:lnTo>
                    <a:pt x="383" y="1339"/>
                  </a:lnTo>
                  <a:lnTo>
                    <a:pt x="383" y="1345"/>
                  </a:lnTo>
                  <a:lnTo>
                    <a:pt x="384" y="1354"/>
                  </a:lnTo>
                  <a:lnTo>
                    <a:pt x="385" y="1360"/>
                  </a:lnTo>
                  <a:lnTo>
                    <a:pt x="387" y="1358"/>
                  </a:lnTo>
                  <a:lnTo>
                    <a:pt x="387" y="1345"/>
                  </a:lnTo>
                  <a:lnTo>
                    <a:pt x="388" y="1329"/>
                  </a:lnTo>
                  <a:lnTo>
                    <a:pt x="389" y="1315"/>
                  </a:lnTo>
                  <a:lnTo>
                    <a:pt x="390" y="1318"/>
                  </a:lnTo>
                  <a:lnTo>
                    <a:pt x="390" y="1334"/>
                  </a:lnTo>
                  <a:lnTo>
                    <a:pt x="391" y="1355"/>
                  </a:lnTo>
                  <a:lnTo>
                    <a:pt x="393" y="1370"/>
                  </a:lnTo>
                  <a:lnTo>
                    <a:pt x="394" y="1376"/>
                  </a:lnTo>
                  <a:lnTo>
                    <a:pt x="395" y="1379"/>
                  </a:lnTo>
                  <a:lnTo>
                    <a:pt x="395" y="1380"/>
                  </a:lnTo>
                  <a:lnTo>
                    <a:pt x="396" y="1380"/>
                  </a:lnTo>
                  <a:lnTo>
                    <a:pt x="398" y="1380"/>
                  </a:lnTo>
                  <a:lnTo>
                    <a:pt x="399" y="1380"/>
                  </a:lnTo>
                  <a:lnTo>
                    <a:pt x="399" y="1379"/>
                  </a:lnTo>
                  <a:lnTo>
                    <a:pt x="400" y="1379"/>
                  </a:lnTo>
                  <a:lnTo>
                    <a:pt x="401" y="1378"/>
                  </a:lnTo>
                  <a:lnTo>
                    <a:pt x="403" y="1378"/>
                  </a:lnTo>
                  <a:lnTo>
                    <a:pt x="403" y="1378"/>
                  </a:lnTo>
                  <a:lnTo>
                    <a:pt x="404" y="1376"/>
                  </a:lnTo>
                  <a:lnTo>
                    <a:pt x="405" y="1376"/>
                  </a:lnTo>
                  <a:lnTo>
                    <a:pt x="406" y="1375"/>
                  </a:lnTo>
                  <a:lnTo>
                    <a:pt x="406" y="1374"/>
                  </a:lnTo>
                  <a:lnTo>
                    <a:pt x="408" y="1373"/>
                  </a:lnTo>
                  <a:lnTo>
                    <a:pt x="409" y="1371"/>
                  </a:lnTo>
                  <a:lnTo>
                    <a:pt x="410" y="1370"/>
                  </a:lnTo>
                  <a:lnTo>
                    <a:pt x="410" y="1369"/>
                  </a:lnTo>
                  <a:lnTo>
                    <a:pt x="411" y="1366"/>
                  </a:lnTo>
                  <a:lnTo>
                    <a:pt x="413" y="1365"/>
                  </a:lnTo>
                  <a:lnTo>
                    <a:pt x="414" y="1364"/>
                  </a:lnTo>
                  <a:lnTo>
                    <a:pt x="414" y="1363"/>
                  </a:lnTo>
                  <a:lnTo>
                    <a:pt x="415" y="1360"/>
                  </a:lnTo>
                  <a:lnTo>
                    <a:pt x="416" y="1359"/>
                  </a:lnTo>
                  <a:lnTo>
                    <a:pt x="418" y="1356"/>
                  </a:lnTo>
                  <a:lnTo>
                    <a:pt x="418" y="1355"/>
                  </a:lnTo>
                  <a:lnTo>
                    <a:pt x="419" y="1353"/>
                  </a:lnTo>
                  <a:lnTo>
                    <a:pt x="420" y="1350"/>
                  </a:lnTo>
                  <a:lnTo>
                    <a:pt x="421" y="1348"/>
                  </a:lnTo>
                  <a:lnTo>
                    <a:pt x="421" y="1346"/>
                  </a:lnTo>
                  <a:lnTo>
                    <a:pt x="423" y="1345"/>
                  </a:lnTo>
                  <a:lnTo>
                    <a:pt x="424" y="1346"/>
                  </a:lnTo>
                  <a:lnTo>
                    <a:pt x="425" y="1345"/>
                  </a:lnTo>
                  <a:lnTo>
                    <a:pt x="425" y="1341"/>
                  </a:lnTo>
                  <a:lnTo>
                    <a:pt x="426" y="1333"/>
                  </a:lnTo>
                  <a:lnTo>
                    <a:pt x="427" y="1317"/>
                  </a:lnTo>
                  <a:lnTo>
                    <a:pt x="429" y="1298"/>
                  </a:lnTo>
                  <a:lnTo>
                    <a:pt x="429" y="1277"/>
                  </a:lnTo>
                  <a:lnTo>
                    <a:pt x="430" y="1258"/>
                  </a:lnTo>
                  <a:lnTo>
                    <a:pt x="431" y="1251"/>
                  </a:lnTo>
                  <a:lnTo>
                    <a:pt x="432" y="1265"/>
                  </a:lnTo>
                  <a:lnTo>
                    <a:pt x="432" y="1298"/>
                  </a:lnTo>
                  <a:lnTo>
                    <a:pt x="434" y="1338"/>
                  </a:lnTo>
                  <a:lnTo>
                    <a:pt x="435" y="1369"/>
                  </a:lnTo>
                  <a:lnTo>
                    <a:pt x="436" y="1385"/>
                  </a:lnTo>
                  <a:lnTo>
                    <a:pt x="436" y="1390"/>
                  </a:lnTo>
                  <a:lnTo>
                    <a:pt x="437" y="1391"/>
                  </a:lnTo>
                  <a:lnTo>
                    <a:pt x="439" y="1391"/>
                  </a:lnTo>
                  <a:lnTo>
                    <a:pt x="440" y="1390"/>
                  </a:lnTo>
                  <a:lnTo>
                    <a:pt x="440" y="1387"/>
                  </a:lnTo>
                  <a:lnTo>
                    <a:pt x="441" y="1385"/>
                  </a:lnTo>
                  <a:lnTo>
                    <a:pt x="442" y="1382"/>
                  </a:lnTo>
                  <a:lnTo>
                    <a:pt x="444" y="1380"/>
                  </a:lnTo>
                  <a:lnTo>
                    <a:pt x="444" y="1376"/>
                  </a:lnTo>
                  <a:lnTo>
                    <a:pt x="445" y="1374"/>
                  </a:lnTo>
                  <a:lnTo>
                    <a:pt x="446" y="1373"/>
                  </a:lnTo>
                  <a:lnTo>
                    <a:pt x="447" y="1371"/>
                  </a:lnTo>
                  <a:lnTo>
                    <a:pt x="449" y="1370"/>
                  </a:lnTo>
                  <a:lnTo>
                    <a:pt x="449" y="1370"/>
                  </a:lnTo>
                  <a:lnTo>
                    <a:pt x="450" y="1370"/>
                  </a:lnTo>
                  <a:lnTo>
                    <a:pt x="451" y="1370"/>
                  </a:lnTo>
                  <a:lnTo>
                    <a:pt x="452" y="1370"/>
                  </a:lnTo>
                  <a:lnTo>
                    <a:pt x="452" y="1370"/>
                  </a:lnTo>
                  <a:lnTo>
                    <a:pt x="454" y="1370"/>
                  </a:lnTo>
                  <a:lnTo>
                    <a:pt x="455" y="1370"/>
                  </a:lnTo>
                  <a:lnTo>
                    <a:pt x="456" y="1370"/>
                  </a:lnTo>
                  <a:lnTo>
                    <a:pt x="456" y="1369"/>
                  </a:lnTo>
                  <a:lnTo>
                    <a:pt x="457" y="1368"/>
                  </a:lnTo>
                  <a:lnTo>
                    <a:pt x="459" y="1366"/>
                  </a:lnTo>
                  <a:lnTo>
                    <a:pt x="460" y="1365"/>
                  </a:lnTo>
                  <a:lnTo>
                    <a:pt x="460" y="1363"/>
                  </a:lnTo>
                  <a:lnTo>
                    <a:pt x="461" y="1360"/>
                  </a:lnTo>
                  <a:lnTo>
                    <a:pt x="462" y="1358"/>
                  </a:lnTo>
                  <a:lnTo>
                    <a:pt x="463" y="1355"/>
                  </a:lnTo>
                  <a:lnTo>
                    <a:pt x="463" y="1353"/>
                  </a:lnTo>
                  <a:lnTo>
                    <a:pt x="465" y="1350"/>
                  </a:lnTo>
                  <a:lnTo>
                    <a:pt x="466" y="1348"/>
                  </a:lnTo>
                  <a:lnTo>
                    <a:pt x="467" y="1344"/>
                  </a:lnTo>
                  <a:lnTo>
                    <a:pt x="467" y="1341"/>
                  </a:lnTo>
                  <a:lnTo>
                    <a:pt x="468" y="1338"/>
                  </a:lnTo>
                  <a:lnTo>
                    <a:pt x="470" y="1335"/>
                  </a:lnTo>
                  <a:lnTo>
                    <a:pt x="471" y="1333"/>
                  </a:lnTo>
                  <a:lnTo>
                    <a:pt x="471" y="1332"/>
                  </a:lnTo>
                  <a:lnTo>
                    <a:pt x="472" y="1332"/>
                  </a:lnTo>
                  <a:lnTo>
                    <a:pt x="473" y="1333"/>
                  </a:lnTo>
                  <a:lnTo>
                    <a:pt x="475" y="1337"/>
                  </a:lnTo>
                  <a:lnTo>
                    <a:pt x="475" y="1340"/>
                  </a:lnTo>
                  <a:lnTo>
                    <a:pt x="476" y="1345"/>
                  </a:lnTo>
                  <a:lnTo>
                    <a:pt x="477" y="1350"/>
                  </a:lnTo>
                  <a:lnTo>
                    <a:pt x="478" y="1356"/>
                  </a:lnTo>
                  <a:lnTo>
                    <a:pt x="478" y="1363"/>
                  </a:lnTo>
                  <a:lnTo>
                    <a:pt x="480" y="1368"/>
                  </a:lnTo>
                  <a:lnTo>
                    <a:pt x="481" y="1373"/>
                  </a:lnTo>
                  <a:lnTo>
                    <a:pt x="482" y="1375"/>
                  </a:lnTo>
                  <a:lnTo>
                    <a:pt x="482" y="1376"/>
                  </a:lnTo>
                  <a:lnTo>
                    <a:pt x="483" y="1376"/>
                  </a:lnTo>
                  <a:lnTo>
                    <a:pt x="485" y="1376"/>
                  </a:lnTo>
                  <a:lnTo>
                    <a:pt x="486" y="1378"/>
                  </a:lnTo>
                  <a:lnTo>
                    <a:pt x="486" y="1378"/>
                  </a:lnTo>
                  <a:lnTo>
                    <a:pt x="487" y="1378"/>
                  </a:lnTo>
                  <a:lnTo>
                    <a:pt x="488" y="1379"/>
                  </a:lnTo>
                  <a:lnTo>
                    <a:pt x="490" y="1379"/>
                  </a:lnTo>
                  <a:lnTo>
                    <a:pt x="490" y="1380"/>
                  </a:lnTo>
                  <a:lnTo>
                    <a:pt x="491" y="1380"/>
                  </a:lnTo>
                  <a:lnTo>
                    <a:pt x="492" y="1380"/>
                  </a:lnTo>
                  <a:lnTo>
                    <a:pt x="493" y="1381"/>
                  </a:lnTo>
                  <a:lnTo>
                    <a:pt x="493" y="1381"/>
                  </a:lnTo>
                  <a:lnTo>
                    <a:pt x="495" y="1381"/>
                  </a:lnTo>
                  <a:lnTo>
                    <a:pt x="496" y="1380"/>
                  </a:lnTo>
                  <a:lnTo>
                    <a:pt x="497" y="1380"/>
                  </a:lnTo>
                  <a:lnTo>
                    <a:pt x="497" y="1379"/>
                  </a:lnTo>
                  <a:lnTo>
                    <a:pt x="498" y="1378"/>
                  </a:lnTo>
                  <a:lnTo>
                    <a:pt x="499" y="1373"/>
                  </a:lnTo>
                  <a:lnTo>
                    <a:pt x="501" y="1359"/>
                  </a:lnTo>
                  <a:lnTo>
                    <a:pt x="501" y="1323"/>
                  </a:lnTo>
                  <a:lnTo>
                    <a:pt x="502" y="1233"/>
                  </a:lnTo>
                  <a:lnTo>
                    <a:pt x="503" y="1042"/>
                  </a:lnTo>
                  <a:lnTo>
                    <a:pt x="504" y="718"/>
                  </a:lnTo>
                  <a:lnTo>
                    <a:pt x="506" y="302"/>
                  </a:lnTo>
                  <a:lnTo>
                    <a:pt x="506" y="36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334"/>
                  </a:lnTo>
                  <a:lnTo>
                    <a:pt x="511" y="678"/>
                  </a:lnTo>
                  <a:lnTo>
                    <a:pt x="512" y="948"/>
                  </a:lnTo>
                  <a:lnTo>
                    <a:pt x="513" y="1128"/>
                  </a:lnTo>
                  <a:lnTo>
                    <a:pt x="513" y="1236"/>
                  </a:lnTo>
                  <a:lnTo>
                    <a:pt x="514" y="1297"/>
                  </a:lnTo>
                  <a:lnTo>
                    <a:pt x="516" y="1330"/>
                  </a:lnTo>
                  <a:lnTo>
                    <a:pt x="517" y="1348"/>
                  </a:lnTo>
                  <a:lnTo>
                    <a:pt x="517" y="1358"/>
                  </a:lnTo>
                  <a:lnTo>
                    <a:pt x="518" y="1363"/>
                  </a:lnTo>
                  <a:lnTo>
                    <a:pt x="519" y="1366"/>
                  </a:lnTo>
                  <a:lnTo>
                    <a:pt x="521" y="1368"/>
                  </a:lnTo>
                  <a:lnTo>
                    <a:pt x="521" y="1369"/>
                  </a:lnTo>
                  <a:lnTo>
                    <a:pt x="522" y="1370"/>
                  </a:lnTo>
                  <a:lnTo>
                    <a:pt x="523" y="1371"/>
                  </a:lnTo>
                  <a:lnTo>
                    <a:pt x="524" y="1371"/>
                  </a:lnTo>
                  <a:lnTo>
                    <a:pt x="524" y="1373"/>
                  </a:lnTo>
                  <a:lnTo>
                    <a:pt x="526" y="1374"/>
                  </a:lnTo>
                  <a:lnTo>
                    <a:pt x="527" y="1374"/>
                  </a:lnTo>
                  <a:lnTo>
                    <a:pt x="528" y="1374"/>
                  </a:lnTo>
                  <a:lnTo>
                    <a:pt x="528" y="1374"/>
                  </a:lnTo>
                  <a:lnTo>
                    <a:pt x="529" y="1374"/>
                  </a:lnTo>
                  <a:lnTo>
                    <a:pt x="531" y="1373"/>
                  </a:lnTo>
                  <a:lnTo>
                    <a:pt x="532" y="1369"/>
                  </a:lnTo>
                  <a:lnTo>
                    <a:pt x="532" y="1363"/>
                  </a:lnTo>
                  <a:lnTo>
                    <a:pt x="533" y="1349"/>
                  </a:lnTo>
                  <a:lnTo>
                    <a:pt x="534" y="1325"/>
                  </a:lnTo>
                  <a:lnTo>
                    <a:pt x="535" y="1284"/>
                  </a:lnTo>
                  <a:lnTo>
                    <a:pt x="535" y="1252"/>
                  </a:lnTo>
                  <a:lnTo>
                    <a:pt x="537" y="1202"/>
                  </a:lnTo>
                  <a:lnTo>
                    <a:pt x="538" y="1174"/>
                  </a:lnTo>
                  <a:lnTo>
                    <a:pt x="539" y="1183"/>
                  </a:lnTo>
                  <a:lnTo>
                    <a:pt x="539" y="1221"/>
                  </a:lnTo>
                  <a:lnTo>
                    <a:pt x="540" y="1273"/>
                  </a:lnTo>
                  <a:lnTo>
                    <a:pt x="542" y="1315"/>
                  </a:lnTo>
                  <a:lnTo>
                    <a:pt x="543" y="1343"/>
                  </a:lnTo>
                  <a:lnTo>
                    <a:pt x="543" y="1358"/>
                  </a:lnTo>
                  <a:lnTo>
                    <a:pt x="544" y="1366"/>
                  </a:lnTo>
                  <a:lnTo>
                    <a:pt x="545" y="1370"/>
                  </a:lnTo>
                  <a:lnTo>
                    <a:pt x="547" y="1374"/>
                  </a:lnTo>
                  <a:lnTo>
                    <a:pt x="547" y="1376"/>
                  </a:lnTo>
                  <a:lnTo>
                    <a:pt x="548" y="1378"/>
                  </a:lnTo>
                  <a:lnTo>
                    <a:pt x="549" y="1379"/>
                  </a:lnTo>
                  <a:lnTo>
                    <a:pt x="550" y="1379"/>
                  </a:lnTo>
                  <a:lnTo>
                    <a:pt x="550" y="1380"/>
                  </a:lnTo>
                  <a:lnTo>
                    <a:pt x="552" y="1380"/>
                  </a:lnTo>
                  <a:lnTo>
                    <a:pt x="553" y="1380"/>
                  </a:lnTo>
                  <a:lnTo>
                    <a:pt x="554" y="1380"/>
                  </a:lnTo>
                  <a:lnTo>
                    <a:pt x="554" y="1380"/>
                  </a:lnTo>
                  <a:lnTo>
                    <a:pt x="555" y="1380"/>
                  </a:lnTo>
                  <a:lnTo>
                    <a:pt x="557" y="1380"/>
                  </a:lnTo>
                  <a:lnTo>
                    <a:pt x="558" y="1380"/>
                  </a:lnTo>
                  <a:lnTo>
                    <a:pt x="558" y="1380"/>
                  </a:lnTo>
                  <a:lnTo>
                    <a:pt x="559" y="1380"/>
                  </a:lnTo>
                  <a:lnTo>
                    <a:pt x="560" y="1380"/>
                  </a:lnTo>
                  <a:lnTo>
                    <a:pt x="562" y="1381"/>
                  </a:lnTo>
                  <a:lnTo>
                    <a:pt x="563" y="1382"/>
                  </a:lnTo>
                  <a:lnTo>
                    <a:pt x="563" y="1384"/>
                  </a:lnTo>
                  <a:lnTo>
                    <a:pt x="564" y="1384"/>
                  </a:lnTo>
                  <a:lnTo>
                    <a:pt x="565" y="1384"/>
                  </a:lnTo>
                  <a:lnTo>
                    <a:pt x="567" y="1382"/>
                  </a:lnTo>
                  <a:lnTo>
                    <a:pt x="567" y="1381"/>
                  </a:lnTo>
                  <a:lnTo>
                    <a:pt x="568" y="1380"/>
                  </a:lnTo>
                  <a:lnTo>
                    <a:pt x="569" y="1379"/>
                  </a:lnTo>
                  <a:lnTo>
                    <a:pt x="570" y="1379"/>
                  </a:lnTo>
                  <a:lnTo>
                    <a:pt x="570" y="1380"/>
                  </a:lnTo>
                  <a:lnTo>
                    <a:pt x="571" y="1380"/>
                  </a:lnTo>
                  <a:lnTo>
                    <a:pt x="573" y="1380"/>
                  </a:lnTo>
                  <a:lnTo>
                    <a:pt x="574" y="1380"/>
                  </a:lnTo>
                  <a:lnTo>
                    <a:pt x="574" y="1380"/>
                  </a:lnTo>
                  <a:lnTo>
                    <a:pt x="575" y="1380"/>
                  </a:lnTo>
                  <a:lnTo>
                    <a:pt x="576" y="1380"/>
                  </a:lnTo>
                  <a:lnTo>
                    <a:pt x="578" y="1380"/>
                  </a:lnTo>
                  <a:lnTo>
                    <a:pt x="578" y="1381"/>
                  </a:lnTo>
                  <a:lnTo>
                    <a:pt x="579" y="1381"/>
                  </a:lnTo>
                  <a:lnTo>
                    <a:pt x="580" y="1381"/>
                  </a:lnTo>
                  <a:lnTo>
                    <a:pt x="581" y="1381"/>
                  </a:lnTo>
                  <a:lnTo>
                    <a:pt x="581" y="1381"/>
                  </a:lnTo>
                  <a:lnTo>
                    <a:pt x="583" y="1381"/>
                  </a:lnTo>
                  <a:lnTo>
                    <a:pt x="584" y="1381"/>
                  </a:lnTo>
                  <a:lnTo>
                    <a:pt x="585" y="1381"/>
                  </a:lnTo>
                  <a:lnTo>
                    <a:pt x="585" y="1381"/>
                  </a:lnTo>
                  <a:lnTo>
                    <a:pt x="586" y="1381"/>
                  </a:lnTo>
                  <a:lnTo>
                    <a:pt x="588" y="1380"/>
                  </a:lnTo>
                  <a:lnTo>
                    <a:pt x="589" y="1380"/>
                  </a:lnTo>
                  <a:lnTo>
                    <a:pt x="589" y="1380"/>
                  </a:lnTo>
                  <a:lnTo>
                    <a:pt x="590" y="1380"/>
                  </a:lnTo>
                  <a:lnTo>
                    <a:pt x="591" y="1380"/>
                  </a:lnTo>
                  <a:lnTo>
                    <a:pt x="593" y="1380"/>
                  </a:lnTo>
                  <a:lnTo>
                    <a:pt x="593" y="1380"/>
                  </a:lnTo>
                  <a:lnTo>
                    <a:pt x="594" y="1380"/>
                  </a:lnTo>
                  <a:lnTo>
                    <a:pt x="595" y="1380"/>
                  </a:lnTo>
                  <a:lnTo>
                    <a:pt x="596" y="1380"/>
                  </a:lnTo>
                  <a:lnTo>
                    <a:pt x="596" y="1380"/>
                  </a:lnTo>
                  <a:lnTo>
                    <a:pt x="598" y="1380"/>
                  </a:lnTo>
                  <a:lnTo>
                    <a:pt x="599" y="1380"/>
                  </a:lnTo>
                  <a:lnTo>
                    <a:pt x="600" y="1381"/>
                  </a:lnTo>
                  <a:lnTo>
                    <a:pt x="600" y="1381"/>
                  </a:lnTo>
                  <a:lnTo>
                    <a:pt x="601" y="1381"/>
                  </a:lnTo>
                  <a:lnTo>
                    <a:pt x="603" y="1381"/>
                  </a:lnTo>
                  <a:lnTo>
                    <a:pt x="604" y="1381"/>
                  </a:lnTo>
                  <a:lnTo>
                    <a:pt x="604" y="1381"/>
                  </a:lnTo>
                  <a:lnTo>
                    <a:pt x="605" y="1381"/>
                  </a:lnTo>
                  <a:lnTo>
                    <a:pt x="606" y="1381"/>
                  </a:lnTo>
                  <a:lnTo>
                    <a:pt x="607" y="1380"/>
                  </a:lnTo>
                  <a:lnTo>
                    <a:pt x="607" y="1380"/>
                  </a:lnTo>
                  <a:lnTo>
                    <a:pt x="609" y="1380"/>
                  </a:lnTo>
                  <a:lnTo>
                    <a:pt x="610" y="1380"/>
                  </a:lnTo>
                  <a:lnTo>
                    <a:pt x="611" y="1380"/>
                  </a:lnTo>
                  <a:lnTo>
                    <a:pt x="611" y="1380"/>
                  </a:lnTo>
                  <a:lnTo>
                    <a:pt x="612" y="1380"/>
                  </a:lnTo>
                  <a:lnTo>
                    <a:pt x="614" y="1380"/>
                  </a:lnTo>
                  <a:lnTo>
                    <a:pt x="615" y="1380"/>
                  </a:lnTo>
                  <a:lnTo>
                    <a:pt x="616" y="1380"/>
                  </a:lnTo>
                  <a:lnTo>
                    <a:pt x="616" y="1380"/>
                  </a:lnTo>
                  <a:lnTo>
                    <a:pt x="617" y="1379"/>
                  </a:lnTo>
                  <a:lnTo>
                    <a:pt x="619" y="1378"/>
                  </a:lnTo>
                  <a:lnTo>
                    <a:pt x="620" y="1375"/>
                  </a:lnTo>
                  <a:lnTo>
                    <a:pt x="620" y="1373"/>
                  </a:lnTo>
                  <a:lnTo>
                    <a:pt x="621" y="1370"/>
                  </a:lnTo>
                  <a:lnTo>
                    <a:pt x="622" y="1369"/>
                  </a:lnTo>
                  <a:lnTo>
                    <a:pt x="624" y="1368"/>
                  </a:lnTo>
                  <a:lnTo>
                    <a:pt x="624" y="1368"/>
                  </a:lnTo>
                  <a:lnTo>
                    <a:pt x="625" y="1368"/>
                  </a:lnTo>
                  <a:lnTo>
                    <a:pt x="626" y="1368"/>
                  </a:lnTo>
                  <a:lnTo>
                    <a:pt x="627" y="1370"/>
                  </a:lnTo>
                  <a:lnTo>
                    <a:pt x="627" y="1371"/>
                  </a:lnTo>
                  <a:lnTo>
                    <a:pt x="629" y="1374"/>
                  </a:lnTo>
                  <a:lnTo>
                    <a:pt x="630" y="1375"/>
                  </a:lnTo>
                  <a:lnTo>
                    <a:pt x="631" y="1376"/>
                  </a:lnTo>
                  <a:lnTo>
                    <a:pt x="631" y="1378"/>
                  </a:lnTo>
                  <a:lnTo>
                    <a:pt x="632" y="1379"/>
                  </a:lnTo>
                  <a:lnTo>
                    <a:pt x="634" y="1379"/>
                  </a:lnTo>
                  <a:lnTo>
                    <a:pt x="635" y="1380"/>
                  </a:lnTo>
                  <a:lnTo>
                    <a:pt x="635" y="1380"/>
                  </a:lnTo>
                  <a:lnTo>
                    <a:pt x="636" y="1380"/>
                  </a:lnTo>
                  <a:lnTo>
                    <a:pt x="637" y="1380"/>
                  </a:lnTo>
                  <a:lnTo>
                    <a:pt x="638" y="1380"/>
                  </a:lnTo>
                  <a:lnTo>
                    <a:pt x="638" y="1381"/>
                  </a:lnTo>
                  <a:lnTo>
                    <a:pt x="640" y="1381"/>
                  </a:lnTo>
                  <a:lnTo>
                    <a:pt x="641" y="1382"/>
                  </a:lnTo>
                  <a:lnTo>
                    <a:pt x="642" y="1382"/>
                  </a:lnTo>
                  <a:lnTo>
                    <a:pt x="642" y="1382"/>
                  </a:lnTo>
                  <a:lnTo>
                    <a:pt x="643" y="1384"/>
                  </a:lnTo>
                  <a:lnTo>
                    <a:pt x="645" y="1384"/>
                  </a:lnTo>
                  <a:lnTo>
                    <a:pt x="646" y="1384"/>
                  </a:lnTo>
                  <a:lnTo>
                    <a:pt x="646" y="1385"/>
                  </a:lnTo>
                  <a:lnTo>
                    <a:pt x="647" y="1385"/>
                  </a:lnTo>
                  <a:lnTo>
                    <a:pt x="648" y="1385"/>
                  </a:lnTo>
                  <a:lnTo>
                    <a:pt x="650" y="1384"/>
                  </a:lnTo>
                  <a:lnTo>
                    <a:pt x="650" y="1384"/>
                  </a:lnTo>
                  <a:lnTo>
                    <a:pt x="651" y="1382"/>
                  </a:lnTo>
                  <a:lnTo>
                    <a:pt x="652" y="1382"/>
                  </a:lnTo>
                  <a:lnTo>
                    <a:pt x="653" y="1381"/>
                  </a:lnTo>
                  <a:lnTo>
                    <a:pt x="653" y="1381"/>
                  </a:lnTo>
                  <a:lnTo>
                    <a:pt x="655" y="1381"/>
                  </a:lnTo>
                  <a:lnTo>
                    <a:pt x="656" y="1381"/>
                  </a:lnTo>
                  <a:lnTo>
                    <a:pt x="657" y="1380"/>
                  </a:lnTo>
                  <a:lnTo>
                    <a:pt x="657" y="1380"/>
                  </a:lnTo>
                  <a:lnTo>
                    <a:pt x="658" y="1380"/>
                  </a:lnTo>
                  <a:lnTo>
                    <a:pt x="660" y="1380"/>
                  </a:lnTo>
                  <a:lnTo>
                    <a:pt x="661" y="1379"/>
                  </a:lnTo>
                  <a:lnTo>
                    <a:pt x="661" y="1379"/>
                  </a:lnTo>
                  <a:lnTo>
                    <a:pt x="662" y="1379"/>
                  </a:lnTo>
                  <a:lnTo>
                    <a:pt x="663" y="1379"/>
                  </a:lnTo>
                  <a:lnTo>
                    <a:pt x="665" y="1379"/>
                  </a:lnTo>
                  <a:lnTo>
                    <a:pt x="665" y="1379"/>
                  </a:lnTo>
                  <a:lnTo>
                    <a:pt x="666" y="1379"/>
                  </a:lnTo>
                  <a:lnTo>
                    <a:pt x="667" y="1378"/>
                  </a:lnTo>
                  <a:lnTo>
                    <a:pt x="668" y="1378"/>
                  </a:lnTo>
                  <a:lnTo>
                    <a:pt x="668" y="1378"/>
                  </a:lnTo>
                  <a:lnTo>
                    <a:pt x="670" y="1379"/>
                  </a:lnTo>
                  <a:lnTo>
                    <a:pt x="671" y="1379"/>
                  </a:lnTo>
                  <a:lnTo>
                    <a:pt x="672" y="1379"/>
                  </a:lnTo>
                  <a:lnTo>
                    <a:pt x="673" y="1379"/>
                  </a:lnTo>
                  <a:lnTo>
                    <a:pt x="673" y="1380"/>
                  </a:lnTo>
                  <a:lnTo>
                    <a:pt x="674" y="1380"/>
                  </a:lnTo>
                  <a:lnTo>
                    <a:pt x="676" y="1380"/>
                  </a:lnTo>
                  <a:lnTo>
                    <a:pt x="677" y="1380"/>
                  </a:lnTo>
                  <a:lnTo>
                    <a:pt x="677" y="1380"/>
                  </a:lnTo>
                  <a:lnTo>
                    <a:pt x="678" y="1380"/>
                  </a:lnTo>
                  <a:lnTo>
                    <a:pt x="679" y="1381"/>
                  </a:lnTo>
                  <a:lnTo>
                    <a:pt x="681" y="1381"/>
                  </a:lnTo>
                  <a:lnTo>
                    <a:pt x="681" y="1382"/>
                  </a:lnTo>
                  <a:lnTo>
                    <a:pt x="682" y="1382"/>
                  </a:lnTo>
                  <a:lnTo>
                    <a:pt x="683" y="1384"/>
                  </a:lnTo>
                  <a:lnTo>
                    <a:pt x="684" y="1384"/>
                  </a:lnTo>
                  <a:lnTo>
                    <a:pt x="684" y="1384"/>
                  </a:lnTo>
                  <a:lnTo>
                    <a:pt x="686" y="1384"/>
                  </a:lnTo>
                  <a:lnTo>
                    <a:pt x="687" y="1384"/>
                  </a:lnTo>
                  <a:lnTo>
                    <a:pt x="688" y="1382"/>
                  </a:lnTo>
                  <a:lnTo>
                    <a:pt x="688" y="1382"/>
                  </a:lnTo>
                  <a:lnTo>
                    <a:pt x="689" y="1382"/>
                  </a:lnTo>
                  <a:lnTo>
                    <a:pt x="691" y="1382"/>
                  </a:lnTo>
                  <a:lnTo>
                    <a:pt x="692" y="1381"/>
                  </a:lnTo>
                  <a:lnTo>
                    <a:pt x="692" y="1381"/>
                  </a:lnTo>
                  <a:lnTo>
                    <a:pt x="693" y="1380"/>
                  </a:lnTo>
                  <a:lnTo>
                    <a:pt x="694" y="1380"/>
                  </a:lnTo>
                  <a:lnTo>
                    <a:pt x="696" y="1379"/>
                  </a:lnTo>
                  <a:lnTo>
                    <a:pt x="696" y="1378"/>
                  </a:lnTo>
                  <a:lnTo>
                    <a:pt x="697" y="1378"/>
                  </a:lnTo>
                  <a:lnTo>
                    <a:pt x="698" y="1378"/>
                  </a:lnTo>
                  <a:lnTo>
                    <a:pt x="699" y="1378"/>
                  </a:lnTo>
                  <a:lnTo>
                    <a:pt x="699" y="1378"/>
                  </a:lnTo>
                  <a:lnTo>
                    <a:pt x="701" y="1378"/>
                  </a:lnTo>
                  <a:lnTo>
                    <a:pt x="702" y="1379"/>
                  </a:lnTo>
                  <a:lnTo>
                    <a:pt x="703" y="1379"/>
                  </a:lnTo>
                  <a:lnTo>
                    <a:pt x="703" y="1379"/>
                  </a:lnTo>
                  <a:lnTo>
                    <a:pt x="704" y="1379"/>
                  </a:lnTo>
                  <a:lnTo>
                    <a:pt x="706" y="1380"/>
                  </a:lnTo>
                  <a:lnTo>
                    <a:pt x="707" y="1380"/>
                  </a:lnTo>
                  <a:lnTo>
                    <a:pt x="707" y="1380"/>
                  </a:lnTo>
                  <a:lnTo>
                    <a:pt x="708" y="1381"/>
                  </a:lnTo>
                  <a:lnTo>
                    <a:pt x="709" y="1381"/>
                  </a:lnTo>
                  <a:lnTo>
                    <a:pt x="710" y="1381"/>
                  </a:lnTo>
                  <a:lnTo>
                    <a:pt x="710" y="1381"/>
                  </a:lnTo>
                  <a:lnTo>
                    <a:pt x="712" y="1381"/>
                  </a:lnTo>
                  <a:lnTo>
                    <a:pt x="713" y="1381"/>
                  </a:lnTo>
                  <a:lnTo>
                    <a:pt x="714" y="1380"/>
                  </a:lnTo>
                  <a:lnTo>
                    <a:pt x="714" y="1380"/>
                  </a:lnTo>
                  <a:lnTo>
                    <a:pt x="715" y="1380"/>
                  </a:lnTo>
                  <a:lnTo>
                    <a:pt x="717" y="1379"/>
                  </a:lnTo>
                  <a:lnTo>
                    <a:pt x="718" y="1379"/>
                  </a:lnTo>
                  <a:lnTo>
                    <a:pt x="718" y="1378"/>
                  </a:lnTo>
                  <a:lnTo>
                    <a:pt x="719" y="1376"/>
                  </a:lnTo>
                  <a:lnTo>
                    <a:pt x="720" y="1375"/>
                  </a:lnTo>
                  <a:lnTo>
                    <a:pt x="722" y="1374"/>
                  </a:lnTo>
                  <a:lnTo>
                    <a:pt x="722" y="1374"/>
                  </a:lnTo>
                  <a:lnTo>
                    <a:pt x="723" y="1374"/>
                  </a:lnTo>
                  <a:lnTo>
                    <a:pt x="724" y="1374"/>
                  </a:lnTo>
                  <a:lnTo>
                    <a:pt x="725" y="1375"/>
                  </a:lnTo>
                  <a:lnTo>
                    <a:pt x="725" y="1375"/>
                  </a:lnTo>
                  <a:lnTo>
                    <a:pt x="727" y="1375"/>
                  </a:lnTo>
                  <a:lnTo>
                    <a:pt x="728" y="1375"/>
                  </a:lnTo>
                  <a:lnTo>
                    <a:pt x="729" y="1376"/>
                  </a:lnTo>
                  <a:lnTo>
                    <a:pt x="730" y="1376"/>
                  </a:lnTo>
                  <a:lnTo>
                    <a:pt x="730" y="1376"/>
                  </a:lnTo>
                  <a:lnTo>
                    <a:pt x="732" y="1376"/>
                  </a:lnTo>
                  <a:lnTo>
                    <a:pt x="733" y="1376"/>
                  </a:lnTo>
                  <a:lnTo>
                    <a:pt x="734" y="1376"/>
                  </a:lnTo>
                  <a:lnTo>
                    <a:pt x="734" y="1376"/>
                  </a:lnTo>
                  <a:lnTo>
                    <a:pt x="735" y="1376"/>
                  </a:lnTo>
                  <a:lnTo>
                    <a:pt x="737" y="1376"/>
                  </a:lnTo>
                  <a:lnTo>
                    <a:pt x="738" y="1375"/>
                  </a:lnTo>
                  <a:lnTo>
                    <a:pt x="738" y="1374"/>
                  </a:lnTo>
                  <a:lnTo>
                    <a:pt x="739" y="1373"/>
                  </a:lnTo>
                  <a:lnTo>
                    <a:pt x="740" y="1371"/>
                  </a:lnTo>
                  <a:lnTo>
                    <a:pt x="742" y="1371"/>
                  </a:lnTo>
                  <a:lnTo>
                    <a:pt x="742" y="1370"/>
                  </a:lnTo>
                  <a:lnTo>
                    <a:pt x="743" y="1370"/>
                  </a:lnTo>
                  <a:lnTo>
                    <a:pt x="744" y="1371"/>
                  </a:lnTo>
                  <a:lnTo>
                    <a:pt x="745" y="1371"/>
                  </a:lnTo>
                  <a:lnTo>
                    <a:pt x="745" y="1371"/>
                  </a:lnTo>
                  <a:lnTo>
                    <a:pt x="746" y="1371"/>
                  </a:lnTo>
                  <a:lnTo>
                    <a:pt x="748" y="1373"/>
                  </a:lnTo>
                  <a:lnTo>
                    <a:pt x="749" y="1373"/>
                  </a:lnTo>
                  <a:lnTo>
                    <a:pt x="749" y="1374"/>
                  </a:lnTo>
                  <a:lnTo>
                    <a:pt x="750" y="1375"/>
                  </a:lnTo>
                  <a:lnTo>
                    <a:pt x="751" y="1376"/>
                  </a:lnTo>
                  <a:lnTo>
                    <a:pt x="753" y="1378"/>
                  </a:lnTo>
                  <a:lnTo>
                    <a:pt x="753" y="1379"/>
                  </a:lnTo>
                  <a:lnTo>
                    <a:pt x="754" y="1380"/>
                  </a:lnTo>
                  <a:lnTo>
                    <a:pt x="755" y="1380"/>
                  </a:lnTo>
                  <a:lnTo>
                    <a:pt x="756" y="1380"/>
                  </a:lnTo>
                  <a:lnTo>
                    <a:pt x="756" y="1380"/>
                  </a:lnTo>
                  <a:lnTo>
                    <a:pt x="758" y="1380"/>
                  </a:lnTo>
                  <a:lnTo>
                    <a:pt x="759" y="1380"/>
                  </a:lnTo>
                  <a:lnTo>
                    <a:pt x="760" y="1379"/>
                  </a:lnTo>
                  <a:lnTo>
                    <a:pt x="760" y="1379"/>
                  </a:lnTo>
                  <a:lnTo>
                    <a:pt x="761" y="1379"/>
                  </a:lnTo>
                  <a:lnTo>
                    <a:pt x="763" y="1378"/>
                  </a:lnTo>
                  <a:lnTo>
                    <a:pt x="764" y="1378"/>
                  </a:lnTo>
                  <a:lnTo>
                    <a:pt x="764" y="1378"/>
                  </a:lnTo>
                  <a:lnTo>
                    <a:pt x="765" y="1378"/>
                  </a:lnTo>
                  <a:lnTo>
                    <a:pt x="766" y="1378"/>
                  </a:lnTo>
                  <a:lnTo>
                    <a:pt x="768" y="1378"/>
                  </a:lnTo>
                  <a:lnTo>
                    <a:pt x="768" y="1379"/>
                  </a:lnTo>
                  <a:lnTo>
                    <a:pt x="769" y="1379"/>
                  </a:lnTo>
                  <a:lnTo>
                    <a:pt x="770" y="1380"/>
                  </a:lnTo>
                  <a:lnTo>
                    <a:pt x="771" y="1380"/>
                  </a:lnTo>
                  <a:lnTo>
                    <a:pt x="771" y="1380"/>
                  </a:lnTo>
                  <a:lnTo>
                    <a:pt x="773" y="1380"/>
                  </a:lnTo>
                  <a:lnTo>
                    <a:pt x="774" y="1379"/>
                  </a:lnTo>
                  <a:lnTo>
                    <a:pt x="775" y="1379"/>
                  </a:lnTo>
                  <a:lnTo>
                    <a:pt x="775" y="1378"/>
                  </a:lnTo>
                  <a:lnTo>
                    <a:pt x="776" y="1378"/>
                  </a:lnTo>
                  <a:lnTo>
                    <a:pt x="778" y="1378"/>
                  </a:lnTo>
                  <a:lnTo>
                    <a:pt x="779" y="1378"/>
                  </a:lnTo>
                  <a:lnTo>
                    <a:pt x="779" y="1376"/>
                  </a:lnTo>
                  <a:lnTo>
                    <a:pt x="780" y="1376"/>
                  </a:lnTo>
                  <a:lnTo>
                    <a:pt x="781" y="1375"/>
                  </a:lnTo>
                  <a:lnTo>
                    <a:pt x="782" y="1375"/>
                  </a:lnTo>
                  <a:lnTo>
                    <a:pt x="782" y="1374"/>
                  </a:lnTo>
                  <a:lnTo>
                    <a:pt x="784" y="1371"/>
                  </a:lnTo>
                  <a:lnTo>
                    <a:pt x="785" y="1369"/>
                  </a:lnTo>
                  <a:lnTo>
                    <a:pt x="786" y="1365"/>
                  </a:lnTo>
                  <a:lnTo>
                    <a:pt x="787" y="1360"/>
                  </a:lnTo>
                  <a:lnTo>
                    <a:pt x="787" y="1354"/>
                  </a:lnTo>
                  <a:lnTo>
                    <a:pt x="789" y="1346"/>
                  </a:lnTo>
                  <a:lnTo>
                    <a:pt x="790" y="1338"/>
                  </a:lnTo>
                  <a:lnTo>
                    <a:pt x="791" y="1332"/>
                  </a:lnTo>
                  <a:lnTo>
                    <a:pt x="791" y="1328"/>
                  </a:lnTo>
                  <a:lnTo>
                    <a:pt x="792" y="1325"/>
                  </a:lnTo>
                  <a:lnTo>
                    <a:pt x="794" y="1327"/>
                  </a:lnTo>
                  <a:lnTo>
                    <a:pt x="795" y="1330"/>
                  </a:lnTo>
                  <a:lnTo>
                    <a:pt x="795" y="1335"/>
                  </a:lnTo>
                  <a:lnTo>
                    <a:pt x="796" y="1340"/>
                  </a:lnTo>
                  <a:lnTo>
                    <a:pt x="797" y="1346"/>
                  </a:lnTo>
                  <a:lnTo>
                    <a:pt x="799" y="1353"/>
                  </a:lnTo>
                  <a:lnTo>
                    <a:pt x="799" y="1359"/>
                  </a:lnTo>
                  <a:lnTo>
                    <a:pt x="800" y="1364"/>
                  </a:lnTo>
                  <a:lnTo>
                    <a:pt x="801" y="1369"/>
                  </a:lnTo>
                  <a:lnTo>
                    <a:pt x="802" y="1373"/>
                  </a:lnTo>
                  <a:lnTo>
                    <a:pt x="802" y="1375"/>
                  </a:lnTo>
                  <a:lnTo>
                    <a:pt x="804" y="1376"/>
                  </a:lnTo>
                  <a:lnTo>
                    <a:pt x="805" y="1378"/>
                  </a:lnTo>
                  <a:lnTo>
                    <a:pt x="806" y="1378"/>
                  </a:lnTo>
                  <a:lnTo>
                    <a:pt x="806" y="1378"/>
                  </a:lnTo>
                  <a:lnTo>
                    <a:pt x="807" y="1379"/>
                  </a:lnTo>
                  <a:lnTo>
                    <a:pt x="809" y="1379"/>
                  </a:lnTo>
                  <a:lnTo>
                    <a:pt x="810" y="1379"/>
                  </a:lnTo>
                  <a:lnTo>
                    <a:pt x="810" y="1379"/>
                  </a:lnTo>
                  <a:lnTo>
                    <a:pt x="811" y="1379"/>
                  </a:lnTo>
                  <a:lnTo>
                    <a:pt x="812" y="1380"/>
                  </a:lnTo>
                  <a:lnTo>
                    <a:pt x="814" y="1380"/>
                  </a:lnTo>
                  <a:lnTo>
                    <a:pt x="814" y="1380"/>
                  </a:lnTo>
                  <a:lnTo>
                    <a:pt x="815" y="1380"/>
                  </a:lnTo>
                  <a:lnTo>
                    <a:pt x="816" y="1380"/>
                  </a:lnTo>
                  <a:lnTo>
                    <a:pt x="817" y="1380"/>
                  </a:lnTo>
                  <a:lnTo>
                    <a:pt x="817" y="1380"/>
                  </a:lnTo>
                  <a:lnTo>
                    <a:pt x="818" y="1379"/>
                  </a:lnTo>
                  <a:lnTo>
                    <a:pt x="820" y="1379"/>
                  </a:lnTo>
                  <a:lnTo>
                    <a:pt x="821" y="1378"/>
                  </a:lnTo>
                  <a:lnTo>
                    <a:pt x="821" y="1378"/>
                  </a:lnTo>
                  <a:lnTo>
                    <a:pt x="822" y="1376"/>
                  </a:lnTo>
                  <a:lnTo>
                    <a:pt x="823" y="1376"/>
                  </a:lnTo>
                  <a:lnTo>
                    <a:pt x="825" y="1376"/>
                  </a:lnTo>
                  <a:lnTo>
                    <a:pt x="825" y="1376"/>
                  </a:lnTo>
                  <a:lnTo>
                    <a:pt x="826" y="1378"/>
                  </a:lnTo>
                  <a:lnTo>
                    <a:pt x="827" y="1378"/>
                  </a:lnTo>
                  <a:lnTo>
                    <a:pt x="828" y="1379"/>
                  </a:lnTo>
                  <a:lnTo>
                    <a:pt x="828" y="1379"/>
                  </a:lnTo>
                  <a:lnTo>
                    <a:pt x="830" y="1379"/>
                  </a:lnTo>
                  <a:lnTo>
                    <a:pt x="831" y="1379"/>
                  </a:lnTo>
                  <a:lnTo>
                    <a:pt x="832" y="1379"/>
                  </a:lnTo>
                  <a:lnTo>
                    <a:pt x="832" y="1379"/>
                  </a:lnTo>
                  <a:lnTo>
                    <a:pt x="833" y="1379"/>
                  </a:lnTo>
                  <a:lnTo>
                    <a:pt x="835" y="1379"/>
                  </a:lnTo>
                  <a:lnTo>
                    <a:pt x="836" y="1379"/>
                  </a:lnTo>
                  <a:lnTo>
                    <a:pt x="836" y="1379"/>
                  </a:lnTo>
                  <a:lnTo>
                    <a:pt x="837" y="1379"/>
                  </a:lnTo>
                  <a:lnTo>
                    <a:pt x="838" y="1379"/>
                  </a:lnTo>
                  <a:lnTo>
                    <a:pt x="840" y="1379"/>
                  </a:lnTo>
                  <a:lnTo>
                    <a:pt x="841" y="1379"/>
                  </a:lnTo>
                  <a:lnTo>
                    <a:pt x="841" y="1380"/>
                  </a:lnTo>
                  <a:lnTo>
                    <a:pt x="842" y="1380"/>
                  </a:lnTo>
                  <a:lnTo>
                    <a:pt x="843" y="1380"/>
                  </a:lnTo>
                  <a:lnTo>
                    <a:pt x="845" y="1380"/>
                  </a:lnTo>
                  <a:lnTo>
                    <a:pt x="845" y="1379"/>
                  </a:lnTo>
                  <a:lnTo>
                    <a:pt x="846" y="1378"/>
                  </a:lnTo>
                  <a:lnTo>
                    <a:pt x="847" y="1376"/>
                  </a:lnTo>
                  <a:lnTo>
                    <a:pt x="848" y="1374"/>
                  </a:lnTo>
                  <a:lnTo>
                    <a:pt x="848" y="1371"/>
                  </a:lnTo>
                  <a:lnTo>
                    <a:pt x="850" y="1369"/>
                  </a:lnTo>
                  <a:lnTo>
                    <a:pt x="851" y="1366"/>
                  </a:lnTo>
                  <a:lnTo>
                    <a:pt x="852" y="1364"/>
                  </a:lnTo>
                  <a:lnTo>
                    <a:pt x="852" y="1364"/>
                  </a:lnTo>
                  <a:lnTo>
                    <a:pt x="853" y="1364"/>
                  </a:lnTo>
                  <a:lnTo>
                    <a:pt x="854" y="1365"/>
                  </a:lnTo>
                  <a:lnTo>
                    <a:pt x="856" y="1368"/>
                  </a:lnTo>
                  <a:lnTo>
                    <a:pt x="856" y="1371"/>
                  </a:lnTo>
                  <a:lnTo>
                    <a:pt x="857" y="1374"/>
                  </a:lnTo>
                  <a:lnTo>
                    <a:pt x="858" y="1376"/>
                  </a:lnTo>
                  <a:lnTo>
                    <a:pt x="859" y="1378"/>
                  </a:lnTo>
                  <a:lnTo>
                    <a:pt x="859" y="1379"/>
                  </a:lnTo>
                  <a:lnTo>
                    <a:pt x="861" y="1379"/>
                  </a:lnTo>
                  <a:lnTo>
                    <a:pt x="862" y="1380"/>
                  </a:lnTo>
                  <a:lnTo>
                    <a:pt x="863" y="1380"/>
                  </a:lnTo>
                  <a:lnTo>
                    <a:pt x="863" y="1380"/>
                  </a:lnTo>
                  <a:lnTo>
                    <a:pt x="864" y="1380"/>
                  </a:lnTo>
                  <a:lnTo>
                    <a:pt x="866" y="1380"/>
                  </a:lnTo>
                  <a:lnTo>
                    <a:pt x="867" y="1380"/>
                  </a:lnTo>
                  <a:lnTo>
                    <a:pt x="867" y="1380"/>
                  </a:lnTo>
                  <a:lnTo>
                    <a:pt x="868" y="1380"/>
                  </a:lnTo>
                  <a:lnTo>
                    <a:pt x="869" y="1381"/>
                  </a:lnTo>
                  <a:lnTo>
                    <a:pt x="871" y="1381"/>
                  </a:lnTo>
                  <a:lnTo>
                    <a:pt x="871" y="1381"/>
                  </a:lnTo>
                  <a:lnTo>
                    <a:pt x="872" y="1381"/>
                  </a:lnTo>
                  <a:lnTo>
                    <a:pt x="873" y="1381"/>
                  </a:lnTo>
                  <a:lnTo>
                    <a:pt x="874" y="1381"/>
                  </a:lnTo>
                  <a:lnTo>
                    <a:pt x="874" y="1380"/>
                  </a:lnTo>
                  <a:lnTo>
                    <a:pt x="876" y="1380"/>
                  </a:lnTo>
                  <a:lnTo>
                    <a:pt x="877" y="1380"/>
                  </a:lnTo>
                  <a:lnTo>
                    <a:pt x="878" y="1380"/>
                  </a:lnTo>
                  <a:lnTo>
                    <a:pt x="878" y="1380"/>
                  </a:lnTo>
                  <a:lnTo>
                    <a:pt x="879" y="1380"/>
                  </a:lnTo>
                  <a:lnTo>
                    <a:pt x="881" y="1380"/>
                  </a:lnTo>
                  <a:lnTo>
                    <a:pt x="882" y="1380"/>
                  </a:lnTo>
                  <a:lnTo>
                    <a:pt x="882" y="1380"/>
                  </a:lnTo>
                  <a:lnTo>
                    <a:pt x="883" y="1380"/>
                  </a:lnTo>
                  <a:lnTo>
                    <a:pt x="884" y="1380"/>
                  </a:lnTo>
                  <a:lnTo>
                    <a:pt x="886" y="1380"/>
                  </a:lnTo>
                  <a:lnTo>
                    <a:pt x="886" y="1380"/>
                  </a:lnTo>
                  <a:lnTo>
                    <a:pt x="887" y="1380"/>
                  </a:lnTo>
                  <a:lnTo>
                    <a:pt x="888" y="1380"/>
                  </a:lnTo>
                  <a:lnTo>
                    <a:pt x="889" y="1380"/>
                  </a:lnTo>
                  <a:lnTo>
                    <a:pt x="889" y="1380"/>
                  </a:lnTo>
                  <a:lnTo>
                    <a:pt x="890" y="1380"/>
                  </a:lnTo>
                  <a:lnTo>
                    <a:pt x="892" y="1380"/>
                  </a:lnTo>
                  <a:lnTo>
                    <a:pt x="893" y="1380"/>
                  </a:lnTo>
                  <a:lnTo>
                    <a:pt x="893" y="1380"/>
                  </a:lnTo>
                  <a:lnTo>
                    <a:pt x="894" y="1380"/>
                  </a:lnTo>
                  <a:lnTo>
                    <a:pt x="895" y="1380"/>
                  </a:lnTo>
                  <a:lnTo>
                    <a:pt x="897" y="1380"/>
                  </a:lnTo>
                  <a:lnTo>
                    <a:pt x="898" y="1380"/>
                  </a:lnTo>
                  <a:lnTo>
                    <a:pt x="898" y="1380"/>
                  </a:lnTo>
                  <a:lnTo>
                    <a:pt x="899" y="1380"/>
                  </a:lnTo>
                  <a:lnTo>
                    <a:pt x="900" y="1381"/>
                  </a:lnTo>
                  <a:lnTo>
                    <a:pt x="902" y="1381"/>
                  </a:lnTo>
                  <a:lnTo>
                    <a:pt x="902" y="1381"/>
                  </a:lnTo>
                  <a:lnTo>
                    <a:pt x="903" y="1381"/>
                  </a:lnTo>
                  <a:lnTo>
                    <a:pt x="904" y="1381"/>
                  </a:lnTo>
                  <a:lnTo>
                    <a:pt x="905" y="1382"/>
                  </a:lnTo>
                  <a:lnTo>
                    <a:pt x="905" y="1382"/>
                  </a:lnTo>
                  <a:lnTo>
                    <a:pt x="907" y="1382"/>
                  </a:lnTo>
                  <a:lnTo>
                    <a:pt x="908" y="1382"/>
                  </a:lnTo>
                  <a:lnTo>
                    <a:pt x="909" y="1381"/>
                  </a:lnTo>
                  <a:lnTo>
                    <a:pt x="909" y="1381"/>
                  </a:lnTo>
                  <a:lnTo>
                    <a:pt x="910" y="1380"/>
                  </a:lnTo>
                  <a:lnTo>
                    <a:pt x="912" y="1379"/>
                  </a:lnTo>
                  <a:lnTo>
                    <a:pt x="913" y="1378"/>
                  </a:lnTo>
                  <a:lnTo>
                    <a:pt x="913" y="1378"/>
                  </a:lnTo>
                  <a:lnTo>
                    <a:pt x="914" y="1378"/>
                  </a:lnTo>
                  <a:lnTo>
                    <a:pt x="915" y="1378"/>
                  </a:lnTo>
                  <a:lnTo>
                    <a:pt x="917" y="1376"/>
                  </a:lnTo>
                  <a:lnTo>
                    <a:pt x="917" y="1376"/>
                  </a:lnTo>
                  <a:lnTo>
                    <a:pt x="918" y="1376"/>
                  </a:lnTo>
                  <a:lnTo>
                    <a:pt x="919" y="1375"/>
                  </a:lnTo>
                  <a:lnTo>
                    <a:pt x="920" y="1375"/>
                  </a:lnTo>
                  <a:lnTo>
                    <a:pt x="920" y="1376"/>
                  </a:lnTo>
                  <a:lnTo>
                    <a:pt x="922" y="1376"/>
                  </a:lnTo>
                  <a:lnTo>
                    <a:pt x="923" y="1376"/>
                  </a:lnTo>
                  <a:lnTo>
                    <a:pt x="924" y="1378"/>
                  </a:lnTo>
                  <a:lnTo>
                    <a:pt x="924" y="1378"/>
                  </a:lnTo>
                  <a:lnTo>
                    <a:pt x="925" y="1378"/>
                  </a:lnTo>
                  <a:lnTo>
                    <a:pt x="926" y="1379"/>
                  </a:lnTo>
                  <a:lnTo>
                    <a:pt x="928" y="1379"/>
                  </a:lnTo>
                  <a:lnTo>
                    <a:pt x="928" y="1379"/>
                  </a:lnTo>
                  <a:lnTo>
                    <a:pt x="929" y="1379"/>
                  </a:lnTo>
                  <a:lnTo>
                    <a:pt x="930" y="1380"/>
                  </a:lnTo>
                  <a:lnTo>
                    <a:pt x="931" y="1380"/>
                  </a:lnTo>
                  <a:lnTo>
                    <a:pt x="931" y="1380"/>
                  </a:lnTo>
                  <a:lnTo>
                    <a:pt x="933" y="1380"/>
                  </a:lnTo>
                  <a:lnTo>
                    <a:pt x="934" y="1380"/>
                  </a:lnTo>
                  <a:lnTo>
                    <a:pt x="935" y="1380"/>
                  </a:lnTo>
                  <a:lnTo>
                    <a:pt x="935" y="1380"/>
                  </a:lnTo>
                  <a:lnTo>
                    <a:pt x="936" y="1380"/>
                  </a:lnTo>
                  <a:lnTo>
                    <a:pt x="938" y="1380"/>
                  </a:lnTo>
                  <a:lnTo>
                    <a:pt x="939" y="1380"/>
                  </a:lnTo>
                  <a:lnTo>
                    <a:pt x="939" y="1380"/>
                  </a:lnTo>
                  <a:lnTo>
                    <a:pt x="940" y="1380"/>
                  </a:lnTo>
                  <a:lnTo>
                    <a:pt x="941" y="1380"/>
                  </a:lnTo>
                  <a:lnTo>
                    <a:pt x="943" y="1380"/>
                  </a:lnTo>
                  <a:lnTo>
                    <a:pt x="943" y="1380"/>
                  </a:lnTo>
                  <a:lnTo>
                    <a:pt x="944" y="1380"/>
                  </a:lnTo>
                  <a:lnTo>
                    <a:pt x="945" y="1380"/>
                  </a:lnTo>
                  <a:lnTo>
                    <a:pt x="946" y="1380"/>
                  </a:lnTo>
                  <a:lnTo>
                    <a:pt x="946" y="1380"/>
                  </a:lnTo>
                  <a:lnTo>
                    <a:pt x="948" y="1380"/>
                  </a:lnTo>
                  <a:lnTo>
                    <a:pt x="949" y="1380"/>
                  </a:lnTo>
                  <a:lnTo>
                    <a:pt x="950" y="1380"/>
                  </a:lnTo>
                  <a:lnTo>
                    <a:pt x="950" y="1379"/>
                  </a:lnTo>
                  <a:lnTo>
                    <a:pt x="951" y="1379"/>
                  </a:lnTo>
                  <a:lnTo>
                    <a:pt x="953" y="1379"/>
                  </a:lnTo>
                  <a:lnTo>
                    <a:pt x="954" y="1379"/>
                  </a:lnTo>
                  <a:lnTo>
                    <a:pt x="955" y="1379"/>
                  </a:lnTo>
                  <a:lnTo>
                    <a:pt x="955" y="1380"/>
                  </a:lnTo>
                  <a:lnTo>
                    <a:pt x="956" y="1380"/>
                  </a:lnTo>
                  <a:lnTo>
                    <a:pt x="958" y="1380"/>
                  </a:lnTo>
                  <a:lnTo>
                    <a:pt x="959" y="1380"/>
                  </a:lnTo>
                  <a:lnTo>
                    <a:pt x="959" y="1380"/>
                  </a:lnTo>
                  <a:lnTo>
                    <a:pt x="960" y="1380"/>
                  </a:lnTo>
                  <a:lnTo>
                    <a:pt x="961" y="1380"/>
                  </a:lnTo>
                  <a:lnTo>
                    <a:pt x="962" y="1380"/>
                  </a:lnTo>
                  <a:lnTo>
                    <a:pt x="962" y="1380"/>
                  </a:lnTo>
                  <a:lnTo>
                    <a:pt x="964" y="1380"/>
                  </a:lnTo>
                  <a:lnTo>
                    <a:pt x="965" y="1380"/>
                  </a:lnTo>
                  <a:lnTo>
                    <a:pt x="966" y="1380"/>
                  </a:lnTo>
                  <a:lnTo>
                    <a:pt x="966" y="1380"/>
                  </a:lnTo>
                  <a:lnTo>
                    <a:pt x="967" y="1380"/>
                  </a:lnTo>
                  <a:lnTo>
                    <a:pt x="969" y="1380"/>
                  </a:lnTo>
                  <a:lnTo>
                    <a:pt x="970" y="1380"/>
                  </a:lnTo>
                  <a:lnTo>
                    <a:pt x="970" y="1380"/>
                  </a:lnTo>
                  <a:lnTo>
                    <a:pt x="971" y="1380"/>
                  </a:lnTo>
                  <a:lnTo>
                    <a:pt x="972" y="1380"/>
                  </a:lnTo>
                  <a:lnTo>
                    <a:pt x="974" y="1380"/>
                  </a:lnTo>
                  <a:lnTo>
                    <a:pt x="974" y="1380"/>
                  </a:lnTo>
                  <a:lnTo>
                    <a:pt x="975" y="1380"/>
                  </a:lnTo>
                  <a:lnTo>
                    <a:pt x="976" y="1380"/>
                  </a:lnTo>
                  <a:lnTo>
                    <a:pt x="977" y="1380"/>
                  </a:lnTo>
                  <a:lnTo>
                    <a:pt x="977" y="1380"/>
                  </a:lnTo>
                  <a:lnTo>
                    <a:pt x="979" y="1380"/>
                  </a:lnTo>
                  <a:lnTo>
                    <a:pt x="980" y="1380"/>
                  </a:lnTo>
                  <a:lnTo>
                    <a:pt x="981" y="1380"/>
                  </a:lnTo>
                  <a:lnTo>
                    <a:pt x="981" y="1380"/>
                  </a:lnTo>
                  <a:lnTo>
                    <a:pt x="982" y="1380"/>
                  </a:lnTo>
                  <a:lnTo>
                    <a:pt x="984" y="1379"/>
                  </a:lnTo>
                  <a:lnTo>
                    <a:pt x="985" y="1379"/>
                  </a:lnTo>
                  <a:lnTo>
                    <a:pt x="985" y="1378"/>
                  </a:lnTo>
                  <a:lnTo>
                    <a:pt x="986" y="1376"/>
                  </a:lnTo>
                  <a:lnTo>
                    <a:pt x="987" y="1375"/>
                  </a:lnTo>
                  <a:lnTo>
                    <a:pt x="989" y="1375"/>
                  </a:lnTo>
                  <a:lnTo>
                    <a:pt x="989" y="1374"/>
                  </a:lnTo>
                  <a:lnTo>
                    <a:pt x="990" y="1374"/>
                  </a:lnTo>
                  <a:lnTo>
                    <a:pt x="991" y="1374"/>
                  </a:lnTo>
                  <a:lnTo>
                    <a:pt x="992" y="1374"/>
                  </a:lnTo>
                  <a:lnTo>
                    <a:pt x="992" y="1375"/>
                  </a:lnTo>
                  <a:lnTo>
                    <a:pt x="994" y="1376"/>
                  </a:lnTo>
                  <a:lnTo>
                    <a:pt x="995" y="1378"/>
                  </a:lnTo>
                  <a:lnTo>
                    <a:pt x="996" y="1379"/>
                  </a:lnTo>
                  <a:lnTo>
                    <a:pt x="996" y="1379"/>
                  </a:lnTo>
                  <a:lnTo>
                    <a:pt x="997" y="1380"/>
                  </a:lnTo>
                  <a:lnTo>
                    <a:pt x="998" y="1380"/>
                  </a:lnTo>
                  <a:lnTo>
                    <a:pt x="1000" y="1380"/>
                  </a:lnTo>
                  <a:lnTo>
                    <a:pt x="1000" y="1380"/>
                  </a:lnTo>
                  <a:lnTo>
                    <a:pt x="1001" y="1380"/>
                  </a:lnTo>
                  <a:lnTo>
                    <a:pt x="1002" y="1379"/>
                  </a:lnTo>
                  <a:lnTo>
                    <a:pt x="1003" y="1378"/>
                  </a:lnTo>
                  <a:lnTo>
                    <a:pt x="1003" y="1375"/>
                  </a:lnTo>
                  <a:lnTo>
                    <a:pt x="1005" y="1374"/>
                  </a:lnTo>
                  <a:lnTo>
                    <a:pt x="1006" y="1371"/>
                  </a:lnTo>
                  <a:lnTo>
                    <a:pt x="1007" y="1369"/>
                  </a:lnTo>
                  <a:lnTo>
                    <a:pt x="1008" y="1369"/>
                  </a:lnTo>
                  <a:lnTo>
                    <a:pt x="1008" y="1369"/>
                  </a:lnTo>
                  <a:lnTo>
                    <a:pt x="1010" y="1370"/>
                  </a:lnTo>
                  <a:lnTo>
                    <a:pt x="1011" y="1371"/>
                  </a:lnTo>
                  <a:lnTo>
                    <a:pt x="1012" y="1374"/>
                  </a:lnTo>
                  <a:lnTo>
                    <a:pt x="1012" y="1375"/>
                  </a:lnTo>
                  <a:lnTo>
                    <a:pt x="1013" y="1376"/>
                  </a:lnTo>
                  <a:lnTo>
                    <a:pt x="1015" y="1378"/>
                  </a:lnTo>
                  <a:lnTo>
                    <a:pt x="1016" y="1379"/>
                  </a:lnTo>
                  <a:lnTo>
                    <a:pt x="1016" y="1379"/>
                  </a:lnTo>
                  <a:lnTo>
                    <a:pt x="1017" y="1379"/>
                  </a:lnTo>
                  <a:lnTo>
                    <a:pt x="1018" y="1380"/>
                  </a:lnTo>
                  <a:lnTo>
                    <a:pt x="1020" y="1380"/>
                  </a:lnTo>
                  <a:lnTo>
                    <a:pt x="1020" y="1380"/>
                  </a:lnTo>
                  <a:lnTo>
                    <a:pt x="1021" y="1380"/>
                  </a:lnTo>
                  <a:lnTo>
                    <a:pt x="1022" y="1381"/>
                  </a:lnTo>
                  <a:lnTo>
                    <a:pt x="1023" y="1381"/>
                  </a:lnTo>
                  <a:lnTo>
                    <a:pt x="1023" y="1381"/>
                  </a:lnTo>
                  <a:lnTo>
                    <a:pt x="1025" y="1381"/>
                  </a:lnTo>
                  <a:lnTo>
                    <a:pt x="1026" y="1381"/>
                  </a:lnTo>
                  <a:lnTo>
                    <a:pt x="1027" y="1381"/>
                  </a:lnTo>
                  <a:lnTo>
                    <a:pt x="1027" y="1381"/>
                  </a:lnTo>
                  <a:lnTo>
                    <a:pt x="1028" y="1380"/>
                  </a:lnTo>
                  <a:lnTo>
                    <a:pt x="1029" y="1380"/>
                  </a:lnTo>
                  <a:lnTo>
                    <a:pt x="1031" y="1380"/>
                  </a:lnTo>
                  <a:lnTo>
                    <a:pt x="1031" y="1380"/>
                  </a:lnTo>
                  <a:lnTo>
                    <a:pt x="1032" y="1380"/>
                  </a:lnTo>
                  <a:lnTo>
                    <a:pt x="1033" y="1380"/>
                  </a:lnTo>
                  <a:lnTo>
                    <a:pt x="1034" y="1379"/>
                  </a:lnTo>
                  <a:lnTo>
                    <a:pt x="1034" y="1378"/>
                  </a:lnTo>
                  <a:lnTo>
                    <a:pt x="1036" y="1375"/>
                  </a:lnTo>
                  <a:lnTo>
                    <a:pt x="1037" y="1373"/>
                  </a:lnTo>
                  <a:lnTo>
                    <a:pt x="1038" y="1371"/>
                  </a:lnTo>
                  <a:lnTo>
                    <a:pt x="1038" y="1370"/>
                  </a:lnTo>
                  <a:lnTo>
                    <a:pt x="1039" y="1369"/>
                  </a:lnTo>
                  <a:lnTo>
                    <a:pt x="1041" y="1369"/>
                  </a:lnTo>
                  <a:lnTo>
                    <a:pt x="1042" y="1370"/>
                  </a:lnTo>
                  <a:lnTo>
                    <a:pt x="1042" y="1370"/>
                  </a:lnTo>
                  <a:lnTo>
                    <a:pt x="1043" y="1371"/>
                  </a:lnTo>
                  <a:lnTo>
                    <a:pt x="1044" y="1371"/>
                  </a:lnTo>
                  <a:lnTo>
                    <a:pt x="1046" y="1371"/>
                  </a:lnTo>
                  <a:lnTo>
                    <a:pt x="1046" y="1373"/>
                  </a:lnTo>
                  <a:lnTo>
                    <a:pt x="1047" y="1373"/>
                  </a:lnTo>
                  <a:lnTo>
                    <a:pt x="1048" y="1374"/>
                  </a:lnTo>
                  <a:lnTo>
                    <a:pt x="1049" y="1376"/>
                  </a:lnTo>
                  <a:lnTo>
                    <a:pt x="1049" y="1378"/>
                  </a:lnTo>
                  <a:lnTo>
                    <a:pt x="1051" y="1380"/>
                  </a:lnTo>
                  <a:lnTo>
                    <a:pt x="1052" y="1381"/>
                  </a:lnTo>
                  <a:lnTo>
                    <a:pt x="1053" y="1381"/>
                  </a:lnTo>
                  <a:lnTo>
                    <a:pt x="1053" y="1382"/>
                  </a:lnTo>
                  <a:lnTo>
                    <a:pt x="1054" y="1382"/>
                  </a:lnTo>
                  <a:lnTo>
                    <a:pt x="1056" y="1381"/>
                  </a:lnTo>
                  <a:lnTo>
                    <a:pt x="1057" y="1381"/>
                  </a:lnTo>
                  <a:lnTo>
                    <a:pt x="1057" y="1381"/>
                  </a:lnTo>
                  <a:lnTo>
                    <a:pt x="1058" y="1381"/>
                  </a:lnTo>
                  <a:lnTo>
                    <a:pt x="1059" y="1381"/>
                  </a:lnTo>
                  <a:lnTo>
                    <a:pt x="1061" y="1381"/>
                  </a:lnTo>
                  <a:lnTo>
                    <a:pt x="1061" y="1381"/>
                  </a:lnTo>
                  <a:lnTo>
                    <a:pt x="1062" y="1381"/>
                  </a:lnTo>
                  <a:lnTo>
                    <a:pt x="1063" y="1381"/>
                  </a:lnTo>
                  <a:lnTo>
                    <a:pt x="1064" y="1381"/>
                  </a:lnTo>
                  <a:lnTo>
                    <a:pt x="1065" y="1381"/>
                  </a:lnTo>
                  <a:lnTo>
                    <a:pt x="1065" y="1380"/>
                  </a:lnTo>
                  <a:lnTo>
                    <a:pt x="1067" y="1380"/>
                  </a:lnTo>
                  <a:lnTo>
                    <a:pt x="1068" y="1380"/>
                  </a:lnTo>
                  <a:lnTo>
                    <a:pt x="1069" y="1380"/>
                  </a:lnTo>
                  <a:lnTo>
                    <a:pt x="1069" y="1381"/>
                  </a:lnTo>
                  <a:lnTo>
                    <a:pt x="1070" y="1381"/>
                  </a:lnTo>
                  <a:lnTo>
                    <a:pt x="1072" y="1380"/>
                  </a:lnTo>
                  <a:lnTo>
                    <a:pt x="1073" y="1380"/>
                  </a:lnTo>
                  <a:lnTo>
                    <a:pt x="1073" y="1380"/>
                  </a:lnTo>
                  <a:lnTo>
                    <a:pt x="1074" y="1380"/>
                  </a:lnTo>
                  <a:lnTo>
                    <a:pt x="1075" y="1380"/>
                  </a:lnTo>
                  <a:lnTo>
                    <a:pt x="1077" y="1380"/>
                  </a:lnTo>
                  <a:lnTo>
                    <a:pt x="1077" y="1380"/>
                  </a:lnTo>
                  <a:lnTo>
                    <a:pt x="1078" y="1380"/>
                  </a:lnTo>
                  <a:lnTo>
                    <a:pt x="1079" y="1380"/>
                  </a:lnTo>
                  <a:lnTo>
                    <a:pt x="1080" y="1380"/>
                  </a:lnTo>
                  <a:lnTo>
                    <a:pt x="1080" y="1380"/>
                  </a:lnTo>
                  <a:lnTo>
                    <a:pt x="1082" y="1380"/>
                  </a:lnTo>
                  <a:lnTo>
                    <a:pt x="1083" y="1380"/>
                  </a:lnTo>
                  <a:lnTo>
                    <a:pt x="1084" y="1380"/>
                  </a:lnTo>
                  <a:lnTo>
                    <a:pt x="1084" y="1380"/>
                  </a:lnTo>
                  <a:lnTo>
                    <a:pt x="1085" y="1380"/>
                  </a:lnTo>
                  <a:lnTo>
                    <a:pt x="1087" y="1380"/>
                  </a:lnTo>
                  <a:lnTo>
                    <a:pt x="1088" y="1380"/>
                  </a:lnTo>
                  <a:lnTo>
                    <a:pt x="1088" y="1381"/>
                  </a:lnTo>
                  <a:lnTo>
                    <a:pt x="1089" y="1381"/>
                  </a:lnTo>
                  <a:lnTo>
                    <a:pt x="1090" y="1382"/>
                  </a:lnTo>
                  <a:lnTo>
                    <a:pt x="1092" y="1382"/>
                  </a:lnTo>
                  <a:lnTo>
                    <a:pt x="1092" y="1382"/>
                  </a:lnTo>
                  <a:lnTo>
                    <a:pt x="1093" y="1382"/>
                  </a:lnTo>
                  <a:lnTo>
                    <a:pt x="1094" y="1381"/>
                  </a:lnTo>
                  <a:lnTo>
                    <a:pt x="1095" y="1380"/>
                  </a:lnTo>
                  <a:lnTo>
                    <a:pt x="1095" y="1379"/>
                  </a:lnTo>
                  <a:lnTo>
                    <a:pt x="1097" y="1378"/>
                  </a:lnTo>
                  <a:lnTo>
                    <a:pt x="1098" y="1378"/>
                  </a:lnTo>
                  <a:lnTo>
                    <a:pt x="1099" y="1378"/>
                  </a:lnTo>
                  <a:lnTo>
                    <a:pt x="1099" y="1379"/>
                  </a:lnTo>
                  <a:lnTo>
                    <a:pt x="1100" y="1379"/>
                  </a:lnTo>
                  <a:lnTo>
                    <a:pt x="1101" y="1380"/>
                  </a:lnTo>
                  <a:lnTo>
                    <a:pt x="1103" y="1380"/>
                  </a:lnTo>
                  <a:lnTo>
                    <a:pt x="1103" y="1380"/>
                  </a:lnTo>
                  <a:lnTo>
                    <a:pt x="1104" y="1380"/>
                  </a:lnTo>
                  <a:lnTo>
                    <a:pt x="1105" y="1380"/>
                  </a:lnTo>
                  <a:lnTo>
                    <a:pt x="1106" y="1380"/>
                  </a:lnTo>
                  <a:lnTo>
                    <a:pt x="1106" y="1380"/>
                  </a:lnTo>
                  <a:lnTo>
                    <a:pt x="1108" y="1380"/>
                  </a:lnTo>
                  <a:lnTo>
                    <a:pt x="1109" y="1380"/>
                  </a:lnTo>
                  <a:lnTo>
                    <a:pt x="1110" y="1380"/>
                  </a:lnTo>
                  <a:lnTo>
                    <a:pt x="1110" y="1380"/>
                  </a:lnTo>
                  <a:lnTo>
                    <a:pt x="1111" y="1380"/>
                  </a:lnTo>
                  <a:lnTo>
                    <a:pt x="1113" y="1380"/>
                  </a:lnTo>
                  <a:lnTo>
                    <a:pt x="1114" y="1380"/>
                  </a:lnTo>
                  <a:lnTo>
                    <a:pt x="1114" y="1380"/>
                  </a:lnTo>
                  <a:lnTo>
                    <a:pt x="1115" y="1380"/>
                  </a:lnTo>
                  <a:lnTo>
                    <a:pt x="1116" y="1380"/>
                  </a:lnTo>
                  <a:lnTo>
                    <a:pt x="1118" y="1380"/>
                  </a:lnTo>
                  <a:lnTo>
                    <a:pt x="1118" y="1380"/>
                  </a:lnTo>
                  <a:lnTo>
                    <a:pt x="1119" y="1379"/>
                  </a:lnTo>
                  <a:lnTo>
                    <a:pt x="1120" y="1379"/>
                  </a:lnTo>
                  <a:lnTo>
                    <a:pt x="1121" y="1379"/>
                  </a:lnTo>
                  <a:lnTo>
                    <a:pt x="1123" y="1379"/>
                  </a:lnTo>
                  <a:lnTo>
                    <a:pt x="1123" y="1378"/>
                  </a:lnTo>
                  <a:lnTo>
                    <a:pt x="1124" y="1378"/>
                  </a:lnTo>
                  <a:lnTo>
                    <a:pt x="1125" y="1376"/>
                  </a:lnTo>
                  <a:lnTo>
                    <a:pt x="1126" y="1375"/>
                  </a:lnTo>
                  <a:lnTo>
                    <a:pt x="1126" y="1373"/>
                  </a:lnTo>
                  <a:lnTo>
                    <a:pt x="1128" y="1371"/>
                  </a:lnTo>
                  <a:lnTo>
                    <a:pt x="1129" y="1371"/>
                  </a:lnTo>
                  <a:lnTo>
                    <a:pt x="1130" y="1371"/>
                  </a:lnTo>
                  <a:lnTo>
                    <a:pt x="1130" y="1374"/>
                  </a:lnTo>
                  <a:lnTo>
                    <a:pt x="1131" y="1378"/>
                  </a:lnTo>
                  <a:lnTo>
                    <a:pt x="1133" y="1380"/>
                  </a:lnTo>
                  <a:lnTo>
                    <a:pt x="1134" y="1384"/>
                  </a:lnTo>
                  <a:lnTo>
                    <a:pt x="1134" y="1385"/>
                  </a:lnTo>
                  <a:lnTo>
                    <a:pt x="1135" y="1385"/>
                  </a:lnTo>
                  <a:lnTo>
                    <a:pt x="1136" y="1384"/>
                  </a:lnTo>
                  <a:lnTo>
                    <a:pt x="1137" y="1382"/>
                  </a:lnTo>
                  <a:lnTo>
                    <a:pt x="1137" y="1381"/>
                  </a:lnTo>
                  <a:lnTo>
                    <a:pt x="1139" y="1380"/>
                  </a:lnTo>
                  <a:lnTo>
                    <a:pt x="1140" y="1380"/>
                  </a:lnTo>
                  <a:lnTo>
                    <a:pt x="1141" y="1380"/>
                  </a:lnTo>
                  <a:lnTo>
                    <a:pt x="1141" y="1380"/>
                  </a:lnTo>
                  <a:lnTo>
                    <a:pt x="1142" y="1380"/>
                  </a:lnTo>
                  <a:lnTo>
                    <a:pt x="1144" y="1380"/>
                  </a:lnTo>
                  <a:lnTo>
                    <a:pt x="1145" y="1380"/>
                  </a:lnTo>
                  <a:lnTo>
                    <a:pt x="1145" y="1380"/>
                  </a:lnTo>
                  <a:lnTo>
                    <a:pt x="1146" y="1380"/>
                  </a:lnTo>
                  <a:lnTo>
                    <a:pt x="1147" y="1379"/>
                  </a:lnTo>
                  <a:lnTo>
                    <a:pt x="1149" y="1379"/>
                  </a:lnTo>
                  <a:lnTo>
                    <a:pt x="1149" y="1378"/>
                  </a:lnTo>
                  <a:lnTo>
                    <a:pt x="1150" y="1376"/>
                  </a:lnTo>
                  <a:lnTo>
                    <a:pt x="1151" y="1376"/>
                  </a:lnTo>
                  <a:lnTo>
                    <a:pt x="1152" y="1375"/>
                  </a:lnTo>
                  <a:lnTo>
                    <a:pt x="1152" y="1375"/>
                  </a:lnTo>
                  <a:lnTo>
                    <a:pt x="1154" y="1376"/>
                  </a:lnTo>
                  <a:lnTo>
                    <a:pt x="1155" y="1376"/>
                  </a:lnTo>
                  <a:lnTo>
                    <a:pt x="1156" y="1378"/>
                  </a:lnTo>
                  <a:lnTo>
                    <a:pt x="1156" y="1379"/>
                  </a:lnTo>
                  <a:lnTo>
                    <a:pt x="1157" y="1379"/>
                  </a:lnTo>
                  <a:lnTo>
                    <a:pt x="1159" y="1379"/>
                  </a:lnTo>
                  <a:lnTo>
                    <a:pt x="1160" y="1380"/>
                  </a:lnTo>
                  <a:lnTo>
                    <a:pt x="1160" y="1380"/>
                  </a:lnTo>
                  <a:lnTo>
                    <a:pt x="1161" y="1380"/>
                  </a:lnTo>
                  <a:lnTo>
                    <a:pt x="1162" y="1380"/>
                  </a:lnTo>
                  <a:lnTo>
                    <a:pt x="1164" y="1380"/>
                  </a:lnTo>
                  <a:lnTo>
                    <a:pt x="1164" y="1380"/>
                  </a:lnTo>
                  <a:lnTo>
                    <a:pt x="1165" y="1380"/>
                  </a:lnTo>
                  <a:lnTo>
                    <a:pt x="1166" y="1380"/>
                  </a:lnTo>
                  <a:lnTo>
                    <a:pt x="1167" y="1380"/>
                  </a:lnTo>
                  <a:lnTo>
                    <a:pt x="1167" y="1380"/>
                  </a:lnTo>
                  <a:lnTo>
                    <a:pt x="1169" y="1380"/>
                  </a:lnTo>
                  <a:lnTo>
                    <a:pt x="1170" y="1380"/>
                  </a:lnTo>
                  <a:lnTo>
                    <a:pt x="1171" y="1380"/>
                  </a:lnTo>
                  <a:lnTo>
                    <a:pt x="1171" y="1380"/>
                  </a:lnTo>
                  <a:lnTo>
                    <a:pt x="1172" y="1380"/>
                  </a:lnTo>
                  <a:lnTo>
                    <a:pt x="1173" y="1380"/>
                  </a:lnTo>
                  <a:lnTo>
                    <a:pt x="1175" y="1380"/>
                  </a:lnTo>
                  <a:lnTo>
                    <a:pt x="1176" y="1379"/>
                  </a:lnTo>
                  <a:lnTo>
                    <a:pt x="1176" y="1379"/>
                  </a:lnTo>
                  <a:lnTo>
                    <a:pt x="1177" y="1379"/>
                  </a:lnTo>
                  <a:lnTo>
                    <a:pt x="1178" y="1379"/>
                  </a:lnTo>
                  <a:lnTo>
                    <a:pt x="1180" y="1379"/>
                  </a:lnTo>
                  <a:lnTo>
                    <a:pt x="1180" y="1379"/>
                  </a:lnTo>
                  <a:lnTo>
                    <a:pt x="1181" y="1378"/>
                  </a:lnTo>
                  <a:lnTo>
                    <a:pt x="1182" y="1378"/>
                  </a:lnTo>
                  <a:lnTo>
                    <a:pt x="1183" y="1378"/>
                  </a:lnTo>
                  <a:lnTo>
                    <a:pt x="1183" y="1378"/>
                  </a:lnTo>
                  <a:lnTo>
                    <a:pt x="1185" y="1378"/>
                  </a:lnTo>
                  <a:lnTo>
                    <a:pt x="1186" y="1379"/>
                  </a:lnTo>
                  <a:lnTo>
                    <a:pt x="1187" y="1379"/>
                  </a:lnTo>
                  <a:lnTo>
                    <a:pt x="1187" y="1379"/>
                  </a:lnTo>
                  <a:lnTo>
                    <a:pt x="1188" y="1379"/>
                  </a:lnTo>
                  <a:lnTo>
                    <a:pt x="1190" y="1379"/>
                  </a:lnTo>
                  <a:lnTo>
                    <a:pt x="1191" y="1379"/>
                  </a:lnTo>
                  <a:lnTo>
                    <a:pt x="1191" y="1379"/>
                  </a:lnTo>
                  <a:lnTo>
                    <a:pt x="1192" y="1379"/>
                  </a:lnTo>
                  <a:lnTo>
                    <a:pt x="1193" y="1379"/>
                  </a:lnTo>
                  <a:lnTo>
                    <a:pt x="1195" y="1379"/>
                  </a:lnTo>
                  <a:lnTo>
                    <a:pt x="1195" y="1379"/>
                  </a:lnTo>
                  <a:lnTo>
                    <a:pt x="1196" y="1379"/>
                  </a:lnTo>
                  <a:lnTo>
                    <a:pt x="1197" y="1379"/>
                  </a:lnTo>
                  <a:lnTo>
                    <a:pt x="1198" y="1379"/>
                  </a:lnTo>
                  <a:lnTo>
                    <a:pt x="1198" y="1380"/>
                  </a:lnTo>
                  <a:lnTo>
                    <a:pt x="1200" y="1380"/>
                  </a:lnTo>
                  <a:lnTo>
                    <a:pt x="1201" y="1380"/>
                  </a:lnTo>
                  <a:lnTo>
                    <a:pt x="1202" y="1380"/>
                  </a:lnTo>
                  <a:lnTo>
                    <a:pt x="1202" y="1380"/>
                  </a:lnTo>
                  <a:lnTo>
                    <a:pt x="1203" y="1380"/>
                  </a:lnTo>
                  <a:lnTo>
                    <a:pt x="1205" y="1380"/>
                  </a:lnTo>
                  <a:lnTo>
                    <a:pt x="1206" y="1380"/>
                  </a:lnTo>
                  <a:lnTo>
                    <a:pt x="1206" y="1379"/>
                  </a:lnTo>
                  <a:lnTo>
                    <a:pt x="1207" y="1379"/>
                  </a:lnTo>
                  <a:lnTo>
                    <a:pt x="1208" y="1379"/>
                  </a:lnTo>
                  <a:lnTo>
                    <a:pt x="1209" y="1378"/>
                  </a:lnTo>
                  <a:lnTo>
                    <a:pt x="1209" y="1379"/>
                  </a:lnTo>
                  <a:lnTo>
                    <a:pt x="1211" y="1379"/>
                  </a:lnTo>
                  <a:lnTo>
                    <a:pt x="1212" y="1379"/>
                  </a:lnTo>
                  <a:lnTo>
                    <a:pt x="1213" y="1379"/>
                  </a:lnTo>
                  <a:lnTo>
                    <a:pt x="1213" y="1379"/>
                  </a:lnTo>
                  <a:lnTo>
                    <a:pt x="1214" y="1380"/>
                  </a:lnTo>
                  <a:lnTo>
                    <a:pt x="1216" y="1380"/>
                  </a:lnTo>
                  <a:lnTo>
                    <a:pt x="1217" y="1380"/>
                  </a:lnTo>
                  <a:lnTo>
                    <a:pt x="1217" y="1380"/>
                  </a:lnTo>
                  <a:lnTo>
                    <a:pt x="1218" y="1380"/>
                  </a:lnTo>
                  <a:lnTo>
                    <a:pt x="1219" y="1380"/>
                  </a:lnTo>
                  <a:lnTo>
                    <a:pt x="1221" y="1380"/>
                  </a:lnTo>
                  <a:lnTo>
                    <a:pt x="1221" y="1380"/>
                  </a:lnTo>
                  <a:lnTo>
                    <a:pt x="1222" y="1380"/>
                  </a:lnTo>
                  <a:lnTo>
                    <a:pt x="1223" y="1380"/>
                  </a:lnTo>
                  <a:lnTo>
                    <a:pt x="1224" y="1380"/>
                  </a:lnTo>
                  <a:lnTo>
                    <a:pt x="1224" y="1379"/>
                  </a:lnTo>
                  <a:lnTo>
                    <a:pt x="1226" y="1379"/>
                  </a:lnTo>
                  <a:lnTo>
                    <a:pt x="1227" y="1379"/>
                  </a:lnTo>
                  <a:lnTo>
                    <a:pt x="1228" y="1379"/>
                  </a:lnTo>
                  <a:lnTo>
                    <a:pt x="1228" y="1379"/>
                  </a:lnTo>
                  <a:lnTo>
                    <a:pt x="1229" y="1379"/>
                  </a:lnTo>
                  <a:lnTo>
                    <a:pt x="1231" y="1380"/>
                  </a:lnTo>
                  <a:lnTo>
                    <a:pt x="1232" y="1380"/>
                  </a:lnTo>
                  <a:lnTo>
                    <a:pt x="1233" y="1380"/>
                  </a:lnTo>
                  <a:lnTo>
                    <a:pt x="1233" y="1380"/>
                  </a:lnTo>
                  <a:lnTo>
                    <a:pt x="1234" y="1380"/>
                  </a:lnTo>
                  <a:lnTo>
                    <a:pt x="1236" y="1380"/>
                  </a:lnTo>
                  <a:lnTo>
                    <a:pt x="1237" y="1381"/>
                  </a:lnTo>
                  <a:lnTo>
                    <a:pt x="1237" y="1380"/>
                  </a:lnTo>
                  <a:lnTo>
                    <a:pt x="1238" y="1380"/>
                  </a:lnTo>
                  <a:lnTo>
                    <a:pt x="1239" y="1380"/>
                  </a:lnTo>
                  <a:lnTo>
                    <a:pt x="1241" y="1380"/>
                  </a:lnTo>
                  <a:lnTo>
                    <a:pt x="1241" y="1380"/>
                  </a:lnTo>
                  <a:lnTo>
                    <a:pt x="1242" y="1380"/>
                  </a:lnTo>
                  <a:lnTo>
                    <a:pt x="1243" y="1380"/>
                  </a:lnTo>
                  <a:lnTo>
                    <a:pt x="1244" y="1380"/>
                  </a:lnTo>
                  <a:lnTo>
                    <a:pt x="1244" y="1380"/>
                  </a:lnTo>
                  <a:lnTo>
                    <a:pt x="1245" y="1379"/>
                  </a:lnTo>
                  <a:lnTo>
                    <a:pt x="1247" y="1379"/>
                  </a:lnTo>
                  <a:lnTo>
                    <a:pt x="1248" y="1379"/>
                  </a:lnTo>
                  <a:lnTo>
                    <a:pt x="1248" y="1379"/>
                  </a:lnTo>
                  <a:lnTo>
                    <a:pt x="1249" y="1379"/>
                  </a:lnTo>
                  <a:lnTo>
                    <a:pt x="1250" y="1380"/>
                  </a:lnTo>
                  <a:lnTo>
                    <a:pt x="1252" y="1380"/>
                  </a:lnTo>
                  <a:lnTo>
                    <a:pt x="1252" y="1380"/>
                  </a:lnTo>
                  <a:lnTo>
                    <a:pt x="1253" y="1380"/>
                  </a:lnTo>
                  <a:lnTo>
                    <a:pt x="1254" y="1380"/>
                  </a:lnTo>
                  <a:lnTo>
                    <a:pt x="1255" y="1380"/>
                  </a:lnTo>
                  <a:lnTo>
                    <a:pt x="1255" y="1380"/>
                  </a:lnTo>
                  <a:lnTo>
                    <a:pt x="1257" y="1381"/>
                  </a:lnTo>
                  <a:lnTo>
                    <a:pt x="1258" y="1380"/>
                  </a:lnTo>
                  <a:lnTo>
                    <a:pt x="1259" y="1380"/>
                  </a:lnTo>
                  <a:lnTo>
                    <a:pt x="1259" y="1380"/>
                  </a:lnTo>
                  <a:lnTo>
                    <a:pt x="1260" y="1380"/>
                  </a:lnTo>
                  <a:lnTo>
                    <a:pt x="1262" y="1380"/>
                  </a:lnTo>
                  <a:lnTo>
                    <a:pt x="1263" y="1380"/>
                  </a:lnTo>
                  <a:lnTo>
                    <a:pt x="1263" y="1380"/>
                  </a:lnTo>
                  <a:lnTo>
                    <a:pt x="1264" y="1380"/>
                  </a:lnTo>
                  <a:lnTo>
                    <a:pt x="1265" y="1380"/>
                  </a:lnTo>
                  <a:lnTo>
                    <a:pt x="1267" y="1380"/>
                  </a:lnTo>
                  <a:lnTo>
                    <a:pt x="1267" y="1380"/>
                  </a:lnTo>
                  <a:lnTo>
                    <a:pt x="1268" y="1380"/>
                  </a:lnTo>
                  <a:lnTo>
                    <a:pt x="1269" y="1380"/>
                  </a:lnTo>
                  <a:lnTo>
                    <a:pt x="1270" y="1380"/>
                  </a:lnTo>
                  <a:lnTo>
                    <a:pt x="1270" y="1380"/>
                  </a:lnTo>
                  <a:lnTo>
                    <a:pt x="1272" y="1380"/>
                  </a:lnTo>
                  <a:lnTo>
                    <a:pt x="1273" y="1380"/>
                  </a:lnTo>
                  <a:lnTo>
                    <a:pt x="1274" y="1380"/>
                  </a:lnTo>
                  <a:lnTo>
                    <a:pt x="1274" y="1380"/>
                  </a:lnTo>
                  <a:lnTo>
                    <a:pt x="1275" y="1380"/>
                  </a:lnTo>
                  <a:lnTo>
                    <a:pt x="1277" y="1380"/>
                  </a:lnTo>
                  <a:lnTo>
                    <a:pt x="1278" y="1380"/>
                  </a:lnTo>
                  <a:lnTo>
                    <a:pt x="1278" y="1380"/>
                  </a:lnTo>
                  <a:lnTo>
                    <a:pt x="1279" y="1380"/>
                  </a:lnTo>
                  <a:lnTo>
                    <a:pt x="1280" y="1380"/>
                  </a:lnTo>
                  <a:lnTo>
                    <a:pt x="1281" y="1380"/>
                  </a:lnTo>
                  <a:lnTo>
                    <a:pt x="1281" y="1380"/>
                  </a:lnTo>
                  <a:lnTo>
                    <a:pt x="1283" y="1380"/>
                  </a:lnTo>
                  <a:lnTo>
                    <a:pt x="1284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6" y="1380"/>
                  </a:lnTo>
                  <a:lnTo>
                    <a:pt x="1288" y="1380"/>
                  </a:lnTo>
                  <a:lnTo>
                    <a:pt x="1289" y="1379"/>
                  </a:lnTo>
                  <a:lnTo>
                    <a:pt x="1290" y="1379"/>
                  </a:lnTo>
                  <a:lnTo>
                    <a:pt x="1290" y="1379"/>
                  </a:lnTo>
                  <a:lnTo>
                    <a:pt x="1291" y="1379"/>
                  </a:lnTo>
                  <a:lnTo>
                    <a:pt x="1293" y="1379"/>
                  </a:lnTo>
                  <a:lnTo>
                    <a:pt x="1294" y="1379"/>
                  </a:lnTo>
                  <a:lnTo>
                    <a:pt x="1294" y="1380"/>
                  </a:lnTo>
                  <a:lnTo>
                    <a:pt x="1295" y="1380"/>
                  </a:lnTo>
                  <a:lnTo>
                    <a:pt x="1296" y="1380"/>
                  </a:lnTo>
                  <a:lnTo>
                    <a:pt x="1298" y="1380"/>
                  </a:lnTo>
                  <a:lnTo>
                    <a:pt x="1298" y="1380"/>
                  </a:lnTo>
                  <a:lnTo>
                    <a:pt x="1299" y="1380"/>
                  </a:lnTo>
                  <a:lnTo>
                    <a:pt x="1300" y="1380"/>
                  </a:lnTo>
                  <a:lnTo>
                    <a:pt x="1301" y="1380"/>
                  </a:lnTo>
                  <a:lnTo>
                    <a:pt x="1301" y="1380"/>
                  </a:lnTo>
                  <a:lnTo>
                    <a:pt x="1303" y="1380"/>
                  </a:lnTo>
                  <a:lnTo>
                    <a:pt x="1304" y="1380"/>
                  </a:lnTo>
                  <a:lnTo>
                    <a:pt x="1305" y="1380"/>
                  </a:lnTo>
                  <a:lnTo>
                    <a:pt x="1305" y="1380"/>
                  </a:lnTo>
                  <a:lnTo>
                    <a:pt x="1306" y="1380"/>
                  </a:lnTo>
                  <a:lnTo>
                    <a:pt x="1308" y="1381"/>
                  </a:lnTo>
                  <a:lnTo>
                    <a:pt x="1309" y="1381"/>
                  </a:lnTo>
                  <a:lnTo>
                    <a:pt x="1309" y="1381"/>
                  </a:lnTo>
                  <a:lnTo>
                    <a:pt x="1310" y="1381"/>
                  </a:lnTo>
                  <a:lnTo>
                    <a:pt x="1311" y="1381"/>
                  </a:lnTo>
                  <a:lnTo>
                    <a:pt x="1313" y="1381"/>
                  </a:lnTo>
                  <a:lnTo>
                    <a:pt x="1313" y="1380"/>
                  </a:lnTo>
                  <a:lnTo>
                    <a:pt x="1314" y="1380"/>
                  </a:lnTo>
                  <a:lnTo>
                    <a:pt x="1315" y="1379"/>
                  </a:lnTo>
                  <a:lnTo>
                    <a:pt x="1316" y="1379"/>
                  </a:lnTo>
                  <a:lnTo>
                    <a:pt x="1316" y="1379"/>
                  </a:lnTo>
                  <a:lnTo>
                    <a:pt x="1317" y="1378"/>
                  </a:lnTo>
                  <a:lnTo>
                    <a:pt x="1319" y="1378"/>
                  </a:lnTo>
                  <a:lnTo>
                    <a:pt x="1320" y="1378"/>
                  </a:lnTo>
                  <a:lnTo>
                    <a:pt x="1320" y="1378"/>
                  </a:lnTo>
                  <a:lnTo>
                    <a:pt x="1321" y="1376"/>
                  </a:lnTo>
                  <a:lnTo>
                    <a:pt x="1322" y="1376"/>
                  </a:lnTo>
                  <a:lnTo>
                    <a:pt x="1324" y="1376"/>
                  </a:lnTo>
                  <a:lnTo>
                    <a:pt x="1324" y="1376"/>
                  </a:lnTo>
                  <a:lnTo>
                    <a:pt x="1325" y="1376"/>
                  </a:lnTo>
                  <a:lnTo>
                    <a:pt x="1326" y="1376"/>
                  </a:lnTo>
                  <a:lnTo>
                    <a:pt x="1327" y="1378"/>
                  </a:lnTo>
                  <a:lnTo>
                    <a:pt x="1327" y="1378"/>
                  </a:lnTo>
                  <a:lnTo>
                    <a:pt x="1329" y="1379"/>
                  </a:lnTo>
                  <a:lnTo>
                    <a:pt x="1330" y="1379"/>
                  </a:lnTo>
                  <a:lnTo>
                    <a:pt x="1331" y="1379"/>
                  </a:lnTo>
                  <a:lnTo>
                    <a:pt x="1331" y="1380"/>
                  </a:lnTo>
                  <a:lnTo>
                    <a:pt x="1332" y="1380"/>
                  </a:lnTo>
                  <a:lnTo>
                    <a:pt x="1334" y="1380"/>
                  </a:lnTo>
                  <a:lnTo>
                    <a:pt x="1335" y="1380"/>
                  </a:lnTo>
                  <a:lnTo>
                    <a:pt x="1335" y="1380"/>
                  </a:lnTo>
                  <a:lnTo>
                    <a:pt x="1336" y="1380"/>
                  </a:lnTo>
                  <a:lnTo>
                    <a:pt x="1337" y="1380"/>
                  </a:lnTo>
                  <a:lnTo>
                    <a:pt x="1339" y="1380"/>
                  </a:lnTo>
                  <a:lnTo>
                    <a:pt x="1339" y="1380"/>
                  </a:lnTo>
                  <a:lnTo>
                    <a:pt x="1340" y="1380"/>
                  </a:lnTo>
                  <a:lnTo>
                    <a:pt x="1341" y="1380"/>
                  </a:lnTo>
                  <a:lnTo>
                    <a:pt x="1342" y="1380"/>
                  </a:lnTo>
                  <a:lnTo>
                    <a:pt x="1344" y="1380"/>
                  </a:lnTo>
                  <a:lnTo>
                    <a:pt x="1344" y="1380"/>
                  </a:lnTo>
                  <a:lnTo>
                    <a:pt x="1345" y="1380"/>
                  </a:lnTo>
                  <a:lnTo>
                    <a:pt x="1346" y="1380"/>
                  </a:lnTo>
                  <a:lnTo>
                    <a:pt x="1347" y="1380"/>
                  </a:lnTo>
                  <a:lnTo>
                    <a:pt x="1347" y="1380"/>
                  </a:lnTo>
                  <a:lnTo>
                    <a:pt x="1349" y="1380"/>
                  </a:lnTo>
                  <a:lnTo>
                    <a:pt x="1350" y="1380"/>
                  </a:lnTo>
                  <a:lnTo>
                    <a:pt x="1351" y="1380"/>
                  </a:lnTo>
                  <a:lnTo>
                    <a:pt x="1351" y="1379"/>
                  </a:lnTo>
                  <a:lnTo>
                    <a:pt x="1352" y="1379"/>
                  </a:lnTo>
                  <a:lnTo>
                    <a:pt x="1353" y="1376"/>
                  </a:lnTo>
                  <a:lnTo>
                    <a:pt x="1355" y="1375"/>
                  </a:lnTo>
                  <a:lnTo>
                    <a:pt x="1355" y="1371"/>
                  </a:lnTo>
                  <a:lnTo>
                    <a:pt x="1356" y="1368"/>
                  </a:lnTo>
                  <a:lnTo>
                    <a:pt x="1357" y="1363"/>
                  </a:lnTo>
                  <a:lnTo>
                    <a:pt x="1358" y="1360"/>
                  </a:lnTo>
                  <a:lnTo>
                    <a:pt x="1358" y="1358"/>
                  </a:lnTo>
                  <a:lnTo>
                    <a:pt x="1360" y="1358"/>
                  </a:lnTo>
                  <a:lnTo>
                    <a:pt x="1361" y="1360"/>
                  </a:lnTo>
                  <a:lnTo>
                    <a:pt x="1362" y="1365"/>
                  </a:lnTo>
                  <a:lnTo>
                    <a:pt x="1362" y="1369"/>
                  </a:lnTo>
                  <a:lnTo>
                    <a:pt x="1363" y="1373"/>
                  </a:lnTo>
                  <a:lnTo>
                    <a:pt x="1365" y="1375"/>
                  </a:lnTo>
                  <a:lnTo>
                    <a:pt x="1366" y="1378"/>
                  </a:lnTo>
                  <a:lnTo>
                    <a:pt x="1366" y="1378"/>
                  </a:lnTo>
                  <a:lnTo>
                    <a:pt x="1367" y="1379"/>
                  </a:lnTo>
                  <a:lnTo>
                    <a:pt x="1368" y="1379"/>
                  </a:lnTo>
                  <a:lnTo>
                    <a:pt x="1370" y="1380"/>
                  </a:lnTo>
                  <a:lnTo>
                    <a:pt x="1370" y="1379"/>
                  </a:lnTo>
                  <a:lnTo>
                    <a:pt x="1371" y="1379"/>
                  </a:lnTo>
                  <a:lnTo>
                    <a:pt x="1372" y="1379"/>
                  </a:lnTo>
                  <a:lnTo>
                    <a:pt x="1373" y="1379"/>
                  </a:lnTo>
                  <a:lnTo>
                    <a:pt x="1373" y="1378"/>
                  </a:lnTo>
                  <a:lnTo>
                    <a:pt x="1375" y="1378"/>
                  </a:lnTo>
                  <a:lnTo>
                    <a:pt x="1376" y="1378"/>
                  </a:lnTo>
                  <a:lnTo>
                    <a:pt x="1377" y="1378"/>
                  </a:lnTo>
                  <a:lnTo>
                    <a:pt x="1377" y="1378"/>
                  </a:lnTo>
                  <a:lnTo>
                    <a:pt x="1378" y="1378"/>
                  </a:lnTo>
                  <a:lnTo>
                    <a:pt x="1380" y="1378"/>
                  </a:lnTo>
                  <a:lnTo>
                    <a:pt x="1381" y="1378"/>
                  </a:lnTo>
                  <a:lnTo>
                    <a:pt x="1381" y="1379"/>
                  </a:lnTo>
                  <a:lnTo>
                    <a:pt x="1382" y="1379"/>
                  </a:lnTo>
                  <a:lnTo>
                    <a:pt x="1383" y="1379"/>
                  </a:lnTo>
                  <a:lnTo>
                    <a:pt x="1385" y="1380"/>
                  </a:lnTo>
                  <a:lnTo>
                    <a:pt x="1385" y="1380"/>
                  </a:lnTo>
                  <a:lnTo>
                    <a:pt x="1386" y="1380"/>
                  </a:lnTo>
                  <a:lnTo>
                    <a:pt x="1387" y="1380"/>
                  </a:lnTo>
                  <a:lnTo>
                    <a:pt x="1388" y="1380"/>
                  </a:lnTo>
                  <a:lnTo>
                    <a:pt x="1388" y="1380"/>
                  </a:lnTo>
                  <a:lnTo>
                    <a:pt x="1389" y="1380"/>
                  </a:lnTo>
                  <a:lnTo>
                    <a:pt x="1391" y="1380"/>
                  </a:lnTo>
                  <a:lnTo>
                    <a:pt x="1392" y="1379"/>
                  </a:lnTo>
                  <a:lnTo>
                    <a:pt x="1392" y="1379"/>
                  </a:lnTo>
                  <a:lnTo>
                    <a:pt x="1393" y="1379"/>
                  </a:lnTo>
                  <a:lnTo>
                    <a:pt x="1394" y="1379"/>
                  </a:lnTo>
                  <a:lnTo>
                    <a:pt x="1396" y="1379"/>
                  </a:lnTo>
                  <a:lnTo>
                    <a:pt x="1396" y="1379"/>
                  </a:lnTo>
                  <a:lnTo>
                    <a:pt x="1397" y="1379"/>
                  </a:lnTo>
                  <a:lnTo>
                    <a:pt x="1398" y="1379"/>
                  </a:lnTo>
                  <a:lnTo>
                    <a:pt x="1399" y="1379"/>
                  </a:lnTo>
                  <a:lnTo>
                    <a:pt x="1401" y="1380"/>
                  </a:lnTo>
                  <a:lnTo>
                    <a:pt x="1401" y="1380"/>
                  </a:lnTo>
                  <a:lnTo>
                    <a:pt x="1402" y="1380"/>
                  </a:lnTo>
                  <a:lnTo>
                    <a:pt x="1403" y="1380"/>
                  </a:lnTo>
                  <a:lnTo>
                    <a:pt x="1404" y="1380"/>
                  </a:lnTo>
                  <a:lnTo>
                    <a:pt x="1404" y="1380"/>
                  </a:lnTo>
                  <a:lnTo>
                    <a:pt x="1406" y="1380"/>
                  </a:lnTo>
                  <a:lnTo>
                    <a:pt x="1407" y="1380"/>
                  </a:lnTo>
                  <a:lnTo>
                    <a:pt x="1408" y="1380"/>
                  </a:lnTo>
                  <a:lnTo>
                    <a:pt x="1408" y="1379"/>
                  </a:lnTo>
                  <a:lnTo>
                    <a:pt x="1409" y="1379"/>
                  </a:lnTo>
                  <a:lnTo>
                    <a:pt x="1411" y="1379"/>
                  </a:lnTo>
                  <a:lnTo>
                    <a:pt x="1412" y="1379"/>
                  </a:lnTo>
                  <a:lnTo>
                    <a:pt x="1412" y="1379"/>
                  </a:lnTo>
                  <a:lnTo>
                    <a:pt x="1413" y="1379"/>
                  </a:lnTo>
                  <a:lnTo>
                    <a:pt x="1414" y="1379"/>
                  </a:lnTo>
                  <a:lnTo>
                    <a:pt x="1416" y="1379"/>
                  </a:lnTo>
                  <a:lnTo>
                    <a:pt x="1416" y="1379"/>
                  </a:lnTo>
                  <a:lnTo>
                    <a:pt x="1417" y="1379"/>
                  </a:lnTo>
                  <a:lnTo>
                    <a:pt x="1418" y="1379"/>
                  </a:lnTo>
                  <a:lnTo>
                    <a:pt x="1419" y="1379"/>
                  </a:lnTo>
                  <a:lnTo>
                    <a:pt x="1419" y="1379"/>
                  </a:lnTo>
                  <a:lnTo>
                    <a:pt x="1420" y="1379"/>
                  </a:lnTo>
                  <a:lnTo>
                    <a:pt x="1422" y="1379"/>
                  </a:lnTo>
                  <a:lnTo>
                    <a:pt x="1423" y="1379"/>
                  </a:lnTo>
                  <a:lnTo>
                    <a:pt x="1423" y="1379"/>
                  </a:lnTo>
                  <a:lnTo>
                    <a:pt x="1424" y="1379"/>
                  </a:lnTo>
                  <a:lnTo>
                    <a:pt x="1425" y="1379"/>
                  </a:lnTo>
                  <a:lnTo>
                    <a:pt x="1427" y="1379"/>
                  </a:lnTo>
                  <a:lnTo>
                    <a:pt x="1427" y="1379"/>
                  </a:lnTo>
                  <a:lnTo>
                    <a:pt x="1428" y="1379"/>
                  </a:lnTo>
                  <a:lnTo>
                    <a:pt x="1429" y="1379"/>
                  </a:lnTo>
                  <a:lnTo>
                    <a:pt x="1430" y="1379"/>
                  </a:lnTo>
                  <a:lnTo>
                    <a:pt x="1430" y="1379"/>
                  </a:lnTo>
                  <a:lnTo>
                    <a:pt x="1432" y="1380"/>
                  </a:lnTo>
                  <a:lnTo>
                    <a:pt x="1433" y="1380"/>
                  </a:lnTo>
                  <a:lnTo>
                    <a:pt x="1434" y="1380"/>
                  </a:lnTo>
                  <a:lnTo>
                    <a:pt x="1434" y="1380"/>
                  </a:lnTo>
                  <a:lnTo>
                    <a:pt x="1435" y="1380"/>
                  </a:lnTo>
                  <a:lnTo>
                    <a:pt x="1437" y="1380"/>
                  </a:lnTo>
                  <a:lnTo>
                    <a:pt x="1438" y="1380"/>
                  </a:lnTo>
                  <a:lnTo>
                    <a:pt x="1438" y="1380"/>
                  </a:lnTo>
                  <a:lnTo>
                    <a:pt x="1439" y="1380"/>
                  </a:lnTo>
                  <a:lnTo>
                    <a:pt x="1440" y="1380"/>
                  </a:lnTo>
                  <a:lnTo>
                    <a:pt x="1442" y="1380"/>
                  </a:lnTo>
                  <a:lnTo>
                    <a:pt x="1442" y="1380"/>
                  </a:lnTo>
                  <a:lnTo>
                    <a:pt x="1443" y="1380"/>
                  </a:lnTo>
                  <a:lnTo>
                    <a:pt x="1444" y="1380"/>
                  </a:lnTo>
                  <a:lnTo>
                    <a:pt x="1445" y="1380"/>
                  </a:lnTo>
                  <a:lnTo>
                    <a:pt x="1445" y="1380"/>
                  </a:lnTo>
                  <a:lnTo>
                    <a:pt x="1447" y="1380"/>
                  </a:lnTo>
                  <a:lnTo>
                    <a:pt x="1448" y="1380"/>
                  </a:lnTo>
                  <a:lnTo>
                    <a:pt x="1449" y="1380"/>
                  </a:lnTo>
                  <a:lnTo>
                    <a:pt x="1449" y="1380"/>
                  </a:lnTo>
                  <a:lnTo>
                    <a:pt x="1450" y="1380"/>
                  </a:lnTo>
                  <a:lnTo>
                    <a:pt x="1452" y="1380"/>
                  </a:lnTo>
                  <a:lnTo>
                    <a:pt x="1453" y="1380"/>
                  </a:lnTo>
                  <a:lnTo>
                    <a:pt x="1453" y="1380"/>
                  </a:lnTo>
                  <a:lnTo>
                    <a:pt x="1454" y="1380"/>
                  </a:lnTo>
                  <a:lnTo>
                    <a:pt x="1455" y="1380"/>
                  </a:lnTo>
                  <a:lnTo>
                    <a:pt x="1456" y="1380"/>
                  </a:lnTo>
                  <a:lnTo>
                    <a:pt x="1458" y="1380"/>
                  </a:lnTo>
                  <a:lnTo>
                    <a:pt x="1458" y="1379"/>
                  </a:lnTo>
                  <a:lnTo>
                    <a:pt x="1459" y="1379"/>
                  </a:lnTo>
                  <a:lnTo>
                    <a:pt x="1460" y="1379"/>
                  </a:lnTo>
                  <a:lnTo>
                    <a:pt x="1461" y="1379"/>
                  </a:lnTo>
                  <a:lnTo>
                    <a:pt x="1461" y="1379"/>
                  </a:lnTo>
                  <a:lnTo>
                    <a:pt x="1463" y="1379"/>
                  </a:lnTo>
                  <a:lnTo>
                    <a:pt x="1464" y="1379"/>
                  </a:lnTo>
                  <a:lnTo>
                    <a:pt x="1465" y="1379"/>
                  </a:lnTo>
                  <a:lnTo>
                    <a:pt x="1465" y="1379"/>
                  </a:lnTo>
                  <a:lnTo>
                    <a:pt x="1466" y="1379"/>
                  </a:lnTo>
                  <a:lnTo>
                    <a:pt x="1468" y="1379"/>
                  </a:lnTo>
                  <a:lnTo>
                    <a:pt x="1469" y="1379"/>
                  </a:lnTo>
                  <a:lnTo>
                    <a:pt x="1469" y="1380"/>
                  </a:lnTo>
                  <a:lnTo>
                    <a:pt x="1470" y="1380"/>
                  </a:lnTo>
                  <a:lnTo>
                    <a:pt x="1471" y="1380"/>
                  </a:lnTo>
                  <a:lnTo>
                    <a:pt x="1473" y="1380"/>
                  </a:lnTo>
                  <a:lnTo>
                    <a:pt x="1473" y="1380"/>
                  </a:lnTo>
                  <a:lnTo>
                    <a:pt x="1474" y="1380"/>
                  </a:lnTo>
                  <a:lnTo>
                    <a:pt x="1475" y="1380"/>
                  </a:lnTo>
                  <a:lnTo>
                    <a:pt x="1476" y="1380"/>
                  </a:lnTo>
                  <a:lnTo>
                    <a:pt x="1476" y="1380"/>
                  </a:lnTo>
                  <a:lnTo>
                    <a:pt x="1478" y="1380"/>
                  </a:lnTo>
                  <a:lnTo>
                    <a:pt x="1479" y="1380"/>
                  </a:lnTo>
                  <a:lnTo>
                    <a:pt x="1480" y="1380"/>
                  </a:lnTo>
                  <a:lnTo>
                    <a:pt x="1480" y="1380"/>
                  </a:lnTo>
                  <a:lnTo>
                    <a:pt x="1481" y="1380"/>
                  </a:lnTo>
                  <a:lnTo>
                    <a:pt x="1483" y="1380"/>
                  </a:lnTo>
                  <a:lnTo>
                    <a:pt x="1484" y="1380"/>
                  </a:lnTo>
                  <a:lnTo>
                    <a:pt x="1484" y="1380"/>
                  </a:lnTo>
                  <a:lnTo>
                    <a:pt x="1485" y="1380"/>
                  </a:lnTo>
                  <a:lnTo>
                    <a:pt x="1486" y="1380"/>
                  </a:lnTo>
                  <a:lnTo>
                    <a:pt x="1488" y="1380"/>
                  </a:lnTo>
                  <a:lnTo>
                    <a:pt x="1488" y="1380"/>
                  </a:lnTo>
                  <a:lnTo>
                    <a:pt x="1489" y="1380"/>
                  </a:lnTo>
                  <a:lnTo>
                    <a:pt x="1490" y="1379"/>
                  </a:lnTo>
                  <a:lnTo>
                    <a:pt x="1491" y="1379"/>
                  </a:lnTo>
                  <a:lnTo>
                    <a:pt x="1491" y="1380"/>
                  </a:lnTo>
                  <a:lnTo>
                    <a:pt x="1492" y="1380"/>
                  </a:lnTo>
                  <a:lnTo>
                    <a:pt x="1494" y="1380"/>
                  </a:lnTo>
                  <a:lnTo>
                    <a:pt x="1495" y="1380"/>
                  </a:lnTo>
                  <a:lnTo>
                    <a:pt x="1495" y="1380"/>
                  </a:lnTo>
                  <a:lnTo>
                    <a:pt x="1496" y="1380"/>
                  </a:lnTo>
                  <a:lnTo>
                    <a:pt x="1497" y="1380"/>
                  </a:lnTo>
                  <a:lnTo>
                    <a:pt x="1499" y="1380"/>
                  </a:lnTo>
                  <a:lnTo>
                    <a:pt x="1499" y="1380"/>
                  </a:lnTo>
                  <a:lnTo>
                    <a:pt x="1500" y="1380"/>
                  </a:lnTo>
                  <a:lnTo>
                    <a:pt x="1501" y="1380"/>
                  </a:lnTo>
                  <a:lnTo>
                    <a:pt x="1502" y="1380"/>
                  </a:lnTo>
                  <a:lnTo>
                    <a:pt x="1502" y="1380"/>
                  </a:lnTo>
                  <a:lnTo>
                    <a:pt x="1504" y="1380"/>
                  </a:lnTo>
                  <a:lnTo>
                    <a:pt x="1505" y="1380"/>
                  </a:lnTo>
                  <a:lnTo>
                    <a:pt x="1506" y="1380"/>
                  </a:lnTo>
                  <a:lnTo>
                    <a:pt x="1506" y="1380"/>
                  </a:lnTo>
                  <a:lnTo>
                    <a:pt x="1507" y="1380"/>
                  </a:lnTo>
                  <a:lnTo>
                    <a:pt x="1509" y="1380"/>
                  </a:lnTo>
                  <a:lnTo>
                    <a:pt x="1510" y="1380"/>
                  </a:lnTo>
                  <a:lnTo>
                    <a:pt x="1511" y="1380"/>
                  </a:lnTo>
                  <a:lnTo>
                    <a:pt x="1511" y="1380"/>
                  </a:lnTo>
                  <a:lnTo>
                    <a:pt x="1512" y="1380"/>
                  </a:lnTo>
                  <a:lnTo>
                    <a:pt x="1514" y="1380"/>
                  </a:lnTo>
                  <a:lnTo>
                    <a:pt x="1515" y="1380"/>
                  </a:lnTo>
                  <a:lnTo>
                    <a:pt x="1515" y="1380"/>
                  </a:lnTo>
                  <a:lnTo>
                    <a:pt x="1516" y="1381"/>
                  </a:lnTo>
                  <a:lnTo>
                    <a:pt x="1517" y="1381"/>
                  </a:lnTo>
                  <a:lnTo>
                    <a:pt x="1519" y="1382"/>
                  </a:lnTo>
                  <a:lnTo>
                    <a:pt x="1519" y="1382"/>
                  </a:lnTo>
                  <a:lnTo>
                    <a:pt x="1520" y="1384"/>
                  </a:lnTo>
                  <a:lnTo>
                    <a:pt x="1521" y="1384"/>
                  </a:lnTo>
                  <a:lnTo>
                    <a:pt x="1522" y="1384"/>
                  </a:lnTo>
                  <a:lnTo>
                    <a:pt x="1522" y="1382"/>
                  </a:lnTo>
                  <a:lnTo>
                    <a:pt x="1524" y="1382"/>
                  </a:lnTo>
                  <a:lnTo>
                    <a:pt x="1525" y="1381"/>
                  </a:lnTo>
                  <a:lnTo>
                    <a:pt x="1526" y="1380"/>
                  </a:lnTo>
                  <a:lnTo>
                    <a:pt x="1526" y="1379"/>
                  </a:lnTo>
                  <a:lnTo>
                    <a:pt x="1527" y="1379"/>
                  </a:lnTo>
                  <a:lnTo>
                    <a:pt x="1528" y="1378"/>
                  </a:lnTo>
                  <a:lnTo>
                    <a:pt x="1530" y="1379"/>
                  </a:lnTo>
                  <a:lnTo>
                    <a:pt x="1530" y="1379"/>
                  </a:lnTo>
                  <a:lnTo>
                    <a:pt x="1531" y="1379"/>
                  </a:lnTo>
                  <a:lnTo>
                    <a:pt x="1532" y="1379"/>
                  </a:lnTo>
                  <a:lnTo>
                    <a:pt x="1533" y="1380"/>
                  </a:lnTo>
                  <a:lnTo>
                    <a:pt x="1533" y="1380"/>
                  </a:lnTo>
                  <a:lnTo>
                    <a:pt x="1535" y="1380"/>
                  </a:lnTo>
                  <a:lnTo>
                    <a:pt x="1536" y="1380"/>
                  </a:lnTo>
                  <a:lnTo>
                    <a:pt x="1537" y="1380"/>
                  </a:lnTo>
                  <a:lnTo>
                    <a:pt x="1537" y="1380"/>
                  </a:lnTo>
                  <a:lnTo>
                    <a:pt x="1538" y="1380"/>
                  </a:lnTo>
                  <a:lnTo>
                    <a:pt x="1540" y="1380"/>
                  </a:lnTo>
                  <a:lnTo>
                    <a:pt x="1541" y="1380"/>
                  </a:lnTo>
                  <a:lnTo>
                    <a:pt x="1541" y="1379"/>
                  </a:lnTo>
                  <a:lnTo>
                    <a:pt x="1542" y="1379"/>
                  </a:lnTo>
                  <a:lnTo>
                    <a:pt x="1543" y="1378"/>
                  </a:lnTo>
                  <a:lnTo>
                    <a:pt x="1545" y="1378"/>
                  </a:lnTo>
                  <a:lnTo>
                    <a:pt x="1545" y="1376"/>
                  </a:lnTo>
                  <a:lnTo>
                    <a:pt x="1546" y="1376"/>
                  </a:lnTo>
                  <a:lnTo>
                    <a:pt x="1547" y="1376"/>
                  </a:lnTo>
                  <a:lnTo>
                    <a:pt x="1548" y="1376"/>
                  </a:lnTo>
                  <a:lnTo>
                    <a:pt x="1548" y="1376"/>
                  </a:lnTo>
                  <a:lnTo>
                    <a:pt x="1550" y="1376"/>
                  </a:lnTo>
                  <a:lnTo>
                    <a:pt x="1551" y="1376"/>
                  </a:lnTo>
                  <a:lnTo>
                    <a:pt x="1552" y="1376"/>
                  </a:lnTo>
                  <a:lnTo>
                    <a:pt x="1552" y="1375"/>
                  </a:lnTo>
                  <a:lnTo>
                    <a:pt x="1553" y="1374"/>
                  </a:lnTo>
                  <a:lnTo>
                    <a:pt x="1555" y="1370"/>
                  </a:lnTo>
                  <a:lnTo>
                    <a:pt x="1556" y="1365"/>
                  </a:lnTo>
                  <a:lnTo>
                    <a:pt x="1556" y="1358"/>
                  </a:lnTo>
                  <a:lnTo>
                    <a:pt x="1557" y="1349"/>
                  </a:lnTo>
                  <a:lnTo>
                    <a:pt x="1558" y="1341"/>
                  </a:lnTo>
                  <a:lnTo>
                    <a:pt x="1560" y="1335"/>
                  </a:lnTo>
                  <a:lnTo>
                    <a:pt x="1560" y="1332"/>
                  </a:lnTo>
                  <a:lnTo>
                    <a:pt x="1561" y="1333"/>
                  </a:lnTo>
                  <a:lnTo>
                    <a:pt x="1562" y="1338"/>
                  </a:lnTo>
                  <a:lnTo>
                    <a:pt x="1563" y="1344"/>
                  </a:lnTo>
                  <a:lnTo>
                    <a:pt x="1563" y="1353"/>
                  </a:lnTo>
                  <a:lnTo>
                    <a:pt x="1564" y="1360"/>
                  </a:lnTo>
                  <a:lnTo>
                    <a:pt x="1566" y="1366"/>
                  </a:lnTo>
                  <a:lnTo>
                    <a:pt x="1567" y="1371"/>
                  </a:lnTo>
                  <a:lnTo>
                    <a:pt x="1568" y="1374"/>
                  </a:lnTo>
                  <a:lnTo>
                    <a:pt x="1568" y="1376"/>
                  </a:lnTo>
                  <a:lnTo>
                    <a:pt x="1569" y="1378"/>
                  </a:lnTo>
                  <a:lnTo>
                    <a:pt x="1571" y="1379"/>
                  </a:lnTo>
                  <a:lnTo>
                    <a:pt x="1572" y="1379"/>
                  </a:lnTo>
                  <a:lnTo>
                    <a:pt x="1572" y="1379"/>
                  </a:lnTo>
                  <a:lnTo>
                    <a:pt x="1573" y="1380"/>
                  </a:lnTo>
                  <a:lnTo>
                    <a:pt x="1574" y="1380"/>
                  </a:lnTo>
                  <a:lnTo>
                    <a:pt x="1576" y="1380"/>
                  </a:lnTo>
                  <a:lnTo>
                    <a:pt x="1576" y="1380"/>
                  </a:lnTo>
                  <a:lnTo>
                    <a:pt x="1577" y="1380"/>
                  </a:lnTo>
                  <a:lnTo>
                    <a:pt x="1578" y="1380"/>
                  </a:lnTo>
                  <a:lnTo>
                    <a:pt x="1579" y="1380"/>
                  </a:lnTo>
                  <a:lnTo>
                    <a:pt x="1579" y="1380"/>
                  </a:lnTo>
                  <a:lnTo>
                    <a:pt x="1581" y="1380"/>
                  </a:lnTo>
                  <a:lnTo>
                    <a:pt x="1582" y="1380"/>
                  </a:lnTo>
                  <a:lnTo>
                    <a:pt x="1583" y="1380"/>
                  </a:lnTo>
                  <a:lnTo>
                    <a:pt x="1583" y="1380"/>
                  </a:lnTo>
                  <a:lnTo>
                    <a:pt x="1584" y="1380"/>
                  </a:lnTo>
                  <a:lnTo>
                    <a:pt x="1586" y="1380"/>
                  </a:lnTo>
                  <a:lnTo>
                    <a:pt x="1587" y="1380"/>
                  </a:lnTo>
                  <a:lnTo>
                    <a:pt x="1587" y="1380"/>
                  </a:lnTo>
                  <a:lnTo>
                    <a:pt x="1588" y="1381"/>
                  </a:lnTo>
                  <a:lnTo>
                    <a:pt x="1589" y="1381"/>
                  </a:lnTo>
                  <a:lnTo>
                    <a:pt x="1591" y="1381"/>
                  </a:lnTo>
                  <a:lnTo>
                    <a:pt x="1591" y="1381"/>
                  </a:lnTo>
                  <a:lnTo>
                    <a:pt x="1592" y="1381"/>
                  </a:lnTo>
                  <a:lnTo>
                    <a:pt x="1593" y="1381"/>
                  </a:lnTo>
                  <a:lnTo>
                    <a:pt x="1594" y="1381"/>
                  </a:lnTo>
                  <a:lnTo>
                    <a:pt x="1594" y="1381"/>
                  </a:lnTo>
                  <a:lnTo>
                    <a:pt x="1596" y="1381"/>
                  </a:lnTo>
                  <a:lnTo>
                    <a:pt x="1597" y="1381"/>
                  </a:lnTo>
                  <a:lnTo>
                    <a:pt x="1598" y="1380"/>
                  </a:lnTo>
                  <a:lnTo>
                    <a:pt x="1598" y="1380"/>
                  </a:lnTo>
                  <a:lnTo>
                    <a:pt x="1599" y="1380"/>
                  </a:lnTo>
                  <a:lnTo>
                    <a:pt x="1600" y="1380"/>
                  </a:lnTo>
                  <a:lnTo>
                    <a:pt x="1602" y="1380"/>
                  </a:lnTo>
                  <a:lnTo>
                    <a:pt x="1602" y="1380"/>
                  </a:lnTo>
                  <a:lnTo>
                    <a:pt x="1603" y="1380"/>
                  </a:lnTo>
                  <a:lnTo>
                    <a:pt x="1604" y="1380"/>
                  </a:lnTo>
                  <a:lnTo>
                    <a:pt x="1605" y="1380"/>
                  </a:lnTo>
                  <a:lnTo>
                    <a:pt x="1605" y="1380"/>
                  </a:lnTo>
                  <a:lnTo>
                    <a:pt x="1607" y="1380"/>
                  </a:lnTo>
                  <a:lnTo>
                    <a:pt x="1608" y="1380"/>
                  </a:lnTo>
                  <a:lnTo>
                    <a:pt x="1609" y="1380"/>
                  </a:lnTo>
                  <a:lnTo>
                    <a:pt x="1609" y="1380"/>
                  </a:lnTo>
                  <a:lnTo>
                    <a:pt x="1610" y="1380"/>
                  </a:lnTo>
                  <a:lnTo>
                    <a:pt x="1612" y="1381"/>
                  </a:lnTo>
                  <a:lnTo>
                    <a:pt x="1613" y="1381"/>
                  </a:lnTo>
                  <a:lnTo>
                    <a:pt x="1613" y="1381"/>
                  </a:lnTo>
                  <a:lnTo>
                    <a:pt x="1614" y="1381"/>
                  </a:lnTo>
                  <a:lnTo>
                    <a:pt x="1615" y="1381"/>
                  </a:lnTo>
                  <a:lnTo>
                    <a:pt x="1617" y="1381"/>
                  </a:lnTo>
                  <a:lnTo>
                    <a:pt x="1617" y="1380"/>
                  </a:lnTo>
                  <a:lnTo>
                    <a:pt x="1618" y="1380"/>
                  </a:lnTo>
                  <a:lnTo>
                    <a:pt x="1619" y="1379"/>
                  </a:lnTo>
                  <a:lnTo>
                    <a:pt x="1620" y="1379"/>
                  </a:lnTo>
                  <a:lnTo>
                    <a:pt x="1620" y="1379"/>
                  </a:lnTo>
                  <a:lnTo>
                    <a:pt x="1622" y="1379"/>
                  </a:lnTo>
                  <a:lnTo>
                    <a:pt x="1623" y="1379"/>
                  </a:lnTo>
                  <a:lnTo>
                    <a:pt x="1624" y="1380"/>
                  </a:lnTo>
                  <a:lnTo>
                    <a:pt x="1625" y="1380"/>
                  </a:lnTo>
                  <a:lnTo>
                    <a:pt x="1625" y="1380"/>
                  </a:lnTo>
                  <a:lnTo>
                    <a:pt x="1627" y="1380"/>
                  </a:lnTo>
                  <a:lnTo>
                    <a:pt x="1628" y="1379"/>
                  </a:lnTo>
                  <a:lnTo>
                    <a:pt x="1629" y="1379"/>
                  </a:lnTo>
                  <a:lnTo>
                    <a:pt x="1629" y="1379"/>
                  </a:lnTo>
                  <a:lnTo>
                    <a:pt x="1630" y="1379"/>
                  </a:lnTo>
                  <a:lnTo>
                    <a:pt x="1632" y="1379"/>
                  </a:lnTo>
                  <a:lnTo>
                    <a:pt x="1633" y="1378"/>
                  </a:lnTo>
                  <a:lnTo>
                    <a:pt x="1633" y="1378"/>
                  </a:lnTo>
                  <a:lnTo>
                    <a:pt x="1634" y="1376"/>
                  </a:lnTo>
                  <a:lnTo>
                    <a:pt x="1635" y="1375"/>
                  </a:lnTo>
                  <a:lnTo>
                    <a:pt x="1636" y="1374"/>
                  </a:lnTo>
                  <a:lnTo>
                    <a:pt x="1636" y="1371"/>
                  </a:lnTo>
                  <a:lnTo>
                    <a:pt x="1638" y="1370"/>
                  </a:lnTo>
                  <a:lnTo>
                    <a:pt x="1639" y="1370"/>
                  </a:lnTo>
                  <a:lnTo>
                    <a:pt x="1640" y="1370"/>
                  </a:lnTo>
                  <a:lnTo>
                    <a:pt x="1640" y="1371"/>
                  </a:lnTo>
                  <a:lnTo>
                    <a:pt x="1641" y="1373"/>
                  </a:lnTo>
                  <a:lnTo>
                    <a:pt x="1643" y="1375"/>
                  </a:lnTo>
                  <a:lnTo>
                    <a:pt x="1644" y="1378"/>
                  </a:lnTo>
                  <a:lnTo>
                    <a:pt x="1644" y="1379"/>
                  </a:lnTo>
                  <a:lnTo>
                    <a:pt x="1645" y="1380"/>
                  </a:lnTo>
                  <a:lnTo>
                    <a:pt x="1646" y="1381"/>
                  </a:lnTo>
                  <a:lnTo>
                    <a:pt x="1648" y="1381"/>
                  </a:lnTo>
                  <a:lnTo>
                    <a:pt x="1648" y="1381"/>
                  </a:lnTo>
                  <a:lnTo>
                    <a:pt x="1649" y="1381"/>
                  </a:lnTo>
                  <a:lnTo>
                    <a:pt x="1650" y="1381"/>
                  </a:lnTo>
                  <a:lnTo>
                    <a:pt x="1651" y="1380"/>
                  </a:lnTo>
                  <a:lnTo>
                    <a:pt x="1651" y="1380"/>
                  </a:lnTo>
                  <a:lnTo>
                    <a:pt x="1653" y="1379"/>
                  </a:lnTo>
                  <a:lnTo>
                    <a:pt x="1654" y="1379"/>
                  </a:lnTo>
                  <a:lnTo>
                    <a:pt x="1655" y="1378"/>
                  </a:lnTo>
                  <a:lnTo>
                    <a:pt x="1655" y="1378"/>
                  </a:lnTo>
                  <a:lnTo>
                    <a:pt x="1656" y="1378"/>
                  </a:lnTo>
                  <a:lnTo>
                    <a:pt x="1658" y="1378"/>
                  </a:lnTo>
                  <a:lnTo>
                    <a:pt x="1659" y="1378"/>
                  </a:lnTo>
                  <a:lnTo>
                    <a:pt x="1659" y="1378"/>
                  </a:lnTo>
                  <a:lnTo>
                    <a:pt x="1660" y="1378"/>
                  </a:lnTo>
                  <a:lnTo>
                    <a:pt x="1661" y="1378"/>
                  </a:lnTo>
                  <a:lnTo>
                    <a:pt x="1663" y="1378"/>
                  </a:lnTo>
                  <a:lnTo>
                    <a:pt x="1663" y="1378"/>
                  </a:lnTo>
                  <a:lnTo>
                    <a:pt x="1664" y="1378"/>
                  </a:lnTo>
                  <a:lnTo>
                    <a:pt x="1665" y="1378"/>
                  </a:lnTo>
                  <a:lnTo>
                    <a:pt x="1666" y="1378"/>
                  </a:lnTo>
                  <a:lnTo>
                    <a:pt x="1666" y="1378"/>
                  </a:lnTo>
                  <a:lnTo>
                    <a:pt x="1668" y="1378"/>
                  </a:lnTo>
                  <a:lnTo>
                    <a:pt x="1669" y="1378"/>
                  </a:lnTo>
                  <a:lnTo>
                    <a:pt x="1670" y="1378"/>
                  </a:lnTo>
                  <a:lnTo>
                    <a:pt x="1670" y="1378"/>
                  </a:lnTo>
                  <a:lnTo>
                    <a:pt x="1671" y="1378"/>
                  </a:lnTo>
                  <a:lnTo>
                    <a:pt x="1672" y="1378"/>
                  </a:lnTo>
                  <a:lnTo>
                    <a:pt x="1674" y="1378"/>
                  </a:lnTo>
                  <a:lnTo>
                    <a:pt x="1674" y="1378"/>
                  </a:lnTo>
                  <a:lnTo>
                    <a:pt x="1675" y="1378"/>
                  </a:lnTo>
                  <a:lnTo>
                    <a:pt x="1676" y="1378"/>
                  </a:lnTo>
                  <a:lnTo>
                    <a:pt x="1677" y="1378"/>
                  </a:lnTo>
                  <a:lnTo>
                    <a:pt x="1679" y="1378"/>
                  </a:lnTo>
                  <a:lnTo>
                    <a:pt x="1679" y="1378"/>
                  </a:lnTo>
                  <a:lnTo>
                    <a:pt x="1680" y="1379"/>
                  </a:lnTo>
                  <a:lnTo>
                    <a:pt x="1681" y="1379"/>
                  </a:lnTo>
                  <a:lnTo>
                    <a:pt x="1682" y="1379"/>
                  </a:lnTo>
                  <a:lnTo>
                    <a:pt x="1682" y="1379"/>
                  </a:lnTo>
                  <a:lnTo>
                    <a:pt x="1684" y="1379"/>
                  </a:lnTo>
                  <a:lnTo>
                    <a:pt x="1685" y="1379"/>
                  </a:lnTo>
                  <a:lnTo>
                    <a:pt x="1686" y="1379"/>
                  </a:lnTo>
                  <a:lnTo>
                    <a:pt x="1686" y="1379"/>
                  </a:lnTo>
                  <a:lnTo>
                    <a:pt x="1687" y="1379"/>
                  </a:lnTo>
                  <a:lnTo>
                    <a:pt x="1689" y="1379"/>
                  </a:lnTo>
                  <a:lnTo>
                    <a:pt x="1690" y="1380"/>
                  </a:lnTo>
                  <a:lnTo>
                    <a:pt x="1690" y="1380"/>
                  </a:lnTo>
                  <a:lnTo>
                    <a:pt x="1691" y="1380"/>
                  </a:lnTo>
                  <a:lnTo>
                    <a:pt x="1692" y="1380"/>
                  </a:lnTo>
                  <a:lnTo>
                    <a:pt x="1694" y="1379"/>
                  </a:lnTo>
                  <a:lnTo>
                    <a:pt x="1694" y="1379"/>
                  </a:lnTo>
                  <a:lnTo>
                    <a:pt x="1695" y="1379"/>
                  </a:lnTo>
                  <a:lnTo>
                    <a:pt x="1696" y="1379"/>
                  </a:lnTo>
                  <a:lnTo>
                    <a:pt x="1697" y="1379"/>
                  </a:lnTo>
                  <a:lnTo>
                    <a:pt x="1697" y="1379"/>
                  </a:lnTo>
                  <a:lnTo>
                    <a:pt x="1699" y="1379"/>
                  </a:lnTo>
                  <a:lnTo>
                    <a:pt x="1700" y="1380"/>
                  </a:lnTo>
                  <a:lnTo>
                    <a:pt x="1701" y="1380"/>
                  </a:lnTo>
                  <a:lnTo>
                    <a:pt x="1701" y="1380"/>
                  </a:lnTo>
                  <a:lnTo>
                    <a:pt x="1702" y="1380"/>
                  </a:lnTo>
                  <a:lnTo>
                    <a:pt x="1704" y="1380"/>
                  </a:lnTo>
                  <a:lnTo>
                    <a:pt x="1705" y="1380"/>
                  </a:lnTo>
                  <a:lnTo>
                    <a:pt x="1705" y="1380"/>
                  </a:lnTo>
                  <a:lnTo>
                    <a:pt x="1706" y="1380"/>
                  </a:lnTo>
                  <a:lnTo>
                    <a:pt x="1707" y="1380"/>
                  </a:lnTo>
                  <a:lnTo>
                    <a:pt x="1708" y="1380"/>
                  </a:lnTo>
                  <a:lnTo>
                    <a:pt x="1708" y="1379"/>
                  </a:lnTo>
                  <a:lnTo>
                    <a:pt x="1710" y="1379"/>
                  </a:lnTo>
                  <a:lnTo>
                    <a:pt x="1711" y="1378"/>
                  </a:lnTo>
                  <a:lnTo>
                    <a:pt x="1712" y="1375"/>
                  </a:lnTo>
                  <a:lnTo>
                    <a:pt x="1712" y="1373"/>
                  </a:lnTo>
                  <a:lnTo>
                    <a:pt x="1713" y="1370"/>
                  </a:lnTo>
                  <a:lnTo>
                    <a:pt x="1715" y="1368"/>
                  </a:lnTo>
                  <a:lnTo>
                    <a:pt x="1716" y="1366"/>
                  </a:lnTo>
                  <a:lnTo>
                    <a:pt x="1716" y="1366"/>
                  </a:lnTo>
                  <a:lnTo>
                    <a:pt x="1717" y="1368"/>
                  </a:lnTo>
                  <a:lnTo>
                    <a:pt x="1718" y="1370"/>
                  </a:lnTo>
                  <a:lnTo>
                    <a:pt x="1720" y="1373"/>
                  </a:lnTo>
                  <a:lnTo>
                    <a:pt x="1720" y="1375"/>
                  </a:lnTo>
                  <a:lnTo>
                    <a:pt x="1721" y="1376"/>
                  </a:lnTo>
                  <a:lnTo>
                    <a:pt x="1722" y="1378"/>
                  </a:lnTo>
                  <a:lnTo>
                    <a:pt x="1723" y="1378"/>
                  </a:lnTo>
                  <a:lnTo>
                    <a:pt x="1723" y="1378"/>
                  </a:lnTo>
                  <a:lnTo>
                    <a:pt x="1725" y="1378"/>
                  </a:lnTo>
                  <a:lnTo>
                    <a:pt x="1726" y="1378"/>
                  </a:lnTo>
                  <a:lnTo>
                    <a:pt x="1727" y="1378"/>
                  </a:lnTo>
                  <a:lnTo>
                    <a:pt x="1727" y="1378"/>
                  </a:lnTo>
                  <a:lnTo>
                    <a:pt x="1728" y="1379"/>
                  </a:lnTo>
                  <a:lnTo>
                    <a:pt x="1730" y="1379"/>
                  </a:lnTo>
                  <a:lnTo>
                    <a:pt x="1731" y="1379"/>
                  </a:lnTo>
                  <a:lnTo>
                    <a:pt x="1731" y="1380"/>
                  </a:lnTo>
                  <a:lnTo>
                    <a:pt x="1732" y="1380"/>
                  </a:lnTo>
                  <a:lnTo>
                    <a:pt x="1733" y="1380"/>
                  </a:lnTo>
                  <a:lnTo>
                    <a:pt x="1735" y="1380"/>
                  </a:lnTo>
                  <a:lnTo>
                    <a:pt x="1736" y="1380"/>
                  </a:lnTo>
                  <a:lnTo>
                    <a:pt x="1736" y="1380"/>
                  </a:lnTo>
                  <a:lnTo>
                    <a:pt x="1737" y="1380"/>
                  </a:lnTo>
                  <a:lnTo>
                    <a:pt x="1738" y="1380"/>
                  </a:lnTo>
                  <a:lnTo>
                    <a:pt x="1740" y="1380"/>
                  </a:lnTo>
                  <a:lnTo>
                    <a:pt x="1740" y="1380"/>
                  </a:lnTo>
                  <a:lnTo>
                    <a:pt x="1741" y="1380"/>
                  </a:lnTo>
                  <a:lnTo>
                    <a:pt x="1742" y="1380"/>
                  </a:lnTo>
                  <a:lnTo>
                    <a:pt x="1743" y="1380"/>
                  </a:lnTo>
                  <a:lnTo>
                    <a:pt x="1743" y="1379"/>
                  </a:lnTo>
                  <a:lnTo>
                    <a:pt x="1744" y="1379"/>
                  </a:lnTo>
                  <a:lnTo>
                    <a:pt x="1746" y="1378"/>
                  </a:lnTo>
                  <a:lnTo>
                    <a:pt x="1747" y="1376"/>
                  </a:lnTo>
                  <a:lnTo>
                    <a:pt x="1747" y="1375"/>
                  </a:lnTo>
                  <a:lnTo>
                    <a:pt x="1748" y="1374"/>
                  </a:lnTo>
                  <a:lnTo>
                    <a:pt x="1749" y="1374"/>
                  </a:lnTo>
                  <a:lnTo>
                    <a:pt x="1751" y="1375"/>
                  </a:lnTo>
                  <a:lnTo>
                    <a:pt x="1751" y="1375"/>
                  </a:lnTo>
                  <a:lnTo>
                    <a:pt x="1752" y="1376"/>
                  </a:lnTo>
                  <a:lnTo>
                    <a:pt x="1753" y="1378"/>
                  </a:lnTo>
                  <a:lnTo>
                    <a:pt x="1754" y="1379"/>
                  </a:lnTo>
                  <a:lnTo>
                    <a:pt x="1754" y="1380"/>
                  </a:lnTo>
                  <a:lnTo>
                    <a:pt x="1756" y="1380"/>
                  </a:lnTo>
                  <a:lnTo>
                    <a:pt x="1757" y="1381"/>
                  </a:lnTo>
                  <a:lnTo>
                    <a:pt x="1758" y="1381"/>
                  </a:lnTo>
                  <a:lnTo>
                    <a:pt x="1758" y="1381"/>
                  </a:lnTo>
                  <a:lnTo>
                    <a:pt x="1759" y="1381"/>
                  </a:lnTo>
                  <a:lnTo>
                    <a:pt x="1761" y="1381"/>
                  </a:lnTo>
                  <a:lnTo>
                    <a:pt x="1762" y="1380"/>
                  </a:lnTo>
                  <a:lnTo>
                    <a:pt x="1762" y="1380"/>
                  </a:lnTo>
                  <a:lnTo>
                    <a:pt x="1763" y="1380"/>
                  </a:lnTo>
                  <a:lnTo>
                    <a:pt x="1764" y="1380"/>
                  </a:lnTo>
                  <a:lnTo>
                    <a:pt x="1766" y="1380"/>
                  </a:lnTo>
                  <a:lnTo>
                    <a:pt x="1766" y="1380"/>
                  </a:lnTo>
                  <a:lnTo>
                    <a:pt x="1767" y="1380"/>
                  </a:lnTo>
                  <a:lnTo>
                    <a:pt x="1768" y="1380"/>
                  </a:lnTo>
                  <a:lnTo>
                    <a:pt x="1769" y="1380"/>
                  </a:lnTo>
                  <a:lnTo>
                    <a:pt x="1769" y="1380"/>
                  </a:lnTo>
                  <a:lnTo>
                    <a:pt x="1771" y="1380"/>
                  </a:lnTo>
                  <a:lnTo>
                    <a:pt x="1772" y="1380"/>
                  </a:lnTo>
                  <a:lnTo>
                    <a:pt x="1773" y="1380"/>
                  </a:lnTo>
                  <a:lnTo>
                    <a:pt x="1773" y="1380"/>
                  </a:lnTo>
                  <a:lnTo>
                    <a:pt x="1774" y="1380"/>
                  </a:lnTo>
                  <a:lnTo>
                    <a:pt x="1776" y="1380"/>
                  </a:lnTo>
                  <a:lnTo>
                    <a:pt x="1777" y="1380"/>
                  </a:lnTo>
                  <a:lnTo>
                    <a:pt x="1777" y="1380"/>
                  </a:lnTo>
                  <a:lnTo>
                    <a:pt x="1778" y="1380"/>
                  </a:lnTo>
                  <a:lnTo>
                    <a:pt x="1779" y="1380"/>
                  </a:lnTo>
                  <a:lnTo>
                    <a:pt x="1780" y="1380"/>
                  </a:lnTo>
                  <a:lnTo>
                    <a:pt x="1780" y="1380"/>
                  </a:lnTo>
                  <a:lnTo>
                    <a:pt x="1782" y="1380"/>
                  </a:lnTo>
                  <a:lnTo>
                    <a:pt x="1783" y="1380"/>
                  </a:lnTo>
                  <a:lnTo>
                    <a:pt x="1784" y="1380"/>
                  </a:lnTo>
                  <a:lnTo>
                    <a:pt x="1784" y="1380"/>
                  </a:lnTo>
                  <a:lnTo>
                    <a:pt x="1785" y="1380"/>
                  </a:lnTo>
                  <a:lnTo>
                    <a:pt x="1787" y="1380"/>
                  </a:lnTo>
                  <a:lnTo>
                    <a:pt x="1788" y="1380"/>
                  </a:lnTo>
                  <a:lnTo>
                    <a:pt x="1788" y="1380"/>
                  </a:lnTo>
                  <a:lnTo>
                    <a:pt x="1789" y="1380"/>
                  </a:lnTo>
                  <a:lnTo>
                    <a:pt x="1790" y="1379"/>
                  </a:lnTo>
                  <a:lnTo>
                    <a:pt x="1792" y="1379"/>
                  </a:lnTo>
                  <a:lnTo>
                    <a:pt x="1793" y="1378"/>
                  </a:lnTo>
                  <a:lnTo>
                    <a:pt x="1793" y="1376"/>
                  </a:lnTo>
                  <a:lnTo>
                    <a:pt x="1794" y="1376"/>
                  </a:lnTo>
                  <a:lnTo>
                    <a:pt x="1795" y="1375"/>
                  </a:lnTo>
                  <a:lnTo>
                    <a:pt x="1797" y="1375"/>
                  </a:lnTo>
                  <a:lnTo>
                    <a:pt x="1797" y="1375"/>
                  </a:lnTo>
                  <a:lnTo>
                    <a:pt x="1798" y="1375"/>
                  </a:lnTo>
                  <a:lnTo>
                    <a:pt x="1799" y="1376"/>
                  </a:lnTo>
                  <a:lnTo>
                    <a:pt x="1800" y="1376"/>
                  </a:lnTo>
                  <a:lnTo>
                    <a:pt x="1800" y="1378"/>
                  </a:lnTo>
                  <a:lnTo>
                    <a:pt x="1802" y="1378"/>
                  </a:lnTo>
                  <a:lnTo>
                    <a:pt x="1803" y="1379"/>
                  </a:lnTo>
                  <a:lnTo>
                    <a:pt x="1804" y="1379"/>
                  </a:lnTo>
                  <a:lnTo>
                    <a:pt x="1804" y="1379"/>
                  </a:lnTo>
                  <a:lnTo>
                    <a:pt x="1805" y="1379"/>
                  </a:lnTo>
                  <a:lnTo>
                    <a:pt x="1807" y="1380"/>
                  </a:lnTo>
                  <a:lnTo>
                    <a:pt x="1808" y="1380"/>
                  </a:lnTo>
                  <a:lnTo>
                    <a:pt x="1808" y="1380"/>
                  </a:lnTo>
                  <a:lnTo>
                    <a:pt x="1809" y="1380"/>
                  </a:lnTo>
                  <a:lnTo>
                    <a:pt x="1810" y="1380"/>
                  </a:lnTo>
                  <a:lnTo>
                    <a:pt x="1811" y="1380"/>
                  </a:lnTo>
                  <a:lnTo>
                    <a:pt x="1811" y="1380"/>
                  </a:lnTo>
                  <a:lnTo>
                    <a:pt x="1813" y="1380"/>
                  </a:lnTo>
                  <a:lnTo>
                    <a:pt x="1814" y="1380"/>
                  </a:lnTo>
                  <a:lnTo>
                    <a:pt x="1815" y="1380"/>
                  </a:lnTo>
                  <a:lnTo>
                    <a:pt x="1815" y="1379"/>
                  </a:lnTo>
                  <a:lnTo>
                    <a:pt x="1816" y="1379"/>
                  </a:lnTo>
                  <a:lnTo>
                    <a:pt x="1818" y="1379"/>
                  </a:lnTo>
                  <a:lnTo>
                    <a:pt x="1819" y="1379"/>
                  </a:lnTo>
                  <a:lnTo>
                    <a:pt x="1819" y="1379"/>
                  </a:lnTo>
                  <a:lnTo>
                    <a:pt x="1820" y="1378"/>
                  </a:lnTo>
                  <a:lnTo>
                    <a:pt x="1821" y="1376"/>
                  </a:lnTo>
                  <a:lnTo>
                    <a:pt x="1823" y="1374"/>
                  </a:lnTo>
                  <a:lnTo>
                    <a:pt x="1823" y="1371"/>
                  </a:lnTo>
                  <a:lnTo>
                    <a:pt x="1824" y="1369"/>
                  </a:lnTo>
                  <a:lnTo>
                    <a:pt x="1825" y="1366"/>
                  </a:lnTo>
                  <a:lnTo>
                    <a:pt x="1826" y="1364"/>
                  </a:lnTo>
                  <a:lnTo>
                    <a:pt x="1826" y="1363"/>
                  </a:lnTo>
                  <a:lnTo>
                    <a:pt x="1828" y="1361"/>
                  </a:lnTo>
                  <a:lnTo>
                    <a:pt x="1829" y="1361"/>
                  </a:lnTo>
                  <a:lnTo>
                    <a:pt x="1830" y="1363"/>
                  </a:lnTo>
                  <a:lnTo>
                    <a:pt x="1830" y="1364"/>
                  </a:lnTo>
                  <a:lnTo>
                    <a:pt x="1831" y="1365"/>
                  </a:lnTo>
                  <a:lnTo>
                    <a:pt x="1833" y="1366"/>
                  </a:lnTo>
                  <a:lnTo>
                    <a:pt x="1834" y="1369"/>
                  </a:lnTo>
                  <a:lnTo>
                    <a:pt x="1834" y="1370"/>
                  </a:lnTo>
                  <a:lnTo>
                    <a:pt x="1835" y="1370"/>
                  </a:lnTo>
                  <a:lnTo>
                    <a:pt x="1836" y="1371"/>
                  </a:lnTo>
                  <a:lnTo>
                    <a:pt x="1838" y="1373"/>
                  </a:lnTo>
                  <a:lnTo>
                    <a:pt x="1838" y="1374"/>
                  </a:lnTo>
                  <a:lnTo>
                    <a:pt x="1839" y="1374"/>
                  </a:lnTo>
                  <a:lnTo>
                    <a:pt x="1840" y="1375"/>
                  </a:lnTo>
                  <a:lnTo>
                    <a:pt x="1841" y="1375"/>
                  </a:lnTo>
                  <a:lnTo>
                    <a:pt x="1841" y="1375"/>
                  </a:lnTo>
                  <a:lnTo>
                    <a:pt x="1843" y="1376"/>
                  </a:lnTo>
                  <a:lnTo>
                    <a:pt x="1844" y="1376"/>
                  </a:lnTo>
                  <a:lnTo>
                    <a:pt x="1845" y="1378"/>
                  </a:lnTo>
                  <a:lnTo>
                    <a:pt x="1846" y="1378"/>
                  </a:lnTo>
                  <a:lnTo>
                    <a:pt x="1846" y="1378"/>
                  </a:lnTo>
                  <a:lnTo>
                    <a:pt x="1847" y="1378"/>
                  </a:lnTo>
                  <a:lnTo>
                    <a:pt x="1849" y="1378"/>
                  </a:lnTo>
                  <a:lnTo>
                    <a:pt x="1850" y="1379"/>
                  </a:lnTo>
                  <a:lnTo>
                    <a:pt x="1850" y="1379"/>
                  </a:lnTo>
                  <a:lnTo>
                    <a:pt x="1851" y="1379"/>
                  </a:lnTo>
                  <a:lnTo>
                    <a:pt x="1852" y="1379"/>
                  </a:lnTo>
                  <a:lnTo>
                    <a:pt x="1854" y="1379"/>
                  </a:lnTo>
                  <a:lnTo>
                    <a:pt x="1854" y="1379"/>
                  </a:lnTo>
                  <a:lnTo>
                    <a:pt x="1855" y="1379"/>
                  </a:lnTo>
                  <a:lnTo>
                    <a:pt x="1856" y="1379"/>
                  </a:lnTo>
                  <a:lnTo>
                    <a:pt x="1857" y="1380"/>
                  </a:lnTo>
                  <a:lnTo>
                    <a:pt x="1857" y="1379"/>
                  </a:lnTo>
                  <a:lnTo>
                    <a:pt x="1859" y="1379"/>
                  </a:lnTo>
                  <a:lnTo>
                    <a:pt x="1860" y="1379"/>
                  </a:lnTo>
                  <a:lnTo>
                    <a:pt x="1861" y="1378"/>
                  </a:lnTo>
                  <a:lnTo>
                    <a:pt x="1861" y="1378"/>
                  </a:lnTo>
                  <a:lnTo>
                    <a:pt x="1862" y="1376"/>
                  </a:lnTo>
                  <a:lnTo>
                    <a:pt x="1864" y="1376"/>
                  </a:lnTo>
                  <a:lnTo>
                    <a:pt x="1865" y="1376"/>
                  </a:lnTo>
                  <a:lnTo>
                    <a:pt x="1865" y="1376"/>
                  </a:lnTo>
                  <a:lnTo>
                    <a:pt x="1866" y="1378"/>
                  </a:lnTo>
                  <a:lnTo>
                    <a:pt x="1867" y="1379"/>
                  </a:lnTo>
                  <a:lnTo>
                    <a:pt x="1869" y="1379"/>
                  </a:lnTo>
                  <a:lnTo>
                    <a:pt x="1869" y="1380"/>
                  </a:lnTo>
                  <a:lnTo>
                    <a:pt x="1870" y="1380"/>
                  </a:lnTo>
                  <a:lnTo>
                    <a:pt x="1871" y="1380"/>
                  </a:lnTo>
                  <a:lnTo>
                    <a:pt x="1872" y="1380"/>
                  </a:lnTo>
                  <a:lnTo>
                    <a:pt x="1872" y="1380"/>
                  </a:lnTo>
                  <a:lnTo>
                    <a:pt x="1874" y="1380"/>
                  </a:lnTo>
                  <a:lnTo>
                    <a:pt x="1875" y="1380"/>
                  </a:lnTo>
                  <a:lnTo>
                    <a:pt x="1876" y="1380"/>
                  </a:lnTo>
                  <a:lnTo>
                    <a:pt x="1876" y="1380"/>
                  </a:lnTo>
                  <a:lnTo>
                    <a:pt x="1877" y="1380"/>
                  </a:lnTo>
                  <a:lnTo>
                    <a:pt x="1879" y="1380"/>
                  </a:lnTo>
                  <a:lnTo>
                    <a:pt x="1880" y="1380"/>
                  </a:lnTo>
                  <a:lnTo>
                    <a:pt x="1880" y="1380"/>
                  </a:lnTo>
                  <a:lnTo>
                    <a:pt x="1881" y="1380"/>
                  </a:lnTo>
                  <a:lnTo>
                    <a:pt x="1882" y="1380"/>
                  </a:lnTo>
                  <a:lnTo>
                    <a:pt x="1883" y="1380"/>
                  </a:lnTo>
                  <a:lnTo>
                    <a:pt x="1883" y="1380"/>
                  </a:lnTo>
                  <a:lnTo>
                    <a:pt x="1885" y="1380"/>
                  </a:lnTo>
                  <a:lnTo>
                    <a:pt x="1886" y="1380"/>
                  </a:lnTo>
                  <a:lnTo>
                    <a:pt x="1887" y="1380"/>
                  </a:lnTo>
                  <a:lnTo>
                    <a:pt x="1887" y="1380"/>
                  </a:lnTo>
                  <a:lnTo>
                    <a:pt x="1888" y="1380"/>
                  </a:lnTo>
                  <a:lnTo>
                    <a:pt x="1890" y="1380"/>
                  </a:lnTo>
                  <a:lnTo>
                    <a:pt x="1891" y="1380"/>
                  </a:lnTo>
                  <a:lnTo>
                    <a:pt x="1891" y="1380"/>
                  </a:lnTo>
                  <a:lnTo>
                    <a:pt x="1892" y="1380"/>
                  </a:lnTo>
                  <a:lnTo>
                    <a:pt x="1893" y="1380"/>
                  </a:lnTo>
                  <a:lnTo>
                    <a:pt x="1895" y="1380"/>
                  </a:lnTo>
                  <a:lnTo>
                    <a:pt x="1895" y="1380"/>
                  </a:lnTo>
                  <a:lnTo>
                    <a:pt x="1896" y="1380"/>
                  </a:lnTo>
                  <a:lnTo>
                    <a:pt x="1897" y="1380"/>
                  </a:lnTo>
                  <a:lnTo>
                    <a:pt x="1898" y="1380"/>
                  </a:lnTo>
                  <a:lnTo>
                    <a:pt x="1898" y="1380"/>
                  </a:lnTo>
                  <a:lnTo>
                    <a:pt x="1900" y="1380"/>
                  </a:lnTo>
                  <a:lnTo>
                    <a:pt x="1901" y="1379"/>
                  </a:lnTo>
                  <a:lnTo>
                    <a:pt x="1902" y="1376"/>
                  </a:lnTo>
                  <a:lnTo>
                    <a:pt x="1903" y="1374"/>
                  </a:lnTo>
                  <a:lnTo>
                    <a:pt x="1903" y="1369"/>
                  </a:lnTo>
                  <a:lnTo>
                    <a:pt x="1905" y="1363"/>
                  </a:lnTo>
                  <a:lnTo>
                    <a:pt x="1906" y="1354"/>
                  </a:lnTo>
                  <a:lnTo>
                    <a:pt x="1907" y="1345"/>
                  </a:lnTo>
                  <a:lnTo>
                    <a:pt x="1907" y="1335"/>
                  </a:lnTo>
                  <a:lnTo>
                    <a:pt x="1908" y="1327"/>
                  </a:lnTo>
                  <a:lnTo>
                    <a:pt x="1910" y="1319"/>
                  </a:lnTo>
                  <a:lnTo>
                    <a:pt x="1911" y="1314"/>
                  </a:lnTo>
                  <a:lnTo>
                    <a:pt x="1911" y="1313"/>
                  </a:lnTo>
                  <a:lnTo>
                    <a:pt x="1912" y="1314"/>
                  </a:lnTo>
                  <a:lnTo>
                    <a:pt x="1913" y="1318"/>
                  </a:lnTo>
                  <a:lnTo>
                    <a:pt x="1915" y="1323"/>
                  </a:lnTo>
                  <a:lnTo>
                    <a:pt x="1915" y="1329"/>
                  </a:lnTo>
                  <a:lnTo>
                    <a:pt x="1916" y="1335"/>
                  </a:lnTo>
                  <a:lnTo>
                    <a:pt x="1917" y="1340"/>
                  </a:lnTo>
                  <a:lnTo>
                    <a:pt x="1918" y="1346"/>
                  </a:lnTo>
                  <a:lnTo>
                    <a:pt x="1918" y="1351"/>
                  </a:lnTo>
                  <a:lnTo>
                    <a:pt x="1919" y="1355"/>
                  </a:lnTo>
                  <a:lnTo>
                    <a:pt x="1921" y="1359"/>
                  </a:lnTo>
                  <a:lnTo>
                    <a:pt x="1922" y="1363"/>
                  </a:lnTo>
                  <a:lnTo>
                    <a:pt x="1922" y="1365"/>
                  </a:lnTo>
                  <a:lnTo>
                    <a:pt x="1923" y="1368"/>
                  </a:lnTo>
                  <a:lnTo>
                    <a:pt x="1924" y="1369"/>
                  </a:lnTo>
                  <a:lnTo>
                    <a:pt x="1926" y="1370"/>
                  </a:lnTo>
                  <a:lnTo>
                    <a:pt x="1926" y="1373"/>
                  </a:lnTo>
                  <a:lnTo>
                    <a:pt x="1927" y="1373"/>
                  </a:lnTo>
                  <a:lnTo>
                    <a:pt x="1928" y="1374"/>
                  </a:lnTo>
                  <a:lnTo>
                    <a:pt x="1929" y="1375"/>
                  </a:lnTo>
                  <a:lnTo>
                    <a:pt x="1929" y="1375"/>
                  </a:lnTo>
                  <a:lnTo>
                    <a:pt x="1931" y="1376"/>
                  </a:lnTo>
                  <a:lnTo>
                    <a:pt x="1932" y="1376"/>
                  </a:lnTo>
                  <a:lnTo>
                    <a:pt x="1933" y="1376"/>
                  </a:lnTo>
                  <a:lnTo>
                    <a:pt x="1933" y="1378"/>
                  </a:lnTo>
                  <a:lnTo>
                    <a:pt x="1934" y="1378"/>
                  </a:lnTo>
                  <a:lnTo>
                    <a:pt x="1936" y="1378"/>
                  </a:lnTo>
                  <a:lnTo>
                    <a:pt x="1937" y="1379"/>
                  </a:lnTo>
                  <a:lnTo>
                    <a:pt x="1937" y="1379"/>
                  </a:lnTo>
                  <a:lnTo>
                    <a:pt x="1938" y="1379"/>
                  </a:lnTo>
                  <a:lnTo>
                    <a:pt x="1939" y="1380"/>
                  </a:lnTo>
                  <a:lnTo>
                    <a:pt x="1941" y="1380"/>
                  </a:lnTo>
                  <a:lnTo>
                    <a:pt x="1941" y="1380"/>
                  </a:lnTo>
                  <a:lnTo>
                    <a:pt x="1942" y="1380"/>
                  </a:lnTo>
                  <a:lnTo>
                    <a:pt x="1943" y="1380"/>
                  </a:lnTo>
                  <a:lnTo>
                    <a:pt x="1944" y="1380"/>
                  </a:lnTo>
                  <a:lnTo>
                    <a:pt x="1944" y="1380"/>
                  </a:lnTo>
                  <a:lnTo>
                    <a:pt x="1946" y="1380"/>
                  </a:lnTo>
                  <a:lnTo>
                    <a:pt x="1947" y="1380"/>
                  </a:lnTo>
                  <a:lnTo>
                    <a:pt x="1948" y="1380"/>
                  </a:lnTo>
                  <a:lnTo>
                    <a:pt x="1948" y="1380"/>
                  </a:lnTo>
                  <a:lnTo>
                    <a:pt x="1949" y="1380"/>
                  </a:lnTo>
                  <a:lnTo>
                    <a:pt x="1951" y="1380"/>
                  </a:lnTo>
                  <a:lnTo>
                    <a:pt x="1952" y="1379"/>
                  </a:lnTo>
                  <a:lnTo>
                    <a:pt x="1952" y="1379"/>
                  </a:lnTo>
                  <a:lnTo>
                    <a:pt x="1953" y="1379"/>
                  </a:lnTo>
                  <a:lnTo>
                    <a:pt x="1954" y="1379"/>
                  </a:lnTo>
                  <a:lnTo>
                    <a:pt x="1955" y="1379"/>
                  </a:lnTo>
                  <a:lnTo>
                    <a:pt x="1955" y="1379"/>
                  </a:lnTo>
                  <a:lnTo>
                    <a:pt x="1957" y="1380"/>
                  </a:lnTo>
                  <a:lnTo>
                    <a:pt x="1958" y="1380"/>
                  </a:lnTo>
                  <a:lnTo>
                    <a:pt x="1959" y="1380"/>
                  </a:lnTo>
                  <a:lnTo>
                    <a:pt x="1960" y="1380"/>
                  </a:lnTo>
                  <a:lnTo>
                    <a:pt x="1960" y="1380"/>
                  </a:lnTo>
                  <a:lnTo>
                    <a:pt x="1962" y="1380"/>
                  </a:lnTo>
                  <a:lnTo>
                    <a:pt x="1963" y="1380"/>
                  </a:lnTo>
                  <a:lnTo>
                    <a:pt x="1964" y="1380"/>
                  </a:lnTo>
                  <a:lnTo>
                    <a:pt x="1964" y="1380"/>
                  </a:lnTo>
                  <a:lnTo>
                    <a:pt x="1965" y="1380"/>
                  </a:lnTo>
                  <a:lnTo>
                    <a:pt x="1967" y="1380"/>
                  </a:lnTo>
                  <a:lnTo>
                    <a:pt x="1968" y="1380"/>
                  </a:lnTo>
                  <a:lnTo>
                    <a:pt x="1968" y="1380"/>
                  </a:lnTo>
                  <a:lnTo>
                    <a:pt x="1969" y="1380"/>
                  </a:lnTo>
                  <a:lnTo>
                    <a:pt x="1970" y="1380"/>
                  </a:lnTo>
                  <a:lnTo>
                    <a:pt x="1972" y="1380"/>
                  </a:lnTo>
                  <a:lnTo>
                    <a:pt x="1972" y="1380"/>
                  </a:lnTo>
                  <a:lnTo>
                    <a:pt x="1973" y="1380"/>
                  </a:lnTo>
                  <a:lnTo>
                    <a:pt x="1974" y="1380"/>
                  </a:lnTo>
                  <a:lnTo>
                    <a:pt x="1975" y="1380"/>
                  </a:lnTo>
                  <a:lnTo>
                    <a:pt x="1975" y="1380"/>
                  </a:lnTo>
                  <a:lnTo>
                    <a:pt x="1977" y="1379"/>
                  </a:lnTo>
                  <a:lnTo>
                    <a:pt x="1978" y="1379"/>
                  </a:lnTo>
                  <a:lnTo>
                    <a:pt x="1979" y="1378"/>
                  </a:lnTo>
                  <a:lnTo>
                    <a:pt x="1979" y="1375"/>
                  </a:lnTo>
                  <a:lnTo>
                    <a:pt x="1980" y="1373"/>
                  </a:lnTo>
                  <a:lnTo>
                    <a:pt x="1982" y="1369"/>
                  </a:lnTo>
                  <a:lnTo>
                    <a:pt x="1983" y="1366"/>
                  </a:lnTo>
                  <a:lnTo>
                    <a:pt x="1983" y="1363"/>
                  </a:lnTo>
                  <a:lnTo>
                    <a:pt x="1984" y="1360"/>
                  </a:lnTo>
                  <a:lnTo>
                    <a:pt x="1985" y="1360"/>
                  </a:lnTo>
                  <a:lnTo>
                    <a:pt x="1987" y="1360"/>
                  </a:lnTo>
                  <a:lnTo>
                    <a:pt x="1987" y="1363"/>
                  </a:lnTo>
                  <a:lnTo>
                    <a:pt x="1988" y="1365"/>
                  </a:lnTo>
                  <a:lnTo>
                    <a:pt x="1989" y="1369"/>
                  </a:lnTo>
                  <a:lnTo>
                    <a:pt x="1990" y="1373"/>
                  </a:lnTo>
                  <a:lnTo>
                    <a:pt x="1990" y="1375"/>
                  </a:lnTo>
                  <a:lnTo>
                    <a:pt x="1991" y="1376"/>
                  </a:lnTo>
                  <a:lnTo>
                    <a:pt x="1993" y="1378"/>
                  </a:lnTo>
                  <a:lnTo>
                    <a:pt x="1994" y="1379"/>
                  </a:lnTo>
                  <a:lnTo>
                    <a:pt x="1994" y="1380"/>
                  </a:lnTo>
                  <a:lnTo>
                    <a:pt x="1995" y="1380"/>
                  </a:lnTo>
                  <a:lnTo>
                    <a:pt x="1996" y="1380"/>
                  </a:lnTo>
                  <a:lnTo>
                    <a:pt x="1998" y="1380"/>
                  </a:lnTo>
                  <a:lnTo>
                    <a:pt x="1998" y="1380"/>
                  </a:lnTo>
                  <a:lnTo>
                    <a:pt x="1999" y="1380"/>
                  </a:lnTo>
                  <a:lnTo>
                    <a:pt x="2000" y="1380"/>
                  </a:lnTo>
                  <a:lnTo>
                    <a:pt x="2001" y="1380"/>
                  </a:lnTo>
                  <a:lnTo>
                    <a:pt x="2001" y="1380"/>
                  </a:lnTo>
                  <a:lnTo>
                    <a:pt x="2003" y="1380"/>
                  </a:lnTo>
                  <a:lnTo>
                    <a:pt x="2004" y="1380"/>
                  </a:lnTo>
                  <a:lnTo>
                    <a:pt x="2005" y="1380"/>
                  </a:lnTo>
                  <a:lnTo>
                    <a:pt x="2005" y="1380"/>
                  </a:lnTo>
                  <a:lnTo>
                    <a:pt x="2006" y="1380"/>
                  </a:lnTo>
                  <a:lnTo>
                    <a:pt x="2008" y="1380"/>
                  </a:lnTo>
                  <a:lnTo>
                    <a:pt x="2009" y="1380"/>
                  </a:lnTo>
                  <a:lnTo>
                    <a:pt x="2009" y="1380"/>
                  </a:lnTo>
                  <a:lnTo>
                    <a:pt x="2010" y="1380"/>
                  </a:lnTo>
                  <a:lnTo>
                    <a:pt x="2011" y="1380"/>
                  </a:lnTo>
                  <a:lnTo>
                    <a:pt x="2013" y="1380"/>
                  </a:lnTo>
                  <a:lnTo>
                    <a:pt x="2014" y="1380"/>
                  </a:lnTo>
                  <a:lnTo>
                    <a:pt x="2014" y="1379"/>
                  </a:lnTo>
                  <a:lnTo>
                    <a:pt x="2015" y="1379"/>
                  </a:lnTo>
                  <a:lnTo>
                    <a:pt x="2016" y="1379"/>
                  </a:lnTo>
                  <a:lnTo>
                    <a:pt x="2018" y="1379"/>
                  </a:lnTo>
                  <a:lnTo>
                    <a:pt x="2018" y="1379"/>
                  </a:lnTo>
                  <a:lnTo>
                    <a:pt x="2019" y="1379"/>
                  </a:lnTo>
                  <a:lnTo>
                    <a:pt x="2020" y="1379"/>
                  </a:lnTo>
                  <a:lnTo>
                    <a:pt x="2021" y="1378"/>
                  </a:lnTo>
                  <a:lnTo>
                    <a:pt x="2021" y="1378"/>
                  </a:lnTo>
                  <a:lnTo>
                    <a:pt x="2023" y="1376"/>
                  </a:lnTo>
                  <a:lnTo>
                    <a:pt x="2024" y="1375"/>
                  </a:lnTo>
                  <a:lnTo>
                    <a:pt x="2025" y="1374"/>
                  </a:lnTo>
                  <a:lnTo>
                    <a:pt x="2025" y="1371"/>
                  </a:lnTo>
                  <a:lnTo>
                    <a:pt x="2026" y="1370"/>
                  </a:lnTo>
                  <a:lnTo>
                    <a:pt x="2027" y="1369"/>
                  </a:lnTo>
                  <a:lnTo>
                    <a:pt x="2029" y="1369"/>
                  </a:lnTo>
                  <a:lnTo>
                    <a:pt x="2029" y="1370"/>
                  </a:lnTo>
                  <a:lnTo>
                    <a:pt x="2030" y="1371"/>
                  </a:lnTo>
                  <a:lnTo>
                    <a:pt x="2031" y="1373"/>
                  </a:lnTo>
                  <a:lnTo>
                    <a:pt x="2032" y="1374"/>
                  </a:lnTo>
                  <a:lnTo>
                    <a:pt x="2032" y="1375"/>
                  </a:lnTo>
                  <a:lnTo>
                    <a:pt x="2034" y="1376"/>
                  </a:lnTo>
                  <a:lnTo>
                    <a:pt x="2035" y="1378"/>
                  </a:lnTo>
                  <a:lnTo>
                    <a:pt x="2036" y="1378"/>
                  </a:lnTo>
                  <a:lnTo>
                    <a:pt x="2036" y="1379"/>
                  </a:lnTo>
                  <a:lnTo>
                    <a:pt x="2037" y="1379"/>
                  </a:lnTo>
                  <a:lnTo>
                    <a:pt x="2039" y="1379"/>
                  </a:lnTo>
                  <a:lnTo>
                    <a:pt x="2040" y="1380"/>
                  </a:lnTo>
                  <a:lnTo>
                    <a:pt x="2040" y="1380"/>
                  </a:lnTo>
                  <a:lnTo>
                    <a:pt x="2041" y="1380"/>
                  </a:lnTo>
                  <a:lnTo>
                    <a:pt x="2042" y="1380"/>
                  </a:lnTo>
                  <a:lnTo>
                    <a:pt x="2044" y="1380"/>
                  </a:lnTo>
                  <a:lnTo>
                    <a:pt x="2044" y="1380"/>
                  </a:lnTo>
                  <a:lnTo>
                    <a:pt x="2045" y="1380"/>
                  </a:lnTo>
                  <a:lnTo>
                    <a:pt x="2046" y="1380"/>
                  </a:lnTo>
                  <a:lnTo>
                    <a:pt x="2047" y="1380"/>
                  </a:lnTo>
                  <a:lnTo>
                    <a:pt x="2047" y="1380"/>
                  </a:lnTo>
                  <a:lnTo>
                    <a:pt x="2049" y="1380"/>
                  </a:lnTo>
                  <a:lnTo>
                    <a:pt x="2050" y="1380"/>
                  </a:lnTo>
                  <a:lnTo>
                    <a:pt x="2051" y="1380"/>
                  </a:lnTo>
                  <a:lnTo>
                    <a:pt x="2051" y="1380"/>
                  </a:lnTo>
                  <a:lnTo>
                    <a:pt x="2052" y="1380"/>
                  </a:lnTo>
                  <a:lnTo>
                    <a:pt x="2054" y="1380"/>
                  </a:lnTo>
                  <a:lnTo>
                    <a:pt x="2055" y="1380"/>
                  </a:lnTo>
                  <a:lnTo>
                    <a:pt x="2055" y="1380"/>
                  </a:lnTo>
                  <a:lnTo>
                    <a:pt x="2056" y="1380"/>
                  </a:lnTo>
                  <a:lnTo>
                    <a:pt x="2057" y="1380"/>
                  </a:lnTo>
                  <a:lnTo>
                    <a:pt x="2059" y="1380"/>
                  </a:lnTo>
                  <a:lnTo>
                    <a:pt x="2059" y="1380"/>
                  </a:lnTo>
                  <a:lnTo>
                    <a:pt x="2060" y="1380"/>
                  </a:lnTo>
                  <a:lnTo>
                    <a:pt x="2061" y="1380"/>
                  </a:lnTo>
                  <a:lnTo>
                    <a:pt x="2062" y="1380"/>
                  </a:lnTo>
                  <a:lnTo>
                    <a:pt x="2062" y="1380"/>
                  </a:lnTo>
                  <a:lnTo>
                    <a:pt x="2063" y="1380"/>
                  </a:lnTo>
                  <a:lnTo>
                    <a:pt x="2065" y="1380"/>
                  </a:lnTo>
                  <a:lnTo>
                    <a:pt x="2066" y="1380"/>
                  </a:lnTo>
                  <a:lnTo>
                    <a:pt x="2066" y="1380"/>
                  </a:lnTo>
                  <a:lnTo>
                    <a:pt x="2067" y="1380"/>
                  </a:lnTo>
                  <a:lnTo>
                    <a:pt x="2068" y="1380"/>
                  </a:lnTo>
                  <a:lnTo>
                    <a:pt x="2070" y="1380"/>
                  </a:lnTo>
                  <a:lnTo>
                    <a:pt x="2071" y="1380"/>
                  </a:lnTo>
                  <a:lnTo>
                    <a:pt x="2071" y="1379"/>
                  </a:lnTo>
                  <a:lnTo>
                    <a:pt x="2072" y="1379"/>
                  </a:lnTo>
                  <a:lnTo>
                    <a:pt x="2073" y="1379"/>
                  </a:lnTo>
                  <a:lnTo>
                    <a:pt x="2075" y="1379"/>
                  </a:lnTo>
                  <a:lnTo>
                    <a:pt x="2075" y="1380"/>
                  </a:lnTo>
                  <a:lnTo>
                    <a:pt x="2076" y="1380"/>
                  </a:lnTo>
                  <a:lnTo>
                    <a:pt x="2077" y="1380"/>
                  </a:lnTo>
                  <a:lnTo>
                    <a:pt x="2078" y="1380"/>
                  </a:lnTo>
                  <a:lnTo>
                    <a:pt x="2078" y="1380"/>
                  </a:lnTo>
                  <a:lnTo>
                    <a:pt x="2080" y="1380"/>
                  </a:lnTo>
                  <a:lnTo>
                    <a:pt x="2081" y="1379"/>
                  </a:lnTo>
                  <a:lnTo>
                    <a:pt x="2082" y="1375"/>
                  </a:lnTo>
                  <a:lnTo>
                    <a:pt x="2082" y="1370"/>
                  </a:lnTo>
                  <a:lnTo>
                    <a:pt x="2083" y="1361"/>
                  </a:lnTo>
                  <a:lnTo>
                    <a:pt x="2085" y="1350"/>
                  </a:lnTo>
                  <a:lnTo>
                    <a:pt x="2086" y="1339"/>
                  </a:lnTo>
                  <a:lnTo>
                    <a:pt x="2086" y="1329"/>
                  </a:lnTo>
                  <a:lnTo>
                    <a:pt x="2087" y="1323"/>
                  </a:lnTo>
                  <a:lnTo>
                    <a:pt x="2088" y="1322"/>
                  </a:lnTo>
                  <a:lnTo>
                    <a:pt x="2090" y="1323"/>
                  </a:lnTo>
                  <a:lnTo>
                    <a:pt x="2090" y="1325"/>
                  </a:lnTo>
                  <a:lnTo>
                    <a:pt x="2091" y="1329"/>
                  </a:lnTo>
                  <a:lnTo>
                    <a:pt x="2092" y="1329"/>
                  </a:lnTo>
                  <a:lnTo>
                    <a:pt x="2093" y="1327"/>
                  </a:lnTo>
                  <a:lnTo>
                    <a:pt x="2093" y="1322"/>
                  </a:lnTo>
                  <a:lnTo>
                    <a:pt x="2095" y="1309"/>
                  </a:lnTo>
                  <a:lnTo>
                    <a:pt x="2096" y="1292"/>
                  </a:lnTo>
                  <a:lnTo>
                    <a:pt x="2097" y="1269"/>
                  </a:lnTo>
                  <a:lnTo>
                    <a:pt x="2097" y="1247"/>
                  </a:lnTo>
                  <a:lnTo>
                    <a:pt x="2098" y="1227"/>
                  </a:lnTo>
                  <a:lnTo>
                    <a:pt x="2099" y="1214"/>
                  </a:lnTo>
                  <a:lnTo>
                    <a:pt x="2101" y="1209"/>
                  </a:lnTo>
                  <a:lnTo>
                    <a:pt x="2101" y="1211"/>
                  </a:lnTo>
                  <a:lnTo>
                    <a:pt x="2102" y="1222"/>
                  </a:lnTo>
                  <a:lnTo>
                    <a:pt x="2103" y="1231"/>
                  </a:lnTo>
                  <a:lnTo>
                    <a:pt x="2104" y="1250"/>
                  </a:lnTo>
                  <a:lnTo>
                    <a:pt x="2104" y="1267"/>
                  </a:lnTo>
                  <a:lnTo>
                    <a:pt x="2106" y="1286"/>
                  </a:lnTo>
                  <a:lnTo>
                    <a:pt x="2107" y="1301"/>
                  </a:lnTo>
                  <a:lnTo>
                    <a:pt x="2108" y="1314"/>
                  </a:lnTo>
                  <a:lnTo>
                    <a:pt x="2108" y="1324"/>
                  </a:lnTo>
                  <a:lnTo>
                    <a:pt x="2109" y="1333"/>
                  </a:lnTo>
                  <a:lnTo>
                    <a:pt x="2111" y="1340"/>
                  </a:lnTo>
                  <a:lnTo>
                    <a:pt x="2112" y="1345"/>
                  </a:lnTo>
                  <a:lnTo>
                    <a:pt x="2112" y="1349"/>
                  </a:lnTo>
                  <a:lnTo>
                    <a:pt x="2113" y="1353"/>
                  </a:lnTo>
                  <a:lnTo>
                    <a:pt x="2114" y="1355"/>
                  </a:lnTo>
                  <a:lnTo>
                    <a:pt x="2116" y="1356"/>
                  </a:lnTo>
                  <a:lnTo>
                    <a:pt x="2116" y="1359"/>
                  </a:lnTo>
                  <a:lnTo>
                    <a:pt x="2117" y="1360"/>
                  </a:lnTo>
                  <a:lnTo>
                    <a:pt x="2118" y="1361"/>
                  </a:lnTo>
                  <a:lnTo>
                    <a:pt x="2119" y="1363"/>
                  </a:lnTo>
                  <a:lnTo>
                    <a:pt x="2119" y="1364"/>
                  </a:lnTo>
                  <a:lnTo>
                    <a:pt x="2121" y="1365"/>
                  </a:lnTo>
                  <a:lnTo>
                    <a:pt x="2122" y="1366"/>
                  </a:lnTo>
                  <a:lnTo>
                    <a:pt x="2123" y="1368"/>
                  </a:lnTo>
                  <a:lnTo>
                    <a:pt x="2123" y="1369"/>
                  </a:lnTo>
                  <a:lnTo>
                    <a:pt x="2124" y="1369"/>
                  </a:lnTo>
                  <a:lnTo>
                    <a:pt x="2126" y="1370"/>
                  </a:lnTo>
                  <a:lnTo>
                    <a:pt x="2127" y="1370"/>
                  </a:lnTo>
                  <a:lnTo>
                    <a:pt x="2128" y="1371"/>
                  </a:lnTo>
                  <a:lnTo>
                    <a:pt x="2128" y="1371"/>
                  </a:lnTo>
                  <a:lnTo>
                    <a:pt x="2129" y="1373"/>
                  </a:lnTo>
                  <a:lnTo>
                    <a:pt x="2131" y="1373"/>
                  </a:lnTo>
                  <a:lnTo>
                    <a:pt x="2132" y="1373"/>
                  </a:lnTo>
                  <a:lnTo>
                    <a:pt x="2132" y="1374"/>
                  </a:lnTo>
                  <a:lnTo>
                    <a:pt x="2133" y="1374"/>
                  </a:lnTo>
                  <a:lnTo>
                    <a:pt x="2134" y="1374"/>
                  </a:lnTo>
                  <a:lnTo>
                    <a:pt x="2135" y="1375"/>
                  </a:lnTo>
                  <a:lnTo>
                    <a:pt x="2135" y="1375"/>
                  </a:lnTo>
                  <a:lnTo>
                    <a:pt x="2137" y="1375"/>
                  </a:lnTo>
                  <a:lnTo>
                    <a:pt x="2138" y="1375"/>
                  </a:lnTo>
                  <a:lnTo>
                    <a:pt x="2139" y="1375"/>
                  </a:lnTo>
                  <a:lnTo>
                    <a:pt x="2139" y="1375"/>
                  </a:lnTo>
                  <a:lnTo>
                    <a:pt x="2140" y="1376"/>
                  </a:lnTo>
                  <a:lnTo>
                    <a:pt x="2142" y="1376"/>
                  </a:lnTo>
                  <a:lnTo>
                    <a:pt x="2143" y="1376"/>
                  </a:lnTo>
                  <a:lnTo>
                    <a:pt x="2143" y="1376"/>
                  </a:lnTo>
                  <a:lnTo>
                    <a:pt x="2144" y="1376"/>
                  </a:lnTo>
                  <a:lnTo>
                    <a:pt x="2145" y="1376"/>
                  </a:lnTo>
                  <a:lnTo>
                    <a:pt x="2147" y="1376"/>
                  </a:lnTo>
                  <a:lnTo>
                    <a:pt x="2147" y="1376"/>
                  </a:lnTo>
                  <a:lnTo>
                    <a:pt x="2148" y="1376"/>
                  </a:lnTo>
                  <a:lnTo>
                    <a:pt x="2149" y="1376"/>
                  </a:lnTo>
                  <a:lnTo>
                    <a:pt x="2150" y="1376"/>
                  </a:lnTo>
                  <a:lnTo>
                    <a:pt x="2150" y="1376"/>
                  </a:lnTo>
                  <a:lnTo>
                    <a:pt x="2152" y="1376"/>
                  </a:lnTo>
                  <a:lnTo>
                    <a:pt x="2153" y="1378"/>
                  </a:lnTo>
                  <a:lnTo>
                    <a:pt x="2154" y="1378"/>
                  </a:lnTo>
                  <a:lnTo>
                    <a:pt x="2154" y="1378"/>
                  </a:lnTo>
                  <a:lnTo>
                    <a:pt x="2155" y="1379"/>
                  </a:lnTo>
                  <a:lnTo>
                    <a:pt x="2157" y="1379"/>
                  </a:lnTo>
                  <a:lnTo>
                    <a:pt x="2158" y="1379"/>
                  </a:lnTo>
                  <a:lnTo>
                    <a:pt x="2158" y="1380"/>
                  </a:lnTo>
                  <a:lnTo>
                    <a:pt x="2159" y="1380"/>
                  </a:lnTo>
                  <a:lnTo>
                    <a:pt x="2160" y="1380"/>
                  </a:lnTo>
                  <a:lnTo>
                    <a:pt x="2162" y="1380"/>
                  </a:lnTo>
                  <a:lnTo>
                    <a:pt x="2162" y="1380"/>
                  </a:lnTo>
                  <a:lnTo>
                    <a:pt x="2163" y="1380"/>
                  </a:lnTo>
                  <a:lnTo>
                    <a:pt x="2164" y="1380"/>
                  </a:lnTo>
                  <a:lnTo>
                    <a:pt x="2165" y="1380"/>
                  </a:lnTo>
                  <a:lnTo>
                    <a:pt x="2165" y="1380"/>
                  </a:lnTo>
                  <a:lnTo>
                    <a:pt x="2167" y="1380"/>
                  </a:lnTo>
                  <a:lnTo>
                    <a:pt x="2168" y="1380"/>
                  </a:lnTo>
                  <a:lnTo>
                    <a:pt x="2169" y="1380"/>
                  </a:lnTo>
                  <a:lnTo>
                    <a:pt x="2169" y="1380"/>
                  </a:lnTo>
                  <a:lnTo>
                    <a:pt x="2170" y="1380"/>
                  </a:lnTo>
                  <a:lnTo>
                    <a:pt x="2171" y="1379"/>
                  </a:lnTo>
                  <a:lnTo>
                    <a:pt x="2173" y="1379"/>
                  </a:lnTo>
                  <a:lnTo>
                    <a:pt x="2173" y="1379"/>
                  </a:lnTo>
                  <a:lnTo>
                    <a:pt x="2174" y="1378"/>
                  </a:lnTo>
                  <a:lnTo>
                    <a:pt x="2175" y="1376"/>
                  </a:lnTo>
                  <a:lnTo>
                    <a:pt x="2176" y="1375"/>
                  </a:lnTo>
                  <a:lnTo>
                    <a:pt x="2176" y="1374"/>
                  </a:lnTo>
                  <a:lnTo>
                    <a:pt x="2178" y="1374"/>
                  </a:lnTo>
                  <a:lnTo>
                    <a:pt x="2179" y="1374"/>
                  </a:lnTo>
                  <a:lnTo>
                    <a:pt x="2180" y="1375"/>
                  </a:lnTo>
                  <a:lnTo>
                    <a:pt x="2180" y="1375"/>
                  </a:lnTo>
                  <a:lnTo>
                    <a:pt x="2181" y="1376"/>
                  </a:lnTo>
                  <a:lnTo>
                    <a:pt x="2183" y="1378"/>
                  </a:lnTo>
                  <a:lnTo>
                    <a:pt x="2184" y="1379"/>
                  </a:lnTo>
                  <a:lnTo>
                    <a:pt x="2185" y="1379"/>
                  </a:lnTo>
                  <a:lnTo>
                    <a:pt x="2185" y="1380"/>
                  </a:lnTo>
                  <a:lnTo>
                    <a:pt x="2186" y="1380"/>
                  </a:lnTo>
                  <a:lnTo>
                    <a:pt x="2188" y="1380"/>
                  </a:lnTo>
                  <a:lnTo>
                    <a:pt x="2189" y="1380"/>
                  </a:lnTo>
                  <a:lnTo>
                    <a:pt x="2189" y="1380"/>
                  </a:lnTo>
                  <a:lnTo>
                    <a:pt x="2190" y="1380"/>
                  </a:lnTo>
                  <a:lnTo>
                    <a:pt x="2191" y="1380"/>
                  </a:lnTo>
                  <a:lnTo>
                    <a:pt x="2193" y="1380"/>
                  </a:lnTo>
                  <a:lnTo>
                    <a:pt x="2193" y="1380"/>
                  </a:lnTo>
                  <a:lnTo>
                    <a:pt x="2194" y="1380"/>
                  </a:lnTo>
                  <a:lnTo>
                    <a:pt x="2195" y="1380"/>
                  </a:lnTo>
                  <a:lnTo>
                    <a:pt x="2196" y="1380"/>
                  </a:lnTo>
                  <a:lnTo>
                    <a:pt x="2196" y="1380"/>
                  </a:lnTo>
                  <a:lnTo>
                    <a:pt x="2198" y="1380"/>
                  </a:lnTo>
                  <a:lnTo>
                    <a:pt x="2199" y="1380"/>
                  </a:lnTo>
                  <a:lnTo>
                    <a:pt x="2200" y="1380"/>
                  </a:lnTo>
                  <a:lnTo>
                    <a:pt x="2200" y="1380"/>
                  </a:lnTo>
                  <a:lnTo>
                    <a:pt x="2201" y="1380"/>
                  </a:lnTo>
                  <a:lnTo>
                    <a:pt x="2203" y="1380"/>
                  </a:lnTo>
                  <a:lnTo>
                    <a:pt x="2204" y="1380"/>
                  </a:lnTo>
                  <a:lnTo>
                    <a:pt x="2204" y="1380"/>
                  </a:lnTo>
                  <a:lnTo>
                    <a:pt x="2205" y="1380"/>
                  </a:lnTo>
                  <a:lnTo>
                    <a:pt x="2206" y="1380"/>
                  </a:lnTo>
                  <a:lnTo>
                    <a:pt x="2207" y="1380"/>
                  </a:lnTo>
                  <a:lnTo>
                    <a:pt x="2207" y="1380"/>
                  </a:lnTo>
                  <a:lnTo>
                    <a:pt x="2209" y="1380"/>
                  </a:lnTo>
                  <a:lnTo>
                    <a:pt x="2210" y="1380"/>
                  </a:lnTo>
                  <a:lnTo>
                    <a:pt x="2211" y="1380"/>
                  </a:lnTo>
                  <a:lnTo>
                    <a:pt x="2211" y="1380"/>
                  </a:lnTo>
                  <a:lnTo>
                    <a:pt x="2212" y="1380"/>
                  </a:lnTo>
                  <a:lnTo>
                    <a:pt x="2214" y="1380"/>
                  </a:lnTo>
                  <a:lnTo>
                    <a:pt x="2215" y="1380"/>
                  </a:lnTo>
                  <a:lnTo>
                    <a:pt x="2215" y="1380"/>
                  </a:lnTo>
                  <a:lnTo>
                    <a:pt x="2216" y="1380"/>
                  </a:lnTo>
                  <a:lnTo>
                    <a:pt x="2217" y="1380"/>
                  </a:lnTo>
                  <a:lnTo>
                    <a:pt x="2219" y="1380"/>
                  </a:lnTo>
                  <a:lnTo>
                    <a:pt x="2219" y="1380"/>
                  </a:lnTo>
                  <a:lnTo>
                    <a:pt x="2220" y="1380"/>
                  </a:lnTo>
                  <a:lnTo>
                    <a:pt x="2221" y="1380"/>
                  </a:lnTo>
                  <a:lnTo>
                    <a:pt x="2222" y="1380"/>
                  </a:lnTo>
                  <a:lnTo>
                    <a:pt x="2222" y="1380"/>
                  </a:lnTo>
                  <a:lnTo>
                    <a:pt x="2224" y="1380"/>
                  </a:lnTo>
                  <a:lnTo>
                    <a:pt x="2225" y="1380"/>
                  </a:lnTo>
                  <a:lnTo>
                    <a:pt x="2226" y="1380"/>
                  </a:lnTo>
                  <a:lnTo>
                    <a:pt x="2226" y="1380"/>
                  </a:lnTo>
                  <a:lnTo>
                    <a:pt x="2227" y="1380"/>
                  </a:lnTo>
                  <a:lnTo>
                    <a:pt x="2229" y="1380"/>
                  </a:lnTo>
                  <a:lnTo>
                    <a:pt x="2230" y="1380"/>
                  </a:lnTo>
                  <a:lnTo>
                    <a:pt x="2230" y="1380"/>
                  </a:lnTo>
                  <a:lnTo>
                    <a:pt x="2231" y="1380"/>
                  </a:lnTo>
                  <a:lnTo>
                    <a:pt x="2232" y="1380"/>
                  </a:lnTo>
                  <a:lnTo>
                    <a:pt x="2234" y="1380"/>
                  </a:lnTo>
                  <a:lnTo>
                    <a:pt x="2234" y="1380"/>
                  </a:lnTo>
                  <a:lnTo>
                    <a:pt x="2235" y="1380"/>
                  </a:lnTo>
                  <a:lnTo>
                    <a:pt x="2236" y="1380"/>
                  </a:lnTo>
                  <a:lnTo>
                    <a:pt x="2237" y="1379"/>
                  </a:lnTo>
                  <a:lnTo>
                    <a:pt x="2238" y="1379"/>
                  </a:lnTo>
                  <a:lnTo>
                    <a:pt x="2238" y="1379"/>
                  </a:lnTo>
                  <a:lnTo>
                    <a:pt x="2240" y="1379"/>
                  </a:lnTo>
                  <a:lnTo>
                    <a:pt x="2241" y="1379"/>
                  </a:lnTo>
                  <a:lnTo>
                    <a:pt x="2242" y="1379"/>
                  </a:lnTo>
                  <a:lnTo>
                    <a:pt x="2242" y="1379"/>
                  </a:lnTo>
                  <a:lnTo>
                    <a:pt x="2243" y="1378"/>
                  </a:lnTo>
                  <a:lnTo>
                    <a:pt x="2245" y="1378"/>
                  </a:lnTo>
                  <a:lnTo>
                    <a:pt x="2246" y="1376"/>
                  </a:lnTo>
                  <a:lnTo>
                    <a:pt x="2246" y="1376"/>
                  </a:lnTo>
                  <a:lnTo>
                    <a:pt x="2247" y="1376"/>
                  </a:lnTo>
                  <a:lnTo>
                    <a:pt x="2248" y="1376"/>
                  </a:lnTo>
                  <a:lnTo>
                    <a:pt x="2250" y="1376"/>
                  </a:lnTo>
                  <a:lnTo>
                    <a:pt x="2250" y="1378"/>
                  </a:lnTo>
                  <a:lnTo>
                    <a:pt x="2251" y="1378"/>
                  </a:lnTo>
                  <a:lnTo>
                    <a:pt x="2252" y="1378"/>
                  </a:lnTo>
                  <a:lnTo>
                    <a:pt x="2253" y="1379"/>
                  </a:lnTo>
                  <a:lnTo>
                    <a:pt x="2253" y="1379"/>
                  </a:lnTo>
                  <a:lnTo>
                    <a:pt x="2255" y="1379"/>
                  </a:lnTo>
                  <a:lnTo>
                    <a:pt x="2256" y="1380"/>
                  </a:lnTo>
                  <a:lnTo>
                    <a:pt x="2257" y="1380"/>
                  </a:lnTo>
                  <a:lnTo>
                    <a:pt x="2257" y="1380"/>
                  </a:lnTo>
                  <a:lnTo>
                    <a:pt x="2258" y="1380"/>
                  </a:lnTo>
                  <a:lnTo>
                    <a:pt x="2260" y="1380"/>
                  </a:lnTo>
                  <a:lnTo>
                    <a:pt x="2261" y="1380"/>
                  </a:lnTo>
                  <a:lnTo>
                    <a:pt x="2261" y="1380"/>
                  </a:lnTo>
                  <a:lnTo>
                    <a:pt x="2262" y="1380"/>
                  </a:lnTo>
                  <a:lnTo>
                    <a:pt x="2263" y="1380"/>
                  </a:lnTo>
                  <a:lnTo>
                    <a:pt x="2265" y="1380"/>
                  </a:lnTo>
                  <a:lnTo>
                    <a:pt x="2265" y="1380"/>
                  </a:lnTo>
                  <a:lnTo>
                    <a:pt x="2266" y="1380"/>
                  </a:lnTo>
                  <a:lnTo>
                    <a:pt x="2267" y="1380"/>
                  </a:lnTo>
                  <a:lnTo>
                    <a:pt x="2268" y="1380"/>
                  </a:lnTo>
                  <a:lnTo>
                    <a:pt x="2268" y="1380"/>
                  </a:lnTo>
                  <a:lnTo>
                    <a:pt x="2270" y="1380"/>
                  </a:lnTo>
                  <a:lnTo>
                    <a:pt x="2271" y="1380"/>
                  </a:lnTo>
                  <a:lnTo>
                    <a:pt x="2272" y="1380"/>
                  </a:lnTo>
                  <a:lnTo>
                    <a:pt x="2272" y="1380"/>
                  </a:lnTo>
                  <a:lnTo>
                    <a:pt x="2273" y="1380"/>
                  </a:lnTo>
                  <a:lnTo>
                    <a:pt x="2274" y="1380"/>
                  </a:lnTo>
                  <a:lnTo>
                    <a:pt x="2276" y="1380"/>
                  </a:lnTo>
                  <a:lnTo>
                    <a:pt x="2276" y="1380"/>
                  </a:lnTo>
                  <a:lnTo>
                    <a:pt x="2277" y="1380"/>
                  </a:lnTo>
                  <a:lnTo>
                    <a:pt x="2278" y="1380"/>
                  </a:lnTo>
                  <a:lnTo>
                    <a:pt x="2279" y="1380"/>
                  </a:lnTo>
                  <a:lnTo>
                    <a:pt x="2279" y="1379"/>
                  </a:lnTo>
                  <a:lnTo>
                    <a:pt x="2281" y="1379"/>
                  </a:lnTo>
                  <a:lnTo>
                    <a:pt x="2282" y="1378"/>
                  </a:lnTo>
                  <a:lnTo>
                    <a:pt x="2283" y="1378"/>
                  </a:lnTo>
                  <a:lnTo>
                    <a:pt x="2283" y="1376"/>
                  </a:lnTo>
                  <a:lnTo>
                    <a:pt x="2284" y="1375"/>
                  </a:lnTo>
                  <a:lnTo>
                    <a:pt x="2286" y="1375"/>
                  </a:lnTo>
                  <a:lnTo>
                    <a:pt x="2287" y="1374"/>
                  </a:lnTo>
                  <a:lnTo>
                    <a:pt x="2287" y="1374"/>
                  </a:lnTo>
                  <a:lnTo>
                    <a:pt x="2288" y="1374"/>
                  </a:lnTo>
                  <a:lnTo>
                    <a:pt x="2289" y="1375"/>
                  </a:lnTo>
                  <a:lnTo>
                    <a:pt x="2291" y="1375"/>
                  </a:lnTo>
                  <a:lnTo>
                    <a:pt x="2291" y="1375"/>
                  </a:lnTo>
                  <a:lnTo>
                    <a:pt x="2292" y="1376"/>
                  </a:lnTo>
                  <a:lnTo>
                    <a:pt x="2293" y="1376"/>
                  </a:lnTo>
                  <a:lnTo>
                    <a:pt x="2294" y="1378"/>
                  </a:lnTo>
                  <a:lnTo>
                    <a:pt x="2296" y="1378"/>
                  </a:lnTo>
                  <a:lnTo>
                    <a:pt x="2296" y="1379"/>
                  </a:lnTo>
                  <a:lnTo>
                    <a:pt x="2297" y="1379"/>
                  </a:lnTo>
                  <a:lnTo>
                    <a:pt x="2298" y="1379"/>
                  </a:lnTo>
                  <a:lnTo>
                    <a:pt x="2299" y="1379"/>
                  </a:lnTo>
                  <a:lnTo>
                    <a:pt x="2299" y="1379"/>
                  </a:lnTo>
                  <a:lnTo>
                    <a:pt x="2301" y="1379"/>
                  </a:lnTo>
                  <a:lnTo>
                    <a:pt x="2302" y="1379"/>
                  </a:lnTo>
                  <a:lnTo>
                    <a:pt x="2303" y="1379"/>
                  </a:lnTo>
                  <a:lnTo>
                    <a:pt x="2303" y="1379"/>
                  </a:lnTo>
                  <a:lnTo>
                    <a:pt x="2304" y="1379"/>
                  </a:lnTo>
                  <a:lnTo>
                    <a:pt x="2306" y="1379"/>
                  </a:lnTo>
                  <a:lnTo>
                    <a:pt x="2307" y="1379"/>
                  </a:lnTo>
                  <a:lnTo>
                    <a:pt x="2307" y="1379"/>
                  </a:lnTo>
                  <a:lnTo>
                    <a:pt x="2308" y="1379"/>
                  </a:lnTo>
                  <a:lnTo>
                    <a:pt x="2309" y="1379"/>
                  </a:lnTo>
                  <a:lnTo>
                    <a:pt x="2310" y="1379"/>
                  </a:lnTo>
                  <a:lnTo>
                    <a:pt x="2310" y="1379"/>
                  </a:lnTo>
                  <a:lnTo>
                    <a:pt x="2312" y="1378"/>
                  </a:lnTo>
                  <a:lnTo>
                    <a:pt x="2313" y="1378"/>
                  </a:lnTo>
                  <a:lnTo>
                    <a:pt x="2314" y="1378"/>
                  </a:lnTo>
                  <a:lnTo>
                    <a:pt x="2314" y="1378"/>
                  </a:lnTo>
                  <a:lnTo>
                    <a:pt x="2315" y="1378"/>
                  </a:lnTo>
                  <a:lnTo>
                    <a:pt x="2317" y="1378"/>
                  </a:lnTo>
                  <a:lnTo>
                    <a:pt x="2318" y="1379"/>
                  </a:lnTo>
                  <a:lnTo>
                    <a:pt x="2318" y="1379"/>
                  </a:lnTo>
                  <a:lnTo>
                    <a:pt x="2319" y="1379"/>
                  </a:lnTo>
                  <a:lnTo>
                    <a:pt x="2320" y="1379"/>
                  </a:lnTo>
                  <a:lnTo>
                    <a:pt x="2322" y="1379"/>
                  </a:lnTo>
                  <a:lnTo>
                    <a:pt x="2322" y="1379"/>
                  </a:lnTo>
                  <a:lnTo>
                    <a:pt x="2323" y="1379"/>
                  </a:lnTo>
                  <a:lnTo>
                    <a:pt x="2324" y="1379"/>
                  </a:lnTo>
                  <a:lnTo>
                    <a:pt x="2325" y="1379"/>
                  </a:lnTo>
                  <a:lnTo>
                    <a:pt x="2325" y="1380"/>
                  </a:lnTo>
                  <a:lnTo>
                    <a:pt x="2327" y="1380"/>
                  </a:lnTo>
                  <a:lnTo>
                    <a:pt x="2328" y="1380"/>
                  </a:lnTo>
                  <a:lnTo>
                    <a:pt x="2329" y="1380"/>
                  </a:lnTo>
                  <a:lnTo>
                    <a:pt x="2329" y="1380"/>
                  </a:lnTo>
                  <a:lnTo>
                    <a:pt x="2330" y="1380"/>
                  </a:lnTo>
                  <a:lnTo>
                    <a:pt x="2332" y="1380"/>
                  </a:lnTo>
                  <a:lnTo>
                    <a:pt x="2333" y="1380"/>
                  </a:lnTo>
                  <a:lnTo>
                    <a:pt x="2333" y="1380"/>
                  </a:lnTo>
                  <a:lnTo>
                    <a:pt x="2334" y="1380"/>
                  </a:lnTo>
                  <a:lnTo>
                    <a:pt x="2335" y="1380"/>
                  </a:lnTo>
                  <a:lnTo>
                    <a:pt x="2337" y="1380"/>
                  </a:lnTo>
                  <a:lnTo>
                    <a:pt x="2337" y="1380"/>
                  </a:lnTo>
                  <a:lnTo>
                    <a:pt x="2338" y="1380"/>
                  </a:lnTo>
                  <a:lnTo>
                    <a:pt x="2339" y="1380"/>
                  </a:lnTo>
                  <a:lnTo>
                    <a:pt x="2340" y="1380"/>
                  </a:lnTo>
                  <a:lnTo>
                    <a:pt x="2340" y="1380"/>
                  </a:lnTo>
                  <a:lnTo>
                    <a:pt x="2342" y="1380"/>
                  </a:lnTo>
                  <a:lnTo>
                    <a:pt x="2343" y="1380"/>
                  </a:lnTo>
                  <a:lnTo>
                    <a:pt x="2344" y="1380"/>
                  </a:lnTo>
                  <a:lnTo>
                    <a:pt x="2344" y="1380"/>
                  </a:lnTo>
                  <a:lnTo>
                    <a:pt x="2345" y="1380"/>
                  </a:lnTo>
                  <a:lnTo>
                    <a:pt x="2346" y="1380"/>
                  </a:lnTo>
                  <a:lnTo>
                    <a:pt x="2348" y="1380"/>
                  </a:lnTo>
                  <a:lnTo>
                    <a:pt x="2348" y="1380"/>
                  </a:lnTo>
                  <a:lnTo>
                    <a:pt x="2349" y="1380"/>
                  </a:lnTo>
                  <a:lnTo>
                    <a:pt x="2350" y="1380"/>
                  </a:lnTo>
                  <a:lnTo>
                    <a:pt x="2351" y="1380"/>
                  </a:lnTo>
                  <a:lnTo>
                    <a:pt x="2353" y="1380"/>
                  </a:lnTo>
                  <a:lnTo>
                    <a:pt x="2353" y="1380"/>
                  </a:lnTo>
                  <a:lnTo>
                    <a:pt x="2354" y="1380"/>
                  </a:lnTo>
                  <a:lnTo>
                    <a:pt x="2355" y="1380"/>
                  </a:lnTo>
                  <a:lnTo>
                    <a:pt x="2356" y="1380"/>
                  </a:lnTo>
                  <a:lnTo>
                    <a:pt x="2356" y="1380"/>
                  </a:lnTo>
                  <a:lnTo>
                    <a:pt x="2358" y="1380"/>
                  </a:lnTo>
                  <a:lnTo>
                    <a:pt x="2359" y="1380"/>
                  </a:lnTo>
                  <a:lnTo>
                    <a:pt x="2360" y="1380"/>
                  </a:lnTo>
                  <a:lnTo>
                    <a:pt x="2360" y="1380"/>
                  </a:lnTo>
                  <a:lnTo>
                    <a:pt x="2361" y="1380"/>
                  </a:lnTo>
                  <a:lnTo>
                    <a:pt x="2363" y="1380"/>
                  </a:lnTo>
                  <a:lnTo>
                    <a:pt x="2364" y="1380"/>
                  </a:lnTo>
                  <a:lnTo>
                    <a:pt x="2364" y="1380"/>
                  </a:lnTo>
                  <a:lnTo>
                    <a:pt x="2365" y="1380"/>
                  </a:lnTo>
                  <a:lnTo>
                    <a:pt x="2366" y="1380"/>
                  </a:lnTo>
                  <a:lnTo>
                    <a:pt x="2368" y="1380"/>
                  </a:lnTo>
                  <a:lnTo>
                    <a:pt x="2368" y="1380"/>
                  </a:lnTo>
                  <a:lnTo>
                    <a:pt x="2369" y="1380"/>
                  </a:lnTo>
                  <a:lnTo>
                    <a:pt x="2370" y="1380"/>
                  </a:lnTo>
                  <a:lnTo>
                    <a:pt x="2371" y="1379"/>
                  </a:lnTo>
                  <a:lnTo>
                    <a:pt x="2371" y="1379"/>
                  </a:lnTo>
                  <a:lnTo>
                    <a:pt x="2373" y="1379"/>
                  </a:lnTo>
                  <a:lnTo>
                    <a:pt x="2374" y="1379"/>
                  </a:lnTo>
                  <a:lnTo>
                    <a:pt x="2375" y="1379"/>
                  </a:lnTo>
                  <a:lnTo>
                    <a:pt x="2375" y="1379"/>
                  </a:lnTo>
                  <a:lnTo>
                    <a:pt x="2376" y="1379"/>
                  </a:lnTo>
                  <a:lnTo>
                    <a:pt x="2378" y="1379"/>
                  </a:lnTo>
                  <a:lnTo>
                    <a:pt x="2379" y="1379"/>
                  </a:lnTo>
                  <a:lnTo>
                    <a:pt x="2379" y="1379"/>
                  </a:lnTo>
                  <a:lnTo>
                    <a:pt x="2380" y="1379"/>
                  </a:lnTo>
                  <a:lnTo>
                    <a:pt x="2381" y="1379"/>
                  </a:lnTo>
                  <a:lnTo>
                    <a:pt x="2382" y="1380"/>
                  </a:lnTo>
                  <a:lnTo>
                    <a:pt x="2382" y="1380"/>
                  </a:lnTo>
                  <a:lnTo>
                    <a:pt x="2384" y="1380"/>
                  </a:lnTo>
                  <a:lnTo>
                    <a:pt x="2385" y="1380"/>
                  </a:lnTo>
                  <a:lnTo>
                    <a:pt x="2386" y="1380"/>
                  </a:lnTo>
                  <a:lnTo>
                    <a:pt x="2386" y="1380"/>
                  </a:lnTo>
                  <a:lnTo>
                    <a:pt x="2387" y="1380"/>
                  </a:lnTo>
                  <a:lnTo>
                    <a:pt x="2389" y="1380"/>
                  </a:lnTo>
                  <a:lnTo>
                    <a:pt x="2390" y="1380"/>
                  </a:lnTo>
                  <a:lnTo>
                    <a:pt x="2390" y="1380"/>
                  </a:lnTo>
                  <a:lnTo>
                    <a:pt x="2391" y="1380"/>
                  </a:lnTo>
                  <a:lnTo>
                    <a:pt x="2392" y="1380"/>
                  </a:lnTo>
                  <a:lnTo>
                    <a:pt x="2394" y="1380"/>
                  </a:lnTo>
                  <a:lnTo>
                    <a:pt x="2394" y="1380"/>
                  </a:lnTo>
                  <a:lnTo>
                    <a:pt x="2395" y="1379"/>
                  </a:lnTo>
                  <a:lnTo>
                    <a:pt x="2396" y="1379"/>
                  </a:lnTo>
                  <a:lnTo>
                    <a:pt x="2397" y="1379"/>
                  </a:lnTo>
                  <a:lnTo>
                    <a:pt x="2397" y="1380"/>
                  </a:lnTo>
                  <a:lnTo>
                    <a:pt x="2399" y="1380"/>
                  </a:lnTo>
                  <a:lnTo>
                    <a:pt x="2400" y="1380"/>
                  </a:lnTo>
                  <a:lnTo>
                    <a:pt x="2401" y="1380"/>
                  </a:lnTo>
                  <a:lnTo>
                    <a:pt x="2401" y="1380"/>
                  </a:lnTo>
                  <a:lnTo>
                    <a:pt x="2402" y="1380"/>
                  </a:lnTo>
                  <a:lnTo>
                    <a:pt x="2404" y="1380"/>
                  </a:lnTo>
                  <a:lnTo>
                    <a:pt x="2405" y="1380"/>
                  </a:lnTo>
                  <a:lnTo>
                    <a:pt x="2406" y="1379"/>
                  </a:lnTo>
                  <a:lnTo>
                    <a:pt x="2406" y="1379"/>
                  </a:lnTo>
                  <a:lnTo>
                    <a:pt x="2407" y="1379"/>
                  </a:lnTo>
                  <a:lnTo>
                    <a:pt x="2409" y="1378"/>
                  </a:lnTo>
                  <a:lnTo>
                    <a:pt x="2410" y="1378"/>
                  </a:lnTo>
                  <a:lnTo>
                    <a:pt x="2410" y="1378"/>
                  </a:lnTo>
                  <a:lnTo>
                    <a:pt x="2411" y="1378"/>
                  </a:lnTo>
                  <a:lnTo>
                    <a:pt x="2412" y="1378"/>
                  </a:lnTo>
                  <a:lnTo>
                    <a:pt x="2414" y="1378"/>
                  </a:lnTo>
                  <a:lnTo>
                    <a:pt x="2414" y="1378"/>
                  </a:lnTo>
                  <a:lnTo>
                    <a:pt x="2415" y="1378"/>
                  </a:lnTo>
                  <a:lnTo>
                    <a:pt x="2416" y="1379"/>
                  </a:lnTo>
                  <a:lnTo>
                    <a:pt x="2417" y="1379"/>
                  </a:lnTo>
                  <a:lnTo>
                    <a:pt x="2417" y="1379"/>
                  </a:lnTo>
                  <a:lnTo>
                    <a:pt x="2418" y="1379"/>
                  </a:lnTo>
                  <a:lnTo>
                    <a:pt x="2420" y="1379"/>
                  </a:lnTo>
                  <a:lnTo>
                    <a:pt x="2421" y="1380"/>
                  </a:lnTo>
                  <a:lnTo>
                    <a:pt x="2421" y="1380"/>
                  </a:lnTo>
                  <a:lnTo>
                    <a:pt x="2422" y="1380"/>
                  </a:lnTo>
                  <a:lnTo>
                    <a:pt x="2423" y="1380"/>
                  </a:lnTo>
                  <a:lnTo>
                    <a:pt x="2425" y="1380"/>
                  </a:lnTo>
                  <a:lnTo>
                    <a:pt x="2425" y="1380"/>
                  </a:lnTo>
                  <a:lnTo>
                    <a:pt x="2426" y="1380"/>
                  </a:lnTo>
                  <a:lnTo>
                    <a:pt x="2427" y="1380"/>
                  </a:lnTo>
                  <a:lnTo>
                    <a:pt x="2428" y="1380"/>
                  </a:lnTo>
                  <a:lnTo>
                    <a:pt x="2428" y="1380"/>
                  </a:lnTo>
                  <a:lnTo>
                    <a:pt x="2430" y="1380"/>
                  </a:lnTo>
                  <a:lnTo>
                    <a:pt x="2431" y="1380"/>
                  </a:lnTo>
                  <a:lnTo>
                    <a:pt x="2432" y="1380"/>
                  </a:lnTo>
                  <a:lnTo>
                    <a:pt x="2432" y="1380"/>
                  </a:lnTo>
                  <a:lnTo>
                    <a:pt x="2433" y="1381"/>
                  </a:lnTo>
                  <a:lnTo>
                    <a:pt x="2435" y="1380"/>
                  </a:lnTo>
                  <a:lnTo>
                    <a:pt x="2436" y="1380"/>
                  </a:lnTo>
                  <a:lnTo>
                    <a:pt x="2436" y="1380"/>
                  </a:lnTo>
                  <a:lnTo>
                    <a:pt x="2437" y="1379"/>
                  </a:lnTo>
                  <a:lnTo>
                    <a:pt x="2438" y="1379"/>
                  </a:lnTo>
                  <a:lnTo>
                    <a:pt x="2440" y="1379"/>
                  </a:lnTo>
                  <a:lnTo>
                    <a:pt x="2440" y="1378"/>
                  </a:lnTo>
                  <a:lnTo>
                    <a:pt x="2441" y="1378"/>
                  </a:lnTo>
                  <a:lnTo>
                    <a:pt x="2442" y="1378"/>
                  </a:lnTo>
                  <a:lnTo>
                    <a:pt x="2443" y="1378"/>
                  </a:lnTo>
                  <a:lnTo>
                    <a:pt x="2443" y="1378"/>
                  </a:lnTo>
                  <a:lnTo>
                    <a:pt x="2445" y="1378"/>
                  </a:lnTo>
                  <a:lnTo>
                    <a:pt x="2446" y="1378"/>
                  </a:lnTo>
                  <a:lnTo>
                    <a:pt x="2447" y="1378"/>
                  </a:lnTo>
                  <a:lnTo>
                    <a:pt x="2447" y="1376"/>
                  </a:lnTo>
                  <a:lnTo>
                    <a:pt x="2448" y="1376"/>
                  </a:lnTo>
                  <a:lnTo>
                    <a:pt x="2450" y="1376"/>
                  </a:lnTo>
                  <a:lnTo>
                    <a:pt x="2451" y="1376"/>
                  </a:lnTo>
                  <a:lnTo>
                    <a:pt x="2451" y="1376"/>
                  </a:lnTo>
                  <a:lnTo>
                    <a:pt x="2452" y="1376"/>
                  </a:lnTo>
                  <a:lnTo>
                    <a:pt x="2453" y="1375"/>
                  </a:lnTo>
                  <a:lnTo>
                    <a:pt x="2454" y="1374"/>
                  </a:lnTo>
                  <a:lnTo>
                    <a:pt x="2454" y="1370"/>
                  </a:lnTo>
                  <a:lnTo>
                    <a:pt x="2456" y="1368"/>
                  </a:lnTo>
                  <a:lnTo>
                    <a:pt x="2457" y="1366"/>
                  </a:lnTo>
                  <a:lnTo>
                    <a:pt x="2458" y="1366"/>
                  </a:lnTo>
                  <a:lnTo>
                    <a:pt x="2458" y="1366"/>
                  </a:lnTo>
                  <a:lnTo>
                    <a:pt x="2459" y="1369"/>
                  </a:lnTo>
                  <a:lnTo>
                    <a:pt x="2461" y="1371"/>
                  </a:lnTo>
                  <a:lnTo>
                    <a:pt x="2462" y="1374"/>
                  </a:lnTo>
                  <a:lnTo>
                    <a:pt x="2463" y="1375"/>
                  </a:lnTo>
                  <a:lnTo>
                    <a:pt x="2463" y="1376"/>
                  </a:lnTo>
                  <a:lnTo>
                    <a:pt x="2464" y="1378"/>
                  </a:lnTo>
                  <a:lnTo>
                    <a:pt x="2466" y="1379"/>
                  </a:lnTo>
                  <a:lnTo>
                    <a:pt x="2467" y="1379"/>
                  </a:lnTo>
                  <a:lnTo>
                    <a:pt x="2467" y="1380"/>
                  </a:lnTo>
                  <a:lnTo>
                    <a:pt x="2468" y="1380"/>
                  </a:lnTo>
                  <a:lnTo>
                    <a:pt x="2469" y="1380"/>
                  </a:lnTo>
                  <a:lnTo>
                    <a:pt x="2471" y="1380"/>
                  </a:lnTo>
                  <a:lnTo>
                    <a:pt x="2471" y="1380"/>
                  </a:lnTo>
                  <a:lnTo>
                    <a:pt x="2472" y="1380"/>
                  </a:lnTo>
                  <a:lnTo>
                    <a:pt x="2473" y="1380"/>
                  </a:lnTo>
                  <a:lnTo>
                    <a:pt x="2474" y="1380"/>
                  </a:lnTo>
                  <a:lnTo>
                    <a:pt x="2474" y="1380"/>
                  </a:lnTo>
                  <a:lnTo>
                    <a:pt x="2476" y="1380"/>
                  </a:lnTo>
                  <a:lnTo>
                    <a:pt x="2477" y="1380"/>
                  </a:lnTo>
                  <a:lnTo>
                    <a:pt x="2478" y="1380"/>
                  </a:lnTo>
                  <a:lnTo>
                    <a:pt x="2478" y="1380"/>
                  </a:lnTo>
                  <a:lnTo>
                    <a:pt x="2479" y="1380"/>
                  </a:lnTo>
                  <a:lnTo>
                    <a:pt x="2481" y="1380"/>
                  </a:lnTo>
                  <a:lnTo>
                    <a:pt x="2482" y="1379"/>
                  </a:lnTo>
                  <a:lnTo>
                    <a:pt x="2482" y="1379"/>
                  </a:lnTo>
                  <a:lnTo>
                    <a:pt x="2483" y="1379"/>
                  </a:lnTo>
                  <a:lnTo>
                    <a:pt x="2484" y="1379"/>
                  </a:lnTo>
                  <a:lnTo>
                    <a:pt x="2486" y="1379"/>
                  </a:lnTo>
                  <a:lnTo>
                    <a:pt x="2486" y="1379"/>
                  </a:lnTo>
                  <a:lnTo>
                    <a:pt x="2487" y="1379"/>
                  </a:lnTo>
                  <a:lnTo>
                    <a:pt x="2488" y="1379"/>
                  </a:lnTo>
                  <a:lnTo>
                    <a:pt x="2489" y="1380"/>
                  </a:lnTo>
                  <a:lnTo>
                    <a:pt x="2489" y="1380"/>
                  </a:lnTo>
                  <a:lnTo>
                    <a:pt x="2490" y="1380"/>
                  </a:lnTo>
                  <a:lnTo>
                    <a:pt x="2492" y="1380"/>
                  </a:lnTo>
                  <a:lnTo>
                    <a:pt x="2493" y="1380"/>
                  </a:lnTo>
                  <a:lnTo>
                    <a:pt x="2493" y="1380"/>
                  </a:lnTo>
                  <a:lnTo>
                    <a:pt x="2494" y="1380"/>
                  </a:lnTo>
                  <a:lnTo>
                    <a:pt x="2495" y="1380"/>
                  </a:lnTo>
                  <a:lnTo>
                    <a:pt x="2497" y="1381"/>
                  </a:lnTo>
                  <a:lnTo>
                    <a:pt x="2497" y="1381"/>
                  </a:lnTo>
                  <a:lnTo>
                    <a:pt x="2498" y="1381"/>
                  </a:lnTo>
                  <a:lnTo>
                    <a:pt x="2499" y="1381"/>
                  </a:lnTo>
                  <a:lnTo>
                    <a:pt x="2500" y="1381"/>
                  </a:lnTo>
                  <a:lnTo>
                    <a:pt x="2500" y="1381"/>
                  </a:lnTo>
                  <a:lnTo>
                    <a:pt x="2502" y="1380"/>
                  </a:lnTo>
                  <a:lnTo>
                    <a:pt x="2503" y="1380"/>
                  </a:lnTo>
                  <a:lnTo>
                    <a:pt x="2504" y="1380"/>
                  </a:lnTo>
                  <a:lnTo>
                    <a:pt x="2504" y="1380"/>
                  </a:lnTo>
                  <a:lnTo>
                    <a:pt x="2505" y="1380"/>
                  </a:lnTo>
                  <a:lnTo>
                    <a:pt x="2507" y="1380"/>
                  </a:lnTo>
                  <a:lnTo>
                    <a:pt x="2508" y="1380"/>
                  </a:lnTo>
                  <a:lnTo>
                    <a:pt x="2508" y="1380"/>
                  </a:lnTo>
                  <a:lnTo>
                    <a:pt x="2509" y="1380"/>
                  </a:lnTo>
                  <a:lnTo>
                    <a:pt x="2510" y="1380"/>
                  </a:lnTo>
                  <a:lnTo>
                    <a:pt x="2512" y="1380"/>
                  </a:lnTo>
                  <a:lnTo>
                    <a:pt x="2512" y="1380"/>
                  </a:lnTo>
                  <a:lnTo>
                    <a:pt x="2513" y="1380"/>
                  </a:lnTo>
                  <a:lnTo>
                    <a:pt x="2514" y="1380"/>
                  </a:lnTo>
                  <a:lnTo>
                    <a:pt x="2515" y="1380"/>
                  </a:lnTo>
                  <a:lnTo>
                    <a:pt x="2515" y="1380"/>
                  </a:lnTo>
                  <a:lnTo>
                    <a:pt x="2517" y="1380"/>
                  </a:lnTo>
                  <a:lnTo>
                    <a:pt x="2518" y="1380"/>
                  </a:lnTo>
                  <a:lnTo>
                    <a:pt x="2519" y="1380"/>
                  </a:lnTo>
                  <a:lnTo>
                    <a:pt x="2520" y="1380"/>
                  </a:lnTo>
                  <a:lnTo>
                    <a:pt x="2520" y="1380"/>
                  </a:lnTo>
                  <a:lnTo>
                    <a:pt x="2522" y="1380"/>
                  </a:lnTo>
                  <a:lnTo>
                    <a:pt x="2523" y="1380"/>
                  </a:lnTo>
                  <a:lnTo>
                    <a:pt x="2524" y="1380"/>
                  </a:lnTo>
                  <a:lnTo>
                    <a:pt x="2524" y="1380"/>
                  </a:lnTo>
                  <a:lnTo>
                    <a:pt x="2525" y="1380"/>
                  </a:lnTo>
                  <a:lnTo>
                    <a:pt x="2526" y="1380"/>
                  </a:lnTo>
                  <a:lnTo>
                    <a:pt x="2528" y="1380"/>
                  </a:lnTo>
                  <a:lnTo>
                    <a:pt x="2528" y="1380"/>
                  </a:lnTo>
                  <a:lnTo>
                    <a:pt x="2529" y="1380"/>
                  </a:lnTo>
                  <a:lnTo>
                    <a:pt x="2530" y="1380"/>
                  </a:lnTo>
                  <a:lnTo>
                    <a:pt x="2531" y="1380"/>
                  </a:lnTo>
                  <a:lnTo>
                    <a:pt x="2531" y="1380"/>
                  </a:lnTo>
                  <a:lnTo>
                    <a:pt x="2533" y="1380"/>
                  </a:lnTo>
                  <a:lnTo>
                    <a:pt x="2534" y="1380"/>
                  </a:lnTo>
                  <a:lnTo>
                    <a:pt x="2535" y="1380"/>
                  </a:lnTo>
                  <a:lnTo>
                    <a:pt x="2535" y="1380"/>
                  </a:lnTo>
                  <a:lnTo>
                    <a:pt x="2536" y="1380"/>
                  </a:lnTo>
                  <a:lnTo>
                    <a:pt x="2538" y="1380"/>
                  </a:lnTo>
                  <a:lnTo>
                    <a:pt x="2539" y="1380"/>
                  </a:lnTo>
                  <a:lnTo>
                    <a:pt x="2539" y="1380"/>
                  </a:lnTo>
                  <a:lnTo>
                    <a:pt x="2540" y="1380"/>
                  </a:lnTo>
                  <a:lnTo>
                    <a:pt x="2541" y="1380"/>
                  </a:lnTo>
                  <a:lnTo>
                    <a:pt x="2543" y="1380"/>
                  </a:lnTo>
                  <a:lnTo>
                    <a:pt x="2543" y="1380"/>
                  </a:lnTo>
                  <a:lnTo>
                    <a:pt x="2544" y="1380"/>
                  </a:lnTo>
                  <a:lnTo>
                    <a:pt x="2545" y="1380"/>
                  </a:lnTo>
                  <a:lnTo>
                    <a:pt x="2546" y="1380"/>
                  </a:lnTo>
                  <a:lnTo>
                    <a:pt x="2546" y="1380"/>
                  </a:lnTo>
                  <a:lnTo>
                    <a:pt x="2548" y="1380"/>
                  </a:lnTo>
                  <a:lnTo>
                    <a:pt x="2549" y="1380"/>
                  </a:lnTo>
                  <a:lnTo>
                    <a:pt x="2550" y="1380"/>
                  </a:lnTo>
                  <a:lnTo>
                    <a:pt x="2550" y="1380"/>
                  </a:lnTo>
                  <a:lnTo>
                    <a:pt x="2551" y="1380"/>
                  </a:lnTo>
                  <a:lnTo>
                    <a:pt x="2553" y="1380"/>
                  </a:lnTo>
                  <a:lnTo>
                    <a:pt x="2554" y="1380"/>
                  </a:lnTo>
                  <a:lnTo>
                    <a:pt x="2554" y="1379"/>
                  </a:lnTo>
                  <a:lnTo>
                    <a:pt x="2555" y="1379"/>
                  </a:lnTo>
                  <a:lnTo>
                    <a:pt x="2556" y="1379"/>
                  </a:lnTo>
                  <a:lnTo>
                    <a:pt x="2558" y="1379"/>
                  </a:lnTo>
                  <a:lnTo>
                    <a:pt x="2558" y="1379"/>
                  </a:lnTo>
                  <a:lnTo>
                    <a:pt x="2559" y="1379"/>
                  </a:lnTo>
                  <a:lnTo>
                    <a:pt x="2560" y="1378"/>
                  </a:lnTo>
                  <a:lnTo>
                    <a:pt x="2561" y="1376"/>
                  </a:lnTo>
                  <a:lnTo>
                    <a:pt x="2561" y="1373"/>
                  </a:lnTo>
                  <a:lnTo>
                    <a:pt x="2562" y="1365"/>
                  </a:lnTo>
                  <a:lnTo>
                    <a:pt x="2564" y="1355"/>
                  </a:lnTo>
                  <a:lnTo>
                    <a:pt x="2565" y="1339"/>
                  </a:lnTo>
                  <a:lnTo>
                    <a:pt x="2565" y="1323"/>
                  </a:lnTo>
                  <a:lnTo>
                    <a:pt x="2566" y="1308"/>
                  </a:lnTo>
                  <a:lnTo>
                    <a:pt x="2567" y="1299"/>
                  </a:lnTo>
                  <a:lnTo>
                    <a:pt x="2569" y="1301"/>
                  </a:lnTo>
                  <a:lnTo>
                    <a:pt x="2569" y="1309"/>
                  </a:lnTo>
                  <a:lnTo>
                    <a:pt x="2570" y="1319"/>
                  </a:lnTo>
                  <a:lnTo>
                    <a:pt x="2571" y="1337"/>
                  </a:lnTo>
                  <a:lnTo>
                    <a:pt x="2572" y="1353"/>
                  </a:lnTo>
                  <a:lnTo>
                    <a:pt x="2574" y="1364"/>
                  </a:lnTo>
                  <a:lnTo>
                    <a:pt x="2574" y="1373"/>
                  </a:lnTo>
                  <a:lnTo>
                    <a:pt x="2575" y="1378"/>
                  </a:lnTo>
                  <a:lnTo>
                    <a:pt x="2576" y="1380"/>
                  </a:lnTo>
                  <a:lnTo>
                    <a:pt x="2577" y="1381"/>
                  </a:lnTo>
                  <a:lnTo>
                    <a:pt x="2577" y="1381"/>
                  </a:lnTo>
                  <a:lnTo>
                    <a:pt x="2579" y="1381"/>
                  </a:lnTo>
                  <a:lnTo>
                    <a:pt x="2580" y="1381"/>
                  </a:lnTo>
                  <a:lnTo>
                    <a:pt x="2581" y="1380"/>
                  </a:lnTo>
                  <a:lnTo>
                    <a:pt x="2581" y="1380"/>
                  </a:lnTo>
                  <a:lnTo>
                    <a:pt x="2582" y="1380"/>
                  </a:lnTo>
                  <a:lnTo>
                    <a:pt x="2584" y="1380"/>
                  </a:lnTo>
                  <a:lnTo>
                    <a:pt x="2585" y="1380"/>
                  </a:lnTo>
                  <a:lnTo>
                    <a:pt x="2585" y="1380"/>
                  </a:lnTo>
                  <a:lnTo>
                    <a:pt x="2586" y="1380"/>
                  </a:lnTo>
                  <a:lnTo>
                    <a:pt x="2587" y="1380"/>
                  </a:lnTo>
                  <a:lnTo>
                    <a:pt x="2589" y="1380"/>
                  </a:lnTo>
                  <a:lnTo>
                    <a:pt x="2589" y="1380"/>
                  </a:lnTo>
                  <a:lnTo>
                    <a:pt x="2590" y="1380"/>
                  </a:lnTo>
                  <a:lnTo>
                    <a:pt x="2591" y="1380"/>
                  </a:lnTo>
                  <a:lnTo>
                    <a:pt x="2592" y="1380"/>
                  </a:lnTo>
                  <a:lnTo>
                    <a:pt x="2592" y="1380"/>
                  </a:lnTo>
                  <a:lnTo>
                    <a:pt x="2594" y="1380"/>
                  </a:lnTo>
                  <a:lnTo>
                    <a:pt x="2595" y="1380"/>
                  </a:lnTo>
                  <a:lnTo>
                    <a:pt x="2596" y="1380"/>
                  </a:lnTo>
                  <a:lnTo>
                    <a:pt x="2596" y="1380"/>
                  </a:lnTo>
                  <a:lnTo>
                    <a:pt x="2597" y="1380"/>
                  </a:lnTo>
                  <a:lnTo>
                    <a:pt x="2598" y="1380"/>
                  </a:lnTo>
                  <a:lnTo>
                    <a:pt x="2600" y="1380"/>
                  </a:lnTo>
                  <a:lnTo>
                    <a:pt x="2600" y="1380"/>
                  </a:lnTo>
                  <a:lnTo>
                    <a:pt x="2601" y="1380"/>
                  </a:lnTo>
                  <a:lnTo>
                    <a:pt x="2602" y="1380"/>
                  </a:lnTo>
                  <a:lnTo>
                    <a:pt x="2603" y="1380"/>
                  </a:lnTo>
                  <a:lnTo>
                    <a:pt x="2603" y="1380"/>
                  </a:lnTo>
                  <a:lnTo>
                    <a:pt x="2605" y="1380"/>
                  </a:lnTo>
                  <a:lnTo>
                    <a:pt x="2606" y="1380"/>
                  </a:lnTo>
                  <a:lnTo>
                    <a:pt x="2607" y="1380"/>
                  </a:lnTo>
                  <a:lnTo>
                    <a:pt x="2607" y="1380"/>
                  </a:lnTo>
                  <a:lnTo>
                    <a:pt x="2608" y="1380"/>
                  </a:lnTo>
                  <a:lnTo>
                    <a:pt x="2610" y="1379"/>
                  </a:lnTo>
                  <a:lnTo>
                    <a:pt x="2611" y="1378"/>
                  </a:lnTo>
                  <a:lnTo>
                    <a:pt x="2611" y="1375"/>
                  </a:lnTo>
                  <a:lnTo>
                    <a:pt x="2612" y="1374"/>
                  </a:lnTo>
                  <a:lnTo>
                    <a:pt x="2613" y="1371"/>
                  </a:lnTo>
                  <a:lnTo>
                    <a:pt x="2615" y="1370"/>
                  </a:lnTo>
                  <a:lnTo>
                    <a:pt x="2615" y="1370"/>
                  </a:lnTo>
                  <a:lnTo>
                    <a:pt x="2616" y="1371"/>
                  </a:lnTo>
                  <a:lnTo>
                    <a:pt x="2617" y="1373"/>
                  </a:lnTo>
                  <a:lnTo>
                    <a:pt x="2618" y="1375"/>
                  </a:lnTo>
                  <a:lnTo>
                    <a:pt x="2618" y="1376"/>
                  </a:lnTo>
                  <a:lnTo>
                    <a:pt x="2620" y="1378"/>
                  </a:lnTo>
                  <a:lnTo>
                    <a:pt x="2621" y="1379"/>
                  </a:lnTo>
                  <a:lnTo>
                    <a:pt x="2622" y="1379"/>
                  </a:lnTo>
                  <a:lnTo>
                    <a:pt x="2622" y="1379"/>
                  </a:lnTo>
                  <a:lnTo>
                    <a:pt x="2623" y="1379"/>
                  </a:lnTo>
                  <a:lnTo>
                    <a:pt x="2625" y="1380"/>
                  </a:lnTo>
                  <a:lnTo>
                    <a:pt x="2626" y="1380"/>
                  </a:lnTo>
                  <a:lnTo>
                    <a:pt x="2626" y="1380"/>
                  </a:lnTo>
                  <a:lnTo>
                    <a:pt x="2627" y="1380"/>
                  </a:lnTo>
                  <a:lnTo>
                    <a:pt x="2628" y="1380"/>
                  </a:lnTo>
                  <a:lnTo>
                    <a:pt x="2629" y="1380"/>
                  </a:lnTo>
                  <a:lnTo>
                    <a:pt x="2631" y="1380"/>
                  </a:lnTo>
                  <a:lnTo>
                    <a:pt x="2631" y="1380"/>
                  </a:lnTo>
                  <a:lnTo>
                    <a:pt x="2632" y="1380"/>
                  </a:lnTo>
                  <a:lnTo>
                    <a:pt x="2633" y="1380"/>
                  </a:lnTo>
                  <a:lnTo>
                    <a:pt x="2634" y="1380"/>
                  </a:lnTo>
                  <a:lnTo>
                    <a:pt x="2634" y="1380"/>
                  </a:lnTo>
                  <a:lnTo>
                    <a:pt x="2636" y="1380"/>
                  </a:lnTo>
                  <a:lnTo>
                    <a:pt x="2637" y="1380"/>
                  </a:lnTo>
                  <a:lnTo>
                    <a:pt x="2638" y="1380"/>
                  </a:lnTo>
                  <a:lnTo>
                    <a:pt x="2638" y="1380"/>
                  </a:lnTo>
                  <a:lnTo>
                    <a:pt x="2639" y="1380"/>
                  </a:lnTo>
                  <a:lnTo>
                    <a:pt x="2641" y="1380"/>
                  </a:lnTo>
                  <a:lnTo>
                    <a:pt x="2642" y="1380"/>
                  </a:lnTo>
                  <a:lnTo>
                    <a:pt x="2642" y="1380"/>
                  </a:lnTo>
                  <a:lnTo>
                    <a:pt x="2643" y="1380"/>
                  </a:lnTo>
                  <a:lnTo>
                    <a:pt x="2644" y="1380"/>
                  </a:lnTo>
                  <a:lnTo>
                    <a:pt x="2646" y="1380"/>
                  </a:lnTo>
                  <a:lnTo>
                    <a:pt x="2646" y="1380"/>
                  </a:lnTo>
                  <a:lnTo>
                    <a:pt x="2647" y="1380"/>
                  </a:lnTo>
                  <a:lnTo>
                    <a:pt x="2648" y="1380"/>
                  </a:lnTo>
                  <a:lnTo>
                    <a:pt x="2649" y="1380"/>
                  </a:lnTo>
                  <a:lnTo>
                    <a:pt x="2649" y="1380"/>
                  </a:lnTo>
                  <a:lnTo>
                    <a:pt x="2651" y="1380"/>
                  </a:lnTo>
                  <a:lnTo>
                    <a:pt x="2652" y="1380"/>
                  </a:lnTo>
                  <a:lnTo>
                    <a:pt x="2653" y="1380"/>
                  </a:lnTo>
                  <a:lnTo>
                    <a:pt x="2653" y="1380"/>
                  </a:lnTo>
                  <a:lnTo>
                    <a:pt x="2654" y="1380"/>
                  </a:lnTo>
                  <a:lnTo>
                    <a:pt x="2656" y="1380"/>
                  </a:lnTo>
                  <a:lnTo>
                    <a:pt x="2657" y="1379"/>
                  </a:lnTo>
                  <a:lnTo>
                    <a:pt x="2657" y="1379"/>
                  </a:lnTo>
                  <a:lnTo>
                    <a:pt x="2658" y="1379"/>
                  </a:lnTo>
                  <a:lnTo>
                    <a:pt x="2659" y="1379"/>
                  </a:lnTo>
                  <a:lnTo>
                    <a:pt x="2661" y="1379"/>
                  </a:lnTo>
                  <a:lnTo>
                    <a:pt x="2661" y="1379"/>
                  </a:lnTo>
                  <a:lnTo>
                    <a:pt x="2662" y="1379"/>
                  </a:lnTo>
                  <a:lnTo>
                    <a:pt x="2663" y="1379"/>
                  </a:lnTo>
                  <a:lnTo>
                    <a:pt x="2664" y="1378"/>
                  </a:lnTo>
                  <a:lnTo>
                    <a:pt x="2664" y="1374"/>
                  </a:lnTo>
                  <a:lnTo>
                    <a:pt x="2665" y="1369"/>
                  </a:lnTo>
                  <a:lnTo>
                    <a:pt x="2667" y="1360"/>
                  </a:lnTo>
                  <a:lnTo>
                    <a:pt x="2668" y="1349"/>
                  </a:lnTo>
                  <a:lnTo>
                    <a:pt x="2668" y="1338"/>
                  </a:lnTo>
                  <a:lnTo>
                    <a:pt x="2669" y="1329"/>
                  </a:lnTo>
                  <a:lnTo>
                    <a:pt x="2670" y="1325"/>
                  </a:lnTo>
                  <a:lnTo>
                    <a:pt x="2672" y="1325"/>
                  </a:lnTo>
                  <a:lnTo>
                    <a:pt x="2672" y="1332"/>
                  </a:lnTo>
                  <a:lnTo>
                    <a:pt x="2673" y="1339"/>
                  </a:lnTo>
                  <a:lnTo>
                    <a:pt x="2674" y="1346"/>
                  </a:lnTo>
                  <a:lnTo>
                    <a:pt x="2675" y="1354"/>
                  </a:lnTo>
                  <a:lnTo>
                    <a:pt x="2675" y="1360"/>
                  </a:lnTo>
                  <a:lnTo>
                    <a:pt x="2677" y="1365"/>
                  </a:lnTo>
                  <a:lnTo>
                    <a:pt x="2678" y="1368"/>
                  </a:lnTo>
                  <a:lnTo>
                    <a:pt x="2679" y="1370"/>
                  </a:lnTo>
                  <a:lnTo>
                    <a:pt x="2679" y="1371"/>
                  </a:lnTo>
                  <a:lnTo>
                    <a:pt x="2680" y="1371"/>
                  </a:lnTo>
                  <a:lnTo>
                    <a:pt x="2682" y="1373"/>
                  </a:lnTo>
                  <a:lnTo>
                    <a:pt x="2683" y="1374"/>
                  </a:lnTo>
                  <a:lnTo>
                    <a:pt x="2683" y="1375"/>
                  </a:lnTo>
                  <a:lnTo>
                    <a:pt x="2684" y="1376"/>
                  </a:lnTo>
                  <a:lnTo>
                    <a:pt x="2685" y="1376"/>
                  </a:lnTo>
                  <a:lnTo>
                    <a:pt x="2687" y="1378"/>
                  </a:lnTo>
                  <a:lnTo>
                    <a:pt x="2688" y="1378"/>
                  </a:lnTo>
                  <a:lnTo>
                    <a:pt x="2688" y="1379"/>
                  </a:lnTo>
                  <a:lnTo>
                    <a:pt x="2689" y="1379"/>
                  </a:lnTo>
                  <a:lnTo>
                    <a:pt x="2690" y="1379"/>
                  </a:lnTo>
                  <a:lnTo>
                    <a:pt x="2692" y="1379"/>
                  </a:lnTo>
                  <a:lnTo>
                    <a:pt x="2692" y="1379"/>
                  </a:lnTo>
                  <a:lnTo>
                    <a:pt x="2693" y="1379"/>
                  </a:lnTo>
                  <a:lnTo>
                    <a:pt x="2694" y="1379"/>
                  </a:lnTo>
                  <a:lnTo>
                    <a:pt x="2695" y="1379"/>
                  </a:lnTo>
                  <a:lnTo>
                    <a:pt x="2695" y="1379"/>
                  </a:lnTo>
                  <a:lnTo>
                    <a:pt x="2697" y="1379"/>
                  </a:lnTo>
                  <a:lnTo>
                    <a:pt x="2698" y="1379"/>
                  </a:lnTo>
                  <a:lnTo>
                    <a:pt x="2699" y="1379"/>
                  </a:lnTo>
                  <a:lnTo>
                    <a:pt x="2699" y="1380"/>
                  </a:lnTo>
                  <a:lnTo>
                    <a:pt x="2700" y="1379"/>
                  </a:lnTo>
                  <a:lnTo>
                    <a:pt x="2701" y="1379"/>
                  </a:lnTo>
                  <a:lnTo>
                    <a:pt x="2703" y="1379"/>
                  </a:lnTo>
                  <a:lnTo>
                    <a:pt x="2703" y="1379"/>
                  </a:lnTo>
                  <a:lnTo>
                    <a:pt x="2704" y="1379"/>
                  </a:lnTo>
                  <a:lnTo>
                    <a:pt x="2705" y="1379"/>
                  </a:lnTo>
                  <a:lnTo>
                    <a:pt x="2706" y="1379"/>
                  </a:lnTo>
                  <a:lnTo>
                    <a:pt x="2706" y="1379"/>
                  </a:lnTo>
                  <a:lnTo>
                    <a:pt x="2708" y="1379"/>
                  </a:lnTo>
                  <a:lnTo>
                    <a:pt x="2709" y="1379"/>
                  </a:lnTo>
                  <a:lnTo>
                    <a:pt x="2710" y="1380"/>
                  </a:lnTo>
                  <a:lnTo>
                    <a:pt x="2710" y="1380"/>
                  </a:lnTo>
                  <a:lnTo>
                    <a:pt x="2711" y="1380"/>
                  </a:lnTo>
                  <a:lnTo>
                    <a:pt x="2713" y="1380"/>
                  </a:lnTo>
                  <a:lnTo>
                    <a:pt x="2714" y="1380"/>
                  </a:lnTo>
                  <a:lnTo>
                    <a:pt x="2714" y="1380"/>
                  </a:lnTo>
                  <a:lnTo>
                    <a:pt x="2715" y="1380"/>
                  </a:lnTo>
                  <a:lnTo>
                    <a:pt x="2716" y="1380"/>
                  </a:lnTo>
                  <a:lnTo>
                    <a:pt x="2718" y="1380"/>
                  </a:lnTo>
                  <a:lnTo>
                    <a:pt x="2718" y="1380"/>
                  </a:lnTo>
                  <a:lnTo>
                    <a:pt x="2719" y="1380"/>
                  </a:lnTo>
                  <a:lnTo>
                    <a:pt x="2720" y="1380"/>
                  </a:lnTo>
                  <a:lnTo>
                    <a:pt x="2721" y="1380"/>
                  </a:lnTo>
                  <a:lnTo>
                    <a:pt x="2721" y="1380"/>
                  </a:lnTo>
                  <a:lnTo>
                    <a:pt x="2723" y="1380"/>
                  </a:lnTo>
                  <a:lnTo>
                    <a:pt x="2724" y="1380"/>
                  </a:lnTo>
                  <a:lnTo>
                    <a:pt x="2725" y="1380"/>
                  </a:lnTo>
                  <a:lnTo>
                    <a:pt x="2725" y="1380"/>
                  </a:lnTo>
                  <a:lnTo>
                    <a:pt x="2726" y="1380"/>
                  </a:lnTo>
                  <a:lnTo>
                    <a:pt x="2728" y="1380"/>
                  </a:lnTo>
                  <a:lnTo>
                    <a:pt x="2729" y="1380"/>
                  </a:lnTo>
                  <a:lnTo>
                    <a:pt x="2729" y="1380"/>
                  </a:lnTo>
                  <a:lnTo>
                    <a:pt x="2730" y="1380"/>
                  </a:lnTo>
                  <a:lnTo>
                    <a:pt x="2731" y="1379"/>
                  </a:lnTo>
                  <a:lnTo>
                    <a:pt x="2733" y="1378"/>
                  </a:lnTo>
                  <a:lnTo>
                    <a:pt x="2733" y="1376"/>
                  </a:lnTo>
                  <a:lnTo>
                    <a:pt x="2734" y="1375"/>
                  </a:lnTo>
                  <a:lnTo>
                    <a:pt x="2735" y="1374"/>
                  </a:lnTo>
                  <a:lnTo>
                    <a:pt x="2736" y="1374"/>
                  </a:lnTo>
                  <a:lnTo>
                    <a:pt x="2736" y="1375"/>
                  </a:lnTo>
                  <a:lnTo>
                    <a:pt x="2737" y="1376"/>
                  </a:lnTo>
                  <a:lnTo>
                    <a:pt x="2739" y="1378"/>
                  </a:lnTo>
                  <a:lnTo>
                    <a:pt x="2740" y="1378"/>
                  </a:lnTo>
                  <a:lnTo>
                    <a:pt x="2741" y="1379"/>
                  </a:lnTo>
                  <a:lnTo>
                    <a:pt x="2741" y="1379"/>
                  </a:lnTo>
                  <a:lnTo>
                    <a:pt x="2742" y="1380"/>
                  </a:lnTo>
                  <a:lnTo>
                    <a:pt x="2744" y="1380"/>
                  </a:lnTo>
                  <a:lnTo>
                    <a:pt x="2745" y="1380"/>
                  </a:lnTo>
                  <a:lnTo>
                    <a:pt x="2745" y="1380"/>
                  </a:lnTo>
                  <a:lnTo>
                    <a:pt x="2746" y="1380"/>
                  </a:lnTo>
                  <a:lnTo>
                    <a:pt x="2747" y="1380"/>
                  </a:lnTo>
                  <a:lnTo>
                    <a:pt x="2749" y="1380"/>
                  </a:lnTo>
                  <a:lnTo>
                    <a:pt x="2749" y="1380"/>
                  </a:lnTo>
                  <a:lnTo>
                    <a:pt x="2750" y="1379"/>
                  </a:lnTo>
                  <a:lnTo>
                    <a:pt x="2751" y="1379"/>
                  </a:lnTo>
                  <a:lnTo>
                    <a:pt x="2752" y="1380"/>
                  </a:lnTo>
                  <a:lnTo>
                    <a:pt x="2752" y="1380"/>
                  </a:lnTo>
                  <a:lnTo>
                    <a:pt x="2754" y="1380"/>
                  </a:lnTo>
                  <a:lnTo>
                    <a:pt x="2755" y="1380"/>
                  </a:lnTo>
                  <a:lnTo>
                    <a:pt x="2756" y="1380"/>
                  </a:lnTo>
                  <a:lnTo>
                    <a:pt x="2756" y="1379"/>
                  </a:lnTo>
                  <a:lnTo>
                    <a:pt x="2757" y="1379"/>
                  </a:lnTo>
                  <a:lnTo>
                    <a:pt x="2759" y="1379"/>
                  </a:lnTo>
                  <a:lnTo>
                    <a:pt x="2760" y="1379"/>
                  </a:lnTo>
                  <a:lnTo>
                    <a:pt x="2760" y="1378"/>
                  </a:lnTo>
                  <a:lnTo>
                    <a:pt x="2761" y="1378"/>
                  </a:lnTo>
                  <a:lnTo>
                    <a:pt x="2762" y="1378"/>
                  </a:lnTo>
                  <a:lnTo>
                    <a:pt x="2764" y="1378"/>
                  </a:lnTo>
                  <a:lnTo>
                    <a:pt x="2764" y="1379"/>
                  </a:lnTo>
                  <a:lnTo>
                    <a:pt x="2765" y="1379"/>
                  </a:lnTo>
                  <a:lnTo>
                    <a:pt x="2766" y="1379"/>
                  </a:lnTo>
                  <a:lnTo>
                    <a:pt x="2767" y="1379"/>
                  </a:lnTo>
                  <a:lnTo>
                    <a:pt x="2767" y="1379"/>
                  </a:lnTo>
                  <a:lnTo>
                    <a:pt x="2769" y="1379"/>
                  </a:lnTo>
                  <a:lnTo>
                    <a:pt x="2770" y="1379"/>
                  </a:lnTo>
                  <a:lnTo>
                    <a:pt x="2771" y="1379"/>
                  </a:lnTo>
                  <a:lnTo>
                    <a:pt x="2771" y="1380"/>
                  </a:lnTo>
                  <a:lnTo>
                    <a:pt x="2772" y="1380"/>
                  </a:lnTo>
                  <a:lnTo>
                    <a:pt x="2773" y="1380"/>
                  </a:lnTo>
                  <a:lnTo>
                    <a:pt x="2775" y="1380"/>
                  </a:lnTo>
                  <a:lnTo>
                    <a:pt x="2775" y="1380"/>
                  </a:lnTo>
                  <a:lnTo>
                    <a:pt x="2776" y="1379"/>
                  </a:lnTo>
                  <a:lnTo>
                    <a:pt x="2777" y="1379"/>
                  </a:lnTo>
                  <a:lnTo>
                    <a:pt x="2778" y="1379"/>
                  </a:lnTo>
                  <a:lnTo>
                    <a:pt x="2778" y="1379"/>
                  </a:lnTo>
                  <a:lnTo>
                    <a:pt x="2780" y="1379"/>
                  </a:lnTo>
                  <a:lnTo>
                    <a:pt x="2781" y="1380"/>
                  </a:lnTo>
                  <a:lnTo>
                    <a:pt x="2782" y="1380"/>
                  </a:lnTo>
                  <a:lnTo>
                    <a:pt x="2782" y="1380"/>
                  </a:lnTo>
                  <a:lnTo>
                    <a:pt x="2783" y="1380"/>
                  </a:lnTo>
                  <a:lnTo>
                    <a:pt x="2785" y="1380"/>
                  </a:lnTo>
                  <a:lnTo>
                    <a:pt x="2786" y="1380"/>
                  </a:lnTo>
                  <a:lnTo>
                    <a:pt x="2786" y="1380"/>
                  </a:lnTo>
                  <a:lnTo>
                    <a:pt x="2787" y="1380"/>
                  </a:lnTo>
                  <a:lnTo>
                    <a:pt x="2788" y="1380"/>
                  </a:lnTo>
                  <a:lnTo>
                    <a:pt x="2790" y="1380"/>
                  </a:lnTo>
                  <a:lnTo>
                    <a:pt x="2790" y="1380"/>
                  </a:lnTo>
                  <a:lnTo>
                    <a:pt x="2791" y="1380"/>
                  </a:lnTo>
                  <a:lnTo>
                    <a:pt x="2792" y="1380"/>
                  </a:lnTo>
                  <a:lnTo>
                    <a:pt x="2793" y="1380"/>
                  </a:lnTo>
                  <a:lnTo>
                    <a:pt x="2793" y="1380"/>
                  </a:lnTo>
                  <a:lnTo>
                    <a:pt x="2795" y="1380"/>
                  </a:lnTo>
                  <a:lnTo>
                    <a:pt x="2796" y="1380"/>
                  </a:lnTo>
                  <a:lnTo>
                    <a:pt x="2797" y="1380"/>
                  </a:lnTo>
                  <a:lnTo>
                    <a:pt x="2798" y="1380"/>
                  </a:lnTo>
                  <a:lnTo>
                    <a:pt x="2798" y="1380"/>
                  </a:lnTo>
                  <a:lnTo>
                    <a:pt x="2800" y="1380"/>
                  </a:lnTo>
                  <a:lnTo>
                    <a:pt x="2801" y="1380"/>
                  </a:lnTo>
                  <a:lnTo>
                    <a:pt x="2802" y="1379"/>
                  </a:lnTo>
                  <a:lnTo>
                    <a:pt x="2802" y="1379"/>
                  </a:lnTo>
                  <a:lnTo>
                    <a:pt x="2803" y="1379"/>
                  </a:lnTo>
                  <a:lnTo>
                    <a:pt x="2805" y="1379"/>
                  </a:lnTo>
                  <a:lnTo>
                    <a:pt x="2806" y="1379"/>
                  </a:lnTo>
                  <a:lnTo>
                    <a:pt x="2806" y="1379"/>
                  </a:lnTo>
                  <a:lnTo>
                    <a:pt x="2807" y="1379"/>
                  </a:lnTo>
                  <a:lnTo>
                    <a:pt x="2808" y="1379"/>
                  </a:lnTo>
                  <a:lnTo>
                    <a:pt x="2809" y="1379"/>
                  </a:lnTo>
                  <a:lnTo>
                    <a:pt x="2809" y="1379"/>
                  </a:lnTo>
                  <a:lnTo>
                    <a:pt x="2811" y="1379"/>
                  </a:lnTo>
                  <a:lnTo>
                    <a:pt x="2812" y="1379"/>
                  </a:lnTo>
                  <a:lnTo>
                    <a:pt x="2813" y="1379"/>
                  </a:lnTo>
                  <a:lnTo>
                    <a:pt x="2813" y="1379"/>
                  </a:lnTo>
                  <a:lnTo>
                    <a:pt x="2814" y="1379"/>
                  </a:lnTo>
                  <a:lnTo>
                    <a:pt x="2816" y="1380"/>
                  </a:lnTo>
                  <a:lnTo>
                    <a:pt x="2817" y="1380"/>
                  </a:lnTo>
                  <a:lnTo>
                    <a:pt x="2817" y="1380"/>
                  </a:lnTo>
                  <a:lnTo>
                    <a:pt x="2818" y="1380"/>
                  </a:lnTo>
                  <a:lnTo>
                    <a:pt x="2819" y="1380"/>
                  </a:lnTo>
                  <a:lnTo>
                    <a:pt x="2821" y="1380"/>
                  </a:lnTo>
                  <a:lnTo>
                    <a:pt x="2821" y="1380"/>
                  </a:lnTo>
                  <a:lnTo>
                    <a:pt x="2822" y="1380"/>
                  </a:lnTo>
                  <a:lnTo>
                    <a:pt x="2823" y="1380"/>
                  </a:lnTo>
                  <a:lnTo>
                    <a:pt x="2824" y="1380"/>
                  </a:lnTo>
                  <a:lnTo>
                    <a:pt x="2824" y="1380"/>
                  </a:lnTo>
                  <a:lnTo>
                    <a:pt x="2826" y="1380"/>
                  </a:lnTo>
                  <a:lnTo>
                    <a:pt x="2827" y="1380"/>
                  </a:lnTo>
                  <a:lnTo>
                    <a:pt x="2828" y="1380"/>
                  </a:lnTo>
                  <a:lnTo>
                    <a:pt x="2828" y="1380"/>
                  </a:lnTo>
                  <a:lnTo>
                    <a:pt x="2829" y="1380"/>
                  </a:lnTo>
                  <a:lnTo>
                    <a:pt x="2831" y="1380"/>
                  </a:lnTo>
                  <a:lnTo>
                    <a:pt x="2832" y="1380"/>
                  </a:lnTo>
                  <a:lnTo>
                    <a:pt x="2832" y="1380"/>
                  </a:lnTo>
                  <a:lnTo>
                    <a:pt x="2833" y="1380"/>
                  </a:lnTo>
                  <a:lnTo>
                    <a:pt x="2834" y="1380"/>
                  </a:lnTo>
                  <a:lnTo>
                    <a:pt x="2836" y="1380"/>
                  </a:lnTo>
                  <a:lnTo>
                    <a:pt x="2836" y="1380"/>
                  </a:lnTo>
                  <a:lnTo>
                    <a:pt x="2837" y="1380"/>
                  </a:lnTo>
                  <a:lnTo>
                    <a:pt x="2838" y="1380"/>
                  </a:lnTo>
                  <a:lnTo>
                    <a:pt x="2839" y="1380"/>
                  </a:lnTo>
                  <a:lnTo>
                    <a:pt x="2839" y="1380"/>
                  </a:lnTo>
                  <a:lnTo>
                    <a:pt x="2841" y="1380"/>
                  </a:lnTo>
                  <a:lnTo>
                    <a:pt x="2842" y="1379"/>
                  </a:lnTo>
                  <a:lnTo>
                    <a:pt x="2843" y="1379"/>
                  </a:lnTo>
                  <a:lnTo>
                    <a:pt x="2843" y="1379"/>
                  </a:lnTo>
                  <a:lnTo>
                    <a:pt x="2844" y="1379"/>
                  </a:lnTo>
                  <a:lnTo>
                    <a:pt x="2845" y="1379"/>
                  </a:lnTo>
                  <a:lnTo>
                    <a:pt x="2847" y="1379"/>
                  </a:lnTo>
                  <a:lnTo>
                    <a:pt x="2847" y="1378"/>
                  </a:lnTo>
                  <a:lnTo>
                    <a:pt x="2848" y="1378"/>
                  </a:lnTo>
                  <a:lnTo>
                    <a:pt x="2849" y="1378"/>
                  </a:lnTo>
                  <a:lnTo>
                    <a:pt x="2850" y="1378"/>
                  </a:lnTo>
                  <a:lnTo>
                    <a:pt x="2850" y="1378"/>
                  </a:lnTo>
                  <a:lnTo>
                    <a:pt x="2852" y="1378"/>
                  </a:lnTo>
                  <a:lnTo>
                    <a:pt x="2853" y="1378"/>
                  </a:lnTo>
                  <a:lnTo>
                    <a:pt x="2854" y="1378"/>
                  </a:lnTo>
                  <a:lnTo>
                    <a:pt x="2855" y="1378"/>
                  </a:lnTo>
                  <a:lnTo>
                    <a:pt x="2855" y="1378"/>
                  </a:lnTo>
                  <a:lnTo>
                    <a:pt x="2857" y="1378"/>
                  </a:lnTo>
                  <a:lnTo>
                    <a:pt x="2858" y="1378"/>
                  </a:lnTo>
                  <a:lnTo>
                    <a:pt x="2859" y="1378"/>
                  </a:lnTo>
                  <a:lnTo>
                    <a:pt x="2859" y="1378"/>
                  </a:lnTo>
                  <a:lnTo>
                    <a:pt x="2860" y="1378"/>
                  </a:lnTo>
                  <a:lnTo>
                    <a:pt x="2862" y="1378"/>
                  </a:lnTo>
                  <a:lnTo>
                    <a:pt x="2863" y="1378"/>
                  </a:lnTo>
                  <a:lnTo>
                    <a:pt x="2863" y="1378"/>
                  </a:lnTo>
                  <a:lnTo>
                    <a:pt x="2864" y="1379"/>
                  </a:lnTo>
                  <a:lnTo>
                    <a:pt x="2865" y="1379"/>
                  </a:lnTo>
                  <a:lnTo>
                    <a:pt x="2867" y="1379"/>
                  </a:lnTo>
                  <a:lnTo>
                    <a:pt x="2867" y="1379"/>
                  </a:lnTo>
                  <a:lnTo>
                    <a:pt x="2868" y="1379"/>
                  </a:lnTo>
                  <a:lnTo>
                    <a:pt x="2869" y="1379"/>
                  </a:lnTo>
                  <a:lnTo>
                    <a:pt x="2870" y="1379"/>
                  </a:lnTo>
                  <a:lnTo>
                    <a:pt x="2870" y="1379"/>
                  </a:lnTo>
                  <a:lnTo>
                    <a:pt x="2872" y="1379"/>
                  </a:lnTo>
                  <a:lnTo>
                    <a:pt x="2873" y="1379"/>
                  </a:lnTo>
                  <a:lnTo>
                    <a:pt x="2874" y="1379"/>
                  </a:lnTo>
                  <a:lnTo>
                    <a:pt x="2874" y="1379"/>
                  </a:lnTo>
                  <a:lnTo>
                    <a:pt x="2875" y="1380"/>
                  </a:lnTo>
                  <a:lnTo>
                    <a:pt x="2877" y="1380"/>
                  </a:lnTo>
                  <a:lnTo>
                    <a:pt x="2878" y="1380"/>
                  </a:lnTo>
                  <a:lnTo>
                    <a:pt x="2878" y="1380"/>
                  </a:lnTo>
                  <a:lnTo>
                    <a:pt x="2879" y="1380"/>
                  </a:lnTo>
                  <a:lnTo>
                    <a:pt x="2880" y="1380"/>
                  </a:lnTo>
                  <a:lnTo>
                    <a:pt x="2881" y="1380"/>
                  </a:lnTo>
                  <a:lnTo>
                    <a:pt x="2881" y="1380"/>
                  </a:lnTo>
                  <a:lnTo>
                    <a:pt x="2883" y="1380"/>
                  </a:lnTo>
                  <a:lnTo>
                    <a:pt x="2884" y="1380"/>
                  </a:lnTo>
                  <a:lnTo>
                    <a:pt x="2885" y="1380"/>
                  </a:lnTo>
                  <a:lnTo>
                    <a:pt x="2885" y="1380"/>
                  </a:lnTo>
                  <a:lnTo>
                    <a:pt x="2886" y="1380"/>
                  </a:lnTo>
                  <a:lnTo>
                    <a:pt x="2888" y="1380"/>
                  </a:lnTo>
                  <a:lnTo>
                    <a:pt x="2889" y="1380"/>
                  </a:lnTo>
                  <a:lnTo>
                    <a:pt x="2889" y="1380"/>
                  </a:lnTo>
                  <a:lnTo>
                    <a:pt x="2890" y="1380"/>
                  </a:lnTo>
                  <a:lnTo>
                    <a:pt x="2891" y="1380"/>
                  </a:lnTo>
                  <a:lnTo>
                    <a:pt x="2893" y="1380"/>
                  </a:lnTo>
                  <a:lnTo>
                    <a:pt x="2893" y="1380"/>
                  </a:lnTo>
                  <a:lnTo>
                    <a:pt x="2894" y="1380"/>
                  </a:lnTo>
                  <a:lnTo>
                    <a:pt x="2895" y="1380"/>
                  </a:lnTo>
                  <a:lnTo>
                    <a:pt x="2896" y="1380"/>
                  </a:lnTo>
                  <a:lnTo>
                    <a:pt x="2896" y="1380"/>
                  </a:lnTo>
                  <a:lnTo>
                    <a:pt x="2898" y="1380"/>
                  </a:lnTo>
                  <a:lnTo>
                    <a:pt x="2899" y="1380"/>
                  </a:lnTo>
                  <a:lnTo>
                    <a:pt x="2900" y="1380"/>
                  </a:lnTo>
                  <a:lnTo>
                    <a:pt x="2900" y="1380"/>
                  </a:lnTo>
                  <a:lnTo>
                    <a:pt x="2901" y="1379"/>
                  </a:lnTo>
                  <a:lnTo>
                    <a:pt x="2903" y="1379"/>
                  </a:lnTo>
                  <a:lnTo>
                    <a:pt x="2904" y="1379"/>
                  </a:lnTo>
                  <a:lnTo>
                    <a:pt x="2904" y="1379"/>
                  </a:lnTo>
                  <a:lnTo>
                    <a:pt x="2905" y="1379"/>
                  </a:lnTo>
                  <a:lnTo>
                    <a:pt x="2906" y="1379"/>
                  </a:lnTo>
                  <a:lnTo>
                    <a:pt x="2908" y="1379"/>
                  </a:lnTo>
                  <a:lnTo>
                    <a:pt x="2909" y="1379"/>
                  </a:lnTo>
                  <a:lnTo>
                    <a:pt x="2909" y="1379"/>
                  </a:lnTo>
                  <a:lnTo>
                    <a:pt x="2910" y="1379"/>
                  </a:lnTo>
                  <a:lnTo>
                    <a:pt x="2911" y="1379"/>
                  </a:lnTo>
                  <a:lnTo>
                    <a:pt x="2913" y="1379"/>
                  </a:lnTo>
                  <a:lnTo>
                    <a:pt x="2913" y="1379"/>
                  </a:lnTo>
                  <a:lnTo>
                    <a:pt x="2914" y="1379"/>
                  </a:lnTo>
                  <a:lnTo>
                    <a:pt x="2915" y="1379"/>
                  </a:lnTo>
                  <a:lnTo>
                    <a:pt x="2916" y="1379"/>
                  </a:lnTo>
                  <a:lnTo>
                    <a:pt x="2916" y="1379"/>
                  </a:lnTo>
                  <a:lnTo>
                    <a:pt x="2917" y="1379"/>
                  </a:lnTo>
                  <a:lnTo>
                    <a:pt x="2919" y="1379"/>
                  </a:lnTo>
                  <a:lnTo>
                    <a:pt x="2920" y="1379"/>
                  </a:lnTo>
                  <a:lnTo>
                    <a:pt x="2920" y="1379"/>
                  </a:lnTo>
                  <a:lnTo>
                    <a:pt x="2921" y="1379"/>
                  </a:lnTo>
                  <a:lnTo>
                    <a:pt x="2922" y="1380"/>
                  </a:lnTo>
                  <a:lnTo>
                    <a:pt x="2924" y="1380"/>
                  </a:lnTo>
                  <a:lnTo>
                    <a:pt x="2924" y="1380"/>
                  </a:lnTo>
                  <a:lnTo>
                    <a:pt x="2925" y="1380"/>
                  </a:lnTo>
                  <a:lnTo>
                    <a:pt x="2926" y="1380"/>
                  </a:lnTo>
                  <a:lnTo>
                    <a:pt x="2927" y="1380"/>
                  </a:lnTo>
                  <a:lnTo>
                    <a:pt x="2927" y="1380"/>
                  </a:lnTo>
                  <a:lnTo>
                    <a:pt x="2929" y="1380"/>
                  </a:lnTo>
                  <a:lnTo>
                    <a:pt x="2930" y="1380"/>
                  </a:lnTo>
                  <a:lnTo>
                    <a:pt x="2931" y="1380"/>
                  </a:lnTo>
                  <a:lnTo>
                    <a:pt x="2931" y="1380"/>
                  </a:lnTo>
                  <a:lnTo>
                    <a:pt x="2932" y="1380"/>
                  </a:lnTo>
                  <a:lnTo>
                    <a:pt x="2934" y="1380"/>
                  </a:lnTo>
                  <a:lnTo>
                    <a:pt x="2935" y="1380"/>
                  </a:lnTo>
                  <a:lnTo>
                    <a:pt x="2935" y="1380"/>
                  </a:lnTo>
                  <a:lnTo>
                    <a:pt x="2936" y="1380"/>
                  </a:lnTo>
                  <a:lnTo>
                    <a:pt x="2937" y="1380"/>
                  </a:lnTo>
                  <a:lnTo>
                    <a:pt x="2939" y="1380"/>
                  </a:lnTo>
                  <a:lnTo>
                    <a:pt x="2939" y="1380"/>
                  </a:lnTo>
                  <a:lnTo>
                    <a:pt x="2940" y="1380"/>
                  </a:lnTo>
                  <a:lnTo>
                    <a:pt x="2941" y="1380"/>
                  </a:lnTo>
                  <a:lnTo>
                    <a:pt x="2942" y="1380"/>
                  </a:lnTo>
                  <a:lnTo>
                    <a:pt x="2942" y="1380"/>
                  </a:lnTo>
                  <a:lnTo>
                    <a:pt x="2944" y="1380"/>
                  </a:lnTo>
                  <a:lnTo>
                    <a:pt x="2945" y="1380"/>
                  </a:lnTo>
                  <a:lnTo>
                    <a:pt x="2946" y="1380"/>
                  </a:lnTo>
                  <a:lnTo>
                    <a:pt x="2946" y="1380"/>
                  </a:lnTo>
                  <a:lnTo>
                    <a:pt x="2947" y="1380"/>
                  </a:lnTo>
                  <a:lnTo>
                    <a:pt x="2949" y="1380"/>
                  </a:lnTo>
                  <a:lnTo>
                    <a:pt x="2950" y="1380"/>
                  </a:lnTo>
                  <a:lnTo>
                    <a:pt x="2950" y="1380"/>
                  </a:lnTo>
                  <a:lnTo>
                    <a:pt x="2951" y="1380"/>
                  </a:lnTo>
                  <a:lnTo>
                    <a:pt x="2952" y="1380"/>
                  </a:lnTo>
                  <a:lnTo>
                    <a:pt x="2953" y="1380"/>
                  </a:lnTo>
                  <a:lnTo>
                    <a:pt x="2953" y="1380"/>
                  </a:lnTo>
                  <a:lnTo>
                    <a:pt x="2955" y="1380"/>
                  </a:lnTo>
                  <a:lnTo>
                    <a:pt x="2956" y="1379"/>
                  </a:lnTo>
                  <a:lnTo>
                    <a:pt x="2957" y="1379"/>
                  </a:lnTo>
                  <a:lnTo>
                    <a:pt x="2957" y="1379"/>
                  </a:lnTo>
                  <a:lnTo>
                    <a:pt x="2958" y="1378"/>
                  </a:lnTo>
                  <a:lnTo>
                    <a:pt x="2960" y="1378"/>
                  </a:lnTo>
                  <a:lnTo>
                    <a:pt x="2961" y="1378"/>
                  </a:lnTo>
                  <a:lnTo>
                    <a:pt x="2961" y="1378"/>
                  </a:lnTo>
                  <a:lnTo>
                    <a:pt x="2962" y="1378"/>
                  </a:lnTo>
                  <a:lnTo>
                    <a:pt x="2963" y="1379"/>
                  </a:lnTo>
                  <a:lnTo>
                    <a:pt x="2965" y="1379"/>
                  </a:lnTo>
                  <a:lnTo>
                    <a:pt x="2966" y="1379"/>
                  </a:lnTo>
                  <a:lnTo>
                    <a:pt x="2966" y="1379"/>
                  </a:lnTo>
                  <a:lnTo>
                    <a:pt x="2967" y="1379"/>
                  </a:lnTo>
                  <a:lnTo>
                    <a:pt x="2968" y="1379"/>
                  </a:lnTo>
                  <a:lnTo>
                    <a:pt x="2970" y="1379"/>
                  </a:lnTo>
                  <a:lnTo>
                    <a:pt x="2970" y="1379"/>
                  </a:lnTo>
                  <a:lnTo>
                    <a:pt x="2971" y="1378"/>
                  </a:lnTo>
                  <a:lnTo>
                    <a:pt x="2972" y="1378"/>
                  </a:lnTo>
                  <a:lnTo>
                    <a:pt x="2973" y="1376"/>
                  </a:lnTo>
                  <a:lnTo>
                    <a:pt x="2973" y="1376"/>
                  </a:lnTo>
                  <a:lnTo>
                    <a:pt x="2975" y="1378"/>
                  </a:lnTo>
                  <a:lnTo>
                    <a:pt x="2976" y="1378"/>
                  </a:lnTo>
                  <a:lnTo>
                    <a:pt x="2977" y="1379"/>
                  </a:lnTo>
                  <a:lnTo>
                    <a:pt x="2977" y="1379"/>
                  </a:lnTo>
                  <a:lnTo>
                    <a:pt x="2978" y="1380"/>
                  </a:lnTo>
                  <a:lnTo>
                    <a:pt x="2980" y="1380"/>
                  </a:lnTo>
                  <a:lnTo>
                    <a:pt x="2981" y="1380"/>
                  </a:lnTo>
                  <a:lnTo>
                    <a:pt x="2981" y="1380"/>
                  </a:lnTo>
                  <a:lnTo>
                    <a:pt x="2982" y="1380"/>
                  </a:lnTo>
                  <a:lnTo>
                    <a:pt x="2983" y="1380"/>
                  </a:lnTo>
                  <a:lnTo>
                    <a:pt x="2985" y="1380"/>
                  </a:lnTo>
                  <a:lnTo>
                    <a:pt x="2985" y="1380"/>
                  </a:lnTo>
                  <a:lnTo>
                    <a:pt x="2986" y="1380"/>
                  </a:lnTo>
                  <a:lnTo>
                    <a:pt x="2987" y="1380"/>
                  </a:lnTo>
                  <a:lnTo>
                    <a:pt x="2988" y="1380"/>
                  </a:lnTo>
                  <a:lnTo>
                    <a:pt x="2988" y="1380"/>
                  </a:lnTo>
                  <a:lnTo>
                    <a:pt x="2989" y="1380"/>
                  </a:lnTo>
                  <a:lnTo>
                    <a:pt x="2991" y="1380"/>
                  </a:lnTo>
                  <a:lnTo>
                    <a:pt x="2992" y="1379"/>
                  </a:lnTo>
                  <a:lnTo>
                    <a:pt x="2992" y="1379"/>
                  </a:lnTo>
                  <a:lnTo>
                    <a:pt x="2993" y="1379"/>
                  </a:lnTo>
                  <a:lnTo>
                    <a:pt x="2994" y="1379"/>
                  </a:lnTo>
                  <a:lnTo>
                    <a:pt x="2996" y="1379"/>
                  </a:lnTo>
                  <a:lnTo>
                    <a:pt x="2996" y="1379"/>
                  </a:lnTo>
                  <a:lnTo>
                    <a:pt x="2997" y="1379"/>
                  </a:lnTo>
                  <a:lnTo>
                    <a:pt x="2998" y="1379"/>
                  </a:lnTo>
                  <a:lnTo>
                    <a:pt x="2999" y="1380"/>
                  </a:lnTo>
                  <a:lnTo>
                    <a:pt x="2999" y="1380"/>
                  </a:lnTo>
                  <a:lnTo>
                    <a:pt x="3001" y="1380"/>
                  </a:lnTo>
                  <a:lnTo>
                    <a:pt x="3002" y="1380"/>
                  </a:lnTo>
                  <a:lnTo>
                    <a:pt x="3003" y="1380"/>
                  </a:lnTo>
                  <a:lnTo>
                    <a:pt x="3003" y="1380"/>
                  </a:lnTo>
                  <a:lnTo>
                    <a:pt x="3004" y="1380"/>
                  </a:lnTo>
                  <a:lnTo>
                    <a:pt x="3006" y="1380"/>
                  </a:lnTo>
                  <a:lnTo>
                    <a:pt x="3007" y="1380"/>
                  </a:lnTo>
                  <a:lnTo>
                    <a:pt x="3007" y="1380"/>
                  </a:lnTo>
                  <a:lnTo>
                    <a:pt x="3008" y="1380"/>
                  </a:lnTo>
                  <a:lnTo>
                    <a:pt x="3009" y="1380"/>
                  </a:lnTo>
                  <a:lnTo>
                    <a:pt x="3011" y="1380"/>
                  </a:lnTo>
                  <a:lnTo>
                    <a:pt x="3011" y="1380"/>
                  </a:lnTo>
                  <a:lnTo>
                    <a:pt x="3012" y="1380"/>
                  </a:lnTo>
                  <a:lnTo>
                    <a:pt x="3013" y="1380"/>
                  </a:lnTo>
                  <a:lnTo>
                    <a:pt x="3014" y="1380"/>
                  </a:lnTo>
                  <a:lnTo>
                    <a:pt x="3014" y="1380"/>
                  </a:lnTo>
                  <a:lnTo>
                    <a:pt x="3016" y="1380"/>
                  </a:lnTo>
                  <a:lnTo>
                    <a:pt x="3017" y="1380"/>
                  </a:lnTo>
                  <a:lnTo>
                    <a:pt x="3018" y="1380"/>
                  </a:lnTo>
                  <a:lnTo>
                    <a:pt x="3018" y="1380"/>
                  </a:lnTo>
                  <a:lnTo>
                    <a:pt x="3019" y="1380"/>
                  </a:lnTo>
                  <a:lnTo>
                    <a:pt x="3020" y="1380"/>
                  </a:lnTo>
                  <a:lnTo>
                    <a:pt x="3022" y="1380"/>
                  </a:lnTo>
                  <a:lnTo>
                    <a:pt x="3023" y="1380"/>
                  </a:lnTo>
                  <a:lnTo>
                    <a:pt x="3023" y="1380"/>
                  </a:lnTo>
                  <a:lnTo>
                    <a:pt x="3024" y="1380"/>
                  </a:lnTo>
                  <a:lnTo>
                    <a:pt x="3025" y="1380"/>
                  </a:lnTo>
                  <a:lnTo>
                    <a:pt x="3027" y="1380"/>
                  </a:lnTo>
                  <a:lnTo>
                    <a:pt x="3027" y="1380"/>
                  </a:lnTo>
                  <a:lnTo>
                    <a:pt x="3028" y="1380"/>
                  </a:lnTo>
                  <a:lnTo>
                    <a:pt x="3029" y="1380"/>
                  </a:lnTo>
                  <a:lnTo>
                    <a:pt x="3030" y="1380"/>
                  </a:lnTo>
                  <a:lnTo>
                    <a:pt x="3030" y="1380"/>
                  </a:lnTo>
                  <a:lnTo>
                    <a:pt x="3032" y="1380"/>
                  </a:lnTo>
                  <a:lnTo>
                    <a:pt x="3033" y="1380"/>
                  </a:lnTo>
                  <a:lnTo>
                    <a:pt x="3034" y="1380"/>
                  </a:lnTo>
                  <a:lnTo>
                    <a:pt x="3034" y="1380"/>
                  </a:lnTo>
                  <a:lnTo>
                    <a:pt x="3035" y="1380"/>
                  </a:lnTo>
                  <a:lnTo>
                    <a:pt x="3037" y="1380"/>
                  </a:lnTo>
                  <a:lnTo>
                    <a:pt x="3038" y="1380"/>
                  </a:lnTo>
                  <a:lnTo>
                    <a:pt x="3038" y="1380"/>
                  </a:lnTo>
                  <a:lnTo>
                    <a:pt x="3039" y="1380"/>
                  </a:lnTo>
                  <a:lnTo>
                    <a:pt x="3040" y="1380"/>
                  </a:lnTo>
                  <a:lnTo>
                    <a:pt x="3042" y="1380"/>
                  </a:lnTo>
                  <a:lnTo>
                    <a:pt x="3042" y="1380"/>
                  </a:lnTo>
                  <a:lnTo>
                    <a:pt x="3043" y="1380"/>
                  </a:lnTo>
                  <a:lnTo>
                    <a:pt x="3044" y="1380"/>
                  </a:lnTo>
                  <a:lnTo>
                    <a:pt x="3045" y="1380"/>
                  </a:lnTo>
                  <a:lnTo>
                    <a:pt x="3045" y="1380"/>
                  </a:lnTo>
                  <a:lnTo>
                    <a:pt x="3047" y="1380"/>
                  </a:lnTo>
                  <a:lnTo>
                    <a:pt x="3048" y="1380"/>
                  </a:lnTo>
                  <a:lnTo>
                    <a:pt x="3049" y="1380"/>
                  </a:lnTo>
                  <a:lnTo>
                    <a:pt x="3049" y="1380"/>
                  </a:lnTo>
                  <a:lnTo>
                    <a:pt x="3050" y="1379"/>
                  </a:lnTo>
                  <a:lnTo>
                    <a:pt x="3052" y="1379"/>
                  </a:lnTo>
                  <a:lnTo>
                    <a:pt x="3053" y="1379"/>
                  </a:lnTo>
                  <a:lnTo>
                    <a:pt x="3053" y="1379"/>
                  </a:lnTo>
                  <a:lnTo>
                    <a:pt x="3054" y="1380"/>
                  </a:lnTo>
                  <a:lnTo>
                    <a:pt x="3055" y="1380"/>
                  </a:lnTo>
                  <a:lnTo>
                    <a:pt x="3056" y="1380"/>
                  </a:lnTo>
                  <a:lnTo>
                    <a:pt x="3056" y="1380"/>
                  </a:lnTo>
                  <a:lnTo>
                    <a:pt x="3058" y="1380"/>
                  </a:lnTo>
                  <a:lnTo>
                    <a:pt x="3059" y="1380"/>
                  </a:lnTo>
                  <a:lnTo>
                    <a:pt x="3060" y="1380"/>
                  </a:lnTo>
                  <a:lnTo>
                    <a:pt x="3060" y="1380"/>
                  </a:lnTo>
                  <a:lnTo>
                    <a:pt x="3061" y="1380"/>
                  </a:lnTo>
                  <a:lnTo>
                    <a:pt x="3063" y="1380"/>
                  </a:lnTo>
                  <a:lnTo>
                    <a:pt x="3064" y="1379"/>
                  </a:lnTo>
                  <a:lnTo>
                    <a:pt x="3064" y="1379"/>
                  </a:lnTo>
                  <a:lnTo>
                    <a:pt x="3065" y="1379"/>
                  </a:lnTo>
                  <a:lnTo>
                    <a:pt x="3066" y="1380"/>
                  </a:lnTo>
                  <a:lnTo>
                    <a:pt x="3068" y="1380"/>
                  </a:lnTo>
                  <a:lnTo>
                    <a:pt x="3068" y="1380"/>
                  </a:lnTo>
                  <a:lnTo>
                    <a:pt x="3069" y="1380"/>
                  </a:lnTo>
                  <a:lnTo>
                    <a:pt x="3070" y="1380"/>
                  </a:lnTo>
                  <a:lnTo>
                    <a:pt x="3071" y="1380"/>
                  </a:lnTo>
                  <a:lnTo>
                    <a:pt x="3071" y="1380"/>
                  </a:lnTo>
                  <a:lnTo>
                    <a:pt x="3073" y="1380"/>
                  </a:lnTo>
                  <a:lnTo>
                    <a:pt x="3074" y="1380"/>
                  </a:lnTo>
                  <a:lnTo>
                    <a:pt x="3075" y="1380"/>
                  </a:lnTo>
                  <a:lnTo>
                    <a:pt x="3076" y="1380"/>
                  </a:lnTo>
                  <a:lnTo>
                    <a:pt x="3076" y="1380"/>
                  </a:lnTo>
                  <a:lnTo>
                    <a:pt x="3078" y="1380"/>
                  </a:lnTo>
                  <a:lnTo>
                    <a:pt x="3079" y="1380"/>
                  </a:lnTo>
                  <a:lnTo>
                    <a:pt x="3080" y="1379"/>
                  </a:lnTo>
                  <a:lnTo>
                    <a:pt x="3080" y="1379"/>
                  </a:lnTo>
                  <a:lnTo>
                    <a:pt x="3081" y="1378"/>
                  </a:lnTo>
                  <a:lnTo>
                    <a:pt x="3083" y="1378"/>
                  </a:lnTo>
                  <a:lnTo>
                    <a:pt x="3084" y="1378"/>
                  </a:lnTo>
                  <a:lnTo>
                    <a:pt x="3084" y="1378"/>
                  </a:lnTo>
                  <a:lnTo>
                    <a:pt x="3085" y="1378"/>
                  </a:lnTo>
                  <a:lnTo>
                    <a:pt x="3086" y="1379"/>
                  </a:lnTo>
                  <a:lnTo>
                    <a:pt x="3088" y="1379"/>
                  </a:lnTo>
                  <a:lnTo>
                    <a:pt x="3088" y="1379"/>
                  </a:lnTo>
                  <a:lnTo>
                    <a:pt x="3089" y="1380"/>
                  </a:lnTo>
                  <a:lnTo>
                    <a:pt x="3090" y="1380"/>
                  </a:lnTo>
                  <a:lnTo>
                    <a:pt x="3091" y="1380"/>
                  </a:lnTo>
                  <a:lnTo>
                    <a:pt x="3091" y="1380"/>
                  </a:lnTo>
                  <a:lnTo>
                    <a:pt x="3092" y="1380"/>
                  </a:lnTo>
                  <a:lnTo>
                    <a:pt x="3094" y="1380"/>
                  </a:lnTo>
                  <a:lnTo>
                    <a:pt x="3095" y="1380"/>
                  </a:lnTo>
                  <a:lnTo>
                    <a:pt x="3095" y="1380"/>
                  </a:lnTo>
                  <a:lnTo>
                    <a:pt x="3096" y="1380"/>
                  </a:lnTo>
                  <a:lnTo>
                    <a:pt x="3097" y="1380"/>
                  </a:lnTo>
                  <a:lnTo>
                    <a:pt x="3099" y="1380"/>
                  </a:lnTo>
                  <a:lnTo>
                    <a:pt x="3099" y="1380"/>
                  </a:lnTo>
                  <a:lnTo>
                    <a:pt x="3100" y="1380"/>
                  </a:lnTo>
                  <a:lnTo>
                    <a:pt x="3101" y="1380"/>
                  </a:lnTo>
                  <a:lnTo>
                    <a:pt x="3102" y="1380"/>
                  </a:lnTo>
                  <a:lnTo>
                    <a:pt x="3102" y="1380"/>
                  </a:lnTo>
                  <a:lnTo>
                    <a:pt x="3104" y="1380"/>
                  </a:lnTo>
                  <a:lnTo>
                    <a:pt x="3105" y="1380"/>
                  </a:lnTo>
                  <a:lnTo>
                    <a:pt x="3106" y="1380"/>
                  </a:lnTo>
                  <a:lnTo>
                    <a:pt x="3106" y="1380"/>
                  </a:lnTo>
                  <a:lnTo>
                    <a:pt x="3107" y="1380"/>
                  </a:lnTo>
                  <a:lnTo>
                    <a:pt x="3109" y="1380"/>
                  </a:lnTo>
                  <a:lnTo>
                    <a:pt x="3110" y="1380"/>
                  </a:lnTo>
                  <a:lnTo>
                    <a:pt x="3110" y="1380"/>
                  </a:lnTo>
                  <a:lnTo>
                    <a:pt x="3111" y="1380"/>
                  </a:lnTo>
                  <a:lnTo>
                    <a:pt x="3112" y="1380"/>
                  </a:lnTo>
                  <a:lnTo>
                    <a:pt x="3114" y="1380"/>
                  </a:lnTo>
                  <a:lnTo>
                    <a:pt x="3114" y="1380"/>
                  </a:lnTo>
                  <a:lnTo>
                    <a:pt x="3115" y="1380"/>
                  </a:lnTo>
                  <a:lnTo>
                    <a:pt x="3116" y="1379"/>
                  </a:lnTo>
                  <a:lnTo>
                    <a:pt x="3117" y="1379"/>
                  </a:lnTo>
                  <a:lnTo>
                    <a:pt x="3117" y="1378"/>
                  </a:lnTo>
                  <a:lnTo>
                    <a:pt x="3119" y="1378"/>
                  </a:lnTo>
                  <a:lnTo>
                    <a:pt x="3120" y="1378"/>
                  </a:lnTo>
                  <a:lnTo>
                    <a:pt x="3121" y="1378"/>
                  </a:lnTo>
                  <a:lnTo>
                    <a:pt x="3121" y="1378"/>
                  </a:lnTo>
                  <a:lnTo>
                    <a:pt x="3122" y="1379"/>
                  </a:lnTo>
                  <a:lnTo>
                    <a:pt x="3124" y="1379"/>
                  </a:lnTo>
                  <a:lnTo>
                    <a:pt x="3125" y="1379"/>
                  </a:lnTo>
                  <a:lnTo>
                    <a:pt x="3125" y="1379"/>
                  </a:lnTo>
                  <a:lnTo>
                    <a:pt x="3126" y="1379"/>
                  </a:lnTo>
                  <a:lnTo>
                    <a:pt x="3127" y="1380"/>
                  </a:lnTo>
                  <a:lnTo>
                    <a:pt x="3128" y="1380"/>
                  </a:lnTo>
                  <a:lnTo>
                    <a:pt x="3128" y="1380"/>
                  </a:lnTo>
                  <a:lnTo>
                    <a:pt x="3130" y="1380"/>
                  </a:lnTo>
                  <a:lnTo>
                    <a:pt x="3131" y="1380"/>
                  </a:lnTo>
                  <a:lnTo>
                    <a:pt x="3132" y="1380"/>
                  </a:lnTo>
                  <a:lnTo>
                    <a:pt x="3133" y="1380"/>
                  </a:lnTo>
                  <a:lnTo>
                    <a:pt x="3133" y="1380"/>
                  </a:lnTo>
                  <a:lnTo>
                    <a:pt x="3135" y="1380"/>
                  </a:lnTo>
                  <a:lnTo>
                    <a:pt x="3136" y="1380"/>
                  </a:lnTo>
                  <a:lnTo>
                    <a:pt x="3137" y="1380"/>
                  </a:lnTo>
                  <a:lnTo>
                    <a:pt x="3137" y="1380"/>
                  </a:lnTo>
                  <a:lnTo>
                    <a:pt x="3138" y="1380"/>
                  </a:lnTo>
                  <a:lnTo>
                    <a:pt x="3140" y="1380"/>
                  </a:lnTo>
                  <a:lnTo>
                    <a:pt x="3141" y="1380"/>
                  </a:lnTo>
                  <a:lnTo>
                    <a:pt x="3141" y="1380"/>
                  </a:lnTo>
                  <a:lnTo>
                    <a:pt x="3142" y="1380"/>
                  </a:lnTo>
                  <a:lnTo>
                    <a:pt x="3143" y="1380"/>
                  </a:lnTo>
                  <a:lnTo>
                    <a:pt x="3145" y="1380"/>
                  </a:lnTo>
                  <a:lnTo>
                    <a:pt x="3145" y="1380"/>
                  </a:lnTo>
                  <a:lnTo>
                    <a:pt x="3146" y="1380"/>
                  </a:lnTo>
                  <a:lnTo>
                    <a:pt x="3147" y="1380"/>
                  </a:lnTo>
                  <a:lnTo>
                    <a:pt x="3148" y="1380"/>
                  </a:lnTo>
                  <a:lnTo>
                    <a:pt x="3148" y="1380"/>
                  </a:lnTo>
                  <a:lnTo>
                    <a:pt x="3150" y="1380"/>
                  </a:lnTo>
                  <a:lnTo>
                    <a:pt x="3151" y="1380"/>
                  </a:lnTo>
                  <a:lnTo>
                    <a:pt x="3152" y="1380"/>
                  </a:lnTo>
                  <a:lnTo>
                    <a:pt x="3152" y="1380"/>
                  </a:lnTo>
                  <a:lnTo>
                    <a:pt x="3153" y="1380"/>
                  </a:lnTo>
                  <a:lnTo>
                    <a:pt x="3155" y="1380"/>
                  </a:lnTo>
                  <a:lnTo>
                    <a:pt x="3156" y="1380"/>
                  </a:lnTo>
                  <a:lnTo>
                    <a:pt x="3156" y="1380"/>
                  </a:lnTo>
                  <a:lnTo>
                    <a:pt x="3157" y="1380"/>
                  </a:lnTo>
                  <a:lnTo>
                    <a:pt x="3158" y="1380"/>
                  </a:lnTo>
                  <a:lnTo>
                    <a:pt x="3160" y="1380"/>
                  </a:lnTo>
                  <a:lnTo>
                    <a:pt x="3160" y="1380"/>
                  </a:lnTo>
                  <a:lnTo>
                    <a:pt x="3161" y="1380"/>
                  </a:lnTo>
                  <a:lnTo>
                    <a:pt x="3162" y="1380"/>
                  </a:lnTo>
                  <a:lnTo>
                    <a:pt x="3163" y="1380"/>
                  </a:lnTo>
                  <a:lnTo>
                    <a:pt x="3163" y="1380"/>
                  </a:lnTo>
                  <a:lnTo>
                    <a:pt x="3164" y="1380"/>
                  </a:lnTo>
                  <a:lnTo>
                    <a:pt x="3166" y="1380"/>
                  </a:lnTo>
                  <a:lnTo>
                    <a:pt x="3167" y="1380"/>
                  </a:lnTo>
                  <a:lnTo>
                    <a:pt x="3167" y="1380"/>
                  </a:lnTo>
                  <a:lnTo>
                    <a:pt x="3168" y="1380"/>
                  </a:lnTo>
                  <a:lnTo>
                    <a:pt x="3169" y="1380"/>
                  </a:lnTo>
                  <a:lnTo>
                    <a:pt x="3171" y="1380"/>
                  </a:lnTo>
                  <a:lnTo>
                    <a:pt x="3171" y="1380"/>
                  </a:lnTo>
                  <a:lnTo>
                    <a:pt x="3172" y="1380"/>
                  </a:lnTo>
                  <a:lnTo>
                    <a:pt x="3173" y="1380"/>
                  </a:lnTo>
                  <a:lnTo>
                    <a:pt x="3174" y="1380"/>
                  </a:lnTo>
                  <a:lnTo>
                    <a:pt x="3174" y="1380"/>
                  </a:lnTo>
                  <a:lnTo>
                    <a:pt x="3176" y="1380"/>
                  </a:lnTo>
                  <a:lnTo>
                    <a:pt x="3177" y="1380"/>
                  </a:lnTo>
                  <a:lnTo>
                    <a:pt x="3178" y="1380"/>
                  </a:lnTo>
                  <a:lnTo>
                    <a:pt x="3178" y="1380"/>
                  </a:lnTo>
                  <a:lnTo>
                    <a:pt x="3179" y="1380"/>
                  </a:lnTo>
                  <a:lnTo>
                    <a:pt x="3181" y="1380"/>
                  </a:lnTo>
                  <a:lnTo>
                    <a:pt x="3182" y="1380"/>
                  </a:lnTo>
                  <a:lnTo>
                    <a:pt x="3182" y="1380"/>
                  </a:lnTo>
                  <a:lnTo>
                    <a:pt x="3183" y="1380"/>
                  </a:lnTo>
                  <a:lnTo>
                    <a:pt x="3184" y="1380"/>
                  </a:lnTo>
                  <a:lnTo>
                    <a:pt x="3186" y="1380"/>
                  </a:lnTo>
                  <a:lnTo>
                    <a:pt x="3186" y="1380"/>
                  </a:lnTo>
                  <a:lnTo>
                    <a:pt x="3187" y="1380"/>
                  </a:lnTo>
                  <a:lnTo>
                    <a:pt x="3188" y="1380"/>
                  </a:lnTo>
                  <a:lnTo>
                    <a:pt x="3189" y="1380"/>
                  </a:lnTo>
                  <a:lnTo>
                    <a:pt x="3191" y="1380"/>
                  </a:lnTo>
                  <a:lnTo>
                    <a:pt x="3191" y="1380"/>
                  </a:lnTo>
                  <a:lnTo>
                    <a:pt x="3192" y="1380"/>
                  </a:lnTo>
                  <a:lnTo>
                    <a:pt x="3193" y="1380"/>
                  </a:lnTo>
                  <a:lnTo>
                    <a:pt x="3194" y="1380"/>
                  </a:lnTo>
                  <a:lnTo>
                    <a:pt x="3194" y="1380"/>
                  </a:lnTo>
                  <a:lnTo>
                    <a:pt x="3196" y="1380"/>
                  </a:lnTo>
                  <a:lnTo>
                    <a:pt x="3197" y="1379"/>
                  </a:lnTo>
                  <a:lnTo>
                    <a:pt x="3198" y="1379"/>
                  </a:lnTo>
                  <a:lnTo>
                    <a:pt x="3198" y="1379"/>
                  </a:lnTo>
                  <a:lnTo>
                    <a:pt x="3199" y="1379"/>
                  </a:lnTo>
                  <a:lnTo>
                    <a:pt x="3200" y="1380"/>
                  </a:lnTo>
                  <a:lnTo>
                    <a:pt x="3202" y="1380"/>
                  </a:lnTo>
                  <a:lnTo>
                    <a:pt x="3202" y="1380"/>
                  </a:lnTo>
                  <a:lnTo>
                    <a:pt x="3203" y="1380"/>
                  </a:lnTo>
                  <a:lnTo>
                    <a:pt x="3204" y="1380"/>
                  </a:lnTo>
                  <a:lnTo>
                    <a:pt x="3205" y="1380"/>
                  </a:lnTo>
                  <a:lnTo>
                    <a:pt x="3205" y="1380"/>
                  </a:lnTo>
                  <a:lnTo>
                    <a:pt x="3207" y="1380"/>
                  </a:lnTo>
                  <a:lnTo>
                    <a:pt x="3208" y="1380"/>
                  </a:lnTo>
                  <a:lnTo>
                    <a:pt x="3209" y="1380"/>
                  </a:lnTo>
                  <a:lnTo>
                    <a:pt x="3209" y="1380"/>
                  </a:lnTo>
                  <a:lnTo>
                    <a:pt x="3210" y="1380"/>
                  </a:lnTo>
                  <a:lnTo>
                    <a:pt x="3212" y="1380"/>
                  </a:lnTo>
                  <a:lnTo>
                    <a:pt x="3213" y="1380"/>
                  </a:lnTo>
                  <a:lnTo>
                    <a:pt x="3213" y="1380"/>
                  </a:lnTo>
                  <a:lnTo>
                    <a:pt x="3214" y="1380"/>
                  </a:lnTo>
                  <a:lnTo>
                    <a:pt x="3215" y="1380"/>
                  </a:lnTo>
                  <a:lnTo>
                    <a:pt x="3217" y="1380"/>
                  </a:lnTo>
                  <a:lnTo>
                    <a:pt x="3217" y="1379"/>
                  </a:lnTo>
                  <a:lnTo>
                    <a:pt x="3218" y="1379"/>
                  </a:lnTo>
                  <a:lnTo>
                    <a:pt x="3219" y="1378"/>
                  </a:lnTo>
                  <a:lnTo>
                    <a:pt x="3220" y="1378"/>
                  </a:lnTo>
                  <a:lnTo>
                    <a:pt x="3220" y="1378"/>
                  </a:lnTo>
                  <a:lnTo>
                    <a:pt x="3222" y="1379"/>
                  </a:lnTo>
                  <a:lnTo>
                    <a:pt x="3223" y="1379"/>
                  </a:lnTo>
                  <a:lnTo>
                    <a:pt x="3224" y="1379"/>
                  </a:lnTo>
                  <a:lnTo>
                    <a:pt x="3224" y="1380"/>
                  </a:lnTo>
                  <a:lnTo>
                    <a:pt x="3225" y="1380"/>
                  </a:lnTo>
                  <a:lnTo>
                    <a:pt x="3227" y="1380"/>
                  </a:lnTo>
                  <a:lnTo>
                    <a:pt x="3228" y="1380"/>
                  </a:lnTo>
                  <a:lnTo>
                    <a:pt x="3228" y="1380"/>
                  </a:lnTo>
                  <a:lnTo>
                    <a:pt x="3229" y="1380"/>
                  </a:lnTo>
                  <a:lnTo>
                    <a:pt x="3230" y="1380"/>
                  </a:lnTo>
                  <a:lnTo>
                    <a:pt x="3232" y="1380"/>
                  </a:lnTo>
                  <a:lnTo>
                    <a:pt x="3232" y="1380"/>
                  </a:lnTo>
                  <a:lnTo>
                    <a:pt x="3233" y="1380"/>
                  </a:lnTo>
                  <a:lnTo>
                    <a:pt x="3234" y="1380"/>
                  </a:lnTo>
                  <a:lnTo>
                    <a:pt x="3235" y="1380"/>
                  </a:lnTo>
                  <a:lnTo>
                    <a:pt x="3235" y="1380"/>
                  </a:lnTo>
                  <a:lnTo>
                    <a:pt x="3236" y="1380"/>
                  </a:lnTo>
                  <a:lnTo>
                    <a:pt x="3238" y="1380"/>
                  </a:lnTo>
                  <a:lnTo>
                    <a:pt x="3239" y="1380"/>
                  </a:lnTo>
                  <a:lnTo>
                    <a:pt x="3239" y="1380"/>
                  </a:lnTo>
                  <a:lnTo>
                    <a:pt x="3240" y="1380"/>
                  </a:lnTo>
                  <a:lnTo>
                    <a:pt x="3241" y="1380"/>
                  </a:lnTo>
                  <a:lnTo>
                    <a:pt x="3243" y="1380"/>
                  </a:lnTo>
                  <a:lnTo>
                    <a:pt x="3244" y="1380"/>
                  </a:lnTo>
                  <a:lnTo>
                    <a:pt x="3244" y="1380"/>
                  </a:lnTo>
                  <a:lnTo>
                    <a:pt x="3245" y="1380"/>
                  </a:lnTo>
                  <a:lnTo>
                    <a:pt x="3246" y="1380"/>
                  </a:lnTo>
                  <a:lnTo>
                    <a:pt x="3248" y="1380"/>
                  </a:lnTo>
                  <a:lnTo>
                    <a:pt x="3248" y="1380"/>
                  </a:lnTo>
                  <a:lnTo>
                    <a:pt x="3249" y="1380"/>
                  </a:lnTo>
                  <a:lnTo>
                    <a:pt x="3250" y="1380"/>
                  </a:lnTo>
                  <a:lnTo>
                    <a:pt x="3251" y="1380"/>
                  </a:lnTo>
                  <a:lnTo>
                    <a:pt x="3251" y="1380"/>
                  </a:lnTo>
                  <a:lnTo>
                    <a:pt x="3253" y="1380"/>
                  </a:lnTo>
                  <a:lnTo>
                    <a:pt x="3254" y="1380"/>
                  </a:lnTo>
                  <a:lnTo>
                    <a:pt x="3255" y="1380"/>
                  </a:lnTo>
                  <a:lnTo>
                    <a:pt x="3255" y="1380"/>
                  </a:lnTo>
                  <a:lnTo>
                    <a:pt x="3256" y="1380"/>
                  </a:lnTo>
                  <a:lnTo>
                    <a:pt x="3258" y="1380"/>
                  </a:lnTo>
                  <a:lnTo>
                    <a:pt x="3259" y="1380"/>
                  </a:lnTo>
                  <a:lnTo>
                    <a:pt x="3259" y="1380"/>
                  </a:lnTo>
                  <a:lnTo>
                    <a:pt x="3260" y="1380"/>
                  </a:lnTo>
                  <a:lnTo>
                    <a:pt x="3261" y="1379"/>
                  </a:lnTo>
                  <a:lnTo>
                    <a:pt x="3263" y="1379"/>
                  </a:lnTo>
                  <a:lnTo>
                    <a:pt x="3263" y="1380"/>
                  </a:lnTo>
                  <a:lnTo>
                    <a:pt x="3264" y="1380"/>
                  </a:lnTo>
                  <a:lnTo>
                    <a:pt x="3265" y="1380"/>
                  </a:lnTo>
                  <a:lnTo>
                    <a:pt x="3266" y="1380"/>
                  </a:lnTo>
                  <a:lnTo>
                    <a:pt x="3266" y="1380"/>
                  </a:lnTo>
                  <a:lnTo>
                    <a:pt x="3268" y="1380"/>
                  </a:lnTo>
                  <a:lnTo>
                    <a:pt x="3269" y="1380"/>
                  </a:lnTo>
                  <a:lnTo>
                    <a:pt x="3270" y="1380"/>
                  </a:lnTo>
                  <a:lnTo>
                    <a:pt x="3270" y="1380"/>
                  </a:lnTo>
                  <a:lnTo>
                    <a:pt x="3271" y="1380"/>
                  </a:lnTo>
                  <a:lnTo>
                    <a:pt x="3272" y="1380"/>
                  </a:lnTo>
                  <a:lnTo>
                    <a:pt x="3274" y="1380"/>
                  </a:lnTo>
                  <a:lnTo>
                    <a:pt x="3274" y="1380"/>
                  </a:lnTo>
                  <a:lnTo>
                    <a:pt x="3275" y="1380"/>
                  </a:lnTo>
                  <a:lnTo>
                    <a:pt x="3276" y="1380"/>
                  </a:lnTo>
                  <a:lnTo>
                    <a:pt x="3277" y="1380"/>
                  </a:lnTo>
                  <a:lnTo>
                    <a:pt x="3277" y="1380"/>
                  </a:lnTo>
                  <a:lnTo>
                    <a:pt x="3279" y="1380"/>
                  </a:lnTo>
                  <a:lnTo>
                    <a:pt x="3280" y="1380"/>
                  </a:lnTo>
                  <a:lnTo>
                    <a:pt x="3281" y="1380"/>
                  </a:lnTo>
                  <a:lnTo>
                    <a:pt x="3281" y="1380"/>
                  </a:lnTo>
                  <a:lnTo>
                    <a:pt x="3282" y="1380"/>
                  </a:lnTo>
                  <a:lnTo>
                    <a:pt x="3284" y="1379"/>
                  </a:lnTo>
                  <a:lnTo>
                    <a:pt x="3285" y="1378"/>
                  </a:lnTo>
                  <a:lnTo>
                    <a:pt x="3285" y="1376"/>
                  </a:lnTo>
                  <a:lnTo>
                    <a:pt x="3286" y="1374"/>
                  </a:lnTo>
                  <a:lnTo>
                    <a:pt x="3287" y="1373"/>
                  </a:lnTo>
                  <a:lnTo>
                    <a:pt x="3289" y="1373"/>
                  </a:lnTo>
                  <a:lnTo>
                    <a:pt x="3289" y="1373"/>
                  </a:lnTo>
                  <a:lnTo>
                    <a:pt x="3290" y="1374"/>
                  </a:lnTo>
                  <a:lnTo>
                    <a:pt x="3291" y="1375"/>
                  </a:lnTo>
                  <a:lnTo>
                    <a:pt x="3292" y="1376"/>
                  </a:lnTo>
                  <a:lnTo>
                    <a:pt x="3292" y="1378"/>
                  </a:lnTo>
                  <a:lnTo>
                    <a:pt x="3294" y="1379"/>
                  </a:lnTo>
                  <a:lnTo>
                    <a:pt x="3295" y="1380"/>
                  </a:lnTo>
                  <a:lnTo>
                    <a:pt x="3296" y="1380"/>
                  </a:lnTo>
                  <a:lnTo>
                    <a:pt x="3296" y="1381"/>
                  </a:lnTo>
                  <a:lnTo>
                    <a:pt x="3297" y="1381"/>
                  </a:lnTo>
                  <a:lnTo>
                    <a:pt x="3299" y="1381"/>
                  </a:lnTo>
                  <a:lnTo>
                    <a:pt x="3300" y="1381"/>
                  </a:lnTo>
                  <a:lnTo>
                    <a:pt x="3301" y="1381"/>
                  </a:lnTo>
                  <a:lnTo>
                    <a:pt x="3301" y="1381"/>
                  </a:lnTo>
                  <a:lnTo>
                    <a:pt x="3302" y="1381"/>
                  </a:lnTo>
                  <a:lnTo>
                    <a:pt x="3304" y="1381"/>
                  </a:lnTo>
                  <a:lnTo>
                    <a:pt x="3305" y="1381"/>
                  </a:lnTo>
                  <a:lnTo>
                    <a:pt x="3305" y="1381"/>
                  </a:lnTo>
                  <a:lnTo>
                    <a:pt x="3306" y="1380"/>
                  </a:lnTo>
                  <a:lnTo>
                    <a:pt x="3307" y="1380"/>
                  </a:lnTo>
                  <a:lnTo>
                    <a:pt x="3308" y="1380"/>
                  </a:lnTo>
                  <a:lnTo>
                    <a:pt x="3308" y="1380"/>
                  </a:lnTo>
                  <a:lnTo>
                    <a:pt x="3310" y="1380"/>
                  </a:lnTo>
                  <a:lnTo>
                    <a:pt x="3311" y="1380"/>
                  </a:lnTo>
                  <a:lnTo>
                    <a:pt x="3312" y="1380"/>
                  </a:lnTo>
                  <a:lnTo>
                    <a:pt x="3312" y="1380"/>
                  </a:lnTo>
                  <a:lnTo>
                    <a:pt x="3313" y="1380"/>
                  </a:lnTo>
                  <a:lnTo>
                    <a:pt x="3315" y="1380"/>
                  </a:lnTo>
                  <a:lnTo>
                    <a:pt x="3316" y="1380"/>
                  </a:lnTo>
                  <a:lnTo>
                    <a:pt x="3316" y="1380"/>
                  </a:lnTo>
                  <a:lnTo>
                    <a:pt x="3317" y="1380"/>
                  </a:lnTo>
                  <a:lnTo>
                    <a:pt x="3318" y="1379"/>
                  </a:lnTo>
                  <a:lnTo>
                    <a:pt x="3320" y="1379"/>
                  </a:lnTo>
                  <a:lnTo>
                    <a:pt x="3320" y="1379"/>
                  </a:lnTo>
                  <a:lnTo>
                    <a:pt x="3321" y="1379"/>
                  </a:lnTo>
                  <a:lnTo>
                    <a:pt x="3322" y="1379"/>
                  </a:lnTo>
                  <a:lnTo>
                    <a:pt x="3323" y="1379"/>
                  </a:lnTo>
                  <a:lnTo>
                    <a:pt x="3323" y="1379"/>
                  </a:lnTo>
                  <a:lnTo>
                    <a:pt x="3325" y="1379"/>
                  </a:lnTo>
                  <a:lnTo>
                    <a:pt x="3326" y="1380"/>
                  </a:lnTo>
                  <a:lnTo>
                    <a:pt x="3327" y="1380"/>
                  </a:lnTo>
                  <a:lnTo>
                    <a:pt x="3327" y="1380"/>
                  </a:lnTo>
                  <a:lnTo>
                    <a:pt x="3328" y="1380"/>
                  </a:lnTo>
                  <a:lnTo>
                    <a:pt x="3330" y="1380"/>
                  </a:lnTo>
                  <a:lnTo>
                    <a:pt x="3331" y="1380"/>
                  </a:lnTo>
                  <a:lnTo>
                    <a:pt x="3331" y="1380"/>
                  </a:lnTo>
                  <a:lnTo>
                    <a:pt x="3332" y="1380"/>
                  </a:lnTo>
                  <a:lnTo>
                    <a:pt x="3333" y="1380"/>
                  </a:lnTo>
                  <a:lnTo>
                    <a:pt x="3335" y="1380"/>
                  </a:lnTo>
                  <a:lnTo>
                    <a:pt x="3335" y="1380"/>
                  </a:lnTo>
                  <a:lnTo>
                    <a:pt x="3336" y="1380"/>
                  </a:lnTo>
                  <a:lnTo>
                    <a:pt x="3337" y="1380"/>
                  </a:lnTo>
                  <a:lnTo>
                    <a:pt x="3338" y="1380"/>
                  </a:lnTo>
                  <a:lnTo>
                    <a:pt x="3338" y="1380"/>
                  </a:lnTo>
                  <a:lnTo>
                    <a:pt x="3340" y="1380"/>
                  </a:lnTo>
                  <a:lnTo>
                    <a:pt x="3341" y="1379"/>
                  </a:lnTo>
                  <a:lnTo>
                    <a:pt x="3342" y="1378"/>
                  </a:lnTo>
                  <a:lnTo>
                    <a:pt x="3342" y="1375"/>
                  </a:lnTo>
                  <a:lnTo>
                    <a:pt x="3343" y="1374"/>
                  </a:lnTo>
                  <a:lnTo>
                    <a:pt x="3344" y="1373"/>
                  </a:lnTo>
                  <a:lnTo>
                    <a:pt x="3346" y="1373"/>
                  </a:lnTo>
                  <a:lnTo>
                    <a:pt x="3346" y="1373"/>
                  </a:lnTo>
                  <a:lnTo>
                    <a:pt x="3347" y="1374"/>
                  </a:lnTo>
                  <a:lnTo>
                    <a:pt x="3348" y="1376"/>
                  </a:lnTo>
                  <a:lnTo>
                    <a:pt x="3349" y="1378"/>
                  </a:lnTo>
                  <a:lnTo>
                    <a:pt x="3349" y="1378"/>
                  </a:lnTo>
                  <a:lnTo>
                    <a:pt x="3351" y="1379"/>
                  </a:lnTo>
                  <a:lnTo>
                    <a:pt x="3352" y="1379"/>
                  </a:lnTo>
                  <a:lnTo>
                    <a:pt x="3353" y="1380"/>
                  </a:lnTo>
                  <a:lnTo>
                    <a:pt x="3353" y="1380"/>
                  </a:lnTo>
                  <a:lnTo>
                    <a:pt x="3354" y="1380"/>
                  </a:lnTo>
                  <a:lnTo>
                    <a:pt x="3356" y="1380"/>
                  </a:lnTo>
                  <a:lnTo>
                    <a:pt x="3357" y="1380"/>
                  </a:lnTo>
                  <a:lnTo>
                    <a:pt x="3358" y="1380"/>
                  </a:lnTo>
                  <a:lnTo>
                    <a:pt x="3358" y="1380"/>
                  </a:lnTo>
                  <a:lnTo>
                    <a:pt x="3359" y="1380"/>
                  </a:lnTo>
                  <a:lnTo>
                    <a:pt x="3361" y="1380"/>
                  </a:lnTo>
                  <a:lnTo>
                    <a:pt x="3362" y="1380"/>
                  </a:lnTo>
                  <a:lnTo>
                    <a:pt x="3362" y="1380"/>
                  </a:lnTo>
                  <a:lnTo>
                    <a:pt x="3363" y="1380"/>
                  </a:lnTo>
                  <a:lnTo>
                    <a:pt x="3364" y="1380"/>
                  </a:lnTo>
                  <a:lnTo>
                    <a:pt x="3366" y="1380"/>
                  </a:lnTo>
                  <a:lnTo>
                    <a:pt x="3366" y="1380"/>
                  </a:lnTo>
                  <a:lnTo>
                    <a:pt x="3367" y="1380"/>
                  </a:lnTo>
                  <a:lnTo>
                    <a:pt x="3368" y="1380"/>
                  </a:lnTo>
                  <a:lnTo>
                    <a:pt x="3369" y="1380"/>
                  </a:lnTo>
                  <a:lnTo>
                    <a:pt x="3369" y="1380"/>
                  </a:lnTo>
                  <a:lnTo>
                    <a:pt x="3371" y="1380"/>
                  </a:lnTo>
                  <a:lnTo>
                    <a:pt x="3372" y="1380"/>
                  </a:lnTo>
                  <a:lnTo>
                    <a:pt x="3373" y="1380"/>
                  </a:lnTo>
                  <a:lnTo>
                    <a:pt x="3373" y="1380"/>
                  </a:lnTo>
                  <a:lnTo>
                    <a:pt x="3374" y="1380"/>
                  </a:lnTo>
                  <a:lnTo>
                    <a:pt x="3376" y="1380"/>
                  </a:lnTo>
                  <a:lnTo>
                    <a:pt x="3377" y="1380"/>
                  </a:lnTo>
                  <a:lnTo>
                    <a:pt x="3377" y="1380"/>
                  </a:lnTo>
                  <a:lnTo>
                    <a:pt x="3378" y="1380"/>
                  </a:lnTo>
                  <a:lnTo>
                    <a:pt x="3379" y="1380"/>
                  </a:lnTo>
                  <a:lnTo>
                    <a:pt x="3380" y="1380"/>
                  </a:lnTo>
                  <a:lnTo>
                    <a:pt x="3380" y="1380"/>
                  </a:lnTo>
                  <a:lnTo>
                    <a:pt x="3382" y="1380"/>
                  </a:lnTo>
                  <a:lnTo>
                    <a:pt x="3383" y="1380"/>
                  </a:lnTo>
                  <a:lnTo>
                    <a:pt x="3384" y="1380"/>
                  </a:lnTo>
                  <a:lnTo>
                    <a:pt x="3384" y="1380"/>
                  </a:lnTo>
                  <a:lnTo>
                    <a:pt x="3385" y="1380"/>
                  </a:lnTo>
                  <a:lnTo>
                    <a:pt x="3387" y="1380"/>
                  </a:lnTo>
                  <a:lnTo>
                    <a:pt x="3388" y="1380"/>
                  </a:lnTo>
                  <a:lnTo>
                    <a:pt x="3388" y="1380"/>
                  </a:lnTo>
                  <a:lnTo>
                    <a:pt x="3389" y="1380"/>
                  </a:lnTo>
                  <a:lnTo>
                    <a:pt x="3390" y="1380"/>
                  </a:lnTo>
                  <a:lnTo>
                    <a:pt x="3392" y="1380"/>
                  </a:lnTo>
                  <a:lnTo>
                    <a:pt x="3392" y="1380"/>
                  </a:lnTo>
                  <a:lnTo>
                    <a:pt x="3393" y="1380"/>
                  </a:lnTo>
                  <a:lnTo>
                    <a:pt x="3394" y="1380"/>
                  </a:lnTo>
                  <a:lnTo>
                    <a:pt x="3395" y="1380"/>
                  </a:lnTo>
                  <a:lnTo>
                    <a:pt x="3395" y="1380"/>
                  </a:lnTo>
                  <a:lnTo>
                    <a:pt x="3397" y="1380"/>
                  </a:lnTo>
                  <a:lnTo>
                    <a:pt x="3398" y="1380"/>
                  </a:lnTo>
                  <a:lnTo>
                    <a:pt x="3399" y="1380"/>
                  </a:lnTo>
                  <a:lnTo>
                    <a:pt x="3399" y="1380"/>
                  </a:lnTo>
                  <a:lnTo>
                    <a:pt x="3400" y="1380"/>
                  </a:lnTo>
                  <a:lnTo>
                    <a:pt x="3402" y="1380"/>
                  </a:lnTo>
                  <a:lnTo>
                    <a:pt x="3403" y="1380"/>
                  </a:lnTo>
                  <a:lnTo>
                    <a:pt x="3403" y="1380"/>
                  </a:lnTo>
                  <a:lnTo>
                    <a:pt x="3404" y="1380"/>
                  </a:lnTo>
                  <a:lnTo>
                    <a:pt x="3405" y="1380"/>
                  </a:lnTo>
                  <a:lnTo>
                    <a:pt x="3407" y="1380"/>
                  </a:lnTo>
                  <a:lnTo>
                    <a:pt x="3407" y="1380"/>
                  </a:lnTo>
                  <a:lnTo>
                    <a:pt x="3408" y="1380"/>
                  </a:lnTo>
                  <a:lnTo>
                    <a:pt x="3409" y="1380"/>
                  </a:lnTo>
                  <a:lnTo>
                    <a:pt x="3410" y="1380"/>
                  </a:lnTo>
                  <a:lnTo>
                    <a:pt x="3411" y="1380"/>
                  </a:lnTo>
                  <a:lnTo>
                    <a:pt x="3411" y="1380"/>
                  </a:lnTo>
                  <a:lnTo>
                    <a:pt x="3413" y="1380"/>
                  </a:lnTo>
                  <a:lnTo>
                    <a:pt x="3414" y="1380"/>
                  </a:lnTo>
                  <a:lnTo>
                    <a:pt x="3415" y="1380"/>
                  </a:lnTo>
                  <a:lnTo>
                    <a:pt x="3415" y="1380"/>
                  </a:lnTo>
                  <a:lnTo>
                    <a:pt x="3416" y="1380"/>
                  </a:lnTo>
                  <a:lnTo>
                    <a:pt x="3418" y="1380"/>
                  </a:lnTo>
                  <a:lnTo>
                    <a:pt x="3419" y="1380"/>
                  </a:lnTo>
                  <a:lnTo>
                    <a:pt x="3419" y="1380"/>
                  </a:lnTo>
                  <a:lnTo>
                    <a:pt x="3420" y="1380"/>
                  </a:lnTo>
                  <a:lnTo>
                    <a:pt x="3421" y="1380"/>
                  </a:lnTo>
                  <a:lnTo>
                    <a:pt x="3423" y="1380"/>
                  </a:lnTo>
                  <a:lnTo>
                    <a:pt x="3423" y="1380"/>
                  </a:lnTo>
                  <a:lnTo>
                    <a:pt x="3424" y="1380"/>
                  </a:lnTo>
                  <a:lnTo>
                    <a:pt x="3425" y="1380"/>
                  </a:lnTo>
                  <a:lnTo>
                    <a:pt x="3426" y="1380"/>
                  </a:lnTo>
                  <a:lnTo>
                    <a:pt x="3426" y="1380"/>
                  </a:lnTo>
                  <a:lnTo>
                    <a:pt x="3428" y="1380"/>
                  </a:lnTo>
                  <a:lnTo>
                    <a:pt x="3429" y="1380"/>
                  </a:lnTo>
                  <a:lnTo>
                    <a:pt x="3430" y="1380"/>
                  </a:lnTo>
                  <a:lnTo>
                    <a:pt x="3430" y="1380"/>
                  </a:lnTo>
                  <a:lnTo>
                    <a:pt x="3431" y="1380"/>
                  </a:lnTo>
                  <a:lnTo>
                    <a:pt x="3433" y="1380"/>
                  </a:lnTo>
                  <a:lnTo>
                    <a:pt x="3434" y="1380"/>
                  </a:lnTo>
                  <a:lnTo>
                    <a:pt x="3434" y="1380"/>
                  </a:lnTo>
                  <a:lnTo>
                    <a:pt x="3435" y="1380"/>
                  </a:lnTo>
                  <a:lnTo>
                    <a:pt x="3436" y="1380"/>
                  </a:lnTo>
                  <a:lnTo>
                    <a:pt x="3438" y="1380"/>
                  </a:lnTo>
                  <a:lnTo>
                    <a:pt x="3438" y="1380"/>
                  </a:lnTo>
                  <a:lnTo>
                    <a:pt x="3439" y="1380"/>
                  </a:lnTo>
                  <a:lnTo>
                    <a:pt x="3440" y="1380"/>
                  </a:lnTo>
                  <a:lnTo>
                    <a:pt x="3441" y="1380"/>
                  </a:lnTo>
                  <a:lnTo>
                    <a:pt x="3441" y="1380"/>
                  </a:lnTo>
                  <a:lnTo>
                    <a:pt x="3443" y="1380"/>
                  </a:lnTo>
                  <a:lnTo>
                    <a:pt x="3444" y="1380"/>
                  </a:lnTo>
                  <a:lnTo>
                    <a:pt x="3445" y="1380"/>
                  </a:lnTo>
                  <a:lnTo>
                    <a:pt x="3445" y="1380"/>
                  </a:lnTo>
                  <a:lnTo>
                    <a:pt x="3446" y="1380"/>
                  </a:lnTo>
                  <a:lnTo>
                    <a:pt x="3447" y="1380"/>
                  </a:lnTo>
                  <a:lnTo>
                    <a:pt x="3449" y="1380"/>
                  </a:lnTo>
                  <a:lnTo>
                    <a:pt x="3449" y="1380"/>
                  </a:lnTo>
                  <a:lnTo>
                    <a:pt x="3450" y="1380"/>
                  </a:lnTo>
                  <a:lnTo>
                    <a:pt x="3451" y="1380"/>
                  </a:lnTo>
                  <a:lnTo>
                    <a:pt x="3452" y="1380"/>
                  </a:lnTo>
                  <a:lnTo>
                    <a:pt x="3452" y="1380"/>
                  </a:lnTo>
                  <a:lnTo>
                    <a:pt x="3454" y="1380"/>
                  </a:lnTo>
                  <a:lnTo>
                    <a:pt x="3455" y="1380"/>
                  </a:lnTo>
                  <a:lnTo>
                    <a:pt x="3456" y="1380"/>
                  </a:lnTo>
                  <a:lnTo>
                    <a:pt x="3456" y="1380"/>
                  </a:lnTo>
                  <a:lnTo>
                    <a:pt x="3457" y="1380"/>
                  </a:lnTo>
                  <a:lnTo>
                    <a:pt x="3459" y="1380"/>
                  </a:lnTo>
                  <a:lnTo>
                    <a:pt x="3460" y="1380"/>
                  </a:lnTo>
                  <a:lnTo>
                    <a:pt x="3460" y="1380"/>
                  </a:lnTo>
                  <a:lnTo>
                    <a:pt x="3461" y="1380"/>
                  </a:lnTo>
                  <a:lnTo>
                    <a:pt x="3462" y="1380"/>
                  </a:lnTo>
                  <a:lnTo>
                    <a:pt x="3464" y="1380"/>
                  </a:lnTo>
                  <a:lnTo>
                    <a:pt x="3464" y="1379"/>
                  </a:lnTo>
                  <a:lnTo>
                    <a:pt x="3465" y="1379"/>
                  </a:lnTo>
                  <a:lnTo>
                    <a:pt x="3466" y="1379"/>
                  </a:lnTo>
                  <a:lnTo>
                    <a:pt x="3467" y="1379"/>
                  </a:lnTo>
                  <a:lnTo>
                    <a:pt x="3469" y="1379"/>
                  </a:lnTo>
                  <a:lnTo>
                    <a:pt x="3469" y="1379"/>
                  </a:lnTo>
                  <a:lnTo>
                    <a:pt x="3470" y="1379"/>
                  </a:lnTo>
                  <a:lnTo>
                    <a:pt x="3471" y="1379"/>
                  </a:lnTo>
                  <a:lnTo>
                    <a:pt x="3472" y="1379"/>
                  </a:lnTo>
                  <a:lnTo>
                    <a:pt x="3472" y="1379"/>
                  </a:lnTo>
                  <a:lnTo>
                    <a:pt x="3474" y="1379"/>
                  </a:lnTo>
                  <a:lnTo>
                    <a:pt x="3475" y="1380"/>
                  </a:lnTo>
                  <a:lnTo>
                    <a:pt x="3476" y="1380"/>
                  </a:lnTo>
                  <a:lnTo>
                    <a:pt x="3476" y="1380"/>
                  </a:lnTo>
                  <a:lnTo>
                    <a:pt x="3477" y="1380"/>
                  </a:lnTo>
                  <a:lnTo>
                    <a:pt x="3479" y="1380"/>
                  </a:lnTo>
                  <a:lnTo>
                    <a:pt x="3480" y="1380"/>
                  </a:lnTo>
                  <a:lnTo>
                    <a:pt x="3480" y="1380"/>
                  </a:lnTo>
                  <a:lnTo>
                    <a:pt x="3481" y="1379"/>
                  </a:lnTo>
                  <a:lnTo>
                    <a:pt x="3482" y="1379"/>
                  </a:lnTo>
                  <a:lnTo>
                    <a:pt x="3483" y="1379"/>
                  </a:lnTo>
                  <a:lnTo>
                    <a:pt x="3483" y="1379"/>
                  </a:lnTo>
                  <a:lnTo>
                    <a:pt x="3485" y="1379"/>
                  </a:lnTo>
                  <a:lnTo>
                    <a:pt x="3486" y="1379"/>
                  </a:lnTo>
                  <a:lnTo>
                    <a:pt x="3487" y="1380"/>
                  </a:lnTo>
                  <a:lnTo>
                    <a:pt x="3487" y="1380"/>
                  </a:lnTo>
                  <a:lnTo>
                    <a:pt x="3488" y="1380"/>
                  </a:lnTo>
                  <a:lnTo>
                    <a:pt x="3490" y="1380"/>
                  </a:lnTo>
                  <a:lnTo>
                    <a:pt x="3491" y="1380"/>
                  </a:lnTo>
                  <a:lnTo>
                    <a:pt x="3491" y="1380"/>
                  </a:lnTo>
                  <a:lnTo>
                    <a:pt x="3492" y="1380"/>
                  </a:lnTo>
                  <a:lnTo>
                    <a:pt x="3493" y="1380"/>
                  </a:lnTo>
                  <a:lnTo>
                    <a:pt x="3495" y="1380"/>
                  </a:lnTo>
                  <a:lnTo>
                    <a:pt x="3495" y="1380"/>
                  </a:lnTo>
                  <a:lnTo>
                    <a:pt x="3496" y="1380"/>
                  </a:lnTo>
                  <a:lnTo>
                    <a:pt x="3497" y="1380"/>
                  </a:lnTo>
                  <a:lnTo>
                    <a:pt x="3498" y="1380"/>
                  </a:lnTo>
                  <a:lnTo>
                    <a:pt x="3498" y="1380"/>
                  </a:lnTo>
                  <a:lnTo>
                    <a:pt x="3500" y="1380"/>
                  </a:lnTo>
                  <a:lnTo>
                    <a:pt x="3501" y="1380"/>
                  </a:lnTo>
                  <a:lnTo>
                    <a:pt x="3502" y="1380"/>
                  </a:lnTo>
                  <a:lnTo>
                    <a:pt x="3502" y="1380"/>
                  </a:lnTo>
                  <a:lnTo>
                    <a:pt x="3503" y="1380"/>
                  </a:lnTo>
                  <a:lnTo>
                    <a:pt x="3505" y="1380"/>
                  </a:lnTo>
                  <a:lnTo>
                    <a:pt x="3506" y="1380"/>
                  </a:lnTo>
                  <a:lnTo>
                    <a:pt x="3506" y="1380"/>
                  </a:lnTo>
                  <a:lnTo>
                    <a:pt x="3507" y="1380"/>
                  </a:lnTo>
                  <a:lnTo>
                    <a:pt x="3508" y="1380"/>
                  </a:lnTo>
                  <a:lnTo>
                    <a:pt x="3510" y="1380"/>
                  </a:lnTo>
                  <a:lnTo>
                    <a:pt x="3510" y="1380"/>
                  </a:lnTo>
                  <a:lnTo>
                    <a:pt x="3511" y="1380"/>
                  </a:lnTo>
                  <a:lnTo>
                    <a:pt x="3512" y="1379"/>
                  </a:lnTo>
                  <a:lnTo>
                    <a:pt x="3513" y="1380"/>
                  </a:lnTo>
                  <a:lnTo>
                    <a:pt x="3513" y="1380"/>
                  </a:lnTo>
                  <a:lnTo>
                    <a:pt x="3515" y="1380"/>
                  </a:lnTo>
                  <a:lnTo>
                    <a:pt x="3516" y="1380"/>
                  </a:lnTo>
                  <a:lnTo>
                    <a:pt x="3517" y="1380"/>
                  </a:lnTo>
                  <a:lnTo>
                    <a:pt x="3517" y="1380"/>
                  </a:lnTo>
                  <a:lnTo>
                    <a:pt x="3518" y="1380"/>
                  </a:lnTo>
                  <a:lnTo>
                    <a:pt x="3519" y="1380"/>
                  </a:lnTo>
                  <a:lnTo>
                    <a:pt x="3521" y="1380"/>
                  </a:lnTo>
                  <a:lnTo>
                    <a:pt x="3521" y="1380"/>
                  </a:lnTo>
                  <a:lnTo>
                    <a:pt x="3522" y="1380"/>
                  </a:lnTo>
                  <a:lnTo>
                    <a:pt x="3523" y="1380"/>
                  </a:lnTo>
                  <a:lnTo>
                    <a:pt x="3524" y="1380"/>
                  </a:lnTo>
                  <a:lnTo>
                    <a:pt x="3526" y="1379"/>
                  </a:lnTo>
                  <a:lnTo>
                    <a:pt x="3526" y="1379"/>
                  </a:lnTo>
                  <a:lnTo>
                    <a:pt x="3527" y="1379"/>
                  </a:lnTo>
                  <a:lnTo>
                    <a:pt x="3528" y="1379"/>
                  </a:lnTo>
                  <a:lnTo>
                    <a:pt x="3529" y="1379"/>
                  </a:lnTo>
                  <a:lnTo>
                    <a:pt x="3529" y="1379"/>
                  </a:lnTo>
                  <a:lnTo>
                    <a:pt x="3531" y="1379"/>
                  </a:lnTo>
                  <a:lnTo>
                    <a:pt x="3532" y="1379"/>
                  </a:lnTo>
                  <a:lnTo>
                    <a:pt x="3533" y="1379"/>
                  </a:lnTo>
                  <a:lnTo>
                    <a:pt x="3533" y="1379"/>
                  </a:lnTo>
                  <a:lnTo>
                    <a:pt x="3534" y="1378"/>
                  </a:lnTo>
                  <a:lnTo>
                    <a:pt x="3536" y="1378"/>
                  </a:lnTo>
                  <a:lnTo>
                    <a:pt x="3537" y="1378"/>
                  </a:lnTo>
                  <a:lnTo>
                    <a:pt x="3537" y="1378"/>
                  </a:lnTo>
                  <a:lnTo>
                    <a:pt x="3538" y="1378"/>
                  </a:lnTo>
                  <a:lnTo>
                    <a:pt x="3539" y="1378"/>
                  </a:lnTo>
                  <a:lnTo>
                    <a:pt x="3541" y="1378"/>
                  </a:lnTo>
                  <a:lnTo>
                    <a:pt x="3541" y="1378"/>
                  </a:lnTo>
                  <a:lnTo>
                    <a:pt x="3542" y="1378"/>
                  </a:lnTo>
                  <a:lnTo>
                    <a:pt x="3543" y="1378"/>
                  </a:lnTo>
                  <a:lnTo>
                    <a:pt x="3544" y="1379"/>
                  </a:lnTo>
                  <a:lnTo>
                    <a:pt x="3544" y="1379"/>
                  </a:lnTo>
                  <a:lnTo>
                    <a:pt x="3546" y="1379"/>
                  </a:lnTo>
                  <a:lnTo>
                    <a:pt x="3547" y="1379"/>
                  </a:lnTo>
                  <a:lnTo>
                    <a:pt x="3548" y="1379"/>
                  </a:lnTo>
                  <a:lnTo>
                    <a:pt x="3548" y="1379"/>
                  </a:lnTo>
                  <a:lnTo>
                    <a:pt x="3549" y="1379"/>
                  </a:lnTo>
                  <a:lnTo>
                    <a:pt x="3551" y="1379"/>
                  </a:lnTo>
                  <a:lnTo>
                    <a:pt x="3552" y="1379"/>
                  </a:lnTo>
                  <a:lnTo>
                    <a:pt x="3552" y="1379"/>
                  </a:lnTo>
                  <a:lnTo>
                    <a:pt x="3553" y="1379"/>
                  </a:lnTo>
                  <a:lnTo>
                    <a:pt x="3554" y="1379"/>
                  </a:lnTo>
                  <a:lnTo>
                    <a:pt x="3555" y="1379"/>
                  </a:lnTo>
                  <a:lnTo>
                    <a:pt x="3555" y="1379"/>
                  </a:lnTo>
                  <a:lnTo>
                    <a:pt x="3557" y="1379"/>
                  </a:lnTo>
                  <a:lnTo>
                    <a:pt x="3558" y="1379"/>
                  </a:lnTo>
                  <a:lnTo>
                    <a:pt x="3559" y="1379"/>
                  </a:lnTo>
                  <a:lnTo>
                    <a:pt x="3559" y="1379"/>
                  </a:lnTo>
                  <a:lnTo>
                    <a:pt x="3560" y="1379"/>
                  </a:lnTo>
                  <a:lnTo>
                    <a:pt x="3562" y="1379"/>
                  </a:lnTo>
                  <a:lnTo>
                    <a:pt x="3563" y="1379"/>
                  </a:lnTo>
                  <a:lnTo>
                    <a:pt x="3563" y="1379"/>
                  </a:lnTo>
                  <a:lnTo>
                    <a:pt x="3564" y="1379"/>
                  </a:lnTo>
                  <a:lnTo>
                    <a:pt x="3565" y="1379"/>
                  </a:lnTo>
                  <a:lnTo>
                    <a:pt x="3567" y="1379"/>
                  </a:lnTo>
                  <a:lnTo>
                    <a:pt x="3567" y="1379"/>
                  </a:lnTo>
                  <a:lnTo>
                    <a:pt x="3568" y="1379"/>
                  </a:lnTo>
                  <a:lnTo>
                    <a:pt x="3569" y="1379"/>
                  </a:lnTo>
                  <a:lnTo>
                    <a:pt x="3570" y="1379"/>
                  </a:lnTo>
                  <a:lnTo>
                    <a:pt x="3570" y="1379"/>
                  </a:lnTo>
                  <a:lnTo>
                    <a:pt x="3572" y="1379"/>
                  </a:lnTo>
                  <a:lnTo>
                    <a:pt x="3573" y="1379"/>
                  </a:lnTo>
                  <a:lnTo>
                    <a:pt x="3574" y="1379"/>
                  </a:lnTo>
                  <a:lnTo>
                    <a:pt x="3574" y="1379"/>
                  </a:lnTo>
                  <a:lnTo>
                    <a:pt x="3575" y="1379"/>
                  </a:lnTo>
                  <a:lnTo>
                    <a:pt x="3577" y="1379"/>
                  </a:lnTo>
                  <a:lnTo>
                    <a:pt x="3578" y="1379"/>
                  </a:lnTo>
                  <a:lnTo>
                    <a:pt x="3578" y="1379"/>
                  </a:lnTo>
                  <a:lnTo>
                    <a:pt x="3579" y="1378"/>
                  </a:lnTo>
                  <a:lnTo>
                    <a:pt x="3580" y="1378"/>
                  </a:lnTo>
                  <a:lnTo>
                    <a:pt x="3582" y="1376"/>
                  </a:lnTo>
                  <a:lnTo>
                    <a:pt x="3583" y="1376"/>
                  </a:lnTo>
                  <a:lnTo>
                    <a:pt x="3583" y="1376"/>
                  </a:lnTo>
                  <a:lnTo>
                    <a:pt x="3584" y="1376"/>
                  </a:lnTo>
                  <a:lnTo>
                    <a:pt x="3585" y="1378"/>
                  </a:lnTo>
                  <a:lnTo>
                    <a:pt x="3587" y="1379"/>
                  </a:lnTo>
                  <a:lnTo>
                    <a:pt x="3587" y="1379"/>
                  </a:lnTo>
                  <a:lnTo>
                    <a:pt x="3588" y="1379"/>
                  </a:lnTo>
                  <a:lnTo>
                    <a:pt x="3589" y="1380"/>
                  </a:lnTo>
                  <a:lnTo>
                    <a:pt x="3590" y="1380"/>
                  </a:lnTo>
                  <a:lnTo>
                    <a:pt x="3590" y="1380"/>
                  </a:lnTo>
                  <a:lnTo>
                    <a:pt x="3591" y="1380"/>
                  </a:lnTo>
                  <a:lnTo>
                    <a:pt x="3593" y="1380"/>
                  </a:lnTo>
                  <a:lnTo>
                    <a:pt x="3594" y="1380"/>
                  </a:lnTo>
                  <a:lnTo>
                    <a:pt x="3594" y="1380"/>
                  </a:lnTo>
                  <a:lnTo>
                    <a:pt x="3595" y="1380"/>
                  </a:lnTo>
                  <a:lnTo>
                    <a:pt x="3596" y="1380"/>
                  </a:lnTo>
                  <a:lnTo>
                    <a:pt x="3598" y="1380"/>
                  </a:lnTo>
                  <a:lnTo>
                    <a:pt x="3598" y="1380"/>
                  </a:lnTo>
                  <a:lnTo>
                    <a:pt x="3599" y="1380"/>
                  </a:lnTo>
                  <a:lnTo>
                    <a:pt x="3600" y="1380"/>
                  </a:lnTo>
                  <a:lnTo>
                    <a:pt x="3601" y="1380"/>
                  </a:lnTo>
                  <a:lnTo>
                    <a:pt x="3601" y="1380"/>
                  </a:lnTo>
                  <a:lnTo>
                    <a:pt x="3603" y="1380"/>
                  </a:lnTo>
                  <a:lnTo>
                    <a:pt x="3604" y="1380"/>
                  </a:lnTo>
                  <a:lnTo>
                    <a:pt x="3605" y="1380"/>
                  </a:lnTo>
                  <a:lnTo>
                    <a:pt x="3605" y="1380"/>
                  </a:lnTo>
                  <a:lnTo>
                    <a:pt x="3606" y="1380"/>
                  </a:lnTo>
                  <a:lnTo>
                    <a:pt x="3608" y="1380"/>
                  </a:lnTo>
                  <a:lnTo>
                    <a:pt x="3609" y="1380"/>
                  </a:lnTo>
                  <a:lnTo>
                    <a:pt x="3609" y="1380"/>
                  </a:lnTo>
                  <a:lnTo>
                    <a:pt x="3610" y="1380"/>
                  </a:lnTo>
                  <a:lnTo>
                    <a:pt x="3611" y="1380"/>
                  </a:lnTo>
                  <a:lnTo>
                    <a:pt x="3613" y="1380"/>
                  </a:lnTo>
                  <a:lnTo>
                    <a:pt x="3613" y="1380"/>
                  </a:lnTo>
                  <a:lnTo>
                    <a:pt x="3614" y="1380"/>
                  </a:lnTo>
                  <a:lnTo>
                    <a:pt x="3615" y="1380"/>
                  </a:lnTo>
                  <a:lnTo>
                    <a:pt x="3616" y="1380"/>
                  </a:lnTo>
                  <a:lnTo>
                    <a:pt x="3616" y="1380"/>
                  </a:lnTo>
                  <a:lnTo>
                    <a:pt x="3618" y="1380"/>
                  </a:lnTo>
                  <a:lnTo>
                    <a:pt x="3619" y="1380"/>
                  </a:lnTo>
                  <a:lnTo>
                    <a:pt x="3620" y="1380"/>
                  </a:lnTo>
                  <a:lnTo>
                    <a:pt x="3620" y="1380"/>
                  </a:lnTo>
                  <a:lnTo>
                    <a:pt x="3621" y="1380"/>
                  </a:lnTo>
                  <a:lnTo>
                    <a:pt x="3623" y="1380"/>
                  </a:lnTo>
                  <a:lnTo>
                    <a:pt x="3624" y="1379"/>
                  </a:lnTo>
                  <a:lnTo>
                    <a:pt x="3624" y="1379"/>
                  </a:lnTo>
                  <a:lnTo>
                    <a:pt x="3625" y="1379"/>
                  </a:lnTo>
                  <a:lnTo>
                    <a:pt x="3626" y="1379"/>
                  </a:lnTo>
                  <a:lnTo>
                    <a:pt x="3627" y="1379"/>
                  </a:lnTo>
                  <a:lnTo>
                    <a:pt x="3627" y="1380"/>
                  </a:lnTo>
                  <a:lnTo>
                    <a:pt x="3629" y="1380"/>
                  </a:lnTo>
                  <a:lnTo>
                    <a:pt x="3630" y="1380"/>
                  </a:lnTo>
                  <a:lnTo>
                    <a:pt x="3631" y="1380"/>
                  </a:lnTo>
                  <a:lnTo>
                    <a:pt x="3631" y="1380"/>
                  </a:lnTo>
                  <a:lnTo>
                    <a:pt x="3632" y="1380"/>
                  </a:lnTo>
                  <a:lnTo>
                    <a:pt x="3634" y="1380"/>
                  </a:lnTo>
                  <a:lnTo>
                    <a:pt x="3635" y="1380"/>
                  </a:lnTo>
                  <a:lnTo>
                    <a:pt x="3636" y="1380"/>
                  </a:lnTo>
                  <a:lnTo>
                    <a:pt x="3636" y="1380"/>
                  </a:lnTo>
                  <a:lnTo>
                    <a:pt x="3637" y="1380"/>
                  </a:lnTo>
                  <a:lnTo>
                    <a:pt x="3639" y="1380"/>
                  </a:lnTo>
                  <a:lnTo>
                    <a:pt x="3640" y="1380"/>
                  </a:lnTo>
                  <a:lnTo>
                    <a:pt x="3640" y="1380"/>
                  </a:lnTo>
                  <a:lnTo>
                    <a:pt x="3641" y="1380"/>
                  </a:lnTo>
                  <a:lnTo>
                    <a:pt x="3642" y="1380"/>
                  </a:lnTo>
                  <a:lnTo>
                    <a:pt x="3644" y="1380"/>
                  </a:lnTo>
                  <a:lnTo>
                    <a:pt x="3644" y="1380"/>
                  </a:lnTo>
                  <a:lnTo>
                    <a:pt x="3645" y="1380"/>
                  </a:lnTo>
                  <a:lnTo>
                    <a:pt x="3646" y="1380"/>
                  </a:lnTo>
                  <a:lnTo>
                    <a:pt x="3647" y="1380"/>
                  </a:lnTo>
                  <a:lnTo>
                    <a:pt x="3647" y="1380"/>
                  </a:lnTo>
                  <a:lnTo>
                    <a:pt x="3649" y="1380"/>
                  </a:lnTo>
                  <a:lnTo>
                    <a:pt x="3650" y="1380"/>
                  </a:lnTo>
                  <a:lnTo>
                    <a:pt x="3651" y="1380"/>
                  </a:lnTo>
                  <a:lnTo>
                    <a:pt x="3651" y="1380"/>
                  </a:lnTo>
                  <a:lnTo>
                    <a:pt x="3652" y="1380"/>
                  </a:lnTo>
                  <a:lnTo>
                    <a:pt x="3654" y="1380"/>
                  </a:lnTo>
                  <a:lnTo>
                    <a:pt x="3655" y="1380"/>
                  </a:lnTo>
                  <a:lnTo>
                    <a:pt x="3655" y="1380"/>
                  </a:lnTo>
                  <a:lnTo>
                    <a:pt x="3656" y="1380"/>
                  </a:lnTo>
                  <a:lnTo>
                    <a:pt x="3657" y="1380"/>
                  </a:lnTo>
                  <a:lnTo>
                    <a:pt x="3659" y="1380"/>
                  </a:lnTo>
                  <a:lnTo>
                    <a:pt x="3659" y="1380"/>
                  </a:lnTo>
                  <a:lnTo>
                    <a:pt x="3660" y="1380"/>
                  </a:lnTo>
                  <a:lnTo>
                    <a:pt x="3661" y="1380"/>
                  </a:lnTo>
                  <a:lnTo>
                    <a:pt x="3662" y="1380"/>
                  </a:lnTo>
                  <a:lnTo>
                    <a:pt x="3662" y="1380"/>
                  </a:lnTo>
                  <a:lnTo>
                    <a:pt x="3663" y="1379"/>
                  </a:lnTo>
                  <a:lnTo>
                    <a:pt x="3665" y="1379"/>
                  </a:lnTo>
                  <a:lnTo>
                    <a:pt x="3666" y="1378"/>
                  </a:lnTo>
                  <a:lnTo>
                    <a:pt x="3666" y="1374"/>
                  </a:lnTo>
                  <a:lnTo>
                    <a:pt x="3667" y="1369"/>
                  </a:lnTo>
                  <a:lnTo>
                    <a:pt x="3668" y="1363"/>
                  </a:lnTo>
                  <a:lnTo>
                    <a:pt x="3670" y="1356"/>
                  </a:lnTo>
                  <a:lnTo>
                    <a:pt x="3670" y="1355"/>
                  </a:lnTo>
                  <a:lnTo>
                    <a:pt x="3671" y="1358"/>
                  </a:lnTo>
                  <a:lnTo>
                    <a:pt x="3672" y="1363"/>
                  </a:lnTo>
                  <a:lnTo>
                    <a:pt x="3673" y="1370"/>
                  </a:lnTo>
                  <a:lnTo>
                    <a:pt x="3673" y="1375"/>
                  </a:lnTo>
                  <a:lnTo>
                    <a:pt x="3675" y="1378"/>
                  </a:lnTo>
                  <a:lnTo>
                    <a:pt x="3676" y="1380"/>
                  </a:lnTo>
                  <a:lnTo>
                    <a:pt x="3677" y="1380"/>
                  </a:lnTo>
                  <a:lnTo>
                    <a:pt x="3677" y="1381"/>
                  </a:lnTo>
                  <a:lnTo>
                    <a:pt x="3678" y="1381"/>
                  </a:lnTo>
                  <a:lnTo>
                    <a:pt x="3680" y="1381"/>
                  </a:lnTo>
                  <a:lnTo>
                    <a:pt x="3681" y="1380"/>
                  </a:lnTo>
                  <a:lnTo>
                    <a:pt x="3681" y="1380"/>
                  </a:lnTo>
                  <a:lnTo>
                    <a:pt x="3682" y="1380"/>
                  </a:lnTo>
                  <a:lnTo>
                    <a:pt x="3683" y="1380"/>
                  </a:lnTo>
                  <a:lnTo>
                    <a:pt x="3685" y="1380"/>
                  </a:lnTo>
                  <a:lnTo>
                    <a:pt x="3685" y="1380"/>
                  </a:lnTo>
                  <a:lnTo>
                    <a:pt x="3686" y="1380"/>
                  </a:lnTo>
                  <a:lnTo>
                    <a:pt x="3687" y="1380"/>
                  </a:lnTo>
                  <a:lnTo>
                    <a:pt x="3688" y="1380"/>
                  </a:lnTo>
                  <a:lnTo>
                    <a:pt x="3688" y="1380"/>
                  </a:lnTo>
                  <a:lnTo>
                    <a:pt x="3690" y="1380"/>
                  </a:lnTo>
                  <a:lnTo>
                    <a:pt x="3691" y="1380"/>
                  </a:lnTo>
                  <a:lnTo>
                    <a:pt x="3692" y="1380"/>
                  </a:lnTo>
                  <a:lnTo>
                    <a:pt x="3693" y="1380"/>
                  </a:lnTo>
                  <a:lnTo>
                    <a:pt x="3693" y="1380"/>
                  </a:lnTo>
                  <a:lnTo>
                    <a:pt x="3695" y="1380"/>
                  </a:lnTo>
                  <a:lnTo>
                    <a:pt x="3696" y="1381"/>
                  </a:lnTo>
                  <a:lnTo>
                    <a:pt x="3697" y="1385"/>
                  </a:lnTo>
                  <a:lnTo>
                    <a:pt x="3697" y="1390"/>
                  </a:lnTo>
                  <a:lnTo>
                    <a:pt x="3698" y="1400"/>
                  </a:lnTo>
                  <a:lnTo>
                    <a:pt x="3699" y="1414"/>
                  </a:lnTo>
                  <a:lnTo>
                    <a:pt x="3701" y="1426"/>
                  </a:lnTo>
                  <a:lnTo>
                    <a:pt x="3701" y="1436"/>
                  </a:lnTo>
                  <a:lnTo>
                    <a:pt x="3702" y="1441"/>
                  </a:lnTo>
                  <a:lnTo>
                    <a:pt x="3703" y="1441"/>
                  </a:lnTo>
                  <a:lnTo>
                    <a:pt x="3704" y="1437"/>
                  </a:lnTo>
                  <a:lnTo>
                    <a:pt x="3704" y="1430"/>
                  </a:lnTo>
                  <a:lnTo>
                    <a:pt x="3706" y="1420"/>
                  </a:lnTo>
                  <a:lnTo>
                    <a:pt x="3707" y="1409"/>
                  </a:lnTo>
                  <a:lnTo>
                    <a:pt x="3708" y="1397"/>
                  </a:lnTo>
                  <a:lnTo>
                    <a:pt x="3708" y="1387"/>
                  </a:lnTo>
                  <a:lnTo>
                    <a:pt x="3709" y="1379"/>
                  </a:lnTo>
                  <a:lnTo>
                    <a:pt x="3711" y="1373"/>
                  </a:lnTo>
                  <a:lnTo>
                    <a:pt x="3712" y="1368"/>
                  </a:lnTo>
                  <a:lnTo>
                    <a:pt x="3712" y="1364"/>
                  </a:lnTo>
                  <a:lnTo>
                    <a:pt x="3713" y="1361"/>
                  </a:lnTo>
                  <a:lnTo>
                    <a:pt x="3714" y="1359"/>
                  </a:lnTo>
                  <a:lnTo>
                    <a:pt x="3716" y="1358"/>
                  </a:lnTo>
                  <a:lnTo>
                    <a:pt x="3716" y="1356"/>
                  </a:lnTo>
                  <a:lnTo>
                    <a:pt x="3717" y="1356"/>
                  </a:lnTo>
                  <a:lnTo>
                    <a:pt x="3718" y="1355"/>
                  </a:lnTo>
                  <a:lnTo>
                    <a:pt x="3719" y="1355"/>
                  </a:lnTo>
                  <a:lnTo>
                    <a:pt x="3719" y="1355"/>
                  </a:lnTo>
                  <a:lnTo>
                    <a:pt x="3721" y="1355"/>
                  </a:lnTo>
                  <a:lnTo>
                    <a:pt x="3722" y="1355"/>
                  </a:lnTo>
                  <a:lnTo>
                    <a:pt x="3723" y="1356"/>
                  </a:lnTo>
                  <a:lnTo>
                    <a:pt x="3723" y="1358"/>
                  </a:lnTo>
                  <a:lnTo>
                    <a:pt x="3724" y="1358"/>
                  </a:lnTo>
                  <a:lnTo>
                    <a:pt x="3726" y="1359"/>
                  </a:lnTo>
                  <a:lnTo>
                    <a:pt x="3727" y="1360"/>
                  </a:lnTo>
                  <a:lnTo>
                    <a:pt x="3727" y="1361"/>
                  </a:lnTo>
                  <a:lnTo>
                    <a:pt x="3728" y="1361"/>
                  </a:lnTo>
                  <a:lnTo>
                    <a:pt x="3729" y="1363"/>
                  </a:lnTo>
                  <a:lnTo>
                    <a:pt x="3731" y="1364"/>
                  </a:lnTo>
                  <a:lnTo>
                    <a:pt x="3731" y="1364"/>
                  </a:lnTo>
                  <a:lnTo>
                    <a:pt x="3732" y="1365"/>
                  </a:lnTo>
                  <a:lnTo>
                    <a:pt x="3733" y="1365"/>
                  </a:lnTo>
                  <a:lnTo>
                    <a:pt x="3734" y="1366"/>
                  </a:lnTo>
                  <a:lnTo>
                    <a:pt x="3734" y="1368"/>
                  </a:lnTo>
                  <a:lnTo>
                    <a:pt x="3735" y="1369"/>
                  </a:lnTo>
                  <a:lnTo>
                    <a:pt x="3737" y="1369"/>
                  </a:lnTo>
                  <a:lnTo>
                    <a:pt x="3738" y="1370"/>
                  </a:lnTo>
                  <a:lnTo>
                    <a:pt x="3738" y="1370"/>
                  </a:lnTo>
                  <a:lnTo>
                    <a:pt x="3739" y="1370"/>
                  </a:lnTo>
                  <a:lnTo>
                    <a:pt x="3740" y="1370"/>
                  </a:lnTo>
                  <a:lnTo>
                    <a:pt x="3742" y="1370"/>
                  </a:lnTo>
                  <a:lnTo>
                    <a:pt x="3742" y="1371"/>
                  </a:lnTo>
                  <a:lnTo>
                    <a:pt x="3743" y="1371"/>
                  </a:lnTo>
                  <a:lnTo>
                    <a:pt x="3744" y="1373"/>
                  </a:lnTo>
                  <a:lnTo>
                    <a:pt x="3745" y="1373"/>
                  </a:lnTo>
                  <a:lnTo>
                    <a:pt x="3745" y="1374"/>
                  </a:lnTo>
                  <a:lnTo>
                    <a:pt x="3747" y="1374"/>
                  </a:lnTo>
                  <a:lnTo>
                    <a:pt x="3748" y="1375"/>
                  </a:lnTo>
                  <a:lnTo>
                    <a:pt x="3749" y="1375"/>
                  </a:lnTo>
                  <a:lnTo>
                    <a:pt x="3750" y="1376"/>
                  </a:lnTo>
                  <a:lnTo>
                    <a:pt x="3750" y="1376"/>
                  </a:lnTo>
                  <a:lnTo>
                    <a:pt x="3752" y="1378"/>
                  </a:lnTo>
                  <a:lnTo>
                    <a:pt x="3753" y="1378"/>
                  </a:lnTo>
                  <a:lnTo>
                    <a:pt x="3754" y="1379"/>
                  </a:lnTo>
                  <a:lnTo>
                    <a:pt x="3754" y="1379"/>
                  </a:lnTo>
                  <a:lnTo>
                    <a:pt x="3755" y="1379"/>
                  </a:lnTo>
                  <a:lnTo>
                    <a:pt x="3757" y="1379"/>
                  </a:lnTo>
                  <a:lnTo>
                    <a:pt x="3758" y="1378"/>
                  </a:lnTo>
                  <a:lnTo>
                    <a:pt x="3758" y="1378"/>
                  </a:lnTo>
                  <a:lnTo>
                    <a:pt x="3759" y="1376"/>
                  </a:lnTo>
                  <a:lnTo>
                    <a:pt x="3760" y="1376"/>
                  </a:lnTo>
                  <a:lnTo>
                    <a:pt x="3762" y="1376"/>
                  </a:lnTo>
                  <a:lnTo>
                    <a:pt x="3762" y="1376"/>
                  </a:lnTo>
                  <a:lnTo>
                    <a:pt x="3763" y="1376"/>
                  </a:lnTo>
                  <a:lnTo>
                    <a:pt x="3764" y="1376"/>
                  </a:lnTo>
                  <a:lnTo>
                    <a:pt x="3765" y="1376"/>
                  </a:lnTo>
                  <a:lnTo>
                    <a:pt x="3765" y="1378"/>
                  </a:lnTo>
                  <a:lnTo>
                    <a:pt x="3767" y="1378"/>
                  </a:lnTo>
                  <a:lnTo>
                    <a:pt x="3768" y="1378"/>
                  </a:lnTo>
                  <a:lnTo>
                    <a:pt x="3769" y="1379"/>
                  </a:lnTo>
                  <a:lnTo>
                    <a:pt x="3769" y="1379"/>
                  </a:lnTo>
                  <a:lnTo>
                    <a:pt x="3770" y="1379"/>
                  </a:lnTo>
                  <a:lnTo>
                    <a:pt x="3771" y="1379"/>
                  </a:lnTo>
                  <a:lnTo>
                    <a:pt x="3773" y="1380"/>
                  </a:lnTo>
                  <a:lnTo>
                    <a:pt x="3773" y="1380"/>
                  </a:lnTo>
                  <a:lnTo>
                    <a:pt x="3774" y="1380"/>
                  </a:lnTo>
                  <a:lnTo>
                    <a:pt x="3775" y="1380"/>
                  </a:lnTo>
                  <a:lnTo>
                    <a:pt x="3776" y="1380"/>
                  </a:lnTo>
                  <a:lnTo>
                    <a:pt x="3776" y="1380"/>
                  </a:lnTo>
                  <a:lnTo>
                    <a:pt x="3778" y="1379"/>
                  </a:lnTo>
                  <a:lnTo>
                    <a:pt x="3779" y="1379"/>
                  </a:lnTo>
                  <a:lnTo>
                    <a:pt x="3780" y="1378"/>
                  </a:lnTo>
                  <a:lnTo>
                    <a:pt x="3780" y="1378"/>
                  </a:lnTo>
                  <a:lnTo>
                    <a:pt x="3781" y="1378"/>
                  </a:lnTo>
                  <a:lnTo>
                    <a:pt x="3783" y="1378"/>
                  </a:lnTo>
                  <a:lnTo>
                    <a:pt x="3784" y="1379"/>
                  </a:lnTo>
                  <a:lnTo>
                    <a:pt x="3784" y="1379"/>
                  </a:lnTo>
                  <a:lnTo>
                    <a:pt x="3785" y="1380"/>
                  </a:lnTo>
                  <a:lnTo>
                    <a:pt x="3786" y="1380"/>
                  </a:lnTo>
                  <a:lnTo>
                    <a:pt x="3788" y="1380"/>
                  </a:lnTo>
                  <a:lnTo>
                    <a:pt x="3788" y="1380"/>
                  </a:lnTo>
                  <a:lnTo>
                    <a:pt x="3789" y="1381"/>
                  </a:lnTo>
                  <a:lnTo>
                    <a:pt x="3790" y="1381"/>
                  </a:lnTo>
                  <a:lnTo>
                    <a:pt x="3791" y="1381"/>
                  </a:lnTo>
                  <a:lnTo>
                    <a:pt x="3791" y="1380"/>
                  </a:lnTo>
                  <a:lnTo>
                    <a:pt x="3793" y="1380"/>
                  </a:lnTo>
                  <a:lnTo>
                    <a:pt x="3794" y="1380"/>
                  </a:lnTo>
                  <a:lnTo>
                    <a:pt x="3795" y="1380"/>
                  </a:lnTo>
                  <a:lnTo>
                    <a:pt x="3795" y="1380"/>
                  </a:lnTo>
                  <a:lnTo>
                    <a:pt x="3796" y="1380"/>
                  </a:lnTo>
                  <a:lnTo>
                    <a:pt x="3798" y="1380"/>
                  </a:lnTo>
                  <a:lnTo>
                    <a:pt x="3799" y="1379"/>
                  </a:lnTo>
                  <a:lnTo>
                    <a:pt x="3799" y="1379"/>
                  </a:lnTo>
                  <a:lnTo>
                    <a:pt x="3800" y="1379"/>
                  </a:lnTo>
                  <a:lnTo>
                    <a:pt x="3801" y="1379"/>
                  </a:lnTo>
                  <a:lnTo>
                    <a:pt x="3803" y="1379"/>
                  </a:lnTo>
                  <a:lnTo>
                    <a:pt x="3804" y="1379"/>
                  </a:lnTo>
                  <a:lnTo>
                    <a:pt x="3804" y="1379"/>
                  </a:lnTo>
                  <a:lnTo>
                    <a:pt x="3805" y="1379"/>
                  </a:lnTo>
                  <a:lnTo>
                    <a:pt x="3806" y="1380"/>
                  </a:lnTo>
                  <a:lnTo>
                    <a:pt x="3807" y="1380"/>
                  </a:lnTo>
                  <a:lnTo>
                    <a:pt x="3807" y="1380"/>
                  </a:lnTo>
                  <a:lnTo>
                    <a:pt x="3809" y="1380"/>
                  </a:lnTo>
                  <a:lnTo>
                    <a:pt x="3810" y="1380"/>
                  </a:lnTo>
                  <a:lnTo>
                    <a:pt x="3811" y="1380"/>
                  </a:lnTo>
                  <a:lnTo>
                    <a:pt x="3811" y="1380"/>
                  </a:lnTo>
                  <a:lnTo>
                    <a:pt x="3812" y="1380"/>
                  </a:lnTo>
                  <a:lnTo>
                    <a:pt x="3814" y="1380"/>
                  </a:lnTo>
                  <a:lnTo>
                    <a:pt x="3815" y="1380"/>
                  </a:lnTo>
                  <a:lnTo>
                    <a:pt x="3815" y="1380"/>
                  </a:lnTo>
                  <a:lnTo>
                    <a:pt x="3816" y="1379"/>
                  </a:lnTo>
                  <a:lnTo>
                    <a:pt x="3817" y="1379"/>
                  </a:lnTo>
                  <a:lnTo>
                    <a:pt x="3819" y="1378"/>
                  </a:lnTo>
                  <a:lnTo>
                    <a:pt x="3819" y="1378"/>
                  </a:lnTo>
                  <a:lnTo>
                    <a:pt x="3820" y="1376"/>
                  </a:lnTo>
                  <a:lnTo>
                    <a:pt x="3821" y="1375"/>
                  </a:lnTo>
                  <a:lnTo>
                    <a:pt x="3822" y="1375"/>
                  </a:lnTo>
                  <a:lnTo>
                    <a:pt x="3822" y="1374"/>
                  </a:lnTo>
                  <a:lnTo>
                    <a:pt x="3824" y="1373"/>
                  </a:lnTo>
                  <a:lnTo>
                    <a:pt x="3825" y="1371"/>
                  </a:lnTo>
                  <a:lnTo>
                    <a:pt x="3826" y="1370"/>
                  </a:lnTo>
                  <a:lnTo>
                    <a:pt x="3826" y="1368"/>
                  </a:lnTo>
                  <a:lnTo>
                    <a:pt x="3827" y="1366"/>
                  </a:lnTo>
                  <a:lnTo>
                    <a:pt x="3829" y="1364"/>
                  </a:lnTo>
                  <a:lnTo>
                    <a:pt x="3830" y="1361"/>
                  </a:lnTo>
                  <a:lnTo>
                    <a:pt x="3830" y="1359"/>
                  </a:lnTo>
                  <a:lnTo>
                    <a:pt x="3831" y="1356"/>
                  </a:lnTo>
                  <a:lnTo>
                    <a:pt x="3832" y="1355"/>
                  </a:lnTo>
                  <a:lnTo>
                    <a:pt x="3834" y="1353"/>
                  </a:lnTo>
                  <a:lnTo>
                    <a:pt x="3834" y="1351"/>
                  </a:lnTo>
                  <a:lnTo>
                    <a:pt x="3835" y="1350"/>
                  </a:lnTo>
                  <a:lnTo>
                    <a:pt x="3836" y="1350"/>
                  </a:lnTo>
                  <a:lnTo>
                    <a:pt x="3837" y="1351"/>
                  </a:lnTo>
                  <a:lnTo>
                    <a:pt x="3837" y="1354"/>
                  </a:lnTo>
                  <a:lnTo>
                    <a:pt x="3838" y="1356"/>
                  </a:lnTo>
                  <a:lnTo>
                    <a:pt x="3840" y="1360"/>
                  </a:lnTo>
                  <a:lnTo>
                    <a:pt x="3841" y="1365"/>
                  </a:lnTo>
                  <a:lnTo>
                    <a:pt x="3841" y="1370"/>
                  </a:lnTo>
                  <a:lnTo>
                    <a:pt x="3842" y="1374"/>
                  </a:lnTo>
                  <a:lnTo>
                    <a:pt x="3843" y="1378"/>
                  </a:lnTo>
                  <a:lnTo>
                    <a:pt x="3845" y="1379"/>
                  </a:lnTo>
                  <a:lnTo>
                    <a:pt x="3845" y="1380"/>
                  </a:lnTo>
                  <a:lnTo>
                    <a:pt x="3846" y="1380"/>
                  </a:lnTo>
                  <a:lnTo>
                    <a:pt x="3847" y="1382"/>
                  </a:lnTo>
                  <a:lnTo>
                    <a:pt x="3848" y="1384"/>
                  </a:lnTo>
                  <a:lnTo>
                    <a:pt x="3848" y="1385"/>
                  </a:lnTo>
                  <a:lnTo>
                    <a:pt x="3850" y="1386"/>
                  </a:lnTo>
                  <a:lnTo>
                    <a:pt x="3851" y="1387"/>
                  </a:lnTo>
                  <a:lnTo>
                    <a:pt x="3852" y="1390"/>
                  </a:lnTo>
                  <a:lnTo>
                    <a:pt x="3852" y="1392"/>
                  </a:lnTo>
                  <a:lnTo>
                    <a:pt x="3853" y="1394"/>
                  </a:lnTo>
                  <a:lnTo>
                    <a:pt x="3855" y="1394"/>
                  </a:lnTo>
                  <a:lnTo>
                    <a:pt x="3856" y="1392"/>
                  </a:lnTo>
                  <a:lnTo>
                    <a:pt x="3856" y="1390"/>
                  </a:lnTo>
                  <a:lnTo>
                    <a:pt x="3857" y="1387"/>
                  </a:lnTo>
                  <a:lnTo>
                    <a:pt x="3858" y="1386"/>
                  </a:lnTo>
                  <a:lnTo>
                    <a:pt x="3860" y="1385"/>
                  </a:lnTo>
                  <a:lnTo>
                    <a:pt x="3861" y="1385"/>
                  </a:lnTo>
                  <a:lnTo>
                    <a:pt x="3861" y="1385"/>
                  </a:lnTo>
                  <a:lnTo>
                    <a:pt x="3862" y="1385"/>
                  </a:lnTo>
                  <a:lnTo>
                    <a:pt x="3863" y="1384"/>
                  </a:lnTo>
                  <a:lnTo>
                    <a:pt x="3865" y="1384"/>
                  </a:lnTo>
                  <a:lnTo>
                    <a:pt x="3865" y="1384"/>
                  </a:lnTo>
                  <a:lnTo>
                    <a:pt x="3866" y="1382"/>
                  </a:lnTo>
                  <a:lnTo>
                    <a:pt x="3867" y="1382"/>
                  </a:lnTo>
                  <a:lnTo>
                    <a:pt x="3868" y="1381"/>
                  </a:lnTo>
                  <a:lnTo>
                    <a:pt x="3868" y="1381"/>
                  </a:lnTo>
                  <a:lnTo>
                    <a:pt x="3870" y="1381"/>
                  </a:lnTo>
                  <a:lnTo>
                    <a:pt x="3871" y="1381"/>
                  </a:lnTo>
                  <a:lnTo>
                    <a:pt x="3872" y="1380"/>
                  </a:lnTo>
                  <a:lnTo>
                    <a:pt x="3872" y="1380"/>
                  </a:lnTo>
                  <a:lnTo>
                    <a:pt x="3873" y="1380"/>
                  </a:lnTo>
                  <a:lnTo>
                    <a:pt x="3874" y="1380"/>
                  </a:lnTo>
                  <a:lnTo>
                    <a:pt x="3876" y="1380"/>
                  </a:lnTo>
                  <a:lnTo>
                    <a:pt x="3876" y="1380"/>
                  </a:lnTo>
                  <a:lnTo>
                    <a:pt x="3877" y="1380"/>
                  </a:lnTo>
                  <a:lnTo>
                    <a:pt x="3878" y="1380"/>
                  </a:lnTo>
                  <a:lnTo>
                    <a:pt x="3879" y="1380"/>
                  </a:lnTo>
                  <a:lnTo>
                    <a:pt x="3879" y="1380"/>
                  </a:lnTo>
                  <a:lnTo>
                    <a:pt x="3881" y="1379"/>
                  </a:lnTo>
                  <a:lnTo>
                    <a:pt x="3882" y="1379"/>
                  </a:lnTo>
                  <a:lnTo>
                    <a:pt x="3883" y="1379"/>
                  </a:lnTo>
                  <a:lnTo>
                    <a:pt x="3883" y="1379"/>
                  </a:lnTo>
                  <a:lnTo>
                    <a:pt x="3884" y="1379"/>
                  </a:lnTo>
                  <a:lnTo>
                    <a:pt x="3886" y="1379"/>
                  </a:lnTo>
                  <a:lnTo>
                    <a:pt x="3887" y="1379"/>
                  </a:lnTo>
                  <a:lnTo>
                    <a:pt x="3887" y="1379"/>
                  </a:lnTo>
                  <a:lnTo>
                    <a:pt x="3888" y="1379"/>
                  </a:lnTo>
                  <a:lnTo>
                    <a:pt x="3889" y="1379"/>
                  </a:lnTo>
                  <a:lnTo>
                    <a:pt x="3891" y="1379"/>
                  </a:lnTo>
                  <a:lnTo>
                    <a:pt x="3891" y="1379"/>
                  </a:lnTo>
                  <a:lnTo>
                    <a:pt x="3892" y="1379"/>
                  </a:lnTo>
                  <a:lnTo>
                    <a:pt x="3893" y="1379"/>
                  </a:lnTo>
                  <a:lnTo>
                    <a:pt x="3894" y="1379"/>
                  </a:lnTo>
                  <a:lnTo>
                    <a:pt x="3894" y="1379"/>
                  </a:lnTo>
                  <a:lnTo>
                    <a:pt x="3896" y="1379"/>
                  </a:lnTo>
                  <a:lnTo>
                    <a:pt x="3897" y="1379"/>
                  </a:lnTo>
                  <a:lnTo>
                    <a:pt x="3898" y="1379"/>
                  </a:lnTo>
                  <a:lnTo>
                    <a:pt x="3898" y="1379"/>
                  </a:lnTo>
                  <a:lnTo>
                    <a:pt x="3899" y="1379"/>
                  </a:lnTo>
                  <a:lnTo>
                    <a:pt x="3901" y="1379"/>
                  </a:lnTo>
                  <a:lnTo>
                    <a:pt x="3902" y="1379"/>
                  </a:lnTo>
                  <a:lnTo>
                    <a:pt x="3902" y="1378"/>
                  </a:lnTo>
                  <a:lnTo>
                    <a:pt x="3903" y="1378"/>
                  </a:lnTo>
                  <a:lnTo>
                    <a:pt x="3904" y="1376"/>
                  </a:lnTo>
                  <a:lnTo>
                    <a:pt x="3906" y="1375"/>
                  </a:lnTo>
                  <a:lnTo>
                    <a:pt x="3906" y="1374"/>
                  </a:lnTo>
                  <a:lnTo>
                    <a:pt x="3907" y="1374"/>
                  </a:lnTo>
                  <a:lnTo>
                    <a:pt x="3908" y="1374"/>
                  </a:lnTo>
                  <a:lnTo>
                    <a:pt x="3909" y="1374"/>
                  </a:lnTo>
                  <a:lnTo>
                    <a:pt x="3909" y="1375"/>
                  </a:lnTo>
                  <a:lnTo>
                    <a:pt x="3910" y="1375"/>
                  </a:lnTo>
                  <a:lnTo>
                    <a:pt x="3912" y="1376"/>
                  </a:lnTo>
                  <a:lnTo>
                    <a:pt x="3913" y="1376"/>
                  </a:lnTo>
                  <a:lnTo>
                    <a:pt x="3913" y="1378"/>
                  </a:lnTo>
                  <a:lnTo>
                    <a:pt x="3914" y="1378"/>
                  </a:lnTo>
                  <a:lnTo>
                    <a:pt x="3915" y="1379"/>
                  </a:lnTo>
                  <a:lnTo>
                    <a:pt x="3917" y="1379"/>
                  </a:lnTo>
                  <a:lnTo>
                    <a:pt x="3918" y="1379"/>
                  </a:lnTo>
                  <a:lnTo>
                    <a:pt x="3918" y="1380"/>
                  </a:lnTo>
                  <a:lnTo>
                    <a:pt x="3919" y="1380"/>
                  </a:lnTo>
                  <a:lnTo>
                    <a:pt x="3920" y="1380"/>
                  </a:lnTo>
                  <a:lnTo>
                    <a:pt x="3922" y="1380"/>
                  </a:lnTo>
                  <a:lnTo>
                    <a:pt x="3922" y="1380"/>
                  </a:lnTo>
                  <a:lnTo>
                    <a:pt x="3923" y="1379"/>
                  </a:lnTo>
                  <a:lnTo>
                    <a:pt x="3924" y="1379"/>
                  </a:lnTo>
                  <a:lnTo>
                    <a:pt x="3925" y="1379"/>
                  </a:lnTo>
                  <a:lnTo>
                    <a:pt x="3925" y="1379"/>
                  </a:lnTo>
                  <a:lnTo>
                    <a:pt x="3927" y="1380"/>
                  </a:lnTo>
                  <a:lnTo>
                    <a:pt x="3928" y="1380"/>
                  </a:lnTo>
                  <a:lnTo>
                    <a:pt x="3929" y="1380"/>
                  </a:lnTo>
                  <a:lnTo>
                    <a:pt x="3929" y="1380"/>
                  </a:lnTo>
                  <a:lnTo>
                    <a:pt x="3930" y="1380"/>
                  </a:lnTo>
                  <a:lnTo>
                    <a:pt x="3932" y="1380"/>
                  </a:lnTo>
                  <a:lnTo>
                    <a:pt x="3933" y="1380"/>
                  </a:lnTo>
                  <a:lnTo>
                    <a:pt x="3933" y="1380"/>
                  </a:lnTo>
                  <a:lnTo>
                    <a:pt x="3934" y="1380"/>
                  </a:lnTo>
                  <a:lnTo>
                    <a:pt x="3935" y="1380"/>
                  </a:lnTo>
                  <a:lnTo>
                    <a:pt x="3937" y="1380"/>
                  </a:lnTo>
                  <a:lnTo>
                    <a:pt x="3937" y="1380"/>
                  </a:lnTo>
                  <a:lnTo>
                    <a:pt x="3938" y="1380"/>
                  </a:lnTo>
                  <a:lnTo>
                    <a:pt x="3939" y="1380"/>
                  </a:lnTo>
                  <a:lnTo>
                    <a:pt x="3940" y="1380"/>
                  </a:lnTo>
                  <a:lnTo>
                    <a:pt x="3940" y="1380"/>
                  </a:lnTo>
                  <a:lnTo>
                    <a:pt x="3942" y="1380"/>
                  </a:lnTo>
                  <a:lnTo>
                    <a:pt x="3943" y="1379"/>
                  </a:lnTo>
                  <a:lnTo>
                    <a:pt x="3944" y="1379"/>
                  </a:lnTo>
                  <a:lnTo>
                    <a:pt x="3944" y="1379"/>
                  </a:lnTo>
                  <a:lnTo>
                    <a:pt x="3945" y="1379"/>
                  </a:lnTo>
                  <a:lnTo>
                    <a:pt x="3946" y="1379"/>
                  </a:lnTo>
                  <a:lnTo>
                    <a:pt x="3948" y="1379"/>
                  </a:lnTo>
                  <a:lnTo>
                    <a:pt x="3948" y="1379"/>
                  </a:lnTo>
                  <a:lnTo>
                    <a:pt x="3949" y="1378"/>
                  </a:lnTo>
                  <a:lnTo>
                    <a:pt x="3950" y="1378"/>
                  </a:lnTo>
                  <a:lnTo>
                    <a:pt x="3951" y="1378"/>
                  </a:lnTo>
                  <a:lnTo>
                    <a:pt x="3951" y="1378"/>
                  </a:lnTo>
                  <a:lnTo>
                    <a:pt x="3953" y="1378"/>
                  </a:lnTo>
                  <a:lnTo>
                    <a:pt x="3954" y="1378"/>
                  </a:lnTo>
                  <a:lnTo>
                    <a:pt x="3955" y="1378"/>
                  </a:lnTo>
                  <a:lnTo>
                    <a:pt x="3955" y="1378"/>
                  </a:lnTo>
                  <a:lnTo>
                    <a:pt x="3956" y="1378"/>
                  </a:lnTo>
                  <a:lnTo>
                    <a:pt x="3958" y="1378"/>
                  </a:lnTo>
                  <a:lnTo>
                    <a:pt x="3959" y="1378"/>
                  </a:lnTo>
                  <a:lnTo>
                    <a:pt x="3959" y="1378"/>
                  </a:lnTo>
                  <a:lnTo>
                    <a:pt x="3960" y="1378"/>
                  </a:lnTo>
                  <a:lnTo>
                    <a:pt x="3961" y="1378"/>
                  </a:lnTo>
                  <a:lnTo>
                    <a:pt x="3963" y="1378"/>
                  </a:lnTo>
                  <a:lnTo>
                    <a:pt x="3963" y="1378"/>
                  </a:lnTo>
                  <a:lnTo>
                    <a:pt x="3964" y="1378"/>
                  </a:lnTo>
                  <a:lnTo>
                    <a:pt x="3965" y="1378"/>
                  </a:lnTo>
                  <a:lnTo>
                    <a:pt x="3966" y="1378"/>
                  </a:lnTo>
                  <a:lnTo>
                    <a:pt x="3966" y="1378"/>
                  </a:lnTo>
                  <a:lnTo>
                    <a:pt x="3968" y="1379"/>
                  </a:lnTo>
                  <a:lnTo>
                    <a:pt x="3969" y="1379"/>
                  </a:lnTo>
                  <a:lnTo>
                    <a:pt x="3970" y="1379"/>
                  </a:lnTo>
                  <a:lnTo>
                    <a:pt x="3971" y="1378"/>
                  </a:lnTo>
                  <a:lnTo>
                    <a:pt x="3971" y="1378"/>
                  </a:lnTo>
                  <a:lnTo>
                    <a:pt x="3973" y="1376"/>
                  </a:lnTo>
                  <a:lnTo>
                    <a:pt x="3974" y="1376"/>
                  </a:lnTo>
                  <a:lnTo>
                    <a:pt x="3975" y="1374"/>
                  </a:lnTo>
                  <a:lnTo>
                    <a:pt x="3975" y="1373"/>
                  </a:lnTo>
                  <a:lnTo>
                    <a:pt x="3976" y="1371"/>
                  </a:lnTo>
                  <a:lnTo>
                    <a:pt x="3978" y="1370"/>
                  </a:lnTo>
                  <a:lnTo>
                    <a:pt x="3979" y="1368"/>
                  </a:lnTo>
                  <a:lnTo>
                    <a:pt x="3979" y="1368"/>
                  </a:lnTo>
                  <a:lnTo>
                    <a:pt x="3980" y="1366"/>
                  </a:lnTo>
                  <a:lnTo>
                    <a:pt x="3981" y="1366"/>
                  </a:lnTo>
                  <a:lnTo>
                    <a:pt x="3982" y="1368"/>
                  </a:lnTo>
                  <a:lnTo>
                    <a:pt x="3982" y="1368"/>
                  </a:lnTo>
                  <a:lnTo>
                    <a:pt x="3984" y="1369"/>
                  </a:lnTo>
                  <a:lnTo>
                    <a:pt x="3985" y="1370"/>
                  </a:lnTo>
                  <a:lnTo>
                    <a:pt x="3986" y="1371"/>
                  </a:lnTo>
                  <a:lnTo>
                    <a:pt x="3986" y="1374"/>
                  </a:lnTo>
                  <a:lnTo>
                    <a:pt x="3987" y="1375"/>
                  </a:lnTo>
                  <a:lnTo>
                    <a:pt x="3989" y="1376"/>
                  </a:lnTo>
                  <a:lnTo>
                    <a:pt x="3990" y="1378"/>
                  </a:lnTo>
                  <a:lnTo>
                    <a:pt x="3990" y="1379"/>
                  </a:lnTo>
                  <a:lnTo>
                    <a:pt x="3991" y="1379"/>
                  </a:lnTo>
                  <a:lnTo>
                    <a:pt x="3992" y="1380"/>
                  </a:lnTo>
                  <a:lnTo>
                    <a:pt x="3994" y="1380"/>
                  </a:lnTo>
                  <a:lnTo>
                    <a:pt x="3994" y="1380"/>
                  </a:lnTo>
                  <a:lnTo>
                    <a:pt x="3995" y="1380"/>
                  </a:lnTo>
                  <a:lnTo>
                    <a:pt x="3996" y="1380"/>
                  </a:lnTo>
                  <a:lnTo>
                    <a:pt x="3997" y="1380"/>
                  </a:lnTo>
                  <a:lnTo>
                    <a:pt x="3997" y="1380"/>
                  </a:lnTo>
                  <a:lnTo>
                    <a:pt x="3999" y="1380"/>
                  </a:lnTo>
                  <a:lnTo>
                    <a:pt x="4000" y="1379"/>
                  </a:lnTo>
                  <a:lnTo>
                    <a:pt x="4001" y="1378"/>
                  </a:lnTo>
                  <a:lnTo>
                    <a:pt x="4001" y="1376"/>
                  </a:lnTo>
                  <a:lnTo>
                    <a:pt x="4002" y="1375"/>
                  </a:lnTo>
                  <a:lnTo>
                    <a:pt x="4004" y="1373"/>
                  </a:lnTo>
                  <a:lnTo>
                    <a:pt x="4005" y="1369"/>
                  </a:lnTo>
                  <a:lnTo>
                    <a:pt x="4005" y="1366"/>
                  </a:lnTo>
                  <a:lnTo>
                    <a:pt x="4006" y="1363"/>
                  </a:lnTo>
                  <a:lnTo>
                    <a:pt x="4007" y="1359"/>
                  </a:lnTo>
                  <a:lnTo>
                    <a:pt x="4009" y="1354"/>
                  </a:lnTo>
                  <a:lnTo>
                    <a:pt x="4009" y="1349"/>
                  </a:lnTo>
                  <a:lnTo>
                    <a:pt x="4010" y="1344"/>
                  </a:lnTo>
                  <a:lnTo>
                    <a:pt x="4011" y="1338"/>
                  </a:lnTo>
                  <a:lnTo>
                    <a:pt x="4012" y="1332"/>
                  </a:lnTo>
                  <a:lnTo>
                    <a:pt x="4012" y="1325"/>
                  </a:lnTo>
                  <a:lnTo>
                    <a:pt x="4014" y="1318"/>
                  </a:lnTo>
                  <a:lnTo>
                    <a:pt x="4015" y="1310"/>
                  </a:lnTo>
                  <a:lnTo>
                    <a:pt x="4016" y="1303"/>
                  </a:lnTo>
                  <a:lnTo>
                    <a:pt x="4016" y="1294"/>
                  </a:lnTo>
                  <a:lnTo>
                    <a:pt x="4017" y="1286"/>
                  </a:lnTo>
                  <a:lnTo>
                    <a:pt x="4018" y="1276"/>
                  </a:lnTo>
                  <a:lnTo>
                    <a:pt x="4020" y="1266"/>
                  </a:lnTo>
                  <a:lnTo>
                    <a:pt x="4020" y="1255"/>
                  </a:lnTo>
                  <a:lnTo>
                    <a:pt x="4021" y="1243"/>
                  </a:lnTo>
                  <a:lnTo>
                    <a:pt x="4022" y="1232"/>
                  </a:lnTo>
                  <a:lnTo>
                    <a:pt x="4023" y="1220"/>
                  </a:lnTo>
                  <a:lnTo>
                    <a:pt x="4023" y="1207"/>
                  </a:lnTo>
                  <a:lnTo>
                    <a:pt x="4025" y="1194"/>
                  </a:lnTo>
                  <a:lnTo>
                    <a:pt x="4026" y="1180"/>
                  </a:lnTo>
                  <a:lnTo>
                    <a:pt x="4027" y="1165"/>
                  </a:lnTo>
                  <a:lnTo>
                    <a:pt x="4028" y="1150"/>
                  </a:lnTo>
                  <a:lnTo>
                    <a:pt x="4028" y="1135"/>
                  </a:lnTo>
                  <a:lnTo>
                    <a:pt x="4030" y="1119"/>
                  </a:lnTo>
                  <a:lnTo>
                    <a:pt x="4031" y="1103"/>
                  </a:lnTo>
                  <a:lnTo>
                    <a:pt x="4032" y="1084"/>
                  </a:lnTo>
                  <a:lnTo>
                    <a:pt x="4032" y="1066"/>
                  </a:lnTo>
                  <a:lnTo>
                    <a:pt x="4033" y="1045"/>
                  </a:lnTo>
                  <a:lnTo>
                    <a:pt x="4035" y="1019"/>
                  </a:lnTo>
                  <a:lnTo>
                    <a:pt x="4036" y="988"/>
                  </a:lnTo>
                  <a:lnTo>
                    <a:pt x="4036" y="949"/>
                  </a:lnTo>
                  <a:lnTo>
                    <a:pt x="4037" y="909"/>
                  </a:lnTo>
                  <a:lnTo>
                    <a:pt x="4038" y="886"/>
                  </a:lnTo>
                  <a:lnTo>
                    <a:pt x="4040" y="892"/>
                  </a:lnTo>
                  <a:lnTo>
                    <a:pt x="4040" y="939"/>
                  </a:lnTo>
                  <a:lnTo>
                    <a:pt x="4041" y="1026"/>
                  </a:lnTo>
                  <a:lnTo>
                    <a:pt x="4042" y="1139"/>
                  </a:lnTo>
                  <a:lnTo>
                    <a:pt x="4043" y="1253"/>
                  </a:lnTo>
                  <a:lnTo>
                    <a:pt x="4043" y="1340"/>
                  </a:lnTo>
                  <a:lnTo>
                    <a:pt x="4045" y="1391"/>
                  </a:lnTo>
                  <a:lnTo>
                    <a:pt x="4046" y="1414"/>
                  </a:lnTo>
                  <a:lnTo>
                    <a:pt x="4047" y="1422"/>
                  </a:lnTo>
                  <a:lnTo>
                    <a:pt x="4047" y="1426"/>
                  </a:lnTo>
                  <a:lnTo>
                    <a:pt x="4048" y="1422"/>
                  </a:lnTo>
                  <a:lnTo>
                    <a:pt x="4050" y="1411"/>
                  </a:lnTo>
                  <a:lnTo>
                    <a:pt x="4051" y="1395"/>
                  </a:lnTo>
                  <a:lnTo>
                    <a:pt x="4051" y="1376"/>
                  </a:lnTo>
                  <a:lnTo>
                    <a:pt x="4052" y="1359"/>
                  </a:lnTo>
                  <a:lnTo>
                    <a:pt x="4053" y="1341"/>
                  </a:lnTo>
                  <a:lnTo>
                    <a:pt x="4054" y="1327"/>
                  </a:lnTo>
                  <a:lnTo>
                    <a:pt x="4054" y="1314"/>
                  </a:lnTo>
                  <a:lnTo>
                    <a:pt x="4056" y="1303"/>
                  </a:lnTo>
                  <a:lnTo>
                    <a:pt x="4057" y="1294"/>
                  </a:lnTo>
                  <a:lnTo>
                    <a:pt x="4058" y="1287"/>
                  </a:lnTo>
                  <a:lnTo>
                    <a:pt x="4058" y="1282"/>
                  </a:lnTo>
                  <a:lnTo>
                    <a:pt x="4059" y="1278"/>
                  </a:lnTo>
                  <a:lnTo>
                    <a:pt x="4061" y="1276"/>
                  </a:lnTo>
                  <a:lnTo>
                    <a:pt x="4062" y="1273"/>
                  </a:lnTo>
                  <a:lnTo>
                    <a:pt x="4062" y="1272"/>
                  </a:lnTo>
                  <a:lnTo>
                    <a:pt x="4063" y="1271"/>
                  </a:lnTo>
                  <a:lnTo>
                    <a:pt x="4064" y="1271"/>
                  </a:lnTo>
                  <a:lnTo>
                    <a:pt x="4066" y="1272"/>
                  </a:lnTo>
                  <a:lnTo>
                    <a:pt x="4066" y="1272"/>
                  </a:lnTo>
                  <a:lnTo>
                    <a:pt x="4067" y="1273"/>
                  </a:lnTo>
                  <a:lnTo>
                    <a:pt x="4068" y="1274"/>
                  </a:lnTo>
                  <a:lnTo>
                    <a:pt x="4069" y="1277"/>
                  </a:lnTo>
                  <a:lnTo>
                    <a:pt x="4069" y="1279"/>
                  </a:lnTo>
                  <a:lnTo>
                    <a:pt x="4071" y="1282"/>
                  </a:lnTo>
                  <a:lnTo>
                    <a:pt x="4072" y="1284"/>
                  </a:lnTo>
                  <a:lnTo>
                    <a:pt x="4073" y="1288"/>
                  </a:lnTo>
                  <a:lnTo>
                    <a:pt x="4073" y="1293"/>
                  </a:lnTo>
                  <a:lnTo>
                    <a:pt x="4074" y="1301"/>
                  </a:lnTo>
                  <a:lnTo>
                    <a:pt x="4076" y="1308"/>
                  </a:lnTo>
                  <a:lnTo>
                    <a:pt x="4077" y="1315"/>
                  </a:lnTo>
                  <a:lnTo>
                    <a:pt x="4077" y="1324"/>
                  </a:lnTo>
                  <a:lnTo>
                    <a:pt x="4078" y="1333"/>
                  </a:lnTo>
                  <a:lnTo>
                    <a:pt x="4079" y="1338"/>
                  </a:lnTo>
                  <a:lnTo>
                    <a:pt x="4081" y="1345"/>
                  </a:lnTo>
                  <a:lnTo>
                    <a:pt x="4081" y="13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1" name="Freeform 49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428"/>
                </a:cxn>
                <a:cxn ang="0">
                  <a:pos x="128" y="1427"/>
                </a:cxn>
                <a:cxn ang="0">
                  <a:pos x="193" y="1313"/>
                </a:cxn>
                <a:cxn ang="0">
                  <a:pos x="257" y="1428"/>
                </a:cxn>
                <a:cxn ang="0">
                  <a:pos x="322" y="1420"/>
                </a:cxn>
                <a:cxn ang="0">
                  <a:pos x="387" y="1363"/>
                </a:cxn>
                <a:cxn ang="0">
                  <a:pos x="451" y="1427"/>
                </a:cxn>
                <a:cxn ang="0">
                  <a:pos x="516" y="661"/>
                </a:cxn>
                <a:cxn ang="0">
                  <a:pos x="580" y="1452"/>
                </a:cxn>
                <a:cxn ang="0">
                  <a:pos x="645" y="1427"/>
                </a:cxn>
                <a:cxn ang="0">
                  <a:pos x="709" y="1426"/>
                </a:cxn>
                <a:cxn ang="0">
                  <a:pos x="774" y="1427"/>
                </a:cxn>
                <a:cxn ang="0">
                  <a:pos x="838" y="1427"/>
                </a:cxn>
                <a:cxn ang="0">
                  <a:pos x="903" y="1425"/>
                </a:cxn>
                <a:cxn ang="0">
                  <a:pos x="967" y="1427"/>
                </a:cxn>
                <a:cxn ang="0">
                  <a:pos x="1032" y="1427"/>
                </a:cxn>
                <a:cxn ang="0">
                  <a:pos x="1097" y="1427"/>
                </a:cxn>
                <a:cxn ang="0">
                  <a:pos x="1161" y="1426"/>
                </a:cxn>
                <a:cxn ang="0">
                  <a:pos x="1226" y="1426"/>
                </a:cxn>
                <a:cxn ang="0">
                  <a:pos x="1290" y="1427"/>
                </a:cxn>
                <a:cxn ang="0">
                  <a:pos x="1355" y="1427"/>
                </a:cxn>
                <a:cxn ang="0">
                  <a:pos x="1419" y="1426"/>
                </a:cxn>
                <a:cxn ang="0">
                  <a:pos x="1484" y="1427"/>
                </a:cxn>
                <a:cxn ang="0">
                  <a:pos x="1548" y="1427"/>
                </a:cxn>
                <a:cxn ang="0">
                  <a:pos x="1613" y="1427"/>
                </a:cxn>
                <a:cxn ang="0">
                  <a:pos x="1679" y="1427"/>
                </a:cxn>
                <a:cxn ang="0">
                  <a:pos x="1743" y="1427"/>
                </a:cxn>
                <a:cxn ang="0">
                  <a:pos x="1808" y="1427"/>
                </a:cxn>
                <a:cxn ang="0">
                  <a:pos x="1872" y="1425"/>
                </a:cxn>
                <a:cxn ang="0">
                  <a:pos x="1937" y="1423"/>
                </a:cxn>
                <a:cxn ang="0">
                  <a:pos x="2001" y="1426"/>
                </a:cxn>
                <a:cxn ang="0">
                  <a:pos x="2066" y="1427"/>
                </a:cxn>
                <a:cxn ang="0">
                  <a:pos x="2131" y="1397"/>
                </a:cxn>
                <a:cxn ang="0">
                  <a:pos x="2195" y="1428"/>
                </a:cxn>
                <a:cxn ang="0">
                  <a:pos x="2260" y="1427"/>
                </a:cxn>
                <a:cxn ang="0">
                  <a:pos x="2324" y="1427"/>
                </a:cxn>
                <a:cxn ang="0">
                  <a:pos x="2389" y="1427"/>
                </a:cxn>
                <a:cxn ang="0">
                  <a:pos x="2453" y="1425"/>
                </a:cxn>
                <a:cxn ang="0">
                  <a:pos x="2518" y="1427"/>
                </a:cxn>
                <a:cxn ang="0">
                  <a:pos x="2582" y="1425"/>
                </a:cxn>
                <a:cxn ang="0">
                  <a:pos x="2647" y="1427"/>
                </a:cxn>
                <a:cxn ang="0">
                  <a:pos x="2711" y="1427"/>
                </a:cxn>
                <a:cxn ang="0">
                  <a:pos x="2776" y="1427"/>
                </a:cxn>
                <a:cxn ang="0">
                  <a:pos x="2841" y="1427"/>
                </a:cxn>
                <a:cxn ang="0">
                  <a:pos x="2905" y="1427"/>
                </a:cxn>
                <a:cxn ang="0">
                  <a:pos x="2970" y="1427"/>
                </a:cxn>
                <a:cxn ang="0">
                  <a:pos x="3034" y="1427"/>
                </a:cxn>
                <a:cxn ang="0">
                  <a:pos x="3099" y="1427"/>
                </a:cxn>
                <a:cxn ang="0">
                  <a:pos x="3163" y="1427"/>
                </a:cxn>
                <a:cxn ang="0">
                  <a:pos x="3228" y="1427"/>
                </a:cxn>
                <a:cxn ang="0">
                  <a:pos x="3292" y="1425"/>
                </a:cxn>
                <a:cxn ang="0">
                  <a:pos x="3358" y="1427"/>
                </a:cxn>
                <a:cxn ang="0">
                  <a:pos x="3423" y="1427"/>
                </a:cxn>
                <a:cxn ang="0">
                  <a:pos x="3487" y="1427"/>
                </a:cxn>
                <a:cxn ang="0">
                  <a:pos x="3552" y="1427"/>
                </a:cxn>
                <a:cxn ang="0">
                  <a:pos x="3616" y="1427"/>
                </a:cxn>
                <a:cxn ang="0">
                  <a:pos x="3681" y="1426"/>
                </a:cxn>
                <a:cxn ang="0">
                  <a:pos x="3745" y="1426"/>
                </a:cxn>
                <a:cxn ang="0">
                  <a:pos x="3810" y="1426"/>
                </a:cxn>
                <a:cxn ang="0">
                  <a:pos x="3874" y="1427"/>
                </a:cxn>
                <a:cxn ang="0">
                  <a:pos x="3939" y="1427"/>
                </a:cxn>
                <a:cxn ang="0">
                  <a:pos x="4004" y="1410"/>
                </a:cxn>
                <a:cxn ang="0">
                  <a:pos x="4068" y="1430"/>
                </a:cxn>
              </a:cxnLst>
              <a:rect l="0" t="0" r="r" b="b"/>
              <a:pathLst>
                <a:path w="4081" h="1777">
                  <a:moveTo>
                    <a:pt x="0" y="1392"/>
                  </a:moveTo>
                  <a:lnTo>
                    <a:pt x="0" y="1392"/>
                  </a:lnTo>
                  <a:lnTo>
                    <a:pt x="2" y="1426"/>
                  </a:lnTo>
                  <a:lnTo>
                    <a:pt x="3" y="1426"/>
                  </a:lnTo>
                  <a:lnTo>
                    <a:pt x="3" y="1426"/>
                  </a:lnTo>
                  <a:lnTo>
                    <a:pt x="4" y="1426"/>
                  </a:lnTo>
                  <a:lnTo>
                    <a:pt x="5" y="1426"/>
                  </a:lnTo>
                  <a:lnTo>
                    <a:pt x="7" y="1426"/>
                  </a:lnTo>
                  <a:lnTo>
                    <a:pt x="7" y="1426"/>
                  </a:lnTo>
                  <a:lnTo>
                    <a:pt x="8" y="1426"/>
                  </a:lnTo>
                  <a:lnTo>
                    <a:pt x="9" y="1426"/>
                  </a:lnTo>
                  <a:lnTo>
                    <a:pt x="10" y="1426"/>
                  </a:lnTo>
                  <a:lnTo>
                    <a:pt x="10" y="1425"/>
                  </a:lnTo>
                  <a:lnTo>
                    <a:pt x="12" y="1425"/>
                  </a:lnTo>
                  <a:lnTo>
                    <a:pt x="13" y="1426"/>
                  </a:lnTo>
                  <a:lnTo>
                    <a:pt x="14" y="1426"/>
                  </a:lnTo>
                  <a:lnTo>
                    <a:pt x="14" y="1426"/>
                  </a:lnTo>
                  <a:lnTo>
                    <a:pt x="15" y="1426"/>
                  </a:lnTo>
                  <a:lnTo>
                    <a:pt x="17" y="1426"/>
                  </a:lnTo>
                  <a:lnTo>
                    <a:pt x="18" y="1427"/>
                  </a:lnTo>
                  <a:lnTo>
                    <a:pt x="18" y="1427"/>
                  </a:lnTo>
                  <a:lnTo>
                    <a:pt x="19" y="1427"/>
                  </a:lnTo>
                  <a:lnTo>
                    <a:pt x="20" y="1427"/>
                  </a:lnTo>
                  <a:lnTo>
                    <a:pt x="22" y="1427"/>
                  </a:lnTo>
                  <a:lnTo>
                    <a:pt x="22" y="1427"/>
                  </a:lnTo>
                  <a:lnTo>
                    <a:pt x="23" y="1427"/>
                  </a:lnTo>
                  <a:lnTo>
                    <a:pt x="24" y="1427"/>
                  </a:lnTo>
                  <a:lnTo>
                    <a:pt x="25" y="1427"/>
                  </a:lnTo>
                  <a:lnTo>
                    <a:pt x="25" y="1427"/>
                  </a:lnTo>
                  <a:lnTo>
                    <a:pt x="27" y="1427"/>
                  </a:lnTo>
                  <a:lnTo>
                    <a:pt x="28" y="1427"/>
                  </a:lnTo>
                  <a:lnTo>
                    <a:pt x="29" y="1427"/>
                  </a:lnTo>
                  <a:lnTo>
                    <a:pt x="29" y="1427"/>
                  </a:lnTo>
                  <a:lnTo>
                    <a:pt x="30" y="1427"/>
                  </a:lnTo>
                  <a:lnTo>
                    <a:pt x="32" y="1427"/>
                  </a:lnTo>
                  <a:lnTo>
                    <a:pt x="33" y="1427"/>
                  </a:lnTo>
                  <a:lnTo>
                    <a:pt x="33" y="1427"/>
                  </a:lnTo>
                  <a:lnTo>
                    <a:pt x="34" y="1427"/>
                  </a:lnTo>
                  <a:lnTo>
                    <a:pt x="35" y="1427"/>
                  </a:lnTo>
                  <a:lnTo>
                    <a:pt x="36" y="1427"/>
                  </a:lnTo>
                  <a:lnTo>
                    <a:pt x="36" y="1427"/>
                  </a:lnTo>
                  <a:lnTo>
                    <a:pt x="38" y="1427"/>
                  </a:lnTo>
                  <a:lnTo>
                    <a:pt x="39" y="1427"/>
                  </a:lnTo>
                  <a:lnTo>
                    <a:pt x="40" y="1427"/>
                  </a:lnTo>
                  <a:lnTo>
                    <a:pt x="40" y="1427"/>
                  </a:lnTo>
                  <a:lnTo>
                    <a:pt x="41" y="1427"/>
                  </a:lnTo>
                  <a:lnTo>
                    <a:pt x="43" y="1427"/>
                  </a:lnTo>
                  <a:lnTo>
                    <a:pt x="44" y="1427"/>
                  </a:lnTo>
                  <a:lnTo>
                    <a:pt x="44" y="1427"/>
                  </a:lnTo>
                  <a:lnTo>
                    <a:pt x="45" y="1427"/>
                  </a:lnTo>
                  <a:lnTo>
                    <a:pt x="46" y="1427"/>
                  </a:lnTo>
                  <a:lnTo>
                    <a:pt x="48" y="1427"/>
                  </a:lnTo>
                  <a:lnTo>
                    <a:pt x="48" y="1428"/>
                  </a:lnTo>
                  <a:lnTo>
                    <a:pt x="49" y="1428"/>
                  </a:lnTo>
                  <a:lnTo>
                    <a:pt x="50" y="1428"/>
                  </a:lnTo>
                  <a:lnTo>
                    <a:pt x="51" y="1428"/>
                  </a:lnTo>
                  <a:lnTo>
                    <a:pt x="51" y="1428"/>
                  </a:lnTo>
                  <a:lnTo>
                    <a:pt x="53" y="1428"/>
                  </a:lnTo>
                  <a:lnTo>
                    <a:pt x="54" y="1428"/>
                  </a:lnTo>
                  <a:lnTo>
                    <a:pt x="55" y="1428"/>
                  </a:lnTo>
                  <a:lnTo>
                    <a:pt x="55" y="1428"/>
                  </a:lnTo>
                  <a:lnTo>
                    <a:pt x="56" y="1428"/>
                  </a:lnTo>
                  <a:lnTo>
                    <a:pt x="58" y="1428"/>
                  </a:lnTo>
                  <a:lnTo>
                    <a:pt x="59" y="1428"/>
                  </a:lnTo>
                  <a:lnTo>
                    <a:pt x="60" y="1428"/>
                  </a:lnTo>
                  <a:lnTo>
                    <a:pt x="60" y="1428"/>
                  </a:lnTo>
                  <a:lnTo>
                    <a:pt x="61" y="1428"/>
                  </a:lnTo>
                  <a:lnTo>
                    <a:pt x="63" y="1428"/>
                  </a:lnTo>
                  <a:lnTo>
                    <a:pt x="64" y="1428"/>
                  </a:lnTo>
                  <a:lnTo>
                    <a:pt x="64" y="1430"/>
                  </a:lnTo>
                  <a:lnTo>
                    <a:pt x="65" y="1430"/>
                  </a:lnTo>
                  <a:lnTo>
                    <a:pt x="66" y="1430"/>
                  </a:lnTo>
                  <a:lnTo>
                    <a:pt x="68" y="1430"/>
                  </a:lnTo>
                  <a:lnTo>
                    <a:pt x="68" y="1430"/>
                  </a:lnTo>
                  <a:lnTo>
                    <a:pt x="69" y="1430"/>
                  </a:lnTo>
                  <a:lnTo>
                    <a:pt x="70" y="1430"/>
                  </a:lnTo>
                  <a:lnTo>
                    <a:pt x="71" y="1430"/>
                  </a:lnTo>
                  <a:lnTo>
                    <a:pt x="71" y="1428"/>
                  </a:lnTo>
                  <a:lnTo>
                    <a:pt x="72" y="1428"/>
                  </a:lnTo>
                  <a:lnTo>
                    <a:pt x="74" y="1428"/>
                  </a:lnTo>
                  <a:lnTo>
                    <a:pt x="75" y="1428"/>
                  </a:lnTo>
                  <a:lnTo>
                    <a:pt x="75" y="1428"/>
                  </a:lnTo>
                  <a:lnTo>
                    <a:pt x="76" y="1428"/>
                  </a:lnTo>
                  <a:lnTo>
                    <a:pt x="77" y="1428"/>
                  </a:lnTo>
                  <a:lnTo>
                    <a:pt x="79" y="1428"/>
                  </a:lnTo>
                  <a:lnTo>
                    <a:pt x="79" y="1428"/>
                  </a:lnTo>
                  <a:lnTo>
                    <a:pt x="80" y="1428"/>
                  </a:lnTo>
                  <a:lnTo>
                    <a:pt x="81" y="1428"/>
                  </a:lnTo>
                  <a:lnTo>
                    <a:pt x="82" y="1428"/>
                  </a:lnTo>
                  <a:lnTo>
                    <a:pt x="82" y="1428"/>
                  </a:lnTo>
                  <a:lnTo>
                    <a:pt x="84" y="1428"/>
                  </a:lnTo>
                  <a:lnTo>
                    <a:pt x="85" y="1428"/>
                  </a:lnTo>
                  <a:lnTo>
                    <a:pt x="86" y="1428"/>
                  </a:lnTo>
                  <a:lnTo>
                    <a:pt x="86" y="1428"/>
                  </a:lnTo>
                  <a:lnTo>
                    <a:pt x="87" y="1428"/>
                  </a:lnTo>
                  <a:lnTo>
                    <a:pt x="89" y="1428"/>
                  </a:lnTo>
                  <a:lnTo>
                    <a:pt x="90" y="1428"/>
                  </a:lnTo>
                  <a:lnTo>
                    <a:pt x="90" y="1428"/>
                  </a:lnTo>
                  <a:lnTo>
                    <a:pt x="91" y="1428"/>
                  </a:lnTo>
                  <a:lnTo>
                    <a:pt x="92" y="1427"/>
                  </a:lnTo>
                  <a:lnTo>
                    <a:pt x="94" y="1427"/>
                  </a:lnTo>
                  <a:lnTo>
                    <a:pt x="94" y="1427"/>
                  </a:lnTo>
                  <a:lnTo>
                    <a:pt x="95" y="1427"/>
                  </a:lnTo>
                  <a:lnTo>
                    <a:pt x="96" y="1427"/>
                  </a:lnTo>
                  <a:lnTo>
                    <a:pt x="97" y="1427"/>
                  </a:lnTo>
                  <a:lnTo>
                    <a:pt x="97" y="1427"/>
                  </a:lnTo>
                  <a:lnTo>
                    <a:pt x="99" y="1427"/>
                  </a:lnTo>
                  <a:lnTo>
                    <a:pt x="100" y="1427"/>
                  </a:lnTo>
                  <a:lnTo>
                    <a:pt x="101" y="1427"/>
                  </a:lnTo>
                  <a:lnTo>
                    <a:pt x="101" y="1427"/>
                  </a:lnTo>
                  <a:lnTo>
                    <a:pt x="102" y="1427"/>
                  </a:lnTo>
                  <a:lnTo>
                    <a:pt x="104" y="1427"/>
                  </a:lnTo>
                  <a:lnTo>
                    <a:pt x="105" y="1427"/>
                  </a:lnTo>
                  <a:lnTo>
                    <a:pt x="105" y="1427"/>
                  </a:lnTo>
                  <a:lnTo>
                    <a:pt x="106" y="1427"/>
                  </a:lnTo>
                  <a:lnTo>
                    <a:pt x="107" y="1427"/>
                  </a:lnTo>
                  <a:lnTo>
                    <a:pt x="108" y="1427"/>
                  </a:lnTo>
                  <a:lnTo>
                    <a:pt x="108" y="1427"/>
                  </a:lnTo>
                  <a:lnTo>
                    <a:pt x="110" y="1427"/>
                  </a:lnTo>
                  <a:lnTo>
                    <a:pt x="111" y="1427"/>
                  </a:lnTo>
                  <a:lnTo>
                    <a:pt x="112" y="1427"/>
                  </a:lnTo>
                  <a:lnTo>
                    <a:pt x="113" y="1427"/>
                  </a:lnTo>
                  <a:lnTo>
                    <a:pt x="113" y="1427"/>
                  </a:lnTo>
                  <a:lnTo>
                    <a:pt x="115" y="1427"/>
                  </a:lnTo>
                  <a:lnTo>
                    <a:pt x="116" y="1427"/>
                  </a:lnTo>
                  <a:lnTo>
                    <a:pt x="117" y="1427"/>
                  </a:lnTo>
                  <a:lnTo>
                    <a:pt x="117" y="1427"/>
                  </a:lnTo>
                  <a:lnTo>
                    <a:pt x="118" y="1427"/>
                  </a:lnTo>
                  <a:lnTo>
                    <a:pt x="120" y="1427"/>
                  </a:lnTo>
                  <a:lnTo>
                    <a:pt x="121" y="1427"/>
                  </a:lnTo>
                  <a:lnTo>
                    <a:pt x="121" y="1427"/>
                  </a:lnTo>
                  <a:lnTo>
                    <a:pt x="122" y="1427"/>
                  </a:lnTo>
                  <a:lnTo>
                    <a:pt x="123" y="1427"/>
                  </a:lnTo>
                  <a:lnTo>
                    <a:pt x="125" y="1427"/>
                  </a:lnTo>
                  <a:lnTo>
                    <a:pt x="125" y="1427"/>
                  </a:lnTo>
                  <a:lnTo>
                    <a:pt x="126" y="1427"/>
                  </a:lnTo>
                  <a:lnTo>
                    <a:pt x="127" y="1427"/>
                  </a:lnTo>
                  <a:lnTo>
                    <a:pt x="128" y="1427"/>
                  </a:lnTo>
                  <a:lnTo>
                    <a:pt x="128" y="1427"/>
                  </a:lnTo>
                  <a:lnTo>
                    <a:pt x="130" y="1427"/>
                  </a:lnTo>
                  <a:lnTo>
                    <a:pt x="131" y="1427"/>
                  </a:lnTo>
                  <a:lnTo>
                    <a:pt x="132" y="1427"/>
                  </a:lnTo>
                  <a:lnTo>
                    <a:pt x="132" y="1427"/>
                  </a:lnTo>
                  <a:lnTo>
                    <a:pt x="133" y="1427"/>
                  </a:lnTo>
                  <a:lnTo>
                    <a:pt x="135" y="1427"/>
                  </a:lnTo>
                  <a:lnTo>
                    <a:pt x="136" y="1427"/>
                  </a:lnTo>
                  <a:lnTo>
                    <a:pt x="136" y="1427"/>
                  </a:lnTo>
                  <a:lnTo>
                    <a:pt x="137" y="1427"/>
                  </a:lnTo>
                  <a:lnTo>
                    <a:pt x="138" y="1427"/>
                  </a:lnTo>
                  <a:lnTo>
                    <a:pt x="140" y="1427"/>
                  </a:lnTo>
                  <a:lnTo>
                    <a:pt x="140" y="1427"/>
                  </a:lnTo>
                  <a:lnTo>
                    <a:pt x="141" y="1427"/>
                  </a:lnTo>
                  <a:lnTo>
                    <a:pt x="142" y="1427"/>
                  </a:lnTo>
                  <a:lnTo>
                    <a:pt x="143" y="1427"/>
                  </a:lnTo>
                  <a:lnTo>
                    <a:pt x="143" y="1427"/>
                  </a:lnTo>
                  <a:lnTo>
                    <a:pt x="144" y="1427"/>
                  </a:lnTo>
                  <a:lnTo>
                    <a:pt x="146" y="1427"/>
                  </a:lnTo>
                  <a:lnTo>
                    <a:pt x="147" y="1427"/>
                  </a:lnTo>
                  <a:lnTo>
                    <a:pt x="147" y="1427"/>
                  </a:lnTo>
                  <a:lnTo>
                    <a:pt x="148" y="1427"/>
                  </a:lnTo>
                  <a:lnTo>
                    <a:pt x="149" y="1427"/>
                  </a:lnTo>
                  <a:lnTo>
                    <a:pt x="151" y="1427"/>
                  </a:lnTo>
                  <a:lnTo>
                    <a:pt x="151" y="1427"/>
                  </a:lnTo>
                  <a:lnTo>
                    <a:pt x="152" y="1427"/>
                  </a:lnTo>
                  <a:lnTo>
                    <a:pt x="153" y="1427"/>
                  </a:lnTo>
                  <a:lnTo>
                    <a:pt x="154" y="1427"/>
                  </a:lnTo>
                  <a:lnTo>
                    <a:pt x="154" y="1427"/>
                  </a:lnTo>
                  <a:lnTo>
                    <a:pt x="156" y="1427"/>
                  </a:lnTo>
                  <a:lnTo>
                    <a:pt x="157" y="1427"/>
                  </a:lnTo>
                  <a:lnTo>
                    <a:pt x="158" y="1427"/>
                  </a:lnTo>
                  <a:lnTo>
                    <a:pt x="158" y="1427"/>
                  </a:lnTo>
                  <a:lnTo>
                    <a:pt x="159" y="1427"/>
                  </a:lnTo>
                  <a:lnTo>
                    <a:pt x="161" y="1427"/>
                  </a:lnTo>
                  <a:lnTo>
                    <a:pt x="162" y="1427"/>
                  </a:lnTo>
                  <a:lnTo>
                    <a:pt x="162" y="1427"/>
                  </a:lnTo>
                  <a:lnTo>
                    <a:pt x="163" y="1427"/>
                  </a:lnTo>
                  <a:lnTo>
                    <a:pt x="164" y="1427"/>
                  </a:lnTo>
                  <a:lnTo>
                    <a:pt x="166" y="1427"/>
                  </a:lnTo>
                  <a:lnTo>
                    <a:pt x="166" y="1427"/>
                  </a:lnTo>
                  <a:lnTo>
                    <a:pt x="167" y="1427"/>
                  </a:lnTo>
                  <a:lnTo>
                    <a:pt x="168" y="1427"/>
                  </a:lnTo>
                  <a:lnTo>
                    <a:pt x="169" y="1427"/>
                  </a:lnTo>
                  <a:lnTo>
                    <a:pt x="171" y="1427"/>
                  </a:lnTo>
                  <a:lnTo>
                    <a:pt x="171" y="1427"/>
                  </a:lnTo>
                  <a:lnTo>
                    <a:pt x="172" y="1427"/>
                  </a:lnTo>
                  <a:lnTo>
                    <a:pt x="173" y="1428"/>
                  </a:lnTo>
                  <a:lnTo>
                    <a:pt x="174" y="1432"/>
                  </a:lnTo>
                  <a:lnTo>
                    <a:pt x="174" y="1447"/>
                  </a:lnTo>
                  <a:lnTo>
                    <a:pt x="176" y="1482"/>
                  </a:lnTo>
                  <a:lnTo>
                    <a:pt x="177" y="1535"/>
                  </a:lnTo>
                  <a:lnTo>
                    <a:pt x="178" y="1595"/>
                  </a:lnTo>
                  <a:lnTo>
                    <a:pt x="178" y="1649"/>
                  </a:lnTo>
                  <a:lnTo>
                    <a:pt x="179" y="1689"/>
                  </a:lnTo>
                  <a:lnTo>
                    <a:pt x="180" y="1718"/>
                  </a:lnTo>
                  <a:lnTo>
                    <a:pt x="182" y="1740"/>
                  </a:lnTo>
                  <a:lnTo>
                    <a:pt x="182" y="1756"/>
                  </a:lnTo>
                  <a:lnTo>
                    <a:pt x="183" y="1769"/>
                  </a:lnTo>
                  <a:lnTo>
                    <a:pt x="184" y="1776"/>
                  </a:lnTo>
                  <a:lnTo>
                    <a:pt x="185" y="1777"/>
                  </a:lnTo>
                  <a:lnTo>
                    <a:pt x="185" y="1765"/>
                  </a:lnTo>
                  <a:lnTo>
                    <a:pt x="187" y="1718"/>
                  </a:lnTo>
                  <a:lnTo>
                    <a:pt x="188" y="1630"/>
                  </a:lnTo>
                  <a:lnTo>
                    <a:pt x="189" y="1515"/>
                  </a:lnTo>
                  <a:lnTo>
                    <a:pt x="189" y="1412"/>
                  </a:lnTo>
                  <a:lnTo>
                    <a:pt x="190" y="1348"/>
                  </a:lnTo>
                  <a:lnTo>
                    <a:pt x="192" y="1318"/>
                  </a:lnTo>
                  <a:lnTo>
                    <a:pt x="193" y="1313"/>
                  </a:lnTo>
                  <a:lnTo>
                    <a:pt x="193" y="1315"/>
                  </a:lnTo>
                  <a:lnTo>
                    <a:pt x="194" y="1320"/>
                  </a:lnTo>
                  <a:lnTo>
                    <a:pt x="195" y="1325"/>
                  </a:lnTo>
                  <a:lnTo>
                    <a:pt x="197" y="1330"/>
                  </a:lnTo>
                  <a:lnTo>
                    <a:pt x="197" y="1335"/>
                  </a:lnTo>
                  <a:lnTo>
                    <a:pt x="198" y="1340"/>
                  </a:lnTo>
                  <a:lnTo>
                    <a:pt x="199" y="1345"/>
                  </a:lnTo>
                  <a:lnTo>
                    <a:pt x="200" y="1350"/>
                  </a:lnTo>
                  <a:lnTo>
                    <a:pt x="200" y="1354"/>
                  </a:lnTo>
                  <a:lnTo>
                    <a:pt x="202" y="1359"/>
                  </a:lnTo>
                  <a:lnTo>
                    <a:pt x="203" y="1363"/>
                  </a:lnTo>
                  <a:lnTo>
                    <a:pt x="204" y="1368"/>
                  </a:lnTo>
                  <a:lnTo>
                    <a:pt x="204" y="1371"/>
                  </a:lnTo>
                  <a:lnTo>
                    <a:pt x="205" y="1374"/>
                  </a:lnTo>
                  <a:lnTo>
                    <a:pt x="207" y="1378"/>
                  </a:lnTo>
                  <a:lnTo>
                    <a:pt x="208" y="1380"/>
                  </a:lnTo>
                  <a:lnTo>
                    <a:pt x="208" y="1384"/>
                  </a:lnTo>
                  <a:lnTo>
                    <a:pt x="209" y="1386"/>
                  </a:lnTo>
                  <a:lnTo>
                    <a:pt x="210" y="1389"/>
                  </a:lnTo>
                  <a:lnTo>
                    <a:pt x="211" y="1391"/>
                  </a:lnTo>
                  <a:lnTo>
                    <a:pt x="211" y="1392"/>
                  </a:lnTo>
                  <a:lnTo>
                    <a:pt x="213" y="1395"/>
                  </a:lnTo>
                  <a:lnTo>
                    <a:pt x="214" y="1397"/>
                  </a:lnTo>
                  <a:lnTo>
                    <a:pt x="215" y="1400"/>
                  </a:lnTo>
                  <a:lnTo>
                    <a:pt x="215" y="1401"/>
                  </a:lnTo>
                  <a:lnTo>
                    <a:pt x="216" y="1404"/>
                  </a:lnTo>
                  <a:lnTo>
                    <a:pt x="218" y="1405"/>
                  </a:lnTo>
                  <a:lnTo>
                    <a:pt x="219" y="1406"/>
                  </a:lnTo>
                  <a:lnTo>
                    <a:pt x="219" y="1407"/>
                  </a:lnTo>
                  <a:lnTo>
                    <a:pt x="220" y="1407"/>
                  </a:lnTo>
                  <a:lnTo>
                    <a:pt x="221" y="1409"/>
                  </a:lnTo>
                  <a:lnTo>
                    <a:pt x="223" y="1410"/>
                  </a:lnTo>
                  <a:lnTo>
                    <a:pt x="223" y="1410"/>
                  </a:lnTo>
                  <a:lnTo>
                    <a:pt x="224" y="1411"/>
                  </a:lnTo>
                  <a:lnTo>
                    <a:pt x="225" y="1412"/>
                  </a:lnTo>
                  <a:lnTo>
                    <a:pt x="226" y="1414"/>
                  </a:lnTo>
                  <a:lnTo>
                    <a:pt x="228" y="1415"/>
                  </a:lnTo>
                  <a:lnTo>
                    <a:pt x="228" y="1416"/>
                  </a:lnTo>
                  <a:lnTo>
                    <a:pt x="229" y="1416"/>
                  </a:lnTo>
                  <a:lnTo>
                    <a:pt x="230" y="1417"/>
                  </a:lnTo>
                  <a:lnTo>
                    <a:pt x="231" y="1418"/>
                  </a:lnTo>
                  <a:lnTo>
                    <a:pt x="231" y="1420"/>
                  </a:lnTo>
                  <a:lnTo>
                    <a:pt x="233" y="1420"/>
                  </a:lnTo>
                  <a:lnTo>
                    <a:pt x="234" y="1421"/>
                  </a:lnTo>
                  <a:lnTo>
                    <a:pt x="235" y="1421"/>
                  </a:lnTo>
                  <a:lnTo>
                    <a:pt x="235" y="1422"/>
                  </a:lnTo>
                  <a:lnTo>
                    <a:pt x="236" y="1423"/>
                  </a:lnTo>
                  <a:lnTo>
                    <a:pt x="238" y="1426"/>
                  </a:lnTo>
                  <a:lnTo>
                    <a:pt x="239" y="1430"/>
                  </a:lnTo>
                  <a:lnTo>
                    <a:pt x="239" y="1433"/>
                  </a:lnTo>
                  <a:lnTo>
                    <a:pt x="240" y="1435"/>
                  </a:lnTo>
                  <a:lnTo>
                    <a:pt x="241" y="1433"/>
                  </a:lnTo>
                  <a:lnTo>
                    <a:pt x="243" y="1432"/>
                  </a:lnTo>
                  <a:lnTo>
                    <a:pt x="243" y="1430"/>
                  </a:lnTo>
                  <a:lnTo>
                    <a:pt x="244" y="1428"/>
                  </a:lnTo>
                  <a:lnTo>
                    <a:pt x="245" y="1427"/>
                  </a:lnTo>
                  <a:lnTo>
                    <a:pt x="246" y="1427"/>
                  </a:lnTo>
                  <a:lnTo>
                    <a:pt x="246" y="1427"/>
                  </a:lnTo>
                  <a:lnTo>
                    <a:pt x="247" y="1426"/>
                  </a:lnTo>
                  <a:lnTo>
                    <a:pt x="249" y="1426"/>
                  </a:lnTo>
                  <a:lnTo>
                    <a:pt x="250" y="1426"/>
                  </a:lnTo>
                  <a:lnTo>
                    <a:pt x="250" y="1426"/>
                  </a:lnTo>
                  <a:lnTo>
                    <a:pt x="251" y="1427"/>
                  </a:lnTo>
                  <a:lnTo>
                    <a:pt x="252" y="1427"/>
                  </a:lnTo>
                  <a:lnTo>
                    <a:pt x="254" y="1427"/>
                  </a:lnTo>
                  <a:lnTo>
                    <a:pt x="254" y="1428"/>
                  </a:lnTo>
                  <a:lnTo>
                    <a:pt x="255" y="1428"/>
                  </a:lnTo>
                  <a:lnTo>
                    <a:pt x="256" y="1428"/>
                  </a:lnTo>
                  <a:lnTo>
                    <a:pt x="257" y="1428"/>
                  </a:lnTo>
                  <a:lnTo>
                    <a:pt x="257" y="1428"/>
                  </a:lnTo>
                  <a:lnTo>
                    <a:pt x="259" y="1428"/>
                  </a:lnTo>
                  <a:lnTo>
                    <a:pt x="260" y="1428"/>
                  </a:lnTo>
                  <a:lnTo>
                    <a:pt x="261" y="1427"/>
                  </a:lnTo>
                  <a:lnTo>
                    <a:pt x="261" y="1427"/>
                  </a:lnTo>
                  <a:lnTo>
                    <a:pt x="262" y="1427"/>
                  </a:lnTo>
                  <a:lnTo>
                    <a:pt x="264" y="1427"/>
                  </a:lnTo>
                  <a:lnTo>
                    <a:pt x="265" y="1427"/>
                  </a:lnTo>
                  <a:lnTo>
                    <a:pt x="265" y="1427"/>
                  </a:lnTo>
                  <a:lnTo>
                    <a:pt x="266" y="1427"/>
                  </a:lnTo>
                  <a:lnTo>
                    <a:pt x="267" y="1427"/>
                  </a:lnTo>
                  <a:lnTo>
                    <a:pt x="269" y="1427"/>
                  </a:lnTo>
                  <a:lnTo>
                    <a:pt x="269" y="1427"/>
                  </a:lnTo>
                  <a:lnTo>
                    <a:pt x="270" y="1427"/>
                  </a:lnTo>
                  <a:lnTo>
                    <a:pt x="271" y="1427"/>
                  </a:lnTo>
                  <a:lnTo>
                    <a:pt x="272" y="1427"/>
                  </a:lnTo>
                  <a:lnTo>
                    <a:pt x="272" y="1427"/>
                  </a:lnTo>
                  <a:lnTo>
                    <a:pt x="274" y="1426"/>
                  </a:lnTo>
                  <a:lnTo>
                    <a:pt x="275" y="1426"/>
                  </a:lnTo>
                  <a:lnTo>
                    <a:pt x="276" y="1426"/>
                  </a:lnTo>
                  <a:lnTo>
                    <a:pt x="276" y="1425"/>
                  </a:lnTo>
                  <a:lnTo>
                    <a:pt x="277" y="1422"/>
                  </a:lnTo>
                  <a:lnTo>
                    <a:pt x="279" y="1421"/>
                  </a:lnTo>
                  <a:lnTo>
                    <a:pt x="280" y="1420"/>
                  </a:lnTo>
                  <a:lnTo>
                    <a:pt x="281" y="1418"/>
                  </a:lnTo>
                  <a:lnTo>
                    <a:pt x="281" y="1418"/>
                  </a:lnTo>
                  <a:lnTo>
                    <a:pt x="282" y="1418"/>
                  </a:lnTo>
                  <a:lnTo>
                    <a:pt x="283" y="1420"/>
                  </a:lnTo>
                  <a:lnTo>
                    <a:pt x="285" y="1420"/>
                  </a:lnTo>
                  <a:lnTo>
                    <a:pt x="285" y="1420"/>
                  </a:lnTo>
                  <a:lnTo>
                    <a:pt x="286" y="1421"/>
                  </a:lnTo>
                  <a:lnTo>
                    <a:pt x="287" y="1421"/>
                  </a:lnTo>
                  <a:lnTo>
                    <a:pt x="288" y="1421"/>
                  </a:lnTo>
                  <a:lnTo>
                    <a:pt x="288" y="1422"/>
                  </a:lnTo>
                  <a:lnTo>
                    <a:pt x="290" y="1422"/>
                  </a:lnTo>
                  <a:lnTo>
                    <a:pt x="291" y="1422"/>
                  </a:lnTo>
                  <a:lnTo>
                    <a:pt x="292" y="1422"/>
                  </a:lnTo>
                  <a:lnTo>
                    <a:pt x="292" y="1422"/>
                  </a:lnTo>
                  <a:lnTo>
                    <a:pt x="293" y="1422"/>
                  </a:lnTo>
                  <a:lnTo>
                    <a:pt x="295" y="1422"/>
                  </a:lnTo>
                  <a:lnTo>
                    <a:pt x="296" y="1422"/>
                  </a:lnTo>
                  <a:lnTo>
                    <a:pt x="296" y="1425"/>
                  </a:lnTo>
                  <a:lnTo>
                    <a:pt x="297" y="1427"/>
                  </a:lnTo>
                  <a:lnTo>
                    <a:pt x="298" y="1428"/>
                  </a:lnTo>
                  <a:lnTo>
                    <a:pt x="300" y="1430"/>
                  </a:lnTo>
                  <a:lnTo>
                    <a:pt x="300" y="1428"/>
                  </a:lnTo>
                  <a:lnTo>
                    <a:pt x="301" y="1427"/>
                  </a:lnTo>
                  <a:lnTo>
                    <a:pt x="302" y="1427"/>
                  </a:lnTo>
                  <a:lnTo>
                    <a:pt x="303" y="1426"/>
                  </a:lnTo>
                  <a:lnTo>
                    <a:pt x="303" y="1427"/>
                  </a:lnTo>
                  <a:lnTo>
                    <a:pt x="305" y="1427"/>
                  </a:lnTo>
                  <a:lnTo>
                    <a:pt x="306" y="1427"/>
                  </a:lnTo>
                  <a:lnTo>
                    <a:pt x="307" y="1427"/>
                  </a:lnTo>
                  <a:lnTo>
                    <a:pt x="307" y="1426"/>
                  </a:lnTo>
                  <a:lnTo>
                    <a:pt x="308" y="1426"/>
                  </a:lnTo>
                  <a:lnTo>
                    <a:pt x="310" y="1426"/>
                  </a:lnTo>
                  <a:lnTo>
                    <a:pt x="311" y="1425"/>
                  </a:lnTo>
                  <a:lnTo>
                    <a:pt x="311" y="1425"/>
                  </a:lnTo>
                  <a:lnTo>
                    <a:pt x="312" y="1423"/>
                  </a:lnTo>
                  <a:lnTo>
                    <a:pt x="313" y="1423"/>
                  </a:lnTo>
                  <a:lnTo>
                    <a:pt x="315" y="1422"/>
                  </a:lnTo>
                  <a:lnTo>
                    <a:pt x="315" y="1422"/>
                  </a:lnTo>
                  <a:lnTo>
                    <a:pt x="316" y="1422"/>
                  </a:lnTo>
                  <a:lnTo>
                    <a:pt x="317" y="1421"/>
                  </a:lnTo>
                  <a:lnTo>
                    <a:pt x="318" y="1421"/>
                  </a:lnTo>
                  <a:lnTo>
                    <a:pt x="318" y="1421"/>
                  </a:lnTo>
                  <a:lnTo>
                    <a:pt x="319" y="1421"/>
                  </a:lnTo>
                  <a:lnTo>
                    <a:pt x="321" y="1421"/>
                  </a:lnTo>
                  <a:lnTo>
                    <a:pt x="322" y="1420"/>
                  </a:lnTo>
                  <a:lnTo>
                    <a:pt x="322" y="1418"/>
                  </a:lnTo>
                  <a:lnTo>
                    <a:pt x="323" y="1416"/>
                  </a:lnTo>
                  <a:lnTo>
                    <a:pt x="324" y="1415"/>
                  </a:lnTo>
                  <a:lnTo>
                    <a:pt x="326" y="1415"/>
                  </a:lnTo>
                  <a:lnTo>
                    <a:pt x="326" y="1416"/>
                  </a:lnTo>
                  <a:lnTo>
                    <a:pt x="327" y="1418"/>
                  </a:lnTo>
                  <a:lnTo>
                    <a:pt x="328" y="1420"/>
                  </a:lnTo>
                  <a:lnTo>
                    <a:pt x="329" y="1420"/>
                  </a:lnTo>
                  <a:lnTo>
                    <a:pt x="329" y="1418"/>
                  </a:lnTo>
                  <a:lnTo>
                    <a:pt x="331" y="1416"/>
                  </a:lnTo>
                  <a:lnTo>
                    <a:pt x="332" y="1410"/>
                  </a:lnTo>
                  <a:lnTo>
                    <a:pt x="333" y="1404"/>
                  </a:lnTo>
                  <a:lnTo>
                    <a:pt x="333" y="1400"/>
                  </a:lnTo>
                  <a:lnTo>
                    <a:pt x="334" y="1400"/>
                  </a:lnTo>
                  <a:lnTo>
                    <a:pt x="336" y="1404"/>
                  </a:lnTo>
                  <a:lnTo>
                    <a:pt x="337" y="1407"/>
                  </a:lnTo>
                  <a:lnTo>
                    <a:pt x="338" y="1411"/>
                  </a:lnTo>
                  <a:lnTo>
                    <a:pt x="338" y="1414"/>
                  </a:lnTo>
                  <a:lnTo>
                    <a:pt x="339" y="1416"/>
                  </a:lnTo>
                  <a:lnTo>
                    <a:pt x="341" y="1418"/>
                  </a:lnTo>
                  <a:lnTo>
                    <a:pt x="342" y="1421"/>
                  </a:lnTo>
                  <a:lnTo>
                    <a:pt x="342" y="1422"/>
                  </a:lnTo>
                  <a:lnTo>
                    <a:pt x="343" y="1423"/>
                  </a:lnTo>
                  <a:lnTo>
                    <a:pt x="344" y="1425"/>
                  </a:lnTo>
                  <a:lnTo>
                    <a:pt x="346" y="1426"/>
                  </a:lnTo>
                  <a:lnTo>
                    <a:pt x="346" y="1427"/>
                  </a:lnTo>
                  <a:lnTo>
                    <a:pt x="347" y="1427"/>
                  </a:lnTo>
                  <a:lnTo>
                    <a:pt x="348" y="1427"/>
                  </a:lnTo>
                  <a:lnTo>
                    <a:pt x="349" y="1427"/>
                  </a:lnTo>
                  <a:lnTo>
                    <a:pt x="349" y="1427"/>
                  </a:lnTo>
                  <a:lnTo>
                    <a:pt x="351" y="1427"/>
                  </a:lnTo>
                  <a:lnTo>
                    <a:pt x="352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4" y="1427"/>
                  </a:lnTo>
                  <a:lnTo>
                    <a:pt x="355" y="1427"/>
                  </a:lnTo>
                  <a:lnTo>
                    <a:pt x="357" y="1427"/>
                  </a:lnTo>
                  <a:lnTo>
                    <a:pt x="357" y="1427"/>
                  </a:lnTo>
                  <a:lnTo>
                    <a:pt x="358" y="1425"/>
                  </a:lnTo>
                  <a:lnTo>
                    <a:pt x="359" y="1421"/>
                  </a:lnTo>
                  <a:lnTo>
                    <a:pt x="360" y="1412"/>
                  </a:lnTo>
                  <a:lnTo>
                    <a:pt x="360" y="1397"/>
                  </a:lnTo>
                  <a:lnTo>
                    <a:pt x="362" y="1375"/>
                  </a:lnTo>
                  <a:lnTo>
                    <a:pt x="363" y="1346"/>
                  </a:lnTo>
                  <a:lnTo>
                    <a:pt x="364" y="1314"/>
                  </a:lnTo>
                  <a:lnTo>
                    <a:pt x="364" y="1284"/>
                  </a:lnTo>
                  <a:lnTo>
                    <a:pt x="365" y="1262"/>
                  </a:lnTo>
                  <a:lnTo>
                    <a:pt x="367" y="1248"/>
                  </a:lnTo>
                  <a:lnTo>
                    <a:pt x="368" y="1245"/>
                  </a:lnTo>
                  <a:lnTo>
                    <a:pt x="368" y="1246"/>
                  </a:lnTo>
                  <a:lnTo>
                    <a:pt x="369" y="1251"/>
                  </a:lnTo>
                  <a:lnTo>
                    <a:pt x="370" y="1258"/>
                  </a:lnTo>
                  <a:lnTo>
                    <a:pt x="372" y="1267"/>
                  </a:lnTo>
                  <a:lnTo>
                    <a:pt x="372" y="1276"/>
                  </a:lnTo>
                  <a:lnTo>
                    <a:pt x="373" y="1283"/>
                  </a:lnTo>
                  <a:lnTo>
                    <a:pt x="374" y="1292"/>
                  </a:lnTo>
                  <a:lnTo>
                    <a:pt x="375" y="1299"/>
                  </a:lnTo>
                  <a:lnTo>
                    <a:pt x="375" y="1307"/>
                  </a:lnTo>
                  <a:lnTo>
                    <a:pt x="377" y="1314"/>
                  </a:lnTo>
                  <a:lnTo>
                    <a:pt x="378" y="1320"/>
                  </a:lnTo>
                  <a:lnTo>
                    <a:pt x="379" y="1327"/>
                  </a:lnTo>
                  <a:lnTo>
                    <a:pt x="379" y="1333"/>
                  </a:lnTo>
                  <a:lnTo>
                    <a:pt x="380" y="1337"/>
                  </a:lnTo>
                  <a:lnTo>
                    <a:pt x="382" y="1341"/>
                  </a:lnTo>
                  <a:lnTo>
                    <a:pt x="383" y="1345"/>
                  </a:lnTo>
                  <a:lnTo>
                    <a:pt x="383" y="1350"/>
                  </a:lnTo>
                  <a:lnTo>
                    <a:pt x="384" y="1355"/>
                  </a:lnTo>
                  <a:lnTo>
                    <a:pt x="385" y="1359"/>
                  </a:lnTo>
                  <a:lnTo>
                    <a:pt x="387" y="1363"/>
                  </a:lnTo>
                  <a:lnTo>
                    <a:pt x="387" y="1365"/>
                  </a:lnTo>
                  <a:lnTo>
                    <a:pt x="388" y="1366"/>
                  </a:lnTo>
                  <a:lnTo>
                    <a:pt x="389" y="1366"/>
                  </a:lnTo>
                  <a:lnTo>
                    <a:pt x="390" y="1368"/>
                  </a:lnTo>
                  <a:lnTo>
                    <a:pt x="390" y="1371"/>
                  </a:lnTo>
                  <a:lnTo>
                    <a:pt x="391" y="1375"/>
                  </a:lnTo>
                  <a:lnTo>
                    <a:pt x="393" y="1380"/>
                  </a:lnTo>
                  <a:lnTo>
                    <a:pt x="394" y="1384"/>
                  </a:lnTo>
                  <a:lnTo>
                    <a:pt x="395" y="1387"/>
                  </a:lnTo>
                  <a:lnTo>
                    <a:pt x="395" y="1391"/>
                  </a:lnTo>
                  <a:lnTo>
                    <a:pt x="396" y="1395"/>
                  </a:lnTo>
                  <a:lnTo>
                    <a:pt x="398" y="1397"/>
                  </a:lnTo>
                  <a:lnTo>
                    <a:pt x="399" y="1401"/>
                  </a:lnTo>
                  <a:lnTo>
                    <a:pt x="399" y="1404"/>
                  </a:lnTo>
                  <a:lnTo>
                    <a:pt x="400" y="1406"/>
                  </a:lnTo>
                  <a:lnTo>
                    <a:pt x="401" y="1407"/>
                  </a:lnTo>
                  <a:lnTo>
                    <a:pt x="403" y="1410"/>
                  </a:lnTo>
                  <a:lnTo>
                    <a:pt x="403" y="1411"/>
                  </a:lnTo>
                  <a:lnTo>
                    <a:pt x="404" y="1414"/>
                  </a:lnTo>
                  <a:lnTo>
                    <a:pt x="405" y="1415"/>
                  </a:lnTo>
                  <a:lnTo>
                    <a:pt x="406" y="1416"/>
                  </a:lnTo>
                  <a:lnTo>
                    <a:pt x="406" y="1418"/>
                  </a:lnTo>
                  <a:lnTo>
                    <a:pt x="408" y="1420"/>
                  </a:lnTo>
                  <a:lnTo>
                    <a:pt x="409" y="1421"/>
                  </a:lnTo>
                  <a:lnTo>
                    <a:pt x="410" y="1421"/>
                  </a:lnTo>
                  <a:lnTo>
                    <a:pt x="410" y="1422"/>
                  </a:lnTo>
                  <a:lnTo>
                    <a:pt x="411" y="1423"/>
                  </a:lnTo>
                  <a:lnTo>
                    <a:pt x="413" y="1423"/>
                  </a:lnTo>
                  <a:lnTo>
                    <a:pt x="414" y="1425"/>
                  </a:lnTo>
                  <a:lnTo>
                    <a:pt x="414" y="1425"/>
                  </a:lnTo>
                  <a:lnTo>
                    <a:pt x="415" y="1425"/>
                  </a:lnTo>
                  <a:lnTo>
                    <a:pt x="416" y="1426"/>
                  </a:lnTo>
                  <a:lnTo>
                    <a:pt x="418" y="1426"/>
                  </a:lnTo>
                  <a:lnTo>
                    <a:pt x="418" y="1426"/>
                  </a:lnTo>
                  <a:lnTo>
                    <a:pt x="419" y="1426"/>
                  </a:lnTo>
                  <a:lnTo>
                    <a:pt x="420" y="1426"/>
                  </a:lnTo>
                  <a:lnTo>
                    <a:pt x="421" y="1426"/>
                  </a:lnTo>
                  <a:lnTo>
                    <a:pt x="421" y="1426"/>
                  </a:lnTo>
                  <a:lnTo>
                    <a:pt x="423" y="1425"/>
                  </a:lnTo>
                  <a:lnTo>
                    <a:pt x="424" y="1426"/>
                  </a:lnTo>
                  <a:lnTo>
                    <a:pt x="425" y="1426"/>
                  </a:lnTo>
                  <a:lnTo>
                    <a:pt x="425" y="1425"/>
                  </a:lnTo>
                  <a:lnTo>
                    <a:pt x="426" y="1423"/>
                  </a:lnTo>
                  <a:lnTo>
                    <a:pt x="427" y="1421"/>
                  </a:lnTo>
                  <a:lnTo>
                    <a:pt x="429" y="1417"/>
                  </a:lnTo>
                  <a:lnTo>
                    <a:pt x="429" y="1412"/>
                  </a:lnTo>
                  <a:lnTo>
                    <a:pt x="430" y="1407"/>
                  </a:lnTo>
                  <a:lnTo>
                    <a:pt x="431" y="1402"/>
                  </a:lnTo>
                  <a:lnTo>
                    <a:pt x="432" y="1400"/>
                  </a:lnTo>
                  <a:lnTo>
                    <a:pt x="432" y="1401"/>
                  </a:lnTo>
                  <a:lnTo>
                    <a:pt x="434" y="1404"/>
                  </a:lnTo>
                  <a:lnTo>
                    <a:pt x="435" y="1409"/>
                  </a:lnTo>
                  <a:lnTo>
                    <a:pt x="436" y="1412"/>
                  </a:lnTo>
                  <a:lnTo>
                    <a:pt x="436" y="1416"/>
                  </a:lnTo>
                  <a:lnTo>
                    <a:pt x="437" y="1420"/>
                  </a:lnTo>
                  <a:lnTo>
                    <a:pt x="439" y="1422"/>
                  </a:lnTo>
                  <a:lnTo>
                    <a:pt x="440" y="1425"/>
                  </a:lnTo>
                  <a:lnTo>
                    <a:pt x="440" y="1426"/>
                  </a:lnTo>
                  <a:lnTo>
                    <a:pt x="441" y="1427"/>
                  </a:lnTo>
                  <a:lnTo>
                    <a:pt x="442" y="1428"/>
                  </a:lnTo>
                  <a:lnTo>
                    <a:pt x="444" y="1430"/>
                  </a:lnTo>
                  <a:lnTo>
                    <a:pt x="444" y="1430"/>
                  </a:lnTo>
                  <a:lnTo>
                    <a:pt x="445" y="1430"/>
                  </a:lnTo>
                  <a:lnTo>
                    <a:pt x="446" y="1430"/>
                  </a:lnTo>
                  <a:lnTo>
                    <a:pt x="447" y="1430"/>
                  </a:lnTo>
                  <a:lnTo>
                    <a:pt x="449" y="1428"/>
                  </a:lnTo>
                  <a:lnTo>
                    <a:pt x="449" y="1428"/>
                  </a:lnTo>
                  <a:lnTo>
                    <a:pt x="450" y="1428"/>
                  </a:lnTo>
                  <a:lnTo>
                    <a:pt x="451" y="1427"/>
                  </a:lnTo>
                  <a:lnTo>
                    <a:pt x="452" y="1427"/>
                  </a:lnTo>
                  <a:lnTo>
                    <a:pt x="452" y="1427"/>
                  </a:lnTo>
                  <a:lnTo>
                    <a:pt x="454" y="1426"/>
                  </a:lnTo>
                  <a:lnTo>
                    <a:pt x="455" y="1426"/>
                  </a:lnTo>
                  <a:lnTo>
                    <a:pt x="456" y="1426"/>
                  </a:lnTo>
                  <a:lnTo>
                    <a:pt x="456" y="1425"/>
                  </a:lnTo>
                  <a:lnTo>
                    <a:pt x="457" y="1425"/>
                  </a:lnTo>
                  <a:lnTo>
                    <a:pt x="459" y="1423"/>
                  </a:lnTo>
                  <a:lnTo>
                    <a:pt x="460" y="1423"/>
                  </a:lnTo>
                  <a:lnTo>
                    <a:pt x="460" y="1422"/>
                  </a:lnTo>
                  <a:lnTo>
                    <a:pt x="461" y="1421"/>
                  </a:lnTo>
                  <a:lnTo>
                    <a:pt x="462" y="1421"/>
                  </a:lnTo>
                  <a:lnTo>
                    <a:pt x="463" y="1420"/>
                  </a:lnTo>
                  <a:lnTo>
                    <a:pt x="463" y="1418"/>
                  </a:lnTo>
                  <a:lnTo>
                    <a:pt x="465" y="1417"/>
                  </a:lnTo>
                  <a:lnTo>
                    <a:pt x="466" y="1416"/>
                  </a:lnTo>
                  <a:lnTo>
                    <a:pt x="467" y="1414"/>
                  </a:lnTo>
                  <a:lnTo>
                    <a:pt x="467" y="1412"/>
                  </a:lnTo>
                  <a:lnTo>
                    <a:pt x="468" y="1411"/>
                  </a:lnTo>
                  <a:lnTo>
                    <a:pt x="470" y="1409"/>
                  </a:lnTo>
                  <a:lnTo>
                    <a:pt x="471" y="1407"/>
                  </a:lnTo>
                  <a:lnTo>
                    <a:pt x="471" y="1406"/>
                  </a:lnTo>
                  <a:lnTo>
                    <a:pt x="472" y="1405"/>
                  </a:lnTo>
                  <a:lnTo>
                    <a:pt x="473" y="1404"/>
                  </a:lnTo>
                  <a:lnTo>
                    <a:pt x="475" y="1402"/>
                  </a:lnTo>
                  <a:lnTo>
                    <a:pt x="475" y="1402"/>
                  </a:lnTo>
                  <a:lnTo>
                    <a:pt x="476" y="1402"/>
                  </a:lnTo>
                  <a:lnTo>
                    <a:pt x="477" y="1404"/>
                  </a:lnTo>
                  <a:lnTo>
                    <a:pt x="478" y="1404"/>
                  </a:lnTo>
                  <a:lnTo>
                    <a:pt x="478" y="1405"/>
                  </a:lnTo>
                  <a:lnTo>
                    <a:pt x="480" y="1407"/>
                  </a:lnTo>
                  <a:lnTo>
                    <a:pt x="481" y="1409"/>
                  </a:lnTo>
                  <a:lnTo>
                    <a:pt x="482" y="1410"/>
                  </a:lnTo>
                  <a:lnTo>
                    <a:pt x="482" y="1411"/>
                  </a:lnTo>
                  <a:lnTo>
                    <a:pt x="483" y="1414"/>
                  </a:lnTo>
                  <a:lnTo>
                    <a:pt x="485" y="1415"/>
                  </a:lnTo>
                  <a:lnTo>
                    <a:pt x="486" y="1416"/>
                  </a:lnTo>
                  <a:lnTo>
                    <a:pt x="486" y="1417"/>
                  </a:lnTo>
                  <a:lnTo>
                    <a:pt x="487" y="1420"/>
                  </a:lnTo>
                  <a:lnTo>
                    <a:pt x="488" y="1422"/>
                  </a:lnTo>
                  <a:lnTo>
                    <a:pt x="490" y="1425"/>
                  </a:lnTo>
                  <a:lnTo>
                    <a:pt x="490" y="1428"/>
                  </a:lnTo>
                  <a:lnTo>
                    <a:pt x="491" y="1432"/>
                  </a:lnTo>
                  <a:lnTo>
                    <a:pt x="492" y="1436"/>
                  </a:lnTo>
                  <a:lnTo>
                    <a:pt x="493" y="1440"/>
                  </a:lnTo>
                  <a:lnTo>
                    <a:pt x="493" y="1445"/>
                  </a:lnTo>
                  <a:lnTo>
                    <a:pt x="495" y="1450"/>
                  </a:lnTo>
                  <a:lnTo>
                    <a:pt x="496" y="1453"/>
                  </a:lnTo>
                  <a:lnTo>
                    <a:pt x="497" y="1456"/>
                  </a:lnTo>
                  <a:lnTo>
                    <a:pt x="497" y="1453"/>
                  </a:lnTo>
                  <a:lnTo>
                    <a:pt x="498" y="1440"/>
                  </a:lnTo>
                  <a:lnTo>
                    <a:pt x="499" y="1407"/>
                  </a:lnTo>
                  <a:lnTo>
                    <a:pt x="501" y="1338"/>
                  </a:lnTo>
                  <a:lnTo>
                    <a:pt x="501" y="1224"/>
                  </a:lnTo>
                  <a:lnTo>
                    <a:pt x="502" y="1047"/>
                  </a:lnTo>
                  <a:lnTo>
                    <a:pt x="503" y="819"/>
                  </a:lnTo>
                  <a:lnTo>
                    <a:pt x="504" y="567"/>
                  </a:lnTo>
                  <a:lnTo>
                    <a:pt x="506" y="334"/>
                  </a:lnTo>
                  <a:lnTo>
                    <a:pt x="506" y="209"/>
                  </a:lnTo>
                  <a:lnTo>
                    <a:pt x="507" y="85"/>
                  </a:lnTo>
                  <a:lnTo>
                    <a:pt x="508" y="38"/>
                  </a:lnTo>
                  <a:lnTo>
                    <a:pt x="509" y="55"/>
                  </a:lnTo>
                  <a:lnTo>
                    <a:pt x="509" y="117"/>
                  </a:lnTo>
                  <a:lnTo>
                    <a:pt x="511" y="202"/>
                  </a:lnTo>
                  <a:lnTo>
                    <a:pt x="512" y="297"/>
                  </a:lnTo>
                  <a:lnTo>
                    <a:pt x="513" y="394"/>
                  </a:lnTo>
                  <a:lnTo>
                    <a:pt x="513" y="487"/>
                  </a:lnTo>
                  <a:lnTo>
                    <a:pt x="514" y="577"/>
                  </a:lnTo>
                  <a:lnTo>
                    <a:pt x="516" y="661"/>
                  </a:lnTo>
                  <a:lnTo>
                    <a:pt x="517" y="739"/>
                  </a:lnTo>
                  <a:lnTo>
                    <a:pt x="517" y="814"/>
                  </a:lnTo>
                  <a:lnTo>
                    <a:pt x="518" y="882"/>
                  </a:lnTo>
                  <a:lnTo>
                    <a:pt x="519" y="947"/>
                  </a:lnTo>
                  <a:lnTo>
                    <a:pt x="521" y="1005"/>
                  </a:lnTo>
                  <a:lnTo>
                    <a:pt x="521" y="1061"/>
                  </a:lnTo>
                  <a:lnTo>
                    <a:pt x="522" y="1112"/>
                  </a:lnTo>
                  <a:lnTo>
                    <a:pt x="523" y="1159"/>
                  </a:lnTo>
                  <a:lnTo>
                    <a:pt x="524" y="1204"/>
                  </a:lnTo>
                  <a:lnTo>
                    <a:pt x="524" y="1243"/>
                  </a:lnTo>
                  <a:lnTo>
                    <a:pt x="526" y="1279"/>
                  </a:lnTo>
                  <a:lnTo>
                    <a:pt x="527" y="1312"/>
                  </a:lnTo>
                  <a:lnTo>
                    <a:pt x="528" y="1339"/>
                  </a:lnTo>
                  <a:lnTo>
                    <a:pt x="528" y="1359"/>
                  </a:lnTo>
                  <a:lnTo>
                    <a:pt x="529" y="1369"/>
                  </a:lnTo>
                  <a:lnTo>
                    <a:pt x="531" y="1360"/>
                  </a:lnTo>
                  <a:lnTo>
                    <a:pt x="532" y="1318"/>
                  </a:lnTo>
                  <a:lnTo>
                    <a:pt x="532" y="1225"/>
                  </a:lnTo>
                  <a:lnTo>
                    <a:pt x="533" y="1065"/>
                  </a:lnTo>
                  <a:lnTo>
                    <a:pt x="534" y="837"/>
                  </a:lnTo>
                  <a:lnTo>
                    <a:pt x="535" y="572"/>
                  </a:lnTo>
                  <a:lnTo>
                    <a:pt x="535" y="395"/>
                  </a:lnTo>
                  <a:lnTo>
                    <a:pt x="537" y="174"/>
                  </a:lnTo>
                  <a:lnTo>
                    <a:pt x="538" y="36"/>
                  </a:lnTo>
                  <a:lnTo>
                    <a:pt x="539" y="0"/>
                  </a:lnTo>
                  <a:lnTo>
                    <a:pt x="539" y="24"/>
                  </a:lnTo>
                  <a:lnTo>
                    <a:pt x="540" y="103"/>
                  </a:lnTo>
                  <a:lnTo>
                    <a:pt x="542" y="204"/>
                  </a:lnTo>
                  <a:lnTo>
                    <a:pt x="543" y="308"/>
                  </a:lnTo>
                  <a:lnTo>
                    <a:pt x="543" y="410"/>
                  </a:lnTo>
                  <a:lnTo>
                    <a:pt x="544" y="503"/>
                  </a:lnTo>
                  <a:lnTo>
                    <a:pt x="545" y="589"/>
                  </a:lnTo>
                  <a:lnTo>
                    <a:pt x="547" y="667"/>
                  </a:lnTo>
                  <a:lnTo>
                    <a:pt x="547" y="738"/>
                  </a:lnTo>
                  <a:lnTo>
                    <a:pt x="548" y="804"/>
                  </a:lnTo>
                  <a:lnTo>
                    <a:pt x="549" y="863"/>
                  </a:lnTo>
                  <a:lnTo>
                    <a:pt x="550" y="918"/>
                  </a:lnTo>
                  <a:lnTo>
                    <a:pt x="550" y="969"/>
                  </a:lnTo>
                  <a:lnTo>
                    <a:pt x="552" y="1015"/>
                  </a:lnTo>
                  <a:lnTo>
                    <a:pt x="553" y="1056"/>
                  </a:lnTo>
                  <a:lnTo>
                    <a:pt x="554" y="1094"/>
                  </a:lnTo>
                  <a:lnTo>
                    <a:pt x="554" y="1129"/>
                  </a:lnTo>
                  <a:lnTo>
                    <a:pt x="555" y="1161"/>
                  </a:lnTo>
                  <a:lnTo>
                    <a:pt x="557" y="1191"/>
                  </a:lnTo>
                  <a:lnTo>
                    <a:pt x="558" y="1217"/>
                  </a:lnTo>
                  <a:lnTo>
                    <a:pt x="558" y="1242"/>
                  </a:lnTo>
                  <a:lnTo>
                    <a:pt x="559" y="1265"/>
                  </a:lnTo>
                  <a:lnTo>
                    <a:pt x="560" y="1284"/>
                  </a:lnTo>
                  <a:lnTo>
                    <a:pt x="562" y="1303"/>
                  </a:lnTo>
                  <a:lnTo>
                    <a:pt x="563" y="1319"/>
                  </a:lnTo>
                  <a:lnTo>
                    <a:pt x="563" y="1334"/>
                  </a:lnTo>
                  <a:lnTo>
                    <a:pt x="564" y="1348"/>
                  </a:lnTo>
                  <a:lnTo>
                    <a:pt x="565" y="1360"/>
                  </a:lnTo>
                  <a:lnTo>
                    <a:pt x="567" y="1371"/>
                  </a:lnTo>
                  <a:lnTo>
                    <a:pt x="567" y="1381"/>
                  </a:lnTo>
                  <a:lnTo>
                    <a:pt x="568" y="1391"/>
                  </a:lnTo>
                  <a:lnTo>
                    <a:pt x="569" y="1399"/>
                  </a:lnTo>
                  <a:lnTo>
                    <a:pt x="570" y="1406"/>
                  </a:lnTo>
                  <a:lnTo>
                    <a:pt x="570" y="1414"/>
                  </a:lnTo>
                  <a:lnTo>
                    <a:pt x="571" y="1418"/>
                  </a:lnTo>
                  <a:lnTo>
                    <a:pt x="573" y="1425"/>
                  </a:lnTo>
                  <a:lnTo>
                    <a:pt x="574" y="1430"/>
                  </a:lnTo>
                  <a:lnTo>
                    <a:pt x="574" y="1433"/>
                  </a:lnTo>
                  <a:lnTo>
                    <a:pt x="575" y="1437"/>
                  </a:lnTo>
                  <a:lnTo>
                    <a:pt x="576" y="1441"/>
                  </a:lnTo>
                  <a:lnTo>
                    <a:pt x="578" y="1445"/>
                  </a:lnTo>
                  <a:lnTo>
                    <a:pt x="578" y="1447"/>
                  </a:lnTo>
                  <a:lnTo>
                    <a:pt x="579" y="1450"/>
                  </a:lnTo>
                  <a:lnTo>
                    <a:pt x="580" y="1452"/>
                  </a:lnTo>
                  <a:lnTo>
                    <a:pt x="581" y="1454"/>
                  </a:lnTo>
                  <a:lnTo>
                    <a:pt x="581" y="1456"/>
                  </a:lnTo>
                  <a:lnTo>
                    <a:pt x="583" y="1457"/>
                  </a:lnTo>
                  <a:lnTo>
                    <a:pt x="584" y="1459"/>
                  </a:lnTo>
                  <a:lnTo>
                    <a:pt x="585" y="1461"/>
                  </a:lnTo>
                  <a:lnTo>
                    <a:pt x="585" y="1461"/>
                  </a:lnTo>
                  <a:lnTo>
                    <a:pt x="586" y="1462"/>
                  </a:lnTo>
                  <a:lnTo>
                    <a:pt x="588" y="1463"/>
                  </a:lnTo>
                  <a:lnTo>
                    <a:pt x="589" y="1463"/>
                  </a:lnTo>
                  <a:lnTo>
                    <a:pt x="589" y="1464"/>
                  </a:lnTo>
                  <a:lnTo>
                    <a:pt x="590" y="1464"/>
                  </a:lnTo>
                  <a:lnTo>
                    <a:pt x="591" y="1464"/>
                  </a:lnTo>
                  <a:lnTo>
                    <a:pt x="593" y="1464"/>
                  </a:lnTo>
                  <a:lnTo>
                    <a:pt x="593" y="1464"/>
                  </a:lnTo>
                  <a:lnTo>
                    <a:pt x="594" y="1464"/>
                  </a:lnTo>
                  <a:lnTo>
                    <a:pt x="595" y="1463"/>
                  </a:lnTo>
                  <a:lnTo>
                    <a:pt x="596" y="1463"/>
                  </a:lnTo>
                  <a:lnTo>
                    <a:pt x="596" y="1462"/>
                  </a:lnTo>
                  <a:lnTo>
                    <a:pt x="598" y="1462"/>
                  </a:lnTo>
                  <a:lnTo>
                    <a:pt x="599" y="1461"/>
                  </a:lnTo>
                  <a:lnTo>
                    <a:pt x="600" y="1459"/>
                  </a:lnTo>
                  <a:lnTo>
                    <a:pt x="600" y="1458"/>
                  </a:lnTo>
                  <a:lnTo>
                    <a:pt x="601" y="1458"/>
                  </a:lnTo>
                  <a:lnTo>
                    <a:pt x="603" y="1457"/>
                  </a:lnTo>
                  <a:lnTo>
                    <a:pt x="604" y="1456"/>
                  </a:lnTo>
                  <a:lnTo>
                    <a:pt x="604" y="1454"/>
                  </a:lnTo>
                  <a:lnTo>
                    <a:pt x="605" y="1453"/>
                  </a:lnTo>
                  <a:lnTo>
                    <a:pt x="606" y="1452"/>
                  </a:lnTo>
                  <a:lnTo>
                    <a:pt x="607" y="1450"/>
                  </a:lnTo>
                  <a:lnTo>
                    <a:pt x="607" y="1448"/>
                  </a:lnTo>
                  <a:lnTo>
                    <a:pt x="609" y="1447"/>
                  </a:lnTo>
                  <a:lnTo>
                    <a:pt x="610" y="1446"/>
                  </a:lnTo>
                  <a:lnTo>
                    <a:pt x="611" y="1445"/>
                  </a:lnTo>
                  <a:lnTo>
                    <a:pt x="611" y="1442"/>
                  </a:lnTo>
                  <a:lnTo>
                    <a:pt x="612" y="1441"/>
                  </a:lnTo>
                  <a:lnTo>
                    <a:pt x="614" y="1440"/>
                  </a:lnTo>
                  <a:lnTo>
                    <a:pt x="615" y="1438"/>
                  </a:lnTo>
                  <a:lnTo>
                    <a:pt x="616" y="1437"/>
                  </a:lnTo>
                  <a:lnTo>
                    <a:pt x="616" y="1436"/>
                  </a:lnTo>
                  <a:lnTo>
                    <a:pt x="617" y="1435"/>
                  </a:lnTo>
                  <a:lnTo>
                    <a:pt x="619" y="1435"/>
                  </a:lnTo>
                  <a:lnTo>
                    <a:pt x="620" y="1433"/>
                  </a:lnTo>
                  <a:lnTo>
                    <a:pt x="620" y="1432"/>
                  </a:lnTo>
                  <a:lnTo>
                    <a:pt x="621" y="1431"/>
                  </a:lnTo>
                  <a:lnTo>
                    <a:pt x="622" y="1428"/>
                  </a:lnTo>
                  <a:lnTo>
                    <a:pt x="624" y="1428"/>
                  </a:lnTo>
                  <a:lnTo>
                    <a:pt x="624" y="1427"/>
                  </a:lnTo>
                  <a:lnTo>
                    <a:pt x="625" y="1426"/>
                  </a:lnTo>
                  <a:lnTo>
                    <a:pt x="626" y="1425"/>
                  </a:lnTo>
                  <a:lnTo>
                    <a:pt x="627" y="1425"/>
                  </a:lnTo>
                  <a:lnTo>
                    <a:pt x="627" y="1425"/>
                  </a:lnTo>
                  <a:lnTo>
                    <a:pt x="629" y="1425"/>
                  </a:lnTo>
                  <a:lnTo>
                    <a:pt x="630" y="1425"/>
                  </a:lnTo>
                  <a:lnTo>
                    <a:pt x="631" y="1425"/>
                  </a:lnTo>
                  <a:lnTo>
                    <a:pt x="631" y="1425"/>
                  </a:lnTo>
                  <a:lnTo>
                    <a:pt x="632" y="1425"/>
                  </a:lnTo>
                  <a:lnTo>
                    <a:pt x="634" y="1425"/>
                  </a:lnTo>
                  <a:lnTo>
                    <a:pt x="635" y="1426"/>
                  </a:lnTo>
                  <a:lnTo>
                    <a:pt x="635" y="1426"/>
                  </a:lnTo>
                  <a:lnTo>
                    <a:pt x="636" y="1426"/>
                  </a:lnTo>
                  <a:lnTo>
                    <a:pt x="637" y="1426"/>
                  </a:lnTo>
                  <a:lnTo>
                    <a:pt x="638" y="1426"/>
                  </a:lnTo>
                  <a:lnTo>
                    <a:pt x="638" y="1426"/>
                  </a:lnTo>
                  <a:lnTo>
                    <a:pt x="640" y="1427"/>
                  </a:lnTo>
                  <a:lnTo>
                    <a:pt x="641" y="1427"/>
                  </a:lnTo>
                  <a:lnTo>
                    <a:pt x="642" y="1427"/>
                  </a:lnTo>
                  <a:lnTo>
                    <a:pt x="642" y="1427"/>
                  </a:lnTo>
                  <a:lnTo>
                    <a:pt x="643" y="1427"/>
                  </a:lnTo>
                  <a:lnTo>
                    <a:pt x="645" y="1427"/>
                  </a:lnTo>
                  <a:lnTo>
                    <a:pt x="646" y="1427"/>
                  </a:lnTo>
                  <a:lnTo>
                    <a:pt x="646" y="1427"/>
                  </a:lnTo>
                  <a:lnTo>
                    <a:pt x="647" y="1427"/>
                  </a:lnTo>
                  <a:lnTo>
                    <a:pt x="648" y="1428"/>
                  </a:lnTo>
                  <a:lnTo>
                    <a:pt x="650" y="1428"/>
                  </a:lnTo>
                  <a:lnTo>
                    <a:pt x="650" y="1428"/>
                  </a:lnTo>
                  <a:lnTo>
                    <a:pt x="651" y="1428"/>
                  </a:lnTo>
                  <a:lnTo>
                    <a:pt x="652" y="1428"/>
                  </a:lnTo>
                  <a:lnTo>
                    <a:pt x="653" y="1428"/>
                  </a:lnTo>
                  <a:lnTo>
                    <a:pt x="653" y="1428"/>
                  </a:lnTo>
                  <a:lnTo>
                    <a:pt x="655" y="1428"/>
                  </a:lnTo>
                  <a:lnTo>
                    <a:pt x="656" y="1428"/>
                  </a:lnTo>
                  <a:lnTo>
                    <a:pt x="657" y="1428"/>
                  </a:lnTo>
                  <a:lnTo>
                    <a:pt x="657" y="1428"/>
                  </a:lnTo>
                  <a:lnTo>
                    <a:pt x="658" y="1427"/>
                  </a:lnTo>
                  <a:lnTo>
                    <a:pt x="660" y="1427"/>
                  </a:lnTo>
                  <a:lnTo>
                    <a:pt x="661" y="1427"/>
                  </a:lnTo>
                  <a:lnTo>
                    <a:pt x="661" y="1427"/>
                  </a:lnTo>
                  <a:lnTo>
                    <a:pt x="662" y="1427"/>
                  </a:lnTo>
                  <a:lnTo>
                    <a:pt x="663" y="1427"/>
                  </a:lnTo>
                  <a:lnTo>
                    <a:pt x="665" y="1427"/>
                  </a:lnTo>
                  <a:lnTo>
                    <a:pt x="665" y="1427"/>
                  </a:lnTo>
                  <a:lnTo>
                    <a:pt x="666" y="1426"/>
                  </a:lnTo>
                  <a:lnTo>
                    <a:pt x="667" y="1426"/>
                  </a:lnTo>
                  <a:lnTo>
                    <a:pt x="668" y="1426"/>
                  </a:lnTo>
                  <a:lnTo>
                    <a:pt x="668" y="1426"/>
                  </a:lnTo>
                  <a:lnTo>
                    <a:pt x="670" y="1426"/>
                  </a:lnTo>
                  <a:lnTo>
                    <a:pt x="671" y="1426"/>
                  </a:lnTo>
                  <a:lnTo>
                    <a:pt x="672" y="1426"/>
                  </a:lnTo>
                  <a:lnTo>
                    <a:pt x="673" y="1426"/>
                  </a:lnTo>
                  <a:lnTo>
                    <a:pt x="673" y="1426"/>
                  </a:lnTo>
                  <a:lnTo>
                    <a:pt x="674" y="1426"/>
                  </a:lnTo>
                  <a:lnTo>
                    <a:pt x="676" y="1426"/>
                  </a:lnTo>
                  <a:lnTo>
                    <a:pt x="677" y="1426"/>
                  </a:lnTo>
                  <a:lnTo>
                    <a:pt x="677" y="1426"/>
                  </a:lnTo>
                  <a:lnTo>
                    <a:pt x="678" y="1426"/>
                  </a:lnTo>
                  <a:lnTo>
                    <a:pt x="679" y="1426"/>
                  </a:lnTo>
                  <a:lnTo>
                    <a:pt x="681" y="1426"/>
                  </a:lnTo>
                  <a:lnTo>
                    <a:pt x="681" y="1426"/>
                  </a:lnTo>
                  <a:lnTo>
                    <a:pt x="682" y="1426"/>
                  </a:lnTo>
                  <a:lnTo>
                    <a:pt x="683" y="1426"/>
                  </a:lnTo>
                  <a:lnTo>
                    <a:pt x="684" y="1427"/>
                  </a:lnTo>
                  <a:lnTo>
                    <a:pt x="684" y="1427"/>
                  </a:lnTo>
                  <a:lnTo>
                    <a:pt x="686" y="1427"/>
                  </a:lnTo>
                  <a:lnTo>
                    <a:pt x="687" y="1427"/>
                  </a:lnTo>
                  <a:lnTo>
                    <a:pt x="688" y="1427"/>
                  </a:lnTo>
                  <a:lnTo>
                    <a:pt x="688" y="1427"/>
                  </a:lnTo>
                  <a:lnTo>
                    <a:pt x="689" y="1427"/>
                  </a:lnTo>
                  <a:lnTo>
                    <a:pt x="691" y="1427"/>
                  </a:lnTo>
                  <a:lnTo>
                    <a:pt x="692" y="1427"/>
                  </a:lnTo>
                  <a:lnTo>
                    <a:pt x="692" y="1427"/>
                  </a:lnTo>
                  <a:lnTo>
                    <a:pt x="693" y="1427"/>
                  </a:lnTo>
                  <a:lnTo>
                    <a:pt x="694" y="1427"/>
                  </a:lnTo>
                  <a:lnTo>
                    <a:pt x="696" y="1427"/>
                  </a:lnTo>
                  <a:lnTo>
                    <a:pt x="696" y="1427"/>
                  </a:lnTo>
                  <a:lnTo>
                    <a:pt x="697" y="1427"/>
                  </a:lnTo>
                  <a:lnTo>
                    <a:pt x="698" y="1426"/>
                  </a:lnTo>
                  <a:lnTo>
                    <a:pt x="699" y="1426"/>
                  </a:lnTo>
                  <a:lnTo>
                    <a:pt x="699" y="1426"/>
                  </a:lnTo>
                  <a:lnTo>
                    <a:pt x="701" y="1426"/>
                  </a:lnTo>
                  <a:lnTo>
                    <a:pt x="702" y="1426"/>
                  </a:lnTo>
                  <a:lnTo>
                    <a:pt x="703" y="1426"/>
                  </a:lnTo>
                  <a:lnTo>
                    <a:pt x="703" y="1426"/>
                  </a:lnTo>
                  <a:lnTo>
                    <a:pt x="704" y="1426"/>
                  </a:lnTo>
                  <a:lnTo>
                    <a:pt x="706" y="1426"/>
                  </a:lnTo>
                  <a:lnTo>
                    <a:pt x="707" y="1426"/>
                  </a:lnTo>
                  <a:lnTo>
                    <a:pt x="707" y="1426"/>
                  </a:lnTo>
                  <a:lnTo>
                    <a:pt x="708" y="1426"/>
                  </a:lnTo>
                  <a:lnTo>
                    <a:pt x="709" y="1426"/>
                  </a:lnTo>
                  <a:lnTo>
                    <a:pt x="710" y="1427"/>
                  </a:lnTo>
                  <a:lnTo>
                    <a:pt x="710" y="1427"/>
                  </a:lnTo>
                  <a:lnTo>
                    <a:pt x="712" y="1427"/>
                  </a:lnTo>
                  <a:lnTo>
                    <a:pt x="713" y="1427"/>
                  </a:lnTo>
                  <a:lnTo>
                    <a:pt x="714" y="1427"/>
                  </a:lnTo>
                  <a:lnTo>
                    <a:pt x="714" y="1427"/>
                  </a:lnTo>
                  <a:lnTo>
                    <a:pt x="715" y="1427"/>
                  </a:lnTo>
                  <a:lnTo>
                    <a:pt x="717" y="1427"/>
                  </a:lnTo>
                  <a:lnTo>
                    <a:pt x="718" y="1427"/>
                  </a:lnTo>
                  <a:lnTo>
                    <a:pt x="718" y="1427"/>
                  </a:lnTo>
                  <a:lnTo>
                    <a:pt x="719" y="1427"/>
                  </a:lnTo>
                  <a:lnTo>
                    <a:pt x="720" y="1427"/>
                  </a:lnTo>
                  <a:lnTo>
                    <a:pt x="722" y="1426"/>
                  </a:lnTo>
                  <a:lnTo>
                    <a:pt x="722" y="1426"/>
                  </a:lnTo>
                  <a:lnTo>
                    <a:pt x="723" y="1426"/>
                  </a:lnTo>
                  <a:lnTo>
                    <a:pt x="724" y="1426"/>
                  </a:lnTo>
                  <a:lnTo>
                    <a:pt x="725" y="1426"/>
                  </a:lnTo>
                  <a:lnTo>
                    <a:pt x="725" y="1426"/>
                  </a:lnTo>
                  <a:lnTo>
                    <a:pt x="727" y="1426"/>
                  </a:lnTo>
                  <a:lnTo>
                    <a:pt x="728" y="1426"/>
                  </a:lnTo>
                  <a:lnTo>
                    <a:pt x="729" y="1426"/>
                  </a:lnTo>
                  <a:lnTo>
                    <a:pt x="730" y="1426"/>
                  </a:lnTo>
                  <a:lnTo>
                    <a:pt x="730" y="1426"/>
                  </a:lnTo>
                  <a:lnTo>
                    <a:pt x="732" y="1426"/>
                  </a:lnTo>
                  <a:lnTo>
                    <a:pt x="733" y="1426"/>
                  </a:lnTo>
                  <a:lnTo>
                    <a:pt x="734" y="1426"/>
                  </a:lnTo>
                  <a:lnTo>
                    <a:pt x="734" y="1426"/>
                  </a:lnTo>
                  <a:lnTo>
                    <a:pt x="735" y="1426"/>
                  </a:lnTo>
                  <a:lnTo>
                    <a:pt x="737" y="1426"/>
                  </a:lnTo>
                  <a:lnTo>
                    <a:pt x="738" y="1426"/>
                  </a:lnTo>
                  <a:lnTo>
                    <a:pt x="738" y="1426"/>
                  </a:lnTo>
                  <a:lnTo>
                    <a:pt x="739" y="1426"/>
                  </a:lnTo>
                  <a:lnTo>
                    <a:pt x="740" y="1426"/>
                  </a:lnTo>
                  <a:lnTo>
                    <a:pt x="742" y="1425"/>
                  </a:lnTo>
                  <a:lnTo>
                    <a:pt x="742" y="1425"/>
                  </a:lnTo>
                  <a:lnTo>
                    <a:pt x="743" y="1425"/>
                  </a:lnTo>
                  <a:lnTo>
                    <a:pt x="744" y="1425"/>
                  </a:lnTo>
                  <a:lnTo>
                    <a:pt x="745" y="1425"/>
                  </a:lnTo>
                  <a:lnTo>
                    <a:pt x="745" y="1425"/>
                  </a:lnTo>
                  <a:lnTo>
                    <a:pt x="746" y="1423"/>
                  </a:lnTo>
                  <a:lnTo>
                    <a:pt x="748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50" y="1425"/>
                  </a:lnTo>
                  <a:lnTo>
                    <a:pt x="751" y="1425"/>
                  </a:lnTo>
                  <a:lnTo>
                    <a:pt x="753" y="1425"/>
                  </a:lnTo>
                  <a:lnTo>
                    <a:pt x="753" y="1426"/>
                  </a:lnTo>
                  <a:lnTo>
                    <a:pt x="754" y="1426"/>
                  </a:lnTo>
                  <a:lnTo>
                    <a:pt x="755" y="1426"/>
                  </a:lnTo>
                  <a:lnTo>
                    <a:pt x="756" y="1426"/>
                  </a:lnTo>
                  <a:lnTo>
                    <a:pt x="756" y="1427"/>
                  </a:lnTo>
                  <a:lnTo>
                    <a:pt x="758" y="1427"/>
                  </a:lnTo>
                  <a:lnTo>
                    <a:pt x="759" y="1427"/>
                  </a:lnTo>
                  <a:lnTo>
                    <a:pt x="760" y="1427"/>
                  </a:lnTo>
                  <a:lnTo>
                    <a:pt x="760" y="1427"/>
                  </a:lnTo>
                  <a:lnTo>
                    <a:pt x="761" y="1427"/>
                  </a:lnTo>
                  <a:lnTo>
                    <a:pt x="763" y="1427"/>
                  </a:lnTo>
                  <a:lnTo>
                    <a:pt x="764" y="1427"/>
                  </a:lnTo>
                  <a:lnTo>
                    <a:pt x="764" y="1427"/>
                  </a:lnTo>
                  <a:lnTo>
                    <a:pt x="765" y="1427"/>
                  </a:lnTo>
                  <a:lnTo>
                    <a:pt x="766" y="1427"/>
                  </a:lnTo>
                  <a:lnTo>
                    <a:pt x="768" y="1427"/>
                  </a:lnTo>
                  <a:lnTo>
                    <a:pt x="768" y="1427"/>
                  </a:lnTo>
                  <a:lnTo>
                    <a:pt x="769" y="1427"/>
                  </a:lnTo>
                  <a:lnTo>
                    <a:pt x="770" y="1427"/>
                  </a:lnTo>
                  <a:lnTo>
                    <a:pt x="771" y="1427"/>
                  </a:lnTo>
                  <a:lnTo>
                    <a:pt x="771" y="1427"/>
                  </a:lnTo>
                  <a:lnTo>
                    <a:pt x="773" y="1427"/>
                  </a:lnTo>
                  <a:lnTo>
                    <a:pt x="774" y="1427"/>
                  </a:lnTo>
                  <a:lnTo>
                    <a:pt x="775" y="1427"/>
                  </a:lnTo>
                  <a:lnTo>
                    <a:pt x="775" y="1427"/>
                  </a:lnTo>
                  <a:lnTo>
                    <a:pt x="776" y="1427"/>
                  </a:lnTo>
                  <a:lnTo>
                    <a:pt x="778" y="1427"/>
                  </a:lnTo>
                  <a:lnTo>
                    <a:pt x="779" y="1427"/>
                  </a:lnTo>
                  <a:lnTo>
                    <a:pt x="779" y="1427"/>
                  </a:lnTo>
                  <a:lnTo>
                    <a:pt x="780" y="1427"/>
                  </a:lnTo>
                  <a:lnTo>
                    <a:pt x="781" y="1427"/>
                  </a:lnTo>
                  <a:lnTo>
                    <a:pt x="782" y="1427"/>
                  </a:lnTo>
                  <a:lnTo>
                    <a:pt x="782" y="1426"/>
                  </a:lnTo>
                  <a:lnTo>
                    <a:pt x="784" y="1426"/>
                  </a:lnTo>
                  <a:lnTo>
                    <a:pt x="785" y="1426"/>
                  </a:lnTo>
                  <a:lnTo>
                    <a:pt x="786" y="1425"/>
                  </a:lnTo>
                  <a:lnTo>
                    <a:pt x="787" y="1425"/>
                  </a:lnTo>
                  <a:lnTo>
                    <a:pt x="787" y="1423"/>
                  </a:lnTo>
                  <a:lnTo>
                    <a:pt x="789" y="1421"/>
                  </a:lnTo>
                  <a:lnTo>
                    <a:pt x="790" y="1420"/>
                  </a:lnTo>
                  <a:lnTo>
                    <a:pt x="791" y="1418"/>
                  </a:lnTo>
                  <a:lnTo>
                    <a:pt x="791" y="1416"/>
                  </a:lnTo>
                  <a:lnTo>
                    <a:pt x="792" y="1415"/>
                  </a:lnTo>
                  <a:lnTo>
                    <a:pt x="794" y="1414"/>
                  </a:lnTo>
                  <a:lnTo>
                    <a:pt x="795" y="1412"/>
                  </a:lnTo>
                  <a:lnTo>
                    <a:pt x="795" y="1412"/>
                  </a:lnTo>
                  <a:lnTo>
                    <a:pt x="796" y="1412"/>
                  </a:lnTo>
                  <a:lnTo>
                    <a:pt x="797" y="1412"/>
                  </a:lnTo>
                  <a:lnTo>
                    <a:pt x="799" y="1412"/>
                  </a:lnTo>
                  <a:lnTo>
                    <a:pt x="799" y="1414"/>
                  </a:lnTo>
                  <a:lnTo>
                    <a:pt x="800" y="1414"/>
                  </a:lnTo>
                  <a:lnTo>
                    <a:pt x="801" y="1415"/>
                  </a:lnTo>
                  <a:lnTo>
                    <a:pt x="802" y="1416"/>
                  </a:lnTo>
                  <a:lnTo>
                    <a:pt x="802" y="1416"/>
                  </a:lnTo>
                  <a:lnTo>
                    <a:pt x="804" y="1417"/>
                  </a:lnTo>
                  <a:lnTo>
                    <a:pt x="805" y="1418"/>
                  </a:lnTo>
                  <a:lnTo>
                    <a:pt x="806" y="1418"/>
                  </a:lnTo>
                  <a:lnTo>
                    <a:pt x="806" y="1420"/>
                  </a:lnTo>
                  <a:lnTo>
                    <a:pt x="807" y="1420"/>
                  </a:lnTo>
                  <a:lnTo>
                    <a:pt x="809" y="1421"/>
                  </a:lnTo>
                  <a:lnTo>
                    <a:pt x="810" y="1421"/>
                  </a:lnTo>
                  <a:lnTo>
                    <a:pt x="810" y="1421"/>
                  </a:lnTo>
                  <a:lnTo>
                    <a:pt x="811" y="1422"/>
                  </a:lnTo>
                  <a:lnTo>
                    <a:pt x="812" y="1422"/>
                  </a:lnTo>
                  <a:lnTo>
                    <a:pt x="814" y="1423"/>
                  </a:lnTo>
                  <a:lnTo>
                    <a:pt x="814" y="1423"/>
                  </a:lnTo>
                  <a:lnTo>
                    <a:pt x="815" y="1423"/>
                  </a:lnTo>
                  <a:lnTo>
                    <a:pt x="816" y="1425"/>
                  </a:lnTo>
                  <a:lnTo>
                    <a:pt x="817" y="1425"/>
                  </a:lnTo>
                  <a:lnTo>
                    <a:pt x="817" y="1425"/>
                  </a:lnTo>
                  <a:lnTo>
                    <a:pt x="818" y="1425"/>
                  </a:lnTo>
                  <a:lnTo>
                    <a:pt x="820" y="1425"/>
                  </a:lnTo>
                  <a:lnTo>
                    <a:pt x="821" y="1425"/>
                  </a:lnTo>
                  <a:lnTo>
                    <a:pt x="821" y="1425"/>
                  </a:lnTo>
                  <a:lnTo>
                    <a:pt x="822" y="1425"/>
                  </a:lnTo>
                  <a:lnTo>
                    <a:pt x="823" y="1426"/>
                  </a:lnTo>
                  <a:lnTo>
                    <a:pt x="825" y="1426"/>
                  </a:lnTo>
                  <a:lnTo>
                    <a:pt x="825" y="1426"/>
                  </a:lnTo>
                  <a:lnTo>
                    <a:pt x="826" y="1426"/>
                  </a:lnTo>
                  <a:lnTo>
                    <a:pt x="827" y="1426"/>
                  </a:lnTo>
                  <a:lnTo>
                    <a:pt x="828" y="1426"/>
                  </a:lnTo>
                  <a:lnTo>
                    <a:pt x="828" y="1426"/>
                  </a:lnTo>
                  <a:lnTo>
                    <a:pt x="830" y="1426"/>
                  </a:lnTo>
                  <a:lnTo>
                    <a:pt x="831" y="1426"/>
                  </a:lnTo>
                  <a:lnTo>
                    <a:pt x="832" y="1427"/>
                  </a:lnTo>
                  <a:lnTo>
                    <a:pt x="832" y="1427"/>
                  </a:lnTo>
                  <a:lnTo>
                    <a:pt x="833" y="1427"/>
                  </a:lnTo>
                  <a:lnTo>
                    <a:pt x="835" y="1427"/>
                  </a:lnTo>
                  <a:lnTo>
                    <a:pt x="836" y="1427"/>
                  </a:lnTo>
                  <a:lnTo>
                    <a:pt x="836" y="1427"/>
                  </a:lnTo>
                  <a:lnTo>
                    <a:pt x="837" y="1427"/>
                  </a:lnTo>
                  <a:lnTo>
                    <a:pt x="838" y="1427"/>
                  </a:lnTo>
                  <a:lnTo>
                    <a:pt x="840" y="1427"/>
                  </a:lnTo>
                  <a:lnTo>
                    <a:pt x="841" y="1427"/>
                  </a:lnTo>
                  <a:lnTo>
                    <a:pt x="841" y="1427"/>
                  </a:lnTo>
                  <a:lnTo>
                    <a:pt x="842" y="1427"/>
                  </a:lnTo>
                  <a:lnTo>
                    <a:pt x="843" y="1427"/>
                  </a:lnTo>
                  <a:lnTo>
                    <a:pt x="845" y="1427"/>
                  </a:lnTo>
                  <a:lnTo>
                    <a:pt x="845" y="1427"/>
                  </a:lnTo>
                  <a:lnTo>
                    <a:pt x="846" y="1427"/>
                  </a:lnTo>
                  <a:lnTo>
                    <a:pt x="847" y="1426"/>
                  </a:lnTo>
                  <a:lnTo>
                    <a:pt x="848" y="1426"/>
                  </a:lnTo>
                  <a:lnTo>
                    <a:pt x="848" y="1425"/>
                  </a:lnTo>
                  <a:lnTo>
                    <a:pt x="850" y="1423"/>
                  </a:lnTo>
                  <a:lnTo>
                    <a:pt x="851" y="1422"/>
                  </a:lnTo>
                  <a:lnTo>
                    <a:pt x="852" y="1421"/>
                  </a:lnTo>
                  <a:lnTo>
                    <a:pt x="852" y="1420"/>
                  </a:lnTo>
                  <a:lnTo>
                    <a:pt x="853" y="1420"/>
                  </a:lnTo>
                  <a:lnTo>
                    <a:pt x="854" y="1418"/>
                  </a:lnTo>
                  <a:lnTo>
                    <a:pt x="856" y="1418"/>
                  </a:lnTo>
                  <a:lnTo>
                    <a:pt x="856" y="1418"/>
                  </a:lnTo>
                  <a:lnTo>
                    <a:pt x="857" y="1420"/>
                  </a:lnTo>
                  <a:lnTo>
                    <a:pt x="858" y="1420"/>
                  </a:lnTo>
                  <a:lnTo>
                    <a:pt x="859" y="1420"/>
                  </a:lnTo>
                  <a:lnTo>
                    <a:pt x="859" y="1421"/>
                  </a:lnTo>
                  <a:lnTo>
                    <a:pt x="861" y="1421"/>
                  </a:lnTo>
                  <a:lnTo>
                    <a:pt x="862" y="1422"/>
                  </a:lnTo>
                  <a:lnTo>
                    <a:pt x="863" y="1422"/>
                  </a:lnTo>
                  <a:lnTo>
                    <a:pt x="863" y="1423"/>
                  </a:lnTo>
                  <a:lnTo>
                    <a:pt x="864" y="1423"/>
                  </a:lnTo>
                  <a:lnTo>
                    <a:pt x="866" y="1425"/>
                  </a:lnTo>
                  <a:lnTo>
                    <a:pt x="867" y="1425"/>
                  </a:lnTo>
                  <a:lnTo>
                    <a:pt x="867" y="1425"/>
                  </a:lnTo>
                  <a:lnTo>
                    <a:pt x="868" y="1425"/>
                  </a:lnTo>
                  <a:lnTo>
                    <a:pt x="869" y="1426"/>
                  </a:lnTo>
                  <a:lnTo>
                    <a:pt x="871" y="1426"/>
                  </a:lnTo>
                  <a:lnTo>
                    <a:pt x="871" y="1426"/>
                  </a:lnTo>
                  <a:lnTo>
                    <a:pt x="872" y="1426"/>
                  </a:lnTo>
                  <a:lnTo>
                    <a:pt x="873" y="1427"/>
                  </a:lnTo>
                  <a:lnTo>
                    <a:pt x="874" y="1427"/>
                  </a:lnTo>
                  <a:lnTo>
                    <a:pt x="874" y="1427"/>
                  </a:lnTo>
                  <a:lnTo>
                    <a:pt x="876" y="1427"/>
                  </a:lnTo>
                  <a:lnTo>
                    <a:pt x="877" y="1426"/>
                  </a:lnTo>
                  <a:lnTo>
                    <a:pt x="878" y="1426"/>
                  </a:lnTo>
                  <a:lnTo>
                    <a:pt x="878" y="1425"/>
                  </a:lnTo>
                  <a:lnTo>
                    <a:pt x="879" y="1423"/>
                  </a:lnTo>
                  <a:lnTo>
                    <a:pt x="881" y="1422"/>
                  </a:lnTo>
                  <a:lnTo>
                    <a:pt x="882" y="1421"/>
                  </a:lnTo>
                  <a:lnTo>
                    <a:pt x="882" y="1418"/>
                  </a:lnTo>
                  <a:lnTo>
                    <a:pt x="883" y="1417"/>
                  </a:lnTo>
                  <a:lnTo>
                    <a:pt x="884" y="1416"/>
                  </a:lnTo>
                  <a:lnTo>
                    <a:pt x="886" y="1415"/>
                  </a:lnTo>
                  <a:lnTo>
                    <a:pt x="886" y="1415"/>
                  </a:lnTo>
                  <a:lnTo>
                    <a:pt x="887" y="1415"/>
                  </a:lnTo>
                  <a:lnTo>
                    <a:pt x="888" y="1415"/>
                  </a:lnTo>
                  <a:lnTo>
                    <a:pt x="889" y="1415"/>
                  </a:lnTo>
                  <a:lnTo>
                    <a:pt x="889" y="1416"/>
                  </a:lnTo>
                  <a:lnTo>
                    <a:pt x="890" y="1416"/>
                  </a:lnTo>
                  <a:lnTo>
                    <a:pt x="892" y="1417"/>
                  </a:lnTo>
                  <a:lnTo>
                    <a:pt x="893" y="1418"/>
                  </a:lnTo>
                  <a:lnTo>
                    <a:pt x="893" y="1418"/>
                  </a:lnTo>
                  <a:lnTo>
                    <a:pt x="894" y="1420"/>
                  </a:lnTo>
                  <a:lnTo>
                    <a:pt x="895" y="1421"/>
                  </a:lnTo>
                  <a:lnTo>
                    <a:pt x="897" y="1421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899" y="1423"/>
                  </a:lnTo>
                  <a:lnTo>
                    <a:pt x="900" y="1423"/>
                  </a:lnTo>
                  <a:lnTo>
                    <a:pt x="902" y="1423"/>
                  </a:lnTo>
                  <a:lnTo>
                    <a:pt x="902" y="1425"/>
                  </a:lnTo>
                  <a:lnTo>
                    <a:pt x="903" y="1425"/>
                  </a:lnTo>
                  <a:lnTo>
                    <a:pt x="904" y="1425"/>
                  </a:lnTo>
                  <a:lnTo>
                    <a:pt x="905" y="1426"/>
                  </a:lnTo>
                  <a:lnTo>
                    <a:pt x="905" y="1426"/>
                  </a:lnTo>
                  <a:lnTo>
                    <a:pt x="907" y="1426"/>
                  </a:lnTo>
                  <a:lnTo>
                    <a:pt x="908" y="1427"/>
                  </a:lnTo>
                  <a:lnTo>
                    <a:pt x="909" y="1427"/>
                  </a:lnTo>
                  <a:lnTo>
                    <a:pt x="909" y="1427"/>
                  </a:lnTo>
                  <a:lnTo>
                    <a:pt x="910" y="1427"/>
                  </a:lnTo>
                  <a:lnTo>
                    <a:pt x="912" y="1427"/>
                  </a:lnTo>
                  <a:lnTo>
                    <a:pt x="913" y="1427"/>
                  </a:lnTo>
                  <a:lnTo>
                    <a:pt x="913" y="1426"/>
                  </a:lnTo>
                  <a:lnTo>
                    <a:pt x="914" y="1426"/>
                  </a:lnTo>
                  <a:lnTo>
                    <a:pt x="915" y="1425"/>
                  </a:lnTo>
                  <a:lnTo>
                    <a:pt x="917" y="1423"/>
                  </a:lnTo>
                  <a:lnTo>
                    <a:pt x="917" y="1422"/>
                  </a:lnTo>
                  <a:lnTo>
                    <a:pt x="918" y="1421"/>
                  </a:lnTo>
                  <a:lnTo>
                    <a:pt x="919" y="1420"/>
                  </a:lnTo>
                  <a:lnTo>
                    <a:pt x="920" y="1417"/>
                  </a:lnTo>
                  <a:lnTo>
                    <a:pt x="920" y="1416"/>
                  </a:lnTo>
                  <a:lnTo>
                    <a:pt x="922" y="1415"/>
                  </a:lnTo>
                  <a:lnTo>
                    <a:pt x="923" y="1415"/>
                  </a:lnTo>
                  <a:lnTo>
                    <a:pt x="924" y="1415"/>
                  </a:lnTo>
                  <a:lnTo>
                    <a:pt x="924" y="1415"/>
                  </a:lnTo>
                  <a:lnTo>
                    <a:pt x="925" y="1415"/>
                  </a:lnTo>
                  <a:lnTo>
                    <a:pt x="926" y="1416"/>
                  </a:lnTo>
                  <a:lnTo>
                    <a:pt x="928" y="1417"/>
                  </a:lnTo>
                  <a:lnTo>
                    <a:pt x="928" y="1417"/>
                  </a:lnTo>
                  <a:lnTo>
                    <a:pt x="929" y="1418"/>
                  </a:lnTo>
                  <a:lnTo>
                    <a:pt x="930" y="1420"/>
                  </a:lnTo>
                  <a:lnTo>
                    <a:pt x="931" y="1420"/>
                  </a:lnTo>
                  <a:lnTo>
                    <a:pt x="931" y="1421"/>
                  </a:lnTo>
                  <a:lnTo>
                    <a:pt x="933" y="1421"/>
                  </a:lnTo>
                  <a:lnTo>
                    <a:pt x="934" y="1422"/>
                  </a:lnTo>
                  <a:lnTo>
                    <a:pt x="935" y="1422"/>
                  </a:lnTo>
                  <a:lnTo>
                    <a:pt x="935" y="1423"/>
                  </a:lnTo>
                  <a:lnTo>
                    <a:pt x="936" y="1423"/>
                  </a:lnTo>
                  <a:lnTo>
                    <a:pt x="938" y="1423"/>
                  </a:lnTo>
                  <a:lnTo>
                    <a:pt x="939" y="1425"/>
                  </a:lnTo>
                  <a:lnTo>
                    <a:pt x="939" y="1425"/>
                  </a:lnTo>
                  <a:lnTo>
                    <a:pt x="940" y="1425"/>
                  </a:lnTo>
                  <a:lnTo>
                    <a:pt x="941" y="1425"/>
                  </a:lnTo>
                  <a:lnTo>
                    <a:pt x="943" y="1426"/>
                  </a:lnTo>
                  <a:lnTo>
                    <a:pt x="943" y="1426"/>
                  </a:lnTo>
                  <a:lnTo>
                    <a:pt x="944" y="1426"/>
                  </a:lnTo>
                  <a:lnTo>
                    <a:pt x="945" y="1426"/>
                  </a:lnTo>
                  <a:lnTo>
                    <a:pt x="946" y="1426"/>
                  </a:lnTo>
                  <a:lnTo>
                    <a:pt x="946" y="1427"/>
                  </a:lnTo>
                  <a:lnTo>
                    <a:pt x="948" y="1427"/>
                  </a:lnTo>
                  <a:lnTo>
                    <a:pt x="949" y="1427"/>
                  </a:lnTo>
                  <a:lnTo>
                    <a:pt x="950" y="1427"/>
                  </a:lnTo>
                  <a:lnTo>
                    <a:pt x="950" y="1427"/>
                  </a:lnTo>
                  <a:lnTo>
                    <a:pt x="951" y="1427"/>
                  </a:lnTo>
                  <a:lnTo>
                    <a:pt x="953" y="1427"/>
                  </a:lnTo>
                  <a:lnTo>
                    <a:pt x="954" y="1427"/>
                  </a:lnTo>
                  <a:lnTo>
                    <a:pt x="955" y="1427"/>
                  </a:lnTo>
                  <a:lnTo>
                    <a:pt x="955" y="1427"/>
                  </a:lnTo>
                  <a:lnTo>
                    <a:pt x="956" y="1427"/>
                  </a:lnTo>
                  <a:lnTo>
                    <a:pt x="958" y="1427"/>
                  </a:lnTo>
                  <a:lnTo>
                    <a:pt x="959" y="1427"/>
                  </a:lnTo>
                  <a:lnTo>
                    <a:pt x="959" y="1427"/>
                  </a:lnTo>
                  <a:lnTo>
                    <a:pt x="960" y="1427"/>
                  </a:lnTo>
                  <a:lnTo>
                    <a:pt x="961" y="1427"/>
                  </a:lnTo>
                  <a:lnTo>
                    <a:pt x="962" y="1427"/>
                  </a:lnTo>
                  <a:lnTo>
                    <a:pt x="962" y="1427"/>
                  </a:lnTo>
                  <a:lnTo>
                    <a:pt x="964" y="1427"/>
                  </a:lnTo>
                  <a:lnTo>
                    <a:pt x="965" y="1427"/>
                  </a:lnTo>
                  <a:lnTo>
                    <a:pt x="966" y="1427"/>
                  </a:lnTo>
                  <a:lnTo>
                    <a:pt x="966" y="1427"/>
                  </a:lnTo>
                  <a:lnTo>
                    <a:pt x="967" y="1427"/>
                  </a:lnTo>
                  <a:lnTo>
                    <a:pt x="969" y="1427"/>
                  </a:lnTo>
                  <a:lnTo>
                    <a:pt x="970" y="1427"/>
                  </a:lnTo>
                  <a:lnTo>
                    <a:pt x="970" y="1427"/>
                  </a:lnTo>
                  <a:lnTo>
                    <a:pt x="971" y="1427"/>
                  </a:lnTo>
                  <a:lnTo>
                    <a:pt x="972" y="1427"/>
                  </a:lnTo>
                  <a:lnTo>
                    <a:pt x="974" y="1427"/>
                  </a:lnTo>
                  <a:lnTo>
                    <a:pt x="974" y="1427"/>
                  </a:lnTo>
                  <a:lnTo>
                    <a:pt x="975" y="1427"/>
                  </a:lnTo>
                  <a:lnTo>
                    <a:pt x="976" y="1427"/>
                  </a:lnTo>
                  <a:lnTo>
                    <a:pt x="977" y="1427"/>
                  </a:lnTo>
                  <a:lnTo>
                    <a:pt x="977" y="1427"/>
                  </a:lnTo>
                  <a:lnTo>
                    <a:pt x="979" y="1427"/>
                  </a:lnTo>
                  <a:lnTo>
                    <a:pt x="980" y="1427"/>
                  </a:lnTo>
                  <a:lnTo>
                    <a:pt x="981" y="1427"/>
                  </a:lnTo>
                  <a:lnTo>
                    <a:pt x="981" y="1427"/>
                  </a:lnTo>
                  <a:lnTo>
                    <a:pt x="982" y="1427"/>
                  </a:lnTo>
                  <a:lnTo>
                    <a:pt x="984" y="1427"/>
                  </a:lnTo>
                  <a:lnTo>
                    <a:pt x="985" y="1427"/>
                  </a:lnTo>
                  <a:lnTo>
                    <a:pt x="985" y="1427"/>
                  </a:lnTo>
                  <a:lnTo>
                    <a:pt x="986" y="1427"/>
                  </a:lnTo>
                  <a:lnTo>
                    <a:pt x="987" y="1427"/>
                  </a:lnTo>
                  <a:lnTo>
                    <a:pt x="989" y="1427"/>
                  </a:lnTo>
                  <a:lnTo>
                    <a:pt x="989" y="1426"/>
                  </a:lnTo>
                  <a:lnTo>
                    <a:pt x="990" y="1426"/>
                  </a:lnTo>
                  <a:lnTo>
                    <a:pt x="991" y="1426"/>
                  </a:lnTo>
                  <a:lnTo>
                    <a:pt x="992" y="1426"/>
                  </a:lnTo>
                  <a:lnTo>
                    <a:pt x="992" y="1426"/>
                  </a:lnTo>
                  <a:lnTo>
                    <a:pt x="994" y="1426"/>
                  </a:lnTo>
                  <a:lnTo>
                    <a:pt x="995" y="1426"/>
                  </a:lnTo>
                  <a:lnTo>
                    <a:pt x="996" y="1426"/>
                  </a:lnTo>
                  <a:lnTo>
                    <a:pt x="996" y="1426"/>
                  </a:lnTo>
                  <a:lnTo>
                    <a:pt x="997" y="1427"/>
                  </a:lnTo>
                  <a:lnTo>
                    <a:pt x="998" y="1427"/>
                  </a:lnTo>
                  <a:lnTo>
                    <a:pt x="1000" y="1427"/>
                  </a:lnTo>
                  <a:lnTo>
                    <a:pt x="1000" y="1427"/>
                  </a:lnTo>
                  <a:lnTo>
                    <a:pt x="1001" y="1427"/>
                  </a:lnTo>
                  <a:lnTo>
                    <a:pt x="1002" y="1427"/>
                  </a:lnTo>
                  <a:lnTo>
                    <a:pt x="1003" y="1427"/>
                  </a:lnTo>
                  <a:lnTo>
                    <a:pt x="1003" y="1427"/>
                  </a:lnTo>
                  <a:lnTo>
                    <a:pt x="1005" y="1426"/>
                  </a:lnTo>
                  <a:lnTo>
                    <a:pt x="1006" y="1426"/>
                  </a:lnTo>
                  <a:lnTo>
                    <a:pt x="1007" y="1425"/>
                  </a:lnTo>
                  <a:lnTo>
                    <a:pt x="1008" y="1425"/>
                  </a:lnTo>
                  <a:lnTo>
                    <a:pt x="1008" y="1425"/>
                  </a:lnTo>
                  <a:lnTo>
                    <a:pt x="1010" y="1425"/>
                  </a:lnTo>
                  <a:lnTo>
                    <a:pt x="1011" y="1425"/>
                  </a:lnTo>
                  <a:lnTo>
                    <a:pt x="1012" y="1425"/>
                  </a:lnTo>
                  <a:lnTo>
                    <a:pt x="1012" y="1425"/>
                  </a:lnTo>
                  <a:lnTo>
                    <a:pt x="1013" y="1425"/>
                  </a:lnTo>
                  <a:lnTo>
                    <a:pt x="1015" y="1425"/>
                  </a:lnTo>
                  <a:lnTo>
                    <a:pt x="1016" y="1425"/>
                  </a:lnTo>
                  <a:lnTo>
                    <a:pt x="1016" y="1426"/>
                  </a:lnTo>
                  <a:lnTo>
                    <a:pt x="1017" y="1426"/>
                  </a:lnTo>
                  <a:lnTo>
                    <a:pt x="1018" y="1426"/>
                  </a:lnTo>
                  <a:lnTo>
                    <a:pt x="1020" y="1426"/>
                  </a:lnTo>
                  <a:lnTo>
                    <a:pt x="1020" y="1426"/>
                  </a:lnTo>
                  <a:lnTo>
                    <a:pt x="1021" y="1426"/>
                  </a:lnTo>
                  <a:lnTo>
                    <a:pt x="1022" y="1427"/>
                  </a:lnTo>
                  <a:lnTo>
                    <a:pt x="1023" y="1427"/>
                  </a:lnTo>
                  <a:lnTo>
                    <a:pt x="1023" y="1427"/>
                  </a:lnTo>
                  <a:lnTo>
                    <a:pt x="1025" y="1427"/>
                  </a:lnTo>
                  <a:lnTo>
                    <a:pt x="1026" y="1427"/>
                  </a:lnTo>
                  <a:lnTo>
                    <a:pt x="1027" y="1427"/>
                  </a:lnTo>
                  <a:lnTo>
                    <a:pt x="1027" y="1427"/>
                  </a:lnTo>
                  <a:lnTo>
                    <a:pt x="1028" y="1427"/>
                  </a:lnTo>
                  <a:lnTo>
                    <a:pt x="1029" y="1427"/>
                  </a:lnTo>
                  <a:lnTo>
                    <a:pt x="1031" y="1427"/>
                  </a:lnTo>
                  <a:lnTo>
                    <a:pt x="1031" y="1427"/>
                  </a:lnTo>
                  <a:lnTo>
                    <a:pt x="1032" y="1427"/>
                  </a:lnTo>
                  <a:lnTo>
                    <a:pt x="1033" y="1427"/>
                  </a:lnTo>
                  <a:lnTo>
                    <a:pt x="1034" y="1426"/>
                  </a:lnTo>
                  <a:lnTo>
                    <a:pt x="1034" y="1426"/>
                  </a:lnTo>
                  <a:lnTo>
                    <a:pt x="1036" y="1426"/>
                  </a:lnTo>
                  <a:lnTo>
                    <a:pt x="1037" y="1425"/>
                  </a:lnTo>
                  <a:lnTo>
                    <a:pt x="1038" y="1423"/>
                  </a:lnTo>
                  <a:lnTo>
                    <a:pt x="1038" y="1422"/>
                  </a:lnTo>
                  <a:lnTo>
                    <a:pt x="1039" y="1422"/>
                  </a:lnTo>
                  <a:lnTo>
                    <a:pt x="1041" y="1421"/>
                  </a:lnTo>
                  <a:lnTo>
                    <a:pt x="1042" y="1420"/>
                  </a:lnTo>
                  <a:lnTo>
                    <a:pt x="1042" y="1420"/>
                  </a:lnTo>
                  <a:lnTo>
                    <a:pt x="1043" y="1420"/>
                  </a:lnTo>
                  <a:lnTo>
                    <a:pt x="1044" y="1420"/>
                  </a:lnTo>
                  <a:lnTo>
                    <a:pt x="1046" y="1420"/>
                  </a:lnTo>
                  <a:lnTo>
                    <a:pt x="1046" y="1420"/>
                  </a:lnTo>
                  <a:lnTo>
                    <a:pt x="1047" y="1420"/>
                  </a:lnTo>
                  <a:lnTo>
                    <a:pt x="1048" y="1420"/>
                  </a:lnTo>
                  <a:lnTo>
                    <a:pt x="1049" y="1420"/>
                  </a:lnTo>
                  <a:lnTo>
                    <a:pt x="1049" y="1421"/>
                  </a:lnTo>
                  <a:lnTo>
                    <a:pt x="1051" y="1421"/>
                  </a:lnTo>
                  <a:lnTo>
                    <a:pt x="1052" y="1422"/>
                  </a:lnTo>
                  <a:lnTo>
                    <a:pt x="1053" y="1422"/>
                  </a:lnTo>
                  <a:lnTo>
                    <a:pt x="1053" y="1423"/>
                  </a:lnTo>
                  <a:lnTo>
                    <a:pt x="1054" y="1423"/>
                  </a:lnTo>
                  <a:lnTo>
                    <a:pt x="1056" y="1425"/>
                  </a:lnTo>
                  <a:lnTo>
                    <a:pt x="1057" y="1425"/>
                  </a:lnTo>
                  <a:lnTo>
                    <a:pt x="1057" y="1425"/>
                  </a:lnTo>
                  <a:lnTo>
                    <a:pt x="1058" y="1425"/>
                  </a:lnTo>
                  <a:lnTo>
                    <a:pt x="1059" y="1425"/>
                  </a:lnTo>
                  <a:lnTo>
                    <a:pt x="1061" y="1426"/>
                  </a:lnTo>
                  <a:lnTo>
                    <a:pt x="1061" y="1426"/>
                  </a:lnTo>
                  <a:lnTo>
                    <a:pt x="1062" y="1426"/>
                  </a:lnTo>
                  <a:lnTo>
                    <a:pt x="1063" y="1426"/>
                  </a:lnTo>
                  <a:lnTo>
                    <a:pt x="1064" y="1426"/>
                  </a:lnTo>
                  <a:lnTo>
                    <a:pt x="1065" y="1426"/>
                  </a:lnTo>
                  <a:lnTo>
                    <a:pt x="1065" y="1426"/>
                  </a:lnTo>
                  <a:lnTo>
                    <a:pt x="1067" y="1427"/>
                  </a:lnTo>
                  <a:lnTo>
                    <a:pt x="1068" y="1427"/>
                  </a:lnTo>
                  <a:lnTo>
                    <a:pt x="1069" y="1427"/>
                  </a:lnTo>
                  <a:lnTo>
                    <a:pt x="1069" y="1427"/>
                  </a:lnTo>
                  <a:lnTo>
                    <a:pt x="1070" y="1427"/>
                  </a:lnTo>
                  <a:lnTo>
                    <a:pt x="1072" y="1427"/>
                  </a:lnTo>
                  <a:lnTo>
                    <a:pt x="1073" y="1427"/>
                  </a:lnTo>
                  <a:lnTo>
                    <a:pt x="1073" y="1427"/>
                  </a:lnTo>
                  <a:lnTo>
                    <a:pt x="1074" y="1427"/>
                  </a:lnTo>
                  <a:lnTo>
                    <a:pt x="1075" y="1427"/>
                  </a:lnTo>
                  <a:lnTo>
                    <a:pt x="1077" y="1427"/>
                  </a:lnTo>
                  <a:lnTo>
                    <a:pt x="1077" y="1427"/>
                  </a:lnTo>
                  <a:lnTo>
                    <a:pt x="1078" y="1427"/>
                  </a:lnTo>
                  <a:lnTo>
                    <a:pt x="1079" y="1427"/>
                  </a:lnTo>
                  <a:lnTo>
                    <a:pt x="1080" y="1427"/>
                  </a:lnTo>
                  <a:lnTo>
                    <a:pt x="1080" y="1427"/>
                  </a:lnTo>
                  <a:lnTo>
                    <a:pt x="1082" y="1427"/>
                  </a:lnTo>
                  <a:lnTo>
                    <a:pt x="1083" y="1427"/>
                  </a:lnTo>
                  <a:lnTo>
                    <a:pt x="1084" y="1427"/>
                  </a:lnTo>
                  <a:lnTo>
                    <a:pt x="1084" y="1427"/>
                  </a:lnTo>
                  <a:lnTo>
                    <a:pt x="1085" y="1427"/>
                  </a:lnTo>
                  <a:lnTo>
                    <a:pt x="1087" y="1427"/>
                  </a:lnTo>
                  <a:lnTo>
                    <a:pt x="1088" y="1427"/>
                  </a:lnTo>
                  <a:lnTo>
                    <a:pt x="1088" y="1427"/>
                  </a:lnTo>
                  <a:lnTo>
                    <a:pt x="1089" y="1428"/>
                  </a:lnTo>
                  <a:lnTo>
                    <a:pt x="1090" y="1428"/>
                  </a:lnTo>
                  <a:lnTo>
                    <a:pt x="1092" y="1428"/>
                  </a:lnTo>
                  <a:lnTo>
                    <a:pt x="1092" y="1428"/>
                  </a:lnTo>
                  <a:lnTo>
                    <a:pt x="1093" y="1428"/>
                  </a:lnTo>
                  <a:lnTo>
                    <a:pt x="1094" y="1428"/>
                  </a:lnTo>
                  <a:lnTo>
                    <a:pt x="1095" y="1428"/>
                  </a:lnTo>
                  <a:lnTo>
                    <a:pt x="1095" y="1428"/>
                  </a:lnTo>
                  <a:lnTo>
                    <a:pt x="1097" y="1427"/>
                  </a:lnTo>
                  <a:lnTo>
                    <a:pt x="1098" y="1427"/>
                  </a:lnTo>
                  <a:lnTo>
                    <a:pt x="1099" y="1427"/>
                  </a:lnTo>
                  <a:lnTo>
                    <a:pt x="1099" y="1427"/>
                  </a:lnTo>
                  <a:lnTo>
                    <a:pt x="1100" y="1427"/>
                  </a:lnTo>
                  <a:lnTo>
                    <a:pt x="1101" y="1427"/>
                  </a:lnTo>
                  <a:lnTo>
                    <a:pt x="1103" y="1427"/>
                  </a:lnTo>
                  <a:lnTo>
                    <a:pt x="1103" y="1427"/>
                  </a:lnTo>
                  <a:lnTo>
                    <a:pt x="1104" y="1427"/>
                  </a:lnTo>
                  <a:lnTo>
                    <a:pt x="1105" y="1427"/>
                  </a:lnTo>
                  <a:lnTo>
                    <a:pt x="1106" y="1427"/>
                  </a:lnTo>
                  <a:lnTo>
                    <a:pt x="1106" y="1427"/>
                  </a:lnTo>
                  <a:lnTo>
                    <a:pt x="1108" y="1427"/>
                  </a:lnTo>
                  <a:lnTo>
                    <a:pt x="1109" y="1427"/>
                  </a:lnTo>
                  <a:lnTo>
                    <a:pt x="1110" y="1427"/>
                  </a:lnTo>
                  <a:lnTo>
                    <a:pt x="1110" y="1427"/>
                  </a:lnTo>
                  <a:lnTo>
                    <a:pt x="1111" y="1427"/>
                  </a:lnTo>
                  <a:lnTo>
                    <a:pt x="1113" y="1427"/>
                  </a:lnTo>
                  <a:lnTo>
                    <a:pt x="1114" y="1427"/>
                  </a:lnTo>
                  <a:lnTo>
                    <a:pt x="1114" y="1427"/>
                  </a:lnTo>
                  <a:lnTo>
                    <a:pt x="1115" y="1427"/>
                  </a:lnTo>
                  <a:lnTo>
                    <a:pt x="1116" y="1427"/>
                  </a:lnTo>
                  <a:lnTo>
                    <a:pt x="1118" y="1427"/>
                  </a:lnTo>
                  <a:lnTo>
                    <a:pt x="1118" y="1427"/>
                  </a:lnTo>
                  <a:lnTo>
                    <a:pt x="1119" y="1427"/>
                  </a:lnTo>
                  <a:lnTo>
                    <a:pt x="1120" y="1427"/>
                  </a:lnTo>
                  <a:lnTo>
                    <a:pt x="1121" y="1427"/>
                  </a:lnTo>
                  <a:lnTo>
                    <a:pt x="1123" y="1427"/>
                  </a:lnTo>
                  <a:lnTo>
                    <a:pt x="1123" y="1427"/>
                  </a:lnTo>
                  <a:lnTo>
                    <a:pt x="1124" y="1427"/>
                  </a:lnTo>
                  <a:lnTo>
                    <a:pt x="1125" y="1427"/>
                  </a:lnTo>
                  <a:lnTo>
                    <a:pt x="1126" y="1427"/>
                  </a:lnTo>
                  <a:lnTo>
                    <a:pt x="1126" y="1427"/>
                  </a:lnTo>
                  <a:lnTo>
                    <a:pt x="1128" y="1427"/>
                  </a:lnTo>
                  <a:lnTo>
                    <a:pt x="1129" y="1427"/>
                  </a:lnTo>
                  <a:lnTo>
                    <a:pt x="1130" y="1426"/>
                  </a:lnTo>
                  <a:lnTo>
                    <a:pt x="1130" y="1426"/>
                  </a:lnTo>
                  <a:lnTo>
                    <a:pt x="1131" y="1426"/>
                  </a:lnTo>
                  <a:lnTo>
                    <a:pt x="1133" y="1426"/>
                  </a:lnTo>
                  <a:lnTo>
                    <a:pt x="1134" y="1426"/>
                  </a:lnTo>
                  <a:lnTo>
                    <a:pt x="1134" y="1425"/>
                  </a:lnTo>
                  <a:lnTo>
                    <a:pt x="1135" y="1425"/>
                  </a:lnTo>
                  <a:lnTo>
                    <a:pt x="1136" y="1425"/>
                  </a:lnTo>
                  <a:lnTo>
                    <a:pt x="1137" y="1423"/>
                  </a:lnTo>
                  <a:lnTo>
                    <a:pt x="1137" y="1423"/>
                  </a:lnTo>
                  <a:lnTo>
                    <a:pt x="1139" y="1422"/>
                  </a:lnTo>
                  <a:lnTo>
                    <a:pt x="1140" y="1422"/>
                  </a:lnTo>
                  <a:lnTo>
                    <a:pt x="1141" y="1422"/>
                  </a:lnTo>
                  <a:lnTo>
                    <a:pt x="1141" y="1423"/>
                  </a:lnTo>
                  <a:lnTo>
                    <a:pt x="1142" y="1423"/>
                  </a:lnTo>
                  <a:lnTo>
                    <a:pt x="1144" y="1423"/>
                  </a:lnTo>
                  <a:lnTo>
                    <a:pt x="1145" y="1423"/>
                  </a:lnTo>
                  <a:lnTo>
                    <a:pt x="1145" y="1423"/>
                  </a:lnTo>
                  <a:lnTo>
                    <a:pt x="1146" y="1425"/>
                  </a:lnTo>
                  <a:lnTo>
                    <a:pt x="1147" y="1425"/>
                  </a:lnTo>
                  <a:lnTo>
                    <a:pt x="1149" y="1425"/>
                  </a:lnTo>
                  <a:lnTo>
                    <a:pt x="1149" y="1425"/>
                  </a:lnTo>
                  <a:lnTo>
                    <a:pt x="1150" y="1425"/>
                  </a:lnTo>
                  <a:lnTo>
                    <a:pt x="1151" y="1425"/>
                  </a:lnTo>
                  <a:lnTo>
                    <a:pt x="1152" y="1425"/>
                  </a:lnTo>
                  <a:lnTo>
                    <a:pt x="1152" y="1425"/>
                  </a:lnTo>
                  <a:lnTo>
                    <a:pt x="1154" y="1425"/>
                  </a:lnTo>
                  <a:lnTo>
                    <a:pt x="1155" y="1425"/>
                  </a:lnTo>
                  <a:lnTo>
                    <a:pt x="1156" y="1425"/>
                  </a:lnTo>
                  <a:lnTo>
                    <a:pt x="1156" y="1425"/>
                  </a:lnTo>
                  <a:lnTo>
                    <a:pt x="1157" y="1425"/>
                  </a:lnTo>
                  <a:lnTo>
                    <a:pt x="1159" y="1425"/>
                  </a:lnTo>
                  <a:lnTo>
                    <a:pt x="1160" y="1426"/>
                  </a:lnTo>
                  <a:lnTo>
                    <a:pt x="1160" y="1426"/>
                  </a:lnTo>
                  <a:lnTo>
                    <a:pt x="1161" y="1426"/>
                  </a:lnTo>
                  <a:lnTo>
                    <a:pt x="1162" y="1426"/>
                  </a:lnTo>
                  <a:lnTo>
                    <a:pt x="1164" y="1426"/>
                  </a:lnTo>
                  <a:lnTo>
                    <a:pt x="1164" y="1426"/>
                  </a:lnTo>
                  <a:lnTo>
                    <a:pt x="1165" y="1426"/>
                  </a:lnTo>
                  <a:lnTo>
                    <a:pt x="1166" y="1426"/>
                  </a:lnTo>
                  <a:lnTo>
                    <a:pt x="1167" y="1426"/>
                  </a:lnTo>
                  <a:lnTo>
                    <a:pt x="1167" y="1427"/>
                  </a:lnTo>
                  <a:lnTo>
                    <a:pt x="1169" y="1427"/>
                  </a:lnTo>
                  <a:lnTo>
                    <a:pt x="1170" y="1427"/>
                  </a:lnTo>
                  <a:lnTo>
                    <a:pt x="1171" y="1427"/>
                  </a:lnTo>
                  <a:lnTo>
                    <a:pt x="1171" y="1427"/>
                  </a:lnTo>
                  <a:lnTo>
                    <a:pt x="1172" y="1427"/>
                  </a:lnTo>
                  <a:lnTo>
                    <a:pt x="1173" y="1427"/>
                  </a:lnTo>
                  <a:lnTo>
                    <a:pt x="1175" y="1427"/>
                  </a:lnTo>
                  <a:lnTo>
                    <a:pt x="1176" y="1427"/>
                  </a:lnTo>
                  <a:lnTo>
                    <a:pt x="1176" y="1427"/>
                  </a:lnTo>
                  <a:lnTo>
                    <a:pt x="1177" y="1427"/>
                  </a:lnTo>
                  <a:lnTo>
                    <a:pt x="1178" y="1427"/>
                  </a:lnTo>
                  <a:lnTo>
                    <a:pt x="1180" y="1427"/>
                  </a:lnTo>
                  <a:lnTo>
                    <a:pt x="1180" y="1427"/>
                  </a:lnTo>
                  <a:lnTo>
                    <a:pt x="1181" y="1427"/>
                  </a:lnTo>
                  <a:lnTo>
                    <a:pt x="1182" y="1427"/>
                  </a:lnTo>
                  <a:lnTo>
                    <a:pt x="1183" y="1427"/>
                  </a:lnTo>
                  <a:lnTo>
                    <a:pt x="1183" y="1427"/>
                  </a:lnTo>
                  <a:lnTo>
                    <a:pt x="1185" y="1427"/>
                  </a:lnTo>
                  <a:lnTo>
                    <a:pt x="1186" y="1426"/>
                  </a:lnTo>
                  <a:lnTo>
                    <a:pt x="1187" y="1426"/>
                  </a:lnTo>
                  <a:lnTo>
                    <a:pt x="1187" y="1427"/>
                  </a:lnTo>
                  <a:lnTo>
                    <a:pt x="1188" y="1427"/>
                  </a:lnTo>
                  <a:lnTo>
                    <a:pt x="1190" y="1427"/>
                  </a:lnTo>
                  <a:lnTo>
                    <a:pt x="1191" y="1427"/>
                  </a:lnTo>
                  <a:lnTo>
                    <a:pt x="1191" y="1427"/>
                  </a:lnTo>
                  <a:lnTo>
                    <a:pt x="1192" y="1427"/>
                  </a:lnTo>
                  <a:lnTo>
                    <a:pt x="1193" y="1427"/>
                  </a:lnTo>
                  <a:lnTo>
                    <a:pt x="1195" y="1427"/>
                  </a:lnTo>
                  <a:lnTo>
                    <a:pt x="1195" y="1427"/>
                  </a:lnTo>
                  <a:lnTo>
                    <a:pt x="1196" y="1427"/>
                  </a:lnTo>
                  <a:lnTo>
                    <a:pt x="1197" y="1427"/>
                  </a:lnTo>
                  <a:lnTo>
                    <a:pt x="1198" y="1427"/>
                  </a:lnTo>
                  <a:lnTo>
                    <a:pt x="1198" y="1427"/>
                  </a:lnTo>
                  <a:lnTo>
                    <a:pt x="1200" y="1427"/>
                  </a:lnTo>
                  <a:lnTo>
                    <a:pt x="1201" y="1427"/>
                  </a:lnTo>
                  <a:lnTo>
                    <a:pt x="1202" y="1427"/>
                  </a:lnTo>
                  <a:lnTo>
                    <a:pt x="1202" y="1427"/>
                  </a:lnTo>
                  <a:lnTo>
                    <a:pt x="1203" y="1427"/>
                  </a:lnTo>
                  <a:lnTo>
                    <a:pt x="1205" y="1427"/>
                  </a:lnTo>
                  <a:lnTo>
                    <a:pt x="1206" y="1427"/>
                  </a:lnTo>
                  <a:lnTo>
                    <a:pt x="1206" y="1427"/>
                  </a:lnTo>
                  <a:lnTo>
                    <a:pt x="1207" y="1427"/>
                  </a:lnTo>
                  <a:lnTo>
                    <a:pt x="1208" y="1427"/>
                  </a:lnTo>
                  <a:lnTo>
                    <a:pt x="1209" y="1427"/>
                  </a:lnTo>
                  <a:lnTo>
                    <a:pt x="1209" y="1427"/>
                  </a:lnTo>
                  <a:lnTo>
                    <a:pt x="1211" y="1427"/>
                  </a:lnTo>
                  <a:lnTo>
                    <a:pt x="1212" y="1427"/>
                  </a:lnTo>
                  <a:lnTo>
                    <a:pt x="1213" y="1427"/>
                  </a:lnTo>
                  <a:lnTo>
                    <a:pt x="1213" y="1427"/>
                  </a:lnTo>
                  <a:lnTo>
                    <a:pt x="1214" y="1427"/>
                  </a:lnTo>
                  <a:lnTo>
                    <a:pt x="1216" y="1427"/>
                  </a:lnTo>
                  <a:lnTo>
                    <a:pt x="1217" y="1427"/>
                  </a:lnTo>
                  <a:lnTo>
                    <a:pt x="1217" y="1427"/>
                  </a:lnTo>
                  <a:lnTo>
                    <a:pt x="1218" y="1427"/>
                  </a:lnTo>
                  <a:lnTo>
                    <a:pt x="1219" y="1427"/>
                  </a:lnTo>
                  <a:lnTo>
                    <a:pt x="1221" y="1427"/>
                  </a:lnTo>
                  <a:lnTo>
                    <a:pt x="1221" y="1427"/>
                  </a:lnTo>
                  <a:lnTo>
                    <a:pt x="1222" y="1427"/>
                  </a:lnTo>
                  <a:lnTo>
                    <a:pt x="1223" y="1427"/>
                  </a:lnTo>
                  <a:lnTo>
                    <a:pt x="1224" y="1427"/>
                  </a:lnTo>
                  <a:lnTo>
                    <a:pt x="1224" y="1427"/>
                  </a:lnTo>
                  <a:lnTo>
                    <a:pt x="1226" y="1426"/>
                  </a:lnTo>
                  <a:lnTo>
                    <a:pt x="1227" y="1426"/>
                  </a:lnTo>
                  <a:lnTo>
                    <a:pt x="1228" y="1426"/>
                  </a:lnTo>
                  <a:lnTo>
                    <a:pt x="1228" y="1426"/>
                  </a:lnTo>
                  <a:lnTo>
                    <a:pt x="1229" y="1426"/>
                  </a:lnTo>
                  <a:lnTo>
                    <a:pt x="1231" y="1426"/>
                  </a:lnTo>
                  <a:lnTo>
                    <a:pt x="1232" y="1426"/>
                  </a:lnTo>
                  <a:lnTo>
                    <a:pt x="1233" y="1426"/>
                  </a:lnTo>
                  <a:lnTo>
                    <a:pt x="1233" y="1426"/>
                  </a:lnTo>
                  <a:lnTo>
                    <a:pt x="1234" y="1426"/>
                  </a:lnTo>
                  <a:lnTo>
                    <a:pt x="1236" y="1426"/>
                  </a:lnTo>
                  <a:lnTo>
                    <a:pt x="1237" y="1427"/>
                  </a:lnTo>
                  <a:lnTo>
                    <a:pt x="1237" y="1427"/>
                  </a:lnTo>
                  <a:lnTo>
                    <a:pt x="1238" y="1427"/>
                  </a:lnTo>
                  <a:lnTo>
                    <a:pt x="1239" y="1427"/>
                  </a:lnTo>
                  <a:lnTo>
                    <a:pt x="1241" y="1427"/>
                  </a:lnTo>
                  <a:lnTo>
                    <a:pt x="1241" y="1427"/>
                  </a:lnTo>
                  <a:lnTo>
                    <a:pt x="1242" y="1427"/>
                  </a:lnTo>
                  <a:lnTo>
                    <a:pt x="1243" y="1427"/>
                  </a:lnTo>
                  <a:lnTo>
                    <a:pt x="1244" y="1427"/>
                  </a:lnTo>
                  <a:lnTo>
                    <a:pt x="1244" y="1427"/>
                  </a:lnTo>
                  <a:lnTo>
                    <a:pt x="1245" y="1427"/>
                  </a:lnTo>
                  <a:lnTo>
                    <a:pt x="1247" y="1427"/>
                  </a:lnTo>
                  <a:lnTo>
                    <a:pt x="1248" y="1427"/>
                  </a:lnTo>
                  <a:lnTo>
                    <a:pt x="1248" y="1427"/>
                  </a:lnTo>
                  <a:lnTo>
                    <a:pt x="1249" y="1427"/>
                  </a:lnTo>
                  <a:lnTo>
                    <a:pt x="1250" y="1427"/>
                  </a:lnTo>
                  <a:lnTo>
                    <a:pt x="1252" y="1427"/>
                  </a:lnTo>
                  <a:lnTo>
                    <a:pt x="1252" y="1427"/>
                  </a:lnTo>
                  <a:lnTo>
                    <a:pt x="1253" y="1427"/>
                  </a:lnTo>
                  <a:lnTo>
                    <a:pt x="1254" y="1426"/>
                  </a:lnTo>
                  <a:lnTo>
                    <a:pt x="1255" y="1426"/>
                  </a:lnTo>
                  <a:lnTo>
                    <a:pt x="1255" y="1427"/>
                  </a:lnTo>
                  <a:lnTo>
                    <a:pt x="1257" y="1427"/>
                  </a:lnTo>
                  <a:lnTo>
                    <a:pt x="1258" y="1427"/>
                  </a:lnTo>
                  <a:lnTo>
                    <a:pt x="1259" y="1427"/>
                  </a:lnTo>
                  <a:lnTo>
                    <a:pt x="1259" y="1427"/>
                  </a:lnTo>
                  <a:lnTo>
                    <a:pt x="1260" y="1427"/>
                  </a:lnTo>
                  <a:lnTo>
                    <a:pt x="1262" y="1427"/>
                  </a:lnTo>
                  <a:lnTo>
                    <a:pt x="1263" y="1427"/>
                  </a:lnTo>
                  <a:lnTo>
                    <a:pt x="1263" y="1427"/>
                  </a:lnTo>
                  <a:lnTo>
                    <a:pt x="1264" y="1427"/>
                  </a:lnTo>
                  <a:lnTo>
                    <a:pt x="1265" y="1427"/>
                  </a:lnTo>
                  <a:lnTo>
                    <a:pt x="1267" y="1427"/>
                  </a:lnTo>
                  <a:lnTo>
                    <a:pt x="1267" y="1427"/>
                  </a:lnTo>
                  <a:lnTo>
                    <a:pt x="1268" y="1427"/>
                  </a:lnTo>
                  <a:lnTo>
                    <a:pt x="1269" y="1427"/>
                  </a:lnTo>
                  <a:lnTo>
                    <a:pt x="1270" y="1427"/>
                  </a:lnTo>
                  <a:lnTo>
                    <a:pt x="1270" y="1427"/>
                  </a:lnTo>
                  <a:lnTo>
                    <a:pt x="1272" y="1427"/>
                  </a:lnTo>
                  <a:lnTo>
                    <a:pt x="1273" y="1427"/>
                  </a:lnTo>
                  <a:lnTo>
                    <a:pt x="1274" y="1427"/>
                  </a:lnTo>
                  <a:lnTo>
                    <a:pt x="1274" y="1427"/>
                  </a:lnTo>
                  <a:lnTo>
                    <a:pt x="1275" y="1427"/>
                  </a:lnTo>
                  <a:lnTo>
                    <a:pt x="1277" y="1427"/>
                  </a:lnTo>
                  <a:lnTo>
                    <a:pt x="1278" y="1427"/>
                  </a:lnTo>
                  <a:lnTo>
                    <a:pt x="1278" y="1427"/>
                  </a:lnTo>
                  <a:lnTo>
                    <a:pt x="1279" y="1427"/>
                  </a:lnTo>
                  <a:lnTo>
                    <a:pt x="1280" y="1427"/>
                  </a:lnTo>
                  <a:lnTo>
                    <a:pt x="1281" y="1427"/>
                  </a:lnTo>
                  <a:lnTo>
                    <a:pt x="1281" y="1427"/>
                  </a:lnTo>
                  <a:lnTo>
                    <a:pt x="1283" y="1427"/>
                  </a:lnTo>
                  <a:lnTo>
                    <a:pt x="1284" y="1427"/>
                  </a:lnTo>
                  <a:lnTo>
                    <a:pt x="1285" y="1427"/>
                  </a:lnTo>
                  <a:lnTo>
                    <a:pt x="1285" y="1427"/>
                  </a:lnTo>
                  <a:lnTo>
                    <a:pt x="1286" y="1427"/>
                  </a:lnTo>
                  <a:lnTo>
                    <a:pt x="1288" y="1427"/>
                  </a:lnTo>
                  <a:lnTo>
                    <a:pt x="1289" y="1427"/>
                  </a:lnTo>
                  <a:lnTo>
                    <a:pt x="1290" y="1427"/>
                  </a:lnTo>
                  <a:lnTo>
                    <a:pt x="1290" y="1427"/>
                  </a:lnTo>
                  <a:lnTo>
                    <a:pt x="1291" y="1427"/>
                  </a:lnTo>
                  <a:lnTo>
                    <a:pt x="1293" y="1427"/>
                  </a:lnTo>
                  <a:lnTo>
                    <a:pt x="1294" y="1427"/>
                  </a:lnTo>
                  <a:lnTo>
                    <a:pt x="1294" y="1427"/>
                  </a:lnTo>
                  <a:lnTo>
                    <a:pt x="1295" y="1427"/>
                  </a:lnTo>
                  <a:lnTo>
                    <a:pt x="1296" y="1427"/>
                  </a:lnTo>
                  <a:lnTo>
                    <a:pt x="1298" y="1427"/>
                  </a:lnTo>
                  <a:lnTo>
                    <a:pt x="1298" y="1427"/>
                  </a:lnTo>
                  <a:lnTo>
                    <a:pt x="1299" y="1427"/>
                  </a:lnTo>
                  <a:lnTo>
                    <a:pt x="1300" y="1427"/>
                  </a:lnTo>
                  <a:lnTo>
                    <a:pt x="1301" y="1427"/>
                  </a:lnTo>
                  <a:lnTo>
                    <a:pt x="1301" y="1427"/>
                  </a:lnTo>
                  <a:lnTo>
                    <a:pt x="1303" y="1427"/>
                  </a:lnTo>
                  <a:lnTo>
                    <a:pt x="1304" y="1427"/>
                  </a:lnTo>
                  <a:lnTo>
                    <a:pt x="1305" y="1427"/>
                  </a:lnTo>
                  <a:lnTo>
                    <a:pt x="1305" y="1427"/>
                  </a:lnTo>
                  <a:lnTo>
                    <a:pt x="1306" y="1427"/>
                  </a:lnTo>
                  <a:lnTo>
                    <a:pt x="1308" y="1427"/>
                  </a:lnTo>
                  <a:lnTo>
                    <a:pt x="1309" y="1427"/>
                  </a:lnTo>
                  <a:lnTo>
                    <a:pt x="1309" y="1427"/>
                  </a:lnTo>
                  <a:lnTo>
                    <a:pt x="1310" y="1427"/>
                  </a:lnTo>
                  <a:lnTo>
                    <a:pt x="1311" y="1427"/>
                  </a:lnTo>
                  <a:lnTo>
                    <a:pt x="1313" y="1427"/>
                  </a:lnTo>
                  <a:lnTo>
                    <a:pt x="1313" y="1427"/>
                  </a:lnTo>
                  <a:lnTo>
                    <a:pt x="1314" y="1427"/>
                  </a:lnTo>
                  <a:lnTo>
                    <a:pt x="1315" y="1427"/>
                  </a:lnTo>
                  <a:lnTo>
                    <a:pt x="1316" y="1427"/>
                  </a:lnTo>
                  <a:lnTo>
                    <a:pt x="1316" y="1427"/>
                  </a:lnTo>
                  <a:lnTo>
                    <a:pt x="1317" y="1427"/>
                  </a:lnTo>
                  <a:lnTo>
                    <a:pt x="1319" y="1427"/>
                  </a:lnTo>
                  <a:lnTo>
                    <a:pt x="1320" y="1427"/>
                  </a:lnTo>
                  <a:lnTo>
                    <a:pt x="1320" y="1427"/>
                  </a:lnTo>
                  <a:lnTo>
                    <a:pt x="1321" y="1426"/>
                  </a:lnTo>
                  <a:lnTo>
                    <a:pt x="1322" y="1426"/>
                  </a:lnTo>
                  <a:lnTo>
                    <a:pt x="1324" y="1426"/>
                  </a:lnTo>
                  <a:lnTo>
                    <a:pt x="1324" y="1426"/>
                  </a:lnTo>
                  <a:lnTo>
                    <a:pt x="1325" y="1426"/>
                  </a:lnTo>
                  <a:lnTo>
                    <a:pt x="1326" y="1426"/>
                  </a:lnTo>
                  <a:lnTo>
                    <a:pt x="1327" y="1426"/>
                  </a:lnTo>
                  <a:lnTo>
                    <a:pt x="1327" y="1426"/>
                  </a:lnTo>
                  <a:lnTo>
                    <a:pt x="1329" y="1426"/>
                  </a:lnTo>
                  <a:lnTo>
                    <a:pt x="1330" y="1426"/>
                  </a:lnTo>
                  <a:lnTo>
                    <a:pt x="1331" y="1426"/>
                  </a:lnTo>
                  <a:lnTo>
                    <a:pt x="1331" y="1426"/>
                  </a:lnTo>
                  <a:lnTo>
                    <a:pt x="1332" y="1426"/>
                  </a:lnTo>
                  <a:lnTo>
                    <a:pt x="1334" y="1426"/>
                  </a:lnTo>
                  <a:lnTo>
                    <a:pt x="1335" y="1426"/>
                  </a:lnTo>
                  <a:lnTo>
                    <a:pt x="1335" y="1426"/>
                  </a:lnTo>
                  <a:lnTo>
                    <a:pt x="1336" y="1426"/>
                  </a:lnTo>
                  <a:lnTo>
                    <a:pt x="1337" y="1426"/>
                  </a:lnTo>
                  <a:lnTo>
                    <a:pt x="1339" y="1426"/>
                  </a:lnTo>
                  <a:lnTo>
                    <a:pt x="1339" y="1426"/>
                  </a:lnTo>
                  <a:lnTo>
                    <a:pt x="1340" y="1426"/>
                  </a:lnTo>
                  <a:lnTo>
                    <a:pt x="1341" y="1427"/>
                  </a:lnTo>
                  <a:lnTo>
                    <a:pt x="1342" y="1427"/>
                  </a:lnTo>
                  <a:lnTo>
                    <a:pt x="1344" y="1427"/>
                  </a:lnTo>
                  <a:lnTo>
                    <a:pt x="1344" y="1427"/>
                  </a:lnTo>
                  <a:lnTo>
                    <a:pt x="1345" y="1427"/>
                  </a:lnTo>
                  <a:lnTo>
                    <a:pt x="1346" y="1427"/>
                  </a:lnTo>
                  <a:lnTo>
                    <a:pt x="1347" y="1427"/>
                  </a:lnTo>
                  <a:lnTo>
                    <a:pt x="1347" y="1427"/>
                  </a:lnTo>
                  <a:lnTo>
                    <a:pt x="1349" y="1427"/>
                  </a:lnTo>
                  <a:lnTo>
                    <a:pt x="1350" y="1427"/>
                  </a:lnTo>
                  <a:lnTo>
                    <a:pt x="1351" y="1427"/>
                  </a:lnTo>
                  <a:lnTo>
                    <a:pt x="1351" y="1427"/>
                  </a:lnTo>
                  <a:lnTo>
                    <a:pt x="1352" y="1427"/>
                  </a:lnTo>
                  <a:lnTo>
                    <a:pt x="1353" y="1427"/>
                  </a:lnTo>
                  <a:lnTo>
                    <a:pt x="1355" y="1427"/>
                  </a:lnTo>
                  <a:lnTo>
                    <a:pt x="1355" y="1427"/>
                  </a:lnTo>
                  <a:lnTo>
                    <a:pt x="1356" y="1427"/>
                  </a:lnTo>
                  <a:lnTo>
                    <a:pt x="1357" y="1427"/>
                  </a:lnTo>
                  <a:lnTo>
                    <a:pt x="1358" y="1426"/>
                  </a:lnTo>
                  <a:lnTo>
                    <a:pt x="1358" y="1426"/>
                  </a:lnTo>
                  <a:lnTo>
                    <a:pt x="1360" y="1426"/>
                  </a:lnTo>
                  <a:lnTo>
                    <a:pt x="1361" y="1425"/>
                  </a:lnTo>
                  <a:lnTo>
                    <a:pt x="1362" y="1426"/>
                  </a:lnTo>
                  <a:lnTo>
                    <a:pt x="1362" y="1426"/>
                  </a:lnTo>
                  <a:lnTo>
                    <a:pt x="1363" y="1426"/>
                  </a:lnTo>
                  <a:lnTo>
                    <a:pt x="1365" y="1426"/>
                  </a:lnTo>
                  <a:lnTo>
                    <a:pt x="1366" y="1426"/>
                  </a:lnTo>
                  <a:lnTo>
                    <a:pt x="1366" y="1426"/>
                  </a:lnTo>
                  <a:lnTo>
                    <a:pt x="1367" y="1427"/>
                  </a:lnTo>
                  <a:lnTo>
                    <a:pt x="1368" y="1427"/>
                  </a:lnTo>
                  <a:lnTo>
                    <a:pt x="1370" y="1427"/>
                  </a:lnTo>
                  <a:lnTo>
                    <a:pt x="1370" y="1427"/>
                  </a:lnTo>
                  <a:lnTo>
                    <a:pt x="1371" y="1427"/>
                  </a:lnTo>
                  <a:lnTo>
                    <a:pt x="1372" y="1427"/>
                  </a:lnTo>
                  <a:lnTo>
                    <a:pt x="1373" y="1427"/>
                  </a:lnTo>
                  <a:lnTo>
                    <a:pt x="1373" y="1427"/>
                  </a:lnTo>
                  <a:lnTo>
                    <a:pt x="1375" y="1427"/>
                  </a:lnTo>
                  <a:lnTo>
                    <a:pt x="1376" y="1427"/>
                  </a:lnTo>
                  <a:lnTo>
                    <a:pt x="1377" y="1427"/>
                  </a:lnTo>
                  <a:lnTo>
                    <a:pt x="1377" y="1427"/>
                  </a:lnTo>
                  <a:lnTo>
                    <a:pt x="1378" y="1427"/>
                  </a:lnTo>
                  <a:lnTo>
                    <a:pt x="1380" y="1427"/>
                  </a:lnTo>
                  <a:lnTo>
                    <a:pt x="1381" y="1427"/>
                  </a:lnTo>
                  <a:lnTo>
                    <a:pt x="1381" y="1427"/>
                  </a:lnTo>
                  <a:lnTo>
                    <a:pt x="1382" y="1427"/>
                  </a:lnTo>
                  <a:lnTo>
                    <a:pt x="1383" y="1427"/>
                  </a:lnTo>
                  <a:lnTo>
                    <a:pt x="1385" y="1427"/>
                  </a:lnTo>
                  <a:lnTo>
                    <a:pt x="1385" y="1427"/>
                  </a:lnTo>
                  <a:lnTo>
                    <a:pt x="1386" y="1427"/>
                  </a:lnTo>
                  <a:lnTo>
                    <a:pt x="1387" y="1427"/>
                  </a:lnTo>
                  <a:lnTo>
                    <a:pt x="1388" y="1427"/>
                  </a:lnTo>
                  <a:lnTo>
                    <a:pt x="1388" y="1427"/>
                  </a:lnTo>
                  <a:lnTo>
                    <a:pt x="1389" y="1426"/>
                  </a:lnTo>
                  <a:lnTo>
                    <a:pt x="1391" y="1426"/>
                  </a:lnTo>
                  <a:lnTo>
                    <a:pt x="1392" y="1425"/>
                  </a:lnTo>
                  <a:lnTo>
                    <a:pt x="1392" y="1425"/>
                  </a:lnTo>
                  <a:lnTo>
                    <a:pt x="1393" y="1423"/>
                  </a:lnTo>
                  <a:lnTo>
                    <a:pt x="1394" y="1422"/>
                  </a:lnTo>
                  <a:lnTo>
                    <a:pt x="1396" y="1421"/>
                  </a:lnTo>
                  <a:lnTo>
                    <a:pt x="1396" y="1421"/>
                  </a:lnTo>
                  <a:lnTo>
                    <a:pt x="1397" y="1420"/>
                  </a:lnTo>
                  <a:lnTo>
                    <a:pt x="1398" y="1420"/>
                  </a:lnTo>
                  <a:lnTo>
                    <a:pt x="1399" y="1420"/>
                  </a:lnTo>
                  <a:lnTo>
                    <a:pt x="1401" y="1420"/>
                  </a:lnTo>
                  <a:lnTo>
                    <a:pt x="1401" y="1420"/>
                  </a:lnTo>
                  <a:lnTo>
                    <a:pt x="1402" y="1420"/>
                  </a:lnTo>
                  <a:lnTo>
                    <a:pt x="1403" y="1420"/>
                  </a:lnTo>
                  <a:lnTo>
                    <a:pt x="1404" y="1421"/>
                  </a:lnTo>
                  <a:lnTo>
                    <a:pt x="1404" y="1421"/>
                  </a:lnTo>
                  <a:lnTo>
                    <a:pt x="1406" y="1421"/>
                  </a:lnTo>
                  <a:lnTo>
                    <a:pt x="1407" y="1422"/>
                  </a:lnTo>
                  <a:lnTo>
                    <a:pt x="1408" y="1422"/>
                  </a:lnTo>
                  <a:lnTo>
                    <a:pt x="1408" y="1422"/>
                  </a:lnTo>
                  <a:lnTo>
                    <a:pt x="1409" y="1423"/>
                  </a:lnTo>
                  <a:lnTo>
                    <a:pt x="1411" y="1423"/>
                  </a:lnTo>
                  <a:lnTo>
                    <a:pt x="1412" y="1423"/>
                  </a:lnTo>
                  <a:lnTo>
                    <a:pt x="1412" y="1423"/>
                  </a:lnTo>
                  <a:lnTo>
                    <a:pt x="1413" y="1425"/>
                  </a:lnTo>
                  <a:lnTo>
                    <a:pt x="1414" y="1425"/>
                  </a:lnTo>
                  <a:lnTo>
                    <a:pt x="1416" y="1425"/>
                  </a:lnTo>
                  <a:lnTo>
                    <a:pt x="1416" y="1425"/>
                  </a:lnTo>
                  <a:lnTo>
                    <a:pt x="1417" y="1425"/>
                  </a:lnTo>
                  <a:lnTo>
                    <a:pt x="1418" y="1426"/>
                  </a:lnTo>
                  <a:lnTo>
                    <a:pt x="1419" y="1426"/>
                  </a:lnTo>
                  <a:lnTo>
                    <a:pt x="1419" y="1426"/>
                  </a:lnTo>
                  <a:lnTo>
                    <a:pt x="1420" y="1426"/>
                  </a:lnTo>
                  <a:lnTo>
                    <a:pt x="1422" y="1426"/>
                  </a:lnTo>
                  <a:lnTo>
                    <a:pt x="1423" y="1426"/>
                  </a:lnTo>
                  <a:lnTo>
                    <a:pt x="1423" y="1426"/>
                  </a:lnTo>
                  <a:lnTo>
                    <a:pt x="1424" y="1427"/>
                  </a:lnTo>
                  <a:lnTo>
                    <a:pt x="1425" y="1427"/>
                  </a:lnTo>
                  <a:lnTo>
                    <a:pt x="1427" y="1427"/>
                  </a:lnTo>
                  <a:lnTo>
                    <a:pt x="1427" y="1427"/>
                  </a:lnTo>
                  <a:lnTo>
                    <a:pt x="1428" y="1427"/>
                  </a:lnTo>
                  <a:lnTo>
                    <a:pt x="1429" y="1427"/>
                  </a:lnTo>
                  <a:lnTo>
                    <a:pt x="1430" y="1427"/>
                  </a:lnTo>
                  <a:lnTo>
                    <a:pt x="1430" y="1427"/>
                  </a:lnTo>
                  <a:lnTo>
                    <a:pt x="1432" y="1427"/>
                  </a:lnTo>
                  <a:lnTo>
                    <a:pt x="1433" y="1427"/>
                  </a:lnTo>
                  <a:lnTo>
                    <a:pt x="1434" y="1427"/>
                  </a:lnTo>
                  <a:lnTo>
                    <a:pt x="1434" y="1427"/>
                  </a:lnTo>
                  <a:lnTo>
                    <a:pt x="1435" y="1427"/>
                  </a:lnTo>
                  <a:lnTo>
                    <a:pt x="1437" y="1427"/>
                  </a:lnTo>
                  <a:lnTo>
                    <a:pt x="1438" y="1427"/>
                  </a:lnTo>
                  <a:lnTo>
                    <a:pt x="1438" y="1427"/>
                  </a:lnTo>
                  <a:lnTo>
                    <a:pt x="1439" y="1427"/>
                  </a:lnTo>
                  <a:lnTo>
                    <a:pt x="1440" y="1427"/>
                  </a:lnTo>
                  <a:lnTo>
                    <a:pt x="1442" y="1427"/>
                  </a:lnTo>
                  <a:lnTo>
                    <a:pt x="1442" y="1427"/>
                  </a:lnTo>
                  <a:lnTo>
                    <a:pt x="1443" y="1427"/>
                  </a:lnTo>
                  <a:lnTo>
                    <a:pt x="1444" y="1427"/>
                  </a:lnTo>
                  <a:lnTo>
                    <a:pt x="1445" y="1427"/>
                  </a:lnTo>
                  <a:lnTo>
                    <a:pt x="1445" y="1427"/>
                  </a:lnTo>
                  <a:lnTo>
                    <a:pt x="1447" y="1427"/>
                  </a:lnTo>
                  <a:lnTo>
                    <a:pt x="1448" y="1427"/>
                  </a:lnTo>
                  <a:lnTo>
                    <a:pt x="1449" y="1427"/>
                  </a:lnTo>
                  <a:lnTo>
                    <a:pt x="1449" y="1427"/>
                  </a:lnTo>
                  <a:lnTo>
                    <a:pt x="1450" y="1427"/>
                  </a:lnTo>
                  <a:lnTo>
                    <a:pt x="1452" y="1427"/>
                  </a:lnTo>
                  <a:lnTo>
                    <a:pt x="1453" y="1427"/>
                  </a:lnTo>
                  <a:lnTo>
                    <a:pt x="1453" y="1427"/>
                  </a:lnTo>
                  <a:lnTo>
                    <a:pt x="1454" y="1427"/>
                  </a:lnTo>
                  <a:lnTo>
                    <a:pt x="1455" y="1427"/>
                  </a:lnTo>
                  <a:lnTo>
                    <a:pt x="1456" y="1427"/>
                  </a:lnTo>
                  <a:lnTo>
                    <a:pt x="1458" y="1427"/>
                  </a:lnTo>
                  <a:lnTo>
                    <a:pt x="1458" y="1427"/>
                  </a:lnTo>
                  <a:lnTo>
                    <a:pt x="1459" y="1427"/>
                  </a:lnTo>
                  <a:lnTo>
                    <a:pt x="1460" y="1427"/>
                  </a:lnTo>
                  <a:lnTo>
                    <a:pt x="1461" y="1427"/>
                  </a:lnTo>
                  <a:lnTo>
                    <a:pt x="1461" y="1427"/>
                  </a:lnTo>
                  <a:lnTo>
                    <a:pt x="1463" y="1427"/>
                  </a:lnTo>
                  <a:lnTo>
                    <a:pt x="1464" y="1427"/>
                  </a:lnTo>
                  <a:lnTo>
                    <a:pt x="1465" y="1427"/>
                  </a:lnTo>
                  <a:lnTo>
                    <a:pt x="1465" y="1427"/>
                  </a:lnTo>
                  <a:lnTo>
                    <a:pt x="1466" y="1427"/>
                  </a:lnTo>
                  <a:lnTo>
                    <a:pt x="1468" y="1427"/>
                  </a:lnTo>
                  <a:lnTo>
                    <a:pt x="1469" y="1427"/>
                  </a:lnTo>
                  <a:lnTo>
                    <a:pt x="1469" y="1427"/>
                  </a:lnTo>
                  <a:lnTo>
                    <a:pt x="1470" y="1427"/>
                  </a:lnTo>
                  <a:lnTo>
                    <a:pt x="1471" y="1427"/>
                  </a:lnTo>
                  <a:lnTo>
                    <a:pt x="1473" y="1427"/>
                  </a:lnTo>
                  <a:lnTo>
                    <a:pt x="1473" y="1427"/>
                  </a:lnTo>
                  <a:lnTo>
                    <a:pt x="1474" y="1427"/>
                  </a:lnTo>
                  <a:lnTo>
                    <a:pt x="1475" y="1427"/>
                  </a:lnTo>
                  <a:lnTo>
                    <a:pt x="1476" y="1427"/>
                  </a:lnTo>
                  <a:lnTo>
                    <a:pt x="1476" y="1427"/>
                  </a:lnTo>
                  <a:lnTo>
                    <a:pt x="1478" y="1427"/>
                  </a:lnTo>
                  <a:lnTo>
                    <a:pt x="1479" y="1427"/>
                  </a:lnTo>
                  <a:lnTo>
                    <a:pt x="1480" y="1427"/>
                  </a:lnTo>
                  <a:lnTo>
                    <a:pt x="1480" y="1427"/>
                  </a:lnTo>
                  <a:lnTo>
                    <a:pt x="1481" y="1427"/>
                  </a:lnTo>
                  <a:lnTo>
                    <a:pt x="1483" y="1427"/>
                  </a:lnTo>
                  <a:lnTo>
                    <a:pt x="1484" y="1427"/>
                  </a:lnTo>
                  <a:lnTo>
                    <a:pt x="1484" y="1427"/>
                  </a:lnTo>
                  <a:lnTo>
                    <a:pt x="1485" y="1427"/>
                  </a:lnTo>
                  <a:lnTo>
                    <a:pt x="1486" y="1427"/>
                  </a:lnTo>
                  <a:lnTo>
                    <a:pt x="1488" y="1427"/>
                  </a:lnTo>
                  <a:lnTo>
                    <a:pt x="1488" y="1427"/>
                  </a:lnTo>
                  <a:lnTo>
                    <a:pt x="1489" y="1427"/>
                  </a:lnTo>
                  <a:lnTo>
                    <a:pt x="1490" y="1427"/>
                  </a:lnTo>
                  <a:lnTo>
                    <a:pt x="1491" y="1427"/>
                  </a:lnTo>
                  <a:lnTo>
                    <a:pt x="1491" y="1427"/>
                  </a:lnTo>
                  <a:lnTo>
                    <a:pt x="1492" y="1427"/>
                  </a:lnTo>
                  <a:lnTo>
                    <a:pt x="1494" y="1427"/>
                  </a:lnTo>
                  <a:lnTo>
                    <a:pt x="1495" y="1427"/>
                  </a:lnTo>
                  <a:lnTo>
                    <a:pt x="1495" y="1427"/>
                  </a:lnTo>
                  <a:lnTo>
                    <a:pt x="1496" y="1427"/>
                  </a:lnTo>
                  <a:lnTo>
                    <a:pt x="1497" y="1427"/>
                  </a:lnTo>
                  <a:lnTo>
                    <a:pt x="1499" y="1427"/>
                  </a:lnTo>
                  <a:lnTo>
                    <a:pt x="1499" y="1427"/>
                  </a:lnTo>
                  <a:lnTo>
                    <a:pt x="1500" y="1427"/>
                  </a:lnTo>
                  <a:lnTo>
                    <a:pt x="1501" y="1427"/>
                  </a:lnTo>
                  <a:lnTo>
                    <a:pt x="1502" y="1427"/>
                  </a:lnTo>
                  <a:lnTo>
                    <a:pt x="1502" y="1427"/>
                  </a:lnTo>
                  <a:lnTo>
                    <a:pt x="1504" y="1427"/>
                  </a:lnTo>
                  <a:lnTo>
                    <a:pt x="1505" y="1427"/>
                  </a:lnTo>
                  <a:lnTo>
                    <a:pt x="1506" y="1427"/>
                  </a:lnTo>
                  <a:lnTo>
                    <a:pt x="1506" y="1427"/>
                  </a:lnTo>
                  <a:lnTo>
                    <a:pt x="1507" y="1427"/>
                  </a:lnTo>
                  <a:lnTo>
                    <a:pt x="1509" y="1427"/>
                  </a:lnTo>
                  <a:lnTo>
                    <a:pt x="1510" y="1427"/>
                  </a:lnTo>
                  <a:lnTo>
                    <a:pt x="1511" y="1427"/>
                  </a:lnTo>
                  <a:lnTo>
                    <a:pt x="1511" y="1427"/>
                  </a:lnTo>
                  <a:lnTo>
                    <a:pt x="1512" y="1427"/>
                  </a:lnTo>
                  <a:lnTo>
                    <a:pt x="1514" y="1427"/>
                  </a:lnTo>
                  <a:lnTo>
                    <a:pt x="1515" y="1427"/>
                  </a:lnTo>
                  <a:lnTo>
                    <a:pt x="1515" y="1427"/>
                  </a:lnTo>
                  <a:lnTo>
                    <a:pt x="1516" y="1427"/>
                  </a:lnTo>
                  <a:lnTo>
                    <a:pt x="1517" y="1427"/>
                  </a:lnTo>
                  <a:lnTo>
                    <a:pt x="1519" y="1427"/>
                  </a:lnTo>
                  <a:lnTo>
                    <a:pt x="1519" y="1427"/>
                  </a:lnTo>
                  <a:lnTo>
                    <a:pt x="1520" y="1427"/>
                  </a:lnTo>
                  <a:lnTo>
                    <a:pt x="1521" y="1427"/>
                  </a:lnTo>
                  <a:lnTo>
                    <a:pt x="1522" y="1427"/>
                  </a:lnTo>
                  <a:lnTo>
                    <a:pt x="1522" y="1427"/>
                  </a:lnTo>
                  <a:lnTo>
                    <a:pt x="1524" y="1427"/>
                  </a:lnTo>
                  <a:lnTo>
                    <a:pt x="1525" y="1427"/>
                  </a:lnTo>
                  <a:lnTo>
                    <a:pt x="1526" y="1427"/>
                  </a:lnTo>
                  <a:lnTo>
                    <a:pt x="1526" y="1427"/>
                  </a:lnTo>
                  <a:lnTo>
                    <a:pt x="1527" y="1427"/>
                  </a:lnTo>
                  <a:lnTo>
                    <a:pt x="1528" y="1427"/>
                  </a:lnTo>
                  <a:lnTo>
                    <a:pt x="1530" y="1427"/>
                  </a:lnTo>
                  <a:lnTo>
                    <a:pt x="1530" y="1427"/>
                  </a:lnTo>
                  <a:lnTo>
                    <a:pt x="1531" y="1427"/>
                  </a:lnTo>
                  <a:lnTo>
                    <a:pt x="1532" y="1427"/>
                  </a:lnTo>
                  <a:lnTo>
                    <a:pt x="1533" y="1427"/>
                  </a:lnTo>
                  <a:lnTo>
                    <a:pt x="1533" y="1427"/>
                  </a:lnTo>
                  <a:lnTo>
                    <a:pt x="1535" y="1427"/>
                  </a:lnTo>
                  <a:lnTo>
                    <a:pt x="1536" y="1427"/>
                  </a:lnTo>
                  <a:lnTo>
                    <a:pt x="1537" y="1427"/>
                  </a:lnTo>
                  <a:lnTo>
                    <a:pt x="1537" y="1427"/>
                  </a:lnTo>
                  <a:lnTo>
                    <a:pt x="1538" y="1427"/>
                  </a:lnTo>
                  <a:lnTo>
                    <a:pt x="1540" y="1427"/>
                  </a:lnTo>
                  <a:lnTo>
                    <a:pt x="1541" y="1427"/>
                  </a:lnTo>
                  <a:lnTo>
                    <a:pt x="1541" y="1427"/>
                  </a:lnTo>
                  <a:lnTo>
                    <a:pt x="1542" y="1427"/>
                  </a:lnTo>
                  <a:lnTo>
                    <a:pt x="1543" y="1427"/>
                  </a:lnTo>
                  <a:lnTo>
                    <a:pt x="1545" y="1427"/>
                  </a:lnTo>
                  <a:lnTo>
                    <a:pt x="1545" y="1427"/>
                  </a:lnTo>
                  <a:lnTo>
                    <a:pt x="1546" y="1427"/>
                  </a:lnTo>
                  <a:lnTo>
                    <a:pt x="1547" y="1427"/>
                  </a:lnTo>
                  <a:lnTo>
                    <a:pt x="1548" y="1427"/>
                  </a:lnTo>
                  <a:lnTo>
                    <a:pt x="1548" y="1427"/>
                  </a:lnTo>
                  <a:lnTo>
                    <a:pt x="1550" y="1427"/>
                  </a:lnTo>
                  <a:lnTo>
                    <a:pt x="1551" y="1427"/>
                  </a:lnTo>
                  <a:lnTo>
                    <a:pt x="1552" y="1427"/>
                  </a:lnTo>
                  <a:lnTo>
                    <a:pt x="1552" y="1426"/>
                  </a:lnTo>
                  <a:lnTo>
                    <a:pt x="1553" y="1426"/>
                  </a:lnTo>
                  <a:lnTo>
                    <a:pt x="1555" y="1425"/>
                  </a:lnTo>
                  <a:lnTo>
                    <a:pt x="1556" y="1423"/>
                  </a:lnTo>
                  <a:lnTo>
                    <a:pt x="1556" y="1421"/>
                  </a:lnTo>
                  <a:lnTo>
                    <a:pt x="1557" y="1418"/>
                  </a:lnTo>
                  <a:lnTo>
                    <a:pt x="1558" y="1415"/>
                  </a:lnTo>
                  <a:lnTo>
                    <a:pt x="1560" y="1412"/>
                  </a:lnTo>
                  <a:lnTo>
                    <a:pt x="1560" y="1409"/>
                  </a:lnTo>
                  <a:lnTo>
                    <a:pt x="1561" y="1406"/>
                  </a:lnTo>
                  <a:lnTo>
                    <a:pt x="1562" y="1405"/>
                  </a:lnTo>
                  <a:lnTo>
                    <a:pt x="1563" y="1405"/>
                  </a:lnTo>
                  <a:lnTo>
                    <a:pt x="1563" y="1405"/>
                  </a:lnTo>
                  <a:lnTo>
                    <a:pt x="1564" y="1405"/>
                  </a:lnTo>
                  <a:lnTo>
                    <a:pt x="1566" y="1406"/>
                  </a:lnTo>
                  <a:lnTo>
                    <a:pt x="1567" y="1407"/>
                  </a:lnTo>
                  <a:lnTo>
                    <a:pt x="1568" y="1409"/>
                  </a:lnTo>
                  <a:lnTo>
                    <a:pt x="1568" y="1409"/>
                  </a:lnTo>
                  <a:lnTo>
                    <a:pt x="1569" y="1410"/>
                  </a:lnTo>
                  <a:lnTo>
                    <a:pt x="1571" y="1411"/>
                  </a:lnTo>
                  <a:lnTo>
                    <a:pt x="1572" y="1412"/>
                  </a:lnTo>
                  <a:lnTo>
                    <a:pt x="1572" y="1414"/>
                  </a:lnTo>
                  <a:lnTo>
                    <a:pt x="1573" y="1414"/>
                  </a:lnTo>
                  <a:lnTo>
                    <a:pt x="1574" y="1415"/>
                  </a:lnTo>
                  <a:lnTo>
                    <a:pt x="1576" y="1415"/>
                  </a:lnTo>
                  <a:lnTo>
                    <a:pt x="1576" y="1416"/>
                  </a:lnTo>
                  <a:lnTo>
                    <a:pt x="1577" y="1416"/>
                  </a:lnTo>
                  <a:lnTo>
                    <a:pt x="1578" y="1417"/>
                  </a:lnTo>
                  <a:lnTo>
                    <a:pt x="1579" y="1417"/>
                  </a:lnTo>
                  <a:lnTo>
                    <a:pt x="1579" y="1417"/>
                  </a:lnTo>
                  <a:lnTo>
                    <a:pt x="1581" y="1418"/>
                  </a:lnTo>
                  <a:lnTo>
                    <a:pt x="1582" y="1418"/>
                  </a:lnTo>
                  <a:lnTo>
                    <a:pt x="1583" y="1418"/>
                  </a:lnTo>
                  <a:lnTo>
                    <a:pt x="1583" y="1420"/>
                  </a:lnTo>
                  <a:lnTo>
                    <a:pt x="1584" y="1420"/>
                  </a:lnTo>
                  <a:lnTo>
                    <a:pt x="1586" y="1420"/>
                  </a:lnTo>
                  <a:lnTo>
                    <a:pt x="1587" y="1421"/>
                  </a:lnTo>
                  <a:lnTo>
                    <a:pt x="1587" y="1421"/>
                  </a:lnTo>
                  <a:lnTo>
                    <a:pt x="1588" y="1421"/>
                  </a:lnTo>
                  <a:lnTo>
                    <a:pt x="1589" y="1422"/>
                  </a:lnTo>
                  <a:lnTo>
                    <a:pt x="1591" y="1422"/>
                  </a:lnTo>
                  <a:lnTo>
                    <a:pt x="1591" y="1422"/>
                  </a:lnTo>
                  <a:lnTo>
                    <a:pt x="1592" y="1423"/>
                  </a:lnTo>
                  <a:lnTo>
                    <a:pt x="1593" y="1423"/>
                  </a:lnTo>
                  <a:lnTo>
                    <a:pt x="1594" y="1423"/>
                  </a:lnTo>
                  <a:lnTo>
                    <a:pt x="1594" y="1423"/>
                  </a:lnTo>
                  <a:lnTo>
                    <a:pt x="1596" y="1423"/>
                  </a:lnTo>
                  <a:lnTo>
                    <a:pt x="1597" y="1425"/>
                  </a:lnTo>
                  <a:lnTo>
                    <a:pt x="1598" y="1425"/>
                  </a:lnTo>
                  <a:lnTo>
                    <a:pt x="1598" y="1425"/>
                  </a:lnTo>
                  <a:lnTo>
                    <a:pt x="1599" y="1425"/>
                  </a:lnTo>
                  <a:lnTo>
                    <a:pt x="1600" y="1425"/>
                  </a:lnTo>
                  <a:lnTo>
                    <a:pt x="1602" y="1425"/>
                  </a:lnTo>
                  <a:lnTo>
                    <a:pt x="1602" y="1426"/>
                  </a:lnTo>
                  <a:lnTo>
                    <a:pt x="1603" y="1426"/>
                  </a:lnTo>
                  <a:lnTo>
                    <a:pt x="1604" y="1426"/>
                  </a:lnTo>
                  <a:lnTo>
                    <a:pt x="1605" y="1426"/>
                  </a:lnTo>
                  <a:lnTo>
                    <a:pt x="1605" y="1426"/>
                  </a:lnTo>
                  <a:lnTo>
                    <a:pt x="1607" y="1426"/>
                  </a:lnTo>
                  <a:lnTo>
                    <a:pt x="1608" y="1426"/>
                  </a:lnTo>
                  <a:lnTo>
                    <a:pt x="1609" y="1426"/>
                  </a:lnTo>
                  <a:lnTo>
                    <a:pt x="1609" y="1426"/>
                  </a:lnTo>
                  <a:lnTo>
                    <a:pt x="1610" y="1427"/>
                  </a:lnTo>
                  <a:lnTo>
                    <a:pt x="1612" y="1427"/>
                  </a:lnTo>
                  <a:lnTo>
                    <a:pt x="1613" y="1427"/>
                  </a:lnTo>
                  <a:lnTo>
                    <a:pt x="1613" y="1427"/>
                  </a:lnTo>
                  <a:lnTo>
                    <a:pt x="1614" y="1427"/>
                  </a:lnTo>
                  <a:lnTo>
                    <a:pt x="1615" y="1427"/>
                  </a:lnTo>
                  <a:lnTo>
                    <a:pt x="1617" y="1427"/>
                  </a:lnTo>
                  <a:lnTo>
                    <a:pt x="1617" y="1427"/>
                  </a:lnTo>
                  <a:lnTo>
                    <a:pt x="1618" y="1427"/>
                  </a:lnTo>
                  <a:lnTo>
                    <a:pt x="1619" y="1427"/>
                  </a:lnTo>
                  <a:lnTo>
                    <a:pt x="1620" y="1427"/>
                  </a:lnTo>
                  <a:lnTo>
                    <a:pt x="1620" y="1427"/>
                  </a:lnTo>
                  <a:lnTo>
                    <a:pt x="1622" y="1427"/>
                  </a:lnTo>
                  <a:lnTo>
                    <a:pt x="1623" y="1427"/>
                  </a:lnTo>
                  <a:lnTo>
                    <a:pt x="1624" y="1427"/>
                  </a:lnTo>
                  <a:lnTo>
                    <a:pt x="1625" y="1427"/>
                  </a:lnTo>
                  <a:lnTo>
                    <a:pt x="1625" y="1427"/>
                  </a:lnTo>
                  <a:lnTo>
                    <a:pt x="1627" y="1427"/>
                  </a:lnTo>
                  <a:lnTo>
                    <a:pt x="1628" y="1427"/>
                  </a:lnTo>
                  <a:lnTo>
                    <a:pt x="1629" y="1427"/>
                  </a:lnTo>
                  <a:lnTo>
                    <a:pt x="1629" y="1427"/>
                  </a:lnTo>
                  <a:lnTo>
                    <a:pt x="1630" y="1427"/>
                  </a:lnTo>
                  <a:lnTo>
                    <a:pt x="1632" y="1427"/>
                  </a:lnTo>
                  <a:lnTo>
                    <a:pt x="1633" y="1427"/>
                  </a:lnTo>
                  <a:lnTo>
                    <a:pt x="1633" y="1427"/>
                  </a:lnTo>
                  <a:lnTo>
                    <a:pt x="1634" y="1427"/>
                  </a:lnTo>
                  <a:lnTo>
                    <a:pt x="1635" y="1426"/>
                  </a:lnTo>
                  <a:lnTo>
                    <a:pt x="1636" y="1426"/>
                  </a:lnTo>
                  <a:lnTo>
                    <a:pt x="1636" y="1426"/>
                  </a:lnTo>
                  <a:lnTo>
                    <a:pt x="1638" y="1425"/>
                  </a:lnTo>
                  <a:lnTo>
                    <a:pt x="1639" y="1425"/>
                  </a:lnTo>
                  <a:lnTo>
                    <a:pt x="1640" y="1425"/>
                  </a:lnTo>
                  <a:lnTo>
                    <a:pt x="1640" y="1423"/>
                  </a:lnTo>
                  <a:lnTo>
                    <a:pt x="1641" y="1423"/>
                  </a:lnTo>
                  <a:lnTo>
                    <a:pt x="1643" y="1423"/>
                  </a:lnTo>
                  <a:lnTo>
                    <a:pt x="1644" y="1425"/>
                  </a:lnTo>
                  <a:lnTo>
                    <a:pt x="1644" y="1425"/>
                  </a:lnTo>
                  <a:lnTo>
                    <a:pt x="1645" y="1425"/>
                  </a:lnTo>
                  <a:lnTo>
                    <a:pt x="1646" y="1425"/>
                  </a:lnTo>
                  <a:lnTo>
                    <a:pt x="1648" y="1426"/>
                  </a:lnTo>
                  <a:lnTo>
                    <a:pt x="1648" y="1426"/>
                  </a:lnTo>
                  <a:lnTo>
                    <a:pt x="1649" y="1426"/>
                  </a:lnTo>
                  <a:lnTo>
                    <a:pt x="1650" y="1427"/>
                  </a:lnTo>
                  <a:lnTo>
                    <a:pt x="1651" y="1427"/>
                  </a:lnTo>
                  <a:lnTo>
                    <a:pt x="1651" y="1427"/>
                  </a:lnTo>
                  <a:lnTo>
                    <a:pt x="1653" y="1427"/>
                  </a:lnTo>
                  <a:lnTo>
                    <a:pt x="1654" y="1427"/>
                  </a:lnTo>
                  <a:lnTo>
                    <a:pt x="1655" y="1427"/>
                  </a:lnTo>
                  <a:lnTo>
                    <a:pt x="1655" y="1427"/>
                  </a:lnTo>
                  <a:lnTo>
                    <a:pt x="1656" y="1427"/>
                  </a:lnTo>
                  <a:lnTo>
                    <a:pt x="1658" y="1427"/>
                  </a:lnTo>
                  <a:lnTo>
                    <a:pt x="1659" y="1427"/>
                  </a:lnTo>
                  <a:lnTo>
                    <a:pt x="1659" y="1427"/>
                  </a:lnTo>
                  <a:lnTo>
                    <a:pt x="1660" y="1427"/>
                  </a:lnTo>
                  <a:lnTo>
                    <a:pt x="1661" y="1427"/>
                  </a:lnTo>
                  <a:lnTo>
                    <a:pt x="1663" y="1427"/>
                  </a:lnTo>
                  <a:lnTo>
                    <a:pt x="1663" y="1427"/>
                  </a:lnTo>
                  <a:lnTo>
                    <a:pt x="1664" y="1427"/>
                  </a:lnTo>
                  <a:lnTo>
                    <a:pt x="1665" y="1427"/>
                  </a:lnTo>
                  <a:lnTo>
                    <a:pt x="1666" y="1427"/>
                  </a:lnTo>
                  <a:lnTo>
                    <a:pt x="1666" y="1427"/>
                  </a:lnTo>
                  <a:lnTo>
                    <a:pt x="1668" y="1427"/>
                  </a:lnTo>
                  <a:lnTo>
                    <a:pt x="1669" y="1427"/>
                  </a:lnTo>
                  <a:lnTo>
                    <a:pt x="1670" y="1427"/>
                  </a:lnTo>
                  <a:lnTo>
                    <a:pt x="1670" y="1427"/>
                  </a:lnTo>
                  <a:lnTo>
                    <a:pt x="1671" y="1427"/>
                  </a:lnTo>
                  <a:lnTo>
                    <a:pt x="1672" y="1427"/>
                  </a:lnTo>
                  <a:lnTo>
                    <a:pt x="1674" y="1427"/>
                  </a:lnTo>
                  <a:lnTo>
                    <a:pt x="1674" y="1427"/>
                  </a:lnTo>
                  <a:lnTo>
                    <a:pt x="1675" y="1427"/>
                  </a:lnTo>
                  <a:lnTo>
                    <a:pt x="1676" y="1427"/>
                  </a:lnTo>
                  <a:lnTo>
                    <a:pt x="1677" y="1427"/>
                  </a:lnTo>
                  <a:lnTo>
                    <a:pt x="1679" y="1427"/>
                  </a:lnTo>
                  <a:lnTo>
                    <a:pt x="1679" y="1427"/>
                  </a:lnTo>
                  <a:lnTo>
                    <a:pt x="1680" y="1427"/>
                  </a:lnTo>
                  <a:lnTo>
                    <a:pt x="1681" y="1427"/>
                  </a:lnTo>
                  <a:lnTo>
                    <a:pt x="1682" y="1427"/>
                  </a:lnTo>
                  <a:lnTo>
                    <a:pt x="1682" y="1427"/>
                  </a:lnTo>
                  <a:lnTo>
                    <a:pt x="1684" y="1427"/>
                  </a:lnTo>
                  <a:lnTo>
                    <a:pt x="1685" y="1427"/>
                  </a:lnTo>
                  <a:lnTo>
                    <a:pt x="1686" y="1427"/>
                  </a:lnTo>
                  <a:lnTo>
                    <a:pt x="1686" y="1427"/>
                  </a:lnTo>
                  <a:lnTo>
                    <a:pt x="1687" y="1427"/>
                  </a:lnTo>
                  <a:lnTo>
                    <a:pt x="1689" y="1427"/>
                  </a:lnTo>
                  <a:lnTo>
                    <a:pt x="1690" y="1427"/>
                  </a:lnTo>
                  <a:lnTo>
                    <a:pt x="1690" y="1427"/>
                  </a:lnTo>
                  <a:lnTo>
                    <a:pt x="1691" y="1427"/>
                  </a:lnTo>
                  <a:lnTo>
                    <a:pt x="1692" y="1427"/>
                  </a:lnTo>
                  <a:lnTo>
                    <a:pt x="1694" y="1427"/>
                  </a:lnTo>
                  <a:lnTo>
                    <a:pt x="1694" y="1427"/>
                  </a:lnTo>
                  <a:lnTo>
                    <a:pt x="1695" y="1427"/>
                  </a:lnTo>
                  <a:lnTo>
                    <a:pt x="1696" y="1427"/>
                  </a:lnTo>
                  <a:lnTo>
                    <a:pt x="1697" y="1427"/>
                  </a:lnTo>
                  <a:lnTo>
                    <a:pt x="1697" y="1427"/>
                  </a:lnTo>
                  <a:lnTo>
                    <a:pt x="1699" y="1427"/>
                  </a:lnTo>
                  <a:lnTo>
                    <a:pt x="1700" y="1427"/>
                  </a:lnTo>
                  <a:lnTo>
                    <a:pt x="1701" y="1427"/>
                  </a:lnTo>
                  <a:lnTo>
                    <a:pt x="1701" y="1427"/>
                  </a:lnTo>
                  <a:lnTo>
                    <a:pt x="1702" y="1427"/>
                  </a:lnTo>
                  <a:lnTo>
                    <a:pt x="1704" y="1427"/>
                  </a:lnTo>
                  <a:lnTo>
                    <a:pt x="1705" y="1427"/>
                  </a:lnTo>
                  <a:lnTo>
                    <a:pt x="1705" y="1427"/>
                  </a:lnTo>
                  <a:lnTo>
                    <a:pt x="1706" y="1427"/>
                  </a:lnTo>
                  <a:lnTo>
                    <a:pt x="1707" y="1427"/>
                  </a:lnTo>
                  <a:lnTo>
                    <a:pt x="1708" y="1427"/>
                  </a:lnTo>
                  <a:lnTo>
                    <a:pt x="1708" y="1427"/>
                  </a:lnTo>
                  <a:lnTo>
                    <a:pt x="1710" y="1427"/>
                  </a:lnTo>
                  <a:lnTo>
                    <a:pt x="1711" y="1427"/>
                  </a:lnTo>
                  <a:lnTo>
                    <a:pt x="1712" y="1427"/>
                  </a:lnTo>
                  <a:lnTo>
                    <a:pt x="1712" y="1426"/>
                  </a:lnTo>
                  <a:lnTo>
                    <a:pt x="1713" y="1426"/>
                  </a:lnTo>
                  <a:lnTo>
                    <a:pt x="1715" y="1426"/>
                  </a:lnTo>
                  <a:lnTo>
                    <a:pt x="1716" y="1426"/>
                  </a:lnTo>
                  <a:lnTo>
                    <a:pt x="1716" y="1426"/>
                  </a:lnTo>
                  <a:lnTo>
                    <a:pt x="1717" y="1426"/>
                  </a:lnTo>
                  <a:lnTo>
                    <a:pt x="1718" y="1426"/>
                  </a:lnTo>
                  <a:lnTo>
                    <a:pt x="1720" y="1426"/>
                  </a:lnTo>
                  <a:lnTo>
                    <a:pt x="1720" y="1426"/>
                  </a:lnTo>
                  <a:lnTo>
                    <a:pt x="1721" y="1426"/>
                  </a:lnTo>
                  <a:lnTo>
                    <a:pt x="1722" y="1426"/>
                  </a:lnTo>
                  <a:lnTo>
                    <a:pt x="1723" y="1426"/>
                  </a:lnTo>
                  <a:lnTo>
                    <a:pt x="1723" y="1426"/>
                  </a:lnTo>
                  <a:lnTo>
                    <a:pt x="1725" y="1426"/>
                  </a:lnTo>
                  <a:lnTo>
                    <a:pt x="1726" y="1426"/>
                  </a:lnTo>
                  <a:lnTo>
                    <a:pt x="1727" y="1426"/>
                  </a:lnTo>
                  <a:lnTo>
                    <a:pt x="1727" y="1426"/>
                  </a:lnTo>
                  <a:lnTo>
                    <a:pt x="1728" y="1426"/>
                  </a:lnTo>
                  <a:lnTo>
                    <a:pt x="1730" y="1426"/>
                  </a:lnTo>
                  <a:lnTo>
                    <a:pt x="1731" y="1426"/>
                  </a:lnTo>
                  <a:lnTo>
                    <a:pt x="1731" y="1426"/>
                  </a:lnTo>
                  <a:lnTo>
                    <a:pt x="1732" y="1427"/>
                  </a:lnTo>
                  <a:lnTo>
                    <a:pt x="1733" y="1427"/>
                  </a:lnTo>
                  <a:lnTo>
                    <a:pt x="1735" y="1427"/>
                  </a:lnTo>
                  <a:lnTo>
                    <a:pt x="1736" y="1427"/>
                  </a:lnTo>
                  <a:lnTo>
                    <a:pt x="1736" y="1427"/>
                  </a:lnTo>
                  <a:lnTo>
                    <a:pt x="1737" y="1427"/>
                  </a:lnTo>
                  <a:lnTo>
                    <a:pt x="1738" y="1427"/>
                  </a:lnTo>
                  <a:lnTo>
                    <a:pt x="1740" y="1427"/>
                  </a:lnTo>
                  <a:lnTo>
                    <a:pt x="1740" y="1427"/>
                  </a:lnTo>
                  <a:lnTo>
                    <a:pt x="1741" y="1427"/>
                  </a:lnTo>
                  <a:lnTo>
                    <a:pt x="1742" y="1427"/>
                  </a:lnTo>
                  <a:lnTo>
                    <a:pt x="1743" y="1427"/>
                  </a:lnTo>
                  <a:lnTo>
                    <a:pt x="1743" y="1427"/>
                  </a:lnTo>
                  <a:lnTo>
                    <a:pt x="1744" y="1427"/>
                  </a:lnTo>
                  <a:lnTo>
                    <a:pt x="1746" y="1427"/>
                  </a:lnTo>
                  <a:lnTo>
                    <a:pt x="1747" y="1427"/>
                  </a:lnTo>
                  <a:lnTo>
                    <a:pt x="1747" y="1427"/>
                  </a:lnTo>
                  <a:lnTo>
                    <a:pt x="1748" y="1427"/>
                  </a:lnTo>
                  <a:lnTo>
                    <a:pt x="1749" y="1426"/>
                  </a:lnTo>
                  <a:lnTo>
                    <a:pt x="1751" y="1426"/>
                  </a:lnTo>
                  <a:lnTo>
                    <a:pt x="1751" y="1426"/>
                  </a:lnTo>
                  <a:lnTo>
                    <a:pt x="1752" y="1426"/>
                  </a:lnTo>
                  <a:lnTo>
                    <a:pt x="1753" y="1427"/>
                  </a:lnTo>
                  <a:lnTo>
                    <a:pt x="1754" y="1427"/>
                  </a:lnTo>
                  <a:lnTo>
                    <a:pt x="1754" y="1427"/>
                  </a:lnTo>
                  <a:lnTo>
                    <a:pt x="1756" y="1427"/>
                  </a:lnTo>
                  <a:lnTo>
                    <a:pt x="1757" y="1427"/>
                  </a:lnTo>
                  <a:lnTo>
                    <a:pt x="1758" y="1427"/>
                  </a:lnTo>
                  <a:lnTo>
                    <a:pt x="1758" y="1427"/>
                  </a:lnTo>
                  <a:lnTo>
                    <a:pt x="1759" y="1427"/>
                  </a:lnTo>
                  <a:lnTo>
                    <a:pt x="1761" y="1427"/>
                  </a:lnTo>
                  <a:lnTo>
                    <a:pt x="1762" y="1427"/>
                  </a:lnTo>
                  <a:lnTo>
                    <a:pt x="1762" y="1427"/>
                  </a:lnTo>
                  <a:lnTo>
                    <a:pt x="1763" y="1427"/>
                  </a:lnTo>
                  <a:lnTo>
                    <a:pt x="1764" y="1426"/>
                  </a:lnTo>
                  <a:lnTo>
                    <a:pt x="1766" y="1426"/>
                  </a:lnTo>
                  <a:lnTo>
                    <a:pt x="1766" y="1425"/>
                  </a:lnTo>
                  <a:lnTo>
                    <a:pt x="1767" y="1425"/>
                  </a:lnTo>
                  <a:lnTo>
                    <a:pt x="1768" y="1423"/>
                  </a:lnTo>
                  <a:lnTo>
                    <a:pt x="1769" y="1423"/>
                  </a:lnTo>
                  <a:lnTo>
                    <a:pt x="1769" y="1423"/>
                  </a:lnTo>
                  <a:lnTo>
                    <a:pt x="1771" y="1423"/>
                  </a:lnTo>
                  <a:lnTo>
                    <a:pt x="1772" y="1422"/>
                  </a:lnTo>
                  <a:lnTo>
                    <a:pt x="1773" y="1423"/>
                  </a:lnTo>
                  <a:lnTo>
                    <a:pt x="1773" y="1423"/>
                  </a:lnTo>
                  <a:lnTo>
                    <a:pt x="1774" y="1423"/>
                  </a:lnTo>
                  <a:lnTo>
                    <a:pt x="1776" y="1423"/>
                  </a:lnTo>
                  <a:lnTo>
                    <a:pt x="1777" y="1425"/>
                  </a:lnTo>
                  <a:lnTo>
                    <a:pt x="1777" y="1425"/>
                  </a:lnTo>
                  <a:lnTo>
                    <a:pt x="1778" y="1425"/>
                  </a:lnTo>
                  <a:lnTo>
                    <a:pt x="1779" y="1425"/>
                  </a:lnTo>
                  <a:lnTo>
                    <a:pt x="1780" y="1426"/>
                  </a:lnTo>
                  <a:lnTo>
                    <a:pt x="1780" y="1426"/>
                  </a:lnTo>
                  <a:lnTo>
                    <a:pt x="1782" y="1426"/>
                  </a:lnTo>
                  <a:lnTo>
                    <a:pt x="1783" y="1426"/>
                  </a:lnTo>
                  <a:lnTo>
                    <a:pt x="1784" y="1426"/>
                  </a:lnTo>
                  <a:lnTo>
                    <a:pt x="1784" y="1426"/>
                  </a:lnTo>
                  <a:lnTo>
                    <a:pt x="1785" y="1427"/>
                  </a:lnTo>
                  <a:lnTo>
                    <a:pt x="1787" y="1427"/>
                  </a:lnTo>
                  <a:lnTo>
                    <a:pt x="1788" y="1427"/>
                  </a:lnTo>
                  <a:lnTo>
                    <a:pt x="1788" y="1427"/>
                  </a:lnTo>
                  <a:lnTo>
                    <a:pt x="1789" y="1427"/>
                  </a:lnTo>
                  <a:lnTo>
                    <a:pt x="1790" y="1427"/>
                  </a:lnTo>
                  <a:lnTo>
                    <a:pt x="1792" y="1427"/>
                  </a:lnTo>
                  <a:lnTo>
                    <a:pt x="1793" y="1427"/>
                  </a:lnTo>
                  <a:lnTo>
                    <a:pt x="1793" y="1427"/>
                  </a:lnTo>
                  <a:lnTo>
                    <a:pt x="1794" y="1427"/>
                  </a:lnTo>
                  <a:lnTo>
                    <a:pt x="1795" y="1427"/>
                  </a:lnTo>
                  <a:lnTo>
                    <a:pt x="1797" y="1427"/>
                  </a:lnTo>
                  <a:lnTo>
                    <a:pt x="1797" y="1427"/>
                  </a:lnTo>
                  <a:lnTo>
                    <a:pt x="1798" y="1427"/>
                  </a:lnTo>
                  <a:lnTo>
                    <a:pt x="1799" y="1427"/>
                  </a:lnTo>
                  <a:lnTo>
                    <a:pt x="1800" y="1427"/>
                  </a:lnTo>
                  <a:lnTo>
                    <a:pt x="1800" y="1427"/>
                  </a:lnTo>
                  <a:lnTo>
                    <a:pt x="1802" y="1427"/>
                  </a:lnTo>
                  <a:lnTo>
                    <a:pt x="1803" y="1427"/>
                  </a:lnTo>
                  <a:lnTo>
                    <a:pt x="1804" y="1427"/>
                  </a:lnTo>
                  <a:lnTo>
                    <a:pt x="1804" y="1427"/>
                  </a:lnTo>
                  <a:lnTo>
                    <a:pt x="1805" y="1427"/>
                  </a:lnTo>
                  <a:lnTo>
                    <a:pt x="1807" y="1427"/>
                  </a:lnTo>
                  <a:lnTo>
                    <a:pt x="1808" y="1427"/>
                  </a:lnTo>
                  <a:lnTo>
                    <a:pt x="1808" y="1427"/>
                  </a:lnTo>
                  <a:lnTo>
                    <a:pt x="1809" y="1427"/>
                  </a:lnTo>
                  <a:lnTo>
                    <a:pt x="1810" y="1427"/>
                  </a:lnTo>
                  <a:lnTo>
                    <a:pt x="1811" y="1427"/>
                  </a:lnTo>
                  <a:lnTo>
                    <a:pt x="1811" y="1427"/>
                  </a:lnTo>
                  <a:lnTo>
                    <a:pt x="1813" y="1427"/>
                  </a:lnTo>
                  <a:lnTo>
                    <a:pt x="1814" y="1427"/>
                  </a:lnTo>
                  <a:lnTo>
                    <a:pt x="1815" y="1427"/>
                  </a:lnTo>
                  <a:lnTo>
                    <a:pt x="1815" y="1427"/>
                  </a:lnTo>
                  <a:lnTo>
                    <a:pt x="1816" y="1427"/>
                  </a:lnTo>
                  <a:lnTo>
                    <a:pt x="1818" y="1427"/>
                  </a:lnTo>
                  <a:lnTo>
                    <a:pt x="1819" y="1427"/>
                  </a:lnTo>
                  <a:lnTo>
                    <a:pt x="1819" y="1427"/>
                  </a:lnTo>
                  <a:lnTo>
                    <a:pt x="1820" y="1427"/>
                  </a:lnTo>
                  <a:lnTo>
                    <a:pt x="1821" y="1427"/>
                  </a:lnTo>
                  <a:lnTo>
                    <a:pt x="1823" y="1427"/>
                  </a:lnTo>
                  <a:lnTo>
                    <a:pt x="1823" y="1426"/>
                  </a:lnTo>
                  <a:lnTo>
                    <a:pt x="1824" y="1426"/>
                  </a:lnTo>
                  <a:lnTo>
                    <a:pt x="1825" y="1426"/>
                  </a:lnTo>
                  <a:lnTo>
                    <a:pt x="1826" y="1425"/>
                  </a:lnTo>
                  <a:lnTo>
                    <a:pt x="1826" y="1425"/>
                  </a:lnTo>
                  <a:lnTo>
                    <a:pt x="1828" y="1425"/>
                  </a:lnTo>
                  <a:lnTo>
                    <a:pt x="1829" y="1425"/>
                  </a:lnTo>
                  <a:lnTo>
                    <a:pt x="1830" y="1423"/>
                  </a:lnTo>
                  <a:lnTo>
                    <a:pt x="1830" y="1423"/>
                  </a:lnTo>
                  <a:lnTo>
                    <a:pt x="1831" y="1423"/>
                  </a:lnTo>
                  <a:lnTo>
                    <a:pt x="1833" y="1423"/>
                  </a:lnTo>
                  <a:lnTo>
                    <a:pt x="1834" y="1425"/>
                  </a:lnTo>
                  <a:lnTo>
                    <a:pt x="1834" y="1425"/>
                  </a:lnTo>
                  <a:lnTo>
                    <a:pt x="1835" y="1425"/>
                  </a:lnTo>
                  <a:lnTo>
                    <a:pt x="1836" y="1425"/>
                  </a:lnTo>
                  <a:lnTo>
                    <a:pt x="1838" y="1425"/>
                  </a:lnTo>
                  <a:lnTo>
                    <a:pt x="1838" y="1425"/>
                  </a:lnTo>
                  <a:lnTo>
                    <a:pt x="1839" y="1425"/>
                  </a:lnTo>
                  <a:lnTo>
                    <a:pt x="1840" y="1425"/>
                  </a:lnTo>
                  <a:lnTo>
                    <a:pt x="1841" y="1426"/>
                  </a:lnTo>
                  <a:lnTo>
                    <a:pt x="1841" y="1426"/>
                  </a:lnTo>
                  <a:lnTo>
                    <a:pt x="1843" y="1426"/>
                  </a:lnTo>
                  <a:lnTo>
                    <a:pt x="1844" y="1426"/>
                  </a:lnTo>
                  <a:lnTo>
                    <a:pt x="1845" y="1426"/>
                  </a:lnTo>
                  <a:lnTo>
                    <a:pt x="1846" y="1426"/>
                  </a:lnTo>
                  <a:lnTo>
                    <a:pt x="1846" y="1426"/>
                  </a:lnTo>
                  <a:lnTo>
                    <a:pt x="1847" y="1426"/>
                  </a:lnTo>
                  <a:lnTo>
                    <a:pt x="1849" y="1427"/>
                  </a:lnTo>
                  <a:lnTo>
                    <a:pt x="1850" y="1427"/>
                  </a:lnTo>
                  <a:lnTo>
                    <a:pt x="1850" y="1427"/>
                  </a:lnTo>
                  <a:lnTo>
                    <a:pt x="1851" y="1426"/>
                  </a:lnTo>
                  <a:lnTo>
                    <a:pt x="1852" y="1426"/>
                  </a:lnTo>
                  <a:lnTo>
                    <a:pt x="1854" y="1426"/>
                  </a:lnTo>
                  <a:lnTo>
                    <a:pt x="1854" y="1426"/>
                  </a:lnTo>
                  <a:lnTo>
                    <a:pt x="1855" y="1426"/>
                  </a:lnTo>
                  <a:lnTo>
                    <a:pt x="1856" y="1427"/>
                  </a:lnTo>
                  <a:lnTo>
                    <a:pt x="1857" y="1427"/>
                  </a:lnTo>
                  <a:lnTo>
                    <a:pt x="1857" y="1427"/>
                  </a:lnTo>
                  <a:lnTo>
                    <a:pt x="1859" y="1426"/>
                  </a:lnTo>
                  <a:lnTo>
                    <a:pt x="1860" y="1426"/>
                  </a:lnTo>
                  <a:lnTo>
                    <a:pt x="1861" y="1426"/>
                  </a:lnTo>
                  <a:lnTo>
                    <a:pt x="1861" y="1426"/>
                  </a:lnTo>
                  <a:lnTo>
                    <a:pt x="1862" y="1425"/>
                  </a:lnTo>
                  <a:lnTo>
                    <a:pt x="1864" y="1425"/>
                  </a:lnTo>
                  <a:lnTo>
                    <a:pt x="1865" y="1423"/>
                  </a:lnTo>
                  <a:lnTo>
                    <a:pt x="1865" y="1423"/>
                  </a:lnTo>
                  <a:lnTo>
                    <a:pt x="1866" y="1423"/>
                  </a:lnTo>
                  <a:lnTo>
                    <a:pt x="1867" y="1423"/>
                  </a:lnTo>
                  <a:lnTo>
                    <a:pt x="1869" y="1423"/>
                  </a:lnTo>
                  <a:lnTo>
                    <a:pt x="1869" y="1423"/>
                  </a:lnTo>
                  <a:lnTo>
                    <a:pt x="1870" y="1423"/>
                  </a:lnTo>
                  <a:lnTo>
                    <a:pt x="1871" y="1425"/>
                  </a:lnTo>
                  <a:lnTo>
                    <a:pt x="1872" y="1425"/>
                  </a:lnTo>
                  <a:lnTo>
                    <a:pt x="1872" y="1425"/>
                  </a:lnTo>
                  <a:lnTo>
                    <a:pt x="1874" y="1425"/>
                  </a:lnTo>
                  <a:lnTo>
                    <a:pt x="1875" y="1425"/>
                  </a:lnTo>
                  <a:lnTo>
                    <a:pt x="1876" y="1425"/>
                  </a:lnTo>
                  <a:lnTo>
                    <a:pt x="1876" y="1425"/>
                  </a:lnTo>
                  <a:lnTo>
                    <a:pt x="1877" y="1426"/>
                  </a:lnTo>
                  <a:lnTo>
                    <a:pt x="1879" y="1426"/>
                  </a:lnTo>
                  <a:lnTo>
                    <a:pt x="1880" y="1426"/>
                  </a:lnTo>
                  <a:lnTo>
                    <a:pt x="1880" y="1426"/>
                  </a:lnTo>
                  <a:lnTo>
                    <a:pt x="1881" y="1426"/>
                  </a:lnTo>
                  <a:lnTo>
                    <a:pt x="1882" y="1426"/>
                  </a:lnTo>
                  <a:lnTo>
                    <a:pt x="1883" y="1426"/>
                  </a:lnTo>
                  <a:lnTo>
                    <a:pt x="1883" y="1426"/>
                  </a:lnTo>
                  <a:lnTo>
                    <a:pt x="1885" y="1426"/>
                  </a:lnTo>
                  <a:lnTo>
                    <a:pt x="1886" y="1426"/>
                  </a:lnTo>
                  <a:lnTo>
                    <a:pt x="1887" y="1426"/>
                  </a:lnTo>
                  <a:lnTo>
                    <a:pt x="1887" y="1427"/>
                  </a:lnTo>
                  <a:lnTo>
                    <a:pt x="1888" y="1427"/>
                  </a:lnTo>
                  <a:lnTo>
                    <a:pt x="1890" y="1427"/>
                  </a:lnTo>
                  <a:lnTo>
                    <a:pt x="1891" y="1427"/>
                  </a:lnTo>
                  <a:lnTo>
                    <a:pt x="1891" y="1427"/>
                  </a:lnTo>
                  <a:lnTo>
                    <a:pt x="1892" y="1427"/>
                  </a:lnTo>
                  <a:lnTo>
                    <a:pt x="1893" y="1427"/>
                  </a:lnTo>
                  <a:lnTo>
                    <a:pt x="1895" y="1427"/>
                  </a:lnTo>
                  <a:lnTo>
                    <a:pt x="1895" y="1427"/>
                  </a:lnTo>
                  <a:lnTo>
                    <a:pt x="1896" y="1427"/>
                  </a:lnTo>
                  <a:lnTo>
                    <a:pt x="1897" y="1427"/>
                  </a:lnTo>
                  <a:lnTo>
                    <a:pt x="1898" y="1427"/>
                  </a:lnTo>
                  <a:lnTo>
                    <a:pt x="1898" y="1427"/>
                  </a:lnTo>
                  <a:lnTo>
                    <a:pt x="1900" y="1427"/>
                  </a:lnTo>
                  <a:lnTo>
                    <a:pt x="1901" y="1427"/>
                  </a:lnTo>
                  <a:lnTo>
                    <a:pt x="1902" y="1427"/>
                  </a:lnTo>
                  <a:lnTo>
                    <a:pt x="1903" y="1427"/>
                  </a:lnTo>
                  <a:lnTo>
                    <a:pt x="1903" y="1427"/>
                  </a:lnTo>
                  <a:lnTo>
                    <a:pt x="1905" y="1427"/>
                  </a:lnTo>
                  <a:lnTo>
                    <a:pt x="1906" y="1426"/>
                  </a:lnTo>
                  <a:lnTo>
                    <a:pt x="1907" y="1426"/>
                  </a:lnTo>
                  <a:lnTo>
                    <a:pt x="1907" y="1426"/>
                  </a:lnTo>
                  <a:lnTo>
                    <a:pt x="1908" y="1425"/>
                  </a:lnTo>
                  <a:lnTo>
                    <a:pt x="1910" y="1423"/>
                  </a:lnTo>
                  <a:lnTo>
                    <a:pt x="1911" y="1423"/>
                  </a:lnTo>
                  <a:lnTo>
                    <a:pt x="1911" y="1422"/>
                  </a:lnTo>
                  <a:lnTo>
                    <a:pt x="1912" y="1422"/>
                  </a:lnTo>
                  <a:lnTo>
                    <a:pt x="1913" y="1421"/>
                  </a:lnTo>
                  <a:lnTo>
                    <a:pt x="1915" y="1421"/>
                  </a:lnTo>
                  <a:lnTo>
                    <a:pt x="1915" y="1421"/>
                  </a:lnTo>
                  <a:lnTo>
                    <a:pt x="1916" y="1421"/>
                  </a:lnTo>
                  <a:lnTo>
                    <a:pt x="1917" y="1421"/>
                  </a:lnTo>
                  <a:lnTo>
                    <a:pt x="1918" y="1421"/>
                  </a:lnTo>
                  <a:lnTo>
                    <a:pt x="1918" y="1421"/>
                  </a:lnTo>
                  <a:lnTo>
                    <a:pt x="1919" y="1421"/>
                  </a:lnTo>
                  <a:lnTo>
                    <a:pt x="1921" y="1421"/>
                  </a:lnTo>
                  <a:lnTo>
                    <a:pt x="1922" y="1421"/>
                  </a:lnTo>
                  <a:lnTo>
                    <a:pt x="1922" y="1421"/>
                  </a:lnTo>
                  <a:lnTo>
                    <a:pt x="1923" y="1421"/>
                  </a:lnTo>
                  <a:lnTo>
                    <a:pt x="1924" y="1421"/>
                  </a:lnTo>
                  <a:lnTo>
                    <a:pt x="1926" y="1421"/>
                  </a:lnTo>
                  <a:lnTo>
                    <a:pt x="1926" y="1421"/>
                  </a:lnTo>
                  <a:lnTo>
                    <a:pt x="1927" y="1421"/>
                  </a:lnTo>
                  <a:lnTo>
                    <a:pt x="1928" y="1421"/>
                  </a:lnTo>
                  <a:lnTo>
                    <a:pt x="1929" y="1421"/>
                  </a:lnTo>
                  <a:lnTo>
                    <a:pt x="1929" y="1421"/>
                  </a:lnTo>
                  <a:lnTo>
                    <a:pt x="1931" y="1422"/>
                  </a:lnTo>
                  <a:lnTo>
                    <a:pt x="1932" y="1422"/>
                  </a:lnTo>
                  <a:lnTo>
                    <a:pt x="1933" y="1422"/>
                  </a:lnTo>
                  <a:lnTo>
                    <a:pt x="1933" y="1422"/>
                  </a:lnTo>
                  <a:lnTo>
                    <a:pt x="1934" y="1423"/>
                  </a:lnTo>
                  <a:lnTo>
                    <a:pt x="1936" y="1423"/>
                  </a:lnTo>
                  <a:lnTo>
                    <a:pt x="1937" y="1423"/>
                  </a:lnTo>
                  <a:lnTo>
                    <a:pt x="1937" y="1423"/>
                  </a:lnTo>
                  <a:lnTo>
                    <a:pt x="1938" y="1425"/>
                  </a:lnTo>
                  <a:lnTo>
                    <a:pt x="1939" y="1425"/>
                  </a:lnTo>
                  <a:lnTo>
                    <a:pt x="1941" y="1425"/>
                  </a:lnTo>
                  <a:lnTo>
                    <a:pt x="1941" y="1426"/>
                  </a:lnTo>
                  <a:lnTo>
                    <a:pt x="1942" y="1426"/>
                  </a:lnTo>
                  <a:lnTo>
                    <a:pt x="1943" y="1426"/>
                  </a:lnTo>
                  <a:lnTo>
                    <a:pt x="1944" y="1426"/>
                  </a:lnTo>
                  <a:lnTo>
                    <a:pt x="1944" y="1426"/>
                  </a:lnTo>
                  <a:lnTo>
                    <a:pt x="1946" y="1427"/>
                  </a:lnTo>
                  <a:lnTo>
                    <a:pt x="1947" y="1427"/>
                  </a:lnTo>
                  <a:lnTo>
                    <a:pt x="1948" y="1427"/>
                  </a:lnTo>
                  <a:lnTo>
                    <a:pt x="1948" y="1427"/>
                  </a:lnTo>
                  <a:lnTo>
                    <a:pt x="1949" y="1427"/>
                  </a:lnTo>
                  <a:lnTo>
                    <a:pt x="1951" y="1427"/>
                  </a:lnTo>
                  <a:lnTo>
                    <a:pt x="1952" y="1427"/>
                  </a:lnTo>
                  <a:lnTo>
                    <a:pt x="1952" y="1427"/>
                  </a:lnTo>
                  <a:lnTo>
                    <a:pt x="1953" y="1427"/>
                  </a:lnTo>
                  <a:lnTo>
                    <a:pt x="1954" y="1427"/>
                  </a:lnTo>
                  <a:lnTo>
                    <a:pt x="1955" y="1427"/>
                  </a:lnTo>
                  <a:lnTo>
                    <a:pt x="1955" y="1427"/>
                  </a:lnTo>
                  <a:lnTo>
                    <a:pt x="1957" y="1427"/>
                  </a:lnTo>
                  <a:lnTo>
                    <a:pt x="1958" y="1427"/>
                  </a:lnTo>
                  <a:lnTo>
                    <a:pt x="1959" y="1427"/>
                  </a:lnTo>
                  <a:lnTo>
                    <a:pt x="1960" y="1427"/>
                  </a:lnTo>
                  <a:lnTo>
                    <a:pt x="1960" y="1427"/>
                  </a:lnTo>
                  <a:lnTo>
                    <a:pt x="1962" y="1427"/>
                  </a:lnTo>
                  <a:lnTo>
                    <a:pt x="1963" y="1427"/>
                  </a:lnTo>
                  <a:lnTo>
                    <a:pt x="1964" y="1427"/>
                  </a:lnTo>
                  <a:lnTo>
                    <a:pt x="1964" y="1427"/>
                  </a:lnTo>
                  <a:lnTo>
                    <a:pt x="1965" y="1427"/>
                  </a:lnTo>
                  <a:lnTo>
                    <a:pt x="1967" y="1427"/>
                  </a:lnTo>
                  <a:lnTo>
                    <a:pt x="1968" y="1427"/>
                  </a:lnTo>
                  <a:lnTo>
                    <a:pt x="1968" y="1427"/>
                  </a:lnTo>
                  <a:lnTo>
                    <a:pt x="1969" y="1427"/>
                  </a:lnTo>
                  <a:lnTo>
                    <a:pt x="1970" y="1427"/>
                  </a:lnTo>
                  <a:lnTo>
                    <a:pt x="1972" y="1427"/>
                  </a:lnTo>
                  <a:lnTo>
                    <a:pt x="1972" y="1427"/>
                  </a:lnTo>
                  <a:lnTo>
                    <a:pt x="1973" y="1427"/>
                  </a:lnTo>
                  <a:lnTo>
                    <a:pt x="1974" y="1427"/>
                  </a:lnTo>
                  <a:lnTo>
                    <a:pt x="1975" y="1427"/>
                  </a:lnTo>
                  <a:lnTo>
                    <a:pt x="1975" y="1427"/>
                  </a:lnTo>
                  <a:lnTo>
                    <a:pt x="1977" y="1427"/>
                  </a:lnTo>
                  <a:lnTo>
                    <a:pt x="1978" y="1427"/>
                  </a:lnTo>
                  <a:lnTo>
                    <a:pt x="1979" y="1427"/>
                  </a:lnTo>
                  <a:lnTo>
                    <a:pt x="1979" y="1427"/>
                  </a:lnTo>
                  <a:lnTo>
                    <a:pt x="1980" y="1426"/>
                  </a:lnTo>
                  <a:lnTo>
                    <a:pt x="1982" y="1426"/>
                  </a:lnTo>
                  <a:lnTo>
                    <a:pt x="1983" y="1425"/>
                  </a:lnTo>
                  <a:lnTo>
                    <a:pt x="1983" y="1425"/>
                  </a:lnTo>
                  <a:lnTo>
                    <a:pt x="1984" y="1423"/>
                  </a:lnTo>
                  <a:lnTo>
                    <a:pt x="1985" y="1423"/>
                  </a:lnTo>
                  <a:lnTo>
                    <a:pt x="1987" y="1422"/>
                  </a:lnTo>
                  <a:lnTo>
                    <a:pt x="1987" y="1422"/>
                  </a:lnTo>
                  <a:lnTo>
                    <a:pt x="1988" y="1422"/>
                  </a:lnTo>
                  <a:lnTo>
                    <a:pt x="1989" y="1422"/>
                  </a:lnTo>
                  <a:lnTo>
                    <a:pt x="1990" y="1422"/>
                  </a:lnTo>
                  <a:lnTo>
                    <a:pt x="1990" y="1423"/>
                  </a:lnTo>
                  <a:lnTo>
                    <a:pt x="1991" y="1423"/>
                  </a:lnTo>
                  <a:lnTo>
                    <a:pt x="1993" y="1423"/>
                  </a:lnTo>
                  <a:lnTo>
                    <a:pt x="1994" y="1423"/>
                  </a:lnTo>
                  <a:lnTo>
                    <a:pt x="1994" y="1425"/>
                  </a:lnTo>
                  <a:lnTo>
                    <a:pt x="1995" y="1425"/>
                  </a:lnTo>
                  <a:lnTo>
                    <a:pt x="1996" y="1425"/>
                  </a:lnTo>
                  <a:lnTo>
                    <a:pt x="1998" y="1425"/>
                  </a:lnTo>
                  <a:lnTo>
                    <a:pt x="1998" y="1426"/>
                  </a:lnTo>
                  <a:lnTo>
                    <a:pt x="1999" y="1426"/>
                  </a:lnTo>
                  <a:lnTo>
                    <a:pt x="2000" y="1426"/>
                  </a:lnTo>
                  <a:lnTo>
                    <a:pt x="2001" y="1426"/>
                  </a:lnTo>
                  <a:lnTo>
                    <a:pt x="2001" y="1426"/>
                  </a:lnTo>
                  <a:lnTo>
                    <a:pt x="2003" y="1426"/>
                  </a:lnTo>
                  <a:lnTo>
                    <a:pt x="2004" y="1427"/>
                  </a:lnTo>
                  <a:lnTo>
                    <a:pt x="2005" y="1427"/>
                  </a:lnTo>
                  <a:lnTo>
                    <a:pt x="2005" y="1427"/>
                  </a:lnTo>
                  <a:lnTo>
                    <a:pt x="2006" y="1427"/>
                  </a:lnTo>
                  <a:lnTo>
                    <a:pt x="2008" y="1427"/>
                  </a:lnTo>
                  <a:lnTo>
                    <a:pt x="2009" y="1427"/>
                  </a:lnTo>
                  <a:lnTo>
                    <a:pt x="2009" y="1427"/>
                  </a:lnTo>
                  <a:lnTo>
                    <a:pt x="2010" y="1427"/>
                  </a:lnTo>
                  <a:lnTo>
                    <a:pt x="2011" y="1427"/>
                  </a:lnTo>
                  <a:lnTo>
                    <a:pt x="2013" y="1427"/>
                  </a:lnTo>
                  <a:lnTo>
                    <a:pt x="2014" y="1427"/>
                  </a:lnTo>
                  <a:lnTo>
                    <a:pt x="2014" y="1427"/>
                  </a:lnTo>
                  <a:lnTo>
                    <a:pt x="2015" y="1427"/>
                  </a:lnTo>
                  <a:lnTo>
                    <a:pt x="2016" y="1426"/>
                  </a:lnTo>
                  <a:lnTo>
                    <a:pt x="2018" y="1426"/>
                  </a:lnTo>
                  <a:lnTo>
                    <a:pt x="2018" y="1426"/>
                  </a:lnTo>
                  <a:lnTo>
                    <a:pt x="2019" y="1426"/>
                  </a:lnTo>
                  <a:lnTo>
                    <a:pt x="2020" y="1425"/>
                  </a:lnTo>
                  <a:lnTo>
                    <a:pt x="2021" y="1425"/>
                  </a:lnTo>
                  <a:lnTo>
                    <a:pt x="2021" y="1423"/>
                  </a:lnTo>
                  <a:lnTo>
                    <a:pt x="2023" y="1422"/>
                  </a:lnTo>
                  <a:lnTo>
                    <a:pt x="2024" y="1421"/>
                  </a:lnTo>
                  <a:lnTo>
                    <a:pt x="2025" y="1420"/>
                  </a:lnTo>
                  <a:lnTo>
                    <a:pt x="2025" y="1418"/>
                  </a:lnTo>
                  <a:lnTo>
                    <a:pt x="2026" y="1417"/>
                  </a:lnTo>
                  <a:lnTo>
                    <a:pt x="2027" y="1416"/>
                  </a:lnTo>
                  <a:lnTo>
                    <a:pt x="2029" y="1415"/>
                  </a:lnTo>
                  <a:lnTo>
                    <a:pt x="2029" y="1414"/>
                  </a:lnTo>
                  <a:lnTo>
                    <a:pt x="2030" y="1414"/>
                  </a:lnTo>
                  <a:lnTo>
                    <a:pt x="2031" y="1414"/>
                  </a:lnTo>
                  <a:lnTo>
                    <a:pt x="2032" y="1414"/>
                  </a:lnTo>
                  <a:lnTo>
                    <a:pt x="2032" y="1414"/>
                  </a:lnTo>
                  <a:lnTo>
                    <a:pt x="2034" y="1414"/>
                  </a:lnTo>
                  <a:lnTo>
                    <a:pt x="2035" y="1414"/>
                  </a:lnTo>
                  <a:lnTo>
                    <a:pt x="2036" y="1415"/>
                  </a:lnTo>
                  <a:lnTo>
                    <a:pt x="2036" y="1415"/>
                  </a:lnTo>
                  <a:lnTo>
                    <a:pt x="2037" y="1416"/>
                  </a:lnTo>
                  <a:lnTo>
                    <a:pt x="2039" y="1416"/>
                  </a:lnTo>
                  <a:lnTo>
                    <a:pt x="2040" y="1417"/>
                  </a:lnTo>
                  <a:lnTo>
                    <a:pt x="2040" y="1417"/>
                  </a:lnTo>
                  <a:lnTo>
                    <a:pt x="2041" y="1418"/>
                  </a:lnTo>
                  <a:lnTo>
                    <a:pt x="2042" y="1418"/>
                  </a:lnTo>
                  <a:lnTo>
                    <a:pt x="2044" y="1420"/>
                  </a:lnTo>
                  <a:lnTo>
                    <a:pt x="2044" y="1420"/>
                  </a:lnTo>
                  <a:lnTo>
                    <a:pt x="2045" y="1421"/>
                  </a:lnTo>
                  <a:lnTo>
                    <a:pt x="2046" y="1421"/>
                  </a:lnTo>
                  <a:lnTo>
                    <a:pt x="2047" y="1421"/>
                  </a:lnTo>
                  <a:lnTo>
                    <a:pt x="2047" y="1422"/>
                  </a:lnTo>
                  <a:lnTo>
                    <a:pt x="2049" y="1422"/>
                  </a:lnTo>
                  <a:lnTo>
                    <a:pt x="2050" y="1422"/>
                  </a:lnTo>
                  <a:lnTo>
                    <a:pt x="2051" y="1423"/>
                  </a:lnTo>
                  <a:lnTo>
                    <a:pt x="2051" y="1423"/>
                  </a:lnTo>
                  <a:lnTo>
                    <a:pt x="2052" y="1423"/>
                  </a:lnTo>
                  <a:lnTo>
                    <a:pt x="2054" y="1423"/>
                  </a:lnTo>
                  <a:lnTo>
                    <a:pt x="2055" y="1425"/>
                  </a:lnTo>
                  <a:lnTo>
                    <a:pt x="2055" y="1425"/>
                  </a:lnTo>
                  <a:lnTo>
                    <a:pt x="2056" y="1425"/>
                  </a:lnTo>
                  <a:lnTo>
                    <a:pt x="2057" y="1425"/>
                  </a:lnTo>
                  <a:lnTo>
                    <a:pt x="2059" y="1426"/>
                  </a:lnTo>
                  <a:lnTo>
                    <a:pt x="2059" y="1426"/>
                  </a:lnTo>
                  <a:lnTo>
                    <a:pt x="2060" y="1426"/>
                  </a:lnTo>
                  <a:lnTo>
                    <a:pt x="2061" y="1426"/>
                  </a:lnTo>
                  <a:lnTo>
                    <a:pt x="2062" y="1426"/>
                  </a:lnTo>
                  <a:lnTo>
                    <a:pt x="2062" y="1426"/>
                  </a:lnTo>
                  <a:lnTo>
                    <a:pt x="2063" y="1427"/>
                  </a:lnTo>
                  <a:lnTo>
                    <a:pt x="2065" y="1427"/>
                  </a:lnTo>
                  <a:lnTo>
                    <a:pt x="2066" y="1427"/>
                  </a:lnTo>
                  <a:lnTo>
                    <a:pt x="2066" y="1427"/>
                  </a:lnTo>
                  <a:lnTo>
                    <a:pt x="2067" y="1427"/>
                  </a:lnTo>
                  <a:lnTo>
                    <a:pt x="2068" y="1427"/>
                  </a:lnTo>
                  <a:lnTo>
                    <a:pt x="2070" y="1427"/>
                  </a:lnTo>
                  <a:lnTo>
                    <a:pt x="2071" y="1427"/>
                  </a:lnTo>
                  <a:lnTo>
                    <a:pt x="2071" y="1427"/>
                  </a:lnTo>
                  <a:lnTo>
                    <a:pt x="2072" y="1427"/>
                  </a:lnTo>
                  <a:lnTo>
                    <a:pt x="2073" y="1427"/>
                  </a:lnTo>
                  <a:lnTo>
                    <a:pt x="2075" y="1427"/>
                  </a:lnTo>
                  <a:lnTo>
                    <a:pt x="2075" y="1427"/>
                  </a:lnTo>
                  <a:lnTo>
                    <a:pt x="2076" y="1427"/>
                  </a:lnTo>
                  <a:lnTo>
                    <a:pt x="2077" y="1427"/>
                  </a:lnTo>
                  <a:lnTo>
                    <a:pt x="2078" y="1426"/>
                  </a:lnTo>
                  <a:lnTo>
                    <a:pt x="2078" y="1425"/>
                  </a:lnTo>
                  <a:lnTo>
                    <a:pt x="2080" y="1420"/>
                  </a:lnTo>
                  <a:lnTo>
                    <a:pt x="2081" y="1412"/>
                  </a:lnTo>
                  <a:lnTo>
                    <a:pt x="2082" y="1401"/>
                  </a:lnTo>
                  <a:lnTo>
                    <a:pt x="2082" y="1384"/>
                  </a:lnTo>
                  <a:lnTo>
                    <a:pt x="2083" y="1361"/>
                  </a:lnTo>
                  <a:lnTo>
                    <a:pt x="2085" y="1335"/>
                  </a:lnTo>
                  <a:lnTo>
                    <a:pt x="2086" y="1310"/>
                  </a:lnTo>
                  <a:lnTo>
                    <a:pt x="2086" y="1288"/>
                  </a:lnTo>
                  <a:lnTo>
                    <a:pt x="2087" y="1272"/>
                  </a:lnTo>
                  <a:lnTo>
                    <a:pt x="2088" y="1261"/>
                  </a:lnTo>
                  <a:lnTo>
                    <a:pt x="2090" y="1257"/>
                  </a:lnTo>
                  <a:lnTo>
                    <a:pt x="2090" y="1257"/>
                  </a:lnTo>
                  <a:lnTo>
                    <a:pt x="2091" y="1260"/>
                  </a:lnTo>
                  <a:lnTo>
                    <a:pt x="2092" y="1263"/>
                  </a:lnTo>
                  <a:lnTo>
                    <a:pt x="2093" y="1268"/>
                  </a:lnTo>
                  <a:lnTo>
                    <a:pt x="2093" y="1272"/>
                  </a:lnTo>
                  <a:lnTo>
                    <a:pt x="2095" y="1277"/>
                  </a:lnTo>
                  <a:lnTo>
                    <a:pt x="2096" y="1282"/>
                  </a:lnTo>
                  <a:lnTo>
                    <a:pt x="2097" y="1287"/>
                  </a:lnTo>
                  <a:lnTo>
                    <a:pt x="2097" y="1291"/>
                  </a:lnTo>
                  <a:lnTo>
                    <a:pt x="2098" y="1294"/>
                  </a:lnTo>
                  <a:lnTo>
                    <a:pt x="2099" y="1298"/>
                  </a:lnTo>
                  <a:lnTo>
                    <a:pt x="2101" y="1303"/>
                  </a:lnTo>
                  <a:lnTo>
                    <a:pt x="2101" y="1307"/>
                  </a:lnTo>
                  <a:lnTo>
                    <a:pt x="2102" y="1310"/>
                  </a:lnTo>
                  <a:lnTo>
                    <a:pt x="2103" y="1314"/>
                  </a:lnTo>
                  <a:lnTo>
                    <a:pt x="2104" y="1318"/>
                  </a:lnTo>
                  <a:lnTo>
                    <a:pt x="2104" y="1323"/>
                  </a:lnTo>
                  <a:lnTo>
                    <a:pt x="2106" y="1327"/>
                  </a:lnTo>
                  <a:lnTo>
                    <a:pt x="2107" y="1330"/>
                  </a:lnTo>
                  <a:lnTo>
                    <a:pt x="2108" y="1335"/>
                  </a:lnTo>
                  <a:lnTo>
                    <a:pt x="2108" y="1339"/>
                  </a:lnTo>
                  <a:lnTo>
                    <a:pt x="2109" y="1343"/>
                  </a:lnTo>
                  <a:lnTo>
                    <a:pt x="2111" y="1346"/>
                  </a:lnTo>
                  <a:lnTo>
                    <a:pt x="2112" y="1350"/>
                  </a:lnTo>
                  <a:lnTo>
                    <a:pt x="2112" y="1353"/>
                  </a:lnTo>
                  <a:lnTo>
                    <a:pt x="2113" y="1356"/>
                  </a:lnTo>
                  <a:lnTo>
                    <a:pt x="2114" y="1359"/>
                  </a:lnTo>
                  <a:lnTo>
                    <a:pt x="2116" y="1363"/>
                  </a:lnTo>
                  <a:lnTo>
                    <a:pt x="2116" y="1365"/>
                  </a:lnTo>
                  <a:lnTo>
                    <a:pt x="2117" y="1368"/>
                  </a:lnTo>
                  <a:lnTo>
                    <a:pt x="2118" y="1371"/>
                  </a:lnTo>
                  <a:lnTo>
                    <a:pt x="2119" y="1374"/>
                  </a:lnTo>
                  <a:lnTo>
                    <a:pt x="2119" y="1376"/>
                  </a:lnTo>
                  <a:lnTo>
                    <a:pt x="2121" y="1379"/>
                  </a:lnTo>
                  <a:lnTo>
                    <a:pt x="2122" y="1380"/>
                  </a:lnTo>
                  <a:lnTo>
                    <a:pt x="2123" y="1382"/>
                  </a:lnTo>
                  <a:lnTo>
                    <a:pt x="2123" y="1385"/>
                  </a:lnTo>
                  <a:lnTo>
                    <a:pt x="2124" y="1386"/>
                  </a:lnTo>
                  <a:lnTo>
                    <a:pt x="2126" y="1389"/>
                  </a:lnTo>
                  <a:lnTo>
                    <a:pt x="2127" y="1390"/>
                  </a:lnTo>
                  <a:lnTo>
                    <a:pt x="2128" y="1392"/>
                  </a:lnTo>
                  <a:lnTo>
                    <a:pt x="2128" y="1394"/>
                  </a:lnTo>
                  <a:lnTo>
                    <a:pt x="2129" y="1396"/>
                  </a:lnTo>
                  <a:lnTo>
                    <a:pt x="2131" y="1397"/>
                  </a:lnTo>
                  <a:lnTo>
                    <a:pt x="2132" y="1399"/>
                  </a:lnTo>
                  <a:lnTo>
                    <a:pt x="2132" y="1400"/>
                  </a:lnTo>
                  <a:lnTo>
                    <a:pt x="2133" y="1401"/>
                  </a:lnTo>
                  <a:lnTo>
                    <a:pt x="2134" y="1404"/>
                  </a:lnTo>
                  <a:lnTo>
                    <a:pt x="2135" y="1405"/>
                  </a:lnTo>
                  <a:lnTo>
                    <a:pt x="2135" y="1405"/>
                  </a:lnTo>
                  <a:lnTo>
                    <a:pt x="2137" y="1406"/>
                  </a:lnTo>
                  <a:lnTo>
                    <a:pt x="2138" y="1407"/>
                  </a:lnTo>
                  <a:lnTo>
                    <a:pt x="2139" y="1409"/>
                  </a:lnTo>
                  <a:lnTo>
                    <a:pt x="2139" y="1410"/>
                  </a:lnTo>
                  <a:lnTo>
                    <a:pt x="2140" y="1411"/>
                  </a:lnTo>
                  <a:lnTo>
                    <a:pt x="2142" y="1412"/>
                  </a:lnTo>
                  <a:lnTo>
                    <a:pt x="2143" y="1414"/>
                  </a:lnTo>
                  <a:lnTo>
                    <a:pt x="2143" y="1414"/>
                  </a:lnTo>
                  <a:lnTo>
                    <a:pt x="2144" y="1415"/>
                  </a:lnTo>
                  <a:lnTo>
                    <a:pt x="2145" y="1416"/>
                  </a:lnTo>
                  <a:lnTo>
                    <a:pt x="2147" y="1416"/>
                  </a:lnTo>
                  <a:lnTo>
                    <a:pt x="2147" y="1417"/>
                  </a:lnTo>
                  <a:lnTo>
                    <a:pt x="2148" y="1417"/>
                  </a:lnTo>
                  <a:lnTo>
                    <a:pt x="2149" y="1418"/>
                  </a:lnTo>
                  <a:lnTo>
                    <a:pt x="2150" y="1420"/>
                  </a:lnTo>
                  <a:lnTo>
                    <a:pt x="2150" y="1420"/>
                  </a:lnTo>
                  <a:lnTo>
                    <a:pt x="2152" y="1421"/>
                  </a:lnTo>
                  <a:lnTo>
                    <a:pt x="2153" y="1421"/>
                  </a:lnTo>
                  <a:lnTo>
                    <a:pt x="2154" y="1422"/>
                  </a:lnTo>
                  <a:lnTo>
                    <a:pt x="2154" y="1422"/>
                  </a:lnTo>
                  <a:lnTo>
                    <a:pt x="2155" y="1423"/>
                  </a:lnTo>
                  <a:lnTo>
                    <a:pt x="2157" y="1423"/>
                  </a:lnTo>
                  <a:lnTo>
                    <a:pt x="2158" y="1423"/>
                  </a:lnTo>
                  <a:lnTo>
                    <a:pt x="2158" y="1425"/>
                  </a:lnTo>
                  <a:lnTo>
                    <a:pt x="2159" y="1425"/>
                  </a:lnTo>
                  <a:lnTo>
                    <a:pt x="2160" y="1426"/>
                  </a:lnTo>
                  <a:lnTo>
                    <a:pt x="2162" y="1426"/>
                  </a:lnTo>
                  <a:lnTo>
                    <a:pt x="2162" y="1426"/>
                  </a:lnTo>
                  <a:lnTo>
                    <a:pt x="2163" y="1426"/>
                  </a:lnTo>
                  <a:lnTo>
                    <a:pt x="2164" y="1427"/>
                  </a:lnTo>
                  <a:lnTo>
                    <a:pt x="2165" y="1427"/>
                  </a:lnTo>
                  <a:lnTo>
                    <a:pt x="2165" y="1427"/>
                  </a:lnTo>
                  <a:lnTo>
                    <a:pt x="2167" y="1427"/>
                  </a:lnTo>
                  <a:lnTo>
                    <a:pt x="2168" y="1428"/>
                  </a:lnTo>
                  <a:lnTo>
                    <a:pt x="2169" y="1428"/>
                  </a:lnTo>
                  <a:lnTo>
                    <a:pt x="2169" y="1428"/>
                  </a:lnTo>
                  <a:lnTo>
                    <a:pt x="2170" y="1428"/>
                  </a:lnTo>
                  <a:lnTo>
                    <a:pt x="2171" y="1428"/>
                  </a:lnTo>
                  <a:lnTo>
                    <a:pt x="2173" y="1428"/>
                  </a:lnTo>
                  <a:lnTo>
                    <a:pt x="2173" y="1428"/>
                  </a:lnTo>
                  <a:lnTo>
                    <a:pt x="2174" y="1428"/>
                  </a:lnTo>
                  <a:lnTo>
                    <a:pt x="2175" y="1428"/>
                  </a:lnTo>
                  <a:lnTo>
                    <a:pt x="2176" y="1428"/>
                  </a:lnTo>
                  <a:lnTo>
                    <a:pt x="2176" y="1428"/>
                  </a:lnTo>
                  <a:lnTo>
                    <a:pt x="2178" y="1428"/>
                  </a:lnTo>
                  <a:lnTo>
                    <a:pt x="2179" y="1428"/>
                  </a:lnTo>
                  <a:lnTo>
                    <a:pt x="2180" y="1428"/>
                  </a:lnTo>
                  <a:lnTo>
                    <a:pt x="2180" y="1428"/>
                  </a:lnTo>
                  <a:lnTo>
                    <a:pt x="2181" y="1428"/>
                  </a:lnTo>
                  <a:lnTo>
                    <a:pt x="2183" y="1428"/>
                  </a:lnTo>
                  <a:lnTo>
                    <a:pt x="2184" y="1428"/>
                  </a:lnTo>
                  <a:lnTo>
                    <a:pt x="2185" y="1428"/>
                  </a:lnTo>
                  <a:lnTo>
                    <a:pt x="2185" y="1428"/>
                  </a:lnTo>
                  <a:lnTo>
                    <a:pt x="2186" y="1428"/>
                  </a:lnTo>
                  <a:lnTo>
                    <a:pt x="2188" y="1428"/>
                  </a:lnTo>
                  <a:lnTo>
                    <a:pt x="2189" y="1428"/>
                  </a:lnTo>
                  <a:lnTo>
                    <a:pt x="2189" y="1428"/>
                  </a:lnTo>
                  <a:lnTo>
                    <a:pt x="2190" y="1428"/>
                  </a:lnTo>
                  <a:lnTo>
                    <a:pt x="2191" y="1428"/>
                  </a:lnTo>
                  <a:lnTo>
                    <a:pt x="2193" y="1428"/>
                  </a:lnTo>
                  <a:lnTo>
                    <a:pt x="2193" y="1428"/>
                  </a:lnTo>
                  <a:lnTo>
                    <a:pt x="2194" y="1428"/>
                  </a:lnTo>
                  <a:lnTo>
                    <a:pt x="2195" y="1428"/>
                  </a:lnTo>
                  <a:lnTo>
                    <a:pt x="2196" y="1428"/>
                  </a:lnTo>
                  <a:lnTo>
                    <a:pt x="2196" y="1428"/>
                  </a:lnTo>
                  <a:lnTo>
                    <a:pt x="2198" y="1428"/>
                  </a:lnTo>
                  <a:lnTo>
                    <a:pt x="2199" y="1428"/>
                  </a:lnTo>
                  <a:lnTo>
                    <a:pt x="2200" y="1428"/>
                  </a:lnTo>
                  <a:lnTo>
                    <a:pt x="2200" y="1428"/>
                  </a:lnTo>
                  <a:lnTo>
                    <a:pt x="2201" y="1428"/>
                  </a:lnTo>
                  <a:lnTo>
                    <a:pt x="2203" y="1427"/>
                  </a:lnTo>
                  <a:lnTo>
                    <a:pt x="2204" y="1427"/>
                  </a:lnTo>
                  <a:lnTo>
                    <a:pt x="2204" y="1427"/>
                  </a:lnTo>
                  <a:lnTo>
                    <a:pt x="2205" y="1427"/>
                  </a:lnTo>
                  <a:lnTo>
                    <a:pt x="2206" y="1427"/>
                  </a:lnTo>
                  <a:lnTo>
                    <a:pt x="2207" y="1427"/>
                  </a:lnTo>
                  <a:lnTo>
                    <a:pt x="2207" y="1427"/>
                  </a:lnTo>
                  <a:lnTo>
                    <a:pt x="2209" y="1427"/>
                  </a:lnTo>
                  <a:lnTo>
                    <a:pt x="2210" y="1427"/>
                  </a:lnTo>
                  <a:lnTo>
                    <a:pt x="2211" y="1427"/>
                  </a:lnTo>
                  <a:lnTo>
                    <a:pt x="2211" y="1427"/>
                  </a:lnTo>
                  <a:lnTo>
                    <a:pt x="2212" y="1427"/>
                  </a:lnTo>
                  <a:lnTo>
                    <a:pt x="2214" y="1427"/>
                  </a:lnTo>
                  <a:lnTo>
                    <a:pt x="2215" y="1427"/>
                  </a:lnTo>
                  <a:lnTo>
                    <a:pt x="2215" y="1427"/>
                  </a:lnTo>
                  <a:lnTo>
                    <a:pt x="2216" y="1427"/>
                  </a:lnTo>
                  <a:lnTo>
                    <a:pt x="2217" y="1427"/>
                  </a:lnTo>
                  <a:lnTo>
                    <a:pt x="2219" y="1427"/>
                  </a:lnTo>
                  <a:lnTo>
                    <a:pt x="2219" y="1427"/>
                  </a:lnTo>
                  <a:lnTo>
                    <a:pt x="2220" y="1427"/>
                  </a:lnTo>
                  <a:lnTo>
                    <a:pt x="2221" y="1427"/>
                  </a:lnTo>
                  <a:lnTo>
                    <a:pt x="2222" y="1427"/>
                  </a:lnTo>
                  <a:lnTo>
                    <a:pt x="2222" y="1427"/>
                  </a:lnTo>
                  <a:lnTo>
                    <a:pt x="2224" y="1427"/>
                  </a:lnTo>
                  <a:lnTo>
                    <a:pt x="2225" y="1427"/>
                  </a:lnTo>
                  <a:lnTo>
                    <a:pt x="2226" y="1427"/>
                  </a:lnTo>
                  <a:lnTo>
                    <a:pt x="2226" y="1427"/>
                  </a:lnTo>
                  <a:lnTo>
                    <a:pt x="2227" y="1427"/>
                  </a:lnTo>
                  <a:lnTo>
                    <a:pt x="2229" y="1427"/>
                  </a:lnTo>
                  <a:lnTo>
                    <a:pt x="2230" y="1427"/>
                  </a:lnTo>
                  <a:lnTo>
                    <a:pt x="2230" y="1427"/>
                  </a:lnTo>
                  <a:lnTo>
                    <a:pt x="2231" y="1427"/>
                  </a:lnTo>
                  <a:lnTo>
                    <a:pt x="2232" y="1427"/>
                  </a:lnTo>
                  <a:lnTo>
                    <a:pt x="2234" y="1427"/>
                  </a:lnTo>
                  <a:lnTo>
                    <a:pt x="2234" y="1427"/>
                  </a:lnTo>
                  <a:lnTo>
                    <a:pt x="2235" y="1427"/>
                  </a:lnTo>
                  <a:lnTo>
                    <a:pt x="2236" y="1427"/>
                  </a:lnTo>
                  <a:lnTo>
                    <a:pt x="2237" y="1427"/>
                  </a:lnTo>
                  <a:lnTo>
                    <a:pt x="2238" y="1427"/>
                  </a:lnTo>
                  <a:lnTo>
                    <a:pt x="2238" y="1427"/>
                  </a:lnTo>
                  <a:lnTo>
                    <a:pt x="2240" y="1427"/>
                  </a:lnTo>
                  <a:lnTo>
                    <a:pt x="2241" y="1427"/>
                  </a:lnTo>
                  <a:lnTo>
                    <a:pt x="2242" y="1427"/>
                  </a:lnTo>
                  <a:lnTo>
                    <a:pt x="2242" y="1427"/>
                  </a:lnTo>
                  <a:lnTo>
                    <a:pt x="2243" y="1427"/>
                  </a:lnTo>
                  <a:lnTo>
                    <a:pt x="2245" y="1427"/>
                  </a:lnTo>
                  <a:lnTo>
                    <a:pt x="2246" y="1427"/>
                  </a:lnTo>
                  <a:lnTo>
                    <a:pt x="2246" y="1427"/>
                  </a:lnTo>
                  <a:lnTo>
                    <a:pt x="2247" y="1426"/>
                  </a:lnTo>
                  <a:lnTo>
                    <a:pt x="2248" y="1426"/>
                  </a:lnTo>
                  <a:lnTo>
                    <a:pt x="2250" y="1426"/>
                  </a:lnTo>
                  <a:lnTo>
                    <a:pt x="2250" y="1426"/>
                  </a:lnTo>
                  <a:lnTo>
                    <a:pt x="2251" y="1426"/>
                  </a:lnTo>
                  <a:lnTo>
                    <a:pt x="2252" y="1426"/>
                  </a:lnTo>
                  <a:lnTo>
                    <a:pt x="2253" y="1426"/>
                  </a:lnTo>
                  <a:lnTo>
                    <a:pt x="2253" y="1426"/>
                  </a:lnTo>
                  <a:lnTo>
                    <a:pt x="2255" y="1427"/>
                  </a:lnTo>
                  <a:lnTo>
                    <a:pt x="2256" y="1427"/>
                  </a:lnTo>
                  <a:lnTo>
                    <a:pt x="2257" y="1427"/>
                  </a:lnTo>
                  <a:lnTo>
                    <a:pt x="2257" y="1427"/>
                  </a:lnTo>
                  <a:lnTo>
                    <a:pt x="2258" y="1427"/>
                  </a:lnTo>
                  <a:lnTo>
                    <a:pt x="2260" y="1427"/>
                  </a:lnTo>
                  <a:lnTo>
                    <a:pt x="2261" y="1427"/>
                  </a:lnTo>
                  <a:lnTo>
                    <a:pt x="2261" y="1427"/>
                  </a:lnTo>
                  <a:lnTo>
                    <a:pt x="2262" y="1427"/>
                  </a:lnTo>
                  <a:lnTo>
                    <a:pt x="2263" y="1427"/>
                  </a:lnTo>
                  <a:lnTo>
                    <a:pt x="2265" y="1427"/>
                  </a:lnTo>
                  <a:lnTo>
                    <a:pt x="2265" y="1427"/>
                  </a:lnTo>
                  <a:lnTo>
                    <a:pt x="2266" y="1427"/>
                  </a:lnTo>
                  <a:lnTo>
                    <a:pt x="2267" y="1427"/>
                  </a:lnTo>
                  <a:lnTo>
                    <a:pt x="2268" y="1427"/>
                  </a:lnTo>
                  <a:lnTo>
                    <a:pt x="2268" y="1427"/>
                  </a:lnTo>
                  <a:lnTo>
                    <a:pt x="2270" y="1427"/>
                  </a:lnTo>
                  <a:lnTo>
                    <a:pt x="2271" y="1427"/>
                  </a:lnTo>
                  <a:lnTo>
                    <a:pt x="2272" y="1427"/>
                  </a:lnTo>
                  <a:lnTo>
                    <a:pt x="2272" y="1427"/>
                  </a:lnTo>
                  <a:lnTo>
                    <a:pt x="2273" y="1427"/>
                  </a:lnTo>
                  <a:lnTo>
                    <a:pt x="2274" y="1427"/>
                  </a:lnTo>
                  <a:lnTo>
                    <a:pt x="2276" y="1427"/>
                  </a:lnTo>
                  <a:lnTo>
                    <a:pt x="2276" y="1427"/>
                  </a:lnTo>
                  <a:lnTo>
                    <a:pt x="2277" y="1427"/>
                  </a:lnTo>
                  <a:lnTo>
                    <a:pt x="2278" y="1427"/>
                  </a:lnTo>
                  <a:lnTo>
                    <a:pt x="2279" y="1427"/>
                  </a:lnTo>
                  <a:lnTo>
                    <a:pt x="2279" y="1427"/>
                  </a:lnTo>
                  <a:lnTo>
                    <a:pt x="2281" y="1427"/>
                  </a:lnTo>
                  <a:lnTo>
                    <a:pt x="2282" y="1427"/>
                  </a:lnTo>
                  <a:lnTo>
                    <a:pt x="2283" y="1427"/>
                  </a:lnTo>
                  <a:lnTo>
                    <a:pt x="2283" y="1427"/>
                  </a:lnTo>
                  <a:lnTo>
                    <a:pt x="2284" y="1427"/>
                  </a:lnTo>
                  <a:lnTo>
                    <a:pt x="2286" y="1427"/>
                  </a:lnTo>
                  <a:lnTo>
                    <a:pt x="2287" y="1427"/>
                  </a:lnTo>
                  <a:lnTo>
                    <a:pt x="2287" y="1427"/>
                  </a:lnTo>
                  <a:lnTo>
                    <a:pt x="2288" y="1427"/>
                  </a:lnTo>
                  <a:lnTo>
                    <a:pt x="2289" y="1427"/>
                  </a:lnTo>
                  <a:lnTo>
                    <a:pt x="2291" y="1427"/>
                  </a:lnTo>
                  <a:lnTo>
                    <a:pt x="2291" y="1427"/>
                  </a:lnTo>
                  <a:lnTo>
                    <a:pt x="2292" y="1427"/>
                  </a:lnTo>
                  <a:lnTo>
                    <a:pt x="2293" y="1427"/>
                  </a:lnTo>
                  <a:lnTo>
                    <a:pt x="2294" y="1427"/>
                  </a:lnTo>
                  <a:lnTo>
                    <a:pt x="2296" y="1427"/>
                  </a:lnTo>
                  <a:lnTo>
                    <a:pt x="2296" y="1427"/>
                  </a:lnTo>
                  <a:lnTo>
                    <a:pt x="2297" y="1427"/>
                  </a:lnTo>
                  <a:lnTo>
                    <a:pt x="2298" y="1427"/>
                  </a:lnTo>
                  <a:lnTo>
                    <a:pt x="2299" y="1427"/>
                  </a:lnTo>
                  <a:lnTo>
                    <a:pt x="2299" y="1427"/>
                  </a:lnTo>
                  <a:lnTo>
                    <a:pt x="2301" y="1427"/>
                  </a:lnTo>
                  <a:lnTo>
                    <a:pt x="2302" y="1427"/>
                  </a:lnTo>
                  <a:lnTo>
                    <a:pt x="2303" y="1427"/>
                  </a:lnTo>
                  <a:lnTo>
                    <a:pt x="2303" y="1427"/>
                  </a:lnTo>
                  <a:lnTo>
                    <a:pt x="2304" y="1427"/>
                  </a:lnTo>
                  <a:lnTo>
                    <a:pt x="2306" y="1427"/>
                  </a:lnTo>
                  <a:lnTo>
                    <a:pt x="2307" y="1427"/>
                  </a:lnTo>
                  <a:lnTo>
                    <a:pt x="2307" y="1427"/>
                  </a:lnTo>
                  <a:lnTo>
                    <a:pt x="2308" y="1427"/>
                  </a:lnTo>
                  <a:lnTo>
                    <a:pt x="2309" y="1427"/>
                  </a:lnTo>
                  <a:lnTo>
                    <a:pt x="2310" y="1427"/>
                  </a:lnTo>
                  <a:lnTo>
                    <a:pt x="2310" y="1427"/>
                  </a:lnTo>
                  <a:lnTo>
                    <a:pt x="2312" y="1427"/>
                  </a:lnTo>
                  <a:lnTo>
                    <a:pt x="2313" y="1427"/>
                  </a:lnTo>
                  <a:lnTo>
                    <a:pt x="2314" y="1427"/>
                  </a:lnTo>
                  <a:lnTo>
                    <a:pt x="2314" y="1427"/>
                  </a:lnTo>
                  <a:lnTo>
                    <a:pt x="2315" y="1427"/>
                  </a:lnTo>
                  <a:lnTo>
                    <a:pt x="2317" y="1427"/>
                  </a:lnTo>
                  <a:lnTo>
                    <a:pt x="2318" y="1427"/>
                  </a:lnTo>
                  <a:lnTo>
                    <a:pt x="2318" y="1427"/>
                  </a:lnTo>
                  <a:lnTo>
                    <a:pt x="2319" y="1427"/>
                  </a:lnTo>
                  <a:lnTo>
                    <a:pt x="2320" y="1427"/>
                  </a:lnTo>
                  <a:lnTo>
                    <a:pt x="2322" y="1427"/>
                  </a:lnTo>
                  <a:lnTo>
                    <a:pt x="2322" y="1427"/>
                  </a:lnTo>
                  <a:lnTo>
                    <a:pt x="2323" y="1427"/>
                  </a:lnTo>
                  <a:lnTo>
                    <a:pt x="2324" y="1427"/>
                  </a:lnTo>
                  <a:lnTo>
                    <a:pt x="2325" y="1427"/>
                  </a:lnTo>
                  <a:lnTo>
                    <a:pt x="2325" y="1426"/>
                  </a:lnTo>
                  <a:lnTo>
                    <a:pt x="2327" y="1426"/>
                  </a:lnTo>
                  <a:lnTo>
                    <a:pt x="2328" y="1426"/>
                  </a:lnTo>
                  <a:lnTo>
                    <a:pt x="2329" y="1426"/>
                  </a:lnTo>
                  <a:lnTo>
                    <a:pt x="2329" y="1426"/>
                  </a:lnTo>
                  <a:lnTo>
                    <a:pt x="2330" y="1426"/>
                  </a:lnTo>
                  <a:lnTo>
                    <a:pt x="2332" y="1426"/>
                  </a:lnTo>
                  <a:lnTo>
                    <a:pt x="2333" y="1426"/>
                  </a:lnTo>
                  <a:lnTo>
                    <a:pt x="2333" y="1426"/>
                  </a:lnTo>
                  <a:lnTo>
                    <a:pt x="2334" y="1426"/>
                  </a:lnTo>
                  <a:lnTo>
                    <a:pt x="2335" y="1426"/>
                  </a:lnTo>
                  <a:lnTo>
                    <a:pt x="2337" y="1426"/>
                  </a:lnTo>
                  <a:lnTo>
                    <a:pt x="2337" y="1426"/>
                  </a:lnTo>
                  <a:lnTo>
                    <a:pt x="2338" y="1426"/>
                  </a:lnTo>
                  <a:lnTo>
                    <a:pt x="2339" y="1426"/>
                  </a:lnTo>
                  <a:lnTo>
                    <a:pt x="2340" y="1426"/>
                  </a:lnTo>
                  <a:lnTo>
                    <a:pt x="2340" y="1426"/>
                  </a:lnTo>
                  <a:lnTo>
                    <a:pt x="2342" y="1427"/>
                  </a:lnTo>
                  <a:lnTo>
                    <a:pt x="2343" y="1427"/>
                  </a:lnTo>
                  <a:lnTo>
                    <a:pt x="2344" y="1427"/>
                  </a:lnTo>
                  <a:lnTo>
                    <a:pt x="2344" y="1427"/>
                  </a:lnTo>
                  <a:lnTo>
                    <a:pt x="2345" y="1427"/>
                  </a:lnTo>
                  <a:lnTo>
                    <a:pt x="2346" y="1426"/>
                  </a:lnTo>
                  <a:lnTo>
                    <a:pt x="2348" y="1426"/>
                  </a:lnTo>
                  <a:lnTo>
                    <a:pt x="2348" y="1426"/>
                  </a:lnTo>
                  <a:lnTo>
                    <a:pt x="2349" y="1426"/>
                  </a:lnTo>
                  <a:lnTo>
                    <a:pt x="2350" y="1426"/>
                  </a:lnTo>
                  <a:lnTo>
                    <a:pt x="2351" y="1426"/>
                  </a:lnTo>
                  <a:lnTo>
                    <a:pt x="2353" y="1427"/>
                  </a:lnTo>
                  <a:lnTo>
                    <a:pt x="2353" y="1427"/>
                  </a:lnTo>
                  <a:lnTo>
                    <a:pt x="2354" y="1427"/>
                  </a:lnTo>
                  <a:lnTo>
                    <a:pt x="2355" y="1427"/>
                  </a:lnTo>
                  <a:lnTo>
                    <a:pt x="2356" y="1427"/>
                  </a:lnTo>
                  <a:lnTo>
                    <a:pt x="2356" y="1427"/>
                  </a:lnTo>
                  <a:lnTo>
                    <a:pt x="2358" y="1427"/>
                  </a:lnTo>
                  <a:lnTo>
                    <a:pt x="2359" y="1427"/>
                  </a:lnTo>
                  <a:lnTo>
                    <a:pt x="2360" y="1427"/>
                  </a:lnTo>
                  <a:lnTo>
                    <a:pt x="2360" y="1427"/>
                  </a:lnTo>
                  <a:lnTo>
                    <a:pt x="2361" y="1427"/>
                  </a:lnTo>
                  <a:lnTo>
                    <a:pt x="2363" y="1427"/>
                  </a:lnTo>
                  <a:lnTo>
                    <a:pt x="2364" y="1427"/>
                  </a:lnTo>
                  <a:lnTo>
                    <a:pt x="2364" y="1427"/>
                  </a:lnTo>
                  <a:lnTo>
                    <a:pt x="2365" y="1427"/>
                  </a:lnTo>
                  <a:lnTo>
                    <a:pt x="2366" y="1427"/>
                  </a:lnTo>
                  <a:lnTo>
                    <a:pt x="2368" y="1427"/>
                  </a:lnTo>
                  <a:lnTo>
                    <a:pt x="2368" y="1427"/>
                  </a:lnTo>
                  <a:lnTo>
                    <a:pt x="2369" y="1427"/>
                  </a:lnTo>
                  <a:lnTo>
                    <a:pt x="2370" y="1427"/>
                  </a:lnTo>
                  <a:lnTo>
                    <a:pt x="2371" y="1427"/>
                  </a:lnTo>
                  <a:lnTo>
                    <a:pt x="2371" y="1427"/>
                  </a:lnTo>
                  <a:lnTo>
                    <a:pt x="2373" y="1427"/>
                  </a:lnTo>
                  <a:lnTo>
                    <a:pt x="2374" y="1427"/>
                  </a:lnTo>
                  <a:lnTo>
                    <a:pt x="2375" y="1427"/>
                  </a:lnTo>
                  <a:lnTo>
                    <a:pt x="2375" y="1427"/>
                  </a:lnTo>
                  <a:lnTo>
                    <a:pt x="2376" y="1427"/>
                  </a:lnTo>
                  <a:lnTo>
                    <a:pt x="2378" y="1427"/>
                  </a:lnTo>
                  <a:lnTo>
                    <a:pt x="2379" y="1427"/>
                  </a:lnTo>
                  <a:lnTo>
                    <a:pt x="2379" y="1427"/>
                  </a:lnTo>
                  <a:lnTo>
                    <a:pt x="2380" y="1427"/>
                  </a:lnTo>
                  <a:lnTo>
                    <a:pt x="2381" y="1427"/>
                  </a:lnTo>
                  <a:lnTo>
                    <a:pt x="2382" y="1427"/>
                  </a:lnTo>
                  <a:lnTo>
                    <a:pt x="2382" y="1427"/>
                  </a:lnTo>
                  <a:lnTo>
                    <a:pt x="2384" y="1427"/>
                  </a:lnTo>
                  <a:lnTo>
                    <a:pt x="2385" y="1427"/>
                  </a:lnTo>
                  <a:lnTo>
                    <a:pt x="2386" y="1427"/>
                  </a:lnTo>
                  <a:lnTo>
                    <a:pt x="2386" y="1427"/>
                  </a:lnTo>
                  <a:lnTo>
                    <a:pt x="2387" y="1427"/>
                  </a:lnTo>
                  <a:lnTo>
                    <a:pt x="2389" y="1427"/>
                  </a:lnTo>
                  <a:lnTo>
                    <a:pt x="2390" y="1427"/>
                  </a:lnTo>
                  <a:lnTo>
                    <a:pt x="2390" y="1427"/>
                  </a:lnTo>
                  <a:lnTo>
                    <a:pt x="2391" y="1427"/>
                  </a:lnTo>
                  <a:lnTo>
                    <a:pt x="2392" y="1427"/>
                  </a:lnTo>
                  <a:lnTo>
                    <a:pt x="2394" y="1427"/>
                  </a:lnTo>
                  <a:lnTo>
                    <a:pt x="2394" y="1427"/>
                  </a:lnTo>
                  <a:lnTo>
                    <a:pt x="2395" y="1427"/>
                  </a:lnTo>
                  <a:lnTo>
                    <a:pt x="2396" y="1427"/>
                  </a:lnTo>
                  <a:lnTo>
                    <a:pt x="2397" y="1427"/>
                  </a:lnTo>
                  <a:lnTo>
                    <a:pt x="2397" y="1427"/>
                  </a:lnTo>
                  <a:lnTo>
                    <a:pt x="2399" y="1427"/>
                  </a:lnTo>
                  <a:lnTo>
                    <a:pt x="2400" y="1428"/>
                  </a:lnTo>
                  <a:lnTo>
                    <a:pt x="2401" y="1428"/>
                  </a:lnTo>
                  <a:lnTo>
                    <a:pt x="2401" y="1428"/>
                  </a:lnTo>
                  <a:lnTo>
                    <a:pt x="2402" y="1428"/>
                  </a:lnTo>
                  <a:lnTo>
                    <a:pt x="2404" y="1428"/>
                  </a:lnTo>
                  <a:lnTo>
                    <a:pt x="2405" y="1428"/>
                  </a:lnTo>
                  <a:lnTo>
                    <a:pt x="2406" y="1428"/>
                  </a:lnTo>
                  <a:lnTo>
                    <a:pt x="2406" y="1427"/>
                  </a:lnTo>
                  <a:lnTo>
                    <a:pt x="2407" y="1427"/>
                  </a:lnTo>
                  <a:lnTo>
                    <a:pt x="2409" y="1427"/>
                  </a:lnTo>
                  <a:lnTo>
                    <a:pt x="2410" y="1427"/>
                  </a:lnTo>
                  <a:lnTo>
                    <a:pt x="2410" y="1427"/>
                  </a:lnTo>
                  <a:lnTo>
                    <a:pt x="2411" y="1427"/>
                  </a:lnTo>
                  <a:lnTo>
                    <a:pt x="2412" y="1427"/>
                  </a:lnTo>
                  <a:lnTo>
                    <a:pt x="2414" y="1427"/>
                  </a:lnTo>
                  <a:lnTo>
                    <a:pt x="2414" y="1427"/>
                  </a:lnTo>
                  <a:lnTo>
                    <a:pt x="2415" y="1427"/>
                  </a:lnTo>
                  <a:lnTo>
                    <a:pt x="2416" y="1427"/>
                  </a:lnTo>
                  <a:lnTo>
                    <a:pt x="2417" y="1427"/>
                  </a:lnTo>
                  <a:lnTo>
                    <a:pt x="2417" y="1427"/>
                  </a:lnTo>
                  <a:lnTo>
                    <a:pt x="2418" y="1427"/>
                  </a:lnTo>
                  <a:lnTo>
                    <a:pt x="2420" y="1427"/>
                  </a:lnTo>
                  <a:lnTo>
                    <a:pt x="2421" y="1427"/>
                  </a:lnTo>
                  <a:lnTo>
                    <a:pt x="2421" y="1427"/>
                  </a:lnTo>
                  <a:lnTo>
                    <a:pt x="2422" y="1427"/>
                  </a:lnTo>
                  <a:lnTo>
                    <a:pt x="2423" y="1427"/>
                  </a:lnTo>
                  <a:lnTo>
                    <a:pt x="2425" y="1427"/>
                  </a:lnTo>
                  <a:lnTo>
                    <a:pt x="2425" y="1427"/>
                  </a:lnTo>
                  <a:lnTo>
                    <a:pt x="2426" y="1427"/>
                  </a:lnTo>
                  <a:lnTo>
                    <a:pt x="2427" y="1427"/>
                  </a:lnTo>
                  <a:lnTo>
                    <a:pt x="2428" y="1427"/>
                  </a:lnTo>
                  <a:lnTo>
                    <a:pt x="2428" y="1427"/>
                  </a:lnTo>
                  <a:lnTo>
                    <a:pt x="2430" y="1427"/>
                  </a:lnTo>
                  <a:lnTo>
                    <a:pt x="2431" y="1427"/>
                  </a:lnTo>
                  <a:lnTo>
                    <a:pt x="2432" y="1427"/>
                  </a:lnTo>
                  <a:lnTo>
                    <a:pt x="2432" y="1427"/>
                  </a:lnTo>
                  <a:lnTo>
                    <a:pt x="2433" y="1427"/>
                  </a:lnTo>
                  <a:lnTo>
                    <a:pt x="2435" y="1427"/>
                  </a:lnTo>
                  <a:lnTo>
                    <a:pt x="2436" y="1427"/>
                  </a:lnTo>
                  <a:lnTo>
                    <a:pt x="2436" y="1427"/>
                  </a:lnTo>
                  <a:lnTo>
                    <a:pt x="2437" y="1427"/>
                  </a:lnTo>
                  <a:lnTo>
                    <a:pt x="2438" y="1427"/>
                  </a:lnTo>
                  <a:lnTo>
                    <a:pt x="2440" y="1427"/>
                  </a:lnTo>
                  <a:lnTo>
                    <a:pt x="2440" y="1427"/>
                  </a:lnTo>
                  <a:lnTo>
                    <a:pt x="2441" y="1426"/>
                  </a:lnTo>
                  <a:lnTo>
                    <a:pt x="2442" y="1426"/>
                  </a:lnTo>
                  <a:lnTo>
                    <a:pt x="2443" y="1426"/>
                  </a:lnTo>
                  <a:lnTo>
                    <a:pt x="2443" y="1426"/>
                  </a:lnTo>
                  <a:lnTo>
                    <a:pt x="2445" y="1426"/>
                  </a:lnTo>
                  <a:lnTo>
                    <a:pt x="2446" y="1426"/>
                  </a:lnTo>
                  <a:lnTo>
                    <a:pt x="2447" y="1426"/>
                  </a:lnTo>
                  <a:lnTo>
                    <a:pt x="2447" y="1426"/>
                  </a:lnTo>
                  <a:lnTo>
                    <a:pt x="2448" y="1426"/>
                  </a:lnTo>
                  <a:lnTo>
                    <a:pt x="2450" y="1426"/>
                  </a:lnTo>
                  <a:lnTo>
                    <a:pt x="2451" y="1426"/>
                  </a:lnTo>
                  <a:lnTo>
                    <a:pt x="2451" y="1425"/>
                  </a:lnTo>
                  <a:lnTo>
                    <a:pt x="2452" y="1425"/>
                  </a:lnTo>
                  <a:lnTo>
                    <a:pt x="2453" y="1425"/>
                  </a:lnTo>
                  <a:lnTo>
                    <a:pt x="2454" y="1425"/>
                  </a:lnTo>
                  <a:lnTo>
                    <a:pt x="2454" y="1425"/>
                  </a:lnTo>
                  <a:lnTo>
                    <a:pt x="2456" y="1425"/>
                  </a:lnTo>
                  <a:lnTo>
                    <a:pt x="2457" y="1423"/>
                  </a:lnTo>
                  <a:lnTo>
                    <a:pt x="2458" y="1423"/>
                  </a:lnTo>
                  <a:lnTo>
                    <a:pt x="2458" y="1423"/>
                  </a:lnTo>
                  <a:lnTo>
                    <a:pt x="2459" y="1423"/>
                  </a:lnTo>
                  <a:lnTo>
                    <a:pt x="2461" y="1423"/>
                  </a:lnTo>
                  <a:lnTo>
                    <a:pt x="2462" y="1425"/>
                  </a:lnTo>
                  <a:lnTo>
                    <a:pt x="2463" y="1425"/>
                  </a:lnTo>
                  <a:lnTo>
                    <a:pt x="2463" y="1425"/>
                  </a:lnTo>
                  <a:lnTo>
                    <a:pt x="2464" y="1425"/>
                  </a:lnTo>
                  <a:lnTo>
                    <a:pt x="2466" y="1425"/>
                  </a:lnTo>
                  <a:lnTo>
                    <a:pt x="2467" y="1425"/>
                  </a:lnTo>
                  <a:lnTo>
                    <a:pt x="2467" y="1425"/>
                  </a:lnTo>
                  <a:lnTo>
                    <a:pt x="2468" y="1425"/>
                  </a:lnTo>
                  <a:lnTo>
                    <a:pt x="2469" y="1425"/>
                  </a:lnTo>
                  <a:lnTo>
                    <a:pt x="2471" y="1426"/>
                  </a:lnTo>
                  <a:lnTo>
                    <a:pt x="2471" y="1426"/>
                  </a:lnTo>
                  <a:lnTo>
                    <a:pt x="2472" y="1426"/>
                  </a:lnTo>
                  <a:lnTo>
                    <a:pt x="2473" y="1426"/>
                  </a:lnTo>
                  <a:lnTo>
                    <a:pt x="2474" y="1426"/>
                  </a:lnTo>
                  <a:lnTo>
                    <a:pt x="2474" y="1426"/>
                  </a:lnTo>
                  <a:lnTo>
                    <a:pt x="2476" y="1426"/>
                  </a:lnTo>
                  <a:lnTo>
                    <a:pt x="2477" y="1426"/>
                  </a:lnTo>
                  <a:lnTo>
                    <a:pt x="2478" y="1426"/>
                  </a:lnTo>
                  <a:lnTo>
                    <a:pt x="2478" y="1426"/>
                  </a:lnTo>
                  <a:lnTo>
                    <a:pt x="2479" y="1426"/>
                  </a:lnTo>
                  <a:lnTo>
                    <a:pt x="2481" y="1426"/>
                  </a:lnTo>
                  <a:lnTo>
                    <a:pt x="2482" y="1426"/>
                  </a:lnTo>
                  <a:lnTo>
                    <a:pt x="2482" y="1426"/>
                  </a:lnTo>
                  <a:lnTo>
                    <a:pt x="2483" y="1426"/>
                  </a:lnTo>
                  <a:lnTo>
                    <a:pt x="2484" y="1426"/>
                  </a:lnTo>
                  <a:lnTo>
                    <a:pt x="2486" y="1426"/>
                  </a:lnTo>
                  <a:lnTo>
                    <a:pt x="2486" y="1426"/>
                  </a:lnTo>
                  <a:lnTo>
                    <a:pt x="2487" y="1426"/>
                  </a:lnTo>
                  <a:lnTo>
                    <a:pt x="2488" y="1426"/>
                  </a:lnTo>
                  <a:lnTo>
                    <a:pt x="2489" y="1426"/>
                  </a:lnTo>
                  <a:lnTo>
                    <a:pt x="2489" y="1426"/>
                  </a:lnTo>
                  <a:lnTo>
                    <a:pt x="2490" y="1426"/>
                  </a:lnTo>
                  <a:lnTo>
                    <a:pt x="2492" y="1426"/>
                  </a:lnTo>
                  <a:lnTo>
                    <a:pt x="2493" y="1426"/>
                  </a:lnTo>
                  <a:lnTo>
                    <a:pt x="2493" y="1426"/>
                  </a:lnTo>
                  <a:lnTo>
                    <a:pt x="2494" y="1426"/>
                  </a:lnTo>
                  <a:lnTo>
                    <a:pt x="2495" y="1426"/>
                  </a:lnTo>
                  <a:lnTo>
                    <a:pt x="2497" y="1426"/>
                  </a:lnTo>
                  <a:lnTo>
                    <a:pt x="2497" y="1427"/>
                  </a:lnTo>
                  <a:lnTo>
                    <a:pt x="2498" y="1427"/>
                  </a:lnTo>
                  <a:lnTo>
                    <a:pt x="2499" y="1427"/>
                  </a:lnTo>
                  <a:lnTo>
                    <a:pt x="2500" y="1427"/>
                  </a:lnTo>
                  <a:lnTo>
                    <a:pt x="2500" y="1427"/>
                  </a:lnTo>
                  <a:lnTo>
                    <a:pt x="2502" y="1427"/>
                  </a:lnTo>
                  <a:lnTo>
                    <a:pt x="2503" y="1427"/>
                  </a:lnTo>
                  <a:lnTo>
                    <a:pt x="2504" y="1427"/>
                  </a:lnTo>
                  <a:lnTo>
                    <a:pt x="2504" y="1427"/>
                  </a:lnTo>
                  <a:lnTo>
                    <a:pt x="2505" y="1427"/>
                  </a:lnTo>
                  <a:lnTo>
                    <a:pt x="2507" y="1427"/>
                  </a:lnTo>
                  <a:lnTo>
                    <a:pt x="2508" y="1427"/>
                  </a:lnTo>
                  <a:lnTo>
                    <a:pt x="2508" y="1427"/>
                  </a:lnTo>
                  <a:lnTo>
                    <a:pt x="2509" y="1427"/>
                  </a:lnTo>
                  <a:lnTo>
                    <a:pt x="2510" y="1427"/>
                  </a:lnTo>
                  <a:lnTo>
                    <a:pt x="2512" y="1427"/>
                  </a:lnTo>
                  <a:lnTo>
                    <a:pt x="2512" y="1427"/>
                  </a:lnTo>
                  <a:lnTo>
                    <a:pt x="2513" y="1427"/>
                  </a:lnTo>
                  <a:lnTo>
                    <a:pt x="2514" y="1427"/>
                  </a:lnTo>
                  <a:lnTo>
                    <a:pt x="2515" y="1427"/>
                  </a:lnTo>
                  <a:lnTo>
                    <a:pt x="2515" y="1427"/>
                  </a:lnTo>
                  <a:lnTo>
                    <a:pt x="2517" y="1427"/>
                  </a:lnTo>
                  <a:lnTo>
                    <a:pt x="2518" y="1427"/>
                  </a:lnTo>
                  <a:lnTo>
                    <a:pt x="2519" y="1427"/>
                  </a:lnTo>
                  <a:lnTo>
                    <a:pt x="2520" y="1427"/>
                  </a:lnTo>
                  <a:lnTo>
                    <a:pt x="2520" y="1427"/>
                  </a:lnTo>
                  <a:lnTo>
                    <a:pt x="2522" y="1427"/>
                  </a:lnTo>
                  <a:lnTo>
                    <a:pt x="2523" y="1427"/>
                  </a:lnTo>
                  <a:lnTo>
                    <a:pt x="2524" y="1427"/>
                  </a:lnTo>
                  <a:lnTo>
                    <a:pt x="2524" y="1427"/>
                  </a:lnTo>
                  <a:lnTo>
                    <a:pt x="2525" y="1427"/>
                  </a:lnTo>
                  <a:lnTo>
                    <a:pt x="2526" y="1427"/>
                  </a:lnTo>
                  <a:lnTo>
                    <a:pt x="2528" y="1427"/>
                  </a:lnTo>
                  <a:lnTo>
                    <a:pt x="2528" y="1427"/>
                  </a:lnTo>
                  <a:lnTo>
                    <a:pt x="2529" y="1427"/>
                  </a:lnTo>
                  <a:lnTo>
                    <a:pt x="2530" y="1427"/>
                  </a:lnTo>
                  <a:lnTo>
                    <a:pt x="2531" y="1427"/>
                  </a:lnTo>
                  <a:lnTo>
                    <a:pt x="2531" y="1427"/>
                  </a:lnTo>
                  <a:lnTo>
                    <a:pt x="2533" y="1427"/>
                  </a:lnTo>
                  <a:lnTo>
                    <a:pt x="2534" y="1427"/>
                  </a:lnTo>
                  <a:lnTo>
                    <a:pt x="2535" y="1427"/>
                  </a:lnTo>
                  <a:lnTo>
                    <a:pt x="2535" y="1427"/>
                  </a:lnTo>
                  <a:lnTo>
                    <a:pt x="2536" y="1427"/>
                  </a:lnTo>
                  <a:lnTo>
                    <a:pt x="2538" y="1427"/>
                  </a:lnTo>
                  <a:lnTo>
                    <a:pt x="2539" y="1427"/>
                  </a:lnTo>
                  <a:lnTo>
                    <a:pt x="2539" y="1427"/>
                  </a:lnTo>
                  <a:lnTo>
                    <a:pt x="2540" y="1427"/>
                  </a:lnTo>
                  <a:lnTo>
                    <a:pt x="2541" y="1427"/>
                  </a:lnTo>
                  <a:lnTo>
                    <a:pt x="2543" y="1427"/>
                  </a:lnTo>
                  <a:lnTo>
                    <a:pt x="2543" y="1427"/>
                  </a:lnTo>
                  <a:lnTo>
                    <a:pt x="2544" y="1427"/>
                  </a:lnTo>
                  <a:lnTo>
                    <a:pt x="2545" y="1427"/>
                  </a:lnTo>
                  <a:lnTo>
                    <a:pt x="2546" y="1427"/>
                  </a:lnTo>
                  <a:lnTo>
                    <a:pt x="2546" y="1427"/>
                  </a:lnTo>
                  <a:lnTo>
                    <a:pt x="2548" y="1427"/>
                  </a:lnTo>
                  <a:lnTo>
                    <a:pt x="2549" y="1427"/>
                  </a:lnTo>
                  <a:lnTo>
                    <a:pt x="2550" y="1427"/>
                  </a:lnTo>
                  <a:lnTo>
                    <a:pt x="2550" y="1427"/>
                  </a:lnTo>
                  <a:lnTo>
                    <a:pt x="2551" y="1427"/>
                  </a:lnTo>
                  <a:lnTo>
                    <a:pt x="2553" y="1427"/>
                  </a:lnTo>
                  <a:lnTo>
                    <a:pt x="2554" y="1427"/>
                  </a:lnTo>
                  <a:lnTo>
                    <a:pt x="2554" y="1427"/>
                  </a:lnTo>
                  <a:lnTo>
                    <a:pt x="2555" y="1427"/>
                  </a:lnTo>
                  <a:lnTo>
                    <a:pt x="2556" y="1427"/>
                  </a:lnTo>
                  <a:lnTo>
                    <a:pt x="2558" y="1427"/>
                  </a:lnTo>
                  <a:lnTo>
                    <a:pt x="2558" y="1427"/>
                  </a:lnTo>
                  <a:lnTo>
                    <a:pt x="2559" y="1427"/>
                  </a:lnTo>
                  <a:lnTo>
                    <a:pt x="2560" y="1427"/>
                  </a:lnTo>
                  <a:lnTo>
                    <a:pt x="2561" y="1427"/>
                  </a:lnTo>
                  <a:lnTo>
                    <a:pt x="2561" y="1426"/>
                  </a:lnTo>
                  <a:lnTo>
                    <a:pt x="2562" y="1426"/>
                  </a:lnTo>
                  <a:lnTo>
                    <a:pt x="2564" y="1425"/>
                  </a:lnTo>
                  <a:lnTo>
                    <a:pt x="2565" y="1423"/>
                  </a:lnTo>
                  <a:lnTo>
                    <a:pt x="2565" y="1422"/>
                  </a:lnTo>
                  <a:lnTo>
                    <a:pt x="2566" y="1421"/>
                  </a:lnTo>
                  <a:lnTo>
                    <a:pt x="2567" y="1420"/>
                  </a:lnTo>
                  <a:lnTo>
                    <a:pt x="2569" y="1418"/>
                  </a:lnTo>
                  <a:lnTo>
                    <a:pt x="2569" y="1418"/>
                  </a:lnTo>
                  <a:lnTo>
                    <a:pt x="2570" y="1420"/>
                  </a:lnTo>
                  <a:lnTo>
                    <a:pt x="2571" y="1420"/>
                  </a:lnTo>
                  <a:lnTo>
                    <a:pt x="2572" y="1421"/>
                  </a:lnTo>
                  <a:lnTo>
                    <a:pt x="2574" y="1421"/>
                  </a:lnTo>
                  <a:lnTo>
                    <a:pt x="2574" y="1422"/>
                  </a:lnTo>
                  <a:lnTo>
                    <a:pt x="2575" y="1422"/>
                  </a:lnTo>
                  <a:lnTo>
                    <a:pt x="2576" y="1423"/>
                  </a:lnTo>
                  <a:lnTo>
                    <a:pt x="2577" y="1423"/>
                  </a:lnTo>
                  <a:lnTo>
                    <a:pt x="2577" y="1423"/>
                  </a:lnTo>
                  <a:lnTo>
                    <a:pt x="2579" y="1423"/>
                  </a:lnTo>
                  <a:lnTo>
                    <a:pt x="2580" y="1425"/>
                  </a:lnTo>
                  <a:lnTo>
                    <a:pt x="2581" y="1425"/>
                  </a:lnTo>
                  <a:lnTo>
                    <a:pt x="2581" y="1425"/>
                  </a:lnTo>
                  <a:lnTo>
                    <a:pt x="2582" y="1425"/>
                  </a:lnTo>
                  <a:lnTo>
                    <a:pt x="2584" y="1425"/>
                  </a:lnTo>
                  <a:lnTo>
                    <a:pt x="2585" y="1425"/>
                  </a:lnTo>
                  <a:lnTo>
                    <a:pt x="2585" y="1425"/>
                  </a:lnTo>
                  <a:lnTo>
                    <a:pt x="2586" y="1426"/>
                  </a:lnTo>
                  <a:lnTo>
                    <a:pt x="2587" y="1426"/>
                  </a:lnTo>
                  <a:lnTo>
                    <a:pt x="2589" y="1426"/>
                  </a:lnTo>
                  <a:lnTo>
                    <a:pt x="2589" y="1426"/>
                  </a:lnTo>
                  <a:lnTo>
                    <a:pt x="2590" y="1426"/>
                  </a:lnTo>
                  <a:lnTo>
                    <a:pt x="2591" y="1426"/>
                  </a:lnTo>
                  <a:lnTo>
                    <a:pt x="2592" y="1426"/>
                  </a:lnTo>
                  <a:lnTo>
                    <a:pt x="2592" y="1426"/>
                  </a:lnTo>
                  <a:lnTo>
                    <a:pt x="2594" y="1426"/>
                  </a:lnTo>
                  <a:lnTo>
                    <a:pt x="2595" y="1427"/>
                  </a:lnTo>
                  <a:lnTo>
                    <a:pt x="2596" y="1427"/>
                  </a:lnTo>
                  <a:lnTo>
                    <a:pt x="2596" y="1427"/>
                  </a:lnTo>
                  <a:lnTo>
                    <a:pt x="2597" y="1427"/>
                  </a:lnTo>
                  <a:lnTo>
                    <a:pt x="2598" y="1427"/>
                  </a:lnTo>
                  <a:lnTo>
                    <a:pt x="2600" y="1427"/>
                  </a:lnTo>
                  <a:lnTo>
                    <a:pt x="2600" y="1427"/>
                  </a:lnTo>
                  <a:lnTo>
                    <a:pt x="2601" y="1427"/>
                  </a:lnTo>
                  <a:lnTo>
                    <a:pt x="2602" y="1427"/>
                  </a:lnTo>
                  <a:lnTo>
                    <a:pt x="2603" y="1427"/>
                  </a:lnTo>
                  <a:lnTo>
                    <a:pt x="2603" y="1427"/>
                  </a:lnTo>
                  <a:lnTo>
                    <a:pt x="2605" y="1427"/>
                  </a:lnTo>
                  <a:lnTo>
                    <a:pt x="2606" y="1427"/>
                  </a:lnTo>
                  <a:lnTo>
                    <a:pt x="2607" y="1427"/>
                  </a:lnTo>
                  <a:lnTo>
                    <a:pt x="2607" y="1427"/>
                  </a:lnTo>
                  <a:lnTo>
                    <a:pt x="2608" y="1427"/>
                  </a:lnTo>
                  <a:lnTo>
                    <a:pt x="2610" y="1427"/>
                  </a:lnTo>
                  <a:lnTo>
                    <a:pt x="2611" y="1427"/>
                  </a:lnTo>
                  <a:lnTo>
                    <a:pt x="2611" y="1427"/>
                  </a:lnTo>
                  <a:lnTo>
                    <a:pt x="2612" y="1426"/>
                  </a:lnTo>
                  <a:lnTo>
                    <a:pt x="2613" y="1426"/>
                  </a:lnTo>
                  <a:lnTo>
                    <a:pt x="2615" y="1426"/>
                  </a:lnTo>
                  <a:lnTo>
                    <a:pt x="2615" y="1426"/>
                  </a:lnTo>
                  <a:lnTo>
                    <a:pt x="2616" y="1426"/>
                  </a:lnTo>
                  <a:lnTo>
                    <a:pt x="2617" y="1426"/>
                  </a:lnTo>
                  <a:lnTo>
                    <a:pt x="2618" y="1426"/>
                  </a:lnTo>
                  <a:lnTo>
                    <a:pt x="2618" y="1426"/>
                  </a:lnTo>
                  <a:lnTo>
                    <a:pt x="2620" y="1426"/>
                  </a:lnTo>
                  <a:lnTo>
                    <a:pt x="2621" y="1426"/>
                  </a:lnTo>
                  <a:lnTo>
                    <a:pt x="2622" y="1426"/>
                  </a:lnTo>
                  <a:lnTo>
                    <a:pt x="2622" y="1426"/>
                  </a:lnTo>
                  <a:lnTo>
                    <a:pt x="2623" y="1426"/>
                  </a:lnTo>
                  <a:lnTo>
                    <a:pt x="2625" y="1426"/>
                  </a:lnTo>
                  <a:lnTo>
                    <a:pt x="2626" y="1426"/>
                  </a:lnTo>
                  <a:lnTo>
                    <a:pt x="2626" y="1426"/>
                  </a:lnTo>
                  <a:lnTo>
                    <a:pt x="2627" y="1426"/>
                  </a:lnTo>
                  <a:lnTo>
                    <a:pt x="2628" y="1426"/>
                  </a:lnTo>
                  <a:lnTo>
                    <a:pt x="2629" y="1426"/>
                  </a:lnTo>
                  <a:lnTo>
                    <a:pt x="2631" y="1426"/>
                  </a:lnTo>
                  <a:lnTo>
                    <a:pt x="2631" y="1427"/>
                  </a:lnTo>
                  <a:lnTo>
                    <a:pt x="2632" y="1427"/>
                  </a:lnTo>
                  <a:lnTo>
                    <a:pt x="2633" y="1427"/>
                  </a:lnTo>
                  <a:lnTo>
                    <a:pt x="2634" y="1427"/>
                  </a:lnTo>
                  <a:lnTo>
                    <a:pt x="2634" y="1427"/>
                  </a:lnTo>
                  <a:lnTo>
                    <a:pt x="2636" y="1427"/>
                  </a:lnTo>
                  <a:lnTo>
                    <a:pt x="2637" y="1427"/>
                  </a:lnTo>
                  <a:lnTo>
                    <a:pt x="2638" y="1427"/>
                  </a:lnTo>
                  <a:lnTo>
                    <a:pt x="2638" y="1427"/>
                  </a:lnTo>
                  <a:lnTo>
                    <a:pt x="2639" y="1427"/>
                  </a:lnTo>
                  <a:lnTo>
                    <a:pt x="2641" y="1427"/>
                  </a:lnTo>
                  <a:lnTo>
                    <a:pt x="2642" y="1427"/>
                  </a:lnTo>
                  <a:lnTo>
                    <a:pt x="2642" y="1427"/>
                  </a:lnTo>
                  <a:lnTo>
                    <a:pt x="2643" y="1427"/>
                  </a:lnTo>
                  <a:lnTo>
                    <a:pt x="2644" y="1427"/>
                  </a:lnTo>
                  <a:lnTo>
                    <a:pt x="2646" y="1427"/>
                  </a:lnTo>
                  <a:lnTo>
                    <a:pt x="2646" y="1427"/>
                  </a:lnTo>
                  <a:lnTo>
                    <a:pt x="2647" y="1427"/>
                  </a:lnTo>
                  <a:lnTo>
                    <a:pt x="2648" y="1427"/>
                  </a:lnTo>
                  <a:lnTo>
                    <a:pt x="2649" y="1427"/>
                  </a:lnTo>
                  <a:lnTo>
                    <a:pt x="2649" y="1427"/>
                  </a:lnTo>
                  <a:lnTo>
                    <a:pt x="2651" y="1427"/>
                  </a:lnTo>
                  <a:lnTo>
                    <a:pt x="2652" y="1427"/>
                  </a:lnTo>
                  <a:lnTo>
                    <a:pt x="2653" y="1427"/>
                  </a:lnTo>
                  <a:lnTo>
                    <a:pt x="2653" y="1427"/>
                  </a:lnTo>
                  <a:lnTo>
                    <a:pt x="2654" y="1427"/>
                  </a:lnTo>
                  <a:lnTo>
                    <a:pt x="2656" y="1427"/>
                  </a:lnTo>
                  <a:lnTo>
                    <a:pt x="2657" y="1427"/>
                  </a:lnTo>
                  <a:lnTo>
                    <a:pt x="2657" y="1427"/>
                  </a:lnTo>
                  <a:lnTo>
                    <a:pt x="2658" y="1427"/>
                  </a:lnTo>
                  <a:lnTo>
                    <a:pt x="2659" y="1427"/>
                  </a:lnTo>
                  <a:lnTo>
                    <a:pt x="2661" y="1427"/>
                  </a:lnTo>
                  <a:lnTo>
                    <a:pt x="2661" y="1427"/>
                  </a:lnTo>
                  <a:lnTo>
                    <a:pt x="2662" y="1427"/>
                  </a:lnTo>
                  <a:lnTo>
                    <a:pt x="2663" y="1427"/>
                  </a:lnTo>
                  <a:lnTo>
                    <a:pt x="2664" y="1427"/>
                  </a:lnTo>
                  <a:lnTo>
                    <a:pt x="2664" y="1426"/>
                  </a:lnTo>
                  <a:lnTo>
                    <a:pt x="2665" y="1426"/>
                  </a:lnTo>
                  <a:lnTo>
                    <a:pt x="2667" y="1425"/>
                  </a:lnTo>
                  <a:lnTo>
                    <a:pt x="2668" y="1425"/>
                  </a:lnTo>
                  <a:lnTo>
                    <a:pt x="2668" y="1423"/>
                  </a:lnTo>
                  <a:lnTo>
                    <a:pt x="2669" y="1422"/>
                  </a:lnTo>
                  <a:lnTo>
                    <a:pt x="2670" y="1422"/>
                  </a:lnTo>
                  <a:lnTo>
                    <a:pt x="2672" y="1422"/>
                  </a:lnTo>
                  <a:lnTo>
                    <a:pt x="2672" y="1422"/>
                  </a:lnTo>
                  <a:lnTo>
                    <a:pt x="2673" y="1422"/>
                  </a:lnTo>
                  <a:lnTo>
                    <a:pt x="2674" y="1422"/>
                  </a:lnTo>
                  <a:lnTo>
                    <a:pt x="2675" y="1423"/>
                  </a:lnTo>
                  <a:lnTo>
                    <a:pt x="2675" y="1423"/>
                  </a:lnTo>
                  <a:lnTo>
                    <a:pt x="2677" y="1423"/>
                  </a:lnTo>
                  <a:lnTo>
                    <a:pt x="2678" y="1423"/>
                  </a:lnTo>
                  <a:lnTo>
                    <a:pt x="2679" y="1423"/>
                  </a:lnTo>
                  <a:lnTo>
                    <a:pt x="2679" y="1423"/>
                  </a:lnTo>
                  <a:lnTo>
                    <a:pt x="2680" y="1423"/>
                  </a:lnTo>
                  <a:lnTo>
                    <a:pt x="2682" y="1423"/>
                  </a:lnTo>
                  <a:lnTo>
                    <a:pt x="2683" y="1423"/>
                  </a:lnTo>
                  <a:lnTo>
                    <a:pt x="2683" y="1423"/>
                  </a:lnTo>
                  <a:lnTo>
                    <a:pt x="2684" y="1423"/>
                  </a:lnTo>
                  <a:lnTo>
                    <a:pt x="2685" y="1423"/>
                  </a:lnTo>
                  <a:lnTo>
                    <a:pt x="2687" y="1425"/>
                  </a:lnTo>
                  <a:lnTo>
                    <a:pt x="2688" y="1425"/>
                  </a:lnTo>
                  <a:lnTo>
                    <a:pt x="2688" y="1425"/>
                  </a:lnTo>
                  <a:lnTo>
                    <a:pt x="2689" y="1425"/>
                  </a:lnTo>
                  <a:lnTo>
                    <a:pt x="2690" y="1425"/>
                  </a:lnTo>
                  <a:lnTo>
                    <a:pt x="2692" y="1425"/>
                  </a:lnTo>
                  <a:lnTo>
                    <a:pt x="2692" y="1425"/>
                  </a:lnTo>
                  <a:lnTo>
                    <a:pt x="2693" y="1426"/>
                  </a:lnTo>
                  <a:lnTo>
                    <a:pt x="2694" y="1426"/>
                  </a:lnTo>
                  <a:lnTo>
                    <a:pt x="2695" y="1426"/>
                  </a:lnTo>
                  <a:lnTo>
                    <a:pt x="2695" y="1426"/>
                  </a:lnTo>
                  <a:lnTo>
                    <a:pt x="2697" y="1426"/>
                  </a:lnTo>
                  <a:lnTo>
                    <a:pt x="2698" y="1426"/>
                  </a:lnTo>
                  <a:lnTo>
                    <a:pt x="2699" y="1427"/>
                  </a:lnTo>
                  <a:lnTo>
                    <a:pt x="2699" y="1427"/>
                  </a:lnTo>
                  <a:lnTo>
                    <a:pt x="2700" y="1427"/>
                  </a:lnTo>
                  <a:lnTo>
                    <a:pt x="2701" y="1427"/>
                  </a:lnTo>
                  <a:lnTo>
                    <a:pt x="2703" y="1427"/>
                  </a:lnTo>
                  <a:lnTo>
                    <a:pt x="2703" y="1426"/>
                  </a:lnTo>
                  <a:lnTo>
                    <a:pt x="2704" y="1426"/>
                  </a:lnTo>
                  <a:lnTo>
                    <a:pt x="2705" y="1426"/>
                  </a:lnTo>
                  <a:lnTo>
                    <a:pt x="2706" y="1426"/>
                  </a:lnTo>
                  <a:lnTo>
                    <a:pt x="2706" y="1426"/>
                  </a:lnTo>
                  <a:lnTo>
                    <a:pt x="2708" y="1426"/>
                  </a:lnTo>
                  <a:lnTo>
                    <a:pt x="2709" y="1426"/>
                  </a:lnTo>
                  <a:lnTo>
                    <a:pt x="2710" y="1426"/>
                  </a:lnTo>
                  <a:lnTo>
                    <a:pt x="2710" y="1427"/>
                  </a:lnTo>
                  <a:lnTo>
                    <a:pt x="2711" y="1427"/>
                  </a:lnTo>
                  <a:lnTo>
                    <a:pt x="2713" y="1427"/>
                  </a:lnTo>
                  <a:lnTo>
                    <a:pt x="2714" y="1427"/>
                  </a:lnTo>
                  <a:lnTo>
                    <a:pt x="2714" y="1427"/>
                  </a:lnTo>
                  <a:lnTo>
                    <a:pt x="2715" y="1427"/>
                  </a:lnTo>
                  <a:lnTo>
                    <a:pt x="2716" y="1427"/>
                  </a:lnTo>
                  <a:lnTo>
                    <a:pt x="2718" y="1427"/>
                  </a:lnTo>
                  <a:lnTo>
                    <a:pt x="2718" y="1427"/>
                  </a:lnTo>
                  <a:lnTo>
                    <a:pt x="2719" y="1427"/>
                  </a:lnTo>
                  <a:lnTo>
                    <a:pt x="2720" y="1427"/>
                  </a:lnTo>
                  <a:lnTo>
                    <a:pt x="2721" y="1427"/>
                  </a:lnTo>
                  <a:lnTo>
                    <a:pt x="2721" y="1427"/>
                  </a:lnTo>
                  <a:lnTo>
                    <a:pt x="2723" y="1427"/>
                  </a:lnTo>
                  <a:lnTo>
                    <a:pt x="2724" y="1427"/>
                  </a:lnTo>
                  <a:lnTo>
                    <a:pt x="2725" y="1427"/>
                  </a:lnTo>
                  <a:lnTo>
                    <a:pt x="2725" y="1427"/>
                  </a:lnTo>
                  <a:lnTo>
                    <a:pt x="2726" y="1427"/>
                  </a:lnTo>
                  <a:lnTo>
                    <a:pt x="2728" y="1427"/>
                  </a:lnTo>
                  <a:lnTo>
                    <a:pt x="2729" y="1427"/>
                  </a:lnTo>
                  <a:lnTo>
                    <a:pt x="2729" y="1427"/>
                  </a:lnTo>
                  <a:lnTo>
                    <a:pt x="2730" y="1427"/>
                  </a:lnTo>
                  <a:lnTo>
                    <a:pt x="2731" y="1427"/>
                  </a:lnTo>
                  <a:lnTo>
                    <a:pt x="2733" y="1427"/>
                  </a:lnTo>
                  <a:lnTo>
                    <a:pt x="2733" y="1427"/>
                  </a:lnTo>
                  <a:lnTo>
                    <a:pt x="2734" y="1427"/>
                  </a:lnTo>
                  <a:lnTo>
                    <a:pt x="2735" y="1427"/>
                  </a:lnTo>
                  <a:lnTo>
                    <a:pt x="2736" y="1427"/>
                  </a:lnTo>
                  <a:lnTo>
                    <a:pt x="2736" y="1427"/>
                  </a:lnTo>
                  <a:lnTo>
                    <a:pt x="2737" y="1427"/>
                  </a:lnTo>
                  <a:lnTo>
                    <a:pt x="2739" y="1427"/>
                  </a:lnTo>
                  <a:lnTo>
                    <a:pt x="2740" y="1427"/>
                  </a:lnTo>
                  <a:lnTo>
                    <a:pt x="2741" y="1427"/>
                  </a:lnTo>
                  <a:lnTo>
                    <a:pt x="2741" y="1427"/>
                  </a:lnTo>
                  <a:lnTo>
                    <a:pt x="2742" y="1427"/>
                  </a:lnTo>
                  <a:lnTo>
                    <a:pt x="2744" y="1427"/>
                  </a:lnTo>
                  <a:lnTo>
                    <a:pt x="2745" y="1427"/>
                  </a:lnTo>
                  <a:lnTo>
                    <a:pt x="2745" y="1427"/>
                  </a:lnTo>
                  <a:lnTo>
                    <a:pt x="2746" y="1427"/>
                  </a:lnTo>
                  <a:lnTo>
                    <a:pt x="2747" y="1427"/>
                  </a:lnTo>
                  <a:lnTo>
                    <a:pt x="2749" y="1427"/>
                  </a:lnTo>
                  <a:lnTo>
                    <a:pt x="2749" y="1427"/>
                  </a:lnTo>
                  <a:lnTo>
                    <a:pt x="2750" y="1427"/>
                  </a:lnTo>
                  <a:lnTo>
                    <a:pt x="2751" y="1427"/>
                  </a:lnTo>
                  <a:lnTo>
                    <a:pt x="2752" y="1427"/>
                  </a:lnTo>
                  <a:lnTo>
                    <a:pt x="2752" y="1427"/>
                  </a:lnTo>
                  <a:lnTo>
                    <a:pt x="2754" y="1427"/>
                  </a:lnTo>
                  <a:lnTo>
                    <a:pt x="2755" y="1427"/>
                  </a:lnTo>
                  <a:lnTo>
                    <a:pt x="2756" y="1427"/>
                  </a:lnTo>
                  <a:lnTo>
                    <a:pt x="2756" y="1427"/>
                  </a:lnTo>
                  <a:lnTo>
                    <a:pt x="2757" y="1427"/>
                  </a:lnTo>
                  <a:lnTo>
                    <a:pt x="2759" y="1427"/>
                  </a:lnTo>
                  <a:lnTo>
                    <a:pt x="2760" y="1427"/>
                  </a:lnTo>
                  <a:lnTo>
                    <a:pt x="2760" y="1427"/>
                  </a:lnTo>
                  <a:lnTo>
                    <a:pt x="2761" y="1427"/>
                  </a:lnTo>
                  <a:lnTo>
                    <a:pt x="2762" y="1427"/>
                  </a:lnTo>
                  <a:lnTo>
                    <a:pt x="2764" y="1427"/>
                  </a:lnTo>
                  <a:lnTo>
                    <a:pt x="2764" y="1427"/>
                  </a:lnTo>
                  <a:lnTo>
                    <a:pt x="2765" y="1427"/>
                  </a:lnTo>
                  <a:lnTo>
                    <a:pt x="2766" y="1427"/>
                  </a:lnTo>
                  <a:lnTo>
                    <a:pt x="2767" y="1427"/>
                  </a:lnTo>
                  <a:lnTo>
                    <a:pt x="2767" y="1427"/>
                  </a:lnTo>
                  <a:lnTo>
                    <a:pt x="2769" y="1427"/>
                  </a:lnTo>
                  <a:lnTo>
                    <a:pt x="2770" y="1427"/>
                  </a:lnTo>
                  <a:lnTo>
                    <a:pt x="2771" y="1427"/>
                  </a:lnTo>
                  <a:lnTo>
                    <a:pt x="2771" y="1427"/>
                  </a:lnTo>
                  <a:lnTo>
                    <a:pt x="2772" y="1427"/>
                  </a:lnTo>
                  <a:lnTo>
                    <a:pt x="2773" y="1427"/>
                  </a:lnTo>
                  <a:lnTo>
                    <a:pt x="2775" y="1427"/>
                  </a:lnTo>
                  <a:lnTo>
                    <a:pt x="2775" y="1427"/>
                  </a:lnTo>
                  <a:lnTo>
                    <a:pt x="2776" y="1427"/>
                  </a:lnTo>
                  <a:lnTo>
                    <a:pt x="2777" y="1427"/>
                  </a:lnTo>
                  <a:lnTo>
                    <a:pt x="2778" y="1427"/>
                  </a:lnTo>
                  <a:lnTo>
                    <a:pt x="2778" y="1427"/>
                  </a:lnTo>
                  <a:lnTo>
                    <a:pt x="2780" y="1427"/>
                  </a:lnTo>
                  <a:lnTo>
                    <a:pt x="2781" y="1427"/>
                  </a:lnTo>
                  <a:lnTo>
                    <a:pt x="2782" y="1427"/>
                  </a:lnTo>
                  <a:lnTo>
                    <a:pt x="2782" y="1427"/>
                  </a:lnTo>
                  <a:lnTo>
                    <a:pt x="2783" y="1427"/>
                  </a:lnTo>
                  <a:lnTo>
                    <a:pt x="2785" y="1427"/>
                  </a:lnTo>
                  <a:lnTo>
                    <a:pt x="2786" y="1427"/>
                  </a:lnTo>
                  <a:lnTo>
                    <a:pt x="2786" y="1427"/>
                  </a:lnTo>
                  <a:lnTo>
                    <a:pt x="2787" y="1427"/>
                  </a:lnTo>
                  <a:lnTo>
                    <a:pt x="2788" y="1427"/>
                  </a:lnTo>
                  <a:lnTo>
                    <a:pt x="2790" y="1427"/>
                  </a:lnTo>
                  <a:lnTo>
                    <a:pt x="2790" y="1427"/>
                  </a:lnTo>
                  <a:lnTo>
                    <a:pt x="2791" y="1427"/>
                  </a:lnTo>
                  <a:lnTo>
                    <a:pt x="2792" y="1427"/>
                  </a:lnTo>
                  <a:lnTo>
                    <a:pt x="2793" y="1427"/>
                  </a:lnTo>
                  <a:lnTo>
                    <a:pt x="2793" y="1427"/>
                  </a:lnTo>
                  <a:lnTo>
                    <a:pt x="2795" y="1427"/>
                  </a:lnTo>
                  <a:lnTo>
                    <a:pt x="2796" y="1427"/>
                  </a:lnTo>
                  <a:lnTo>
                    <a:pt x="2797" y="1427"/>
                  </a:lnTo>
                  <a:lnTo>
                    <a:pt x="2798" y="1427"/>
                  </a:lnTo>
                  <a:lnTo>
                    <a:pt x="2798" y="1427"/>
                  </a:lnTo>
                  <a:lnTo>
                    <a:pt x="2800" y="1427"/>
                  </a:lnTo>
                  <a:lnTo>
                    <a:pt x="2801" y="1427"/>
                  </a:lnTo>
                  <a:lnTo>
                    <a:pt x="2802" y="1427"/>
                  </a:lnTo>
                  <a:lnTo>
                    <a:pt x="2802" y="1427"/>
                  </a:lnTo>
                  <a:lnTo>
                    <a:pt x="2803" y="1427"/>
                  </a:lnTo>
                  <a:lnTo>
                    <a:pt x="2805" y="1427"/>
                  </a:lnTo>
                  <a:lnTo>
                    <a:pt x="2806" y="1427"/>
                  </a:lnTo>
                  <a:lnTo>
                    <a:pt x="2806" y="1427"/>
                  </a:lnTo>
                  <a:lnTo>
                    <a:pt x="2807" y="1427"/>
                  </a:lnTo>
                  <a:lnTo>
                    <a:pt x="2808" y="1427"/>
                  </a:lnTo>
                  <a:lnTo>
                    <a:pt x="2809" y="1427"/>
                  </a:lnTo>
                  <a:lnTo>
                    <a:pt x="2809" y="1427"/>
                  </a:lnTo>
                  <a:lnTo>
                    <a:pt x="2811" y="1427"/>
                  </a:lnTo>
                  <a:lnTo>
                    <a:pt x="2812" y="1427"/>
                  </a:lnTo>
                  <a:lnTo>
                    <a:pt x="2813" y="1426"/>
                  </a:lnTo>
                  <a:lnTo>
                    <a:pt x="2813" y="1426"/>
                  </a:lnTo>
                  <a:lnTo>
                    <a:pt x="2814" y="1426"/>
                  </a:lnTo>
                  <a:lnTo>
                    <a:pt x="2816" y="1425"/>
                  </a:lnTo>
                  <a:lnTo>
                    <a:pt x="2817" y="1425"/>
                  </a:lnTo>
                  <a:lnTo>
                    <a:pt x="2817" y="1425"/>
                  </a:lnTo>
                  <a:lnTo>
                    <a:pt x="2818" y="1425"/>
                  </a:lnTo>
                  <a:lnTo>
                    <a:pt x="2819" y="1425"/>
                  </a:lnTo>
                  <a:lnTo>
                    <a:pt x="2821" y="1425"/>
                  </a:lnTo>
                  <a:lnTo>
                    <a:pt x="2821" y="1425"/>
                  </a:lnTo>
                  <a:lnTo>
                    <a:pt x="2822" y="1425"/>
                  </a:lnTo>
                  <a:lnTo>
                    <a:pt x="2823" y="1425"/>
                  </a:lnTo>
                  <a:lnTo>
                    <a:pt x="2824" y="1426"/>
                  </a:lnTo>
                  <a:lnTo>
                    <a:pt x="2824" y="1426"/>
                  </a:lnTo>
                  <a:lnTo>
                    <a:pt x="2826" y="1426"/>
                  </a:lnTo>
                  <a:lnTo>
                    <a:pt x="2827" y="1426"/>
                  </a:lnTo>
                  <a:lnTo>
                    <a:pt x="2828" y="1426"/>
                  </a:lnTo>
                  <a:lnTo>
                    <a:pt x="2828" y="1426"/>
                  </a:lnTo>
                  <a:lnTo>
                    <a:pt x="2829" y="1426"/>
                  </a:lnTo>
                  <a:lnTo>
                    <a:pt x="2831" y="1426"/>
                  </a:lnTo>
                  <a:lnTo>
                    <a:pt x="2832" y="1426"/>
                  </a:lnTo>
                  <a:lnTo>
                    <a:pt x="2832" y="1426"/>
                  </a:lnTo>
                  <a:lnTo>
                    <a:pt x="2833" y="1427"/>
                  </a:lnTo>
                  <a:lnTo>
                    <a:pt x="2834" y="1427"/>
                  </a:lnTo>
                  <a:lnTo>
                    <a:pt x="2836" y="1427"/>
                  </a:lnTo>
                  <a:lnTo>
                    <a:pt x="2836" y="1427"/>
                  </a:lnTo>
                  <a:lnTo>
                    <a:pt x="2837" y="1427"/>
                  </a:lnTo>
                  <a:lnTo>
                    <a:pt x="2838" y="1427"/>
                  </a:lnTo>
                  <a:lnTo>
                    <a:pt x="2839" y="1427"/>
                  </a:lnTo>
                  <a:lnTo>
                    <a:pt x="2839" y="1427"/>
                  </a:lnTo>
                  <a:lnTo>
                    <a:pt x="2841" y="1427"/>
                  </a:lnTo>
                  <a:lnTo>
                    <a:pt x="2842" y="1427"/>
                  </a:lnTo>
                  <a:lnTo>
                    <a:pt x="2843" y="1427"/>
                  </a:lnTo>
                  <a:lnTo>
                    <a:pt x="2843" y="1427"/>
                  </a:lnTo>
                  <a:lnTo>
                    <a:pt x="2844" y="1427"/>
                  </a:lnTo>
                  <a:lnTo>
                    <a:pt x="2845" y="1427"/>
                  </a:lnTo>
                  <a:lnTo>
                    <a:pt x="2847" y="1427"/>
                  </a:lnTo>
                  <a:lnTo>
                    <a:pt x="2847" y="1427"/>
                  </a:lnTo>
                  <a:lnTo>
                    <a:pt x="2848" y="1426"/>
                  </a:lnTo>
                  <a:lnTo>
                    <a:pt x="2849" y="1426"/>
                  </a:lnTo>
                  <a:lnTo>
                    <a:pt x="2850" y="1426"/>
                  </a:lnTo>
                  <a:lnTo>
                    <a:pt x="2850" y="1426"/>
                  </a:lnTo>
                  <a:lnTo>
                    <a:pt x="2852" y="1426"/>
                  </a:lnTo>
                  <a:lnTo>
                    <a:pt x="2853" y="1426"/>
                  </a:lnTo>
                  <a:lnTo>
                    <a:pt x="2854" y="1426"/>
                  </a:lnTo>
                  <a:lnTo>
                    <a:pt x="2855" y="1426"/>
                  </a:lnTo>
                  <a:lnTo>
                    <a:pt x="2855" y="1426"/>
                  </a:lnTo>
                  <a:lnTo>
                    <a:pt x="2857" y="1426"/>
                  </a:lnTo>
                  <a:lnTo>
                    <a:pt x="2858" y="1426"/>
                  </a:lnTo>
                  <a:lnTo>
                    <a:pt x="2859" y="1426"/>
                  </a:lnTo>
                  <a:lnTo>
                    <a:pt x="2859" y="1426"/>
                  </a:lnTo>
                  <a:lnTo>
                    <a:pt x="2860" y="1426"/>
                  </a:lnTo>
                  <a:lnTo>
                    <a:pt x="2862" y="1426"/>
                  </a:lnTo>
                  <a:lnTo>
                    <a:pt x="2863" y="1426"/>
                  </a:lnTo>
                  <a:lnTo>
                    <a:pt x="2863" y="1426"/>
                  </a:lnTo>
                  <a:lnTo>
                    <a:pt x="2864" y="1426"/>
                  </a:lnTo>
                  <a:lnTo>
                    <a:pt x="2865" y="1426"/>
                  </a:lnTo>
                  <a:lnTo>
                    <a:pt x="2867" y="1426"/>
                  </a:lnTo>
                  <a:lnTo>
                    <a:pt x="2867" y="1426"/>
                  </a:lnTo>
                  <a:lnTo>
                    <a:pt x="2868" y="1426"/>
                  </a:lnTo>
                  <a:lnTo>
                    <a:pt x="2869" y="1426"/>
                  </a:lnTo>
                  <a:lnTo>
                    <a:pt x="2870" y="1426"/>
                  </a:lnTo>
                  <a:lnTo>
                    <a:pt x="2870" y="1426"/>
                  </a:lnTo>
                  <a:lnTo>
                    <a:pt x="2872" y="1426"/>
                  </a:lnTo>
                  <a:lnTo>
                    <a:pt x="2873" y="1426"/>
                  </a:lnTo>
                  <a:lnTo>
                    <a:pt x="2874" y="1426"/>
                  </a:lnTo>
                  <a:lnTo>
                    <a:pt x="2874" y="1426"/>
                  </a:lnTo>
                  <a:lnTo>
                    <a:pt x="2875" y="1426"/>
                  </a:lnTo>
                  <a:lnTo>
                    <a:pt x="2877" y="1426"/>
                  </a:lnTo>
                  <a:lnTo>
                    <a:pt x="2878" y="1426"/>
                  </a:lnTo>
                  <a:lnTo>
                    <a:pt x="2878" y="1426"/>
                  </a:lnTo>
                  <a:lnTo>
                    <a:pt x="2879" y="1426"/>
                  </a:lnTo>
                  <a:lnTo>
                    <a:pt x="2880" y="1426"/>
                  </a:lnTo>
                  <a:lnTo>
                    <a:pt x="2881" y="1426"/>
                  </a:lnTo>
                  <a:lnTo>
                    <a:pt x="2881" y="1426"/>
                  </a:lnTo>
                  <a:lnTo>
                    <a:pt x="2883" y="1426"/>
                  </a:lnTo>
                  <a:lnTo>
                    <a:pt x="2884" y="1426"/>
                  </a:lnTo>
                  <a:lnTo>
                    <a:pt x="2885" y="1426"/>
                  </a:lnTo>
                  <a:lnTo>
                    <a:pt x="2885" y="1426"/>
                  </a:lnTo>
                  <a:lnTo>
                    <a:pt x="2886" y="1426"/>
                  </a:lnTo>
                  <a:lnTo>
                    <a:pt x="2888" y="1426"/>
                  </a:lnTo>
                  <a:lnTo>
                    <a:pt x="2889" y="1426"/>
                  </a:lnTo>
                  <a:lnTo>
                    <a:pt x="2889" y="1426"/>
                  </a:lnTo>
                  <a:lnTo>
                    <a:pt x="2890" y="1426"/>
                  </a:lnTo>
                  <a:lnTo>
                    <a:pt x="2891" y="1426"/>
                  </a:lnTo>
                  <a:lnTo>
                    <a:pt x="2893" y="1426"/>
                  </a:lnTo>
                  <a:lnTo>
                    <a:pt x="2893" y="1426"/>
                  </a:lnTo>
                  <a:lnTo>
                    <a:pt x="2894" y="1426"/>
                  </a:lnTo>
                  <a:lnTo>
                    <a:pt x="2895" y="1426"/>
                  </a:lnTo>
                  <a:lnTo>
                    <a:pt x="2896" y="1426"/>
                  </a:lnTo>
                  <a:lnTo>
                    <a:pt x="2896" y="1426"/>
                  </a:lnTo>
                  <a:lnTo>
                    <a:pt x="2898" y="1426"/>
                  </a:lnTo>
                  <a:lnTo>
                    <a:pt x="2899" y="1426"/>
                  </a:lnTo>
                  <a:lnTo>
                    <a:pt x="2900" y="1427"/>
                  </a:lnTo>
                  <a:lnTo>
                    <a:pt x="2900" y="1427"/>
                  </a:lnTo>
                  <a:lnTo>
                    <a:pt x="2901" y="1427"/>
                  </a:lnTo>
                  <a:lnTo>
                    <a:pt x="2903" y="1427"/>
                  </a:lnTo>
                  <a:lnTo>
                    <a:pt x="2904" y="1427"/>
                  </a:lnTo>
                  <a:lnTo>
                    <a:pt x="2904" y="1427"/>
                  </a:lnTo>
                  <a:lnTo>
                    <a:pt x="2905" y="1427"/>
                  </a:lnTo>
                  <a:lnTo>
                    <a:pt x="2906" y="1427"/>
                  </a:lnTo>
                  <a:lnTo>
                    <a:pt x="2908" y="1427"/>
                  </a:lnTo>
                  <a:lnTo>
                    <a:pt x="2909" y="1427"/>
                  </a:lnTo>
                  <a:lnTo>
                    <a:pt x="2909" y="1427"/>
                  </a:lnTo>
                  <a:lnTo>
                    <a:pt x="2910" y="1427"/>
                  </a:lnTo>
                  <a:lnTo>
                    <a:pt x="2911" y="1427"/>
                  </a:lnTo>
                  <a:lnTo>
                    <a:pt x="2913" y="1427"/>
                  </a:lnTo>
                  <a:lnTo>
                    <a:pt x="2913" y="1427"/>
                  </a:lnTo>
                  <a:lnTo>
                    <a:pt x="2914" y="1427"/>
                  </a:lnTo>
                  <a:lnTo>
                    <a:pt x="2915" y="1427"/>
                  </a:lnTo>
                  <a:lnTo>
                    <a:pt x="2916" y="1427"/>
                  </a:lnTo>
                  <a:lnTo>
                    <a:pt x="2916" y="1427"/>
                  </a:lnTo>
                  <a:lnTo>
                    <a:pt x="2917" y="1427"/>
                  </a:lnTo>
                  <a:lnTo>
                    <a:pt x="2919" y="1427"/>
                  </a:lnTo>
                  <a:lnTo>
                    <a:pt x="2920" y="1427"/>
                  </a:lnTo>
                  <a:lnTo>
                    <a:pt x="2920" y="1427"/>
                  </a:lnTo>
                  <a:lnTo>
                    <a:pt x="2921" y="1427"/>
                  </a:lnTo>
                  <a:lnTo>
                    <a:pt x="2922" y="1426"/>
                  </a:lnTo>
                  <a:lnTo>
                    <a:pt x="2924" y="1426"/>
                  </a:lnTo>
                  <a:lnTo>
                    <a:pt x="2924" y="1426"/>
                  </a:lnTo>
                  <a:lnTo>
                    <a:pt x="2925" y="1426"/>
                  </a:lnTo>
                  <a:lnTo>
                    <a:pt x="2926" y="1426"/>
                  </a:lnTo>
                  <a:lnTo>
                    <a:pt x="2927" y="1426"/>
                  </a:lnTo>
                  <a:lnTo>
                    <a:pt x="2927" y="1426"/>
                  </a:lnTo>
                  <a:lnTo>
                    <a:pt x="2929" y="1426"/>
                  </a:lnTo>
                  <a:lnTo>
                    <a:pt x="2930" y="1426"/>
                  </a:lnTo>
                  <a:lnTo>
                    <a:pt x="2931" y="1426"/>
                  </a:lnTo>
                  <a:lnTo>
                    <a:pt x="2931" y="1426"/>
                  </a:lnTo>
                  <a:lnTo>
                    <a:pt x="2932" y="1427"/>
                  </a:lnTo>
                  <a:lnTo>
                    <a:pt x="2934" y="1427"/>
                  </a:lnTo>
                  <a:lnTo>
                    <a:pt x="2935" y="1427"/>
                  </a:lnTo>
                  <a:lnTo>
                    <a:pt x="2935" y="1427"/>
                  </a:lnTo>
                  <a:lnTo>
                    <a:pt x="2936" y="1427"/>
                  </a:lnTo>
                  <a:lnTo>
                    <a:pt x="2937" y="1427"/>
                  </a:lnTo>
                  <a:lnTo>
                    <a:pt x="2939" y="1427"/>
                  </a:lnTo>
                  <a:lnTo>
                    <a:pt x="2939" y="1427"/>
                  </a:lnTo>
                  <a:lnTo>
                    <a:pt x="2940" y="1427"/>
                  </a:lnTo>
                  <a:lnTo>
                    <a:pt x="2941" y="1427"/>
                  </a:lnTo>
                  <a:lnTo>
                    <a:pt x="2942" y="1427"/>
                  </a:lnTo>
                  <a:lnTo>
                    <a:pt x="2942" y="1427"/>
                  </a:lnTo>
                  <a:lnTo>
                    <a:pt x="2944" y="1427"/>
                  </a:lnTo>
                  <a:lnTo>
                    <a:pt x="2945" y="1427"/>
                  </a:lnTo>
                  <a:lnTo>
                    <a:pt x="2946" y="1427"/>
                  </a:lnTo>
                  <a:lnTo>
                    <a:pt x="2946" y="1427"/>
                  </a:lnTo>
                  <a:lnTo>
                    <a:pt x="2947" y="1427"/>
                  </a:lnTo>
                  <a:lnTo>
                    <a:pt x="2949" y="1427"/>
                  </a:lnTo>
                  <a:lnTo>
                    <a:pt x="2950" y="1427"/>
                  </a:lnTo>
                  <a:lnTo>
                    <a:pt x="2950" y="1427"/>
                  </a:lnTo>
                  <a:lnTo>
                    <a:pt x="2951" y="1427"/>
                  </a:lnTo>
                  <a:lnTo>
                    <a:pt x="2952" y="1427"/>
                  </a:lnTo>
                  <a:lnTo>
                    <a:pt x="2953" y="1427"/>
                  </a:lnTo>
                  <a:lnTo>
                    <a:pt x="2953" y="1427"/>
                  </a:lnTo>
                  <a:lnTo>
                    <a:pt x="2955" y="1427"/>
                  </a:lnTo>
                  <a:lnTo>
                    <a:pt x="2956" y="1427"/>
                  </a:lnTo>
                  <a:lnTo>
                    <a:pt x="2957" y="1427"/>
                  </a:lnTo>
                  <a:lnTo>
                    <a:pt x="2957" y="1427"/>
                  </a:lnTo>
                  <a:lnTo>
                    <a:pt x="2958" y="1427"/>
                  </a:lnTo>
                  <a:lnTo>
                    <a:pt x="2960" y="1427"/>
                  </a:lnTo>
                  <a:lnTo>
                    <a:pt x="2961" y="1427"/>
                  </a:lnTo>
                  <a:lnTo>
                    <a:pt x="2961" y="1427"/>
                  </a:lnTo>
                  <a:lnTo>
                    <a:pt x="2962" y="1427"/>
                  </a:lnTo>
                  <a:lnTo>
                    <a:pt x="2963" y="1427"/>
                  </a:lnTo>
                  <a:lnTo>
                    <a:pt x="2965" y="1427"/>
                  </a:lnTo>
                  <a:lnTo>
                    <a:pt x="2966" y="1427"/>
                  </a:lnTo>
                  <a:lnTo>
                    <a:pt x="2966" y="1427"/>
                  </a:lnTo>
                  <a:lnTo>
                    <a:pt x="2967" y="1427"/>
                  </a:lnTo>
                  <a:lnTo>
                    <a:pt x="2968" y="1427"/>
                  </a:lnTo>
                  <a:lnTo>
                    <a:pt x="2970" y="1427"/>
                  </a:lnTo>
                  <a:lnTo>
                    <a:pt x="2970" y="1427"/>
                  </a:lnTo>
                  <a:lnTo>
                    <a:pt x="2971" y="1427"/>
                  </a:lnTo>
                  <a:lnTo>
                    <a:pt x="2972" y="1427"/>
                  </a:lnTo>
                  <a:lnTo>
                    <a:pt x="2973" y="1427"/>
                  </a:lnTo>
                  <a:lnTo>
                    <a:pt x="2973" y="1427"/>
                  </a:lnTo>
                  <a:lnTo>
                    <a:pt x="2975" y="1427"/>
                  </a:lnTo>
                  <a:lnTo>
                    <a:pt x="2976" y="1427"/>
                  </a:lnTo>
                  <a:lnTo>
                    <a:pt x="2977" y="1427"/>
                  </a:lnTo>
                  <a:lnTo>
                    <a:pt x="2977" y="1427"/>
                  </a:lnTo>
                  <a:lnTo>
                    <a:pt x="2978" y="1427"/>
                  </a:lnTo>
                  <a:lnTo>
                    <a:pt x="2980" y="1427"/>
                  </a:lnTo>
                  <a:lnTo>
                    <a:pt x="2981" y="1427"/>
                  </a:lnTo>
                  <a:lnTo>
                    <a:pt x="2981" y="1427"/>
                  </a:lnTo>
                  <a:lnTo>
                    <a:pt x="2982" y="1427"/>
                  </a:lnTo>
                  <a:lnTo>
                    <a:pt x="2983" y="1427"/>
                  </a:lnTo>
                  <a:lnTo>
                    <a:pt x="2985" y="1427"/>
                  </a:lnTo>
                  <a:lnTo>
                    <a:pt x="2985" y="1427"/>
                  </a:lnTo>
                  <a:lnTo>
                    <a:pt x="2986" y="1427"/>
                  </a:lnTo>
                  <a:lnTo>
                    <a:pt x="2987" y="1427"/>
                  </a:lnTo>
                  <a:lnTo>
                    <a:pt x="2988" y="1427"/>
                  </a:lnTo>
                  <a:lnTo>
                    <a:pt x="2988" y="1427"/>
                  </a:lnTo>
                  <a:lnTo>
                    <a:pt x="2989" y="1427"/>
                  </a:lnTo>
                  <a:lnTo>
                    <a:pt x="2991" y="1427"/>
                  </a:lnTo>
                  <a:lnTo>
                    <a:pt x="2992" y="1427"/>
                  </a:lnTo>
                  <a:lnTo>
                    <a:pt x="2992" y="1427"/>
                  </a:lnTo>
                  <a:lnTo>
                    <a:pt x="2993" y="1427"/>
                  </a:lnTo>
                  <a:lnTo>
                    <a:pt x="2994" y="1427"/>
                  </a:lnTo>
                  <a:lnTo>
                    <a:pt x="2996" y="1427"/>
                  </a:lnTo>
                  <a:lnTo>
                    <a:pt x="2996" y="1427"/>
                  </a:lnTo>
                  <a:lnTo>
                    <a:pt x="2997" y="1427"/>
                  </a:lnTo>
                  <a:lnTo>
                    <a:pt x="2998" y="1427"/>
                  </a:lnTo>
                  <a:lnTo>
                    <a:pt x="2999" y="1427"/>
                  </a:lnTo>
                  <a:lnTo>
                    <a:pt x="2999" y="1427"/>
                  </a:lnTo>
                  <a:lnTo>
                    <a:pt x="3001" y="1427"/>
                  </a:lnTo>
                  <a:lnTo>
                    <a:pt x="3002" y="1427"/>
                  </a:lnTo>
                  <a:lnTo>
                    <a:pt x="3003" y="1427"/>
                  </a:lnTo>
                  <a:lnTo>
                    <a:pt x="3003" y="1427"/>
                  </a:lnTo>
                  <a:lnTo>
                    <a:pt x="3004" y="1427"/>
                  </a:lnTo>
                  <a:lnTo>
                    <a:pt x="3006" y="1427"/>
                  </a:lnTo>
                  <a:lnTo>
                    <a:pt x="3007" y="1427"/>
                  </a:lnTo>
                  <a:lnTo>
                    <a:pt x="3007" y="1427"/>
                  </a:lnTo>
                  <a:lnTo>
                    <a:pt x="3008" y="1427"/>
                  </a:lnTo>
                  <a:lnTo>
                    <a:pt x="3009" y="1427"/>
                  </a:lnTo>
                  <a:lnTo>
                    <a:pt x="3011" y="1427"/>
                  </a:lnTo>
                  <a:lnTo>
                    <a:pt x="3011" y="1427"/>
                  </a:lnTo>
                  <a:lnTo>
                    <a:pt x="3012" y="1427"/>
                  </a:lnTo>
                  <a:lnTo>
                    <a:pt x="3013" y="1427"/>
                  </a:lnTo>
                  <a:lnTo>
                    <a:pt x="3014" y="1427"/>
                  </a:lnTo>
                  <a:lnTo>
                    <a:pt x="3014" y="1427"/>
                  </a:lnTo>
                  <a:lnTo>
                    <a:pt x="3016" y="1427"/>
                  </a:lnTo>
                  <a:lnTo>
                    <a:pt x="3017" y="1427"/>
                  </a:lnTo>
                  <a:lnTo>
                    <a:pt x="3018" y="1427"/>
                  </a:lnTo>
                  <a:lnTo>
                    <a:pt x="3018" y="1427"/>
                  </a:lnTo>
                  <a:lnTo>
                    <a:pt x="3019" y="1427"/>
                  </a:lnTo>
                  <a:lnTo>
                    <a:pt x="3020" y="1427"/>
                  </a:lnTo>
                  <a:lnTo>
                    <a:pt x="3022" y="1427"/>
                  </a:lnTo>
                  <a:lnTo>
                    <a:pt x="3023" y="1427"/>
                  </a:lnTo>
                  <a:lnTo>
                    <a:pt x="3023" y="1427"/>
                  </a:lnTo>
                  <a:lnTo>
                    <a:pt x="3024" y="1427"/>
                  </a:lnTo>
                  <a:lnTo>
                    <a:pt x="3025" y="1427"/>
                  </a:lnTo>
                  <a:lnTo>
                    <a:pt x="3027" y="1427"/>
                  </a:lnTo>
                  <a:lnTo>
                    <a:pt x="3027" y="1427"/>
                  </a:lnTo>
                  <a:lnTo>
                    <a:pt x="3028" y="1427"/>
                  </a:lnTo>
                  <a:lnTo>
                    <a:pt x="3029" y="1427"/>
                  </a:lnTo>
                  <a:lnTo>
                    <a:pt x="3030" y="1427"/>
                  </a:lnTo>
                  <a:lnTo>
                    <a:pt x="3030" y="1427"/>
                  </a:lnTo>
                  <a:lnTo>
                    <a:pt x="3032" y="1427"/>
                  </a:lnTo>
                  <a:lnTo>
                    <a:pt x="3033" y="1427"/>
                  </a:lnTo>
                  <a:lnTo>
                    <a:pt x="3034" y="1427"/>
                  </a:lnTo>
                  <a:lnTo>
                    <a:pt x="3034" y="1427"/>
                  </a:lnTo>
                  <a:lnTo>
                    <a:pt x="3035" y="1427"/>
                  </a:lnTo>
                  <a:lnTo>
                    <a:pt x="3037" y="1427"/>
                  </a:lnTo>
                  <a:lnTo>
                    <a:pt x="3038" y="1427"/>
                  </a:lnTo>
                  <a:lnTo>
                    <a:pt x="3038" y="1427"/>
                  </a:lnTo>
                  <a:lnTo>
                    <a:pt x="3039" y="1427"/>
                  </a:lnTo>
                  <a:lnTo>
                    <a:pt x="3040" y="1427"/>
                  </a:lnTo>
                  <a:lnTo>
                    <a:pt x="3042" y="1427"/>
                  </a:lnTo>
                  <a:lnTo>
                    <a:pt x="3042" y="1427"/>
                  </a:lnTo>
                  <a:lnTo>
                    <a:pt x="3043" y="1427"/>
                  </a:lnTo>
                  <a:lnTo>
                    <a:pt x="3044" y="1427"/>
                  </a:lnTo>
                  <a:lnTo>
                    <a:pt x="3045" y="1427"/>
                  </a:lnTo>
                  <a:lnTo>
                    <a:pt x="3045" y="1427"/>
                  </a:lnTo>
                  <a:lnTo>
                    <a:pt x="3047" y="1427"/>
                  </a:lnTo>
                  <a:lnTo>
                    <a:pt x="3048" y="1427"/>
                  </a:lnTo>
                  <a:lnTo>
                    <a:pt x="3049" y="1427"/>
                  </a:lnTo>
                  <a:lnTo>
                    <a:pt x="3049" y="1427"/>
                  </a:lnTo>
                  <a:lnTo>
                    <a:pt x="3050" y="1427"/>
                  </a:lnTo>
                  <a:lnTo>
                    <a:pt x="3052" y="1427"/>
                  </a:lnTo>
                  <a:lnTo>
                    <a:pt x="3053" y="1427"/>
                  </a:lnTo>
                  <a:lnTo>
                    <a:pt x="3053" y="1427"/>
                  </a:lnTo>
                  <a:lnTo>
                    <a:pt x="3054" y="1427"/>
                  </a:lnTo>
                  <a:lnTo>
                    <a:pt x="3055" y="1427"/>
                  </a:lnTo>
                  <a:lnTo>
                    <a:pt x="3056" y="1427"/>
                  </a:lnTo>
                  <a:lnTo>
                    <a:pt x="3056" y="1427"/>
                  </a:lnTo>
                  <a:lnTo>
                    <a:pt x="3058" y="1427"/>
                  </a:lnTo>
                  <a:lnTo>
                    <a:pt x="3059" y="1427"/>
                  </a:lnTo>
                  <a:lnTo>
                    <a:pt x="3060" y="1427"/>
                  </a:lnTo>
                  <a:lnTo>
                    <a:pt x="3060" y="1427"/>
                  </a:lnTo>
                  <a:lnTo>
                    <a:pt x="3061" y="1427"/>
                  </a:lnTo>
                  <a:lnTo>
                    <a:pt x="3063" y="1427"/>
                  </a:lnTo>
                  <a:lnTo>
                    <a:pt x="3064" y="1427"/>
                  </a:lnTo>
                  <a:lnTo>
                    <a:pt x="3064" y="1427"/>
                  </a:lnTo>
                  <a:lnTo>
                    <a:pt x="3065" y="1427"/>
                  </a:lnTo>
                  <a:lnTo>
                    <a:pt x="3066" y="1427"/>
                  </a:lnTo>
                  <a:lnTo>
                    <a:pt x="3068" y="1427"/>
                  </a:lnTo>
                  <a:lnTo>
                    <a:pt x="3068" y="1427"/>
                  </a:lnTo>
                  <a:lnTo>
                    <a:pt x="3069" y="1427"/>
                  </a:lnTo>
                  <a:lnTo>
                    <a:pt x="3070" y="1427"/>
                  </a:lnTo>
                  <a:lnTo>
                    <a:pt x="3071" y="1427"/>
                  </a:lnTo>
                  <a:lnTo>
                    <a:pt x="3071" y="1427"/>
                  </a:lnTo>
                  <a:lnTo>
                    <a:pt x="3073" y="1427"/>
                  </a:lnTo>
                  <a:lnTo>
                    <a:pt x="3074" y="1427"/>
                  </a:lnTo>
                  <a:lnTo>
                    <a:pt x="3075" y="1427"/>
                  </a:lnTo>
                  <a:lnTo>
                    <a:pt x="3076" y="1427"/>
                  </a:lnTo>
                  <a:lnTo>
                    <a:pt x="3076" y="1427"/>
                  </a:lnTo>
                  <a:lnTo>
                    <a:pt x="3078" y="1427"/>
                  </a:lnTo>
                  <a:lnTo>
                    <a:pt x="3079" y="1427"/>
                  </a:lnTo>
                  <a:lnTo>
                    <a:pt x="3080" y="1427"/>
                  </a:lnTo>
                  <a:lnTo>
                    <a:pt x="3080" y="1427"/>
                  </a:lnTo>
                  <a:lnTo>
                    <a:pt x="3081" y="1427"/>
                  </a:lnTo>
                  <a:lnTo>
                    <a:pt x="3083" y="1427"/>
                  </a:lnTo>
                  <a:lnTo>
                    <a:pt x="3084" y="1427"/>
                  </a:lnTo>
                  <a:lnTo>
                    <a:pt x="3084" y="1427"/>
                  </a:lnTo>
                  <a:lnTo>
                    <a:pt x="3085" y="1427"/>
                  </a:lnTo>
                  <a:lnTo>
                    <a:pt x="3086" y="1427"/>
                  </a:lnTo>
                  <a:lnTo>
                    <a:pt x="3088" y="1427"/>
                  </a:lnTo>
                  <a:lnTo>
                    <a:pt x="3088" y="1427"/>
                  </a:lnTo>
                  <a:lnTo>
                    <a:pt x="3089" y="1427"/>
                  </a:lnTo>
                  <a:lnTo>
                    <a:pt x="3090" y="1427"/>
                  </a:lnTo>
                  <a:lnTo>
                    <a:pt x="3091" y="1427"/>
                  </a:lnTo>
                  <a:lnTo>
                    <a:pt x="3091" y="1427"/>
                  </a:lnTo>
                  <a:lnTo>
                    <a:pt x="3092" y="1427"/>
                  </a:lnTo>
                  <a:lnTo>
                    <a:pt x="3094" y="1427"/>
                  </a:lnTo>
                  <a:lnTo>
                    <a:pt x="3095" y="1427"/>
                  </a:lnTo>
                  <a:lnTo>
                    <a:pt x="3095" y="1427"/>
                  </a:lnTo>
                  <a:lnTo>
                    <a:pt x="3096" y="1427"/>
                  </a:lnTo>
                  <a:lnTo>
                    <a:pt x="3097" y="1427"/>
                  </a:lnTo>
                  <a:lnTo>
                    <a:pt x="3099" y="1427"/>
                  </a:lnTo>
                  <a:lnTo>
                    <a:pt x="3099" y="1427"/>
                  </a:lnTo>
                  <a:lnTo>
                    <a:pt x="3100" y="1427"/>
                  </a:lnTo>
                  <a:lnTo>
                    <a:pt x="3101" y="1427"/>
                  </a:lnTo>
                  <a:lnTo>
                    <a:pt x="3102" y="1427"/>
                  </a:lnTo>
                  <a:lnTo>
                    <a:pt x="3102" y="1427"/>
                  </a:lnTo>
                  <a:lnTo>
                    <a:pt x="3104" y="1427"/>
                  </a:lnTo>
                  <a:lnTo>
                    <a:pt x="3105" y="1427"/>
                  </a:lnTo>
                  <a:lnTo>
                    <a:pt x="3106" y="1427"/>
                  </a:lnTo>
                  <a:lnTo>
                    <a:pt x="3106" y="1427"/>
                  </a:lnTo>
                  <a:lnTo>
                    <a:pt x="3107" y="1427"/>
                  </a:lnTo>
                  <a:lnTo>
                    <a:pt x="3109" y="1427"/>
                  </a:lnTo>
                  <a:lnTo>
                    <a:pt x="3110" y="1427"/>
                  </a:lnTo>
                  <a:lnTo>
                    <a:pt x="3110" y="1427"/>
                  </a:lnTo>
                  <a:lnTo>
                    <a:pt x="3111" y="1427"/>
                  </a:lnTo>
                  <a:lnTo>
                    <a:pt x="3112" y="1427"/>
                  </a:lnTo>
                  <a:lnTo>
                    <a:pt x="3114" y="1427"/>
                  </a:lnTo>
                  <a:lnTo>
                    <a:pt x="3114" y="1427"/>
                  </a:lnTo>
                  <a:lnTo>
                    <a:pt x="3115" y="1427"/>
                  </a:lnTo>
                  <a:lnTo>
                    <a:pt x="3116" y="1427"/>
                  </a:lnTo>
                  <a:lnTo>
                    <a:pt x="3117" y="1427"/>
                  </a:lnTo>
                  <a:lnTo>
                    <a:pt x="3117" y="1427"/>
                  </a:lnTo>
                  <a:lnTo>
                    <a:pt x="3119" y="1427"/>
                  </a:lnTo>
                  <a:lnTo>
                    <a:pt x="3120" y="1427"/>
                  </a:lnTo>
                  <a:lnTo>
                    <a:pt x="3121" y="1427"/>
                  </a:lnTo>
                  <a:lnTo>
                    <a:pt x="3121" y="1427"/>
                  </a:lnTo>
                  <a:lnTo>
                    <a:pt x="3122" y="1427"/>
                  </a:lnTo>
                  <a:lnTo>
                    <a:pt x="3124" y="1427"/>
                  </a:lnTo>
                  <a:lnTo>
                    <a:pt x="3125" y="1427"/>
                  </a:lnTo>
                  <a:lnTo>
                    <a:pt x="3125" y="1427"/>
                  </a:lnTo>
                  <a:lnTo>
                    <a:pt x="3126" y="1427"/>
                  </a:lnTo>
                  <a:lnTo>
                    <a:pt x="3127" y="1427"/>
                  </a:lnTo>
                  <a:lnTo>
                    <a:pt x="3128" y="1427"/>
                  </a:lnTo>
                  <a:lnTo>
                    <a:pt x="3128" y="1427"/>
                  </a:lnTo>
                  <a:lnTo>
                    <a:pt x="3130" y="1427"/>
                  </a:lnTo>
                  <a:lnTo>
                    <a:pt x="3131" y="1427"/>
                  </a:lnTo>
                  <a:lnTo>
                    <a:pt x="3132" y="1427"/>
                  </a:lnTo>
                  <a:lnTo>
                    <a:pt x="3133" y="1427"/>
                  </a:lnTo>
                  <a:lnTo>
                    <a:pt x="3133" y="1427"/>
                  </a:lnTo>
                  <a:lnTo>
                    <a:pt x="3135" y="1427"/>
                  </a:lnTo>
                  <a:lnTo>
                    <a:pt x="3136" y="1427"/>
                  </a:lnTo>
                  <a:lnTo>
                    <a:pt x="3137" y="1427"/>
                  </a:lnTo>
                  <a:lnTo>
                    <a:pt x="3137" y="1427"/>
                  </a:lnTo>
                  <a:lnTo>
                    <a:pt x="3138" y="1427"/>
                  </a:lnTo>
                  <a:lnTo>
                    <a:pt x="3140" y="1427"/>
                  </a:lnTo>
                  <a:lnTo>
                    <a:pt x="3141" y="1427"/>
                  </a:lnTo>
                  <a:lnTo>
                    <a:pt x="3141" y="1427"/>
                  </a:lnTo>
                  <a:lnTo>
                    <a:pt x="3142" y="1427"/>
                  </a:lnTo>
                  <a:lnTo>
                    <a:pt x="3143" y="1427"/>
                  </a:lnTo>
                  <a:lnTo>
                    <a:pt x="3145" y="1427"/>
                  </a:lnTo>
                  <a:lnTo>
                    <a:pt x="3145" y="1427"/>
                  </a:lnTo>
                  <a:lnTo>
                    <a:pt x="3146" y="1427"/>
                  </a:lnTo>
                  <a:lnTo>
                    <a:pt x="3147" y="1427"/>
                  </a:lnTo>
                  <a:lnTo>
                    <a:pt x="3148" y="1427"/>
                  </a:lnTo>
                  <a:lnTo>
                    <a:pt x="3148" y="1427"/>
                  </a:lnTo>
                  <a:lnTo>
                    <a:pt x="3150" y="1427"/>
                  </a:lnTo>
                  <a:lnTo>
                    <a:pt x="3151" y="1427"/>
                  </a:lnTo>
                  <a:lnTo>
                    <a:pt x="3152" y="1427"/>
                  </a:lnTo>
                  <a:lnTo>
                    <a:pt x="3152" y="1427"/>
                  </a:lnTo>
                  <a:lnTo>
                    <a:pt x="3153" y="1427"/>
                  </a:lnTo>
                  <a:lnTo>
                    <a:pt x="3155" y="1427"/>
                  </a:lnTo>
                  <a:lnTo>
                    <a:pt x="3156" y="1427"/>
                  </a:lnTo>
                  <a:lnTo>
                    <a:pt x="3156" y="1427"/>
                  </a:lnTo>
                  <a:lnTo>
                    <a:pt x="3157" y="1427"/>
                  </a:lnTo>
                  <a:lnTo>
                    <a:pt x="3158" y="1427"/>
                  </a:lnTo>
                  <a:lnTo>
                    <a:pt x="3160" y="1427"/>
                  </a:lnTo>
                  <a:lnTo>
                    <a:pt x="3160" y="1427"/>
                  </a:lnTo>
                  <a:lnTo>
                    <a:pt x="3161" y="1427"/>
                  </a:lnTo>
                  <a:lnTo>
                    <a:pt x="3162" y="1427"/>
                  </a:lnTo>
                  <a:lnTo>
                    <a:pt x="3163" y="1427"/>
                  </a:lnTo>
                  <a:lnTo>
                    <a:pt x="3163" y="1427"/>
                  </a:lnTo>
                  <a:lnTo>
                    <a:pt x="3164" y="1427"/>
                  </a:lnTo>
                  <a:lnTo>
                    <a:pt x="3166" y="1427"/>
                  </a:lnTo>
                  <a:lnTo>
                    <a:pt x="3167" y="1427"/>
                  </a:lnTo>
                  <a:lnTo>
                    <a:pt x="3167" y="1427"/>
                  </a:lnTo>
                  <a:lnTo>
                    <a:pt x="3168" y="1427"/>
                  </a:lnTo>
                  <a:lnTo>
                    <a:pt x="3169" y="1427"/>
                  </a:lnTo>
                  <a:lnTo>
                    <a:pt x="3171" y="1427"/>
                  </a:lnTo>
                  <a:lnTo>
                    <a:pt x="3171" y="1427"/>
                  </a:lnTo>
                  <a:lnTo>
                    <a:pt x="3172" y="1427"/>
                  </a:lnTo>
                  <a:lnTo>
                    <a:pt x="3173" y="1427"/>
                  </a:lnTo>
                  <a:lnTo>
                    <a:pt x="3174" y="1427"/>
                  </a:lnTo>
                  <a:lnTo>
                    <a:pt x="3174" y="1427"/>
                  </a:lnTo>
                  <a:lnTo>
                    <a:pt x="3176" y="1427"/>
                  </a:lnTo>
                  <a:lnTo>
                    <a:pt x="3177" y="1427"/>
                  </a:lnTo>
                  <a:lnTo>
                    <a:pt x="3178" y="1427"/>
                  </a:lnTo>
                  <a:lnTo>
                    <a:pt x="3178" y="1427"/>
                  </a:lnTo>
                  <a:lnTo>
                    <a:pt x="3179" y="1427"/>
                  </a:lnTo>
                  <a:lnTo>
                    <a:pt x="3181" y="1427"/>
                  </a:lnTo>
                  <a:lnTo>
                    <a:pt x="3182" y="1427"/>
                  </a:lnTo>
                  <a:lnTo>
                    <a:pt x="3182" y="1427"/>
                  </a:lnTo>
                  <a:lnTo>
                    <a:pt x="3183" y="1427"/>
                  </a:lnTo>
                  <a:lnTo>
                    <a:pt x="3184" y="1427"/>
                  </a:lnTo>
                  <a:lnTo>
                    <a:pt x="3186" y="1427"/>
                  </a:lnTo>
                  <a:lnTo>
                    <a:pt x="3186" y="1427"/>
                  </a:lnTo>
                  <a:lnTo>
                    <a:pt x="3187" y="1427"/>
                  </a:lnTo>
                  <a:lnTo>
                    <a:pt x="3188" y="1427"/>
                  </a:lnTo>
                  <a:lnTo>
                    <a:pt x="3189" y="1427"/>
                  </a:lnTo>
                  <a:lnTo>
                    <a:pt x="3191" y="1427"/>
                  </a:lnTo>
                  <a:lnTo>
                    <a:pt x="3191" y="1427"/>
                  </a:lnTo>
                  <a:lnTo>
                    <a:pt x="3192" y="1427"/>
                  </a:lnTo>
                  <a:lnTo>
                    <a:pt x="3193" y="1427"/>
                  </a:lnTo>
                  <a:lnTo>
                    <a:pt x="3194" y="1427"/>
                  </a:lnTo>
                  <a:lnTo>
                    <a:pt x="3194" y="1427"/>
                  </a:lnTo>
                  <a:lnTo>
                    <a:pt x="3196" y="1427"/>
                  </a:lnTo>
                  <a:lnTo>
                    <a:pt x="3197" y="1427"/>
                  </a:lnTo>
                  <a:lnTo>
                    <a:pt x="3198" y="1427"/>
                  </a:lnTo>
                  <a:lnTo>
                    <a:pt x="3198" y="1427"/>
                  </a:lnTo>
                  <a:lnTo>
                    <a:pt x="3199" y="1427"/>
                  </a:lnTo>
                  <a:lnTo>
                    <a:pt x="3200" y="1427"/>
                  </a:lnTo>
                  <a:lnTo>
                    <a:pt x="3202" y="1427"/>
                  </a:lnTo>
                  <a:lnTo>
                    <a:pt x="3202" y="1427"/>
                  </a:lnTo>
                  <a:lnTo>
                    <a:pt x="3203" y="1427"/>
                  </a:lnTo>
                  <a:lnTo>
                    <a:pt x="3204" y="1427"/>
                  </a:lnTo>
                  <a:lnTo>
                    <a:pt x="3205" y="1427"/>
                  </a:lnTo>
                  <a:lnTo>
                    <a:pt x="3205" y="1427"/>
                  </a:lnTo>
                  <a:lnTo>
                    <a:pt x="3207" y="1427"/>
                  </a:lnTo>
                  <a:lnTo>
                    <a:pt x="3208" y="1427"/>
                  </a:lnTo>
                  <a:lnTo>
                    <a:pt x="3209" y="1427"/>
                  </a:lnTo>
                  <a:lnTo>
                    <a:pt x="3209" y="1427"/>
                  </a:lnTo>
                  <a:lnTo>
                    <a:pt x="3210" y="1427"/>
                  </a:lnTo>
                  <a:lnTo>
                    <a:pt x="3212" y="1427"/>
                  </a:lnTo>
                  <a:lnTo>
                    <a:pt x="3213" y="1427"/>
                  </a:lnTo>
                  <a:lnTo>
                    <a:pt x="3213" y="1427"/>
                  </a:lnTo>
                  <a:lnTo>
                    <a:pt x="3214" y="1427"/>
                  </a:lnTo>
                  <a:lnTo>
                    <a:pt x="3215" y="1427"/>
                  </a:lnTo>
                  <a:lnTo>
                    <a:pt x="3217" y="1427"/>
                  </a:lnTo>
                  <a:lnTo>
                    <a:pt x="3217" y="1427"/>
                  </a:lnTo>
                  <a:lnTo>
                    <a:pt x="3218" y="1427"/>
                  </a:lnTo>
                  <a:lnTo>
                    <a:pt x="3219" y="1427"/>
                  </a:lnTo>
                  <a:lnTo>
                    <a:pt x="3220" y="1427"/>
                  </a:lnTo>
                  <a:lnTo>
                    <a:pt x="3220" y="1427"/>
                  </a:lnTo>
                  <a:lnTo>
                    <a:pt x="3222" y="1427"/>
                  </a:lnTo>
                  <a:lnTo>
                    <a:pt x="3223" y="1427"/>
                  </a:lnTo>
                  <a:lnTo>
                    <a:pt x="3224" y="1427"/>
                  </a:lnTo>
                  <a:lnTo>
                    <a:pt x="3224" y="1427"/>
                  </a:lnTo>
                  <a:lnTo>
                    <a:pt x="3225" y="1427"/>
                  </a:lnTo>
                  <a:lnTo>
                    <a:pt x="3227" y="1427"/>
                  </a:lnTo>
                  <a:lnTo>
                    <a:pt x="3228" y="1427"/>
                  </a:lnTo>
                  <a:lnTo>
                    <a:pt x="3228" y="1427"/>
                  </a:lnTo>
                  <a:lnTo>
                    <a:pt x="3229" y="1427"/>
                  </a:lnTo>
                  <a:lnTo>
                    <a:pt x="3230" y="1427"/>
                  </a:lnTo>
                  <a:lnTo>
                    <a:pt x="3232" y="1427"/>
                  </a:lnTo>
                  <a:lnTo>
                    <a:pt x="3232" y="1427"/>
                  </a:lnTo>
                  <a:lnTo>
                    <a:pt x="3233" y="1427"/>
                  </a:lnTo>
                  <a:lnTo>
                    <a:pt x="3234" y="1427"/>
                  </a:lnTo>
                  <a:lnTo>
                    <a:pt x="3235" y="1427"/>
                  </a:lnTo>
                  <a:lnTo>
                    <a:pt x="3235" y="1427"/>
                  </a:lnTo>
                  <a:lnTo>
                    <a:pt x="3236" y="1427"/>
                  </a:lnTo>
                  <a:lnTo>
                    <a:pt x="3238" y="1427"/>
                  </a:lnTo>
                  <a:lnTo>
                    <a:pt x="3239" y="1427"/>
                  </a:lnTo>
                  <a:lnTo>
                    <a:pt x="3239" y="1427"/>
                  </a:lnTo>
                  <a:lnTo>
                    <a:pt x="3240" y="1427"/>
                  </a:lnTo>
                  <a:lnTo>
                    <a:pt x="3241" y="1427"/>
                  </a:lnTo>
                  <a:lnTo>
                    <a:pt x="3243" y="1427"/>
                  </a:lnTo>
                  <a:lnTo>
                    <a:pt x="3244" y="1427"/>
                  </a:lnTo>
                  <a:lnTo>
                    <a:pt x="3244" y="1427"/>
                  </a:lnTo>
                  <a:lnTo>
                    <a:pt x="3245" y="1427"/>
                  </a:lnTo>
                  <a:lnTo>
                    <a:pt x="3246" y="1427"/>
                  </a:lnTo>
                  <a:lnTo>
                    <a:pt x="3248" y="1427"/>
                  </a:lnTo>
                  <a:lnTo>
                    <a:pt x="3248" y="1427"/>
                  </a:lnTo>
                  <a:lnTo>
                    <a:pt x="3249" y="1427"/>
                  </a:lnTo>
                  <a:lnTo>
                    <a:pt x="3250" y="1427"/>
                  </a:lnTo>
                  <a:lnTo>
                    <a:pt x="3251" y="1427"/>
                  </a:lnTo>
                  <a:lnTo>
                    <a:pt x="3251" y="1427"/>
                  </a:lnTo>
                  <a:lnTo>
                    <a:pt x="3253" y="1427"/>
                  </a:lnTo>
                  <a:lnTo>
                    <a:pt x="3254" y="1427"/>
                  </a:lnTo>
                  <a:lnTo>
                    <a:pt x="3255" y="1427"/>
                  </a:lnTo>
                  <a:lnTo>
                    <a:pt x="3255" y="1427"/>
                  </a:lnTo>
                  <a:lnTo>
                    <a:pt x="3256" y="1427"/>
                  </a:lnTo>
                  <a:lnTo>
                    <a:pt x="3258" y="1427"/>
                  </a:lnTo>
                  <a:lnTo>
                    <a:pt x="3259" y="1427"/>
                  </a:lnTo>
                  <a:lnTo>
                    <a:pt x="3259" y="1427"/>
                  </a:lnTo>
                  <a:lnTo>
                    <a:pt x="3260" y="1427"/>
                  </a:lnTo>
                  <a:lnTo>
                    <a:pt x="3261" y="1427"/>
                  </a:lnTo>
                  <a:lnTo>
                    <a:pt x="3263" y="1427"/>
                  </a:lnTo>
                  <a:lnTo>
                    <a:pt x="3263" y="1427"/>
                  </a:lnTo>
                  <a:lnTo>
                    <a:pt x="3264" y="1427"/>
                  </a:lnTo>
                  <a:lnTo>
                    <a:pt x="3265" y="1427"/>
                  </a:lnTo>
                  <a:lnTo>
                    <a:pt x="3266" y="1427"/>
                  </a:lnTo>
                  <a:lnTo>
                    <a:pt x="3266" y="1427"/>
                  </a:lnTo>
                  <a:lnTo>
                    <a:pt x="3268" y="1427"/>
                  </a:lnTo>
                  <a:lnTo>
                    <a:pt x="3269" y="1427"/>
                  </a:lnTo>
                  <a:lnTo>
                    <a:pt x="3270" y="1427"/>
                  </a:lnTo>
                  <a:lnTo>
                    <a:pt x="3270" y="1427"/>
                  </a:lnTo>
                  <a:lnTo>
                    <a:pt x="3271" y="1427"/>
                  </a:lnTo>
                  <a:lnTo>
                    <a:pt x="3272" y="1427"/>
                  </a:lnTo>
                  <a:lnTo>
                    <a:pt x="3274" y="1427"/>
                  </a:lnTo>
                  <a:lnTo>
                    <a:pt x="3274" y="1427"/>
                  </a:lnTo>
                  <a:lnTo>
                    <a:pt x="3275" y="1427"/>
                  </a:lnTo>
                  <a:lnTo>
                    <a:pt x="3276" y="1427"/>
                  </a:lnTo>
                  <a:lnTo>
                    <a:pt x="3277" y="1427"/>
                  </a:lnTo>
                  <a:lnTo>
                    <a:pt x="3277" y="1427"/>
                  </a:lnTo>
                  <a:lnTo>
                    <a:pt x="3279" y="1427"/>
                  </a:lnTo>
                  <a:lnTo>
                    <a:pt x="3280" y="1427"/>
                  </a:lnTo>
                  <a:lnTo>
                    <a:pt x="3281" y="1427"/>
                  </a:lnTo>
                  <a:lnTo>
                    <a:pt x="3281" y="1427"/>
                  </a:lnTo>
                  <a:lnTo>
                    <a:pt x="3282" y="1427"/>
                  </a:lnTo>
                  <a:lnTo>
                    <a:pt x="3284" y="1427"/>
                  </a:lnTo>
                  <a:lnTo>
                    <a:pt x="3285" y="1427"/>
                  </a:lnTo>
                  <a:lnTo>
                    <a:pt x="3285" y="1426"/>
                  </a:lnTo>
                  <a:lnTo>
                    <a:pt x="3286" y="1426"/>
                  </a:lnTo>
                  <a:lnTo>
                    <a:pt x="3287" y="1426"/>
                  </a:lnTo>
                  <a:lnTo>
                    <a:pt x="3289" y="1425"/>
                  </a:lnTo>
                  <a:lnTo>
                    <a:pt x="3289" y="1425"/>
                  </a:lnTo>
                  <a:lnTo>
                    <a:pt x="3290" y="1425"/>
                  </a:lnTo>
                  <a:lnTo>
                    <a:pt x="3291" y="1425"/>
                  </a:lnTo>
                  <a:lnTo>
                    <a:pt x="3292" y="1425"/>
                  </a:lnTo>
                  <a:lnTo>
                    <a:pt x="3292" y="1425"/>
                  </a:lnTo>
                  <a:lnTo>
                    <a:pt x="3294" y="1425"/>
                  </a:lnTo>
                  <a:lnTo>
                    <a:pt x="3295" y="1425"/>
                  </a:lnTo>
                  <a:lnTo>
                    <a:pt x="3296" y="1426"/>
                  </a:lnTo>
                  <a:lnTo>
                    <a:pt x="3296" y="1426"/>
                  </a:lnTo>
                  <a:lnTo>
                    <a:pt x="3297" y="1426"/>
                  </a:lnTo>
                  <a:lnTo>
                    <a:pt x="3299" y="1426"/>
                  </a:lnTo>
                  <a:lnTo>
                    <a:pt x="3300" y="1426"/>
                  </a:lnTo>
                  <a:lnTo>
                    <a:pt x="3301" y="1426"/>
                  </a:lnTo>
                  <a:lnTo>
                    <a:pt x="3301" y="1426"/>
                  </a:lnTo>
                  <a:lnTo>
                    <a:pt x="3302" y="1426"/>
                  </a:lnTo>
                  <a:lnTo>
                    <a:pt x="3304" y="1426"/>
                  </a:lnTo>
                  <a:lnTo>
                    <a:pt x="3305" y="1426"/>
                  </a:lnTo>
                  <a:lnTo>
                    <a:pt x="3305" y="1426"/>
                  </a:lnTo>
                  <a:lnTo>
                    <a:pt x="3306" y="1426"/>
                  </a:lnTo>
                  <a:lnTo>
                    <a:pt x="3307" y="1427"/>
                  </a:lnTo>
                  <a:lnTo>
                    <a:pt x="3308" y="1427"/>
                  </a:lnTo>
                  <a:lnTo>
                    <a:pt x="3308" y="1427"/>
                  </a:lnTo>
                  <a:lnTo>
                    <a:pt x="3310" y="1427"/>
                  </a:lnTo>
                  <a:lnTo>
                    <a:pt x="3311" y="1427"/>
                  </a:lnTo>
                  <a:lnTo>
                    <a:pt x="3312" y="1427"/>
                  </a:lnTo>
                  <a:lnTo>
                    <a:pt x="3312" y="1427"/>
                  </a:lnTo>
                  <a:lnTo>
                    <a:pt x="3313" y="1427"/>
                  </a:lnTo>
                  <a:lnTo>
                    <a:pt x="3315" y="1427"/>
                  </a:lnTo>
                  <a:lnTo>
                    <a:pt x="3316" y="1427"/>
                  </a:lnTo>
                  <a:lnTo>
                    <a:pt x="3316" y="1427"/>
                  </a:lnTo>
                  <a:lnTo>
                    <a:pt x="3317" y="1427"/>
                  </a:lnTo>
                  <a:lnTo>
                    <a:pt x="3318" y="1427"/>
                  </a:lnTo>
                  <a:lnTo>
                    <a:pt x="3320" y="1427"/>
                  </a:lnTo>
                  <a:lnTo>
                    <a:pt x="3320" y="1427"/>
                  </a:lnTo>
                  <a:lnTo>
                    <a:pt x="3321" y="1427"/>
                  </a:lnTo>
                  <a:lnTo>
                    <a:pt x="3322" y="1427"/>
                  </a:lnTo>
                  <a:lnTo>
                    <a:pt x="3323" y="1427"/>
                  </a:lnTo>
                  <a:lnTo>
                    <a:pt x="3323" y="1427"/>
                  </a:lnTo>
                  <a:lnTo>
                    <a:pt x="3325" y="1427"/>
                  </a:lnTo>
                  <a:lnTo>
                    <a:pt x="3326" y="1427"/>
                  </a:lnTo>
                  <a:lnTo>
                    <a:pt x="3327" y="1427"/>
                  </a:lnTo>
                  <a:lnTo>
                    <a:pt x="3327" y="1427"/>
                  </a:lnTo>
                  <a:lnTo>
                    <a:pt x="3328" y="1427"/>
                  </a:lnTo>
                  <a:lnTo>
                    <a:pt x="3330" y="1427"/>
                  </a:lnTo>
                  <a:lnTo>
                    <a:pt x="3331" y="1427"/>
                  </a:lnTo>
                  <a:lnTo>
                    <a:pt x="3331" y="1427"/>
                  </a:lnTo>
                  <a:lnTo>
                    <a:pt x="3332" y="1427"/>
                  </a:lnTo>
                  <a:lnTo>
                    <a:pt x="3333" y="1427"/>
                  </a:lnTo>
                  <a:lnTo>
                    <a:pt x="3335" y="1427"/>
                  </a:lnTo>
                  <a:lnTo>
                    <a:pt x="3335" y="1427"/>
                  </a:lnTo>
                  <a:lnTo>
                    <a:pt x="3336" y="1427"/>
                  </a:lnTo>
                  <a:lnTo>
                    <a:pt x="3337" y="1427"/>
                  </a:lnTo>
                  <a:lnTo>
                    <a:pt x="3338" y="1427"/>
                  </a:lnTo>
                  <a:lnTo>
                    <a:pt x="3338" y="1427"/>
                  </a:lnTo>
                  <a:lnTo>
                    <a:pt x="3340" y="1427"/>
                  </a:lnTo>
                  <a:lnTo>
                    <a:pt x="3341" y="1427"/>
                  </a:lnTo>
                  <a:lnTo>
                    <a:pt x="3342" y="1427"/>
                  </a:lnTo>
                  <a:lnTo>
                    <a:pt x="3342" y="1427"/>
                  </a:lnTo>
                  <a:lnTo>
                    <a:pt x="3343" y="1426"/>
                  </a:lnTo>
                  <a:lnTo>
                    <a:pt x="3344" y="1426"/>
                  </a:lnTo>
                  <a:lnTo>
                    <a:pt x="3346" y="1426"/>
                  </a:lnTo>
                  <a:lnTo>
                    <a:pt x="3346" y="1426"/>
                  </a:lnTo>
                  <a:lnTo>
                    <a:pt x="3347" y="1426"/>
                  </a:lnTo>
                  <a:lnTo>
                    <a:pt x="3348" y="1426"/>
                  </a:lnTo>
                  <a:lnTo>
                    <a:pt x="3349" y="1426"/>
                  </a:lnTo>
                  <a:lnTo>
                    <a:pt x="3349" y="1426"/>
                  </a:lnTo>
                  <a:lnTo>
                    <a:pt x="3351" y="1426"/>
                  </a:lnTo>
                  <a:lnTo>
                    <a:pt x="3352" y="1426"/>
                  </a:lnTo>
                  <a:lnTo>
                    <a:pt x="3353" y="1426"/>
                  </a:lnTo>
                  <a:lnTo>
                    <a:pt x="3353" y="1426"/>
                  </a:lnTo>
                  <a:lnTo>
                    <a:pt x="3354" y="1426"/>
                  </a:lnTo>
                  <a:lnTo>
                    <a:pt x="3356" y="1426"/>
                  </a:lnTo>
                  <a:lnTo>
                    <a:pt x="3357" y="1426"/>
                  </a:lnTo>
                  <a:lnTo>
                    <a:pt x="3358" y="1427"/>
                  </a:lnTo>
                  <a:lnTo>
                    <a:pt x="3358" y="1427"/>
                  </a:lnTo>
                  <a:lnTo>
                    <a:pt x="3359" y="1427"/>
                  </a:lnTo>
                  <a:lnTo>
                    <a:pt x="3361" y="1427"/>
                  </a:lnTo>
                  <a:lnTo>
                    <a:pt x="3362" y="1427"/>
                  </a:lnTo>
                  <a:lnTo>
                    <a:pt x="3362" y="1427"/>
                  </a:lnTo>
                  <a:lnTo>
                    <a:pt x="3363" y="1427"/>
                  </a:lnTo>
                  <a:lnTo>
                    <a:pt x="3364" y="1427"/>
                  </a:lnTo>
                  <a:lnTo>
                    <a:pt x="3366" y="1427"/>
                  </a:lnTo>
                  <a:lnTo>
                    <a:pt x="3366" y="1427"/>
                  </a:lnTo>
                  <a:lnTo>
                    <a:pt x="3367" y="1427"/>
                  </a:lnTo>
                  <a:lnTo>
                    <a:pt x="3368" y="1427"/>
                  </a:lnTo>
                  <a:lnTo>
                    <a:pt x="3369" y="1427"/>
                  </a:lnTo>
                  <a:lnTo>
                    <a:pt x="3369" y="1427"/>
                  </a:lnTo>
                  <a:lnTo>
                    <a:pt x="3371" y="1427"/>
                  </a:lnTo>
                  <a:lnTo>
                    <a:pt x="3372" y="1427"/>
                  </a:lnTo>
                  <a:lnTo>
                    <a:pt x="3373" y="1427"/>
                  </a:lnTo>
                  <a:lnTo>
                    <a:pt x="3373" y="1427"/>
                  </a:lnTo>
                  <a:lnTo>
                    <a:pt x="3374" y="1427"/>
                  </a:lnTo>
                  <a:lnTo>
                    <a:pt x="3376" y="1427"/>
                  </a:lnTo>
                  <a:lnTo>
                    <a:pt x="3377" y="1427"/>
                  </a:lnTo>
                  <a:lnTo>
                    <a:pt x="3377" y="1427"/>
                  </a:lnTo>
                  <a:lnTo>
                    <a:pt x="3378" y="1427"/>
                  </a:lnTo>
                  <a:lnTo>
                    <a:pt x="3379" y="1427"/>
                  </a:lnTo>
                  <a:lnTo>
                    <a:pt x="3380" y="1427"/>
                  </a:lnTo>
                  <a:lnTo>
                    <a:pt x="3380" y="1427"/>
                  </a:lnTo>
                  <a:lnTo>
                    <a:pt x="3382" y="1427"/>
                  </a:lnTo>
                  <a:lnTo>
                    <a:pt x="3383" y="1427"/>
                  </a:lnTo>
                  <a:lnTo>
                    <a:pt x="3384" y="1427"/>
                  </a:lnTo>
                  <a:lnTo>
                    <a:pt x="3384" y="1427"/>
                  </a:lnTo>
                  <a:lnTo>
                    <a:pt x="3385" y="1427"/>
                  </a:lnTo>
                  <a:lnTo>
                    <a:pt x="3387" y="1427"/>
                  </a:lnTo>
                  <a:lnTo>
                    <a:pt x="3388" y="1427"/>
                  </a:lnTo>
                  <a:lnTo>
                    <a:pt x="3388" y="1427"/>
                  </a:lnTo>
                  <a:lnTo>
                    <a:pt x="3389" y="1427"/>
                  </a:lnTo>
                  <a:lnTo>
                    <a:pt x="3390" y="1427"/>
                  </a:lnTo>
                  <a:lnTo>
                    <a:pt x="3392" y="1427"/>
                  </a:lnTo>
                  <a:lnTo>
                    <a:pt x="3392" y="1427"/>
                  </a:lnTo>
                  <a:lnTo>
                    <a:pt x="3393" y="1427"/>
                  </a:lnTo>
                  <a:lnTo>
                    <a:pt x="3394" y="1427"/>
                  </a:lnTo>
                  <a:lnTo>
                    <a:pt x="3395" y="1427"/>
                  </a:lnTo>
                  <a:lnTo>
                    <a:pt x="3395" y="1427"/>
                  </a:lnTo>
                  <a:lnTo>
                    <a:pt x="3397" y="1427"/>
                  </a:lnTo>
                  <a:lnTo>
                    <a:pt x="3398" y="1427"/>
                  </a:lnTo>
                  <a:lnTo>
                    <a:pt x="3399" y="1427"/>
                  </a:lnTo>
                  <a:lnTo>
                    <a:pt x="3399" y="1427"/>
                  </a:lnTo>
                  <a:lnTo>
                    <a:pt x="3400" y="1427"/>
                  </a:lnTo>
                  <a:lnTo>
                    <a:pt x="3402" y="1427"/>
                  </a:lnTo>
                  <a:lnTo>
                    <a:pt x="3403" y="1427"/>
                  </a:lnTo>
                  <a:lnTo>
                    <a:pt x="3403" y="1427"/>
                  </a:lnTo>
                  <a:lnTo>
                    <a:pt x="3404" y="1427"/>
                  </a:lnTo>
                  <a:lnTo>
                    <a:pt x="3405" y="1427"/>
                  </a:lnTo>
                  <a:lnTo>
                    <a:pt x="3407" y="1427"/>
                  </a:lnTo>
                  <a:lnTo>
                    <a:pt x="3407" y="1427"/>
                  </a:lnTo>
                  <a:lnTo>
                    <a:pt x="3408" y="1427"/>
                  </a:lnTo>
                  <a:lnTo>
                    <a:pt x="3409" y="1427"/>
                  </a:lnTo>
                  <a:lnTo>
                    <a:pt x="3410" y="1427"/>
                  </a:lnTo>
                  <a:lnTo>
                    <a:pt x="3411" y="1427"/>
                  </a:lnTo>
                  <a:lnTo>
                    <a:pt x="3411" y="1427"/>
                  </a:lnTo>
                  <a:lnTo>
                    <a:pt x="3413" y="1427"/>
                  </a:lnTo>
                  <a:lnTo>
                    <a:pt x="3414" y="1427"/>
                  </a:lnTo>
                  <a:lnTo>
                    <a:pt x="3415" y="1427"/>
                  </a:lnTo>
                  <a:lnTo>
                    <a:pt x="3415" y="1427"/>
                  </a:lnTo>
                  <a:lnTo>
                    <a:pt x="3416" y="1427"/>
                  </a:lnTo>
                  <a:lnTo>
                    <a:pt x="3418" y="1427"/>
                  </a:lnTo>
                  <a:lnTo>
                    <a:pt x="3419" y="1427"/>
                  </a:lnTo>
                  <a:lnTo>
                    <a:pt x="3419" y="1427"/>
                  </a:lnTo>
                  <a:lnTo>
                    <a:pt x="3420" y="1427"/>
                  </a:lnTo>
                  <a:lnTo>
                    <a:pt x="3421" y="1427"/>
                  </a:lnTo>
                  <a:lnTo>
                    <a:pt x="3423" y="1427"/>
                  </a:lnTo>
                  <a:lnTo>
                    <a:pt x="3423" y="1427"/>
                  </a:lnTo>
                  <a:lnTo>
                    <a:pt x="3424" y="1427"/>
                  </a:lnTo>
                  <a:lnTo>
                    <a:pt x="3425" y="1427"/>
                  </a:lnTo>
                  <a:lnTo>
                    <a:pt x="3426" y="1427"/>
                  </a:lnTo>
                  <a:lnTo>
                    <a:pt x="3426" y="1427"/>
                  </a:lnTo>
                  <a:lnTo>
                    <a:pt x="3428" y="1427"/>
                  </a:lnTo>
                  <a:lnTo>
                    <a:pt x="3429" y="1427"/>
                  </a:lnTo>
                  <a:lnTo>
                    <a:pt x="3430" y="1427"/>
                  </a:lnTo>
                  <a:lnTo>
                    <a:pt x="3430" y="1427"/>
                  </a:lnTo>
                  <a:lnTo>
                    <a:pt x="3431" y="1427"/>
                  </a:lnTo>
                  <a:lnTo>
                    <a:pt x="3433" y="1427"/>
                  </a:lnTo>
                  <a:lnTo>
                    <a:pt x="3434" y="1427"/>
                  </a:lnTo>
                  <a:lnTo>
                    <a:pt x="3434" y="1427"/>
                  </a:lnTo>
                  <a:lnTo>
                    <a:pt x="3435" y="1427"/>
                  </a:lnTo>
                  <a:lnTo>
                    <a:pt x="3436" y="1427"/>
                  </a:lnTo>
                  <a:lnTo>
                    <a:pt x="3438" y="1427"/>
                  </a:lnTo>
                  <a:lnTo>
                    <a:pt x="3438" y="1427"/>
                  </a:lnTo>
                  <a:lnTo>
                    <a:pt x="3439" y="1427"/>
                  </a:lnTo>
                  <a:lnTo>
                    <a:pt x="3440" y="1427"/>
                  </a:lnTo>
                  <a:lnTo>
                    <a:pt x="3441" y="1427"/>
                  </a:lnTo>
                  <a:lnTo>
                    <a:pt x="3441" y="1427"/>
                  </a:lnTo>
                  <a:lnTo>
                    <a:pt x="3443" y="1427"/>
                  </a:lnTo>
                  <a:lnTo>
                    <a:pt x="3444" y="1427"/>
                  </a:lnTo>
                  <a:lnTo>
                    <a:pt x="3445" y="1427"/>
                  </a:lnTo>
                  <a:lnTo>
                    <a:pt x="3445" y="1427"/>
                  </a:lnTo>
                  <a:lnTo>
                    <a:pt x="3446" y="1427"/>
                  </a:lnTo>
                  <a:lnTo>
                    <a:pt x="3447" y="1427"/>
                  </a:lnTo>
                  <a:lnTo>
                    <a:pt x="3449" y="1427"/>
                  </a:lnTo>
                  <a:lnTo>
                    <a:pt x="3449" y="1427"/>
                  </a:lnTo>
                  <a:lnTo>
                    <a:pt x="3450" y="1427"/>
                  </a:lnTo>
                  <a:lnTo>
                    <a:pt x="3451" y="1427"/>
                  </a:lnTo>
                  <a:lnTo>
                    <a:pt x="3452" y="1427"/>
                  </a:lnTo>
                  <a:lnTo>
                    <a:pt x="3452" y="1427"/>
                  </a:lnTo>
                  <a:lnTo>
                    <a:pt x="3454" y="1427"/>
                  </a:lnTo>
                  <a:lnTo>
                    <a:pt x="3455" y="1427"/>
                  </a:lnTo>
                  <a:lnTo>
                    <a:pt x="3456" y="1427"/>
                  </a:lnTo>
                  <a:lnTo>
                    <a:pt x="3456" y="1427"/>
                  </a:lnTo>
                  <a:lnTo>
                    <a:pt x="3457" y="1427"/>
                  </a:lnTo>
                  <a:lnTo>
                    <a:pt x="3459" y="1427"/>
                  </a:lnTo>
                  <a:lnTo>
                    <a:pt x="3460" y="1427"/>
                  </a:lnTo>
                  <a:lnTo>
                    <a:pt x="3460" y="1427"/>
                  </a:lnTo>
                  <a:lnTo>
                    <a:pt x="3461" y="1427"/>
                  </a:lnTo>
                  <a:lnTo>
                    <a:pt x="3462" y="1427"/>
                  </a:lnTo>
                  <a:lnTo>
                    <a:pt x="3464" y="1427"/>
                  </a:lnTo>
                  <a:lnTo>
                    <a:pt x="3464" y="1427"/>
                  </a:lnTo>
                  <a:lnTo>
                    <a:pt x="3465" y="1427"/>
                  </a:lnTo>
                  <a:lnTo>
                    <a:pt x="3466" y="1427"/>
                  </a:lnTo>
                  <a:lnTo>
                    <a:pt x="3467" y="1427"/>
                  </a:lnTo>
                  <a:lnTo>
                    <a:pt x="3469" y="1427"/>
                  </a:lnTo>
                  <a:lnTo>
                    <a:pt x="3469" y="1427"/>
                  </a:lnTo>
                  <a:lnTo>
                    <a:pt x="3470" y="1427"/>
                  </a:lnTo>
                  <a:lnTo>
                    <a:pt x="3471" y="1427"/>
                  </a:lnTo>
                  <a:lnTo>
                    <a:pt x="3472" y="1427"/>
                  </a:lnTo>
                  <a:lnTo>
                    <a:pt x="3472" y="1427"/>
                  </a:lnTo>
                  <a:lnTo>
                    <a:pt x="3474" y="1427"/>
                  </a:lnTo>
                  <a:lnTo>
                    <a:pt x="3475" y="1427"/>
                  </a:lnTo>
                  <a:lnTo>
                    <a:pt x="3476" y="1427"/>
                  </a:lnTo>
                  <a:lnTo>
                    <a:pt x="3476" y="1427"/>
                  </a:lnTo>
                  <a:lnTo>
                    <a:pt x="3477" y="1427"/>
                  </a:lnTo>
                  <a:lnTo>
                    <a:pt x="3479" y="1427"/>
                  </a:lnTo>
                  <a:lnTo>
                    <a:pt x="3480" y="1427"/>
                  </a:lnTo>
                  <a:lnTo>
                    <a:pt x="3480" y="1427"/>
                  </a:lnTo>
                  <a:lnTo>
                    <a:pt x="3481" y="1427"/>
                  </a:lnTo>
                  <a:lnTo>
                    <a:pt x="3482" y="1427"/>
                  </a:lnTo>
                  <a:lnTo>
                    <a:pt x="3483" y="1427"/>
                  </a:lnTo>
                  <a:lnTo>
                    <a:pt x="3483" y="1427"/>
                  </a:lnTo>
                  <a:lnTo>
                    <a:pt x="3485" y="1427"/>
                  </a:lnTo>
                  <a:lnTo>
                    <a:pt x="3486" y="1427"/>
                  </a:lnTo>
                  <a:lnTo>
                    <a:pt x="3487" y="1427"/>
                  </a:lnTo>
                  <a:lnTo>
                    <a:pt x="3487" y="1427"/>
                  </a:lnTo>
                  <a:lnTo>
                    <a:pt x="3488" y="1427"/>
                  </a:lnTo>
                  <a:lnTo>
                    <a:pt x="3490" y="1427"/>
                  </a:lnTo>
                  <a:lnTo>
                    <a:pt x="3491" y="1427"/>
                  </a:lnTo>
                  <a:lnTo>
                    <a:pt x="3491" y="1427"/>
                  </a:lnTo>
                  <a:lnTo>
                    <a:pt x="3492" y="1427"/>
                  </a:lnTo>
                  <a:lnTo>
                    <a:pt x="3493" y="1427"/>
                  </a:lnTo>
                  <a:lnTo>
                    <a:pt x="3495" y="1427"/>
                  </a:lnTo>
                  <a:lnTo>
                    <a:pt x="3495" y="1427"/>
                  </a:lnTo>
                  <a:lnTo>
                    <a:pt x="3496" y="1427"/>
                  </a:lnTo>
                  <a:lnTo>
                    <a:pt x="3497" y="1427"/>
                  </a:lnTo>
                  <a:lnTo>
                    <a:pt x="3498" y="1427"/>
                  </a:lnTo>
                  <a:lnTo>
                    <a:pt x="3498" y="1427"/>
                  </a:lnTo>
                  <a:lnTo>
                    <a:pt x="3500" y="1427"/>
                  </a:lnTo>
                  <a:lnTo>
                    <a:pt x="3501" y="1427"/>
                  </a:lnTo>
                  <a:lnTo>
                    <a:pt x="3502" y="1427"/>
                  </a:lnTo>
                  <a:lnTo>
                    <a:pt x="3502" y="1427"/>
                  </a:lnTo>
                  <a:lnTo>
                    <a:pt x="3503" y="1427"/>
                  </a:lnTo>
                  <a:lnTo>
                    <a:pt x="3505" y="1427"/>
                  </a:lnTo>
                  <a:lnTo>
                    <a:pt x="3506" y="1427"/>
                  </a:lnTo>
                  <a:lnTo>
                    <a:pt x="3506" y="1427"/>
                  </a:lnTo>
                  <a:lnTo>
                    <a:pt x="3507" y="1427"/>
                  </a:lnTo>
                  <a:lnTo>
                    <a:pt x="3508" y="1427"/>
                  </a:lnTo>
                  <a:lnTo>
                    <a:pt x="3510" y="1427"/>
                  </a:lnTo>
                  <a:lnTo>
                    <a:pt x="3510" y="1427"/>
                  </a:lnTo>
                  <a:lnTo>
                    <a:pt x="3511" y="1427"/>
                  </a:lnTo>
                  <a:lnTo>
                    <a:pt x="3512" y="1427"/>
                  </a:lnTo>
                  <a:lnTo>
                    <a:pt x="3513" y="1427"/>
                  </a:lnTo>
                  <a:lnTo>
                    <a:pt x="3513" y="1427"/>
                  </a:lnTo>
                  <a:lnTo>
                    <a:pt x="3515" y="1427"/>
                  </a:lnTo>
                  <a:lnTo>
                    <a:pt x="3516" y="1427"/>
                  </a:lnTo>
                  <a:lnTo>
                    <a:pt x="3517" y="1427"/>
                  </a:lnTo>
                  <a:lnTo>
                    <a:pt x="3517" y="1427"/>
                  </a:lnTo>
                  <a:lnTo>
                    <a:pt x="3518" y="1427"/>
                  </a:lnTo>
                  <a:lnTo>
                    <a:pt x="3519" y="1427"/>
                  </a:lnTo>
                  <a:lnTo>
                    <a:pt x="3521" y="1427"/>
                  </a:lnTo>
                  <a:lnTo>
                    <a:pt x="3521" y="1427"/>
                  </a:lnTo>
                  <a:lnTo>
                    <a:pt x="3522" y="1427"/>
                  </a:lnTo>
                  <a:lnTo>
                    <a:pt x="3523" y="1427"/>
                  </a:lnTo>
                  <a:lnTo>
                    <a:pt x="3524" y="1427"/>
                  </a:lnTo>
                  <a:lnTo>
                    <a:pt x="3526" y="1427"/>
                  </a:lnTo>
                  <a:lnTo>
                    <a:pt x="3526" y="1427"/>
                  </a:lnTo>
                  <a:lnTo>
                    <a:pt x="3527" y="1427"/>
                  </a:lnTo>
                  <a:lnTo>
                    <a:pt x="3528" y="1427"/>
                  </a:lnTo>
                  <a:lnTo>
                    <a:pt x="3529" y="1427"/>
                  </a:lnTo>
                  <a:lnTo>
                    <a:pt x="3529" y="1427"/>
                  </a:lnTo>
                  <a:lnTo>
                    <a:pt x="3531" y="1427"/>
                  </a:lnTo>
                  <a:lnTo>
                    <a:pt x="3532" y="1427"/>
                  </a:lnTo>
                  <a:lnTo>
                    <a:pt x="3533" y="1427"/>
                  </a:lnTo>
                  <a:lnTo>
                    <a:pt x="3533" y="1427"/>
                  </a:lnTo>
                  <a:lnTo>
                    <a:pt x="3534" y="1427"/>
                  </a:lnTo>
                  <a:lnTo>
                    <a:pt x="3536" y="1427"/>
                  </a:lnTo>
                  <a:lnTo>
                    <a:pt x="3537" y="1427"/>
                  </a:lnTo>
                  <a:lnTo>
                    <a:pt x="3537" y="1427"/>
                  </a:lnTo>
                  <a:lnTo>
                    <a:pt x="3538" y="1427"/>
                  </a:lnTo>
                  <a:lnTo>
                    <a:pt x="3539" y="1427"/>
                  </a:lnTo>
                  <a:lnTo>
                    <a:pt x="3541" y="1427"/>
                  </a:lnTo>
                  <a:lnTo>
                    <a:pt x="3541" y="1427"/>
                  </a:lnTo>
                  <a:lnTo>
                    <a:pt x="3542" y="1427"/>
                  </a:lnTo>
                  <a:lnTo>
                    <a:pt x="3543" y="1427"/>
                  </a:lnTo>
                  <a:lnTo>
                    <a:pt x="3544" y="1427"/>
                  </a:lnTo>
                  <a:lnTo>
                    <a:pt x="3544" y="1427"/>
                  </a:lnTo>
                  <a:lnTo>
                    <a:pt x="3546" y="1427"/>
                  </a:lnTo>
                  <a:lnTo>
                    <a:pt x="3547" y="1427"/>
                  </a:lnTo>
                  <a:lnTo>
                    <a:pt x="3548" y="1427"/>
                  </a:lnTo>
                  <a:lnTo>
                    <a:pt x="3548" y="1427"/>
                  </a:lnTo>
                  <a:lnTo>
                    <a:pt x="3549" y="1427"/>
                  </a:lnTo>
                  <a:lnTo>
                    <a:pt x="3551" y="1427"/>
                  </a:lnTo>
                  <a:lnTo>
                    <a:pt x="3552" y="1427"/>
                  </a:lnTo>
                  <a:lnTo>
                    <a:pt x="3552" y="1427"/>
                  </a:lnTo>
                  <a:lnTo>
                    <a:pt x="3553" y="1427"/>
                  </a:lnTo>
                  <a:lnTo>
                    <a:pt x="3554" y="1427"/>
                  </a:lnTo>
                  <a:lnTo>
                    <a:pt x="3555" y="1427"/>
                  </a:lnTo>
                  <a:lnTo>
                    <a:pt x="3555" y="1427"/>
                  </a:lnTo>
                  <a:lnTo>
                    <a:pt x="3557" y="1427"/>
                  </a:lnTo>
                  <a:lnTo>
                    <a:pt x="3558" y="1427"/>
                  </a:lnTo>
                  <a:lnTo>
                    <a:pt x="3559" y="1427"/>
                  </a:lnTo>
                  <a:lnTo>
                    <a:pt x="3559" y="1427"/>
                  </a:lnTo>
                  <a:lnTo>
                    <a:pt x="3560" y="1427"/>
                  </a:lnTo>
                  <a:lnTo>
                    <a:pt x="3562" y="1427"/>
                  </a:lnTo>
                  <a:lnTo>
                    <a:pt x="3563" y="1427"/>
                  </a:lnTo>
                  <a:lnTo>
                    <a:pt x="3563" y="1427"/>
                  </a:lnTo>
                  <a:lnTo>
                    <a:pt x="3564" y="1427"/>
                  </a:lnTo>
                  <a:lnTo>
                    <a:pt x="3565" y="1427"/>
                  </a:lnTo>
                  <a:lnTo>
                    <a:pt x="3567" y="1427"/>
                  </a:lnTo>
                  <a:lnTo>
                    <a:pt x="3567" y="1427"/>
                  </a:lnTo>
                  <a:lnTo>
                    <a:pt x="3568" y="1427"/>
                  </a:lnTo>
                  <a:lnTo>
                    <a:pt x="3569" y="1427"/>
                  </a:lnTo>
                  <a:lnTo>
                    <a:pt x="3570" y="1427"/>
                  </a:lnTo>
                  <a:lnTo>
                    <a:pt x="3570" y="1427"/>
                  </a:lnTo>
                  <a:lnTo>
                    <a:pt x="3572" y="1427"/>
                  </a:lnTo>
                  <a:lnTo>
                    <a:pt x="3573" y="1427"/>
                  </a:lnTo>
                  <a:lnTo>
                    <a:pt x="3574" y="1427"/>
                  </a:lnTo>
                  <a:lnTo>
                    <a:pt x="3574" y="1427"/>
                  </a:lnTo>
                  <a:lnTo>
                    <a:pt x="3575" y="1427"/>
                  </a:lnTo>
                  <a:lnTo>
                    <a:pt x="3577" y="1427"/>
                  </a:lnTo>
                  <a:lnTo>
                    <a:pt x="3578" y="1427"/>
                  </a:lnTo>
                  <a:lnTo>
                    <a:pt x="3578" y="1427"/>
                  </a:lnTo>
                  <a:lnTo>
                    <a:pt x="3579" y="1427"/>
                  </a:lnTo>
                  <a:lnTo>
                    <a:pt x="3580" y="1427"/>
                  </a:lnTo>
                  <a:lnTo>
                    <a:pt x="3582" y="1427"/>
                  </a:lnTo>
                  <a:lnTo>
                    <a:pt x="3583" y="1427"/>
                  </a:lnTo>
                  <a:lnTo>
                    <a:pt x="3583" y="1427"/>
                  </a:lnTo>
                  <a:lnTo>
                    <a:pt x="3584" y="1427"/>
                  </a:lnTo>
                  <a:lnTo>
                    <a:pt x="3585" y="1427"/>
                  </a:lnTo>
                  <a:lnTo>
                    <a:pt x="3587" y="1427"/>
                  </a:lnTo>
                  <a:lnTo>
                    <a:pt x="3587" y="1427"/>
                  </a:lnTo>
                  <a:lnTo>
                    <a:pt x="3588" y="1427"/>
                  </a:lnTo>
                  <a:lnTo>
                    <a:pt x="3589" y="1427"/>
                  </a:lnTo>
                  <a:lnTo>
                    <a:pt x="3590" y="1427"/>
                  </a:lnTo>
                  <a:lnTo>
                    <a:pt x="3590" y="1427"/>
                  </a:lnTo>
                  <a:lnTo>
                    <a:pt x="3591" y="1427"/>
                  </a:lnTo>
                  <a:lnTo>
                    <a:pt x="3593" y="1427"/>
                  </a:lnTo>
                  <a:lnTo>
                    <a:pt x="3594" y="1427"/>
                  </a:lnTo>
                  <a:lnTo>
                    <a:pt x="3594" y="1427"/>
                  </a:lnTo>
                  <a:lnTo>
                    <a:pt x="3595" y="1427"/>
                  </a:lnTo>
                  <a:lnTo>
                    <a:pt x="3596" y="1427"/>
                  </a:lnTo>
                  <a:lnTo>
                    <a:pt x="3598" y="1427"/>
                  </a:lnTo>
                  <a:lnTo>
                    <a:pt x="3598" y="1427"/>
                  </a:lnTo>
                  <a:lnTo>
                    <a:pt x="3599" y="1427"/>
                  </a:lnTo>
                  <a:lnTo>
                    <a:pt x="3600" y="1427"/>
                  </a:lnTo>
                  <a:lnTo>
                    <a:pt x="3601" y="1427"/>
                  </a:lnTo>
                  <a:lnTo>
                    <a:pt x="3601" y="1427"/>
                  </a:lnTo>
                  <a:lnTo>
                    <a:pt x="3603" y="1427"/>
                  </a:lnTo>
                  <a:lnTo>
                    <a:pt x="3604" y="1427"/>
                  </a:lnTo>
                  <a:lnTo>
                    <a:pt x="3605" y="1427"/>
                  </a:lnTo>
                  <a:lnTo>
                    <a:pt x="3605" y="1427"/>
                  </a:lnTo>
                  <a:lnTo>
                    <a:pt x="3606" y="1427"/>
                  </a:lnTo>
                  <a:lnTo>
                    <a:pt x="3608" y="1427"/>
                  </a:lnTo>
                  <a:lnTo>
                    <a:pt x="3609" y="1427"/>
                  </a:lnTo>
                  <a:lnTo>
                    <a:pt x="3609" y="1427"/>
                  </a:lnTo>
                  <a:lnTo>
                    <a:pt x="3610" y="1427"/>
                  </a:lnTo>
                  <a:lnTo>
                    <a:pt x="3611" y="1427"/>
                  </a:lnTo>
                  <a:lnTo>
                    <a:pt x="3613" y="1427"/>
                  </a:lnTo>
                  <a:lnTo>
                    <a:pt x="3613" y="1427"/>
                  </a:lnTo>
                  <a:lnTo>
                    <a:pt x="3614" y="1427"/>
                  </a:lnTo>
                  <a:lnTo>
                    <a:pt x="3615" y="1427"/>
                  </a:lnTo>
                  <a:lnTo>
                    <a:pt x="3616" y="1427"/>
                  </a:lnTo>
                  <a:lnTo>
                    <a:pt x="3616" y="1427"/>
                  </a:lnTo>
                  <a:lnTo>
                    <a:pt x="3618" y="1427"/>
                  </a:lnTo>
                  <a:lnTo>
                    <a:pt x="3619" y="1427"/>
                  </a:lnTo>
                  <a:lnTo>
                    <a:pt x="3620" y="1427"/>
                  </a:lnTo>
                  <a:lnTo>
                    <a:pt x="3620" y="1427"/>
                  </a:lnTo>
                  <a:lnTo>
                    <a:pt x="3621" y="1427"/>
                  </a:lnTo>
                  <a:lnTo>
                    <a:pt x="3623" y="1427"/>
                  </a:lnTo>
                  <a:lnTo>
                    <a:pt x="3624" y="1427"/>
                  </a:lnTo>
                  <a:lnTo>
                    <a:pt x="3624" y="1427"/>
                  </a:lnTo>
                  <a:lnTo>
                    <a:pt x="3625" y="1427"/>
                  </a:lnTo>
                  <a:lnTo>
                    <a:pt x="3626" y="1427"/>
                  </a:lnTo>
                  <a:lnTo>
                    <a:pt x="3627" y="1427"/>
                  </a:lnTo>
                  <a:lnTo>
                    <a:pt x="3627" y="1427"/>
                  </a:lnTo>
                  <a:lnTo>
                    <a:pt x="3629" y="1427"/>
                  </a:lnTo>
                  <a:lnTo>
                    <a:pt x="3630" y="1427"/>
                  </a:lnTo>
                  <a:lnTo>
                    <a:pt x="3631" y="1427"/>
                  </a:lnTo>
                  <a:lnTo>
                    <a:pt x="3631" y="1427"/>
                  </a:lnTo>
                  <a:lnTo>
                    <a:pt x="3632" y="1427"/>
                  </a:lnTo>
                  <a:lnTo>
                    <a:pt x="3634" y="1427"/>
                  </a:lnTo>
                  <a:lnTo>
                    <a:pt x="3635" y="1427"/>
                  </a:lnTo>
                  <a:lnTo>
                    <a:pt x="3636" y="1427"/>
                  </a:lnTo>
                  <a:lnTo>
                    <a:pt x="3636" y="1427"/>
                  </a:lnTo>
                  <a:lnTo>
                    <a:pt x="3637" y="1427"/>
                  </a:lnTo>
                  <a:lnTo>
                    <a:pt x="3639" y="1427"/>
                  </a:lnTo>
                  <a:lnTo>
                    <a:pt x="3640" y="1427"/>
                  </a:lnTo>
                  <a:lnTo>
                    <a:pt x="3640" y="1427"/>
                  </a:lnTo>
                  <a:lnTo>
                    <a:pt x="3641" y="1427"/>
                  </a:lnTo>
                  <a:lnTo>
                    <a:pt x="3642" y="1427"/>
                  </a:lnTo>
                  <a:lnTo>
                    <a:pt x="3644" y="1427"/>
                  </a:lnTo>
                  <a:lnTo>
                    <a:pt x="3644" y="1427"/>
                  </a:lnTo>
                  <a:lnTo>
                    <a:pt x="3645" y="1427"/>
                  </a:lnTo>
                  <a:lnTo>
                    <a:pt x="3646" y="1427"/>
                  </a:lnTo>
                  <a:lnTo>
                    <a:pt x="3647" y="1427"/>
                  </a:lnTo>
                  <a:lnTo>
                    <a:pt x="3647" y="1427"/>
                  </a:lnTo>
                  <a:lnTo>
                    <a:pt x="3649" y="1427"/>
                  </a:lnTo>
                  <a:lnTo>
                    <a:pt x="3650" y="1427"/>
                  </a:lnTo>
                  <a:lnTo>
                    <a:pt x="3651" y="1427"/>
                  </a:lnTo>
                  <a:lnTo>
                    <a:pt x="3651" y="1427"/>
                  </a:lnTo>
                  <a:lnTo>
                    <a:pt x="3652" y="1427"/>
                  </a:lnTo>
                  <a:lnTo>
                    <a:pt x="3654" y="1427"/>
                  </a:lnTo>
                  <a:lnTo>
                    <a:pt x="3655" y="1427"/>
                  </a:lnTo>
                  <a:lnTo>
                    <a:pt x="3655" y="1427"/>
                  </a:lnTo>
                  <a:lnTo>
                    <a:pt x="3656" y="1427"/>
                  </a:lnTo>
                  <a:lnTo>
                    <a:pt x="3657" y="1427"/>
                  </a:lnTo>
                  <a:lnTo>
                    <a:pt x="3659" y="1427"/>
                  </a:lnTo>
                  <a:lnTo>
                    <a:pt x="3659" y="1427"/>
                  </a:lnTo>
                  <a:lnTo>
                    <a:pt x="3660" y="1427"/>
                  </a:lnTo>
                  <a:lnTo>
                    <a:pt x="3661" y="1427"/>
                  </a:lnTo>
                  <a:lnTo>
                    <a:pt x="3662" y="1427"/>
                  </a:lnTo>
                  <a:lnTo>
                    <a:pt x="3662" y="1427"/>
                  </a:lnTo>
                  <a:lnTo>
                    <a:pt x="3663" y="1427"/>
                  </a:lnTo>
                  <a:lnTo>
                    <a:pt x="3665" y="1428"/>
                  </a:lnTo>
                  <a:lnTo>
                    <a:pt x="3666" y="1428"/>
                  </a:lnTo>
                  <a:lnTo>
                    <a:pt x="3666" y="1428"/>
                  </a:lnTo>
                  <a:lnTo>
                    <a:pt x="3667" y="1427"/>
                  </a:lnTo>
                  <a:lnTo>
                    <a:pt x="3668" y="1426"/>
                  </a:lnTo>
                  <a:lnTo>
                    <a:pt x="3670" y="1425"/>
                  </a:lnTo>
                  <a:lnTo>
                    <a:pt x="3670" y="1423"/>
                  </a:lnTo>
                  <a:lnTo>
                    <a:pt x="3671" y="1423"/>
                  </a:lnTo>
                  <a:lnTo>
                    <a:pt x="3672" y="1423"/>
                  </a:lnTo>
                  <a:lnTo>
                    <a:pt x="3673" y="1425"/>
                  </a:lnTo>
                  <a:lnTo>
                    <a:pt x="3673" y="1425"/>
                  </a:lnTo>
                  <a:lnTo>
                    <a:pt x="3675" y="1425"/>
                  </a:lnTo>
                  <a:lnTo>
                    <a:pt x="3676" y="1425"/>
                  </a:lnTo>
                  <a:lnTo>
                    <a:pt x="3677" y="1425"/>
                  </a:lnTo>
                  <a:lnTo>
                    <a:pt x="3677" y="1425"/>
                  </a:lnTo>
                  <a:lnTo>
                    <a:pt x="3678" y="1426"/>
                  </a:lnTo>
                  <a:lnTo>
                    <a:pt x="3680" y="1426"/>
                  </a:lnTo>
                  <a:lnTo>
                    <a:pt x="3681" y="1426"/>
                  </a:lnTo>
                  <a:lnTo>
                    <a:pt x="3681" y="1426"/>
                  </a:lnTo>
                  <a:lnTo>
                    <a:pt x="3682" y="1426"/>
                  </a:lnTo>
                  <a:lnTo>
                    <a:pt x="3683" y="1426"/>
                  </a:lnTo>
                  <a:lnTo>
                    <a:pt x="3685" y="1426"/>
                  </a:lnTo>
                  <a:lnTo>
                    <a:pt x="3685" y="1426"/>
                  </a:lnTo>
                  <a:lnTo>
                    <a:pt x="3686" y="1426"/>
                  </a:lnTo>
                  <a:lnTo>
                    <a:pt x="3687" y="1426"/>
                  </a:lnTo>
                  <a:lnTo>
                    <a:pt x="3688" y="1426"/>
                  </a:lnTo>
                  <a:lnTo>
                    <a:pt x="3688" y="1426"/>
                  </a:lnTo>
                  <a:lnTo>
                    <a:pt x="3690" y="1427"/>
                  </a:lnTo>
                  <a:lnTo>
                    <a:pt x="3691" y="1427"/>
                  </a:lnTo>
                  <a:lnTo>
                    <a:pt x="3692" y="1427"/>
                  </a:lnTo>
                  <a:lnTo>
                    <a:pt x="3693" y="1427"/>
                  </a:lnTo>
                  <a:lnTo>
                    <a:pt x="3693" y="1427"/>
                  </a:lnTo>
                  <a:lnTo>
                    <a:pt x="3695" y="1427"/>
                  </a:lnTo>
                  <a:lnTo>
                    <a:pt x="3696" y="1427"/>
                  </a:lnTo>
                  <a:lnTo>
                    <a:pt x="3697" y="1428"/>
                  </a:lnTo>
                  <a:lnTo>
                    <a:pt x="3697" y="1428"/>
                  </a:lnTo>
                  <a:lnTo>
                    <a:pt x="3698" y="1430"/>
                  </a:lnTo>
                  <a:lnTo>
                    <a:pt x="3699" y="1431"/>
                  </a:lnTo>
                  <a:lnTo>
                    <a:pt x="3701" y="1432"/>
                  </a:lnTo>
                  <a:lnTo>
                    <a:pt x="3701" y="1433"/>
                  </a:lnTo>
                  <a:lnTo>
                    <a:pt x="3702" y="1435"/>
                  </a:lnTo>
                  <a:lnTo>
                    <a:pt x="3703" y="1435"/>
                  </a:lnTo>
                  <a:lnTo>
                    <a:pt x="3704" y="1436"/>
                  </a:lnTo>
                  <a:lnTo>
                    <a:pt x="3704" y="1436"/>
                  </a:lnTo>
                  <a:lnTo>
                    <a:pt x="3706" y="1436"/>
                  </a:lnTo>
                  <a:lnTo>
                    <a:pt x="3707" y="1436"/>
                  </a:lnTo>
                  <a:lnTo>
                    <a:pt x="3708" y="1436"/>
                  </a:lnTo>
                  <a:lnTo>
                    <a:pt x="3708" y="1435"/>
                  </a:lnTo>
                  <a:lnTo>
                    <a:pt x="3709" y="1435"/>
                  </a:lnTo>
                  <a:lnTo>
                    <a:pt x="3711" y="1433"/>
                  </a:lnTo>
                  <a:lnTo>
                    <a:pt x="3712" y="1433"/>
                  </a:lnTo>
                  <a:lnTo>
                    <a:pt x="3712" y="1433"/>
                  </a:lnTo>
                  <a:lnTo>
                    <a:pt x="3713" y="1432"/>
                  </a:lnTo>
                  <a:lnTo>
                    <a:pt x="3714" y="1432"/>
                  </a:lnTo>
                  <a:lnTo>
                    <a:pt x="3716" y="1432"/>
                  </a:lnTo>
                  <a:lnTo>
                    <a:pt x="3716" y="1431"/>
                  </a:lnTo>
                  <a:lnTo>
                    <a:pt x="3717" y="1431"/>
                  </a:lnTo>
                  <a:lnTo>
                    <a:pt x="3718" y="1430"/>
                  </a:lnTo>
                  <a:lnTo>
                    <a:pt x="3719" y="1430"/>
                  </a:lnTo>
                  <a:lnTo>
                    <a:pt x="3719" y="1430"/>
                  </a:lnTo>
                  <a:lnTo>
                    <a:pt x="3721" y="1430"/>
                  </a:lnTo>
                  <a:lnTo>
                    <a:pt x="3722" y="1428"/>
                  </a:lnTo>
                  <a:lnTo>
                    <a:pt x="3723" y="1428"/>
                  </a:lnTo>
                  <a:lnTo>
                    <a:pt x="3723" y="1428"/>
                  </a:lnTo>
                  <a:lnTo>
                    <a:pt x="3724" y="1428"/>
                  </a:lnTo>
                  <a:lnTo>
                    <a:pt x="3726" y="1428"/>
                  </a:lnTo>
                  <a:lnTo>
                    <a:pt x="3727" y="1427"/>
                  </a:lnTo>
                  <a:lnTo>
                    <a:pt x="3727" y="1427"/>
                  </a:lnTo>
                  <a:lnTo>
                    <a:pt x="3728" y="1427"/>
                  </a:lnTo>
                  <a:lnTo>
                    <a:pt x="3729" y="1427"/>
                  </a:lnTo>
                  <a:lnTo>
                    <a:pt x="3731" y="1427"/>
                  </a:lnTo>
                  <a:lnTo>
                    <a:pt x="3731" y="1427"/>
                  </a:lnTo>
                  <a:lnTo>
                    <a:pt x="3732" y="1427"/>
                  </a:lnTo>
                  <a:lnTo>
                    <a:pt x="3733" y="1427"/>
                  </a:lnTo>
                  <a:lnTo>
                    <a:pt x="3734" y="1427"/>
                  </a:lnTo>
                  <a:lnTo>
                    <a:pt x="3734" y="1427"/>
                  </a:lnTo>
                  <a:lnTo>
                    <a:pt x="3735" y="1427"/>
                  </a:lnTo>
                  <a:lnTo>
                    <a:pt x="3737" y="1427"/>
                  </a:lnTo>
                  <a:lnTo>
                    <a:pt x="3738" y="1426"/>
                  </a:lnTo>
                  <a:lnTo>
                    <a:pt x="3738" y="1426"/>
                  </a:lnTo>
                  <a:lnTo>
                    <a:pt x="3739" y="1426"/>
                  </a:lnTo>
                  <a:lnTo>
                    <a:pt x="3740" y="1426"/>
                  </a:lnTo>
                  <a:lnTo>
                    <a:pt x="3742" y="1426"/>
                  </a:lnTo>
                  <a:lnTo>
                    <a:pt x="3742" y="1426"/>
                  </a:lnTo>
                  <a:lnTo>
                    <a:pt x="3743" y="1426"/>
                  </a:lnTo>
                  <a:lnTo>
                    <a:pt x="3744" y="1426"/>
                  </a:lnTo>
                  <a:lnTo>
                    <a:pt x="3745" y="1426"/>
                  </a:lnTo>
                  <a:lnTo>
                    <a:pt x="3745" y="1426"/>
                  </a:lnTo>
                  <a:lnTo>
                    <a:pt x="3747" y="1426"/>
                  </a:lnTo>
                  <a:lnTo>
                    <a:pt x="3748" y="1426"/>
                  </a:lnTo>
                  <a:lnTo>
                    <a:pt x="3749" y="1426"/>
                  </a:lnTo>
                  <a:lnTo>
                    <a:pt x="3750" y="1426"/>
                  </a:lnTo>
                  <a:lnTo>
                    <a:pt x="3750" y="1426"/>
                  </a:lnTo>
                  <a:lnTo>
                    <a:pt x="3752" y="1426"/>
                  </a:lnTo>
                  <a:lnTo>
                    <a:pt x="3753" y="1426"/>
                  </a:lnTo>
                  <a:lnTo>
                    <a:pt x="3754" y="1426"/>
                  </a:lnTo>
                  <a:lnTo>
                    <a:pt x="3754" y="1426"/>
                  </a:lnTo>
                  <a:lnTo>
                    <a:pt x="3755" y="1426"/>
                  </a:lnTo>
                  <a:lnTo>
                    <a:pt x="3757" y="1426"/>
                  </a:lnTo>
                  <a:lnTo>
                    <a:pt x="3758" y="1426"/>
                  </a:lnTo>
                  <a:lnTo>
                    <a:pt x="3758" y="1426"/>
                  </a:lnTo>
                  <a:lnTo>
                    <a:pt x="3759" y="1426"/>
                  </a:lnTo>
                  <a:lnTo>
                    <a:pt x="3760" y="1426"/>
                  </a:lnTo>
                  <a:lnTo>
                    <a:pt x="3762" y="1426"/>
                  </a:lnTo>
                  <a:lnTo>
                    <a:pt x="3762" y="1426"/>
                  </a:lnTo>
                  <a:lnTo>
                    <a:pt x="3763" y="1426"/>
                  </a:lnTo>
                  <a:lnTo>
                    <a:pt x="3764" y="1426"/>
                  </a:lnTo>
                  <a:lnTo>
                    <a:pt x="3765" y="1426"/>
                  </a:lnTo>
                  <a:lnTo>
                    <a:pt x="3765" y="1426"/>
                  </a:lnTo>
                  <a:lnTo>
                    <a:pt x="3767" y="1426"/>
                  </a:lnTo>
                  <a:lnTo>
                    <a:pt x="3768" y="1426"/>
                  </a:lnTo>
                  <a:lnTo>
                    <a:pt x="3769" y="1426"/>
                  </a:lnTo>
                  <a:lnTo>
                    <a:pt x="3769" y="1427"/>
                  </a:lnTo>
                  <a:lnTo>
                    <a:pt x="3770" y="1427"/>
                  </a:lnTo>
                  <a:lnTo>
                    <a:pt x="3771" y="1427"/>
                  </a:lnTo>
                  <a:lnTo>
                    <a:pt x="3773" y="1427"/>
                  </a:lnTo>
                  <a:lnTo>
                    <a:pt x="3773" y="1427"/>
                  </a:lnTo>
                  <a:lnTo>
                    <a:pt x="3774" y="1427"/>
                  </a:lnTo>
                  <a:lnTo>
                    <a:pt x="3775" y="1427"/>
                  </a:lnTo>
                  <a:lnTo>
                    <a:pt x="3776" y="1427"/>
                  </a:lnTo>
                  <a:lnTo>
                    <a:pt x="3776" y="1426"/>
                  </a:lnTo>
                  <a:lnTo>
                    <a:pt x="3778" y="1425"/>
                  </a:lnTo>
                  <a:lnTo>
                    <a:pt x="3779" y="1423"/>
                  </a:lnTo>
                  <a:lnTo>
                    <a:pt x="3780" y="1422"/>
                  </a:lnTo>
                  <a:lnTo>
                    <a:pt x="3780" y="1421"/>
                  </a:lnTo>
                  <a:lnTo>
                    <a:pt x="3781" y="1420"/>
                  </a:lnTo>
                  <a:lnTo>
                    <a:pt x="3783" y="1420"/>
                  </a:lnTo>
                  <a:lnTo>
                    <a:pt x="3784" y="1420"/>
                  </a:lnTo>
                  <a:lnTo>
                    <a:pt x="3784" y="1420"/>
                  </a:lnTo>
                  <a:lnTo>
                    <a:pt x="3785" y="1420"/>
                  </a:lnTo>
                  <a:lnTo>
                    <a:pt x="3786" y="1420"/>
                  </a:lnTo>
                  <a:lnTo>
                    <a:pt x="3788" y="1421"/>
                  </a:lnTo>
                  <a:lnTo>
                    <a:pt x="3788" y="1421"/>
                  </a:lnTo>
                  <a:lnTo>
                    <a:pt x="3789" y="1421"/>
                  </a:lnTo>
                  <a:lnTo>
                    <a:pt x="3790" y="1421"/>
                  </a:lnTo>
                  <a:lnTo>
                    <a:pt x="3791" y="1422"/>
                  </a:lnTo>
                  <a:lnTo>
                    <a:pt x="3791" y="1422"/>
                  </a:lnTo>
                  <a:lnTo>
                    <a:pt x="3793" y="1422"/>
                  </a:lnTo>
                  <a:lnTo>
                    <a:pt x="3794" y="1422"/>
                  </a:lnTo>
                  <a:lnTo>
                    <a:pt x="3795" y="1423"/>
                  </a:lnTo>
                  <a:lnTo>
                    <a:pt x="3795" y="1423"/>
                  </a:lnTo>
                  <a:lnTo>
                    <a:pt x="3796" y="1423"/>
                  </a:lnTo>
                  <a:lnTo>
                    <a:pt x="3798" y="1423"/>
                  </a:lnTo>
                  <a:lnTo>
                    <a:pt x="3799" y="1423"/>
                  </a:lnTo>
                  <a:lnTo>
                    <a:pt x="3799" y="1423"/>
                  </a:lnTo>
                  <a:lnTo>
                    <a:pt x="3800" y="1425"/>
                  </a:lnTo>
                  <a:lnTo>
                    <a:pt x="3801" y="1425"/>
                  </a:lnTo>
                  <a:lnTo>
                    <a:pt x="3803" y="1425"/>
                  </a:lnTo>
                  <a:lnTo>
                    <a:pt x="3804" y="1425"/>
                  </a:lnTo>
                  <a:lnTo>
                    <a:pt x="3804" y="1425"/>
                  </a:lnTo>
                  <a:lnTo>
                    <a:pt x="3805" y="1425"/>
                  </a:lnTo>
                  <a:lnTo>
                    <a:pt x="3806" y="1426"/>
                  </a:lnTo>
                  <a:lnTo>
                    <a:pt x="3807" y="1426"/>
                  </a:lnTo>
                  <a:lnTo>
                    <a:pt x="3807" y="1426"/>
                  </a:lnTo>
                  <a:lnTo>
                    <a:pt x="3809" y="1426"/>
                  </a:lnTo>
                  <a:lnTo>
                    <a:pt x="3810" y="1426"/>
                  </a:lnTo>
                  <a:lnTo>
                    <a:pt x="3811" y="1426"/>
                  </a:lnTo>
                  <a:lnTo>
                    <a:pt x="3811" y="1426"/>
                  </a:lnTo>
                  <a:lnTo>
                    <a:pt x="3812" y="1427"/>
                  </a:lnTo>
                  <a:lnTo>
                    <a:pt x="3814" y="1427"/>
                  </a:lnTo>
                  <a:lnTo>
                    <a:pt x="3815" y="1427"/>
                  </a:lnTo>
                  <a:lnTo>
                    <a:pt x="3815" y="1427"/>
                  </a:lnTo>
                  <a:lnTo>
                    <a:pt x="3816" y="1427"/>
                  </a:lnTo>
                  <a:lnTo>
                    <a:pt x="3817" y="1427"/>
                  </a:lnTo>
                  <a:lnTo>
                    <a:pt x="3819" y="1427"/>
                  </a:lnTo>
                  <a:lnTo>
                    <a:pt x="3819" y="1427"/>
                  </a:lnTo>
                  <a:lnTo>
                    <a:pt x="3820" y="1427"/>
                  </a:lnTo>
                  <a:lnTo>
                    <a:pt x="3821" y="1427"/>
                  </a:lnTo>
                  <a:lnTo>
                    <a:pt x="3822" y="1427"/>
                  </a:lnTo>
                  <a:lnTo>
                    <a:pt x="3822" y="1427"/>
                  </a:lnTo>
                  <a:lnTo>
                    <a:pt x="3824" y="1427"/>
                  </a:lnTo>
                  <a:lnTo>
                    <a:pt x="3825" y="1427"/>
                  </a:lnTo>
                  <a:lnTo>
                    <a:pt x="3826" y="1426"/>
                  </a:lnTo>
                  <a:lnTo>
                    <a:pt x="3826" y="1426"/>
                  </a:lnTo>
                  <a:lnTo>
                    <a:pt x="3827" y="1426"/>
                  </a:lnTo>
                  <a:lnTo>
                    <a:pt x="3829" y="1426"/>
                  </a:lnTo>
                  <a:lnTo>
                    <a:pt x="3830" y="1426"/>
                  </a:lnTo>
                  <a:lnTo>
                    <a:pt x="3830" y="1425"/>
                  </a:lnTo>
                  <a:lnTo>
                    <a:pt x="3831" y="1425"/>
                  </a:lnTo>
                  <a:lnTo>
                    <a:pt x="3832" y="1425"/>
                  </a:lnTo>
                  <a:lnTo>
                    <a:pt x="3834" y="1423"/>
                  </a:lnTo>
                  <a:lnTo>
                    <a:pt x="3834" y="1423"/>
                  </a:lnTo>
                  <a:lnTo>
                    <a:pt x="3835" y="1423"/>
                  </a:lnTo>
                  <a:lnTo>
                    <a:pt x="3836" y="1422"/>
                  </a:lnTo>
                  <a:lnTo>
                    <a:pt x="3837" y="1422"/>
                  </a:lnTo>
                  <a:lnTo>
                    <a:pt x="3837" y="1422"/>
                  </a:lnTo>
                  <a:lnTo>
                    <a:pt x="3838" y="1422"/>
                  </a:lnTo>
                  <a:lnTo>
                    <a:pt x="3840" y="1422"/>
                  </a:lnTo>
                  <a:lnTo>
                    <a:pt x="3841" y="1422"/>
                  </a:lnTo>
                  <a:lnTo>
                    <a:pt x="3841" y="1422"/>
                  </a:lnTo>
                  <a:lnTo>
                    <a:pt x="3842" y="1423"/>
                  </a:lnTo>
                  <a:lnTo>
                    <a:pt x="3843" y="1423"/>
                  </a:lnTo>
                  <a:lnTo>
                    <a:pt x="3845" y="1423"/>
                  </a:lnTo>
                  <a:lnTo>
                    <a:pt x="3845" y="1423"/>
                  </a:lnTo>
                  <a:lnTo>
                    <a:pt x="3846" y="1425"/>
                  </a:lnTo>
                  <a:lnTo>
                    <a:pt x="3847" y="1425"/>
                  </a:lnTo>
                  <a:lnTo>
                    <a:pt x="3848" y="1425"/>
                  </a:lnTo>
                  <a:lnTo>
                    <a:pt x="3848" y="1425"/>
                  </a:lnTo>
                  <a:lnTo>
                    <a:pt x="3850" y="1425"/>
                  </a:lnTo>
                  <a:lnTo>
                    <a:pt x="3851" y="1426"/>
                  </a:lnTo>
                  <a:lnTo>
                    <a:pt x="3852" y="1426"/>
                  </a:lnTo>
                  <a:lnTo>
                    <a:pt x="3852" y="1426"/>
                  </a:lnTo>
                  <a:lnTo>
                    <a:pt x="3853" y="1427"/>
                  </a:lnTo>
                  <a:lnTo>
                    <a:pt x="3855" y="1427"/>
                  </a:lnTo>
                  <a:lnTo>
                    <a:pt x="3856" y="1427"/>
                  </a:lnTo>
                  <a:lnTo>
                    <a:pt x="3856" y="1427"/>
                  </a:lnTo>
                  <a:lnTo>
                    <a:pt x="3857" y="1427"/>
                  </a:lnTo>
                  <a:lnTo>
                    <a:pt x="3858" y="1427"/>
                  </a:lnTo>
                  <a:lnTo>
                    <a:pt x="3860" y="1427"/>
                  </a:lnTo>
                  <a:lnTo>
                    <a:pt x="3861" y="1427"/>
                  </a:lnTo>
                  <a:lnTo>
                    <a:pt x="3861" y="1427"/>
                  </a:lnTo>
                  <a:lnTo>
                    <a:pt x="3862" y="1427"/>
                  </a:lnTo>
                  <a:lnTo>
                    <a:pt x="3863" y="1427"/>
                  </a:lnTo>
                  <a:lnTo>
                    <a:pt x="3865" y="1427"/>
                  </a:lnTo>
                  <a:lnTo>
                    <a:pt x="3865" y="1427"/>
                  </a:lnTo>
                  <a:lnTo>
                    <a:pt x="3866" y="1427"/>
                  </a:lnTo>
                  <a:lnTo>
                    <a:pt x="3867" y="1427"/>
                  </a:lnTo>
                  <a:lnTo>
                    <a:pt x="3868" y="1427"/>
                  </a:lnTo>
                  <a:lnTo>
                    <a:pt x="3868" y="1427"/>
                  </a:lnTo>
                  <a:lnTo>
                    <a:pt x="3870" y="1427"/>
                  </a:lnTo>
                  <a:lnTo>
                    <a:pt x="3871" y="1427"/>
                  </a:lnTo>
                  <a:lnTo>
                    <a:pt x="3872" y="1427"/>
                  </a:lnTo>
                  <a:lnTo>
                    <a:pt x="3872" y="1427"/>
                  </a:lnTo>
                  <a:lnTo>
                    <a:pt x="3873" y="1427"/>
                  </a:lnTo>
                  <a:lnTo>
                    <a:pt x="3874" y="1427"/>
                  </a:lnTo>
                  <a:lnTo>
                    <a:pt x="3876" y="1427"/>
                  </a:lnTo>
                  <a:lnTo>
                    <a:pt x="3876" y="1427"/>
                  </a:lnTo>
                  <a:lnTo>
                    <a:pt x="3877" y="1427"/>
                  </a:lnTo>
                  <a:lnTo>
                    <a:pt x="3878" y="1427"/>
                  </a:lnTo>
                  <a:lnTo>
                    <a:pt x="3879" y="1427"/>
                  </a:lnTo>
                  <a:lnTo>
                    <a:pt x="3879" y="1427"/>
                  </a:lnTo>
                  <a:lnTo>
                    <a:pt x="3881" y="1427"/>
                  </a:lnTo>
                  <a:lnTo>
                    <a:pt x="3882" y="1427"/>
                  </a:lnTo>
                  <a:lnTo>
                    <a:pt x="3883" y="1427"/>
                  </a:lnTo>
                  <a:lnTo>
                    <a:pt x="3883" y="1427"/>
                  </a:lnTo>
                  <a:lnTo>
                    <a:pt x="3884" y="1427"/>
                  </a:lnTo>
                  <a:lnTo>
                    <a:pt x="3886" y="1427"/>
                  </a:lnTo>
                  <a:lnTo>
                    <a:pt x="3887" y="1427"/>
                  </a:lnTo>
                  <a:lnTo>
                    <a:pt x="3887" y="1427"/>
                  </a:lnTo>
                  <a:lnTo>
                    <a:pt x="3888" y="1427"/>
                  </a:lnTo>
                  <a:lnTo>
                    <a:pt x="3889" y="1427"/>
                  </a:lnTo>
                  <a:lnTo>
                    <a:pt x="3891" y="1427"/>
                  </a:lnTo>
                  <a:lnTo>
                    <a:pt x="3891" y="1427"/>
                  </a:lnTo>
                  <a:lnTo>
                    <a:pt x="3892" y="1427"/>
                  </a:lnTo>
                  <a:lnTo>
                    <a:pt x="3893" y="1427"/>
                  </a:lnTo>
                  <a:lnTo>
                    <a:pt x="3894" y="1427"/>
                  </a:lnTo>
                  <a:lnTo>
                    <a:pt x="3894" y="1427"/>
                  </a:lnTo>
                  <a:lnTo>
                    <a:pt x="3896" y="1427"/>
                  </a:lnTo>
                  <a:lnTo>
                    <a:pt x="3897" y="1427"/>
                  </a:lnTo>
                  <a:lnTo>
                    <a:pt x="3898" y="1428"/>
                  </a:lnTo>
                  <a:lnTo>
                    <a:pt x="3898" y="1428"/>
                  </a:lnTo>
                  <a:lnTo>
                    <a:pt x="3899" y="1428"/>
                  </a:lnTo>
                  <a:lnTo>
                    <a:pt x="3901" y="1428"/>
                  </a:lnTo>
                  <a:lnTo>
                    <a:pt x="3902" y="1430"/>
                  </a:lnTo>
                  <a:lnTo>
                    <a:pt x="3902" y="1428"/>
                  </a:lnTo>
                  <a:lnTo>
                    <a:pt x="3903" y="1428"/>
                  </a:lnTo>
                  <a:lnTo>
                    <a:pt x="3904" y="1428"/>
                  </a:lnTo>
                  <a:lnTo>
                    <a:pt x="3906" y="1428"/>
                  </a:lnTo>
                  <a:lnTo>
                    <a:pt x="3906" y="1428"/>
                  </a:lnTo>
                  <a:lnTo>
                    <a:pt x="3907" y="1428"/>
                  </a:lnTo>
                  <a:lnTo>
                    <a:pt x="3908" y="1427"/>
                  </a:lnTo>
                  <a:lnTo>
                    <a:pt x="3909" y="1427"/>
                  </a:lnTo>
                  <a:lnTo>
                    <a:pt x="3909" y="1427"/>
                  </a:lnTo>
                  <a:lnTo>
                    <a:pt x="3910" y="1427"/>
                  </a:lnTo>
                  <a:lnTo>
                    <a:pt x="3912" y="1427"/>
                  </a:lnTo>
                  <a:lnTo>
                    <a:pt x="3913" y="1427"/>
                  </a:lnTo>
                  <a:lnTo>
                    <a:pt x="3913" y="1427"/>
                  </a:lnTo>
                  <a:lnTo>
                    <a:pt x="3914" y="1427"/>
                  </a:lnTo>
                  <a:lnTo>
                    <a:pt x="3915" y="1427"/>
                  </a:lnTo>
                  <a:lnTo>
                    <a:pt x="3917" y="1427"/>
                  </a:lnTo>
                  <a:lnTo>
                    <a:pt x="3918" y="1427"/>
                  </a:lnTo>
                  <a:lnTo>
                    <a:pt x="3918" y="1427"/>
                  </a:lnTo>
                  <a:lnTo>
                    <a:pt x="3919" y="1427"/>
                  </a:lnTo>
                  <a:lnTo>
                    <a:pt x="3920" y="1427"/>
                  </a:lnTo>
                  <a:lnTo>
                    <a:pt x="3922" y="1427"/>
                  </a:lnTo>
                  <a:lnTo>
                    <a:pt x="3922" y="1427"/>
                  </a:lnTo>
                  <a:lnTo>
                    <a:pt x="3923" y="1427"/>
                  </a:lnTo>
                  <a:lnTo>
                    <a:pt x="3924" y="1427"/>
                  </a:lnTo>
                  <a:lnTo>
                    <a:pt x="3925" y="1427"/>
                  </a:lnTo>
                  <a:lnTo>
                    <a:pt x="3925" y="1427"/>
                  </a:lnTo>
                  <a:lnTo>
                    <a:pt x="3927" y="1427"/>
                  </a:lnTo>
                  <a:lnTo>
                    <a:pt x="3928" y="1427"/>
                  </a:lnTo>
                  <a:lnTo>
                    <a:pt x="3929" y="1427"/>
                  </a:lnTo>
                  <a:lnTo>
                    <a:pt x="3929" y="1427"/>
                  </a:lnTo>
                  <a:lnTo>
                    <a:pt x="3930" y="1427"/>
                  </a:lnTo>
                  <a:lnTo>
                    <a:pt x="3932" y="1427"/>
                  </a:lnTo>
                  <a:lnTo>
                    <a:pt x="3933" y="1427"/>
                  </a:lnTo>
                  <a:lnTo>
                    <a:pt x="3933" y="1427"/>
                  </a:lnTo>
                  <a:lnTo>
                    <a:pt x="3934" y="1427"/>
                  </a:lnTo>
                  <a:lnTo>
                    <a:pt x="3935" y="1427"/>
                  </a:lnTo>
                  <a:lnTo>
                    <a:pt x="3937" y="1427"/>
                  </a:lnTo>
                  <a:lnTo>
                    <a:pt x="3937" y="1427"/>
                  </a:lnTo>
                  <a:lnTo>
                    <a:pt x="3938" y="1427"/>
                  </a:lnTo>
                  <a:lnTo>
                    <a:pt x="3939" y="1427"/>
                  </a:lnTo>
                  <a:lnTo>
                    <a:pt x="3940" y="1427"/>
                  </a:lnTo>
                  <a:lnTo>
                    <a:pt x="3940" y="1427"/>
                  </a:lnTo>
                  <a:lnTo>
                    <a:pt x="3942" y="1427"/>
                  </a:lnTo>
                  <a:lnTo>
                    <a:pt x="3943" y="1427"/>
                  </a:lnTo>
                  <a:lnTo>
                    <a:pt x="3944" y="1427"/>
                  </a:lnTo>
                  <a:lnTo>
                    <a:pt x="3944" y="1427"/>
                  </a:lnTo>
                  <a:lnTo>
                    <a:pt x="3945" y="1427"/>
                  </a:lnTo>
                  <a:lnTo>
                    <a:pt x="3946" y="1427"/>
                  </a:lnTo>
                  <a:lnTo>
                    <a:pt x="3948" y="1427"/>
                  </a:lnTo>
                  <a:lnTo>
                    <a:pt x="3948" y="1427"/>
                  </a:lnTo>
                  <a:lnTo>
                    <a:pt x="3949" y="1427"/>
                  </a:lnTo>
                  <a:lnTo>
                    <a:pt x="3950" y="1427"/>
                  </a:lnTo>
                  <a:lnTo>
                    <a:pt x="3951" y="1427"/>
                  </a:lnTo>
                  <a:lnTo>
                    <a:pt x="3951" y="1427"/>
                  </a:lnTo>
                  <a:lnTo>
                    <a:pt x="3953" y="1427"/>
                  </a:lnTo>
                  <a:lnTo>
                    <a:pt x="3954" y="1427"/>
                  </a:lnTo>
                  <a:lnTo>
                    <a:pt x="3955" y="1427"/>
                  </a:lnTo>
                  <a:lnTo>
                    <a:pt x="3955" y="1427"/>
                  </a:lnTo>
                  <a:lnTo>
                    <a:pt x="3956" y="1427"/>
                  </a:lnTo>
                  <a:lnTo>
                    <a:pt x="3958" y="1427"/>
                  </a:lnTo>
                  <a:lnTo>
                    <a:pt x="3959" y="1427"/>
                  </a:lnTo>
                  <a:lnTo>
                    <a:pt x="3959" y="1427"/>
                  </a:lnTo>
                  <a:lnTo>
                    <a:pt x="3960" y="1427"/>
                  </a:lnTo>
                  <a:lnTo>
                    <a:pt x="3961" y="1427"/>
                  </a:lnTo>
                  <a:lnTo>
                    <a:pt x="3963" y="1427"/>
                  </a:lnTo>
                  <a:lnTo>
                    <a:pt x="3963" y="1427"/>
                  </a:lnTo>
                  <a:lnTo>
                    <a:pt x="3964" y="1427"/>
                  </a:lnTo>
                  <a:lnTo>
                    <a:pt x="3965" y="1427"/>
                  </a:lnTo>
                  <a:lnTo>
                    <a:pt x="3966" y="1428"/>
                  </a:lnTo>
                  <a:lnTo>
                    <a:pt x="3966" y="1428"/>
                  </a:lnTo>
                  <a:lnTo>
                    <a:pt x="3968" y="1428"/>
                  </a:lnTo>
                  <a:lnTo>
                    <a:pt x="3969" y="1428"/>
                  </a:lnTo>
                  <a:lnTo>
                    <a:pt x="3970" y="1427"/>
                  </a:lnTo>
                  <a:lnTo>
                    <a:pt x="3971" y="1427"/>
                  </a:lnTo>
                  <a:lnTo>
                    <a:pt x="3971" y="1426"/>
                  </a:lnTo>
                  <a:lnTo>
                    <a:pt x="3973" y="1425"/>
                  </a:lnTo>
                  <a:lnTo>
                    <a:pt x="3974" y="1423"/>
                  </a:lnTo>
                  <a:lnTo>
                    <a:pt x="3975" y="1421"/>
                  </a:lnTo>
                  <a:lnTo>
                    <a:pt x="3975" y="1417"/>
                  </a:lnTo>
                  <a:lnTo>
                    <a:pt x="3976" y="1414"/>
                  </a:lnTo>
                  <a:lnTo>
                    <a:pt x="3978" y="1410"/>
                  </a:lnTo>
                  <a:lnTo>
                    <a:pt x="3979" y="1406"/>
                  </a:lnTo>
                  <a:lnTo>
                    <a:pt x="3979" y="1402"/>
                  </a:lnTo>
                  <a:lnTo>
                    <a:pt x="3980" y="1399"/>
                  </a:lnTo>
                  <a:lnTo>
                    <a:pt x="3981" y="1395"/>
                  </a:lnTo>
                  <a:lnTo>
                    <a:pt x="3982" y="1392"/>
                  </a:lnTo>
                  <a:lnTo>
                    <a:pt x="3982" y="1390"/>
                  </a:lnTo>
                  <a:lnTo>
                    <a:pt x="3984" y="1389"/>
                  </a:lnTo>
                  <a:lnTo>
                    <a:pt x="3985" y="1387"/>
                  </a:lnTo>
                  <a:lnTo>
                    <a:pt x="3986" y="1387"/>
                  </a:lnTo>
                  <a:lnTo>
                    <a:pt x="3986" y="1387"/>
                  </a:lnTo>
                  <a:lnTo>
                    <a:pt x="3987" y="1389"/>
                  </a:lnTo>
                  <a:lnTo>
                    <a:pt x="3989" y="1390"/>
                  </a:lnTo>
                  <a:lnTo>
                    <a:pt x="3990" y="1391"/>
                  </a:lnTo>
                  <a:lnTo>
                    <a:pt x="3990" y="1392"/>
                  </a:lnTo>
                  <a:lnTo>
                    <a:pt x="3991" y="1394"/>
                  </a:lnTo>
                  <a:lnTo>
                    <a:pt x="3992" y="1395"/>
                  </a:lnTo>
                  <a:lnTo>
                    <a:pt x="3994" y="1396"/>
                  </a:lnTo>
                  <a:lnTo>
                    <a:pt x="3994" y="1397"/>
                  </a:lnTo>
                  <a:lnTo>
                    <a:pt x="3995" y="1399"/>
                  </a:lnTo>
                  <a:lnTo>
                    <a:pt x="3996" y="1400"/>
                  </a:lnTo>
                  <a:lnTo>
                    <a:pt x="3997" y="1401"/>
                  </a:lnTo>
                  <a:lnTo>
                    <a:pt x="3997" y="1402"/>
                  </a:lnTo>
                  <a:lnTo>
                    <a:pt x="3999" y="1404"/>
                  </a:lnTo>
                  <a:lnTo>
                    <a:pt x="4000" y="1405"/>
                  </a:lnTo>
                  <a:lnTo>
                    <a:pt x="4001" y="1406"/>
                  </a:lnTo>
                  <a:lnTo>
                    <a:pt x="4001" y="1407"/>
                  </a:lnTo>
                  <a:lnTo>
                    <a:pt x="4002" y="1409"/>
                  </a:lnTo>
                  <a:lnTo>
                    <a:pt x="4004" y="1410"/>
                  </a:lnTo>
                  <a:lnTo>
                    <a:pt x="4005" y="1411"/>
                  </a:lnTo>
                  <a:lnTo>
                    <a:pt x="4005" y="1412"/>
                  </a:lnTo>
                  <a:lnTo>
                    <a:pt x="4006" y="1414"/>
                  </a:lnTo>
                  <a:lnTo>
                    <a:pt x="4007" y="1414"/>
                  </a:lnTo>
                  <a:lnTo>
                    <a:pt x="4009" y="1415"/>
                  </a:lnTo>
                  <a:lnTo>
                    <a:pt x="4009" y="1416"/>
                  </a:lnTo>
                  <a:lnTo>
                    <a:pt x="4010" y="1417"/>
                  </a:lnTo>
                  <a:lnTo>
                    <a:pt x="4011" y="1417"/>
                  </a:lnTo>
                  <a:lnTo>
                    <a:pt x="4012" y="1418"/>
                  </a:lnTo>
                  <a:lnTo>
                    <a:pt x="4012" y="1420"/>
                  </a:lnTo>
                  <a:lnTo>
                    <a:pt x="4014" y="1421"/>
                  </a:lnTo>
                  <a:lnTo>
                    <a:pt x="4015" y="1421"/>
                  </a:lnTo>
                  <a:lnTo>
                    <a:pt x="4016" y="1422"/>
                  </a:lnTo>
                  <a:lnTo>
                    <a:pt x="4016" y="1422"/>
                  </a:lnTo>
                  <a:lnTo>
                    <a:pt x="4017" y="1422"/>
                  </a:lnTo>
                  <a:lnTo>
                    <a:pt x="4018" y="1423"/>
                  </a:lnTo>
                  <a:lnTo>
                    <a:pt x="4020" y="1423"/>
                  </a:lnTo>
                  <a:lnTo>
                    <a:pt x="4020" y="1423"/>
                  </a:lnTo>
                  <a:lnTo>
                    <a:pt x="4021" y="1423"/>
                  </a:lnTo>
                  <a:lnTo>
                    <a:pt x="4022" y="1422"/>
                  </a:lnTo>
                  <a:lnTo>
                    <a:pt x="4023" y="1422"/>
                  </a:lnTo>
                  <a:lnTo>
                    <a:pt x="4023" y="1421"/>
                  </a:lnTo>
                  <a:lnTo>
                    <a:pt x="4025" y="1421"/>
                  </a:lnTo>
                  <a:lnTo>
                    <a:pt x="4026" y="1420"/>
                  </a:lnTo>
                  <a:lnTo>
                    <a:pt x="4027" y="1418"/>
                  </a:lnTo>
                  <a:lnTo>
                    <a:pt x="4028" y="1417"/>
                  </a:lnTo>
                  <a:lnTo>
                    <a:pt x="4028" y="1415"/>
                  </a:lnTo>
                  <a:lnTo>
                    <a:pt x="4030" y="1414"/>
                  </a:lnTo>
                  <a:lnTo>
                    <a:pt x="4031" y="1411"/>
                  </a:lnTo>
                  <a:lnTo>
                    <a:pt x="4032" y="1409"/>
                  </a:lnTo>
                  <a:lnTo>
                    <a:pt x="4032" y="1405"/>
                  </a:lnTo>
                  <a:lnTo>
                    <a:pt x="4033" y="1402"/>
                  </a:lnTo>
                  <a:lnTo>
                    <a:pt x="4035" y="1397"/>
                  </a:lnTo>
                  <a:lnTo>
                    <a:pt x="4036" y="1392"/>
                  </a:lnTo>
                  <a:lnTo>
                    <a:pt x="4036" y="1385"/>
                  </a:lnTo>
                  <a:lnTo>
                    <a:pt x="4037" y="1378"/>
                  </a:lnTo>
                  <a:lnTo>
                    <a:pt x="4038" y="1370"/>
                  </a:lnTo>
                  <a:lnTo>
                    <a:pt x="4040" y="1364"/>
                  </a:lnTo>
                  <a:lnTo>
                    <a:pt x="4040" y="1363"/>
                  </a:lnTo>
                  <a:lnTo>
                    <a:pt x="4041" y="1366"/>
                  </a:lnTo>
                  <a:lnTo>
                    <a:pt x="4042" y="1375"/>
                  </a:lnTo>
                  <a:lnTo>
                    <a:pt x="4043" y="1386"/>
                  </a:lnTo>
                  <a:lnTo>
                    <a:pt x="4043" y="1395"/>
                  </a:lnTo>
                  <a:lnTo>
                    <a:pt x="4045" y="1404"/>
                  </a:lnTo>
                  <a:lnTo>
                    <a:pt x="4046" y="1410"/>
                  </a:lnTo>
                  <a:lnTo>
                    <a:pt x="4047" y="1416"/>
                  </a:lnTo>
                  <a:lnTo>
                    <a:pt x="4047" y="1421"/>
                  </a:lnTo>
                  <a:lnTo>
                    <a:pt x="4048" y="1426"/>
                  </a:lnTo>
                  <a:lnTo>
                    <a:pt x="4050" y="1430"/>
                  </a:lnTo>
                  <a:lnTo>
                    <a:pt x="4051" y="1432"/>
                  </a:lnTo>
                  <a:lnTo>
                    <a:pt x="4051" y="1433"/>
                  </a:lnTo>
                  <a:lnTo>
                    <a:pt x="4052" y="1435"/>
                  </a:lnTo>
                  <a:lnTo>
                    <a:pt x="4053" y="1435"/>
                  </a:lnTo>
                  <a:lnTo>
                    <a:pt x="4054" y="1435"/>
                  </a:lnTo>
                  <a:lnTo>
                    <a:pt x="4054" y="1435"/>
                  </a:lnTo>
                  <a:lnTo>
                    <a:pt x="4056" y="1435"/>
                  </a:lnTo>
                  <a:lnTo>
                    <a:pt x="4057" y="1435"/>
                  </a:lnTo>
                  <a:lnTo>
                    <a:pt x="4058" y="1433"/>
                  </a:lnTo>
                  <a:lnTo>
                    <a:pt x="4058" y="1433"/>
                  </a:lnTo>
                  <a:lnTo>
                    <a:pt x="4059" y="1433"/>
                  </a:lnTo>
                  <a:lnTo>
                    <a:pt x="4061" y="1432"/>
                  </a:lnTo>
                  <a:lnTo>
                    <a:pt x="4062" y="1432"/>
                  </a:lnTo>
                  <a:lnTo>
                    <a:pt x="4062" y="1431"/>
                  </a:lnTo>
                  <a:lnTo>
                    <a:pt x="4063" y="1431"/>
                  </a:lnTo>
                  <a:lnTo>
                    <a:pt x="4064" y="1431"/>
                  </a:lnTo>
                  <a:lnTo>
                    <a:pt x="4066" y="1431"/>
                  </a:lnTo>
                  <a:lnTo>
                    <a:pt x="4066" y="1431"/>
                  </a:lnTo>
                  <a:lnTo>
                    <a:pt x="4067" y="1431"/>
                  </a:lnTo>
                  <a:lnTo>
                    <a:pt x="4068" y="1430"/>
                  </a:lnTo>
                  <a:lnTo>
                    <a:pt x="4069" y="1430"/>
                  </a:lnTo>
                  <a:lnTo>
                    <a:pt x="4069" y="1430"/>
                  </a:lnTo>
                  <a:lnTo>
                    <a:pt x="4071" y="1430"/>
                  </a:lnTo>
                  <a:lnTo>
                    <a:pt x="4072" y="1430"/>
                  </a:lnTo>
                  <a:lnTo>
                    <a:pt x="4073" y="1430"/>
                  </a:lnTo>
                  <a:lnTo>
                    <a:pt x="4073" y="1430"/>
                  </a:lnTo>
                  <a:lnTo>
                    <a:pt x="4074" y="1430"/>
                  </a:lnTo>
                  <a:lnTo>
                    <a:pt x="4076" y="1431"/>
                  </a:lnTo>
                  <a:lnTo>
                    <a:pt x="4077" y="1431"/>
                  </a:lnTo>
                  <a:lnTo>
                    <a:pt x="4077" y="1431"/>
                  </a:lnTo>
                  <a:lnTo>
                    <a:pt x="4078" y="1432"/>
                  </a:lnTo>
                  <a:lnTo>
                    <a:pt x="4079" y="1432"/>
                  </a:lnTo>
                  <a:lnTo>
                    <a:pt x="4081" y="1432"/>
                  </a:lnTo>
                  <a:lnTo>
                    <a:pt x="4081" y="143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2" name="Freeform 50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477"/>
                </a:cxn>
                <a:cxn ang="0">
                  <a:pos x="128" y="1477"/>
                </a:cxn>
                <a:cxn ang="0">
                  <a:pos x="193" y="916"/>
                </a:cxn>
                <a:cxn ang="0">
                  <a:pos x="257" y="1476"/>
                </a:cxn>
                <a:cxn ang="0">
                  <a:pos x="322" y="1483"/>
                </a:cxn>
                <a:cxn ang="0">
                  <a:pos x="387" y="1464"/>
                </a:cxn>
                <a:cxn ang="0">
                  <a:pos x="451" y="1469"/>
                </a:cxn>
                <a:cxn ang="0">
                  <a:pos x="516" y="1233"/>
                </a:cxn>
                <a:cxn ang="0">
                  <a:pos x="580" y="1476"/>
                </a:cxn>
                <a:cxn ang="0">
                  <a:pos x="645" y="1478"/>
                </a:cxn>
                <a:cxn ang="0">
                  <a:pos x="709" y="1476"/>
                </a:cxn>
                <a:cxn ang="0">
                  <a:pos x="774" y="1474"/>
                </a:cxn>
                <a:cxn ang="0">
                  <a:pos x="838" y="1481"/>
                </a:cxn>
                <a:cxn ang="0">
                  <a:pos x="903" y="1473"/>
                </a:cxn>
                <a:cxn ang="0">
                  <a:pos x="967" y="1474"/>
                </a:cxn>
                <a:cxn ang="0">
                  <a:pos x="1032" y="1472"/>
                </a:cxn>
                <a:cxn ang="0">
                  <a:pos x="1097" y="1472"/>
                </a:cxn>
                <a:cxn ang="0">
                  <a:pos x="1161" y="1474"/>
                </a:cxn>
                <a:cxn ang="0">
                  <a:pos x="1226" y="1474"/>
                </a:cxn>
                <a:cxn ang="0">
                  <a:pos x="1290" y="1474"/>
                </a:cxn>
                <a:cxn ang="0">
                  <a:pos x="1355" y="1474"/>
                </a:cxn>
                <a:cxn ang="0">
                  <a:pos x="1419" y="1474"/>
                </a:cxn>
                <a:cxn ang="0">
                  <a:pos x="1484" y="1474"/>
                </a:cxn>
                <a:cxn ang="0">
                  <a:pos x="1548" y="1473"/>
                </a:cxn>
                <a:cxn ang="0">
                  <a:pos x="1613" y="1477"/>
                </a:cxn>
                <a:cxn ang="0">
                  <a:pos x="1679" y="1472"/>
                </a:cxn>
                <a:cxn ang="0">
                  <a:pos x="1743" y="1474"/>
                </a:cxn>
                <a:cxn ang="0">
                  <a:pos x="1808" y="1469"/>
                </a:cxn>
                <a:cxn ang="0">
                  <a:pos x="1872" y="1473"/>
                </a:cxn>
                <a:cxn ang="0">
                  <a:pos x="1937" y="1476"/>
                </a:cxn>
                <a:cxn ang="0">
                  <a:pos x="2001" y="1474"/>
                </a:cxn>
                <a:cxn ang="0">
                  <a:pos x="2066" y="1476"/>
                </a:cxn>
                <a:cxn ang="0">
                  <a:pos x="2131" y="1464"/>
                </a:cxn>
                <a:cxn ang="0">
                  <a:pos x="2195" y="1474"/>
                </a:cxn>
                <a:cxn ang="0">
                  <a:pos x="2260" y="1473"/>
                </a:cxn>
                <a:cxn ang="0">
                  <a:pos x="2324" y="1471"/>
                </a:cxn>
                <a:cxn ang="0">
                  <a:pos x="2389" y="1474"/>
                </a:cxn>
                <a:cxn ang="0">
                  <a:pos x="2453" y="1473"/>
                </a:cxn>
                <a:cxn ang="0">
                  <a:pos x="2518" y="1474"/>
                </a:cxn>
                <a:cxn ang="0">
                  <a:pos x="2582" y="1474"/>
                </a:cxn>
                <a:cxn ang="0">
                  <a:pos x="2647" y="1471"/>
                </a:cxn>
                <a:cxn ang="0">
                  <a:pos x="2711" y="1474"/>
                </a:cxn>
                <a:cxn ang="0">
                  <a:pos x="2776" y="1474"/>
                </a:cxn>
                <a:cxn ang="0">
                  <a:pos x="2841" y="1474"/>
                </a:cxn>
                <a:cxn ang="0">
                  <a:pos x="2905" y="1474"/>
                </a:cxn>
                <a:cxn ang="0">
                  <a:pos x="2970" y="1474"/>
                </a:cxn>
                <a:cxn ang="0">
                  <a:pos x="3034" y="1473"/>
                </a:cxn>
                <a:cxn ang="0">
                  <a:pos x="3099" y="1474"/>
                </a:cxn>
                <a:cxn ang="0">
                  <a:pos x="3163" y="1474"/>
                </a:cxn>
                <a:cxn ang="0">
                  <a:pos x="3228" y="1474"/>
                </a:cxn>
                <a:cxn ang="0">
                  <a:pos x="3292" y="1474"/>
                </a:cxn>
                <a:cxn ang="0">
                  <a:pos x="3358" y="1474"/>
                </a:cxn>
                <a:cxn ang="0">
                  <a:pos x="3423" y="1474"/>
                </a:cxn>
                <a:cxn ang="0">
                  <a:pos x="3487" y="1474"/>
                </a:cxn>
                <a:cxn ang="0">
                  <a:pos x="3552" y="1474"/>
                </a:cxn>
                <a:cxn ang="0">
                  <a:pos x="3616" y="1473"/>
                </a:cxn>
                <a:cxn ang="0">
                  <a:pos x="3681" y="1474"/>
                </a:cxn>
                <a:cxn ang="0">
                  <a:pos x="3745" y="1462"/>
                </a:cxn>
                <a:cxn ang="0">
                  <a:pos x="3810" y="1474"/>
                </a:cxn>
                <a:cxn ang="0">
                  <a:pos x="3874" y="1476"/>
                </a:cxn>
                <a:cxn ang="0">
                  <a:pos x="3939" y="1474"/>
                </a:cxn>
                <a:cxn ang="0">
                  <a:pos x="4004" y="1473"/>
                </a:cxn>
                <a:cxn ang="0">
                  <a:pos x="4068" y="1271"/>
                </a:cxn>
              </a:cxnLst>
              <a:rect l="0" t="0" r="r" b="b"/>
              <a:pathLst>
                <a:path w="4081" h="1777">
                  <a:moveTo>
                    <a:pt x="0" y="1463"/>
                  </a:moveTo>
                  <a:lnTo>
                    <a:pt x="0" y="1463"/>
                  </a:lnTo>
                  <a:lnTo>
                    <a:pt x="2" y="1468"/>
                  </a:lnTo>
                  <a:lnTo>
                    <a:pt x="3" y="1468"/>
                  </a:lnTo>
                  <a:lnTo>
                    <a:pt x="3" y="1468"/>
                  </a:lnTo>
                  <a:lnTo>
                    <a:pt x="4" y="1469"/>
                  </a:lnTo>
                  <a:lnTo>
                    <a:pt x="5" y="1469"/>
                  </a:lnTo>
                  <a:lnTo>
                    <a:pt x="7" y="1471"/>
                  </a:lnTo>
                  <a:lnTo>
                    <a:pt x="7" y="1471"/>
                  </a:lnTo>
                  <a:lnTo>
                    <a:pt x="8" y="1471"/>
                  </a:lnTo>
                  <a:lnTo>
                    <a:pt x="9" y="1471"/>
                  </a:lnTo>
                  <a:lnTo>
                    <a:pt x="10" y="1471"/>
                  </a:lnTo>
                  <a:lnTo>
                    <a:pt x="10" y="1471"/>
                  </a:lnTo>
                  <a:lnTo>
                    <a:pt x="12" y="1469"/>
                  </a:lnTo>
                  <a:lnTo>
                    <a:pt x="13" y="1471"/>
                  </a:lnTo>
                  <a:lnTo>
                    <a:pt x="14" y="1471"/>
                  </a:lnTo>
                  <a:lnTo>
                    <a:pt x="14" y="1471"/>
                  </a:lnTo>
                  <a:lnTo>
                    <a:pt x="15" y="1472"/>
                  </a:lnTo>
                  <a:lnTo>
                    <a:pt x="17" y="1473"/>
                  </a:lnTo>
                  <a:lnTo>
                    <a:pt x="18" y="1473"/>
                  </a:lnTo>
                  <a:lnTo>
                    <a:pt x="18" y="1474"/>
                  </a:lnTo>
                  <a:lnTo>
                    <a:pt x="19" y="1476"/>
                  </a:lnTo>
                  <a:lnTo>
                    <a:pt x="20" y="1477"/>
                  </a:lnTo>
                  <a:lnTo>
                    <a:pt x="22" y="1477"/>
                  </a:lnTo>
                  <a:lnTo>
                    <a:pt x="22" y="1478"/>
                  </a:lnTo>
                  <a:lnTo>
                    <a:pt x="23" y="1478"/>
                  </a:lnTo>
                  <a:lnTo>
                    <a:pt x="24" y="1478"/>
                  </a:lnTo>
                  <a:lnTo>
                    <a:pt x="25" y="1478"/>
                  </a:lnTo>
                  <a:lnTo>
                    <a:pt x="25" y="1477"/>
                  </a:lnTo>
                  <a:lnTo>
                    <a:pt x="27" y="1477"/>
                  </a:lnTo>
                  <a:lnTo>
                    <a:pt x="28" y="1477"/>
                  </a:lnTo>
                  <a:lnTo>
                    <a:pt x="29" y="1477"/>
                  </a:lnTo>
                  <a:lnTo>
                    <a:pt x="29" y="1477"/>
                  </a:lnTo>
                  <a:lnTo>
                    <a:pt x="30" y="1477"/>
                  </a:lnTo>
                  <a:lnTo>
                    <a:pt x="32" y="1477"/>
                  </a:lnTo>
                  <a:lnTo>
                    <a:pt x="33" y="1477"/>
                  </a:lnTo>
                  <a:lnTo>
                    <a:pt x="33" y="1476"/>
                  </a:lnTo>
                  <a:lnTo>
                    <a:pt x="34" y="1476"/>
                  </a:lnTo>
                  <a:lnTo>
                    <a:pt x="35" y="1476"/>
                  </a:lnTo>
                  <a:lnTo>
                    <a:pt x="36" y="1476"/>
                  </a:lnTo>
                  <a:lnTo>
                    <a:pt x="36" y="1476"/>
                  </a:lnTo>
                  <a:lnTo>
                    <a:pt x="38" y="1476"/>
                  </a:lnTo>
                  <a:lnTo>
                    <a:pt x="39" y="1476"/>
                  </a:lnTo>
                  <a:lnTo>
                    <a:pt x="40" y="1476"/>
                  </a:lnTo>
                  <a:lnTo>
                    <a:pt x="40" y="1476"/>
                  </a:lnTo>
                  <a:lnTo>
                    <a:pt x="41" y="1476"/>
                  </a:lnTo>
                  <a:lnTo>
                    <a:pt x="43" y="1476"/>
                  </a:lnTo>
                  <a:lnTo>
                    <a:pt x="44" y="1476"/>
                  </a:lnTo>
                  <a:lnTo>
                    <a:pt x="44" y="1474"/>
                  </a:lnTo>
                  <a:lnTo>
                    <a:pt x="45" y="1474"/>
                  </a:lnTo>
                  <a:lnTo>
                    <a:pt x="46" y="1474"/>
                  </a:lnTo>
                  <a:lnTo>
                    <a:pt x="48" y="1474"/>
                  </a:lnTo>
                  <a:lnTo>
                    <a:pt x="48" y="1474"/>
                  </a:lnTo>
                  <a:lnTo>
                    <a:pt x="49" y="1476"/>
                  </a:lnTo>
                  <a:lnTo>
                    <a:pt x="50" y="1476"/>
                  </a:lnTo>
                  <a:lnTo>
                    <a:pt x="51" y="1477"/>
                  </a:lnTo>
                  <a:lnTo>
                    <a:pt x="51" y="1477"/>
                  </a:lnTo>
                  <a:lnTo>
                    <a:pt x="53" y="1477"/>
                  </a:lnTo>
                  <a:lnTo>
                    <a:pt x="54" y="1477"/>
                  </a:lnTo>
                  <a:lnTo>
                    <a:pt x="55" y="1478"/>
                  </a:lnTo>
                  <a:lnTo>
                    <a:pt x="55" y="1478"/>
                  </a:lnTo>
                  <a:lnTo>
                    <a:pt x="56" y="1478"/>
                  </a:lnTo>
                  <a:lnTo>
                    <a:pt x="58" y="1478"/>
                  </a:lnTo>
                  <a:lnTo>
                    <a:pt x="59" y="1478"/>
                  </a:lnTo>
                  <a:lnTo>
                    <a:pt x="60" y="1477"/>
                  </a:lnTo>
                  <a:lnTo>
                    <a:pt x="60" y="1477"/>
                  </a:lnTo>
                  <a:lnTo>
                    <a:pt x="61" y="1477"/>
                  </a:lnTo>
                  <a:lnTo>
                    <a:pt x="63" y="1477"/>
                  </a:lnTo>
                  <a:lnTo>
                    <a:pt x="64" y="1477"/>
                  </a:lnTo>
                  <a:lnTo>
                    <a:pt x="64" y="1477"/>
                  </a:lnTo>
                  <a:lnTo>
                    <a:pt x="65" y="1477"/>
                  </a:lnTo>
                  <a:lnTo>
                    <a:pt x="66" y="1477"/>
                  </a:lnTo>
                  <a:lnTo>
                    <a:pt x="68" y="1478"/>
                  </a:lnTo>
                  <a:lnTo>
                    <a:pt x="68" y="1478"/>
                  </a:lnTo>
                  <a:lnTo>
                    <a:pt x="69" y="1478"/>
                  </a:lnTo>
                  <a:lnTo>
                    <a:pt x="70" y="1478"/>
                  </a:lnTo>
                  <a:lnTo>
                    <a:pt x="71" y="1478"/>
                  </a:lnTo>
                  <a:lnTo>
                    <a:pt x="71" y="1478"/>
                  </a:lnTo>
                  <a:lnTo>
                    <a:pt x="72" y="1477"/>
                  </a:lnTo>
                  <a:lnTo>
                    <a:pt x="74" y="1477"/>
                  </a:lnTo>
                  <a:lnTo>
                    <a:pt x="75" y="1477"/>
                  </a:lnTo>
                  <a:lnTo>
                    <a:pt x="75" y="1476"/>
                  </a:lnTo>
                  <a:lnTo>
                    <a:pt x="76" y="1476"/>
                  </a:lnTo>
                  <a:lnTo>
                    <a:pt x="77" y="1476"/>
                  </a:lnTo>
                  <a:lnTo>
                    <a:pt x="79" y="1476"/>
                  </a:lnTo>
                  <a:lnTo>
                    <a:pt x="79" y="1476"/>
                  </a:lnTo>
                  <a:lnTo>
                    <a:pt x="80" y="1476"/>
                  </a:lnTo>
                  <a:lnTo>
                    <a:pt x="81" y="1476"/>
                  </a:lnTo>
                  <a:lnTo>
                    <a:pt x="82" y="1476"/>
                  </a:lnTo>
                  <a:lnTo>
                    <a:pt x="82" y="1476"/>
                  </a:lnTo>
                  <a:lnTo>
                    <a:pt x="84" y="1476"/>
                  </a:lnTo>
                  <a:lnTo>
                    <a:pt x="85" y="1476"/>
                  </a:lnTo>
                  <a:lnTo>
                    <a:pt x="86" y="1476"/>
                  </a:lnTo>
                  <a:lnTo>
                    <a:pt x="86" y="1477"/>
                  </a:lnTo>
                  <a:lnTo>
                    <a:pt x="87" y="1478"/>
                  </a:lnTo>
                  <a:lnTo>
                    <a:pt x="89" y="1479"/>
                  </a:lnTo>
                  <a:lnTo>
                    <a:pt x="90" y="1479"/>
                  </a:lnTo>
                  <a:lnTo>
                    <a:pt x="90" y="1478"/>
                  </a:lnTo>
                  <a:lnTo>
                    <a:pt x="91" y="1477"/>
                  </a:lnTo>
                  <a:lnTo>
                    <a:pt x="92" y="1476"/>
                  </a:lnTo>
                  <a:lnTo>
                    <a:pt x="94" y="1476"/>
                  </a:lnTo>
                  <a:lnTo>
                    <a:pt x="94" y="1474"/>
                  </a:lnTo>
                  <a:lnTo>
                    <a:pt x="95" y="1473"/>
                  </a:lnTo>
                  <a:lnTo>
                    <a:pt x="96" y="1472"/>
                  </a:lnTo>
                  <a:lnTo>
                    <a:pt x="97" y="1472"/>
                  </a:lnTo>
                  <a:lnTo>
                    <a:pt x="97" y="1472"/>
                  </a:lnTo>
                  <a:lnTo>
                    <a:pt x="99" y="1472"/>
                  </a:lnTo>
                  <a:lnTo>
                    <a:pt x="100" y="1473"/>
                  </a:lnTo>
                  <a:lnTo>
                    <a:pt x="101" y="1473"/>
                  </a:lnTo>
                  <a:lnTo>
                    <a:pt x="101" y="1473"/>
                  </a:lnTo>
                  <a:lnTo>
                    <a:pt x="102" y="1473"/>
                  </a:lnTo>
                  <a:lnTo>
                    <a:pt x="104" y="1473"/>
                  </a:lnTo>
                  <a:lnTo>
                    <a:pt x="105" y="1474"/>
                  </a:lnTo>
                  <a:lnTo>
                    <a:pt x="105" y="1474"/>
                  </a:lnTo>
                  <a:lnTo>
                    <a:pt x="106" y="1474"/>
                  </a:lnTo>
                  <a:lnTo>
                    <a:pt x="107" y="1474"/>
                  </a:lnTo>
                  <a:lnTo>
                    <a:pt x="108" y="1474"/>
                  </a:lnTo>
                  <a:lnTo>
                    <a:pt x="108" y="1474"/>
                  </a:lnTo>
                  <a:lnTo>
                    <a:pt x="110" y="1474"/>
                  </a:lnTo>
                  <a:lnTo>
                    <a:pt x="111" y="1473"/>
                  </a:lnTo>
                  <a:lnTo>
                    <a:pt x="112" y="1473"/>
                  </a:lnTo>
                  <a:lnTo>
                    <a:pt x="113" y="1473"/>
                  </a:lnTo>
                  <a:lnTo>
                    <a:pt x="113" y="1473"/>
                  </a:lnTo>
                  <a:lnTo>
                    <a:pt x="115" y="1473"/>
                  </a:lnTo>
                  <a:lnTo>
                    <a:pt x="116" y="1474"/>
                  </a:lnTo>
                  <a:lnTo>
                    <a:pt x="117" y="1476"/>
                  </a:lnTo>
                  <a:lnTo>
                    <a:pt x="117" y="1476"/>
                  </a:lnTo>
                  <a:lnTo>
                    <a:pt x="118" y="1477"/>
                  </a:lnTo>
                  <a:lnTo>
                    <a:pt x="120" y="1477"/>
                  </a:lnTo>
                  <a:lnTo>
                    <a:pt x="121" y="1477"/>
                  </a:lnTo>
                  <a:lnTo>
                    <a:pt x="121" y="1477"/>
                  </a:lnTo>
                  <a:lnTo>
                    <a:pt x="122" y="1477"/>
                  </a:lnTo>
                  <a:lnTo>
                    <a:pt x="123" y="1477"/>
                  </a:lnTo>
                  <a:lnTo>
                    <a:pt x="125" y="1477"/>
                  </a:lnTo>
                  <a:lnTo>
                    <a:pt x="125" y="1477"/>
                  </a:lnTo>
                  <a:lnTo>
                    <a:pt x="126" y="1477"/>
                  </a:lnTo>
                  <a:lnTo>
                    <a:pt x="127" y="1477"/>
                  </a:lnTo>
                  <a:lnTo>
                    <a:pt x="128" y="1477"/>
                  </a:lnTo>
                  <a:lnTo>
                    <a:pt x="128" y="1477"/>
                  </a:lnTo>
                  <a:lnTo>
                    <a:pt x="130" y="1476"/>
                  </a:lnTo>
                  <a:lnTo>
                    <a:pt x="131" y="1476"/>
                  </a:lnTo>
                  <a:lnTo>
                    <a:pt x="132" y="1476"/>
                  </a:lnTo>
                  <a:lnTo>
                    <a:pt x="132" y="1474"/>
                  </a:lnTo>
                  <a:lnTo>
                    <a:pt x="133" y="1474"/>
                  </a:lnTo>
                  <a:lnTo>
                    <a:pt x="135" y="1474"/>
                  </a:lnTo>
                  <a:lnTo>
                    <a:pt x="136" y="1474"/>
                  </a:lnTo>
                  <a:lnTo>
                    <a:pt x="136" y="1474"/>
                  </a:lnTo>
                  <a:lnTo>
                    <a:pt x="137" y="1474"/>
                  </a:lnTo>
                  <a:lnTo>
                    <a:pt x="138" y="1474"/>
                  </a:lnTo>
                  <a:lnTo>
                    <a:pt x="140" y="1474"/>
                  </a:lnTo>
                  <a:lnTo>
                    <a:pt x="140" y="1474"/>
                  </a:lnTo>
                  <a:lnTo>
                    <a:pt x="141" y="1474"/>
                  </a:lnTo>
                  <a:lnTo>
                    <a:pt x="142" y="1474"/>
                  </a:lnTo>
                  <a:lnTo>
                    <a:pt x="143" y="1474"/>
                  </a:lnTo>
                  <a:lnTo>
                    <a:pt x="143" y="1474"/>
                  </a:lnTo>
                  <a:lnTo>
                    <a:pt x="144" y="1474"/>
                  </a:lnTo>
                  <a:lnTo>
                    <a:pt x="146" y="1474"/>
                  </a:lnTo>
                  <a:lnTo>
                    <a:pt x="147" y="1474"/>
                  </a:lnTo>
                  <a:lnTo>
                    <a:pt x="147" y="1474"/>
                  </a:lnTo>
                  <a:lnTo>
                    <a:pt x="148" y="1474"/>
                  </a:lnTo>
                  <a:lnTo>
                    <a:pt x="149" y="1474"/>
                  </a:lnTo>
                  <a:lnTo>
                    <a:pt x="151" y="1474"/>
                  </a:lnTo>
                  <a:lnTo>
                    <a:pt x="151" y="1474"/>
                  </a:lnTo>
                  <a:lnTo>
                    <a:pt x="152" y="1474"/>
                  </a:lnTo>
                  <a:lnTo>
                    <a:pt x="153" y="1474"/>
                  </a:lnTo>
                  <a:lnTo>
                    <a:pt x="154" y="1474"/>
                  </a:lnTo>
                  <a:lnTo>
                    <a:pt x="154" y="1474"/>
                  </a:lnTo>
                  <a:lnTo>
                    <a:pt x="156" y="1474"/>
                  </a:lnTo>
                  <a:lnTo>
                    <a:pt x="157" y="1474"/>
                  </a:lnTo>
                  <a:lnTo>
                    <a:pt x="158" y="1474"/>
                  </a:lnTo>
                  <a:lnTo>
                    <a:pt x="158" y="1474"/>
                  </a:lnTo>
                  <a:lnTo>
                    <a:pt x="159" y="1474"/>
                  </a:lnTo>
                  <a:lnTo>
                    <a:pt x="161" y="1474"/>
                  </a:lnTo>
                  <a:lnTo>
                    <a:pt x="162" y="1474"/>
                  </a:lnTo>
                  <a:lnTo>
                    <a:pt x="162" y="1474"/>
                  </a:lnTo>
                  <a:lnTo>
                    <a:pt x="163" y="1474"/>
                  </a:lnTo>
                  <a:lnTo>
                    <a:pt x="164" y="1474"/>
                  </a:lnTo>
                  <a:lnTo>
                    <a:pt x="166" y="1474"/>
                  </a:lnTo>
                  <a:lnTo>
                    <a:pt x="166" y="1474"/>
                  </a:lnTo>
                  <a:lnTo>
                    <a:pt x="167" y="1474"/>
                  </a:lnTo>
                  <a:lnTo>
                    <a:pt x="168" y="1473"/>
                  </a:lnTo>
                  <a:lnTo>
                    <a:pt x="169" y="1474"/>
                  </a:lnTo>
                  <a:lnTo>
                    <a:pt x="171" y="1474"/>
                  </a:lnTo>
                  <a:lnTo>
                    <a:pt x="171" y="1474"/>
                  </a:lnTo>
                  <a:lnTo>
                    <a:pt x="172" y="1474"/>
                  </a:lnTo>
                  <a:lnTo>
                    <a:pt x="173" y="1476"/>
                  </a:lnTo>
                  <a:lnTo>
                    <a:pt x="174" y="1492"/>
                  </a:lnTo>
                  <a:lnTo>
                    <a:pt x="174" y="1561"/>
                  </a:lnTo>
                  <a:lnTo>
                    <a:pt x="176" y="1709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546"/>
                  </a:lnTo>
                  <a:lnTo>
                    <a:pt x="188" y="1070"/>
                  </a:lnTo>
                  <a:lnTo>
                    <a:pt x="189" y="678"/>
                  </a:lnTo>
                  <a:lnTo>
                    <a:pt x="189" y="513"/>
                  </a:lnTo>
                  <a:lnTo>
                    <a:pt x="190" y="573"/>
                  </a:lnTo>
                  <a:lnTo>
                    <a:pt x="192" y="742"/>
                  </a:lnTo>
                  <a:lnTo>
                    <a:pt x="193" y="916"/>
                  </a:lnTo>
                  <a:lnTo>
                    <a:pt x="193" y="1050"/>
                  </a:lnTo>
                  <a:lnTo>
                    <a:pt x="194" y="1142"/>
                  </a:lnTo>
                  <a:lnTo>
                    <a:pt x="195" y="1204"/>
                  </a:lnTo>
                  <a:lnTo>
                    <a:pt x="197" y="1248"/>
                  </a:lnTo>
                  <a:lnTo>
                    <a:pt x="197" y="1282"/>
                  </a:lnTo>
                  <a:lnTo>
                    <a:pt x="198" y="1307"/>
                  </a:lnTo>
                  <a:lnTo>
                    <a:pt x="199" y="1328"/>
                  </a:lnTo>
                  <a:lnTo>
                    <a:pt x="200" y="1344"/>
                  </a:lnTo>
                  <a:lnTo>
                    <a:pt x="200" y="1359"/>
                  </a:lnTo>
                  <a:lnTo>
                    <a:pt x="202" y="1370"/>
                  </a:lnTo>
                  <a:lnTo>
                    <a:pt x="203" y="1381"/>
                  </a:lnTo>
                  <a:lnTo>
                    <a:pt x="204" y="1392"/>
                  </a:lnTo>
                  <a:lnTo>
                    <a:pt x="204" y="1401"/>
                  </a:lnTo>
                  <a:lnTo>
                    <a:pt x="205" y="1407"/>
                  </a:lnTo>
                  <a:lnTo>
                    <a:pt x="207" y="1412"/>
                  </a:lnTo>
                  <a:lnTo>
                    <a:pt x="208" y="1417"/>
                  </a:lnTo>
                  <a:lnTo>
                    <a:pt x="208" y="1421"/>
                  </a:lnTo>
                  <a:lnTo>
                    <a:pt x="209" y="1425"/>
                  </a:lnTo>
                  <a:lnTo>
                    <a:pt x="210" y="1427"/>
                  </a:lnTo>
                  <a:lnTo>
                    <a:pt x="211" y="1431"/>
                  </a:lnTo>
                  <a:lnTo>
                    <a:pt x="211" y="1433"/>
                  </a:lnTo>
                  <a:lnTo>
                    <a:pt x="213" y="1436"/>
                  </a:lnTo>
                  <a:lnTo>
                    <a:pt x="214" y="1438"/>
                  </a:lnTo>
                  <a:lnTo>
                    <a:pt x="215" y="1442"/>
                  </a:lnTo>
                  <a:lnTo>
                    <a:pt x="215" y="1445"/>
                  </a:lnTo>
                  <a:lnTo>
                    <a:pt x="216" y="1448"/>
                  </a:lnTo>
                  <a:lnTo>
                    <a:pt x="218" y="1450"/>
                  </a:lnTo>
                  <a:lnTo>
                    <a:pt x="219" y="1448"/>
                  </a:lnTo>
                  <a:lnTo>
                    <a:pt x="219" y="1447"/>
                  </a:lnTo>
                  <a:lnTo>
                    <a:pt x="220" y="1447"/>
                  </a:lnTo>
                  <a:lnTo>
                    <a:pt x="221" y="1448"/>
                  </a:lnTo>
                  <a:lnTo>
                    <a:pt x="223" y="1452"/>
                  </a:lnTo>
                  <a:lnTo>
                    <a:pt x="223" y="1454"/>
                  </a:lnTo>
                  <a:lnTo>
                    <a:pt x="224" y="1457"/>
                  </a:lnTo>
                  <a:lnTo>
                    <a:pt x="225" y="1461"/>
                  </a:lnTo>
                  <a:lnTo>
                    <a:pt x="226" y="1463"/>
                  </a:lnTo>
                  <a:lnTo>
                    <a:pt x="228" y="1466"/>
                  </a:lnTo>
                  <a:lnTo>
                    <a:pt x="228" y="1467"/>
                  </a:lnTo>
                  <a:lnTo>
                    <a:pt x="229" y="1468"/>
                  </a:lnTo>
                  <a:lnTo>
                    <a:pt x="230" y="1471"/>
                  </a:lnTo>
                  <a:lnTo>
                    <a:pt x="231" y="1471"/>
                  </a:lnTo>
                  <a:lnTo>
                    <a:pt x="231" y="1472"/>
                  </a:lnTo>
                  <a:lnTo>
                    <a:pt x="233" y="1472"/>
                  </a:lnTo>
                  <a:lnTo>
                    <a:pt x="234" y="1473"/>
                  </a:lnTo>
                  <a:lnTo>
                    <a:pt x="235" y="1472"/>
                  </a:lnTo>
                  <a:lnTo>
                    <a:pt x="235" y="1471"/>
                  </a:lnTo>
                  <a:lnTo>
                    <a:pt x="236" y="1469"/>
                  </a:lnTo>
                  <a:lnTo>
                    <a:pt x="238" y="1466"/>
                  </a:lnTo>
                  <a:lnTo>
                    <a:pt x="239" y="1462"/>
                  </a:lnTo>
                  <a:lnTo>
                    <a:pt x="239" y="1459"/>
                  </a:lnTo>
                  <a:lnTo>
                    <a:pt x="240" y="1459"/>
                  </a:lnTo>
                  <a:lnTo>
                    <a:pt x="241" y="1463"/>
                  </a:lnTo>
                  <a:lnTo>
                    <a:pt x="243" y="1467"/>
                  </a:lnTo>
                  <a:lnTo>
                    <a:pt x="243" y="1471"/>
                  </a:lnTo>
                  <a:lnTo>
                    <a:pt x="244" y="1473"/>
                  </a:lnTo>
                  <a:lnTo>
                    <a:pt x="245" y="1474"/>
                  </a:lnTo>
                  <a:lnTo>
                    <a:pt x="246" y="1474"/>
                  </a:lnTo>
                  <a:lnTo>
                    <a:pt x="246" y="1474"/>
                  </a:lnTo>
                  <a:lnTo>
                    <a:pt x="247" y="1474"/>
                  </a:lnTo>
                  <a:lnTo>
                    <a:pt x="249" y="1473"/>
                  </a:lnTo>
                  <a:lnTo>
                    <a:pt x="250" y="1473"/>
                  </a:lnTo>
                  <a:lnTo>
                    <a:pt x="250" y="1473"/>
                  </a:lnTo>
                  <a:lnTo>
                    <a:pt x="251" y="1476"/>
                  </a:lnTo>
                  <a:lnTo>
                    <a:pt x="252" y="1479"/>
                  </a:lnTo>
                  <a:lnTo>
                    <a:pt x="254" y="1481"/>
                  </a:lnTo>
                  <a:lnTo>
                    <a:pt x="254" y="1481"/>
                  </a:lnTo>
                  <a:lnTo>
                    <a:pt x="255" y="1479"/>
                  </a:lnTo>
                  <a:lnTo>
                    <a:pt x="256" y="1477"/>
                  </a:lnTo>
                  <a:lnTo>
                    <a:pt x="257" y="1476"/>
                  </a:lnTo>
                  <a:lnTo>
                    <a:pt x="257" y="1476"/>
                  </a:lnTo>
                  <a:lnTo>
                    <a:pt x="259" y="1477"/>
                  </a:lnTo>
                  <a:lnTo>
                    <a:pt x="260" y="1477"/>
                  </a:lnTo>
                  <a:lnTo>
                    <a:pt x="261" y="1477"/>
                  </a:lnTo>
                  <a:lnTo>
                    <a:pt x="261" y="1477"/>
                  </a:lnTo>
                  <a:lnTo>
                    <a:pt x="262" y="1477"/>
                  </a:lnTo>
                  <a:lnTo>
                    <a:pt x="264" y="1476"/>
                  </a:lnTo>
                  <a:lnTo>
                    <a:pt x="265" y="1476"/>
                  </a:lnTo>
                  <a:lnTo>
                    <a:pt x="265" y="1474"/>
                  </a:lnTo>
                  <a:lnTo>
                    <a:pt x="266" y="1474"/>
                  </a:lnTo>
                  <a:lnTo>
                    <a:pt x="267" y="1473"/>
                  </a:lnTo>
                  <a:lnTo>
                    <a:pt x="269" y="1473"/>
                  </a:lnTo>
                  <a:lnTo>
                    <a:pt x="269" y="1473"/>
                  </a:lnTo>
                  <a:lnTo>
                    <a:pt x="270" y="1473"/>
                  </a:lnTo>
                  <a:lnTo>
                    <a:pt x="271" y="1473"/>
                  </a:lnTo>
                  <a:lnTo>
                    <a:pt x="272" y="1474"/>
                  </a:lnTo>
                  <a:lnTo>
                    <a:pt x="272" y="1474"/>
                  </a:lnTo>
                  <a:lnTo>
                    <a:pt x="274" y="1474"/>
                  </a:lnTo>
                  <a:lnTo>
                    <a:pt x="275" y="1473"/>
                  </a:lnTo>
                  <a:lnTo>
                    <a:pt x="276" y="1472"/>
                  </a:lnTo>
                  <a:lnTo>
                    <a:pt x="276" y="1471"/>
                  </a:lnTo>
                  <a:lnTo>
                    <a:pt x="277" y="1468"/>
                  </a:lnTo>
                  <a:lnTo>
                    <a:pt x="279" y="1467"/>
                  </a:lnTo>
                  <a:lnTo>
                    <a:pt x="280" y="1468"/>
                  </a:lnTo>
                  <a:lnTo>
                    <a:pt x="281" y="1469"/>
                  </a:lnTo>
                  <a:lnTo>
                    <a:pt x="281" y="1472"/>
                  </a:lnTo>
                  <a:lnTo>
                    <a:pt x="282" y="1473"/>
                  </a:lnTo>
                  <a:lnTo>
                    <a:pt x="283" y="1474"/>
                  </a:lnTo>
                  <a:lnTo>
                    <a:pt x="285" y="1476"/>
                  </a:lnTo>
                  <a:lnTo>
                    <a:pt x="285" y="1477"/>
                  </a:lnTo>
                  <a:lnTo>
                    <a:pt x="286" y="1478"/>
                  </a:lnTo>
                  <a:lnTo>
                    <a:pt x="287" y="1478"/>
                  </a:lnTo>
                  <a:lnTo>
                    <a:pt x="288" y="1477"/>
                  </a:lnTo>
                  <a:lnTo>
                    <a:pt x="288" y="1476"/>
                  </a:lnTo>
                  <a:lnTo>
                    <a:pt x="290" y="1473"/>
                  </a:lnTo>
                  <a:lnTo>
                    <a:pt x="291" y="1471"/>
                  </a:lnTo>
                  <a:lnTo>
                    <a:pt x="292" y="1464"/>
                  </a:lnTo>
                  <a:lnTo>
                    <a:pt x="292" y="1458"/>
                  </a:lnTo>
                  <a:lnTo>
                    <a:pt x="293" y="1453"/>
                  </a:lnTo>
                  <a:lnTo>
                    <a:pt x="295" y="1454"/>
                  </a:lnTo>
                  <a:lnTo>
                    <a:pt x="296" y="1466"/>
                  </a:lnTo>
                  <a:lnTo>
                    <a:pt x="296" y="1486"/>
                  </a:lnTo>
                  <a:lnTo>
                    <a:pt x="297" y="1504"/>
                  </a:lnTo>
                  <a:lnTo>
                    <a:pt x="298" y="1509"/>
                  </a:lnTo>
                  <a:lnTo>
                    <a:pt x="300" y="1500"/>
                  </a:lnTo>
                  <a:lnTo>
                    <a:pt x="300" y="1486"/>
                  </a:lnTo>
                  <a:lnTo>
                    <a:pt x="301" y="1474"/>
                  </a:lnTo>
                  <a:lnTo>
                    <a:pt x="302" y="1472"/>
                  </a:lnTo>
                  <a:lnTo>
                    <a:pt x="303" y="1474"/>
                  </a:lnTo>
                  <a:lnTo>
                    <a:pt x="303" y="1474"/>
                  </a:lnTo>
                  <a:lnTo>
                    <a:pt x="305" y="1473"/>
                  </a:lnTo>
                  <a:lnTo>
                    <a:pt x="306" y="1468"/>
                  </a:lnTo>
                  <a:lnTo>
                    <a:pt x="307" y="1464"/>
                  </a:lnTo>
                  <a:lnTo>
                    <a:pt x="307" y="1462"/>
                  </a:lnTo>
                  <a:lnTo>
                    <a:pt x="308" y="1459"/>
                  </a:lnTo>
                  <a:lnTo>
                    <a:pt x="310" y="1459"/>
                  </a:lnTo>
                  <a:lnTo>
                    <a:pt x="311" y="1459"/>
                  </a:lnTo>
                  <a:lnTo>
                    <a:pt x="311" y="1459"/>
                  </a:lnTo>
                  <a:lnTo>
                    <a:pt x="312" y="1461"/>
                  </a:lnTo>
                  <a:lnTo>
                    <a:pt x="313" y="1461"/>
                  </a:lnTo>
                  <a:lnTo>
                    <a:pt x="315" y="1462"/>
                  </a:lnTo>
                  <a:lnTo>
                    <a:pt x="315" y="1463"/>
                  </a:lnTo>
                  <a:lnTo>
                    <a:pt x="316" y="1464"/>
                  </a:lnTo>
                  <a:lnTo>
                    <a:pt x="317" y="1466"/>
                  </a:lnTo>
                  <a:lnTo>
                    <a:pt x="318" y="1468"/>
                  </a:lnTo>
                  <a:lnTo>
                    <a:pt x="318" y="1471"/>
                  </a:lnTo>
                  <a:lnTo>
                    <a:pt x="319" y="1474"/>
                  </a:lnTo>
                  <a:lnTo>
                    <a:pt x="321" y="1479"/>
                  </a:lnTo>
                  <a:lnTo>
                    <a:pt x="322" y="1483"/>
                  </a:lnTo>
                  <a:lnTo>
                    <a:pt x="322" y="1487"/>
                  </a:lnTo>
                  <a:lnTo>
                    <a:pt x="323" y="1490"/>
                  </a:lnTo>
                  <a:lnTo>
                    <a:pt x="324" y="1493"/>
                  </a:lnTo>
                  <a:lnTo>
                    <a:pt x="326" y="1494"/>
                  </a:lnTo>
                  <a:lnTo>
                    <a:pt x="326" y="1493"/>
                  </a:lnTo>
                  <a:lnTo>
                    <a:pt x="327" y="1490"/>
                  </a:lnTo>
                  <a:lnTo>
                    <a:pt x="328" y="1486"/>
                  </a:lnTo>
                  <a:lnTo>
                    <a:pt x="329" y="1478"/>
                  </a:lnTo>
                  <a:lnTo>
                    <a:pt x="329" y="1464"/>
                  </a:lnTo>
                  <a:lnTo>
                    <a:pt x="331" y="1441"/>
                  </a:lnTo>
                  <a:lnTo>
                    <a:pt x="332" y="1414"/>
                  </a:lnTo>
                  <a:lnTo>
                    <a:pt x="333" y="1401"/>
                  </a:lnTo>
                  <a:lnTo>
                    <a:pt x="333" y="1414"/>
                  </a:lnTo>
                  <a:lnTo>
                    <a:pt x="334" y="1442"/>
                  </a:lnTo>
                  <a:lnTo>
                    <a:pt x="336" y="1472"/>
                  </a:lnTo>
                  <a:lnTo>
                    <a:pt x="337" y="1488"/>
                  </a:lnTo>
                  <a:lnTo>
                    <a:pt x="338" y="1494"/>
                  </a:lnTo>
                  <a:lnTo>
                    <a:pt x="338" y="1495"/>
                  </a:lnTo>
                  <a:lnTo>
                    <a:pt x="339" y="1494"/>
                  </a:lnTo>
                  <a:lnTo>
                    <a:pt x="341" y="1493"/>
                  </a:lnTo>
                  <a:lnTo>
                    <a:pt x="342" y="1490"/>
                  </a:lnTo>
                  <a:lnTo>
                    <a:pt x="342" y="1488"/>
                  </a:lnTo>
                  <a:lnTo>
                    <a:pt x="343" y="1486"/>
                  </a:lnTo>
                  <a:lnTo>
                    <a:pt x="344" y="1484"/>
                  </a:lnTo>
                  <a:lnTo>
                    <a:pt x="346" y="1482"/>
                  </a:lnTo>
                  <a:lnTo>
                    <a:pt x="346" y="1479"/>
                  </a:lnTo>
                  <a:lnTo>
                    <a:pt x="347" y="1478"/>
                  </a:lnTo>
                  <a:lnTo>
                    <a:pt x="348" y="1477"/>
                  </a:lnTo>
                  <a:lnTo>
                    <a:pt x="349" y="1476"/>
                  </a:lnTo>
                  <a:lnTo>
                    <a:pt x="349" y="1474"/>
                  </a:lnTo>
                  <a:lnTo>
                    <a:pt x="351" y="1473"/>
                  </a:lnTo>
                  <a:lnTo>
                    <a:pt x="352" y="1473"/>
                  </a:lnTo>
                  <a:lnTo>
                    <a:pt x="353" y="1474"/>
                  </a:lnTo>
                  <a:lnTo>
                    <a:pt x="353" y="1476"/>
                  </a:lnTo>
                  <a:lnTo>
                    <a:pt x="354" y="1476"/>
                  </a:lnTo>
                  <a:lnTo>
                    <a:pt x="355" y="1477"/>
                  </a:lnTo>
                  <a:lnTo>
                    <a:pt x="357" y="1477"/>
                  </a:lnTo>
                  <a:lnTo>
                    <a:pt x="357" y="1476"/>
                  </a:lnTo>
                  <a:lnTo>
                    <a:pt x="358" y="1471"/>
                  </a:lnTo>
                  <a:lnTo>
                    <a:pt x="359" y="1461"/>
                  </a:lnTo>
                  <a:lnTo>
                    <a:pt x="360" y="1443"/>
                  </a:lnTo>
                  <a:lnTo>
                    <a:pt x="360" y="1417"/>
                  </a:lnTo>
                  <a:lnTo>
                    <a:pt x="362" y="1382"/>
                  </a:lnTo>
                  <a:lnTo>
                    <a:pt x="363" y="1348"/>
                  </a:lnTo>
                  <a:lnTo>
                    <a:pt x="364" y="1320"/>
                  </a:lnTo>
                  <a:lnTo>
                    <a:pt x="364" y="1309"/>
                  </a:lnTo>
                  <a:lnTo>
                    <a:pt x="365" y="1318"/>
                  </a:lnTo>
                  <a:lnTo>
                    <a:pt x="367" y="1340"/>
                  </a:lnTo>
                  <a:lnTo>
                    <a:pt x="368" y="1369"/>
                  </a:lnTo>
                  <a:lnTo>
                    <a:pt x="368" y="1395"/>
                  </a:lnTo>
                  <a:lnTo>
                    <a:pt x="369" y="1414"/>
                  </a:lnTo>
                  <a:lnTo>
                    <a:pt x="370" y="1423"/>
                  </a:lnTo>
                  <a:lnTo>
                    <a:pt x="372" y="1427"/>
                  </a:lnTo>
                  <a:lnTo>
                    <a:pt x="372" y="1427"/>
                  </a:lnTo>
                  <a:lnTo>
                    <a:pt x="373" y="1428"/>
                  </a:lnTo>
                  <a:lnTo>
                    <a:pt x="374" y="1431"/>
                  </a:lnTo>
                  <a:lnTo>
                    <a:pt x="375" y="1437"/>
                  </a:lnTo>
                  <a:lnTo>
                    <a:pt x="375" y="1443"/>
                  </a:lnTo>
                  <a:lnTo>
                    <a:pt x="377" y="1451"/>
                  </a:lnTo>
                  <a:lnTo>
                    <a:pt x="378" y="1454"/>
                  </a:lnTo>
                  <a:lnTo>
                    <a:pt x="379" y="1454"/>
                  </a:lnTo>
                  <a:lnTo>
                    <a:pt x="379" y="1451"/>
                  </a:lnTo>
                  <a:lnTo>
                    <a:pt x="380" y="1446"/>
                  </a:lnTo>
                  <a:lnTo>
                    <a:pt x="382" y="1443"/>
                  </a:lnTo>
                  <a:lnTo>
                    <a:pt x="383" y="1447"/>
                  </a:lnTo>
                  <a:lnTo>
                    <a:pt x="383" y="1456"/>
                  </a:lnTo>
                  <a:lnTo>
                    <a:pt x="384" y="1463"/>
                  </a:lnTo>
                  <a:lnTo>
                    <a:pt x="385" y="1467"/>
                  </a:lnTo>
                  <a:lnTo>
                    <a:pt x="387" y="1464"/>
                  </a:lnTo>
                  <a:lnTo>
                    <a:pt x="387" y="1453"/>
                  </a:lnTo>
                  <a:lnTo>
                    <a:pt x="388" y="1440"/>
                  </a:lnTo>
                  <a:lnTo>
                    <a:pt x="389" y="1433"/>
                  </a:lnTo>
                  <a:lnTo>
                    <a:pt x="390" y="1440"/>
                  </a:lnTo>
                  <a:lnTo>
                    <a:pt x="390" y="1453"/>
                  </a:lnTo>
                  <a:lnTo>
                    <a:pt x="391" y="1466"/>
                  </a:lnTo>
                  <a:lnTo>
                    <a:pt x="393" y="1472"/>
                  </a:lnTo>
                  <a:lnTo>
                    <a:pt x="394" y="1474"/>
                  </a:lnTo>
                  <a:lnTo>
                    <a:pt x="395" y="1476"/>
                  </a:lnTo>
                  <a:lnTo>
                    <a:pt x="395" y="1476"/>
                  </a:lnTo>
                  <a:lnTo>
                    <a:pt x="396" y="1476"/>
                  </a:lnTo>
                  <a:lnTo>
                    <a:pt x="398" y="1474"/>
                  </a:lnTo>
                  <a:lnTo>
                    <a:pt x="399" y="1474"/>
                  </a:lnTo>
                  <a:lnTo>
                    <a:pt x="399" y="1474"/>
                  </a:lnTo>
                  <a:lnTo>
                    <a:pt x="400" y="1473"/>
                  </a:lnTo>
                  <a:lnTo>
                    <a:pt x="401" y="1473"/>
                  </a:lnTo>
                  <a:lnTo>
                    <a:pt x="403" y="1473"/>
                  </a:lnTo>
                  <a:lnTo>
                    <a:pt x="403" y="1472"/>
                  </a:lnTo>
                  <a:lnTo>
                    <a:pt x="404" y="1472"/>
                  </a:lnTo>
                  <a:lnTo>
                    <a:pt x="405" y="1473"/>
                  </a:lnTo>
                  <a:lnTo>
                    <a:pt x="406" y="1473"/>
                  </a:lnTo>
                  <a:lnTo>
                    <a:pt x="406" y="1473"/>
                  </a:lnTo>
                  <a:lnTo>
                    <a:pt x="408" y="1473"/>
                  </a:lnTo>
                  <a:lnTo>
                    <a:pt x="409" y="1473"/>
                  </a:lnTo>
                  <a:lnTo>
                    <a:pt x="410" y="1473"/>
                  </a:lnTo>
                  <a:lnTo>
                    <a:pt x="410" y="1472"/>
                  </a:lnTo>
                  <a:lnTo>
                    <a:pt x="411" y="1472"/>
                  </a:lnTo>
                  <a:lnTo>
                    <a:pt x="413" y="1472"/>
                  </a:lnTo>
                  <a:lnTo>
                    <a:pt x="414" y="1471"/>
                  </a:lnTo>
                  <a:lnTo>
                    <a:pt x="414" y="1469"/>
                  </a:lnTo>
                  <a:lnTo>
                    <a:pt x="415" y="1468"/>
                  </a:lnTo>
                  <a:lnTo>
                    <a:pt x="416" y="1467"/>
                  </a:lnTo>
                  <a:lnTo>
                    <a:pt x="418" y="1466"/>
                  </a:lnTo>
                  <a:lnTo>
                    <a:pt x="418" y="1464"/>
                  </a:lnTo>
                  <a:lnTo>
                    <a:pt x="419" y="1464"/>
                  </a:lnTo>
                  <a:lnTo>
                    <a:pt x="420" y="1464"/>
                  </a:lnTo>
                  <a:lnTo>
                    <a:pt x="421" y="1466"/>
                  </a:lnTo>
                  <a:lnTo>
                    <a:pt x="421" y="1467"/>
                  </a:lnTo>
                  <a:lnTo>
                    <a:pt x="423" y="1469"/>
                  </a:lnTo>
                  <a:lnTo>
                    <a:pt x="424" y="1471"/>
                  </a:lnTo>
                  <a:lnTo>
                    <a:pt x="425" y="1472"/>
                  </a:lnTo>
                  <a:lnTo>
                    <a:pt x="425" y="1469"/>
                  </a:lnTo>
                  <a:lnTo>
                    <a:pt x="426" y="1462"/>
                  </a:lnTo>
                  <a:lnTo>
                    <a:pt x="427" y="1452"/>
                  </a:lnTo>
                  <a:lnTo>
                    <a:pt x="429" y="1438"/>
                  </a:lnTo>
                  <a:lnTo>
                    <a:pt x="429" y="1422"/>
                  </a:lnTo>
                  <a:lnTo>
                    <a:pt x="430" y="1407"/>
                  </a:lnTo>
                  <a:lnTo>
                    <a:pt x="431" y="1406"/>
                  </a:lnTo>
                  <a:lnTo>
                    <a:pt x="432" y="1425"/>
                  </a:lnTo>
                  <a:lnTo>
                    <a:pt x="432" y="1456"/>
                  </a:lnTo>
                  <a:lnTo>
                    <a:pt x="434" y="1486"/>
                  </a:lnTo>
                  <a:lnTo>
                    <a:pt x="435" y="1503"/>
                  </a:lnTo>
                  <a:lnTo>
                    <a:pt x="436" y="1509"/>
                  </a:lnTo>
                  <a:lnTo>
                    <a:pt x="436" y="1509"/>
                  </a:lnTo>
                  <a:lnTo>
                    <a:pt x="437" y="1508"/>
                  </a:lnTo>
                  <a:lnTo>
                    <a:pt x="439" y="1504"/>
                  </a:lnTo>
                  <a:lnTo>
                    <a:pt x="440" y="1502"/>
                  </a:lnTo>
                  <a:lnTo>
                    <a:pt x="440" y="1498"/>
                  </a:lnTo>
                  <a:lnTo>
                    <a:pt x="441" y="1495"/>
                  </a:lnTo>
                  <a:lnTo>
                    <a:pt x="442" y="1492"/>
                  </a:lnTo>
                  <a:lnTo>
                    <a:pt x="444" y="1487"/>
                  </a:lnTo>
                  <a:lnTo>
                    <a:pt x="444" y="1483"/>
                  </a:lnTo>
                  <a:lnTo>
                    <a:pt x="445" y="1479"/>
                  </a:lnTo>
                  <a:lnTo>
                    <a:pt x="446" y="1477"/>
                  </a:lnTo>
                  <a:lnTo>
                    <a:pt x="447" y="1474"/>
                  </a:lnTo>
                  <a:lnTo>
                    <a:pt x="449" y="1473"/>
                  </a:lnTo>
                  <a:lnTo>
                    <a:pt x="449" y="1472"/>
                  </a:lnTo>
                  <a:lnTo>
                    <a:pt x="450" y="1471"/>
                  </a:lnTo>
                  <a:lnTo>
                    <a:pt x="451" y="1469"/>
                  </a:lnTo>
                  <a:lnTo>
                    <a:pt x="452" y="1469"/>
                  </a:lnTo>
                  <a:lnTo>
                    <a:pt x="452" y="1468"/>
                  </a:lnTo>
                  <a:lnTo>
                    <a:pt x="454" y="1468"/>
                  </a:lnTo>
                  <a:lnTo>
                    <a:pt x="455" y="1468"/>
                  </a:lnTo>
                  <a:lnTo>
                    <a:pt x="456" y="1467"/>
                  </a:lnTo>
                  <a:lnTo>
                    <a:pt x="456" y="1467"/>
                  </a:lnTo>
                  <a:lnTo>
                    <a:pt x="457" y="1466"/>
                  </a:lnTo>
                  <a:lnTo>
                    <a:pt x="459" y="1464"/>
                  </a:lnTo>
                  <a:lnTo>
                    <a:pt x="460" y="1464"/>
                  </a:lnTo>
                  <a:lnTo>
                    <a:pt x="460" y="1464"/>
                  </a:lnTo>
                  <a:lnTo>
                    <a:pt x="461" y="1464"/>
                  </a:lnTo>
                  <a:lnTo>
                    <a:pt x="462" y="1464"/>
                  </a:lnTo>
                  <a:lnTo>
                    <a:pt x="463" y="1464"/>
                  </a:lnTo>
                  <a:lnTo>
                    <a:pt x="463" y="1464"/>
                  </a:lnTo>
                  <a:lnTo>
                    <a:pt x="465" y="1463"/>
                  </a:lnTo>
                  <a:lnTo>
                    <a:pt x="466" y="1462"/>
                  </a:lnTo>
                  <a:lnTo>
                    <a:pt x="467" y="1461"/>
                  </a:lnTo>
                  <a:lnTo>
                    <a:pt x="467" y="1459"/>
                  </a:lnTo>
                  <a:lnTo>
                    <a:pt x="468" y="1457"/>
                  </a:lnTo>
                  <a:lnTo>
                    <a:pt x="470" y="1456"/>
                  </a:lnTo>
                  <a:lnTo>
                    <a:pt x="471" y="1453"/>
                  </a:lnTo>
                  <a:lnTo>
                    <a:pt x="471" y="1453"/>
                  </a:lnTo>
                  <a:lnTo>
                    <a:pt x="472" y="1453"/>
                  </a:lnTo>
                  <a:lnTo>
                    <a:pt x="473" y="1453"/>
                  </a:lnTo>
                  <a:lnTo>
                    <a:pt x="475" y="1456"/>
                  </a:lnTo>
                  <a:lnTo>
                    <a:pt x="475" y="1457"/>
                  </a:lnTo>
                  <a:lnTo>
                    <a:pt x="476" y="1458"/>
                  </a:lnTo>
                  <a:lnTo>
                    <a:pt x="477" y="1459"/>
                  </a:lnTo>
                  <a:lnTo>
                    <a:pt x="478" y="1459"/>
                  </a:lnTo>
                  <a:lnTo>
                    <a:pt x="478" y="1462"/>
                  </a:lnTo>
                  <a:lnTo>
                    <a:pt x="480" y="1464"/>
                  </a:lnTo>
                  <a:lnTo>
                    <a:pt x="481" y="1467"/>
                  </a:lnTo>
                  <a:lnTo>
                    <a:pt x="482" y="1469"/>
                  </a:lnTo>
                  <a:lnTo>
                    <a:pt x="482" y="1471"/>
                  </a:lnTo>
                  <a:lnTo>
                    <a:pt x="483" y="1473"/>
                  </a:lnTo>
                  <a:lnTo>
                    <a:pt x="485" y="1474"/>
                  </a:lnTo>
                  <a:lnTo>
                    <a:pt x="486" y="1476"/>
                  </a:lnTo>
                  <a:lnTo>
                    <a:pt x="486" y="1477"/>
                  </a:lnTo>
                  <a:lnTo>
                    <a:pt x="487" y="1478"/>
                  </a:lnTo>
                  <a:lnTo>
                    <a:pt x="488" y="1481"/>
                  </a:lnTo>
                  <a:lnTo>
                    <a:pt x="490" y="1482"/>
                  </a:lnTo>
                  <a:lnTo>
                    <a:pt x="490" y="1484"/>
                  </a:lnTo>
                  <a:lnTo>
                    <a:pt x="491" y="1486"/>
                  </a:lnTo>
                  <a:lnTo>
                    <a:pt x="492" y="1488"/>
                  </a:lnTo>
                  <a:lnTo>
                    <a:pt x="493" y="1489"/>
                  </a:lnTo>
                  <a:lnTo>
                    <a:pt x="493" y="1487"/>
                  </a:lnTo>
                  <a:lnTo>
                    <a:pt x="495" y="1477"/>
                  </a:lnTo>
                  <a:lnTo>
                    <a:pt x="496" y="1448"/>
                  </a:lnTo>
                  <a:lnTo>
                    <a:pt x="497" y="1366"/>
                  </a:lnTo>
                  <a:lnTo>
                    <a:pt x="497" y="1196"/>
                  </a:lnTo>
                  <a:lnTo>
                    <a:pt x="498" y="847"/>
                  </a:lnTo>
                  <a:lnTo>
                    <a:pt x="499" y="244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6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452"/>
                  </a:lnTo>
                  <a:lnTo>
                    <a:pt x="513" y="836"/>
                  </a:lnTo>
                  <a:lnTo>
                    <a:pt x="514" y="1081"/>
                  </a:lnTo>
                  <a:lnTo>
                    <a:pt x="516" y="1233"/>
                  </a:lnTo>
                  <a:lnTo>
                    <a:pt x="517" y="1327"/>
                  </a:lnTo>
                  <a:lnTo>
                    <a:pt x="517" y="1384"/>
                  </a:lnTo>
                  <a:lnTo>
                    <a:pt x="518" y="1418"/>
                  </a:lnTo>
                  <a:lnTo>
                    <a:pt x="519" y="1438"/>
                  </a:lnTo>
                  <a:lnTo>
                    <a:pt x="521" y="1447"/>
                  </a:lnTo>
                  <a:lnTo>
                    <a:pt x="521" y="1446"/>
                  </a:lnTo>
                  <a:lnTo>
                    <a:pt x="522" y="1432"/>
                  </a:lnTo>
                  <a:lnTo>
                    <a:pt x="523" y="1404"/>
                  </a:lnTo>
                  <a:lnTo>
                    <a:pt x="524" y="1355"/>
                  </a:lnTo>
                  <a:lnTo>
                    <a:pt x="524" y="1273"/>
                  </a:lnTo>
                  <a:lnTo>
                    <a:pt x="526" y="1134"/>
                  </a:lnTo>
                  <a:lnTo>
                    <a:pt x="527" y="888"/>
                  </a:lnTo>
                  <a:lnTo>
                    <a:pt x="528" y="457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2" y="0"/>
                  </a:lnTo>
                  <a:lnTo>
                    <a:pt x="533" y="0"/>
                  </a:lnTo>
                  <a:lnTo>
                    <a:pt x="534" y="0"/>
                  </a:lnTo>
                  <a:lnTo>
                    <a:pt x="535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3" y="0"/>
                  </a:lnTo>
                  <a:lnTo>
                    <a:pt x="544" y="308"/>
                  </a:lnTo>
                  <a:lnTo>
                    <a:pt x="545" y="721"/>
                  </a:lnTo>
                  <a:lnTo>
                    <a:pt x="547" y="969"/>
                  </a:lnTo>
                  <a:lnTo>
                    <a:pt x="547" y="1118"/>
                  </a:lnTo>
                  <a:lnTo>
                    <a:pt x="548" y="1211"/>
                  </a:lnTo>
                  <a:lnTo>
                    <a:pt x="549" y="1273"/>
                  </a:lnTo>
                  <a:lnTo>
                    <a:pt x="550" y="1315"/>
                  </a:lnTo>
                  <a:lnTo>
                    <a:pt x="550" y="1346"/>
                  </a:lnTo>
                  <a:lnTo>
                    <a:pt x="552" y="1370"/>
                  </a:lnTo>
                  <a:lnTo>
                    <a:pt x="553" y="1390"/>
                  </a:lnTo>
                  <a:lnTo>
                    <a:pt x="554" y="1405"/>
                  </a:lnTo>
                  <a:lnTo>
                    <a:pt x="554" y="1417"/>
                  </a:lnTo>
                  <a:lnTo>
                    <a:pt x="555" y="1427"/>
                  </a:lnTo>
                  <a:lnTo>
                    <a:pt x="557" y="1435"/>
                  </a:lnTo>
                  <a:lnTo>
                    <a:pt x="558" y="1442"/>
                  </a:lnTo>
                  <a:lnTo>
                    <a:pt x="558" y="1448"/>
                  </a:lnTo>
                  <a:lnTo>
                    <a:pt x="559" y="1454"/>
                  </a:lnTo>
                  <a:lnTo>
                    <a:pt x="560" y="1459"/>
                  </a:lnTo>
                  <a:lnTo>
                    <a:pt x="562" y="1463"/>
                  </a:lnTo>
                  <a:lnTo>
                    <a:pt x="563" y="1467"/>
                  </a:lnTo>
                  <a:lnTo>
                    <a:pt x="563" y="1469"/>
                  </a:lnTo>
                  <a:lnTo>
                    <a:pt x="564" y="1473"/>
                  </a:lnTo>
                  <a:lnTo>
                    <a:pt x="565" y="1476"/>
                  </a:lnTo>
                  <a:lnTo>
                    <a:pt x="567" y="1477"/>
                  </a:lnTo>
                  <a:lnTo>
                    <a:pt x="567" y="1477"/>
                  </a:lnTo>
                  <a:lnTo>
                    <a:pt x="568" y="1476"/>
                  </a:lnTo>
                  <a:lnTo>
                    <a:pt x="569" y="1476"/>
                  </a:lnTo>
                  <a:lnTo>
                    <a:pt x="570" y="1474"/>
                  </a:lnTo>
                  <a:lnTo>
                    <a:pt x="570" y="1474"/>
                  </a:lnTo>
                  <a:lnTo>
                    <a:pt x="571" y="1474"/>
                  </a:lnTo>
                  <a:lnTo>
                    <a:pt x="573" y="1476"/>
                  </a:lnTo>
                  <a:lnTo>
                    <a:pt x="574" y="1476"/>
                  </a:lnTo>
                  <a:lnTo>
                    <a:pt x="574" y="1474"/>
                  </a:lnTo>
                  <a:lnTo>
                    <a:pt x="575" y="1474"/>
                  </a:lnTo>
                  <a:lnTo>
                    <a:pt x="576" y="1474"/>
                  </a:lnTo>
                  <a:lnTo>
                    <a:pt x="578" y="1474"/>
                  </a:lnTo>
                  <a:lnTo>
                    <a:pt x="578" y="1474"/>
                  </a:lnTo>
                  <a:lnTo>
                    <a:pt x="579" y="1474"/>
                  </a:lnTo>
                  <a:lnTo>
                    <a:pt x="580" y="1476"/>
                  </a:lnTo>
                  <a:lnTo>
                    <a:pt x="581" y="1476"/>
                  </a:lnTo>
                  <a:lnTo>
                    <a:pt x="581" y="1477"/>
                  </a:lnTo>
                  <a:lnTo>
                    <a:pt x="583" y="1477"/>
                  </a:lnTo>
                  <a:lnTo>
                    <a:pt x="584" y="1477"/>
                  </a:lnTo>
                  <a:lnTo>
                    <a:pt x="585" y="1477"/>
                  </a:lnTo>
                  <a:lnTo>
                    <a:pt x="585" y="1477"/>
                  </a:lnTo>
                  <a:lnTo>
                    <a:pt x="586" y="1477"/>
                  </a:lnTo>
                  <a:lnTo>
                    <a:pt x="588" y="1477"/>
                  </a:lnTo>
                  <a:lnTo>
                    <a:pt x="589" y="1476"/>
                  </a:lnTo>
                  <a:lnTo>
                    <a:pt x="589" y="1476"/>
                  </a:lnTo>
                  <a:lnTo>
                    <a:pt x="590" y="1476"/>
                  </a:lnTo>
                  <a:lnTo>
                    <a:pt x="591" y="1476"/>
                  </a:lnTo>
                  <a:lnTo>
                    <a:pt x="593" y="1477"/>
                  </a:lnTo>
                  <a:lnTo>
                    <a:pt x="593" y="1477"/>
                  </a:lnTo>
                  <a:lnTo>
                    <a:pt x="594" y="1476"/>
                  </a:lnTo>
                  <a:lnTo>
                    <a:pt x="595" y="1476"/>
                  </a:lnTo>
                  <a:lnTo>
                    <a:pt x="596" y="1474"/>
                  </a:lnTo>
                  <a:lnTo>
                    <a:pt x="596" y="1474"/>
                  </a:lnTo>
                  <a:lnTo>
                    <a:pt x="598" y="1474"/>
                  </a:lnTo>
                  <a:lnTo>
                    <a:pt x="599" y="1474"/>
                  </a:lnTo>
                  <a:lnTo>
                    <a:pt x="600" y="1474"/>
                  </a:lnTo>
                  <a:lnTo>
                    <a:pt x="600" y="1476"/>
                  </a:lnTo>
                  <a:lnTo>
                    <a:pt x="601" y="1476"/>
                  </a:lnTo>
                  <a:lnTo>
                    <a:pt x="603" y="1477"/>
                  </a:lnTo>
                  <a:lnTo>
                    <a:pt x="604" y="1477"/>
                  </a:lnTo>
                  <a:lnTo>
                    <a:pt x="604" y="1477"/>
                  </a:lnTo>
                  <a:lnTo>
                    <a:pt x="605" y="1477"/>
                  </a:lnTo>
                  <a:lnTo>
                    <a:pt x="606" y="1477"/>
                  </a:lnTo>
                  <a:lnTo>
                    <a:pt x="607" y="1476"/>
                  </a:lnTo>
                  <a:lnTo>
                    <a:pt x="607" y="1476"/>
                  </a:lnTo>
                  <a:lnTo>
                    <a:pt x="609" y="1476"/>
                  </a:lnTo>
                  <a:lnTo>
                    <a:pt x="610" y="1474"/>
                  </a:lnTo>
                  <a:lnTo>
                    <a:pt x="611" y="1474"/>
                  </a:lnTo>
                  <a:lnTo>
                    <a:pt x="611" y="1474"/>
                  </a:lnTo>
                  <a:lnTo>
                    <a:pt x="612" y="1474"/>
                  </a:lnTo>
                  <a:lnTo>
                    <a:pt x="614" y="1474"/>
                  </a:lnTo>
                  <a:lnTo>
                    <a:pt x="615" y="1474"/>
                  </a:lnTo>
                  <a:lnTo>
                    <a:pt x="616" y="1474"/>
                  </a:lnTo>
                  <a:lnTo>
                    <a:pt x="616" y="1474"/>
                  </a:lnTo>
                  <a:lnTo>
                    <a:pt x="617" y="1474"/>
                  </a:lnTo>
                  <a:lnTo>
                    <a:pt x="619" y="1474"/>
                  </a:lnTo>
                  <a:lnTo>
                    <a:pt x="620" y="1473"/>
                  </a:lnTo>
                  <a:lnTo>
                    <a:pt x="620" y="1471"/>
                  </a:lnTo>
                  <a:lnTo>
                    <a:pt x="621" y="1469"/>
                  </a:lnTo>
                  <a:lnTo>
                    <a:pt x="622" y="1468"/>
                  </a:lnTo>
                  <a:lnTo>
                    <a:pt x="624" y="1467"/>
                  </a:lnTo>
                  <a:lnTo>
                    <a:pt x="624" y="1467"/>
                  </a:lnTo>
                  <a:lnTo>
                    <a:pt x="625" y="1467"/>
                  </a:lnTo>
                  <a:lnTo>
                    <a:pt x="626" y="1467"/>
                  </a:lnTo>
                  <a:lnTo>
                    <a:pt x="627" y="1467"/>
                  </a:lnTo>
                  <a:lnTo>
                    <a:pt x="627" y="1467"/>
                  </a:lnTo>
                  <a:lnTo>
                    <a:pt x="629" y="1468"/>
                  </a:lnTo>
                  <a:lnTo>
                    <a:pt x="630" y="1468"/>
                  </a:lnTo>
                  <a:lnTo>
                    <a:pt x="631" y="1468"/>
                  </a:lnTo>
                  <a:lnTo>
                    <a:pt x="631" y="1469"/>
                  </a:lnTo>
                  <a:lnTo>
                    <a:pt x="632" y="1471"/>
                  </a:lnTo>
                  <a:lnTo>
                    <a:pt x="634" y="1472"/>
                  </a:lnTo>
                  <a:lnTo>
                    <a:pt x="635" y="1473"/>
                  </a:lnTo>
                  <a:lnTo>
                    <a:pt x="635" y="1473"/>
                  </a:lnTo>
                  <a:lnTo>
                    <a:pt x="636" y="1474"/>
                  </a:lnTo>
                  <a:lnTo>
                    <a:pt x="637" y="1474"/>
                  </a:lnTo>
                  <a:lnTo>
                    <a:pt x="638" y="1474"/>
                  </a:lnTo>
                  <a:lnTo>
                    <a:pt x="638" y="1474"/>
                  </a:lnTo>
                  <a:lnTo>
                    <a:pt x="640" y="1474"/>
                  </a:lnTo>
                  <a:lnTo>
                    <a:pt x="641" y="1476"/>
                  </a:lnTo>
                  <a:lnTo>
                    <a:pt x="642" y="1476"/>
                  </a:lnTo>
                  <a:lnTo>
                    <a:pt x="642" y="1477"/>
                  </a:lnTo>
                  <a:lnTo>
                    <a:pt x="643" y="1477"/>
                  </a:lnTo>
                  <a:lnTo>
                    <a:pt x="645" y="1478"/>
                  </a:lnTo>
                  <a:lnTo>
                    <a:pt x="646" y="1478"/>
                  </a:lnTo>
                  <a:lnTo>
                    <a:pt x="646" y="1479"/>
                  </a:lnTo>
                  <a:lnTo>
                    <a:pt x="647" y="1479"/>
                  </a:lnTo>
                  <a:lnTo>
                    <a:pt x="648" y="1479"/>
                  </a:lnTo>
                  <a:lnTo>
                    <a:pt x="650" y="1479"/>
                  </a:lnTo>
                  <a:lnTo>
                    <a:pt x="650" y="1478"/>
                  </a:lnTo>
                  <a:lnTo>
                    <a:pt x="651" y="1478"/>
                  </a:lnTo>
                  <a:lnTo>
                    <a:pt x="652" y="1477"/>
                  </a:lnTo>
                  <a:lnTo>
                    <a:pt x="653" y="1477"/>
                  </a:lnTo>
                  <a:lnTo>
                    <a:pt x="653" y="1476"/>
                  </a:lnTo>
                  <a:lnTo>
                    <a:pt x="655" y="1476"/>
                  </a:lnTo>
                  <a:lnTo>
                    <a:pt x="656" y="1476"/>
                  </a:lnTo>
                  <a:lnTo>
                    <a:pt x="657" y="1474"/>
                  </a:lnTo>
                  <a:lnTo>
                    <a:pt x="657" y="1473"/>
                  </a:lnTo>
                  <a:lnTo>
                    <a:pt x="658" y="1472"/>
                  </a:lnTo>
                  <a:lnTo>
                    <a:pt x="660" y="1471"/>
                  </a:lnTo>
                  <a:lnTo>
                    <a:pt x="661" y="1469"/>
                  </a:lnTo>
                  <a:lnTo>
                    <a:pt x="661" y="1469"/>
                  </a:lnTo>
                  <a:lnTo>
                    <a:pt x="662" y="1469"/>
                  </a:lnTo>
                  <a:lnTo>
                    <a:pt x="663" y="1469"/>
                  </a:lnTo>
                  <a:lnTo>
                    <a:pt x="665" y="1469"/>
                  </a:lnTo>
                  <a:lnTo>
                    <a:pt x="665" y="1469"/>
                  </a:lnTo>
                  <a:lnTo>
                    <a:pt x="666" y="1469"/>
                  </a:lnTo>
                  <a:lnTo>
                    <a:pt x="667" y="1471"/>
                  </a:lnTo>
                  <a:lnTo>
                    <a:pt x="668" y="1472"/>
                  </a:lnTo>
                  <a:lnTo>
                    <a:pt x="668" y="1472"/>
                  </a:lnTo>
                  <a:lnTo>
                    <a:pt x="670" y="1472"/>
                  </a:lnTo>
                  <a:lnTo>
                    <a:pt x="671" y="1473"/>
                  </a:lnTo>
                  <a:lnTo>
                    <a:pt x="672" y="1473"/>
                  </a:lnTo>
                  <a:lnTo>
                    <a:pt x="673" y="1473"/>
                  </a:lnTo>
                  <a:lnTo>
                    <a:pt x="673" y="1473"/>
                  </a:lnTo>
                  <a:lnTo>
                    <a:pt x="674" y="1472"/>
                  </a:lnTo>
                  <a:lnTo>
                    <a:pt x="676" y="1471"/>
                  </a:lnTo>
                  <a:lnTo>
                    <a:pt x="677" y="1471"/>
                  </a:lnTo>
                  <a:lnTo>
                    <a:pt x="677" y="1469"/>
                  </a:lnTo>
                  <a:lnTo>
                    <a:pt x="678" y="1469"/>
                  </a:lnTo>
                  <a:lnTo>
                    <a:pt x="679" y="1469"/>
                  </a:lnTo>
                  <a:lnTo>
                    <a:pt x="681" y="1471"/>
                  </a:lnTo>
                  <a:lnTo>
                    <a:pt x="681" y="1472"/>
                  </a:lnTo>
                  <a:lnTo>
                    <a:pt x="682" y="1473"/>
                  </a:lnTo>
                  <a:lnTo>
                    <a:pt x="683" y="1474"/>
                  </a:lnTo>
                  <a:lnTo>
                    <a:pt x="684" y="1474"/>
                  </a:lnTo>
                  <a:lnTo>
                    <a:pt x="684" y="1474"/>
                  </a:lnTo>
                  <a:lnTo>
                    <a:pt x="686" y="1474"/>
                  </a:lnTo>
                  <a:lnTo>
                    <a:pt x="687" y="1473"/>
                  </a:lnTo>
                  <a:lnTo>
                    <a:pt x="688" y="1473"/>
                  </a:lnTo>
                  <a:lnTo>
                    <a:pt x="688" y="1473"/>
                  </a:lnTo>
                  <a:lnTo>
                    <a:pt x="689" y="1474"/>
                  </a:lnTo>
                  <a:lnTo>
                    <a:pt x="691" y="1476"/>
                  </a:lnTo>
                  <a:lnTo>
                    <a:pt x="692" y="1477"/>
                  </a:lnTo>
                  <a:lnTo>
                    <a:pt x="692" y="1477"/>
                  </a:lnTo>
                  <a:lnTo>
                    <a:pt x="693" y="1477"/>
                  </a:lnTo>
                  <a:lnTo>
                    <a:pt x="694" y="1477"/>
                  </a:lnTo>
                  <a:lnTo>
                    <a:pt x="696" y="1476"/>
                  </a:lnTo>
                  <a:lnTo>
                    <a:pt x="696" y="1476"/>
                  </a:lnTo>
                  <a:lnTo>
                    <a:pt x="697" y="1474"/>
                  </a:lnTo>
                  <a:lnTo>
                    <a:pt x="698" y="1474"/>
                  </a:lnTo>
                  <a:lnTo>
                    <a:pt x="699" y="1473"/>
                  </a:lnTo>
                  <a:lnTo>
                    <a:pt x="699" y="1473"/>
                  </a:lnTo>
                  <a:lnTo>
                    <a:pt x="701" y="1472"/>
                  </a:lnTo>
                  <a:lnTo>
                    <a:pt x="702" y="1472"/>
                  </a:lnTo>
                  <a:lnTo>
                    <a:pt x="703" y="1472"/>
                  </a:lnTo>
                  <a:lnTo>
                    <a:pt x="703" y="1472"/>
                  </a:lnTo>
                  <a:lnTo>
                    <a:pt x="704" y="1473"/>
                  </a:lnTo>
                  <a:lnTo>
                    <a:pt x="706" y="1473"/>
                  </a:lnTo>
                  <a:lnTo>
                    <a:pt x="707" y="1474"/>
                  </a:lnTo>
                  <a:lnTo>
                    <a:pt x="707" y="1474"/>
                  </a:lnTo>
                  <a:lnTo>
                    <a:pt x="708" y="1476"/>
                  </a:lnTo>
                  <a:lnTo>
                    <a:pt x="709" y="1476"/>
                  </a:lnTo>
                  <a:lnTo>
                    <a:pt x="710" y="1477"/>
                  </a:lnTo>
                  <a:lnTo>
                    <a:pt x="710" y="1477"/>
                  </a:lnTo>
                  <a:lnTo>
                    <a:pt x="712" y="1477"/>
                  </a:lnTo>
                  <a:lnTo>
                    <a:pt x="713" y="1477"/>
                  </a:lnTo>
                  <a:lnTo>
                    <a:pt x="714" y="1476"/>
                  </a:lnTo>
                  <a:lnTo>
                    <a:pt x="714" y="1474"/>
                  </a:lnTo>
                  <a:lnTo>
                    <a:pt x="715" y="1472"/>
                  </a:lnTo>
                  <a:lnTo>
                    <a:pt x="717" y="1471"/>
                  </a:lnTo>
                  <a:lnTo>
                    <a:pt x="718" y="1471"/>
                  </a:lnTo>
                  <a:lnTo>
                    <a:pt x="718" y="1471"/>
                  </a:lnTo>
                  <a:lnTo>
                    <a:pt x="719" y="1472"/>
                  </a:lnTo>
                  <a:lnTo>
                    <a:pt x="720" y="1473"/>
                  </a:lnTo>
                  <a:lnTo>
                    <a:pt x="722" y="1473"/>
                  </a:lnTo>
                  <a:lnTo>
                    <a:pt x="722" y="1473"/>
                  </a:lnTo>
                  <a:lnTo>
                    <a:pt x="723" y="1473"/>
                  </a:lnTo>
                  <a:lnTo>
                    <a:pt x="724" y="1474"/>
                  </a:lnTo>
                  <a:lnTo>
                    <a:pt x="725" y="1474"/>
                  </a:lnTo>
                  <a:lnTo>
                    <a:pt x="725" y="1474"/>
                  </a:lnTo>
                  <a:lnTo>
                    <a:pt x="727" y="1476"/>
                  </a:lnTo>
                  <a:lnTo>
                    <a:pt x="728" y="1476"/>
                  </a:lnTo>
                  <a:lnTo>
                    <a:pt x="729" y="1476"/>
                  </a:lnTo>
                  <a:lnTo>
                    <a:pt x="730" y="1476"/>
                  </a:lnTo>
                  <a:lnTo>
                    <a:pt x="730" y="1476"/>
                  </a:lnTo>
                  <a:lnTo>
                    <a:pt x="732" y="1474"/>
                  </a:lnTo>
                  <a:lnTo>
                    <a:pt x="733" y="1474"/>
                  </a:lnTo>
                  <a:lnTo>
                    <a:pt x="734" y="1474"/>
                  </a:lnTo>
                  <a:lnTo>
                    <a:pt x="734" y="1474"/>
                  </a:lnTo>
                  <a:lnTo>
                    <a:pt x="735" y="1476"/>
                  </a:lnTo>
                  <a:lnTo>
                    <a:pt x="737" y="1476"/>
                  </a:lnTo>
                  <a:lnTo>
                    <a:pt x="738" y="1476"/>
                  </a:lnTo>
                  <a:lnTo>
                    <a:pt x="738" y="1473"/>
                  </a:lnTo>
                  <a:lnTo>
                    <a:pt x="739" y="1472"/>
                  </a:lnTo>
                  <a:lnTo>
                    <a:pt x="740" y="1469"/>
                  </a:lnTo>
                  <a:lnTo>
                    <a:pt x="742" y="1468"/>
                  </a:lnTo>
                  <a:lnTo>
                    <a:pt x="742" y="1467"/>
                  </a:lnTo>
                  <a:lnTo>
                    <a:pt x="743" y="1466"/>
                  </a:lnTo>
                  <a:lnTo>
                    <a:pt x="744" y="1466"/>
                  </a:lnTo>
                  <a:lnTo>
                    <a:pt x="745" y="1466"/>
                  </a:lnTo>
                  <a:lnTo>
                    <a:pt x="745" y="1466"/>
                  </a:lnTo>
                  <a:lnTo>
                    <a:pt x="746" y="1467"/>
                  </a:lnTo>
                  <a:lnTo>
                    <a:pt x="748" y="1467"/>
                  </a:lnTo>
                  <a:lnTo>
                    <a:pt x="749" y="1467"/>
                  </a:lnTo>
                  <a:lnTo>
                    <a:pt x="749" y="1467"/>
                  </a:lnTo>
                  <a:lnTo>
                    <a:pt x="750" y="1468"/>
                  </a:lnTo>
                  <a:lnTo>
                    <a:pt x="751" y="1469"/>
                  </a:lnTo>
                  <a:lnTo>
                    <a:pt x="753" y="1471"/>
                  </a:lnTo>
                  <a:lnTo>
                    <a:pt x="753" y="1472"/>
                  </a:lnTo>
                  <a:lnTo>
                    <a:pt x="754" y="1473"/>
                  </a:lnTo>
                  <a:lnTo>
                    <a:pt x="755" y="1473"/>
                  </a:lnTo>
                  <a:lnTo>
                    <a:pt x="756" y="1474"/>
                  </a:lnTo>
                  <a:lnTo>
                    <a:pt x="756" y="1476"/>
                  </a:lnTo>
                  <a:lnTo>
                    <a:pt x="758" y="1477"/>
                  </a:lnTo>
                  <a:lnTo>
                    <a:pt x="759" y="1477"/>
                  </a:lnTo>
                  <a:lnTo>
                    <a:pt x="760" y="1477"/>
                  </a:lnTo>
                  <a:lnTo>
                    <a:pt x="760" y="1477"/>
                  </a:lnTo>
                  <a:lnTo>
                    <a:pt x="761" y="1476"/>
                  </a:lnTo>
                  <a:lnTo>
                    <a:pt x="763" y="1476"/>
                  </a:lnTo>
                  <a:lnTo>
                    <a:pt x="764" y="1476"/>
                  </a:lnTo>
                  <a:lnTo>
                    <a:pt x="764" y="1474"/>
                  </a:lnTo>
                  <a:lnTo>
                    <a:pt x="765" y="1474"/>
                  </a:lnTo>
                  <a:lnTo>
                    <a:pt x="766" y="1474"/>
                  </a:lnTo>
                  <a:lnTo>
                    <a:pt x="768" y="1474"/>
                  </a:lnTo>
                  <a:lnTo>
                    <a:pt x="768" y="1474"/>
                  </a:lnTo>
                  <a:lnTo>
                    <a:pt x="769" y="1474"/>
                  </a:lnTo>
                  <a:lnTo>
                    <a:pt x="770" y="1476"/>
                  </a:lnTo>
                  <a:lnTo>
                    <a:pt x="771" y="1476"/>
                  </a:lnTo>
                  <a:lnTo>
                    <a:pt x="771" y="1476"/>
                  </a:lnTo>
                  <a:lnTo>
                    <a:pt x="773" y="1476"/>
                  </a:lnTo>
                  <a:lnTo>
                    <a:pt x="774" y="1474"/>
                  </a:lnTo>
                  <a:lnTo>
                    <a:pt x="775" y="1474"/>
                  </a:lnTo>
                  <a:lnTo>
                    <a:pt x="775" y="1473"/>
                  </a:lnTo>
                  <a:lnTo>
                    <a:pt x="776" y="1473"/>
                  </a:lnTo>
                  <a:lnTo>
                    <a:pt x="778" y="1473"/>
                  </a:lnTo>
                  <a:lnTo>
                    <a:pt x="779" y="1473"/>
                  </a:lnTo>
                  <a:lnTo>
                    <a:pt x="779" y="1474"/>
                  </a:lnTo>
                  <a:lnTo>
                    <a:pt x="780" y="1474"/>
                  </a:lnTo>
                  <a:lnTo>
                    <a:pt x="781" y="1474"/>
                  </a:lnTo>
                  <a:lnTo>
                    <a:pt x="782" y="1474"/>
                  </a:lnTo>
                  <a:lnTo>
                    <a:pt x="782" y="1474"/>
                  </a:lnTo>
                  <a:lnTo>
                    <a:pt x="784" y="1474"/>
                  </a:lnTo>
                  <a:lnTo>
                    <a:pt x="785" y="1474"/>
                  </a:lnTo>
                  <a:lnTo>
                    <a:pt x="786" y="1474"/>
                  </a:lnTo>
                  <a:lnTo>
                    <a:pt x="787" y="1474"/>
                  </a:lnTo>
                  <a:lnTo>
                    <a:pt x="787" y="1473"/>
                  </a:lnTo>
                  <a:lnTo>
                    <a:pt x="789" y="1472"/>
                  </a:lnTo>
                  <a:lnTo>
                    <a:pt x="790" y="1471"/>
                  </a:lnTo>
                  <a:lnTo>
                    <a:pt x="791" y="1469"/>
                  </a:lnTo>
                  <a:lnTo>
                    <a:pt x="791" y="1468"/>
                  </a:lnTo>
                  <a:lnTo>
                    <a:pt x="792" y="1468"/>
                  </a:lnTo>
                  <a:lnTo>
                    <a:pt x="794" y="1468"/>
                  </a:lnTo>
                  <a:lnTo>
                    <a:pt x="795" y="1468"/>
                  </a:lnTo>
                  <a:lnTo>
                    <a:pt x="795" y="1469"/>
                  </a:lnTo>
                  <a:lnTo>
                    <a:pt x="796" y="1469"/>
                  </a:lnTo>
                  <a:lnTo>
                    <a:pt x="797" y="1471"/>
                  </a:lnTo>
                  <a:lnTo>
                    <a:pt x="799" y="1471"/>
                  </a:lnTo>
                  <a:lnTo>
                    <a:pt x="799" y="1472"/>
                  </a:lnTo>
                  <a:lnTo>
                    <a:pt x="800" y="1472"/>
                  </a:lnTo>
                  <a:lnTo>
                    <a:pt x="801" y="1472"/>
                  </a:lnTo>
                  <a:lnTo>
                    <a:pt x="802" y="1472"/>
                  </a:lnTo>
                  <a:lnTo>
                    <a:pt x="802" y="1472"/>
                  </a:lnTo>
                  <a:lnTo>
                    <a:pt x="804" y="1472"/>
                  </a:lnTo>
                  <a:lnTo>
                    <a:pt x="805" y="1472"/>
                  </a:lnTo>
                  <a:lnTo>
                    <a:pt x="806" y="1471"/>
                  </a:lnTo>
                  <a:lnTo>
                    <a:pt x="806" y="1471"/>
                  </a:lnTo>
                  <a:lnTo>
                    <a:pt x="807" y="1472"/>
                  </a:lnTo>
                  <a:lnTo>
                    <a:pt x="809" y="1472"/>
                  </a:lnTo>
                  <a:lnTo>
                    <a:pt x="810" y="1472"/>
                  </a:lnTo>
                  <a:lnTo>
                    <a:pt x="810" y="1473"/>
                  </a:lnTo>
                  <a:lnTo>
                    <a:pt x="811" y="1473"/>
                  </a:lnTo>
                  <a:lnTo>
                    <a:pt x="812" y="1474"/>
                  </a:lnTo>
                  <a:lnTo>
                    <a:pt x="814" y="1474"/>
                  </a:lnTo>
                  <a:lnTo>
                    <a:pt x="814" y="1474"/>
                  </a:lnTo>
                  <a:lnTo>
                    <a:pt x="815" y="1474"/>
                  </a:lnTo>
                  <a:lnTo>
                    <a:pt x="816" y="1474"/>
                  </a:lnTo>
                  <a:lnTo>
                    <a:pt x="817" y="1476"/>
                  </a:lnTo>
                  <a:lnTo>
                    <a:pt x="817" y="1476"/>
                  </a:lnTo>
                  <a:lnTo>
                    <a:pt x="818" y="1476"/>
                  </a:lnTo>
                  <a:lnTo>
                    <a:pt x="820" y="1476"/>
                  </a:lnTo>
                  <a:lnTo>
                    <a:pt x="821" y="1474"/>
                  </a:lnTo>
                  <a:lnTo>
                    <a:pt x="821" y="1474"/>
                  </a:lnTo>
                  <a:lnTo>
                    <a:pt x="822" y="1474"/>
                  </a:lnTo>
                  <a:lnTo>
                    <a:pt x="823" y="1473"/>
                  </a:lnTo>
                  <a:lnTo>
                    <a:pt x="825" y="1473"/>
                  </a:lnTo>
                  <a:lnTo>
                    <a:pt x="825" y="1474"/>
                  </a:lnTo>
                  <a:lnTo>
                    <a:pt x="826" y="1474"/>
                  </a:lnTo>
                  <a:lnTo>
                    <a:pt x="827" y="1477"/>
                  </a:lnTo>
                  <a:lnTo>
                    <a:pt x="828" y="1478"/>
                  </a:lnTo>
                  <a:lnTo>
                    <a:pt x="828" y="1479"/>
                  </a:lnTo>
                  <a:lnTo>
                    <a:pt x="830" y="1481"/>
                  </a:lnTo>
                  <a:lnTo>
                    <a:pt x="831" y="1482"/>
                  </a:lnTo>
                  <a:lnTo>
                    <a:pt x="832" y="1482"/>
                  </a:lnTo>
                  <a:lnTo>
                    <a:pt x="832" y="1482"/>
                  </a:lnTo>
                  <a:lnTo>
                    <a:pt x="833" y="1482"/>
                  </a:lnTo>
                  <a:lnTo>
                    <a:pt x="835" y="1482"/>
                  </a:lnTo>
                  <a:lnTo>
                    <a:pt x="836" y="1481"/>
                  </a:lnTo>
                  <a:lnTo>
                    <a:pt x="836" y="1481"/>
                  </a:lnTo>
                  <a:lnTo>
                    <a:pt x="837" y="1481"/>
                  </a:lnTo>
                  <a:lnTo>
                    <a:pt x="838" y="1481"/>
                  </a:lnTo>
                  <a:lnTo>
                    <a:pt x="840" y="1481"/>
                  </a:lnTo>
                  <a:lnTo>
                    <a:pt x="841" y="1481"/>
                  </a:lnTo>
                  <a:lnTo>
                    <a:pt x="841" y="1481"/>
                  </a:lnTo>
                  <a:lnTo>
                    <a:pt x="842" y="1481"/>
                  </a:lnTo>
                  <a:lnTo>
                    <a:pt x="843" y="1481"/>
                  </a:lnTo>
                  <a:lnTo>
                    <a:pt x="845" y="1481"/>
                  </a:lnTo>
                  <a:lnTo>
                    <a:pt x="845" y="1479"/>
                  </a:lnTo>
                  <a:lnTo>
                    <a:pt x="846" y="1479"/>
                  </a:lnTo>
                  <a:lnTo>
                    <a:pt x="847" y="1478"/>
                  </a:lnTo>
                  <a:lnTo>
                    <a:pt x="848" y="1477"/>
                  </a:lnTo>
                  <a:lnTo>
                    <a:pt x="848" y="1476"/>
                  </a:lnTo>
                  <a:lnTo>
                    <a:pt x="850" y="1476"/>
                  </a:lnTo>
                  <a:lnTo>
                    <a:pt x="851" y="1474"/>
                  </a:lnTo>
                  <a:lnTo>
                    <a:pt x="852" y="1474"/>
                  </a:lnTo>
                  <a:lnTo>
                    <a:pt x="852" y="1474"/>
                  </a:lnTo>
                  <a:lnTo>
                    <a:pt x="853" y="1474"/>
                  </a:lnTo>
                  <a:lnTo>
                    <a:pt x="854" y="1474"/>
                  </a:lnTo>
                  <a:lnTo>
                    <a:pt x="856" y="1476"/>
                  </a:lnTo>
                  <a:lnTo>
                    <a:pt x="856" y="1476"/>
                  </a:lnTo>
                  <a:lnTo>
                    <a:pt x="857" y="1477"/>
                  </a:lnTo>
                  <a:lnTo>
                    <a:pt x="858" y="1477"/>
                  </a:lnTo>
                  <a:lnTo>
                    <a:pt x="859" y="1478"/>
                  </a:lnTo>
                  <a:lnTo>
                    <a:pt x="859" y="1477"/>
                  </a:lnTo>
                  <a:lnTo>
                    <a:pt x="861" y="1477"/>
                  </a:lnTo>
                  <a:lnTo>
                    <a:pt x="862" y="1477"/>
                  </a:lnTo>
                  <a:lnTo>
                    <a:pt x="863" y="1477"/>
                  </a:lnTo>
                  <a:lnTo>
                    <a:pt x="863" y="1477"/>
                  </a:lnTo>
                  <a:lnTo>
                    <a:pt x="864" y="1477"/>
                  </a:lnTo>
                  <a:lnTo>
                    <a:pt x="866" y="1476"/>
                  </a:lnTo>
                  <a:lnTo>
                    <a:pt x="867" y="1476"/>
                  </a:lnTo>
                  <a:lnTo>
                    <a:pt x="867" y="1476"/>
                  </a:lnTo>
                  <a:lnTo>
                    <a:pt x="868" y="1474"/>
                  </a:lnTo>
                  <a:lnTo>
                    <a:pt x="869" y="1474"/>
                  </a:lnTo>
                  <a:lnTo>
                    <a:pt x="871" y="1474"/>
                  </a:lnTo>
                  <a:lnTo>
                    <a:pt x="871" y="1473"/>
                  </a:lnTo>
                  <a:lnTo>
                    <a:pt x="872" y="1472"/>
                  </a:lnTo>
                  <a:lnTo>
                    <a:pt x="873" y="1471"/>
                  </a:lnTo>
                  <a:lnTo>
                    <a:pt x="874" y="1467"/>
                  </a:lnTo>
                  <a:lnTo>
                    <a:pt x="874" y="1462"/>
                  </a:lnTo>
                  <a:lnTo>
                    <a:pt x="876" y="1454"/>
                  </a:lnTo>
                  <a:lnTo>
                    <a:pt x="877" y="1445"/>
                  </a:lnTo>
                  <a:lnTo>
                    <a:pt x="878" y="1430"/>
                  </a:lnTo>
                  <a:lnTo>
                    <a:pt x="878" y="1412"/>
                  </a:lnTo>
                  <a:lnTo>
                    <a:pt x="879" y="1391"/>
                  </a:lnTo>
                  <a:lnTo>
                    <a:pt x="881" y="1370"/>
                  </a:lnTo>
                  <a:lnTo>
                    <a:pt x="882" y="1351"/>
                  </a:lnTo>
                  <a:lnTo>
                    <a:pt x="882" y="1339"/>
                  </a:lnTo>
                  <a:lnTo>
                    <a:pt x="883" y="1334"/>
                  </a:lnTo>
                  <a:lnTo>
                    <a:pt x="884" y="1338"/>
                  </a:lnTo>
                  <a:lnTo>
                    <a:pt x="886" y="1350"/>
                  </a:lnTo>
                  <a:lnTo>
                    <a:pt x="886" y="1368"/>
                  </a:lnTo>
                  <a:lnTo>
                    <a:pt x="887" y="1387"/>
                  </a:lnTo>
                  <a:lnTo>
                    <a:pt x="888" y="1406"/>
                  </a:lnTo>
                  <a:lnTo>
                    <a:pt x="889" y="1423"/>
                  </a:lnTo>
                  <a:lnTo>
                    <a:pt x="889" y="1437"/>
                  </a:lnTo>
                  <a:lnTo>
                    <a:pt x="890" y="1447"/>
                  </a:lnTo>
                  <a:lnTo>
                    <a:pt x="892" y="1454"/>
                  </a:lnTo>
                  <a:lnTo>
                    <a:pt x="893" y="1459"/>
                  </a:lnTo>
                  <a:lnTo>
                    <a:pt x="893" y="1463"/>
                  </a:lnTo>
                  <a:lnTo>
                    <a:pt x="894" y="1467"/>
                  </a:lnTo>
                  <a:lnTo>
                    <a:pt x="895" y="1469"/>
                  </a:lnTo>
                  <a:lnTo>
                    <a:pt x="897" y="1471"/>
                  </a:lnTo>
                  <a:lnTo>
                    <a:pt x="898" y="1471"/>
                  </a:lnTo>
                  <a:lnTo>
                    <a:pt x="898" y="1472"/>
                  </a:lnTo>
                  <a:lnTo>
                    <a:pt x="899" y="1472"/>
                  </a:lnTo>
                  <a:lnTo>
                    <a:pt x="900" y="1472"/>
                  </a:lnTo>
                  <a:lnTo>
                    <a:pt x="902" y="1473"/>
                  </a:lnTo>
                  <a:lnTo>
                    <a:pt x="902" y="1473"/>
                  </a:lnTo>
                  <a:lnTo>
                    <a:pt x="903" y="1473"/>
                  </a:lnTo>
                  <a:lnTo>
                    <a:pt x="904" y="1474"/>
                  </a:lnTo>
                  <a:lnTo>
                    <a:pt x="905" y="1474"/>
                  </a:lnTo>
                  <a:lnTo>
                    <a:pt x="905" y="1476"/>
                  </a:lnTo>
                  <a:lnTo>
                    <a:pt x="907" y="1476"/>
                  </a:lnTo>
                  <a:lnTo>
                    <a:pt x="908" y="1477"/>
                  </a:lnTo>
                  <a:lnTo>
                    <a:pt x="909" y="1476"/>
                  </a:lnTo>
                  <a:lnTo>
                    <a:pt x="909" y="1474"/>
                  </a:lnTo>
                  <a:lnTo>
                    <a:pt x="910" y="1473"/>
                  </a:lnTo>
                  <a:lnTo>
                    <a:pt x="912" y="1471"/>
                  </a:lnTo>
                  <a:lnTo>
                    <a:pt x="913" y="1469"/>
                  </a:lnTo>
                  <a:lnTo>
                    <a:pt x="913" y="1467"/>
                  </a:lnTo>
                  <a:lnTo>
                    <a:pt x="914" y="1464"/>
                  </a:lnTo>
                  <a:lnTo>
                    <a:pt x="915" y="1461"/>
                  </a:lnTo>
                  <a:lnTo>
                    <a:pt x="917" y="1457"/>
                  </a:lnTo>
                  <a:lnTo>
                    <a:pt x="917" y="1453"/>
                  </a:lnTo>
                  <a:lnTo>
                    <a:pt x="918" y="1451"/>
                  </a:lnTo>
                  <a:lnTo>
                    <a:pt x="919" y="1448"/>
                  </a:lnTo>
                  <a:lnTo>
                    <a:pt x="920" y="1447"/>
                  </a:lnTo>
                  <a:lnTo>
                    <a:pt x="920" y="1447"/>
                  </a:lnTo>
                  <a:lnTo>
                    <a:pt x="922" y="1450"/>
                  </a:lnTo>
                  <a:lnTo>
                    <a:pt x="923" y="1453"/>
                  </a:lnTo>
                  <a:lnTo>
                    <a:pt x="924" y="1457"/>
                  </a:lnTo>
                  <a:lnTo>
                    <a:pt x="924" y="1461"/>
                  </a:lnTo>
                  <a:lnTo>
                    <a:pt x="925" y="1466"/>
                  </a:lnTo>
                  <a:lnTo>
                    <a:pt x="926" y="1467"/>
                  </a:lnTo>
                  <a:lnTo>
                    <a:pt x="928" y="1469"/>
                  </a:lnTo>
                  <a:lnTo>
                    <a:pt x="928" y="1472"/>
                  </a:lnTo>
                  <a:lnTo>
                    <a:pt x="929" y="1473"/>
                  </a:lnTo>
                  <a:lnTo>
                    <a:pt x="930" y="1474"/>
                  </a:lnTo>
                  <a:lnTo>
                    <a:pt x="931" y="1474"/>
                  </a:lnTo>
                  <a:lnTo>
                    <a:pt x="931" y="1474"/>
                  </a:lnTo>
                  <a:lnTo>
                    <a:pt x="933" y="1474"/>
                  </a:lnTo>
                  <a:lnTo>
                    <a:pt x="934" y="1474"/>
                  </a:lnTo>
                  <a:lnTo>
                    <a:pt x="935" y="1476"/>
                  </a:lnTo>
                  <a:lnTo>
                    <a:pt x="935" y="1476"/>
                  </a:lnTo>
                  <a:lnTo>
                    <a:pt x="936" y="1476"/>
                  </a:lnTo>
                  <a:lnTo>
                    <a:pt x="938" y="1474"/>
                  </a:lnTo>
                  <a:lnTo>
                    <a:pt x="939" y="1474"/>
                  </a:lnTo>
                  <a:lnTo>
                    <a:pt x="939" y="1474"/>
                  </a:lnTo>
                  <a:lnTo>
                    <a:pt x="940" y="1474"/>
                  </a:lnTo>
                  <a:lnTo>
                    <a:pt x="941" y="1474"/>
                  </a:lnTo>
                  <a:lnTo>
                    <a:pt x="943" y="1476"/>
                  </a:lnTo>
                  <a:lnTo>
                    <a:pt x="943" y="1474"/>
                  </a:lnTo>
                  <a:lnTo>
                    <a:pt x="944" y="1474"/>
                  </a:lnTo>
                  <a:lnTo>
                    <a:pt x="945" y="1474"/>
                  </a:lnTo>
                  <a:lnTo>
                    <a:pt x="946" y="1474"/>
                  </a:lnTo>
                  <a:lnTo>
                    <a:pt x="946" y="1474"/>
                  </a:lnTo>
                  <a:lnTo>
                    <a:pt x="948" y="1474"/>
                  </a:lnTo>
                  <a:lnTo>
                    <a:pt x="949" y="1474"/>
                  </a:lnTo>
                  <a:lnTo>
                    <a:pt x="950" y="1474"/>
                  </a:lnTo>
                  <a:lnTo>
                    <a:pt x="950" y="1474"/>
                  </a:lnTo>
                  <a:lnTo>
                    <a:pt x="951" y="1473"/>
                  </a:lnTo>
                  <a:lnTo>
                    <a:pt x="953" y="1473"/>
                  </a:lnTo>
                  <a:lnTo>
                    <a:pt x="954" y="1472"/>
                  </a:lnTo>
                  <a:lnTo>
                    <a:pt x="955" y="1472"/>
                  </a:lnTo>
                  <a:lnTo>
                    <a:pt x="955" y="1473"/>
                  </a:lnTo>
                  <a:lnTo>
                    <a:pt x="956" y="1473"/>
                  </a:lnTo>
                  <a:lnTo>
                    <a:pt x="958" y="1473"/>
                  </a:lnTo>
                  <a:lnTo>
                    <a:pt x="959" y="1474"/>
                  </a:lnTo>
                  <a:lnTo>
                    <a:pt x="959" y="1474"/>
                  </a:lnTo>
                  <a:lnTo>
                    <a:pt x="960" y="1474"/>
                  </a:lnTo>
                  <a:lnTo>
                    <a:pt x="961" y="1474"/>
                  </a:lnTo>
                  <a:lnTo>
                    <a:pt x="962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5" y="1474"/>
                  </a:lnTo>
                  <a:lnTo>
                    <a:pt x="966" y="1474"/>
                  </a:lnTo>
                  <a:lnTo>
                    <a:pt x="966" y="1474"/>
                  </a:lnTo>
                  <a:lnTo>
                    <a:pt x="967" y="1474"/>
                  </a:lnTo>
                  <a:lnTo>
                    <a:pt x="969" y="1474"/>
                  </a:lnTo>
                  <a:lnTo>
                    <a:pt x="970" y="1474"/>
                  </a:lnTo>
                  <a:lnTo>
                    <a:pt x="970" y="1474"/>
                  </a:lnTo>
                  <a:lnTo>
                    <a:pt x="971" y="1473"/>
                  </a:lnTo>
                  <a:lnTo>
                    <a:pt x="972" y="1473"/>
                  </a:lnTo>
                  <a:lnTo>
                    <a:pt x="974" y="1474"/>
                  </a:lnTo>
                  <a:lnTo>
                    <a:pt x="974" y="1474"/>
                  </a:lnTo>
                  <a:lnTo>
                    <a:pt x="975" y="1474"/>
                  </a:lnTo>
                  <a:lnTo>
                    <a:pt x="976" y="1474"/>
                  </a:lnTo>
                  <a:lnTo>
                    <a:pt x="977" y="1474"/>
                  </a:lnTo>
                  <a:lnTo>
                    <a:pt x="977" y="1474"/>
                  </a:lnTo>
                  <a:lnTo>
                    <a:pt x="979" y="1474"/>
                  </a:lnTo>
                  <a:lnTo>
                    <a:pt x="980" y="1474"/>
                  </a:lnTo>
                  <a:lnTo>
                    <a:pt x="981" y="1474"/>
                  </a:lnTo>
                  <a:lnTo>
                    <a:pt x="981" y="1474"/>
                  </a:lnTo>
                  <a:lnTo>
                    <a:pt x="982" y="1474"/>
                  </a:lnTo>
                  <a:lnTo>
                    <a:pt x="984" y="1474"/>
                  </a:lnTo>
                  <a:lnTo>
                    <a:pt x="985" y="1474"/>
                  </a:lnTo>
                  <a:lnTo>
                    <a:pt x="985" y="1474"/>
                  </a:lnTo>
                  <a:lnTo>
                    <a:pt x="986" y="1474"/>
                  </a:lnTo>
                  <a:lnTo>
                    <a:pt x="987" y="1474"/>
                  </a:lnTo>
                  <a:lnTo>
                    <a:pt x="989" y="1474"/>
                  </a:lnTo>
                  <a:lnTo>
                    <a:pt x="989" y="1474"/>
                  </a:lnTo>
                  <a:lnTo>
                    <a:pt x="990" y="1474"/>
                  </a:lnTo>
                  <a:lnTo>
                    <a:pt x="991" y="1474"/>
                  </a:lnTo>
                  <a:lnTo>
                    <a:pt x="992" y="1474"/>
                  </a:lnTo>
                  <a:lnTo>
                    <a:pt x="992" y="1474"/>
                  </a:lnTo>
                  <a:lnTo>
                    <a:pt x="994" y="1474"/>
                  </a:lnTo>
                  <a:lnTo>
                    <a:pt x="995" y="1474"/>
                  </a:lnTo>
                  <a:lnTo>
                    <a:pt x="996" y="1474"/>
                  </a:lnTo>
                  <a:lnTo>
                    <a:pt x="996" y="1474"/>
                  </a:lnTo>
                  <a:lnTo>
                    <a:pt x="997" y="1476"/>
                  </a:lnTo>
                  <a:lnTo>
                    <a:pt x="998" y="1476"/>
                  </a:lnTo>
                  <a:lnTo>
                    <a:pt x="1000" y="1476"/>
                  </a:lnTo>
                  <a:lnTo>
                    <a:pt x="1000" y="1476"/>
                  </a:lnTo>
                  <a:lnTo>
                    <a:pt x="1001" y="1474"/>
                  </a:lnTo>
                  <a:lnTo>
                    <a:pt x="1002" y="1474"/>
                  </a:lnTo>
                  <a:lnTo>
                    <a:pt x="1003" y="1473"/>
                  </a:lnTo>
                  <a:lnTo>
                    <a:pt x="1003" y="1473"/>
                  </a:lnTo>
                  <a:lnTo>
                    <a:pt x="1005" y="1472"/>
                  </a:lnTo>
                  <a:lnTo>
                    <a:pt x="1006" y="1471"/>
                  </a:lnTo>
                  <a:lnTo>
                    <a:pt x="1007" y="1471"/>
                  </a:lnTo>
                  <a:lnTo>
                    <a:pt x="1008" y="1471"/>
                  </a:lnTo>
                  <a:lnTo>
                    <a:pt x="1008" y="1472"/>
                  </a:lnTo>
                  <a:lnTo>
                    <a:pt x="1010" y="1472"/>
                  </a:lnTo>
                  <a:lnTo>
                    <a:pt x="1011" y="1473"/>
                  </a:lnTo>
                  <a:lnTo>
                    <a:pt x="1012" y="1473"/>
                  </a:lnTo>
                  <a:lnTo>
                    <a:pt x="1012" y="1473"/>
                  </a:lnTo>
                  <a:lnTo>
                    <a:pt x="1013" y="1473"/>
                  </a:lnTo>
                  <a:lnTo>
                    <a:pt x="1015" y="1473"/>
                  </a:lnTo>
                  <a:lnTo>
                    <a:pt x="1016" y="1474"/>
                  </a:lnTo>
                  <a:lnTo>
                    <a:pt x="1016" y="1474"/>
                  </a:lnTo>
                  <a:lnTo>
                    <a:pt x="1017" y="1474"/>
                  </a:lnTo>
                  <a:lnTo>
                    <a:pt x="1018" y="1474"/>
                  </a:lnTo>
                  <a:lnTo>
                    <a:pt x="1020" y="1474"/>
                  </a:lnTo>
                  <a:lnTo>
                    <a:pt x="1020" y="1474"/>
                  </a:lnTo>
                  <a:lnTo>
                    <a:pt x="1021" y="1474"/>
                  </a:lnTo>
                  <a:lnTo>
                    <a:pt x="1022" y="1474"/>
                  </a:lnTo>
                  <a:lnTo>
                    <a:pt x="1023" y="1474"/>
                  </a:lnTo>
                  <a:lnTo>
                    <a:pt x="1023" y="1473"/>
                  </a:lnTo>
                  <a:lnTo>
                    <a:pt x="1025" y="1473"/>
                  </a:lnTo>
                  <a:lnTo>
                    <a:pt x="1026" y="1473"/>
                  </a:lnTo>
                  <a:lnTo>
                    <a:pt x="1027" y="1472"/>
                  </a:lnTo>
                  <a:lnTo>
                    <a:pt x="1027" y="1472"/>
                  </a:lnTo>
                  <a:lnTo>
                    <a:pt x="1028" y="1472"/>
                  </a:lnTo>
                  <a:lnTo>
                    <a:pt x="1029" y="1472"/>
                  </a:lnTo>
                  <a:lnTo>
                    <a:pt x="1031" y="1472"/>
                  </a:lnTo>
                  <a:lnTo>
                    <a:pt x="1031" y="1472"/>
                  </a:lnTo>
                  <a:lnTo>
                    <a:pt x="1032" y="1472"/>
                  </a:lnTo>
                  <a:lnTo>
                    <a:pt x="1033" y="1473"/>
                  </a:lnTo>
                  <a:lnTo>
                    <a:pt x="1034" y="1472"/>
                  </a:lnTo>
                  <a:lnTo>
                    <a:pt x="1034" y="1472"/>
                  </a:lnTo>
                  <a:lnTo>
                    <a:pt x="1036" y="1471"/>
                  </a:lnTo>
                  <a:lnTo>
                    <a:pt x="1037" y="1469"/>
                  </a:lnTo>
                  <a:lnTo>
                    <a:pt x="1038" y="1468"/>
                  </a:lnTo>
                  <a:lnTo>
                    <a:pt x="1038" y="1466"/>
                  </a:lnTo>
                  <a:lnTo>
                    <a:pt x="1039" y="1463"/>
                  </a:lnTo>
                  <a:lnTo>
                    <a:pt x="1041" y="1459"/>
                  </a:lnTo>
                  <a:lnTo>
                    <a:pt x="1042" y="1453"/>
                  </a:lnTo>
                  <a:lnTo>
                    <a:pt x="1042" y="1446"/>
                  </a:lnTo>
                  <a:lnTo>
                    <a:pt x="1043" y="1436"/>
                  </a:lnTo>
                  <a:lnTo>
                    <a:pt x="1044" y="1426"/>
                  </a:lnTo>
                  <a:lnTo>
                    <a:pt x="1046" y="1418"/>
                  </a:lnTo>
                  <a:lnTo>
                    <a:pt x="1046" y="1416"/>
                  </a:lnTo>
                  <a:lnTo>
                    <a:pt x="1047" y="1418"/>
                  </a:lnTo>
                  <a:lnTo>
                    <a:pt x="1048" y="1425"/>
                  </a:lnTo>
                  <a:lnTo>
                    <a:pt x="1049" y="1435"/>
                  </a:lnTo>
                  <a:lnTo>
                    <a:pt x="1049" y="1446"/>
                  </a:lnTo>
                  <a:lnTo>
                    <a:pt x="1051" y="1454"/>
                  </a:lnTo>
                  <a:lnTo>
                    <a:pt x="1052" y="1463"/>
                  </a:lnTo>
                  <a:lnTo>
                    <a:pt x="1053" y="1468"/>
                  </a:lnTo>
                  <a:lnTo>
                    <a:pt x="1053" y="1471"/>
                  </a:lnTo>
                  <a:lnTo>
                    <a:pt x="1054" y="1473"/>
                  </a:lnTo>
                  <a:lnTo>
                    <a:pt x="1056" y="1473"/>
                  </a:lnTo>
                  <a:lnTo>
                    <a:pt x="1057" y="1474"/>
                  </a:lnTo>
                  <a:lnTo>
                    <a:pt x="1057" y="1474"/>
                  </a:lnTo>
                  <a:lnTo>
                    <a:pt x="1058" y="1474"/>
                  </a:lnTo>
                  <a:lnTo>
                    <a:pt x="1059" y="1474"/>
                  </a:lnTo>
                  <a:lnTo>
                    <a:pt x="1061" y="1474"/>
                  </a:lnTo>
                  <a:lnTo>
                    <a:pt x="1061" y="1474"/>
                  </a:lnTo>
                  <a:lnTo>
                    <a:pt x="1062" y="1474"/>
                  </a:lnTo>
                  <a:lnTo>
                    <a:pt x="1063" y="1474"/>
                  </a:lnTo>
                  <a:lnTo>
                    <a:pt x="1064" y="1474"/>
                  </a:lnTo>
                  <a:lnTo>
                    <a:pt x="1065" y="1473"/>
                  </a:lnTo>
                  <a:lnTo>
                    <a:pt x="1065" y="1472"/>
                  </a:lnTo>
                  <a:lnTo>
                    <a:pt x="1067" y="1471"/>
                  </a:lnTo>
                  <a:lnTo>
                    <a:pt x="1068" y="1468"/>
                  </a:lnTo>
                  <a:lnTo>
                    <a:pt x="1069" y="1466"/>
                  </a:lnTo>
                  <a:lnTo>
                    <a:pt x="1069" y="1462"/>
                  </a:lnTo>
                  <a:lnTo>
                    <a:pt x="1070" y="1457"/>
                  </a:lnTo>
                  <a:lnTo>
                    <a:pt x="1072" y="1453"/>
                  </a:lnTo>
                  <a:lnTo>
                    <a:pt x="1073" y="1451"/>
                  </a:lnTo>
                  <a:lnTo>
                    <a:pt x="1073" y="1450"/>
                  </a:lnTo>
                  <a:lnTo>
                    <a:pt x="1074" y="1451"/>
                  </a:lnTo>
                  <a:lnTo>
                    <a:pt x="1075" y="1453"/>
                  </a:lnTo>
                  <a:lnTo>
                    <a:pt x="1077" y="1457"/>
                  </a:lnTo>
                  <a:lnTo>
                    <a:pt x="1077" y="1462"/>
                  </a:lnTo>
                  <a:lnTo>
                    <a:pt x="1078" y="1466"/>
                  </a:lnTo>
                  <a:lnTo>
                    <a:pt x="1079" y="1468"/>
                  </a:lnTo>
                  <a:lnTo>
                    <a:pt x="1080" y="1471"/>
                  </a:lnTo>
                  <a:lnTo>
                    <a:pt x="1080" y="1472"/>
                  </a:lnTo>
                  <a:lnTo>
                    <a:pt x="1082" y="1473"/>
                  </a:lnTo>
                  <a:lnTo>
                    <a:pt x="1083" y="1474"/>
                  </a:lnTo>
                  <a:lnTo>
                    <a:pt x="1084" y="1474"/>
                  </a:lnTo>
                  <a:lnTo>
                    <a:pt x="1084" y="1474"/>
                  </a:lnTo>
                  <a:lnTo>
                    <a:pt x="1085" y="1474"/>
                  </a:lnTo>
                  <a:lnTo>
                    <a:pt x="1087" y="1474"/>
                  </a:lnTo>
                  <a:lnTo>
                    <a:pt x="1088" y="1476"/>
                  </a:lnTo>
                  <a:lnTo>
                    <a:pt x="1088" y="1476"/>
                  </a:lnTo>
                  <a:lnTo>
                    <a:pt x="1089" y="1477"/>
                  </a:lnTo>
                  <a:lnTo>
                    <a:pt x="1090" y="1477"/>
                  </a:lnTo>
                  <a:lnTo>
                    <a:pt x="1092" y="1477"/>
                  </a:lnTo>
                  <a:lnTo>
                    <a:pt x="1092" y="1477"/>
                  </a:lnTo>
                  <a:lnTo>
                    <a:pt x="1093" y="1476"/>
                  </a:lnTo>
                  <a:lnTo>
                    <a:pt x="1094" y="1474"/>
                  </a:lnTo>
                  <a:lnTo>
                    <a:pt x="1095" y="1473"/>
                  </a:lnTo>
                  <a:lnTo>
                    <a:pt x="1095" y="1472"/>
                  </a:lnTo>
                  <a:lnTo>
                    <a:pt x="1097" y="1472"/>
                  </a:lnTo>
                  <a:lnTo>
                    <a:pt x="1098" y="1472"/>
                  </a:lnTo>
                  <a:lnTo>
                    <a:pt x="1099" y="1473"/>
                  </a:lnTo>
                  <a:lnTo>
                    <a:pt x="1099" y="1474"/>
                  </a:lnTo>
                  <a:lnTo>
                    <a:pt x="1100" y="1474"/>
                  </a:lnTo>
                  <a:lnTo>
                    <a:pt x="1101" y="1474"/>
                  </a:lnTo>
                  <a:lnTo>
                    <a:pt x="1103" y="1473"/>
                  </a:lnTo>
                  <a:lnTo>
                    <a:pt x="1103" y="1473"/>
                  </a:lnTo>
                  <a:lnTo>
                    <a:pt x="1104" y="1474"/>
                  </a:lnTo>
                  <a:lnTo>
                    <a:pt x="1105" y="1474"/>
                  </a:lnTo>
                  <a:lnTo>
                    <a:pt x="1106" y="1474"/>
                  </a:lnTo>
                  <a:lnTo>
                    <a:pt x="1106" y="1476"/>
                  </a:lnTo>
                  <a:lnTo>
                    <a:pt x="1108" y="1476"/>
                  </a:lnTo>
                  <a:lnTo>
                    <a:pt x="1109" y="1476"/>
                  </a:lnTo>
                  <a:lnTo>
                    <a:pt x="1110" y="1476"/>
                  </a:lnTo>
                  <a:lnTo>
                    <a:pt x="1110" y="1476"/>
                  </a:lnTo>
                  <a:lnTo>
                    <a:pt x="1111" y="1476"/>
                  </a:lnTo>
                  <a:lnTo>
                    <a:pt x="1113" y="1476"/>
                  </a:lnTo>
                  <a:lnTo>
                    <a:pt x="1114" y="1476"/>
                  </a:lnTo>
                  <a:lnTo>
                    <a:pt x="1114" y="1474"/>
                  </a:lnTo>
                  <a:lnTo>
                    <a:pt x="1115" y="1474"/>
                  </a:lnTo>
                  <a:lnTo>
                    <a:pt x="1116" y="1473"/>
                  </a:lnTo>
                  <a:lnTo>
                    <a:pt x="1118" y="1473"/>
                  </a:lnTo>
                  <a:lnTo>
                    <a:pt x="1118" y="1473"/>
                  </a:lnTo>
                  <a:lnTo>
                    <a:pt x="1119" y="1472"/>
                  </a:lnTo>
                  <a:lnTo>
                    <a:pt x="1120" y="1472"/>
                  </a:lnTo>
                  <a:lnTo>
                    <a:pt x="1121" y="1472"/>
                  </a:lnTo>
                  <a:lnTo>
                    <a:pt x="1123" y="1472"/>
                  </a:lnTo>
                  <a:lnTo>
                    <a:pt x="1123" y="1472"/>
                  </a:lnTo>
                  <a:lnTo>
                    <a:pt x="1124" y="1471"/>
                  </a:lnTo>
                  <a:lnTo>
                    <a:pt x="1125" y="1469"/>
                  </a:lnTo>
                  <a:lnTo>
                    <a:pt x="1126" y="1468"/>
                  </a:lnTo>
                  <a:lnTo>
                    <a:pt x="1126" y="1467"/>
                  </a:lnTo>
                  <a:lnTo>
                    <a:pt x="1128" y="1466"/>
                  </a:lnTo>
                  <a:lnTo>
                    <a:pt x="1129" y="1466"/>
                  </a:lnTo>
                  <a:lnTo>
                    <a:pt x="1130" y="1467"/>
                  </a:lnTo>
                  <a:lnTo>
                    <a:pt x="1130" y="1469"/>
                  </a:lnTo>
                  <a:lnTo>
                    <a:pt x="1131" y="1472"/>
                  </a:lnTo>
                  <a:lnTo>
                    <a:pt x="1133" y="1473"/>
                  </a:lnTo>
                  <a:lnTo>
                    <a:pt x="1134" y="1473"/>
                  </a:lnTo>
                  <a:lnTo>
                    <a:pt x="1134" y="1473"/>
                  </a:lnTo>
                  <a:lnTo>
                    <a:pt x="1135" y="1471"/>
                  </a:lnTo>
                  <a:lnTo>
                    <a:pt x="1136" y="1469"/>
                  </a:lnTo>
                  <a:lnTo>
                    <a:pt x="1137" y="1468"/>
                  </a:lnTo>
                  <a:lnTo>
                    <a:pt x="1137" y="1468"/>
                  </a:lnTo>
                  <a:lnTo>
                    <a:pt x="1139" y="1469"/>
                  </a:lnTo>
                  <a:lnTo>
                    <a:pt x="1140" y="1472"/>
                  </a:lnTo>
                  <a:lnTo>
                    <a:pt x="1141" y="1473"/>
                  </a:lnTo>
                  <a:lnTo>
                    <a:pt x="1141" y="1474"/>
                  </a:lnTo>
                  <a:lnTo>
                    <a:pt x="1142" y="1474"/>
                  </a:lnTo>
                  <a:lnTo>
                    <a:pt x="1144" y="1474"/>
                  </a:lnTo>
                  <a:lnTo>
                    <a:pt x="1145" y="1476"/>
                  </a:lnTo>
                  <a:lnTo>
                    <a:pt x="1145" y="1476"/>
                  </a:lnTo>
                  <a:lnTo>
                    <a:pt x="1146" y="1476"/>
                  </a:lnTo>
                  <a:lnTo>
                    <a:pt x="1147" y="1476"/>
                  </a:lnTo>
                  <a:lnTo>
                    <a:pt x="1149" y="1476"/>
                  </a:lnTo>
                  <a:lnTo>
                    <a:pt x="1149" y="1474"/>
                  </a:lnTo>
                  <a:lnTo>
                    <a:pt x="1150" y="1474"/>
                  </a:lnTo>
                  <a:lnTo>
                    <a:pt x="1151" y="1474"/>
                  </a:lnTo>
                  <a:lnTo>
                    <a:pt x="1152" y="1474"/>
                  </a:lnTo>
                  <a:lnTo>
                    <a:pt x="1152" y="1474"/>
                  </a:lnTo>
                  <a:lnTo>
                    <a:pt x="1154" y="1474"/>
                  </a:lnTo>
                  <a:lnTo>
                    <a:pt x="1155" y="1474"/>
                  </a:lnTo>
                  <a:lnTo>
                    <a:pt x="1156" y="1474"/>
                  </a:lnTo>
                  <a:lnTo>
                    <a:pt x="1156" y="1474"/>
                  </a:lnTo>
                  <a:lnTo>
                    <a:pt x="1157" y="1474"/>
                  </a:lnTo>
                  <a:lnTo>
                    <a:pt x="1159" y="1474"/>
                  </a:lnTo>
                  <a:lnTo>
                    <a:pt x="1160" y="1474"/>
                  </a:lnTo>
                  <a:lnTo>
                    <a:pt x="1160" y="1474"/>
                  </a:lnTo>
                  <a:lnTo>
                    <a:pt x="1161" y="1474"/>
                  </a:lnTo>
                  <a:lnTo>
                    <a:pt x="1162" y="1474"/>
                  </a:lnTo>
                  <a:lnTo>
                    <a:pt x="1164" y="1474"/>
                  </a:lnTo>
                  <a:lnTo>
                    <a:pt x="1164" y="1474"/>
                  </a:lnTo>
                  <a:lnTo>
                    <a:pt x="1165" y="1474"/>
                  </a:lnTo>
                  <a:lnTo>
                    <a:pt x="1166" y="1474"/>
                  </a:lnTo>
                  <a:lnTo>
                    <a:pt x="1167" y="1474"/>
                  </a:lnTo>
                  <a:lnTo>
                    <a:pt x="1167" y="1474"/>
                  </a:lnTo>
                  <a:lnTo>
                    <a:pt x="1169" y="1474"/>
                  </a:lnTo>
                  <a:lnTo>
                    <a:pt x="1170" y="1474"/>
                  </a:lnTo>
                  <a:lnTo>
                    <a:pt x="1171" y="1474"/>
                  </a:lnTo>
                  <a:lnTo>
                    <a:pt x="1171" y="1474"/>
                  </a:lnTo>
                  <a:lnTo>
                    <a:pt x="1172" y="1474"/>
                  </a:lnTo>
                  <a:lnTo>
                    <a:pt x="1173" y="1474"/>
                  </a:lnTo>
                  <a:lnTo>
                    <a:pt x="1175" y="1474"/>
                  </a:lnTo>
                  <a:lnTo>
                    <a:pt x="1176" y="1474"/>
                  </a:lnTo>
                  <a:lnTo>
                    <a:pt x="1176" y="1474"/>
                  </a:lnTo>
                  <a:lnTo>
                    <a:pt x="1177" y="1474"/>
                  </a:lnTo>
                  <a:lnTo>
                    <a:pt x="1178" y="1474"/>
                  </a:lnTo>
                  <a:lnTo>
                    <a:pt x="1180" y="1474"/>
                  </a:lnTo>
                  <a:lnTo>
                    <a:pt x="1180" y="1474"/>
                  </a:lnTo>
                  <a:lnTo>
                    <a:pt x="1181" y="1473"/>
                  </a:lnTo>
                  <a:lnTo>
                    <a:pt x="1182" y="1472"/>
                  </a:lnTo>
                  <a:lnTo>
                    <a:pt x="1183" y="1471"/>
                  </a:lnTo>
                  <a:lnTo>
                    <a:pt x="1183" y="1469"/>
                  </a:lnTo>
                  <a:lnTo>
                    <a:pt x="1185" y="1469"/>
                  </a:lnTo>
                  <a:lnTo>
                    <a:pt x="1186" y="1469"/>
                  </a:lnTo>
                  <a:lnTo>
                    <a:pt x="1187" y="1469"/>
                  </a:lnTo>
                  <a:lnTo>
                    <a:pt x="1187" y="1469"/>
                  </a:lnTo>
                  <a:lnTo>
                    <a:pt x="1188" y="1469"/>
                  </a:lnTo>
                  <a:lnTo>
                    <a:pt x="1190" y="1471"/>
                  </a:lnTo>
                  <a:lnTo>
                    <a:pt x="1191" y="1471"/>
                  </a:lnTo>
                  <a:lnTo>
                    <a:pt x="1191" y="1471"/>
                  </a:lnTo>
                  <a:lnTo>
                    <a:pt x="1192" y="1471"/>
                  </a:lnTo>
                  <a:lnTo>
                    <a:pt x="1193" y="1471"/>
                  </a:lnTo>
                  <a:lnTo>
                    <a:pt x="1195" y="1471"/>
                  </a:lnTo>
                  <a:lnTo>
                    <a:pt x="1195" y="1471"/>
                  </a:lnTo>
                  <a:lnTo>
                    <a:pt x="1196" y="1471"/>
                  </a:lnTo>
                  <a:lnTo>
                    <a:pt x="1197" y="1472"/>
                  </a:lnTo>
                  <a:lnTo>
                    <a:pt x="1198" y="1472"/>
                  </a:lnTo>
                  <a:lnTo>
                    <a:pt x="1198" y="1472"/>
                  </a:lnTo>
                  <a:lnTo>
                    <a:pt x="1200" y="1473"/>
                  </a:lnTo>
                  <a:lnTo>
                    <a:pt x="1201" y="1473"/>
                  </a:lnTo>
                  <a:lnTo>
                    <a:pt x="1202" y="1473"/>
                  </a:lnTo>
                  <a:lnTo>
                    <a:pt x="1202" y="1473"/>
                  </a:lnTo>
                  <a:lnTo>
                    <a:pt x="1203" y="1473"/>
                  </a:lnTo>
                  <a:lnTo>
                    <a:pt x="1205" y="1473"/>
                  </a:lnTo>
                  <a:lnTo>
                    <a:pt x="1206" y="1474"/>
                  </a:lnTo>
                  <a:lnTo>
                    <a:pt x="1206" y="1474"/>
                  </a:lnTo>
                  <a:lnTo>
                    <a:pt x="1207" y="1474"/>
                  </a:lnTo>
                  <a:lnTo>
                    <a:pt x="1208" y="1474"/>
                  </a:lnTo>
                  <a:lnTo>
                    <a:pt x="1209" y="1474"/>
                  </a:lnTo>
                  <a:lnTo>
                    <a:pt x="1209" y="1474"/>
                  </a:lnTo>
                  <a:lnTo>
                    <a:pt x="1211" y="1474"/>
                  </a:lnTo>
                  <a:lnTo>
                    <a:pt x="1212" y="1474"/>
                  </a:lnTo>
                  <a:lnTo>
                    <a:pt x="1213" y="1474"/>
                  </a:lnTo>
                  <a:lnTo>
                    <a:pt x="1213" y="1474"/>
                  </a:lnTo>
                  <a:lnTo>
                    <a:pt x="1214" y="1474"/>
                  </a:lnTo>
                  <a:lnTo>
                    <a:pt x="1216" y="1474"/>
                  </a:lnTo>
                  <a:lnTo>
                    <a:pt x="1217" y="1474"/>
                  </a:lnTo>
                  <a:lnTo>
                    <a:pt x="1217" y="1474"/>
                  </a:lnTo>
                  <a:lnTo>
                    <a:pt x="1218" y="1474"/>
                  </a:lnTo>
                  <a:lnTo>
                    <a:pt x="1219" y="1474"/>
                  </a:lnTo>
                  <a:lnTo>
                    <a:pt x="1221" y="1474"/>
                  </a:lnTo>
                  <a:lnTo>
                    <a:pt x="1221" y="1474"/>
                  </a:lnTo>
                  <a:lnTo>
                    <a:pt x="1222" y="1474"/>
                  </a:lnTo>
                  <a:lnTo>
                    <a:pt x="1223" y="1474"/>
                  </a:lnTo>
                  <a:lnTo>
                    <a:pt x="1224" y="1474"/>
                  </a:lnTo>
                  <a:lnTo>
                    <a:pt x="1224" y="1474"/>
                  </a:lnTo>
                  <a:lnTo>
                    <a:pt x="1226" y="1474"/>
                  </a:lnTo>
                  <a:lnTo>
                    <a:pt x="1227" y="1474"/>
                  </a:lnTo>
                  <a:lnTo>
                    <a:pt x="1228" y="1474"/>
                  </a:lnTo>
                  <a:lnTo>
                    <a:pt x="1228" y="1474"/>
                  </a:lnTo>
                  <a:lnTo>
                    <a:pt x="1229" y="1474"/>
                  </a:lnTo>
                  <a:lnTo>
                    <a:pt x="1231" y="1474"/>
                  </a:lnTo>
                  <a:lnTo>
                    <a:pt x="1232" y="1476"/>
                  </a:lnTo>
                  <a:lnTo>
                    <a:pt x="1233" y="1476"/>
                  </a:lnTo>
                  <a:lnTo>
                    <a:pt x="1233" y="1476"/>
                  </a:lnTo>
                  <a:lnTo>
                    <a:pt x="1234" y="1476"/>
                  </a:lnTo>
                  <a:lnTo>
                    <a:pt x="1236" y="1476"/>
                  </a:lnTo>
                  <a:lnTo>
                    <a:pt x="1237" y="1476"/>
                  </a:lnTo>
                  <a:lnTo>
                    <a:pt x="1237" y="1476"/>
                  </a:lnTo>
                  <a:lnTo>
                    <a:pt x="1238" y="1476"/>
                  </a:lnTo>
                  <a:lnTo>
                    <a:pt x="1239" y="1476"/>
                  </a:lnTo>
                  <a:lnTo>
                    <a:pt x="1241" y="1476"/>
                  </a:lnTo>
                  <a:lnTo>
                    <a:pt x="1241" y="1476"/>
                  </a:lnTo>
                  <a:lnTo>
                    <a:pt x="1242" y="1474"/>
                  </a:lnTo>
                  <a:lnTo>
                    <a:pt x="1243" y="1474"/>
                  </a:lnTo>
                  <a:lnTo>
                    <a:pt x="1244" y="1474"/>
                  </a:lnTo>
                  <a:lnTo>
                    <a:pt x="1244" y="1474"/>
                  </a:lnTo>
                  <a:lnTo>
                    <a:pt x="1245" y="1474"/>
                  </a:lnTo>
                  <a:lnTo>
                    <a:pt x="1247" y="1474"/>
                  </a:lnTo>
                  <a:lnTo>
                    <a:pt x="1248" y="1474"/>
                  </a:lnTo>
                  <a:lnTo>
                    <a:pt x="1248" y="1474"/>
                  </a:lnTo>
                  <a:lnTo>
                    <a:pt x="1249" y="1474"/>
                  </a:lnTo>
                  <a:lnTo>
                    <a:pt x="1250" y="1474"/>
                  </a:lnTo>
                  <a:lnTo>
                    <a:pt x="1252" y="1474"/>
                  </a:lnTo>
                  <a:lnTo>
                    <a:pt x="1252" y="1474"/>
                  </a:lnTo>
                  <a:lnTo>
                    <a:pt x="1253" y="1474"/>
                  </a:lnTo>
                  <a:lnTo>
                    <a:pt x="1254" y="1474"/>
                  </a:lnTo>
                  <a:lnTo>
                    <a:pt x="1255" y="1474"/>
                  </a:lnTo>
                  <a:lnTo>
                    <a:pt x="1255" y="1474"/>
                  </a:lnTo>
                  <a:lnTo>
                    <a:pt x="1257" y="1474"/>
                  </a:lnTo>
                  <a:lnTo>
                    <a:pt x="1258" y="1474"/>
                  </a:lnTo>
                  <a:lnTo>
                    <a:pt x="1259" y="1474"/>
                  </a:lnTo>
                  <a:lnTo>
                    <a:pt x="1259" y="1474"/>
                  </a:lnTo>
                  <a:lnTo>
                    <a:pt x="1260" y="1474"/>
                  </a:lnTo>
                  <a:lnTo>
                    <a:pt x="1262" y="1474"/>
                  </a:lnTo>
                  <a:lnTo>
                    <a:pt x="1263" y="1474"/>
                  </a:lnTo>
                  <a:lnTo>
                    <a:pt x="1263" y="1474"/>
                  </a:lnTo>
                  <a:lnTo>
                    <a:pt x="1264" y="1474"/>
                  </a:lnTo>
                  <a:lnTo>
                    <a:pt x="1265" y="1474"/>
                  </a:lnTo>
                  <a:lnTo>
                    <a:pt x="1267" y="1474"/>
                  </a:lnTo>
                  <a:lnTo>
                    <a:pt x="1267" y="1474"/>
                  </a:lnTo>
                  <a:lnTo>
                    <a:pt x="1268" y="1474"/>
                  </a:lnTo>
                  <a:lnTo>
                    <a:pt x="1269" y="1474"/>
                  </a:lnTo>
                  <a:lnTo>
                    <a:pt x="1270" y="1474"/>
                  </a:lnTo>
                  <a:lnTo>
                    <a:pt x="1270" y="1474"/>
                  </a:lnTo>
                  <a:lnTo>
                    <a:pt x="1272" y="1474"/>
                  </a:lnTo>
                  <a:lnTo>
                    <a:pt x="1273" y="1474"/>
                  </a:lnTo>
                  <a:lnTo>
                    <a:pt x="1274" y="1474"/>
                  </a:lnTo>
                  <a:lnTo>
                    <a:pt x="1274" y="1474"/>
                  </a:lnTo>
                  <a:lnTo>
                    <a:pt x="1275" y="1474"/>
                  </a:lnTo>
                  <a:lnTo>
                    <a:pt x="1277" y="1474"/>
                  </a:lnTo>
                  <a:lnTo>
                    <a:pt x="1278" y="1474"/>
                  </a:lnTo>
                  <a:lnTo>
                    <a:pt x="1278" y="1474"/>
                  </a:lnTo>
                  <a:lnTo>
                    <a:pt x="1279" y="1474"/>
                  </a:lnTo>
                  <a:lnTo>
                    <a:pt x="1280" y="1474"/>
                  </a:lnTo>
                  <a:lnTo>
                    <a:pt x="1281" y="1474"/>
                  </a:lnTo>
                  <a:lnTo>
                    <a:pt x="1281" y="1474"/>
                  </a:lnTo>
                  <a:lnTo>
                    <a:pt x="1283" y="1474"/>
                  </a:lnTo>
                  <a:lnTo>
                    <a:pt x="1284" y="1474"/>
                  </a:lnTo>
                  <a:lnTo>
                    <a:pt x="1285" y="1474"/>
                  </a:lnTo>
                  <a:lnTo>
                    <a:pt x="1285" y="1474"/>
                  </a:lnTo>
                  <a:lnTo>
                    <a:pt x="1286" y="1474"/>
                  </a:lnTo>
                  <a:lnTo>
                    <a:pt x="1288" y="1474"/>
                  </a:lnTo>
                  <a:lnTo>
                    <a:pt x="1289" y="1474"/>
                  </a:lnTo>
                  <a:lnTo>
                    <a:pt x="1290" y="1474"/>
                  </a:lnTo>
                  <a:lnTo>
                    <a:pt x="1290" y="1474"/>
                  </a:lnTo>
                  <a:lnTo>
                    <a:pt x="1291" y="1474"/>
                  </a:lnTo>
                  <a:lnTo>
                    <a:pt x="1293" y="1474"/>
                  </a:lnTo>
                  <a:lnTo>
                    <a:pt x="1294" y="1474"/>
                  </a:lnTo>
                  <a:lnTo>
                    <a:pt x="1294" y="1474"/>
                  </a:lnTo>
                  <a:lnTo>
                    <a:pt x="1295" y="1474"/>
                  </a:lnTo>
                  <a:lnTo>
                    <a:pt x="1296" y="1474"/>
                  </a:lnTo>
                  <a:lnTo>
                    <a:pt x="1298" y="1474"/>
                  </a:lnTo>
                  <a:lnTo>
                    <a:pt x="1298" y="1474"/>
                  </a:lnTo>
                  <a:lnTo>
                    <a:pt x="1299" y="1474"/>
                  </a:lnTo>
                  <a:lnTo>
                    <a:pt x="1300" y="1474"/>
                  </a:lnTo>
                  <a:lnTo>
                    <a:pt x="1301" y="1473"/>
                  </a:lnTo>
                  <a:lnTo>
                    <a:pt x="1301" y="1473"/>
                  </a:lnTo>
                  <a:lnTo>
                    <a:pt x="1303" y="1473"/>
                  </a:lnTo>
                  <a:lnTo>
                    <a:pt x="1304" y="1473"/>
                  </a:lnTo>
                  <a:lnTo>
                    <a:pt x="1305" y="1473"/>
                  </a:lnTo>
                  <a:lnTo>
                    <a:pt x="1305" y="1473"/>
                  </a:lnTo>
                  <a:lnTo>
                    <a:pt x="1306" y="1473"/>
                  </a:lnTo>
                  <a:lnTo>
                    <a:pt x="1308" y="1474"/>
                  </a:lnTo>
                  <a:lnTo>
                    <a:pt x="1309" y="1474"/>
                  </a:lnTo>
                  <a:lnTo>
                    <a:pt x="1309" y="1474"/>
                  </a:lnTo>
                  <a:lnTo>
                    <a:pt x="1310" y="1474"/>
                  </a:lnTo>
                  <a:lnTo>
                    <a:pt x="1311" y="1473"/>
                  </a:lnTo>
                  <a:lnTo>
                    <a:pt x="1313" y="1473"/>
                  </a:lnTo>
                  <a:lnTo>
                    <a:pt x="1313" y="1472"/>
                  </a:lnTo>
                  <a:lnTo>
                    <a:pt x="1314" y="1472"/>
                  </a:lnTo>
                  <a:lnTo>
                    <a:pt x="1315" y="1472"/>
                  </a:lnTo>
                  <a:lnTo>
                    <a:pt x="1316" y="1472"/>
                  </a:lnTo>
                  <a:lnTo>
                    <a:pt x="1316" y="1472"/>
                  </a:lnTo>
                  <a:lnTo>
                    <a:pt x="1317" y="1472"/>
                  </a:lnTo>
                  <a:lnTo>
                    <a:pt x="1319" y="1471"/>
                  </a:lnTo>
                  <a:lnTo>
                    <a:pt x="1320" y="1471"/>
                  </a:lnTo>
                  <a:lnTo>
                    <a:pt x="1320" y="1469"/>
                  </a:lnTo>
                  <a:lnTo>
                    <a:pt x="1321" y="1469"/>
                  </a:lnTo>
                  <a:lnTo>
                    <a:pt x="1322" y="1468"/>
                  </a:lnTo>
                  <a:lnTo>
                    <a:pt x="1324" y="1468"/>
                  </a:lnTo>
                  <a:lnTo>
                    <a:pt x="1324" y="1467"/>
                  </a:lnTo>
                  <a:lnTo>
                    <a:pt x="1325" y="1467"/>
                  </a:lnTo>
                  <a:lnTo>
                    <a:pt x="1326" y="1468"/>
                  </a:lnTo>
                  <a:lnTo>
                    <a:pt x="1327" y="1468"/>
                  </a:lnTo>
                  <a:lnTo>
                    <a:pt x="1327" y="1468"/>
                  </a:lnTo>
                  <a:lnTo>
                    <a:pt x="1329" y="1469"/>
                  </a:lnTo>
                  <a:lnTo>
                    <a:pt x="1330" y="1469"/>
                  </a:lnTo>
                  <a:lnTo>
                    <a:pt x="1331" y="1471"/>
                  </a:lnTo>
                  <a:lnTo>
                    <a:pt x="1331" y="1472"/>
                  </a:lnTo>
                  <a:lnTo>
                    <a:pt x="1332" y="1473"/>
                  </a:lnTo>
                  <a:lnTo>
                    <a:pt x="1334" y="1474"/>
                  </a:lnTo>
                  <a:lnTo>
                    <a:pt x="1335" y="1474"/>
                  </a:lnTo>
                  <a:lnTo>
                    <a:pt x="1335" y="1474"/>
                  </a:lnTo>
                  <a:lnTo>
                    <a:pt x="1336" y="1474"/>
                  </a:lnTo>
                  <a:lnTo>
                    <a:pt x="1337" y="1473"/>
                  </a:lnTo>
                  <a:lnTo>
                    <a:pt x="1339" y="1473"/>
                  </a:lnTo>
                  <a:lnTo>
                    <a:pt x="1339" y="1473"/>
                  </a:lnTo>
                  <a:lnTo>
                    <a:pt x="1340" y="1473"/>
                  </a:lnTo>
                  <a:lnTo>
                    <a:pt x="1341" y="1473"/>
                  </a:lnTo>
                  <a:lnTo>
                    <a:pt x="1342" y="1472"/>
                  </a:lnTo>
                  <a:lnTo>
                    <a:pt x="1344" y="1472"/>
                  </a:lnTo>
                  <a:lnTo>
                    <a:pt x="1344" y="1472"/>
                  </a:lnTo>
                  <a:lnTo>
                    <a:pt x="1345" y="1471"/>
                  </a:lnTo>
                  <a:lnTo>
                    <a:pt x="1346" y="1471"/>
                  </a:lnTo>
                  <a:lnTo>
                    <a:pt x="1347" y="1469"/>
                  </a:lnTo>
                  <a:lnTo>
                    <a:pt x="1347" y="1469"/>
                  </a:lnTo>
                  <a:lnTo>
                    <a:pt x="1349" y="1469"/>
                  </a:lnTo>
                  <a:lnTo>
                    <a:pt x="1350" y="1469"/>
                  </a:lnTo>
                  <a:lnTo>
                    <a:pt x="1351" y="1471"/>
                  </a:lnTo>
                  <a:lnTo>
                    <a:pt x="1351" y="1472"/>
                  </a:lnTo>
                  <a:lnTo>
                    <a:pt x="1352" y="1472"/>
                  </a:lnTo>
                  <a:lnTo>
                    <a:pt x="1353" y="1473"/>
                  </a:lnTo>
                  <a:lnTo>
                    <a:pt x="1355" y="1474"/>
                  </a:lnTo>
                  <a:lnTo>
                    <a:pt x="1355" y="1474"/>
                  </a:lnTo>
                  <a:lnTo>
                    <a:pt x="1356" y="1474"/>
                  </a:lnTo>
                  <a:lnTo>
                    <a:pt x="1357" y="1474"/>
                  </a:lnTo>
                  <a:lnTo>
                    <a:pt x="1358" y="1473"/>
                  </a:lnTo>
                  <a:lnTo>
                    <a:pt x="1358" y="1472"/>
                  </a:lnTo>
                  <a:lnTo>
                    <a:pt x="1360" y="1472"/>
                  </a:lnTo>
                  <a:lnTo>
                    <a:pt x="1361" y="1472"/>
                  </a:lnTo>
                  <a:lnTo>
                    <a:pt x="1362" y="1472"/>
                  </a:lnTo>
                  <a:lnTo>
                    <a:pt x="1362" y="1472"/>
                  </a:lnTo>
                  <a:lnTo>
                    <a:pt x="1363" y="1473"/>
                  </a:lnTo>
                  <a:lnTo>
                    <a:pt x="1365" y="1473"/>
                  </a:lnTo>
                  <a:lnTo>
                    <a:pt x="1366" y="1474"/>
                  </a:lnTo>
                  <a:lnTo>
                    <a:pt x="1366" y="1474"/>
                  </a:lnTo>
                  <a:lnTo>
                    <a:pt x="1367" y="1474"/>
                  </a:lnTo>
                  <a:lnTo>
                    <a:pt x="1368" y="1474"/>
                  </a:lnTo>
                  <a:lnTo>
                    <a:pt x="1370" y="1474"/>
                  </a:lnTo>
                  <a:lnTo>
                    <a:pt x="1370" y="1473"/>
                  </a:lnTo>
                  <a:lnTo>
                    <a:pt x="1371" y="1472"/>
                  </a:lnTo>
                  <a:lnTo>
                    <a:pt x="1372" y="1471"/>
                  </a:lnTo>
                  <a:lnTo>
                    <a:pt x="1373" y="1469"/>
                  </a:lnTo>
                  <a:lnTo>
                    <a:pt x="1373" y="1468"/>
                  </a:lnTo>
                  <a:lnTo>
                    <a:pt x="1375" y="1467"/>
                  </a:lnTo>
                  <a:lnTo>
                    <a:pt x="1376" y="1466"/>
                  </a:lnTo>
                  <a:lnTo>
                    <a:pt x="1377" y="1464"/>
                  </a:lnTo>
                  <a:lnTo>
                    <a:pt x="1377" y="1464"/>
                  </a:lnTo>
                  <a:lnTo>
                    <a:pt x="1378" y="1464"/>
                  </a:lnTo>
                  <a:lnTo>
                    <a:pt x="1380" y="1466"/>
                  </a:lnTo>
                  <a:lnTo>
                    <a:pt x="1381" y="1467"/>
                  </a:lnTo>
                  <a:lnTo>
                    <a:pt x="1381" y="1469"/>
                  </a:lnTo>
                  <a:lnTo>
                    <a:pt x="1382" y="1471"/>
                  </a:lnTo>
                  <a:lnTo>
                    <a:pt x="1383" y="1472"/>
                  </a:lnTo>
                  <a:lnTo>
                    <a:pt x="1385" y="1473"/>
                  </a:lnTo>
                  <a:lnTo>
                    <a:pt x="1385" y="1473"/>
                  </a:lnTo>
                  <a:lnTo>
                    <a:pt x="1386" y="1473"/>
                  </a:lnTo>
                  <a:lnTo>
                    <a:pt x="1387" y="1474"/>
                  </a:lnTo>
                  <a:lnTo>
                    <a:pt x="1388" y="1473"/>
                  </a:lnTo>
                  <a:lnTo>
                    <a:pt x="1388" y="1473"/>
                  </a:lnTo>
                  <a:lnTo>
                    <a:pt x="1389" y="1472"/>
                  </a:lnTo>
                  <a:lnTo>
                    <a:pt x="1391" y="1472"/>
                  </a:lnTo>
                  <a:lnTo>
                    <a:pt x="1392" y="1471"/>
                  </a:lnTo>
                  <a:lnTo>
                    <a:pt x="1392" y="1471"/>
                  </a:lnTo>
                  <a:lnTo>
                    <a:pt x="1393" y="1469"/>
                  </a:lnTo>
                  <a:lnTo>
                    <a:pt x="1394" y="1469"/>
                  </a:lnTo>
                  <a:lnTo>
                    <a:pt x="1396" y="1468"/>
                  </a:lnTo>
                  <a:lnTo>
                    <a:pt x="1396" y="1469"/>
                  </a:lnTo>
                  <a:lnTo>
                    <a:pt x="1397" y="1469"/>
                  </a:lnTo>
                  <a:lnTo>
                    <a:pt x="1398" y="1469"/>
                  </a:lnTo>
                  <a:lnTo>
                    <a:pt x="1399" y="1471"/>
                  </a:lnTo>
                  <a:lnTo>
                    <a:pt x="1401" y="1471"/>
                  </a:lnTo>
                  <a:lnTo>
                    <a:pt x="1401" y="1472"/>
                  </a:lnTo>
                  <a:lnTo>
                    <a:pt x="1402" y="1473"/>
                  </a:lnTo>
                  <a:lnTo>
                    <a:pt x="1403" y="1473"/>
                  </a:lnTo>
                  <a:lnTo>
                    <a:pt x="1404" y="1474"/>
                  </a:lnTo>
                  <a:lnTo>
                    <a:pt x="1404" y="1474"/>
                  </a:lnTo>
                  <a:lnTo>
                    <a:pt x="1406" y="1474"/>
                  </a:lnTo>
                  <a:lnTo>
                    <a:pt x="1407" y="1474"/>
                  </a:lnTo>
                  <a:lnTo>
                    <a:pt x="1408" y="1474"/>
                  </a:lnTo>
                  <a:lnTo>
                    <a:pt x="1408" y="1474"/>
                  </a:lnTo>
                  <a:lnTo>
                    <a:pt x="1409" y="1474"/>
                  </a:lnTo>
                  <a:lnTo>
                    <a:pt x="1411" y="1474"/>
                  </a:lnTo>
                  <a:lnTo>
                    <a:pt x="1412" y="1474"/>
                  </a:lnTo>
                  <a:lnTo>
                    <a:pt x="1412" y="1474"/>
                  </a:lnTo>
                  <a:lnTo>
                    <a:pt x="1413" y="1474"/>
                  </a:lnTo>
                  <a:lnTo>
                    <a:pt x="1414" y="1474"/>
                  </a:lnTo>
                  <a:lnTo>
                    <a:pt x="1416" y="1474"/>
                  </a:lnTo>
                  <a:lnTo>
                    <a:pt x="1416" y="1474"/>
                  </a:lnTo>
                  <a:lnTo>
                    <a:pt x="1417" y="1474"/>
                  </a:lnTo>
                  <a:lnTo>
                    <a:pt x="1418" y="1474"/>
                  </a:lnTo>
                  <a:lnTo>
                    <a:pt x="1419" y="1474"/>
                  </a:lnTo>
                  <a:lnTo>
                    <a:pt x="1419" y="1474"/>
                  </a:lnTo>
                  <a:lnTo>
                    <a:pt x="1420" y="1474"/>
                  </a:lnTo>
                  <a:lnTo>
                    <a:pt x="1422" y="1474"/>
                  </a:lnTo>
                  <a:lnTo>
                    <a:pt x="1423" y="1474"/>
                  </a:lnTo>
                  <a:lnTo>
                    <a:pt x="1423" y="1474"/>
                  </a:lnTo>
                  <a:lnTo>
                    <a:pt x="1424" y="1474"/>
                  </a:lnTo>
                  <a:lnTo>
                    <a:pt x="1425" y="1474"/>
                  </a:lnTo>
                  <a:lnTo>
                    <a:pt x="1427" y="1474"/>
                  </a:lnTo>
                  <a:lnTo>
                    <a:pt x="1427" y="1474"/>
                  </a:lnTo>
                  <a:lnTo>
                    <a:pt x="1428" y="1474"/>
                  </a:lnTo>
                  <a:lnTo>
                    <a:pt x="1429" y="1474"/>
                  </a:lnTo>
                  <a:lnTo>
                    <a:pt x="1430" y="1474"/>
                  </a:lnTo>
                  <a:lnTo>
                    <a:pt x="1430" y="1474"/>
                  </a:lnTo>
                  <a:lnTo>
                    <a:pt x="1432" y="1474"/>
                  </a:lnTo>
                  <a:lnTo>
                    <a:pt x="1433" y="1474"/>
                  </a:lnTo>
                  <a:lnTo>
                    <a:pt x="1434" y="1474"/>
                  </a:lnTo>
                  <a:lnTo>
                    <a:pt x="1434" y="1474"/>
                  </a:lnTo>
                  <a:lnTo>
                    <a:pt x="1435" y="1474"/>
                  </a:lnTo>
                  <a:lnTo>
                    <a:pt x="1437" y="1474"/>
                  </a:lnTo>
                  <a:lnTo>
                    <a:pt x="1438" y="1474"/>
                  </a:lnTo>
                  <a:lnTo>
                    <a:pt x="1438" y="1474"/>
                  </a:lnTo>
                  <a:lnTo>
                    <a:pt x="1439" y="1474"/>
                  </a:lnTo>
                  <a:lnTo>
                    <a:pt x="1440" y="1474"/>
                  </a:lnTo>
                  <a:lnTo>
                    <a:pt x="1442" y="1474"/>
                  </a:lnTo>
                  <a:lnTo>
                    <a:pt x="1442" y="1474"/>
                  </a:lnTo>
                  <a:lnTo>
                    <a:pt x="1443" y="1474"/>
                  </a:lnTo>
                  <a:lnTo>
                    <a:pt x="1444" y="1474"/>
                  </a:lnTo>
                  <a:lnTo>
                    <a:pt x="1445" y="1474"/>
                  </a:lnTo>
                  <a:lnTo>
                    <a:pt x="1445" y="1473"/>
                  </a:lnTo>
                  <a:lnTo>
                    <a:pt x="1447" y="1473"/>
                  </a:lnTo>
                  <a:lnTo>
                    <a:pt x="1448" y="1473"/>
                  </a:lnTo>
                  <a:lnTo>
                    <a:pt x="1449" y="1473"/>
                  </a:lnTo>
                  <a:lnTo>
                    <a:pt x="1449" y="1473"/>
                  </a:lnTo>
                  <a:lnTo>
                    <a:pt x="1450" y="1473"/>
                  </a:lnTo>
                  <a:lnTo>
                    <a:pt x="1452" y="1474"/>
                  </a:lnTo>
                  <a:lnTo>
                    <a:pt x="1453" y="1474"/>
                  </a:lnTo>
                  <a:lnTo>
                    <a:pt x="1453" y="1474"/>
                  </a:lnTo>
                  <a:lnTo>
                    <a:pt x="1454" y="1474"/>
                  </a:lnTo>
                  <a:lnTo>
                    <a:pt x="1455" y="1474"/>
                  </a:lnTo>
                  <a:lnTo>
                    <a:pt x="1456" y="1474"/>
                  </a:lnTo>
                  <a:lnTo>
                    <a:pt x="1458" y="1473"/>
                  </a:lnTo>
                  <a:lnTo>
                    <a:pt x="1458" y="1473"/>
                  </a:lnTo>
                  <a:lnTo>
                    <a:pt x="1459" y="1473"/>
                  </a:lnTo>
                  <a:lnTo>
                    <a:pt x="1460" y="1473"/>
                  </a:lnTo>
                  <a:lnTo>
                    <a:pt x="1461" y="1473"/>
                  </a:lnTo>
                  <a:lnTo>
                    <a:pt x="1461" y="1473"/>
                  </a:lnTo>
                  <a:lnTo>
                    <a:pt x="1463" y="1473"/>
                  </a:lnTo>
                  <a:lnTo>
                    <a:pt x="1464" y="1473"/>
                  </a:lnTo>
                  <a:lnTo>
                    <a:pt x="1465" y="1474"/>
                  </a:lnTo>
                  <a:lnTo>
                    <a:pt x="1465" y="1474"/>
                  </a:lnTo>
                  <a:lnTo>
                    <a:pt x="1466" y="1474"/>
                  </a:lnTo>
                  <a:lnTo>
                    <a:pt x="1468" y="1474"/>
                  </a:lnTo>
                  <a:lnTo>
                    <a:pt x="1469" y="1474"/>
                  </a:lnTo>
                  <a:lnTo>
                    <a:pt x="1469" y="1474"/>
                  </a:lnTo>
                  <a:lnTo>
                    <a:pt x="1470" y="1474"/>
                  </a:lnTo>
                  <a:lnTo>
                    <a:pt x="1471" y="1474"/>
                  </a:lnTo>
                  <a:lnTo>
                    <a:pt x="1473" y="1474"/>
                  </a:lnTo>
                  <a:lnTo>
                    <a:pt x="1473" y="1474"/>
                  </a:lnTo>
                  <a:lnTo>
                    <a:pt x="1474" y="1474"/>
                  </a:lnTo>
                  <a:lnTo>
                    <a:pt x="1475" y="1474"/>
                  </a:lnTo>
                  <a:lnTo>
                    <a:pt x="1476" y="1474"/>
                  </a:lnTo>
                  <a:lnTo>
                    <a:pt x="1476" y="1474"/>
                  </a:lnTo>
                  <a:lnTo>
                    <a:pt x="1478" y="1474"/>
                  </a:lnTo>
                  <a:lnTo>
                    <a:pt x="1479" y="1474"/>
                  </a:lnTo>
                  <a:lnTo>
                    <a:pt x="1480" y="1474"/>
                  </a:lnTo>
                  <a:lnTo>
                    <a:pt x="1480" y="1474"/>
                  </a:lnTo>
                  <a:lnTo>
                    <a:pt x="1481" y="1474"/>
                  </a:lnTo>
                  <a:lnTo>
                    <a:pt x="1483" y="1474"/>
                  </a:lnTo>
                  <a:lnTo>
                    <a:pt x="1484" y="1474"/>
                  </a:lnTo>
                  <a:lnTo>
                    <a:pt x="1484" y="1474"/>
                  </a:lnTo>
                  <a:lnTo>
                    <a:pt x="1485" y="1474"/>
                  </a:lnTo>
                  <a:lnTo>
                    <a:pt x="1486" y="1474"/>
                  </a:lnTo>
                  <a:lnTo>
                    <a:pt x="1488" y="1473"/>
                  </a:lnTo>
                  <a:lnTo>
                    <a:pt x="1488" y="1473"/>
                  </a:lnTo>
                  <a:lnTo>
                    <a:pt x="1489" y="1473"/>
                  </a:lnTo>
                  <a:lnTo>
                    <a:pt x="1490" y="1473"/>
                  </a:lnTo>
                  <a:lnTo>
                    <a:pt x="1491" y="1473"/>
                  </a:lnTo>
                  <a:lnTo>
                    <a:pt x="1491" y="1473"/>
                  </a:lnTo>
                  <a:lnTo>
                    <a:pt x="1492" y="1473"/>
                  </a:lnTo>
                  <a:lnTo>
                    <a:pt x="1494" y="1473"/>
                  </a:lnTo>
                  <a:lnTo>
                    <a:pt x="1495" y="1474"/>
                  </a:lnTo>
                  <a:lnTo>
                    <a:pt x="1495" y="1474"/>
                  </a:lnTo>
                  <a:lnTo>
                    <a:pt x="1496" y="1474"/>
                  </a:lnTo>
                  <a:lnTo>
                    <a:pt x="1497" y="1474"/>
                  </a:lnTo>
                  <a:lnTo>
                    <a:pt x="1499" y="1474"/>
                  </a:lnTo>
                  <a:lnTo>
                    <a:pt x="1499" y="1474"/>
                  </a:lnTo>
                  <a:lnTo>
                    <a:pt x="1500" y="1474"/>
                  </a:lnTo>
                  <a:lnTo>
                    <a:pt x="1501" y="1474"/>
                  </a:lnTo>
                  <a:lnTo>
                    <a:pt x="1502" y="1474"/>
                  </a:lnTo>
                  <a:lnTo>
                    <a:pt x="1502" y="1474"/>
                  </a:lnTo>
                  <a:lnTo>
                    <a:pt x="1504" y="1474"/>
                  </a:lnTo>
                  <a:lnTo>
                    <a:pt x="1505" y="1474"/>
                  </a:lnTo>
                  <a:lnTo>
                    <a:pt x="1506" y="1474"/>
                  </a:lnTo>
                  <a:lnTo>
                    <a:pt x="1506" y="1474"/>
                  </a:lnTo>
                  <a:lnTo>
                    <a:pt x="1507" y="1474"/>
                  </a:lnTo>
                  <a:lnTo>
                    <a:pt x="1509" y="1474"/>
                  </a:lnTo>
                  <a:lnTo>
                    <a:pt x="1510" y="1474"/>
                  </a:lnTo>
                  <a:lnTo>
                    <a:pt x="1511" y="1474"/>
                  </a:lnTo>
                  <a:lnTo>
                    <a:pt x="1511" y="1474"/>
                  </a:lnTo>
                  <a:lnTo>
                    <a:pt x="1512" y="1474"/>
                  </a:lnTo>
                  <a:lnTo>
                    <a:pt x="1514" y="1474"/>
                  </a:lnTo>
                  <a:lnTo>
                    <a:pt x="1515" y="1474"/>
                  </a:lnTo>
                  <a:lnTo>
                    <a:pt x="1515" y="1474"/>
                  </a:lnTo>
                  <a:lnTo>
                    <a:pt x="1516" y="1474"/>
                  </a:lnTo>
                  <a:lnTo>
                    <a:pt x="1517" y="1476"/>
                  </a:lnTo>
                  <a:lnTo>
                    <a:pt x="1519" y="1476"/>
                  </a:lnTo>
                  <a:lnTo>
                    <a:pt x="1519" y="1477"/>
                  </a:lnTo>
                  <a:lnTo>
                    <a:pt x="1520" y="1477"/>
                  </a:lnTo>
                  <a:lnTo>
                    <a:pt x="1521" y="1477"/>
                  </a:lnTo>
                  <a:lnTo>
                    <a:pt x="1522" y="1477"/>
                  </a:lnTo>
                  <a:lnTo>
                    <a:pt x="1522" y="1477"/>
                  </a:lnTo>
                  <a:lnTo>
                    <a:pt x="1524" y="1476"/>
                  </a:lnTo>
                  <a:lnTo>
                    <a:pt x="1525" y="1474"/>
                  </a:lnTo>
                  <a:lnTo>
                    <a:pt x="1526" y="1473"/>
                  </a:lnTo>
                  <a:lnTo>
                    <a:pt x="1526" y="1472"/>
                  </a:lnTo>
                  <a:lnTo>
                    <a:pt x="1527" y="1472"/>
                  </a:lnTo>
                  <a:lnTo>
                    <a:pt x="1528" y="1472"/>
                  </a:lnTo>
                  <a:lnTo>
                    <a:pt x="1530" y="1472"/>
                  </a:lnTo>
                  <a:lnTo>
                    <a:pt x="1530" y="1473"/>
                  </a:lnTo>
                  <a:lnTo>
                    <a:pt x="1531" y="1473"/>
                  </a:lnTo>
                  <a:lnTo>
                    <a:pt x="1532" y="1473"/>
                  </a:lnTo>
                  <a:lnTo>
                    <a:pt x="1533" y="1473"/>
                  </a:lnTo>
                  <a:lnTo>
                    <a:pt x="1533" y="1473"/>
                  </a:lnTo>
                  <a:lnTo>
                    <a:pt x="1535" y="1474"/>
                  </a:lnTo>
                  <a:lnTo>
                    <a:pt x="1536" y="1474"/>
                  </a:lnTo>
                  <a:lnTo>
                    <a:pt x="1537" y="1474"/>
                  </a:lnTo>
                  <a:lnTo>
                    <a:pt x="1537" y="1474"/>
                  </a:lnTo>
                  <a:lnTo>
                    <a:pt x="1538" y="1474"/>
                  </a:lnTo>
                  <a:lnTo>
                    <a:pt x="1540" y="1474"/>
                  </a:lnTo>
                  <a:lnTo>
                    <a:pt x="1541" y="1474"/>
                  </a:lnTo>
                  <a:lnTo>
                    <a:pt x="1541" y="1474"/>
                  </a:lnTo>
                  <a:lnTo>
                    <a:pt x="1542" y="1473"/>
                  </a:lnTo>
                  <a:lnTo>
                    <a:pt x="1543" y="1473"/>
                  </a:lnTo>
                  <a:lnTo>
                    <a:pt x="1545" y="1473"/>
                  </a:lnTo>
                  <a:lnTo>
                    <a:pt x="1545" y="1473"/>
                  </a:lnTo>
                  <a:lnTo>
                    <a:pt x="1546" y="1473"/>
                  </a:lnTo>
                  <a:lnTo>
                    <a:pt x="1547" y="1473"/>
                  </a:lnTo>
                  <a:lnTo>
                    <a:pt x="1548" y="1473"/>
                  </a:lnTo>
                  <a:lnTo>
                    <a:pt x="1548" y="1473"/>
                  </a:lnTo>
                  <a:lnTo>
                    <a:pt x="1550" y="1473"/>
                  </a:lnTo>
                  <a:lnTo>
                    <a:pt x="1551" y="1473"/>
                  </a:lnTo>
                  <a:lnTo>
                    <a:pt x="1552" y="1474"/>
                  </a:lnTo>
                  <a:lnTo>
                    <a:pt x="1552" y="1474"/>
                  </a:lnTo>
                  <a:lnTo>
                    <a:pt x="1553" y="1474"/>
                  </a:lnTo>
                  <a:lnTo>
                    <a:pt x="1555" y="1473"/>
                  </a:lnTo>
                  <a:lnTo>
                    <a:pt x="1556" y="1473"/>
                  </a:lnTo>
                  <a:lnTo>
                    <a:pt x="1556" y="1473"/>
                  </a:lnTo>
                  <a:lnTo>
                    <a:pt x="1557" y="1473"/>
                  </a:lnTo>
                  <a:lnTo>
                    <a:pt x="1558" y="1472"/>
                  </a:lnTo>
                  <a:lnTo>
                    <a:pt x="1560" y="1472"/>
                  </a:lnTo>
                  <a:lnTo>
                    <a:pt x="1560" y="1472"/>
                  </a:lnTo>
                  <a:lnTo>
                    <a:pt x="1561" y="1472"/>
                  </a:lnTo>
                  <a:lnTo>
                    <a:pt x="1562" y="1472"/>
                  </a:lnTo>
                  <a:lnTo>
                    <a:pt x="1563" y="1472"/>
                  </a:lnTo>
                  <a:lnTo>
                    <a:pt x="1563" y="1473"/>
                  </a:lnTo>
                  <a:lnTo>
                    <a:pt x="1564" y="1473"/>
                  </a:lnTo>
                  <a:lnTo>
                    <a:pt x="1566" y="1473"/>
                  </a:lnTo>
                  <a:lnTo>
                    <a:pt x="1567" y="1474"/>
                  </a:lnTo>
                  <a:lnTo>
                    <a:pt x="1568" y="1474"/>
                  </a:lnTo>
                  <a:lnTo>
                    <a:pt x="1568" y="1474"/>
                  </a:lnTo>
                  <a:lnTo>
                    <a:pt x="1569" y="1474"/>
                  </a:lnTo>
                  <a:lnTo>
                    <a:pt x="1571" y="1474"/>
                  </a:lnTo>
                  <a:lnTo>
                    <a:pt x="1572" y="1474"/>
                  </a:lnTo>
                  <a:lnTo>
                    <a:pt x="1572" y="1473"/>
                  </a:lnTo>
                  <a:lnTo>
                    <a:pt x="1573" y="1473"/>
                  </a:lnTo>
                  <a:lnTo>
                    <a:pt x="1574" y="1473"/>
                  </a:lnTo>
                  <a:lnTo>
                    <a:pt x="1576" y="1472"/>
                  </a:lnTo>
                  <a:lnTo>
                    <a:pt x="1576" y="1472"/>
                  </a:lnTo>
                  <a:lnTo>
                    <a:pt x="1577" y="1471"/>
                  </a:lnTo>
                  <a:lnTo>
                    <a:pt x="1578" y="1471"/>
                  </a:lnTo>
                  <a:lnTo>
                    <a:pt x="1579" y="1471"/>
                  </a:lnTo>
                  <a:lnTo>
                    <a:pt x="1579" y="1469"/>
                  </a:lnTo>
                  <a:lnTo>
                    <a:pt x="1581" y="1469"/>
                  </a:lnTo>
                  <a:lnTo>
                    <a:pt x="1582" y="1469"/>
                  </a:lnTo>
                  <a:lnTo>
                    <a:pt x="1583" y="1471"/>
                  </a:lnTo>
                  <a:lnTo>
                    <a:pt x="1583" y="1471"/>
                  </a:lnTo>
                  <a:lnTo>
                    <a:pt x="1584" y="1472"/>
                  </a:lnTo>
                  <a:lnTo>
                    <a:pt x="1586" y="1472"/>
                  </a:lnTo>
                  <a:lnTo>
                    <a:pt x="1587" y="1473"/>
                  </a:lnTo>
                  <a:lnTo>
                    <a:pt x="1587" y="1473"/>
                  </a:lnTo>
                  <a:lnTo>
                    <a:pt x="1588" y="1473"/>
                  </a:lnTo>
                  <a:lnTo>
                    <a:pt x="1589" y="1474"/>
                  </a:lnTo>
                  <a:lnTo>
                    <a:pt x="1591" y="1474"/>
                  </a:lnTo>
                  <a:lnTo>
                    <a:pt x="1591" y="1474"/>
                  </a:lnTo>
                  <a:lnTo>
                    <a:pt x="1592" y="1474"/>
                  </a:lnTo>
                  <a:lnTo>
                    <a:pt x="1593" y="1474"/>
                  </a:lnTo>
                  <a:lnTo>
                    <a:pt x="1594" y="1474"/>
                  </a:lnTo>
                  <a:lnTo>
                    <a:pt x="1594" y="1474"/>
                  </a:lnTo>
                  <a:lnTo>
                    <a:pt x="1596" y="1474"/>
                  </a:lnTo>
                  <a:lnTo>
                    <a:pt x="1597" y="1474"/>
                  </a:lnTo>
                  <a:lnTo>
                    <a:pt x="1598" y="1474"/>
                  </a:lnTo>
                  <a:lnTo>
                    <a:pt x="1598" y="1474"/>
                  </a:lnTo>
                  <a:lnTo>
                    <a:pt x="1599" y="1474"/>
                  </a:lnTo>
                  <a:lnTo>
                    <a:pt x="1600" y="1474"/>
                  </a:lnTo>
                  <a:lnTo>
                    <a:pt x="1602" y="1474"/>
                  </a:lnTo>
                  <a:lnTo>
                    <a:pt x="1602" y="1474"/>
                  </a:lnTo>
                  <a:lnTo>
                    <a:pt x="1603" y="1474"/>
                  </a:lnTo>
                  <a:lnTo>
                    <a:pt x="1604" y="1474"/>
                  </a:lnTo>
                  <a:lnTo>
                    <a:pt x="1605" y="1476"/>
                  </a:lnTo>
                  <a:lnTo>
                    <a:pt x="1605" y="1476"/>
                  </a:lnTo>
                  <a:lnTo>
                    <a:pt x="1607" y="1476"/>
                  </a:lnTo>
                  <a:lnTo>
                    <a:pt x="1608" y="1476"/>
                  </a:lnTo>
                  <a:lnTo>
                    <a:pt x="1609" y="1476"/>
                  </a:lnTo>
                  <a:lnTo>
                    <a:pt x="1609" y="1476"/>
                  </a:lnTo>
                  <a:lnTo>
                    <a:pt x="1610" y="1477"/>
                  </a:lnTo>
                  <a:lnTo>
                    <a:pt x="1612" y="1477"/>
                  </a:lnTo>
                  <a:lnTo>
                    <a:pt x="1613" y="1477"/>
                  </a:lnTo>
                  <a:lnTo>
                    <a:pt x="1613" y="1477"/>
                  </a:lnTo>
                  <a:lnTo>
                    <a:pt x="1614" y="1476"/>
                  </a:lnTo>
                  <a:lnTo>
                    <a:pt x="1615" y="1476"/>
                  </a:lnTo>
                  <a:lnTo>
                    <a:pt x="1617" y="1476"/>
                  </a:lnTo>
                  <a:lnTo>
                    <a:pt x="1617" y="1476"/>
                  </a:lnTo>
                  <a:lnTo>
                    <a:pt x="1618" y="1474"/>
                  </a:lnTo>
                  <a:lnTo>
                    <a:pt x="1619" y="1474"/>
                  </a:lnTo>
                  <a:lnTo>
                    <a:pt x="1620" y="1474"/>
                  </a:lnTo>
                  <a:lnTo>
                    <a:pt x="1620" y="1474"/>
                  </a:lnTo>
                  <a:lnTo>
                    <a:pt x="1622" y="1474"/>
                  </a:lnTo>
                  <a:lnTo>
                    <a:pt x="1623" y="1474"/>
                  </a:lnTo>
                  <a:lnTo>
                    <a:pt x="1624" y="1474"/>
                  </a:lnTo>
                  <a:lnTo>
                    <a:pt x="1625" y="1474"/>
                  </a:lnTo>
                  <a:lnTo>
                    <a:pt x="1625" y="1474"/>
                  </a:lnTo>
                  <a:lnTo>
                    <a:pt x="1627" y="1474"/>
                  </a:lnTo>
                  <a:lnTo>
                    <a:pt x="1628" y="1474"/>
                  </a:lnTo>
                  <a:lnTo>
                    <a:pt x="1629" y="1474"/>
                  </a:lnTo>
                  <a:lnTo>
                    <a:pt x="1629" y="1474"/>
                  </a:lnTo>
                  <a:lnTo>
                    <a:pt x="1630" y="1474"/>
                  </a:lnTo>
                  <a:lnTo>
                    <a:pt x="1632" y="1473"/>
                  </a:lnTo>
                  <a:lnTo>
                    <a:pt x="1633" y="1473"/>
                  </a:lnTo>
                  <a:lnTo>
                    <a:pt x="1633" y="1472"/>
                  </a:lnTo>
                  <a:lnTo>
                    <a:pt x="1634" y="1471"/>
                  </a:lnTo>
                  <a:lnTo>
                    <a:pt x="1635" y="1468"/>
                  </a:lnTo>
                  <a:lnTo>
                    <a:pt x="1636" y="1467"/>
                  </a:lnTo>
                  <a:lnTo>
                    <a:pt x="1636" y="1464"/>
                  </a:lnTo>
                  <a:lnTo>
                    <a:pt x="1638" y="1463"/>
                  </a:lnTo>
                  <a:lnTo>
                    <a:pt x="1639" y="1462"/>
                  </a:lnTo>
                  <a:lnTo>
                    <a:pt x="1640" y="1462"/>
                  </a:lnTo>
                  <a:lnTo>
                    <a:pt x="1640" y="1462"/>
                  </a:lnTo>
                  <a:lnTo>
                    <a:pt x="1641" y="1463"/>
                  </a:lnTo>
                  <a:lnTo>
                    <a:pt x="1643" y="1464"/>
                  </a:lnTo>
                  <a:lnTo>
                    <a:pt x="1644" y="1467"/>
                  </a:lnTo>
                  <a:lnTo>
                    <a:pt x="1644" y="1469"/>
                  </a:lnTo>
                  <a:lnTo>
                    <a:pt x="1645" y="1471"/>
                  </a:lnTo>
                  <a:lnTo>
                    <a:pt x="1646" y="1473"/>
                  </a:lnTo>
                  <a:lnTo>
                    <a:pt x="1648" y="1474"/>
                  </a:lnTo>
                  <a:lnTo>
                    <a:pt x="1648" y="1474"/>
                  </a:lnTo>
                  <a:lnTo>
                    <a:pt x="1649" y="1476"/>
                  </a:lnTo>
                  <a:lnTo>
                    <a:pt x="1650" y="1474"/>
                  </a:lnTo>
                  <a:lnTo>
                    <a:pt x="1651" y="1474"/>
                  </a:lnTo>
                  <a:lnTo>
                    <a:pt x="1651" y="1473"/>
                  </a:lnTo>
                  <a:lnTo>
                    <a:pt x="1653" y="1472"/>
                  </a:lnTo>
                  <a:lnTo>
                    <a:pt x="1654" y="1471"/>
                  </a:lnTo>
                  <a:lnTo>
                    <a:pt x="1655" y="1469"/>
                  </a:lnTo>
                  <a:lnTo>
                    <a:pt x="1655" y="1467"/>
                  </a:lnTo>
                  <a:lnTo>
                    <a:pt x="1656" y="1466"/>
                  </a:lnTo>
                  <a:lnTo>
                    <a:pt x="1658" y="1464"/>
                  </a:lnTo>
                  <a:lnTo>
                    <a:pt x="1659" y="1462"/>
                  </a:lnTo>
                  <a:lnTo>
                    <a:pt x="1659" y="1461"/>
                  </a:lnTo>
                  <a:lnTo>
                    <a:pt x="1660" y="1459"/>
                  </a:lnTo>
                  <a:lnTo>
                    <a:pt x="1661" y="1458"/>
                  </a:lnTo>
                  <a:lnTo>
                    <a:pt x="1663" y="1458"/>
                  </a:lnTo>
                  <a:lnTo>
                    <a:pt x="1663" y="1458"/>
                  </a:lnTo>
                  <a:lnTo>
                    <a:pt x="1664" y="1459"/>
                  </a:lnTo>
                  <a:lnTo>
                    <a:pt x="1665" y="1461"/>
                  </a:lnTo>
                  <a:lnTo>
                    <a:pt x="1666" y="1462"/>
                  </a:lnTo>
                  <a:lnTo>
                    <a:pt x="1666" y="1463"/>
                  </a:lnTo>
                  <a:lnTo>
                    <a:pt x="1668" y="1464"/>
                  </a:lnTo>
                  <a:lnTo>
                    <a:pt x="1669" y="1466"/>
                  </a:lnTo>
                  <a:lnTo>
                    <a:pt x="1670" y="1467"/>
                  </a:lnTo>
                  <a:lnTo>
                    <a:pt x="1670" y="1468"/>
                  </a:lnTo>
                  <a:lnTo>
                    <a:pt x="1671" y="1468"/>
                  </a:lnTo>
                  <a:lnTo>
                    <a:pt x="1672" y="1469"/>
                  </a:lnTo>
                  <a:lnTo>
                    <a:pt x="1674" y="1471"/>
                  </a:lnTo>
                  <a:lnTo>
                    <a:pt x="1674" y="1471"/>
                  </a:lnTo>
                  <a:lnTo>
                    <a:pt x="1675" y="1471"/>
                  </a:lnTo>
                  <a:lnTo>
                    <a:pt x="1676" y="1472"/>
                  </a:lnTo>
                  <a:lnTo>
                    <a:pt x="1677" y="1472"/>
                  </a:lnTo>
                  <a:lnTo>
                    <a:pt x="1679" y="1472"/>
                  </a:lnTo>
                  <a:lnTo>
                    <a:pt x="1679" y="1472"/>
                  </a:lnTo>
                  <a:lnTo>
                    <a:pt x="1680" y="1473"/>
                  </a:lnTo>
                  <a:lnTo>
                    <a:pt x="1681" y="1473"/>
                  </a:lnTo>
                  <a:lnTo>
                    <a:pt x="1682" y="1473"/>
                  </a:lnTo>
                  <a:lnTo>
                    <a:pt x="1682" y="1473"/>
                  </a:lnTo>
                  <a:lnTo>
                    <a:pt x="1684" y="1473"/>
                  </a:lnTo>
                  <a:lnTo>
                    <a:pt x="1685" y="1474"/>
                  </a:lnTo>
                  <a:lnTo>
                    <a:pt x="1686" y="1474"/>
                  </a:lnTo>
                  <a:lnTo>
                    <a:pt x="1686" y="1474"/>
                  </a:lnTo>
                  <a:lnTo>
                    <a:pt x="1687" y="1474"/>
                  </a:lnTo>
                  <a:lnTo>
                    <a:pt x="1689" y="1474"/>
                  </a:lnTo>
                  <a:lnTo>
                    <a:pt x="1690" y="1474"/>
                  </a:lnTo>
                  <a:lnTo>
                    <a:pt x="1690" y="1474"/>
                  </a:lnTo>
                  <a:lnTo>
                    <a:pt x="1691" y="1474"/>
                  </a:lnTo>
                  <a:lnTo>
                    <a:pt x="1692" y="1474"/>
                  </a:lnTo>
                  <a:lnTo>
                    <a:pt x="1694" y="1474"/>
                  </a:lnTo>
                  <a:lnTo>
                    <a:pt x="1694" y="1474"/>
                  </a:lnTo>
                  <a:lnTo>
                    <a:pt x="1695" y="1474"/>
                  </a:lnTo>
                  <a:lnTo>
                    <a:pt x="1696" y="1474"/>
                  </a:lnTo>
                  <a:lnTo>
                    <a:pt x="1697" y="1473"/>
                  </a:lnTo>
                  <a:lnTo>
                    <a:pt x="1697" y="1473"/>
                  </a:lnTo>
                  <a:lnTo>
                    <a:pt x="1699" y="1473"/>
                  </a:lnTo>
                  <a:lnTo>
                    <a:pt x="1700" y="1473"/>
                  </a:lnTo>
                  <a:lnTo>
                    <a:pt x="1701" y="1473"/>
                  </a:lnTo>
                  <a:lnTo>
                    <a:pt x="1701" y="1473"/>
                  </a:lnTo>
                  <a:lnTo>
                    <a:pt x="1702" y="1473"/>
                  </a:lnTo>
                  <a:lnTo>
                    <a:pt x="1704" y="1474"/>
                  </a:lnTo>
                  <a:lnTo>
                    <a:pt x="1705" y="1474"/>
                  </a:lnTo>
                  <a:lnTo>
                    <a:pt x="1705" y="1474"/>
                  </a:lnTo>
                  <a:lnTo>
                    <a:pt x="1706" y="1474"/>
                  </a:lnTo>
                  <a:lnTo>
                    <a:pt x="1707" y="1474"/>
                  </a:lnTo>
                  <a:lnTo>
                    <a:pt x="1708" y="1474"/>
                  </a:lnTo>
                  <a:lnTo>
                    <a:pt x="1708" y="1474"/>
                  </a:lnTo>
                  <a:lnTo>
                    <a:pt x="1710" y="1474"/>
                  </a:lnTo>
                  <a:lnTo>
                    <a:pt x="1711" y="1474"/>
                  </a:lnTo>
                  <a:lnTo>
                    <a:pt x="1712" y="1474"/>
                  </a:lnTo>
                  <a:lnTo>
                    <a:pt x="1712" y="1474"/>
                  </a:lnTo>
                  <a:lnTo>
                    <a:pt x="1713" y="1474"/>
                  </a:lnTo>
                  <a:lnTo>
                    <a:pt x="1715" y="1476"/>
                  </a:lnTo>
                  <a:lnTo>
                    <a:pt x="1716" y="1476"/>
                  </a:lnTo>
                  <a:lnTo>
                    <a:pt x="1716" y="1476"/>
                  </a:lnTo>
                  <a:lnTo>
                    <a:pt x="1717" y="1476"/>
                  </a:lnTo>
                  <a:lnTo>
                    <a:pt x="1718" y="1476"/>
                  </a:lnTo>
                  <a:lnTo>
                    <a:pt x="1720" y="1476"/>
                  </a:lnTo>
                  <a:lnTo>
                    <a:pt x="1720" y="1476"/>
                  </a:lnTo>
                  <a:lnTo>
                    <a:pt x="1721" y="1474"/>
                  </a:lnTo>
                  <a:lnTo>
                    <a:pt x="1722" y="1474"/>
                  </a:lnTo>
                  <a:lnTo>
                    <a:pt x="1723" y="1474"/>
                  </a:lnTo>
                  <a:lnTo>
                    <a:pt x="1723" y="1474"/>
                  </a:lnTo>
                  <a:lnTo>
                    <a:pt x="1725" y="1474"/>
                  </a:lnTo>
                  <a:lnTo>
                    <a:pt x="1726" y="1474"/>
                  </a:lnTo>
                  <a:lnTo>
                    <a:pt x="1727" y="1474"/>
                  </a:lnTo>
                  <a:lnTo>
                    <a:pt x="1727" y="1474"/>
                  </a:lnTo>
                  <a:lnTo>
                    <a:pt x="1728" y="1474"/>
                  </a:lnTo>
                  <a:lnTo>
                    <a:pt x="1730" y="1474"/>
                  </a:lnTo>
                  <a:lnTo>
                    <a:pt x="1731" y="1474"/>
                  </a:lnTo>
                  <a:lnTo>
                    <a:pt x="1731" y="1474"/>
                  </a:lnTo>
                  <a:lnTo>
                    <a:pt x="1732" y="1474"/>
                  </a:lnTo>
                  <a:lnTo>
                    <a:pt x="1733" y="1474"/>
                  </a:lnTo>
                  <a:lnTo>
                    <a:pt x="1735" y="1474"/>
                  </a:lnTo>
                  <a:lnTo>
                    <a:pt x="1736" y="1474"/>
                  </a:lnTo>
                  <a:lnTo>
                    <a:pt x="1736" y="1474"/>
                  </a:lnTo>
                  <a:lnTo>
                    <a:pt x="1737" y="1474"/>
                  </a:lnTo>
                  <a:lnTo>
                    <a:pt x="1738" y="1474"/>
                  </a:lnTo>
                  <a:lnTo>
                    <a:pt x="1740" y="1474"/>
                  </a:lnTo>
                  <a:lnTo>
                    <a:pt x="1740" y="1474"/>
                  </a:lnTo>
                  <a:lnTo>
                    <a:pt x="1741" y="1474"/>
                  </a:lnTo>
                  <a:lnTo>
                    <a:pt x="1742" y="1474"/>
                  </a:lnTo>
                  <a:lnTo>
                    <a:pt x="1743" y="1474"/>
                  </a:lnTo>
                  <a:lnTo>
                    <a:pt x="1743" y="1474"/>
                  </a:lnTo>
                  <a:lnTo>
                    <a:pt x="1744" y="1474"/>
                  </a:lnTo>
                  <a:lnTo>
                    <a:pt x="1746" y="1476"/>
                  </a:lnTo>
                  <a:lnTo>
                    <a:pt x="1747" y="1476"/>
                  </a:lnTo>
                  <a:lnTo>
                    <a:pt x="1747" y="1476"/>
                  </a:lnTo>
                  <a:lnTo>
                    <a:pt x="1748" y="1476"/>
                  </a:lnTo>
                  <a:lnTo>
                    <a:pt x="1749" y="1476"/>
                  </a:lnTo>
                  <a:lnTo>
                    <a:pt x="1751" y="1476"/>
                  </a:lnTo>
                  <a:lnTo>
                    <a:pt x="1751" y="1476"/>
                  </a:lnTo>
                  <a:lnTo>
                    <a:pt x="1752" y="1476"/>
                  </a:lnTo>
                  <a:lnTo>
                    <a:pt x="1753" y="1476"/>
                  </a:lnTo>
                  <a:lnTo>
                    <a:pt x="1754" y="1476"/>
                  </a:lnTo>
                  <a:lnTo>
                    <a:pt x="1754" y="1476"/>
                  </a:lnTo>
                  <a:lnTo>
                    <a:pt x="1756" y="1476"/>
                  </a:lnTo>
                  <a:lnTo>
                    <a:pt x="1757" y="1476"/>
                  </a:lnTo>
                  <a:lnTo>
                    <a:pt x="1758" y="1476"/>
                  </a:lnTo>
                  <a:lnTo>
                    <a:pt x="1758" y="1474"/>
                  </a:lnTo>
                  <a:lnTo>
                    <a:pt x="1759" y="1472"/>
                  </a:lnTo>
                  <a:lnTo>
                    <a:pt x="1761" y="1468"/>
                  </a:lnTo>
                  <a:lnTo>
                    <a:pt x="1762" y="1461"/>
                  </a:lnTo>
                  <a:lnTo>
                    <a:pt x="1762" y="1450"/>
                  </a:lnTo>
                  <a:lnTo>
                    <a:pt x="1763" y="1432"/>
                  </a:lnTo>
                  <a:lnTo>
                    <a:pt x="1764" y="1411"/>
                  </a:lnTo>
                  <a:lnTo>
                    <a:pt x="1766" y="1385"/>
                  </a:lnTo>
                  <a:lnTo>
                    <a:pt x="1766" y="1360"/>
                  </a:lnTo>
                  <a:lnTo>
                    <a:pt x="1767" y="1343"/>
                  </a:lnTo>
                  <a:lnTo>
                    <a:pt x="1768" y="1334"/>
                  </a:lnTo>
                  <a:lnTo>
                    <a:pt x="1769" y="1335"/>
                  </a:lnTo>
                  <a:lnTo>
                    <a:pt x="1769" y="1346"/>
                  </a:lnTo>
                  <a:lnTo>
                    <a:pt x="1771" y="1366"/>
                  </a:lnTo>
                  <a:lnTo>
                    <a:pt x="1772" y="1390"/>
                  </a:lnTo>
                  <a:lnTo>
                    <a:pt x="1773" y="1412"/>
                  </a:lnTo>
                  <a:lnTo>
                    <a:pt x="1773" y="1431"/>
                  </a:lnTo>
                  <a:lnTo>
                    <a:pt x="1774" y="1446"/>
                  </a:lnTo>
                  <a:lnTo>
                    <a:pt x="1776" y="1456"/>
                  </a:lnTo>
                  <a:lnTo>
                    <a:pt x="1777" y="1462"/>
                  </a:lnTo>
                  <a:lnTo>
                    <a:pt x="1777" y="1467"/>
                  </a:lnTo>
                  <a:lnTo>
                    <a:pt x="1778" y="1469"/>
                  </a:lnTo>
                  <a:lnTo>
                    <a:pt x="1779" y="1471"/>
                  </a:lnTo>
                  <a:lnTo>
                    <a:pt x="1780" y="1472"/>
                  </a:lnTo>
                  <a:lnTo>
                    <a:pt x="1780" y="1472"/>
                  </a:lnTo>
                  <a:lnTo>
                    <a:pt x="1782" y="1473"/>
                  </a:lnTo>
                  <a:lnTo>
                    <a:pt x="1783" y="1473"/>
                  </a:lnTo>
                  <a:lnTo>
                    <a:pt x="1784" y="1473"/>
                  </a:lnTo>
                  <a:lnTo>
                    <a:pt x="1784" y="1473"/>
                  </a:lnTo>
                  <a:lnTo>
                    <a:pt x="1785" y="1473"/>
                  </a:lnTo>
                  <a:lnTo>
                    <a:pt x="1787" y="1473"/>
                  </a:lnTo>
                  <a:lnTo>
                    <a:pt x="1788" y="1472"/>
                  </a:lnTo>
                  <a:lnTo>
                    <a:pt x="1788" y="1471"/>
                  </a:lnTo>
                  <a:lnTo>
                    <a:pt x="1789" y="1469"/>
                  </a:lnTo>
                  <a:lnTo>
                    <a:pt x="1790" y="1467"/>
                  </a:lnTo>
                  <a:lnTo>
                    <a:pt x="1792" y="1464"/>
                  </a:lnTo>
                  <a:lnTo>
                    <a:pt x="1793" y="1461"/>
                  </a:lnTo>
                  <a:lnTo>
                    <a:pt x="1793" y="1459"/>
                  </a:lnTo>
                  <a:lnTo>
                    <a:pt x="1794" y="1458"/>
                  </a:lnTo>
                  <a:lnTo>
                    <a:pt x="1795" y="1459"/>
                  </a:lnTo>
                  <a:lnTo>
                    <a:pt x="1797" y="1461"/>
                  </a:lnTo>
                  <a:lnTo>
                    <a:pt x="1797" y="1463"/>
                  </a:lnTo>
                  <a:lnTo>
                    <a:pt x="1798" y="1464"/>
                  </a:lnTo>
                  <a:lnTo>
                    <a:pt x="1799" y="1467"/>
                  </a:lnTo>
                  <a:lnTo>
                    <a:pt x="1800" y="1467"/>
                  </a:lnTo>
                  <a:lnTo>
                    <a:pt x="1800" y="1468"/>
                  </a:lnTo>
                  <a:lnTo>
                    <a:pt x="1802" y="1468"/>
                  </a:lnTo>
                  <a:lnTo>
                    <a:pt x="1803" y="1469"/>
                  </a:lnTo>
                  <a:lnTo>
                    <a:pt x="1804" y="1469"/>
                  </a:lnTo>
                  <a:lnTo>
                    <a:pt x="1804" y="1469"/>
                  </a:lnTo>
                  <a:lnTo>
                    <a:pt x="1805" y="1469"/>
                  </a:lnTo>
                  <a:lnTo>
                    <a:pt x="1807" y="1469"/>
                  </a:lnTo>
                  <a:lnTo>
                    <a:pt x="1808" y="1469"/>
                  </a:lnTo>
                  <a:lnTo>
                    <a:pt x="1808" y="1468"/>
                  </a:lnTo>
                  <a:lnTo>
                    <a:pt x="1809" y="1468"/>
                  </a:lnTo>
                  <a:lnTo>
                    <a:pt x="1810" y="1468"/>
                  </a:lnTo>
                  <a:lnTo>
                    <a:pt x="1811" y="1467"/>
                  </a:lnTo>
                  <a:lnTo>
                    <a:pt x="1811" y="1467"/>
                  </a:lnTo>
                  <a:lnTo>
                    <a:pt x="1813" y="1466"/>
                  </a:lnTo>
                  <a:lnTo>
                    <a:pt x="1814" y="1466"/>
                  </a:lnTo>
                  <a:lnTo>
                    <a:pt x="1815" y="1466"/>
                  </a:lnTo>
                  <a:lnTo>
                    <a:pt x="1815" y="1466"/>
                  </a:lnTo>
                  <a:lnTo>
                    <a:pt x="1816" y="1467"/>
                  </a:lnTo>
                  <a:lnTo>
                    <a:pt x="1818" y="1467"/>
                  </a:lnTo>
                  <a:lnTo>
                    <a:pt x="1819" y="1468"/>
                  </a:lnTo>
                  <a:lnTo>
                    <a:pt x="1819" y="1468"/>
                  </a:lnTo>
                  <a:lnTo>
                    <a:pt x="1820" y="1469"/>
                  </a:lnTo>
                  <a:lnTo>
                    <a:pt x="1821" y="1469"/>
                  </a:lnTo>
                  <a:lnTo>
                    <a:pt x="1823" y="1469"/>
                  </a:lnTo>
                  <a:lnTo>
                    <a:pt x="1823" y="1469"/>
                  </a:lnTo>
                  <a:lnTo>
                    <a:pt x="1824" y="1469"/>
                  </a:lnTo>
                  <a:lnTo>
                    <a:pt x="1825" y="1469"/>
                  </a:lnTo>
                  <a:lnTo>
                    <a:pt x="1826" y="1469"/>
                  </a:lnTo>
                  <a:lnTo>
                    <a:pt x="1826" y="1471"/>
                  </a:lnTo>
                  <a:lnTo>
                    <a:pt x="1828" y="1471"/>
                  </a:lnTo>
                  <a:lnTo>
                    <a:pt x="1829" y="1471"/>
                  </a:lnTo>
                  <a:lnTo>
                    <a:pt x="1830" y="1471"/>
                  </a:lnTo>
                  <a:lnTo>
                    <a:pt x="1830" y="1471"/>
                  </a:lnTo>
                  <a:lnTo>
                    <a:pt x="1831" y="1471"/>
                  </a:lnTo>
                  <a:lnTo>
                    <a:pt x="1833" y="1471"/>
                  </a:lnTo>
                  <a:lnTo>
                    <a:pt x="1834" y="1471"/>
                  </a:lnTo>
                  <a:lnTo>
                    <a:pt x="1834" y="1471"/>
                  </a:lnTo>
                  <a:lnTo>
                    <a:pt x="1835" y="1471"/>
                  </a:lnTo>
                  <a:lnTo>
                    <a:pt x="1836" y="1471"/>
                  </a:lnTo>
                  <a:lnTo>
                    <a:pt x="1838" y="1471"/>
                  </a:lnTo>
                  <a:lnTo>
                    <a:pt x="1838" y="1471"/>
                  </a:lnTo>
                  <a:lnTo>
                    <a:pt x="1839" y="1471"/>
                  </a:lnTo>
                  <a:lnTo>
                    <a:pt x="1840" y="1471"/>
                  </a:lnTo>
                  <a:lnTo>
                    <a:pt x="1841" y="1471"/>
                  </a:lnTo>
                  <a:lnTo>
                    <a:pt x="1841" y="1472"/>
                  </a:lnTo>
                  <a:lnTo>
                    <a:pt x="1843" y="1472"/>
                  </a:lnTo>
                  <a:lnTo>
                    <a:pt x="1844" y="1472"/>
                  </a:lnTo>
                  <a:lnTo>
                    <a:pt x="1845" y="1472"/>
                  </a:lnTo>
                  <a:lnTo>
                    <a:pt x="1846" y="1472"/>
                  </a:lnTo>
                  <a:lnTo>
                    <a:pt x="1846" y="1472"/>
                  </a:lnTo>
                  <a:lnTo>
                    <a:pt x="1847" y="1472"/>
                  </a:lnTo>
                  <a:lnTo>
                    <a:pt x="1849" y="1472"/>
                  </a:lnTo>
                  <a:lnTo>
                    <a:pt x="1850" y="1472"/>
                  </a:lnTo>
                  <a:lnTo>
                    <a:pt x="1850" y="1472"/>
                  </a:lnTo>
                  <a:lnTo>
                    <a:pt x="1851" y="1472"/>
                  </a:lnTo>
                  <a:lnTo>
                    <a:pt x="1852" y="1472"/>
                  </a:lnTo>
                  <a:lnTo>
                    <a:pt x="1854" y="1473"/>
                  </a:lnTo>
                  <a:lnTo>
                    <a:pt x="1854" y="1473"/>
                  </a:lnTo>
                  <a:lnTo>
                    <a:pt x="1855" y="1473"/>
                  </a:lnTo>
                  <a:lnTo>
                    <a:pt x="1856" y="1473"/>
                  </a:lnTo>
                  <a:lnTo>
                    <a:pt x="1857" y="1473"/>
                  </a:lnTo>
                  <a:lnTo>
                    <a:pt x="1857" y="1473"/>
                  </a:lnTo>
                  <a:lnTo>
                    <a:pt x="1859" y="1473"/>
                  </a:lnTo>
                  <a:lnTo>
                    <a:pt x="1860" y="1473"/>
                  </a:lnTo>
                  <a:lnTo>
                    <a:pt x="1861" y="1474"/>
                  </a:lnTo>
                  <a:lnTo>
                    <a:pt x="1861" y="1474"/>
                  </a:lnTo>
                  <a:lnTo>
                    <a:pt x="1862" y="1474"/>
                  </a:lnTo>
                  <a:lnTo>
                    <a:pt x="1864" y="1474"/>
                  </a:lnTo>
                  <a:lnTo>
                    <a:pt x="1865" y="1474"/>
                  </a:lnTo>
                  <a:lnTo>
                    <a:pt x="1865" y="1474"/>
                  </a:lnTo>
                  <a:lnTo>
                    <a:pt x="1866" y="1474"/>
                  </a:lnTo>
                  <a:lnTo>
                    <a:pt x="1867" y="1474"/>
                  </a:lnTo>
                  <a:lnTo>
                    <a:pt x="1869" y="1474"/>
                  </a:lnTo>
                  <a:lnTo>
                    <a:pt x="1869" y="1473"/>
                  </a:lnTo>
                  <a:lnTo>
                    <a:pt x="1870" y="1473"/>
                  </a:lnTo>
                  <a:lnTo>
                    <a:pt x="1871" y="1473"/>
                  </a:lnTo>
                  <a:lnTo>
                    <a:pt x="1872" y="1473"/>
                  </a:lnTo>
                  <a:lnTo>
                    <a:pt x="1872" y="1473"/>
                  </a:lnTo>
                  <a:lnTo>
                    <a:pt x="1874" y="1473"/>
                  </a:lnTo>
                  <a:lnTo>
                    <a:pt x="1875" y="1473"/>
                  </a:lnTo>
                  <a:lnTo>
                    <a:pt x="1876" y="1473"/>
                  </a:lnTo>
                  <a:lnTo>
                    <a:pt x="1876" y="1473"/>
                  </a:lnTo>
                  <a:lnTo>
                    <a:pt x="1877" y="1473"/>
                  </a:lnTo>
                  <a:lnTo>
                    <a:pt x="1879" y="1474"/>
                  </a:lnTo>
                  <a:lnTo>
                    <a:pt x="1880" y="1474"/>
                  </a:lnTo>
                  <a:lnTo>
                    <a:pt x="1880" y="1474"/>
                  </a:lnTo>
                  <a:lnTo>
                    <a:pt x="1881" y="1474"/>
                  </a:lnTo>
                  <a:lnTo>
                    <a:pt x="1882" y="1474"/>
                  </a:lnTo>
                  <a:lnTo>
                    <a:pt x="1883" y="1474"/>
                  </a:lnTo>
                  <a:lnTo>
                    <a:pt x="1883" y="1474"/>
                  </a:lnTo>
                  <a:lnTo>
                    <a:pt x="1885" y="1474"/>
                  </a:lnTo>
                  <a:lnTo>
                    <a:pt x="1886" y="1474"/>
                  </a:lnTo>
                  <a:lnTo>
                    <a:pt x="1887" y="1474"/>
                  </a:lnTo>
                  <a:lnTo>
                    <a:pt x="1887" y="1474"/>
                  </a:lnTo>
                  <a:lnTo>
                    <a:pt x="1888" y="1474"/>
                  </a:lnTo>
                  <a:lnTo>
                    <a:pt x="1890" y="1474"/>
                  </a:lnTo>
                  <a:lnTo>
                    <a:pt x="1891" y="1474"/>
                  </a:lnTo>
                  <a:lnTo>
                    <a:pt x="1891" y="1474"/>
                  </a:lnTo>
                  <a:lnTo>
                    <a:pt x="1892" y="1474"/>
                  </a:lnTo>
                  <a:lnTo>
                    <a:pt x="1893" y="1474"/>
                  </a:lnTo>
                  <a:lnTo>
                    <a:pt x="1895" y="1473"/>
                  </a:lnTo>
                  <a:lnTo>
                    <a:pt x="1895" y="1473"/>
                  </a:lnTo>
                  <a:lnTo>
                    <a:pt x="1896" y="1472"/>
                  </a:lnTo>
                  <a:lnTo>
                    <a:pt x="1897" y="1472"/>
                  </a:lnTo>
                  <a:lnTo>
                    <a:pt x="1898" y="1471"/>
                  </a:lnTo>
                  <a:lnTo>
                    <a:pt x="1898" y="1471"/>
                  </a:lnTo>
                  <a:lnTo>
                    <a:pt x="1900" y="1471"/>
                  </a:lnTo>
                  <a:lnTo>
                    <a:pt x="1901" y="1471"/>
                  </a:lnTo>
                  <a:lnTo>
                    <a:pt x="1902" y="1471"/>
                  </a:lnTo>
                  <a:lnTo>
                    <a:pt x="1903" y="1471"/>
                  </a:lnTo>
                  <a:lnTo>
                    <a:pt x="1903" y="1471"/>
                  </a:lnTo>
                  <a:lnTo>
                    <a:pt x="1905" y="1471"/>
                  </a:lnTo>
                  <a:lnTo>
                    <a:pt x="1906" y="1471"/>
                  </a:lnTo>
                  <a:lnTo>
                    <a:pt x="1907" y="1469"/>
                  </a:lnTo>
                  <a:lnTo>
                    <a:pt x="1907" y="1469"/>
                  </a:lnTo>
                  <a:lnTo>
                    <a:pt x="1908" y="1469"/>
                  </a:lnTo>
                  <a:lnTo>
                    <a:pt x="1910" y="1471"/>
                  </a:lnTo>
                  <a:lnTo>
                    <a:pt x="1911" y="1471"/>
                  </a:lnTo>
                  <a:lnTo>
                    <a:pt x="1911" y="1472"/>
                  </a:lnTo>
                  <a:lnTo>
                    <a:pt x="1912" y="1472"/>
                  </a:lnTo>
                  <a:lnTo>
                    <a:pt x="1913" y="1473"/>
                  </a:lnTo>
                  <a:lnTo>
                    <a:pt x="1915" y="1473"/>
                  </a:lnTo>
                  <a:lnTo>
                    <a:pt x="1915" y="1474"/>
                  </a:lnTo>
                  <a:lnTo>
                    <a:pt x="1916" y="1474"/>
                  </a:lnTo>
                  <a:lnTo>
                    <a:pt x="1917" y="1474"/>
                  </a:lnTo>
                  <a:lnTo>
                    <a:pt x="1918" y="1474"/>
                  </a:lnTo>
                  <a:lnTo>
                    <a:pt x="1918" y="1474"/>
                  </a:lnTo>
                  <a:lnTo>
                    <a:pt x="1919" y="1474"/>
                  </a:lnTo>
                  <a:lnTo>
                    <a:pt x="1921" y="1474"/>
                  </a:lnTo>
                  <a:lnTo>
                    <a:pt x="1922" y="1473"/>
                  </a:lnTo>
                  <a:lnTo>
                    <a:pt x="1922" y="1472"/>
                  </a:lnTo>
                  <a:lnTo>
                    <a:pt x="1923" y="1472"/>
                  </a:lnTo>
                  <a:lnTo>
                    <a:pt x="1924" y="1471"/>
                  </a:lnTo>
                  <a:lnTo>
                    <a:pt x="1926" y="1469"/>
                  </a:lnTo>
                  <a:lnTo>
                    <a:pt x="1926" y="1469"/>
                  </a:lnTo>
                  <a:lnTo>
                    <a:pt x="1927" y="1469"/>
                  </a:lnTo>
                  <a:lnTo>
                    <a:pt x="1928" y="1471"/>
                  </a:lnTo>
                  <a:lnTo>
                    <a:pt x="1929" y="1471"/>
                  </a:lnTo>
                  <a:lnTo>
                    <a:pt x="1929" y="1472"/>
                  </a:lnTo>
                  <a:lnTo>
                    <a:pt x="1931" y="1473"/>
                  </a:lnTo>
                  <a:lnTo>
                    <a:pt x="1932" y="1473"/>
                  </a:lnTo>
                  <a:lnTo>
                    <a:pt x="1933" y="1474"/>
                  </a:lnTo>
                  <a:lnTo>
                    <a:pt x="1933" y="1474"/>
                  </a:lnTo>
                  <a:lnTo>
                    <a:pt x="1934" y="1474"/>
                  </a:lnTo>
                  <a:lnTo>
                    <a:pt x="1936" y="1476"/>
                  </a:lnTo>
                  <a:lnTo>
                    <a:pt x="1937" y="1476"/>
                  </a:lnTo>
                  <a:lnTo>
                    <a:pt x="1937" y="1476"/>
                  </a:lnTo>
                  <a:lnTo>
                    <a:pt x="1938" y="1476"/>
                  </a:lnTo>
                  <a:lnTo>
                    <a:pt x="1939" y="1476"/>
                  </a:lnTo>
                  <a:lnTo>
                    <a:pt x="1941" y="1476"/>
                  </a:lnTo>
                  <a:lnTo>
                    <a:pt x="1941" y="1476"/>
                  </a:lnTo>
                  <a:lnTo>
                    <a:pt x="1942" y="1476"/>
                  </a:lnTo>
                  <a:lnTo>
                    <a:pt x="1943" y="1476"/>
                  </a:lnTo>
                  <a:lnTo>
                    <a:pt x="1944" y="1476"/>
                  </a:lnTo>
                  <a:lnTo>
                    <a:pt x="1944" y="1476"/>
                  </a:lnTo>
                  <a:lnTo>
                    <a:pt x="1946" y="1476"/>
                  </a:lnTo>
                  <a:lnTo>
                    <a:pt x="1947" y="1476"/>
                  </a:lnTo>
                  <a:lnTo>
                    <a:pt x="1948" y="1476"/>
                  </a:lnTo>
                  <a:lnTo>
                    <a:pt x="1948" y="1476"/>
                  </a:lnTo>
                  <a:lnTo>
                    <a:pt x="1949" y="1476"/>
                  </a:lnTo>
                  <a:lnTo>
                    <a:pt x="1951" y="1476"/>
                  </a:lnTo>
                  <a:lnTo>
                    <a:pt x="1952" y="1476"/>
                  </a:lnTo>
                  <a:lnTo>
                    <a:pt x="1952" y="1474"/>
                  </a:lnTo>
                  <a:lnTo>
                    <a:pt x="1953" y="1474"/>
                  </a:lnTo>
                  <a:lnTo>
                    <a:pt x="1954" y="1474"/>
                  </a:lnTo>
                  <a:lnTo>
                    <a:pt x="1955" y="1474"/>
                  </a:lnTo>
                  <a:lnTo>
                    <a:pt x="1955" y="1474"/>
                  </a:lnTo>
                  <a:lnTo>
                    <a:pt x="1957" y="1474"/>
                  </a:lnTo>
                  <a:lnTo>
                    <a:pt x="1958" y="1473"/>
                  </a:lnTo>
                  <a:lnTo>
                    <a:pt x="1959" y="1473"/>
                  </a:lnTo>
                  <a:lnTo>
                    <a:pt x="1960" y="1472"/>
                  </a:lnTo>
                  <a:lnTo>
                    <a:pt x="1960" y="1472"/>
                  </a:lnTo>
                  <a:lnTo>
                    <a:pt x="1962" y="1472"/>
                  </a:lnTo>
                  <a:lnTo>
                    <a:pt x="1963" y="1472"/>
                  </a:lnTo>
                  <a:lnTo>
                    <a:pt x="1964" y="1472"/>
                  </a:lnTo>
                  <a:lnTo>
                    <a:pt x="1964" y="1473"/>
                  </a:lnTo>
                  <a:lnTo>
                    <a:pt x="1965" y="1473"/>
                  </a:lnTo>
                  <a:lnTo>
                    <a:pt x="1967" y="1473"/>
                  </a:lnTo>
                  <a:lnTo>
                    <a:pt x="1968" y="1474"/>
                  </a:lnTo>
                  <a:lnTo>
                    <a:pt x="1968" y="1474"/>
                  </a:lnTo>
                  <a:lnTo>
                    <a:pt x="1969" y="1474"/>
                  </a:lnTo>
                  <a:lnTo>
                    <a:pt x="1970" y="1474"/>
                  </a:lnTo>
                  <a:lnTo>
                    <a:pt x="1972" y="1474"/>
                  </a:lnTo>
                  <a:lnTo>
                    <a:pt x="1972" y="1474"/>
                  </a:lnTo>
                  <a:lnTo>
                    <a:pt x="1973" y="1474"/>
                  </a:lnTo>
                  <a:lnTo>
                    <a:pt x="1974" y="1474"/>
                  </a:lnTo>
                  <a:lnTo>
                    <a:pt x="1975" y="1474"/>
                  </a:lnTo>
                  <a:lnTo>
                    <a:pt x="1975" y="1474"/>
                  </a:lnTo>
                  <a:lnTo>
                    <a:pt x="1977" y="1474"/>
                  </a:lnTo>
                  <a:lnTo>
                    <a:pt x="1978" y="1474"/>
                  </a:lnTo>
                  <a:lnTo>
                    <a:pt x="1979" y="1474"/>
                  </a:lnTo>
                  <a:lnTo>
                    <a:pt x="1979" y="1474"/>
                  </a:lnTo>
                  <a:lnTo>
                    <a:pt x="1980" y="1474"/>
                  </a:lnTo>
                  <a:lnTo>
                    <a:pt x="1982" y="1474"/>
                  </a:lnTo>
                  <a:lnTo>
                    <a:pt x="1983" y="1474"/>
                  </a:lnTo>
                  <a:lnTo>
                    <a:pt x="1983" y="1474"/>
                  </a:lnTo>
                  <a:lnTo>
                    <a:pt x="1984" y="1474"/>
                  </a:lnTo>
                  <a:lnTo>
                    <a:pt x="1985" y="1474"/>
                  </a:lnTo>
                  <a:lnTo>
                    <a:pt x="1987" y="1474"/>
                  </a:lnTo>
                  <a:lnTo>
                    <a:pt x="1987" y="1474"/>
                  </a:lnTo>
                  <a:lnTo>
                    <a:pt x="1988" y="1474"/>
                  </a:lnTo>
                  <a:lnTo>
                    <a:pt x="1989" y="1474"/>
                  </a:lnTo>
                  <a:lnTo>
                    <a:pt x="1990" y="1474"/>
                  </a:lnTo>
                  <a:lnTo>
                    <a:pt x="1990" y="1474"/>
                  </a:lnTo>
                  <a:lnTo>
                    <a:pt x="1991" y="1474"/>
                  </a:lnTo>
                  <a:lnTo>
                    <a:pt x="1993" y="1474"/>
                  </a:lnTo>
                  <a:lnTo>
                    <a:pt x="1994" y="1474"/>
                  </a:lnTo>
                  <a:lnTo>
                    <a:pt x="1994" y="1474"/>
                  </a:lnTo>
                  <a:lnTo>
                    <a:pt x="1995" y="1474"/>
                  </a:lnTo>
                  <a:lnTo>
                    <a:pt x="1996" y="1474"/>
                  </a:lnTo>
                  <a:lnTo>
                    <a:pt x="1998" y="1474"/>
                  </a:lnTo>
                  <a:lnTo>
                    <a:pt x="1998" y="1474"/>
                  </a:lnTo>
                  <a:lnTo>
                    <a:pt x="1999" y="1474"/>
                  </a:lnTo>
                  <a:lnTo>
                    <a:pt x="2000" y="1474"/>
                  </a:lnTo>
                  <a:lnTo>
                    <a:pt x="2001" y="1474"/>
                  </a:lnTo>
                  <a:lnTo>
                    <a:pt x="2001" y="1474"/>
                  </a:lnTo>
                  <a:lnTo>
                    <a:pt x="2003" y="1474"/>
                  </a:lnTo>
                  <a:lnTo>
                    <a:pt x="2004" y="1474"/>
                  </a:lnTo>
                  <a:lnTo>
                    <a:pt x="2005" y="1474"/>
                  </a:lnTo>
                  <a:lnTo>
                    <a:pt x="2005" y="1474"/>
                  </a:lnTo>
                  <a:lnTo>
                    <a:pt x="2006" y="1473"/>
                  </a:lnTo>
                  <a:lnTo>
                    <a:pt x="2008" y="1472"/>
                  </a:lnTo>
                  <a:lnTo>
                    <a:pt x="2009" y="1471"/>
                  </a:lnTo>
                  <a:lnTo>
                    <a:pt x="2009" y="1468"/>
                  </a:lnTo>
                  <a:lnTo>
                    <a:pt x="2010" y="1464"/>
                  </a:lnTo>
                  <a:lnTo>
                    <a:pt x="2011" y="1458"/>
                  </a:lnTo>
                  <a:lnTo>
                    <a:pt x="2013" y="1452"/>
                  </a:lnTo>
                  <a:lnTo>
                    <a:pt x="2014" y="1443"/>
                  </a:lnTo>
                  <a:lnTo>
                    <a:pt x="2014" y="1433"/>
                  </a:lnTo>
                  <a:lnTo>
                    <a:pt x="2015" y="1421"/>
                  </a:lnTo>
                  <a:lnTo>
                    <a:pt x="2016" y="1407"/>
                  </a:lnTo>
                  <a:lnTo>
                    <a:pt x="2018" y="1392"/>
                  </a:lnTo>
                  <a:lnTo>
                    <a:pt x="2018" y="1378"/>
                  </a:lnTo>
                  <a:lnTo>
                    <a:pt x="2019" y="1363"/>
                  </a:lnTo>
                  <a:lnTo>
                    <a:pt x="2020" y="1348"/>
                  </a:lnTo>
                  <a:lnTo>
                    <a:pt x="2021" y="1334"/>
                  </a:lnTo>
                  <a:lnTo>
                    <a:pt x="2021" y="1322"/>
                  </a:lnTo>
                  <a:lnTo>
                    <a:pt x="2023" y="1310"/>
                  </a:lnTo>
                  <a:lnTo>
                    <a:pt x="2024" y="1302"/>
                  </a:lnTo>
                  <a:lnTo>
                    <a:pt x="2025" y="1296"/>
                  </a:lnTo>
                  <a:lnTo>
                    <a:pt x="2025" y="1292"/>
                  </a:lnTo>
                  <a:lnTo>
                    <a:pt x="2026" y="1293"/>
                  </a:lnTo>
                  <a:lnTo>
                    <a:pt x="2027" y="1302"/>
                  </a:lnTo>
                  <a:lnTo>
                    <a:pt x="2029" y="1312"/>
                  </a:lnTo>
                  <a:lnTo>
                    <a:pt x="2029" y="1325"/>
                  </a:lnTo>
                  <a:lnTo>
                    <a:pt x="2030" y="1340"/>
                  </a:lnTo>
                  <a:lnTo>
                    <a:pt x="2031" y="1355"/>
                  </a:lnTo>
                  <a:lnTo>
                    <a:pt x="2032" y="1370"/>
                  </a:lnTo>
                  <a:lnTo>
                    <a:pt x="2032" y="1384"/>
                  </a:lnTo>
                  <a:lnTo>
                    <a:pt x="2034" y="1397"/>
                  </a:lnTo>
                  <a:lnTo>
                    <a:pt x="2035" y="1409"/>
                  </a:lnTo>
                  <a:lnTo>
                    <a:pt x="2036" y="1418"/>
                  </a:lnTo>
                  <a:lnTo>
                    <a:pt x="2036" y="1427"/>
                  </a:lnTo>
                  <a:lnTo>
                    <a:pt x="2037" y="1436"/>
                  </a:lnTo>
                  <a:lnTo>
                    <a:pt x="2039" y="1442"/>
                  </a:lnTo>
                  <a:lnTo>
                    <a:pt x="2040" y="1447"/>
                  </a:lnTo>
                  <a:lnTo>
                    <a:pt x="2040" y="1452"/>
                  </a:lnTo>
                  <a:lnTo>
                    <a:pt x="2041" y="1456"/>
                  </a:lnTo>
                  <a:lnTo>
                    <a:pt x="2042" y="1458"/>
                  </a:lnTo>
                  <a:lnTo>
                    <a:pt x="2044" y="1461"/>
                  </a:lnTo>
                  <a:lnTo>
                    <a:pt x="2044" y="1463"/>
                  </a:lnTo>
                  <a:lnTo>
                    <a:pt x="2045" y="1464"/>
                  </a:lnTo>
                  <a:lnTo>
                    <a:pt x="2046" y="1466"/>
                  </a:lnTo>
                  <a:lnTo>
                    <a:pt x="2047" y="1467"/>
                  </a:lnTo>
                  <a:lnTo>
                    <a:pt x="2047" y="1468"/>
                  </a:lnTo>
                  <a:lnTo>
                    <a:pt x="2049" y="1469"/>
                  </a:lnTo>
                  <a:lnTo>
                    <a:pt x="2050" y="1471"/>
                  </a:lnTo>
                  <a:lnTo>
                    <a:pt x="2051" y="1471"/>
                  </a:lnTo>
                  <a:lnTo>
                    <a:pt x="2051" y="1472"/>
                  </a:lnTo>
                  <a:lnTo>
                    <a:pt x="2052" y="1472"/>
                  </a:lnTo>
                  <a:lnTo>
                    <a:pt x="2054" y="1472"/>
                  </a:lnTo>
                  <a:lnTo>
                    <a:pt x="2055" y="1473"/>
                  </a:lnTo>
                  <a:lnTo>
                    <a:pt x="2055" y="1473"/>
                  </a:lnTo>
                  <a:lnTo>
                    <a:pt x="2056" y="1473"/>
                  </a:lnTo>
                  <a:lnTo>
                    <a:pt x="2057" y="1474"/>
                  </a:lnTo>
                  <a:lnTo>
                    <a:pt x="2059" y="1474"/>
                  </a:lnTo>
                  <a:lnTo>
                    <a:pt x="2059" y="1474"/>
                  </a:lnTo>
                  <a:lnTo>
                    <a:pt x="2060" y="1474"/>
                  </a:lnTo>
                  <a:lnTo>
                    <a:pt x="2061" y="1474"/>
                  </a:lnTo>
                  <a:lnTo>
                    <a:pt x="2062" y="1474"/>
                  </a:lnTo>
                  <a:lnTo>
                    <a:pt x="2062" y="1476"/>
                  </a:lnTo>
                  <a:lnTo>
                    <a:pt x="2063" y="1476"/>
                  </a:lnTo>
                  <a:lnTo>
                    <a:pt x="2065" y="1476"/>
                  </a:lnTo>
                  <a:lnTo>
                    <a:pt x="2066" y="1476"/>
                  </a:lnTo>
                  <a:lnTo>
                    <a:pt x="2066" y="1476"/>
                  </a:lnTo>
                  <a:lnTo>
                    <a:pt x="2067" y="1474"/>
                  </a:lnTo>
                  <a:lnTo>
                    <a:pt x="2068" y="1474"/>
                  </a:lnTo>
                  <a:lnTo>
                    <a:pt x="2070" y="1474"/>
                  </a:lnTo>
                  <a:lnTo>
                    <a:pt x="2071" y="1474"/>
                  </a:lnTo>
                  <a:lnTo>
                    <a:pt x="2071" y="1473"/>
                  </a:lnTo>
                  <a:lnTo>
                    <a:pt x="2072" y="1473"/>
                  </a:lnTo>
                  <a:lnTo>
                    <a:pt x="2073" y="1471"/>
                  </a:lnTo>
                  <a:lnTo>
                    <a:pt x="2075" y="1466"/>
                  </a:lnTo>
                  <a:lnTo>
                    <a:pt x="2075" y="1453"/>
                  </a:lnTo>
                  <a:lnTo>
                    <a:pt x="2076" y="1422"/>
                  </a:lnTo>
                  <a:lnTo>
                    <a:pt x="2077" y="1349"/>
                  </a:lnTo>
                  <a:lnTo>
                    <a:pt x="2078" y="1192"/>
                  </a:lnTo>
                  <a:lnTo>
                    <a:pt x="2078" y="896"/>
                  </a:lnTo>
                  <a:lnTo>
                    <a:pt x="2080" y="398"/>
                  </a:lnTo>
                  <a:lnTo>
                    <a:pt x="2081" y="0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3" y="0"/>
                  </a:lnTo>
                  <a:lnTo>
                    <a:pt x="2085" y="0"/>
                  </a:lnTo>
                  <a:lnTo>
                    <a:pt x="2086" y="0"/>
                  </a:lnTo>
                  <a:lnTo>
                    <a:pt x="2086" y="0"/>
                  </a:lnTo>
                  <a:lnTo>
                    <a:pt x="2087" y="0"/>
                  </a:lnTo>
                  <a:lnTo>
                    <a:pt x="2088" y="0"/>
                  </a:lnTo>
                  <a:lnTo>
                    <a:pt x="2090" y="0"/>
                  </a:lnTo>
                  <a:lnTo>
                    <a:pt x="2090" y="0"/>
                  </a:lnTo>
                  <a:lnTo>
                    <a:pt x="2091" y="0"/>
                  </a:lnTo>
                  <a:lnTo>
                    <a:pt x="2092" y="0"/>
                  </a:lnTo>
                  <a:lnTo>
                    <a:pt x="2093" y="325"/>
                  </a:lnTo>
                  <a:lnTo>
                    <a:pt x="2093" y="512"/>
                  </a:lnTo>
                  <a:lnTo>
                    <a:pt x="2095" y="728"/>
                  </a:lnTo>
                  <a:lnTo>
                    <a:pt x="2096" y="885"/>
                  </a:lnTo>
                  <a:lnTo>
                    <a:pt x="2097" y="1001"/>
                  </a:lnTo>
                  <a:lnTo>
                    <a:pt x="2097" y="1089"/>
                  </a:lnTo>
                  <a:lnTo>
                    <a:pt x="2098" y="1159"/>
                  </a:lnTo>
                  <a:lnTo>
                    <a:pt x="2099" y="1216"/>
                  </a:lnTo>
                  <a:lnTo>
                    <a:pt x="2101" y="1262"/>
                  </a:lnTo>
                  <a:lnTo>
                    <a:pt x="2101" y="1299"/>
                  </a:lnTo>
                  <a:lnTo>
                    <a:pt x="2102" y="1329"/>
                  </a:lnTo>
                  <a:lnTo>
                    <a:pt x="2103" y="1345"/>
                  </a:lnTo>
                  <a:lnTo>
                    <a:pt x="2104" y="1366"/>
                  </a:lnTo>
                  <a:lnTo>
                    <a:pt x="2104" y="1381"/>
                  </a:lnTo>
                  <a:lnTo>
                    <a:pt x="2106" y="1394"/>
                  </a:lnTo>
                  <a:lnTo>
                    <a:pt x="2107" y="1404"/>
                  </a:lnTo>
                  <a:lnTo>
                    <a:pt x="2108" y="1411"/>
                  </a:lnTo>
                  <a:lnTo>
                    <a:pt x="2108" y="1417"/>
                  </a:lnTo>
                  <a:lnTo>
                    <a:pt x="2109" y="1422"/>
                  </a:lnTo>
                  <a:lnTo>
                    <a:pt x="2111" y="1426"/>
                  </a:lnTo>
                  <a:lnTo>
                    <a:pt x="2112" y="1430"/>
                  </a:lnTo>
                  <a:lnTo>
                    <a:pt x="2112" y="1432"/>
                  </a:lnTo>
                  <a:lnTo>
                    <a:pt x="2113" y="1435"/>
                  </a:lnTo>
                  <a:lnTo>
                    <a:pt x="2114" y="1437"/>
                  </a:lnTo>
                  <a:lnTo>
                    <a:pt x="2116" y="1440"/>
                  </a:lnTo>
                  <a:lnTo>
                    <a:pt x="2116" y="1441"/>
                  </a:lnTo>
                  <a:lnTo>
                    <a:pt x="2117" y="1442"/>
                  </a:lnTo>
                  <a:lnTo>
                    <a:pt x="2118" y="1443"/>
                  </a:lnTo>
                  <a:lnTo>
                    <a:pt x="2119" y="1445"/>
                  </a:lnTo>
                  <a:lnTo>
                    <a:pt x="2119" y="1445"/>
                  </a:lnTo>
                  <a:lnTo>
                    <a:pt x="2121" y="1446"/>
                  </a:lnTo>
                  <a:lnTo>
                    <a:pt x="2122" y="1447"/>
                  </a:lnTo>
                  <a:lnTo>
                    <a:pt x="2123" y="1448"/>
                  </a:lnTo>
                  <a:lnTo>
                    <a:pt x="2123" y="1451"/>
                  </a:lnTo>
                  <a:lnTo>
                    <a:pt x="2124" y="1452"/>
                  </a:lnTo>
                  <a:lnTo>
                    <a:pt x="2126" y="1454"/>
                  </a:lnTo>
                  <a:lnTo>
                    <a:pt x="2127" y="1457"/>
                  </a:lnTo>
                  <a:lnTo>
                    <a:pt x="2128" y="1459"/>
                  </a:lnTo>
                  <a:lnTo>
                    <a:pt x="2128" y="1461"/>
                  </a:lnTo>
                  <a:lnTo>
                    <a:pt x="2129" y="1462"/>
                  </a:lnTo>
                  <a:lnTo>
                    <a:pt x="2131" y="1464"/>
                  </a:lnTo>
                  <a:lnTo>
                    <a:pt x="2132" y="1466"/>
                  </a:lnTo>
                  <a:lnTo>
                    <a:pt x="2132" y="1467"/>
                  </a:lnTo>
                  <a:lnTo>
                    <a:pt x="2133" y="1467"/>
                  </a:lnTo>
                  <a:lnTo>
                    <a:pt x="2134" y="1468"/>
                  </a:lnTo>
                  <a:lnTo>
                    <a:pt x="2135" y="1469"/>
                  </a:lnTo>
                  <a:lnTo>
                    <a:pt x="2135" y="1469"/>
                  </a:lnTo>
                  <a:lnTo>
                    <a:pt x="2137" y="1471"/>
                  </a:lnTo>
                  <a:lnTo>
                    <a:pt x="2138" y="1471"/>
                  </a:lnTo>
                  <a:lnTo>
                    <a:pt x="2139" y="1472"/>
                  </a:lnTo>
                  <a:lnTo>
                    <a:pt x="2139" y="1472"/>
                  </a:lnTo>
                  <a:lnTo>
                    <a:pt x="2140" y="1472"/>
                  </a:lnTo>
                  <a:lnTo>
                    <a:pt x="2142" y="1473"/>
                  </a:lnTo>
                  <a:lnTo>
                    <a:pt x="2143" y="1473"/>
                  </a:lnTo>
                  <a:lnTo>
                    <a:pt x="2143" y="1473"/>
                  </a:lnTo>
                  <a:lnTo>
                    <a:pt x="2144" y="1473"/>
                  </a:lnTo>
                  <a:lnTo>
                    <a:pt x="2145" y="1474"/>
                  </a:lnTo>
                  <a:lnTo>
                    <a:pt x="2147" y="1474"/>
                  </a:lnTo>
                  <a:lnTo>
                    <a:pt x="2147" y="1474"/>
                  </a:lnTo>
                  <a:lnTo>
                    <a:pt x="2148" y="1473"/>
                  </a:lnTo>
                  <a:lnTo>
                    <a:pt x="2149" y="1473"/>
                  </a:lnTo>
                  <a:lnTo>
                    <a:pt x="2150" y="1473"/>
                  </a:lnTo>
                  <a:lnTo>
                    <a:pt x="2150" y="1474"/>
                  </a:lnTo>
                  <a:lnTo>
                    <a:pt x="2152" y="1474"/>
                  </a:lnTo>
                  <a:lnTo>
                    <a:pt x="2153" y="1474"/>
                  </a:lnTo>
                  <a:lnTo>
                    <a:pt x="2154" y="1474"/>
                  </a:lnTo>
                  <a:lnTo>
                    <a:pt x="2154" y="1476"/>
                  </a:lnTo>
                  <a:lnTo>
                    <a:pt x="2155" y="1476"/>
                  </a:lnTo>
                  <a:lnTo>
                    <a:pt x="2157" y="1476"/>
                  </a:lnTo>
                  <a:lnTo>
                    <a:pt x="2158" y="1477"/>
                  </a:lnTo>
                  <a:lnTo>
                    <a:pt x="2158" y="1477"/>
                  </a:lnTo>
                  <a:lnTo>
                    <a:pt x="2159" y="1477"/>
                  </a:lnTo>
                  <a:lnTo>
                    <a:pt x="2160" y="1477"/>
                  </a:lnTo>
                  <a:lnTo>
                    <a:pt x="2162" y="1477"/>
                  </a:lnTo>
                  <a:lnTo>
                    <a:pt x="2162" y="1477"/>
                  </a:lnTo>
                  <a:lnTo>
                    <a:pt x="2163" y="1476"/>
                  </a:lnTo>
                  <a:lnTo>
                    <a:pt x="2164" y="1476"/>
                  </a:lnTo>
                  <a:lnTo>
                    <a:pt x="2165" y="1476"/>
                  </a:lnTo>
                  <a:lnTo>
                    <a:pt x="2165" y="1476"/>
                  </a:lnTo>
                  <a:lnTo>
                    <a:pt x="2167" y="1476"/>
                  </a:lnTo>
                  <a:lnTo>
                    <a:pt x="2168" y="1476"/>
                  </a:lnTo>
                  <a:lnTo>
                    <a:pt x="2169" y="1476"/>
                  </a:lnTo>
                  <a:lnTo>
                    <a:pt x="2169" y="1476"/>
                  </a:lnTo>
                  <a:lnTo>
                    <a:pt x="2170" y="1474"/>
                  </a:lnTo>
                  <a:lnTo>
                    <a:pt x="2171" y="1474"/>
                  </a:lnTo>
                  <a:lnTo>
                    <a:pt x="2173" y="1474"/>
                  </a:lnTo>
                  <a:lnTo>
                    <a:pt x="2173" y="1474"/>
                  </a:lnTo>
                  <a:lnTo>
                    <a:pt x="2174" y="1474"/>
                  </a:lnTo>
                  <a:lnTo>
                    <a:pt x="2175" y="1474"/>
                  </a:lnTo>
                  <a:lnTo>
                    <a:pt x="2176" y="1474"/>
                  </a:lnTo>
                  <a:lnTo>
                    <a:pt x="2176" y="1474"/>
                  </a:lnTo>
                  <a:lnTo>
                    <a:pt x="2178" y="1474"/>
                  </a:lnTo>
                  <a:lnTo>
                    <a:pt x="2179" y="1474"/>
                  </a:lnTo>
                  <a:lnTo>
                    <a:pt x="2180" y="1474"/>
                  </a:lnTo>
                  <a:lnTo>
                    <a:pt x="2180" y="1474"/>
                  </a:lnTo>
                  <a:lnTo>
                    <a:pt x="2181" y="1474"/>
                  </a:lnTo>
                  <a:lnTo>
                    <a:pt x="2183" y="1474"/>
                  </a:lnTo>
                  <a:lnTo>
                    <a:pt x="2184" y="1474"/>
                  </a:lnTo>
                  <a:lnTo>
                    <a:pt x="2185" y="1474"/>
                  </a:lnTo>
                  <a:lnTo>
                    <a:pt x="2185" y="1474"/>
                  </a:lnTo>
                  <a:lnTo>
                    <a:pt x="2186" y="1474"/>
                  </a:lnTo>
                  <a:lnTo>
                    <a:pt x="2188" y="1474"/>
                  </a:lnTo>
                  <a:lnTo>
                    <a:pt x="2189" y="1474"/>
                  </a:lnTo>
                  <a:lnTo>
                    <a:pt x="2189" y="1474"/>
                  </a:lnTo>
                  <a:lnTo>
                    <a:pt x="2190" y="1474"/>
                  </a:lnTo>
                  <a:lnTo>
                    <a:pt x="2191" y="1474"/>
                  </a:lnTo>
                  <a:lnTo>
                    <a:pt x="2193" y="1474"/>
                  </a:lnTo>
                  <a:lnTo>
                    <a:pt x="2193" y="1474"/>
                  </a:lnTo>
                  <a:lnTo>
                    <a:pt x="2194" y="1474"/>
                  </a:lnTo>
                  <a:lnTo>
                    <a:pt x="2195" y="1474"/>
                  </a:lnTo>
                  <a:lnTo>
                    <a:pt x="2196" y="1474"/>
                  </a:lnTo>
                  <a:lnTo>
                    <a:pt x="2196" y="1473"/>
                  </a:lnTo>
                  <a:lnTo>
                    <a:pt x="2198" y="1473"/>
                  </a:lnTo>
                  <a:lnTo>
                    <a:pt x="2199" y="1473"/>
                  </a:lnTo>
                  <a:lnTo>
                    <a:pt x="2200" y="1473"/>
                  </a:lnTo>
                  <a:lnTo>
                    <a:pt x="2200" y="1473"/>
                  </a:lnTo>
                  <a:lnTo>
                    <a:pt x="2201" y="1473"/>
                  </a:lnTo>
                  <a:lnTo>
                    <a:pt x="2203" y="1472"/>
                  </a:lnTo>
                  <a:lnTo>
                    <a:pt x="2204" y="1472"/>
                  </a:lnTo>
                  <a:lnTo>
                    <a:pt x="2204" y="1472"/>
                  </a:lnTo>
                  <a:lnTo>
                    <a:pt x="2205" y="1471"/>
                  </a:lnTo>
                  <a:lnTo>
                    <a:pt x="2206" y="1471"/>
                  </a:lnTo>
                  <a:lnTo>
                    <a:pt x="2207" y="1471"/>
                  </a:lnTo>
                  <a:lnTo>
                    <a:pt x="2207" y="1469"/>
                  </a:lnTo>
                  <a:lnTo>
                    <a:pt x="2209" y="1469"/>
                  </a:lnTo>
                  <a:lnTo>
                    <a:pt x="2210" y="1468"/>
                  </a:lnTo>
                  <a:lnTo>
                    <a:pt x="2211" y="1468"/>
                  </a:lnTo>
                  <a:lnTo>
                    <a:pt x="2211" y="1468"/>
                  </a:lnTo>
                  <a:lnTo>
                    <a:pt x="2212" y="1468"/>
                  </a:lnTo>
                  <a:lnTo>
                    <a:pt x="2214" y="1468"/>
                  </a:lnTo>
                  <a:lnTo>
                    <a:pt x="2215" y="1468"/>
                  </a:lnTo>
                  <a:lnTo>
                    <a:pt x="2215" y="1468"/>
                  </a:lnTo>
                  <a:lnTo>
                    <a:pt x="2216" y="1469"/>
                  </a:lnTo>
                  <a:lnTo>
                    <a:pt x="2217" y="1469"/>
                  </a:lnTo>
                  <a:lnTo>
                    <a:pt x="2219" y="1471"/>
                  </a:lnTo>
                  <a:lnTo>
                    <a:pt x="2219" y="1472"/>
                  </a:lnTo>
                  <a:lnTo>
                    <a:pt x="2220" y="1472"/>
                  </a:lnTo>
                  <a:lnTo>
                    <a:pt x="2221" y="1472"/>
                  </a:lnTo>
                  <a:lnTo>
                    <a:pt x="2222" y="1472"/>
                  </a:lnTo>
                  <a:lnTo>
                    <a:pt x="2222" y="1473"/>
                  </a:lnTo>
                  <a:lnTo>
                    <a:pt x="2224" y="1473"/>
                  </a:lnTo>
                  <a:lnTo>
                    <a:pt x="2225" y="1473"/>
                  </a:lnTo>
                  <a:lnTo>
                    <a:pt x="2226" y="1473"/>
                  </a:lnTo>
                  <a:lnTo>
                    <a:pt x="2226" y="1473"/>
                  </a:lnTo>
                  <a:lnTo>
                    <a:pt x="2227" y="1473"/>
                  </a:lnTo>
                  <a:lnTo>
                    <a:pt x="2229" y="1473"/>
                  </a:lnTo>
                  <a:lnTo>
                    <a:pt x="2230" y="1473"/>
                  </a:lnTo>
                  <a:lnTo>
                    <a:pt x="2230" y="1474"/>
                  </a:lnTo>
                  <a:lnTo>
                    <a:pt x="2231" y="1474"/>
                  </a:lnTo>
                  <a:lnTo>
                    <a:pt x="2232" y="1474"/>
                  </a:lnTo>
                  <a:lnTo>
                    <a:pt x="2234" y="1474"/>
                  </a:lnTo>
                  <a:lnTo>
                    <a:pt x="2234" y="1474"/>
                  </a:lnTo>
                  <a:lnTo>
                    <a:pt x="2235" y="1474"/>
                  </a:lnTo>
                  <a:lnTo>
                    <a:pt x="2236" y="1473"/>
                  </a:lnTo>
                  <a:lnTo>
                    <a:pt x="2237" y="1473"/>
                  </a:lnTo>
                  <a:lnTo>
                    <a:pt x="2238" y="1472"/>
                  </a:lnTo>
                  <a:lnTo>
                    <a:pt x="2238" y="1472"/>
                  </a:lnTo>
                  <a:lnTo>
                    <a:pt x="2240" y="1472"/>
                  </a:lnTo>
                  <a:lnTo>
                    <a:pt x="2241" y="1472"/>
                  </a:lnTo>
                  <a:lnTo>
                    <a:pt x="2242" y="1472"/>
                  </a:lnTo>
                  <a:lnTo>
                    <a:pt x="2242" y="1472"/>
                  </a:lnTo>
                  <a:lnTo>
                    <a:pt x="2243" y="1472"/>
                  </a:lnTo>
                  <a:lnTo>
                    <a:pt x="2245" y="1472"/>
                  </a:lnTo>
                  <a:lnTo>
                    <a:pt x="2246" y="1473"/>
                  </a:lnTo>
                  <a:lnTo>
                    <a:pt x="2246" y="1473"/>
                  </a:lnTo>
                  <a:lnTo>
                    <a:pt x="2247" y="1474"/>
                  </a:lnTo>
                  <a:lnTo>
                    <a:pt x="2248" y="1474"/>
                  </a:lnTo>
                  <a:lnTo>
                    <a:pt x="2250" y="1474"/>
                  </a:lnTo>
                  <a:lnTo>
                    <a:pt x="2250" y="1473"/>
                  </a:lnTo>
                  <a:lnTo>
                    <a:pt x="2251" y="1473"/>
                  </a:lnTo>
                  <a:lnTo>
                    <a:pt x="2252" y="1473"/>
                  </a:lnTo>
                  <a:lnTo>
                    <a:pt x="2253" y="1472"/>
                  </a:lnTo>
                  <a:lnTo>
                    <a:pt x="2253" y="1472"/>
                  </a:lnTo>
                  <a:lnTo>
                    <a:pt x="2255" y="1472"/>
                  </a:lnTo>
                  <a:lnTo>
                    <a:pt x="2256" y="1472"/>
                  </a:lnTo>
                  <a:lnTo>
                    <a:pt x="2257" y="1472"/>
                  </a:lnTo>
                  <a:lnTo>
                    <a:pt x="2257" y="1473"/>
                  </a:lnTo>
                  <a:lnTo>
                    <a:pt x="2258" y="1473"/>
                  </a:lnTo>
                  <a:lnTo>
                    <a:pt x="2260" y="1473"/>
                  </a:lnTo>
                  <a:lnTo>
                    <a:pt x="2261" y="1474"/>
                  </a:lnTo>
                  <a:lnTo>
                    <a:pt x="2261" y="1474"/>
                  </a:lnTo>
                  <a:lnTo>
                    <a:pt x="2262" y="1474"/>
                  </a:lnTo>
                  <a:lnTo>
                    <a:pt x="2263" y="1474"/>
                  </a:lnTo>
                  <a:lnTo>
                    <a:pt x="2265" y="1474"/>
                  </a:lnTo>
                  <a:lnTo>
                    <a:pt x="2265" y="1474"/>
                  </a:lnTo>
                  <a:lnTo>
                    <a:pt x="2266" y="1474"/>
                  </a:lnTo>
                  <a:lnTo>
                    <a:pt x="2267" y="1474"/>
                  </a:lnTo>
                  <a:lnTo>
                    <a:pt x="2268" y="1474"/>
                  </a:lnTo>
                  <a:lnTo>
                    <a:pt x="2268" y="1474"/>
                  </a:lnTo>
                  <a:lnTo>
                    <a:pt x="2270" y="1474"/>
                  </a:lnTo>
                  <a:lnTo>
                    <a:pt x="2271" y="1474"/>
                  </a:lnTo>
                  <a:lnTo>
                    <a:pt x="2272" y="1474"/>
                  </a:lnTo>
                  <a:lnTo>
                    <a:pt x="2272" y="1474"/>
                  </a:lnTo>
                  <a:lnTo>
                    <a:pt x="2273" y="1473"/>
                  </a:lnTo>
                  <a:lnTo>
                    <a:pt x="2274" y="1473"/>
                  </a:lnTo>
                  <a:lnTo>
                    <a:pt x="2276" y="1473"/>
                  </a:lnTo>
                  <a:lnTo>
                    <a:pt x="2276" y="1474"/>
                  </a:lnTo>
                  <a:lnTo>
                    <a:pt x="2277" y="1474"/>
                  </a:lnTo>
                  <a:lnTo>
                    <a:pt x="2278" y="1474"/>
                  </a:lnTo>
                  <a:lnTo>
                    <a:pt x="2279" y="1474"/>
                  </a:lnTo>
                  <a:lnTo>
                    <a:pt x="2279" y="1474"/>
                  </a:lnTo>
                  <a:lnTo>
                    <a:pt x="2281" y="1474"/>
                  </a:lnTo>
                  <a:lnTo>
                    <a:pt x="2282" y="1474"/>
                  </a:lnTo>
                  <a:lnTo>
                    <a:pt x="2283" y="1474"/>
                  </a:lnTo>
                  <a:lnTo>
                    <a:pt x="2283" y="1474"/>
                  </a:lnTo>
                  <a:lnTo>
                    <a:pt x="2284" y="1474"/>
                  </a:lnTo>
                  <a:lnTo>
                    <a:pt x="2286" y="1474"/>
                  </a:lnTo>
                  <a:lnTo>
                    <a:pt x="2287" y="1474"/>
                  </a:lnTo>
                  <a:lnTo>
                    <a:pt x="2287" y="1474"/>
                  </a:lnTo>
                  <a:lnTo>
                    <a:pt x="2288" y="1474"/>
                  </a:lnTo>
                  <a:lnTo>
                    <a:pt x="2289" y="1474"/>
                  </a:lnTo>
                  <a:lnTo>
                    <a:pt x="2291" y="1474"/>
                  </a:lnTo>
                  <a:lnTo>
                    <a:pt x="2291" y="1474"/>
                  </a:lnTo>
                  <a:lnTo>
                    <a:pt x="2292" y="1474"/>
                  </a:lnTo>
                  <a:lnTo>
                    <a:pt x="2293" y="1474"/>
                  </a:lnTo>
                  <a:lnTo>
                    <a:pt x="2294" y="1474"/>
                  </a:lnTo>
                  <a:lnTo>
                    <a:pt x="2296" y="1474"/>
                  </a:lnTo>
                  <a:lnTo>
                    <a:pt x="2296" y="1474"/>
                  </a:lnTo>
                  <a:lnTo>
                    <a:pt x="2297" y="1474"/>
                  </a:lnTo>
                  <a:lnTo>
                    <a:pt x="2298" y="1474"/>
                  </a:lnTo>
                  <a:lnTo>
                    <a:pt x="2299" y="1474"/>
                  </a:lnTo>
                  <a:lnTo>
                    <a:pt x="2299" y="1474"/>
                  </a:lnTo>
                  <a:lnTo>
                    <a:pt x="2301" y="1474"/>
                  </a:lnTo>
                  <a:lnTo>
                    <a:pt x="2302" y="1474"/>
                  </a:lnTo>
                  <a:lnTo>
                    <a:pt x="2303" y="1474"/>
                  </a:lnTo>
                  <a:lnTo>
                    <a:pt x="2303" y="1474"/>
                  </a:lnTo>
                  <a:lnTo>
                    <a:pt x="2304" y="1474"/>
                  </a:lnTo>
                  <a:lnTo>
                    <a:pt x="2306" y="1474"/>
                  </a:lnTo>
                  <a:lnTo>
                    <a:pt x="2307" y="1474"/>
                  </a:lnTo>
                  <a:lnTo>
                    <a:pt x="2307" y="1474"/>
                  </a:lnTo>
                  <a:lnTo>
                    <a:pt x="2308" y="1474"/>
                  </a:lnTo>
                  <a:lnTo>
                    <a:pt x="2309" y="1474"/>
                  </a:lnTo>
                  <a:lnTo>
                    <a:pt x="2310" y="1474"/>
                  </a:lnTo>
                  <a:lnTo>
                    <a:pt x="2310" y="1474"/>
                  </a:lnTo>
                  <a:lnTo>
                    <a:pt x="2312" y="1474"/>
                  </a:lnTo>
                  <a:lnTo>
                    <a:pt x="2313" y="1474"/>
                  </a:lnTo>
                  <a:lnTo>
                    <a:pt x="2314" y="1474"/>
                  </a:lnTo>
                  <a:lnTo>
                    <a:pt x="2314" y="1474"/>
                  </a:lnTo>
                  <a:lnTo>
                    <a:pt x="2315" y="1474"/>
                  </a:lnTo>
                  <a:lnTo>
                    <a:pt x="2317" y="1474"/>
                  </a:lnTo>
                  <a:lnTo>
                    <a:pt x="2318" y="1474"/>
                  </a:lnTo>
                  <a:lnTo>
                    <a:pt x="2318" y="1474"/>
                  </a:lnTo>
                  <a:lnTo>
                    <a:pt x="2319" y="1474"/>
                  </a:lnTo>
                  <a:lnTo>
                    <a:pt x="2320" y="1473"/>
                  </a:lnTo>
                  <a:lnTo>
                    <a:pt x="2322" y="1473"/>
                  </a:lnTo>
                  <a:lnTo>
                    <a:pt x="2322" y="1473"/>
                  </a:lnTo>
                  <a:lnTo>
                    <a:pt x="2323" y="1472"/>
                  </a:lnTo>
                  <a:lnTo>
                    <a:pt x="2324" y="1471"/>
                  </a:lnTo>
                  <a:lnTo>
                    <a:pt x="2325" y="1471"/>
                  </a:lnTo>
                  <a:lnTo>
                    <a:pt x="2325" y="1469"/>
                  </a:lnTo>
                  <a:lnTo>
                    <a:pt x="2327" y="1469"/>
                  </a:lnTo>
                  <a:lnTo>
                    <a:pt x="2328" y="1469"/>
                  </a:lnTo>
                  <a:lnTo>
                    <a:pt x="2329" y="1471"/>
                  </a:lnTo>
                  <a:lnTo>
                    <a:pt x="2329" y="1471"/>
                  </a:lnTo>
                  <a:lnTo>
                    <a:pt x="2330" y="1472"/>
                  </a:lnTo>
                  <a:lnTo>
                    <a:pt x="2332" y="1473"/>
                  </a:lnTo>
                  <a:lnTo>
                    <a:pt x="2333" y="1473"/>
                  </a:lnTo>
                  <a:lnTo>
                    <a:pt x="2333" y="1474"/>
                  </a:lnTo>
                  <a:lnTo>
                    <a:pt x="2334" y="1474"/>
                  </a:lnTo>
                  <a:lnTo>
                    <a:pt x="2335" y="1474"/>
                  </a:lnTo>
                  <a:lnTo>
                    <a:pt x="2337" y="1474"/>
                  </a:lnTo>
                  <a:lnTo>
                    <a:pt x="2337" y="1474"/>
                  </a:lnTo>
                  <a:lnTo>
                    <a:pt x="2338" y="1474"/>
                  </a:lnTo>
                  <a:lnTo>
                    <a:pt x="2339" y="1474"/>
                  </a:lnTo>
                  <a:lnTo>
                    <a:pt x="2340" y="1474"/>
                  </a:lnTo>
                  <a:lnTo>
                    <a:pt x="2340" y="1474"/>
                  </a:lnTo>
                  <a:lnTo>
                    <a:pt x="2342" y="1474"/>
                  </a:lnTo>
                  <a:lnTo>
                    <a:pt x="2343" y="1474"/>
                  </a:lnTo>
                  <a:lnTo>
                    <a:pt x="2344" y="1474"/>
                  </a:lnTo>
                  <a:lnTo>
                    <a:pt x="2344" y="1474"/>
                  </a:lnTo>
                  <a:lnTo>
                    <a:pt x="2345" y="1474"/>
                  </a:lnTo>
                  <a:lnTo>
                    <a:pt x="2346" y="1474"/>
                  </a:lnTo>
                  <a:lnTo>
                    <a:pt x="2348" y="1474"/>
                  </a:lnTo>
                  <a:lnTo>
                    <a:pt x="2348" y="1474"/>
                  </a:lnTo>
                  <a:lnTo>
                    <a:pt x="2349" y="1474"/>
                  </a:lnTo>
                  <a:lnTo>
                    <a:pt x="2350" y="1474"/>
                  </a:lnTo>
                  <a:lnTo>
                    <a:pt x="2351" y="1474"/>
                  </a:lnTo>
                  <a:lnTo>
                    <a:pt x="2353" y="1474"/>
                  </a:lnTo>
                  <a:lnTo>
                    <a:pt x="2353" y="1474"/>
                  </a:lnTo>
                  <a:lnTo>
                    <a:pt x="2354" y="1474"/>
                  </a:lnTo>
                  <a:lnTo>
                    <a:pt x="2355" y="1474"/>
                  </a:lnTo>
                  <a:lnTo>
                    <a:pt x="2356" y="1474"/>
                  </a:lnTo>
                  <a:lnTo>
                    <a:pt x="2356" y="1474"/>
                  </a:lnTo>
                  <a:lnTo>
                    <a:pt x="2358" y="1474"/>
                  </a:lnTo>
                  <a:lnTo>
                    <a:pt x="2359" y="1474"/>
                  </a:lnTo>
                  <a:lnTo>
                    <a:pt x="2360" y="1474"/>
                  </a:lnTo>
                  <a:lnTo>
                    <a:pt x="2360" y="1474"/>
                  </a:lnTo>
                  <a:lnTo>
                    <a:pt x="2361" y="1474"/>
                  </a:lnTo>
                  <a:lnTo>
                    <a:pt x="2363" y="1474"/>
                  </a:lnTo>
                  <a:lnTo>
                    <a:pt x="2364" y="1474"/>
                  </a:lnTo>
                  <a:lnTo>
                    <a:pt x="2364" y="1474"/>
                  </a:lnTo>
                  <a:lnTo>
                    <a:pt x="2365" y="1474"/>
                  </a:lnTo>
                  <a:lnTo>
                    <a:pt x="2366" y="1474"/>
                  </a:lnTo>
                  <a:lnTo>
                    <a:pt x="2368" y="1473"/>
                  </a:lnTo>
                  <a:lnTo>
                    <a:pt x="2368" y="1473"/>
                  </a:lnTo>
                  <a:lnTo>
                    <a:pt x="2369" y="1473"/>
                  </a:lnTo>
                  <a:lnTo>
                    <a:pt x="2370" y="1473"/>
                  </a:lnTo>
                  <a:lnTo>
                    <a:pt x="2371" y="1473"/>
                  </a:lnTo>
                  <a:lnTo>
                    <a:pt x="2371" y="1473"/>
                  </a:lnTo>
                  <a:lnTo>
                    <a:pt x="2373" y="1473"/>
                  </a:lnTo>
                  <a:lnTo>
                    <a:pt x="2374" y="1473"/>
                  </a:lnTo>
                  <a:lnTo>
                    <a:pt x="2375" y="1473"/>
                  </a:lnTo>
                  <a:lnTo>
                    <a:pt x="2375" y="1473"/>
                  </a:lnTo>
                  <a:lnTo>
                    <a:pt x="2376" y="1473"/>
                  </a:lnTo>
                  <a:lnTo>
                    <a:pt x="2378" y="1473"/>
                  </a:lnTo>
                  <a:lnTo>
                    <a:pt x="2379" y="1474"/>
                  </a:lnTo>
                  <a:lnTo>
                    <a:pt x="2379" y="1474"/>
                  </a:lnTo>
                  <a:lnTo>
                    <a:pt x="2380" y="1474"/>
                  </a:lnTo>
                  <a:lnTo>
                    <a:pt x="2381" y="1474"/>
                  </a:lnTo>
                  <a:lnTo>
                    <a:pt x="2382" y="1474"/>
                  </a:lnTo>
                  <a:lnTo>
                    <a:pt x="2382" y="1474"/>
                  </a:lnTo>
                  <a:lnTo>
                    <a:pt x="2384" y="1474"/>
                  </a:lnTo>
                  <a:lnTo>
                    <a:pt x="2385" y="1474"/>
                  </a:lnTo>
                  <a:lnTo>
                    <a:pt x="2386" y="1474"/>
                  </a:lnTo>
                  <a:lnTo>
                    <a:pt x="2386" y="1474"/>
                  </a:lnTo>
                  <a:lnTo>
                    <a:pt x="2387" y="1474"/>
                  </a:lnTo>
                  <a:lnTo>
                    <a:pt x="2389" y="1474"/>
                  </a:lnTo>
                  <a:lnTo>
                    <a:pt x="2390" y="1474"/>
                  </a:lnTo>
                  <a:lnTo>
                    <a:pt x="2390" y="1474"/>
                  </a:lnTo>
                  <a:lnTo>
                    <a:pt x="2391" y="1474"/>
                  </a:lnTo>
                  <a:lnTo>
                    <a:pt x="2392" y="1474"/>
                  </a:lnTo>
                  <a:lnTo>
                    <a:pt x="2394" y="1474"/>
                  </a:lnTo>
                  <a:lnTo>
                    <a:pt x="2394" y="1474"/>
                  </a:lnTo>
                  <a:lnTo>
                    <a:pt x="2395" y="1474"/>
                  </a:lnTo>
                  <a:lnTo>
                    <a:pt x="2396" y="1474"/>
                  </a:lnTo>
                  <a:lnTo>
                    <a:pt x="2397" y="1474"/>
                  </a:lnTo>
                  <a:lnTo>
                    <a:pt x="2397" y="1474"/>
                  </a:lnTo>
                  <a:lnTo>
                    <a:pt x="2399" y="1474"/>
                  </a:lnTo>
                  <a:lnTo>
                    <a:pt x="2400" y="1474"/>
                  </a:lnTo>
                  <a:lnTo>
                    <a:pt x="2401" y="1474"/>
                  </a:lnTo>
                  <a:lnTo>
                    <a:pt x="2401" y="1473"/>
                  </a:lnTo>
                  <a:lnTo>
                    <a:pt x="2402" y="1473"/>
                  </a:lnTo>
                  <a:lnTo>
                    <a:pt x="2404" y="1472"/>
                  </a:lnTo>
                  <a:lnTo>
                    <a:pt x="2405" y="1472"/>
                  </a:lnTo>
                  <a:lnTo>
                    <a:pt x="2406" y="1471"/>
                  </a:lnTo>
                  <a:lnTo>
                    <a:pt x="2406" y="1468"/>
                  </a:lnTo>
                  <a:lnTo>
                    <a:pt x="2407" y="1467"/>
                  </a:lnTo>
                  <a:lnTo>
                    <a:pt x="2409" y="1464"/>
                  </a:lnTo>
                  <a:lnTo>
                    <a:pt x="2410" y="1463"/>
                  </a:lnTo>
                  <a:lnTo>
                    <a:pt x="2410" y="1463"/>
                  </a:lnTo>
                  <a:lnTo>
                    <a:pt x="2411" y="1463"/>
                  </a:lnTo>
                  <a:lnTo>
                    <a:pt x="2412" y="1463"/>
                  </a:lnTo>
                  <a:lnTo>
                    <a:pt x="2414" y="1464"/>
                  </a:lnTo>
                  <a:lnTo>
                    <a:pt x="2414" y="1467"/>
                  </a:lnTo>
                  <a:lnTo>
                    <a:pt x="2415" y="1468"/>
                  </a:lnTo>
                  <a:lnTo>
                    <a:pt x="2416" y="1469"/>
                  </a:lnTo>
                  <a:lnTo>
                    <a:pt x="2417" y="1472"/>
                  </a:lnTo>
                  <a:lnTo>
                    <a:pt x="2417" y="1472"/>
                  </a:lnTo>
                  <a:lnTo>
                    <a:pt x="2418" y="1473"/>
                  </a:lnTo>
                  <a:lnTo>
                    <a:pt x="2420" y="1473"/>
                  </a:lnTo>
                  <a:lnTo>
                    <a:pt x="2421" y="1474"/>
                  </a:lnTo>
                  <a:lnTo>
                    <a:pt x="2421" y="1474"/>
                  </a:lnTo>
                  <a:lnTo>
                    <a:pt x="2422" y="1474"/>
                  </a:lnTo>
                  <a:lnTo>
                    <a:pt x="2423" y="1474"/>
                  </a:lnTo>
                  <a:lnTo>
                    <a:pt x="2425" y="1474"/>
                  </a:lnTo>
                  <a:lnTo>
                    <a:pt x="2425" y="1474"/>
                  </a:lnTo>
                  <a:lnTo>
                    <a:pt x="2426" y="1474"/>
                  </a:lnTo>
                  <a:lnTo>
                    <a:pt x="2427" y="1474"/>
                  </a:lnTo>
                  <a:lnTo>
                    <a:pt x="2428" y="1474"/>
                  </a:lnTo>
                  <a:lnTo>
                    <a:pt x="2428" y="1474"/>
                  </a:lnTo>
                  <a:lnTo>
                    <a:pt x="2430" y="1473"/>
                  </a:lnTo>
                  <a:lnTo>
                    <a:pt x="2431" y="1473"/>
                  </a:lnTo>
                  <a:lnTo>
                    <a:pt x="2432" y="1473"/>
                  </a:lnTo>
                  <a:lnTo>
                    <a:pt x="2432" y="1472"/>
                  </a:lnTo>
                  <a:lnTo>
                    <a:pt x="2433" y="1472"/>
                  </a:lnTo>
                  <a:lnTo>
                    <a:pt x="2435" y="1472"/>
                  </a:lnTo>
                  <a:lnTo>
                    <a:pt x="2436" y="1472"/>
                  </a:lnTo>
                  <a:lnTo>
                    <a:pt x="2436" y="1472"/>
                  </a:lnTo>
                  <a:lnTo>
                    <a:pt x="2437" y="1472"/>
                  </a:lnTo>
                  <a:lnTo>
                    <a:pt x="2438" y="1472"/>
                  </a:lnTo>
                  <a:lnTo>
                    <a:pt x="2440" y="1472"/>
                  </a:lnTo>
                  <a:lnTo>
                    <a:pt x="2440" y="1473"/>
                  </a:lnTo>
                  <a:lnTo>
                    <a:pt x="2441" y="1473"/>
                  </a:lnTo>
                  <a:lnTo>
                    <a:pt x="2442" y="1473"/>
                  </a:lnTo>
                  <a:lnTo>
                    <a:pt x="2443" y="1473"/>
                  </a:lnTo>
                  <a:lnTo>
                    <a:pt x="2443" y="1473"/>
                  </a:lnTo>
                  <a:lnTo>
                    <a:pt x="2445" y="1473"/>
                  </a:lnTo>
                  <a:lnTo>
                    <a:pt x="2446" y="1473"/>
                  </a:lnTo>
                  <a:lnTo>
                    <a:pt x="2447" y="1473"/>
                  </a:lnTo>
                  <a:lnTo>
                    <a:pt x="2447" y="1473"/>
                  </a:lnTo>
                  <a:lnTo>
                    <a:pt x="2448" y="1473"/>
                  </a:lnTo>
                  <a:lnTo>
                    <a:pt x="2450" y="1473"/>
                  </a:lnTo>
                  <a:lnTo>
                    <a:pt x="2451" y="1473"/>
                  </a:lnTo>
                  <a:lnTo>
                    <a:pt x="2451" y="1473"/>
                  </a:lnTo>
                  <a:lnTo>
                    <a:pt x="2452" y="1473"/>
                  </a:lnTo>
                  <a:lnTo>
                    <a:pt x="2453" y="1473"/>
                  </a:lnTo>
                  <a:lnTo>
                    <a:pt x="2454" y="1473"/>
                  </a:lnTo>
                  <a:lnTo>
                    <a:pt x="2454" y="1473"/>
                  </a:lnTo>
                  <a:lnTo>
                    <a:pt x="2456" y="1473"/>
                  </a:lnTo>
                  <a:lnTo>
                    <a:pt x="2457" y="1474"/>
                  </a:lnTo>
                  <a:lnTo>
                    <a:pt x="2458" y="1474"/>
                  </a:lnTo>
                  <a:lnTo>
                    <a:pt x="2458" y="1474"/>
                  </a:lnTo>
                  <a:lnTo>
                    <a:pt x="2459" y="1474"/>
                  </a:lnTo>
                  <a:lnTo>
                    <a:pt x="2461" y="1474"/>
                  </a:lnTo>
                  <a:lnTo>
                    <a:pt x="2462" y="1474"/>
                  </a:lnTo>
                  <a:lnTo>
                    <a:pt x="2463" y="1474"/>
                  </a:lnTo>
                  <a:lnTo>
                    <a:pt x="2463" y="1474"/>
                  </a:lnTo>
                  <a:lnTo>
                    <a:pt x="2464" y="1474"/>
                  </a:lnTo>
                  <a:lnTo>
                    <a:pt x="2466" y="1474"/>
                  </a:lnTo>
                  <a:lnTo>
                    <a:pt x="2467" y="1474"/>
                  </a:lnTo>
                  <a:lnTo>
                    <a:pt x="2467" y="1474"/>
                  </a:lnTo>
                  <a:lnTo>
                    <a:pt x="2468" y="1474"/>
                  </a:lnTo>
                  <a:lnTo>
                    <a:pt x="2469" y="1474"/>
                  </a:lnTo>
                  <a:lnTo>
                    <a:pt x="2471" y="1474"/>
                  </a:lnTo>
                  <a:lnTo>
                    <a:pt x="2471" y="1474"/>
                  </a:lnTo>
                  <a:lnTo>
                    <a:pt x="2472" y="1474"/>
                  </a:lnTo>
                  <a:lnTo>
                    <a:pt x="2473" y="1474"/>
                  </a:lnTo>
                  <a:lnTo>
                    <a:pt x="2474" y="1474"/>
                  </a:lnTo>
                  <a:lnTo>
                    <a:pt x="2474" y="1474"/>
                  </a:lnTo>
                  <a:lnTo>
                    <a:pt x="2476" y="1474"/>
                  </a:lnTo>
                  <a:lnTo>
                    <a:pt x="2477" y="1474"/>
                  </a:lnTo>
                  <a:lnTo>
                    <a:pt x="2478" y="1474"/>
                  </a:lnTo>
                  <a:lnTo>
                    <a:pt x="2478" y="1474"/>
                  </a:lnTo>
                  <a:lnTo>
                    <a:pt x="2479" y="1474"/>
                  </a:lnTo>
                  <a:lnTo>
                    <a:pt x="2481" y="1474"/>
                  </a:lnTo>
                  <a:lnTo>
                    <a:pt x="2482" y="1474"/>
                  </a:lnTo>
                  <a:lnTo>
                    <a:pt x="2482" y="1474"/>
                  </a:lnTo>
                  <a:lnTo>
                    <a:pt x="2483" y="1474"/>
                  </a:lnTo>
                  <a:lnTo>
                    <a:pt x="2484" y="1474"/>
                  </a:lnTo>
                  <a:lnTo>
                    <a:pt x="2486" y="1474"/>
                  </a:lnTo>
                  <a:lnTo>
                    <a:pt x="2486" y="1474"/>
                  </a:lnTo>
                  <a:lnTo>
                    <a:pt x="2487" y="1474"/>
                  </a:lnTo>
                  <a:lnTo>
                    <a:pt x="2488" y="1474"/>
                  </a:lnTo>
                  <a:lnTo>
                    <a:pt x="2489" y="1474"/>
                  </a:lnTo>
                  <a:lnTo>
                    <a:pt x="2489" y="1474"/>
                  </a:lnTo>
                  <a:lnTo>
                    <a:pt x="2490" y="1474"/>
                  </a:lnTo>
                  <a:lnTo>
                    <a:pt x="2492" y="1474"/>
                  </a:lnTo>
                  <a:lnTo>
                    <a:pt x="2493" y="1474"/>
                  </a:lnTo>
                  <a:lnTo>
                    <a:pt x="2493" y="1474"/>
                  </a:lnTo>
                  <a:lnTo>
                    <a:pt x="2494" y="1474"/>
                  </a:lnTo>
                  <a:lnTo>
                    <a:pt x="2495" y="1474"/>
                  </a:lnTo>
                  <a:lnTo>
                    <a:pt x="2497" y="1474"/>
                  </a:lnTo>
                  <a:lnTo>
                    <a:pt x="2497" y="1474"/>
                  </a:lnTo>
                  <a:lnTo>
                    <a:pt x="2498" y="1474"/>
                  </a:lnTo>
                  <a:lnTo>
                    <a:pt x="2499" y="1474"/>
                  </a:lnTo>
                  <a:lnTo>
                    <a:pt x="2500" y="1474"/>
                  </a:lnTo>
                  <a:lnTo>
                    <a:pt x="2500" y="1474"/>
                  </a:lnTo>
                  <a:lnTo>
                    <a:pt x="2502" y="1474"/>
                  </a:lnTo>
                  <a:lnTo>
                    <a:pt x="2503" y="1474"/>
                  </a:lnTo>
                  <a:lnTo>
                    <a:pt x="2504" y="1474"/>
                  </a:lnTo>
                  <a:lnTo>
                    <a:pt x="2504" y="1474"/>
                  </a:lnTo>
                  <a:lnTo>
                    <a:pt x="2505" y="1474"/>
                  </a:lnTo>
                  <a:lnTo>
                    <a:pt x="2507" y="1474"/>
                  </a:lnTo>
                  <a:lnTo>
                    <a:pt x="2508" y="1473"/>
                  </a:lnTo>
                  <a:lnTo>
                    <a:pt x="2508" y="1474"/>
                  </a:lnTo>
                  <a:lnTo>
                    <a:pt x="2509" y="1474"/>
                  </a:lnTo>
                  <a:lnTo>
                    <a:pt x="2510" y="1474"/>
                  </a:lnTo>
                  <a:lnTo>
                    <a:pt x="2512" y="1474"/>
                  </a:lnTo>
                  <a:lnTo>
                    <a:pt x="2512" y="1474"/>
                  </a:lnTo>
                  <a:lnTo>
                    <a:pt x="2513" y="1474"/>
                  </a:lnTo>
                  <a:lnTo>
                    <a:pt x="2514" y="1474"/>
                  </a:lnTo>
                  <a:lnTo>
                    <a:pt x="2515" y="1474"/>
                  </a:lnTo>
                  <a:lnTo>
                    <a:pt x="2515" y="1474"/>
                  </a:lnTo>
                  <a:lnTo>
                    <a:pt x="2517" y="1474"/>
                  </a:lnTo>
                  <a:lnTo>
                    <a:pt x="2518" y="1474"/>
                  </a:lnTo>
                  <a:lnTo>
                    <a:pt x="2519" y="1474"/>
                  </a:lnTo>
                  <a:lnTo>
                    <a:pt x="2520" y="1474"/>
                  </a:lnTo>
                  <a:lnTo>
                    <a:pt x="2520" y="1474"/>
                  </a:lnTo>
                  <a:lnTo>
                    <a:pt x="2522" y="1474"/>
                  </a:lnTo>
                  <a:lnTo>
                    <a:pt x="2523" y="1474"/>
                  </a:lnTo>
                  <a:lnTo>
                    <a:pt x="2524" y="1474"/>
                  </a:lnTo>
                  <a:lnTo>
                    <a:pt x="2524" y="1474"/>
                  </a:lnTo>
                  <a:lnTo>
                    <a:pt x="2525" y="1474"/>
                  </a:lnTo>
                  <a:lnTo>
                    <a:pt x="2526" y="1476"/>
                  </a:lnTo>
                  <a:lnTo>
                    <a:pt x="2528" y="1476"/>
                  </a:lnTo>
                  <a:lnTo>
                    <a:pt x="2528" y="1476"/>
                  </a:lnTo>
                  <a:lnTo>
                    <a:pt x="2529" y="1476"/>
                  </a:lnTo>
                  <a:lnTo>
                    <a:pt x="2530" y="1476"/>
                  </a:lnTo>
                  <a:lnTo>
                    <a:pt x="2531" y="1474"/>
                  </a:lnTo>
                  <a:lnTo>
                    <a:pt x="2531" y="1474"/>
                  </a:lnTo>
                  <a:lnTo>
                    <a:pt x="2533" y="1474"/>
                  </a:lnTo>
                  <a:lnTo>
                    <a:pt x="2534" y="1474"/>
                  </a:lnTo>
                  <a:lnTo>
                    <a:pt x="2535" y="1474"/>
                  </a:lnTo>
                  <a:lnTo>
                    <a:pt x="2535" y="1474"/>
                  </a:lnTo>
                  <a:lnTo>
                    <a:pt x="2536" y="1474"/>
                  </a:lnTo>
                  <a:lnTo>
                    <a:pt x="2538" y="1474"/>
                  </a:lnTo>
                  <a:lnTo>
                    <a:pt x="2539" y="1474"/>
                  </a:lnTo>
                  <a:lnTo>
                    <a:pt x="2539" y="1474"/>
                  </a:lnTo>
                  <a:lnTo>
                    <a:pt x="2540" y="1474"/>
                  </a:lnTo>
                  <a:lnTo>
                    <a:pt x="2541" y="1474"/>
                  </a:lnTo>
                  <a:lnTo>
                    <a:pt x="2543" y="1474"/>
                  </a:lnTo>
                  <a:lnTo>
                    <a:pt x="2543" y="1474"/>
                  </a:lnTo>
                  <a:lnTo>
                    <a:pt x="2544" y="1473"/>
                  </a:lnTo>
                  <a:lnTo>
                    <a:pt x="2545" y="1473"/>
                  </a:lnTo>
                  <a:lnTo>
                    <a:pt x="2546" y="1472"/>
                  </a:lnTo>
                  <a:lnTo>
                    <a:pt x="2546" y="1472"/>
                  </a:lnTo>
                  <a:lnTo>
                    <a:pt x="2548" y="1472"/>
                  </a:lnTo>
                  <a:lnTo>
                    <a:pt x="2549" y="1472"/>
                  </a:lnTo>
                  <a:lnTo>
                    <a:pt x="2550" y="1472"/>
                  </a:lnTo>
                  <a:lnTo>
                    <a:pt x="2550" y="1472"/>
                  </a:lnTo>
                  <a:lnTo>
                    <a:pt x="2551" y="1472"/>
                  </a:lnTo>
                  <a:lnTo>
                    <a:pt x="2553" y="1471"/>
                  </a:lnTo>
                  <a:lnTo>
                    <a:pt x="2554" y="1469"/>
                  </a:lnTo>
                  <a:lnTo>
                    <a:pt x="2554" y="1468"/>
                  </a:lnTo>
                  <a:lnTo>
                    <a:pt x="2555" y="1466"/>
                  </a:lnTo>
                  <a:lnTo>
                    <a:pt x="2556" y="1466"/>
                  </a:lnTo>
                  <a:lnTo>
                    <a:pt x="2558" y="1466"/>
                  </a:lnTo>
                  <a:lnTo>
                    <a:pt x="2558" y="1467"/>
                  </a:lnTo>
                  <a:lnTo>
                    <a:pt x="2559" y="1468"/>
                  </a:lnTo>
                  <a:lnTo>
                    <a:pt x="2560" y="1471"/>
                  </a:lnTo>
                  <a:lnTo>
                    <a:pt x="2561" y="1472"/>
                  </a:lnTo>
                  <a:lnTo>
                    <a:pt x="2561" y="1472"/>
                  </a:lnTo>
                  <a:lnTo>
                    <a:pt x="2562" y="1473"/>
                  </a:lnTo>
                  <a:lnTo>
                    <a:pt x="2564" y="1472"/>
                  </a:lnTo>
                  <a:lnTo>
                    <a:pt x="2565" y="1472"/>
                  </a:lnTo>
                  <a:lnTo>
                    <a:pt x="2565" y="1472"/>
                  </a:lnTo>
                  <a:lnTo>
                    <a:pt x="2566" y="1471"/>
                  </a:lnTo>
                  <a:lnTo>
                    <a:pt x="2567" y="1471"/>
                  </a:lnTo>
                  <a:lnTo>
                    <a:pt x="2569" y="1471"/>
                  </a:lnTo>
                  <a:lnTo>
                    <a:pt x="2569" y="1472"/>
                  </a:lnTo>
                  <a:lnTo>
                    <a:pt x="2570" y="1472"/>
                  </a:lnTo>
                  <a:lnTo>
                    <a:pt x="2571" y="1473"/>
                  </a:lnTo>
                  <a:lnTo>
                    <a:pt x="2572" y="1473"/>
                  </a:lnTo>
                  <a:lnTo>
                    <a:pt x="2574" y="1473"/>
                  </a:lnTo>
                  <a:lnTo>
                    <a:pt x="2574" y="1474"/>
                  </a:lnTo>
                  <a:lnTo>
                    <a:pt x="2575" y="1474"/>
                  </a:lnTo>
                  <a:lnTo>
                    <a:pt x="2576" y="1474"/>
                  </a:lnTo>
                  <a:lnTo>
                    <a:pt x="2577" y="1474"/>
                  </a:lnTo>
                  <a:lnTo>
                    <a:pt x="2577" y="1474"/>
                  </a:lnTo>
                  <a:lnTo>
                    <a:pt x="2579" y="1474"/>
                  </a:lnTo>
                  <a:lnTo>
                    <a:pt x="2580" y="1474"/>
                  </a:lnTo>
                  <a:lnTo>
                    <a:pt x="2581" y="1474"/>
                  </a:lnTo>
                  <a:lnTo>
                    <a:pt x="2581" y="1474"/>
                  </a:lnTo>
                  <a:lnTo>
                    <a:pt x="2582" y="1474"/>
                  </a:lnTo>
                  <a:lnTo>
                    <a:pt x="2584" y="1474"/>
                  </a:lnTo>
                  <a:lnTo>
                    <a:pt x="2585" y="1474"/>
                  </a:lnTo>
                  <a:lnTo>
                    <a:pt x="2585" y="1474"/>
                  </a:lnTo>
                  <a:lnTo>
                    <a:pt x="2586" y="1474"/>
                  </a:lnTo>
                  <a:lnTo>
                    <a:pt x="2587" y="1474"/>
                  </a:lnTo>
                  <a:lnTo>
                    <a:pt x="2589" y="1474"/>
                  </a:lnTo>
                  <a:lnTo>
                    <a:pt x="2589" y="1474"/>
                  </a:lnTo>
                  <a:lnTo>
                    <a:pt x="2590" y="1474"/>
                  </a:lnTo>
                  <a:lnTo>
                    <a:pt x="2591" y="1474"/>
                  </a:lnTo>
                  <a:lnTo>
                    <a:pt x="2592" y="1474"/>
                  </a:lnTo>
                  <a:lnTo>
                    <a:pt x="2592" y="1474"/>
                  </a:lnTo>
                  <a:lnTo>
                    <a:pt x="2594" y="1474"/>
                  </a:lnTo>
                  <a:lnTo>
                    <a:pt x="2595" y="1474"/>
                  </a:lnTo>
                  <a:lnTo>
                    <a:pt x="2596" y="1474"/>
                  </a:lnTo>
                  <a:lnTo>
                    <a:pt x="2596" y="1474"/>
                  </a:lnTo>
                  <a:lnTo>
                    <a:pt x="2597" y="1474"/>
                  </a:lnTo>
                  <a:lnTo>
                    <a:pt x="2598" y="1474"/>
                  </a:lnTo>
                  <a:lnTo>
                    <a:pt x="2600" y="1473"/>
                  </a:lnTo>
                  <a:lnTo>
                    <a:pt x="2600" y="1473"/>
                  </a:lnTo>
                  <a:lnTo>
                    <a:pt x="2601" y="1473"/>
                  </a:lnTo>
                  <a:lnTo>
                    <a:pt x="2602" y="1472"/>
                  </a:lnTo>
                  <a:lnTo>
                    <a:pt x="2603" y="1472"/>
                  </a:lnTo>
                  <a:lnTo>
                    <a:pt x="2603" y="1471"/>
                  </a:lnTo>
                  <a:lnTo>
                    <a:pt x="2605" y="1471"/>
                  </a:lnTo>
                  <a:lnTo>
                    <a:pt x="2606" y="1469"/>
                  </a:lnTo>
                  <a:lnTo>
                    <a:pt x="2607" y="1469"/>
                  </a:lnTo>
                  <a:lnTo>
                    <a:pt x="2607" y="1469"/>
                  </a:lnTo>
                  <a:lnTo>
                    <a:pt x="2608" y="1471"/>
                  </a:lnTo>
                  <a:lnTo>
                    <a:pt x="2610" y="1471"/>
                  </a:lnTo>
                  <a:lnTo>
                    <a:pt x="2611" y="1472"/>
                  </a:lnTo>
                  <a:lnTo>
                    <a:pt x="2611" y="1472"/>
                  </a:lnTo>
                  <a:lnTo>
                    <a:pt x="2612" y="1473"/>
                  </a:lnTo>
                  <a:lnTo>
                    <a:pt x="2613" y="1473"/>
                  </a:lnTo>
                  <a:lnTo>
                    <a:pt x="2615" y="1473"/>
                  </a:lnTo>
                  <a:lnTo>
                    <a:pt x="2615" y="1472"/>
                  </a:lnTo>
                  <a:lnTo>
                    <a:pt x="2616" y="1472"/>
                  </a:lnTo>
                  <a:lnTo>
                    <a:pt x="2617" y="1472"/>
                  </a:lnTo>
                  <a:lnTo>
                    <a:pt x="2618" y="1472"/>
                  </a:lnTo>
                  <a:lnTo>
                    <a:pt x="2618" y="1472"/>
                  </a:lnTo>
                  <a:lnTo>
                    <a:pt x="2620" y="1472"/>
                  </a:lnTo>
                  <a:lnTo>
                    <a:pt x="2621" y="1472"/>
                  </a:lnTo>
                  <a:lnTo>
                    <a:pt x="2622" y="1473"/>
                  </a:lnTo>
                  <a:lnTo>
                    <a:pt x="2622" y="1473"/>
                  </a:lnTo>
                  <a:lnTo>
                    <a:pt x="2623" y="1473"/>
                  </a:lnTo>
                  <a:lnTo>
                    <a:pt x="2625" y="1474"/>
                  </a:lnTo>
                  <a:lnTo>
                    <a:pt x="2626" y="1474"/>
                  </a:lnTo>
                  <a:lnTo>
                    <a:pt x="2626" y="1474"/>
                  </a:lnTo>
                  <a:lnTo>
                    <a:pt x="2627" y="1474"/>
                  </a:lnTo>
                  <a:lnTo>
                    <a:pt x="2628" y="1474"/>
                  </a:lnTo>
                  <a:lnTo>
                    <a:pt x="2629" y="1474"/>
                  </a:lnTo>
                  <a:lnTo>
                    <a:pt x="2631" y="1474"/>
                  </a:lnTo>
                  <a:lnTo>
                    <a:pt x="2631" y="1474"/>
                  </a:lnTo>
                  <a:lnTo>
                    <a:pt x="2632" y="1474"/>
                  </a:lnTo>
                  <a:lnTo>
                    <a:pt x="2633" y="1474"/>
                  </a:lnTo>
                  <a:lnTo>
                    <a:pt x="2634" y="1474"/>
                  </a:lnTo>
                  <a:lnTo>
                    <a:pt x="2634" y="1474"/>
                  </a:lnTo>
                  <a:lnTo>
                    <a:pt x="2636" y="1474"/>
                  </a:lnTo>
                  <a:lnTo>
                    <a:pt x="2637" y="1474"/>
                  </a:lnTo>
                  <a:lnTo>
                    <a:pt x="2638" y="1474"/>
                  </a:lnTo>
                  <a:lnTo>
                    <a:pt x="2638" y="1474"/>
                  </a:lnTo>
                  <a:lnTo>
                    <a:pt x="2639" y="1473"/>
                  </a:lnTo>
                  <a:lnTo>
                    <a:pt x="2641" y="1473"/>
                  </a:lnTo>
                  <a:lnTo>
                    <a:pt x="2642" y="1473"/>
                  </a:lnTo>
                  <a:lnTo>
                    <a:pt x="2642" y="1472"/>
                  </a:lnTo>
                  <a:lnTo>
                    <a:pt x="2643" y="1472"/>
                  </a:lnTo>
                  <a:lnTo>
                    <a:pt x="2644" y="1471"/>
                  </a:lnTo>
                  <a:lnTo>
                    <a:pt x="2646" y="1471"/>
                  </a:lnTo>
                  <a:lnTo>
                    <a:pt x="2646" y="1471"/>
                  </a:lnTo>
                  <a:lnTo>
                    <a:pt x="2647" y="1471"/>
                  </a:lnTo>
                  <a:lnTo>
                    <a:pt x="2648" y="1471"/>
                  </a:lnTo>
                  <a:lnTo>
                    <a:pt x="2649" y="1472"/>
                  </a:lnTo>
                  <a:lnTo>
                    <a:pt x="2649" y="1472"/>
                  </a:lnTo>
                  <a:lnTo>
                    <a:pt x="2651" y="1472"/>
                  </a:lnTo>
                  <a:lnTo>
                    <a:pt x="2652" y="1472"/>
                  </a:lnTo>
                  <a:lnTo>
                    <a:pt x="2653" y="1472"/>
                  </a:lnTo>
                  <a:lnTo>
                    <a:pt x="2653" y="1472"/>
                  </a:lnTo>
                  <a:lnTo>
                    <a:pt x="2654" y="1472"/>
                  </a:lnTo>
                  <a:lnTo>
                    <a:pt x="2656" y="1472"/>
                  </a:lnTo>
                  <a:lnTo>
                    <a:pt x="2657" y="1472"/>
                  </a:lnTo>
                  <a:lnTo>
                    <a:pt x="2657" y="1472"/>
                  </a:lnTo>
                  <a:lnTo>
                    <a:pt x="2658" y="1472"/>
                  </a:lnTo>
                  <a:lnTo>
                    <a:pt x="2659" y="1472"/>
                  </a:lnTo>
                  <a:lnTo>
                    <a:pt x="2661" y="1472"/>
                  </a:lnTo>
                  <a:lnTo>
                    <a:pt x="2661" y="1472"/>
                  </a:lnTo>
                  <a:lnTo>
                    <a:pt x="2662" y="1472"/>
                  </a:lnTo>
                  <a:lnTo>
                    <a:pt x="2663" y="1472"/>
                  </a:lnTo>
                  <a:lnTo>
                    <a:pt x="2664" y="1472"/>
                  </a:lnTo>
                  <a:lnTo>
                    <a:pt x="2664" y="1472"/>
                  </a:lnTo>
                  <a:lnTo>
                    <a:pt x="2665" y="1472"/>
                  </a:lnTo>
                  <a:lnTo>
                    <a:pt x="2667" y="1472"/>
                  </a:lnTo>
                  <a:lnTo>
                    <a:pt x="2668" y="1472"/>
                  </a:lnTo>
                  <a:lnTo>
                    <a:pt x="2668" y="1472"/>
                  </a:lnTo>
                  <a:lnTo>
                    <a:pt x="2669" y="1472"/>
                  </a:lnTo>
                  <a:lnTo>
                    <a:pt x="2670" y="1472"/>
                  </a:lnTo>
                  <a:lnTo>
                    <a:pt x="2672" y="1473"/>
                  </a:lnTo>
                  <a:lnTo>
                    <a:pt x="2672" y="1473"/>
                  </a:lnTo>
                  <a:lnTo>
                    <a:pt x="2673" y="1473"/>
                  </a:lnTo>
                  <a:lnTo>
                    <a:pt x="2674" y="1474"/>
                  </a:lnTo>
                  <a:lnTo>
                    <a:pt x="2675" y="1474"/>
                  </a:lnTo>
                  <a:lnTo>
                    <a:pt x="2675" y="1474"/>
                  </a:lnTo>
                  <a:lnTo>
                    <a:pt x="2677" y="1474"/>
                  </a:lnTo>
                  <a:lnTo>
                    <a:pt x="2678" y="1474"/>
                  </a:lnTo>
                  <a:lnTo>
                    <a:pt x="2679" y="1474"/>
                  </a:lnTo>
                  <a:lnTo>
                    <a:pt x="2679" y="1474"/>
                  </a:lnTo>
                  <a:lnTo>
                    <a:pt x="2680" y="1474"/>
                  </a:lnTo>
                  <a:lnTo>
                    <a:pt x="2682" y="1474"/>
                  </a:lnTo>
                  <a:lnTo>
                    <a:pt x="2683" y="1473"/>
                  </a:lnTo>
                  <a:lnTo>
                    <a:pt x="2683" y="1473"/>
                  </a:lnTo>
                  <a:lnTo>
                    <a:pt x="2684" y="1473"/>
                  </a:lnTo>
                  <a:lnTo>
                    <a:pt x="2685" y="1472"/>
                  </a:lnTo>
                  <a:lnTo>
                    <a:pt x="2687" y="1472"/>
                  </a:lnTo>
                  <a:lnTo>
                    <a:pt x="2688" y="1472"/>
                  </a:lnTo>
                  <a:lnTo>
                    <a:pt x="2688" y="1471"/>
                  </a:lnTo>
                  <a:lnTo>
                    <a:pt x="2689" y="1471"/>
                  </a:lnTo>
                  <a:lnTo>
                    <a:pt x="2690" y="1471"/>
                  </a:lnTo>
                  <a:lnTo>
                    <a:pt x="2692" y="1472"/>
                  </a:lnTo>
                  <a:lnTo>
                    <a:pt x="2692" y="1472"/>
                  </a:lnTo>
                  <a:lnTo>
                    <a:pt x="2693" y="1472"/>
                  </a:lnTo>
                  <a:lnTo>
                    <a:pt x="2694" y="1473"/>
                  </a:lnTo>
                  <a:lnTo>
                    <a:pt x="2695" y="1473"/>
                  </a:lnTo>
                  <a:lnTo>
                    <a:pt x="2695" y="1473"/>
                  </a:lnTo>
                  <a:lnTo>
                    <a:pt x="2697" y="1473"/>
                  </a:lnTo>
                  <a:lnTo>
                    <a:pt x="2698" y="1474"/>
                  </a:lnTo>
                  <a:lnTo>
                    <a:pt x="2699" y="1474"/>
                  </a:lnTo>
                  <a:lnTo>
                    <a:pt x="2699" y="1474"/>
                  </a:lnTo>
                  <a:lnTo>
                    <a:pt x="2700" y="1474"/>
                  </a:lnTo>
                  <a:lnTo>
                    <a:pt x="2701" y="1474"/>
                  </a:lnTo>
                  <a:lnTo>
                    <a:pt x="2703" y="1474"/>
                  </a:lnTo>
                  <a:lnTo>
                    <a:pt x="2703" y="1474"/>
                  </a:lnTo>
                  <a:lnTo>
                    <a:pt x="2704" y="1474"/>
                  </a:lnTo>
                  <a:lnTo>
                    <a:pt x="2705" y="1474"/>
                  </a:lnTo>
                  <a:lnTo>
                    <a:pt x="2706" y="1474"/>
                  </a:lnTo>
                  <a:lnTo>
                    <a:pt x="2706" y="1474"/>
                  </a:lnTo>
                  <a:lnTo>
                    <a:pt x="2708" y="1474"/>
                  </a:lnTo>
                  <a:lnTo>
                    <a:pt x="2709" y="1474"/>
                  </a:lnTo>
                  <a:lnTo>
                    <a:pt x="2710" y="1474"/>
                  </a:lnTo>
                  <a:lnTo>
                    <a:pt x="2710" y="1474"/>
                  </a:lnTo>
                  <a:lnTo>
                    <a:pt x="2711" y="1474"/>
                  </a:lnTo>
                  <a:lnTo>
                    <a:pt x="2713" y="1474"/>
                  </a:lnTo>
                  <a:lnTo>
                    <a:pt x="2714" y="1474"/>
                  </a:lnTo>
                  <a:lnTo>
                    <a:pt x="2714" y="1474"/>
                  </a:lnTo>
                  <a:lnTo>
                    <a:pt x="2715" y="1474"/>
                  </a:lnTo>
                  <a:lnTo>
                    <a:pt x="2716" y="1474"/>
                  </a:lnTo>
                  <a:lnTo>
                    <a:pt x="2718" y="1474"/>
                  </a:lnTo>
                  <a:lnTo>
                    <a:pt x="2718" y="1474"/>
                  </a:lnTo>
                  <a:lnTo>
                    <a:pt x="2719" y="1474"/>
                  </a:lnTo>
                  <a:lnTo>
                    <a:pt x="2720" y="1474"/>
                  </a:lnTo>
                  <a:lnTo>
                    <a:pt x="2721" y="1474"/>
                  </a:lnTo>
                  <a:lnTo>
                    <a:pt x="2721" y="1474"/>
                  </a:lnTo>
                  <a:lnTo>
                    <a:pt x="2723" y="1474"/>
                  </a:lnTo>
                  <a:lnTo>
                    <a:pt x="2724" y="1474"/>
                  </a:lnTo>
                  <a:lnTo>
                    <a:pt x="2725" y="1474"/>
                  </a:lnTo>
                  <a:lnTo>
                    <a:pt x="2725" y="1474"/>
                  </a:lnTo>
                  <a:lnTo>
                    <a:pt x="2726" y="1474"/>
                  </a:lnTo>
                  <a:lnTo>
                    <a:pt x="2728" y="1474"/>
                  </a:lnTo>
                  <a:lnTo>
                    <a:pt x="2729" y="1474"/>
                  </a:lnTo>
                  <a:lnTo>
                    <a:pt x="2729" y="1474"/>
                  </a:lnTo>
                  <a:lnTo>
                    <a:pt x="2730" y="1473"/>
                  </a:lnTo>
                  <a:lnTo>
                    <a:pt x="2731" y="1473"/>
                  </a:lnTo>
                  <a:lnTo>
                    <a:pt x="2733" y="1472"/>
                  </a:lnTo>
                  <a:lnTo>
                    <a:pt x="2733" y="1472"/>
                  </a:lnTo>
                  <a:lnTo>
                    <a:pt x="2734" y="1472"/>
                  </a:lnTo>
                  <a:lnTo>
                    <a:pt x="2735" y="1472"/>
                  </a:lnTo>
                  <a:lnTo>
                    <a:pt x="2736" y="1473"/>
                  </a:lnTo>
                  <a:lnTo>
                    <a:pt x="2736" y="1473"/>
                  </a:lnTo>
                  <a:lnTo>
                    <a:pt x="2737" y="1474"/>
                  </a:lnTo>
                  <a:lnTo>
                    <a:pt x="2739" y="1474"/>
                  </a:lnTo>
                  <a:lnTo>
                    <a:pt x="2740" y="1474"/>
                  </a:lnTo>
                  <a:lnTo>
                    <a:pt x="2741" y="1474"/>
                  </a:lnTo>
                  <a:lnTo>
                    <a:pt x="2741" y="1474"/>
                  </a:lnTo>
                  <a:lnTo>
                    <a:pt x="2742" y="1474"/>
                  </a:lnTo>
                  <a:lnTo>
                    <a:pt x="2744" y="1474"/>
                  </a:lnTo>
                  <a:lnTo>
                    <a:pt x="2745" y="1474"/>
                  </a:lnTo>
                  <a:lnTo>
                    <a:pt x="2745" y="1473"/>
                  </a:lnTo>
                  <a:lnTo>
                    <a:pt x="2746" y="1473"/>
                  </a:lnTo>
                  <a:lnTo>
                    <a:pt x="2747" y="1473"/>
                  </a:lnTo>
                  <a:lnTo>
                    <a:pt x="2749" y="1472"/>
                  </a:lnTo>
                  <a:lnTo>
                    <a:pt x="2749" y="1472"/>
                  </a:lnTo>
                  <a:lnTo>
                    <a:pt x="2750" y="1471"/>
                  </a:lnTo>
                  <a:lnTo>
                    <a:pt x="2751" y="1471"/>
                  </a:lnTo>
                  <a:lnTo>
                    <a:pt x="2752" y="1472"/>
                  </a:lnTo>
                  <a:lnTo>
                    <a:pt x="2752" y="1472"/>
                  </a:lnTo>
                  <a:lnTo>
                    <a:pt x="2754" y="1472"/>
                  </a:lnTo>
                  <a:lnTo>
                    <a:pt x="2755" y="1472"/>
                  </a:lnTo>
                  <a:lnTo>
                    <a:pt x="2756" y="1472"/>
                  </a:lnTo>
                  <a:lnTo>
                    <a:pt x="2756" y="1472"/>
                  </a:lnTo>
                  <a:lnTo>
                    <a:pt x="2757" y="1473"/>
                  </a:lnTo>
                  <a:lnTo>
                    <a:pt x="2759" y="1473"/>
                  </a:lnTo>
                  <a:lnTo>
                    <a:pt x="2760" y="1473"/>
                  </a:lnTo>
                  <a:lnTo>
                    <a:pt x="2760" y="1473"/>
                  </a:lnTo>
                  <a:lnTo>
                    <a:pt x="2761" y="1474"/>
                  </a:lnTo>
                  <a:lnTo>
                    <a:pt x="2762" y="1474"/>
                  </a:lnTo>
                  <a:lnTo>
                    <a:pt x="2764" y="1474"/>
                  </a:lnTo>
                  <a:lnTo>
                    <a:pt x="2764" y="1474"/>
                  </a:lnTo>
                  <a:lnTo>
                    <a:pt x="2765" y="1474"/>
                  </a:lnTo>
                  <a:lnTo>
                    <a:pt x="2766" y="1474"/>
                  </a:lnTo>
                  <a:lnTo>
                    <a:pt x="2767" y="1474"/>
                  </a:lnTo>
                  <a:lnTo>
                    <a:pt x="2767" y="1474"/>
                  </a:lnTo>
                  <a:lnTo>
                    <a:pt x="2769" y="1474"/>
                  </a:lnTo>
                  <a:lnTo>
                    <a:pt x="2770" y="1474"/>
                  </a:lnTo>
                  <a:lnTo>
                    <a:pt x="2771" y="1474"/>
                  </a:lnTo>
                  <a:lnTo>
                    <a:pt x="2771" y="1474"/>
                  </a:lnTo>
                  <a:lnTo>
                    <a:pt x="2772" y="1474"/>
                  </a:lnTo>
                  <a:lnTo>
                    <a:pt x="2773" y="1474"/>
                  </a:lnTo>
                  <a:lnTo>
                    <a:pt x="2775" y="1474"/>
                  </a:lnTo>
                  <a:lnTo>
                    <a:pt x="2775" y="1474"/>
                  </a:lnTo>
                  <a:lnTo>
                    <a:pt x="2776" y="1474"/>
                  </a:lnTo>
                  <a:lnTo>
                    <a:pt x="2777" y="1474"/>
                  </a:lnTo>
                  <a:lnTo>
                    <a:pt x="2778" y="1474"/>
                  </a:lnTo>
                  <a:lnTo>
                    <a:pt x="2778" y="1474"/>
                  </a:lnTo>
                  <a:lnTo>
                    <a:pt x="2780" y="1473"/>
                  </a:lnTo>
                  <a:lnTo>
                    <a:pt x="2781" y="1473"/>
                  </a:lnTo>
                  <a:lnTo>
                    <a:pt x="2782" y="1472"/>
                  </a:lnTo>
                  <a:lnTo>
                    <a:pt x="2782" y="1472"/>
                  </a:lnTo>
                  <a:lnTo>
                    <a:pt x="2783" y="1471"/>
                  </a:lnTo>
                  <a:lnTo>
                    <a:pt x="2785" y="1469"/>
                  </a:lnTo>
                  <a:lnTo>
                    <a:pt x="2786" y="1469"/>
                  </a:lnTo>
                  <a:lnTo>
                    <a:pt x="2786" y="1471"/>
                  </a:lnTo>
                  <a:lnTo>
                    <a:pt x="2787" y="1471"/>
                  </a:lnTo>
                  <a:lnTo>
                    <a:pt x="2788" y="1472"/>
                  </a:lnTo>
                  <a:lnTo>
                    <a:pt x="2790" y="1472"/>
                  </a:lnTo>
                  <a:lnTo>
                    <a:pt x="2790" y="1473"/>
                  </a:lnTo>
                  <a:lnTo>
                    <a:pt x="2791" y="1473"/>
                  </a:lnTo>
                  <a:lnTo>
                    <a:pt x="2792" y="1473"/>
                  </a:lnTo>
                  <a:lnTo>
                    <a:pt x="2793" y="1474"/>
                  </a:lnTo>
                  <a:lnTo>
                    <a:pt x="2793" y="1474"/>
                  </a:lnTo>
                  <a:lnTo>
                    <a:pt x="2795" y="1474"/>
                  </a:lnTo>
                  <a:lnTo>
                    <a:pt x="2796" y="1474"/>
                  </a:lnTo>
                  <a:lnTo>
                    <a:pt x="2797" y="1474"/>
                  </a:lnTo>
                  <a:lnTo>
                    <a:pt x="2798" y="1474"/>
                  </a:lnTo>
                  <a:lnTo>
                    <a:pt x="2798" y="1474"/>
                  </a:lnTo>
                  <a:lnTo>
                    <a:pt x="2800" y="1474"/>
                  </a:lnTo>
                  <a:lnTo>
                    <a:pt x="2801" y="1474"/>
                  </a:lnTo>
                  <a:lnTo>
                    <a:pt x="2802" y="1474"/>
                  </a:lnTo>
                  <a:lnTo>
                    <a:pt x="2802" y="1474"/>
                  </a:lnTo>
                  <a:lnTo>
                    <a:pt x="2803" y="1474"/>
                  </a:lnTo>
                  <a:lnTo>
                    <a:pt x="2805" y="1474"/>
                  </a:lnTo>
                  <a:lnTo>
                    <a:pt x="2806" y="1474"/>
                  </a:lnTo>
                  <a:lnTo>
                    <a:pt x="2806" y="1474"/>
                  </a:lnTo>
                  <a:lnTo>
                    <a:pt x="2807" y="1474"/>
                  </a:lnTo>
                  <a:lnTo>
                    <a:pt x="2808" y="1474"/>
                  </a:lnTo>
                  <a:lnTo>
                    <a:pt x="2809" y="1473"/>
                  </a:lnTo>
                  <a:lnTo>
                    <a:pt x="2809" y="1473"/>
                  </a:lnTo>
                  <a:lnTo>
                    <a:pt x="2811" y="1473"/>
                  </a:lnTo>
                  <a:lnTo>
                    <a:pt x="2812" y="1472"/>
                  </a:lnTo>
                  <a:lnTo>
                    <a:pt x="2813" y="1471"/>
                  </a:lnTo>
                  <a:lnTo>
                    <a:pt x="2813" y="1469"/>
                  </a:lnTo>
                  <a:lnTo>
                    <a:pt x="2814" y="1468"/>
                  </a:lnTo>
                  <a:lnTo>
                    <a:pt x="2816" y="1468"/>
                  </a:lnTo>
                  <a:lnTo>
                    <a:pt x="2817" y="1468"/>
                  </a:lnTo>
                  <a:lnTo>
                    <a:pt x="2817" y="1468"/>
                  </a:lnTo>
                  <a:lnTo>
                    <a:pt x="2818" y="1469"/>
                  </a:lnTo>
                  <a:lnTo>
                    <a:pt x="2819" y="1471"/>
                  </a:lnTo>
                  <a:lnTo>
                    <a:pt x="2821" y="1472"/>
                  </a:lnTo>
                  <a:lnTo>
                    <a:pt x="2821" y="1472"/>
                  </a:lnTo>
                  <a:lnTo>
                    <a:pt x="2822" y="1473"/>
                  </a:lnTo>
                  <a:lnTo>
                    <a:pt x="2823" y="1473"/>
                  </a:lnTo>
                  <a:lnTo>
                    <a:pt x="2824" y="1473"/>
                  </a:lnTo>
                  <a:lnTo>
                    <a:pt x="2824" y="1473"/>
                  </a:lnTo>
                  <a:lnTo>
                    <a:pt x="2826" y="1473"/>
                  </a:lnTo>
                  <a:lnTo>
                    <a:pt x="2827" y="1473"/>
                  </a:lnTo>
                  <a:lnTo>
                    <a:pt x="2828" y="1473"/>
                  </a:lnTo>
                  <a:lnTo>
                    <a:pt x="2828" y="1473"/>
                  </a:lnTo>
                  <a:lnTo>
                    <a:pt x="2829" y="1473"/>
                  </a:lnTo>
                  <a:lnTo>
                    <a:pt x="2831" y="1473"/>
                  </a:lnTo>
                  <a:lnTo>
                    <a:pt x="2832" y="1473"/>
                  </a:lnTo>
                  <a:lnTo>
                    <a:pt x="2832" y="1473"/>
                  </a:lnTo>
                  <a:lnTo>
                    <a:pt x="2833" y="1473"/>
                  </a:lnTo>
                  <a:lnTo>
                    <a:pt x="2834" y="1473"/>
                  </a:lnTo>
                  <a:lnTo>
                    <a:pt x="2836" y="1473"/>
                  </a:lnTo>
                  <a:lnTo>
                    <a:pt x="2836" y="1473"/>
                  </a:lnTo>
                  <a:lnTo>
                    <a:pt x="2837" y="1473"/>
                  </a:lnTo>
                  <a:lnTo>
                    <a:pt x="2838" y="1473"/>
                  </a:lnTo>
                  <a:lnTo>
                    <a:pt x="2839" y="1473"/>
                  </a:lnTo>
                  <a:lnTo>
                    <a:pt x="2839" y="1474"/>
                  </a:lnTo>
                  <a:lnTo>
                    <a:pt x="2841" y="1474"/>
                  </a:lnTo>
                  <a:lnTo>
                    <a:pt x="2842" y="1474"/>
                  </a:lnTo>
                  <a:lnTo>
                    <a:pt x="2843" y="1474"/>
                  </a:lnTo>
                  <a:lnTo>
                    <a:pt x="2843" y="1474"/>
                  </a:lnTo>
                  <a:lnTo>
                    <a:pt x="2844" y="1474"/>
                  </a:lnTo>
                  <a:lnTo>
                    <a:pt x="2845" y="1474"/>
                  </a:lnTo>
                  <a:lnTo>
                    <a:pt x="2847" y="1474"/>
                  </a:lnTo>
                  <a:lnTo>
                    <a:pt x="2847" y="1474"/>
                  </a:lnTo>
                  <a:lnTo>
                    <a:pt x="2848" y="1474"/>
                  </a:lnTo>
                  <a:lnTo>
                    <a:pt x="2849" y="1474"/>
                  </a:lnTo>
                  <a:lnTo>
                    <a:pt x="2850" y="1474"/>
                  </a:lnTo>
                  <a:lnTo>
                    <a:pt x="2850" y="1474"/>
                  </a:lnTo>
                  <a:lnTo>
                    <a:pt x="2852" y="1474"/>
                  </a:lnTo>
                  <a:lnTo>
                    <a:pt x="2853" y="1474"/>
                  </a:lnTo>
                  <a:lnTo>
                    <a:pt x="2854" y="1474"/>
                  </a:lnTo>
                  <a:lnTo>
                    <a:pt x="2855" y="1474"/>
                  </a:lnTo>
                  <a:lnTo>
                    <a:pt x="2855" y="1474"/>
                  </a:lnTo>
                  <a:lnTo>
                    <a:pt x="2857" y="1474"/>
                  </a:lnTo>
                  <a:lnTo>
                    <a:pt x="2858" y="1474"/>
                  </a:lnTo>
                  <a:lnTo>
                    <a:pt x="2859" y="1474"/>
                  </a:lnTo>
                  <a:lnTo>
                    <a:pt x="2859" y="1474"/>
                  </a:lnTo>
                  <a:lnTo>
                    <a:pt x="2860" y="1474"/>
                  </a:lnTo>
                  <a:lnTo>
                    <a:pt x="2862" y="1474"/>
                  </a:lnTo>
                  <a:lnTo>
                    <a:pt x="2863" y="1474"/>
                  </a:lnTo>
                  <a:lnTo>
                    <a:pt x="2863" y="1474"/>
                  </a:lnTo>
                  <a:lnTo>
                    <a:pt x="2864" y="1474"/>
                  </a:lnTo>
                  <a:lnTo>
                    <a:pt x="2865" y="1474"/>
                  </a:lnTo>
                  <a:lnTo>
                    <a:pt x="2867" y="1474"/>
                  </a:lnTo>
                  <a:lnTo>
                    <a:pt x="2867" y="1474"/>
                  </a:lnTo>
                  <a:lnTo>
                    <a:pt x="2868" y="1474"/>
                  </a:lnTo>
                  <a:lnTo>
                    <a:pt x="2869" y="1474"/>
                  </a:lnTo>
                  <a:lnTo>
                    <a:pt x="2870" y="1474"/>
                  </a:lnTo>
                  <a:lnTo>
                    <a:pt x="2870" y="1474"/>
                  </a:lnTo>
                  <a:lnTo>
                    <a:pt x="2872" y="1474"/>
                  </a:lnTo>
                  <a:lnTo>
                    <a:pt x="2873" y="1474"/>
                  </a:lnTo>
                  <a:lnTo>
                    <a:pt x="2874" y="1474"/>
                  </a:lnTo>
                  <a:lnTo>
                    <a:pt x="2874" y="1474"/>
                  </a:lnTo>
                  <a:lnTo>
                    <a:pt x="2875" y="1474"/>
                  </a:lnTo>
                  <a:lnTo>
                    <a:pt x="2877" y="1474"/>
                  </a:lnTo>
                  <a:lnTo>
                    <a:pt x="2878" y="1474"/>
                  </a:lnTo>
                  <a:lnTo>
                    <a:pt x="2878" y="1474"/>
                  </a:lnTo>
                  <a:lnTo>
                    <a:pt x="2879" y="1474"/>
                  </a:lnTo>
                  <a:lnTo>
                    <a:pt x="2880" y="1474"/>
                  </a:lnTo>
                  <a:lnTo>
                    <a:pt x="2881" y="1474"/>
                  </a:lnTo>
                  <a:lnTo>
                    <a:pt x="2881" y="1474"/>
                  </a:lnTo>
                  <a:lnTo>
                    <a:pt x="2883" y="1474"/>
                  </a:lnTo>
                  <a:lnTo>
                    <a:pt x="2884" y="1474"/>
                  </a:lnTo>
                  <a:lnTo>
                    <a:pt x="2885" y="1474"/>
                  </a:lnTo>
                  <a:lnTo>
                    <a:pt x="2885" y="1474"/>
                  </a:lnTo>
                  <a:lnTo>
                    <a:pt x="2886" y="1474"/>
                  </a:lnTo>
                  <a:lnTo>
                    <a:pt x="2888" y="1474"/>
                  </a:lnTo>
                  <a:lnTo>
                    <a:pt x="2889" y="1474"/>
                  </a:lnTo>
                  <a:lnTo>
                    <a:pt x="2889" y="1474"/>
                  </a:lnTo>
                  <a:lnTo>
                    <a:pt x="2890" y="1474"/>
                  </a:lnTo>
                  <a:lnTo>
                    <a:pt x="2891" y="1474"/>
                  </a:lnTo>
                  <a:lnTo>
                    <a:pt x="2893" y="1474"/>
                  </a:lnTo>
                  <a:lnTo>
                    <a:pt x="2893" y="1474"/>
                  </a:lnTo>
                  <a:lnTo>
                    <a:pt x="2894" y="1474"/>
                  </a:lnTo>
                  <a:lnTo>
                    <a:pt x="2895" y="1473"/>
                  </a:lnTo>
                  <a:lnTo>
                    <a:pt x="2896" y="1474"/>
                  </a:lnTo>
                  <a:lnTo>
                    <a:pt x="2896" y="1474"/>
                  </a:lnTo>
                  <a:lnTo>
                    <a:pt x="2898" y="1474"/>
                  </a:lnTo>
                  <a:lnTo>
                    <a:pt x="2899" y="1474"/>
                  </a:lnTo>
                  <a:lnTo>
                    <a:pt x="2900" y="1474"/>
                  </a:lnTo>
                  <a:lnTo>
                    <a:pt x="2900" y="1474"/>
                  </a:lnTo>
                  <a:lnTo>
                    <a:pt x="2901" y="1474"/>
                  </a:lnTo>
                  <a:lnTo>
                    <a:pt x="2903" y="1474"/>
                  </a:lnTo>
                  <a:lnTo>
                    <a:pt x="2904" y="1474"/>
                  </a:lnTo>
                  <a:lnTo>
                    <a:pt x="2904" y="1474"/>
                  </a:lnTo>
                  <a:lnTo>
                    <a:pt x="2905" y="1474"/>
                  </a:lnTo>
                  <a:lnTo>
                    <a:pt x="2906" y="1474"/>
                  </a:lnTo>
                  <a:lnTo>
                    <a:pt x="2908" y="1474"/>
                  </a:lnTo>
                  <a:lnTo>
                    <a:pt x="2909" y="1474"/>
                  </a:lnTo>
                  <a:lnTo>
                    <a:pt x="2909" y="1474"/>
                  </a:lnTo>
                  <a:lnTo>
                    <a:pt x="2910" y="1474"/>
                  </a:lnTo>
                  <a:lnTo>
                    <a:pt x="2911" y="1474"/>
                  </a:lnTo>
                  <a:lnTo>
                    <a:pt x="2913" y="1473"/>
                  </a:lnTo>
                  <a:lnTo>
                    <a:pt x="2913" y="1472"/>
                  </a:lnTo>
                  <a:lnTo>
                    <a:pt x="2914" y="1471"/>
                  </a:lnTo>
                  <a:lnTo>
                    <a:pt x="2915" y="1468"/>
                  </a:lnTo>
                  <a:lnTo>
                    <a:pt x="2916" y="1467"/>
                  </a:lnTo>
                  <a:lnTo>
                    <a:pt x="2916" y="1464"/>
                  </a:lnTo>
                  <a:lnTo>
                    <a:pt x="2917" y="1458"/>
                  </a:lnTo>
                  <a:lnTo>
                    <a:pt x="2919" y="1450"/>
                  </a:lnTo>
                  <a:lnTo>
                    <a:pt x="2920" y="1433"/>
                  </a:lnTo>
                  <a:lnTo>
                    <a:pt x="2920" y="1415"/>
                  </a:lnTo>
                  <a:lnTo>
                    <a:pt x="2921" y="1397"/>
                  </a:lnTo>
                  <a:lnTo>
                    <a:pt x="2922" y="1386"/>
                  </a:lnTo>
                  <a:lnTo>
                    <a:pt x="2924" y="1385"/>
                  </a:lnTo>
                  <a:lnTo>
                    <a:pt x="2924" y="1392"/>
                  </a:lnTo>
                  <a:lnTo>
                    <a:pt x="2925" y="1406"/>
                  </a:lnTo>
                  <a:lnTo>
                    <a:pt x="2926" y="1416"/>
                  </a:lnTo>
                  <a:lnTo>
                    <a:pt x="2927" y="1428"/>
                  </a:lnTo>
                  <a:lnTo>
                    <a:pt x="2927" y="1438"/>
                  </a:lnTo>
                  <a:lnTo>
                    <a:pt x="2929" y="1446"/>
                  </a:lnTo>
                  <a:lnTo>
                    <a:pt x="2930" y="1451"/>
                  </a:lnTo>
                  <a:lnTo>
                    <a:pt x="2931" y="1456"/>
                  </a:lnTo>
                  <a:lnTo>
                    <a:pt x="2931" y="1461"/>
                  </a:lnTo>
                  <a:lnTo>
                    <a:pt x="2932" y="1464"/>
                  </a:lnTo>
                  <a:lnTo>
                    <a:pt x="2934" y="1467"/>
                  </a:lnTo>
                  <a:lnTo>
                    <a:pt x="2935" y="1469"/>
                  </a:lnTo>
                  <a:lnTo>
                    <a:pt x="2935" y="1471"/>
                  </a:lnTo>
                  <a:lnTo>
                    <a:pt x="2936" y="1472"/>
                  </a:lnTo>
                  <a:lnTo>
                    <a:pt x="2937" y="1473"/>
                  </a:lnTo>
                  <a:lnTo>
                    <a:pt x="2939" y="1473"/>
                  </a:lnTo>
                  <a:lnTo>
                    <a:pt x="2939" y="1474"/>
                  </a:lnTo>
                  <a:lnTo>
                    <a:pt x="2940" y="1474"/>
                  </a:lnTo>
                  <a:lnTo>
                    <a:pt x="2941" y="1474"/>
                  </a:lnTo>
                  <a:lnTo>
                    <a:pt x="2942" y="1474"/>
                  </a:lnTo>
                  <a:lnTo>
                    <a:pt x="2942" y="1474"/>
                  </a:lnTo>
                  <a:lnTo>
                    <a:pt x="2944" y="1474"/>
                  </a:lnTo>
                  <a:lnTo>
                    <a:pt x="2945" y="1474"/>
                  </a:lnTo>
                  <a:lnTo>
                    <a:pt x="2946" y="1474"/>
                  </a:lnTo>
                  <a:lnTo>
                    <a:pt x="2946" y="1474"/>
                  </a:lnTo>
                  <a:lnTo>
                    <a:pt x="2947" y="1474"/>
                  </a:lnTo>
                  <a:lnTo>
                    <a:pt x="2949" y="1474"/>
                  </a:lnTo>
                  <a:lnTo>
                    <a:pt x="2950" y="1474"/>
                  </a:lnTo>
                  <a:lnTo>
                    <a:pt x="2950" y="1474"/>
                  </a:lnTo>
                  <a:lnTo>
                    <a:pt x="2951" y="1474"/>
                  </a:lnTo>
                  <a:lnTo>
                    <a:pt x="2952" y="1474"/>
                  </a:lnTo>
                  <a:lnTo>
                    <a:pt x="2953" y="1474"/>
                  </a:lnTo>
                  <a:lnTo>
                    <a:pt x="2953" y="1474"/>
                  </a:lnTo>
                  <a:lnTo>
                    <a:pt x="2955" y="1474"/>
                  </a:lnTo>
                  <a:lnTo>
                    <a:pt x="2956" y="1474"/>
                  </a:lnTo>
                  <a:lnTo>
                    <a:pt x="2957" y="1474"/>
                  </a:lnTo>
                  <a:lnTo>
                    <a:pt x="2957" y="1474"/>
                  </a:lnTo>
                  <a:lnTo>
                    <a:pt x="2958" y="1474"/>
                  </a:lnTo>
                  <a:lnTo>
                    <a:pt x="2960" y="1474"/>
                  </a:lnTo>
                  <a:lnTo>
                    <a:pt x="2961" y="1474"/>
                  </a:lnTo>
                  <a:lnTo>
                    <a:pt x="2961" y="1474"/>
                  </a:lnTo>
                  <a:lnTo>
                    <a:pt x="2962" y="1474"/>
                  </a:lnTo>
                  <a:lnTo>
                    <a:pt x="2963" y="1474"/>
                  </a:lnTo>
                  <a:lnTo>
                    <a:pt x="2965" y="1474"/>
                  </a:lnTo>
                  <a:lnTo>
                    <a:pt x="2966" y="1474"/>
                  </a:lnTo>
                  <a:lnTo>
                    <a:pt x="2966" y="1474"/>
                  </a:lnTo>
                  <a:lnTo>
                    <a:pt x="2967" y="1474"/>
                  </a:lnTo>
                  <a:lnTo>
                    <a:pt x="2968" y="1474"/>
                  </a:lnTo>
                  <a:lnTo>
                    <a:pt x="2970" y="1474"/>
                  </a:lnTo>
                  <a:lnTo>
                    <a:pt x="2970" y="1474"/>
                  </a:lnTo>
                  <a:lnTo>
                    <a:pt x="2971" y="1474"/>
                  </a:lnTo>
                  <a:lnTo>
                    <a:pt x="2972" y="1474"/>
                  </a:lnTo>
                  <a:lnTo>
                    <a:pt x="2973" y="1474"/>
                  </a:lnTo>
                  <a:lnTo>
                    <a:pt x="2973" y="1474"/>
                  </a:lnTo>
                  <a:lnTo>
                    <a:pt x="2975" y="1474"/>
                  </a:lnTo>
                  <a:lnTo>
                    <a:pt x="2976" y="1474"/>
                  </a:lnTo>
                  <a:lnTo>
                    <a:pt x="2977" y="1474"/>
                  </a:lnTo>
                  <a:lnTo>
                    <a:pt x="2977" y="1474"/>
                  </a:lnTo>
                  <a:lnTo>
                    <a:pt x="2978" y="1474"/>
                  </a:lnTo>
                  <a:lnTo>
                    <a:pt x="2980" y="1474"/>
                  </a:lnTo>
                  <a:lnTo>
                    <a:pt x="2981" y="1474"/>
                  </a:lnTo>
                  <a:lnTo>
                    <a:pt x="2981" y="1474"/>
                  </a:lnTo>
                  <a:lnTo>
                    <a:pt x="2982" y="1474"/>
                  </a:lnTo>
                  <a:lnTo>
                    <a:pt x="2983" y="1474"/>
                  </a:lnTo>
                  <a:lnTo>
                    <a:pt x="2985" y="1474"/>
                  </a:lnTo>
                  <a:lnTo>
                    <a:pt x="2985" y="1474"/>
                  </a:lnTo>
                  <a:lnTo>
                    <a:pt x="2986" y="1474"/>
                  </a:lnTo>
                  <a:lnTo>
                    <a:pt x="2987" y="1474"/>
                  </a:lnTo>
                  <a:lnTo>
                    <a:pt x="2988" y="1474"/>
                  </a:lnTo>
                  <a:lnTo>
                    <a:pt x="2988" y="1474"/>
                  </a:lnTo>
                  <a:lnTo>
                    <a:pt x="2989" y="1474"/>
                  </a:lnTo>
                  <a:lnTo>
                    <a:pt x="2991" y="1474"/>
                  </a:lnTo>
                  <a:lnTo>
                    <a:pt x="2992" y="1474"/>
                  </a:lnTo>
                  <a:lnTo>
                    <a:pt x="2992" y="1474"/>
                  </a:lnTo>
                  <a:lnTo>
                    <a:pt x="2993" y="1474"/>
                  </a:lnTo>
                  <a:lnTo>
                    <a:pt x="2994" y="1474"/>
                  </a:lnTo>
                  <a:lnTo>
                    <a:pt x="2996" y="1474"/>
                  </a:lnTo>
                  <a:lnTo>
                    <a:pt x="2996" y="1474"/>
                  </a:lnTo>
                  <a:lnTo>
                    <a:pt x="2997" y="1474"/>
                  </a:lnTo>
                  <a:lnTo>
                    <a:pt x="2998" y="1474"/>
                  </a:lnTo>
                  <a:lnTo>
                    <a:pt x="2999" y="1474"/>
                  </a:lnTo>
                  <a:lnTo>
                    <a:pt x="2999" y="1474"/>
                  </a:lnTo>
                  <a:lnTo>
                    <a:pt x="3001" y="1474"/>
                  </a:lnTo>
                  <a:lnTo>
                    <a:pt x="3002" y="1474"/>
                  </a:lnTo>
                  <a:lnTo>
                    <a:pt x="3003" y="1474"/>
                  </a:lnTo>
                  <a:lnTo>
                    <a:pt x="3003" y="1474"/>
                  </a:lnTo>
                  <a:lnTo>
                    <a:pt x="3004" y="1474"/>
                  </a:lnTo>
                  <a:lnTo>
                    <a:pt x="3006" y="1474"/>
                  </a:lnTo>
                  <a:lnTo>
                    <a:pt x="3007" y="1474"/>
                  </a:lnTo>
                  <a:lnTo>
                    <a:pt x="3007" y="1474"/>
                  </a:lnTo>
                  <a:lnTo>
                    <a:pt x="3008" y="1474"/>
                  </a:lnTo>
                  <a:lnTo>
                    <a:pt x="3009" y="1474"/>
                  </a:lnTo>
                  <a:lnTo>
                    <a:pt x="3011" y="1474"/>
                  </a:lnTo>
                  <a:lnTo>
                    <a:pt x="3011" y="1474"/>
                  </a:lnTo>
                  <a:lnTo>
                    <a:pt x="3012" y="1474"/>
                  </a:lnTo>
                  <a:lnTo>
                    <a:pt x="3013" y="1474"/>
                  </a:lnTo>
                  <a:lnTo>
                    <a:pt x="3014" y="1474"/>
                  </a:lnTo>
                  <a:lnTo>
                    <a:pt x="3014" y="1474"/>
                  </a:lnTo>
                  <a:lnTo>
                    <a:pt x="3016" y="1474"/>
                  </a:lnTo>
                  <a:lnTo>
                    <a:pt x="3017" y="1474"/>
                  </a:lnTo>
                  <a:lnTo>
                    <a:pt x="3018" y="1474"/>
                  </a:lnTo>
                  <a:lnTo>
                    <a:pt x="3018" y="1474"/>
                  </a:lnTo>
                  <a:lnTo>
                    <a:pt x="3019" y="1474"/>
                  </a:lnTo>
                  <a:lnTo>
                    <a:pt x="3020" y="1474"/>
                  </a:lnTo>
                  <a:lnTo>
                    <a:pt x="3022" y="1474"/>
                  </a:lnTo>
                  <a:lnTo>
                    <a:pt x="3023" y="1474"/>
                  </a:lnTo>
                  <a:lnTo>
                    <a:pt x="3023" y="1474"/>
                  </a:lnTo>
                  <a:lnTo>
                    <a:pt x="3024" y="1474"/>
                  </a:lnTo>
                  <a:lnTo>
                    <a:pt x="3025" y="1474"/>
                  </a:lnTo>
                  <a:lnTo>
                    <a:pt x="3027" y="1474"/>
                  </a:lnTo>
                  <a:lnTo>
                    <a:pt x="3027" y="1474"/>
                  </a:lnTo>
                  <a:lnTo>
                    <a:pt x="3028" y="1474"/>
                  </a:lnTo>
                  <a:lnTo>
                    <a:pt x="3029" y="1474"/>
                  </a:lnTo>
                  <a:lnTo>
                    <a:pt x="3030" y="1474"/>
                  </a:lnTo>
                  <a:lnTo>
                    <a:pt x="3030" y="1474"/>
                  </a:lnTo>
                  <a:lnTo>
                    <a:pt x="3032" y="1474"/>
                  </a:lnTo>
                  <a:lnTo>
                    <a:pt x="3033" y="1474"/>
                  </a:lnTo>
                  <a:lnTo>
                    <a:pt x="3034" y="1473"/>
                  </a:lnTo>
                  <a:lnTo>
                    <a:pt x="3034" y="1473"/>
                  </a:lnTo>
                  <a:lnTo>
                    <a:pt x="3035" y="1473"/>
                  </a:lnTo>
                  <a:lnTo>
                    <a:pt x="3037" y="1472"/>
                  </a:lnTo>
                  <a:lnTo>
                    <a:pt x="3038" y="1472"/>
                  </a:lnTo>
                  <a:lnTo>
                    <a:pt x="3038" y="1472"/>
                  </a:lnTo>
                  <a:lnTo>
                    <a:pt x="3039" y="1472"/>
                  </a:lnTo>
                  <a:lnTo>
                    <a:pt x="3040" y="1472"/>
                  </a:lnTo>
                  <a:lnTo>
                    <a:pt x="3042" y="1473"/>
                  </a:lnTo>
                  <a:lnTo>
                    <a:pt x="3042" y="1473"/>
                  </a:lnTo>
                  <a:lnTo>
                    <a:pt x="3043" y="1473"/>
                  </a:lnTo>
                  <a:lnTo>
                    <a:pt x="3044" y="1473"/>
                  </a:lnTo>
                  <a:lnTo>
                    <a:pt x="3045" y="1474"/>
                  </a:lnTo>
                  <a:lnTo>
                    <a:pt x="3045" y="1474"/>
                  </a:lnTo>
                  <a:lnTo>
                    <a:pt x="3047" y="1474"/>
                  </a:lnTo>
                  <a:lnTo>
                    <a:pt x="3048" y="1474"/>
                  </a:lnTo>
                  <a:lnTo>
                    <a:pt x="3049" y="1474"/>
                  </a:lnTo>
                  <a:lnTo>
                    <a:pt x="3049" y="1473"/>
                  </a:lnTo>
                  <a:lnTo>
                    <a:pt x="3050" y="1473"/>
                  </a:lnTo>
                  <a:lnTo>
                    <a:pt x="3052" y="1473"/>
                  </a:lnTo>
                  <a:lnTo>
                    <a:pt x="3053" y="1473"/>
                  </a:lnTo>
                  <a:lnTo>
                    <a:pt x="3053" y="1473"/>
                  </a:lnTo>
                  <a:lnTo>
                    <a:pt x="3054" y="1473"/>
                  </a:lnTo>
                  <a:lnTo>
                    <a:pt x="3055" y="1473"/>
                  </a:lnTo>
                  <a:lnTo>
                    <a:pt x="3056" y="1473"/>
                  </a:lnTo>
                  <a:lnTo>
                    <a:pt x="3056" y="1473"/>
                  </a:lnTo>
                  <a:lnTo>
                    <a:pt x="3058" y="1473"/>
                  </a:lnTo>
                  <a:lnTo>
                    <a:pt x="3059" y="1473"/>
                  </a:lnTo>
                  <a:lnTo>
                    <a:pt x="3060" y="1473"/>
                  </a:lnTo>
                  <a:lnTo>
                    <a:pt x="3060" y="1473"/>
                  </a:lnTo>
                  <a:lnTo>
                    <a:pt x="3061" y="1473"/>
                  </a:lnTo>
                  <a:lnTo>
                    <a:pt x="3063" y="1473"/>
                  </a:lnTo>
                  <a:lnTo>
                    <a:pt x="3064" y="1473"/>
                  </a:lnTo>
                  <a:lnTo>
                    <a:pt x="3064" y="1474"/>
                  </a:lnTo>
                  <a:lnTo>
                    <a:pt x="3065" y="1474"/>
                  </a:lnTo>
                  <a:lnTo>
                    <a:pt x="3066" y="1474"/>
                  </a:lnTo>
                  <a:lnTo>
                    <a:pt x="3068" y="1474"/>
                  </a:lnTo>
                  <a:lnTo>
                    <a:pt x="3068" y="1474"/>
                  </a:lnTo>
                  <a:lnTo>
                    <a:pt x="3069" y="1474"/>
                  </a:lnTo>
                  <a:lnTo>
                    <a:pt x="3070" y="1474"/>
                  </a:lnTo>
                  <a:lnTo>
                    <a:pt x="3071" y="1474"/>
                  </a:lnTo>
                  <a:lnTo>
                    <a:pt x="3071" y="1474"/>
                  </a:lnTo>
                  <a:lnTo>
                    <a:pt x="3073" y="1474"/>
                  </a:lnTo>
                  <a:lnTo>
                    <a:pt x="3074" y="1474"/>
                  </a:lnTo>
                  <a:lnTo>
                    <a:pt x="3075" y="1474"/>
                  </a:lnTo>
                  <a:lnTo>
                    <a:pt x="3076" y="1474"/>
                  </a:lnTo>
                  <a:lnTo>
                    <a:pt x="3076" y="1474"/>
                  </a:lnTo>
                  <a:lnTo>
                    <a:pt x="3078" y="1474"/>
                  </a:lnTo>
                  <a:lnTo>
                    <a:pt x="3079" y="1474"/>
                  </a:lnTo>
                  <a:lnTo>
                    <a:pt x="3080" y="1474"/>
                  </a:lnTo>
                  <a:lnTo>
                    <a:pt x="3080" y="1474"/>
                  </a:lnTo>
                  <a:lnTo>
                    <a:pt x="3081" y="1474"/>
                  </a:lnTo>
                  <a:lnTo>
                    <a:pt x="3083" y="1474"/>
                  </a:lnTo>
                  <a:lnTo>
                    <a:pt x="3084" y="1474"/>
                  </a:lnTo>
                  <a:lnTo>
                    <a:pt x="3084" y="1474"/>
                  </a:lnTo>
                  <a:lnTo>
                    <a:pt x="3085" y="1474"/>
                  </a:lnTo>
                  <a:lnTo>
                    <a:pt x="3086" y="1474"/>
                  </a:lnTo>
                  <a:lnTo>
                    <a:pt x="3088" y="1474"/>
                  </a:lnTo>
                  <a:lnTo>
                    <a:pt x="3088" y="1474"/>
                  </a:lnTo>
                  <a:lnTo>
                    <a:pt x="3089" y="1474"/>
                  </a:lnTo>
                  <a:lnTo>
                    <a:pt x="3090" y="1474"/>
                  </a:lnTo>
                  <a:lnTo>
                    <a:pt x="3091" y="1474"/>
                  </a:lnTo>
                  <a:lnTo>
                    <a:pt x="3091" y="1474"/>
                  </a:lnTo>
                  <a:lnTo>
                    <a:pt x="3092" y="1474"/>
                  </a:lnTo>
                  <a:lnTo>
                    <a:pt x="3094" y="1474"/>
                  </a:lnTo>
                  <a:lnTo>
                    <a:pt x="3095" y="1474"/>
                  </a:lnTo>
                  <a:lnTo>
                    <a:pt x="3095" y="1474"/>
                  </a:lnTo>
                  <a:lnTo>
                    <a:pt x="3096" y="1474"/>
                  </a:lnTo>
                  <a:lnTo>
                    <a:pt x="3097" y="1474"/>
                  </a:lnTo>
                  <a:lnTo>
                    <a:pt x="3099" y="1474"/>
                  </a:lnTo>
                  <a:lnTo>
                    <a:pt x="3099" y="1474"/>
                  </a:lnTo>
                  <a:lnTo>
                    <a:pt x="3100" y="1474"/>
                  </a:lnTo>
                  <a:lnTo>
                    <a:pt x="3101" y="1474"/>
                  </a:lnTo>
                  <a:lnTo>
                    <a:pt x="3102" y="1474"/>
                  </a:lnTo>
                  <a:lnTo>
                    <a:pt x="3102" y="1474"/>
                  </a:lnTo>
                  <a:lnTo>
                    <a:pt x="3104" y="1474"/>
                  </a:lnTo>
                  <a:lnTo>
                    <a:pt x="3105" y="1474"/>
                  </a:lnTo>
                  <a:lnTo>
                    <a:pt x="3106" y="1474"/>
                  </a:lnTo>
                  <a:lnTo>
                    <a:pt x="3106" y="1474"/>
                  </a:lnTo>
                  <a:lnTo>
                    <a:pt x="3107" y="1474"/>
                  </a:lnTo>
                  <a:lnTo>
                    <a:pt x="3109" y="1474"/>
                  </a:lnTo>
                  <a:lnTo>
                    <a:pt x="3110" y="1474"/>
                  </a:lnTo>
                  <a:lnTo>
                    <a:pt x="3110" y="1474"/>
                  </a:lnTo>
                  <a:lnTo>
                    <a:pt x="3111" y="1474"/>
                  </a:lnTo>
                  <a:lnTo>
                    <a:pt x="3112" y="1474"/>
                  </a:lnTo>
                  <a:lnTo>
                    <a:pt x="3114" y="1474"/>
                  </a:lnTo>
                  <a:lnTo>
                    <a:pt x="3114" y="1474"/>
                  </a:lnTo>
                  <a:lnTo>
                    <a:pt x="3115" y="1474"/>
                  </a:lnTo>
                  <a:lnTo>
                    <a:pt x="3116" y="1474"/>
                  </a:lnTo>
                  <a:lnTo>
                    <a:pt x="3117" y="1473"/>
                  </a:lnTo>
                  <a:lnTo>
                    <a:pt x="3117" y="1473"/>
                  </a:lnTo>
                  <a:lnTo>
                    <a:pt x="3119" y="1473"/>
                  </a:lnTo>
                  <a:lnTo>
                    <a:pt x="3120" y="1473"/>
                  </a:lnTo>
                  <a:lnTo>
                    <a:pt x="3121" y="1473"/>
                  </a:lnTo>
                  <a:lnTo>
                    <a:pt x="3121" y="1473"/>
                  </a:lnTo>
                  <a:lnTo>
                    <a:pt x="3122" y="1473"/>
                  </a:lnTo>
                  <a:lnTo>
                    <a:pt x="3124" y="1474"/>
                  </a:lnTo>
                  <a:lnTo>
                    <a:pt x="3125" y="1474"/>
                  </a:lnTo>
                  <a:lnTo>
                    <a:pt x="3125" y="1474"/>
                  </a:lnTo>
                  <a:lnTo>
                    <a:pt x="3126" y="1474"/>
                  </a:lnTo>
                  <a:lnTo>
                    <a:pt x="3127" y="1474"/>
                  </a:lnTo>
                  <a:lnTo>
                    <a:pt x="3128" y="1474"/>
                  </a:lnTo>
                  <a:lnTo>
                    <a:pt x="3128" y="1474"/>
                  </a:lnTo>
                  <a:lnTo>
                    <a:pt x="3130" y="1474"/>
                  </a:lnTo>
                  <a:lnTo>
                    <a:pt x="3131" y="1474"/>
                  </a:lnTo>
                  <a:lnTo>
                    <a:pt x="3132" y="1474"/>
                  </a:lnTo>
                  <a:lnTo>
                    <a:pt x="3133" y="1474"/>
                  </a:lnTo>
                  <a:lnTo>
                    <a:pt x="3133" y="1474"/>
                  </a:lnTo>
                  <a:lnTo>
                    <a:pt x="3135" y="1474"/>
                  </a:lnTo>
                  <a:lnTo>
                    <a:pt x="3136" y="1474"/>
                  </a:lnTo>
                  <a:lnTo>
                    <a:pt x="3137" y="1474"/>
                  </a:lnTo>
                  <a:lnTo>
                    <a:pt x="3137" y="1474"/>
                  </a:lnTo>
                  <a:lnTo>
                    <a:pt x="3138" y="1474"/>
                  </a:lnTo>
                  <a:lnTo>
                    <a:pt x="3140" y="1474"/>
                  </a:lnTo>
                  <a:lnTo>
                    <a:pt x="3141" y="1474"/>
                  </a:lnTo>
                  <a:lnTo>
                    <a:pt x="3141" y="1474"/>
                  </a:lnTo>
                  <a:lnTo>
                    <a:pt x="3142" y="1474"/>
                  </a:lnTo>
                  <a:lnTo>
                    <a:pt x="3143" y="1474"/>
                  </a:lnTo>
                  <a:lnTo>
                    <a:pt x="3145" y="1474"/>
                  </a:lnTo>
                  <a:lnTo>
                    <a:pt x="3145" y="1474"/>
                  </a:lnTo>
                  <a:lnTo>
                    <a:pt x="3146" y="1474"/>
                  </a:lnTo>
                  <a:lnTo>
                    <a:pt x="3147" y="1474"/>
                  </a:lnTo>
                  <a:lnTo>
                    <a:pt x="3148" y="1474"/>
                  </a:lnTo>
                  <a:lnTo>
                    <a:pt x="3148" y="1474"/>
                  </a:lnTo>
                  <a:lnTo>
                    <a:pt x="3150" y="1474"/>
                  </a:lnTo>
                  <a:lnTo>
                    <a:pt x="3151" y="1474"/>
                  </a:lnTo>
                  <a:lnTo>
                    <a:pt x="3152" y="1474"/>
                  </a:lnTo>
                  <a:lnTo>
                    <a:pt x="3152" y="1474"/>
                  </a:lnTo>
                  <a:lnTo>
                    <a:pt x="3153" y="1474"/>
                  </a:lnTo>
                  <a:lnTo>
                    <a:pt x="3155" y="1474"/>
                  </a:lnTo>
                  <a:lnTo>
                    <a:pt x="3156" y="1474"/>
                  </a:lnTo>
                  <a:lnTo>
                    <a:pt x="3156" y="1474"/>
                  </a:lnTo>
                  <a:lnTo>
                    <a:pt x="3157" y="1474"/>
                  </a:lnTo>
                  <a:lnTo>
                    <a:pt x="3158" y="1474"/>
                  </a:lnTo>
                  <a:lnTo>
                    <a:pt x="3160" y="1474"/>
                  </a:lnTo>
                  <a:lnTo>
                    <a:pt x="3160" y="1474"/>
                  </a:lnTo>
                  <a:lnTo>
                    <a:pt x="3161" y="1474"/>
                  </a:lnTo>
                  <a:lnTo>
                    <a:pt x="3162" y="1474"/>
                  </a:lnTo>
                  <a:lnTo>
                    <a:pt x="3163" y="1474"/>
                  </a:lnTo>
                  <a:lnTo>
                    <a:pt x="3163" y="1474"/>
                  </a:lnTo>
                  <a:lnTo>
                    <a:pt x="3164" y="1473"/>
                  </a:lnTo>
                  <a:lnTo>
                    <a:pt x="3166" y="1473"/>
                  </a:lnTo>
                  <a:lnTo>
                    <a:pt x="3167" y="1472"/>
                  </a:lnTo>
                  <a:lnTo>
                    <a:pt x="3167" y="1472"/>
                  </a:lnTo>
                  <a:lnTo>
                    <a:pt x="3168" y="1471"/>
                  </a:lnTo>
                  <a:lnTo>
                    <a:pt x="3169" y="1471"/>
                  </a:lnTo>
                  <a:lnTo>
                    <a:pt x="3171" y="1471"/>
                  </a:lnTo>
                  <a:lnTo>
                    <a:pt x="3171" y="1471"/>
                  </a:lnTo>
                  <a:lnTo>
                    <a:pt x="3172" y="1471"/>
                  </a:lnTo>
                  <a:lnTo>
                    <a:pt x="3173" y="1472"/>
                  </a:lnTo>
                  <a:lnTo>
                    <a:pt x="3174" y="1473"/>
                  </a:lnTo>
                  <a:lnTo>
                    <a:pt x="3174" y="1473"/>
                  </a:lnTo>
                  <a:lnTo>
                    <a:pt x="3176" y="1473"/>
                  </a:lnTo>
                  <a:lnTo>
                    <a:pt x="3177" y="1474"/>
                  </a:lnTo>
                  <a:lnTo>
                    <a:pt x="3178" y="1474"/>
                  </a:lnTo>
                  <a:lnTo>
                    <a:pt x="3178" y="1474"/>
                  </a:lnTo>
                  <a:lnTo>
                    <a:pt x="3179" y="1474"/>
                  </a:lnTo>
                  <a:lnTo>
                    <a:pt x="3181" y="1474"/>
                  </a:lnTo>
                  <a:lnTo>
                    <a:pt x="3182" y="1474"/>
                  </a:lnTo>
                  <a:lnTo>
                    <a:pt x="3182" y="1474"/>
                  </a:lnTo>
                  <a:lnTo>
                    <a:pt x="3183" y="1474"/>
                  </a:lnTo>
                  <a:lnTo>
                    <a:pt x="3184" y="1474"/>
                  </a:lnTo>
                  <a:lnTo>
                    <a:pt x="3186" y="1474"/>
                  </a:lnTo>
                  <a:lnTo>
                    <a:pt x="3186" y="1474"/>
                  </a:lnTo>
                  <a:lnTo>
                    <a:pt x="3187" y="1474"/>
                  </a:lnTo>
                  <a:lnTo>
                    <a:pt x="3188" y="1474"/>
                  </a:lnTo>
                  <a:lnTo>
                    <a:pt x="3189" y="1474"/>
                  </a:lnTo>
                  <a:lnTo>
                    <a:pt x="3191" y="1474"/>
                  </a:lnTo>
                  <a:lnTo>
                    <a:pt x="3191" y="1474"/>
                  </a:lnTo>
                  <a:lnTo>
                    <a:pt x="3192" y="1474"/>
                  </a:lnTo>
                  <a:lnTo>
                    <a:pt x="3193" y="1474"/>
                  </a:lnTo>
                  <a:lnTo>
                    <a:pt x="3194" y="1474"/>
                  </a:lnTo>
                  <a:lnTo>
                    <a:pt x="3194" y="1474"/>
                  </a:lnTo>
                  <a:lnTo>
                    <a:pt x="3196" y="1474"/>
                  </a:lnTo>
                  <a:lnTo>
                    <a:pt x="3197" y="1474"/>
                  </a:lnTo>
                  <a:lnTo>
                    <a:pt x="3198" y="1474"/>
                  </a:lnTo>
                  <a:lnTo>
                    <a:pt x="3198" y="1474"/>
                  </a:lnTo>
                  <a:lnTo>
                    <a:pt x="3199" y="1474"/>
                  </a:lnTo>
                  <a:lnTo>
                    <a:pt x="3200" y="1474"/>
                  </a:lnTo>
                  <a:lnTo>
                    <a:pt x="3202" y="1474"/>
                  </a:lnTo>
                  <a:lnTo>
                    <a:pt x="3202" y="1474"/>
                  </a:lnTo>
                  <a:lnTo>
                    <a:pt x="3203" y="1474"/>
                  </a:lnTo>
                  <a:lnTo>
                    <a:pt x="3204" y="1474"/>
                  </a:lnTo>
                  <a:lnTo>
                    <a:pt x="3205" y="1474"/>
                  </a:lnTo>
                  <a:lnTo>
                    <a:pt x="3205" y="1474"/>
                  </a:lnTo>
                  <a:lnTo>
                    <a:pt x="3207" y="1474"/>
                  </a:lnTo>
                  <a:lnTo>
                    <a:pt x="3208" y="1474"/>
                  </a:lnTo>
                  <a:lnTo>
                    <a:pt x="3209" y="1474"/>
                  </a:lnTo>
                  <a:lnTo>
                    <a:pt x="3209" y="1474"/>
                  </a:lnTo>
                  <a:lnTo>
                    <a:pt x="3210" y="1474"/>
                  </a:lnTo>
                  <a:lnTo>
                    <a:pt x="3212" y="1474"/>
                  </a:lnTo>
                  <a:lnTo>
                    <a:pt x="3213" y="1474"/>
                  </a:lnTo>
                  <a:lnTo>
                    <a:pt x="3213" y="1474"/>
                  </a:lnTo>
                  <a:lnTo>
                    <a:pt x="3214" y="1474"/>
                  </a:lnTo>
                  <a:lnTo>
                    <a:pt x="3215" y="1474"/>
                  </a:lnTo>
                  <a:lnTo>
                    <a:pt x="3217" y="1474"/>
                  </a:lnTo>
                  <a:lnTo>
                    <a:pt x="3217" y="1474"/>
                  </a:lnTo>
                  <a:lnTo>
                    <a:pt x="3218" y="1474"/>
                  </a:lnTo>
                  <a:lnTo>
                    <a:pt x="3219" y="1474"/>
                  </a:lnTo>
                  <a:lnTo>
                    <a:pt x="3220" y="1474"/>
                  </a:lnTo>
                  <a:lnTo>
                    <a:pt x="3220" y="1474"/>
                  </a:lnTo>
                  <a:lnTo>
                    <a:pt x="3222" y="1474"/>
                  </a:lnTo>
                  <a:lnTo>
                    <a:pt x="3223" y="1474"/>
                  </a:lnTo>
                  <a:lnTo>
                    <a:pt x="3224" y="1474"/>
                  </a:lnTo>
                  <a:lnTo>
                    <a:pt x="3224" y="1474"/>
                  </a:lnTo>
                  <a:lnTo>
                    <a:pt x="3225" y="1474"/>
                  </a:lnTo>
                  <a:lnTo>
                    <a:pt x="3227" y="1474"/>
                  </a:lnTo>
                  <a:lnTo>
                    <a:pt x="3228" y="1474"/>
                  </a:lnTo>
                  <a:lnTo>
                    <a:pt x="3228" y="1474"/>
                  </a:lnTo>
                  <a:lnTo>
                    <a:pt x="3229" y="1474"/>
                  </a:lnTo>
                  <a:lnTo>
                    <a:pt x="3230" y="1474"/>
                  </a:lnTo>
                  <a:lnTo>
                    <a:pt x="3232" y="1474"/>
                  </a:lnTo>
                  <a:lnTo>
                    <a:pt x="3232" y="1474"/>
                  </a:lnTo>
                  <a:lnTo>
                    <a:pt x="3233" y="1474"/>
                  </a:lnTo>
                  <a:lnTo>
                    <a:pt x="3234" y="1474"/>
                  </a:lnTo>
                  <a:lnTo>
                    <a:pt x="3235" y="1474"/>
                  </a:lnTo>
                  <a:lnTo>
                    <a:pt x="3235" y="1474"/>
                  </a:lnTo>
                  <a:lnTo>
                    <a:pt x="3236" y="1474"/>
                  </a:lnTo>
                  <a:lnTo>
                    <a:pt x="3238" y="1474"/>
                  </a:lnTo>
                  <a:lnTo>
                    <a:pt x="3239" y="1474"/>
                  </a:lnTo>
                  <a:lnTo>
                    <a:pt x="3239" y="1474"/>
                  </a:lnTo>
                  <a:lnTo>
                    <a:pt x="3240" y="1474"/>
                  </a:lnTo>
                  <a:lnTo>
                    <a:pt x="3241" y="1474"/>
                  </a:lnTo>
                  <a:lnTo>
                    <a:pt x="3243" y="1474"/>
                  </a:lnTo>
                  <a:lnTo>
                    <a:pt x="3244" y="1474"/>
                  </a:lnTo>
                  <a:lnTo>
                    <a:pt x="3244" y="1474"/>
                  </a:lnTo>
                  <a:lnTo>
                    <a:pt x="3245" y="1474"/>
                  </a:lnTo>
                  <a:lnTo>
                    <a:pt x="3246" y="1474"/>
                  </a:lnTo>
                  <a:lnTo>
                    <a:pt x="3248" y="1474"/>
                  </a:lnTo>
                  <a:lnTo>
                    <a:pt x="3248" y="1474"/>
                  </a:lnTo>
                  <a:lnTo>
                    <a:pt x="3249" y="1474"/>
                  </a:lnTo>
                  <a:lnTo>
                    <a:pt x="3250" y="1474"/>
                  </a:lnTo>
                  <a:lnTo>
                    <a:pt x="3251" y="1474"/>
                  </a:lnTo>
                  <a:lnTo>
                    <a:pt x="3251" y="1474"/>
                  </a:lnTo>
                  <a:lnTo>
                    <a:pt x="3253" y="1474"/>
                  </a:lnTo>
                  <a:lnTo>
                    <a:pt x="3254" y="1474"/>
                  </a:lnTo>
                  <a:lnTo>
                    <a:pt x="3255" y="1474"/>
                  </a:lnTo>
                  <a:lnTo>
                    <a:pt x="3255" y="1474"/>
                  </a:lnTo>
                  <a:lnTo>
                    <a:pt x="3256" y="1474"/>
                  </a:lnTo>
                  <a:lnTo>
                    <a:pt x="3258" y="1474"/>
                  </a:lnTo>
                  <a:lnTo>
                    <a:pt x="3259" y="1474"/>
                  </a:lnTo>
                  <a:lnTo>
                    <a:pt x="3259" y="1474"/>
                  </a:lnTo>
                  <a:lnTo>
                    <a:pt x="3260" y="1474"/>
                  </a:lnTo>
                  <a:lnTo>
                    <a:pt x="3261" y="1474"/>
                  </a:lnTo>
                  <a:lnTo>
                    <a:pt x="3263" y="1474"/>
                  </a:lnTo>
                  <a:lnTo>
                    <a:pt x="3263" y="1474"/>
                  </a:lnTo>
                  <a:lnTo>
                    <a:pt x="3264" y="1474"/>
                  </a:lnTo>
                  <a:lnTo>
                    <a:pt x="3265" y="1474"/>
                  </a:lnTo>
                  <a:lnTo>
                    <a:pt x="3266" y="1474"/>
                  </a:lnTo>
                  <a:lnTo>
                    <a:pt x="3266" y="1474"/>
                  </a:lnTo>
                  <a:lnTo>
                    <a:pt x="3268" y="1474"/>
                  </a:lnTo>
                  <a:lnTo>
                    <a:pt x="3269" y="1474"/>
                  </a:lnTo>
                  <a:lnTo>
                    <a:pt x="3270" y="1474"/>
                  </a:lnTo>
                  <a:lnTo>
                    <a:pt x="3270" y="1474"/>
                  </a:lnTo>
                  <a:lnTo>
                    <a:pt x="3271" y="1474"/>
                  </a:lnTo>
                  <a:lnTo>
                    <a:pt x="3272" y="1474"/>
                  </a:lnTo>
                  <a:lnTo>
                    <a:pt x="3274" y="1474"/>
                  </a:lnTo>
                  <a:lnTo>
                    <a:pt x="3274" y="1474"/>
                  </a:lnTo>
                  <a:lnTo>
                    <a:pt x="3275" y="1474"/>
                  </a:lnTo>
                  <a:lnTo>
                    <a:pt x="3276" y="1474"/>
                  </a:lnTo>
                  <a:lnTo>
                    <a:pt x="3277" y="1474"/>
                  </a:lnTo>
                  <a:lnTo>
                    <a:pt x="3277" y="1474"/>
                  </a:lnTo>
                  <a:lnTo>
                    <a:pt x="3279" y="1474"/>
                  </a:lnTo>
                  <a:lnTo>
                    <a:pt x="3280" y="1474"/>
                  </a:lnTo>
                  <a:lnTo>
                    <a:pt x="3281" y="1474"/>
                  </a:lnTo>
                  <a:lnTo>
                    <a:pt x="3281" y="1474"/>
                  </a:lnTo>
                  <a:lnTo>
                    <a:pt x="3282" y="1474"/>
                  </a:lnTo>
                  <a:lnTo>
                    <a:pt x="3284" y="1474"/>
                  </a:lnTo>
                  <a:lnTo>
                    <a:pt x="3285" y="1474"/>
                  </a:lnTo>
                  <a:lnTo>
                    <a:pt x="3285" y="1474"/>
                  </a:lnTo>
                  <a:lnTo>
                    <a:pt x="3286" y="1474"/>
                  </a:lnTo>
                  <a:lnTo>
                    <a:pt x="3287" y="1474"/>
                  </a:lnTo>
                  <a:lnTo>
                    <a:pt x="3289" y="1474"/>
                  </a:lnTo>
                  <a:lnTo>
                    <a:pt x="3289" y="1474"/>
                  </a:lnTo>
                  <a:lnTo>
                    <a:pt x="3290" y="1474"/>
                  </a:lnTo>
                  <a:lnTo>
                    <a:pt x="3291" y="1474"/>
                  </a:lnTo>
                  <a:lnTo>
                    <a:pt x="3292" y="1474"/>
                  </a:lnTo>
                  <a:lnTo>
                    <a:pt x="3292" y="1474"/>
                  </a:lnTo>
                  <a:lnTo>
                    <a:pt x="3294" y="1474"/>
                  </a:lnTo>
                  <a:lnTo>
                    <a:pt x="3295" y="1474"/>
                  </a:lnTo>
                  <a:lnTo>
                    <a:pt x="3296" y="1474"/>
                  </a:lnTo>
                  <a:lnTo>
                    <a:pt x="3296" y="1474"/>
                  </a:lnTo>
                  <a:lnTo>
                    <a:pt x="3297" y="1474"/>
                  </a:lnTo>
                  <a:lnTo>
                    <a:pt x="3299" y="1474"/>
                  </a:lnTo>
                  <a:lnTo>
                    <a:pt x="3300" y="1474"/>
                  </a:lnTo>
                  <a:lnTo>
                    <a:pt x="3301" y="1474"/>
                  </a:lnTo>
                  <a:lnTo>
                    <a:pt x="3301" y="1474"/>
                  </a:lnTo>
                  <a:lnTo>
                    <a:pt x="3302" y="1474"/>
                  </a:lnTo>
                  <a:lnTo>
                    <a:pt x="3304" y="1474"/>
                  </a:lnTo>
                  <a:lnTo>
                    <a:pt x="3305" y="1474"/>
                  </a:lnTo>
                  <a:lnTo>
                    <a:pt x="3305" y="1474"/>
                  </a:lnTo>
                  <a:lnTo>
                    <a:pt x="3306" y="1474"/>
                  </a:lnTo>
                  <a:lnTo>
                    <a:pt x="3307" y="1474"/>
                  </a:lnTo>
                  <a:lnTo>
                    <a:pt x="3308" y="1474"/>
                  </a:lnTo>
                  <a:lnTo>
                    <a:pt x="3308" y="1474"/>
                  </a:lnTo>
                  <a:lnTo>
                    <a:pt x="3310" y="1474"/>
                  </a:lnTo>
                  <a:lnTo>
                    <a:pt x="3311" y="1474"/>
                  </a:lnTo>
                  <a:lnTo>
                    <a:pt x="3312" y="1474"/>
                  </a:lnTo>
                  <a:lnTo>
                    <a:pt x="3312" y="1474"/>
                  </a:lnTo>
                  <a:lnTo>
                    <a:pt x="3313" y="1474"/>
                  </a:lnTo>
                  <a:lnTo>
                    <a:pt x="3315" y="1474"/>
                  </a:lnTo>
                  <a:lnTo>
                    <a:pt x="3316" y="1474"/>
                  </a:lnTo>
                  <a:lnTo>
                    <a:pt x="3316" y="1474"/>
                  </a:lnTo>
                  <a:lnTo>
                    <a:pt x="3317" y="1474"/>
                  </a:lnTo>
                  <a:lnTo>
                    <a:pt x="3318" y="1474"/>
                  </a:lnTo>
                  <a:lnTo>
                    <a:pt x="3320" y="1474"/>
                  </a:lnTo>
                  <a:lnTo>
                    <a:pt x="3320" y="1474"/>
                  </a:lnTo>
                  <a:lnTo>
                    <a:pt x="3321" y="1474"/>
                  </a:lnTo>
                  <a:lnTo>
                    <a:pt x="3322" y="1474"/>
                  </a:lnTo>
                  <a:lnTo>
                    <a:pt x="3323" y="1474"/>
                  </a:lnTo>
                  <a:lnTo>
                    <a:pt x="3323" y="1474"/>
                  </a:lnTo>
                  <a:lnTo>
                    <a:pt x="3325" y="1474"/>
                  </a:lnTo>
                  <a:lnTo>
                    <a:pt x="3326" y="1474"/>
                  </a:lnTo>
                  <a:lnTo>
                    <a:pt x="3327" y="1474"/>
                  </a:lnTo>
                  <a:lnTo>
                    <a:pt x="3327" y="1474"/>
                  </a:lnTo>
                  <a:lnTo>
                    <a:pt x="3328" y="1474"/>
                  </a:lnTo>
                  <a:lnTo>
                    <a:pt x="3330" y="1474"/>
                  </a:lnTo>
                  <a:lnTo>
                    <a:pt x="3331" y="1474"/>
                  </a:lnTo>
                  <a:lnTo>
                    <a:pt x="3331" y="1474"/>
                  </a:lnTo>
                  <a:lnTo>
                    <a:pt x="3332" y="1474"/>
                  </a:lnTo>
                  <a:lnTo>
                    <a:pt x="3333" y="1474"/>
                  </a:lnTo>
                  <a:lnTo>
                    <a:pt x="3335" y="1474"/>
                  </a:lnTo>
                  <a:lnTo>
                    <a:pt x="3335" y="1474"/>
                  </a:lnTo>
                  <a:lnTo>
                    <a:pt x="3336" y="1474"/>
                  </a:lnTo>
                  <a:lnTo>
                    <a:pt x="3337" y="1474"/>
                  </a:lnTo>
                  <a:lnTo>
                    <a:pt x="3338" y="1474"/>
                  </a:lnTo>
                  <a:lnTo>
                    <a:pt x="3338" y="1474"/>
                  </a:lnTo>
                  <a:lnTo>
                    <a:pt x="3340" y="1474"/>
                  </a:lnTo>
                  <a:lnTo>
                    <a:pt x="3341" y="1474"/>
                  </a:lnTo>
                  <a:lnTo>
                    <a:pt x="3342" y="1474"/>
                  </a:lnTo>
                  <a:lnTo>
                    <a:pt x="3342" y="1474"/>
                  </a:lnTo>
                  <a:lnTo>
                    <a:pt x="3343" y="1474"/>
                  </a:lnTo>
                  <a:lnTo>
                    <a:pt x="3344" y="1474"/>
                  </a:lnTo>
                  <a:lnTo>
                    <a:pt x="3346" y="1474"/>
                  </a:lnTo>
                  <a:lnTo>
                    <a:pt x="3346" y="1474"/>
                  </a:lnTo>
                  <a:lnTo>
                    <a:pt x="3347" y="1474"/>
                  </a:lnTo>
                  <a:lnTo>
                    <a:pt x="3348" y="1474"/>
                  </a:lnTo>
                  <a:lnTo>
                    <a:pt x="3349" y="1474"/>
                  </a:lnTo>
                  <a:lnTo>
                    <a:pt x="3349" y="1474"/>
                  </a:lnTo>
                  <a:lnTo>
                    <a:pt x="3351" y="1474"/>
                  </a:lnTo>
                  <a:lnTo>
                    <a:pt x="3352" y="1474"/>
                  </a:lnTo>
                  <a:lnTo>
                    <a:pt x="3353" y="1474"/>
                  </a:lnTo>
                  <a:lnTo>
                    <a:pt x="3353" y="1474"/>
                  </a:lnTo>
                  <a:lnTo>
                    <a:pt x="3354" y="1474"/>
                  </a:lnTo>
                  <a:lnTo>
                    <a:pt x="3356" y="1474"/>
                  </a:lnTo>
                  <a:lnTo>
                    <a:pt x="3357" y="1474"/>
                  </a:lnTo>
                  <a:lnTo>
                    <a:pt x="3358" y="1474"/>
                  </a:lnTo>
                  <a:lnTo>
                    <a:pt x="3358" y="1474"/>
                  </a:lnTo>
                  <a:lnTo>
                    <a:pt x="3359" y="1474"/>
                  </a:lnTo>
                  <a:lnTo>
                    <a:pt x="3361" y="1474"/>
                  </a:lnTo>
                  <a:lnTo>
                    <a:pt x="3362" y="1474"/>
                  </a:lnTo>
                  <a:lnTo>
                    <a:pt x="3362" y="1474"/>
                  </a:lnTo>
                  <a:lnTo>
                    <a:pt x="3363" y="1474"/>
                  </a:lnTo>
                  <a:lnTo>
                    <a:pt x="3364" y="1474"/>
                  </a:lnTo>
                  <a:lnTo>
                    <a:pt x="3366" y="1474"/>
                  </a:lnTo>
                  <a:lnTo>
                    <a:pt x="3366" y="1474"/>
                  </a:lnTo>
                  <a:lnTo>
                    <a:pt x="3367" y="1474"/>
                  </a:lnTo>
                  <a:lnTo>
                    <a:pt x="3368" y="1474"/>
                  </a:lnTo>
                  <a:lnTo>
                    <a:pt x="3369" y="1474"/>
                  </a:lnTo>
                  <a:lnTo>
                    <a:pt x="3369" y="1474"/>
                  </a:lnTo>
                  <a:lnTo>
                    <a:pt x="3371" y="1474"/>
                  </a:lnTo>
                  <a:lnTo>
                    <a:pt x="3372" y="1474"/>
                  </a:lnTo>
                  <a:lnTo>
                    <a:pt x="3373" y="1474"/>
                  </a:lnTo>
                  <a:lnTo>
                    <a:pt x="3373" y="1474"/>
                  </a:lnTo>
                  <a:lnTo>
                    <a:pt x="3374" y="1474"/>
                  </a:lnTo>
                  <a:lnTo>
                    <a:pt x="3376" y="1474"/>
                  </a:lnTo>
                  <a:lnTo>
                    <a:pt x="3377" y="1474"/>
                  </a:lnTo>
                  <a:lnTo>
                    <a:pt x="3377" y="1474"/>
                  </a:lnTo>
                  <a:lnTo>
                    <a:pt x="3378" y="1474"/>
                  </a:lnTo>
                  <a:lnTo>
                    <a:pt x="3379" y="1474"/>
                  </a:lnTo>
                  <a:lnTo>
                    <a:pt x="3380" y="1474"/>
                  </a:lnTo>
                  <a:lnTo>
                    <a:pt x="3380" y="1474"/>
                  </a:lnTo>
                  <a:lnTo>
                    <a:pt x="3382" y="1474"/>
                  </a:lnTo>
                  <a:lnTo>
                    <a:pt x="3383" y="1474"/>
                  </a:lnTo>
                  <a:lnTo>
                    <a:pt x="3384" y="1474"/>
                  </a:lnTo>
                  <a:lnTo>
                    <a:pt x="3384" y="1474"/>
                  </a:lnTo>
                  <a:lnTo>
                    <a:pt x="3385" y="1474"/>
                  </a:lnTo>
                  <a:lnTo>
                    <a:pt x="3387" y="1474"/>
                  </a:lnTo>
                  <a:lnTo>
                    <a:pt x="3388" y="1474"/>
                  </a:lnTo>
                  <a:lnTo>
                    <a:pt x="3388" y="1474"/>
                  </a:lnTo>
                  <a:lnTo>
                    <a:pt x="3389" y="1474"/>
                  </a:lnTo>
                  <a:lnTo>
                    <a:pt x="3390" y="1474"/>
                  </a:lnTo>
                  <a:lnTo>
                    <a:pt x="3392" y="1474"/>
                  </a:lnTo>
                  <a:lnTo>
                    <a:pt x="3392" y="1474"/>
                  </a:lnTo>
                  <a:lnTo>
                    <a:pt x="3393" y="1474"/>
                  </a:lnTo>
                  <a:lnTo>
                    <a:pt x="3394" y="1474"/>
                  </a:lnTo>
                  <a:lnTo>
                    <a:pt x="3395" y="1474"/>
                  </a:lnTo>
                  <a:lnTo>
                    <a:pt x="3395" y="1474"/>
                  </a:lnTo>
                  <a:lnTo>
                    <a:pt x="3397" y="1474"/>
                  </a:lnTo>
                  <a:lnTo>
                    <a:pt x="3398" y="1474"/>
                  </a:lnTo>
                  <a:lnTo>
                    <a:pt x="3399" y="1474"/>
                  </a:lnTo>
                  <a:lnTo>
                    <a:pt x="3399" y="1474"/>
                  </a:lnTo>
                  <a:lnTo>
                    <a:pt x="3400" y="1474"/>
                  </a:lnTo>
                  <a:lnTo>
                    <a:pt x="3402" y="1474"/>
                  </a:lnTo>
                  <a:lnTo>
                    <a:pt x="3403" y="1474"/>
                  </a:lnTo>
                  <a:lnTo>
                    <a:pt x="3403" y="1474"/>
                  </a:lnTo>
                  <a:lnTo>
                    <a:pt x="3404" y="1474"/>
                  </a:lnTo>
                  <a:lnTo>
                    <a:pt x="3405" y="1474"/>
                  </a:lnTo>
                  <a:lnTo>
                    <a:pt x="3407" y="1474"/>
                  </a:lnTo>
                  <a:lnTo>
                    <a:pt x="3407" y="1474"/>
                  </a:lnTo>
                  <a:lnTo>
                    <a:pt x="3408" y="1474"/>
                  </a:lnTo>
                  <a:lnTo>
                    <a:pt x="3409" y="1474"/>
                  </a:lnTo>
                  <a:lnTo>
                    <a:pt x="3410" y="1474"/>
                  </a:lnTo>
                  <a:lnTo>
                    <a:pt x="3411" y="1474"/>
                  </a:lnTo>
                  <a:lnTo>
                    <a:pt x="3411" y="1474"/>
                  </a:lnTo>
                  <a:lnTo>
                    <a:pt x="3413" y="1474"/>
                  </a:lnTo>
                  <a:lnTo>
                    <a:pt x="3414" y="1474"/>
                  </a:lnTo>
                  <a:lnTo>
                    <a:pt x="3415" y="1474"/>
                  </a:lnTo>
                  <a:lnTo>
                    <a:pt x="3415" y="1474"/>
                  </a:lnTo>
                  <a:lnTo>
                    <a:pt x="3416" y="1474"/>
                  </a:lnTo>
                  <a:lnTo>
                    <a:pt x="3418" y="1474"/>
                  </a:lnTo>
                  <a:lnTo>
                    <a:pt x="3419" y="1474"/>
                  </a:lnTo>
                  <a:lnTo>
                    <a:pt x="3419" y="1474"/>
                  </a:lnTo>
                  <a:lnTo>
                    <a:pt x="3420" y="1474"/>
                  </a:lnTo>
                  <a:lnTo>
                    <a:pt x="3421" y="1474"/>
                  </a:lnTo>
                  <a:lnTo>
                    <a:pt x="3423" y="1474"/>
                  </a:lnTo>
                  <a:lnTo>
                    <a:pt x="3423" y="1474"/>
                  </a:lnTo>
                  <a:lnTo>
                    <a:pt x="3424" y="1474"/>
                  </a:lnTo>
                  <a:lnTo>
                    <a:pt x="3425" y="1474"/>
                  </a:lnTo>
                  <a:lnTo>
                    <a:pt x="3426" y="1474"/>
                  </a:lnTo>
                  <a:lnTo>
                    <a:pt x="3426" y="1474"/>
                  </a:lnTo>
                  <a:lnTo>
                    <a:pt x="3428" y="1474"/>
                  </a:lnTo>
                  <a:lnTo>
                    <a:pt x="3429" y="1474"/>
                  </a:lnTo>
                  <a:lnTo>
                    <a:pt x="3430" y="1474"/>
                  </a:lnTo>
                  <a:lnTo>
                    <a:pt x="3430" y="1474"/>
                  </a:lnTo>
                  <a:lnTo>
                    <a:pt x="3431" y="1474"/>
                  </a:lnTo>
                  <a:lnTo>
                    <a:pt x="3433" y="1474"/>
                  </a:lnTo>
                  <a:lnTo>
                    <a:pt x="3434" y="1474"/>
                  </a:lnTo>
                  <a:lnTo>
                    <a:pt x="3434" y="1474"/>
                  </a:lnTo>
                  <a:lnTo>
                    <a:pt x="3435" y="1474"/>
                  </a:lnTo>
                  <a:lnTo>
                    <a:pt x="3436" y="1474"/>
                  </a:lnTo>
                  <a:lnTo>
                    <a:pt x="3438" y="1474"/>
                  </a:lnTo>
                  <a:lnTo>
                    <a:pt x="3438" y="1474"/>
                  </a:lnTo>
                  <a:lnTo>
                    <a:pt x="3439" y="1474"/>
                  </a:lnTo>
                  <a:lnTo>
                    <a:pt x="3440" y="1474"/>
                  </a:lnTo>
                  <a:lnTo>
                    <a:pt x="3441" y="1474"/>
                  </a:lnTo>
                  <a:lnTo>
                    <a:pt x="3441" y="1474"/>
                  </a:lnTo>
                  <a:lnTo>
                    <a:pt x="3443" y="1474"/>
                  </a:lnTo>
                  <a:lnTo>
                    <a:pt x="3444" y="1474"/>
                  </a:lnTo>
                  <a:lnTo>
                    <a:pt x="3445" y="1474"/>
                  </a:lnTo>
                  <a:lnTo>
                    <a:pt x="3445" y="1474"/>
                  </a:lnTo>
                  <a:lnTo>
                    <a:pt x="3446" y="1474"/>
                  </a:lnTo>
                  <a:lnTo>
                    <a:pt x="3447" y="1474"/>
                  </a:lnTo>
                  <a:lnTo>
                    <a:pt x="3449" y="1474"/>
                  </a:lnTo>
                  <a:lnTo>
                    <a:pt x="3449" y="1474"/>
                  </a:lnTo>
                  <a:lnTo>
                    <a:pt x="3450" y="1474"/>
                  </a:lnTo>
                  <a:lnTo>
                    <a:pt x="3451" y="1474"/>
                  </a:lnTo>
                  <a:lnTo>
                    <a:pt x="3452" y="1474"/>
                  </a:lnTo>
                  <a:lnTo>
                    <a:pt x="3452" y="1474"/>
                  </a:lnTo>
                  <a:lnTo>
                    <a:pt x="3454" y="1474"/>
                  </a:lnTo>
                  <a:lnTo>
                    <a:pt x="3455" y="1474"/>
                  </a:lnTo>
                  <a:lnTo>
                    <a:pt x="3456" y="1474"/>
                  </a:lnTo>
                  <a:lnTo>
                    <a:pt x="3456" y="1474"/>
                  </a:lnTo>
                  <a:lnTo>
                    <a:pt x="3457" y="1474"/>
                  </a:lnTo>
                  <a:lnTo>
                    <a:pt x="3459" y="1474"/>
                  </a:lnTo>
                  <a:lnTo>
                    <a:pt x="3460" y="1474"/>
                  </a:lnTo>
                  <a:lnTo>
                    <a:pt x="3460" y="1474"/>
                  </a:lnTo>
                  <a:lnTo>
                    <a:pt x="3461" y="1474"/>
                  </a:lnTo>
                  <a:lnTo>
                    <a:pt x="3462" y="1474"/>
                  </a:lnTo>
                  <a:lnTo>
                    <a:pt x="3464" y="1474"/>
                  </a:lnTo>
                  <a:lnTo>
                    <a:pt x="3464" y="1474"/>
                  </a:lnTo>
                  <a:lnTo>
                    <a:pt x="3465" y="1474"/>
                  </a:lnTo>
                  <a:lnTo>
                    <a:pt x="3466" y="1474"/>
                  </a:lnTo>
                  <a:lnTo>
                    <a:pt x="3467" y="1474"/>
                  </a:lnTo>
                  <a:lnTo>
                    <a:pt x="3469" y="1474"/>
                  </a:lnTo>
                  <a:lnTo>
                    <a:pt x="3469" y="1474"/>
                  </a:lnTo>
                  <a:lnTo>
                    <a:pt x="3470" y="1474"/>
                  </a:lnTo>
                  <a:lnTo>
                    <a:pt x="3471" y="1474"/>
                  </a:lnTo>
                  <a:lnTo>
                    <a:pt x="3472" y="1474"/>
                  </a:lnTo>
                  <a:lnTo>
                    <a:pt x="3472" y="1474"/>
                  </a:lnTo>
                  <a:lnTo>
                    <a:pt x="3474" y="1474"/>
                  </a:lnTo>
                  <a:lnTo>
                    <a:pt x="3475" y="1474"/>
                  </a:lnTo>
                  <a:lnTo>
                    <a:pt x="3476" y="1474"/>
                  </a:lnTo>
                  <a:lnTo>
                    <a:pt x="3476" y="1474"/>
                  </a:lnTo>
                  <a:lnTo>
                    <a:pt x="3477" y="1474"/>
                  </a:lnTo>
                  <a:lnTo>
                    <a:pt x="3479" y="1474"/>
                  </a:lnTo>
                  <a:lnTo>
                    <a:pt x="3480" y="1474"/>
                  </a:lnTo>
                  <a:lnTo>
                    <a:pt x="3480" y="1474"/>
                  </a:lnTo>
                  <a:lnTo>
                    <a:pt x="3481" y="1474"/>
                  </a:lnTo>
                  <a:lnTo>
                    <a:pt x="3482" y="1474"/>
                  </a:lnTo>
                  <a:lnTo>
                    <a:pt x="3483" y="1474"/>
                  </a:lnTo>
                  <a:lnTo>
                    <a:pt x="3483" y="1474"/>
                  </a:lnTo>
                  <a:lnTo>
                    <a:pt x="3485" y="1474"/>
                  </a:lnTo>
                  <a:lnTo>
                    <a:pt x="3486" y="1474"/>
                  </a:lnTo>
                  <a:lnTo>
                    <a:pt x="3487" y="1474"/>
                  </a:lnTo>
                  <a:lnTo>
                    <a:pt x="3487" y="1474"/>
                  </a:lnTo>
                  <a:lnTo>
                    <a:pt x="3488" y="1474"/>
                  </a:lnTo>
                  <a:lnTo>
                    <a:pt x="3490" y="1474"/>
                  </a:lnTo>
                  <a:lnTo>
                    <a:pt x="3491" y="1474"/>
                  </a:lnTo>
                  <a:lnTo>
                    <a:pt x="3491" y="1473"/>
                  </a:lnTo>
                  <a:lnTo>
                    <a:pt x="3492" y="1473"/>
                  </a:lnTo>
                  <a:lnTo>
                    <a:pt x="3493" y="1473"/>
                  </a:lnTo>
                  <a:lnTo>
                    <a:pt x="3495" y="1473"/>
                  </a:lnTo>
                  <a:lnTo>
                    <a:pt x="3495" y="1473"/>
                  </a:lnTo>
                  <a:lnTo>
                    <a:pt x="3496" y="1473"/>
                  </a:lnTo>
                  <a:lnTo>
                    <a:pt x="3497" y="1473"/>
                  </a:lnTo>
                  <a:lnTo>
                    <a:pt x="3498" y="1473"/>
                  </a:lnTo>
                  <a:lnTo>
                    <a:pt x="3498" y="1473"/>
                  </a:lnTo>
                  <a:lnTo>
                    <a:pt x="3500" y="1473"/>
                  </a:lnTo>
                  <a:lnTo>
                    <a:pt x="3501" y="1473"/>
                  </a:lnTo>
                  <a:lnTo>
                    <a:pt x="3502" y="1473"/>
                  </a:lnTo>
                  <a:lnTo>
                    <a:pt x="3502" y="1473"/>
                  </a:lnTo>
                  <a:lnTo>
                    <a:pt x="3503" y="1473"/>
                  </a:lnTo>
                  <a:lnTo>
                    <a:pt x="3505" y="1473"/>
                  </a:lnTo>
                  <a:lnTo>
                    <a:pt x="3506" y="1473"/>
                  </a:lnTo>
                  <a:lnTo>
                    <a:pt x="3506" y="1473"/>
                  </a:lnTo>
                  <a:lnTo>
                    <a:pt x="3507" y="1473"/>
                  </a:lnTo>
                  <a:lnTo>
                    <a:pt x="3508" y="1473"/>
                  </a:lnTo>
                  <a:lnTo>
                    <a:pt x="3510" y="1473"/>
                  </a:lnTo>
                  <a:lnTo>
                    <a:pt x="3510" y="1473"/>
                  </a:lnTo>
                  <a:lnTo>
                    <a:pt x="3511" y="1473"/>
                  </a:lnTo>
                  <a:lnTo>
                    <a:pt x="3512" y="1473"/>
                  </a:lnTo>
                  <a:lnTo>
                    <a:pt x="3513" y="1473"/>
                  </a:lnTo>
                  <a:lnTo>
                    <a:pt x="3513" y="1473"/>
                  </a:lnTo>
                  <a:lnTo>
                    <a:pt x="3515" y="1473"/>
                  </a:lnTo>
                  <a:lnTo>
                    <a:pt x="3516" y="1473"/>
                  </a:lnTo>
                  <a:lnTo>
                    <a:pt x="3517" y="1473"/>
                  </a:lnTo>
                  <a:lnTo>
                    <a:pt x="3517" y="1473"/>
                  </a:lnTo>
                  <a:lnTo>
                    <a:pt x="3518" y="1473"/>
                  </a:lnTo>
                  <a:lnTo>
                    <a:pt x="3519" y="1473"/>
                  </a:lnTo>
                  <a:lnTo>
                    <a:pt x="3521" y="1473"/>
                  </a:lnTo>
                  <a:lnTo>
                    <a:pt x="3521" y="1473"/>
                  </a:lnTo>
                  <a:lnTo>
                    <a:pt x="3522" y="1473"/>
                  </a:lnTo>
                  <a:lnTo>
                    <a:pt x="3523" y="1474"/>
                  </a:lnTo>
                  <a:lnTo>
                    <a:pt x="3524" y="1474"/>
                  </a:lnTo>
                  <a:lnTo>
                    <a:pt x="3526" y="1474"/>
                  </a:lnTo>
                  <a:lnTo>
                    <a:pt x="3526" y="1474"/>
                  </a:lnTo>
                  <a:lnTo>
                    <a:pt x="3527" y="1474"/>
                  </a:lnTo>
                  <a:lnTo>
                    <a:pt x="3528" y="1474"/>
                  </a:lnTo>
                  <a:lnTo>
                    <a:pt x="3529" y="1474"/>
                  </a:lnTo>
                  <a:lnTo>
                    <a:pt x="3529" y="1474"/>
                  </a:lnTo>
                  <a:lnTo>
                    <a:pt x="3531" y="1474"/>
                  </a:lnTo>
                  <a:lnTo>
                    <a:pt x="3532" y="1474"/>
                  </a:lnTo>
                  <a:lnTo>
                    <a:pt x="3533" y="1474"/>
                  </a:lnTo>
                  <a:lnTo>
                    <a:pt x="3533" y="1474"/>
                  </a:lnTo>
                  <a:lnTo>
                    <a:pt x="3534" y="1474"/>
                  </a:lnTo>
                  <a:lnTo>
                    <a:pt x="3536" y="1474"/>
                  </a:lnTo>
                  <a:lnTo>
                    <a:pt x="3537" y="1474"/>
                  </a:lnTo>
                  <a:lnTo>
                    <a:pt x="3537" y="1474"/>
                  </a:lnTo>
                  <a:lnTo>
                    <a:pt x="3538" y="1474"/>
                  </a:lnTo>
                  <a:lnTo>
                    <a:pt x="3539" y="1474"/>
                  </a:lnTo>
                  <a:lnTo>
                    <a:pt x="3541" y="1474"/>
                  </a:lnTo>
                  <a:lnTo>
                    <a:pt x="3541" y="1474"/>
                  </a:lnTo>
                  <a:lnTo>
                    <a:pt x="3542" y="1474"/>
                  </a:lnTo>
                  <a:lnTo>
                    <a:pt x="3543" y="1474"/>
                  </a:lnTo>
                  <a:lnTo>
                    <a:pt x="3544" y="1474"/>
                  </a:lnTo>
                  <a:lnTo>
                    <a:pt x="3544" y="1474"/>
                  </a:lnTo>
                  <a:lnTo>
                    <a:pt x="3546" y="1474"/>
                  </a:lnTo>
                  <a:lnTo>
                    <a:pt x="3547" y="1474"/>
                  </a:lnTo>
                  <a:lnTo>
                    <a:pt x="3548" y="1474"/>
                  </a:lnTo>
                  <a:lnTo>
                    <a:pt x="3548" y="1474"/>
                  </a:lnTo>
                  <a:lnTo>
                    <a:pt x="3549" y="1474"/>
                  </a:lnTo>
                  <a:lnTo>
                    <a:pt x="3551" y="1474"/>
                  </a:lnTo>
                  <a:lnTo>
                    <a:pt x="3552" y="1474"/>
                  </a:lnTo>
                  <a:lnTo>
                    <a:pt x="3552" y="1474"/>
                  </a:lnTo>
                  <a:lnTo>
                    <a:pt x="3553" y="1474"/>
                  </a:lnTo>
                  <a:lnTo>
                    <a:pt x="3554" y="1474"/>
                  </a:lnTo>
                  <a:lnTo>
                    <a:pt x="3555" y="1474"/>
                  </a:lnTo>
                  <a:lnTo>
                    <a:pt x="3555" y="1473"/>
                  </a:lnTo>
                  <a:lnTo>
                    <a:pt x="3557" y="1473"/>
                  </a:lnTo>
                  <a:lnTo>
                    <a:pt x="3558" y="1473"/>
                  </a:lnTo>
                  <a:lnTo>
                    <a:pt x="3559" y="1473"/>
                  </a:lnTo>
                  <a:lnTo>
                    <a:pt x="3559" y="1473"/>
                  </a:lnTo>
                  <a:lnTo>
                    <a:pt x="3560" y="1473"/>
                  </a:lnTo>
                  <a:lnTo>
                    <a:pt x="3562" y="1473"/>
                  </a:lnTo>
                  <a:lnTo>
                    <a:pt x="3563" y="1473"/>
                  </a:lnTo>
                  <a:lnTo>
                    <a:pt x="3563" y="1473"/>
                  </a:lnTo>
                  <a:lnTo>
                    <a:pt x="3564" y="1473"/>
                  </a:lnTo>
                  <a:lnTo>
                    <a:pt x="3565" y="1473"/>
                  </a:lnTo>
                  <a:lnTo>
                    <a:pt x="3567" y="1473"/>
                  </a:lnTo>
                  <a:lnTo>
                    <a:pt x="3567" y="1473"/>
                  </a:lnTo>
                  <a:lnTo>
                    <a:pt x="3568" y="1473"/>
                  </a:lnTo>
                  <a:lnTo>
                    <a:pt x="3569" y="1473"/>
                  </a:lnTo>
                  <a:lnTo>
                    <a:pt x="3570" y="1473"/>
                  </a:lnTo>
                  <a:lnTo>
                    <a:pt x="3570" y="1473"/>
                  </a:lnTo>
                  <a:lnTo>
                    <a:pt x="3572" y="1473"/>
                  </a:lnTo>
                  <a:lnTo>
                    <a:pt x="3573" y="1473"/>
                  </a:lnTo>
                  <a:lnTo>
                    <a:pt x="3574" y="1473"/>
                  </a:lnTo>
                  <a:lnTo>
                    <a:pt x="3574" y="1473"/>
                  </a:lnTo>
                  <a:lnTo>
                    <a:pt x="3575" y="1473"/>
                  </a:lnTo>
                  <a:lnTo>
                    <a:pt x="3577" y="1473"/>
                  </a:lnTo>
                  <a:lnTo>
                    <a:pt x="3578" y="1473"/>
                  </a:lnTo>
                  <a:lnTo>
                    <a:pt x="3578" y="1473"/>
                  </a:lnTo>
                  <a:lnTo>
                    <a:pt x="3579" y="1473"/>
                  </a:lnTo>
                  <a:lnTo>
                    <a:pt x="3580" y="1473"/>
                  </a:lnTo>
                  <a:lnTo>
                    <a:pt x="3582" y="1473"/>
                  </a:lnTo>
                  <a:lnTo>
                    <a:pt x="3583" y="1473"/>
                  </a:lnTo>
                  <a:lnTo>
                    <a:pt x="3583" y="1473"/>
                  </a:lnTo>
                  <a:lnTo>
                    <a:pt x="3584" y="1473"/>
                  </a:lnTo>
                  <a:lnTo>
                    <a:pt x="3585" y="1473"/>
                  </a:lnTo>
                  <a:lnTo>
                    <a:pt x="3587" y="1473"/>
                  </a:lnTo>
                  <a:lnTo>
                    <a:pt x="3587" y="1473"/>
                  </a:lnTo>
                  <a:lnTo>
                    <a:pt x="3588" y="1473"/>
                  </a:lnTo>
                  <a:lnTo>
                    <a:pt x="3589" y="1473"/>
                  </a:lnTo>
                  <a:lnTo>
                    <a:pt x="3590" y="1473"/>
                  </a:lnTo>
                  <a:lnTo>
                    <a:pt x="3590" y="1473"/>
                  </a:lnTo>
                  <a:lnTo>
                    <a:pt x="3591" y="1473"/>
                  </a:lnTo>
                  <a:lnTo>
                    <a:pt x="3593" y="1473"/>
                  </a:lnTo>
                  <a:lnTo>
                    <a:pt x="3594" y="1473"/>
                  </a:lnTo>
                  <a:lnTo>
                    <a:pt x="3594" y="1473"/>
                  </a:lnTo>
                  <a:lnTo>
                    <a:pt x="3595" y="1473"/>
                  </a:lnTo>
                  <a:lnTo>
                    <a:pt x="3596" y="1473"/>
                  </a:lnTo>
                  <a:lnTo>
                    <a:pt x="3598" y="1473"/>
                  </a:lnTo>
                  <a:lnTo>
                    <a:pt x="3598" y="1473"/>
                  </a:lnTo>
                  <a:lnTo>
                    <a:pt x="3599" y="1473"/>
                  </a:lnTo>
                  <a:lnTo>
                    <a:pt x="3600" y="1473"/>
                  </a:lnTo>
                  <a:lnTo>
                    <a:pt x="3601" y="1473"/>
                  </a:lnTo>
                  <a:lnTo>
                    <a:pt x="3601" y="1473"/>
                  </a:lnTo>
                  <a:lnTo>
                    <a:pt x="3603" y="1473"/>
                  </a:lnTo>
                  <a:lnTo>
                    <a:pt x="3604" y="1473"/>
                  </a:lnTo>
                  <a:lnTo>
                    <a:pt x="3605" y="1473"/>
                  </a:lnTo>
                  <a:lnTo>
                    <a:pt x="3605" y="1473"/>
                  </a:lnTo>
                  <a:lnTo>
                    <a:pt x="3606" y="1473"/>
                  </a:lnTo>
                  <a:lnTo>
                    <a:pt x="3608" y="1473"/>
                  </a:lnTo>
                  <a:lnTo>
                    <a:pt x="3609" y="1473"/>
                  </a:lnTo>
                  <a:lnTo>
                    <a:pt x="3609" y="1473"/>
                  </a:lnTo>
                  <a:lnTo>
                    <a:pt x="3610" y="1473"/>
                  </a:lnTo>
                  <a:lnTo>
                    <a:pt x="3611" y="1473"/>
                  </a:lnTo>
                  <a:lnTo>
                    <a:pt x="3613" y="1473"/>
                  </a:lnTo>
                  <a:lnTo>
                    <a:pt x="3613" y="1473"/>
                  </a:lnTo>
                  <a:lnTo>
                    <a:pt x="3614" y="1473"/>
                  </a:lnTo>
                  <a:lnTo>
                    <a:pt x="3615" y="1473"/>
                  </a:lnTo>
                  <a:lnTo>
                    <a:pt x="3616" y="1473"/>
                  </a:lnTo>
                  <a:lnTo>
                    <a:pt x="3616" y="1474"/>
                  </a:lnTo>
                  <a:lnTo>
                    <a:pt x="3618" y="1474"/>
                  </a:lnTo>
                  <a:lnTo>
                    <a:pt x="3619" y="1474"/>
                  </a:lnTo>
                  <a:lnTo>
                    <a:pt x="3620" y="1474"/>
                  </a:lnTo>
                  <a:lnTo>
                    <a:pt x="3620" y="1474"/>
                  </a:lnTo>
                  <a:lnTo>
                    <a:pt x="3621" y="1474"/>
                  </a:lnTo>
                  <a:lnTo>
                    <a:pt x="3623" y="1474"/>
                  </a:lnTo>
                  <a:lnTo>
                    <a:pt x="3624" y="1474"/>
                  </a:lnTo>
                  <a:lnTo>
                    <a:pt x="3624" y="1474"/>
                  </a:lnTo>
                  <a:lnTo>
                    <a:pt x="3625" y="1474"/>
                  </a:lnTo>
                  <a:lnTo>
                    <a:pt x="3626" y="1474"/>
                  </a:lnTo>
                  <a:lnTo>
                    <a:pt x="3627" y="1474"/>
                  </a:lnTo>
                  <a:lnTo>
                    <a:pt x="3627" y="1474"/>
                  </a:lnTo>
                  <a:lnTo>
                    <a:pt x="3629" y="1474"/>
                  </a:lnTo>
                  <a:lnTo>
                    <a:pt x="3630" y="1476"/>
                  </a:lnTo>
                  <a:lnTo>
                    <a:pt x="3631" y="1476"/>
                  </a:lnTo>
                  <a:lnTo>
                    <a:pt x="3631" y="1476"/>
                  </a:lnTo>
                  <a:lnTo>
                    <a:pt x="3632" y="1474"/>
                  </a:lnTo>
                  <a:lnTo>
                    <a:pt x="3634" y="1474"/>
                  </a:lnTo>
                  <a:lnTo>
                    <a:pt x="3635" y="1474"/>
                  </a:lnTo>
                  <a:lnTo>
                    <a:pt x="3636" y="1474"/>
                  </a:lnTo>
                  <a:lnTo>
                    <a:pt x="3636" y="1474"/>
                  </a:lnTo>
                  <a:lnTo>
                    <a:pt x="3637" y="1474"/>
                  </a:lnTo>
                  <a:lnTo>
                    <a:pt x="3639" y="1474"/>
                  </a:lnTo>
                  <a:lnTo>
                    <a:pt x="3640" y="1474"/>
                  </a:lnTo>
                  <a:lnTo>
                    <a:pt x="3640" y="1474"/>
                  </a:lnTo>
                  <a:lnTo>
                    <a:pt x="3641" y="1474"/>
                  </a:lnTo>
                  <a:lnTo>
                    <a:pt x="3642" y="1474"/>
                  </a:lnTo>
                  <a:lnTo>
                    <a:pt x="3644" y="1474"/>
                  </a:lnTo>
                  <a:lnTo>
                    <a:pt x="3644" y="1474"/>
                  </a:lnTo>
                  <a:lnTo>
                    <a:pt x="3645" y="1474"/>
                  </a:lnTo>
                  <a:lnTo>
                    <a:pt x="3646" y="1474"/>
                  </a:lnTo>
                  <a:lnTo>
                    <a:pt x="3647" y="1474"/>
                  </a:lnTo>
                  <a:lnTo>
                    <a:pt x="3647" y="1474"/>
                  </a:lnTo>
                  <a:lnTo>
                    <a:pt x="3649" y="1474"/>
                  </a:lnTo>
                  <a:lnTo>
                    <a:pt x="3650" y="1474"/>
                  </a:lnTo>
                  <a:lnTo>
                    <a:pt x="3651" y="1474"/>
                  </a:lnTo>
                  <a:lnTo>
                    <a:pt x="3651" y="1474"/>
                  </a:lnTo>
                  <a:lnTo>
                    <a:pt x="3652" y="1474"/>
                  </a:lnTo>
                  <a:lnTo>
                    <a:pt x="3654" y="1474"/>
                  </a:lnTo>
                  <a:lnTo>
                    <a:pt x="3655" y="1474"/>
                  </a:lnTo>
                  <a:lnTo>
                    <a:pt x="3655" y="1474"/>
                  </a:lnTo>
                  <a:lnTo>
                    <a:pt x="3656" y="1474"/>
                  </a:lnTo>
                  <a:lnTo>
                    <a:pt x="3657" y="1474"/>
                  </a:lnTo>
                  <a:lnTo>
                    <a:pt x="3659" y="1474"/>
                  </a:lnTo>
                  <a:lnTo>
                    <a:pt x="3659" y="1474"/>
                  </a:lnTo>
                  <a:lnTo>
                    <a:pt x="3660" y="1474"/>
                  </a:lnTo>
                  <a:lnTo>
                    <a:pt x="3661" y="1474"/>
                  </a:lnTo>
                  <a:lnTo>
                    <a:pt x="3662" y="1474"/>
                  </a:lnTo>
                  <a:lnTo>
                    <a:pt x="3662" y="1474"/>
                  </a:lnTo>
                  <a:lnTo>
                    <a:pt x="3663" y="1474"/>
                  </a:lnTo>
                  <a:lnTo>
                    <a:pt x="3665" y="1474"/>
                  </a:lnTo>
                  <a:lnTo>
                    <a:pt x="3666" y="1474"/>
                  </a:lnTo>
                  <a:lnTo>
                    <a:pt x="3666" y="1473"/>
                  </a:lnTo>
                  <a:lnTo>
                    <a:pt x="3667" y="1472"/>
                  </a:lnTo>
                  <a:lnTo>
                    <a:pt x="3668" y="1471"/>
                  </a:lnTo>
                  <a:lnTo>
                    <a:pt x="3670" y="1469"/>
                  </a:lnTo>
                  <a:lnTo>
                    <a:pt x="3670" y="1468"/>
                  </a:lnTo>
                  <a:lnTo>
                    <a:pt x="3671" y="1469"/>
                  </a:lnTo>
                  <a:lnTo>
                    <a:pt x="3672" y="1471"/>
                  </a:lnTo>
                  <a:lnTo>
                    <a:pt x="3673" y="1472"/>
                  </a:lnTo>
                  <a:lnTo>
                    <a:pt x="3673" y="1472"/>
                  </a:lnTo>
                  <a:lnTo>
                    <a:pt x="3675" y="1473"/>
                  </a:lnTo>
                  <a:lnTo>
                    <a:pt x="3676" y="1474"/>
                  </a:lnTo>
                  <a:lnTo>
                    <a:pt x="3677" y="1474"/>
                  </a:lnTo>
                  <a:lnTo>
                    <a:pt x="3677" y="1474"/>
                  </a:lnTo>
                  <a:lnTo>
                    <a:pt x="3678" y="1474"/>
                  </a:lnTo>
                  <a:lnTo>
                    <a:pt x="3680" y="1474"/>
                  </a:lnTo>
                  <a:lnTo>
                    <a:pt x="3681" y="1474"/>
                  </a:lnTo>
                  <a:lnTo>
                    <a:pt x="3681" y="1474"/>
                  </a:lnTo>
                  <a:lnTo>
                    <a:pt x="3682" y="1474"/>
                  </a:lnTo>
                  <a:lnTo>
                    <a:pt x="3683" y="1474"/>
                  </a:lnTo>
                  <a:lnTo>
                    <a:pt x="3685" y="1474"/>
                  </a:lnTo>
                  <a:lnTo>
                    <a:pt x="3685" y="1474"/>
                  </a:lnTo>
                  <a:lnTo>
                    <a:pt x="3686" y="1474"/>
                  </a:lnTo>
                  <a:lnTo>
                    <a:pt x="3687" y="1474"/>
                  </a:lnTo>
                  <a:lnTo>
                    <a:pt x="3688" y="1474"/>
                  </a:lnTo>
                  <a:lnTo>
                    <a:pt x="3688" y="1474"/>
                  </a:lnTo>
                  <a:lnTo>
                    <a:pt x="3690" y="1474"/>
                  </a:lnTo>
                  <a:lnTo>
                    <a:pt x="3691" y="1476"/>
                  </a:lnTo>
                  <a:lnTo>
                    <a:pt x="3692" y="1476"/>
                  </a:lnTo>
                  <a:lnTo>
                    <a:pt x="3693" y="1476"/>
                  </a:lnTo>
                  <a:lnTo>
                    <a:pt x="3693" y="1476"/>
                  </a:lnTo>
                  <a:lnTo>
                    <a:pt x="3695" y="1477"/>
                  </a:lnTo>
                  <a:lnTo>
                    <a:pt x="3696" y="1477"/>
                  </a:lnTo>
                  <a:lnTo>
                    <a:pt x="3697" y="1478"/>
                  </a:lnTo>
                  <a:lnTo>
                    <a:pt x="3697" y="1479"/>
                  </a:lnTo>
                  <a:lnTo>
                    <a:pt x="3698" y="1483"/>
                  </a:lnTo>
                  <a:lnTo>
                    <a:pt x="3699" y="1488"/>
                  </a:lnTo>
                  <a:lnTo>
                    <a:pt x="3701" y="1494"/>
                  </a:lnTo>
                  <a:lnTo>
                    <a:pt x="3701" y="1502"/>
                  </a:lnTo>
                  <a:lnTo>
                    <a:pt x="3702" y="1508"/>
                  </a:lnTo>
                  <a:lnTo>
                    <a:pt x="3703" y="1513"/>
                  </a:lnTo>
                  <a:lnTo>
                    <a:pt x="3704" y="1517"/>
                  </a:lnTo>
                  <a:lnTo>
                    <a:pt x="3704" y="1518"/>
                  </a:lnTo>
                  <a:lnTo>
                    <a:pt x="3706" y="1519"/>
                  </a:lnTo>
                  <a:lnTo>
                    <a:pt x="3707" y="1518"/>
                  </a:lnTo>
                  <a:lnTo>
                    <a:pt x="3708" y="1515"/>
                  </a:lnTo>
                  <a:lnTo>
                    <a:pt x="3708" y="1513"/>
                  </a:lnTo>
                  <a:lnTo>
                    <a:pt x="3709" y="1510"/>
                  </a:lnTo>
                  <a:lnTo>
                    <a:pt x="3711" y="1508"/>
                  </a:lnTo>
                  <a:lnTo>
                    <a:pt x="3712" y="1505"/>
                  </a:lnTo>
                  <a:lnTo>
                    <a:pt x="3712" y="1502"/>
                  </a:lnTo>
                  <a:lnTo>
                    <a:pt x="3713" y="1498"/>
                  </a:lnTo>
                  <a:lnTo>
                    <a:pt x="3714" y="1494"/>
                  </a:lnTo>
                  <a:lnTo>
                    <a:pt x="3716" y="1492"/>
                  </a:lnTo>
                  <a:lnTo>
                    <a:pt x="3716" y="1488"/>
                  </a:lnTo>
                  <a:lnTo>
                    <a:pt x="3717" y="1486"/>
                  </a:lnTo>
                  <a:lnTo>
                    <a:pt x="3718" y="1483"/>
                  </a:lnTo>
                  <a:lnTo>
                    <a:pt x="3719" y="1481"/>
                  </a:lnTo>
                  <a:lnTo>
                    <a:pt x="3719" y="1479"/>
                  </a:lnTo>
                  <a:lnTo>
                    <a:pt x="3721" y="1477"/>
                  </a:lnTo>
                  <a:lnTo>
                    <a:pt x="3722" y="1476"/>
                  </a:lnTo>
                  <a:lnTo>
                    <a:pt x="3723" y="1474"/>
                  </a:lnTo>
                  <a:lnTo>
                    <a:pt x="3723" y="1474"/>
                  </a:lnTo>
                  <a:lnTo>
                    <a:pt x="3724" y="1473"/>
                  </a:lnTo>
                  <a:lnTo>
                    <a:pt x="3726" y="1473"/>
                  </a:lnTo>
                  <a:lnTo>
                    <a:pt x="3727" y="1473"/>
                  </a:lnTo>
                  <a:lnTo>
                    <a:pt x="3727" y="1472"/>
                  </a:lnTo>
                  <a:lnTo>
                    <a:pt x="3728" y="1472"/>
                  </a:lnTo>
                  <a:lnTo>
                    <a:pt x="3729" y="1472"/>
                  </a:lnTo>
                  <a:lnTo>
                    <a:pt x="3731" y="1472"/>
                  </a:lnTo>
                  <a:lnTo>
                    <a:pt x="3731" y="1471"/>
                  </a:lnTo>
                  <a:lnTo>
                    <a:pt x="3732" y="1471"/>
                  </a:lnTo>
                  <a:lnTo>
                    <a:pt x="3733" y="1469"/>
                  </a:lnTo>
                  <a:lnTo>
                    <a:pt x="3734" y="1467"/>
                  </a:lnTo>
                  <a:lnTo>
                    <a:pt x="3734" y="1466"/>
                  </a:lnTo>
                  <a:lnTo>
                    <a:pt x="3735" y="1462"/>
                  </a:lnTo>
                  <a:lnTo>
                    <a:pt x="3737" y="1459"/>
                  </a:lnTo>
                  <a:lnTo>
                    <a:pt x="3738" y="1458"/>
                  </a:lnTo>
                  <a:lnTo>
                    <a:pt x="3738" y="1457"/>
                  </a:lnTo>
                  <a:lnTo>
                    <a:pt x="3739" y="1456"/>
                  </a:lnTo>
                  <a:lnTo>
                    <a:pt x="3740" y="1456"/>
                  </a:lnTo>
                  <a:lnTo>
                    <a:pt x="3742" y="1457"/>
                  </a:lnTo>
                  <a:lnTo>
                    <a:pt x="3742" y="1457"/>
                  </a:lnTo>
                  <a:lnTo>
                    <a:pt x="3743" y="1458"/>
                  </a:lnTo>
                  <a:lnTo>
                    <a:pt x="3744" y="1461"/>
                  </a:lnTo>
                  <a:lnTo>
                    <a:pt x="3745" y="1462"/>
                  </a:lnTo>
                  <a:lnTo>
                    <a:pt x="3745" y="1463"/>
                  </a:lnTo>
                  <a:lnTo>
                    <a:pt x="3747" y="1464"/>
                  </a:lnTo>
                  <a:lnTo>
                    <a:pt x="3748" y="1466"/>
                  </a:lnTo>
                  <a:lnTo>
                    <a:pt x="3749" y="1467"/>
                  </a:lnTo>
                  <a:lnTo>
                    <a:pt x="3750" y="1468"/>
                  </a:lnTo>
                  <a:lnTo>
                    <a:pt x="3750" y="1469"/>
                  </a:lnTo>
                  <a:lnTo>
                    <a:pt x="3752" y="1471"/>
                  </a:lnTo>
                  <a:lnTo>
                    <a:pt x="3753" y="1472"/>
                  </a:lnTo>
                  <a:lnTo>
                    <a:pt x="3754" y="1472"/>
                  </a:lnTo>
                  <a:lnTo>
                    <a:pt x="3754" y="1473"/>
                  </a:lnTo>
                  <a:lnTo>
                    <a:pt x="3755" y="1473"/>
                  </a:lnTo>
                  <a:lnTo>
                    <a:pt x="3757" y="1473"/>
                  </a:lnTo>
                  <a:lnTo>
                    <a:pt x="3758" y="1473"/>
                  </a:lnTo>
                  <a:lnTo>
                    <a:pt x="3758" y="1473"/>
                  </a:lnTo>
                  <a:lnTo>
                    <a:pt x="3759" y="1473"/>
                  </a:lnTo>
                  <a:lnTo>
                    <a:pt x="3760" y="1473"/>
                  </a:lnTo>
                  <a:lnTo>
                    <a:pt x="3762" y="1473"/>
                  </a:lnTo>
                  <a:lnTo>
                    <a:pt x="3762" y="1473"/>
                  </a:lnTo>
                  <a:lnTo>
                    <a:pt x="3763" y="1473"/>
                  </a:lnTo>
                  <a:lnTo>
                    <a:pt x="3764" y="1474"/>
                  </a:lnTo>
                  <a:lnTo>
                    <a:pt x="3765" y="1474"/>
                  </a:lnTo>
                  <a:lnTo>
                    <a:pt x="3765" y="1474"/>
                  </a:lnTo>
                  <a:lnTo>
                    <a:pt x="3767" y="1476"/>
                  </a:lnTo>
                  <a:lnTo>
                    <a:pt x="3768" y="1476"/>
                  </a:lnTo>
                  <a:lnTo>
                    <a:pt x="3769" y="1476"/>
                  </a:lnTo>
                  <a:lnTo>
                    <a:pt x="3769" y="1477"/>
                  </a:lnTo>
                  <a:lnTo>
                    <a:pt x="3770" y="1477"/>
                  </a:lnTo>
                  <a:lnTo>
                    <a:pt x="3771" y="1477"/>
                  </a:lnTo>
                  <a:lnTo>
                    <a:pt x="3773" y="1477"/>
                  </a:lnTo>
                  <a:lnTo>
                    <a:pt x="3773" y="1477"/>
                  </a:lnTo>
                  <a:lnTo>
                    <a:pt x="3774" y="1477"/>
                  </a:lnTo>
                  <a:lnTo>
                    <a:pt x="3775" y="1477"/>
                  </a:lnTo>
                  <a:lnTo>
                    <a:pt x="3776" y="1476"/>
                  </a:lnTo>
                  <a:lnTo>
                    <a:pt x="3776" y="1473"/>
                  </a:lnTo>
                  <a:lnTo>
                    <a:pt x="3778" y="1471"/>
                  </a:lnTo>
                  <a:lnTo>
                    <a:pt x="3779" y="1467"/>
                  </a:lnTo>
                  <a:lnTo>
                    <a:pt x="3780" y="1464"/>
                  </a:lnTo>
                  <a:lnTo>
                    <a:pt x="3780" y="1463"/>
                  </a:lnTo>
                  <a:lnTo>
                    <a:pt x="3781" y="1463"/>
                  </a:lnTo>
                  <a:lnTo>
                    <a:pt x="3783" y="1464"/>
                  </a:lnTo>
                  <a:lnTo>
                    <a:pt x="3784" y="1467"/>
                  </a:lnTo>
                  <a:lnTo>
                    <a:pt x="3784" y="1469"/>
                  </a:lnTo>
                  <a:lnTo>
                    <a:pt x="3785" y="1472"/>
                  </a:lnTo>
                  <a:lnTo>
                    <a:pt x="3786" y="1473"/>
                  </a:lnTo>
                  <a:lnTo>
                    <a:pt x="3788" y="1474"/>
                  </a:lnTo>
                  <a:lnTo>
                    <a:pt x="3788" y="1476"/>
                  </a:lnTo>
                  <a:lnTo>
                    <a:pt x="3789" y="1476"/>
                  </a:lnTo>
                  <a:lnTo>
                    <a:pt x="3790" y="1477"/>
                  </a:lnTo>
                  <a:lnTo>
                    <a:pt x="3791" y="1477"/>
                  </a:lnTo>
                  <a:lnTo>
                    <a:pt x="3791" y="1477"/>
                  </a:lnTo>
                  <a:lnTo>
                    <a:pt x="3793" y="1477"/>
                  </a:lnTo>
                  <a:lnTo>
                    <a:pt x="3794" y="1476"/>
                  </a:lnTo>
                  <a:lnTo>
                    <a:pt x="3795" y="1476"/>
                  </a:lnTo>
                  <a:lnTo>
                    <a:pt x="3795" y="1476"/>
                  </a:lnTo>
                  <a:lnTo>
                    <a:pt x="3796" y="1476"/>
                  </a:lnTo>
                  <a:lnTo>
                    <a:pt x="3798" y="1476"/>
                  </a:lnTo>
                  <a:lnTo>
                    <a:pt x="3799" y="1476"/>
                  </a:lnTo>
                  <a:lnTo>
                    <a:pt x="3799" y="1476"/>
                  </a:lnTo>
                  <a:lnTo>
                    <a:pt x="3800" y="1474"/>
                  </a:lnTo>
                  <a:lnTo>
                    <a:pt x="3801" y="1474"/>
                  </a:lnTo>
                  <a:lnTo>
                    <a:pt x="3803" y="1474"/>
                  </a:lnTo>
                  <a:lnTo>
                    <a:pt x="3804" y="1474"/>
                  </a:lnTo>
                  <a:lnTo>
                    <a:pt x="3804" y="1474"/>
                  </a:lnTo>
                  <a:lnTo>
                    <a:pt x="3805" y="1474"/>
                  </a:lnTo>
                  <a:lnTo>
                    <a:pt x="3806" y="1474"/>
                  </a:lnTo>
                  <a:lnTo>
                    <a:pt x="3807" y="1474"/>
                  </a:lnTo>
                  <a:lnTo>
                    <a:pt x="3807" y="1474"/>
                  </a:lnTo>
                  <a:lnTo>
                    <a:pt x="3809" y="1474"/>
                  </a:lnTo>
                  <a:lnTo>
                    <a:pt x="3810" y="1474"/>
                  </a:lnTo>
                  <a:lnTo>
                    <a:pt x="3811" y="1474"/>
                  </a:lnTo>
                  <a:lnTo>
                    <a:pt x="3811" y="1474"/>
                  </a:lnTo>
                  <a:lnTo>
                    <a:pt x="3812" y="1474"/>
                  </a:lnTo>
                  <a:lnTo>
                    <a:pt x="3814" y="1474"/>
                  </a:lnTo>
                  <a:lnTo>
                    <a:pt x="3815" y="1473"/>
                  </a:lnTo>
                  <a:lnTo>
                    <a:pt x="3815" y="1473"/>
                  </a:lnTo>
                  <a:lnTo>
                    <a:pt x="3816" y="1472"/>
                  </a:lnTo>
                  <a:lnTo>
                    <a:pt x="3817" y="1471"/>
                  </a:lnTo>
                  <a:lnTo>
                    <a:pt x="3819" y="1469"/>
                  </a:lnTo>
                  <a:lnTo>
                    <a:pt x="3819" y="1468"/>
                  </a:lnTo>
                  <a:lnTo>
                    <a:pt x="3820" y="1467"/>
                  </a:lnTo>
                  <a:lnTo>
                    <a:pt x="3821" y="1466"/>
                  </a:lnTo>
                  <a:lnTo>
                    <a:pt x="3822" y="1466"/>
                  </a:lnTo>
                  <a:lnTo>
                    <a:pt x="3822" y="1466"/>
                  </a:lnTo>
                  <a:lnTo>
                    <a:pt x="3824" y="1467"/>
                  </a:lnTo>
                  <a:lnTo>
                    <a:pt x="3825" y="1467"/>
                  </a:lnTo>
                  <a:lnTo>
                    <a:pt x="3826" y="1466"/>
                  </a:lnTo>
                  <a:lnTo>
                    <a:pt x="3826" y="1466"/>
                  </a:lnTo>
                  <a:lnTo>
                    <a:pt x="3827" y="1464"/>
                  </a:lnTo>
                  <a:lnTo>
                    <a:pt x="3829" y="1463"/>
                  </a:lnTo>
                  <a:lnTo>
                    <a:pt x="3830" y="1462"/>
                  </a:lnTo>
                  <a:lnTo>
                    <a:pt x="3830" y="1461"/>
                  </a:lnTo>
                  <a:lnTo>
                    <a:pt x="3831" y="1458"/>
                  </a:lnTo>
                  <a:lnTo>
                    <a:pt x="3832" y="1456"/>
                  </a:lnTo>
                  <a:lnTo>
                    <a:pt x="3834" y="1453"/>
                  </a:lnTo>
                  <a:lnTo>
                    <a:pt x="3834" y="1451"/>
                  </a:lnTo>
                  <a:lnTo>
                    <a:pt x="3835" y="1448"/>
                  </a:lnTo>
                  <a:lnTo>
                    <a:pt x="3836" y="1446"/>
                  </a:lnTo>
                  <a:lnTo>
                    <a:pt x="3837" y="1445"/>
                  </a:lnTo>
                  <a:lnTo>
                    <a:pt x="3837" y="1442"/>
                  </a:lnTo>
                  <a:lnTo>
                    <a:pt x="3838" y="1441"/>
                  </a:lnTo>
                  <a:lnTo>
                    <a:pt x="3840" y="1440"/>
                  </a:lnTo>
                  <a:lnTo>
                    <a:pt x="3841" y="1440"/>
                  </a:lnTo>
                  <a:lnTo>
                    <a:pt x="3841" y="1441"/>
                  </a:lnTo>
                  <a:lnTo>
                    <a:pt x="3842" y="1442"/>
                  </a:lnTo>
                  <a:lnTo>
                    <a:pt x="3843" y="1443"/>
                  </a:lnTo>
                  <a:lnTo>
                    <a:pt x="3845" y="1445"/>
                  </a:lnTo>
                  <a:lnTo>
                    <a:pt x="3845" y="1447"/>
                  </a:lnTo>
                  <a:lnTo>
                    <a:pt x="3846" y="1448"/>
                  </a:lnTo>
                  <a:lnTo>
                    <a:pt x="3847" y="1450"/>
                  </a:lnTo>
                  <a:lnTo>
                    <a:pt x="3848" y="1452"/>
                  </a:lnTo>
                  <a:lnTo>
                    <a:pt x="3848" y="1453"/>
                  </a:lnTo>
                  <a:lnTo>
                    <a:pt x="3850" y="1456"/>
                  </a:lnTo>
                  <a:lnTo>
                    <a:pt x="3851" y="1458"/>
                  </a:lnTo>
                  <a:lnTo>
                    <a:pt x="3852" y="1459"/>
                  </a:lnTo>
                  <a:lnTo>
                    <a:pt x="3852" y="1462"/>
                  </a:lnTo>
                  <a:lnTo>
                    <a:pt x="3853" y="1464"/>
                  </a:lnTo>
                  <a:lnTo>
                    <a:pt x="3855" y="1467"/>
                  </a:lnTo>
                  <a:lnTo>
                    <a:pt x="3856" y="1468"/>
                  </a:lnTo>
                  <a:lnTo>
                    <a:pt x="3856" y="1468"/>
                  </a:lnTo>
                  <a:lnTo>
                    <a:pt x="3857" y="1469"/>
                  </a:lnTo>
                  <a:lnTo>
                    <a:pt x="3858" y="1471"/>
                  </a:lnTo>
                  <a:lnTo>
                    <a:pt x="3860" y="1471"/>
                  </a:lnTo>
                  <a:lnTo>
                    <a:pt x="3861" y="1472"/>
                  </a:lnTo>
                  <a:lnTo>
                    <a:pt x="3861" y="1473"/>
                  </a:lnTo>
                  <a:lnTo>
                    <a:pt x="3862" y="1473"/>
                  </a:lnTo>
                  <a:lnTo>
                    <a:pt x="3863" y="1473"/>
                  </a:lnTo>
                  <a:lnTo>
                    <a:pt x="3865" y="1474"/>
                  </a:lnTo>
                  <a:lnTo>
                    <a:pt x="3865" y="1474"/>
                  </a:lnTo>
                  <a:lnTo>
                    <a:pt x="3866" y="1474"/>
                  </a:lnTo>
                  <a:lnTo>
                    <a:pt x="3867" y="1474"/>
                  </a:lnTo>
                  <a:lnTo>
                    <a:pt x="3868" y="1476"/>
                  </a:lnTo>
                  <a:lnTo>
                    <a:pt x="3868" y="1476"/>
                  </a:lnTo>
                  <a:lnTo>
                    <a:pt x="3870" y="1476"/>
                  </a:lnTo>
                  <a:lnTo>
                    <a:pt x="3871" y="1476"/>
                  </a:lnTo>
                  <a:lnTo>
                    <a:pt x="3872" y="1476"/>
                  </a:lnTo>
                  <a:lnTo>
                    <a:pt x="3872" y="1476"/>
                  </a:lnTo>
                  <a:lnTo>
                    <a:pt x="3873" y="1476"/>
                  </a:lnTo>
                  <a:lnTo>
                    <a:pt x="3874" y="1476"/>
                  </a:lnTo>
                  <a:lnTo>
                    <a:pt x="3876" y="1476"/>
                  </a:lnTo>
                  <a:lnTo>
                    <a:pt x="3876" y="1476"/>
                  </a:lnTo>
                  <a:lnTo>
                    <a:pt x="3877" y="1476"/>
                  </a:lnTo>
                  <a:lnTo>
                    <a:pt x="3878" y="1476"/>
                  </a:lnTo>
                  <a:lnTo>
                    <a:pt x="3879" y="1476"/>
                  </a:lnTo>
                  <a:lnTo>
                    <a:pt x="3879" y="1476"/>
                  </a:lnTo>
                  <a:lnTo>
                    <a:pt x="3881" y="1476"/>
                  </a:lnTo>
                  <a:lnTo>
                    <a:pt x="3882" y="1476"/>
                  </a:lnTo>
                  <a:lnTo>
                    <a:pt x="3883" y="1476"/>
                  </a:lnTo>
                  <a:lnTo>
                    <a:pt x="3883" y="1476"/>
                  </a:lnTo>
                  <a:lnTo>
                    <a:pt x="3884" y="1476"/>
                  </a:lnTo>
                  <a:lnTo>
                    <a:pt x="3886" y="1476"/>
                  </a:lnTo>
                  <a:lnTo>
                    <a:pt x="3887" y="1476"/>
                  </a:lnTo>
                  <a:lnTo>
                    <a:pt x="3887" y="1474"/>
                  </a:lnTo>
                  <a:lnTo>
                    <a:pt x="3888" y="1474"/>
                  </a:lnTo>
                  <a:lnTo>
                    <a:pt x="3889" y="1474"/>
                  </a:lnTo>
                  <a:lnTo>
                    <a:pt x="3891" y="1474"/>
                  </a:lnTo>
                  <a:lnTo>
                    <a:pt x="3891" y="1474"/>
                  </a:lnTo>
                  <a:lnTo>
                    <a:pt x="3892" y="1474"/>
                  </a:lnTo>
                  <a:lnTo>
                    <a:pt x="3893" y="1474"/>
                  </a:lnTo>
                  <a:lnTo>
                    <a:pt x="3894" y="1474"/>
                  </a:lnTo>
                  <a:lnTo>
                    <a:pt x="3894" y="1474"/>
                  </a:lnTo>
                  <a:lnTo>
                    <a:pt x="3896" y="1474"/>
                  </a:lnTo>
                  <a:lnTo>
                    <a:pt x="3897" y="1474"/>
                  </a:lnTo>
                  <a:lnTo>
                    <a:pt x="3898" y="1474"/>
                  </a:lnTo>
                  <a:lnTo>
                    <a:pt x="3898" y="1474"/>
                  </a:lnTo>
                  <a:lnTo>
                    <a:pt x="3899" y="1474"/>
                  </a:lnTo>
                  <a:lnTo>
                    <a:pt x="3901" y="1474"/>
                  </a:lnTo>
                  <a:lnTo>
                    <a:pt x="3902" y="1474"/>
                  </a:lnTo>
                  <a:lnTo>
                    <a:pt x="3902" y="1474"/>
                  </a:lnTo>
                  <a:lnTo>
                    <a:pt x="3903" y="1474"/>
                  </a:lnTo>
                  <a:lnTo>
                    <a:pt x="3904" y="1474"/>
                  </a:lnTo>
                  <a:lnTo>
                    <a:pt x="3906" y="1473"/>
                  </a:lnTo>
                  <a:lnTo>
                    <a:pt x="3906" y="1473"/>
                  </a:lnTo>
                  <a:lnTo>
                    <a:pt x="3907" y="1472"/>
                  </a:lnTo>
                  <a:lnTo>
                    <a:pt x="3908" y="1472"/>
                  </a:lnTo>
                  <a:lnTo>
                    <a:pt x="3909" y="1471"/>
                  </a:lnTo>
                  <a:lnTo>
                    <a:pt x="3909" y="1471"/>
                  </a:lnTo>
                  <a:lnTo>
                    <a:pt x="3910" y="1471"/>
                  </a:lnTo>
                  <a:lnTo>
                    <a:pt x="3912" y="1471"/>
                  </a:lnTo>
                  <a:lnTo>
                    <a:pt x="3913" y="1471"/>
                  </a:lnTo>
                  <a:lnTo>
                    <a:pt x="3913" y="1471"/>
                  </a:lnTo>
                  <a:lnTo>
                    <a:pt x="3914" y="1471"/>
                  </a:lnTo>
                  <a:lnTo>
                    <a:pt x="3915" y="1471"/>
                  </a:lnTo>
                  <a:lnTo>
                    <a:pt x="3917" y="1471"/>
                  </a:lnTo>
                  <a:lnTo>
                    <a:pt x="3918" y="1472"/>
                  </a:lnTo>
                  <a:lnTo>
                    <a:pt x="3918" y="1472"/>
                  </a:lnTo>
                  <a:lnTo>
                    <a:pt x="3919" y="1472"/>
                  </a:lnTo>
                  <a:lnTo>
                    <a:pt x="3920" y="1472"/>
                  </a:lnTo>
                  <a:lnTo>
                    <a:pt x="3922" y="1472"/>
                  </a:lnTo>
                  <a:lnTo>
                    <a:pt x="3922" y="1473"/>
                  </a:lnTo>
                  <a:lnTo>
                    <a:pt x="3923" y="1473"/>
                  </a:lnTo>
                  <a:lnTo>
                    <a:pt x="3924" y="1473"/>
                  </a:lnTo>
                  <a:lnTo>
                    <a:pt x="3925" y="1473"/>
                  </a:lnTo>
                  <a:lnTo>
                    <a:pt x="3925" y="1473"/>
                  </a:lnTo>
                  <a:lnTo>
                    <a:pt x="3927" y="1473"/>
                  </a:lnTo>
                  <a:lnTo>
                    <a:pt x="3928" y="1473"/>
                  </a:lnTo>
                  <a:lnTo>
                    <a:pt x="3929" y="1473"/>
                  </a:lnTo>
                  <a:lnTo>
                    <a:pt x="3929" y="1473"/>
                  </a:lnTo>
                  <a:lnTo>
                    <a:pt x="3930" y="1473"/>
                  </a:lnTo>
                  <a:lnTo>
                    <a:pt x="3932" y="1474"/>
                  </a:lnTo>
                  <a:lnTo>
                    <a:pt x="3933" y="1474"/>
                  </a:lnTo>
                  <a:lnTo>
                    <a:pt x="3933" y="1474"/>
                  </a:lnTo>
                  <a:lnTo>
                    <a:pt x="3934" y="1474"/>
                  </a:lnTo>
                  <a:lnTo>
                    <a:pt x="3935" y="1474"/>
                  </a:lnTo>
                  <a:lnTo>
                    <a:pt x="3937" y="1474"/>
                  </a:lnTo>
                  <a:lnTo>
                    <a:pt x="3937" y="1474"/>
                  </a:lnTo>
                  <a:lnTo>
                    <a:pt x="3938" y="1474"/>
                  </a:lnTo>
                  <a:lnTo>
                    <a:pt x="3939" y="1474"/>
                  </a:lnTo>
                  <a:lnTo>
                    <a:pt x="3940" y="1474"/>
                  </a:lnTo>
                  <a:lnTo>
                    <a:pt x="3940" y="1474"/>
                  </a:lnTo>
                  <a:lnTo>
                    <a:pt x="3942" y="1474"/>
                  </a:lnTo>
                  <a:lnTo>
                    <a:pt x="3943" y="1474"/>
                  </a:lnTo>
                  <a:lnTo>
                    <a:pt x="3944" y="1474"/>
                  </a:lnTo>
                  <a:lnTo>
                    <a:pt x="3944" y="1474"/>
                  </a:lnTo>
                  <a:lnTo>
                    <a:pt x="3945" y="1474"/>
                  </a:lnTo>
                  <a:lnTo>
                    <a:pt x="3946" y="1474"/>
                  </a:lnTo>
                  <a:lnTo>
                    <a:pt x="3948" y="1473"/>
                  </a:lnTo>
                  <a:lnTo>
                    <a:pt x="3948" y="1473"/>
                  </a:lnTo>
                  <a:lnTo>
                    <a:pt x="3949" y="1473"/>
                  </a:lnTo>
                  <a:lnTo>
                    <a:pt x="3950" y="1473"/>
                  </a:lnTo>
                  <a:lnTo>
                    <a:pt x="3951" y="1472"/>
                  </a:lnTo>
                  <a:lnTo>
                    <a:pt x="3951" y="1472"/>
                  </a:lnTo>
                  <a:lnTo>
                    <a:pt x="3953" y="1472"/>
                  </a:lnTo>
                  <a:lnTo>
                    <a:pt x="3954" y="1472"/>
                  </a:lnTo>
                  <a:lnTo>
                    <a:pt x="3955" y="1471"/>
                  </a:lnTo>
                  <a:lnTo>
                    <a:pt x="3955" y="1471"/>
                  </a:lnTo>
                  <a:lnTo>
                    <a:pt x="3956" y="1471"/>
                  </a:lnTo>
                  <a:lnTo>
                    <a:pt x="3958" y="1471"/>
                  </a:lnTo>
                  <a:lnTo>
                    <a:pt x="3959" y="1471"/>
                  </a:lnTo>
                  <a:lnTo>
                    <a:pt x="3959" y="1471"/>
                  </a:lnTo>
                  <a:lnTo>
                    <a:pt x="3960" y="1471"/>
                  </a:lnTo>
                  <a:lnTo>
                    <a:pt x="3961" y="1471"/>
                  </a:lnTo>
                  <a:lnTo>
                    <a:pt x="3963" y="1471"/>
                  </a:lnTo>
                  <a:lnTo>
                    <a:pt x="3963" y="1471"/>
                  </a:lnTo>
                  <a:lnTo>
                    <a:pt x="3964" y="1471"/>
                  </a:lnTo>
                  <a:lnTo>
                    <a:pt x="3965" y="1471"/>
                  </a:lnTo>
                  <a:lnTo>
                    <a:pt x="3966" y="1471"/>
                  </a:lnTo>
                  <a:lnTo>
                    <a:pt x="3966" y="1471"/>
                  </a:lnTo>
                  <a:lnTo>
                    <a:pt x="3968" y="1471"/>
                  </a:lnTo>
                  <a:lnTo>
                    <a:pt x="3969" y="1469"/>
                  </a:lnTo>
                  <a:lnTo>
                    <a:pt x="3970" y="1469"/>
                  </a:lnTo>
                  <a:lnTo>
                    <a:pt x="3971" y="1467"/>
                  </a:lnTo>
                  <a:lnTo>
                    <a:pt x="3971" y="1466"/>
                  </a:lnTo>
                  <a:lnTo>
                    <a:pt x="3973" y="1462"/>
                  </a:lnTo>
                  <a:lnTo>
                    <a:pt x="3974" y="1458"/>
                  </a:lnTo>
                  <a:lnTo>
                    <a:pt x="3975" y="1454"/>
                  </a:lnTo>
                  <a:lnTo>
                    <a:pt x="3975" y="1448"/>
                  </a:lnTo>
                  <a:lnTo>
                    <a:pt x="3976" y="1443"/>
                  </a:lnTo>
                  <a:lnTo>
                    <a:pt x="3978" y="1438"/>
                  </a:lnTo>
                  <a:lnTo>
                    <a:pt x="3979" y="1433"/>
                  </a:lnTo>
                  <a:lnTo>
                    <a:pt x="3979" y="1428"/>
                  </a:lnTo>
                  <a:lnTo>
                    <a:pt x="3980" y="1426"/>
                  </a:lnTo>
                  <a:lnTo>
                    <a:pt x="3981" y="1425"/>
                  </a:lnTo>
                  <a:lnTo>
                    <a:pt x="3982" y="1425"/>
                  </a:lnTo>
                  <a:lnTo>
                    <a:pt x="3982" y="1426"/>
                  </a:lnTo>
                  <a:lnTo>
                    <a:pt x="3984" y="1428"/>
                  </a:lnTo>
                  <a:lnTo>
                    <a:pt x="3985" y="1433"/>
                  </a:lnTo>
                  <a:lnTo>
                    <a:pt x="3986" y="1438"/>
                  </a:lnTo>
                  <a:lnTo>
                    <a:pt x="3986" y="1443"/>
                  </a:lnTo>
                  <a:lnTo>
                    <a:pt x="3987" y="1448"/>
                  </a:lnTo>
                  <a:lnTo>
                    <a:pt x="3989" y="1454"/>
                  </a:lnTo>
                  <a:lnTo>
                    <a:pt x="3990" y="1458"/>
                  </a:lnTo>
                  <a:lnTo>
                    <a:pt x="3990" y="1462"/>
                  </a:lnTo>
                  <a:lnTo>
                    <a:pt x="3991" y="1466"/>
                  </a:lnTo>
                  <a:lnTo>
                    <a:pt x="3992" y="1468"/>
                  </a:lnTo>
                  <a:lnTo>
                    <a:pt x="3994" y="1471"/>
                  </a:lnTo>
                  <a:lnTo>
                    <a:pt x="3994" y="1472"/>
                  </a:lnTo>
                  <a:lnTo>
                    <a:pt x="3995" y="1473"/>
                  </a:lnTo>
                  <a:lnTo>
                    <a:pt x="3996" y="1473"/>
                  </a:lnTo>
                  <a:lnTo>
                    <a:pt x="3997" y="1473"/>
                  </a:lnTo>
                  <a:lnTo>
                    <a:pt x="3997" y="1473"/>
                  </a:lnTo>
                  <a:lnTo>
                    <a:pt x="3999" y="1474"/>
                  </a:lnTo>
                  <a:lnTo>
                    <a:pt x="4000" y="1474"/>
                  </a:lnTo>
                  <a:lnTo>
                    <a:pt x="4001" y="1474"/>
                  </a:lnTo>
                  <a:lnTo>
                    <a:pt x="4001" y="1474"/>
                  </a:lnTo>
                  <a:lnTo>
                    <a:pt x="4002" y="1474"/>
                  </a:lnTo>
                  <a:lnTo>
                    <a:pt x="4004" y="1473"/>
                  </a:lnTo>
                  <a:lnTo>
                    <a:pt x="4005" y="1473"/>
                  </a:lnTo>
                  <a:lnTo>
                    <a:pt x="4005" y="1472"/>
                  </a:lnTo>
                  <a:lnTo>
                    <a:pt x="4006" y="1469"/>
                  </a:lnTo>
                  <a:lnTo>
                    <a:pt x="4007" y="1467"/>
                  </a:lnTo>
                  <a:lnTo>
                    <a:pt x="4009" y="1464"/>
                  </a:lnTo>
                  <a:lnTo>
                    <a:pt x="4009" y="1461"/>
                  </a:lnTo>
                  <a:lnTo>
                    <a:pt x="4010" y="1456"/>
                  </a:lnTo>
                  <a:lnTo>
                    <a:pt x="4011" y="1451"/>
                  </a:lnTo>
                  <a:lnTo>
                    <a:pt x="4012" y="1445"/>
                  </a:lnTo>
                  <a:lnTo>
                    <a:pt x="4012" y="1438"/>
                  </a:lnTo>
                  <a:lnTo>
                    <a:pt x="4014" y="1431"/>
                  </a:lnTo>
                  <a:lnTo>
                    <a:pt x="4015" y="1423"/>
                  </a:lnTo>
                  <a:lnTo>
                    <a:pt x="4016" y="1415"/>
                  </a:lnTo>
                  <a:lnTo>
                    <a:pt x="4016" y="1406"/>
                  </a:lnTo>
                  <a:lnTo>
                    <a:pt x="4017" y="1396"/>
                  </a:lnTo>
                  <a:lnTo>
                    <a:pt x="4018" y="1385"/>
                  </a:lnTo>
                  <a:lnTo>
                    <a:pt x="4020" y="1373"/>
                  </a:lnTo>
                  <a:lnTo>
                    <a:pt x="4020" y="1360"/>
                  </a:lnTo>
                  <a:lnTo>
                    <a:pt x="4021" y="1346"/>
                  </a:lnTo>
                  <a:lnTo>
                    <a:pt x="4022" y="1332"/>
                  </a:lnTo>
                  <a:lnTo>
                    <a:pt x="4023" y="1314"/>
                  </a:lnTo>
                  <a:lnTo>
                    <a:pt x="4023" y="1297"/>
                  </a:lnTo>
                  <a:lnTo>
                    <a:pt x="4025" y="1278"/>
                  </a:lnTo>
                  <a:lnTo>
                    <a:pt x="4026" y="1260"/>
                  </a:lnTo>
                  <a:lnTo>
                    <a:pt x="4027" y="1240"/>
                  </a:lnTo>
                  <a:lnTo>
                    <a:pt x="4028" y="1219"/>
                  </a:lnTo>
                  <a:lnTo>
                    <a:pt x="4028" y="1197"/>
                  </a:lnTo>
                  <a:lnTo>
                    <a:pt x="4030" y="1175"/>
                  </a:lnTo>
                  <a:lnTo>
                    <a:pt x="4031" y="1153"/>
                  </a:lnTo>
                  <a:lnTo>
                    <a:pt x="4032" y="1128"/>
                  </a:lnTo>
                  <a:lnTo>
                    <a:pt x="4032" y="1102"/>
                  </a:lnTo>
                  <a:lnTo>
                    <a:pt x="4033" y="1072"/>
                  </a:lnTo>
                  <a:lnTo>
                    <a:pt x="4035" y="1037"/>
                  </a:lnTo>
                  <a:lnTo>
                    <a:pt x="4036" y="994"/>
                  </a:lnTo>
                  <a:lnTo>
                    <a:pt x="4036" y="947"/>
                  </a:lnTo>
                  <a:lnTo>
                    <a:pt x="4037" y="907"/>
                  </a:lnTo>
                  <a:lnTo>
                    <a:pt x="4038" y="896"/>
                  </a:lnTo>
                  <a:lnTo>
                    <a:pt x="4040" y="927"/>
                  </a:lnTo>
                  <a:lnTo>
                    <a:pt x="4040" y="1004"/>
                  </a:lnTo>
                  <a:lnTo>
                    <a:pt x="4041" y="1114"/>
                  </a:lnTo>
                  <a:lnTo>
                    <a:pt x="4042" y="1236"/>
                  </a:lnTo>
                  <a:lnTo>
                    <a:pt x="4043" y="1344"/>
                  </a:lnTo>
                  <a:lnTo>
                    <a:pt x="4043" y="1427"/>
                  </a:lnTo>
                  <a:lnTo>
                    <a:pt x="4045" y="1484"/>
                  </a:lnTo>
                  <a:lnTo>
                    <a:pt x="4046" y="1523"/>
                  </a:lnTo>
                  <a:lnTo>
                    <a:pt x="4047" y="1544"/>
                  </a:lnTo>
                  <a:lnTo>
                    <a:pt x="4047" y="1548"/>
                  </a:lnTo>
                  <a:lnTo>
                    <a:pt x="4048" y="1536"/>
                  </a:lnTo>
                  <a:lnTo>
                    <a:pt x="4050" y="1512"/>
                  </a:lnTo>
                  <a:lnTo>
                    <a:pt x="4051" y="1482"/>
                  </a:lnTo>
                  <a:lnTo>
                    <a:pt x="4051" y="1448"/>
                  </a:lnTo>
                  <a:lnTo>
                    <a:pt x="4052" y="1416"/>
                  </a:lnTo>
                  <a:lnTo>
                    <a:pt x="4053" y="1387"/>
                  </a:lnTo>
                  <a:lnTo>
                    <a:pt x="4054" y="1360"/>
                  </a:lnTo>
                  <a:lnTo>
                    <a:pt x="4054" y="1338"/>
                  </a:lnTo>
                  <a:lnTo>
                    <a:pt x="4056" y="1319"/>
                  </a:lnTo>
                  <a:lnTo>
                    <a:pt x="4057" y="1303"/>
                  </a:lnTo>
                  <a:lnTo>
                    <a:pt x="4058" y="1291"/>
                  </a:lnTo>
                  <a:lnTo>
                    <a:pt x="4058" y="1281"/>
                  </a:lnTo>
                  <a:lnTo>
                    <a:pt x="4059" y="1273"/>
                  </a:lnTo>
                  <a:lnTo>
                    <a:pt x="4061" y="1268"/>
                  </a:lnTo>
                  <a:lnTo>
                    <a:pt x="4062" y="1263"/>
                  </a:lnTo>
                  <a:lnTo>
                    <a:pt x="4062" y="1261"/>
                  </a:lnTo>
                  <a:lnTo>
                    <a:pt x="4063" y="1260"/>
                  </a:lnTo>
                  <a:lnTo>
                    <a:pt x="4064" y="1260"/>
                  </a:lnTo>
                  <a:lnTo>
                    <a:pt x="4066" y="1261"/>
                  </a:lnTo>
                  <a:lnTo>
                    <a:pt x="4066" y="1263"/>
                  </a:lnTo>
                  <a:lnTo>
                    <a:pt x="4067" y="1267"/>
                  </a:lnTo>
                  <a:lnTo>
                    <a:pt x="4068" y="1271"/>
                  </a:lnTo>
                  <a:lnTo>
                    <a:pt x="4069" y="1277"/>
                  </a:lnTo>
                  <a:lnTo>
                    <a:pt x="4069" y="1283"/>
                  </a:lnTo>
                  <a:lnTo>
                    <a:pt x="4071" y="1289"/>
                  </a:lnTo>
                  <a:lnTo>
                    <a:pt x="4072" y="1298"/>
                  </a:lnTo>
                  <a:lnTo>
                    <a:pt x="4073" y="1308"/>
                  </a:lnTo>
                  <a:lnTo>
                    <a:pt x="4073" y="1319"/>
                  </a:lnTo>
                  <a:lnTo>
                    <a:pt x="4074" y="1334"/>
                  </a:lnTo>
                  <a:lnTo>
                    <a:pt x="4076" y="1350"/>
                  </a:lnTo>
                  <a:lnTo>
                    <a:pt x="4077" y="1368"/>
                  </a:lnTo>
                  <a:lnTo>
                    <a:pt x="4077" y="1384"/>
                  </a:lnTo>
                  <a:lnTo>
                    <a:pt x="4078" y="1399"/>
                  </a:lnTo>
                  <a:lnTo>
                    <a:pt x="4079" y="1409"/>
                  </a:lnTo>
                  <a:lnTo>
                    <a:pt x="4081" y="1421"/>
                  </a:lnTo>
                  <a:lnTo>
                    <a:pt x="4081" y="14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3" name="Freeform 51"/>
            <p:cNvSpPr>
              <a:spLocks/>
            </p:cNvSpPr>
            <p:nvPr/>
          </p:nvSpPr>
          <p:spPr bwMode="auto">
            <a:xfrm>
              <a:off x="1694" y="384"/>
              <a:ext cx="1966" cy="782"/>
            </a:xfrm>
            <a:custGeom>
              <a:avLst/>
              <a:gdLst/>
              <a:ahLst/>
              <a:cxnLst>
                <a:cxn ang="0">
                  <a:pos x="64" y="1523"/>
                </a:cxn>
                <a:cxn ang="0">
                  <a:pos x="128" y="1522"/>
                </a:cxn>
                <a:cxn ang="0">
                  <a:pos x="193" y="1062"/>
                </a:cxn>
                <a:cxn ang="0">
                  <a:pos x="257" y="1525"/>
                </a:cxn>
                <a:cxn ang="0">
                  <a:pos x="322" y="1533"/>
                </a:cxn>
                <a:cxn ang="0">
                  <a:pos x="387" y="1505"/>
                </a:cxn>
                <a:cxn ang="0">
                  <a:pos x="451" y="1512"/>
                </a:cxn>
                <a:cxn ang="0">
                  <a:pos x="516" y="1504"/>
                </a:cxn>
                <a:cxn ang="0">
                  <a:pos x="580" y="1523"/>
                </a:cxn>
                <a:cxn ang="0">
                  <a:pos x="645" y="1523"/>
                </a:cxn>
                <a:cxn ang="0">
                  <a:pos x="709" y="1522"/>
                </a:cxn>
                <a:cxn ang="0">
                  <a:pos x="774" y="1524"/>
                </a:cxn>
                <a:cxn ang="0">
                  <a:pos x="838" y="1519"/>
                </a:cxn>
                <a:cxn ang="0">
                  <a:pos x="903" y="1523"/>
                </a:cxn>
                <a:cxn ang="0">
                  <a:pos x="967" y="1523"/>
                </a:cxn>
                <a:cxn ang="0">
                  <a:pos x="1032" y="1522"/>
                </a:cxn>
                <a:cxn ang="0">
                  <a:pos x="1097" y="1517"/>
                </a:cxn>
                <a:cxn ang="0">
                  <a:pos x="1161" y="1522"/>
                </a:cxn>
                <a:cxn ang="0">
                  <a:pos x="1226" y="1522"/>
                </a:cxn>
                <a:cxn ang="0">
                  <a:pos x="1290" y="1524"/>
                </a:cxn>
                <a:cxn ang="0">
                  <a:pos x="1355" y="1522"/>
                </a:cxn>
                <a:cxn ang="0">
                  <a:pos x="1419" y="1520"/>
                </a:cxn>
                <a:cxn ang="0">
                  <a:pos x="1484" y="1522"/>
                </a:cxn>
                <a:cxn ang="0">
                  <a:pos x="1548" y="1520"/>
                </a:cxn>
                <a:cxn ang="0">
                  <a:pos x="1613" y="1524"/>
                </a:cxn>
                <a:cxn ang="0">
                  <a:pos x="1679" y="1522"/>
                </a:cxn>
                <a:cxn ang="0">
                  <a:pos x="1743" y="1522"/>
                </a:cxn>
                <a:cxn ang="0">
                  <a:pos x="1808" y="1520"/>
                </a:cxn>
                <a:cxn ang="0">
                  <a:pos x="1872" y="1519"/>
                </a:cxn>
                <a:cxn ang="0">
                  <a:pos x="1937" y="1523"/>
                </a:cxn>
                <a:cxn ang="0">
                  <a:pos x="2001" y="1523"/>
                </a:cxn>
                <a:cxn ang="0">
                  <a:pos x="2066" y="1523"/>
                </a:cxn>
                <a:cxn ang="0">
                  <a:pos x="2131" y="1512"/>
                </a:cxn>
                <a:cxn ang="0">
                  <a:pos x="2195" y="1523"/>
                </a:cxn>
                <a:cxn ang="0">
                  <a:pos x="2260" y="1522"/>
                </a:cxn>
                <a:cxn ang="0">
                  <a:pos x="2324" y="1520"/>
                </a:cxn>
                <a:cxn ang="0">
                  <a:pos x="2389" y="1523"/>
                </a:cxn>
                <a:cxn ang="0">
                  <a:pos x="2453" y="1522"/>
                </a:cxn>
                <a:cxn ang="0">
                  <a:pos x="2518" y="1522"/>
                </a:cxn>
                <a:cxn ang="0">
                  <a:pos x="2582" y="1522"/>
                </a:cxn>
                <a:cxn ang="0">
                  <a:pos x="2647" y="1518"/>
                </a:cxn>
                <a:cxn ang="0">
                  <a:pos x="2711" y="1522"/>
                </a:cxn>
                <a:cxn ang="0">
                  <a:pos x="2776" y="1520"/>
                </a:cxn>
                <a:cxn ang="0">
                  <a:pos x="2841" y="1519"/>
                </a:cxn>
                <a:cxn ang="0">
                  <a:pos x="2905" y="1522"/>
                </a:cxn>
                <a:cxn ang="0">
                  <a:pos x="2970" y="1522"/>
                </a:cxn>
                <a:cxn ang="0">
                  <a:pos x="3034" y="1520"/>
                </a:cxn>
                <a:cxn ang="0">
                  <a:pos x="3099" y="1522"/>
                </a:cxn>
                <a:cxn ang="0">
                  <a:pos x="3163" y="1522"/>
                </a:cxn>
                <a:cxn ang="0">
                  <a:pos x="3228" y="1522"/>
                </a:cxn>
                <a:cxn ang="0">
                  <a:pos x="3292" y="1522"/>
                </a:cxn>
                <a:cxn ang="0">
                  <a:pos x="3358" y="1522"/>
                </a:cxn>
                <a:cxn ang="0">
                  <a:pos x="3423" y="1522"/>
                </a:cxn>
                <a:cxn ang="0">
                  <a:pos x="3487" y="1522"/>
                </a:cxn>
                <a:cxn ang="0">
                  <a:pos x="3552" y="1522"/>
                </a:cxn>
                <a:cxn ang="0">
                  <a:pos x="3616" y="1522"/>
                </a:cxn>
                <a:cxn ang="0">
                  <a:pos x="3681" y="1522"/>
                </a:cxn>
                <a:cxn ang="0">
                  <a:pos x="3745" y="1494"/>
                </a:cxn>
                <a:cxn ang="0">
                  <a:pos x="3810" y="1520"/>
                </a:cxn>
                <a:cxn ang="0">
                  <a:pos x="3874" y="1523"/>
                </a:cxn>
                <a:cxn ang="0">
                  <a:pos x="3939" y="1522"/>
                </a:cxn>
                <a:cxn ang="0">
                  <a:pos x="4004" y="1520"/>
                </a:cxn>
                <a:cxn ang="0">
                  <a:pos x="4068" y="1494"/>
                </a:cxn>
              </a:cxnLst>
              <a:rect l="0" t="0" r="r" b="b"/>
              <a:pathLst>
                <a:path w="4081" h="1777">
                  <a:moveTo>
                    <a:pt x="0" y="1494"/>
                  </a:moveTo>
                  <a:lnTo>
                    <a:pt x="0" y="1494"/>
                  </a:lnTo>
                  <a:lnTo>
                    <a:pt x="2" y="1517"/>
                  </a:lnTo>
                  <a:lnTo>
                    <a:pt x="3" y="1517"/>
                  </a:lnTo>
                  <a:lnTo>
                    <a:pt x="3" y="1518"/>
                  </a:lnTo>
                  <a:lnTo>
                    <a:pt x="4" y="1517"/>
                  </a:lnTo>
                  <a:lnTo>
                    <a:pt x="5" y="1517"/>
                  </a:lnTo>
                  <a:lnTo>
                    <a:pt x="7" y="1517"/>
                  </a:lnTo>
                  <a:lnTo>
                    <a:pt x="7" y="1517"/>
                  </a:lnTo>
                  <a:lnTo>
                    <a:pt x="8" y="1518"/>
                  </a:lnTo>
                  <a:lnTo>
                    <a:pt x="9" y="1518"/>
                  </a:lnTo>
                  <a:lnTo>
                    <a:pt x="10" y="1519"/>
                  </a:lnTo>
                  <a:lnTo>
                    <a:pt x="10" y="1519"/>
                  </a:lnTo>
                  <a:lnTo>
                    <a:pt x="12" y="1519"/>
                  </a:lnTo>
                  <a:lnTo>
                    <a:pt x="13" y="1519"/>
                  </a:lnTo>
                  <a:lnTo>
                    <a:pt x="14" y="1519"/>
                  </a:lnTo>
                  <a:lnTo>
                    <a:pt x="14" y="1519"/>
                  </a:lnTo>
                  <a:lnTo>
                    <a:pt x="15" y="1519"/>
                  </a:lnTo>
                  <a:lnTo>
                    <a:pt x="17" y="1519"/>
                  </a:lnTo>
                  <a:lnTo>
                    <a:pt x="18" y="1519"/>
                  </a:lnTo>
                  <a:lnTo>
                    <a:pt x="18" y="1519"/>
                  </a:lnTo>
                  <a:lnTo>
                    <a:pt x="19" y="1519"/>
                  </a:lnTo>
                  <a:lnTo>
                    <a:pt x="20" y="1520"/>
                  </a:lnTo>
                  <a:lnTo>
                    <a:pt x="22" y="1522"/>
                  </a:lnTo>
                  <a:lnTo>
                    <a:pt x="22" y="1524"/>
                  </a:lnTo>
                  <a:lnTo>
                    <a:pt x="23" y="1525"/>
                  </a:lnTo>
                  <a:lnTo>
                    <a:pt x="24" y="1525"/>
                  </a:lnTo>
                  <a:lnTo>
                    <a:pt x="25" y="1524"/>
                  </a:lnTo>
                  <a:lnTo>
                    <a:pt x="25" y="1523"/>
                  </a:lnTo>
                  <a:lnTo>
                    <a:pt x="27" y="1523"/>
                  </a:lnTo>
                  <a:lnTo>
                    <a:pt x="28" y="1523"/>
                  </a:lnTo>
                  <a:lnTo>
                    <a:pt x="29" y="1523"/>
                  </a:lnTo>
                  <a:lnTo>
                    <a:pt x="29" y="1523"/>
                  </a:lnTo>
                  <a:lnTo>
                    <a:pt x="30" y="1523"/>
                  </a:lnTo>
                  <a:lnTo>
                    <a:pt x="32" y="1523"/>
                  </a:lnTo>
                  <a:lnTo>
                    <a:pt x="33" y="1524"/>
                  </a:lnTo>
                  <a:lnTo>
                    <a:pt x="33" y="1524"/>
                  </a:lnTo>
                  <a:lnTo>
                    <a:pt x="34" y="1524"/>
                  </a:lnTo>
                  <a:lnTo>
                    <a:pt x="35" y="1524"/>
                  </a:lnTo>
                  <a:lnTo>
                    <a:pt x="36" y="1524"/>
                  </a:lnTo>
                  <a:lnTo>
                    <a:pt x="36" y="1524"/>
                  </a:lnTo>
                  <a:lnTo>
                    <a:pt x="38" y="1524"/>
                  </a:lnTo>
                  <a:lnTo>
                    <a:pt x="39" y="1524"/>
                  </a:lnTo>
                  <a:lnTo>
                    <a:pt x="40" y="1524"/>
                  </a:lnTo>
                  <a:lnTo>
                    <a:pt x="40" y="1524"/>
                  </a:lnTo>
                  <a:lnTo>
                    <a:pt x="41" y="1524"/>
                  </a:lnTo>
                  <a:lnTo>
                    <a:pt x="43" y="1523"/>
                  </a:lnTo>
                  <a:lnTo>
                    <a:pt x="44" y="1523"/>
                  </a:lnTo>
                  <a:lnTo>
                    <a:pt x="44" y="1523"/>
                  </a:lnTo>
                  <a:lnTo>
                    <a:pt x="45" y="1523"/>
                  </a:lnTo>
                  <a:lnTo>
                    <a:pt x="46" y="1523"/>
                  </a:lnTo>
                  <a:lnTo>
                    <a:pt x="48" y="1523"/>
                  </a:lnTo>
                  <a:lnTo>
                    <a:pt x="48" y="1523"/>
                  </a:lnTo>
                  <a:lnTo>
                    <a:pt x="49" y="1523"/>
                  </a:lnTo>
                  <a:lnTo>
                    <a:pt x="50" y="1523"/>
                  </a:lnTo>
                  <a:lnTo>
                    <a:pt x="51" y="1522"/>
                  </a:lnTo>
                  <a:lnTo>
                    <a:pt x="51" y="1523"/>
                  </a:lnTo>
                  <a:lnTo>
                    <a:pt x="53" y="1523"/>
                  </a:lnTo>
                  <a:lnTo>
                    <a:pt x="54" y="1523"/>
                  </a:lnTo>
                  <a:lnTo>
                    <a:pt x="55" y="1523"/>
                  </a:lnTo>
                  <a:lnTo>
                    <a:pt x="55" y="1523"/>
                  </a:lnTo>
                  <a:lnTo>
                    <a:pt x="56" y="1523"/>
                  </a:lnTo>
                  <a:lnTo>
                    <a:pt x="58" y="1523"/>
                  </a:lnTo>
                  <a:lnTo>
                    <a:pt x="59" y="1523"/>
                  </a:lnTo>
                  <a:lnTo>
                    <a:pt x="60" y="1523"/>
                  </a:lnTo>
                  <a:lnTo>
                    <a:pt x="60" y="1523"/>
                  </a:lnTo>
                  <a:lnTo>
                    <a:pt x="61" y="1523"/>
                  </a:lnTo>
                  <a:lnTo>
                    <a:pt x="63" y="1523"/>
                  </a:lnTo>
                  <a:lnTo>
                    <a:pt x="64" y="1523"/>
                  </a:lnTo>
                  <a:lnTo>
                    <a:pt x="64" y="1523"/>
                  </a:lnTo>
                  <a:lnTo>
                    <a:pt x="65" y="1522"/>
                  </a:lnTo>
                  <a:lnTo>
                    <a:pt x="66" y="1522"/>
                  </a:lnTo>
                  <a:lnTo>
                    <a:pt x="68" y="1522"/>
                  </a:lnTo>
                  <a:lnTo>
                    <a:pt x="68" y="1522"/>
                  </a:lnTo>
                  <a:lnTo>
                    <a:pt x="69" y="1522"/>
                  </a:lnTo>
                  <a:lnTo>
                    <a:pt x="70" y="1522"/>
                  </a:lnTo>
                  <a:lnTo>
                    <a:pt x="71" y="1522"/>
                  </a:lnTo>
                  <a:lnTo>
                    <a:pt x="71" y="1522"/>
                  </a:lnTo>
                  <a:lnTo>
                    <a:pt x="72" y="1522"/>
                  </a:lnTo>
                  <a:lnTo>
                    <a:pt x="74" y="1522"/>
                  </a:lnTo>
                  <a:lnTo>
                    <a:pt x="75" y="1522"/>
                  </a:lnTo>
                  <a:lnTo>
                    <a:pt x="75" y="1523"/>
                  </a:lnTo>
                  <a:lnTo>
                    <a:pt x="76" y="1523"/>
                  </a:lnTo>
                  <a:lnTo>
                    <a:pt x="77" y="1523"/>
                  </a:lnTo>
                  <a:lnTo>
                    <a:pt x="79" y="1523"/>
                  </a:lnTo>
                  <a:lnTo>
                    <a:pt x="79" y="1523"/>
                  </a:lnTo>
                  <a:lnTo>
                    <a:pt x="80" y="1523"/>
                  </a:lnTo>
                  <a:lnTo>
                    <a:pt x="81" y="1523"/>
                  </a:lnTo>
                  <a:lnTo>
                    <a:pt x="82" y="1523"/>
                  </a:lnTo>
                  <a:lnTo>
                    <a:pt x="82" y="1523"/>
                  </a:lnTo>
                  <a:lnTo>
                    <a:pt x="84" y="1523"/>
                  </a:lnTo>
                  <a:lnTo>
                    <a:pt x="85" y="1523"/>
                  </a:lnTo>
                  <a:lnTo>
                    <a:pt x="86" y="1523"/>
                  </a:lnTo>
                  <a:lnTo>
                    <a:pt x="86" y="1524"/>
                  </a:lnTo>
                  <a:lnTo>
                    <a:pt x="87" y="1524"/>
                  </a:lnTo>
                  <a:lnTo>
                    <a:pt x="89" y="1524"/>
                  </a:lnTo>
                  <a:lnTo>
                    <a:pt x="90" y="1523"/>
                  </a:lnTo>
                  <a:lnTo>
                    <a:pt x="90" y="1523"/>
                  </a:lnTo>
                  <a:lnTo>
                    <a:pt x="91" y="1523"/>
                  </a:lnTo>
                  <a:lnTo>
                    <a:pt x="92" y="1523"/>
                  </a:lnTo>
                  <a:lnTo>
                    <a:pt x="94" y="1523"/>
                  </a:lnTo>
                  <a:lnTo>
                    <a:pt x="94" y="1522"/>
                  </a:lnTo>
                  <a:lnTo>
                    <a:pt x="95" y="1522"/>
                  </a:lnTo>
                  <a:lnTo>
                    <a:pt x="96" y="1522"/>
                  </a:lnTo>
                  <a:lnTo>
                    <a:pt x="97" y="1523"/>
                  </a:lnTo>
                  <a:lnTo>
                    <a:pt x="97" y="1523"/>
                  </a:lnTo>
                  <a:lnTo>
                    <a:pt x="99" y="1523"/>
                  </a:lnTo>
                  <a:lnTo>
                    <a:pt x="100" y="1523"/>
                  </a:lnTo>
                  <a:lnTo>
                    <a:pt x="101" y="1523"/>
                  </a:lnTo>
                  <a:lnTo>
                    <a:pt x="101" y="1523"/>
                  </a:lnTo>
                  <a:lnTo>
                    <a:pt x="102" y="1523"/>
                  </a:lnTo>
                  <a:lnTo>
                    <a:pt x="104" y="1523"/>
                  </a:lnTo>
                  <a:lnTo>
                    <a:pt x="105" y="1523"/>
                  </a:lnTo>
                  <a:lnTo>
                    <a:pt x="105" y="1522"/>
                  </a:lnTo>
                  <a:lnTo>
                    <a:pt x="106" y="1522"/>
                  </a:lnTo>
                  <a:lnTo>
                    <a:pt x="107" y="1522"/>
                  </a:lnTo>
                  <a:lnTo>
                    <a:pt x="108" y="1522"/>
                  </a:lnTo>
                  <a:lnTo>
                    <a:pt x="108" y="1522"/>
                  </a:lnTo>
                  <a:lnTo>
                    <a:pt x="110" y="1522"/>
                  </a:lnTo>
                  <a:lnTo>
                    <a:pt x="111" y="1522"/>
                  </a:lnTo>
                  <a:lnTo>
                    <a:pt x="112" y="1522"/>
                  </a:lnTo>
                  <a:lnTo>
                    <a:pt x="113" y="1522"/>
                  </a:lnTo>
                  <a:lnTo>
                    <a:pt x="113" y="1522"/>
                  </a:lnTo>
                  <a:lnTo>
                    <a:pt x="115" y="1522"/>
                  </a:lnTo>
                  <a:lnTo>
                    <a:pt x="116" y="1522"/>
                  </a:lnTo>
                  <a:lnTo>
                    <a:pt x="117" y="1522"/>
                  </a:lnTo>
                  <a:lnTo>
                    <a:pt x="117" y="1522"/>
                  </a:lnTo>
                  <a:lnTo>
                    <a:pt x="118" y="1522"/>
                  </a:lnTo>
                  <a:lnTo>
                    <a:pt x="120" y="1522"/>
                  </a:lnTo>
                  <a:lnTo>
                    <a:pt x="121" y="1522"/>
                  </a:lnTo>
                  <a:lnTo>
                    <a:pt x="121" y="1522"/>
                  </a:lnTo>
                  <a:lnTo>
                    <a:pt x="122" y="1522"/>
                  </a:lnTo>
                  <a:lnTo>
                    <a:pt x="123" y="1522"/>
                  </a:lnTo>
                  <a:lnTo>
                    <a:pt x="125" y="1522"/>
                  </a:lnTo>
                  <a:lnTo>
                    <a:pt x="125" y="1522"/>
                  </a:lnTo>
                  <a:lnTo>
                    <a:pt x="126" y="1522"/>
                  </a:lnTo>
                  <a:lnTo>
                    <a:pt x="127" y="1522"/>
                  </a:lnTo>
                  <a:lnTo>
                    <a:pt x="128" y="1522"/>
                  </a:lnTo>
                  <a:lnTo>
                    <a:pt x="128" y="1522"/>
                  </a:lnTo>
                  <a:lnTo>
                    <a:pt x="130" y="1522"/>
                  </a:lnTo>
                  <a:lnTo>
                    <a:pt x="131" y="1522"/>
                  </a:lnTo>
                  <a:lnTo>
                    <a:pt x="132" y="1523"/>
                  </a:lnTo>
                  <a:lnTo>
                    <a:pt x="132" y="1523"/>
                  </a:lnTo>
                  <a:lnTo>
                    <a:pt x="133" y="1523"/>
                  </a:lnTo>
                  <a:lnTo>
                    <a:pt x="135" y="1523"/>
                  </a:lnTo>
                  <a:lnTo>
                    <a:pt x="136" y="1523"/>
                  </a:lnTo>
                  <a:lnTo>
                    <a:pt x="136" y="1523"/>
                  </a:lnTo>
                  <a:lnTo>
                    <a:pt x="137" y="1522"/>
                  </a:lnTo>
                  <a:lnTo>
                    <a:pt x="138" y="1522"/>
                  </a:lnTo>
                  <a:lnTo>
                    <a:pt x="140" y="1520"/>
                  </a:lnTo>
                  <a:lnTo>
                    <a:pt x="140" y="1520"/>
                  </a:lnTo>
                  <a:lnTo>
                    <a:pt x="141" y="1520"/>
                  </a:lnTo>
                  <a:lnTo>
                    <a:pt x="142" y="1519"/>
                  </a:lnTo>
                  <a:lnTo>
                    <a:pt x="143" y="1519"/>
                  </a:lnTo>
                  <a:lnTo>
                    <a:pt x="143" y="1519"/>
                  </a:lnTo>
                  <a:lnTo>
                    <a:pt x="144" y="1519"/>
                  </a:lnTo>
                  <a:lnTo>
                    <a:pt x="146" y="1520"/>
                  </a:lnTo>
                  <a:lnTo>
                    <a:pt x="147" y="1520"/>
                  </a:lnTo>
                  <a:lnTo>
                    <a:pt x="147" y="1520"/>
                  </a:lnTo>
                  <a:lnTo>
                    <a:pt x="148" y="1520"/>
                  </a:lnTo>
                  <a:lnTo>
                    <a:pt x="149" y="1520"/>
                  </a:lnTo>
                  <a:lnTo>
                    <a:pt x="151" y="1520"/>
                  </a:lnTo>
                  <a:lnTo>
                    <a:pt x="151" y="1520"/>
                  </a:lnTo>
                  <a:lnTo>
                    <a:pt x="152" y="1520"/>
                  </a:lnTo>
                  <a:lnTo>
                    <a:pt x="153" y="1520"/>
                  </a:lnTo>
                  <a:lnTo>
                    <a:pt x="154" y="1520"/>
                  </a:lnTo>
                  <a:lnTo>
                    <a:pt x="154" y="1520"/>
                  </a:lnTo>
                  <a:lnTo>
                    <a:pt x="156" y="1520"/>
                  </a:lnTo>
                  <a:lnTo>
                    <a:pt x="157" y="1520"/>
                  </a:lnTo>
                  <a:lnTo>
                    <a:pt x="158" y="1520"/>
                  </a:lnTo>
                  <a:lnTo>
                    <a:pt x="158" y="1520"/>
                  </a:lnTo>
                  <a:lnTo>
                    <a:pt x="159" y="1520"/>
                  </a:lnTo>
                  <a:lnTo>
                    <a:pt x="161" y="1520"/>
                  </a:lnTo>
                  <a:lnTo>
                    <a:pt x="162" y="1520"/>
                  </a:lnTo>
                  <a:lnTo>
                    <a:pt x="162" y="1519"/>
                  </a:lnTo>
                  <a:lnTo>
                    <a:pt x="163" y="1519"/>
                  </a:lnTo>
                  <a:lnTo>
                    <a:pt x="164" y="1518"/>
                  </a:lnTo>
                  <a:lnTo>
                    <a:pt x="166" y="1518"/>
                  </a:lnTo>
                  <a:lnTo>
                    <a:pt x="166" y="1518"/>
                  </a:lnTo>
                  <a:lnTo>
                    <a:pt x="167" y="1519"/>
                  </a:lnTo>
                  <a:lnTo>
                    <a:pt x="168" y="1520"/>
                  </a:lnTo>
                  <a:lnTo>
                    <a:pt x="169" y="1522"/>
                  </a:lnTo>
                  <a:lnTo>
                    <a:pt x="171" y="1522"/>
                  </a:lnTo>
                  <a:lnTo>
                    <a:pt x="171" y="1523"/>
                  </a:lnTo>
                  <a:lnTo>
                    <a:pt x="172" y="1523"/>
                  </a:lnTo>
                  <a:lnTo>
                    <a:pt x="173" y="1525"/>
                  </a:lnTo>
                  <a:lnTo>
                    <a:pt x="174" y="1548"/>
                  </a:lnTo>
                  <a:lnTo>
                    <a:pt x="174" y="1633"/>
                  </a:lnTo>
                  <a:lnTo>
                    <a:pt x="176" y="1777"/>
                  </a:lnTo>
                  <a:lnTo>
                    <a:pt x="177" y="1777"/>
                  </a:lnTo>
                  <a:lnTo>
                    <a:pt x="178" y="1777"/>
                  </a:lnTo>
                  <a:lnTo>
                    <a:pt x="178" y="1777"/>
                  </a:lnTo>
                  <a:lnTo>
                    <a:pt x="179" y="1777"/>
                  </a:lnTo>
                  <a:lnTo>
                    <a:pt x="180" y="1777"/>
                  </a:lnTo>
                  <a:lnTo>
                    <a:pt x="182" y="1777"/>
                  </a:lnTo>
                  <a:lnTo>
                    <a:pt x="182" y="1777"/>
                  </a:lnTo>
                  <a:lnTo>
                    <a:pt x="183" y="1777"/>
                  </a:lnTo>
                  <a:lnTo>
                    <a:pt x="184" y="1777"/>
                  </a:lnTo>
                  <a:lnTo>
                    <a:pt x="185" y="1777"/>
                  </a:lnTo>
                  <a:lnTo>
                    <a:pt x="185" y="1777"/>
                  </a:lnTo>
                  <a:lnTo>
                    <a:pt x="187" y="1617"/>
                  </a:lnTo>
                  <a:lnTo>
                    <a:pt x="188" y="1046"/>
                  </a:lnTo>
                  <a:lnTo>
                    <a:pt x="189" y="652"/>
                  </a:lnTo>
                  <a:lnTo>
                    <a:pt x="189" y="551"/>
                  </a:lnTo>
                  <a:lnTo>
                    <a:pt x="190" y="677"/>
                  </a:lnTo>
                  <a:lnTo>
                    <a:pt x="192" y="881"/>
                  </a:lnTo>
                  <a:lnTo>
                    <a:pt x="193" y="1062"/>
                  </a:lnTo>
                  <a:lnTo>
                    <a:pt x="193" y="1190"/>
                  </a:lnTo>
                  <a:lnTo>
                    <a:pt x="194" y="1273"/>
                  </a:lnTo>
                  <a:lnTo>
                    <a:pt x="195" y="1327"/>
                  </a:lnTo>
                  <a:lnTo>
                    <a:pt x="197" y="1363"/>
                  </a:lnTo>
                  <a:lnTo>
                    <a:pt x="197" y="1387"/>
                  </a:lnTo>
                  <a:lnTo>
                    <a:pt x="198" y="1406"/>
                  </a:lnTo>
                  <a:lnTo>
                    <a:pt x="199" y="1421"/>
                  </a:lnTo>
                  <a:lnTo>
                    <a:pt x="200" y="1432"/>
                  </a:lnTo>
                  <a:lnTo>
                    <a:pt x="200" y="1442"/>
                  </a:lnTo>
                  <a:lnTo>
                    <a:pt x="202" y="1451"/>
                  </a:lnTo>
                  <a:lnTo>
                    <a:pt x="203" y="1457"/>
                  </a:lnTo>
                  <a:lnTo>
                    <a:pt x="204" y="1463"/>
                  </a:lnTo>
                  <a:lnTo>
                    <a:pt x="204" y="1468"/>
                  </a:lnTo>
                  <a:lnTo>
                    <a:pt x="205" y="1473"/>
                  </a:lnTo>
                  <a:lnTo>
                    <a:pt x="207" y="1477"/>
                  </a:lnTo>
                  <a:lnTo>
                    <a:pt x="208" y="1482"/>
                  </a:lnTo>
                  <a:lnTo>
                    <a:pt x="208" y="1486"/>
                  </a:lnTo>
                  <a:lnTo>
                    <a:pt x="209" y="1488"/>
                  </a:lnTo>
                  <a:lnTo>
                    <a:pt x="210" y="1492"/>
                  </a:lnTo>
                  <a:lnTo>
                    <a:pt x="211" y="1494"/>
                  </a:lnTo>
                  <a:lnTo>
                    <a:pt x="211" y="1497"/>
                  </a:lnTo>
                  <a:lnTo>
                    <a:pt x="213" y="1498"/>
                  </a:lnTo>
                  <a:lnTo>
                    <a:pt x="214" y="1500"/>
                  </a:lnTo>
                  <a:lnTo>
                    <a:pt x="215" y="1502"/>
                  </a:lnTo>
                  <a:lnTo>
                    <a:pt x="215" y="1503"/>
                  </a:lnTo>
                  <a:lnTo>
                    <a:pt x="216" y="1507"/>
                  </a:lnTo>
                  <a:lnTo>
                    <a:pt x="218" y="1509"/>
                  </a:lnTo>
                  <a:lnTo>
                    <a:pt x="219" y="1512"/>
                  </a:lnTo>
                  <a:lnTo>
                    <a:pt x="219" y="1513"/>
                  </a:lnTo>
                  <a:lnTo>
                    <a:pt x="220" y="1515"/>
                  </a:lnTo>
                  <a:lnTo>
                    <a:pt x="221" y="1517"/>
                  </a:lnTo>
                  <a:lnTo>
                    <a:pt x="223" y="1518"/>
                  </a:lnTo>
                  <a:lnTo>
                    <a:pt x="223" y="1519"/>
                  </a:lnTo>
                  <a:lnTo>
                    <a:pt x="224" y="1519"/>
                  </a:lnTo>
                  <a:lnTo>
                    <a:pt x="225" y="1520"/>
                  </a:lnTo>
                  <a:lnTo>
                    <a:pt x="226" y="1520"/>
                  </a:lnTo>
                  <a:lnTo>
                    <a:pt x="228" y="1522"/>
                  </a:lnTo>
                  <a:lnTo>
                    <a:pt x="228" y="1523"/>
                  </a:lnTo>
                  <a:lnTo>
                    <a:pt x="229" y="1524"/>
                  </a:lnTo>
                  <a:lnTo>
                    <a:pt x="230" y="1524"/>
                  </a:lnTo>
                  <a:lnTo>
                    <a:pt x="231" y="1524"/>
                  </a:lnTo>
                  <a:lnTo>
                    <a:pt x="231" y="1524"/>
                  </a:lnTo>
                  <a:lnTo>
                    <a:pt x="233" y="1524"/>
                  </a:lnTo>
                  <a:lnTo>
                    <a:pt x="234" y="1523"/>
                  </a:lnTo>
                  <a:lnTo>
                    <a:pt x="235" y="1519"/>
                  </a:lnTo>
                  <a:lnTo>
                    <a:pt x="235" y="1509"/>
                  </a:lnTo>
                  <a:lnTo>
                    <a:pt x="236" y="1487"/>
                  </a:lnTo>
                  <a:lnTo>
                    <a:pt x="238" y="1454"/>
                  </a:lnTo>
                  <a:lnTo>
                    <a:pt x="239" y="1421"/>
                  </a:lnTo>
                  <a:lnTo>
                    <a:pt x="239" y="1401"/>
                  </a:lnTo>
                  <a:lnTo>
                    <a:pt x="240" y="1402"/>
                  </a:lnTo>
                  <a:lnTo>
                    <a:pt x="241" y="1423"/>
                  </a:lnTo>
                  <a:lnTo>
                    <a:pt x="243" y="1452"/>
                  </a:lnTo>
                  <a:lnTo>
                    <a:pt x="243" y="1478"/>
                  </a:lnTo>
                  <a:lnTo>
                    <a:pt x="244" y="1497"/>
                  </a:lnTo>
                  <a:lnTo>
                    <a:pt x="245" y="1508"/>
                  </a:lnTo>
                  <a:lnTo>
                    <a:pt x="246" y="1514"/>
                  </a:lnTo>
                  <a:lnTo>
                    <a:pt x="246" y="1517"/>
                  </a:lnTo>
                  <a:lnTo>
                    <a:pt x="247" y="1518"/>
                  </a:lnTo>
                  <a:lnTo>
                    <a:pt x="249" y="1518"/>
                  </a:lnTo>
                  <a:lnTo>
                    <a:pt x="250" y="1518"/>
                  </a:lnTo>
                  <a:lnTo>
                    <a:pt x="250" y="1518"/>
                  </a:lnTo>
                  <a:lnTo>
                    <a:pt x="251" y="1522"/>
                  </a:lnTo>
                  <a:lnTo>
                    <a:pt x="252" y="1527"/>
                  </a:lnTo>
                  <a:lnTo>
                    <a:pt x="254" y="1530"/>
                  </a:lnTo>
                  <a:lnTo>
                    <a:pt x="254" y="1530"/>
                  </a:lnTo>
                  <a:lnTo>
                    <a:pt x="255" y="1529"/>
                  </a:lnTo>
                  <a:lnTo>
                    <a:pt x="256" y="1527"/>
                  </a:lnTo>
                  <a:lnTo>
                    <a:pt x="257" y="1525"/>
                  </a:lnTo>
                  <a:lnTo>
                    <a:pt x="257" y="1524"/>
                  </a:lnTo>
                  <a:lnTo>
                    <a:pt x="259" y="1525"/>
                  </a:lnTo>
                  <a:lnTo>
                    <a:pt x="260" y="1525"/>
                  </a:lnTo>
                  <a:lnTo>
                    <a:pt x="261" y="1525"/>
                  </a:lnTo>
                  <a:lnTo>
                    <a:pt x="261" y="1525"/>
                  </a:lnTo>
                  <a:lnTo>
                    <a:pt x="262" y="1524"/>
                  </a:lnTo>
                  <a:lnTo>
                    <a:pt x="264" y="1524"/>
                  </a:lnTo>
                  <a:lnTo>
                    <a:pt x="265" y="1523"/>
                  </a:lnTo>
                  <a:lnTo>
                    <a:pt x="265" y="1522"/>
                  </a:lnTo>
                  <a:lnTo>
                    <a:pt x="266" y="1522"/>
                  </a:lnTo>
                  <a:lnTo>
                    <a:pt x="267" y="1522"/>
                  </a:lnTo>
                  <a:lnTo>
                    <a:pt x="269" y="1522"/>
                  </a:lnTo>
                  <a:lnTo>
                    <a:pt x="269" y="1522"/>
                  </a:lnTo>
                  <a:lnTo>
                    <a:pt x="270" y="1522"/>
                  </a:lnTo>
                  <a:lnTo>
                    <a:pt x="271" y="1522"/>
                  </a:lnTo>
                  <a:lnTo>
                    <a:pt x="272" y="1522"/>
                  </a:lnTo>
                  <a:lnTo>
                    <a:pt x="272" y="1522"/>
                  </a:lnTo>
                  <a:lnTo>
                    <a:pt x="274" y="1522"/>
                  </a:lnTo>
                  <a:lnTo>
                    <a:pt x="275" y="1522"/>
                  </a:lnTo>
                  <a:lnTo>
                    <a:pt x="276" y="1522"/>
                  </a:lnTo>
                  <a:lnTo>
                    <a:pt x="276" y="1520"/>
                  </a:lnTo>
                  <a:lnTo>
                    <a:pt x="277" y="1520"/>
                  </a:lnTo>
                  <a:lnTo>
                    <a:pt x="279" y="1520"/>
                  </a:lnTo>
                  <a:lnTo>
                    <a:pt x="280" y="1522"/>
                  </a:lnTo>
                  <a:lnTo>
                    <a:pt x="281" y="1523"/>
                  </a:lnTo>
                  <a:lnTo>
                    <a:pt x="281" y="1523"/>
                  </a:lnTo>
                  <a:lnTo>
                    <a:pt x="282" y="1520"/>
                  </a:lnTo>
                  <a:lnTo>
                    <a:pt x="283" y="1519"/>
                  </a:lnTo>
                  <a:lnTo>
                    <a:pt x="285" y="1519"/>
                  </a:lnTo>
                  <a:lnTo>
                    <a:pt x="285" y="1523"/>
                  </a:lnTo>
                  <a:lnTo>
                    <a:pt x="286" y="1528"/>
                  </a:lnTo>
                  <a:lnTo>
                    <a:pt x="287" y="1530"/>
                  </a:lnTo>
                  <a:lnTo>
                    <a:pt x="288" y="1531"/>
                  </a:lnTo>
                  <a:lnTo>
                    <a:pt x="288" y="1530"/>
                  </a:lnTo>
                  <a:lnTo>
                    <a:pt x="290" y="1528"/>
                  </a:lnTo>
                  <a:lnTo>
                    <a:pt x="291" y="1525"/>
                  </a:lnTo>
                  <a:lnTo>
                    <a:pt x="292" y="1522"/>
                  </a:lnTo>
                  <a:lnTo>
                    <a:pt x="292" y="1517"/>
                  </a:lnTo>
                  <a:lnTo>
                    <a:pt x="293" y="1514"/>
                  </a:lnTo>
                  <a:lnTo>
                    <a:pt x="295" y="1518"/>
                  </a:lnTo>
                  <a:lnTo>
                    <a:pt x="296" y="1533"/>
                  </a:lnTo>
                  <a:lnTo>
                    <a:pt x="296" y="1555"/>
                  </a:lnTo>
                  <a:lnTo>
                    <a:pt x="297" y="1571"/>
                  </a:lnTo>
                  <a:lnTo>
                    <a:pt x="298" y="1570"/>
                  </a:lnTo>
                  <a:lnTo>
                    <a:pt x="300" y="1549"/>
                  </a:lnTo>
                  <a:lnTo>
                    <a:pt x="300" y="1522"/>
                  </a:lnTo>
                  <a:lnTo>
                    <a:pt x="301" y="1508"/>
                  </a:lnTo>
                  <a:lnTo>
                    <a:pt x="302" y="1510"/>
                  </a:lnTo>
                  <a:lnTo>
                    <a:pt x="303" y="1523"/>
                  </a:lnTo>
                  <a:lnTo>
                    <a:pt x="303" y="1534"/>
                  </a:lnTo>
                  <a:lnTo>
                    <a:pt x="305" y="1538"/>
                  </a:lnTo>
                  <a:lnTo>
                    <a:pt x="306" y="1536"/>
                  </a:lnTo>
                  <a:lnTo>
                    <a:pt x="307" y="1534"/>
                  </a:lnTo>
                  <a:lnTo>
                    <a:pt x="307" y="1530"/>
                  </a:lnTo>
                  <a:lnTo>
                    <a:pt x="308" y="1527"/>
                  </a:lnTo>
                  <a:lnTo>
                    <a:pt x="310" y="1524"/>
                  </a:lnTo>
                  <a:lnTo>
                    <a:pt x="311" y="1522"/>
                  </a:lnTo>
                  <a:lnTo>
                    <a:pt x="311" y="1519"/>
                  </a:lnTo>
                  <a:lnTo>
                    <a:pt x="312" y="1518"/>
                  </a:lnTo>
                  <a:lnTo>
                    <a:pt x="313" y="1517"/>
                  </a:lnTo>
                  <a:lnTo>
                    <a:pt x="315" y="1517"/>
                  </a:lnTo>
                  <a:lnTo>
                    <a:pt x="315" y="1517"/>
                  </a:lnTo>
                  <a:lnTo>
                    <a:pt x="316" y="1519"/>
                  </a:lnTo>
                  <a:lnTo>
                    <a:pt x="317" y="1520"/>
                  </a:lnTo>
                  <a:lnTo>
                    <a:pt x="318" y="1522"/>
                  </a:lnTo>
                  <a:lnTo>
                    <a:pt x="318" y="1524"/>
                  </a:lnTo>
                  <a:lnTo>
                    <a:pt x="319" y="1527"/>
                  </a:lnTo>
                  <a:lnTo>
                    <a:pt x="321" y="1529"/>
                  </a:lnTo>
                  <a:lnTo>
                    <a:pt x="322" y="1533"/>
                  </a:lnTo>
                  <a:lnTo>
                    <a:pt x="322" y="1535"/>
                  </a:lnTo>
                  <a:lnTo>
                    <a:pt x="323" y="1539"/>
                  </a:lnTo>
                  <a:lnTo>
                    <a:pt x="324" y="1543"/>
                  </a:lnTo>
                  <a:lnTo>
                    <a:pt x="326" y="1548"/>
                  </a:lnTo>
                  <a:lnTo>
                    <a:pt x="326" y="1550"/>
                  </a:lnTo>
                  <a:lnTo>
                    <a:pt x="327" y="1549"/>
                  </a:lnTo>
                  <a:lnTo>
                    <a:pt x="328" y="1541"/>
                  </a:lnTo>
                  <a:lnTo>
                    <a:pt x="329" y="1525"/>
                  </a:lnTo>
                  <a:lnTo>
                    <a:pt x="329" y="1489"/>
                  </a:lnTo>
                  <a:lnTo>
                    <a:pt x="331" y="1432"/>
                  </a:lnTo>
                  <a:lnTo>
                    <a:pt x="332" y="1374"/>
                  </a:lnTo>
                  <a:lnTo>
                    <a:pt x="333" y="1350"/>
                  </a:lnTo>
                  <a:lnTo>
                    <a:pt x="333" y="1381"/>
                  </a:lnTo>
                  <a:lnTo>
                    <a:pt x="334" y="1447"/>
                  </a:lnTo>
                  <a:lnTo>
                    <a:pt x="336" y="1512"/>
                  </a:lnTo>
                  <a:lnTo>
                    <a:pt x="337" y="1550"/>
                  </a:lnTo>
                  <a:lnTo>
                    <a:pt x="338" y="1567"/>
                  </a:lnTo>
                  <a:lnTo>
                    <a:pt x="338" y="1571"/>
                  </a:lnTo>
                  <a:lnTo>
                    <a:pt x="339" y="1569"/>
                  </a:lnTo>
                  <a:lnTo>
                    <a:pt x="341" y="1564"/>
                  </a:lnTo>
                  <a:lnTo>
                    <a:pt x="342" y="1558"/>
                  </a:lnTo>
                  <a:lnTo>
                    <a:pt x="342" y="1551"/>
                  </a:lnTo>
                  <a:lnTo>
                    <a:pt x="343" y="1545"/>
                  </a:lnTo>
                  <a:lnTo>
                    <a:pt x="344" y="1539"/>
                  </a:lnTo>
                  <a:lnTo>
                    <a:pt x="346" y="1533"/>
                  </a:lnTo>
                  <a:lnTo>
                    <a:pt x="346" y="1527"/>
                  </a:lnTo>
                  <a:lnTo>
                    <a:pt x="347" y="1520"/>
                  </a:lnTo>
                  <a:lnTo>
                    <a:pt x="348" y="1514"/>
                  </a:lnTo>
                  <a:lnTo>
                    <a:pt x="349" y="1508"/>
                  </a:lnTo>
                  <a:lnTo>
                    <a:pt x="349" y="1503"/>
                  </a:lnTo>
                  <a:lnTo>
                    <a:pt x="351" y="1498"/>
                  </a:lnTo>
                  <a:lnTo>
                    <a:pt x="352" y="1495"/>
                  </a:lnTo>
                  <a:lnTo>
                    <a:pt x="353" y="1495"/>
                  </a:lnTo>
                  <a:lnTo>
                    <a:pt x="353" y="1498"/>
                  </a:lnTo>
                  <a:lnTo>
                    <a:pt x="354" y="1503"/>
                  </a:lnTo>
                  <a:lnTo>
                    <a:pt x="355" y="1508"/>
                  </a:lnTo>
                  <a:lnTo>
                    <a:pt x="357" y="1512"/>
                  </a:lnTo>
                  <a:lnTo>
                    <a:pt x="357" y="1517"/>
                  </a:lnTo>
                  <a:lnTo>
                    <a:pt x="358" y="1519"/>
                  </a:lnTo>
                  <a:lnTo>
                    <a:pt x="359" y="1522"/>
                  </a:lnTo>
                  <a:lnTo>
                    <a:pt x="360" y="1522"/>
                  </a:lnTo>
                  <a:lnTo>
                    <a:pt x="360" y="1520"/>
                  </a:lnTo>
                  <a:lnTo>
                    <a:pt x="362" y="1514"/>
                  </a:lnTo>
                  <a:lnTo>
                    <a:pt x="363" y="1504"/>
                  </a:lnTo>
                  <a:lnTo>
                    <a:pt x="364" y="1489"/>
                  </a:lnTo>
                  <a:lnTo>
                    <a:pt x="364" y="1474"/>
                  </a:lnTo>
                  <a:lnTo>
                    <a:pt x="365" y="1464"/>
                  </a:lnTo>
                  <a:lnTo>
                    <a:pt x="367" y="1461"/>
                  </a:lnTo>
                  <a:lnTo>
                    <a:pt x="368" y="1464"/>
                  </a:lnTo>
                  <a:lnTo>
                    <a:pt x="368" y="1471"/>
                  </a:lnTo>
                  <a:lnTo>
                    <a:pt x="369" y="1476"/>
                  </a:lnTo>
                  <a:lnTo>
                    <a:pt x="370" y="1477"/>
                  </a:lnTo>
                  <a:lnTo>
                    <a:pt x="372" y="1473"/>
                  </a:lnTo>
                  <a:lnTo>
                    <a:pt x="372" y="1468"/>
                  </a:lnTo>
                  <a:lnTo>
                    <a:pt x="373" y="1464"/>
                  </a:lnTo>
                  <a:lnTo>
                    <a:pt x="374" y="1464"/>
                  </a:lnTo>
                  <a:lnTo>
                    <a:pt x="375" y="1468"/>
                  </a:lnTo>
                  <a:lnTo>
                    <a:pt x="375" y="1474"/>
                  </a:lnTo>
                  <a:lnTo>
                    <a:pt x="377" y="1481"/>
                  </a:lnTo>
                  <a:lnTo>
                    <a:pt x="378" y="1484"/>
                  </a:lnTo>
                  <a:lnTo>
                    <a:pt x="379" y="1483"/>
                  </a:lnTo>
                  <a:lnTo>
                    <a:pt x="379" y="1473"/>
                  </a:lnTo>
                  <a:lnTo>
                    <a:pt x="380" y="1463"/>
                  </a:lnTo>
                  <a:lnTo>
                    <a:pt x="382" y="1458"/>
                  </a:lnTo>
                  <a:lnTo>
                    <a:pt x="383" y="1467"/>
                  </a:lnTo>
                  <a:lnTo>
                    <a:pt x="383" y="1484"/>
                  </a:lnTo>
                  <a:lnTo>
                    <a:pt x="384" y="1502"/>
                  </a:lnTo>
                  <a:lnTo>
                    <a:pt x="385" y="1512"/>
                  </a:lnTo>
                  <a:lnTo>
                    <a:pt x="387" y="1505"/>
                  </a:lnTo>
                  <a:lnTo>
                    <a:pt x="387" y="1482"/>
                  </a:lnTo>
                  <a:lnTo>
                    <a:pt x="388" y="1452"/>
                  </a:lnTo>
                  <a:lnTo>
                    <a:pt x="389" y="1435"/>
                  </a:lnTo>
                  <a:lnTo>
                    <a:pt x="390" y="1446"/>
                  </a:lnTo>
                  <a:lnTo>
                    <a:pt x="390" y="1471"/>
                  </a:lnTo>
                  <a:lnTo>
                    <a:pt x="391" y="1497"/>
                  </a:lnTo>
                  <a:lnTo>
                    <a:pt x="393" y="1513"/>
                  </a:lnTo>
                  <a:lnTo>
                    <a:pt x="394" y="1520"/>
                  </a:lnTo>
                  <a:lnTo>
                    <a:pt x="395" y="1523"/>
                  </a:lnTo>
                  <a:lnTo>
                    <a:pt x="395" y="1525"/>
                  </a:lnTo>
                  <a:lnTo>
                    <a:pt x="396" y="1525"/>
                  </a:lnTo>
                  <a:lnTo>
                    <a:pt x="398" y="1525"/>
                  </a:lnTo>
                  <a:lnTo>
                    <a:pt x="399" y="1524"/>
                  </a:lnTo>
                  <a:lnTo>
                    <a:pt x="399" y="1523"/>
                  </a:lnTo>
                  <a:lnTo>
                    <a:pt x="400" y="1522"/>
                  </a:lnTo>
                  <a:lnTo>
                    <a:pt x="401" y="1522"/>
                  </a:lnTo>
                  <a:lnTo>
                    <a:pt x="403" y="1520"/>
                  </a:lnTo>
                  <a:lnTo>
                    <a:pt x="403" y="1519"/>
                  </a:lnTo>
                  <a:lnTo>
                    <a:pt x="404" y="1519"/>
                  </a:lnTo>
                  <a:lnTo>
                    <a:pt x="405" y="1519"/>
                  </a:lnTo>
                  <a:lnTo>
                    <a:pt x="406" y="1519"/>
                  </a:lnTo>
                  <a:lnTo>
                    <a:pt x="406" y="1519"/>
                  </a:lnTo>
                  <a:lnTo>
                    <a:pt x="408" y="1519"/>
                  </a:lnTo>
                  <a:lnTo>
                    <a:pt x="409" y="1519"/>
                  </a:lnTo>
                  <a:lnTo>
                    <a:pt x="410" y="1519"/>
                  </a:lnTo>
                  <a:lnTo>
                    <a:pt x="410" y="1519"/>
                  </a:lnTo>
                  <a:lnTo>
                    <a:pt x="411" y="1518"/>
                  </a:lnTo>
                  <a:lnTo>
                    <a:pt x="413" y="1518"/>
                  </a:lnTo>
                  <a:lnTo>
                    <a:pt x="414" y="1518"/>
                  </a:lnTo>
                  <a:lnTo>
                    <a:pt x="414" y="1518"/>
                  </a:lnTo>
                  <a:lnTo>
                    <a:pt x="415" y="1517"/>
                  </a:lnTo>
                  <a:lnTo>
                    <a:pt x="416" y="1515"/>
                  </a:lnTo>
                  <a:lnTo>
                    <a:pt x="418" y="1514"/>
                  </a:lnTo>
                  <a:lnTo>
                    <a:pt x="418" y="1513"/>
                  </a:lnTo>
                  <a:lnTo>
                    <a:pt x="419" y="1512"/>
                  </a:lnTo>
                  <a:lnTo>
                    <a:pt x="420" y="1510"/>
                  </a:lnTo>
                  <a:lnTo>
                    <a:pt x="421" y="1510"/>
                  </a:lnTo>
                  <a:lnTo>
                    <a:pt x="421" y="1513"/>
                  </a:lnTo>
                  <a:lnTo>
                    <a:pt x="423" y="1515"/>
                  </a:lnTo>
                  <a:lnTo>
                    <a:pt x="424" y="1519"/>
                  </a:lnTo>
                  <a:lnTo>
                    <a:pt x="425" y="1522"/>
                  </a:lnTo>
                  <a:lnTo>
                    <a:pt x="425" y="1517"/>
                  </a:lnTo>
                  <a:lnTo>
                    <a:pt x="426" y="1503"/>
                  </a:lnTo>
                  <a:lnTo>
                    <a:pt x="427" y="1482"/>
                  </a:lnTo>
                  <a:lnTo>
                    <a:pt x="429" y="1456"/>
                  </a:lnTo>
                  <a:lnTo>
                    <a:pt x="429" y="1423"/>
                  </a:lnTo>
                  <a:lnTo>
                    <a:pt x="430" y="1396"/>
                  </a:lnTo>
                  <a:lnTo>
                    <a:pt x="431" y="1391"/>
                  </a:lnTo>
                  <a:lnTo>
                    <a:pt x="432" y="1422"/>
                  </a:lnTo>
                  <a:lnTo>
                    <a:pt x="432" y="1477"/>
                  </a:lnTo>
                  <a:lnTo>
                    <a:pt x="434" y="1531"/>
                  </a:lnTo>
                  <a:lnTo>
                    <a:pt x="435" y="1567"/>
                  </a:lnTo>
                  <a:lnTo>
                    <a:pt x="436" y="1584"/>
                  </a:lnTo>
                  <a:lnTo>
                    <a:pt x="436" y="1591"/>
                  </a:lnTo>
                  <a:lnTo>
                    <a:pt x="437" y="1591"/>
                  </a:lnTo>
                  <a:lnTo>
                    <a:pt x="439" y="1589"/>
                  </a:lnTo>
                  <a:lnTo>
                    <a:pt x="440" y="1586"/>
                  </a:lnTo>
                  <a:lnTo>
                    <a:pt x="440" y="1580"/>
                  </a:lnTo>
                  <a:lnTo>
                    <a:pt x="441" y="1574"/>
                  </a:lnTo>
                  <a:lnTo>
                    <a:pt x="442" y="1564"/>
                  </a:lnTo>
                  <a:lnTo>
                    <a:pt x="444" y="1554"/>
                  </a:lnTo>
                  <a:lnTo>
                    <a:pt x="444" y="1544"/>
                  </a:lnTo>
                  <a:lnTo>
                    <a:pt x="445" y="1536"/>
                  </a:lnTo>
                  <a:lnTo>
                    <a:pt x="446" y="1529"/>
                  </a:lnTo>
                  <a:lnTo>
                    <a:pt x="447" y="1524"/>
                  </a:lnTo>
                  <a:lnTo>
                    <a:pt x="449" y="1519"/>
                  </a:lnTo>
                  <a:lnTo>
                    <a:pt x="449" y="1515"/>
                  </a:lnTo>
                  <a:lnTo>
                    <a:pt x="450" y="1513"/>
                  </a:lnTo>
                  <a:lnTo>
                    <a:pt x="451" y="1512"/>
                  </a:lnTo>
                  <a:lnTo>
                    <a:pt x="452" y="1510"/>
                  </a:lnTo>
                  <a:lnTo>
                    <a:pt x="452" y="1509"/>
                  </a:lnTo>
                  <a:lnTo>
                    <a:pt x="454" y="1509"/>
                  </a:lnTo>
                  <a:lnTo>
                    <a:pt x="455" y="1509"/>
                  </a:lnTo>
                  <a:lnTo>
                    <a:pt x="456" y="1508"/>
                  </a:lnTo>
                  <a:lnTo>
                    <a:pt x="456" y="1508"/>
                  </a:lnTo>
                  <a:lnTo>
                    <a:pt x="457" y="1508"/>
                  </a:lnTo>
                  <a:lnTo>
                    <a:pt x="459" y="1508"/>
                  </a:lnTo>
                  <a:lnTo>
                    <a:pt x="460" y="1508"/>
                  </a:lnTo>
                  <a:lnTo>
                    <a:pt x="460" y="1508"/>
                  </a:lnTo>
                  <a:lnTo>
                    <a:pt x="461" y="1509"/>
                  </a:lnTo>
                  <a:lnTo>
                    <a:pt x="462" y="1509"/>
                  </a:lnTo>
                  <a:lnTo>
                    <a:pt x="463" y="1509"/>
                  </a:lnTo>
                  <a:lnTo>
                    <a:pt x="463" y="1510"/>
                  </a:lnTo>
                  <a:lnTo>
                    <a:pt x="465" y="1510"/>
                  </a:lnTo>
                  <a:lnTo>
                    <a:pt x="466" y="1510"/>
                  </a:lnTo>
                  <a:lnTo>
                    <a:pt x="467" y="1510"/>
                  </a:lnTo>
                  <a:lnTo>
                    <a:pt x="467" y="1510"/>
                  </a:lnTo>
                  <a:lnTo>
                    <a:pt x="468" y="1510"/>
                  </a:lnTo>
                  <a:lnTo>
                    <a:pt x="470" y="1509"/>
                  </a:lnTo>
                  <a:lnTo>
                    <a:pt x="471" y="1509"/>
                  </a:lnTo>
                  <a:lnTo>
                    <a:pt x="471" y="1509"/>
                  </a:lnTo>
                  <a:lnTo>
                    <a:pt x="472" y="1509"/>
                  </a:lnTo>
                  <a:lnTo>
                    <a:pt x="473" y="1509"/>
                  </a:lnTo>
                  <a:lnTo>
                    <a:pt x="475" y="1509"/>
                  </a:lnTo>
                  <a:lnTo>
                    <a:pt x="475" y="1509"/>
                  </a:lnTo>
                  <a:lnTo>
                    <a:pt x="476" y="1507"/>
                  </a:lnTo>
                  <a:lnTo>
                    <a:pt x="477" y="1505"/>
                  </a:lnTo>
                  <a:lnTo>
                    <a:pt x="478" y="1507"/>
                  </a:lnTo>
                  <a:lnTo>
                    <a:pt x="478" y="1508"/>
                  </a:lnTo>
                  <a:lnTo>
                    <a:pt x="480" y="1512"/>
                  </a:lnTo>
                  <a:lnTo>
                    <a:pt x="481" y="1514"/>
                  </a:lnTo>
                  <a:lnTo>
                    <a:pt x="482" y="1517"/>
                  </a:lnTo>
                  <a:lnTo>
                    <a:pt x="482" y="1519"/>
                  </a:lnTo>
                  <a:lnTo>
                    <a:pt x="483" y="1520"/>
                  </a:lnTo>
                  <a:lnTo>
                    <a:pt x="485" y="1522"/>
                  </a:lnTo>
                  <a:lnTo>
                    <a:pt x="486" y="1522"/>
                  </a:lnTo>
                  <a:lnTo>
                    <a:pt x="486" y="1522"/>
                  </a:lnTo>
                  <a:lnTo>
                    <a:pt x="487" y="1522"/>
                  </a:lnTo>
                  <a:lnTo>
                    <a:pt x="488" y="1522"/>
                  </a:lnTo>
                  <a:lnTo>
                    <a:pt x="490" y="1522"/>
                  </a:lnTo>
                  <a:lnTo>
                    <a:pt x="490" y="1522"/>
                  </a:lnTo>
                  <a:lnTo>
                    <a:pt x="491" y="1522"/>
                  </a:lnTo>
                  <a:lnTo>
                    <a:pt x="492" y="1520"/>
                  </a:lnTo>
                  <a:lnTo>
                    <a:pt x="493" y="1520"/>
                  </a:lnTo>
                  <a:lnTo>
                    <a:pt x="493" y="1520"/>
                  </a:lnTo>
                  <a:lnTo>
                    <a:pt x="495" y="1520"/>
                  </a:lnTo>
                  <a:lnTo>
                    <a:pt x="496" y="1519"/>
                  </a:lnTo>
                  <a:lnTo>
                    <a:pt x="497" y="1517"/>
                  </a:lnTo>
                  <a:lnTo>
                    <a:pt x="497" y="1509"/>
                  </a:lnTo>
                  <a:lnTo>
                    <a:pt x="498" y="1497"/>
                  </a:lnTo>
                  <a:lnTo>
                    <a:pt x="499" y="1476"/>
                  </a:lnTo>
                  <a:lnTo>
                    <a:pt x="501" y="1443"/>
                  </a:lnTo>
                  <a:lnTo>
                    <a:pt x="501" y="1401"/>
                  </a:lnTo>
                  <a:lnTo>
                    <a:pt x="502" y="1354"/>
                  </a:lnTo>
                  <a:lnTo>
                    <a:pt x="503" y="1308"/>
                  </a:lnTo>
                  <a:lnTo>
                    <a:pt x="504" y="1272"/>
                  </a:lnTo>
                  <a:lnTo>
                    <a:pt x="506" y="1253"/>
                  </a:lnTo>
                  <a:lnTo>
                    <a:pt x="506" y="1251"/>
                  </a:lnTo>
                  <a:lnTo>
                    <a:pt x="507" y="1265"/>
                  </a:lnTo>
                  <a:lnTo>
                    <a:pt x="508" y="1293"/>
                  </a:lnTo>
                  <a:lnTo>
                    <a:pt x="509" y="1329"/>
                  </a:lnTo>
                  <a:lnTo>
                    <a:pt x="509" y="1369"/>
                  </a:lnTo>
                  <a:lnTo>
                    <a:pt x="511" y="1405"/>
                  </a:lnTo>
                  <a:lnTo>
                    <a:pt x="512" y="1437"/>
                  </a:lnTo>
                  <a:lnTo>
                    <a:pt x="513" y="1462"/>
                  </a:lnTo>
                  <a:lnTo>
                    <a:pt x="513" y="1482"/>
                  </a:lnTo>
                  <a:lnTo>
                    <a:pt x="514" y="1495"/>
                  </a:lnTo>
                  <a:lnTo>
                    <a:pt x="516" y="1504"/>
                  </a:lnTo>
                  <a:lnTo>
                    <a:pt x="517" y="1509"/>
                  </a:lnTo>
                  <a:lnTo>
                    <a:pt x="517" y="1513"/>
                  </a:lnTo>
                  <a:lnTo>
                    <a:pt x="518" y="1513"/>
                  </a:lnTo>
                  <a:lnTo>
                    <a:pt x="519" y="1514"/>
                  </a:lnTo>
                  <a:lnTo>
                    <a:pt x="521" y="1513"/>
                  </a:lnTo>
                  <a:lnTo>
                    <a:pt x="521" y="1513"/>
                  </a:lnTo>
                  <a:lnTo>
                    <a:pt x="522" y="1513"/>
                  </a:lnTo>
                  <a:lnTo>
                    <a:pt x="523" y="1512"/>
                  </a:lnTo>
                  <a:lnTo>
                    <a:pt x="524" y="1512"/>
                  </a:lnTo>
                  <a:lnTo>
                    <a:pt x="524" y="1510"/>
                  </a:lnTo>
                  <a:lnTo>
                    <a:pt x="526" y="1508"/>
                  </a:lnTo>
                  <a:lnTo>
                    <a:pt x="527" y="1503"/>
                  </a:lnTo>
                  <a:lnTo>
                    <a:pt x="528" y="1494"/>
                  </a:lnTo>
                  <a:lnTo>
                    <a:pt x="528" y="1478"/>
                  </a:lnTo>
                  <a:lnTo>
                    <a:pt x="529" y="1452"/>
                  </a:lnTo>
                  <a:lnTo>
                    <a:pt x="531" y="1414"/>
                  </a:lnTo>
                  <a:lnTo>
                    <a:pt x="532" y="1361"/>
                  </a:lnTo>
                  <a:lnTo>
                    <a:pt x="532" y="1297"/>
                  </a:lnTo>
                  <a:lnTo>
                    <a:pt x="533" y="1230"/>
                  </a:lnTo>
                  <a:lnTo>
                    <a:pt x="534" y="1170"/>
                  </a:lnTo>
                  <a:lnTo>
                    <a:pt x="535" y="1130"/>
                  </a:lnTo>
                  <a:lnTo>
                    <a:pt x="535" y="1119"/>
                  </a:lnTo>
                  <a:lnTo>
                    <a:pt x="537" y="1128"/>
                  </a:lnTo>
                  <a:lnTo>
                    <a:pt x="538" y="1163"/>
                  </a:lnTo>
                  <a:lnTo>
                    <a:pt x="539" y="1215"/>
                  </a:lnTo>
                  <a:lnTo>
                    <a:pt x="539" y="1276"/>
                  </a:lnTo>
                  <a:lnTo>
                    <a:pt x="540" y="1335"/>
                  </a:lnTo>
                  <a:lnTo>
                    <a:pt x="542" y="1386"/>
                  </a:lnTo>
                  <a:lnTo>
                    <a:pt x="543" y="1427"/>
                  </a:lnTo>
                  <a:lnTo>
                    <a:pt x="543" y="1457"/>
                  </a:lnTo>
                  <a:lnTo>
                    <a:pt x="544" y="1478"/>
                  </a:lnTo>
                  <a:lnTo>
                    <a:pt x="545" y="1492"/>
                  </a:lnTo>
                  <a:lnTo>
                    <a:pt x="547" y="1500"/>
                  </a:lnTo>
                  <a:lnTo>
                    <a:pt x="547" y="1507"/>
                  </a:lnTo>
                  <a:lnTo>
                    <a:pt x="548" y="1512"/>
                  </a:lnTo>
                  <a:lnTo>
                    <a:pt x="549" y="1514"/>
                  </a:lnTo>
                  <a:lnTo>
                    <a:pt x="550" y="1517"/>
                  </a:lnTo>
                  <a:lnTo>
                    <a:pt x="550" y="1518"/>
                  </a:lnTo>
                  <a:lnTo>
                    <a:pt x="552" y="1519"/>
                  </a:lnTo>
                  <a:lnTo>
                    <a:pt x="553" y="1520"/>
                  </a:lnTo>
                  <a:lnTo>
                    <a:pt x="554" y="1520"/>
                  </a:lnTo>
                  <a:lnTo>
                    <a:pt x="554" y="1522"/>
                  </a:lnTo>
                  <a:lnTo>
                    <a:pt x="555" y="1522"/>
                  </a:lnTo>
                  <a:lnTo>
                    <a:pt x="557" y="1522"/>
                  </a:lnTo>
                  <a:lnTo>
                    <a:pt x="558" y="1523"/>
                  </a:lnTo>
                  <a:lnTo>
                    <a:pt x="558" y="1523"/>
                  </a:lnTo>
                  <a:lnTo>
                    <a:pt x="559" y="1523"/>
                  </a:lnTo>
                  <a:lnTo>
                    <a:pt x="560" y="1523"/>
                  </a:lnTo>
                  <a:lnTo>
                    <a:pt x="562" y="1524"/>
                  </a:lnTo>
                  <a:lnTo>
                    <a:pt x="563" y="1524"/>
                  </a:lnTo>
                  <a:lnTo>
                    <a:pt x="563" y="1524"/>
                  </a:lnTo>
                  <a:lnTo>
                    <a:pt x="564" y="1524"/>
                  </a:lnTo>
                  <a:lnTo>
                    <a:pt x="565" y="1524"/>
                  </a:lnTo>
                  <a:lnTo>
                    <a:pt x="567" y="1523"/>
                  </a:lnTo>
                  <a:lnTo>
                    <a:pt x="567" y="1523"/>
                  </a:lnTo>
                  <a:lnTo>
                    <a:pt x="568" y="1523"/>
                  </a:lnTo>
                  <a:lnTo>
                    <a:pt x="569" y="1523"/>
                  </a:lnTo>
                  <a:lnTo>
                    <a:pt x="570" y="1523"/>
                  </a:lnTo>
                  <a:lnTo>
                    <a:pt x="570" y="1523"/>
                  </a:lnTo>
                  <a:lnTo>
                    <a:pt x="571" y="1524"/>
                  </a:lnTo>
                  <a:lnTo>
                    <a:pt x="573" y="1524"/>
                  </a:lnTo>
                  <a:lnTo>
                    <a:pt x="574" y="1524"/>
                  </a:lnTo>
                  <a:lnTo>
                    <a:pt x="574" y="1523"/>
                  </a:lnTo>
                  <a:lnTo>
                    <a:pt x="575" y="1523"/>
                  </a:lnTo>
                  <a:lnTo>
                    <a:pt x="576" y="1523"/>
                  </a:lnTo>
                  <a:lnTo>
                    <a:pt x="578" y="1523"/>
                  </a:lnTo>
                  <a:lnTo>
                    <a:pt x="578" y="1523"/>
                  </a:lnTo>
                  <a:lnTo>
                    <a:pt x="579" y="1523"/>
                  </a:lnTo>
                  <a:lnTo>
                    <a:pt x="580" y="1523"/>
                  </a:lnTo>
                  <a:lnTo>
                    <a:pt x="581" y="1523"/>
                  </a:lnTo>
                  <a:lnTo>
                    <a:pt x="581" y="1523"/>
                  </a:lnTo>
                  <a:lnTo>
                    <a:pt x="583" y="1523"/>
                  </a:lnTo>
                  <a:lnTo>
                    <a:pt x="584" y="1523"/>
                  </a:lnTo>
                  <a:lnTo>
                    <a:pt x="585" y="1522"/>
                  </a:lnTo>
                  <a:lnTo>
                    <a:pt x="585" y="1522"/>
                  </a:lnTo>
                  <a:lnTo>
                    <a:pt x="586" y="1522"/>
                  </a:lnTo>
                  <a:lnTo>
                    <a:pt x="588" y="1522"/>
                  </a:lnTo>
                  <a:lnTo>
                    <a:pt x="589" y="1522"/>
                  </a:lnTo>
                  <a:lnTo>
                    <a:pt x="589" y="1522"/>
                  </a:lnTo>
                  <a:lnTo>
                    <a:pt x="590" y="1522"/>
                  </a:lnTo>
                  <a:lnTo>
                    <a:pt x="591" y="1522"/>
                  </a:lnTo>
                  <a:lnTo>
                    <a:pt x="593" y="1522"/>
                  </a:lnTo>
                  <a:lnTo>
                    <a:pt x="593" y="1522"/>
                  </a:lnTo>
                  <a:lnTo>
                    <a:pt x="594" y="1522"/>
                  </a:lnTo>
                  <a:lnTo>
                    <a:pt x="595" y="1522"/>
                  </a:lnTo>
                  <a:lnTo>
                    <a:pt x="596" y="1522"/>
                  </a:lnTo>
                  <a:lnTo>
                    <a:pt x="596" y="1522"/>
                  </a:lnTo>
                  <a:lnTo>
                    <a:pt x="598" y="1522"/>
                  </a:lnTo>
                  <a:lnTo>
                    <a:pt x="599" y="1522"/>
                  </a:lnTo>
                  <a:lnTo>
                    <a:pt x="600" y="1523"/>
                  </a:lnTo>
                  <a:lnTo>
                    <a:pt x="600" y="1523"/>
                  </a:lnTo>
                  <a:lnTo>
                    <a:pt x="601" y="1523"/>
                  </a:lnTo>
                  <a:lnTo>
                    <a:pt x="603" y="1523"/>
                  </a:lnTo>
                  <a:lnTo>
                    <a:pt x="604" y="1523"/>
                  </a:lnTo>
                  <a:lnTo>
                    <a:pt x="604" y="1522"/>
                  </a:lnTo>
                  <a:lnTo>
                    <a:pt x="605" y="1522"/>
                  </a:lnTo>
                  <a:lnTo>
                    <a:pt x="606" y="1522"/>
                  </a:lnTo>
                  <a:lnTo>
                    <a:pt x="607" y="1522"/>
                  </a:lnTo>
                  <a:lnTo>
                    <a:pt x="607" y="1522"/>
                  </a:lnTo>
                  <a:lnTo>
                    <a:pt x="609" y="1522"/>
                  </a:lnTo>
                  <a:lnTo>
                    <a:pt x="610" y="1520"/>
                  </a:lnTo>
                  <a:lnTo>
                    <a:pt x="611" y="1520"/>
                  </a:lnTo>
                  <a:lnTo>
                    <a:pt x="611" y="1520"/>
                  </a:lnTo>
                  <a:lnTo>
                    <a:pt x="612" y="1520"/>
                  </a:lnTo>
                  <a:lnTo>
                    <a:pt x="614" y="1519"/>
                  </a:lnTo>
                  <a:lnTo>
                    <a:pt x="615" y="1519"/>
                  </a:lnTo>
                  <a:lnTo>
                    <a:pt x="616" y="1519"/>
                  </a:lnTo>
                  <a:lnTo>
                    <a:pt x="616" y="1519"/>
                  </a:lnTo>
                  <a:lnTo>
                    <a:pt x="617" y="1519"/>
                  </a:lnTo>
                  <a:lnTo>
                    <a:pt x="619" y="1518"/>
                  </a:lnTo>
                  <a:lnTo>
                    <a:pt x="620" y="1518"/>
                  </a:lnTo>
                  <a:lnTo>
                    <a:pt x="620" y="1518"/>
                  </a:lnTo>
                  <a:lnTo>
                    <a:pt x="621" y="1517"/>
                  </a:lnTo>
                  <a:lnTo>
                    <a:pt x="622" y="1517"/>
                  </a:lnTo>
                  <a:lnTo>
                    <a:pt x="624" y="1517"/>
                  </a:lnTo>
                  <a:lnTo>
                    <a:pt x="624" y="1517"/>
                  </a:lnTo>
                  <a:lnTo>
                    <a:pt x="625" y="1517"/>
                  </a:lnTo>
                  <a:lnTo>
                    <a:pt x="626" y="1517"/>
                  </a:lnTo>
                  <a:lnTo>
                    <a:pt x="627" y="1517"/>
                  </a:lnTo>
                  <a:lnTo>
                    <a:pt x="627" y="1518"/>
                  </a:lnTo>
                  <a:lnTo>
                    <a:pt x="629" y="1518"/>
                  </a:lnTo>
                  <a:lnTo>
                    <a:pt x="630" y="1518"/>
                  </a:lnTo>
                  <a:lnTo>
                    <a:pt x="631" y="1518"/>
                  </a:lnTo>
                  <a:lnTo>
                    <a:pt x="631" y="1518"/>
                  </a:lnTo>
                  <a:lnTo>
                    <a:pt x="632" y="1519"/>
                  </a:lnTo>
                  <a:lnTo>
                    <a:pt x="634" y="1519"/>
                  </a:lnTo>
                  <a:lnTo>
                    <a:pt x="635" y="1520"/>
                  </a:lnTo>
                  <a:lnTo>
                    <a:pt x="635" y="1520"/>
                  </a:lnTo>
                  <a:lnTo>
                    <a:pt x="636" y="1520"/>
                  </a:lnTo>
                  <a:lnTo>
                    <a:pt x="637" y="1520"/>
                  </a:lnTo>
                  <a:lnTo>
                    <a:pt x="638" y="1522"/>
                  </a:lnTo>
                  <a:lnTo>
                    <a:pt x="638" y="1522"/>
                  </a:lnTo>
                  <a:lnTo>
                    <a:pt x="640" y="1522"/>
                  </a:lnTo>
                  <a:lnTo>
                    <a:pt x="641" y="1522"/>
                  </a:lnTo>
                  <a:lnTo>
                    <a:pt x="642" y="1522"/>
                  </a:lnTo>
                  <a:lnTo>
                    <a:pt x="642" y="1522"/>
                  </a:lnTo>
                  <a:lnTo>
                    <a:pt x="643" y="1522"/>
                  </a:lnTo>
                  <a:lnTo>
                    <a:pt x="645" y="1523"/>
                  </a:lnTo>
                  <a:lnTo>
                    <a:pt x="646" y="1523"/>
                  </a:lnTo>
                  <a:lnTo>
                    <a:pt x="646" y="1523"/>
                  </a:lnTo>
                  <a:lnTo>
                    <a:pt x="647" y="1522"/>
                  </a:lnTo>
                  <a:lnTo>
                    <a:pt x="648" y="1522"/>
                  </a:lnTo>
                  <a:lnTo>
                    <a:pt x="650" y="1522"/>
                  </a:lnTo>
                  <a:lnTo>
                    <a:pt x="650" y="1522"/>
                  </a:lnTo>
                  <a:lnTo>
                    <a:pt x="651" y="1522"/>
                  </a:lnTo>
                  <a:lnTo>
                    <a:pt x="652" y="1522"/>
                  </a:lnTo>
                  <a:lnTo>
                    <a:pt x="653" y="1522"/>
                  </a:lnTo>
                  <a:lnTo>
                    <a:pt x="653" y="1522"/>
                  </a:lnTo>
                  <a:lnTo>
                    <a:pt x="655" y="1522"/>
                  </a:lnTo>
                  <a:lnTo>
                    <a:pt x="656" y="1522"/>
                  </a:lnTo>
                  <a:lnTo>
                    <a:pt x="657" y="1520"/>
                  </a:lnTo>
                  <a:lnTo>
                    <a:pt x="657" y="1520"/>
                  </a:lnTo>
                  <a:lnTo>
                    <a:pt x="658" y="1520"/>
                  </a:lnTo>
                  <a:lnTo>
                    <a:pt x="660" y="1519"/>
                  </a:lnTo>
                  <a:lnTo>
                    <a:pt x="661" y="1519"/>
                  </a:lnTo>
                  <a:lnTo>
                    <a:pt x="661" y="1518"/>
                  </a:lnTo>
                  <a:lnTo>
                    <a:pt x="662" y="1517"/>
                  </a:lnTo>
                  <a:lnTo>
                    <a:pt x="663" y="1517"/>
                  </a:lnTo>
                  <a:lnTo>
                    <a:pt x="665" y="1515"/>
                  </a:lnTo>
                  <a:lnTo>
                    <a:pt x="665" y="1514"/>
                  </a:lnTo>
                  <a:lnTo>
                    <a:pt x="666" y="1514"/>
                  </a:lnTo>
                  <a:lnTo>
                    <a:pt x="667" y="1513"/>
                  </a:lnTo>
                  <a:lnTo>
                    <a:pt x="668" y="1513"/>
                  </a:lnTo>
                  <a:lnTo>
                    <a:pt x="668" y="1512"/>
                  </a:lnTo>
                  <a:lnTo>
                    <a:pt x="670" y="1512"/>
                  </a:lnTo>
                  <a:lnTo>
                    <a:pt x="671" y="1510"/>
                  </a:lnTo>
                  <a:lnTo>
                    <a:pt x="672" y="1508"/>
                  </a:lnTo>
                  <a:lnTo>
                    <a:pt x="673" y="1505"/>
                  </a:lnTo>
                  <a:lnTo>
                    <a:pt x="673" y="1503"/>
                  </a:lnTo>
                  <a:lnTo>
                    <a:pt x="674" y="1499"/>
                  </a:lnTo>
                  <a:lnTo>
                    <a:pt x="676" y="1497"/>
                  </a:lnTo>
                  <a:lnTo>
                    <a:pt x="677" y="1497"/>
                  </a:lnTo>
                  <a:lnTo>
                    <a:pt x="677" y="1497"/>
                  </a:lnTo>
                  <a:lnTo>
                    <a:pt x="678" y="1499"/>
                  </a:lnTo>
                  <a:lnTo>
                    <a:pt x="679" y="1503"/>
                  </a:lnTo>
                  <a:lnTo>
                    <a:pt x="681" y="1508"/>
                  </a:lnTo>
                  <a:lnTo>
                    <a:pt x="681" y="1512"/>
                  </a:lnTo>
                  <a:lnTo>
                    <a:pt x="682" y="1515"/>
                  </a:lnTo>
                  <a:lnTo>
                    <a:pt x="683" y="1518"/>
                  </a:lnTo>
                  <a:lnTo>
                    <a:pt x="684" y="1520"/>
                  </a:lnTo>
                  <a:lnTo>
                    <a:pt x="684" y="1522"/>
                  </a:lnTo>
                  <a:lnTo>
                    <a:pt x="686" y="1522"/>
                  </a:lnTo>
                  <a:lnTo>
                    <a:pt x="687" y="1522"/>
                  </a:lnTo>
                  <a:lnTo>
                    <a:pt x="688" y="1522"/>
                  </a:lnTo>
                  <a:lnTo>
                    <a:pt x="688" y="1522"/>
                  </a:lnTo>
                  <a:lnTo>
                    <a:pt x="689" y="1520"/>
                  </a:lnTo>
                  <a:lnTo>
                    <a:pt x="691" y="1519"/>
                  </a:lnTo>
                  <a:lnTo>
                    <a:pt x="692" y="1519"/>
                  </a:lnTo>
                  <a:lnTo>
                    <a:pt x="692" y="1518"/>
                  </a:lnTo>
                  <a:lnTo>
                    <a:pt x="693" y="1517"/>
                  </a:lnTo>
                  <a:lnTo>
                    <a:pt x="694" y="1515"/>
                  </a:lnTo>
                  <a:lnTo>
                    <a:pt x="696" y="1515"/>
                  </a:lnTo>
                  <a:lnTo>
                    <a:pt x="696" y="1515"/>
                  </a:lnTo>
                  <a:lnTo>
                    <a:pt x="697" y="1514"/>
                  </a:lnTo>
                  <a:lnTo>
                    <a:pt x="698" y="1514"/>
                  </a:lnTo>
                  <a:lnTo>
                    <a:pt x="699" y="1515"/>
                  </a:lnTo>
                  <a:lnTo>
                    <a:pt x="699" y="1515"/>
                  </a:lnTo>
                  <a:lnTo>
                    <a:pt x="701" y="1517"/>
                  </a:lnTo>
                  <a:lnTo>
                    <a:pt x="702" y="1517"/>
                  </a:lnTo>
                  <a:lnTo>
                    <a:pt x="703" y="1518"/>
                  </a:lnTo>
                  <a:lnTo>
                    <a:pt x="703" y="1519"/>
                  </a:lnTo>
                  <a:lnTo>
                    <a:pt x="704" y="1519"/>
                  </a:lnTo>
                  <a:lnTo>
                    <a:pt x="706" y="1520"/>
                  </a:lnTo>
                  <a:lnTo>
                    <a:pt x="707" y="1520"/>
                  </a:lnTo>
                  <a:lnTo>
                    <a:pt x="707" y="1520"/>
                  </a:lnTo>
                  <a:lnTo>
                    <a:pt x="708" y="1522"/>
                  </a:lnTo>
                  <a:lnTo>
                    <a:pt x="709" y="1522"/>
                  </a:lnTo>
                  <a:lnTo>
                    <a:pt x="710" y="1523"/>
                  </a:lnTo>
                  <a:lnTo>
                    <a:pt x="710" y="1523"/>
                  </a:lnTo>
                  <a:lnTo>
                    <a:pt x="712" y="1523"/>
                  </a:lnTo>
                  <a:lnTo>
                    <a:pt x="713" y="1523"/>
                  </a:lnTo>
                  <a:lnTo>
                    <a:pt x="714" y="1522"/>
                  </a:lnTo>
                  <a:lnTo>
                    <a:pt x="714" y="1522"/>
                  </a:lnTo>
                  <a:lnTo>
                    <a:pt x="715" y="1520"/>
                  </a:lnTo>
                  <a:lnTo>
                    <a:pt x="717" y="1519"/>
                  </a:lnTo>
                  <a:lnTo>
                    <a:pt x="718" y="1518"/>
                  </a:lnTo>
                  <a:lnTo>
                    <a:pt x="718" y="1517"/>
                  </a:lnTo>
                  <a:lnTo>
                    <a:pt x="719" y="1515"/>
                  </a:lnTo>
                  <a:lnTo>
                    <a:pt x="720" y="1514"/>
                  </a:lnTo>
                  <a:lnTo>
                    <a:pt x="722" y="1513"/>
                  </a:lnTo>
                  <a:lnTo>
                    <a:pt x="722" y="1513"/>
                  </a:lnTo>
                  <a:lnTo>
                    <a:pt x="723" y="1513"/>
                  </a:lnTo>
                  <a:lnTo>
                    <a:pt x="724" y="1513"/>
                  </a:lnTo>
                  <a:lnTo>
                    <a:pt x="725" y="1514"/>
                  </a:lnTo>
                  <a:lnTo>
                    <a:pt x="725" y="1515"/>
                  </a:lnTo>
                  <a:lnTo>
                    <a:pt x="727" y="1515"/>
                  </a:lnTo>
                  <a:lnTo>
                    <a:pt x="728" y="1517"/>
                  </a:lnTo>
                  <a:lnTo>
                    <a:pt x="729" y="1518"/>
                  </a:lnTo>
                  <a:lnTo>
                    <a:pt x="730" y="1518"/>
                  </a:lnTo>
                  <a:lnTo>
                    <a:pt x="730" y="1519"/>
                  </a:lnTo>
                  <a:lnTo>
                    <a:pt x="732" y="1519"/>
                  </a:lnTo>
                  <a:lnTo>
                    <a:pt x="733" y="1520"/>
                  </a:lnTo>
                  <a:lnTo>
                    <a:pt x="734" y="1520"/>
                  </a:lnTo>
                  <a:lnTo>
                    <a:pt x="734" y="1522"/>
                  </a:lnTo>
                  <a:lnTo>
                    <a:pt x="735" y="1522"/>
                  </a:lnTo>
                  <a:lnTo>
                    <a:pt x="737" y="1522"/>
                  </a:lnTo>
                  <a:lnTo>
                    <a:pt x="738" y="1522"/>
                  </a:lnTo>
                  <a:lnTo>
                    <a:pt x="738" y="1520"/>
                  </a:lnTo>
                  <a:lnTo>
                    <a:pt x="739" y="1520"/>
                  </a:lnTo>
                  <a:lnTo>
                    <a:pt x="740" y="1519"/>
                  </a:lnTo>
                  <a:lnTo>
                    <a:pt x="742" y="1518"/>
                  </a:lnTo>
                  <a:lnTo>
                    <a:pt x="742" y="1517"/>
                  </a:lnTo>
                  <a:lnTo>
                    <a:pt x="743" y="1515"/>
                  </a:lnTo>
                  <a:lnTo>
                    <a:pt x="744" y="1514"/>
                  </a:lnTo>
                  <a:lnTo>
                    <a:pt x="745" y="1514"/>
                  </a:lnTo>
                  <a:lnTo>
                    <a:pt x="745" y="1514"/>
                  </a:lnTo>
                  <a:lnTo>
                    <a:pt x="746" y="1514"/>
                  </a:lnTo>
                  <a:lnTo>
                    <a:pt x="748" y="1515"/>
                  </a:lnTo>
                  <a:lnTo>
                    <a:pt x="749" y="1517"/>
                  </a:lnTo>
                  <a:lnTo>
                    <a:pt x="749" y="1519"/>
                  </a:lnTo>
                  <a:lnTo>
                    <a:pt x="750" y="1520"/>
                  </a:lnTo>
                  <a:lnTo>
                    <a:pt x="751" y="1522"/>
                  </a:lnTo>
                  <a:lnTo>
                    <a:pt x="753" y="1524"/>
                  </a:lnTo>
                  <a:lnTo>
                    <a:pt x="753" y="1525"/>
                  </a:lnTo>
                  <a:lnTo>
                    <a:pt x="754" y="1525"/>
                  </a:lnTo>
                  <a:lnTo>
                    <a:pt x="755" y="1527"/>
                  </a:lnTo>
                  <a:lnTo>
                    <a:pt x="756" y="1525"/>
                  </a:lnTo>
                  <a:lnTo>
                    <a:pt x="756" y="1525"/>
                  </a:lnTo>
                  <a:lnTo>
                    <a:pt x="758" y="1524"/>
                  </a:lnTo>
                  <a:lnTo>
                    <a:pt x="759" y="1523"/>
                  </a:lnTo>
                  <a:lnTo>
                    <a:pt x="760" y="1523"/>
                  </a:lnTo>
                  <a:lnTo>
                    <a:pt x="760" y="1522"/>
                  </a:lnTo>
                  <a:lnTo>
                    <a:pt x="761" y="1520"/>
                  </a:lnTo>
                  <a:lnTo>
                    <a:pt x="763" y="1520"/>
                  </a:lnTo>
                  <a:lnTo>
                    <a:pt x="764" y="1520"/>
                  </a:lnTo>
                  <a:lnTo>
                    <a:pt x="764" y="1520"/>
                  </a:lnTo>
                  <a:lnTo>
                    <a:pt x="765" y="1522"/>
                  </a:lnTo>
                  <a:lnTo>
                    <a:pt x="766" y="1522"/>
                  </a:lnTo>
                  <a:lnTo>
                    <a:pt x="768" y="1522"/>
                  </a:lnTo>
                  <a:lnTo>
                    <a:pt x="768" y="1523"/>
                  </a:lnTo>
                  <a:lnTo>
                    <a:pt x="769" y="1523"/>
                  </a:lnTo>
                  <a:lnTo>
                    <a:pt x="770" y="1524"/>
                  </a:lnTo>
                  <a:lnTo>
                    <a:pt x="771" y="1524"/>
                  </a:lnTo>
                  <a:lnTo>
                    <a:pt x="771" y="1524"/>
                  </a:lnTo>
                  <a:lnTo>
                    <a:pt x="773" y="1524"/>
                  </a:lnTo>
                  <a:lnTo>
                    <a:pt x="774" y="1524"/>
                  </a:lnTo>
                  <a:lnTo>
                    <a:pt x="775" y="1523"/>
                  </a:lnTo>
                  <a:lnTo>
                    <a:pt x="775" y="1523"/>
                  </a:lnTo>
                  <a:lnTo>
                    <a:pt x="776" y="1522"/>
                  </a:lnTo>
                  <a:lnTo>
                    <a:pt x="778" y="1522"/>
                  </a:lnTo>
                  <a:lnTo>
                    <a:pt x="779" y="1522"/>
                  </a:lnTo>
                  <a:lnTo>
                    <a:pt x="779" y="1522"/>
                  </a:lnTo>
                  <a:lnTo>
                    <a:pt x="780" y="1522"/>
                  </a:lnTo>
                  <a:lnTo>
                    <a:pt x="781" y="1522"/>
                  </a:lnTo>
                  <a:lnTo>
                    <a:pt x="782" y="1522"/>
                  </a:lnTo>
                  <a:lnTo>
                    <a:pt x="782" y="1523"/>
                  </a:lnTo>
                  <a:lnTo>
                    <a:pt x="784" y="1523"/>
                  </a:lnTo>
                  <a:lnTo>
                    <a:pt x="785" y="1524"/>
                  </a:lnTo>
                  <a:lnTo>
                    <a:pt x="786" y="1525"/>
                  </a:lnTo>
                  <a:lnTo>
                    <a:pt x="787" y="1525"/>
                  </a:lnTo>
                  <a:lnTo>
                    <a:pt x="787" y="1525"/>
                  </a:lnTo>
                  <a:lnTo>
                    <a:pt x="789" y="1525"/>
                  </a:lnTo>
                  <a:lnTo>
                    <a:pt x="790" y="1524"/>
                  </a:lnTo>
                  <a:lnTo>
                    <a:pt x="791" y="1523"/>
                  </a:lnTo>
                  <a:lnTo>
                    <a:pt x="791" y="1520"/>
                  </a:lnTo>
                  <a:lnTo>
                    <a:pt x="792" y="1519"/>
                  </a:lnTo>
                  <a:lnTo>
                    <a:pt x="794" y="1518"/>
                  </a:lnTo>
                  <a:lnTo>
                    <a:pt x="795" y="1517"/>
                  </a:lnTo>
                  <a:lnTo>
                    <a:pt x="795" y="1515"/>
                  </a:lnTo>
                  <a:lnTo>
                    <a:pt x="796" y="1515"/>
                  </a:lnTo>
                  <a:lnTo>
                    <a:pt x="797" y="1515"/>
                  </a:lnTo>
                  <a:lnTo>
                    <a:pt x="799" y="1517"/>
                  </a:lnTo>
                  <a:lnTo>
                    <a:pt x="799" y="1517"/>
                  </a:lnTo>
                  <a:lnTo>
                    <a:pt x="800" y="1518"/>
                  </a:lnTo>
                  <a:lnTo>
                    <a:pt x="801" y="1519"/>
                  </a:lnTo>
                  <a:lnTo>
                    <a:pt x="802" y="1519"/>
                  </a:lnTo>
                  <a:lnTo>
                    <a:pt x="802" y="1520"/>
                  </a:lnTo>
                  <a:lnTo>
                    <a:pt x="804" y="1520"/>
                  </a:lnTo>
                  <a:lnTo>
                    <a:pt x="805" y="1520"/>
                  </a:lnTo>
                  <a:lnTo>
                    <a:pt x="806" y="1519"/>
                  </a:lnTo>
                  <a:lnTo>
                    <a:pt x="806" y="1519"/>
                  </a:lnTo>
                  <a:lnTo>
                    <a:pt x="807" y="1519"/>
                  </a:lnTo>
                  <a:lnTo>
                    <a:pt x="809" y="1519"/>
                  </a:lnTo>
                  <a:lnTo>
                    <a:pt x="810" y="1519"/>
                  </a:lnTo>
                  <a:lnTo>
                    <a:pt x="810" y="1519"/>
                  </a:lnTo>
                  <a:lnTo>
                    <a:pt x="811" y="1519"/>
                  </a:lnTo>
                  <a:lnTo>
                    <a:pt x="812" y="1520"/>
                  </a:lnTo>
                  <a:lnTo>
                    <a:pt x="814" y="1520"/>
                  </a:lnTo>
                  <a:lnTo>
                    <a:pt x="814" y="1522"/>
                  </a:lnTo>
                  <a:lnTo>
                    <a:pt x="815" y="1522"/>
                  </a:lnTo>
                  <a:lnTo>
                    <a:pt x="816" y="1522"/>
                  </a:lnTo>
                  <a:lnTo>
                    <a:pt x="817" y="1522"/>
                  </a:lnTo>
                  <a:lnTo>
                    <a:pt x="817" y="1520"/>
                  </a:lnTo>
                  <a:lnTo>
                    <a:pt x="818" y="1520"/>
                  </a:lnTo>
                  <a:lnTo>
                    <a:pt x="820" y="1520"/>
                  </a:lnTo>
                  <a:lnTo>
                    <a:pt x="821" y="1519"/>
                  </a:lnTo>
                  <a:lnTo>
                    <a:pt x="821" y="1519"/>
                  </a:lnTo>
                  <a:lnTo>
                    <a:pt x="822" y="1519"/>
                  </a:lnTo>
                  <a:lnTo>
                    <a:pt x="823" y="1519"/>
                  </a:lnTo>
                  <a:lnTo>
                    <a:pt x="825" y="1519"/>
                  </a:lnTo>
                  <a:lnTo>
                    <a:pt x="825" y="1519"/>
                  </a:lnTo>
                  <a:lnTo>
                    <a:pt x="826" y="1520"/>
                  </a:lnTo>
                  <a:lnTo>
                    <a:pt x="827" y="1520"/>
                  </a:lnTo>
                  <a:lnTo>
                    <a:pt x="828" y="1520"/>
                  </a:lnTo>
                  <a:lnTo>
                    <a:pt x="828" y="1520"/>
                  </a:lnTo>
                  <a:lnTo>
                    <a:pt x="830" y="1520"/>
                  </a:lnTo>
                  <a:lnTo>
                    <a:pt x="831" y="1520"/>
                  </a:lnTo>
                  <a:lnTo>
                    <a:pt x="832" y="1520"/>
                  </a:lnTo>
                  <a:lnTo>
                    <a:pt x="832" y="1520"/>
                  </a:lnTo>
                  <a:lnTo>
                    <a:pt x="833" y="1520"/>
                  </a:lnTo>
                  <a:lnTo>
                    <a:pt x="835" y="1519"/>
                  </a:lnTo>
                  <a:lnTo>
                    <a:pt x="836" y="1519"/>
                  </a:lnTo>
                  <a:lnTo>
                    <a:pt x="836" y="1519"/>
                  </a:lnTo>
                  <a:lnTo>
                    <a:pt x="837" y="1519"/>
                  </a:lnTo>
                  <a:lnTo>
                    <a:pt x="838" y="1519"/>
                  </a:lnTo>
                  <a:lnTo>
                    <a:pt x="840" y="1519"/>
                  </a:lnTo>
                  <a:lnTo>
                    <a:pt x="841" y="1520"/>
                  </a:lnTo>
                  <a:lnTo>
                    <a:pt x="841" y="1520"/>
                  </a:lnTo>
                  <a:lnTo>
                    <a:pt x="842" y="1520"/>
                  </a:lnTo>
                  <a:lnTo>
                    <a:pt x="843" y="1522"/>
                  </a:lnTo>
                  <a:lnTo>
                    <a:pt x="845" y="1522"/>
                  </a:lnTo>
                  <a:lnTo>
                    <a:pt x="845" y="1522"/>
                  </a:lnTo>
                  <a:lnTo>
                    <a:pt x="846" y="1522"/>
                  </a:lnTo>
                  <a:lnTo>
                    <a:pt x="847" y="1522"/>
                  </a:lnTo>
                  <a:lnTo>
                    <a:pt x="848" y="1522"/>
                  </a:lnTo>
                  <a:lnTo>
                    <a:pt x="848" y="1522"/>
                  </a:lnTo>
                  <a:lnTo>
                    <a:pt x="850" y="1522"/>
                  </a:lnTo>
                  <a:lnTo>
                    <a:pt x="851" y="1522"/>
                  </a:lnTo>
                  <a:lnTo>
                    <a:pt x="852" y="1522"/>
                  </a:lnTo>
                  <a:lnTo>
                    <a:pt x="852" y="1522"/>
                  </a:lnTo>
                  <a:lnTo>
                    <a:pt x="853" y="1522"/>
                  </a:lnTo>
                  <a:lnTo>
                    <a:pt x="854" y="1522"/>
                  </a:lnTo>
                  <a:lnTo>
                    <a:pt x="856" y="1522"/>
                  </a:lnTo>
                  <a:lnTo>
                    <a:pt x="856" y="1522"/>
                  </a:lnTo>
                  <a:lnTo>
                    <a:pt x="857" y="1522"/>
                  </a:lnTo>
                  <a:lnTo>
                    <a:pt x="858" y="1522"/>
                  </a:lnTo>
                  <a:lnTo>
                    <a:pt x="859" y="1522"/>
                  </a:lnTo>
                  <a:lnTo>
                    <a:pt x="859" y="1520"/>
                  </a:lnTo>
                  <a:lnTo>
                    <a:pt x="861" y="1520"/>
                  </a:lnTo>
                  <a:lnTo>
                    <a:pt x="862" y="1520"/>
                  </a:lnTo>
                  <a:lnTo>
                    <a:pt x="863" y="1519"/>
                  </a:lnTo>
                  <a:lnTo>
                    <a:pt x="863" y="1519"/>
                  </a:lnTo>
                  <a:lnTo>
                    <a:pt x="864" y="1519"/>
                  </a:lnTo>
                  <a:lnTo>
                    <a:pt x="866" y="1520"/>
                  </a:lnTo>
                  <a:lnTo>
                    <a:pt x="867" y="1520"/>
                  </a:lnTo>
                  <a:lnTo>
                    <a:pt x="867" y="1520"/>
                  </a:lnTo>
                  <a:lnTo>
                    <a:pt x="868" y="1520"/>
                  </a:lnTo>
                  <a:lnTo>
                    <a:pt x="869" y="1522"/>
                  </a:lnTo>
                  <a:lnTo>
                    <a:pt x="871" y="1522"/>
                  </a:lnTo>
                  <a:lnTo>
                    <a:pt x="871" y="1522"/>
                  </a:lnTo>
                  <a:lnTo>
                    <a:pt x="872" y="1522"/>
                  </a:lnTo>
                  <a:lnTo>
                    <a:pt x="873" y="1522"/>
                  </a:lnTo>
                  <a:lnTo>
                    <a:pt x="874" y="1522"/>
                  </a:lnTo>
                  <a:lnTo>
                    <a:pt x="874" y="1520"/>
                  </a:lnTo>
                  <a:lnTo>
                    <a:pt x="876" y="1520"/>
                  </a:lnTo>
                  <a:lnTo>
                    <a:pt x="877" y="1520"/>
                  </a:lnTo>
                  <a:lnTo>
                    <a:pt x="878" y="1519"/>
                  </a:lnTo>
                  <a:lnTo>
                    <a:pt x="878" y="1519"/>
                  </a:lnTo>
                  <a:lnTo>
                    <a:pt x="879" y="1519"/>
                  </a:lnTo>
                  <a:lnTo>
                    <a:pt x="881" y="1518"/>
                  </a:lnTo>
                  <a:lnTo>
                    <a:pt x="882" y="1518"/>
                  </a:lnTo>
                  <a:lnTo>
                    <a:pt x="882" y="1518"/>
                  </a:lnTo>
                  <a:lnTo>
                    <a:pt x="883" y="1517"/>
                  </a:lnTo>
                  <a:lnTo>
                    <a:pt x="884" y="1517"/>
                  </a:lnTo>
                  <a:lnTo>
                    <a:pt x="886" y="1518"/>
                  </a:lnTo>
                  <a:lnTo>
                    <a:pt x="886" y="1518"/>
                  </a:lnTo>
                  <a:lnTo>
                    <a:pt x="887" y="1518"/>
                  </a:lnTo>
                  <a:lnTo>
                    <a:pt x="888" y="1519"/>
                  </a:lnTo>
                  <a:lnTo>
                    <a:pt x="889" y="1519"/>
                  </a:lnTo>
                  <a:lnTo>
                    <a:pt x="889" y="1519"/>
                  </a:lnTo>
                  <a:lnTo>
                    <a:pt x="890" y="1520"/>
                  </a:lnTo>
                  <a:lnTo>
                    <a:pt x="892" y="1520"/>
                  </a:lnTo>
                  <a:lnTo>
                    <a:pt x="893" y="1520"/>
                  </a:lnTo>
                  <a:lnTo>
                    <a:pt x="893" y="1520"/>
                  </a:lnTo>
                  <a:lnTo>
                    <a:pt x="894" y="1520"/>
                  </a:lnTo>
                  <a:lnTo>
                    <a:pt x="895" y="1522"/>
                  </a:lnTo>
                  <a:lnTo>
                    <a:pt x="897" y="1522"/>
                  </a:lnTo>
                  <a:lnTo>
                    <a:pt x="898" y="1522"/>
                  </a:lnTo>
                  <a:lnTo>
                    <a:pt x="898" y="1522"/>
                  </a:lnTo>
                  <a:lnTo>
                    <a:pt x="899" y="1522"/>
                  </a:lnTo>
                  <a:lnTo>
                    <a:pt x="900" y="1522"/>
                  </a:lnTo>
                  <a:lnTo>
                    <a:pt x="902" y="1522"/>
                  </a:lnTo>
                  <a:lnTo>
                    <a:pt x="902" y="1523"/>
                  </a:lnTo>
                  <a:lnTo>
                    <a:pt x="903" y="1523"/>
                  </a:lnTo>
                  <a:lnTo>
                    <a:pt x="904" y="1523"/>
                  </a:lnTo>
                  <a:lnTo>
                    <a:pt x="905" y="1523"/>
                  </a:lnTo>
                  <a:lnTo>
                    <a:pt x="905" y="1523"/>
                  </a:lnTo>
                  <a:lnTo>
                    <a:pt x="907" y="1523"/>
                  </a:lnTo>
                  <a:lnTo>
                    <a:pt x="908" y="1523"/>
                  </a:lnTo>
                  <a:lnTo>
                    <a:pt x="909" y="1522"/>
                  </a:lnTo>
                  <a:lnTo>
                    <a:pt x="909" y="1522"/>
                  </a:lnTo>
                  <a:lnTo>
                    <a:pt x="910" y="1522"/>
                  </a:lnTo>
                  <a:lnTo>
                    <a:pt x="912" y="1520"/>
                  </a:lnTo>
                  <a:lnTo>
                    <a:pt x="913" y="1520"/>
                  </a:lnTo>
                  <a:lnTo>
                    <a:pt x="913" y="1520"/>
                  </a:lnTo>
                  <a:lnTo>
                    <a:pt x="914" y="1520"/>
                  </a:lnTo>
                  <a:lnTo>
                    <a:pt x="915" y="1520"/>
                  </a:lnTo>
                  <a:lnTo>
                    <a:pt x="917" y="1520"/>
                  </a:lnTo>
                  <a:lnTo>
                    <a:pt x="917" y="1520"/>
                  </a:lnTo>
                  <a:lnTo>
                    <a:pt x="918" y="1520"/>
                  </a:lnTo>
                  <a:lnTo>
                    <a:pt x="919" y="1520"/>
                  </a:lnTo>
                  <a:lnTo>
                    <a:pt x="920" y="1520"/>
                  </a:lnTo>
                  <a:lnTo>
                    <a:pt x="920" y="1520"/>
                  </a:lnTo>
                  <a:lnTo>
                    <a:pt x="922" y="1522"/>
                  </a:lnTo>
                  <a:lnTo>
                    <a:pt x="923" y="1522"/>
                  </a:lnTo>
                  <a:lnTo>
                    <a:pt x="924" y="1522"/>
                  </a:lnTo>
                  <a:lnTo>
                    <a:pt x="924" y="1522"/>
                  </a:lnTo>
                  <a:lnTo>
                    <a:pt x="925" y="1522"/>
                  </a:lnTo>
                  <a:lnTo>
                    <a:pt x="926" y="1522"/>
                  </a:lnTo>
                  <a:lnTo>
                    <a:pt x="928" y="1522"/>
                  </a:lnTo>
                  <a:lnTo>
                    <a:pt x="928" y="1522"/>
                  </a:lnTo>
                  <a:lnTo>
                    <a:pt x="929" y="1522"/>
                  </a:lnTo>
                  <a:lnTo>
                    <a:pt x="930" y="1522"/>
                  </a:lnTo>
                  <a:lnTo>
                    <a:pt x="931" y="1522"/>
                  </a:lnTo>
                  <a:lnTo>
                    <a:pt x="931" y="1522"/>
                  </a:lnTo>
                  <a:lnTo>
                    <a:pt x="933" y="1522"/>
                  </a:lnTo>
                  <a:lnTo>
                    <a:pt x="934" y="1522"/>
                  </a:lnTo>
                  <a:lnTo>
                    <a:pt x="935" y="1523"/>
                  </a:lnTo>
                  <a:lnTo>
                    <a:pt x="935" y="1523"/>
                  </a:lnTo>
                  <a:lnTo>
                    <a:pt x="936" y="1523"/>
                  </a:lnTo>
                  <a:lnTo>
                    <a:pt x="938" y="1523"/>
                  </a:lnTo>
                  <a:lnTo>
                    <a:pt x="939" y="1523"/>
                  </a:lnTo>
                  <a:lnTo>
                    <a:pt x="939" y="1523"/>
                  </a:lnTo>
                  <a:lnTo>
                    <a:pt x="940" y="1522"/>
                  </a:lnTo>
                  <a:lnTo>
                    <a:pt x="941" y="1522"/>
                  </a:lnTo>
                  <a:lnTo>
                    <a:pt x="943" y="1522"/>
                  </a:lnTo>
                  <a:lnTo>
                    <a:pt x="943" y="1522"/>
                  </a:lnTo>
                  <a:lnTo>
                    <a:pt x="944" y="1522"/>
                  </a:lnTo>
                  <a:lnTo>
                    <a:pt x="945" y="1522"/>
                  </a:lnTo>
                  <a:lnTo>
                    <a:pt x="946" y="1522"/>
                  </a:lnTo>
                  <a:lnTo>
                    <a:pt x="946" y="1522"/>
                  </a:lnTo>
                  <a:lnTo>
                    <a:pt x="948" y="1522"/>
                  </a:lnTo>
                  <a:lnTo>
                    <a:pt x="949" y="1522"/>
                  </a:lnTo>
                  <a:lnTo>
                    <a:pt x="950" y="1520"/>
                  </a:lnTo>
                  <a:lnTo>
                    <a:pt x="950" y="1520"/>
                  </a:lnTo>
                  <a:lnTo>
                    <a:pt x="951" y="1520"/>
                  </a:lnTo>
                  <a:lnTo>
                    <a:pt x="953" y="1520"/>
                  </a:lnTo>
                  <a:lnTo>
                    <a:pt x="954" y="1520"/>
                  </a:lnTo>
                  <a:lnTo>
                    <a:pt x="955" y="1520"/>
                  </a:lnTo>
                  <a:lnTo>
                    <a:pt x="955" y="1520"/>
                  </a:lnTo>
                  <a:lnTo>
                    <a:pt x="956" y="1520"/>
                  </a:lnTo>
                  <a:lnTo>
                    <a:pt x="958" y="1520"/>
                  </a:lnTo>
                  <a:lnTo>
                    <a:pt x="959" y="1522"/>
                  </a:lnTo>
                  <a:lnTo>
                    <a:pt x="959" y="1522"/>
                  </a:lnTo>
                  <a:lnTo>
                    <a:pt x="960" y="1522"/>
                  </a:lnTo>
                  <a:lnTo>
                    <a:pt x="961" y="1522"/>
                  </a:lnTo>
                  <a:lnTo>
                    <a:pt x="962" y="1522"/>
                  </a:lnTo>
                  <a:lnTo>
                    <a:pt x="962" y="1522"/>
                  </a:lnTo>
                  <a:lnTo>
                    <a:pt x="964" y="1523"/>
                  </a:lnTo>
                  <a:lnTo>
                    <a:pt x="965" y="1523"/>
                  </a:lnTo>
                  <a:lnTo>
                    <a:pt x="966" y="1523"/>
                  </a:lnTo>
                  <a:lnTo>
                    <a:pt x="966" y="1523"/>
                  </a:lnTo>
                  <a:lnTo>
                    <a:pt x="967" y="1523"/>
                  </a:lnTo>
                  <a:lnTo>
                    <a:pt x="969" y="1523"/>
                  </a:lnTo>
                  <a:lnTo>
                    <a:pt x="970" y="1523"/>
                  </a:lnTo>
                  <a:lnTo>
                    <a:pt x="970" y="1523"/>
                  </a:lnTo>
                  <a:lnTo>
                    <a:pt x="971" y="1523"/>
                  </a:lnTo>
                  <a:lnTo>
                    <a:pt x="972" y="1523"/>
                  </a:lnTo>
                  <a:lnTo>
                    <a:pt x="974" y="1523"/>
                  </a:lnTo>
                  <a:lnTo>
                    <a:pt x="974" y="1523"/>
                  </a:lnTo>
                  <a:lnTo>
                    <a:pt x="975" y="1523"/>
                  </a:lnTo>
                  <a:lnTo>
                    <a:pt x="976" y="1522"/>
                  </a:lnTo>
                  <a:lnTo>
                    <a:pt x="977" y="1522"/>
                  </a:lnTo>
                  <a:lnTo>
                    <a:pt x="977" y="1522"/>
                  </a:lnTo>
                  <a:lnTo>
                    <a:pt x="979" y="1522"/>
                  </a:lnTo>
                  <a:lnTo>
                    <a:pt x="980" y="1522"/>
                  </a:lnTo>
                  <a:lnTo>
                    <a:pt x="981" y="1522"/>
                  </a:lnTo>
                  <a:lnTo>
                    <a:pt x="981" y="1522"/>
                  </a:lnTo>
                  <a:lnTo>
                    <a:pt x="982" y="1522"/>
                  </a:lnTo>
                  <a:lnTo>
                    <a:pt x="984" y="1522"/>
                  </a:lnTo>
                  <a:lnTo>
                    <a:pt x="985" y="1522"/>
                  </a:lnTo>
                  <a:lnTo>
                    <a:pt x="985" y="1522"/>
                  </a:lnTo>
                  <a:lnTo>
                    <a:pt x="986" y="1522"/>
                  </a:lnTo>
                  <a:lnTo>
                    <a:pt x="987" y="1522"/>
                  </a:lnTo>
                  <a:lnTo>
                    <a:pt x="989" y="1522"/>
                  </a:lnTo>
                  <a:lnTo>
                    <a:pt x="989" y="1522"/>
                  </a:lnTo>
                  <a:lnTo>
                    <a:pt x="990" y="1522"/>
                  </a:lnTo>
                  <a:lnTo>
                    <a:pt x="991" y="1522"/>
                  </a:lnTo>
                  <a:lnTo>
                    <a:pt x="992" y="1522"/>
                  </a:lnTo>
                  <a:lnTo>
                    <a:pt x="992" y="1522"/>
                  </a:lnTo>
                  <a:lnTo>
                    <a:pt x="994" y="1522"/>
                  </a:lnTo>
                  <a:lnTo>
                    <a:pt x="995" y="1520"/>
                  </a:lnTo>
                  <a:lnTo>
                    <a:pt x="996" y="1520"/>
                  </a:lnTo>
                  <a:lnTo>
                    <a:pt x="996" y="1520"/>
                  </a:lnTo>
                  <a:lnTo>
                    <a:pt x="997" y="1520"/>
                  </a:lnTo>
                  <a:lnTo>
                    <a:pt x="998" y="1520"/>
                  </a:lnTo>
                  <a:lnTo>
                    <a:pt x="1000" y="1520"/>
                  </a:lnTo>
                  <a:lnTo>
                    <a:pt x="1000" y="1520"/>
                  </a:lnTo>
                  <a:lnTo>
                    <a:pt x="1001" y="1520"/>
                  </a:lnTo>
                  <a:lnTo>
                    <a:pt x="1002" y="1520"/>
                  </a:lnTo>
                  <a:lnTo>
                    <a:pt x="1003" y="1520"/>
                  </a:lnTo>
                  <a:lnTo>
                    <a:pt x="1003" y="1519"/>
                  </a:lnTo>
                  <a:lnTo>
                    <a:pt x="1005" y="1519"/>
                  </a:lnTo>
                  <a:lnTo>
                    <a:pt x="1006" y="1519"/>
                  </a:lnTo>
                  <a:lnTo>
                    <a:pt x="1007" y="1519"/>
                  </a:lnTo>
                  <a:lnTo>
                    <a:pt x="1008" y="1520"/>
                  </a:lnTo>
                  <a:lnTo>
                    <a:pt x="1008" y="1520"/>
                  </a:lnTo>
                  <a:lnTo>
                    <a:pt x="1010" y="1522"/>
                  </a:lnTo>
                  <a:lnTo>
                    <a:pt x="1011" y="1522"/>
                  </a:lnTo>
                  <a:lnTo>
                    <a:pt x="1012" y="1522"/>
                  </a:lnTo>
                  <a:lnTo>
                    <a:pt x="1012" y="1522"/>
                  </a:lnTo>
                  <a:lnTo>
                    <a:pt x="1013" y="1522"/>
                  </a:lnTo>
                  <a:lnTo>
                    <a:pt x="1015" y="1522"/>
                  </a:lnTo>
                  <a:lnTo>
                    <a:pt x="1016" y="1522"/>
                  </a:lnTo>
                  <a:lnTo>
                    <a:pt x="1016" y="1522"/>
                  </a:lnTo>
                  <a:lnTo>
                    <a:pt x="1017" y="1522"/>
                  </a:lnTo>
                  <a:lnTo>
                    <a:pt x="1018" y="1522"/>
                  </a:lnTo>
                  <a:lnTo>
                    <a:pt x="1020" y="1522"/>
                  </a:lnTo>
                  <a:lnTo>
                    <a:pt x="1020" y="1522"/>
                  </a:lnTo>
                  <a:lnTo>
                    <a:pt x="1021" y="1522"/>
                  </a:lnTo>
                  <a:lnTo>
                    <a:pt x="1022" y="1523"/>
                  </a:lnTo>
                  <a:lnTo>
                    <a:pt x="1023" y="1523"/>
                  </a:lnTo>
                  <a:lnTo>
                    <a:pt x="1023" y="1522"/>
                  </a:lnTo>
                  <a:lnTo>
                    <a:pt x="1025" y="1522"/>
                  </a:lnTo>
                  <a:lnTo>
                    <a:pt x="1026" y="1522"/>
                  </a:lnTo>
                  <a:lnTo>
                    <a:pt x="1027" y="1522"/>
                  </a:lnTo>
                  <a:lnTo>
                    <a:pt x="1027" y="1522"/>
                  </a:lnTo>
                  <a:lnTo>
                    <a:pt x="1028" y="1522"/>
                  </a:lnTo>
                  <a:lnTo>
                    <a:pt x="1029" y="1522"/>
                  </a:lnTo>
                  <a:lnTo>
                    <a:pt x="1031" y="1522"/>
                  </a:lnTo>
                  <a:lnTo>
                    <a:pt x="1031" y="1522"/>
                  </a:lnTo>
                  <a:lnTo>
                    <a:pt x="1032" y="1522"/>
                  </a:lnTo>
                  <a:lnTo>
                    <a:pt x="1033" y="1522"/>
                  </a:lnTo>
                  <a:lnTo>
                    <a:pt x="1034" y="1522"/>
                  </a:lnTo>
                  <a:lnTo>
                    <a:pt x="1034" y="1522"/>
                  </a:lnTo>
                  <a:lnTo>
                    <a:pt x="1036" y="1522"/>
                  </a:lnTo>
                  <a:lnTo>
                    <a:pt x="1037" y="1522"/>
                  </a:lnTo>
                  <a:lnTo>
                    <a:pt x="1038" y="1522"/>
                  </a:lnTo>
                  <a:lnTo>
                    <a:pt x="1038" y="1522"/>
                  </a:lnTo>
                  <a:lnTo>
                    <a:pt x="1039" y="1520"/>
                  </a:lnTo>
                  <a:lnTo>
                    <a:pt x="1041" y="1520"/>
                  </a:lnTo>
                  <a:lnTo>
                    <a:pt x="1042" y="1520"/>
                  </a:lnTo>
                  <a:lnTo>
                    <a:pt x="1042" y="1520"/>
                  </a:lnTo>
                  <a:lnTo>
                    <a:pt x="1043" y="1519"/>
                  </a:lnTo>
                  <a:lnTo>
                    <a:pt x="1044" y="1519"/>
                  </a:lnTo>
                  <a:lnTo>
                    <a:pt x="1046" y="1520"/>
                  </a:lnTo>
                  <a:lnTo>
                    <a:pt x="1046" y="1520"/>
                  </a:lnTo>
                  <a:lnTo>
                    <a:pt x="1047" y="1520"/>
                  </a:lnTo>
                  <a:lnTo>
                    <a:pt x="1048" y="1520"/>
                  </a:lnTo>
                  <a:lnTo>
                    <a:pt x="1049" y="1520"/>
                  </a:lnTo>
                  <a:lnTo>
                    <a:pt x="1049" y="1520"/>
                  </a:lnTo>
                  <a:lnTo>
                    <a:pt x="1051" y="1522"/>
                  </a:lnTo>
                  <a:lnTo>
                    <a:pt x="1052" y="1522"/>
                  </a:lnTo>
                  <a:lnTo>
                    <a:pt x="1053" y="1522"/>
                  </a:lnTo>
                  <a:lnTo>
                    <a:pt x="1053" y="1522"/>
                  </a:lnTo>
                  <a:lnTo>
                    <a:pt x="1054" y="1522"/>
                  </a:lnTo>
                  <a:lnTo>
                    <a:pt x="1056" y="1522"/>
                  </a:lnTo>
                  <a:lnTo>
                    <a:pt x="1057" y="1522"/>
                  </a:lnTo>
                  <a:lnTo>
                    <a:pt x="1057" y="1522"/>
                  </a:lnTo>
                  <a:lnTo>
                    <a:pt x="1058" y="1522"/>
                  </a:lnTo>
                  <a:lnTo>
                    <a:pt x="1059" y="1522"/>
                  </a:lnTo>
                  <a:lnTo>
                    <a:pt x="1061" y="1522"/>
                  </a:lnTo>
                  <a:lnTo>
                    <a:pt x="1061" y="1522"/>
                  </a:lnTo>
                  <a:lnTo>
                    <a:pt x="1062" y="1520"/>
                  </a:lnTo>
                  <a:lnTo>
                    <a:pt x="1063" y="1519"/>
                  </a:lnTo>
                  <a:lnTo>
                    <a:pt x="1064" y="1518"/>
                  </a:lnTo>
                  <a:lnTo>
                    <a:pt x="1065" y="1517"/>
                  </a:lnTo>
                  <a:lnTo>
                    <a:pt x="1065" y="1513"/>
                  </a:lnTo>
                  <a:lnTo>
                    <a:pt x="1067" y="1510"/>
                  </a:lnTo>
                  <a:lnTo>
                    <a:pt x="1068" y="1509"/>
                  </a:lnTo>
                  <a:lnTo>
                    <a:pt x="1069" y="1508"/>
                  </a:lnTo>
                  <a:lnTo>
                    <a:pt x="1069" y="1508"/>
                  </a:lnTo>
                  <a:lnTo>
                    <a:pt x="1070" y="1509"/>
                  </a:lnTo>
                  <a:lnTo>
                    <a:pt x="1072" y="1510"/>
                  </a:lnTo>
                  <a:lnTo>
                    <a:pt x="1073" y="1513"/>
                  </a:lnTo>
                  <a:lnTo>
                    <a:pt x="1073" y="1515"/>
                  </a:lnTo>
                  <a:lnTo>
                    <a:pt x="1074" y="1517"/>
                  </a:lnTo>
                  <a:lnTo>
                    <a:pt x="1075" y="1518"/>
                  </a:lnTo>
                  <a:lnTo>
                    <a:pt x="1077" y="1519"/>
                  </a:lnTo>
                  <a:lnTo>
                    <a:pt x="1077" y="1520"/>
                  </a:lnTo>
                  <a:lnTo>
                    <a:pt x="1078" y="1520"/>
                  </a:lnTo>
                  <a:lnTo>
                    <a:pt x="1079" y="1520"/>
                  </a:lnTo>
                  <a:lnTo>
                    <a:pt x="1080" y="1522"/>
                  </a:lnTo>
                  <a:lnTo>
                    <a:pt x="1080" y="1522"/>
                  </a:lnTo>
                  <a:lnTo>
                    <a:pt x="1082" y="1522"/>
                  </a:lnTo>
                  <a:lnTo>
                    <a:pt x="1083" y="1522"/>
                  </a:lnTo>
                  <a:lnTo>
                    <a:pt x="1084" y="1522"/>
                  </a:lnTo>
                  <a:lnTo>
                    <a:pt x="1084" y="1522"/>
                  </a:lnTo>
                  <a:lnTo>
                    <a:pt x="1085" y="1522"/>
                  </a:lnTo>
                  <a:lnTo>
                    <a:pt x="1087" y="1523"/>
                  </a:lnTo>
                  <a:lnTo>
                    <a:pt x="1088" y="1523"/>
                  </a:lnTo>
                  <a:lnTo>
                    <a:pt x="1088" y="1524"/>
                  </a:lnTo>
                  <a:lnTo>
                    <a:pt x="1089" y="1525"/>
                  </a:lnTo>
                  <a:lnTo>
                    <a:pt x="1090" y="1527"/>
                  </a:lnTo>
                  <a:lnTo>
                    <a:pt x="1092" y="1527"/>
                  </a:lnTo>
                  <a:lnTo>
                    <a:pt x="1092" y="1527"/>
                  </a:lnTo>
                  <a:lnTo>
                    <a:pt x="1093" y="1525"/>
                  </a:lnTo>
                  <a:lnTo>
                    <a:pt x="1094" y="1522"/>
                  </a:lnTo>
                  <a:lnTo>
                    <a:pt x="1095" y="1519"/>
                  </a:lnTo>
                  <a:lnTo>
                    <a:pt x="1095" y="1517"/>
                  </a:lnTo>
                  <a:lnTo>
                    <a:pt x="1097" y="1517"/>
                  </a:lnTo>
                  <a:lnTo>
                    <a:pt x="1098" y="1517"/>
                  </a:lnTo>
                  <a:lnTo>
                    <a:pt x="1099" y="1518"/>
                  </a:lnTo>
                  <a:lnTo>
                    <a:pt x="1099" y="1519"/>
                  </a:lnTo>
                  <a:lnTo>
                    <a:pt x="1100" y="1520"/>
                  </a:lnTo>
                  <a:lnTo>
                    <a:pt x="1101" y="1520"/>
                  </a:lnTo>
                  <a:lnTo>
                    <a:pt x="1103" y="1520"/>
                  </a:lnTo>
                  <a:lnTo>
                    <a:pt x="1103" y="1520"/>
                  </a:lnTo>
                  <a:lnTo>
                    <a:pt x="1104" y="1522"/>
                  </a:lnTo>
                  <a:lnTo>
                    <a:pt x="1105" y="1522"/>
                  </a:lnTo>
                  <a:lnTo>
                    <a:pt x="1106" y="1522"/>
                  </a:lnTo>
                  <a:lnTo>
                    <a:pt x="1106" y="1522"/>
                  </a:lnTo>
                  <a:lnTo>
                    <a:pt x="1108" y="1522"/>
                  </a:lnTo>
                  <a:lnTo>
                    <a:pt x="1109" y="1522"/>
                  </a:lnTo>
                  <a:lnTo>
                    <a:pt x="1110" y="1522"/>
                  </a:lnTo>
                  <a:lnTo>
                    <a:pt x="1110" y="1520"/>
                  </a:lnTo>
                  <a:lnTo>
                    <a:pt x="1111" y="1520"/>
                  </a:lnTo>
                  <a:lnTo>
                    <a:pt x="1113" y="1519"/>
                  </a:lnTo>
                  <a:lnTo>
                    <a:pt x="1114" y="1517"/>
                  </a:lnTo>
                  <a:lnTo>
                    <a:pt x="1114" y="1515"/>
                  </a:lnTo>
                  <a:lnTo>
                    <a:pt x="1115" y="1512"/>
                  </a:lnTo>
                  <a:lnTo>
                    <a:pt x="1116" y="1508"/>
                  </a:lnTo>
                  <a:lnTo>
                    <a:pt x="1118" y="1503"/>
                  </a:lnTo>
                  <a:lnTo>
                    <a:pt x="1118" y="1499"/>
                  </a:lnTo>
                  <a:lnTo>
                    <a:pt x="1119" y="1497"/>
                  </a:lnTo>
                  <a:lnTo>
                    <a:pt x="1120" y="1497"/>
                  </a:lnTo>
                  <a:lnTo>
                    <a:pt x="1121" y="1498"/>
                  </a:lnTo>
                  <a:lnTo>
                    <a:pt x="1123" y="1500"/>
                  </a:lnTo>
                  <a:lnTo>
                    <a:pt x="1123" y="1503"/>
                  </a:lnTo>
                  <a:lnTo>
                    <a:pt x="1124" y="1507"/>
                  </a:lnTo>
                  <a:lnTo>
                    <a:pt x="1125" y="1508"/>
                  </a:lnTo>
                  <a:lnTo>
                    <a:pt x="1126" y="1509"/>
                  </a:lnTo>
                  <a:lnTo>
                    <a:pt x="1126" y="1509"/>
                  </a:lnTo>
                  <a:lnTo>
                    <a:pt x="1128" y="1510"/>
                  </a:lnTo>
                  <a:lnTo>
                    <a:pt x="1129" y="1512"/>
                  </a:lnTo>
                  <a:lnTo>
                    <a:pt x="1130" y="1514"/>
                  </a:lnTo>
                  <a:lnTo>
                    <a:pt x="1130" y="1517"/>
                  </a:lnTo>
                  <a:lnTo>
                    <a:pt x="1131" y="1519"/>
                  </a:lnTo>
                  <a:lnTo>
                    <a:pt x="1133" y="1522"/>
                  </a:lnTo>
                  <a:lnTo>
                    <a:pt x="1134" y="1524"/>
                  </a:lnTo>
                  <a:lnTo>
                    <a:pt x="1134" y="1524"/>
                  </a:lnTo>
                  <a:lnTo>
                    <a:pt x="1135" y="1523"/>
                  </a:lnTo>
                  <a:lnTo>
                    <a:pt x="1136" y="1522"/>
                  </a:lnTo>
                  <a:lnTo>
                    <a:pt x="1137" y="1520"/>
                  </a:lnTo>
                  <a:lnTo>
                    <a:pt x="1137" y="1520"/>
                  </a:lnTo>
                  <a:lnTo>
                    <a:pt x="1139" y="1520"/>
                  </a:lnTo>
                  <a:lnTo>
                    <a:pt x="1140" y="1522"/>
                  </a:lnTo>
                  <a:lnTo>
                    <a:pt x="1141" y="1522"/>
                  </a:lnTo>
                  <a:lnTo>
                    <a:pt x="1141" y="1522"/>
                  </a:lnTo>
                  <a:lnTo>
                    <a:pt x="1142" y="1522"/>
                  </a:lnTo>
                  <a:lnTo>
                    <a:pt x="1144" y="1522"/>
                  </a:lnTo>
                  <a:lnTo>
                    <a:pt x="1145" y="1522"/>
                  </a:lnTo>
                  <a:lnTo>
                    <a:pt x="1145" y="1522"/>
                  </a:lnTo>
                  <a:lnTo>
                    <a:pt x="1146" y="1522"/>
                  </a:lnTo>
                  <a:lnTo>
                    <a:pt x="1147" y="1522"/>
                  </a:lnTo>
                  <a:lnTo>
                    <a:pt x="1149" y="1522"/>
                  </a:lnTo>
                  <a:lnTo>
                    <a:pt x="1149" y="1522"/>
                  </a:lnTo>
                  <a:lnTo>
                    <a:pt x="1150" y="1522"/>
                  </a:lnTo>
                  <a:lnTo>
                    <a:pt x="1151" y="1522"/>
                  </a:lnTo>
                  <a:lnTo>
                    <a:pt x="1152" y="1522"/>
                  </a:lnTo>
                  <a:lnTo>
                    <a:pt x="1152" y="1522"/>
                  </a:lnTo>
                  <a:lnTo>
                    <a:pt x="1154" y="1522"/>
                  </a:lnTo>
                  <a:lnTo>
                    <a:pt x="1155" y="1522"/>
                  </a:lnTo>
                  <a:lnTo>
                    <a:pt x="1156" y="1522"/>
                  </a:lnTo>
                  <a:lnTo>
                    <a:pt x="1156" y="1522"/>
                  </a:lnTo>
                  <a:lnTo>
                    <a:pt x="1157" y="1522"/>
                  </a:lnTo>
                  <a:lnTo>
                    <a:pt x="1159" y="1522"/>
                  </a:lnTo>
                  <a:lnTo>
                    <a:pt x="1160" y="1522"/>
                  </a:lnTo>
                  <a:lnTo>
                    <a:pt x="1160" y="1522"/>
                  </a:lnTo>
                  <a:lnTo>
                    <a:pt x="1161" y="1522"/>
                  </a:lnTo>
                  <a:lnTo>
                    <a:pt x="1162" y="1522"/>
                  </a:lnTo>
                  <a:lnTo>
                    <a:pt x="1164" y="1522"/>
                  </a:lnTo>
                  <a:lnTo>
                    <a:pt x="1164" y="1522"/>
                  </a:lnTo>
                  <a:lnTo>
                    <a:pt x="1165" y="1522"/>
                  </a:lnTo>
                  <a:lnTo>
                    <a:pt x="1166" y="1522"/>
                  </a:lnTo>
                  <a:lnTo>
                    <a:pt x="1167" y="1522"/>
                  </a:lnTo>
                  <a:lnTo>
                    <a:pt x="1167" y="1522"/>
                  </a:lnTo>
                  <a:lnTo>
                    <a:pt x="1169" y="1522"/>
                  </a:lnTo>
                  <a:lnTo>
                    <a:pt x="1170" y="1522"/>
                  </a:lnTo>
                  <a:lnTo>
                    <a:pt x="1171" y="1522"/>
                  </a:lnTo>
                  <a:lnTo>
                    <a:pt x="1171" y="1520"/>
                  </a:lnTo>
                  <a:lnTo>
                    <a:pt x="1172" y="1520"/>
                  </a:lnTo>
                  <a:lnTo>
                    <a:pt x="1173" y="1519"/>
                  </a:lnTo>
                  <a:lnTo>
                    <a:pt x="1175" y="1519"/>
                  </a:lnTo>
                  <a:lnTo>
                    <a:pt x="1176" y="1518"/>
                  </a:lnTo>
                  <a:lnTo>
                    <a:pt x="1176" y="1518"/>
                  </a:lnTo>
                  <a:lnTo>
                    <a:pt x="1177" y="1518"/>
                  </a:lnTo>
                  <a:lnTo>
                    <a:pt x="1178" y="1518"/>
                  </a:lnTo>
                  <a:lnTo>
                    <a:pt x="1180" y="1518"/>
                  </a:lnTo>
                  <a:lnTo>
                    <a:pt x="1180" y="1519"/>
                  </a:lnTo>
                  <a:lnTo>
                    <a:pt x="1181" y="1520"/>
                  </a:lnTo>
                  <a:lnTo>
                    <a:pt x="1182" y="1520"/>
                  </a:lnTo>
                  <a:lnTo>
                    <a:pt x="1183" y="1520"/>
                  </a:lnTo>
                  <a:lnTo>
                    <a:pt x="1183" y="1522"/>
                  </a:lnTo>
                  <a:lnTo>
                    <a:pt x="1185" y="1522"/>
                  </a:lnTo>
                  <a:lnTo>
                    <a:pt x="1186" y="1522"/>
                  </a:lnTo>
                  <a:lnTo>
                    <a:pt x="1187" y="1522"/>
                  </a:lnTo>
                  <a:lnTo>
                    <a:pt x="1187" y="1522"/>
                  </a:lnTo>
                  <a:lnTo>
                    <a:pt x="1188" y="1522"/>
                  </a:lnTo>
                  <a:lnTo>
                    <a:pt x="1190" y="1522"/>
                  </a:lnTo>
                  <a:lnTo>
                    <a:pt x="1191" y="1522"/>
                  </a:lnTo>
                  <a:lnTo>
                    <a:pt x="1191" y="1522"/>
                  </a:lnTo>
                  <a:lnTo>
                    <a:pt x="1192" y="1522"/>
                  </a:lnTo>
                  <a:lnTo>
                    <a:pt x="1193" y="1522"/>
                  </a:lnTo>
                  <a:lnTo>
                    <a:pt x="1195" y="1522"/>
                  </a:lnTo>
                  <a:lnTo>
                    <a:pt x="1195" y="1522"/>
                  </a:lnTo>
                  <a:lnTo>
                    <a:pt x="1196" y="1522"/>
                  </a:lnTo>
                  <a:lnTo>
                    <a:pt x="1197" y="1522"/>
                  </a:lnTo>
                  <a:lnTo>
                    <a:pt x="1198" y="1522"/>
                  </a:lnTo>
                  <a:lnTo>
                    <a:pt x="1198" y="1522"/>
                  </a:lnTo>
                  <a:lnTo>
                    <a:pt x="1200" y="1522"/>
                  </a:lnTo>
                  <a:lnTo>
                    <a:pt x="1201" y="1522"/>
                  </a:lnTo>
                  <a:lnTo>
                    <a:pt x="1202" y="1523"/>
                  </a:lnTo>
                  <a:lnTo>
                    <a:pt x="1202" y="1523"/>
                  </a:lnTo>
                  <a:lnTo>
                    <a:pt x="1203" y="1523"/>
                  </a:lnTo>
                  <a:lnTo>
                    <a:pt x="1205" y="1523"/>
                  </a:lnTo>
                  <a:lnTo>
                    <a:pt x="1206" y="1523"/>
                  </a:lnTo>
                  <a:lnTo>
                    <a:pt x="1206" y="1523"/>
                  </a:lnTo>
                  <a:lnTo>
                    <a:pt x="1207" y="1523"/>
                  </a:lnTo>
                  <a:lnTo>
                    <a:pt x="1208" y="1522"/>
                  </a:lnTo>
                  <a:lnTo>
                    <a:pt x="1209" y="1522"/>
                  </a:lnTo>
                  <a:lnTo>
                    <a:pt x="1209" y="1522"/>
                  </a:lnTo>
                  <a:lnTo>
                    <a:pt x="1211" y="1523"/>
                  </a:lnTo>
                  <a:lnTo>
                    <a:pt x="1212" y="1523"/>
                  </a:lnTo>
                  <a:lnTo>
                    <a:pt x="1213" y="1523"/>
                  </a:lnTo>
                  <a:lnTo>
                    <a:pt x="1213" y="1522"/>
                  </a:lnTo>
                  <a:lnTo>
                    <a:pt x="1214" y="1522"/>
                  </a:lnTo>
                  <a:lnTo>
                    <a:pt x="1216" y="1522"/>
                  </a:lnTo>
                  <a:lnTo>
                    <a:pt x="1217" y="1522"/>
                  </a:lnTo>
                  <a:lnTo>
                    <a:pt x="1217" y="1522"/>
                  </a:lnTo>
                  <a:lnTo>
                    <a:pt x="1218" y="1522"/>
                  </a:lnTo>
                  <a:lnTo>
                    <a:pt x="1219" y="1522"/>
                  </a:lnTo>
                  <a:lnTo>
                    <a:pt x="1221" y="1522"/>
                  </a:lnTo>
                  <a:lnTo>
                    <a:pt x="1221" y="1522"/>
                  </a:lnTo>
                  <a:lnTo>
                    <a:pt x="1222" y="1522"/>
                  </a:lnTo>
                  <a:lnTo>
                    <a:pt x="1223" y="1522"/>
                  </a:lnTo>
                  <a:lnTo>
                    <a:pt x="1224" y="1522"/>
                  </a:lnTo>
                  <a:lnTo>
                    <a:pt x="1224" y="1522"/>
                  </a:lnTo>
                  <a:lnTo>
                    <a:pt x="1226" y="1522"/>
                  </a:lnTo>
                  <a:lnTo>
                    <a:pt x="1227" y="1522"/>
                  </a:lnTo>
                  <a:lnTo>
                    <a:pt x="1228" y="1522"/>
                  </a:lnTo>
                  <a:lnTo>
                    <a:pt x="1228" y="1522"/>
                  </a:lnTo>
                  <a:lnTo>
                    <a:pt x="1229" y="1522"/>
                  </a:lnTo>
                  <a:lnTo>
                    <a:pt x="1231" y="1522"/>
                  </a:lnTo>
                  <a:lnTo>
                    <a:pt x="1232" y="1522"/>
                  </a:lnTo>
                  <a:lnTo>
                    <a:pt x="1233" y="1522"/>
                  </a:lnTo>
                  <a:lnTo>
                    <a:pt x="1233" y="1522"/>
                  </a:lnTo>
                  <a:lnTo>
                    <a:pt x="1234" y="1522"/>
                  </a:lnTo>
                  <a:lnTo>
                    <a:pt x="1236" y="1522"/>
                  </a:lnTo>
                  <a:lnTo>
                    <a:pt x="1237" y="1522"/>
                  </a:lnTo>
                  <a:lnTo>
                    <a:pt x="1237" y="1522"/>
                  </a:lnTo>
                  <a:lnTo>
                    <a:pt x="1238" y="1522"/>
                  </a:lnTo>
                  <a:lnTo>
                    <a:pt x="1239" y="1522"/>
                  </a:lnTo>
                  <a:lnTo>
                    <a:pt x="1241" y="1522"/>
                  </a:lnTo>
                  <a:lnTo>
                    <a:pt x="1241" y="1522"/>
                  </a:lnTo>
                  <a:lnTo>
                    <a:pt x="1242" y="1522"/>
                  </a:lnTo>
                  <a:lnTo>
                    <a:pt x="1243" y="1522"/>
                  </a:lnTo>
                  <a:lnTo>
                    <a:pt x="1244" y="1522"/>
                  </a:lnTo>
                  <a:lnTo>
                    <a:pt x="1244" y="1522"/>
                  </a:lnTo>
                  <a:lnTo>
                    <a:pt x="1245" y="1522"/>
                  </a:lnTo>
                  <a:lnTo>
                    <a:pt x="1247" y="1522"/>
                  </a:lnTo>
                  <a:lnTo>
                    <a:pt x="1248" y="1522"/>
                  </a:lnTo>
                  <a:lnTo>
                    <a:pt x="1248" y="1522"/>
                  </a:lnTo>
                  <a:lnTo>
                    <a:pt x="1249" y="1522"/>
                  </a:lnTo>
                  <a:lnTo>
                    <a:pt x="1250" y="1523"/>
                  </a:lnTo>
                  <a:lnTo>
                    <a:pt x="1252" y="1523"/>
                  </a:lnTo>
                  <a:lnTo>
                    <a:pt x="1252" y="1523"/>
                  </a:lnTo>
                  <a:lnTo>
                    <a:pt x="1253" y="1523"/>
                  </a:lnTo>
                  <a:lnTo>
                    <a:pt x="1254" y="1523"/>
                  </a:lnTo>
                  <a:lnTo>
                    <a:pt x="1255" y="1523"/>
                  </a:lnTo>
                  <a:lnTo>
                    <a:pt x="1255" y="1523"/>
                  </a:lnTo>
                  <a:lnTo>
                    <a:pt x="1257" y="1523"/>
                  </a:lnTo>
                  <a:lnTo>
                    <a:pt x="1258" y="1522"/>
                  </a:lnTo>
                  <a:lnTo>
                    <a:pt x="1259" y="1522"/>
                  </a:lnTo>
                  <a:lnTo>
                    <a:pt x="1259" y="1522"/>
                  </a:lnTo>
                  <a:lnTo>
                    <a:pt x="1260" y="1522"/>
                  </a:lnTo>
                  <a:lnTo>
                    <a:pt x="1262" y="1522"/>
                  </a:lnTo>
                  <a:lnTo>
                    <a:pt x="1263" y="1522"/>
                  </a:lnTo>
                  <a:lnTo>
                    <a:pt x="1263" y="1522"/>
                  </a:lnTo>
                  <a:lnTo>
                    <a:pt x="1264" y="1522"/>
                  </a:lnTo>
                  <a:lnTo>
                    <a:pt x="1265" y="1522"/>
                  </a:lnTo>
                  <a:lnTo>
                    <a:pt x="1267" y="1522"/>
                  </a:lnTo>
                  <a:lnTo>
                    <a:pt x="1267" y="1522"/>
                  </a:lnTo>
                  <a:lnTo>
                    <a:pt x="1268" y="1522"/>
                  </a:lnTo>
                  <a:lnTo>
                    <a:pt x="1269" y="1522"/>
                  </a:lnTo>
                  <a:lnTo>
                    <a:pt x="1270" y="1522"/>
                  </a:lnTo>
                  <a:lnTo>
                    <a:pt x="1270" y="1522"/>
                  </a:lnTo>
                  <a:lnTo>
                    <a:pt x="1272" y="1522"/>
                  </a:lnTo>
                  <a:lnTo>
                    <a:pt x="1273" y="1522"/>
                  </a:lnTo>
                  <a:lnTo>
                    <a:pt x="1274" y="1522"/>
                  </a:lnTo>
                  <a:lnTo>
                    <a:pt x="1274" y="1522"/>
                  </a:lnTo>
                  <a:lnTo>
                    <a:pt x="1275" y="1522"/>
                  </a:lnTo>
                  <a:lnTo>
                    <a:pt x="1277" y="1522"/>
                  </a:lnTo>
                  <a:lnTo>
                    <a:pt x="1278" y="1522"/>
                  </a:lnTo>
                  <a:lnTo>
                    <a:pt x="1278" y="1522"/>
                  </a:lnTo>
                  <a:lnTo>
                    <a:pt x="1279" y="1522"/>
                  </a:lnTo>
                  <a:lnTo>
                    <a:pt x="1280" y="1523"/>
                  </a:lnTo>
                  <a:lnTo>
                    <a:pt x="1281" y="1523"/>
                  </a:lnTo>
                  <a:lnTo>
                    <a:pt x="1281" y="1523"/>
                  </a:lnTo>
                  <a:lnTo>
                    <a:pt x="1283" y="1523"/>
                  </a:lnTo>
                  <a:lnTo>
                    <a:pt x="1284" y="1523"/>
                  </a:lnTo>
                  <a:lnTo>
                    <a:pt x="1285" y="1523"/>
                  </a:lnTo>
                  <a:lnTo>
                    <a:pt x="1285" y="1523"/>
                  </a:lnTo>
                  <a:lnTo>
                    <a:pt x="1286" y="1523"/>
                  </a:lnTo>
                  <a:lnTo>
                    <a:pt x="1288" y="1523"/>
                  </a:lnTo>
                  <a:lnTo>
                    <a:pt x="1289" y="1523"/>
                  </a:lnTo>
                  <a:lnTo>
                    <a:pt x="1290" y="1523"/>
                  </a:lnTo>
                  <a:lnTo>
                    <a:pt x="1290" y="1524"/>
                  </a:lnTo>
                  <a:lnTo>
                    <a:pt x="1291" y="1524"/>
                  </a:lnTo>
                  <a:lnTo>
                    <a:pt x="1293" y="1524"/>
                  </a:lnTo>
                  <a:lnTo>
                    <a:pt x="1294" y="1524"/>
                  </a:lnTo>
                  <a:lnTo>
                    <a:pt x="1294" y="1524"/>
                  </a:lnTo>
                  <a:lnTo>
                    <a:pt x="1295" y="1523"/>
                  </a:lnTo>
                  <a:lnTo>
                    <a:pt x="1296" y="1523"/>
                  </a:lnTo>
                  <a:lnTo>
                    <a:pt x="1298" y="1523"/>
                  </a:lnTo>
                  <a:lnTo>
                    <a:pt x="1298" y="1523"/>
                  </a:lnTo>
                  <a:lnTo>
                    <a:pt x="1299" y="1522"/>
                  </a:lnTo>
                  <a:lnTo>
                    <a:pt x="1300" y="1522"/>
                  </a:lnTo>
                  <a:lnTo>
                    <a:pt x="1301" y="1520"/>
                  </a:lnTo>
                  <a:lnTo>
                    <a:pt x="1301" y="1520"/>
                  </a:lnTo>
                  <a:lnTo>
                    <a:pt x="1303" y="1519"/>
                  </a:lnTo>
                  <a:lnTo>
                    <a:pt x="1304" y="1519"/>
                  </a:lnTo>
                  <a:lnTo>
                    <a:pt x="1305" y="1520"/>
                  </a:lnTo>
                  <a:lnTo>
                    <a:pt x="1305" y="1520"/>
                  </a:lnTo>
                  <a:lnTo>
                    <a:pt x="1306" y="1520"/>
                  </a:lnTo>
                  <a:lnTo>
                    <a:pt x="1308" y="1520"/>
                  </a:lnTo>
                  <a:lnTo>
                    <a:pt x="1309" y="1522"/>
                  </a:lnTo>
                  <a:lnTo>
                    <a:pt x="1309" y="1522"/>
                  </a:lnTo>
                  <a:lnTo>
                    <a:pt x="1310" y="1520"/>
                  </a:lnTo>
                  <a:lnTo>
                    <a:pt x="1311" y="1519"/>
                  </a:lnTo>
                  <a:lnTo>
                    <a:pt x="1313" y="1517"/>
                  </a:lnTo>
                  <a:lnTo>
                    <a:pt x="1313" y="1514"/>
                  </a:lnTo>
                  <a:lnTo>
                    <a:pt x="1314" y="1513"/>
                  </a:lnTo>
                  <a:lnTo>
                    <a:pt x="1315" y="1513"/>
                  </a:lnTo>
                  <a:lnTo>
                    <a:pt x="1316" y="1514"/>
                  </a:lnTo>
                  <a:lnTo>
                    <a:pt x="1316" y="1517"/>
                  </a:lnTo>
                  <a:lnTo>
                    <a:pt x="1317" y="1518"/>
                  </a:lnTo>
                  <a:lnTo>
                    <a:pt x="1319" y="1519"/>
                  </a:lnTo>
                  <a:lnTo>
                    <a:pt x="1320" y="1520"/>
                  </a:lnTo>
                  <a:lnTo>
                    <a:pt x="1320" y="1520"/>
                  </a:lnTo>
                  <a:lnTo>
                    <a:pt x="1321" y="1519"/>
                  </a:lnTo>
                  <a:lnTo>
                    <a:pt x="1322" y="1518"/>
                  </a:lnTo>
                  <a:lnTo>
                    <a:pt x="1324" y="1514"/>
                  </a:lnTo>
                  <a:lnTo>
                    <a:pt x="1324" y="1510"/>
                  </a:lnTo>
                  <a:lnTo>
                    <a:pt x="1325" y="1507"/>
                  </a:lnTo>
                  <a:lnTo>
                    <a:pt x="1326" y="1502"/>
                  </a:lnTo>
                  <a:lnTo>
                    <a:pt x="1327" y="1497"/>
                  </a:lnTo>
                  <a:lnTo>
                    <a:pt x="1327" y="1493"/>
                  </a:lnTo>
                  <a:lnTo>
                    <a:pt x="1329" y="1490"/>
                  </a:lnTo>
                  <a:lnTo>
                    <a:pt x="1330" y="1490"/>
                  </a:lnTo>
                  <a:lnTo>
                    <a:pt x="1331" y="1493"/>
                  </a:lnTo>
                  <a:lnTo>
                    <a:pt x="1331" y="1497"/>
                  </a:lnTo>
                  <a:lnTo>
                    <a:pt x="1332" y="1502"/>
                  </a:lnTo>
                  <a:lnTo>
                    <a:pt x="1334" y="1505"/>
                  </a:lnTo>
                  <a:lnTo>
                    <a:pt x="1335" y="1510"/>
                  </a:lnTo>
                  <a:lnTo>
                    <a:pt x="1335" y="1514"/>
                  </a:lnTo>
                  <a:lnTo>
                    <a:pt x="1336" y="1517"/>
                  </a:lnTo>
                  <a:lnTo>
                    <a:pt x="1337" y="1519"/>
                  </a:lnTo>
                  <a:lnTo>
                    <a:pt x="1339" y="1520"/>
                  </a:lnTo>
                  <a:lnTo>
                    <a:pt x="1339" y="1520"/>
                  </a:lnTo>
                  <a:lnTo>
                    <a:pt x="1340" y="1522"/>
                  </a:lnTo>
                  <a:lnTo>
                    <a:pt x="1341" y="1522"/>
                  </a:lnTo>
                  <a:lnTo>
                    <a:pt x="1342" y="1522"/>
                  </a:lnTo>
                  <a:lnTo>
                    <a:pt x="1344" y="1520"/>
                  </a:lnTo>
                  <a:lnTo>
                    <a:pt x="1344" y="1520"/>
                  </a:lnTo>
                  <a:lnTo>
                    <a:pt x="1345" y="1518"/>
                  </a:lnTo>
                  <a:lnTo>
                    <a:pt x="1346" y="1515"/>
                  </a:lnTo>
                  <a:lnTo>
                    <a:pt x="1347" y="1513"/>
                  </a:lnTo>
                  <a:lnTo>
                    <a:pt x="1347" y="1510"/>
                  </a:lnTo>
                  <a:lnTo>
                    <a:pt x="1349" y="1509"/>
                  </a:lnTo>
                  <a:lnTo>
                    <a:pt x="1350" y="1508"/>
                  </a:lnTo>
                  <a:lnTo>
                    <a:pt x="1351" y="1509"/>
                  </a:lnTo>
                  <a:lnTo>
                    <a:pt x="1351" y="1510"/>
                  </a:lnTo>
                  <a:lnTo>
                    <a:pt x="1352" y="1514"/>
                  </a:lnTo>
                  <a:lnTo>
                    <a:pt x="1353" y="1517"/>
                  </a:lnTo>
                  <a:lnTo>
                    <a:pt x="1355" y="1519"/>
                  </a:lnTo>
                  <a:lnTo>
                    <a:pt x="1355" y="1522"/>
                  </a:lnTo>
                  <a:lnTo>
                    <a:pt x="1356" y="1522"/>
                  </a:lnTo>
                  <a:lnTo>
                    <a:pt x="1357" y="1522"/>
                  </a:lnTo>
                  <a:lnTo>
                    <a:pt x="1358" y="1522"/>
                  </a:lnTo>
                  <a:lnTo>
                    <a:pt x="1358" y="1520"/>
                  </a:lnTo>
                  <a:lnTo>
                    <a:pt x="1360" y="1520"/>
                  </a:lnTo>
                  <a:lnTo>
                    <a:pt x="1361" y="1520"/>
                  </a:lnTo>
                  <a:lnTo>
                    <a:pt x="1362" y="1520"/>
                  </a:lnTo>
                  <a:lnTo>
                    <a:pt x="1362" y="1520"/>
                  </a:lnTo>
                  <a:lnTo>
                    <a:pt x="1363" y="1522"/>
                  </a:lnTo>
                  <a:lnTo>
                    <a:pt x="1365" y="1522"/>
                  </a:lnTo>
                  <a:lnTo>
                    <a:pt x="1366" y="1523"/>
                  </a:lnTo>
                  <a:lnTo>
                    <a:pt x="1366" y="1523"/>
                  </a:lnTo>
                  <a:lnTo>
                    <a:pt x="1367" y="1523"/>
                  </a:lnTo>
                  <a:lnTo>
                    <a:pt x="1368" y="1523"/>
                  </a:lnTo>
                  <a:lnTo>
                    <a:pt x="1370" y="1523"/>
                  </a:lnTo>
                  <a:lnTo>
                    <a:pt x="1370" y="1523"/>
                  </a:lnTo>
                  <a:lnTo>
                    <a:pt x="1371" y="1523"/>
                  </a:lnTo>
                  <a:lnTo>
                    <a:pt x="1372" y="1522"/>
                  </a:lnTo>
                  <a:lnTo>
                    <a:pt x="1373" y="1522"/>
                  </a:lnTo>
                  <a:lnTo>
                    <a:pt x="1373" y="1522"/>
                  </a:lnTo>
                  <a:lnTo>
                    <a:pt x="1375" y="1520"/>
                  </a:lnTo>
                  <a:lnTo>
                    <a:pt x="1376" y="1520"/>
                  </a:lnTo>
                  <a:lnTo>
                    <a:pt x="1377" y="1520"/>
                  </a:lnTo>
                  <a:lnTo>
                    <a:pt x="1377" y="1520"/>
                  </a:lnTo>
                  <a:lnTo>
                    <a:pt x="1378" y="1520"/>
                  </a:lnTo>
                  <a:lnTo>
                    <a:pt x="1380" y="1522"/>
                  </a:lnTo>
                  <a:lnTo>
                    <a:pt x="1381" y="1522"/>
                  </a:lnTo>
                  <a:lnTo>
                    <a:pt x="1381" y="1522"/>
                  </a:lnTo>
                  <a:lnTo>
                    <a:pt x="1382" y="1522"/>
                  </a:lnTo>
                  <a:lnTo>
                    <a:pt x="1383" y="1522"/>
                  </a:lnTo>
                  <a:lnTo>
                    <a:pt x="1385" y="1522"/>
                  </a:lnTo>
                  <a:lnTo>
                    <a:pt x="1385" y="1523"/>
                  </a:lnTo>
                  <a:lnTo>
                    <a:pt x="1386" y="1523"/>
                  </a:lnTo>
                  <a:lnTo>
                    <a:pt x="1387" y="1523"/>
                  </a:lnTo>
                  <a:lnTo>
                    <a:pt x="1388" y="1523"/>
                  </a:lnTo>
                  <a:lnTo>
                    <a:pt x="1388" y="1523"/>
                  </a:lnTo>
                  <a:lnTo>
                    <a:pt x="1389" y="1523"/>
                  </a:lnTo>
                  <a:lnTo>
                    <a:pt x="1391" y="1523"/>
                  </a:lnTo>
                  <a:lnTo>
                    <a:pt x="1392" y="1523"/>
                  </a:lnTo>
                  <a:lnTo>
                    <a:pt x="1392" y="1523"/>
                  </a:lnTo>
                  <a:lnTo>
                    <a:pt x="1393" y="1523"/>
                  </a:lnTo>
                  <a:lnTo>
                    <a:pt x="1394" y="1523"/>
                  </a:lnTo>
                  <a:lnTo>
                    <a:pt x="1396" y="1523"/>
                  </a:lnTo>
                  <a:lnTo>
                    <a:pt x="1396" y="1522"/>
                  </a:lnTo>
                  <a:lnTo>
                    <a:pt x="1397" y="1522"/>
                  </a:lnTo>
                  <a:lnTo>
                    <a:pt x="1398" y="1522"/>
                  </a:lnTo>
                  <a:lnTo>
                    <a:pt x="1399" y="1522"/>
                  </a:lnTo>
                  <a:lnTo>
                    <a:pt x="1401" y="1522"/>
                  </a:lnTo>
                  <a:lnTo>
                    <a:pt x="1401" y="1522"/>
                  </a:lnTo>
                  <a:lnTo>
                    <a:pt x="1402" y="1522"/>
                  </a:lnTo>
                  <a:lnTo>
                    <a:pt x="1403" y="1522"/>
                  </a:lnTo>
                  <a:lnTo>
                    <a:pt x="1404" y="1522"/>
                  </a:lnTo>
                  <a:lnTo>
                    <a:pt x="1404" y="1522"/>
                  </a:lnTo>
                  <a:lnTo>
                    <a:pt x="1406" y="1522"/>
                  </a:lnTo>
                  <a:lnTo>
                    <a:pt x="1407" y="1522"/>
                  </a:lnTo>
                  <a:lnTo>
                    <a:pt x="1408" y="1522"/>
                  </a:lnTo>
                  <a:lnTo>
                    <a:pt x="1408" y="1522"/>
                  </a:lnTo>
                  <a:lnTo>
                    <a:pt x="1409" y="1522"/>
                  </a:lnTo>
                  <a:lnTo>
                    <a:pt x="1411" y="1522"/>
                  </a:lnTo>
                  <a:lnTo>
                    <a:pt x="1412" y="1522"/>
                  </a:lnTo>
                  <a:lnTo>
                    <a:pt x="1412" y="1522"/>
                  </a:lnTo>
                  <a:lnTo>
                    <a:pt x="1413" y="1522"/>
                  </a:lnTo>
                  <a:lnTo>
                    <a:pt x="1414" y="1522"/>
                  </a:lnTo>
                  <a:lnTo>
                    <a:pt x="1416" y="1522"/>
                  </a:lnTo>
                  <a:lnTo>
                    <a:pt x="1416" y="1522"/>
                  </a:lnTo>
                  <a:lnTo>
                    <a:pt x="1417" y="1522"/>
                  </a:lnTo>
                  <a:lnTo>
                    <a:pt x="1418" y="1522"/>
                  </a:lnTo>
                  <a:lnTo>
                    <a:pt x="1419" y="1522"/>
                  </a:lnTo>
                  <a:lnTo>
                    <a:pt x="1419" y="1520"/>
                  </a:lnTo>
                  <a:lnTo>
                    <a:pt x="1420" y="1520"/>
                  </a:lnTo>
                  <a:lnTo>
                    <a:pt x="1422" y="1520"/>
                  </a:lnTo>
                  <a:lnTo>
                    <a:pt x="1423" y="1520"/>
                  </a:lnTo>
                  <a:lnTo>
                    <a:pt x="1423" y="1520"/>
                  </a:lnTo>
                  <a:lnTo>
                    <a:pt x="1424" y="1520"/>
                  </a:lnTo>
                  <a:lnTo>
                    <a:pt x="1425" y="1520"/>
                  </a:lnTo>
                  <a:lnTo>
                    <a:pt x="1427" y="1520"/>
                  </a:lnTo>
                  <a:lnTo>
                    <a:pt x="1427" y="1520"/>
                  </a:lnTo>
                  <a:lnTo>
                    <a:pt x="1428" y="1520"/>
                  </a:lnTo>
                  <a:lnTo>
                    <a:pt x="1429" y="1520"/>
                  </a:lnTo>
                  <a:lnTo>
                    <a:pt x="1430" y="1520"/>
                  </a:lnTo>
                  <a:lnTo>
                    <a:pt x="1430" y="1520"/>
                  </a:lnTo>
                  <a:lnTo>
                    <a:pt x="1432" y="1522"/>
                  </a:lnTo>
                  <a:lnTo>
                    <a:pt x="1433" y="1522"/>
                  </a:lnTo>
                  <a:lnTo>
                    <a:pt x="1434" y="1522"/>
                  </a:lnTo>
                  <a:lnTo>
                    <a:pt x="1434" y="1522"/>
                  </a:lnTo>
                  <a:lnTo>
                    <a:pt x="1435" y="1522"/>
                  </a:lnTo>
                  <a:lnTo>
                    <a:pt x="1437" y="1522"/>
                  </a:lnTo>
                  <a:lnTo>
                    <a:pt x="1438" y="1522"/>
                  </a:lnTo>
                  <a:lnTo>
                    <a:pt x="1438" y="1522"/>
                  </a:lnTo>
                  <a:lnTo>
                    <a:pt x="1439" y="1522"/>
                  </a:lnTo>
                  <a:lnTo>
                    <a:pt x="1440" y="1522"/>
                  </a:lnTo>
                  <a:lnTo>
                    <a:pt x="1442" y="1522"/>
                  </a:lnTo>
                  <a:lnTo>
                    <a:pt x="1442" y="1522"/>
                  </a:lnTo>
                  <a:lnTo>
                    <a:pt x="1443" y="1522"/>
                  </a:lnTo>
                  <a:lnTo>
                    <a:pt x="1444" y="1522"/>
                  </a:lnTo>
                  <a:lnTo>
                    <a:pt x="1445" y="1522"/>
                  </a:lnTo>
                  <a:lnTo>
                    <a:pt x="1445" y="1522"/>
                  </a:lnTo>
                  <a:lnTo>
                    <a:pt x="1447" y="1522"/>
                  </a:lnTo>
                  <a:lnTo>
                    <a:pt x="1448" y="1522"/>
                  </a:lnTo>
                  <a:lnTo>
                    <a:pt x="1449" y="1522"/>
                  </a:lnTo>
                  <a:lnTo>
                    <a:pt x="1449" y="1522"/>
                  </a:lnTo>
                  <a:lnTo>
                    <a:pt x="1450" y="1522"/>
                  </a:lnTo>
                  <a:lnTo>
                    <a:pt x="1452" y="1522"/>
                  </a:lnTo>
                  <a:lnTo>
                    <a:pt x="1453" y="1522"/>
                  </a:lnTo>
                  <a:lnTo>
                    <a:pt x="1453" y="1522"/>
                  </a:lnTo>
                  <a:lnTo>
                    <a:pt x="1454" y="1522"/>
                  </a:lnTo>
                  <a:lnTo>
                    <a:pt x="1455" y="1522"/>
                  </a:lnTo>
                  <a:lnTo>
                    <a:pt x="1456" y="1522"/>
                  </a:lnTo>
                  <a:lnTo>
                    <a:pt x="1458" y="1522"/>
                  </a:lnTo>
                  <a:lnTo>
                    <a:pt x="1458" y="1522"/>
                  </a:lnTo>
                  <a:lnTo>
                    <a:pt x="1459" y="1522"/>
                  </a:lnTo>
                  <a:lnTo>
                    <a:pt x="1460" y="1522"/>
                  </a:lnTo>
                  <a:lnTo>
                    <a:pt x="1461" y="1522"/>
                  </a:lnTo>
                  <a:lnTo>
                    <a:pt x="1461" y="1522"/>
                  </a:lnTo>
                  <a:lnTo>
                    <a:pt x="1463" y="1522"/>
                  </a:lnTo>
                  <a:lnTo>
                    <a:pt x="1464" y="1522"/>
                  </a:lnTo>
                  <a:lnTo>
                    <a:pt x="1465" y="1522"/>
                  </a:lnTo>
                  <a:lnTo>
                    <a:pt x="1465" y="1522"/>
                  </a:lnTo>
                  <a:lnTo>
                    <a:pt x="1466" y="1522"/>
                  </a:lnTo>
                  <a:lnTo>
                    <a:pt x="1468" y="1522"/>
                  </a:lnTo>
                  <a:lnTo>
                    <a:pt x="1469" y="1522"/>
                  </a:lnTo>
                  <a:lnTo>
                    <a:pt x="1469" y="1522"/>
                  </a:lnTo>
                  <a:lnTo>
                    <a:pt x="1470" y="1522"/>
                  </a:lnTo>
                  <a:lnTo>
                    <a:pt x="1471" y="1522"/>
                  </a:lnTo>
                  <a:lnTo>
                    <a:pt x="1473" y="1522"/>
                  </a:lnTo>
                  <a:lnTo>
                    <a:pt x="1473" y="1522"/>
                  </a:lnTo>
                  <a:lnTo>
                    <a:pt x="1474" y="1522"/>
                  </a:lnTo>
                  <a:lnTo>
                    <a:pt x="1475" y="1522"/>
                  </a:lnTo>
                  <a:lnTo>
                    <a:pt x="1476" y="1522"/>
                  </a:lnTo>
                  <a:lnTo>
                    <a:pt x="1476" y="1522"/>
                  </a:lnTo>
                  <a:lnTo>
                    <a:pt x="1478" y="1522"/>
                  </a:lnTo>
                  <a:lnTo>
                    <a:pt x="1479" y="1522"/>
                  </a:lnTo>
                  <a:lnTo>
                    <a:pt x="1480" y="1522"/>
                  </a:lnTo>
                  <a:lnTo>
                    <a:pt x="1480" y="1522"/>
                  </a:lnTo>
                  <a:lnTo>
                    <a:pt x="1481" y="1522"/>
                  </a:lnTo>
                  <a:lnTo>
                    <a:pt x="1483" y="1522"/>
                  </a:lnTo>
                  <a:lnTo>
                    <a:pt x="1484" y="1522"/>
                  </a:lnTo>
                  <a:lnTo>
                    <a:pt x="1484" y="1522"/>
                  </a:lnTo>
                  <a:lnTo>
                    <a:pt x="1485" y="1520"/>
                  </a:lnTo>
                  <a:lnTo>
                    <a:pt x="1486" y="1520"/>
                  </a:lnTo>
                  <a:lnTo>
                    <a:pt x="1488" y="1520"/>
                  </a:lnTo>
                  <a:lnTo>
                    <a:pt x="1488" y="1520"/>
                  </a:lnTo>
                  <a:lnTo>
                    <a:pt x="1489" y="1520"/>
                  </a:lnTo>
                  <a:lnTo>
                    <a:pt x="1490" y="1520"/>
                  </a:lnTo>
                  <a:lnTo>
                    <a:pt x="1491" y="1520"/>
                  </a:lnTo>
                  <a:lnTo>
                    <a:pt x="1491" y="1520"/>
                  </a:lnTo>
                  <a:lnTo>
                    <a:pt x="1492" y="1520"/>
                  </a:lnTo>
                  <a:lnTo>
                    <a:pt x="1494" y="1520"/>
                  </a:lnTo>
                  <a:lnTo>
                    <a:pt x="1495" y="1522"/>
                  </a:lnTo>
                  <a:lnTo>
                    <a:pt x="1495" y="1522"/>
                  </a:lnTo>
                  <a:lnTo>
                    <a:pt x="1496" y="1522"/>
                  </a:lnTo>
                  <a:lnTo>
                    <a:pt x="1497" y="1522"/>
                  </a:lnTo>
                  <a:lnTo>
                    <a:pt x="1499" y="1522"/>
                  </a:lnTo>
                  <a:lnTo>
                    <a:pt x="1499" y="1522"/>
                  </a:lnTo>
                  <a:lnTo>
                    <a:pt x="1500" y="1522"/>
                  </a:lnTo>
                  <a:lnTo>
                    <a:pt x="1501" y="1522"/>
                  </a:lnTo>
                  <a:lnTo>
                    <a:pt x="1502" y="1522"/>
                  </a:lnTo>
                  <a:lnTo>
                    <a:pt x="1502" y="1522"/>
                  </a:lnTo>
                  <a:lnTo>
                    <a:pt x="1504" y="1522"/>
                  </a:lnTo>
                  <a:lnTo>
                    <a:pt x="1505" y="1522"/>
                  </a:lnTo>
                  <a:lnTo>
                    <a:pt x="1506" y="1522"/>
                  </a:lnTo>
                  <a:lnTo>
                    <a:pt x="1506" y="1522"/>
                  </a:lnTo>
                  <a:lnTo>
                    <a:pt x="1507" y="1522"/>
                  </a:lnTo>
                  <a:lnTo>
                    <a:pt x="1509" y="1522"/>
                  </a:lnTo>
                  <a:lnTo>
                    <a:pt x="1510" y="1522"/>
                  </a:lnTo>
                  <a:lnTo>
                    <a:pt x="1511" y="1522"/>
                  </a:lnTo>
                  <a:lnTo>
                    <a:pt x="1511" y="1522"/>
                  </a:lnTo>
                  <a:lnTo>
                    <a:pt x="1512" y="1522"/>
                  </a:lnTo>
                  <a:lnTo>
                    <a:pt x="1514" y="1522"/>
                  </a:lnTo>
                  <a:lnTo>
                    <a:pt x="1515" y="1522"/>
                  </a:lnTo>
                  <a:lnTo>
                    <a:pt x="1515" y="1522"/>
                  </a:lnTo>
                  <a:lnTo>
                    <a:pt x="1516" y="1523"/>
                  </a:lnTo>
                  <a:lnTo>
                    <a:pt x="1517" y="1523"/>
                  </a:lnTo>
                  <a:lnTo>
                    <a:pt x="1519" y="1524"/>
                  </a:lnTo>
                  <a:lnTo>
                    <a:pt x="1519" y="1524"/>
                  </a:lnTo>
                  <a:lnTo>
                    <a:pt x="1520" y="1525"/>
                  </a:lnTo>
                  <a:lnTo>
                    <a:pt x="1521" y="1525"/>
                  </a:lnTo>
                  <a:lnTo>
                    <a:pt x="1522" y="1524"/>
                  </a:lnTo>
                  <a:lnTo>
                    <a:pt x="1522" y="1524"/>
                  </a:lnTo>
                  <a:lnTo>
                    <a:pt x="1524" y="1523"/>
                  </a:lnTo>
                  <a:lnTo>
                    <a:pt x="1525" y="1522"/>
                  </a:lnTo>
                  <a:lnTo>
                    <a:pt x="1526" y="1520"/>
                  </a:lnTo>
                  <a:lnTo>
                    <a:pt x="1526" y="1520"/>
                  </a:lnTo>
                  <a:lnTo>
                    <a:pt x="1527" y="1520"/>
                  </a:lnTo>
                  <a:lnTo>
                    <a:pt x="1528" y="1520"/>
                  </a:lnTo>
                  <a:lnTo>
                    <a:pt x="1530" y="1520"/>
                  </a:lnTo>
                  <a:lnTo>
                    <a:pt x="1530" y="1520"/>
                  </a:lnTo>
                  <a:lnTo>
                    <a:pt x="1531" y="1520"/>
                  </a:lnTo>
                  <a:lnTo>
                    <a:pt x="1532" y="1522"/>
                  </a:lnTo>
                  <a:lnTo>
                    <a:pt x="1533" y="1522"/>
                  </a:lnTo>
                  <a:lnTo>
                    <a:pt x="1533" y="1522"/>
                  </a:lnTo>
                  <a:lnTo>
                    <a:pt x="1535" y="1522"/>
                  </a:lnTo>
                  <a:lnTo>
                    <a:pt x="1536" y="1522"/>
                  </a:lnTo>
                  <a:lnTo>
                    <a:pt x="1537" y="1523"/>
                  </a:lnTo>
                  <a:lnTo>
                    <a:pt x="1537" y="1523"/>
                  </a:lnTo>
                  <a:lnTo>
                    <a:pt x="1538" y="1523"/>
                  </a:lnTo>
                  <a:lnTo>
                    <a:pt x="1540" y="1523"/>
                  </a:lnTo>
                  <a:lnTo>
                    <a:pt x="1541" y="1523"/>
                  </a:lnTo>
                  <a:lnTo>
                    <a:pt x="1541" y="1523"/>
                  </a:lnTo>
                  <a:lnTo>
                    <a:pt x="1542" y="1522"/>
                  </a:lnTo>
                  <a:lnTo>
                    <a:pt x="1543" y="1522"/>
                  </a:lnTo>
                  <a:lnTo>
                    <a:pt x="1545" y="1520"/>
                  </a:lnTo>
                  <a:lnTo>
                    <a:pt x="1545" y="1520"/>
                  </a:lnTo>
                  <a:lnTo>
                    <a:pt x="1546" y="1520"/>
                  </a:lnTo>
                  <a:lnTo>
                    <a:pt x="1547" y="1520"/>
                  </a:lnTo>
                  <a:lnTo>
                    <a:pt x="1548" y="1520"/>
                  </a:lnTo>
                  <a:lnTo>
                    <a:pt x="1548" y="1520"/>
                  </a:lnTo>
                  <a:lnTo>
                    <a:pt x="1550" y="1520"/>
                  </a:lnTo>
                  <a:lnTo>
                    <a:pt x="1551" y="1522"/>
                  </a:lnTo>
                  <a:lnTo>
                    <a:pt x="1552" y="1522"/>
                  </a:lnTo>
                  <a:lnTo>
                    <a:pt x="1552" y="1522"/>
                  </a:lnTo>
                  <a:lnTo>
                    <a:pt x="1553" y="1522"/>
                  </a:lnTo>
                  <a:lnTo>
                    <a:pt x="1555" y="1522"/>
                  </a:lnTo>
                  <a:lnTo>
                    <a:pt x="1556" y="1522"/>
                  </a:lnTo>
                  <a:lnTo>
                    <a:pt x="1556" y="1522"/>
                  </a:lnTo>
                  <a:lnTo>
                    <a:pt x="1557" y="1522"/>
                  </a:lnTo>
                  <a:lnTo>
                    <a:pt x="1558" y="1522"/>
                  </a:lnTo>
                  <a:lnTo>
                    <a:pt x="1560" y="1522"/>
                  </a:lnTo>
                  <a:lnTo>
                    <a:pt x="1560" y="1522"/>
                  </a:lnTo>
                  <a:lnTo>
                    <a:pt x="1561" y="1522"/>
                  </a:lnTo>
                  <a:lnTo>
                    <a:pt x="1562" y="1522"/>
                  </a:lnTo>
                  <a:lnTo>
                    <a:pt x="1563" y="1522"/>
                  </a:lnTo>
                  <a:lnTo>
                    <a:pt x="1563" y="1522"/>
                  </a:lnTo>
                  <a:lnTo>
                    <a:pt x="1564" y="1522"/>
                  </a:lnTo>
                  <a:lnTo>
                    <a:pt x="1566" y="1520"/>
                  </a:lnTo>
                  <a:lnTo>
                    <a:pt x="1567" y="1520"/>
                  </a:lnTo>
                  <a:lnTo>
                    <a:pt x="1568" y="1520"/>
                  </a:lnTo>
                  <a:lnTo>
                    <a:pt x="1568" y="1520"/>
                  </a:lnTo>
                  <a:lnTo>
                    <a:pt x="1569" y="1520"/>
                  </a:lnTo>
                  <a:lnTo>
                    <a:pt x="1571" y="1519"/>
                  </a:lnTo>
                  <a:lnTo>
                    <a:pt x="1572" y="1519"/>
                  </a:lnTo>
                  <a:lnTo>
                    <a:pt x="1572" y="1518"/>
                  </a:lnTo>
                  <a:lnTo>
                    <a:pt x="1573" y="1518"/>
                  </a:lnTo>
                  <a:lnTo>
                    <a:pt x="1574" y="1517"/>
                  </a:lnTo>
                  <a:lnTo>
                    <a:pt x="1576" y="1517"/>
                  </a:lnTo>
                  <a:lnTo>
                    <a:pt x="1576" y="1517"/>
                  </a:lnTo>
                  <a:lnTo>
                    <a:pt x="1577" y="1515"/>
                  </a:lnTo>
                  <a:lnTo>
                    <a:pt x="1578" y="1515"/>
                  </a:lnTo>
                  <a:lnTo>
                    <a:pt x="1579" y="1515"/>
                  </a:lnTo>
                  <a:lnTo>
                    <a:pt x="1579" y="1515"/>
                  </a:lnTo>
                  <a:lnTo>
                    <a:pt x="1581" y="1515"/>
                  </a:lnTo>
                  <a:lnTo>
                    <a:pt x="1582" y="1515"/>
                  </a:lnTo>
                  <a:lnTo>
                    <a:pt x="1583" y="1517"/>
                  </a:lnTo>
                  <a:lnTo>
                    <a:pt x="1583" y="1517"/>
                  </a:lnTo>
                  <a:lnTo>
                    <a:pt x="1584" y="1518"/>
                  </a:lnTo>
                  <a:lnTo>
                    <a:pt x="1586" y="1518"/>
                  </a:lnTo>
                  <a:lnTo>
                    <a:pt x="1587" y="1519"/>
                  </a:lnTo>
                  <a:lnTo>
                    <a:pt x="1587" y="1520"/>
                  </a:lnTo>
                  <a:lnTo>
                    <a:pt x="1588" y="1520"/>
                  </a:lnTo>
                  <a:lnTo>
                    <a:pt x="1589" y="1522"/>
                  </a:lnTo>
                  <a:lnTo>
                    <a:pt x="1591" y="1522"/>
                  </a:lnTo>
                  <a:lnTo>
                    <a:pt x="1591" y="1522"/>
                  </a:lnTo>
                  <a:lnTo>
                    <a:pt x="1592" y="1522"/>
                  </a:lnTo>
                  <a:lnTo>
                    <a:pt x="1593" y="1522"/>
                  </a:lnTo>
                  <a:lnTo>
                    <a:pt x="1594" y="1522"/>
                  </a:lnTo>
                  <a:lnTo>
                    <a:pt x="1594" y="1522"/>
                  </a:lnTo>
                  <a:lnTo>
                    <a:pt x="1596" y="1522"/>
                  </a:lnTo>
                  <a:lnTo>
                    <a:pt x="1597" y="1522"/>
                  </a:lnTo>
                  <a:lnTo>
                    <a:pt x="1598" y="1522"/>
                  </a:lnTo>
                  <a:lnTo>
                    <a:pt x="1598" y="1522"/>
                  </a:lnTo>
                  <a:lnTo>
                    <a:pt x="1599" y="1522"/>
                  </a:lnTo>
                  <a:lnTo>
                    <a:pt x="1600" y="1522"/>
                  </a:lnTo>
                  <a:lnTo>
                    <a:pt x="1602" y="1522"/>
                  </a:lnTo>
                  <a:lnTo>
                    <a:pt x="1602" y="1522"/>
                  </a:lnTo>
                  <a:lnTo>
                    <a:pt x="1603" y="1522"/>
                  </a:lnTo>
                  <a:lnTo>
                    <a:pt x="1604" y="1522"/>
                  </a:lnTo>
                  <a:lnTo>
                    <a:pt x="1605" y="1522"/>
                  </a:lnTo>
                  <a:lnTo>
                    <a:pt x="1605" y="1523"/>
                  </a:lnTo>
                  <a:lnTo>
                    <a:pt x="1607" y="1523"/>
                  </a:lnTo>
                  <a:lnTo>
                    <a:pt x="1608" y="1523"/>
                  </a:lnTo>
                  <a:lnTo>
                    <a:pt x="1609" y="1523"/>
                  </a:lnTo>
                  <a:lnTo>
                    <a:pt x="1609" y="1524"/>
                  </a:lnTo>
                  <a:lnTo>
                    <a:pt x="1610" y="1524"/>
                  </a:lnTo>
                  <a:lnTo>
                    <a:pt x="1612" y="1524"/>
                  </a:lnTo>
                  <a:lnTo>
                    <a:pt x="1613" y="1524"/>
                  </a:lnTo>
                  <a:lnTo>
                    <a:pt x="1613" y="1524"/>
                  </a:lnTo>
                  <a:lnTo>
                    <a:pt x="1614" y="1524"/>
                  </a:lnTo>
                  <a:lnTo>
                    <a:pt x="1615" y="1523"/>
                  </a:lnTo>
                  <a:lnTo>
                    <a:pt x="1617" y="1522"/>
                  </a:lnTo>
                  <a:lnTo>
                    <a:pt x="1617" y="1520"/>
                  </a:lnTo>
                  <a:lnTo>
                    <a:pt x="1618" y="1520"/>
                  </a:lnTo>
                  <a:lnTo>
                    <a:pt x="1619" y="1520"/>
                  </a:lnTo>
                  <a:lnTo>
                    <a:pt x="1620" y="1520"/>
                  </a:lnTo>
                  <a:lnTo>
                    <a:pt x="1620" y="1520"/>
                  </a:lnTo>
                  <a:lnTo>
                    <a:pt x="1622" y="1520"/>
                  </a:lnTo>
                  <a:lnTo>
                    <a:pt x="1623" y="1522"/>
                  </a:lnTo>
                  <a:lnTo>
                    <a:pt x="1624" y="1522"/>
                  </a:lnTo>
                  <a:lnTo>
                    <a:pt x="1625" y="1522"/>
                  </a:lnTo>
                  <a:lnTo>
                    <a:pt x="1625" y="1522"/>
                  </a:lnTo>
                  <a:lnTo>
                    <a:pt x="1627" y="1522"/>
                  </a:lnTo>
                  <a:lnTo>
                    <a:pt x="1628" y="1522"/>
                  </a:lnTo>
                  <a:lnTo>
                    <a:pt x="1629" y="1522"/>
                  </a:lnTo>
                  <a:lnTo>
                    <a:pt x="1629" y="1522"/>
                  </a:lnTo>
                  <a:lnTo>
                    <a:pt x="1630" y="1522"/>
                  </a:lnTo>
                  <a:lnTo>
                    <a:pt x="1632" y="1522"/>
                  </a:lnTo>
                  <a:lnTo>
                    <a:pt x="1633" y="1520"/>
                  </a:lnTo>
                  <a:lnTo>
                    <a:pt x="1633" y="1519"/>
                  </a:lnTo>
                  <a:lnTo>
                    <a:pt x="1634" y="1518"/>
                  </a:lnTo>
                  <a:lnTo>
                    <a:pt x="1635" y="1515"/>
                  </a:lnTo>
                  <a:lnTo>
                    <a:pt x="1636" y="1514"/>
                  </a:lnTo>
                  <a:lnTo>
                    <a:pt x="1636" y="1513"/>
                  </a:lnTo>
                  <a:lnTo>
                    <a:pt x="1638" y="1512"/>
                  </a:lnTo>
                  <a:lnTo>
                    <a:pt x="1639" y="1512"/>
                  </a:lnTo>
                  <a:lnTo>
                    <a:pt x="1640" y="1513"/>
                  </a:lnTo>
                  <a:lnTo>
                    <a:pt x="1640" y="1515"/>
                  </a:lnTo>
                  <a:lnTo>
                    <a:pt x="1641" y="1518"/>
                  </a:lnTo>
                  <a:lnTo>
                    <a:pt x="1643" y="1520"/>
                  </a:lnTo>
                  <a:lnTo>
                    <a:pt x="1644" y="1523"/>
                  </a:lnTo>
                  <a:lnTo>
                    <a:pt x="1644" y="1524"/>
                  </a:lnTo>
                  <a:lnTo>
                    <a:pt x="1645" y="1527"/>
                  </a:lnTo>
                  <a:lnTo>
                    <a:pt x="1646" y="1528"/>
                  </a:lnTo>
                  <a:lnTo>
                    <a:pt x="1648" y="1528"/>
                  </a:lnTo>
                  <a:lnTo>
                    <a:pt x="1648" y="1529"/>
                  </a:lnTo>
                  <a:lnTo>
                    <a:pt x="1649" y="1529"/>
                  </a:lnTo>
                  <a:lnTo>
                    <a:pt x="1650" y="1529"/>
                  </a:lnTo>
                  <a:lnTo>
                    <a:pt x="1651" y="1528"/>
                  </a:lnTo>
                  <a:lnTo>
                    <a:pt x="1651" y="1528"/>
                  </a:lnTo>
                  <a:lnTo>
                    <a:pt x="1653" y="1527"/>
                  </a:lnTo>
                  <a:lnTo>
                    <a:pt x="1654" y="1525"/>
                  </a:lnTo>
                  <a:lnTo>
                    <a:pt x="1655" y="1524"/>
                  </a:lnTo>
                  <a:lnTo>
                    <a:pt x="1655" y="1523"/>
                  </a:lnTo>
                  <a:lnTo>
                    <a:pt x="1656" y="1522"/>
                  </a:lnTo>
                  <a:lnTo>
                    <a:pt x="1658" y="1522"/>
                  </a:lnTo>
                  <a:lnTo>
                    <a:pt x="1659" y="1520"/>
                  </a:lnTo>
                  <a:lnTo>
                    <a:pt x="1659" y="1520"/>
                  </a:lnTo>
                  <a:lnTo>
                    <a:pt x="1660" y="1519"/>
                  </a:lnTo>
                  <a:lnTo>
                    <a:pt x="1661" y="1519"/>
                  </a:lnTo>
                  <a:lnTo>
                    <a:pt x="1663" y="1519"/>
                  </a:lnTo>
                  <a:lnTo>
                    <a:pt x="1663" y="1519"/>
                  </a:lnTo>
                  <a:lnTo>
                    <a:pt x="1664" y="1519"/>
                  </a:lnTo>
                  <a:lnTo>
                    <a:pt x="1665" y="1519"/>
                  </a:lnTo>
                  <a:lnTo>
                    <a:pt x="1666" y="1519"/>
                  </a:lnTo>
                  <a:lnTo>
                    <a:pt x="1666" y="1519"/>
                  </a:lnTo>
                  <a:lnTo>
                    <a:pt x="1668" y="1520"/>
                  </a:lnTo>
                  <a:lnTo>
                    <a:pt x="1669" y="1520"/>
                  </a:lnTo>
                  <a:lnTo>
                    <a:pt x="1670" y="1520"/>
                  </a:lnTo>
                  <a:lnTo>
                    <a:pt x="1670" y="1520"/>
                  </a:lnTo>
                  <a:lnTo>
                    <a:pt x="1671" y="1520"/>
                  </a:lnTo>
                  <a:lnTo>
                    <a:pt x="1672" y="1520"/>
                  </a:lnTo>
                  <a:lnTo>
                    <a:pt x="1674" y="1522"/>
                  </a:lnTo>
                  <a:lnTo>
                    <a:pt x="1674" y="1522"/>
                  </a:lnTo>
                  <a:lnTo>
                    <a:pt x="1675" y="1522"/>
                  </a:lnTo>
                  <a:lnTo>
                    <a:pt x="1676" y="1522"/>
                  </a:lnTo>
                  <a:lnTo>
                    <a:pt x="1677" y="1522"/>
                  </a:lnTo>
                  <a:lnTo>
                    <a:pt x="1679" y="1522"/>
                  </a:lnTo>
                  <a:lnTo>
                    <a:pt x="1679" y="1522"/>
                  </a:lnTo>
                  <a:lnTo>
                    <a:pt x="1680" y="1522"/>
                  </a:lnTo>
                  <a:lnTo>
                    <a:pt x="1681" y="1522"/>
                  </a:lnTo>
                  <a:lnTo>
                    <a:pt x="1682" y="1520"/>
                  </a:lnTo>
                  <a:lnTo>
                    <a:pt x="1682" y="1520"/>
                  </a:lnTo>
                  <a:lnTo>
                    <a:pt x="1684" y="1520"/>
                  </a:lnTo>
                  <a:lnTo>
                    <a:pt x="1685" y="1520"/>
                  </a:lnTo>
                  <a:lnTo>
                    <a:pt x="1686" y="1520"/>
                  </a:lnTo>
                  <a:lnTo>
                    <a:pt x="1686" y="1522"/>
                  </a:lnTo>
                  <a:lnTo>
                    <a:pt x="1687" y="1522"/>
                  </a:lnTo>
                  <a:lnTo>
                    <a:pt x="1689" y="1522"/>
                  </a:lnTo>
                  <a:lnTo>
                    <a:pt x="1690" y="1522"/>
                  </a:lnTo>
                  <a:lnTo>
                    <a:pt x="1690" y="1523"/>
                  </a:lnTo>
                  <a:lnTo>
                    <a:pt x="1691" y="1523"/>
                  </a:lnTo>
                  <a:lnTo>
                    <a:pt x="1692" y="1523"/>
                  </a:lnTo>
                  <a:lnTo>
                    <a:pt x="1694" y="1523"/>
                  </a:lnTo>
                  <a:lnTo>
                    <a:pt x="1694" y="1523"/>
                  </a:lnTo>
                  <a:lnTo>
                    <a:pt x="1695" y="1522"/>
                  </a:lnTo>
                  <a:lnTo>
                    <a:pt x="1696" y="1522"/>
                  </a:lnTo>
                  <a:lnTo>
                    <a:pt x="1697" y="1522"/>
                  </a:lnTo>
                  <a:lnTo>
                    <a:pt x="1697" y="1522"/>
                  </a:lnTo>
                  <a:lnTo>
                    <a:pt x="1699" y="1522"/>
                  </a:lnTo>
                  <a:lnTo>
                    <a:pt x="1700" y="1522"/>
                  </a:lnTo>
                  <a:lnTo>
                    <a:pt x="1701" y="1522"/>
                  </a:lnTo>
                  <a:lnTo>
                    <a:pt x="1701" y="1522"/>
                  </a:lnTo>
                  <a:lnTo>
                    <a:pt x="1702" y="1522"/>
                  </a:lnTo>
                  <a:lnTo>
                    <a:pt x="1704" y="1522"/>
                  </a:lnTo>
                  <a:lnTo>
                    <a:pt x="1705" y="1522"/>
                  </a:lnTo>
                  <a:lnTo>
                    <a:pt x="1705" y="1522"/>
                  </a:lnTo>
                  <a:lnTo>
                    <a:pt x="1706" y="1522"/>
                  </a:lnTo>
                  <a:lnTo>
                    <a:pt x="1707" y="1522"/>
                  </a:lnTo>
                  <a:lnTo>
                    <a:pt x="1708" y="1522"/>
                  </a:lnTo>
                  <a:lnTo>
                    <a:pt x="1708" y="1522"/>
                  </a:lnTo>
                  <a:lnTo>
                    <a:pt x="1710" y="1522"/>
                  </a:lnTo>
                  <a:lnTo>
                    <a:pt x="1711" y="1523"/>
                  </a:lnTo>
                  <a:lnTo>
                    <a:pt x="1712" y="1523"/>
                  </a:lnTo>
                  <a:lnTo>
                    <a:pt x="1712" y="1523"/>
                  </a:lnTo>
                  <a:lnTo>
                    <a:pt x="1713" y="1523"/>
                  </a:lnTo>
                  <a:lnTo>
                    <a:pt x="1715" y="1523"/>
                  </a:lnTo>
                  <a:lnTo>
                    <a:pt x="1716" y="1523"/>
                  </a:lnTo>
                  <a:lnTo>
                    <a:pt x="1716" y="1523"/>
                  </a:lnTo>
                  <a:lnTo>
                    <a:pt x="1717" y="1523"/>
                  </a:lnTo>
                  <a:lnTo>
                    <a:pt x="1718" y="1523"/>
                  </a:lnTo>
                  <a:lnTo>
                    <a:pt x="1720" y="1523"/>
                  </a:lnTo>
                  <a:lnTo>
                    <a:pt x="1720" y="1523"/>
                  </a:lnTo>
                  <a:lnTo>
                    <a:pt x="1721" y="1522"/>
                  </a:lnTo>
                  <a:lnTo>
                    <a:pt x="1722" y="1522"/>
                  </a:lnTo>
                  <a:lnTo>
                    <a:pt x="1723" y="1522"/>
                  </a:lnTo>
                  <a:lnTo>
                    <a:pt x="1723" y="1522"/>
                  </a:lnTo>
                  <a:lnTo>
                    <a:pt x="1725" y="1522"/>
                  </a:lnTo>
                  <a:lnTo>
                    <a:pt x="1726" y="1522"/>
                  </a:lnTo>
                  <a:lnTo>
                    <a:pt x="1727" y="1522"/>
                  </a:lnTo>
                  <a:lnTo>
                    <a:pt x="1727" y="1522"/>
                  </a:lnTo>
                  <a:lnTo>
                    <a:pt x="1728" y="1522"/>
                  </a:lnTo>
                  <a:lnTo>
                    <a:pt x="1730" y="1522"/>
                  </a:lnTo>
                  <a:lnTo>
                    <a:pt x="1731" y="1522"/>
                  </a:lnTo>
                  <a:lnTo>
                    <a:pt x="1731" y="1523"/>
                  </a:lnTo>
                  <a:lnTo>
                    <a:pt x="1732" y="1523"/>
                  </a:lnTo>
                  <a:lnTo>
                    <a:pt x="1733" y="1523"/>
                  </a:lnTo>
                  <a:lnTo>
                    <a:pt x="1735" y="1522"/>
                  </a:lnTo>
                  <a:lnTo>
                    <a:pt x="1736" y="1522"/>
                  </a:lnTo>
                  <a:lnTo>
                    <a:pt x="1736" y="1522"/>
                  </a:lnTo>
                  <a:lnTo>
                    <a:pt x="1737" y="1520"/>
                  </a:lnTo>
                  <a:lnTo>
                    <a:pt x="1738" y="1520"/>
                  </a:lnTo>
                  <a:lnTo>
                    <a:pt x="1740" y="1520"/>
                  </a:lnTo>
                  <a:lnTo>
                    <a:pt x="1740" y="1520"/>
                  </a:lnTo>
                  <a:lnTo>
                    <a:pt x="1741" y="1520"/>
                  </a:lnTo>
                  <a:lnTo>
                    <a:pt x="1742" y="1522"/>
                  </a:lnTo>
                  <a:lnTo>
                    <a:pt x="1743" y="1522"/>
                  </a:lnTo>
                  <a:lnTo>
                    <a:pt x="1743" y="1522"/>
                  </a:lnTo>
                  <a:lnTo>
                    <a:pt x="1744" y="1523"/>
                  </a:lnTo>
                  <a:lnTo>
                    <a:pt x="1746" y="1523"/>
                  </a:lnTo>
                  <a:lnTo>
                    <a:pt x="1747" y="1523"/>
                  </a:lnTo>
                  <a:lnTo>
                    <a:pt x="1747" y="1524"/>
                  </a:lnTo>
                  <a:lnTo>
                    <a:pt x="1748" y="1524"/>
                  </a:lnTo>
                  <a:lnTo>
                    <a:pt x="1749" y="1524"/>
                  </a:lnTo>
                  <a:lnTo>
                    <a:pt x="1751" y="1524"/>
                  </a:lnTo>
                  <a:lnTo>
                    <a:pt x="1751" y="1524"/>
                  </a:lnTo>
                  <a:lnTo>
                    <a:pt x="1752" y="1524"/>
                  </a:lnTo>
                  <a:lnTo>
                    <a:pt x="1753" y="1525"/>
                  </a:lnTo>
                  <a:lnTo>
                    <a:pt x="1754" y="1525"/>
                  </a:lnTo>
                  <a:lnTo>
                    <a:pt x="1754" y="1525"/>
                  </a:lnTo>
                  <a:lnTo>
                    <a:pt x="1756" y="1525"/>
                  </a:lnTo>
                  <a:lnTo>
                    <a:pt x="1757" y="1525"/>
                  </a:lnTo>
                  <a:lnTo>
                    <a:pt x="1758" y="1525"/>
                  </a:lnTo>
                  <a:lnTo>
                    <a:pt x="1758" y="1525"/>
                  </a:lnTo>
                  <a:lnTo>
                    <a:pt x="1759" y="1524"/>
                  </a:lnTo>
                  <a:lnTo>
                    <a:pt x="1761" y="1523"/>
                  </a:lnTo>
                  <a:lnTo>
                    <a:pt x="1762" y="1520"/>
                  </a:lnTo>
                  <a:lnTo>
                    <a:pt x="1762" y="1517"/>
                  </a:lnTo>
                  <a:lnTo>
                    <a:pt x="1763" y="1512"/>
                  </a:lnTo>
                  <a:lnTo>
                    <a:pt x="1764" y="1504"/>
                  </a:lnTo>
                  <a:lnTo>
                    <a:pt x="1766" y="1497"/>
                  </a:lnTo>
                  <a:lnTo>
                    <a:pt x="1766" y="1490"/>
                  </a:lnTo>
                  <a:lnTo>
                    <a:pt x="1767" y="1484"/>
                  </a:lnTo>
                  <a:lnTo>
                    <a:pt x="1768" y="1482"/>
                  </a:lnTo>
                  <a:lnTo>
                    <a:pt x="1769" y="1482"/>
                  </a:lnTo>
                  <a:lnTo>
                    <a:pt x="1769" y="1484"/>
                  </a:lnTo>
                  <a:lnTo>
                    <a:pt x="1771" y="1489"/>
                  </a:lnTo>
                  <a:lnTo>
                    <a:pt x="1772" y="1497"/>
                  </a:lnTo>
                  <a:lnTo>
                    <a:pt x="1773" y="1503"/>
                  </a:lnTo>
                  <a:lnTo>
                    <a:pt x="1773" y="1509"/>
                  </a:lnTo>
                  <a:lnTo>
                    <a:pt x="1774" y="1513"/>
                  </a:lnTo>
                  <a:lnTo>
                    <a:pt x="1776" y="1517"/>
                  </a:lnTo>
                  <a:lnTo>
                    <a:pt x="1777" y="1519"/>
                  </a:lnTo>
                  <a:lnTo>
                    <a:pt x="1777" y="1520"/>
                  </a:lnTo>
                  <a:lnTo>
                    <a:pt x="1778" y="1522"/>
                  </a:lnTo>
                  <a:lnTo>
                    <a:pt x="1779" y="1523"/>
                  </a:lnTo>
                  <a:lnTo>
                    <a:pt x="1780" y="1523"/>
                  </a:lnTo>
                  <a:lnTo>
                    <a:pt x="1780" y="1523"/>
                  </a:lnTo>
                  <a:lnTo>
                    <a:pt x="1782" y="1523"/>
                  </a:lnTo>
                  <a:lnTo>
                    <a:pt x="1783" y="1523"/>
                  </a:lnTo>
                  <a:lnTo>
                    <a:pt x="1784" y="1524"/>
                  </a:lnTo>
                  <a:lnTo>
                    <a:pt x="1784" y="1524"/>
                  </a:lnTo>
                  <a:lnTo>
                    <a:pt x="1785" y="1524"/>
                  </a:lnTo>
                  <a:lnTo>
                    <a:pt x="1787" y="1524"/>
                  </a:lnTo>
                  <a:lnTo>
                    <a:pt x="1788" y="1524"/>
                  </a:lnTo>
                  <a:lnTo>
                    <a:pt x="1788" y="1523"/>
                  </a:lnTo>
                  <a:lnTo>
                    <a:pt x="1789" y="1523"/>
                  </a:lnTo>
                  <a:lnTo>
                    <a:pt x="1790" y="1523"/>
                  </a:lnTo>
                  <a:lnTo>
                    <a:pt x="1792" y="1522"/>
                  </a:lnTo>
                  <a:lnTo>
                    <a:pt x="1793" y="1522"/>
                  </a:lnTo>
                  <a:lnTo>
                    <a:pt x="1793" y="1520"/>
                  </a:lnTo>
                  <a:lnTo>
                    <a:pt x="1794" y="1520"/>
                  </a:lnTo>
                  <a:lnTo>
                    <a:pt x="1795" y="1520"/>
                  </a:lnTo>
                  <a:lnTo>
                    <a:pt x="1797" y="1520"/>
                  </a:lnTo>
                  <a:lnTo>
                    <a:pt x="1797" y="1520"/>
                  </a:lnTo>
                  <a:lnTo>
                    <a:pt x="1798" y="1520"/>
                  </a:lnTo>
                  <a:lnTo>
                    <a:pt x="1799" y="1520"/>
                  </a:lnTo>
                  <a:lnTo>
                    <a:pt x="1800" y="1520"/>
                  </a:lnTo>
                  <a:lnTo>
                    <a:pt x="1800" y="1520"/>
                  </a:lnTo>
                  <a:lnTo>
                    <a:pt x="1802" y="1520"/>
                  </a:lnTo>
                  <a:lnTo>
                    <a:pt x="1803" y="1520"/>
                  </a:lnTo>
                  <a:lnTo>
                    <a:pt x="1804" y="1520"/>
                  </a:lnTo>
                  <a:lnTo>
                    <a:pt x="1804" y="1520"/>
                  </a:lnTo>
                  <a:lnTo>
                    <a:pt x="1805" y="1520"/>
                  </a:lnTo>
                  <a:lnTo>
                    <a:pt x="1807" y="1520"/>
                  </a:lnTo>
                  <a:lnTo>
                    <a:pt x="1808" y="1520"/>
                  </a:lnTo>
                  <a:lnTo>
                    <a:pt x="1808" y="1520"/>
                  </a:lnTo>
                  <a:lnTo>
                    <a:pt x="1809" y="1520"/>
                  </a:lnTo>
                  <a:lnTo>
                    <a:pt x="1810" y="1520"/>
                  </a:lnTo>
                  <a:lnTo>
                    <a:pt x="1811" y="1519"/>
                  </a:lnTo>
                  <a:lnTo>
                    <a:pt x="1811" y="1519"/>
                  </a:lnTo>
                  <a:lnTo>
                    <a:pt x="1813" y="1519"/>
                  </a:lnTo>
                  <a:lnTo>
                    <a:pt x="1814" y="1518"/>
                  </a:lnTo>
                  <a:lnTo>
                    <a:pt x="1815" y="1518"/>
                  </a:lnTo>
                  <a:lnTo>
                    <a:pt x="1815" y="1518"/>
                  </a:lnTo>
                  <a:lnTo>
                    <a:pt x="1816" y="1518"/>
                  </a:lnTo>
                  <a:lnTo>
                    <a:pt x="1818" y="1518"/>
                  </a:lnTo>
                  <a:lnTo>
                    <a:pt x="1819" y="1518"/>
                  </a:lnTo>
                  <a:lnTo>
                    <a:pt x="1819" y="1518"/>
                  </a:lnTo>
                  <a:lnTo>
                    <a:pt x="1820" y="1518"/>
                  </a:lnTo>
                  <a:lnTo>
                    <a:pt x="1821" y="1518"/>
                  </a:lnTo>
                  <a:lnTo>
                    <a:pt x="1823" y="1517"/>
                  </a:lnTo>
                  <a:lnTo>
                    <a:pt x="1823" y="1517"/>
                  </a:lnTo>
                  <a:lnTo>
                    <a:pt x="1824" y="1517"/>
                  </a:lnTo>
                  <a:lnTo>
                    <a:pt x="1825" y="1517"/>
                  </a:lnTo>
                  <a:lnTo>
                    <a:pt x="1826" y="1515"/>
                  </a:lnTo>
                  <a:lnTo>
                    <a:pt x="1826" y="1515"/>
                  </a:lnTo>
                  <a:lnTo>
                    <a:pt x="1828" y="1515"/>
                  </a:lnTo>
                  <a:lnTo>
                    <a:pt x="1829" y="1515"/>
                  </a:lnTo>
                  <a:lnTo>
                    <a:pt x="1830" y="1515"/>
                  </a:lnTo>
                  <a:lnTo>
                    <a:pt x="1830" y="1514"/>
                  </a:lnTo>
                  <a:lnTo>
                    <a:pt x="1831" y="1514"/>
                  </a:lnTo>
                  <a:lnTo>
                    <a:pt x="1833" y="1514"/>
                  </a:lnTo>
                  <a:lnTo>
                    <a:pt x="1834" y="1514"/>
                  </a:lnTo>
                  <a:lnTo>
                    <a:pt x="1834" y="1514"/>
                  </a:lnTo>
                  <a:lnTo>
                    <a:pt x="1835" y="1514"/>
                  </a:lnTo>
                  <a:lnTo>
                    <a:pt x="1836" y="1514"/>
                  </a:lnTo>
                  <a:lnTo>
                    <a:pt x="1838" y="1514"/>
                  </a:lnTo>
                  <a:lnTo>
                    <a:pt x="1838" y="1514"/>
                  </a:lnTo>
                  <a:lnTo>
                    <a:pt x="1839" y="1513"/>
                  </a:lnTo>
                  <a:lnTo>
                    <a:pt x="1840" y="1513"/>
                  </a:lnTo>
                  <a:lnTo>
                    <a:pt x="1841" y="1513"/>
                  </a:lnTo>
                  <a:lnTo>
                    <a:pt x="1841" y="1513"/>
                  </a:lnTo>
                  <a:lnTo>
                    <a:pt x="1843" y="1513"/>
                  </a:lnTo>
                  <a:lnTo>
                    <a:pt x="1844" y="1513"/>
                  </a:lnTo>
                  <a:lnTo>
                    <a:pt x="1845" y="1513"/>
                  </a:lnTo>
                  <a:lnTo>
                    <a:pt x="1846" y="1513"/>
                  </a:lnTo>
                  <a:lnTo>
                    <a:pt x="1846" y="1513"/>
                  </a:lnTo>
                  <a:lnTo>
                    <a:pt x="1847" y="1513"/>
                  </a:lnTo>
                  <a:lnTo>
                    <a:pt x="1849" y="1514"/>
                  </a:lnTo>
                  <a:lnTo>
                    <a:pt x="1850" y="1514"/>
                  </a:lnTo>
                  <a:lnTo>
                    <a:pt x="1850" y="1514"/>
                  </a:lnTo>
                  <a:lnTo>
                    <a:pt x="1851" y="1514"/>
                  </a:lnTo>
                  <a:lnTo>
                    <a:pt x="1852" y="1514"/>
                  </a:lnTo>
                  <a:lnTo>
                    <a:pt x="1854" y="1514"/>
                  </a:lnTo>
                  <a:lnTo>
                    <a:pt x="1854" y="1514"/>
                  </a:lnTo>
                  <a:lnTo>
                    <a:pt x="1855" y="1514"/>
                  </a:lnTo>
                  <a:lnTo>
                    <a:pt x="1856" y="1515"/>
                  </a:lnTo>
                  <a:lnTo>
                    <a:pt x="1857" y="1515"/>
                  </a:lnTo>
                  <a:lnTo>
                    <a:pt x="1857" y="1515"/>
                  </a:lnTo>
                  <a:lnTo>
                    <a:pt x="1859" y="1515"/>
                  </a:lnTo>
                  <a:lnTo>
                    <a:pt x="1860" y="1517"/>
                  </a:lnTo>
                  <a:lnTo>
                    <a:pt x="1861" y="1517"/>
                  </a:lnTo>
                  <a:lnTo>
                    <a:pt x="1861" y="1517"/>
                  </a:lnTo>
                  <a:lnTo>
                    <a:pt x="1862" y="1517"/>
                  </a:lnTo>
                  <a:lnTo>
                    <a:pt x="1864" y="1518"/>
                  </a:lnTo>
                  <a:lnTo>
                    <a:pt x="1865" y="1518"/>
                  </a:lnTo>
                  <a:lnTo>
                    <a:pt x="1865" y="1518"/>
                  </a:lnTo>
                  <a:lnTo>
                    <a:pt x="1866" y="1518"/>
                  </a:lnTo>
                  <a:lnTo>
                    <a:pt x="1867" y="1519"/>
                  </a:lnTo>
                  <a:lnTo>
                    <a:pt x="1869" y="1519"/>
                  </a:lnTo>
                  <a:lnTo>
                    <a:pt x="1869" y="1519"/>
                  </a:lnTo>
                  <a:lnTo>
                    <a:pt x="1870" y="1519"/>
                  </a:lnTo>
                  <a:lnTo>
                    <a:pt x="1871" y="1519"/>
                  </a:lnTo>
                  <a:lnTo>
                    <a:pt x="1872" y="1519"/>
                  </a:lnTo>
                  <a:lnTo>
                    <a:pt x="1872" y="1519"/>
                  </a:lnTo>
                  <a:lnTo>
                    <a:pt x="1874" y="1520"/>
                  </a:lnTo>
                  <a:lnTo>
                    <a:pt x="1875" y="1520"/>
                  </a:lnTo>
                  <a:lnTo>
                    <a:pt x="1876" y="1520"/>
                  </a:lnTo>
                  <a:lnTo>
                    <a:pt x="1876" y="1520"/>
                  </a:lnTo>
                  <a:lnTo>
                    <a:pt x="1877" y="1520"/>
                  </a:lnTo>
                  <a:lnTo>
                    <a:pt x="1879" y="1520"/>
                  </a:lnTo>
                  <a:lnTo>
                    <a:pt x="1880" y="1520"/>
                  </a:lnTo>
                  <a:lnTo>
                    <a:pt x="1880" y="1522"/>
                  </a:lnTo>
                  <a:lnTo>
                    <a:pt x="1881" y="1522"/>
                  </a:lnTo>
                  <a:lnTo>
                    <a:pt x="1882" y="1522"/>
                  </a:lnTo>
                  <a:lnTo>
                    <a:pt x="1883" y="1522"/>
                  </a:lnTo>
                  <a:lnTo>
                    <a:pt x="1883" y="1522"/>
                  </a:lnTo>
                  <a:lnTo>
                    <a:pt x="1885" y="1522"/>
                  </a:lnTo>
                  <a:lnTo>
                    <a:pt x="1886" y="1522"/>
                  </a:lnTo>
                  <a:lnTo>
                    <a:pt x="1887" y="1522"/>
                  </a:lnTo>
                  <a:lnTo>
                    <a:pt x="1887" y="1522"/>
                  </a:lnTo>
                  <a:lnTo>
                    <a:pt x="1888" y="1522"/>
                  </a:lnTo>
                  <a:lnTo>
                    <a:pt x="1890" y="1522"/>
                  </a:lnTo>
                  <a:lnTo>
                    <a:pt x="1891" y="1522"/>
                  </a:lnTo>
                  <a:lnTo>
                    <a:pt x="1891" y="1522"/>
                  </a:lnTo>
                  <a:lnTo>
                    <a:pt x="1892" y="1522"/>
                  </a:lnTo>
                  <a:lnTo>
                    <a:pt x="1893" y="1522"/>
                  </a:lnTo>
                  <a:lnTo>
                    <a:pt x="1895" y="1520"/>
                  </a:lnTo>
                  <a:lnTo>
                    <a:pt x="1895" y="1520"/>
                  </a:lnTo>
                  <a:lnTo>
                    <a:pt x="1896" y="1519"/>
                  </a:lnTo>
                  <a:lnTo>
                    <a:pt x="1897" y="1519"/>
                  </a:lnTo>
                  <a:lnTo>
                    <a:pt x="1898" y="1518"/>
                  </a:lnTo>
                  <a:lnTo>
                    <a:pt x="1898" y="1518"/>
                  </a:lnTo>
                  <a:lnTo>
                    <a:pt x="1900" y="1517"/>
                  </a:lnTo>
                  <a:lnTo>
                    <a:pt x="1901" y="1517"/>
                  </a:lnTo>
                  <a:lnTo>
                    <a:pt x="1902" y="1517"/>
                  </a:lnTo>
                  <a:lnTo>
                    <a:pt x="1903" y="1517"/>
                  </a:lnTo>
                  <a:lnTo>
                    <a:pt x="1903" y="1518"/>
                  </a:lnTo>
                  <a:lnTo>
                    <a:pt x="1905" y="1518"/>
                  </a:lnTo>
                  <a:lnTo>
                    <a:pt x="1906" y="1519"/>
                  </a:lnTo>
                  <a:lnTo>
                    <a:pt x="1907" y="1519"/>
                  </a:lnTo>
                  <a:lnTo>
                    <a:pt x="1907" y="1520"/>
                  </a:lnTo>
                  <a:lnTo>
                    <a:pt x="1908" y="1520"/>
                  </a:lnTo>
                  <a:lnTo>
                    <a:pt x="1910" y="1520"/>
                  </a:lnTo>
                  <a:lnTo>
                    <a:pt x="1911" y="1522"/>
                  </a:lnTo>
                  <a:lnTo>
                    <a:pt x="1911" y="1522"/>
                  </a:lnTo>
                  <a:lnTo>
                    <a:pt x="1912" y="1522"/>
                  </a:lnTo>
                  <a:lnTo>
                    <a:pt x="1913" y="1522"/>
                  </a:lnTo>
                  <a:lnTo>
                    <a:pt x="1915" y="1522"/>
                  </a:lnTo>
                  <a:lnTo>
                    <a:pt x="1915" y="1522"/>
                  </a:lnTo>
                  <a:lnTo>
                    <a:pt x="1916" y="1522"/>
                  </a:lnTo>
                  <a:lnTo>
                    <a:pt x="1917" y="1522"/>
                  </a:lnTo>
                  <a:lnTo>
                    <a:pt x="1918" y="1522"/>
                  </a:lnTo>
                  <a:lnTo>
                    <a:pt x="1918" y="1522"/>
                  </a:lnTo>
                  <a:lnTo>
                    <a:pt x="1919" y="1522"/>
                  </a:lnTo>
                  <a:lnTo>
                    <a:pt x="1921" y="1522"/>
                  </a:lnTo>
                  <a:lnTo>
                    <a:pt x="1922" y="1522"/>
                  </a:lnTo>
                  <a:lnTo>
                    <a:pt x="1922" y="1522"/>
                  </a:lnTo>
                  <a:lnTo>
                    <a:pt x="1923" y="1522"/>
                  </a:lnTo>
                  <a:lnTo>
                    <a:pt x="1924" y="1522"/>
                  </a:lnTo>
                  <a:lnTo>
                    <a:pt x="1926" y="1522"/>
                  </a:lnTo>
                  <a:lnTo>
                    <a:pt x="1926" y="1522"/>
                  </a:lnTo>
                  <a:lnTo>
                    <a:pt x="1927" y="1522"/>
                  </a:lnTo>
                  <a:lnTo>
                    <a:pt x="1928" y="1522"/>
                  </a:lnTo>
                  <a:lnTo>
                    <a:pt x="1929" y="1522"/>
                  </a:lnTo>
                  <a:lnTo>
                    <a:pt x="1929" y="1522"/>
                  </a:lnTo>
                  <a:lnTo>
                    <a:pt x="1931" y="1522"/>
                  </a:lnTo>
                  <a:lnTo>
                    <a:pt x="1932" y="1522"/>
                  </a:lnTo>
                  <a:lnTo>
                    <a:pt x="1933" y="1522"/>
                  </a:lnTo>
                  <a:lnTo>
                    <a:pt x="1933" y="1522"/>
                  </a:lnTo>
                  <a:lnTo>
                    <a:pt x="1934" y="1522"/>
                  </a:lnTo>
                  <a:lnTo>
                    <a:pt x="1936" y="1523"/>
                  </a:lnTo>
                  <a:lnTo>
                    <a:pt x="1937" y="1523"/>
                  </a:lnTo>
                  <a:lnTo>
                    <a:pt x="1937" y="1523"/>
                  </a:lnTo>
                  <a:lnTo>
                    <a:pt x="1938" y="1523"/>
                  </a:lnTo>
                  <a:lnTo>
                    <a:pt x="1939" y="1523"/>
                  </a:lnTo>
                  <a:lnTo>
                    <a:pt x="1941" y="1523"/>
                  </a:lnTo>
                  <a:lnTo>
                    <a:pt x="1941" y="1523"/>
                  </a:lnTo>
                  <a:lnTo>
                    <a:pt x="1942" y="1523"/>
                  </a:lnTo>
                  <a:lnTo>
                    <a:pt x="1943" y="1523"/>
                  </a:lnTo>
                  <a:lnTo>
                    <a:pt x="1944" y="1523"/>
                  </a:lnTo>
                  <a:lnTo>
                    <a:pt x="1944" y="1523"/>
                  </a:lnTo>
                  <a:lnTo>
                    <a:pt x="1946" y="1523"/>
                  </a:lnTo>
                  <a:lnTo>
                    <a:pt x="1947" y="1523"/>
                  </a:lnTo>
                  <a:lnTo>
                    <a:pt x="1948" y="1523"/>
                  </a:lnTo>
                  <a:lnTo>
                    <a:pt x="1948" y="1523"/>
                  </a:lnTo>
                  <a:lnTo>
                    <a:pt x="1949" y="1523"/>
                  </a:lnTo>
                  <a:lnTo>
                    <a:pt x="1951" y="1523"/>
                  </a:lnTo>
                  <a:lnTo>
                    <a:pt x="1952" y="1523"/>
                  </a:lnTo>
                  <a:lnTo>
                    <a:pt x="1952" y="1523"/>
                  </a:lnTo>
                  <a:lnTo>
                    <a:pt x="1953" y="1523"/>
                  </a:lnTo>
                  <a:lnTo>
                    <a:pt x="1954" y="1523"/>
                  </a:lnTo>
                  <a:lnTo>
                    <a:pt x="1955" y="1523"/>
                  </a:lnTo>
                  <a:lnTo>
                    <a:pt x="1955" y="1523"/>
                  </a:lnTo>
                  <a:lnTo>
                    <a:pt x="1957" y="1523"/>
                  </a:lnTo>
                  <a:lnTo>
                    <a:pt x="1958" y="1523"/>
                  </a:lnTo>
                  <a:lnTo>
                    <a:pt x="1959" y="1522"/>
                  </a:lnTo>
                  <a:lnTo>
                    <a:pt x="1960" y="1522"/>
                  </a:lnTo>
                  <a:lnTo>
                    <a:pt x="1960" y="1522"/>
                  </a:lnTo>
                  <a:lnTo>
                    <a:pt x="1962" y="1522"/>
                  </a:lnTo>
                  <a:lnTo>
                    <a:pt x="1963" y="1522"/>
                  </a:lnTo>
                  <a:lnTo>
                    <a:pt x="1964" y="1522"/>
                  </a:lnTo>
                  <a:lnTo>
                    <a:pt x="1964" y="1522"/>
                  </a:lnTo>
                  <a:lnTo>
                    <a:pt x="1965" y="1522"/>
                  </a:lnTo>
                  <a:lnTo>
                    <a:pt x="1967" y="1523"/>
                  </a:lnTo>
                  <a:lnTo>
                    <a:pt x="1968" y="1523"/>
                  </a:lnTo>
                  <a:lnTo>
                    <a:pt x="1968" y="1523"/>
                  </a:lnTo>
                  <a:lnTo>
                    <a:pt x="1969" y="1523"/>
                  </a:lnTo>
                  <a:lnTo>
                    <a:pt x="1970" y="1523"/>
                  </a:lnTo>
                  <a:lnTo>
                    <a:pt x="1972" y="1523"/>
                  </a:lnTo>
                  <a:lnTo>
                    <a:pt x="1972" y="1523"/>
                  </a:lnTo>
                  <a:lnTo>
                    <a:pt x="1973" y="1523"/>
                  </a:lnTo>
                  <a:lnTo>
                    <a:pt x="1974" y="1523"/>
                  </a:lnTo>
                  <a:lnTo>
                    <a:pt x="1975" y="1522"/>
                  </a:lnTo>
                  <a:lnTo>
                    <a:pt x="1975" y="1522"/>
                  </a:lnTo>
                  <a:lnTo>
                    <a:pt x="1977" y="1522"/>
                  </a:lnTo>
                  <a:lnTo>
                    <a:pt x="1978" y="1522"/>
                  </a:lnTo>
                  <a:lnTo>
                    <a:pt x="1979" y="1522"/>
                  </a:lnTo>
                  <a:lnTo>
                    <a:pt x="1979" y="1522"/>
                  </a:lnTo>
                  <a:lnTo>
                    <a:pt x="1980" y="1522"/>
                  </a:lnTo>
                  <a:lnTo>
                    <a:pt x="1982" y="1522"/>
                  </a:lnTo>
                  <a:lnTo>
                    <a:pt x="1983" y="1522"/>
                  </a:lnTo>
                  <a:lnTo>
                    <a:pt x="1983" y="1522"/>
                  </a:lnTo>
                  <a:lnTo>
                    <a:pt x="1984" y="1522"/>
                  </a:lnTo>
                  <a:lnTo>
                    <a:pt x="1985" y="1522"/>
                  </a:lnTo>
                  <a:lnTo>
                    <a:pt x="1987" y="1522"/>
                  </a:lnTo>
                  <a:lnTo>
                    <a:pt x="1987" y="1522"/>
                  </a:lnTo>
                  <a:lnTo>
                    <a:pt x="1988" y="1522"/>
                  </a:lnTo>
                  <a:lnTo>
                    <a:pt x="1989" y="1522"/>
                  </a:lnTo>
                  <a:lnTo>
                    <a:pt x="1990" y="1522"/>
                  </a:lnTo>
                  <a:lnTo>
                    <a:pt x="1990" y="1522"/>
                  </a:lnTo>
                  <a:lnTo>
                    <a:pt x="1991" y="1522"/>
                  </a:lnTo>
                  <a:lnTo>
                    <a:pt x="1993" y="1522"/>
                  </a:lnTo>
                  <a:lnTo>
                    <a:pt x="1994" y="1522"/>
                  </a:lnTo>
                  <a:lnTo>
                    <a:pt x="1994" y="1522"/>
                  </a:lnTo>
                  <a:lnTo>
                    <a:pt x="1995" y="1522"/>
                  </a:lnTo>
                  <a:lnTo>
                    <a:pt x="1996" y="1522"/>
                  </a:lnTo>
                  <a:lnTo>
                    <a:pt x="1998" y="1522"/>
                  </a:lnTo>
                  <a:lnTo>
                    <a:pt x="1998" y="1522"/>
                  </a:lnTo>
                  <a:lnTo>
                    <a:pt x="1999" y="1522"/>
                  </a:lnTo>
                  <a:lnTo>
                    <a:pt x="2000" y="1522"/>
                  </a:lnTo>
                  <a:lnTo>
                    <a:pt x="2001" y="1523"/>
                  </a:lnTo>
                  <a:lnTo>
                    <a:pt x="2001" y="1523"/>
                  </a:lnTo>
                  <a:lnTo>
                    <a:pt x="2003" y="1523"/>
                  </a:lnTo>
                  <a:lnTo>
                    <a:pt x="2004" y="1523"/>
                  </a:lnTo>
                  <a:lnTo>
                    <a:pt x="2005" y="1523"/>
                  </a:lnTo>
                  <a:lnTo>
                    <a:pt x="2005" y="1522"/>
                  </a:lnTo>
                  <a:lnTo>
                    <a:pt x="2006" y="1522"/>
                  </a:lnTo>
                  <a:lnTo>
                    <a:pt x="2008" y="1522"/>
                  </a:lnTo>
                  <a:lnTo>
                    <a:pt x="2009" y="1520"/>
                  </a:lnTo>
                  <a:lnTo>
                    <a:pt x="2009" y="1519"/>
                  </a:lnTo>
                  <a:lnTo>
                    <a:pt x="2010" y="1518"/>
                  </a:lnTo>
                  <a:lnTo>
                    <a:pt x="2011" y="1514"/>
                  </a:lnTo>
                  <a:lnTo>
                    <a:pt x="2013" y="1510"/>
                  </a:lnTo>
                  <a:lnTo>
                    <a:pt x="2014" y="1505"/>
                  </a:lnTo>
                  <a:lnTo>
                    <a:pt x="2014" y="1499"/>
                  </a:lnTo>
                  <a:lnTo>
                    <a:pt x="2015" y="1493"/>
                  </a:lnTo>
                  <a:lnTo>
                    <a:pt x="2016" y="1486"/>
                  </a:lnTo>
                  <a:lnTo>
                    <a:pt x="2018" y="1477"/>
                  </a:lnTo>
                  <a:lnTo>
                    <a:pt x="2018" y="1469"/>
                  </a:lnTo>
                  <a:lnTo>
                    <a:pt x="2019" y="1462"/>
                  </a:lnTo>
                  <a:lnTo>
                    <a:pt x="2020" y="1454"/>
                  </a:lnTo>
                  <a:lnTo>
                    <a:pt x="2021" y="1450"/>
                  </a:lnTo>
                  <a:lnTo>
                    <a:pt x="2021" y="1445"/>
                  </a:lnTo>
                  <a:lnTo>
                    <a:pt x="2023" y="1442"/>
                  </a:lnTo>
                  <a:lnTo>
                    <a:pt x="2024" y="1440"/>
                  </a:lnTo>
                  <a:lnTo>
                    <a:pt x="2025" y="1440"/>
                  </a:lnTo>
                  <a:lnTo>
                    <a:pt x="2025" y="1441"/>
                  </a:lnTo>
                  <a:lnTo>
                    <a:pt x="2026" y="1443"/>
                  </a:lnTo>
                  <a:lnTo>
                    <a:pt x="2027" y="1447"/>
                  </a:lnTo>
                  <a:lnTo>
                    <a:pt x="2029" y="1452"/>
                  </a:lnTo>
                  <a:lnTo>
                    <a:pt x="2029" y="1457"/>
                  </a:lnTo>
                  <a:lnTo>
                    <a:pt x="2030" y="1462"/>
                  </a:lnTo>
                  <a:lnTo>
                    <a:pt x="2031" y="1468"/>
                  </a:lnTo>
                  <a:lnTo>
                    <a:pt x="2032" y="1473"/>
                  </a:lnTo>
                  <a:lnTo>
                    <a:pt x="2032" y="1479"/>
                  </a:lnTo>
                  <a:lnTo>
                    <a:pt x="2034" y="1484"/>
                  </a:lnTo>
                  <a:lnTo>
                    <a:pt x="2035" y="1489"/>
                  </a:lnTo>
                  <a:lnTo>
                    <a:pt x="2036" y="1493"/>
                  </a:lnTo>
                  <a:lnTo>
                    <a:pt x="2036" y="1498"/>
                  </a:lnTo>
                  <a:lnTo>
                    <a:pt x="2037" y="1502"/>
                  </a:lnTo>
                  <a:lnTo>
                    <a:pt x="2039" y="1504"/>
                  </a:lnTo>
                  <a:lnTo>
                    <a:pt x="2040" y="1507"/>
                  </a:lnTo>
                  <a:lnTo>
                    <a:pt x="2040" y="1509"/>
                  </a:lnTo>
                  <a:lnTo>
                    <a:pt x="2041" y="1512"/>
                  </a:lnTo>
                  <a:lnTo>
                    <a:pt x="2042" y="1514"/>
                  </a:lnTo>
                  <a:lnTo>
                    <a:pt x="2044" y="1515"/>
                  </a:lnTo>
                  <a:lnTo>
                    <a:pt x="2044" y="1517"/>
                  </a:lnTo>
                  <a:lnTo>
                    <a:pt x="2045" y="1518"/>
                  </a:lnTo>
                  <a:lnTo>
                    <a:pt x="2046" y="1519"/>
                  </a:lnTo>
                  <a:lnTo>
                    <a:pt x="2047" y="1519"/>
                  </a:lnTo>
                  <a:lnTo>
                    <a:pt x="2047" y="1520"/>
                  </a:lnTo>
                  <a:lnTo>
                    <a:pt x="2049" y="1520"/>
                  </a:lnTo>
                  <a:lnTo>
                    <a:pt x="2050" y="1522"/>
                  </a:lnTo>
                  <a:lnTo>
                    <a:pt x="2051" y="1522"/>
                  </a:lnTo>
                  <a:lnTo>
                    <a:pt x="2051" y="1522"/>
                  </a:lnTo>
                  <a:lnTo>
                    <a:pt x="2052" y="1522"/>
                  </a:lnTo>
                  <a:lnTo>
                    <a:pt x="2054" y="1522"/>
                  </a:lnTo>
                  <a:lnTo>
                    <a:pt x="2055" y="1522"/>
                  </a:lnTo>
                  <a:lnTo>
                    <a:pt x="2055" y="1522"/>
                  </a:lnTo>
                  <a:lnTo>
                    <a:pt x="2056" y="1522"/>
                  </a:lnTo>
                  <a:lnTo>
                    <a:pt x="2057" y="1523"/>
                  </a:lnTo>
                  <a:lnTo>
                    <a:pt x="2059" y="1523"/>
                  </a:lnTo>
                  <a:lnTo>
                    <a:pt x="2059" y="1523"/>
                  </a:lnTo>
                  <a:lnTo>
                    <a:pt x="2060" y="1523"/>
                  </a:lnTo>
                  <a:lnTo>
                    <a:pt x="2061" y="1523"/>
                  </a:lnTo>
                  <a:lnTo>
                    <a:pt x="2062" y="1523"/>
                  </a:lnTo>
                  <a:lnTo>
                    <a:pt x="2062" y="1523"/>
                  </a:lnTo>
                  <a:lnTo>
                    <a:pt x="2063" y="1523"/>
                  </a:lnTo>
                  <a:lnTo>
                    <a:pt x="2065" y="1523"/>
                  </a:lnTo>
                  <a:lnTo>
                    <a:pt x="2066" y="1523"/>
                  </a:lnTo>
                  <a:lnTo>
                    <a:pt x="2066" y="1523"/>
                  </a:lnTo>
                  <a:lnTo>
                    <a:pt x="2067" y="1523"/>
                  </a:lnTo>
                  <a:lnTo>
                    <a:pt x="2068" y="1523"/>
                  </a:lnTo>
                  <a:lnTo>
                    <a:pt x="2070" y="1523"/>
                  </a:lnTo>
                  <a:lnTo>
                    <a:pt x="2071" y="1523"/>
                  </a:lnTo>
                  <a:lnTo>
                    <a:pt x="2071" y="1522"/>
                  </a:lnTo>
                  <a:lnTo>
                    <a:pt x="2072" y="1522"/>
                  </a:lnTo>
                  <a:lnTo>
                    <a:pt x="2073" y="1519"/>
                  </a:lnTo>
                  <a:lnTo>
                    <a:pt x="2075" y="1513"/>
                  </a:lnTo>
                  <a:lnTo>
                    <a:pt x="2075" y="1499"/>
                  </a:lnTo>
                  <a:lnTo>
                    <a:pt x="2076" y="1467"/>
                  </a:lnTo>
                  <a:lnTo>
                    <a:pt x="2077" y="1396"/>
                  </a:lnTo>
                  <a:lnTo>
                    <a:pt x="2078" y="1261"/>
                  </a:lnTo>
                  <a:lnTo>
                    <a:pt x="2078" y="1030"/>
                  </a:lnTo>
                  <a:lnTo>
                    <a:pt x="2080" y="688"/>
                  </a:lnTo>
                  <a:lnTo>
                    <a:pt x="2081" y="248"/>
                  </a:lnTo>
                  <a:lnTo>
                    <a:pt x="2082" y="0"/>
                  </a:lnTo>
                  <a:lnTo>
                    <a:pt x="2082" y="0"/>
                  </a:lnTo>
                  <a:lnTo>
                    <a:pt x="2083" y="0"/>
                  </a:lnTo>
                  <a:lnTo>
                    <a:pt x="2085" y="0"/>
                  </a:lnTo>
                  <a:lnTo>
                    <a:pt x="2086" y="0"/>
                  </a:lnTo>
                  <a:lnTo>
                    <a:pt x="2086" y="0"/>
                  </a:lnTo>
                  <a:lnTo>
                    <a:pt x="2087" y="0"/>
                  </a:lnTo>
                  <a:lnTo>
                    <a:pt x="2088" y="0"/>
                  </a:lnTo>
                  <a:lnTo>
                    <a:pt x="2090" y="0"/>
                  </a:lnTo>
                  <a:lnTo>
                    <a:pt x="2090" y="0"/>
                  </a:lnTo>
                  <a:lnTo>
                    <a:pt x="2091" y="179"/>
                  </a:lnTo>
                  <a:lnTo>
                    <a:pt x="2092" y="452"/>
                  </a:lnTo>
                  <a:lnTo>
                    <a:pt x="2093" y="676"/>
                  </a:lnTo>
                  <a:lnTo>
                    <a:pt x="2093" y="800"/>
                  </a:lnTo>
                  <a:lnTo>
                    <a:pt x="2095" y="952"/>
                  </a:lnTo>
                  <a:lnTo>
                    <a:pt x="2096" y="1070"/>
                  </a:lnTo>
                  <a:lnTo>
                    <a:pt x="2097" y="1160"/>
                  </a:lnTo>
                  <a:lnTo>
                    <a:pt x="2097" y="1231"/>
                  </a:lnTo>
                  <a:lnTo>
                    <a:pt x="2098" y="1287"/>
                  </a:lnTo>
                  <a:lnTo>
                    <a:pt x="2099" y="1333"/>
                  </a:lnTo>
                  <a:lnTo>
                    <a:pt x="2101" y="1368"/>
                  </a:lnTo>
                  <a:lnTo>
                    <a:pt x="2101" y="1396"/>
                  </a:lnTo>
                  <a:lnTo>
                    <a:pt x="2102" y="1417"/>
                  </a:lnTo>
                  <a:lnTo>
                    <a:pt x="2103" y="1428"/>
                  </a:lnTo>
                  <a:lnTo>
                    <a:pt x="2104" y="1442"/>
                  </a:lnTo>
                  <a:lnTo>
                    <a:pt x="2104" y="1452"/>
                  </a:lnTo>
                  <a:lnTo>
                    <a:pt x="2106" y="1459"/>
                  </a:lnTo>
                  <a:lnTo>
                    <a:pt x="2107" y="1464"/>
                  </a:lnTo>
                  <a:lnTo>
                    <a:pt x="2108" y="1469"/>
                  </a:lnTo>
                  <a:lnTo>
                    <a:pt x="2108" y="1473"/>
                  </a:lnTo>
                  <a:lnTo>
                    <a:pt x="2109" y="1477"/>
                  </a:lnTo>
                  <a:lnTo>
                    <a:pt x="2111" y="1479"/>
                  </a:lnTo>
                  <a:lnTo>
                    <a:pt x="2112" y="1482"/>
                  </a:lnTo>
                  <a:lnTo>
                    <a:pt x="2112" y="1484"/>
                  </a:lnTo>
                  <a:lnTo>
                    <a:pt x="2113" y="1487"/>
                  </a:lnTo>
                  <a:lnTo>
                    <a:pt x="2114" y="1488"/>
                  </a:lnTo>
                  <a:lnTo>
                    <a:pt x="2116" y="1489"/>
                  </a:lnTo>
                  <a:lnTo>
                    <a:pt x="2116" y="1490"/>
                  </a:lnTo>
                  <a:lnTo>
                    <a:pt x="2117" y="1492"/>
                  </a:lnTo>
                  <a:lnTo>
                    <a:pt x="2118" y="1493"/>
                  </a:lnTo>
                  <a:lnTo>
                    <a:pt x="2119" y="1493"/>
                  </a:lnTo>
                  <a:lnTo>
                    <a:pt x="2119" y="1494"/>
                  </a:lnTo>
                  <a:lnTo>
                    <a:pt x="2121" y="1494"/>
                  </a:lnTo>
                  <a:lnTo>
                    <a:pt x="2122" y="1495"/>
                  </a:lnTo>
                  <a:lnTo>
                    <a:pt x="2123" y="1498"/>
                  </a:lnTo>
                  <a:lnTo>
                    <a:pt x="2123" y="1499"/>
                  </a:lnTo>
                  <a:lnTo>
                    <a:pt x="2124" y="1502"/>
                  </a:lnTo>
                  <a:lnTo>
                    <a:pt x="2126" y="1503"/>
                  </a:lnTo>
                  <a:lnTo>
                    <a:pt x="2127" y="1505"/>
                  </a:lnTo>
                  <a:lnTo>
                    <a:pt x="2128" y="1507"/>
                  </a:lnTo>
                  <a:lnTo>
                    <a:pt x="2128" y="1509"/>
                  </a:lnTo>
                  <a:lnTo>
                    <a:pt x="2129" y="1510"/>
                  </a:lnTo>
                  <a:lnTo>
                    <a:pt x="2131" y="1512"/>
                  </a:lnTo>
                  <a:lnTo>
                    <a:pt x="2132" y="1513"/>
                  </a:lnTo>
                  <a:lnTo>
                    <a:pt x="2132" y="1514"/>
                  </a:lnTo>
                  <a:lnTo>
                    <a:pt x="2133" y="1514"/>
                  </a:lnTo>
                  <a:lnTo>
                    <a:pt x="2134" y="1515"/>
                  </a:lnTo>
                  <a:lnTo>
                    <a:pt x="2135" y="1515"/>
                  </a:lnTo>
                  <a:lnTo>
                    <a:pt x="2135" y="1517"/>
                  </a:lnTo>
                  <a:lnTo>
                    <a:pt x="2137" y="1517"/>
                  </a:lnTo>
                  <a:lnTo>
                    <a:pt x="2138" y="1518"/>
                  </a:lnTo>
                  <a:lnTo>
                    <a:pt x="2139" y="1518"/>
                  </a:lnTo>
                  <a:lnTo>
                    <a:pt x="2139" y="1519"/>
                  </a:lnTo>
                  <a:lnTo>
                    <a:pt x="2140" y="1519"/>
                  </a:lnTo>
                  <a:lnTo>
                    <a:pt x="2142" y="1519"/>
                  </a:lnTo>
                  <a:lnTo>
                    <a:pt x="2143" y="1519"/>
                  </a:lnTo>
                  <a:lnTo>
                    <a:pt x="2143" y="1520"/>
                  </a:lnTo>
                  <a:lnTo>
                    <a:pt x="2144" y="1520"/>
                  </a:lnTo>
                  <a:lnTo>
                    <a:pt x="2145" y="1520"/>
                  </a:lnTo>
                  <a:lnTo>
                    <a:pt x="2147" y="1520"/>
                  </a:lnTo>
                  <a:lnTo>
                    <a:pt x="2147" y="1520"/>
                  </a:lnTo>
                  <a:lnTo>
                    <a:pt x="2148" y="1520"/>
                  </a:lnTo>
                  <a:lnTo>
                    <a:pt x="2149" y="1520"/>
                  </a:lnTo>
                  <a:lnTo>
                    <a:pt x="2150" y="1520"/>
                  </a:lnTo>
                  <a:lnTo>
                    <a:pt x="2150" y="1520"/>
                  </a:lnTo>
                  <a:lnTo>
                    <a:pt x="2152" y="1520"/>
                  </a:lnTo>
                  <a:lnTo>
                    <a:pt x="2153" y="1520"/>
                  </a:lnTo>
                  <a:lnTo>
                    <a:pt x="2154" y="1522"/>
                  </a:lnTo>
                  <a:lnTo>
                    <a:pt x="2154" y="1522"/>
                  </a:lnTo>
                  <a:lnTo>
                    <a:pt x="2155" y="1522"/>
                  </a:lnTo>
                  <a:lnTo>
                    <a:pt x="2157" y="1523"/>
                  </a:lnTo>
                  <a:lnTo>
                    <a:pt x="2158" y="1523"/>
                  </a:lnTo>
                  <a:lnTo>
                    <a:pt x="2158" y="1523"/>
                  </a:lnTo>
                  <a:lnTo>
                    <a:pt x="2159" y="1523"/>
                  </a:lnTo>
                  <a:lnTo>
                    <a:pt x="2160" y="1523"/>
                  </a:lnTo>
                  <a:lnTo>
                    <a:pt x="2162" y="1523"/>
                  </a:lnTo>
                  <a:lnTo>
                    <a:pt x="2162" y="1523"/>
                  </a:lnTo>
                  <a:lnTo>
                    <a:pt x="2163" y="1523"/>
                  </a:lnTo>
                  <a:lnTo>
                    <a:pt x="2164" y="1523"/>
                  </a:lnTo>
                  <a:lnTo>
                    <a:pt x="2165" y="1522"/>
                  </a:lnTo>
                  <a:lnTo>
                    <a:pt x="2165" y="1522"/>
                  </a:lnTo>
                  <a:lnTo>
                    <a:pt x="2167" y="1522"/>
                  </a:lnTo>
                  <a:lnTo>
                    <a:pt x="2168" y="1522"/>
                  </a:lnTo>
                  <a:lnTo>
                    <a:pt x="2169" y="1522"/>
                  </a:lnTo>
                  <a:lnTo>
                    <a:pt x="2169" y="1522"/>
                  </a:lnTo>
                  <a:lnTo>
                    <a:pt x="2170" y="1522"/>
                  </a:lnTo>
                  <a:lnTo>
                    <a:pt x="2171" y="1522"/>
                  </a:lnTo>
                  <a:lnTo>
                    <a:pt x="2173" y="1522"/>
                  </a:lnTo>
                  <a:lnTo>
                    <a:pt x="2173" y="1522"/>
                  </a:lnTo>
                  <a:lnTo>
                    <a:pt x="2174" y="1522"/>
                  </a:lnTo>
                  <a:lnTo>
                    <a:pt x="2175" y="1522"/>
                  </a:lnTo>
                  <a:lnTo>
                    <a:pt x="2176" y="1522"/>
                  </a:lnTo>
                  <a:lnTo>
                    <a:pt x="2176" y="1522"/>
                  </a:lnTo>
                  <a:lnTo>
                    <a:pt x="2178" y="1522"/>
                  </a:lnTo>
                  <a:lnTo>
                    <a:pt x="2179" y="1522"/>
                  </a:lnTo>
                  <a:lnTo>
                    <a:pt x="2180" y="1522"/>
                  </a:lnTo>
                  <a:lnTo>
                    <a:pt x="2180" y="1522"/>
                  </a:lnTo>
                  <a:lnTo>
                    <a:pt x="2181" y="1522"/>
                  </a:lnTo>
                  <a:lnTo>
                    <a:pt x="2183" y="1522"/>
                  </a:lnTo>
                  <a:lnTo>
                    <a:pt x="2184" y="1522"/>
                  </a:lnTo>
                  <a:lnTo>
                    <a:pt x="2185" y="1522"/>
                  </a:lnTo>
                  <a:lnTo>
                    <a:pt x="2185" y="1522"/>
                  </a:lnTo>
                  <a:lnTo>
                    <a:pt x="2186" y="1522"/>
                  </a:lnTo>
                  <a:lnTo>
                    <a:pt x="2188" y="1522"/>
                  </a:lnTo>
                  <a:lnTo>
                    <a:pt x="2189" y="1522"/>
                  </a:lnTo>
                  <a:lnTo>
                    <a:pt x="2189" y="1522"/>
                  </a:lnTo>
                  <a:lnTo>
                    <a:pt x="2190" y="1522"/>
                  </a:lnTo>
                  <a:lnTo>
                    <a:pt x="2191" y="1522"/>
                  </a:lnTo>
                  <a:lnTo>
                    <a:pt x="2193" y="1522"/>
                  </a:lnTo>
                  <a:lnTo>
                    <a:pt x="2193" y="1523"/>
                  </a:lnTo>
                  <a:lnTo>
                    <a:pt x="2194" y="1523"/>
                  </a:lnTo>
                  <a:lnTo>
                    <a:pt x="2195" y="1523"/>
                  </a:lnTo>
                  <a:lnTo>
                    <a:pt x="2196" y="1522"/>
                  </a:lnTo>
                  <a:lnTo>
                    <a:pt x="2196" y="1522"/>
                  </a:lnTo>
                  <a:lnTo>
                    <a:pt x="2198" y="1522"/>
                  </a:lnTo>
                  <a:lnTo>
                    <a:pt x="2199" y="1522"/>
                  </a:lnTo>
                  <a:lnTo>
                    <a:pt x="2200" y="1522"/>
                  </a:lnTo>
                  <a:lnTo>
                    <a:pt x="2200" y="1522"/>
                  </a:lnTo>
                  <a:lnTo>
                    <a:pt x="2201" y="1522"/>
                  </a:lnTo>
                  <a:lnTo>
                    <a:pt x="2203" y="1522"/>
                  </a:lnTo>
                  <a:lnTo>
                    <a:pt x="2204" y="1522"/>
                  </a:lnTo>
                  <a:lnTo>
                    <a:pt x="2204" y="1522"/>
                  </a:lnTo>
                  <a:lnTo>
                    <a:pt x="2205" y="1522"/>
                  </a:lnTo>
                  <a:lnTo>
                    <a:pt x="2206" y="1522"/>
                  </a:lnTo>
                  <a:lnTo>
                    <a:pt x="2207" y="1522"/>
                  </a:lnTo>
                  <a:lnTo>
                    <a:pt x="2207" y="1522"/>
                  </a:lnTo>
                  <a:lnTo>
                    <a:pt x="2209" y="1522"/>
                  </a:lnTo>
                  <a:lnTo>
                    <a:pt x="2210" y="1522"/>
                  </a:lnTo>
                  <a:lnTo>
                    <a:pt x="2211" y="1522"/>
                  </a:lnTo>
                  <a:lnTo>
                    <a:pt x="2211" y="1522"/>
                  </a:lnTo>
                  <a:lnTo>
                    <a:pt x="2212" y="1522"/>
                  </a:lnTo>
                  <a:lnTo>
                    <a:pt x="2214" y="1522"/>
                  </a:lnTo>
                  <a:lnTo>
                    <a:pt x="2215" y="1522"/>
                  </a:lnTo>
                  <a:lnTo>
                    <a:pt x="2215" y="1522"/>
                  </a:lnTo>
                  <a:lnTo>
                    <a:pt x="2216" y="1522"/>
                  </a:lnTo>
                  <a:lnTo>
                    <a:pt x="2217" y="1522"/>
                  </a:lnTo>
                  <a:lnTo>
                    <a:pt x="2219" y="1523"/>
                  </a:lnTo>
                  <a:lnTo>
                    <a:pt x="2219" y="1523"/>
                  </a:lnTo>
                  <a:lnTo>
                    <a:pt x="2220" y="1523"/>
                  </a:lnTo>
                  <a:lnTo>
                    <a:pt x="2221" y="1523"/>
                  </a:lnTo>
                  <a:lnTo>
                    <a:pt x="2222" y="1523"/>
                  </a:lnTo>
                  <a:lnTo>
                    <a:pt x="2222" y="1523"/>
                  </a:lnTo>
                  <a:lnTo>
                    <a:pt x="2224" y="1523"/>
                  </a:lnTo>
                  <a:lnTo>
                    <a:pt x="2225" y="1523"/>
                  </a:lnTo>
                  <a:lnTo>
                    <a:pt x="2226" y="1523"/>
                  </a:lnTo>
                  <a:lnTo>
                    <a:pt x="2226" y="1523"/>
                  </a:lnTo>
                  <a:lnTo>
                    <a:pt x="2227" y="1523"/>
                  </a:lnTo>
                  <a:lnTo>
                    <a:pt x="2229" y="1523"/>
                  </a:lnTo>
                  <a:lnTo>
                    <a:pt x="2230" y="1523"/>
                  </a:lnTo>
                  <a:lnTo>
                    <a:pt x="2230" y="1523"/>
                  </a:lnTo>
                  <a:lnTo>
                    <a:pt x="2231" y="1523"/>
                  </a:lnTo>
                  <a:lnTo>
                    <a:pt x="2232" y="1523"/>
                  </a:lnTo>
                  <a:lnTo>
                    <a:pt x="2234" y="1523"/>
                  </a:lnTo>
                  <a:lnTo>
                    <a:pt x="2234" y="1523"/>
                  </a:lnTo>
                  <a:lnTo>
                    <a:pt x="2235" y="1523"/>
                  </a:lnTo>
                  <a:lnTo>
                    <a:pt x="2236" y="1523"/>
                  </a:lnTo>
                  <a:lnTo>
                    <a:pt x="2237" y="1523"/>
                  </a:lnTo>
                  <a:lnTo>
                    <a:pt x="2238" y="1523"/>
                  </a:lnTo>
                  <a:lnTo>
                    <a:pt x="2238" y="1522"/>
                  </a:lnTo>
                  <a:lnTo>
                    <a:pt x="2240" y="1522"/>
                  </a:lnTo>
                  <a:lnTo>
                    <a:pt x="2241" y="1522"/>
                  </a:lnTo>
                  <a:lnTo>
                    <a:pt x="2242" y="1522"/>
                  </a:lnTo>
                  <a:lnTo>
                    <a:pt x="2242" y="1522"/>
                  </a:lnTo>
                  <a:lnTo>
                    <a:pt x="2243" y="1522"/>
                  </a:lnTo>
                  <a:lnTo>
                    <a:pt x="2245" y="1522"/>
                  </a:lnTo>
                  <a:lnTo>
                    <a:pt x="2246" y="1522"/>
                  </a:lnTo>
                  <a:lnTo>
                    <a:pt x="2246" y="1522"/>
                  </a:lnTo>
                  <a:lnTo>
                    <a:pt x="2247" y="1522"/>
                  </a:lnTo>
                  <a:lnTo>
                    <a:pt x="2248" y="1522"/>
                  </a:lnTo>
                  <a:lnTo>
                    <a:pt x="2250" y="1522"/>
                  </a:lnTo>
                  <a:lnTo>
                    <a:pt x="2250" y="1522"/>
                  </a:lnTo>
                  <a:lnTo>
                    <a:pt x="2251" y="1522"/>
                  </a:lnTo>
                  <a:lnTo>
                    <a:pt x="2252" y="1522"/>
                  </a:lnTo>
                  <a:lnTo>
                    <a:pt x="2253" y="1522"/>
                  </a:lnTo>
                  <a:lnTo>
                    <a:pt x="2253" y="1522"/>
                  </a:lnTo>
                  <a:lnTo>
                    <a:pt x="2255" y="1522"/>
                  </a:lnTo>
                  <a:lnTo>
                    <a:pt x="2256" y="1522"/>
                  </a:lnTo>
                  <a:lnTo>
                    <a:pt x="2257" y="1522"/>
                  </a:lnTo>
                  <a:lnTo>
                    <a:pt x="2257" y="1522"/>
                  </a:lnTo>
                  <a:lnTo>
                    <a:pt x="2258" y="1522"/>
                  </a:lnTo>
                  <a:lnTo>
                    <a:pt x="2260" y="1522"/>
                  </a:lnTo>
                  <a:lnTo>
                    <a:pt x="2261" y="1522"/>
                  </a:lnTo>
                  <a:lnTo>
                    <a:pt x="2261" y="1522"/>
                  </a:lnTo>
                  <a:lnTo>
                    <a:pt x="2262" y="1522"/>
                  </a:lnTo>
                  <a:lnTo>
                    <a:pt x="2263" y="1522"/>
                  </a:lnTo>
                  <a:lnTo>
                    <a:pt x="2265" y="1522"/>
                  </a:lnTo>
                  <a:lnTo>
                    <a:pt x="2265" y="1522"/>
                  </a:lnTo>
                  <a:lnTo>
                    <a:pt x="2266" y="1522"/>
                  </a:lnTo>
                  <a:lnTo>
                    <a:pt x="2267" y="1522"/>
                  </a:lnTo>
                  <a:lnTo>
                    <a:pt x="2268" y="1522"/>
                  </a:lnTo>
                  <a:lnTo>
                    <a:pt x="2268" y="1522"/>
                  </a:lnTo>
                  <a:lnTo>
                    <a:pt x="2270" y="1522"/>
                  </a:lnTo>
                  <a:lnTo>
                    <a:pt x="2271" y="1522"/>
                  </a:lnTo>
                  <a:lnTo>
                    <a:pt x="2272" y="1522"/>
                  </a:lnTo>
                  <a:lnTo>
                    <a:pt x="2272" y="1522"/>
                  </a:lnTo>
                  <a:lnTo>
                    <a:pt x="2273" y="1522"/>
                  </a:lnTo>
                  <a:lnTo>
                    <a:pt x="2274" y="1522"/>
                  </a:lnTo>
                  <a:lnTo>
                    <a:pt x="2276" y="1522"/>
                  </a:lnTo>
                  <a:lnTo>
                    <a:pt x="2276" y="1522"/>
                  </a:lnTo>
                  <a:lnTo>
                    <a:pt x="2277" y="1522"/>
                  </a:lnTo>
                  <a:lnTo>
                    <a:pt x="2278" y="1522"/>
                  </a:lnTo>
                  <a:lnTo>
                    <a:pt x="2279" y="1522"/>
                  </a:lnTo>
                  <a:lnTo>
                    <a:pt x="2279" y="1522"/>
                  </a:lnTo>
                  <a:lnTo>
                    <a:pt x="2281" y="1522"/>
                  </a:lnTo>
                  <a:lnTo>
                    <a:pt x="2282" y="1522"/>
                  </a:lnTo>
                  <a:lnTo>
                    <a:pt x="2283" y="1522"/>
                  </a:lnTo>
                  <a:lnTo>
                    <a:pt x="2283" y="1522"/>
                  </a:lnTo>
                  <a:lnTo>
                    <a:pt x="2284" y="1522"/>
                  </a:lnTo>
                  <a:lnTo>
                    <a:pt x="2286" y="1522"/>
                  </a:lnTo>
                  <a:lnTo>
                    <a:pt x="2287" y="1522"/>
                  </a:lnTo>
                  <a:lnTo>
                    <a:pt x="2287" y="1522"/>
                  </a:lnTo>
                  <a:lnTo>
                    <a:pt x="2288" y="1522"/>
                  </a:lnTo>
                  <a:lnTo>
                    <a:pt x="2289" y="1522"/>
                  </a:lnTo>
                  <a:lnTo>
                    <a:pt x="2291" y="1522"/>
                  </a:lnTo>
                  <a:lnTo>
                    <a:pt x="2291" y="1522"/>
                  </a:lnTo>
                  <a:lnTo>
                    <a:pt x="2292" y="1522"/>
                  </a:lnTo>
                  <a:lnTo>
                    <a:pt x="2293" y="1522"/>
                  </a:lnTo>
                  <a:lnTo>
                    <a:pt x="2294" y="1522"/>
                  </a:lnTo>
                  <a:lnTo>
                    <a:pt x="2296" y="1522"/>
                  </a:lnTo>
                  <a:lnTo>
                    <a:pt x="2296" y="1522"/>
                  </a:lnTo>
                  <a:lnTo>
                    <a:pt x="2297" y="1522"/>
                  </a:lnTo>
                  <a:lnTo>
                    <a:pt x="2298" y="1522"/>
                  </a:lnTo>
                  <a:lnTo>
                    <a:pt x="2299" y="1522"/>
                  </a:lnTo>
                  <a:lnTo>
                    <a:pt x="2299" y="1522"/>
                  </a:lnTo>
                  <a:lnTo>
                    <a:pt x="2301" y="1522"/>
                  </a:lnTo>
                  <a:lnTo>
                    <a:pt x="2302" y="1522"/>
                  </a:lnTo>
                  <a:lnTo>
                    <a:pt x="2303" y="1522"/>
                  </a:lnTo>
                  <a:lnTo>
                    <a:pt x="2303" y="1522"/>
                  </a:lnTo>
                  <a:lnTo>
                    <a:pt x="2304" y="1522"/>
                  </a:lnTo>
                  <a:lnTo>
                    <a:pt x="2306" y="1522"/>
                  </a:lnTo>
                  <a:lnTo>
                    <a:pt x="2307" y="1522"/>
                  </a:lnTo>
                  <a:lnTo>
                    <a:pt x="2307" y="1522"/>
                  </a:lnTo>
                  <a:lnTo>
                    <a:pt x="2308" y="1522"/>
                  </a:lnTo>
                  <a:lnTo>
                    <a:pt x="2309" y="1522"/>
                  </a:lnTo>
                  <a:lnTo>
                    <a:pt x="2310" y="1522"/>
                  </a:lnTo>
                  <a:lnTo>
                    <a:pt x="2310" y="1522"/>
                  </a:lnTo>
                  <a:lnTo>
                    <a:pt x="2312" y="1522"/>
                  </a:lnTo>
                  <a:lnTo>
                    <a:pt x="2313" y="1522"/>
                  </a:lnTo>
                  <a:lnTo>
                    <a:pt x="2314" y="1522"/>
                  </a:lnTo>
                  <a:lnTo>
                    <a:pt x="2314" y="1522"/>
                  </a:lnTo>
                  <a:lnTo>
                    <a:pt x="2315" y="1522"/>
                  </a:lnTo>
                  <a:lnTo>
                    <a:pt x="2317" y="1522"/>
                  </a:lnTo>
                  <a:lnTo>
                    <a:pt x="2318" y="1522"/>
                  </a:lnTo>
                  <a:lnTo>
                    <a:pt x="2318" y="1522"/>
                  </a:lnTo>
                  <a:lnTo>
                    <a:pt x="2319" y="1522"/>
                  </a:lnTo>
                  <a:lnTo>
                    <a:pt x="2320" y="1522"/>
                  </a:lnTo>
                  <a:lnTo>
                    <a:pt x="2322" y="1522"/>
                  </a:lnTo>
                  <a:lnTo>
                    <a:pt x="2322" y="1522"/>
                  </a:lnTo>
                  <a:lnTo>
                    <a:pt x="2323" y="1520"/>
                  </a:lnTo>
                  <a:lnTo>
                    <a:pt x="2324" y="1520"/>
                  </a:lnTo>
                  <a:lnTo>
                    <a:pt x="2325" y="1520"/>
                  </a:lnTo>
                  <a:lnTo>
                    <a:pt x="2325" y="1520"/>
                  </a:lnTo>
                  <a:lnTo>
                    <a:pt x="2327" y="1522"/>
                  </a:lnTo>
                  <a:lnTo>
                    <a:pt x="2328" y="1522"/>
                  </a:lnTo>
                  <a:lnTo>
                    <a:pt x="2329" y="1522"/>
                  </a:lnTo>
                  <a:lnTo>
                    <a:pt x="2329" y="1522"/>
                  </a:lnTo>
                  <a:lnTo>
                    <a:pt x="2330" y="1522"/>
                  </a:lnTo>
                  <a:lnTo>
                    <a:pt x="2332" y="1522"/>
                  </a:lnTo>
                  <a:lnTo>
                    <a:pt x="2333" y="1522"/>
                  </a:lnTo>
                  <a:lnTo>
                    <a:pt x="2333" y="1522"/>
                  </a:lnTo>
                  <a:lnTo>
                    <a:pt x="2334" y="1522"/>
                  </a:lnTo>
                  <a:lnTo>
                    <a:pt x="2335" y="1522"/>
                  </a:lnTo>
                  <a:lnTo>
                    <a:pt x="2337" y="1522"/>
                  </a:lnTo>
                  <a:lnTo>
                    <a:pt x="2337" y="1522"/>
                  </a:lnTo>
                  <a:lnTo>
                    <a:pt x="2338" y="1522"/>
                  </a:lnTo>
                  <a:lnTo>
                    <a:pt x="2339" y="1522"/>
                  </a:lnTo>
                  <a:lnTo>
                    <a:pt x="2340" y="1522"/>
                  </a:lnTo>
                  <a:lnTo>
                    <a:pt x="2340" y="1522"/>
                  </a:lnTo>
                  <a:lnTo>
                    <a:pt x="2342" y="1522"/>
                  </a:lnTo>
                  <a:lnTo>
                    <a:pt x="2343" y="1522"/>
                  </a:lnTo>
                  <a:lnTo>
                    <a:pt x="2344" y="1522"/>
                  </a:lnTo>
                  <a:lnTo>
                    <a:pt x="2344" y="1522"/>
                  </a:lnTo>
                  <a:lnTo>
                    <a:pt x="2345" y="1522"/>
                  </a:lnTo>
                  <a:lnTo>
                    <a:pt x="2346" y="1522"/>
                  </a:lnTo>
                  <a:lnTo>
                    <a:pt x="2348" y="1522"/>
                  </a:lnTo>
                  <a:lnTo>
                    <a:pt x="2348" y="1522"/>
                  </a:lnTo>
                  <a:lnTo>
                    <a:pt x="2349" y="1522"/>
                  </a:lnTo>
                  <a:lnTo>
                    <a:pt x="2350" y="1522"/>
                  </a:lnTo>
                  <a:lnTo>
                    <a:pt x="2351" y="1522"/>
                  </a:lnTo>
                  <a:lnTo>
                    <a:pt x="2353" y="1522"/>
                  </a:lnTo>
                  <a:lnTo>
                    <a:pt x="2353" y="1522"/>
                  </a:lnTo>
                  <a:lnTo>
                    <a:pt x="2354" y="1522"/>
                  </a:lnTo>
                  <a:lnTo>
                    <a:pt x="2355" y="1522"/>
                  </a:lnTo>
                  <a:lnTo>
                    <a:pt x="2356" y="1522"/>
                  </a:lnTo>
                  <a:lnTo>
                    <a:pt x="2356" y="1522"/>
                  </a:lnTo>
                  <a:lnTo>
                    <a:pt x="2358" y="1522"/>
                  </a:lnTo>
                  <a:lnTo>
                    <a:pt x="2359" y="1522"/>
                  </a:lnTo>
                  <a:lnTo>
                    <a:pt x="2360" y="1522"/>
                  </a:lnTo>
                  <a:lnTo>
                    <a:pt x="2360" y="1522"/>
                  </a:lnTo>
                  <a:lnTo>
                    <a:pt x="2361" y="1522"/>
                  </a:lnTo>
                  <a:lnTo>
                    <a:pt x="2363" y="1522"/>
                  </a:lnTo>
                  <a:lnTo>
                    <a:pt x="2364" y="1522"/>
                  </a:lnTo>
                  <a:lnTo>
                    <a:pt x="2364" y="1522"/>
                  </a:lnTo>
                  <a:lnTo>
                    <a:pt x="2365" y="1522"/>
                  </a:lnTo>
                  <a:lnTo>
                    <a:pt x="2366" y="1522"/>
                  </a:lnTo>
                  <a:lnTo>
                    <a:pt x="2368" y="1522"/>
                  </a:lnTo>
                  <a:lnTo>
                    <a:pt x="2368" y="1522"/>
                  </a:lnTo>
                  <a:lnTo>
                    <a:pt x="2369" y="1522"/>
                  </a:lnTo>
                  <a:lnTo>
                    <a:pt x="2370" y="1522"/>
                  </a:lnTo>
                  <a:lnTo>
                    <a:pt x="2371" y="1522"/>
                  </a:lnTo>
                  <a:lnTo>
                    <a:pt x="2371" y="1522"/>
                  </a:lnTo>
                  <a:lnTo>
                    <a:pt x="2373" y="1522"/>
                  </a:lnTo>
                  <a:lnTo>
                    <a:pt x="2374" y="1522"/>
                  </a:lnTo>
                  <a:lnTo>
                    <a:pt x="2375" y="1522"/>
                  </a:lnTo>
                  <a:lnTo>
                    <a:pt x="2375" y="1522"/>
                  </a:lnTo>
                  <a:lnTo>
                    <a:pt x="2376" y="1522"/>
                  </a:lnTo>
                  <a:lnTo>
                    <a:pt x="2378" y="1522"/>
                  </a:lnTo>
                  <a:lnTo>
                    <a:pt x="2379" y="1522"/>
                  </a:lnTo>
                  <a:lnTo>
                    <a:pt x="2379" y="1522"/>
                  </a:lnTo>
                  <a:lnTo>
                    <a:pt x="2380" y="1522"/>
                  </a:lnTo>
                  <a:lnTo>
                    <a:pt x="2381" y="1522"/>
                  </a:lnTo>
                  <a:lnTo>
                    <a:pt x="2382" y="1522"/>
                  </a:lnTo>
                  <a:lnTo>
                    <a:pt x="2382" y="1522"/>
                  </a:lnTo>
                  <a:lnTo>
                    <a:pt x="2384" y="1522"/>
                  </a:lnTo>
                  <a:lnTo>
                    <a:pt x="2385" y="1522"/>
                  </a:lnTo>
                  <a:lnTo>
                    <a:pt x="2386" y="1522"/>
                  </a:lnTo>
                  <a:lnTo>
                    <a:pt x="2386" y="1522"/>
                  </a:lnTo>
                  <a:lnTo>
                    <a:pt x="2387" y="1523"/>
                  </a:lnTo>
                  <a:lnTo>
                    <a:pt x="2389" y="1523"/>
                  </a:lnTo>
                  <a:lnTo>
                    <a:pt x="2390" y="1523"/>
                  </a:lnTo>
                  <a:lnTo>
                    <a:pt x="2390" y="1523"/>
                  </a:lnTo>
                  <a:lnTo>
                    <a:pt x="2391" y="1523"/>
                  </a:lnTo>
                  <a:lnTo>
                    <a:pt x="2392" y="1523"/>
                  </a:lnTo>
                  <a:lnTo>
                    <a:pt x="2394" y="1523"/>
                  </a:lnTo>
                  <a:lnTo>
                    <a:pt x="2394" y="1523"/>
                  </a:lnTo>
                  <a:lnTo>
                    <a:pt x="2395" y="1522"/>
                  </a:lnTo>
                  <a:lnTo>
                    <a:pt x="2396" y="1522"/>
                  </a:lnTo>
                  <a:lnTo>
                    <a:pt x="2397" y="1522"/>
                  </a:lnTo>
                  <a:lnTo>
                    <a:pt x="2397" y="1522"/>
                  </a:lnTo>
                  <a:lnTo>
                    <a:pt x="2399" y="1522"/>
                  </a:lnTo>
                  <a:lnTo>
                    <a:pt x="2400" y="1522"/>
                  </a:lnTo>
                  <a:lnTo>
                    <a:pt x="2401" y="1522"/>
                  </a:lnTo>
                  <a:lnTo>
                    <a:pt x="2401" y="1522"/>
                  </a:lnTo>
                  <a:lnTo>
                    <a:pt x="2402" y="1520"/>
                  </a:lnTo>
                  <a:lnTo>
                    <a:pt x="2404" y="1520"/>
                  </a:lnTo>
                  <a:lnTo>
                    <a:pt x="2405" y="1519"/>
                  </a:lnTo>
                  <a:lnTo>
                    <a:pt x="2406" y="1519"/>
                  </a:lnTo>
                  <a:lnTo>
                    <a:pt x="2406" y="1518"/>
                  </a:lnTo>
                  <a:lnTo>
                    <a:pt x="2407" y="1517"/>
                  </a:lnTo>
                  <a:lnTo>
                    <a:pt x="2409" y="1515"/>
                  </a:lnTo>
                  <a:lnTo>
                    <a:pt x="2410" y="1515"/>
                  </a:lnTo>
                  <a:lnTo>
                    <a:pt x="2410" y="1514"/>
                  </a:lnTo>
                  <a:lnTo>
                    <a:pt x="2411" y="1514"/>
                  </a:lnTo>
                  <a:lnTo>
                    <a:pt x="2412" y="1515"/>
                  </a:lnTo>
                  <a:lnTo>
                    <a:pt x="2414" y="1515"/>
                  </a:lnTo>
                  <a:lnTo>
                    <a:pt x="2414" y="1517"/>
                  </a:lnTo>
                  <a:lnTo>
                    <a:pt x="2415" y="1518"/>
                  </a:lnTo>
                  <a:lnTo>
                    <a:pt x="2416" y="1519"/>
                  </a:lnTo>
                  <a:lnTo>
                    <a:pt x="2417" y="1519"/>
                  </a:lnTo>
                  <a:lnTo>
                    <a:pt x="2417" y="1520"/>
                  </a:lnTo>
                  <a:lnTo>
                    <a:pt x="2418" y="1520"/>
                  </a:lnTo>
                  <a:lnTo>
                    <a:pt x="2420" y="1522"/>
                  </a:lnTo>
                  <a:lnTo>
                    <a:pt x="2421" y="1522"/>
                  </a:lnTo>
                  <a:lnTo>
                    <a:pt x="2421" y="1522"/>
                  </a:lnTo>
                  <a:lnTo>
                    <a:pt x="2422" y="1522"/>
                  </a:lnTo>
                  <a:lnTo>
                    <a:pt x="2423" y="1522"/>
                  </a:lnTo>
                  <a:lnTo>
                    <a:pt x="2425" y="1522"/>
                  </a:lnTo>
                  <a:lnTo>
                    <a:pt x="2425" y="1522"/>
                  </a:lnTo>
                  <a:lnTo>
                    <a:pt x="2426" y="1522"/>
                  </a:lnTo>
                  <a:lnTo>
                    <a:pt x="2427" y="1520"/>
                  </a:lnTo>
                  <a:lnTo>
                    <a:pt x="2428" y="1520"/>
                  </a:lnTo>
                  <a:lnTo>
                    <a:pt x="2428" y="1519"/>
                  </a:lnTo>
                  <a:lnTo>
                    <a:pt x="2430" y="1518"/>
                  </a:lnTo>
                  <a:lnTo>
                    <a:pt x="2431" y="1517"/>
                  </a:lnTo>
                  <a:lnTo>
                    <a:pt x="2432" y="1515"/>
                  </a:lnTo>
                  <a:lnTo>
                    <a:pt x="2432" y="1515"/>
                  </a:lnTo>
                  <a:lnTo>
                    <a:pt x="2433" y="1515"/>
                  </a:lnTo>
                  <a:lnTo>
                    <a:pt x="2435" y="1515"/>
                  </a:lnTo>
                  <a:lnTo>
                    <a:pt x="2436" y="1517"/>
                  </a:lnTo>
                  <a:lnTo>
                    <a:pt x="2436" y="1517"/>
                  </a:lnTo>
                  <a:lnTo>
                    <a:pt x="2437" y="1518"/>
                  </a:lnTo>
                  <a:lnTo>
                    <a:pt x="2438" y="1518"/>
                  </a:lnTo>
                  <a:lnTo>
                    <a:pt x="2440" y="1519"/>
                  </a:lnTo>
                  <a:lnTo>
                    <a:pt x="2440" y="1519"/>
                  </a:lnTo>
                  <a:lnTo>
                    <a:pt x="2441" y="1520"/>
                  </a:lnTo>
                  <a:lnTo>
                    <a:pt x="2442" y="1520"/>
                  </a:lnTo>
                  <a:lnTo>
                    <a:pt x="2443" y="1520"/>
                  </a:lnTo>
                  <a:lnTo>
                    <a:pt x="2443" y="1520"/>
                  </a:lnTo>
                  <a:lnTo>
                    <a:pt x="2445" y="1522"/>
                  </a:lnTo>
                  <a:lnTo>
                    <a:pt x="2446" y="1522"/>
                  </a:lnTo>
                  <a:lnTo>
                    <a:pt x="2447" y="1522"/>
                  </a:lnTo>
                  <a:lnTo>
                    <a:pt x="2447" y="1522"/>
                  </a:lnTo>
                  <a:lnTo>
                    <a:pt x="2448" y="1522"/>
                  </a:lnTo>
                  <a:lnTo>
                    <a:pt x="2450" y="1522"/>
                  </a:lnTo>
                  <a:lnTo>
                    <a:pt x="2451" y="1522"/>
                  </a:lnTo>
                  <a:lnTo>
                    <a:pt x="2451" y="1522"/>
                  </a:lnTo>
                  <a:lnTo>
                    <a:pt x="2452" y="1522"/>
                  </a:lnTo>
                  <a:lnTo>
                    <a:pt x="2453" y="1522"/>
                  </a:lnTo>
                  <a:lnTo>
                    <a:pt x="2454" y="1522"/>
                  </a:lnTo>
                  <a:lnTo>
                    <a:pt x="2454" y="1522"/>
                  </a:lnTo>
                  <a:lnTo>
                    <a:pt x="2456" y="1522"/>
                  </a:lnTo>
                  <a:lnTo>
                    <a:pt x="2457" y="1522"/>
                  </a:lnTo>
                  <a:lnTo>
                    <a:pt x="2458" y="1522"/>
                  </a:lnTo>
                  <a:lnTo>
                    <a:pt x="2458" y="1522"/>
                  </a:lnTo>
                  <a:lnTo>
                    <a:pt x="2459" y="1522"/>
                  </a:lnTo>
                  <a:lnTo>
                    <a:pt x="2461" y="1522"/>
                  </a:lnTo>
                  <a:lnTo>
                    <a:pt x="2462" y="1522"/>
                  </a:lnTo>
                  <a:lnTo>
                    <a:pt x="2463" y="1522"/>
                  </a:lnTo>
                  <a:lnTo>
                    <a:pt x="2463" y="1522"/>
                  </a:lnTo>
                  <a:lnTo>
                    <a:pt x="2464" y="1522"/>
                  </a:lnTo>
                  <a:lnTo>
                    <a:pt x="2466" y="1522"/>
                  </a:lnTo>
                  <a:lnTo>
                    <a:pt x="2467" y="1522"/>
                  </a:lnTo>
                  <a:lnTo>
                    <a:pt x="2467" y="1522"/>
                  </a:lnTo>
                  <a:lnTo>
                    <a:pt x="2468" y="1522"/>
                  </a:lnTo>
                  <a:lnTo>
                    <a:pt x="2469" y="1522"/>
                  </a:lnTo>
                  <a:lnTo>
                    <a:pt x="2471" y="1522"/>
                  </a:lnTo>
                  <a:lnTo>
                    <a:pt x="2471" y="1522"/>
                  </a:lnTo>
                  <a:lnTo>
                    <a:pt x="2472" y="1522"/>
                  </a:lnTo>
                  <a:lnTo>
                    <a:pt x="2473" y="1522"/>
                  </a:lnTo>
                  <a:lnTo>
                    <a:pt x="2474" y="1522"/>
                  </a:lnTo>
                  <a:lnTo>
                    <a:pt x="2474" y="1522"/>
                  </a:lnTo>
                  <a:lnTo>
                    <a:pt x="2476" y="1522"/>
                  </a:lnTo>
                  <a:lnTo>
                    <a:pt x="2477" y="1522"/>
                  </a:lnTo>
                  <a:lnTo>
                    <a:pt x="2478" y="1522"/>
                  </a:lnTo>
                  <a:lnTo>
                    <a:pt x="2478" y="1522"/>
                  </a:lnTo>
                  <a:lnTo>
                    <a:pt x="2479" y="1522"/>
                  </a:lnTo>
                  <a:lnTo>
                    <a:pt x="2481" y="1522"/>
                  </a:lnTo>
                  <a:lnTo>
                    <a:pt x="2482" y="1522"/>
                  </a:lnTo>
                  <a:lnTo>
                    <a:pt x="2482" y="1522"/>
                  </a:lnTo>
                  <a:lnTo>
                    <a:pt x="2483" y="1522"/>
                  </a:lnTo>
                  <a:lnTo>
                    <a:pt x="2484" y="1522"/>
                  </a:lnTo>
                  <a:lnTo>
                    <a:pt x="2486" y="1522"/>
                  </a:lnTo>
                  <a:lnTo>
                    <a:pt x="2486" y="1522"/>
                  </a:lnTo>
                  <a:lnTo>
                    <a:pt x="2487" y="1522"/>
                  </a:lnTo>
                  <a:lnTo>
                    <a:pt x="2488" y="1522"/>
                  </a:lnTo>
                  <a:lnTo>
                    <a:pt x="2489" y="1522"/>
                  </a:lnTo>
                  <a:lnTo>
                    <a:pt x="2489" y="1522"/>
                  </a:lnTo>
                  <a:lnTo>
                    <a:pt x="2490" y="1522"/>
                  </a:lnTo>
                  <a:lnTo>
                    <a:pt x="2492" y="1522"/>
                  </a:lnTo>
                  <a:lnTo>
                    <a:pt x="2493" y="1522"/>
                  </a:lnTo>
                  <a:lnTo>
                    <a:pt x="2493" y="1522"/>
                  </a:lnTo>
                  <a:lnTo>
                    <a:pt x="2494" y="1522"/>
                  </a:lnTo>
                  <a:lnTo>
                    <a:pt x="2495" y="1522"/>
                  </a:lnTo>
                  <a:lnTo>
                    <a:pt x="2497" y="1522"/>
                  </a:lnTo>
                  <a:lnTo>
                    <a:pt x="2497" y="1522"/>
                  </a:lnTo>
                  <a:lnTo>
                    <a:pt x="2498" y="1522"/>
                  </a:lnTo>
                  <a:lnTo>
                    <a:pt x="2499" y="1522"/>
                  </a:lnTo>
                  <a:lnTo>
                    <a:pt x="2500" y="1522"/>
                  </a:lnTo>
                  <a:lnTo>
                    <a:pt x="2500" y="1522"/>
                  </a:lnTo>
                  <a:lnTo>
                    <a:pt x="2502" y="1522"/>
                  </a:lnTo>
                  <a:lnTo>
                    <a:pt x="2503" y="1522"/>
                  </a:lnTo>
                  <a:lnTo>
                    <a:pt x="2504" y="1522"/>
                  </a:lnTo>
                  <a:lnTo>
                    <a:pt x="2504" y="1522"/>
                  </a:lnTo>
                  <a:lnTo>
                    <a:pt x="2505" y="1522"/>
                  </a:lnTo>
                  <a:lnTo>
                    <a:pt x="2507" y="1522"/>
                  </a:lnTo>
                  <a:lnTo>
                    <a:pt x="2508" y="1522"/>
                  </a:lnTo>
                  <a:lnTo>
                    <a:pt x="2508" y="1522"/>
                  </a:lnTo>
                  <a:lnTo>
                    <a:pt x="2509" y="1522"/>
                  </a:lnTo>
                  <a:lnTo>
                    <a:pt x="2510" y="1522"/>
                  </a:lnTo>
                  <a:lnTo>
                    <a:pt x="2512" y="1522"/>
                  </a:lnTo>
                  <a:lnTo>
                    <a:pt x="2512" y="1522"/>
                  </a:lnTo>
                  <a:lnTo>
                    <a:pt x="2513" y="1522"/>
                  </a:lnTo>
                  <a:lnTo>
                    <a:pt x="2514" y="1522"/>
                  </a:lnTo>
                  <a:lnTo>
                    <a:pt x="2515" y="1522"/>
                  </a:lnTo>
                  <a:lnTo>
                    <a:pt x="2515" y="1522"/>
                  </a:lnTo>
                  <a:lnTo>
                    <a:pt x="2517" y="1522"/>
                  </a:lnTo>
                  <a:lnTo>
                    <a:pt x="2518" y="1522"/>
                  </a:lnTo>
                  <a:lnTo>
                    <a:pt x="2519" y="1522"/>
                  </a:lnTo>
                  <a:lnTo>
                    <a:pt x="2520" y="1522"/>
                  </a:lnTo>
                  <a:lnTo>
                    <a:pt x="2520" y="1522"/>
                  </a:lnTo>
                  <a:lnTo>
                    <a:pt x="2522" y="1522"/>
                  </a:lnTo>
                  <a:lnTo>
                    <a:pt x="2523" y="1522"/>
                  </a:lnTo>
                  <a:lnTo>
                    <a:pt x="2524" y="1522"/>
                  </a:lnTo>
                  <a:lnTo>
                    <a:pt x="2524" y="1522"/>
                  </a:lnTo>
                  <a:lnTo>
                    <a:pt x="2525" y="1522"/>
                  </a:lnTo>
                  <a:lnTo>
                    <a:pt x="2526" y="1522"/>
                  </a:lnTo>
                  <a:lnTo>
                    <a:pt x="2528" y="1522"/>
                  </a:lnTo>
                  <a:lnTo>
                    <a:pt x="2528" y="1522"/>
                  </a:lnTo>
                  <a:lnTo>
                    <a:pt x="2529" y="1522"/>
                  </a:lnTo>
                  <a:lnTo>
                    <a:pt x="2530" y="1522"/>
                  </a:lnTo>
                  <a:lnTo>
                    <a:pt x="2531" y="1522"/>
                  </a:lnTo>
                  <a:lnTo>
                    <a:pt x="2531" y="1522"/>
                  </a:lnTo>
                  <a:lnTo>
                    <a:pt x="2533" y="1522"/>
                  </a:lnTo>
                  <a:lnTo>
                    <a:pt x="2534" y="1522"/>
                  </a:lnTo>
                  <a:lnTo>
                    <a:pt x="2535" y="1522"/>
                  </a:lnTo>
                  <a:lnTo>
                    <a:pt x="2535" y="1520"/>
                  </a:lnTo>
                  <a:lnTo>
                    <a:pt x="2536" y="1520"/>
                  </a:lnTo>
                  <a:lnTo>
                    <a:pt x="2538" y="1520"/>
                  </a:lnTo>
                  <a:lnTo>
                    <a:pt x="2539" y="1520"/>
                  </a:lnTo>
                  <a:lnTo>
                    <a:pt x="2539" y="1522"/>
                  </a:lnTo>
                  <a:lnTo>
                    <a:pt x="2540" y="1522"/>
                  </a:lnTo>
                  <a:lnTo>
                    <a:pt x="2541" y="1522"/>
                  </a:lnTo>
                  <a:lnTo>
                    <a:pt x="2543" y="1522"/>
                  </a:lnTo>
                  <a:lnTo>
                    <a:pt x="2543" y="1522"/>
                  </a:lnTo>
                  <a:lnTo>
                    <a:pt x="2544" y="1522"/>
                  </a:lnTo>
                  <a:lnTo>
                    <a:pt x="2545" y="1522"/>
                  </a:lnTo>
                  <a:lnTo>
                    <a:pt x="2546" y="1522"/>
                  </a:lnTo>
                  <a:lnTo>
                    <a:pt x="2546" y="1522"/>
                  </a:lnTo>
                  <a:lnTo>
                    <a:pt x="2548" y="1522"/>
                  </a:lnTo>
                  <a:lnTo>
                    <a:pt x="2549" y="1522"/>
                  </a:lnTo>
                  <a:lnTo>
                    <a:pt x="2550" y="1522"/>
                  </a:lnTo>
                  <a:lnTo>
                    <a:pt x="2550" y="1522"/>
                  </a:lnTo>
                  <a:lnTo>
                    <a:pt x="2551" y="1522"/>
                  </a:lnTo>
                  <a:lnTo>
                    <a:pt x="2553" y="1520"/>
                  </a:lnTo>
                  <a:lnTo>
                    <a:pt x="2554" y="1520"/>
                  </a:lnTo>
                  <a:lnTo>
                    <a:pt x="2554" y="1520"/>
                  </a:lnTo>
                  <a:lnTo>
                    <a:pt x="2555" y="1520"/>
                  </a:lnTo>
                  <a:lnTo>
                    <a:pt x="2556" y="1520"/>
                  </a:lnTo>
                  <a:lnTo>
                    <a:pt x="2558" y="1520"/>
                  </a:lnTo>
                  <a:lnTo>
                    <a:pt x="2558" y="1520"/>
                  </a:lnTo>
                  <a:lnTo>
                    <a:pt x="2559" y="1520"/>
                  </a:lnTo>
                  <a:lnTo>
                    <a:pt x="2560" y="1520"/>
                  </a:lnTo>
                  <a:lnTo>
                    <a:pt x="2561" y="1520"/>
                  </a:lnTo>
                  <a:lnTo>
                    <a:pt x="2561" y="1520"/>
                  </a:lnTo>
                  <a:lnTo>
                    <a:pt x="2562" y="1522"/>
                  </a:lnTo>
                  <a:lnTo>
                    <a:pt x="2564" y="1522"/>
                  </a:lnTo>
                  <a:lnTo>
                    <a:pt x="2565" y="1520"/>
                  </a:lnTo>
                  <a:lnTo>
                    <a:pt x="2565" y="1520"/>
                  </a:lnTo>
                  <a:lnTo>
                    <a:pt x="2566" y="1520"/>
                  </a:lnTo>
                  <a:lnTo>
                    <a:pt x="2567" y="1520"/>
                  </a:lnTo>
                  <a:lnTo>
                    <a:pt x="2569" y="1520"/>
                  </a:lnTo>
                  <a:lnTo>
                    <a:pt x="2569" y="1520"/>
                  </a:lnTo>
                  <a:lnTo>
                    <a:pt x="2570" y="1520"/>
                  </a:lnTo>
                  <a:lnTo>
                    <a:pt x="2571" y="1520"/>
                  </a:lnTo>
                  <a:lnTo>
                    <a:pt x="2572" y="1520"/>
                  </a:lnTo>
                  <a:lnTo>
                    <a:pt x="2574" y="1520"/>
                  </a:lnTo>
                  <a:lnTo>
                    <a:pt x="2574" y="1520"/>
                  </a:lnTo>
                  <a:lnTo>
                    <a:pt x="2575" y="1519"/>
                  </a:lnTo>
                  <a:lnTo>
                    <a:pt x="2576" y="1519"/>
                  </a:lnTo>
                  <a:lnTo>
                    <a:pt x="2577" y="1520"/>
                  </a:lnTo>
                  <a:lnTo>
                    <a:pt x="2577" y="1520"/>
                  </a:lnTo>
                  <a:lnTo>
                    <a:pt x="2579" y="1520"/>
                  </a:lnTo>
                  <a:lnTo>
                    <a:pt x="2580" y="1520"/>
                  </a:lnTo>
                  <a:lnTo>
                    <a:pt x="2581" y="1520"/>
                  </a:lnTo>
                  <a:lnTo>
                    <a:pt x="2581" y="1520"/>
                  </a:lnTo>
                  <a:lnTo>
                    <a:pt x="2582" y="1522"/>
                  </a:lnTo>
                  <a:lnTo>
                    <a:pt x="2584" y="1522"/>
                  </a:lnTo>
                  <a:lnTo>
                    <a:pt x="2585" y="1522"/>
                  </a:lnTo>
                  <a:lnTo>
                    <a:pt x="2585" y="1522"/>
                  </a:lnTo>
                  <a:lnTo>
                    <a:pt x="2586" y="1522"/>
                  </a:lnTo>
                  <a:lnTo>
                    <a:pt x="2587" y="1522"/>
                  </a:lnTo>
                  <a:lnTo>
                    <a:pt x="2589" y="1522"/>
                  </a:lnTo>
                  <a:lnTo>
                    <a:pt x="2589" y="1520"/>
                  </a:lnTo>
                  <a:lnTo>
                    <a:pt x="2590" y="1520"/>
                  </a:lnTo>
                  <a:lnTo>
                    <a:pt x="2591" y="1519"/>
                  </a:lnTo>
                  <a:lnTo>
                    <a:pt x="2592" y="1519"/>
                  </a:lnTo>
                  <a:lnTo>
                    <a:pt x="2592" y="1519"/>
                  </a:lnTo>
                  <a:lnTo>
                    <a:pt x="2594" y="1519"/>
                  </a:lnTo>
                  <a:lnTo>
                    <a:pt x="2595" y="1520"/>
                  </a:lnTo>
                  <a:lnTo>
                    <a:pt x="2596" y="1520"/>
                  </a:lnTo>
                  <a:lnTo>
                    <a:pt x="2596" y="1520"/>
                  </a:lnTo>
                  <a:lnTo>
                    <a:pt x="2597" y="1520"/>
                  </a:lnTo>
                  <a:lnTo>
                    <a:pt x="2598" y="1522"/>
                  </a:lnTo>
                  <a:lnTo>
                    <a:pt x="2600" y="1522"/>
                  </a:lnTo>
                  <a:lnTo>
                    <a:pt x="2600" y="1522"/>
                  </a:lnTo>
                  <a:lnTo>
                    <a:pt x="2601" y="1522"/>
                  </a:lnTo>
                  <a:lnTo>
                    <a:pt x="2602" y="1522"/>
                  </a:lnTo>
                  <a:lnTo>
                    <a:pt x="2603" y="1522"/>
                  </a:lnTo>
                  <a:lnTo>
                    <a:pt x="2603" y="1520"/>
                  </a:lnTo>
                  <a:lnTo>
                    <a:pt x="2605" y="1520"/>
                  </a:lnTo>
                  <a:lnTo>
                    <a:pt x="2606" y="1520"/>
                  </a:lnTo>
                  <a:lnTo>
                    <a:pt x="2607" y="1520"/>
                  </a:lnTo>
                  <a:lnTo>
                    <a:pt x="2607" y="1520"/>
                  </a:lnTo>
                  <a:lnTo>
                    <a:pt x="2608" y="1520"/>
                  </a:lnTo>
                  <a:lnTo>
                    <a:pt x="2610" y="1520"/>
                  </a:lnTo>
                  <a:lnTo>
                    <a:pt x="2611" y="1520"/>
                  </a:lnTo>
                  <a:lnTo>
                    <a:pt x="2611" y="1520"/>
                  </a:lnTo>
                  <a:lnTo>
                    <a:pt x="2612" y="1522"/>
                  </a:lnTo>
                  <a:lnTo>
                    <a:pt x="2613" y="1522"/>
                  </a:lnTo>
                  <a:lnTo>
                    <a:pt x="2615" y="1522"/>
                  </a:lnTo>
                  <a:lnTo>
                    <a:pt x="2615" y="1522"/>
                  </a:lnTo>
                  <a:lnTo>
                    <a:pt x="2616" y="1522"/>
                  </a:lnTo>
                  <a:lnTo>
                    <a:pt x="2617" y="1522"/>
                  </a:lnTo>
                  <a:lnTo>
                    <a:pt x="2618" y="1522"/>
                  </a:lnTo>
                  <a:lnTo>
                    <a:pt x="2618" y="1522"/>
                  </a:lnTo>
                  <a:lnTo>
                    <a:pt x="2620" y="1522"/>
                  </a:lnTo>
                  <a:lnTo>
                    <a:pt x="2621" y="1522"/>
                  </a:lnTo>
                  <a:lnTo>
                    <a:pt x="2622" y="1522"/>
                  </a:lnTo>
                  <a:lnTo>
                    <a:pt x="2622" y="1522"/>
                  </a:lnTo>
                  <a:lnTo>
                    <a:pt x="2623" y="1522"/>
                  </a:lnTo>
                  <a:lnTo>
                    <a:pt x="2625" y="1522"/>
                  </a:lnTo>
                  <a:lnTo>
                    <a:pt x="2626" y="1522"/>
                  </a:lnTo>
                  <a:lnTo>
                    <a:pt x="2626" y="1522"/>
                  </a:lnTo>
                  <a:lnTo>
                    <a:pt x="2627" y="1522"/>
                  </a:lnTo>
                  <a:lnTo>
                    <a:pt x="2628" y="1522"/>
                  </a:lnTo>
                  <a:lnTo>
                    <a:pt x="2629" y="1522"/>
                  </a:lnTo>
                  <a:lnTo>
                    <a:pt x="2631" y="1522"/>
                  </a:lnTo>
                  <a:lnTo>
                    <a:pt x="2631" y="1522"/>
                  </a:lnTo>
                  <a:lnTo>
                    <a:pt x="2632" y="1522"/>
                  </a:lnTo>
                  <a:lnTo>
                    <a:pt x="2633" y="1522"/>
                  </a:lnTo>
                  <a:lnTo>
                    <a:pt x="2634" y="1522"/>
                  </a:lnTo>
                  <a:lnTo>
                    <a:pt x="2634" y="1522"/>
                  </a:lnTo>
                  <a:lnTo>
                    <a:pt x="2636" y="1522"/>
                  </a:lnTo>
                  <a:lnTo>
                    <a:pt x="2637" y="1522"/>
                  </a:lnTo>
                  <a:lnTo>
                    <a:pt x="2638" y="1522"/>
                  </a:lnTo>
                  <a:lnTo>
                    <a:pt x="2638" y="1522"/>
                  </a:lnTo>
                  <a:lnTo>
                    <a:pt x="2639" y="1522"/>
                  </a:lnTo>
                  <a:lnTo>
                    <a:pt x="2641" y="1520"/>
                  </a:lnTo>
                  <a:lnTo>
                    <a:pt x="2642" y="1520"/>
                  </a:lnTo>
                  <a:lnTo>
                    <a:pt x="2642" y="1519"/>
                  </a:lnTo>
                  <a:lnTo>
                    <a:pt x="2643" y="1518"/>
                  </a:lnTo>
                  <a:lnTo>
                    <a:pt x="2644" y="1518"/>
                  </a:lnTo>
                  <a:lnTo>
                    <a:pt x="2646" y="1518"/>
                  </a:lnTo>
                  <a:lnTo>
                    <a:pt x="2646" y="1518"/>
                  </a:lnTo>
                  <a:lnTo>
                    <a:pt x="2647" y="1518"/>
                  </a:lnTo>
                  <a:lnTo>
                    <a:pt x="2648" y="1519"/>
                  </a:lnTo>
                  <a:lnTo>
                    <a:pt x="2649" y="1520"/>
                  </a:lnTo>
                  <a:lnTo>
                    <a:pt x="2649" y="1520"/>
                  </a:lnTo>
                  <a:lnTo>
                    <a:pt x="2651" y="1520"/>
                  </a:lnTo>
                  <a:lnTo>
                    <a:pt x="2652" y="1520"/>
                  </a:lnTo>
                  <a:lnTo>
                    <a:pt x="2653" y="1520"/>
                  </a:lnTo>
                  <a:lnTo>
                    <a:pt x="2653" y="1520"/>
                  </a:lnTo>
                  <a:lnTo>
                    <a:pt x="2654" y="1520"/>
                  </a:lnTo>
                  <a:lnTo>
                    <a:pt x="2656" y="1520"/>
                  </a:lnTo>
                  <a:lnTo>
                    <a:pt x="2657" y="1520"/>
                  </a:lnTo>
                  <a:lnTo>
                    <a:pt x="2657" y="1522"/>
                  </a:lnTo>
                  <a:lnTo>
                    <a:pt x="2658" y="1522"/>
                  </a:lnTo>
                  <a:lnTo>
                    <a:pt x="2659" y="1522"/>
                  </a:lnTo>
                  <a:lnTo>
                    <a:pt x="2661" y="1522"/>
                  </a:lnTo>
                  <a:lnTo>
                    <a:pt x="2661" y="1522"/>
                  </a:lnTo>
                  <a:lnTo>
                    <a:pt x="2662" y="1522"/>
                  </a:lnTo>
                  <a:lnTo>
                    <a:pt x="2663" y="1522"/>
                  </a:lnTo>
                  <a:lnTo>
                    <a:pt x="2664" y="1522"/>
                  </a:lnTo>
                  <a:lnTo>
                    <a:pt x="2664" y="1522"/>
                  </a:lnTo>
                  <a:lnTo>
                    <a:pt x="2665" y="1522"/>
                  </a:lnTo>
                  <a:lnTo>
                    <a:pt x="2667" y="1522"/>
                  </a:lnTo>
                  <a:lnTo>
                    <a:pt x="2668" y="1522"/>
                  </a:lnTo>
                  <a:lnTo>
                    <a:pt x="2668" y="1522"/>
                  </a:lnTo>
                  <a:lnTo>
                    <a:pt x="2669" y="1522"/>
                  </a:lnTo>
                  <a:lnTo>
                    <a:pt x="2670" y="1522"/>
                  </a:lnTo>
                  <a:lnTo>
                    <a:pt x="2672" y="1522"/>
                  </a:lnTo>
                  <a:lnTo>
                    <a:pt x="2672" y="1522"/>
                  </a:lnTo>
                  <a:lnTo>
                    <a:pt x="2673" y="1522"/>
                  </a:lnTo>
                  <a:lnTo>
                    <a:pt x="2674" y="1522"/>
                  </a:lnTo>
                  <a:lnTo>
                    <a:pt x="2675" y="1522"/>
                  </a:lnTo>
                  <a:lnTo>
                    <a:pt x="2675" y="1522"/>
                  </a:lnTo>
                  <a:lnTo>
                    <a:pt x="2677" y="1522"/>
                  </a:lnTo>
                  <a:lnTo>
                    <a:pt x="2678" y="1522"/>
                  </a:lnTo>
                  <a:lnTo>
                    <a:pt x="2679" y="1522"/>
                  </a:lnTo>
                  <a:lnTo>
                    <a:pt x="2679" y="1522"/>
                  </a:lnTo>
                  <a:lnTo>
                    <a:pt x="2680" y="1522"/>
                  </a:lnTo>
                  <a:lnTo>
                    <a:pt x="2682" y="1522"/>
                  </a:lnTo>
                  <a:lnTo>
                    <a:pt x="2683" y="1522"/>
                  </a:lnTo>
                  <a:lnTo>
                    <a:pt x="2683" y="1522"/>
                  </a:lnTo>
                  <a:lnTo>
                    <a:pt x="2684" y="1522"/>
                  </a:lnTo>
                  <a:lnTo>
                    <a:pt x="2685" y="1520"/>
                  </a:lnTo>
                  <a:lnTo>
                    <a:pt x="2687" y="1520"/>
                  </a:lnTo>
                  <a:lnTo>
                    <a:pt x="2688" y="1520"/>
                  </a:lnTo>
                  <a:lnTo>
                    <a:pt x="2688" y="1520"/>
                  </a:lnTo>
                  <a:lnTo>
                    <a:pt x="2689" y="1520"/>
                  </a:lnTo>
                  <a:lnTo>
                    <a:pt x="2690" y="1520"/>
                  </a:lnTo>
                  <a:lnTo>
                    <a:pt x="2692" y="1520"/>
                  </a:lnTo>
                  <a:lnTo>
                    <a:pt x="2692" y="1520"/>
                  </a:lnTo>
                  <a:lnTo>
                    <a:pt x="2693" y="1520"/>
                  </a:lnTo>
                  <a:lnTo>
                    <a:pt x="2694" y="1520"/>
                  </a:lnTo>
                  <a:lnTo>
                    <a:pt x="2695" y="1520"/>
                  </a:lnTo>
                  <a:lnTo>
                    <a:pt x="2695" y="1520"/>
                  </a:lnTo>
                  <a:lnTo>
                    <a:pt x="2697" y="1520"/>
                  </a:lnTo>
                  <a:lnTo>
                    <a:pt x="2698" y="1522"/>
                  </a:lnTo>
                  <a:lnTo>
                    <a:pt x="2699" y="1522"/>
                  </a:lnTo>
                  <a:lnTo>
                    <a:pt x="2699" y="1522"/>
                  </a:lnTo>
                  <a:lnTo>
                    <a:pt x="2700" y="1522"/>
                  </a:lnTo>
                  <a:lnTo>
                    <a:pt x="2701" y="1522"/>
                  </a:lnTo>
                  <a:lnTo>
                    <a:pt x="2703" y="1522"/>
                  </a:lnTo>
                  <a:lnTo>
                    <a:pt x="2703" y="1522"/>
                  </a:lnTo>
                  <a:lnTo>
                    <a:pt x="2704" y="1522"/>
                  </a:lnTo>
                  <a:lnTo>
                    <a:pt x="2705" y="1522"/>
                  </a:lnTo>
                  <a:lnTo>
                    <a:pt x="2706" y="1522"/>
                  </a:lnTo>
                  <a:lnTo>
                    <a:pt x="2706" y="1522"/>
                  </a:lnTo>
                  <a:lnTo>
                    <a:pt x="2708" y="1522"/>
                  </a:lnTo>
                  <a:lnTo>
                    <a:pt x="2709" y="1522"/>
                  </a:lnTo>
                  <a:lnTo>
                    <a:pt x="2710" y="1522"/>
                  </a:lnTo>
                  <a:lnTo>
                    <a:pt x="2710" y="1522"/>
                  </a:lnTo>
                  <a:lnTo>
                    <a:pt x="2711" y="1522"/>
                  </a:lnTo>
                  <a:lnTo>
                    <a:pt x="2713" y="1522"/>
                  </a:lnTo>
                  <a:lnTo>
                    <a:pt x="2714" y="1522"/>
                  </a:lnTo>
                  <a:lnTo>
                    <a:pt x="2714" y="1522"/>
                  </a:lnTo>
                  <a:lnTo>
                    <a:pt x="2715" y="1522"/>
                  </a:lnTo>
                  <a:lnTo>
                    <a:pt x="2716" y="1522"/>
                  </a:lnTo>
                  <a:lnTo>
                    <a:pt x="2718" y="1522"/>
                  </a:lnTo>
                  <a:lnTo>
                    <a:pt x="2718" y="1522"/>
                  </a:lnTo>
                  <a:lnTo>
                    <a:pt x="2719" y="1522"/>
                  </a:lnTo>
                  <a:lnTo>
                    <a:pt x="2720" y="1522"/>
                  </a:lnTo>
                  <a:lnTo>
                    <a:pt x="2721" y="1522"/>
                  </a:lnTo>
                  <a:lnTo>
                    <a:pt x="2721" y="1522"/>
                  </a:lnTo>
                  <a:lnTo>
                    <a:pt x="2723" y="1522"/>
                  </a:lnTo>
                  <a:lnTo>
                    <a:pt x="2724" y="1522"/>
                  </a:lnTo>
                  <a:lnTo>
                    <a:pt x="2725" y="1522"/>
                  </a:lnTo>
                  <a:lnTo>
                    <a:pt x="2725" y="1520"/>
                  </a:lnTo>
                  <a:lnTo>
                    <a:pt x="2726" y="1520"/>
                  </a:lnTo>
                  <a:lnTo>
                    <a:pt x="2728" y="1520"/>
                  </a:lnTo>
                  <a:lnTo>
                    <a:pt x="2729" y="1520"/>
                  </a:lnTo>
                  <a:lnTo>
                    <a:pt x="2729" y="1520"/>
                  </a:lnTo>
                  <a:lnTo>
                    <a:pt x="2730" y="1519"/>
                  </a:lnTo>
                  <a:lnTo>
                    <a:pt x="2731" y="1519"/>
                  </a:lnTo>
                  <a:lnTo>
                    <a:pt x="2733" y="1519"/>
                  </a:lnTo>
                  <a:lnTo>
                    <a:pt x="2733" y="1519"/>
                  </a:lnTo>
                  <a:lnTo>
                    <a:pt x="2734" y="1519"/>
                  </a:lnTo>
                  <a:lnTo>
                    <a:pt x="2735" y="1520"/>
                  </a:lnTo>
                  <a:lnTo>
                    <a:pt x="2736" y="1522"/>
                  </a:lnTo>
                  <a:lnTo>
                    <a:pt x="2736" y="1522"/>
                  </a:lnTo>
                  <a:lnTo>
                    <a:pt x="2737" y="1523"/>
                  </a:lnTo>
                  <a:lnTo>
                    <a:pt x="2739" y="1523"/>
                  </a:lnTo>
                  <a:lnTo>
                    <a:pt x="2740" y="1523"/>
                  </a:lnTo>
                  <a:lnTo>
                    <a:pt x="2741" y="1522"/>
                  </a:lnTo>
                  <a:lnTo>
                    <a:pt x="2741" y="1522"/>
                  </a:lnTo>
                  <a:lnTo>
                    <a:pt x="2742" y="1522"/>
                  </a:lnTo>
                  <a:lnTo>
                    <a:pt x="2744" y="1522"/>
                  </a:lnTo>
                  <a:lnTo>
                    <a:pt x="2745" y="1522"/>
                  </a:lnTo>
                  <a:lnTo>
                    <a:pt x="2745" y="1520"/>
                  </a:lnTo>
                  <a:lnTo>
                    <a:pt x="2746" y="1520"/>
                  </a:lnTo>
                  <a:lnTo>
                    <a:pt x="2747" y="1520"/>
                  </a:lnTo>
                  <a:lnTo>
                    <a:pt x="2749" y="1520"/>
                  </a:lnTo>
                  <a:lnTo>
                    <a:pt x="2749" y="1520"/>
                  </a:lnTo>
                  <a:lnTo>
                    <a:pt x="2750" y="1520"/>
                  </a:lnTo>
                  <a:lnTo>
                    <a:pt x="2751" y="1520"/>
                  </a:lnTo>
                  <a:lnTo>
                    <a:pt x="2752" y="1520"/>
                  </a:lnTo>
                  <a:lnTo>
                    <a:pt x="2752" y="1519"/>
                  </a:lnTo>
                  <a:lnTo>
                    <a:pt x="2754" y="1519"/>
                  </a:lnTo>
                  <a:lnTo>
                    <a:pt x="2755" y="1519"/>
                  </a:lnTo>
                  <a:lnTo>
                    <a:pt x="2756" y="1519"/>
                  </a:lnTo>
                  <a:lnTo>
                    <a:pt x="2756" y="1519"/>
                  </a:lnTo>
                  <a:lnTo>
                    <a:pt x="2757" y="1519"/>
                  </a:lnTo>
                  <a:lnTo>
                    <a:pt x="2759" y="1520"/>
                  </a:lnTo>
                  <a:lnTo>
                    <a:pt x="2760" y="1520"/>
                  </a:lnTo>
                  <a:lnTo>
                    <a:pt x="2760" y="1522"/>
                  </a:lnTo>
                  <a:lnTo>
                    <a:pt x="2761" y="1522"/>
                  </a:lnTo>
                  <a:lnTo>
                    <a:pt x="2762" y="1522"/>
                  </a:lnTo>
                  <a:lnTo>
                    <a:pt x="2764" y="1522"/>
                  </a:lnTo>
                  <a:lnTo>
                    <a:pt x="2764" y="1522"/>
                  </a:lnTo>
                  <a:lnTo>
                    <a:pt x="2765" y="1522"/>
                  </a:lnTo>
                  <a:lnTo>
                    <a:pt x="2766" y="1522"/>
                  </a:lnTo>
                  <a:lnTo>
                    <a:pt x="2767" y="1522"/>
                  </a:lnTo>
                  <a:lnTo>
                    <a:pt x="2767" y="1522"/>
                  </a:lnTo>
                  <a:lnTo>
                    <a:pt x="2769" y="1522"/>
                  </a:lnTo>
                  <a:lnTo>
                    <a:pt x="2770" y="1522"/>
                  </a:lnTo>
                  <a:lnTo>
                    <a:pt x="2771" y="1522"/>
                  </a:lnTo>
                  <a:lnTo>
                    <a:pt x="2771" y="1522"/>
                  </a:lnTo>
                  <a:lnTo>
                    <a:pt x="2772" y="1522"/>
                  </a:lnTo>
                  <a:lnTo>
                    <a:pt x="2773" y="1522"/>
                  </a:lnTo>
                  <a:lnTo>
                    <a:pt x="2775" y="1522"/>
                  </a:lnTo>
                  <a:lnTo>
                    <a:pt x="2775" y="1522"/>
                  </a:lnTo>
                  <a:lnTo>
                    <a:pt x="2776" y="1520"/>
                  </a:lnTo>
                  <a:lnTo>
                    <a:pt x="2777" y="1520"/>
                  </a:lnTo>
                  <a:lnTo>
                    <a:pt x="2778" y="1520"/>
                  </a:lnTo>
                  <a:lnTo>
                    <a:pt x="2778" y="1520"/>
                  </a:lnTo>
                  <a:lnTo>
                    <a:pt x="2780" y="1520"/>
                  </a:lnTo>
                  <a:lnTo>
                    <a:pt x="2781" y="1519"/>
                  </a:lnTo>
                  <a:lnTo>
                    <a:pt x="2782" y="1518"/>
                  </a:lnTo>
                  <a:lnTo>
                    <a:pt x="2782" y="1517"/>
                  </a:lnTo>
                  <a:lnTo>
                    <a:pt x="2783" y="1515"/>
                  </a:lnTo>
                  <a:lnTo>
                    <a:pt x="2785" y="1515"/>
                  </a:lnTo>
                  <a:lnTo>
                    <a:pt x="2786" y="1515"/>
                  </a:lnTo>
                  <a:lnTo>
                    <a:pt x="2786" y="1515"/>
                  </a:lnTo>
                  <a:lnTo>
                    <a:pt x="2787" y="1517"/>
                  </a:lnTo>
                  <a:lnTo>
                    <a:pt x="2788" y="1518"/>
                  </a:lnTo>
                  <a:lnTo>
                    <a:pt x="2790" y="1518"/>
                  </a:lnTo>
                  <a:lnTo>
                    <a:pt x="2790" y="1519"/>
                  </a:lnTo>
                  <a:lnTo>
                    <a:pt x="2791" y="1519"/>
                  </a:lnTo>
                  <a:lnTo>
                    <a:pt x="2792" y="1520"/>
                  </a:lnTo>
                  <a:lnTo>
                    <a:pt x="2793" y="1520"/>
                  </a:lnTo>
                  <a:lnTo>
                    <a:pt x="2793" y="1520"/>
                  </a:lnTo>
                  <a:lnTo>
                    <a:pt x="2795" y="1522"/>
                  </a:lnTo>
                  <a:lnTo>
                    <a:pt x="2796" y="1522"/>
                  </a:lnTo>
                  <a:lnTo>
                    <a:pt x="2797" y="1522"/>
                  </a:lnTo>
                  <a:lnTo>
                    <a:pt x="2798" y="1522"/>
                  </a:lnTo>
                  <a:lnTo>
                    <a:pt x="2798" y="1522"/>
                  </a:lnTo>
                  <a:lnTo>
                    <a:pt x="2800" y="1522"/>
                  </a:lnTo>
                  <a:lnTo>
                    <a:pt x="2801" y="1522"/>
                  </a:lnTo>
                  <a:lnTo>
                    <a:pt x="2802" y="1522"/>
                  </a:lnTo>
                  <a:lnTo>
                    <a:pt x="2802" y="1522"/>
                  </a:lnTo>
                  <a:lnTo>
                    <a:pt x="2803" y="1522"/>
                  </a:lnTo>
                  <a:lnTo>
                    <a:pt x="2805" y="1522"/>
                  </a:lnTo>
                  <a:lnTo>
                    <a:pt x="2806" y="1522"/>
                  </a:lnTo>
                  <a:lnTo>
                    <a:pt x="2806" y="1522"/>
                  </a:lnTo>
                  <a:lnTo>
                    <a:pt x="2807" y="1522"/>
                  </a:lnTo>
                  <a:lnTo>
                    <a:pt x="2808" y="1522"/>
                  </a:lnTo>
                  <a:lnTo>
                    <a:pt x="2809" y="1522"/>
                  </a:lnTo>
                  <a:lnTo>
                    <a:pt x="2809" y="1522"/>
                  </a:lnTo>
                  <a:lnTo>
                    <a:pt x="2811" y="1522"/>
                  </a:lnTo>
                  <a:lnTo>
                    <a:pt x="2812" y="1522"/>
                  </a:lnTo>
                  <a:lnTo>
                    <a:pt x="2813" y="1522"/>
                  </a:lnTo>
                  <a:lnTo>
                    <a:pt x="2813" y="1522"/>
                  </a:lnTo>
                  <a:lnTo>
                    <a:pt x="2814" y="1522"/>
                  </a:lnTo>
                  <a:lnTo>
                    <a:pt x="2816" y="1522"/>
                  </a:lnTo>
                  <a:lnTo>
                    <a:pt x="2817" y="1522"/>
                  </a:lnTo>
                  <a:lnTo>
                    <a:pt x="2817" y="1522"/>
                  </a:lnTo>
                  <a:lnTo>
                    <a:pt x="2818" y="1522"/>
                  </a:lnTo>
                  <a:lnTo>
                    <a:pt x="2819" y="1522"/>
                  </a:lnTo>
                  <a:lnTo>
                    <a:pt x="2821" y="1522"/>
                  </a:lnTo>
                  <a:lnTo>
                    <a:pt x="2821" y="1522"/>
                  </a:lnTo>
                  <a:lnTo>
                    <a:pt x="2822" y="1522"/>
                  </a:lnTo>
                  <a:lnTo>
                    <a:pt x="2823" y="1522"/>
                  </a:lnTo>
                  <a:lnTo>
                    <a:pt x="2824" y="1522"/>
                  </a:lnTo>
                  <a:lnTo>
                    <a:pt x="2824" y="1522"/>
                  </a:lnTo>
                  <a:lnTo>
                    <a:pt x="2826" y="1522"/>
                  </a:lnTo>
                  <a:lnTo>
                    <a:pt x="2827" y="1522"/>
                  </a:lnTo>
                  <a:lnTo>
                    <a:pt x="2828" y="1522"/>
                  </a:lnTo>
                  <a:lnTo>
                    <a:pt x="2828" y="1522"/>
                  </a:lnTo>
                  <a:lnTo>
                    <a:pt x="2829" y="1520"/>
                  </a:lnTo>
                  <a:lnTo>
                    <a:pt x="2831" y="1520"/>
                  </a:lnTo>
                  <a:lnTo>
                    <a:pt x="2832" y="1520"/>
                  </a:lnTo>
                  <a:lnTo>
                    <a:pt x="2832" y="1520"/>
                  </a:lnTo>
                  <a:lnTo>
                    <a:pt x="2833" y="1520"/>
                  </a:lnTo>
                  <a:lnTo>
                    <a:pt x="2834" y="1520"/>
                  </a:lnTo>
                  <a:lnTo>
                    <a:pt x="2836" y="1520"/>
                  </a:lnTo>
                  <a:lnTo>
                    <a:pt x="2836" y="1519"/>
                  </a:lnTo>
                  <a:lnTo>
                    <a:pt x="2837" y="1519"/>
                  </a:lnTo>
                  <a:lnTo>
                    <a:pt x="2838" y="1519"/>
                  </a:lnTo>
                  <a:lnTo>
                    <a:pt x="2839" y="1519"/>
                  </a:lnTo>
                  <a:lnTo>
                    <a:pt x="2839" y="1519"/>
                  </a:lnTo>
                  <a:lnTo>
                    <a:pt x="2841" y="1519"/>
                  </a:lnTo>
                  <a:lnTo>
                    <a:pt x="2842" y="1519"/>
                  </a:lnTo>
                  <a:lnTo>
                    <a:pt x="2843" y="1519"/>
                  </a:lnTo>
                  <a:lnTo>
                    <a:pt x="2843" y="1519"/>
                  </a:lnTo>
                  <a:lnTo>
                    <a:pt x="2844" y="1520"/>
                  </a:lnTo>
                  <a:lnTo>
                    <a:pt x="2845" y="1520"/>
                  </a:lnTo>
                  <a:lnTo>
                    <a:pt x="2847" y="1520"/>
                  </a:lnTo>
                  <a:lnTo>
                    <a:pt x="2847" y="1520"/>
                  </a:lnTo>
                  <a:lnTo>
                    <a:pt x="2848" y="1520"/>
                  </a:lnTo>
                  <a:lnTo>
                    <a:pt x="2849" y="1520"/>
                  </a:lnTo>
                  <a:lnTo>
                    <a:pt x="2850" y="1520"/>
                  </a:lnTo>
                  <a:lnTo>
                    <a:pt x="2850" y="1520"/>
                  </a:lnTo>
                  <a:lnTo>
                    <a:pt x="2852" y="1520"/>
                  </a:lnTo>
                  <a:lnTo>
                    <a:pt x="2853" y="1520"/>
                  </a:lnTo>
                  <a:lnTo>
                    <a:pt x="2854" y="1520"/>
                  </a:lnTo>
                  <a:lnTo>
                    <a:pt x="2855" y="1520"/>
                  </a:lnTo>
                  <a:lnTo>
                    <a:pt x="2855" y="1520"/>
                  </a:lnTo>
                  <a:lnTo>
                    <a:pt x="2857" y="1522"/>
                  </a:lnTo>
                  <a:lnTo>
                    <a:pt x="2858" y="1522"/>
                  </a:lnTo>
                  <a:lnTo>
                    <a:pt x="2859" y="1522"/>
                  </a:lnTo>
                  <a:lnTo>
                    <a:pt x="2859" y="1522"/>
                  </a:lnTo>
                  <a:lnTo>
                    <a:pt x="2860" y="1522"/>
                  </a:lnTo>
                  <a:lnTo>
                    <a:pt x="2862" y="1522"/>
                  </a:lnTo>
                  <a:lnTo>
                    <a:pt x="2863" y="1522"/>
                  </a:lnTo>
                  <a:lnTo>
                    <a:pt x="2863" y="1522"/>
                  </a:lnTo>
                  <a:lnTo>
                    <a:pt x="2864" y="1522"/>
                  </a:lnTo>
                  <a:lnTo>
                    <a:pt x="2865" y="1522"/>
                  </a:lnTo>
                  <a:lnTo>
                    <a:pt x="2867" y="1522"/>
                  </a:lnTo>
                  <a:lnTo>
                    <a:pt x="2867" y="1522"/>
                  </a:lnTo>
                  <a:lnTo>
                    <a:pt x="2868" y="1522"/>
                  </a:lnTo>
                  <a:lnTo>
                    <a:pt x="2869" y="1520"/>
                  </a:lnTo>
                  <a:lnTo>
                    <a:pt x="2870" y="1520"/>
                  </a:lnTo>
                  <a:lnTo>
                    <a:pt x="2870" y="1520"/>
                  </a:lnTo>
                  <a:lnTo>
                    <a:pt x="2872" y="1520"/>
                  </a:lnTo>
                  <a:lnTo>
                    <a:pt x="2873" y="1520"/>
                  </a:lnTo>
                  <a:lnTo>
                    <a:pt x="2874" y="1520"/>
                  </a:lnTo>
                  <a:lnTo>
                    <a:pt x="2874" y="1520"/>
                  </a:lnTo>
                  <a:lnTo>
                    <a:pt x="2875" y="1520"/>
                  </a:lnTo>
                  <a:lnTo>
                    <a:pt x="2877" y="1520"/>
                  </a:lnTo>
                  <a:lnTo>
                    <a:pt x="2878" y="1522"/>
                  </a:lnTo>
                  <a:lnTo>
                    <a:pt x="2878" y="1522"/>
                  </a:lnTo>
                  <a:lnTo>
                    <a:pt x="2879" y="1522"/>
                  </a:lnTo>
                  <a:lnTo>
                    <a:pt x="2880" y="1522"/>
                  </a:lnTo>
                  <a:lnTo>
                    <a:pt x="2881" y="1522"/>
                  </a:lnTo>
                  <a:lnTo>
                    <a:pt x="2881" y="1522"/>
                  </a:lnTo>
                  <a:lnTo>
                    <a:pt x="2883" y="1522"/>
                  </a:lnTo>
                  <a:lnTo>
                    <a:pt x="2884" y="1522"/>
                  </a:lnTo>
                  <a:lnTo>
                    <a:pt x="2885" y="1522"/>
                  </a:lnTo>
                  <a:lnTo>
                    <a:pt x="2885" y="1522"/>
                  </a:lnTo>
                  <a:lnTo>
                    <a:pt x="2886" y="1522"/>
                  </a:lnTo>
                  <a:lnTo>
                    <a:pt x="2888" y="1522"/>
                  </a:lnTo>
                  <a:lnTo>
                    <a:pt x="2889" y="1522"/>
                  </a:lnTo>
                  <a:lnTo>
                    <a:pt x="2889" y="1522"/>
                  </a:lnTo>
                  <a:lnTo>
                    <a:pt x="2890" y="1522"/>
                  </a:lnTo>
                  <a:lnTo>
                    <a:pt x="2891" y="1522"/>
                  </a:lnTo>
                  <a:lnTo>
                    <a:pt x="2893" y="1522"/>
                  </a:lnTo>
                  <a:lnTo>
                    <a:pt x="2893" y="1522"/>
                  </a:lnTo>
                  <a:lnTo>
                    <a:pt x="2894" y="1522"/>
                  </a:lnTo>
                  <a:lnTo>
                    <a:pt x="2895" y="1522"/>
                  </a:lnTo>
                  <a:lnTo>
                    <a:pt x="2896" y="1522"/>
                  </a:lnTo>
                  <a:lnTo>
                    <a:pt x="2896" y="1522"/>
                  </a:lnTo>
                  <a:lnTo>
                    <a:pt x="2898" y="1522"/>
                  </a:lnTo>
                  <a:lnTo>
                    <a:pt x="2899" y="1522"/>
                  </a:lnTo>
                  <a:lnTo>
                    <a:pt x="2900" y="1522"/>
                  </a:lnTo>
                  <a:lnTo>
                    <a:pt x="2900" y="1522"/>
                  </a:lnTo>
                  <a:lnTo>
                    <a:pt x="2901" y="1522"/>
                  </a:lnTo>
                  <a:lnTo>
                    <a:pt x="2903" y="1522"/>
                  </a:lnTo>
                  <a:lnTo>
                    <a:pt x="2904" y="1522"/>
                  </a:lnTo>
                  <a:lnTo>
                    <a:pt x="2904" y="1522"/>
                  </a:lnTo>
                  <a:lnTo>
                    <a:pt x="2905" y="1522"/>
                  </a:lnTo>
                  <a:lnTo>
                    <a:pt x="2906" y="1522"/>
                  </a:lnTo>
                  <a:lnTo>
                    <a:pt x="2908" y="1522"/>
                  </a:lnTo>
                  <a:lnTo>
                    <a:pt x="2909" y="1522"/>
                  </a:lnTo>
                  <a:lnTo>
                    <a:pt x="2909" y="1522"/>
                  </a:lnTo>
                  <a:lnTo>
                    <a:pt x="2910" y="1522"/>
                  </a:lnTo>
                  <a:lnTo>
                    <a:pt x="2911" y="1522"/>
                  </a:lnTo>
                  <a:lnTo>
                    <a:pt x="2913" y="1520"/>
                  </a:lnTo>
                  <a:lnTo>
                    <a:pt x="2913" y="1520"/>
                  </a:lnTo>
                  <a:lnTo>
                    <a:pt x="2914" y="1519"/>
                  </a:lnTo>
                  <a:lnTo>
                    <a:pt x="2915" y="1519"/>
                  </a:lnTo>
                  <a:lnTo>
                    <a:pt x="2916" y="1518"/>
                  </a:lnTo>
                  <a:lnTo>
                    <a:pt x="2916" y="1515"/>
                  </a:lnTo>
                  <a:lnTo>
                    <a:pt x="2917" y="1510"/>
                  </a:lnTo>
                  <a:lnTo>
                    <a:pt x="2919" y="1500"/>
                  </a:lnTo>
                  <a:lnTo>
                    <a:pt x="2920" y="1488"/>
                  </a:lnTo>
                  <a:lnTo>
                    <a:pt x="2920" y="1472"/>
                  </a:lnTo>
                  <a:lnTo>
                    <a:pt x="2921" y="1457"/>
                  </a:lnTo>
                  <a:lnTo>
                    <a:pt x="2922" y="1448"/>
                  </a:lnTo>
                  <a:lnTo>
                    <a:pt x="2924" y="1447"/>
                  </a:lnTo>
                  <a:lnTo>
                    <a:pt x="2924" y="1454"/>
                  </a:lnTo>
                  <a:lnTo>
                    <a:pt x="2925" y="1464"/>
                  </a:lnTo>
                  <a:lnTo>
                    <a:pt x="2926" y="1472"/>
                  </a:lnTo>
                  <a:lnTo>
                    <a:pt x="2927" y="1483"/>
                  </a:lnTo>
                  <a:lnTo>
                    <a:pt x="2927" y="1492"/>
                  </a:lnTo>
                  <a:lnTo>
                    <a:pt x="2929" y="1498"/>
                  </a:lnTo>
                  <a:lnTo>
                    <a:pt x="2930" y="1503"/>
                  </a:lnTo>
                  <a:lnTo>
                    <a:pt x="2931" y="1507"/>
                  </a:lnTo>
                  <a:lnTo>
                    <a:pt x="2931" y="1510"/>
                  </a:lnTo>
                  <a:lnTo>
                    <a:pt x="2932" y="1513"/>
                  </a:lnTo>
                  <a:lnTo>
                    <a:pt x="2934" y="1515"/>
                  </a:lnTo>
                  <a:lnTo>
                    <a:pt x="2935" y="1517"/>
                  </a:lnTo>
                  <a:lnTo>
                    <a:pt x="2935" y="1519"/>
                  </a:lnTo>
                  <a:lnTo>
                    <a:pt x="2936" y="1519"/>
                  </a:lnTo>
                  <a:lnTo>
                    <a:pt x="2937" y="1520"/>
                  </a:lnTo>
                  <a:lnTo>
                    <a:pt x="2939" y="1520"/>
                  </a:lnTo>
                  <a:lnTo>
                    <a:pt x="2939" y="1522"/>
                  </a:lnTo>
                  <a:lnTo>
                    <a:pt x="2940" y="1522"/>
                  </a:lnTo>
                  <a:lnTo>
                    <a:pt x="2941" y="1522"/>
                  </a:lnTo>
                  <a:lnTo>
                    <a:pt x="2942" y="1522"/>
                  </a:lnTo>
                  <a:lnTo>
                    <a:pt x="2942" y="1522"/>
                  </a:lnTo>
                  <a:lnTo>
                    <a:pt x="2944" y="1522"/>
                  </a:lnTo>
                  <a:lnTo>
                    <a:pt x="2945" y="1522"/>
                  </a:lnTo>
                  <a:lnTo>
                    <a:pt x="2946" y="1522"/>
                  </a:lnTo>
                  <a:lnTo>
                    <a:pt x="2946" y="1522"/>
                  </a:lnTo>
                  <a:lnTo>
                    <a:pt x="2947" y="1522"/>
                  </a:lnTo>
                  <a:lnTo>
                    <a:pt x="2949" y="1522"/>
                  </a:lnTo>
                  <a:lnTo>
                    <a:pt x="2950" y="1522"/>
                  </a:lnTo>
                  <a:lnTo>
                    <a:pt x="2950" y="1522"/>
                  </a:lnTo>
                  <a:lnTo>
                    <a:pt x="2951" y="1522"/>
                  </a:lnTo>
                  <a:lnTo>
                    <a:pt x="2952" y="1522"/>
                  </a:lnTo>
                  <a:lnTo>
                    <a:pt x="2953" y="1522"/>
                  </a:lnTo>
                  <a:lnTo>
                    <a:pt x="2953" y="1522"/>
                  </a:lnTo>
                  <a:lnTo>
                    <a:pt x="2955" y="1522"/>
                  </a:lnTo>
                  <a:lnTo>
                    <a:pt x="2956" y="1522"/>
                  </a:lnTo>
                  <a:lnTo>
                    <a:pt x="2957" y="1522"/>
                  </a:lnTo>
                  <a:lnTo>
                    <a:pt x="2957" y="1522"/>
                  </a:lnTo>
                  <a:lnTo>
                    <a:pt x="2958" y="1522"/>
                  </a:lnTo>
                  <a:lnTo>
                    <a:pt x="2960" y="1522"/>
                  </a:lnTo>
                  <a:lnTo>
                    <a:pt x="2961" y="1522"/>
                  </a:lnTo>
                  <a:lnTo>
                    <a:pt x="2961" y="1522"/>
                  </a:lnTo>
                  <a:lnTo>
                    <a:pt x="2962" y="1522"/>
                  </a:lnTo>
                  <a:lnTo>
                    <a:pt x="2963" y="1522"/>
                  </a:lnTo>
                  <a:lnTo>
                    <a:pt x="2965" y="1522"/>
                  </a:lnTo>
                  <a:lnTo>
                    <a:pt x="2966" y="1522"/>
                  </a:lnTo>
                  <a:lnTo>
                    <a:pt x="2966" y="1522"/>
                  </a:lnTo>
                  <a:lnTo>
                    <a:pt x="2967" y="1522"/>
                  </a:lnTo>
                  <a:lnTo>
                    <a:pt x="2968" y="1522"/>
                  </a:lnTo>
                  <a:lnTo>
                    <a:pt x="2970" y="1522"/>
                  </a:lnTo>
                  <a:lnTo>
                    <a:pt x="2970" y="1522"/>
                  </a:lnTo>
                  <a:lnTo>
                    <a:pt x="2971" y="1522"/>
                  </a:lnTo>
                  <a:lnTo>
                    <a:pt x="2972" y="1522"/>
                  </a:lnTo>
                  <a:lnTo>
                    <a:pt x="2973" y="1522"/>
                  </a:lnTo>
                  <a:lnTo>
                    <a:pt x="2973" y="1522"/>
                  </a:lnTo>
                  <a:lnTo>
                    <a:pt x="2975" y="1522"/>
                  </a:lnTo>
                  <a:lnTo>
                    <a:pt x="2976" y="1522"/>
                  </a:lnTo>
                  <a:lnTo>
                    <a:pt x="2977" y="1522"/>
                  </a:lnTo>
                  <a:lnTo>
                    <a:pt x="2977" y="1522"/>
                  </a:lnTo>
                  <a:lnTo>
                    <a:pt x="2978" y="1522"/>
                  </a:lnTo>
                  <a:lnTo>
                    <a:pt x="2980" y="1522"/>
                  </a:lnTo>
                  <a:lnTo>
                    <a:pt x="2981" y="1522"/>
                  </a:lnTo>
                  <a:lnTo>
                    <a:pt x="2981" y="1522"/>
                  </a:lnTo>
                  <a:lnTo>
                    <a:pt x="2982" y="1522"/>
                  </a:lnTo>
                  <a:lnTo>
                    <a:pt x="2983" y="1522"/>
                  </a:lnTo>
                  <a:lnTo>
                    <a:pt x="2985" y="1522"/>
                  </a:lnTo>
                  <a:lnTo>
                    <a:pt x="2985" y="1522"/>
                  </a:lnTo>
                  <a:lnTo>
                    <a:pt x="2986" y="1522"/>
                  </a:lnTo>
                  <a:lnTo>
                    <a:pt x="2987" y="1522"/>
                  </a:lnTo>
                  <a:lnTo>
                    <a:pt x="2988" y="1522"/>
                  </a:lnTo>
                  <a:lnTo>
                    <a:pt x="2988" y="1522"/>
                  </a:lnTo>
                  <a:lnTo>
                    <a:pt x="2989" y="1522"/>
                  </a:lnTo>
                  <a:lnTo>
                    <a:pt x="2991" y="1520"/>
                  </a:lnTo>
                  <a:lnTo>
                    <a:pt x="2992" y="1519"/>
                  </a:lnTo>
                  <a:lnTo>
                    <a:pt x="2992" y="1518"/>
                  </a:lnTo>
                  <a:lnTo>
                    <a:pt x="2993" y="1517"/>
                  </a:lnTo>
                  <a:lnTo>
                    <a:pt x="2994" y="1515"/>
                  </a:lnTo>
                  <a:lnTo>
                    <a:pt x="2996" y="1515"/>
                  </a:lnTo>
                  <a:lnTo>
                    <a:pt x="2996" y="1515"/>
                  </a:lnTo>
                  <a:lnTo>
                    <a:pt x="2997" y="1515"/>
                  </a:lnTo>
                  <a:lnTo>
                    <a:pt x="2998" y="1517"/>
                  </a:lnTo>
                  <a:lnTo>
                    <a:pt x="2999" y="1518"/>
                  </a:lnTo>
                  <a:lnTo>
                    <a:pt x="2999" y="1519"/>
                  </a:lnTo>
                  <a:lnTo>
                    <a:pt x="3001" y="1520"/>
                  </a:lnTo>
                  <a:lnTo>
                    <a:pt x="3002" y="1520"/>
                  </a:lnTo>
                  <a:lnTo>
                    <a:pt x="3003" y="1520"/>
                  </a:lnTo>
                  <a:lnTo>
                    <a:pt x="3003" y="1522"/>
                  </a:lnTo>
                  <a:lnTo>
                    <a:pt x="3004" y="1522"/>
                  </a:lnTo>
                  <a:lnTo>
                    <a:pt x="3006" y="1522"/>
                  </a:lnTo>
                  <a:lnTo>
                    <a:pt x="3007" y="1522"/>
                  </a:lnTo>
                  <a:lnTo>
                    <a:pt x="3007" y="1522"/>
                  </a:lnTo>
                  <a:lnTo>
                    <a:pt x="3008" y="1522"/>
                  </a:lnTo>
                  <a:lnTo>
                    <a:pt x="3009" y="1522"/>
                  </a:lnTo>
                  <a:lnTo>
                    <a:pt x="3011" y="1522"/>
                  </a:lnTo>
                  <a:lnTo>
                    <a:pt x="3011" y="1522"/>
                  </a:lnTo>
                  <a:lnTo>
                    <a:pt x="3012" y="1522"/>
                  </a:lnTo>
                  <a:lnTo>
                    <a:pt x="3013" y="1522"/>
                  </a:lnTo>
                  <a:lnTo>
                    <a:pt x="3014" y="1522"/>
                  </a:lnTo>
                  <a:lnTo>
                    <a:pt x="3014" y="1522"/>
                  </a:lnTo>
                  <a:lnTo>
                    <a:pt x="3016" y="1522"/>
                  </a:lnTo>
                  <a:lnTo>
                    <a:pt x="3017" y="1522"/>
                  </a:lnTo>
                  <a:lnTo>
                    <a:pt x="3018" y="1522"/>
                  </a:lnTo>
                  <a:lnTo>
                    <a:pt x="3018" y="1522"/>
                  </a:lnTo>
                  <a:lnTo>
                    <a:pt x="3019" y="1522"/>
                  </a:lnTo>
                  <a:lnTo>
                    <a:pt x="3020" y="1522"/>
                  </a:lnTo>
                  <a:lnTo>
                    <a:pt x="3022" y="1522"/>
                  </a:lnTo>
                  <a:lnTo>
                    <a:pt x="3023" y="1522"/>
                  </a:lnTo>
                  <a:lnTo>
                    <a:pt x="3023" y="1522"/>
                  </a:lnTo>
                  <a:lnTo>
                    <a:pt x="3024" y="1522"/>
                  </a:lnTo>
                  <a:lnTo>
                    <a:pt x="3025" y="1522"/>
                  </a:lnTo>
                  <a:lnTo>
                    <a:pt x="3027" y="1522"/>
                  </a:lnTo>
                  <a:lnTo>
                    <a:pt x="3027" y="1522"/>
                  </a:lnTo>
                  <a:lnTo>
                    <a:pt x="3028" y="1522"/>
                  </a:lnTo>
                  <a:lnTo>
                    <a:pt x="3029" y="1522"/>
                  </a:lnTo>
                  <a:lnTo>
                    <a:pt x="3030" y="1522"/>
                  </a:lnTo>
                  <a:lnTo>
                    <a:pt x="3030" y="1522"/>
                  </a:lnTo>
                  <a:lnTo>
                    <a:pt x="3032" y="1522"/>
                  </a:lnTo>
                  <a:lnTo>
                    <a:pt x="3033" y="1522"/>
                  </a:lnTo>
                  <a:lnTo>
                    <a:pt x="3034" y="1522"/>
                  </a:lnTo>
                  <a:lnTo>
                    <a:pt x="3034" y="1520"/>
                  </a:lnTo>
                  <a:lnTo>
                    <a:pt x="3035" y="1520"/>
                  </a:lnTo>
                  <a:lnTo>
                    <a:pt x="3037" y="1520"/>
                  </a:lnTo>
                  <a:lnTo>
                    <a:pt x="3038" y="1520"/>
                  </a:lnTo>
                  <a:lnTo>
                    <a:pt x="3038" y="1520"/>
                  </a:lnTo>
                  <a:lnTo>
                    <a:pt x="3039" y="1520"/>
                  </a:lnTo>
                  <a:lnTo>
                    <a:pt x="3040" y="1520"/>
                  </a:lnTo>
                  <a:lnTo>
                    <a:pt x="3042" y="1520"/>
                  </a:lnTo>
                  <a:lnTo>
                    <a:pt x="3042" y="1520"/>
                  </a:lnTo>
                  <a:lnTo>
                    <a:pt x="3043" y="1520"/>
                  </a:lnTo>
                  <a:lnTo>
                    <a:pt x="3044" y="1520"/>
                  </a:lnTo>
                  <a:lnTo>
                    <a:pt x="3045" y="1520"/>
                  </a:lnTo>
                  <a:lnTo>
                    <a:pt x="3045" y="1520"/>
                  </a:lnTo>
                  <a:lnTo>
                    <a:pt x="3047" y="1520"/>
                  </a:lnTo>
                  <a:lnTo>
                    <a:pt x="3048" y="1520"/>
                  </a:lnTo>
                  <a:lnTo>
                    <a:pt x="3049" y="1520"/>
                  </a:lnTo>
                  <a:lnTo>
                    <a:pt x="3049" y="1520"/>
                  </a:lnTo>
                  <a:lnTo>
                    <a:pt x="3050" y="1520"/>
                  </a:lnTo>
                  <a:lnTo>
                    <a:pt x="3052" y="1520"/>
                  </a:lnTo>
                  <a:lnTo>
                    <a:pt x="3053" y="1520"/>
                  </a:lnTo>
                  <a:lnTo>
                    <a:pt x="3053" y="1520"/>
                  </a:lnTo>
                  <a:lnTo>
                    <a:pt x="3054" y="1520"/>
                  </a:lnTo>
                  <a:lnTo>
                    <a:pt x="3055" y="1520"/>
                  </a:lnTo>
                  <a:lnTo>
                    <a:pt x="3056" y="1520"/>
                  </a:lnTo>
                  <a:lnTo>
                    <a:pt x="3056" y="1520"/>
                  </a:lnTo>
                  <a:lnTo>
                    <a:pt x="3058" y="1520"/>
                  </a:lnTo>
                  <a:lnTo>
                    <a:pt x="3059" y="1520"/>
                  </a:lnTo>
                  <a:lnTo>
                    <a:pt x="3060" y="1520"/>
                  </a:lnTo>
                  <a:lnTo>
                    <a:pt x="3060" y="1520"/>
                  </a:lnTo>
                  <a:lnTo>
                    <a:pt x="3061" y="1522"/>
                  </a:lnTo>
                  <a:lnTo>
                    <a:pt x="3063" y="1522"/>
                  </a:lnTo>
                  <a:lnTo>
                    <a:pt x="3064" y="1522"/>
                  </a:lnTo>
                  <a:lnTo>
                    <a:pt x="3064" y="1522"/>
                  </a:lnTo>
                  <a:lnTo>
                    <a:pt x="3065" y="1522"/>
                  </a:lnTo>
                  <a:lnTo>
                    <a:pt x="3066" y="1522"/>
                  </a:lnTo>
                  <a:lnTo>
                    <a:pt x="3068" y="1522"/>
                  </a:lnTo>
                  <a:lnTo>
                    <a:pt x="3068" y="1522"/>
                  </a:lnTo>
                  <a:lnTo>
                    <a:pt x="3069" y="1522"/>
                  </a:lnTo>
                  <a:lnTo>
                    <a:pt x="3070" y="1522"/>
                  </a:lnTo>
                  <a:lnTo>
                    <a:pt x="3071" y="1522"/>
                  </a:lnTo>
                  <a:lnTo>
                    <a:pt x="3071" y="1522"/>
                  </a:lnTo>
                  <a:lnTo>
                    <a:pt x="3073" y="1522"/>
                  </a:lnTo>
                  <a:lnTo>
                    <a:pt x="3074" y="1522"/>
                  </a:lnTo>
                  <a:lnTo>
                    <a:pt x="3075" y="1522"/>
                  </a:lnTo>
                  <a:lnTo>
                    <a:pt x="3076" y="1522"/>
                  </a:lnTo>
                  <a:lnTo>
                    <a:pt x="3076" y="1522"/>
                  </a:lnTo>
                  <a:lnTo>
                    <a:pt x="3078" y="1522"/>
                  </a:lnTo>
                  <a:lnTo>
                    <a:pt x="3079" y="1522"/>
                  </a:lnTo>
                  <a:lnTo>
                    <a:pt x="3080" y="1522"/>
                  </a:lnTo>
                  <a:lnTo>
                    <a:pt x="3080" y="1522"/>
                  </a:lnTo>
                  <a:lnTo>
                    <a:pt x="3081" y="1522"/>
                  </a:lnTo>
                  <a:lnTo>
                    <a:pt x="3083" y="1522"/>
                  </a:lnTo>
                  <a:lnTo>
                    <a:pt x="3084" y="1522"/>
                  </a:lnTo>
                  <a:lnTo>
                    <a:pt x="3084" y="1522"/>
                  </a:lnTo>
                  <a:lnTo>
                    <a:pt x="3085" y="1522"/>
                  </a:lnTo>
                  <a:lnTo>
                    <a:pt x="3086" y="1522"/>
                  </a:lnTo>
                  <a:lnTo>
                    <a:pt x="3088" y="1522"/>
                  </a:lnTo>
                  <a:lnTo>
                    <a:pt x="3088" y="1522"/>
                  </a:lnTo>
                  <a:lnTo>
                    <a:pt x="3089" y="1522"/>
                  </a:lnTo>
                  <a:lnTo>
                    <a:pt x="3090" y="1522"/>
                  </a:lnTo>
                  <a:lnTo>
                    <a:pt x="3091" y="1522"/>
                  </a:lnTo>
                  <a:lnTo>
                    <a:pt x="3091" y="1522"/>
                  </a:lnTo>
                  <a:lnTo>
                    <a:pt x="3092" y="1522"/>
                  </a:lnTo>
                  <a:lnTo>
                    <a:pt x="3094" y="1522"/>
                  </a:lnTo>
                  <a:lnTo>
                    <a:pt x="3095" y="1522"/>
                  </a:lnTo>
                  <a:lnTo>
                    <a:pt x="3095" y="1522"/>
                  </a:lnTo>
                  <a:lnTo>
                    <a:pt x="3096" y="1522"/>
                  </a:lnTo>
                  <a:lnTo>
                    <a:pt x="3097" y="1522"/>
                  </a:lnTo>
                  <a:lnTo>
                    <a:pt x="3099" y="1522"/>
                  </a:lnTo>
                  <a:lnTo>
                    <a:pt x="3099" y="1522"/>
                  </a:lnTo>
                  <a:lnTo>
                    <a:pt x="3100" y="1522"/>
                  </a:lnTo>
                  <a:lnTo>
                    <a:pt x="3101" y="1522"/>
                  </a:lnTo>
                  <a:lnTo>
                    <a:pt x="3102" y="1522"/>
                  </a:lnTo>
                  <a:lnTo>
                    <a:pt x="3102" y="1522"/>
                  </a:lnTo>
                  <a:lnTo>
                    <a:pt x="3104" y="1522"/>
                  </a:lnTo>
                  <a:lnTo>
                    <a:pt x="3105" y="1522"/>
                  </a:lnTo>
                  <a:lnTo>
                    <a:pt x="3106" y="1522"/>
                  </a:lnTo>
                  <a:lnTo>
                    <a:pt x="3106" y="1522"/>
                  </a:lnTo>
                  <a:lnTo>
                    <a:pt x="3107" y="1522"/>
                  </a:lnTo>
                  <a:lnTo>
                    <a:pt x="3109" y="1522"/>
                  </a:lnTo>
                  <a:lnTo>
                    <a:pt x="3110" y="1522"/>
                  </a:lnTo>
                  <a:lnTo>
                    <a:pt x="3110" y="1522"/>
                  </a:lnTo>
                  <a:lnTo>
                    <a:pt x="3111" y="1522"/>
                  </a:lnTo>
                  <a:lnTo>
                    <a:pt x="3112" y="1522"/>
                  </a:lnTo>
                  <a:lnTo>
                    <a:pt x="3114" y="1522"/>
                  </a:lnTo>
                  <a:lnTo>
                    <a:pt x="3114" y="1522"/>
                  </a:lnTo>
                  <a:lnTo>
                    <a:pt x="3115" y="1522"/>
                  </a:lnTo>
                  <a:lnTo>
                    <a:pt x="3116" y="1522"/>
                  </a:lnTo>
                  <a:lnTo>
                    <a:pt x="3117" y="1522"/>
                  </a:lnTo>
                  <a:lnTo>
                    <a:pt x="3117" y="1522"/>
                  </a:lnTo>
                  <a:lnTo>
                    <a:pt x="3119" y="1522"/>
                  </a:lnTo>
                  <a:lnTo>
                    <a:pt x="3120" y="1522"/>
                  </a:lnTo>
                  <a:lnTo>
                    <a:pt x="3121" y="1522"/>
                  </a:lnTo>
                  <a:lnTo>
                    <a:pt x="3121" y="1522"/>
                  </a:lnTo>
                  <a:lnTo>
                    <a:pt x="3122" y="1522"/>
                  </a:lnTo>
                  <a:lnTo>
                    <a:pt x="3124" y="1522"/>
                  </a:lnTo>
                  <a:lnTo>
                    <a:pt x="3125" y="1522"/>
                  </a:lnTo>
                  <a:lnTo>
                    <a:pt x="3125" y="1522"/>
                  </a:lnTo>
                  <a:lnTo>
                    <a:pt x="3126" y="1522"/>
                  </a:lnTo>
                  <a:lnTo>
                    <a:pt x="3127" y="1522"/>
                  </a:lnTo>
                  <a:lnTo>
                    <a:pt x="3128" y="1522"/>
                  </a:lnTo>
                  <a:lnTo>
                    <a:pt x="3128" y="1522"/>
                  </a:lnTo>
                  <a:lnTo>
                    <a:pt x="3130" y="1522"/>
                  </a:lnTo>
                  <a:lnTo>
                    <a:pt x="3131" y="1522"/>
                  </a:lnTo>
                  <a:lnTo>
                    <a:pt x="3132" y="1522"/>
                  </a:lnTo>
                  <a:lnTo>
                    <a:pt x="3133" y="1522"/>
                  </a:lnTo>
                  <a:lnTo>
                    <a:pt x="3133" y="1522"/>
                  </a:lnTo>
                  <a:lnTo>
                    <a:pt x="3135" y="1522"/>
                  </a:lnTo>
                  <a:lnTo>
                    <a:pt x="3136" y="1522"/>
                  </a:lnTo>
                  <a:lnTo>
                    <a:pt x="3137" y="1522"/>
                  </a:lnTo>
                  <a:lnTo>
                    <a:pt x="3137" y="1522"/>
                  </a:lnTo>
                  <a:lnTo>
                    <a:pt x="3138" y="1522"/>
                  </a:lnTo>
                  <a:lnTo>
                    <a:pt x="3140" y="1522"/>
                  </a:lnTo>
                  <a:lnTo>
                    <a:pt x="3141" y="1522"/>
                  </a:lnTo>
                  <a:lnTo>
                    <a:pt x="3141" y="1522"/>
                  </a:lnTo>
                  <a:lnTo>
                    <a:pt x="3142" y="1522"/>
                  </a:lnTo>
                  <a:lnTo>
                    <a:pt x="3143" y="1522"/>
                  </a:lnTo>
                  <a:lnTo>
                    <a:pt x="3145" y="1522"/>
                  </a:lnTo>
                  <a:lnTo>
                    <a:pt x="3145" y="1522"/>
                  </a:lnTo>
                  <a:lnTo>
                    <a:pt x="3146" y="1522"/>
                  </a:lnTo>
                  <a:lnTo>
                    <a:pt x="3147" y="1522"/>
                  </a:lnTo>
                  <a:lnTo>
                    <a:pt x="3148" y="1522"/>
                  </a:lnTo>
                  <a:lnTo>
                    <a:pt x="3148" y="1522"/>
                  </a:lnTo>
                  <a:lnTo>
                    <a:pt x="3150" y="1522"/>
                  </a:lnTo>
                  <a:lnTo>
                    <a:pt x="3151" y="1522"/>
                  </a:lnTo>
                  <a:lnTo>
                    <a:pt x="3152" y="1522"/>
                  </a:lnTo>
                  <a:lnTo>
                    <a:pt x="3152" y="1522"/>
                  </a:lnTo>
                  <a:lnTo>
                    <a:pt x="3153" y="1522"/>
                  </a:lnTo>
                  <a:lnTo>
                    <a:pt x="3155" y="1522"/>
                  </a:lnTo>
                  <a:lnTo>
                    <a:pt x="3156" y="1522"/>
                  </a:lnTo>
                  <a:lnTo>
                    <a:pt x="3156" y="1522"/>
                  </a:lnTo>
                  <a:lnTo>
                    <a:pt x="3157" y="1522"/>
                  </a:lnTo>
                  <a:lnTo>
                    <a:pt x="3158" y="1522"/>
                  </a:lnTo>
                  <a:lnTo>
                    <a:pt x="3160" y="1522"/>
                  </a:lnTo>
                  <a:lnTo>
                    <a:pt x="3160" y="1522"/>
                  </a:lnTo>
                  <a:lnTo>
                    <a:pt x="3161" y="1522"/>
                  </a:lnTo>
                  <a:lnTo>
                    <a:pt x="3162" y="1522"/>
                  </a:lnTo>
                  <a:lnTo>
                    <a:pt x="3163" y="1522"/>
                  </a:lnTo>
                  <a:lnTo>
                    <a:pt x="3163" y="1522"/>
                  </a:lnTo>
                  <a:lnTo>
                    <a:pt x="3164" y="1522"/>
                  </a:lnTo>
                  <a:lnTo>
                    <a:pt x="3166" y="1522"/>
                  </a:lnTo>
                  <a:lnTo>
                    <a:pt x="3167" y="1520"/>
                  </a:lnTo>
                  <a:lnTo>
                    <a:pt x="3167" y="1520"/>
                  </a:lnTo>
                  <a:lnTo>
                    <a:pt x="3168" y="1520"/>
                  </a:lnTo>
                  <a:lnTo>
                    <a:pt x="3169" y="1520"/>
                  </a:lnTo>
                  <a:lnTo>
                    <a:pt x="3171" y="1520"/>
                  </a:lnTo>
                  <a:lnTo>
                    <a:pt x="3171" y="1520"/>
                  </a:lnTo>
                  <a:lnTo>
                    <a:pt x="3172" y="1520"/>
                  </a:lnTo>
                  <a:lnTo>
                    <a:pt x="3173" y="1520"/>
                  </a:lnTo>
                  <a:lnTo>
                    <a:pt x="3174" y="1520"/>
                  </a:lnTo>
                  <a:lnTo>
                    <a:pt x="3174" y="1520"/>
                  </a:lnTo>
                  <a:lnTo>
                    <a:pt x="3176" y="1522"/>
                  </a:lnTo>
                  <a:lnTo>
                    <a:pt x="3177" y="1522"/>
                  </a:lnTo>
                  <a:lnTo>
                    <a:pt x="3178" y="1522"/>
                  </a:lnTo>
                  <a:lnTo>
                    <a:pt x="3178" y="1522"/>
                  </a:lnTo>
                  <a:lnTo>
                    <a:pt x="3179" y="1522"/>
                  </a:lnTo>
                  <a:lnTo>
                    <a:pt x="3181" y="1522"/>
                  </a:lnTo>
                  <a:lnTo>
                    <a:pt x="3182" y="1522"/>
                  </a:lnTo>
                  <a:lnTo>
                    <a:pt x="3182" y="1522"/>
                  </a:lnTo>
                  <a:lnTo>
                    <a:pt x="3183" y="1522"/>
                  </a:lnTo>
                  <a:lnTo>
                    <a:pt x="3184" y="1522"/>
                  </a:lnTo>
                  <a:lnTo>
                    <a:pt x="3186" y="1522"/>
                  </a:lnTo>
                  <a:lnTo>
                    <a:pt x="3186" y="1522"/>
                  </a:lnTo>
                  <a:lnTo>
                    <a:pt x="3187" y="1522"/>
                  </a:lnTo>
                  <a:lnTo>
                    <a:pt x="3188" y="1522"/>
                  </a:lnTo>
                  <a:lnTo>
                    <a:pt x="3189" y="1522"/>
                  </a:lnTo>
                  <a:lnTo>
                    <a:pt x="3191" y="1522"/>
                  </a:lnTo>
                  <a:lnTo>
                    <a:pt x="3191" y="1522"/>
                  </a:lnTo>
                  <a:lnTo>
                    <a:pt x="3192" y="1522"/>
                  </a:lnTo>
                  <a:lnTo>
                    <a:pt x="3193" y="1522"/>
                  </a:lnTo>
                  <a:lnTo>
                    <a:pt x="3194" y="1522"/>
                  </a:lnTo>
                  <a:lnTo>
                    <a:pt x="3194" y="1522"/>
                  </a:lnTo>
                  <a:lnTo>
                    <a:pt x="3196" y="1522"/>
                  </a:lnTo>
                  <a:lnTo>
                    <a:pt x="3197" y="1522"/>
                  </a:lnTo>
                  <a:lnTo>
                    <a:pt x="3198" y="1522"/>
                  </a:lnTo>
                  <a:lnTo>
                    <a:pt x="3198" y="1522"/>
                  </a:lnTo>
                  <a:lnTo>
                    <a:pt x="3199" y="1522"/>
                  </a:lnTo>
                  <a:lnTo>
                    <a:pt x="3200" y="1522"/>
                  </a:lnTo>
                  <a:lnTo>
                    <a:pt x="3202" y="1522"/>
                  </a:lnTo>
                  <a:lnTo>
                    <a:pt x="3202" y="1522"/>
                  </a:lnTo>
                  <a:lnTo>
                    <a:pt x="3203" y="1522"/>
                  </a:lnTo>
                  <a:lnTo>
                    <a:pt x="3204" y="1522"/>
                  </a:lnTo>
                  <a:lnTo>
                    <a:pt x="3205" y="1522"/>
                  </a:lnTo>
                  <a:lnTo>
                    <a:pt x="3205" y="1522"/>
                  </a:lnTo>
                  <a:lnTo>
                    <a:pt x="3207" y="1522"/>
                  </a:lnTo>
                  <a:lnTo>
                    <a:pt x="3208" y="1522"/>
                  </a:lnTo>
                  <a:lnTo>
                    <a:pt x="3209" y="1522"/>
                  </a:lnTo>
                  <a:lnTo>
                    <a:pt x="3209" y="1522"/>
                  </a:lnTo>
                  <a:lnTo>
                    <a:pt x="3210" y="1522"/>
                  </a:lnTo>
                  <a:lnTo>
                    <a:pt x="3212" y="1522"/>
                  </a:lnTo>
                  <a:lnTo>
                    <a:pt x="3213" y="1522"/>
                  </a:lnTo>
                  <a:lnTo>
                    <a:pt x="3213" y="1522"/>
                  </a:lnTo>
                  <a:lnTo>
                    <a:pt x="3214" y="1522"/>
                  </a:lnTo>
                  <a:lnTo>
                    <a:pt x="3215" y="1522"/>
                  </a:lnTo>
                  <a:lnTo>
                    <a:pt x="3217" y="1522"/>
                  </a:lnTo>
                  <a:lnTo>
                    <a:pt x="3217" y="1522"/>
                  </a:lnTo>
                  <a:lnTo>
                    <a:pt x="3218" y="1522"/>
                  </a:lnTo>
                  <a:lnTo>
                    <a:pt x="3219" y="1522"/>
                  </a:lnTo>
                  <a:lnTo>
                    <a:pt x="3220" y="1522"/>
                  </a:lnTo>
                  <a:lnTo>
                    <a:pt x="3220" y="1522"/>
                  </a:lnTo>
                  <a:lnTo>
                    <a:pt x="3222" y="1522"/>
                  </a:lnTo>
                  <a:lnTo>
                    <a:pt x="3223" y="1522"/>
                  </a:lnTo>
                  <a:lnTo>
                    <a:pt x="3224" y="1522"/>
                  </a:lnTo>
                  <a:lnTo>
                    <a:pt x="3224" y="1522"/>
                  </a:lnTo>
                  <a:lnTo>
                    <a:pt x="3225" y="1522"/>
                  </a:lnTo>
                  <a:lnTo>
                    <a:pt x="3227" y="1522"/>
                  </a:lnTo>
                  <a:lnTo>
                    <a:pt x="3228" y="1522"/>
                  </a:lnTo>
                  <a:lnTo>
                    <a:pt x="3228" y="1522"/>
                  </a:lnTo>
                  <a:lnTo>
                    <a:pt x="3229" y="1522"/>
                  </a:lnTo>
                  <a:lnTo>
                    <a:pt x="3230" y="1522"/>
                  </a:lnTo>
                  <a:lnTo>
                    <a:pt x="3232" y="1522"/>
                  </a:lnTo>
                  <a:lnTo>
                    <a:pt x="3232" y="1522"/>
                  </a:lnTo>
                  <a:lnTo>
                    <a:pt x="3233" y="1522"/>
                  </a:lnTo>
                  <a:lnTo>
                    <a:pt x="3234" y="1522"/>
                  </a:lnTo>
                  <a:lnTo>
                    <a:pt x="3235" y="1522"/>
                  </a:lnTo>
                  <a:lnTo>
                    <a:pt x="3235" y="1522"/>
                  </a:lnTo>
                  <a:lnTo>
                    <a:pt x="3236" y="1522"/>
                  </a:lnTo>
                  <a:lnTo>
                    <a:pt x="3238" y="1522"/>
                  </a:lnTo>
                  <a:lnTo>
                    <a:pt x="3239" y="1522"/>
                  </a:lnTo>
                  <a:lnTo>
                    <a:pt x="3239" y="1522"/>
                  </a:lnTo>
                  <a:lnTo>
                    <a:pt x="3240" y="1522"/>
                  </a:lnTo>
                  <a:lnTo>
                    <a:pt x="3241" y="1522"/>
                  </a:lnTo>
                  <a:lnTo>
                    <a:pt x="3243" y="1522"/>
                  </a:lnTo>
                  <a:lnTo>
                    <a:pt x="3244" y="1522"/>
                  </a:lnTo>
                  <a:lnTo>
                    <a:pt x="3244" y="1522"/>
                  </a:lnTo>
                  <a:lnTo>
                    <a:pt x="3245" y="1522"/>
                  </a:lnTo>
                  <a:lnTo>
                    <a:pt x="3246" y="1522"/>
                  </a:lnTo>
                  <a:lnTo>
                    <a:pt x="3248" y="1522"/>
                  </a:lnTo>
                  <a:lnTo>
                    <a:pt x="3248" y="1522"/>
                  </a:lnTo>
                  <a:lnTo>
                    <a:pt x="3249" y="1522"/>
                  </a:lnTo>
                  <a:lnTo>
                    <a:pt x="3250" y="1522"/>
                  </a:lnTo>
                  <a:lnTo>
                    <a:pt x="3251" y="1522"/>
                  </a:lnTo>
                  <a:lnTo>
                    <a:pt x="3251" y="1522"/>
                  </a:lnTo>
                  <a:lnTo>
                    <a:pt x="3253" y="1522"/>
                  </a:lnTo>
                  <a:lnTo>
                    <a:pt x="3254" y="1522"/>
                  </a:lnTo>
                  <a:lnTo>
                    <a:pt x="3255" y="1522"/>
                  </a:lnTo>
                  <a:lnTo>
                    <a:pt x="3255" y="1522"/>
                  </a:lnTo>
                  <a:lnTo>
                    <a:pt x="3256" y="1522"/>
                  </a:lnTo>
                  <a:lnTo>
                    <a:pt x="3258" y="1522"/>
                  </a:lnTo>
                  <a:lnTo>
                    <a:pt x="3259" y="1522"/>
                  </a:lnTo>
                  <a:lnTo>
                    <a:pt x="3259" y="1522"/>
                  </a:lnTo>
                  <a:lnTo>
                    <a:pt x="3260" y="1522"/>
                  </a:lnTo>
                  <a:lnTo>
                    <a:pt x="3261" y="1522"/>
                  </a:lnTo>
                  <a:lnTo>
                    <a:pt x="3263" y="1522"/>
                  </a:lnTo>
                  <a:lnTo>
                    <a:pt x="3263" y="1522"/>
                  </a:lnTo>
                  <a:lnTo>
                    <a:pt x="3264" y="1522"/>
                  </a:lnTo>
                  <a:lnTo>
                    <a:pt x="3265" y="1522"/>
                  </a:lnTo>
                  <a:lnTo>
                    <a:pt x="3266" y="1522"/>
                  </a:lnTo>
                  <a:lnTo>
                    <a:pt x="3266" y="1522"/>
                  </a:lnTo>
                  <a:lnTo>
                    <a:pt x="3268" y="1522"/>
                  </a:lnTo>
                  <a:lnTo>
                    <a:pt x="3269" y="1522"/>
                  </a:lnTo>
                  <a:lnTo>
                    <a:pt x="3270" y="1522"/>
                  </a:lnTo>
                  <a:lnTo>
                    <a:pt x="3270" y="1522"/>
                  </a:lnTo>
                  <a:lnTo>
                    <a:pt x="3271" y="1522"/>
                  </a:lnTo>
                  <a:lnTo>
                    <a:pt x="3272" y="1522"/>
                  </a:lnTo>
                  <a:lnTo>
                    <a:pt x="3274" y="1522"/>
                  </a:lnTo>
                  <a:lnTo>
                    <a:pt x="3274" y="1522"/>
                  </a:lnTo>
                  <a:lnTo>
                    <a:pt x="3275" y="1522"/>
                  </a:lnTo>
                  <a:lnTo>
                    <a:pt x="3276" y="1522"/>
                  </a:lnTo>
                  <a:lnTo>
                    <a:pt x="3277" y="1522"/>
                  </a:lnTo>
                  <a:lnTo>
                    <a:pt x="3277" y="1522"/>
                  </a:lnTo>
                  <a:lnTo>
                    <a:pt x="3279" y="1522"/>
                  </a:lnTo>
                  <a:lnTo>
                    <a:pt x="3280" y="1522"/>
                  </a:lnTo>
                  <a:lnTo>
                    <a:pt x="3281" y="1522"/>
                  </a:lnTo>
                  <a:lnTo>
                    <a:pt x="3281" y="1522"/>
                  </a:lnTo>
                  <a:lnTo>
                    <a:pt x="3282" y="1523"/>
                  </a:lnTo>
                  <a:lnTo>
                    <a:pt x="3284" y="1523"/>
                  </a:lnTo>
                  <a:lnTo>
                    <a:pt x="3285" y="1523"/>
                  </a:lnTo>
                  <a:lnTo>
                    <a:pt x="3285" y="1523"/>
                  </a:lnTo>
                  <a:lnTo>
                    <a:pt x="3286" y="1522"/>
                  </a:lnTo>
                  <a:lnTo>
                    <a:pt x="3287" y="1522"/>
                  </a:lnTo>
                  <a:lnTo>
                    <a:pt x="3289" y="1522"/>
                  </a:lnTo>
                  <a:lnTo>
                    <a:pt x="3289" y="1522"/>
                  </a:lnTo>
                  <a:lnTo>
                    <a:pt x="3290" y="1522"/>
                  </a:lnTo>
                  <a:lnTo>
                    <a:pt x="3291" y="1522"/>
                  </a:lnTo>
                  <a:lnTo>
                    <a:pt x="3292" y="1522"/>
                  </a:lnTo>
                  <a:lnTo>
                    <a:pt x="3292" y="1522"/>
                  </a:lnTo>
                  <a:lnTo>
                    <a:pt x="3294" y="1522"/>
                  </a:lnTo>
                  <a:lnTo>
                    <a:pt x="3295" y="1522"/>
                  </a:lnTo>
                  <a:lnTo>
                    <a:pt x="3296" y="1522"/>
                  </a:lnTo>
                  <a:lnTo>
                    <a:pt x="3296" y="1522"/>
                  </a:lnTo>
                  <a:lnTo>
                    <a:pt x="3297" y="1522"/>
                  </a:lnTo>
                  <a:lnTo>
                    <a:pt x="3299" y="1522"/>
                  </a:lnTo>
                  <a:lnTo>
                    <a:pt x="3300" y="1522"/>
                  </a:lnTo>
                  <a:lnTo>
                    <a:pt x="3301" y="1522"/>
                  </a:lnTo>
                  <a:lnTo>
                    <a:pt x="3301" y="1522"/>
                  </a:lnTo>
                  <a:lnTo>
                    <a:pt x="3302" y="1522"/>
                  </a:lnTo>
                  <a:lnTo>
                    <a:pt x="3304" y="1522"/>
                  </a:lnTo>
                  <a:lnTo>
                    <a:pt x="3305" y="1522"/>
                  </a:lnTo>
                  <a:lnTo>
                    <a:pt x="3305" y="1522"/>
                  </a:lnTo>
                  <a:lnTo>
                    <a:pt x="3306" y="1522"/>
                  </a:lnTo>
                  <a:lnTo>
                    <a:pt x="3307" y="1522"/>
                  </a:lnTo>
                  <a:lnTo>
                    <a:pt x="3308" y="1522"/>
                  </a:lnTo>
                  <a:lnTo>
                    <a:pt x="3308" y="1522"/>
                  </a:lnTo>
                  <a:lnTo>
                    <a:pt x="3310" y="1522"/>
                  </a:lnTo>
                  <a:lnTo>
                    <a:pt x="3311" y="1522"/>
                  </a:lnTo>
                  <a:lnTo>
                    <a:pt x="3312" y="1522"/>
                  </a:lnTo>
                  <a:lnTo>
                    <a:pt x="3312" y="1522"/>
                  </a:lnTo>
                  <a:lnTo>
                    <a:pt x="3313" y="1522"/>
                  </a:lnTo>
                  <a:lnTo>
                    <a:pt x="3315" y="1522"/>
                  </a:lnTo>
                  <a:lnTo>
                    <a:pt x="3316" y="1522"/>
                  </a:lnTo>
                  <a:lnTo>
                    <a:pt x="3316" y="1522"/>
                  </a:lnTo>
                  <a:lnTo>
                    <a:pt x="3317" y="1522"/>
                  </a:lnTo>
                  <a:lnTo>
                    <a:pt x="3318" y="1522"/>
                  </a:lnTo>
                  <a:lnTo>
                    <a:pt x="3320" y="1522"/>
                  </a:lnTo>
                  <a:lnTo>
                    <a:pt x="3320" y="1522"/>
                  </a:lnTo>
                  <a:lnTo>
                    <a:pt x="3321" y="1522"/>
                  </a:lnTo>
                  <a:lnTo>
                    <a:pt x="3322" y="1522"/>
                  </a:lnTo>
                  <a:lnTo>
                    <a:pt x="3323" y="1522"/>
                  </a:lnTo>
                  <a:lnTo>
                    <a:pt x="3323" y="1522"/>
                  </a:lnTo>
                  <a:lnTo>
                    <a:pt x="3325" y="1522"/>
                  </a:lnTo>
                  <a:lnTo>
                    <a:pt x="3326" y="1522"/>
                  </a:lnTo>
                  <a:lnTo>
                    <a:pt x="3327" y="1522"/>
                  </a:lnTo>
                  <a:lnTo>
                    <a:pt x="3327" y="1522"/>
                  </a:lnTo>
                  <a:lnTo>
                    <a:pt x="3328" y="1522"/>
                  </a:lnTo>
                  <a:lnTo>
                    <a:pt x="3330" y="1522"/>
                  </a:lnTo>
                  <a:lnTo>
                    <a:pt x="3331" y="1522"/>
                  </a:lnTo>
                  <a:lnTo>
                    <a:pt x="3331" y="1522"/>
                  </a:lnTo>
                  <a:lnTo>
                    <a:pt x="3332" y="1522"/>
                  </a:lnTo>
                  <a:lnTo>
                    <a:pt x="3333" y="1522"/>
                  </a:lnTo>
                  <a:lnTo>
                    <a:pt x="3335" y="1522"/>
                  </a:lnTo>
                  <a:lnTo>
                    <a:pt x="3335" y="1522"/>
                  </a:lnTo>
                  <a:lnTo>
                    <a:pt x="3336" y="1522"/>
                  </a:lnTo>
                  <a:lnTo>
                    <a:pt x="3337" y="1522"/>
                  </a:lnTo>
                  <a:lnTo>
                    <a:pt x="3338" y="1522"/>
                  </a:lnTo>
                  <a:lnTo>
                    <a:pt x="3338" y="1522"/>
                  </a:lnTo>
                  <a:lnTo>
                    <a:pt x="3340" y="1522"/>
                  </a:lnTo>
                  <a:lnTo>
                    <a:pt x="3341" y="1522"/>
                  </a:lnTo>
                  <a:lnTo>
                    <a:pt x="3342" y="1522"/>
                  </a:lnTo>
                  <a:lnTo>
                    <a:pt x="3342" y="1522"/>
                  </a:lnTo>
                  <a:lnTo>
                    <a:pt x="3343" y="1522"/>
                  </a:lnTo>
                  <a:lnTo>
                    <a:pt x="3344" y="1522"/>
                  </a:lnTo>
                  <a:lnTo>
                    <a:pt x="3346" y="1522"/>
                  </a:lnTo>
                  <a:lnTo>
                    <a:pt x="3346" y="1522"/>
                  </a:lnTo>
                  <a:lnTo>
                    <a:pt x="3347" y="1522"/>
                  </a:lnTo>
                  <a:lnTo>
                    <a:pt x="3348" y="1522"/>
                  </a:lnTo>
                  <a:lnTo>
                    <a:pt x="3349" y="1522"/>
                  </a:lnTo>
                  <a:lnTo>
                    <a:pt x="3349" y="1522"/>
                  </a:lnTo>
                  <a:lnTo>
                    <a:pt x="3351" y="1522"/>
                  </a:lnTo>
                  <a:lnTo>
                    <a:pt x="3352" y="1522"/>
                  </a:lnTo>
                  <a:lnTo>
                    <a:pt x="3353" y="1522"/>
                  </a:lnTo>
                  <a:lnTo>
                    <a:pt x="3353" y="1522"/>
                  </a:lnTo>
                  <a:lnTo>
                    <a:pt x="3354" y="1522"/>
                  </a:lnTo>
                  <a:lnTo>
                    <a:pt x="3356" y="1522"/>
                  </a:lnTo>
                  <a:lnTo>
                    <a:pt x="3357" y="1522"/>
                  </a:lnTo>
                  <a:lnTo>
                    <a:pt x="3358" y="1522"/>
                  </a:lnTo>
                  <a:lnTo>
                    <a:pt x="3358" y="1522"/>
                  </a:lnTo>
                  <a:lnTo>
                    <a:pt x="3359" y="1522"/>
                  </a:lnTo>
                  <a:lnTo>
                    <a:pt x="3361" y="1522"/>
                  </a:lnTo>
                  <a:lnTo>
                    <a:pt x="3362" y="1522"/>
                  </a:lnTo>
                  <a:lnTo>
                    <a:pt x="3362" y="1522"/>
                  </a:lnTo>
                  <a:lnTo>
                    <a:pt x="3363" y="1522"/>
                  </a:lnTo>
                  <a:lnTo>
                    <a:pt x="3364" y="1522"/>
                  </a:lnTo>
                  <a:lnTo>
                    <a:pt x="3366" y="1522"/>
                  </a:lnTo>
                  <a:lnTo>
                    <a:pt x="3366" y="1522"/>
                  </a:lnTo>
                  <a:lnTo>
                    <a:pt x="3367" y="1522"/>
                  </a:lnTo>
                  <a:lnTo>
                    <a:pt x="3368" y="1522"/>
                  </a:lnTo>
                  <a:lnTo>
                    <a:pt x="3369" y="1522"/>
                  </a:lnTo>
                  <a:lnTo>
                    <a:pt x="3369" y="1522"/>
                  </a:lnTo>
                  <a:lnTo>
                    <a:pt x="3371" y="1522"/>
                  </a:lnTo>
                  <a:lnTo>
                    <a:pt x="3372" y="1522"/>
                  </a:lnTo>
                  <a:lnTo>
                    <a:pt x="3373" y="1522"/>
                  </a:lnTo>
                  <a:lnTo>
                    <a:pt x="3373" y="1522"/>
                  </a:lnTo>
                  <a:lnTo>
                    <a:pt x="3374" y="1522"/>
                  </a:lnTo>
                  <a:lnTo>
                    <a:pt x="3376" y="1522"/>
                  </a:lnTo>
                  <a:lnTo>
                    <a:pt x="3377" y="1522"/>
                  </a:lnTo>
                  <a:lnTo>
                    <a:pt x="3377" y="1522"/>
                  </a:lnTo>
                  <a:lnTo>
                    <a:pt x="3378" y="1522"/>
                  </a:lnTo>
                  <a:lnTo>
                    <a:pt x="3379" y="1522"/>
                  </a:lnTo>
                  <a:lnTo>
                    <a:pt x="3380" y="1522"/>
                  </a:lnTo>
                  <a:lnTo>
                    <a:pt x="3380" y="1522"/>
                  </a:lnTo>
                  <a:lnTo>
                    <a:pt x="3382" y="1522"/>
                  </a:lnTo>
                  <a:lnTo>
                    <a:pt x="3383" y="1522"/>
                  </a:lnTo>
                  <a:lnTo>
                    <a:pt x="3384" y="1522"/>
                  </a:lnTo>
                  <a:lnTo>
                    <a:pt x="3384" y="1522"/>
                  </a:lnTo>
                  <a:lnTo>
                    <a:pt x="3385" y="1522"/>
                  </a:lnTo>
                  <a:lnTo>
                    <a:pt x="3387" y="1522"/>
                  </a:lnTo>
                  <a:lnTo>
                    <a:pt x="3388" y="1522"/>
                  </a:lnTo>
                  <a:lnTo>
                    <a:pt x="3388" y="1522"/>
                  </a:lnTo>
                  <a:lnTo>
                    <a:pt x="3389" y="1522"/>
                  </a:lnTo>
                  <a:lnTo>
                    <a:pt x="3390" y="1522"/>
                  </a:lnTo>
                  <a:lnTo>
                    <a:pt x="3392" y="1522"/>
                  </a:lnTo>
                  <a:lnTo>
                    <a:pt x="3392" y="1522"/>
                  </a:lnTo>
                  <a:lnTo>
                    <a:pt x="3393" y="1522"/>
                  </a:lnTo>
                  <a:lnTo>
                    <a:pt x="3394" y="1522"/>
                  </a:lnTo>
                  <a:lnTo>
                    <a:pt x="3395" y="1522"/>
                  </a:lnTo>
                  <a:lnTo>
                    <a:pt x="3395" y="1522"/>
                  </a:lnTo>
                  <a:lnTo>
                    <a:pt x="3397" y="1522"/>
                  </a:lnTo>
                  <a:lnTo>
                    <a:pt x="3398" y="1522"/>
                  </a:lnTo>
                  <a:lnTo>
                    <a:pt x="3399" y="1522"/>
                  </a:lnTo>
                  <a:lnTo>
                    <a:pt x="3399" y="1522"/>
                  </a:lnTo>
                  <a:lnTo>
                    <a:pt x="3400" y="1522"/>
                  </a:lnTo>
                  <a:lnTo>
                    <a:pt x="3402" y="1522"/>
                  </a:lnTo>
                  <a:lnTo>
                    <a:pt x="3403" y="1522"/>
                  </a:lnTo>
                  <a:lnTo>
                    <a:pt x="3403" y="1522"/>
                  </a:lnTo>
                  <a:lnTo>
                    <a:pt x="3404" y="1522"/>
                  </a:lnTo>
                  <a:lnTo>
                    <a:pt x="3405" y="1522"/>
                  </a:lnTo>
                  <a:lnTo>
                    <a:pt x="3407" y="1522"/>
                  </a:lnTo>
                  <a:lnTo>
                    <a:pt x="3407" y="1522"/>
                  </a:lnTo>
                  <a:lnTo>
                    <a:pt x="3408" y="1522"/>
                  </a:lnTo>
                  <a:lnTo>
                    <a:pt x="3409" y="1522"/>
                  </a:lnTo>
                  <a:lnTo>
                    <a:pt x="3410" y="1522"/>
                  </a:lnTo>
                  <a:lnTo>
                    <a:pt x="3411" y="1522"/>
                  </a:lnTo>
                  <a:lnTo>
                    <a:pt x="3411" y="1522"/>
                  </a:lnTo>
                  <a:lnTo>
                    <a:pt x="3413" y="1522"/>
                  </a:lnTo>
                  <a:lnTo>
                    <a:pt x="3414" y="1522"/>
                  </a:lnTo>
                  <a:lnTo>
                    <a:pt x="3415" y="1522"/>
                  </a:lnTo>
                  <a:lnTo>
                    <a:pt x="3415" y="1522"/>
                  </a:lnTo>
                  <a:lnTo>
                    <a:pt x="3416" y="1522"/>
                  </a:lnTo>
                  <a:lnTo>
                    <a:pt x="3418" y="1522"/>
                  </a:lnTo>
                  <a:lnTo>
                    <a:pt x="3419" y="1522"/>
                  </a:lnTo>
                  <a:lnTo>
                    <a:pt x="3419" y="1522"/>
                  </a:lnTo>
                  <a:lnTo>
                    <a:pt x="3420" y="1522"/>
                  </a:lnTo>
                  <a:lnTo>
                    <a:pt x="3421" y="1522"/>
                  </a:lnTo>
                  <a:lnTo>
                    <a:pt x="3423" y="1522"/>
                  </a:lnTo>
                  <a:lnTo>
                    <a:pt x="3423" y="1522"/>
                  </a:lnTo>
                  <a:lnTo>
                    <a:pt x="3424" y="1522"/>
                  </a:lnTo>
                  <a:lnTo>
                    <a:pt x="3425" y="1522"/>
                  </a:lnTo>
                  <a:lnTo>
                    <a:pt x="3426" y="1522"/>
                  </a:lnTo>
                  <a:lnTo>
                    <a:pt x="3426" y="1522"/>
                  </a:lnTo>
                  <a:lnTo>
                    <a:pt x="3428" y="1522"/>
                  </a:lnTo>
                  <a:lnTo>
                    <a:pt x="3429" y="1522"/>
                  </a:lnTo>
                  <a:lnTo>
                    <a:pt x="3430" y="1522"/>
                  </a:lnTo>
                  <a:lnTo>
                    <a:pt x="3430" y="1522"/>
                  </a:lnTo>
                  <a:lnTo>
                    <a:pt x="3431" y="1522"/>
                  </a:lnTo>
                  <a:lnTo>
                    <a:pt x="3433" y="1522"/>
                  </a:lnTo>
                  <a:lnTo>
                    <a:pt x="3434" y="1522"/>
                  </a:lnTo>
                  <a:lnTo>
                    <a:pt x="3434" y="1522"/>
                  </a:lnTo>
                  <a:lnTo>
                    <a:pt x="3435" y="1522"/>
                  </a:lnTo>
                  <a:lnTo>
                    <a:pt x="3436" y="1522"/>
                  </a:lnTo>
                  <a:lnTo>
                    <a:pt x="3438" y="1522"/>
                  </a:lnTo>
                  <a:lnTo>
                    <a:pt x="3438" y="1522"/>
                  </a:lnTo>
                  <a:lnTo>
                    <a:pt x="3439" y="1522"/>
                  </a:lnTo>
                  <a:lnTo>
                    <a:pt x="3440" y="1522"/>
                  </a:lnTo>
                  <a:lnTo>
                    <a:pt x="3441" y="1522"/>
                  </a:lnTo>
                  <a:lnTo>
                    <a:pt x="3441" y="1522"/>
                  </a:lnTo>
                  <a:lnTo>
                    <a:pt x="3443" y="1522"/>
                  </a:lnTo>
                  <a:lnTo>
                    <a:pt x="3444" y="1522"/>
                  </a:lnTo>
                  <a:lnTo>
                    <a:pt x="3445" y="1522"/>
                  </a:lnTo>
                  <a:lnTo>
                    <a:pt x="3445" y="1522"/>
                  </a:lnTo>
                  <a:lnTo>
                    <a:pt x="3446" y="1522"/>
                  </a:lnTo>
                  <a:lnTo>
                    <a:pt x="3447" y="1522"/>
                  </a:lnTo>
                  <a:lnTo>
                    <a:pt x="3449" y="1522"/>
                  </a:lnTo>
                  <a:lnTo>
                    <a:pt x="3449" y="1522"/>
                  </a:lnTo>
                  <a:lnTo>
                    <a:pt x="3450" y="1522"/>
                  </a:lnTo>
                  <a:lnTo>
                    <a:pt x="3451" y="1522"/>
                  </a:lnTo>
                  <a:lnTo>
                    <a:pt x="3452" y="1522"/>
                  </a:lnTo>
                  <a:lnTo>
                    <a:pt x="3452" y="1522"/>
                  </a:lnTo>
                  <a:lnTo>
                    <a:pt x="3454" y="1522"/>
                  </a:lnTo>
                  <a:lnTo>
                    <a:pt x="3455" y="1522"/>
                  </a:lnTo>
                  <a:lnTo>
                    <a:pt x="3456" y="1522"/>
                  </a:lnTo>
                  <a:lnTo>
                    <a:pt x="3456" y="1522"/>
                  </a:lnTo>
                  <a:lnTo>
                    <a:pt x="3457" y="1522"/>
                  </a:lnTo>
                  <a:lnTo>
                    <a:pt x="3459" y="1522"/>
                  </a:lnTo>
                  <a:lnTo>
                    <a:pt x="3460" y="1522"/>
                  </a:lnTo>
                  <a:lnTo>
                    <a:pt x="3460" y="1522"/>
                  </a:lnTo>
                  <a:lnTo>
                    <a:pt x="3461" y="1522"/>
                  </a:lnTo>
                  <a:lnTo>
                    <a:pt x="3462" y="1522"/>
                  </a:lnTo>
                  <a:lnTo>
                    <a:pt x="3464" y="1522"/>
                  </a:lnTo>
                  <a:lnTo>
                    <a:pt x="3464" y="1522"/>
                  </a:lnTo>
                  <a:lnTo>
                    <a:pt x="3465" y="1522"/>
                  </a:lnTo>
                  <a:lnTo>
                    <a:pt x="3466" y="1522"/>
                  </a:lnTo>
                  <a:lnTo>
                    <a:pt x="3467" y="1522"/>
                  </a:lnTo>
                  <a:lnTo>
                    <a:pt x="3469" y="1522"/>
                  </a:lnTo>
                  <a:lnTo>
                    <a:pt x="3469" y="1522"/>
                  </a:lnTo>
                  <a:lnTo>
                    <a:pt x="3470" y="1522"/>
                  </a:lnTo>
                  <a:lnTo>
                    <a:pt x="3471" y="1522"/>
                  </a:lnTo>
                  <a:lnTo>
                    <a:pt x="3472" y="1522"/>
                  </a:lnTo>
                  <a:lnTo>
                    <a:pt x="3472" y="1522"/>
                  </a:lnTo>
                  <a:lnTo>
                    <a:pt x="3474" y="1522"/>
                  </a:lnTo>
                  <a:lnTo>
                    <a:pt x="3475" y="1522"/>
                  </a:lnTo>
                  <a:lnTo>
                    <a:pt x="3476" y="1522"/>
                  </a:lnTo>
                  <a:lnTo>
                    <a:pt x="3476" y="1522"/>
                  </a:lnTo>
                  <a:lnTo>
                    <a:pt x="3477" y="1522"/>
                  </a:lnTo>
                  <a:lnTo>
                    <a:pt x="3479" y="1522"/>
                  </a:lnTo>
                  <a:lnTo>
                    <a:pt x="3480" y="1522"/>
                  </a:lnTo>
                  <a:lnTo>
                    <a:pt x="3480" y="1522"/>
                  </a:lnTo>
                  <a:lnTo>
                    <a:pt x="3481" y="1522"/>
                  </a:lnTo>
                  <a:lnTo>
                    <a:pt x="3482" y="1522"/>
                  </a:lnTo>
                  <a:lnTo>
                    <a:pt x="3483" y="1523"/>
                  </a:lnTo>
                  <a:lnTo>
                    <a:pt x="3483" y="1523"/>
                  </a:lnTo>
                  <a:lnTo>
                    <a:pt x="3485" y="1523"/>
                  </a:lnTo>
                  <a:lnTo>
                    <a:pt x="3486" y="1523"/>
                  </a:lnTo>
                  <a:lnTo>
                    <a:pt x="3487" y="1522"/>
                  </a:lnTo>
                  <a:lnTo>
                    <a:pt x="3487" y="1522"/>
                  </a:lnTo>
                  <a:lnTo>
                    <a:pt x="3488" y="1522"/>
                  </a:lnTo>
                  <a:lnTo>
                    <a:pt x="3490" y="1522"/>
                  </a:lnTo>
                  <a:lnTo>
                    <a:pt x="3491" y="1522"/>
                  </a:lnTo>
                  <a:lnTo>
                    <a:pt x="3491" y="1522"/>
                  </a:lnTo>
                  <a:lnTo>
                    <a:pt x="3492" y="1522"/>
                  </a:lnTo>
                  <a:lnTo>
                    <a:pt x="3493" y="1520"/>
                  </a:lnTo>
                  <a:lnTo>
                    <a:pt x="3495" y="1520"/>
                  </a:lnTo>
                  <a:lnTo>
                    <a:pt x="3495" y="1520"/>
                  </a:lnTo>
                  <a:lnTo>
                    <a:pt x="3496" y="1520"/>
                  </a:lnTo>
                  <a:lnTo>
                    <a:pt x="3497" y="1520"/>
                  </a:lnTo>
                  <a:lnTo>
                    <a:pt x="3498" y="1519"/>
                  </a:lnTo>
                  <a:lnTo>
                    <a:pt x="3498" y="1519"/>
                  </a:lnTo>
                  <a:lnTo>
                    <a:pt x="3500" y="1519"/>
                  </a:lnTo>
                  <a:lnTo>
                    <a:pt x="3501" y="1519"/>
                  </a:lnTo>
                  <a:lnTo>
                    <a:pt x="3502" y="1518"/>
                  </a:lnTo>
                  <a:lnTo>
                    <a:pt x="3502" y="1518"/>
                  </a:lnTo>
                  <a:lnTo>
                    <a:pt x="3503" y="1518"/>
                  </a:lnTo>
                  <a:lnTo>
                    <a:pt x="3505" y="1517"/>
                  </a:lnTo>
                  <a:lnTo>
                    <a:pt x="3506" y="1517"/>
                  </a:lnTo>
                  <a:lnTo>
                    <a:pt x="3506" y="1517"/>
                  </a:lnTo>
                  <a:lnTo>
                    <a:pt x="3507" y="1517"/>
                  </a:lnTo>
                  <a:lnTo>
                    <a:pt x="3508" y="1517"/>
                  </a:lnTo>
                  <a:lnTo>
                    <a:pt x="3510" y="1517"/>
                  </a:lnTo>
                  <a:lnTo>
                    <a:pt x="3510" y="1517"/>
                  </a:lnTo>
                  <a:lnTo>
                    <a:pt x="3511" y="1517"/>
                  </a:lnTo>
                  <a:lnTo>
                    <a:pt x="3512" y="1517"/>
                  </a:lnTo>
                  <a:lnTo>
                    <a:pt x="3513" y="1517"/>
                  </a:lnTo>
                  <a:lnTo>
                    <a:pt x="3513" y="1517"/>
                  </a:lnTo>
                  <a:lnTo>
                    <a:pt x="3515" y="1517"/>
                  </a:lnTo>
                  <a:lnTo>
                    <a:pt x="3516" y="1517"/>
                  </a:lnTo>
                  <a:lnTo>
                    <a:pt x="3517" y="1517"/>
                  </a:lnTo>
                  <a:lnTo>
                    <a:pt x="3517" y="1517"/>
                  </a:lnTo>
                  <a:lnTo>
                    <a:pt x="3518" y="1517"/>
                  </a:lnTo>
                  <a:lnTo>
                    <a:pt x="3519" y="1517"/>
                  </a:lnTo>
                  <a:lnTo>
                    <a:pt x="3521" y="1518"/>
                  </a:lnTo>
                  <a:lnTo>
                    <a:pt x="3521" y="1518"/>
                  </a:lnTo>
                  <a:lnTo>
                    <a:pt x="3522" y="1518"/>
                  </a:lnTo>
                  <a:lnTo>
                    <a:pt x="3523" y="1518"/>
                  </a:lnTo>
                  <a:lnTo>
                    <a:pt x="3524" y="1519"/>
                  </a:lnTo>
                  <a:lnTo>
                    <a:pt x="3526" y="1519"/>
                  </a:lnTo>
                  <a:lnTo>
                    <a:pt x="3526" y="1519"/>
                  </a:lnTo>
                  <a:lnTo>
                    <a:pt x="3527" y="1520"/>
                  </a:lnTo>
                  <a:lnTo>
                    <a:pt x="3528" y="1520"/>
                  </a:lnTo>
                  <a:lnTo>
                    <a:pt x="3529" y="1520"/>
                  </a:lnTo>
                  <a:lnTo>
                    <a:pt x="3529" y="1520"/>
                  </a:lnTo>
                  <a:lnTo>
                    <a:pt x="3531" y="1520"/>
                  </a:lnTo>
                  <a:lnTo>
                    <a:pt x="3532" y="1522"/>
                  </a:lnTo>
                  <a:lnTo>
                    <a:pt x="3533" y="1522"/>
                  </a:lnTo>
                  <a:lnTo>
                    <a:pt x="3533" y="1522"/>
                  </a:lnTo>
                  <a:lnTo>
                    <a:pt x="3534" y="1522"/>
                  </a:lnTo>
                  <a:lnTo>
                    <a:pt x="3536" y="1522"/>
                  </a:lnTo>
                  <a:lnTo>
                    <a:pt x="3537" y="1522"/>
                  </a:lnTo>
                  <a:lnTo>
                    <a:pt x="3537" y="1522"/>
                  </a:lnTo>
                  <a:lnTo>
                    <a:pt x="3538" y="1522"/>
                  </a:lnTo>
                  <a:lnTo>
                    <a:pt x="3539" y="1522"/>
                  </a:lnTo>
                  <a:lnTo>
                    <a:pt x="3541" y="1522"/>
                  </a:lnTo>
                  <a:lnTo>
                    <a:pt x="3541" y="1522"/>
                  </a:lnTo>
                  <a:lnTo>
                    <a:pt x="3542" y="1522"/>
                  </a:lnTo>
                  <a:lnTo>
                    <a:pt x="3543" y="1522"/>
                  </a:lnTo>
                  <a:lnTo>
                    <a:pt x="3544" y="1522"/>
                  </a:lnTo>
                  <a:lnTo>
                    <a:pt x="3544" y="1523"/>
                  </a:lnTo>
                  <a:lnTo>
                    <a:pt x="3546" y="1523"/>
                  </a:lnTo>
                  <a:lnTo>
                    <a:pt x="3547" y="1523"/>
                  </a:lnTo>
                  <a:lnTo>
                    <a:pt x="3548" y="1523"/>
                  </a:lnTo>
                  <a:lnTo>
                    <a:pt x="3548" y="1523"/>
                  </a:lnTo>
                  <a:lnTo>
                    <a:pt x="3549" y="1522"/>
                  </a:lnTo>
                  <a:lnTo>
                    <a:pt x="3551" y="1522"/>
                  </a:lnTo>
                  <a:lnTo>
                    <a:pt x="3552" y="1522"/>
                  </a:lnTo>
                  <a:lnTo>
                    <a:pt x="3552" y="1522"/>
                  </a:lnTo>
                  <a:lnTo>
                    <a:pt x="3553" y="1522"/>
                  </a:lnTo>
                  <a:lnTo>
                    <a:pt x="3554" y="1522"/>
                  </a:lnTo>
                  <a:lnTo>
                    <a:pt x="3555" y="1522"/>
                  </a:lnTo>
                  <a:lnTo>
                    <a:pt x="3555" y="1522"/>
                  </a:lnTo>
                  <a:lnTo>
                    <a:pt x="3557" y="1522"/>
                  </a:lnTo>
                  <a:lnTo>
                    <a:pt x="3558" y="1522"/>
                  </a:lnTo>
                  <a:lnTo>
                    <a:pt x="3559" y="1522"/>
                  </a:lnTo>
                  <a:lnTo>
                    <a:pt x="3559" y="1522"/>
                  </a:lnTo>
                  <a:lnTo>
                    <a:pt x="3560" y="1522"/>
                  </a:lnTo>
                  <a:lnTo>
                    <a:pt x="3562" y="1522"/>
                  </a:lnTo>
                  <a:lnTo>
                    <a:pt x="3563" y="1522"/>
                  </a:lnTo>
                  <a:lnTo>
                    <a:pt x="3563" y="1522"/>
                  </a:lnTo>
                  <a:lnTo>
                    <a:pt x="3564" y="1522"/>
                  </a:lnTo>
                  <a:lnTo>
                    <a:pt x="3565" y="1522"/>
                  </a:lnTo>
                  <a:lnTo>
                    <a:pt x="3567" y="1522"/>
                  </a:lnTo>
                  <a:lnTo>
                    <a:pt x="3567" y="1522"/>
                  </a:lnTo>
                  <a:lnTo>
                    <a:pt x="3568" y="1522"/>
                  </a:lnTo>
                  <a:lnTo>
                    <a:pt x="3569" y="1522"/>
                  </a:lnTo>
                  <a:lnTo>
                    <a:pt x="3570" y="1522"/>
                  </a:lnTo>
                  <a:lnTo>
                    <a:pt x="3570" y="1522"/>
                  </a:lnTo>
                  <a:lnTo>
                    <a:pt x="3572" y="1522"/>
                  </a:lnTo>
                  <a:lnTo>
                    <a:pt x="3573" y="1522"/>
                  </a:lnTo>
                  <a:lnTo>
                    <a:pt x="3574" y="1522"/>
                  </a:lnTo>
                  <a:lnTo>
                    <a:pt x="3574" y="1520"/>
                  </a:lnTo>
                  <a:lnTo>
                    <a:pt x="3575" y="1520"/>
                  </a:lnTo>
                  <a:lnTo>
                    <a:pt x="3577" y="1520"/>
                  </a:lnTo>
                  <a:lnTo>
                    <a:pt x="3578" y="1520"/>
                  </a:lnTo>
                  <a:lnTo>
                    <a:pt x="3578" y="1520"/>
                  </a:lnTo>
                  <a:lnTo>
                    <a:pt x="3579" y="1522"/>
                  </a:lnTo>
                  <a:lnTo>
                    <a:pt x="3580" y="1522"/>
                  </a:lnTo>
                  <a:lnTo>
                    <a:pt x="3582" y="1522"/>
                  </a:lnTo>
                  <a:lnTo>
                    <a:pt x="3583" y="1522"/>
                  </a:lnTo>
                  <a:lnTo>
                    <a:pt x="3583" y="1522"/>
                  </a:lnTo>
                  <a:lnTo>
                    <a:pt x="3584" y="1522"/>
                  </a:lnTo>
                  <a:lnTo>
                    <a:pt x="3585" y="1522"/>
                  </a:lnTo>
                  <a:lnTo>
                    <a:pt x="3587" y="1522"/>
                  </a:lnTo>
                  <a:lnTo>
                    <a:pt x="3587" y="1520"/>
                  </a:lnTo>
                  <a:lnTo>
                    <a:pt x="3588" y="1520"/>
                  </a:lnTo>
                  <a:lnTo>
                    <a:pt x="3589" y="1520"/>
                  </a:lnTo>
                  <a:lnTo>
                    <a:pt x="3590" y="1520"/>
                  </a:lnTo>
                  <a:lnTo>
                    <a:pt x="3590" y="1520"/>
                  </a:lnTo>
                  <a:lnTo>
                    <a:pt x="3591" y="1520"/>
                  </a:lnTo>
                  <a:lnTo>
                    <a:pt x="3593" y="1520"/>
                  </a:lnTo>
                  <a:lnTo>
                    <a:pt x="3594" y="1520"/>
                  </a:lnTo>
                  <a:lnTo>
                    <a:pt x="3594" y="1520"/>
                  </a:lnTo>
                  <a:lnTo>
                    <a:pt x="3595" y="1520"/>
                  </a:lnTo>
                  <a:lnTo>
                    <a:pt x="3596" y="1520"/>
                  </a:lnTo>
                  <a:lnTo>
                    <a:pt x="3598" y="1520"/>
                  </a:lnTo>
                  <a:lnTo>
                    <a:pt x="3598" y="1522"/>
                  </a:lnTo>
                  <a:lnTo>
                    <a:pt x="3599" y="1522"/>
                  </a:lnTo>
                  <a:lnTo>
                    <a:pt x="3600" y="1522"/>
                  </a:lnTo>
                  <a:lnTo>
                    <a:pt x="3601" y="1522"/>
                  </a:lnTo>
                  <a:lnTo>
                    <a:pt x="3601" y="1522"/>
                  </a:lnTo>
                  <a:lnTo>
                    <a:pt x="3603" y="1522"/>
                  </a:lnTo>
                  <a:lnTo>
                    <a:pt x="3604" y="1522"/>
                  </a:lnTo>
                  <a:lnTo>
                    <a:pt x="3605" y="1522"/>
                  </a:lnTo>
                  <a:lnTo>
                    <a:pt x="3605" y="1522"/>
                  </a:lnTo>
                  <a:lnTo>
                    <a:pt x="3606" y="1522"/>
                  </a:lnTo>
                  <a:lnTo>
                    <a:pt x="3608" y="1522"/>
                  </a:lnTo>
                  <a:lnTo>
                    <a:pt x="3609" y="1522"/>
                  </a:lnTo>
                  <a:lnTo>
                    <a:pt x="3609" y="1522"/>
                  </a:lnTo>
                  <a:lnTo>
                    <a:pt x="3610" y="1522"/>
                  </a:lnTo>
                  <a:lnTo>
                    <a:pt x="3611" y="1522"/>
                  </a:lnTo>
                  <a:lnTo>
                    <a:pt x="3613" y="1522"/>
                  </a:lnTo>
                  <a:lnTo>
                    <a:pt x="3613" y="1522"/>
                  </a:lnTo>
                  <a:lnTo>
                    <a:pt x="3614" y="1522"/>
                  </a:lnTo>
                  <a:lnTo>
                    <a:pt x="3615" y="1522"/>
                  </a:lnTo>
                  <a:lnTo>
                    <a:pt x="3616" y="1522"/>
                  </a:lnTo>
                  <a:lnTo>
                    <a:pt x="3616" y="1522"/>
                  </a:lnTo>
                  <a:lnTo>
                    <a:pt x="3618" y="1522"/>
                  </a:lnTo>
                  <a:lnTo>
                    <a:pt x="3619" y="1522"/>
                  </a:lnTo>
                  <a:lnTo>
                    <a:pt x="3620" y="1522"/>
                  </a:lnTo>
                  <a:lnTo>
                    <a:pt x="3620" y="1522"/>
                  </a:lnTo>
                  <a:lnTo>
                    <a:pt x="3621" y="1522"/>
                  </a:lnTo>
                  <a:lnTo>
                    <a:pt x="3623" y="1523"/>
                  </a:lnTo>
                  <a:lnTo>
                    <a:pt x="3624" y="1523"/>
                  </a:lnTo>
                  <a:lnTo>
                    <a:pt x="3624" y="1524"/>
                  </a:lnTo>
                  <a:lnTo>
                    <a:pt x="3625" y="1524"/>
                  </a:lnTo>
                  <a:lnTo>
                    <a:pt x="3626" y="1525"/>
                  </a:lnTo>
                  <a:lnTo>
                    <a:pt x="3627" y="1527"/>
                  </a:lnTo>
                  <a:lnTo>
                    <a:pt x="3627" y="1527"/>
                  </a:lnTo>
                  <a:lnTo>
                    <a:pt x="3629" y="1527"/>
                  </a:lnTo>
                  <a:lnTo>
                    <a:pt x="3630" y="1527"/>
                  </a:lnTo>
                  <a:lnTo>
                    <a:pt x="3631" y="1525"/>
                  </a:lnTo>
                  <a:lnTo>
                    <a:pt x="3631" y="1525"/>
                  </a:lnTo>
                  <a:lnTo>
                    <a:pt x="3632" y="1525"/>
                  </a:lnTo>
                  <a:lnTo>
                    <a:pt x="3634" y="1524"/>
                  </a:lnTo>
                  <a:lnTo>
                    <a:pt x="3635" y="1524"/>
                  </a:lnTo>
                  <a:lnTo>
                    <a:pt x="3636" y="1524"/>
                  </a:lnTo>
                  <a:lnTo>
                    <a:pt x="3636" y="1523"/>
                  </a:lnTo>
                  <a:lnTo>
                    <a:pt x="3637" y="1523"/>
                  </a:lnTo>
                  <a:lnTo>
                    <a:pt x="3639" y="1523"/>
                  </a:lnTo>
                  <a:lnTo>
                    <a:pt x="3640" y="1523"/>
                  </a:lnTo>
                  <a:lnTo>
                    <a:pt x="3640" y="1523"/>
                  </a:lnTo>
                  <a:lnTo>
                    <a:pt x="3641" y="1522"/>
                  </a:lnTo>
                  <a:lnTo>
                    <a:pt x="3642" y="1522"/>
                  </a:lnTo>
                  <a:lnTo>
                    <a:pt x="3644" y="1522"/>
                  </a:lnTo>
                  <a:lnTo>
                    <a:pt x="3644" y="1522"/>
                  </a:lnTo>
                  <a:lnTo>
                    <a:pt x="3645" y="1522"/>
                  </a:lnTo>
                  <a:lnTo>
                    <a:pt x="3646" y="1522"/>
                  </a:lnTo>
                  <a:lnTo>
                    <a:pt x="3647" y="1522"/>
                  </a:lnTo>
                  <a:lnTo>
                    <a:pt x="3647" y="1522"/>
                  </a:lnTo>
                  <a:lnTo>
                    <a:pt x="3649" y="1522"/>
                  </a:lnTo>
                  <a:lnTo>
                    <a:pt x="3650" y="1522"/>
                  </a:lnTo>
                  <a:lnTo>
                    <a:pt x="3651" y="1522"/>
                  </a:lnTo>
                  <a:lnTo>
                    <a:pt x="3651" y="1522"/>
                  </a:lnTo>
                  <a:lnTo>
                    <a:pt x="3652" y="1522"/>
                  </a:lnTo>
                  <a:lnTo>
                    <a:pt x="3654" y="1522"/>
                  </a:lnTo>
                  <a:lnTo>
                    <a:pt x="3655" y="1522"/>
                  </a:lnTo>
                  <a:lnTo>
                    <a:pt x="3655" y="1522"/>
                  </a:lnTo>
                  <a:lnTo>
                    <a:pt x="3656" y="1522"/>
                  </a:lnTo>
                  <a:lnTo>
                    <a:pt x="3657" y="1522"/>
                  </a:lnTo>
                  <a:lnTo>
                    <a:pt x="3659" y="1522"/>
                  </a:lnTo>
                  <a:lnTo>
                    <a:pt x="3659" y="1522"/>
                  </a:lnTo>
                  <a:lnTo>
                    <a:pt x="3660" y="1522"/>
                  </a:lnTo>
                  <a:lnTo>
                    <a:pt x="3661" y="1522"/>
                  </a:lnTo>
                  <a:lnTo>
                    <a:pt x="3662" y="1522"/>
                  </a:lnTo>
                  <a:lnTo>
                    <a:pt x="3662" y="1522"/>
                  </a:lnTo>
                  <a:lnTo>
                    <a:pt x="3663" y="1522"/>
                  </a:lnTo>
                  <a:lnTo>
                    <a:pt x="3665" y="1522"/>
                  </a:lnTo>
                  <a:lnTo>
                    <a:pt x="3666" y="1522"/>
                  </a:lnTo>
                  <a:lnTo>
                    <a:pt x="3666" y="1522"/>
                  </a:lnTo>
                  <a:lnTo>
                    <a:pt x="3667" y="1522"/>
                  </a:lnTo>
                  <a:lnTo>
                    <a:pt x="3668" y="1522"/>
                  </a:lnTo>
                  <a:lnTo>
                    <a:pt x="3670" y="1522"/>
                  </a:lnTo>
                  <a:lnTo>
                    <a:pt x="3670" y="1522"/>
                  </a:lnTo>
                  <a:lnTo>
                    <a:pt x="3671" y="1520"/>
                  </a:lnTo>
                  <a:lnTo>
                    <a:pt x="3672" y="1522"/>
                  </a:lnTo>
                  <a:lnTo>
                    <a:pt x="3673" y="1522"/>
                  </a:lnTo>
                  <a:lnTo>
                    <a:pt x="3673" y="1522"/>
                  </a:lnTo>
                  <a:lnTo>
                    <a:pt x="3675" y="1522"/>
                  </a:lnTo>
                  <a:lnTo>
                    <a:pt x="3676" y="1522"/>
                  </a:lnTo>
                  <a:lnTo>
                    <a:pt x="3677" y="1522"/>
                  </a:lnTo>
                  <a:lnTo>
                    <a:pt x="3677" y="1522"/>
                  </a:lnTo>
                  <a:lnTo>
                    <a:pt x="3678" y="1522"/>
                  </a:lnTo>
                  <a:lnTo>
                    <a:pt x="3680" y="1522"/>
                  </a:lnTo>
                  <a:lnTo>
                    <a:pt x="3681" y="1522"/>
                  </a:lnTo>
                  <a:lnTo>
                    <a:pt x="3681" y="1522"/>
                  </a:lnTo>
                  <a:lnTo>
                    <a:pt x="3682" y="1522"/>
                  </a:lnTo>
                  <a:lnTo>
                    <a:pt x="3683" y="1522"/>
                  </a:lnTo>
                  <a:lnTo>
                    <a:pt x="3685" y="1522"/>
                  </a:lnTo>
                  <a:lnTo>
                    <a:pt x="3685" y="1522"/>
                  </a:lnTo>
                  <a:lnTo>
                    <a:pt x="3686" y="1522"/>
                  </a:lnTo>
                  <a:lnTo>
                    <a:pt x="3687" y="1522"/>
                  </a:lnTo>
                  <a:lnTo>
                    <a:pt x="3688" y="1522"/>
                  </a:lnTo>
                  <a:lnTo>
                    <a:pt x="3688" y="1522"/>
                  </a:lnTo>
                  <a:lnTo>
                    <a:pt x="3690" y="1522"/>
                  </a:lnTo>
                  <a:lnTo>
                    <a:pt x="3691" y="1522"/>
                  </a:lnTo>
                  <a:lnTo>
                    <a:pt x="3692" y="1522"/>
                  </a:lnTo>
                  <a:lnTo>
                    <a:pt x="3693" y="1522"/>
                  </a:lnTo>
                  <a:lnTo>
                    <a:pt x="3693" y="1522"/>
                  </a:lnTo>
                  <a:lnTo>
                    <a:pt x="3695" y="1522"/>
                  </a:lnTo>
                  <a:lnTo>
                    <a:pt x="3696" y="1522"/>
                  </a:lnTo>
                  <a:lnTo>
                    <a:pt x="3697" y="1524"/>
                  </a:lnTo>
                  <a:lnTo>
                    <a:pt x="3697" y="1525"/>
                  </a:lnTo>
                  <a:lnTo>
                    <a:pt x="3698" y="1528"/>
                  </a:lnTo>
                  <a:lnTo>
                    <a:pt x="3699" y="1529"/>
                  </a:lnTo>
                  <a:lnTo>
                    <a:pt x="3701" y="1530"/>
                  </a:lnTo>
                  <a:lnTo>
                    <a:pt x="3701" y="1531"/>
                  </a:lnTo>
                  <a:lnTo>
                    <a:pt x="3702" y="1533"/>
                  </a:lnTo>
                  <a:lnTo>
                    <a:pt x="3703" y="1533"/>
                  </a:lnTo>
                  <a:lnTo>
                    <a:pt x="3704" y="1531"/>
                  </a:lnTo>
                  <a:lnTo>
                    <a:pt x="3704" y="1530"/>
                  </a:lnTo>
                  <a:lnTo>
                    <a:pt x="3706" y="1529"/>
                  </a:lnTo>
                  <a:lnTo>
                    <a:pt x="3707" y="1527"/>
                  </a:lnTo>
                  <a:lnTo>
                    <a:pt x="3708" y="1524"/>
                  </a:lnTo>
                  <a:lnTo>
                    <a:pt x="3708" y="1522"/>
                  </a:lnTo>
                  <a:lnTo>
                    <a:pt x="3709" y="1520"/>
                  </a:lnTo>
                  <a:lnTo>
                    <a:pt x="3711" y="1519"/>
                  </a:lnTo>
                  <a:lnTo>
                    <a:pt x="3712" y="1518"/>
                  </a:lnTo>
                  <a:lnTo>
                    <a:pt x="3712" y="1517"/>
                  </a:lnTo>
                  <a:lnTo>
                    <a:pt x="3713" y="1517"/>
                  </a:lnTo>
                  <a:lnTo>
                    <a:pt x="3714" y="1515"/>
                  </a:lnTo>
                  <a:lnTo>
                    <a:pt x="3716" y="1515"/>
                  </a:lnTo>
                  <a:lnTo>
                    <a:pt x="3716" y="1515"/>
                  </a:lnTo>
                  <a:lnTo>
                    <a:pt x="3717" y="1515"/>
                  </a:lnTo>
                  <a:lnTo>
                    <a:pt x="3718" y="1515"/>
                  </a:lnTo>
                  <a:lnTo>
                    <a:pt x="3719" y="1515"/>
                  </a:lnTo>
                  <a:lnTo>
                    <a:pt x="3719" y="1515"/>
                  </a:lnTo>
                  <a:lnTo>
                    <a:pt x="3721" y="1515"/>
                  </a:lnTo>
                  <a:lnTo>
                    <a:pt x="3722" y="1515"/>
                  </a:lnTo>
                  <a:lnTo>
                    <a:pt x="3723" y="1515"/>
                  </a:lnTo>
                  <a:lnTo>
                    <a:pt x="3723" y="1515"/>
                  </a:lnTo>
                  <a:lnTo>
                    <a:pt x="3724" y="1515"/>
                  </a:lnTo>
                  <a:lnTo>
                    <a:pt x="3726" y="1517"/>
                  </a:lnTo>
                  <a:lnTo>
                    <a:pt x="3727" y="1517"/>
                  </a:lnTo>
                  <a:lnTo>
                    <a:pt x="3727" y="1517"/>
                  </a:lnTo>
                  <a:lnTo>
                    <a:pt x="3728" y="1517"/>
                  </a:lnTo>
                  <a:lnTo>
                    <a:pt x="3729" y="1518"/>
                  </a:lnTo>
                  <a:lnTo>
                    <a:pt x="3731" y="1518"/>
                  </a:lnTo>
                  <a:lnTo>
                    <a:pt x="3731" y="1517"/>
                  </a:lnTo>
                  <a:lnTo>
                    <a:pt x="3732" y="1515"/>
                  </a:lnTo>
                  <a:lnTo>
                    <a:pt x="3733" y="1513"/>
                  </a:lnTo>
                  <a:lnTo>
                    <a:pt x="3734" y="1509"/>
                  </a:lnTo>
                  <a:lnTo>
                    <a:pt x="3734" y="1505"/>
                  </a:lnTo>
                  <a:lnTo>
                    <a:pt x="3735" y="1499"/>
                  </a:lnTo>
                  <a:lnTo>
                    <a:pt x="3737" y="1494"/>
                  </a:lnTo>
                  <a:lnTo>
                    <a:pt x="3738" y="1490"/>
                  </a:lnTo>
                  <a:lnTo>
                    <a:pt x="3738" y="1487"/>
                  </a:lnTo>
                  <a:lnTo>
                    <a:pt x="3739" y="1486"/>
                  </a:lnTo>
                  <a:lnTo>
                    <a:pt x="3740" y="1486"/>
                  </a:lnTo>
                  <a:lnTo>
                    <a:pt x="3742" y="1487"/>
                  </a:lnTo>
                  <a:lnTo>
                    <a:pt x="3742" y="1488"/>
                  </a:lnTo>
                  <a:lnTo>
                    <a:pt x="3743" y="1489"/>
                  </a:lnTo>
                  <a:lnTo>
                    <a:pt x="3744" y="1492"/>
                  </a:lnTo>
                  <a:lnTo>
                    <a:pt x="3745" y="1494"/>
                  </a:lnTo>
                  <a:lnTo>
                    <a:pt x="3745" y="1497"/>
                  </a:lnTo>
                  <a:lnTo>
                    <a:pt x="3747" y="1499"/>
                  </a:lnTo>
                  <a:lnTo>
                    <a:pt x="3748" y="1502"/>
                  </a:lnTo>
                  <a:lnTo>
                    <a:pt x="3749" y="1503"/>
                  </a:lnTo>
                  <a:lnTo>
                    <a:pt x="3750" y="1505"/>
                  </a:lnTo>
                  <a:lnTo>
                    <a:pt x="3750" y="1507"/>
                  </a:lnTo>
                  <a:lnTo>
                    <a:pt x="3752" y="1508"/>
                  </a:lnTo>
                  <a:lnTo>
                    <a:pt x="3753" y="1510"/>
                  </a:lnTo>
                  <a:lnTo>
                    <a:pt x="3754" y="1512"/>
                  </a:lnTo>
                  <a:lnTo>
                    <a:pt x="3754" y="1513"/>
                  </a:lnTo>
                  <a:lnTo>
                    <a:pt x="3755" y="1514"/>
                  </a:lnTo>
                  <a:lnTo>
                    <a:pt x="3757" y="1514"/>
                  </a:lnTo>
                  <a:lnTo>
                    <a:pt x="3758" y="1514"/>
                  </a:lnTo>
                  <a:lnTo>
                    <a:pt x="3758" y="1514"/>
                  </a:lnTo>
                  <a:lnTo>
                    <a:pt x="3759" y="1515"/>
                  </a:lnTo>
                  <a:lnTo>
                    <a:pt x="3760" y="1515"/>
                  </a:lnTo>
                  <a:lnTo>
                    <a:pt x="3762" y="1515"/>
                  </a:lnTo>
                  <a:lnTo>
                    <a:pt x="3762" y="1515"/>
                  </a:lnTo>
                  <a:lnTo>
                    <a:pt x="3763" y="1515"/>
                  </a:lnTo>
                  <a:lnTo>
                    <a:pt x="3764" y="1517"/>
                  </a:lnTo>
                  <a:lnTo>
                    <a:pt x="3765" y="1517"/>
                  </a:lnTo>
                  <a:lnTo>
                    <a:pt x="3765" y="1518"/>
                  </a:lnTo>
                  <a:lnTo>
                    <a:pt x="3767" y="1518"/>
                  </a:lnTo>
                  <a:lnTo>
                    <a:pt x="3768" y="1519"/>
                  </a:lnTo>
                  <a:lnTo>
                    <a:pt x="3769" y="1519"/>
                  </a:lnTo>
                  <a:lnTo>
                    <a:pt x="3769" y="1519"/>
                  </a:lnTo>
                  <a:lnTo>
                    <a:pt x="3770" y="1520"/>
                  </a:lnTo>
                  <a:lnTo>
                    <a:pt x="3771" y="1520"/>
                  </a:lnTo>
                  <a:lnTo>
                    <a:pt x="3773" y="1520"/>
                  </a:lnTo>
                  <a:lnTo>
                    <a:pt x="3773" y="1520"/>
                  </a:lnTo>
                  <a:lnTo>
                    <a:pt x="3774" y="1520"/>
                  </a:lnTo>
                  <a:lnTo>
                    <a:pt x="3775" y="1522"/>
                  </a:lnTo>
                  <a:lnTo>
                    <a:pt x="3776" y="1522"/>
                  </a:lnTo>
                  <a:lnTo>
                    <a:pt x="3776" y="1522"/>
                  </a:lnTo>
                  <a:lnTo>
                    <a:pt x="3778" y="1522"/>
                  </a:lnTo>
                  <a:lnTo>
                    <a:pt x="3779" y="1522"/>
                  </a:lnTo>
                  <a:lnTo>
                    <a:pt x="3780" y="1522"/>
                  </a:lnTo>
                  <a:lnTo>
                    <a:pt x="3780" y="1522"/>
                  </a:lnTo>
                  <a:lnTo>
                    <a:pt x="3781" y="1523"/>
                  </a:lnTo>
                  <a:lnTo>
                    <a:pt x="3783" y="1523"/>
                  </a:lnTo>
                  <a:lnTo>
                    <a:pt x="3784" y="1523"/>
                  </a:lnTo>
                  <a:lnTo>
                    <a:pt x="3784" y="1523"/>
                  </a:lnTo>
                  <a:lnTo>
                    <a:pt x="3785" y="1523"/>
                  </a:lnTo>
                  <a:lnTo>
                    <a:pt x="3786" y="1523"/>
                  </a:lnTo>
                  <a:lnTo>
                    <a:pt x="3788" y="1523"/>
                  </a:lnTo>
                  <a:lnTo>
                    <a:pt x="3788" y="1523"/>
                  </a:lnTo>
                  <a:lnTo>
                    <a:pt x="3789" y="1523"/>
                  </a:lnTo>
                  <a:lnTo>
                    <a:pt x="3790" y="1522"/>
                  </a:lnTo>
                  <a:lnTo>
                    <a:pt x="3791" y="1522"/>
                  </a:lnTo>
                  <a:lnTo>
                    <a:pt x="3791" y="1522"/>
                  </a:lnTo>
                  <a:lnTo>
                    <a:pt x="3793" y="1522"/>
                  </a:lnTo>
                  <a:lnTo>
                    <a:pt x="3794" y="1522"/>
                  </a:lnTo>
                  <a:lnTo>
                    <a:pt x="3795" y="1522"/>
                  </a:lnTo>
                  <a:lnTo>
                    <a:pt x="3795" y="1522"/>
                  </a:lnTo>
                  <a:lnTo>
                    <a:pt x="3796" y="1522"/>
                  </a:lnTo>
                  <a:lnTo>
                    <a:pt x="3798" y="1522"/>
                  </a:lnTo>
                  <a:lnTo>
                    <a:pt x="3799" y="1522"/>
                  </a:lnTo>
                  <a:lnTo>
                    <a:pt x="3799" y="1522"/>
                  </a:lnTo>
                  <a:lnTo>
                    <a:pt x="3800" y="1520"/>
                  </a:lnTo>
                  <a:lnTo>
                    <a:pt x="3801" y="1520"/>
                  </a:lnTo>
                  <a:lnTo>
                    <a:pt x="3803" y="1520"/>
                  </a:lnTo>
                  <a:lnTo>
                    <a:pt x="3804" y="1520"/>
                  </a:lnTo>
                  <a:lnTo>
                    <a:pt x="3804" y="1520"/>
                  </a:lnTo>
                  <a:lnTo>
                    <a:pt x="3805" y="1520"/>
                  </a:lnTo>
                  <a:lnTo>
                    <a:pt x="3806" y="1520"/>
                  </a:lnTo>
                  <a:lnTo>
                    <a:pt x="3807" y="1520"/>
                  </a:lnTo>
                  <a:lnTo>
                    <a:pt x="3807" y="1520"/>
                  </a:lnTo>
                  <a:lnTo>
                    <a:pt x="3809" y="1520"/>
                  </a:lnTo>
                  <a:lnTo>
                    <a:pt x="3810" y="1520"/>
                  </a:lnTo>
                  <a:lnTo>
                    <a:pt x="3811" y="1520"/>
                  </a:lnTo>
                  <a:lnTo>
                    <a:pt x="3811" y="1520"/>
                  </a:lnTo>
                  <a:lnTo>
                    <a:pt x="3812" y="1519"/>
                  </a:lnTo>
                  <a:lnTo>
                    <a:pt x="3814" y="1519"/>
                  </a:lnTo>
                  <a:lnTo>
                    <a:pt x="3815" y="1519"/>
                  </a:lnTo>
                  <a:lnTo>
                    <a:pt x="3815" y="1519"/>
                  </a:lnTo>
                  <a:lnTo>
                    <a:pt x="3816" y="1518"/>
                  </a:lnTo>
                  <a:lnTo>
                    <a:pt x="3817" y="1517"/>
                  </a:lnTo>
                  <a:lnTo>
                    <a:pt x="3819" y="1515"/>
                  </a:lnTo>
                  <a:lnTo>
                    <a:pt x="3819" y="1514"/>
                  </a:lnTo>
                  <a:lnTo>
                    <a:pt x="3820" y="1514"/>
                  </a:lnTo>
                  <a:lnTo>
                    <a:pt x="3821" y="1514"/>
                  </a:lnTo>
                  <a:lnTo>
                    <a:pt x="3822" y="1514"/>
                  </a:lnTo>
                  <a:lnTo>
                    <a:pt x="3822" y="1514"/>
                  </a:lnTo>
                  <a:lnTo>
                    <a:pt x="3824" y="1515"/>
                  </a:lnTo>
                  <a:lnTo>
                    <a:pt x="3825" y="1515"/>
                  </a:lnTo>
                  <a:lnTo>
                    <a:pt x="3826" y="1517"/>
                  </a:lnTo>
                  <a:lnTo>
                    <a:pt x="3826" y="1517"/>
                  </a:lnTo>
                  <a:lnTo>
                    <a:pt x="3827" y="1517"/>
                  </a:lnTo>
                  <a:lnTo>
                    <a:pt x="3829" y="1517"/>
                  </a:lnTo>
                  <a:lnTo>
                    <a:pt x="3830" y="1517"/>
                  </a:lnTo>
                  <a:lnTo>
                    <a:pt x="3830" y="1517"/>
                  </a:lnTo>
                  <a:lnTo>
                    <a:pt x="3831" y="1517"/>
                  </a:lnTo>
                  <a:lnTo>
                    <a:pt x="3832" y="1517"/>
                  </a:lnTo>
                  <a:lnTo>
                    <a:pt x="3834" y="1517"/>
                  </a:lnTo>
                  <a:lnTo>
                    <a:pt x="3834" y="1517"/>
                  </a:lnTo>
                  <a:lnTo>
                    <a:pt x="3835" y="1517"/>
                  </a:lnTo>
                  <a:lnTo>
                    <a:pt x="3836" y="1517"/>
                  </a:lnTo>
                  <a:lnTo>
                    <a:pt x="3837" y="1518"/>
                  </a:lnTo>
                  <a:lnTo>
                    <a:pt x="3837" y="1518"/>
                  </a:lnTo>
                  <a:lnTo>
                    <a:pt x="3838" y="1519"/>
                  </a:lnTo>
                  <a:lnTo>
                    <a:pt x="3840" y="1519"/>
                  </a:lnTo>
                  <a:lnTo>
                    <a:pt x="3841" y="1522"/>
                  </a:lnTo>
                  <a:lnTo>
                    <a:pt x="3841" y="1522"/>
                  </a:lnTo>
                  <a:lnTo>
                    <a:pt x="3842" y="1523"/>
                  </a:lnTo>
                  <a:lnTo>
                    <a:pt x="3843" y="1523"/>
                  </a:lnTo>
                  <a:lnTo>
                    <a:pt x="3845" y="1522"/>
                  </a:lnTo>
                  <a:lnTo>
                    <a:pt x="3845" y="1522"/>
                  </a:lnTo>
                  <a:lnTo>
                    <a:pt x="3846" y="1522"/>
                  </a:lnTo>
                  <a:lnTo>
                    <a:pt x="3847" y="1522"/>
                  </a:lnTo>
                  <a:lnTo>
                    <a:pt x="3848" y="1522"/>
                  </a:lnTo>
                  <a:lnTo>
                    <a:pt x="3848" y="1523"/>
                  </a:lnTo>
                  <a:lnTo>
                    <a:pt x="3850" y="1524"/>
                  </a:lnTo>
                  <a:lnTo>
                    <a:pt x="3851" y="1525"/>
                  </a:lnTo>
                  <a:lnTo>
                    <a:pt x="3852" y="1525"/>
                  </a:lnTo>
                  <a:lnTo>
                    <a:pt x="3852" y="1527"/>
                  </a:lnTo>
                  <a:lnTo>
                    <a:pt x="3853" y="1527"/>
                  </a:lnTo>
                  <a:lnTo>
                    <a:pt x="3855" y="1525"/>
                  </a:lnTo>
                  <a:lnTo>
                    <a:pt x="3856" y="1524"/>
                  </a:lnTo>
                  <a:lnTo>
                    <a:pt x="3856" y="1523"/>
                  </a:lnTo>
                  <a:lnTo>
                    <a:pt x="3857" y="1523"/>
                  </a:lnTo>
                  <a:lnTo>
                    <a:pt x="3858" y="1522"/>
                  </a:lnTo>
                  <a:lnTo>
                    <a:pt x="3860" y="1522"/>
                  </a:lnTo>
                  <a:lnTo>
                    <a:pt x="3861" y="1522"/>
                  </a:lnTo>
                  <a:lnTo>
                    <a:pt x="3861" y="1522"/>
                  </a:lnTo>
                  <a:lnTo>
                    <a:pt x="3862" y="1522"/>
                  </a:lnTo>
                  <a:lnTo>
                    <a:pt x="3863" y="1522"/>
                  </a:lnTo>
                  <a:lnTo>
                    <a:pt x="3865" y="1522"/>
                  </a:lnTo>
                  <a:lnTo>
                    <a:pt x="3865" y="1522"/>
                  </a:lnTo>
                  <a:lnTo>
                    <a:pt x="3866" y="1522"/>
                  </a:lnTo>
                  <a:lnTo>
                    <a:pt x="3867" y="1522"/>
                  </a:lnTo>
                  <a:lnTo>
                    <a:pt x="3868" y="1522"/>
                  </a:lnTo>
                  <a:lnTo>
                    <a:pt x="3868" y="1523"/>
                  </a:lnTo>
                  <a:lnTo>
                    <a:pt x="3870" y="1523"/>
                  </a:lnTo>
                  <a:lnTo>
                    <a:pt x="3871" y="1523"/>
                  </a:lnTo>
                  <a:lnTo>
                    <a:pt x="3872" y="1524"/>
                  </a:lnTo>
                  <a:lnTo>
                    <a:pt x="3872" y="1524"/>
                  </a:lnTo>
                  <a:lnTo>
                    <a:pt x="3873" y="1524"/>
                  </a:lnTo>
                  <a:lnTo>
                    <a:pt x="3874" y="1523"/>
                  </a:lnTo>
                  <a:lnTo>
                    <a:pt x="3876" y="1523"/>
                  </a:lnTo>
                  <a:lnTo>
                    <a:pt x="3876" y="1523"/>
                  </a:lnTo>
                  <a:lnTo>
                    <a:pt x="3877" y="1523"/>
                  </a:lnTo>
                  <a:lnTo>
                    <a:pt x="3878" y="1523"/>
                  </a:lnTo>
                  <a:lnTo>
                    <a:pt x="3879" y="1523"/>
                  </a:lnTo>
                  <a:lnTo>
                    <a:pt x="3879" y="1523"/>
                  </a:lnTo>
                  <a:lnTo>
                    <a:pt x="3881" y="1523"/>
                  </a:lnTo>
                  <a:lnTo>
                    <a:pt x="3882" y="1523"/>
                  </a:lnTo>
                  <a:lnTo>
                    <a:pt x="3883" y="1522"/>
                  </a:lnTo>
                  <a:lnTo>
                    <a:pt x="3883" y="1522"/>
                  </a:lnTo>
                  <a:lnTo>
                    <a:pt x="3884" y="1522"/>
                  </a:lnTo>
                  <a:lnTo>
                    <a:pt x="3886" y="1522"/>
                  </a:lnTo>
                  <a:lnTo>
                    <a:pt x="3887" y="1522"/>
                  </a:lnTo>
                  <a:lnTo>
                    <a:pt x="3887" y="1522"/>
                  </a:lnTo>
                  <a:lnTo>
                    <a:pt x="3888" y="1522"/>
                  </a:lnTo>
                  <a:lnTo>
                    <a:pt x="3889" y="1522"/>
                  </a:lnTo>
                  <a:lnTo>
                    <a:pt x="3891" y="1522"/>
                  </a:lnTo>
                  <a:lnTo>
                    <a:pt x="3891" y="1522"/>
                  </a:lnTo>
                  <a:lnTo>
                    <a:pt x="3892" y="1522"/>
                  </a:lnTo>
                  <a:lnTo>
                    <a:pt x="3893" y="1522"/>
                  </a:lnTo>
                  <a:lnTo>
                    <a:pt x="3894" y="1522"/>
                  </a:lnTo>
                  <a:lnTo>
                    <a:pt x="3894" y="1522"/>
                  </a:lnTo>
                  <a:lnTo>
                    <a:pt x="3896" y="1522"/>
                  </a:lnTo>
                  <a:lnTo>
                    <a:pt x="3897" y="1522"/>
                  </a:lnTo>
                  <a:lnTo>
                    <a:pt x="3898" y="1522"/>
                  </a:lnTo>
                  <a:lnTo>
                    <a:pt x="3898" y="1522"/>
                  </a:lnTo>
                  <a:lnTo>
                    <a:pt x="3899" y="1522"/>
                  </a:lnTo>
                  <a:lnTo>
                    <a:pt x="3901" y="1522"/>
                  </a:lnTo>
                  <a:lnTo>
                    <a:pt x="3902" y="1522"/>
                  </a:lnTo>
                  <a:lnTo>
                    <a:pt x="3902" y="1522"/>
                  </a:lnTo>
                  <a:lnTo>
                    <a:pt x="3903" y="1522"/>
                  </a:lnTo>
                  <a:lnTo>
                    <a:pt x="3904" y="1522"/>
                  </a:lnTo>
                  <a:lnTo>
                    <a:pt x="3906" y="1520"/>
                  </a:lnTo>
                  <a:lnTo>
                    <a:pt x="3906" y="1520"/>
                  </a:lnTo>
                  <a:lnTo>
                    <a:pt x="3907" y="1520"/>
                  </a:lnTo>
                  <a:lnTo>
                    <a:pt x="3908" y="1520"/>
                  </a:lnTo>
                  <a:lnTo>
                    <a:pt x="3909" y="1522"/>
                  </a:lnTo>
                  <a:lnTo>
                    <a:pt x="3909" y="1522"/>
                  </a:lnTo>
                  <a:lnTo>
                    <a:pt x="3910" y="1522"/>
                  </a:lnTo>
                  <a:lnTo>
                    <a:pt x="3912" y="1522"/>
                  </a:lnTo>
                  <a:lnTo>
                    <a:pt x="3913" y="1522"/>
                  </a:lnTo>
                  <a:lnTo>
                    <a:pt x="3913" y="1522"/>
                  </a:lnTo>
                  <a:lnTo>
                    <a:pt x="3914" y="1522"/>
                  </a:lnTo>
                  <a:lnTo>
                    <a:pt x="3915" y="1522"/>
                  </a:lnTo>
                  <a:lnTo>
                    <a:pt x="3917" y="1522"/>
                  </a:lnTo>
                  <a:lnTo>
                    <a:pt x="3918" y="1522"/>
                  </a:lnTo>
                  <a:lnTo>
                    <a:pt x="3918" y="1522"/>
                  </a:lnTo>
                  <a:lnTo>
                    <a:pt x="3919" y="1522"/>
                  </a:lnTo>
                  <a:lnTo>
                    <a:pt x="3920" y="1522"/>
                  </a:lnTo>
                  <a:lnTo>
                    <a:pt x="3922" y="1522"/>
                  </a:lnTo>
                  <a:lnTo>
                    <a:pt x="3922" y="1522"/>
                  </a:lnTo>
                  <a:lnTo>
                    <a:pt x="3923" y="1522"/>
                  </a:lnTo>
                  <a:lnTo>
                    <a:pt x="3924" y="1522"/>
                  </a:lnTo>
                  <a:lnTo>
                    <a:pt x="3925" y="1522"/>
                  </a:lnTo>
                  <a:lnTo>
                    <a:pt x="3925" y="1522"/>
                  </a:lnTo>
                  <a:lnTo>
                    <a:pt x="3927" y="1522"/>
                  </a:lnTo>
                  <a:lnTo>
                    <a:pt x="3928" y="1522"/>
                  </a:lnTo>
                  <a:lnTo>
                    <a:pt x="3929" y="1522"/>
                  </a:lnTo>
                  <a:lnTo>
                    <a:pt x="3929" y="1522"/>
                  </a:lnTo>
                  <a:lnTo>
                    <a:pt x="3930" y="1522"/>
                  </a:lnTo>
                  <a:lnTo>
                    <a:pt x="3932" y="1522"/>
                  </a:lnTo>
                  <a:lnTo>
                    <a:pt x="3933" y="1522"/>
                  </a:lnTo>
                  <a:lnTo>
                    <a:pt x="3933" y="1522"/>
                  </a:lnTo>
                  <a:lnTo>
                    <a:pt x="3934" y="1522"/>
                  </a:lnTo>
                  <a:lnTo>
                    <a:pt x="3935" y="1522"/>
                  </a:lnTo>
                  <a:lnTo>
                    <a:pt x="3937" y="1522"/>
                  </a:lnTo>
                  <a:lnTo>
                    <a:pt x="3937" y="1522"/>
                  </a:lnTo>
                  <a:lnTo>
                    <a:pt x="3938" y="1522"/>
                  </a:lnTo>
                  <a:lnTo>
                    <a:pt x="3939" y="1522"/>
                  </a:lnTo>
                  <a:lnTo>
                    <a:pt x="3940" y="1522"/>
                  </a:lnTo>
                  <a:lnTo>
                    <a:pt x="3940" y="1522"/>
                  </a:lnTo>
                  <a:lnTo>
                    <a:pt x="3942" y="1522"/>
                  </a:lnTo>
                  <a:lnTo>
                    <a:pt x="3943" y="1522"/>
                  </a:lnTo>
                  <a:lnTo>
                    <a:pt x="3944" y="1522"/>
                  </a:lnTo>
                  <a:lnTo>
                    <a:pt x="3944" y="1522"/>
                  </a:lnTo>
                  <a:lnTo>
                    <a:pt x="3945" y="1522"/>
                  </a:lnTo>
                  <a:lnTo>
                    <a:pt x="3946" y="1522"/>
                  </a:lnTo>
                  <a:lnTo>
                    <a:pt x="3948" y="1522"/>
                  </a:lnTo>
                  <a:lnTo>
                    <a:pt x="3948" y="1520"/>
                  </a:lnTo>
                  <a:lnTo>
                    <a:pt x="3949" y="1520"/>
                  </a:lnTo>
                  <a:lnTo>
                    <a:pt x="3950" y="1520"/>
                  </a:lnTo>
                  <a:lnTo>
                    <a:pt x="3951" y="1520"/>
                  </a:lnTo>
                  <a:lnTo>
                    <a:pt x="3951" y="1520"/>
                  </a:lnTo>
                  <a:lnTo>
                    <a:pt x="3953" y="1520"/>
                  </a:lnTo>
                  <a:lnTo>
                    <a:pt x="3954" y="1520"/>
                  </a:lnTo>
                  <a:lnTo>
                    <a:pt x="3955" y="1520"/>
                  </a:lnTo>
                  <a:lnTo>
                    <a:pt x="3955" y="1520"/>
                  </a:lnTo>
                  <a:lnTo>
                    <a:pt x="3956" y="1520"/>
                  </a:lnTo>
                  <a:lnTo>
                    <a:pt x="3958" y="1520"/>
                  </a:lnTo>
                  <a:lnTo>
                    <a:pt x="3959" y="1520"/>
                  </a:lnTo>
                  <a:lnTo>
                    <a:pt x="3959" y="1520"/>
                  </a:lnTo>
                  <a:lnTo>
                    <a:pt x="3960" y="1522"/>
                  </a:lnTo>
                  <a:lnTo>
                    <a:pt x="3961" y="1522"/>
                  </a:lnTo>
                  <a:lnTo>
                    <a:pt x="3963" y="1522"/>
                  </a:lnTo>
                  <a:lnTo>
                    <a:pt x="3963" y="1522"/>
                  </a:lnTo>
                  <a:lnTo>
                    <a:pt x="3964" y="1522"/>
                  </a:lnTo>
                  <a:lnTo>
                    <a:pt x="3965" y="1522"/>
                  </a:lnTo>
                  <a:lnTo>
                    <a:pt x="3966" y="1522"/>
                  </a:lnTo>
                  <a:lnTo>
                    <a:pt x="3966" y="1522"/>
                  </a:lnTo>
                  <a:lnTo>
                    <a:pt x="3968" y="1522"/>
                  </a:lnTo>
                  <a:lnTo>
                    <a:pt x="3969" y="1522"/>
                  </a:lnTo>
                  <a:lnTo>
                    <a:pt x="3970" y="1522"/>
                  </a:lnTo>
                  <a:lnTo>
                    <a:pt x="3971" y="1522"/>
                  </a:lnTo>
                  <a:lnTo>
                    <a:pt x="3971" y="1522"/>
                  </a:lnTo>
                  <a:lnTo>
                    <a:pt x="3973" y="1522"/>
                  </a:lnTo>
                  <a:lnTo>
                    <a:pt x="3974" y="1522"/>
                  </a:lnTo>
                  <a:lnTo>
                    <a:pt x="3975" y="1520"/>
                  </a:lnTo>
                  <a:lnTo>
                    <a:pt x="3975" y="1520"/>
                  </a:lnTo>
                  <a:lnTo>
                    <a:pt x="3976" y="1520"/>
                  </a:lnTo>
                  <a:lnTo>
                    <a:pt x="3978" y="1520"/>
                  </a:lnTo>
                  <a:lnTo>
                    <a:pt x="3979" y="1520"/>
                  </a:lnTo>
                  <a:lnTo>
                    <a:pt x="3979" y="1519"/>
                  </a:lnTo>
                  <a:lnTo>
                    <a:pt x="3980" y="1519"/>
                  </a:lnTo>
                  <a:lnTo>
                    <a:pt x="3981" y="1519"/>
                  </a:lnTo>
                  <a:lnTo>
                    <a:pt x="3982" y="1519"/>
                  </a:lnTo>
                  <a:lnTo>
                    <a:pt x="3982" y="1519"/>
                  </a:lnTo>
                  <a:lnTo>
                    <a:pt x="3984" y="1519"/>
                  </a:lnTo>
                  <a:lnTo>
                    <a:pt x="3985" y="1520"/>
                  </a:lnTo>
                  <a:lnTo>
                    <a:pt x="3986" y="1520"/>
                  </a:lnTo>
                  <a:lnTo>
                    <a:pt x="3986" y="1520"/>
                  </a:lnTo>
                  <a:lnTo>
                    <a:pt x="3987" y="1520"/>
                  </a:lnTo>
                  <a:lnTo>
                    <a:pt x="3989" y="1522"/>
                  </a:lnTo>
                  <a:lnTo>
                    <a:pt x="3990" y="1522"/>
                  </a:lnTo>
                  <a:lnTo>
                    <a:pt x="3990" y="1522"/>
                  </a:lnTo>
                  <a:lnTo>
                    <a:pt x="3991" y="1522"/>
                  </a:lnTo>
                  <a:lnTo>
                    <a:pt x="3992" y="1523"/>
                  </a:lnTo>
                  <a:lnTo>
                    <a:pt x="3994" y="1523"/>
                  </a:lnTo>
                  <a:lnTo>
                    <a:pt x="3994" y="1523"/>
                  </a:lnTo>
                  <a:lnTo>
                    <a:pt x="3995" y="1523"/>
                  </a:lnTo>
                  <a:lnTo>
                    <a:pt x="3996" y="1522"/>
                  </a:lnTo>
                  <a:lnTo>
                    <a:pt x="3997" y="1522"/>
                  </a:lnTo>
                  <a:lnTo>
                    <a:pt x="3997" y="1522"/>
                  </a:lnTo>
                  <a:lnTo>
                    <a:pt x="3999" y="1522"/>
                  </a:lnTo>
                  <a:lnTo>
                    <a:pt x="4000" y="1522"/>
                  </a:lnTo>
                  <a:lnTo>
                    <a:pt x="4001" y="1522"/>
                  </a:lnTo>
                  <a:lnTo>
                    <a:pt x="4001" y="1522"/>
                  </a:lnTo>
                  <a:lnTo>
                    <a:pt x="4002" y="1520"/>
                  </a:lnTo>
                  <a:lnTo>
                    <a:pt x="4004" y="1520"/>
                  </a:lnTo>
                  <a:lnTo>
                    <a:pt x="4005" y="1520"/>
                  </a:lnTo>
                  <a:lnTo>
                    <a:pt x="4005" y="1520"/>
                  </a:lnTo>
                  <a:lnTo>
                    <a:pt x="4006" y="1519"/>
                  </a:lnTo>
                  <a:lnTo>
                    <a:pt x="4007" y="1519"/>
                  </a:lnTo>
                  <a:lnTo>
                    <a:pt x="4009" y="1518"/>
                  </a:lnTo>
                  <a:lnTo>
                    <a:pt x="4009" y="1518"/>
                  </a:lnTo>
                  <a:lnTo>
                    <a:pt x="4010" y="1517"/>
                  </a:lnTo>
                  <a:lnTo>
                    <a:pt x="4011" y="1515"/>
                  </a:lnTo>
                  <a:lnTo>
                    <a:pt x="4012" y="1514"/>
                  </a:lnTo>
                  <a:lnTo>
                    <a:pt x="4012" y="1513"/>
                  </a:lnTo>
                  <a:lnTo>
                    <a:pt x="4014" y="1512"/>
                  </a:lnTo>
                  <a:lnTo>
                    <a:pt x="4015" y="1509"/>
                  </a:lnTo>
                  <a:lnTo>
                    <a:pt x="4016" y="1508"/>
                  </a:lnTo>
                  <a:lnTo>
                    <a:pt x="4016" y="1505"/>
                  </a:lnTo>
                  <a:lnTo>
                    <a:pt x="4017" y="1503"/>
                  </a:lnTo>
                  <a:lnTo>
                    <a:pt x="4018" y="1499"/>
                  </a:lnTo>
                  <a:lnTo>
                    <a:pt x="4020" y="1497"/>
                  </a:lnTo>
                  <a:lnTo>
                    <a:pt x="4020" y="1492"/>
                  </a:lnTo>
                  <a:lnTo>
                    <a:pt x="4021" y="1487"/>
                  </a:lnTo>
                  <a:lnTo>
                    <a:pt x="4022" y="1482"/>
                  </a:lnTo>
                  <a:lnTo>
                    <a:pt x="4023" y="1476"/>
                  </a:lnTo>
                  <a:lnTo>
                    <a:pt x="4023" y="1468"/>
                  </a:lnTo>
                  <a:lnTo>
                    <a:pt x="4025" y="1459"/>
                  </a:lnTo>
                  <a:lnTo>
                    <a:pt x="4026" y="1451"/>
                  </a:lnTo>
                  <a:lnTo>
                    <a:pt x="4027" y="1442"/>
                  </a:lnTo>
                  <a:lnTo>
                    <a:pt x="4028" y="1431"/>
                  </a:lnTo>
                  <a:lnTo>
                    <a:pt x="4028" y="1420"/>
                  </a:lnTo>
                  <a:lnTo>
                    <a:pt x="4030" y="1407"/>
                  </a:lnTo>
                  <a:lnTo>
                    <a:pt x="4031" y="1394"/>
                  </a:lnTo>
                  <a:lnTo>
                    <a:pt x="4032" y="1378"/>
                  </a:lnTo>
                  <a:lnTo>
                    <a:pt x="4032" y="1358"/>
                  </a:lnTo>
                  <a:lnTo>
                    <a:pt x="4033" y="1334"/>
                  </a:lnTo>
                  <a:lnTo>
                    <a:pt x="4035" y="1304"/>
                  </a:lnTo>
                  <a:lnTo>
                    <a:pt x="4036" y="1266"/>
                  </a:lnTo>
                  <a:lnTo>
                    <a:pt x="4036" y="1228"/>
                  </a:lnTo>
                  <a:lnTo>
                    <a:pt x="4037" y="1207"/>
                  </a:lnTo>
                  <a:lnTo>
                    <a:pt x="4038" y="1219"/>
                  </a:lnTo>
                  <a:lnTo>
                    <a:pt x="4040" y="1273"/>
                  </a:lnTo>
                  <a:lnTo>
                    <a:pt x="4040" y="1371"/>
                  </a:lnTo>
                  <a:lnTo>
                    <a:pt x="4041" y="1509"/>
                  </a:lnTo>
                  <a:lnTo>
                    <a:pt x="4042" y="1664"/>
                  </a:lnTo>
                  <a:lnTo>
                    <a:pt x="4043" y="1777"/>
                  </a:lnTo>
                  <a:lnTo>
                    <a:pt x="4043" y="1777"/>
                  </a:lnTo>
                  <a:lnTo>
                    <a:pt x="4045" y="1777"/>
                  </a:lnTo>
                  <a:lnTo>
                    <a:pt x="4046" y="1777"/>
                  </a:lnTo>
                  <a:lnTo>
                    <a:pt x="4047" y="1777"/>
                  </a:lnTo>
                  <a:lnTo>
                    <a:pt x="4047" y="1777"/>
                  </a:lnTo>
                  <a:lnTo>
                    <a:pt x="4048" y="1777"/>
                  </a:lnTo>
                  <a:lnTo>
                    <a:pt x="4050" y="1777"/>
                  </a:lnTo>
                  <a:lnTo>
                    <a:pt x="4051" y="1777"/>
                  </a:lnTo>
                  <a:lnTo>
                    <a:pt x="4051" y="1777"/>
                  </a:lnTo>
                  <a:lnTo>
                    <a:pt x="4052" y="1774"/>
                  </a:lnTo>
                  <a:lnTo>
                    <a:pt x="4053" y="1741"/>
                  </a:lnTo>
                  <a:lnTo>
                    <a:pt x="4054" y="1713"/>
                  </a:lnTo>
                  <a:lnTo>
                    <a:pt x="4054" y="1685"/>
                  </a:lnTo>
                  <a:lnTo>
                    <a:pt x="4056" y="1662"/>
                  </a:lnTo>
                  <a:lnTo>
                    <a:pt x="4057" y="1640"/>
                  </a:lnTo>
                  <a:lnTo>
                    <a:pt x="4058" y="1618"/>
                  </a:lnTo>
                  <a:lnTo>
                    <a:pt x="4058" y="1601"/>
                  </a:lnTo>
                  <a:lnTo>
                    <a:pt x="4059" y="1584"/>
                  </a:lnTo>
                  <a:lnTo>
                    <a:pt x="4061" y="1569"/>
                  </a:lnTo>
                  <a:lnTo>
                    <a:pt x="4062" y="1555"/>
                  </a:lnTo>
                  <a:lnTo>
                    <a:pt x="4062" y="1543"/>
                  </a:lnTo>
                  <a:lnTo>
                    <a:pt x="4063" y="1531"/>
                  </a:lnTo>
                  <a:lnTo>
                    <a:pt x="4064" y="1522"/>
                  </a:lnTo>
                  <a:lnTo>
                    <a:pt x="4066" y="1513"/>
                  </a:lnTo>
                  <a:lnTo>
                    <a:pt x="4066" y="1505"/>
                  </a:lnTo>
                  <a:lnTo>
                    <a:pt x="4067" y="1499"/>
                  </a:lnTo>
                  <a:lnTo>
                    <a:pt x="4068" y="1494"/>
                  </a:lnTo>
                  <a:lnTo>
                    <a:pt x="4069" y="1490"/>
                  </a:lnTo>
                  <a:lnTo>
                    <a:pt x="4069" y="1487"/>
                  </a:lnTo>
                  <a:lnTo>
                    <a:pt x="4071" y="1484"/>
                  </a:lnTo>
                  <a:lnTo>
                    <a:pt x="4072" y="1483"/>
                  </a:lnTo>
                  <a:lnTo>
                    <a:pt x="4073" y="1482"/>
                  </a:lnTo>
                  <a:lnTo>
                    <a:pt x="4073" y="1483"/>
                  </a:lnTo>
                  <a:lnTo>
                    <a:pt x="4074" y="1484"/>
                  </a:lnTo>
                  <a:lnTo>
                    <a:pt x="4076" y="1488"/>
                  </a:lnTo>
                  <a:lnTo>
                    <a:pt x="4077" y="1492"/>
                  </a:lnTo>
                  <a:lnTo>
                    <a:pt x="4077" y="1495"/>
                  </a:lnTo>
                  <a:lnTo>
                    <a:pt x="4078" y="1499"/>
                  </a:lnTo>
                  <a:lnTo>
                    <a:pt x="4079" y="1502"/>
                  </a:lnTo>
                  <a:lnTo>
                    <a:pt x="4081" y="1505"/>
                  </a:lnTo>
                  <a:lnTo>
                    <a:pt x="4081" y="150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4" name="Freeform 52"/>
            <p:cNvSpPr>
              <a:spLocks/>
            </p:cNvSpPr>
            <p:nvPr/>
          </p:nvSpPr>
          <p:spPr bwMode="auto">
            <a:xfrm>
              <a:off x="1694" y="678"/>
              <a:ext cx="1966" cy="488"/>
            </a:xfrm>
            <a:custGeom>
              <a:avLst/>
              <a:gdLst/>
              <a:ahLst/>
              <a:cxnLst>
                <a:cxn ang="0">
                  <a:pos x="64" y="902"/>
                </a:cxn>
                <a:cxn ang="0">
                  <a:pos x="128" y="902"/>
                </a:cxn>
                <a:cxn ang="0">
                  <a:pos x="193" y="488"/>
                </a:cxn>
                <a:cxn ang="0">
                  <a:pos x="257" y="906"/>
                </a:cxn>
                <a:cxn ang="0">
                  <a:pos x="322" y="878"/>
                </a:cxn>
                <a:cxn ang="0">
                  <a:pos x="387" y="882"/>
                </a:cxn>
                <a:cxn ang="0">
                  <a:pos x="451" y="891"/>
                </a:cxn>
                <a:cxn ang="0">
                  <a:pos x="516" y="906"/>
                </a:cxn>
                <a:cxn ang="0">
                  <a:pos x="580" y="901"/>
                </a:cxn>
                <a:cxn ang="0">
                  <a:pos x="645" y="902"/>
                </a:cxn>
                <a:cxn ang="0">
                  <a:pos x="709" y="899"/>
                </a:cxn>
                <a:cxn ang="0">
                  <a:pos x="774" y="903"/>
                </a:cxn>
                <a:cxn ang="0">
                  <a:pos x="838" y="898"/>
                </a:cxn>
                <a:cxn ang="0">
                  <a:pos x="903" y="901"/>
                </a:cxn>
                <a:cxn ang="0">
                  <a:pos x="967" y="901"/>
                </a:cxn>
                <a:cxn ang="0">
                  <a:pos x="1032" y="885"/>
                </a:cxn>
                <a:cxn ang="0">
                  <a:pos x="1097" y="895"/>
                </a:cxn>
                <a:cxn ang="0">
                  <a:pos x="1161" y="901"/>
                </a:cxn>
                <a:cxn ang="0">
                  <a:pos x="1226" y="901"/>
                </a:cxn>
                <a:cxn ang="0">
                  <a:pos x="1290" y="901"/>
                </a:cxn>
                <a:cxn ang="0">
                  <a:pos x="1355" y="903"/>
                </a:cxn>
                <a:cxn ang="0">
                  <a:pos x="1419" y="899"/>
                </a:cxn>
                <a:cxn ang="0">
                  <a:pos x="1484" y="899"/>
                </a:cxn>
                <a:cxn ang="0">
                  <a:pos x="1548" y="898"/>
                </a:cxn>
                <a:cxn ang="0">
                  <a:pos x="1613" y="903"/>
                </a:cxn>
                <a:cxn ang="0">
                  <a:pos x="1679" y="899"/>
                </a:cxn>
                <a:cxn ang="0">
                  <a:pos x="1743" y="901"/>
                </a:cxn>
                <a:cxn ang="0">
                  <a:pos x="1808" y="899"/>
                </a:cxn>
                <a:cxn ang="0">
                  <a:pos x="1872" y="896"/>
                </a:cxn>
                <a:cxn ang="0">
                  <a:pos x="1937" y="901"/>
                </a:cxn>
                <a:cxn ang="0">
                  <a:pos x="2001" y="901"/>
                </a:cxn>
                <a:cxn ang="0">
                  <a:pos x="2066" y="901"/>
                </a:cxn>
                <a:cxn ang="0">
                  <a:pos x="2131" y="901"/>
                </a:cxn>
                <a:cxn ang="0">
                  <a:pos x="2195" y="901"/>
                </a:cxn>
                <a:cxn ang="0">
                  <a:pos x="2260" y="901"/>
                </a:cxn>
                <a:cxn ang="0">
                  <a:pos x="2324" y="901"/>
                </a:cxn>
                <a:cxn ang="0">
                  <a:pos x="2389" y="901"/>
                </a:cxn>
                <a:cxn ang="0">
                  <a:pos x="2453" y="901"/>
                </a:cxn>
                <a:cxn ang="0">
                  <a:pos x="2518" y="901"/>
                </a:cxn>
                <a:cxn ang="0">
                  <a:pos x="2582" y="899"/>
                </a:cxn>
                <a:cxn ang="0">
                  <a:pos x="2647" y="899"/>
                </a:cxn>
                <a:cxn ang="0">
                  <a:pos x="2711" y="901"/>
                </a:cxn>
                <a:cxn ang="0">
                  <a:pos x="2776" y="901"/>
                </a:cxn>
                <a:cxn ang="0">
                  <a:pos x="2841" y="898"/>
                </a:cxn>
                <a:cxn ang="0">
                  <a:pos x="2905" y="901"/>
                </a:cxn>
                <a:cxn ang="0">
                  <a:pos x="2970" y="901"/>
                </a:cxn>
                <a:cxn ang="0">
                  <a:pos x="3034" y="901"/>
                </a:cxn>
                <a:cxn ang="0">
                  <a:pos x="3099" y="901"/>
                </a:cxn>
                <a:cxn ang="0">
                  <a:pos x="3163" y="901"/>
                </a:cxn>
                <a:cxn ang="0">
                  <a:pos x="3228" y="901"/>
                </a:cxn>
                <a:cxn ang="0">
                  <a:pos x="3292" y="901"/>
                </a:cxn>
                <a:cxn ang="0">
                  <a:pos x="3358" y="901"/>
                </a:cxn>
                <a:cxn ang="0">
                  <a:pos x="3423" y="901"/>
                </a:cxn>
                <a:cxn ang="0">
                  <a:pos x="3487" y="901"/>
                </a:cxn>
                <a:cxn ang="0">
                  <a:pos x="3552" y="901"/>
                </a:cxn>
                <a:cxn ang="0">
                  <a:pos x="3616" y="901"/>
                </a:cxn>
                <a:cxn ang="0">
                  <a:pos x="3681" y="901"/>
                </a:cxn>
                <a:cxn ang="0">
                  <a:pos x="3745" y="895"/>
                </a:cxn>
                <a:cxn ang="0">
                  <a:pos x="3810" y="901"/>
                </a:cxn>
                <a:cxn ang="0">
                  <a:pos x="3874" y="899"/>
                </a:cxn>
                <a:cxn ang="0">
                  <a:pos x="3939" y="901"/>
                </a:cxn>
                <a:cxn ang="0">
                  <a:pos x="4004" y="896"/>
                </a:cxn>
                <a:cxn ang="0">
                  <a:pos x="4068" y="743"/>
                </a:cxn>
              </a:cxnLst>
              <a:rect l="0" t="0" r="r" b="b"/>
              <a:pathLst>
                <a:path w="4081" h="1109">
                  <a:moveTo>
                    <a:pt x="0" y="845"/>
                  </a:moveTo>
                  <a:lnTo>
                    <a:pt x="0" y="845"/>
                  </a:lnTo>
                  <a:lnTo>
                    <a:pt x="2" y="887"/>
                  </a:lnTo>
                  <a:lnTo>
                    <a:pt x="3" y="887"/>
                  </a:lnTo>
                  <a:lnTo>
                    <a:pt x="3" y="888"/>
                  </a:lnTo>
                  <a:lnTo>
                    <a:pt x="4" y="890"/>
                  </a:lnTo>
                  <a:lnTo>
                    <a:pt x="5" y="891"/>
                  </a:lnTo>
                  <a:lnTo>
                    <a:pt x="7" y="892"/>
                  </a:lnTo>
                  <a:lnTo>
                    <a:pt x="7" y="895"/>
                  </a:lnTo>
                  <a:lnTo>
                    <a:pt x="8" y="897"/>
                  </a:lnTo>
                  <a:lnTo>
                    <a:pt x="9" y="899"/>
                  </a:lnTo>
                  <a:lnTo>
                    <a:pt x="10" y="902"/>
                  </a:lnTo>
                  <a:lnTo>
                    <a:pt x="10" y="903"/>
                  </a:lnTo>
                  <a:lnTo>
                    <a:pt x="12" y="904"/>
                  </a:lnTo>
                  <a:lnTo>
                    <a:pt x="13" y="906"/>
                  </a:lnTo>
                  <a:lnTo>
                    <a:pt x="14" y="906"/>
                  </a:lnTo>
                  <a:lnTo>
                    <a:pt x="14" y="906"/>
                  </a:lnTo>
                  <a:lnTo>
                    <a:pt x="15" y="906"/>
                  </a:lnTo>
                  <a:lnTo>
                    <a:pt x="17" y="906"/>
                  </a:lnTo>
                  <a:lnTo>
                    <a:pt x="18" y="906"/>
                  </a:lnTo>
                  <a:lnTo>
                    <a:pt x="18" y="906"/>
                  </a:lnTo>
                  <a:lnTo>
                    <a:pt x="19" y="906"/>
                  </a:lnTo>
                  <a:lnTo>
                    <a:pt x="20" y="906"/>
                  </a:lnTo>
                  <a:lnTo>
                    <a:pt x="22" y="906"/>
                  </a:lnTo>
                  <a:lnTo>
                    <a:pt x="22" y="906"/>
                  </a:lnTo>
                  <a:lnTo>
                    <a:pt x="23" y="906"/>
                  </a:lnTo>
                  <a:lnTo>
                    <a:pt x="24" y="906"/>
                  </a:lnTo>
                  <a:lnTo>
                    <a:pt x="25" y="906"/>
                  </a:lnTo>
                  <a:lnTo>
                    <a:pt x="25" y="906"/>
                  </a:lnTo>
                  <a:lnTo>
                    <a:pt x="27" y="906"/>
                  </a:lnTo>
                  <a:lnTo>
                    <a:pt x="28" y="907"/>
                  </a:lnTo>
                  <a:lnTo>
                    <a:pt x="29" y="907"/>
                  </a:lnTo>
                  <a:lnTo>
                    <a:pt x="29" y="907"/>
                  </a:lnTo>
                  <a:lnTo>
                    <a:pt x="30" y="907"/>
                  </a:lnTo>
                  <a:lnTo>
                    <a:pt x="32" y="907"/>
                  </a:lnTo>
                  <a:lnTo>
                    <a:pt x="33" y="907"/>
                  </a:lnTo>
                  <a:lnTo>
                    <a:pt x="33" y="907"/>
                  </a:lnTo>
                  <a:lnTo>
                    <a:pt x="34" y="907"/>
                  </a:lnTo>
                  <a:lnTo>
                    <a:pt x="35" y="907"/>
                  </a:lnTo>
                  <a:lnTo>
                    <a:pt x="36" y="907"/>
                  </a:lnTo>
                  <a:lnTo>
                    <a:pt x="36" y="907"/>
                  </a:lnTo>
                  <a:lnTo>
                    <a:pt x="38" y="907"/>
                  </a:lnTo>
                  <a:lnTo>
                    <a:pt x="39" y="906"/>
                  </a:lnTo>
                  <a:lnTo>
                    <a:pt x="40" y="906"/>
                  </a:lnTo>
                  <a:lnTo>
                    <a:pt x="40" y="906"/>
                  </a:lnTo>
                  <a:lnTo>
                    <a:pt x="41" y="906"/>
                  </a:lnTo>
                  <a:lnTo>
                    <a:pt x="43" y="906"/>
                  </a:lnTo>
                  <a:lnTo>
                    <a:pt x="44" y="906"/>
                  </a:lnTo>
                  <a:lnTo>
                    <a:pt x="44" y="906"/>
                  </a:lnTo>
                  <a:lnTo>
                    <a:pt x="45" y="906"/>
                  </a:lnTo>
                  <a:lnTo>
                    <a:pt x="46" y="904"/>
                  </a:lnTo>
                  <a:lnTo>
                    <a:pt x="48" y="904"/>
                  </a:lnTo>
                  <a:lnTo>
                    <a:pt x="48" y="904"/>
                  </a:lnTo>
                  <a:lnTo>
                    <a:pt x="49" y="904"/>
                  </a:lnTo>
                  <a:lnTo>
                    <a:pt x="50" y="904"/>
                  </a:lnTo>
                  <a:lnTo>
                    <a:pt x="51" y="903"/>
                  </a:lnTo>
                  <a:lnTo>
                    <a:pt x="51" y="903"/>
                  </a:lnTo>
                  <a:lnTo>
                    <a:pt x="53" y="903"/>
                  </a:lnTo>
                  <a:lnTo>
                    <a:pt x="54" y="903"/>
                  </a:lnTo>
                  <a:lnTo>
                    <a:pt x="55" y="903"/>
                  </a:lnTo>
                  <a:lnTo>
                    <a:pt x="55" y="903"/>
                  </a:lnTo>
                  <a:lnTo>
                    <a:pt x="56" y="903"/>
                  </a:lnTo>
                  <a:lnTo>
                    <a:pt x="58" y="902"/>
                  </a:lnTo>
                  <a:lnTo>
                    <a:pt x="59" y="902"/>
                  </a:lnTo>
                  <a:lnTo>
                    <a:pt x="60" y="902"/>
                  </a:lnTo>
                  <a:lnTo>
                    <a:pt x="60" y="902"/>
                  </a:lnTo>
                  <a:lnTo>
                    <a:pt x="61" y="902"/>
                  </a:lnTo>
                  <a:lnTo>
                    <a:pt x="63" y="902"/>
                  </a:lnTo>
                  <a:lnTo>
                    <a:pt x="64" y="902"/>
                  </a:lnTo>
                  <a:lnTo>
                    <a:pt x="64" y="902"/>
                  </a:lnTo>
                  <a:lnTo>
                    <a:pt x="65" y="902"/>
                  </a:lnTo>
                  <a:lnTo>
                    <a:pt x="66" y="902"/>
                  </a:lnTo>
                  <a:lnTo>
                    <a:pt x="68" y="902"/>
                  </a:lnTo>
                  <a:lnTo>
                    <a:pt x="68" y="902"/>
                  </a:lnTo>
                  <a:lnTo>
                    <a:pt x="69" y="901"/>
                  </a:lnTo>
                  <a:lnTo>
                    <a:pt x="70" y="902"/>
                  </a:lnTo>
                  <a:lnTo>
                    <a:pt x="71" y="902"/>
                  </a:lnTo>
                  <a:lnTo>
                    <a:pt x="71" y="902"/>
                  </a:lnTo>
                  <a:lnTo>
                    <a:pt x="72" y="902"/>
                  </a:lnTo>
                  <a:lnTo>
                    <a:pt x="74" y="902"/>
                  </a:lnTo>
                  <a:lnTo>
                    <a:pt x="75" y="902"/>
                  </a:lnTo>
                  <a:lnTo>
                    <a:pt x="75" y="902"/>
                  </a:lnTo>
                  <a:lnTo>
                    <a:pt x="76" y="902"/>
                  </a:lnTo>
                  <a:lnTo>
                    <a:pt x="77" y="902"/>
                  </a:lnTo>
                  <a:lnTo>
                    <a:pt x="79" y="902"/>
                  </a:lnTo>
                  <a:lnTo>
                    <a:pt x="79" y="902"/>
                  </a:lnTo>
                  <a:lnTo>
                    <a:pt x="80" y="902"/>
                  </a:lnTo>
                  <a:lnTo>
                    <a:pt x="81" y="902"/>
                  </a:lnTo>
                  <a:lnTo>
                    <a:pt x="82" y="902"/>
                  </a:lnTo>
                  <a:lnTo>
                    <a:pt x="82" y="902"/>
                  </a:lnTo>
                  <a:lnTo>
                    <a:pt x="84" y="901"/>
                  </a:lnTo>
                  <a:lnTo>
                    <a:pt x="85" y="901"/>
                  </a:lnTo>
                  <a:lnTo>
                    <a:pt x="86" y="901"/>
                  </a:lnTo>
                  <a:lnTo>
                    <a:pt x="86" y="901"/>
                  </a:lnTo>
                  <a:lnTo>
                    <a:pt x="87" y="901"/>
                  </a:lnTo>
                  <a:lnTo>
                    <a:pt x="89" y="901"/>
                  </a:lnTo>
                  <a:lnTo>
                    <a:pt x="90" y="902"/>
                  </a:lnTo>
                  <a:lnTo>
                    <a:pt x="90" y="902"/>
                  </a:lnTo>
                  <a:lnTo>
                    <a:pt x="91" y="902"/>
                  </a:lnTo>
                  <a:lnTo>
                    <a:pt x="92" y="902"/>
                  </a:lnTo>
                  <a:lnTo>
                    <a:pt x="94" y="902"/>
                  </a:lnTo>
                  <a:lnTo>
                    <a:pt x="94" y="902"/>
                  </a:lnTo>
                  <a:lnTo>
                    <a:pt x="95" y="903"/>
                  </a:lnTo>
                  <a:lnTo>
                    <a:pt x="96" y="903"/>
                  </a:lnTo>
                  <a:lnTo>
                    <a:pt x="97" y="903"/>
                  </a:lnTo>
                  <a:lnTo>
                    <a:pt x="97" y="903"/>
                  </a:lnTo>
                  <a:lnTo>
                    <a:pt x="99" y="903"/>
                  </a:lnTo>
                  <a:lnTo>
                    <a:pt x="100" y="903"/>
                  </a:lnTo>
                  <a:lnTo>
                    <a:pt x="101" y="903"/>
                  </a:lnTo>
                  <a:lnTo>
                    <a:pt x="101" y="903"/>
                  </a:lnTo>
                  <a:lnTo>
                    <a:pt x="102" y="903"/>
                  </a:lnTo>
                  <a:lnTo>
                    <a:pt x="104" y="903"/>
                  </a:lnTo>
                  <a:lnTo>
                    <a:pt x="105" y="903"/>
                  </a:lnTo>
                  <a:lnTo>
                    <a:pt x="105" y="902"/>
                  </a:lnTo>
                  <a:lnTo>
                    <a:pt x="106" y="902"/>
                  </a:lnTo>
                  <a:lnTo>
                    <a:pt x="107" y="902"/>
                  </a:lnTo>
                  <a:lnTo>
                    <a:pt x="108" y="902"/>
                  </a:lnTo>
                  <a:lnTo>
                    <a:pt x="108" y="902"/>
                  </a:lnTo>
                  <a:lnTo>
                    <a:pt x="110" y="902"/>
                  </a:lnTo>
                  <a:lnTo>
                    <a:pt x="111" y="902"/>
                  </a:lnTo>
                  <a:lnTo>
                    <a:pt x="112" y="903"/>
                  </a:lnTo>
                  <a:lnTo>
                    <a:pt x="113" y="903"/>
                  </a:lnTo>
                  <a:lnTo>
                    <a:pt x="113" y="903"/>
                  </a:lnTo>
                  <a:lnTo>
                    <a:pt x="115" y="903"/>
                  </a:lnTo>
                  <a:lnTo>
                    <a:pt x="116" y="903"/>
                  </a:lnTo>
                  <a:lnTo>
                    <a:pt x="117" y="903"/>
                  </a:lnTo>
                  <a:lnTo>
                    <a:pt x="117" y="903"/>
                  </a:lnTo>
                  <a:lnTo>
                    <a:pt x="118" y="903"/>
                  </a:lnTo>
                  <a:lnTo>
                    <a:pt x="120" y="903"/>
                  </a:lnTo>
                  <a:lnTo>
                    <a:pt x="121" y="903"/>
                  </a:lnTo>
                  <a:lnTo>
                    <a:pt x="121" y="903"/>
                  </a:lnTo>
                  <a:lnTo>
                    <a:pt x="122" y="903"/>
                  </a:lnTo>
                  <a:lnTo>
                    <a:pt x="123" y="902"/>
                  </a:lnTo>
                  <a:lnTo>
                    <a:pt x="125" y="902"/>
                  </a:lnTo>
                  <a:lnTo>
                    <a:pt x="125" y="901"/>
                  </a:lnTo>
                  <a:lnTo>
                    <a:pt x="126" y="901"/>
                  </a:lnTo>
                  <a:lnTo>
                    <a:pt x="127" y="902"/>
                  </a:lnTo>
                  <a:lnTo>
                    <a:pt x="128" y="902"/>
                  </a:lnTo>
                  <a:lnTo>
                    <a:pt x="128" y="902"/>
                  </a:lnTo>
                  <a:lnTo>
                    <a:pt x="130" y="902"/>
                  </a:lnTo>
                  <a:lnTo>
                    <a:pt x="131" y="902"/>
                  </a:lnTo>
                  <a:lnTo>
                    <a:pt x="132" y="902"/>
                  </a:lnTo>
                  <a:lnTo>
                    <a:pt x="132" y="902"/>
                  </a:lnTo>
                  <a:lnTo>
                    <a:pt x="133" y="902"/>
                  </a:lnTo>
                  <a:lnTo>
                    <a:pt x="135" y="902"/>
                  </a:lnTo>
                  <a:lnTo>
                    <a:pt x="136" y="902"/>
                  </a:lnTo>
                  <a:lnTo>
                    <a:pt x="136" y="902"/>
                  </a:lnTo>
                  <a:lnTo>
                    <a:pt x="137" y="902"/>
                  </a:lnTo>
                  <a:lnTo>
                    <a:pt x="138" y="902"/>
                  </a:lnTo>
                  <a:lnTo>
                    <a:pt x="140" y="902"/>
                  </a:lnTo>
                  <a:lnTo>
                    <a:pt x="140" y="902"/>
                  </a:lnTo>
                  <a:lnTo>
                    <a:pt x="141" y="902"/>
                  </a:lnTo>
                  <a:lnTo>
                    <a:pt x="142" y="901"/>
                  </a:lnTo>
                  <a:lnTo>
                    <a:pt x="143" y="901"/>
                  </a:lnTo>
                  <a:lnTo>
                    <a:pt x="143" y="901"/>
                  </a:lnTo>
                  <a:lnTo>
                    <a:pt x="144" y="901"/>
                  </a:lnTo>
                  <a:lnTo>
                    <a:pt x="146" y="901"/>
                  </a:lnTo>
                  <a:lnTo>
                    <a:pt x="147" y="901"/>
                  </a:lnTo>
                  <a:lnTo>
                    <a:pt x="147" y="901"/>
                  </a:lnTo>
                  <a:lnTo>
                    <a:pt x="148" y="901"/>
                  </a:lnTo>
                  <a:lnTo>
                    <a:pt x="149" y="901"/>
                  </a:lnTo>
                  <a:lnTo>
                    <a:pt x="151" y="901"/>
                  </a:lnTo>
                  <a:lnTo>
                    <a:pt x="151" y="901"/>
                  </a:lnTo>
                  <a:lnTo>
                    <a:pt x="152" y="901"/>
                  </a:lnTo>
                  <a:lnTo>
                    <a:pt x="153" y="901"/>
                  </a:lnTo>
                  <a:lnTo>
                    <a:pt x="154" y="899"/>
                  </a:lnTo>
                  <a:lnTo>
                    <a:pt x="154" y="899"/>
                  </a:lnTo>
                  <a:lnTo>
                    <a:pt x="156" y="899"/>
                  </a:lnTo>
                  <a:lnTo>
                    <a:pt x="157" y="899"/>
                  </a:lnTo>
                  <a:lnTo>
                    <a:pt x="158" y="899"/>
                  </a:lnTo>
                  <a:lnTo>
                    <a:pt x="158" y="899"/>
                  </a:lnTo>
                  <a:lnTo>
                    <a:pt x="159" y="899"/>
                  </a:lnTo>
                  <a:lnTo>
                    <a:pt x="161" y="899"/>
                  </a:lnTo>
                  <a:lnTo>
                    <a:pt x="162" y="898"/>
                  </a:lnTo>
                  <a:lnTo>
                    <a:pt x="162" y="898"/>
                  </a:lnTo>
                  <a:lnTo>
                    <a:pt x="163" y="897"/>
                  </a:lnTo>
                  <a:lnTo>
                    <a:pt x="164" y="896"/>
                  </a:lnTo>
                  <a:lnTo>
                    <a:pt x="166" y="896"/>
                  </a:lnTo>
                  <a:lnTo>
                    <a:pt x="166" y="897"/>
                  </a:lnTo>
                  <a:lnTo>
                    <a:pt x="167" y="898"/>
                  </a:lnTo>
                  <a:lnTo>
                    <a:pt x="168" y="899"/>
                  </a:lnTo>
                  <a:lnTo>
                    <a:pt x="169" y="901"/>
                  </a:lnTo>
                  <a:lnTo>
                    <a:pt x="171" y="901"/>
                  </a:lnTo>
                  <a:lnTo>
                    <a:pt x="171" y="902"/>
                  </a:lnTo>
                  <a:lnTo>
                    <a:pt x="172" y="902"/>
                  </a:lnTo>
                  <a:lnTo>
                    <a:pt x="173" y="906"/>
                  </a:lnTo>
                  <a:lnTo>
                    <a:pt x="174" y="927"/>
                  </a:lnTo>
                  <a:lnTo>
                    <a:pt x="174" y="1004"/>
                  </a:lnTo>
                  <a:lnTo>
                    <a:pt x="176" y="1109"/>
                  </a:lnTo>
                  <a:lnTo>
                    <a:pt x="177" y="1109"/>
                  </a:lnTo>
                  <a:lnTo>
                    <a:pt x="178" y="1109"/>
                  </a:lnTo>
                  <a:lnTo>
                    <a:pt x="178" y="1109"/>
                  </a:lnTo>
                  <a:lnTo>
                    <a:pt x="179" y="1109"/>
                  </a:lnTo>
                  <a:lnTo>
                    <a:pt x="180" y="1109"/>
                  </a:lnTo>
                  <a:lnTo>
                    <a:pt x="182" y="1109"/>
                  </a:lnTo>
                  <a:lnTo>
                    <a:pt x="182" y="1109"/>
                  </a:lnTo>
                  <a:lnTo>
                    <a:pt x="183" y="1109"/>
                  </a:lnTo>
                  <a:lnTo>
                    <a:pt x="184" y="1109"/>
                  </a:lnTo>
                  <a:lnTo>
                    <a:pt x="185" y="1109"/>
                  </a:lnTo>
                  <a:lnTo>
                    <a:pt x="185" y="1109"/>
                  </a:lnTo>
                  <a:lnTo>
                    <a:pt x="187" y="1076"/>
                  </a:lnTo>
                  <a:lnTo>
                    <a:pt x="188" y="454"/>
                  </a:lnTo>
                  <a:lnTo>
                    <a:pt x="189" y="66"/>
                  </a:lnTo>
                  <a:lnTo>
                    <a:pt x="189" y="0"/>
                  </a:lnTo>
                  <a:lnTo>
                    <a:pt x="190" y="142"/>
                  </a:lnTo>
                  <a:lnTo>
                    <a:pt x="192" y="332"/>
                  </a:lnTo>
                  <a:lnTo>
                    <a:pt x="193" y="488"/>
                  </a:lnTo>
                  <a:lnTo>
                    <a:pt x="193" y="597"/>
                  </a:lnTo>
                  <a:lnTo>
                    <a:pt x="194" y="667"/>
                  </a:lnTo>
                  <a:lnTo>
                    <a:pt x="195" y="713"/>
                  </a:lnTo>
                  <a:lnTo>
                    <a:pt x="197" y="744"/>
                  </a:lnTo>
                  <a:lnTo>
                    <a:pt x="197" y="767"/>
                  </a:lnTo>
                  <a:lnTo>
                    <a:pt x="198" y="784"/>
                  </a:lnTo>
                  <a:lnTo>
                    <a:pt x="199" y="798"/>
                  </a:lnTo>
                  <a:lnTo>
                    <a:pt x="200" y="809"/>
                  </a:lnTo>
                  <a:lnTo>
                    <a:pt x="200" y="818"/>
                  </a:lnTo>
                  <a:lnTo>
                    <a:pt x="202" y="825"/>
                  </a:lnTo>
                  <a:lnTo>
                    <a:pt x="203" y="831"/>
                  </a:lnTo>
                  <a:lnTo>
                    <a:pt x="204" y="837"/>
                  </a:lnTo>
                  <a:lnTo>
                    <a:pt x="204" y="842"/>
                  </a:lnTo>
                  <a:lnTo>
                    <a:pt x="205" y="847"/>
                  </a:lnTo>
                  <a:lnTo>
                    <a:pt x="207" y="852"/>
                  </a:lnTo>
                  <a:lnTo>
                    <a:pt x="208" y="856"/>
                  </a:lnTo>
                  <a:lnTo>
                    <a:pt x="208" y="860"/>
                  </a:lnTo>
                  <a:lnTo>
                    <a:pt x="209" y="863"/>
                  </a:lnTo>
                  <a:lnTo>
                    <a:pt x="210" y="866"/>
                  </a:lnTo>
                  <a:lnTo>
                    <a:pt x="211" y="870"/>
                  </a:lnTo>
                  <a:lnTo>
                    <a:pt x="211" y="872"/>
                  </a:lnTo>
                  <a:lnTo>
                    <a:pt x="213" y="875"/>
                  </a:lnTo>
                  <a:lnTo>
                    <a:pt x="214" y="877"/>
                  </a:lnTo>
                  <a:lnTo>
                    <a:pt x="215" y="878"/>
                  </a:lnTo>
                  <a:lnTo>
                    <a:pt x="215" y="881"/>
                  </a:lnTo>
                  <a:lnTo>
                    <a:pt x="216" y="883"/>
                  </a:lnTo>
                  <a:lnTo>
                    <a:pt x="218" y="886"/>
                  </a:lnTo>
                  <a:lnTo>
                    <a:pt x="219" y="888"/>
                  </a:lnTo>
                  <a:lnTo>
                    <a:pt x="219" y="890"/>
                  </a:lnTo>
                  <a:lnTo>
                    <a:pt x="220" y="892"/>
                  </a:lnTo>
                  <a:lnTo>
                    <a:pt x="221" y="893"/>
                  </a:lnTo>
                  <a:lnTo>
                    <a:pt x="223" y="895"/>
                  </a:lnTo>
                  <a:lnTo>
                    <a:pt x="223" y="896"/>
                  </a:lnTo>
                  <a:lnTo>
                    <a:pt x="224" y="897"/>
                  </a:lnTo>
                  <a:lnTo>
                    <a:pt x="225" y="898"/>
                  </a:lnTo>
                  <a:lnTo>
                    <a:pt x="226" y="898"/>
                  </a:lnTo>
                  <a:lnTo>
                    <a:pt x="228" y="899"/>
                  </a:lnTo>
                  <a:lnTo>
                    <a:pt x="228" y="901"/>
                  </a:lnTo>
                  <a:lnTo>
                    <a:pt x="229" y="902"/>
                  </a:lnTo>
                  <a:lnTo>
                    <a:pt x="230" y="903"/>
                  </a:lnTo>
                  <a:lnTo>
                    <a:pt x="231" y="903"/>
                  </a:lnTo>
                  <a:lnTo>
                    <a:pt x="231" y="903"/>
                  </a:lnTo>
                  <a:lnTo>
                    <a:pt x="233" y="903"/>
                  </a:lnTo>
                  <a:lnTo>
                    <a:pt x="234" y="901"/>
                  </a:lnTo>
                  <a:lnTo>
                    <a:pt x="235" y="893"/>
                  </a:lnTo>
                  <a:lnTo>
                    <a:pt x="235" y="872"/>
                  </a:lnTo>
                  <a:lnTo>
                    <a:pt x="236" y="831"/>
                  </a:lnTo>
                  <a:lnTo>
                    <a:pt x="238" y="773"/>
                  </a:lnTo>
                  <a:lnTo>
                    <a:pt x="239" y="716"/>
                  </a:lnTo>
                  <a:lnTo>
                    <a:pt x="239" y="686"/>
                  </a:lnTo>
                  <a:lnTo>
                    <a:pt x="240" y="693"/>
                  </a:lnTo>
                  <a:lnTo>
                    <a:pt x="241" y="731"/>
                  </a:lnTo>
                  <a:lnTo>
                    <a:pt x="243" y="779"/>
                  </a:lnTo>
                  <a:lnTo>
                    <a:pt x="243" y="822"/>
                  </a:lnTo>
                  <a:lnTo>
                    <a:pt x="244" y="854"/>
                  </a:lnTo>
                  <a:lnTo>
                    <a:pt x="245" y="873"/>
                  </a:lnTo>
                  <a:lnTo>
                    <a:pt x="246" y="886"/>
                  </a:lnTo>
                  <a:lnTo>
                    <a:pt x="246" y="892"/>
                  </a:lnTo>
                  <a:lnTo>
                    <a:pt x="247" y="896"/>
                  </a:lnTo>
                  <a:lnTo>
                    <a:pt x="249" y="899"/>
                  </a:lnTo>
                  <a:lnTo>
                    <a:pt x="250" y="902"/>
                  </a:lnTo>
                  <a:lnTo>
                    <a:pt x="250" y="906"/>
                  </a:lnTo>
                  <a:lnTo>
                    <a:pt x="251" y="908"/>
                  </a:lnTo>
                  <a:lnTo>
                    <a:pt x="252" y="911"/>
                  </a:lnTo>
                  <a:lnTo>
                    <a:pt x="254" y="912"/>
                  </a:lnTo>
                  <a:lnTo>
                    <a:pt x="254" y="912"/>
                  </a:lnTo>
                  <a:lnTo>
                    <a:pt x="255" y="909"/>
                  </a:lnTo>
                  <a:lnTo>
                    <a:pt x="256" y="907"/>
                  </a:lnTo>
                  <a:lnTo>
                    <a:pt x="257" y="906"/>
                  </a:lnTo>
                  <a:lnTo>
                    <a:pt x="257" y="904"/>
                  </a:lnTo>
                  <a:lnTo>
                    <a:pt x="259" y="904"/>
                  </a:lnTo>
                  <a:lnTo>
                    <a:pt x="260" y="904"/>
                  </a:lnTo>
                  <a:lnTo>
                    <a:pt x="261" y="903"/>
                  </a:lnTo>
                  <a:lnTo>
                    <a:pt x="261" y="903"/>
                  </a:lnTo>
                  <a:lnTo>
                    <a:pt x="262" y="902"/>
                  </a:lnTo>
                  <a:lnTo>
                    <a:pt x="264" y="902"/>
                  </a:lnTo>
                  <a:lnTo>
                    <a:pt x="265" y="902"/>
                  </a:lnTo>
                  <a:lnTo>
                    <a:pt x="265" y="901"/>
                  </a:lnTo>
                  <a:lnTo>
                    <a:pt x="266" y="901"/>
                  </a:lnTo>
                  <a:lnTo>
                    <a:pt x="267" y="901"/>
                  </a:lnTo>
                  <a:lnTo>
                    <a:pt x="269" y="901"/>
                  </a:lnTo>
                  <a:lnTo>
                    <a:pt x="269" y="901"/>
                  </a:lnTo>
                  <a:lnTo>
                    <a:pt x="270" y="901"/>
                  </a:lnTo>
                  <a:lnTo>
                    <a:pt x="271" y="901"/>
                  </a:lnTo>
                  <a:lnTo>
                    <a:pt x="272" y="901"/>
                  </a:lnTo>
                  <a:lnTo>
                    <a:pt x="272" y="901"/>
                  </a:lnTo>
                  <a:lnTo>
                    <a:pt x="274" y="901"/>
                  </a:lnTo>
                  <a:lnTo>
                    <a:pt x="275" y="901"/>
                  </a:lnTo>
                  <a:lnTo>
                    <a:pt x="276" y="899"/>
                  </a:lnTo>
                  <a:lnTo>
                    <a:pt x="276" y="899"/>
                  </a:lnTo>
                  <a:lnTo>
                    <a:pt x="277" y="898"/>
                  </a:lnTo>
                  <a:lnTo>
                    <a:pt x="279" y="899"/>
                  </a:lnTo>
                  <a:lnTo>
                    <a:pt x="280" y="899"/>
                  </a:lnTo>
                  <a:lnTo>
                    <a:pt x="281" y="901"/>
                  </a:lnTo>
                  <a:lnTo>
                    <a:pt x="281" y="899"/>
                  </a:lnTo>
                  <a:lnTo>
                    <a:pt x="282" y="898"/>
                  </a:lnTo>
                  <a:lnTo>
                    <a:pt x="283" y="896"/>
                  </a:lnTo>
                  <a:lnTo>
                    <a:pt x="285" y="896"/>
                  </a:lnTo>
                  <a:lnTo>
                    <a:pt x="285" y="899"/>
                  </a:lnTo>
                  <a:lnTo>
                    <a:pt x="286" y="904"/>
                  </a:lnTo>
                  <a:lnTo>
                    <a:pt x="287" y="907"/>
                  </a:lnTo>
                  <a:lnTo>
                    <a:pt x="288" y="907"/>
                  </a:lnTo>
                  <a:lnTo>
                    <a:pt x="288" y="906"/>
                  </a:lnTo>
                  <a:lnTo>
                    <a:pt x="290" y="904"/>
                  </a:lnTo>
                  <a:lnTo>
                    <a:pt x="291" y="902"/>
                  </a:lnTo>
                  <a:lnTo>
                    <a:pt x="292" y="898"/>
                  </a:lnTo>
                  <a:lnTo>
                    <a:pt x="292" y="893"/>
                  </a:lnTo>
                  <a:lnTo>
                    <a:pt x="293" y="892"/>
                  </a:lnTo>
                  <a:lnTo>
                    <a:pt x="295" y="897"/>
                  </a:lnTo>
                  <a:lnTo>
                    <a:pt x="296" y="913"/>
                  </a:lnTo>
                  <a:lnTo>
                    <a:pt x="296" y="934"/>
                  </a:lnTo>
                  <a:lnTo>
                    <a:pt x="297" y="949"/>
                  </a:lnTo>
                  <a:lnTo>
                    <a:pt x="298" y="945"/>
                  </a:lnTo>
                  <a:lnTo>
                    <a:pt x="300" y="924"/>
                  </a:lnTo>
                  <a:lnTo>
                    <a:pt x="300" y="897"/>
                  </a:lnTo>
                  <a:lnTo>
                    <a:pt x="301" y="883"/>
                  </a:lnTo>
                  <a:lnTo>
                    <a:pt x="302" y="885"/>
                  </a:lnTo>
                  <a:lnTo>
                    <a:pt x="303" y="896"/>
                  </a:lnTo>
                  <a:lnTo>
                    <a:pt x="303" y="906"/>
                  </a:lnTo>
                  <a:lnTo>
                    <a:pt x="305" y="911"/>
                  </a:lnTo>
                  <a:lnTo>
                    <a:pt x="306" y="911"/>
                  </a:lnTo>
                  <a:lnTo>
                    <a:pt x="307" y="908"/>
                  </a:lnTo>
                  <a:lnTo>
                    <a:pt x="307" y="906"/>
                  </a:lnTo>
                  <a:lnTo>
                    <a:pt x="308" y="902"/>
                  </a:lnTo>
                  <a:lnTo>
                    <a:pt x="310" y="899"/>
                  </a:lnTo>
                  <a:lnTo>
                    <a:pt x="311" y="897"/>
                  </a:lnTo>
                  <a:lnTo>
                    <a:pt x="311" y="895"/>
                  </a:lnTo>
                  <a:lnTo>
                    <a:pt x="312" y="893"/>
                  </a:lnTo>
                  <a:lnTo>
                    <a:pt x="313" y="892"/>
                  </a:lnTo>
                  <a:lnTo>
                    <a:pt x="315" y="892"/>
                  </a:lnTo>
                  <a:lnTo>
                    <a:pt x="315" y="892"/>
                  </a:lnTo>
                  <a:lnTo>
                    <a:pt x="316" y="895"/>
                  </a:lnTo>
                  <a:lnTo>
                    <a:pt x="317" y="896"/>
                  </a:lnTo>
                  <a:lnTo>
                    <a:pt x="318" y="898"/>
                  </a:lnTo>
                  <a:lnTo>
                    <a:pt x="318" y="899"/>
                  </a:lnTo>
                  <a:lnTo>
                    <a:pt x="319" y="899"/>
                  </a:lnTo>
                  <a:lnTo>
                    <a:pt x="321" y="895"/>
                  </a:lnTo>
                  <a:lnTo>
                    <a:pt x="322" y="878"/>
                  </a:lnTo>
                  <a:lnTo>
                    <a:pt x="322" y="857"/>
                  </a:lnTo>
                  <a:lnTo>
                    <a:pt x="323" y="845"/>
                  </a:lnTo>
                  <a:lnTo>
                    <a:pt x="324" y="854"/>
                  </a:lnTo>
                  <a:lnTo>
                    <a:pt x="326" y="881"/>
                  </a:lnTo>
                  <a:lnTo>
                    <a:pt x="326" y="908"/>
                  </a:lnTo>
                  <a:lnTo>
                    <a:pt x="327" y="923"/>
                  </a:lnTo>
                  <a:lnTo>
                    <a:pt x="328" y="922"/>
                  </a:lnTo>
                  <a:lnTo>
                    <a:pt x="329" y="904"/>
                  </a:lnTo>
                  <a:lnTo>
                    <a:pt x="329" y="863"/>
                  </a:lnTo>
                  <a:lnTo>
                    <a:pt x="331" y="800"/>
                  </a:lnTo>
                  <a:lnTo>
                    <a:pt x="332" y="741"/>
                  </a:lnTo>
                  <a:lnTo>
                    <a:pt x="333" y="719"/>
                  </a:lnTo>
                  <a:lnTo>
                    <a:pt x="333" y="753"/>
                  </a:lnTo>
                  <a:lnTo>
                    <a:pt x="334" y="820"/>
                  </a:lnTo>
                  <a:lnTo>
                    <a:pt x="336" y="883"/>
                  </a:lnTo>
                  <a:lnTo>
                    <a:pt x="337" y="927"/>
                  </a:lnTo>
                  <a:lnTo>
                    <a:pt x="338" y="949"/>
                  </a:lnTo>
                  <a:lnTo>
                    <a:pt x="338" y="958"/>
                  </a:lnTo>
                  <a:lnTo>
                    <a:pt x="339" y="959"/>
                  </a:lnTo>
                  <a:lnTo>
                    <a:pt x="341" y="955"/>
                  </a:lnTo>
                  <a:lnTo>
                    <a:pt x="342" y="948"/>
                  </a:lnTo>
                  <a:lnTo>
                    <a:pt x="342" y="942"/>
                  </a:lnTo>
                  <a:lnTo>
                    <a:pt x="343" y="934"/>
                  </a:lnTo>
                  <a:lnTo>
                    <a:pt x="344" y="926"/>
                  </a:lnTo>
                  <a:lnTo>
                    <a:pt x="346" y="918"/>
                  </a:lnTo>
                  <a:lnTo>
                    <a:pt x="346" y="911"/>
                  </a:lnTo>
                  <a:lnTo>
                    <a:pt x="347" y="903"/>
                  </a:lnTo>
                  <a:lnTo>
                    <a:pt x="348" y="896"/>
                  </a:lnTo>
                  <a:lnTo>
                    <a:pt x="349" y="888"/>
                  </a:lnTo>
                  <a:lnTo>
                    <a:pt x="349" y="881"/>
                  </a:lnTo>
                  <a:lnTo>
                    <a:pt x="351" y="876"/>
                  </a:lnTo>
                  <a:lnTo>
                    <a:pt x="352" y="872"/>
                  </a:lnTo>
                  <a:lnTo>
                    <a:pt x="353" y="872"/>
                  </a:lnTo>
                  <a:lnTo>
                    <a:pt x="353" y="875"/>
                  </a:lnTo>
                  <a:lnTo>
                    <a:pt x="354" y="878"/>
                  </a:lnTo>
                  <a:lnTo>
                    <a:pt x="355" y="883"/>
                  </a:lnTo>
                  <a:lnTo>
                    <a:pt x="357" y="888"/>
                  </a:lnTo>
                  <a:lnTo>
                    <a:pt x="357" y="893"/>
                  </a:lnTo>
                  <a:lnTo>
                    <a:pt x="358" y="897"/>
                  </a:lnTo>
                  <a:lnTo>
                    <a:pt x="359" y="899"/>
                  </a:lnTo>
                  <a:lnTo>
                    <a:pt x="360" y="901"/>
                  </a:lnTo>
                  <a:lnTo>
                    <a:pt x="360" y="899"/>
                  </a:lnTo>
                  <a:lnTo>
                    <a:pt x="362" y="893"/>
                  </a:lnTo>
                  <a:lnTo>
                    <a:pt x="363" y="882"/>
                  </a:lnTo>
                  <a:lnTo>
                    <a:pt x="364" y="867"/>
                  </a:lnTo>
                  <a:lnTo>
                    <a:pt x="364" y="852"/>
                  </a:lnTo>
                  <a:lnTo>
                    <a:pt x="365" y="841"/>
                  </a:lnTo>
                  <a:lnTo>
                    <a:pt x="367" y="839"/>
                  </a:lnTo>
                  <a:lnTo>
                    <a:pt x="368" y="841"/>
                  </a:lnTo>
                  <a:lnTo>
                    <a:pt x="368" y="847"/>
                  </a:lnTo>
                  <a:lnTo>
                    <a:pt x="369" y="854"/>
                  </a:lnTo>
                  <a:lnTo>
                    <a:pt x="370" y="856"/>
                  </a:lnTo>
                  <a:lnTo>
                    <a:pt x="372" y="856"/>
                  </a:lnTo>
                  <a:lnTo>
                    <a:pt x="372" y="855"/>
                  </a:lnTo>
                  <a:lnTo>
                    <a:pt x="373" y="854"/>
                  </a:lnTo>
                  <a:lnTo>
                    <a:pt x="374" y="854"/>
                  </a:lnTo>
                  <a:lnTo>
                    <a:pt x="375" y="856"/>
                  </a:lnTo>
                  <a:lnTo>
                    <a:pt x="375" y="860"/>
                  </a:lnTo>
                  <a:lnTo>
                    <a:pt x="377" y="863"/>
                  </a:lnTo>
                  <a:lnTo>
                    <a:pt x="378" y="863"/>
                  </a:lnTo>
                  <a:lnTo>
                    <a:pt x="379" y="860"/>
                  </a:lnTo>
                  <a:lnTo>
                    <a:pt x="379" y="850"/>
                  </a:lnTo>
                  <a:lnTo>
                    <a:pt x="380" y="839"/>
                  </a:lnTo>
                  <a:lnTo>
                    <a:pt x="382" y="835"/>
                  </a:lnTo>
                  <a:lnTo>
                    <a:pt x="383" y="845"/>
                  </a:lnTo>
                  <a:lnTo>
                    <a:pt x="383" y="862"/>
                  </a:lnTo>
                  <a:lnTo>
                    <a:pt x="384" y="880"/>
                  </a:lnTo>
                  <a:lnTo>
                    <a:pt x="385" y="890"/>
                  </a:lnTo>
                  <a:lnTo>
                    <a:pt x="387" y="882"/>
                  </a:lnTo>
                  <a:lnTo>
                    <a:pt x="387" y="857"/>
                  </a:lnTo>
                  <a:lnTo>
                    <a:pt x="388" y="826"/>
                  </a:lnTo>
                  <a:lnTo>
                    <a:pt x="389" y="810"/>
                  </a:lnTo>
                  <a:lnTo>
                    <a:pt x="390" y="820"/>
                  </a:lnTo>
                  <a:lnTo>
                    <a:pt x="390" y="845"/>
                  </a:lnTo>
                  <a:lnTo>
                    <a:pt x="391" y="870"/>
                  </a:lnTo>
                  <a:lnTo>
                    <a:pt x="393" y="886"/>
                  </a:lnTo>
                  <a:lnTo>
                    <a:pt x="394" y="896"/>
                  </a:lnTo>
                  <a:lnTo>
                    <a:pt x="395" y="902"/>
                  </a:lnTo>
                  <a:lnTo>
                    <a:pt x="395" y="904"/>
                  </a:lnTo>
                  <a:lnTo>
                    <a:pt x="396" y="906"/>
                  </a:lnTo>
                  <a:lnTo>
                    <a:pt x="398" y="906"/>
                  </a:lnTo>
                  <a:lnTo>
                    <a:pt x="399" y="904"/>
                  </a:lnTo>
                  <a:lnTo>
                    <a:pt x="399" y="904"/>
                  </a:lnTo>
                  <a:lnTo>
                    <a:pt x="400" y="903"/>
                  </a:lnTo>
                  <a:lnTo>
                    <a:pt x="401" y="902"/>
                  </a:lnTo>
                  <a:lnTo>
                    <a:pt x="403" y="901"/>
                  </a:lnTo>
                  <a:lnTo>
                    <a:pt x="403" y="899"/>
                  </a:lnTo>
                  <a:lnTo>
                    <a:pt x="404" y="899"/>
                  </a:lnTo>
                  <a:lnTo>
                    <a:pt x="405" y="898"/>
                  </a:lnTo>
                  <a:lnTo>
                    <a:pt x="406" y="898"/>
                  </a:lnTo>
                  <a:lnTo>
                    <a:pt x="406" y="898"/>
                  </a:lnTo>
                  <a:lnTo>
                    <a:pt x="408" y="898"/>
                  </a:lnTo>
                  <a:lnTo>
                    <a:pt x="409" y="898"/>
                  </a:lnTo>
                  <a:lnTo>
                    <a:pt x="410" y="898"/>
                  </a:lnTo>
                  <a:lnTo>
                    <a:pt x="410" y="898"/>
                  </a:lnTo>
                  <a:lnTo>
                    <a:pt x="411" y="898"/>
                  </a:lnTo>
                  <a:lnTo>
                    <a:pt x="413" y="898"/>
                  </a:lnTo>
                  <a:lnTo>
                    <a:pt x="414" y="897"/>
                  </a:lnTo>
                  <a:lnTo>
                    <a:pt x="414" y="897"/>
                  </a:lnTo>
                  <a:lnTo>
                    <a:pt x="415" y="896"/>
                  </a:lnTo>
                  <a:lnTo>
                    <a:pt x="416" y="895"/>
                  </a:lnTo>
                  <a:lnTo>
                    <a:pt x="418" y="893"/>
                  </a:lnTo>
                  <a:lnTo>
                    <a:pt x="418" y="892"/>
                  </a:lnTo>
                  <a:lnTo>
                    <a:pt x="419" y="890"/>
                  </a:lnTo>
                  <a:lnTo>
                    <a:pt x="420" y="888"/>
                  </a:lnTo>
                  <a:lnTo>
                    <a:pt x="421" y="888"/>
                  </a:lnTo>
                  <a:lnTo>
                    <a:pt x="421" y="890"/>
                  </a:lnTo>
                  <a:lnTo>
                    <a:pt x="423" y="893"/>
                  </a:lnTo>
                  <a:lnTo>
                    <a:pt x="424" y="897"/>
                  </a:lnTo>
                  <a:lnTo>
                    <a:pt x="425" y="897"/>
                  </a:lnTo>
                  <a:lnTo>
                    <a:pt x="425" y="888"/>
                  </a:lnTo>
                  <a:lnTo>
                    <a:pt x="426" y="870"/>
                  </a:lnTo>
                  <a:lnTo>
                    <a:pt x="427" y="844"/>
                  </a:lnTo>
                  <a:lnTo>
                    <a:pt x="429" y="811"/>
                  </a:lnTo>
                  <a:lnTo>
                    <a:pt x="429" y="777"/>
                  </a:lnTo>
                  <a:lnTo>
                    <a:pt x="430" y="750"/>
                  </a:lnTo>
                  <a:lnTo>
                    <a:pt x="431" y="753"/>
                  </a:lnTo>
                  <a:lnTo>
                    <a:pt x="432" y="790"/>
                  </a:lnTo>
                  <a:lnTo>
                    <a:pt x="432" y="850"/>
                  </a:lnTo>
                  <a:lnTo>
                    <a:pt x="434" y="906"/>
                  </a:lnTo>
                  <a:lnTo>
                    <a:pt x="435" y="945"/>
                  </a:lnTo>
                  <a:lnTo>
                    <a:pt x="436" y="967"/>
                  </a:lnTo>
                  <a:lnTo>
                    <a:pt x="436" y="976"/>
                  </a:lnTo>
                  <a:lnTo>
                    <a:pt x="437" y="979"/>
                  </a:lnTo>
                  <a:lnTo>
                    <a:pt x="439" y="978"/>
                  </a:lnTo>
                  <a:lnTo>
                    <a:pt x="440" y="973"/>
                  </a:lnTo>
                  <a:lnTo>
                    <a:pt x="440" y="967"/>
                  </a:lnTo>
                  <a:lnTo>
                    <a:pt x="441" y="959"/>
                  </a:lnTo>
                  <a:lnTo>
                    <a:pt x="442" y="950"/>
                  </a:lnTo>
                  <a:lnTo>
                    <a:pt x="444" y="940"/>
                  </a:lnTo>
                  <a:lnTo>
                    <a:pt x="444" y="931"/>
                  </a:lnTo>
                  <a:lnTo>
                    <a:pt x="445" y="922"/>
                  </a:lnTo>
                  <a:lnTo>
                    <a:pt x="446" y="913"/>
                  </a:lnTo>
                  <a:lnTo>
                    <a:pt x="447" y="907"/>
                  </a:lnTo>
                  <a:lnTo>
                    <a:pt x="449" y="901"/>
                  </a:lnTo>
                  <a:lnTo>
                    <a:pt x="449" y="897"/>
                  </a:lnTo>
                  <a:lnTo>
                    <a:pt x="450" y="893"/>
                  </a:lnTo>
                  <a:lnTo>
                    <a:pt x="451" y="891"/>
                  </a:lnTo>
                  <a:lnTo>
                    <a:pt x="452" y="890"/>
                  </a:lnTo>
                  <a:lnTo>
                    <a:pt x="452" y="888"/>
                  </a:lnTo>
                  <a:lnTo>
                    <a:pt x="454" y="887"/>
                  </a:lnTo>
                  <a:lnTo>
                    <a:pt x="455" y="887"/>
                  </a:lnTo>
                  <a:lnTo>
                    <a:pt x="456" y="887"/>
                  </a:lnTo>
                  <a:lnTo>
                    <a:pt x="456" y="887"/>
                  </a:lnTo>
                  <a:lnTo>
                    <a:pt x="457" y="887"/>
                  </a:lnTo>
                  <a:lnTo>
                    <a:pt x="459" y="887"/>
                  </a:lnTo>
                  <a:lnTo>
                    <a:pt x="460" y="887"/>
                  </a:lnTo>
                  <a:lnTo>
                    <a:pt x="460" y="887"/>
                  </a:lnTo>
                  <a:lnTo>
                    <a:pt x="461" y="887"/>
                  </a:lnTo>
                  <a:lnTo>
                    <a:pt x="462" y="887"/>
                  </a:lnTo>
                  <a:lnTo>
                    <a:pt x="463" y="888"/>
                  </a:lnTo>
                  <a:lnTo>
                    <a:pt x="463" y="888"/>
                  </a:lnTo>
                  <a:lnTo>
                    <a:pt x="465" y="888"/>
                  </a:lnTo>
                  <a:lnTo>
                    <a:pt x="466" y="890"/>
                  </a:lnTo>
                  <a:lnTo>
                    <a:pt x="467" y="890"/>
                  </a:lnTo>
                  <a:lnTo>
                    <a:pt x="467" y="890"/>
                  </a:lnTo>
                  <a:lnTo>
                    <a:pt x="468" y="888"/>
                  </a:lnTo>
                  <a:lnTo>
                    <a:pt x="470" y="888"/>
                  </a:lnTo>
                  <a:lnTo>
                    <a:pt x="471" y="888"/>
                  </a:lnTo>
                  <a:lnTo>
                    <a:pt x="471" y="888"/>
                  </a:lnTo>
                  <a:lnTo>
                    <a:pt x="472" y="888"/>
                  </a:lnTo>
                  <a:lnTo>
                    <a:pt x="473" y="890"/>
                  </a:lnTo>
                  <a:lnTo>
                    <a:pt x="475" y="888"/>
                  </a:lnTo>
                  <a:lnTo>
                    <a:pt x="475" y="887"/>
                  </a:lnTo>
                  <a:lnTo>
                    <a:pt x="476" y="886"/>
                  </a:lnTo>
                  <a:lnTo>
                    <a:pt x="477" y="885"/>
                  </a:lnTo>
                  <a:lnTo>
                    <a:pt x="478" y="885"/>
                  </a:lnTo>
                  <a:lnTo>
                    <a:pt x="478" y="886"/>
                  </a:lnTo>
                  <a:lnTo>
                    <a:pt x="480" y="890"/>
                  </a:lnTo>
                  <a:lnTo>
                    <a:pt x="481" y="893"/>
                  </a:lnTo>
                  <a:lnTo>
                    <a:pt x="482" y="896"/>
                  </a:lnTo>
                  <a:lnTo>
                    <a:pt x="482" y="898"/>
                  </a:lnTo>
                  <a:lnTo>
                    <a:pt x="483" y="899"/>
                  </a:lnTo>
                  <a:lnTo>
                    <a:pt x="485" y="899"/>
                  </a:lnTo>
                  <a:lnTo>
                    <a:pt x="486" y="901"/>
                  </a:lnTo>
                  <a:lnTo>
                    <a:pt x="486" y="901"/>
                  </a:lnTo>
                  <a:lnTo>
                    <a:pt x="487" y="901"/>
                  </a:lnTo>
                  <a:lnTo>
                    <a:pt x="488" y="901"/>
                  </a:lnTo>
                  <a:lnTo>
                    <a:pt x="490" y="901"/>
                  </a:lnTo>
                  <a:lnTo>
                    <a:pt x="490" y="901"/>
                  </a:lnTo>
                  <a:lnTo>
                    <a:pt x="491" y="901"/>
                  </a:lnTo>
                  <a:lnTo>
                    <a:pt x="492" y="901"/>
                  </a:lnTo>
                  <a:lnTo>
                    <a:pt x="493" y="901"/>
                  </a:lnTo>
                  <a:lnTo>
                    <a:pt x="493" y="901"/>
                  </a:lnTo>
                  <a:lnTo>
                    <a:pt x="495" y="901"/>
                  </a:lnTo>
                  <a:lnTo>
                    <a:pt x="496" y="899"/>
                  </a:lnTo>
                  <a:lnTo>
                    <a:pt x="497" y="899"/>
                  </a:lnTo>
                  <a:lnTo>
                    <a:pt x="497" y="898"/>
                  </a:lnTo>
                  <a:lnTo>
                    <a:pt x="498" y="896"/>
                  </a:lnTo>
                  <a:lnTo>
                    <a:pt x="499" y="893"/>
                  </a:lnTo>
                  <a:lnTo>
                    <a:pt x="501" y="890"/>
                  </a:lnTo>
                  <a:lnTo>
                    <a:pt x="501" y="887"/>
                  </a:lnTo>
                  <a:lnTo>
                    <a:pt x="502" y="886"/>
                  </a:lnTo>
                  <a:lnTo>
                    <a:pt x="503" y="887"/>
                  </a:lnTo>
                  <a:lnTo>
                    <a:pt x="504" y="890"/>
                  </a:lnTo>
                  <a:lnTo>
                    <a:pt x="506" y="893"/>
                  </a:lnTo>
                  <a:lnTo>
                    <a:pt x="506" y="896"/>
                  </a:lnTo>
                  <a:lnTo>
                    <a:pt x="507" y="899"/>
                  </a:lnTo>
                  <a:lnTo>
                    <a:pt x="508" y="902"/>
                  </a:lnTo>
                  <a:lnTo>
                    <a:pt x="509" y="903"/>
                  </a:lnTo>
                  <a:lnTo>
                    <a:pt x="509" y="903"/>
                  </a:lnTo>
                  <a:lnTo>
                    <a:pt x="511" y="903"/>
                  </a:lnTo>
                  <a:lnTo>
                    <a:pt x="512" y="903"/>
                  </a:lnTo>
                  <a:lnTo>
                    <a:pt x="513" y="904"/>
                  </a:lnTo>
                  <a:lnTo>
                    <a:pt x="513" y="904"/>
                  </a:lnTo>
                  <a:lnTo>
                    <a:pt x="514" y="906"/>
                  </a:lnTo>
                  <a:lnTo>
                    <a:pt x="516" y="906"/>
                  </a:lnTo>
                  <a:lnTo>
                    <a:pt x="517" y="906"/>
                  </a:lnTo>
                  <a:lnTo>
                    <a:pt x="517" y="904"/>
                  </a:lnTo>
                  <a:lnTo>
                    <a:pt x="518" y="903"/>
                  </a:lnTo>
                  <a:lnTo>
                    <a:pt x="519" y="902"/>
                  </a:lnTo>
                  <a:lnTo>
                    <a:pt x="521" y="901"/>
                  </a:lnTo>
                  <a:lnTo>
                    <a:pt x="521" y="899"/>
                  </a:lnTo>
                  <a:lnTo>
                    <a:pt x="522" y="898"/>
                  </a:lnTo>
                  <a:lnTo>
                    <a:pt x="523" y="897"/>
                  </a:lnTo>
                  <a:lnTo>
                    <a:pt x="524" y="897"/>
                  </a:lnTo>
                  <a:lnTo>
                    <a:pt x="524" y="897"/>
                  </a:lnTo>
                  <a:lnTo>
                    <a:pt x="526" y="897"/>
                  </a:lnTo>
                  <a:lnTo>
                    <a:pt x="527" y="897"/>
                  </a:lnTo>
                  <a:lnTo>
                    <a:pt x="528" y="897"/>
                  </a:lnTo>
                  <a:lnTo>
                    <a:pt x="528" y="897"/>
                  </a:lnTo>
                  <a:lnTo>
                    <a:pt x="529" y="897"/>
                  </a:lnTo>
                  <a:lnTo>
                    <a:pt x="531" y="897"/>
                  </a:lnTo>
                  <a:lnTo>
                    <a:pt x="532" y="896"/>
                  </a:lnTo>
                  <a:lnTo>
                    <a:pt x="532" y="896"/>
                  </a:lnTo>
                  <a:lnTo>
                    <a:pt x="533" y="896"/>
                  </a:lnTo>
                  <a:lnTo>
                    <a:pt x="534" y="897"/>
                  </a:lnTo>
                  <a:lnTo>
                    <a:pt x="535" y="897"/>
                  </a:lnTo>
                  <a:lnTo>
                    <a:pt x="535" y="898"/>
                  </a:lnTo>
                  <a:lnTo>
                    <a:pt x="537" y="898"/>
                  </a:lnTo>
                  <a:lnTo>
                    <a:pt x="538" y="899"/>
                  </a:lnTo>
                  <a:lnTo>
                    <a:pt x="539" y="899"/>
                  </a:lnTo>
                  <a:lnTo>
                    <a:pt x="539" y="901"/>
                  </a:lnTo>
                  <a:lnTo>
                    <a:pt x="540" y="901"/>
                  </a:lnTo>
                  <a:lnTo>
                    <a:pt x="542" y="901"/>
                  </a:lnTo>
                  <a:lnTo>
                    <a:pt x="543" y="901"/>
                  </a:lnTo>
                  <a:lnTo>
                    <a:pt x="543" y="901"/>
                  </a:lnTo>
                  <a:lnTo>
                    <a:pt x="544" y="901"/>
                  </a:lnTo>
                  <a:lnTo>
                    <a:pt x="545" y="901"/>
                  </a:lnTo>
                  <a:lnTo>
                    <a:pt x="547" y="901"/>
                  </a:lnTo>
                  <a:lnTo>
                    <a:pt x="547" y="901"/>
                  </a:lnTo>
                  <a:lnTo>
                    <a:pt x="548" y="901"/>
                  </a:lnTo>
                  <a:lnTo>
                    <a:pt x="549" y="901"/>
                  </a:lnTo>
                  <a:lnTo>
                    <a:pt x="550" y="901"/>
                  </a:lnTo>
                  <a:lnTo>
                    <a:pt x="550" y="901"/>
                  </a:lnTo>
                  <a:lnTo>
                    <a:pt x="552" y="901"/>
                  </a:lnTo>
                  <a:lnTo>
                    <a:pt x="553" y="901"/>
                  </a:lnTo>
                  <a:lnTo>
                    <a:pt x="554" y="901"/>
                  </a:lnTo>
                  <a:lnTo>
                    <a:pt x="554" y="901"/>
                  </a:lnTo>
                  <a:lnTo>
                    <a:pt x="555" y="901"/>
                  </a:lnTo>
                  <a:lnTo>
                    <a:pt x="557" y="901"/>
                  </a:lnTo>
                  <a:lnTo>
                    <a:pt x="558" y="901"/>
                  </a:lnTo>
                  <a:lnTo>
                    <a:pt x="558" y="901"/>
                  </a:lnTo>
                  <a:lnTo>
                    <a:pt x="559" y="901"/>
                  </a:lnTo>
                  <a:lnTo>
                    <a:pt x="560" y="901"/>
                  </a:lnTo>
                  <a:lnTo>
                    <a:pt x="562" y="899"/>
                  </a:lnTo>
                  <a:lnTo>
                    <a:pt x="563" y="899"/>
                  </a:lnTo>
                  <a:lnTo>
                    <a:pt x="563" y="899"/>
                  </a:lnTo>
                  <a:lnTo>
                    <a:pt x="564" y="899"/>
                  </a:lnTo>
                  <a:lnTo>
                    <a:pt x="565" y="899"/>
                  </a:lnTo>
                  <a:lnTo>
                    <a:pt x="567" y="899"/>
                  </a:lnTo>
                  <a:lnTo>
                    <a:pt x="567" y="899"/>
                  </a:lnTo>
                  <a:lnTo>
                    <a:pt x="568" y="899"/>
                  </a:lnTo>
                  <a:lnTo>
                    <a:pt x="569" y="899"/>
                  </a:lnTo>
                  <a:lnTo>
                    <a:pt x="570" y="899"/>
                  </a:lnTo>
                  <a:lnTo>
                    <a:pt x="570" y="899"/>
                  </a:lnTo>
                  <a:lnTo>
                    <a:pt x="571" y="901"/>
                  </a:lnTo>
                  <a:lnTo>
                    <a:pt x="573" y="901"/>
                  </a:lnTo>
                  <a:lnTo>
                    <a:pt x="574" y="901"/>
                  </a:lnTo>
                  <a:lnTo>
                    <a:pt x="574" y="901"/>
                  </a:lnTo>
                  <a:lnTo>
                    <a:pt x="575" y="901"/>
                  </a:lnTo>
                  <a:lnTo>
                    <a:pt x="576" y="901"/>
                  </a:lnTo>
                  <a:lnTo>
                    <a:pt x="578" y="901"/>
                  </a:lnTo>
                  <a:lnTo>
                    <a:pt x="578" y="901"/>
                  </a:lnTo>
                  <a:lnTo>
                    <a:pt x="579" y="901"/>
                  </a:lnTo>
                  <a:lnTo>
                    <a:pt x="580" y="901"/>
                  </a:lnTo>
                  <a:lnTo>
                    <a:pt x="581" y="901"/>
                  </a:lnTo>
                  <a:lnTo>
                    <a:pt x="581" y="901"/>
                  </a:lnTo>
                  <a:lnTo>
                    <a:pt x="583" y="901"/>
                  </a:lnTo>
                  <a:lnTo>
                    <a:pt x="584" y="901"/>
                  </a:lnTo>
                  <a:lnTo>
                    <a:pt x="585" y="901"/>
                  </a:lnTo>
                  <a:lnTo>
                    <a:pt x="585" y="901"/>
                  </a:lnTo>
                  <a:lnTo>
                    <a:pt x="586" y="901"/>
                  </a:lnTo>
                  <a:lnTo>
                    <a:pt x="588" y="901"/>
                  </a:lnTo>
                  <a:lnTo>
                    <a:pt x="589" y="899"/>
                  </a:lnTo>
                  <a:lnTo>
                    <a:pt x="589" y="899"/>
                  </a:lnTo>
                  <a:lnTo>
                    <a:pt x="590" y="899"/>
                  </a:lnTo>
                  <a:lnTo>
                    <a:pt x="591" y="899"/>
                  </a:lnTo>
                  <a:lnTo>
                    <a:pt x="593" y="901"/>
                  </a:lnTo>
                  <a:lnTo>
                    <a:pt x="593" y="901"/>
                  </a:lnTo>
                  <a:lnTo>
                    <a:pt x="594" y="901"/>
                  </a:lnTo>
                  <a:lnTo>
                    <a:pt x="595" y="901"/>
                  </a:lnTo>
                  <a:lnTo>
                    <a:pt x="596" y="901"/>
                  </a:lnTo>
                  <a:lnTo>
                    <a:pt x="596" y="901"/>
                  </a:lnTo>
                  <a:lnTo>
                    <a:pt x="598" y="901"/>
                  </a:lnTo>
                  <a:lnTo>
                    <a:pt x="599" y="901"/>
                  </a:lnTo>
                  <a:lnTo>
                    <a:pt x="600" y="901"/>
                  </a:lnTo>
                  <a:lnTo>
                    <a:pt x="600" y="901"/>
                  </a:lnTo>
                  <a:lnTo>
                    <a:pt x="601" y="901"/>
                  </a:lnTo>
                  <a:lnTo>
                    <a:pt x="603" y="901"/>
                  </a:lnTo>
                  <a:lnTo>
                    <a:pt x="604" y="901"/>
                  </a:lnTo>
                  <a:lnTo>
                    <a:pt x="604" y="901"/>
                  </a:lnTo>
                  <a:lnTo>
                    <a:pt x="605" y="901"/>
                  </a:lnTo>
                  <a:lnTo>
                    <a:pt x="606" y="901"/>
                  </a:lnTo>
                  <a:lnTo>
                    <a:pt x="607" y="901"/>
                  </a:lnTo>
                  <a:lnTo>
                    <a:pt x="607" y="899"/>
                  </a:lnTo>
                  <a:lnTo>
                    <a:pt x="609" y="899"/>
                  </a:lnTo>
                  <a:lnTo>
                    <a:pt x="610" y="899"/>
                  </a:lnTo>
                  <a:lnTo>
                    <a:pt x="611" y="899"/>
                  </a:lnTo>
                  <a:lnTo>
                    <a:pt x="611" y="898"/>
                  </a:lnTo>
                  <a:lnTo>
                    <a:pt x="612" y="898"/>
                  </a:lnTo>
                  <a:lnTo>
                    <a:pt x="614" y="898"/>
                  </a:lnTo>
                  <a:lnTo>
                    <a:pt x="615" y="898"/>
                  </a:lnTo>
                  <a:lnTo>
                    <a:pt x="616" y="898"/>
                  </a:lnTo>
                  <a:lnTo>
                    <a:pt x="616" y="898"/>
                  </a:lnTo>
                  <a:lnTo>
                    <a:pt x="617" y="897"/>
                  </a:lnTo>
                  <a:lnTo>
                    <a:pt x="619" y="897"/>
                  </a:lnTo>
                  <a:lnTo>
                    <a:pt x="620" y="897"/>
                  </a:lnTo>
                  <a:lnTo>
                    <a:pt x="620" y="896"/>
                  </a:lnTo>
                  <a:lnTo>
                    <a:pt x="621" y="896"/>
                  </a:lnTo>
                  <a:lnTo>
                    <a:pt x="622" y="896"/>
                  </a:lnTo>
                  <a:lnTo>
                    <a:pt x="624" y="896"/>
                  </a:lnTo>
                  <a:lnTo>
                    <a:pt x="624" y="896"/>
                  </a:lnTo>
                  <a:lnTo>
                    <a:pt x="625" y="896"/>
                  </a:lnTo>
                  <a:lnTo>
                    <a:pt x="626" y="896"/>
                  </a:lnTo>
                  <a:lnTo>
                    <a:pt x="627" y="896"/>
                  </a:lnTo>
                  <a:lnTo>
                    <a:pt x="627" y="897"/>
                  </a:lnTo>
                  <a:lnTo>
                    <a:pt x="629" y="897"/>
                  </a:lnTo>
                  <a:lnTo>
                    <a:pt x="630" y="897"/>
                  </a:lnTo>
                  <a:lnTo>
                    <a:pt x="631" y="897"/>
                  </a:lnTo>
                  <a:lnTo>
                    <a:pt x="631" y="898"/>
                  </a:lnTo>
                  <a:lnTo>
                    <a:pt x="632" y="898"/>
                  </a:lnTo>
                  <a:lnTo>
                    <a:pt x="634" y="899"/>
                  </a:lnTo>
                  <a:lnTo>
                    <a:pt x="635" y="899"/>
                  </a:lnTo>
                  <a:lnTo>
                    <a:pt x="635" y="901"/>
                  </a:lnTo>
                  <a:lnTo>
                    <a:pt x="636" y="901"/>
                  </a:lnTo>
                  <a:lnTo>
                    <a:pt x="637" y="901"/>
                  </a:lnTo>
                  <a:lnTo>
                    <a:pt x="638" y="901"/>
                  </a:lnTo>
                  <a:lnTo>
                    <a:pt x="638" y="902"/>
                  </a:lnTo>
                  <a:lnTo>
                    <a:pt x="640" y="902"/>
                  </a:lnTo>
                  <a:lnTo>
                    <a:pt x="641" y="902"/>
                  </a:lnTo>
                  <a:lnTo>
                    <a:pt x="642" y="902"/>
                  </a:lnTo>
                  <a:lnTo>
                    <a:pt x="642" y="902"/>
                  </a:lnTo>
                  <a:lnTo>
                    <a:pt x="643" y="902"/>
                  </a:lnTo>
                  <a:lnTo>
                    <a:pt x="645" y="902"/>
                  </a:lnTo>
                  <a:lnTo>
                    <a:pt x="646" y="901"/>
                  </a:lnTo>
                  <a:lnTo>
                    <a:pt x="646" y="901"/>
                  </a:lnTo>
                  <a:lnTo>
                    <a:pt x="647" y="901"/>
                  </a:lnTo>
                  <a:lnTo>
                    <a:pt x="648" y="901"/>
                  </a:lnTo>
                  <a:lnTo>
                    <a:pt x="650" y="901"/>
                  </a:lnTo>
                  <a:lnTo>
                    <a:pt x="650" y="901"/>
                  </a:lnTo>
                  <a:lnTo>
                    <a:pt x="651" y="901"/>
                  </a:lnTo>
                  <a:lnTo>
                    <a:pt x="652" y="901"/>
                  </a:lnTo>
                  <a:lnTo>
                    <a:pt x="653" y="902"/>
                  </a:lnTo>
                  <a:lnTo>
                    <a:pt x="653" y="902"/>
                  </a:lnTo>
                  <a:lnTo>
                    <a:pt x="655" y="901"/>
                  </a:lnTo>
                  <a:lnTo>
                    <a:pt x="656" y="901"/>
                  </a:lnTo>
                  <a:lnTo>
                    <a:pt x="657" y="901"/>
                  </a:lnTo>
                  <a:lnTo>
                    <a:pt x="657" y="899"/>
                  </a:lnTo>
                  <a:lnTo>
                    <a:pt x="658" y="899"/>
                  </a:lnTo>
                  <a:lnTo>
                    <a:pt x="660" y="898"/>
                  </a:lnTo>
                  <a:lnTo>
                    <a:pt x="661" y="898"/>
                  </a:lnTo>
                  <a:lnTo>
                    <a:pt x="661" y="897"/>
                  </a:lnTo>
                  <a:lnTo>
                    <a:pt x="662" y="896"/>
                  </a:lnTo>
                  <a:lnTo>
                    <a:pt x="663" y="896"/>
                  </a:lnTo>
                  <a:lnTo>
                    <a:pt x="665" y="895"/>
                  </a:lnTo>
                  <a:lnTo>
                    <a:pt x="665" y="893"/>
                  </a:lnTo>
                  <a:lnTo>
                    <a:pt x="666" y="893"/>
                  </a:lnTo>
                  <a:lnTo>
                    <a:pt x="667" y="892"/>
                  </a:lnTo>
                  <a:lnTo>
                    <a:pt x="668" y="892"/>
                  </a:lnTo>
                  <a:lnTo>
                    <a:pt x="668" y="891"/>
                  </a:lnTo>
                  <a:lnTo>
                    <a:pt x="670" y="891"/>
                  </a:lnTo>
                  <a:lnTo>
                    <a:pt x="671" y="891"/>
                  </a:lnTo>
                  <a:lnTo>
                    <a:pt x="672" y="891"/>
                  </a:lnTo>
                  <a:lnTo>
                    <a:pt x="673" y="891"/>
                  </a:lnTo>
                  <a:lnTo>
                    <a:pt x="673" y="890"/>
                  </a:lnTo>
                  <a:lnTo>
                    <a:pt x="674" y="890"/>
                  </a:lnTo>
                  <a:lnTo>
                    <a:pt x="676" y="890"/>
                  </a:lnTo>
                  <a:lnTo>
                    <a:pt x="677" y="890"/>
                  </a:lnTo>
                  <a:lnTo>
                    <a:pt x="677" y="891"/>
                  </a:lnTo>
                  <a:lnTo>
                    <a:pt x="678" y="892"/>
                  </a:lnTo>
                  <a:lnTo>
                    <a:pt x="679" y="893"/>
                  </a:lnTo>
                  <a:lnTo>
                    <a:pt x="681" y="895"/>
                  </a:lnTo>
                  <a:lnTo>
                    <a:pt x="681" y="897"/>
                  </a:lnTo>
                  <a:lnTo>
                    <a:pt x="682" y="898"/>
                  </a:lnTo>
                  <a:lnTo>
                    <a:pt x="683" y="899"/>
                  </a:lnTo>
                  <a:lnTo>
                    <a:pt x="684" y="901"/>
                  </a:lnTo>
                  <a:lnTo>
                    <a:pt x="684" y="902"/>
                  </a:lnTo>
                  <a:lnTo>
                    <a:pt x="686" y="902"/>
                  </a:lnTo>
                  <a:lnTo>
                    <a:pt x="687" y="901"/>
                  </a:lnTo>
                  <a:lnTo>
                    <a:pt x="688" y="901"/>
                  </a:lnTo>
                  <a:lnTo>
                    <a:pt x="688" y="899"/>
                  </a:lnTo>
                  <a:lnTo>
                    <a:pt x="689" y="899"/>
                  </a:lnTo>
                  <a:lnTo>
                    <a:pt x="691" y="898"/>
                  </a:lnTo>
                  <a:lnTo>
                    <a:pt x="692" y="897"/>
                  </a:lnTo>
                  <a:lnTo>
                    <a:pt x="692" y="896"/>
                  </a:lnTo>
                  <a:lnTo>
                    <a:pt x="693" y="895"/>
                  </a:lnTo>
                  <a:lnTo>
                    <a:pt x="694" y="893"/>
                  </a:lnTo>
                  <a:lnTo>
                    <a:pt x="696" y="892"/>
                  </a:lnTo>
                  <a:lnTo>
                    <a:pt x="696" y="892"/>
                  </a:lnTo>
                  <a:lnTo>
                    <a:pt x="697" y="892"/>
                  </a:lnTo>
                  <a:lnTo>
                    <a:pt x="698" y="892"/>
                  </a:lnTo>
                  <a:lnTo>
                    <a:pt x="699" y="892"/>
                  </a:lnTo>
                  <a:lnTo>
                    <a:pt x="699" y="892"/>
                  </a:lnTo>
                  <a:lnTo>
                    <a:pt x="701" y="893"/>
                  </a:lnTo>
                  <a:lnTo>
                    <a:pt x="702" y="895"/>
                  </a:lnTo>
                  <a:lnTo>
                    <a:pt x="703" y="895"/>
                  </a:lnTo>
                  <a:lnTo>
                    <a:pt x="703" y="896"/>
                  </a:lnTo>
                  <a:lnTo>
                    <a:pt x="704" y="896"/>
                  </a:lnTo>
                  <a:lnTo>
                    <a:pt x="706" y="897"/>
                  </a:lnTo>
                  <a:lnTo>
                    <a:pt x="707" y="898"/>
                  </a:lnTo>
                  <a:lnTo>
                    <a:pt x="707" y="898"/>
                  </a:lnTo>
                  <a:lnTo>
                    <a:pt x="708" y="899"/>
                  </a:lnTo>
                  <a:lnTo>
                    <a:pt x="709" y="899"/>
                  </a:lnTo>
                  <a:lnTo>
                    <a:pt x="710" y="901"/>
                  </a:lnTo>
                  <a:lnTo>
                    <a:pt x="710" y="902"/>
                  </a:lnTo>
                  <a:lnTo>
                    <a:pt x="712" y="902"/>
                  </a:lnTo>
                  <a:lnTo>
                    <a:pt x="713" y="902"/>
                  </a:lnTo>
                  <a:lnTo>
                    <a:pt x="714" y="902"/>
                  </a:lnTo>
                  <a:lnTo>
                    <a:pt x="714" y="901"/>
                  </a:lnTo>
                  <a:lnTo>
                    <a:pt x="715" y="901"/>
                  </a:lnTo>
                  <a:lnTo>
                    <a:pt x="717" y="899"/>
                  </a:lnTo>
                  <a:lnTo>
                    <a:pt x="718" y="897"/>
                  </a:lnTo>
                  <a:lnTo>
                    <a:pt x="718" y="896"/>
                  </a:lnTo>
                  <a:lnTo>
                    <a:pt x="719" y="895"/>
                  </a:lnTo>
                  <a:lnTo>
                    <a:pt x="720" y="893"/>
                  </a:lnTo>
                  <a:lnTo>
                    <a:pt x="722" y="892"/>
                  </a:lnTo>
                  <a:lnTo>
                    <a:pt x="722" y="891"/>
                  </a:lnTo>
                  <a:lnTo>
                    <a:pt x="723" y="891"/>
                  </a:lnTo>
                  <a:lnTo>
                    <a:pt x="724" y="892"/>
                  </a:lnTo>
                  <a:lnTo>
                    <a:pt x="725" y="892"/>
                  </a:lnTo>
                  <a:lnTo>
                    <a:pt x="725" y="893"/>
                  </a:lnTo>
                  <a:lnTo>
                    <a:pt x="727" y="895"/>
                  </a:lnTo>
                  <a:lnTo>
                    <a:pt x="728" y="895"/>
                  </a:lnTo>
                  <a:lnTo>
                    <a:pt x="729" y="896"/>
                  </a:lnTo>
                  <a:lnTo>
                    <a:pt x="730" y="897"/>
                  </a:lnTo>
                  <a:lnTo>
                    <a:pt x="730" y="897"/>
                  </a:lnTo>
                  <a:lnTo>
                    <a:pt x="732" y="898"/>
                  </a:lnTo>
                  <a:lnTo>
                    <a:pt x="733" y="899"/>
                  </a:lnTo>
                  <a:lnTo>
                    <a:pt x="734" y="899"/>
                  </a:lnTo>
                  <a:lnTo>
                    <a:pt x="734" y="901"/>
                  </a:lnTo>
                  <a:lnTo>
                    <a:pt x="735" y="901"/>
                  </a:lnTo>
                  <a:lnTo>
                    <a:pt x="737" y="901"/>
                  </a:lnTo>
                  <a:lnTo>
                    <a:pt x="738" y="901"/>
                  </a:lnTo>
                  <a:lnTo>
                    <a:pt x="738" y="899"/>
                  </a:lnTo>
                  <a:lnTo>
                    <a:pt x="739" y="898"/>
                  </a:lnTo>
                  <a:lnTo>
                    <a:pt x="740" y="897"/>
                  </a:lnTo>
                  <a:lnTo>
                    <a:pt x="742" y="896"/>
                  </a:lnTo>
                  <a:lnTo>
                    <a:pt x="742" y="895"/>
                  </a:lnTo>
                  <a:lnTo>
                    <a:pt x="743" y="893"/>
                  </a:lnTo>
                  <a:lnTo>
                    <a:pt x="744" y="892"/>
                  </a:lnTo>
                  <a:lnTo>
                    <a:pt x="745" y="892"/>
                  </a:lnTo>
                  <a:lnTo>
                    <a:pt x="745" y="892"/>
                  </a:lnTo>
                  <a:lnTo>
                    <a:pt x="746" y="892"/>
                  </a:lnTo>
                  <a:lnTo>
                    <a:pt x="748" y="893"/>
                  </a:lnTo>
                  <a:lnTo>
                    <a:pt x="749" y="895"/>
                  </a:lnTo>
                  <a:lnTo>
                    <a:pt x="749" y="896"/>
                  </a:lnTo>
                  <a:lnTo>
                    <a:pt x="750" y="898"/>
                  </a:lnTo>
                  <a:lnTo>
                    <a:pt x="751" y="899"/>
                  </a:lnTo>
                  <a:lnTo>
                    <a:pt x="753" y="901"/>
                  </a:lnTo>
                  <a:lnTo>
                    <a:pt x="753" y="902"/>
                  </a:lnTo>
                  <a:lnTo>
                    <a:pt x="754" y="903"/>
                  </a:lnTo>
                  <a:lnTo>
                    <a:pt x="755" y="903"/>
                  </a:lnTo>
                  <a:lnTo>
                    <a:pt x="756" y="904"/>
                  </a:lnTo>
                  <a:lnTo>
                    <a:pt x="756" y="903"/>
                  </a:lnTo>
                  <a:lnTo>
                    <a:pt x="758" y="903"/>
                  </a:lnTo>
                  <a:lnTo>
                    <a:pt x="759" y="902"/>
                  </a:lnTo>
                  <a:lnTo>
                    <a:pt x="760" y="901"/>
                  </a:lnTo>
                  <a:lnTo>
                    <a:pt x="760" y="899"/>
                  </a:lnTo>
                  <a:lnTo>
                    <a:pt x="761" y="898"/>
                  </a:lnTo>
                  <a:lnTo>
                    <a:pt x="763" y="898"/>
                  </a:lnTo>
                  <a:lnTo>
                    <a:pt x="764" y="898"/>
                  </a:lnTo>
                  <a:lnTo>
                    <a:pt x="764" y="898"/>
                  </a:lnTo>
                  <a:lnTo>
                    <a:pt x="765" y="898"/>
                  </a:lnTo>
                  <a:lnTo>
                    <a:pt x="766" y="899"/>
                  </a:lnTo>
                  <a:lnTo>
                    <a:pt x="768" y="899"/>
                  </a:lnTo>
                  <a:lnTo>
                    <a:pt x="768" y="901"/>
                  </a:lnTo>
                  <a:lnTo>
                    <a:pt x="769" y="902"/>
                  </a:lnTo>
                  <a:lnTo>
                    <a:pt x="770" y="903"/>
                  </a:lnTo>
                  <a:lnTo>
                    <a:pt x="771" y="903"/>
                  </a:lnTo>
                  <a:lnTo>
                    <a:pt x="771" y="903"/>
                  </a:lnTo>
                  <a:lnTo>
                    <a:pt x="773" y="903"/>
                  </a:lnTo>
                  <a:lnTo>
                    <a:pt x="774" y="903"/>
                  </a:lnTo>
                  <a:lnTo>
                    <a:pt x="775" y="903"/>
                  </a:lnTo>
                  <a:lnTo>
                    <a:pt x="775" y="902"/>
                  </a:lnTo>
                  <a:lnTo>
                    <a:pt x="776" y="902"/>
                  </a:lnTo>
                  <a:lnTo>
                    <a:pt x="778" y="901"/>
                  </a:lnTo>
                  <a:lnTo>
                    <a:pt x="779" y="901"/>
                  </a:lnTo>
                  <a:lnTo>
                    <a:pt x="779" y="901"/>
                  </a:lnTo>
                  <a:lnTo>
                    <a:pt x="780" y="901"/>
                  </a:lnTo>
                  <a:lnTo>
                    <a:pt x="781" y="901"/>
                  </a:lnTo>
                  <a:lnTo>
                    <a:pt x="782" y="902"/>
                  </a:lnTo>
                  <a:lnTo>
                    <a:pt x="782" y="902"/>
                  </a:lnTo>
                  <a:lnTo>
                    <a:pt x="784" y="903"/>
                  </a:lnTo>
                  <a:lnTo>
                    <a:pt x="785" y="904"/>
                  </a:lnTo>
                  <a:lnTo>
                    <a:pt x="786" y="906"/>
                  </a:lnTo>
                  <a:lnTo>
                    <a:pt x="787" y="907"/>
                  </a:lnTo>
                  <a:lnTo>
                    <a:pt x="787" y="907"/>
                  </a:lnTo>
                  <a:lnTo>
                    <a:pt x="789" y="907"/>
                  </a:lnTo>
                  <a:lnTo>
                    <a:pt x="790" y="906"/>
                  </a:lnTo>
                  <a:lnTo>
                    <a:pt x="791" y="904"/>
                  </a:lnTo>
                  <a:lnTo>
                    <a:pt x="791" y="903"/>
                  </a:lnTo>
                  <a:lnTo>
                    <a:pt x="792" y="902"/>
                  </a:lnTo>
                  <a:lnTo>
                    <a:pt x="794" y="899"/>
                  </a:lnTo>
                  <a:lnTo>
                    <a:pt x="795" y="898"/>
                  </a:lnTo>
                  <a:lnTo>
                    <a:pt x="795" y="897"/>
                  </a:lnTo>
                  <a:lnTo>
                    <a:pt x="796" y="896"/>
                  </a:lnTo>
                  <a:lnTo>
                    <a:pt x="797" y="896"/>
                  </a:lnTo>
                  <a:lnTo>
                    <a:pt x="799" y="896"/>
                  </a:lnTo>
                  <a:lnTo>
                    <a:pt x="799" y="897"/>
                  </a:lnTo>
                  <a:lnTo>
                    <a:pt x="800" y="897"/>
                  </a:lnTo>
                  <a:lnTo>
                    <a:pt x="801" y="898"/>
                  </a:lnTo>
                  <a:lnTo>
                    <a:pt x="802" y="899"/>
                  </a:lnTo>
                  <a:lnTo>
                    <a:pt x="802" y="899"/>
                  </a:lnTo>
                  <a:lnTo>
                    <a:pt x="804" y="899"/>
                  </a:lnTo>
                  <a:lnTo>
                    <a:pt x="805" y="899"/>
                  </a:lnTo>
                  <a:lnTo>
                    <a:pt x="806" y="898"/>
                  </a:lnTo>
                  <a:lnTo>
                    <a:pt x="806" y="898"/>
                  </a:lnTo>
                  <a:lnTo>
                    <a:pt x="807" y="897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0" y="898"/>
                  </a:lnTo>
                  <a:lnTo>
                    <a:pt x="811" y="899"/>
                  </a:lnTo>
                  <a:lnTo>
                    <a:pt x="812" y="899"/>
                  </a:lnTo>
                  <a:lnTo>
                    <a:pt x="814" y="901"/>
                  </a:lnTo>
                  <a:lnTo>
                    <a:pt x="814" y="901"/>
                  </a:lnTo>
                  <a:lnTo>
                    <a:pt x="815" y="902"/>
                  </a:lnTo>
                  <a:lnTo>
                    <a:pt x="816" y="902"/>
                  </a:lnTo>
                  <a:lnTo>
                    <a:pt x="817" y="901"/>
                  </a:lnTo>
                  <a:lnTo>
                    <a:pt x="817" y="901"/>
                  </a:lnTo>
                  <a:lnTo>
                    <a:pt x="818" y="899"/>
                  </a:lnTo>
                  <a:lnTo>
                    <a:pt x="820" y="899"/>
                  </a:lnTo>
                  <a:lnTo>
                    <a:pt x="821" y="898"/>
                  </a:lnTo>
                  <a:lnTo>
                    <a:pt x="821" y="898"/>
                  </a:lnTo>
                  <a:lnTo>
                    <a:pt x="822" y="898"/>
                  </a:lnTo>
                  <a:lnTo>
                    <a:pt x="823" y="898"/>
                  </a:lnTo>
                  <a:lnTo>
                    <a:pt x="825" y="898"/>
                  </a:lnTo>
                  <a:lnTo>
                    <a:pt x="825" y="899"/>
                  </a:lnTo>
                  <a:lnTo>
                    <a:pt x="826" y="899"/>
                  </a:lnTo>
                  <a:lnTo>
                    <a:pt x="827" y="899"/>
                  </a:lnTo>
                  <a:lnTo>
                    <a:pt x="828" y="899"/>
                  </a:lnTo>
                  <a:lnTo>
                    <a:pt x="828" y="899"/>
                  </a:lnTo>
                  <a:lnTo>
                    <a:pt x="830" y="899"/>
                  </a:lnTo>
                  <a:lnTo>
                    <a:pt x="831" y="899"/>
                  </a:lnTo>
                  <a:lnTo>
                    <a:pt x="832" y="899"/>
                  </a:lnTo>
                  <a:lnTo>
                    <a:pt x="832" y="899"/>
                  </a:lnTo>
                  <a:lnTo>
                    <a:pt x="833" y="898"/>
                  </a:lnTo>
                  <a:lnTo>
                    <a:pt x="835" y="898"/>
                  </a:lnTo>
                  <a:lnTo>
                    <a:pt x="836" y="898"/>
                  </a:lnTo>
                  <a:lnTo>
                    <a:pt x="836" y="898"/>
                  </a:lnTo>
                  <a:lnTo>
                    <a:pt x="837" y="898"/>
                  </a:lnTo>
                  <a:lnTo>
                    <a:pt x="838" y="898"/>
                  </a:lnTo>
                  <a:lnTo>
                    <a:pt x="840" y="898"/>
                  </a:lnTo>
                  <a:lnTo>
                    <a:pt x="841" y="898"/>
                  </a:lnTo>
                  <a:lnTo>
                    <a:pt x="841" y="899"/>
                  </a:lnTo>
                  <a:lnTo>
                    <a:pt x="842" y="899"/>
                  </a:lnTo>
                  <a:lnTo>
                    <a:pt x="843" y="901"/>
                  </a:lnTo>
                  <a:lnTo>
                    <a:pt x="845" y="901"/>
                  </a:lnTo>
                  <a:lnTo>
                    <a:pt x="845" y="901"/>
                  </a:lnTo>
                  <a:lnTo>
                    <a:pt x="846" y="901"/>
                  </a:lnTo>
                  <a:lnTo>
                    <a:pt x="847" y="901"/>
                  </a:lnTo>
                  <a:lnTo>
                    <a:pt x="848" y="901"/>
                  </a:lnTo>
                  <a:lnTo>
                    <a:pt x="848" y="899"/>
                  </a:lnTo>
                  <a:lnTo>
                    <a:pt x="850" y="899"/>
                  </a:lnTo>
                  <a:lnTo>
                    <a:pt x="851" y="899"/>
                  </a:lnTo>
                  <a:lnTo>
                    <a:pt x="852" y="899"/>
                  </a:lnTo>
                  <a:lnTo>
                    <a:pt x="852" y="899"/>
                  </a:lnTo>
                  <a:lnTo>
                    <a:pt x="853" y="899"/>
                  </a:lnTo>
                  <a:lnTo>
                    <a:pt x="854" y="901"/>
                  </a:lnTo>
                  <a:lnTo>
                    <a:pt x="856" y="901"/>
                  </a:lnTo>
                  <a:lnTo>
                    <a:pt x="856" y="901"/>
                  </a:lnTo>
                  <a:lnTo>
                    <a:pt x="857" y="901"/>
                  </a:lnTo>
                  <a:lnTo>
                    <a:pt x="858" y="901"/>
                  </a:lnTo>
                  <a:lnTo>
                    <a:pt x="859" y="901"/>
                  </a:lnTo>
                  <a:lnTo>
                    <a:pt x="859" y="901"/>
                  </a:lnTo>
                  <a:lnTo>
                    <a:pt x="861" y="901"/>
                  </a:lnTo>
                  <a:lnTo>
                    <a:pt x="862" y="899"/>
                  </a:lnTo>
                  <a:lnTo>
                    <a:pt x="863" y="899"/>
                  </a:lnTo>
                  <a:lnTo>
                    <a:pt x="863" y="899"/>
                  </a:lnTo>
                  <a:lnTo>
                    <a:pt x="864" y="899"/>
                  </a:lnTo>
                  <a:lnTo>
                    <a:pt x="866" y="899"/>
                  </a:lnTo>
                  <a:lnTo>
                    <a:pt x="867" y="899"/>
                  </a:lnTo>
                  <a:lnTo>
                    <a:pt x="867" y="899"/>
                  </a:lnTo>
                  <a:lnTo>
                    <a:pt x="868" y="899"/>
                  </a:lnTo>
                  <a:lnTo>
                    <a:pt x="869" y="901"/>
                  </a:lnTo>
                  <a:lnTo>
                    <a:pt x="871" y="901"/>
                  </a:lnTo>
                  <a:lnTo>
                    <a:pt x="871" y="901"/>
                  </a:lnTo>
                  <a:lnTo>
                    <a:pt x="872" y="901"/>
                  </a:lnTo>
                  <a:lnTo>
                    <a:pt x="873" y="901"/>
                  </a:lnTo>
                  <a:lnTo>
                    <a:pt x="874" y="901"/>
                  </a:lnTo>
                  <a:lnTo>
                    <a:pt x="874" y="899"/>
                  </a:lnTo>
                  <a:lnTo>
                    <a:pt x="876" y="899"/>
                  </a:lnTo>
                  <a:lnTo>
                    <a:pt x="877" y="899"/>
                  </a:lnTo>
                  <a:lnTo>
                    <a:pt x="878" y="899"/>
                  </a:lnTo>
                  <a:lnTo>
                    <a:pt x="878" y="899"/>
                  </a:lnTo>
                  <a:lnTo>
                    <a:pt x="879" y="899"/>
                  </a:lnTo>
                  <a:lnTo>
                    <a:pt x="881" y="899"/>
                  </a:lnTo>
                  <a:lnTo>
                    <a:pt x="882" y="899"/>
                  </a:lnTo>
                  <a:lnTo>
                    <a:pt x="882" y="899"/>
                  </a:lnTo>
                  <a:lnTo>
                    <a:pt x="883" y="899"/>
                  </a:lnTo>
                  <a:lnTo>
                    <a:pt x="884" y="899"/>
                  </a:lnTo>
                  <a:lnTo>
                    <a:pt x="886" y="899"/>
                  </a:lnTo>
                  <a:lnTo>
                    <a:pt x="886" y="899"/>
                  </a:lnTo>
                  <a:lnTo>
                    <a:pt x="887" y="899"/>
                  </a:lnTo>
                  <a:lnTo>
                    <a:pt x="888" y="899"/>
                  </a:lnTo>
                  <a:lnTo>
                    <a:pt x="889" y="899"/>
                  </a:lnTo>
                  <a:lnTo>
                    <a:pt x="889" y="899"/>
                  </a:lnTo>
                  <a:lnTo>
                    <a:pt x="890" y="899"/>
                  </a:lnTo>
                  <a:lnTo>
                    <a:pt x="892" y="899"/>
                  </a:lnTo>
                  <a:lnTo>
                    <a:pt x="893" y="899"/>
                  </a:lnTo>
                  <a:lnTo>
                    <a:pt x="893" y="899"/>
                  </a:lnTo>
                  <a:lnTo>
                    <a:pt x="894" y="899"/>
                  </a:lnTo>
                  <a:lnTo>
                    <a:pt x="895" y="899"/>
                  </a:lnTo>
                  <a:lnTo>
                    <a:pt x="897" y="899"/>
                  </a:lnTo>
                  <a:lnTo>
                    <a:pt x="898" y="901"/>
                  </a:lnTo>
                  <a:lnTo>
                    <a:pt x="898" y="901"/>
                  </a:lnTo>
                  <a:lnTo>
                    <a:pt x="899" y="901"/>
                  </a:lnTo>
                  <a:lnTo>
                    <a:pt x="900" y="901"/>
                  </a:lnTo>
                  <a:lnTo>
                    <a:pt x="902" y="901"/>
                  </a:lnTo>
                  <a:lnTo>
                    <a:pt x="902" y="901"/>
                  </a:lnTo>
                  <a:lnTo>
                    <a:pt x="903" y="901"/>
                  </a:lnTo>
                  <a:lnTo>
                    <a:pt x="904" y="901"/>
                  </a:lnTo>
                  <a:lnTo>
                    <a:pt x="905" y="901"/>
                  </a:lnTo>
                  <a:lnTo>
                    <a:pt x="905" y="901"/>
                  </a:lnTo>
                  <a:lnTo>
                    <a:pt x="907" y="901"/>
                  </a:lnTo>
                  <a:lnTo>
                    <a:pt x="908" y="901"/>
                  </a:lnTo>
                  <a:lnTo>
                    <a:pt x="909" y="899"/>
                  </a:lnTo>
                  <a:lnTo>
                    <a:pt x="909" y="899"/>
                  </a:lnTo>
                  <a:lnTo>
                    <a:pt x="910" y="899"/>
                  </a:lnTo>
                  <a:lnTo>
                    <a:pt x="912" y="898"/>
                  </a:lnTo>
                  <a:lnTo>
                    <a:pt x="913" y="898"/>
                  </a:lnTo>
                  <a:lnTo>
                    <a:pt x="913" y="898"/>
                  </a:lnTo>
                  <a:lnTo>
                    <a:pt x="914" y="898"/>
                  </a:lnTo>
                  <a:lnTo>
                    <a:pt x="915" y="898"/>
                  </a:lnTo>
                  <a:lnTo>
                    <a:pt x="917" y="898"/>
                  </a:lnTo>
                  <a:lnTo>
                    <a:pt x="917" y="899"/>
                  </a:lnTo>
                  <a:lnTo>
                    <a:pt x="918" y="899"/>
                  </a:lnTo>
                  <a:lnTo>
                    <a:pt x="919" y="899"/>
                  </a:lnTo>
                  <a:lnTo>
                    <a:pt x="920" y="899"/>
                  </a:lnTo>
                  <a:lnTo>
                    <a:pt x="920" y="899"/>
                  </a:lnTo>
                  <a:lnTo>
                    <a:pt x="922" y="899"/>
                  </a:lnTo>
                  <a:lnTo>
                    <a:pt x="923" y="899"/>
                  </a:lnTo>
                  <a:lnTo>
                    <a:pt x="924" y="901"/>
                  </a:lnTo>
                  <a:lnTo>
                    <a:pt x="924" y="901"/>
                  </a:lnTo>
                  <a:lnTo>
                    <a:pt x="925" y="901"/>
                  </a:lnTo>
                  <a:lnTo>
                    <a:pt x="926" y="901"/>
                  </a:lnTo>
                  <a:lnTo>
                    <a:pt x="928" y="901"/>
                  </a:lnTo>
                  <a:lnTo>
                    <a:pt x="928" y="901"/>
                  </a:lnTo>
                  <a:lnTo>
                    <a:pt x="929" y="901"/>
                  </a:lnTo>
                  <a:lnTo>
                    <a:pt x="930" y="901"/>
                  </a:lnTo>
                  <a:lnTo>
                    <a:pt x="931" y="901"/>
                  </a:lnTo>
                  <a:lnTo>
                    <a:pt x="931" y="901"/>
                  </a:lnTo>
                  <a:lnTo>
                    <a:pt x="933" y="902"/>
                  </a:lnTo>
                  <a:lnTo>
                    <a:pt x="934" y="902"/>
                  </a:lnTo>
                  <a:lnTo>
                    <a:pt x="935" y="902"/>
                  </a:lnTo>
                  <a:lnTo>
                    <a:pt x="935" y="902"/>
                  </a:lnTo>
                  <a:lnTo>
                    <a:pt x="936" y="902"/>
                  </a:lnTo>
                  <a:lnTo>
                    <a:pt x="938" y="902"/>
                  </a:lnTo>
                  <a:lnTo>
                    <a:pt x="939" y="902"/>
                  </a:lnTo>
                  <a:lnTo>
                    <a:pt x="939" y="902"/>
                  </a:lnTo>
                  <a:lnTo>
                    <a:pt x="940" y="901"/>
                  </a:lnTo>
                  <a:lnTo>
                    <a:pt x="941" y="901"/>
                  </a:lnTo>
                  <a:lnTo>
                    <a:pt x="943" y="901"/>
                  </a:lnTo>
                  <a:lnTo>
                    <a:pt x="943" y="901"/>
                  </a:lnTo>
                  <a:lnTo>
                    <a:pt x="944" y="901"/>
                  </a:lnTo>
                  <a:lnTo>
                    <a:pt x="945" y="901"/>
                  </a:lnTo>
                  <a:lnTo>
                    <a:pt x="946" y="901"/>
                  </a:lnTo>
                  <a:lnTo>
                    <a:pt x="946" y="901"/>
                  </a:lnTo>
                  <a:lnTo>
                    <a:pt x="948" y="901"/>
                  </a:lnTo>
                  <a:lnTo>
                    <a:pt x="949" y="901"/>
                  </a:lnTo>
                  <a:lnTo>
                    <a:pt x="950" y="901"/>
                  </a:lnTo>
                  <a:lnTo>
                    <a:pt x="950" y="899"/>
                  </a:lnTo>
                  <a:lnTo>
                    <a:pt x="951" y="899"/>
                  </a:lnTo>
                  <a:lnTo>
                    <a:pt x="953" y="899"/>
                  </a:lnTo>
                  <a:lnTo>
                    <a:pt x="954" y="899"/>
                  </a:lnTo>
                  <a:lnTo>
                    <a:pt x="955" y="899"/>
                  </a:lnTo>
                  <a:lnTo>
                    <a:pt x="955" y="899"/>
                  </a:lnTo>
                  <a:lnTo>
                    <a:pt x="956" y="899"/>
                  </a:lnTo>
                  <a:lnTo>
                    <a:pt x="958" y="899"/>
                  </a:lnTo>
                  <a:lnTo>
                    <a:pt x="959" y="899"/>
                  </a:lnTo>
                  <a:lnTo>
                    <a:pt x="959" y="901"/>
                  </a:lnTo>
                  <a:lnTo>
                    <a:pt x="960" y="901"/>
                  </a:lnTo>
                  <a:lnTo>
                    <a:pt x="961" y="901"/>
                  </a:lnTo>
                  <a:lnTo>
                    <a:pt x="962" y="901"/>
                  </a:lnTo>
                  <a:lnTo>
                    <a:pt x="962" y="901"/>
                  </a:lnTo>
                  <a:lnTo>
                    <a:pt x="964" y="901"/>
                  </a:lnTo>
                  <a:lnTo>
                    <a:pt x="965" y="901"/>
                  </a:lnTo>
                  <a:lnTo>
                    <a:pt x="966" y="901"/>
                  </a:lnTo>
                  <a:lnTo>
                    <a:pt x="966" y="901"/>
                  </a:lnTo>
                  <a:lnTo>
                    <a:pt x="967" y="901"/>
                  </a:lnTo>
                  <a:lnTo>
                    <a:pt x="969" y="901"/>
                  </a:lnTo>
                  <a:lnTo>
                    <a:pt x="970" y="901"/>
                  </a:lnTo>
                  <a:lnTo>
                    <a:pt x="970" y="901"/>
                  </a:lnTo>
                  <a:lnTo>
                    <a:pt x="971" y="901"/>
                  </a:lnTo>
                  <a:lnTo>
                    <a:pt x="972" y="901"/>
                  </a:lnTo>
                  <a:lnTo>
                    <a:pt x="974" y="901"/>
                  </a:lnTo>
                  <a:lnTo>
                    <a:pt x="974" y="901"/>
                  </a:lnTo>
                  <a:lnTo>
                    <a:pt x="975" y="901"/>
                  </a:lnTo>
                  <a:lnTo>
                    <a:pt x="976" y="901"/>
                  </a:lnTo>
                  <a:lnTo>
                    <a:pt x="977" y="901"/>
                  </a:lnTo>
                  <a:lnTo>
                    <a:pt x="977" y="901"/>
                  </a:lnTo>
                  <a:lnTo>
                    <a:pt x="979" y="901"/>
                  </a:lnTo>
                  <a:lnTo>
                    <a:pt x="980" y="901"/>
                  </a:lnTo>
                  <a:lnTo>
                    <a:pt x="981" y="901"/>
                  </a:lnTo>
                  <a:lnTo>
                    <a:pt x="981" y="901"/>
                  </a:lnTo>
                  <a:lnTo>
                    <a:pt x="982" y="901"/>
                  </a:lnTo>
                  <a:lnTo>
                    <a:pt x="984" y="901"/>
                  </a:lnTo>
                  <a:lnTo>
                    <a:pt x="985" y="901"/>
                  </a:lnTo>
                  <a:lnTo>
                    <a:pt x="985" y="901"/>
                  </a:lnTo>
                  <a:lnTo>
                    <a:pt x="986" y="901"/>
                  </a:lnTo>
                  <a:lnTo>
                    <a:pt x="987" y="901"/>
                  </a:lnTo>
                  <a:lnTo>
                    <a:pt x="989" y="901"/>
                  </a:lnTo>
                  <a:lnTo>
                    <a:pt x="989" y="902"/>
                  </a:lnTo>
                  <a:lnTo>
                    <a:pt x="990" y="902"/>
                  </a:lnTo>
                  <a:lnTo>
                    <a:pt x="991" y="902"/>
                  </a:lnTo>
                  <a:lnTo>
                    <a:pt x="992" y="902"/>
                  </a:lnTo>
                  <a:lnTo>
                    <a:pt x="992" y="902"/>
                  </a:lnTo>
                  <a:lnTo>
                    <a:pt x="994" y="902"/>
                  </a:lnTo>
                  <a:lnTo>
                    <a:pt x="995" y="902"/>
                  </a:lnTo>
                  <a:lnTo>
                    <a:pt x="996" y="902"/>
                  </a:lnTo>
                  <a:lnTo>
                    <a:pt x="996" y="902"/>
                  </a:lnTo>
                  <a:lnTo>
                    <a:pt x="997" y="902"/>
                  </a:lnTo>
                  <a:lnTo>
                    <a:pt x="998" y="902"/>
                  </a:lnTo>
                  <a:lnTo>
                    <a:pt x="1000" y="903"/>
                  </a:lnTo>
                  <a:lnTo>
                    <a:pt x="1000" y="902"/>
                  </a:lnTo>
                  <a:lnTo>
                    <a:pt x="1001" y="902"/>
                  </a:lnTo>
                  <a:lnTo>
                    <a:pt x="1002" y="901"/>
                  </a:lnTo>
                  <a:lnTo>
                    <a:pt x="1003" y="901"/>
                  </a:lnTo>
                  <a:lnTo>
                    <a:pt x="1003" y="899"/>
                  </a:lnTo>
                  <a:lnTo>
                    <a:pt x="1005" y="899"/>
                  </a:lnTo>
                  <a:lnTo>
                    <a:pt x="1006" y="899"/>
                  </a:lnTo>
                  <a:lnTo>
                    <a:pt x="1007" y="899"/>
                  </a:lnTo>
                  <a:lnTo>
                    <a:pt x="1008" y="899"/>
                  </a:lnTo>
                  <a:lnTo>
                    <a:pt x="1008" y="899"/>
                  </a:lnTo>
                  <a:lnTo>
                    <a:pt x="1010" y="899"/>
                  </a:lnTo>
                  <a:lnTo>
                    <a:pt x="1011" y="901"/>
                  </a:lnTo>
                  <a:lnTo>
                    <a:pt x="1012" y="901"/>
                  </a:lnTo>
                  <a:lnTo>
                    <a:pt x="1012" y="901"/>
                  </a:lnTo>
                  <a:lnTo>
                    <a:pt x="1013" y="901"/>
                  </a:lnTo>
                  <a:lnTo>
                    <a:pt x="1015" y="901"/>
                  </a:lnTo>
                  <a:lnTo>
                    <a:pt x="1016" y="899"/>
                  </a:lnTo>
                  <a:lnTo>
                    <a:pt x="1016" y="899"/>
                  </a:lnTo>
                  <a:lnTo>
                    <a:pt x="1017" y="899"/>
                  </a:lnTo>
                  <a:lnTo>
                    <a:pt x="1018" y="899"/>
                  </a:lnTo>
                  <a:lnTo>
                    <a:pt x="1020" y="901"/>
                  </a:lnTo>
                  <a:lnTo>
                    <a:pt x="1020" y="901"/>
                  </a:lnTo>
                  <a:lnTo>
                    <a:pt x="1021" y="901"/>
                  </a:lnTo>
                  <a:lnTo>
                    <a:pt x="1022" y="901"/>
                  </a:lnTo>
                  <a:lnTo>
                    <a:pt x="1023" y="901"/>
                  </a:lnTo>
                  <a:lnTo>
                    <a:pt x="1023" y="901"/>
                  </a:lnTo>
                  <a:lnTo>
                    <a:pt x="1025" y="901"/>
                  </a:lnTo>
                  <a:lnTo>
                    <a:pt x="1026" y="899"/>
                  </a:lnTo>
                  <a:lnTo>
                    <a:pt x="1027" y="898"/>
                  </a:lnTo>
                  <a:lnTo>
                    <a:pt x="1027" y="897"/>
                  </a:lnTo>
                  <a:lnTo>
                    <a:pt x="1028" y="896"/>
                  </a:lnTo>
                  <a:lnTo>
                    <a:pt x="1029" y="895"/>
                  </a:lnTo>
                  <a:lnTo>
                    <a:pt x="1031" y="892"/>
                  </a:lnTo>
                  <a:lnTo>
                    <a:pt x="1031" y="888"/>
                  </a:lnTo>
                  <a:lnTo>
                    <a:pt x="1032" y="885"/>
                  </a:lnTo>
                  <a:lnTo>
                    <a:pt x="1033" y="883"/>
                  </a:lnTo>
                  <a:lnTo>
                    <a:pt x="1034" y="882"/>
                  </a:lnTo>
                  <a:lnTo>
                    <a:pt x="1034" y="882"/>
                  </a:lnTo>
                  <a:lnTo>
                    <a:pt x="1036" y="885"/>
                  </a:lnTo>
                  <a:lnTo>
                    <a:pt x="1037" y="886"/>
                  </a:lnTo>
                  <a:lnTo>
                    <a:pt x="1038" y="890"/>
                  </a:lnTo>
                  <a:lnTo>
                    <a:pt x="1038" y="892"/>
                  </a:lnTo>
                  <a:lnTo>
                    <a:pt x="1039" y="895"/>
                  </a:lnTo>
                  <a:lnTo>
                    <a:pt x="1041" y="896"/>
                  </a:lnTo>
                  <a:lnTo>
                    <a:pt x="1042" y="897"/>
                  </a:lnTo>
                  <a:lnTo>
                    <a:pt x="1042" y="898"/>
                  </a:lnTo>
                  <a:lnTo>
                    <a:pt x="1043" y="899"/>
                  </a:lnTo>
                  <a:lnTo>
                    <a:pt x="1044" y="899"/>
                  </a:lnTo>
                  <a:lnTo>
                    <a:pt x="1046" y="899"/>
                  </a:lnTo>
                  <a:lnTo>
                    <a:pt x="1046" y="899"/>
                  </a:lnTo>
                  <a:lnTo>
                    <a:pt x="1047" y="899"/>
                  </a:lnTo>
                  <a:lnTo>
                    <a:pt x="1048" y="899"/>
                  </a:lnTo>
                  <a:lnTo>
                    <a:pt x="1049" y="901"/>
                  </a:lnTo>
                  <a:lnTo>
                    <a:pt x="1049" y="901"/>
                  </a:lnTo>
                  <a:lnTo>
                    <a:pt x="1051" y="901"/>
                  </a:lnTo>
                  <a:lnTo>
                    <a:pt x="1052" y="901"/>
                  </a:lnTo>
                  <a:lnTo>
                    <a:pt x="1053" y="901"/>
                  </a:lnTo>
                  <a:lnTo>
                    <a:pt x="1053" y="901"/>
                  </a:lnTo>
                  <a:lnTo>
                    <a:pt x="1054" y="899"/>
                  </a:lnTo>
                  <a:lnTo>
                    <a:pt x="1056" y="899"/>
                  </a:lnTo>
                  <a:lnTo>
                    <a:pt x="1057" y="899"/>
                  </a:lnTo>
                  <a:lnTo>
                    <a:pt x="1057" y="899"/>
                  </a:lnTo>
                  <a:lnTo>
                    <a:pt x="1058" y="899"/>
                  </a:lnTo>
                  <a:lnTo>
                    <a:pt x="1059" y="899"/>
                  </a:lnTo>
                  <a:lnTo>
                    <a:pt x="1061" y="901"/>
                  </a:lnTo>
                  <a:lnTo>
                    <a:pt x="1061" y="901"/>
                  </a:lnTo>
                  <a:lnTo>
                    <a:pt x="1062" y="901"/>
                  </a:lnTo>
                  <a:lnTo>
                    <a:pt x="1063" y="901"/>
                  </a:lnTo>
                  <a:lnTo>
                    <a:pt x="1064" y="901"/>
                  </a:lnTo>
                  <a:lnTo>
                    <a:pt x="1065" y="901"/>
                  </a:lnTo>
                  <a:lnTo>
                    <a:pt x="1065" y="899"/>
                  </a:lnTo>
                  <a:lnTo>
                    <a:pt x="1067" y="899"/>
                  </a:lnTo>
                  <a:lnTo>
                    <a:pt x="1068" y="899"/>
                  </a:lnTo>
                  <a:lnTo>
                    <a:pt x="1069" y="899"/>
                  </a:lnTo>
                  <a:lnTo>
                    <a:pt x="1069" y="899"/>
                  </a:lnTo>
                  <a:lnTo>
                    <a:pt x="1070" y="899"/>
                  </a:lnTo>
                  <a:lnTo>
                    <a:pt x="1072" y="899"/>
                  </a:lnTo>
                  <a:lnTo>
                    <a:pt x="1073" y="899"/>
                  </a:lnTo>
                  <a:lnTo>
                    <a:pt x="1073" y="901"/>
                  </a:lnTo>
                  <a:lnTo>
                    <a:pt x="1074" y="901"/>
                  </a:lnTo>
                  <a:lnTo>
                    <a:pt x="1075" y="901"/>
                  </a:lnTo>
                  <a:lnTo>
                    <a:pt x="1077" y="901"/>
                  </a:lnTo>
                  <a:lnTo>
                    <a:pt x="1077" y="901"/>
                  </a:lnTo>
                  <a:lnTo>
                    <a:pt x="1078" y="901"/>
                  </a:lnTo>
                  <a:lnTo>
                    <a:pt x="1079" y="899"/>
                  </a:lnTo>
                  <a:lnTo>
                    <a:pt x="1080" y="901"/>
                  </a:lnTo>
                  <a:lnTo>
                    <a:pt x="1080" y="901"/>
                  </a:lnTo>
                  <a:lnTo>
                    <a:pt x="1082" y="901"/>
                  </a:lnTo>
                  <a:lnTo>
                    <a:pt x="1083" y="901"/>
                  </a:lnTo>
                  <a:lnTo>
                    <a:pt x="1084" y="901"/>
                  </a:lnTo>
                  <a:lnTo>
                    <a:pt x="1084" y="901"/>
                  </a:lnTo>
                  <a:lnTo>
                    <a:pt x="1085" y="901"/>
                  </a:lnTo>
                  <a:lnTo>
                    <a:pt x="1087" y="902"/>
                  </a:lnTo>
                  <a:lnTo>
                    <a:pt x="1088" y="902"/>
                  </a:lnTo>
                  <a:lnTo>
                    <a:pt x="1088" y="903"/>
                  </a:lnTo>
                  <a:lnTo>
                    <a:pt x="1089" y="904"/>
                  </a:lnTo>
                  <a:lnTo>
                    <a:pt x="1090" y="906"/>
                  </a:lnTo>
                  <a:lnTo>
                    <a:pt x="1092" y="906"/>
                  </a:lnTo>
                  <a:lnTo>
                    <a:pt x="1092" y="906"/>
                  </a:lnTo>
                  <a:lnTo>
                    <a:pt x="1093" y="904"/>
                  </a:lnTo>
                  <a:lnTo>
                    <a:pt x="1094" y="901"/>
                  </a:lnTo>
                  <a:lnTo>
                    <a:pt x="1095" y="898"/>
                  </a:lnTo>
                  <a:lnTo>
                    <a:pt x="1095" y="896"/>
                  </a:lnTo>
                  <a:lnTo>
                    <a:pt x="1097" y="895"/>
                  </a:lnTo>
                  <a:lnTo>
                    <a:pt x="1098" y="895"/>
                  </a:lnTo>
                  <a:lnTo>
                    <a:pt x="1099" y="896"/>
                  </a:lnTo>
                  <a:lnTo>
                    <a:pt x="1099" y="897"/>
                  </a:lnTo>
                  <a:lnTo>
                    <a:pt x="1100" y="898"/>
                  </a:lnTo>
                  <a:lnTo>
                    <a:pt x="1101" y="898"/>
                  </a:lnTo>
                  <a:lnTo>
                    <a:pt x="1103" y="899"/>
                  </a:lnTo>
                  <a:lnTo>
                    <a:pt x="1103" y="899"/>
                  </a:lnTo>
                  <a:lnTo>
                    <a:pt x="1104" y="899"/>
                  </a:lnTo>
                  <a:lnTo>
                    <a:pt x="1105" y="899"/>
                  </a:lnTo>
                  <a:lnTo>
                    <a:pt x="1106" y="899"/>
                  </a:lnTo>
                  <a:lnTo>
                    <a:pt x="1106" y="901"/>
                  </a:lnTo>
                  <a:lnTo>
                    <a:pt x="1108" y="901"/>
                  </a:lnTo>
                  <a:lnTo>
                    <a:pt x="1109" y="899"/>
                  </a:lnTo>
                  <a:lnTo>
                    <a:pt x="1110" y="899"/>
                  </a:lnTo>
                  <a:lnTo>
                    <a:pt x="1110" y="899"/>
                  </a:lnTo>
                  <a:lnTo>
                    <a:pt x="1111" y="898"/>
                  </a:lnTo>
                  <a:lnTo>
                    <a:pt x="1113" y="898"/>
                  </a:lnTo>
                  <a:lnTo>
                    <a:pt x="1114" y="897"/>
                  </a:lnTo>
                  <a:lnTo>
                    <a:pt x="1114" y="895"/>
                  </a:lnTo>
                  <a:lnTo>
                    <a:pt x="1115" y="892"/>
                  </a:lnTo>
                  <a:lnTo>
                    <a:pt x="1116" y="890"/>
                  </a:lnTo>
                  <a:lnTo>
                    <a:pt x="1118" y="886"/>
                  </a:lnTo>
                  <a:lnTo>
                    <a:pt x="1118" y="883"/>
                  </a:lnTo>
                  <a:lnTo>
                    <a:pt x="1119" y="882"/>
                  </a:lnTo>
                  <a:lnTo>
                    <a:pt x="1120" y="881"/>
                  </a:lnTo>
                  <a:lnTo>
                    <a:pt x="1121" y="882"/>
                  </a:lnTo>
                  <a:lnTo>
                    <a:pt x="1123" y="885"/>
                  </a:lnTo>
                  <a:lnTo>
                    <a:pt x="1123" y="887"/>
                  </a:lnTo>
                  <a:lnTo>
                    <a:pt x="1124" y="888"/>
                  </a:lnTo>
                  <a:lnTo>
                    <a:pt x="1125" y="891"/>
                  </a:lnTo>
                  <a:lnTo>
                    <a:pt x="1126" y="892"/>
                  </a:lnTo>
                  <a:lnTo>
                    <a:pt x="1126" y="893"/>
                  </a:lnTo>
                  <a:lnTo>
                    <a:pt x="1128" y="895"/>
                  </a:lnTo>
                  <a:lnTo>
                    <a:pt x="1129" y="896"/>
                  </a:lnTo>
                  <a:lnTo>
                    <a:pt x="1130" y="897"/>
                  </a:lnTo>
                  <a:lnTo>
                    <a:pt x="1130" y="897"/>
                  </a:lnTo>
                  <a:lnTo>
                    <a:pt x="1131" y="898"/>
                  </a:lnTo>
                  <a:lnTo>
                    <a:pt x="1133" y="899"/>
                  </a:lnTo>
                  <a:lnTo>
                    <a:pt x="1134" y="899"/>
                  </a:lnTo>
                  <a:lnTo>
                    <a:pt x="1134" y="899"/>
                  </a:lnTo>
                  <a:lnTo>
                    <a:pt x="1135" y="899"/>
                  </a:lnTo>
                  <a:lnTo>
                    <a:pt x="1136" y="899"/>
                  </a:lnTo>
                  <a:lnTo>
                    <a:pt x="1137" y="899"/>
                  </a:lnTo>
                  <a:lnTo>
                    <a:pt x="1137" y="899"/>
                  </a:lnTo>
                  <a:lnTo>
                    <a:pt x="1139" y="899"/>
                  </a:lnTo>
                  <a:lnTo>
                    <a:pt x="1140" y="901"/>
                  </a:lnTo>
                  <a:lnTo>
                    <a:pt x="1141" y="901"/>
                  </a:lnTo>
                  <a:lnTo>
                    <a:pt x="1141" y="901"/>
                  </a:lnTo>
                  <a:lnTo>
                    <a:pt x="1142" y="901"/>
                  </a:lnTo>
                  <a:lnTo>
                    <a:pt x="1144" y="901"/>
                  </a:lnTo>
                  <a:lnTo>
                    <a:pt x="1145" y="901"/>
                  </a:lnTo>
                  <a:lnTo>
                    <a:pt x="1145" y="901"/>
                  </a:lnTo>
                  <a:lnTo>
                    <a:pt x="1146" y="901"/>
                  </a:lnTo>
                  <a:lnTo>
                    <a:pt x="1147" y="901"/>
                  </a:lnTo>
                  <a:lnTo>
                    <a:pt x="1149" y="901"/>
                  </a:lnTo>
                  <a:lnTo>
                    <a:pt x="1149" y="901"/>
                  </a:lnTo>
                  <a:lnTo>
                    <a:pt x="1150" y="901"/>
                  </a:lnTo>
                  <a:lnTo>
                    <a:pt x="1151" y="901"/>
                  </a:lnTo>
                  <a:lnTo>
                    <a:pt x="1152" y="901"/>
                  </a:lnTo>
                  <a:lnTo>
                    <a:pt x="1152" y="901"/>
                  </a:lnTo>
                  <a:lnTo>
                    <a:pt x="1154" y="901"/>
                  </a:lnTo>
                  <a:lnTo>
                    <a:pt x="1155" y="901"/>
                  </a:lnTo>
                  <a:lnTo>
                    <a:pt x="1156" y="901"/>
                  </a:lnTo>
                  <a:lnTo>
                    <a:pt x="1156" y="901"/>
                  </a:lnTo>
                  <a:lnTo>
                    <a:pt x="1157" y="901"/>
                  </a:lnTo>
                  <a:lnTo>
                    <a:pt x="1159" y="901"/>
                  </a:lnTo>
                  <a:lnTo>
                    <a:pt x="1160" y="901"/>
                  </a:lnTo>
                  <a:lnTo>
                    <a:pt x="1160" y="901"/>
                  </a:lnTo>
                  <a:lnTo>
                    <a:pt x="1161" y="901"/>
                  </a:lnTo>
                  <a:lnTo>
                    <a:pt x="1162" y="901"/>
                  </a:lnTo>
                  <a:lnTo>
                    <a:pt x="1164" y="901"/>
                  </a:lnTo>
                  <a:lnTo>
                    <a:pt x="1164" y="901"/>
                  </a:lnTo>
                  <a:lnTo>
                    <a:pt x="1165" y="901"/>
                  </a:lnTo>
                  <a:lnTo>
                    <a:pt x="1166" y="901"/>
                  </a:lnTo>
                  <a:lnTo>
                    <a:pt x="1167" y="901"/>
                  </a:lnTo>
                  <a:lnTo>
                    <a:pt x="1167" y="901"/>
                  </a:lnTo>
                  <a:lnTo>
                    <a:pt x="1169" y="901"/>
                  </a:lnTo>
                  <a:lnTo>
                    <a:pt x="1170" y="901"/>
                  </a:lnTo>
                  <a:lnTo>
                    <a:pt x="1171" y="901"/>
                  </a:lnTo>
                  <a:lnTo>
                    <a:pt x="1171" y="901"/>
                  </a:lnTo>
                  <a:lnTo>
                    <a:pt x="1172" y="899"/>
                  </a:lnTo>
                  <a:lnTo>
                    <a:pt x="1173" y="899"/>
                  </a:lnTo>
                  <a:lnTo>
                    <a:pt x="1175" y="898"/>
                  </a:lnTo>
                  <a:lnTo>
                    <a:pt x="1176" y="898"/>
                  </a:lnTo>
                  <a:lnTo>
                    <a:pt x="1176" y="897"/>
                  </a:lnTo>
                  <a:lnTo>
                    <a:pt x="1177" y="897"/>
                  </a:lnTo>
                  <a:lnTo>
                    <a:pt x="1178" y="898"/>
                  </a:lnTo>
                  <a:lnTo>
                    <a:pt x="1180" y="898"/>
                  </a:lnTo>
                  <a:lnTo>
                    <a:pt x="1180" y="898"/>
                  </a:lnTo>
                  <a:lnTo>
                    <a:pt x="1181" y="899"/>
                  </a:lnTo>
                  <a:lnTo>
                    <a:pt x="1182" y="899"/>
                  </a:lnTo>
                  <a:lnTo>
                    <a:pt x="1183" y="899"/>
                  </a:lnTo>
                  <a:lnTo>
                    <a:pt x="1183" y="901"/>
                  </a:lnTo>
                  <a:lnTo>
                    <a:pt x="1185" y="901"/>
                  </a:lnTo>
                  <a:lnTo>
                    <a:pt x="1186" y="901"/>
                  </a:lnTo>
                  <a:lnTo>
                    <a:pt x="1187" y="901"/>
                  </a:lnTo>
                  <a:lnTo>
                    <a:pt x="1187" y="901"/>
                  </a:lnTo>
                  <a:lnTo>
                    <a:pt x="1188" y="901"/>
                  </a:lnTo>
                  <a:lnTo>
                    <a:pt x="1190" y="901"/>
                  </a:lnTo>
                  <a:lnTo>
                    <a:pt x="1191" y="901"/>
                  </a:lnTo>
                  <a:lnTo>
                    <a:pt x="1191" y="901"/>
                  </a:lnTo>
                  <a:lnTo>
                    <a:pt x="1192" y="901"/>
                  </a:lnTo>
                  <a:lnTo>
                    <a:pt x="1193" y="901"/>
                  </a:lnTo>
                  <a:lnTo>
                    <a:pt x="1195" y="901"/>
                  </a:lnTo>
                  <a:lnTo>
                    <a:pt x="1195" y="901"/>
                  </a:lnTo>
                  <a:lnTo>
                    <a:pt x="1196" y="901"/>
                  </a:lnTo>
                  <a:lnTo>
                    <a:pt x="1197" y="901"/>
                  </a:lnTo>
                  <a:lnTo>
                    <a:pt x="1198" y="901"/>
                  </a:lnTo>
                  <a:lnTo>
                    <a:pt x="1198" y="901"/>
                  </a:lnTo>
                  <a:lnTo>
                    <a:pt x="1200" y="901"/>
                  </a:lnTo>
                  <a:lnTo>
                    <a:pt x="1201" y="901"/>
                  </a:lnTo>
                  <a:lnTo>
                    <a:pt x="1202" y="901"/>
                  </a:lnTo>
                  <a:lnTo>
                    <a:pt x="1202" y="901"/>
                  </a:lnTo>
                  <a:lnTo>
                    <a:pt x="1203" y="901"/>
                  </a:lnTo>
                  <a:lnTo>
                    <a:pt x="1205" y="901"/>
                  </a:lnTo>
                  <a:lnTo>
                    <a:pt x="1206" y="901"/>
                  </a:lnTo>
                  <a:lnTo>
                    <a:pt x="1206" y="901"/>
                  </a:lnTo>
                  <a:lnTo>
                    <a:pt x="1207" y="901"/>
                  </a:lnTo>
                  <a:lnTo>
                    <a:pt x="1208" y="901"/>
                  </a:lnTo>
                  <a:lnTo>
                    <a:pt x="1209" y="901"/>
                  </a:lnTo>
                  <a:lnTo>
                    <a:pt x="1209" y="901"/>
                  </a:lnTo>
                  <a:lnTo>
                    <a:pt x="1211" y="901"/>
                  </a:lnTo>
                  <a:lnTo>
                    <a:pt x="1212" y="901"/>
                  </a:lnTo>
                  <a:lnTo>
                    <a:pt x="1213" y="901"/>
                  </a:lnTo>
                  <a:lnTo>
                    <a:pt x="1213" y="901"/>
                  </a:lnTo>
                  <a:lnTo>
                    <a:pt x="1214" y="901"/>
                  </a:lnTo>
                  <a:lnTo>
                    <a:pt x="1216" y="901"/>
                  </a:lnTo>
                  <a:lnTo>
                    <a:pt x="1217" y="901"/>
                  </a:lnTo>
                  <a:lnTo>
                    <a:pt x="1217" y="901"/>
                  </a:lnTo>
                  <a:lnTo>
                    <a:pt x="1218" y="901"/>
                  </a:lnTo>
                  <a:lnTo>
                    <a:pt x="1219" y="901"/>
                  </a:lnTo>
                  <a:lnTo>
                    <a:pt x="1221" y="901"/>
                  </a:lnTo>
                  <a:lnTo>
                    <a:pt x="1221" y="901"/>
                  </a:lnTo>
                  <a:lnTo>
                    <a:pt x="1222" y="901"/>
                  </a:lnTo>
                  <a:lnTo>
                    <a:pt x="1223" y="901"/>
                  </a:lnTo>
                  <a:lnTo>
                    <a:pt x="1224" y="901"/>
                  </a:lnTo>
                  <a:lnTo>
                    <a:pt x="1224" y="901"/>
                  </a:lnTo>
                  <a:lnTo>
                    <a:pt x="1226" y="901"/>
                  </a:lnTo>
                  <a:lnTo>
                    <a:pt x="1227" y="901"/>
                  </a:lnTo>
                  <a:lnTo>
                    <a:pt x="1228" y="901"/>
                  </a:lnTo>
                  <a:lnTo>
                    <a:pt x="1228" y="901"/>
                  </a:lnTo>
                  <a:lnTo>
                    <a:pt x="1229" y="901"/>
                  </a:lnTo>
                  <a:lnTo>
                    <a:pt x="1231" y="901"/>
                  </a:lnTo>
                  <a:lnTo>
                    <a:pt x="1232" y="901"/>
                  </a:lnTo>
                  <a:lnTo>
                    <a:pt x="1233" y="901"/>
                  </a:lnTo>
                  <a:lnTo>
                    <a:pt x="1233" y="901"/>
                  </a:lnTo>
                  <a:lnTo>
                    <a:pt x="1234" y="901"/>
                  </a:lnTo>
                  <a:lnTo>
                    <a:pt x="1236" y="901"/>
                  </a:lnTo>
                  <a:lnTo>
                    <a:pt x="1237" y="901"/>
                  </a:lnTo>
                  <a:lnTo>
                    <a:pt x="1237" y="901"/>
                  </a:lnTo>
                  <a:lnTo>
                    <a:pt x="1238" y="901"/>
                  </a:lnTo>
                  <a:lnTo>
                    <a:pt x="1239" y="901"/>
                  </a:lnTo>
                  <a:lnTo>
                    <a:pt x="1241" y="901"/>
                  </a:lnTo>
                  <a:lnTo>
                    <a:pt x="1241" y="901"/>
                  </a:lnTo>
                  <a:lnTo>
                    <a:pt x="1242" y="901"/>
                  </a:lnTo>
                  <a:lnTo>
                    <a:pt x="1243" y="901"/>
                  </a:lnTo>
                  <a:lnTo>
                    <a:pt x="1244" y="901"/>
                  </a:lnTo>
                  <a:lnTo>
                    <a:pt x="1244" y="901"/>
                  </a:lnTo>
                  <a:lnTo>
                    <a:pt x="1245" y="901"/>
                  </a:lnTo>
                  <a:lnTo>
                    <a:pt x="1247" y="901"/>
                  </a:lnTo>
                  <a:lnTo>
                    <a:pt x="1248" y="901"/>
                  </a:lnTo>
                  <a:lnTo>
                    <a:pt x="1248" y="901"/>
                  </a:lnTo>
                  <a:lnTo>
                    <a:pt x="1249" y="901"/>
                  </a:lnTo>
                  <a:lnTo>
                    <a:pt x="1250" y="901"/>
                  </a:lnTo>
                  <a:lnTo>
                    <a:pt x="1252" y="901"/>
                  </a:lnTo>
                  <a:lnTo>
                    <a:pt x="1252" y="901"/>
                  </a:lnTo>
                  <a:lnTo>
                    <a:pt x="1253" y="901"/>
                  </a:lnTo>
                  <a:lnTo>
                    <a:pt x="1254" y="901"/>
                  </a:lnTo>
                  <a:lnTo>
                    <a:pt x="1255" y="901"/>
                  </a:lnTo>
                  <a:lnTo>
                    <a:pt x="1255" y="901"/>
                  </a:lnTo>
                  <a:lnTo>
                    <a:pt x="1257" y="901"/>
                  </a:lnTo>
                  <a:lnTo>
                    <a:pt x="1258" y="901"/>
                  </a:lnTo>
                  <a:lnTo>
                    <a:pt x="1259" y="901"/>
                  </a:lnTo>
                  <a:lnTo>
                    <a:pt x="1259" y="901"/>
                  </a:lnTo>
                  <a:lnTo>
                    <a:pt x="1260" y="901"/>
                  </a:lnTo>
                  <a:lnTo>
                    <a:pt x="1262" y="901"/>
                  </a:lnTo>
                  <a:lnTo>
                    <a:pt x="1263" y="901"/>
                  </a:lnTo>
                  <a:lnTo>
                    <a:pt x="1263" y="901"/>
                  </a:lnTo>
                  <a:lnTo>
                    <a:pt x="1264" y="901"/>
                  </a:lnTo>
                  <a:lnTo>
                    <a:pt x="1265" y="901"/>
                  </a:lnTo>
                  <a:lnTo>
                    <a:pt x="1267" y="901"/>
                  </a:lnTo>
                  <a:lnTo>
                    <a:pt x="1267" y="901"/>
                  </a:lnTo>
                  <a:lnTo>
                    <a:pt x="1268" y="901"/>
                  </a:lnTo>
                  <a:lnTo>
                    <a:pt x="1269" y="901"/>
                  </a:lnTo>
                  <a:lnTo>
                    <a:pt x="1270" y="901"/>
                  </a:lnTo>
                  <a:lnTo>
                    <a:pt x="1270" y="901"/>
                  </a:lnTo>
                  <a:lnTo>
                    <a:pt x="1272" y="901"/>
                  </a:lnTo>
                  <a:lnTo>
                    <a:pt x="1273" y="901"/>
                  </a:lnTo>
                  <a:lnTo>
                    <a:pt x="1274" y="901"/>
                  </a:lnTo>
                  <a:lnTo>
                    <a:pt x="1274" y="901"/>
                  </a:lnTo>
                  <a:lnTo>
                    <a:pt x="1275" y="901"/>
                  </a:lnTo>
                  <a:lnTo>
                    <a:pt x="1277" y="901"/>
                  </a:lnTo>
                  <a:lnTo>
                    <a:pt x="1278" y="901"/>
                  </a:lnTo>
                  <a:lnTo>
                    <a:pt x="1278" y="901"/>
                  </a:lnTo>
                  <a:lnTo>
                    <a:pt x="1279" y="901"/>
                  </a:lnTo>
                  <a:lnTo>
                    <a:pt x="1280" y="901"/>
                  </a:lnTo>
                  <a:lnTo>
                    <a:pt x="1281" y="901"/>
                  </a:lnTo>
                  <a:lnTo>
                    <a:pt x="1281" y="901"/>
                  </a:lnTo>
                  <a:lnTo>
                    <a:pt x="1283" y="901"/>
                  </a:lnTo>
                  <a:lnTo>
                    <a:pt x="1284" y="901"/>
                  </a:lnTo>
                  <a:lnTo>
                    <a:pt x="1285" y="901"/>
                  </a:lnTo>
                  <a:lnTo>
                    <a:pt x="1285" y="901"/>
                  </a:lnTo>
                  <a:lnTo>
                    <a:pt x="1286" y="901"/>
                  </a:lnTo>
                  <a:lnTo>
                    <a:pt x="1288" y="901"/>
                  </a:lnTo>
                  <a:lnTo>
                    <a:pt x="1289" y="901"/>
                  </a:lnTo>
                  <a:lnTo>
                    <a:pt x="1290" y="901"/>
                  </a:lnTo>
                  <a:lnTo>
                    <a:pt x="1290" y="901"/>
                  </a:lnTo>
                  <a:lnTo>
                    <a:pt x="1291" y="901"/>
                  </a:lnTo>
                  <a:lnTo>
                    <a:pt x="1293" y="901"/>
                  </a:lnTo>
                  <a:lnTo>
                    <a:pt x="1294" y="899"/>
                  </a:lnTo>
                  <a:lnTo>
                    <a:pt x="1294" y="899"/>
                  </a:lnTo>
                  <a:lnTo>
                    <a:pt x="1295" y="897"/>
                  </a:lnTo>
                  <a:lnTo>
                    <a:pt x="1296" y="896"/>
                  </a:lnTo>
                  <a:lnTo>
                    <a:pt x="1298" y="892"/>
                  </a:lnTo>
                  <a:lnTo>
                    <a:pt x="1298" y="887"/>
                  </a:lnTo>
                  <a:lnTo>
                    <a:pt x="1299" y="882"/>
                  </a:lnTo>
                  <a:lnTo>
                    <a:pt x="1300" y="876"/>
                  </a:lnTo>
                  <a:lnTo>
                    <a:pt x="1301" y="870"/>
                  </a:lnTo>
                  <a:lnTo>
                    <a:pt x="1301" y="866"/>
                  </a:lnTo>
                  <a:lnTo>
                    <a:pt x="1303" y="863"/>
                  </a:lnTo>
                  <a:lnTo>
                    <a:pt x="1304" y="863"/>
                  </a:lnTo>
                  <a:lnTo>
                    <a:pt x="1305" y="866"/>
                  </a:lnTo>
                  <a:lnTo>
                    <a:pt x="1305" y="871"/>
                  </a:lnTo>
                  <a:lnTo>
                    <a:pt x="1306" y="877"/>
                  </a:lnTo>
                  <a:lnTo>
                    <a:pt x="1308" y="883"/>
                  </a:lnTo>
                  <a:lnTo>
                    <a:pt x="1309" y="890"/>
                  </a:lnTo>
                  <a:lnTo>
                    <a:pt x="1309" y="893"/>
                  </a:lnTo>
                  <a:lnTo>
                    <a:pt x="1310" y="897"/>
                  </a:lnTo>
                  <a:lnTo>
                    <a:pt x="1311" y="898"/>
                  </a:lnTo>
                  <a:lnTo>
                    <a:pt x="1313" y="899"/>
                  </a:lnTo>
                  <a:lnTo>
                    <a:pt x="1313" y="898"/>
                  </a:lnTo>
                  <a:lnTo>
                    <a:pt x="1314" y="897"/>
                  </a:lnTo>
                  <a:lnTo>
                    <a:pt x="1315" y="897"/>
                  </a:lnTo>
                  <a:lnTo>
                    <a:pt x="1316" y="897"/>
                  </a:lnTo>
                  <a:lnTo>
                    <a:pt x="1316" y="897"/>
                  </a:lnTo>
                  <a:lnTo>
                    <a:pt x="1317" y="897"/>
                  </a:lnTo>
                  <a:lnTo>
                    <a:pt x="1319" y="898"/>
                  </a:lnTo>
                  <a:lnTo>
                    <a:pt x="1320" y="898"/>
                  </a:lnTo>
                  <a:lnTo>
                    <a:pt x="1320" y="897"/>
                  </a:lnTo>
                  <a:lnTo>
                    <a:pt x="1321" y="897"/>
                  </a:lnTo>
                  <a:lnTo>
                    <a:pt x="1322" y="896"/>
                  </a:lnTo>
                  <a:lnTo>
                    <a:pt x="1324" y="893"/>
                  </a:lnTo>
                  <a:lnTo>
                    <a:pt x="1324" y="891"/>
                  </a:lnTo>
                  <a:lnTo>
                    <a:pt x="1325" y="888"/>
                  </a:lnTo>
                  <a:lnTo>
                    <a:pt x="1326" y="885"/>
                  </a:lnTo>
                  <a:lnTo>
                    <a:pt x="1327" y="882"/>
                  </a:lnTo>
                  <a:lnTo>
                    <a:pt x="1327" y="880"/>
                  </a:lnTo>
                  <a:lnTo>
                    <a:pt x="1329" y="878"/>
                  </a:lnTo>
                  <a:lnTo>
                    <a:pt x="1330" y="878"/>
                  </a:lnTo>
                  <a:lnTo>
                    <a:pt x="1331" y="880"/>
                  </a:lnTo>
                  <a:lnTo>
                    <a:pt x="1331" y="882"/>
                  </a:lnTo>
                  <a:lnTo>
                    <a:pt x="1332" y="885"/>
                  </a:lnTo>
                  <a:lnTo>
                    <a:pt x="1334" y="888"/>
                  </a:lnTo>
                  <a:lnTo>
                    <a:pt x="1335" y="891"/>
                  </a:lnTo>
                  <a:lnTo>
                    <a:pt x="1335" y="893"/>
                  </a:lnTo>
                  <a:lnTo>
                    <a:pt x="1336" y="896"/>
                  </a:lnTo>
                  <a:lnTo>
                    <a:pt x="1337" y="897"/>
                  </a:lnTo>
                  <a:lnTo>
                    <a:pt x="1339" y="898"/>
                  </a:lnTo>
                  <a:lnTo>
                    <a:pt x="1339" y="899"/>
                  </a:lnTo>
                  <a:lnTo>
                    <a:pt x="1340" y="899"/>
                  </a:lnTo>
                  <a:lnTo>
                    <a:pt x="1341" y="899"/>
                  </a:lnTo>
                  <a:lnTo>
                    <a:pt x="1342" y="901"/>
                  </a:lnTo>
                  <a:lnTo>
                    <a:pt x="1344" y="901"/>
                  </a:lnTo>
                  <a:lnTo>
                    <a:pt x="1344" y="901"/>
                  </a:lnTo>
                  <a:lnTo>
                    <a:pt x="1345" y="901"/>
                  </a:lnTo>
                  <a:lnTo>
                    <a:pt x="1346" y="901"/>
                  </a:lnTo>
                  <a:lnTo>
                    <a:pt x="1347" y="901"/>
                  </a:lnTo>
                  <a:lnTo>
                    <a:pt x="1347" y="901"/>
                  </a:lnTo>
                  <a:lnTo>
                    <a:pt x="1349" y="901"/>
                  </a:lnTo>
                  <a:lnTo>
                    <a:pt x="1350" y="901"/>
                  </a:lnTo>
                  <a:lnTo>
                    <a:pt x="1351" y="902"/>
                  </a:lnTo>
                  <a:lnTo>
                    <a:pt x="1351" y="902"/>
                  </a:lnTo>
                  <a:lnTo>
                    <a:pt x="1352" y="902"/>
                  </a:lnTo>
                  <a:lnTo>
                    <a:pt x="1353" y="903"/>
                  </a:lnTo>
                  <a:lnTo>
                    <a:pt x="1355" y="903"/>
                  </a:lnTo>
                  <a:lnTo>
                    <a:pt x="1355" y="903"/>
                  </a:lnTo>
                  <a:lnTo>
                    <a:pt x="1356" y="903"/>
                  </a:lnTo>
                  <a:lnTo>
                    <a:pt x="1357" y="903"/>
                  </a:lnTo>
                  <a:lnTo>
                    <a:pt x="1358" y="902"/>
                  </a:lnTo>
                  <a:lnTo>
                    <a:pt x="1358" y="899"/>
                  </a:lnTo>
                  <a:lnTo>
                    <a:pt x="1360" y="899"/>
                  </a:lnTo>
                  <a:lnTo>
                    <a:pt x="1361" y="898"/>
                  </a:lnTo>
                  <a:lnTo>
                    <a:pt x="1362" y="898"/>
                  </a:lnTo>
                  <a:lnTo>
                    <a:pt x="1362" y="898"/>
                  </a:lnTo>
                  <a:lnTo>
                    <a:pt x="1363" y="899"/>
                  </a:lnTo>
                  <a:lnTo>
                    <a:pt x="1365" y="899"/>
                  </a:lnTo>
                  <a:lnTo>
                    <a:pt x="1366" y="901"/>
                  </a:lnTo>
                  <a:lnTo>
                    <a:pt x="1366" y="901"/>
                  </a:lnTo>
                  <a:lnTo>
                    <a:pt x="1367" y="901"/>
                  </a:lnTo>
                  <a:lnTo>
                    <a:pt x="1368" y="901"/>
                  </a:lnTo>
                  <a:lnTo>
                    <a:pt x="1370" y="901"/>
                  </a:lnTo>
                  <a:lnTo>
                    <a:pt x="1370" y="901"/>
                  </a:lnTo>
                  <a:lnTo>
                    <a:pt x="1371" y="902"/>
                  </a:lnTo>
                  <a:lnTo>
                    <a:pt x="1372" y="902"/>
                  </a:lnTo>
                  <a:lnTo>
                    <a:pt x="1373" y="902"/>
                  </a:lnTo>
                  <a:lnTo>
                    <a:pt x="1373" y="902"/>
                  </a:lnTo>
                  <a:lnTo>
                    <a:pt x="1375" y="902"/>
                  </a:lnTo>
                  <a:lnTo>
                    <a:pt x="1376" y="901"/>
                  </a:lnTo>
                  <a:lnTo>
                    <a:pt x="1377" y="901"/>
                  </a:lnTo>
                  <a:lnTo>
                    <a:pt x="1377" y="901"/>
                  </a:lnTo>
                  <a:lnTo>
                    <a:pt x="1378" y="901"/>
                  </a:lnTo>
                  <a:lnTo>
                    <a:pt x="1380" y="901"/>
                  </a:lnTo>
                  <a:lnTo>
                    <a:pt x="1381" y="901"/>
                  </a:lnTo>
                  <a:lnTo>
                    <a:pt x="1381" y="901"/>
                  </a:lnTo>
                  <a:lnTo>
                    <a:pt x="1382" y="901"/>
                  </a:lnTo>
                  <a:lnTo>
                    <a:pt x="1383" y="901"/>
                  </a:lnTo>
                  <a:lnTo>
                    <a:pt x="1385" y="901"/>
                  </a:lnTo>
                  <a:lnTo>
                    <a:pt x="1385" y="901"/>
                  </a:lnTo>
                  <a:lnTo>
                    <a:pt x="1386" y="901"/>
                  </a:lnTo>
                  <a:lnTo>
                    <a:pt x="1387" y="899"/>
                  </a:lnTo>
                  <a:lnTo>
                    <a:pt x="1388" y="899"/>
                  </a:lnTo>
                  <a:lnTo>
                    <a:pt x="1388" y="899"/>
                  </a:lnTo>
                  <a:lnTo>
                    <a:pt x="1389" y="898"/>
                  </a:lnTo>
                  <a:lnTo>
                    <a:pt x="1391" y="898"/>
                  </a:lnTo>
                  <a:lnTo>
                    <a:pt x="1392" y="898"/>
                  </a:lnTo>
                  <a:lnTo>
                    <a:pt x="1392" y="898"/>
                  </a:lnTo>
                  <a:lnTo>
                    <a:pt x="1393" y="898"/>
                  </a:lnTo>
                  <a:lnTo>
                    <a:pt x="1394" y="897"/>
                  </a:lnTo>
                  <a:lnTo>
                    <a:pt x="1396" y="898"/>
                  </a:lnTo>
                  <a:lnTo>
                    <a:pt x="1396" y="898"/>
                  </a:lnTo>
                  <a:lnTo>
                    <a:pt x="1397" y="898"/>
                  </a:lnTo>
                  <a:lnTo>
                    <a:pt x="1398" y="898"/>
                  </a:lnTo>
                  <a:lnTo>
                    <a:pt x="1399" y="899"/>
                  </a:lnTo>
                  <a:lnTo>
                    <a:pt x="1401" y="899"/>
                  </a:lnTo>
                  <a:lnTo>
                    <a:pt x="1401" y="899"/>
                  </a:lnTo>
                  <a:lnTo>
                    <a:pt x="1402" y="899"/>
                  </a:lnTo>
                  <a:lnTo>
                    <a:pt x="1403" y="901"/>
                  </a:lnTo>
                  <a:lnTo>
                    <a:pt x="1404" y="901"/>
                  </a:lnTo>
                  <a:lnTo>
                    <a:pt x="1404" y="901"/>
                  </a:lnTo>
                  <a:lnTo>
                    <a:pt x="1406" y="901"/>
                  </a:lnTo>
                  <a:lnTo>
                    <a:pt x="1407" y="901"/>
                  </a:lnTo>
                  <a:lnTo>
                    <a:pt x="1408" y="901"/>
                  </a:lnTo>
                  <a:lnTo>
                    <a:pt x="1408" y="901"/>
                  </a:lnTo>
                  <a:lnTo>
                    <a:pt x="1409" y="901"/>
                  </a:lnTo>
                  <a:lnTo>
                    <a:pt x="1411" y="901"/>
                  </a:lnTo>
                  <a:lnTo>
                    <a:pt x="1412" y="901"/>
                  </a:lnTo>
                  <a:lnTo>
                    <a:pt x="1412" y="901"/>
                  </a:lnTo>
                  <a:lnTo>
                    <a:pt x="1413" y="901"/>
                  </a:lnTo>
                  <a:lnTo>
                    <a:pt x="1414" y="901"/>
                  </a:lnTo>
                  <a:lnTo>
                    <a:pt x="1416" y="901"/>
                  </a:lnTo>
                  <a:lnTo>
                    <a:pt x="1416" y="901"/>
                  </a:lnTo>
                  <a:lnTo>
                    <a:pt x="1417" y="901"/>
                  </a:lnTo>
                  <a:lnTo>
                    <a:pt x="1418" y="901"/>
                  </a:lnTo>
                  <a:lnTo>
                    <a:pt x="1419" y="901"/>
                  </a:lnTo>
                  <a:lnTo>
                    <a:pt x="1419" y="899"/>
                  </a:lnTo>
                  <a:lnTo>
                    <a:pt x="1420" y="899"/>
                  </a:lnTo>
                  <a:lnTo>
                    <a:pt x="1422" y="899"/>
                  </a:lnTo>
                  <a:lnTo>
                    <a:pt x="1423" y="898"/>
                  </a:lnTo>
                  <a:lnTo>
                    <a:pt x="1423" y="898"/>
                  </a:lnTo>
                  <a:lnTo>
                    <a:pt x="1424" y="898"/>
                  </a:lnTo>
                  <a:lnTo>
                    <a:pt x="1425" y="898"/>
                  </a:lnTo>
                  <a:lnTo>
                    <a:pt x="1427" y="898"/>
                  </a:lnTo>
                  <a:lnTo>
                    <a:pt x="1427" y="898"/>
                  </a:lnTo>
                  <a:lnTo>
                    <a:pt x="1428" y="898"/>
                  </a:lnTo>
                  <a:lnTo>
                    <a:pt x="1429" y="898"/>
                  </a:lnTo>
                  <a:lnTo>
                    <a:pt x="1430" y="899"/>
                  </a:lnTo>
                  <a:lnTo>
                    <a:pt x="1430" y="899"/>
                  </a:lnTo>
                  <a:lnTo>
                    <a:pt x="1432" y="899"/>
                  </a:lnTo>
                  <a:lnTo>
                    <a:pt x="1433" y="901"/>
                  </a:lnTo>
                  <a:lnTo>
                    <a:pt x="1434" y="901"/>
                  </a:lnTo>
                  <a:lnTo>
                    <a:pt x="1434" y="901"/>
                  </a:lnTo>
                  <a:lnTo>
                    <a:pt x="1435" y="901"/>
                  </a:lnTo>
                  <a:lnTo>
                    <a:pt x="1437" y="901"/>
                  </a:lnTo>
                  <a:lnTo>
                    <a:pt x="1438" y="901"/>
                  </a:lnTo>
                  <a:lnTo>
                    <a:pt x="1438" y="901"/>
                  </a:lnTo>
                  <a:lnTo>
                    <a:pt x="1439" y="901"/>
                  </a:lnTo>
                  <a:lnTo>
                    <a:pt x="1440" y="901"/>
                  </a:lnTo>
                  <a:lnTo>
                    <a:pt x="1442" y="901"/>
                  </a:lnTo>
                  <a:lnTo>
                    <a:pt x="1442" y="901"/>
                  </a:lnTo>
                  <a:lnTo>
                    <a:pt x="1443" y="901"/>
                  </a:lnTo>
                  <a:lnTo>
                    <a:pt x="1444" y="901"/>
                  </a:lnTo>
                  <a:lnTo>
                    <a:pt x="1445" y="901"/>
                  </a:lnTo>
                  <a:lnTo>
                    <a:pt x="1445" y="901"/>
                  </a:lnTo>
                  <a:lnTo>
                    <a:pt x="1447" y="901"/>
                  </a:lnTo>
                  <a:lnTo>
                    <a:pt x="1448" y="901"/>
                  </a:lnTo>
                  <a:lnTo>
                    <a:pt x="1449" y="901"/>
                  </a:lnTo>
                  <a:lnTo>
                    <a:pt x="1449" y="901"/>
                  </a:lnTo>
                  <a:lnTo>
                    <a:pt x="1450" y="901"/>
                  </a:lnTo>
                  <a:lnTo>
                    <a:pt x="1452" y="901"/>
                  </a:lnTo>
                  <a:lnTo>
                    <a:pt x="1453" y="901"/>
                  </a:lnTo>
                  <a:lnTo>
                    <a:pt x="1453" y="901"/>
                  </a:lnTo>
                  <a:lnTo>
                    <a:pt x="1454" y="901"/>
                  </a:lnTo>
                  <a:lnTo>
                    <a:pt x="1455" y="901"/>
                  </a:lnTo>
                  <a:lnTo>
                    <a:pt x="1456" y="901"/>
                  </a:lnTo>
                  <a:lnTo>
                    <a:pt x="1458" y="901"/>
                  </a:lnTo>
                  <a:lnTo>
                    <a:pt x="1458" y="901"/>
                  </a:lnTo>
                  <a:lnTo>
                    <a:pt x="1459" y="901"/>
                  </a:lnTo>
                  <a:lnTo>
                    <a:pt x="1460" y="901"/>
                  </a:lnTo>
                  <a:lnTo>
                    <a:pt x="1461" y="901"/>
                  </a:lnTo>
                  <a:lnTo>
                    <a:pt x="1461" y="901"/>
                  </a:lnTo>
                  <a:lnTo>
                    <a:pt x="1463" y="901"/>
                  </a:lnTo>
                  <a:lnTo>
                    <a:pt x="1464" y="901"/>
                  </a:lnTo>
                  <a:lnTo>
                    <a:pt x="1465" y="901"/>
                  </a:lnTo>
                  <a:lnTo>
                    <a:pt x="1465" y="901"/>
                  </a:lnTo>
                  <a:lnTo>
                    <a:pt x="1466" y="901"/>
                  </a:lnTo>
                  <a:lnTo>
                    <a:pt x="1468" y="901"/>
                  </a:lnTo>
                  <a:lnTo>
                    <a:pt x="1469" y="901"/>
                  </a:lnTo>
                  <a:lnTo>
                    <a:pt x="1469" y="901"/>
                  </a:lnTo>
                  <a:lnTo>
                    <a:pt x="1470" y="901"/>
                  </a:lnTo>
                  <a:lnTo>
                    <a:pt x="1471" y="901"/>
                  </a:lnTo>
                  <a:lnTo>
                    <a:pt x="1473" y="901"/>
                  </a:lnTo>
                  <a:lnTo>
                    <a:pt x="1473" y="901"/>
                  </a:lnTo>
                  <a:lnTo>
                    <a:pt x="1474" y="901"/>
                  </a:lnTo>
                  <a:lnTo>
                    <a:pt x="1475" y="901"/>
                  </a:lnTo>
                  <a:lnTo>
                    <a:pt x="1476" y="901"/>
                  </a:lnTo>
                  <a:lnTo>
                    <a:pt x="1476" y="901"/>
                  </a:lnTo>
                  <a:lnTo>
                    <a:pt x="1478" y="901"/>
                  </a:lnTo>
                  <a:lnTo>
                    <a:pt x="1479" y="901"/>
                  </a:lnTo>
                  <a:lnTo>
                    <a:pt x="1480" y="901"/>
                  </a:lnTo>
                  <a:lnTo>
                    <a:pt x="1480" y="901"/>
                  </a:lnTo>
                  <a:lnTo>
                    <a:pt x="1481" y="899"/>
                  </a:lnTo>
                  <a:lnTo>
                    <a:pt x="1483" y="899"/>
                  </a:lnTo>
                  <a:lnTo>
                    <a:pt x="1484" y="899"/>
                  </a:lnTo>
                  <a:lnTo>
                    <a:pt x="1484" y="899"/>
                  </a:lnTo>
                  <a:lnTo>
                    <a:pt x="1485" y="899"/>
                  </a:lnTo>
                  <a:lnTo>
                    <a:pt x="1486" y="899"/>
                  </a:lnTo>
                  <a:lnTo>
                    <a:pt x="1488" y="898"/>
                  </a:lnTo>
                  <a:lnTo>
                    <a:pt x="1488" y="898"/>
                  </a:lnTo>
                  <a:lnTo>
                    <a:pt x="1489" y="898"/>
                  </a:lnTo>
                  <a:lnTo>
                    <a:pt x="1490" y="898"/>
                  </a:lnTo>
                  <a:lnTo>
                    <a:pt x="1491" y="898"/>
                  </a:lnTo>
                  <a:lnTo>
                    <a:pt x="1491" y="898"/>
                  </a:lnTo>
                  <a:lnTo>
                    <a:pt x="1492" y="898"/>
                  </a:lnTo>
                  <a:lnTo>
                    <a:pt x="1494" y="899"/>
                  </a:lnTo>
                  <a:lnTo>
                    <a:pt x="1495" y="899"/>
                  </a:lnTo>
                  <a:lnTo>
                    <a:pt x="1495" y="899"/>
                  </a:lnTo>
                  <a:lnTo>
                    <a:pt x="1496" y="899"/>
                  </a:lnTo>
                  <a:lnTo>
                    <a:pt x="1497" y="899"/>
                  </a:lnTo>
                  <a:lnTo>
                    <a:pt x="1499" y="899"/>
                  </a:lnTo>
                  <a:lnTo>
                    <a:pt x="1499" y="899"/>
                  </a:lnTo>
                  <a:lnTo>
                    <a:pt x="1500" y="899"/>
                  </a:lnTo>
                  <a:lnTo>
                    <a:pt x="1501" y="899"/>
                  </a:lnTo>
                  <a:lnTo>
                    <a:pt x="1502" y="899"/>
                  </a:lnTo>
                  <a:lnTo>
                    <a:pt x="1502" y="899"/>
                  </a:lnTo>
                  <a:lnTo>
                    <a:pt x="1504" y="899"/>
                  </a:lnTo>
                  <a:lnTo>
                    <a:pt x="1505" y="899"/>
                  </a:lnTo>
                  <a:lnTo>
                    <a:pt x="1506" y="899"/>
                  </a:lnTo>
                  <a:lnTo>
                    <a:pt x="1506" y="899"/>
                  </a:lnTo>
                  <a:lnTo>
                    <a:pt x="1507" y="899"/>
                  </a:lnTo>
                  <a:lnTo>
                    <a:pt x="1509" y="899"/>
                  </a:lnTo>
                  <a:lnTo>
                    <a:pt x="1510" y="899"/>
                  </a:lnTo>
                  <a:lnTo>
                    <a:pt x="1511" y="898"/>
                  </a:lnTo>
                  <a:lnTo>
                    <a:pt x="1511" y="898"/>
                  </a:lnTo>
                  <a:lnTo>
                    <a:pt x="1512" y="898"/>
                  </a:lnTo>
                  <a:lnTo>
                    <a:pt x="1514" y="898"/>
                  </a:lnTo>
                  <a:lnTo>
                    <a:pt x="1515" y="898"/>
                  </a:lnTo>
                  <a:lnTo>
                    <a:pt x="1515" y="898"/>
                  </a:lnTo>
                  <a:lnTo>
                    <a:pt x="1516" y="899"/>
                  </a:lnTo>
                  <a:lnTo>
                    <a:pt x="1517" y="899"/>
                  </a:lnTo>
                  <a:lnTo>
                    <a:pt x="1519" y="899"/>
                  </a:lnTo>
                  <a:lnTo>
                    <a:pt x="1519" y="901"/>
                  </a:lnTo>
                  <a:lnTo>
                    <a:pt x="1520" y="901"/>
                  </a:lnTo>
                  <a:lnTo>
                    <a:pt x="1521" y="901"/>
                  </a:lnTo>
                  <a:lnTo>
                    <a:pt x="1522" y="901"/>
                  </a:lnTo>
                  <a:lnTo>
                    <a:pt x="1522" y="901"/>
                  </a:lnTo>
                  <a:lnTo>
                    <a:pt x="1524" y="901"/>
                  </a:lnTo>
                  <a:lnTo>
                    <a:pt x="1525" y="899"/>
                  </a:lnTo>
                  <a:lnTo>
                    <a:pt x="1526" y="898"/>
                  </a:lnTo>
                  <a:lnTo>
                    <a:pt x="1526" y="898"/>
                  </a:lnTo>
                  <a:lnTo>
                    <a:pt x="1527" y="897"/>
                  </a:lnTo>
                  <a:lnTo>
                    <a:pt x="1528" y="897"/>
                  </a:lnTo>
                  <a:lnTo>
                    <a:pt x="1530" y="897"/>
                  </a:lnTo>
                  <a:lnTo>
                    <a:pt x="1530" y="897"/>
                  </a:lnTo>
                  <a:lnTo>
                    <a:pt x="1531" y="897"/>
                  </a:lnTo>
                  <a:lnTo>
                    <a:pt x="1532" y="898"/>
                  </a:lnTo>
                  <a:lnTo>
                    <a:pt x="1533" y="898"/>
                  </a:lnTo>
                  <a:lnTo>
                    <a:pt x="1533" y="898"/>
                  </a:lnTo>
                  <a:lnTo>
                    <a:pt x="1535" y="898"/>
                  </a:lnTo>
                  <a:lnTo>
                    <a:pt x="1536" y="899"/>
                  </a:lnTo>
                  <a:lnTo>
                    <a:pt x="1537" y="899"/>
                  </a:lnTo>
                  <a:lnTo>
                    <a:pt x="1537" y="899"/>
                  </a:lnTo>
                  <a:lnTo>
                    <a:pt x="1538" y="899"/>
                  </a:lnTo>
                  <a:lnTo>
                    <a:pt x="1540" y="901"/>
                  </a:lnTo>
                  <a:lnTo>
                    <a:pt x="1541" y="899"/>
                  </a:lnTo>
                  <a:lnTo>
                    <a:pt x="1541" y="899"/>
                  </a:lnTo>
                  <a:lnTo>
                    <a:pt x="1542" y="899"/>
                  </a:lnTo>
                  <a:lnTo>
                    <a:pt x="1543" y="898"/>
                  </a:lnTo>
                  <a:lnTo>
                    <a:pt x="1545" y="898"/>
                  </a:lnTo>
                  <a:lnTo>
                    <a:pt x="1545" y="898"/>
                  </a:lnTo>
                  <a:lnTo>
                    <a:pt x="1546" y="897"/>
                  </a:lnTo>
                  <a:lnTo>
                    <a:pt x="1547" y="898"/>
                  </a:lnTo>
                  <a:lnTo>
                    <a:pt x="1548" y="898"/>
                  </a:lnTo>
                  <a:lnTo>
                    <a:pt x="1548" y="898"/>
                  </a:lnTo>
                  <a:lnTo>
                    <a:pt x="1550" y="898"/>
                  </a:lnTo>
                  <a:lnTo>
                    <a:pt x="1551" y="898"/>
                  </a:lnTo>
                  <a:lnTo>
                    <a:pt x="1552" y="898"/>
                  </a:lnTo>
                  <a:lnTo>
                    <a:pt x="1552" y="899"/>
                  </a:lnTo>
                  <a:lnTo>
                    <a:pt x="1553" y="899"/>
                  </a:lnTo>
                  <a:lnTo>
                    <a:pt x="1555" y="899"/>
                  </a:lnTo>
                  <a:lnTo>
                    <a:pt x="1556" y="899"/>
                  </a:lnTo>
                  <a:lnTo>
                    <a:pt x="1556" y="899"/>
                  </a:lnTo>
                  <a:lnTo>
                    <a:pt x="1557" y="899"/>
                  </a:lnTo>
                  <a:lnTo>
                    <a:pt x="1558" y="899"/>
                  </a:lnTo>
                  <a:lnTo>
                    <a:pt x="1560" y="899"/>
                  </a:lnTo>
                  <a:lnTo>
                    <a:pt x="1560" y="899"/>
                  </a:lnTo>
                  <a:lnTo>
                    <a:pt x="1561" y="899"/>
                  </a:lnTo>
                  <a:lnTo>
                    <a:pt x="1562" y="899"/>
                  </a:lnTo>
                  <a:lnTo>
                    <a:pt x="1563" y="899"/>
                  </a:lnTo>
                  <a:lnTo>
                    <a:pt x="1563" y="901"/>
                  </a:lnTo>
                  <a:lnTo>
                    <a:pt x="1564" y="901"/>
                  </a:lnTo>
                  <a:lnTo>
                    <a:pt x="1566" y="901"/>
                  </a:lnTo>
                  <a:lnTo>
                    <a:pt x="1567" y="901"/>
                  </a:lnTo>
                  <a:lnTo>
                    <a:pt x="1568" y="901"/>
                  </a:lnTo>
                  <a:lnTo>
                    <a:pt x="1568" y="901"/>
                  </a:lnTo>
                  <a:lnTo>
                    <a:pt x="1569" y="901"/>
                  </a:lnTo>
                  <a:lnTo>
                    <a:pt x="1571" y="901"/>
                  </a:lnTo>
                  <a:lnTo>
                    <a:pt x="1572" y="901"/>
                  </a:lnTo>
                  <a:lnTo>
                    <a:pt x="1572" y="901"/>
                  </a:lnTo>
                  <a:lnTo>
                    <a:pt x="1573" y="901"/>
                  </a:lnTo>
                  <a:lnTo>
                    <a:pt x="1574" y="901"/>
                  </a:lnTo>
                  <a:lnTo>
                    <a:pt x="1576" y="901"/>
                  </a:lnTo>
                  <a:lnTo>
                    <a:pt x="1576" y="901"/>
                  </a:lnTo>
                  <a:lnTo>
                    <a:pt x="1577" y="901"/>
                  </a:lnTo>
                  <a:lnTo>
                    <a:pt x="1578" y="901"/>
                  </a:lnTo>
                  <a:lnTo>
                    <a:pt x="1579" y="901"/>
                  </a:lnTo>
                  <a:lnTo>
                    <a:pt x="1579" y="901"/>
                  </a:lnTo>
                  <a:lnTo>
                    <a:pt x="1581" y="901"/>
                  </a:lnTo>
                  <a:lnTo>
                    <a:pt x="1582" y="901"/>
                  </a:lnTo>
                  <a:lnTo>
                    <a:pt x="1583" y="901"/>
                  </a:lnTo>
                  <a:lnTo>
                    <a:pt x="1583" y="901"/>
                  </a:lnTo>
                  <a:lnTo>
                    <a:pt x="1584" y="901"/>
                  </a:lnTo>
                  <a:lnTo>
                    <a:pt x="1586" y="901"/>
                  </a:lnTo>
                  <a:lnTo>
                    <a:pt x="1587" y="901"/>
                  </a:lnTo>
                  <a:lnTo>
                    <a:pt x="1587" y="901"/>
                  </a:lnTo>
                  <a:lnTo>
                    <a:pt x="1588" y="901"/>
                  </a:lnTo>
                  <a:lnTo>
                    <a:pt x="1589" y="901"/>
                  </a:lnTo>
                  <a:lnTo>
                    <a:pt x="1591" y="901"/>
                  </a:lnTo>
                  <a:lnTo>
                    <a:pt x="1591" y="901"/>
                  </a:lnTo>
                  <a:lnTo>
                    <a:pt x="1592" y="901"/>
                  </a:lnTo>
                  <a:lnTo>
                    <a:pt x="1593" y="901"/>
                  </a:lnTo>
                  <a:lnTo>
                    <a:pt x="1594" y="901"/>
                  </a:lnTo>
                  <a:lnTo>
                    <a:pt x="1594" y="901"/>
                  </a:lnTo>
                  <a:lnTo>
                    <a:pt x="1596" y="901"/>
                  </a:lnTo>
                  <a:lnTo>
                    <a:pt x="1597" y="901"/>
                  </a:lnTo>
                  <a:lnTo>
                    <a:pt x="1598" y="901"/>
                  </a:lnTo>
                  <a:lnTo>
                    <a:pt x="1598" y="901"/>
                  </a:lnTo>
                  <a:lnTo>
                    <a:pt x="1599" y="901"/>
                  </a:lnTo>
                  <a:lnTo>
                    <a:pt x="1600" y="901"/>
                  </a:lnTo>
                  <a:lnTo>
                    <a:pt x="1602" y="901"/>
                  </a:lnTo>
                  <a:lnTo>
                    <a:pt x="1602" y="901"/>
                  </a:lnTo>
                  <a:lnTo>
                    <a:pt x="1603" y="901"/>
                  </a:lnTo>
                  <a:lnTo>
                    <a:pt x="1604" y="901"/>
                  </a:lnTo>
                  <a:lnTo>
                    <a:pt x="1605" y="901"/>
                  </a:lnTo>
                  <a:lnTo>
                    <a:pt x="1605" y="901"/>
                  </a:lnTo>
                  <a:lnTo>
                    <a:pt x="1607" y="901"/>
                  </a:lnTo>
                  <a:lnTo>
                    <a:pt x="1608" y="901"/>
                  </a:lnTo>
                  <a:lnTo>
                    <a:pt x="1609" y="902"/>
                  </a:lnTo>
                  <a:lnTo>
                    <a:pt x="1609" y="902"/>
                  </a:lnTo>
                  <a:lnTo>
                    <a:pt x="1610" y="902"/>
                  </a:lnTo>
                  <a:lnTo>
                    <a:pt x="1612" y="903"/>
                  </a:lnTo>
                  <a:lnTo>
                    <a:pt x="1613" y="903"/>
                  </a:lnTo>
                  <a:lnTo>
                    <a:pt x="1613" y="903"/>
                  </a:lnTo>
                  <a:lnTo>
                    <a:pt x="1614" y="902"/>
                  </a:lnTo>
                  <a:lnTo>
                    <a:pt x="1615" y="901"/>
                  </a:lnTo>
                  <a:lnTo>
                    <a:pt x="1617" y="899"/>
                  </a:lnTo>
                  <a:lnTo>
                    <a:pt x="1617" y="898"/>
                  </a:lnTo>
                  <a:lnTo>
                    <a:pt x="1618" y="897"/>
                  </a:lnTo>
                  <a:lnTo>
                    <a:pt x="1619" y="897"/>
                  </a:lnTo>
                  <a:lnTo>
                    <a:pt x="1620" y="897"/>
                  </a:lnTo>
                  <a:lnTo>
                    <a:pt x="1620" y="897"/>
                  </a:lnTo>
                  <a:lnTo>
                    <a:pt x="1622" y="897"/>
                  </a:lnTo>
                  <a:lnTo>
                    <a:pt x="1623" y="897"/>
                  </a:lnTo>
                  <a:lnTo>
                    <a:pt x="1624" y="898"/>
                  </a:lnTo>
                  <a:lnTo>
                    <a:pt x="1625" y="898"/>
                  </a:lnTo>
                  <a:lnTo>
                    <a:pt x="1625" y="898"/>
                  </a:lnTo>
                  <a:lnTo>
                    <a:pt x="1627" y="898"/>
                  </a:lnTo>
                  <a:lnTo>
                    <a:pt x="1628" y="898"/>
                  </a:lnTo>
                  <a:lnTo>
                    <a:pt x="1629" y="897"/>
                  </a:lnTo>
                  <a:lnTo>
                    <a:pt x="1629" y="897"/>
                  </a:lnTo>
                  <a:lnTo>
                    <a:pt x="1630" y="897"/>
                  </a:lnTo>
                  <a:lnTo>
                    <a:pt x="1632" y="896"/>
                  </a:lnTo>
                  <a:lnTo>
                    <a:pt x="1633" y="896"/>
                  </a:lnTo>
                  <a:lnTo>
                    <a:pt x="1633" y="895"/>
                  </a:lnTo>
                  <a:lnTo>
                    <a:pt x="1634" y="893"/>
                  </a:lnTo>
                  <a:lnTo>
                    <a:pt x="1635" y="892"/>
                  </a:lnTo>
                  <a:lnTo>
                    <a:pt x="1636" y="891"/>
                  </a:lnTo>
                  <a:lnTo>
                    <a:pt x="1636" y="890"/>
                  </a:lnTo>
                  <a:lnTo>
                    <a:pt x="1638" y="888"/>
                  </a:lnTo>
                  <a:lnTo>
                    <a:pt x="1639" y="888"/>
                  </a:lnTo>
                  <a:lnTo>
                    <a:pt x="1640" y="890"/>
                  </a:lnTo>
                  <a:lnTo>
                    <a:pt x="1640" y="891"/>
                  </a:lnTo>
                  <a:lnTo>
                    <a:pt x="1641" y="893"/>
                  </a:lnTo>
                  <a:lnTo>
                    <a:pt x="1643" y="895"/>
                  </a:lnTo>
                  <a:lnTo>
                    <a:pt x="1644" y="897"/>
                  </a:lnTo>
                  <a:lnTo>
                    <a:pt x="1644" y="898"/>
                  </a:lnTo>
                  <a:lnTo>
                    <a:pt x="1645" y="899"/>
                  </a:lnTo>
                  <a:lnTo>
                    <a:pt x="1646" y="901"/>
                  </a:lnTo>
                  <a:lnTo>
                    <a:pt x="1648" y="901"/>
                  </a:lnTo>
                  <a:lnTo>
                    <a:pt x="1648" y="902"/>
                  </a:lnTo>
                  <a:lnTo>
                    <a:pt x="1649" y="902"/>
                  </a:lnTo>
                  <a:lnTo>
                    <a:pt x="1650" y="902"/>
                  </a:lnTo>
                  <a:lnTo>
                    <a:pt x="1651" y="902"/>
                  </a:lnTo>
                  <a:lnTo>
                    <a:pt x="1651" y="901"/>
                  </a:lnTo>
                  <a:lnTo>
                    <a:pt x="1653" y="901"/>
                  </a:lnTo>
                  <a:lnTo>
                    <a:pt x="1654" y="899"/>
                  </a:lnTo>
                  <a:lnTo>
                    <a:pt x="1655" y="899"/>
                  </a:lnTo>
                  <a:lnTo>
                    <a:pt x="1655" y="899"/>
                  </a:lnTo>
                  <a:lnTo>
                    <a:pt x="1656" y="898"/>
                  </a:lnTo>
                  <a:lnTo>
                    <a:pt x="1658" y="898"/>
                  </a:lnTo>
                  <a:lnTo>
                    <a:pt x="1659" y="898"/>
                  </a:lnTo>
                  <a:lnTo>
                    <a:pt x="1659" y="898"/>
                  </a:lnTo>
                  <a:lnTo>
                    <a:pt x="1660" y="898"/>
                  </a:lnTo>
                  <a:lnTo>
                    <a:pt x="1661" y="898"/>
                  </a:lnTo>
                  <a:lnTo>
                    <a:pt x="1663" y="898"/>
                  </a:lnTo>
                  <a:lnTo>
                    <a:pt x="1663" y="898"/>
                  </a:lnTo>
                  <a:lnTo>
                    <a:pt x="1664" y="898"/>
                  </a:lnTo>
                  <a:lnTo>
                    <a:pt x="1665" y="898"/>
                  </a:lnTo>
                  <a:lnTo>
                    <a:pt x="1666" y="898"/>
                  </a:lnTo>
                  <a:lnTo>
                    <a:pt x="1666" y="898"/>
                  </a:lnTo>
                  <a:lnTo>
                    <a:pt x="1668" y="898"/>
                  </a:lnTo>
                  <a:lnTo>
                    <a:pt x="1669" y="898"/>
                  </a:lnTo>
                  <a:lnTo>
                    <a:pt x="1670" y="898"/>
                  </a:lnTo>
                  <a:lnTo>
                    <a:pt x="1670" y="898"/>
                  </a:lnTo>
                  <a:lnTo>
                    <a:pt x="1671" y="899"/>
                  </a:lnTo>
                  <a:lnTo>
                    <a:pt x="1672" y="899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5" y="899"/>
                  </a:lnTo>
                  <a:lnTo>
                    <a:pt x="1676" y="899"/>
                  </a:lnTo>
                  <a:lnTo>
                    <a:pt x="1677" y="899"/>
                  </a:lnTo>
                  <a:lnTo>
                    <a:pt x="1679" y="899"/>
                  </a:lnTo>
                  <a:lnTo>
                    <a:pt x="1679" y="899"/>
                  </a:lnTo>
                  <a:lnTo>
                    <a:pt x="1680" y="899"/>
                  </a:lnTo>
                  <a:lnTo>
                    <a:pt x="1681" y="898"/>
                  </a:lnTo>
                  <a:lnTo>
                    <a:pt x="1682" y="898"/>
                  </a:lnTo>
                  <a:lnTo>
                    <a:pt x="1682" y="898"/>
                  </a:lnTo>
                  <a:lnTo>
                    <a:pt x="1684" y="897"/>
                  </a:lnTo>
                  <a:lnTo>
                    <a:pt x="1685" y="898"/>
                  </a:lnTo>
                  <a:lnTo>
                    <a:pt x="1686" y="898"/>
                  </a:lnTo>
                  <a:lnTo>
                    <a:pt x="1686" y="899"/>
                  </a:lnTo>
                  <a:lnTo>
                    <a:pt x="1687" y="899"/>
                  </a:lnTo>
                  <a:lnTo>
                    <a:pt x="1689" y="899"/>
                  </a:lnTo>
                  <a:lnTo>
                    <a:pt x="1690" y="901"/>
                  </a:lnTo>
                  <a:lnTo>
                    <a:pt x="1690" y="901"/>
                  </a:lnTo>
                  <a:lnTo>
                    <a:pt x="1691" y="901"/>
                  </a:lnTo>
                  <a:lnTo>
                    <a:pt x="1692" y="901"/>
                  </a:lnTo>
                  <a:lnTo>
                    <a:pt x="1694" y="901"/>
                  </a:lnTo>
                  <a:lnTo>
                    <a:pt x="1694" y="901"/>
                  </a:lnTo>
                  <a:lnTo>
                    <a:pt x="1695" y="902"/>
                  </a:lnTo>
                  <a:lnTo>
                    <a:pt x="1696" y="901"/>
                  </a:lnTo>
                  <a:lnTo>
                    <a:pt x="1697" y="901"/>
                  </a:lnTo>
                  <a:lnTo>
                    <a:pt x="1697" y="901"/>
                  </a:lnTo>
                  <a:lnTo>
                    <a:pt x="1699" y="901"/>
                  </a:lnTo>
                  <a:lnTo>
                    <a:pt x="1700" y="901"/>
                  </a:lnTo>
                  <a:lnTo>
                    <a:pt x="1701" y="901"/>
                  </a:lnTo>
                  <a:lnTo>
                    <a:pt x="1701" y="901"/>
                  </a:lnTo>
                  <a:lnTo>
                    <a:pt x="1702" y="901"/>
                  </a:lnTo>
                  <a:lnTo>
                    <a:pt x="1704" y="901"/>
                  </a:lnTo>
                  <a:lnTo>
                    <a:pt x="1705" y="901"/>
                  </a:lnTo>
                  <a:lnTo>
                    <a:pt x="1705" y="901"/>
                  </a:lnTo>
                  <a:lnTo>
                    <a:pt x="1706" y="901"/>
                  </a:lnTo>
                  <a:lnTo>
                    <a:pt x="1707" y="901"/>
                  </a:lnTo>
                  <a:lnTo>
                    <a:pt x="1708" y="901"/>
                  </a:lnTo>
                  <a:lnTo>
                    <a:pt x="1708" y="901"/>
                  </a:lnTo>
                  <a:lnTo>
                    <a:pt x="1710" y="901"/>
                  </a:lnTo>
                  <a:lnTo>
                    <a:pt x="1711" y="901"/>
                  </a:lnTo>
                  <a:lnTo>
                    <a:pt x="1712" y="901"/>
                  </a:lnTo>
                  <a:lnTo>
                    <a:pt x="1712" y="901"/>
                  </a:lnTo>
                  <a:lnTo>
                    <a:pt x="1713" y="902"/>
                  </a:lnTo>
                  <a:lnTo>
                    <a:pt x="1715" y="902"/>
                  </a:lnTo>
                  <a:lnTo>
                    <a:pt x="1716" y="902"/>
                  </a:lnTo>
                  <a:lnTo>
                    <a:pt x="1716" y="902"/>
                  </a:lnTo>
                  <a:lnTo>
                    <a:pt x="1717" y="902"/>
                  </a:lnTo>
                  <a:lnTo>
                    <a:pt x="1718" y="902"/>
                  </a:lnTo>
                  <a:lnTo>
                    <a:pt x="1720" y="902"/>
                  </a:lnTo>
                  <a:lnTo>
                    <a:pt x="1720" y="902"/>
                  </a:lnTo>
                  <a:lnTo>
                    <a:pt x="1721" y="902"/>
                  </a:lnTo>
                  <a:lnTo>
                    <a:pt x="1722" y="902"/>
                  </a:lnTo>
                  <a:lnTo>
                    <a:pt x="1723" y="902"/>
                  </a:lnTo>
                  <a:lnTo>
                    <a:pt x="1723" y="901"/>
                  </a:lnTo>
                  <a:lnTo>
                    <a:pt x="1725" y="901"/>
                  </a:lnTo>
                  <a:lnTo>
                    <a:pt x="1726" y="901"/>
                  </a:lnTo>
                  <a:lnTo>
                    <a:pt x="1727" y="901"/>
                  </a:lnTo>
                  <a:lnTo>
                    <a:pt x="1727" y="901"/>
                  </a:lnTo>
                  <a:lnTo>
                    <a:pt x="1728" y="901"/>
                  </a:lnTo>
                  <a:lnTo>
                    <a:pt x="1730" y="901"/>
                  </a:lnTo>
                  <a:lnTo>
                    <a:pt x="1731" y="901"/>
                  </a:lnTo>
                  <a:lnTo>
                    <a:pt x="1731" y="901"/>
                  </a:lnTo>
                  <a:lnTo>
                    <a:pt x="1732" y="901"/>
                  </a:lnTo>
                  <a:lnTo>
                    <a:pt x="1733" y="901"/>
                  </a:lnTo>
                  <a:lnTo>
                    <a:pt x="1735" y="901"/>
                  </a:lnTo>
                  <a:lnTo>
                    <a:pt x="1736" y="901"/>
                  </a:lnTo>
                  <a:lnTo>
                    <a:pt x="1736" y="901"/>
                  </a:lnTo>
                  <a:lnTo>
                    <a:pt x="1737" y="901"/>
                  </a:lnTo>
                  <a:lnTo>
                    <a:pt x="1738" y="901"/>
                  </a:lnTo>
                  <a:lnTo>
                    <a:pt x="1740" y="901"/>
                  </a:lnTo>
                  <a:lnTo>
                    <a:pt x="1740" y="901"/>
                  </a:lnTo>
                  <a:lnTo>
                    <a:pt x="1741" y="901"/>
                  </a:lnTo>
                  <a:lnTo>
                    <a:pt x="1742" y="901"/>
                  </a:lnTo>
                  <a:lnTo>
                    <a:pt x="1743" y="901"/>
                  </a:lnTo>
                  <a:lnTo>
                    <a:pt x="1743" y="901"/>
                  </a:lnTo>
                  <a:lnTo>
                    <a:pt x="1744" y="901"/>
                  </a:lnTo>
                  <a:lnTo>
                    <a:pt x="1746" y="901"/>
                  </a:lnTo>
                  <a:lnTo>
                    <a:pt x="1747" y="901"/>
                  </a:lnTo>
                  <a:lnTo>
                    <a:pt x="1747" y="901"/>
                  </a:lnTo>
                  <a:lnTo>
                    <a:pt x="1748" y="901"/>
                  </a:lnTo>
                  <a:lnTo>
                    <a:pt x="1749" y="901"/>
                  </a:lnTo>
                  <a:lnTo>
                    <a:pt x="1751" y="901"/>
                  </a:lnTo>
                  <a:lnTo>
                    <a:pt x="1751" y="901"/>
                  </a:lnTo>
                  <a:lnTo>
                    <a:pt x="1752" y="901"/>
                  </a:lnTo>
                  <a:lnTo>
                    <a:pt x="1753" y="901"/>
                  </a:lnTo>
                  <a:lnTo>
                    <a:pt x="1754" y="902"/>
                  </a:lnTo>
                  <a:lnTo>
                    <a:pt x="1754" y="902"/>
                  </a:lnTo>
                  <a:lnTo>
                    <a:pt x="1756" y="902"/>
                  </a:lnTo>
                  <a:lnTo>
                    <a:pt x="1757" y="902"/>
                  </a:lnTo>
                  <a:lnTo>
                    <a:pt x="1758" y="902"/>
                  </a:lnTo>
                  <a:lnTo>
                    <a:pt x="1758" y="902"/>
                  </a:lnTo>
                  <a:lnTo>
                    <a:pt x="1759" y="901"/>
                  </a:lnTo>
                  <a:lnTo>
                    <a:pt x="1761" y="901"/>
                  </a:lnTo>
                  <a:lnTo>
                    <a:pt x="1762" y="901"/>
                  </a:lnTo>
                  <a:lnTo>
                    <a:pt x="1762" y="899"/>
                  </a:lnTo>
                  <a:lnTo>
                    <a:pt x="1763" y="899"/>
                  </a:lnTo>
                  <a:lnTo>
                    <a:pt x="1764" y="899"/>
                  </a:lnTo>
                  <a:lnTo>
                    <a:pt x="1766" y="899"/>
                  </a:lnTo>
                  <a:lnTo>
                    <a:pt x="1766" y="899"/>
                  </a:lnTo>
                  <a:lnTo>
                    <a:pt x="1767" y="899"/>
                  </a:lnTo>
                  <a:lnTo>
                    <a:pt x="1768" y="899"/>
                  </a:lnTo>
                  <a:lnTo>
                    <a:pt x="1769" y="899"/>
                  </a:lnTo>
                  <a:lnTo>
                    <a:pt x="1769" y="901"/>
                  </a:lnTo>
                  <a:lnTo>
                    <a:pt x="1771" y="901"/>
                  </a:lnTo>
                  <a:lnTo>
                    <a:pt x="1772" y="901"/>
                  </a:lnTo>
                  <a:lnTo>
                    <a:pt x="1773" y="901"/>
                  </a:lnTo>
                  <a:lnTo>
                    <a:pt x="1773" y="901"/>
                  </a:lnTo>
                  <a:lnTo>
                    <a:pt x="1774" y="901"/>
                  </a:lnTo>
                  <a:lnTo>
                    <a:pt x="1776" y="901"/>
                  </a:lnTo>
                  <a:lnTo>
                    <a:pt x="1777" y="901"/>
                  </a:lnTo>
                  <a:lnTo>
                    <a:pt x="1777" y="901"/>
                  </a:lnTo>
                  <a:lnTo>
                    <a:pt x="1778" y="901"/>
                  </a:lnTo>
                  <a:lnTo>
                    <a:pt x="1779" y="901"/>
                  </a:lnTo>
                  <a:lnTo>
                    <a:pt x="1780" y="901"/>
                  </a:lnTo>
                  <a:lnTo>
                    <a:pt x="1780" y="901"/>
                  </a:lnTo>
                  <a:lnTo>
                    <a:pt x="1782" y="901"/>
                  </a:lnTo>
                  <a:lnTo>
                    <a:pt x="1783" y="901"/>
                  </a:lnTo>
                  <a:lnTo>
                    <a:pt x="1784" y="901"/>
                  </a:lnTo>
                  <a:lnTo>
                    <a:pt x="1784" y="901"/>
                  </a:lnTo>
                  <a:lnTo>
                    <a:pt x="1785" y="901"/>
                  </a:lnTo>
                  <a:lnTo>
                    <a:pt x="1787" y="901"/>
                  </a:lnTo>
                  <a:lnTo>
                    <a:pt x="1788" y="901"/>
                  </a:lnTo>
                  <a:lnTo>
                    <a:pt x="1788" y="901"/>
                  </a:lnTo>
                  <a:lnTo>
                    <a:pt x="1789" y="901"/>
                  </a:lnTo>
                  <a:lnTo>
                    <a:pt x="1790" y="901"/>
                  </a:lnTo>
                  <a:lnTo>
                    <a:pt x="1792" y="902"/>
                  </a:lnTo>
                  <a:lnTo>
                    <a:pt x="1793" y="902"/>
                  </a:lnTo>
                  <a:lnTo>
                    <a:pt x="1793" y="902"/>
                  </a:lnTo>
                  <a:lnTo>
                    <a:pt x="1794" y="902"/>
                  </a:lnTo>
                  <a:lnTo>
                    <a:pt x="1795" y="902"/>
                  </a:lnTo>
                  <a:lnTo>
                    <a:pt x="1797" y="901"/>
                  </a:lnTo>
                  <a:lnTo>
                    <a:pt x="1797" y="901"/>
                  </a:lnTo>
                  <a:lnTo>
                    <a:pt x="1798" y="901"/>
                  </a:lnTo>
                  <a:lnTo>
                    <a:pt x="1799" y="899"/>
                  </a:lnTo>
                  <a:lnTo>
                    <a:pt x="1800" y="899"/>
                  </a:lnTo>
                  <a:lnTo>
                    <a:pt x="1800" y="898"/>
                  </a:lnTo>
                  <a:lnTo>
                    <a:pt x="1802" y="898"/>
                  </a:lnTo>
                  <a:lnTo>
                    <a:pt x="1803" y="897"/>
                  </a:lnTo>
                  <a:lnTo>
                    <a:pt x="1804" y="897"/>
                  </a:lnTo>
                  <a:lnTo>
                    <a:pt x="1804" y="898"/>
                  </a:lnTo>
                  <a:lnTo>
                    <a:pt x="1805" y="898"/>
                  </a:lnTo>
                  <a:lnTo>
                    <a:pt x="1807" y="898"/>
                  </a:lnTo>
                  <a:lnTo>
                    <a:pt x="1808" y="899"/>
                  </a:lnTo>
                  <a:lnTo>
                    <a:pt x="1808" y="899"/>
                  </a:lnTo>
                  <a:lnTo>
                    <a:pt x="1809" y="901"/>
                  </a:lnTo>
                  <a:lnTo>
                    <a:pt x="1810" y="901"/>
                  </a:lnTo>
                  <a:lnTo>
                    <a:pt x="1811" y="901"/>
                  </a:lnTo>
                  <a:lnTo>
                    <a:pt x="1811" y="901"/>
                  </a:lnTo>
                  <a:lnTo>
                    <a:pt x="1813" y="901"/>
                  </a:lnTo>
                  <a:lnTo>
                    <a:pt x="1814" y="901"/>
                  </a:lnTo>
                  <a:lnTo>
                    <a:pt x="1815" y="901"/>
                  </a:lnTo>
                  <a:lnTo>
                    <a:pt x="1815" y="901"/>
                  </a:lnTo>
                  <a:lnTo>
                    <a:pt x="1816" y="901"/>
                  </a:lnTo>
                  <a:lnTo>
                    <a:pt x="1818" y="901"/>
                  </a:lnTo>
                  <a:lnTo>
                    <a:pt x="1819" y="901"/>
                  </a:lnTo>
                  <a:lnTo>
                    <a:pt x="1819" y="901"/>
                  </a:lnTo>
                  <a:lnTo>
                    <a:pt x="1820" y="901"/>
                  </a:lnTo>
                  <a:lnTo>
                    <a:pt x="1821" y="901"/>
                  </a:lnTo>
                  <a:lnTo>
                    <a:pt x="1823" y="901"/>
                  </a:lnTo>
                  <a:lnTo>
                    <a:pt x="1823" y="901"/>
                  </a:lnTo>
                  <a:lnTo>
                    <a:pt x="1824" y="901"/>
                  </a:lnTo>
                  <a:lnTo>
                    <a:pt x="1825" y="901"/>
                  </a:lnTo>
                  <a:lnTo>
                    <a:pt x="1826" y="901"/>
                  </a:lnTo>
                  <a:lnTo>
                    <a:pt x="1826" y="901"/>
                  </a:lnTo>
                  <a:lnTo>
                    <a:pt x="1828" y="899"/>
                  </a:lnTo>
                  <a:lnTo>
                    <a:pt x="1829" y="899"/>
                  </a:lnTo>
                  <a:lnTo>
                    <a:pt x="1830" y="899"/>
                  </a:lnTo>
                  <a:lnTo>
                    <a:pt x="1830" y="899"/>
                  </a:lnTo>
                  <a:lnTo>
                    <a:pt x="1831" y="899"/>
                  </a:lnTo>
                  <a:lnTo>
                    <a:pt x="1833" y="899"/>
                  </a:lnTo>
                  <a:lnTo>
                    <a:pt x="1834" y="899"/>
                  </a:lnTo>
                  <a:lnTo>
                    <a:pt x="1834" y="899"/>
                  </a:lnTo>
                  <a:lnTo>
                    <a:pt x="1835" y="899"/>
                  </a:lnTo>
                  <a:lnTo>
                    <a:pt x="1836" y="899"/>
                  </a:lnTo>
                  <a:lnTo>
                    <a:pt x="1838" y="899"/>
                  </a:lnTo>
                  <a:lnTo>
                    <a:pt x="1838" y="899"/>
                  </a:lnTo>
                  <a:lnTo>
                    <a:pt x="1839" y="899"/>
                  </a:lnTo>
                  <a:lnTo>
                    <a:pt x="1840" y="899"/>
                  </a:lnTo>
                  <a:lnTo>
                    <a:pt x="1841" y="899"/>
                  </a:lnTo>
                  <a:lnTo>
                    <a:pt x="1841" y="899"/>
                  </a:lnTo>
                  <a:lnTo>
                    <a:pt x="1843" y="899"/>
                  </a:lnTo>
                  <a:lnTo>
                    <a:pt x="1844" y="899"/>
                  </a:lnTo>
                  <a:lnTo>
                    <a:pt x="1845" y="899"/>
                  </a:lnTo>
                  <a:lnTo>
                    <a:pt x="1846" y="899"/>
                  </a:lnTo>
                  <a:lnTo>
                    <a:pt x="1846" y="899"/>
                  </a:lnTo>
                  <a:lnTo>
                    <a:pt x="1847" y="899"/>
                  </a:lnTo>
                  <a:lnTo>
                    <a:pt x="1849" y="899"/>
                  </a:lnTo>
                  <a:lnTo>
                    <a:pt x="1850" y="899"/>
                  </a:lnTo>
                  <a:lnTo>
                    <a:pt x="1850" y="899"/>
                  </a:lnTo>
                  <a:lnTo>
                    <a:pt x="1851" y="899"/>
                  </a:lnTo>
                  <a:lnTo>
                    <a:pt x="1852" y="899"/>
                  </a:lnTo>
                  <a:lnTo>
                    <a:pt x="1854" y="899"/>
                  </a:lnTo>
                  <a:lnTo>
                    <a:pt x="1854" y="899"/>
                  </a:lnTo>
                  <a:lnTo>
                    <a:pt x="1855" y="899"/>
                  </a:lnTo>
                  <a:lnTo>
                    <a:pt x="1856" y="899"/>
                  </a:lnTo>
                  <a:lnTo>
                    <a:pt x="1857" y="898"/>
                  </a:lnTo>
                  <a:lnTo>
                    <a:pt x="1857" y="898"/>
                  </a:lnTo>
                  <a:lnTo>
                    <a:pt x="1859" y="898"/>
                  </a:lnTo>
                  <a:lnTo>
                    <a:pt x="1860" y="898"/>
                  </a:lnTo>
                  <a:lnTo>
                    <a:pt x="1861" y="898"/>
                  </a:lnTo>
                  <a:lnTo>
                    <a:pt x="1861" y="898"/>
                  </a:lnTo>
                  <a:lnTo>
                    <a:pt x="1862" y="898"/>
                  </a:lnTo>
                  <a:lnTo>
                    <a:pt x="1864" y="898"/>
                  </a:lnTo>
                  <a:lnTo>
                    <a:pt x="1865" y="897"/>
                  </a:lnTo>
                  <a:lnTo>
                    <a:pt x="1865" y="897"/>
                  </a:lnTo>
                  <a:lnTo>
                    <a:pt x="1866" y="897"/>
                  </a:lnTo>
                  <a:lnTo>
                    <a:pt x="1867" y="897"/>
                  </a:lnTo>
                  <a:lnTo>
                    <a:pt x="1869" y="897"/>
                  </a:lnTo>
                  <a:lnTo>
                    <a:pt x="1869" y="897"/>
                  </a:lnTo>
                  <a:lnTo>
                    <a:pt x="1870" y="897"/>
                  </a:lnTo>
                  <a:lnTo>
                    <a:pt x="1871" y="896"/>
                  </a:lnTo>
                  <a:lnTo>
                    <a:pt x="1872" y="896"/>
                  </a:lnTo>
                  <a:lnTo>
                    <a:pt x="1872" y="896"/>
                  </a:lnTo>
                  <a:lnTo>
                    <a:pt x="1874" y="896"/>
                  </a:lnTo>
                  <a:lnTo>
                    <a:pt x="1875" y="896"/>
                  </a:lnTo>
                  <a:lnTo>
                    <a:pt x="1876" y="896"/>
                  </a:lnTo>
                  <a:lnTo>
                    <a:pt x="1876" y="896"/>
                  </a:lnTo>
                  <a:lnTo>
                    <a:pt x="1877" y="896"/>
                  </a:lnTo>
                  <a:lnTo>
                    <a:pt x="1879" y="896"/>
                  </a:lnTo>
                  <a:lnTo>
                    <a:pt x="1880" y="896"/>
                  </a:lnTo>
                  <a:lnTo>
                    <a:pt x="1880" y="896"/>
                  </a:lnTo>
                  <a:lnTo>
                    <a:pt x="1881" y="896"/>
                  </a:lnTo>
                  <a:lnTo>
                    <a:pt x="1882" y="896"/>
                  </a:lnTo>
                  <a:lnTo>
                    <a:pt x="1883" y="896"/>
                  </a:lnTo>
                  <a:lnTo>
                    <a:pt x="1883" y="896"/>
                  </a:lnTo>
                  <a:lnTo>
                    <a:pt x="1885" y="896"/>
                  </a:lnTo>
                  <a:lnTo>
                    <a:pt x="1886" y="896"/>
                  </a:lnTo>
                  <a:lnTo>
                    <a:pt x="1887" y="896"/>
                  </a:lnTo>
                  <a:lnTo>
                    <a:pt x="1887" y="896"/>
                  </a:lnTo>
                  <a:lnTo>
                    <a:pt x="1888" y="896"/>
                  </a:lnTo>
                  <a:lnTo>
                    <a:pt x="1890" y="896"/>
                  </a:lnTo>
                  <a:lnTo>
                    <a:pt x="1891" y="896"/>
                  </a:lnTo>
                  <a:lnTo>
                    <a:pt x="1891" y="896"/>
                  </a:lnTo>
                  <a:lnTo>
                    <a:pt x="1892" y="896"/>
                  </a:lnTo>
                  <a:lnTo>
                    <a:pt x="1893" y="896"/>
                  </a:lnTo>
                  <a:lnTo>
                    <a:pt x="1895" y="896"/>
                  </a:lnTo>
                  <a:lnTo>
                    <a:pt x="1895" y="896"/>
                  </a:lnTo>
                  <a:lnTo>
                    <a:pt x="1896" y="896"/>
                  </a:lnTo>
                  <a:lnTo>
                    <a:pt x="1897" y="896"/>
                  </a:lnTo>
                  <a:lnTo>
                    <a:pt x="1898" y="896"/>
                  </a:lnTo>
                  <a:lnTo>
                    <a:pt x="1898" y="896"/>
                  </a:lnTo>
                  <a:lnTo>
                    <a:pt x="1900" y="896"/>
                  </a:lnTo>
                  <a:lnTo>
                    <a:pt x="1901" y="896"/>
                  </a:lnTo>
                  <a:lnTo>
                    <a:pt x="1902" y="896"/>
                  </a:lnTo>
                  <a:lnTo>
                    <a:pt x="1903" y="896"/>
                  </a:lnTo>
                  <a:lnTo>
                    <a:pt x="1903" y="896"/>
                  </a:lnTo>
                  <a:lnTo>
                    <a:pt x="1905" y="896"/>
                  </a:lnTo>
                  <a:lnTo>
                    <a:pt x="1906" y="896"/>
                  </a:lnTo>
                  <a:lnTo>
                    <a:pt x="1907" y="897"/>
                  </a:lnTo>
                  <a:lnTo>
                    <a:pt x="1907" y="897"/>
                  </a:lnTo>
                  <a:lnTo>
                    <a:pt x="1908" y="897"/>
                  </a:lnTo>
                  <a:lnTo>
                    <a:pt x="1910" y="897"/>
                  </a:lnTo>
                  <a:lnTo>
                    <a:pt x="1911" y="897"/>
                  </a:lnTo>
                  <a:lnTo>
                    <a:pt x="1911" y="898"/>
                  </a:lnTo>
                  <a:lnTo>
                    <a:pt x="1912" y="898"/>
                  </a:lnTo>
                  <a:lnTo>
                    <a:pt x="1913" y="898"/>
                  </a:lnTo>
                  <a:lnTo>
                    <a:pt x="1915" y="898"/>
                  </a:lnTo>
                  <a:lnTo>
                    <a:pt x="1915" y="898"/>
                  </a:lnTo>
                  <a:lnTo>
                    <a:pt x="1916" y="899"/>
                  </a:lnTo>
                  <a:lnTo>
                    <a:pt x="1917" y="899"/>
                  </a:lnTo>
                  <a:lnTo>
                    <a:pt x="1918" y="899"/>
                  </a:lnTo>
                  <a:lnTo>
                    <a:pt x="1918" y="899"/>
                  </a:lnTo>
                  <a:lnTo>
                    <a:pt x="1919" y="899"/>
                  </a:lnTo>
                  <a:lnTo>
                    <a:pt x="1921" y="899"/>
                  </a:lnTo>
                  <a:lnTo>
                    <a:pt x="1922" y="899"/>
                  </a:lnTo>
                  <a:lnTo>
                    <a:pt x="1922" y="899"/>
                  </a:lnTo>
                  <a:lnTo>
                    <a:pt x="1923" y="901"/>
                  </a:lnTo>
                  <a:lnTo>
                    <a:pt x="1924" y="901"/>
                  </a:lnTo>
                  <a:lnTo>
                    <a:pt x="1926" y="901"/>
                  </a:lnTo>
                  <a:lnTo>
                    <a:pt x="1926" y="901"/>
                  </a:lnTo>
                  <a:lnTo>
                    <a:pt x="1927" y="901"/>
                  </a:lnTo>
                  <a:lnTo>
                    <a:pt x="1928" y="901"/>
                  </a:lnTo>
                  <a:lnTo>
                    <a:pt x="1929" y="901"/>
                  </a:lnTo>
                  <a:lnTo>
                    <a:pt x="1929" y="901"/>
                  </a:lnTo>
                  <a:lnTo>
                    <a:pt x="1931" y="901"/>
                  </a:lnTo>
                  <a:lnTo>
                    <a:pt x="1932" y="901"/>
                  </a:lnTo>
                  <a:lnTo>
                    <a:pt x="1933" y="901"/>
                  </a:lnTo>
                  <a:lnTo>
                    <a:pt x="1933" y="901"/>
                  </a:lnTo>
                  <a:lnTo>
                    <a:pt x="1934" y="901"/>
                  </a:lnTo>
                  <a:lnTo>
                    <a:pt x="1936" y="901"/>
                  </a:lnTo>
                  <a:lnTo>
                    <a:pt x="1937" y="901"/>
                  </a:lnTo>
                  <a:lnTo>
                    <a:pt x="1937" y="901"/>
                  </a:lnTo>
                  <a:lnTo>
                    <a:pt x="1938" y="901"/>
                  </a:lnTo>
                  <a:lnTo>
                    <a:pt x="1939" y="901"/>
                  </a:lnTo>
                  <a:lnTo>
                    <a:pt x="1941" y="901"/>
                  </a:lnTo>
                  <a:lnTo>
                    <a:pt x="1941" y="901"/>
                  </a:lnTo>
                  <a:lnTo>
                    <a:pt x="1942" y="901"/>
                  </a:lnTo>
                  <a:lnTo>
                    <a:pt x="1943" y="901"/>
                  </a:lnTo>
                  <a:lnTo>
                    <a:pt x="1944" y="901"/>
                  </a:lnTo>
                  <a:lnTo>
                    <a:pt x="1944" y="901"/>
                  </a:lnTo>
                  <a:lnTo>
                    <a:pt x="1946" y="901"/>
                  </a:lnTo>
                  <a:lnTo>
                    <a:pt x="1947" y="901"/>
                  </a:lnTo>
                  <a:lnTo>
                    <a:pt x="1948" y="901"/>
                  </a:lnTo>
                  <a:lnTo>
                    <a:pt x="1948" y="901"/>
                  </a:lnTo>
                  <a:lnTo>
                    <a:pt x="1949" y="901"/>
                  </a:lnTo>
                  <a:lnTo>
                    <a:pt x="1951" y="901"/>
                  </a:lnTo>
                  <a:lnTo>
                    <a:pt x="1952" y="902"/>
                  </a:lnTo>
                  <a:lnTo>
                    <a:pt x="1952" y="902"/>
                  </a:lnTo>
                  <a:lnTo>
                    <a:pt x="1953" y="902"/>
                  </a:lnTo>
                  <a:lnTo>
                    <a:pt x="1954" y="902"/>
                  </a:lnTo>
                  <a:lnTo>
                    <a:pt x="1955" y="902"/>
                  </a:lnTo>
                  <a:lnTo>
                    <a:pt x="1955" y="902"/>
                  </a:lnTo>
                  <a:lnTo>
                    <a:pt x="1957" y="902"/>
                  </a:lnTo>
                  <a:lnTo>
                    <a:pt x="1958" y="902"/>
                  </a:lnTo>
                  <a:lnTo>
                    <a:pt x="1959" y="902"/>
                  </a:lnTo>
                  <a:lnTo>
                    <a:pt x="1960" y="902"/>
                  </a:lnTo>
                  <a:lnTo>
                    <a:pt x="1960" y="902"/>
                  </a:lnTo>
                  <a:lnTo>
                    <a:pt x="1962" y="902"/>
                  </a:lnTo>
                  <a:lnTo>
                    <a:pt x="1963" y="902"/>
                  </a:lnTo>
                  <a:lnTo>
                    <a:pt x="1964" y="902"/>
                  </a:lnTo>
                  <a:lnTo>
                    <a:pt x="1964" y="902"/>
                  </a:lnTo>
                  <a:lnTo>
                    <a:pt x="1965" y="902"/>
                  </a:lnTo>
                  <a:lnTo>
                    <a:pt x="1967" y="902"/>
                  </a:lnTo>
                  <a:lnTo>
                    <a:pt x="1968" y="902"/>
                  </a:lnTo>
                  <a:lnTo>
                    <a:pt x="1968" y="902"/>
                  </a:lnTo>
                  <a:lnTo>
                    <a:pt x="1969" y="902"/>
                  </a:lnTo>
                  <a:lnTo>
                    <a:pt x="1970" y="902"/>
                  </a:lnTo>
                  <a:lnTo>
                    <a:pt x="1972" y="902"/>
                  </a:lnTo>
                  <a:lnTo>
                    <a:pt x="1972" y="902"/>
                  </a:lnTo>
                  <a:lnTo>
                    <a:pt x="1973" y="901"/>
                  </a:lnTo>
                  <a:lnTo>
                    <a:pt x="1974" y="901"/>
                  </a:lnTo>
                  <a:lnTo>
                    <a:pt x="1975" y="901"/>
                  </a:lnTo>
                  <a:lnTo>
                    <a:pt x="1975" y="901"/>
                  </a:lnTo>
                  <a:lnTo>
                    <a:pt x="1977" y="901"/>
                  </a:lnTo>
                  <a:lnTo>
                    <a:pt x="1978" y="901"/>
                  </a:lnTo>
                  <a:lnTo>
                    <a:pt x="1979" y="901"/>
                  </a:lnTo>
                  <a:lnTo>
                    <a:pt x="1979" y="901"/>
                  </a:lnTo>
                  <a:lnTo>
                    <a:pt x="1980" y="901"/>
                  </a:lnTo>
                  <a:lnTo>
                    <a:pt x="1982" y="901"/>
                  </a:lnTo>
                  <a:lnTo>
                    <a:pt x="1983" y="901"/>
                  </a:lnTo>
                  <a:lnTo>
                    <a:pt x="1983" y="901"/>
                  </a:lnTo>
                  <a:lnTo>
                    <a:pt x="1984" y="902"/>
                  </a:lnTo>
                  <a:lnTo>
                    <a:pt x="1985" y="902"/>
                  </a:lnTo>
                  <a:lnTo>
                    <a:pt x="1987" y="902"/>
                  </a:lnTo>
                  <a:lnTo>
                    <a:pt x="1987" y="902"/>
                  </a:lnTo>
                  <a:lnTo>
                    <a:pt x="1988" y="902"/>
                  </a:lnTo>
                  <a:lnTo>
                    <a:pt x="1989" y="901"/>
                  </a:lnTo>
                  <a:lnTo>
                    <a:pt x="1990" y="901"/>
                  </a:lnTo>
                  <a:lnTo>
                    <a:pt x="1990" y="901"/>
                  </a:lnTo>
                  <a:lnTo>
                    <a:pt x="1991" y="901"/>
                  </a:lnTo>
                  <a:lnTo>
                    <a:pt x="1993" y="901"/>
                  </a:lnTo>
                  <a:lnTo>
                    <a:pt x="1994" y="901"/>
                  </a:lnTo>
                  <a:lnTo>
                    <a:pt x="1994" y="901"/>
                  </a:lnTo>
                  <a:lnTo>
                    <a:pt x="1995" y="901"/>
                  </a:lnTo>
                  <a:lnTo>
                    <a:pt x="1996" y="901"/>
                  </a:lnTo>
                  <a:lnTo>
                    <a:pt x="1998" y="901"/>
                  </a:lnTo>
                  <a:lnTo>
                    <a:pt x="1998" y="901"/>
                  </a:lnTo>
                  <a:lnTo>
                    <a:pt x="1999" y="901"/>
                  </a:lnTo>
                  <a:lnTo>
                    <a:pt x="2000" y="901"/>
                  </a:lnTo>
                  <a:lnTo>
                    <a:pt x="2001" y="901"/>
                  </a:lnTo>
                  <a:lnTo>
                    <a:pt x="2001" y="901"/>
                  </a:lnTo>
                  <a:lnTo>
                    <a:pt x="2003" y="902"/>
                  </a:lnTo>
                  <a:lnTo>
                    <a:pt x="2004" y="902"/>
                  </a:lnTo>
                  <a:lnTo>
                    <a:pt x="2005" y="902"/>
                  </a:lnTo>
                  <a:lnTo>
                    <a:pt x="2005" y="902"/>
                  </a:lnTo>
                  <a:lnTo>
                    <a:pt x="2006" y="902"/>
                  </a:lnTo>
                  <a:lnTo>
                    <a:pt x="2008" y="902"/>
                  </a:lnTo>
                  <a:lnTo>
                    <a:pt x="2009" y="902"/>
                  </a:lnTo>
                  <a:lnTo>
                    <a:pt x="2009" y="902"/>
                  </a:lnTo>
                  <a:lnTo>
                    <a:pt x="2010" y="902"/>
                  </a:lnTo>
                  <a:lnTo>
                    <a:pt x="2011" y="902"/>
                  </a:lnTo>
                  <a:lnTo>
                    <a:pt x="2013" y="902"/>
                  </a:lnTo>
                  <a:lnTo>
                    <a:pt x="2014" y="901"/>
                  </a:lnTo>
                  <a:lnTo>
                    <a:pt x="2014" y="901"/>
                  </a:lnTo>
                  <a:lnTo>
                    <a:pt x="2015" y="901"/>
                  </a:lnTo>
                  <a:lnTo>
                    <a:pt x="2016" y="901"/>
                  </a:lnTo>
                  <a:lnTo>
                    <a:pt x="2018" y="901"/>
                  </a:lnTo>
                  <a:lnTo>
                    <a:pt x="2018" y="901"/>
                  </a:lnTo>
                  <a:lnTo>
                    <a:pt x="2019" y="901"/>
                  </a:lnTo>
                  <a:lnTo>
                    <a:pt x="2020" y="901"/>
                  </a:lnTo>
                  <a:lnTo>
                    <a:pt x="2021" y="901"/>
                  </a:lnTo>
                  <a:lnTo>
                    <a:pt x="2021" y="901"/>
                  </a:lnTo>
                  <a:lnTo>
                    <a:pt x="2023" y="901"/>
                  </a:lnTo>
                  <a:lnTo>
                    <a:pt x="2024" y="901"/>
                  </a:lnTo>
                  <a:lnTo>
                    <a:pt x="2025" y="901"/>
                  </a:lnTo>
                  <a:lnTo>
                    <a:pt x="2025" y="901"/>
                  </a:lnTo>
                  <a:lnTo>
                    <a:pt x="2026" y="901"/>
                  </a:lnTo>
                  <a:lnTo>
                    <a:pt x="2027" y="901"/>
                  </a:lnTo>
                  <a:lnTo>
                    <a:pt x="2029" y="901"/>
                  </a:lnTo>
                  <a:lnTo>
                    <a:pt x="2029" y="901"/>
                  </a:lnTo>
                  <a:lnTo>
                    <a:pt x="2030" y="901"/>
                  </a:lnTo>
                  <a:lnTo>
                    <a:pt x="2031" y="901"/>
                  </a:lnTo>
                  <a:lnTo>
                    <a:pt x="2032" y="901"/>
                  </a:lnTo>
                  <a:lnTo>
                    <a:pt x="2032" y="901"/>
                  </a:lnTo>
                  <a:lnTo>
                    <a:pt x="2034" y="901"/>
                  </a:lnTo>
                  <a:lnTo>
                    <a:pt x="2035" y="901"/>
                  </a:lnTo>
                  <a:lnTo>
                    <a:pt x="2036" y="901"/>
                  </a:lnTo>
                  <a:lnTo>
                    <a:pt x="2036" y="901"/>
                  </a:lnTo>
                  <a:lnTo>
                    <a:pt x="2037" y="901"/>
                  </a:lnTo>
                  <a:lnTo>
                    <a:pt x="2039" y="901"/>
                  </a:lnTo>
                  <a:lnTo>
                    <a:pt x="2040" y="901"/>
                  </a:lnTo>
                  <a:lnTo>
                    <a:pt x="2040" y="901"/>
                  </a:lnTo>
                  <a:lnTo>
                    <a:pt x="2041" y="901"/>
                  </a:lnTo>
                  <a:lnTo>
                    <a:pt x="2042" y="901"/>
                  </a:lnTo>
                  <a:lnTo>
                    <a:pt x="2044" y="902"/>
                  </a:lnTo>
                  <a:lnTo>
                    <a:pt x="2044" y="902"/>
                  </a:lnTo>
                  <a:lnTo>
                    <a:pt x="2045" y="901"/>
                  </a:lnTo>
                  <a:lnTo>
                    <a:pt x="2046" y="901"/>
                  </a:lnTo>
                  <a:lnTo>
                    <a:pt x="2047" y="901"/>
                  </a:lnTo>
                  <a:lnTo>
                    <a:pt x="2047" y="901"/>
                  </a:lnTo>
                  <a:lnTo>
                    <a:pt x="2049" y="901"/>
                  </a:lnTo>
                  <a:lnTo>
                    <a:pt x="2050" y="901"/>
                  </a:lnTo>
                  <a:lnTo>
                    <a:pt x="2051" y="901"/>
                  </a:lnTo>
                  <a:lnTo>
                    <a:pt x="2051" y="901"/>
                  </a:lnTo>
                  <a:lnTo>
                    <a:pt x="2052" y="901"/>
                  </a:lnTo>
                  <a:lnTo>
                    <a:pt x="2054" y="901"/>
                  </a:lnTo>
                  <a:lnTo>
                    <a:pt x="2055" y="901"/>
                  </a:lnTo>
                  <a:lnTo>
                    <a:pt x="2055" y="901"/>
                  </a:lnTo>
                  <a:lnTo>
                    <a:pt x="2056" y="901"/>
                  </a:lnTo>
                  <a:lnTo>
                    <a:pt x="2057" y="901"/>
                  </a:lnTo>
                  <a:lnTo>
                    <a:pt x="2059" y="901"/>
                  </a:lnTo>
                  <a:lnTo>
                    <a:pt x="2059" y="901"/>
                  </a:lnTo>
                  <a:lnTo>
                    <a:pt x="2060" y="901"/>
                  </a:lnTo>
                  <a:lnTo>
                    <a:pt x="2061" y="901"/>
                  </a:lnTo>
                  <a:lnTo>
                    <a:pt x="2062" y="901"/>
                  </a:lnTo>
                  <a:lnTo>
                    <a:pt x="2062" y="901"/>
                  </a:lnTo>
                  <a:lnTo>
                    <a:pt x="2063" y="901"/>
                  </a:lnTo>
                  <a:lnTo>
                    <a:pt x="2065" y="901"/>
                  </a:lnTo>
                  <a:lnTo>
                    <a:pt x="2066" y="901"/>
                  </a:lnTo>
                  <a:lnTo>
                    <a:pt x="2066" y="901"/>
                  </a:lnTo>
                  <a:lnTo>
                    <a:pt x="2067" y="901"/>
                  </a:lnTo>
                  <a:lnTo>
                    <a:pt x="2068" y="901"/>
                  </a:lnTo>
                  <a:lnTo>
                    <a:pt x="2070" y="901"/>
                  </a:lnTo>
                  <a:lnTo>
                    <a:pt x="2071" y="901"/>
                  </a:lnTo>
                  <a:lnTo>
                    <a:pt x="2071" y="901"/>
                  </a:lnTo>
                  <a:lnTo>
                    <a:pt x="2072" y="901"/>
                  </a:lnTo>
                  <a:lnTo>
                    <a:pt x="2073" y="901"/>
                  </a:lnTo>
                  <a:lnTo>
                    <a:pt x="2075" y="901"/>
                  </a:lnTo>
                  <a:lnTo>
                    <a:pt x="2075" y="899"/>
                  </a:lnTo>
                  <a:lnTo>
                    <a:pt x="2076" y="898"/>
                  </a:lnTo>
                  <a:lnTo>
                    <a:pt x="2077" y="896"/>
                  </a:lnTo>
                  <a:lnTo>
                    <a:pt x="2078" y="891"/>
                  </a:lnTo>
                  <a:lnTo>
                    <a:pt x="2078" y="885"/>
                  </a:lnTo>
                  <a:lnTo>
                    <a:pt x="2080" y="875"/>
                  </a:lnTo>
                  <a:lnTo>
                    <a:pt x="2081" y="863"/>
                  </a:lnTo>
                  <a:lnTo>
                    <a:pt x="2082" y="852"/>
                  </a:lnTo>
                  <a:lnTo>
                    <a:pt x="2082" y="841"/>
                  </a:lnTo>
                  <a:lnTo>
                    <a:pt x="2083" y="832"/>
                  </a:lnTo>
                  <a:lnTo>
                    <a:pt x="2085" y="827"/>
                  </a:lnTo>
                  <a:lnTo>
                    <a:pt x="2086" y="825"/>
                  </a:lnTo>
                  <a:lnTo>
                    <a:pt x="2086" y="826"/>
                  </a:lnTo>
                  <a:lnTo>
                    <a:pt x="2087" y="830"/>
                  </a:lnTo>
                  <a:lnTo>
                    <a:pt x="2088" y="836"/>
                  </a:lnTo>
                  <a:lnTo>
                    <a:pt x="2090" y="842"/>
                  </a:lnTo>
                  <a:lnTo>
                    <a:pt x="2090" y="849"/>
                  </a:lnTo>
                  <a:lnTo>
                    <a:pt x="2091" y="855"/>
                  </a:lnTo>
                  <a:lnTo>
                    <a:pt x="2092" y="859"/>
                  </a:lnTo>
                  <a:lnTo>
                    <a:pt x="2093" y="861"/>
                  </a:lnTo>
                  <a:lnTo>
                    <a:pt x="2093" y="863"/>
                  </a:lnTo>
                  <a:lnTo>
                    <a:pt x="2095" y="865"/>
                  </a:lnTo>
                  <a:lnTo>
                    <a:pt x="2096" y="867"/>
                  </a:lnTo>
                  <a:lnTo>
                    <a:pt x="2097" y="870"/>
                  </a:lnTo>
                  <a:lnTo>
                    <a:pt x="2097" y="873"/>
                  </a:lnTo>
                  <a:lnTo>
                    <a:pt x="2098" y="877"/>
                  </a:lnTo>
                  <a:lnTo>
                    <a:pt x="2099" y="882"/>
                  </a:lnTo>
                  <a:lnTo>
                    <a:pt x="2101" y="887"/>
                  </a:lnTo>
                  <a:lnTo>
                    <a:pt x="2101" y="892"/>
                  </a:lnTo>
                  <a:lnTo>
                    <a:pt x="2102" y="895"/>
                  </a:lnTo>
                  <a:lnTo>
                    <a:pt x="2103" y="896"/>
                  </a:lnTo>
                  <a:lnTo>
                    <a:pt x="2104" y="898"/>
                  </a:lnTo>
                  <a:lnTo>
                    <a:pt x="2104" y="898"/>
                  </a:lnTo>
                  <a:lnTo>
                    <a:pt x="2106" y="898"/>
                  </a:lnTo>
                  <a:lnTo>
                    <a:pt x="2107" y="898"/>
                  </a:lnTo>
                  <a:lnTo>
                    <a:pt x="2108" y="898"/>
                  </a:lnTo>
                  <a:lnTo>
                    <a:pt x="2108" y="898"/>
                  </a:lnTo>
                  <a:lnTo>
                    <a:pt x="2109" y="898"/>
                  </a:lnTo>
                  <a:lnTo>
                    <a:pt x="2111" y="898"/>
                  </a:lnTo>
                  <a:lnTo>
                    <a:pt x="2112" y="898"/>
                  </a:lnTo>
                  <a:lnTo>
                    <a:pt x="2112" y="898"/>
                  </a:lnTo>
                  <a:lnTo>
                    <a:pt x="2113" y="898"/>
                  </a:lnTo>
                  <a:lnTo>
                    <a:pt x="2114" y="898"/>
                  </a:lnTo>
                  <a:lnTo>
                    <a:pt x="2116" y="898"/>
                  </a:lnTo>
                  <a:lnTo>
                    <a:pt x="2116" y="898"/>
                  </a:lnTo>
                  <a:lnTo>
                    <a:pt x="2117" y="898"/>
                  </a:lnTo>
                  <a:lnTo>
                    <a:pt x="2118" y="898"/>
                  </a:lnTo>
                  <a:lnTo>
                    <a:pt x="2119" y="898"/>
                  </a:lnTo>
                  <a:lnTo>
                    <a:pt x="2119" y="899"/>
                  </a:lnTo>
                  <a:lnTo>
                    <a:pt x="2121" y="899"/>
                  </a:lnTo>
                  <a:lnTo>
                    <a:pt x="2122" y="899"/>
                  </a:lnTo>
                  <a:lnTo>
                    <a:pt x="2123" y="899"/>
                  </a:lnTo>
                  <a:lnTo>
                    <a:pt x="2123" y="899"/>
                  </a:lnTo>
                  <a:lnTo>
                    <a:pt x="2124" y="899"/>
                  </a:lnTo>
                  <a:lnTo>
                    <a:pt x="2126" y="899"/>
                  </a:lnTo>
                  <a:lnTo>
                    <a:pt x="2127" y="899"/>
                  </a:lnTo>
                  <a:lnTo>
                    <a:pt x="2128" y="899"/>
                  </a:lnTo>
                  <a:lnTo>
                    <a:pt x="2128" y="901"/>
                  </a:lnTo>
                  <a:lnTo>
                    <a:pt x="2129" y="901"/>
                  </a:lnTo>
                  <a:lnTo>
                    <a:pt x="2131" y="901"/>
                  </a:lnTo>
                  <a:lnTo>
                    <a:pt x="2132" y="901"/>
                  </a:lnTo>
                  <a:lnTo>
                    <a:pt x="2132" y="901"/>
                  </a:lnTo>
                  <a:lnTo>
                    <a:pt x="2133" y="901"/>
                  </a:lnTo>
                  <a:lnTo>
                    <a:pt x="2134" y="901"/>
                  </a:lnTo>
                  <a:lnTo>
                    <a:pt x="2135" y="901"/>
                  </a:lnTo>
                  <a:lnTo>
                    <a:pt x="2135" y="901"/>
                  </a:lnTo>
                  <a:lnTo>
                    <a:pt x="2137" y="901"/>
                  </a:lnTo>
                  <a:lnTo>
                    <a:pt x="2138" y="901"/>
                  </a:lnTo>
                  <a:lnTo>
                    <a:pt x="2139" y="901"/>
                  </a:lnTo>
                  <a:lnTo>
                    <a:pt x="2139" y="901"/>
                  </a:lnTo>
                  <a:lnTo>
                    <a:pt x="2140" y="901"/>
                  </a:lnTo>
                  <a:lnTo>
                    <a:pt x="2142" y="901"/>
                  </a:lnTo>
                  <a:lnTo>
                    <a:pt x="2143" y="901"/>
                  </a:lnTo>
                  <a:lnTo>
                    <a:pt x="2143" y="901"/>
                  </a:lnTo>
                  <a:lnTo>
                    <a:pt x="2144" y="901"/>
                  </a:lnTo>
                  <a:lnTo>
                    <a:pt x="2145" y="901"/>
                  </a:lnTo>
                  <a:lnTo>
                    <a:pt x="2147" y="901"/>
                  </a:lnTo>
                  <a:lnTo>
                    <a:pt x="2147" y="901"/>
                  </a:lnTo>
                  <a:lnTo>
                    <a:pt x="2148" y="901"/>
                  </a:lnTo>
                  <a:lnTo>
                    <a:pt x="2149" y="901"/>
                  </a:lnTo>
                  <a:lnTo>
                    <a:pt x="2150" y="901"/>
                  </a:lnTo>
                  <a:lnTo>
                    <a:pt x="2150" y="901"/>
                  </a:lnTo>
                  <a:lnTo>
                    <a:pt x="2152" y="901"/>
                  </a:lnTo>
                  <a:lnTo>
                    <a:pt x="2153" y="901"/>
                  </a:lnTo>
                  <a:lnTo>
                    <a:pt x="2154" y="901"/>
                  </a:lnTo>
                  <a:lnTo>
                    <a:pt x="2154" y="901"/>
                  </a:lnTo>
                  <a:lnTo>
                    <a:pt x="2155" y="901"/>
                  </a:lnTo>
                  <a:lnTo>
                    <a:pt x="2157" y="901"/>
                  </a:lnTo>
                  <a:lnTo>
                    <a:pt x="2158" y="901"/>
                  </a:lnTo>
                  <a:lnTo>
                    <a:pt x="2158" y="901"/>
                  </a:lnTo>
                  <a:lnTo>
                    <a:pt x="2159" y="901"/>
                  </a:lnTo>
                  <a:lnTo>
                    <a:pt x="2160" y="901"/>
                  </a:lnTo>
                  <a:lnTo>
                    <a:pt x="2162" y="901"/>
                  </a:lnTo>
                  <a:lnTo>
                    <a:pt x="2162" y="901"/>
                  </a:lnTo>
                  <a:lnTo>
                    <a:pt x="2163" y="901"/>
                  </a:lnTo>
                  <a:lnTo>
                    <a:pt x="2164" y="901"/>
                  </a:lnTo>
                  <a:lnTo>
                    <a:pt x="2165" y="901"/>
                  </a:lnTo>
                  <a:lnTo>
                    <a:pt x="2165" y="901"/>
                  </a:lnTo>
                  <a:lnTo>
                    <a:pt x="2167" y="901"/>
                  </a:lnTo>
                  <a:lnTo>
                    <a:pt x="2168" y="901"/>
                  </a:lnTo>
                  <a:lnTo>
                    <a:pt x="2169" y="901"/>
                  </a:lnTo>
                  <a:lnTo>
                    <a:pt x="2169" y="901"/>
                  </a:lnTo>
                  <a:lnTo>
                    <a:pt x="2170" y="901"/>
                  </a:lnTo>
                  <a:lnTo>
                    <a:pt x="2171" y="901"/>
                  </a:lnTo>
                  <a:lnTo>
                    <a:pt x="2173" y="901"/>
                  </a:lnTo>
                  <a:lnTo>
                    <a:pt x="2173" y="901"/>
                  </a:lnTo>
                  <a:lnTo>
                    <a:pt x="2174" y="901"/>
                  </a:lnTo>
                  <a:lnTo>
                    <a:pt x="2175" y="901"/>
                  </a:lnTo>
                  <a:lnTo>
                    <a:pt x="2176" y="901"/>
                  </a:lnTo>
                  <a:lnTo>
                    <a:pt x="2176" y="901"/>
                  </a:lnTo>
                  <a:lnTo>
                    <a:pt x="2178" y="901"/>
                  </a:lnTo>
                  <a:lnTo>
                    <a:pt x="2179" y="901"/>
                  </a:lnTo>
                  <a:lnTo>
                    <a:pt x="2180" y="901"/>
                  </a:lnTo>
                  <a:lnTo>
                    <a:pt x="2180" y="901"/>
                  </a:lnTo>
                  <a:lnTo>
                    <a:pt x="2181" y="901"/>
                  </a:lnTo>
                  <a:lnTo>
                    <a:pt x="2183" y="901"/>
                  </a:lnTo>
                  <a:lnTo>
                    <a:pt x="2184" y="901"/>
                  </a:lnTo>
                  <a:lnTo>
                    <a:pt x="2185" y="901"/>
                  </a:lnTo>
                  <a:lnTo>
                    <a:pt x="2185" y="901"/>
                  </a:lnTo>
                  <a:lnTo>
                    <a:pt x="2186" y="901"/>
                  </a:lnTo>
                  <a:lnTo>
                    <a:pt x="2188" y="901"/>
                  </a:lnTo>
                  <a:lnTo>
                    <a:pt x="2189" y="901"/>
                  </a:lnTo>
                  <a:lnTo>
                    <a:pt x="2189" y="901"/>
                  </a:lnTo>
                  <a:lnTo>
                    <a:pt x="2190" y="901"/>
                  </a:lnTo>
                  <a:lnTo>
                    <a:pt x="2191" y="901"/>
                  </a:lnTo>
                  <a:lnTo>
                    <a:pt x="2193" y="901"/>
                  </a:lnTo>
                  <a:lnTo>
                    <a:pt x="2193" y="901"/>
                  </a:lnTo>
                  <a:lnTo>
                    <a:pt x="2194" y="901"/>
                  </a:lnTo>
                  <a:lnTo>
                    <a:pt x="2195" y="901"/>
                  </a:lnTo>
                  <a:lnTo>
                    <a:pt x="2196" y="901"/>
                  </a:lnTo>
                  <a:lnTo>
                    <a:pt x="2196" y="901"/>
                  </a:lnTo>
                  <a:lnTo>
                    <a:pt x="2198" y="901"/>
                  </a:lnTo>
                  <a:lnTo>
                    <a:pt x="2199" y="899"/>
                  </a:lnTo>
                  <a:lnTo>
                    <a:pt x="2200" y="899"/>
                  </a:lnTo>
                  <a:lnTo>
                    <a:pt x="2200" y="899"/>
                  </a:lnTo>
                  <a:lnTo>
                    <a:pt x="2201" y="898"/>
                  </a:lnTo>
                  <a:lnTo>
                    <a:pt x="2203" y="898"/>
                  </a:lnTo>
                  <a:lnTo>
                    <a:pt x="2204" y="898"/>
                  </a:lnTo>
                  <a:lnTo>
                    <a:pt x="2204" y="898"/>
                  </a:lnTo>
                  <a:lnTo>
                    <a:pt x="2205" y="898"/>
                  </a:lnTo>
                  <a:lnTo>
                    <a:pt x="2206" y="899"/>
                  </a:lnTo>
                  <a:lnTo>
                    <a:pt x="2207" y="899"/>
                  </a:lnTo>
                  <a:lnTo>
                    <a:pt x="2207" y="899"/>
                  </a:lnTo>
                  <a:lnTo>
                    <a:pt x="2209" y="899"/>
                  </a:lnTo>
                  <a:lnTo>
                    <a:pt x="2210" y="901"/>
                  </a:lnTo>
                  <a:lnTo>
                    <a:pt x="2211" y="901"/>
                  </a:lnTo>
                  <a:lnTo>
                    <a:pt x="2211" y="901"/>
                  </a:lnTo>
                  <a:lnTo>
                    <a:pt x="2212" y="901"/>
                  </a:lnTo>
                  <a:lnTo>
                    <a:pt x="2214" y="901"/>
                  </a:lnTo>
                  <a:lnTo>
                    <a:pt x="2215" y="901"/>
                  </a:lnTo>
                  <a:lnTo>
                    <a:pt x="2215" y="901"/>
                  </a:lnTo>
                  <a:lnTo>
                    <a:pt x="2216" y="901"/>
                  </a:lnTo>
                  <a:lnTo>
                    <a:pt x="2217" y="901"/>
                  </a:lnTo>
                  <a:lnTo>
                    <a:pt x="2219" y="901"/>
                  </a:lnTo>
                  <a:lnTo>
                    <a:pt x="2219" y="901"/>
                  </a:lnTo>
                  <a:lnTo>
                    <a:pt x="2220" y="901"/>
                  </a:lnTo>
                  <a:lnTo>
                    <a:pt x="2221" y="902"/>
                  </a:lnTo>
                  <a:lnTo>
                    <a:pt x="2222" y="902"/>
                  </a:lnTo>
                  <a:lnTo>
                    <a:pt x="2222" y="902"/>
                  </a:lnTo>
                  <a:lnTo>
                    <a:pt x="2224" y="902"/>
                  </a:lnTo>
                  <a:lnTo>
                    <a:pt x="2225" y="902"/>
                  </a:lnTo>
                  <a:lnTo>
                    <a:pt x="2226" y="902"/>
                  </a:lnTo>
                  <a:lnTo>
                    <a:pt x="2226" y="902"/>
                  </a:lnTo>
                  <a:lnTo>
                    <a:pt x="2227" y="901"/>
                  </a:lnTo>
                  <a:lnTo>
                    <a:pt x="2229" y="901"/>
                  </a:lnTo>
                  <a:lnTo>
                    <a:pt x="2230" y="901"/>
                  </a:lnTo>
                  <a:lnTo>
                    <a:pt x="2230" y="899"/>
                  </a:lnTo>
                  <a:lnTo>
                    <a:pt x="2231" y="899"/>
                  </a:lnTo>
                  <a:lnTo>
                    <a:pt x="2232" y="899"/>
                  </a:lnTo>
                  <a:lnTo>
                    <a:pt x="2234" y="899"/>
                  </a:lnTo>
                  <a:lnTo>
                    <a:pt x="2234" y="899"/>
                  </a:lnTo>
                  <a:lnTo>
                    <a:pt x="2235" y="899"/>
                  </a:lnTo>
                  <a:lnTo>
                    <a:pt x="2236" y="899"/>
                  </a:lnTo>
                  <a:lnTo>
                    <a:pt x="2237" y="899"/>
                  </a:lnTo>
                  <a:lnTo>
                    <a:pt x="2238" y="899"/>
                  </a:lnTo>
                  <a:lnTo>
                    <a:pt x="2238" y="899"/>
                  </a:lnTo>
                  <a:lnTo>
                    <a:pt x="2240" y="899"/>
                  </a:lnTo>
                  <a:lnTo>
                    <a:pt x="2241" y="899"/>
                  </a:lnTo>
                  <a:lnTo>
                    <a:pt x="2242" y="899"/>
                  </a:lnTo>
                  <a:lnTo>
                    <a:pt x="2242" y="899"/>
                  </a:lnTo>
                  <a:lnTo>
                    <a:pt x="2243" y="898"/>
                  </a:lnTo>
                  <a:lnTo>
                    <a:pt x="2245" y="899"/>
                  </a:lnTo>
                  <a:lnTo>
                    <a:pt x="2246" y="899"/>
                  </a:lnTo>
                  <a:lnTo>
                    <a:pt x="2246" y="899"/>
                  </a:lnTo>
                  <a:lnTo>
                    <a:pt x="2247" y="899"/>
                  </a:lnTo>
                  <a:lnTo>
                    <a:pt x="2248" y="899"/>
                  </a:lnTo>
                  <a:lnTo>
                    <a:pt x="2250" y="899"/>
                  </a:lnTo>
                  <a:lnTo>
                    <a:pt x="2250" y="901"/>
                  </a:lnTo>
                  <a:lnTo>
                    <a:pt x="2251" y="901"/>
                  </a:lnTo>
                  <a:lnTo>
                    <a:pt x="2252" y="901"/>
                  </a:lnTo>
                  <a:lnTo>
                    <a:pt x="2253" y="901"/>
                  </a:lnTo>
                  <a:lnTo>
                    <a:pt x="2253" y="901"/>
                  </a:lnTo>
                  <a:lnTo>
                    <a:pt x="2255" y="901"/>
                  </a:lnTo>
                  <a:lnTo>
                    <a:pt x="2256" y="901"/>
                  </a:lnTo>
                  <a:lnTo>
                    <a:pt x="2257" y="901"/>
                  </a:lnTo>
                  <a:lnTo>
                    <a:pt x="2257" y="901"/>
                  </a:lnTo>
                  <a:lnTo>
                    <a:pt x="2258" y="901"/>
                  </a:lnTo>
                  <a:lnTo>
                    <a:pt x="2260" y="901"/>
                  </a:lnTo>
                  <a:lnTo>
                    <a:pt x="2261" y="901"/>
                  </a:lnTo>
                  <a:lnTo>
                    <a:pt x="2261" y="901"/>
                  </a:lnTo>
                  <a:lnTo>
                    <a:pt x="2262" y="901"/>
                  </a:lnTo>
                  <a:lnTo>
                    <a:pt x="2263" y="901"/>
                  </a:lnTo>
                  <a:lnTo>
                    <a:pt x="2265" y="901"/>
                  </a:lnTo>
                  <a:lnTo>
                    <a:pt x="2265" y="901"/>
                  </a:lnTo>
                  <a:lnTo>
                    <a:pt x="2266" y="901"/>
                  </a:lnTo>
                  <a:lnTo>
                    <a:pt x="2267" y="901"/>
                  </a:lnTo>
                  <a:lnTo>
                    <a:pt x="2268" y="901"/>
                  </a:lnTo>
                  <a:lnTo>
                    <a:pt x="2268" y="901"/>
                  </a:lnTo>
                  <a:lnTo>
                    <a:pt x="2270" y="901"/>
                  </a:lnTo>
                  <a:lnTo>
                    <a:pt x="2271" y="901"/>
                  </a:lnTo>
                  <a:lnTo>
                    <a:pt x="2272" y="901"/>
                  </a:lnTo>
                  <a:lnTo>
                    <a:pt x="2272" y="901"/>
                  </a:lnTo>
                  <a:lnTo>
                    <a:pt x="2273" y="901"/>
                  </a:lnTo>
                  <a:lnTo>
                    <a:pt x="2274" y="901"/>
                  </a:lnTo>
                  <a:lnTo>
                    <a:pt x="2276" y="901"/>
                  </a:lnTo>
                  <a:lnTo>
                    <a:pt x="2276" y="901"/>
                  </a:lnTo>
                  <a:lnTo>
                    <a:pt x="2277" y="901"/>
                  </a:lnTo>
                  <a:lnTo>
                    <a:pt x="2278" y="901"/>
                  </a:lnTo>
                  <a:lnTo>
                    <a:pt x="2279" y="901"/>
                  </a:lnTo>
                  <a:lnTo>
                    <a:pt x="2279" y="901"/>
                  </a:lnTo>
                  <a:lnTo>
                    <a:pt x="2281" y="901"/>
                  </a:lnTo>
                  <a:lnTo>
                    <a:pt x="2282" y="902"/>
                  </a:lnTo>
                  <a:lnTo>
                    <a:pt x="2283" y="902"/>
                  </a:lnTo>
                  <a:lnTo>
                    <a:pt x="2283" y="902"/>
                  </a:lnTo>
                  <a:lnTo>
                    <a:pt x="2284" y="902"/>
                  </a:lnTo>
                  <a:lnTo>
                    <a:pt x="2286" y="901"/>
                  </a:lnTo>
                  <a:lnTo>
                    <a:pt x="2287" y="901"/>
                  </a:lnTo>
                  <a:lnTo>
                    <a:pt x="2287" y="902"/>
                  </a:lnTo>
                  <a:lnTo>
                    <a:pt x="2288" y="902"/>
                  </a:lnTo>
                  <a:lnTo>
                    <a:pt x="2289" y="902"/>
                  </a:lnTo>
                  <a:lnTo>
                    <a:pt x="2291" y="902"/>
                  </a:lnTo>
                  <a:lnTo>
                    <a:pt x="2291" y="902"/>
                  </a:lnTo>
                  <a:lnTo>
                    <a:pt x="2292" y="901"/>
                  </a:lnTo>
                  <a:lnTo>
                    <a:pt x="2293" y="901"/>
                  </a:lnTo>
                  <a:lnTo>
                    <a:pt x="2294" y="901"/>
                  </a:lnTo>
                  <a:lnTo>
                    <a:pt x="2296" y="901"/>
                  </a:lnTo>
                  <a:lnTo>
                    <a:pt x="2296" y="901"/>
                  </a:lnTo>
                  <a:lnTo>
                    <a:pt x="2297" y="901"/>
                  </a:lnTo>
                  <a:lnTo>
                    <a:pt x="2298" y="901"/>
                  </a:lnTo>
                  <a:lnTo>
                    <a:pt x="2299" y="901"/>
                  </a:lnTo>
                  <a:lnTo>
                    <a:pt x="2299" y="901"/>
                  </a:lnTo>
                  <a:lnTo>
                    <a:pt x="2301" y="901"/>
                  </a:lnTo>
                  <a:lnTo>
                    <a:pt x="2302" y="901"/>
                  </a:lnTo>
                  <a:lnTo>
                    <a:pt x="2303" y="901"/>
                  </a:lnTo>
                  <a:lnTo>
                    <a:pt x="2303" y="901"/>
                  </a:lnTo>
                  <a:lnTo>
                    <a:pt x="2304" y="901"/>
                  </a:lnTo>
                  <a:lnTo>
                    <a:pt x="2306" y="901"/>
                  </a:lnTo>
                  <a:lnTo>
                    <a:pt x="2307" y="901"/>
                  </a:lnTo>
                  <a:lnTo>
                    <a:pt x="2307" y="901"/>
                  </a:lnTo>
                  <a:lnTo>
                    <a:pt x="2308" y="901"/>
                  </a:lnTo>
                  <a:lnTo>
                    <a:pt x="2309" y="901"/>
                  </a:lnTo>
                  <a:lnTo>
                    <a:pt x="2310" y="901"/>
                  </a:lnTo>
                  <a:lnTo>
                    <a:pt x="2310" y="901"/>
                  </a:lnTo>
                  <a:lnTo>
                    <a:pt x="2312" y="901"/>
                  </a:lnTo>
                  <a:lnTo>
                    <a:pt x="2313" y="901"/>
                  </a:lnTo>
                  <a:lnTo>
                    <a:pt x="2314" y="901"/>
                  </a:lnTo>
                  <a:lnTo>
                    <a:pt x="2314" y="901"/>
                  </a:lnTo>
                  <a:lnTo>
                    <a:pt x="2315" y="901"/>
                  </a:lnTo>
                  <a:lnTo>
                    <a:pt x="2317" y="901"/>
                  </a:lnTo>
                  <a:lnTo>
                    <a:pt x="2318" y="901"/>
                  </a:lnTo>
                  <a:lnTo>
                    <a:pt x="2318" y="901"/>
                  </a:lnTo>
                  <a:lnTo>
                    <a:pt x="2319" y="901"/>
                  </a:lnTo>
                  <a:lnTo>
                    <a:pt x="2320" y="901"/>
                  </a:lnTo>
                  <a:lnTo>
                    <a:pt x="2322" y="901"/>
                  </a:lnTo>
                  <a:lnTo>
                    <a:pt x="2322" y="901"/>
                  </a:lnTo>
                  <a:lnTo>
                    <a:pt x="2323" y="901"/>
                  </a:lnTo>
                  <a:lnTo>
                    <a:pt x="2324" y="901"/>
                  </a:lnTo>
                  <a:lnTo>
                    <a:pt x="2325" y="901"/>
                  </a:lnTo>
                  <a:lnTo>
                    <a:pt x="2325" y="901"/>
                  </a:lnTo>
                  <a:lnTo>
                    <a:pt x="2327" y="901"/>
                  </a:lnTo>
                  <a:lnTo>
                    <a:pt x="2328" y="901"/>
                  </a:lnTo>
                  <a:lnTo>
                    <a:pt x="2329" y="901"/>
                  </a:lnTo>
                  <a:lnTo>
                    <a:pt x="2329" y="901"/>
                  </a:lnTo>
                  <a:lnTo>
                    <a:pt x="2330" y="901"/>
                  </a:lnTo>
                  <a:lnTo>
                    <a:pt x="2332" y="901"/>
                  </a:lnTo>
                  <a:lnTo>
                    <a:pt x="2333" y="901"/>
                  </a:lnTo>
                  <a:lnTo>
                    <a:pt x="2333" y="901"/>
                  </a:lnTo>
                  <a:lnTo>
                    <a:pt x="2334" y="901"/>
                  </a:lnTo>
                  <a:lnTo>
                    <a:pt x="2335" y="901"/>
                  </a:lnTo>
                  <a:lnTo>
                    <a:pt x="2337" y="901"/>
                  </a:lnTo>
                  <a:lnTo>
                    <a:pt x="2337" y="901"/>
                  </a:lnTo>
                  <a:lnTo>
                    <a:pt x="2338" y="901"/>
                  </a:lnTo>
                  <a:lnTo>
                    <a:pt x="2339" y="901"/>
                  </a:lnTo>
                  <a:lnTo>
                    <a:pt x="2340" y="901"/>
                  </a:lnTo>
                  <a:lnTo>
                    <a:pt x="2340" y="901"/>
                  </a:lnTo>
                  <a:lnTo>
                    <a:pt x="2342" y="901"/>
                  </a:lnTo>
                  <a:lnTo>
                    <a:pt x="2343" y="901"/>
                  </a:lnTo>
                  <a:lnTo>
                    <a:pt x="2344" y="901"/>
                  </a:lnTo>
                  <a:lnTo>
                    <a:pt x="2344" y="901"/>
                  </a:lnTo>
                  <a:lnTo>
                    <a:pt x="2345" y="901"/>
                  </a:lnTo>
                  <a:lnTo>
                    <a:pt x="2346" y="901"/>
                  </a:lnTo>
                  <a:lnTo>
                    <a:pt x="2348" y="901"/>
                  </a:lnTo>
                  <a:lnTo>
                    <a:pt x="2348" y="901"/>
                  </a:lnTo>
                  <a:lnTo>
                    <a:pt x="2349" y="901"/>
                  </a:lnTo>
                  <a:lnTo>
                    <a:pt x="2350" y="901"/>
                  </a:lnTo>
                  <a:lnTo>
                    <a:pt x="2351" y="901"/>
                  </a:lnTo>
                  <a:lnTo>
                    <a:pt x="2353" y="901"/>
                  </a:lnTo>
                  <a:lnTo>
                    <a:pt x="2353" y="901"/>
                  </a:lnTo>
                  <a:lnTo>
                    <a:pt x="2354" y="901"/>
                  </a:lnTo>
                  <a:lnTo>
                    <a:pt x="2355" y="899"/>
                  </a:lnTo>
                  <a:lnTo>
                    <a:pt x="2356" y="899"/>
                  </a:lnTo>
                  <a:lnTo>
                    <a:pt x="2356" y="899"/>
                  </a:lnTo>
                  <a:lnTo>
                    <a:pt x="2358" y="899"/>
                  </a:lnTo>
                  <a:lnTo>
                    <a:pt x="2359" y="899"/>
                  </a:lnTo>
                  <a:lnTo>
                    <a:pt x="2360" y="899"/>
                  </a:lnTo>
                  <a:lnTo>
                    <a:pt x="2360" y="899"/>
                  </a:lnTo>
                  <a:lnTo>
                    <a:pt x="2361" y="899"/>
                  </a:lnTo>
                  <a:lnTo>
                    <a:pt x="2363" y="901"/>
                  </a:lnTo>
                  <a:lnTo>
                    <a:pt x="2364" y="901"/>
                  </a:lnTo>
                  <a:lnTo>
                    <a:pt x="2364" y="901"/>
                  </a:lnTo>
                  <a:lnTo>
                    <a:pt x="2365" y="901"/>
                  </a:lnTo>
                  <a:lnTo>
                    <a:pt x="2366" y="901"/>
                  </a:lnTo>
                  <a:lnTo>
                    <a:pt x="2368" y="901"/>
                  </a:lnTo>
                  <a:lnTo>
                    <a:pt x="2368" y="901"/>
                  </a:lnTo>
                  <a:lnTo>
                    <a:pt x="2369" y="901"/>
                  </a:lnTo>
                  <a:lnTo>
                    <a:pt x="2370" y="901"/>
                  </a:lnTo>
                  <a:lnTo>
                    <a:pt x="2371" y="901"/>
                  </a:lnTo>
                  <a:lnTo>
                    <a:pt x="2371" y="901"/>
                  </a:lnTo>
                  <a:lnTo>
                    <a:pt x="2373" y="901"/>
                  </a:lnTo>
                  <a:lnTo>
                    <a:pt x="2374" y="901"/>
                  </a:lnTo>
                  <a:lnTo>
                    <a:pt x="2375" y="901"/>
                  </a:lnTo>
                  <a:lnTo>
                    <a:pt x="2375" y="901"/>
                  </a:lnTo>
                  <a:lnTo>
                    <a:pt x="2376" y="901"/>
                  </a:lnTo>
                  <a:lnTo>
                    <a:pt x="2378" y="901"/>
                  </a:lnTo>
                  <a:lnTo>
                    <a:pt x="2379" y="901"/>
                  </a:lnTo>
                  <a:lnTo>
                    <a:pt x="2379" y="901"/>
                  </a:lnTo>
                  <a:lnTo>
                    <a:pt x="2380" y="901"/>
                  </a:lnTo>
                  <a:lnTo>
                    <a:pt x="2381" y="901"/>
                  </a:lnTo>
                  <a:lnTo>
                    <a:pt x="2382" y="901"/>
                  </a:lnTo>
                  <a:lnTo>
                    <a:pt x="2382" y="901"/>
                  </a:lnTo>
                  <a:lnTo>
                    <a:pt x="2384" y="901"/>
                  </a:lnTo>
                  <a:lnTo>
                    <a:pt x="2385" y="901"/>
                  </a:lnTo>
                  <a:lnTo>
                    <a:pt x="2386" y="901"/>
                  </a:lnTo>
                  <a:lnTo>
                    <a:pt x="2386" y="901"/>
                  </a:lnTo>
                  <a:lnTo>
                    <a:pt x="2387" y="901"/>
                  </a:lnTo>
                  <a:lnTo>
                    <a:pt x="2389" y="901"/>
                  </a:lnTo>
                  <a:lnTo>
                    <a:pt x="2390" y="901"/>
                  </a:lnTo>
                  <a:lnTo>
                    <a:pt x="2390" y="901"/>
                  </a:lnTo>
                  <a:lnTo>
                    <a:pt x="2391" y="901"/>
                  </a:lnTo>
                  <a:lnTo>
                    <a:pt x="2392" y="901"/>
                  </a:lnTo>
                  <a:lnTo>
                    <a:pt x="2394" y="901"/>
                  </a:lnTo>
                  <a:lnTo>
                    <a:pt x="2394" y="901"/>
                  </a:lnTo>
                  <a:lnTo>
                    <a:pt x="2395" y="901"/>
                  </a:lnTo>
                  <a:lnTo>
                    <a:pt x="2396" y="901"/>
                  </a:lnTo>
                  <a:lnTo>
                    <a:pt x="2397" y="901"/>
                  </a:lnTo>
                  <a:lnTo>
                    <a:pt x="2397" y="901"/>
                  </a:lnTo>
                  <a:lnTo>
                    <a:pt x="2399" y="901"/>
                  </a:lnTo>
                  <a:lnTo>
                    <a:pt x="2400" y="901"/>
                  </a:lnTo>
                  <a:lnTo>
                    <a:pt x="2401" y="901"/>
                  </a:lnTo>
                  <a:lnTo>
                    <a:pt x="2401" y="901"/>
                  </a:lnTo>
                  <a:lnTo>
                    <a:pt x="2402" y="901"/>
                  </a:lnTo>
                  <a:lnTo>
                    <a:pt x="2404" y="901"/>
                  </a:lnTo>
                  <a:lnTo>
                    <a:pt x="2405" y="901"/>
                  </a:lnTo>
                  <a:lnTo>
                    <a:pt x="2406" y="901"/>
                  </a:lnTo>
                  <a:lnTo>
                    <a:pt x="2406" y="899"/>
                  </a:lnTo>
                  <a:lnTo>
                    <a:pt x="2407" y="899"/>
                  </a:lnTo>
                  <a:lnTo>
                    <a:pt x="2409" y="899"/>
                  </a:lnTo>
                  <a:lnTo>
                    <a:pt x="2410" y="899"/>
                  </a:lnTo>
                  <a:lnTo>
                    <a:pt x="2410" y="899"/>
                  </a:lnTo>
                  <a:lnTo>
                    <a:pt x="2411" y="899"/>
                  </a:lnTo>
                  <a:lnTo>
                    <a:pt x="2412" y="899"/>
                  </a:lnTo>
                  <a:lnTo>
                    <a:pt x="2414" y="899"/>
                  </a:lnTo>
                  <a:lnTo>
                    <a:pt x="2414" y="899"/>
                  </a:lnTo>
                  <a:lnTo>
                    <a:pt x="2415" y="901"/>
                  </a:lnTo>
                  <a:lnTo>
                    <a:pt x="2416" y="901"/>
                  </a:lnTo>
                  <a:lnTo>
                    <a:pt x="2417" y="901"/>
                  </a:lnTo>
                  <a:lnTo>
                    <a:pt x="2417" y="901"/>
                  </a:lnTo>
                  <a:lnTo>
                    <a:pt x="2418" y="901"/>
                  </a:lnTo>
                  <a:lnTo>
                    <a:pt x="2420" y="901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2" y="901"/>
                  </a:lnTo>
                  <a:lnTo>
                    <a:pt x="2423" y="901"/>
                  </a:lnTo>
                  <a:lnTo>
                    <a:pt x="2425" y="901"/>
                  </a:lnTo>
                  <a:lnTo>
                    <a:pt x="2425" y="901"/>
                  </a:lnTo>
                  <a:lnTo>
                    <a:pt x="2426" y="901"/>
                  </a:lnTo>
                  <a:lnTo>
                    <a:pt x="2427" y="901"/>
                  </a:lnTo>
                  <a:lnTo>
                    <a:pt x="2428" y="901"/>
                  </a:lnTo>
                  <a:lnTo>
                    <a:pt x="2428" y="901"/>
                  </a:lnTo>
                  <a:lnTo>
                    <a:pt x="2430" y="901"/>
                  </a:lnTo>
                  <a:lnTo>
                    <a:pt x="2431" y="899"/>
                  </a:lnTo>
                  <a:lnTo>
                    <a:pt x="2432" y="899"/>
                  </a:lnTo>
                  <a:lnTo>
                    <a:pt x="2432" y="899"/>
                  </a:lnTo>
                  <a:lnTo>
                    <a:pt x="2433" y="899"/>
                  </a:lnTo>
                  <a:lnTo>
                    <a:pt x="2435" y="899"/>
                  </a:lnTo>
                  <a:lnTo>
                    <a:pt x="2436" y="899"/>
                  </a:lnTo>
                  <a:lnTo>
                    <a:pt x="2436" y="899"/>
                  </a:lnTo>
                  <a:lnTo>
                    <a:pt x="2437" y="899"/>
                  </a:lnTo>
                  <a:lnTo>
                    <a:pt x="2438" y="899"/>
                  </a:lnTo>
                  <a:lnTo>
                    <a:pt x="2440" y="899"/>
                  </a:lnTo>
                  <a:lnTo>
                    <a:pt x="2440" y="899"/>
                  </a:lnTo>
                  <a:lnTo>
                    <a:pt x="2441" y="901"/>
                  </a:lnTo>
                  <a:lnTo>
                    <a:pt x="2442" y="901"/>
                  </a:lnTo>
                  <a:lnTo>
                    <a:pt x="2443" y="901"/>
                  </a:lnTo>
                  <a:lnTo>
                    <a:pt x="2443" y="901"/>
                  </a:lnTo>
                  <a:lnTo>
                    <a:pt x="2445" y="901"/>
                  </a:lnTo>
                  <a:lnTo>
                    <a:pt x="2446" y="901"/>
                  </a:lnTo>
                  <a:lnTo>
                    <a:pt x="2447" y="901"/>
                  </a:lnTo>
                  <a:lnTo>
                    <a:pt x="2447" y="901"/>
                  </a:lnTo>
                  <a:lnTo>
                    <a:pt x="2448" y="901"/>
                  </a:lnTo>
                  <a:lnTo>
                    <a:pt x="2450" y="901"/>
                  </a:lnTo>
                  <a:lnTo>
                    <a:pt x="2451" y="901"/>
                  </a:lnTo>
                  <a:lnTo>
                    <a:pt x="2451" y="901"/>
                  </a:lnTo>
                  <a:lnTo>
                    <a:pt x="2452" y="901"/>
                  </a:lnTo>
                  <a:lnTo>
                    <a:pt x="2453" y="901"/>
                  </a:lnTo>
                  <a:lnTo>
                    <a:pt x="2454" y="901"/>
                  </a:lnTo>
                  <a:lnTo>
                    <a:pt x="2454" y="901"/>
                  </a:lnTo>
                  <a:lnTo>
                    <a:pt x="2456" y="901"/>
                  </a:lnTo>
                  <a:lnTo>
                    <a:pt x="2457" y="901"/>
                  </a:lnTo>
                  <a:lnTo>
                    <a:pt x="2458" y="901"/>
                  </a:lnTo>
                  <a:lnTo>
                    <a:pt x="2458" y="901"/>
                  </a:lnTo>
                  <a:lnTo>
                    <a:pt x="2459" y="901"/>
                  </a:lnTo>
                  <a:lnTo>
                    <a:pt x="2461" y="901"/>
                  </a:lnTo>
                  <a:lnTo>
                    <a:pt x="2462" y="901"/>
                  </a:lnTo>
                  <a:lnTo>
                    <a:pt x="2463" y="901"/>
                  </a:lnTo>
                  <a:lnTo>
                    <a:pt x="2463" y="901"/>
                  </a:lnTo>
                  <a:lnTo>
                    <a:pt x="2464" y="901"/>
                  </a:lnTo>
                  <a:lnTo>
                    <a:pt x="2466" y="901"/>
                  </a:lnTo>
                  <a:lnTo>
                    <a:pt x="2467" y="901"/>
                  </a:lnTo>
                  <a:lnTo>
                    <a:pt x="2467" y="901"/>
                  </a:lnTo>
                  <a:lnTo>
                    <a:pt x="2468" y="901"/>
                  </a:lnTo>
                  <a:lnTo>
                    <a:pt x="2469" y="901"/>
                  </a:lnTo>
                  <a:lnTo>
                    <a:pt x="2471" y="901"/>
                  </a:lnTo>
                  <a:lnTo>
                    <a:pt x="2471" y="901"/>
                  </a:lnTo>
                  <a:lnTo>
                    <a:pt x="2472" y="901"/>
                  </a:lnTo>
                  <a:lnTo>
                    <a:pt x="2473" y="901"/>
                  </a:lnTo>
                  <a:lnTo>
                    <a:pt x="2474" y="901"/>
                  </a:lnTo>
                  <a:lnTo>
                    <a:pt x="2474" y="901"/>
                  </a:lnTo>
                  <a:lnTo>
                    <a:pt x="2476" y="901"/>
                  </a:lnTo>
                  <a:lnTo>
                    <a:pt x="2477" y="901"/>
                  </a:lnTo>
                  <a:lnTo>
                    <a:pt x="2478" y="899"/>
                  </a:lnTo>
                  <a:lnTo>
                    <a:pt x="2478" y="899"/>
                  </a:lnTo>
                  <a:lnTo>
                    <a:pt x="2479" y="899"/>
                  </a:lnTo>
                  <a:lnTo>
                    <a:pt x="2481" y="899"/>
                  </a:lnTo>
                  <a:lnTo>
                    <a:pt x="2482" y="899"/>
                  </a:lnTo>
                  <a:lnTo>
                    <a:pt x="2482" y="899"/>
                  </a:lnTo>
                  <a:lnTo>
                    <a:pt x="2483" y="899"/>
                  </a:lnTo>
                  <a:lnTo>
                    <a:pt x="2484" y="899"/>
                  </a:lnTo>
                  <a:lnTo>
                    <a:pt x="2486" y="899"/>
                  </a:lnTo>
                  <a:lnTo>
                    <a:pt x="2486" y="899"/>
                  </a:lnTo>
                  <a:lnTo>
                    <a:pt x="2487" y="899"/>
                  </a:lnTo>
                  <a:lnTo>
                    <a:pt x="2488" y="899"/>
                  </a:lnTo>
                  <a:lnTo>
                    <a:pt x="2489" y="899"/>
                  </a:lnTo>
                  <a:lnTo>
                    <a:pt x="2489" y="899"/>
                  </a:lnTo>
                  <a:lnTo>
                    <a:pt x="2490" y="899"/>
                  </a:lnTo>
                  <a:lnTo>
                    <a:pt x="2492" y="899"/>
                  </a:lnTo>
                  <a:lnTo>
                    <a:pt x="2493" y="899"/>
                  </a:lnTo>
                  <a:lnTo>
                    <a:pt x="2493" y="899"/>
                  </a:lnTo>
                  <a:lnTo>
                    <a:pt x="2494" y="899"/>
                  </a:lnTo>
                  <a:lnTo>
                    <a:pt x="2495" y="899"/>
                  </a:lnTo>
                  <a:lnTo>
                    <a:pt x="2497" y="899"/>
                  </a:lnTo>
                  <a:lnTo>
                    <a:pt x="2497" y="899"/>
                  </a:lnTo>
                  <a:lnTo>
                    <a:pt x="2498" y="899"/>
                  </a:lnTo>
                  <a:lnTo>
                    <a:pt x="2499" y="899"/>
                  </a:lnTo>
                  <a:lnTo>
                    <a:pt x="2500" y="899"/>
                  </a:lnTo>
                  <a:lnTo>
                    <a:pt x="2500" y="901"/>
                  </a:lnTo>
                  <a:lnTo>
                    <a:pt x="2502" y="901"/>
                  </a:lnTo>
                  <a:lnTo>
                    <a:pt x="2503" y="901"/>
                  </a:lnTo>
                  <a:lnTo>
                    <a:pt x="2504" y="901"/>
                  </a:lnTo>
                  <a:lnTo>
                    <a:pt x="2504" y="901"/>
                  </a:lnTo>
                  <a:lnTo>
                    <a:pt x="2505" y="901"/>
                  </a:lnTo>
                  <a:lnTo>
                    <a:pt x="2507" y="901"/>
                  </a:lnTo>
                  <a:lnTo>
                    <a:pt x="2508" y="901"/>
                  </a:lnTo>
                  <a:lnTo>
                    <a:pt x="2508" y="901"/>
                  </a:lnTo>
                  <a:lnTo>
                    <a:pt x="2509" y="901"/>
                  </a:lnTo>
                  <a:lnTo>
                    <a:pt x="2510" y="901"/>
                  </a:lnTo>
                  <a:lnTo>
                    <a:pt x="2512" y="901"/>
                  </a:lnTo>
                  <a:lnTo>
                    <a:pt x="2512" y="901"/>
                  </a:lnTo>
                  <a:lnTo>
                    <a:pt x="2513" y="901"/>
                  </a:lnTo>
                  <a:lnTo>
                    <a:pt x="2514" y="901"/>
                  </a:lnTo>
                  <a:lnTo>
                    <a:pt x="2515" y="901"/>
                  </a:lnTo>
                  <a:lnTo>
                    <a:pt x="2515" y="901"/>
                  </a:lnTo>
                  <a:lnTo>
                    <a:pt x="2517" y="901"/>
                  </a:lnTo>
                  <a:lnTo>
                    <a:pt x="2518" y="901"/>
                  </a:lnTo>
                  <a:lnTo>
                    <a:pt x="2519" y="901"/>
                  </a:lnTo>
                  <a:lnTo>
                    <a:pt x="2520" y="901"/>
                  </a:lnTo>
                  <a:lnTo>
                    <a:pt x="2520" y="901"/>
                  </a:lnTo>
                  <a:lnTo>
                    <a:pt x="2522" y="901"/>
                  </a:lnTo>
                  <a:lnTo>
                    <a:pt x="2523" y="901"/>
                  </a:lnTo>
                  <a:lnTo>
                    <a:pt x="2524" y="901"/>
                  </a:lnTo>
                  <a:lnTo>
                    <a:pt x="2524" y="901"/>
                  </a:lnTo>
                  <a:lnTo>
                    <a:pt x="2525" y="901"/>
                  </a:lnTo>
                  <a:lnTo>
                    <a:pt x="2526" y="901"/>
                  </a:lnTo>
                  <a:lnTo>
                    <a:pt x="2528" y="901"/>
                  </a:lnTo>
                  <a:lnTo>
                    <a:pt x="2528" y="901"/>
                  </a:lnTo>
                  <a:lnTo>
                    <a:pt x="2529" y="901"/>
                  </a:lnTo>
                  <a:lnTo>
                    <a:pt x="2530" y="901"/>
                  </a:lnTo>
                  <a:lnTo>
                    <a:pt x="2531" y="901"/>
                  </a:lnTo>
                  <a:lnTo>
                    <a:pt x="2531" y="901"/>
                  </a:lnTo>
                  <a:lnTo>
                    <a:pt x="2533" y="901"/>
                  </a:lnTo>
                  <a:lnTo>
                    <a:pt x="2534" y="901"/>
                  </a:lnTo>
                  <a:lnTo>
                    <a:pt x="2535" y="901"/>
                  </a:lnTo>
                  <a:lnTo>
                    <a:pt x="2535" y="901"/>
                  </a:lnTo>
                  <a:lnTo>
                    <a:pt x="2536" y="901"/>
                  </a:lnTo>
                  <a:lnTo>
                    <a:pt x="2538" y="901"/>
                  </a:lnTo>
                  <a:lnTo>
                    <a:pt x="2539" y="901"/>
                  </a:lnTo>
                  <a:lnTo>
                    <a:pt x="2539" y="901"/>
                  </a:lnTo>
                  <a:lnTo>
                    <a:pt x="2540" y="901"/>
                  </a:lnTo>
                  <a:lnTo>
                    <a:pt x="2541" y="901"/>
                  </a:lnTo>
                  <a:lnTo>
                    <a:pt x="2543" y="901"/>
                  </a:lnTo>
                  <a:lnTo>
                    <a:pt x="2543" y="902"/>
                  </a:lnTo>
                  <a:lnTo>
                    <a:pt x="2544" y="902"/>
                  </a:lnTo>
                  <a:lnTo>
                    <a:pt x="2545" y="902"/>
                  </a:lnTo>
                  <a:lnTo>
                    <a:pt x="2546" y="902"/>
                  </a:lnTo>
                  <a:lnTo>
                    <a:pt x="2546" y="902"/>
                  </a:lnTo>
                  <a:lnTo>
                    <a:pt x="2548" y="902"/>
                  </a:lnTo>
                  <a:lnTo>
                    <a:pt x="2549" y="902"/>
                  </a:lnTo>
                  <a:lnTo>
                    <a:pt x="2550" y="902"/>
                  </a:lnTo>
                  <a:lnTo>
                    <a:pt x="2550" y="901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4" y="901"/>
                  </a:lnTo>
                  <a:lnTo>
                    <a:pt x="2554" y="901"/>
                  </a:lnTo>
                  <a:lnTo>
                    <a:pt x="2555" y="901"/>
                  </a:lnTo>
                  <a:lnTo>
                    <a:pt x="2556" y="901"/>
                  </a:lnTo>
                  <a:lnTo>
                    <a:pt x="2558" y="901"/>
                  </a:lnTo>
                  <a:lnTo>
                    <a:pt x="2558" y="901"/>
                  </a:lnTo>
                  <a:lnTo>
                    <a:pt x="2559" y="901"/>
                  </a:lnTo>
                  <a:lnTo>
                    <a:pt x="2560" y="901"/>
                  </a:lnTo>
                  <a:lnTo>
                    <a:pt x="2561" y="899"/>
                  </a:lnTo>
                  <a:lnTo>
                    <a:pt x="2561" y="899"/>
                  </a:lnTo>
                  <a:lnTo>
                    <a:pt x="2562" y="899"/>
                  </a:lnTo>
                  <a:lnTo>
                    <a:pt x="2564" y="899"/>
                  </a:lnTo>
                  <a:lnTo>
                    <a:pt x="2565" y="901"/>
                  </a:lnTo>
                  <a:lnTo>
                    <a:pt x="2565" y="901"/>
                  </a:lnTo>
                  <a:lnTo>
                    <a:pt x="2566" y="901"/>
                  </a:lnTo>
                  <a:lnTo>
                    <a:pt x="2567" y="901"/>
                  </a:lnTo>
                  <a:lnTo>
                    <a:pt x="2569" y="901"/>
                  </a:lnTo>
                  <a:lnTo>
                    <a:pt x="2569" y="901"/>
                  </a:lnTo>
                  <a:lnTo>
                    <a:pt x="2570" y="899"/>
                  </a:lnTo>
                  <a:lnTo>
                    <a:pt x="2571" y="899"/>
                  </a:lnTo>
                  <a:lnTo>
                    <a:pt x="2572" y="898"/>
                  </a:lnTo>
                  <a:lnTo>
                    <a:pt x="2574" y="896"/>
                  </a:lnTo>
                  <a:lnTo>
                    <a:pt x="2574" y="895"/>
                  </a:lnTo>
                  <a:lnTo>
                    <a:pt x="2575" y="893"/>
                  </a:lnTo>
                  <a:lnTo>
                    <a:pt x="2576" y="893"/>
                  </a:lnTo>
                  <a:lnTo>
                    <a:pt x="2577" y="895"/>
                  </a:lnTo>
                  <a:lnTo>
                    <a:pt x="2577" y="896"/>
                  </a:lnTo>
                  <a:lnTo>
                    <a:pt x="2579" y="897"/>
                  </a:lnTo>
                  <a:lnTo>
                    <a:pt x="2580" y="898"/>
                  </a:lnTo>
                  <a:lnTo>
                    <a:pt x="2581" y="898"/>
                  </a:lnTo>
                  <a:lnTo>
                    <a:pt x="2581" y="899"/>
                  </a:lnTo>
                  <a:lnTo>
                    <a:pt x="2582" y="899"/>
                  </a:lnTo>
                  <a:lnTo>
                    <a:pt x="2584" y="899"/>
                  </a:lnTo>
                  <a:lnTo>
                    <a:pt x="2585" y="901"/>
                  </a:lnTo>
                  <a:lnTo>
                    <a:pt x="2585" y="901"/>
                  </a:lnTo>
                  <a:lnTo>
                    <a:pt x="2586" y="901"/>
                  </a:lnTo>
                  <a:lnTo>
                    <a:pt x="2587" y="899"/>
                  </a:lnTo>
                  <a:lnTo>
                    <a:pt x="2589" y="899"/>
                  </a:lnTo>
                  <a:lnTo>
                    <a:pt x="2589" y="898"/>
                  </a:lnTo>
                  <a:lnTo>
                    <a:pt x="2590" y="896"/>
                  </a:lnTo>
                  <a:lnTo>
                    <a:pt x="2591" y="895"/>
                  </a:lnTo>
                  <a:lnTo>
                    <a:pt x="2592" y="893"/>
                  </a:lnTo>
                  <a:lnTo>
                    <a:pt x="2592" y="893"/>
                  </a:lnTo>
                  <a:lnTo>
                    <a:pt x="2594" y="895"/>
                  </a:lnTo>
                  <a:lnTo>
                    <a:pt x="2595" y="896"/>
                  </a:lnTo>
                  <a:lnTo>
                    <a:pt x="2596" y="897"/>
                  </a:lnTo>
                  <a:lnTo>
                    <a:pt x="2596" y="898"/>
                  </a:lnTo>
                  <a:lnTo>
                    <a:pt x="2597" y="898"/>
                  </a:lnTo>
                  <a:lnTo>
                    <a:pt x="2598" y="899"/>
                  </a:lnTo>
                  <a:lnTo>
                    <a:pt x="2600" y="899"/>
                  </a:lnTo>
                  <a:lnTo>
                    <a:pt x="2600" y="901"/>
                  </a:lnTo>
                  <a:lnTo>
                    <a:pt x="2601" y="901"/>
                  </a:lnTo>
                  <a:lnTo>
                    <a:pt x="2602" y="901"/>
                  </a:lnTo>
                  <a:lnTo>
                    <a:pt x="2603" y="901"/>
                  </a:lnTo>
                  <a:lnTo>
                    <a:pt x="2603" y="901"/>
                  </a:lnTo>
                  <a:lnTo>
                    <a:pt x="2605" y="901"/>
                  </a:lnTo>
                  <a:lnTo>
                    <a:pt x="2606" y="901"/>
                  </a:lnTo>
                  <a:lnTo>
                    <a:pt x="2607" y="901"/>
                  </a:lnTo>
                  <a:lnTo>
                    <a:pt x="2607" y="901"/>
                  </a:lnTo>
                  <a:lnTo>
                    <a:pt x="2608" y="901"/>
                  </a:lnTo>
                  <a:lnTo>
                    <a:pt x="2610" y="901"/>
                  </a:lnTo>
                  <a:lnTo>
                    <a:pt x="2611" y="901"/>
                  </a:lnTo>
                  <a:lnTo>
                    <a:pt x="2611" y="901"/>
                  </a:lnTo>
                  <a:lnTo>
                    <a:pt x="2612" y="901"/>
                  </a:lnTo>
                  <a:lnTo>
                    <a:pt x="2613" y="901"/>
                  </a:lnTo>
                  <a:lnTo>
                    <a:pt x="2615" y="899"/>
                  </a:lnTo>
                  <a:lnTo>
                    <a:pt x="2615" y="899"/>
                  </a:lnTo>
                  <a:lnTo>
                    <a:pt x="2616" y="899"/>
                  </a:lnTo>
                  <a:lnTo>
                    <a:pt x="2617" y="899"/>
                  </a:lnTo>
                  <a:lnTo>
                    <a:pt x="2618" y="899"/>
                  </a:lnTo>
                  <a:lnTo>
                    <a:pt x="2618" y="899"/>
                  </a:lnTo>
                  <a:lnTo>
                    <a:pt x="2620" y="899"/>
                  </a:lnTo>
                  <a:lnTo>
                    <a:pt x="2621" y="901"/>
                  </a:lnTo>
                  <a:lnTo>
                    <a:pt x="2622" y="901"/>
                  </a:lnTo>
                  <a:lnTo>
                    <a:pt x="2622" y="901"/>
                  </a:lnTo>
                  <a:lnTo>
                    <a:pt x="2623" y="901"/>
                  </a:lnTo>
                  <a:lnTo>
                    <a:pt x="2625" y="901"/>
                  </a:lnTo>
                  <a:lnTo>
                    <a:pt x="2626" y="901"/>
                  </a:lnTo>
                  <a:lnTo>
                    <a:pt x="2626" y="901"/>
                  </a:lnTo>
                  <a:lnTo>
                    <a:pt x="2627" y="901"/>
                  </a:lnTo>
                  <a:lnTo>
                    <a:pt x="2628" y="901"/>
                  </a:lnTo>
                  <a:lnTo>
                    <a:pt x="2629" y="901"/>
                  </a:lnTo>
                  <a:lnTo>
                    <a:pt x="2631" y="901"/>
                  </a:lnTo>
                  <a:lnTo>
                    <a:pt x="2631" y="901"/>
                  </a:lnTo>
                  <a:lnTo>
                    <a:pt x="2632" y="901"/>
                  </a:lnTo>
                  <a:lnTo>
                    <a:pt x="2633" y="901"/>
                  </a:lnTo>
                  <a:lnTo>
                    <a:pt x="2634" y="901"/>
                  </a:lnTo>
                  <a:lnTo>
                    <a:pt x="2634" y="901"/>
                  </a:lnTo>
                  <a:lnTo>
                    <a:pt x="2636" y="901"/>
                  </a:lnTo>
                  <a:lnTo>
                    <a:pt x="2637" y="901"/>
                  </a:lnTo>
                  <a:lnTo>
                    <a:pt x="2638" y="901"/>
                  </a:lnTo>
                  <a:lnTo>
                    <a:pt x="2638" y="901"/>
                  </a:lnTo>
                  <a:lnTo>
                    <a:pt x="2639" y="901"/>
                  </a:lnTo>
                  <a:lnTo>
                    <a:pt x="2641" y="901"/>
                  </a:lnTo>
                  <a:lnTo>
                    <a:pt x="2642" y="901"/>
                  </a:lnTo>
                  <a:lnTo>
                    <a:pt x="2642" y="901"/>
                  </a:lnTo>
                  <a:lnTo>
                    <a:pt x="2643" y="899"/>
                  </a:lnTo>
                  <a:lnTo>
                    <a:pt x="2644" y="899"/>
                  </a:lnTo>
                  <a:lnTo>
                    <a:pt x="2646" y="899"/>
                  </a:lnTo>
                  <a:lnTo>
                    <a:pt x="2646" y="899"/>
                  </a:lnTo>
                  <a:lnTo>
                    <a:pt x="2647" y="899"/>
                  </a:lnTo>
                  <a:lnTo>
                    <a:pt x="2648" y="899"/>
                  </a:lnTo>
                  <a:lnTo>
                    <a:pt x="2649" y="901"/>
                  </a:lnTo>
                  <a:lnTo>
                    <a:pt x="2649" y="901"/>
                  </a:lnTo>
                  <a:lnTo>
                    <a:pt x="2651" y="901"/>
                  </a:lnTo>
                  <a:lnTo>
                    <a:pt x="2652" y="901"/>
                  </a:lnTo>
                  <a:lnTo>
                    <a:pt x="2653" y="901"/>
                  </a:lnTo>
                  <a:lnTo>
                    <a:pt x="2653" y="901"/>
                  </a:lnTo>
                  <a:lnTo>
                    <a:pt x="2654" y="901"/>
                  </a:lnTo>
                  <a:lnTo>
                    <a:pt x="2656" y="901"/>
                  </a:lnTo>
                  <a:lnTo>
                    <a:pt x="2657" y="901"/>
                  </a:lnTo>
                  <a:lnTo>
                    <a:pt x="2657" y="901"/>
                  </a:lnTo>
                  <a:lnTo>
                    <a:pt x="2658" y="901"/>
                  </a:lnTo>
                  <a:lnTo>
                    <a:pt x="2659" y="901"/>
                  </a:lnTo>
                  <a:lnTo>
                    <a:pt x="2661" y="901"/>
                  </a:lnTo>
                  <a:lnTo>
                    <a:pt x="2661" y="901"/>
                  </a:lnTo>
                  <a:lnTo>
                    <a:pt x="2662" y="901"/>
                  </a:lnTo>
                  <a:lnTo>
                    <a:pt x="2663" y="901"/>
                  </a:lnTo>
                  <a:lnTo>
                    <a:pt x="2664" y="901"/>
                  </a:lnTo>
                  <a:lnTo>
                    <a:pt x="2664" y="901"/>
                  </a:lnTo>
                  <a:lnTo>
                    <a:pt x="2665" y="901"/>
                  </a:lnTo>
                  <a:lnTo>
                    <a:pt x="2667" y="901"/>
                  </a:lnTo>
                  <a:lnTo>
                    <a:pt x="2668" y="901"/>
                  </a:lnTo>
                  <a:lnTo>
                    <a:pt x="2668" y="901"/>
                  </a:lnTo>
                  <a:lnTo>
                    <a:pt x="2669" y="901"/>
                  </a:lnTo>
                  <a:lnTo>
                    <a:pt x="2670" y="901"/>
                  </a:lnTo>
                  <a:lnTo>
                    <a:pt x="2672" y="901"/>
                  </a:lnTo>
                  <a:lnTo>
                    <a:pt x="2672" y="901"/>
                  </a:lnTo>
                  <a:lnTo>
                    <a:pt x="2673" y="901"/>
                  </a:lnTo>
                  <a:lnTo>
                    <a:pt x="2674" y="901"/>
                  </a:lnTo>
                  <a:lnTo>
                    <a:pt x="2675" y="901"/>
                  </a:lnTo>
                  <a:lnTo>
                    <a:pt x="2675" y="901"/>
                  </a:lnTo>
                  <a:lnTo>
                    <a:pt x="2677" y="901"/>
                  </a:lnTo>
                  <a:lnTo>
                    <a:pt x="2678" y="901"/>
                  </a:lnTo>
                  <a:lnTo>
                    <a:pt x="2679" y="901"/>
                  </a:lnTo>
                  <a:lnTo>
                    <a:pt x="2679" y="901"/>
                  </a:lnTo>
                  <a:lnTo>
                    <a:pt x="2680" y="901"/>
                  </a:lnTo>
                  <a:lnTo>
                    <a:pt x="2682" y="901"/>
                  </a:lnTo>
                  <a:lnTo>
                    <a:pt x="2683" y="901"/>
                  </a:lnTo>
                  <a:lnTo>
                    <a:pt x="2683" y="901"/>
                  </a:lnTo>
                  <a:lnTo>
                    <a:pt x="2684" y="901"/>
                  </a:lnTo>
                  <a:lnTo>
                    <a:pt x="2685" y="901"/>
                  </a:lnTo>
                  <a:lnTo>
                    <a:pt x="2687" y="901"/>
                  </a:lnTo>
                  <a:lnTo>
                    <a:pt x="2688" y="901"/>
                  </a:lnTo>
                  <a:lnTo>
                    <a:pt x="2688" y="901"/>
                  </a:lnTo>
                  <a:lnTo>
                    <a:pt x="2689" y="901"/>
                  </a:lnTo>
                  <a:lnTo>
                    <a:pt x="2690" y="901"/>
                  </a:lnTo>
                  <a:lnTo>
                    <a:pt x="2692" y="901"/>
                  </a:lnTo>
                  <a:lnTo>
                    <a:pt x="2692" y="901"/>
                  </a:lnTo>
                  <a:lnTo>
                    <a:pt x="2693" y="901"/>
                  </a:lnTo>
                  <a:lnTo>
                    <a:pt x="2694" y="901"/>
                  </a:lnTo>
                  <a:lnTo>
                    <a:pt x="2695" y="901"/>
                  </a:lnTo>
                  <a:lnTo>
                    <a:pt x="2695" y="901"/>
                  </a:lnTo>
                  <a:lnTo>
                    <a:pt x="2697" y="901"/>
                  </a:lnTo>
                  <a:lnTo>
                    <a:pt x="2698" y="901"/>
                  </a:lnTo>
                  <a:lnTo>
                    <a:pt x="2699" y="901"/>
                  </a:lnTo>
                  <a:lnTo>
                    <a:pt x="2699" y="901"/>
                  </a:lnTo>
                  <a:lnTo>
                    <a:pt x="2700" y="901"/>
                  </a:lnTo>
                  <a:lnTo>
                    <a:pt x="2701" y="901"/>
                  </a:lnTo>
                  <a:lnTo>
                    <a:pt x="2703" y="901"/>
                  </a:lnTo>
                  <a:lnTo>
                    <a:pt x="2703" y="901"/>
                  </a:lnTo>
                  <a:lnTo>
                    <a:pt x="2704" y="901"/>
                  </a:lnTo>
                  <a:lnTo>
                    <a:pt x="2705" y="901"/>
                  </a:lnTo>
                  <a:lnTo>
                    <a:pt x="2706" y="901"/>
                  </a:lnTo>
                  <a:lnTo>
                    <a:pt x="2706" y="901"/>
                  </a:lnTo>
                  <a:lnTo>
                    <a:pt x="2708" y="901"/>
                  </a:lnTo>
                  <a:lnTo>
                    <a:pt x="2709" y="901"/>
                  </a:lnTo>
                  <a:lnTo>
                    <a:pt x="2710" y="901"/>
                  </a:lnTo>
                  <a:lnTo>
                    <a:pt x="2710" y="901"/>
                  </a:lnTo>
                  <a:lnTo>
                    <a:pt x="2711" y="901"/>
                  </a:lnTo>
                  <a:lnTo>
                    <a:pt x="2713" y="901"/>
                  </a:lnTo>
                  <a:lnTo>
                    <a:pt x="2714" y="901"/>
                  </a:lnTo>
                  <a:lnTo>
                    <a:pt x="2714" y="901"/>
                  </a:lnTo>
                  <a:lnTo>
                    <a:pt x="2715" y="899"/>
                  </a:lnTo>
                  <a:lnTo>
                    <a:pt x="2716" y="899"/>
                  </a:lnTo>
                  <a:lnTo>
                    <a:pt x="2718" y="899"/>
                  </a:lnTo>
                  <a:lnTo>
                    <a:pt x="2718" y="899"/>
                  </a:lnTo>
                  <a:lnTo>
                    <a:pt x="2719" y="899"/>
                  </a:lnTo>
                  <a:lnTo>
                    <a:pt x="2720" y="899"/>
                  </a:lnTo>
                  <a:lnTo>
                    <a:pt x="2721" y="899"/>
                  </a:lnTo>
                  <a:lnTo>
                    <a:pt x="2721" y="901"/>
                  </a:lnTo>
                  <a:lnTo>
                    <a:pt x="2723" y="901"/>
                  </a:lnTo>
                  <a:lnTo>
                    <a:pt x="2724" y="901"/>
                  </a:lnTo>
                  <a:lnTo>
                    <a:pt x="2725" y="901"/>
                  </a:lnTo>
                  <a:lnTo>
                    <a:pt x="2725" y="901"/>
                  </a:lnTo>
                  <a:lnTo>
                    <a:pt x="2726" y="901"/>
                  </a:lnTo>
                  <a:lnTo>
                    <a:pt x="2728" y="901"/>
                  </a:lnTo>
                  <a:lnTo>
                    <a:pt x="2729" y="901"/>
                  </a:lnTo>
                  <a:lnTo>
                    <a:pt x="2729" y="899"/>
                  </a:lnTo>
                  <a:lnTo>
                    <a:pt x="2730" y="899"/>
                  </a:lnTo>
                  <a:lnTo>
                    <a:pt x="2731" y="899"/>
                  </a:lnTo>
                  <a:lnTo>
                    <a:pt x="2733" y="899"/>
                  </a:lnTo>
                  <a:lnTo>
                    <a:pt x="2733" y="899"/>
                  </a:lnTo>
                  <a:lnTo>
                    <a:pt x="2734" y="901"/>
                  </a:lnTo>
                  <a:lnTo>
                    <a:pt x="2735" y="901"/>
                  </a:lnTo>
                  <a:lnTo>
                    <a:pt x="2736" y="901"/>
                  </a:lnTo>
                  <a:lnTo>
                    <a:pt x="2736" y="901"/>
                  </a:lnTo>
                  <a:lnTo>
                    <a:pt x="2737" y="901"/>
                  </a:lnTo>
                  <a:lnTo>
                    <a:pt x="2739" y="901"/>
                  </a:lnTo>
                  <a:lnTo>
                    <a:pt x="2740" y="901"/>
                  </a:lnTo>
                  <a:lnTo>
                    <a:pt x="2741" y="901"/>
                  </a:lnTo>
                  <a:lnTo>
                    <a:pt x="2741" y="901"/>
                  </a:lnTo>
                  <a:lnTo>
                    <a:pt x="2742" y="901"/>
                  </a:lnTo>
                  <a:lnTo>
                    <a:pt x="2744" y="901"/>
                  </a:lnTo>
                  <a:lnTo>
                    <a:pt x="2745" y="901"/>
                  </a:lnTo>
                  <a:lnTo>
                    <a:pt x="2745" y="901"/>
                  </a:lnTo>
                  <a:lnTo>
                    <a:pt x="2746" y="901"/>
                  </a:lnTo>
                  <a:lnTo>
                    <a:pt x="2747" y="901"/>
                  </a:lnTo>
                  <a:lnTo>
                    <a:pt x="2749" y="901"/>
                  </a:lnTo>
                  <a:lnTo>
                    <a:pt x="2749" y="899"/>
                  </a:lnTo>
                  <a:lnTo>
                    <a:pt x="2750" y="899"/>
                  </a:lnTo>
                  <a:lnTo>
                    <a:pt x="2751" y="899"/>
                  </a:lnTo>
                  <a:lnTo>
                    <a:pt x="2752" y="899"/>
                  </a:lnTo>
                  <a:lnTo>
                    <a:pt x="2752" y="899"/>
                  </a:lnTo>
                  <a:lnTo>
                    <a:pt x="2754" y="899"/>
                  </a:lnTo>
                  <a:lnTo>
                    <a:pt x="2755" y="899"/>
                  </a:lnTo>
                  <a:lnTo>
                    <a:pt x="2756" y="899"/>
                  </a:lnTo>
                  <a:lnTo>
                    <a:pt x="2756" y="899"/>
                  </a:lnTo>
                  <a:lnTo>
                    <a:pt x="2757" y="899"/>
                  </a:lnTo>
                  <a:lnTo>
                    <a:pt x="2759" y="901"/>
                  </a:lnTo>
                  <a:lnTo>
                    <a:pt x="2760" y="901"/>
                  </a:lnTo>
                  <a:lnTo>
                    <a:pt x="2760" y="901"/>
                  </a:lnTo>
                  <a:lnTo>
                    <a:pt x="2761" y="901"/>
                  </a:lnTo>
                  <a:lnTo>
                    <a:pt x="2762" y="901"/>
                  </a:lnTo>
                  <a:lnTo>
                    <a:pt x="2764" y="901"/>
                  </a:lnTo>
                  <a:lnTo>
                    <a:pt x="2764" y="901"/>
                  </a:lnTo>
                  <a:lnTo>
                    <a:pt x="2765" y="901"/>
                  </a:lnTo>
                  <a:lnTo>
                    <a:pt x="2766" y="901"/>
                  </a:lnTo>
                  <a:lnTo>
                    <a:pt x="2767" y="901"/>
                  </a:lnTo>
                  <a:lnTo>
                    <a:pt x="2767" y="901"/>
                  </a:lnTo>
                  <a:lnTo>
                    <a:pt x="2769" y="901"/>
                  </a:lnTo>
                  <a:lnTo>
                    <a:pt x="2770" y="901"/>
                  </a:lnTo>
                  <a:lnTo>
                    <a:pt x="2771" y="901"/>
                  </a:lnTo>
                  <a:lnTo>
                    <a:pt x="2771" y="901"/>
                  </a:lnTo>
                  <a:lnTo>
                    <a:pt x="2772" y="901"/>
                  </a:lnTo>
                  <a:lnTo>
                    <a:pt x="2773" y="901"/>
                  </a:lnTo>
                  <a:lnTo>
                    <a:pt x="2775" y="901"/>
                  </a:lnTo>
                  <a:lnTo>
                    <a:pt x="2775" y="901"/>
                  </a:lnTo>
                  <a:lnTo>
                    <a:pt x="2776" y="901"/>
                  </a:lnTo>
                  <a:lnTo>
                    <a:pt x="2777" y="901"/>
                  </a:lnTo>
                  <a:lnTo>
                    <a:pt x="2778" y="901"/>
                  </a:lnTo>
                  <a:lnTo>
                    <a:pt x="2778" y="901"/>
                  </a:lnTo>
                  <a:lnTo>
                    <a:pt x="2780" y="901"/>
                  </a:lnTo>
                  <a:lnTo>
                    <a:pt x="2781" y="901"/>
                  </a:lnTo>
                  <a:lnTo>
                    <a:pt x="2782" y="901"/>
                  </a:lnTo>
                  <a:lnTo>
                    <a:pt x="2782" y="901"/>
                  </a:lnTo>
                  <a:lnTo>
                    <a:pt x="2783" y="901"/>
                  </a:lnTo>
                  <a:lnTo>
                    <a:pt x="2785" y="901"/>
                  </a:lnTo>
                  <a:lnTo>
                    <a:pt x="2786" y="901"/>
                  </a:lnTo>
                  <a:lnTo>
                    <a:pt x="2786" y="901"/>
                  </a:lnTo>
                  <a:lnTo>
                    <a:pt x="2787" y="901"/>
                  </a:lnTo>
                  <a:lnTo>
                    <a:pt x="2788" y="901"/>
                  </a:lnTo>
                  <a:lnTo>
                    <a:pt x="2790" y="901"/>
                  </a:lnTo>
                  <a:lnTo>
                    <a:pt x="2790" y="901"/>
                  </a:lnTo>
                  <a:lnTo>
                    <a:pt x="2791" y="901"/>
                  </a:lnTo>
                  <a:lnTo>
                    <a:pt x="2792" y="901"/>
                  </a:lnTo>
                  <a:lnTo>
                    <a:pt x="2793" y="901"/>
                  </a:lnTo>
                  <a:lnTo>
                    <a:pt x="2793" y="901"/>
                  </a:lnTo>
                  <a:lnTo>
                    <a:pt x="2795" y="901"/>
                  </a:lnTo>
                  <a:lnTo>
                    <a:pt x="2796" y="901"/>
                  </a:lnTo>
                  <a:lnTo>
                    <a:pt x="2797" y="901"/>
                  </a:lnTo>
                  <a:lnTo>
                    <a:pt x="2798" y="901"/>
                  </a:lnTo>
                  <a:lnTo>
                    <a:pt x="2798" y="901"/>
                  </a:lnTo>
                  <a:lnTo>
                    <a:pt x="2800" y="901"/>
                  </a:lnTo>
                  <a:lnTo>
                    <a:pt x="2801" y="901"/>
                  </a:lnTo>
                  <a:lnTo>
                    <a:pt x="2802" y="901"/>
                  </a:lnTo>
                  <a:lnTo>
                    <a:pt x="2802" y="901"/>
                  </a:lnTo>
                  <a:lnTo>
                    <a:pt x="2803" y="901"/>
                  </a:lnTo>
                  <a:lnTo>
                    <a:pt x="2805" y="901"/>
                  </a:lnTo>
                  <a:lnTo>
                    <a:pt x="2806" y="901"/>
                  </a:lnTo>
                  <a:lnTo>
                    <a:pt x="2806" y="901"/>
                  </a:lnTo>
                  <a:lnTo>
                    <a:pt x="2807" y="901"/>
                  </a:lnTo>
                  <a:lnTo>
                    <a:pt x="2808" y="901"/>
                  </a:lnTo>
                  <a:lnTo>
                    <a:pt x="2809" y="901"/>
                  </a:lnTo>
                  <a:lnTo>
                    <a:pt x="2809" y="901"/>
                  </a:lnTo>
                  <a:lnTo>
                    <a:pt x="2811" y="901"/>
                  </a:lnTo>
                  <a:lnTo>
                    <a:pt x="2812" y="901"/>
                  </a:lnTo>
                  <a:lnTo>
                    <a:pt x="2813" y="901"/>
                  </a:lnTo>
                  <a:lnTo>
                    <a:pt x="2813" y="901"/>
                  </a:lnTo>
                  <a:lnTo>
                    <a:pt x="2814" y="901"/>
                  </a:lnTo>
                  <a:lnTo>
                    <a:pt x="2816" y="901"/>
                  </a:lnTo>
                  <a:lnTo>
                    <a:pt x="2817" y="901"/>
                  </a:lnTo>
                  <a:lnTo>
                    <a:pt x="2817" y="901"/>
                  </a:lnTo>
                  <a:lnTo>
                    <a:pt x="2818" y="901"/>
                  </a:lnTo>
                  <a:lnTo>
                    <a:pt x="2819" y="901"/>
                  </a:lnTo>
                  <a:lnTo>
                    <a:pt x="2821" y="901"/>
                  </a:lnTo>
                  <a:lnTo>
                    <a:pt x="2821" y="901"/>
                  </a:lnTo>
                  <a:lnTo>
                    <a:pt x="2822" y="901"/>
                  </a:lnTo>
                  <a:lnTo>
                    <a:pt x="2823" y="901"/>
                  </a:lnTo>
                  <a:lnTo>
                    <a:pt x="2824" y="901"/>
                  </a:lnTo>
                  <a:lnTo>
                    <a:pt x="2824" y="901"/>
                  </a:lnTo>
                  <a:lnTo>
                    <a:pt x="2826" y="901"/>
                  </a:lnTo>
                  <a:lnTo>
                    <a:pt x="2827" y="901"/>
                  </a:lnTo>
                  <a:lnTo>
                    <a:pt x="2828" y="901"/>
                  </a:lnTo>
                  <a:lnTo>
                    <a:pt x="2828" y="899"/>
                  </a:lnTo>
                  <a:lnTo>
                    <a:pt x="2829" y="899"/>
                  </a:lnTo>
                  <a:lnTo>
                    <a:pt x="2831" y="899"/>
                  </a:lnTo>
                  <a:lnTo>
                    <a:pt x="2832" y="899"/>
                  </a:lnTo>
                  <a:lnTo>
                    <a:pt x="2832" y="899"/>
                  </a:lnTo>
                  <a:lnTo>
                    <a:pt x="2833" y="899"/>
                  </a:lnTo>
                  <a:lnTo>
                    <a:pt x="2834" y="899"/>
                  </a:lnTo>
                  <a:lnTo>
                    <a:pt x="2836" y="898"/>
                  </a:lnTo>
                  <a:lnTo>
                    <a:pt x="2836" y="898"/>
                  </a:lnTo>
                  <a:lnTo>
                    <a:pt x="2837" y="898"/>
                  </a:lnTo>
                  <a:lnTo>
                    <a:pt x="2838" y="898"/>
                  </a:lnTo>
                  <a:lnTo>
                    <a:pt x="2839" y="898"/>
                  </a:lnTo>
                  <a:lnTo>
                    <a:pt x="2839" y="898"/>
                  </a:lnTo>
                  <a:lnTo>
                    <a:pt x="2841" y="898"/>
                  </a:lnTo>
                  <a:lnTo>
                    <a:pt x="2842" y="898"/>
                  </a:lnTo>
                  <a:lnTo>
                    <a:pt x="2843" y="898"/>
                  </a:lnTo>
                  <a:lnTo>
                    <a:pt x="2843" y="898"/>
                  </a:lnTo>
                  <a:lnTo>
                    <a:pt x="2844" y="898"/>
                  </a:lnTo>
                  <a:lnTo>
                    <a:pt x="2845" y="898"/>
                  </a:lnTo>
                  <a:lnTo>
                    <a:pt x="2847" y="898"/>
                  </a:lnTo>
                  <a:lnTo>
                    <a:pt x="2847" y="898"/>
                  </a:lnTo>
                  <a:lnTo>
                    <a:pt x="2848" y="899"/>
                  </a:lnTo>
                  <a:lnTo>
                    <a:pt x="2849" y="899"/>
                  </a:lnTo>
                  <a:lnTo>
                    <a:pt x="2850" y="899"/>
                  </a:lnTo>
                  <a:lnTo>
                    <a:pt x="2850" y="899"/>
                  </a:lnTo>
                  <a:lnTo>
                    <a:pt x="2852" y="899"/>
                  </a:lnTo>
                  <a:lnTo>
                    <a:pt x="2853" y="899"/>
                  </a:lnTo>
                  <a:lnTo>
                    <a:pt x="2854" y="899"/>
                  </a:lnTo>
                  <a:lnTo>
                    <a:pt x="2855" y="899"/>
                  </a:lnTo>
                  <a:lnTo>
                    <a:pt x="2855" y="899"/>
                  </a:lnTo>
                  <a:lnTo>
                    <a:pt x="2857" y="899"/>
                  </a:lnTo>
                  <a:lnTo>
                    <a:pt x="2858" y="901"/>
                  </a:lnTo>
                  <a:lnTo>
                    <a:pt x="2859" y="901"/>
                  </a:lnTo>
                  <a:lnTo>
                    <a:pt x="2859" y="901"/>
                  </a:lnTo>
                  <a:lnTo>
                    <a:pt x="2860" y="901"/>
                  </a:lnTo>
                  <a:lnTo>
                    <a:pt x="2862" y="901"/>
                  </a:lnTo>
                  <a:lnTo>
                    <a:pt x="2863" y="901"/>
                  </a:lnTo>
                  <a:lnTo>
                    <a:pt x="2863" y="901"/>
                  </a:lnTo>
                  <a:lnTo>
                    <a:pt x="2864" y="901"/>
                  </a:lnTo>
                  <a:lnTo>
                    <a:pt x="2865" y="901"/>
                  </a:lnTo>
                  <a:lnTo>
                    <a:pt x="2867" y="901"/>
                  </a:lnTo>
                  <a:lnTo>
                    <a:pt x="2867" y="901"/>
                  </a:lnTo>
                  <a:lnTo>
                    <a:pt x="2868" y="901"/>
                  </a:lnTo>
                  <a:lnTo>
                    <a:pt x="2869" y="901"/>
                  </a:lnTo>
                  <a:lnTo>
                    <a:pt x="2870" y="901"/>
                  </a:lnTo>
                  <a:lnTo>
                    <a:pt x="2870" y="901"/>
                  </a:lnTo>
                  <a:lnTo>
                    <a:pt x="2872" y="901"/>
                  </a:lnTo>
                  <a:lnTo>
                    <a:pt x="2873" y="901"/>
                  </a:lnTo>
                  <a:lnTo>
                    <a:pt x="2874" y="901"/>
                  </a:lnTo>
                  <a:lnTo>
                    <a:pt x="2874" y="901"/>
                  </a:lnTo>
                  <a:lnTo>
                    <a:pt x="2875" y="901"/>
                  </a:lnTo>
                  <a:lnTo>
                    <a:pt x="2877" y="901"/>
                  </a:lnTo>
                  <a:lnTo>
                    <a:pt x="2878" y="901"/>
                  </a:lnTo>
                  <a:lnTo>
                    <a:pt x="2878" y="901"/>
                  </a:lnTo>
                  <a:lnTo>
                    <a:pt x="2879" y="901"/>
                  </a:lnTo>
                  <a:lnTo>
                    <a:pt x="2880" y="901"/>
                  </a:lnTo>
                  <a:lnTo>
                    <a:pt x="2881" y="901"/>
                  </a:lnTo>
                  <a:lnTo>
                    <a:pt x="2881" y="901"/>
                  </a:lnTo>
                  <a:lnTo>
                    <a:pt x="2883" y="901"/>
                  </a:lnTo>
                  <a:lnTo>
                    <a:pt x="2884" y="901"/>
                  </a:lnTo>
                  <a:lnTo>
                    <a:pt x="2885" y="901"/>
                  </a:lnTo>
                  <a:lnTo>
                    <a:pt x="2885" y="901"/>
                  </a:lnTo>
                  <a:lnTo>
                    <a:pt x="2886" y="901"/>
                  </a:lnTo>
                  <a:lnTo>
                    <a:pt x="2888" y="901"/>
                  </a:lnTo>
                  <a:lnTo>
                    <a:pt x="2889" y="901"/>
                  </a:lnTo>
                  <a:lnTo>
                    <a:pt x="2889" y="901"/>
                  </a:lnTo>
                  <a:lnTo>
                    <a:pt x="2890" y="901"/>
                  </a:lnTo>
                  <a:lnTo>
                    <a:pt x="2891" y="901"/>
                  </a:lnTo>
                  <a:lnTo>
                    <a:pt x="2893" y="901"/>
                  </a:lnTo>
                  <a:lnTo>
                    <a:pt x="2893" y="901"/>
                  </a:lnTo>
                  <a:lnTo>
                    <a:pt x="2894" y="901"/>
                  </a:lnTo>
                  <a:lnTo>
                    <a:pt x="2895" y="901"/>
                  </a:lnTo>
                  <a:lnTo>
                    <a:pt x="2896" y="901"/>
                  </a:lnTo>
                  <a:lnTo>
                    <a:pt x="2896" y="901"/>
                  </a:lnTo>
                  <a:lnTo>
                    <a:pt x="2898" y="901"/>
                  </a:lnTo>
                  <a:lnTo>
                    <a:pt x="2899" y="901"/>
                  </a:lnTo>
                  <a:lnTo>
                    <a:pt x="2900" y="901"/>
                  </a:lnTo>
                  <a:lnTo>
                    <a:pt x="2900" y="901"/>
                  </a:lnTo>
                  <a:lnTo>
                    <a:pt x="2901" y="901"/>
                  </a:lnTo>
                  <a:lnTo>
                    <a:pt x="2903" y="901"/>
                  </a:lnTo>
                  <a:lnTo>
                    <a:pt x="2904" y="901"/>
                  </a:lnTo>
                  <a:lnTo>
                    <a:pt x="2904" y="901"/>
                  </a:lnTo>
                  <a:lnTo>
                    <a:pt x="2905" y="901"/>
                  </a:lnTo>
                  <a:lnTo>
                    <a:pt x="2906" y="901"/>
                  </a:lnTo>
                  <a:lnTo>
                    <a:pt x="2908" y="901"/>
                  </a:lnTo>
                  <a:lnTo>
                    <a:pt x="2909" y="901"/>
                  </a:lnTo>
                  <a:lnTo>
                    <a:pt x="2909" y="901"/>
                  </a:lnTo>
                  <a:lnTo>
                    <a:pt x="2910" y="901"/>
                  </a:lnTo>
                  <a:lnTo>
                    <a:pt x="2911" y="901"/>
                  </a:lnTo>
                  <a:lnTo>
                    <a:pt x="2913" y="901"/>
                  </a:lnTo>
                  <a:lnTo>
                    <a:pt x="2913" y="901"/>
                  </a:lnTo>
                  <a:lnTo>
                    <a:pt x="2914" y="901"/>
                  </a:lnTo>
                  <a:lnTo>
                    <a:pt x="2915" y="901"/>
                  </a:lnTo>
                  <a:lnTo>
                    <a:pt x="2916" y="901"/>
                  </a:lnTo>
                  <a:lnTo>
                    <a:pt x="2916" y="901"/>
                  </a:lnTo>
                  <a:lnTo>
                    <a:pt x="2917" y="901"/>
                  </a:lnTo>
                  <a:lnTo>
                    <a:pt x="2919" y="899"/>
                  </a:lnTo>
                  <a:lnTo>
                    <a:pt x="2920" y="899"/>
                  </a:lnTo>
                  <a:lnTo>
                    <a:pt x="2920" y="898"/>
                  </a:lnTo>
                  <a:lnTo>
                    <a:pt x="2921" y="898"/>
                  </a:lnTo>
                  <a:lnTo>
                    <a:pt x="2922" y="897"/>
                  </a:lnTo>
                  <a:lnTo>
                    <a:pt x="2924" y="897"/>
                  </a:lnTo>
                  <a:lnTo>
                    <a:pt x="2924" y="897"/>
                  </a:lnTo>
                  <a:lnTo>
                    <a:pt x="2925" y="898"/>
                  </a:lnTo>
                  <a:lnTo>
                    <a:pt x="2926" y="898"/>
                  </a:lnTo>
                  <a:lnTo>
                    <a:pt x="2927" y="898"/>
                  </a:lnTo>
                  <a:lnTo>
                    <a:pt x="2927" y="899"/>
                  </a:lnTo>
                  <a:lnTo>
                    <a:pt x="2929" y="899"/>
                  </a:lnTo>
                  <a:lnTo>
                    <a:pt x="2930" y="899"/>
                  </a:lnTo>
                  <a:lnTo>
                    <a:pt x="2931" y="899"/>
                  </a:lnTo>
                  <a:lnTo>
                    <a:pt x="2931" y="899"/>
                  </a:lnTo>
                  <a:lnTo>
                    <a:pt x="2932" y="899"/>
                  </a:lnTo>
                  <a:lnTo>
                    <a:pt x="2934" y="901"/>
                  </a:lnTo>
                  <a:lnTo>
                    <a:pt x="2935" y="901"/>
                  </a:lnTo>
                  <a:lnTo>
                    <a:pt x="2935" y="901"/>
                  </a:lnTo>
                  <a:lnTo>
                    <a:pt x="2936" y="901"/>
                  </a:lnTo>
                  <a:lnTo>
                    <a:pt x="2937" y="901"/>
                  </a:lnTo>
                  <a:lnTo>
                    <a:pt x="2939" y="901"/>
                  </a:lnTo>
                  <a:lnTo>
                    <a:pt x="2939" y="901"/>
                  </a:lnTo>
                  <a:lnTo>
                    <a:pt x="2940" y="901"/>
                  </a:lnTo>
                  <a:lnTo>
                    <a:pt x="2941" y="901"/>
                  </a:lnTo>
                  <a:lnTo>
                    <a:pt x="2942" y="901"/>
                  </a:lnTo>
                  <a:lnTo>
                    <a:pt x="2942" y="901"/>
                  </a:lnTo>
                  <a:lnTo>
                    <a:pt x="2944" y="901"/>
                  </a:lnTo>
                  <a:lnTo>
                    <a:pt x="2945" y="901"/>
                  </a:lnTo>
                  <a:lnTo>
                    <a:pt x="2946" y="901"/>
                  </a:lnTo>
                  <a:lnTo>
                    <a:pt x="2946" y="901"/>
                  </a:lnTo>
                  <a:lnTo>
                    <a:pt x="2947" y="901"/>
                  </a:lnTo>
                  <a:lnTo>
                    <a:pt x="2949" y="901"/>
                  </a:lnTo>
                  <a:lnTo>
                    <a:pt x="2950" y="901"/>
                  </a:lnTo>
                  <a:lnTo>
                    <a:pt x="2950" y="901"/>
                  </a:lnTo>
                  <a:lnTo>
                    <a:pt x="2951" y="901"/>
                  </a:lnTo>
                  <a:lnTo>
                    <a:pt x="2952" y="901"/>
                  </a:lnTo>
                  <a:lnTo>
                    <a:pt x="2953" y="901"/>
                  </a:lnTo>
                  <a:lnTo>
                    <a:pt x="2953" y="901"/>
                  </a:lnTo>
                  <a:lnTo>
                    <a:pt x="2955" y="901"/>
                  </a:lnTo>
                  <a:lnTo>
                    <a:pt x="2956" y="901"/>
                  </a:lnTo>
                  <a:lnTo>
                    <a:pt x="2957" y="901"/>
                  </a:lnTo>
                  <a:lnTo>
                    <a:pt x="2957" y="901"/>
                  </a:lnTo>
                  <a:lnTo>
                    <a:pt x="2958" y="901"/>
                  </a:lnTo>
                  <a:lnTo>
                    <a:pt x="2960" y="901"/>
                  </a:lnTo>
                  <a:lnTo>
                    <a:pt x="2961" y="901"/>
                  </a:lnTo>
                  <a:lnTo>
                    <a:pt x="2961" y="901"/>
                  </a:lnTo>
                  <a:lnTo>
                    <a:pt x="2962" y="901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6" y="901"/>
                  </a:lnTo>
                  <a:lnTo>
                    <a:pt x="2966" y="901"/>
                  </a:lnTo>
                  <a:lnTo>
                    <a:pt x="2967" y="901"/>
                  </a:lnTo>
                  <a:lnTo>
                    <a:pt x="2968" y="901"/>
                  </a:lnTo>
                  <a:lnTo>
                    <a:pt x="2970" y="901"/>
                  </a:lnTo>
                  <a:lnTo>
                    <a:pt x="2970" y="901"/>
                  </a:lnTo>
                  <a:lnTo>
                    <a:pt x="2971" y="901"/>
                  </a:lnTo>
                  <a:lnTo>
                    <a:pt x="2972" y="901"/>
                  </a:lnTo>
                  <a:lnTo>
                    <a:pt x="2973" y="901"/>
                  </a:lnTo>
                  <a:lnTo>
                    <a:pt x="2973" y="901"/>
                  </a:lnTo>
                  <a:lnTo>
                    <a:pt x="2975" y="901"/>
                  </a:lnTo>
                  <a:lnTo>
                    <a:pt x="2976" y="901"/>
                  </a:lnTo>
                  <a:lnTo>
                    <a:pt x="2977" y="901"/>
                  </a:lnTo>
                  <a:lnTo>
                    <a:pt x="2977" y="901"/>
                  </a:lnTo>
                  <a:lnTo>
                    <a:pt x="2978" y="901"/>
                  </a:lnTo>
                  <a:lnTo>
                    <a:pt x="2980" y="901"/>
                  </a:lnTo>
                  <a:lnTo>
                    <a:pt x="2981" y="901"/>
                  </a:lnTo>
                  <a:lnTo>
                    <a:pt x="2981" y="901"/>
                  </a:lnTo>
                  <a:lnTo>
                    <a:pt x="2982" y="901"/>
                  </a:lnTo>
                  <a:lnTo>
                    <a:pt x="2983" y="901"/>
                  </a:lnTo>
                  <a:lnTo>
                    <a:pt x="2985" y="901"/>
                  </a:lnTo>
                  <a:lnTo>
                    <a:pt x="2985" y="901"/>
                  </a:lnTo>
                  <a:lnTo>
                    <a:pt x="2986" y="901"/>
                  </a:lnTo>
                  <a:lnTo>
                    <a:pt x="2987" y="901"/>
                  </a:lnTo>
                  <a:lnTo>
                    <a:pt x="2988" y="901"/>
                  </a:lnTo>
                  <a:lnTo>
                    <a:pt x="2988" y="901"/>
                  </a:lnTo>
                  <a:lnTo>
                    <a:pt x="2989" y="901"/>
                  </a:lnTo>
                  <a:lnTo>
                    <a:pt x="2991" y="899"/>
                  </a:lnTo>
                  <a:lnTo>
                    <a:pt x="2992" y="898"/>
                  </a:lnTo>
                  <a:lnTo>
                    <a:pt x="2992" y="897"/>
                  </a:lnTo>
                  <a:lnTo>
                    <a:pt x="2993" y="896"/>
                  </a:lnTo>
                  <a:lnTo>
                    <a:pt x="2994" y="895"/>
                  </a:lnTo>
                  <a:lnTo>
                    <a:pt x="2996" y="893"/>
                  </a:lnTo>
                  <a:lnTo>
                    <a:pt x="2996" y="895"/>
                  </a:lnTo>
                  <a:lnTo>
                    <a:pt x="2997" y="896"/>
                  </a:lnTo>
                  <a:lnTo>
                    <a:pt x="2998" y="896"/>
                  </a:lnTo>
                  <a:lnTo>
                    <a:pt x="2999" y="897"/>
                  </a:lnTo>
                  <a:lnTo>
                    <a:pt x="2999" y="898"/>
                  </a:lnTo>
                  <a:lnTo>
                    <a:pt x="3001" y="898"/>
                  </a:lnTo>
                  <a:lnTo>
                    <a:pt x="3002" y="899"/>
                  </a:lnTo>
                  <a:lnTo>
                    <a:pt x="3003" y="899"/>
                  </a:lnTo>
                  <a:lnTo>
                    <a:pt x="3003" y="899"/>
                  </a:lnTo>
                  <a:lnTo>
                    <a:pt x="3004" y="899"/>
                  </a:lnTo>
                  <a:lnTo>
                    <a:pt x="3006" y="899"/>
                  </a:lnTo>
                  <a:lnTo>
                    <a:pt x="3007" y="899"/>
                  </a:lnTo>
                  <a:lnTo>
                    <a:pt x="3007" y="901"/>
                  </a:lnTo>
                  <a:lnTo>
                    <a:pt x="3008" y="901"/>
                  </a:lnTo>
                  <a:lnTo>
                    <a:pt x="3009" y="901"/>
                  </a:lnTo>
                  <a:lnTo>
                    <a:pt x="3011" y="901"/>
                  </a:lnTo>
                  <a:lnTo>
                    <a:pt x="3011" y="901"/>
                  </a:lnTo>
                  <a:lnTo>
                    <a:pt x="3012" y="901"/>
                  </a:lnTo>
                  <a:lnTo>
                    <a:pt x="3013" y="901"/>
                  </a:lnTo>
                  <a:lnTo>
                    <a:pt x="3014" y="901"/>
                  </a:lnTo>
                  <a:lnTo>
                    <a:pt x="3014" y="901"/>
                  </a:lnTo>
                  <a:lnTo>
                    <a:pt x="3016" y="901"/>
                  </a:lnTo>
                  <a:lnTo>
                    <a:pt x="3017" y="901"/>
                  </a:lnTo>
                  <a:lnTo>
                    <a:pt x="3018" y="901"/>
                  </a:lnTo>
                  <a:lnTo>
                    <a:pt x="3018" y="901"/>
                  </a:lnTo>
                  <a:lnTo>
                    <a:pt x="3019" y="901"/>
                  </a:lnTo>
                  <a:lnTo>
                    <a:pt x="3020" y="901"/>
                  </a:lnTo>
                  <a:lnTo>
                    <a:pt x="3022" y="901"/>
                  </a:lnTo>
                  <a:lnTo>
                    <a:pt x="3023" y="901"/>
                  </a:lnTo>
                  <a:lnTo>
                    <a:pt x="3023" y="901"/>
                  </a:lnTo>
                  <a:lnTo>
                    <a:pt x="3024" y="901"/>
                  </a:lnTo>
                  <a:lnTo>
                    <a:pt x="3025" y="901"/>
                  </a:lnTo>
                  <a:lnTo>
                    <a:pt x="3027" y="901"/>
                  </a:lnTo>
                  <a:lnTo>
                    <a:pt x="3027" y="901"/>
                  </a:lnTo>
                  <a:lnTo>
                    <a:pt x="3028" y="901"/>
                  </a:lnTo>
                  <a:lnTo>
                    <a:pt x="3029" y="901"/>
                  </a:lnTo>
                  <a:lnTo>
                    <a:pt x="3030" y="901"/>
                  </a:lnTo>
                  <a:lnTo>
                    <a:pt x="3030" y="901"/>
                  </a:lnTo>
                  <a:lnTo>
                    <a:pt x="3032" y="901"/>
                  </a:lnTo>
                  <a:lnTo>
                    <a:pt x="3033" y="901"/>
                  </a:lnTo>
                  <a:lnTo>
                    <a:pt x="3034" y="901"/>
                  </a:lnTo>
                  <a:lnTo>
                    <a:pt x="3034" y="901"/>
                  </a:lnTo>
                  <a:lnTo>
                    <a:pt x="3035" y="901"/>
                  </a:lnTo>
                  <a:lnTo>
                    <a:pt x="3037" y="901"/>
                  </a:lnTo>
                  <a:lnTo>
                    <a:pt x="3038" y="901"/>
                  </a:lnTo>
                  <a:lnTo>
                    <a:pt x="3038" y="901"/>
                  </a:lnTo>
                  <a:lnTo>
                    <a:pt x="3039" y="901"/>
                  </a:lnTo>
                  <a:lnTo>
                    <a:pt x="3040" y="901"/>
                  </a:lnTo>
                  <a:lnTo>
                    <a:pt x="3042" y="901"/>
                  </a:lnTo>
                  <a:lnTo>
                    <a:pt x="3042" y="901"/>
                  </a:lnTo>
                  <a:lnTo>
                    <a:pt x="3043" y="901"/>
                  </a:lnTo>
                  <a:lnTo>
                    <a:pt x="3044" y="901"/>
                  </a:lnTo>
                  <a:lnTo>
                    <a:pt x="3045" y="901"/>
                  </a:lnTo>
                  <a:lnTo>
                    <a:pt x="3045" y="901"/>
                  </a:lnTo>
                  <a:lnTo>
                    <a:pt x="3047" y="901"/>
                  </a:lnTo>
                  <a:lnTo>
                    <a:pt x="3048" y="901"/>
                  </a:lnTo>
                  <a:lnTo>
                    <a:pt x="3049" y="901"/>
                  </a:lnTo>
                  <a:lnTo>
                    <a:pt x="3049" y="901"/>
                  </a:lnTo>
                  <a:lnTo>
                    <a:pt x="3050" y="901"/>
                  </a:lnTo>
                  <a:lnTo>
                    <a:pt x="3052" y="901"/>
                  </a:lnTo>
                  <a:lnTo>
                    <a:pt x="3053" y="901"/>
                  </a:lnTo>
                  <a:lnTo>
                    <a:pt x="3053" y="901"/>
                  </a:lnTo>
                  <a:lnTo>
                    <a:pt x="3054" y="901"/>
                  </a:lnTo>
                  <a:lnTo>
                    <a:pt x="3055" y="901"/>
                  </a:lnTo>
                  <a:lnTo>
                    <a:pt x="3056" y="901"/>
                  </a:lnTo>
                  <a:lnTo>
                    <a:pt x="3056" y="901"/>
                  </a:lnTo>
                  <a:lnTo>
                    <a:pt x="3058" y="899"/>
                  </a:lnTo>
                  <a:lnTo>
                    <a:pt x="3059" y="899"/>
                  </a:lnTo>
                  <a:lnTo>
                    <a:pt x="3060" y="899"/>
                  </a:lnTo>
                  <a:lnTo>
                    <a:pt x="3060" y="899"/>
                  </a:lnTo>
                  <a:lnTo>
                    <a:pt x="3061" y="899"/>
                  </a:lnTo>
                  <a:lnTo>
                    <a:pt x="3063" y="899"/>
                  </a:lnTo>
                  <a:lnTo>
                    <a:pt x="3064" y="899"/>
                  </a:lnTo>
                  <a:lnTo>
                    <a:pt x="3064" y="899"/>
                  </a:lnTo>
                  <a:lnTo>
                    <a:pt x="3065" y="899"/>
                  </a:lnTo>
                  <a:lnTo>
                    <a:pt x="3066" y="901"/>
                  </a:lnTo>
                  <a:lnTo>
                    <a:pt x="3068" y="901"/>
                  </a:lnTo>
                  <a:lnTo>
                    <a:pt x="3068" y="901"/>
                  </a:lnTo>
                  <a:lnTo>
                    <a:pt x="3069" y="901"/>
                  </a:lnTo>
                  <a:lnTo>
                    <a:pt x="3070" y="901"/>
                  </a:lnTo>
                  <a:lnTo>
                    <a:pt x="3071" y="901"/>
                  </a:lnTo>
                  <a:lnTo>
                    <a:pt x="3071" y="901"/>
                  </a:lnTo>
                  <a:lnTo>
                    <a:pt x="3073" y="901"/>
                  </a:lnTo>
                  <a:lnTo>
                    <a:pt x="3074" y="901"/>
                  </a:lnTo>
                  <a:lnTo>
                    <a:pt x="3075" y="901"/>
                  </a:lnTo>
                  <a:lnTo>
                    <a:pt x="3076" y="901"/>
                  </a:lnTo>
                  <a:lnTo>
                    <a:pt x="3076" y="901"/>
                  </a:lnTo>
                  <a:lnTo>
                    <a:pt x="3078" y="901"/>
                  </a:lnTo>
                  <a:lnTo>
                    <a:pt x="3079" y="901"/>
                  </a:lnTo>
                  <a:lnTo>
                    <a:pt x="3080" y="901"/>
                  </a:lnTo>
                  <a:lnTo>
                    <a:pt x="3080" y="901"/>
                  </a:lnTo>
                  <a:lnTo>
                    <a:pt x="3081" y="901"/>
                  </a:lnTo>
                  <a:lnTo>
                    <a:pt x="3083" y="901"/>
                  </a:lnTo>
                  <a:lnTo>
                    <a:pt x="3084" y="901"/>
                  </a:lnTo>
                  <a:lnTo>
                    <a:pt x="3084" y="901"/>
                  </a:lnTo>
                  <a:lnTo>
                    <a:pt x="3085" y="901"/>
                  </a:lnTo>
                  <a:lnTo>
                    <a:pt x="3086" y="901"/>
                  </a:lnTo>
                  <a:lnTo>
                    <a:pt x="3088" y="901"/>
                  </a:lnTo>
                  <a:lnTo>
                    <a:pt x="3088" y="901"/>
                  </a:lnTo>
                  <a:lnTo>
                    <a:pt x="3089" y="901"/>
                  </a:lnTo>
                  <a:lnTo>
                    <a:pt x="3090" y="901"/>
                  </a:lnTo>
                  <a:lnTo>
                    <a:pt x="3091" y="901"/>
                  </a:lnTo>
                  <a:lnTo>
                    <a:pt x="3091" y="901"/>
                  </a:lnTo>
                  <a:lnTo>
                    <a:pt x="3092" y="901"/>
                  </a:lnTo>
                  <a:lnTo>
                    <a:pt x="3094" y="901"/>
                  </a:lnTo>
                  <a:lnTo>
                    <a:pt x="3095" y="901"/>
                  </a:lnTo>
                  <a:lnTo>
                    <a:pt x="3095" y="901"/>
                  </a:lnTo>
                  <a:lnTo>
                    <a:pt x="3096" y="901"/>
                  </a:lnTo>
                  <a:lnTo>
                    <a:pt x="3097" y="901"/>
                  </a:lnTo>
                  <a:lnTo>
                    <a:pt x="3099" y="901"/>
                  </a:lnTo>
                  <a:lnTo>
                    <a:pt x="3099" y="901"/>
                  </a:lnTo>
                  <a:lnTo>
                    <a:pt x="3100" y="901"/>
                  </a:lnTo>
                  <a:lnTo>
                    <a:pt x="3101" y="899"/>
                  </a:lnTo>
                  <a:lnTo>
                    <a:pt x="3102" y="899"/>
                  </a:lnTo>
                  <a:lnTo>
                    <a:pt x="3102" y="899"/>
                  </a:lnTo>
                  <a:lnTo>
                    <a:pt x="3104" y="899"/>
                  </a:lnTo>
                  <a:lnTo>
                    <a:pt x="3105" y="899"/>
                  </a:lnTo>
                  <a:lnTo>
                    <a:pt x="3106" y="899"/>
                  </a:lnTo>
                  <a:lnTo>
                    <a:pt x="3106" y="899"/>
                  </a:lnTo>
                  <a:lnTo>
                    <a:pt x="3107" y="901"/>
                  </a:lnTo>
                  <a:lnTo>
                    <a:pt x="3109" y="901"/>
                  </a:lnTo>
                  <a:lnTo>
                    <a:pt x="3110" y="901"/>
                  </a:lnTo>
                  <a:lnTo>
                    <a:pt x="3110" y="901"/>
                  </a:lnTo>
                  <a:lnTo>
                    <a:pt x="3111" y="901"/>
                  </a:lnTo>
                  <a:lnTo>
                    <a:pt x="3112" y="901"/>
                  </a:lnTo>
                  <a:lnTo>
                    <a:pt x="3114" y="901"/>
                  </a:lnTo>
                  <a:lnTo>
                    <a:pt x="3114" y="901"/>
                  </a:lnTo>
                  <a:lnTo>
                    <a:pt x="3115" y="901"/>
                  </a:lnTo>
                  <a:lnTo>
                    <a:pt x="3116" y="901"/>
                  </a:lnTo>
                  <a:lnTo>
                    <a:pt x="3117" y="901"/>
                  </a:lnTo>
                  <a:lnTo>
                    <a:pt x="3117" y="901"/>
                  </a:lnTo>
                  <a:lnTo>
                    <a:pt x="3119" y="901"/>
                  </a:lnTo>
                  <a:lnTo>
                    <a:pt x="3120" y="901"/>
                  </a:lnTo>
                  <a:lnTo>
                    <a:pt x="3121" y="901"/>
                  </a:lnTo>
                  <a:lnTo>
                    <a:pt x="3121" y="901"/>
                  </a:lnTo>
                  <a:lnTo>
                    <a:pt x="3122" y="901"/>
                  </a:lnTo>
                  <a:lnTo>
                    <a:pt x="3124" y="901"/>
                  </a:lnTo>
                  <a:lnTo>
                    <a:pt x="3125" y="901"/>
                  </a:lnTo>
                  <a:lnTo>
                    <a:pt x="3125" y="901"/>
                  </a:lnTo>
                  <a:lnTo>
                    <a:pt x="3126" y="901"/>
                  </a:lnTo>
                  <a:lnTo>
                    <a:pt x="3127" y="901"/>
                  </a:lnTo>
                  <a:lnTo>
                    <a:pt x="3128" y="901"/>
                  </a:lnTo>
                  <a:lnTo>
                    <a:pt x="3128" y="901"/>
                  </a:lnTo>
                  <a:lnTo>
                    <a:pt x="3130" y="901"/>
                  </a:lnTo>
                  <a:lnTo>
                    <a:pt x="3131" y="901"/>
                  </a:lnTo>
                  <a:lnTo>
                    <a:pt x="3132" y="901"/>
                  </a:lnTo>
                  <a:lnTo>
                    <a:pt x="3133" y="901"/>
                  </a:lnTo>
                  <a:lnTo>
                    <a:pt x="3133" y="901"/>
                  </a:lnTo>
                  <a:lnTo>
                    <a:pt x="3135" y="901"/>
                  </a:lnTo>
                  <a:lnTo>
                    <a:pt x="3136" y="901"/>
                  </a:lnTo>
                  <a:lnTo>
                    <a:pt x="3137" y="901"/>
                  </a:lnTo>
                  <a:lnTo>
                    <a:pt x="3137" y="901"/>
                  </a:lnTo>
                  <a:lnTo>
                    <a:pt x="3138" y="901"/>
                  </a:lnTo>
                  <a:lnTo>
                    <a:pt x="3140" y="901"/>
                  </a:lnTo>
                  <a:lnTo>
                    <a:pt x="3141" y="901"/>
                  </a:lnTo>
                  <a:lnTo>
                    <a:pt x="3141" y="901"/>
                  </a:lnTo>
                  <a:lnTo>
                    <a:pt x="3142" y="901"/>
                  </a:lnTo>
                  <a:lnTo>
                    <a:pt x="3143" y="901"/>
                  </a:lnTo>
                  <a:lnTo>
                    <a:pt x="3145" y="901"/>
                  </a:lnTo>
                  <a:lnTo>
                    <a:pt x="3145" y="901"/>
                  </a:lnTo>
                  <a:lnTo>
                    <a:pt x="3146" y="901"/>
                  </a:lnTo>
                  <a:lnTo>
                    <a:pt x="3147" y="901"/>
                  </a:lnTo>
                  <a:lnTo>
                    <a:pt x="3148" y="901"/>
                  </a:lnTo>
                  <a:lnTo>
                    <a:pt x="3148" y="901"/>
                  </a:lnTo>
                  <a:lnTo>
                    <a:pt x="3150" y="901"/>
                  </a:lnTo>
                  <a:lnTo>
                    <a:pt x="3151" y="901"/>
                  </a:lnTo>
                  <a:lnTo>
                    <a:pt x="3152" y="901"/>
                  </a:lnTo>
                  <a:lnTo>
                    <a:pt x="3152" y="901"/>
                  </a:lnTo>
                  <a:lnTo>
                    <a:pt x="3153" y="901"/>
                  </a:lnTo>
                  <a:lnTo>
                    <a:pt x="3155" y="901"/>
                  </a:lnTo>
                  <a:lnTo>
                    <a:pt x="3156" y="901"/>
                  </a:lnTo>
                  <a:lnTo>
                    <a:pt x="3156" y="901"/>
                  </a:lnTo>
                  <a:lnTo>
                    <a:pt x="3157" y="901"/>
                  </a:lnTo>
                  <a:lnTo>
                    <a:pt x="3158" y="901"/>
                  </a:lnTo>
                  <a:lnTo>
                    <a:pt x="3160" y="901"/>
                  </a:lnTo>
                  <a:lnTo>
                    <a:pt x="3160" y="901"/>
                  </a:lnTo>
                  <a:lnTo>
                    <a:pt x="3161" y="901"/>
                  </a:lnTo>
                  <a:lnTo>
                    <a:pt x="3162" y="901"/>
                  </a:lnTo>
                  <a:lnTo>
                    <a:pt x="3163" y="901"/>
                  </a:lnTo>
                  <a:lnTo>
                    <a:pt x="3163" y="901"/>
                  </a:lnTo>
                  <a:lnTo>
                    <a:pt x="3164" y="901"/>
                  </a:lnTo>
                  <a:lnTo>
                    <a:pt x="3166" y="901"/>
                  </a:lnTo>
                  <a:lnTo>
                    <a:pt x="3167" y="901"/>
                  </a:lnTo>
                  <a:lnTo>
                    <a:pt x="3167" y="901"/>
                  </a:lnTo>
                  <a:lnTo>
                    <a:pt x="3168" y="901"/>
                  </a:lnTo>
                  <a:lnTo>
                    <a:pt x="3169" y="901"/>
                  </a:lnTo>
                  <a:lnTo>
                    <a:pt x="3171" y="901"/>
                  </a:lnTo>
                  <a:lnTo>
                    <a:pt x="3171" y="901"/>
                  </a:lnTo>
                  <a:lnTo>
                    <a:pt x="3172" y="901"/>
                  </a:lnTo>
                  <a:lnTo>
                    <a:pt x="3173" y="901"/>
                  </a:lnTo>
                  <a:lnTo>
                    <a:pt x="3174" y="901"/>
                  </a:lnTo>
                  <a:lnTo>
                    <a:pt x="3174" y="901"/>
                  </a:lnTo>
                  <a:lnTo>
                    <a:pt x="3176" y="901"/>
                  </a:lnTo>
                  <a:lnTo>
                    <a:pt x="3177" y="901"/>
                  </a:lnTo>
                  <a:lnTo>
                    <a:pt x="3178" y="901"/>
                  </a:lnTo>
                  <a:lnTo>
                    <a:pt x="3178" y="901"/>
                  </a:lnTo>
                  <a:lnTo>
                    <a:pt x="3179" y="901"/>
                  </a:lnTo>
                  <a:lnTo>
                    <a:pt x="3181" y="901"/>
                  </a:lnTo>
                  <a:lnTo>
                    <a:pt x="3182" y="901"/>
                  </a:lnTo>
                  <a:lnTo>
                    <a:pt x="3182" y="901"/>
                  </a:lnTo>
                  <a:lnTo>
                    <a:pt x="3183" y="901"/>
                  </a:lnTo>
                  <a:lnTo>
                    <a:pt x="3184" y="901"/>
                  </a:lnTo>
                  <a:lnTo>
                    <a:pt x="3186" y="901"/>
                  </a:lnTo>
                  <a:lnTo>
                    <a:pt x="3186" y="901"/>
                  </a:lnTo>
                  <a:lnTo>
                    <a:pt x="3187" y="901"/>
                  </a:lnTo>
                  <a:lnTo>
                    <a:pt x="3188" y="901"/>
                  </a:lnTo>
                  <a:lnTo>
                    <a:pt x="3189" y="901"/>
                  </a:lnTo>
                  <a:lnTo>
                    <a:pt x="3191" y="901"/>
                  </a:lnTo>
                  <a:lnTo>
                    <a:pt x="3191" y="901"/>
                  </a:lnTo>
                  <a:lnTo>
                    <a:pt x="3192" y="901"/>
                  </a:lnTo>
                  <a:lnTo>
                    <a:pt x="3193" y="901"/>
                  </a:lnTo>
                  <a:lnTo>
                    <a:pt x="3194" y="901"/>
                  </a:lnTo>
                  <a:lnTo>
                    <a:pt x="3194" y="901"/>
                  </a:lnTo>
                  <a:lnTo>
                    <a:pt x="3196" y="901"/>
                  </a:lnTo>
                  <a:lnTo>
                    <a:pt x="3197" y="901"/>
                  </a:lnTo>
                  <a:lnTo>
                    <a:pt x="3198" y="901"/>
                  </a:lnTo>
                  <a:lnTo>
                    <a:pt x="3198" y="901"/>
                  </a:lnTo>
                  <a:lnTo>
                    <a:pt x="3199" y="901"/>
                  </a:lnTo>
                  <a:lnTo>
                    <a:pt x="3200" y="901"/>
                  </a:lnTo>
                  <a:lnTo>
                    <a:pt x="3202" y="901"/>
                  </a:lnTo>
                  <a:lnTo>
                    <a:pt x="3202" y="901"/>
                  </a:lnTo>
                  <a:lnTo>
                    <a:pt x="3203" y="901"/>
                  </a:lnTo>
                  <a:lnTo>
                    <a:pt x="3204" y="901"/>
                  </a:lnTo>
                  <a:lnTo>
                    <a:pt x="3205" y="901"/>
                  </a:lnTo>
                  <a:lnTo>
                    <a:pt x="3205" y="901"/>
                  </a:lnTo>
                  <a:lnTo>
                    <a:pt x="3207" y="901"/>
                  </a:lnTo>
                  <a:lnTo>
                    <a:pt x="3208" y="901"/>
                  </a:lnTo>
                  <a:lnTo>
                    <a:pt x="3209" y="901"/>
                  </a:lnTo>
                  <a:lnTo>
                    <a:pt x="3209" y="901"/>
                  </a:lnTo>
                  <a:lnTo>
                    <a:pt x="3210" y="901"/>
                  </a:lnTo>
                  <a:lnTo>
                    <a:pt x="3212" y="901"/>
                  </a:lnTo>
                  <a:lnTo>
                    <a:pt x="3213" y="901"/>
                  </a:lnTo>
                  <a:lnTo>
                    <a:pt x="3213" y="901"/>
                  </a:lnTo>
                  <a:lnTo>
                    <a:pt x="3214" y="901"/>
                  </a:lnTo>
                  <a:lnTo>
                    <a:pt x="3215" y="901"/>
                  </a:lnTo>
                  <a:lnTo>
                    <a:pt x="3217" y="901"/>
                  </a:lnTo>
                  <a:lnTo>
                    <a:pt x="3217" y="901"/>
                  </a:lnTo>
                  <a:lnTo>
                    <a:pt x="3218" y="901"/>
                  </a:lnTo>
                  <a:lnTo>
                    <a:pt x="3219" y="901"/>
                  </a:lnTo>
                  <a:lnTo>
                    <a:pt x="3220" y="901"/>
                  </a:lnTo>
                  <a:lnTo>
                    <a:pt x="3220" y="901"/>
                  </a:lnTo>
                  <a:lnTo>
                    <a:pt x="3222" y="901"/>
                  </a:lnTo>
                  <a:lnTo>
                    <a:pt x="3223" y="901"/>
                  </a:lnTo>
                  <a:lnTo>
                    <a:pt x="3224" y="901"/>
                  </a:lnTo>
                  <a:lnTo>
                    <a:pt x="3224" y="901"/>
                  </a:lnTo>
                  <a:lnTo>
                    <a:pt x="3225" y="901"/>
                  </a:lnTo>
                  <a:lnTo>
                    <a:pt x="3227" y="901"/>
                  </a:lnTo>
                  <a:lnTo>
                    <a:pt x="3228" y="901"/>
                  </a:lnTo>
                  <a:lnTo>
                    <a:pt x="3228" y="901"/>
                  </a:lnTo>
                  <a:lnTo>
                    <a:pt x="3229" y="901"/>
                  </a:lnTo>
                  <a:lnTo>
                    <a:pt x="3230" y="901"/>
                  </a:lnTo>
                  <a:lnTo>
                    <a:pt x="3232" y="901"/>
                  </a:lnTo>
                  <a:lnTo>
                    <a:pt x="3232" y="901"/>
                  </a:lnTo>
                  <a:lnTo>
                    <a:pt x="3233" y="901"/>
                  </a:lnTo>
                  <a:lnTo>
                    <a:pt x="3234" y="901"/>
                  </a:lnTo>
                  <a:lnTo>
                    <a:pt x="3235" y="901"/>
                  </a:lnTo>
                  <a:lnTo>
                    <a:pt x="3235" y="901"/>
                  </a:lnTo>
                  <a:lnTo>
                    <a:pt x="3236" y="901"/>
                  </a:lnTo>
                  <a:lnTo>
                    <a:pt x="3238" y="901"/>
                  </a:lnTo>
                  <a:lnTo>
                    <a:pt x="3239" y="901"/>
                  </a:lnTo>
                  <a:lnTo>
                    <a:pt x="3239" y="901"/>
                  </a:lnTo>
                  <a:lnTo>
                    <a:pt x="3240" y="901"/>
                  </a:lnTo>
                  <a:lnTo>
                    <a:pt x="3241" y="901"/>
                  </a:lnTo>
                  <a:lnTo>
                    <a:pt x="3243" y="901"/>
                  </a:lnTo>
                  <a:lnTo>
                    <a:pt x="3244" y="901"/>
                  </a:lnTo>
                  <a:lnTo>
                    <a:pt x="3244" y="901"/>
                  </a:lnTo>
                  <a:lnTo>
                    <a:pt x="3245" y="901"/>
                  </a:lnTo>
                  <a:lnTo>
                    <a:pt x="3246" y="901"/>
                  </a:lnTo>
                  <a:lnTo>
                    <a:pt x="3248" y="901"/>
                  </a:lnTo>
                  <a:lnTo>
                    <a:pt x="3248" y="901"/>
                  </a:lnTo>
                  <a:lnTo>
                    <a:pt x="3249" y="901"/>
                  </a:lnTo>
                  <a:lnTo>
                    <a:pt x="3250" y="901"/>
                  </a:lnTo>
                  <a:lnTo>
                    <a:pt x="3251" y="901"/>
                  </a:lnTo>
                  <a:lnTo>
                    <a:pt x="3251" y="901"/>
                  </a:lnTo>
                  <a:lnTo>
                    <a:pt x="3253" y="901"/>
                  </a:lnTo>
                  <a:lnTo>
                    <a:pt x="3254" y="901"/>
                  </a:lnTo>
                  <a:lnTo>
                    <a:pt x="3255" y="901"/>
                  </a:lnTo>
                  <a:lnTo>
                    <a:pt x="3255" y="901"/>
                  </a:lnTo>
                  <a:lnTo>
                    <a:pt x="3256" y="901"/>
                  </a:lnTo>
                  <a:lnTo>
                    <a:pt x="3258" y="901"/>
                  </a:lnTo>
                  <a:lnTo>
                    <a:pt x="3259" y="901"/>
                  </a:lnTo>
                  <a:lnTo>
                    <a:pt x="3259" y="901"/>
                  </a:lnTo>
                  <a:lnTo>
                    <a:pt x="3260" y="901"/>
                  </a:lnTo>
                  <a:lnTo>
                    <a:pt x="3261" y="901"/>
                  </a:lnTo>
                  <a:lnTo>
                    <a:pt x="3263" y="901"/>
                  </a:lnTo>
                  <a:lnTo>
                    <a:pt x="3263" y="901"/>
                  </a:lnTo>
                  <a:lnTo>
                    <a:pt x="3264" y="901"/>
                  </a:lnTo>
                  <a:lnTo>
                    <a:pt x="3265" y="901"/>
                  </a:lnTo>
                  <a:lnTo>
                    <a:pt x="3266" y="901"/>
                  </a:lnTo>
                  <a:lnTo>
                    <a:pt x="3266" y="901"/>
                  </a:lnTo>
                  <a:lnTo>
                    <a:pt x="3268" y="901"/>
                  </a:lnTo>
                  <a:lnTo>
                    <a:pt x="3269" y="901"/>
                  </a:lnTo>
                  <a:lnTo>
                    <a:pt x="3270" y="901"/>
                  </a:lnTo>
                  <a:lnTo>
                    <a:pt x="3270" y="901"/>
                  </a:lnTo>
                  <a:lnTo>
                    <a:pt x="3271" y="901"/>
                  </a:lnTo>
                  <a:lnTo>
                    <a:pt x="3272" y="901"/>
                  </a:lnTo>
                  <a:lnTo>
                    <a:pt x="3274" y="901"/>
                  </a:lnTo>
                  <a:lnTo>
                    <a:pt x="3274" y="901"/>
                  </a:lnTo>
                  <a:lnTo>
                    <a:pt x="3275" y="901"/>
                  </a:lnTo>
                  <a:lnTo>
                    <a:pt x="3276" y="901"/>
                  </a:lnTo>
                  <a:lnTo>
                    <a:pt x="3277" y="901"/>
                  </a:lnTo>
                  <a:lnTo>
                    <a:pt x="3277" y="901"/>
                  </a:lnTo>
                  <a:lnTo>
                    <a:pt x="3279" y="901"/>
                  </a:lnTo>
                  <a:lnTo>
                    <a:pt x="3280" y="901"/>
                  </a:lnTo>
                  <a:lnTo>
                    <a:pt x="3281" y="901"/>
                  </a:lnTo>
                  <a:lnTo>
                    <a:pt x="3281" y="901"/>
                  </a:lnTo>
                  <a:lnTo>
                    <a:pt x="3282" y="901"/>
                  </a:lnTo>
                  <a:lnTo>
                    <a:pt x="3284" y="901"/>
                  </a:lnTo>
                  <a:lnTo>
                    <a:pt x="3285" y="901"/>
                  </a:lnTo>
                  <a:lnTo>
                    <a:pt x="3285" y="901"/>
                  </a:lnTo>
                  <a:lnTo>
                    <a:pt x="3286" y="901"/>
                  </a:lnTo>
                  <a:lnTo>
                    <a:pt x="3287" y="901"/>
                  </a:lnTo>
                  <a:lnTo>
                    <a:pt x="3289" y="901"/>
                  </a:lnTo>
                  <a:lnTo>
                    <a:pt x="3289" y="901"/>
                  </a:lnTo>
                  <a:lnTo>
                    <a:pt x="3290" y="901"/>
                  </a:lnTo>
                  <a:lnTo>
                    <a:pt x="3291" y="901"/>
                  </a:lnTo>
                  <a:lnTo>
                    <a:pt x="3292" y="901"/>
                  </a:lnTo>
                  <a:lnTo>
                    <a:pt x="3292" y="901"/>
                  </a:lnTo>
                  <a:lnTo>
                    <a:pt x="3294" y="901"/>
                  </a:lnTo>
                  <a:lnTo>
                    <a:pt x="3295" y="901"/>
                  </a:lnTo>
                  <a:lnTo>
                    <a:pt x="3296" y="901"/>
                  </a:lnTo>
                  <a:lnTo>
                    <a:pt x="3296" y="901"/>
                  </a:lnTo>
                  <a:lnTo>
                    <a:pt x="3297" y="901"/>
                  </a:lnTo>
                  <a:lnTo>
                    <a:pt x="3299" y="901"/>
                  </a:lnTo>
                  <a:lnTo>
                    <a:pt x="3300" y="901"/>
                  </a:lnTo>
                  <a:lnTo>
                    <a:pt x="3301" y="901"/>
                  </a:lnTo>
                  <a:lnTo>
                    <a:pt x="3301" y="901"/>
                  </a:lnTo>
                  <a:lnTo>
                    <a:pt x="3302" y="901"/>
                  </a:lnTo>
                  <a:lnTo>
                    <a:pt x="3304" y="901"/>
                  </a:lnTo>
                  <a:lnTo>
                    <a:pt x="3305" y="901"/>
                  </a:lnTo>
                  <a:lnTo>
                    <a:pt x="3305" y="901"/>
                  </a:lnTo>
                  <a:lnTo>
                    <a:pt x="3306" y="901"/>
                  </a:lnTo>
                  <a:lnTo>
                    <a:pt x="3307" y="901"/>
                  </a:lnTo>
                  <a:lnTo>
                    <a:pt x="3308" y="901"/>
                  </a:lnTo>
                  <a:lnTo>
                    <a:pt x="3308" y="901"/>
                  </a:lnTo>
                  <a:lnTo>
                    <a:pt x="3310" y="901"/>
                  </a:lnTo>
                  <a:lnTo>
                    <a:pt x="3311" y="901"/>
                  </a:lnTo>
                  <a:lnTo>
                    <a:pt x="3312" y="901"/>
                  </a:lnTo>
                  <a:lnTo>
                    <a:pt x="3312" y="901"/>
                  </a:lnTo>
                  <a:lnTo>
                    <a:pt x="3313" y="901"/>
                  </a:lnTo>
                  <a:lnTo>
                    <a:pt x="3315" y="901"/>
                  </a:lnTo>
                  <a:lnTo>
                    <a:pt x="3316" y="901"/>
                  </a:lnTo>
                  <a:lnTo>
                    <a:pt x="3316" y="901"/>
                  </a:lnTo>
                  <a:lnTo>
                    <a:pt x="3317" y="901"/>
                  </a:lnTo>
                  <a:lnTo>
                    <a:pt x="3318" y="901"/>
                  </a:lnTo>
                  <a:lnTo>
                    <a:pt x="3320" y="901"/>
                  </a:lnTo>
                  <a:lnTo>
                    <a:pt x="3320" y="901"/>
                  </a:lnTo>
                  <a:lnTo>
                    <a:pt x="3321" y="901"/>
                  </a:lnTo>
                  <a:lnTo>
                    <a:pt x="3322" y="901"/>
                  </a:lnTo>
                  <a:lnTo>
                    <a:pt x="3323" y="901"/>
                  </a:lnTo>
                  <a:lnTo>
                    <a:pt x="3323" y="901"/>
                  </a:lnTo>
                  <a:lnTo>
                    <a:pt x="3325" y="901"/>
                  </a:lnTo>
                  <a:lnTo>
                    <a:pt x="3326" y="901"/>
                  </a:lnTo>
                  <a:lnTo>
                    <a:pt x="3327" y="901"/>
                  </a:lnTo>
                  <a:lnTo>
                    <a:pt x="3327" y="901"/>
                  </a:lnTo>
                  <a:lnTo>
                    <a:pt x="3328" y="901"/>
                  </a:lnTo>
                  <a:lnTo>
                    <a:pt x="3330" y="901"/>
                  </a:lnTo>
                  <a:lnTo>
                    <a:pt x="3331" y="901"/>
                  </a:lnTo>
                  <a:lnTo>
                    <a:pt x="3331" y="901"/>
                  </a:lnTo>
                  <a:lnTo>
                    <a:pt x="3332" y="901"/>
                  </a:lnTo>
                  <a:lnTo>
                    <a:pt x="3333" y="901"/>
                  </a:lnTo>
                  <a:lnTo>
                    <a:pt x="3335" y="901"/>
                  </a:lnTo>
                  <a:lnTo>
                    <a:pt x="3335" y="901"/>
                  </a:lnTo>
                  <a:lnTo>
                    <a:pt x="3336" y="901"/>
                  </a:lnTo>
                  <a:lnTo>
                    <a:pt x="3337" y="901"/>
                  </a:lnTo>
                  <a:lnTo>
                    <a:pt x="3338" y="901"/>
                  </a:lnTo>
                  <a:lnTo>
                    <a:pt x="3338" y="901"/>
                  </a:lnTo>
                  <a:lnTo>
                    <a:pt x="3340" y="901"/>
                  </a:lnTo>
                  <a:lnTo>
                    <a:pt x="3341" y="901"/>
                  </a:lnTo>
                  <a:lnTo>
                    <a:pt x="3342" y="901"/>
                  </a:lnTo>
                  <a:lnTo>
                    <a:pt x="3342" y="901"/>
                  </a:lnTo>
                  <a:lnTo>
                    <a:pt x="3343" y="901"/>
                  </a:lnTo>
                  <a:lnTo>
                    <a:pt x="3344" y="901"/>
                  </a:lnTo>
                  <a:lnTo>
                    <a:pt x="3346" y="901"/>
                  </a:lnTo>
                  <a:lnTo>
                    <a:pt x="3346" y="901"/>
                  </a:lnTo>
                  <a:lnTo>
                    <a:pt x="3347" y="901"/>
                  </a:lnTo>
                  <a:lnTo>
                    <a:pt x="3348" y="901"/>
                  </a:lnTo>
                  <a:lnTo>
                    <a:pt x="3349" y="901"/>
                  </a:lnTo>
                  <a:lnTo>
                    <a:pt x="3349" y="901"/>
                  </a:lnTo>
                  <a:lnTo>
                    <a:pt x="3351" y="901"/>
                  </a:lnTo>
                  <a:lnTo>
                    <a:pt x="3352" y="901"/>
                  </a:lnTo>
                  <a:lnTo>
                    <a:pt x="3353" y="901"/>
                  </a:lnTo>
                  <a:lnTo>
                    <a:pt x="3353" y="901"/>
                  </a:lnTo>
                  <a:lnTo>
                    <a:pt x="3354" y="901"/>
                  </a:lnTo>
                  <a:lnTo>
                    <a:pt x="3356" y="901"/>
                  </a:lnTo>
                  <a:lnTo>
                    <a:pt x="3357" y="901"/>
                  </a:lnTo>
                  <a:lnTo>
                    <a:pt x="3358" y="901"/>
                  </a:lnTo>
                  <a:lnTo>
                    <a:pt x="3358" y="901"/>
                  </a:lnTo>
                  <a:lnTo>
                    <a:pt x="3359" y="901"/>
                  </a:lnTo>
                  <a:lnTo>
                    <a:pt x="3361" y="901"/>
                  </a:lnTo>
                  <a:lnTo>
                    <a:pt x="3362" y="901"/>
                  </a:lnTo>
                  <a:lnTo>
                    <a:pt x="3362" y="901"/>
                  </a:lnTo>
                  <a:lnTo>
                    <a:pt x="3363" y="901"/>
                  </a:lnTo>
                  <a:lnTo>
                    <a:pt x="3364" y="901"/>
                  </a:lnTo>
                  <a:lnTo>
                    <a:pt x="3366" y="901"/>
                  </a:lnTo>
                  <a:lnTo>
                    <a:pt x="3366" y="901"/>
                  </a:lnTo>
                  <a:lnTo>
                    <a:pt x="3367" y="901"/>
                  </a:lnTo>
                  <a:lnTo>
                    <a:pt x="3368" y="901"/>
                  </a:lnTo>
                  <a:lnTo>
                    <a:pt x="3369" y="901"/>
                  </a:lnTo>
                  <a:lnTo>
                    <a:pt x="3369" y="901"/>
                  </a:lnTo>
                  <a:lnTo>
                    <a:pt x="3371" y="901"/>
                  </a:lnTo>
                  <a:lnTo>
                    <a:pt x="3372" y="901"/>
                  </a:lnTo>
                  <a:lnTo>
                    <a:pt x="3373" y="901"/>
                  </a:lnTo>
                  <a:lnTo>
                    <a:pt x="3373" y="901"/>
                  </a:lnTo>
                  <a:lnTo>
                    <a:pt x="3374" y="901"/>
                  </a:lnTo>
                  <a:lnTo>
                    <a:pt x="3376" y="901"/>
                  </a:lnTo>
                  <a:lnTo>
                    <a:pt x="3377" y="901"/>
                  </a:lnTo>
                  <a:lnTo>
                    <a:pt x="3377" y="901"/>
                  </a:lnTo>
                  <a:lnTo>
                    <a:pt x="3378" y="901"/>
                  </a:lnTo>
                  <a:lnTo>
                    <a:pt x="3379" y="901"/>
                  </a:lnTo>
                  <a:lnTo>
                    <a:pt x="3380" y="901"/>
                  </a:lnTo>
                  <a:lnTo>
                    <a:pt x="3380" y="901"/>
                  </a:lnTo>
                  <a:lnTo>
                    <a:pt x="3382" y="901"/>
                  </a:lnTo>
                  <a:lnTo>
                    <a:pt x="3383" y="901"/>
                  </a:lnTo>
                  <a:lnTo>
                    <a:pt x="3384" y="901"/>
                  </a:lnTo>
                  <a:lnTo>
                    <a:pt x="3384" y="901"/>
                  </a:lnTo>
                  <a:lnTo>
                    <a:pt x="3385" y="901"/>
                  </a:lnTo>
                  <a:lnTo>
                    <a:pt x="3387" y="901"/>
                  </a:lnTo>
                  <a:lnTo>
                    <a:pt x="3388" y="901"/>
                  </a:lnTo>
                  <a:lnTo>
                    <a:pt x="3388" y="901"/>
                  </a:lnTo>
                  <a:lnTo>
                    <a:pt x="3389" y="901"/>
                  </a:lnTo>
                  <a:lnTo>
                    <a:pt x="3390" y="901"/>
                  </a:lnTo>
                  <a:lnTo>
                    <a:pt x="3392" y="901"/>
                  </a:lnTo>
                  <a:lnTo>
                    <a:pt x="3392" y="901"/>
                  </a:lnTo>
                  <a:lnTo>
                    <a:pt x="3393" y="901"/>
                  </a:lnTo>
                  <a:lnTo>
                    <a:pt x="3394" y="901"/>
                  </a:lnTo>
                  <a:lnTo>
                    <a:pt x="3395" y="901"/>
                  </a:lnTo>
                  <a:lnTo>
                    <a:pt x="3395" y="901"/>
                  </a:lnTo>
                  <a:lnTo>
                    <a:pt x="3397" y="901"/>
                  </a:lnTo>
                  <a:lnTo>
                    <a:pt x="3398" y="901"/>
                  </a:lnTo>
                  <a:lnTo>
                    <a:pt x="3399" y="901"/>
                  </a:lnTo>
                  <a:lnTo>
                    <a:pt x="3399" y="901"/>
                  </a:lnTo>
                  <a:lnTo>
                    <a:pt x="3400" y="901"/>
                  </a:lnTo>
                  <a:lnTo>
                    <a:pt x="3402" y="901"/>
                  </a:lnTo>
                  <a:lnTo>
                    <a:pt x="3403" y="901"/>
                  </a:lnTo>
                  <a:lnTo>
                    <a:pt x="3403" y="901"/>
                  </a:lnTo>
                  <a:lnTo>
                    <a:pt x="3404" y="901"/>
                  </a:lnTo>
                  <a:lnTo>
                    <a:pt x="3405" y="901"/>
                  </a:lnTo>
                  <a:lnTo>
                    <a:pt x="3407" y="901"/>
                  </a:lnTo>
                  <a:lnTo>
                    <a:pt x="3407" y="901"/>
                  </a:lnTo>
                  <a:lnTo>
                    <a:pt x="3408" y="901"/>
                  </a:lnTo>
                  <a:lnTo>
                    <a:pt x="3409" y="901"/>
                  </a:lnTo>
                  <a:lnTo>
                    <a:pt x="3410" y="901"/>
                  </a:lnTo>
                  <a:lnTo>
                    <a:pt x="3411" y="901"/>
                  </a:lnTo>
                  <a:lnTo>
                    <a:pt x="3411" y="901"/>
                  </a:lnTo>
                  <a:lnTo>
                    <a:pt x="3413" y="901"/>
                  </a:lnTo>
                  <a:lnTo>
                    <a:pt x="3414" y="901"/>
                  </a:lnTo>
                  <a:lnTo>
                    <a:pt x="3415" y="901"/>
                  </a:lnTo>
                  <a:lnTo>
                    <a:pt x="3415" y="901"/>
                  </a:lnTo>
                  <a:lnTo>
                    <a:pt x="3416" y="901"/>
                  </a:lnTo>
                  <a:lnTo>
                    <a:pt x="3418" y="901"/>
                  </a:lnTo>
                  <a:lnTo>
                    <a:pt x="3419" y="901"/>
                  </a:lnTo>
                  <a:lnTo>
                    <a:pt x="3419" y="901"/>
                  </a:lnTo>
                  <a:lnTo>
                    <a:pt x="3420" y="901"/>
                  </a:lnTo>
                  <a:lnTo>
                    <a:pt x="3421" y="901"/>
                  </a:lnTo>
                  <a:lnTo>
                    <a:pt x="3423" y="901"/>
                  </a:lnTo>
                  <a:lnTo>
                    <a:pt x="3423" y="901"/>
                  </a:lnTo>
                  <a:lnTo>
                    <a:pt x="3424" y="901"/>
                  </a:lnTo>
                  <a:lnTo>
                    <a:pt x="3425" y="901"/>
                  </a:lnTo>
                  <a:lnTo>
                    <a:pt x="3426" y="901"/>
                  </a:lnTo>
                  <a:lnTo>
                    <a:pt x="3426" y="901"/>
                  </a:lnTo>
                  <a:lnTo>
                    <a:pt x="3428" y="901"/>
                  </a:lnTo>
                  <a:lnTo>
                    <a:pt x="3429" y="901"/>
                  </a:lnTo>
                  <a:lnTo>
                    <a:pt x="3430" y="901"/>
                  </a:lnTo>
                  <a:lnTo>
                    <a:pt x="3430" y="901"/>
                  </a:lnTo>
                  <a:lnTo>
                    <a:pt x="3431" y="901"/>
                  </a:lnTo>
                  <a:lnTo>
                    <a:pt x="3433" y="901"/>
                  </a:lnTo>
                  <a:lnTo>
                    <a:pt x="3434" y="901"/>
                  </a:lnTo>
                  <a:lnTo>
                    <a:pt x="3434" y="901"/>
                  </a:lnTo>
                  <a:lnTo>
                    <a:pt x="3435" y="901"/>
                  </a:lnTo>
                  <a:lnTo>
                    <a:pt x="3436" y="901"/>
                  </a:lnTo>
                  <a:lnTo>
                    <a:pt x="3438" y="901"/>
                  </a:lnTo>
                  <a:lnTo>
                    <a:pt x="3438" y="901"/>
                  </a:lnTo>
                  <a:lnTo>
                    <a:pt x="3439" y="901"/>
                  </a:lnTo>
                  <a:lnTo>
                    <a:pt x="3440" y="901"/>
                  </a:lnTo>
                  <a:lnTo>
                    <a:pt x="3441" y="901"/>
                  </a:lnTo>
                  <a:lnTo>
                    <a:pt x="3441" y="901"/>
                  </a:lnTo>
                  <a:lnTo>
                    <a:pt x="3443" y="901"/>
                  </a:lnTo>
                  <a:lnTo>
                    <a:pt x="3444" y="901"/>
                  </a:lnTo>
                  <a:lnTo>
                    <a:pt x="3445" y="901"/>
                  </a:lnTo>
                  <a:lnTo>
                    <a:pt x="3445" y="901"/>
                  </a:lnTo>
                  <a:lnTo>
                    <a:pt x="3446" y="901"/>
                  </a:lnTo>
                  <a:lnTo>
                    <a:pt x="3447" y="901"/>
                  </a:lnTo>
                  <a:lnTo>
                    <a:pt x="3449" y="901"/>
                  </a:lnTo>
                  <a:lnTo>
                    <a:pt x="3449" y="901"/>
                  </a:lnTo>
                  <a:lnTo>
                    <a:pt x="3450" y="901"/>
                  </a:lnTo>
                  <a:lnTo>
                    <a:pt x="3451" y="901"/>
                  </a:lnTo>
                  <a:lnTo>
                    <a:pt x="3452" y="901"/>
                  </a:lnTo>
                  <a:lnTo>
                    <a:pt x="3452" y="901"/>
                  </a:lnTo>
                  <a:lnTo>
                    <a:pt x="3454" y="901"/>
                  </a:lnTo>
                  <a:lnTo>
                    <a:pt x="3455" y="901"/>
                  </a:lnTo>
                  <a:lnTo>
                    <a:pt x="3456" y="901"/>
                  </a:lnTo>
                  <a:lnTo>
                    <a:pt x="3456" y="901"/>
                  </a:lnTo>
                  <a:lnTo>
                    <a:pt x="3457" y="901"/>
                  </a:lnTo>
                  <a:lnTo>
                    <a:pt x="3459" y="901"/>
                  </a:lnTo>
                  <a:lnTo>
                    <a:pt x="3460" y="901"/>
                  </a:lnTo>
                  <a:lnTo>
                    <a:pt x="3460" y="901"/>
                  </a:lnTo>
                  <a:lnTo>
                    <a:pt x="3461" y="901"/>
                  </a:lnTo>
                  <a:lnTo>
                    <a:pt x="3462" y="901"/>
                  </a:lnTo>
                  <a:lnTo>
                    <a:pt x="3464" y="901"/>
                  </a:lnTo>
                  <a:lnTo>
                    <a:pt x="3464" y="901"/>
                  </a:lnTo>
                  <a:lnTo>
                    <a:pt x="3465" y="901"/>
                  </a:lnTo>
                  <a:lnTo>
                    <a:pt x="3466" y="901"/>
                  </a:lnTo>
                  <a:lnTo>
                    <a:pt x="3467" y="901"/>
                  </a:lnTo>
                  <a:lnTo>
                    <a:pt x="3469" y="901"/>
                  </a:lnTo>
                  <a:lnTo>
                    <a:pt x="3469" y="901"/>
                  </a:lnTo>
                  <a:lnTo>
                    <a:pt x="3470" y="901"/>
                  </a:lnTo>
                  <a:lnTo>
                    <a:pt x="3471" y="901"/>
                  </a:lnTo>
                  <a:lnTo>
                    <a:pt x="3472" y="901"/>
                  </a:lnTo>
                  <a:lnTo>
                    <a:pt x="3472" y="901"/>
                  </a:lnTo>
                  <a:lnTo>
                    <a:pt x="3474" y="901"/>
                  </a:lnTo>
                  <a:lnTo>
                    <a:pt x="3475" y="901"/>
                  </a:lnTo>
                  <a:lnTo>
                    <a:pt x="3476" y="901"/>
                  </a:lnTo>
                  <a:lnTo>
                    <a:pt x="3476" y="901"/>
                  </a:lnTo>
                  <a:lnTo>
                    <a:pt x="3477" y="901"/>
                  </a:lnTo>
                  <a:lnTo>
                    <a:pt x="3479" y="901"/>
                  </a:lnTo>
                  <a:lnTo>
                    <a:pt x="3480" y="901"/>
                  </a:lnTo>
                  <a:lnTo>
                    <a:pt x="3480" y="901"/>
                  </a:lnTo>
                  <a:lnTo>
                    <a:pt x="3481" y="901"/>
                  </a:lnTo>
                  <a:lnTo>
                    <a:pt x="3482" y="901"/>
                  </a:lnTo>
                  <a:lnTo>
                    <a:pt x="3483" y="901"/>
                  </a:lnTo>
                  <a:lnTo>
                    <a:pt x="3483" y="901"/>
                  </a:lnTo>
                  <a:lnTo>
                    <a:pt x="3485" y="901"/>
                  </a:lnTo>
                  <a:lnTo>
                    <a:pt x="3486" y="901"/>
                  </a:lnTo>
                  <a:lnTo>
                    <a:pt x="3487" y="901"/>
                  </a:lnTo>
                  <a:lnTo>
                    <a:pt x="3487" y="901"/>
                  </a:lnTo>
                  <a:lnTo>
                    <a:pt x="3488" y="901"/>
                  </a:lnTo>
                  <a:lnTo>
                    <a:pt x="3490" y="901"/>
                  </a:lnTo>
                  <a:lnTo>
                    <a:pt x="3491" y="901"/>
                  </a:lnTo>
                  <a:lnTo>
                    <a:pt x="3491" y="901"/>
                  </a:lnTo>
                  <a:lnTo>
                    <a:pt x="3492" y="901"/>
                  </a:lnTo>
                  <a:lnTo>
                    <a:pt x="3493" y="901"/>
                  </a:lnTo>
                  <a:lnTo>
                    <a:pt x="3495" y="901"/>
                  </a:lnTo>
                  <a:lnTo>
                    <a:pt x="3495" y="901"/>
                  </a:lnTo>
                  <a:lnTo>
                    <a:pt x="3496" y="901"/>
                  </a:lnTo>
                  <a:lnTo>
                    <a:pt x="3497" y="901"/>
                  </a:lnTo>
                  <a:lnTo>
                    <a:pt x="3498" y="901"/>
                  </a:lnTo>
                  <a:lnTo>
                    <a:pt x="3498" y="901"/>
                  </a:lnTo>
                  <a:lnTo>
                    <a:pt x="3500" y="899"/>
                  </a:lnTo>
                  <a:lnTo>
                    <a:pt x="3501" y="899"/>
                  </a:lnTo>
                  <a:lnTo>
                    <a:pt x="3502" y="899"/>
                  </a:lnTo>
                  <a:lnTo>
                    <a:pt x="3502" y="899"/>
                  </a:lnTo>
                  <a:lnTo>
                    <a:pt x="3503" y="899"/>
                  </a:lnTo>
                  <a:lnTo>
                    <a:pt x="3505" y="899"/>
                  </a:lnTo>
                  <a:lnTo>
                    <a:pt x="3506" y="899"/>
                  </a:lnTo>
                  <a:lnTo>
                    <a:pt x="3506" y="899"/>
                  </a:lnTo>
                  <a:lnTo>
                    <a:pt x="3507" y="899"/>
                  </a:lnTo>
                  <a:lnTo>
                    <a:pt x="3508" y="899"/>
                  </a:lnTo>
                  <a:lnTo>
                    <a:pt x="3510" y="899"/>
                  </a:lnTo>
                  <a:lnTo>
                    <a:pt x="3510" y="899"/>
                  </a:lnTo>
                  <a:lnTo>
                    <a:pt x="3511" y="899"/>
                  </a:lnTo>
                  <a:lnTo>
                    <a:pt x="3512" y="899"/>
                  </a:lnTo>
                  <a:lnTo>
                    <a:pt x="3513" y="899"/>
                  </a:lnTo>
                  <a:lnTo>
                    <a:pt x="3513" y="899"/>
                  </a:lnTo>
                  <a:lnTo>
                    <a:pt x="3515" y="899"/>
                  </a:lnTo>
                  <a:lnTo>
                    <a:pt x="3516" y="899"/>
                  </a:lnTo>
                  <a:lnTo>
                    <a:pt x="3517" y="899"/>
                  </a:lnTo>
                  <a:lnTo>
                    <a:pt x="3517" y="899"/>
                  </a:lnTo>
                  <a:lnTo>
                    <a:pt x="3518" y="899"/>
                  </a:lnTo>
                  <a:lnTo>
                    <a:pt x="3519" y="899"/>
                  </a:lnTo>
                  <a:lnTo>
                    <a:pt x="3521" y="899"/>
                  </a:lnTo>
                  <a:lnTo>
                    <a:pt x="3521" y="901"/>
                  </a:lnTo>
                  <a:lnTo>
                    <a:pt x="3522" y="901"/>
                  </a:lnTo>
                  <a:lnTo>
                    <a:pt x="3523" y="901"/>
                  </a:lnTo>
                  <a:lnTo>
                    <a:pt x="3524" y="901"/>
                  </a:lnTo>
                  <a:lnTo>
                    <a:pt x="3526" y="901"/>
                  </a:lnTo>
                  <a:lnTo>
                    <a:pt x="3526" y="901"/>
                  </a:lnTo>
                  <a:lnTo>
                    <a:pt x="3527" y="901"/>
                  </a:lnTo>
                  <a:lnTo>
                    <a:pt x="3528" y="901"/>
                  </a:lnTo>
                  <a:lnTo>
                    <a:pt x="3529" y="901"/>
                  </a:lnTo>
                  <a:lnTo>
                    <a:pt x="3529" y="901"/>
                  </a:lnTo>
                  <a:lnTo>
                    <a:pt x="3531" y="901"/>
                  </a:lnTo>
                  <a:lnTo>
                    <a:pt x="3532" y="901"/>
                  </a:lnTo>
                  <a:lnTo>
                    <a:pt x="3533" y="901"/>
                  </a:lnTo>
                  <a:lnTo>
                    <a:pt x="3533" y="901"/>
                  </a:lnTo>
                  <a:lnTo>
                    <a:pt x="3534" y="901"/>
                  </a:lnTo>
                  <a:lnTo>
                    <a:pt x="3536" y="901"/>
                  </a:lnTo>
                  <a:lnTo>
                    <a:pt x="3537" y="901"/>
                  </a:lnTo>
                  <a:lnTo>
                    <a:pt x="3537" y="901"/>
                  </a:lnTo>
                  <a:lnTo>
                    <a:pt x="3538" y="901"/>
                  </a:lnTo>
                  <a:lnTo>
                    <a:pt x="3539" y="901"/>
                  </a:lnTo>
                  <a:lnTo>
                    <a:pt x="3541" y="901"/>
                  </a:lnTo>
                  <a:lnTo>
                    <a:pt x="3541" y="901"/>
                  </a:lnTo>
                  <a:lnTo>
                    <a:pt x="3542" y="901"/>
                  </a:lnTo>
                  <a:lnTo>
                    <a:pt x="3543" y="901"/>
                  </a:lnTo>
                  <a:lnTo>
                    <a:pt x="3544" y="901"/>
                  </a:lnTo>
                  <a:lnTo>
                    <a:pt x="3544" y="901"/>
                  </a:lnTo>
                  <a:lnTo>
                    <a:pt x="3546" y="901"/>
                  </a:lnTo>
                  <a:lnTo>
                    <a:pt x="3547" y="901"/>
                  </a:lnTo>
                  <a:lnTo>
                    <a:pt x="3548" y="901"/>
                  </a:lnTo>
                  <a:lnTo>
                    <a:pt x="3548" y="901"/>
                  </a:lnTo>
                  <a:lnTo>
                    <a:pt x="3549" y="901"/>
                  </a:lnTo>
                  <a:lnTo>
                    <a:pt x="3551" y="901"/>
                  </a:lnTo>
                  <a:lnTo>
                    <a:pt x="3552" y="901"/>
                  </a:lnTo>
                  <a:lnTo>
                    <a:pt x="3552" y="901"/>
                  </a:lnTo>
                  <a:lnTo>
                    <a:pt x="3553" y="901"/>
                  </a:lnTo>
                  <a:lnTo>
                    <a:pt x="3554" y="901"/>
                  </a:lnTo>
                  <a:lnTo>
                    <a:pt x="3555" y="901"/>
                  </a:lnTo>
                  <a:lnTo>
                    <a:pt x="3555" y="901"/>
                  </a:lnTo>
                  <a:lnTo>
                    <a:pt x="3557" y="901"/>
                  </a:lnTo>
                  <a:lnTo>
                    <a:pt x="3558" y="901"/>
                  </a:lnTo>
                  <a:lnTo>
                    <a:pt x="3559" y="901"/>
                  </a:lnTo>
                  <a:lnTo>
                    <a:pt x="3559" y="901"/>
                  </a:lnTo>
                  <a:lnTo>
                    <a:pt x="3560" y="901"/>
                  </a:lnTo>
                  <a:lnTo>
                    <a:pt x="3562" y="901"/>
                  </a:lnTo>
                  <a:lnTo>
                    <a:pt x="3563" y="901"/>
                  </a:lnTo>
                  <a:lnTo>
                    <a:pt x="3563" y="901"/>
                  </a:lnTo>
                  <a:lnTo>
                    <a:pt x="3564" y="901"/>
                  </a:lnTo>
                  <a:lnTo>
                    <a:pt x="3565" y="901"/>
                  </a:lnTo>
                  <a:lnTo>
                    <a:pt x="3567" y="901"/>
                  </a:lnTo>
                  <a:lnTo>
                    <a:pt x="3567" y="901"/>
                  </a:lnTo>
                  <a:lnTo>
                    <a:pt x="3568" y="901"/>
                  </a:lnTo>
                  <a:lnTo>
                    <a:pt x="3569" y="901"/>
                  </a:lnTo>
                  <a:lnTo>
                    <a:pt x="3570" y="901"/>
                  </a:lnTo>
                  <a:lnTo>
                    <a:pt x="3570" y="901"/>
                  </a:lnTo>
                  <a:lnTo>
                    <a:pt x="3572" y="901"/>
                  </a:lnTo>
                  <a:lnTo>
                    <a:pt x="3573" y="901"/>
                  </a:lnTo>
                  <a:lnTo>
                    <a:pt x="3574" y="901"/>
                  </a:lnTo>
                  <a:lnTo>
                    <a:pt x="3574" y="901"/>
                  </a:lnTo>
                  <a:lnTo>
                    <a:pt x="3575" y="901"/>
                  </a:lnTo>
                  <a:lnTo>
                    <a:pt x="3577" y="901"/>
                  </a:lnTo>
                  <a:lnTo>
                    <a:pt x="3578" y="901"/>
                  </a:lnTo>
                  <a:lnTo>
                    <a:pt x="3578" y="901"/>
                  </a:lnTo>
                  <a:lnTo>
                    <a:pt x="3579" y="901"/>
                  </a:lnTo>
                  <a:lnTo>
                    <a:pt x="3580" y="901"/>
                  </a:lnTo>
                  <a:lnTo>
                    <a:pt x="3582" y="901"/>
                  </a:lnTo>
                  <a:lnTo>
                    <a:pt x="3583" y="901"/>
                  </a:lnTo>
                  <a:lnTo>
                    <a:pt x="3583" y="901"/>
                  </a:lnTo>
                  <a:lnTo>
                    <a:pt x="3584" y="901"/>
                  </a:lnTo>
                  <a:lnTo>
                    <a:pt x="3585" y="901"/>
                  </a:lnTo>
                  <a:lnTo>
                    <a:pt x="3587" y="901"/>
                  </a:lnTo>
                  <a:lnTo>
                    <a:pt x="3587" y="901"/>
                  </a:lnTo>
                  <a:lnTo>
                    <a:pt x="3588" y="901"/>
                  </a:lnTo>
                  <a:lnTo>
                    <a:pt x="3589" y="901"/>
                  </a:lnTo>
                  <a:lnTo>
                    <a:pt x="3590" y="901"/>
                  </a:lnTo>
                  <a:lnTo>
                    <a:pt x="3590" y="901"/>
                  </a:lnTo>
                  <a:lnTo>
                    <a:pt x="3591" y="901"/>
                  </a:lnTo>
                  <a:lnTo>
                    <a:pt x="3593" y="901"/>
                  </a:lnTo>
                  <a:lnTo>
                    <a:pt x="3594" y="901"/>
                  </a:lnTo>
                  <a:lnTo>
                    <a:pt x="3594" y="901"/>
                  </a:lnTo>
                  <a:lnTo>
                    <a:pt x="3595" y="901"/>
                  </a:lnTo>
                  <a:lnTo>
                    <a:pt x="3596" y="901"/>
                  </a:lnTo>
                  <a:lnTo>
                    <a:pt x="3598" y="901"/>
                  </a:lnTo>
                  <a:lnTo>
                    <a:pt x="3598" y="901"/>
                  </a:lnTo>
                  <a:lnTo>
                    <a:pt x="3599" y="901"/>
                  </a:lnTo>
                  <a:lnTo>
                    <a:pt x="3600" y="901"/>
                  </a:lnTo>
                  <a:lnTo>
                    <a:pt x="3601" y="901"/>
                  </a:lnTo>
                  <a:lnTo>
                    <a:pt x="3601" y="901"/>
                  </a:lnTo>
                  <a:lnTo>
                    <a:pt x="3603" y="901"/>
                  </a:lnTo>
                  <a:lnTo>
                    <a:pt x="3604" y="901"/>
                  </a:lnTo>
                  <a:lnTo>
                    <a:pt x="3605" y="901"/>
                  </a:lnTo>
                  <a:lnTo>
                    <a:pt x="3605" y="901"/>
                  </a:lnTo>
                  <a:lnTo>
                    <a:pt x="3606" y="901"/>
                  </a:lnTo>
                  <a:lnTo>
                    <a:pt x="3608" y="901"/>
                  </a:lnTo>
                  <a:lnTo>
                    <a:pt x="3609" y="901"/>
                  </a:lnTo>
                  <a:lnTo>
                    <a:pt x="3609" y="901"/>
                  </a:lnTo>
                  <a:lnTo>
                    <a:pt x="3610" y="901"/>
                  </a:lnTo>
                  <a:lnTo>
                    <a:pt x="3611" y="901"/>
                  </a:lnTo>
                  <a:lnTo>
                    <a:pt x="3613" y="901"/>
                  </a:lnTo>
                  <a:lnTo>
                    <a:pt x="3613" y="901"/>
                  </a:lnTo>
                  <a:lnTo>
                    <a:pt x="3614" y="901"/>
                  </a:lnTo>
                  <a:lnTo>
                    <a:pt x="3615" y="901"/>
                  </a:lnTo>
                  <a:lnTo>
                    <a:pt x="3616" y="901"/>
                  </a:lnTo>
                  <a:lnTo>
                    <a:pt x="3616" y="901"/>
                  </a:lnTo>
                  <a:lnTo>
                    <a:pt x="3618" y="901"/>
                  </a:lnTo>
                  <a:lnTo>
                    <a:pt x="3619" y="901"/>
                  </a:lnTo>
                  <a:lnTo>
                    <a:pt x="3620" y="901"/>
                  </a:lnTo>
                  <a:lnTo>
                    <a:pt x="3620" y="901"/>
                  </a:lnTo>
                  <a:lnTo>
                    <a:pt x="3621" y="901"/>
                  </a:lnTo>
                  <a:lnTo>
                    <a:pt x="3623" y="901"/>
                  </a:lnTo>
                  <a:lnTo>
                    <a:pt x="3624" y="901"/>
                  </a:lnTo>
                  <a:lnTo>
                    <a:pt x="3624" y="901"/>
                  </a:lnTo>
                  <a:lnTo>
                    <a:pt x="3625" y="901"/>
                  </a:lnTo>
                  <a:lnTo>
                    <a:pt x="3626" y="901"/>
                  </a:lnTo>
                  <a:lnTo>
                    <a:pt x="3627" y="901"/>
                  </a:lnTo>
                  <a:lnTo>
                    <a:pt x="3627" y="901"/>
                  </a:lnTo>
                  <a:lnTo>
                    <a:pt x="3629" y="901"/>
                  </a:lnTo>
                  <a:lnTo>
                    <a:pt x="3630" y="901"/>
                  </a:lnTo>
                  <a:lnTo>
                    <a:pt x="3631" y="901"/>
                  </a:lnTo>
                  <a:lnTo>
                    <a:pt x="3631" y="901"/>
                  </a:lnTo>
                  <a:lnTo>
                    <a:pt x="3632" y="901"/>
                  </a:lnTo>
                  <a:lnTo>
                    <a:pt x="3634" y="901"/>
                  </a:lnTo>
                  <a:lnTo>
                    <a:pt x="3635" y="901"/>
                  </a:lnTo>
                  <a:lnTo>
                    <a:pt x="3636" y="901"/>
                  </a:lnTo>
                  <a:lnTo>
                    <a:pt x="3636" y="901"/>
                  </a:lnTo>
                  <a:lnTo>
                    <a:pt x="3637" y="901"/>
                  </a:lnTo>
                  <a:lnTo>
                    <a:pt x="3639" y="901"/>
                  </a:lnTo>
                  <a:lnTo>
                    <a:pt x="3640" y="901"/>
                  </a:lnTo>
                  <a:lnTo>
                    <a:pt x="3640" y="901"/>
                  </a:lnTo>
                  <a:lnTo>
                    <a:pt x="3641" y="901"/>
                  </a:lnTo>
                  <a:lnTo>
                    <a:pt x="3642" y="901"/>
                  </a:lnTo>
                  <a:lnTo>
                    <a:pt x="3644" y="901"/>
                  </a:lnTo>
                  <a:lnTo>
                    <a:pt x="3644" y="901"/>
                  </a:lnTo>
                  <a:lnTo>
                    <a:pt x="3645" y="901"/>
                  </a:lnTo>
                  <a:lnTo>
                    <a:pt x="3646" y="901"/>
                  </a:lnTo>
                  <a:lnTo>
                    <a:pt x="3647" y="901"/>
                  </a:lnTo>
                  <a:lnTo>
                    <a:pt x="3647" y="901"/>
                  </a:lnTo>
                  <a:lnTo>
                    <a:pt x="3649" y="901"/>
                  </a:lnTo>
                  <a:lnTo>
                    <a:pt x="3650" y="901"/>
                  </a:lnTo>
                  <a:lnTo>
                    <a:pt x="3651" y="901"/>
                  </a:lnTo>
                  <a:lnTo>
                    <a:pt x="3651" y="901"/>
                  </a:lnTo>
                  <a:lnTo>
                    <a:pt x="3652" y="901"/>
                  </a:lnTo>
                  <a:lnTo>
                    <a:pt x="3654" y="901"/>
                  </a:lnTo>
                  <a:lnTo>
                    <a:pt x="3655" y="901"/>
                  </a:lnTo>
                  <a:lnTo>
                    <a:pt x="3655" y="901"/>
                  </a:lnTo>
                  <a:lnTo>
                    <a:pt x="3656" y="901"/>
                  </a:lnTo>
                  <a:lnTo>
                    <a:pt x="3657" y="901"/>
                  </a:lnTo>
                  <a:lnTo>
                    <a:pt x="3659" y="901"/>
                  </a:lnTo>
                  <a:lnTo>
                    <a:pt x="3659" y="901"/>
                  </a:lnTo>
                  <a:lnTo>
                    <a:pt x="3660" y="901"/>
                  </a:lnTo>
                  <a:lnTo>
                    <a:pt x="3661" y="901"/>
                  </a:lnTo>
                  <a:lnTo>
                    <a:pt x="3662" y="901"/>
                  </a:lnTo>
                  <a:lnTo>
                    <a:pt x="3662" y="901"/>
                  </a:lnTo>
                  <a:lnTo>
                    <a:pt x="3663" y="901"/>
                  </a:lnTo>
                  <a:lnTo>
                    <a:pt x="3665" y="901"/>
                  </a:lnTo>
                  <a:lnTo>
                    <a:pt x="3666" y="901"/>
                  </a:lnTo>
                  <a:lnTo>
                    <a:pt x="3666" y="901"/>
                  </a:lnTo>
                  <a:lnTo>
                    <a:pt x="3667" y="901"/>
                  </a:lnTo>
                  <a:lnTo>
                    <a:pt x="3668" y="901"/>
                  </a:lnTo>
                  <a:lnTo>
                    <a:pt x="3670" y="901"/>
                  </a:lnTo>
                  <a:lnTo>
                    <a:pt x="3670" y="901"/>
                  </a:lnTo>
                  <a:lnTo>
                    <a:pt x="3671" y="901"/>
                  </a:lnTo>
                  <a:lnTo>
                    <a:pt x="3672" y="901"/>
                  </a:lnTo>
                  <a:lnTo>
                    <a:pt x="3673" y="901"/>
                  </a:lnTo>
                  <a:lnTo>
                    <a:pt x="3673" y="901"/>
                  </a:lnTo>
                  <a:lnTo>
                    <a:pt x="3675" y="901"/>
                  </a:lnTo>
                  <a:lnTo>
                    <a:pt x="3676" y="901"/>
                  </a:lnTo>
                  <a:lnTo>
                    <a:pt x="3677" y="901"/>
                  </a:lnTo>
                  <a:lnTo>
                    <a:pt x="3677" y="901"/>
                  </a:lnTo>
                  <a:lnTo>
                    <a:pt x="3678" y="901"/>
                  </a:lnTo>
                  <a:lnTo>
                    <a:pt x="3680" y="901"/>
                  </a:lnTo>
                  <a:lnTo>
                    <a:pt x="3681" y="901"/>
                  </a:lnTo>
                  <a:lnTo>
                    <a:pt x="3681" y="901"/>
                  </a:lnTo>
                  <a:lnTo>
                    <a:pt x="3682" y="901"/>
                  </a:lnTo>
                  <a:lnTo>
                    <a:pt x="3683" y="901"/>
                  </a:lnTo>
                  <a:lnTo>
                    <a:pt x="3685" y="901"/>
                  </a:lnTo>
                  <a:lnTo>
                    <a:pt x="3685" y="901"/>
                  </a:lnTo>
                  <a:lnTo>
                    <a:pt x="3686" y="901"/>
                  </a:lnTo>
                  <a:lnTo>
                    <a:pt x="3687" y="901"/>
                  </a:lnTo>
                  <a:lnTo>
                    <a:pt x="3688" y="901"/>
                  </a:lnTo>
                  <a:lnTo>
                    <a:pt x="3688" y="901"/>
                  </a:lnTo>
                  <a:lnTo>
                    <a:pt x="3690" y="901"/>
                  </a:lnTo>
                  <a:lnTo>
                    <a:pt x="3691" y="901"/>
                  </a:lnTo>
                  <a:lnTo>
                    <a:pt x="3692" y="901"/>
                  </a:lnTo>
                  <a:lnTo>
                    <a:pt x="3693" y="901"/>
                  </a:lnTo>
                  <a:lnTo>
                    <a:pt x="3693" y="901"/>
                  </a:lnTo>
                  <a:lnTo>
                    <a:pt x="3695" y="901"/>
                  </a:lnTo>
                  <a:lnTo>
                    <a:pt x="3696" y="902"/>
                  </a:lnTo>
                  <a:lnTo>
                    <a:pt x="3697" y="904"/>
                  </a:lnTo>
                  <a:lnTo>
                    <a:pt x="3697" y="907"/>
                  </a:lnTo>
                  <a:lnTo>
                    <a:pt x="3698" y="913"/>
                  </a:lnTo>
                  <a:lnTo>
                    <a:pt x="3699" y="921"/>
                  </a:lnTo>
                  <a:lnTo>
                    <a:pt x="3701" y="929"/>
                  </a:lnTo>
                  <a:lnTo>
                    <a:pt x="3701" y="937"/>
                  </a:lnTo>
                  <a:lnTo>
                    <a:pt x="3702" y="943"/>
                  </a:lnTo>
                  <a:lnTo>
                    <a:pt x="3703" y="945"/>
                  </a:lnTo>
                  <a:lnTo>
                    <a:pt x="3704" y="944"/>
                  </a:lnTo>
                  <a:lnTo>
                    <a:pt x="3704" y="939"/>
                  </a:lnTo>
                  <a:lnTo>
                    <a:pt x="3706" y="933"/>
                  </a:lnTo>
                  <a:lnTo>
                    <a:pt x="3707" y="924"/>
                  </a:lnTo>
                  <a:lnTo>
                    <a:pt x="3708" y="917"/>
                  </a:lnTo>
                  <a:lnTo>
                    <a:pt x="3708" y="911"/>
                  </a:lnTo>
                  <a:lnTo>
                    <a:pt x="3709" y="904"/>
                  </a:lnTo>
                  <a:lnTo>
                    <a:pt x="3711" y="899"/>
                  </a:lnTo>
                  <a:lnTo>
                    <a:pt x="3712" y="896"/>
                  </a:lnTo>
                  <a:lnTo>
                    <a:pt x="3712" y="893"/>
                  </a:lnTo>
                  <a:lnTo>
                    <a:pt x="3713" y="891"/>
                  </a:lnTo>
                  <a:lnTo>
                    <a:pt x="3714" y="890"/>
                  </a:lnTo>
                  <a:lnTo>
                    <a:pt x="3716" y="888"/>
                  </a:lnTo>
                  <a:lnTo>
                    <a:pt x="3716" y="887"/>
                  </a:lnTo>
                  <a:lnTo>
                    <a:pt x="3717" y="886"/>
                  </a:lnTo>
                  <a:lnTo>
                    <a:pt x="3718" y="886"/>
                  </a:lnTo>
                  <a:lnTo>
                    <a:pt x="3719" y="886"/>
                  </a:lnTo>
                  <a:lnTo>
                    <a:pt x="3719" y="886"/>
                  </a:lnTo>
                  <a:lnTo>
                    <a:pt x="3721" y="886"/>
                  </a:lnTo>
                  <a:lnTo>
                    <a:pt x="3722" y="886"/>
                  </a:lnTo>
                  <a:lnTo>
                    <a:pt x="3723" y="886"/>
                  </a:lnTo>
                  <a:lnTo>
                    <a:pt x="3723" y="887"/>
                  </a:lnTo>
                  <a:lnTo>
                    <a:pt x="3724" y="887"/>
                  </a:lnTo>
                  <a:lnTo>
                    <a:pt x="3726" y="887"/>
                  </a:lnTo>
                  <a:lnTo>
                    <a:pt x="3727" y="888"/>
                  </a:lnTo>
                  <a:lnTo>
                    <a:pt x="3727" y="888"/>
                  </a:lnTo>
                  <a:lnTo>
                    <a:pt x="3728" y="890"/>
                  </a:lnTo>
                  <a:lnTo>
                    <a:pt x="3729" y="890"/>
                  </a:lnTo>
                  <a:lnTo>
                    <a:pt x="3731" y="891"/>
                  </a:lnTo>
                  <a:lnTo>
                    <a:pt x="3731" y="891"/>
                  </a:lnTo>
                  <a:lnTo>
                    <a:pt x="3732" y="891"/>
                  </a:lnTo>
                  <a:lnTo>
                    <a:pt x="3733" y="891"/>
                  </a:lnTo>
                  <a:lnTo>
                    <a:pt x="3734" y="891"/>
                  </a:lnTo>
                  <a:lnTo>
                    <a:pt x="3734" y="891"/>
                  </a:lnTo>
                  <a:lnTo>
                    <a:pt x="3735" y="891"/>
                  </a:lnTo>
                  <a:lnTo>
                    <a:pt x="3737" y="891"/>
                  </a:lnTo>
                  <a:lnTo>
                    <a:pt x="3738" y="891"/>
                  </a:lnTo>
                  <a:lnTo>
                    <a:pt x="3738" y="891"/>
                  </a:lnTo>
                  <a:lnTo>
                    <a:pt x="3739" y="891"/>
                  </a:lnTo>
                  <a:lnTo>
                    <a:pt x="3740" y="892"/>
                  </a:lnTo>
                  <a:lnTo>
                    <a:pt x="3742" y="892"/>
                  </a:lnTo>
                  <a:lnTo>
                    <a:pt x="3742" y="892"/>
                  </a:lnTo>
                  <a:lnTo>
                    <a:pt x="3743" y="893"/>
                  </a:lnTo>
                  <a:lnTo>
                    <a:pt x="3744" y="893"/>
                  </a:lnTo>
                  <a:lnTo>
                    <a:pt x="3745" y="895"/>
                  </a:lnTo>
                  <a:lnTo>
                    <a:pt x="3745" y="895"/>
                  </a:lnTo>
                  <a:lnTo>
                    <a:pt x="3747" y="896"/>
                  </a:lnTo>
                  <a:lnTo>
                    <a:pt x="3748" y="896"/>
                  </a:lnTo>
                  <a:lnTo>
                    <a:pt x="3749" y="897"/>
                  </a:lnTo>
                  <a:lnTo>
                    <a:pt x="3750" y="897"/>
                  </a:lnTo>
                  <a:lnTo>
                    <a:pt x="3750" y="898"/>
                  </a:lnTo>
                  <a:lnTo>
                    <a:pt x="3752" y="898"/>
                  </a:lnTo>
                  <a:lnTo>
                    <a:pt x="3753" y="899"/>
                  </a:lnTo>
                  <a:lnTo>
                    <a:pt x="3754" y="899"/>
                  </a:lnTo>
                  <a:lnTo>
                    <a:pt x="3754" y="901"/>
                  </a:lnTo>
                  <a:lnTo>
                    <a:pt x="3755" y="901"/>
                  </a:lnTo>
                  <a:lnTo>
                    <a:pt x="3757" y="901"/>
                  </a:lnTo>
                  <a:lnTo>
                    <a:pt x="3758" y="901"/>
                  </a:lnTo>
                  <a:lnTo>
                    <a:pt x="3758" y="899"/>
                  </a:lnTo>
                  <a:lnTo>
                    <a:pt x="3759" y="899"/>
                  </a:lnTo>
                  <a:lnTo>
                    <a:pt x="3760" y="899"/>
                  </a:lnTo>
                  <a:lnTo>
                    <a:pt x="3762" y="899"/>
                  </a:lnTo>
                  <a:lnTo>
                    <a:pt x="3762" y="899"/>
                  </a:lnTo>
                  <a:lnTo>
                    <a:pt x="3763" y="899"/>
                  </a:lnTo>
                  <a:lnTo>
                    <a:pt x="3764" y="899"/>
                  </a:lnTo>
                  <a:lnTo>
                    <a:pt x="3765" y="899"/>
                  </a:lnTo>
                  <a:lnTo>
                    <a:pt x="3765" y="899"/>
                  </a:lnTo>
                  <a:lnTo>
                    <a:pt x="3767" y="899"/>
                  </a:lnTo>
                  <a:lnTo>
                    <a:pt x="3768" y="901"/>
                  </a:lnTo>
                  <a:lnTo>
                    <a:pt x="3769" y="901"/>
                  </a:lnTo>
                  <a:lnTo>
                    <a:pt x="3769" y="901"/>
                  </a:lnTo>
                  <a:lnTo>
                    <a:pt x="3770" y="901"/>
                  </a:lnTo>
                  <a:lnTo>
                    <a:pt x="3771" y="901"/>
                  </a:lnTo>
                  <a:lnTo>
                    <a:pt x="3773" y="901"/>
                  </a:lnTo>
                  <a:lnTo>
                    <a:pt x="3773" y="901"/>
                  </a:lnTo>
                  <a:lnTo>
                    <a:pt x="3774" y="901"/>
                  </a:lnTo>
                  <a:lnTo>
                    <a:pt x="3775" y="901"/>
                  </a:lnTo>
                  <a:lnTo>
                    <a:pt x="3776" y="901"/>
                  </a:lnTo>
                  <a:lnTo>
                    <a:pt x="3776" y="901"/>
                  </a:lnTo>
                  <a:lnTo>
                    <a:pt x="3778" y="901"/>
                  </a:lnTo>
                  <a:lnTo>
                    <a:pt x="3779" y="901"/>
                  </a:lnTo>
                  <a:lnTo>
                    <a:pt x="3780" y="901"/>
                  </a:lnTo>
                  <a:lnTo>
                    <a:pt x="3780" y="901"/>
                  </a:lnTo>
                  <a:lnTo>
                    <a:pt x="3781" y="901"/>
                  </a:lnTo>
                  <a:lnTo>
                    <a:pt x="3783" y="901"/>
                  </a:lnTo>
                  <a:lnTo>
                    <a:pt x="3784" y="901"/>
                  </a:lnTo>
                  <a:lnTo>
                    <a:pt x="3784" y="901"/>
                  </a:lnTo>
                  <a:lnTo>
                    <a:pt x="3785" y="901"/>
                  </a:lnTo>
                  <a:lnTo>
                    <a:pt x="3786" y="901"/>
                  </a:lnTo>
                  <a:lnTo>
                    <a:pt x="3788" y="901"/>
                  </a:lnTo>
                  <a:lnTo>
                    <a:pt x="3788" y="901"/>
                  </a:lnTo>
                  <a:lnTo>
                    <a:pt x="3789" y="901"/>
                  </a:lnTo>
                  <a:lnTo>
                    <a:pt x="3790" y="901"/>
                  </a:lnTo>
                  <a:lnTo>
                    <a:pt x="3791" y="901"/>
                  </a:lnTo>
                  <a:lnTo>
                    <a:pt x="3791" y="901"/>
                  </a:lnTo>
                  <a:lnTo>
                    <a:pt x="3793" y="901"/>
                  </a:lnTo>
                  <a:lnTo>
                    <a:pt x="3794" y="901"/>
                  </a:lnTo>
                  <a:lnTo>
                    <a:pt x="3795" y="901"/>
                  </a:lnTo>
                  <a:lnTo>
                    <a:pt x="3795" y="901"/>
                  </a:lnTo>
                  <a:lnTo>
                    <a:pt x="3796" y="901"/>
                  </a:lnTo>
                  <a:lnTo>
                    <a:pt x="3798" y="901"/>
                  </a:lnTo>
                  <a:lnTo>
                    <a:pt x="3799" y="901"/>
                  </a:lnTo>
                  <a:lnTo>
                    <a:pt x="3799" y="901"/>
                  </a:lnTo>
                  <a:lnTo>
                    <a:pt x="3800" y="901"/>
                  </a:lnTo>
                  <a:lnTo>
                    <a:pt x="3801" y="901"/>
                  </a:lnTo>
                  <a:lnTo>
                    <a:pt x="3803" y="901"/>
                  </a:lnTo>
                  <a:lnTo>
                    <a:pt x="3804" y="901"/>
                  </a:lnTo>
                  <a:lnTo>
                    <a:pt x="3804" y="901"/>
                  </a:lnTo>
                  <a:lnTo>
                    <a:pt x="3805" y="901"/>
                  </a:lnTo>
                  <a:lnTo>
                    <a:pt x="3806" y="901"/>
                  </a:lnTo>
                  <a:lnTo>
                    <a:pt x="3807" y="901"/>
                  </a:lnTo>
                  <a:lnTo>
                    <a:pt x="3807" y="901"/>
                  </a:lnTo>
                  <a:lnTo>
                    <a:pt x="3809" y="901"/>
                  </a:lnTo>
                  <a:lnTo>
                    <a:pt x="3810" y="901"/>
                  </a:lnTo>
                  <a:lnTo>
                    <a:pt x="3811" y="901"/>
                  </a:lnTo>
                  <a:lnTo>
                    <a:pt x="3811" y="899"/>
                  </a:lnTo>
                  <a:lnTo>
                    <a:pt x="3812" y="899"/>
                  </a:lnTo>
                  <a:lnTo>
                    <a:pt x="3814" y="899"/>
                  </a:lnTo>
                  <a:lnTo>
                    <a:pt x="3815" y="899"/>
                  </a:lnTo>
                  <a:lnTo>
                    <a:pt x="3815" y="899"/>
                  </a:lnTo>
                  <a:lnTo>
                    <a:pt x="3816" y="899"/>
                  </a:lnTo>
                  <a:lnTo>
                    <a:pt x="3817" y="898"/>
                  </a:lnTo>
                  <a:lnTo>
                    <a:pt x="3819" y="898"/>
                  </a:lnTo>
                  <a:lnTo>
                    <a:pt x="3819" y="898"/>
                  </a:lnTo>
                  <a:lnTo>
                    <a:pt x="3820" y="897"/>
                  </a:lnTo>
                  <a:lnTo>
                    <a:pt x="3821" y="897"/>
                  </a:lnTo>
                  <a:lnTo>
                    <a:pt x="3822" y="897"/>
                  </a:lnTo>
                  <a:lnTo>
                    <a:pt x="3822" y="896"/>
                  </a:lnTo>
                  <a:lnTo>
                    <a:pt x="3824" y="896"/>
                  </a:lnTo>
                  <a:lnTo>
                    <a:pt x="3825" y="895"/>
                  </a:lnTo>
                  <a:lnTo>
                    <a:pt x="3826" y="895"/>
                  </a:lnTo>
                  <a:lnTo>
                    <a:pt x="3826" y="893"/>
                  </a:lnTo>
                  <a:lnTo>
                    <a:pt x="3827" y="893"/>
                  </a:lnTo>
                  <a:lnTo>
                    <a:pt x="3829" y="892"/>
                  </a:lnTo>
                  <a:lnTo>
                    <a:pt x="3830" y="891"/>
                  </a:lnTo>
                  <a:lnTo>
                    <a:pt x="3830" y="890"/>
                  </a:lnTo>
                  <a:lnTo>
                    <a:pt x="3831" y="888"/>
                  </a:lnTo>
                  <a:lnTo>
                    <a:pt x="3832" y="888"/>
                  </a:lnTo>
                  <a:lnTo>
                    <a:pt x="3834" y="887"/>
                  </a:lnTo>
                  <a:lnTo>
                    <a:pt x="3834" y="887"/>
                  </a:lnTo>
                  <a:lnTo>
                    <a:pt x="3835" y="886"/>
                  </a:lnTo>
                  <a:lnTo>
                    <a:pt x="3836" y="886"/>
                  </a:lnTo>
                  <a:lnTo>
                    <a:pt x="3837" y="886"/>
                  </a:lnTo>
                  <a:lnTo>
                    <a:pt x="3837" y="887"/>
                  </a:lnTo>
                  <a:lnTo>
                    <a:pt x="3838" y="887"/>
                  </a:lnTo>
                  <a:lnTo>
                    <a:pt x="3840" y="888"/>
                  </a:lnTo>
                  <a:lnTo>
                    <a:pt x="3841" y="891"/>
                  </a:lnTo>
                  <a:lnTo>
                    <a:pt x="3841" y="892"/>
                  </a:lnTo>
                  <a:lnTo>
                    <a:pt x="3842" y="893"/>
                  </a:lnTo>
                  <a:lnTo>
                    <a:pt x="3843" y="895"/>
                  </a:lnTo>
                  <a:lnTo>
                    <a:pt x="3845" y="896"/>
                  </a:lnTo>
                  <a:lnTo>
                    <a:pt x="3845" y="896"/>
                  </a:lnTo>
                  <a:lnTo>
                    <a:pt x="3846" y="897"/>
                  </a:lnTo>
                  <a:lnTo>
                    <a:pt x="3847" y="898"/>
                  </a:lnTo>
                  <a:lnTo>
                    <a:pt x="3848" y="898"/>
                  </a:lnTo>
                  <a:lnTo>
                    <a:pt x="3848" y="899"/>
                  </a:lnTo>
                  <a:lnTo>
                    <a:pt x="3850" y="899"/>
                  </a:lnTo>
                  <a:lnTo>
                    <a:pt x="3851" y="901"/>
                  </a:lnTo>
                  <a:lnTo>
                    <a:pt x="3852" y="902"/>
                  </a:lnTo>
                  <a:lnTo>
                    <a:pt x="3852" y="903"/>
                  </a:lnTo>
                  <a:lnTo>
                    <a:pt x="3853" y="903"/>
                  </a:lnTo>
                  <a:lnTo>
                    <a:pt x="3855" y="903"/>
                  </a:lnTo>
                  <a:lnTo>
                    <a:pt x="3856" y="902"/>
                  </a:lnTo>
                  <a:lnTo>
                    <a:pt x="3856" y="902"/>
                  </a:lnTo>
                  <a:lnTo>
                    <a:pt x="3857" y="902"/>
                  </a:lnTo>
                  <a:lnTo>
                    <a:pt x="3858" y="902"/>
                  </a:lnTo>
                  <a:lnTo>
                    <a:pt x="3860" y="901"/>
                  </a:lnTo>
                  <a:lnTo>
                    <a:pt x="3861" y="901"/>
                  </a:lnTo>
                  <a:lnTo>
                    <a:pt x="3861" y="901"/>
                  </a:lnTo>
                  <a:lnTo>
                    <a:pt x="3862" y="901"/>
                  </a:lnTo>
                  <a:lnTo>
                    <a:pt x="3863" y="901"/>
                  </a:lnTo>
                  <a:lnTo>
                    <a:pt x="3865" y="901"/>
                  </a:lnTo>
                  <a:lnTo>
                    <a:pt x="3865" y="901"/>
                  </a:lnTo>
                  <a:lnTo>
                    <a:pt x="3866" y="901"/>
                  </a:lnTo>
                  <a:lnTo>
                    <a:pt x="3867" y="901"/>
                  </a:lnTo>
                  <a:lnTo>
                    <a:pt x="3868" y="901"/>
                  </a:lnTo>
                  <a:lnTo>
                    <a:pt x="3868" y="899"/>
                  </a:lnTo>
                  <a:lnTo>
                    <a:pt x="3870" y="899"/>
                  </a:lnTo>
                  <a:lnTo>
                    <a:pt x="3871" y="899"/>
                  </a:lnTo>
                  <a:lnTo>
                    <a:pt x="3872" y="899"/>
                  </a:lnTo>
                  <a:lnTo>
                    <a:pt x="3872" y="899"/>
                  </a:lnTo>
                  <a:lnTo>
                    <a:pt x="3873" y="899"/>
                  </a:lnTo>
                  <a:lnTo>
                    <a:pt x="3874" y="899"/>
                  </a:lnTo>
                  <a:lnTo>
                    <a:pt x="3876" y="899"/>
                  </a:lnTo>
                  <a:lnTo>
                    <a:pt x="3876" y="899"/>
                  </a:lnTo>
                  <a:lnTo>
                    <a:pt x="3877" y="899"/>
                  </a:lnTo>
                  <a:lnTo>
                    <a:pt x="3878" y="899"/>
                  </a:lnTo>
                  <a:lnTo>
                    <a:pt x="3879" y="899"/>
                  </a:lnTo>
                  <a:lnTo>
                    <a:pt x="3879" y="899"/>
                  </a:lnTo>
                  <a:lnTo>
                    <a:pt x="3881" y="899"/>
                  </a:lnTo>
                  <a:lnTo>
                    <a:pt x="3882" y="899"/>
                  </a:lnTo>
                  <a:lnTo>
                    <a:pt x="3883" y="899"/>
                  </a:lnTo>
                  <a:lnTo>
                    <a:pt x="3883" y="899"/>
                  </a:lnTo>
                  <a:lnTo>
                    <a:pt x="3884" y="899"/>
                  </a:lnTo>
                  <a:lnTo>
                    <a:pt x="3886" y="899"/>
                  </a:lnTo>
                  <a:lnTo>
                    <a:pt x="3887" y="899"/>
                  </a:lnTo>
                  <a:lnTo>
                    <a:pt x="3887" y="899"/>
                  </a:lnTo>
                  <a:lnTo>
                    <a:pt x="3888" y="899"/>
                  </a:lnTo>
                  <a:lnTo>
                    <a:pt x="3889" y="899"/>
                  </a:lnTo>
                  <a:lnTo>
                    <a:pt x="3891" y="899"/>
                  </a:lnTo>
                  <a:lnTo>
                    <a:pt x="3891" y="899"/>
                  </a:lnTo>
                  <a:lnTo>
                    <a:pt x="3892" y="899"/>
                  </a:lnTo>
                  <a:lnTo>
                    <a:pt x="3893" y="901"/>
                  </a:lnTo>
                  <a:lnTo>
                    <a:pt x="3894" y="901"/>
                  </a:lnTo>
                  <a:lnTo>
                    <a:pt x="3894" y="901"/>
                  </a:lnTo>
                  <a:lnTo>
                    <a:pt x="3896" y="901"/>
                  </a:lnTo>
                  <a:lnTo>
                    <a:pt x="3897" y="901"/>
                  </a:lnTo>
                  <a:lnTo>
                    <a:pt x="3898" y="901"/>
                  </a:lnTo>
                  <a:lnTo>
                    <a:pt x="3898" y="901"/>
                  </a:lnTo>
                  <a:lnTo>
                    <a:pt x="3899" y="901"/>
                  </a:lnTo>
                  <a:lnTo>
                    <a:pt x="3901" y="901"/>
                  </a:lnTo>
                  <a:lnTo>
                    <a:pt x="3902" y="901"/>
                  </a:lnTo>
                  <a:lnTo>
                    <a:pt x="3902" y="901"/>
                  </a:lnTo>
                  <a:lnTo>
                    <a:pt x="3903" y="901"/>
                  </a:lnTo>
                  <a:lnTo>
                    <a:pt x="3904" y="901"/>
                  </a:lnTo>
                  <a:lnTo>
                    <a:pt x="3906" y="901"/>
                  </a:lnTo>
                  <a:lnTo>
                    <a:pt x="3906" y="901"/>
                  </a:lnTo>
                  <a:lnTo>
                    <a:pt x="3907" y="901"/>
                  </a:lnTo>
                  <a:lnTo>
                    <a:pt x="3908" y="901"/>
                  </a:lnTo>
                  <a:lnTo>
                    <a:pt x="3909" y="901"/>
                  </a:lnTo>
                  <a:lnTo>
                    <a:pt x="3909" y="901"/>
                  </a:lnTo>
                  <a:lnTo>
                    <a:pt x="3910" y="901"/>
                  </a:lnTo>
                  <a:lnTo>
                    <a:pt x="3912" y="901"/>
                  </a:lnTo>
                  <a:lnTo>
                    <a:pt x="3913" y="901"/>
                  </a:lnTo>
                  <a:lnTo>
                    <a:pt x="3913" y="901"/>
                  </a:lnTo>
                  <a:lnTo>
                    <a:pt x="3914" y="901"/>
                  </a:lnTo>
                  <a:lnTo>
                    <a:pt x="3915" y="901"/>
                  </a:lnTo>
                  <a:lnTo>
                    <a:pt x="3917" y="901"/>
                  </a:lnTo>
                  <a:lnTo>
                    <a:pt x="3918" y="901"/>
                  </a:lnTo>
                  <a:lnTo>
                    <a:pt x="3918" y="901"/>
                  </a:lnTo>
                  <a:lnTo>
                    <a:pt x="3919" y="901"/>
                  </a:lnTo>
                  <a:lnTo>
                    <a:pt x="3920" y="901"/>
                  </a:lnTo>
                  <a:lnTo>
                    <a:pt x="3922" y="901"/>
                  </a:lnTo>
                  <a:lnTo>
                    <a:pt x="3922" y="901"/>
                  </a:lnTo>
                  <a:lnTo>
                    <a:pt x="3923" y="901"/>
                  </a:lnTo>
                  <a:lnTo>
                    <a:pt x="3924" y="901"/>
                  </a:lnTo>
                  <a:lnTo>
                    <a:pt x="3925" y="901"/>
                  </a:lnTo>
                  <a:lnTo>
                    <a:pt x="3925" y="901"/>
                  </a:lnTo>
                  <a:lnTo>
                    <a:pt x="3927" y="901"/>
                  </a:lnTo>
                  <a:lnTo>
                    <a:pt x="3928" y="901"/>
                  </a:lnTo>
                  <a:lnTo>
                    <a:pt x="3929" y="901"/>
                  </a:lnTo>
                  <a:lnTo>
                    <a:pt x="3929" y="901"/>
                  </a:lnTo>
                  <a:lnTo>
                    <a:pt x="3930" y="901"/>
                  </a:lnTo>
                  <a:lnTo>
                    <a:pt x="3932" y="901"/>
                  </a:lnTo>
                  <a:lnTo>
                    <a:pt x="3933" y="901"/>
                  </a:lnTo>
                  <a:lnTo>
                    <a:pt x="3933" y="901"/>
                  </a:lnTo>
                  <a:lnTo>
                    <a:pt x="3934" y="901"/>
                  </a:lnTo>
                  <a:lnTo>
                    <a:pt x="3935" y="901"/>
                  </a:lnTo>
                  <a:lnTo>
                    <a:pt x="3937" y="901"/>
                  </a:lnTo>
                  <a:lnTo>
                    <a:pt x="3937" y="901"/>
                  </a:lnTo>
                  <a:lnTo>
                    <a:pt x="3938" y="901"/>
                  </a:lnTo>
                  <a:lnTo>
                    <a:pt x="3939" y="901"/>
                  </a:lnTo>
                  <a:lnTo>
                    <a:pt x="3940" y="901"/>
                  </a:lnTo>
                  <a:lnTo>
                    <a:pt x="3940" y="901"/>
                  </a:lnTo>
                  <a:lnTo>
                    <a:pt x="3942" y="901"/>
                  </a:lnTo>
                  <a:lnTo>
                    <a:pt x="3943" y="901"/>
                  </a:lnTo>
                  <a:lnTo>
                    <a:pt x="3944" y="901"/>
                  </a:lnTo>
                  <a:lnTo>
                    <a:pt x="3944" y="901"/>
                  </a:lnTo>
                  <a:lnTo>
                    <a:pt x="3945" y="901"/>
                  </a:lnTo>
                  <a:lnTo>
                    <a:pt x="3946" y="899"/>
                  </a:lnTo>
                  <a:lnTo>
                    <a:pt x="3948" y="899"/>
                  </a:lnTo>
                  <a:lnTo>
                    <a:pt x="3948" y="899"/>
                  </a:lnTo>
                  <a:lnTo>
                    <a:pt x="3949" y="899"/>
                  </a:lnTo>
                  <a:lnTo>
                    <a:pt x="3950" y="899"/>
                  </a:lnTo>
                  <a:lnTo>
                    <a:pt x="3951" y="899"/>
                  </a:lnTo>
                  <a:lnTo>
                    <a:pt x="3951" y="899"/>
                  </a:lnTo>
                  <a:lnTo>
                    <a:pt x="3953" y="899"/>
                  </a:lnTo>
                  <a:lnTo>
                    <a:pt x="3954" y="899"/>
                  </a:lnTo>
                  <a:lnTo>
                    <a:pt x="3955" y="899"/>
                  </a:lnTo>
                  <a:lnTo>
                    <a:pt x="3955" y="899"/>
                  </a:lnTo>
                  <a:lnTo>
                    <a:pt x="3956" y="899"/>
                  </a:lnTo>
                  <a:lnTo>
                    <a:pt x="3958" y="899"/>
                  </a:lnTo>
                  <a:lnTo>
                    <a:pt x="3959" y="899"/>
                  </a:lnTo>
                  <a:lnTo>
                    <a:pt x="3959" y="899"/>
                  </a:lnTo>
                  <a:lnTo>
                    <a:pt x="3960" y="899"/>
                  </a:lnTo>
                  <a:lnTo>
                    <a:pt x="3961" y="899"/>
                  </a:lnTo>
                  <a:lnTo>
                    <a:pt x="3963" y="899"/>
                  </a:lnTo>
                  <a:lnTo>
                    <a:pt x="3963" y="899"/>
                  </a:lnTo>
                  <a:lnTo>
                    <a:pt x="3964" y="899"/>
                  </a:lnTo>
                  <a:lnTo>
                    <a:pt x="3965" y="899"/>
                  </a:lnTo>
                  <a:lnTo>
                    <a:pt x="3966" y="899"/>
                  </a:lnTo>
                  <a:lnTo>
                    <a:pt x="3966" y="899"/>
                  </a:lnTo>
                  <a:lnTo>
                    <a:pt x="3968" y="899"/>
                  </a:lnTo>
                  <a:lnTo>
                    <a:pt x="3969" y="899"/>
                  </a:lnTo>
                  <a:lnTo>
                    <a:pt x="3970" y="899"/>
                  </a:lnTo>
                  <a:lnTo>
                    <a:pt x="3971" y="899"/>
                  </a:lnTo>
                  <a:lnTo>
                    <a:pt x="3971" y="901"/>
                  </a:lnTo>
                  <a:lnTo>
                    <a:pt x="3973" y="901"/>
                  </a:lnTo>
                  <a:lnTo>
                    <a:pt x="3974" y="901"/>
                  </a:lnTo>
                  <a:lnTo>
                    <a:pt x="3975" y="901"/>
                  </a:lnTo>
                  <a:lnTo>
                    <a:pt x="3975" y="901"/>
                  </a:lnTo>
                  <a:lnTo>
                    <a:pt x="3976" y="901"/>
                  </a:lnTo>
                  <a:lnTo>
                    <a:pt x="3978" y="901"/>
                  </a:lnTo>
                  <a:lnTo>
                    <a:pt x="3979" y="901"/>
                  </a:lnTo>
                  <a:lnTo>
                    <a:pt x="3979" y="901"/>
                  </a:lnTo>
                  <a:lnTo>
                    <a:pt x="3980" y="901"/>
                  </a:lnTo>
                  <a:lnTo>
                    <a:pt x="3981" y="901"/>
                  </a:lnTo>
                  <a:lnTo>
                    <a:pt x="3982" y="901"/>
                  </a:lnTo>
                  <a:lnTo>
                    <a:pt x="3982" y="901"/>
                  </a:lnTo>
                  <a:lnTo>
                    <a:pt x="3984" y="901"/>
                  </a:lnTo>
                  <a:lnTo>
                    <a:pt x="3985" y="901"/>
                  </a:lnTo>
                  <a:lnTo>
                    <a:pt x="3986" y="901"/>
                  </a:lnTo>
                  <a:lnTo>
                    <a:pt x="3986" y="901"/>
                  </a:lnTo>
                  <a:lnTo>
                    <a:pt x="3987" y="901"/>
                  </a:lnTo>
                  <a:lnTo>
                    <a:pt x="3989" y="902"/>
                  </a:lnTo>
                  <a:lnTo>
                    <a:pt x="3990" y="902"/>
                  </a:lnTo>
                  <a:lnTo>
                    <a:pt x="3990" y="902"/>
                  </a:lnTo>
                  <a:lnTo>
                    <a:pt x="3991" y="902"/>
                  </a:lnTo>
                  <a:lnTo>
                    <a:pt x="3992" y="902"/>
                  </a:lnTo>
                  <a:lnTo>
                    <a:pt x="3994" y="901"/>
                  </a:lnTo>
                  <a:lnTo>
                    <a:pt x="3994" y="901"/>
                  </a:lnTo>
                  <a:lnTo>
                    <a:pt x="3995" y="901"/>
                  </a:lnTo>
                  <a:lnTo>
                    <a:pt x="3996" y="901"/>
                  </a:lnTo>
                  <a:lnTo>
                    <a:pt x="3997" y="901"/>
                  </a:lnTo>
                  <a:lnTo>
                    <a:pt x="3997" y="901"/>
                  </a:lnTo>
                  <a:lnTo>
                    <a:pt x="3999" y="901"/>
                  </a:lnTo>
                  <a:lnTo>
                    <a:pt x="4000" y="901"/>
                  </a:lnTo>
                  <a:lnTo>
                    <a:pt x="4001" y="899"/>
                  </a:lnTo>
                  <a:lnTo>
                    <a:pt x="4001" y="899"/>
                  </a:lnTo>
                  <a:lnTo>
                    <a:pt x="4002" y="898"/>
                  </a:lnTo>
                  <a:lnTo>
                    <a:pt x="4004" y="896"/>
                  </a:lnTo>
                  <a:lnTo>
                    <a:pt x="4005" y="893"/>
                  </a:lnTo>
                  <a:lnTo>
                    <a:pt x="4005" y="890"/>
                  </a:lnTo>
                  <a:lnTo>
                    <a:pt x="4006" y="886"/>
                  </a:lnTo>
                  <a:lnTo>
                    <a:pt x="4007" y="881"/>
                  </a:lnTo>
                  <a:lnTo>
                    <a:pt x="4009" y="875"/>
                  </a:lnTo>
                  <a:lnTo>
                    <a:pt x="4009" y="868"/>
                  </a:lnTo>
                  <a:lnTo>
                    <a:pt x="4010" y="861"/>
                  </a:lnTo>
                  <a:lnTo>
                    <a:pt x="4011" y="852"/>
                  </a:lnTo>
                  <a:lnTo>
                    <a:pt x="4012" y="844"/>
                  </a:lnTo>
                  <a:lnTo>
                    <a:pt x="4012" y="834"/>
                  </a:lnTo>
                  <a:lnTo>
                    <a:pt x="4014" y="824"/>
                  </a:lnTo>
                  <a:lnTo>
                    <a:pt x="4015" y="813"/>
                  </a:lnTo>
                  <a:lnTo>
                    <a:pt x="4016" y="800"/>
                  </a:lnTo>
                  <a:lnTo>
                    <a:pt x="4016" y="786"/>
                  </a:lnTo>
                  <a:lnTo>
                    <a:pt x="4017" y="773"/>
                  </a:lnTo>
                  <a:lnTo>
                    <a:pt x="4018" y="758"/>
                  </a:lnTo>
                  <a:lnTo>
                    <a:pt x="4020" y="742"/>
                  </a:lnTo>
                  <a:lnTo>
                    <a:pt x="4020" y="724"/>
                  </a:lnTo>
                  <a:lnTo>
                    <a:pt x="4021" y="706"/>
                  </a:lnTo>
                  <a:lnTo>
                    <a:pt x="4022" y="685"/>
                  </a:lnTo>
                  <a:lnTo>
                    <a:pt x="4023" y="664"/>
                  </a:lnTo>
                  <a:lnTo>
                    <a:pt x="4023" y="642"/>
                  </a:lnTo>
                  <a:lnTo>
                    <a:pt x="4025" y="619"/>
                  </a:lnTo>
                  <a:lnTo>
                    <a:pt x="4026" y="595"/>
                  </a:lnTo>
                  <a:lnTo>
                    <a:pt x="4027" y="570"/>
                  </a:lnTo>
                  <a:lnTo>
                    <a:pt x="4028" y="544"/>
                  </a:lnTo>
                  <a:lnTo>
                    <a:pt x="4028" y="517"/>
                  </a:lnTo>
                  <a:lnTo>
                    <a:pt x="4030" y="490"/>
                  </a:lnTo>
                  <a:lnTo>
                    <a:pt x="4031" y="460"/>
                  </a:lnTo>
                  <a:lnTo>
                    <a:pt x="4032" y="428"/>
                  </a:lnTo>
                  <a:lnTo>
                    <a:pt x="4032" y="393"/>
                  </a:lnTo>
                  <a:lnTo>
                    <a:pt x="4033" y="352"/>
                  </a:lnTo>
                  <a:lnTo>
                    <a:pt x="4035" y="306"/>
                  </a:lnTo>
                  <a:lnTo>
                    <a:pt x="4036" y="255"/>
                  </a:lnTo>
                  <a:lnTo>
                    <a:pt x="4036" y="212"/>
                  </a:lnTo>
                  <a:lnTo>
                    <a:pt x="4037" y="188"/>
                  </a:lnTo>
                  <a:lnTo>
                    <a:pt x="4038" y="197"/>
                  </a:lnTo>
                  <a:lnTo>
                    <a:pt x="4040" y="244"/>
                  </a:lnTo>
                  <a:lnTo>
                    <a:pt x="4040" y="330"/>
                  </a:lnTo>
                  <a:lnTo>
                    <a:pt x="4041" y="449"/>
                  </a:lnTo>
                  <a:lnTo>
                    <a:pt x="4042" y="584"/>
                  </a:lnTo>
                  <a:lnTo>
                    <a:pt x="4043" y="717"/>
                  </a:lnTo>
                  <a:lnTo>
                    <a:pt x="4043" y="824"/>
                  </a:lnTo>
                  <a:lnTo>
                    <a:pt x="4045" y="906"/>
                  </a:lnTo>
                  <a:lnTo>
                    <a:pt x="4046" y="954"/>
                  </a:lnTo>
                  <a:lnTo>
                    <a:pt x="4047" y="976"/>
                  </a:lnTo>
                  <a:lnTo>
                    <a:pt x="4047" y="978"/>
                  </a:lnTo>
                  <a:lnTo>
                    <a:pt x="4048" y="964"/>
                  </a:lnTo>
                  <a:lnTo>
                    <a:pt x="4050" y="940"/>
                  </a:lnTo>
                  <a:lnTo>
                    <a:pt x="4051" y="913"/>
                  </a:lnTo>
                  <a:lnTo>
                    <a:pt x="4051" y="886"/>
                  </a:lnTo>
                  <a:lnTo>
                    <a:pt x="4052" y="860"/>
                  </a:lnTo>
                  <a:lnTo>
                    <a:pt x="4053" y="835"/>
                  </a:lnTo>
                  <a:lnTo>
                    <a:pt x="4054" y="814"/>
                  </a:lnTo>
                  <a:lnTo>
                    <a:pt x="4054" y="796"/>
                  </a:lnTo>
                  <a:lnTo>
                    <a:pt x="4056" y="782"/>
                  </a:lnTo>
                  <a:lnTo>
                    <a:pt x="4057" y="769"/>
                  </a:lnTo>
                  <a:lnTo>
                    <a:pt x="4058" y="760"/>
                  </a:lnTo>
                  <a:lnTo>
                    <a:pt x="4058" y="753"/>
                  </a:lnTo>
                  <a:lnTo>
                    <a:pt x="4059" y="747"/>
                  </a:lnTo>
                  <a:lnTo>
                    <a:pt x="4061" y="743"/>
                  </a:lnTo>
                  <a:lnTo>
                    <a:pt x="4062" y="739"/>
                  </a:lnTo>
                  <a:lnTo>
                    <a:pt x="4062" y="738"/>
                  </a:lnTo>
                  <a:lnTo>
                    <a:pt x="4063" y="737"/>
                  </a:lnTo>
                  <a:lnTo>
                    <a:pt x="4064" y="737"/>
                  </a:lnTo>
                  <a:lnTo>
                    <a:pt x="4066" y="737"/>
                  </a:lnTo>
                  <a:lnTo>
                    <a:pt x="4066" y="738"/>
                  </a:lnTo>
                  <a:lnTo>
                    <a:pt x="4067" y="741"/>
                  </a:lnTo>
                  <a:lnTo>
                    <a:pt x="4068" y="743"/>
                  </a:lnTo>
                  <a:lnTo>
                    <a:pt x="4069" y="746"/>
                  </a:lnTo>
                  <a:lnTo>
                    <a:pt x="4069" y="750"/>
                  </a:lnTo>
                  <a:lnTo>
                    <a:pt x="4071" y="754"/>
                  </a:lnTo>
                  <a:lnTo>
                    <a:pt x="4072" y="759"/>
                  </a:lnTo>
                  <a:lnTo>
                    <a:pt x="4073" y="765"/>
                  </a:lnTo>
                  <a:lnTo>
                    <a:pt x="4073" y="774"/>
                  </a:lnTo>
                  <a:lnTo>
                    <a:pt x="4074" y="784"/>
                  </a:lnTo>
                  <a:lnTo>
                    <a:pt x="4076" y="796"/>
                  </a:lnTo>
                  <a:lnTo>
                    <a:pt x="4077" y="810"/>
                  </a:lnTo>
                  <a:lnTo>
                    <a:pt x="4077" y="824"/>
                  </a:lnTo>
                  <a:lnTo>
                    <a:pt x="4078" y="837"/>
                  </a:lnTo>
                  <a:lnTo>
                    <a:pt x="4079" y="846"/>
                  </a:lnTo>
                  <a:lnTo>
                    <a:pt x="4081" y="857"/>
                  </a:lnTo>
                  <a:lnTo>
                    <a:pt x="4081" y="86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05" name="Freeform 53"/>
            <p:cNvSpPr>
              <a:spLocks/>
            </p:cNvSpPr>
            <p:nvPr/>
          </p:nvSpPr>
          <p:spPr bwMode="auto">
            <a:xfrm>
              <a:off x="1694" y="710"/>
              <a:ext cx="1966" cy="456"/>
            </a:xfrm>
            <a:custGeom>
              <a:avLst/>
              <a:gdLst/>
              <a:ahLst/>
              <a:cxnLst>
                <a:cxn ang="0">
                  <a:pos x="64" y="878"/>
                </a:cxn>
                <a:cxn ang="0">
                  <a:pos x="128" y="876"/>
                </a:cxn>
                <a:cxn ang="0">
                  <a:pos x="193" y="539"/>
                </a:cxn>
                <a:cxn ang="0">
                  <a:pos x="257" y="882"/>
                </a:cxn>
                <a:cxn ang="0">
                  <a:pos x="322" y="796"/>
                </a:cxn>
                <a:cxn ang="0">
                  <a:pos x="387" y="846"/>
                </a:cxn>
                <a:cxn ang="0">
                  <a:pos x="451" y="867"/>
                </a:cxn>
                <a:cxn ang="0">
                  <a:pos x="516" y="876"/>
                </a:cxn>
                <a:cxn ang="0">
                  <a:pos x="580" y="876"/>
                </a:cxn>
                <a:cxn ang="0">
                  <a:pos x="645" y="876"/>
                </a:cxn>
                <a:cxn ang="0">
                  <a:pos x="709" y="873"/>
                </a:cxn>
                <a:cxn ang="0">
                  <a:pos x="774" y="875"/>
                </a:cxn>
                <a:cxn ang="0">
                  <a:pos x="838" y="872"/>
                </a:cxn>
                <a:cxn ang="0">
                  <a:pos x="903" y="875"/>
                </a:cxn>
                <a:cxn ang="0">
                  <a:pos x="967" y="876"/>
                </a:cxn>
                <a:cxn ang="0">
                  <a:pos x="1032" y="835"/>
                </a:cxn>
                <a:cxn ang="0">
                  <a:pos x="1097" y="868"/>
                </a:cxn>
                <a:cxn ang="0">
                  <a:pos x="1161" y="876"/>
                </a:cxn>
                <a:cxn ang="0">
                  <a:pos x="1226" y="875"/>
                </a:cxn>
                <a:cxn ang="0">
                  <a:pos x="1290" y="876"/>
                </a:cxn>
                <a:cxn ang="0">
                  <a:pos x="1355" y="878"/>
                </a:cxn>
                <a:cxn ang="0">
                  <a:pos x="1419" y="877"/>
                </a:cxn>
                <a:cxn ang="0">
                  <a:pos x="1484" y="876"/>
                </a:cxn>
                <a:cxn ang="0">
                  <a:pos x="1548" y="875"/>
                </a:cxn>
                <a:cxn ang="0">
                  <a:pos x="1613" y="878"/>
                </a:cxn>
                <a:cxn ang="0">
                  <a:pos x="1679" y="873"/>
                </a:cxn>
                <a:cxn ang="0">
                  <a:pos x="1743" y="875"/>
                </a:cxn>
                <a:cxn ang="0">
                  <a:pos x="1808" y="876"/>
                </a:cxn>
                <a:cxn ang="0">
                  <a:pos x="1872" y="875"/>
                </a:cxn>
                <a:cxn ang="0">
                  <a:pos x="1937" y="876"/>
                </a:cxn>
                <a:cxn ang="0">
                  <a:pos x="2001" y="876"/>
                </a:cxn>
                <a:cxn ang="0">
                  <a:pos x="2066" y="876"/>
                </a:cxn>
                <a:cxn ang="0">
                  <a:pos x="2131" y="876"/>
                </a:cxn>
                <a:cxn ang="0">
                  <a:pos x="2195" y="876"/>
                </a:cxn>
                <a:cxn ang="0">
                  <a:pos x="2260" y="876"/>
                </a:cxn>
                <a:cxn ang="0">
                  <a:pos x="2324" y="876"/>
                </a:cxn>
                <a:cxn ang="0">
                  <a:pos x="2389" y="876"/>
                </a:cxn>
                <a:cxn ang="0">
                  <a:pos x="2453" y="876"/>
                </a:cxn>
                <a:cxn ang="0">
                  <a:pos x="2518" y="876"/>
                </a:cxn>
                <a:cxn ang="0">
                  <a:pos x="2582" y="876"/>
                </a:cxn>
                <a:cxn ang="0">
                  <a:pos x="2647" y="882"/>
                </a:cxn>
                <a:cxn ang="0">
                  <a:pos x="2711" y="875"/>
                </a:cxn>
                <a:cxn ang="0">
                  <a:pos x="2776" y="876"/>
                </a:cxn>
                <a:cxn ang="0">
                  <a:pos x="2841" y="875"/>
                </a:cxn>
                <a:cxn ang="0">
                  <a:pos x="2905" y="876"/>
                </a:cxn>
                <a:cxn ang="0">
                  <a:pos x="2970" y="876"/>
                </a:cxn>
                <a:cxn ang="0">
                  <a:pos x="3034" y="876"/>
                </a:cxn>
                <a:cxn ang="0">
                  <a:pos x="3099" y="876"/>
                </a:cxn>
                <a:cxn ang="0">
                  <a:pos x="3163" y="876"/>
                </a:cxn>
                <a:cxn ang="0">
                  <a:pos x="3228" y="876"/>
                </a:cxn>
                <a:cxn ang="0">
                  <a:pos x="3292" y="876"/>
                </a:cxn>
                <a:cxn ang="0">
                  <a:pos x="3358" y="876"/>
                </a:cxn>
                <a:cxn ang="0">
                  <a:pos x="3423" y="876"/>
                </a:cxn>
                <a:cxn ang="0">
                  <a:pos x="3487" y="876"/>
                </a:cxn>
                <a:cxn ang="0">
                  <a:pos x="3552" y="876"/>
                </a:cxn>
                <a:cxn ang="0">
                  <a:pos x="3616" y="877"/>
                </a:cxn>
                <a:cxn ang="0">
                  <a:pos x="3681" y="876"/>
                </a:cxn>
                <a:cxn ang="0">
                  <a:pos x="3745" y="871"/>
                </a:cxn>
                <a:cxn ang="0">
                  <a:pos x="3810" y="875"/>
                </a:cxn>
                <a:cxn ang="0">
                  <a:pos x="3874" y="877"/>
                </a:cxn>
                <a:cxn ang="0">
                  <a:pos x="3939" y="876"/>
                </a:cxn>
                <a:cxn ang="0">
                  <a:pos x="4004" y="820"/>
                </a:cxn>
                <a:cxn ang="0">
                  <a:pos x="4068" y="633"/>
                </a:cxn>
              </a:cxnLst>
              <a:rect l="0" t="0" r="r" b="b"/>
              <a:pathLst>
                <a:path w="4081" h="1037">
                  <a:moveTo>
                    <a:pt x="0" y="876"/>
                  </a:moveTo>
                  <a:lnTo>
                    <a:pt x="0" y="876"/>
                  </a:lnTo>
                  <a:lnTo>
                    <a:pt x="2" y="861"/>
                  </a:lnTo>
                  <a:lnTo>
                    <a:pt x="3" y="861"/>
                  </a:lnTo>
                  <a:lnTo>
                    <a:pt x="3" y="862"/>
                  </a:lnTo>
                  <a:lnTo>
                    <a:pt x="4" y="863"/>
                  </a:lnTo>
                  <a:lnTo>
                    <a:pt x="5" y="865"/>
                  </a:lnTo>
                  <a:lnTo>
                    <a:pt x="7" y="867"/>
                  </a:lnTo>
                  <a:lnTo>
                    <a:pt x="7" y="870"/>
                  </a:lnTo>
                  <a:lnTo>
                    <a:pt x="8" y="872"/>
                  </a:lnTo>
                  <a:lnTo>
                    <a:pt x="9" y="873"/>
                  </a:lnTo>
                  <a:lnTo>
                    <a:pt x="10" y="875"/>
                  </a:lnTo>
                  <a:lnTo>
                    <a:pt x="10" y="876"/>
                  </a:lnTo>
                  <a:lnTo>
                    <a:pt x="12" y="876"/>
                  </a:lnTo>
                  <a:lnTo>
                    <a:pt x="13" y="877"/>
                  </a:lnTo>
                  <a:lnTo>
                    <a:pt x="14" y="876"/>
                  </a:lnTo>
                  <a:lnTo>
                    <a:pt x="14" y="876"/>
                  </a:lnTo>
                  <a:lnTo>
                    <a:pt x="15" y="876"/>
                  </a:lnTo>
                  <a:lnTo>
                    <a:pt x="17" y="876"/>
                  </a:lnTo>
                  <a:lnTo>
                    <a:pt x="18" y="876"/>
                  </a:lnTo>
                  <a:lnTo>
                    <a:pt x="18" y="876"/>
                  </a:lnTo>
                  <a:lnTo>
                    <a:pt x="19" y="876"/>
                  </a:lnTo>
                  <a:lnTo>
                    <a:pt x="20" y="876"/>
                  </a:lnTo>
                  <a:lnTo>
                    <a:pt x="22" y="876"/>
                  </a:lnTo>
                  <a:lnTo>
                    <a:pt x="22" y="876"/>
                  </a:lnTo>
                  <a:lnTo>
                    <a:pt x="23" y="876"/>
                  </a:lnTo>
                  <a:lnTo>
                    <a:pt x="24" y="876"/>
                  </a:lnTo>
                  <a:lnTo>
                    <a:pt x="25" y="876"/>
                  </a:lnTo>
                  <a:lnTo>
                    <a:pt x="25" y="876"/>
                  </a:lnTo>
                  <a:lnTo>
                    <a:pt x="27" y="876"/>
                  </a:lnTo>
                  <a:lnTo>
                    <a:pt x="28" y="877"/>
                  </a:lnTo>
                  <a:lnTo>
                    <a:pt x="29" y="877"/>
                  </a:lnTo>
                  <a:lnTo>
                    <a:pt x="29" y="877"/>
                  </a:lnTo>
                  <a:lnTo>
                    <a:pt x="30" y="877"/>
                  </a:lnTo>
                  <a:lnTo>
                    <a:pt x="32" y="878"/>
                  </a:lnTo>
                  <a:lnTo>
                    <a:pt x="33" y="878"/>
                  </a:lnTo>
                  <a:lnTo>
                    <a:pt x="33" y="878"/>
                  </a:lnTo>
                  <a:lnTo>
                    <a:pt x="34" y="878"/>
                  </a:lnTo>
                  <a:lnTo>
                    <a:pt x="35" y="878"/>
                  </a:lnTo>
                  <a:lnTo>
                    <a:pt x="36" y="878"/>
                  </a:lnTo>
                  <a:lnTo>
                    <a:pt x="36" y="878"/>
                  </a:lnTo>
                  <a:lnTo>
                    <a:pt x="38" y="878"/>
                  </a:lnTo>
                  <a:lnTo>
                    <a:pt x="39" y="880"/>
                  </a:lnTo>
                  <a:lnTo>
                    <a:pt x="40" y="880"/>
                  </a:lnTo>
                  <a:lnTo>
                    <a:pt x="40" y="880"/>
                  </a:lnTo>
                  <a:lnTo>
                    <a:pt x="41" y="880"/>
                  </a:lnTo>
                  <a:lnTo>
                    <a:pt x="43" y="880"/>
                  </a:lnTo>
                  <a:lnTo>
                    <a:pt x="44" y="880"/>
                  </a:lnTo>
                  <a:lnTo>
                    <a:pt x="44" y="880"/>
                  </a:lnTo>
                  <a:lnTo>
                    <a:pt x="45" y="878"/>
                  </a:lnTo>
                  <a:lnTo>
                    <a:pt x="46" y="878"/>
                  </a:lnTo>
                  <a:lnTo>
                    <a:pt x="48" y="878"/>
                  </a:lnTo>
                  <a:lnTo>
                    <a:pt x="48" y="878"/>
                  </a:lnTo>
                  <a:lnTo>
                    <a:pt x="49" y="878"/>
                  </a:lnTo>
                  <a:lnTo>
                    <a:pt x="50" y="878"/>
                  </a:lnTo>
                  <a:lnTo>
                    <a:pt x="51" y="878"/>
                  </a:lnTo>
                  <a:lnTo>
                    <a:pt x="51" y="878"/>
                  </a:lnTo>
                  <a:lnTo>
                    <a:pt x="53" y="877"/>
                  </a:lnTo>
                  <a:lnTo>
                    <a:pt x="54" y="877"/>
                  </a:lnTo>
                  <a:lnTo>
                    <a:pt x="55" y="877"/>
                  </a:lnTo>
                  <a:lnTo>
                    <a:pt x="55" y="877"/>
                  </a:lnTo>
                  <a:lnTo>
                    <a:pt x="56" y="877"/>
                  </a:lnTo>
                  <a:lnTo>
                    <a:pt x="58" y="877"/>
                  </a:lnTo>
                  <a:lnTo>
                    <a:pt x="59" y="877"/>
                  </a:lnTo>
                  <a:lnTo>
                    <a:pt x="60" y="877"/>
                  </a:lnTo>
                  <a:lnTo>
                    <a:pt x="60" y="877"/>
                  </a:lnTo>
                  <a:lnTo>
                    <a:pt x="61" y="878"/>
                  </a:lnTo>
                  <a:lnTo>
                    <a:pt x="63" y="878"/>
                  </a:lnTo>
                  <a:lnTo>
                    <a:pt x="64" y="878"/>
                  </a:lnTo>
                  <a:lnTo>
                    <a:pt x="64" y="878"/>
                  </a:lnTo>
                  <a:lnTo>
                    <a:pt x="65" y="877"/>
                  </a:lnTo>
                  <a:lnTo>
                    <a:pt x="66" y="877"/>
                  </a:lnTo>
                  <a:lnTo>
                    <a:pt x="68" y="877"/>
                  </a:lnTo>
                  <a:lnTo>
                    <a:pt x="68" y="877"/>
                  </a:lnTo>
                  <a:lnTo>
                    <a:pt x="69" y="877"/>
                  </a:lnTo>
                  <a:lnTo>
                    <a:pt x="70" y="877"/>
                  </a:lnTo>
                  <a:lnTo>
                    <a:pt x="71" y="877"/>
                  </a:lnTo>
                  <a:lnTo>
                    <a:pt x="71" y="877"/>
                  </a:lnTo>
                  <a:lnTo>
                    <a:pt x="72" y="877"/>
                  </a:lnTo>
                  <a:lnTo>
                    <a:pt x="74" y="877"/>
                  </a:lnTo>
                  <a:lnTo>
                    <a:pt x="75" y="877"/>
                  </a:lnTo>
                  <a:lnTo>
                    <a:pt x="75" y="877"/>
                  </a:lnTo>
                  <a:lnTo>
                    <a:pt x="76" y="877"/>
                  </a:lnTo>
                  <a:lnTo>
                    <a:pt x="77" y="877"/>
                  </a:lnTo>
                  <a:lnTo>
                    <a:pt x="79" y="877"/>
                  </a:lnTo>
                  <a:lnTo>
                    <a:pt x="79" y="877"/>
                  </a:lnTo>
                  <a:lnTo>
                    <a:pt x="80" y="877"/>
                  </a:lnTo>
                  <a:lnTo>
                    <a:pt x="81" y="877"/>
                  </a:lnTo>
                  <a:lnTo>
                    <a:pt x="82" y="877"/>
                  </a:lnTo>
                  <a:lnTo>
                    <a:pt x="82" y="877"/>
                  </a:lnTo>
                  <a:lnTo>
                    <a:pt x="84" y="877"/>
                  </a:lnTo>
                  <a:lnTo>
                    <a:pt x="85" y="877"/>
                  </a:lnTo>
                  <a:lnTo>
                    <a:pt x="86" y="877"/>
                  </a:lnTo>
                  <a:lnTo>
                    <a:pt x="86" y="877"/>
                  </a:lnTo>
                  <a:lnTo>
                    <a:pt x="87" y="877"/>
                  </a:lnTo>
                  <a:lnTo>
                    <a:pt x="89" y="877"/>
                  </a:lnTo>
                  <a:lnTo>
                    <a:pt x="90" y="877"/>
                  </a:lnTo>
                  <a:lnTo>
                    <a:pt x="90" y="876"/>
                  </a:lnTo>
                  <a:lnTo>
                    <a:pt x="91" y="876"/>
                  </a:lnTo>
                  <a:lnTo>
                    <a:pt x="92" y="876"/>
                  </a:lnTo>
                  <a:lnTo>
                    <a:pt x="94" y="876"/>
                  </a:lnTo>
                  <a:lnTo>
                    <a:pt x="94" y="876"/>
                  </a:lnTo>
                  <a:lnTo>
                    <a:pt x="95" y="876"/>
                  </a:lnTo>
                  <a:lnTo>
                    <a:pt x="96" y="876"/>
                  </a:lnTo>
                  <a:lnTo>
                    <a:pt x="97" y="876"/>
                  </a:lnTo>
                  <a:lnTo>
                    <a:pt x="97" y="876"/>
                  </a:lnTo>
                  <a:lnTo>
                    <a:pt x="99" y="876"/>
                  </a:lnTo>
                  <a:lnTo>
                    <a:pt x="100" y="876"/>
                  </a:lnTo>
                  <a:lnTo>
                    <a:pt x="101" y="876"/>
                  </a:lnTo>
                  <a:lnTo>
                    <a:pt x="101" y="876"/>
                  </a:lnTo>
                  <a:lnTo>
                    <a:pt x="102" y="876"/>
                  </a:lnTo>
                  <a:lnTo>
                    <a:pt x="104" y="876"/>
                  </a:lnTo>
                  <a:lnTo>
                    <a:pt x="105" y="876"/>
                  </a:lnTo>
                  <a:lnTo>
                    <a:pt x="105" y="876"/>
                  </a:lnTo>
                  <a:lnTo>
                    <a:pt x="106" y="876"/>
                  </a:lnTo>
                  <a:lnTo>
                    <a:pt x="107" y="876"/>
                  </a:lnTo>
                  <a:lnTo>
                    <a:pt x="108" y="876"/>
                  </a:lnTo>
                  <a:lnTo>
                    <a:pt x="108" y="876"/>
                  </a:lnTo>
                  <a:lnTo>
                    <a:pt x="110" y="876"/>
                  </a:lnTo>
                  <a:lnTo>
                    <a:pt x="111" y="877"/>
                  </a:lnTo>
                  <a:lnTo>
                    <a:pt x="112" y="876"/>
                  </a:lnTo>
                  <a:lnTo>
                    <a:pt x="113" y="876"/>
                  </a:lnTo>
                  <a:lnTo>
                    <a:pt x="113" y="876"/>
                  </a:lnTo>
                  <a:lnTo>
                    <a:pt x="115" y="876"/>
                  </a:lnTo>
                  <a:lnTo>
                    <a:pt x="116" y="876"/>
                  </a:lnTo>
                  <a:lnTo>
                    <a:pt x="117" y="876"/>
                  </a:lnTo>
                  <a:lnTo>
                    <a:pt x="117" y="876"/>
                  </a:lnTo>
                  <a:lnTo>
                    <a:pt x="118" y="876"/>
                  </a:lnTo>
                  <a:lnTo>
                    <a:pt x="120" y="876"/>
                  </a:lnTo>
                  <a:lnTo>
                    <a:pt x="121" y="876"/>
                  </a:lnTo>
                  <a:lnTo>
                    <a:pt x="121" y="876"/>
                  </a:lnTo>
                  <a:lnTo>
                    <a:pt x="122" y="876"/>
                  </a:lnTo>
                  <a:lnTo>
                    <a:pt x="123" y="876"/>
                  </a:lnTo>
                  <a:lnTo>
                    <a:pt x="125" y="876"/>
                  </a:lnTo>
                  <a:lnTo>
                    <a:pt x="125" y="876"/>
                  </a:lnTo>
                  <a:lnTo>
                    <a:pt x="126" y="876"/>
                  </a:lnTo>
                  <a:lnTo>
                    <a:pt x="127" y="876"/>
                  </a:lnTo>
                  <a:lnTo>
                    <a:pt x="128" y="876"/>
                  </a:lnTo>
                  <a:lnTo>
                    <a:pt x="128" y="876"/>
                  </a:lnTo>
                  <a:lnTo>
                    <a:pt x="130" y="876"/>
                  </a:lnTo>
                  <a:lnTo>
                    <a:pt x="131" y="876"/>
                  </a:lnTo>
                  <a:lnTo>
                    <a:pt x="132" y="876"/>
                  </a:lnTo>
                  <a:lnTo>
                    <a:pt x="132" y="876"/>
                  </a:lnTo>
                  <a:lnTo>
                    <a:pt x="133" y="876"/>
                  </a:lnTo>
                  <a:lnTo>
                    <a:pt x="135" y="876"/>
                  </a:lnTo>
                  <a:lnTo>
                    <a:pt x="136" y="876"/>
                  </a:lnTo>
                  <a:lnTo>
                    <a:pt x="136" y="876"/>
                  </a:lnTo>
                  <a:lnTo>
                    <a:pt x="137" y="876"/>
                  </a:lnTo>
                  <a:lnTo>
                    <a:pt x="138" y="876"/>
                  </a:lnTo>
                  <a:lnTo>
                    <a:pt x="140" y="876"/>
                  </a:lnTo>
                  <a:lnTo>
                    <a:pt x="140" y="876"/>
                  </a:lnTo>
                  <a:lnTo>
                    <a:pt x="141" y="876"/>
                  </a:lnTo>
                  <a:lnTo>
                    <a:pt x="142" y="876"/>
                  </a:lnTo>
                  <a:lnTo>
                    <a:pt x="143" y="876"/>
                  </a:lnTo>
                  <a:lnTo>
                    <a:pt x="143" y="875"/>
                  </a:lnTo>
                  <a:lnTo>
                    <a:pt x="144" y="875"/>
                  </a:lnTo>
                  <a:lnTo>
                    <a:pt x="146" y="875"/>
                  </a:lnTo>
                  <a:lnTo>
                    <a:pt x="147" y="875"/>
                  </a:lnTo>
                  <a:lnTo>
                    <a:pt x="147" y="875"/>
                  </a:lnTo>
                  <a:lnTo>
                    <a:pt x="148" y="875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5"/>
                  </a:lnTo>
                  <a:lnTo>
                    <a:pt x="152" y="875"/>
                  </a:lnTo>
                  <a:lnTo>
                    <a:pt x="153" y="875"/>
                  </a:lnTo>
                  <a:lnTo>
                    <a:pt x="154" y="875"/>
                  </a:lnTo>
                  <a:lnTo>
                    <a:pt x="154" y="875"/>
                  </a:lnTo>
                  <a:lnTo>
                    <a:pt x="156" y="873"/>
                  </a:lnTo>
                  <a:lnTo>
                    <a:pt x="157" y="873"/>
                  </a:lnTo>
                  <a:lnTo>
                    <a:pt x="158" y="873"/>
                  </a:lnTo>
                  <a:lnTo>
                    <a:pt x="158" y="873"/>
                  </a:lnTo>
                  <a:lnTo>
                    <a:pt x="159" y="873"/>
                  </a:lnTo>
                  <a:lnTo>
                    <a:pt x="161" y="873"/>
                  </a:lnTo>
                  <a:lnTo>
                    <a:pt x="162" y="873"/>
                  </a:lnTo>
                  <a:lnTo>
                    <a:pt x="162" y="872"/>
                  </a:lnTo>
                  <a:lnTo>
                    <a:pt x="163" y="872"/>
                  </a:lnTo>
                  <a:lnTo>
                    <a:pt x="164" y="871"/>
                  </a:lnTo>
                  <a:lnTo>
                    <a:pt x="166" y="871"/>
                  </a:lnTo>
                  <a:lnTo>
                    <a:pt x="166" y="872"/>
                  </a:lnTo>
                  <a:lnTo>
                    <a:pt x="167" y="873"/>
                  </a:lnTo>
                  <a:lnTo>
                    <a:pt x="168" y="875"/>
                  </a:lnTo>
                  <a:lnTo>
                    <a:pt x="169" y="876"/>
                  </a:lnTo>
                  <a:lnTo>
                    <a:pt x="171" y="877"/>
                  </a:lnTo>
                  <a:lnTo>
                    <a:pt x="171" y="877"/>
                  </a:lnTo>
                  <a:lnTo>
                    <a:pt x="172" y="877"/>
                  </a:lnTo>
                  <a:lnTo>
                    <a:pt x="173" y="882"/>
                  </a:lnTo>
                  <a:lnTo>
                    <a:pt x="174" y="913"/>
                  </a:lnTo>
                  <a:lnTo>
                    <a:pt x="174" y="1006"/>
                  </a:lnTo>
                  <a:lnTo>
                    <a:pt x="176" y="1037"/>
                  </a:lnTo>
                  <a:lnTo>
                    <a:pt x="177" y="1037"/>
                  </a:lnTo>
                  <a:lnTo>
                    <a:pt x="178" y="1037"/>
                  </a:lnTo>
                  <a:lnTo>
                    <a:pt x="178" y="1037"/>
                  </a:lnTo>
                  <a:lnTo>
                    <a:pt x="179" y="1037"/>
                  </a:lnTo>
                  <a:lnTo>
                    <a:pt x="180" y="1037"/>
                  </a:lnTo>
                  <a:lnTo>
                    <a:pt x="182" y="1037"/>
                  </a:lnTo>
                  <a:lnTo>
                    <a:pt x="182" y="1037"/>
                  </a:lnTo>
                  <a:lnTo>
                    <a:pt x="183" y="1037"/>
                  </a:lnTo>
                  <a:lnTo>
                    <a:pt x="184" y="1037"/>
                  </a:lnTo>
                  <a:lnTo>
                    <a:pt x="185" y="1037"/>
                  </a:lnTo>
                  <a:lnTo>
                    <a:pt x="185" y="1037"/>
                  </a:lnTo>
                  <a:lnTo>
                    <a:pt x="187" y="861"/>
                  </a:lnTo>
                  <a:lnTo>
                    <a:pt x="188" y="308"/>
                  </a:lnTo>
                  <a:lnTo>
                    <a:pt x="189" y="28"/>
                  </a:lnTo>
                  <a:lnTo>
                    <a:pt x="189" y="45"/>
                  </a:lnTo>
                  <a:lnTo>
                    <a:pt x="190" y="215"/>
                  </a:lnTo>
                  <a:lnTo>
                    <a:pt x="192" y="399"/>
                  </a:lnTo>
                  <a:lnTo>
                    <a:pt x="193" y="539"/>
                  </a:lnTo>
                  <a:lnTo>
                    <a:pt x="193" y="634"/>
                  </a:lnTo>
                  <a:lnTo>
                    <a:pt x="194" y="693"/>
                  </a:lnTo>
                  <a:lnTo>
                    <a:pt x="195" y="731"/>
                  </a:lnTo>
                  <a:lnTo>
                    <a:pt x="197" y="755"/>
                  </a:lnTo>
                  <a:lnTo>
                    <a:pt x="197" y="772"/>
                  </a:lnTo>
                  <a:lnTo>
                    <a:pt x="198" y="783"/>
                  </a:lnTo>
                  <a:lnTo>
                    <a:pt x="199" y="793"/>
                  </a:lnTo>
                  <a:lnTo>
                    <a:pt x="200" y="800"/>
                  </a:lnTo>
                  <a:lnTo>
                    <a:pt x="200" y="806"/>
                  </a:lnTo>
                  <a:lnTo>
                    <a:pt x="202" y="813"/>
                  </a:lnTo>
                  <a:lnTo>
                    <a:pt x="203" y="818"/>
                  </a:lnTo>
                  <a:lnTo>
                    <a:pt x="204" y="824"/>
                  </a:lnTo>
                  <a:lnTo>
                    <a:pt x="204" y="827"/>
                  </a:lnTo>
                  <a:lnTo>
                    <a:pt x="205" y="832"/>
                  </a:lnTo>
                  <a:lnTo>
                    <a:pt x="207" y="836"/>
                  </a:lnTo>
                  <a:lnTo>
                    <a:pt x="208" y="840"/>
                  </a:lnTo>
                  <a:lnTo>
                    <a:pt x="208" y="842"/>
                  </a:lnTo>
                  <a:lnTo>
                    <a:pt x="209" y="846"/>
                  </a:lnTo>
                  <a:lnTo>
                    <a:pt x="210" y="849"/>
                  </a:lnTo>
                  <a:lnTo>
                    <a:pt x="211" y="851"/>
                  </a:lnTo>
                  <a:lnTo>
                    <a:pt x="211" y="854"/>
                  </a:lnTo>
                  <a:lnTo>
                    <a:pt x="213" y="856"/>
                  </a:lnTo>
                  <a:lnTo>
                    <a:pt x="214" y="857"/>
                  </a:lnTo>
                  <a:lnTo>
                    <a:pt x="215" y="860"/>
                  </a:lnTo>
                  <a:lnTo>
                    <a:pt x="215" y="861"/>
                  </a:lnTo>
                  <a:lnTo>
                    <a:pt x="216" y="863"/>
                  </a:lnTo>
                  <a:lnTo>
                    <a:pt x="218" y="865"/>
                  </a:lnTo>
                  <a:lnTo>
                    <a:pt x="219" y="867"/>
                  </a:lnTo>
                  <a:lnTo>
                    <a:pt x="219" y="868"/>
                  </a:lnTo>
                  <a:lnTo>
                    <a:pt x="220" y="870"/>
                  </a:lnTo>
                  <a:lnTo>
                    <a:pt x="221" y="871"/>
                  </a:lnTo>
                  <a:lnTo>
                    <a:pt x="223" y="872"/>
                  </a:lnTo>
                  <a:lnTo>
                    <a:pt x="223" y="873"/>
                  </a:lnTo>
                  <a:lnTo>
                    <a:pt x="224" y="873"/>
                  </a:lnTo>
                  <a:lnTo>
                    <a:pt x="225" y="875"/>
                  </a:lnTo>
                  <a:lnTo>
                    <a:pt x="226" y="876"/>
                  </a:lnTo>
                  <a:lnTo>
                    <a:pt x="228" y="876"/>
                  </a:lnTo>
                  <a:lnTo>
                    <a:pt x="228" y="877"/>
                  </a:lnTo>
                  <a:lnTo>
                    <a:pt x="229" y="878"/>
                  </a:lnTo>
                  <a:lnTo>
                    <a:pt x="230" y="880"/>
                  </a:lnTo>
                  <a:lnTo>
                    <a:pt x="231" y="880"/>
                  </a:lnTo>
                  <a:lnTo>
                    <a:pt x="231" y="880"/>
                  </a:lnTo>
                  <a:lnTo>
                    <a:pt x="233" y="878"/>
                  </a:lnTo>
                  <a:lnTo>
                    <a:pt x="234" y="876"/>
                  </a:lnTo>
                  <a:lnTo>
                    <a:pt x="235" y="867"/>
                  </a:lnTo>
                  <a:lnTo>
                    <a:pt x="235" y="847"/>
                  </a:lnTo>
                  <a:lnTo>
                    <a:pt x="236" y="809"/>
                  </a:lnTo>
                  <a:lnTo>
                    <a:pt x="238" y="758"/>
                  </a:lnTo>
                  <a:lnTo>
                    <a:pt x="239" y="710"/>
                  </a:lnTo>
                  <a:lnTo>
                    <a:pt x="239" y="686"/>
                  </a:lnTo>
                  <a:lnTo>
                    <a:pt x="240" y="695"/>
                  </a:lnTo>
                  <a:lnTo>
                    <a:pt x="241" y="728"/>
                  </a:lnTo>
                  <a:lnTo>
                    <a:pt x="243" y="769"/>
                  </a:lnTo>
                  <a:lnTo>
                    <a:pt x="243" y="805"/>
                  </a:lnTo>
                  <a:lnTo>
                    <a:pt x="244" y="832"/>
                  </a:lnTo>
                  <a:lnTo>
                    <a:pt x="245" y="850"/>
                  </a:lnTo>
                  <a:lnTo>
                    <a:pt x="246" y="860"/>
                  </a:lnTo>
                  <a:lnTo>
                    <a:pt x="246" y="866"/>
                  </a:lnTo>
                  <a:lnTo>
                    <a:pt x="247" y="868"/>
                  </a:lnTo>
                  <a:lnTo>
                    <a:pt x="249" y="868"/>
                  </a:lnTo>
                  <a:lnTo>
                    <a:pt x="250" y="870"/>
                  </a:lnTo>
                  <a:lnTo>
                    <a:pt x="250" y="872"/>
                  </a:lnTo>
                  <a:lnTo>
                    <a:pt x="251" y="877"/>
                  </a:lnTo>
                  <a:lnTo>
                    <a:pt x="252" y="885"/>
                  </a:lnTo>
                  <a:lnTo>
                    <a:pt x="254" y="888"/>
                  </a:lnTo>
                  <a:lnTo>
                    <a:pt x="254" y="888"/>
                  </a:lnTo>
                  <a:lnTo>
                    <a:pt x="255" y="886"/>
                  </a:lnTo>
                  <a:lnTo>
                    <a:pt x="256" y="883"/>
                  </a:lnTo>
                  <a:lnTo>
                    <a:pt x="257" y="882"/>
                  </a:lnTo>
                  <a:lnTo>
                    <a:pt x="257" y="881"/>
                  </a:lnTo>
                  <a:lnTo>
                    <a:pt x="259" y="880"/>
                  </a:lnTo>
                  <a:lnTo>
                    <a:pt x="260" y="880"/>
                  </a:lnTo>
                  <a:lnTo>
                    <a:pt x="261" y="878"/>
                  </a:lnTo>
                  <a:lnTo>
                    <a:pt x="261" y="878"/>
                  </a:lnTo>
                  <a:lnTo>
                    <a:pt x="262" y="877"/>
                  </a:lnTo>
                  <a:lnTo>
                    <a:pt x="264" y="877"/>
                  </a:lnTo>
                  <a:lnTo>
                    <a:pt x="265" y="877"/>
                  </a:lnTo>
                  <a:lnTo>
                    <a:pt x="265" y="876"/>
                  </a:lnTo>
                  <a:lnTo>
                    <a:pt x="266" y="876"/>
                  </a:lnTo>
                  <a:lnTo>
                    <a:pt x="267" y="876"/>
                  </a:lnTo>
                  <a:lnTo>
                    <a:pt x="269" y="876"/>
                  </a:lnTo>
                  <a:lnTo>
                    <a:pt x="269" y="876"/>
                  </a:lnTo>
                  <a:lnTo>
                    <a:pt x="270" y="876"/>
                  </a:lnTo>
                  <a:lnTo>
                    <a:pt x="271" y="876"/>
                  </a:lnTo>
                  <a:lnTo>
                    <a:pt x="272" y="876"/>
                  </a:lnTo>
                  <a:lnTo>
                    <a:pt x="272" y="876"/>
                  </a:lnTo>
                  <a:lnTo>
                    <a:pt x="274" y="876"/>
                  </a:lnTo>
                  <a:lnTo>
                    <a:pt x="275" y="875"/>
                  </a:lnTo>
                  <a:lnTo>
                    <a:pt x="276" y="875"/>
                  </a:lnTo>
                  <a:lnTo>
                    <a:pt x="276" y="873"/>
                  </a:lnTo>
                  <a:lnTo>
                    <a:pt x="277" y="873"/>
                  </a:lnTo>
                  <a:lnTo>
                    <a:pt x="279" y="873"/>
                  </a:lnTo>
                  <a:lnTo>
                    <a:pt x="280" y="875"/>
                  </a:lnTo>
                  <a:lnTo>
                    <a:pt x="281" y="876"/>
                  </a:lnTo>
                  <a:lnTo>
                    <a:pt x="281" y="873"/>
                  </a:lnTo>
                  <a:lnTo>
                    <a:pt x="282" y="870"/>
                  </a:lnTo>
                  <a:lnTo>
                    <a:pt x="283" y="868"/>
                  </a:lnTo>
                  <a:lnTo>
                    <a:pt x="285" y="870"/>
                  </a:lnTo>
                  <a:lnTo>
                    <a:pt x="285" y="876"/>
                  </a:lnTo>
                  <a:lnTo>
                    <a:pt x="286" y="881"/>
                  </a:lnTo>
                  <a:lnTo>
                    <a:pt x="287" y="885"/>
                  </a:lnTo>
                  <a:lnTo>
                    <a:pt x="288" y="883"/>
                  </a:lnTo>
                  <a:lnTo>
                    <a:pt x="288" y="882"/>
                  </a:lnTo>
                  <a:lnTo>
                    <a:pt x="290" y="878"/>
                  </a:lnTo>
                  <a:lnTo>
                    <a:pt x="291" y="875"/>
                  </a:lnTo>
                  <a:lnTo>
                    <a:pt x="292" y="870"/>
                  </a:lnTo>
                  <a:lnTo>
                    <a:pt x="292" y="865"/>
                  </a:lnTo>
                  <a:lnTo>
                    <a:pt x="293" y="863"/>
                  </a:lnTo>
                  <a:lnTo>
                    <a:pt x="295" y="875"/>
                  </a:lnTo>
                  <a:lnTo>
                    <a:pt x="296" y="900"/>
                  </a:lnTo>
                  <a:lnTo>
                    <a:pt x="296" y="928"/>
                  </a:lnTo>
                  <a:lnTo>
                    <a:pt x="297" y="939"/>
                  </a:lnTo>
                  <a:lnTo>
                    <a:pt x="298" y="923"/>
                  </a:lnTo>
                  <a:lnTo>
                    <a:pt x="300" y="886"/>
                  </a:lnTo>
                  <a:lnTo>
                    <a:pt x="300" y="852"/>
                  </a:lnTo>
                  <a:lnTo>
                    <a:pt x="301" y="841"/>
                  </a:lnTo>
                  <a:lnTo>
                    <a:pt x="302" y="851"/>
                  </a:lnTo>
                  <a:lnTo>
                    <a:pt x="303" y="868"/>
                  </a:lnTo>
                  <a:lnTo>
                    <a:pt x="303" y="881"/>
                  </a:lnTo>
                  <a:lnTo>
                    <a:pt x="305" y="885"/>
                  </a:lnTo>
                  <a:lnTo>
                    <a:pt x="306" y="882"/>
                  </a:lnTo>
                  <a:lnTo>
                    <a:pt x="307" y="877"/>
                  </a:lnTo>
                  <a:lnTo>
                    <a:pt x="307" y="873"/>
                  </a:lnTo>
                  <a:lnTo>
                    <a:pt x="308" y="870"/>
                  </a:lnTo>
                  <a:lnTo>
                    <a:pt x="310" y="866"/>
                  </a:lnTo>
                  <a:lnTo>
                    <a:pt x="311" y="861"/>
                  </a:lnTo>
                  <a:lnTo>
                    <a:pt x="311" y="855"/>
                  </a:lnTo>
                  <a:lnTo>
                    <a:pt x="312" y="850"/>
                  </a:lnTo>
                  <a:lnTo>
                    <a:pt x="313" y="845"/>
                  </a:lnTo>
                  <a:lnTo>
                    <a:pt x="315" y="844"/>
                  </a:lnTo>
                  <a:lnTo>
                    <a:pt x="315" y="842"/>
                  </a:lnTo>
                  <a:lnTo>
                    <a:pt x="316" y="844"/>
                  </a:lnTo>
                  <a:lnTo>
                    <a:pt x="317" y="844"/>
                  </a:lnTo>
                  <a:lnTo>
                    <a:pt x="318" y="844"/>
                  </a:lnTo>
                  <a:lnTo>
                    <a:pt x="318" y="844"/>
                  </a:lnTo>
                  <a:lnTo>
                    <a:pt x="319" y="841"/>
                  </a:lnTo>
                  <a:lnTo>
                    <a:pt x="321" y="827"/>
                  </a:lnTo>
                  <a:lnTo>
                    <a:pt x="322" y="796"/>
                  </a:lnTo>
                  <a:lnTo>
                    <a:pt x="322" y="760"/>
                  </a:lnTo>
                  <a:lnTo>
                    <a:pt x="323" y="744"/>
                  </a:lnTo>
                  <a:lnTo>
                    <a:pt x="324" y="760"/>
                  </a:lnTo>
                  <a:lnTo>
                    <a:pt x="326" y="799"/>
                  </a:lnTo>
                  <a:lnTo>
                    <a:pt x="326" y="831"/>
                  </a:lnTo>
                  <a:lnTo>
                    <a:pt x="327" y="844"/>
                  </a:lnTo>
                  <a:lnTo>
                    <a:pt x="328" y="835"/>
                  </a:lnTo>
                  <a:lnTo>
                    <a:pt x="329" y="804"/>
                  </a:lnTo>
                  <a:lnTo>
                    <a:pt x="329" y="742"/>
                  </a:lnTo>
                  <a:lnTo>
                    <a:pt x="331" y="657"/>
                  </a:lnTo>
                  <a:lnTo>
                    <a:pt x="332" y="592"/>
                  </a:lnTo>
                  <a:lnTo>
                    <a:pt x="333" y="589"/>
                  </a:lnTo>
                  <a:lnTo>
                    <a:pt x="333" y="652"/>
                  </a:lnTo>
                  <a:lnTo>
                    <a:pt x="334" y="743"/>
                  </a:lnTo>
                  <a:lnTo>
                    <a:pt x="336" y="816"/>
                  </a:lnTo>
                  <a:lnTo>
                    <a:pt x="337" y="860"/>
                  </a:lnTo>
                  <a:lnTo>
                    <a:pt x="338" y="880"/>
                  </a:lnTo>
                  <a:lnTo>
                    <a:pt x="338" y="885"/>
                  </a:lnTo>
                  <a:lnTo>
                    <a:pt x="339" y="883"/>
                  </a:lnTo>
                  <a:lnTo>
                    <a:pt x="341" y="877"/>
                  </a:lnTo>
                  <a:lnTo>
                    <a:pt x="342" y="870"/>
                  </a:lnTo>
                  <a:lnTo>
                    <a:pt x="342" y="862"/>
                  </a:lnTo>
                  <a:lnTo>
                    <a:pt x="343" y="855"/>
                  </a:lnTo>
                  <a:lnTo>
                    <a:pt x="344" y="847"/>
                  </a:lnTo>
                  <a:lnTo>
                    <a:pt x="346" y="841"/>
                  </a:lnTo>
                  <a:lnTo>
                    <a:pt x="346" y="834"/>
                  </a:lnTo>
                  <a:lnTo>
                    <a:pt x="347" y="827"/>
                  </a:lnTo>
                  <a:lnTo>
                    <a:pt x="348" y="820"/>
                  </a:lnTo>
                  <a:lnTo>
                    <a:pt x="349" y="814"/>
                  </a:lnTo>
                  <a:lnTo>
                    <a:pt x="349" y="808"/>
                  </a:lnTo>
                  <a:lnTo>
                    <a:pt x="351" y="805"/>
                  </a:lnTo>
                  <a:lnTo>
                    <a:pt x="352" y="805"/>
                  </a:lnTo>
                  <a:lnTo>
                    <a:pt x="353" y="808"/>
                  </a:lnTo>
                  <a:lnTo>
                    <a:pt x="353" y="814"/>
                  </a:lnTo>
                  <a:lnTo>
                    <a:pt x="354" y="823"/>
                  </a:lnTo>
                  <a:lnTo>
                    <a:pt x="355" y="832"/>
                  </a:lnTo>
                  <a:lnTo>
                    <a:pt x="357" y="841"/>
                  </a:lnTo>
                  <a:lnTo>
                    <a:pt x="357" y="850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60" y="866"/>
                  </a:lnTo>
                  <a:lnTo>
                    <a:pt x="360" y="865"/>
                  </a:lnTo>
                  <a:lnTo>
                    <a:pt x="362" y="857"/>
                  </a:lnTo>
                  <a:lnTo>
                    <a:pt x="363" y="844"/>
                  </a:lnTo>
                  <a:lnTo>
                    <a:pt x="364" y="824"/>
                  </a:lnTo>
                  <a:lnTo>
                    <a:pt x="364" y="805"/>
                  </a:lnTo>
                  <a:lnTo>
                    <a:pt x="365" y="794"/>
                  </a:lnTo>
                  <a:lnTo>
                    <a:pt x="367" y="793"/>
                  </a:lnTo>
                  <a:lnTo>
                    <a:pt x="368" y="800"/>
                  </a:lnTo>
                  <a:lnTo>
                    <a:pt x="368" y="809"/>
                  </a:lnTo>
                  <a:lnTo>
                    <a:pt x="369" y="816"/>
                  </a:lnTo>
                  <a:lnTo>
                    <a:pt x="370" y="820"/>
                  </a:lnTo>
                  <a:lnTo>
                    <a:pt x="372" y="820"/>
                  </a:lnTo>
                  <a:lnTo>
                    <a:pt x="372" y="819"/>
                  </a:lnTo>
                  <a:lnTo>
                    <a:pt x="373" y="818"/>
                  </a:lnTo>
                  <a:lnTo>
                    <a:pt x="374" y="818"/>
                  </a:lnTo>
                  <a:lnTo>
                    <a:pt x="375" y="821"/>
                  </a:lnTo>
                  <a:lnTo>
                    <a:pt x="375" y="826"/>
                  </a:lnTo>
                  <a:lnTo>
                    <a:pt x="377" y="829"/>
                  </a:lnTo>
                  <a:lnTo>
                    <a:pt x="378" y="829"/>
                  </a:lnTo>
                  <a:lnTo>
                    <a:pt x="379" y="821"/>
                  </a:lnTo>
                  <a:lnTo>
                    <a:pt x="379" y="806"/>
                  </a:lnTo>
                  <a:lnTo>
                    <a:pt x="380" y="795"/>
                  </a:lnTo>
                  <a:lnTo>
                    <a:pt x="382" y="795"/>
                  </a:lnTo>
                  <a:lnTo>
                    <a:pt x="383" y="811"/>
                  </a:lnTo>
                  <a:lnTo>
                    <a:pt x="383" y="836"/>
                  </a:lnTo>
                  <a:lnTo>
                    <a:pt x="384" y="856"/>
                  </a:lnTo>
                  <a:lnTo>
                    <a:pt x="385" y="863"/>
                  </a:lnTo>
                  <a:lnTo>
                    <a:pt x="387" y="846"/>
                  </a:lnTo>
                  <a:lnTo>
                    <a:pt x="387" y="809"/>
                  </a:lnTo>
                  <a:lnTo>
                    <a:pt x="388" y="773"/>
                  </a:lnTo>
                  <a:lnTo>
                    <a:pt x="389" y="763"/>
                  </a:lnTo>
                  <a:lnTo>
                    <a:pt x="390" y="784"/>
                  </a:lnTo>
                  <a:lnTo>
                    <a:pt x="390" y="819"/>
                  </a:lnTo>
                  <a:lnTo>
                    <a:pt x="391" y="847"/>
                  </a:lnTo>
                  <a:lnTo>
                    <a:pt x="393" y="863"/>
                  </a:lnTo>
                  <a:lnTo>
                    <a:pt x="394" y="872"/>
                  </a:lnTo>
                  <a:lnTo>
                    <a:pt x="395" y="876"/>
                  </a:lnTo>
                  <a:lnTo>
                    <a:pt x="395" y="878"/>
                  </a:lnTo>
                  <a:lnTo>
                    <a:pt x="396" y="880"/>
                  </a:lnTo>
                  <a:lnTo>
                    <a:pt x="398" y="880"/>
                  </a:lnTo>
                  <a:lnTo>
                    <a:pt x="399" y="878"/>
                  </a:lnTo>
                  <a:lnTo>
                    <a:pt x="399" y="878"/>
                  </a:lnTo>
                  <a:lnTo>
                    <a:pt x="400" y="877"/>
                  </a:lnTo>
                  <a:lnTo>
                    <a:pt x="401" y="876"/>
                  </a:lnTo>
                  <a:lnTo>
                    <a:pt x="403" y="875"/>
                  </a:lnTo>
                  <a:lnTo>
                    <a:pt x="403" y="873"/>
                  </a:lnTo>
                  <a:lnTo>
                    <a:pt x="404" y="873"/>
                  </a:lnTo>
                  <a:lnTo>
                    <a:pt x="405" y="873"/>
                  </a:lnTo>
                  <a:lnTo>
                    <a:pt x="406" y="873"/>
                  </a:lnTo>
                  <a:lnTo>
                    <a:pt x="406" y="873"/>
                  </a:lnTo>
                  <a:lnTo>
                    <a:pt x="408" y="873"/>
                  </a:lnTo>
                  <a:lnTo>
                    <a:pt x="409" y="872"/>
                  </a:lnTo>
                  <a:lnTo>
                    <a:pt x="410" y="872"/>
                  </a:lnTo>
                  <a:lnTo>
                    <a:pt x="410" y="872"/>
                  </a:lnTo>
                  <a:lnTo>
                    <a:pt x="411" y="872"/>
                  </a:lnTo>
                  <a:lnTo>
                    <a:pt x="413" y="872"/>
                  </a:lnTo>
                  <a:lnTo>
                    <a:pt x="414" y="872"/>
                  </a:lnTo>
                  <a:lnTo>
                    <a:pt x="414" y="872"/>
                  </a:lnTo>
                  <a:lnTo>
                    <a:pt x="415" y="871"/>
                  </a:lnTo>
                  <a:lnTo>
                    <a:pt x="416" y="870"/>
                  </a:lnTo>
                  <a:lnTo>
                    <a:pt x="418" y="867"/>
                  </a:lnTo>
                  <a:lnTo>
                    <a:pt x="418" y="866"/>
                  </a:lnTo>
                  <a:lnTo>
                    <a:pt x="419" y="863"/>
                  </a:lnTo>
                  <a:lnTo>
                    <a:pt x="420" y="862"/>
                  </a:lnTo>
                  <a:lnTo>
                    <a:pt x="421" y="863"/>
                  </a:lnTo>
                  <a:lnTo>
                    <a:pt x="421" y="866"/>
                  </a:lnTo>
                  <a:lnTo>
                    <a:pt x="423" y="871"/>
                  </a:lnTo>
                  <a:lnTo>
                    <a:pt x="424" y="876"/>
                  </a:lnTo>
                  <a:lnTo>
                    <a:pt x="425" y="875"/>
                  </a:lnTo>
                  <a:lnTo>
                    <a:pt x="425" y="862"/>
                  </a:lnTo>
                  <a:lnTo>
                    <a:pt x="426" y="837"/>
                  </a:lnTo>
                  <a:lnTo>
                    <a:pt x="427" y="803"/>
                  </a:lnTo>
                  <a:lnTo>
                    <a:pt x="429" y="759"/>
                  </a:lnTo>
                  <a:lnTo>
                    <a:pt x="429" y="712"/>
                  </a:lnTo>
                  <a:lnTo>
                    <a:pt x="430" y="682"/>
                  </a:lnTo>
                  <a:lnTo>
                    <a:pt x="431" y="693"/>
                  </a:lnTo>
                  <a:lnTo>
                    <a:pt x="432" y="749"/>
                  </a:lnTo>
                  <a:lnTo>
                    <a:pt x="432" y="827"/>
                  </a:lnTo>
                  <a:lnTo>
                    <a:pt x="434" y="893"/>
                  </a:lnTo>
                  <a:lnTo>
                    <a:pt x="435" y="934"/>
                  </a:lnTo>
                  <a:lnTo>
                    <a:pt x="436" y="954"/>
                  </a:lnTo>
                  <a:lnTo>
                    <a:pt x="436" y="963"/>
                  </a:lnTo>
                  <a:lnTo>
                    <a:pt x="437" y="965"/>
                  </a:lnTo>
                  <a:lnTo>
                    <a:pt x="439" y="963"/>
                  </a:lnTo>
                  <a:lnTo>
                    <a:pt x="440" y="958"/>
                  </a:lnTo>
                  <a:lnTo>
                    <a:pt x="440" y="950"/>
                  </a:lnTo>
                  <a:lnTo>
                    <a:pt x="441" y="940"/>
                  </a:lnTo>
                  <a:lnTo>
                    <a:pt x="442" y="931"/>
                  </a:lnTo>
                  <a:lnTo>
                    <a:pt x="444" y="919"/>
                  </a:lnTo>
                  <a:lnTo>
                    <a:pt x="444" y="908"/>
                  </a:lnTo>
                  <a:lnTo>
                    <a:pt x="445" y="898"/>
                  </a:lnTo>
                  <a:lnTo>
                    <a:pt x="446" y="890"/>
                  </a:lnTo>
                  <a:lnTo>
                    <a:pt x="447" y="882"/>
                  </a:lnTo>
                  <a:lnTo>
                    <a:pt x="449" y="876"/>
                  </a:lnTo>
                  <a:lnTo>
                    <a:pt x="449" y="872"/>
                  </a:lnTo>
                  <a:lnTo>
                    <a:pt x="450" y="868"/>
                  </a:lnTo>
                  <a:lnTo>
                    <a:pt x="451" y="867"/>
                  </a:lnTo>
                  <a:lnTo>
                    <a:pt x="452" y="865"/>
                  </a:lnTo>
                  <a:lnTo>
                    <a:pt x="452" y="865"/>
                  </a:lnTo>
                  <a:lnTo>
                    <a:pt x="454" y="863"/>
                  </a:lnTo>
                  <a:lnTo>
                    <a:pt x="455" y="862"/>
                  </a:lnTo>
                  <a:lnTo>
                    <a:pt x="456" y="862"/>
                  </a:lnTo>
                  <a:lnTo>
                    <a:pt x="456" y="861"/>
                  </a:lnTo>
                  <a:lnTo>
                    <a:pt x="457" y="861"/>
                  </a:lnTo>
                  <a:lnTo>
                    <a:pt x="459" y="861"/>
                  </a:lnTo>
                  <a:lnTo>
                    <a:pt x="460" y="861"/>
                  </a:lnTo>
                  <a:lnTo>
                    <a:pt x="460" y="861"/>
                  </a:lnTo>
                  <a:lnTo>
                    <a:pt x="461" y="861"/>
                  </a:lnTo>
                  <a:lnTo>
                    <a:pt x="462" y="862"/>
                  </a:lnTo>
                  <a:lnTo>
                    <a:pt x="463" y="862"/>
                  </a:lnTo>
                  <a:lnTo>
                    <a:pt x="463" y="862"/>
                  </a:lnTo>
                  <a:lnTo>
                    <a:pt x="465" y="863"/>
                  </a:lnTo>
                  <a:lnTo>
                    <a:pt x="466" y="863"/>
                  </a:lnTo>
                  <a:lnTo>
                    <a:pt x="467" y="863"/>
                  </a:lnTo>
                  <a:lnTo>
                    <a:pt x="467" y="863"/>
                  </a:lnTo>
                  <a:lnTo>
                    <a:pt x="468" y="863"/>
                  </a:lnTo>
                  <a:lnTo>
                    <a:pt x="470" y="863"/>
                  </a:lnTo>
                  <a:lnTo>
                    <a:pt x="471" y="863"/>
                  </a:lnTo>
                  <a:lnTo>
                    <a:pt x="471" y="863"/>
                  </a:lnTo>
                  <a:lnTo>
                    <a:pt x="472" y="863"/>
                  </a:lnTo>
                  <a:lnTo>
                    <a:pt x="473" y="863"/>
                  </a:lnTo>
                  <a:lnTo>
                    <a:pt x="475" y="862"/>
                  </a:lnTo>
                  <a:lnTo>
                    <a:pt x="475" y="860"/>
                  </a:lnTo>
                  <a:lnTo>
                    <a:pt x="476" y="857"/>
                  </a:lnTo>
                  <a:lnTo>
                    <a:pt x="477" y="855"/>
                  </a:lnTo>
                  <a:lnTo>
                    <a:pt x="478" y="856"/>
                  </a:lnTo>
                  <a:lnTo>
                    <a:pt x="478" y="859"/>
                  </a:lnTo>
                  <a:lnTo>
                    <a:pt x="480" y="862"/>
                  </a:lnTo>
                  <a:lnTo>
                    <a:pt x="481" y="867"/>
                  </a:lnTo>
                  <a:lnTo>
                    <a:pt x="482" y="870"/>
                  </a:lnTo>
                  <a:lnTo>
                    <a:pt x="482" y="872"/>
                  </a:lnTo>
                  <a:lnTo>
                    <a:pt x="483" y="873"/>
                  </a:lnTo>
                  <a:lnTo>
                    <a:pt x="485" y="875"/>
                  </a:lnTo>
                  <a:lnTo>
                    <a:pt x="486" y="875"/>
                  </a:lnTo>
                  <a:lnTo>
                    <a:pt x="486" y="875"/>
                  </a:lnTo>
                  <a:lnTo>
                    <a:pt x="487" y="875"/>
                  </a:lnTo>
                  <a:lnTo>
                    <a:pt x="488" y="875"/>
                  </a:lnTo>
                  <a:lnTo>
                    <a:pt x="490" y="875"/>
                  </a:lnTo>
                  <a:lnTo>
                    <a:pt x="490" y="875"/>
                  </a:lnTo>
                  <a:lnTo>
                    <a:pt x="491" y="875"/>
                  </a:lnTo>
                  <a:lnTo>
                    <a:pt x="492" y="875"/>
                  </a:lnTo>
                  <a:lnTo>
                    <a:pt x="493" y="875"/>
                  </a:lnTo>
                  <a:lnTo>
                    <a:pt x="493" y="875"/>
                  </a:lnTo>
                  <a:lnTo>
                    <a:pt x="495" y="875"/>
                  </a:lnTo>
                  <a:lnTo>
                    <a:pt x="496" y="875"/>
                  </a:lnTo>
                  <a:lnTo>
                    <a:pt x="497" y="875"/>
                  </a:lnTo>
                  <a:lnTo>
                    <a:pt x="497" y="873"/>
                  </a:lnTo>
                  <a:lnTo>
                    <a:pt x="498" y="872"/>
                  </a:lnTo>
                  <a:lnTo>
                    <a:pt x="499" y="871"/>
                  </a:lnTo>
                  <a:lnTo>
                    <a:pt x="501" y="870"/>
                  </a:lnTo>
                  <a:lnTo>
                    <a:pt x="501" y="870"/>
                  </a:lnTo>
                  <a:lnTo>
                    <a:pt x="502" y="868"/>
                  </a:lnTo>
                  <a:lnTo>
                    <a:pt x="503" y="870"/>
                  </a:lnTo>
                  <a:lnTo>
                    <a:pt x="504" y="871"/>
                  </a:lnTo>
                  <a:lnTo>
                    <a:pt x="506" y="872"/>
                  </a:lnTo>
                  <a:lnTo>
                    <a:pt x="506" y="873"/>
                  </a:lnTo>
                  <a:lnTo>
                    <a:pt x="507" y="875"/>
                  </a:lnTo>
                  <a:lnTo>
                    <a:pt x="508" y="876"/>
                  </a:lnTo>
                  <a:lnTo>
                    <a:pt x="509" y="877"/>
                  </a:lnTo>
                  <a:lnTo>
                    <a:pt x="509" y="877"/>
                  </a:lnTo>
                  <a:lnTo>
                    <a:pt x="511" y="877"/>
                  </a:lnTo>
                  <a:lnTo>
                    <a:pt x="512" y="877"/>
                  </a:lnTo>
                  <a:lnTo>
                    <a:pt x="513" y="876"/>
                  </a:lnTo>
                  <a:lnTo>
                    <a:pt x="513" y="876"/>
                  </a:lnTo>
                  <a:lnTo>
                    <a:pt x="514" y="876"/>
                  </a:lnTo>
                  <a:lnTo>
                    <a:pt x="516" y="876"/>
                  </a:lnTo>
                  <a:lnTo>
                    <a:pt x="517" y="876"/>
                  </a:lnTo>
                  <a:lnTo>
                    <a:pt x="517" y="876"/>
                  </a:lnTo>
                  <a:lnTo>
                    <a:pt x="518" y="876"/>
                  </a:lnTo>
                  <a:lnTo>
                    <a:pt x="519" y="876"/>
                  </a:lnTo>
                  <a:lnTo>
                    <a:pt x="521" y="876"/>
                  </a:lnTo>
                  <a:lnTo>
                    <a:pt x="521" y="875"/>
                  </a:lnTo>
                  <a:lnTo>
                    <a:pt x="522" y="875"/>
                  </a:lnTo>
                  <a:lnTo>
                    <a:pt x="523" y="873"/>
                  </a:lnTo>
                  <a:lnTo>
                    <a:pt x="524" y="873"/>
                  </a:lnTo>
                  <a:lnTo>
                    <a:pt x="524" y="873"/>
                  </a:lnTo>
                  <a:lnTo>
                    <a:pt x="526" y="873"/>
                  </a:lnTo>
                  <a:lnTo>
                    <a:pt x="527" y="873"/>
                  </a:lnTo>
                  <a:lnTo>
                    <a:pt x="528" y="873"/>
                  </a:lnTo>
                  <a:lnTo>
                    <a:pt x="528" y="875"/>
                  </a:lnTo>
                  <a:lnTo>
                    <a:pt x="529" y="876"/>
                  </a:lnTo>
                  <a:lnTo>
                    <a:pt x="531" y="877"/>
                  </a:lnTo>
                  <a:lnTo>
                    <a:pt x="532" y="880"/>
                  </a:lnTo>
                  <a:lnTo>
                    <a:pt x="532" y="881"/>
                  </a:lnTo>
                  <a:lnTo>
                    <a:pt x="533" y="882"/>
                  </a:lnTo>
                  <a:lnTo>
                    <a:pt x="534" y="882"/>
                  </a:lnTo>
                  <a:lnTo>
                    <a:pt x="535" y="880"/>
                  </a:lnTo>
                  <a:lnTo>
                    <a:pt x="535" y="878"/>
                  </a:lnTo>
                  <a:lnTo>
                    <a:pt x="537" y="875"/>
                  </a:lnTo>
                  <a:lnTo>
                    <a:pt x="538" y="872"/>
                  </a:lnTo>
                  <a:lnTo>
                    <a:pt x="539" y="871"/>
                  </a:lnTo>
                  <a:lnTo>
                    <a:pt x="539" y="871"/>
                  </a:lnTo>
                  <a:lnTo>
                    <a:pt x="540" y="871"/>
                  </a:lnTo>
                  <a:lnTo>
                    <a:pt x="542" y="872"/>
                  </a:lnTo>
                  <a:lnTo>
                    <a:pt x="543" y="873"/>
                  </a:lnTo>
                  <a:lnTo>
                    <a:pt x="543" y="875"/>
                  </a:lnTo>
                  <a:lnTo>
                    <a:pt x="544" y="875"/>
                  </a:lnTo>
                  <a:lnTo>
                    <a:pt x="545" y="875"/>
                  </a:lnTo>
                  <a:lnTo>
                    <a:pt x="547" y="876"/>
                  </a:lnTo>
                  <a:lnTo>
                    <a:pt x="547" y="876"/>
                  </a:lnTo>
                  <a:lnTo>
                    <a:pt x="548" y="876"/>
                  </a:lnTo>
                  <a:lnTo>
                    <a:pt x="549" y="876"/>
                  </a:lnTo>
                  <a:lnTo>
                    <a:pt x="550" y="876"/>
                  </a:lnTo>
                  <a:lnTo>
                    <a:pt x="550" y="876"/>
                  </a:lnTo>
                  <a:lnTo>
                    <a:pt x="552" y="876"/>
                  </a:lnTo>
                  <a:lnTo>
                    <a:pt x="553" y="876"/>
                  </a:lnTo>
                  <a:lnTo>
                    <a:pt x="554" y="876"/>
                  </a:lnTo>
                  <a:lnTo>
                    <a:pt x="554" y="876"/>
                  </a:lnTo>
                  <a:lnTo>
                    <a:pt x="555" y="876"/>
                  </a:lnTo>
                  <a:lnTo>
                    <a:pt x="557" y="876"/>
                  </a:lnTo>
                  <a:lnTo>
                    <a:pt x="558" y="876"/>
                  </a:lnTo>
                  <a:lnTo>
                    <a:pt x="558" y="876"/>
                  </a:lnTo>
                  <a:lnTo>
                    <a:pt x="559" y="876"/>
                  </a:lnTo>
                  <a:lnTo>
                    <a:pt x="560" y="875"/>
                  </a:lnTo>
                  <a:lnTo>
                    <a:pt x="562" y="875"/>
                  </a:lnTo>
                  <a:lnTo>
                    <a:pt x="563" y="875"/>
                  </a:lnTo>
                  <a:lnTo>
                    <a:pt x="563" y="875"/>
                  </a:lnTo>
                  <a:lnTo>
                    <a:pt x="564" y="875"/>
                  </a:lnTo>
                  <a:lnTo>
                    <a:pt x="565" y="875"/>
                  </a:lnTo>
                  <a:lnTo>
                    <a:pt x="567" y="876"/>
                  </a:lnTo>
                  <a:lnTo>
                    <a:pt x="567" y="876"/>
                  </a:lnTo>
                  <a:lnTo>
                    <a:pt x="568" y="876"/>
                  </a:lnTo>
                  <a:lnTo>
                    <a:pt x="569" y="876"/>
                  </a:lnTo>
                  <a:lnTo>
                    <a:pt x="570" y="876"/>
                  </a:lnTo>
                  <a:lnTo>
                    <a:pt x="570" y="876"/>
                  </a:lnTo>
                  <a:lnTo>
                    <a:pt x="571" y="876"/>
                  </a:lnTo>
                  <a:lnTo>
                    <a:pt x="573" y="876"/>
                  </a:lnTo>
                  <a:lnTo>
                    <a:pt x="574" y="876"/>
                  </a:lnTo>
                  <a:lnTo>
                    <a:pt x="574" y="876"/>
                  </a:lnTo>
                  <a:lnTo>
                    <a:pt x="575" y="876"/>
                  </a:lnTo>
                  <a:lnTo>
                    <a:pt x="576" y="876"/>
                  </a:lnTo>
                  <a:lnTo>
                    <a:pt x="578" y="876"/>
                  </a:lnTo>
                  <a:lnTo>
                    <a:pt x="578" y="876"/>
                  </a:lnTo>
                  <a:lnTo>
                    <a:pt x="579" y="876"/>
                  </a:lnTo>
                  <a:lnTo>
                    <a:pt x="580" y="876"/>
                  </a:lnTo>
                  <a:lnTo>
                    <a:pt x="581" y="876"/>
                  </a:lnTo>
                  <a:lnTo>
                    <a:pt x="581" y="876"/>
                  </a:lnTo>
                  <a:lnTo>
                    <a:pt x="583" y="876"/>
                  </a:lnTo>
                  <a:lnTo>
                    <a:pt x="584" y="876"/>
                  </a:lnTo>
                  <a:lnTo>
                    <a:pt x="585" y="876"/>
                  </a:lnTo>
                  <a:lnTo>
                    <a:pt x="585" y="876"/>
                  </a:lnTo>
                  <a:lnTo>
                    <a:pt x="586" y="876"/>
                  </a:lnTo>
                  <a:lnTo>
                    <a:pt x="588" y="875"/>
                  </a:lnTo>
                  <a:lnTo>
                    <a:pt x="589" y="875"/>
                  </a:lnTo>
                  <a:lnTo>
                    <a:pt x="589" y="875"/>
                  </a:lnTo>
                  <a:lnTo>
                    <a:pt x="590" y="875"/>
                  </a:lnTo>
                  <a:lnTo>
                    <a:pt x="591" y="875"/>
                  </a:lnTo>
                  <a:lnTo>
                    <a:pt x="593" y="875"/>
                  </a:lnTo>
                  <a:lnTo>
                    <a:pt x="593" y="876"/>
                  </a:lnTo>
                  <a:lnTo>
                    <a:pt x="594" y="876"/>
                  </a:lnTo>
                  <a:lnTo>
                    <a:pt x="595" y="876"/>
                  </a:lnTo>
                  <a:lnTo>
                    <a:pt x="596" y="876"/>
                  </a:lnTo>
                  <a:lnTo>
                    <a:pt x="596" y="876"/>
                  </a:lnTo>
                  <a:lnTo>
                    <a:pt x="598" y="876"/>
                  </a:lnTo>
                  <a:lnTo>
                    <a:pt x="599" y="876"/>
                  </a:lnTo>
                  <a:lnTo>
                    <a:pt x="600" y="876"/>
                  </a:lnTo>
                  <a:lnTo>
                    <a:pt x="600" y="876"/>
                  </a:lnTo>
                  <a:lnTo>
                    <a:pt x="601" y="876"/>
                  </a:lnTo>
                  <a:lnTo>
                    <a:pt x="603" y="876"/>
                  </a:lnTo>
                  <a:lnTo>
                    <a:pt x="604" y="876"/>
                  </a:lnTo>
                  <a:lnTo>
                    <a:pt x="604" y="876"/>
                  </a:lnTo>
                  <a:lnTo>
                    <a:pt x="605" y="876"/>
                  </a:lnTo>
                  <a:lnTo>
                    <a:pt x="606" y="876"/>
                  </a:lnTo>
                  <a:lnTo>
                    <a:pt x="607" y="876"/>
                  </a:lnTo>
                  <a:lnTo>
                    <a:pt x="607" y="875"/>
                  </a:lnTo>
                  <a:lnTo>
                    <a:pt x="609" y="875"/>
                  </a:lnTo>
                  <a:lnTo>
                    <a:pt x="610" y="875"/>
                  </a:lnTo>
                  <a:lnTo>
                    <a:pt x="611" y="875"/>
                  </a:lnTo>
                  <a:lnTo>
                    <a:pt x="611" y="875"/>
                  </a:lnTo>
                  <a:lnTo>
                    <a:pt x="612" y="873"/>
                  </a:lnTo>
                  <a:lnTo>
                    <a:pt x="614" y="873"/>
                  </a:lnTo>
                  <a:lnTo>
                    <a:pt x="615" y="873"/>
                  </a:lnTo>
                  <a:lnTo>
                    <a:pt x="616" y="872"/>
                  </a:lnTo>
                  <a:lnTo>
                    <a:pt x="616" y="872"/>
                  </a:lnTo>
                  <a:lnTo>
                    <a:pt x="617" y="872"/>
                  </a:lnTo>
                  <a:lnTo>
                    <a:pt x="619" y="872"/>
                  </a:lnTo>
                  <a:lnTo>
                    <a:pt x="620" y="871"/>
                  </a:lnTo>
                  <a:lnTo>
                    <a:pt x="620" y="871"/>
                  </a:lnTo>
                  <a:lnTo>
                    <a:pt x="621" y="871"/>
                  </a:lnTo>
                  <a:lnTo>
                    <a:pt x="622" y="871"/>
                  </a:lnTo>
                  <a:lnTo>
                    <a:pt x="624" y="870"/>
                  </a:lnTo>
                  <a:lnTo>
                    <a:pt x="624" y="870"/>
                  </a:lnTo>
                  <a:lnTo>
                    <a:pt x="625" y="870"/>
                  </a:lnTo>
                  <a:lnTo>
                    <a:pt x="626" y="870"/>
                  </a:lnTo>
                  <a:lnTo>
                    <a:pt x="627" y="870"/>
                  </a:lnTo>
                  <a:lnTo>
                    <a:pt x="627" y="870"/>
                  </a:lnTo>
                  <a:lnTo>
                    <a:pt x="629" y="871"/>
                  </a:lnTo>
                  <a:lnTo>
                    <a:pt x="630" y="871"/>
                  </a:lnTo>
                  <a:lnTo>
                    <a:pt x="631" y="871"/>
                  </a:lnTo>
                  <a:lnTo>
                    <a:pt x="631" y="871"/>
                  </a:lnTo>
                  <a:lnTo>
                    <a:pt x="632" y="872"/>
                  </a:lnTo>
                  <a:lnTo>
                    <a:pt x="634" y="872"/>
                  </a:lnTo>
                  <a:lnTo>
                    <a:pt x="635" y="873"/>
                  </a:lnTo>
                  <a:lnTo>
                    <a:pt x="635" y="873"/>
                  </a:lnTo>
                  <a:lnTo>
                    <a:pt x="636" y="873"/>
                  </a:lnTo>
                  <a:lnTo>
                    <a:pt x="637" y="875"/>
                  </a:lnTo>
                  <a:lnTo>
                    <a:pt x="638" y="875"/>
                  </a:lnTo>
                  <a:lnTo>
                    <a:pt x="638" y="875"/>
                  </a:lnTo>
                  <a:lnTo>
                    <a:pt x="640" y="875"/>
                  </a:lnTo>
                  <a:lnTo>
                    <a:pt x="641" y="875"/>
                  </a:lnTo>
                  <a:lnTo>
                    <a:pt x="642" y="876"/>
                  </a:lnTo>
                  <a:lnTo>
                    <a:pt x="642" y="876"/>
                  </a:lnTo>
                  <a:lnTo>
                    <a:pt x="643" y="876"/>
                  </a:lnTo>
                  <a:lnTo>
                    <a:pt x="645" y="876"/>
                  </a:lnTo>
                  <a:lnTo>
                    <a:pt x="646" y="876"/>
                  </a:lnTo>
                  <a:lnTo>
                    <a:pt x="646" y="876"/>
                  </a:lnTo>
                  <a:lnTo>
                    <a:pt x="647" y="876"/>
                  </a:lnTo>
                  <a:lnTo>
                    <a:pt x="648" y="876"/>
                  </a:lnTo>
                  <a:lnTo>
                    <a:pt x="650" y="876"/>
                  </a:lnTo>
                  <a:lnTo>
                    <a:pt x="650" y="876"/>
                  </a:lnTo>
                  <a:lnTo>
                    <a:pt x="651" y="876"/>
                  </a:lnTo>
                  <a:lnTo>
                    <a:pt x="652" y="876"/>
                  </a:lnTo>
                  <a:lnTo>
                    <a:pt x="653" y="876"/>
                  </a:lnTo>
                  <a:lnTo>
                    <a:pt x="653" y="876"/>
                  </a:lnTo>
                  <a:lnTo>
                    <a:pt x="655" y="876"/>
                  </a:lnTo>
                  <a:lnTo>
                    <a:pt x="656" y="876"/>
                  </a:lnTo>
                  <a:lnTo>
                    <a:pt x="657" y="875"/>
                  </a:lnTo>
                  <a:lnTo>
                    <a:pt x="657" y="875"/>
                  </a:lnTo>
                  <a:lnTo>
                    <a:pt x="658" y="873"/>
                  </a:lnTo>
                  <a:lnTo>
                    <a:pt x="660" y="873"/>
                  </a:lnTo>
                  <a:lnTo>
                    <a:pt x="661" y="872"/>
                  </a:lnTo>
                  <a:lnTo>
                    <a:pt x="661" y="871"/>
                  </a:lnTo>
                  <a:lnTo>
                    <a:pt x="662" y="870"/>
                  </a:lnTo>
                  <a:lnTo>
                    <a:pt x="663" y="868"/>
                  </a:lnTo>
                  <a:lnTo>
                    <a:pt x="665" y="868"/>
                  </a:lnTo>
                  <a:lnTo>
                    <a:pt x="665" y="867"/>
                  </a:lnTo>
                  <a:lnTo>
                    <a:pt x="666" y="866"/>
                  </a:lnTo>
                  <a:lnTo>
                    <a:pt x="667" y="865"/>
                  </a:lnTo>
                  <a:lnTo>
                    <a:pt x="668" y="865"/>
                  </a:lnTo>
                  <a:lnTo>
                    <a:pt x="668" y="863"/>
                  </a:lnTo>
                  <a:lnTo>
                    <a:pt x="670" y="863"/>
                  </a:lnTo>
                  <a:lnTo>
                    <a:pt x="671" y="863"/>
                  </a:lnTo>
                  <a:lnTo>
                    <a:pt x="672" y="863"/>
                  </a:lnTo>
                  <a:lnTo>
                    <a:pt x="673" y="865"/>
                  </a:lnTo>
                  <a:lnTo>
                    <a:pt x="673" y="865"/>
                  </a:lnTo>
                  <a:lnTo>
                    <a:pt x="674" y="866"/>
                  </a:lnTo>
                  <a:lnTo>
                    <a:pt x="676" y="866"/>
                  </a:lnTo>
                  <a:lnTo>
                    <a:pt x="677" y="867"/>
                  </a:lnTo>
                  <a:lnTo>
                    <a:pt x="677" y="868"/>
                  </a:lnTo>
                  <a:lnTo>
                    <a:pt x="678" y="870"/>
                  </a:lnTo>
                  <a:lnTo>
                    <a:pt x="679" y="871"/>
                  </a:lnTo>
                  <a:lnTo>
                    <a:pt x="681" y="872"/>
                  </a:lnTo>
                  <a:lnTo>
                    <a:pt x="681" y="873"/>
                  </a:lnTo>
                  <a:lnTo>
                    <a:pt x="682" y="875"/>
                  </a:lnTo>
                  <a:lnTo>
                    <a:pt x="683" y="876"/>
                  </a:lnTo>
                  <a:lnTo>
                    <a:pt x="684" y="876"/>
                  </a:lnTo>
                  <a:lnTo>
                    <a:pt x="684" y="876"/>
                  </a:lnTo>
                  <a:lnTo>
                    <a:pt x="686" y="876"/>
                  </a:lnTo>
                  <a:lnTo>
                    <a:pt x="687" y="876"/>
                  </a:lnTo>
                  <a:lnTo>
                    <a:pt x="688" y="876"/>
                  </a:lnTo>
                  <a:lnTo>
                    <a:pt x="688" y="875"/>
                  </a:lnTo>
                  <a:lnTo>
                    <a:pt x="689" y="873"/>
                  </a:lnTo>
                  <a:lnTo>
                    <a:pt x="691" y="872"/>
                  </a:lnTo>
                  <a:lnTo>
                    <a:pt x="692" y="871"/>
                  </a:lnTo>
                  <a:lnTo>
                    <a:pt x="692" y="870"/>
                  </a:lnTo>
                  <a:lnTo>
                    <a:pt x="693" y="868"/>
                  </a:lnTo>
                  <a:lnTo>
                    <a:pt x="694" y="867"/>
                  </a:lnTo>
                  <a:lnTo>
                    <a:pt x="696" y="866"/>
                  </a:lnTo>
                  <a:lnTo>
                    <a:pt x="696" y="865"/>
                  </a:lnTo>
                  <a:lnTo>
                    <a:pt x="697" y="865"/>
                  </a:lnTo>
                  <a:lnTo>
                    <a:pt x="698" y="865"/>
                  </a:lnTo>
                  <a:lnTo>
                    <a:pt x="699" y="865"/>
                  </a:lnTo>
                  <a:lnTo>
                    <a:pt x="699" y="866"/>
                  </a:lnTo>
                  <a:lnTo>
                    <a:pt x="701" y="866"/>
                  </a:lnTo>
                  <a:lnTo>
                    <a:pt x="702" y="867"/>
                  </a:lnTo>
                  <a:lnTo>
                    <a:pt x="703" y="867"/>
                  </a:lnTo>
                  <a:lnTo>
                    <a:pt x="703" y="868"/>
                  </a:lnTo>
                  <a:lnTo>
                    <a:pt x="704" y="870"/>
                  </a:lnTo>
                  <a:lnTo>
                    <a:pt x="706" y="870"/>
                  </a:lnTo>
                  <a:lnTo>
                    <a:pt x="707" y="871"/>
                  </a:lnTo>
                  <a:lnTo>
                    <a:pt x="707" y="872"/>
                  </a:lnTo>
                  <a:lnTo>
                    <a:pt x="708" y="872"/>
                  </a:lnTo>
                  <a:lnTo>
                    <a:pt x="709" y="873"/>
                  </a:lnTo>
                  <a:lnTo>
                    <a:pt x="710" y="875"/>
                  </a:lnTo>
                  <a:lnTo>
                    <a:pt x="710" y="876"/>
                  </a:lnTo>
                  <a:lnTo>
                    <a:pt x="712" y="876"/>
                  </a:lnTo>
                  <a:lnTo>
                    <a:pt x="713" y="877"/>
                  </a:lnTo>
                  <a:lnTo>
                    <a:pt x="714" y="876"/>
                  </a:lnTo>
                  <a:lnTo>
                    <a:pt x="714" y="876"/>
                  </a:lnTo>
                  <a:lnTo>
                    <a:pt x="715" y="875"/>
                  </a:lnTo>
                  <a:lnTo>
                    <a:pt x="717" y="872"/>
                  </a:lnTo>
                  <a:lnTo>
                    <a:pt x="718" y="870"/>
                  </a:lnTo>
                  <a:lnTo>
                    <a:pt x="718" y="868"/>
                  </a:lnTo>
                  <a:lnTo>
                    <a:pt x="719" y="866"/>
                  </a:lnTo>
                  <a:lnTo>
                    <a:pt x="720" y="865"/>
                  </a:lnTo>
                  <a:lnTo>
                    <a:pt x="722" y="863"/>
                  </a:lnTo>
                  <a:lnTo>
                    <a:pt x="722" y="863"/>
                  </a:lnTo>
                  <a:lnTo>
                    <a:pt x="723" y="863"/>
                  </a:lnTo>
                  <a:lnTo>
                    <a:pt x="724" y="865"/>
                  </a:lnTo>
                  <a:lnTo>
                    <a:pt x="725" y="865"/>
                  </a:lnTo>
                  <a:lnTo>
                    <a:pt x="725" y="866"/>
                  </a:lnTo>
                  <a:lnTo>
                    <a:pt x="727" y="867"/>
                  </a:lnTo>
                  <a:lnTo>
                    <a:pt x="728" y="868"/>
                  </a:lnTo>
                  <a:lnTo>
                    <a:pt x="729" y="870"/>
                  </a:lnTo>
                  <a:lnTo>
                    <a:pt x="730" y="871"/>
                  </a:lnTo>
                  <a:lnTo>
                    <a:pt x="730" y="872"/>
                  </a:lnTo>
                  <a:lnTo>
                    <a:pt x="732" y="872"/>
                  </a:lnTo>
                  <a:lnTo>
                    <a:pt x="733" y="873"/>
                  </a:lnTo>
                  <a:lnTo>
                    <a:pt x="734" y="875"/>
                  </a:lnTo>
                  <a:lnTo>
                    <a:pt x="734" y="875"/>
                  </a:lnTo>
                  <a:lnTo>
                    <a:pt x="735" y="876"/>
                  </a:lnTo>
                  <a:lnTo>
                    <a:pt x="737" y="876"/>
                  </a:lnTo>
                  <a:lnTo>
                    <a:pt x="738" y="875"/>
                  </a:lnTo>
                  <a:lnTo>
                    <a:pt x="738" y="873"/>
                  </a:lnTo>
                  <a:lnTo>
                    <a:pt x="739" y="872"/>
                  </a:lnTo>
                  <a:lnTo>
                    <a:pt x="740" y="871"/>
                  </a:lnTo>
                  <a:lnTo>
                    <a:pt x="742" y="868"/>
                  </a:lnTo>
                  <a:lnTo>
                    <a:pt x="742" y="867"/>
                  </a:lnTo>
                  <a:lnTo>
                    <a:pt x="743" y="865"/>
                  </a:lnTo>
                  <a:lnTo>
                    <a:pt x="744" y="863"/>
                  </a:lnTo>
                  <a:lnTo>
                    <a:pt x="745" y="863"/>
                  </a:lnTo>
                  <a:lnTo>
                    <a:pt x="745" y="863"/>
                  </a:lnTo>
                  <a:lnTo>
                    <a:pt x="746" y="863"/>
                  </a:lnTo>
                  <a:lnTo>
                    <a:pt x="748" y="865"/>
                  </a:lnTo>
                  <a:lnTo>
                    <a:pt x="749" y="866"/>
                  </a:lnTo>
                  <a:lnTo>
                    <a:pt x="749" y="867"/>
                  </a:lnTo>
                  <a:lnTo>
                    <a:pt x="750" y="870"/>
                  </a:lnTo>
                  <a:lnTo>
                    <a:pt x="751" y="871"/>
                  </a:lnTo>
                  <a:lnTo>
                    <a:pt x="753" y="872"/>
                  </a:lnTo>
                  <a:lnTo>
                    <a:pt x="753" y="873"/>
                  </a:lnTo>
                  <a:lnTo>
                    <a:pt x="754" y="875"/>
                  </a:lnTo>
                  <a:lnTo>
                    <a:pt x="755" y="875"/>
                  </a:lnTo>
                  <a:lnTo>
                    <a:pt x="756" y="876"/>
                  </a:lnTo>
                  <a:lnTo>
                    <a:pt x="756" y="875"/>
                  </a:lnTo>
                  <a:lnTo>
                    <a:pt x="758" y="875"/>
                  </a:lnTo>
                  <a:lnTo>
                    <a:pt x="759" y="873"/>
                  </a:lnTo>
                  <a:lnTo>
                    <a:pt x="760" y="872"/>
                  </a:lnTo>
                  <a:lnTo>
                    <a:pt x="760" y="871"/>
                  </a:lnTo>
                  <a:lnTo>
                    <a:pt x="761" y="870"/>
                  </a:lnTo>
                  <a:lnTo>
                    <a:pt x="763" y="870"/>
                  </a:lnTo>
                  <a:lnTo>
                    <a:pt x="764" y="868"/>
                  </a:lnTo>
                  <a:lnTo>
                    <a:pt x="764" y="870"/>
                  </a:lnTo>
                  <a:lnTo>
                    <a:pt x="765" y="870"/>
                  </a:lnTo>
                  <a:lnTo>
                    <a:pt x="766" y="871"/>
                  </a:lnTo>
                  <a:lnTo>
                    <a:pt x="768" y="871"/>
                  </a:lnTo>
                  <a:lnTo>
                    <a:pt x="768" y="872"/>
                  </a:lnTo>
                  <a:lnTo>
                    <a:pt x="769" y="873"/>
                  </a:lnTo>
                  <a:lnTo>
                    <a:pt x="770" y="875"/>
                  </a:lnTo>
                  <a:lnTo>
                    <a:pt x="771" y="875"/>
                  </a:lnTo>
                  <a:lnTo>
                    <a:pt x="771" y="876"/>
                  </a:lnTo>
                  <a:lnTo>
                    <a:pt x="773" y="875"/>
                  </a:lnTo>
                  <a:lnTo>
                    <a:pt x="774" y="875"/>
                  </a:lnTo>
                  <a:lnTo>
                    <a:pt x="775" y="873"/>
                  </a:lnTo>
                  <a:lnTo>
                    <a:pt x="775" y="872"/>
                  </a:lnTo>
                  <a:lnTo>
                    <a:pt x="776" y="872"/>
                  </a:lnTo>
                  <a:lnTo>
                    <a:pt x="778" y="871"/>
                  </a:lnTo>
                  <a:lnTo>
                    <a:pt x="779" y="871"/>
                  </a:lnTo>
                  <a:lnTo>
                    <a:pt x="779" y="871"/>
                  </a:lnTo>
                  <a:lnTo>
                    <a:pt x="780" y="871"/>
                  </a:lnTo>
                  <a:lnTo>
                    <a:pt x="781" y="871"/>
                  </a:lnTo>
                  <a:lnTo>
                    <a:pt x="782" y="872"/>
                  </a:lnTo>
                  <a:lnTo>
                    <a:pt x="782" y="873"/>
                  </a:lnTo>
                  <a:lnTo>
                    <a:pt x="784" y="876"/>
                  </a:lnTo>
                  <a:lnTo>
                    <a:pt x="785" y="877"/>
                  </a:lnTo>
                  <a:lnTo>
                    <a:pt x="786" y="878"/>
                  </a:lnTo>
                  <a:lnTo>
                    <a:pt x="787" y="880"/>
                  </a:lnTo>
                  <a:lnTo>
                    <a:pt x="787" y="880"/>
                  </a:lnTo>
                  <a:lnTo>
                    <a:pt x="789" y="880"/>
                  </a:lnTo>
                  <a:lnTo>
                    <a:pt x="790" y="878"/>
                  </a:lnTo>
                  <a:lnTo>
                    <a:pt x="791" y="877"/>
                  </a:lnTo>
                  <a:lnTo>
                    <a:pt x="791" y="875"/>
                  </a:lnTo>
                  <a:lnTo>
                    <a:pt x="792" y="872"/>
                  </a:lnTo>
                  <a:lnTo>
                    <a:pt x="794" y="870"/>
                  </a:lnTo>
                  <a:lnTo>
                    <a:pt x="795" y="868"/>
                  </a:lnTo>
                  <a:lnTo>
                    <a:pt x="795" y="867"/>
                  </a:lnTo>
                  <a:lnTo>
                    <a:pt x="796" y="867"/>
                  </a:lnTo>
                  <a:lnTo>
                    <a:pt x="797" y="867"/>
                  </a:lnTo>
                  <a:lnTo>
                    <a:pt x="799" y="868"/>
                  </a:lnTo>
                  <a:lnTo>
                    <a:pt x="799" y="870"/>
                  </a:lnTo>
                  <a:lnTo>
                    <a:pt x="800" y="871"/>
                  </a:lnTo>
                  <a:lnTo>
                    <a:pt x="801" y="871"/>
                  </a:lnTo>
                  <a:lnTo>
                    <a:pt x="802" y="872"/>
                  </a:lnTo>
                  <a:lnTo>
                    <a:pt x="802" y="872"/>
                  </a:lnTo>
                  <a:lnTo>
                    <a:pt x="804" y="872"/>
                  </a:lnTo>
                  <a:lnTo>
                    <a:pt x="805" y="872"/>
                  </a:lnTo>
                  <a:lnTo>
                    <a:pt x="806" y="871"/>
                  </a:lnTo>
                  <a:lnTo>
                    <a:pt x="806" y="871"/>
                  </a:lnTo>
                  <a:lnTo>
                    <a:pt x="807" y="871"/>
                  </a:lnTo>
                  <a:lnTo>
                    <a:pt x="809" y="871"/>
                  </a:lnTo>
                  <a:lnTo>
                    <a:pt x="810" y="871"/>
                  </a:lnTo>
                  <a:lnTo>
                    <a:pt x="810" y="871"/>
                  </a:lnTo>
                  <a:lnTo>
                    <a:pt x="811" y="872"/>
                  </a:lnTo>
                  <a:lnTo>
                    <a:pt x="812" y="873"/>
                  </a:lnTo>
                  <a:lnTo>
                    <a:pt x="814" y="875"/>
                  </a:lnTo>
                  <a:lnTo>
                    <a:pt x="814" y="875"/>
                  </a:lnTo>
                  <a:lnTo>
                    <a:pt x="815" y="876"/>
                  </a:lnTo>
                  <a:lnTo>
                    <a:pt x="816" y="876"/>
                  </a:lnTo>
                  <a:lnTo>
                    <a:pt x="817" y="875"/>
                  </a:lnTo>
                  <a:lnTo>
                    <a:pt x="817" y="875"/>
                  </a:lnTo>
                  <a:lnTo>
                    <a:pt x="818" y="873"/>
                  </a:lnTo>
                  <a:lnTo>
                    <a:pt x="820" y="873"/>
                  </a:lnTo>
                  <a:lnTo>
                    <a:pt x="821" y="872"/>
                  </a:lnTo>
                  <a:lnTo>
                    <a:pt x="821" y="872"/>
                  </a:lnTo>
                  <a:lnTo>
                    <a:pt x="822" y="872"/>
                  </a:lnTo>
                  <a:lnTo>
                    <a:pt x="823" y="872"/>
                  </a:lnTo>
                  <a:lnTo>
                    <a:pt x="825" y="872"/>
                  </a:lnTo>
                  <a:lnTo>
                    <a:pt x="825" y="872"/>
                  </a:lnTo>
                  <a:lnTo>
                    <a:pt x="826" y="873"/>
                  </a:lnTo>
                  <a:lnTo>
                    <a:pt x="827" y="873"/>
                  </a:lnTo>
                  <a:lnTo>
                    <a:pt x="828" y="875"/>
                  </a:lnTo>
                  <a:lnTo>
                    <a:pt x="828" y="875"/>
                  </a:lnTo>
                  <a:lnTo>
                    <a:pt x="830" y="875"/>
                  </a:lnTo>
                  <a:lnTo>
                    <a:pt x="831" y="875"/>
                  </a:lnTo>
                  <a:lnTo>
                    <a:pt x="832" y="873"/>
                  </a:lnTo>
                  <a:lnTo>
                    <a:pt x="832" y="873"/>
                  </a:lnTo>
                  <a:lnTo>
                    <a:pt x="833" y="872"/>
                  </a:lnTo>
                  <a:lnTo>
                    <a:pt x="835" y="872"/>
                  </a:lnTo>
                  <a:lnTo>
                    <a:pt x="836" y="872"/>
                  </a:lnTo>
                  <a:lnTo>
                    <a:pt x="836" y="871"/>
                  </a:lnTo>
                  <a:lnTo>
                    <a:pt x="837" y="872"/>
                  </a:lnTo>
                  <a:lnTo>
                    <a:pt x="838" y="872"/>
                  </a:lnTo>
                  <a:lnTo>
                    <a:pt x="840" y="872"/>
                  </a:lnTo>
                  <a:lnTo>
                    <a:pt x="841" y="873"/>
                  </a:lnTo>
                  <a:lnTo>
                    <a:pt x="841" y="873"/>
                  </a:lnTo>
                  <a:lnTo>
                    <a:pt x="842" y="875"/>
                  </a:lnTo>
                  <a:lnTo>
                    <a:pt x="843" y="875"/>
                  </a:lnTo>
                  <a:lnTo>
                    <a:pt x="845" y="875"/>
                  </a:lnTo>
                  <a:lnTo>
                    <a:pt x="845" y="875"/>
                  </a:lnTo>
                  <a:lnTo>
                    <a:pt x="846" y="875"/>
                  </a:lnTo>
                  <a:lnTo>
                    <a:pt x="847" y="875"/>
                  </a:lnTo>
                  <a:lnTo>
                    <a:pt x="848" y="875"/>
                  </a:lnTo>
                  <a:lnTo>
                    <a:pt x="848" y="875"/>
                  </a:lnTo>
                  <a:lnTo>
                    <a:pt x="850" y="875"/>
                  </a:lnTo>
                  <a:lnTo>
                    <a:pt x="851" y="875"/>
                  </a:lnTo>
                  <a:lnTo>
                    <a:pt x="852" y="875"/>
                  </a:lnTo>
                  <a:lnTo>
                    <a:pt x="852" y="875"/>
                  </a:lnTo>
                  <a:lnTo>
                    <a:pt x="853" y="875"/>
                  </a:lnTo>
                  <a:lnTo>
                    <a:pt x="854" y="876"/>
                  </a:lnTo>
                  <a:lnTo>
                    <a:pt x="856" y="876"/>
                  </a:lnTo>
                  <a:lnTo>
                    <a:pt x="856" y="876"/>
                  </a:lnTo>
                  <a:lnTo>
                    <a:pt x="857" y="876"/>
                  </a:lnTo>
                  <a:lnTo>
                    <a:pt x="858" y="876"/>
                  </a:lnTo>
                  <a:lnTo>
                    <a:pt x="859" y="876"/>
                  </a:lnTo>
                  <a:lnTo>
                    <a:pt x="859" y="875"/>
                  </a:lnTo>
                  <a:lnTo>
                    <a:pt x="861" y="875"/>
                  </a:lnTo>
                  <a:lnTo>
                    <a:pt x="862" y="873"/>
                  </a:lnTo>
                  <a:lnTo>
                    <a:pt x="863" y="873"/>
                  </a:lnTo>
                  <a:lnTo>
                    <a:pt x="863" y="873"/>
                  </a:lnTo>
                  <a:lnTo>
                    <a:pt x="864" y="873"/>
                  </a:lnTo>
                  <a:lnTo>
                    <a:pt x="866" y="873"/>
                  </a:lnTo>
                  <a:lnTo>
                    <a:pt x="867" y="873"/>
                  </a:lnTo>
                  <a:lnTo>
                    <a:pt x="867" y="875"/>
                  </a:lnTo>
                  <a:lnTo>
                    <a:pt x="868" y="875"/>
                  </a:lnTo>
                  <a:lnTo>
                    <a:pt x="869" y="876"/>
                  </a:lnTo>
                  <a:lnTo>
                    <a:pt x="871" y="876"/>
                  </a:lnTo>
                  <a:lnTo>
                    <a:pt x="871" y="876"/>
                  </a:lnTo>
                  <a:lnTo>
                    <a:pt x="872" y="876"/>
                  </a:lnTo>
                  <a:lnTo>
                    <a:pt x="873" y="876"/>
                  </a:lnTo>
                  <a:lnTo>
                    <a:pt x="874" y="875"/>
                  </a:lnTo>
                  <a:lnTo>
                    <a:pt x="874" y="875"/>
                  </a:lnTo>
                  <a:lnTo>
                    <a:pt x="876" y="875"/>
                  </a:lnTo>
                  <a:lnTo>
                    <a:pt x="877" y="873"/>
                  </a:lnTo>
                  <a:lnTo>
                    <a:pt x="878" y="873"/>
                  </a:lnTo>
                  <a:lnTo>
                    <a:pt x="878" y="873"/>
                  </a:lnTo>
                  <a:lnTo>
                    <a:pt x="879" y="873"/>
                  </a:lnTo>
                  <a:lnTo>
                    <a:pt x="881" y="875"/>
                  </a:lnTo>
                  <a:lnTo>
                    <a:pt x="882" y="875"/>
                  </a:lnTo>
                  <a:lnTo>
                    <a:pt x="882" y="875"/>
                  </a:lnTo>
                  <a:lnTo>
                    <a:pt x="883" y="875"/>
                  </a:lnTo>
                  <a:lnTo>
                    <a:pt x="884" y="875"/>
                  </a:lnTo>
                  <a:lnTo>
                    <a:pt x="886" y="875"/>
                  </a:lnTo>
                  <a:lnTo>
                    <a:pt x="886" y="875"/>
                  </a:lnTo>
                  <a:lnTo>
                    <a:pt x="887" y="875"/>
                  </a:lnTo>
                  <a:lnTo>
                    <a:pt x="888" y="875"/>
                  </a:lnTo>
                  <a:lnTo>
                    <a:pt x="889" y="875"/>
                  </a:lnTo>
                  <a:lnTo>
                    <a:pt x="889" y="873"/>
                  </a:lnTo>
                  <a:lnTo>
                    <a:pt x="890" y="873"/>
                  </a:lnTo>
                  <a:lnTo>
                    <a:pt x="892" y="873"/>
                  </a:lnTo>
                  <a:lnTo>
                    <a:pt x="893" y="875"/>
                  </a:lnTo>
                  <a:lnTo>
                    <a:pt x="893" y="875"/>
                  </a:lnTo>
                  <a:lnTo>
                    <a:pt x="894" y="875"/>
                  </a:lnTo>
                  <a:lnTo>
                    <a:pt x="895" y="875"/>
                  </a:lnTo>
                  <a:lnTo>
                    <a:pt x="897" y="875"/>
                  </a:lnTo>
                  <a:lnTo>
                    <a:pt x="898" y="875"/>
                  </a:lnTo>
                  <a:lnTo>
                    <a:pt x="898" y="875"/>
                  </a:lnTo>
                  <a:lnTo>
                    <a:pt x="899" y="875"/>
                  </a:lnTo>
                  <a:lnTo>
                    <a:pt x="900" y="875"/>
                  </a:lnTo>
                  <a:lnTo>
                    <a:pt x="902" y="875"/>
                  </a:lnTo>
                  <a:lnTo>
                    <a:pt x="902" y="875"/>
                  </a:lnTo>
                  <a:lnTo>
                    <a:pt x="903" y="875"/>
                  </a:lnTo>
                  <a:lnTo>
                    <a:pt x="904" y="875"/>
                  </a:lnTo>
                  <a:lnTo>
                    <a:pt x="905" y="876"/>
                  </a:lnTo>
                  <a:lnTo>
                    <a:pt x="905" y="876"/>
                  </a:lnTo>
                  <a:lnTo>
                    <a:pt x="907" y="875"/>
                  </a:lnTo>
                  <a:lnTo>
                    <a:pt x="908" y="875"/>
                  </a:lnTo>
                  <a:lnTo>
                    <a:pt x="909" y="875"/>
                  </a:lnTo>
                  <a:lnTo>
                    <a:pt x="909" y="875"/>
                  </a:lnTo>
                  <a:lnTo>
                    <a:pt x="910" y="875"/>
                  </a:lnTo>
                  <a:lnTo>
                    <a:pt x="912" y="875"/>
                  </a:lnTo>
                  <a:lnTo>
                    <a:pt x="913" y="875"/>
                  </a:lnTo>
                  <a:lnTo>
                    <a:pt x="913" y="873"/>
                  </a:lnTo>
                  <a:lnTo>
                    <a:pt x="914" y="873"/>
                  </a:lnTo>
                  <a:lnTo>
                    <a:pt x="915" y="873"/>
                  </a:lnTo>
                  <a:lnTo>
                    <a:pt x="917" y="875"/>
                  </a:lnTo>
                  <a:lnTo>
                    <a:pt x="917" y="875"/>
                  </a:lnTo>
                  <a:lnTo>
                    <a:pt x="918" y="875"/>
                  </a:lnTo>
                  <a:lnTo>
                    <a:pt x="919" y="875"/>
                  </a:lnTo>
                  <a:lnTo>
                    <a:pt x="920" y="875"/>
                  </a:lnTo>
                  <a:lnTo>
                    <a:pt x="920" y="875"/>
                  </a:lnTo>
                  <a:lnTo>
                    <a:pt x="922" y="875"/>
                  </a:lnTo>
                  <a:lnTo>
                    <a:pt x="923" y="875"/>
                  </a:lnTo>
                  <a:lnTo>
                    <a:pt x="924" y="875"/>
                  </a:lnTo>
                  <a:lnTo>
                    <a:pt x="924" y="875"/>
                  </a:lnTo>
                  <a:lnTo>
                    <a:pt x="925" y="875"/>
                  </a:lnTo>
                  <a:lnTo>
                    <a:pt x="926" y="875"/>
                  </a:lnTo>
                  <a:lnTo>
                    <a:pt x="928" y="873"/>
                  </a:lnTo>
                  <a:lnTo>
                    <a:pt x="928" y="873"/>
                  </a:lnTo>
                  <a:lnTo>
                    <a:pt x="929" y="875"/>
                  </a:lnTo>
                  <a:lnTo>
                    <a:pt x="930" y="875"/>
                  </a:lnTo>
                  <a:lnTo>
                    <a:pt x="931" y="875"/>
                  </a:lnTo>
                  <a:lnTo>
                    <a:pt x="931" y="876"/>
                  </a:lnTo>
                  <a:lnTo>
                    <a:pt x="933" y="876"/>
                  </a:lnTo>
                  <a:lnTo>
                    <a:pt x="934" y="876"/>
                  </a:lnTo>
                  <a:lnTo>
                    <a:pt x="935" y="876"/>
                  </a:lnTo>
                  <a:lnTo>
                    <a:pt x="935" y="876"/>
                  </a:lnTo>
                  <a:lnTo>
                    <a:pt x="936" y="876"/>
                  </a:lnTo>
                  <a:lnTo>
                    <a:pt x="938" y="876"/>
                  </a:lnTo>
                  <a:lnTo>
                    <a:pt x="939" y="876"/>
                  </a:lnTo>
                  <a:lnTo>
                    <a:pt x="939" y="876"/>
                  </a:lnTo>
                  <a:lnTo>
                    <a:pt x="940" y="876"/>
                  </a:lnTo>
                  <a:lnTo>
                    <a:pt x="941" y="876"/>
                  </a:lnTo>
                  <a:lnTo>
                    <a:pt x="943" y="876"/>
                  </a:lnTo>
                  <a:lnTo>
                    <a:pt x="943" y="876"/>
                  </a:lnTo>
                  <a:lnTo>
                    <a:pt x="944" y="876"/>
                  </a:lnTo>
                  <a:lnTo>
                    <a:pt x="945" y="876"/>
                  </a:lnTo>
                  <a:lnTo>
                    <a:pt x="946" y="876"/>
                  </a:lnTo>
                  <a:lnTo>
                    <a:pt x="946" y="876"/>
                  </a:lnTo>
                  <a:lnTo>
                    <a:pt x="948" y="876"/>
                  </a:lnTo>
                  <a:lnTo>
                    <a:pt x="949" y="876"/>
                  </a:lnTo>
                  <a:lnTo>
                    <a:pt x="950" y="875"/>
                  </a:lnTo>
                  <a:lnTo>
                    <a:pt x="950" y="875"/>
                  </a:lnTo>
                  <a:lnTo>
                    <a:pt x="951" y="875"/>
                  </a:lnTo>
                  <a:lnTo>
                    <a:pt x="953" y="875"/>
                  </a:lnTo>
                  <a:lnTo>
                    <a:pt x="954" y="875"/>
                  </a:lnTo>
                  <a:lnTo>
                    <a:pt x="955" y="875"/>
                  </a:lnTo>
                  <a:lnTo>
                    <a:pt x="955" y="875"/>
                  </a:lnTo>
                  <a:lnTo>
                    <a:pt x="956" y="875"/>
                  </a:lnTo>
                  <a:lnTo>
                    <a:pt x="958" y="875"/>
                  </a:lnTo>
                  <a:lnTo>
                    <a:pt x="959" y="875"/>
                  </a:lnTo>
                  <a:lnTo>
                    <a:pt x="959" y="876"/>
                  </a:lnTo>
                  <a:lnTo>
                    <a:pt x="960" y="876"/>
                  </a:lnTo>
                  <a:lnTo>
                    <a:pt x="961" y="876"/>
                  </a:lnTo>
                  <a:lnTo>
                    <a:pt x="962" y="876"/>
                  </a:lnTo>
                  <a:lnTo>
                    <a:pt x="962" y="876"/>
                  </a:lnTo>
                  <a:lnTo>
                    <a:pt x="964" y="876"/>
                  </a:lnTo>
                  <a:lnTo>
                    <a:pt x="965" y="876"/>
                  </a:lnTo>
                  <a:lnTo>
                    <a:pt x="966" y="876"/>
                  </a:lnTo>
                  <a:lnTo>
                    <a:pt x="966" y="876"/>
                  </a:lnTo>
                  <a:lnTo>
                    <a:pt x="967" y="876"/>
                  </a:lnTo>
                  <a:lnTo>
                    <a:pt x="969" y="876"/>
                  </a:lnTo>
                  <a:lnTo>
                    <a:pt x="970" y="876"/>
                  </a:lnTo>
                  <a:lnTo>
                    <a:pt x="970" y="876"/>
                  </a:lnTo>
                  <a:lnTo>
                    <a:pt x="971" y="876"/>
                  </a:lnTo>
                  <a:lnTo>
                    <a:pt x="972" y="876"/>
                  </a:lnTo>
                  <a:lnTo>
                    <a:pt x="974" y="876"/>
                  </a:lnTo>
                  <a:lnTo>
                    <a:pt x="974" y="876"/>
                  </a:lnTo>
                  <a:lnTo>
                    <a:pt x="975" y="876"/>
                  </a:lnTo>
                  <a:lnTo>
                    <a:pt x="976" y="876"/>
                  </a:lnTo>
                  <a:lnTo>
                    <a:pt x="977" y="875"/>
                  </a:lnTo>
                  <a:lnTo>
                    <a:pt x="977" y="875"/>
                  </a:lnTo>
                  <a:lnTo>
                    <a:pt x="979" y="875"/>
                  </a:lnTo>
                  <a:lnTo>
                    <a:pt x="980" y="876"/>
                  </a:lnTo>
                  <a:lnTo>
                    <a:pt x="981" y="876"/>
                  </a:lnTo>
                  <a:lnTo>
                    <a:pt x="981" y="876"/>
                  </a:lnTo>
                  <a:lnTo>
                    <a:pt x="982" y="876"/>
                  </a:lnTo>
                  <a:lnTo>
                    <a:pt x="984" y="876"/>
                  </a:lnTo>
                  <a:lnTo>
                    <a:pt x="985" y="876"/>
                  </a:lnTo>
                  <a:lnTo>
                    <a:pt x="985" y="876"/>
                  </a:lnTo>
                  <a:lnTo>
                    <a:pt x="986" y="876"/>
                  </a:lnTo>
                  <a:lnTo>
                    <a:pt x="987" y="876"/>
                  </a:lnTo>
                  <a:lnTo>
                    <a:pt x="989" y="876"/>
                  </a:lnTo>
                  <a:lnTo>
                    <a:pt x="989" y="876"/>
                  </a:lnTo>
                  <a:lnTo>
                    <a:pt x="990" y="876"/>
                  </a:lnTo>
                  <a:lnTo>
                    <a:pt x="991" y="876"/>
                  </a:lnTo>
                  <a:lnTo>
                    <a:pt x="992" y="876"/>
                  </a:lnTo>
                  <a:lnTo>
                    <a:pt x="992" y="876"/>
                  </a:lnTo>
                  <a:lnTo>
                    <a:pt x="994" y="876"/>
                  </a:lnTo>
                  <a:lnTo>
                    <a:pt x="995" y="876"/>
                  </a:lnTo>
                  <a:lnTo>
                    <a:pt x="996" y="876"/>
                  </a:lnTo>
                  <a:lnTo>
                    <a:pt x="996" y="877"/>
                  </a:lnTo>
                  <a:lnTo>
                    <a:pt x="997" y="877"/>
                  </a:lnTo>
                  <a:lnTo>
                    <a:pt x="998" y="877"/>
                  </a:lnTo>
                  <a:lnTo>
                    <a:pt x="1000" y="878"/>
                  </a:lnTo>
                  <a:lnTo>
                    <a:pt x="1000" y="878"/>
                  </a:lnTo>
                  <a:lnTo>
                    <a:pt x="1001" y="877"/>
                  </a:lnTo>
                  <a:lnTo>
                    <a:pt x="1002" y="877"/>
                  </a:lnTo>
                  <a:lnTo>
                    <a:pt x="1003" y="876"/>
                  </a:lnTo>
                  <a:lnTo>
                    <a:pt x="1003" y="873"/>
                  </a:lnTo>
                  <a:lnTo>
                    <a:pt x="1005" y="872"/>
                  </a:lnTo>
                  <a:lnTo>
                    <a:pt x="1006" y="872"/>
                  </a:lnTo>
                  <a:lnTo>
                    <a:pt x="1007" y="872"/>
                  </a:lnTo>
                  <a:lnTo>
                    <a:pt x="1008" y="873"/>
                  </a:lnTo>
                  <a:lnTo>
                    <a:pt x="1008" y="875"/>
                  </a:lnTo>
                  <a:lnTo>
                    <a:pt x="1010" y="876"/>
                  </a:lnTo>
                  <a:lnTo>
                    <a:pt x="1011" y="876"/>
                  </a:lnTo>
                  <a:lnTo>
                    <a:pt x="1012" y="876"/>
                  </a:lnTo>
                  <a:lnTo>
                    <a:pt x="1012" y="876"/>
                  </a:lnTo>
                  <a:lnTo>
                    <a:pt x="1013" y="876"/>
                  </a:lnTo>
                  <a:lnTo>
                    <a:pt x="1015" y="875"/>
                  </a:lnTo>
                  <a:lnTo>
                    <a:pt x="1016" y="875"/>
                  </a:lnTo>
                  <a:lnTo>
                    <a:pt x="1016" y="875"/>
                  </a:lnTo>
                  <a:lnTo>
                    <a:pt x="1017" y="875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1" y="876"/>
                  </a:lnTo>
                  <a:lnTo>
                    <a:pt x="1022" y="876"/>
                  </a:lnTo>
                  <a:lnTo>
                    <a:pt x="1023" y="876"/>
                  </a:lnTo>
                  <a:lnTo>
                    <a:pt x="1023" y="875"/>
                  </a:lnTo>
                  <a:lnTo>
                    <a:pt x="1025" y="875"/>
                  </a:lnTo>
                  <a:lnTo>
                    <a:pt x="1026" y="873"/>
                  </a:lnTo>
                  <a:lnTo>
                    <a:pt x="1027" y="871"/>
                  </a:lnTo>
                  <a:lnTo>
                    <a:pt x="1027" y="868"/>
                  </a:lnTo>
                  <a:lnTo>
                    <a:pt x="1028" y="865"/>
                  </a:lnTo>
                  <a:lnTo>
                    <a:pt x="1029" y="860"/>
                  </a:lnTo>
                  <a:lnTo>
                    <a:pt x="1031" y="852"/>
                  </a:lnTo>
                  <a:lnTo>
                    <a:pt x="1031" y="845"/>
                  </a:lnTo>
                  <a:lnTo>
                    <a:pt x="1032" y="835"/>
                  </a:lnTo>
                  <a:lnTo>
                    <a:pt x="1033" y="830"/>
                  </a:lnTo>
                  <a:lnTo>
                    <a:pt x="1034" y="829"/>
                  </a:lnTo>
                  <a:lnTo>
                    <a:pt x="1034" y="830"/>
                  </a:lnTo>
                  <a:lnTo>
                    <a:pt x="1036" y="835"/>
                  </a:lnTo>
                  <a:lnTo>
                    <a:pt x="1037" y="841"/>
                  </a:lnTo>
                  <a:lnTo>
                    <a:pt x="1038" y="849"/>
                  </a:lnTo>
                  <a:lnTo>
                    <a:pt x="1038" y="856"/>
                  </a:lnTo>
                  <a:lnTo>
                    <a:pt x="1039" y="862"/>
                  </a:lnTo>
                  <a:lnTo>
                    <a:pt x="1041" y="867"/>
                  </a:lnTo>
                  <a:lnTo>
                    <a:pt x="1042" y="871"/>
                  </a:lnTo>
                  <a:lnTo>
                    <a:pt x="1042" y="873"/>
                  </a:lnTo>
                  <a:lnTo>
                    <a:pt x="1043" y="875"/>
                  </a:lnTo>
                  <a:lnTo>
                    <a:pt x="1044" y="876"/>
                  </a:lnTo>
                  <a:lnTo>
                    <a:pt x="1046" y="876"/>
                  </a:lnTo>
                  <a:lnTo>
                    <a:pt x="1046" y="876"/>
                  </a:lnTo>
                  <a:lnTo>
                    <a:pt x="1047" y="876"/>
                  </a:lnTo>
                  <a:lnTo>
                    <a:pt x="1048" y="876"/>
                  </a:lnTo>
                  <a:lnTo>
                    <a:pt x="1049" y="876"/>
                  </a:lnTo>
                  <a:lnTo>
                    <a:pt x="1049" y="876"/>
                  </a:lnTo>
                  <a:lnTo>
                    <a:pt x="1051" y="876"/>
                  </a:lnTo>
                  <a:lnTo>
                    <a:pt x="1052" y="876"/>
                  </a:lnTo>
                  <a:lnTo>
                    <a:pt x="1053" y="876"/>
                  </a:lnTo>
                  <a:lnTo>
                    <a:pt x="1053" y="876"/>
                  </a:lnTo>
                  <a:lnTo>
                    <a:pt x="1054" y="876"/>
                  </a:lnTo>
                  <a:lnTo>
                    <a:pt x="1056" y="876"/>
                  </a:lnTo>
                  <a:lnTo>
                    <a:pt x="1057" y="876"/>
                  </a:lnTo>
                  <a:lnTo>
                    <a:pt x="1057" y="876"/>
                  </a:lnTo>
                  <a:lnTo>
                    <a:pt x="1058" y="876"/>
                  </a:lnTo>
                  <a:lnTo>
                    <a:pt x="1059" y="876"/>
                  </a:lnTo>
                  <a:lnTo>
                    <a:pt x="1061" y="876"/>
                  </a:lnTo>
                  <a:lnTo>
                    <a:pt x="1061" y="876"/>
                  </a:lnTo>
                  <a:lnTo>
                    <a:pt x="1062" y="876"/>
                  </a:lnTo>
                  <a:lnTo>
                    <a:pt x="1063" y="876"/>
                  </a:lnTo>
                  <a:lnTo>
                    <a:pt x="1064" y="876"/>
                  </a:lnTo>
                  <a:lnTo>
                    <a:pt x="1065" y="876"/>
                  </a:lnTo>
                  <a:lnTo>
                    <a:pt x="1065" y="876"/>
                  </a:lnTo>
                  <a:lnTo>
                    <a:pt x="1067" y="876"/>
                  </a:lnTo>
                  <a:lnTo>
                    <a:pt x="1068" y="876"/>
                  </a:lnTo>
                  <a:lnTo>
                    <a:pt x="1069" y="876"/>
                  </a:lnTo>
                  <a:lnTo>
                    <a:pt x="1069" y="876"/>
                  </a:lnTo>
                  <a:lnTo>
                    <a:pt x="1070" y="876"/>
                  </a:lnTo>
                  <a:lnTo>
                    <a:pt x="1072" y="876"/>
                  </a:lnTo>
                  <a:lnTo>
                    <a:pt x="1073" y="876"/>
                  </a:lnTo>
                  <a:lnTo>
                    <a:pt x="1073" y="876"/>
                  </a:lnTo>
                  <a:lnTo>
                    <a:pt x="1074" y="876"/>
                  </a:lnTo>
                  <a:lnTo>
                    <a:pt x="1075" y="876"/>
                  </a:lnTo>
                  <a:lnTo>
                    <a:pt x="1077" y="876"/>
                  </a:lnTo>
                  <a:lnTo>
                    <a:pt x="1077" y="876"/>
                  </a:lnTo>
                  <a:lnTo>
                    <a:pt x="1078" y="876"/>
                  </a:lnTo>
                  <a:lnTo>
                    <a:pt x="1079" y="876"/>
                  </a:lnTo>
                  <a:lnTo>
                    <a:pt x="1080" y="876"/>
                  </a:lnTo>
                  <a:lnTo>
                    <a:pt x="1080" y="876"/>
                  </a:lnTo>
                  <a:lnTo>
                    <a:pt x="1082" y="876"/>
                  </a:lnTo>
                  <a:lnTo>
                    <a:pt x="1083" y="876"/>
                  </a:lnTo>
                  <a:lnTo>
                    <a:pt x="1084" y="876"/>
                  </a:lnTo>
                  <a:lnTo>
                    <a:pt x="1084" y="876"/>
                  </a:lnTo>
                  <a:lnTo>
                    <a:pt x="1085" y="877"/>
                  </a:lnTo>
                  <a:lnTo>
                    <a:pt x="1087" y="877"/>
                  </a:lnTo>
                  <a:lnTo>
                    <a:pt x="1088" y="878"/>
                  </a:lnTo>
                  <a:lnTo>
                    <a:pt x="1088" y="880"/>
                  </a:lnTo>
                  <a:lnTo>
                    <a:pt x="1089" y="881"/>
                  </a:lnTo>
                  <a:lnTo>
                    <a:pt x="1090" y="882"/>
                  </a:lnTo>
                  <a:lnTo>
                    <a:pt x="1092" y="883"/>
                  </a:lnTo>
                  <a:lnTo>
                    <a:pt x="1092" y="882"/>
                  </a:lnTo>
                  <a:lnTo>
                    <a:pt x="1093" y="880"/>
                  </a:lnTo>
                  <a:lnTo>
                    <a:pt x="1094" y="876"/>
                  </a:lnTo>
                  <a:lnTo>
                    <a:pt x="1095" y="872"/>
                  </a:lnTo>
                  <a:lnTo>
                    <a:pt x="1095" y="870"/>
                  </a:lnTo>
                  <a:lnTo>
                    <a:pt x="1097" y="868"/>
                  </a:lnTo>
                  <a:lnTo>
                    <a:pt x="1098" y="870"/>
                  </a:lnTo>
                  <a:lnTo>
                    <a:pt x="1099" y="871"/>
                  </a:lnTo>
                  <a:lnTo>
                    <a:pt x="1099" y="873"/>
                  </a:lnTo>
                  <a:lnTo>
                    <a:pt x="1100" y="875"/>
                  </a:lnTo>
                  <a:lnTo>
                    <a:pt x="1101" y="875"/>
                  </a:lnTo>
                  <a:lnTo>
                    <a:pt x="1103" y="876"/>
                  </a:lnTo>
                  <a:lnTo>
                    <a:pt x="1103" y="876"/>
                  </a:lnTo>
                  <a:lnTo>
                    <a:pt x="1104" y="876"/>
                  </a:lnTo>
                  <a:lnTo>
                    <a:pt x="1105" y="876"/>
                  </a:lnTo>
                  <a:lnTo>
                    <a:pt x="1106" y="876"/>
                  </a:lnTo>
                  <a:lnTo>
                    <a:pt x="1106" y="876"/>
                  </a:lnTo>
                  <a:lnTo>
                    <a:pt x="1108" y="876"/>
                  </a:lnTo>
                  <a:lnTo>
                    <a:pt x="1109" y="876"/>
                  </a:lnTo>
                  <a:lnTo>
                    <a:pt x="1110" y="876"/>
                  </a:lnTo>
                  <a:lnTo>
                    <a:pt x="1110" y="876"/>
                  </a:lnTo>
                  <a:lnTo>
                    <a:pt x="1111" y="876"/>
                  </a:lnTo>
                  <a:lnTo>
                    <a:pt x="1113" y="876"/>
                  </a:lnTo>
                  <a:lnTo>
                    <a:pt x="1114" y="876"/>
                  </a:lnTo>
                  <a:lnTo>
                    <a:pt x="1114" y="876"/>
                  </a:lnTo>
                  <a:lnTo>
                    <a:pt x="1115" y="876"/>
                  </a:lnTo>
                  <a:lnTo>
                    <a:pt x="1116" y="876"/>
                  </a:lnTo>
                  <a:lnTo>
                    <a:pt x="1118" y="875"/>
                  </a:lnTo>
                  <a:lnTo>
                    <a:pt x="1118" y="875"/>
                  </a:lnTo>
                  <a:lnTo>
                    <a:pt x="1119" y="875"/>
                  </a:lnTo>
                  <a:lnTo>
                    <a:pt x="1120" y="875"/>
                  </a:lnTo>
                  <a:lnTo>
                    <a:pt x="1121" y="875"/>
                  </a:lnTo>
                  <a:lnTo>
                    <a:pt x="1123" y="875"/>
                  </a:lnTo>
                  <a:lnTo>
                    <a:pt x="1123" y="875"/>
                  </a:lnTo>
                  <a:lnTo>
                    <a:pt x="1124" y="875"/>
                  </a:lnTo>
                  <a:lnTo>
                    <a:pt x="1125" y="873"/>
                  </a:lnTo>
                  <a:lnTo>
                    <a:pt x="1126" y="873"/>
                  </a:lnTo>
                  <a:lnTo>
                    <a:pt x="1126" y="872"/>
                  </a:lnTo>
                  <a:lnTo>
                    <a:pt x="1128" y="872"/>
                  </a:lnTo>
                  <a:lnTo>
                    <a:pt x="1129" y="871"/>
                  </a:lnTo>
                  <a:lnTo>
                    <a:pt x="1130" y="871"/>
                  </a:lnTo>
                  <a:lnTo>
                    <a:pt x="1130" y="872"/>
                  </a:lnTo>
                  <a:lnTo>
                    <a:pt x="1131" y="873"/>
                  </a:lnTo>
                  <a:lnTo>
                    <a:pt x="1133" y="875"/>
                  </a:lnTo>
                  <a:lnTo>
                    <a:pt x="1134" y="876"/>
                  </a:lnTo>
                  <a:lnTo>
                    <a:pt x="1134" y="877"/>
                  </a:lnTo>
                  <a:lnTo>
                    <a:pt x="1135" y="877"/>
                  </a:lnTo>
                  <a:lnTo>
                    <a:pt x="1136" y="877"/>
                  </a:lnTo>
                  <a:lnTo>
                    <a:pt x="1137" y="877"/>
                  </a:lnTo>
                  <a:lnTo>
                    <a:pt x="1137" y="877"/>
                  </a:lnTo>
                  <a:lnTo>
                    <a:pt x="1139" y="877"/>
                  </a:lnTo>
                  <a:lnTo>
                    <a:pt x="1140" y="876"/>
                  </a:lnTo>
                  <a:lnTo>
                    <a:pt x="1141" y="876"/>
                  </a:lnTo>
                  <a:lnTo>
                    <a:pt x="1141" y="876"/>
                  </a:lnTo>
                  <a:lnTo>
                    <a:pt x="1142" y="876"/>
                  </a:lnTo>
                  <a:lnTo>
                    <a:pt x="1144" y="876"/>
                  </a:lnTo>
                  <a:lnTo>
                    <a:pt x="1145" y="876"/>
                  </a:lnTo>
                  <a:lnTo>
                    <a:pt x="1145" y="876"/>
                  </a:lnTo>
                  <a:lnTo>
                    <a:pt x="1146" y="876"/>
                  </a:lnTo>
                  <a:lnTo>
                    <a:pt x="1147" y="876"/>
                  </a:lnTo>
                  <a:lnTo>
                    <a:pt x="1149" y="876"/>
                  </a:lnTo>
                  <a:lnTo>
                    <a:pt x="1149" y="876"/>
                  </a:lnTo>
                  <a:lnTo>
                    <a:pt x="1150" y="876"/>
                  </a:lnTo>
                  <a:lnTo>
                    <a:pt x="1151" y="876"/>
                  </a:lnTo>
                  <a:lnTo>
                    <a:pt x="1152" y="876"/>
                  </a:lnTo>
                  <a:lnTo>
                    <a:pt x="1152" y="876"/>
                  </a:lnTo>
                  <a:lnTo>
                    <a:pt x="1154" y="876"/>
                  </a:lnTo>
                  <a:lnTo>
                    <a:pt x="1155" y="876"/>
                  </a:lnTo>
                  <a:lnTo>
                    <a:pt x="1156" y="876"/>
                  </a:lnTo>
                  <a:lnTo>
                    <a:pt x="1156" y="876"/>
                  </a:lnTo>
                  <a:lnTo>
                    <a:pt x="1157" y="876"/>
                  </a:lnTo>
                  <a:lnTo>
                    <a:pt x="1159" y="876"/>
                  </a:lnTo>
                  <a:lnTo>
                    <a:pt x="1160" y="876"/>
                  </a:lnTo>
                  <a:lnTo>
                    <a:pt x="1160" y="876"/>
                  </a:lnTo>
                  <a:lnTo>
                    <a:pt x="1161" y="876"/>
                  </a:lnTo>
                  <a:lnTo>
                    <a:pt x="1162" y="876"/>
                  </a:lnTo>
                  <a:lnTo>
                    <a:pt x="1164" y="876"/>
                  </a:lnTo>
                  <a:lnTo>
                    <a:pt x="1164" y="876"/>
                  </a:lnTo>
                  <a:lnTo>
                    <a:pt x="1165" y="876"/>
                  </a:lnTo>
                  <a:lnTo>
                    <a:pt x="1166" y="876"/>
                  </a:lnTo>
                  <a:lnTo>
                    <a:pt x="1167" y="876"/>
                  </a:lnTo>
                  <a:lnTo>
                    <a:pt x="1167" y="876"/>
                  </a:lnTo>
                  <a:lnTo>
                    <a:pt x="1169" y="876"/>
                  </a:lnTo>
                  <a:lnTo>
                    <a:pt x="1170" y="876"/>
                  </a:lnTo>
                  <a:lnTo>
                    <a:pt x="1171" y="876"/>
                  </a:lnTo>
                  <a:lnTo>
                    <a:pt x="1171" y="876"/>
                  </a:lnTo>
                  <a:lnTo>
                    <a:pt x="1172" y="876"/>
                  </a:lnTo>
                  <a:lnTo>
                    <a:pt x="1173" y="876"/>
                  </a:lnTo>
                  <a:lnTo>
                    <a:pt x="1175" y="876"/>
                  </a:lnTo>
                  <a:lnTo>
                    <a:pt x="1176" y="876"/>
                  </a:lnTo>
                  <a:lnTo>
                    <a:pt x="1176" y="876"/>
                  </a:lnTo>
                  <a:lnTo>
                    <a:pt x="1177" y="876"/>
                  </a:lnTo>
                  <a:lnTo>
                    <a:pt x="1178" y="876"/>
                  </a:lnTo>
                  <a:lnTo>
                    <a:pt x="1180" y="875"/>
                  </a:lnTo>
                  <a:lnTo>
                    <a:pt x="1180" y="875"/>
                  </a:lnTo>
                  <a:lnTo>
                    <a:pt x="1181" y="875"/>
                  </a:lnTo>
                  <a:lnTo>
                    <a:pt x="1182" y="875"/>
                  </a:lnTo>
                  <a:lnTo>
                    <a:pt x="1183" y="876"/>
                  </a:lnTo>
                  <a:lnTo>
                    <a:pt x="1183" y="876"/>
                  </a:lnTo>
                  <a:lnTo>
                    <a:pt x="1185" y="876"/>
                  </a:lnTo>
                  <a:lnTo>
                    <a:pt x="1186" y="876"/>
                  </a:lnTo>
                  <a:lnTo>
                    <a:pt x="1187" y="876"/>
                  </a:lnTo>
                  <a:lnTo>
                    <a:pt x="1187" y="876"/>
                  </a:lnTo>
                  <a:lnTo>
                    <a:pt x="1188" y="876"/>
                  </a:lnTo>
                  <a:lnTo>
                    <a:pt x="1190" y="876"/>
                  </a:lnTo>
                  <a:lnTo>
                    <a:pt x="1191" y="876"/>
                  </a:lnTo>
                  <a:lnTo>
                    <a:pt x="1191" y="876"/>
                  </a:lnTo>
                  <a:lnTo>
                    <a:pt x="1192" y="876"/>
                  </a:lnTo>
                  <a:lnTo>
                    <a:pt x="1193" y="876"/>
                  </a:lnTo>
                  <a:lnTo>
                    <a:pt x="1195" y="876"/>
                  </a:lnTo>
                  <a:lnTo>
                    <a:pt x="1195" y="876"/>
                  </a:lnTo>
                  <a:lnTo>
                    <a:pt x="1196" y="876"/>
                  </a:lnTo>
                  <a:lnTo>
                    <a:pt x="1197" y="876"/>
                  </a:lnTo>
                  <a:lnTo>
                    <a:pt x="1198" y="876"/>
                  </a:lnTo>
                  <a:lnTo>
                    <a:pt x="1198" y="876"/>
                  </a:lnTo>
                  <a:lnTo>
                    <a:pt x="1200" y="876"/>
                  </a:lnTo>
                  <a:lnTo>
                    <a:pt x="1201" y="876"/>
                  </a:lnTo>
                  <a:lnTo>
                    <a:pt x="1202" y="876"/>
                  </a:lnTo>
                  <a:lnTo>
                    <a:pt x="1202" y="876"/>
                  </a:lnTo>
                  <a:lnTo>
                    <a:pt x="1203" y="876"/>
                  </a:lnTo>
                  <a:lnTo>
                    <a:pt x="1205" y="876"/>
                  </a:lnTo>
                  <a:lnTo>
                    <a:pt x="1206" y="876"/>
                  </a:lnTo>
                  <a:lnTo>
                    <a:pt x="1206" y="876"/>
                  </a:lnTo>
                  <a:lnTo>
                    <a:pt x="1207" y="876"/>
                  </a:lnTo>
                  <a:lnTo>
                    <a:pt x="1208" y="876"/>
                  </a:lnTo>
                  <a:lnTo>
                    <a:pt x="1209" y="876"/>
                  </a:lnTo>
                  <a:lnTo>
                    <a:pt x="1209" y="876"/>
                  </a:lnTo>
                  <a:lnTo>
                    <a:pt x="1211" y="876"/>
                  </a:lnTo>
                  <a:lnTo>
                    <a:pt x="1212" y="876"/>
                  </a:lnTo>
                  <a:lnTo>
                    <a:pt x="1213" y="876"/>
                  </a:lnTo>
                  <a:lnTo>
                    <a:pt x="1213" y="876"/>
                  </a:lnTo>
                  <a:lnTo>
                    <a:pt x="1214" y="876"/>
                  </a:lnTo>
                  <a:lnTo>
                    <a:pt x="1216" y="876"/>
                  </a:lnTo>
                  <a:lnTo>
                    <a:pt x="1217" y="876"/>
                  </a:lnTo>
                  <a:lnTo>
                    <a:pt x="1217" y="876"/>
                  </a:lnTo>
                  <a:lnTo>
                    <a:pt x="1218" y="876"/>
                  </a:lnTo>
                  <a:lnTo>
                    <a:pt x="1219" y="876"/>
                  </a:lnTo>
                  <a:lnTo>
                    <a:pt x="1221" y="876"/>
                  </a:lnTo>
                  <a:lnTo>
                    <a:pt x="1221" y="876"/>
                  </a:lnTo>
                  <a:lnTo>
                    <a:pt x="1222" y="876"/>
                  </a:lnTo>
                  <a:lnTo>
                    <a:pt x="1223" y="876"/>
                  </a:lnTo>
                  <a:lnTo>
                    <a:pt x="1224" y="876"/>
                  </a:lnTo>
                  <a:lnTo>
                    <a:pt x="1224" y="875"/>
                  </a:lnTo>
                  <a:lnTo>
                    <a:pt x="1226" y="875"/>
                  </a:lnTo>
                  <a:lnTo>
                    <a:pt x="1227" y="875"/>
                  </a:lnTo>
                  <a:lnTo>
                    <a:pt x="1228" y="876"/>
                  </a:lnTo>
                  <a:lnTo>
                    <a:pt x="1228" y="876"/>
                  </a:lnTo>
                  <a:lnTo>
                    <a:pt x="1229" y="876"/>
                  </a:lnTo>
                  <a:lnTo>
                    <a:pt x="1231" y="876"/>
                  </a:lnTo>
                  <a:lnTo>
                    <a:pt x="1232" y="876"/>
                  </a:lnTo>
                  <a:lnTo>
                    <a:pt x="1233" y="876"/>
                  </a:lnTo>
                  <a:lnTo>
                    <a:pt x="1233" y="876"/>
                  </a:lnTo>
                  <a:lnTo>
                    <a:pt x="1234" y="876"/>
                  </a:lnTo>
                  <a:lnTo>
                    <a:pt x="1236" y="876"/>
                  </a:lnTo>
                  <a:lnTo>
                    <a:pt x="1237" y="876"/>
                  </a:lnTo>
                  <a:lnTo>
                    <a:pt x="1237" y="876"/>
                  </a:lnTo>
                  <a:lnTo>
                    <a:pt x="1238" y="876"/>
                  </a:lnTo>
                  <a:lnTo>
                    <a:pt x="1239" y="876"/>
                  </a:lnTo>
                  <a:lnTo>
                    <a:pt x="1241" y="876"/>
                  </a:lnTo>
                  <a:lnTo>
                    <a:pt x="1241" y="876"/>
                  </a:lnTo>
                  <a:lnTo>
                    <a:pt x="1242" y="876"/>
                  </a:lnTo>
                  <a:lnTo>
                    <a:pt x="1243" y="876"/>
                  </a:lnTo>
                  <a:lnTo>
                    <a:pt x="1244" y="876"/>
                  </a:lnTo>
                  <a:lnTo>
                    <a:pt x="1244" y="876"/>
                  </a:lnTo>
                  <a:lnTo>
                    <a:pt x="1245" y="876"/>
                  </a:lnTo>
                  <a:lnTo>
                    <a:pt x="1247" y="876"/>
                  </a:lnTo>
                  <a:lnTo>
                    <a:pt x="1248" y="876"/>
                  </a:lnTo>
                  <a:lnTo>
                    <a:pt x="1248" y="876"/>
                  </a:lnTo>
                  <a:lnTo>
                    <a:pt x="1249" y="876"/>
                  </a:lnTo>
                  <a:lnTo>
                    <a:pt x="1250" y="876"/>
                  </a:lnTo>
                  <a:lnTo>
                    <a:pt x="1252" y="876"/>
                  </a:lnTo>
                  <a:lnTo>
                    <a:pt x="1252" y="876"/>
                  </a:lnTo>
                  <a:lnTo>
                    <a:pt x="1253" y="876"/>
                  </a:lnTo>
                  <a:lnTo>
                    <a:pt x="1254" y="876"/>
                  </a:lnTo>
                  <a:lnTo>
                    <a:pt x="1255" y="876"/>
                  </a:lnTo>
                  <a:lnTo>
                    <a:pt x="1255" y="876"/>
                  </a:lnTo>
                  <a:lnTo>
                    <a:pt x="1257" y="876"/>
                  </a:lnTo>
                  <a:lnTo>
                    <a:pt x="1258" y="876"/>
                  </a:lnTo>
                  <a:lnTo>
                    <a:pt x="1259" y="876"/>
                  </a:lnTo>
                  <a:lnTo>
                    <a:pt x="1259" y="876"/>
                  </a:lnTo>
                  <a:lnTo>
                    <a:pt x="1260" y="876"/>
                  </a:lnTo>
                  <a:lnTo>
                    <a:pt x="1262" y="876"/>
                  </a:lnTo>
                  <a:lnTo>
                    <a:pt x="1263" y="876"/>
                  </a:lnTo>
                  <a:lnTo>
                    <a:pt x="1263" y="876"/>
                  </a:lnTo>
                  <a:lnTo>
                    <a:pt x="1264" y="876"/>
                  </a:lnTo>
                  <a:lnTo>
                    <a:pt x="1265" y="876"/>
                  </a:lnTo>
                  <a:lnTo>
                    <a:pt x="1267" y="876"/>
                  </a:lnTo>
                  <a:lnTo>
                    <a:pt x="1267" y="876"/>
                  </a:lnTo>
                  <a:lnTo>
                    <a:pt x="1268" y="876"/>
                  </a:lnTo>
                  <a:lnTo>
                    <a:pt x="1269" y="876"/>
                  </a:lnTo>
                  <a:lnTo>
                    <a:pt x="1270" y="876"/>
                  </a:lnTo>
                  <a:lnTo>
                    <a:pt x="1270" y="876"/>
                  </a:lnTo>
                  <a:lnTo>
                    <a:pt x="1272" y="876"/>
                  </a:lnTo>
                  <a:lnTo>
                    <a:pt x="1273" y="876"/>
                  </a:lnTo>
                  <a:lnTo>
                    <a:pt x="1274" y="876"/>
                  </a:lnTo>
                  <a:lnTo>
                    <a:pt x="1274" y="876"/>
                  </a:lnTo>
                  <a:lnTo>
                    <a:pt x="1275" y="876"/>
                  </a:lnTo>
                  <a:lnTo>
                    <a:pt x="1277" y="876"/>
                  </a:lnTo>
                  <a:lnTo>
                    <a:pt x="1278" y="876"/>
                  </a:lnTo>
                  <a:lnTo>
                    <a:pt x="1278" y="876"/>
                  </a:lnTo>
                  <a:lnTo>
                    <a:pt x="1279" y="876"/>
                  </a:lnTo>
                  <a:lnTo>
                    <a:pt x="1280" y="876"/>
                  </a:lnTo>
                  <a:lnTo>
                    <a:pt x="1281" y="876"/>
                  </a:lnTo>
                  <a:lnTo>
                    <a:pt x="1281" y="876"/>
                  </a:lnTo>
                  <a:lnTo>
                    <a:pt x="1283" y="876"/>
                  </a:lnTo>
                  <a:lnTo>
                    <a:pt x="1284" y="876"/>
                  </a:lnTo>
                  <a:lnTo>
                    <a:pt x="1285" y="876"/>
                  </a:lnTo>
                  <a:lnTo>
                    <a:pt x="1285" y="876"/>
                  </a:lnTo>
                  <a:lnTo>
                    <a:pt x="1286" y="876"/>
                  </a:lnTo>
                  <a:lnTo>
                    <a:pt x="1288" y="876"/>
                  </a:lnTo>
                  <a:lnTo>
                    <a:pt x="1289" y="876"/>
                  </a:lnTo>
                  <a:lnTo>
                    <a:pt x="1290" y="876"/>
                  </a:lnTo>
                  <a:lnTo>
                    <a:pt x="1290" y="876"/>
                  </a:lnTo>
                  <a:lnTo>
                    <a:pt x="1291" y="876"/>
                  </a:lnTo>
                  <a:lnTo>
                    <a:pt x="1293" y="876"/>
                  </a:lnTo>
                  <a:lnTo>
                    <a:pt x="1294" y="876"/>
                  </a:lnTo>
                  <a:lnTo>
                    <a:pt x="1294" y="876"/>
                  </a:lnTo>
                  <a:lnTo>
                    <a:pt x="1295" y="876"/>
                  </a:lnTo>
                  <a:lnTo>
                    <a:pt x="1296" y="875"/>
                  </a:lnTo>
                  <a:lnTo>
                    <a:pt x="1298" y="875"/>
                  </a:lnTo>
                  <a:lnTo>
                    <a:pt x="1298" y="873"/>
                  </a:lnTo>
                  <a:lnTo>
                    <a:pt x="1299" y="872"/>
                  </a:lnTo>
                  <a:lnTo>
                    <a:pt x="1300" y="871"/>
                  </a:lnTo>
                  <a:lnTo>
                    <a:pt x="1301" y="870"/>
                  </a:lnTo>
                  <a:lnTo>
                    <a:pt x="1301" y="868"/>
                  </a:lnTo>
                  <a:lnTo>
                    <a:pt x="1303" y="868"/>
                  </a:lnTo>
                  <a:lnTo>
                    <a:pt x="1304" y="868"/>
                  </a:lnTo>
                  <a:lnTo>
                    <a:pt x="1305" y="868"/>
                  </a:lnTo>
                  <a:lnTo>
                    <a:pt x="1305" y="871"/>
                  </a:lnTo>
                  <a:lnTo>
                    <a:pt x="1306" y="872"/>
                  </a:lnTo>
                  <a:lnTo>
                    <a:pt x="1308" y="873"/>
                  </a:lnTo>
                  <a:lnTo>
                    <a:pt x="1309" y="876"/>
                  </a:lnTo>
                  <a:lnTo>
                    <a:pt x="1309" y="877"/>
                  </a:lnTo>
                  <a:lnTo>
                    <a:pt x="1310" y="878"/>
                  </a:lnTo>
                  <a:lnTo>
                    <a:pt x="1311" y="878"/>
                  </a:lnTo>
                  <a:lnTo>
                    <a:pt x="1313" y="877"/>
                  </a:lnTo>
                  <a:lnTo>
                    <a:pt x="1313" y="876"/>
                  </a:lnTo>
                  <a:lnTo>
                    <a:pt x="1314" y="875"/>
                  </a:lnTo>
                  <a:lnTo>
                    <a:pt x="1315" y="875"/>
                  </a:lnTo>
                  <a:lnTo>
                    <a:pt x="1316" y="873"/>
                  </a:lnTo>
                  <a:lnTo>
                    <a:pt x="1316" y="873"/>
                  </a:lnTo>
                  <a:lnTo>
                    <a:pt x="1317" y="875"/>
                  </a:lnTo>
                  <a:lnTo>
                    <a:pt x="1319" y="875"/>
                  </a:lnTo>
                  <a:lnTo>
                    <a:pt x="1320" y="875"/>
                  </a:lnTo>
                  <a:lnTo>
                    <a:pt x="1320" y="876"/>
                  </a:lnTo>
                  <a:lnTo>
                    <a:pt x="1321" y="876"/>
                  </a:lnTo>
                  <a:lnTo>
                    <a:pt x="1322" y="876"/>
                  </a:lnTo>
                  <a:lnTo>
                    <a:pt x="1324" y="876"/>
                  </a:lnTo>
                  <a:lnTo>
                    <a:pt x="1324" y="876"/>
                  </a:lnTo>
                  <a:lnTo>
                    <a:pt x="1325" y="876"/>
                  </a:lnTo>
                  <a:lnTo>
                    <a:pt x="1326" y="876"/>
                  </a:lnTo>
                  <a:lnTo>
                    <a:pt x="1327" y="876"/>
                  </a:lnTo>
                  <a:lnTo>
                    <a:pt x="1327" y="876"/>
                  </a:lnTo>
                  <a:lnTo>
                    <a:pt x="1329" y="876"/>
                  </a:lnTo>
                  <a:lnTo>
                    <a:pt x="1330" y="876"/>
                  </a:lnTo>
                  <a:lnTo>
                    <a:pt x="1331" y="876"/>
                  </a:lnTo>
                  <a:lnTo>
                    <a:pt x="1331" y="876"/>
                  </a:lnTo>
                  <a:lnTo>
                    <a:pt x="1332" y="876"/>
                  </a:lnTo>
                  <a:lnTo>
                    <a:pt x="1334" y="876"/>
                  </a:lnTo>
                  <a:lnTo>
                    <a:pt x="1335" y="876"/>
                  </a:lnTo>
                  <a:lnTo>
                    <a:pt x="1335" y="876"/>
                  </a:lnTo>
                  <a:lnTo>
                    <a:pt x="1336" y="875"/>
                  </a:lnTo>
                  <a:lnTo>
                    <a:pt x="1337" y="875"/>
                  </a:lnTo>
                  <a:lnTo>
                    <a:pt x="1339" y="875"/>
                  </a:lnTo>
                  <a:lnTo>
                    <a:pt x="1339" y="875"/>
                  </a:lnTo>
                  <a:lnTo>
                    <a:pt x="1340" y="875"/>
                  </a:lnTo>
                  <a:lnTo>
                    <a:pt x="1341" y="875"/>
                  </a:lnTo>
                  <a:lnTo>
                    <a:pt x="1342" y="875"/>
                  </a:lnTo>
                  <a:lnTo>
                    <a:pt x="1344" y="875"/>
                  </a:lnTo>
                  <a:lnTo>
                    <a:pt x="1344" y="876"/>
                  </a:lnTo>
                  <a:lnTo>
                    <a:pt x="1345" y="876"/>
                  </a:lnTo>
                  <a:lnTo>
                    <a:pt x="1346" y="876"/>
                  </a:lnTo>
                  <a:lnTo>
                    <a:pt x="1347" y="876"/>
                  </a:lnTo>
                  <a:lnTo>
                    <a:pt x="1347" y="876"/>
                  </a:lnTo>
                  <a:lnTo>
                    <a:pt x="1349" y="876"/>
                  </a:lnTo>
                  <a:lnTo>
                    <a:pt x="1350" y="876"/>
                  </a:lnTo>
                  <a:lnTo>
                    <a:pt x="1351" y="876"/>
                  </a:lnTo>
                  <a:lnTo>
                    <a:pt x="1351" y="877"/>
                  </a:lnTo>
                  <a:lnTo>
                    <a:pt x="1352" y="877"/>
                  </a:lnTo>
                  <a:lnTo>
                    <a:pt x="1353" y="878"/>
                  </a:lnTo>
                  <a:lnTo>
                    <a:pt x="1355" y="878"/>
                  </a:lnTo>
                  <a:lnTo>
                    <a:pt x="1355" y="878"/>
                  </a:lnTo>
                  <a:lnTo>
                    <a:pt x="1356" y="877"/>
                  </a:lnTo>
                  <a:lnTo>
                    <a:pt x="1357" y="876"/>
                  </a:lnTo>
                  <a:lnTo>
                    <a:pt x="1358" y="875"/>
                  </a:lnTo>
                  <a:lnTo>
                    <a:pt x="1358" y="873"/>
                  </a:lnTo>
                  <a:lnTo>
                    <a:pt x="1360" y="873"/>
                  </a:lnTo>
                  <a:lnTo>
                    <a:pt x="1361" y="875"/>
                  </a:lnTo>
                  <a:lnTo>
                    <a:pt x="1362" y="875"/>
                  </a:lnTo>
                  <a:lnTo>
                    <a:pt x="1362" y="876"/>
                  </a:lnTo>
                  <a:lnTo>
                    <a:pt x="1363" y="876"/>
                  </a:lnTo>
                  <a:lnTo>
                    <a:pt x="1365" y="876"/>
                  </a:lnTo>
                  <a:lnTo>
                    <a:pt x="1366" y="876"/>
                  </a:lnTo>
                  <a:lnTo>
                    <a:pt x="1366" y="876"/>
                  </a:lnTo>
                  <a:lnTo>
                    <a:pt x="1367" y="876"/>
                  </a:lnTo>
                  <a:lnTo>
                    <a:pt x="1368" y="876"/>
                  </a:lnTo>
                  <a:lnTo>
                    <a:pt x="1370" y="876"/>
                  </a:lnTo>
                  <a:lnTo>
                    <a:pt x="1370" y="876"/>
                  </a:lnTo>
                  <a:lnTo>
                    <a:pt x="1371" y="876"/>
                  </a:lnTo>
                  <a:lnTo>
                    <a:pt x="1372" y="876"/>
                  </a:lnTo>
                  <a:lnTo>
                    <a:pt x="1373" y="876"/>
                  </a:lnTo>
                  <a:lnTo>
                    <a:pt x="1373" y="876"/>
                  </a:lnTo>
                  <a:lnTo>
                    <a:pt x="1375" y="876"/>
                  </a:lnTo>
                  <a:lnTo>
                    <a:pt x="1376" y="876"/>
                  </a:lnTo>
                  <a:lnTo>
                    <a:pt x="1377" y="876"/>
                  </a:lnTo>
                  <a:lnTo>
                    <a:pt x="1377" y="876"/>
                  </a:lnTo>
                  <a:lnTo>
                    <a:pt x="1378" y="876"/>
                  </a:lnTo>
                  <a:lnTo>
                    <a:pt x="1380" y="876"/>
                  </a:lnTo>
                  <a:lnTo>
                    <a:pt x="1381" y="876"/>
                  </a:lnTo>
                  <a:lnTo>
                    <a:pt x="1381" y="876"/>
                  </a:lnTo>
                  <a:lnTo>
                    <a:pt x="1382" y="875"/>
                  </a:lnTo>
                  <a:lnTo>
                    <a:pt x="1383" y="875"/>
                  </a:lnTo>
                  <a:lnTo>
                    <a:pt x="1385" y="873"/>
                  </a:lnTo>
                  <a:lnTo>
                    <a:pt x="1385" y="872"/>
                  </a:lnTo>
                  <a:lnTo>
                    <a:pt x="1386" y="871"/>
                  </a:lnTo>
                  <a:lnTo>
                    <a:pt x="1387" y="868"/>
                  </a:lnTo>
                  <a:lnTo>
                    <a:pt x="1388" y="866"/>
                  </a:lnTo>
                  <a:lnTo>
                    <a:pt x="1388" y="862"/>
                  </a:lnTo>
                  <a:lnTo>
                    <a:pt x="1389" y="859"/>
                  </a:lnTo>
                  <a:lnTo>
                    <a:pt x="1391" y="855"/>
                  </a:lnTo>
                  <a:lnTo>
                    <a:pt x="1392" y="852"/>
                  </a:lnTo>
                  <a:lnTo>
                    <a:pt x="1392" y="850"/>
                  </a:lnTo>
                  <a:lnTo>
                    <a:pt x="1393" y="850"/>
                  </a:lnTo>
                  <a:lnTo>
                    <a:pt x="1394" y="850"/>
                  </a:lnTo>
                  <a:lnTo>
                    <a:pt x="1396" y="851"/>
                  </a:lnTo>
                  <a:lnTo>
                    <a:pt x="1396" y="852"/>
                  </a:lnTo>
                  <a:lnTo>
                    <a:pt x="1397" y="855"/>
                  </a:lnTo>
                  <a:lnTo>
                    <a:pt x="1398" y="859"/>
                  </a:lnTo>
                  <a:lnTo>
                    <a:pt x="1399" y="861"/>
                  </a:lnTo>
                  <a:lnTo>
                    <a:pt x="1401" y="865"/>
                  </a:lnTo>
                  <a:lnTo>
                    <a:pt x="1401" y="867"/>
                  </a:lnTo>
                  <a:lnTo>
                    <a:pt x="1402" y="870"/>
                  </a:lnTo>
                  <a:lnTo>
                    <a:pt x="1403" y="871"/>
                  </a:lnTo>
                  <a:lnTo>
                    <a:pt x="1404" y="872"/>
                  </a:lnTo>
                  <a:lnTo>
                    <a:pt x="1404" y="873"/>
                  </a:lnTo>
                  <a:lnTo>
                    <a:pt x="1406" y="875"/>
                  </a:lnTo>
                  <a:lnTo>
                    <a:pt x="1407" y="875"/>
                  </a:lnTo>
                  <a:lnTo>
                    <a:pt x="1408" y="875"/>
                  </a:lnTo>
                  <a:lnTo>
                    <a:pt x="1408" y="876"/>
                  </a:lnTo>
                  <a:lnTo>
                    <a:pt x="1409" y="876"/>
                  </a:lnTo>
                  <a:lnTo>
                    <a:pt x="1411" y="876"/>
                  </a:lnTo>
                  <a:lnTo>
                    <a:pt x="1412" y="876"/>
                  </a:lnTo>
                  <a:lnTo>
                    <a:pt x="1412" y="876"/>
                  </a:lnTo>
                  <a:lnTo>
                    <a:pt x="1413" y="876"/>
                  </a:lnTo>
                  <a:lnTo>
                    <a:pt x="1414" y="876"/>
                  </a:lnTo>
                  <a:lnTo>
                    <a:pt x="1416" y="876"/>
                  </a:lnTo>
                  <a:lnTo>
                    <a:pt x="1416" y="877"/>
                  </a:lnTo>
                  <a:lnTo>
                    <a:pt x="1417" y="877"/>
                  </a:lnTo>
                  <a:lnTo>
                    <a:pt x="1418" y="877"/>
                  </a:lnTo>
                  <a:lnTo>
                    <a:pt x="1419" y="877"/>
                  </a:lnTo>
                  <a:lnTo>
                    <a:pt x="1419" y="877"/>
                  </a:lnTo>
                  <a:lnTo>
                    <a:pt x="1420" y="877"/>
                  </a:lnTo>
                  <a:lnTo>
                    <a:pt x="1422" y="877"/>
                  </a:lnTo>
                  <a:lnTo>
                    <a:pt x="1423" y="877"/>
                  </a:lnTo>
                  <a:lnTo>
                    <a:pt x="1423" y="877"/>
                  </a:lnTo>
                  <a:lnTo>
                    <a:pt x="1424" y="876"/>
                  </a:lnTo>
                  <a:lnTo>
                    <a:pt x="1425" y="876"/>
                  </a:lnTo>
                  <a:lnTo>
                    <a:pt x="1427" y="876"/>
                  </a:lnTo>
                  <a:lnTo>
                    <a:pt x="1427" y="876"/>
                  </a:lnTo>
                  <a:lnTo>
                    <a:pt x="1428" y="876"/>
                  </a:lnTo>
                  <a:lnTo>
                    <a:pt x="1429" y="876"/>
                  </a:lnTo>
                  <a:lnTo>
                    <a:pt x="1430" y="876"/>
                  </a:lnTo>
                  <a:lnTo>
                    <a:pt x="1430" y="876"/>
                  </a:lnTo>
                  <a:lnTo>
                    <a:pt x="1432" y="877"/>
                  </a:lnTo>
                  <a:lnTo>
                    <a:pt x="1433" y="877"/>
                  </a:lnTo>
                  <a:lnTo>
                    <a:pt x="1434" y="877"/>
                  </a:lnTo>
                  <a:lnTo>
                    <a:pt x="1434" y="877"/>
                  </a:lnTo>
                  <a:lnTo>
                    <a:pt x="1435" y="877"/>
                  </a:lnTo>
                  <a:lnTo>
                    <a:pt x="1437" y="877"/>
                  </a:lnTo>
                  <a:lnTo>
                    <a:pt x="1438" y="877"/>
                  </a:lnTo>
                  <a:lnTo>
                    <a:pt x="1438" y="877"/>
                  </a:lnTo>
                  <a:lnTo>
                    <a:pt x="1439" y="877"/>
                  </a:lnTo>
                  <a:lnTo>
                    <a:pt x="1440" y="876"/>
                  </a:lnTo>
                  <a:lnTo>
                    <a:pt x="1442" y="876"/>
                  </a:lnTo>
                  <a:lnTo>
                    <a:pt x="1442" y="876"/>
                  </a:lnTo>
                  <a:lnTo>
                    <a:pt x="1443" y="876"/>
                  </a:lnTo>
                  <a:lnTo>
                    <a:pt x="1444" y="876"/>
                  </a:lnTo>
                  <a:lnTo>
                    <a:pt x="1445" y="876"/>
                  </a:lnTo>
                  <a:lnTo>
                    <a:pt x="1445" y="876"/>
                  </a:lnTo>
                  <a:lnTo>
                    <a:pt x="1447" y="876"/>
                  </a:lnTo>
                  <a:lnTo>
                    <a:pt x="1448" y="876"/>
                  </a:lnTo>
                  <a:lnTo>
                    <a:pt x="1449" y="876"/>
                  </a:lnTo>
                  <a:lnTo>
                    <a:pt x="1449" y="876"/>
                  </a:lnTo>
                  <a:lnTo>
                    <a:pt x="1450" y="876"/>
                  </a:lnTo>
                  <a:lnTo>
                    <a:pt x="1452" y="876"/>
                  </a:lnTo>
                  <a:lnTo>
                    <a:pt x="1453" y="876"/>
                  </a:lnTo>
                  <a:lnTo>
                    <a:pt x="1453" y="875"/>
                  </a:lnTo>
                  <a:lnTo>
                    <a:pt x="1454" y="875"/>
                  </a:lnTo>
                  <a:lnTo>
                    <a:pt x="1455" y="875"/>
                  </a:lnTo>
                  <a:lnTo>
                    <a:pt x="1456" y="875"/>
                  </a:lnTo>
                  <a:lnTo>
                    <a:pt x="1458" y="873"/>
                  </a:lnTo>
                  <a:lnTo>
                    <a:pt x="1458" y="873"/>
                  </a:lnTo>
                  <a:lnTo>
                    <a:pt x="1459" y="873"/>
                  </a:lnTo>
                  <a:lnTo>
                    <a:pt x="1460" y="873"/>
                  </a:lnTo>
                  <a:lnTo>
                    <a:pt x="1461" y="873"/>
                  </a:lnTo>
                  <a:lnTo>
                    <a:pt x="1461" y="875"/>
                  </a:lnTo>
                  <a:lnTo>
                    <a:pt x="1463" y="875"/>
                  </a:lnTo>
                  <a:lnTo>
                    <a:pt x="1464" y="875"/>
                  </a:lnTo>
                  <a:lnTo>
                    <a:pt x="1465" y="875"/>
                  </a:lnTo>
                  <a:lnTo>
                    <a:pt x="1465" y="875"/>
                  </a:lnTo>
                  <a:lnTo>
                    <a:pt x="1466" y="875"/>
                  </a:lnTo>
                  <a:lnTo>
                    <a:pt x="1468" y="875"/>
                  </a:lnTo>
                  <a:lnTo>
                    <a:pt x="1469" y="876"/>
                  </a:lnTo>
                  <a:lnTo>
                    <a:pt x="1469" y="876"/>
                  </a:lnTo>
                  <a:lnTo>
                    <a:pt x="1470" y="876"/>
                  </a:lnTo>
                  <a:lnTo>
                    <a:pt x="1471" y="876"/>
                  </a:lnTo>
                  <a:lnTo>
                    <a:pt x="1473" y="876"/>
                  </a:lnTo>
                  <a:lnTo>
                    <a:pt x="1473" y="876"/>
                  </a:lnTo>
                  <a:lnTo>
                    <a:pt x="1474" y="876"/>
                  </a:lnTo>
                  <a:lnTo>
                    <a:pt x="1475" y="876"/>
                  </a:lnTo>
                  <a:lnTo>
                    <a:pt x="1476" y="876"/>
                  </a:lnTo>
                  <a:lnTo>
                    <a:pt x="1476" y="876"/>
                  </a:lnTo>
                  <a:lnTo>
                    <a:pt x="1478" y="876"/>
                  </a:lnTo>
                  <a:lnTo>
                    <a:pt x="1479" y="876"/>
                  </a:lnTo>
                  <a:lnTo>
                    <a:pt x="1480" y="876"/>
                  </a:lnTo>
                  <a:lnTo>
                    <a:pt x="1480" y="876"/>
                  </a:lnTo>
                  <a:lnTo>
                    <a:pt x="1481" y="876"/>
                  </a:lnTo>
                  <a:lnTo>
                    <a:pt x="1483" y="876"/>
                  </a:lnTo>
                  <a:lnTo>
                    <a:pt x="1484" y="876"/>
                  </a:lnTo>
                  <a:lnTo>
                    <a:pt x="1484" y="876"/>
                  </a:lnTo>
                  <a:lnTo>
                    <a:pt x="1485" y="876"/>
                  </a:lnTo>
                  <a:lnTo>
                    <a:pt x="1486" y="876"/>
                  </a:lnTo>
                  <a:lnTo>
                    <a:pt x="1488" y="875"/>
                  </a:lnTo>
                  <a:lnTo>
                    <a:pt x="1488" y="875"/>
                  </a:lnTo>
                  <a:lnTo>
                    <a:pt x="1489" y="875"/>
                  </a:lnTo>
                  <a:lnTo>
                    <a:pt x="1490" y="873"/>
                  </a:lnTo>
                  <a:lnTo>
                    <a:pt x="1491" y="873"/>
                  </a:lnTo>
                  <a:lnTo>
                    <a:pt x="1491" y="872"/>
                  </a:lnTo>
                  <a:lnTo>
                    <a:pt x="1492" y="872"/>
                  </a:lnTo>
                  <a:lnTo>
                    <a:pt x="1494" y="871"/>
                  </a:lnTo>
                  <a:lnTo>
                    <a:pt x="1495" y="871"/>
                  </a:lnTo>
                  <a:lnTo>
                    <a:pt x="1495" y="871"/>
                  </a:lnTo>
                  <a:lnTo>
                    <a:pt x="1496" y="871"/>
                  </a:lnTo>
                  <a:lnTo>
                    <a:pt x="1497" y="871"/>
                  </a:lnTo>
                  <a:lnTo>
                    <a:pt x="1499" y="871"/>
                  </a:lnTo>
                  <a:lnTo>
                    <a:pt x="1499" y="871"/>
                  </a:lnTo>
                  <a:lnTo>
                    <a:pt x="1500" y="871"/>
                  </a:lnTo>
                  <a:lnTo>
                    <a:pt x="1501" y="872"/>
                  </a:lnTo>
                  <a:lnTo>
                    <a:pt x="1502" y="872"/>
                  </a:lnTo>
                  <a:lnTo>
                    <a:pt x="1502" y="872"/>
                  </a:lnTo>
                  <a:lnTo>
                    <a:pt x="1504" y="873"/>
                  </a:lnTo>
                  <a:lnTo>
                    <a:pt x="1505" y="873"/>
                  </a:lnTo>
                  <a:lnTo>
                    <a:pt x="1506" y="873"/>
                  </a:lnTo>
                  <a:lnTo>
                    <a:pt x="1506" y="873"/>
                  </a:lnTo>
                  <a:lnTo>
                    <a:pt x="1507" y="875"/>
                  </a:lnTo>
                  <a:lnTo>
                    <a:pt x="1509" y="875"/>
                  </a:lnTo>
                  <a:lnTo>
                    <a:pt x="1510" y="875"/>
                  </a:lnTo>
                  <a:lnTo>
                    <a:pt x="1511" y="875"/>
                  </a:lnTo>
                  <a:lnTo>
                    <a:pt x="1511" y="875"/>
                  </a:lnTo>
                  <a:lnTo>
                    <a:pt x="1512" y="875"/>
                  </a:lnTo>
                  <a:lnTo>
                    <a:pt x="1514" y="875"/>
                  </a:lnTo>
                  <a:lnTo>
                    <a:pt x="1515" y="876"/>
                  </a:lnTo>
                  <a:lnTo>
                    <a:pt x="1515" y="876"/>
                  </a:lnTo>
                  <a:lnTo>
                    <a:pt x="1516" y="876"/>
                  </a:lnTo>
                  <a:lnTo>
                    <a:pt x="1517" y="877"/>
                  </a:lnTo>
                  <a:lnTo>
                    <a:pt x="1519" y="877"/>
                  </a:lnTo>
                  <a:lnTo>
                    <a:pt x="1519" y="878"/>
                  </a:lnTo>
                  <a:lnTo>
                    <a:pt x="1520" y="878"/>
                  </a:lnTo>
                  <a:lnTo>
                    <a:pt x="1521" y="878"/>
                  </a:lnTo>
                  <a:lnTo>
                    <a:pt x="1522" y="878"/>
                  </a:lnTo>
                  <a:lnTo>
                    <a:pt x="1522" y="877"/>
                  </a:lnTo>
                  <a:lnTo>
                    <a:pt x="1524" y="877"/>
                  </a:lnTo>
                  <a:lnTo>
                    <a:pt x="1525" y="876"/>
                  </a:lnTo>
                  <a:lnTo>
                    <a:pt x="1526" y="876"/>
                  </a:lnTo>
                  <a:lnTo>
                    <a:pt x="1526" y="875"/>
                  </a:lnTo>
                  <a:lnTo>
                    <a:pt x="1527" y="875"/>
                  </a:lnTo>
                  <a:lnTo>
                    <a:pt x="1528" y="875"/>
                  </a:lnTo>
                  <a:lnTo>
                    <a:pt x="1530" y="876"/>
                  </a:lnTo>
                  <a:lnTo>
                    <a:pt x="1530" y="876"/>
                  </a:lnTo>
                  <a:lnTo>
                    <a:pt x="1531" y="876"/>
                  </a:lnTo>
                  <a:lnTo>
                    <a:pt x="1532" y="876"/>
                  </a:lnTo>
                  <a:lnTo>
                    <a:pt x="1533" y="876"/>
                  </a:lnTo>
                  <a:lnTo>
                    <a:pt x="1533" y="876"/>
                  </a:lnTo>
                  <a:lnTo>
                    <a:pt x="1535" y="877"/>
                  </a:lnTo>
                  <a:lnTo>
                    <a:pt x="1536" y="877"/>
                  </a:lnTo>
                  <a:lnTo>
                    <a:pt x="1537" y="878"/>
                  </a:lnTo>
                  <a:lnTo>
                    <a:pt x="1537" y="878"/>
                  </a:lnTo>
                  <a:lnTo>
                    <a:pt x="1538" y="878"/>
                  </a:lnTo>
                  <a:lnTo>
                    <a:pt x="1540" y="878"/>
                  </a:lnTo>
                  <a:lnTo>
                    <a:pt x="1541" y="877"/>
                  </a:lnTo>
                  <a:lnTo>
                    <a:pt x="1541" y="877"/>
                  </a:lnTo>
                  <a:lnTo>
                    <a:pt x="1542" y="876"/>
                  </a:lnTo>
                  <a:lnTo>
                    <a:pt x="1543" y="876"/>
                  </a:lnTo>
                  <a:lnTo>
                    <a:pt x="1545" y="875"/>
                  </a:lnTo>
                  <a:lnTo>
                    <a:pt x="1545" y="875"/>
                  </a:lnTo>
                  <a:lnTo>
                    <a:pt x="1546" y="875"/>
                  </a:lnTo>
                  <a:lnTo>
                    <a:pt x="1547" y="875"/>
                  </a:lnTo>
                  <a:lnTo>
                    <a:pt x="1548" y="875"/>
                  </a:lnTo>
                  <a:lnTo>
                    <a:pt x="1548" y="875"/>
                  </a:lnTo>
                  <a:lnTo>
                    <a:pt x="1550" y="875"/>
                  </a:lnTo>
                  <a:lnTo>
                    <a:pt x="1551" y="875"/>
                  </a:lnTo>
                  <a:lnTo>
                    <a:pt x="1552" y="876"/>
                  </a:lnTo>
                  <a:lnTo>
                    <a:pt x="1552" y="876"/>
                  </a:lnTo>
                  <a:lnTo>
                    <a:pt x="1553" y="876"/>
                  </a:lnTo>
                  <a:lnTo>
                    <a:pt x="1555" y="876"/>
                  </a:lnTo>
                  <a:lnTo>
                    <a:pt x="1556" y="876"/>
                  </a:lnTo>
                  <a:lnTo>
                    <a:pt x="1556" y="876"/>
                  </a:lnTo>
                  <a:lnTo>
                    <a:pt x="1557" y="876"/>
                  </a:lnTo>
                  <a:lnTo>
                    <a:pt x="1558" y="876"/>
                  </a:lnTo>
                  <a:lnTo>
                    <a:pt x="1560" y="876"/>
                  </a:lnTo>
                  <a:lnTo>
                    <a:pt x="1560" y="876"/>
                  </a:lnTo>
                  <a:lnTo>
                    <a:pt x="1561" y="876"/>
                  </a:lnTo>
                  <a:lnTo>
                    <a:pt x="1562" y="876"/>
                  </a:lnTo>
                  <a:lnTo>
                    <a:pt x="1563" y="876"/>
                  </a:lnTo>
                  <a:lnTo>
                    <a:pt x="1563" y="876"/>
                  </a:lnTo>
                  <a:lnTo>
                    <a:pt x="1564" y="876"/>
                  </a:lnTo>
                  <a:lnTo>
                    <a:pt x="1566" y="876"/>
                  </a:lnTo>
                  <a:lnTo>
                    <a:pt x="1567" y="876"/>
                  </a:lnTo>
                  <a:lnTo>
                    <a:pt x="1568" y="876"/>
                  </a:lnTo>
                  <a:lnTo>
                    <a:pt x="1568" y="876"/>
                  </a:lnTo>
                  <a:lnTo>
                    <a:pt x="1569" y="876"/>
                  </a:lnTo>
                  <a:lnTo>
                    <a:pt x="1571" y="876"/>
                  </a:lnTo>
                  <a:lnTo>
                    <a:pt x="1572" y="876"/>
                  </a:lnTo>
                  <a:lnTo>
                    <a:pt x="1572" y="876"/>
                  </a:lnTo>
                  <a:lnTo>
                    <a:pt x="1573" y="876"/>
                  </a:lnTo>
                  <a:lnTo>
                    <a:pt x="1574" y="876"/>
                  </a:lnTo>
                  <a:lnTo>
                    <a:pt x="1576" y="876"/>
                  </a:lnTo>
                  <a:lnTo>
                    <a:pt x="1576" y="876"/>
                  </a:lnTo>
                  <a:lnTo>
                    <a:pt x="1577" y="876"/>
                  </a:lnTo>
                  <a:lnTo>
                    <a:pt x="1578" y="876"/>
                  </a:lnTo>
                  <a:lnTo>
                    <a:pt x="1579" y="876"/>
                  </a:lnTo>
                  <a:lnTo>
                    <a:pt x="1579" y="876"/>
                  </a:lnTo>
                  <a:lnTo>
                    <a:pt x="1581" y="876"/>
                  </a:lnTo>
                  <a:lnTo>
                    <a:pt x="1582" y="876"/>
                  </a:lnTo>
                  <a:lnTo>
                    <a:pt x="1583" y="876"/>
                  </a:lnTo>
                  <a:lnTo>
                    <a:pt x="1583" y="876"/>
                  </a:lnTo>
                  <a:lnTo>
                    <a:pt x="1584" y="876"/>
                  </a:lnTo>
                  <a:lnTo>
                    <a:pt x="1586" y="876"/>
                  </a:lnTo>
                  <a:lnTo>
                    <a:pt x="1587" y="876"/>
                  </a:lnTo>
                  <a:lnTo>
                    <a:pt x="1587" y="876"/>
                  </a:lnTo>
                  <a:lnTo>
                    <a:pt x="1588" y="876"/>
                  </a:lnTo>
                  <a:lnTo>
                    <a:pt x="1589" y="876"/>
                  </a:lnTo>
                  <a:lnTo>
                    <a:pt x="1591" y="876"/>
                  </a:lnTo>
                  <a:lnTo>
                    <a:pt x="1591" y="876"/>
                  </a:lnTo>
                  <a:lnTo>
                    <a:pt x="1592" y="876"/>
                  </a:lnTo>
                  <a:lnTo>
                    <a:pt x="1593" y="876"/>
                  </a:lnTo>
                  <a:lnTo>
                    <a:pt x="1594" y="876"/>
                  </a:lnTo>
                  <a:lnTo>
                    <a:pt x="1594" y="876"/>
                  </a:lnTo>
                  <a:lnTo>
                    <a:pt x="1596" y="876"/>
                  </a:lnTo>
                  <a:lnTo>
                    <a:pt x="1597" y="876"/>
                  </a:lnTo>
                  <a:lnTo>
                    <a:pt x="1598" y="876"/>
                  </a:lnTo>
                  <a:lnTo>
                    <a:pt x="1598" y="876"/>
                  </a:lnTo>
                  <a:lnTo>
                    <a:pt x="1599" y="876"/>
                  </a:lnTo>
                  <a:lnTo>
                    <a:pt x="1600" y="876"/>
                  </a:lnTo>
                  <a:lnTo>
                    <a:pt x="1602" y="876"/>
                  </a:lnTo>
                  <a:lnTo>
                    <a:pt x="1602" y="876"/>
                  </a:lnTo>
                  <a:lnTo>
                    <a:pt x="1603" y="876"/>
                  </a:lnTo>
                  <a:lnTo>
                    <a:pt x="1604" y="876"/>
                  </a:lnTo>
                  <a:lnTo>
                    <a:pt x="1605" y="876"/>
                  </a:lnTo>
                  <a:lnTo>
                    <a:pt x="1605" y="876"/>
                  </a:lnTo>
                  <a:lnTo>
                    <a:pt x="1607" y="876"/>
                  </a:lnTo>
                  <a:lnTo>
                    <a:pt x="1608" y="877"/>
                  </a:lnTo>
                  <a:lnTo>
                    <a:pt x="1609" y="877"/>
                  </a:lnTo>
                  <a:lnTo>
                    <a:pt x="1609" y="877"/>
                  </a:lnTo>
                  <a:lnTo>
                    <a:pt x="1610" y="878"/>
                  </a:lnTo>
                  <a:lnTo>
                    <a:pt x="1612" y="878"/>
                  </a:lnTo>
                  <a:lnTo>
                    <a:pt x="1613" y="878"/>
                  </a:lnTo>
                  <a:lnTo>
                    <a:pt x="1613" y="878"/>
                  </a:lnTo>
                  <a:lnTo>
                    <a:pt x="1614" y="877"/>
                  </a:lnTo>
                  <a:lnTo>
                    <a:pt x="1615" y="876"/>
                  </a:lnTo>
                  <a:lnTo>
                    <a:pt x="1617" y="875"/>
                  </a:lnTo>
                  <a:lnTo>
                    <a:pt x="1617" y="872"/>
                  </a:lnTo>
                  <a:lnTo>
                    <a:pt x="1618" y="872"/>
                  </a:lnTo>
                  <a:lnTo>
                    <a:pt x="1619" y="871"/>
                  </a:lnTo>
                  <a:lnTo>
                    <a:pt x="1620" y="872"/>
                  </a:lnTo>
                  <a:lnTo>
                    <a:pt x="1620" y="872"/>
                  </a:lnTo>
                  <a:lnTo>
                    <a:pt x="1622" y="872"/>
                  </a:lnTo>
                  <a:lnTo>
                    <a:pt x="1623" y="873"/>
                  </a:lnTo>
                  <a:lnTo>
                    <a:pt x="1624" y="873"/>
                  </a:lnTo>
                  <a:lnTo>
                    <a:pt x="1625" y="873"/>
                  </a:lnTo>
                  <a:lnTo>
                    <a:pt x="1625" y="873"/>
                  </a:lnTo>
                  <a:lnTo>
                    <a:pt x="1627" y="873"/>
                  </a:lnTo>
                  <a:lnTo>
                    <a:pt x="1628" y="873"/>
                  </a:lnTo>
                  <a:lnTo>
                    <a:pt x="1629" y="873"/>
                  </a:lnTo>
                  <a:lnTo>
                    <a:pt x="1629" y="872"/>
                  </a:lnTo>
                  <a:lnTo>
                    <a:pt x="1630" y="872"/>
                  </a:lnTo>
                  <a:lnTo>
                    <a:pt x="1632" y="871"/>
                  </a:lnTo>
                  <a:lnTo>
                    <a:pt x="1633" y="871"/>
                  </a:lnTo>
                  <a:lnTo>
                    <a:pt x="1633" y="870"/>
                  </a:lnTo>
                  <a:lnTo>
                    <a:pt x="1634" y="867"/>
                  </a:lnTo>
                  <a:lnTo>
                    <a:pt x="1635" y="866"/>
                  </a:lnTo>
                  <a:lnTo>
                    <a:pt x="1636" y="865"/>
                  </a:lnTo>
                  <a:lnTo>
                    <a:pt x="1636" y="865"/>
                  </a:lnTo>
                  <a:lnTo>
                    <a:pt x="1638" y="865"/>
                  </a:lnTo>
                  <a:lnTo>
                    <a:pt x="1639" y="865"/>
                  </a:lnTo>
                  <a:lnTo>
                    <a:pt x="1640" y="867"/>
                  </a:lnTo>
                  <a:lnTo>
                    <a:pt x="1640" y="868"/>
                  </a:lnTo>
                  <a:lnTo>
                    <a:pt x="1641" y="871"/>
                  </a:lnTo>
                  <a:lnTo>
                    <a:pt x="1643" y="873"/>
                  </a:lnTo>
                  <a:lnTo>
                    <a:pt x="1644" y="875"/>
                  </a:lnTo>
                  <a:lnTo>
                    <a:pt x="1644" y="876"/>
                  </a:lnTo>
                  <a:lnTo>
                    <a:pt x="1645" y="876"/>
                  </a:lnTo>
                  <a:lnTo>
                    <a:pt x="1646" y="876"/>
                  </a:lnTo>
                  <a:lnTo>
                    <a:pt x="1648" y="877"/>
                  </a:lnTo>
                  <a:lnTo>
                    <a:pt x="1648" y="876"/>
                  </a:lnTo>
                  <a:lnTo>
                    <a:pt x="1649" y="876"/>
                  </a:lnTo>
                  <a:lnTo>
                    <a:pt x="1650" y="876"/>
                  </a:lnTo>
                  <a:lnTo>
                    <a:pt x="1651" y="875"/>
                  </a:lnTo>
                  <a:lnTo>
                    <a:pt x="1651" y="875"/>
                  </a:lnTo>
                  <a:lnTo>
                    <a:pt x="1653" y="875"/>
                  </a:lnTo>
                  <a:lnTo>
                    <a:pt x="1654" y="873"/>
                  </a:lnTo>
                  <a:lnTo>
                    <a:pt x="1655" y="873"/>
                  </a:lnTo>
                  <a:lnTo>
                    <a:pt x="1655" y="872"/>
                  </a:lnTo>
                  <a:lnTo>
                    <a:pt x="1656" y="872"/>
                  </a:lnTo>
                  <a:lnTo>
                    <a:pt x="1658" y="872"/>
                  </a:lnTo>
                  <a:lnTo>
                    <a:pt x="1659" y="872"/>
                  </a:lnTo>
                  <a:lnTo>
                    <a:pt x="1659" y="872"/>
                  </a:lnTo>
                  <a:lnTo>
                    <a:pt x="1660" y="872"/>
                  </a:lnTo>
                  <a:lnTo>
                    <a:pt x="1661" y="872"/>
                  </a:lnTo>
                  <a:lnTo>
                    <a:pt x="1663" y="872"/>
                  </a:lnTo>
                  <a:lnTo>
                    <a:pt x="1663" y="872"/>
                  </a:lnTo>
                  <a:lnTo>
                    <a:pt x="1664" y="872"/>
                  </a:lnTo>
                  <a:lnTo>
                    <a:pt x="1665" y="872"/>
                  </a:lnTo>
                  <a:lnTo>
                    <a:pt x="1666" y="872"/>
                  </a:lnTo>
                  <a:lnTo>
                    <a:pt x="1666" y="872"/>
                  </a:lnTo>
                  <a:lnTo>
                    <a:pt x="1668" y="872"/>
                  </a:lnTo>
                  <a:lnTo>
                    <a:pt x="1669" y="872"/>
                  </a:lnTo>
                  <a:lnTo>
                    <a:pt x="1670" y="872"/>
                  </a:lnTo>
                  <a:lnTo>
                    <a:pt x="1670" y="872"/>
                  </a:lnTo>
                  <a:lnTo>
                    <a:pt x="1671" y="872"/>
                  </a:lnTo>
                  <a:lnTo>
                    <a:pt x="1672" y="873"/>
                  </a:lnTo>
                  <a:lnTo>
                    <a:pt x="1674" y="873"/>
                  </a:lnTo>
                  <a:lnTo>
                    <a:pt x="1674" y="873"/>
                  </a:lnTo>
                  <a:lnTo>
                    <a:pt x="1675" y="873"/>
                  </a:lnTo>
                  <a:lnTo>
                    <a:pt x="1676" y="873"/>
                  </a:lnTo>
                  <a:lnTo>
                    <a:pt x="1677" y="873"/>
                  </a:lnTo>
                  <a:lnTo>
                    <a:pt x="1679" y="873"/>
                  </a:lnTo>
                  <a:lnTo>
                    <a:pt x="1679" y="873"/>
                  </a:lnTo>
                  <a:lnTo>
                    <a:pt x="1680" y="873"/>
                  </a:lnTo>
                  <a:lnTo>
                    <a:pt x="1681" y="873"/>
                  </a:lnTo>
                  <a:lnTo>
                    <a:pt x="1682" y="873"/>
                  </a:lnTo>
                  <a:lnTo>
                    <a:pt x="1682" y="873"/>
                  </a:lnTo>
                  <a:lnTo>
                    <a:pt x="1684" y="873"/>
                  </a:lnTo>
                  <a:lnTo>
                    <a:pt x="1685" y="873"/>
                  </a:lnTo>
                  <a:lnTo>
                    <a:pt x="1686" y="875"/>
                  </a:lnTo>
                  <a:lnTo>
                    <a:pt x="1686" y="875"/>
                  </a:lnTo>
                  <a:lnTo>
                    <a:pt x="1687" y="875"/>
                  </a:lnTo>
                  <a:lnTo>
                    <a:pt x="1689" y="875"/>
                  </a:lnTo>
                  <a:lnTo>
                    <a:pt x="1690" y="875"/>
                  </a:lnTo>
                  <a:lnTo>
                    <a:pt x="1690" y="875"/>
                  </a:lnTo>
                  <a:lnTo>
                    <a:pt x="1691" y="875"/>
                  </a:lnTo>
                  <a:lnTo>
                    <a:pt x="1692" y="876"/>
                  </a:lnTo>
                  <a:lnTo>
                    <a:pt x="1694" y="876"/>
                  </a:lnTo>
                  <a:lnTo>
                    <a:pt x="1694" y="876"/>
                  </a:lnTo>
                  <a:lnTo>
                    <a:pt x="1695" y="876"/>
                  </a:lnTo>
                  <a:lnTo>
                    <a:pt x="1696" y="875"/>
                  </a:lnTo>
                  <a:lnTo>
                    <a:pt x="1697" y="875"/>
                  </a:lnTo>
                  <a:lnTo>
                    <a:pt x="1697" y="875"/>
                  </a:lnTo>
                  <a:lnTo>
                    <a:pt x="1699" y="875"/>
                  </a:lnTo>
                  <a:lnTo>
                    <a:pt x="1700" y="875"/>
                  </a:lnTo>
                  <a:lnTo>
                    <a:pt x="1701" y="875"/>
                  </a:lnTo>
                  <a:lnTo>
                    <a:pt x="1701" y="875"/>
                  </a:lnTo>
                  <a:lnTo>
                    <a:pt x="1702" y="875"/>
                  </a:lnTo>
                  <a:lnTo>
                    <a:pt x="1704" y="875"/>
                  </a:lnTo>
                  <a:lnTo>
                    <a:pt x="1705" y="875"/>
                  </a:lnTo>
                  <a:lnTo>
                    <a:pt x="1705" y="875"/>
                  </a:lnTo>
                  <a:lnTo>
                    <a:pt x="1706" y="875"/>
                  </a:lnTo>
                  <a:lnTo>
                    <a:pt x="1707" y="876"/>
                  </a:lnTo>
                  <a:lnTo>
                    <a:pt x="1708" y="876"/>
                  </a:lnTo>
                  <a:lnTo>
                    <a:pt x="1708" y="876"/>
                  </a:lnTo>
                  <a:lnTo>
                    <a:pt x="1710" y="876"/>
                  </a:lnTo>
                  <a:lnTo>
                    <a:pt x="1711" y="876"/>
                  </a:lnTo>
                  <a:lnTo>
                    <a:pt x="1712" y="876"/>
                  </a:lnTo>
                  <a:lnTo>
                    <a:pt x="1712" y="876"/>
                  </a:lnTo>
                  <a:lnTo>
                    <a:pt x="1713" y="876"/>
                  </a:lnTo>
                  <a:lnTo>
                    <a:pt x="1715" y="876"/>
                  </a:lnTo>
                  <a:lnTo>
                    <a:pt x="1716" y="876"/>
                  </a:lnTo>
                  <a:lnTo>
                    <a:pt x="1716" y="876"/>
                  </a:lnTo>
                  <a:lnTo>
                    <a:pt x="1717" y="876"/>
                  </a:lnTo>
                  <a:lnTo>
                    <a:pt x="1718" y="876"/>
                  </a:lnTo>
                  <a:lnTo>
                    <a:pt x="1720" y="876"/>
                  </a:lnTo>
                  <a:lnTo>
                    <a:pt x="1720" y="876"/>
                  </a:lnTo>
                  <a:lnTo>
                    <a:pt x="1721" y="876"/>
                  </a:lnTo>
                  <a:lnTo>
                    <a:pt x="1722" y="876"/>
                  </a:lnTo>
                  <a:lnTo>
                    <a:pt x="1723" y="876"/>
                  </a:lnTo>
                  <a:lnTo>
                    <a:pt x="1723" y="876"/>
                  </a:lnTo>
                  <a:lnTo>
                    <a:pt x="1725" y="875"/>
                  </a:lnTo>
                  <a:lnTo>
                    <a:pt x="1726" y="875"/>
                  </a:lnTo>
                  <a:lnTo>
                    <a:pt x="1727" y="875"/>
                  </a:lnTo>
                  <a:lnTo>
                    <a:pt x="1727" y="875"/>
                  </a:lnTo>
                  <a:lnTo>
                    <a:pt x="1728" y="875"/>
                  </a:lnTo>
                  <a:lnTo>
                    <a:pt x="1730" y="875"/>
                  </a:lnTo>
                  <a:lnTo>
                    <a:pt x="1731" y="875"/>
                  </a:lnTo>
                  <a:lnTo>
                    <a:pt x="1731" y="875"/>
                  </a:lnTo>
                  <a:lnTo>
                    <a:pt x="1732" y="875"/>
                  </a:lnTo>
                  <a:lnTo>
                    <a:pt x="1733" y="875"/>
                  </a:lnTo>
                  <a:lnTo>
                    <a:pt x="1735" y="875"/>
                  </a:lnTo>
                  <a:lnTo>
                    <a:pt x="1736" y="875"/>
                  </a:lnTo>
                  <a:lnTo>
                    <a:pt x="1736" y="875"/>
                  </a:lnTo>
                  <a:lnTo>
                    <a:pt x="1737" y="875"/>
                  </a:lnTo>
                  <a:lnTo>
                    <a:pt x="1738" y="875"/>
                  </a:lnTo>
                  <a:lnTo>
                    <a:pt x="1740" y="875"/>
                  </a:lnTo>
                  <a:lnTo>
                    <a:pt x="1740" y="875"/>
                  </a:lnTo>
                  <a:lnTo>
                    <a:pt x="1741" y="875"/>
                  </a:lnTo>
                  <a:lnTo>
                    <a:pt x="1742" y="875"/>
                  </a:lnTo>
                  <a:lnTo>
                    <a:pt x="1743" y="875"/>
                  </a:lnTo>
                  <a:lnTo>
                    <a:pt x="1743" y="875"/>
                  </a:lnTo>
                  <a:lnTo>
                    <a:pt x="1744" y="875"/>
                  </a:lnTo>
                  <a:lnTo>
                    <a:pt x="1746" y="875"/>
                  </a:lnTo>
                  <a:lnTo>
                    <a:pt x="1747" y="875"/>
                  </a:lnTo>
                  <a:lnTo>
                    <a:pt x="1747" y="875"/>
                  </a:lnTo>
                  <a:lnTo>
                    <a:pt x="1748" y="875"/>
                  </a:lnTo>
                  <a:lnTo>
                    <a:pt x="1749" y="875"/>
                  </a:lnTo>
                  <a:lnTo>
                    <a:pt x="1751" y="875"/>
                  </a:lnTo>
                  <a:lnTo>
                    <a:pt x="1751" y="875"/>
                  </a:lnTo>
                  <a:lnTo>
                    <a:pt x="1752" y="875"/>
                  </a:lnTo>
                  <a:lnTo>
                    <a:pt x="1753" y="875"/>
                  </a:lnTo>
                  <a:lnTo>
                    <a:pt x="1754" y="875"/>
                  </a:lnTo>
                  <a:lnTo>
                    <a:pt x="1754" y="876"/>
                  </a:lnTo>
                  <a:lnTo>
                    <a:pt x="1756" y="876"/>
                  </a:lnTo>
                  <a:lnTo>
                    <a:pt x="1757" y="876"/>
                  </a:lnTo>
                  <a:lnTo>
                    <a:pt x="1758" y="876"/>
                  </a:lnTo>
                  <a:lnTo>
                    <a:pt x="1758" y="876"/>
                  </a:lnTo>
                  <a:lnTo>
                    <a:pt x="1759" y="876"/>
                  </a:lnTo>
                  <a:lnTo>
                    <a:pt x="1761" y="875"/>
                  </a:lnTo>
                  <a:lnTo>
                    <a:pt x="1762" y="875"/>
                  </a:lnTo>
                  <a:lnTo>
                    <a:pt x="1762" y="873"/>
                  </a:lnTo>
                  <a:lnTo>
                    <a:pt x="1763" y="873"/>
                  </a:lnTo>
                  <a:lnTo>
                    <a:pt x="1764" y="873"/>
                  </a:lnTo>
                  <a:lnTo>
                    <a:pt x="1766" y="873"/>
                  </a:lnTo>
                  <a:lnTo>
                    <a:pt x="1766" y="873"/>
                  </a:lnTo>
                  <a:lnTo>
                    <a:pt x="1767" y="873"/>
                  </a:lnTo>
                  <a:lnTo>
                    <a:pt x="1768" y="875"/>
                  </a:lnTo>
                  <a:lnTo>
                    <a:pt x="1769" y="875"/>
                  </a:lnTo>
                  <a:lnTo>
                    <a:pt x="1769" y="875"/>
                  </a:lnTo>
                  <a:lnTo>
                    <a:pt x="1771" y="875"/>
                  </a:lnTo>
                  <a:lnTo>
                    <a:pt x="1772" y="875"/>
                  </a:lnTo>
                  <a:lnTo>
                    <a:pt x="1773" y="875"/>
                  </a:lnTo>
                  <a:lnTo>
                    <a:pt x="1773" y="875"/>
                  </a:lnTo>
                  <a:lnTo>
                    <a:pt x="1774" y="875"/>
                  </a:lnTo>
                  <a:lnTo>
                    <a:pt x="1776" y="875"/>
                  </a:lnTo>
                  <a:lnTo>
                    <a:pt x="1777" y="875"/>
                  </a:lnTo>
                  <a:lnTo>
                    <a:pt x="1777" y="875"/>
                  </a:lnTo>
                  <a:lnTo>
                    <a:pt x="1778" y="875"/>
                  </a:lnTo>
                  <a:lnTo>
                    <a:pt x="1779" y="875"/>
                  </a:lnTo>
                  <a:lnTo>
                    <a:pt x="1780" y="876"/>
                  </a:lnTo>
                  <a:lnTo>
                    <a:pt x="1780" y="876"/>
                  </a:lnTo>
                  <a:lnTo>
                    <a:pt x="1782" y="876"/>
                  </a:lnTo>
                  <a:lnTo>
                    <a:pt x="1783" y="876"/>
                  </a:lnTo>
                  <a:lnTo>
                    <a:pt x="1784" y="876"/>
                  </a:lnTo>
                  <a:lnTo>
                    <a:pt x="1784" y="876"/>
                  </a:lnTo>
                  <a:lnTo>
                    <a:pt x="1785" y="876"/>
                  </a:lnTo>
                  <a:lnTo>
                    <a:pt x="1787" y="876"/>
                  </a:lnTo>
                  <a:lnTo>
                    <a:pt x="1788" y="876"/>
                  </a:lnTo>
                  <a:lnTo>
                    <a:pt x="1788" y="876"/>
                  </a:lnTo>
                  <a:lnTo>
                    <a:pt x="1789" y="876"/>
                  </a:lnTo>
                  <a:lnTo>
                    <a:pt x="1790" y="876"/>
                  </a:lnTo>
                  <a:lnTo>
                    <a:pt x="1792" y="876"/>
                  </a:lnTo>
                  <a:lnTo>
                    <a:pt x="1793" y="876"/>
                  </a:lnTo>
                  <a:lnTo>
                    <a:pt x="1793" y="876"/>
                  </a:lnTo>
                  <a:lnTo>
                    <a:pt x="1794" y="876"/>
                  </a:lnTo>
                  <a:lnTo>
                    <a:pt x="1795" y="876"/>
                  </a:lnTo>
                  <a:lnTo>
                    <a:pt x="1797" y="876"/>
                  </a:lnTo>
                  <a:lnTo>
                    <a:pt x="1797" y="876"/>
                  </a:lnTo>
                  <a:lnTo>
                    <a:pt x="1798" y="876"/>
                  </a:lnTo>
                  <a:lnTo>
                    <a:pt x="1799" y="876"/>
                  </a:lnTo>
                  <a:lnTo>
                    <a:pt x="1800" y="876"/>
                  </a:lnTo>
                  <a:lnTo>
                    <a:pt x="1800" y="876"/>
                  </a:lnTo>
                  <a:lnTo>
                    <a:pt x="1802" y="876"/>
                  </a:lnTo>
                  <a:lnTo>
                    <a:pt x="1803" y="876"/>
                  </a:lnTo>
                  <a:lnTo>
                    <a:pt x="1804" y="876"/>
                  </a:lnTo>
                  <a:lnTo>
                    <a:pt x="1804" y="876"/>
                  </a:lnTo>
                  <a:lnTo>
                    <a:pt x="1805" y="876"/>
                  </a:lnTo>
                  <a:lnTo>
                    <a:pt x="1807" y="876"/>
                  </a:lnTo>
                  <a:lnTo>
                    <a:pt x="1808" y="876"/>
                  </a:lnTo>
                  <a:lnTo>
                    <a:pt x="1808" y="876"/>
                  </a:lnTo>
                  <a:lnTo>
                    <a:pt x="1809" y="876"/>
                  </a:lnTo>
                  <a:lnTo>
                    <a:pt x="1810" y="876"/>
                  </a:lnTo>
                  <a:lnTo>
                    <a:pt x="1811" y="876"/>
                  </a:lnTo>
                  <a:lnTo>
                    <a:pt x="1811" y="876"/>
                  </a:lnTo>
                  <a:lnTo>
                    <a:pt x="1813" y="876"/>
                  </a:lnTo>
                  <a:lnTo>
                    <a:pt x="1814" y="876"/>
                  </a:lnTo>
                  <a:lnTo>
                    <a:pt x="1815" y="876"/>
                  </a:lnTo>
                  <a:lnTo>
                    <a:pt x="1815" y="876"/>
                  </a:lnTo>
                  <a:lnTo>
                    <a:pt x="1816" y="876"/>
                  </a:lnTo>
                  <a:lnTo>
                    <a:pt x="1818" y="877"/>
                  </a:lnTo>
                  <a:lnTo>
                    <a:pt x="1819" y="877"/>
                  </a:lnTo>
                  <a:lnTo>
                    <a:pt x="1819" y="877"/>
                  </a:lnTo>
                  <a:lnTo>
                    <a:pt x="1820" y="877"/>
                  </a:lnTo>
                  <a:lnTo>
                    <a:pt x="1821" y="877"/>
                  </a:lnTo>
                  <a:lnTo>
                    <a:pt x="1823" y="877"/>
                  </a:lnTo>
                  <a:lnTo>
                    <a:pt x="1823" y="876"/>
                  </a:lnTo>
                  <a:lnTo>
                    <a:pt x="1824" y="876"/>
                  </a:lnTo>
                  <a:lnTo>
                    <a:pt x="1825" y="876"/>
                  </a:lnTo>
                  <a:lnTo>
                    <a:pt x="1826" y="876"/>
                  </a:lnTo>
                  <a:lnTo>
                    <a:pt x="1826" y="876"/>
                  </a:lnTo>
                  <a:lnTo>
                    <a:pt x="1828" y="876"/>
                  </a:lnTo>
                  <a:lnTo>
                    <a:pt x="1829" y="876"/>
                  </a:lnTo>
                  <a:lnTo>
                    <a:pt x="1830" y="876"/>
                  </a:lnTo>
                  <a:lnTo>
                    <a:pt x="1830" y="876"/>
                  </a:lnTo>
                  <a:lnTo>
                    <a:pt x="1831" y="876"/>
                  </a:lnTo>
                  <a:lnTo>
                    <a:pt x="1833" y="876"/>
                  </a:lnTo>
                  <a:lnTo>
                    <a:pt x="1834" y="876"/>
                  </a:lnTo>
                  <a:lnTo>
                    <a:pt x="1834" y="876"/>
                  </a:lnTo>
                  <a:lnTo>
                    <a:pt x="1835" y="876"/>
                  </a:lnTo>
                  <a:lnTo>
                    <a:pt x="1836" y="876"/>
                  </a:lnTo>
                  <a:lnTo>
                    <a:pt x="1838" y="876"/>
                  </a:lnTo>
                  <a:lnTo>
                    <a:pt x="1838" y="877"/>
                  </a:lnTo>
                  <a:lnTo>
                    <a:pt x="1839" y="877"/>
                  </a:lnTo>
                  <a:lnTo>
                    <a:pt x="1840" y="877"/>
                  </a:lnTo>
                  <a:lnTo>
                    <a:pt x="1841" y="877"/>
                  </a:lnTo>
                  <a:lnTo>
                    <a:pt x="1841" y="877"/>
                  </a:lnTo>
                  <a:lnTo>
                    <a:pt x="1843" y="877"/>
                  </a:lnTo>
                  <a:lnTo>
                    <a:pt x="1844" y="877"/>
                  </a:lnTo>
                  <a:lnTo>
                    <a:pt x="1845" y="876"/>
                  </a:lnTo>
                  <a:lnTo>
                    <a:pt x="1846" y="876"/>
                  </a:lnTo>
                  <a:lnTo>
                    <a:pt x="1846" y="876"/>
                  </a:lnTo>
                  <a:lnTo>
                    <a:pt x="1847" y="876"/>
                  </a:lnTo>
                  <a:lnTo>
                    <a:pt x="1849" y="876"/>
                  </a:lnTo>
                  <a:lnTo>
                    <a:pt x="1850" y="876"/>
                  </a:lnTo>
                  <a:lnTo>
                    <a:pt x="1850" y="876"/>
                  </a:lnTo>
                  <a:lnTo>
                    <a:pt x="1851" y="876"/>
                  </a:lnTo>
                  <a:lnTo>
                    <a:pt x="1852" y="876"/>
                  </a:lnTo>
                  <a:lnTo>
                    <a:pt x="1854" y="876"/>
                  </a:lnTo>
                  <a:lnTo>
                    <a:pt x="1854" y="876"/>
                  </a:lnTo>
                  <a:lnTo>
                    <a:pt x="1855" y="876"/>
                  </a:lnTo>
                  <a:lnTo>
                    <a:pt x="1856" y="876"/>
                  </a:lnTo>
                  <a:lnTo>
                    <a:pt x="1857" y="876"/>
                  </a:lnTo>
                  <a:lnTo>
                    <a:pt x="1857" y="876"/>
                  </a:lnTo>
                  <a:lnTo>
                    <a:pt x="1859" y="876"/>
                  </a:lnTo>
                  <a:lnTo>
                    <a:pt x="1860" y="876"/>
                  </a:lnTo>
                  <a:lnTo>
                    <a:pt x="1861" y="876"/>
                  </a:lnTo>
                  <a:lnTo>
                    <a:pt x="1861" y="876"/>
                  </a:lnTo>
                  <a:lnTo>
                    <a:pt x="1862" y="876"/>
                  </a:lnTo>
                  <a:lnTo>
                    <a:pt x="1864" y="876"/>
                  </a:lnTo>
                  <a:lnTo>
                    <a:pt x="1865" y="876"/>
                  </a:lnTo>
                  <a:lnTo>
                    <a:pt x="1865" y="876"/>
                  </a:lnTo>
                  <a:lnTo>
                    <a:pt x="1866" y="876"/>
                  </a:lnTo>
                  <a:lnTo>
                    <a:pt x="1867" y="876"/>
                  </a:lnTo>
                  <a:lnTo>
                    <a:pt x="1869" y="876"/>
                  </a:lnTo>
                  <a:lnTo>
                    <a:pt x="1869" y="876"/>
                  </a:lnTo>
                  <a:lnTo>
                    <a:pt x="1870" y="876"/>
                  </a:lnTo>
                  <a:lnTo>
                    <a:pt x="1871" y="875"/>
                  </a:lnTo>
                  <a:lnTo>
                    <a:pt x="1872" y="875"/>
                  </a:lnTo>
                  <a:lnTo>
                    <a:pt x="1872" y="875"/>
                  </a:lnTo>
                  <a:lnTo>
                    <a:pt x="1874" y="875"/>
                  </a:lnTo>
                  <a:lnTo>
                    <a:pt x="1875" y="875"/>
                  </a:lnTo>
                  <a:lnTo>
                    <a:pt x="1876" y="875"/>
                  </a:lnTo>
                  <a:lnTo>
                    <a:pt x="1876" y="876"/>
                  </a:lnTo>
                  <a:lnTo>
                    <a:pt x="1877" y="876"/>
                  </a:lnTo>
                  <a:lnTo>
                    <a:pt x="1879" y="876"/>
                  </a:lnTo>
                  <a:lnTo>
                    <a:pt x="1880" y="876"/>
                  </a:lnTo>
                  <a:lnTo>
                    <a:pt x="1880" y="876"/>
                  </a:lnTo>
                  <a:lnTo>
                    <a:pt x="1881" y="876"/>
                  </a:lnTo>
                  <a:lnTo>
                    <a:pt x="1882" y="876"/>
                  </a:lnTo>
                  <a:lnTo>
                    <a:pt x="1883" y="876"/>
                  </a:lnTo>
                  <a:lnTo>
                    <a:pt x="1883" y="876"/>
                  </a:lnTo>
                  <a:lnTo>
                    <a:pt x="1885" y="876"/>
                  </a:lnTo>
                  <a:lnTo>
                    <a:pt x="1886" y="876"/>
                  </a:lnTo>
                  <a:lnTo>
                    <a:pt x="1887" y="876"/>
                  </a:lnTo>
                  <a:lnTo>
                    <a:pt x="1887" y="876"/>
                  </a:lnTo>
                  <a:lnTo>
                    <a:pt x="1888" y="876"/>
                  </a:lnTo>
                  <a:lnTo>
                    <a:pt x="1890" y="876"/>
                  </a:lnTo>
                  <a:lnTo>
                    <a:pt x="1891" y="876"/>
                  </a:lnTo>
                  <a:lnTo>
                    <a:pt x="1891" y="876"/>
                  </a:lnTo>
                  <a:lnTo>
                    <a:pt x="1892" y="876"/>
                  </a:lnTo>
                  <a:lnTo>
                    <a:pt x="1893" y="876"/>
                  </a:lnTo>
                  <a:lnTo>
                    <a:pt x="1895" y="876"/>
                  </a:lnTo>
                  <a:lnTo>
                    <a:pt x="1895" y="876"/>
                  </a:lnTo>
                  <a:lnTo>
                    <a:pt x="1896" y="876"/>
                  </a:lnTo>
                  <a:lnTo>
                    <a:pt x="1897" y="876"/>
                  </a:lnTo>
                  <a:lnTo>
                    <a:pt x="1898" y="876"/>
                  </a:lnTo>
                  <a:lnTo>
                    <a:pt x="1898" y="876"/>
                  </a:lnTo>
                  <a:lnTo>
                    <a:pt x="1900" y="876"/>
                  </a:lnTo>
                  <a:lnTo>
                    <a:pt x="1901" y="876"/>
                  </a:lnTo>
                  <a:lnTo>
                    <a:pt x="1902" y="876"/>
                  </a:lnTo>
                  <a:lnTo>
                    <a:pt x="1903" y="876"/>
                  </a:lnTo>
                  <a:lnTo>
                    <a:pt x="1903" y="876"/>
                  </a:lnTo>
                  <a:lnTo>
                    <a:pt x="1905" y="876"/>
                  </a:lnTo>
                  <a:lnTo>
                    <a:pt x="1906" y="876"/>
                  </a:lnTo>
                  <a:lnTo>
                    <a:pt x="1907" y="876"/>
                  </a:lnTo>
                  <a:lnTo>
                    <a:pt x="1907" y="876"/>
                  </a:lnTo>
                  <a:lnTo>
                    <a:pt x="1908" y="876"/>
                  </a:lnTo>
                  <a:lnTo>
                    <a:pt x="1910" y="876"/>
                  </a:lnTo>
                  <a:lnTo>
                    <a:pt x="1911" y="876"/>
                  </a:lnTo>
                  <a:lnTo>
                    <a:pt x="1911" y="876"/>
                  </a:lnTo>
                  <a:lnTo>
                    <a:pt x="1912" y="876"/>
                  </a:lnTo>
                  <a:lnTo>
                    <a:pt x="1913" y="876"/>
                  </a:lnTo>
                  <a:lnTo>
                    <a:pt x="1915" y="876"/>
                  </a:lnTo>
                  <a:lnTo>
                    <a:pt x="1915" y="876"/>
                  </a:lnTo>
                  <a:lnTo>
                    <a:pt x="1916" y="876"/>
                  </a:lnTo>
                  <a:lnTo>
                    <a:pt x="1917" y="876"/>
                  </a:lnTo>
                  <a:lnTo>
                    <a:pt x="1918" y="876"/>
                  </a:lnTo>
                  <a:lnTo>
                    <a:pt x="1918" y="876"/>
                  </a:lnTo>
                  <a:lnTo>
                    <a:pt x="1919" y="876"/>
                  </a:lnTo>
                  <a:lnTo>
                    <a:pt x="1921" y="876"/>
                  </a:lnTo>
                  <a:lnTo>
                    <a:pt x="1922" y="876"/>
                  </a:lnTo>
                  <a:lnTo>
                    <a:pt x="1922" y="876"/>
                  </a:lnTo>
                  <a:lnTo>
                    <a:pt x="1923" y="876"/>
                  </a:lnTo>
                  <a:lnTo>
                    <a:pt x="1924" y="876"/>
                  </a:lnTo>
                  <a:lnTo>
                    <a:pt x="1926" y="876"/>
                  </a:lnTo>
                  <a:lnTo>
                    <a:pt x="1926" y="876"/>
                  </a:lnTo>
                  <a:lnTo>
                    <a:pt x="1927" y="876"/>
                  </a:lnTo>
                  <a:lnTo>
                    <a:pt x="1928" y="876"/>
                  </a:lnTo>
                  <a:lnTo>
                    <a:pt x="1929" y="876"/>
                  </a:lnTo>
                  <a:lnTo>
                    <a:pt x="1929" y="876"/>
                  </a:lnTo>
                  <a:lnTo>
                    <a:pt x="1931" y="876"/>
                  </a:lnTo>
                  <a:lnTo>
                    <a:pt x="1932" y="876"/>
                  </a:lnTo>
                  <a:lnTo>
                    <a:pt x="1933" y="876"/>
                  </a:lnTo>
                  <a:lnTo>
                    <a:pt x="1933" y="876"/>
                  </a:lnTo>
                  <a:lnTo>
                    <a:pt x="1934" y="876"/>
                  </a:lnTo>
                  <a:lnTo>
                    <a:pt x="1936" y="876"/>
                  </a:lnTo>
                  <a:lnTo>
                    <a:pt x="1937" y="876"/>
                  </a:lnTo>
                  <a:lnTo>
                    <a:pt x="1937" y="876"/>
                  </a:lnTo>
                  <a:lnTo>
                    <a:pt x="1938" y="876"/>
                  </a:lnTo>
                  <a:lnTo>
                    <a:pt x="1939" y="876"/>
                  </a:lnTo>
                  <a:lnTo>
                    <a:pt x="1941" y="876"/>
                  </a:lnTo>
                  <a:lnTo>
                    <a:pt x="1941" y="876"/>
                  </a:lnTo>
                  <a:lnTo>
                    <a:pt x="1942" y="876"/>
                  </a:lnTo>
                  <a:lnTo>
                    <a:pt x="1943" y="876"/>
                  </a:lnTo>
                  <a:lnTo>
                    <a:pt x="1944" y="876"/>
                  </a:lnTo>
                  <a:lnTo>
                    <a:pt x="1944" y="876"/>
                  </a:lnTo>
                  <a:lnTo>
                    <a:pt x="1946" y="876"/>
                  </a:lnTo>
                  <a:lnTo>
                    <a:pt x="1947" y="876"/>
                  </a:lnTo>
                  <a:lnTo>
                    <a:pt x="1948" y="876"/>
                  </a:lnTo>
                  <a:lnTo>
                    <a:pt x="1948" y="876"/>
                  </a:lnTo>
                  <a:lnTo>
                    <a:pt x="1949" y="876"/>
                  </a:lnTo>
                  <a:lnTo>
                    <a:pt x="1951" y="876"/>
                  </a:lnTo>
                  <a:lnTo>
                    <a:pt x="1952" y="876"/>
                  </a:lnTo>
                  <a:lnTo>
                    <a:pt x="1952" y="876"/>
                  </a:lnTo>
                  <a:lnTo>
                    <a:pt x="1953" y="876"/>
                  </a:lnTo>
                  <a:lnTo>
                    <a:pt x="1954" y="876"/>
                  </a:lnTo>
                  <a:lnTo>
                    <a:pt x="1955" y="876"/>
                  </a:lnTo>
                  <a:lnTo>
                    <a:pt x="1955" y="876"/>
                  </a:lnTo>
                  <a:lnTo>
                    <a:pt x="1957" y="876"/>
                  </a:lnTo>
                  <a:lnTo>
                    <a:pt x="1958" y="876"/>
                  </a:lnTo>
                  <a:lnTo>
                    <a:pt x="1959" y="876"/>
                  </a:lnTo>
                  <a:lnTo>
                    <a:pt x="1960" y="876"/>
                  </a:lnTo>
                  <a:lnTo>
                    <a:pt x="1960" y="876"/>
                  </a:lnTo>
                  <a:lnTo>
                    <a:pt x="1962" y="876"/>
                  </a:lnTo>
                  <a:lnTo>
                    <a:pt x="1963" y="876"/>
                  </a:lnTo>
                  <a:lnTo>
                    <a:pt x="1964" y="876"/>
                  </a:lnTo>
                  <a:lnTo>
                    <a:pt x="1964" y="876"/>
                  </a:lnTo>
                  <a:lnTo>
                    <a:pt x="1965" y="876"/>
                  </a:lnTo>
                  <a:lnTo>
                    <a:pt x="1967" y="876"/>
                  </a:lnTo>
                  <a:lnTo>
                    <a:pt x="1968" y="876"/>
                  </a:lnTo>
                  <a:lnTo>
                    <a:pt x="1968" y="876"/>
                  </a:lnTo>
                  <a:lnTo>
                    <a:pt x="1969" y="876"/>
                  </a:lnTo>
                  <a:lnTo>
                    <a:pt x="1970" y="876"/>
                  </a:lnTo>
                  <a:lnTo>
                    <a:pt x="1972" y="876"/>
                  </a:lnTo>
                  <a:lnTo>
                    <a:pt x="1972" y="876"/>
                  </a:lnTo>
                  <a:lnTo>
                    <a:pt x="1973" y="876"/>
                  </a:lnTo>
                  <a:lnTo>
                    <a:pt x="1974" y="876"/>
                  </a:lnTo>
                  <a:lnTo>
                    <a:pt x="1975" y="876"/>
                  </a:lnTo>
                  <a:lnTo>
                    <a:pt x="1975" y="876"/>
                  </a:lnTo>
                  <a:lnTo>
                    <a:pt x="1977" y="876"/>
                  </a:lnTo>
                  <a:lnTo>
                    <a:pt x="1978" y="876"/>
                  </a:lnTo>
                  <a:lnTo>
                    <a:pt x="1979" y="876"/>
                  </a:lnTo>
                  <a:lnTo>
                    <a:pt x="1979" y="876"/>
                  </a:lnTo>
                  <a:lnTo>
                    <a:pt x="1980" y="876"/>
                  </a:lnTo>
                  <a:lnTo>
                    <a:pt x="1982" y="876"/>
                  </a:lnTo>
                  <a:lnTo>
                    <a:pt x="1983" y="876"/>
                  </a:lnTo>
                  <a:lnTo>
                    <a:pt x="1983" y="876"/>
                  </a:lnTo>
                  <a:lnTo>
                    <a:pt x="1984" y="876"/>
                  </a:lnTo>
                  <a:lnTo>
                    <a:pt x="1985" y="876"/>
                  </a:lnTo>
                  <a:lnTo>
                    <a:pt x="1987" y="876"/>
                  </a:lnTo>
                  <a:lnTo>
                    <a:pt x="1987" y="876"/>
                  </a:lnTo>
                  <a:lnTo>
                    <a:pt x="1988" y="876"/>
                  </a:lnTo>
                  <a:lnTo>
                    <a:pt x="1989" y="876"/>
                  </a:lnTo>
                  <a:lnTo>
                    <a:pt x="1990" y="876"/>
                  </a:lnTo>
                  <a:lnTo>
                    <a:pt x="1990" y="876"/>
                  </a:lnTo>
                  <a:lnTo>
                    <a:pt x="1991" y="876"/>
                  </a:lnTo>
                  <a:lnTo>
                    <a:pt x="1993" y="876"/>
                  </a:lnTo>
                  <a:lnTo>
                    <a:pt x="1994" y="876"/>
                  </a:lnTo>
                  <a:lnTo>
                    <a:pt x="1994" y="876"/>
                  </a:lnTo>
                  <a:lnTo>
                    <a:pt x="1995" y="876"/>
                  </a:lnTo>
                  <a:lnTo>
                    <a:pt x="1996" y="876"/>
                  </a:lnTo>
                  <a:lnTo>
                    <a:pt x="1998" y="876"/>
                  </a:lnTo>
                  <a:lnTo>
                    <a:pt x="1998" y="876"/>
                  </a:lnTo>
                  <a:lnTo>
                    <a:pt x="1999" y="876"/>
                  </a:lnTo>
                  <a:lnTo>
                    <a:pt x="2000" y="876"/>
                  </a:lnTo>
                  <a:lnTo>
                    <a:pt x="2001" y="876"/>
                  </a:lnTo>
                  <a:lnTo>
                    <a:pt x="2001" y="876"/>
                  </a:lnTo>
                  <a:lnTo>
                    <a:pt x="2003" y="876"/>
                  </a:lnTo>
                  <a:lnTo>
                    <a:pt x="2004" y="876"/>
                  </a:lnTo>
                  <a:lnTo>
                    <a:pt x="2005" y="876"/>
                  </a:lnTo>
                  <a:lnTo>
                    <a:pt x="2005" y="876"/>
                  </a:lnTo>
                  <a:lnTo>
                    <a:pt x="2006" y="876"/>
                  </a:lnTo>
                  <a:lnTo>
                    <a:pt x="2008" y="876"/>
                  </a:lnTo>
                  <a:lnTo>
                    <a:pt x="2009" y="876"/>
                  </a:lnTo>
                  <a:lnTo>
                    <a:pt x="2009" y="876"/>
                  </a:lnTo>
                  <a:lnTo>
                    <a:pt x="2010" y="876"/>
                  </a:lnTo>
                  <a:lnTo>
                    <a:pt x="2011" y="876"/>
                  </a:lnTo>
                  <a:lnTo>
                    <a:pt x="2013" y="876"/>
                  </a:lnTo>
                  <a:lnTo>
                    <a:pt x="2014" y="876"/>
                  </a:lnTo>
                  <a:lnTo>
                    <a:pt x="2014" y="876"/>
                  </a:lnTo>
                  <a:lnTo>
                    <a:pt x="2015" y="876"/>
                  </a:lnTo>
                  <a:lnTo>
                    <a:pt x="2016" y="876"/>
                  </a:lnTo>
                  <a:lnTo>
                    <a:pt x="2018" y="876"/>
                  </a:lnTo>
                  <a:lnTo>
                    <a:pt x="2018" y="876"/>
                  </a:lnTo>
                  <a:lnTo>
                    <a:pt x="2019" y="876"/>
                  </a:lnTo>
                  <a:lnTo>
                    <a:pt x="2020" y="876"/>
                  </a:lnTo>
                  <a:lnTo>
                    <a:pt x="2021" y="876"/>
                  </a:lnTo>
                  <a:lnTo>
                    <a:pt x="2021" y="876"/>
                  </a:lnTo>
                  <a:lnTo>
                    <a:pt x="2023" y="876"/>
                  </a:lnTo>
                  <a:lnTo>
                    <a:pt x="2024" y="876"/>
                  </a:lnTo>
                  <a:lnTo>
                    <a:pt x="2025" y="876"/>
                  </a:lnTo>
                  <a:lnTo>
                    <a:pt x="2025" y="876"/>
                  </a:lnTo>
                  <a:lnTo>
                    <a:pt x="2026" y="876"/>
                  </a:lnTo>
                  <a:lnTo>
                    <a:pt x="2027" y="876"/>
                  </a:lnTo>
                  <a:lnTo>
                    <a:pt x="2029" y="876"/>
                  </a:lnTo>
                  <a:lnTo>
                    <a:pt x="2029" y="876"/>
                  </a:lnTo>
                  <a:lnTo>
                    <a:pt x="2030" y="876"/>
                  </a:lnTo>
                  <a:lnTo>
                    <a:pt x="2031" y="876"/>
                  </a:lnTo>
                  <a:lnTo>
                    <a:pt x="2032" y="876"/>
                  </a:lnTo>
                  <a:lnTo>
                    <a:pt x="2032" y="876"/>
                  </a:lnTo>
                  <a:lnTo>
                    <a:pt x="2034" y="876"/>
                  </a:lnTo>
                  <a:lnTo>
                    <a:pt x="2035" y="876"/>
                  </a:lnTo>
                  <a:lnTo>
                    <a:pt x="2036" y="876"/>
                  </a:lnTo>
                  <a:lnTo>
                    <a:pt x="2036" y="876"/>
                  </a:lnTo>
                  <a:lnTo>
                    <a:pt x="2037" y="876"/>
                  </a:lnTo>
                  <a:lnTo>
                    <a:pt x="2039" y="876"/>
                  </a:lnTo>
                  <a:lnTo>
                    <a:pt x="2040" y="876"/>
                  </a:lnTo>
                  <a:lnTo>
                    <a:pt x="2040" y="876"/>
                  </a:lnTo>
                  <a:lnTo>
                    <a:pt x="2041" y="876"/>
                  </a:lnTo>
                  <a:lnTo>
                    <a:pt x="2042" y="876"/>
                  </a:lnTo>
                  <a:lnTo>
                    <a:pt x="2044" y="876"/>
                  </a:lnTo>
                  <a:lnTo>
                    <a:pt x="2044" y="876"/>
                  </a:lnTo>
                  <a:lnTo>
                    <a:pt x="2045" y="876"/>
                  </a:lnTo>
                  <a:lnTo>
                    <a:pt x="2046" y="876"/>
                  </a:lnTo>
                  <a:lnTo>
                    <a:pt x="2047" y="876"/>
                  </a:lnTo>
                  <a:lnTo>
                    <a:pt x="2047" y="876"/>
                  </a:lnTo>
                  <a:lnTo>
                    <a:pt x="2049" y="876"/>
                  </a:lnTo>
                  <a:lnTo>
                    <a:pt x="2050" y="876"/>
                  </a:lnTo>
                  <a:lnTo>
                    <a:pt x="2051" y="876"/>
                  </a:lnTo>
                  <a:lnTo>
                    <a:pt x="2051" y="876"/>
                  </a:lnTo>
                  <a:lnTo>
                    <a:pt x="2052" y="876"/>
                  </a:lnTo>
                  <a:lnTo>
                    <a:pt x="2054" y="876"/>
                  </a:lnTo>
                  <a:lnTo>
                    <a:pt x="2055" y="876"/>
                  </a:lnTo>
                  <a:lnTo>
                    <a:pt x="2055" y="876"/>
                  </a:lnTo>
                  <a:lnTo>
                    <a:pt x="2056" y="876"/>
                  </a:lnTo>
                  <a:lnTo>
                    <a:pt x="2057" y="876"/>
                  </a:lnTo>
                  <a:lnTo>
                    <a:pt x="2059" y="876"/>
                  </a:lnTo>
                  <a:lnTo>
                    <a:pt x="2059" y="876"/>
                  </a:lnTo>
                  <a:lnTo>
                    <a:pt x="2060" y="876"/>
                  </a:lnTo>
                  <a:lnTo>
                    <a:pt x="2061" y="876"/>
                  </a:lnTo>
                  <a:lnTo>
                    <a:pt x="2062" y="876"/>
                  </a:lnTo>
                  <a:lnTo>
                    <a:pt x="2062" y="876"/>
                  </a:lnTo>
                  <a:lnTo>
                    <a:pt x="2063" y="876"/>
                  </a:lnTo>
                  <a:lnTo>
                    <a:pt x="2065" y="876"/>
                  </a:lnTo>
                  <a:lnTo>
                    <a:pt x="2066" y="876"/>
                  </a:lnTo>
                  <a:lnTo>
                    <a:pt x="2066" y="876"/>
                  </a:lnTo>
                  <a:lnTo>
                    <a:pt x="2067" y="876"/>
                  </a:lnTo>
                  <a:lnTo>
                    <a:pt x="2068" y="876"/>
                  </a:lnTo>
                  <a:lnTo>
                    <a:pt x="2070" y="876"/>
                  </a:lnTo>
                  <a:lnTo>
                    <a:pt x="2071" y="876"/>
                  </a:lnTo>
                  <a:lnTo>
                    <a:pt x="2071" y="876"/>
                  </a:lnTo>
                  <a:lnTo>
                    <a:pt x="2072" y="876"/>
                  </a:lnTo>
                  <a:lnTo>
                    <a:pt x="2073" y="876"/>
                  </a:lnTo>
                  <a:lnTo>
                    <a:pt x="2075" y="876"/>
                  </a:lnTo>
                  <a:lnTo>
                    <a:pt x="2075" y="876"/>
                  </a:lnTo>
                  <a:lnTo>
                    <a:pt x="2076" y="875"/>
                  </a:lnTo>
                  <a:lnTo>
                    <a:pt x="2077" y="875"/>
                  </a:lnTo>
                  <a:lnTo>
                    <a:pt x="2078" y="873"/>
                  </a:lnTo>
                  <a:lnTo>
                    <a:pt x="2078" y="872"/>
                  </a:lnTo>
                  <a:lnTo>
                    <a:pt x="2080" y="870"/>
                  </a:lnTo>
                  <a:lnTo>
                    <a:pt x="2081" y="867"/>
                  </a:lnTo>
                  <a:lnTo>
                    <a:pt x="2082" y="865"/>
                  </a:lnTo>
                  <a:lnTo>
                    <a:pt x="2082" y="862"/>
                  </a:lnTo>
                  <a:lnTo>
                    <a:pt x="2083" y="862"/>
                  </a:lnTo>
                  <a:lnTo>
                    <a:pt x="2085" y="862"/>
                  </a:lnTo>
                  <a:lnTo>
                    <a:pt x="2086" y="865"/>
                  </a:lnTo>
                  <a:lnTo>
                    <a:pt x="2086" y="867"/>
                  </a:lnTo>
                  <a:lnTo>
                    <a:pt x="2087" y="870"/>
                  </a:lnTo>
                  <a:lnTo>
                    <a:pt x="2088" y="872"/>
                  </a:lnTo>
                  <a:lnTo>
                    <a:pt x="2090" y="875"/>
                  </a:lnTo>
                  <a:lnTo>
                    <a:pt x="2090" y="875"/>
                  </a:lnTo>
                  <a:lnTo>
                    <a:pt x="2091" y="873"/>
                  </a:lnTo>
                  <a:lnTo>
                    <a:pt x="2092" y="872"/>
                  </a:lnTo>
                  <a:lnTo>
                    <a:pt x="2093" y="870"/>
                  </a:lnTo>
                  <a:lnTo>
                    <a:pt x="2093" y="867"/>
                  </a:lnTo>
                  <a:lnTo>
                    <a:pt x="2095" y="865"/>
                  </a:lnTo>
                  <a:lnTo>
                    <a:pt x="2096" y="863"/>
                  </a:lnTo>
                  <a:lnTo>
                    <a:pt x="2097" y="863"/>
                  </a:lnTo>
                  <a:lnTo>
                    <a:pt x="2097" y="865"/>
                  </a:lnTo>
                  <a:lnTo>
                    <a:pt x="2098" y="868"/>
                  </a:lnTo>
                  <a:lnTo>
                    <a:pt x="2099" y="872"/>
                  </a:lnTo>
                  <a:lnTo>
                    <a:pt x="2101" y="876"/>
                  </a:lnTo>
                  <a:lnTo>
                    <a:pt x="2101" y="880"/>
                  </a:lnTo>
                  <a:lnTo>
                    <a:pt x="2102" y="882"/>
                  </a:lnTo>
                  <a:lnTo>
                    <a:pt x="2103" y="883"/>
                  </a:lnTo>
                  <a:lnTo>
                    <a:pt x="2104" y="883"/>
                  </a:lnTo>
                  <a:lnTo>
                    <a:pt x="2104" y="883"/>
                  </a:lnTo>
                  <a:lnTo>
                    <a:pt x="2106" y="882"/>
                  </a:lnTo>
                  <a:lnTo>
                    <a:pt x="2107" y="881"/>
                  </a:lnTo>
                  <a:lnTo>
                    <a:pt x="2108" y="881"/>
                  </a:lnTo>
                  <a:lnTo>
                    <a:pt x="2108" y="880"/>
                  </a:lnTo>
                  <a:lnTo>
                    <a:pt x="2109" y="878"/>
                  </a:lnTo>
                  <a:lnTo>
                    <a:pt x="2111" y="878"/>
                  </a:lnTo>
                  <a:lnTo>
                    <a:pt x="2112" y="877"/>
                  </a:lnTo>
                  <a:lnTo>
                    <a:pt x="2112" y="877"/>
                  </a:lnTo>
                  <a:lnTo>
                    <a:pt x="2113" y="877"/>
                  </a:lnTo>
                  <a:lnTo>
                    <a:pt x="2114" y="876"/>
                  </a:lnTo>
                  <a:lnTo>
                    <a:pt x="2116" y="876"/>
                  </a:lnTo>
                  <a:lnTo>
                    <a:pt x="2116" y="876"/>
                  </a:lnTo>
                  <a:lnTo>
                    <a:pt x="2117" y="876"/>
                  </a:lnTo>
                  <a:lnTo>
                    <a:pt x="2118" y="876"/>
                  </a:lnTo>
                  <a:lnTo>
                    <a:pt x="2119" y="876"/>
                  </a:lnTo>
                  <a:lnTo>
                    <a:pt x="2119" y="876"/>
                  </a:lnTo>
                  <a:lnTo>
                    <a:pt x="2121" y="876"/>
                  </a:lnTo>
                  <a:lnTo>
                    <a:pt x="2122" y="876"/>
                  </a:lnTo>
                  <a:lnTo>
                    <a:pt x="2123" y="876"/>
                  </a:lnTo>
                  <a:lnTo>
                    <a:pt x="2123" y="876"/>
                  </a:lnTo>
                  <a:lnTo>
                    <a:pt x="2124" y="876"/>
                  </a:lnTo>
                  <a:lnTo>
                    <a:pt x="2126" y="876"/>
                  </a:lnTo>
                  <a:lnTo>
                    <a:pt x="2127" y="876"/>
                  </a:lnTo>
                  <a:lnTo>
                    <a:pt x="2128" y="876"/>
                  </a:lnTo>
                  <a:lnTo>
                    <a:pt x="2128" y="876"/>
                  </a:lnTo>
                  <a:lnTo>
                    <a:pt x="2129" y="876"/>
                  </a:lnTo>
                  <a:lnTo>
                    <a:pt x="2131" y="876"/>
                  </a:lnTo>
                  <a:lnTo>
                    <a:pt x="2132" y="876"/>
                  </a:lnTo>
                  <a:lnTo>
                    <a:pt x="2132" y="876"/>
                  </a:lnTo>
                  <a:lnTo>
                    <a:pt x="2133" y="876"/>
                  </a:lnTo>
                  <a:lnTo>
                    <a:pt x="2134" y="876"/>
                  </a:lnTo>
                  <a:lnTo>
                    <a:pt x="2135" y="876"/>
                  </a:lnTo>
                  <a:lnTo>
                    <a:pt x="2135" y="876"/>
                  </a:lnTo>
                  <a:lnTo>
                    <a:pt x="2137" y="876"/>
                  </a:lnTo>
                  <a:lnTo>
                    <a:pt x="2138" y="876"/>
                  </a:lnTo>
                  <a:lnTo>
                    <a:pt x="2139" y="876"/>
                  </a:lnTo>
                  <a:lnTo>
                    <a:pt x="2139" y="876"/>
                  </a:lnTo>
                  <a:lnTo>
                    <a:pt x="2140" y="876"/>
                  </a:lnTo>
                  <a:lnTo>
                    <a:pt x="2142" y="876"/>
                  </a:lnTo>
                  <a:lnTo>
                    <a:pt x="2143" y="876"/>
                  </a:lnTo>
                  <a:lnTo>
                    <a:pt x="2143" y="876"/>
                  </a:lnTo>
                  <a:lnTo>
                    <a:pt x="2144" y="876"/>
                  </a:lnTo>
                  <a:lnTo>
                    <a:pt x="2145" y="876"/>
                  </a:lnTo>
                  <a:lnTo>
                    <a:pt x="2147" y="876"/>
                  </a:lnTo>
                  <a:lnTo>
                    <a:pt x="2147" y="876"/>
                  </a:lnTo>
                  <a:lnTo>
                    <a:pt x="2148" y="876"/>
                  </a:lnTo>
                  <a:lnTo>
                    <a:pt x="2149" y="876"/>
                  </a:lnTo>
                  <a:lnTo>
                    <a:pt x="2150" y="876"/>
                  </a:lnTo>
                  <a:lnTo>
                    <a:pt x="2150" y="876"/>
                  </a:lnTo>
                  <a:lnTo>
                    <a:pt x="2152" y="876"/>
                  </a:lnTo>
                  <a:lnTo>
                    <a:pt x="2153" y="876"/>
                  </a:lnTo>
                  <a:lnTo>
                    <a:pt x="2154" y="876"/>
                  </a:lnTo>
                  <a:lnTo>
                    <a:pt x="2154" y="876"/>
                  </a:lnTo>
                  <a:lnTo>
                    <a:pt x="2155" y="876"/>
                  </a:lnTo>
                  <a:lnTo>
                    <a:pt x="2157" y="876"/>
                  </a:lnTo>
                  <a:lnTo>
                    <a:pt x="2158" y="876"/>
                  </a:lnTo>
                  <a:lnTo>
                    <a:pt x="2158" y="876"/>
                  </a:lnTo>
                  <a:lnTo>
                    <a:pt x="2159" y="876"/>
                  </a:lnTo>
                  <a:lnTo>
                    <a:pt x="2160" y="876"/>
                  </a:lnTo>
                  <a:lnTo>
                    <a:pt x="2162" y="876"/>
                  </a:lnTo>
                  <a:lnTo>
                    <a:pt x="2162" y="876"/>
                  </a:lnTo>
                  <a:lnTo>
                    <a:pt x="2163" y="876"/>
                  </a:lnTo>
                  <a:lnTo>
                    <a:pt x="2164" y="876"/>
                  </a:lnTo>
                  <a:lnTo>
                    <a:pt x="2165" y="876"/>
                  </a:lnTo>
                  <a:lnTo>
                    <a:pt x="2165" y="876"/>
                  </a:lnTo>
                  <a:lnTo>
                    <a:pt x="2167" y="876"/>
                  </a:lnTo>
                  <a:lnTo>
                    <a:pt x="2168" y="876"/>
                  </a:lnTo>
                  <a:lnTo>
                    <a:pt x="2169" y="876"/>
                  </a:lnTo>
                  <a:lnTo>
                    <a:pt x="2169" y="876"/>
                  </a:lnTo>
                  <a:lnTo>
                    <a:pt x="2170" y="876"/>
                  </a:lnTo>
                  <a:lnTo>
                    <a:pt x="2171" y="876"/>
                  </a:lnTo>
                  <a:lnTo>
                    <a:pt x="2173" y="876"/>
                  </a:lnTo>
                  <a:lnTo>
                    <a:pt x="2173" y="876"/>
                  </a:lnTo>
                  <a:lnTo>
                    <a:pt x="2174" y="876"/>
                  </a:lnTo>
                  <a:lnTo>
                    <a:pt x="2175" y="876"/>
                  </a:lnTo>
                  <a:lnTo>
                    <a:pt x="2176" y="876"/>
                  </a:lnTo>
                  <a:lnTo>
                    <a:pt x="2176" y="876"/>
                  </a:lnTo>
                  <a:lnTo>
                    <a:pt x="2178" y="876"/>
                  </a:lnTo>
                  <a:lnTo>
                    <a:pt x="2179" y="876"/>
                  </a:lnTo>
                  <a:lnTo>
                    <a:pt x="2180" y="876"/>
                  </a:lnTo>
                  <a:lnTo>
                    <a:pt x="2180" y="876"/>
                  </a:lnTo>
                  <a:lnTo>
                    <a:pt x="2181" y="876"/>
                  </a:lnTo>
                  <a:lnTo>
                    <a:pt x="2183" y="876"/>
                  </a:lnTo>
                  <a:lnTo>
                    <a:pt x="2184" y="876"/>
                  </a:lnTo>
                  <a:lnTo>
                    <a:pt x="2185" y="876"/>
                  </a:lnTo>
                  <a:lnTo>
                    <a:pt x="2185" y="876"/>
                  </a:lnTo>
                  <a:lnTo>
                    <a:pt x="2186" y="876"/>
                  </a:lnTo>
                  <a:lnTo>
                    <a:pt x="2188" y="876"/>
                  </a:lnTo>
                  <a:lnTo>
                    <a:pt x="2189" y="876"/>
                  </a:lnTo>
                  <a:lnTo>
                    <a:pt x="2189" y="876"/>
                  </a:lnTo>
                  <a:lnTo>
                    <a:pt x="2190" y="876"/>
                  </a:lnTo>
                  <a:lnTo>
                    <a:pt x="2191" y="876"/>
                  </a:lnTo>
                  <a:lnTo>
                    <a:pt x="2193" y="876"/>
                  </a:lnTo>
                  <a:lnTo>
                    <a:pt x="2193" y="876"/>
                  </a:lnTo>
                  <a:lnTo>
                    <a:pt x="2194" y="876"/>
                  </a:lnTo>
                  <a:lnTo>
                    <a:pt x="2195" y="876"/>
                  </a:lnTo>
                  <a:lnTo>
                    <a:pt x="2196" y="876"/>
                  </a:lnTo>
                  <a:lnTo>
                    <a:pt x="2196" y="876"/>
                  </a:lnTo>
                  <a:lnTo>
                    <a:pt x="2198" y="876"/>
                  </a:lnTo>
                  <a:lnTo>
                    <a:pt x="2199" y="876"/>
                  </a:lnTo>
                  <a:lnTo>
                    <a:pt x="2200" y="876"/>
                  </a:lnTo>
                  <a:lnTo>
                    <a:pt x="2200" y="876"/>
                  </a:lnTo>
                  <a:lnTo>
                    <a:pt x="2201" y="876"/>
                  </a:lnTo>
                  <a:lnTo>
                    <a:pt x="2203" y="876"/>
                  </a:lnTo>
                  <a:lnTo>
                    <a:pt x="2204" y="876"/>
                  </a:lnTo>
                  <a:lnTo>
                    <a:pt x="2204" y="876"/>
                  </a:lnTo>
                  <a:lnTo>
                    <a:pt x="2205" y="876"/>
                  </a:lnTo>
                  <a:lnTo>
                    <a:pt x="2206" y="876"/>
                  </a:lnTo>
                  <a:lnTo>
                    <a:pt x="2207" y="876"/>
                  </a:lnTo>
                  <a:lnTo>
                    <a:pt x="2207" y="876"/>
                  </a:lnTo>
                  <a:lnTo>
                    <a:pt x="2209" y="876"/>
                  </a:lnTo>
                  <a:lnTo>
                    <a:pt x="2210" y="876"/>
                  </a:lnTo>
                  <a:lnTo>
                    <a:pt x="2211" y="876"/>
                  </a:lnTo>
                  <a:lnTo>
                    <a:pt x="2211" y="876"/>
                  </a:lnTo>
                  <a:lnTo>
                    <a:pt x="2212" y="876"/>
                  </a:lnTo>
                  <a:lnTo>
                    <a:pt x="2214" y="876"/>
                  </a:lnTo>
                  <a:lnTo>
                    <a:pt x="2215" y="876"/>
                  </a:lnTo>
                  <a:lnTo>
                    <a:pt x="2215" y="876"/>
                  </a:lnTo>
                  <a:lnTo>
                    <a:pt x="2216" y="876"/>
                  </a:lnTo>
                  <a:lnTo>
                    <a:pt x="2217" y="876"/>
                  </a:lnTo>
                  <a:lnTo>
                    <a:pt x="2219" y="876"/>
                  </a:lnTo>
                  <a:lnTo>
                    <a:pt x="2219" y="876"/>
                  </a:lnTo>
                  <a:lnTo>
                    <a:pt x="2220" y="876"/>
                  </a:lnTo>
                  <a:lnTo>
                    <a:pt x="2221" y="876"/>
                  </a:lnTo>
                  <a:lnTo>
                    <a:pt x="2222" y="876"/>
                  </a:lnTo>
                  <a:lnTo>
                    <a:pt x="2222" y="876"/>
                  </a:lnTo>
                  <a:lnTo>
                    <a:pt x="2224" y="876"/>
                  </a:lnTo>
                  <a:lnTo>
                    <a:pt x="2225" y="876"/>
                  </a:lnTo>
                  <a:lnTo>
                    <a:pt x="2226" y="876"/>
                  </a:lnTo>
                  <a:lnTo>
                    <a:pt x="2226" y="876"/>
                  </a:lnTo>
                  <a:lnTo>
                    <a:pt x="2227" y="876"/>
                  </a:lnTo>
                  <a:lnTo>
                    <a:pt x="2229" y="876"/>
                  </a:lnTo>
                  <a:lnTo>
                    <a:pt x="2230" y="876"/>
                  </a:lnTo>
                  <a:lnTo>
                    <a:pt x="2230" y="876"/>
                  </a:lnTo>
                  <a:lnTo>
                    <a:pt x="2231" y="876"/>
                  </a:lnTo>
                  <a:lnTo>
                    <a:pt x="2232" y="876"/>
                  </a:lnTo>
                  <a:lnTo>
                    <a:pt x="2234" y="876"/>
                  </a:lnTo>
                  <a:lnTo>
                    <a:pt x="2234" y="876"/>
                  </a:lnTo>
                  <a:lnTo>
                    <a:pt x="2235" y="876"/>
                  </a:lnTo>
                  <a:lnTo>
                    <a:pt x="2236" y="876"/>
                  </a:lnTo>
                  <a:lnTo>
                    <a:pt x="2237" y="876"/>
                  </a:lnTo>
                  <a:lnTo>
                    <a:pt x="2238" y="876"/>
                  </a:lnTo>
                  <a:lnTo>
                    <a:pt x="2238" y="876"/>
                  </a:lnTo>
                  <a:lnTo>
                    <a:pt x="2240" y="876"/>
                  </a:lnTo>
                  <a:lnTo>
                    <a:pt x="2241" y="876"/>
                  </a:lnTo>
                  <a:lnTo>
                    <a:pt x="2242" y="876"/>
                  </a:lnTo>
                  <a:lnTo>
                    <a:pt x="2242" y="876"/>
                  </a:lnTo>
                  <a:lnTo>
                    <a:pt x="2243" y="876"/>
                  </a:lnTo>
                  <a:lnTo>
                    <a:pt x="2245" y="876"/>
                  </a:lnTo>
                  <a:lnTo>
                    <a:pt x="2246" y="876"/>
                  </a:lnTo>
                  <a:lnTo>
                    <a:pt x="2246" y="876"/>
                  </a:lnTo>
                  <a:lnTo>
                    <a:pt x="2247" y="876"/>
                  </a:lnTo>
                  <a:lnTo>
                    <a:pt x="2248" y="876"/>
                  </a:lnTo>
                  <a:lnTo>
                    <a:pt x="2250" y="876"/>
                  </a:lnTo>
                  <a:lnTo>
                    <a:pt x="2250" y="876"/>
                  </a:lnTo>
                  <a:lnTo>
                    <a:pt x="2251" y="876"/>
                  </a:lnTo>
                  <a:lnTo>
                    <a:pt x="2252" y="876"/>
                  </a:lnTo>
                  <a:lnTo>
                    <a:pt x="2253" y="876"/>
                  </a:lnTo>
                  <a:lnTo>
                    <a:pt x="2253" y="876"/>
                  </a:lnTo>
                  <a:lnTo>
                    <a:pt x="2255" y="876"/>
                  </a:lnTo>
                  <a:lnTo>
                    <a:pt x="2256" y="876"/>
                  </a:lnTo>
                  <a:lnTo>
                    <a:pt x="2257" y="876"/>
                  </a:lnTo>
                  <a:lnTo>
                    <a:pt x="2257" y="876"/>
                  </a:lnTo>
                  <a:lnTo>
                    <a:pt x="2258" y="876"/>
                  </a:lnTo>
                  <a:lnTo>
                    <a:pt x="2260" y="876"/>
                  </a:lnTo>
                  <a:lnTo>
                    <a:pt x="2261" y="876"/>
                  </a:lnTo>
                  <a:lnTo>
                    <a:pt x="2261" y="876"/>
                  </a:lnTo>
                  <a:lnTo>
                    <a:pt x="2262" y="875"/>
                  </a:lnTo>
                  <a:lnTo>
                    <a:pt x="2263" y="875"/>
                  </a:lnTo>
                  <a:lnTo>
                    <a:pt x="2265" y="875"/>
                  </a:lnTo>
                  <a:lnTo>
                    <a:pt x="2265" y="875"/>
                  </a:lnTo>
                  <a:lnTo>
                    <a:pt x="2266" y="875"/>
                  </a:lnTo>
                  <a:lnTo>
                    <a:pt x="2267" y="875"/>
                  </a:lnTo>
                  <a:lnTo>
                    <a:pt x="2268" y="875"/>
                  </a:lnTo>
                  <a:lnTo>
                    <a:pt x="2268" y="875"/>
                  </a:lnTo>
                  <a:lnTo>
                    <a:pt x="2270" y="875"/>
                  </a:lnTo>
                  <a:lnTo>
                    <a:pt x="2271" y="875"/>
                  </a:lnTo>
                  <a:lnTo>
                    <a:pt x="2272" y="875"/>
                  </a:lnTo>
                  <a:lnTo>
                    <a:pt x="2272" y="876"/>
                  </a:lnTo>
                  <a:lnTo>
                    <a:pt x="2273" y="876"/>
                  </a:lnTo>
                  <a:lnTo>
                    <a:pt x="2274" y="876"/>
                  </a:lnTo>
                  <a:lnTo>
                    <a:pt x="2276" y="876"/>
                  </a:lnTo>
                  <a:lnTo>
                    <a:pt x="2276" y="876"/>
                  </a:lnTo>
                  <a:lnTo>
                    <a:pt x="2277" y="876"/>
                  </a:lnTo>
                  <a:lnTo>
                    <a:pt x="2278" y="875"/>
                  </a:lnTo>
                  <a:lnTo>
                    <a:pt x="2279" y="875"/>
                  </a:lnTo>
                  <a:lnTo>
                    <a:pt x="2279" y="873"/>
                  </a:lnTo>
                  <a:lnTo>
                    <a:pt x="2281" y="873"/>
                  </a:lnTo>
                  <a:lnTo>
                    <a:pt x="2282" y="873"/>
                  </a:lnTo>
                  <a:lnTo>
                    <a:pt x="2283" y="875"/>
                  </a:lnTo>
                  <a:lnTo>
                    <a:pt x="2283" y="875"/>
                  </a:lnTo>
                  <a:lnTo>
                    <a:pt x="2284" y="876"/>
                  </a:lnTo>
                  <a:lnTo>
                    <a:pt x="2286" y="876"/>
                  </a:lnTo>
                  <a:lnTo>
                    <a:pt x="2287" y="876"/>
                  </a:lnTo>
                  <a:lnTo>
                    <a:pt x="2287" y="876"/>
                  </a:lnTo>
                  <a:lnTo>
                    <a:pt x="2288" y="876"/>
                  </a:lnTo>
                  <a:lnTo>
                    <a:pt x="2289" y="876"/>
                  </a:lnTo>
                  <a:lnTo>
                    <a:pt x="2291" y="876"/>
                  </a:lnTo>
                  <a:lnTo>
                    <a:pt x="2291" y="876"/>
                  </a:lnTo>
                  <a:lnTo>
                    <a:pt x="2292" y="876"/>
                  </a:lnTo>
                  <a:lnTo>
                    <a:pt x="2293" y="876"/>
                  </a:lnTo>
                  <a:lnTo>
                    <a:pt x="2294" y="876"/>
                  </a:lnTo>
                  <a:lnTo>
                    <a:pt x="2296" y="876"/>
                  </a:lnTo>
                  <a:lnTo>
                    <a:pt x="2296" y="876"/>
                  </a:lnTo>
                  <a:lnTo>
                    <a:pt x="2297" y="875"/>
                  </a:lnTo>
                  <a:lnTo>
                    <a:pt x="2298" y="875"/>
                  </a:lnTo>
                  <a:lnTo>
                    <a:pt x="2299" y="876"/>
                  </a:lnTo>
                  <a:lnTo>
                    <a:pt x="2299" y="876"/>
                  </a:lnTo>
                  <a:lnTo>
                    <a:pt x="2301" y="876"/>
                  </a:lnTo>
                  <a:lnTo>
                    <a:pt x="2302" y="876"/>
                  </a:lnTo>
                  <a:lnTo>
                    <a:pt x="2303" y="876"/>
                  </a:lnTo>
                  <a:lnTo>
                    <a:pt x="2303" y="876"/>
                  </a:lnTo>
                  <a:lnTo>
                    <a:pt x="2304" y="876"/>
                  </a:lnTo>
                  <a:lnTo>
                    <a:pt x="2306" y="876"/>
                  </a:lnTo>
                  <a:lnTo>
                    <a:pt x="2307" y="876"/>
                  </a:lnTo>
                  <a:lnTo>
                    <a:pt x="2307" y="876"/>
                  </a:lnTo>
                  <a:lnTo>
                    <a:pt x="2308" y="876"/>
                  </a:lnTo>
                  <a:lnTo>
                    <a:pt x="2309" y="876"/>
                  </a:lnTo>
                  <a:lnTo>
                    <a:pt x="2310" y="876"/>
                  </a:lnTo>
                  <a:lnTo>
                    <a:pt x="2310" y="876"/>
                  </a:lnTo>
                  <a:lnTo>
                    <a:pt x="2312" y="876"/>
                  </a:lnTo>
                  <a:lnTo>
                    <a:pt x="2313" y="876"/>
                  </a:lnTo>
                  <a:lnTo>
                    <a:pt x="2314" y="876"/>
                  </a:lnTo>
                  <a:lnTo>
                    <a:pt x="2314" y="876"/>
                  </a:lnTo>
                  <a:lnTo>
                    <a:pt x="2315" y="876"/>
                  </a:lnTo>
                  <a:lnTo>
                    <a:pt x="2317" y="876"/>
                  </a:lnTo>
                  <a:lnTo>
                    <a:pt x="2318" y="876"/>
                  </a:lnTo>
                  <a:lnTo>
                    <a:pt x="2318" y="876"/>
                  </a:lnTo>
                  <a:lnTo>
                    <a:pt x="2319" y="876"/>
                  </a:lnTo>
                  <a:lnTo>
                    <a:pt x="2320" y="876"/>
                  </a:lnTo>
                  <a:lnTo>
                    <a:pt x="2322" y="876"/>
                  </a:lnTo>
                  <a:lnTo>
                    <a:pt x="2322" y="876"/>
                  </a:lnTo>
                  <a:lnTo>
                    <a:pt x="2323" y="876"/>
                  </a:lnTo>
                  <a:lnTo>
                    <a:pt x="2324" y="876"/>
                  </a:lnTo>
                  <a:lnTo>
                    <a:pt x="2325" y="876"/>
                  </a:lnTo>
                  <a:lnTo>
                    <a:pt x="2325" y="876"/>
                  </a:lnTo>
                  <a:lnTo>
                    <a:pt x="2327" y="876"/>
                  </a:lnTo>
                  <a:lnTo>
                    <a:pt x="2328" y="876"/>
                  </a:lnTo>
                  <a:lnTo>
                    <a:pt x="2329" y="876"/>
                  </a:lnTo>
                  <a:lnTo>
                    <a:pt x="2329" y="876"/>
                  </a:lnTo>
                  <a:lnTo>
                    <a:pt x="2330" y="876"/>
                  </a:lnTo>
                  <a:lnTo>
                    <a:pt x="2332" y="876"/>
                  </a:lnTo>
                  <a:lnTo>
                    <a:pt x="2333" y="876"/>
                  </a:lnTo>
                  <a:lnTo>
                    <a:pt x="2333" y="876"/>
                  </a:lnTo>
                  <a:lnTo>
                    <a:pt x="2334" y="876"/>
                  </a:lnTo>
                  <a:lnTo>
                    <a:pt x="2335" y="876"/>
                  </a:lnTo>
                  <a:lnTo>
                    <a:pt x="2337" y="876"/>
                  </a:lnTo>
                  <a:lnTo>
                    <a:pt x="2337" y="876"/>
                  </a:lnTo>
                  <a:lnTo>
                    <a:pt x="2338" y="876"/>
                  </a:lnTo>
                  <a:lnTo>
                    <a:pt x="2339" y="876"/>
                  </a:lnTo>
                  <a:lnTo>
                    <a:pt x="2340" y="876"/>
                  </a:lnTo>
                  <a:lnTo>
                    <a:pt x="2340" y="876"/>
                  </a:lnTo>
                  <a:lnTo>
                    <a:pt x="2342" y="876"/>
                  </a:lnTo>
                  <a:lnTo>
                    <a:pt x="2343" y="876"/>
                  </a:lnTo>
                  <a:lnTo>
                    <a:pt x="2344" y="876"/>
                  </a:lnTo>
                  <a:lnTo>
                    <a:pt x="2344" y="876"/>
                  </a:lnTo>
                  <a:lnTo>
                    <a:pt x="2345" y="876"/>
                  </a:lnTo>
                  <a:lnTo>
                    <a:pt x="2346" y="876"/>
                  </a:lnTo>
                  <a:lnTo>
                    <a:pt x="2348" y="876"/>
                  </a:lnTo>
                  <a:lnTo>
                    <a:pt x="2348" y="876"/>
                  </a:lnTo>
                  <a:lnTo>
                    <a:pt x="2349" y="876"/>
                  </a:lnTo>
                  <a:lnTo>
                    <a:pt x="2350" y="876"/>
                  </a:lnTo>
                  <a:lnTo>
                    <a:pt x="2351" y="876"/>
                  </a:lnTo>
                  <a:lnTo>
                    <a:pt x="2353" y="876"/>
                  </a:lnTo>
                  <a:lnTo>
                    <a:pt x="2353" y="876"/>
                  </a:lnTo>
                  <a:lnTo>
                    <a:pt x="2354" y="876"/>
                  </a:lnTo>
                  <a:lnTo>
                    <a:pt x="2355" y="876"/>
                  </a:lnTo>
                  <a:lnTo>
                    <a:pt x="2356" y="876"/>
                  </a:lnTo>
                  <a:lnTo>
                    <a:pt x="2356" y="876"/>
                  </a:lnTo>
                  <a:lnTo>
                    <a:pt x="2358" y="876"/>
                  </a:lnTo>
                  <a:lnTo>
                    <a:pt x="2359" y="876"/>
                  </a:lnTo>
                  <a:lnTo>
                    <a:pt x="2360" y="876"/>
                  </a:lnTo>
                  <a:lnTo>
                    <a:pt x="2360" y="876"/>
                  </a:lnTo>
                  <a:lnTo>
                    <a:pt x="2361" y="876"/>
                  </a:lnTo>
                  <a:lnTo>
                    <a:pt x="2363" y="875"/>
                  </a:lnTo>
                  <a:lnTo>
                    <a:pt x="2364" y="875"/>
                  </a:lnTo>
                  <a:lnTo>
                    <a:pt x="2364" y="875"/>
                  </a:lnTo>
                  <a:lnTo>
                    <a:pt x="2365" y="875"/>
                  </a:lnTo>
                  <a:lnTo>
                    <a:pt x="2366" y="875"/>
                  </a:lnTo>
                  <a:lnTo>
                    <a:pt x="2368" y="875"/>
                  </a:lnTo>
                  <a:lnTo>
                    <a:pt x="2368" y="875"/>
                  </a:lnTo>
                  <a:lnTo>
                    <a:pt x="2369" y="875"/>
                  </a:lnTo>
                  <a:lnTo>
                    <a:pt x="2370" y="875"/>
                  </a:lnTo>
                  <a:lnTo>
                    <a:pt x="2371" y="875"/>
                  </a:lnTo>
                  <a:lnTo>
                    <a:pt x="2371" y="876"/>
                  </a:lnTo>
                  <a:lnTo>
                    <a:pt x="2373" y="876"/>
                  </a:lnTo>
                  <a:lnTo>
                    <a:pt x="2374" y="876"/>
                  </a:lnTo>
                  <a:lnTo>
                    <a:pt x="2375" y="876"/>
                  </a:lnTo>
                  <a:lnTo>
                    <a:pt x="2375" y="876"/>
                  </a:lnTo>
                  <a:lnTo>
                    <a:pt x="2376" y="876"/>
                  </a:lnTo>
                  <a:lnTo>
                    <a:pt x="2378" y="876"/>
                  </a:lnTo>
                  <a:lnTo>
                    <a:pt x="2379" y="876"/>
                  </a:lnTo>
                  <a:lnTo>
                    <a:pt x="2379" y="876"/>
                  </a:lnTo>
                  <a:lnTo>
                    <a:pt x="2380" y="876"/>
                  </a:lnTo>
                  <a:lnTo>
                    <a:pt x="2381" y="876"/>
                  </a:lnTo>
                  <a:lnTo>
                    <a:pt x="2382" y="876"/>
                  </a:lnTo>
                  <a:lnTo>
                    <a:pt x="2382" y="876"/>
                  </a:lnTo>
                  <a:lnTo>
                    <a:pt x="2384" y="876"/>
                  </a:lnTo>
                  <a:lnTo>
                    <a:pt x="2385" y="876"/>
                  </a:lnTo>
                  <a:lnTo>
                    <a:pt x="2386" y="876"/>
                  </a:lnTo>
                  <a:lnTo>
                    <a:pt x="2386" y="876"/>
                  </a:lnTo>
                  <a:lnTo>
                    <a:pt x="2387" y="876"/>
                  </a:lnTo>
                  <a:lnTo>
                    <a:pt x="2389" y="876"/>
                  </a:lnTo>
                  <a:lnTo>
                    <a:pt x="2390" y="876"/>
                  </a:lnTo>
                  <a:lnTo>
                    <a:pt x="2390" y="876"/>
                  </a:lnTo>
                  <a:lnTo>
                    <a:pt x="2391" y="876"/>
                  </a:lnTo>
                  <a:lnTo>
                    <a:pt x="2392" y="876"/>
                  </a:lnTo>
                  <a:lnTo>
                    <a:pt x="2394" y="876"/>
                  </a:lnTo>
                  <a:lnTo>
                    <a:pt x="2394" y="876"/>
                  </a:lnTo>
                  <a:lnTo>
                    <a:pt x="2395" y="876"/>
                  </a:lnTo>
                  <a:lnTo>
                    <a:pt x="2396" y="876"/>
                  </a:lnTo>
                  <a:lnTo>
                    <a:pt x="2397" y="876"/>
                  </a:lnTo>
                  <a:lnTo>
                    <a:pt x="2397" y="876"/>
                  </a:lnTo>
                  <a:lnTo>
                    <a:pt x="2399" y="876"/>
                  </a:lnTo>
                  <a:lnTo>
                    <a:pt x="2400" y="876"/>
                  </a:lnTo>
                  <a:lnTo>
                    <a:pt x="2401" y="876"/>
                  </a:lnTo>
                  <a:lnTo>
                    <a:pt x="2401" y="876"/>
                  </a:lnTo>
                  <a:lnTo>
                    <a:pt x="2402" y="876"/>
                  </a:lnTo>
                  <a:lnTo>
                    <a:pt x="2404" y="876"/>
                  </a:lnTo>
                  <a:lnTo>
                    <a:pt x="2405" y="876"/>
                  </a:lnTo>
                  <a:lnTo>
                    <a:pt x="2406" y="876"/>
                  </a:lnTo>
                  <a:lnTo>
                    <a:pt x="2406" y="876"/>
                  </a:lnTo>
                  <a:lnTo>
                    <a:pt x="2407" y="876"/>
                  </a:lnTo>
                  <a:lnTo>
                    <a:pt x="2409" y="876"/>
                  </a:lnTo>
                  <a:lnTo>
                    <a:pt x="2410" y="876"/>
                  </a:lnTo>
                  <a:lnTo>
                    <a:pt x="2410" y="876"/>
                  </a:lnTo>
                  <a:lnTo>
                    <a:pt x="2411" y="876"/>
                  </a:lnTo>
                  <a:lnTo>
                    <a:pt x="2412" y="876"/>
                  </a:lnTo>
                  <a:lnTo>
                    <a:pt x="2414" y="876"/>
                  </a:lnTo>
                  <a:lnTo>
                    <a:pt x="2414" y="876"/>
                  </a:lnTo>
                  <a:lnTo>
                    <a:pt x="2415" y="876"/>
                  </a:lnTo>
                  <a:lnTo>
                    <a:pt x="2416" y="876"/>
                  </a:lnTo>
                  <a:lnTo>
                    <a:pt x="2417" y="876"/>
                  </a:lnTo>
                  <a:lnTo>
                    <a:pt x="2417" y="876"/>
                  </a:lnTo>
                  <a:lnTo>
                    <a:pt x="2418" y="876"/>
                  </a:lnTo>
                  <a:lnTo>
                    <a:pt x="2420" y="876"/>
                  </a:lnTo>
                  <a:lnTo>
                    <a:pt x="2421" y="876"/>
                  </a:lnTo>
                  <a:lnTo>
                    <a:pt x="2421" y="876"/>
                  </a:lnTo>
                  <a:lnTo>
                    <a:pt x="2422" y="876"/>
                  </a:lnTo>
                  <a:lnTo>
                    <a:pt x="2423" y="876"/>
                  </a:lnTo>
                  <a:lnTo>
                    <a:pt x="2425" y="876"/>
                  </a:lnTo>
                  <a:lnTo>
                    <a:pt x="2425" y="876"/>
                  </a:lnTo>
                  <a:lnTo>
                    <a:pt x="2426" y="876"/>
                  </a:lnTo>
                  <a:lnTo>
                    <a:pt x="2427" y="876"/>
                  </a:lnTo>
                  <a:lnTo>
                    <a:pt x="2428" y="876"/>
                  </a:lnTo>
                  <a:lnTo>
                    <a:pt x="2428" y="876"/>
                  </a:lnTo>
                  <a:lnTo>
                    <a:pt x="2430" y="876"/>
                  </a:lnTo>
                  <a:lnTo>
                    <a:pt x="2431" y="876"/>
                  </a:lnTo>
                  <a:lnTo>
                    <a:pt x="2432" y="876"/>
                  </a:lnTo>
                  <a:lnTo>
                    <a:pt x="2432" y="876"/>
                  </a:lnTo>
                  <a:lnTo>
                    <a:pt x="2433" y="876"/>
                  </a:lnTo>
                  <a:lnTo>
                    <a:pt x="2435" y="876"/>
                  </a:lnTo>
                  <a:lnTo>
                    <a:pt x="2436" y="876"/>
                  </a:lnTo>
                  <a:lnTo>
                    <a:pt x="2436" y="876"/>
                  </a:lnTo>
                  <a:lnTo>
                    <a:pt x="2437" y="876"/>
                  </a:lnTo>
                  <a:lnTo>
                    <a:pt x="2438" y="876"/>
                  </a:lnTo>
                  <a:lnTo>
                    <a:pt x="2440" y="876"/>
                  </a:lnTo>
                  <a:lnTo>
                    <a:pt x="2440" y="876"/>
                  </a:lnTo>
                  <a:lnTo>
                    <a:pt x="2441" y="876"/>
                  </a:lnTo>
                  <a:lnTo>
                    <a:pt x="2442" y="876"/>
                  </a:lnTo>
                  <a:lnTo>
                    <a:pt x="2443" y="876"/>
                  </a:lnTo>
                  <a:lnTo>
                    <a:pt x="2443" y="876"/>
                  </a:lnTo>
                  <a:lnTo>
                    <a:pt x="2445" y="876"/>
                  </a:lnTo>
                  <a:lnTo>
                    <a:pt x="2446" y="876"/>
                  </a:lnTo>
                  <a:lnTo>
                    <a:pt x="2447" y="876"/>
                  </a:lnTo>
                  <a:lnTo>
                    <a:pt x="2447" y="876"/>
                  </a:lnTo>
                  <a:lnTo>
                    <a:pt x="2448" y="876"/>
                  </a:lnTo>
                  <a:lnTo>
                    <a:pt x="2450" y="876"/>
                  </a:lnTo>
                  <a:lnTo>
                    <a:pt x="2451" y="876"/>
                  </a:lnTo>
                  <a:lnTo>
                    <a:pt x="2451" y="876"/>
                  </a:lnTo>
                  <a:lnTo>
                    <a:pt x="2452" y="876"/>
                  </a:lnTo>
                  <a:lnTo>
                    <a:pt x="2453" y="876"/>
                  </a:lnTo>
                  <a:lnTo>
                    <a:pt x="2454" y="876"/>
                  </a:lnTo>
                  <a:lnTo>
                    <a:pt x="2454" y="876"/>
                  </a:lnTo>
                  <a:lnTo>
                    <a:pt x="2456" y="876"/>
                  </a:lnTo>
                  <a:lnTo>
                    <a:pt x="2457" y="876"/>
                  </a:lnTo>
                  <a:lnTo>
                    <a:pt x="2458" y="876"/>
                  </a:lnTo>
                  <a:lnTo>
                    <a:pt x="2458" y="876"/>
                  </a:lnTo>
                  <a:lnTo>
                    <a:pt x="2459" y="876"/>
                  </a:lnTo>
                  <a:lnTo>
                    <a:pt x="2461" y="876"/>
                  </a:lnTo>
                  <a:lnTo>
                    <a:pt x="2462" y="876"/>
                  </a:lnTo>
                  <a:lnTo>
                    <a:pt x="2463" y="876"/>
                  </a:lnTo>
                  <a:lnTo>
                    <a:pt x="2463" y="876"/>
                  </a:lnTo>
                  <a:lnTo>
                    <a:pt x="2464" y="876"/>
                  </a:lnTo>
                  <a:lnTo>
                    <a:pt x="2466" y="876"/>
                  </a:lnTo>
                  <a:lnTo>
                    <a:pt x="2467" y="876"/>
                  </a:lnTo>
                  <a:lnTo>
                    <a:pt x="2467" y="876"/>
                  </a:lnTo>
                  <a:lnTo>
                    <a:pt x="2468" y="876"/>
                  </a:lnTo>
                  <a:lnTo>
                    <a:pt x="2469" y="876"/>
                  </a:lnTo>
                  <a:lnTo>
                    <a:pt x="2471" y="876"/>
                  </a:lnTo>
                  <a:lnTo>
                    <a:pt x="2471" y="876"/>
                  </a:lnTo>
                  <a:lnTo>
                    <a:pt x="2472" y="876"/>
                  </a:lnTo>
                  <a:lnTo>
                    <a:pt x="2473" y="876"/>
                  </a:lnTo>
                  <a:lnTo>
                    <a:pt x="2474" y="876"/>
                  </a:lnTo>
                  <a:lnTo>
                    <a:pt x="2474" y="876"/>
                  </a:lnTo>
                  <a:lnTo>
                    <a:pt x="2476" y="876"/>
                  </a:lnTo>
                  <a:lnTo>
                    <a:pt x="2477" y="876"/>
                  </a:lnTo>
                  <a:lnTo>
                    <a:pt x="2478" y="876"/>
                  </a:lnTo>
                  <a:lnTo>
                    <a:pt x="2478" y="876"/>
                  </a:lnTo>
                  <a:lnTo>
                    <a:pt x="2479" y="876"/>
                  </a:lnTo>
                  <a:lnTo>
                    <a:pt x="2481" y="876"/>
                  </a:lnTo>
                  <a:lnTo>
                    <a:pt x="2482" y="876"/>
                  </a:lnTo>
                  <a:lnTo>
                    <a:pt x="2482" y="876"/>
                  </a:lnTo>
                  <a:lnTo>
                    <a:pt x="2483" y="876"/>
                  </a:lnTo>
                  <a:lnTo>
                    <a:pt x="2484" y="876"/>
                  </a:lnTo>
                  <a:lnTo>
                    <a:pt x="2486" y="876"/>
                  </a:lnTo>
                  <a:lnTo>
                    <a:pt x="2486" y="876"/>
                  </a:lnTo>
                  <a:lnTo>
                    <a:pt x="2487" y="876"/>
                  </a:lnTo>
                  <a:lnTo>
                    <a:pt x="2488" y="876"/>
                  </a:lnTo>
                  <a:lnTo>
                    <a:pt x="2489" y="876"/>
                  </a:lnTo>
                  <a:lnTo>
                    <a:pt x="2489" y="876"/>
                  </a:lnTo>
                  <a:lnTo>
                    <a:pt x="2490" y="876"/>
                  </a:lnTo>
                  <a:lnTo>
                    <a:pt x="2492" y="876"/>
                  </a:lnTo>
                  <a:lnTo>
                    <a:pt x="2493" y="876"/>
                  </a:lnTo>
                  <a:lnTo>
                    <a:pt x="2493" y="876"/>
                  </a:lnTo>
                  <a:lnTo>
                    <a:pt x="2494" y="876"/>
                  </a:lnTo>
                  <a:lnTo>
                    <a:pt x="2495" y="876"/>
                  </a:lnTo>
                  <a:lnTo>
                    <a:pt x="2497" y="876"/>
                  </a:lnTo>
                  <a:lnTo>
                    <a:pt x="2497" y="876"/>
                  </a:lnTo>
                  <a:lnTo>
                    <a:pt x="2498" y="876"/>
                  </a:lnTo>
                  <a:lnTo>
                    <a:pt x="2499" y="876"/>
                  </a:lnTo>
                  <a:lnTo>
                    <a:pt x="2500" y="876"/>
                  </a:lnTo>
                  <a:lnTo>
                    <a:pt x="2500" y="876"/>
                  </a:lnTo>
                  <a:lnTo>
                    <a:pt x="2502" y="876"/>
                  </a:lnTo>
                  <a:lnTo>
                    <a:pt x="2503" y="876"/>
                  </a:lnTo>
                  <a:lnTo>
                    <a:pt x="2504" y="876"/>
                  </a:lnTo>
                  <a:lnTo>
                    <a:pt x="2504" y="876"/>
                  </a:lnTo>
                  <a:lnTo>
                    <a:pt x="2505" y="876"/>
                  </a:lnTo>
                  <a:lnTo>
                    <a:pt x="2507" y="876"/>
                  </a:lnTo>
                  <a:lnTo>
                    <a:pt x="2508" y="876"/>
                  </a:lnTo>
                  <a:lnTo>
                    <a:pt x="2508" y="876"/>
                  </a:lnTo>
                  <a:lnTo>
                    <a:pt x="2509" y="876"/>
                  </a:lnTo>
                  <a:lnTo>
                    <a:pt x="2510" y="876"/>
                  </a:lnTo>
                  <a:lnTo>
                    <a:pt x="2512" y="876"/>
                  </a:lnTo>
                  <a:lnTo>
                    <a:pt x="2512" y="876"/>
                  </a:lnTo>
                  <a:lnTo>
                    <a:pt x="2513" y="876"/>
                  </a:lnTo>
                  <a:lnTo>
                    <a:pt x="2514" y="876"/>
                  </a:lnTo>
                  <a:lnTo>
                    <a:pt x="2515" y="876"/>
                  </a:lnTo>
                  <a:lnTo>
                    <a:pt x="2515" y="876"/>
                  </a:lnTo>
                  <a:lnTo>
                    <a:pt x="2517" y="876"/>
                  </a:lnTo>
                  <a:lnTo>
                    <a:pt x="2518" y="876"/>
                  </a:lnTo>
                  <a:lnTo>
                    <a:pt x="2519" y="876"/>
                  </a:lnTo>
                  <a:lnTo>
                    <a:pt x="2520" y="876"/>
                  </a:lnTo>
                  <a:lnTo>
                    <a:pt x="2520" y="876"/>
                  </a:lnTo>
                  <a:lnTo>
                    <a:pt x="2522" y="876"/>
                  </a:lnTo>
                  <a:lnTo>
                    <a:pt x="2523" y="876"/>
                  </a:lnTo>
                  <a:lnTo>
                    <a:pt x="2524" y="876"/>
                  </a:lnTo>
                  <a:lnTo>
                    <a:pt x="2524" y="876"/>
                  </a:lnTo>
                  <a:lnTo>
                    <a:pt x="2525" y="876"/>
                  </a:lnTo>
                  <a:lnTo>
                    <a:pt x="2526" y="876"/>
                  </a:lnTo>
                  <a:lnTo>
                    <a:pt x="2528" y="876"/>
                  </a:lnTo>
                  <a:lnTo>
                    <a:pt x="2528" y="876"/>
                  </a:lnTo>
                  <a:lnTo>
                    <a:pt x="2529" y="876"/>
                  </a:lnTo>
                  <a:lnTo>
                    <a:pt x="2530" y="876"/>
                  </a:lnTo>
                  <a:lnTo>
                    <a:pt x="2531" y="876"/>
                  </a:lnTo>
                  <a:lnTo>
                    <a:pt x="2531" y="876"/>
                  </a:lnTo>
                  <a:lnTo>
                    <a:pt x="2533" y="876"/>
                  </a:lnTo>
                  <a:lnTo>
                    <a:pt x="2534" y="876"/>
                  </a:lnTo>
                  <a:lnTo>
                    <a:pt x="2535" y="876"/>
                  </a:lnTo>
                  <a:lnTo>
                    <a:pt x="2535" y="876"/>
                  </a:lnTo>
                  <a:lnTo>
                    <a:pt x="2536" y="876"/>
                  </a:lnTo>
                  <a:lnTo>
                    <a:pt x="2538" y="876"/>
                  </a:lnTo>
                  <a:lnTo>
                    <a:pt x="2539" y="876"/>
                  </a:lnTo>
                  <a:lnTo>
                    <a:pt x="2539" y="876"/>
                  </a:lnTo>
                  <a:lnTo>
                    <a:pt x="2540" y="876"/>
                  </a:lnTo>
                  <a:lnTo>
                    <a:pt x="2541" y="876"/>
                  </a:lnTo>
                  <a:lnTo>
                    <a:pt x="2543" y="876"/>
                  </a:lnTo>
                  <a:lnTo>
                    <a:pt x="2543" y="876"/>
                  </a:lnTo>
                  <a:lnTo>
                    <a:pt x="2544" y="876"/>
                  </a:lnTo>
                  <a:lnTo>
                    <a:pt x="2545" y="876"/>
                  </a:lnTo>
                  <a:lnTo>
                    <a:pt x="2546" y="876"/>
                  </a:lnTo>
                  <a:lnTo>
                    <a:pt x="2546" y="876"/>
                  </a:lnTo>
                  <a:lnTo>
                    <a:pt x="2548" y="876"/>
                  </a:lnTo>
                  <a:lnTo>
                    <a:pt x="2549" y="876"/>
                  </a:lnTo>
                  <a:lnTo>
                    <a:pt x="2550" y="876"/>
                  </a:lnTo>
                  <a:lnTo>
                    <a:pt x="2550" y="876"/>
                  </a:lnTo>
                  <a:lnTo>
                    <a:pt x="2551" y="876"/>
                  </a:lnTo>
                  <a:lnTo>
                    <a:pt x="2553" y="876"/>
                  </a:lnTo>
                  <a:lnTo>
                    <a:pt x="2554" y="876"/>
                  </a:lnTo>
                  <a:lnTo>
                    <a:pt x="2554" y="876"/>
                  </a:lnTo>
                  <a:lnTo>
                    <a:pt x="2555" y="876"/>
                  </a:lnTo>
                  <a:lnTo>
                    <a:pt x="2556" y="876"/>
                  </a:lnTo>
                  <a:lnTo>
                    <a:pt x="2558" y="876"/>
                  </a:lnTo>
                  <a:lnTo>
                    <a:pt x="2558" y="876"/>
                  </a:lnTo>
                  <a:lnTo>
                    <a:pt x="2559" y="876"/>
                  </a:lnTo>
                  <a:lnTo>
                    <a:pt x="2560" y="876"/>
                  </a:lnTo>
                  <a:lnTo>
                    <a:pt x="2561" y="876"/>
                  </a:lnTo>
                  <a:lnTo>
                    <a:pt x="2561" y="876"/>
                  </a:lnTo>
                  <a:lnTo>
                    <a:pt x="2562" y="876"/>
                  </a:lnTo>
                  <a:lnTo>
                    <a:pt x="2564" y="876"/>
                  </a:lnTo>
                  <a:lnTo>
                    <a:pt x="2565" y="876"/>
                  </a:lnTo>
                  <a:lnTo>
                    <a:pt x="2565" y="876"/>
                  </a:lnTo>
                  <a:lnTo>
                    <a:pt x="2566" y="876"/>
                  </a:lnTo>
                  <a:lnTo>
                    <a:pt x="2567" y="876"/>
                  </a:lnTo>
                  <a:lnTo>
                    <a:pt x="2569" y="876"/>
                  </a:lnTo>
                  <a:lnTo>
                    <a:pt x="2569" y="876"/>
                  </a:lnTo>
                  <a:lnTo>
                    <a:pt x="2570" y="876"/>
                  </a:lnTo>
                  <a:lnTo>
                    <a:pt x="2571" y="876"/>
                  </a:lnTo>
                  <a:lnTo>
                    <a:pt x="2572" y="875"/>
                  </a:lnTo>
                  <a:lnTo>
                    <a:pt x="2574" y="875"/>
                  </a:lnTo>
                  <a:lnTo>
                    <a:pt x="2574" y="875"/>
                  </a:lnTo>
                  <a:lnTo>
                    <a:pt x="2575" y="873"/>
                  </a:lnTo>
                  <a:lnTo>
                    <a:pt x="2576" y="873"/>
                  </a:lnTo>
                  <a:lnTo>
                    <a:pt x="2577" y="875"/>
                  </a:lnTo>
                  <a:lnTo>
                    <a:pt x="2577" y="875"/>
                  </a:lnTo>
                  <a:lnTo>
                    <a:pt x="2579" y="875"/>
                  </a:lnTo>
                  <a:lnTo>
                    <a:pt x="2580" y="875"/>
                  </a:lnTo>
                  <a:lnTo>
                    <a:pt x="2581" y="876"/>
                  </a:lnTo>
                  <a:lnTo>
                    <a:pt x="2581" y="876"/>
                  </a:lnTo>
                  <a:lnTo>
                    <a:pt x="2582" y="876"/>
                  </a:lnTo>
                  <a:lnTo>
                    <a:pt x="2584" y="876"/>
                  </a:lnTo>
                  <a:lnTo>
                    <a:pt x="2585" y="876"/>
                  </a:lnTo>
                  <a:lnTo>
                    <a:pt x="2585" y="876"/>
                  </a:lnTo>
                  <a:lnTo>
                    <a:pt x="2586" y="876"/>
                  </a:lnTo>
                  <a:lnTo>
                    <a:pt x="2587" y="876"/>
                  </a:lnTo>
                  <a:lnTo>
                    <a:pt x="2589" y="875"/>
                  </a:lnTo>
                  <a:lnTo>
                    <a:pt x="2589" y="875"/>
                  </a:lnTo>
                  <a:lnTo>
                    <a:pt x="2590" y="873"/>
                  </a:lnTo>
                  <a:lnTo>
                    <a:pt x="2591" y="873"/>
                  </a:lnTo>
                  <a:lnTo>
                    <a:pt x="2592" y="873"/>
                  </a:lnTo>
                  <a:lnTo>
                    <a:pt x="2592" y="873"/>
                  </a:lnTo>
                  <a:lnTo>
                    <a:pt x="2594" y="873"/>
                  </a:lnTo>
                  <a:lnTo>
                    <a:pt x="2595" y="873"/>
                  </a:lnTo>
                  <a:lnTo>
                    <a:pt x="2596" y="875"/>
                  </a:lnTo>
                  <a:lnTo>
                    <a:pt x="2596" y="875"/>
                  </a:lnTo>
                  <a:lnTo>
                    <a:pt x="2597" y="875"/>
                  </a:lnTo>
                  <a:lnTo>
                    <a:pt x="2598" y="876"/>
                  </a:lnTo>
                  <a:lnTo>
                    <a:pt x="2600" y="876"/>
                  </a:lnTo>
                  <a:lnTo>
                    <a:pt x="2600" y="876"/>
                  </a:lnTo>
                  <a:lnTo>
                    <a:pt x="2601" y="876"/>
                  </a:lnTo>
                  <a:lnTo>
                    <a:pt x="2602" y="876"/>
                  </a:lnTo>
                  <a:lnTo>
                    <a:pt x="2603" y="876"/>
                  </a:lnTo>
                  <a:lnTo>
                    <a:pt x="2603" y="876"/>
                  </a:lnTo>
                  <a:lnTo>
                    <a:pt x="2605" y="876"/>
                  </a:lnTo>
                  <a:lnTo>
                    <a:pt x="2606" y="876"/>
                  </a:lnTo>
                  <a:lnTo>
                    <a:pt x="2607" y="876"/>
                  </a:lnTo>
                  <a:lnTo>
                    <a:pt x="2607" y="876"/>
                  </a:lnTo>
                  <a:lnTo>
                    <a:pt x="2608" y="876"/>
                  </a:lnTo>
                  <a:lnTo>
                    <a:pt x="2610" y="876"/>
                  </a:lnTo>
                  <a:lnTo>
                    <a:pt x="2611" y="876"/>
                  </a:lnTo>
                  <a:lnTo>
                    <a:pt x="2611" y="876"/>
                  </a:lnTo>
                  <a:lnTo>
                    <a:pt x="2612" y="876"/>
                  </a:lnTo>
                  <a:lnTo>
                    <a:pt x="2613" y="876"/>
                  </a:lnTo>
                  <a:lnTo>
                    <a:pt x="2615" y="876"/>
                  </a:lnTo>
                  <a:lnTo>
                    <a:pt x="2615" y="876"/>
                  </a:lnTo>
                  <a:lnTo>
                    <a:pt x="2616" y="875"/>
                  </a:lnTo>
                  <a:lnTo>
                    <a:pt x="2617" y="875"/>
                  </a:lnTo>
                  <a:lnTo>
                    <a:pt x="2618" y="875"/>
                  </a:lnTo>
                  <a:lnTo>
                    <a:pt x="2618" y="875"/>
                  </a:lnTo>
                  <a:lnTo>
                    <a:pt x="2620" y="875"/>
                  </a:lnTo>
                  <a:lnTo>
                    <a:pt x="2621" y="875"/>
                  </a:lnTo>
                  <a:lnTo>
                    <a:pt x="2622" y="875"/>
                  </a:lnTo>
                  <a:lnTo>
                    <a:pt x="2622" y="875"/>
                  </a:lnTo>
                  <a:lnTo>
                    <a:pt x="2623" y="875"/>
                  </a:lnTo>
                  <a:lnTo>
                    <a:pt x="2625" y="875"/>
                  </a:lnTo>
                  <a:lnTo>
                    <a:pt x="2626" y="876"/>
                  </a:lnTo>
                  <a:lnTo>
                    <a:pt x="2626" y="876"/>
                  </a:lnTo>
                  <a:lnTo>
                    <a:pt x="2627" y="876"/>
                  </a:lnTo>
                  <a:lnTo>
                    <a:pt x="2628" y="876"/>
                  </a:lnTo>
                  <a:lnTo>
                    <a:pt x="2629" y="876"/>
                  </a:lnTo>
                  <a:lnTo>
                    <a:pt x="2631" y="876"/>
                  </a:lnTo>
                  <a:lnTo>
                    <a:pt x="2631" y="876"/>
                  </a:lnTo>
                  <a:lnTo>
                    <a:pt x="2632" y="876"/>
                  </a:lnTo>
                  <a:lnTo>
                    <a:pt x="2633" y="876"/>
                  </a:lnTo>
                  <a:lnTo>
                    <a:pt x="2634" y="876"/>
                  </a:lnTo>
                  <a:lnTo>
                    <a:pt x="2634" y="876"/>
                  </a:lnTo>
                  <a:lnTo>
                    <a:pt x="2636" y="876"/>
                  </a:lnTo>
                  <a:lnTo>
                    <a:pt x="2637" y="876"/>
                  </a:lnTo>
                  <a:lnTo>
                    <a:pt x="2638" y="876"/>
                  </a:lnTo>
                  <a:lnTo>
                    <a:pt x="2638" y="876"/>
                  </a:lnTo>
                  <a:lnTo>
                    <a:pt x="2639" y="876"/>
                  </a:lnTo>
                  <a:lnTo>
                    <a:pt x="2641" y="876"/>
                  </a:lnTo>
                  <a:lnTo>
                    <a:pt x="2642" y="878"/>
                  </a:lnTo>
                  <a:lnTo>
                    <a:pt x="2642" y="880"/>
                  </a:lnTo>
                  <a:lnTo>
                    <a:pt x="2643" y="881"/>
                  </a:lnTo>
                  <a:lnTo>
                    <a:pt x="2644" y="882"/>
                  </a:lnTo>
                  <a:lnTo>
                    <a:pt x="2646" y="882"/>
                  </a:lnTo>
                  <a:lnTo>
                    <a:pt x="2646" y="882"/>
                  </a:lnTo>
                  <a:lnTo>
                    <a:pt x="2647" y="882"/>
                  </a:lnTo>
                  <a:lnTo>
                    <a:pt x="2648" y="882"/>
                  </a:lnTo>
                  <a:lnTo>
                    <a:pt x="2649" y="881"/>
                  </a:lnTo>
                  <a:lnTo>
                    <a:pt x="2649" y="881"/>
                  </a:lnTo>
                  <a:lnTo>
                    <a:pt x="2651" y="881"/>
                  </a:lnTo>
                  <a:lnTo>
                    <a:pt x="2652" y="880"/>
                  </a:lnTo>
                  <a:lnTo>
                    <a:pt x="2653" y="880"/>
                  </a:lnTo>
                  <a:lnTo>
                    <a:pt x="2653" y="880"/>
                  </a:lnTo>
                  <a:lnTo>
                    <a:pt x="2654" y="878"/>
                  </a:lnTo>
                  <a:lnTo>
                    <a:pt x="2656" y="878"/>
                  </a:lnTo>
                  <a:lnTo>
                    <a:pt x="2657" y="877"/>
                  </a:lnTo>
                  <a:lnTo>
                    <a:pt x="2657" y="877"/>
                  </a:lnTo>
                  <a:lnTo>
                    <a:pt x="2658" y="877"/>
                  </a:lnTo>
                  <a:lnTo>
                    <a:pt x="2659" y="877"/>
                  </a:lnTo>
                  <a:lnTo>
                    <a:pt x="2661" y="877"/>
                  </a:lnTo>
                  <a:lnTo>
                    <a:pt x="2661" y="876"/>
                  </a:lnTo>
                  <a:lnTo>
                    <a:pt x="2662" y="876"/>
                  </a:lnTo>
                  <a:lnTo>
                    <a:pt x="2663" y="876"/>
                  </a:lnTo>
                  <a:lnTo>
                    <a:pt x="2664" y="876"/>
                  </a:lnTo>
                  <a:lnTo>
                    <a:pt x="2664" y="876"/>
                  </a:lnTo>
                  <a:lnTo>
                    <a:pt x="2665" y="876"/>
                  </a:lnTo>
                  <a:lnTo>
                    <a:pt x="2667" y="876"/>
                  </a:lnTo>
                  <a:lnTo>
                    <a:pt x="2668" y="876"/>
                  </a:lnTo>
                  <a:lnTo>
                    <a:pt x="2668" y="876"/>
                  </a:lnTo>
                  <a:lnTo>
                    <a:pt x="2669" y="876"/>
                  </a:lnTo>
                  <a:lnTo>
                    <a:pt x="2670" y="875"/>
                  </a:lnTo>
                  <a:lnTo>
                    <a:pt x="2672" y="875"/>
                  </a:lnTo>
                  <a:lnTo>
                    <a:pt x="2672" y="875"/>
                  </a:lnTo>
                  <a:lnTo>
                    <a:pt x="2673" y="875"/>
                  </a:lnTo>
                  <a:lnTo>
                    <a:pt x="2674" y="875"/>
                  </a:lnTo>
                  <a:lnTo>
                    <a:pt x="2675" y="873"/>
                  </a:lnTo>
                  <a:lnTo>
                    <a:pt x="2675" y="872"/>
                  </a:lnTo>
                  <a:lnTo>
                    <a:pt x="2677" y="871"/>
                  </a:lnTo>
                  <a:lnTo>
                    <a:pt x="2678" y="870"/>
                  </a:lnTo>
                  <a:lnTo>
                    <a:pt x="2679" y="868"/>
                  </a:lnTo>
                  <a:lnTo>
                    <a:pt x="2679" y="868"/>
                  </a:lnTo>
                  <a:lnTo>
                    <a:pt x="2680" y="868"/>
                  </a:lnTo>
                  <a:lnTo>
                    <a:pt x="2682" y="868"/>
                  </a:lnTo>
                  <a:lnTo>
                    <a:pt x="2683" y="868"/>
                  </a:lnTo>
                  <a:lnTo>
                    <a:pt x="2683" y="868"/>
                  </a:lnTo>
                  <a:lnTo>
                    <a:pt x="2684" y="868"/>
                  </a:lnTo>
                  <a:lnTo>
                    <a:pt x="2685" y="870"/>
                  </a:lnTo>
                  <a:lnTo>
                    <a:pt x="2687" y="870"/>
                  </a:lnTo>
                  <a:lnTo>
                    <a:pt x="2688" y="870"/>
                  </a:lnTo>
                  <a:lnTo>
                    <a:pt x="2688" y="870"/>
                  </a:lnTo>
                  <a:lnTo>
                    <a:pt x="2689" y="870"/>
                  </a:lnTo>
                  <a:lnTo>
                    <a:pt x="2690" y="871"/>
                  </a:lnTo>
                  <a:lnTo>
                    <a:pt x="2692" y="871"/>
                  </a:lnTo>
                  <a:lnTo>
                    <a:pt x="2692" y="871"/>
                  </a:lnTo>
                  <a:lnTo>
                    <a:pt x="2693" y="871"/>
                  </a:lnTo>
                  <a:lnTo>
                    <a:pt x="2694" y="871"/>
                  </a:lnTo>
                  <a:lnTo>
                    <a:pt x="2695" y="871"/>
                  </a:lnTo>
                  <a:lnTo>
                    <a:pt x="2695" y="872"/>
                  </a:lnTo>
                  <a:lnTo>
                    <a:pt x="2697" y="872"/>
                  </a:lnTo>
                  <a:lnTo>
                    <a:pt x="2698" y="872"/>
                  </a:lnTo>
                  <a:lnTo>
                    <a:pt x="2699" y="872"/>
                  </a:lnTo>
                  <a:lnTo>
                    <a:pt x="2699" y="872"/>
                  </a:lnTo>
                  <a:lnTo>
                    <a:pt x="2700" y="872"/>
                  </a:lnTo>
                  <a:lnTo>
                    <a:pt x="2701" y="873"/>
                  </a:lnTo>
                  <a:lnTo>
                    <a:pt x="2703" y="873"/>
                  </a:lnTo>
                  <a:lnTo>
                    <a:pt x="2703" y="873"/>
                  </a:lnTo>
                  <a:lnTo>
                    <a:pt x="2704" y="873"/>
                  </a:lnTo>
                  <a:lnTo>
                    <a:pt x="2705" y="873"/>
                  </a:lnTo>
                  <a:lnTo>
                    <a:pt x="2706" y="873"/>
                  </a:lnTo>
                  <a:lnTo>
                    <a:pt x="2706" y="873"/>
                  </a:lnTo>
                  <a:lnTo>
                    <a:pt x="2708" y="873"/>
                  </a:lnTo>
                  <a:lnTo>
                    <a:pt x="2709" y="873"/>
                  </a:lnTo>
                  <a:lnTo>
                    <a:pt x="2710" y="875"/>
                  </a:lnTo>
                  <a:lnTo>
                    <a:pt x="2710" y="875"/>
                  </a:lnTo>
                  <a:lnTo>
                    <a:pt x="2711" y="875"/>
                  </a:lnTo>
                  <a:lnTo>
                    <a:pt x="2713" y="875"/>
                  </a:lnTo>
                  <a:lnTo>
                    <a:pt x="2714" y="875"/>
                  </a:lnTo>
                  <a:lnTo>
                    <a:pt x="2714" y="875"/>
                  </a:lnTo>
                  <a:lnTo>
                    <a:pt x="2715" y="875"/>
                  </a:lnTo>
                  <a:lnTo>
                    <a:pt x="2716" y="875"/>
                  </a:lnTo>
                  <a:lnTo>
                    <a:pt x="2718" y="875"/>
                  </a:lnTo>
                  <a:lnTo>
                    <a:pt x="2718" y="875"/>
                  </a:lnTo>
                  <a:lnTo>
                    <a:pt x="2719" y="875"/>
                  </a:lnTo>
                  <a:lnTo>
                    <a:pt x="2720" y="875"/>
                  </a:lnTo>
                  <a:lnTo>
                    <a:pt x="2721" y="875"/>
                  </a:lnTo>
                  <a:lnTo>
                    <a:pt x="2721" y="875"/>
                  </a:lnTo>
                  <a:lnTo>
                    <a:pt x="2723" y="875"/>
                  </a:lnTo>
                  <a:lnTo>
                    <a:pt x="2724" y="875"/>
                  </a:lnTo>
                  <a:lnTo>
                    <a:pt x="2725" y="876"/>
                  </a:lnTo>
                  <a:lnTo>
                    <a:pt x="2725" y="876"/>
                  </a:lnTo>
                  <a:lnTo>
                    <a:pt x="2726" y="876"/>
                  </a:lnTo>
                  <a:lnTo>
                    <a:pt x="2728" y="876"/>
                  </a:lnTo>
                  <a:lnTo>
                    <a:pt x="2729" y="876"/>
                  </a:lnTo>
                  <a:lnTo>
                    <a:pt x="2729" y="876"/>
                  </a:lnTo>
                  <a:lnTo>
                    <a:pt x="2730" y="875"/>
                  </a:lnTo>
                  <a:lnTo>
                    <a:pt x="2731" y="875"/>
                  </a:lnTo>
                  <a:lnTo>
                    <a:pt x="2733" y="875"/>
                  </a:lnTo>
                  <a:lnTo>
                    <a:pt x="2733" y="875"/>
                  </a:lnTo>
                  <a:lnTo>
                    <a:pt x="2734" y="875"/>
                  </a:lnTo>
                  <a:lnTo>
                    <a:pt x="2735" y="876"/>
                  </a:lnTo>
                  <a:lnTo>
                    <a:pt x="2736" y="876"/>
                  </a:lnTo>
                  <a:lnTo>
                    <a:pt x="2736" y="877"/>
                  </a:lnTo>
                  <a:lnTo>
                    <a:pt x="2737" y="877"/>
                  </a:lnTo>
                  <a:lnTo>
                    <a:pt x="2739" y="877"/>
                  </a:lnTo>
                  <a:lnTo>
                    <a:pt x="2740" y="877"/>
                  </a:lnTo>
                  <a:lnTo>
                    <a:pt x="2741" y="877"/>
                  </a:lnTo>
                  <a:lnTo>
                    <a:pt x="2741" y="877"/>
                  </a:lnTo>
                  <a:lnTo>
                    <a:pt x="2742" y="876"/>
                  </a:lnTo>
                  <a:lnTo>
                    <a:pt x="2744" y="876"/>
                  </a:lnTo>
                  <a:lnTo>
                    <a:pt x="2745" y="876"/>
                  </a:lnTo>
                  <a:lnTo>
                    <a:pt x="2745" y="876"/>
                  </a:lnTo>
                  <a:lnTo>
                    <a:pt x="2746" y="876"/>
                  </a:lnTo>
                  <a:lnTo>
                    <a:pt x="2747" y="876"/>
                  </a:lnTo>
                  <a:lnTo>
                    <a:pt x="2749" y="876"/>
                  </a:lnTo>
                  <a:lnTo>
                    <a:pt x="2749" y="876"/>
                  </a:lnTo>
                  <a:lnTo>
                    <a:pt x="2750" y="876"/>
                  </a:lnTo>
                  <a:lnTo>
                    <a:pt x="2751" y="876"/>
                  </a:lnTo>
                  <a:lnTo>
                    <a:pt x="2752" y="875"/>
                  </a:lnTo>
                  <a:lnTo>
                    <a:pt x="2752" y="875"/>
                  </a:lnTo>
                  <a:lnTo>
                    <a:pt x="2754" y="875"/>
                  </a:lnTo>
                  <a:lnTo>
                    <a:pt x="2755" y="875"/>
                  </a:lnTo>
                  <a:lnTo>
                    <a:pt x="2756" y="875"/>
                  </a:lnTo>
                  <a:lnTo>
                    <a:pt x="2756" y="875"/>
                  </a:lnTo>
                  <a:lnTo>
                    <a:pt x="2757" y="876"/>
                  </a:lnTo>
                  <a:lnTo>
                    <a:pt x="2759" y="876"/>
                  </a:lnTo>
                  <a:lnTo>
                    <a:pt x="2760" y="876"/>
                  </a:lnTo>
                  <a:lnTo>
                    <a:pt x="2760" y="876"/>
                  </a:lnTo>
                  <a:lnTo>
                    <a:pt x="2761" y="876"/>
                  </a:lnTo>
                  <a:lnTo>
                    <a:pt x="2762" y="876"/>
                  </a:lnTo>
                  <a:lnTo>
                    <a:pt x="2764" y="876"/>
                  </a:lnTo>
                  <a:lnTo>
                    <a:pt x="2764" y="876"/>
                  </a:lnTo>
                  <a:lnTo>
                    <a:pt x="2765" y="876"/>
                  </a:lnTo>
                  <a:lnTo>
                    <a:pt x="2766" y="876"/>
                  </a:lnTo>
                  <a:lnTo>
                    <a:pt x="2767" y="876"/>
                  </a:lnTo>
                  <a:lnTo>
                    <a:pt x="2767" y="876"/>
                  </a:lnTo>
                  <a:lnTo>
                    <a:pt x="2769" y="876"/>
                  </a:lnTo>
                  <a:lnTo>
                    <a:pt x="2770" y="876"/>
                  </a:lnTo>
                  <a:lnTo>
                    <a:pt x="2771" y="876"/>
                  </a:lnTo>
                  <a:lnTo>
                    <a:pt x="2771" y="876"/>
                  </a:lnTo>
                  <a:lnTo>
                    <a:pt x="2772" y="876"/>
                  </a:lnTo>
                  <a:lnTo>
                    <a:pt x="2773" y="876"/>
                  </a:lnTo>
                  <a:lnTo>
                    <a:pt x="2775" y="876"/>
                  </a:lnTo>
                  <a:lnTo>
                    <a:pt x="2775" y="876"/>
                  </a:lnTo>
                  <a:lnTo>
                    <a:pt x="2776" y="876"/>
                  </a:lnTo>
                  <a:lnTo>
                    <a:pt x="2777" y="876"/>
                  </a:lnTo>
                  <a:lnTo>
                    <a:pt x="2778" y="876"/>
                  </a:lnTo>
                  <a:lnTo>
                    <a:pt x="2778" y="876"/>
                  </a:lnTo>
                  <a:lnTo>
                    <a:pt x="2780" y="876"/>
                  </a:lnTo>
                  <a:lnTo>
                    <a:pt x="2781" y="876"/>
                  </a:lnTo>
                  <a:lnTo>
                    <a:pt x="2782" y="876"/>
                  </a:lnTo>
                  <a:lnTo>
                    <a:pt x="2782" y="876"/>
                  </a:lnTo>
                  <a:lnTo>
                    <a:pt x="2783" y="876"/>
                  </a:lnTo>
                  <a:lnTo>
                    <a:pt x="2785" y="876"/>
                  </a:lnTo>
                  <a:lnTo>
                    <a:pt x="2786" y="876"/>
                  </a:lnTo>
                  <a:lnTo>
                    <a:pt x="2786" y="876"/>
                  </a:lnTo>
                  <a:lnTo>
                    <a:pt x="2787" y="876"/>
                  </a:lnTo>
                  <a:lnTo>
                    <a:pt x="2788" y="876"/>
                  </a:lnTo>
                  <a:lnTo>
                    <a:pt x="2790" y="876"/>
                  </a:lnTo>
                  <a:lnTo>
                    <a:pt x="2790" y="876"/>
                  </a:lnTo>
                  <a:lnTo>
                    <a:pt x="2791" y="876"/>
                  </a:lnTo>
                  <a:lnTo>
                    <a:pt x="2792" y="876"/>
                  </a:lnTo>
                  <a:lnTo>
                    <a:pt x="2793" y="876"/>
                  </a:lnTo>
                  <a:lnTo>
                    <a:pt x="2793" y="876"/>
                  </a:lnTo>
                  <a:lnTo>
                    <a:pt x="2795" y="876"/>
                  </a:lnTo>
                  <a:lnTo>
                    <a:pt x="2796" y="876"/>
                  </a:lnTo>
                  <a:lnTo>
                    <a:pt x="2797" y="876"/>
                  </a:lnTo>
                  <a:lnTo>
                    <a:pt x="2798" y="876"/>
                  </a:lnTo>
                  <a:lnTo>
                    <a:pt x="2798" y="876"/>
                  </a:lnTo>
                  <a:lnTo>
                    <a:pt x="2800" y="876"/>
                  </a:lnTo>
                  <a:lnTo>
                    <a:pt x="2801" y="876"/>
                  </a:lnTo>
                  <a:lnTo>
                    <a:pt x="2802" y="876"/>
                  </a:lnTo>
                  <a:lnTo>
                    <a:pt x="2802" y="876"/>
                  </a:lnTo>
                  <a:lnTo>
                    <a:pt x="2803" y="876"/>
                  </a:lnTo>
                  <a:lnTo>
                    <a:pt x="2805" y="876"/>
                  </a:lnTo>
                  <a:lnTo>
                    <a:pt x="2806" y="876"/>
                  </a:lnTo>
                  <a:lnTo>
                    <a:pt x="2806" y="876"/>
                  </a:lnTo>
                  <a:lnTo>
                    <a:pt x="2807" y="876"/>
                  </a:lnTo>
                  <a:lnTo>
                    <a:pt x="2808" y="876"/>
                  </a:lnTo>
                  <a:lnTo>
                    <a:pt x="2809" y="876"/>
                  </a:lnTo>
                  <a:lnTo>
                    <a:pt x="2809" y="876"/>
                  </a:lnTo>
                  <a:lnTo>
                    <a:pt x="2811" y="876"/>
                  </a:lnTo>
                  <a:lnTo>
                    <a:pt x="2812" y="876"/>
                  </a:lnTo>
                  <a:lnTo>
                    <a:pt x="2813" y="876"/>
                  </a:lnTo>
                  <a:lnTo>
                    <a:pt x="2813" y="876"/>
                  </a:lnTo>
                  <a:lnTo>
                    <a:pt x="2814" y="876"/>
                  </a:lnTo>
                  <a:lnTo>
                    <a:pt x="2816" y="876"/>
                  </a:lnTo>
                  <a:lnTo>
                    <a:pt x="2817" y="876"/>
                  </a:lnTo>
                  <a:lnTo>
                    <a:pt x="2817" y="876"/>
                  </a:lnTo>
                  <a:lnTo>
                    <a:pt x="2818" y="876"/>
                  </a:lnTo>
                  <a:lnTo>
                    <a:pt x="2819" y="876"/>
                  </a:lnTo>
                  <a:lnTo>
                    <a:pt x="2821" y="876"/>
                  </a:lnTo>
                  <a:lnTo>
                    <a:pt x="2821" y="876"/>
                  </a:lnTo>
                  <a:lnTo>
                    <a:pt x="2822" y="876"/>
                  </a:lnTo>
                  <a:lnTo>
                    <a:pt x="2823" y="876"/>
                  </a:lnTo>
                  <a:lnTo>
                    <a:pt x="2824" y="876"/>
                  </a:lnTo>
                  <a:lnTo>
                    <a:pt x="2824" y="876"/>
                  </a:lnTo>
                  <a:lnTo>
                    <a:pt x="2826" y="876"/>
                  </a:lnTo>
                  <a:lnTo>
                    <a:pt x="2827" y="876"/>
                  </a:lnTo>
                  <a:lnTo>
                    <a:pt x="2828" y="876"/>
                  </a:lnTo>
                  <a:lnTo>
                    <a:pt x="2828" y="876"/>
                  </a:lnTo>
                  <a:lnTo>
                    <a:pt x="2829" y="876"/>
                  </a:lnTo>
                  <a:lnTo>
                    <a:pt x="2831" y="876"/>
                  </a:lnTo>
                  <a:lnTo>
                    <a:pt x="2832" y="876"/>
                  </a:lnTo>
                  <a:lnTo>
                    <a:pt x="2832" y="876"/>
                  </a:lnTo>
                  <a:lnTo>
                    <a:pt x="2833" y="876"/>
                  </a:lnTo>
                  <a:lnTo>
                    <a:pt x="2834" y="876"/>
                  </a:lnTo>
                  <a:lnTo>
                    <a:pt x="2836" y="876"/>
                  </a:lnTo>
                  <a:lnTo>
                    <a:pt x="2836" y="876"/>
                  </a:lnTo>
                  <a:lnTo>
                    <a:pt x="2837" y="875"/>
                  </a:lnTo>
                  <a:lnTo>
                    <a:pt x="2838" y="875"/>
                  </a:lnTo>
                  <a:lnTo>
                    <a:pt x="2839" y="875"/>
                  </a:lnTo>
                  <a:lnTo>
                    <a:pt x="2839" y="875"/>
                  </a:lnTo>
                  <a:lnTo>
                    <a:pt x="2841" y="875"/>
                  </a:lnTo>
                  <a:lnTo>
                    <a:pt x="2842" y="875"/>
                  </a:lnTo>
                  <a:lnTo>
                    <a:pt x="2843" y="875"/>
                  </a:lnTo>
                  <a:lnTo>
                    <a:pt x="2843" y="875"/>
                  </a:lnTo>
                  <a:lnTo>
                    <a:pt x="2844" y="875"/>
                  </a:lnTo>
                  <a:lnTo>
                    <a:pt x="2845" y="875"/>
                  </a:lnTo>
                  <a:lnTo>
                    <a:pt x="2847" y="875"/>
                  </a:lnTo>
                  <a:lnTo>
                    <a:pt x="2847" y="876"/>
                  </a:lnTo>
                  <a:lnTo>
                    <a:pt x="2848" y="876"/>
                  </a:lnTo>
                  <a:lnTo>
                    <a:pt x="2849" y="876"/>
                  </a:lnTo>
                  <a:lnTo>
                    <a:pt x="2850" y="876"/>
                  </a:lnTo>
                  <a:lnTo>
                    <a:pt x="2850" y="876"/>
                  </a:lnTo>
                  <a:lnTo>
                    <a:pt x="2852" y="876"/>
                  </a:lnTo>
                  <a:lnTo>
                    <a:pt x="2853" y="876"/>
                  </a:lnTo>
                  <a:lnTo>
                    <a:pt x="2854" y="876"/>
                  </a:lnTo>
                  <a:lnTo>
                    <a:pt x="2855" y="876"/>
                  </a:lnTo>
                  <a:lnTo>
                    <a:pt x="2855" y="876"/>
                  </a:lnTo>
                  <a:lnTo>
                    <a:pt x="2857" y="876"/>
                  </a:lnTo>
                  <a:lnTo>
                    <a:pt x="2858" y="876"/>
                  </a:lnTo>
                  <a:lnTo>
                    <a:pt x="2859" y="876"/>
                  </a:lnTo>
                  <a:lnTo>
                    <a:pt x="2859" y="876"/>
                  </a:lnTo>
                  <a:lnTo>
                    <a:pt x="2860" y="876"/>
                  </a:lnTo>
                  <a:lnTo>
                    <a:pt x="2862" y="876"/>
                  </a:lnTo>
                  <a:lnTo>
                    <a:pt x="2863" y="876"/>
                  </a:lnTo>
                  <a:lnTo>
                    <a:pt x="2863" y="876"/>
                  </a:lnTo>
                  <a:lnTo>
                    <a:pt x="2864" y="876"/>
                  </a:lnTo>
                  <a:lnTo>
                    <a:pt x="2865" y="876"/>
                  </a:lnTo>
                  <a:lnTo>
                    <a:pt x="2867" y="876"/>
                  </a:lnTo>
                  <a:lnTo>
                    <a:pt x="2867" y="876"/>
                  </a:lnTo>
                  <a:lnTo>
                    <a:pt x="2868" y="876"/>
                  </a:lnTo>
                  <a:lnTo>
                    <a:pt x="2869" y="876"/>
                  </a:lnTo>
                  <a:lnTo>
                    <a:pt x="2870" y="876"/>
                  </a:lnTo>
                  <a:lnTo>
                    <a:pt x="2870" y="876"/>
                  </a:lnTo>
                  <a:lnTo>
                    <a:pt x="2872" y="876"/>
                  </a:lnTo>
                  <a:lnTo>
                    <a:pt x="2873" y="876"/>
                  </a:lnTo>
                  <a:lnTo>
                    <a:pt x="2874" y="876"/>
                  </a:lnTo>
                  <a:lnTo>
                    <a:pt x="2874" y="876"/>
                  </a:lnTo>
                  <a:lnTo>
                    <a:pt x="2875" y="876"/>
                  </a:lnTo>
                  <a:lnTo>
                    <a:pt x="2877" y="876"/>
                  </a:lnTo>
                  <a:lnTo>
                    <a:pt x="2878" y="876"/>
                  </a:lnTo>
                  <a:lnTo>
                    <a:pt x="2878" y="876"/>
                  </a:lnTo>
                  <a:lnTo>
                    <a:pt x="2879" y="876"/>
                  </a:lnTo>
                  <a:lnTo>
                    <a:pt x="2880" y="876"/>
                  </a:lnTo>
                  <a:lnTo>
                    <a:pt x="2881" y="876"/>
                  </a:lnTo>
                  <a:lnTo>
                    <a:pt x="2881" y="876"/>
                  </a:lnTo>
                  <a:lnTo>
                    <a:pt x="2883" y="877"/>
                  </a:lnTo>
                  <a:lnTo>
                    <a:pt x="2884" y="878"/>
                  </a:lnTo>
                  <a:lnTo>
                    <a:pt x="2885" y="881"/>
                  </a:lnTo>
                  <a:lnTo>
                    <a:pt x="2885" y="881"/>
                  </a:lnTo>
                  <a:lnTo>
                    <a:pt x="2886" y="882"/>
                  </a:lnTo>
                  <a:lnTo>
                    <a:pt x="2888" y="882"/>
                  </a:lnTo>
                  <a:lnTo>
                    <a:pt x="2889" y="882"/>
                  </a:lnTo>
                  <a:lnTo>
                    <a:pt x="2889" y="882"/>
                  </a:lnTo>
                  <a:lnTo>
                    <a:pt x="2890" y="882"/>
                  </a:lnTo>
                  <a:lnTo>
                    <a:pt x="2891" y="882"/>
                  </a:lnTo>
                  <a:lnTo>
                    <a:pt x="2893" y="882"/>
                  </a:lnTo>
                  <a:lnTo>
                    <a:pt x="2893" y="881"/>
                  </a:lnTo>
                  <a:lnTo>
                    <a:pt x="2894" y="881"/>
                  </a:lnTo>
                  <a:lnTo>
                    <a:pt x="2895" y="880"/>
                  </a:lnTo>
                  <a:lnTo>
                    <a:pt x="2896" y="877"/>
                  </a:lnTo>
                  <a:lnTo>
                    <a:pt x="2896" y="876"/>
                  </a:lnTo>
                  <a:lnTo>
                    <a:pt x="2898" y="875"/>
                  </a:lnTo>
                  <a:lnTo>
                    <a:pt x="2899" y="875"/>
                  </a:lnTo>
                  <a:lnTo>
                    <a:pt x="2900" y="873"/>
                  </a:lnTo>
                  <a:lnTo>
                    <a:pt x="2900" y="873"/>
                  </a:lnTo>
                  <a:lnTo>
                    <a:pt x="2901" y="873"/>
                  </a:lnTo>
                  <a:lnTo>
                    <a:pt x="2903" y="873"/>
                  </a:lnTo>
                  <a:lnTo>
                    <a:pt x="2904" y="875"/>
                  </a:lnTo>
                  <a:lnTo>
                    <a:pt x="2904" y="875"/>
                  </a:lnTo>
                  <a:lnTo>
                    <a:pt x="2905" y="876"/>
                  </a:lnTo>
                  <a:lnTo>
                    <a:pt x="2906" y="877"/>
                  </a:lnTo>
                  <a:lnTo>
                    <a:pt x="2908" y="877"/>
                  </a:lnTo>
                  <a:lnTo>
                    <a:pt x="2909" y="877"/>
                  </a:lnTo>
                  <a:lnTo>
                    <a:pt x="2909" y="876"/>
                  </a:lnTo>
                  <a:lnTo>
                    <a:pt x="2910" y="876"/>
                  </a:lnTo>
                  <a:lnTo>
                    <a:pt x="2911" y="876"/>
                  </a:lnTo>
                  <a:lnTo>
                    <a:pt x="2913" y="875"/>
                  </a:lnTo>
                  <a:lnTo>
                    <a:pt x="2913" y="876"/>
                  </a:lnTo>
                  <a:lnTo>
                    <a:pt x="2914" y="876"/>
                  </a:lnTo>
                  <a:lnTo>
                    <a:pt x="2915" y="876"/>
                  </a:lnTo>
                  <a:lnTo>
                    <a:pt x="2916" y="876"/>
                  </a:lnTo>
                  <a:lnTo>
                    <a:pt x="2916" y="876"/>
                  </a:lnTo>
                  <a:lnTo>
                    <a:pt x="2917" y="876"/>
                  </a:lnTo>
                  <a:lnTo>
                    <a:pt x="2919" y="876"/>
                  </a:lnTo>
                  <a:lnTo>
                    <a:pt x="2920" y="876"/>
                  </a:lnTo>
                  <a:lnTo>
                    <a:pt x="2920" y="876"/>
                  </a:lnTo>
                  <a:lnTo>
                    <a:pt x="2921" y="876"/>
                  </a:lnTo>
                  <a:lnTo>
                    <a:pt x="2922" y="876"/>
                  </a:lnTo>
                  <a:lnTo>
                    <a:pt x="2924" y="876"/>
                  </a:lnTo>
                  <a:lnTo>
                    <a:pt x="2924" y="876"/>
                  </a:lnTo>
                  <a:lnTo>
                    <a:pt x="2925" y="876"/>
                  </a:lnTo>
                  <a:lnTo>
                    <a:pt x="2926" y="876"/>
                  </a:lnTo>
                  <a:lnTo>
                    <a:pt x="2927" y="876"/>
                  </a:lnTo>
                  <a:lnTo>
                    <a:pt x="2927" y="876"/>
                  </a:lnTo>
                  <a:lnTo>
                    <a:pt x="2929" y="876"/>
                  </a:lnTo>
                  <a:lnTo>
                    <a:pt x="2930" y="876"/>
                  </a:lnTo>
                  <a:lnTo>
                    <a:pt x="2931" y="876"/>
                  </a:lnTo>
                  <a:lnTo>
                    <a:pt x="2931" y="876"/>
                  </a:lnTo>
                  <a:lnTo>
                    <a:pt x="2932" y="876"/>
                  </a:lnTo>
                  <a:lnTo>
                    <a:pt x="2934" y="876"/>
                  </a:lnTo>
                  <a:lnTo>
                    <a:pt x="2935" y="876"/>
                  </a:lnTo>
                  <a:lnTo>
                    <a:pt x="2935" y="876"/>
                  </a:lnTo>
                  <a:lnTo>
                    <a:pt x="2936" y="876"/>
                  </a:lnTo>
                  <a:lnTo>
                    <a:pt x="2937" y="876"/>
                  </a:lnTo>
                  <a:lnTo>
                    <a:pt x="2939" y="876"/>
                  </a:lnTo>
                  <a:lnTo>
                    <a:pt x="2939" y="876"/>
                  </a:lnTo>
                  <a:lnTo>
                    <a:pt x="2940" y="876"/>
                  </a:lnTo>
                  <a:lnTo>
                    <a:pt x="2941" y="876"/>
                  </a:lnTo>
                  <a:lnTo>
                    <a:pt x="2942" y="876"/>
                  </a:lnTo>
                  <a:lnTo>
                    <a:pt x="2942" y="876"/>
                  </a:lnTo>
                  <a:lnTo>
                    <a:pt x="2944" y="876"/>
                  </a:lnTo>
                  <a:lnTo>
                    <a:pt x="2945" y="876"/>
                  </a:lnTo>
                  <a:lnTo>
                    <a:pt x="2946" y="876"/>
                  </a:lnTo>
                  <a:lnTo>
                    <a:pt x="2946" y="876"/>
                  </a:lnTo>
                  <a:lnTo>
                    <a:pt x="2947" y="876"/>
                  </a:lnTo>
                  <a:lnTo>
                    <a:pt x="2949" y="876"/>
                  </a:lnTo>
                  <a:lnTo>
                    <a:pt x="2950" y="876"/>
                  </a:lnTo>
                  <a:lnTo>
                    <a:pt x="2950" y="876"/>
                  </a:lnTo>
                  <a:lnTo>
                    <a:pt x="2951" y="876"/>
                  </a:lnTo>
                  <a:lnTo>
                    <a:pt x="2952" y="876"/>
                  </a:lnTo>
                  <a:lnTo>
                    <a:pt x="2953" y="876"/>
                  </a:lnTo>
                  <a:lnTo>
                    <a:pt x="2953" y="876"/>
                  </a:lnTo>
                  <a:lnTo>
                    <a:pt x="2955" y="876"/>
                  </a:lnTo>
                  <a:lnTo>
                    <a:pt x="2956" y="876"/>
                  </a:lnTo>
                  <a:lnTo>
                    <a:pt x="2957" y="876"/>
                  </a:lnTo>
                  <a:lnTo>
                    <a:pt x="2957" y="876"/>
                  </a:lnTo>
                  <a:lnTo>
                    <a:pt x="2958" y="876"/>
                  </a:lnTo>
                  <a:lnTo>
                    <a:pt x="2960" y="876"/>
                  </a:lnTo>
                  <a:lnTo>
                    <a:pt x="2961" y="876"/>
                  </a:lnTo>
                  <a:lnTo>
                    <a:pt x="2961" y="876"/>
                  </a:lnTo>
                  <a:lnTo>
                    <a:pt x="2962" y="876"/>
                  </a:lnTo>
                  <a:lnTo>
                    <a:pt x="2963" y="876"/>
                  </a:lnTo>
                  <a:lnTo>
                    <a:pt x="2965" y="876"/>
                  </a:lnTo>
                  <a:lnTo>
                    <a:pt x="2966" y="876"/>
                  </a:lnTo>
                  <a:lnTo>
                    <a:pt x="2966" y="876"/>
                  </a:lnTo>
                  <a:lnTo>
                    <a:pt x="2967" y="876"/>
                  </a:lnTo>
                  <a:lnTo>
                    <a:pt x="2968" y="876"/>
                  </a:lnTo>
                  <a:lnTo>
                    <a:pt x="2970" y="876"/>
                  </a:lnTo>
                  <a:lnTo>
                    <a:pt x="2970" y="876"/>
                  </a:lnTo>
                  <a:lnTo>
                    <a:pt x="2971" y="876"/>
                  </a:lnTo>
                  <a:lnTo>
                    <a:pt x="2972" y="876"/>
                  </a:lnTo>
                  <a:lnTo>
                    <a:pt x="2973" y="876"/>
                  </a:lnTo>
                  <a:lnTo>
                    <a:pt x="2973" y="876"/>
                  </a:lnTo>
                  <a:lnTo>
                    <a:pt x="2975" y="876"/>
                  </a:lnTo>
                  <a:lnTo>
                    <a:pt x="2976" y="876"/>
                  </a:lnTo>
                  <a:lnTo>
                    <a:pt x="2977" y="876"/>
                  </a:lnTo>
                  <a:lnTo>
                    <a:pt x="2977" y="876"/>
                  </a:lnTo>
                  <a:lnTo>
                    <a:pt x="2978" y="876"/>
                  </a:lnTo>
                  <a:lnTo>
                    <a:pt x="2980" y="876"/>
                  </a:lnTo>
                  <a:lnTo>
                    <a:pt x="2981" y="876"/>
                  </a:lnTo>
                  <a:lnTo>
                    <a:pt x="2981" y="876"/>
                  </a:lnTo>
                  <a:lnTo>
                    <a:pt x="2982" y="876"/>
                  </a:lnTo>
                  <a:lnTo>
                    <a:pt x="2983" y="876"/>
                  </a:lnTo>
                  <a:lnTo>
                    <a:pt x="2985" y="876"/>
                  </a:lnTo>
                  <a:lnTo>
                    <a:pt x="2985" y="876"/>
                  </a:lnTo>
                  <a:lnTo>
                    <a:pt x="2986" y="876"/>
                  </a:lnTo>
                  <a:lnTo>
                    <a:pt x="2987" y="876"/>
                  </a:lnTo>
                  <a:lnTo>
                    <a:pt x="2988" y="876"/>
                  </a:lnTo>
                  <a:lnTo>
                    <a:pt x="2988" y="876"/>
                  </a:lnTo>
                  <a:lnTo>
                    <a:pt x="2989" y="876"/>
                  </a:lnTo>
                  <a:lnTo>
                    <a:pt x="2991" y="876"/>
                  </a:lnTo>
                  <a:lnTo>
                    <a:pt x="2992" y="876"/>
                  </a:lnTo>
                  <a:lnTo>
                    <a:pt x="2992" y="876"/>
                  </a:lnTo>
                  <a:lnTo>
                    <a:pt x="2993" y="876"/>
                  </a:lnTo>
                  <a:lnTo>
                    <a:pt x="2994" y="875"/>
                  </a:lnTo>
                  <a:lnTo>
                    <a:pt x="2996" y="875"/>
                  </a:lnTo>
                  <a:lnTo>
                    <a:pt x="2996" y="875"/>
                  </a:lnTo>
                  <a:lnTo>
                    <a:pt x="2997" y="875"/>
                  </a:lnTo>
                  <a:lnTo>
                    <a:pt x="2998" y="875"/>
                  </a:lnTo>
                  <a:lnTo>
                    <a:pt x="2999" y="876"/>
                  </a:lnTo>
                  <a:lnTo>
                    <a:pt x="2999" y="876"/>
                  </a:lnTo>
                  <a:lnTo>
                    <a:pt x="3001" y="876"/>
                  </a:lnTo>
                  <a:lnTo>
                    <a:pt x="3002" y="876"/>
                  </a:lnTo>
                  <a:lnTo>
                    <a:pt x="3003" y="876"/>
                  </a:lnTo>
                  <a:lnTo>
                    <a:pt x="3003" y="876"/>
                  </a:lnTo>
                  <a:lnTo>
                    <a:pt x="3004" y="876"/>
                  </a:lnTo>
                  <a:lnTo>
                    <a:pt x="3006" y="876"/>
                  </a:lnTo>
                  <a:lnTo>
                    <a:pt x="3007" y="876"/>
                  </a:lnTo>
                  <a:lnTo>
                    <a:pt x="3007" y="876"/>
                  </a:lnTo>
                  <a:lnTo>
                    <a:pt x="3008" y="876"/>
                  </a:lnTo>
                  <a:lnTo>
                    <a:pt x="3009" y="876"/>
                  </a:lnTo>
                  <a:lnTo>
                    <a:pt x="3011" y="876"/>
                  </a:lnTo>
                  <a:lnTo>
                    <a:pt x="3011" y="876"/>
                  </a:lnTo>
                  <a:lnTo>
                    <a:pt x="3012" y="876"/>
                  </a:lnTo>
                  <a:lnTo>
                    <a:pt x="3013" y="876"/>
                  </a:lnTo>
                  <a:lnTo>
                    <a:pt x="3014" y="876"/>
                  </a:lnTo>
                  <a:lnTo>
                    <a:pt x="3014" y="876"/>
                  </a:lnTo>
                  <a:lnTo>
                    <a:pt x="3016" y="876"/>
                  </a:lnTo>
                  <a:lnTo>
                    <a:pt x="3017" y="876"/>
                  </a:lnTo>
                  <a:lnTo>
                    <a:pt x="3018" y="876"/>
                  </a:lnTo>
                  <a:lnTo>
                    <a:pt x="3018" y="876"/>
                  </a:lnTo>
                  <a:lnTo>
                    <a:pt x="3019" y="876"/>
                  </a:lnTo>
                  <a:lnTo>
                    <a:pt x="3020" y="876"/>
                  </a:lnTo>
                  <a:lnTo>
                    <a:pt x="3022" y="876"/>
                  </a:lnTo>
                  <a:lnTo>
                    <a:pt x="3023" y="876"/>
                  </a:lnTo>
                  <a:lnTo>
                    <a:pt x="3023" y="876"/>
                  </a:lnTo>
                  <a:lnTo>
                    <a:pt x="3024" y="876"/>
                  </a:lnTo>
                  <a:lnTo>
                    <a:pt x="3025" y="876"/>
                  </a:lnTo>
                  <a:lnTo>
                    <a:pt x="3027" y="876"/>
                  </a:lnTo>
                  <a:lnTo>
                    <a:pt x="3027" y="876"/>
                  </a:lnTo>
                  <a:lnTo>
                    <a:pt x="3028" y="876"/>
                  </a:lnTo>
                  <a:lnTo>
                    <a:pt x="3029" y="876"/>
                  </a:lnTo>
                  <a:lnTo>
                    <a:pt x="3030" y="876"/>
                  </a:lnTo>
                  <a:lnTo>
                    <a:pt x="3030" y="876"/>
                  </a:lnTo>
                  <a:lnTo>
                    <a:pt x="3032" y="876"/>
                  </a:lnTo>
                  <a:lnTo>
                    <a:pt x="3033" y="876"/>
                  </a:lnTo>
                  <a:lnTo>
                    <a:pt x="3034" y="876"/>
                  </a:lnTo>
                  <a:lnTo>
                    <a:pt x="3034" y="876"/>
                  </a:lnTo>
                  <a:lnTo>
                    <a:pt x="3035" y="876"/>
                  </a:lnTo>
                  <a:lnTo>
                    <a:pt x="3037" y="876"/>
                  </a:lnTo>
                  <a:lnTo>
                    <a:pt x="3038" y="876"/>
                  </a:lnTo>
                  <a:lnTo>
                    <a:pt x="3038" y="876"/>
                  </a:lnTo>
                  <a:lnTo>
                    <a:pt x="3039" y="876"/>
                  </a:lnTo>
                  <a:lnTo>
                    <a:pt x="3040" y="876"/>
                  </a:lnTo>
                  <a:lnTo>
                    <a:pt x="3042" y="876"/>
                  </a:lnTo>
                  <a:lnTo>
                    <a:pt x="3042" y="876"/>
                  </a:lnTo>
                  <a:lnTo>
                    <a:pt x="3043" y="876"/>
                  </a:lnTo>
                  <a:lnTo>
                    <a:pt x="3044" y="876"/>
                  </a:lnTo>
                  <a:lnTo>
                    <a:pt x="3045" y="876"/>
                  </a:lnTo>
                  <a:lnTo>
                    <a:pt x="3045" y="876"/>
                  </a:lnTo>
                  <a:lnTo>
                    <a:pt x="3047" y="876"/>
                  </a:lnTo>
                  <a:lnTo>
                    <a:pt x="3048" y="876"/>
                  </a:lnTo>
                  <a:lnTo>
                    <a:pt x="3049" y="876"/>
                  </a:lnTo>
                  <a:lnTo>
                    <a:pt x="3049" y="876"/>
                  </a:lnTo>
                  <a:lnTo>
                    <a:pt x="3050" y="876"/>
                  </a:lnTo>
                  <a:lnTo>
                    <a:pt x="3052" y="876"/>
                  </a:lnTo>
                  <a:lnTo>
                    <a:pt x="3053" y="876"/>
                  </a:lnTo>
                  <a:lnTo>
                    <a:pt x="3053" y="876"/>
                  </a:lnTo>
                  <a:lnTo>
                    <a:pt x="3054" y="876"/>
                  </a:lnTo>
                  <a:lnTo>
                    <a:pt x="3055" y="876"/>
                  </a:lnTo>
                  <a:lnTo>
                    <a:pt x="3056" y="876"/>
                  </a:lnTo>
                  <a:lnTo>
                    <a:pt x="3056" y="876"/>
                  </a:lnTo>
                  <a:lnTo>
                    <a:pt x="3058" y="876"/>
                  </a:lnTo>
                  <a:lnTo>
                    <a:pt x="3059" y="876"/>
                  </a:lnTo>
                  <a:lnTo>
                    <a:pt x="3060" y="876"/>
                  </a:lnTo>
                  <a:lnTo>
                    <a:pt x="3060" y="876"/>
                  </a:lnTo>
                  <a:lnTo>
                    <a:pt x="3061" y="876"/>
                  </a:lnTo>
                  <a:lnTo>
                    <a:pt x="3063" y="876"/>
                  </a:lnTo>
                  <a:lnTo>
                    <a:pt x="3064" y="876"/>
                  </a:lnTo>
                  <a:lnTo>
                    <a:pt x="3064" y="876"/>
                  </a:lnTo>
                  <a:lnTo>
                    <a:pt x="3065" y="876"/>
                  </a:lnTo>
                  <a:lnTo>
                    <a:pt x="3066" y="876"/>
                  </a:lnTo>
                  <a:lnTo>
                    <a:pt x="3068" y="876"/>
                  </a:lnTo>
                  <a:lnTo>
                    <a:pt x="3068" y="876"/>
                  </a:lnTo>
                  <a:lnTo>
                    <a:pt x="3069" y="876"/>
                  </a:lnTo>
                  <a:lnTo>
                    <a:pt x="3070" y="876"/>
                  </a:lnTo>
                  <a:lnTo>
                    <a:pt x="3071" y="876"/>
                  </a:lnTo>
                  <a:lnTo>
                    <a:pt x="3071" y="876"/>
                  </a:lnTo>
                  <a:lnTo>
                    <a:pt x="3073" y="876"/>
                  </a:lnTo>
                  <a:lnTo>
                    <a:pt x="3074" y="876"/>
                  </a:lnTo>
                  <a:lnTo>
                    <a:pt x="3075" y="876"/>
                  </a:lnTo>
                  <a:lnTo>
                    <a:pt x="3076" y="876"/>
                  </a:lnTo>
                  <a:lnTo>
                    <a:pt x="3076" y="876"/>
                  </a:lnTo>
                  <a:lnTo>
                    <a:pt x="3078" y="876"/>
                  </a:lnTo>
                  <a:lnTo>
                    <a:pt x="3079" y="876"/>
                  </a:lnTo>
                  <a:lnTo>
                    <a:pt x="3080" y="876"/>
                  </a:lnTo>
                  <a:lnTo>
                    <a:pt x="3080" y="876"/>
                  </a:lnTo>
                  <a:lnTo>
                    <a:pt x="3081" y="876"/>
                  </a:lnTo>
                  <a:lnTo>
                    <a:pt x="3083" y="876"/>
                  </a:lnTo>
                  <a:lnTo>
                    <a:pt x="3084" y="876"/>
                  </a:lnTo>
                  <a:lnTo>
                    <a:pt x="3084" y="876"/>
                  </a:lnTo>
                  <a:lnTo>
                    <a:pt x="3085" y="876"/>
                  </a:lnTo>
                  <a:lnTo>
                    <a:pt x="3086" y="876"/>
                  </a:lnTo>
                  <a:lnTo>
                    <a:pt x="3088" y="876"/>
                  </a:lnTo>
                  <a:lnTo>
                    <a:pt x="3088" y="876"/>
                  </a:lnTo>
                  <a:lnTo>
                    <a:pt x="3089" y="876"/>
                  </a:lnTo>
                  <a:lnTo>
                    <a:pt x="3090" y="876"/>
                  </a:lnTo>
                  <a:lnTo>
                    <a:pt x="3091" y="876"/>
                  </a:lnTo>
                  <a:lnTo>
                    <a:pt x="3091" y="876"/>
                  </a:lnTo>
                  <a:lnTo>
                    <a:pt x="3092" y="876"/>
                  </a:lnTo>
                  <a:lnTo>
                    <a:pt x="3094" y="876"/>
                  </a:lnTo>
                  <a:lnTo>
                    <a:pt x="3095" y="876"/>
                  </a:lnTo>
                  <a:lnTo>
                    <a:pt x="3095" y="876"/>
                  </a:lnTo>
                  <a:lnTo>
                    <a:pt x="3096" y="876"/>
                  </a:lnTo>
                  <a:lnTo>
                    <a:pt x="3097" y="876"/>
                  </a:lnTo>
                  <a:lnTo>
                    <a:pt x="3099" y="876"/>
                  </a:lnTo>
                  <a:lnTo>
                    <a:pt x="3099" y="876"/>
                  </a:lnTo>
                  <a:lnTo>
                    <a:pt x="3100" y="876"/>
                  </a:lnTo>
                  <a:lnTo>
                    <a:pt x="3101" y="876"/>
                  </a:lnTo>
                  <a:lnTo>
                    <a:pt x="3102" y="876"/>
                  </a:lnTo>
                  <a:lnTo>
                    <a:pt x="3102" y="876"/>
                  </a:lnTo>
                  <a:lnTo>
                    <a:pt x="3104" y="876"/>
                  </a:lnTo>
                  <a:lnTo>
                    <a:pt x="3105" y="876"/>
                  </a:lnTo>
                  <a:lnTo>
                    <a:pt x="3106" y="876"/>
                  </a:lnTo>
                  <a:lnTo>
                    <a:pt x="3106" y="876"/>
                  </a:lnTo>
                  <a:lnTo>
                    <a:pt x="3107" y="876"/>
                  </a:lnTo>
                  <a:lnTo>
                    <a:pt x="3109" y="876"/>
                  </a:lnTo>
                  <a:lnTo>
                    <a:pt x="3110" y="876"/>
                  </a:lnTo>
                  <a:lnTo>
                    <a:pt x="3110" y="876"/>
                  </a:lnTo>
                  <a:lnTo>
                    <a:pt x="3111" y="876"/>
                  </a:lnTo>
                  <a:lnTo>
                    <a:pt x="3112" y="876"/>
                  </a:lnTo>
                  <a:lnTo>
                    <a:pt x="3114" y="876"/>
                  </a:lnTo>
                  <a:lnTo>
                    <a:pt x="3114" y="876"/>
                  </a:lnTo>
                  <a:lnTo>
                    <a:pt x="3115" y="876"/>
                  </a:lnTo>
                  <a:lnTo>
                    <a:pt x="3116" y="876"/>
                  </a:lnTo>
                  <a:lnTo>
                    <a:pt x="3117" y="876"/>
                  </a:lnTo>
                  <a:lnTo>
                    <a:pt x="3117" y="876"/>
                  </a:lnTo>
                  <a:lnTo>
                    <a:pt x="3119" y="876"/>
                  </a:lnTo>
                  <a:lnTo>
                    <a:pt x="3120" y="876"/>
                  </a:lnTo>
                  <a:lnTo>
                    <a:pt x="3121" y="876"/>
                  </a:lnTo>
                  <a:lnTo>
                    <a:pt x="3121" y="876"/>
                  </a:lnTo>
                  <a:lnTo>
                    <a:pt x="3122" y="876"/>
                  </a:lnTo>
                  <a:lnTo>
                    <a:pt x="3124" y="876"/>
                  </a:lnTo>
                  <a:lnTo>
                    <a:pt x="3125" y="876"/>
                  </a:lnTo>
                  <a:lnTo>
                    <a:pt x="3125" y="876"/>
                  </a:lnTo>
                  <a:lnTo>
                    <a:pt x="3126" y="876"/>
                  </a:lnTo>
                  <a:lnTo>
                    <a:pt x="3127" y="876"/>
                  </a:lnTo>
                  <a:lnTo>
                    <a:pt x="3128" y="876"/>
                  </a:lnTo>
                  <a:lnTo>
                    <a:pt x="3128" y="876"/>
                  </a:lnTo>
                  <a:lnTo>
                    <a:pt x="3130" y="876"/>
                  </a:lnTo>
                  <a:lnTo>
                    <a:pt x="3131" y="876"/>
                  </a:lnTo>
                  <a:lnTo>
                    <a:pt x="3132" y="876"/>
                  </a:lnTo>
                  <a:lnTo>
                    <a:pt x="3133" y="876"/>
                  </a:lnTo>
                  <a:lnTo>
                    <a:pt x="3133" y="876"/>
                  </a:lnTo>
                  <a:lnTo>
                    <a:pt x="3135" y="876"/>
                  </a:lnTo>
                  <a:lnTo>
                    <a:pt x="3136" y="876"/>
                  </a:lnTo>
                  <a:lnTo>
                    <a:pt x="3137" y="876"/>
                  </a:lnTo>
                  <a:lnTo>
                    <a:pt x="3137" y="876"/>
                  </a:lnTo>
                  <a:lnTo>
                    <a:pt x="3138" y="876"/>
                  </a:lnTo>
                  <a:lnTo>
                    <a:pt x="3140" y="876"/>
                  </a:lnTo>
                  <a:lnTo>
                    <a:pt x="3141" y="876"/>
                  </a:lnTo>
                  <a:lnTo>
                    <a:pt x="3141" y="876"/>
                  </a:lnTo>
                  <a:lnTo>
                    <a:pt x="3142" y="876"/>
                  </a:lnTo>
                  <a:lnTo>
                    <a:pt x="3143" y="876"/>
                  </a:lnTo>
                  <a:lnTo>
                    <a:pt x="3145" y="876"/>
                  </a:lnTo>
                  <a:lnTo>
                    <a:pt x="3145" y="876"/>
                  </a:lnTo>
                  <a:lnTo>
                    <a:pt x="3146" y="876"/>
                  </a:lnTo>
                  <a:lnTo>
                    <a:pt x="3147" y="876"/>
                  </a:lnTo>
                  <a:lnTo>
                    <a:pt x="3148" y="876"/>
                  </a:lnTo>
                  <a:lnTo>
                    <a:pt x="3148" y="876"/>
                  </a:lnTo>
                  <a:lnTo>
                    <a:pt x="3150" y="876"/>
                  </a:lnTo>
                  <a:lnTo>
                    <a:pt x="3151" y="876"/>
                  </a:lnTo>
                  <a:lnTo>
                    <a:pt x="3152" y="876"/>
                  </a:lnTo>
                  <a:lnTo>
                    <a:pt x="3152" y="876"/>
                  </a:lnTo>
                  <a:lnTo>
                    <a:pt x="3153" y="876"/>
                  </a:lnTo>
                  <a:lnTo>
                    <a:pt x="3155" y="876"/>
                  </a:lnTo>
                  <a:lnTo>
                    <a:pt x="3156" y="876"/>
                  </a:lnTo>
                  <a:lnTo>
                    <a:pt x="3156" y="876"/>
                  </a:lnTo>
                  <a:lnTo>
                    <a:pt x="3157" y="876"/>
                  </a:lnTo>
                  <a:lnTo>
                    <a:pt x="3158" y="876"/>
                  </a:lnTo>
                  <a:lnTo>
                    <a:pt x="3160" y="876"/>
                  </a:lnTo>
                  <a:lnTo>
                    <a:pt x="3160" y="876"/>
                  </a:lnTo>
                  <a:lnTo>
                    <a:pt x="3161" y="876"/>
                  </a:lnTo>
                  <a:lnTo>
                    <a:pt x="3162" y="876"/>
                  </a:lnTo>
                  <a:lnTo>
                    <a:pt x="3163" y="876"/>
                  </a:lnTo>
                  <a:lnTo>
                    <a:pt x="3163" y="876"/>
                  </a:lnTo>
                  <a:lnTo>
                    <a:pt x="3164" y="876"/>
                  </a:lnTo>
                  <a:lnTo>
                    <a:pt x="3166" y="876"/>
                  </a:lnTo>
                  <a:lnTo>
                    <a:pt x="3167" y="876"/>
                  </a:lnTo>
                  <a:lnTo>
                    <a:pt x="3167" y="876"/>
                  </a:lnTo>
                  <a:lnTo>
                    <a:pt x="3168" y="876"/>
                  </a:lnTo>
                  <a:lnTo>
                    <a:pt x="3169" y="876"/>
                  </a:lnTo>
                  <a:lnTo>
                    <a:pt x="3171" y="876"/>
                  </a:lnTo>
                  <a:lnTo>
                    <a:pt x="3171" y="876"/>
                  </a:lnTo>
                  <a:lnTo>
                    <a:pt x="3172" y="876"/>
                  </a:lnTo>
                  <a:lnTo>
                    <a:pt x="3173" y="876"/>
                  </a:lnTo>
                  <a:lnTo>
                    <a:pt x="3174" y="876"/>
                  </a:lnTo>
                  <a:lnTo>
                    <a:pt x="3174" y="876"/>
                  </a:lnTo>
                  <a:lnTo>
                    <a:pt x="3176" y="876"/>
                  </a:lnTo>
                  <a:lnTo>
                    <a:pt x="3177" y="876"/>
                  </a:lnTo>
                  <a:lnTo>
                    <a:pt x="3178" y="876"/>
                  </a:lnTo>
                  <a:lnTo>
                    <a:pt x="3178" y="876"/>
                  </a:lnTo>
                  <a:lnTo>
                    <a:pt x="3179" y="876"/>
                  </a:lnTo>
                  <a:lnTo>
                    <a:pt x="3181" y="876"/>
                  </a:lnTo>
                  <a:lnTo>
                    <a:pt x="3182" y="876"/>
                  </a:lnTo>
                  <a:lnTo>
                    <a:pt x="3182" y="876"/>
                  </a:lnTo>
                  <a:lnTo>
                    <a:pt x="3183" y="876"/>
                  </a:lnTo>
                  <a:lnTo>
                    <a:pt x="3184" y="876"/>
                  </a:lnTo>
                  <a:lnTo>
                    <a:pt x="3186" y="876"/>
                  </a:lnTo>
                  <a:lnTo>
                    <a:pt x="3186" y="876"/>
                  </a:lnTo>
                  <a:lnTo>
                    <a:pt x="3187" y="876"/>
                  </a:lnTo>
                  <a:lnTo>
                    <a:pt x="3188" y="876"/>
                  </a:lnTo>
                  <a:lnTo>
                    <a:pt x="3189" y="876"/>
                  </a:lnTo>
                  <a:lnTo>
                    <a:pt x="3191" y="876"/>
                  </a:lnTo>
                  <a:lnTo>
                    <a:pt x="3191" y="876"/>
                  </a:lnTo>
                  <a:lnTo>
                    <a:pt x="3192" y="876"/>
                  </a:lnTo>
                  <a:lnTo>
                    <a:pt x="3193" y="876"/>
                  </a:lnTo>
                  <a:lnTo>
                    <a:pt x="3194" y="876"/>
                  </a:lnTo>
                  <a:lnTo>
                    <a:pt x="3194" y="876"/>
                  </a:lnTo>
                  <a:lnTo>
                    <a:pt x="3196" y="876"/>
                  </a:lnTo>
                  <a:lnTo>
                    <a:pt x="3197" y="876"/>
                  </a:lnTo>
                  <a:lnTo>
                    <a:pt x="3198" y="876"/>
                  </a:lnTo>
                  <a:lnTo>
                    <a:pt x="3198" y="876"/>
                  </a:lnTo>
                  <a:lnTo>
                    <a:pt x="3199" y="876"/>
                  </a:lnTo>
                  <a:lnTo>
                    <a:pt x="3200" y="876"/>
                  </a:lnTo>
                  <a:lnTo>
                    <a:pt x="3202" y="876"/>
                  </a:lnTo>
                  <a:lnTo>
                    <a:pt x="3202" y="876"/>
                  </a:lnTo>
                  <a:lnTo>
                    <a:pt x="3203" y="876"/>
                  </a:lnTo>
                  <a:lnTo>
                    <a:pt x="3204" y="876"/>
                  </a:lnTo>
                  <a:lnTo>
                    <a:pt x="3205" y="876"/>
                  </a:lnTo>
                  <a:lnTo>
                    <a:pt x="3205" y="876"/>
                  </a:lnTo>
                  <a:lnTo>
                    <a:pt x="3207" y="876"/>
                  </a:lnTo>
                  <a:lnTo>
                    <a:pt x="3208" y="876"/>
                  </a:lnTo>
                  <a:lnTo>
                    <a:pt x="3209" y="876"/>
                  </a:lnTo>
                  <a:lnTo>
                    <a:pt x="3209" y="876"/>
                  </a:lnTo>
                  <a:lnTo>
                    <a:pt x="3210" y="876"/>
                  </a:lnTo>
                  <a:lnTo>
                    <a:pt x="3212" y="876"/>
                  </a:lnTo>
                  <a:lnTo>
                    <a:pt x="3213" y="876"/>
                  </a:lnTo>
                  <a:lnTo>
                    <a:pt x="3213" y="876"/>
                  </a:lnTo>
                  <a:lnTo>
                    <a:pt x="3214" y="876"/>
                  </a:lnTo>
                  <a:lnTo>
                    <a:pt x="3215" y="876"/>
                  </a:lnTo>
                  <a:lnTo>
                    <a:pt x="3217" y="876"/>
                  </a:lnTo>
                  <a:lnTo>
                    <a:pt x="3217" y="876"/>
                  </a:lnTo>
                  <a:lnTo>
                    <a:pt x="3218" y="876"/>
                  </a:lnTo>
                  <a:lnTo>
                    <a:pt x="3219" y="876"/>
                  </a:lnTo>
                  <a:lnTo>
                    <a:pt x="3220" y="876"/>
                  </a:lnTo>
                  <a:lnTo>
                    <a:pt x="3220" y="876"/>
                  </a:lnTo>
                  <a:lnTo>
                    <a:pt x="3222" y="876"/>
                  </a:lnTo>
                  <a:lnTo>
                    <a:pt x="3223" y="876"/>
                  </a:lnTo>
                  <a:lnTo>
                    <a:pt x="3224" y="876"/>
                  </a:lnTo>
                  <a:lnTo>
                    <a:pt x="3224" y="876"/>
                  </a:lnTo>
                  <a:lnTo>
                    <a:pt x="3225" y="876"/>
                  </a:lnTo>
                  <a:lnTo>
                    <a:pt x="3227" y="876"/>
                  </a:lnTo>
                  <a:lnTo>
                    <a:pt x="3228" y="876"/>
                  </a:lnTo>
                  <a:lnTo>
                    <a:pt x="3228" y="876"/>
                  </a:lnTo>
                  <a:lnTo>
                    <a:pt x="3229" y="876"/>
                  </a:lnTo>
                  <a:lnTo>
                    <a:pt x="3230" y="876"/>
                  </a:lnTo>
                  <a:lnTo>
                    <a:pt x="3232" y="876"/>
                  </a:lnTo>
                  <a:lnTo>
                    <a:pt x="3232" y="876"/>
                  </a:lnTo>
                  <a:lnTo>
                    <a:pt x="3233" y="876"/>
                  </a:lnTo>
                  <a:lnTo>
                    <a:pt x="3234" y="876"/>
                  </a:lnTo>
                  <a:lnTo>
                    <a:pt x="3235" y="876"/>
                  </a:lnTo>
                  <a:lnTo>
                    <a:pt x="3235" y="876"/>
                  </a:lnTo>
                  <a:lnTo>
                    <a:pt x="3236" y="876"/>
                  </a:lnTo>
                  <a:lnTo>
                    <a:pt x="3238" y="876"/>
                  </a:lnTo>
                  <a:lnTo>
                    <a:pt x="3239" y="876"/>
                  </a:lnTo>
                  <a:lnTo>
                    <a:pt x="3239" y="876"/>
                  </a:lnTo>
                  <a:lnTo>
                    <a:pt x="3240" y="876"/>
                  </a:lnTo>
                  <a:lnTo>
                    <a:pt x="3241" y="876"/>
                  </a:lnTo>
                  <a:lnTo>
                    <a:pt x="3243" y="876"/>
                  </a:lnTo>
                  <a:lnTo>
                    <a:pt x="3244" y="876"/>
                  </a:lnTo>
                  <a:lnTo>
                    <a:pt x="3244" y="876"/>
                  </a:lnTo>
                  <a:lnTo>
                    <a:pt x="3245" y="876"/>
                  </a:lnTo>
                  <a:lnTo>
                    <a:pt x="3246" y="876"/>
                  </a:lnTo>
                  <a:lnTo>
                    <a:pt x="3248" y="876"/>
                  </a:lnTo>
                  <a:lnTo>
                    <a:pt x="3248" y="876"/>
                  </a:lnTo>
                  <a:lnTo>
                    <a:pt x="3249" y="876"/>
                  </a:lnTo>
                  <a:lnTo>
                    <a:pt x="3250" y="876"/>
                  </a:lnTo>
                  <a:lnTo>
                    <a:pt x="3251" y="876"/>
                  </a:lnTo>
                  <a:lnTo>
                    <a:pt x="3251" y="876"/>
                  </a:lnTo>
                  <a:lnTo>
                    <a:pt x="3253" y="876"/>
                  </a:lnTo>
                  <a:lnTo>
                    <a:pt x="3254" y="876"/>
                  </a:lnTo>
                  <a:lnTo>
                    <a:pt x="3255" y="876"/>
                  </a:lnTo>
                  <a:lnTo>
                    <a:pt x="3255" y="876"/>
                  </a:lnTo>
                  <a:lnTo>
                    <a:pt x="3256" y="876"/>
                  </a:lnTo>
                  <a:lnTo>
                    <a:pt x="3258" y="876"/>
                  </a:lnTo>
                  <a:lnTo>
                    <a:pt x="3259" y="876"/>
                  </a:lnTo>
                  <a:lnTo>
                    <a:pt x="3259" y="876"/>
                  </a:lnTo>
                  <a:lnTo>
                    <a:pt x="3260" y="876"/>
                  </a:lnTo>
                  <a:lnTo>
                    <a:pt x="3261" y="876"/>
                  </a:lnTo>
                  <a:lnTo>
                    <a:pt x="3263" y="876"/>
                  </a:lnTo>
                  <a:lnTo>
                    <a:pt x="3263" y="876"/>
                  </a:lnTo>
                  <a:lnTo>
                    <a:pt x="3264" y="876"/>
                  </a:lnTo>
                  <a:lnTo>
                    <a:pt x="3265" y="876"/>
                  </a:lnTo>
                  <a:lnTo>
                    <a:pt x="3266" y="876"/>
                  </a:lnTo>
                  <a:lnTo>
                    <a:pt x="3266" y="876"/>
                  </a:lnTo>
                  <a:lnTo>
                    <a:pt x="3268" y="876"/>
                  </a:lnTo>
                  <a:lnTo>
                    <a:pt x="3269" y="876"/>
                  </a:lnTo>
                  <a:lnTo>
                    <a:pt x="3270" y="876"/>
                  </a:lnTo>
                  <a:lnTo>
                    <a:pt x="3270" y="876"/>
                  </a:lnTo>
                  <a:lnTo>
                    <a:pt x="3271" y="876"/>
                  </a:lnTo>
                  <a:lnTo>
                    <a:pt x="3272" y="876"/>
                  </a:lnTo>
                  <a:lnTo>
                    <a:pt x="3274" y="876"/>
                  </a:lnTo>
                  <a:lnTo>
                    <a:pt x="3274" y="876"/>
                  </a:lnTo>
                  <a:lnTo>
                    <a:pt x="3275" y="876"/>
                  </a:lnTo>
                  <a:lnTo>
                    <a:pt x="3276" y="876"/>
                  </a:lnTo>
                  <a:lnTo>
                    <a:pt x="3277" y="876"/>
                  </a:lnTo>
                  <a:lnTo>
                    <a:pt x="3277" y="876"/>
                  </a:lnTo>
                  <a:lnTo>
                    <a:pt x="3279" y="876"/>
                  </a:lnTo>
                  <a:lnTo>
                    <a:pt x="3280" y="876"/>
                  </a:lnTo>
                  <a:lnTo>
                    <a:pt x="3281" y="876"/>
                  </a:lnTo>
                  <a:lnTo>
                    <a:pt x="3281" y="876"/>
                  </a:lnTo>
                  <a:lnTo>
                    <a:pt x="3282" y="876"/>
                  </a:lnTo>
                  <a:lnTo>
                    <a:pt x="3284" y="876"/>
                  </a:lnTo>
                  <a:lnTo>
                    <a:pt x="3285" y="876"/>
                  </a:lnTo>
                  <a:lnTo>
                    <a:pt x="3285" y="876"/>
                  </a:lnTo>
                  <a:lnTo>
                    <a:pt x="3286" y="876"/>
                  </a:lnTo>
                  <a:lnTo>
                    <a:pt x="3287" y="876"/>
                  </a:lnTo>
                  <a:lnTo>
                    <a:pt x="3289" y="876"/>
                  </a:lnTo>
                  <a:lnTo>
                    <a:pt x="3289" y="876"/>
                  </a:lnTo>
                  <a:lnTo>
                    <a:pt x="3290" y="876"/>
                  </a:lnTo>
                  <a:lnTo>
                    <a:pt x="3291" y="876"/>
                  </a:lnTo>
                  <a:lnTo>
                    <a:pt x="3292" y="876"/>
                  </a:lnTo>
                  <a:lnTo>
                    <a:pt x="3292" y="876"/>
                  </a:lnTo>
                  <a:lnTo>
                    <a:pt x="3294" y="876"/>
                  </a:lnTo>
                  <a:lnTo>
                    <a:pt x="3295" y="876"/>
                  </a:lnTo>
                  <a:lnTo>
                    <a:pt x="3296" y="876"/>
                  </a:lnTo>
                  <a:lnTo>
                    <a:pt x="3296" y="876"/>
                  </a:lnTo>
                  <a:lnTo>
                    <a:pt x="3297" y="876"/>
                  </a:lnTo>
                  <a:lnTo>
                    <a:pt x="3299" y="876"/>
                  </a:lnTo>
                  <a:lnTo>
                    <a:pt x="3300" y="876"/>
                  </a:lnTo>
                  <a:lnTo>
                    <a:pt x="3301" y="876"/>
                  </a:lnTo>
                  <a:lnTo>
                    <a:pt x="3301" y="876"/>
                  </a:lnTo>
                  <a:lnTo>
                    <a:pt x="3302" y="876"/>
                  </a:lnTo>
                  <a:lnTo>
                    <a:pt x="3304" y="876"/>
                  </a:lnTo>
                  <a:lnTo>
                    <a:pt x="3305" y="876"/>
                  </a:lnTo>
                  <a:lnTo>
                    <a:pt x="3305" y="876"/>
                  </a:lnTo>
                  <a:lnTo>
                    <a:pt x="3306" y="876"/>
                  </a:lnTo>
                  <a:lnTo>
                    <a:pt x="3307" y="876"/>
                  </a:lnTo>
                  <a:lnTo>
                    <a:pt x="3308" y="876"/>
                  </a:lnTo>
                  <a:lnTo>
                    <a:pt x="3308" y="876"/>
                  </a:lnTo>
                  <a:lnTo>
                    <a:pt x="3310" y="876"/>
                  </a:lnTo>
                  <a:lnTo>
                    <a:pt x="3311" y="876"/>
                  </a:lnTo>
                  <a:lnTo>
                    <a:pt x="3312" y="876"/>
                  </a:lnTo>
                  <a:lnTo>
                    <a:pt x="3312" y="876"/>
                  </a:lnTo>
                  <a:lnTo>
                    <a:pt x="3313" y="876"/>
                  </a:lnTo>
                  <a:lnTo>
                    <a:pt x="3315" y="876"/>
                  </a:lnTo>
                  <a:lnTo>
                    <a:pt x="3316" y="876"/>
                  </a:lnTo>
                  <a:lnTo>
                    <a:pt x="3316" y="876"/>
                  </a:lnTo>
                  <a:lnTo>
                    <a:pt x="3317" y="876"/>
                  </a:lnTo>
                  <a:lnTo>
                    <a:pt x="3318" y="876"/>
                  </a:lnTo>
                  <a:lnTo>
                    <a:pt x="3320" y="876"/>
                  </a:lnTo>
                  <a:lnTo>
                    <a:pt x="3320" y="876"/>
                  </a:lnTo>
                  <a:lnTo>
                    <a:pt x="3321" y="876"/>
                  </a:lnTo>
                  <a:lnTo>
                    <a:pt x="3322" y="876"/>
                  </a:lnTo>
                  <a:lnTo>
                    <a:pt x="3323" y="876"/>
                  </a:lnTo>
                  <a:lnTo>
                    <a:pt x="3323" y="876"/>
                  </a:lnTo>
                  <a:lnTo>
                    <a:pt x="3325" y="876"/>
                  </a:lnTo>
                  <a:lnTo>
                    <a:pt x="3326" y="876"/>
                  </a:lnTo>
                  <a:lnTo>
                    <a:pt x="3327" y="876"/>
                  </a:lnTo>
                  <a:lnTo>
                    <a:pt x="3327" y="876"/>
                  </a:lnTo>
                  <a:lnTo>
                    <a:pt x="3328" y="876"/>
                  </a:lnTo>
                  <a:lnTo>
                    <a:pt x="3330" y="876"/>
                  </a:lnTo>
                  <a:lnTo>
                    <a:pt x="3331" y="876"/>
                  </a:lnTo>
                  <a:lnTo>
                    <a:pt x="3331" y="876"/>
                  </a:lnTo>
                  <a:lnTo>
                    <a:pt x="3332" y="876"/>
                  </a:lnTo>
                  <a:lnTo>
                    <a:pt x="3333" y="876"/>
                  </a:lnTo>
                  <a:lnTo>
                    <a:pt x="3335" y="876"/>
                  </a:lnTo>
                  <a:lnTo>
                    <a:pt x="3335" y="876"/>
                  </a:lnTo>
                  <a:lnTo>
                    <a:pt x="3336" y="876"/>
                  </a:lnTo>
                  <a:lnTo>
                    <a:pt x="3337" y="876"/>
                  </a:lnTo>
                  <a:lnTo>
                    <a:pt x="3338" y="876"/>
                  </a:lnTo>
                  <a:lnTo>
                    <a:pt x="3338" y="876"/>
                  </a:lnTo>
                  <a:lnTo>
                    <a:pt x="3340" y="876"/>
                  </a:lnTo>
                  <a:lnTo>
                    <a:pt x="3341" y="876"/>
                  </a:lnTo>
                  <a:lnTo>
                    <a:pt x="3342" y="876"/>
                  </a:lnTo>
                  <a:lnTo>
                    <a:pt x="3342" y="876"/>
                  </a:lnTo>
                  <a:lnTo>
                    <a:pt x="3343" y="876"/>
                  </a:lnTo>
                  <a:lnTo>
                    <a:pt x="3344" y="876"/>
                  </a:lnTo>
                  <a:lnTo>
                    <a:pt x="3346" y="876"/>
                  </a:lnTo>
                  <a:lnTo>
                    <a:pt x="3346" y="876"/>
                  </a:lnTo>
                  <a:lnTo>
                    <a:pt x="3347" y="876"/>
                  </a:lnTo>
                  <a:lnTo>
                    <a:pt x="3348" y="876"/>
                  </a:lnTo>
                  <a:lnTo>
                    <a:pt x="3349" y="876"/>
                  </a:lnTo>
                  <a:lnTo>
                    <a:pt x="3349" y="876"/>
                  </a:lnTo>
                  <a:lnTo>
                    <a:pt x="3351" y="876"/>
                  </a:lnTo>
                  <a:lnTo>
                    <a:pt x="3352" y="876"/>
                  </a:lnTo>
                  <a:lnTo>
                    <a:pt x="3353" y="876"/>
                  </a:lnTo>
                  <a:lnTo>
                    <a:pt x="3353" y="876"/>
                  </a:lnTo>
                  <a:lnTo>
                    <a:pt x="3354" y="876"/>
                  </a:lnTo>
                  <a:lnTo>
                    <a:pt x="3356" y="876"/>
                  </a:lnTo>
                  <a:lnTo>
                    <a:pt x="3357" y="876"/>
                  </a:lnTo>
                  <a:lnTo>
                    <a:pt x="3358" y="876"/>
                  </a:lnTo>
                  <a:lnTo>
                    <a:pt x="3358" y="876"/>
                  </a:lnTo>
                  <a:lnTo>
                    <a:pt x="3359" y="876"/>
                  </a:lnTo>
                  <a:lnTo>
                    <a:pt x="3361" y="876"/>
                  </a:lnTo>
                  <a:lnTo>
                    <a:pt x="3362" y="876"/>
                  </a:lnTo>
                  <a:lnTo>
                    <a:pt x="3362" y="876"/>
                  </a:lnTo>
                  <a:lnTo>
                    <a:pt x="3363" y="876"/>
                  </a:lnTo>
                  <a:lnTo>
                    <a:pt x="3364" y="876"/>
                  </a:lnTo>
                  <a:lnTo>
                    <a:pt x="3366" y="876"/>
                  </a:lnTo>
                  <a:lnTo>
                    <a:pt x="3366" y="876"/>
                  </a:lnTo>
                  <a:lnTo>
                    <a:pt x="3367" y="876"/>
                  </a:lnTo>
                  <a:lnTo>
                    <a:pt x="3368" y="876"/>
                  </a:lnTo>
                  <a:lnTo>
                    <a:pt x="3369" y="876"/>
                  </a:lnTo>
                  <a:lnTo>
                    <a:pt x="3369" y="876"/>
                  </a:lnTo>
                  <a:lnTo>
                    <a:pt x="3371" y="876"/>
                  </a:lnTo>
                  <a:lnTo>
                    <a:pt x="3372" y="876"/>
                  </a:lnTo>
                  <a:lnTo>
                    <a:pt x="3373" y="876"/>
                  </a:lnTo>
                  <a:lnTo>
                    <a:pt x="3373" y="876"/>
                  </a:lnTo>
                  <a:lnTo>
                    <a:pt x="3374" y="876"/>
                  </a:lnTo>
                  <a:lnTo>
                    <a:pt x="3376" y="876"/>
                  </a:lnTo>
                  <a:lnTo>
                    <a:pt x="3377" y="876"/>
                  </a:lnTo>
                  <a:lnTo>
                    <a:pt x="3377" y="876"/>
                  </a:lnTo>
                  <a:lnTo>
                    <a:pt x="3378" y="876"/>
                  </a:lnTo>
                  <a:lnTo>
                    <a:pt x="3379" y="876"/>
                  </a:lnTo>
                  <a:lnTo>
                    <a:pt x="3380" y="876"/>
                  </a:lnTo>
                  <a:lnTo>
                    <a:pt x="3380" y="876"/>
                  </a:lnTo>
                  <a:lnTo>
                    <a:pt x="3382" y="876"/>
                  </a:lnTo>
                  <a:lnTo>
                    <a:pt x="3383" y="876"/>
                  </a:lnTo>
                  <a:lnTo>
                    <a:pt x="3384" y="876"/>
                  </a:lnTo>
                  <a:lnTo>
                    <a:pt x="3384" y="876"/>
                  </a:lnTo>
                  <a:lnTo>
                    <a:pt x="3385" y="876"/>
                  </a:lnTo>
                  <a:lnTo>
                    <a:pt x="3387" y="876"/>
                  </a:lnTo>
                  <a:lnTo>
                    <a:pt x="3388" y="876"/>
                  </a:lnTo>
                  <a:lnTo>
                    <a:pt x="3388" y="876"/>
                  </a:lnTo>
                  <a:lnTo>
                    <a:pt x="3389" y="876"/>
                  </a:lnTo>
                  <a:lnTo>
                    <a:pt x="3390" y="876"/>
                  </a:lnTo>
                  <a:lnTo>
                    <a:pt x="3392" y="876"/>
                  </a:lnTo>
                  <a:lnTo>
                    <a:pt x="3392" y="876"/>
                  </a:lnTo>
                  <a:lnTo>
                    <a:pt x="3393" y="876"/>
                  </a:lnTo>
                  <a:lnTo>
                    <a:pt x="3394" y="876"/>
                  </a:lnTo>
                  <a:lnTo>
                    <a:pt x="3395" y="876"/>
                  </a:lnTo>
                  <a:lnTo>
                    <a:pt x="3395" y="876"/>
                  </a:lnTo>
                  <a:lnTo>
                    <a:pt x="3397" y="876"/>
                  </a:lnTo>
                  <a:lnTo>
                    <a:pt x="3398" y="876"/>
                  </a:lnTo>
                  <a:lnTo>
                    <a:pt x="3399" y="876"/>
                  </a:lnTo>
                  <a:lnTo>
                    <a:pt x="3399" y="876"/>
                  </a:lnTo>
                  <a:lnTo>
                    <a:pt x="3400" y="876"/>
                  </a:lnTo>
                  <a:lnTo>
                    <a:pt x="3402" y="876"/>
                  </a:lnTo>
                  <a:lnTo>
                    <a:pt x="3403" y="876"/>
                  </a:lnTo>
                  <a:lnTo>
                    <a:pt x="3403" y="876"/>
                  </a:lnTo>
                  <a:lnTo>
                    <a:pt x="3404" y="876"/>
                  </a:lnTo>
                  <a:lnTo>
                    <a:pt x="3405" y="876"/>
                  </a:lnTo>
                  <a:lnTo>
                    <a:pt x="3407" y="876"/>
                  </a:lnTo>
                  <a:lnTo>
                    <a:pt x="3407" y="876"/>
                  </a:lnTo>
                  <a:lnTo>
                    <a:pt x="3408" y="876"/>
                  </a:lnTo>
                  <a:lnTo>
                    <a:pt x="3409" y="876"/>
                  </a:lnTo>
                  <a:lnTo>
                    <a:pt x="3410" y="876"/>
                  </a:lnTo>
                  <a:lnTo>
                    <a:pt x="3411" y="876"/>
                  </a:lnTo>
                  <a:lnTo>
                    <a:pt x="3411" y="876"/>
                  </a:lnTo>
                  <a:lnTo>
                    <a:pt x="3413" y="876"/>
                  </a:lnTo>
                  <a:lnTo>
                    <a:pt x="3414" y="876"/>
                  </a:lnTo>
                  <a:lnTo>
                    <a:pt x="3415" y="876"/>
                  </a:lnTo>
                  <a:lnTo>
                    <a:pt x="3415" y="876"/>
                  </a:lnTo>
                  <a:lnTo>
                    <a:pt x="3416" y="876"/>
                  </a:lnTo>
                  <a:lnTo>
                    <a:pt x="3418" y="876"/>
                  </a:lnTo>
                  <a:lnTo>
                    <a:pt x="3419" y="876"/>
                  </a:lnTo>
                  <a:lnTo>
                    <a:pt x="3419" y="876"/>
                  </a:lnTo>
                  <a:lnTo>
                    <a:pt x="3420" y="876"/>
                  </a:lnTo>
                  <a:lnTo>
                    <a:pt x="3421" y="876"/>
                  </a:lnTo>
                  <a:lnTo>
                    <a:pt x="3423" y="876"/>
                  </a:lnTo>
                  <a:lnTo>
                    <a:pt x="3423" y="876"/>
                  </a:lnTo>
                  <a:lnTo>
                    <a:pt x="3424" y="876"/>
                  </a:lnTo>
                  <a:lnTo>
                    <a:pt x="3425" y="876"/>
                  </a:lnTo>
                  <a:lnTo>
                    <a:pt x="3426" y="876"/>
                  </a:lnTo>
                  <a:lnTo>
                    <a:pt x="3426" y="876"/>
                  </a:lnTo>
                  <a:lnTo>
                    <a:pt x="3428" y="876"/>
                  </a:lnTo>
                  <a:lnTo>
                    <a:pt x="3429" y="876"/>
                  </a:lnTo>
                  <a:lnTo>
                    <a:pt x="3430" y="876"/>
                  </a:lnTo>
                  <a:lnTo>
                    <a:pt x="3430" y="876"/>
                  </a:lnTo>
                  <a:lnTo>
                    <a:pt x="3431" y="876"/>
                  </a:lnTo>
                  <a:lnTo>
                    <a:pt x="3433" y="876"/>
                  </a:lnTo>
                  <a:lnTo>
                    <a:pt x="3434" y="876"/>
                  </a:lnTo>
                  <a:lnTo>
                    <a:pt x="3434" y="876"/>
                  </a:lnTo>
                  <a:lnTo>
                    <a:pt x="3435" y="876"/>
                  </a:lnTo>
                  <a:lnTo>
                    <a:pt x="3436" y="876"/>
                  </a:lnTo>
                  <a:lnTo>
                    <a:pt x="3438" y="876"/>
                  </a:lnTo>
                  <a:lnTo>
                    <a:pt x="3438" y="876"/>
                  </a:lnTo>
                  <a:lnTo>
                    <a:pt x="3439" y="876"/>
                  </a:lnTo>
                  <a:lnTo>
                    <a:pt x="3440" y="876"/>
                  </a:lnTo>
                  <a:lnTo>
                    <a:pt x="3441" y="876"/>
                  </a:lnTo>
                  <a:lnTo>
                    <a:pt x="3441" y="876"/>
                  </a:lnTo>
                  <a:lnTo>
                    <a:pt x="3443" y="876"/>
                  </a:lnTo>
                  <a:lnTo>
                    <a:pt x="3444" y="876"/>
                  </a:lnTo>
                  <a:lnTo>
                    <a:pt x="3445" y="876"/>
                  </a:lnTo>
                  <a:lnTo>
                    <a:pt x="3445" y="876"/>
                  </a:lnTo>
                  <a:lnTo>
                    <a:pt x="3446" y="876"/>
                  </a:lnTo>
                  <a:lnTo>
                    <a:pt x="3447" y="876"/>
                  </a:lnTo>
                  <a:lnTo>
                    <a:pt x="3449" y="876"/>
                  </a:lnTo>
                  <a:lnTo>
                    <a:pt x="3449" y="876"/>
                  </a:lnTo>
                  <a:lnTo>
                    <a:pt x="3450" y="876"/>
                  </a:lnTo>
                  <a:lnTo>
                    <a:pt x="3451" y="876"/>
                  </a:lnTo>
                  <a:lnTo>
                    <a:pt x="3452" y="876"/>
                  </a:lnTo>
                  <a:lnTo>
                    <a:pt x="3452" y="876"/>
                  </a:lnTo>
                  <a:lnTo>
                    <a:pt x="3454" y="876"/>
                  </a:lnTo>
                  <a:lnTo>
                    <a:pt x="3455" y="876"/>
                  </a:lnTo>
                  <a:lnTo>
                    <a:pt x="3456" y="876"/>
                  </a:lnTo>
                  <a:lnTo>
                    <a:pt x="3456" y="876"/>
                  </a:lnTo>
                  <a:lnTo>
                    <a:pt x="3457" y="876"/>
                  </a:lnTo>
                  <a:lnTo>
                    <a:pt x="3459" y="876"/>
                  </a:lnTo>
                  <a:lnTo>
                    <a:pt x="3460" y="876"/>
                  </a:lnTo>
                  <a:lnTo>
                    <a:pt x="3460" y="876"/>
                  </a:lnTo>
                  <a:lnTo>
                    <a:pt x="3461" y="876"/>
                  </a:lnTo>
                  <a:lnTo>
                    <a:pt x="3462" y="876"/>
                  </a:lnTo>
                  <a:lnTo>
                    <a:pt x="3464" y="876"/>
                  </a:lnTo>
                  <a:lnTo>
                    <a:pt x="3464" y="876"/>
                  </a:lnTo>
                  <a:lnTo>
                    <a:pt x="3465" y="876"/>
                  </a:lnTo>
                  <a:lnTo>
                    <a:pt x="3466" y="876"/>
                  </a:lnTo>
                  <a:lnTo>
                    <a:pt x="3467" y="876"/>
                  </a:lnTo>
                  <a:lnTo>
                    <a:pt x="3469" y="876"/>
                  </a:lnTo>
                  <a:lnTo>
                    <a:pt x="3469" y="876"/>
                  </a:lnTo>
                  <a:lnTo>
                    <a:pt x="3470" y="876"/>
                  </a:lnTo>
                  <a:lnTo>
                    <a:pt x="3471" y="876"/>
                  </a:lnTo>
                  <a:lnTo>
                    <a:pt x="3472" y="876"/>
                  </a:lnTo>
                  <a:lnTo>
                    <a:pt x="3472" y="876"/>
                  </a:lnTo>
                  <a:lnTo>
                    <a:pt x="3474" y="876"/>
                  </a:lnTo>
                  <a:lnTo>
                    <a:pt x="3475" y="876"/>
                  </a:lnTo>
                  <a:lnTo>
                    <a:pt x="3476" y="876"/>
                  </a:lnTo>
                  <a:lnTo>
                    <a:pt x="3476" y="876"/>
                  </a:lnTo>
                  <a:lnTo>
                    <a:pt x="3477" y="876"/>
                  </a:lnTo>
                  <a:lnTo>
                    <a:pt x="3479" y="876"/>
                  </a:lnTo>
                  <a:lnTo>
                    <a:pt x="3480" y="876"/>
                  </a:lnTo>
                  <a:lnTo>
                    <a:pt x="3480" y="876"/>
                  </a:lnTo>
                  <a:lnTo>
                    <a:pt x="3481" y="876"/>
                  </a:lnTo>
                  <a:lnTo>
                    <a:pt x="3482" y="876"/>
                  </a:lnTo>
                  <a:lnTo>
                    <a:pt x="3483" y="876"/>
                  </a:lnTo>
                  <a:lnTo>
                    <a:pt x="3483" y="876"/>
                  </a:lnTo>
                  <a:lnTo>
                    <a:pt x="3485" y="876"/>
                  </a:lnTo>
                  <a:lnTo>
                    <a:pt x="3486" y="876"/>
                  </a:lnTo>
                  <a:lnTo>
                    <a:pt x="3487" y="876"/>
                  </a:lnTo>
                  <a:lnTo>
                    <a:pt x="3487" y="876"/>
                  </a:lnTo>
                  <a:lnTo>
                    <a:pt x="3488" y="876"/>
                  </a:lnTo>
                  <a:lnTo>
                    <a:pt x="3490" y="876"/>
                  </a:lnTo>
                  <a:lnTo>
                    <a:pt x="3491" y="876"/>
                  </a:lnTo>
                  <a:lnTo>
                    <a:pt x="3491" y="876"/>
                  </a:lnTo>
                  <a:lnTo>
                    <a:pt x="3492" y="876"/>
                  </a:lnTo>
                  <a:lnTo>
                    <a:pt x="3493" y="876"/>
                  </a:lnTo>
                  <a:lnTo>
                    <a:pt x="3495" y="876"/>
                  </a:lnTo>
                  <a:lnTo>
                    <a:pt x="3495" y="876"/>
                  </a:lnTo>
                  <a:lnTo>
                    <a:pt x="3496" y="876"/>
                  </a:lnTo>
                  <a:lnTo>
                    <a:pt x="3497" y="876"/>
                  </a:lnTo>
                  <a:lnTo>
                    <a:pt x="3498" y="876"/>
                  </a:lnTo>
                  <a:lnTo>
                    <a:pt x="3498" y="876"/>
                  </a:lnTo>
                  <a:lnTo>
                    <a:pt x="3500" y="876"/>
                  </a:lnTo>
                  <a:lnTo>
                    <a:pt x="3501" y="876"/>
                  </a:lnTo>
                  <a:lnTo>
                    <a:pt x="3502" y="876"/>
                  </a:lnTo>
                  <a:lnTo>
                    <a:pt x="3502" y="876"/>
                  </a:lnTo>
                  <a:lnTo>
                    <a:pt x="3503" y="876"/>
                  </a:lnTo>
                  <a:lnTo>
                    <a:pt x="3505" y="876"/>
                  </a:lnTo>
                  <a:lnTo>
                    <a:pt x="3506" y="876"/>
                  </a:lnTo>
                  <a:lnTo>
                    <a:pt x="3506" y="876"/>
                  </a:lnTo>
                  <a:lnTo>
                    <a:pt x="3507" y="876"/>
                  </a:lnTo>
                  <a:lnTo>
                    <a:pt x="3508" y="876"/>
                  </a:lnTo>
                  <a:lnTo>
                    <a:pt x="3510" y="876"/>
                  </a:lnTo>
                  <a:lnTo>
                    <a:pt x="3510" y="876"/>
                  </a:lnTo>
                  <a:lnTo>
                    <a:pt x="3511" y="876"/>
                  </a:lnTo>
                  <a:lnTo>
                    <a:pt x="3512" y="876"/>
                  </a:lnTo>
                  <a:lnTo>
                    <a:pt x="3513" y="876"/>
                  </a:lnTo>
                  <a:lnTo>
                    <a:pt x="3513" y="876"/>
                  </a:lnTo>
                  <a:lnTo>
                    <a:pt x="3515" y="876"/>
                  </a:lnTo>
                  <a:lnTo>
                    <a:pt x="3516" y="876"/>
                  </a:lnTo>
                  <a:lnTo>
                    <a:pt x="3517" y="876"/>
                  </a:lnTo>
                  <a:lnTo>
                    <a:pt x="3517" y="876"/>
                  </a:lnTo>
                  <a:lnTo>
                    <a:pt x="3518" y="876"/>
                  </a:lnTo>
                  <a:lnTo>
                    <a:pt x="3519" y="876"/>
                  </a:lnTo>
                  <a:lnTo>
                    <a:pt x="3521" y="876"/>
                  </a:lnTo>
                  <a:lnTo>
                    <a:pt x="3521" y="876"/>
                  </a:lnTo>
                  <a:lnTo>
                    <a:pt x="3522" y="876"/>
                  </a:lnTo>
                  <a:lnTo>
                    <a:pt x="3523" y="876"/>
                  </a:lnTo>
                  <a:lnTo>
                    <a:pt x="3524" y="876"/>
                  </a:lnTo>
                  <a:lnTo>
                    <a:pt x="3526" y="876"/>
                  </a:lnTo>
                  <a:lnTo>
                    <a:pt x="3526" y="876"/>
                  </a:lnTo>
                  <a:lnTo>
                    <a:pt x="3527" y="876"/>
                  </a:lnTo>
                  <a:lnTo>
                    <a:pt x="3528" y="876"/>
                  </a:lnTo>
                  <a:lnTo>
                    <a:pt x="3529" y="876"/>
                  </a:lnTo>
                  <a:lnTo>
                    <a:pt x="3529" y="876"/>
                  </a:lnTo>
                  <a:lnTo>
                    <a:pt x="3531" y="876"/>
                  </a:lnTo>
                  <a:lnTo>
                    <a:pt x="3532" y="876"/>
                  </a:lnTo>
                  <a:lnTo>
                    <a:pt x="3533" y="876"/>
                  </a:lnTo>
                  <a:lnTo>
                    <a:pt x="3533" y="876"/>
                  </a:lnTo>
                  <a:lnTo>
                    <a:pt x="3534" y="876"/>
                  </a:lnTo>
                  <a:lnTo>
                    <a:pt x="3536" y="876"/>
                  </a:lnTo>
                  <a:lnTo>
                    <a:pt x="3537" y="876"/>
                  </a:lnTo>
                  <a:lnTo>
                    <a:pt x="3537" y="876"/>
                  </a:lnTo>
                  <a:lnTo>
                    <a:pt x="3538" y="876"/>
                  </a:lnTo>
                  <a:lnTo>
                    <a:pt x="3539" y="876"/>
                  </a:lnTo>
                  <a:lnTo>
                    <a:pt x="3541" y="876"/>
                  </a:lnTo>
                  <a:lnTo>
                    <a:pt x="3541" y="876"/>
                  </a:lnTo>
                  <a:lnTo>
                    <a:pt x="3542" y="876"/>
                  </a:lnTo>
                  <a:lnTo>
                    <a:pt x="3543" y="876"/>
                  </a:lnTo>
                  <a:lnTo>
                    <a:pt x="3544" y="876"/>
                  </a:lnTo>
                  <a:lnTo>
                    <a:pt x="3544" y="876"/>
                  </a:lnTo>
                  <a:lnTo>
                    <a:pt x="3546" y="876"/>
                  </a:lnTo>
                  <a:lnTo>
                    <a:pt x="3547" y="876"/>
                  </a:lnTo>
                  <a:lnTo>
                    <a:pt x="3548" y="876"/>
                  </a:lnTo>
                  <a:lnTo>
                    <a:pt x="3548" y="876"/>
                  </a:lnTo>
                  <a:lnTo>
                    <a:pt x="3549" y="876"/>
                  </a:lnTo>
                  <a:lnTo>
                    <a:pt x="3551" y="876"/>
                  </a:lnTo>
                  <a:lnTo>
                    <a:pt x="3552" y="876"/>
                  </a:lnTo>
                  <a:lnTo>
                    <a:pt x="3552" y="876"/>
                  </a:lnTo>
                  <a:lnTo>
                    <a:pt x="3553" y="876"/>
                  </a:lnTo>
                  <a:lnTo>
                    <a:pt x="3554" y="876"/>
                  </a:lnTo>
                  <a:lnTo>
                    <a:pt x="3555" y="876"/>
                  </a:lnTo>
                  <a:lnTo>
                    <a:pt x="3555" y="876"/>
                  </a:lnTo>
                  <a:lnTo>
                    <a:pt x="3557" y="876"/>
                  </a:lnTo>
                  <a:lnTo>
                    <a:pt x="3558" y="876"/>
                  </a:lnTo>
                  <a:lnTo>
                    <a:pt x="3559" y="876"/>
                  </a:lnTo>
                  <a:lnTo>
                    <a:pt x="3559" y="876"/>
                  </a:lnTo>
                  <a:lnTo>
                    <a:pt x="3560" y="876"/>
                  </a:lnTo>
                  <a:lnTo>
                    <a:pt x="3562" y="876"/>
                  </a:lnTo>
                  <a:lnTo>
                    <a:pt x="3563" y="876"/>
                  </a:lnTo>
                  <a:lnTo>
                    <a:pt x="3563" y="876"/>
                  </a:lnTo>
                  <a:lnTo>
                    <a:pt x="3564" y="876"/>
                  </a:lnTo>
                  <a:lnTo>
                    <a:pt x="3565" y="876"/>
                  </a:lnTo>
                  <a:lnTo>
                    <a:pt x="3567" y="876"/>
                  </a:lnTo>
                  <a:lnTo>
                    <a:pt x="3567" y="876"/>
                  </a:lnTo>
                  <a:lnTo>
                    <a:pt x="3568" y="876"/>
                  </a:lnTo>
                  <a:lnTo>
                    <a:pt x="3569" y="876"/>
                  </a:lnTo>
                  <a:lnTo>
                    <a:pt x="3570" y="876"/>
                  </a:lnTo>
                  <a:lnTo>
                    <a:pt x="3570" y="876"/>
                  </a:lnTo>
                  <a:lnTo>
                    <a:pt x="3572" y="876"/>
                  </a:lnTo>
                  <a:lnTo>
                    <a:pt x="3573" y="876"/>
                  </a:lnTo>
                  <a:lnTo>
                    <a:pt x="3574" y="876"/>
                  </a:lnTo>
                  <a:lnTo>
                    <a:pt x="3574" y="876"/>
                  </a:lnTo>
                  <a:lnTo>
                    <a:pt x="3575" y="876"/>
                  </a:lnTo>
                  <a:lnTo>
                    <a:pt x="3577" y="876"/>
                  </a:lnTo>
                  <a:lnTo>
                    <a:pt x="3578" y="876"/>
                  </a:lnTo>
                  <a:lnTo>
                    <a:pt x="3578" y="876"/>
                  </a:lnTo>
                  <a:lnTo>
                    <a:pt x="3579" y="876"/>
                  </a:lnTo>
                  <a:lnTo>
                    <a:pt x="3580" y="876"/>
                  </a:lnTo>
                  <a:lnTo>
                    <a:pt x="3582" y="876"/>
                  </a:lnTo>
                  <a:lnTo>
                    <a:pt x="3583" y="877"/>
                  </a:lnTo>
                  <a:lnTo>
                    <a:pt x="3583" y="877"/>
                  </a:lnTo>
                  <a:lnTo>
                    <a:pt x="3584" y="877"/>
                  </a:lnTo>
                  <a:lnTo>
                    <a:pt x="3585" y="876"/>
                  </a:lnTo>
                  <a:lnTo>
                    <a:pt x="3587" y="876"/>
                  </a:lnTo>
                  <a:lnTo>
                    <a:pt x="3587" y="876"/>
                  </a:lnTo>
                  <a:lnTo>
                    <a:pt x="3588" y="876"/>
                  </a:lnTo>
                  <a:lnTo>
                    <a:pt x="3589" y="876"/>
                  </a:lnTo>
                  <a:lnTo>
                    <a:pt x="3590" y="876"/>
                  </a:lnTo>
                  <a:lnTo>
                    <a:pt x="3590" y="876"/>
                  </a:lnTo>
                  <a:lnTo>
                    <a:pt x="3591" y="876"/>
                  </a:lnTo>
                  <a:lnTo>
                    <a:pt x="3593" y="876"/>
                  </a:lnTo>
                  <a:lnTo>
                    <a:pt x="3594" y="876"/>
                  </a:lnTo>
                  <a:lnTo>
                    <a:pt x="3594" y="876"/>
                  </a:lnTo>
                  <a:lnTo>
                    <a:pt x="3595" y="876"/>
                  </a:lnTo>
                  <a:lnTo>
                    <a:pt x="3596" y="876"/>
                  </a:lnTo>
                  <a:lnTo>
                    <a:pt x="3598" y="876"/>
                  </a:lnTo>
                  <a:lnTo>
                    <a:pt x="3598" y="876"/>
                  </a:lnTo>
                  <a:lnTo>
                    <a:pt x="3599" y="876"/>
                  </a:lnTo>
                  <a:lnTo>
                    <a:pt x="3600" y="876"/>
                  </a:lnTo>
                  <a:lnTo>
                    <a:pt x="3601" y="876"/>
                  </a:lnTo>
                  <a:lnTo>
                    <a:pt x="3601" y="876"/>
                  </a:lnTo>
                  <a:lnTo>
                    <a:pt x="3603" y="876"/>
                  </a:lnTo>
                  <a:lnTo>
                    <a:pt x="3604" y="876"/>
                  </a:lnTo>
                  <a:lnTo>
                    <a:pt x="3605" y="876"/>
                  </a:lnTo>
                  <a:lnTo>
                    <a:pt x="3605" y="876"/>
                  </a:lnTo>
                  <a:lnTo>
                    <a:pt x="3606" y="876"/>
                  </a:lnTo>
                  <a:lnTo>
                    <a:pt x="3608" y="876"/>
                  </a:lnTo>
                  <a:lnTo>
                    <a:pt x="3609" y="876"/>
                  </a:lnTo>
                  <a:lnTo>
                    <a:pt x="3609" y="876"/>
                  </a:lnTo>
                  <a:lnTo>
                    <a:pt x="3610" y="877"/>
                  </a:lnTo>
                  <a:lnTo>
                    <a:pt x="3611" y="877"/>
                  </a:lnTo>
                  <a:lnTo>
                    <a:pt x="3613" y="877"/>
                  </a:lnTo>
                  <a:lnTo>
                    <a:pt x="3613" y="877"/>
                  </a:lnTo>
                  <a:lnTo>
                    <a:pt x="3614" y="877"/>
                  </a:lnTo>
                  <a:lnTo>
                    <a:pt x="3615" y="877"/>
                  </a:lnTo>
                  <a:lnTo>
                    <a:pt x="3616" y="877"/>
                  </a:lnTo>
                  <a:lnTo>
                    <a:pt x="3616" y="877"/>
                  </a:lnTo>
                  <a:lnTo>
                    <a:pt x="3618" y="877"/>
                  </a:lnTo>
                  <a:lnTo>
                    <a:pt x="3619" y="877"/>
                  </a:lnTo>
                  <a:lnTo>
                    <a:pt x="3620" y="877"/>
                  </a:lnTo>
                  <a:lnTo>
                    <a:pt x="3620" y="877"/>
                  </a:lnTo>
                  <a:lnTo>
                    <a:pt x="3621" y="877"/>
                  </a:lnTo>
                  <a:lnTo>
                    <a:pt x="3623" y="877"/>
                  </a:lnTo>
                  <a:lnTo>
                    <a:pt x="3624" y="877"/>
                  </a:lnTo>
                  <a:lnTo>
                    <a:pt x="3624" y="877"/>
                  </a:lnTo>
                  <a:lnTo>
                    <a:pt x="3625" y="877"/>
                  </a:lnTo>
                  <a:lnTo>
                    <a:pt x="3626" y="877"/>
                  </a:lnTo>
                  <a:lnTo>
                    <a:pt x="3627" y="877"/>
                  </a:lnTo>
                  <a:lnTo>
                    <a:pt x="3627" y="876"/>
                  </a:lnTo>
                  <a:lnTo>
                    <a:pt x="3629" y="876"/>
                  </a:lnTo>
                  <a:lnTo>
                    <a:pt x="3630" y="876"/>
                  </a:lnTo>
                  <a:lnTo>
                    <a:pt x="3631" y="876"/>
                  </a:lnTo>
                  <a:lnTo>
                    <a:pt x="3631" y="876"/>
                  </a:lnTo>
                  <a:lnTo>
                    <a:pt x="3632" y="876"/>
                  </a:lnTo>
                  <a:lnTo>
                    <a:pt x="3634" y="876"/>
                  </a:lnTo>
                  <a:lnTo>
                    <a:pt x="3635" y="876"/>
                  </a:lnTo>
                  <a:lnTo>
                    <a:pt x="3636" y="876"/>
                  </a:lnTo>
                  <a:lnTo>
                    <a:pt x="3636" y="876"/>
                  </a:lnTo>
                  <a:lnTo>
                    <a:pt x="3637" y="876"/>
                  </a:lnTo>
                  <a:lnTo>
                    <a:pt x="3639" y="876"/>
                  </a:lnTo>
                  <a:lnTo>
                    <a:pt x="3640" y="876"/>
                  </a:lnTo>
                  <a:lnTo>
                    <a:pt x="3640" y="876"/>
                  </a:lnTo>
                  <a:lnTo>
                    <a:pt x="3641" y="876"/>
                  </a:lnTo>
                  <a:lnTo>
                    <a:pt x="3642" y="876"/>
                  </a:lnTo>
                  <a:lnTo>
                    <a:pt x="3644" y="876"/>
                  </a:lnTo>
                  <a:lnTo>
                    <a:pt x="3644" y="877"/>
                  </a:lnTo>
                  <a:lnTo>
                    <a:pt x="3645" y="877"/>
                  </a:lnTo>
                  <a:lnTo>
                    <a:pt x="3646" y="877"/>
                  </a:lnTo>
                  <a:lnTo>
                    <a:pt x="3647" y="877"/>
                  </a:lnTo>
                  <a:lnTo>
                    <a:pt x="3647" y="876"/>
                  </a:lnTo>
                  <a:lnTo>
                    <a:pt x="3649" y="876"/>
                  </a:lnTo>
                  <a:lnTo>
                    <a:pt x="3650" y="876"/>
                  </a:lnTo>
                  <a:lnTo>
                    <a:pt x="3651" y="876"/>
                  </a:lnTo>
                  <a:lnTo>
                    <a:pt x="3651" y="876"/>
                  </a:lnTo>
                  <a:lnTo>
                    <a:pt x="3652" y="876"/>
                  </a:lnTo>
                  <a:lnTo>
                    <a:pt x="3654" y="876"/>
                  </a:lnTo>
                  <a:lnTo>
                    <a:pt x="3655" y="876"/>
                  </a:lnTo>
                  <a:lnTo>
                    <a:pt x="3655" y="876"/>
                  </a:lnTo>
                  <a:lnTo>
                    <a:pt x="3656" y="876"/>
                  </a:lnTo>
                  <a:lnTo>
                    <a:pt x="3657" y="875"/>
                  </a:lnTo>
                  <a:lnTo>
                    <a:pt x="3659" y="875"/>
                  </a:lnTo>
                  <a:lnTo>
                    <a:pt x="3659" y="875"/>
                  </a:lnTo>
                  <a:lnTo>
                    <a:pt x="3660" y="875"/>
                  </a:lnTo>
                  <a:lnTo>
                    <a:pt x="3661" y="875"/>
                  </a:lnTo>
                  <a:lnTo>
                    <a:pt x="3662" y="875"/>
                  </a:lnTo>
                  <a:lnTo>
                    <a:pt x="3662" y="876"/>
                  </a:lnTo>
                  <a:lnTo>
                    <a:pt x="3663" y="876"/>
                  </a:lnTo>
                  <a:lnTo>
                    <a:pt x="3665" y="876"/>
                  </a:lnTo>
                  <a:lnTo>
                    <a:pt x="3666" y="876"/>
                  </a:lnTo>
                  <a:lnTo>
                    <a:pt x="3666" y="876"/>
                  </a:lnTo>
                  <a:lnTo>
                    <a:pt x="3667" y="876"/>
                  </a:lnTo>
                  <a:lnTo>
                    <a:pt x="3668" y="876"/>
                  </a:lnTo>
                  <a:lnTo>
                    <a:pt x="3670" y="876"/>
                  </a:lnTo>
                  <a:lnTo>
                    <a:pt x="3670" y="876"/>
                  </a:lnTo>
                  <a:lnTo>
                    <a:pt x="3671" y="876"/>
                  </a:lnTo>
                  <a:lnTo>
                    <a:pt x="3672" y="876"/>
                  </a:lnTo>
                  <a:lnTo>
                    <a:pt x="3673" y="876"/>
                  </a:lnTo>
                  <a:lnTo>
                    <a:pt x="3673" y="876"/>
                  </a:lnTo>
                  <a:lnTo>
                    <a:pt x="3675" y="876"/>
                  </a:lnTo>
                  <a:lnTo>
                    <a:pt x="3676" y="876"/>
                  </a:lnTo>
                  <a:lnTo>
                    <a:pt x="3677" y="876"/>
                  </a:lnTo>
                  <a:lnTo>
                    <a:pt x="3677" y="876"/>
                  </a:lnTo>
                  <a:lnTo>
                    <a:pt x="3678" y="876"/>
                  </a:lnTo>
                  <a:lnTo>
                    <a:pt x="3680" y="876"/>
                  </a:lnTo>
                  <a:lnTo>
                    <a:pt x="3681" y="876"/>
                  </a:lnTo>
                  <a:lnTo>
                    <a:pt x="3681" y="876"/>
                  </a:lnTo>
                  <a:lnTo>
                    <a:pt x="3682" y="876"/>
                  </a:lnTo>
                  <a:lnTo>
                    <a:pt x="3683" y="876"/>
                  </a:lnTo>
                  <a:lnTo>
                    <a:pt x="3685" y="876"/>
                  </a:lnTo>
                  <a:lnTo>
                    <a:pt x="3685" y="876"/>
                  </a:lnTo>
                  <a:lnTo>
                    <a:pt x="3686" y="876"/>
                  </a:lnTo>
                  <a:lnTo>
                    <a:pt x="3687" y="876"/>
                  </a:lnTo>
                  <a:lnTo>
                    <a:pt x="3688" y="876"/>
                  </a:lnTo>
                  <a:lnTo>
                    <a:pt x="3688" y="876"/>
                  </a:lnTo>
                  <a:lnTo>
                    <a:pt x="3690" y="876"/>
                  </a:lnTo>
                  <a:lnTo>
                    <a:pt x="3691" y="876"/>
                  </a:lnTo>
                  <a:lnTo>
                    <a:pt x="3692" y="876"/>
                  </a:lnTo>
                  <a:lnTo>
                    <a:pt x="3693" y="876"/>
                  </a:lnTo>
                  <a:lnTo>
                    <a:pt x="3693" y="876"/>
                  </a:lnTo>
                  <a:lnTo>
                    <a:pt x="3695" y="876"/>
                  </a:lnTo>
                  <a:lnTo>
                    <a:pt x="3696" y="876"/>
                  </a:lnTo>
                  <a:lnTo>
                    <a:pt x="3697" y="877"/>
                  </a:lnTo>
                  <a:lnTo>
                    <a:pt x="3697" y="880"/>
                  </a:lnTo>
                  <a:lnTo>
                    <a:pt x="3698" y="883"/>
                  </a:lnTo>
                  <a:lnTo>
                    <a:pt x="3699" y="891"/>
                  </a:lnTo>
                  <a:lnTo>
                    <a:pt x="3701" y="898"/>
                  </a:lnTo>
                  <a:lnTo>
                    <a:pt x="3701" y="904"/>
                  </a:lnTo>
                  <a:lnTo>
                    <a:pt x="3702" y="911"/>
                  </a:lnTo>
                  <a:lnTo>
                    <a:pt x="3703" y="913"/>
                  </a:lnTo>
                  <a:lnTo>
                    <a:pt x="3704" y="913"/>
                  </a:lnTo>
                  <a:lnTo>
                    <a:pt x="3704" y="911"/>
                  </a:lnTo>
                  <a:lnTo>
                    <a:pt x="3706" y="906"/>
                  </a:lnTo>
                  <a:lnTo>
                    <a:pt x="3707" y="900"/>
                  </a:lnTo>
                  <a:lnTo>
                    <a:pt x="3708" y="893"/>
                  </a:lnTo>
                  <a:lnTo>
                    <a:pt x="3708" y="888"/>
                  </a:lnTo>
                  <a:lnTo>
                    <a:pt x="3709" y="883"/>
                  </a:lnTo>
                  <a:lnTo>
                    <a:pt x="3711" y="880"/>
                  </a:lnTo>
                  <a:lnTo>
                    <a:pt x="3712" y="876"/>
                  </a:lnTo>
                  <a:lnTo>
                    <a:pt x="3712" y="873"/>
                  </a:lnTo>
                  <a:lnTo>
                    <a:pt x="3713" y="872"/>
                  </a:lnTo>
                  <a:lnTo>
                    <a:pt x="3714" y="870"/>
                  </a:lnTo>
                  <a:lnTo>
                    <a:pt x="3716" y="868"/>
                  </a:lnTo>
                  <a:lnTo>
                    <a:pt x="3716" y="867"/>
                  </a:lnTo>
                  <a:lnTo>
                    <a:pt x="3717" y="867"/>
                  </a:lnTo>
                  <a:lnTo>
                    <a:pt x="3718" y="866"/>
                  </a:lnTo>
                  <a:lnTo>
                    <a:pt x="3719" y="866"/>
                  </a:lnTo>
                  <a:lnTo>
                    <a:pt x="3719" y="865"/>
                  </a:lnTo>
                  <a:lnTo>
                    <a:pt x="3721" y="865"/>
                  </a:lnTo>
                  <a:lnTo>
                    <a:pt x="3722" y="865"/>
                  </a:lnTo>
                  <a:lnTo>
                    <a:pt x="3723" y="865"/>
                  </a:lnTo>
                  <a:lnTo>
                    <a:pt x="3723" y="863"/>
                  </a:lnTo>
                  <a:lnTo>
                    <a:pt x="3724" y="863"/>
                  </a:lnTo>
                  <a:lnTo>
                    <a:pt x="3726" y="863"/>
                  </a:lnTo>
                  <a:lnTo>
                    <a:pt x="3727" y="865"/>
                  </a:lnTo>
                  <a:lnTo>
                    <a:pt x="3727" y="865"/>
                  </a:lnTo>
                  <a:lnTo>
                    <a:pt x="3728" y="865"/>
                  </a:lnTo>
                  <a:lnTo>
                    <a:pt x="3729" y="865"/>
                  </a:lnTo>
                  <a:lnTo>
                    <a:pt x="3731" y="865"/>
                  </a:lnTo>
                  <a:lnTo>
                    <a:pt x="3731" y="866"/>
                  </a:lnTo>
                  <a:lnTo>
                    <a:pt x="3732" y="866"/>
                  </a:lnTo>
                  <a:lnTo>
                    <a:pt x="3733" y="866"/>
                  </a:lnTo>
                  <a:lnTo>
                    <a:pt x="3734" y="866"/>
                  </a:lnTo>
                  <a:lnTo>
                    <a:pt x="3734" y="866"/>
                  </a:lnTo>
                  <a:lnTo>
                    <a:pt x="3735" y="867"/>
                  </a:lnTo>
                  <a:lnTo>
                    <a:pt x="3737" y="867"/>
                  </a:lnTo>
                  <a:lnTo>
                    <a:pt x="3738" y="867"/>
                  </a:lnTo>
                  <a:lnTo>
                    <a:pt x="3738" y="867"/>
                  </a:lnTo>
                  <a:lnTo>
                    <a:pt x="3739" y="868"/>
                  </a:lnTo>
                  <a:lnTo>
                    <a:pt x="3740" y="868"/>
                  </a:lnTo>
                  <a:lnTo>
                    <a:pt x="3742" y="868"/>
                  </a:lnTo>
                  <a:lnTo>
                    <a:pt x="3742" y="870"/>
                  </a:lnTo>
                  <a:lnTo>
                    <a:pt x="3743" y="870"/>
                  </a:lnTo>
                  <a:lnTo>
                    <a:pt x="3744" y="871"/>
                  </a:lnTo>
                  <a:lnTo>
                    <a:pt x="3745" y="871"/>
                  </a:lnTo>
                  <a:lnTo>
                    <a:pt x="3745" y="871"/>
                  </a:lnTo>
                  <a:lnTo>
                    <a:pt x="3747" y="872"/>
                  </a:lnTo>
                  <a:lnTo>
                    <a:pt x="3748" y="872"/>
                  </a:lnTo>
                  <a:lnTo>
                    <a:pt x="3749" y="873"/>
                  </a:lnTo>
                  <a:lnTo>
                    <a:pt x="3750" y="873"/>
                  </a:lnTo>
                  <a:lnTo>
                    <a:pt x="3750" y="873"/>
                  </a:lnTo>
                  <a:lnTo>
                    <a:pt x="3752" y="875"/>
                  </a:lnTo>
                  <a:lnTo>
                    <a:pt x="3753" y="875"/>
                  </a:lnTo>
                  <a:lnTo>
                    <a:pt x="3754" y="875"/>
                  </a:lnTo>
                  <a:lnTo>
                    <a:pt x="3754" y="876"/>
                  </a:lnTo>
                  <a:lnTo>
                    <a:pt x="3755" y="876"/>
                  </a:lnTo>
                  <a:lnTo>
                    <a:pt x="3757" y="876"/>
                  </a:lnTo>
                  <a:lnTo>
                    <a:pt x="3758" y="875"/>
                  </a:lnTo>
                  <a:lnTo>
                    <a:pt x="3758" y="875"/>
                  </a:lnTo>
                  <a:lnTo>
                    <a:pt x="3759" y="875"/>
                  </a:lnTo>
                  <a:lnTo>
                    <a:pt x="3760" y="875"/>
                  </a:lnTo>
                  <a:lnTo>
                    <a:pt x="3762" y="875"/>
                  </a:lnTo>
                  <a:lnTo>
                    <a:pt x="3762" y="875"/>
                  </a:lnTo>
                  <a:lnTo>
                    <a:pt x="3763" y="875"/>
                  </a:lnTo>
                  <a:lnTo>
                    <a:pt x="3764" y="875"/>
                  </a:lnTo>
                  <a:lnTo>
                    <a:pt x="3765" y="875"/>
                  </a:lnTo>
                  <a:lnTo>
                    <a:pt x="3765" y="875"/>
                  </a:lnTo>
                  <a:lnTo>
                    <a:pt x="3767" y="875"/>
                  </a:lnTo>
                  <a:lnTo>
                    <a:pt x="3768" y="876"/>
                  </a:lnTo>
                  <a:lnTo>
                    <a:pt x="3769" y="876"/>
                  </a:lnTo>
                  <a:lnTo>
                    <a:pt x="3769" y="876"/>
                  </a:lnTo>
                  <a:lnTo>
                    <a:pt x="3770" y="876"/>
                  </a:lnTo>
                  <a:lnTo>
                    <a:pt x="3771" y="876"/>
                  </a:lnTo>
                  <a:lnTo>
                    <a:pt x="3773" y="876"/>
                  </a:lnTo>
                  <a:lnTo>
                    <a:pt x="3773" y="877"/>
                  </a:lnTo>
                  <a:lnTo>
                    <a:pt x="3774" y="876"/>
                  </a:lnTo>
                  <a:lnTo>
                    <a:pt x="3775" y="876"/>
                  </a:lnTo>
                  <a:lnTo>
                    <a:pt x="3776" y="876"/>
                  </a:lnTo>
                  <a:lnTo>
                    <a:pt x="3776" y="876"/>
                  </a:lnTo>
                  <a:lnTo>
                    <a:pt x="3778" y="876"/>
                  </a:lnTo>
                  <a:lnTo>
                    <a:pt x="3779" y="876"/>
                  </a:lnTo>
                  <a:lnTo>
                    <a:pt x="3780" y="876"/>
                  </a:lnTo>
                  <a:lnTo>
                    <a:pt x="3780" y="876"/>
                  </a:lnTo>
                  <a:lnTo>
                    <a:pt x="3781" y="876"/>
                  </a:lnTo>
                  <a:lnTo>
                    <a:pt x="3783" y="876"/>
                  </a:lnTo>
                  <a:lnTo>
                    <a:pt x="3784" y="876"/>
                  </a:lnTo>
                  <a:lnTo>
                    <a:pt x="3784" y="876"/>
                  </a:lnTo>
                  <a:lnTo>
                    <a:pt x="3785" y="876"/>
                  </a:lnTo>
                  <a:lnTo>
                    <a:pt x="3786" y="876"/>
                  </a:lnTo>
                  <a:lnTo>
                    <a:pt x="3788" y="876"/>
                  </a:lnTo>
                  <a:lnTo>
                    <a:pt x="3788" y="876"/>
                  </a:lnTo>
                  <a:lnTo>
                    <a:pt x="3789" y="876"/>
                  </a:lnTo>
                  <a:lnTo>
                    <a:pt x="3790" y="876"/>
                  </a:lnTo>
                  <a:lnTo>
                    <a:pt x="3791" y="876"/>
                  </a:lnTo>
                  <a:lnTo>
                    <a:pt x="3791" y="876"/>
                  </a:lnTo>
                  <a:lnTo>
                    <a:pt x="3793" y="876"/>
                  </a:lnTo>
                  <a:lnTo>
                    <a:pt x="3794" y="876"/>
                  </a:lnTo>
                  <a:lnTo>
                    <a:pt x="3795" y="876"/>
                  </a:lnTo>
                  <a:lnTo>
                    <a:pt x="3795" y="876"/>
                  </a:lnTo>
                  <a:lnTo>
                    <a:pt x="3796" y="876"/>
                  </a:lnTo>
                  <a:lnTo>
                    <a:pt x="3798" y="876"/>
                  </a:lnTo>
                  <a:lnTo>
                    <a:pt x="3799" y="876"/>
                  </a:lnTo>
                  <a:lnTo>
                    <a:pt x="3799" y="875"/>
                  </a:lnTo>
                  <a:lnTo>
                    <a:pt x="3800" y="875"/>
                  </a:lnTo>
                  <a:lnTo>
                    <a:pt x="3801" y="875"/>
                  </a:lnTo>
                  <a:lnTo>
                    <a:pt x="3803" y="875"/>
                  </a:lnTo>
                  <a:lnTo>
                    <a:pt x="3804" y="875"/>
                  </a:lnTo>
                  <a:lnTo>
                    <a:pt x="3804" y="875"/>
                  </a:lnTo>
                  <a:lnTo>
                    <a:pt x="3805" y="875"/>
                  </a:lnTo>
                  <a:lnTo>
                    <a:pt x="3806" y="875"/>
                  </a:lnTo>
                  <a:lnTo>
                    <a:pt x="3807" y="875"/>
                  </a:lnTo>
                  <a:lnTo>
                    <a:pt x="3807" y="875"/>
                  </a:lnTo>
                  <a:lnTo>
                    <a:pt x="3809" y="875"/>
                  </a:lnTo>
                  <a:lnTo>
                    <a:pt x="3810" y="875"/>
                  </a:lnTo>
                  <a:lnTo>
                    <a:pt x="3811" y="875"/>
                  </a:lnTo>
                  <a:lnTo>
                    <a:pt x="3811" y="875"/>
                  </a:lnTo>
                  <a:lnTo>
                    <a:pt x="3812" y="875"/>
                  </a:lnTo>
                  <a:lnTo>
                    <a:pt x="3814" y="875"/>
                  </a:lnTo>
                  <a:lnTo>
                    <a:pt x="3815" y="875"/>
                  </a:lnTo>
                  <a:lnTo>
                    <a:pt x="3815" y="875"/>
                  </a:lnTo>
                  <a:lnTo>
                    <a:pt x="3816" y="875"/>
                  </a:lnTo>
                  <a:lnTo>
                    <a:pt x="3817" y="875"/>
                  </a:lnTo>
                  <a:lnTo>
                    <a:pt x="3819" y="873"/>
                  </a:lnTo>
                  <a:lnTo>
                    <a:pt x="3819" y="873"/>
                  </a:lnTo>
                  <a:lnTo>
                    <a:pt x="3820" y="873"/>
                  </a:lnTo>
                  <a:lnTo>
                    <a:pt x="3821" y="873"/>
                  </a:lnTo>
                  <a:lnTo>
                    <a:pt x="3822" y="872"/>
                  </a:lnTo>
                  <a:lnTo>
                    <a:pt x="3822" y="872"/>
                  </a:lnTo>
                  <a:lnTo>
                    <a:pt x="3824" y="872"/>
                  </a:lnTo>
                  <a:lnTo>
                    <a:pt x="3825" y="871"/>
                  </a:lnTo>
                  <a:lnTo>
                    <a:pt x="3826" y="871"/>
                  </a:lnTo>
                  <a:lnTo>
                    <a:pt x="3826" y="870"/>
                  </a:lnTo>
                  <a:lnTo>
                    <a:pt x="3827" y="868"/>
                  </a:lnTo>
                  <a:lnTo>
                    <a:pt x="3829" y="868"/>
                  </a:lnTo>
                  <a:lnTo>
                    <a:pt x="3830" y="867"/>
                  </a:lnTo>
                  <a:lnTo>
                    <a:pt x="3830" y="867"/>
                  </a:lnTo>
                  <a:lnTo>
                    <a:pt x="3831" y="866"/>
                  </a:lnTo>
                  <a:lnTo>
                    <a:pt x="3832" y="866"/>
                  </a:lnTo>
                  <a:lnTo>
                    <a:pt x="3834" y="865"/>
                  </a:lnTo>
                  <a:lnTo>
                    <a:pt x="3834" y="865"/>
                  </a:lnTo>
                  <a:lnTo>
                    <a:pt x="3835" y="863"/>
                  </a:lnTo>
                  <a:lnTo>
                    <a:pt x="3836" y="863"/>
                  </a:lnTo>
                  <a:lnTo>
                    <a:pt x="3837" y="863"/>
                  </a:lnTo>
                  <a:lnTo>
                    <a:pt x="3837" y="863"/>
                  </a:lnTo>
                  <a:lnTo>
                    <a:pt x="3838" y="863"/>
                  </a:lnTo>
                  <a:lnTo>
                    <a:pt x="3840" y="863"/>
                  </a:lnTo>
                  <a:lnTo>
                    <a:pt x="3841" y="865"/>
                  </a:lnTo>
                  <a:lnTo>
                    <a:pt x="3841" y="866"/>
                  </a:lnTo>
                  <a:lnTo>
                    <a:pt x="3842" y="867"/>
                  </a:lnTo>
                  <a:lnTo>
                    <a:pt x="3843" y="867"/>
                  </a:lnTo>
                  <a:lnTo>
                    <a:pt x="3845" y="867"/>
                  </a:lnTo>
                  <a:lnTo>
                    <a:pt x="3845" y="868"/>
                  </a:lnTo>
                  <a:lnTo>
                    <a:pt x="3846" y="870"/>
                  </a:lnTo>
                  <a:lnTo>
                    <a:pt x="3847" y="870"/>
                  </a:lnTo>
                  <a:lnTo>
                    <a:pt x="3848" y="871"/>
                  </a:lnTo>
                  <a:lnTo>
                    <a:pt x="3848" y="872"/>
                  </a:lnTo>
                  <a:lnTo>
                    <a:pt x="3850" y="872"/>
                  </a:lnTo>
                  <a:lnTo>
                    <a:pt x="3851" y="873"/>
                  </a:lnTo>
                  <a:lnTo>
                    <a:pt x="3852" y="875"/>
                  </a:lnTo>
                  <a:lnTo>
                    <a:pt x="3852" y="876"/>
                  </a:lnTo>
                  <a:lnTo>
                    <a:pt x="3853" y="876"/>
                  </a:lnTo>
                  <a:lnTo>
                    <a:pt x="3855" y="876"/>
                  </a:lnTo>
                  <a:lnTo>
                    <a:pt x="3856" y="876"/>
                  </a:lnTo>
                  <a:lnTo>
                    <a:pt x="3856" y="876"/>
                  </a:lnTo>
                  <a:lnTo>
                    <a:pt x="3857" y="876"/>
                  </a:lnTo>
                  <a:lnTo>
                    <a:pt x="3858" y="876"/>
                  </a:lnTo>
                  <a:lnTo>
                    <a:pt x="3860" y="877"/>
                  </a:lnTo>
                  <a:lnTo>
                    <a:pt x="3861" y="877"/>
                  </a:lnTo>
                  <a:lnTo>
                    <a:pt x="3861" y="877"/>
                  </a:lnTo>
                  <a:lnTo>
                    <a:pt x="3862" y="877"/>
                  </a:lnTo>
                  <a:lnTo>
                    <a:pt x="3863" y="877"/>
                  </a:lnTo>
                  <a:lnTo>
                    <a:pt x="3865" y="877"/>
                  </a:lnTo>
                  <a:lnTo>
                    <a:pt x="3865" y="877"/>
                  </a:lnTo>
                  <a:lnTo>
                    <a:pt x="3866" y="877"/>
                  </a:lnTo>
                  <a:lnTo>
                    <a:pt x="3867" y="877"/>
                  </a:lnTo>
                  <a:lnTo>
                    <a:pt x="3868" y="877"/>
                  </a:lnTo>
                  <a:lnTo>
                    <a:pt x="3868" y="877"/>
                  </a:lnTo>
                  <a:lnTo>
                    <a:pt x="3870" y="877"/>
                  </a:lnTo>
                  <a:lnTo>
                    <a:pt x="3871" y="877"/>
                  </a:lnTo>
                  <a:lnTo>
                    <a:pt x="3872" y="877"/>
                  </a:lnTo>
                  <a:lnTo>
                    <a:pt x="3872" y="877"/>
                  </a:lnTo>
                  <a:lnTo>
                    <a:pt x="3873" y="877"/>
                  </a:lnTo>
                  <a:lnTo>
                    <a:pt x="3874" y="877"/>
                  </a:lnTo>
                  <a:lnTo>
                    <a:pt x="3876" y="877"/>
                  </a:lnTo>
                  <a:lnTo>
                    <a:pt x="3876" y="877"/>
                  </a:lnTo>
                  <a:lnTo>
                    <a:pt x="3877" y="877"/>
                  </a:lnTo>
                  <a:lnTo>
                    <a:pt x="3878" y="877"/>
                  </a:lnTo>
                  <a:lnTo>
                    <a:pt x="3879" y="877"/>
                  </a:lnTo>
                  <a:lnTo>
                    <a:pt x="3879" y="876"/>
                  </a:lnTo>
                  <a:lnTo>
                    <a:pt x="3881" y="876"/>
                  </a:lnTo>
                  <a:lnTo>
                    <a:pt x="3882" y="876"/>
                  </a:lnTo>
                  <a:lnTo>
                    <a:pt x="3883" y="876"/>
                  </a:lnTo>
                  <a:lnTo>
                    <a:pt x="3883" y="876"/>
                  </a:lnTo>
                  <a:lnTo>
                    <a:pt x="3884" y="876"/>
                  </a:lnTo>
                  <a:lnTo>
                    <a:pt x="3886" y="876"/>
                  </a:lnTo>
                  <a:lnTo>
                    <a:pt x="3887" y="876"/>
                  </a:lnTo>
                  <a:lnTo>
                    <a:pt x="3887" y="876"/>
                  </a:lnTo>
                  <a:lnTo>
                    <a:pt x="3888" y="876"/>
                  </a:lnTo>
                  <a:lnTo>
                    <a:pt x="3889" y="876"/>
                  </a:lnTo>
                  <a:lnTo>
                    <a:pt x="3891" y="876"/>
                  </a:lnTo>
                  <a:lnTo>
                    <a:pt x="3891" y="876"/>
                  </a:lnTo>
                  <a:lnTo>
                    <a:pt x="3892" y="876"/>
                  </a:lnTo>
                  <a:lnTo>
                    <a:pt x="3893" y="876"/>
                  </a:lnTo>
                  <a:lnTo>
                    <a:pt x="3894" y="876"/>
                  </a:lnTo>
                  <a:lnTo>
                    <a:pt x="3894" y="876"/>
                  </a:lnTo>
                  <a:lnTo>
                    <a:pt x="3896" y="876"/>
                  </a:lnTo>
                  <a:lnTo>
                    <a:pt x="3897" y="876"/>
                  </a:lnTo>
                  <a:lnTo>
                    <a:pt x="3898" y="876"/>
                  </a:lnTo>
                  <a:lnTo>
                    <a:pt x="3898" y="876"/>
                  </a:lnTo>
                  <a:lnTo>
                    <a:pt x="3899" y="876"/>
                  </a:lnTo>
                  <a:lnTo>
                    <a:pt x="3901" y="876"/>
                  </a:lnTo>
                  <a:lnTo>
                    <a:pt x="3902" y="876"/>
                  </a:lnTo>
                  <a:lnTo>
                    <a:pt x="3902" y="876"/>
                  </a:lnTo>
                  <a:lnTo>
                    <a:pt x="3903" y="876"/>
                  </a:lnTo>
                  <a:lnTo>
                    <a:pt x="3904" y="876"/>
                  </a:lnTo>
                  <a:lnTo>
                    <a:pt x="3906" y="876"/>
                  </a:lnTo>
                  <a:lnTo>
                    <a:pt x="3906" y="876"/>
                  </a:lnTo>
                  <a:lnTo>
                    <a:pt x="3907" y="876"/>
                  </a:lnTo>
                  <a:lnTo>
                    <a:pt x="3908" y="876"/>
                  </a:lnTo>
                  <a:lnTo>
                    <a:pt x="3909" y="875"/>
                  </a:lnTo>
                  <a:lnTo>
                    <a:pt x="3909" y="875"/>
                  </a:lnTo>
                  <a:lnTo>
                    <a:pt x="3910" y="875"/>
                  </a:lnTo>
                  <a:lnTo>
                    <a:pt x="3912" y="875"/>
                  </a:lnTo>
                  <a:lnTo>
                    <a:pt x="3913" y="876"/>
                  </a:lnTo>
                  <a:lnTo>
                    <a:pt x="3913" y="876"/>
                  </a:lnTo>
                  <a:lnTo>
                    <a:pt x="3914" y="876"/>
                  </a:lnTo>
                  <a:lnTo>
                    <a:pt x="3915" y="876"/>
                  </a:lnTo>
                  <a:lnTo>
                    <a:pt x="3917" y="876"/>
                  </a:lnTo>
                  <a:lnTo>
                    <a:pt x="3918" y="875"/>
                  </a:lnTo>
                  <a:lnTo>
                    <a:pt x="3918" y="875"/>
                  </a:lnTo>
                  <a:lnTo>
                    <a:pt x="3919" y="875"/>
                  </a:lnTo>
                  <a:lnTo>
                    <a:pt x="3920" y="875"/>
                  </a:lnTo>
                  <a:lnTo>
                    <a:pt x="3922" y="875"/>
                  </a:lnTo>
                  <a:lnTo>
                    <a:pt x="3922" y="875"/>
                  </a:lnTo>
                  <a:lnTo>
                    <a:pt x="3923" y="875"/>
                  </a:lnTo>
                  <a:lnTo>
                    <a:pt x="3924" y="875"/>
                  </a:lnTo>
                  <a:lnTo>
                    <a:pt x="3925" y="876"/>
                  </a:lnTo>
                  <a:lnTo>
                    <a:pt x="3925" y="876"/>
                  </a:lnTo>
                  <a:lnTo>
                    <a:pt x="3927" y="876"/>
                  </a:lnTo>
                  <a:lnTo>
                    <a:pt x="3928" y="876"/>
                  </a:lnTo>
                  <a:lnTo>
                    <a:pt x="3929" y="876"/>
                  </a:lnTo>
                  <a:lnTo>
                    <a:pt x="3929" y="876"/>
                  </a:lnTo>
                  <a:lnTo>
                    <a:pt x="3930" y="876"/>
                  </a:lnTo>
                  <a:lnTo>
                    <a:pt x="3932" y="876"/>
                  </a:lnTo>
                  <a:lnTo>
                    <a:pt x="3933" y="876"/>
                  </a:lnTo>
                  <a:lnTo>
                    <a:pt x="3933" y="876"/>
                  </a:lnTo>
                  <a:lnTo>
                    <a:pt x="3934" y="876"/>
                  </a:lnTo>
                  <a:lnTo>
                    <a:pt x="3935" y="876"/>
                  </a:lnTo>
                  <a:lnTo>
                    <a:pt x="3937" y="876"/>
                  </a:lnTo>
                  <a:lnTo>
                    <a:pt x="3937" y="876"/>
                  </a:lnTo>
                  <a:lnTo>
                    <a:pt x="3938" y="876"/>
                  </a:lnTo>
                  <a:lnTo>
                    <a:pt x="3939" y="876"/>
                  </a:lnTo>
                  <a:lnTo>
                    <a:pt x="3940" y="876"/>
                  </a:lnTo>
                  <a:lnTo>
                    <a:pt x="3940" y="876"/>
                  </a:lnTo>
                  <a:lnTo>
                    <a:pt x="3942" y="876"/>
                  </a:lnTo>
                  <a:lnTo>
                    <a:pt x="3943" y="876"/>
                  </a:lnTo>
                  <a:lnTo>
                    <a:pt x="3944" y="876"/>
                  </a:lnTo>
                  <a:lnTo>
                    <a:pt x="3944" y="876"/>
                  </a:lnTo>
                  <a:lnTo>
                    <a:pt x="3945" y="876"/>
                  </a:lnTo>
                  <a:lnTo>
                    <a:pt x="3946" y="876"/>
                  </a:lnTo>
                  <a:lnTo>
                    <a:pt x="3948" y="876"/>
                  </a:lnTo>
                  <a:lnTo>
                    <a:pt x="3948" y="876"/>
                  </a:lnTo>
                  <a:lnTo>
                    <a:pt x="3949" y="876"/>
                  </a:lnTo>
                  <a:lnTo>
                    <a:pt x="3950" y="876"/>
                  </a:lnTo>
                  <a:lnTo>
                    <a:pt x="3951" y="876"/>
                  </a:lnTo>
                  <a:lnTo>
                    <a:pt x="3951" y="876"/>
                  </a:lnTo>
                  <a:lnTo>
                    <a:pt x="3953" y="876"/>
                  </a:lnTo>
                  <a:lnTo>
                    <a:pt x="3954" y="876"/>
                  </a:lnTo>
                  <a:lnTo>
                    <a:pt x="3955" y="876"/>
                  </a:lnTo>
                  <a:lnTo>
                    <a:pt x="3955" y="875"/>
                  </a:lnTo>
                  <a:lnTo>
                    <a:pt x="3956" y="875"/>
                  </a:lnTo>
                  <a:lnTo>
                    <a:pt x="3958" y="875"/>
                  </a:lnTo>
                  <a:lnTo>
                    <a:pt x="3959" y="875"/>
                  </a:lnTo>
                  <a:lnTo>
                    <a:pt x="3959" y="875"/>
                  </a:lnTo>
                  <a:lnTo>
                    <a:pt x="3960" y="875"/>
                  </a:lnTo>
                  <a:lnTo>
                    <a:pt x="3961" y="875"/>
                  </a:lnTo>
                  <a:lnTo>
                    <a:pt x="3963" y="875"/>
                  </a:lnTo>
                  <a:lnTo>
                    <a:pt x="3963" y="875"/>
                  </a:lnTo>
                  <a:lnTo>
                    <a:pt x="3964" y="875"/>
                  </a:lnTo>
                  <a:lnTo>
                    <a:pt x="3965" y="876"/>
                  </a:lnTo>
                  <a:lnTo>
                    <a:pt x="3966" y="876"/>
                  </a:lnTo>
                  <a:lnTo>
                    <a:pt x="3966" y="876"/>
                  </a:lnTo>
                  <a:lnTo>
                    <a:pt x="3968" y="875"/>
                  </a:lnTo>
                  <a:lnTo>
                    <a:pt x="3969" y="875"/>
                  </a:lnTo>
                  <a:lnTo>
                    <a:pt x="3970" y="875"/>
                  </a:lnTo>
                  <a:lnTo>
                    <a:pt x="3971" y="876"/>
                  </a:lnTo>
                  <a:lnTo>
                    <a:pt x="3971" y="876"/>
                  </a:lnTo>
                  <a:lnTo>
                    <a:pt x="3973" y="876"/>
                  </a:lnTo>
                  <a:lnTo>
                    <a:pt x="3974" y="876"/>
                  </a:lnTo>
                  <a:lnTo>
                    <a:pt x="3975" y="876"/>
                  </a:lnTo>
                  <a:lnTo>
                    <a:pt x="3975" y="876"/>
                  </a:lnTo>
                  <a:lnTo>
                    <a:pt x="3976" y="876"/>
                  </a:lnTo>
                  <a:lnTo>
                    <a:pt x="3978" y="876"/>
                  </a:lnTo>
                  <a:lnTo>
                    <a:pt x="3979" y="876"/>
                  </a:lnTo>
                  <a:lnTo>
                    <a:pt x="3979" y="876"/>
                  </a:lnTo>
                  <a:lnTo>
                    <a:pt x="3980" y="876"/>
                  </a:lnTo>
                  <a:lnTo>
                    <a:pt x="3981" y="876"/>
                  </a:lnTo>
                  <a:lnTo>
                    <a:pt x="3982" y="876"/>
                  </a:lnTo>
                  <a:lnTo>
                    <a:pt x="3982" y="876"/>
                  </a:lnTo>
                  <a:lnTo>
                    <a:pt x="3984" y="876"/>
                  </a:lnTo>
                  <a:lnTo>
                    <a:pt x="3985" y="876"/>
                  </a:lnTo>
                  <a:lnTo>
                    <a:pt x="3986" y="876"/>
                  </a:lnTo>
                  <a:lnTo>
                    <a:pt x="3986" y="876"/>
                  </a:lnTo>
                  <a:lnTo>
                    <a:pt x="3987" y="877"/>
                  </a:lnTo>
                  <a:lnTo>
                    <a:pt x="3989" y="877"/>
                  </a:lnTo>
                  <a:lnTo>
                    <a:pt x="3990" y="877"/>
                  </a:lnTo>
                  <a:lnTo>
                    <a:pt x="3990" y="877"/>
                  </a:lnTo>
                  <a:lnTo>
                    <a:pt x="3991" y="877"/>
                  </a:lnTo>
                  <a:lnTo>
                    <a:pt x="3992" y="876"/>
                  </a:lnTo>
                  <a:lnTo>
                    <a:pt x="3994" y="876"/>
                  </a:lnTo>
                  <a:lnTo>
                    <a:pt x="3994" y="875"/>
                  </a:lnTo>
                  <a:lnTo>
                    <a:pt x="3995" y="872"/>
                  </a:lnTo>
                  <a:lnTo>
                    <a:pt x="3996" y="870"/>
                  </a:lnTo>
                  <a:lnTo>
                    <a:pt x="3997" y="866"/>
                  </a:lnTo>
                  <a:lnTo>
                    <a:pt x="3997" y="861"/>
                  </a:lnTo>
                  <a:lnTo>
                    <a:pt x="3999" y="856"/>
                  </a:lnTo>
                  <a:lnTo>
                    <a:pt x="4000" y="851"/>
                  </a:lnTo>
                  <a:lnTo>
                    <a:pt x="4001" y="844"/>
                  </a:lnTo>
                  <a:lnTo>
                    <a:pt x="4001" y="837"/>
                  </a:lnTo>
                  <a:lnTo>
                    <a:pt x="4002" y="829"/>
                  </a:lnTo>
                  <a:lnTo>
                    <a:pt x="4004" y="820"/>
                  </a:lnTo>
                  <a:lnTo>
                    <a:pt x="4005" y="810"/>
                  </a:lnTo>
                  <a:lnTo>
                    <a:pt x="4005" y="800"/>
                  </a:lnTo>
                  <a:lnTo>
                    <a:pt x="4006" y="789"/>
                  </a:lnTo>
                  <a:lnTo>
                    <a:pt x="4007" y="778"/>
                  </a:lnTo>
                  <a:lnTo>
                    <a:pt x="4009" y="765"/>
                  </a:lnTo>
                  <a:lnTo>
                    <a:pt x="4009" y="752"/>
                  </a:lnTo>
                  <a:lnTo>
                    <a:pt x="4010" y="738"/>
                  </a:lnTo>
                  <a:lnTo>
                    <a:pt x="4011" y="723"/>
                  </a:lnTo>
                  <a:lnTo>
                    <a:pt x="4012" y="707"/>
                  </a:lnTo>
                  <a:lnTo>
                    <a:pt x="4012" y="691"/>
                  </a:lnTo>
                  <a:lnTo>
                    <a:pt x="4014" y="674"/>
                  </a:lnTo>
                  <a:lnTo>
                    <a:pt x="4015" y="656"/>
                  </a:lnTo>
                  <a:lnTo>
                    <a:pt x="4016" y="639"/>
                  </a:lnTo>
                  <a:lnTo>
                    <a:pt x="4016" y="620"/>
                  </a:lnTo>
                  <a:lnTo>
                    <a:pt x="4017" y="601"/>
                  </a:lnTo>
                  <a:lnTo>
                    <a:pt x="4018" y="583"/>
                  </a:lnTo>
                  <a:lnTo>
                    <a:pt x="4020" y="564"/>
                  </a:lnTo>
                  <a:lnTo>
                    <a:pt x="4020" y="544"/>
                  </a:lnTo>
                  <a:lnTo>
                    <a:pt x="4021" y="525"/>
                  </a:lnTo>
                  <a:lnTo>
                    <a:pt x="4022" y="503"/>
                  </a:lnTo>
                  <a:lnTo>
                    <a:pt x="4023" y="482"/>
                  </a:lnTo>
                  <a:lnTo>
                    <a:pt x="4023" y="459"/>
                  </a:lnTo>
                  <a:lnTo>
                    <a:pt x="4025" y="436"/>
                  </a:lnTo>
                  <a:lnTo>
                    <a:pt x="4026" y="412"/>
                  </a:lnTo>
                  <a:lnTo>
                    <a:pt x="4027" y="387"/>
                  </a:lnTo>
                  <a:lnTo>
                    <a:pt x="4028" y="359"/>
                  </a:lnTo>
                  <a:lnTo>
                    <a:pt x="4028" y="332"/>
                  </a:lnTo>
                  <a:lnTo>
                    <a:pt x="4030" y="303"/>
                  </a:lnTo>
                  <a:lnTo>
                    <a:pt x="4031" y="271"/>
                  </a:lnTo>
                  <a:lnTo>
                    <a:pt x="4032" y="238"/>
                  </a:lnTo>
                  <a:lnTo>
                    <a:pt x="4032" y="199"/>
                  </a:lnTo>
                  <a:lnTo>
                    <a:pt x="4033" y="156"/>
                  </a:lnTo>
                  <a:lnTo>
                    <a:pt x="4035" y="105"/>
                  </a:lnTo>
                  <a:lnTo>
                    <a:pt x="4036" y="53"/>
                  </a:lnTo>
                  <a:lnTo>
                    <a:pt x="4036" y="12"/>
                  </a:lnTo>
                  <a:lnTo>
                    <a:pt x="4037" y="0"/>
                  </a:lnTo>
                  <a:lnTo>
                    <a:pt x="4038" y="32"/>
                  </a:lnTo>
                  <a:lnTo>
                    <a:pt x="4040" y="105"/>
                  </a:lnTo>
                  <a:lnTo>
                    <a:pt x="4040" y="217"/>
                  </a:lnTo>
                  <a:lnTo>
                    <a:pt x="4041" y="356"/>
                  </a:lnTo>
                  <a:lnTo>
                    <a:pt x="4042" y="503"/>
                  </a:lnTo>
                  <a:lnTo>
                    <a:pt x="4043" y="642"/>
                  </a:lnTo>
                  <a:lnTo>
                    <a:pt x="4043" y="762"/>
                  </a:lnTo>
                  <a:lnTo>
                    <a:pt x="4045" y="855"/>
                  </a:lnTo>
                  <a:lnTo>
                    <a:pt x="4046" y="918"/>
                  </a:lnTo>
                  <a:lnTo>
                    <a:pt x="4047" y="952"/>
                  </a:lnTo>
                  <a:lnTo>
                    <a:pt x="4047" y="958"/>
                  </a:lnTo>
                  <a:lnTo>
                    <a:pt x="4048" y="945"/>
                  </a:lnTo>
                  <a:lnTo>
                    <a:pt x="4050" y="921"/>
                  </a:lnTo>
                  <a:lnTo>
                    <a:pt x="4051" y="888"/>
                  </a:lnTo>
                  <a:lnTo>
                    <a:pt x="4051" y="855"/>
                  </a:lnTo>
                  <a:lnTo>
                    <a:pt x="4052" y="820"/>
                  </a:lnTo>
                  <a:lnTo>
                    <a:pt x="4053" y="788"/>
                  </a:lnTo>
                  <a:lnTo>
                    <a:pt x="4054" y="757"/>
                  </a:lnTo>
                  <a:lnTo>
                    <a:pt x="4054" y="729"/>
                  </a:lnTo>
                  <a:lnTo>
                    <a:pt x="4056" y="706"/>
                  </a:lnTo>
                  <a:lnTo>
                    <a:pt x="4057" y="687"/>
                  </a:lnTo>
                  <a:lnTo>
                    <a:pt x="4058" y="671"/>
                  </a:lnTo>
                  <a:lnTo>
                    <a:pt x="4058" y="657"/>
                  </a:lnTo>
                  <a:lnTo>
                    <a:pt x="4059" y="647"/>
                  </a:lnTo>
                  <a:lnTo>
                    <a:pt x="4061" y="639"/>
                  </a:lnTo>
                  <a:lnTo>
                    <a:pt x="4062" y="633"/>
                  </a:lnTo>
                  <a:lnTo>
                    <a:pt x="4062" y="628"/>
                  </a:lnTo>
                  <a:lnTo>
                    <a:pt x="4063" y="625"/>
                  </a:lnTo>
                  <a:lnTo>
                    <a:pt x="4064" y="624"/>
                  </a:lnTo>
                  <a:lnTo>
                    <a:pt x="4066" y="624"/>
                  </a:lnTo>
                  <a:lnTo>
                    <a:pt x="4066" y="625"/>
                  </a:lnTo>
                  <a:lnTo>
                    <a:pt x="4067" y="629"/>
                  </a:lnTo>
                  <a:lnTo>
                    <a:pt x="4068" y="633"/>
                  </a:lnTo>
                  <a:lnTo>
                    <a:pt x="4069" y="638"/>
                  </a:lnTo>
                  <a:lnTo>
                    <a:pt x="4069" y="644"/>
                  </a:lnTo>
                  <a:lnTo>
                    <a:pt x="4071" y="651"/>
                  </a:lnTo>
                  <a:lnTo>
                    <a:pt x="4072" y="659"/>
                  </a:lnTo>
                  <a:lnTo>
                    <a:pt x="4073" y="669"/>
                  </a:lnTo>
                  <a:lnTo>
                    <a:pt x="4073" y="681"/>
                  </a:lnTo>
                  <a:lnTo>
                    <a:pt x="4074" y="697"/>
                  </a:lnTo>
                  <a:lnTo>
                    <a:pt x="4076" y="714"/>
                  </a:lnTo>
                  <a:lnTo>
                    <a:pt x="4077" y="734"/>
                  </a:lnTo>
                  <a:lnTo>
                    <a:pt x="4077" y="753"/>
                  </a:lnTo>
                  <a:lnTo>
                    <a:pt x="4078" y="770"/>
                  </a:lnTo>
                  <a:lnTo>
                    <a:pt x="4079" y="782"/>
                  </a:lnTo>
                  <a:lnTo>
                    <a:pt x="4081" y="796"/>
                  </a:lnTo>
                  <a:lnTo>
                    <a:pt x="4081" y="81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pic>
          <p:nvPicPr>
            <p:cNvPr id="67641" name="Picture 54" descr="HM00361_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06" y="462"/>
              <a:ext cx="731" cy="6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67642" name="Picture 55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327" y="450"/>
              <a:ext cx="1417" cy="3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grpSp>
          <p:nvGrpSpPr>
            <p:cNvPr id="67643" name="Group 56"/>
            <p:cNvGrpSpPr>
              <a:grpSpLocks/>
            </p:cNvGrpSpPr>
            <p:nvPr/>
          </p:nvGrpSpPr>
          <p:grpSpPr bwMode="auto">
            <a:xfrm>
              <a:off x="3135" y="1976"/>
              <a:ext cx="630" cy="578"/>
              <a:chOff x="3148" y="1796"/>
              <a:chExt cx="617" cy="762"/>
            </a:xfrm>
          </p:grpSpPr>
          <p:sp>
            <p:nvSpPr>
              <p:cNvPr id="842809" name="Line 57"/>
              <p:cNvSpPr>
                <a:spLocks noChangeShapeType="1"/>
              </p:cNvSpPr>
              <p:nvPr/>
            </p:nvSpPr>
            <p:spPr bwMode="auto">
              <a:xfrm>
                <a:off x="3253" y="2149"/>
                <a:ext cx="512" cy="0"/>
              </a:xfrm>
              <a:prstGeom prst="line">
                <a:avLst/>
              </a:prstGeom>
              <a:noFill/>
              <a:ln w="57150">
                <a:solidFill>
                  <a:srgbClr val="000066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0" name="Freeform 58"/>
              <p:cNvSpPr>
                <a:spLocks/>
              </p:cNvSpPr>
              <p:nvPr/>
            </p:nvSpPr>
            <p:spPr bwMode="auto">
              <a:xfrm>
                <a:off x="3602" y="2078"/>
                <a:ext cx="118" cy="220"/>
              </a:xfrm>
              <a:custGeom>
                <a:avLst/>
                <a:gdLst/>
                <a:ahLst/>
                <a:cxnLst>
                  <a:cxn ang="0">
                    <a:pos x="58" y="0"/>
                  </a:cxn>
                  <a:cxn ang="0">
                    <a:pos x="86" y="0"/>
                  </a:cxn>
                  <a:cxn ang="0">
                    <a:pos x="86" y="132"/>
                  </a:cxn>
                  <a:cxn ang="0">
                    <a:pos x="0" y="132"/>
                  </a:cxn>
                </a:cxnLst>
                <a:rect l="0" t="0" r="r" b="b"/>
                <a:pathLst>
                  <a:path w="86" h="132">
                    <a:moveTo>
                      <a:pt x="58" y="0"/>
                    </a:moveTo>
                    <a:lnTo>
                      <a:pt x="86" y="0"/>
                    </a:lnTo>
                    <a:lnTo>
                      <a:pt x="86" y="132"/>
                    </a:lnTo>
                    <a:lnTo>
                      <a:pt x="0" y="132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1" name="Freeform 59"/>
              <p:cNvSpPr>
                <a:spLocks/>
              </p:cNvSpPr>
              <p:nvPr/>
            </p:nvSpPr>
            <p:spPr bwMode="auto">
              <a:xfrm>
                <a:off x="3240" y="2029"/>
                <a:ext cx="443" cy="100"/>
              </a:xfrm>
              <a:custGeom>
                <a:avLst/>
                <a:gdLst/>
                <a:ahLst/>
                <a:cxnLst>
                  <a:cxn ang="0">
                    <a:pos x="309" y="0"/>
                  </a:cxn>
                  <a:cxn ang="0">
                    <a:pos x="317" y="0"/>
                  </a:cxn>
                  <a:cxn ang="0">
                    <a:pos x="317" y="61"/>
                  </a:cxn>
                  <a:cxn ang="0">
                    <a:pos x="0" y="61"/>
                  </a:cxn>
                </a:cxnLst>
                <a:rect l="0" t="0" r="r" b="b"/>
                <a:pathLst>
                  <a:path w="317" h="61">
                    <a:moveTo>
                      <a:pt x="309" y="0"/>
                    </a:moveTo>
                    <a:lnTo>
                      <a:pt x="317" y="0"/>
                    </a:lnTo>
                    <a:lnTo>
                      <a:pt x="317" y="61"/>
                    </a:lnTo>
                    <a:lnTo>
                      <a:pt x="0" y="61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2" name="Freeform 60"/>
              <p:cNvSpPr>
                <a:spLocks/>
              </p:cNvSpPr>
              <p:nvPr/>
            </p:nvSpPr>
            <p:spPr bwMode="auto">
              <a:xfrm>
                <a:off x="3240" y="1967"/>
                <a:ext cx="430" cy="119"/>
              </a:xfrm>
              <a:custGeom>
                <a:avLst/>
                <a:gdLst/>
                <a:ahLst/>
                <a:cxnLst>
                  <a:cxn ang="0">
                    <a:pos x="278" y="0"/>
                  </a:cxn>
                  <a:cxn ang="0">
                    <a:pos x="309" y="0"/>
                  </a:cxn>
                  <a:cxn ang="0">
                    <a:pos x="309" y="71"/>
                  </a:cxn>
                  <a:cxn ang="0">
                    <a:pos x="0" y="71"/>
                  </a:cxn>
                </a:cxnLst>
                <a:rect l="0" t="0" r="r" b="b"/>
                <a:pathLst>
                  <a:path w="309" h="71">
                    <a:moveTo>
                      <a:pt x="278" y="0"/>
                    </a:moveTo>
                    <a:lnTo>
                      <a:pt x="309" y="0"/>
                    </a:lnTo>
                    <a:lnTo>
                      <a:pt x="309" y="71"/>
                    </a:lnTo>
                    <a:lnTo>
                      <a:pt x="0" y="71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3" name="Freeform 61"/>
              <p:cNvSpPr>
                <a:spLocks/>
              </p:cNvSpPr>
              <p:nvPr/>
            </p:nvSpPr>
            <p:spPr bwMode="auto">
              <a:xfrm>
                <a:off x="3554" y="1916"/>
                <a:ext cx="71" cy="104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2" y="0"/>
                  </a:cxn>
                  <a:cxn ang="0">
                    <a:pos x="52" y="63"/>
                  </a:cxn>
                  <a:cxn ang="0">
                    <a:pos x="0" y="63"/>
                  </a:cxn>
                </a:cxnLst>
                <a:rect l="0" t="0" r="r" b="b"/>
                <a:pathLst>
                  <a:path w="52" h="63">
                    <a:moveTo>
                      <a:pt x="49" y="0"/>
                    </a:moveTo>
                    <a:lnTo>
                      <a:pt x="52" y="0"/>
                    </a:lnTo>
                    <a:lnTo>
                      <a:pt x="52" y="63"/>
                    </a:lnTo>
                    <a:lnTo>
                      <a:pt x="0" y="63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4" name="Freeform 62"/>
              <p:cNvSpPr>
                <a:spLocks/>
              </p:cNvSpPr>
              <p:nvPr/>
            </p:nvSpPr>
            <p:spPr bwMode="auto">
              <a:xfrm>
                <a:off x="3240" y="1878"/>
                <a:ext cx="383" cy="78"/>
              </a:xfrm>
              <a:custGeom>
                <a:avLst/>
                <a:gdLst/>
                <a:ahLst/>
                <a:cxnLst>
                  <a:cxn ang="0">
                    <a:pos x="268" y="0"/>
                  </a:cxn>
                  <a:cxn ang="0">
                    <a:pos x="275" y="0"/>
                  </a:cxn>
                  <a:cxn ang="0">
                    <a:pos x="275" y="46"/>
                  </a:cxn>
                  <a:cxn ang="0">
                    <a:pos x="0" y="46"/>
                  </a:cxn>
                </a:cxnLst>
                <a:rect l="0" t="0" r="r" b="b"/>
                <a:pathLst>
                  <a:path w="275" h="46">
                    <a:moveTo>
                      <a:pt x="268" y="0"/>
                    </a:moveTo>
                    <a:lnTo>
                      <a:pt x="275" y="0"/>
                    </a:lnTo>
                    <a:lnTo>
                      <a:pt x="275" y="46"/>
                    </a:lnTo>
                    <a:lnTo>
                      <a:pt x="0" y="46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5" name="Freeform 63"/>
              <p:cNvSpPr>
                <a:spLocks/>
              </p:cNvSpPr>
              <p:nvPr/>
            </p:nvSpPr>
            <p:spPr bwMode="auto">
              <a:xfrm>
                <a:off x="3240" y="1843"/>
                <a:ext cx="374" cy="66"/>
              </a:xfrm>
              <a:custGeom>
                <a:avLst/>
                <a:gdLst/>
                <a:ahLst/>
                <a:cxnLst>
                  <a:cxn ang="0">
                    <a:pos x="255" y="0"/>
                  </a:cxn>
                  <a:cxn ang="0">
                    <a:pos x="268" y="0"/>
                  </a:cxn>
                  <a:cxn ang="0">
                    <a:pos x="268" y="40"/>
                  </a:cxn>
                  <a:cxn ang="0">
                    <a:pos x="0" y="40"/>
                  </a:cxn>
                </a:cxnLst>
                <a:rect l="0" t="0" r="r" b="b"/>
                <a:pathLst>
                  <a:path w="268" h="40">
                    <a:moveTo>
                      <a:pt x="255" y="0"/>
                    </a:moveTo>
                    <a:lnTo>
                      <a:pt x="268" y="0"/>
                    </a:lnTo>
                    <a:lnTo>
                      <a:pt x="268" y="40"/>
                    </a:lnTo>
                    <a:lnTo>
                      <a:pt x="0" y="40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6" name="Rectangle 64"/>
              <p:cNvSpPr>
                <a:spLocks noChangeArrowheads="1"/>
              </p:cNvSpPr>
              <p:nvPr/>
            </p:nvSpPr>
            <p:spPr bwMode="auto">
              <a:xfrm>
                <a:off x="3240" y="1822"/>
                <a:ext cx="355" cy="44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7" name="Rectangle 65"/>
              <p:cNvSpPr>
                <a:spLocks noChangeArrowheads="1"/>
              </p:cNvSpPr>
              <p:nvPr/>
            </p:nvSpPr>
            <p:spPr bwMode="auto">
              <a:xfrm>
                <a:off x="3240" y="1996"/>
                <a:ext cx="314" cy="46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8" name="Freeform 66"/>
              <p:cNvSpPr>
                <a:spLocks/>
              </p:cNvSpPr>
              <p:nvPr/>
            </p:nvSpPr>
            <p:spPr bwMode="auto">
              <a:xfrm>
                <a:off x="3585" y="2207"/>
                <a:ext cx="20" cy="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0"/>
                  </a:cxn>
                  <a:cxn ang="0">
                    <a:pos x="11" y="109"/>
                  </a:cxn>
                  <a:cxn ang="0">
                    <a:pos x="6" y="109"/>
                  </a:cxn>
                </a:cxnLst>
                <a:rect l="0" t="0" r="r" b="b"/>
                <a:pathLst>
                  <a:path w="11" h="109">
                    <a:moveTo>
                      <a:pt x="0" y="0"/>
                    </a:moveTo>
                    <a:lnTo>
                      <a:pt x="11" y="0"/>
                    </a:lnTo>
                    <a:lnTo>
                      <a:pt x="11" y="109"/>
                    </a:lnTo>
                    <a:lnTo>
                      <a:pt x="6" y="10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19" name="Freeform 67"/>
              <p:cNvSpPr>
                <a:spLocks/>
              </p:cNvSpPr>
              <p:nvPr/>
            </p:nvSpPr>
            <p:spPr bwMode="auto">
              <a:xfrm>
                <a:off x="3240" y="2174"/>
                <a:ext cx="345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8" y="0"/>
                  </a:cxn>
                  <a:cxn ang="0">
                    <a:pos x="248" y="39"/>
                  </a:cxn>
                  <a:cxn ang="0">
                    <a:pos x="222" y="39"/>
                  </a:cxn>
                </a:cxnLst>
                <a:rect l="0" t="0" r="r" b="b"/>
                <a:pathLst>
                  <a:path w="248" h="39">
                    <a:moveTo>
                      <a:pt x="0" y="0"/>
                    </a:moveTo>
                    <a:lnTo>
                      <a:pt x="248" y="0"/>
                    </a:lnTo>
                    <a:lnTo>
                      <a:pt x="248" y="39"/>
                    </a:lnTo>
                    <a:lnTo>
                      <a:pt x="222" y="3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0" name="Rectangle 68"/>
              <p:cNvSpPr>
                <a:spLocks noChangeArrowheads="1"/>
              </p:cNvSpPr>
              <p:nvPr/>
            </p:nvSpPr>
            <p:spPr bwMode="auto">
              <a:xfrm>
                <a:off x="3240" y="2218"/>
                <a:ext cx="308" cy="44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1" name="Freeform 69"/>
              <p:cNvSpPr>
                <a:spLocks/>
              </p:cNvSpPr>
              <p:nvPr/>
            </p:nvSpPr>
            <p:spPr bwMode="auto">
              <a:xfrm>
                <a:off x="3531" y="2329"/>
                <a:ext cx="64" cy="120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45" y="0"/>
                  </a:cxn>
                  <a:cxn ang="0">
                    <a:pos x="45" y="72"/>
                  </a:cxn>
                  <a:cxn ang="0">
                    <a:pos x="0" y="72"/>
                  </a:cxn>
                </a:cxnLst>
                <a:rect l="0" t="0" r="r" b="b"/>
                <a:pathLst>
                  <a:path w="45" h="72">
                    <a:moveTo>
                      <a:pt x="29" y="0"/>
                    </a:moveTo>
                    <a:lnTo>
                      <a:pt x="45" y="0"/>
                    </a:lnTo>
                    <a:lnTo>
                      <a:pt x="45" y="72"/>
                    </a:lnTo>
                    <a:lnTo>
                      <a:pt x="0" y="72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2" name="Rectangle 70"/>
              <p:cNvSpPr>
                <a:spLocks noChangeArrowheads="1"/>
              </p:cNvSpPr>
              <p:nvPr/>
            </p:nvSpPr>
            <p:spPr bwMode="auto">
              <a:xfrm>
                <a:off x="3240" y="2308"/>
                <a:ext cx="332" cy="41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3" name="Freeform 71"/>
              <p:cNvSpPr>
                <a:spLocks/>
              </p:cNvSpPr>
              <p:nvPr/>
            </p:nvSpPr>
            <p:spPr bwMode="auto">
              <a:xfrm>
                <a:off x="3240" y="2417"/>
                <a:ext cx="291" cy="63"/>
              </a:xfrm>
              <a:custGeom>
                <a:avLst/>
                <a:gdLst/>
                <a:ahLst/>
                <a:cxnLst>
                  <a:cxn ang="0">
                    <a:pos x="196" y="0"/>
                  </a:cxn>
                  <a:cxn ang="0">
                    <a:pos x="209" y="0"/>
                  </a:cxn>
                  <a:cxn ang="0">
                    <a:pos x="209" y="39"/>
                  </a:cxn>
                  <a:cxn ang="0">
                    <a:pos x="0" y="39"/>
                  </a:cxn>
                </a:cxnLst>
                <a:rect l="0" t="0" r="r" b="b"/>
                <a:pathLst>
                  <a:path w="209" h="39">
                    <a:moveTo>
                      <a:pt x="196" y="0"/>
                    </a:moveTo>
                    <a:lnTo>
                      <a:pt x="209" y="0"/>
                    </a:lnTo>
                    <a:lnTo>
                      <a:pt x="209" y="39"/>
                    </a:lnTo>
                    <a:lnTo>
                      <a:pt x="0" y="39"/>
                    </a:lnTo>
                  </a:path>
                </a:pathLst>
              </a:custGeom>
              <a:noFill/>
              <a:ln w="15875">
                <a:solidFill>
                  <a:srgbClr val="00006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4" name="Rectangle 72"/>
              <p:cNvSpPr>
                <a:spLocks noChangeArrowheads="1"/>
              </p:cNvSpPr>
              <p:nvPr/>
            </p:nvSpPr>
            <p:spPr bwMode="auto">
              <a:xfrm>
                <a:off x="3240" y="2393"/>
                <a:ext cx="273" cy="45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25" name="Rectangle 73"/>
              <p:cNvSpPr>
                <a:spLocks noChangeArrowheads="1"/>
              </p:cNvSpPr>
              <p:nvPr/>
            </p:nvSpPr>
            <p:spPr bwMode="auto">
              <a:xfrm>
                <a:off x="3148" y="1796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AL8</a:t>
                </a:r>
              </a:p>
            </p:txBody>
          </p:sp>
          <p:sp>
            <p:nvSpPr>
              <p:cNvPr id="842826" name="Rectangle 74"/>
              <p:cNvSpPr>
                <a:spLocks noChangeArrowheads="1"/>
              </p:cNvSpPr>
              <p:nvPr/>
            </p:nvSpPr>
            <p:spPr bwMode="auto">
              <a:xfrm>
                <a:off x="3148" y="1840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AL7</a:t>
                </a:r>
              </a:p>
            </p:txBody>
          </p:sp>
          <p:sp>
            <p:nvSpPr>
              <p:cNvPr id="842827" name="Rectangle 75"/>
              <p:cNvSpPr>
                <a:spLocks noChangeArrowheads="1"/>
              </p:cNvSpPr>
              <p:nvPr/>
            </p:nvSpPr>
            <p:spPr bwMode="auto">
              <a:xfrm>
                <a:off x="3148" y="1886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AL5</a:t>
                </a:r>
              </a:p>
            </p:txBody>
          </p:sp>
          <p:sp>
            <p:nvSpPr>
              <p:cNvPr id="842828" name="Rectangle 76"/>
              <p:cNvSpPr>
                <a:spLocks noChangeArrowheads="1"/>
              </p:cNvSpPr>
              <p:nvPr/>
            </p:nvSpPr>
            <p:spPr bwMode="auto">
              <a:xfrm>
                <a:off x="3148" y="1929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AL1</a:t>
                </a:r>
              </a:p>
            </p:txBody>
          </p:sp>
          <p:sp>
            <p:nvSpPr>
              <p:cNvPr id="842829" name="Rectangle 77"/>
              <p:cNvSpPr>
                <a:spLocks noChangeArrowheads="1"/>
              </p:cNvSpPr>
              <p:nvPr/>
            </p:nvSpPr>
            <p:spPr bwMode="auto">
              <a:xfrm>
                <a:off x="3148" y="1971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AL4</a:t>
                </a:r>
              </a:p>
            </p:txBody>
          </p:sp>
          <p:sp>
            <p:nvSpPr>
              <p:cNvPr id="842830" name="Rectangle 78"/>
              <p:cNvSpPr>
                <a:spLocks noChangeArrowheads="1"/>
              </p:cNvSpPr>
              <p:nvPr/>
            </p:nvSpPr>
            <p:spPr bwMode="auto">
              <a:xfrm>
                <a:off x="3148" y="2017"/>
                <a:ext cx="73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AL3</a:t>
                </a:r>
              </a:p>
            </p:txBody>
          </p:sp>
          <p:sp>
            <p:nvSpPr>
              <p:cNvPr id="842831" name="Rectangle 79"/>
              <p:cNvSpPr>
                <a:spLocks noChangeArrowheads="1"/>
              </p:cNvSpPr>
              <p:nvPr/>
            </p:nvSpPr>
            <p:spPr bwMode="auto">
              <a:xfrm>
                <a:off x="3148" y="2058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AL2</a:t>
                </a:r>
              </a:p>
            </p:txBody>
          </p:sp>
          <p:sp>
            <p:nvSpPr>
              <p:cNvPr id="842832" name="Rectangle 80"/>
              <p:cNvSpPr>
                <a:spLocks noChangeArrowheads="1"/>
              </p:cNvSpPr>
              <p:nvPr/>
            </p:nvSpPr>
            <p:spPr bwMode="auto">
              <a:xfrm>
                <a:off x="3148" y="2103"/>
                <a:ext cx="73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AL6</a:t>
                </a:r>
              </a:p>
            </p:txBody>
          </p:sp>
          <p:sp>
            <p:nvSpPr>
              <p:cNvPr id="842833" name="Rectangle 81"/>
              <p:cNvSpPr>
                <a:spLocks noChangeArrowheads="1"/>
              </p:cNvSpPr>
              <p:nvPr/>
            </p:nvSpPr>
            <p:spPr bwMode="auto">
              <a:xfrm>
                <a:off x="3148" y="2148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DR8</a:t>
                </a:r>
              </a:p>
            </p:txBody>
          </p:sp>
          <p:sp>
            <p:nvSpPr>
              <p:cNvPr id="842834" name="Rectangle 82"/>
              <p:cNvSpPr>
                <a:spLocks noChangeArrowheads="1"/>
              </p:cNvSpPr>
              <p:nvPr/>
            </p:nvSpPr>
            <p:spPr bwMode="auto">
              <a:xfrm>
                <a:off x="3148" y="2193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DR6</a:t>
                </a:r>
              </a:p>
            </p:txBody>
          </p:sp>
          <p:sp>
            <p:nvSpPr>
              <p:cNvPr id="842835" name="Rectangle 83"/>
              <p:cNvSpPr>
                <a:spLocks noChangeArrowheads="1"/>
              </p:cNvSpPr>
              <p:nvPr/>
            </p:nvSpPr>
            <p:spPr bwMode="auto">
              <a:xfrm>
                <a:off x="3148" y="2235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DR5</a:t>
                </a:r>
              </a:p>
            </p:txBody>
          </p:sp>
          <p:sp>
            <p:nvSpPr>
              <p:cNvPr id="842836" name="Rectangle 84"/>
              <p:cNvSpPr>
                <a:spLocks noChangeArrowheads="1"/>
              </p:cNvSpPr>
              <p:nvPr/>
            </p:nvSpPr>
            <p:spPr bwMode="auto">
              <a:xfrm>
                <a:off x="3148" y="2282"/>
                <a:ext cx="78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DR7</a:t>
                </a:r>
              </a:p>
            </p:txBody>
          </p:sp>
          <p:sp>
            <p:nvSpPr>
              <p:cNvPr id="842837" name="Rectangle 85"/>
              <p:cNvSpPr>
                <a:spLocks noChangeArrowheads="1"/>
              </p:cNvSpPr>
              <p:nvPr/>
            </p:nvSpPr>
            <p:spPr bwMode="auto">
              <a:xfrm>
                <a:off x="3148" y="2325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DR1</a:t>
                </a:r>
              </a:p>
            </p:txBody>
          </p:sp>
          <p:sp>
            <p:nvSpPr>
              <p:cNvPr id="842838" name="Rectangle 86"/>
              <p:cNvSpPr>
                <a:spLocks noChangeArrowheads="1"/>
              </p:cNvSpPr>
              <p:nvPr/>
            </p:nvSpPr>
            <p:spPr bwMode="auto">
              <a:xfrm>
                <a:off x="3148" y="2368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DR4</a:t>
                </a:r>
              </a:p>
            </p:txBody>
          </p:sp>
          <p:sp>
            <p:nvSpPr>
              <p:cNvPr id="842839" name="Rectangle 87"/>
              <p:cNvSpPr>
                <a:spLocks noChangeArrowheads="1"/>
              </p:cNvSpPr>
              <p:nvPr/>
            </p:nvSpPr>
            <p:spPr bwMode="auto">
              <a:xfrm>
                <a:off x="3148" y="2413"/>
                <a:ext cx="78" cy="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DR2</a:t>
                </a:r>
              </a:p>
            </p:txBody>
          </p:sp>
          <p:sp>
            <p:nvSpPr>
              <p:cNvPr id="842840" name="Rectangle 88"/>
              <p:cNvSpPr>
                <a:spLocks noChangeArrowheads="1"/>
              </p:cNvSpPr>
              <p:nvPr/>
            </p:nvSpPr>
            <p:spPr bwMode="auto">
              <a:xfrm>
                <a:off x="3148" y="2456"/>
                <a:ext cx="78" cy="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DR3</a:t>
                </a:r>
              </a:p>
            </p:txBody>
          </p:sp>
          <p:sp>
            <p:nvSpPr>
              <p:cNvPr id="842841" name="Rectangle 89"/>
              <p:cNvSpPr>
                <a:spLocks noChangeArrowheads="1"/>
              </p:cNvSpPr>
              <p:nvPr/>
            </p:nvSpPr>
            <p:spPr bwMode="auto">
              <a:xfrm>
                <a:off x="3703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0.0</a:t>
                </a:r>
              </a:p>
            </p:txBody>
          </p:sp>
          <p:sp>
            <p:nvSpPr>
              <p:cNvPr id="842842" name="Rectangle 90"/>
              <p:cNvSpPr>
                <a:spLocks noChangeArrowheads="1"/>
              </p:cNvSpPr>
              <p:nvPr/>
            </p:nvSpPr>
            <p:spPr bwMode="auto">
              <a:xfrm>
                <a:off x="3607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0.2</a:t>
                </a:r>
              </a:p>
            </p:txBody>
          </p:sp>
          <p:sp>
            <p:nvSpPr>
              <p:cNvPr id="842843" name="Rectangle 91"/>
              <p:cNvSpPr>
                <a:spLocks noChangeArrowheads="1"/>
              </p:cNvSpPr>
              <p:nvPr/>
            </p:nvSpPr>
            <p:spPr bwMode="auto">
              <a:xfrm>
                <a:off x="3511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0.4</a:t>
                </a:r>
              </a:p>
            </p:txBody>
          </p:sp>
          <p:sp>
            <p:nvSpPr>
              <p:cNvPr id="842844" name="Rectangle 92"/>
              <p:cNvSpPr>
                <a:spLocks noChangeArrowheads="1"/>
              </p:cNvSpPr>
              <p:nvPr/>
            </p:nvSpPr>
            <p:spPr bwMode="auto">
              <a:xfrm>
                <a:off x="3413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0.6</a:t>
                </a:r>
              </a:p>
            </p:txBody>
          </p:sp>
          <p:sp>
            <p:nvSpPr>
              <p:cNvPr id="842845" name="Rectangle 93"/>
              <p:cNvSpPr>
                <a:spLocks noChangeArrowheads="1"/>
              </p:cNvSpPr>
              <p:nvPr/>
            </p:nvSpPr>
            <p:spPr bwMode="auto">
              <a:xfrm>
                <a:off x="3318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0.8</a:t>
                </a:r>
              </a:p>
            </p:txBody>
          </p:sp>
          <p:sp>
            <p:nvSpPr>
              <p:cNvPr id="842846" name="Rectangle 94"/>
              <p:cNvSpPr>
                <a:spLocks noChangeArrowheads="1"/>
              </p:cNvSpPr>
              <p:nvPr/>
            </p:nvSpPr>
            <p:spPr bwMode="auto">
              <a:xfrm>
                <a:off x="3222" y="2487"/>
                <a:ext cx="60" cy="71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500">
                    <a:solidFill>
                      <a:srgbClr val="010000"/>
                    </a:solidFill>
                    <a:effectLst>
                      <a:outerShdw blurRad="38100" dist="38100" dir="2700000" algn="tl">
                        <a:srgbClr val="C0C0C0"/>
                      </a:outerShdw>
                    </a:effectLst>
                  </a:rPr>
                  <a:t>1.0</a:t>
                </a:r>
              </a:p>
            </p:txBody>
          </p:sp>
          <p:sp>
            <p:nvSpPr>
              <p:cNvPr id="842847" name="Rectangle 95"/>
              <p:cNvSpPr>
                <a:spLocks noChangeArrowheads="1"/>
              </p:cNvSpPr>
              <p:nvPr/>
            </p:nvSpPr>
            <p:spPr bwMode="auto">
              <a:xfrm>
                <a:off x="3552" y="2016"/>
                <a:ext cx="6" cy="7"/>
              </a:xfrm>
              <a:prstGeom prst="rect">
                <a:avLst/>
              </a:prstGeom>
              <a:noFill/>
              <a:ln w="15875">
                <a:solidFill>
                  <a:srgbClr val="000066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2848" name="Rectangle 96"/>
              <p:cNvSpPr>
                <a:spLocks noChangeArrowheads="1"/>
              </p:cNvSpPr>
              <p:nvPr/>
            </p:nvSpPr>
            <p:spPr bwMode="auto">
              <a:xfrm>
                <a:off x="3227" y="1814"/>
                <a:ext cx="23" cy="675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</p:grpSp>
        <p:sp>
          <p:nvSpPr>
            <p:cNvPr id="842849" name="AutoShape 97"/>
            <p:cNvSpPr>
              <a:spLocks noChangeArrowheads="1"/>
            </p:cNvSpPr>
            <p:nvPr/>
          </p:nvSpPr>
          <p:spPr bwMode="auto">
            <a:xfrm>
              <a:off x="1037" y="633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0" name="AutoShape 98"/>
            <p:cNvSpPr>
              <a:spLocks noChangeArrowheads="1"/>
            </p:cNvSpPr>
            <p:nvPr/>
          </p:nvSpPr>
          <p:spPr bwMode="auto">
            <a:xfrm>
              <a:off x="3947" y="567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1" name="AutoShape 99"/>
            <p:cNvSpPr>
              <a:spLocks noChangeArrowheads="1"/>
            </p:cNvSpPr>
            <p:nvPr/>
          </p:nvSpPr>
          <p:spPr bwMode="auto">
            <a:xfrm rot="-8118769">
              <a:off x="4705" y="931"/>
              <a:ext cx="652" cy="663"/>
            </a:xfrm>
            <a:custGeom>
              <a:avLst/>
              <a:gdLst>
                <a:gd name="G0" fmla="+- 9257 0 0"/>
                <a:gd name="G1" fmla="+- 18514 0 0"/>
                <a:gd name="G2" fmla="+- 6171 0 0"/>
                <a:gd name="G3" fmla="*/ 9257 1 2"/>
                <a:gd name="G4" fmla="+- G3 10800 0"/>
                <a:gd name="G5" fmla="+- 21600 9257 18514"/>
                <a:gd name="G6" fmla="+- 18514 6171 0"/>
                <a:gd name="G7" fmla="*/ G6 1 2"/>
                <a:gd name="G8" fmla="*/ 18514 2 1"/>
                <a:gd name="G9" fmla="+- G8 0 21600"/>
                <a:gd name="G10" fmla="+- G5 0 G4"/>
                <a:gd name="G11" fmla="+- 9257 0 G4"/>
                <a:gd name="G12" fmla="*/ G2 G10 G11"/>
                <a:gd name="T0" fmla="*/ 15429 w 21600"/>
                <a:gd name="T1" fmla="*/ 0 h 21600"/>
                <a:gd name="T2" fmla="*/ 9257 w 21600"/>
                <a:gd name="T3" fmla="*/ 6171 h 21600"/>
                <a:gd name="T4" fmla="*/ 6171 w 21600"/>
                <a:gd name="T5" fmla="*/ 9257 h 21600"/>
                <a:gd name="T6" fmla="*/ 0 w 21600"/>
                <a:gd name="T7" fmla="*/ 15429 h 21600"/>
                <a:gd name="T8" fmla="*/ 6171 w 21600"/>
                <a:gd name="T9" fmla="*/ 21600 h 21600"/>
                <a:gd name="T10" fmla="*/ 12343 w 21600"/>
                <a:gd name="T11" fmla="*/ 18514 h 21600"/>
                <a:gd name="T12" fmla="*/ 18514 w 21600"/>
                <a:gd name="T13" fmla="*/ 12343 h 21600"/>
                <a:gd name="T14" fmla="*/ 21600 w 21600"/>
                <a:gd name="T15" fmla="*/ 6171 h 21600"/>
                <a:gd name="T16" fmla="*/ 17694720 60000 65536"/>
                <a:gd name="T17" fmla="*/ 11796480 60000 65536"/>
                <a:gd name="T18" fmla="*/ 17694720 60000 65536"/>
                <a:gd name="T19" fmla="*/ 11796480 60000 65536"/>
                <a:gd name="T20" fmla="*/ 5898240 60000 65536"/>
                <a:gd name="T21" fmla="*/ 5898240 60000 65536"/>
                <a:gd name="T22" fmla="*/ 0 60000 65536"/>
                <a:gd name="T23" fmla="*/ 0 60000 65536"/>
                <a:gd name="T24" fmla="*/ G12 w 21600"/>
                <a:gd name="T25" fmla="*/ G5 h 21600"/>
                <a:gd name="T26" fmla="*/ G1 w 21600"/>
                <a:gd name="T27" fmla="*/ G1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15429" y="0"/>
                  </a:moveTo>
                  <a:lnTo>
                    <a:pt x="9257" y="6171"/>
                  </a:lnTo>
                  <a:lnTo>
                    <a:pt x="12343" y="6171"/>
                  </a:lnTo>
                  <a:lnTo>
                    <a:pt x="12343" y="12343"/>
                  </a:lnTo>
                  <a:lnTo>
                    <a:pt x="6171" y="12343"/>
                  </a:lnTo>
                  <a:lnTo>
                    <a:pt x="6171" y="9257"/>
                  </a:lnTo>
                  <a:lnTo>
                    <a:pt x="0" y="15429"/>
                  </a:lnTo>
                  <a:lnTo>
                    <a:pt x="6171" y="21600"/>
                  </a:lnTo>
                  <a:lnTo>
                    <a:pt x="6171" y="18514"/>
                  </a:lnTo>
                  <a:lnTo>
                    <a:pt x="18514" y="18514"/>
                  </a:lnTo>
                  <a:lnTo>
                    <a:pt x="18514" y="6171"/>
                  </a:lnTo>
                  <a:lnTo>
                    <a:pt x="21600" y="6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2" name="Rectangle 100"/>
            <p:cNvSpPr>
              <a:spLocks noChangeArrowheads="1"/>
            </p:cNvSpPr>
            <p:nvPr/>
          </p:nvSpPr>
          <p:spPr bwMode="auto">
            <a:xfrm>
              <a:off x="4282" y="2463"/>
              <a:ext cx="1" cy="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3" name="Line 101"/>
            <p:cNvSpPr>
              <a:spLocks noChangeShapeType="1"/>
            </p:cNvSpPr>
            <p:nvPr/>
          </p:nvSpPr>
          <p:spPr bwMode="auto">
            <a:xfrm>
              <a:off x="4190" y="2426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4" name="Line 102"/>
            <p:cNvSpPr>
              <a:spLocks noChangeShapeType="1"/>
            </p:cNvSpPr>
            <p:nvPr/>
          </p:nvSpPr>
          <p:spPr bwMode="auto">
            <a:xfrm>
              <a:off x="4190" y="2382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5" name="Line 103"/>
            <p:cNvSpPr>
              <a:spLocks noChangeShapeType="1"/>
            </p:cNvSpPr>
            <p:nvPr/>
          </p:nvSpPr>
          <p:spPr bwMode="auto">
            <a:xfrm>
              <a:off x="4190" y="2339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6" name="Line 104"/>
            <p:cNvSpPr>
              <a:spLocks noChangeShapeType="1"/>
            </p:cNvSpPr>
            <p:nvPr/>
          </p:nvSpPr>
          <p:spPr bwMode="auto">
            <a:xfrm>
              <a:off x="4190" y="2294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7" name="Line 105"/>
            <p:cNvSpPr>
              <a:spLocks noChangeShapeType="1"/>
            </p:cNvSpPr>
            <p:nvPr/>
          </p:nvSpPr>
          <p:spPr bwMode="auto">
            <a:xfrm>
              <a:off x="4190" y="2250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8" name="Line 106"/>
            <p:cNvSpPr>
              <a:spLocks noChangeShapeType="1"/>
            </p:cNvSpPr>
            <p:nvPr/>
          </p:nvSpPr>
          <p:spPr bwMode="auto">
            <a:xfrm>
              <a:off x="4190" y="2206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59" name="Line 107"/>
            <p:cNvSpPr>
              <a:spLocks noChangeShapeType="1"/>
            </p:cNvSpPr>
            <p:nvPr/>
          </p:nvSpPr>
          <p:spPr bwMode="auto">
            <a:xfrm>
              <a:off x="4190" y="2162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0" name="Line 108"/>
            <p:cNvSpPr>
              <a:spLocks noChangeShapeType="1"/>
            </p:cNvSpPr>
            <p:nvPr/>
          </p:nvSpPr>
          <p:spPr bwMode="auto">
            <a:xfrm>
              <a:off x="4190" y="2119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1" name="Line 109"/>
            <p:cNvSpPr>
              <a:spLocks noChangeShapeType="1"/>
            </p:cNvSpPr>
            <p:nvPr/>
          </p:nvSpPr>
          <p:spPr bwMode="auto">
            <a:xfrm>
              <a:off x="4190" y="2074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2" name="Line 110"/>
            <p:cNvSpPr>
              <a:spLocks noChangeShapeType="1"/>
            </p:cNvSpPr>
            <p:nvPr/>
          </p:nvSpPr>
          <p:spPr bwMode="auto">
            <a:xfrm>
              <a:off x="4190" y="2030"/>
              <a:ext cx="894" cy="1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3" name="Rectangle 111"/>
            <p:cNvSpPr>
              <a:spLocks noChangeArrowheads="1"/>
            </p:cNvSpPr>
            <p:nvPr/>
          </p:nvSpPr>
          <p:spPr bwMode="auto">
            <a:xfrm>
              <a:off x="4190" y="1984"/>
              <a:ext cx="894" cy="5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4" name="Line 112"/>
            <p:cNvSpPr>
              <a:spLocks noChangeShapeType="1"/>
            </p:cNvSpPr>
            <p:nvPr/>
          </p:nvSpPr>
          <p:spPr bwMode="auto">
            <a:xfrm>
              <a:off x="4215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5" name="Line 113"/>
            <p:cNvSpPr>
              <a:spLocks noChangeShapeType="1"/>
            </p:cNvSpPr>
            <p:nvPr/>
          </p:nvSpPr>
          <p:spPr bwMode="auto">
            <a:xfrm>
              <a:off x="4274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6" name="Line 114"/>
            <p:cNvSpPr>
              <a:spLocks noChangeShapeType="1"/>
            </p:cNvSpPr>
            <p:nvPr/>
          </p:nvSpPr>
          <p:spPr bwMode="auto">
            <a:xfrm>
              <a:off x="4333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7" name="Line 115"/>
            <p:cNvSpPr>
              <a:spLocks noChangeShapeType="1"/>
            </p:cNvSpPr>
            <p:nvPr/>
          </p:nvSpPr>
          <p:spPr bwMode="auto">
            <a:xfrm>
              <a:off x="439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8" name="Line 116"/>
            <p:cNvSpPr>
              <a:spLocks noChangeShapeType="1"/>
            </p:cNvSpPr>
            <p:nvPr/>
          </p:nvSpPr>
          <p:spPr bwMode="auto">
            <a:xfrm>
              <a:off x="445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69" name="Line 117"/>
            <p:cNvSpPr>
              <a:spLocks noChangeShapeType="1"/>
            </p:cNvSpPr>
            <p:nvPr/>
          </p:nvSpPr>
          <p:spPr bwMode="auto">
            <a:xfrm>
              <a:off x="4511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0" name="Line 118"/>
            <p:cNvSpPr>
              <a:spLocks noChangeShapeType="1"/>
            </p:cNvSpPr>
            <p:nvPr/>
          </p:nvSpPr>
          <p:spPr bwMode="auto">
            <a:xfrm>
              <a:off x="4569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1" name="Rectangle 119"/>
            <p:cNvSpPr>
              <a:spLocks noChangeArrowheads="1"/>
            </p:cNvSpPr>
            <p:nvPr/>
          </p:nvSpPr>
          <p:spPr bwMode="auto">
            <a:xfrm>
              <a:off x="4628" y="1964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2" name="Rectangle 120"/>
            <p:cNvSpPr>
              <a:spLocks noChangeArrowheads="1"/>
            </p:cNvSpPr>
            <p:nvPr/>
          </p:nvSpPr>
          <p:spPr bwMode="auto">
            <a:xfrm>
              <a:off x="4628" y="1974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3" name="Rectangle 121"/>
            <p:cNvSpPr>
              <a:spLocks noChangeArrowheads="1"/>
            </p:cNvSpPr>
            <p:nvPr/>
          </p:nvSpPr>
          <p:spPr bwMode="auto">
            <a:xfrm>
              <a:off x="4628" y="198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4" name="Rectangle 122"/>
            <p:cNvSpPr>
              <a:spLocks noChangeArrowheads="1"/>
            </p:cNvSpPr>
            <p:nvPr/>
          </p:nvSpPr>
          <p:spPr bwMode="auto">
            <a:xfrm>
              <a:off x="4628" y="199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5" name="Rectangle 123"/>
            <p:cNvSpPr>
              <a:spLocks noChangeArrowheads="1"/>
            </p:cNvSpPr>
            <p:nvPr/>
          </p:nvSpPr>
          <p:spPr bwMode="auto">
            <a:xfrm>
              <a:off x="4628" y="2005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6" name="Rectangle 124"/>
            <p:cNvSpPr>
              <a:spLocks noChangeArrowheads="1"/>
            </p:cNvSpPr>
            <p:nvPr/>
          </p:nvSpPr>
          <p:spPr bwMode="auto">
            <a:xfrm>
              <a:off x="4628" y="201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7" name="Rectangle 125"/>
            <p:cNvSpPr>
              <a:spLocks noChangeArrowheads="1"/>
            </p:cNvSpPr>
            <p:nvPr/>
          </p:nvSpPr>
          <p:spPr bwMode="auto">
            <a:xfrm>
              <a:off x="4628" y="202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8" name="Rectangle 126"/>
            <p:cNvSpPr>
              <a:spLocks noChangeArrowheads="1"/>
            </p:cNvSpPr>
            <p:nvPr/>
          </p:nvSpPr>
          <p:spPr bwMode="auto">
            <a:xfrm>
              <a:off x="4628" y="2036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79" name="Rectangle 127"/>
            <p:cNvSpPr>
              <a:spLocks noChangeArrowheads="1"/>
            </p:cNvSpPr>
            <p:nvPr/>
          </p:nvSpPr>
          <p:spPr bwMode="auto">
            <a:xfrm>
              <a:off x="4628" y="204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0" name="Rectangle 128"/>
            <p:cNvSpPr>
              <a:spLocks noChangeArrowheads="1"/>
            </p:cNvSpPr>
            <p:nvPr/>
          </p:nvSpPr>
          <p:spPr bwMode="auto">
            <a:xfrm>
              <a:off x="4628" y="205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1" name="Rectangle 129"/>
            <p:cNvSpPr>
              <a:spLocks noChangeArrowheads="1"/>
            </p:cNvSpPr>
            <p:nvPr/>
          </p:nvSpPr>
          <p:spPr bwMode="auto">
            <a:xfrm>
              <a:off x="4628" y="2067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2" name="Rectangle 130"/>
            <p:cNvSpPr>
              <a:spLocks noChangeArrowheads="1"/>
            </p:cNvSpPr>
            <p:nvPr/>
          </p:nvSpPr>
          <p:spPr bwMode="auto">
            <a:xfrm>
              <a:off x="4628" y="207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3" name="Rectangle 131"/>
            <p:cNvSpPr>
              <a:spLocks noChangeArrowheads="1"/>
            </p:cNvSpPr>
            <p:nvPr/>
          </p:nvSpPr>
          <p:spPr bwMode="auto">
            <a:xfrm>
              <a:off x="4628" y="208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4" name="Rectangle 132"/>
            <p:cNvSpPr>
              <a:spLocks noChangeArrowheads="1"/>
            </p:cNvSpPr>
            <p:nvPr/>
          </p:nvSpPr>
          <p:spPr bwMode="auto">
            <a:xfrm>
              <a:off x="4628" y="2098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5" name="Rectangle 133"/>
            <p:cNvSpPr>
              <a:spLocks noChangeArrowheads="1"/>
            </p:cNvSpPr>
            <p:nvPr/>
          </p:nvSpPr>
          <p:spPr bwMode="auto">
            <a:xfrm>
              <a:off x="4628" y="210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6" name="Rectangle 134"/>
            <p:cNvSpPr>
              <a:spLocks noChangeArrowheads="1"/>
            </p:cNvSpPr>
            <p:nvPr/>
          </p:nvSpPr>
          <p:spPr bwMode="auto">
            <a:xfrm>
              <a:off x="4628" y="211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7" name="Rectangle 135"/>
            <p:cNvSpPr>
              <a:spLocks noChangeArrowheads="1"/>
            </p:cNvSpPr>
            <p:nvPr/>
          </p:nvSpPr>
          <p:spPr bwMode="auto">
            <a:xfrm>
              <a:off x="4628" y="2129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8" name="Rectangle 136"/>
            <p:cNvSpPr>
              <a:spLocks noChangeArrowheads="1"/>
            </p:cNvSpPr>
            <p:nvPr/>
          </p:nvSpPr>
          <p:spPr bwMode="auto">
            <a:xfrm>
              <a:off x="4628" y="214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89" name="Rectangle 137"/>
            <p:cNvSpPr>
              <a:spLocks noChangeArrowheads="1"/>
            </p:cNvSpPr>
            <p:nvPr/>
          </p:nvSpPr>
          <p:spPr bwMode="auto">
            <a:xfrm>
              <a:off x="4628" y="215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0" name="Rectangle 138"/>
            <p:cNvSpPr>
              <a:spLocks noChangeArrowheads="1"/>
            </p:cNvSpPr>
            <p:nvPr/>
          </p:nvSpPr>
          <p:spPr bwMode="auto">
            <a:xfrm>
              <a:off x="4628" y="2160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1" name="Rectangle 139"/>
            <p:cNvSpPr>
              <a:spLocks noChangeArrowheads="1"/>
            </p:cNvSpPr>
            <p:nvPr/>
          </p:nvSpPr>
          <p:spPr bwMode="auto">
            <a:xfrm>
              <a:off x="4628" y="217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2" name="Rectangle 140"/>
            <p:cNvSpPr>
              <a:spLocks noChangeArrowheads="1"/>
            </p:cNvSpPr>
            <p:nvPr/>
          </p:nvSpPr>
          <p:spPr bwMode="auto">
            <a:xfrm>
              <a:off x="4628" y="218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3" name="Rectangle 141"/>
            <p:cNvSpPr>
              <a:spLocks noChangeArrowheads="1"/>
            </p:cNvSpPr>
            <p:nvPr/>
          </p:nvSpPr>
          <p:spPr bwMode="auto">
            <a:xfrm>
              <a:off x="4628" y="2191"/>
              <a:ext cx="1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4" name="Freeform 142"/>
            <p:cNvSpPr>
              <a:spLocks/>
            </p:cNvSpPr>
            <p:nvPr/>
          </p:nvSpPr>
          <p:spPr bwMode="auto">
            <a:xfrm>
              <a:off x="4628" y="2202"/>
              <a:ext cx="2" cy="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0"/>
                </a:cxn>
                <a:cxn ang="0">
                  <a:pos x="2" y="18"/>
                </a:cxn>
                <a:cxn ang="0">
                  <a:pos x="6" y="18"/>
                </a:cxn>
                <a:cxn ang="0">
                  <a:pos x="5" y="0"/>
                </a:cxn>
              </a:cxnLst>
              <a:rect l="0" t="0" r="r" b="b"/>
              <a:pathLst>
                <a:path w="6" h="18">
                  <a:moveTo>
                    <a:pt x="5" y="0"/>
                  </a:moveTo>
                  <a:lnTo>
                    <a:pt x="0" y="0"/>
                  </a:lnTo>
                  <a:lnTo>
                    <a:pt x="2" y="18"/>
                  </a:lnTo>
                  <a:lnTo>
                    <a:pt x="6" y="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8F8F8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5" name="Rectangle 143"/>
            <p:cNvSpPr>
              <a:spLocks noChangeArrowheads="1"/>
            </p:cNvSpPr>
            <p:nvPr/>
          </p:nvSpPr>
          <p:spPr bwMode="auto">
            <a:xfrm>
              <a:off x="4628" y="2212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6" name="Rectangle 144"/>
            <p:cNvSpPr>
              <a:spLocks noChangeArrowheads="1"/>
            </p:cNvSpPr>
            <p:nvPr/>
          </p:nvSpPr>
          <p:spPr bwMode="auto">
            <a:xfrm>
              <a:off x="4628" y="2222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7" name="Rectangle 145"/>
            <p:cNvSpPr>
              <a:spLocks noChangeArrowheads="1"/>
            </p:cNvSpPr>
            <p:nvPr/>
          </p:nvSpPr>
          <p:spPr bwMode="auto">
            <a:xfrm>
              <a:off x="4628" y="223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8" name="Rectangle 146"/>
            <p:cNvSpPr>
              <a:spLocks noChangeArrowheads="1"/>
            </p:cNvSpPr>
            <p:nvPr/>
          </p:nvSpPr>
          <p:spPr bwMode="auto">
            <a:xfrm>
              <a:off x="4628" y="224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899" name="Rectangle 147"/>
            <p:cNvSpPr>
              <a:spLocks noChangeArrowheads="1"/>
            </p:cNvSpPr>
            <p:nvPr/>
          </p:nvSpPr>
          <p:spPr bwMode="auto">
            <a:xfrm>
              <a:off x="4628" y="2253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0" name="Rectangle 148"/>
            <p:cNvSpPr>
              <a:spLocks noChangeArrowheads="1"/>
            </p:cNvSpPr>
            <p:nvPr/>
          </p:nvSpPr>
          <p:spPr bwMode="auto">
            <a:xfrm>
              <a:off x="4628" y="226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1" name="Rectangle 149"/>
            <p:cNvSpPr>
              <a:spLocks noChangeArrowheads="1"/>
            </p:cNvSpPr>
            <p:nvPr/>
          </p:nvSpPr>
          <p:spPr bwMode="auto">
            <a:xfrm>
              <a:off x="4628" y="227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2" name="Rectangle 150"/>
            <p:cNvSpPr>
              <a:spLocks noChangeArrowheads="1"/>
            </p:cNvSpPr>
            <p:nvPr/>
          </p:nvSpPr>
          <p:spPr bwMode="auto">
            <a:xfrm>
              <a:off x="4628" y="2284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3" name="Rectangle 151"/>
            <p:cNvSpPr>
              <a:spLocks noChangeArrowheads="1"/>
            </p:cNvSpPr>
            <p:nvPr/>
          </p:nvSpPr>
          <p:spPr bwMode="auto">
            <a:xfrm>
              <a:off x="4628" y="229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4" name="Rectangle 152"/>
            <p:cNvSpPr>
              <a:spLocks noChangeArrowheads="1"/>
            </p:cNvSpPr>
            <p:nvPr/>
          </p:nvSpPr>
          <p:spPr bwMode="auto">
            <a:xfrm>
              <a:off x="4628" y="230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5" name="Rectangle 153"/>
            <p:cNvSpPr>
              <a:spLocks noChangeArrowheads="1"/>
            </p:cNvSpPr>
            <p:nvPr/>
          </p:nvSpPr>
          <p:spPr bwMode="auto">
            <a:xfrm>
              <a:off x="4628" y="2315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6" name="Rectangle 154"/>
            <p:cNvSpPr>
              <a:spLocks noChangeArrowheads="1"/>
            </p:cNvSpPr>
            <p:nvPr/>
          </p:nvSpPr>
          <p:spPr bwMode="auto">
            <a:xfrm>
              <a:off x="4628" y="232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7" name="Rectangle 155"/>
            <p:cNvSpPr>
              <a:spLocks noChangeArrowheads="1"/>
            </p:cNvSpPr>
            <p:nvPr/>
          </p:nvSpPr>
          <p:spPr bwMode="auto">
            <a:xfrm>
              <a:off x="4628" y="233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8" name="Rectangle 156"/>
            <p:cNvSpPr>
              <a:spLocks noChangeArrowheads="1"/>
            </p:cNvSpPr>
            <p:nvPr/>
          </p:nvSpPr>
          <p:spPr bwMode="auto">
            <a:xfrm>
              <a:off x="4628" y="2346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09" name="Rectangle 157"/>
            <p:cNvSpPr>
              <a:spLocks noChangeArrowheads="1"/>
            </p:cNvSpPr>
            <p:nvPr/>
          </p:nvSpPr>
          <p:spPr bwMode="auto">
            <a:xfrm>
              <a:off x="4628" y="235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0" name="Rectangle 158"/>
            <p:cNvSpPr>
              <a:spLocks noChangeArrowheads="1"/>
            </p:cNvSpPr>
            <p:nvPr/>
          </p:nvSpPr>
          <p:spPr bwMode="auto">
            <a:xfrm>
              <a:off x="4628" y="236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1" name="Rectangle 159"/>
            <p:cNvSpPr>
              <a:spLocks noChangeArrowheads="1"/>
            </p:cNvSpPr>
            <p:nvPr/>
          </p:nvSpPr>
          <p:spPr bwMode="auto">
            <a:xfrm>
              <a:off x="4628" y="2377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2" name="Rectangle 160"/>
            <p:cNvSpPr>
              <a:spLocks noChangeArrowheads="1"/>
            </p:cNvSpPr>
            <p:nvPr/>
          </p:nvSpPr>
          <p:spPr bwMode="auto">
            <a:xfrm>
              <a:off x="4628" y="238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3" name="Rectangle 161"/>
            <p:cNvSpPr>
              <a:spLocks noChangeArrowheads="1"/>
            </p:cNvSpPr>
            <p:nvPr/>
          </p:nvSpPr>
          <p:spPr bwMode="auto">
            <a:xfrm>
              <a:off x="4628" y="239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4" name="Rectangle 162"/>
            <p:cNvSpPr>
              <a:spLocks noChangeArrowheads="1"/>
            </p:cNvSpPr>
            <p:nvPr/>
          </p:nvSpPr>
          <p:spPr bwMode="auto">
            <a:xfrm>
              <a:off x="4628" y="2408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5" name="Rectangle 163"/>
            <p:cNvSpPr>
              <a:spLocks noChangeArrowheads="1"/>
            </p:cNvSpPr>
            <p:nvPr/>
          </p:nvSpPr>
          <p:spPr bwMode="auto">
            <a:xfrm>
              <a:off x="4628" y="2419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6" name="Rectangle 164"/>
            <p:cNvSpPr>
              <a:spLocks noChangeArrowheads="1"/>
            </p:cNvSpPr>
            <p:nvPr/>
          </p:nvSpPr>
          <p:spPr bwMode="auto">
            <a:xfrm>
              <a:off x="4628" y="2429"/>
              <a:ext cx="2" cy="6"/>
            </a:xfrm>
            <a:prstGeom prst="rect">
              <a:avLst/>
            </a:prstGeom>
            <a:solidFill>
              <a:srgbClr val="FF0066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7" name="Rectangle 165"/>
            <p:cNvSpPr>
              <a:spLocks noChangeArrowheads="1"/>
            </p:cNvSpPr>
            <p:nvPr/>
          </p:nvSpPr>
          <p:spPr bwMode="auto">
            <a:xfrm>
              <a:off x="4628" y="2439"/>
              <a:ext cx="2" cy="6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8" name="Line 166"/>
            <p:cNvSpPr>
              <a:spLocks noChangeShapeType="1"/>
            </p:cNvSpPr>
            <p:nvPr/>
          </p:nvSpPr>
          <p:spPr bwMode="auto">
            <a:xfrm>
              <a:off x="4687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19" name="Line 167"/>
            <p:cNvSpPr>
              <a:spLocks noChangeShapeType="1"/>
            </p:cNvSpPr>
            <p:nvPr/>
          </p:nvSpPr>
          <p:spPr bwMode="auto">
            <a:xfrm>
              <a:off x="4746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0" name="Line 168"/>
            <p:cNvSpPr>
              <a:spLocks noChangeShapeType="1"/>
            </p:cNvSpPr>
            <p:nvPr/>
          </p:nvSpPr>
          <p:spPr bwMode="auto">
            <a:xfrm>
              <a:off x="4806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1" name="Line 169"/>
            <p:cNvSpPr>
              <a:spLocks noChangeShapeType="1"/>
            </p:cNvSpPr>
            <p:nvPr/>
          </p:nvSpPr>
          <p:spPr bwMode="auto">
            <a:xfrm>
              <a:off x="4864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2" name="Freeform 170"/>
            <p:cNvSpPr>
              <a:spLocks/>
            </p:cNvSpPr>
            <p:nvPr/>
          </p:nvSpPr>
          <p:spPr bwMode="auto">
            <a:xfrm>
              <a:off x="4921" y="1964"/>
              <a:ext cx="5" cy="48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0"/>
                </a:cxn>
                <a:cxn ang="0">
                  <a:pos x="1" y="1455"/>
                </a:cxn>
                <a:cxn ang="0">
                  <a:pos x="14" y="1455"/>
                </a:cxn>
                <a:cxn ang="0">
                  <a:pos x="13" y="0"/>
                </a:cxn>
              </a:cxnLst>
              <a:rect l="0" t="0" r="r" b="b"/>
              <a:pathLst>
                <a:path w="14" h="1455">
                  <a:moveTo>
                    <a:pt x="13" y="0"/>
                  </a:moveTo>
                  <a:lnTo>
                    <a:pt x="0" y="0"/>
                  </a:lnTo>
                  <a:lnTo>
                    <a:pt x="1" y="1455"/>
                  </a:lnTo>
                  <a:lnTo>
                    <a:pt x="14" y="14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FF00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3" name="Line 171"/>
            <p:cNvSpPr>
              <a:spLocks noChangeShapeType="1"/>
            </p:cNvSpPr>
            <p:nvPr/>
          </p:nvSpPr>
          <p:spPr bwMode="auto">
            <a:xfrm>
              <a:off x="4982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4" name="Line 172"/>
            <p:cNvSpPr>
              <a:spLocks noChangeShapeType="1"/>
            </p:cNvSpPr>
            <p:nvPr/>
          </p:nvSpPr>
          <p:spPr bwMode="auto">
            <a:xfrm>
              <a:off x="5041" y="1964"/>
              <a:ext cx="1" cy="485"/>
            </a:xfrm>
            <a:prstGeom prst="line">
              <a:avLst/>
            </a:prstGeom>
            <a:noFill/>
            <a:ln w="0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5" name="Line 173"/>
            <p:cNvSpPr>
              <a:spLocks noChangeShapeType="1"/>
            </p:cNvSpPr>
            <p:nvPr/>
          </p:nvSpPr>
          <p:spPr bwMode="auto">
            <a:xfrm>
              <a:off x="4187" y="2119"/>
              <a:ext cx="6" cy="1"/>
            </a:xfrm>
            <a:prstGeom prst="line">
              <a:avLst/>
            </a:prstGeom>
            <a:noFill/>
            <a:ln w="0">
              <a:noFill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6" name="Freeform 174"/>
            <p:cNvSpPr>
              <a:spLocks/>
            </p:cNvSpPr>
            <p:nvPr/>
          </p:nvSpPr>
          <p:spPr bwMode="auto">
            <a:xfrm>
              <a:off x="4190" y="1960"/>
              <a:ext cx="893" cy="4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79" y="0"/>
                </a:cxn>
                <a:cxn ang="0">
                  <a:pos x="2679" y="1466"/>
                </a:cxn>
                <a:cxn ang="0">
                  <a:pos x="0" y="1466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2679" h="1466">
                  <a:moveTo>
                    <a:pt x="0" y="0"/>
                  </a:moveTo>
                  <a:lnTo>
                    <a:pt x="2679" y="0"/>
                  </a:lnTo>
                  <a:lnTo>
                    <a:pt x="2679" y="1466"/>
                  </a:lnTo>
                  <a:lnTo>
                    <a:pt x="0" y="1466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chemeClr val="folHlink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7" name="Freeform 175"/>
            <p:cNvSpPr>
              <a:spLocks/>
            </p:cNvSpPr>
            <p:nvPr/>
          </p:nvSpPr>
          <p:spPr bwMode="auto">
            <a:xfrm>
              <a:off x="4331" y="1964"/>
              <a:ext cx="5" cy="485"/>
            </a:xfrm>
            <a:custGeom>
              <a:avLst/>
              <a:gdLst/>
              <a:ahLst/>
              <a:cxnLst>
                <a:cxn ang="0">
                  <a:pos x="0" y="1455"/>
                </a:cxn>
                <a:cxn ang="0">
                  <a:pos x="13" y="1455"/>
                </a:cxn>
                <a:cxn ang="0">
                  <a:pos x="14" y="0"/>
                </a:cxn>
                <a:cxn ang="0">
                  <a:pos x="1" y="0"/>
                </a:cxn>
                <a:cxn ang="0">
                  <a:pos x="0" y="1455"/>
                </a:cxn>
              </a:cxnLst>
              <a:rect l="0" t="0" r="r" b="b"/>
              <a:pathLst>
                <a:path w="14" h="1455">
                  <a:moveTo>
                    <a:pt x="0" y="1455"/>
                  </a:moveTo>
                  <a:lnTo>
                    <a:pt x="13" y="1455"/>
                  </a:lnTo>
                  <a:lnTo>
                    <a:pt x="14" y="0"/>
                  </a:lnTo>
                  <a:lnTo>
                    <a:pt x="1" y="0"/>
                  </a:lnTo>
                  <a:lnTo>
                    <a:pt x="0" y="1455"/>
                  </a:lnTo>
                  <a:close/>
                </a:path>
              </a:pathLst>
            </a:custGeom>
            <a:solidFill>
              <a:srgbClr val="CC6600"/>
            </a:solidFill>
            <a:ln w="9525">
              <a:solidFill>
                <a:schemeClr val="folHlink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8" name="Rectangle 176"/>
            <p:cNvSpPr>
              <a:spLocks noChangeArrowheads="1"/>
            </p:cNvSpPr>
            <p:nvPr/>
          </p:nvSpPr>
          <p:spPr bwMode="auto">
            <a:xfrm>
              <a:off x="4190" y="2424"/>
              <a:ext cx="893" cy="4"/>
            </a:xfrm>
            <a:prstGeom prst="rect">
              <a:avLst/>
            </a:prstGeom>
            <a:solidFill>
              <a:srgbClr val="CC6600"/>
            </a:solidFill>
            <a:ln w="9525">
              <a:solidFill>
                <a:schemeClr val="folHlink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29" name="Freeform 177"/>
            <p:cNvSpPr>
              <a:spLocks/>
            </p:cNvSpPr>
            <p:nvPr/>
          </p:nvSpPr>
          <p:spPr bwMode="auto">
            <a:xfrm>
              <a:off x="4953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0" name="Freeform 178"/>
            <p:cNvSpPr>
              <a:spLocks/>
            </p:cNvSpPr>
            <p:nvPr/>
          </p:nvSpPr>
          <p:spPr bwMode="auto">
            <a:xfrm>
              <a:off x="4952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1" name="Freeform 179"/>
            <p:cNvSpPr>
              <a:spLocks/>
            </p:cNvSpPr>
            <p:nvPr/>
          </p:nvSpPr>
          <p:spPr bwMode="auto">
            <a:xfrm>
              <a:off x="4960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2" name="Freeform 180"/>
            <p:cNvSpPr>
              <a:spLocks/>
            </p:cNvSpPr>
            <p:nvPr/>
          </p:nvSpPr>
          <p:spPr bwMode="auto">
            <a:xfrm>
              <a:off x="4901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3" name="Freeform 181"/>
            <p:cNvSpPr>
              <a:spLocks/>
            </p:cNvSpPr>
            <p:nvPr/>
          </p:nvSpPr>
          <p:spPr bwMode="auto">
            <a:xfrm>
              <a:off x="4899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4" name="Freeform 182"/>
            <p:cNvSpPr>
              <a:spLocks/>
            </p:cNvSpPr>
            <p:nvPr/>
          </p:nvSpPr>
          <p:spPr bwMode="auto">
            <a:xfrm>
              <a:off x="4907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5" name="Freeform 183"/>
            <p:cNvSpPr>
              <a:spLocks/>
            </p:cNvSpPr>
            <p:nvPr/>
          </p:nvSpPr>
          <p:spPr bwMode="auto">
            <a:xfrm>
              <a:off x="4849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6" name="Freeform 184"/>
            <p:cNvSpPr>
              <a:spLocks/>
            </p:cNvSpPr>
            <p:nvPr/>
          </p:nvSpPr>
          <p:spPr bwMode="auto">
            <a:xfrm>
              <a:off x="4847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7" name="Freeform 185"/>
            <p:cNvSpPr>
              <a:spLocks/>
            </p:cNvSpPr>
            <p:nvPr/>
          </p:nvSpPr>
          <p:spPr bwMode="auto">
            <a:xfrm>
              <a:off x="4855" y="1977"/>
              <a:ext cx="12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8" name="Freeform 186"/>
            <p:cNvSpPr>
              <a:spLocks/>
            </p:cNvSpPr>
            <p:nvPr/>
          </p:nvSpPr>
          <p:spPr bwMode="auto">
            <a:xfrm>
              <a:off x="4844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39" name="Freeform 187"/>
            <p:cNvSpPr>
              <a:spLocks/>
            </p:cNvSpPr>
            <p:nvPr/>
          </p:nvSpPr>
          <p:spPr bwMode="auto">
            <a:xfrm>
              <a:off x="484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0" name="Freeform 188"/>
            <p:cNvSpPr>
              <a:spLocks/>
            </p:cNvSpPr>
            <p:nvPr/>
          </p:nvSpPr>
          <p:spPr bwMode="auto">
            <a:xfrm>
              <a:off x="4851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1" name="Freeform 189"/>
            <p:cNvSpPr>
              <a:spLocks/>
            </p:cNvSpPr>
            <p:nvPr/>
          </p:nvSpPr>
          <p:spPr bwMode="auto">
            <a:xfrm>
              <a:off x="4912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2" name="Freeform 190"/>
            <p:cNvSpPr>
              <a:spLocks/>
            </p:cNvSpPr>
            <p:nvPr/>
          </p:nvSpPr>
          <p:spPr bwMode="auto">
            <a:xfrm>
              <a:off x="491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3" name="Freeform 191"/>
            <p:cNvSpPr>
              <a:spLocks/>
            </p:cNvSpPr>
            <p:nvPr/>
          </p:nvSpPr>
          <p:spPr bwMode="auto">
            <a:xfrm>
              <a:off x="4918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4" name="Freeform 192"/>
            <p:cNvSpPr>
              <a:spLocks/>
            </p:cNvSpPr>
            <p:nvPr/>
          </p:nvSpPr>
          <p:spPr bwMode="auto">
            <a:xfrm>
              <a:off x="4968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5" name="Freeform 193"/>
            <p:cNvSpPr>
              <a:spLocks/>
            </p:cNvSpPr>
            <p:nvPr/>
          </p:nvSpPr>
          <p:spPr bwMode="auto">
            <a:xfrm>
              <a:off x="4966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6" name="Freeform 194"/>
            <p:cNvSpPr>
              <a:spLocks/>
            </p:cNvSpPr>
            <p:nvPr/>
          </p:nvSpPr>
          <p:spPr bwMode="auto">
            <a:xfrm>
              <a:off x="4974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2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7" name="Freeform 195"/>
            <p:cNvSpPr>
              <a:spLocks/>
            </p:cNvSpPr>
            <p:nvPr/>
          </p:nvSpPr>
          <p:spPr bwMode="auto">
            <a:xfrm>
              <a:off x="4833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8" y="15"/>
                </a:cxn>
                <a:cxn ang="0">
                  <a:pos x="48" y="1"/>
                </a:cxn>
                <a:cxn ang="0">
                  <a:pos x="0" y="0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lnTo>
                    <a:pt x="0" y="14"/>
                  </a:lnTo>
                  <a:lnTo>
                    <a:pt x="48" y="15"/>
                  </a:lnTo>
                  <a:lnTo>
                    <a:pt x="4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8" name="Freeform 196"/>
            <p:cNvSpPr>
              <a:spLocks/>
            </p:cNvSpPr>
            <p:nvPr/>
          </p:nvSpPr>
          <p:spPr bwMode="auto">
            <a:xfrm>
              <a:off x="483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49" name="Freeform 197"/>
            <p:cNvSpPr>
              <a:spLocks/>
            </p:cNvSpPr>
            <p:nvPr/>
          </p:nvSpPr>
          <p:spPr bwMode="auto">
            <a:xfrm>
              <a:off x="4840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0" name="Freeform 198"/>
            <p:cNvSpPr>
              <a:spLocks/>
            </p:cNvSpPr>
            <p:nvPr/>
          </p:nvSpPr>
          <p:spPr bwMode="auto">
            <a:xfrm>
              <a:off x="499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1" name="Freeform 199"/>
            <p:cNvSpPr>
              <a:spLocks/>
            </p:cNvSpPr>
            <p:nvPr/>
          </p:nvSpPr>
          <p:spPr bwMode="auto">
            <a:xfrm>
              <a:off x="499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2" name="Freeform 200"/>
            <p:cNvSpPr>
              <a:spLocks/>
            </p:cNvSpPr>
            <p:nvPr/>
          </p:nvSpPr>
          <p:spPr bwMode="auto">
            <a:xfrm>
              <a:off x="5001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3" name="Freeform 201"/>
            <p:cNvSpPr>
              <a:spLocks/>
            </p:cNvSpPr>
            <p:nvPr/>
          </p:nvSpPr>
          <p:spPr bwMode="auto">
            <a:xfrm>
              <a:off x="497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4" name="Freeform 202"/>
            <p:cNvSpPr>
              <a:spLocks/>
            </p:cNvSpPr>
            <p:nvPr/>
          </p:nvSpPr>
          <p:spPr bwMode="auto">
            <a:xfrm>
              <a:off x="497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5" name="Freeform 203"/>
            <p:cNvSpPr>
              <a:spLocks/>
            </p:cNvSpPr>
            <p:nvPr/>
          </p:nvSpPr>
          <p:spPr bwMode="auto">
            <a:xfrm>
              <a:off x="4982" y="1977"/>
              <a:ext cx="11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6" name="Freeform 204"/>
            <p:cNvSpPr>
              <a:spLocks/>
            </p:cNvSpPr>
            <p:nvPr/>
          </p:nvSpPr>
          <p:spPr bwMode="auto">
            <a:xfrm>
              <a:off x="4896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7" name="Freeform 205"/>
            <p:cNvSpPr>
              <a:spLocks/>
            </p:cNvSpPr>
            <p:nvPr/>
          </p:nvSpPr>
          <p:spPr bwMode="auto">
            <a:xfrm>
              <a:off x="4894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2" y="57"/>
                </a:cxn>
                <a:cxn ang="0">
                  <a:pos x="36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2" y="57"/>
                  </a:lnTo>
                  <a:lnTo>
                    <a:pt x="36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8" name="Freeform 206"/>
            <p:cNvSpPr>
              <a:spLocks/>
            </p:cNvSpPr>
            <p:nvPr/>
          </p:nvSpPr>
          <p:spPr bwMode="auto">
            <a:xfrm>
              <a:off x="4903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59" name="Freeform 207"/>
            <p:cNvSpPr>
              <a:spLocks/>
            </p:cNvSpPr>
            <p:nvPr/>
          </p:nvSpPr>
          <p:spPr bwMode="auto">
            <a:xfrm>
              <a:off x="4890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0" name="Freeform 208"/>
            <p:cNvSpPr>
              <a:spLocks/>
            </p:cNvSpPr>
            <p:nvPr/>
          </p:nvSpPr>
          <p:spPr bwMode="auto">
            <a:xfrm>
              <a:off x="4889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1" name="Freeform 209"/>
            <p:cNvSpPr>
              <a:spLocks/>
            </p:cNvSpPr>
            <p:nvPr/>
          </p:nvSpPr>
          <p:spPr bwMode="auto">
            <a:xfrm>
              <a:off x="4897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2" name="Freeform 210"/>
            <p:cNvSpPr>
              <a:spLocks/>
            </p:cNvSpPr>
            <p:nvPr/>
          </p:nvSpPr>
          <p:spPr bwMode="auto">
            <a:xfrm>
              <a:off x="4803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3" name="Freeform 211"/>
            <p:cNvSpPr>
              <a:spLocks/>
            </p:cNvSpPr>
            <p:nvPr/>
          </p:nvSpPr>
          <p:spPr bwMode="auto">
            <a:xfrm>
              <a:off x="480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4" name="Freeform 212"/>
            <p:cNvSpPr>
              <a:spLocks/>
            </p:cNvSpPr>
            <p:nvPr/>
          </p:nvSpPr>
          <p:spPr bwMode="auto">
            <a:xfrm>
              <a:off x="4810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5" name="Freeform 213"/>
            <p:cNvSpPr>
              <a:spLocks/>
            </p:cNvSpPr>
            <p:nvPr/>
          </p:nvSpPr>
          <p:spPr bwMode="auto">
            <a:xfrm>
              <a:off x="4757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6" name="Freeform 214"/>
            <p:cNvSpPr>
              <a:spLocks/>
            </p:cNvSpPr>
            <p:nvPr/>
          </p:nvSpPr>
          <p:spPr bwMode="auto">
            <a:xfrm>
              <a:off x="4755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7" name="Freeform 215"/>
            <p:cNvSpPr>
              <a:spLocks/>
            </p:cNvSpPr>
            <p:nvPr/>
          </p:nvSpPr>
          <p:spPr bwMode="auto">
            <a:xfrm>
              <a:off x="4764" y="1977"/>
              <a:ext cx="11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8" name="Freeform 216"/>
            <p:cNvSpPr>
              <a:spLocks/>
            </p:cNvSpPr>
            <p:nvPr/>
          </p:nvSpPr>
          <p:spPr bwMode="auto">
            <a:xfrm>
              <a:off x="4985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1" y="15"/>
                </a:cxn>
                <a:cxn ang="0">
                  <a:pos x="51" y="1"/>
                </a:cxn>
                <a:cxn ang="0">
                  <a:pos x="0" y="0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14"/>
                  </a:lnTo>
                  <a:lnTo>
                    <a:pt x="51" y="15"/>
                  </a:lnTo>
                  <a:lnTo>
                    <a:pt x="5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69" name="Freeform 217"/>
            <p:cNvSpPr>
              <a:spLocks/>
            </p:cNvSpPr>
            <p:nvPr/>
          </p:nvSpPr>
          <p:spPr bwMode="auto">
            <a:xfrm>
              <a:off x="4984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0" name="Freeform 218"/>
            <p:cNvSpPr>
              <a:spLocks/>
            </p:cNvSpPr>
            <p:nvPr/>
          </p:nvSpPr>
          <p:spPr bwMode="auto">
            <a:xfrm>
              <a:off x="4992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1" name="Freeform 219"/>
            <p:cNvSpPr>
              <a:spLocks/>
            </p:cNvSpPr>
            <p:nvPr/>
          </p:nvSpPr>
          <p:spPr bwMode="auto">
            <a:xfrm>
              <a:off x="4969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2" name="Freeform 220"/>
            <p:cNvSpPr>
              <a:spLocks/>
            </p:cNvSpPr>
            <p:nvPr/>
          </p:nvSpPr>
          <p:spPr bwMode="auto">
            <a:xfrm>
              <a:off x="4967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3" name="Freeform 221"/>
            <p:cNvSpPr>
              <a:spLocks/>
            </p:cNvSpPr>
            <p:nvPr/>
          </p:nvSpPr>
          <p:spPr bwMode="auto">
            <a:xfrm>
              <a:off x="4975" y="1977"/>
              <a:ext cx="12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5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5" h="57">
                  <a:moveTo>
                    <a:pt x="24" y="57"/>
                  </a:moveTo>
                  <a:lnTo>
                    <a:pt x="35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4" name="Freeform 222"/>
            <p:cNvSpPr>
              <a:spLocks/>
            </p:cNvSpPr>
            <p:nvPr/>
          </p:nvSpPr>
          <p:spPr bwMode="auto">
            <a:xfrm>
              <a:off x="4943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5" name="Freeform 223"/>
            <p:cNvSpPr>
              <a:spLocks/>
            </p:cNvSpPr>
            <p:nvPr/>
          </p:nvSpPr>
          <p:spPr bwMode="auto">
            <a:xfrm>
              <a:off x="4941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6" name="Freeform 224"/>
            <p:cNvSpPr>
              <a:spLocks/>
            </p:cNvSpPr>
            <p:nvPr/>
          </p:nvSpPr>
          <p:spPr bwMode="auto">
            <a:xfrm>
              <a:off x="4949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7" name="Freeform 225"/>
            <p:cNvSpPr>
              <a:spLocks/>
            </p:cNvSpPr>
            <p:nvPr/>
          </p:nvSpPr>
          <p:spPr bwMode="auto">
            <a:xfrm>
              <a:off x="5034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0" y="15"/>
                </a:cxn>
                <a:cxn ang="0">
                  <a:pos x="50" y="1"/>
                </a:cxn>
                <a:cxn ang="0">
                  <a:pos x="0" y="0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0" y="14"/>
                  </a:lnTo>
                  <a:lnTo>
                    <a:pt x="50" y="15"/>
                  </a:lnTo>
                  <a:lnTo>
                    <a:pt x="5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8" name="Freeform 226"/>
            <p:cNvSpPr>
              <a:spLocks/>
            </p:cNvSpPr>
            <p:nvPr/>
          </p:nvSpPr>
          <p:spPr bwMode="auto">
            <a:xfrm>
              <a:off x="5032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6"/>
                </a:cxn>
                <a:cxn ang="0">
                  <a:pos x="35" y="5"/>
                </a:cxn>
                <a:cxn ang="0">
                  <a:pos x="23" y="0"/>
                </a:cxn>
                <a:cxn ang="0">
                  <a:pos x="0" y="51"/>
                </a:cxn>
              </a:cxnLst>
              <a:rect l="0" t="0" r="r" b="b"/>
              <a:pathLst>
                <a:path w="35" h="56">
                  <a:moveTo>
                    <a:pt x="0" y="51"/>
                  </a:moveTo>
                  <a:lnTo>
                    <a:pt x="11" y="56"/>
                  </a:lnTo>
                  <a:lnTo>
                    <a:pt x="35" y="5"/>
                  </a:lnTo>
                  <a:lnTo>
                    <a:pt x="2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79" name="Freeform 227"/>
            <p:cNvSpPr>
              <a:spLocks/>
            </p:cNvSpPr>
            <p:nvPr/>
          </p:nvSpPr>
          <p:spPr bwMode="auto">
            <a:xfrm>
              <a:off x="5041" y="1977"/>
              <a:ext cx="12" cy="19"/>
            </a:xfrm>
            <a:custGeom>
              <a:avLst/>
              <a:gdLst/>
              <a:ahLst/>
              <a:cxnLst>
                <a:cxn ang="0">
                  <a:pos x="26" y="58"/>
                </a:cxn>
                <a:cxn ang="0">
                  <a:pos x="36" y="51"/>
                </a:cxn>
                <a:cxn ang="0">
                  <a:pos x="10" y="0"/>
                </a:cxn>
                <a:cxn ang="0">
                  <a:pos x="0" y="7"/>
                </a:cxn>
                <a:cxn ang="0">
                  <a:pos x="26" y="58"/>
                </a:cxn>
              </a:cxnLst>
              <a:rect l="0" t="0" r="r" b="b"/>
              <a:pathLst>
                <a:path w="36" h="58">
                  <a:moveTo>
                    <a:pt x="26" y="58"/>
                  </a:moveTo>
                  <a:lnTo>
                    <a:pt x="36" y="51"/>
                  </a:lnTo>
                  <a:lnTo>
                    <a:pt x="10" y="0"/>
                  </a:lnTo>
                  <a:lnTo>
                    <a:pt x="0" y="7"/>
                  </a:lnTo>
                  <a:lnTo>
                    <a:pt x="26" y="58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0" name="Freeform 228"/>
            <p:cNvSpPr>
              <a:spLocks/>
            </p:cNvSpPr>
            <p:nvPr/>
          </p:nvSpPr>
          <p:spPr bwMode="auto">
            <a:xfrm>
              <a:off x="4932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1" name="Freeform 229"/>
            <p:cNvSpPr>
              <a:spLocks/>
            </p:cNvSpPr>
            <p:nvPr/>
          </p:nvSpPr>
          <p:spPr bwMode="auto">
            <a:xfrm>
              <a:off x="493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2" name="Freeform 230"/>
            <p:cNvSpPr>
              <a:spLocks/>
            </p:cNvSpPr>
            <p:nvPr/>
          </p:nvSpPr>
          <p:spPr bwMode="auto">
            <a:xfrm>
              <a:off x="4938" y="1977"/>
              <a:ext cx="12" cy="19"/>
            </a:xfrm>
            <a:custGeom>
              <a:avLst/>
              <a:gdLst/>
              <a:ahLst/>
              <a:cxnLst>
                <a:cxn ang="0">
                  <a:pos x="24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4" y="57"/>
                </a:cxn>
              </a:cxnLst>
              <a:rect l="0" t="0" r="r" b="b"/>
              <a:pathLst>
                <a:path w="36" h="57">
                  <a:moveTo>
                    <a:pt x="24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4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3" name="Freeform 231"/>
            <p:cNvSpPr>
              <a:spLocks/>
            </p:cNvSpPr>
            <p:nvPr/>
          </p:nvSpPr>
          <p:spPr bwMode="auto">
            <a:xfrm>
              <a:off x="473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51" y="15"/>
                </a:cxn>
                <a:cxn ang="0">
                  <a:pos x="51" y="1"/>
                </a:cxn>
                <a:cxn ang="0">
                  <a:pos x="0" y="0"/>
                </a:cxn>
              </a:cxnLst>
              <a:rect l="0" t="0" r="r" b="b"/>
              <a:pathLst>
                <a:path w="51" h="15">
                  <a:moveTo>
                    <a:pt x="0" y="0"/>
                  </a:moveTo>
                  <a:lnTo>
                    <a:pt x="0" y="14"/>
                  </a:lnTo>
                  <a:lnTo>
                    <a:pt x="51" y="15"/>
                  </a:lnTo>
                  <a:lnTo>
                    <a:pt x="5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4" name="Freeform 232"/>
            <p:cNvSpPr>
              <a:spLocks/>
            </p:cNvSpPr>
            <p:nvPr/>
          </p:nvSpPr>
          <p:spPr bwMode="auto">
            <a:xfrm>
              <a:off x="4730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5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0" y="57"/>
                  </a:lnTo>
                  <a:lnTo>
                    <a:pt x="35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5" name="Freeform 233"/>
            <p:cNvSpPr>
              <a:spLocks/>
            </p:cNvSpPr>
            <p:nvPr/>
          </p:nvSpPr>
          <p:spPr bwMode="auto">
            <a:xfrm>
              <a:off x="4739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5" y="51"/>
                </a:cxn>
                <a:cxn ang="0">
                  <a:pos x="9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5" h="57">
                  <a:moveTo>
                    <a:pt x="25" y="57"/>
                  </a:moveTo>
                  <a:lnTo>
                    <a:pt x="35" y="51"/>
                  </a:lnTo>
                  <a:lnTo>
                    <a:pt x="9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6" name="Freeform 234"/>
            <p:cNvSpPr>
              <a:spLocks/>
            </p:cNvSpPr>
            <p:nvPr/>
          </p:nvSpPr>
          <p:spPr bwMode="auto">
            <a:xfrm>
              <a:off x="485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7" name="Freeform 235"/>
            <p:cNvSpPr>
              <a:spLocks/>
            </p:cNvSpPr>
            <p:nvPr/>
          </p:nvSpPr>
          <p:spPr bwMode="auto">
            <a:xfrm>
              <a:off x="4851" y="1977"/>
              <a:ext cx="11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6"/>
                </a:cxn>
                <a:cxn ang="0">
                  <a:pos x="34" y="5"/>
                </a:cxn>
                <a:cxn ang="0">
                  <a:pos x="23" y="0"/>
                </a:cxn>
                <a:cxn ang="0">
                  <a:pos x="0" y="51"/>
                </a:cxn>
              </a:cxnLst>
              <a:rect l="0" t="0" r="r" b="b"/>
              <a:pathLst>
                <a:path w="34" h="56">
                  <a:moveTo>
                    <a:pt x="0" y="51"/>
                  </a:moveTo>
                  <a:lnTo>
                    <a:pt x="11" y="56"/>
                  </a:lnTo>
                  <a:lnTo>
                    <a:pt x="34" y="5"/>
                  </a:lnTo>
                  <a:lnTo>
                    <a:pt x="2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8" name="Freeform 236"/>
            <p:cNvSpPr>
              <a:spLocks/>
            </p:cNvSpPr>
            <p:nvPr/>
          </p:nvSpPr>
          <p:spPr bwMode="auto">
            <a:xfrm>
              <a:off x="4859" y="1977"/>
              <a:ext cx="12" cy="19"/>
            </a:xfrm>
            <a:custGeom>
              <a:avLst/>
              <a:gdLst/>
              <a:ahLst/>
              <a:cxnLst>
                <a:cxn ang="0">
                  <a:pos x="26" y="57"/>
                </a:cxn>
                <a:cxn ang="0">
                  <a:pos x="36" y="51"/>
                </a:cxn>
                <a:cxn ang="0">
                  <a:pos x="10" y="0"/>
                </a:cxn>
                <a:cxn ang="0">
                  <a:pos x="0" y="6"/>
                </a:cxn>
                <a:cxn ang="0">
                  <a:pos x="26" y="57"/>
                </a:cxn>
              </a:cxnLst>
              <a:rect l="0" t="0" r="r" b="b"/>
              <a:pathLst>
                <a:path w="36" h="57">
                  <a:moveTo>
                    <a:pt x="26" y="57"/>
                  </a:moveTo>
                  <a:lnTo>
                    <a:pt x="36" y="51"/>
                  </a:lnTo>
                  <a:lnTo>
                    <a:pt x="10" y="0"/>
                  </a:lnTo>
                  <a:lnTo>
                    <a:pt x="0" y="6"/>
                  </a:lnTo>
                  <a:lnTo>
                    <a:pt x="26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89" name="Freeform 237"/>
            <p:cNvSpPr>
              <a:spLocks/>
            </p:cNvSpPr>
            <p:nvPr/>
          </p:nvSpPr>
          <p:spPr bwMode="auto">
            <a:xfrm>
              <a:off x="4855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0" name="Freeform 238"/>
            <p:cNvSpPr>
              <a:spLocks/>
            </p:cNvSpPr>
            <p:nvPr/>
          </p:nvSpPr>
          <p:spPr bwMode="auto">
            <a:xfrm>
              <a:off x="4853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9" y="57"/>
                </a:cxn>
                <a:cxn ang="0">
                  <a:pos x="35" y="6"/>
                </a:cxn>
                <a:cxn ang="0">
                  <a:pos x="25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9" y="57"/>
                  </a:lnTo>
                  <a:lnTo>
                    <a:pt x="35" y="6"/>
                  </a:lnTo>
                  <a:lnTo>
                    <a:pt x="25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1" name="Freeform 239"/>
            <p:cNvSpPr>
              <a:spLocks/>
            </p:cNvSpPr>
            <p:nvPr/>
          </p:nvSpPr>
          <p:spPr bwMode="auto">
            <a:xfrm>
              <a:off x="4861" y="1977"/>
              <a:ext cx="12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2" name="Freeform 240"/>
            <p:cNvSpPr>
              <a:spLocks/>
            </p:cNvSpPr>
            <p:nvPr/>
          </p:nvSpPr>
          <p:spPr bwMode="auto">
            <a:xfrm>
              <a:off x="4901" y="1992"/>
              <a:ext cx="16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3" name="Freeform 241"/>
            <p:cNvSpPr>
              <a:spLocks/>
            </p:cNvSpPr>
            <p:nvPr/>
          </p:nvSpPr>
          <p:spPr bwMode="auto">
            <a:xfrm>
              <a:off x="4899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1" y="57"/>
                </a:cxn>
                <a:cxn ang="0">
                  <a:pos x="35" y="6"/>
                </a:cxn>
                <a:cxn ang="0">
                  <a:pos x="24" y="0"/>
                </a:cxn>
                <a:cxn ang="0">
                  <a:pos x="0" y="51"/>
                </a:cxn>
              </a:cxnLst>
              <a:rect l="0" t="0" r="r" b="b"/>
              <a:pathLst>
                <a:path w="35" h="57">
                  <a:moveTo>
                    <a:pt x="0" y="51"/>
                  </a:moveTo>
                  <a:lnTo>
                    <a:pt x="11" y="57"/>
                  </a:lnTo>
                  <a:lnTo>
                    <a:pt x="35" y="6"/>
                  </a:lnTo>
                  <a:lnTo>
                    <a:pt x="24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4" name="Freeform 242"/>
            <p:cNvSpPr>
              <a:spLocks/>
            </p:cNvSpPr>
            <p:nvPr/>
          </p:nvSpPr>
          <p:spPr bwMode="auto">
            <a:xfrm>
              <a:off x="4907" y="1977"/>
              <a:ext cx="12" cy="19"/>
            </a:xfrm>
            <a:custGeom>
              <a:avLst/>
              <a:gdLst/>
              <a:ahLst/>
              <a:cxnLst>
                <a:cxn ang="0">
                  <a:pos x="25" y="57"/>
                </a:cxn>
                <a:cxn ang="0">
                  <a:pos x="36" y="51"/>
                </a:cxn>
                <a:cxn ang="0">
                  <a:pos x="11" y="0"/>
                </a:cxn>
                <a:cxn ang="0">
                  <a:pos x="0" y="6"/>
                </a:cxn>
                <a:cxn ang="0">
                  <a:pos x="25" y="57"/>
                </a:cxn>
              </a:cxnLst>
              <a:rect l="0" t="0" r="r" b="b"/>
              <a:pathLst>
                <a:path w="36" h="57">
                  <a:moveTo>
                    <a:pt x="25" y="57"/>
                  </a:moveTo>
                  <a:lnTo>
                    <a:pt x="36" y="51"/>
                  </a:lnTo>
                  <a:lnTo>
                    <a:pt x="11" y="0"/>
                  </a:lnTo>
                  <a:lnTo>
                    <a:pt x="0" y="6"/>
                  </a:lnTo>
                  <a:lnTo>
                    <a:pt x="25" y="57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5" name="Freeform 243"/>
            <p:cNvSpPr>
              <a:spLocks/>
            </p:cNvSpPr>
            <p:nvPr/>
          </p:nvSpPr>
          <p:spPr bwMode="auto">
            <a:xfrm>
              <a:off x="4802" y="1992"/>
              <a:ext cx="17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49" y="15"/>
                </a:cxn>
                <a:cxn ang="0">
                  <a:pos x="49" y="1"/>
                </a:cxn>
                <a:cxn ang="0">
                  <a:pos x="0" y="0"/>
                </a:cxn>
              </a:cxnLst>
              <a:rect l="0" t="0" r="r" b="b"/>
              <a:pathLst>
                <a:path w="49" h="15">
                  <a:moveTo>
                    <a:pt x="0" y="0"/>
                  </a:moveTo>
                  <a:lnTo>
                    <a:pt x="0" y="14"/>
                  </a:lnTo>
                  <a:lnTo>
                    <a:pt x="49" y="15"/>
                  </a:lnTo>
                  <a:lnTo>
                    <a:pt x="49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6" name="Freeform 244"/>
            <p:cNvSpPr>
              <a:spLocks/>
            </p:cNvSpPr>
            <p:nvPr/>
          </p:nvSpPr>
          <p:spPr bwMode="auto">
            <a:xfrm>
              <a:off x="4801" y="1977"/>
              <a:ext cx="12" cy="19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10" y="57"/>
                </a:cxn>
                <a:cxn ang="0">
                  <a:pos x="36" y="6"/>
                </a:cxn>
                <a:cxn ang="0">
                  <a:pos x="26" y="0"/>
                </a:cxn>
                <a:cxn ang="0">
                  <a:pos x="0" y="51"/>
                </a:cxn>
              </a:cxnLst>
              <a:rect l="0" t="0" r="r" b="b"/>
              <a:pathLst>
                <a:path w="36" h="57">
                  <a:moveTo>
                    <a:pt x="0" y="51"/>
                  </a:moveTo>
                  <a:lnTo>
                    <a:pt x="10" y="57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7" name="Freeform 245"/>
            <p:cNvSpPr>
              <a:spLocks/>
            </p:cNvSpPr>
            <p:nvPr/>
          </p:nvSpPr>
          <p:spPr bwMode="auto">
            <a:xfrm>
              <a:off x="4809" y="1977"/>
              <a:ext cx="11" cy="19"/>
            </a:xfrm>
            <a:custGeom>
              <a:avLst/>
              <a:gdLst/>
              <a:ahLst/>
              <a:cxnLst>
                <a:cxn ang="0">
                  <a:pos x="23" y="56"/>
                </a:cxn>
                <a:cxn ang="0">
                  <a:pos x="34" y="51"/>
                </a:cxn>
                <a:cxn ang="0">
                  <a:pos x="11" y="0"/>
                </a:cxn>
                <a:cxn ang="0">
                  <a:pos x="0" y="5"/>
                </a:cxn>
                <a:cxn ang="0">
                  <a:pos x="23" y="56"/>
                </a:cxn>
              </a:cxnLst>
              <a:rect l="0" t="0" r="r" b="b"/>
              <a:pathLst>
                <a:path w="34" h="56">
                  <a:moveTo>
                    <a:pt x="23" y="56"/>
                  </a:moveTo>
                  <a:lnTo>
                    <a:pt x="34" y="51"/>
                  </a:lnTo>
                  <a:lnTo>
                    <a:pt x="11" y="0"/>
                  </a:lnTo>
                  <a:lnTo>
                    <a:pt x="0" y="5"/>
                  </a:lnTo>
                  <a:lnTo>
                    <a:pt x="23" y="56"/>
                  </a:lnTo>
                  <a:close/>
                </a:path>
              </a:pathLst>
            </a:custGeom>
            <a:solidFill>
              <a:srgbClr val="00FF00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8" name="Freeform 246"/>
            <p:cNvSpPr>
              <a:spLocks/>
            </p:cNvSpPr>
            <p:nvPr/>
          </p:nvSpPr>
          <p:spPr bwMode="auto">
            <a:xfrm>
              <a:off x="4370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51" y="48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6" y="0"/>
                  </a:lnTo>
                  <a:lnTo>
                    <a:pt x="5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2999" name="Freeform 247"/>
            <p:cNvSpPr>
              <a:spLocks/>
            </p:cNvSpPr>
            <p:nvPr/>
          </p:nvSpPr>
          <p:spPr bwMode="auto">
            <a:xfrm>
              <a:off x="4296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0" name="Freeform 248"/>
            <p:cNvSpPr>
              <a:spLocks/>
            </p:cNvSpPr>
            <p:nvPr/>
          </p:nvSpPr>
          <p:spPr bwMode="auto">
            <a:xfrm>
              <a:off x="4349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1" name="Freeform 249"/>
            <p:cNvSpPr>
              <a:spLocks/>
            </p:cNvSpPr>
            <p:nvPr/>
          </p:nvSpPr>
          <p:spPr bwMode="auto">
            <a:xfrm>
              <a:off x="4475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2" name="Freeform 250"/>
            <p:cNvSpPr>
              <a:spLocks/>
            </p:cNvSpPr>
            <p:nvPr/>
          </p:nvSpPr>
          <p:spPr bwMode="auto">
            <a:xfrm>
              <a:off x="4390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5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3" name="Freeform 251"/>
            <p:cNvSpPr>
              <a:spLocks/>
            </p:cNvSpPr>
            <p:nvPr/>
          </p:nvSpPr>
          <p:spPr bwMode="auto">
            <a:xfrm>
              <a:off x="4269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3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4" name="Freeform 252"/>
            <p:cNvSpPr>
              <a:spLocks/>
            </p:cNvSpPr>
            <p:nvPr/>
          </p:nvSpPr>
          <p:spPr bwMode="auto">
            <a:xfrm>
              <a:off x="4313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1" y="48"/>
                </a:cxn>
                <a:cxn ang="0">
                  <a:pos x="0" y="48"/>
                </a:cxn>
              </a:cxnLst>
              <a:rect l="0" t="0" r="r" b="b"/>
              <a:pathLst>
                <a:path w="51" h="48">
                  <a:moveTo>
                    <a:pt x="0" y="48"/>
                  </a:moveTo>
                  <a:lnTo>
                    <a:pt x="25" y="0"/>
                  </a:lnTo>
                  <a:lnTo>
                    <a:pt x="5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5" name="Freeform 253"/>
            <p:cNvSpPr>
              <a:spLocks/>
            </p:cNvSpPr>
            <p:nvPr/>
          </p:nvSpPr>
          <p:spPr bwMode="auto">
            <a:xfrm>
              <a:off x="4303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5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6" name="Freeform 254"/>
            <p:cNvSpPr>
              <a:spLocks/>
            </p:cNvSpPr>
            <p:nvPr/>
          </p:nvSpPr>
          <p:spPr bwMode="auto">
            <a:xfrm>
              <a:off x="4315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4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7" name="Freeform 255"/>
            <p:cNvSpPr>
              <a:spLocks/>
            </p:cNvSpPr>
            <p:nvPr/>
          </p:nvSpPr>
          <p:spPr bwMode="auto">
            <a:xfrm>
              <a:off x="429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6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8" name="Freeform 256"/>
            <p:cNvSpPr>
              <a:spLocks/>
            </p:cNvSpPr>
            <p:nvPr/>
          </p:nvSpPr>
          <p:spPr bwMode="auto">
            <a:xfrm>
              <a:off x="4305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5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09" name="Freeform 257"/>
            <p:cNvSpPr>
              <a:spLocks/>
            </p:cNvSpPr>
            <p:nvPr/>
          </p:nvSpPr>
          <p:spPr bwMode="auto">
            <a:xfrm>
              <a:off x="4383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4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0" name="Freeform 258"/>
            <p:cNvSpPr>
              <a:spLocks/>
            </p:cNvSpPr>
            <p:nvPr/>
          </p:nvSpPr>
          <p:spPr bwMode="auto">
            <a:xfrm>
              <a:off x="434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1" name="Freeform 259"/>
            <p:cNvSpPr>
              <a:spLocks/>
            </p:cNvSpPr>
            <p:nvPr/>
          </p:nvSpPr>
          <p:spPr bwMode="auto">
            <a:xfrm>
              <a:off x="4222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4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4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2" name="Freeform 260"/>
            <p:cNvSpPr>
              <a:spLocks/>
            </p:cNvSpPr>
            <p:nvPr/>
          </p:nvSpPr>
          <p:spPr bwMode="auto">
            <a:xfrm>
              <a:off x="4338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3" name="Freeform 261"/>
            <p:cNvSpPr>
              <a:spLocks/>
            </p:cNvSpPr>
            <p:nvPr/>
          </p:nvSpPr>
          <p:spPr bwMode="auto">
            <a:xfrm>
              <a:off x="4227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8" y="48"/>
                </a:cxn>
                <a:cxn ang="0">
                  <a:pos x="0" y="48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lnTo>
                    <a:pt x="23" y="0"/>
                  </a:lnTo>
                  <a:lnTo>
                    <a:pt x="4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4" name="Freeform 262"/>
            <p:cNvSpPr>
              <a:spLocks/>
            </p:cNvSpPr>
            <p:nvPr/>
          </p:nvSpPr>
          <p:spPr bwMode="auto">
            <a:xfrm>
              <a:off x="4405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6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5" name="Freeform 263"/>
            <p:cNvSpPr>
              <a:spLocks/>
            </p:cNvSpPr>
            <p:nvPr/>
          </p:nvSpPr>
          <p:spPr bwMode="auto">
            <a:xfrm>
              <a:off x="4450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3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3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6" name="Freeform 264"/>
            <p:cNvSpPr>
              <a:spLocks/>
            </p:cNvSpPr>
            <p:nvPr/>
          </p:nvSpPr>
          <p:spPr bwMode="auto">
            <a:xfrm>
              <a:off x="4363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6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6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7" name="Freeform 265"/>
            <p:cNvSpPr>
              <a:spLocks/>
            </p:cNvSpPr>
            <p:nvPr/>
          </p:nvSpPr>
          <p:spPr bwMode="auto">
            <a:xfrm>
              <a:off x="4412" y="2418"/>
              <a:ext cx="17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50" y="48"/>
                </a:cxn>
                <a:cxn ang="0">
                  <a:pos x="0" y="48"/>
                </a:cxn>
              </a:cxnLst>
              <a:rect l="0" t="0" r="r" b="b"/>
              <a:pathLst>
                <a:path w="50" h="48">
                  <a:moveTo>
                    <a:pt x="0" y="48"/>
                  </a:moveTo>
                  <a:lnTo>
                    <a:pt x="25" y="0"/>
                  </a:lnTo>
                  <a:lnTo>
                    <a:pt x="5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8" name="Freeform 266"/>
            <p:cNvSpPr>
              <a:spLocks/>
            </p:cNvSpPr>
            <p:nvPr/>
          </p:nvSpPr>
          <p:spPr bwMode="auto">
            <a:xfrm>
              <a:off x="4318" y="2418"/>
              <a:ext cx="16" cy="16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5" y="0"/>
                </a:cxn>
                <a:cxn ang="0">
                  <a:pos x="49" y="48"/>
                </a:cxn>
                <a:cxn ang="0">
                  <a:pos x="0" y="48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lnTo>
                    <a:pt x="25" y="0"/>
                  </a:lnTo>
                  <a:lnTo>
                    <a:pt x="49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0066"/>
            </a:solidFill>
            <a:ln w="3810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19" name="Rectangle 267"/>
            <p:cNvSpPr>
              <a:spLocks noChangeArrowheads="1"/>
            </p:cNvSpPr>
            <p:nvPr/>
          </p:nvSpPr>
          <p:spPr bwMode="auto">
            <a:xfrm>
              <a:off x="4514" y="2523"/>
              <a:ext cx="341" cy="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20" name="Rectangle 268"/>
            <p:cNvSpPr>
              <a:spLocks noChangeArrowheads="1"/>
            </p:cNvSpPr>
            <p:nvPr/>
          </p:nvSpPr>
          <p:spPr bwMode="auto">
            <a:xfrm>
              <a:off x="4408" y="2472"/>
              <a:ext cx="43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200">
                  <a:solidFill>
                    <a:srgbClr val="000000"/>
                  </a:solidFill>
                </a:rPr>
                <a:t>Predicted</a:t>
              </a:r>
              <a:endParaRPr lang="en-US" sz="1200" b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43021" name="Rectangle 269"/>
            <p:cNvSpPr>
              <a:spLocks noChangeArrowheads="1"/>
            </p:cNvSpPr>
            <p:nvPr/>
          </p:nvSpPr>
          <p:spPr bwMode="auto">
            <a:xfrm>
              <a:off x="4227" y="1751"/>
              <a:ext cx="799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Observed Values vs.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Predicted Values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grpSp>
          <p:nvGrpSpPr>
            <p:cNvPr id="67817" name="Group 270"/>
            <p:cNvGrpSpPr>
              <a:grpSpLocks/>
            </p:cNvGrpSpPr>
            <p:nvPr/>
          </p:nvGrpSpPr>
          <p:grpSpPr bwMode="auto">
            <a:xfrm>
              <a:off x="5338" y="2801"/>
              <a:ext cx="983" cy="1038"/>
              <a:chOff x="431" y="1008"/>
              <a:chExt cx="2257" cy="2851"/>
            </a:xfrm>
          </p:grpSpPr>
          <p:pic>
            <p:nvPicPr>
              <p:cNvPr id="69891" name="Picture 271" descr="Heat 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431" y="1008"/>
                <a:ext cx="2257" cy="28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pSp>
            <p:nvGrpSpPr>
              <p:cNvPr id="69892" name="Group 272"/>
              <p:cNvGrpSpPr>
                <a:grpSpLocks/>
              </p:cNvGrpSpPr>
              <p:nvPr/>
            </p:nvGrpSpPr>
            <p:grpSpPr bwMode="auto">
              <a:xfrm>
                <a:off x="676" y="1840"/>
                <a:ext cx="1428" cy="1440"/>
                <a:chOff x="676" y="1840"/>
                <a:chExt cx="1428" cy="1440"/>
              </a:xfrm>
            </p:grpSpPr>
            <p:sp>
              <p:nvSpPr>
                <p:cNvPr id="843025" name="Rectangle 273"/>
                <p:cNvSpPr>
                  <a:spLocks noChangeArrowheads="1"/>
                </p:cNvSpPr>
                <p:nvPr/>
              </p:nvSpPr>
              <p:spPr bwMode="auto">
                <a:xfrm>
                  <a:off x="1065" y="2241"/>
                  <a:ext cx="482" cy="478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6" name="Rectangle 274"/>
                <p:cNvSpPr>
                  <a:spLocks noChangeArrowheads="1"/>
                </p:cNvSpPr>
                <p:nvPr/>
              </p:nvSpPr>
              <p:spPr bwMode="auto">
                <a:xfrm>
                  <a:off x="1547" y="2719"/>
                  <a:ext cx="558" cy="560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7" name="Rectangle 275"/>
                <p:cNvSpPr>
                  <a:spLocks noChangeArrowheads="1"/>
                </p:cNvSpPr>
                <p:nvPr/>
              </p:nvSpPr>
              <p:spPr bwMode="auto">
                <a:xfrm>
                  <a:off x="1228" y="2401"/>
                  <a:ext cx="319" cy="31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8" name="Rectangle 276"/>
                <p:cNvSpPr>
                  <a:spLocks noChangeArrowheads="1"/>
                </p:cNvSpPr>
                <p:nvPr/>
              </p:nvSpPr>
              <p:spPr bwMode="auto">
                <a:xfrm>
                  <a:off x="785" y="1953"/>
                  <a:ext cx="211" cy="203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29" name="Rectangle 277"/>
                <p:cNvSpPr>
                  <a:spLocks noChangeArrowheads="1"/>
                </p:cNvSpPr>
                <p:nvPr/>
              </p:nvSpPr>
              <p:spPr bwMode="auto">
                <a:xfrm>
                  <a:off x="677" y="1840"/>
                  <a:ext cx="319" cy="31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30" name="Rectangle 278"/>
                <p:cNvSpPr>
                  <a:spLocks noChangeArrowheads="1"/>
                </p:cNvSpPr>
                <p:nvPr/>
              </p:nvSpPr>
              <p:spPr bwMode="auto">
                <a:xfrm>
                  <a:off x="1072" y="2200"/>
                  <a:ext cx="916" cy="956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031" name="Rectangle 279"/>
                <p:cNvSpPr>
                  <a:spLocks noChangeArrowheads="1"/>
                </p:cNvSpPr>
                <p:nvPr/>
              </p:nvSpPr>
              <p:spPr bwMode="auto">
                <a:xfrm>
                  <a:off x="1829" y="2997"/>
                  <a:ext cx="152" cy="159"/>
                </a:xfrm>
                <a:prstGeom prst="rect">
                  <a:avLst/>
                </a:prstGeom>
                <a:noFill/>
                <a:ln w="38100">
                  <a:solidFill>
                    <a:srgbClr val="3333FF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</p:grpSp>
        <p:sp>
          <p:nvSpPr>
            <p:cNvPr id="843032" name="AutoShape 280"/>
            <p:cNvSpPr>
              <a:spLocks noChangeArrowheads="1"/>
            </p:cNvSpPr>
            <p:nvPr/>
          </p:nvSpPr>
          <p:spPr bwMode="auto">
            <a:xfrm>
              <a:off x="4243" y="2813"/>
              <a:ext cx="765" cy="765"/>
            </a:xfrm>
            <a:custGeom>
              <a:avLst/>
              <a:gdLst>
                <a:gd name="G0" fmla="+- 5400 0 0"/>
                <a:gd name="G1" fmla="+- 8100 0 0"/>
                <a:gd name="G2" fmla="+- 2700 0 0"/>
                <a:gd name="G3" fmla="+- 9450 0 0"/>
                <a:gd name="G4" fmla="+- 21600 0 8100"/>
                <a:gd name="G5" fmla="+- 21600 0 9450"/>
                <a:gd name="G6" fmla="+- 5400 21600 0"/>
                <a:gd name="G7" fmla="*/ G6 1 2"/>
                <a:gd name="G8" fmla="+- 21600 0 5400"/>
                <a:gd name="G9" fmla="+- 21600 0 2700"/>
                <a:gd name="T0" fmla="*/ G0 w 21600"/>
                <a:gd name="T1" fmla="*/ G0 h 21600"/>
                <a:gd name="T2" fmla="*/ G8 w 21600"/>
                <a:gd name="T3" fmla="*/ G8 h 21600"/>
              </a:gdLst>
              <a:ahLst/>
              <a:cxnLst>
                <a:cxn ang="0">
                  <a:pos x="r" y="vc"/>
                </a:cxn>
                <a:cxn ang="5400000">
                  <a:pos x="hc" y="b"/>
                </a:cxn>
                <a:cxn ang="10800000">
                  <a:pos x="l" y="vc"/>
                </a:cxn>
                <a:cxn ang="16200000">
                  <a:pos x="hc" y="t"/>
                </a:cxn>
              </a:cxnLst>
              <a:rect l="T0" t="T1" r="T2" b="T3"/>
              <a:pathLst>
                <a:path w="21600" h="21600">
                  <a:moveTo>
                    <a:pt x="5400" y="5400"/>
                  </a:moveTo>
                  <a:lnTo>
                    <a:pt x="9450" y="5400"/>
                  </a:lnTo>
                  <a:lnTo>
                    <a:pt x="9450" y="2700"/>
                  </a:lnTo>
                  <a:lnTo>
                    <a:pt x="8100" y="2700"/>
                  </a:lnTo>
                  <a:lnTo>
                    <a:pt x="10800" y="0"/>
                  </a:lnTo>
                  <a:lnTo>
                    <a:pt x="13500" y="2700"/>
                  </a:lnTo>
                  <a:lnTo>
                    <a:pt x="12150" y="2700"/>
                  </a:lnTo>
                  <a:lnTo>
                    <a:pt x="12150" y="5400"/>
                  </a:lnTo>
                  <a:lnTo>
                    <a:pt x="16200" y="5400"/>
                  </a:lnTo>
                  <a:lnTo>
                    <a:pt x="16200" y="9450"/>
                  </a:lnTo>
                  <a:lnTo>
                    <a:pt x="18900" y="9450"/>
                  </a:lnTo>
                  <a:lnTo>
                    <a:pt x="18900" y="8100"/>
                  </a:lnTo>
                  <a:lnTo>
                    <a:pt x="21600" y="10800"/>
                  </a:lnTo>
                  <a:lnTo>
                    <a:pt x="18900" y="13500"/>
                  </a:lnTo>
                  <a:lnTo>
                    <a:pt x="18900" y="12150"/>
                  </a:lnTo>
                  <a:lnTo>
                    <a:pt x="16200" y="12150"/>
                  </a:lnTo>
                  <a:lnTo>
                    <a:pt x="16200" y="16200"/>
                  </a:lnTo>
                  <a:lnTo>
                    <a:pt x="12150" y="16200"/>
                  </a:lnTo>
                  <a:lnTo>
                    <a:pt x="12150" y="18900"/>
                  </a:lnTo>
                  <a:lnTo>
                    <a:pt x="13500" y="18900"/>
                  </a:lnTo>
                  <a:lnTo>
                    <a:pt x="10800" y="21600"/>
                  </a:lnTo>
                  <a:lnTo>
                    <a:pt x="8100" y="18900"/>
                  </a:lnTo>
                  <a:lnTo>
                    <a:pt x="9450" y="18900"/>
                  </a:lnTo>
                  <a:lnTo>
                    <a:pt x="9450" y="16200"/>
                  </a:lnTo>
                  <a:lnTo>
                    <a:pt x="5400" y="16200"/>
                  </a:lnTo>
                  <a:lnTo>
                    <a:pt x="5400" y="12150"/>
                  </a:lnTo>
                  <a:lnTo>
                    <a:pt x="2700" y="12150"/>
                  </a:lnTo>
                  <a:lnTo>
                    <a:pt x="2700" y="13500"/>
                  </a:lnTo>
                  <a:lnTo>
                    <a:pt x="0" y="10800"/>
                  </a:lnTo>
                  <a:lnTo>
                    <a:pt x="2700" y="8100"/>
                  </a:lnTo>
                  <a:lnTo>
                    <a:pt x="2700" y="9450"/>
                  </a:lnTo>
                  <a:lnTo>
                    <a:pt x="5400" y="94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33" name="AutoShape 281"/>
            <p:cNvSpPr>
              <a:spLocks noChangeArrowheads="1"/>
            </p:cNvSpPr>
            <p:nvPr/>
          </p:nvSpPr>
          <p:spPr bwMode="auto">
            <a:xfrm flipH="1">
              <a:off x="1892" y="2559"/>
              <a:ext cx="326" cy="250"/>
            </a:xfrm>
            <a:prstGeom prst="rightArrow">
              <a:avLst>
                <a:gd name="adj1" fmla="val 50000"/>
                <a:gd name="adj2" fmla="val 32600"/>
              </a:avLst>
            </a:prstGeom>
            <a:solidFill>
              <a:srgbClr val="00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34" name="Text Box 282"/>
            <p:cNvSpPr txBox="1">
              <a:spLocks noChangeArrowheads="1"/>
            </p:cNvSpPr>
            <p:nvPr/>
          </p:nvSpPr>
          <p:spPr bwMode="auto">
            <a:xfrm>
              <a:off x="373" y="2107"/>
              <a:ext cx="1805" cy="1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Mechanistic Insight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Drug Development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Toxicology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Classification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Prediction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Functional genomics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Sub-threshold studies</a:t>
              </a:r>
            </a:p>
            <a:p>
              <a:pPr algn="ctr" eaLnBrk="0" hangingPunct="0">
                <a:defRPr/>
              </a:pPr>
              <a:r>
                <a:rPr lang="en-US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Others</a:t>
              </a:r>
            </a:p>
          </p:txBody>
        </p:sp>
        <p:sp>
          <p:nvSpPr>
            <p:cNvPr id="843035" name="Text Box 283"/>
            <p:cNvSpPr txBox="1">
              <a:spLocks noChangeArrowheads="1"/>
            </p:cNvSpPr>
            <p:nvPr/>
          </p:nvSpPr>
          <p:spPr bwMode="auto">
            <a:xfrm>
              <a:off x="263" y="0"/>
              <a:ext cx="1407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Sample Collection</a:t>
              </a:r>
            </a:p>
          </p:txBody>
        </p:sp>
        <p:sp>
          <p:nvSpPr>
            <p:cNvPr id="843036" name="Text Box 284"/>
            <p:cNvSpPr txBox="1">
              <a:spLocks noChangeArrowheads="1"/>
            </p:cNvSpPr>
            <p:nvPr/>
          </p:nvSpPr>
          <p:spPr bwMode="auto">
            <a:xfrm>
              <a:off x="2141" y="-2"/>
              <a:ext cx="130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Sample Analysis</a:t>
              </a:r>
            </a:p>
          </p:txBody>
        </p:sp>
        <p:sp>
          <p:nvSpPr>
            <p:cNvPr id="843037" name="Text Box 285"/>
            <p:cNvSpPr txBox="1">
              <a:spLocks noChangeArrowheads="1"/>
            </p:cNvSpPr>
            <p:nvPr/>
          </p:nvSpPr>
          <p:spPr bwMode="auto">
            <a:xfrm>
              <a:off x="4416" y="46"/>
              <a:ext cx="1450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Database Curation</a:t>
              </a:r>
            </a:p>
          </p:txBody>
        </p:sp>
        <p:sp>
          <p:nvSpPr>
            <p:cNvPr id="843038" name="Text Box 286"/>
            <p:cNvSpPr txBox="1">
              <a:spLocks noChangeArrowheads="1"/>
            </p:cNvSpPr>
            <p:nvPr/>
          </p:nvSpPr>
          <p:spPr bwMode="auto">
            <a:xfrm>
              <a:off x="4097" y="3713"/>
              <a:ext cx="1121" cy="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eaLnBrk="0" hangingPunct="0">
                <a:defRPr/>
              </a:pPr>
              <a:r>
                <a:rPr lang="en-US" b="0">
                  <a:solidFill>
                    <a:srgbClr val="01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Bioinformatics</a:t>
              </a:r>
            </a:p>
          </p:txBody>
        </p:sp>
        <p:pic>
          <p:nvPicPr>
            <p:cNvPr id="67825" name="Picture 287" descr="glycopath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073" y="2830"/>
              <a:ext cx="845" cy="11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7826" name="Rectangle 288"/>
            <p:cNvSpPr>
              <a:spLocks noChangeArrowheads="1"/>
            </p:cNvSpPr>
            <p:nvPr/>
          </p:nvSpPr>
          <p:spPr bwMode="auto">
            <a:xfrm rot="-5400000">
              <a:off x="3928" y="2153"/>
              <a:ext cx="32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/>
              <a:r>
                <a:rPr lang="en-US" sz="1200">
                  <a:solidFill>
                    <a:srgbClr val="000000"/>
                  </a:solidFill>
                </a:rPr>
                <a:t>Actual </a:t>
              </a:r>
            </a:p>
          </p:txBody>
        </p:sp>
        <p:sp>
          <p:nvSpPr>
            <p:cNvPr id="843041" name="AutoShape 289"/>
            <p:cNvSpPr>
              <a:spLocks noChangeAspect="1" noChangeArrowheads="1" noTextEdit="1"/>
            </p:cNvSpPr>
            <p:nvPr/>
          </p:nvSpPr>
          <p:spPr bwMode="auto">
            <a:xfrm>
              <a:off x="5275" y="1833"/>
              <a:ext cx="1070" cy="7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843042" name="Rectangle 290"/>
            <p:cNvSpPr>
              <a:spLocks noChangeArrowheads="1"/>
            </p:cNvSpPr>
            <p:nvPr/>
          </p:nvSpPr>
          <p:spPr bwMode="auto">
            <a:xfrm>
              <a:off x="5275" y="1833"/>
              <a:ext cx="1071" cy="75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grpSp>
          <p:nvGrpSpPr>
            <p:cNvPr id="67829" name="Group 291"/>
            <p:cNvGrpSpPr>
              <a:grpSpLocks/>
            </p:cNvGrpSpPr>
            <p:nvPr/>
          </p:nvGrpSpPr>
          <p:grpSpPr bwMode="auto">
            <a:xfrm>
              <a:off x="5257" y="1969"/>
              <a:ext cx="1016" cy="487"/>
              <a:chOff x="5337" y="1941"/>
              <a:chExt cx="996" cy="519"/>
            </a:xfrm>
          </p:grpSpPr>
          <p:sp>
            <p:nvSpPr>
              <p:cNvPr id="843044" name="Line 292"/>
              <p:cNvSpPr>
                <a:spLocks noChangeShapeType="1"/>
              </p:cNvSpPr>
              <p:nvPr/>
            </p:nvSpPr>
            <p:spPr bwMode="auto">
              <a:xfrm>
                <a:off x="5337" y="242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5" name="Line 293"/>
              <p:cNvSpPr>
                <a:spLocks noChangeShapeType="1"/>
              </p:cNvSpPr>
              <p:nvPr/>
            </p:nvSpPr>
            <p:spPr bwMode="auto">
              <a:xfrm>
                <a:off x="5337" y="239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6" name="Line 294"/>
              <p:cNvSpPr>
                <a:spLocks noChangeShapeType="1"/>
              </p:cNvSpPr>
              <p:nvPr/>
            </p:nvSpPr>
            <p:spPr bwMode="auto">
              <a:xfrm>
                <a:off x="5337" y="236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7" name="Line 295"/>
              <p:cNvSpPr>
                <a:spLocks noChangeShapeType="1"/>
              </p:cNvSpPr>
              <p:nvPr/>
            </p:nvSpPr>
            <p:spPr bwMode="auto">
              <a:xfrm>
                <a:off x="5337" y="2339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8" name="Line 296"/>
              <p:cNvSpPr>
                <a:spLocks noChangeShapeType="1"/>
              </p:cNvSpPr>
              <p:nvPr/>
            </p:nvSpPr>
            <p:spPr bwMode="auto">
              <a:xfrm>
                <a:off x="5337" y="231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49" name="Line 297"/>
              <p:cNvSpPr>
                <a:spLocks noChangeShapeType="1"/>
              </p:cNvSpPr>
              <p:nvPr/>
            </p:nvSpPr>
            <p:spPr bwMode="auto">
              <a:xfrm>
                <a:off x="5337" y="228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0" name="Line 298"/>
              <p:cNvSpPr>
                <a:spLocks noChangeShapeType="1"/>
              </p:cNvSpPr>
              <p:nvPr/>
            </p:nvSpPr>
            <p:spPr bwMode="auto">
              <a:xfrm>
                <a:off x="5337" y="225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1" name="Line 299"/>
              <p:cNvSpPr>
                <a:spLocks noChangeShapeType="1"/>
              </p:cNvSpPr>
              <p:nvPr/>
            </p:nvSpPr>
            <p:spPr bwMode="auto">
              <a:xfrm>
                <a:off x="5337" y="222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2" name="Line 300"/>
              <p:cNvSpPr>
                <a:spLocks noChangeShapeType="1"/>
              </p:cNvSpPr>
              <p:nvPr/>
            </p:nvSpPr>
            <p:spPr bwMode="auto">
              <a:xfrm>
                <a:off x="5337" y="2201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3" name="Line 301"/>
              <p:cNvSpPr>
                <a:spLocks noChangeShapeType="1"/>
              </p:cNvSpPr>
              <p:nvPr/>
            </p:nvSpPr>
            <p:spPr bwMode="auto">
              <a:xfrm>
                <a:off x="5337" y="217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4" name="Line 302"/>
              <p:cNvSpPr>
                <a:spLocks noChangeShapeType="1"/>
              </p:cNvSpPr>
              <p:nvPr/>
            </p:nvSpPr>
            <p:spPr bwMode="auto">
              <a:xfrm>
                <a:off x="5337" y="2143"/>
                <a:ext cx="996" cy="0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5" name="Line 303"/>
              <p:cNvSpPr>
                <a:spLocks noChangeShapeType="1"/>
              </p:cNvSpPr>
              <p:nvPr/>
            </p:nvSpPr>
            <p:spPr bwMode="auto">
              <a:xfrm>
                <a:off x="5337" y="211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6" name="Line 304"/>
              <p:cNvSpPr>
                <a:spLocks noChangeShapeType="1"/>
              </p:cNvSpPr>
              <p:nvPr/>
            </p:nvSpPr>
            <p:spPr bwMode="auto">
              <a:xfrm>
                <a:off x="5337" y="208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7" name="Line 305"/>
              <p:cNvSpPr>
                <a:spLocks noChangeShapeType="1"/>
              </p:cNvSpPr>
              <p:nvPr/>
            </p:nvSpPr>
            <p:spPr bwMode="auto">
              <a:xfrm>
                <a:off x="5337" y="2061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8" name="Line 306"/>
              <p:cNvSpPr>
                <a:spLocks noChangeShapeType="1"/>
              </p:cNvSpPr>
              <p:nvPr/>
            </p:nvSpPr>
            <p:spPr bwMode="auto">
              <a:xfrm>
                <a:off x="5337" y="2032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59" name="Line 307"/>
              <p:cNvSpPr>
                <a:spLocks noChangeShapeType="1"/>
              </p:cNvSpPr>
              <p:nvPr/>
            </p:nvSpPr>
            <p:spPr bwMode="auto">
              <a:xfrm>
                <a:off x="5337" y="2004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0" name="Line 308"/>
              <p:cNvSpPr>
                <a:spLocks noChangeShapeType="1"/>
              </p:cNvSpPr>
              <p:nvPr/>
            </p:nvSpPr>
            <p:spPr bwMode="auto">
              <a:xfrm>
                <a:off x="5337" y="1976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1" name="Line 309"/>
              <p:cNvSpPr>
                <a:spLocks noChangeShapeType="1"/>
              </p:cNvSpPr>
              <p:nvPr/>
            </p:nvSpPr>
            <p:spPr bwMode="auto">
              <a:xfrm>
                <a:off x="5337" y="1948"/>
                <a:ext cx="996" cy="1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2" name="Line 310"/>
              <p:cNvSpPr>
                <a:spLocks noChangeShapeType="1"/>
              </p:cNvSpPr>
              <p:nvPr/>
            </p:nvSpPr>
            <p:spPr bwMode="auto">
              <a:xfrm>
                <a:off x="5381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3" name="Line 311"/>
              <p:cNvSpPr>
                <a:spLocks noChangeShapeType="1"/>
              </p:cNvSpPr>
              <p:nvPr/>
            </p:nvSpPr>
            <p:spPr bwMode="auto">
              <a:xfrm>
                <a:off x="5427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4" name="Line 312"/>
              <p:cNvSpPr>
                <a:spLocks noChangeShapeType="1"/>
              </p:cNvSpPr>
              <p:nvPr/>
            </p:nvSpPr>
            <p:spPr bwMode="auto">
              <a:xfrm>
                <a:off x="547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5" name="Line 313"/>
              <p:cNvSpPr>
                <a:spLocks noChangeShapeType="1"/>
              </p:cNvSpPr>
              <p:nvPr/>
            </p:nvSpPr>
            <p:spPr bwMode="auto">
              <a:xfrm>
                <a:off x="5517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6" name="Line 314"/>
              <p:cNvSpPr>
                <a:spLocks noChangeShapeType="1"/>
              </p:cNvSpPr>
              <p:nvPr/>
            </p:nvSpPr>
            <p:spPr bwMode="auto">
              <a:xfrm>
                <a:off x="556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7" name="Line 315"/>
              <p:cNvSpPr>
                <a:spLocks noChangeShapeType="1"/>
              </p:cNvSpPr>
              <p:nvPr/>
            </p:nvSpPr>
            <p:spPr bwMode="auto">
              <a:xfrm>
                <a:off x="5608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8" name="Line 316"/>
              <p:cNvSpPr>
                <a:spLocks noChangeShapeType="1"/>
              </p:cNvSpPr>
              <p:nvPr/>
            </p:nvSpPr>
            <p:spPr bwMode="auto">
              <a:xfrm>
                <a:off x="5652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69" name="Line 317"/>
              <p:cNvSpPr>
                <a:spLocks noChangeShapeType="1"/>
              </p:cNvSpPr>
              <p:nvPr/>
            </p:nvSpPr>
            <p:spPr bwMode="auto">
              <a:xfrm>
                <a:off x="5698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0" name="Line 318"/>
              <p:cNvSpPr>
                <a:spLocks noChangeShapeType="1"/>
              </p:cNvSpPr>
              <p:nvPr/>
            </p:nvSpPr>
            <p:spPr bwMode="auto">
              <a:xfrm>
                <a:off x="5743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1" name="Line 319"/>
              <p:cNvSpPr>
                <a:spLocks noChangeShapeType="1"/>
              </p:cNvSpPr>
              <p:nvPr/>
            </p:nvSpPr>
            <p:spPr bwMode="auto">
              <a:xfrm>
                <a:off x="578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2" name="Line 320"/>
              <p:cNvSpPr>
                <a:spLocks noChangeShapeType="1"/>
              </p:cNvSpPr>
              <p:nvPr/>
            </p:nvSpPr>
            <p:spPr bwMode="auto">
              <a:xfrm>
                <a:off x="5833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3" name="Line 321"/>
              <p:cNvSpPr>
                <a:spLocks noChangeShapeType="1"/>
              </p:cNvSpPr>
              <p:nvPr/>
            </p:nvSpPr>
            <p:spPr bwMode="auto">
              <a:xfrm>
                <a:off x="587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4" name="Line 322"/>
              <p:cNvSpPr>
                <a:spLocks noChangeShapeType="1"/>
              </p:cNvSpPr>
              <p:nvPr/>
            </p:nvSpPr>
            <p:spPr bwMode="auto">
              <a:xfrm>
                <a:off x="5925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5" name="Line 323"/>
              <p:cNvSpPr>
                <a:spLocks noChangeShapeType="1"/>
              </p:cNvSpPr>
              <p:nvPr/>
            </p:nvSpPr>
            <p:spPr bwMode="auto">
              <a:xfrm>
                <a:off x="5969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6" name="Line 324"/>
              <p:cNvSpPr>
                <a:spLocks noChangeShapeType="1"/>
              </p:cNvSpPr>
              <p:nvPr/>
            </p:nvSpPr>
            <p:spPr bwMode="auto">
              <a:xfrm>
                <a:off x="6015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7" name="Line 325"/>
              <p:cNvSpPr>
                <a:spLocks noChangeShapeType="1"/>
              </p:cNvSpPr>
              <p:nvPr/>
            </p:nvSpPr>
            <p:spPr bwMode="auto">
              <a:xfrm>
                <a:off x="6060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8" name="Line 326"/>
              <p:cNvSpPr>
                <a:spLocks noChangeShapeType="1"/>
              </p:cNvSpPr>
              <p:nvPr/>
            </p:nvSpPr>
            <p:spPr bwMode="auto">
              <a:xfrm>
                <a:off x="610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79" name="Line 327"/>
              <p:cNvSpPr>
                <a:spLocks noChangeShapeType="1"/>
              </p:cNvSpPr>
              <p:nvPr/>
            </p:nvSpPr>
            <p:spPr bwMode="auto">
              <a:xfrm>
                <a:off x="6150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0" name="Line 328"/>
              <p:cNvSpPr>
                <a:spLocks noChangeShapeType="1"/>
              </p:cNvSpPr>
              <p:nvPr/>
            </p:nvSpPr>
            <p:spPr bwMode="auto">
              <a:xfrm>
                <a:off x="619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1" name="Line 329"/>
              <p:cNvSpPr>
                <a:spLocks noChangeShapeType="1"/>
              </p:cNvSpPr>
              <p:nvPr/>
            </p:nvSpPr>
            <p:spPr bwMode="auto">
              <a:xfrm>
                <a:off x="6241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2" name="Line 330"/>
              <p:cNvSpPr>
                <a:spLocks noChangeShapeType="1"/>
              </p:cNvSpPr>
              <p:nvPr/>
            </p:nvSpPr>
            <p:spPr bwMode="auto">
              <a:xfrm>
                <a:off x="6286" y="1941"/>
                <a:ext cx="1" cy="519"/>
              </a:xfrm>
              <a:prstGeom prst="line">
                <a:avLst/>
              </a:prstGeom>
              <a:noFill/>
              <a:ln w="0">
                <a:solidFill>
                  <a:srgbClr val="E5E5E5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3" name="Freeform 331"/>
              <p:cNvSpPr>
                <a:spLocks/>
              </p:cNvSpPr>
              <p:nvPr/>
            </p:nvSpPr>
            <p:spPr bwMode="auto">
              <a:xfrm>
                <a:off x="5337" y="1941"/>
                <a:ext cx="994" cy="5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4" y="0"/>
                  </a:cxn>
                  <a:cxn ang="0">
                    <a:pos x="994" y="518"/>
                  </a:cxn>
                  <a:cxn ang="0">
                    <a:pos x="0" y="518"/>
                  </a:cxn>
                  <a:cxn ang="0">
                    <a:pos x="0" y="0"/>
                  </a:cxn>
                  <a:cxn ang="0">
                    <a:pos x="1" y="0"/>
                  </a:cxn>
                </a:cxnLst>
                <a:rect l="0" t="0" r="r" b="b"/>
                <a:pathLst>
                  <a:path w="994" h="518">
                    <a:moveTo>
                      <a:pt x="0" y="0"/>
                    </a:moveTo>
                    <a:lnTo>
                      <a:pt x="994" y="0"/>
                    </a:lnTo>
                    <a:lnTo>
                      <a:pt x="994" y="518"/>
                    </a:lnTo>
                    <a:lnTo>
                      <a:pt x="0" y="518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4" name="Line 332"/>
              <p:cNvSpPr>
                <a:spLocks noChangeShapeType="1"/>
              </p:cNvSpPr>
              <p:nvPr/>
            </p:nvSpPr>
            <p:spPr bwMode="auto">
              <a:xfrm>
                <a:off x="5337" y="2044"/>
                <a:ext cx="994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5" name="Line 333"/>
              <p:cNvSpPr>
                <a:spLocks noChangeShapeType="1"/>
              </p:cNvSpPr>
              <p:nvPr/>
            </p:nvSpPr>
            <p:spPr bwMode="auto">
              <a:xfrm>
                <a:off x="5337" y="2357"/>
                <a:ext cx="994" cy="1"/>
              </a:xfrm>
              <a:prstGeom prst="line">
                <a:avLst/>
              </a:prstGeom>
              <a:noFill/>
              <a:ln w="3175">
                <a:solidFill>
                  <a:srgbClr val="00FF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6" name="Line 334"/>
              <p:cNvSpPr>
                <a:spLocks noChangeShapeType="1"/>
              </p:cNvSpPr>
              <p:nvPr/>
            </p:nvSpPr>
            <p:spPr bwMode="auto">
              <a:xfrm>
                <a:off x="5337" y="1966"/>
                <a:ext cx="994" cy="0"/>
              </a:xfrm>
              <a:prstGeom prst="line">
                <a:avLst/>
              </a:prstGeom>
              <a:noFill/>
              <a:ln w="3175">
                <a:solidFill>
                  <a:srgbClr val="FF0000"/>
                </a:solidFill>
                <a:bevel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7" name="Line 335"/>
              <p:cNvSpPr>
                <a:spLocks noChangeShapeType="1"/>
              </p:cNvSpPr>
              <p:nvPr/>
            </p:nvSpPr>
            <p:spPr bwMode="auto">
              <a:xfrm flipV="1">
                <a:off x="5381" y="1941"/>
                <a:ext cx="1" cy="51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8" name="Line 336"/>
              <p:cNvSpPr>
                <a:spLocks noChangeShapeType="1"/>
              </p:cNvSpPr>
              <p:nvPr/>
            </p:nvSpPr>
            <p:spPr bwMode="auto">
              <a:xfrm>
                <a:off x="5337" y="2201"/>
                <a:ext cx="994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89" name="Rectangle 337"/>
              <p:cNvSpPr>
                <a:spLocks noChangeArrowheads="1"/>
              </p:cNvSpPr>
              <p:nvPr/>
            </p:nvSpPr>
            <p:spPr bwMode="auto">
              <a:xfrm>
                <a:off x="5380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0" name="Rectangle 338"/>
              <p:cNvSpPr>
                <a:spLocks noChangeArrowheads="1"/>
              </p:cNvSpPr>
              <p:nvPr/>
            </p:nvSpPr>
            <p:spPr bwMode="auto">
              <a:xfrm>
                <a:off x="5380" y="2141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1" name="Rectangle 339"/>
              <p:cNvSpPr>
                <a:spLocks noChangeArrowheads="1"/>
              </p:cNvSpPr>
              <p:nvPr/>
            </p:nvSpPr>
            <p:spPr bwMode="auto">
              <a:xfrm>
                <a:off x="5380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2" name="Rectangle 340"/>
              <p:cNvSpPr>
                <a:spLocks noChangeArrowheads="1"/>
              </p:cNvSpPr>
              <p:nvPr/>
            </p:nvSpPr>
            <p:spPr bwMode="auto">
              <a:xfrm>
                <a:off x="5381" y="213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3" name="Rectangle 341"/>
              <p:cNvSpPr>
                <a:spLocks noChangeArrowheads="1"/>
              </p:cNvSpPr>
              <p:nvPr/>
            </p:nvSpPr>
            <p:spPr bwMode="auto">
              <a:xfrm>
                <a:off x="538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4" name="Rectangle 342"/>
              <p:cNvSpPr>
                <a:spLocks noChangeArrowheads="1"/>
              </p:cNvSpPr>
              <p:nvPr/>
            </p:nvSpPr>
            <p:spPr bwMode="auto">
              <a:xfrm>
                <a:off x="5382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5" name="Rectangle 343"/>
              <p:cNvSpPr>
                <a:spLocks noChangeArrowheads="1"/>
              </p:cNvSpPr>
              <p:nvPr/>
            </p:nvSpPr>
            <p:spPr bwMode="auto">
              <a:xfrm>
                <a:off x="5382" y="2073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6" name="Rectangle 344"/>
              <p:cNvSpPr>
                <a:spLocks noChangeArrowheads="1"/>
              </p:cNvSpPr>
              <p:nvPr/>
            </p:nvSpPr>
            <p:spPr bwMode="auto">
              <a:xfrm>
                <a:off x="5382" y="217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7" name="Rectangle 345"/>
              <p:cNvSpPr>
                <a:spLocks noChangeArrowheads="1"/>
              </p:cNvSpPr>
              <p:nvPr/>
            </p:nvSpPr>
            <p:spPr bwMode="auto">
              <a:xfrm>
                <a:off x="5383" y="210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8" name="Rectangle 346"/>
              <p:cNvSpPr>
                <a:spLocks noChangeArrowheads="1"/>
              </p:cNvSpPr>
              <p:nvPr/>
            </p:nvSpPr>
            <p:spPr bwMode="auto">
              <a:xfrm>
                <a:off x="5383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099" name="Rectangle 347"/>
              <p:cNvSpPr>
                <a:spLocks noChangeArrowheads="1"/>
              </p:cNvSpPr>
              <p:nvPr/>
            </p:nvSpPr>
            <p:spPr bwMode="auto">
              <a:xfrm>
                <a:off x="5384" y="208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0" name="Rectangle 348"/>
              <p:cNvSpPr>
                <a:spLocks noChangeArrowheads="1"/>
              </p:cNvSpPr>
              <p:nvPr/>
            </p:nvSpPr>
            <p:spPr bwMode="auto">
              <a:xfrm>
                <a:off x="5384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1" name="Rectangle 349"/>
              <p:cNvSpPr>
                <a:spLocks noChangeArrowheads="1"/>
              </p:cNvSpPr>
              <p:nvPr/>
            </p:nvSpPr>
            <p:spPr bwMode="auto">
              <a:xfrm>
                <a:off x="5384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2" name="Rectangle 350"/>
              <p:cNvSpPr>
                <a:spLocks noChangeArrowheads="1"/>
              </p:cNvSpPr>
              <p:nvPr/>
            </p:nvSpPr>
            <p:spPr bwMode="auto">
              <a:xfrm>
                <a:off x="538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3" name="Rectangle 351"/>
              <p:cNvSpPr>
                <a:spLocks noChangeArrowheads="1"/>
              </p:cNvSpPr>
              <p:nvPr/>
            </p:nvSpPr>
            <p:spPr bwMode="auto">
              <a:xfrm>
                <a:off x="5386" y="2113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4" name="Rectangle 352"/>
              <p:cNvSpPr>
                <a:spLocks noChangeArrowheads="1"/>
              </p:cNvSpPr>
              <p:nvPr/>
            </p:nvSpPr>
            <p:spPr bwMode="auto">
              <a:xfrm>
                <a:off x="5387" y="210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5" name="Rectangle 353"/>
              <p:cNvSpPr>
                <a:spLocks noChangeArrowheads="1"/>
              </p:cNvSpPr>
              <p:nvPr/>
            </p:nvSpPr>
            <p:spPr bwMode="auto">
              <a:xfrm>
                <a:off x="5387" y="2130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6" name="Rectangle 354"/>
              <p:cNvSpPr>
                <a:spLocks noChangeArrowheads="1"/>
              </p:cNvSpPr>
              <p:nvPr/>
            </p:nvSpPr>
            <p:spPr bwMode="auto">
              <a:xfrm>
                <a:off x="5387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7" name="Rectangle 355"/>
              <p:cNvSpPr>
                <a:spLocks noChangeArrowheads="1"/>
              </p:cNvSpPr>
              <p:nvPr/>
            </p:nvSpPr>
            <p:spPr bwMode="auto">
              <a:xfrm>
                <a:off x="5388" y="212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8" name="Rectangle 356"/>
              <p:cNvSpPr>
                <a:spLocks noChangeArrowheads="1"/>
              </p:cNvSpPr>
              <p:nvPr/>
            </p:nvSpPr>
            <p:spPr bwMode="auto">
              <a:xfrm>
                <a:off x="5388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09" name="Rectangle 357"/>
              <p:cNvSpPr>
                <a:spLocks noChangeArrowheads="1"/>
              </p:cNvSpPr>
              <p:nvPr/>
            </p:nvSpPr>
            <p:spPr bwMode="auto">
              <a:xfrm>
                <a:off x="5389" y="212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0" name="Rectangle 358"/>
              <p:cNvSpPr>
                <a:spLocks noChangeArrowheads="1"/>
              </p:cNvSpPr>
              <p:nvPr/>
            </p:nvSpPr>
            <p:spPr bwMode="auto">
              <a:xfrm>
                <a:off x="5389" y="2156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1" name="Rectangle 359"/>
              <p:cNvSpPr>
                <a:spLocks noChangeArrowheads="1"/>
              </p:cNvSpPr>
              <p:nvPr/>
            </p:nvSpPr>
            <p:spPr bwMode="auto">
              <a:xfrm>
                <a:off x="5389" y="2143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2" name="Rectangle 360"/>
              <p:cNvSpPr>
                <a:spLocks noChangeArrowheads="1"/>
              </p:cNvSpPr>
              <p:nvPr/>
            </p:nvSpPr>
            <p:spPr bwMode="auto">
              <a:xfrm>
                <a:off x="5390" y="208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3" name="Rectangle 361"/>
              <p:cNvSpPr>
                <a:spLocks noChangeArrowheads="1"/>
              </p:cNvSpPr>
              <p:nvPr/>
            </p:nvSpPr>
            <p:spPr bwMode="auto">
              <a:xfrm>
                <a:off x="5390" y="2119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4" name="Rectangle 362"/>
              <p:cNvSpPr>
                <a:spLocks noChangeArrowheads="1"/>
              </p:cNvSpPr>
              <p:nvPr/>
            </p:nvSpPr>
            <p:spPr bwMode="auto">
              <a:xfrm>
                <a:off x="5391" y="2112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5" name="Rectangle 363"/>
              <p:cNvSpPr>
                <a:spLocks noChangeArrowheads="1"/>
              </p:cNvSpPr>
              <p:nvPr/>
            </p:nvSpPr>
            <p:spPr bwMode="auto">
              <a:xfrm>
                <a:off x="5391" y="2122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6" name="Rectangle 364"/>
              <p:cNvSpPr>
                <a:spLocks noChangeArrowheads="1"/>
              </p:cNvSpPr>
              <p:nvPr/>
            </p:nvSpPr>
            <p:spPr bwMode="auto">
              <a:xfrm>
                <a:off x="5391" y="2097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7" name="Rectangle 365"/>
              <p:cNvSpPr>
                <a:spLocks noChangeArrowheads="1"/>
              </p:cNvSpPr>
              <p:nvPr/>
            </p:nvSpPr>
            <p:spPr bwMode="auto">
              <a:xfrm>
                <a:off x="5392" y="214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8" name="Rectangle 366"/>
              <p:cNvSpPr>
                <a:spLocks noChangeArrowheads="1"/>
              </p:cNvSpPr>
              <p:nvPr/>
            </p:nvSpPr>
            <p:spPr bwMode="auto">
              <a:xfrm>
                <a:off x="5392" y="210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19" name="Rectangle 367"/>
              <p:cNvSpPr>
                <a:spLocks noChangeArrowheads="1"/>
              </p:cNvSpPr>
              <p:nvPr/>
            </p:nvSpPr>
            <p:spPr bwMode="auto">
              <a:xfrm>
                <a:off x="5394" y="2143"/>
                <a:ext cx="5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0" name="Rectangle 368"/>
              <p:cNvSpPr>
                <a:spLocks noChangeArrowheads="1"/>
              </p:cNvSpPr>
              <p:nvPr/>
            </p:nvSpPr>
            <p:spPr bwMode="auto">
              <a:xfrm>
                <a:off x="5394" y="207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1" name="Rectangle 369"/>
              <p:cNvSpPr>
                <a:spLocks noChangeArrowheads="1"/>
              </p:cNvSpPr>
              <p:nvPr/>
            </p:nvSpPr>
            <p:spPr bwMode="auto">
              <a:xfrm>
                <a:off x="5394" y="2145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2" name="Rectangle 370"/>
              <p:cNvSpPr>
                <a:spLocks noChangeArrowheads="1"/>
              </p:cNvSpPr>
              <p:nvPr/>
            </p:nvSpPr>
            <p:spPr bwMode="auto">
              <a:xfrm>
                <a:off x="5395" y="2140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3" name="Rectangle 371"/>
              <p:cNvSpPr>
                <a:spLocks noChangeArrowheads="1"/>
              </p:cNvSpPr>
              <p:nvPr/>
            </p:nvSpPr>
            <p:spPr bwMode="auto">
              <a:xfrm>
                <a:off x="5395" y="2136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4" name="Rectangle 372"/>
              <p:cNvSpPr>
                <a:spLocks noChangeArrowheads="1"/>
              </p:cNvSpPr>
              <p:nvPr/>
            </p:nvSpPr>
            <p:spPr bwMode="auto">
              <a:xfrm>
                <a:off x="5396" y="214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5" name="Rectangle 373"/>
              <p:cNvSpPr>
                <a:spLocks noChangeArrowheads="1"/>
              </p:cNvSpPr>
              <p:nvPr/>
            </p:nvSpPr>
            <p:spPr bwMode="auto">
              <a:xfrm>
                <a:off x="5396" y="216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6" name="Rectangle 374"/>
              <p:cNvSpPr>
                <a:spLocks noChangeArrowheads="1"/>
              </p:cNvSpPr>
              <p:nvPr/>
            </p:nvSpPr>
            <p:spPr bwMode="auto">
              <a:xfrm>
                <a:off x="5396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7" name="Rectangle 375"/>
              <p:cNvSpPr>
                <a:spLocks noChangeArrowheads="1"/>
              </p:cNvSpPr>
              <p:nvPr/>
            </p:nvSpPr>
            <p:spPr bwMode="auto">
              <a:xfrm>
                <a:off x="5397" y="2159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8" name="Rectangle 376"/>
              <p:cNvSpPr>
                <a:spLocks noChangeArrowheads="1"/>
              </p:cNvSpPr>
              <p:nvPr/>
            </p:nvSpPr>
            <p:spPr bwMode="auto">
              <a:xfrm>
                <a:off x="5397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29" name="Rectangle 377"/>
              <p:cNvSpPr>
                <a:spLocks noChangeArrowheads="1"/>
              </p:cNvSpPr>
              <p:nvPr/>
            </p:nvSpPr>
            <p:spPr bwMode="auto">
              <a:xfrm>
                <a:off x="5398" y="213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0" name="Rectangle 378"/>
              <p:cNvSpPr>
                <a:spLocks noChangeArrowheads="1"/>
              </p:cNvSpPr>
              <p:nvPr/>
            </p:nvSpPr>
            <p:spPr bwMode="auto">
              <a:xfrm>
                <a:off x="5398" y="215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1" name="Rectangle 379"/>
              <p:cNvSpPr>
                <a:spLocks noChangeArrowheads="1"/>
              </p:cNvSpPr>
              <p:nvPr/>
            </p:nvSpPr>
            <p:spPr bwMode="auto">
              <a:xfrm>
                <a:off x="5398" y="2155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2" name="Rectangle 380"/>
              <p:cNvSpPr>
                <a:spLocks noChangeArrowheads="1"/>
              </p:cNvSpPr>
              <p:nvPr/>
            </p:nvSpPr>
            <p:spPr bwMode="auto">
              <a:xfrm>
                <a:off x="5399" y="2126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3" name="Rectangle 381"/>
              <p:cNvSpPr>
                <a:spLocks noChangeArrowheads="1"/>
              </p:cNvSpPr>
              <p:nvPr/>
            </p:nvSpPr>
            <p:spPr bwMode="auto">
              <a:xfrm>
                <a:off x="5399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4" name="Rectangle 382"/>
              <p:cNvSpPr>
                <a:spLocks noChangeArrowheads="1"/>
              </p:cNvSpPr>
              <p:nvPr/>
            </p:nvSpPr>
            <p:spPr bwMode="auto">
              <a:xfrm>
                <a:off x="5400" y="2161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5" name="Rectangle 383"/>
              <p:cNvSpPr>
                <a:spLocks noChangeArrowheads="1"/>
              </p:cNvSpPr>
              <p:nvPr/>
            </p:nvSpPr>
            <p:spPr bwMode="auto">
              <a:xfrm>
                <a:off x="5400" y="2114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6" name="Rectangle 384"/>
              <p:cNvSpPr>
                <a:spLocks noChangeArrowheads="1"/>
              </p:cNvSpPr>
              <p:nvPr/>
            </p:nvSpPr>
            <p:spPr bwMode="auto">
              <a:xfrm>
                <a:off x="5400" y="2139"/>
                <a:ext cx="6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7" name="Rectangle 385"/>
              <p:cNvSpPr>
                <a:spLocks noChangeArrowheads="1"/>
              </p:cNvSpPr>
              <p:nvPr/>
            </p:nvSpPr>
            <p:spPr bwMode="auto">
              <a:xfrm>
                <a:off x="5402" y="2103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8" name="Rectangle 386"/>
              <p:cNvSpPr>
                <a:spLocks noChangeArrowheads="1"/>
              </p:cNvSpPr>
              <p:nvPr/>
            </p:nvSpPr>
            <p:spPr bwMode="auto">
              <a:xfrm>
                <a:off x="5402" y="216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39" name="Rectangle 387"/>
              <p:cNvSpPr>
                <a:spLocks noChangeArrowheads="1"/>
              </p:cNvSpPr>
              <p:nvPr/>
            </p:nvSpPr>
            <p:spPr bwMode="auto">
              <a:xfrm>
                <a:off x="5403" y="2182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0" name="Rectangle 388"/>
              <p:cNvSpPr>
                <a:spLocks noChangeArrowheads="1"/>
              </p:cNvSpPr>
              <p:nvPr/>
            </p:nvSpPr>
            <p:spPr bwMode="auto">
              <a:xfrm>
                <a:off x="5403" y="2087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1" name="Rectangle 389"/>
              <p:cNvSpPr>
                <a:spLocks noChangeArrowheads="1"/>
              </p:cNvSpPr>
              <p:nvPr/>
            </p:nvSpPr>
            <p:spPr bwMode="auto">
              <a:xfrm>
                <a:off x="5403" y="2122"/>
                <a:ext cx="5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2" name="Rectangle 390"/>
              <p:cNvSpPr>
                <a:spLocks noChangeArrowheads="1"/>
              </p:cNvSpPr>
              <p:nvPr/>
            </p:nvSpPr>
            <p:spPr bwMode="auto">
              <a:xfrm>
                <a:off x="5404" y="2121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3" name="Rectangle 391"/>
              <p:cNvSpPr>
                <a:spLocks noChangeArrowheads="1"/>
              </p:cNvSpPr>
              <p:nvPr/>
            </p:nvSpPr>
            <p:spPr bwMode="auto">
              <a:xfrm>
                <a:off x="5404" y="2104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4" name="Rectangle 392"/>
              <p:cNvSpPr>
                <a:spLocks noChangeArrowheads="1"/>
              </p:cNvSpPr>
              <p:nvPr/>
            </p:nvSpPr>
            <p:spPr bwMode="auto">
              <a:xfrm>
                <a:off x="5405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5" name="Rectangle 393"/>
              <p:cNvSpPr>
                <a:spLocks noChangeArrowheads="1"/>
              </p:cNvSpPr>
              <p:nvPr/>
            </p:nvSpPr>
            <p:spPr bwMode="auto">
              <a:xfrm>
                <a:off x="5405" y="2116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6" name="Rectangle 394"/>
              <p:cNvSpPr>
                <a:spLocks noChangeArrowheads="1"/>
              </p:cNvSpPr>
              <p:nvPr/>
            </p:nvSpPr>
            <p:spPr bwMode="auto">
              <a:xfrm>
                <a:off x="5405" y="2143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7" name="Rectangle 395"/>
              <p:cNvSpPr>
                <a:spLocks noChangeArrowheads="1"/>
              </p:cNvSpPr>
              <p:nvPr/>
            </p:nvSpPr>
            <p:spPr bwMode="auto">
              <a:xfrm>
                <a:off x="5406" y="211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8" name="Rectangle 396"/>
              <p:cNvSpPr>
                <a:spLocks noChangeArrowheads="1"/>
              </p:cNvSpPr>
              <p:nvPr/>
            </p:nvSpPr>
            <p:spPr bwMode="auto">
              <a:xfrm>
                <a:off x="5406" y="2127"/>
                <a:ext cx="9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49" name="Rectangle 397"/>
              <p:cNvSpPr>
                <a:spLocks noChangeArrowheads="1"/>
              </p:cNvSpPr>
              <p:nvPr/>
            </p:nvSpPr>
            <p:spPr bwMode="auto">
              <a:xfrm>
                <a:off x="5407" y="2135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0" name="Rectangle 398"/>
              <p:cNvSpPr>
                <a:spLocks noChangeArrowheads="1"/>
              </p:cNvSpPr>
              <p:nvPr/>
            </p:nvSpPr>
            <p:spPr bwMode="auto">
              <a:xfrm>
                <a:off x="5407" y="2096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1" name="Rectangle 399"/>
              <p:cNvSpPr>
                <a:spLocks noChangeArrowheads="1"/>
              </p:cNvSpPr>
              <p:nvPr/>
            </p:nvSpPr>
            <p:spPr bwMode="auto">
              <a:xfrm>
                <a:off x="5407" y="2143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2" name="Rectangle 400"/>
              <p:cNvSpPr>
                <a:spLocks noChangeArrowheads="1"/>
              </p:cNvSpPr>
              <p:nvPr/>
            </p:nvSpPr>
            <p:spPr bwMode="auto">
              <a:xfrm>
                <a:off x="5408" y="2069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3" name="Rectangle 401"/>
              <p:cNvSpPr>
                <a:spLocks noChangeArrowheads="1"/>
              </p:cNvSpPr>
              <p:nvPr/>
            </p:nvSpPr>
            <p:spPr bwMode="auto">
              <a:xfrm>
                <a:off x="5408" y="2107"/>
                <a:ext cx="9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4" name="Rectangle 402"/>
              <p:cNvSpPr>
                <a:spLocks noChangeArrowheads="1"/>
              </p:cNvSpPr>
              <p:nvPr/>
            </p:nvSpPr>
            <p:spPr bwMode="auto">
              <a:xfrm>
                <a:off x="5408" y="2126"/>
                <a:ext cx="9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5" name="Rectangle 403"/>
              <p:cNvSpPr>
                <a:spLocks noChangeArrowheads="1"/>
              </p:cNvSpPr>
              <p:nvPr/>
            </p:nvSpPr>
            <p:spPr bwMode="auto">
              <a:xfrm>
                <a:off x="5409" y="2133"/>
                <a:ext cx="9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6" name="Rectangle 404"/>
              <p:cNvSpPr>
                <a:spLocks noChangeArrowheads="1"/>
              </p:cNvSpPr>
              <p:nvPr/>
            </p:nvSpPr>
            <p:spPr bwMode="auto">
              <a:xfrm>
                <a:off x="5409" y="2106"/>
                <a:ext cx="9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7" name="Rectangle 405"/>
              <p:cNvSpPr>
                <a:spLocks noChangeArrowheads="1"/>
              </p:cNvSpPr>
              <p:nvPr/>
            </p:nvSpPr>
            <p:spPr bwMode="auto">
              <a:xfrm>
                <a:off x="5411" y="2112"/>
                <a:ext cx="8" cy="4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8" name="Rectangle 406"/>
              <p:cNvSpPr>
                <a:spLocks noChangeArrowheads="1"/>
              </p:cNvSpPr>
              <p:nvPr/>
            </p:nvSpPr>
            <p:spPr bwMode="auto">
              <a:xfrm>
                <a:off x="5411" y="2157"/>
                <a:ext cx="8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59" name="Rectangle 407"/>
              <p:cNvSpPr>
                <a:spLocks noChangeArrowheads="1"/>
              </p:cNvSpPr>
              <p:nvPr/>
            </p:nvSpPr>
            <p:spPr bwMode="auto">
              <a:xfrm>
                <a:off x="5411" y="2136"/>
                <a:ext cx="8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0" name="Rectangle 408"/>
              <p:cNvSpPr>
                <a:spLocks noChangeArrowheads="1"/>
              </p:cNvSpPr>
              <p:nvPr/>
            </p:nvSpPr>
            <p:spPr bwMode="auto">
              <a:xfrm>
                <a:off x="5412" y="2098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1" name="Rectangle 409"/>
              <p:cNvSpPr>
                <a:spLocks noChangeArrowheads="1"/>
              </p:cNvSpPr>
              <p:nvPr/>
            </p:nvSpPr>
            <p:spPr bwMode="auto">
              <a:xfrm>
                <a:off x="5412" y="2116"/>
                <a:ext cx="5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2" name="Rectangle 410"/>
              <p:cNvSpPr>
                <a:spLocks noChangeArrowheads="1"/>
              </p:cNvSpPr>
              <p:nvPr/>
            </p:nvSpPr>
            <p:spPr bwMode="auto">
              <a:xfrm>
                <a:off x="5413" y="2163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3" name="Rectangle 411"/>
              <p:cNvSpPr>
                <a:spLocks noChangeArrowheads="1"/>
              </p:cNvSpPr>
              <p:nvPr/>
            </p:nvSpPr>
            <p:spPr bwMode="auto">
              <a:xfrm>
                <a:off x="5413" y="2112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4" name="Rectangle 412"/>
              <p:cNvSpPr>
                <a:spLocks noChangeArrowheads="1"/>
              </p:cNvSpPr>
              <p:nvPr/>
            </p:nvSpPr>
            <p:spPr bwMode="auto">
              <a:xfrm>
                <a:off x="5413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5" name="Rectangle 413"/>
              <p:cNvSpPr>
                <a:spLocks noChangeArrowheads="1"/>
              </p:cNvSpPr>
              <p:nvPr/>
            </p:nvSpPr>
            <p:spPr bwMode="auto">
              <a:xfrm>
                <a:off x="5414" y="2115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6" name="Rectangle 414"/>
              <p:cNvSpPr>
                <a:spLocks noChangeArrowheads="1"/>
              </p:cNvSpPr>
              <p:nvPr/>
            </p:nvSpPr>
            <p:spPr bwMode="auto">
              <a:xfrm>
                <a:off x="5414" y="2157"/>
                <a:ext cx="6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7" name="Rectangle 415"/>
              <p:cNvSpPr>
                <a:spLocks noChangeArrowheads="1"/>
              </p:cNvSpPr>
              <p:nvPr/>
            </p:nvSpPr>
            <p:spPr bwMode="auto">
              <a:xfrm>
                <a:off x="5415" y="213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8" name="Rectangle 416"/>
              <p:cNvSpPr>
                <a:spLocks noChangeArrowheads="1"/>
              </p:cNvSpPr>
              <p:nvPr/>
            </p:nvSpPr>
            <p:spPr bwMode="auto">
              <a:xfrm>
                <a:off x="5415" y="2100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69" name="Rectangle 417"/>
              <p:cNvSpPr>
                <a:spLocks noChangeArrowheads="1"/>
              </p:cNvSpPr>
              <p:nvPr/>
            </p:nvSpPr>
            <p:spPr bwMode="auto">
              <a:xfrm>
                <a:off x="5415" y="213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0" name="Rectangle 418"/>
              <p:cNvSpPr>
                <a:spLocks noChangeArrowheads="1"/>
              </p:cNvSpPr>
              <p:nvPr/>
            </p:nvSpPr>
            <p:spPr bwMode="auto">
              <a:xfrm>
                <a:off x="5416" y="2098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1" name="Rectangle 419"/>
              <p:cNvSpPr>
                <a:spLocks noChangeArrowheads="1"/>
              </p:cNvSpPr>
              <p:nvPr/>
            </p:nvSpPr>
            <p:spPr bwMode="auto">
              <a:xfrm>
                <a:off x="5416" y="2136"/>
                <a:ext cx="6" cy="5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2" name="Rectangle 420"/>
              <p:cNvSpPr>
                <a:spLocks noChangeArrowheads="1"/>
              </p:cNvSpPr>
              <p:nvPr/>
            </p:nvSpPr>
            <p:spPr bwMode="auto">
              <a:xfrm>
                <a:off x="5417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3" name="Rectangle 421"/>
              <p:cNvSpPr>
                <a:spLocks noChangeArrowheads="1"/>
              </p:cNvSpPr>
              <p:nvPr/>
            </p:nvSpPr>
            <p:spPr bwMode="auto">
              <a:xfrm>
                <a:off x="5417" y="2094"/>
                <a:ext cx="6" cy="2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4" name="Rectangle 422"/>
              <p:cNvSpPr>
                <a:spLocks noChangeArrowheads="1"/>
              </p:cNvSpPr>
              <p:nvPr/>
            </p:nvSpPr>
            <p:spPr bwMode="auto">
              <a:xfrm>
                <a:off x="5417" y="2121"/>
                <a:ext cx="6" cy="6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3175" name="Rectangle 423"/>
              <p:cNvSpPr>
                <a:spLocks noChangeArrowheads="1"/>
              </p:cNvSpPr>
              <p:nvPr/>
            </p:nvSpPr>
            <p:spPr bwMode="auto">
              <a:xfrm>
                <a:off x="5419" y="2127"/>
                <a:ext cx="5" cy="3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grpSp>
            <p:nvGrpSpPr>
              <p:cNvPr id="67966" name="Group 424"/>
              <p:cNvGrpSpPr>
                <a:grpSpLocks/>
              </p:cNvGrpSpPr>
              <p:nvPr/>
            </p:nvGrpSpPr>
            <p:grpSpPr bwMode="auto">
              <a:xfrm>
                <a:off x="5419" y="2066"/>
                <a:ext cx="95" cy="132"/>
                <a:chOff x="5419" y="2066"/>
                <a:chExt cx="95" cy="132"/>
              </a:xfrm>
            </p:grpSpPr>
            <p:sp>
              <p:nvSpPr>
                <p:cNvPr id="843177" name="Rectangle 425"/>
                <p:cNvSpPr>
                  <a:spLocks noChangeArrowheads="1"/>
                </p:cNvSpPr>
                <p:nvPr/>
              </p:nvSpPr>
              <p:spPr bwMode="auto">
                <a:xfrm>
                  <a:off x="5419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78" name="Rectangle 426"/>
                <p:cNvSpPr>
                  <a:spLocks noChangeArrowheads="1"/>
                </p:cNvSpPr>
                <p:nvPr/>
              </p:nvSpPr>
              <p:spPr bwMode="auto">
                <a:xfrm>
                  <a:off x="5420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79" name="Rectangle 427"/>
                <p:cNvSpPr>
                  <a:spLocks noChangeArrowheads="1"/>
                </p:cNvSpPr>
                <p:nvPr/>
              </p:nvSpPr>
              <p:spPr bwMode="auto">
                <a:xfrm>
                  <a:off x="5420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0" name="Rectangle 428"/>
                <p:cNvSpPr>
                  <a:spLocks noChangeArrowheads="1"/>
                </p:cNvSpPr>
                <p:nvPr/>
              </p:nvSpPr>
              <p:spPr bwMode="auto">
                <a:xfrm>
                  <a:off x="5420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1" name="Rectangle 429"/>
                <p:cNvSpPr>
                  <a:spLocks noChangeArrowheads="1"/>
                </p:cNvSpPr>
                <p:nvPr/>
              </p:nvSpPr>
              <p:spPr bwMode="auto">
                <a:xfrm>
                  <a:off x="5421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2" name="Rectangle 430"/>
                <p:cNvSpPr>
                  <a:spLocks noChangeArrowheads="1"/>
                </p:cNvSpPr>
                <p:nvPr/>
              </p:nvSpPr>
              <p:spPr bwMode="auto">
                <a:xfrm>
                  <a:off x="5421" y="216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3" name="Rectangle 431"/>
                <p:cNvSpPr>
                  <a:spLocks noChangeArrowheads="1"/>
                </p:cNvSpPr>
                <p:nvPr/>
              </p:nvSpPr>
              <p:spPr bwMode="auto">
                <a:xfrm>
                  <a:off x="5422" y="209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4" name="Rectangle 432"/>
                <p:cNvSpPr>
                  <a:spLocks noChangeArrowheads="1"/>
                </p:cNvSpPr>
                <p:nvPr/>
              </p:nvSpPr>
              <p:spPr bwMode="auto">
                <a:xfrm>
                  <a:off x="5422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5" name="Rectangle 433"/>
                <p:cNvSpPr>
                  <a:spLocks noChangeArrowheads="1"/>
                </p:cNvSpPr>
                <p:nvPr/>
              </p:nvSpPr>
              <p:spPr bwMode="auto">
                <a:xfrm>
                  <a:off x="5422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6" name="Rectangle 434"/>
                <p:cNvSpPr>
                  <a:spLocks noChangeArrowheads="1"/>
                </p:cNvSpPr>
                <p:nvPr/>
              </p:nvSpPr>
              <p:spPr bwMode="auto">
                <a:xfrm>
                  <a:off x="5423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7" name="Rectangle 435"/>
                <p:cNvSpPr>
                  <a:spLocks noChangeArrowheads="1"/>
                </p:cNvSpPr>
                <p:nvPr/>
              </p:nvSpPr>
              <p:spPr bwMode="auto">
                <a:xfrm>
                  <a:off x="5423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8" name="Rectangle 436"/>
                <p:cNvSpPr>
                  <a:spLocks noChangeArrowheads="1"/>
                </p:cNvSpPr>
                <p:nvPr/>
              </p:nvSpPr>
              <p:spPr bwMode="auto">
                <a:xfrm>
                  <a:off x="5424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89" name="Rectangle 437"/>
                <p:cNvSpPr>
                  <a:spLocks noChangeArrowheads="1"/>
                </p:cNvSpPr>
                <p:nvPr/>
              </p:nvSpPr>
              <p:spPr bwMode="auto">
                <a:xfrm>
                  <a:off x="5424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0" name="Rectangle 438"/>
                <p:cNvSpPr>
                  <a:spLocks noChangeArrowheads="1"/>
                </p:cNvSpPr>
                <p:nvPr/>
              </p:nvSpPr>
              <p:spPr bwMode="auto">
                <a:xfrm>
                  <a:off x="5424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1" name="Rectangle 439"/>
                <p:cNvSpPr>
                  <a:spLocks noChangeArrowheads="1"/>
                </p:cNvSpPr>
                <p:nvPr/>
              </p:nvSpPr>
              <p:spPr bwMode="auto">
                <a:xfrm>
                  <a:off x="5425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2" name="Rectangle 440"/>
                <p:cNvSpPr>
                  <a:spLocks noChangeArrowheads="1"/>
                </p:cNvSpPr>
                <p:nvPr/>
              </p:nvSpPr>
              <p:spPr bwMode="auto">
                <a:xfrm>
                  <a:off x="5425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3" name="Rectangle 441"/>
                <p:cNvSpPr>
                  <a:spLocks noChangeArrowheads="1"/>
                </p:cNvSpPr>
                <p:nvPr/>
              </p:nvSpPr>
              <p:spPr bwMode="auto">
                <a:xfrm>
                  <a:off x="5427" y="212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4" name="Rectangle 442"/>
                <p:cNvSpPr>
                  <a:spLocks noChangeArrowheads="1"/>
                </p:cNvSpPr>
                <p:nvPr/>
              </p:nvSpPr>
              <p:spPr bwMode="auto">
                <a:xfrm>
                  <a:off x="5427" y="211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5" name="Rectangle 443"/>
                <p:cNvSpPr>
                  <a:spLocks noChangeArrowheads="1"/>
                </p:cNvSpPr>
                <p:nvPr/>
              </p:nvSpPr>
              <p:spPr bwMode="auto">
                <a:xfrm>
                  <a:off x="5427" y="210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6" name="Rectangle 444"/>
                <p:cNvSpPr>
                  <a:spLocks noChangeArrowheads="1"/>
                </p:cNvSpPr>
                <p:nvPr/>
              </p:nvSpPr>
              <p:spPr bwMode="auto">
                <a:xfrm>
                  <a:off x="5428" y="20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7" name="Rectangle 445"/>
                <p:cNvSpPr>
                  <a:spLocks noChangeArrowheads="1"/>
                </p:cNvSpPr>
                <p:nvPr/>
              </p:nvSpPr>
              <p:spPr bwMode="auto">
                <a:xfrm>
                  <a:off x="5428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8" name="Rectangle 446"/>
                <p:cNvSpPr>
                  <a:spLocks noChangeArrowheads="1"/>
                </p:cNvSpPr>
                <p:nvPr/>
              </p:nvSpPr>
              <p:spPr bwMode="auto">
                <a:xfrm>
                  <a:off x="5429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199" name="Rectangle 447"/>
                <p:cNvSpPr>
                  <a:spLocks noChangeArrowheads="1"/>
                </p:cNvSpPr>
                <p:nvPr/>
              </p:nvSpPr>
              <p:spPr bwMode="auto">
                <a:xfrm>
                  <a:off x="5429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0" name="Rectangle 448"/>
                <p:cNvSpPr>
                  <a:spLocks noChangeArrowheads="1"/>
                </p:cNvSpPr>
                <p:nvPr/>
              </p:nvSpPr>
              <p:spPr bwMode="auto">
                <a:xfrm>
                  <a:off x="5429" y="210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1" name="Rectangle 449"/>
                <p:cNvSpPr>
                  <a:spLocks noChangeArrowheads="1"/>
                </p:cNvSpPr>
                <p:nvPr/>
              </p:nvSpPr>
              <p:spPr bwMode="auto">
                <a:xfrm>
                  <a:off x="5430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2" name="Rectangle 450"/>
                <p:cNvSpPr>
                  <a:spLocks noChangeArrowheads="1"/>
                </p:cNvSpPr>
                <p:nvPr/>
              </p:nvSpPr>
              <p:spPr bwMode="auto">
                <a:xfrm>
                  <a:off x="5430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3" name="Rectangle 451"/>
                <p:cNvSpPr>
                  <a:spLocks noChangeArrowheads="1"/>
                </p:cNvSpPr>
                <p:nvPr/>
              </p:nvSpPr>
              <p:spPr bwMode="auto">
                <a:xfrm>
                  <a:off x="5431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4" name="Rectangle 452"/>
                <p:cNvSpPr>
                  <a:spLocks noChangeArrowheads="1"/>
                </p:cNvSpPr>
                <p:nvPr/>
              </p:nvSpPr>
              <p:spPr bwMode="auto">
                <a:xfrm>
                  <a:off x="5431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5" name="Rectangle 453"/>
                <p:cNvSpPr>
                  <a:spLocks noChangeArrowheads="1"/>
                </p:cNvSpPr>
                <p:nvPr/>
              </p:nvSpPr>
              <p:spPr bwMode="auto">
                <a:xfrm>
                  <a:off x="5431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6" name="Rectangle 454"/>
                <p:cNvSpPr>
                  <a:spLocks noChangeArrowheads="1"/>
                </p:cNvSpPr>
                <p:nvPr/>
              </p:nvSpPr>
              <p:spPr bwMode="auto">
                <a:xfrm>
                  <a:off x="5432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7" name="Rectangle 455"/>
                <p:cNvSpPr>
                  <a:spLocks noChangeArrowheads="1"/>
                </p:cNvSpPr>
                <p:nvPr/>
              </p:nvSpPr>
              <p:spPr bwMode="auto">
                <a:xfrm>
                  <a:off x="5432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8" name="Rectangle 456"/>
                <p:cNvSpPr>
                  <a:spLocks noChangeArrowheads="1"/>
                </p:cNvSpPr>
                <p:nvPr/>
              </p:nvSpPr>
              <p:spPr bwMode="auto">
                <a:xfrm>
                  <a:off x="5433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09" name="Rectangle 457"/>
                <p:cNvSpPr>
                  <a:spLocks noChangeArrowheads="1"/>
                </p:cNvSpPr>
                <p:nvPr/>
              </p:nvSpPr>
              <p:spPr bwMode="auto">
                <a:xfrm>
                  <a:off x="5433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0" name="Rectangle 458"/>
                <p:cNvSpPr>
                  <a:spLocks noChangeArrowheads="1"/>
                </p:cNvSpPr>
                <p:nvPr/>
              </p:nvSpPr>
              <p:spPr bwMode="auto">
                <a:xfrm>
                  <a:off x="5433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1" name="Rectangle 459"/>
                <p:cNvSpPr>
                  <a:spLocks noChangeArrowheads="1"/>
                </p:cNvSpPr>
                <p:nvPr/>
              </p:nvSpPr>
              <p:spPr bwMode="auto">
                <a:xfrm>
                  <a:off x="5435" y="214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2" name="Rectangle 460"/>
                <p:cNvSpPr>
                  <a:spLocks noChangeArrowheads="1"/>
                </p:cNvSpPr>
                <p:nvPr/>
              </p:nvSpPr>
              <p:spPr bwMode="auto">
                <a:xfrm>
                  <a:off x="5435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3" name="Rectangle 461"/>
                <p:cNvSpPr>
                  <a:spLocks noChangeArrowheads="1"/>
                </p:cNvSpPr>
                <p:nvPr/>
              </p:nvSpPr>
              <p:spPr bwMode="auto">
                <a:xfrm>
                  <a:off x="5436" y="212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4" name="Rectangle 462"/>
                <p:cNvSpPr>
                  <a:spLocks noChangeArrowheads="1"/>
                </p:cNvSpPr>
                <p:nvPr/>
              </p:nvSpPr>
              <p:spPr bwMode="auto">
                <a:xfrm>
                  <a:off x="5436" y="209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5" name="Rectangle 463"/>
                <p:cNvSpPr>
                  <a:spLocks noChangeArrowheads="1"/>
                </p:cNvSpPr>
                <p:nvPr/>
              </p:nvSpPr>
              <p:spPr bwMode="auto">
                <a:xfrm>
                  <a:off x="5436" y="210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6" name="Rectangle 464"/>
                <p:cNvSpPr>
                  <a:spLocks noChangeArrowheads="1"/>
                </p:cNvSpPr>
                <p:nvPr/>
              </p:nvSpPr>
              <p:spPr bwMode="auto">
                <a:xfrm>
                  <a:off x="5437" y="2119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7" name="Rectangle 465"/>
                <p:cNvSpPr>
                  <a:spLocks noChangeArrowheads="1"/>
                </p:cNvSpPr>
                <p:nvPr/>
              </p:nvSpPr>
              <p:spPr bwMode="auto">
                <a:xfrm>
                  <a:off x="5437" y="214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8" name="Rectangle 466"/>
                <p:cNvSpPr>
                  <a:spLocks noChangeArrowheads="1"/>
                </p:cNvSpPr>
                <p:nvPr/>
              </p:nvSpPr>
              <p:spPr bwMode="auto">
                <a:xfrm>
                  <a:off x="5437" y="2149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19" name="Rectangle 467"/>
                <p:cNvSpPr>
                  <a:spLocks noChangeArrowheads="1"/>
                </p:cNvSpPr>
                <p:nvPr/>
              </p:nvSpPr>
              <p:spPr bwMode="auto">
                <a:xfrm>
                  <a:off x="5438" y="207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0" name="Rectangle 468"/>
                <p:cNvSpPr>
                  <a:spLocks noChangeArrowheads="1"/>
                </p:cNvSpPr>
                <p:nvPr/>
              </p:nvSpPr>
              <p:spPr bwMode="auto">
                <a:xfrm>
                  <a:off x="5438" y="21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1" name="Rectangle 469"/>
                <p:cNvSpPr>
                  <a:spLocks noChangeArrowheads="1"/>
                </p:cNvSpPr>
                <p:nvPr/>
              </p:nvSpPr>
              <p:spPr bwMode="auto">
                <a:xfrm>
                  <a:off x="5439" y="2123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2" name="Rectangle 470"/>
                <p:cNvSpPr>
                  <a:spLocks noChangeArrowheads="1"/>
                </p:cNvSpPr>
                <p:nvPr/>
              </p:nvSpPr>
              <p:spPr bwMode="auto">
                <a:xfrm>
                  <a:off x="5439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3" name="Rectangle 471"/>
                <p:cNvSpPr>
                  <a:spLocks noChangeArrowheads="1"/>
                </p:cNvSpPr>
                <p:nvPr/>
              </p:nvSpPr>
              <p:spPr bwMode="auto">
                <a:xfrm>
                  <a:off x="5439" y="216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4" name="Rectangle 472"/>
                <p:cNvSpPr>
                  <a:spLocks noChangeArrowheads="1"/>
                </p:cNvSpPr>
                <p:nvPr/>
              </p:nvSpPr>
              <p:spPr bwMode="auto">
                <a:xfrm>
                  <a:off x="5440" y="215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5" name="Rectangle 473"/>
                <p:cNvSpPr>
                  <a:spLocks noChangeArrowheads="1"/>
                </p:cNvSpPr>
                <p:nvPr/>
              </p:nvSpPr>
              <p:spPr bwMode="auto">
                <a:xfrm>
                  <a:off x="5440" y="2121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6" name="Rectangle 474"/>
                <p:cNvSpPr>
                  <a:spLocks noChangeArrowheads="1"/>
                </p:cNvSpPr>
                <p:nvPr/>
              </p:nvSpPr>
              <p:spPr bwMode="auto">
                <a:xfrm>
                  <a:off x="5441" y="2154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7" name="Rectangle 475"/>
                <p:cNvSpPr>
                  <a:spLocks noChangeArrowheads="1"/>
                </p:cNvSpPr>
                <p:nvPr/>
              </p:nvSpPr>
              <p:spPr bwMode="auto">
                <a:xfrm>
                  <a:off x="5441" y="208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8" name="Rectangle 476"/>
                <p:cNvSpPr>
                  <a:spLocks noChangeArrowheads="1"/>
                </p:cNvSpPr>
                <p:nvPr/>
              </p:nvSpPr>
              <p:spPr bwMode="auto">
                <a:xfrm>
                  <a:off x="5441" y="213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29" name="Rectangle 477"/>
                <p:cNvSpPr>
                  <a:spLocks noChangeArrowheads="1"/>
                </p:cNvSpPr>
                <p:nvPr/>
              </p:nvSpPr>
              <p:spPr bwMode="auto">
                <a:xfrm>
                  <a:off x="5446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0" name="Rectangle 478"/>
                <p:cNvSpPr>
                  <a:spLocks noChangeArrowheads="1"/>
                </p:cNvSpPr>
                <p:nvPr/>
              </p:nvSpPr>
              <p:spPr bwMode="auto">
                <a:xfrm>
                  <a:off x="5446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1" name="Rectangle 479"/>
                <p:cNvSpPr>
                  <a:spLocks noChangeArrowheads="1"/>
                </p:cNvSpPr>
                <p:nvPr/>
              </p:nvSpPr>
              <p:spPr bwMode="auto">
                <a:xfrm>
                  <a:off x="5447" y="20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2" name="Rectangle 480"/>
                <p:cNvSpPr>
                  <a:spLocks noChangeArrowheads="1"/>
                </p:cNvSpPr>
                <p:nvPr/>
              </p:nvSpPr>
              <p:spPr bwMode="auto">
                <a:xfrm>
                  <a:off x="5447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3" name="Rectangle 481"/>
                <p:cNvSpPr>
                  <a:spLocks noChangeArrowheads="1"/>
                </p:cNvSpPr>
                <p:nvPr/>
              </p:nvSpPr>
              <p:spPr bwMode="auto">
                <a:xfrm>
                  <a:off x="5447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4" name="Rectangle 482"/>
                <p:cNvSpPr>
                  <a:spLocks noChangeArrowheads="1"/>
                </p:cNvSpPr>
                <p:nvPr/>
              </p:nvSpPr>
              <p:spPr bwMode="auto">
                <a:xfrm>
                  <a:off x="5448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5" name="Rectangle 483"/>
                <p:cNvSpPr>
                  <a:spLocks noChangeArrowheads="1"/>
                </p:cNvSpPr>
                <p:nvPr/>
              </p:nvSpPr>
              <p:spPr bwMode="auto">
                <a:xfrm>
                  <a:off x="5448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6" name="Rectangle 484"/>
                <p:cNvSpPr>
                  <a:spLocks noChangeArrowheads="1"/>
                </p:cNvSpPr>
                <p:nvPr/>
              </p:nvSpPr>
              <p:spPr bwMode="auto">
                <a:xfrm>
                  <a:off x="5449" y="2152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7" name="Rectangle 485"/>
                <p:cNvSpPr>
                  <a:spLocks noChangeArrowheads="1"/>
                </p:cNvSpPr>
                <p:nvPr/>
              </p:nvSpPr>
              <p:spPr bwMode="auto">
                <a:xfrm>
                  <a:off x="5449" y="20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8" name="Rectangle 486"/>
                <p:cNvSpPr>
                  <a:spLocks noChangeArrowheads="1"/>
                </p:cNvSpPr>
                <p:nvPr/>
              </p:nvSpPr>
              <p:spPr bwMode="auto">
                <a:xfrm>
                  <a:off x="5449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39" name="Rectangle 487"/>
                <p:cNvSpPr>
                  <a:spLocks noChangeArrowheads="1"/>
                </p:cNvSpPr>
                <p:nvPr/>
              </p:nvSpPr>
              <p:spPr bwMode="auto">
                <a:xfrm>
                  <a:off x="545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0" name="Rectangle 488"/>
                <p:cNvSpPr>
                  <a:spLocks noChangeArrowheads="1"/>
                </p:cNvSpPr>
                <p:nvPr/>
              </p:nvSpPr>
              <p:spPr bwMode="auto">
                <a:xfrm>
                  <a:off x="5450" y="215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1" name="Rectangle 489"/>
                <p:cNvSpPr>
                  <a:spLocks noChangeArrowheads="1"/>
                </p:cNvSpPr>
                <p:nvPr/>
              </p:nvSpPr>
              <p:spPr bwMode="auto">
                <a:xfrm>
                  <a:off x="5451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2" name="Rectangle 490"/>
                <p:cNvSpPr>
                  <a:spLocks noChangeArrowheads="1"/>
                </p:cNvSpPr>
                <p:nvPr/>
              </p:nvSpPr>
              <p:spPr bwMode="auto">
                <a:xfrm>
                  <a:off x="5451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3" name="Rectangle 491"/>
                <p:cNvSpPr>
                  <a:spLocks noChangeArrowheads="1"/>
                </p:cNvSpPr>
                <p:nvPr/>
              </p:nvSpPr>
              <p:spPr bwMode="auto">
                <a:xfrm>
                  <a:off x="5451" y="217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4" name="Rectangle 492"/>
                <p:cNvSpPr>
                  <a:spLocks noChangeArrowheads="1"/>
                </p:cNvSpPr>
                <p:nvPr/>
              </p:nvSpPr>
              <p:spPr bwMode="auto">
                <a:xfrm>
                  <a:off x="5452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5" name="Rectangle 493"/>
                <p:cNvSpPr>
                  <a:spLocks noChangeArrowheads="1"/>
                </p:cNvSpPr>
                <p:nvPr/>
              </p:nvSpPr>
              <p:spPr bwMode="auto">
                <a:xfrm>
                  <a:off x="5452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6" name="Rectangle 494"/>
                <p:cNvSpPr>
                  <a:spLocks noChangeArrowheads="1"/>
                </p:cNvSpPr>
                <p:nvPr/>
              </p:nvSpPr>
              <p:spPr bwMode="auto">
                <a:xfrm>
                  <a:off x="5454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7" name="Rectangle 495"/>
                <p:cNvSpPr>
                  <a:spLocks noChangeArrowheads="1"/>
                </p:cNvSpPr>
                <p:nvPr/>
              </p:nvSpPr>
              <p:spPr bwMode="auto">
                <a:xfrm>
                  <a:off x="5454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8" name="Rectangle 496"/>
                <p:cNvSpPr>
                  <a:spLocks noChangeArrowheads="1"/>
                </p:cNvSpPr>
                <p:nvPr/>
              </p:nvSpPr>
              <p:spPr bwMode="auto">
                <a:xfrm>
                  <a:off x="5454" y="214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49" name="Rectangle 497"/>
                <p:cNvSpPr>
                  <a:spLocks noChangeArrowheads="1"/>
                </p:cNvSpPr>
                <p:nvPr/>
              </p:nvSpPr>
              <p:spPr bwMode="auto">
                <a:xfrm>
                  <a:off x="5455" y="2089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0" name="Rectangle 498"/>
                <p:cNvSpPr>
                  <a:spLocks noChangeArrowheads="1"/>
                </p:cNvSpPr>
                <p:nvPr/>
              </p:nvSpPr>
              <p:spPr bwMode="auto">
                <a:xfrm>
                  <a:off x="5455" y="211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1" name="Rectangle 499"/>
                <p:cNvSpPr>
                  <a:spLocks noChangeArrowheads="1"/>
                </p:cNvSpPr>
                <p:nvPr/>
              </p:nvSpPr>
              <p:spPr bwMode="auto">
                <a:xfrm>
                  <a:off x="5456" y="213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2" name="Rectangle 500"/>
                <p:cNvSpPr>
                  <a:spLocks noChangeArrowheads="1"/>
                </p:cNvSpPr>
                <p:nvPr/>
              </p:nvSpPr>
              <p:spPr bwMode="auto">
                <a:xfrm>
                  <a:off x="5456" y="2119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3" name="Rectangle 501"/>
                <p:cNvSpPr>
                  <a:spLocks noChangeArrowheads="1"/>
                </p:cNvSpPr>
                <p:nvPr/>
              </p:nvSpPr>
              <p:spPr bwMode="auto">
                <a:xfrm>
                  <a:off x="5456" y="209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4" name="Rectangle 502"/>
                <p:cNvSpPr>
                  <a:spLocks noChangeArrowheads="1"/>
                </p:cNvSpPr>
                <p:nvPr/>
              </p:nvSpPr>
              <p:spPr bwMode="auto">
                <a:xfrm>
                  <a:off x="545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5" name="Rectangle 503"/>
                <p:cNvSpPr>
                  <a:spLocks noChangeArrowheads="1"/>
                </p:cNvSpPr>
                <p:nvPr/>
              </p:nvSpPr>
              <p:spPr bwMode="auto">
                <a:xfrm>
                  <a:off x="5457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6" name="Rectangle 504"/>
                <p:cNvSpPr>
                  <a:spLocks noChangeArrowheads="1"/>
                </p:cNvSpPr>
                <p:nvPr/>
              </p:nvSpPr>
              <p:spPr bwMode="auto">
                <a:xfrm>
                  <a:off x="5458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7" name="Rectangle 505"/>
                <p:cNvSpPr>
                  <a:spLocks noChangeArrowheads="1"/>
                </p:cNvSpPr>
                <p:nvPr/>
              </p:nvSpPr>
              <p:spPr bwMode="auto">
                <a:xfrm>
                  <a:off x="5458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8" name="Rectangle 506"/>
                <p:cNvSpPr>
                  <a:spLocks noChangeArrowheads="1"/>
                </p:cNvSpPr>
                <p:nvPr/>
              </p:nvSpPr>
              <p:spPr bwMode="auto">
                <a:xfrm>
                  <a:off x="5458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59" name="Rectangle 507"/>
                <p:cNvSpPr>
                  <a:spLocks noChangeArrowheads="1"/>
                </p:cNvSpPr>
                <p:nvPr/>
              </p:nvSpPr>
              <p:spPr bwMode="auto">
                <a:xfrm>
                  <a:off x="5459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0" name="Rectangle 508"/>
                <p:cNvSpPr>
                  <a:spLocks noChangeArrowheads="1"/>
                </p:cNvSpPr>
                <p:nvPr/>
              </p:nvSpPr>
              <p:spPr bwMode="auto">
                <a:xfrm>
                  <a:off x="5459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1" name="Rectangle 509"/>
                <p:cNvSpPr>
                  <a:spLocks noChangeArrowheads="1"/>
                </p:cNvSpPr>
                <p:nvPr/>
              </p:nvSpPr>
              <p:spPr bwMode="auto">
                <a:xfrm>
                  <a:off x="5460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2" name="Rectangle 510"/>
                <p:cNvSpPr>
                  <a:spLocks noChangeArrowheads="1"/>
                </p:cNvSpPr>
                <p:nvPr/>
              </p:nvSpPr>
              <p:spPr bwMode="auto">
                <a:xfrm>
                  <a:off x="5460" y="217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3" name="Rectangle 511"/>
                <p:cNvSpPr>
                  <a:spLocks noChangeArrowheads="1"/>
                </p:cNvSpPr>
                <p:nvPr/>
              </p:nvSpPr>
              <p:spPr bwMode="auto">
                <a:xfrm>
                  <a:off x="5460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4" name="Rectangle 512"/>
                <p:cNvSpPr>
                  <a:spLocks noChangeArrowheads="1"/>
                </p:cNvSpPr>
                <p:nvPr/>
              </p:nvSpPr>
              <p:spPr bwMode="auto">
                <a:xfrm>
                  <a:off x="5461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5" name="Rectangle 513"/>
                <p:cNvSpPr>
                  <a:spLocks noChangeArrowheads="1"/>
                </p:cNvSpPr>
                <p:nvPr/>
              </p:nvSpPr>
              <p:spPr bwMode="auto">
                <a:xfrm>
                  <a:off x="5461" y="207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6" name="Rectangle 514"/>
                <p:cNvSpPr>
                  <a:spLocks noChangeArrowheads="1"/>
                </p:cNvSpPr>
                <p:nvPr/>
              </p:nvSpPr>
              <p:spPr bwMode="auto">
                <a:xfrm>
                  <a:off x="5461" y="2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7" name="Rectangle 515"/>
                <p:cNvSpPr>
                  <a:spLocks noChangeArrowheads="1"/>
                </p:cNvSpPr>
                <p:nvPr/>
              </p:nvSpPr>
              <p:spPr bwMode="auto">
                <a:xfrm>
                  <a:off x="5461" y="211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8" name="Rectangle 516"/>
                <p:cNvSpPr>
                  <a:spLocks noChangeArrowheads="1"/>
                </p:cNvSpPr>
                <p:nvPr/>
              </p:nvSpPr>
              <p:spPr bwMode="auto">
                <a:xfrm>
                  <a:off x="5461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69" name="Rectangle 517"/>
                <p:cNvSpPr>
                  <a:spLocks noChangeArrowheads="1"/>
                </p:cNvSpPr>
                <p:nvPr/>
              </p:nvSpPr>
              <p:spPr bwMode="auto">
                <a:xfrm>
                  <a:off x="5461" y="2155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0" name="Rectangle 518"/>
                <p:cNvSpPr>
                  <a:spLocks noChangeArrowheads="1"/>
                </p:cNvSpPr>
                <p:nvPr/>
              </p:nvSpPr>
              <p:spPr bwMode="auto">
                <a:xfrm>
                  <a:off x="5461" y="216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1" name="Rectangle 519"/>
                <p:cNvSpPr>
                  <a:spLocks noChangeArrowheads="1"/>
                </p:cNvSpPr>
                <p:nvPr/>
              </p:nvSpPr>
              <p:spPr bwMode="auto">
                <a:xfrm>
                  <a:off x="5462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2" name="Rectangle 520"/>
                <p:cNvSpPr>
                  <a:spLocks noChangeArrowheads="1"/>
                </p:cNvSpPr>
                <p:nvPr/>
              </p:nvSpPr>
              <p:spPr bwMode="auto">
                <a:xfrm>
                  <a:off x="5462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3" name="Rectangle 521"/>
                <p:cNvSpPr>
                  <a:spLocks noChangeArrowheads="1"/>
                </p:cNvSpPr>
                <p:nvPr/>
              </p:nvSpPr>
              <p:spPr bwMode="auto">
                <a:xfrm>
                  <a:off x="5462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4" name="Rectangle 522"/>
                <p:cNvSpPr>
                  <a:spLocks noChangeArrowheads="1"/>
                </p:cNvSpPr>
                <p:nvPr/>
              </p:nvSpPr>
              <p:spPr bwMode="auto">
                <a:xfrm>
                  <a:off x="5463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5" name="Rectangle 523"/>
                <p:cNvSpPr>
                  <a:spLocks noChangeArrowheads="1"/>
                </p:cNvSpPr>
                <p:nvPr/>
              </p:nvSpPr>
              <p:spPr bwMode="auto">
                <a:xfrm>
                  <a:off x="5463" y="219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6" name="Rectangle 524"/>
                <p:cNvSpPr>
                  <a:spLocks noChangeArrowheads="1"/>
                </p:cNvSpPr>
                <p:nvPr/>
              </p:nvSpPr>
              <p:spPr bwMode="auto">
                <a:xfrm>
                  <a:off x="5464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7" name="Rectangle 525"/>
                <p:cNvSpPr>
                  <a:spLocks noChangeArrowheads="1"/>
                </p:cNvSpPr>
                <p:nvPr/>
              </p:nvSpPr>
              <p:spPr bwMode="auto">
                <a:xfrm>
                  <a:off x="5464" y="209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8" name="Rectangle 526"/>
                <p:cNvSpPr>
                  <a:spLocks noChangeArrowheads="1"/>
                </p:cNvSpPr>
                <p:nvPr/>
              </p:nvSpPr>
              <p:spPr bwMode="auto">
                <a:xfrm>
                  <a:off x="5464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79" name="Rectangle 527"/>
                <p:cNvSpPr>
                  <a:spLocks noChangeArrowheads="1"/>
                </p:cNvSpPr>
                <p:nvPr/>
              </p:nvSpPr>
              <p:spPr bwMode="auto">
                <a:xfrm>
                  <a:off x="5465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0" name="Rectangle 528"/>
                <p:cNvSpPr>
                  <a:spLocks noChangeArrowheads="1"/>
                </p:cNvSpPr>
                <p:nvPr/>
              </p:nvSpPr>
              <p:spPr bwMode="auto">
                <a:xfrm>
                  <a:off x="5465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1" name="Rectangle 529"/>
                <p:cNvSpPr>
                  <a:spLocks noChangeArrowheads="1"/>
                </p:cNvSpPr>
                <p:nvPr/>
              </p:nvSpPr>
              <p:spPr bwMode="auto">
                <a:xfrm>
                  <a:off x="546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2" name="Rectangle 530"/>
                <p:cNvSpPr>
                  <a:spLocks noChangeArrowheads="1"/>
                </p:cNvSpPr>
                <p:nvPr/>
              </p:nvSpPr>
              <p:spPr bwMode="auto">
                <a:xfrm>
                  <a:off x="5466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3" name="Rectangle 531"/>
                <p:cNvSpPr>
                  <a:spLocks noChangeArrowheads="1"/>
                </p:cNvSpPr>
                <p:nvPr/>
              </p:nvSpPr>
              <p:spPr bwMode="auto">
                <a:xfrm>
                  <a:off x="5466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4" name="Rectangle 532"/>
                <p:cNvSpPr>
                  <a:spLocks noChangeArrowheads="1"/>
                </p:cNvSpPr>
                <p:nvPr/>
              </p:nvSpPr>
              <p:spPr bwMode="auto">
                <a:xfrm>
                  <a:off x="5468" y="208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5" name="Rectangle 533"/>
                <p:cNvSpPr>
                  <a:spLocks noChangeArrowheads="1"/>
                </p:cNvSpPr>
                <p:nvPr/>
              </p:nvSpPr>
              <p:spPr bwMode="auto">
                <a:xfrm>
                  <a:off x="5468" y="214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6" name="Rectangle 534"/>
                <p:cNvSpPr>
                  <a:spLocks noChangeArrowheads="1"/>
                </p:cNvSpPr>
                <p:nvPr/>
              </p:nvSpPr>
              <p:spPr bwMode="auto">
                <a:xfrm>
                  <a:off x="5468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7" name="Rectangle 535"/>
                <p:cNvSpPr>
                  <a:spLocks noChangeArrowheads="1"/>
                </p:cNvSpPr>
                <p:nvPr/>
              </p:nvSpPr>
              <p:spPr bwMode="auto">
                <a:xfrm>
                  <a:off x="5469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8" name="Rectangle 536"/>
                <p:cNvSpPr>
                  <a:spLocks noChangeArrowheads="1"/>
                </p:cNvSpPr>
                <p:nvPr/>
              </p:nvSpPr>
              <p:spPr bwMode="auto">
                <a:xfrm>
                  <a:off x="5469" y="2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89" name="Rectangle 537"/>
                <p:cNvSpPr>
                  <a:spLocks noChangeArrowheads="1"/>
                </p:cNvSpPr>
                <p:nvPr/>
              </p:nvSpPr>
              <p:spPr bwMode="auto">
                <a:xfrm>
                  <a:off x="5470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0" name="Rectangle 538"/>
                <p:cNvSpPr>
                  <a:spLocks noChangeArrowheads="1"/>
                </p:cNvSpPr>
                <p:nvPr/>
              </p:nvSpPr>
              <p:spPr bwMode="auto">
                <a:xfrm>
                  <a:off x="5470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1" name="Rectangle 539"/>
                <p:cNvSpPr>
                  <a:spLocks noChangeArrowheads="1"/>
                </p:cNvSpPr>
                <p:nvPr/>
              </p:nvSpPr>
              <p:spPr bwMode="auto">
                <a:xfrm>
                  <a:off x="5470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2" name="Rectangle 540"/>
                <p:cNvSpPr>
                  <a:spLocks noChangeArrowheads="1"/>
                </p:cNvSpPr>
                <p:nvPr/>
              </p:nvSpPr>
              <p:spPr bwMode="auto">
                <a:xfrm>
                  <a:off x="547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3" name="Rectangle 541"/>
                <p:cNvSpPr>
                  <a:spLocks noChangeArrowheads="1"/>
                </p:cNvSpPr>
                <p:nvPr/>
              </p:nvSpPr>
              <p:spPr bwMode="auto">
                <a:xfrm>
                  <a:off x="5471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4" name="Rectangle 542"/>
                <p:cNvSpPr>
                  <a:spLocks noChangeArrowheads="1"/>
                </p:cNvSpPr>
                <p:nvPr/>
              </p:nvSpPr>
              <p:spPr bwMode="auto">
                <a:xfrm>
                  <a:off x="5472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5" name="Rectangle 543"/>
                <p:cNvSpPr>
                  <a:spLocks noChangeArrowheads="1"/>
                </p:cNvSpPr>
                <p:nvPr/>
              </p:nvSpPr>
              <p:spPr bwMode="auto">
                <a:xfrm>
                  <a:off x="5472" y="215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6" name="Rectangle 544"/>
                <p:cNvSpPr>
                  <a:spLocks noChangeArrowheads="1"/>
                </p:cNvSpPr>
                <p:nvPr/>
              </p:nvSpPr>
              <p:spPr bwMode="auto">
                <a:xfrm>
                  <a:off x="5472" y="2119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7" name="Rectangle 545"/>
                <p:cNvSpPr>
                  <a:spLocks noChangeArrowheads="1"/>
                </p:cNvSpPr>
                <p:nvPr/>
              </p:nvSpPr>
              <p:spPr bwMode="auto">
                <a:xfrm>
                  <a:off x="5473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8" name="Rectangle 546"/>
                <p:cNvSpPr>
                  <a:spLocks noChangeArrowheads="1"/>
                </p:cNvSpPr>
                <p:nvPr/>
              </p:nvSpPr>
              <p:spPr bwMode="auto">
                <a:xfrm>
                  <a:off x="5473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299" name="Rectangle 547"/>
                <p:cNvSpPr>
                  <a:spLocks noChangeArrowheads="1"/>
                </p:cNvSpPr>
                <p:nvPr/>
              </p:nvSpPr>
              <p:spPr bwMode="auto">
                <a:xfrm>
                  <a:off x="5474" y="213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0" name="Rectangle 548"/>
                <p:cNvSpPr>
                  <a:spLocks noChangeArrowheads="1"/>
                </p:cNvSpPr>
                <p:nvPr/>
              </p:nvSpPr>
              <p:spPr bwMode="auto">
                <a:xfrm>
                  <a:off x="5474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1" name="Rectangle 549"/>
                <p:cNvSpPr>
                  <a:spLocks noChangeArrowheads="1"/>
                </p:cNvSpPr>
                <p:nvPr/>
              </p:nvSpPr>
              <p:spPr bwMode="auto">
                <a:xfrm>
                  <a:off x="5474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2" name="Rectangle 550"/>
                <p:cNvSpPr>
                  <a:spLocks noChangeArrowheads="1"/>
                </p:cNvSpPr>
                <p:nvPr/>
              </p:nvSpPr>
              <p:spPr bwMode="auto">
                <a:xfrm>
                  <a:off x="5476" y="210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3" name="Rectangle 551"/>
                <p:cNvSpPr>
                  <a:spLocks noChangeArrowheads="1"/>
                </p:cNvSpPr>
                <p:nvPr/>
              </p:nvSpPr>
              <p:spPr bwMode="auto">
                <a:xfrm>
                  <a:off x="5476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4" name="Rectangle 552"/>
                <p:cNvSpPr>
                  <a:spLocks noChangeArrowheads="1"/>
                </p:cNvSpPr>
                <p:nvPr/>
              </p:nvSpPr>
              <p:spPr bwMode="auto">
                <a:xfrm>
                  <a:off x="547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5" name="Rectangle 553"/>
                <p:cNvSpPr>
                  <a:spLocks noChangeArrowheads="1"/>
                </p:cNvSpPr>
                <p:nvPr/>
              </p:nvSpPr>
              <p:spPr bwMode="auto">
                <a:xfrm>
                  <a:off x="5477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6" name="Rectangle 554"/>
                <p:cNvSpPr>
                  <a:spLocks noChangeArrowheads="1"/>
                </p:cNvSpPr>
                <p:nvPr/>
              </p:nvSpPr>
              <p:spPr bwMode="auto">
                <a:xfrm>
                  <a:off x="547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7" name="Rectangle 555"/>
                <p:cNvSpPr>
                  <a:spLocks noChangeArrowheads="1"/>
                </p:cNvSpPr>
                <p:nvPr/>
              </p:nvSpPr>
              <p:spPr bwMode="auto">
                <a:xfrm>
                  <a:off x="5478" y="214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8" name="Rectangle 556"/>
                <p:cNvSpPr>
                  <a:spLocks noChangeArrowheads="1"/>
                </p:cNvSpPr>
                <p:nvPr/>
              </p:nvSpPr>
              <p:spPr bwMode="auto">
                <a:xfrm>
                  <a:off x="5478" y="212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09" name="Rectangle 557"/>
                <p:cNvSpPr>
                  <a:spLocks noChangeArrowheads="1"/>
                </p:cNvSpPr>
                <p:nvPr/>
              </p:nvSpPr>
              <p:spPr bwMode="auto">
                <a:xfrm>
                  <a:off x="5479" y="216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0" name="Rectangle 558"/>
                <p:cNvSpPr>
                  <a:spLocks noChangeArrowheads="1"/>
                </p:cNvSpPr>
                <p:nvPr/>
              </p:nvSpPr>
              <p:spPr bwMode="auto">
                <a:xfrm>
                  <a:off x="5479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1" name="Rectangle 559"/>
                <p:cNvSpPr>
                  <a:spLocks noChangeArrowheads="1"/>
                </p:cNvSpPr>
                <p:nvPr/>
              </p:nvSpPr>
              <p:spPr bwMode="auto">
                <a:xfrm>
                  <a:off x="5479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2" name="Rectangle 560"/>
                <p:cNvSpPr>
                  <a:spLocks noChangeArrowheads="1"/>
                </p:cNvSpPr>
                <p:nvPr/>
              </p:nvSpPr>
              <p:spPr bwMode="auto">
                <a:xfrm>
                  <a:off x="5480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3" name="Rectangle 561"/>
                <p:cNvSpPr>
                  <a:spLocks noChangeArrowheads="1"/>
                </p:cNvSpPr>
                <p:nvPr/>
              </p:nvSpPr>
              <p:spPr bwMode="auto">
                <a:xfrm>
                  <a:off x="5480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4" name="Rectangle 562"/>
                <p:cNvSpPr>
                  <a:spLocks noChangeArrowheads="1"/>
                </p:cNvSpPr>
                <p:nvPr/>
              </p:nvSpPr>
              <p:spPr bwMode="auto">
                <a:xfrm>
                  <a:off x="548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5" name="Rectangle 563"/>
                <p:cNvSpPr>
                  <a:spLocks noChangeArrowheads="1"/>
                </p:cNvSpPr>
                <p:nvPr/>
              </p:nvSpPr>
              <p:spPr bwMode="auto">
                <a:xfrm>
                  <a:off x="5481" y="216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6" name="Rectangle 564"/>
                <p:cNvSpPr>
                  <a:spLocks noChangeArrowheads="1"/>
                </p:cNvSpPr>
                <p:nvPr/>
              </p:nvSpPr>
              <p:spPr bwMode="auto">
                <a:xfrm>
                  <a:off x="5481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7" name="Rectangle 565"/>
                <p:cNvSpPr>
                  <a:spLocks noChangeArrowheads="1"/>
                </p:cNvSpPr>
                <p:nvPr/>
              </p:nvSpPr>
              <p:spPr bwMode="auto">
                <a:xfrm>
                  <a:off x="5482" y="207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8" name="Rectangle 566"/>
                <p:cNvSpPr>
                  <a:spLocks noChangeArrowheads="1"/>
                </p:cNvSpPr>
                <p:nvPr/>
              </p:nvSpPr>
              <p:spPr bwMode="auto">
                <a:xfrm>
                  <a:off x="548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19" name="Rectangle 567"/>
                <p:cNvSpPr>
                  <a:spLocks noChangeArrowheads="1"/>
                </p:cNvSpPr>
                <p:nvPr/>
              </p:nvSpPr>
              <p:spPr bwMode="auto">
                <a:xfrm>
                  <a:off x="5484" y="212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0" name="Rectangle 568"/>
                <p:cNvSpPr>
                  <a:spLocks noChangeArrowheads="1"/>
                </p:cNvSpPr>
                <p:nvPr/>
              </p:nvSpPr>
              <p:spPr bwMode="auto">
                <a:xfrm>
                  <a:off x="548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1" name="Rectangle 569"/>
                <p:cNvSpPr>
                  <a:spLocks noChangeArrowheads="1"/>
                </p:cNvSpPr>
                <p:nvPr/>
              </p:nvSpPr>
              <p:spPr bwMode="auto">
                <a:xfrm>
                  <a:off x="5484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2" name="Rectangle 570"/>
                <p:cNvSpPr>
                  <a:spLocks noChangeArrowheads="1"/>
                </p:cNvSpPr>
                <p:nvPr/>
              </p:nvSpPr>
              <p:spPr bwMode="auto">
                <a:xfrm>
                  <a:off x="5485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3" name="Rectangle 571"/>
                <p:cNvSpPr>
                  <a:spLocks noChangeArrowheads="1"/>
                </p:cNvSpPr>
                <p:nvPr/>
              </p:nvSpPr>
              <p:spPr bwMode="auto">
                <a:xfrm>
                  <a:off x="5485" y="20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4" name="Rectangle 572"/>
                <p:cNvSpPr>
                  <a:spLocks noChangeArrowheads="1"/>
                </p:cNvSpPr>
                <p:nvPr/>
              </p:nvSpPr>
              <p:spPr bwMode="auto">
                <a:xfrm>
                  <a:off x="5486" y="214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5" name="Rectangle 573"/>
                <p:cNvSpPr>
                  <a:spLocks noChangeArrowheads="1"/>
                </p:cNvSpPr>
                <p:nvPr/>
              </p:nvSpPr>
              <p:spPr bwMode="auto">
                <a:xfrm>
                  <a:off x="5486" y="214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6" name="Rectangle 574"/>
                <p:cNvSpPr>
                  <a:spLocks noChangeArrowheads="1"/>
                </p:cNvSpPr>
                <p:nvPr/>
              </p:nvSpPr>
              <p:spPr bwMode="auto">
                <a:xfrm>
                  <a:off x="5486" y="2074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7" name="Rectangle 575"/>
                <p:cNvSpPr>
                  <a:spLocks noChangeArrowheads="1"/>
                </p:cNvSpPr>
                <p:nvPr/>
              </p:nvSpPr>
              <p:spPr bwMode="auto">
                <a:xfrm>
                  <a:off x="5487" y="2104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8" name="Rectangle 576"/>
                <p:cNvSpPr>
                  <a:spLocks noChangeArrowheads="1"/>
                </p:cNvSpPr>
                <p:nvPr/>
              </p:nvSpPr>
              <p:spPr bwMode="auto">
                <a:xfrm>
                  <a:off x="5487" y="213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29" name="Rectangle 577"/>
                <p:cNvSpPr>
                  <a:spLocks noChangeArrowheads="1"/>
                </p:cNvSpPr>
                <p:nvPr/>
              </p:nvSpPr>
              <p:spPr bwMode="auto">
                <a:xfrm>
                  <a:off x="5488" y="214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0" name="Rectangle 578"/>
                <p:cNvSpPr>
                  <a:spLocks noChangeArrowheads="1"/>
                </p:cNvSpPr>
                <p:nvPr/>
              </p:nvSpPr>
              <p:spPr bwMode="auto">
                <a:xfrm>
                  <a:off x="5488" y="2105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1" name="Rectangle 579"/>
                <p:cNvSpPr>
                  <a:spLocks noChangeArrowheads="1"/>
                </p:cNvSpPr>
                <p:nvPr/>
              </p:nvSpPr>
              <p:spPr bwMode="auto">
                <a:xfrm>
                  <a:off x="5488" y="212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2" name="Rectangle 580"/>
                <p:cNvSpPr>
                  <a:spLocks noChangeArrowheads="1"/>
                </p:cNvSpPr>
                <p:nvPr/>
              </p:nvSpPr>
              <p:spPr bwMode="auto">
                <a:xfrm>
                  <a:off x="5489" y="2157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3" name="Rectangle 581"/>
                <p:cNvSpPr>
                  <a:spLocks noChangeArrowheads="1"/>
                </p:cNvSpPr>
                <p:nvPr/>
              </p:nvSpPr>
              <p:spPr bwMode="auto">
                <a:xfrm>
                  <a:off x="5489" y="209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4" name="Rectangle 582"/>
                <p:cNvSpPr>
                  <a:spLocks noChangeArrowheads="1"/>
                </p:cNvSpPr>
                <p:nvPr/>
              </p:nvSpPr>
              <p:spPr bwMode="auto">
                <a:xfrm>
                  <a:off x="5490" y="2107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5" name="Rectangle 583"/>
                <p:cNvSpPr>
                  <a:spLocks noChangeArrowheads="1"/>
                </p:cNvSpPr>
                <p:nvPr/>
              </p:nvSpPr>
              <p:spPr bwMode="auto">
                <a:xfrm>
                  <a:off x="5490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6" name="Rectangle 584"/>
                <p:cNvSpPr>
                  <a:spLocks noChangeArrowheads="1"/>
                </p:cNvSpPr>
                <p:nvPr/>
              </p:nvSpPr>
              <p:spPr bwMode="auto">
                <a:xfrm>
                  <a:off x="5490" y="21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7" name="Rectangle 585"/>
                <p:cNvSpPr>
                  <a:spLocks noChangeArrowheads="1"/>
                </p:cNvSpPr>
                <p:nvPr/>
              </p:nvSpPr>
              <p:spPr bwMode="auto">
                <a:xfrm>
                  <a:off x="5495" y="212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8" name="Rectangle 586"/>
                <p:cNvSpPr>
                  <a:spLocks noChangeArrowheads="1"/>
                </p:cNvSpPr>
                <p:nvPr/>
              </p:nvSpPr>
              <p:spPr bwMode="auto">
                <a:xfrm>
                  <a:off x="5495" y="212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39" name="Rectangle 587"/>
                <p:cNvSpPr>
                  <a:spLocks noChangeArrowheads="1"/>
                </p:cNvSpPr>
                <p:nvPr/>
              </p:nvSpPr>
              <p:spPr bwMode="auto">
                <a:xfrm>
                  <a:off x="5496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0" name="Rectangle 588"/>
                <p:cNvSpPr>
                  <a:spLocks noChangeArrowheads="1"/>
                </p:cNvSpPr>
                <p:nvPr/>
              </p:nvSpPr>
              <p:spPr bwMode="auto">
                <a:xfrm>
                  <a:off x="5496" y="215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1" name="Rectangle 589"/>
                <p:cNvSpPr>
                  <a:spLocks noChangeArrowheads="1"/>
                </p:cNvSpPr>
                <p:nvPr/>
              </p:nvSpPr>
              <p:spPr bwMode="auto">
                <a:xfrm>
                  <a:off x="5496" y="210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2" name="Rectangle 590"/>
                <p:cNvSpPr>
                  <a:spLocks noChangeArrowheads="1"/>
                </p:cNvSpPr>
                <p:nvPr/>
              </p:nvSpPr>
              <p:spPr bwMode="auto">
                <a:xfrm>
                  <a:off x="5497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3" name="Rectangle 591"/>
                <p:cNvSpPr>
                  <a:spLocks noChangeArrowheads="1"/>
                </p:cNvSpPr>
                <p:nvPr/>
              </p:nvSpPr>
              <p:spPr bwMode="auto">
                <a:xfrm>
                  <a:off x="5497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4" name="Rectangle 592"/>
                <p:cNvSpPr>
                  <a:spLocks noChangeArrowheads="1"/>
                </p:cNvSpPr>
                <p:nvPr/>
              </p:nvSpPr>
              <p:spPr bwMode="auto">
                <a:xfrm>
                  <a:off x="5498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5" name="Rectangle 593"/>
                <p:cNvSpPr>
                  <a:spLocks noChangeArrowheads="1"/>
                </p:cNvSpPr>
                <p:nvPr/>
              </p:nvSpPr>
              <p:spPr bwMode="auto">
                <a:xfrm>
                  <a:off x="5498" y="209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6" name="Rectangle 594"/>
                <p:cNvSpPr>
                  <a:spLocks noChangeArrowheads="1"/>
                </p:cNvSpPr>
                <p:nvPr/>
              </p:nvSpPr>
              <p:spPr bwMode="auto">
                <a:xfrm>
                  <a:off x="5498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7" name="Rectangle 595"/>
                <p:cNvSpPr>
                  <a:spLocks noChangeArrowheads="1"/>
                </p:cNvSpPr>
                <p:nvPr/>
              </p:nvSpPr>
              <p:spPr bwMode="auto">
                <a:xfrm>
                  <a:off x="5499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8" name="Rectangle 596"/>
                <p:cNvSpPr>
                  <a:spLocks noChangeArrowheads="1"/>
                </p:cNvSpPr>
                <p:nvPr/>
              </p:nvSpPr>
              <p:spPr bwMode="auto">
                <a:xfrm>
                  <a:off x="5499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49" name="Rectangle 597"/>
                <p:cNvSpPr>
                  <a:spLocks noChangeArrowheads="1"/>
                </p:cNvSpPr>
                <p:nvPr/>
              </p:nvSpPr>
              <p:spPr bwMode="auto">
                <a:xfrm>
                  <a:off x="5500" y="212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0" name="Rectangle 598"/>
                <p:cNvSpPr>
                  <a:spLocks noChangeArrowheads="1"/>
                </p:cNvSpPr>
                <p:nvPr/>
              </p:nvSpPr>
              <p:spPr bwMode="auto">
                <a:xfrm>
                  <a:off x="5500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1" name="Rectangle 599"/>
                <p:cNvSpPr>
                  <a:spLocks noChangeArrowheads="1"/>
                </p:cNvSpPr>
                <p:nvPr/>
              </p:nvSpPr>
              <p:spPr bwMode="auto">
                <a:xfrm>
                  <a:off x="5500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2" name="Rectangle 600"/>
                <p:cNvSpPr>
                  <a:spLocks noChangeArrowheads="1"/>
                </p:cNvSpPr>
                <p:nvPr/>
              </p:nvSpPr>
              <p:spPr bwMode="auto">
                <a:xfrm>
                  <a:off x="5501" y="208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3" name="Rectangle 601"/>
                <p:cNvSpPr>
                  <a:spLocks noChangeArrowheads="1"/>
                </p:cNvSpPr>
                <p:nvPr/>
              </p:nvSpPr>
              <p:spPr bwMode="auto">
                <a:xfrm>
                  <a:off x="5501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4" name="Rectangle 602"/>
                <p:cNvSpPr>
                  <a:spLocks noChangeArrowheads="1"/>
                </p:cNvSpPr>
                <p:nvPr/>
              </p:nvSpPr>
              <p:spPr bwMode="auto">
                <a:xfrm>
                  <a:off x="5501" y="214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5" name="Rectangle 603"/>
                <p:cNvSpPr>
                  <a:spLocks noChangeArrowheads="1"/>
                </p:cNvSpPr>
                <p:nvPr/>
              </p:nvSpPr>
              <p:spPr bwMode="auto">
                <a:xfrm>
                  <a:off x="5503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6" name="Rectangle 604"/>
                <p:cNvSpPr>
                  <a:spLocks noChangeArrowheads="1"/>
                </p:cNvSpPr>
                <p:nvPr/>
              </p:nvSpPr>
              <p:spPr bwMode="auto">
                <a:xfrm>
                  <a:off x="5503" y="21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7" name="Rectangle 605"/>
                <p:cNvSpPr>
                  <a:spLocks noChangeArrowheads="1"/>
                </p:cNvSpPr>
                <p:nvPr/>
              </p:nvSpPr>
              <p:spPr bwMode="auto">
                <a:xfrm>
                  <a:off x="550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8" name="Rectangle 606"/>
                <p:cNvSpPr>
                  <a:spLocks noChangeArrowheads="1"/>
                </p:cNvSpPr>
                <p:nvPr/>
              </p:nvSpPr>
              <p:spPr bwMode="auto">
                <a:xfrm>
                  <a:off x="5504" y="212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59" name="Rectangle 607"/>
                <p:cNvSpPr>
                  <a:spLocks noChangeArrowheads="1"/>
                </p:cNvSpPr>
                <p:nvPr/>
              </p:nvSpPr>
              <p:spPr bwMode="auto">
                <a:xfrm>
                  <a:off x="5504" y="209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0" name="Rectangle 608"/>
                <p:cNvSpPr>
                  <a:spLocks noChangeArrowheads="1"/>
                </p:cNvSpPr>
                <p:nvPr/>
              </p:nvSpPr>
              <p:spPr bwMode="auto">
                <a:xfrm>
                  <a:off x="5505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1" name="Rectangle 609"/>
                <p:cNvSpPr>
                  <a:spLocks noChangeArrowheads="1"/>
                </p:cNvSpPr>
                <p:nvPr/>
              </p:nvSpPr>
              <p:spPr bwMode="auto">
                <a:xfrm>
                  <a:off x="5505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2" name="Rectangle 610"/>
                <p:cNvSpPr>
                  <a:spLocks noChangeArrowheads="1"/>
                </p:cNvSpPr>
                <p:nvPr/>
              </p:nvSpPr>
              <p:spPr bwMode="auto">
                <a:xfrm>
                  <a:off x="5506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3" name="Rectangle 611"/>
                <p:cNvSpPr>
                  <a:spLocks noChangeArrowheads="1"/>
                </p:cNvSpPr>
                <p:nvPr/>
              </p:nvSpPr>
              <p:spPr bwMode="auto">
                <a:xfrm>
                  <a:off x="5506" y="208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4" name="Rectangle 612"/>
                <p:cNvSpPr>
                  <a:spLocks noChangeArrowheads="1"/>
                </p:cNvSpPr>
                <p:nvPr/>
              </p:nvSpPr>
              <p:spPr bwMode="auto">
                <a:xfrm>
                  <a:off x="5506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5" name="Rectangle 613"/>
                <p:cNvSpPr>
                  <a:spLocks noChangeArrowheads="1"/>
                </p:cNvSpPr>
                <p:nvPr/>
              </p:nvSpPr>
              <p:spPr bwMode="auto">
                <a:xfrm>
                  <a:off x="5507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6" name="Rectangle 614"/>
                <p:cNvSpPr>
                  <a:spLocks noChangeArrowheads="1"/>
                </p:cNvSpPr>
                <p:nvPr/>
              </p:nvSpPr>
              <p:spPr bwMode="auto">
                <a:xfrm>
                  <a:off x="5507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7" name="Rectangle 615"/>
                <p:cNvSpPr>
                  <a:spLocks noChangeArrowheads="1"/>
                </p:cNvSpPr>
                <p:nvPr/>
              </p:nvSpPr>
              <p:spPr bwMode="auto">
                <a:xfrm>
                  <a:off x="5508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8" name="Rectangle 616"/>
                <p:cNvSpPr>
                  <a:spLocks noChangeArrowheads="1"/>
                </p:cNvSpPr>
                <p:nvPr/>
              </p:nvSpPr>
              <p:spPr bwMode="auto">
                <a:xfrm>
                  <a:off x="5508" y="212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69" name="Rectangle 617"/>
                <p:cNvSpPr>
                  <a:spLocks noChangeArrowheads="1"/>
                </p:cNvSpPr>
                <p:nvPr/>
              </p:nvSpPr>
              <p:spPr bwMode="auto">
                <a:xfrm>
                  <a:off x="5508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0" name="Rectangle 618"/>
                <p:cNvSpPr>
                  <a:spLocks noChangeArrowheads="1"/>
                </p:cNvSpPr>
                <p:nvPr/>
              </p:nvSpPr>
              <p:spPr bwMode="auto">
                <a:xfrm>
                  <a:off x="5509" y="216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1" name="Rectangle 619"/>
                <p:cNvSpPr>
                  <a:spLocks noChangeArrowheads="1"/>
                </p:cNvSpPr>
                <p:nvPr/>
              </p:nvSpPr>
              <p:spPr bwMode="auto">
                <a:xfrm>
                  <a:off x="5509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2" name="Rectangle 620"/>
                <p:cNvSpPr>
                  <a:spLocks noChangeArrowheads="1"/>
                </p:cNvSpPr>
                <p:nvPr/>
              </p:nvSpPr>
              <p:spPr bwMode="auto">
                <a:xfrm>
                  <a:off x="5510" y="214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3" name="Rectangle 621"/>
                <p:cNvSpPr>
                  <a:spLocks noChangeArrowheads="1"/>
                </p:cNvSpPr>
                <p:nvPr/>
              </p:nvSpPr>
              <p:spPr bwMode="auto">
                <a:xfrm>
                  <a:off x="5510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4" name="Rectangle 622"/>
                <p:cNvSpPr>
                  <a:spLocks noChangeArrowheads="1"/>
                </p:cNvSpPr>
                <p:nvPr/>
              </p:nvSpPr>
              <p:spPr bwMode="auto">
                <a:xfrm>
                  <a:off x="551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5" name="Rectangle 623"/>
                <p:cNvSpPr>
                  <a:spLocks noChangeArrowheads="1"/>
                </p:cNvSpPr>
                <p:nvPr/>
              </p:nvSpPr>
              <p:spPr bwMode="auto">
                <a:xfrm>
                  <a:off x="5511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6" name="Rectangle 624"/>
                <p:cNvSpPr>
                  <a:spLocks noChangeArrowheads="1"/>
                </p:cNvSpPr>
                <p:nvPr/>
              </p:nvSpPr>
              <p:spPr bwMode="auto">
                <a:xfrm>
                  <a:off x="5511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67" name="Group 625"/>
              <p:cNvGrpSpPr>
                <a:grpSpLocks/>
              </p:cNvGrpSpPr>
              <p:nvPr/>
            </p:nvGrpSpPr>
            <p:grpSpPr bwMode="auto">
              <a:xfrm>
                <a:off x="5510" y="2056"/>
                <a:ext cx="95" cy="146"/>
                <a:chOff x="5510" y="2056"/>
                <a:chExt cx="95" cy="146"/>
              </a:xfrm>
            </p:grpSpPr>
            <p:sp>
              <p:nvSpPr>
                <p:cNvPr id="843378" name="Rectangle 626"/>
                <p:cNvSpPr>
                  <a:spLocks noChangeArrowheads="1"/>
                </p:cNvSpPr>
                <p:nvPr/>
              </p:nvSpPr>
              <p:spPr bwMode="auto">
                <a:xfrm>
                  <a:off x="5510" y="212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79" name="Rectangle 627"/>
                <p:cNvSpPr>
                  <a:spLocks noChangeArrowheads="1"/>
                </p:cNvSpPr>
                <p:nvPr/>
              </p:nvSpPr>
              <p:spPr bwMode="auto">
                <a:xfrm>
                  <a:off x="5510" y="213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0" name="Rectangle 628"/>
                <p:cNvSpPr>
                  <a:spLocks noChangeArrowheads="1"/>
                </p:cNvSpPr>
                <p:nvPr/>
              </p:nvSpPr>
              <p:spPr bwMode="auto">
                <a:xfrm>
                  <a:off x="5510" y="207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1" name="Rectangle 629"/>
                <p:cNvSpPr>
                  <a:spLocks noChangeArrowheads="1"/>
                </p:cNvSpPr>
                <p:nvPr/>
              </p:nvSpPr>
              <p:spPr bwMode="auto">
                <a:xfrm>
                  <a:off x="5511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2" name="Rectangle 630"/>
                <p:cNvSpPr>
                  <a:spLocks noChangeArrowheads="1"/>
                </p:cNvSpPr>
                <p:nvPr/>
              </p:nvSpPr>
              <p:spPr bwMode="auto">
                <a:xfrm>
                  <a:off x="5511" y="211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3" name="Rectangle 631"/>
                <p:cNvSpPr>
                  <a:spLocks noChangeArrowheads="1"/>
                </p:cNvSpPr>
                <p:nvPr/>
              </p:nvSpPr>
              <p:spPr bwMode="auto">
                <a:xfrm>
                  <a:off x="5511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4" name="Rectangle 632"/>
                <p:cNvSpPr>
                  <a:spLocks noChangeArrowheads="1"/>
                </p:cNvSpPr>
                <p:nvPr/>
              </p:nvSpPr>
              <p:spPr bwMode="auto">
                <a:xfrm>
                  <a:off x="551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5" name="Rectangle 633"/>
                <p:cNvSpPr>
                  <a:spLocks noChangeArrowheads="1"/>
                </p:cNvSpPr>
                <p:nvPr/>
              </p:nvSpPr>
              <p:spPr bwMode="auto">
                <a:xfrm>
                  <a:off x="5511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6" name="Rectangle 634"/>
                <p:cNvSpPr>
                  <a:spLocks noChangeArrowheads="1"/>
                </p:cNvSpPr>
                <p:nvPr/>
              </p:nvSpPr>
              <p:spPr bwMode="auto">
                <a:xfrm>
                  <a:off x="5511" y="218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7" name="Rectangle 635"/>
                <p:cNvSpPr>
                  <a:spLocks noChangeArrowheads="1"/>
                </p:cNvSpPr>
                <p:nvPr/>
              </p:nvSpPr>
              <p:spPr bwMode="auto">
                <a:xfrm>
                  <a:off x="5511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8" name="Rectangle 636"/>
                <p:cNvSpPr>
                  <a:spLocks noChangeArrowheads="1"/>
                </p:cNvSpPr>
                <p:nvPr/>
              </p:nvSpPr>
              <p:spPr bwMode="auto">
                <a:xfrm>
                  <a:off x="5511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89" name="Rectangle 637"/>
                <p:cNvSpPr>
                  <a:spLocks noChangeArrowheads="1"/>
                </p:cNvSpPr>
                <p:nvPr/>
              </p:nvSpPr>
              <p:spPr bwMode="auto">
                <a:xfrm>
                  <a:off x="5511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0" name="Rectangle 638"/>
                <p:cNvSpPr>
                  <a:spLocks noChangeArrowheads="1"/>
                </p:cNvSpPr>
                <p:nvPr/>
              </p:nvSpPr>
              <p:spPr bwMode="auto">
                <a:xfrm>
                  <a:off x="5511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1" name="Rectangle 639"/>
                <p:cNvSpPr>
                  <a:spLocks noChangeArrowheads="1"/>
                </p:cNvSpPr>
                <p:nvPr/>
              </p:nvSpPr>
              <p:spPr bwMode="auto">
                <a:xfrm>
                  <a:off x="5512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2" name="Rectangle 640"/>
                <p:cNvSpPr>
                  <a:spLocks noChangeArrowheads="1"/>
                </p:cNvSpPr>
                <p:nvPr/>
              </p:nvSpPr>
              <p:spPr bwMode="auto">
                <a:xfrm>
                  <a:off x="5512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3" name="Rectangle 641"/>
                <p:cNvSpPr>
                  <a:spLocks noChangeArrowheads="1"/>
                </p:cNvSpPr>
                <p:nvPr/>
              </p:nvSpPr>
              <p:spPr bwMode="auto">
                <a:xfrm>
                  <a:off x="5514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4" name="Rectangle 642"/>
                <p:cNvSpPr>
                  <a:spLocks noChangeArrowheads="1"/>
                </p:cNvSpPr>
                <p:nvPr/>
              </p:nvSpPr>
              <p:spPr bwMode="auto">
                <a:xfrm>
                  <a:off x="5514" y="214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5" name="Rectangle 643"/>
                <p:cNvSpPr>
                  <a:spLocks noChangeArrowheads="1"/>
                </p:cNvSpPr>
                <p:nvPr/>
              </p:nvSpPr>
              <p:spPr bwMode="auto">
                <a:xfrm>
                  <a:off x="5514" y="20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6" name="Rectangle 644"/>
                <p:cNvSpPr>
                  <a:spLocks noChangeArrowheads="1"/>
                </p:cNvSpPr>
                <p:nvPr/>
              </p:nvSpPr>
              <p:spPr bwMode="auto">
                <a:xfrm>
                  <a:off x="5515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7" name="Rectangle 645"/>
                <p:cNvSpPr>
                  <a:spLocks noChangeArrowheads="1"/>
                </p:cNvSpPr>
                <p:nvPr/>
              </p:nvSpPr>
              <p:spPr bwMode="auto">
                <a:xfrm>
                  <a:off x="5515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8" name="Rectangle 646"/>
                <p:cNvSpPr>
                  <a:spLocks noChangeArrowheads="1"/>
                </p:cNvSpPr>
                <p:nvPr/>
              </p:nvSpPr>
              <p:spPr bwMode="auto">
                <a:xfrm>
                  <a:off x="5516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399" name="Rectangle 647"/>
                <p:cNvSpPr>
                  <a:spLocks noChangeArrowheads="1"/>
                </p:cNvSpPr>
                <p:nvPr/>
              </p:nvSpPr>
              <p:spPr bwMode="auto">
                <a:xfrm>
                  <a:off x="5516" y="215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0" name="Rectangle 648"/>
                <p:cNvSpPr>
                  <a:spLocks noChangeArrowheads="1"/>
                </p:cNvSpPr>
                <p:nvPr/>
              </p:nvSpPr>
              <p:spPr bwMode="auto">
                <a:xfrm>
                  <a:off x="5516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1" name="Rectangle 649"/>
                <p:cNvSpPr>
                  <a:spLocks noChangeArrowheads="1"/>
                </p:cNvSpPr>
                <p:nvPr/>
              </p:nvSpPr>
              <p:spPr bwMode="auto">
                <a:xfrm>
                  <a:off x="5517" y="205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2" name="Rectangle 650"/>
                <p:cNvSpPr>
                  <a:spLocks noChangeArrowheads="1"/>
                </p:cNvSpPr>
                <p:nvPr/>
              </p:nvSpPr>
              <p:spPr bwMode="auto">
                <a:xfrm>
                  <a:off x="5517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3" name="Rectangle 651"/>
                <p:cNvSpPr>
                  <a:spLocks noChangeArrowheads="1"/>
                </p:cNvSpPr>
                <p:nvPr/>
              </p:nvSpPr>
              <p:spPr bwMode="auto">
                <a:xfrm>
                  <a:off x="5518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4" name="Rectangle 652"/>
                <p:cNvSpPr>
                  <a:spLocks noChangeArrowheads="1"/>
                </p:cNvSpPr>
                <p:nvPr/>
              </p:nvSpPr>
              <p:spPr bwMode="auto">
                <a:xfrm>
                  <a:off x="5518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5" name="Rectangle 653"/>
                <p:cNvSpPr>
                  <a:spLocks noChangeArrowheads="1"/>
                </p:cNvSpPr>
                <p:nvPr/>
              </p:nvSpPr>
              <p:spPr bwMode="auto">
                <a:xfrm>
                  <a:off x="5518" y="210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6" name="Rectangle 654"/>
                <p:cNvSpPr>
                  <a:spLocks noChangeArrowheads="1"/>
                </p:cNvSpPr>
                <p:nvPr/>
              </p:nvSpPr>
              <p:spPr bwMode="auto">
                <a:xfrm>
                  <a:off x="5519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7" name="Rectangle 655"/>
                <p:cNvSpPr>
                  <a:spLocks noChangeArrowheads="1"/>
                </p:cNvSpPr>
                <p:nvPr/>
              </p:nvSpPr>
              <p:spPr bwMode="auto">
                <a:xfrm>
                  <a:off x="5519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8" name="Rectangle 656"/>
                <p:cNvSpPr>
                  <a:spLocks noChangeArrowheads="1"/>
                </p:cNvSpPr>
                <p:nvPr/>
              </p:nvSpPr>
              <p:spPr bwMode="auto">
                <a:xfrm>
                  <a:off x="5520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09" name="Rectangle 657"/>
                <p:cNvSpPr>
                  <a:spLocks noChangeArrowheads="1"/>
                </p:cNvSpPr>
                <p:nvPr/>
              </p:nvSpPr>
              <p:spPr bwMode="auto">
                <a:xfrm>
                  <a:off x="5520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0" name="Rectangle 658"/>
                <p:cNvSpPr>
                  <a:spLocks noChangeArrowheads="1"/>
                </p:cNvSpPr>
                <p:nvPr/>
              </p:nvSpPr>
              <p:spPr bwMode="auto">
                <a:xfrm>
                  <a:off x="5520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1" name="Rectangle 659"/>
                <p:cNvSpPr>
                  <a:spLocks noChangeArrowheads="1"/>
                </p:cNvSpPr>
                <p:nvPr/>
              </p:nvSpPr>
              <p:spPr bwMode="auto">
                <a:xfrm>
                  <a:off x="5522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2" name="Rectangle 660"/>
                <p:cNvSpPr>
                  <a:spLocks noChangeArrowheads="1"/>
                </p:cNvSpPr>
                <p:nvPr/>
              </p:nvSpPr>
              <p:spPr bwMode="auto">
                <a:xfrm>
                  <a:off x="5522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3" name="Rectangle 661"/>
                <p:cNvSpPr>
                  <a:spLocks noChangeArrowheads="1"/>
                </p:cNvSpPr>
                <p:nvPr/>
              </p:nvSpPr>
              <p:spPr bwMode="auto">
                <a:xfrm>
                  <a:off x="5523" y="20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4" name="Rectangle 662"/>
                <p:cNvSpPr>
                  <a:spLocks noChangeArrowheads="1"/>
                </p:cNvSpPr>
                <p:nvPr/>
              </p:nvSpPr>
              <p:spPr bwMode="auto">
                <a:xfrm>
                  <a:off x="5523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5" name="Rectangle 663"/>
                <p:cNvSpPr>
                  <a:spLocks noChangeArrowheads="1"/>
                </p:cNvSpPr>
                <p:nvPr/>
              </p:nvSpPr>
              <p:spPr bwMode="auto">
                <a:xfrm>
                  <a:off x="5523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6" name="Rectangle 664"/>
                <p:cNvSpPr>
                  <a:spLocks noChangeArrowheads="1"/>
                </p:cNvSpPr>
                <p:nvPr/>
              </p:nvSpPr>
              <p:spPr bwMode="auto">
                <a:xfrm>
                  <a:off x="5524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7" name="Rectangle 665"/>
                <p:cNvSpPr>
                  <a:spLocks noChangeArrowheads="1"/>
                </p:cNvSpPr>
                <p:nvPr/>
              </p:nvSpPr>
              <p:spPr bwMode="auto">
                <a:xfrm>
                  <a:off x="5524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8" name="Rectangle 666"/>
                <p:cNvSpPr>
                  <a:spLocks noChangeArrowheads="1"/>
                </p:cNvSpPr>
                <p:nvPr/>
              </p:nvSpPr>
              <p:spPr bwMode="auto">
                <a:xfrm>
                  <a:off x="5525" y="2119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19" name="Rectangle 667"/>
                <p:cNvSpPr>
                  <a:spLocks noChangeArrowheads="1"/>
                </p:cNvSpPr>
                <p:nvPr/>
              </p:nvSpPr>
              <p:spPr bwMode="auto">
                <a:xfrm>
                  <a:off x="5525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0" name="Rectangle 668"/>
                <p:cNvSpPr>
                  <a:spLocks noChangeArrowheads="1"/>
                </p:cNvSpPr>
                <p:nvPr/>
              </p:nvSpPr>
              <p:spPr bwMode="auto">
                <a:xfrm>
                  <a:off x="5525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1" name="Rectangle 669"/>
                <p:cNvSpPr>
                  <a:spLocks noChangeArrowheads="1"/>
                </p:cNvSpPr>
                <p:nvPr/>
              </p:nvSpPr>
              <p:spPr bwMode="auto">
                <a:xfrm>
                  <a:off x="5526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2" name="Rectangle 670"/>
                <p:cNvSpPr>
                  <a:spLocks noChangeArrowheads="1"/>
                </p:cNvSpPr>
                <p:nvPr/>
              </p:nvSpPr>
              <p:spPr bwMode="auto">
                <a:xfrm>
                  <a:off x="5526" y="2091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3" name="Rectangle 671"/>
                <p:cNvSpPr>
                  <a:spLocks noChangeArrowheads="1"/>
                </p:cNvSpPr>
                <p:nvPr/>
              </p:nvSpPr>
              <p:spPr bwMode="auto">
                <a:xfrm>
                  <a:off x="5526" y="216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4" name="Rectangle 672"/>
                <p:cNvSpPr>
                  <a:spLocks noChangeArrowheads="1"/>
                </p:cNvSpPr>
                <p:nvPr/>
              </p:nvSpPr>
              <p:spPr bwMode="auto">
                <a:xfrm>
                  <a:off x="5527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5" name="Rectangle 673"/>
                <p:cNvSpPr>
                  <a:spLocks noChangeArrowheads="1"/>
                </p:cNvSpPr>
                <p:nvPr/>
              </p:nvSpPr>
              <p:spPr bwMode="auto">
                <a:xfrm>
                  <a:off x="5527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6" name="Rectangle 674"/>
                <p:cNvSpPr>
                  <a:spLocks noChangeArrowheads="1"/>
                </p:cNvSpPr>
                <p:nvPr/>
              </p:nvSpPr>
              <p:spPr bwMode="auto">
                <a:xfrm>
                  <a:off x="5528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7" name="Rectangle 675"/>
                <p:cNvSpPr>
                  <a:spLocks noChangeArrowheads="1"/>
                </p:cNvSpPr>
                <p:nvPr/>
              </p:nvSpPr>
              <p:spPr bwMode="auto">
                <a:xfrm>
                  <a:off x="5528" y="2114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8" name="Rectangle 676"/>
                <p:cNvSpPr>
                  <a:spLocks noChangeArrowheads="1"/>
                </p:cNvSpPr>
                <p:nvPr/>
              </p:nvSpPr>
              <p:spPr bwMode="auto">
                <a:xfrm>
                  <a:off x="5528" y="213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29" name="Rectangle 677"/>
                <p:cNvSpPr>
                  <a:spLocks noChangeArrowheads="1"/>
                </p:cNvSpPr>
                <p:nvPr/>
              </p:nvSpPr>
              <p:spPr bwMode="auto">
                <a:xfrm>
                  <a:off x="5530" y="2087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0" name="Rectangle 678"/>
                <p:cNvSpPr>
                  <a:spLocks noChangeArrowheads="1"/>
                </p:cNvSpPr>
                <p:nvPr/>
              </p:nvSpPr>
              <p:spPr bwMode="auto">
                <a:xfrm>
                  <a:off x="5530" y="2140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1" name="Rectangle 679"/>
                <p:cNvSpPr>
                  <a:spLocks noChangeArrowheads="1"/>
                </p:cNvSpPr>
                <p:nvPr/>
              </p:nvSpPr>
              <p:spPr bwMode="auto">
                <a:xfrm>
                  <a:off x="5534" y="209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2" name="Rectangle 680"/>
                <p:cNvSpPr>
                  <a:spLocks noChangeArrowheads="1"/>
                </p:cNvSpPr>
                <p:nvPr/>
              </p:nvSpPr>
              <p:spPr bwMode="auto">
                <a:xfrm>
                  <a:off x="553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3" name="Rectangle 681"/>
                <p:cNvSpPr>
                  <a:spLocks noChangeArrowheads="1"/>
                </p:cNvSpPr>
                <p:nvPr/>
              </p:nvSpPr>
              <p:spPr bwMode="auto">
                <a:xfrm>
                  <a:off x="5534" y="209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4" name="Rectangle 682"/>
                <p:cNvSpPr>
                  <a:spLocks noChangeArrowheads="1"/>
                </p:cNvSpPr>
                <p:nvPr/>
              </p:nvSpPr>
              <p:spPr bwMode="auto">
                <a:xfrm>
                  <a:off x="553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5" name="Rectangle 683"/>
                <p:cNvSpPr>
                  <a:spLocks noChangeArrowheads="1"/>
                </p:cNvSpPr>
                <p:nvPr/>
              </p:nvSpPr>
              <p:spPr bwMode="auto">
                <a:xfrm>
                  <a:off x="553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6" name="Rectangle 684"/>
                <p:cNvSpPr>
                  <a:spLocks noChangeArrowheads="1"/>
                </p:cNvSpPr>
                <p:nvPr/>
              </p:nvSpPr>
              <p:spPr bwMode="auto">
                <a:xfrm>
                  <a:off x="5536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7" name="Rectangle 685"/>
                <p:cNvSpPr>
                  <a:spLocks noChangeArrowheads="1"/>
                </p:cNvSpPr>
                <p:nvPr/>
              </p:nvSpPr>
              <p:spPr bwMode="auto">
                <a:xfrm>
                  <a:off x="5536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8" name="Rectangle 686"/>
                <p:cNvSpPr>
                  <a:spLocks noChangeArrowheads="1"/>
                </p:cNvSpPr>
                <p:nvPr/>
              </p:nvSpPr>
              <p:spPr bwMode="auto">
                <a:xfrm>
                  <a:off x="5536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39" name="Rectangle 687"/>
                <p:cNvSpPr>
                  <a:spLocks noChangeArrowheads="1"/>
                </p:cNvSpPr>
                <p:nvPr/>
              </p:nvSpPr>
              <p:spPr bwMode="auto">
                <a:xfrm>
                  <a:off x="5537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0" name="Rectangle 688"/>
                <p:cNvSpPr>
                  <a:spLocks noChangeArrowheads="1"/>
                </p:cNvSpPr>
                <p:nvPr/>
              </p:nvSpPr>
              <p:spPr bwMode="auto">
                <a:xfrm>
                  <a:off x="5537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1" name="Rectangle 689"/>
                <p:cNvSpPr>
                  <a:spLocks noChangeArrowheads="1"/>
                </p:cNvSpPr>
                <p:nvPr/>
              </p:nvSpPr>
              <p:spPr bwMode="auto">
                <a:xfrm>
                  <a:off x="5538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2" name="Rectangle 690"/>
                <p:cNvSpPr>
                  <a:spLocks noChangeArrowheads="1"/>
                </p:cNvSpPr>
                <p:nvPr/>
              </p:nvSpPr>
              <p:spPr bwMode="auto">
                <a:xfrm>
                  <a:off x="5538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3" name="Rectangle 691"/>
                <p:cNvSpPr>
                  <a:spLocks noChangeArrowheads="1"/>
                </p:cNvSpPr>
                <p:nvPr/>
              </p:nvSpPr>
              <p:spPr bwMode="auto">
                <a:xfrm>
                  <a:off x="5538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4" name="Rectangle 692"/>
                <p:cNvSpPr>
                  <a:spLocks noChangeArrowheads="1"/>
                </p:cNvSpPr>
                <p:nvPr/>
              </p:nvSpPr>
              <p:spPr bwMode="auto">
                <a:xfrm>
                  <a:off x="5539" y="21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5" name="Rectangle 693"/>
                <p:cNvSpPr>
                  <a:spLocks noChangeArrowheads="1"/>
                </p:cNvSpPr>
                <p:nvPr/>
              </p:nvSpPr>
              <p:spPr bwMode="auto">
                <a:xfrm>
                  <a:off x="5539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6" name="Rectangle 694"/>
                <p:cNvSpPr>
                  <a:spLocks noChangeArrowheads="1"/>
                </p:cNvSpPr>
                <p:nvPr/>
              </p:nvSpPr>
              <p:spPr bwMode="auto">
                <a:xfrm>
                  <a:off x="5541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7" name="Rectangle 695"/>
                <p:cNvSpPr>
                  <a:spLocks noChangeArrowheads="1"/>
                </p:cNvSpPr>
                <p:nvPr/>
              </p:nvSpPr>
              <p:spPr bwMode="auto">
                <a:xfrm>
                  <a:off x="5541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8" name="Rectangle 696"/>
                <p:cNvSpPr>
                  <a:spLocks noChangeArrowheads="1"/>
                </p:cNvSpPr>
                <p:nvPr/>
              </p:nvSpPr>
              <p:spPr bwMode="auto">
                <a:xfrm>
                  <a:off x="5541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49" name="Rectangle 697"/>
                <p:cNvSpPr>
                  <a:spLocks noChangeArrowheads="1"/>
                </p:cNvSpPr>
                <p:nvPr/>
              </p:nvSpPr>
              <p:spPr bwMode="auto">
                <a:xfrm>
                  <a:off x="5542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0" name="Rectangle 698"/>
                <p:cNvSpPr>
                  <a:spLocks noChangeArrowheads="1"/>
                </p:cNvSpPr>
                <p:nvPr/>
              </p:nvSpPr>
              <p:spPr bwMode="auto">
                <a:xfrm>
                  <a:off x="5542" y="210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1" name="Rectangle 699"/>
                <p:cNvSpPr>
                  <a:spLocks noChangeArrowheads="1"/>
                </p:cNvSpPr>
                <p:nvPr/>
              </p:nvSpPr>
              <p:spPr bwMode="auto">
                <a:xfrm>
                  <a:off x="5543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2" name="Rectangle 700"/>
                <p:cNvSpPr>
                  <a:spLocks noChangeArrowheads="1"/>
                </p:cNvSpPr>
                <p:nvPr/>
              </p:nvSpPr>
              <p:spPr bwMode="auto">
                <a:xfrm>
                  <a:off x="5543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3" name="Rectangle 701"/>
                <p:cNvSpPr>
                  <a:spLocks noChangeArrowheads="1"/>
                </p:cNvSpPr>
                <p:nvPr/>
              </p:nvSpPr>
              <p:spPr bwMode="auto">
                <a:xfrm>
                  <a:off x="5543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4" name="Rectangle 702"/>
                <p:cNvSpPr>
                  <a:spLocks noChangeArrowheads="1"/>
                </p:cNvSpPr>
                <p:nvPr/>
              </p:nvSpPr>
              <p:spPr bwMode="auto">
                <a:xfrm>
                  <a:off x="554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5" name="Rectangle 703"/>
                <p:cNvSpPr>
                  <a:spLocks noChangeArrowheads="1"/>
                </p:cNvSpPr>
                <p:nvPr/>
              </p:nvSpPr>
              <p:spPr bwMode="auto">
                <a:xfrm>
                  <a:off x="5544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6" name="Rectangle 704"/>
                <p:cNvSpPr>
                  <a:spLocks noChangeArrowheads="1"/>
                </p:cNvSpPr>
                <p:nvPr/>
              </p:nvSpPr>
              <p:spPr bwMode="auto">
                <a:xfrm>
                  <a:off x="5545" y="208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7" name="Rectangle 705"/>
                <p:cNvSpPr>
                  <a:spLocks noChangeArrowheads="1"/>
                </p:cNvSpPr>
                <p:nvPr/>
              </p:nvSpPr>
              <p:spPr bwMode="auto">
                <a:xfrm>
                  <a:off x="5545" y="2108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8" name="Rectangle 706"/>
                <p:cNvSpPr>
                  <a:spLocks noChangeArrowheads="1"/>
                </p:cNvSpPr>
                <p:nvPr/>
              </p:nvSpPr>
              <p:spPr bwMode="auto">
                <a:xfrm>
                  <a:off x="5545" y="209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59" name="Rectangle 707"/>
                <p:cNvSpPr>
                  <a:spLocks noChangeArrowheads="1"/>
                </p:cNvSpPr>
                <p:nvPr/>
              </p:nvSpPr>
              <p:spPr bwMode="auto">
                <a:xfrm>
                  <a:off x="5546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0" name="Rectangle 708"/>
                <p:cNvSpPr>
                  <a:spLocks noChangeArrowheads="1"/>
                </p:cNvSpPr>
                <p:nvPr/>
              </p:nvSpPr>
              <p:spPr bwMode="auto">
                <a:xfrm>
                  <a:off x="5546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1" name="Rectangle 709"/>
                <p:cNvSpPr>
                  <a:spLocks noChangeArrowheads="1"/>
                </p:cNvSpPr>
                <p:nvPr/>
              </p:nvSpPr>
              <p:spPr bwMode="auto">
                <a:xfrm>
                  <a:off x="554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2" name="Rectangle 710"/>
                <p:cNvSpPr>
                  <a:spLocks noChangeArrowheads="1"/>
                </p:cNvSpPr>
                <p:nvPr/>
              </p:nvSpPr>
              <p:spPr bwMode="auto">
                <a:xfrm>
                  <a:off x="5547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3" name="Rectangle 711"/>
                <p:cNvSpPr>
                  <a:spLocks noChangeArrowheads="1"/>
                </p:cNvSpPr>
                <p:nvPr/>
              </p:nvSpPr>
              <p:spPr bwMode="auto">
                <a:xfrm>
                  <a:off x="5547" y="208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4" name="Rectangle 712"/>
                <p:cNvSpPr>
                  <a:spLocks noChangeArrowheads="1"/>
                </p:cNvSpPr>
                <p:nvPr/>
              </p:nvSpPr>
              <p:spPr bwMode="auto">
                <a:xfrm>
                  <a:off x="5549" y="208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5" name="Rectangle 713"/>
                <p:cNvSpPr>
                  <a:spLocks noChangeArrowheads="1"/>
                </p:cNvSpPr>
                <p:nvPr/>
              </p:nvSpPr>
              <p:spPr bwMode="auto">
                <a:xfrm>
                  <a:off x="5549" y="209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6" name="Rectangle 714"/>
                <p:cNvSpPr>
                  <a:spLocks noChangeArrowheads="1"/>
                </p:cNvSpPr>
                <p:nvPr/>
              </p:nvSpPr>
              <p:spPr bwMode="auto">
                <a:xfrm>
                  <a:off x="5550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7" name="Rectangle 715"/>
                <p:cNvSpPr>
                  <a:spLocks noChangeArrowheads="1"/>
                </p:cNvSpPr>
                <p:nvPr/>
              </p:nvSpPr>
              <p:spPr bwMode="auto">
                <a:xfrm>
                  <a:off x="555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8" name="Rectangle 716"/>
                <p:cNvSpPr>
                  <a:spLocks noChangeArrowheads="1"/>
                </p:cNvSpPr>
                <p:nvPr/>
              </p:nvSpPr>
              <p:spPr bwMode="auto">
                <a:xfrm>
                  <a:off x="5550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69" name="Rectangle 717"/>
                <p:cNvSpPr>
                  <a:spLocks noChangeArrowheads="1"/>
                </p:cNvSpPr>
                <p:nvPr/>
              </p:nvSpPr>
              <p:spPr bwMode="auto">
                <a:xfrm>
                  <a:off x="5551" y="208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0" name="Rectangle 718"/>
                <p:cNvSpPr>
                  <a:spLocks noChangeArrowheads="1"/>
                </p:cNvSpPr>
                <p:nvPr/>
              </p:nvSpPr>
              <p:spPr bwMode="auto">
                <a:xfrm>
                  <a:off x="5551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1" name="Rectangle 719"/>
                <p:cNvSpPr>
                  <a:spLocks noChangeArrowheads="1"/>
                </p:cNvSpPr>
                <p:nvPr/>
              </p:nvSpPr>
              <p:spPr bwMode="auto">
                <a:xfrm>
                  <a:off x="5552" y="207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2" name="Rectangle 720"/>
                <p:cNvSpPr>
                  <a:spLocks noChangeArrowheads="1"/>
                </p:cNvSpPr>
                <p:nvPr/>
              </p:nvSpPr>
              <p:spPr bwMode="auto">
                <a:xfrm>
                  <a:off x="5552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3" name="Rectangle 721"/>
                <p:cNvSpPr>
                  <a:spLocks noChangeArrowheads="1"/>
                </p:cNvSpPr>
                <p:nvPr/>
              </p:nvSpPr>
              <p:spPr bwMode="auto">
                <a:xfrm>
                  <a:off x="5552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4" name="Rectangle 722"/>
                <p:cNvSpPr>
                  <a:spLocks noChangeArrowheads="1"/>
                </p:cNvSpPr>
                <p:nvPr/>
              </p:nvSpPr>
              <p:spPr bwMode="auto">
                <a:xfrm>
                  <a:off x="555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5" name="Rectangle 723"/>
                <p:cNvSpPr>
                  <a:spLocks noChangeArrowheads="1"/>
                </p:cNvSpPr>
                <p:nvPr/>
              </p:nvSpPr>
              <p:spPr bwMode="auto">
                <a:xfrm>
                  <a:off x="5553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6" name="Rectangle 724"/>
                <p:cNvSpPr>
                  <a:spLocks noChangeArrowheads="1"/>
                </p:cNvSpPr>
                <p:nvPr/>
              </p:nvSpPr>
              <p:spPr bwMode="auto">
                <a:xfrm>
                  <a:off x="555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7" name="Rectangle 725"/>
                <p:cNvSpPr>
                  <a:spLocks noChangeArrowheads="1"/>
                </p:cNvSpPr>
                <p:nvPr/>
              </p:nvSpPr>
              <p:spPr bwMode="auto">
                <a:xfrm>
                  <a:off x="5554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8" name="Rectangle 726"/>
                <p:cNvSpPr>
                  <a:spLocks noChangeArrowheads="1"/>
                </p:cNvSpPr>
                <p:nvPr/>
              </p:nvSpPr>
              <p:spPr bwMode="auto">
                <a:xfrm>
                  <a:off x="5554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79" name="Rectangle 727"/>
                <p:cNvSpPr>
                  <a:spLocks noChangeArrowheads="1"/>
                </p:cNvSpPr>
                <p:nvPr/>
              </p:nvSpPr>
              <p:spPr bwMode="auto">
                <a:xfrm>
                  <a:off x="5555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0" name="Rectangle 728"/>
                <p:cNvSpPr>
                  <a:spLocks noChangeArrowheads="1"/>
                </p:cNvSpPr>
                <p:nvPr/>
              </p:nvSpPr>
              <p:spPr bwMode="auto">
                <a:xfrm>
                  <a:off x="5555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1" name="Rectangle 729"/>
                <p:cNvSpPr>
                  <a:spLocks noChangeArrowheads="1"/>
                </p:cNvSpPr>
                <p:nvPr/>
              </p:nvSpPr>
              <p:spPr bwMode="auto">
                <a:xfrm>
                  <a:off x="5556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2" name="Rectangle 730"/>
                <p:cNvSpPr>
                  <a:spLocks noChangeArrowheads="1"/>
                </p:cNvSpPr>
                <p:nvPr/>
              </p:nvSpPr>
              <p:spPr bwMode="auto">
                <a:xfrm>
                  <a:off x="555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3" name="Rectangle 731"/>
                <p:cNvSpPr>
                  <a:spLocks noChangeArrowheads="1"/>
                </p:cNvSpPr>
                <p:nvPr/>
              </p:nvSpPr>
              <p:spPr bwMode="auto">
                <a:xfrm>
                  <a:off x="555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4" name="Rectangle 732"/>
                <p:cNvSpPr>
                  <a:spLocks noChangeArrowheads="1"/>
                </p:cNvSpPr>
                <p:nvPr/>
              </p:nvSpPr>
              <p:spPr bwMode="auto">
                <a:xfrm>
                  <a:off x="5558" y="207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5" name="Rectangle 733"/>
                <p:cNvSpPr>
                  <a:spLocks noChangeArrowheads="1"/>
                </p:cNvSpPr>
                <p:nvPr/>
              </p:nvSpPr>
              <p:spPr bwMode="auto">
                <a:xfrm>
                  <a:off x="5558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6" name="Rectangle 734"/>
                <p:cNvSpPr>
                  <a:spLocks noChangeArrowheads="1"/>
                </p:cNvSpPr>
                <p:nvPr/>
              </p:nvSpPr>
              <p:spPr bwMode="auto">
                <a:xfrm>
                  <a:off x="5559" y="214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7" name="Rectangle 735"/>
                <p:cNvSpPr>
                  <a:spLocks noChangeArrowheads="1"/>
                </p:cNvSpPr>
                <p:nvPr/>
              </p:nvSpPr>
              <p:spPr bwMode="auto">
                <a:xfrm>
                  <a:off x="5559" y="217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8" name="Rectangle 736"/>
                <p:cNvSpPr>
                  <a:spLocks noChangeArrowheads="1"/>
                </p:cNvSpPr>
                <p:nvPr/>
              </p:nvSpPr>
              <p:spPr bwMode="auto">
                <a:xfrm>
                  <a:off x="5559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89" name="Rectangle 737"/>
                <p:cNvSpPr>
                  <a:spLocks noChangeArrowheads="1"/>
                </p:cNvSpPr>
                <p:nvPr/>
              </p:nvSpPr>
              <p:spPr bwMode="auto">
                <a:xfrm>
                  <a:off x="5560" y="213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0" name="Rectangle 738"/>
                <p:cNvSpPr>
                  <a:spLocks noChangeArrowheads="1"/>
                </p:cNvSpPr>
                <p:nvPr/>
              </p:nvSpPr>
              <p:spPr bwMode="auto">
                <a:xfrm>
                  <a:off x="5560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1" name="Rectangle 739"/>
                <p:cNvSpPr>
                  <a:spLocks noChangeArrowheads="1"/>
                </p:cNvSpPr>
                <p:nvPr/>
              </p:nvSpPr>
              <p:spPr bwMode="auto">
                <a:xfrm>
                  <a:off x="5560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2" name="Rectangle 740"/>
                <p:cNvSpPr>
                  <a:spLocks noChangeArrowheads="1"/>
                </p:cNvSpPr>
                <p:nvPr/>
              </p:nvSpPr>
              <p:spPr bwMode="auto">
                <a:xfrm>
                  <a:off x="5561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3" name="Rectangle 741"/>
                <p:cNvSpPr>
                  <a:spLocks noChangeArrowheads="1"/>
                </p:cNvSpPr>
                <p:nvPr/>
              </p:nvSpPr>
              <p:spPr bwMode="auto">
                <a:xfrm>
                  <a:off x="5561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4" name="Rectangle 742"/>
                <p:cNvSpPr>
                  <a:spLocks noChangeArrowheads="1"/>
                </p:cNvSpPr>
                <p:nvPr/>
              </p:nvSpPr>
              <p:spPr bwMode="auto">
                <a:xfrm>
                  <a:off x="5561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5" name="Rectangle 743"/>
                <p:cNvSpPr>
                  <a:spLocks noChangeArrowheads="1"/>
                </p:cNvSpPr>
                <p:nvPr/>
              </p:nvSpPr>
              <p:spPr bwMode="auto">
                <a:xfrm>
                  <a:off x="5561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6" name="Rectangle 744"/>
                <p:cNvSpPr>
                  <a:spLocks noChangeArrowheads="1"/>
                </p:cNvSpPr>
                <p:nvPr/>
              </p:nvSpPr>
              <p:spPr bwMode="auto">
                <a:xfrm>
                  <a:off x="5561" y="217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7" name="Rectangle 745"/>
                <p:cNvSpPr>
                  <a:spLocks noChangeArrowheads="1"/>
                </p:cNvSpPr>
                <p:nvPr/>
              </p:nvSpPr>
              <p:spPr bwMode="auto">
                <a:xfrm>
                  <a:off x="5561" y="2110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8" name="Rectangle 746"/>
                <p:cNvSpPr>
                  <a:spLocks noChangeArrowheads="1"/>
                </p:cNvSpPr>
                <p:nvPr/>
              </p:nvSpPr>
              <p:spPr bwMode="auto">
                <a:xfrm>
                  <a:off x="5561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499" name="Rectangle 747"/>
                <p:cNvSpPr>
                  <a:spLocks noChangeArrowheads="1"/>
                </p:cNvSpPr>
                <p:nvPr/>
              </p:nvSpPr>
              <p:spPr bwMode="auto">
                <a:xfrm>
                  <a:off x="5561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0" name="Rectangle 748"/>
                <p:cNvSpPr>
                  <a:spLocks noChangeArrowheads="1"/>
                </p:cNvSpPr>
                <p:nvPr/>
              </p:nvSpPr>
              <p:spPr bwMode="auto">
                <a:xfrm>
                  <a:off x="5561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1" name="Rectangle 749"/>
                <p:cNvSpPr>
                  <a:spLocks noChangeArrowheads="1"/>
                </p:cNvSpPr>
                <p:nvPr/>
              </p:nvSpPr>
              <p:spPr bwMode="auto">
                <a:xfrm>
                  <a:off x="5561" y="21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2" name="Rectangle 750"/>
                <p:cNvSpPr>
                  <a:spLocks noChangeArrowheads="1"/>
                </p:cNvSpPr>
                <p:nvPr/>
              </p:nvSpPr>
              <p:spPr bwMode="auto">
                <a:xfrm>
                  <a:off x="5563" y="208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3" name="Rectangle 751"/>
                <p:cNvSpPr>
                  <a:spLocks noChangeArrowheads="1"/>
                </p:cNvSpPr>
                <p:nvPr/>
              </p:nvSpPr>
              <p:spPr bwMode="auto">
                <a:xfrm>
                  <a:off x="5563" y="216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4" name="Rectangle 752"/>
                <p:cNvSpPr>
                  <a:spLocks noChangeArrowheads="1"/>
                </p:cNvSpPr>
                <p:nvPr/>
              </p:nvSpPr>
              <p:spPr bwMode="auto">
                <a:xfrm>
                  <a:off x="5564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5" name="Rectangle 753"/>
                <p:cNvSpPr>
                  <a:spLocks noChangeArrowheads="1"/>
                </p:cNvSpPr>
                <p:nvPr/>
              </p:nvSpPr>
              <p:spPr bwMode="auto">
                <a:xfrm>
                  <a:off x="556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6" name="Rectangle 754"/>
                <p:cNvSpPr>
                  <a:spLocks noChangeArrowheads="1"/>
                </p:cNvSpPr>
                <p:nvPr/>
              </p:nvSpPr>
              <p:spPr bwMode="auto">
                <a:xfrm>
                  <a:off x="5564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7" name="Rectangle 755"/>
                <p:cNvSpPr>
                  <a:spLocks noChangeArrowheads="1"/>
                </p:cNvSpPr>
                <p:nvPr/>
              </p:nvSpPr>
              <p:spPr bwMode="auto">
                <a:xfrm>
                  <a:off x="556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8" name="Rectangle 756"/>
                <p:cNvSpPr>
                  <a:spLocks noChangeArrowheads="1"/>
                </p:cNvSpPr>
                <p:nvPr/>
              </p:nvSpPr>
              <p:spPr bwMode="auto">
                <a:xfrm>
                  <a:off x="5565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09" name="Rectangle 757"/>
                <p:cNvSpPr>
                  <a:spLocks noChangeArrowheads="1"/>
                </p:cNvSpPr>
                <p:nvPr/>
              </p:nvSpPr>
              <p:spPr bwMode="auto">
                <a:xfrm>
                  <a:off x="5566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0" name="Rectangle 758"/>
                <p:cNvSpPr>
                  <a:spLocks noChangeArrowheads="1"/>
                </p:cNvSpPr>
                <p:nvPr/>
              </p:nvSpPr>
              <p:spPr bwMode="auto">
                <a:xfrm>
                  <a:off x="5566" y="211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1" name="Rectangle 759"/>
                <p:cNvSpPr>
                  <a:spLocks noChangeArrowheads="1"/>
                </p:cNvSpPr>
                <p:nvPr/>
              </p:nvSpPr>
              <p:spPr bwMode="auto">
                <a:xfrm>
                  <a:off x="5566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2" name="Rectangle 760"/>
                <p:cNvSpPr>
                  <a:spLocks noChangeArrowheads="1"/>
                </p:cNvSpPr>
                <p:nvPr/>
              </p:nvSpPr>
              <p:spPr bwMode="auto">
                <a:xfrm>
                  <a:off x="5567" y="208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3" name="Rectangle 761"/>
                <p:cNvSpPr>
                  <a:spLocks noChangeArrowheads="1"/>
                </p:cNvSpPr>
                <p:nvPr/>
              </p:nvSpPr>
              <p:spPr bwMode="auto">
                <a:xfrm>
                  <a:off x="5567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4" name="Rectangle 762"/>
                <p:cNvSpPr>
                  <a:spLocks noChangeArrowheads="1"/>
                </p:cNvSpPr>
                <p:nvPr/>
              </p:nvSpPr>
              <p:spPr bwMode="auto">
                <a:xfrm>
                  <a:off x="5568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5" name="Rectangle 763"/>
                <p:cNvSpPr>
                  <a:spLocks noChangeArrowheads="1"/>
                </p:cNvSpPr>
                <p:nvPr/>
              </p:nvSpPr>
              <p:spPr bwMode="auto">
                <a:xfrm>
                  <a:off x="5568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6" name="Rectangle 764"/>
                <p:cNvSpPr>
                  <a:spLocks noChangeArrowheads="1"/>
                </p:cNvSpPr>
                <p:nvPr/>
              </p:nvSpPr>
              <p:spPr bwMode="auto">
                <a:xfrm>
                  <a:off x="5568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7" name="Rectangle 765"/>
                <p:cNvSpPr>
                  <a:spLocks noChangeArrowheads="1"/>
                </p:cNvSpPr>
                <p:nvPr/>
              </p:nvSpPr>
              <p:spPr bwMode="auto">
                <a:xfrm>
                  <a:off x="5569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8" name="Rectangle 766"/>
                <p:cNvSpPr>
                  <a:spLocks noChangeArrowheads="1"/>
                </p:cNvSpPr>
                <p:nvPr/>
              </p:nvSpPr>
              <p:spPr bwMode="auto">
                <a:xfrm>
                  <a:off x="5569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19" name="Rectangle 767"/>
                <p:cNvSpPr>
                  <a:spLocks noChangeArrowheads="1"/>
                </p:cNvSpPr>
                <p:nvPr/>
              </p:nvSpPr>
              <p:spPr bwMode="auto">
                <a:xfrm>
                  <a:off x="5571" y="217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0" name="Rectangle 768"/>
                <p:cNvSpPr>
                  <a:spLocks noChangeArrowheads="1"/>
                </p:cNvSpPr>
                <p:nvPr/>
              </p:nvSpPr>
              <p:spPr bwMode="auto">
                <a:xfrm>
                  <a:off x="5571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1" name="Rectangle 769"/>
                <p:cNvSpPr>
                  <a:spLocks noChangeArrowheads="1"/>
                </p:cNvSpPr>
                <p:nvPr/>
              </p:nvSpPr>
              <p:spPr bwMode="auto">
                <a:xfrm>
                  <a:off x="5571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2" name="Rectangle 770"/>
                <p:cNvSpPr>
                  <a:spLocks noChangeArrowheads="1"/>
                </p:cNvSpPr>
                <p:nvPr/>
              </p:nvSpPr>
              <p:spPr bwMode="auto">
                <a:xfrm>
                  <a:off x="5572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3" name="Rectangle 771"/>
                <p:cNvSpPr>
                  <a:spLocks noChangeArrowheads="1"/>
                </p:cNvSpPr>
                <p:nvPr/>
              </p:nvSpPr>
              <p:spPr bwMode="auto">
                <a:xfrm>
                  <a:off x="5572" y="2113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4" name="Rectangle 772"/>
                <p:cNvSpPr>
                  <a:spLocks noChangeArrowheads="1"/>
                </p:cNvSpPr>
                <p:nvPr/>
              </p:nvSpPr>
              <p:spPr bwMode="auto">
                <a:xfrm>
                  <a:off x="5573" y="215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5" name="Rectangle 773"/>
                <p:cNvSpPr>
                  <a:spLocks noChangeArrowheads="1"/>
                </p:cNvSpPr>
                <p:nvPr/>
              </p:nvSpPr>
              <p:spPr bwMode="auto">
                <a:xfrm>
                  <a:off x="5573" y="2103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6" name="Rectangle 774"/>
                <p:cNvSpPr>
                  <a:spLocks noChangeArrowheads="1"/>
                </p:cNvSpPr>
                <p:nvPr/>
              </p:nvSpPr>
              <p:spPr bwMode="auto">
                <a:xfrm>
                  <a:off x="5573" y="214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7" name="Rectangle 775"/>
                <p:cNvSpPr>
                  <a:spLocks noChangeArrowheads="1"/>
                </p:cNvSpPr>
                <p:nvPr/>
              </p:nvSpPr>
              <p:spPr bwMode="auto">
                <a:xfrm>
                  <a:off x="5574" y="2162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8" name="Rectangle 776"/>
                <p:cNvSpPr>
                  <a:spLocks noChangeArrowheads="1"/>
                </p:cNvSpPr>
                <p:nvPr/>
              </p:nvSpPr>
              <p:spPr bwMode="auto">
                <a:xfrm>
                  <a:off x="5574" y="212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29" name="Rectangle 777"/>
                <p:cNvSpPr>
                  <a:spLocks noChangeArrowheads="1"/>
                </p:cNvSpPr>
                <p:nvPr/>
              </p:nvSpPr>
              <p:spPr bwMode="auto">
                <a:xfrm>
                  <a:off x="5575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0" name="Rectangle 778"/>
                <p:cNvSpPr>
                  <a:spLocks noChangeArrowheads="1"/>
                </p:cNvSpPr>
                <p:nvPr/>
              </p:nvSpPr>
              <p:spPr bwMode="auto">
                <a:xfrm>
                  <a:off x="5575" y="2141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1" name="Rectangle 779"/>
                <p:cNvSpPr>
                  <a:spLocks noChangeArrowheads="1"/>
                </p:cNvSpPr>
                <p:nvPr/>
              </p:nvSpPr>
              <p:spPr bwMode="auto">
                <a:xfrm>
                  <a:off x="5575" y="211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2" name="Rectangle 780"/>
                <p:cNvSpPr>
                  <a:spLocks noChangeArrowheads="1"/>
                </p:cNvSpPr>
                <p:nvPr/>
              </p:nvSpPr>
              <p:spPr bwMode="auto">
                <a:xfrm>
                  <a:off x="5576" y="213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3" name="Rectangle 781"/>
                <p:cNvSpPr>
                  <a:spLocks noChangeArrowheads="1"/>
                </p:cNvSpPr>
                <p:nvPr/>
              </p:nvSpPr>
              <p:spPr bwMode="auto">
                <a:xfrm>
                  <a:off x="5576" y="208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4" name="Rectangle 782"/>
                <p:cNvSpPr>
                  <a:spLocks noChangeArrowheads="1"/>
                </p:cNvSpPr>
                <p:nvPr/>
              </p:nvSpPr>
              <p:spPr bwMode="auto">
                <a:xfrm>
                  <a:off x="5577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5" name="Rectangle 783"/>
                <p:cNvSpPr>
                  <a:spLocks noChangeArrowheads="1"/>
                </p:cNvSpPr>
                <p:nvPr/>
              </p:nvSpPr>
              <p:spPr bwMode="auto">
                <a:xfrm>
                  <a:off x="5577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6" name="Rectangle 784"/>
                <p:cNvSpPr>
                  <a:spLocks noChangeArrowheads="1"/>
                </p:cNvSpPr>
                <p:nvPr/>
              </p:nvSpPr>
              <p:spPr bwMode="auto">
                <a:xfrm>
                  <a:off x="5577" y="2097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7" name="Rectangle 785"/>
                <p:cNvSpPr>
                  <a:spLocks noChangeArrowheads="1"/>
                </p:cNvSpPr>
                <p:nvPr/>
              </p:nvSpPr>
              <p:spPr bwMode="auto">
                <a:xfrm>
                  <a:off x="5582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8" name="Rectangle 786"/>
                <p:cNvSpPr>
                  <a:spLocks noChangeArrowheads="1"/>
                </p:cNvSpPr>
                <p:nvPr/>
              </p:nvSpPr>
              <p:spPr bwMode="auto">
                <a:xfrm>
                  <a:off x="5582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39" name="Rectangle 787"/>
                <p:cNvSpPr>
                  <a:spLocks noChangeArrowheads="1"/>
                </p:cNvSpPr>
                <p:nvPr/>
              </p:nvSpPr>
              <p:spPr bwMode="auto">
                <a:xfrm>
                  <a:off x="5583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0" name="Rectangle 788"/>
                <p:cNvSpPr>
                  <a:spLocks noChangeArrowheads="1"/>
                </p:cNvSpPr>
                <p:nvPr/>
              </p:nvSpPr>
              <p:spPr bwMode="auto">
                <a:xfrm>
                  <a:off x="5583" y="208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1" name="Rectangle 789"/>
                <p:cNvSpPr>
                  <a:spLocks noChangeArrowheads="1"/>
                </p:cNvSpPr>
                <p:nvPr/>
              </p:nvSpPr>
              <p:spPr bwMode="auto">
                <a:xfrm>
                  <a:off x="5583" y="216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2" name="Rectangle 790"/>
                <p:cNvSpPr>
                  <a:spLocks noChangeArrowheads="1"/>
                </p:cNvSpPr>
                <p:nvPr/>
              </p:nvSpPr>
              <p:spPr bwMode="auto">
                <a:xfrm>
                  <a:off x="5584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3" name="Rectangle 791"/>
                <p:cNvSpPr>
                  <a:spLocks noChangeArrowheads="1"/>
                </p:cNvSpPr>
                <p:nvPr/>
              </p:nvSpPr>
              <p:spPr bwMode="auto">
                <a:xfrm>
                  <a:off x="558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4" name="Rectangle 792"/>
                <p:cNvSpPr>
                  <a:spLocks noChangeArrowheads="1"/>
                </p:cNvSpPr>
                <p:nvPr/>
              </p:nvSpPr>
              <p:spPr bwMode="auto">
                <a:xfrm>
                  <a:off x="5585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5" name="Rectangle 793"/>
                <p:cNvSpPr>
                  <a:spLocks noChangeArrowheads="1"/>
                </p:cNvSpPr>
                <p:nvPr/>
              </p:nvSpPr>
              <p:spPr bwMode="auto">
                <a:xfrm>
                  <a:off x="5585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6" name="Rectangle 794"/>
                <p:cNvSpPr>
                  <a:spLocks noChangeArrowheads="1"/>
                </p:cNvSpPr>
                <p:nvPr/>
              </p:nvSpPr>
              <p:spPr bwMode="auto">
                <a:xfrm>
                  <a:off x="5585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7" name="Rectangle 795"/>
                <p:cNvSpPr>
                  <a:spLocks noChangeArrowheads="1"/>
                </p:cNvSpPr>
                <p:nvPr/>
              </p:nvSpPr>
              <p:spPr bwMode="auto">
                <a:xfrm>
                  <a:off x="5586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8" name="Rectangle 796"/>
                <p:cNvSpPr>
                  <a:spLocks noChangeArrowheads="1"/>
                </p:cNvSpPr>
                <p:nvPr/>
              </p:nvSpPr>
              <p:spPr bwMode="auto">
                <a:xfrm>
                  <a:off x="5586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49" name="Rectangle 797"/>
                <p:cNvSpPr>
                  <a:spLocks noChangeArrowheads="1"/>
                </p:cNvSpPr>
                <p:nvPr/>
              </p:nvSpPr>
              <p:spPr bwMode="auto">
                <a:xfrm>
                  <a:off x="5587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0" name="Rectangle 798"/>
                <p:cNvSpPr>
                  <a:spLocks noChangeArrowheads="1"/>
                </p:cNvSpPr>
                <p:nvPr/>
              </p:nvSpPr>
              <p:spPr bwMode="auto">
                <a:xfrm>
                  <a:off x="5587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1" name="Rectangle 799"/>
                <p:cNvSpPr>
                  <a:spLocks noChangeArrowheads="1"/>
                </p:cNvSpPr>
                <p:nvPr/>
              </p:nvSpPr>
              <p:spPr bwMode="auto">
                <a:xfrm>
                  <a:off x="5587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2" name="Rectangle 800"/>
                <p:cNvSpPr>
                  <a:spLocks noChangeArrowheads="1"/>
                </p:cNvSpPr>
                <p:nvPr/>
              </p:nvSpPr>
              <p:spPr bwMode="auto">
                <a:xfrm>
                  <a:off x="5588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3" name="Rectangle 801"/>
                <p:cNvSpPr>
                  <a:spLocks noChangeArrowheads="1"/>
                </p:cNvSpPr>
                <p:nvPr/>
              </p:nvSpPr>
              <p:spPr bwMode="auto">
                <a:xfrm>
                  <a:off x="5588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4" name="Rectangle 802"/>
                <p:cNvSpPr>
                  <a:spLocks noChangeArrowheads="1"/>
                </p:cNvSpPr>
                <p:nvPr/>
              </p:nvSpPr>
              <p:spPr bwMode="auto">
                <a:xfrm>
                  <a:off x="5590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5" name="Rectangle 803"/>
                <p:cNvSpPr>
                  <a:spLocks noChangeArrowheads="1"/>
                </p:cNvSpPr>
                <p:nvPr/>
              </p:nvSpPr>
              <p:spPr bwMode="auto">
                <a:xfrm>
                  <a:off x="5590" y="210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6" name="Rectangle 804"/>
                <p:cNvSpPr>
                  <a:spLocks noChangeArrowheads="1"/>
                </p:cNvSpPr>
                <p:nvPr/>
              </p:nvSpPr>
              <p:spPr bwMode="auto">
                <a:xfrm>
                  <a:off x="5590" y="2110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7" name="Rectangle 805"/>
                <p:cNvSpPr>
                  <a:spLocks noChangeArrowheads="1"/>
                </p:cNvSpPr>
                <p:nvPr/>
              </p:nvSpPr>
              <p:spPr bwMode="auto">
                <a:xfrm>
                  <a:off x="5591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8" name="Rectangle 806"/>
                <p:cNvSpPr>
                  <a:spLocks noChangeArrowheads="1"/>
                </p:cNvSpPr>
                <p:nvPr/>
              </p:nvSpPr>
              <p:spPr bwMode="auto">
                <a:xfrm>
                  <a:off x="5591" y="214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59" name="Rectangle 807"/>
                <p:cNvSpPr>
                  <a:spLocks noChangeArrowheads="1"/>
                </p:cNvSpPr>
                <p:nvPr/>
              </p:nvSpPr>
              <p:spPr bwMode="auto">
                <a:xfrm>
                  <a:off x="5591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0" name="Rectangle 808"/>
                <p:cNvSpPr>
                  <a:spLocks noChangeArrowheads="1"/>
                </p:cNvSpPr>
                <p:nvPr/>
              </p:nvSpPr>
              <p:spPr bwMode="auto">
                <a:xfrm>
                  <a:off x="5592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1" name="Rectangle 809"/>
                <p:cNvSpPr>
                  <a:spLocks noChangeArrowheads="1"/>
                </p:cNvSpPr>
                <p:nvPr/>
              </p:nvSpPr>
              <p:spPr bwMode="auto">
                <a:xfrm>
                  <a:off x="559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2" name="Rectangle 810"/>
                <p:cNvSpPr>
                  <a:spLocks noChangeArrowheads="1"/>
                </p:cNvSpPr>
                <p:nvPr/>
              </p:nvSpPr>
              <p:spPr bwMode="auto">
                <a:xfrm>
                  <a:off x="5593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3" name="Rectangle 811"/>
                <p:cNvSpPr>
                  <a:spLocks noChangeArrowheads="1"/>
                </p:cNvSpPr>
                <p:nvPr/>
              </p:nvSpPr>
              <p:spPr bwMode="auto">
                <a:xfrm>
                  <a:off x="5593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4" name="Rectangle 812"/>
                <p:cNvSpPr>
                  <a:spLocks noChangeArrowheads="1"/>
                </p:cNvSpPr>
                <p:nvPr/>
              </p:nvSpPr>
              <p:spPr bwMode="auto">
                <a:xfrm>
                  <a:off x="5593" y="209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5" name="Rectangle 813"/>
                <p:cNvSpPr>
                  <a:spLocks noChangeArrowheads="1"/>
                </p:cNvSpPr>
                <p:nvPr/>
              </p:nvSpPr>
              <p:spPr bwMode="auto">
                <a:xfrm>
                  <a:off x="5594" y="2094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6" name="Rectangle 814"/>
                <p:cNvSpPr>
                  <a:spLocks noChangeArrowheads="1"/>
                </p:cNvSpPr>
                <p:nvPr/>
              </p:nvSpPr>
              <p:spPr bwMode="auto">
                <a:xfrm>
                  <a:off x="5594" y="213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7" name="Rectangle 815"/>
                <p:cNvSpPr>
                  <a:spLocks noChangeArrowheads="1"/>
                </p:cNvSpPr>
                <p:nvPr/>
              </p:nvSpPr>
              <p:spPr bwMode="auto">
                <a:xfrm>
                  <a:off x="5595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8" name="Rectangle 816"/>
                <p:cNvSpPr>
                  <a:spLocks noChangeArrowheads="1"/>
                </p:cNvSpPr>
                <p:nvPr/>
              </p:nvSpPr>
              <p:spPr bwMode="auto">
                <a:xfrm>
                  <a:off x="5595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69" name="Rectangle 817"/>
                <p:cNvSpPr>
                  <a:spLocks noChangeArrowheads="1"/>
                </p:cNvSpPr>
                <p:nvPr/>
              </p:nvSpPr>
              <p:spPr bwMode="auto">
                <a:xfrm>
                  <a:off x="5595" y="2110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0" name="Rectangle 818"/>
                <p:cNvSpPr>
                  <a:spLocks noChangeArrowheads="1"/>
                </p:cNvSpPr>
                <p:nvPr/>
              </p:nvSpPr>
              <p:spPr bwMode="auto">
                <a:xfrm>
                  <a:off x="5596" y="209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1" name="Rectangle 819"/>
                <p:cNvSpPr>
                  <a:spLocks noChangeArrowheads="1"/>
                </p:cNvSpPr>
                <p:nvPr/>
              </p:nvSpPr>
              <p:spPr bwMode="auto">
                <a:xfrm>
                  <a:off x="5596" y="211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2" name="Rectangle 820"/>
                <p:cNvSpPr>
                  <a:spLocks noChangeArrowheads="1"/>
                </p:cNvSpPr>
                <p:nvPr/>
              </p:nvSpPr>
              <p:spPr bwMode="auto">
                <a:xfrm>
                  <a:off x="5598" y="215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3" name="Rectangle 821"/>
                <p:cNvSpPr>
                  <a:spLocks noChangeArrowheads="1"/>
                </p:cNvSpPr>
                <p:nvPr/>
              </p:nvSpPr>
              <p:spPr bwMode="auto">
                <a:xfrm>
                  <a:off x="5598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4" name="Rectangle 822"/>
                <p:cNvSpPr>
                  <a:spLocks noChangeArrowheads="1"/>
                </p:cNvSpPr>
                <p:nvPr/>
              </p:nvSpPr>
              <p:spPr bwMode="auto">
                <a:xfrm>
                  <a:off x="5598" y="212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5" name="Rectangle 823"/>
                <p:cNvSpPr>
                  <a:spLocks noChangeArrowheads="1"/>
                </p:cNvSpPr>
                <p:nvPr/>
              </p:nvSpPr>
              <p:spPr bwMode="auto">
                <a:xfrm>
                  <a:off x="5599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6" name="Rectangle 824"/>
                <p:cNvSpPr>
                  <a:spLocks noChangeArrowheads="1"/>
                </p:cNvSpPr>
                <p:nvPr/>
              </p:nvSpPr>
              <p:spPr bwMode="auto">
                <a:xfrm>
                  <a:off x="5599" y="209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77" name="Rectangle 825"/>
                <p:cNvSpPr>
                  <a:spLocks noChangeArrowheads="1"/>
                </p:cNvSpPr>
                <p:nvPr/>
              </p:nvSpPr>
              <p:spPr bwMode="auto">
                <a:xfrm>
                  <a:off x="5600" y="210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68" name="Group 826"/>
              <p:cNvGrpSpPr>
                <a:grpSpLocks/>
              </p:cNvGrpSpPr>
              <p:nvPr/>
            </p:nvGrpSpPr>
            <p:grpSpPr bwMode="auto">
              <a:xfrm>
                <a:off x="5600" y="2041"/>
                <a:ext cx="96" cy="144"/>
                <a:chOff x="5600" y="2041"/>
                <a:chExt cx="96" cy="144"/>
              </a:xfrm>
            </p:grpSpPr>
            <p:sp>
              <p:nvSpPr>
                <p:cNvPr id="843579" name="Rectangle 827"/>
                <p:cNvSpPr>
                  <a:spLocks noChangeArrowheads="1"/>
                </p:cNvSpPr>
                <p:nvPr/>
              </p:nvSpPr>
              <p:spPr bwMode="auto">
                <a:xfrm>
                  <a:off x="5600" y="215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0" name="Rectangle 828"/>
                <p:cNvSpPr>
                  <a:spLocks noChangeArrowheads="1"/>
                </p:cNvSpPr>
                <p:nvPr/>
              </p:nvSpPr>
              <p:spPr bwMode="auto">
                <a:xfrm>
                  <a:off x="5600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1" name="Rectangle 829"/>
                <p:cNvSpPr>
                  <a:spLocks noChangeArrowheads="1"/>
                </p:cNvSpPr>
                <p:nvPr/>
              </p:nvSpPr>
              <p:spPr bwMode="auto">
                <a:xfrm>
                  <a:off x="560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2" name="Rectangle 830"/>
                <p:cNvSpPr>
                  <a:spLocks noChangeArrowheads="1"/>
                </p:cNvSpPr>
                <p:nvPr/>
              </p:nvSpPr>
              <p:spPr bwMode="auto">
                <a:xfrm>
                  <a:off x="5601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3" name="Rectangle 831"/>
                <p:cNvSpPr>
                  <a:spLocks noChangeArrowheads="1"/>
                </p:cNvSpPr>
                <p:nvPr/>
              </p:nvSpPr>
              <p:spPr bwMode="auto">
                <a:xfrm>
                  <a:off x="5602" y="210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4" name="Rectangle 832"/>
                <p:cNvSpPr>
                  <a:spLocks noChangeArrowheads="1"/>
                </p:cNvSpPr>
                <p:nvPr/>
              </p:nvSpPr>
              <p:spPr bwMode="auto">
                <a:xfrm>
                  <a:off x="5602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5" name="Rectangle 833"/>
                <p:cNvSpPr>
                  <a:spLocks noChangeArrowheads="1"/>
                </p:cNvSpPr>
                <p:nvPr/>
              </p:nvSpPr>
              <p:spPr bwMode="auto">
                <a:xfrm>
                  <a:off x="5602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6" name="Rectangle 834"/>
                <p:cNvSpPr>
                  <a:spLocks noChangeArrowheads="1"/>
                </p:cNvSpPr>
                <p:nvPr/>
              </p:nvSpPr>
              <p:spPr bwMode="auto">
                <a:xfrm>
                  <a:off x="5603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7" name="Rectangle 835"/>
                <p:cNvSpPr>
                  <a:spLocks noChangeArrowheads="1"/>
                </p:cNvSpPr>
                <p:nvPr/>
              </p:nvSpPr>
              <p:spPr bwMode="auto">
                <a:xfrm>
                  <a:off x="5603" y="209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8" name="Rectangle 836"/>
                <p:cNvSpPr>
                  <a:spLocks noChangeArrowheads="1"/>
                </p:cNvSpPr>
                <p:nvPr/>
              </p:nvSpPr>
              <p:spPr bwMode="auto">
                <a:xfrm>
                  <a:off x="5604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89" name="Rectangle 837"/>
                <p:cNvSpPr>
                  <a:spLocks noChangeArrowheads="1"/>
                </p:cNvSpPr>
                <p:nvPr/>
              </p:nvSpPr>
              <p:spPr bwMode="auto">
                <a:xfrm>
                  <a:off x="5604" y="2077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0" name="Rectangle 838"/>
                <p:cNvSpPr>
                  <a:spLocks noChangeArrowheads="1"/>
                </p:cNvSpPr>
                <p:nvPr/>
              </p:nvSpPr>
              <p:spPr bwMode="auto">
                <a:xfrm>
                  <a:off x="5604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1" name="Rectangle 839"/>
                <p:cNvSpPr>
                  <a:spLocks noChangeArrowheads="1"/>
                </p:cNvSpPr>
                <p:nvPr/>
              </p:nvSpPr>
              <p:spPr bwMode="auto">
                <a:xfrm>
                  <a:off x="5605" y="208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2" name="Rectangle 840"/>
                <p:cNvSpPr>
                  <a:spLocks noChangeArrowheads="1"/>
                </p:cNvSpPr>
                <p:nvPr/>
              </p:nvSpPr>
              <p:spPr bwMode="auto">
                <a:xfrm>
                  <a:off x="5605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3" name="Rectangle 841"/>
                <p:cNvSpPr>
                  <a:spLocks noChangeArrowheads="1"/>
                </p:cNvSpPr>
                <p:nvPr/>
              </p:nvSpPr>
              <p:spPr bwMode="auto">
                <a:xfrm>
                  <a:off x="5607" y="209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4" name="Rectangle 842"/>
                <p:cNvSpPr>
                  <a:spLocks noChangeArrowheads="1"/>
                </p:cNvSpPr>
                <p:nvPr/>
              </p:nvSpPr>
              <p:spPr bwMode="auto">
                <a:xfrm>
                  <a:off x="5607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5" name="Rectangle 843"/>
                <p:cNvSpPr>
                  <a:spLocks noChangeArrowheads="1"/>
                </p:cNvSpPr>
                <p:nvPr/>
              </p:nvSpPr>
              <p:spPr bwMode="auto">
                <a:xfrm>
                  <a:off x="5607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6" name="Rectangle 844"/>
                <p:cNvSpPr>
                  <a:spLocks noChangeArrowheads="1"/>
                </p:cNvSpPr>
                <p:nvPr/>
              </p:nvSpPr>
              <p:spPr bwMode="auto">
                <a:xfrm>
                  <a:off x="5608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7" name="Rectangle 845"/>
                <p:cNvSpPr>
                  <a:spLocks noChangeArrowheads="1"/>
                </p:cNvSpPr>
                <p:nvPr/>
              </p:nvSpPr>
              <p:spPr bwMode="auto">
                <a:xfrm>
                  <a:off x="5608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8" name="Rectangle 846"/>
                <p:cNvSpPr>
                  <a:spLocks noChangeArrowheads="1"/>
                </p:cNvSpPr>
                <p:nvPr/>
              </p:nvSpPr>
              <p:spPr bwMode="auto">
                <a:xfrm>
                  <a:off x="5609" y="208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599" name="Rectangle 847"/>
                <p:cNvSpPr>
                  <a:spLocks noChangeArrowheads="1"/>
                </p:cNvSpPr>
                <p:nvPr/>
              </p:nvSpPr>
              <p:spPr bwMode="auto">
                <a:xfrm>
                  <a:off x="5609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0" name="Rectangle 848"/>
                <p:cNvSpPr>
                  <a:spLocks noChangeArrowheads="1"/>
                </p:cNvSpPr>
                <p:nvPr/>
              </p:nvSpPr>
              <p:spPr bwMode="auto">
                <a:xfrm>
                  <a:off x="5609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1" name="Rectangle 849"/>
                <p:cNvSpPr>
                  <a:spLocks noChangeArrowheads="1"/>
                </p:cNvSpPr>
                <p:nvPr/>
              </p:nvSpPr>
              <p:spPr bwMode="auto">
                <a:xfrm>
                  <a:off x="5610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2" name="Rectangle 850"/>
                <p:cNvSpPr>
                  <a:spLocks noChangeArrowheads="1"/>
                </p:cNvSpPr>
                <p:nvPr/>
              </p:nvSpPr>
              <p:spPr bwMode="auto">
                <a:xfrm>
                  <a:off x="5610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3" name="Rectangle 851"/>
                <p:cNvSpPr>
                  <a:spLocks noChangeArrowheads="1"/>
                </p:cNvSpPr>
                <p:nvPr/>
              </p:nvSpPr>
              <p:spPr bwMode="auto">
                <a:xfrm>
                  <a:off x="5611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4" name="Rectangle 852"/>
                <p:cNvSpPr>
                  <a:spLocks noChangeArrowheads="1"/>
                </p:cNvSpPr>
                <p:nvPr/>
              </p:nvSpPr>
              <p:spPr bwMode="auto">
                <a:xfrm>
                  <a:off x="5611" y="208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5" name="Rectangle 853"/>
                <p:cNvSpPr>
                  <a:spLocks noChangeArrowheads="1"/>
                </p:cNvSpPr>
                <p:nvPr/>
              </p:nvSpPr>
              <p:spPr bwMode="auto">
                <a:xfrm>
                  <a:off x="5611" y="207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6" name="Rectangle 854"/>
                <p:cNvSpPr>
                  <a:spLocks noChangeArrowheads="1"/>
                </p:cNvSpPr>
                <p:nvPr/>
              </p:nvSpPr>
              <p:spPr bwMode="auto">
                <a:xfrm>
                  <a:off x="5611" y="209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7" name="Rectangle 855"/>
                <p:cNvSpPr>
                  <a:spLocks noChangeArrowheads="1"/>
                </p:cNvSpPr>
                <p:nvPr/>
              </p:nvSpPr>
              <p:spPr bwMode="auto">
                <a:xfrm>
                  <a:off x="5611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8" name="Rectangle 856"/>
                <p:cNvSpPr>
                  <a:spLocks noChangeArrowheads="1"/>
                </p:cNvSpPr>
                <p:nvPr/>
              </p:nvSpPr>
              <p:spPr bwMode="auto">
                <a:xfrm>
                  <a:off x="5611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09" name="Rectangle 857"/>
                <p:cNvSpPr>
                  <a:spLocks noChangeArrowheads="1"/>
                </p:cNvSpPr>
                <p:nvPr/>
              </p:nvSpPr>
              <p:spPr bwMode="auto">
                <a:xfrm>
                  <a:off x="561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0" name="Rectangle 858"/>
                <p:cNvSpPr>
                  <a:spLocks noChangeArrowheads="1"/>
                </p:cNvSpPr>
                <p:nvPr/>
              </p:nvSpPr>
              <p:spPr bwMode="auto">
                <a:xfrm>
                  <a:off x="5611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1" name="Rectangle 859"/>
                <p:cNvSpPr>
                  <a:spLocks noChangeArrowheads="1"/>
                </p:cNvSpPr>
                <p:nvPr/>
              </p:nvSpPr>
              <p:spPr bwMode="auto">
                <a:xfrm>
                  <a:off x="5612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2" name="Rectangle 860"/>
                <p:cNvSpPr>
                  <a:spLocks noChangeArrowheads="1"/>
                </p:cNvSpPr>
                <p:nvPr/>
              </p:nvSpPr>
              <p:spPr bwMode="auto">
                <a:xfrm>
                  <a:off x="5612" y="212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3" name="Rectangle 861"/>
                <p:cNvSpPr>
                  <a:spLocks noChangeArrowheads="1"/>
                </p:cNvSpPr>
                <p:nvPr/>
              </p:nvSpPr>
              <p:spPr bwMode="auto">
                <a:xfrm>
                  <a:off x="5613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4" name="Rectangle 862"/>
                <p:cNvSpPr>
                  <a:spLocks noChangeArrowheads="1"/>
                </p:cNvSpPr>
                <p:nvPr/>
              </p:nvSpPr>
              <p:spPr bwMode="auto">
                <a:xfrm>
                  <a:off x="5613" y="215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5" name="Rectangle 863"/>
                <p:cNvSpPr>
                  <a:spLocks noChangeArrowheads="1"/>
                </p:cNvSpPr>
                <p:nvPr/>
              </p:nvSpPr>
              <p:spPr bwMode="auto">
                <a:xfrm>
                  <a:off x="5613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6" name="Rectangle 864"/>
                <p:cNvSpPr>
                  <a:spLocks noChangeArrowheads="1"/>
                </p:cNvSpPr>
                <p:nvPr/>
              </p:nvSpPr>
              <p:spPr bwMode="auto">
                <a:xfrm>
                  <a:off x="5614" y="208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7" name="Rectangle 865"/>
                <p:cNvSpPr>
                  <a:spLocks noChangeArrowheads="1"/>
                </p:cNvSpPr>
                <p:nvPr/>
              </p:nvSpPr>
              <p:spPr bwMode="auto">
                <a:xfrm>
                  <a:off x="5614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8" name="Rectangle 866"/>
                <p:cNvSpPr>
                  <a:spLocks noChangeArrowheads="1"/>
                </p:cNvSpPr>
                <p:nvPr/>
              </p:nvSpPr>
              <p:spPr bwMode="auto">
                <a:xfrm>
                  <a:off x="5615" y="2098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19" name="Rectangle 867"/>
                <p:cNvSpPr>
                  <a:spLocks noChangeArrowheads="1"/>
                </p:cNvSpPr>
                <p:nvPr/>
              </p:nvSpPr>
              <p:spPr bwMode="auto">
                <a:xfrm>
                  <a:off x="5615" y="213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0" name="Rectangle 868"/>
                <p:cNvSpPr>
                  <a:spLocks noChangeArrowheads="1"/>
                </p:cNvSpPr>
                <p:nvPr/>
              </p:nvSpPr>
              <p:spPr bwMode="auto">
                <a:xfrm>
                  <a:off x="5615" y="217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1" name="Rectangle 869"/>
                <p:cNvSpPr>
                  <a:spLocks noChangeArrowheads="1"/>
                </p:cNvSpPr>
                <p:nvPr/>
              </p:nvSpPr>
              <p:spPr bwMode="auto">
                <a:xfrm>
                  <a:off x="5616" y="2164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2" name="Rectangle 870"/>
                <p:cNvSpPr>
                  <a:spLocks noChangeArrowheads="1"/>
                </p:cNvSpPr>
                <p:nvPr/>
              </p:nvSpPr>
              <p:spPr bwMode="auto">
                <a:xfrm>
                  <a:off x="5616" y="2127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3" name="Rectangle 871"/>
                <p:cNvSpPr>
                  <a:spLocks noChangeArrowheads="1"/>
                </p:cNvSpPr>
                <p:nvPr/>
              </p:nvSpPr>
              <p:spPr bwMode="auto">
                <a:xfrm>
                  <a:off x="5616" y="212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4" name="Rectangle 872"/>
                <p:cNvSpPr>
                  <a:spLocks noChangeArrowheads="1"/>
                </p:cNvSpPr>
                <p:nvPr/>
              </p:nvSpPr>
              <p:spPr bwMode="auto">
                <a:xfrm>
                  <a:off x="5617" y="2127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5" name="Rectangle 873"/>
                <p:cNvSpPr>
                  <a:spLocks noChangeArrowheads="1"/>
                </p:cNvSpPr>
                <p:nvPr/>
              </p:nvSpPr>
              <p:spPr bwMode="auto">
                <a:xfrm>
                  <a:off x="5617" y="211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6" name="Rectangle 874"/>
                <p:cNvSpPr>
                  <a:spLocks noChangeArrowheads="1"/>
                </p:cNvSpPr>
                <p:nvPr/>
              </p:nvSpPr>
              <p:spPr bwMode="auto">
                <a:xfrm>
                  <a:off x="5618" y="2098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7" name="Rectangle 875"/>
                <p:cNvSpPr>
                  <a:spLocks noChangeArrowheads="1"/>
                </p:cNvSpPr>
                <p:nvPr/>
              </p:nvSpPr>
              <p:spPr bwMode="auto">
                <a:xfrm>
                  <a:off x="5618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8" name="Rectangle 876"/>
                <p:cNvSpPr>
                  <a:spLocks noChangeArrowheads="1"/>
                </p:cNvSpPr>
                <p:nvPr/>
              </p:nvSpPr>
              <p:spPr bwMode="auto">
                <a:xfrm>
                  <a:off x="5618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29" name="Rectangle 877"/>
                <p:cNvSpPr>
                  <a:spLocks noChangeArrowheads="1"/>
                </p:cNvSpPr>
                <p:nvPr/>
              </p:nvSpPr>
              <p:spPr bwMode="auto">
                <a:xfrm>
                  <a:off x="5620" y="2104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0" name="Rectangle 878"/>
                <p:cNvSpPr>
                  <a:spLocks noChangeArrowheads="1"/>
                </p:cNvSpPr>
                <p:nvPr/>
              </p:nvSpPr>
              <p:spPr bwMode="auto">
                <a:xfrm>
                  <a:off x="5620" y="2123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1" name="Rectangle 879"/>
                <p:cNvSpPr>
                  <a:spLocks noChangeArrowheads="1"/>
                </p:cNvSpPr>
                <p:nvPr/>
              </p:nvSpPr>
              <p:spPr bwMode="auto">
                <a:xfrm>
                  <a:off x="5624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2" name="Rectangle 880"/>
                <p:cNvSpPr>
                  <a:spLocks noChangeArrowheads="1"/>
                </p:cNvSpPr>
                <p:nvPr/>
              </p:nvSpPr>
              <p:spPr bwMode="auto">
                <a:xfrm>
                  <a:off x="5624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3" name="Rectangle 881"/>
                <p:cNvSpPr>
                  <a:spLocks noChangeArrowheads="1"/>
                </p:cNvSpPr>
                <p:nvPr/>
              </p:nvSpPr>
              <p:spPr bwMode="auto">
                <a:xfrm>
                  <a:off x="5624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4" name="Rectangle 882"/>
                <p:cNvSpPr>
                  <a:spLocks noChangeArrowheads="1"/>
                </p:cNvSpPr>
                <p:nvPr/>
              </p:nvSpPr>
              <p:spPr bwMode="auto">
                <a:xfrm>
                  <a:off x="5625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5" name="Rectangle 883"/>
                <p:cNvSpPr>
                  <a:spLocks noChangeArrowheads="1"/>
                </p:cNvSpPr>
                <p:nvPr/>
              </p:nvSpPr>
              <p:spPr bwMode="auto">
                <a:xfrm>
                  <a:off x="5625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6" name="Rectangle 884"/>
                <p:cNvSpPr>
                  <a:spLocks noChangeArrowheads="1"/>
                </p:cNvSpPr>
                <p:nvPr/>
              </p:nvSpPr>
              <p:spPr bwMode="auto">
                <a:xfrm>
                  <a:off x="5626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7" name="Rectangle 885"/>
                <p:cNvSpPr>
                  <a:spLocks noChangeArrowheads="1"/>
                </p:cNvSpPr>
                <p:nvPr/>
              </p:nvSpPr>
              <p:spPr bwMode="auto">
                <a:xfrm>
                  <a:off x="5626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8" name="Rectangle 886"/>
                <p:cNvSpPr>
                  <a:spLocks noChangeArrowheads="1"/>
                </p:cNvSpPr>
                <p:nvPr/>
              </p:nvSpPr>
              <p:spPr bwMode="auto">
                <a:xfrm>
                  <a:off x="5626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39" name="Rectangle 887"/>
                <p:cNvSpPr>
                  <a:spLocks noChangeArrowheads="1"/>
                </p:cNvSpPr>
                <p:nvPr/>
              </p:nvSpPr>
              <p:spPr bwMode="auto">
                <a:xfrm>
                  <a:off x="5627" y="212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0" name="Rectangle 888"/>
                <p:cNvSpPr>
                  <a:spLocks noChangeArrowheads="1"/>
                </p:cNvSpPr>
                <p:nvPr/>
              </p:nvSpPr>
              <p:spPr bwMode="auto">
                <a:xfrm>
                  <a:off x="5627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1" name="Rectangle 889"/>
                <p:cNvSpPr>
                  <a:spLocks noChangeArrowheads="1"/>
                </p:cNvSpPr>
                <p:nvPr/>
              </p:nvSpPr>
              <p:spPr bwMode="auto">
                <a:xfrm>
                  <a:off x="5628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2" name="Rectangle 890"/>
                <p:cNvSpPr>
                  <a:spLocks noChangeArrowheads="1"/>
                </p:cNvSpPr>
                <p:nvPr/>
              </p:nvSpPr>
              <p:spPr bwMode="auto">
                <a:xfrm>
                  <a:off x="5628" y="208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3" name="Rectangle 891"/>
                <p:cNvSpPr>
                  <a:spLocks noChangeArrowheads="1"/>
                </p:cNvSpPr>
                <p:nvPr/>
              </p:nvSpPr>
              <p:spPr bwMode="auto">
                <a:xfrm>
                  <a:off x="5628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4" name="Rectangle 892"/>
                <p:cNvSpPr>
                  <a:spLocks noChangeArrowheads="1"/>
                </p:cNvSpPr>
                <p:nvPr/>
              </p:nvSpPr>
              <p:spPr bwMode="auto">
                <a:xfrm>
                  <a:off x="5629" y="213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5" name="Rectangle 893"/>
                <p:cNvSpPr>
                  <a:spLocks noChangeArrowheads="1"/>
                </p:cNvSpPr>
                <p:nvPr/>
              </p:nvSpPr>
              <p:spPr bwMode="auto">
                <a:xfrm>
                  <a:off x="5629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6" name="Rectangle 894"/>
                <p:cNvSpPr>
                  <a:spLocks noChangeArrowheads="1"/>
                </p:cNvSpPr>
                <p:nvPr/>
              </p:nvSpPr>
              <p:spPr bwMode="auto">
                <a:xfrm>
                  <a:off x="5631" y="212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7" name="Rectangle 895"/>
                <p:cNvSpPr>
                  <a:spLocks noChangeArrowheads="1"/>
                </p:cNvSpPr>
                <p:nvPr/>
              </p:nvSpPr>
              <p:spPr bwMode="auto">
                <a:xfrm>
                  <a:off x="5631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8" name="Rectangle 896"/>
                <p:cNvSpPr>
                  <a:spLocks noChangeArrowheads="1"/>
                </p:cNvSpPr>
                <p:nvPr/>
              </p:nvSpPr>
              <p:spPr bwMode="auto">
                <a:xfrm>
                  <a:off x="5631" y="2098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49" name="Rectangle 897"/>
                <p:cNvSpPr>
                  <a:spLocks noChangeArrowheads="1"/>
                </p:cNvSpPr>
                <p:nvPr/>
              </p:nvSpPr>
              <p:spPr bwMode="auto">
                <a:xfrm>
                  <a:off x="5632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0" name="Rectangle 898"/>
                <p:cNvSpPr>
                  <a:spLocks noChangeArrowheads="1"/>
                </p:cNvSpPr>
                <p:nvPr/>
              </p:nvSpPr>
              <p:spPr bwMode="auto">
                <a:xfrm>
                  <a:off x="5632" y="213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1" name="Rectangle 899"/>
                <p:cNvSpPr>
                  <a:spLocks noChangeArrowheads="1"/>
                </p:cNvSpPr>
                <p:nvPr/>
              </p:nvSpPr>
              <p:spPr bwMode="auto">
                <a:xfrm>
                  <a:off x="5633" y="217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2" name="Rectangle 900"/>
                <p:cNvSpPr>
                  <a:spLocks noChangeArrowheads="1"/>
                </p:cNvSpPr>
                <p:nvPr/>
              </p:nvSpPr>
              <p:spPr bwMode="auto">
                <a:xfrm>
                  <a:off x="5633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3" name="Rectangle 901"/>
                <p:cNvSpPr>
                  <a:spLocks noChangeArrowheads="1"/>
                </p:cNvSpPr>
                <p:nvPr/>
              </p:nvSpPr>
              <p:spPr bwMode="auto">
                <a:xfrm>
                  <a:off x="5633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4" name="Rectangle 902"/>
                <p:cNvSpPr>
                  <a:spLocks noChangeArrowheads="1"/>
                </p:cNvSpPr>
                <p:nvPr/>
              </p:nvSpPr>
              <p:spPr bwMode="auto">
                <a:xfrm>
                  <a:off x="5634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5" name="Rectangle 903"/>
                <p:cNvSpPr>
                  <a:spLocks noChangeArrowheads="1"/>
                </p:cNvSpPr>
                <p:nvPr/>
              </p:nvSpPr>
              <p:spPr bwMode="auto">
                <a:xfrm>
                  <a:off x="5634" y="215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6" name="Rectangle 904"/>
                <p:cNvSpPr>
                  <a:spLocks noChangeArrowheads="1"/>
                </p:cNvSpPr>
                <p:nvPr/>
              </p:nvSpPr>
              <p:spPr bwMode="auto">
                <a:xfrm>
                  <a:off x="5635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7" name="Rectangle 905"/>
                <p:cNvSpPr>
                  <a:spLocks noChangeArrowheads="1"/>
                </p:cNvSpPr>
                <p:nvPr/>
              </p:nvSpPr>
              <p:spPr bwMode="auto">
                <a:xfrm>
                  <a:off x="5635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8" name="Rectangle 906"/>
                <p:cNvSpPr>
                  <a:spLocks noChangeArrowheads="1"/>
                </p:cNvSpPr>
                <p:nvPr/>
              </p:nvSpPr>
              <p:spPr bwMode="auto">
                <a:xfrm>
                  <a:off x="5635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59" name="Rectangle 907"/>
                <p:cNvSpPr>
                  <a:spLocks noChangeArrowheads="1"/>
                </p:cNvSpPr>
                <p:nvPr/>
              </p:nvSpPr>
              <p:spPr bwMode="auto">
                <a:xfrm>
                  <a:off x="5636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0" name="Rectangle 908"/>
                <p:cNvSpPr>
                  <a:spLocks noChangeArrowheads="1"/>
                </p:cNvSpPr>
                <p:nvPr/>
              </p:nvSpPr>
              <p:spPr bwMode="auto">
                <a:xfrm>
                  <a:off x="563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1" name="Rectangle 909"/>
                <p:cNvSpPr>
                  <a:spLocks noChangeArrowheads="1"/>
                </p:cNvSpPr>
                <p:nvPr/>
              </p:nvSpPr>
              <p:spPr bwMode="auto">
                <a:xfrm>
                  <a:off x="5637" y="213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2" name="Rectangle 910"/>
                <p:cNvSpPr>
                  <a:spLocks noChangeArrowheads="1"/>
                </p:cNvSpPr>
                <p:nvPr/>
              </p:nvSpPr>
              <p:spPr bwMode="auto">
                <a:xfrm>
                  <a:off x="5637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3" name="Rectangle 911"/>
                <p:cNvSpPr>
                  <a:spLocks noChangeArrowheads="1"/>
                </p:cNvSpPr>
                <p:nvPr/>
              </p:nvSpPr>
              <p:spPr bwMode="auto">
                <a:xfrm>
                  <a:off x="5637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4" name="Rectangle 912"/>
                <p:cNvSpPr>
                  <a:spLocks noChangeArrowheads="1"/>
                </p:cNvSpPr>
                <p:nvPr/>
              </p:nvSpPr>
              <p:spPr bwMode="auto">
                <a:xfrm>
                  <a:off x="5639" y="215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5" name="Rectangle 913"/>
                <p:cNvSpPr>
                  <a:spLocks noChangeArrowheads="1"/>
                </p:cNvSpPr>
                <p:nvPr/>
              </p:nvSpPr>
              <p:spPr bwMode="auto">
                <a:xfrm>
                  <a:off x="5639" y="2130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6" name="Rectangle 914"/>
                <p:cNvSpPr>
                  <a:spLocks noChangeArrowheads="1"/>
                </p:cNvSpPr>
                <p:nvPr/>
              </p:nvSpPr>
              <p:spPr bwMode="auto">
                <a:xfrm>
                  <a:off x="5640" y="21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7" name="Rectangle 915"/>
                <p:cNvSpPr>
                  <a:spLocks noChangeArrowheads="1"/>
                </p:cNvSpPr>
                <p:nvPr/>
              </p:nvSpPr>
              <p:spPr bwMode="auto">
                <a:xfrm>
                  <a:off x="5640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8" name="Rectangle 916"/>
                <p:cNvSpPr>
                  <a:spLocks noChangeArrowheads="1"/>
                </p:cNvSpPr>
                <p:nvPr/>
              </p:nvSpPr>
              <p:spPr bwMode="auto">
                <a:xfrm>
                  <a:off x="5640" y="214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69" name="Rectangle 917"/>
                <p:cNvSpPr>
                  <a:spLocks noChangeArrowheads="1"/>
                </p:cNvSpPr>
                <p:nvPr/>
              </p:nvSpPr>
              <p:spPr bwMode="auto">
                <a:xfrm>
                  <a:off x="5641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0" name="Rectangle 918"/>
                <p:cNvSpPr>
                  <a:spLocks noChangeArrowheads="1"/>
                </p:cNvSpPr>
                <p:nvPr/>
              </p:nvSpPr>
              <p:spPr bwMode="auto">
                <a:xfrm>
                  <a:off x="5641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1" name="Rectangle 919"/>
                <p:cNvSpPr>
                  <a:spLocks noChangeArrowheads="1"/>
                </p:cNvSpPr>
                <p:nvPr/>
              </p:nvSpPr>
              <p:spPr bwMode="auto">
                <a:xfrm>
                  <a:off x="5642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2" name="Rectangle 920"/>
                <p:cNvSpPr>
                  <a:spLocks noChangeArrowheads="1"/>
                </p:cNvSpPr>
                <p:nvPr/>
              </p:nvSpPr>
              <p:spPr bwMode="auto">
                <a:xfrm>
                  <a:off x="5642" y="211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3" name="Rectangle 921"/>
                <p:cNvSpPr>
                  <a:spLocks noChangeArrowheads="1"/>
                </p:cNvSpPr>
                <p:nvPr/>
              </p:nvSpPr>
              <p:spPr bwMode="auto">
                <a:xfrm>
                  <a:off x="5642" y="215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4" name="Rectangle 922"/>
                <p:cNvSpPr>
                  <a:spLocks noChangeArrowheads="1"/>
                </p:cNvSpPr>
                <p:nvPr/>
              </p:nvSpPr>
              <p:spPr bwMode="auto">
                <a:xfrm>
                  <a:off x="564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5" name="Rectangle 923"/>
                <p:cNvSpPr>
                  <a:spLocks noChangeArrowheads="1"/>
                </p:cNvSpPr>
                <p:nvPr/>
              </p:nvSpPr>
              <p:spPr bwMode="auto">
                <a:xfrm>
                  <a:off x="5643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6" name="Rectangle 924"/>
                <p:cNvSpPr>
                  <a:spLocks noChangeArrowheads="1"/>
                </p:cNvSpPr>
                <p:nvPr/>
              </p:nvSpPr>
              <p:spPr bwMode="auto">
                <a:xfrm>
                  <a:off x="564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7" name="Rectangle 925"/>
                <p:cNvSpPr>
                  <a:spLocks noChangeArrowheads="1"/>
                </p:cNvSpPr>
                <p:nvPr/>
              </p:nvSpPr>
              <p:spPr bwMode="auto">
                <a:xfrm>
                  <a:off x="5644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8" name="Rectangle 926"/>
                <p:cNvSpPr>
                  <a:spLocks noChangeArrowheads="1"/>
                </p:cNvSpPr>
                <p:nvPr/>
              </p:nvSpPr>
              <p:spPr bwMode="auto">
                <a:xfrm>
                  <a:off x="5644" y="216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79" name="Rectangle 927"/>
                <p:cNvSpPr>
                  <a:spLocks noChangeArrowheads="1"/>
                </p:cNvSpPr>
                <p:nvPr/>
              </p:nvSpPr>
              <p:spPr bwMode="auto">
                <a:xfrm>
                  <a:off x="5645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0" name="Rectangle 928"/>
                <p:cNvSpPr>
                  <a:spLocks noChangeArrowheads="1"/>
                </p:cNvSpPr>
                <p:nvPr/>
              </p:nvSpPr>
              <p:spPr bwMode="auto">
                <a:xfrm>
                  <a:off x="5645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1" name="Rectangle 929"/>
                <p:cNvSpPr>
                  <a:spLocks noChangeArrowheads="1"/>
                </p:cNvSpPr>
                <p:nvPr/>
              </p:nvSpPr>
              <p:spPr bwMode="auto">
                <a:xfrm>
                  <a:off x="5647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2" name="Rectangle 930"/>
                <p:cNvSpPr>
                  <a:spLocks noChangeArrowheads="1"/>
                </p:cNvSpPr>
                <p:nvPr/>
              </p:nvSpPr>
              <p:spPr bwMode="auto">
                <a:xfrm>
                  <a:off x="5647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3" name="Rectangle 931"/>
                <p:cNvSpPr>
                  <a:spLocks noChangeArrowheads="1"/>
                </p:cNvSpPr>
                <p:nvPr/>
              </p:nvSpPr>
              <p:spPr bwMode="auto">
                <a:xfrm>
                  <a:off x="5647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4" name="Rectangle 932"/>
                <p:cNvSpPr>
                  <a:spLocks noChangeArrowheads="1"/>
                </p:cNvSpPr>
                <p:nvPr/>
              </p:nvSpPr>
              <p:spPr bwMode="auto">
                <a:xfrm>
                  <a:off x="5648" y="2098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5" name="Rectangle 933"/>
                <p:cNvSpPr>
                  <a:spLocks noChangeArrowheads="1"/>
                </p:cNvSpPr>
                <p:nvPr/>
              </p:nvSpPr>
              <p:spPr bwMode="auto">
                <a:xfrm>
                  <a:off x="5648" y="213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6" name="Rectangle 934"/>
                <p:cNvSpPr>
                  <a:spLocks noChangeArrowheads="1"/>
                </p:cNvSpPr>
                <p:nvPr/>
              </p:nvSpPr>
              <p:spPr bwMode="auto">
                <a:xfrm>
                  <a:off x="5649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7" name="Rectangle 935"/>
                <p:cNvSpPr>
                  <a:spLocks noChangeArrowheads="1"/>
                </p:cNvSpPr>
                <p:nvPr/>
              </p:nvSpPr>
              <p:spPr bwMode="auto">
                <a:xfrm>
                  <a:off x="5649" y="2151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8" name="Rectangle 936"/>
                <p:cNvSpPr>
                  <a:spLocks noChangeArrowheads="1"/>
                </p:cNvSpPr>
                <p:nvPr/>
              </p:nvSpPr>
              <p:spPr bwMode="auto">
                <a:xfrm>
                  <a:off x="5649" y="213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89" name="Rectangle 937"/>
                <p:cNvSpPr>
                  <a:spLocks noChangeArrowheads="1"/>
                </p:cNvSpPr>
                <p:nvPr/>
              </p:nvSpPr>
              <p:spPr bwMode="auto">
                <a:xfrm>
                  <a:off x="5650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0" name="Rectangle 938"/>
                <p:cNvSpPr>
                  <a:spLocks noChangeArrowheads="1"/>
                </p:cNvSpPr>
                <p:nvPr/>
              </p:nvSpPr>
              <p:spPr bwMode="auto">
                <a:xfrm>
                  <a:off x="5650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1" name="Rectangle 939"/>
                <p:cNvSpPr>
                  <a:spLocks noChangeArrowheads="1"/>
                </p:cNvSpPr>
                <p:nvPr/>
              </p:nvSpPr>
              <p:spPr bwMode="auto">
                <a:xfrm>
                  <a:off x="5650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2" name="Rectangle 940"/>
                <p:cNvSpPr>
                  <a:spLocks noChangeArrowheads="1"/>
                </p:cNvSpPr>
                <p:nvPr/>
              </p:nvSpPr>
              <p:spPr bwMode="auto">
                <a:xfrm>
                  <a:off x="5651" y="209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3" name="Rectangle 941"/>
                <p:cNvSpPr>
                  <a:spLocks noChangeArrowheads="1"/>
                </p:cNvSpPr>
                <p:nvPr/>
              </p:nvSpPr>
              <p:spPr bwMode="auto">
                <a:xfrm>
                  <a:off x="565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4" name="Rectangle 942"/>
                <p:cNvSpPr>
                  <a:spLocks noChangeArrowheads="1"/>
                </p:cNvSpPr>
                <p:nvPr/>
              </p:nvSpPr>
              <p:spPr bwMode="auto">
                <a:xfrm>
                  <a:off x="5652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5" name="Rectangle 943"/>
                <p:cNvSpPr>
                  <a:spLocks noChangeArrowheads="1"/>
                </p:cNvSpPr>
                <p:nvPr/>
              </p:nvSpPr>
              <p:spPr bwMode="auto">
                <a:xfrm>
                  <a:off x="5652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6" name="Rectangle 944"/>
                <p:cNvSpPr>
                  <a:spLocks noChangeArrowheads="1"/>
                </p:cNvSpPr>
                <p:nvPr/>
              </p:nvSpPr>
              <p:spPr bwMode="auto">
                <a:xfrm>
                  <a:off x="5652" y="211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7" name="Rectangle 945"/>
                <p:cNvSpPr>
                  <a:spLocks noChangeArrowheads="1"/>
                </p:cNvSpPr>
                <p:nvPr/>
              </p:nvSpPr>
              <p:spPr bwMode="auto">
                <a:xfrm>
                  <a:off x="5653" y="215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8" name="Rectangle 946"/>
                <p:cNvSpPr>
                  <a:spLocks noChangeArrowheads="1"/>
                </p:cNvSpPr>
                <p:nvPr/>
              </p:nvSpPr>
              <p:spPr bwMode="auto">
                <a:xfrm>
                  <a:off x="5653" y="208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699" name="Rectangle 947"/>
                <p:cNvSpPr>
                  <a:spLocks noChangeArrowheads="1"/>
                </p:cNvSpPr>
                <p:nvPr/>
              </p:nvSpPr>
              <p:spPr bwMode="auto">
                <a:xfrm>
                  <a:off x="5654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0" name="Rectangle 948"/>
                <p:cNvSpPr>
                  <a:spLocks noChangeArrowheads="1"/>
                </p:cNvSpPr>
                <p:nvPr/>
              </p:nvSpPr>
              <p:spPr bwMode="auto">
                <a:xfrm>
                  <a:off x="5654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1" name="Rectangle 949"/>
                <p:cNvSpPr>
                  <a:spLocks noChangeArrowheads="1"/>
                </p:cNvSpPr>
                <p:nvPr/>
              </p:nvSpPr>
              <p:spPr bwMode="auto">
                <a:xfrm>
                  <a:off x="5654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2" name="Rectangle 950"/>
                <p:cNvSpPr>
                  <a:spLocks noChangeArrowheads="1"/>
                </p:cNvSpPr>
                <p:nvPr/>
              </p:nvSpPr>
              <p:spPr bwMode="auto">
                <a:xfrm>
                  <a:off x="5656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3" name="Rectangle 951"/>
                <p:cNvSpPr>
                  <a:spLocks noChangeArrowheads="1"/>
                </p:cNvSpPr>
                <p:nvPr/>
              </p:nvSpPr>
              <p:spPr bwMode="auto">
                <a:xfrm>
                  <a:off x="5656" y="2103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4" name="Rectangle 952"/>
                <p:cNvSpPr>
                  <a:spLocks noChangeArrowheads="1"/>
                </p:cNvSpPr>
                <p:nvPr/>
              </p:nvSpPr>
              <p:spPr bwMode="auto">
                <a:xfrm>
                  <a:off x="5657" y="206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5" name="Rectangle 953"/>
                <p:cNvSpPr>
                  <a:spLocks noChangeArrowheads="1"/>
                </p:cNvSpPr>
                <p:nvPr/>
              </p:nvSpPr>
              <p:spPr bwMode="auto">
                <a:xfrm>
                  <a:off x="5657" y="208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6" name="Rectangle 954"/>
                <p:cNvSpPr>
                  <a:spLocks noChangeArrowheads="1"/>
                </p:cNvSpPr>
                <p:nvPr/>
              </p:nvSpPr>
              <p:spPr bwMode="auto">
                <a:xfrm>
                  <a:off x="565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7" name="Rectangle 955"/>
                <p:cNvSpPr>
                  <a:spLocks noChangeArrowheads="1"/>
                </p:cNvSpPr>
                <p:nvPr/>
              </p:nvSpPr>
              <p:spPr bwMode="auto">
                <a:xfrm>
                  <a:off x="5658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8" name="Rectangle 956"/>
                <p:cNvSpPr>
                  <a:spLocks noChangeArrowheads="1"/>
                </p:cNvSpPr>
                <p:nvPr/>
              </p:nvSpPr>
              <p:spPr bwMode="auto">
                <a:xfrm>
                  <a:off x="5658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09" name="Rectangle 957"/>
                <p:cNvSpPr>
                  <a:spLocks noChangeArrowheads="1"/>
                </p:cNvSpPr>
                <p:nvPr/>
              </p:nvSpPr>
              <p:spPr bwMode="auto">
                <a:xfrm>
                  <a:off x="5659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0" name="Rectangle 958"/>
                <p:cNvSpPr>
                  <a:spLocks noChangeArrowheads="1"/>
                </p:cNvSpPr>
                <p:nvPr/>
              </p:nvSpPr>
              <p:spPr bwMode="auto">
                <a:xfrm>
                  <a:off x="5659" y="215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1" name="Rectangle 959"/>
                <p:cNvSpPr>
                  <a:spLocks noChangeArrowheads="1"/>
                </p:cNvSpPr>
                <p:nvPr/>
              </p:nvSpPr>
              <p:spPr bwMode="auto">
                <a:xfrm>
                  <a:off x="5659" y="206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2" name="Rectangle 960"/>
                <p:cNvSpPr>
                  <a:spLocks noChangeArrowheads="1"/>
                </p:cNvSpPr>
                <p:nvPr/>
              </p:nvSpPr>
              <p:spPr bwMode="auto">
                <a:xfrm>
                  <a:off x="5660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3" name="Rectangle 961"/>
                <p:cNvSpPr>
                  <a:spLocks noChangeArrowheads="1"/>
                </p:cNvSpPr>
                <p:nvPr/>
              </p:nvSpPr>
              <p:spPr bwMode="auto">
                <a:xfrm>
                  <a:off x="5660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4" name="Rectangle 962"/>
                <p:cNvSpPr>
                  <a:spLocks noChangeArrowheads="1"/>
                </p:cNvSpPr>
                <p:nvPr/>
              </p:nvSpPr>
              <p:spPr bwMode="auto">
                <a:xfrm>
                  <a:off x="5661" y="208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5" name="Rectangle 963"/>
                <p:cNvSpPr>
                  <a:spLocks noChangeArrowheads="1"/>
                </p:cNvSpPr>
                <p:nvPr/>
              </p:nvSpPr>
              <p:spPr bwMode="auto">
                <a:xfrm>
                  <a:off x="5661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6" name="Rectangle 964"/>
                <p:cNvSpPr>
                  <a:spLocks noChangeArrowheads="1"/>
                </p:cNvSpPr>
                <p:nvPr/>
              </p:nvSpPr>
              <p:spPr bwMode="auto">
                <a:xfrm>
                  <a:off x="5661" y="217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7" name="Rectangle 965"/>
                <p:cNvSpPr>
                  <a:spLocks noChangeArrowheads="1"/>
                </p:cNvSpPr>
                <p:nvPr/>
              </p:nvSpPr>
              <p:spPr bwMode="auto">
                <a:xfrm>
                  <a:off x="566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8" name="Rectangle 966"/>
                <p:cNvSpPr>
                  <a:spLocks noChangeArrowheads="1"/>
                </p:cNvSpPr>
                <p:nvPr/>
              </p:nvSpPr>
              <p:spPr bwMode="auto">
                <a:xfrm>
                  <a:off x="5661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19" name="Rectangle 967"/>
                <p:cNvSpPr>
                  <a:spLocks noChangeArrowheads="1"/>
                </p:cNvSpPr>
                <p:nvPr/>
              </p:nvSpPr>
              <p:spPr bwMode="auto">
                <a:xfrm>
                  <a:off x="5661" y="2114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0" name="Rectangle 968"/>
                <p:cNvSpPr>
                  <a:spLocks noChangeArrowheads="1"/>
                </p:cNvSpPr>
                <p:nvPr/>
              </p:nvSpPr>
              <p:spPr bwMode="auto">
                <a:xfrm>
                  <a:off x="5661" y="213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1" name="Rectangle 969"/>
                <p:cNvSpPr>
                  <a:spLocks noChangeArrowheads="1"/>
                </p:cNvSpPr>
                <p:nvPr/>
              </p:nvSpPr>
              <p:spPr bwMode="auto">
                <a:xfrm>
                  <a:off x="5661" y="21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2" name="Rectangle 970"/>
                <p:cNvSpPr>
                  <a:spLocks noChangeArrowheads="1"/>
                </p:cNvSpPr>
                <p:nvPr/>
              </p:nvSpPr>
              <p:spPr bwMode="auto">
                <a:xfrm>
                  <a:off x="5662" y="217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3" name="Rectangle 971"/>
                <p:cNvSpPr>
                  <a:spLocks noChangeArrowheads="1"/>
                </p:cNvSpPr>
                <p:nvPr/>
              </p:nvSpPr>
              <p:spPr bwMode="auto">
                <a:xfrm>
                  <a:off x="5662" y="214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663" y="210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5" name="Rectangle 973"/>
                <p:cNvSpPr>
                  <a:spLocks noChangeArrowheads="1"/>
                </p:cNvSpPr>
                <p:nvPr/>
              </p:nvSpPr>
              <p:spPr bwMode="auto">
                <a:xfrm>
                  <a:off x="5663" y="2107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6" name="Rectangle 974"/>
                <p:cNvSpPr>
                  <a:spLocks noChangeArrowheads="1"/>
                </p:cNvSpPr>
                <p:nvPr/>
              </p:nvSpPr>
              <p:spPr bwMode="auto">
                <a:xfrm>
                  <a:off x="5663" y="214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7" name="Rectangle 975"/>
                <p:cNvSpPr>
                  <a:spLocks noChangeArrowheads="1"/>
                </p:cNvSpPr>
                <p:nvPr/>
              </p:nvSpPr>
              <p:spPr bwMode="auto">
                <a:xfrm>
                  <a:off x="5664" y="2124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8" name="Rectangle 976"/>
                <p:cNvSpPr>
                  <a:spLocks noChangeArrowheads="1"/>
                </p:cNvSpPr>
                <p:nvPr/>
              </p:nvSpPr>
              <p:spPr bwMode="auto">
                <a:xfrm>
                  <a:off x="5664" y="216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29" name="Rectangle 977"/>
                <p:cNvSpPr>
                  <a:spLocks noChangeArrowheads="1"/>
                </p:cNvSpPr>
                <p:nvPr/>
              </p:nvSpPr>
              <p:spPr bwMode="auto">
                <a:xfrm>
                  <a:off x="5665" y="213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0" name="Rectangle 978"/>
                <p:cNvSpPr>
                  <a:spLocks noChangeArrowheads="1"/>
                </p:cNvSpPr>
                <p:nvPr/>
              </p:nvSpPr>
              <p:spPr bwMode="auto">
                <a:xfrm>
                  <a:off x="5665" y="215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1" name="Rectangle 979"/>
                <p:cNvSpPr>
                  <a:spLocks noChangeArrowheads="1"/>
                </p:cNvSpPr>
                <p:nvPr/>
              </p:nvSpPr>
              <p:spPr bwMode="auto">
                <a:xfrm>
                  <a:off x="5665" y="2108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2" name="Rectangle 980"/>
                <p:cNvSpPr>
                  <a:spLocks noChangeArrowheads="1"/>
                </p:cNvSpPr>
                <p:nvPr/>
              </p:nvSpPr>
              <p:spPr bwMode="auto">
                <a:xfrm>
                  <a:off x="5666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3" name="Rectangle 981"/>
                <p:cNvSpPr>
                  <a:spLocks noChangeArrowheads="1"/>
                </p:cNvSpPr>
                <p:nvPr/>
              </p:nvSpPr>
              <p:spPr bwMode="auto">
                <a:xfrm>
                  <a:off x="5666" y="212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667" y="2098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5" name="Rectangle 983"/>
                <p:cNvSpPr>
                  <a:spLocks noChangeArrowheads="1"/>
                </p:cNvSpPr>
                <p:nvPr/>
              </p:nvSpPr>
              <p:spPr bwMode="auto">
                <a:xfrm>
                  <a:off x="5667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6" name="Rectangle 984"/>
                <p:cNvSpPr>
                  <a:spLocks noChangeArrowheads="1"/>
                </p:cNvSpPr>
                <p:nvPr/>
              </p:nvSpPr>
              <p:spPr bwMode="auto">
                <a:xfrm>
                  <a:off x="5667" y="213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7" name="Rectangle 985"/>
                <p:cNvSpPr>
                  <a:spLocks noChangeArrowheads="1"/>
                </p:cNvSpPr>
                <p:nvPr/>
              </p:nvSpPr>
              <p:spPr bwMode="auto">
                <a:xfrm>
                  <a:off x="5672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8" name="Rectangle 986"/>
                <p:cNvSpPr>
                  <a:spLocks noChangeArrowheads="1"/>
                </p:cNvSpPr>
                <p:nvPr/>
              </p:nvSpPr>
              <p:spPr bwMode="auto">
                <a:xfrm>
                  <a:off x="5672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39" name="Rectangle 987"/>
                <p:cNvSpPr>
                  <a:spLocks noChangeArrowheads="1"/>
                </p:cNvSpPr>
                <p:nvPr/>
              </p:nvSpPr>
              <p:spPr bwMode="auto">
                <a:xfrm>
                  <a:off x="5673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0" name="Rectangle 988"/>
                <p:cNvSpPr>
                  <a:spLocks noChangeArrowheads="1"/>
                </p:cNvSpPr>
                <p:nvPr/>
              </p:nvSpPr>
              <p:spPr bwMode="auto">
                <a:xfrm>
                  <a:off x="5673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1" name="Rectangle 989"/>
                <p:cNvSpPr>
                  <a:spLocks noChangeArrowheads="1"/>
                </p:cNvSpPr>
                <p:nvPr/>
              </p:nvSpPr>
              <p:spPr bwMode="auto">
                <a:xfrm>
                  <a:off x="5673" y="210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2" name="Rectangle 990"/>
                <p:cNvSpPr>
                  <a:spLocks noChangeArrowheads="1"/>
                </p:cNvSpPr>
                <p:nvPr/>
              </p:nvSpPr>
              <p:spPr bwMode="auto">
                <a:xfrm>
                  <a:off x="5674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3" name="Rectangle 991"/>
                <p:cNvSpPr>
                  <a:spLocks noChangeArrowheads="1"/>
                </p:cNvSpPr>
                <p:nvPr/>
              </p:nvSpPr>
              <p:spPr bwMode="auto">
                <a:xfrm>
                  <a:off x="5674" y="210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4" name="Rectangle 992"/>
                <p:cNvSpPr>
                  <a:spLocks noChangeArrowheads="1"/>
                </p:cNvSpPr>
                <p:nvPr/>
              </p:nvSpPr>
              <p:spPr bwMode="auto">
                <a:xfrm>
                  <a:off x="567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5" name="Rectangle 993"/>
                <p:cNvSpPr>
                  <a:spLocks noChangeArrowheads="1"/>
                </p:cNvSpPr>
                <p:nvPr/>
              </p:nvSpPr>
              <p:spPr bwMode="auto">
                <a:xfrm>
                  <a:off x="5675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6" name="Rectangle 994"/>
                <p:cNvSpPr>
                  <a:spLocks noChangeArrowheads="1"/>
                </p:cNvSpPr>
                <p:nvPr/>
              </p:nvSpPr>
              <p:spPr bwMode="auto">
                <a:xfrm>
                  <a:off x="5675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7" name="Rectangle 995"/>
                <p:cNvSpPr>
                  <a:spLocks noChangeArrowheads="1"/>
                </p:cNvSpPr>
                <p:nvPr/>
              </p:nvSpPr>
              <p:spPr bwMode="auto">
                <a:xfrm>
                  <a:off x="5676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8" name="Rectangle 996"/>
                <p:cNvSpPr>
                  <a:spLocks noChangeArrowheads="1"/>
                </p:cNvSpPr>
                <p:nvPr/>
              </p:nvSpPr>
              <p:spPr bwMode="auto">
                <a:xfrm>
                  <a:off x="5676" y="2114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49" name="Rectangle 997"/>
                <p:cNvSpPr>
                  <a:spLocks noChangeArrowheads="1"/>
                </p:cNvSpPr>
                <p:nvPr/>
              </p:nvSpPr>
              <p:spPr bwMode="auto">
                <a:xfrm>
                  <a:off x="5677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0" name="Rectangle 998"/>
                <p:cNvSpPr>
                  <a:spLocks noChangeArrowheads="1"/>
                </p:cNvSpPr>
                <p:nvPr/>
              </p:nvSpPr>
              <p:spPr bwMode="auto">
                <a:xfrm>
                  <a:off x="5677" y="208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1" name="Rectangle 999"/>
                <p:cNvSpPr>
                  <a:spLocks noChangeArrowheads="1"/>
                </p:cNvSpPr>
                <p:nvPr/>
              </p:nvSpPr>
              <p:spPr bwMode="auto">
                <a:xfrm>
                  <a:off x="5677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2" name="Rectangle 1000"/>
                <p:cNvSpPr>
                  <a:spLocks noChangeArrowheads="1"/>
                </p:cNvSpPr>
                <p:nvPr/>
              </p:nvSpPr>
              <p:spPr bwMode="auto">
                <a:xfrm>
                  <a:off x="5678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3" name="Rectangle 1001"/>
                <p:cNvSpPr>
                  <a:spLocks noChangeArrowheads="1"/>
                </p:cNvSpPr>
                <p:nvPr/>
              </p:nvSpPr>
              <p:spPr bwMode="auto">
                <a:xfrm>
                  <a:off x="5678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4" name="Rectangle 1002"/>
                <p:cNvSpPr>
                  <a:spLocks noChangeArrowheads="1"/>
                </p:cNvSpPr>
                <p:nvPr/>
              </p:nvSpPr>
              <p:spPr bwMode="auto">
                <a:xfrm>
                  <a:off x="5680" y="210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5" name="Rectangle 1003"/>
                <p:cNvSpPr>
                  <a:spLocks noChangeArrowheads="1"/>
                </p:cNvSpPr>
                <p:nvPr/>
              </p:nvSpPr>
              <p:spPr bwMode="auto">
                <a:xfrm>
                  <a:off x="5680" y="204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6" name="Rectangle 1004"/>
                <p:cNvSpPr>
                  <a:spLocks noChangeArrowheads="1"/>
                </p:cNvSpPr>
                <p:nvPr/>
              </p:nvSpPr>
              <p:spPr bwMode="auto">
                <a:xfrm>
                  <a:off x="5680" y="216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7" name="Rectangle 1005"/>
                <p:cNvSpPr>
                  <a:spLocks noChangeArrowheads="1"/>
                </p:cNvSpPr>
                <p:nvPr/>
              </p:nvSpPr>
              <p:spPr bwMode="auto">
                <a:xfrm>
                  <a:off x="5681" y="2110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8" name="Rectangle 1006"/>
                <p:cNvSpPr>
                  <a:spLocks noChangeArrowheads="1"/>
                </p:cNvSpPr>
                <p:nvPr/>
              </p:nvSpPr>
              <p:spPr bwMode="auto">
                <a:xfrm>
                  <a:off x="5681" y="209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59" name="Rectangle 1007"/>
                <p:cNvSpPr>
                  <a:spLocks noChangeArrowheads="1"/>
                </p:cNvSpPr>
                <p:nvPr/>
              </p:nvSpPr>
              <p:spPr bwMode="auto">
                <a:xfrm>
                  <a:off x="5681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0" name="Rectangle 1008"/>
                <p:cNvSpPr>
                  <a:spLocks noChangeArrowheads="1"/>
                </p:cNvSpPr>
                <p:nvPr/>
              </p:nvSpPr>
              <p:spPr bwMode="auto">
                <a:xfrm>
                  <a:off x="5682" y="210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1" name="Rectangle 1009"/>
                <p:cNvSpPr>
                  <a:spLocks noChangeArrowheads="1"/>
                </p:cNvSpPr>
                <p:nvPr/>
              </p:nvSpPr>
              <p:spPr bwMode="auto">
                <a:xfrm>
                  <a:off x="5682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2" name="Rectangle 1010"/>
                <p:cNvSpPr>
                  <a:spLocks noChangeArrowheads="1"/>
                </p:cNvSpPr>
                <p:nvPr/>
              </p:nvSpPr>
              <p:spPr bwMode="auto">
                <a:xfrm>
                  <a:off x="5683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5683" y="212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4" name="Rectangle 1012"/>
                <p:cNvSpPr>
                  <a:spLocks noChangeArrowheads="1"/>
                </p:cNvSpPr>
                <p:nvPr/>
              </p:nvSpPr>
              <p:spPr bwMode="auto">
                <a:xfrm>
                  <a:off x="5683" y="214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5" name="Rectangle 1013"/>
                <p:cNvSpPr>
                  <a:spLocks noChangeArrowheads="1"/>
                </p:cNvSpPr>
                <p:nvPr/>
              </p:nvSpPr>
              <p:spPr bwMode="auto">
                <a:xfrm>
                  <a:off x="5684" y="212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6" name="Rectangle 1014"/>
                <p:cNvSpPr>
                  <a:spLocks noChangeArrowheads="1"/>
                </p:cNvSpPr>
                <p:nvPr/>
              </p:nvSpPr>
              <p:spPr bwMode="auto">
                <a:xfrm>
                  <a:off x="5684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7" name="Rectangle 1015"/>
                <p:cNvSpPr>
                  <a:spLocks noChangeArrowheads="1"/>
                </p:cNvSpPr>
                <p:nvPr/>
              </p:nvSpPr>
              <p:spPr bwMode="auto">
                <a:xfrm>
                  <a:off x="5685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8" name="Rectangle 1016"/>
                <p:cNvSpPr>
                  <a:spLocks noChangeArrowheads="1"/>
                </p:cNvSpPr>
                <p:nvPr/>
              </p:nvSpPr>
              <p:spPr bwMode="auto">
                <a:xfrm>
                  <a:off x="5685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69" name="Rectangle 1017"/>
                <p:cNvSpPr>
                  <a:spLocks noChangeArrowheads="1"/>
                </p:cNvSpPr>
                <p:nvPr/>
              </p:nvSpPr>
              <p:spPr bwMode="auto">
                <a:xfrm>
                  <a:off x="5685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0" name="Rectangle 1018"/>
                <p:cNvSpPr>
                  <a:spLocks noChangeArrowheads="1"/>
                </p:cNvSpPr>
                <p:nvPr/>
              </p:nvSpPr>
              <p:spPr bwMode="auto">
                <a:xfrm>
                  <a:off x="5686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1" name="Rectangle 1019"/>
                <p:cNvSpPr>
                  <a:spLocks noChangeArrowheads="1"/>
                </p:cNvSpPr>
                <p:nvPr/>
              </p:nvSpPr>
              <p:spPr bwMode="auto">
                <a:xfrm>
                  <a:off x="5686" y="214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2" name="Rectangle 1020"/>
                <p:cNvSpPr>
                  <a:spLocks noChangeArrowheads="1"/>
                </p:cNvSpPr>
                <p:nvPr/>
              </p:nvSpPr>
              <p:spPr bwMode="auto">
                <a:xfrm>
                  <a:off x="5688" y="211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3" name="Rectangle 1021"/>
                <p:cNvSpPr>
                  <a:spLocks noChangeArrowheads="1"/>
                </p:cNvSpPr>
                <p:nvPr/>
              </p:nvSpPr>
              <p:spPr bwMode="auto">
                <a:xfrm>
                  <a:off x="5688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4" name="Rectangle 1022"/>
                <p:cNvSpPr>
                  <a:spLocks noChangeArrowheads="1"/>
                </p:cNvSpPr>
                <p:nvPr/>
              </p:nvSpPr>
              <p:spPr bwMode="auto">
                <a:xfrm>
                  <a:off x="5688" y="2114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5" name="Rectangle 1023"/>
                <p:cNvSpPr>
                  <a:spLocks noChangeArrowheads="1"/>
                </p:cNvSpPr>
                <p:nvPr/>
              </p:nvSpPr>
              <p:spPr bwMode="auto">
                <a:xfrm>
                  <a:off x="5689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6" name="Rectangle 1024"/>
                <p:cNvSpPr>
                  <a:spLocks noChangeArrowheads="1"/>
                </p:cNvSpPr>
                <p:nvPr/>
              </p:nvSpPr>
              <p:spPr bwMode="auto">
                <a:xfrm>
                  <a:off x="5689" y="216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7" name="Rectangle 1025"/>
                <p:cNvSpPr>
                  <a:spLocks noChangeArrowheads="1"/>
                </p:cNvSpPr>
                <p:nvPr/>
              </p:nvSpPr>
              <p:spPr bwMode="auto">
                <a:xfrm>
                  <a:off x="5690" y="2098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78" name="Rectangle 1026"/>
                <p:cNvSpPr>
                  <a:spLocks noChangeArrowheads="1"/>
                </p:cNvSpPr>
                <p:nvPr/>
              </p:nvSpPr>
              <p:spPr bwMode="auto">
                <a:xfrm>
                  <a:off x="5690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69" name="Group 1027"/>
              <p:cNvGrpSpPr>
                <a:grpSpLocks/>
              </p:cNvGrpSpPr>
              <p:nvPr/>
            </p:nvGrpSpPr>
            <p:grpSpPr bwMode="auto">
              <a:xfrm>
                <a:off x="5690" y="2050"/>
                <a:ext cx="96" cy="138"/>
                <a:chOff x="5690" y="2050"/>
                <a:chExt cx="96" cy="138"/>
              </a:xfrm>
            </p:grpSpPr>
            <p:sp>
              <p:nvSpPr>
                <p:cNvPr id="843780" name="Rectangle 1028"/>
                <p:cNvSpPr>
                  <a:spLocks noChangeArrowheads="1"/>
                </p:cNvSpPr>
                <p:nvPr/>
              </p:nvSpPr>
              <p:spPr bwMode="auto">
                <a:xfrm>
                  <a:off x="5690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1" name="Rectangle 1029"/>
                <p:cNvSpPr>
                  <a:spLocks noChangeArrowheads="1"/>
                </p:cNvSpPr>
                <p:nvPr/>
              </p:nvSpPr>
              <p:spPr bwMode="auto">
                <a:xfrm>
                  <a:off x="5691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2" name="Rectangle 1030"/>
                <p:cNvSpPr>
                  <a:spLocks noChangeArrowheads="1"/>
                </p:cNvSpPr>
                <p:nvPr/>
              </p:nvSpPr>
              <p:spPr bwMode="auto">
                <a:xfrm>
                  <a:off x="5691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3" name="Rectangle 1031"/>
                <p:cNvSpPr>
                  <a:spLocks noChangeArrowheads="1"/>
                </p:cNvSpPr>
                <p:nvPr/>
              </p:nvSpPr>
              <p:spPr bwMode="auto">
                <a:xfrm>
                  <a:off x="5692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4" name="Rectangle 1032"/>
                <p:cNvSpPr>
                  <a:spLocks noChangeArrowheads="1"/>
                </p:cNvSpPr>
                <p:nvPr/>
              </p:nvSpPr>
              <p:spPr bwMode="auto">
                <a:xfrm>
                  <a:off x="569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5" name="Rectangle 1033"/>
                <p:cNvSpPr>
                  <a:spLocks noChangeArrowheads="1"/>
                </p:cNvSpPr>
                <p:nvPr/>
              </p:nvSpPr>
              <p:spPr bwMode="auto">
                <a:xfrm>
                  <a:off x="5692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6" name="Rectangle 1034"/>
                <p:cNvSpPr>
                  <a:spLocks noChangeArrowheads="1"/>
                </p:cNvSpPr>
                <p:nvPr/>
              </p:nvSpPr>
              <p:spPr bwMode="auto">
                <a:xfrm>
                  <a:off x="5693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7" name="Rectangle 1035"/>
                <p:cNvSpPr>
                  <a:spLocks noChangeArrowheads="1"/>
                </p:cNvSpPr>
                <p:nvPr/>
              </p:nvSpPr>
              <p:spPr bwMode="auto">
                <a:xfrm>
                  <a:off x="5693" y="2071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8" name="Rectangle 1036"/>
                <p:cNvSpPr>
                  <a:spLocks noChangeArrowheads="1"/>
                </p:cNvSpPr>
                <p:nvPr/>
              </p:nvSpPr>
              <p:spPr bwMode="auto">
                <a:xfrm>
                  <a:off x="5694" y="210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89" name="Rectangle 1037"/>
                <p:cNvSpPr>
                  <a:spLocks noChangeArrowheads="1"/>
                </p:cNvSpPr>
                <p:nvPr/>
              </p:nvSpPr>
              <p:spPr bwMode="auto">
                <a:xfrm>
                  <a:off x="5694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0" name="Rectangle 1038"/>
                <p:cNvSpPr>
                  <a:spLocks noChangeArrowheads="1"/>
                </p:cNvSpPr>
                <p:nvPr/>
              </p:nvSpPr>
              <p:spPr bwMode="auto">
                <a:xfrm>
                  <a:off x="5694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1" name="Rectangle 1039"/>
                <p:cNvSpPr>
                  <a:spLocks noChangeArrowheads="1"/>
                </p:cNvSpPr>
                <p:nvPr/>
              </p:nvSpPr>
              <p:spPr bwMode="auto">
                <a:xfrm>
                  <a:off x="5696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2" name="Rectangle 1040"/>
                <p:cNvSpPr>
                  <a:spLocks noChangeArrowheads="1"/>
                </p:cNvSpPr>
                <p:nvPr/>
              </p:nvSpPr>
              <p:spPr bwMode="auto">
                <a:xfrm>
                  <a:off x="5696" y="210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3" name="Rectangle 1041"/>
                <p:cNvSpPr>
                  <a:spLocks noChangeArrowheads="1"/>
                </p:cNvSpPr>
                <p:nvPr/>
              </p:nvSpPr>
              <p:spPr bwMode="auto">
                <a:xfrm>
                  <a:off x="5697" y="209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4" name="Rectangle 1042"/>
                <p:cNvSpPr>
                  <a:spLocks noChangeArrowheads="1"/>
                </p:cNvSpPr>
                <p:nvPr/>
              </p:nvSpPr>
              <p:spPr bwMode="auto">
                <a:xfrm>
                  <a:off x="5697" y="21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5" name="Rectangle 1043"/>
                <p:cNvSpPr>
                  <a:spLocks noChangeArrowheads="1"/>
                </p:cNvSpPr>
                <p:nvPr/>
              </p:nvSpPr>
              <p:spPr bwMode="auto">
                <a:xfrm>
                  <a:off x="5697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6" name="Rectangle 1044"/>
                <p:cNvSpPr>
                  <a:spLocks noChangeArrowheads="1"/>
                </p:cNvSpPr>
                <p:nvPr/>
              </p:nvSpPr>
              <p:spPr bwMode="auto">
                <a:xfrm>
                  <a:off x="5698" y="212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7" name="Rectangle 1045"/>
                <p:cNvSpPr>
                  <a:spLocks noChangeArrowheads="1"/>
                </p:cNvSpPr>
                <p:nvPr/>
              </p:nvSpPr>
              <p:spPr bwMode="auto">
                <a:xfrm>
                  <a:off x="5698" y="212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8" name="Rectangle 1046"/>
                <p:cNvSpPr>
                  <a:spLocks noChangeArrowheads="1"/>
                </p:cNvSpPr>
                <p:nvPr/>
              </p:nvSpPr>
              <p:spPr bwMode="auto">
                <a:xfrm>
                  <a:off x="569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799" name="Rectangle 1047"/>
                <p:cNvSpPr>
                  <a:spLocks noChangeArrowheads="1"/>
                </p:cNvSpPr>
                <p:nvPr/>
              </p:nvSpPr>
              <p:spPr bwMode="auto">
                <a:xfrm>
                  <a:off x="5699" y="209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0" name="Rectangle 1048"/>
                <p:cNvSpPr>
                  <a:spLocks noChangeArrowheads="1"/>
                </p:cNvSpPr>
                <p:nvPr/>
              </p:nvSpPr>
              <p:spPr bwMode="auto">
                <a:xfrm>
                  <a:off x="569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1" name="Rectangle 1049"/>
                <p:cNvSpPr>
                  <a:spLocks noChangeArrowheads="1"/>
                </p:cNvSpPr>
                <p:nvPr/>
              </p:nvSpPr>
              <p:spPr bwMode="auto">
                <a:xfrm>
                  <a:off x="5700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2" name="Rectangle 1050"/>
                <p:cNvSpPr>
                  <a:spLocks noChangeArrowheads="1"/>
                </p:cNvSpPr>
                <p:nvPr/>
              </p:nvSpPr>
              <p:spPr bwMode="auto">
                <a:xfrm>
                  <a:off x="5700" y="2143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3" name="Rectangle 1051"/>
                <p:cNvSpPr>
                  <a:spLocks noChangeArrowheads="1"/>
                </p:cNvSpPr>
                <p:nvPr/>
              </p:nvSpPr>
              <p:spPr bwMode="auto">
                <a:xfrm>
                  <a:off x="5701" y="212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4" name="Rectangle 1052"/>
                <p:cNvSpPr>
                  <a:spLocks noChangeArrowheads="1"/>
                </p:cNvSpPr>
                <p:nvPr/>
              </p:nvSpPr>
              <p:spPr bwMode="auto">
                <a:xfrm>
                  <a:off x="5701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5" name="Rectangle 1053"/>
                <p:cNvSpPr>
                  <a:spLocks noChangeArrowheads="1"/>
                </p:cNvSpPr>
                <p:nvPr/>
              </p:nvSpPr>
              <p:spPr bwMode="auto">
                <a:xfrm>
                  <a:off x="5701" y="209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6" name="Rectangle 1054"/>
                <p:cNvSpPr>
                  <a:spLocks noChangeArrowheads="1"/>
                </p:cNvSpPr>
                <p:nvPr/>
              </p:nvSpPr>
              <p:spPr bwMode="auto">
                <a:xfrm>
                  <a:off x="5702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7" name="Rectangle 1055"/>
                <p:cNvSpPr>
                  <a:spLocks noChangeArrowheads="1"/>
                </p:cNvSpPr>
                <p:nvPr/>
              </p:nvSpPr>
              <p:spPr bwMode="auto">
                <a:xfrm>
                  <a:off x="5702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8" name="Rectangle 1056"/>
                <p:cNvSpPr>
                  <a:spLocks noChangeArrowheads="1"/>
                </p:cNvSpPr>
                <p:nvPr/>
              </p:nvSpPr>
              <p:spPr bwMode="auto">
                <a:xfrm>
                  <a:off x="5703" y="2179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09" name="Rectangle 1057"/>
                <p:cNvSpPr>
                  <a:spLocks noChangeArrowheads="1"/>
                </p:cNvSpPr>
                <p:nvPr/>
              </p:nvSpPr>
              <p:spPr bwMode="auto">
                <a:xfrm>
                  <a:off x="5703" y="214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0" name="Rectangle 1058"/>
                <p:cNvSpPr>
                  <a:spLocks noChangeArrowheads="1"/>
                </p:cNvSpPr>
                <p:nvPr/>
              </p:nvSpPr>
              <p:spPr bwMode="auto">
                <a:xfrm>
                  <a:off x="5703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1" name="Rectangle 1059"/>
                <p:cNvSpPr>
                  <a:spLocks noChangeArrowheads="1"/>
                </p:cNvSpPr>
                <p:nvPr/>
              </p:nvSpPr>
              <p:spPr bwMode="auto">
                <a:xfrm>
                  <a:off x="5705" y="210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2" name="Rectangle 1060"/>
                <p:cNvSpPr>
                  <a:spLocks noChangeArrowheads="1"/>
                </p:cNvSpPr>
                <p:nvPr/>
              </p:nvSpPr>
              <p:spPr bwMode="auto">
                <a:xfrm>
                  <a:off x="5705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3" name="Rectangle 1061"/>
                <p:cNvSpPr>
                  <a:spLocks noChangeArrowheads="1"/>
                </p:cNvSpPr>
                <p:nvPr/>
              </p:nvSpPr>
              <p:spPr bwMode="auto">
                <a:xfrm>
                  <a:off x="5706" y="216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4" name="Rectangle 1062"/>
                <p:cNvSpPr>
                  <a:spLocks noChangeArrowheads="1"/>
                </p:cNvSpPr>
                <p:nvPr/>
              </p:nvSpPr>
              <p:spPr bwMode="auto">
                <a:xfrm>
                  <a:off x="5706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5" name="Rectangle 1063"/>
                <p:cNvSpPr>
                  <a:spLocks noChangeArrowheads="1"/>
                </p:cNvSpPr>
                <p:nvPr/>
              </p:nvSpPr>
              <p:spPr bwMode="auto">
                <a:xfrm>
                  <a:off x="5706" y="211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6" name="Rectangle 1064"/>
                <p:cNvSpPr>
                  <a:spLocks noChangeArrowheads="1"/>
                </p:cNvSpPr>
                <p:nvPr/>
              </p:nvSpPr>
              <p:spPr bwMode="auto">
                <a:xfrm>
                  <a:off x="570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7" name="Rectangle 1065"/>
                <p:cNvSpPr>
                  <a:spLocks noChangeArrowheads="1"/>
                </p:cNvSpPr>
                <p:nvPr/>
              </p:nvSpPr>
              <p:spPr bwMode="auto">
                <a:xfrm>
                  <a:off x="5707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8" name="Rectangle 1066"/>
                <p:cNvSpPr>
                  <a:spLocks noChangeArrowheads="1"/>
                </p:cNvSpPr>
                <p:nvPr/>
              </p:nvSpPr>
              <p:spPr bwMode="auto">
                <a:xfrm>
                  <a:off x="5708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19" name="Rectangle 1067"/>
                <p:cNvSpPr>
                  <a:spLocks noChangeArrowheads="1"/>
                </p:cNvSpPr>
                <p:nvPr/>
              </p:nvSpPr>
              <p:spPr bwMode="auto">
                <a:xfrm>
                  <a:off x="5708" y="214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0" name="Rectangle 1068"/>
                <p:cNvSpPr>
                  <a:spLocks noChangeArrowheads="1"/>
                </p:cNvSpPr>
                <p:nvPr/>
              </p:nvSpPr>
              <p:spPr bwMode="auto">
                <a:xfrm>
                  <a:off x="5708" y="209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1" name="Rectangle 1069"/>
                <p:cNvSpPr>
                  <a:spLocks noChangeArrowheads="1"/>
                </p:cNvSpPr>
                <p:nvPr/>
              </p:nvSpPr>
              <p:spPr bwMode="auto">
                <a:xfrm>
                  <a:off x="5709" y="2123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2" name="Rectangle 1070"/>
                <p:cNvSpPr>
                  <a:spLocks noChangeArrowheads="1"/>
                </p:cNvSpPr>
                <p:nvPr/>
              </p:nvSpPr>
              <p:spPr bwMode="auto">
                <a:xfrm>
                  <a:off x="5709" y="2070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3" name="Rectangle 1071"/>
                <p:cNvSpPr>
                  <a:spLocks noChangeArrowheads="1"/>
                </p:cNvSpPr>
                <p:nvPr/>
              </p:nvSpPr>
              <p:spPr bwMode="auto">
                <a:xfrm>
                  <a:off x="571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4" name="Rectangle 1072"/>
                <p:cNvSpPr>
                  <a:spLocks noChangeArrowheads="1"/>
                </p:cNvSpPr>
                <p:nvPr/>
              </p:nvSpPr>
              <p:spPr bwMode="auto">
                <a:xfrm>
                  <a:off x="5710" y="2145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5" name="Rectangle 1073"/>
                <p:cNvSpPr>
                  <a:spLocks noChangeArrowheads="1"/>
                </p:cNvSpPr>
                <p:nvPr/>
              </p:nvSpPr>
              <p:spPr bwMode="auto">
                <a:xfrm>
                  <a:off x="5710" y="2143"/>
                  <a:ext cx="9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6" name="Rectangle 1074"/>
                <p:cNvSpPr>
                  <a:spLocks noChangeArrowheads="1"/>
                </p:cNvSpPr>
                <p:nvPr/>
              </p:nvSpPr>
              <p:spPr bwMode="auto">
                <a:xfrm>
                  <a:off x="5710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7" name="Rectangle 1075"/>
                <p:cNvSpPr>
                  <a:spLocks noChangeArrowheads="1"/>
                </p:cNvSpPr>
                <p:nvPr/>
              </p:nvSpPr>
              <p:spPr bwMode="auto">
                <a:xfrm>
                  <a:off x="5710" y="208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8" name="Rectangle 1076"/>
                <p:cNvSpPr>
                  <a:spLocks noChangeArrowheads="1"/>
                </p:cNvSpPr>
                <p:nvPr/>
              </p:nvSpPr>
              <p:spPr bwMode="auto">
                <a:xfrm>
                  <a:off x="571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29" name="Rectangle 1077"/>
                <p:cNvSpPr>
                  <a:spLocks noChangeArrowheads="1"/>
                </p:cNvSpPr>
                <p:nvPr/>
              </p:nvSpPr>
              <p:spPr bwMode="auto">
                <a:xfrm>
                  <a:off x="5710" y="2104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0" name="Rectangle 1078"/>
                <p:cNvSpPr>
                  <a:spLocks noChangeArrowheads="1"/>
                </p:cNvSpPr>
                <p:nvPr/>
              </p:nvSpPr>
              <p:spPr bwMode="auto">
                <a:xfrm>
                  <a:off x="5710" y="2115"/>
                  <a:ext cx="8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1" name="Rectangle 1079"/>
                <p:cNvSpPr>
                  <a:spLocks noChangeArrowheads="1"/>
                </p:cNvSpPr>
                <p:nvPr/>
              </p:nvSpPr>
              <p:spPr bwMode="auto">
                <a:xfrm>
                  <a:off x="5714" y="209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2" name="Rectangle 1080"/>
                <p:cNvSpPr>
                  <a:spLocks noChangeArrowheads="1"/>
                </p:cNvSpPr>
                <p:nvPr/>
              </p:nvSpPr>
              <p:spPr bwMode="auto">
                <a:xfrm>
                  <a:off x="5714" y="213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3" name="Rectangle 1081"/>
                <p:cNvSpPr>
                  <a:spLocks noChangeArrowheads="1"/>
                </p:cNvSpPr>
                <p:nvPr/>
              </p:nvSpPr>
              <p:spPr bwMode="auto">
                <a:xfrm>
                  <a:off x="571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4" name="Rectangle 1082"/>
                <p:cNvSpPr>
                  <a:spLocks noChangeArrowheads="1"/>
                </p:cNvSpPr>
                <p:nvPr/>
              </p:nvSpPr>
              <p:spPr bwMode="auto">
                <a:xfrm>
                  <a:off x="5715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5" name="Rectangle 1083"/>
                <p:cNvSpPr>
                  <a:spLocks noChangeArrowheads="1"/>
                </p:cNvSpPr>
                <p:nvPr/>
              </p:nvSpPr>
              <p:spPr bwMode="auto">
                <a:xfrm>
                  <a:off x="5715" y="208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6" name="Rectangle 1084"/>
                <p:cNvSpPr>
                  <a:spLocks noChangeArrowheads="1"/>
                </p:cNvSpPr>
                <p:nvPr/>
              </p:nvSpPr>
              <p:spPr bwMode="auto">
                <a:xfrm>
                  <a:off x="5716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7" name="Rectangle 1085"/>
                <p:cNvSpPr>
                  <a:spLocks noChangeArrowheads="1"/>
                </p:cNvSpPr>
                <p:nvPr/>
              </p:nvSpPr>
              <p:spPr bwMode="auto">
                <a:xfrm>
                  <a:off x="5716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8" name="Rectangle 1086"/>
                <p:cNvSpPr>
                  <a:spLocks noChangeArrowheads="1"/>
                </p:cNvSpPr>
                <p:nvPr/>
              </p:nvSpPr>
              <p:spPr bwMode="auto">
                <a:xfrm>
                  <a:off x="5716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39" name="Rectangle 1087"/>
                <p:cNvSpPr>
                  <a:spLocks noChangeArrowheads="1"/>
                </p:cNvSpPr>
                <p:nvPr/>
              </p:nvSpPr>
              <p:spPr bwMode="auto">
                <a:xfrm>
                  <a:off x="571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0" name="Rectangle 1088"/>
                <p:cNvSpPr>
                  <a:spLocks noChangeArrowheads="1"/>
                </p:cNvSpPr>
                <p:nvPr/>
              </p:nvSpPr>
              <p:spPr bwMode="auto">
                <a:xfrm>
                  <a:off x="5717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1" name="Rectangle 1089"/>
                <p:cNvSpPr>
                  <a:spLocks noChangeArrowheads="1"/>
                </p:cNvSpPr>
                <p:nvPr/>
              </p:nvSpPr>
              <p:spPr bwMode="auto">
                <a:xfrm>
                  <a:off x="5718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2" name="Rectangle 1090"/>
                <p:cNvSpPr>
                  <a:spLocks noChangeArrowheads="1"/>
                </p:cNvSpPr>
                <p:nvPr/>
              </p:nvSpPr>
              <p:spPr bwMode="auto">
                <a:xfrm>
                  <a:off x="5718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3" name="Rectangle 1091"/>
                <p:cNvSpPr>
                  <a:spLocks noChangeArrowheads="1"/>
                </p:cNvSpPr>
                <p:nvPr/>
              </p:nvSpPr>
              <p:spPr bwMode="auto">
                <a:xfrm>
                  <a:off x="5718" y="210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4" name="Rectangle 1092"/>
                <p:cNvSpPr>
                  <a:spLocks noChangeArrowheads="1"/>
                </p:cNvSpPr>
                <p:nvPr/>
              </p:nvSpPr>
              <p:spPr bwMode="auto">
                <a:xfrm>
                  <a:off x="5719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5" name="Rectangle 1093"/>
                <p:cNvSpPr>
                  <a:spLocks noChangeArrowheads="1"/>
                </p:cNvSpPr>
                <p:nvPr/>
              </p:nvSpPr>
              <p:spPr bwMode="auto">
                <a:xfrm>
                  <a:off x="5719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6" name="Rectangle 1094"/>
                <p:cNvSpPr>
                  <a:spLocks noChangeArrowheads="1"/>
                </p:cNvSpPr>
                <p:nvPr/>
              </p:nvSpPr>
              <p:spPr bwMode="auto">
                <a:xfrm>
                  <a:off x="5721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7" name="Rectangle 1095"/>
                <p:cNvSpPr>
                  <a:spLocks noChangeArrowheads="1"/>
                </p:cNvSpPr>
                <p:nvPr/>
              </p:nvSpPr>
              <p:spPr bwMode="auto">
                <a:xfrm>
                  <a:off x="5721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8" name="Rectangle 1096"/>
                <p:cNvSpPr>
                  <a:spLocks noChangeArrowheads="1"/>
                </p:cNvSpPr>
                <p:nvPr/>
              </p:nvSpPr>
              <p:spPr bwMode="auto">
                <a:xfrm>
                  <a:off x="5721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49" name="Rectangle 1097"/>
                <p:cNvSpPr>
                  <a:spLocks noChangeArrowheads="1"/>
                </p:cNvSpPr>
                <p:nvPr/>
              </p:nvSpPr>
              <p:spPr bwMode="auto">
                <a:xfrm>
                  <a:off x="5722" y="207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0" name="Rectangle 1098"/>
                <p:cNvSpPr>
                  <a:spLocks noChangeArrowheads="1"/>
                </p:cNvSpPr>
                <p:nvPr/>
              </p:nvSpPr>
              <p:spPr bwMode="auto">
                <a:xfrm>
                  <a:off x="5722" y="2163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1" name="Rectangle 1099"/>
                <p:cNvSpPr>
                  <a:spLocks noChangeArrowheads="1"/>
                </p:cNvSpPr>
                <p:nvPr/>
              </p:nvSpPr>
              <p:spPr bwMode="auto">
                <a:xfrm>
                  <a:off x="5723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2" name="Rectangle 1100"/>
                <p:cNvSpPr>
                  <a:spLocks noChangeArrowheads="1"/>
                </p:cNvSpPr>
                <p:nvPr/>
              </p:nvSpPr>
              <p:spPr bwMode="auto">
                <a:xfrm>
                  <a:off x="5723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3" name="Rectangle 1101"/>
                <p:cNvSpPr>
                  <a:spLocks noChangeArrowheads="1"/>
                </p:cNvSpPr>
                <p:nvPr/>
              </p:nvSpPr>
              <p:spPr bwMode="auto">
                <a:xfrm>
                  <a:off x="5723" y="208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4" name="Rectangle 1102"/>
                <p:cNvSpPr>
                  <a:spLocks noChangeArrowheads="1"/>
                </p:cNvSpPr>
                <p:nvPr/>
              </p:nvSpPr>
              <p:spPr bwMode="auto">
                <a:xfrm>
                  <a:off x="5724" y="212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5724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6" name="Rectangle 1104"/>
                <p:cNvSpPr>
                  <a:spLocks noChangeArrowheads="1"/>
                </p:cNvSpPr>
                <p:nvPr/>
              </p:nvSpPr>
              <p:spPr bwMode="auto">
                <a:xfrm>
                  <a:off x="5725" y="213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7" name="Rectangle 1105"/>
                <p:cNvSpPr>
                  <a:spLocks noChangeArrowheads="1"/>
                </p:cNvSpPr>
                <p:nvPr/>
              </p:nvSpPr>
              <p:spPr bwMode="auto">
                <a:xfrm>
                  <a:off x="5725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8" name="Rectangle 1106"/>
                <p:cNvSpPr>
                  <a:spLocks noChangeArrowheads="1"/>
                </p:cNvSpPr>
                <p:nvPr/>
              </p:nvSpPr>
              <p:spPr bwMode="auto">
                <a:xfrm>
                  <a:off x="5725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59" name="Rectangle 1107"/>
                <p:cNvSpPr>
                  <a:spLocks noChangeArrowheads="1"/>
                </p:cNvSpPr>
                <p:nvPr/>
              </p:nvSpPr>
              <p:spPr bwMode="auto">
                <a:xfrm>
                  <a:off x="5726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0" name="Rectangle 1108"/>
                <p:cNvSpPr>
                  <a:spLocks noChangeArrowheads="1"/>
                </p:cNvSpPr>
                <p:nvPr/>
              </p:nvSpPr>
              <p:spPr bwMode="auto">
                <a:xfrm>
                  <a:off x="5726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1" name="Rectangle 1109"/>
                <p:cNvSpPr>
                  <a:spLocks noChangeArrowheads="1"/>
                </p:cNvSpPr>
                <p:nvPr/>
              </p:nvSpPr>
              <p:spPr bwMode="auto">
                <a:xfrm>
                  <a:off x="5727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2" name="Rectangle 1110"/>
                <p:cNvSpPr>
                  <a:spLocks noChangeArrowheads="1"/>
                </p:cNvSpPr>
                <p:nvPr/>
              </p:nvSpPr>
              <p:spPr bwMode="auto">
                <a:xfrm>
                  <a:off x="5727" y="208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3" name="Rectangle 1111"/>
                <p:cNvSpPr>
                  <a:spLocks noChangeArrowheads="1"/>
                </p:cNvSpPr>
                <p:nvPr/>
              </p:nvSpPr>
              <p:spPr bwMode="auto">
                <a:xfrm>
                  <a:off x="5727" y="214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4" name="Rectangle 1112"/>
                <p:cNvSpPr>
                  <a:spLocks noChangeArrowheads="1"/>
                </p:cNvSpPr>
                <p:nvPr/>
              </p:nvSpPr>
              <p:spPr bwMode="auto">
                <a:xfrm>
                  <a:off x="5729" y="210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5" name="Rectangle 1113"/>
                <p:cNvSpPr>
                  <a:spLocks noChangeArrowheads="1"/>
                </p:cNvSpPr>
                <p:nvPr/>
              </p:nvSpPr>
              <p:spPr bwMode="auto">
                <a:xfrm>
                  <a:off x="5729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6" name="Rectangle 1114"/>
                <p:cNvSpPr>
                  <a:spLocks noChangeArrowheads="1"/>
                </p:cNvSpPr>
                <p:nvPr/>
              </p:nvSpPr>
              <p:spPr bwMode="auto">
                <a:xfrm>
                  <a:off x="5730" y="2108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7" name="Rectangle 1115"/>
                <p:cNvSpPr>
                  <a:spLocks noChangeArrowheads="1"/>
                </p:cNvSpPr>
                <p:nvPr/>
              </p:nvSpPr>
              <p:spPr bwMode="auto">
                <a:xfrm>
                  <a:off x="5730" y="2087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8" name="Rectangle 1116"/>
                <p:cNvSpPr>
                  <a:spLocks noChangeArrowheads="1"/>
                </p:cNvSpPr>
                <p:nvPr/>
              </p:nvSpPr>
              <p:spPr bwMode="auto">
                <a:xfrm>
                  <a:off x="5730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69" name="Rectangle 1117"/>
                <p:cNvSpPr>
                  <a:spLocks noChangeArrowheads="1"/>
                </p:cNvSpPr>
                <p:nvPr/>
              </p:nvSpPr>
              <p:spPr bwMode="auto">
                <a:xfrm>
                  <a:off x="5731" y="216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0" name="Rectangle 1118"/>
                <p:cNvSpPr>
                  <a:spLocks noChangeArrowheads="1"/>
                </p:cNvSpPr>
                <p:nvPr/>
              </p:nvSpPr>
              <p:spPr bwMode="auto">
                <a:xfrm>
                  <a:off x="5731" y="207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1" name="Rectangle 1119"/>
                <p:cNvSpPr>
                  <a:spLocks noChangeArrowheads="1"/>
                </p:cNvSpPr>
                <p:nvPr/>
              </p:nvSpPr>
              <p:spPr bwMode="auto">
                <a:xfrm>
                  <a:off x="5732" y="213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2" name="Rectangle 1120"/>
                <p:cNvSpPr>
                  <a:spLocks noChangeArrowheads="1"/>
                </p:cNvSpPr>
                <p:nvPr/>
              </p:nvSpPr>
              <p:spPr bwMode="auto">
                <a:xfrm>
                  <a:off x="573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3" name="Rectangle 1121"/>
                <p:cNvSpPr>
                  <a:spLocks noChangeArrowheads="1"/>
                </p:cNvSpPr>
                <p:nvPr/>
              </p:nvSpPr>
              <p:spPr bwMode="auto">
                <a:xfrm>
                  <a:off x="5732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4" name="Rectangle 1122"/>
                <p:cNvSpPr>
                  <a:spLocks noChangeArrowheads="1"/>
                </p:cNvSpPr>
                <p:nvPr/>
              </p:nvSpPr>
              <p:spPr bwMode="auto">
                <a:xfrm>
                  <a:off x="5733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5" name="Rectangle 1123"/>
                <p:cNvSpPr>
                  <a:spLocks noChangeArrowheads="1"/>
                </p:cNvSpPr>
                <p:nvPr/>
              </p:nvSpPr>
              <p:spPr bwMode="auto">
                <a:xfrm>
                  <a:off x="5733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6" name="Rectangle 1124"/>
                <p:cNvSpPr>
                  <a:spLocks noChangeArrowheads="1"/>
                </p:cNvSpPr>
                <p:nvPr/>
              </p:nvSpPr>
              <p:spPr bwMode="auto">
                <a:xfrm>
                  <a:off x="5734" y="209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7" name="Rectangle 1125"/>
                <p:cNvSpPr>
                  <a:spLocks noChangeArrowheads="1"/>
                </p:cNvSpPr>
                <p:nvPr/>
              </p:nvSpPr>
              <p:spPr bwMode="auto">
                <a:xfrm>
                  <a:off x="5734" y="212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8" name="Rectangle 1126"/>
                <p:cNvSpPr>
                  <a:spLocks noChangeArrowheads="1"/>
                </p:cNvSpPr>
                <p:nvPr/>
              </p:nvSpPr>
              <p:spPr bwMode="auto">
                <a:xfrm>
                  <a:off x="5734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79" name="Rectangle 1127"/>
                <p:cNvSpPr>
                  <a:spLocks noChangeArrowheads="1"/>
                </p:cNvSpPr>
                <p:nvPr/>
              </p:nvSpPr>
              <p:spPr bwMode="auto">
                <a:xfrm>
                  <a:off x="5735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0" name="Rectangle 1128"/>
                <p:cNvSpPr>
                  <a:spLocks noChangeArrowheads="1"/>
                </p:cNvSpPr>
                <p:nvPr/>
              </p:nvSpPr>
              <p:spPr bwMode="auto">
                <a:xfrm>
                  <a:off x="5735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1" name="Rectangle 1129"/>
                <p:cNvSpPr>
                  <a:spLocks noChangeArrowheads="1"/>
                </p:cNvSpPr>
                <p:nvPr/>
              </p:nvSpPr>
              <p:spPr bwMode="auto">
                <a:xfrm>
                  <a:off x="5737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2" name="Rectangle 1130"/>
                <p:cNvSpPr>
                  <a:spLocks noChangeArrowheads="1"/>
                </p:cNvSpPr>
                <p:nvPr/>
              </p:nvSpPr>
              <p:spPr bwMode="auto">
                <a:xfrm>
                  <a:off x="5737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3" name="Rectangle 1131"/>
                <p:cNvSpPr>
                  <a:spLocks noChangeArrowheads="1"/>
                </p:cNvSpPr>
                <p:nvPr/>
              </p:nvSpPr>
              <p:spPr bwMode="auto">
                <a:xfrm>
                  <a:off x="5737" y="211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4" name="Rectangle 1132"/>
                <p:cNvSpPr>
                  <a:spLocks noChangeArrowheads="1"/>
                </p:cNvSpPr>
                <p:nvPr/>
              </p:nvSpPr>
              <p:spPr bwMode="auto">
                <a:xfrm>
                  <a:off x="5738" y="213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5738" y="212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6" name="Rectangle 1134"/>
                <p:cNvSpPr>
                  <a:spLocks noChangeArrowheads="1"/>
                </p:cNvSpPr>
                <p:nvPr/>
              </p:nvSpPr>
              <p:spPr bwMode="auto">
                <a:xfrm>
                  <a:off x="5739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7" name="Rectangle 1135"/>
                <p:cNvSpPr>
                  <a:spLocks noChangeArrowheads="1"/>
                </p:cNvSpPr>
                <p:nvPr/>
              </p:nvSpPr>
              <p:spPr bwMode="auto">
                <a:xfrm>
                  <a:off x="5739" y="212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8" name="Rectangle 1136"/>
                <p:cNvSpPr>
                  <a:spLocks noChangeArrowheads="1"/>
                </p:cNvSpPr>
                <p:nvPr/>
              </p:nvSpPr>
              <p:spPr bwMode="auto">
                <a:xfrm>
                  <a:off x="5739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89" name="Rectangle 1137"/>
                <p:cNvSpPr>
                  <a:spLocks noChangeArrowheads="1"/>
                </p:cNvSpPr>
                <p:nvPr/>
              </p:nvSpPr>
              <p:spPr bwMode="auto">
                <a:xfrm>
                  <a:off x="5740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0" name="Rectangle 1138"/>
                <p:cNvSpPr>
                  <a:spLocks noChangeArrowheads="1"/>
                </p:cNvSpPr>
                <p:nvPr/>
              </p:nvSpPr>
              <p:spPr bwMode="auto">
                <a:xfrm>
                  <a:off x="5740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1" name="Rectangle 1139"/>
                <p:cNvSpPr>
                  <a:spLocks noChangeArrowheads="1"/>
                </p:cNvSpPr>
                <p:nvPr/>
              </p:nvSpPr>
              <p:spPr bwMode="auto">
                <a:xfrm>
                  <a:off x="5741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2" name="Rectangle 1140"/>
                <p:cNvSpPr>
                  <a:spLocks noChangeArrowheads="1"/>
                </p:cNvSpPr>
                <p:nvPr/>
              </p:nvSpPr>
              <p:spPr bwMode="auto">
                <a:xfrm>
                  <a:off x="5741" y="210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3" name="Rectangle 1141"/>
                <p:cNvSpPr>
                  <a:spLocks noChangeArrowheads="1"/>
                </p:cNvSpPr>
                <p:nvPr/>
              </p:nvSpPr>
              <p:spPr bwMode="auto">
                <a:xfrm>
                  <a:off x="5741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4" name="Rectangle 1142"/>
                <p:cNvSpPr>
                  <a:spLocks noChangeArrowheads="1"/>
                </p:cNvSpPr>
                <p:nvPr/>
              </p:nvSpPr>
              <p:spPr bwMode="auto">
                <a:xfrm>
                  <a:off x="5742" y="2145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5" name="Rectangle 1143"/>
                <p:cNvSpPr>
                  <a:spLocks noChangeArrowheads="1"/>
                </p:cNvSpPr>
                <p:nvPr/>
              </p:nvSpPr>
              <p:spPr bwMode="auto">
                <a:xfrm>
                  <a:off x="5742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6" name="Rectangle 1144"/>
                <p:cNvSpPr>
                  <a:spLocks noChangeArrowheads="1"/>
                </p:cNvSpPr>
                <p:nvPr/>
              </p:nvSpPr>
              <p:spPr bwMode="auto">
                <a:xfrm>
                  <a:off x="5742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7" name="Rectangle 1145"/>
                <p:cNvSpPr>
                  <a:spLocks noChangeArrowheads="1"/>
                </p:cNvSpPr>
                <p:nvPr/>
              </p:nvSpPr>
              <p:spPr bwMode="auto">
                <a:xfrm>
                  <a:off x="5743" y="214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8" name="Rectangle 1146"/>
                <p:cNvSpPr>
                  <a:spLocks noChangeArrowheads="1"/>
                </p:cNvSpPr>
                <p:nvPr/>
              </p:nvSpPr>
              <p:spPr bwMode="auto">
                <a:xfrm>
                  <a:off x="5743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899" name="Rectangle 1147"/>
                <p:cNvSpPr>
                  <a:spLocks noChangeArrowheads="1"/>
                </p:cNvSpPr>
                <p:nvPr/>
              </p:nvSpPr>
              <p:spPr bwMode="auto">
                <a:xfrm>
                  <a:off x="5745" y="2127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0" name="Rectangle 1148"/>
                <p:cNvSpPr>
                  <a:spLocks noChangeArrowheads="1"/>
                </p:cNvSpPr>
                <p:nvPr/>
              </p:nvSpPr>
              <p:spPr bwMode="auto">
                <a:xfrm>
                  <a:off x="5745" y="213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5745" y="21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2" name="Rectangle 1150"/>
                <p:cNvSpPr>
                  <a:spLocks noChangeArrowheads="1"/>
                </p:cNvSpPr>
                <p:nvPr/>
              </p:nvSpPr>
              <p:spPr bwMode="auto">
                <a:xfrm>
                  <a:off x="5746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3" name="Rectangle 1151"/>
                <p:cNvSpPr>
                  <a:spLocks noChangeArrowheads="1"/>
                </p:cNvSpPr>
                <p:nvPr/>
              </p:nvSpPr>
              <p:spPr bwMode="auto">
                <a:xfrm>
                  <a:off x="5746" y="2163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4" name="Rectangle 1152"/>
                <p:cNvSpPr>
                  <a:spLocks noChangeArrowheads="1"/>
                </p:cNvSpPr>
                <p:nvPr/>
              </p:nvSpPr>
              <p:spPr bwMode="auto">
                <a:xfrm>
                  <a:off x="5747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5" name="Rectangle 1153"/>
                <p:cNvSpPr>
                  <a:spLocks noChangeArrowheads="1"/>
                </p:cNvSpPr>
                <p:nvPr/>
              </p:nvSpPr>
              <p:spPr bwMode="auto">
                <a:xfrm>
                  <a:off x="574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6" name="Rectangle 1154"/>
                <p:cNvSpPr>
                  <a:spLocks noChangeArrowheads="1"/>
                </p:cNvSpPr>
                <p:nvPr/>
              </p:nvSpPr>
              <p:spPr bwMode="auto">
                <a:xfrm>
                  <a:off x="574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7" name="Rectangle 1155"/>
                <p:cNvSpPr>
                  <a:spLocks noChangeArrowheads="1"/>
                </p:cNvSpPr>
                <p:nvPr/>
              </p:nvSpPr>
              <p:spPr bwMode="auto">
                <a:xfrm>
                  <a:off x="5748" y="2127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8" name="Rectangle 1156"/>
                <p:cNvSpPr>
                  <a:spLocks noChangeArrowheads="1"/>
                </p:cNvSpPr>
                <p:nvPr/>
              </p:nvSpPr>
              <p:spPr bwMode="auto">
                <a:xfrm>
                  <a:off x="5748" y="211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09" name="Rectangle 1157"/>
                <p:cNvSpPr>
                  <a:spLocks noChangeArrowheads="1"/>
                </p:cNvSpPr>
                <p:nvPr/>
              </p:nvSpPr>
              <p:spPr bwMode="auto">
                <a:xfrm>
                  <a:off x="5749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0" name="Rectangle 1158"/>
                <p:cNvSpPr>
                  <a:spLocks noChangeArrowheads="1"/>
                </p:cNvSpPr>
                <p:nvPr/>
              </p:nvSpPr>
              <p:spPr bwMode="auto">
                <a:xfrm>
                  <a:off x="5749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1" name="Rectangle 1159"/>
                <p:cNvSpPr>
                  <a:spLocks noChangeArrowheads="1"/>
                </p:cNvSpPr>
                <p:nvPr/>
              </p:nvSpPr>
              <p:spPr bwMode="auto">
                <a:xfrm>
                  <a:off x="5749" y="213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2" name="Rectangle 1160"/>
                <p:cNvSpPr>
                  <a:spLocks noChangeArrowheads="1"/>
                </p:cNvSpPr>
                <p:nvPr/>
              </p:nvSpPr>
              <p:spPr bwMode="auto">
                <a:xfrm>
                  <a:off x="5750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3" name="Rectangle 1161"/>
                <p:cNvSpPr>
                  <a:spLocks noChangeArrowheads="1"/>
                </p:cNvSpPr>
                <p:nvPr/>
              </p:nvSpPr>
              <p:spPr bwMode="auto">
                <a:xfrm>
                  <a:off x="5750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4" name="Rectangle 1162"/>
                <p:cNvSpPr>
                  <a:spLocks noChangeArrowheads="1"/>
                </p:cNvSpPr>
                <p:nvPr/>
              </p:nvSpPr>
              <p:spPr bwMode="auto">
                <a:xfrm>
                  <a:off x="5751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5" name="Rectangle 1163"/>
                <p:cNvSpPr>
                  <a:spLocks noChangeArrowheads="1"/>
                </p:cNvSpPr>
                <p:nvPr/>
              </p:nvSpPr>
              <p:spPr bwMode="auto">
                <a:xfrm>
                  <a:off x="5751" y="209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6" name="Rectangle 1164"/>
                <p:cNvSpPr>
                  <a:spLocks noChangeArrowheads="1"/>
                </p:cNvSpPr>
                <p:nvPr/>
              </p:nvSpPr>
              <p:spPr bwMode="auto">
                <a:xfrm>
                  <a:off x="5751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7" name="Rectangle 1165"/>
                <p:cNvSpPr>
                  <a:spLocks noChangeArrowheads="1"/>
                </p:cNvSpPr>
                <p:nvPr/>
              </p:nvSpPr>
              <p:spPr bwMode="auto">
                <a:xfrm>
                  <a:off x="5752" y="207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8" name="Rectangle 1166"/>
                <p:cNvSpPr>
                  <a:spLocks noChangeArrowheads="1"/>
                </p:cNvSpPr>
                <p:nvPr/>
              </p:nvSpPr>
              <p:spPr bwMode="auto">
                <a:xfrm>
                  <a:off x="5752" y="215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19" name="Rectangle 1167"/>
                <p:cNvSpPr>
                  <a:spLocks noChangeArrowheads="1"/>
                </p:cNvSpPr>
                <p:nvPr/>
              </p:nvSpPr>
              <p:spPr bwMode="auto">
                <a:xfrm>
                  <a:off x="5754" y="213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0" name="Rectangle 1168"/>
                <p:cNvSpPr>
                  <a:spLocks noChangeArrowheads="1"/>
                </p:cNvSpPr>
                <p:nvPr/>
              </p:nvSpPr>
              <p:spPr bwMode="auto">
                <a:xfrm>
                  <a:off x="5754" y="2118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1" name="Rectangle 1169"/>
                <p:cNvSpPr>
                  <a:spLocks noChangeArrowheads="1"/>
                </p:cNvSpPr>
                <p:nvPr/>
              </p:nvSpPr>
              <p:spPr bwMode="auto">
                <a:xfrm>
                  <a:off x="5754" y="2056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2" name="Rectangle 1170"/>
                <p:cNvSpPr>
                  <a:spLocks noChangeArrowheads="1"/>
                </p:cNvSpPr>
                <p:nvPr/>
              </p:nvSpPr>
              <p:spPr bwMode="auto">
                <a:xfrm>
                  <a:off x="5755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3" name="Rectangle 1171"/>
                <p:cNvSpPr>
                  <a:spLocks noChangeArrowheads="1"/>
                </p:cNvSpPr>
                <p:nvPr/>
              </p:nvSpPr>
              <p:spPr bwMode="auto">
                <a:xfrm>
                  <a:off x="5755" y="2140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4" name="Rectangle 1172"/>
                <p:cNvSpPr>
                  <a:spLocks noChangeArrowheads="1"/>
                </p:cNvSpPr>
                <p:nvPr/>
              </p:nvSpPr>
              <p:spPr bwMode="auto">
                <a:xfrm>
                  <a:off x="5756" y="210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5" name="Rectangle 1173"/>
                <p:cNvSpPr>
                  <a:spLocks noChangeArrowheads="1"/>
                </p:cNvSpPr>
                <p:nvPr/>
              </p:nvSpPr>
              <p:spPr bwMode="auto">
                <a:xfrm>
                  <a:off x="5756" y="2100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6" name="Rectangle 1174"/>
                <p:cNvSpPr>
                  <a:spLocks noChangeArrowheads="1"/>
                </p:cNvSpPr>
                <p:nvPr/>
              </p:nvSpPr>
              <p:spPr bwMode="auto">
                <a:xfrm>
                  <a:off x="5756" y="213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7" name="Rectangle 1175"/>
                <p:cNvSpPr>
                  <a:spLocks noChangeArrowheads="1"/>
                </p:cNvSpPr>
                <p:nvPr/>
              </p:nvSpPr>
              <p:spPr bwMode="auto">
                <a:xfrm>
                  <a:off x="5757" y="2102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8" name="Rectangle 1176"/>
                <p:cNvSpPr>
                  <a:spLocks noChangeArrowheads="1"/>
                </p:cNvSpPr>
                <p:nvPr/>
              </p:nvSpPr>
              <p:spPr bwMode="auto">
                <a:xfrm>
                  <a:off x="5757" y="218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29" name="Rectangle 1177"/>
                <p:cNvSpPr>
                  <a:spLocks noChangeArrowheads="1"/>
                </p:cNvSpPr>
                <p:nvPr/>
              </p:nvSpPr>
              <p:spPr bwMode="auto">
                <a:xfrm>
                  <a:off x="5758" y="208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0" name="Rectangle 1178"/>
                <p:cNvSpPr>
                  <a:spLocks noChangeArrowheads="1"/>
                </p:cNvSpPr>
                <p:nvPr/>
              </p:nvSpPr>
              <p:spPr bwMode="auto">
                <a:xfrm>
                  <a:off x="5758" y="2093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1" name="Rectangle 1179"/>
                <p:cNvSpPr>
                  <a:spLocks noChangeArrowheads="1"/>
                </p:cNvSpPr>
                <p:nvPr/>
              </p:nvSpPr>
              <p:spPr bwMode="auto">
                <a:xfrm>
                  <a:off x="5758" y="2131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2" name="Rectangle 1180"/>
                <p:cNvSpPr>
                  <a:spLocks noChangeArrowheads="1"/>
                </p:cNvSpPr>
                <p:nvPr/>
              </p:nvSpPr>
              <p:spPr bwMode="auto">
                <a:xfrm>
                  <a:off x="5759" y="214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5759" y="2169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4" name="Rectangle 1182"/>
                <p:cNvSpPr>
                  <a:spLocks noChangeArrowheads="1"/>
                </p:cNvSpPr>
                <p:nvPr/>
              </p:nvSpPr>
              <p:spPr bwMode="auto">
                <a:xfrm>
                  <a:off x="5760" y="2110"/>
                  <a:ext cx="9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5" name="Rectangle 1183"/>
                <p:cNvSpPr>
                  <a:spLocks noChangeArrowheads="1"/>
                </p:cNvSpPr>
                <p:nvPr/>
              </p:nvSpPr>
              <p:spPr bwMode="auto">
                <a:xfrm>
                  <a:off x="5760" y="2136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6" name="Rectangle 1184"/>
                <p:cNvSpPr>
                  <a:spLocks noChangeArrowheads="1"/>
                </p:cNvSpPr>
                <p:nvPr/>
              </p:nvSpPr>
              <p:spPr bwMode="auto">
                <a:xfrm>
                  <a:off x="5760" y="2116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7" name="Rectangle 1185"/>
                <p:cNvSpPr>
                  <a:spLocks noChangeArrowheads="1"/>
                </p:cNvSpPr>
                <p:nvPr/>
              </p:nvSpPr>
              <p:spPr bwMode="auto">
                <a:xfrm>
                  <a:off x="5762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8" name="Rectangle 1186"/>
                <p:cNvSpPr>
                  <a:spLocks noChangeArrowheads="1"/>
                </p:cNvSpPr>
                <p:nvPr/>
              </p:nvSpPr>
              <p:spPr bwMode="auto">
                <a:xfrm>
                  <a:off x="5762" y="212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39" name="Rectangle 1187"/>
                <p:cNvSpPr>
                  <a:spLocks noChangeArrowheads="1"/>
                </p:cNvSpPr>
                <p:nvPr/>
              </p:nvSpPr>
              <p:spPr bwMode="auto">
                <a:xfrm>
                  <a:off x="5763" y="209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0" name="Rectangle 1188"/>
                <p:cNvSpPr>
                  <a:spLocks noChangeArrowheads="1"/>
                </p:cNvSpPr>
                <p:nvPr/>
              </p:nvSpPr>
              <p:spPr bwMode="auto">
                <a:xfrm>
                  <a:off x="5763" y="205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1" name="Rectangle 1189"/>
                <p:cNvSpPr>
                  <a:spLocks noChangeArrowheads="1"/>
                </p:cNvSpPr>
                <p:nvPr/>
              </p:nvSpPr>
              <p:spPr bwMode="auto">
                <a:xfrm>
                  <a:off x="5763" y="216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2" name="Rectangle 1190"/>
                <p:cNvSpPr>
                  <a:spLocks noChangeArrowheads="1"/>
                </p:cNvSpPr>
                <p:nvPr/>
              </p:nvSpPr>
              <p:spPr bwMode="auto">
                <a:xfrm>
                  <a:off x="5764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3" name="Rectangle 1191"/>
                <p:cNvSpPr>
                  <a:spLocks noChangeArrowheads="1"/>
                </p:cNvSpPr>
                <p:nvPr/>
              </p:nvSpPr>
              <p:spPr bwMode="auto">
                <a:xfrm>
                  <a:off x="5764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4" name="Rectangle 1192"/>
                <p:cNvSpPr>
                  <a:spLocks noChangeArrowheads="1"/>
                </p:cNvSpPr>
                <p:nvPr/>
              </p:nvSpPr>
              <p:spPr bwMode="auto">
                <a:xfrm>
                  <a:off x="5765" y="211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5" name="Rectangle 1193"/>
                <p:cNvSpPr>
                  <a:spLocks noChangeArrowheads="1"/>
                </p:cNvSpPr>
                <p:nvPr/>
              </p:nvSpPr>
              <p:spPr bwMode="auto">
                <a:xfrm>
                  <a:off x="5765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6" name="Rectangle 1194"/>
                <p:cNvSpPr>
                  <a:spLocks noChangeArrowheads="1"/>
                </p:cNvSpPr>
                <p:nvPr/>
              </p:nvSpPr>
              <p:spPr bwMode="auto">
                <a:xfrm>
                  <a:off x="5765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5766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8" name="Rectangle 1196"/>
                <p:cNvSpPr>
                  <a:spLocks noChangeArrowheads="1"/>
                </p:cNvSpPr>
                <p:nvPr/>
              </p:nvSpPr>
              <p:spPr bwMode="auto">
                <a:xfrm>
                  <a:off x="5766" y="210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49" name="Rectangle 1197"/>
                <p:cNvSpPr>
                  <a:spLocks noChangeArrowheads="1"/>
                </p:cNvSpPr>
                <p:nvPr/>
              </p:nvSpPr>
              <p:spPr bwMode="auto">
                <a:xfrm>
                  <a:off x="5767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0" name="Rectangle 1198"/>
                <p:cNvSpPr>
                  <a:spLocks noChangeArrowheads="1"/>
                </p:cNvSpPr>
                <p:nvPr/>
              </p:nvSpPr>
              <p:spPr bwMode="auto">
                <a:xfrm>
                  <a:off x="5767" y="208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1" name="Rectangle 1199"/>
                <p:cNvSpPr>
                  <a:spLocks noChangeArrowheads="1"/>
                </p:cNvSpPr>
                <p:nvPr/>
              </p:nvSpPr>
              <p:spPr bwMode="auto">
                <a:xfrm>
                  <a:off x="5767" y="2136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2" name="Rectangle 1200"/>
                <p:cNvSpPr>
                  <a:spLocks noChangeArrowheads="1"/>
                </p:cNvSpPr>
                <p:nvPr/>
              </p:nvSpPr>
              <p:spPr bwMode="auto">
                <a:xfrm>
                  <a:off x="5768" y="217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3" name="Rectangle 1201"/>
                <p:cNvSpPr>
                  <a:spLocks noChangeArrowheads="1"/>
                </p:cNvSpPr>
                <p:nvPr/>
              </p:nvSpPr>
              <p:spPr bwMode="auto">
                <a:xfrm>
                  <a:off x="5768" y="212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4" name="Rectangle 1202"/>
                <p:cNvSpPr>
                  <a:spLocks noChangeArrowheads="1"/>
                </p:cNvSpPr>
                <p:nvPr/>
              </p:nvSpPr>
              <p:spPr bwMode="auto">
                <a:xfrm>
                  <a:off x="5770" y="2086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5" name="Rectangle 1203"/>
                <p:cNvSpPr>
                  <a:spLocks noChangeArrowheads="1"/>
                </p:cNvSpPr>
                <p:nvPr/>
              </p:nvSpPr>
              <p:spPr bwMode="auto">
                <a:xfrm>
                  <a:off x="577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6" name="Rectangle 1204"/>
                <p:cNvSpPr>
                  <a:spLocks noChangeArrowheads="1"/>
                </p:cNvSpPr>
                <p:nvPr/>
              </p:nvSpPr>
              <p:spPr bwMode="auto">
                <a:xfrm>
                  <a:off x="5770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7" name="Rectangle 1205"/>
                <p:cNvSpPr>
                  <a:spLocks noChangeArrowheads="1"/>
                </p:cNvSpPr>
                <p:nvPr/>
              </p:nvSpPr>
              <p:spPr bwMode="auto">
                <a:xfrm>
                  <a:off x="5771" y="2102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8" name="Rectangle 1206"/>
                <p:cNvSpPr>
                  <a:spLocks noChangeArrowheads="1"/>
                </p:cNvSpPr>
                <p:nvPr/>
              </p:nvSpPr>
              <p:spPr bwMode="auto">
                <a:xfrm>
                  <a:off x="5771" y="212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59" name="Rectangle 1207"/>
                <p:cNvSpPr>
                  <a:spLocks noChangeArrowheads="1"/>
                </p:cNvSpPr>
                <p:nvPr/>
              </p:nvSpPr>
              <p:spPr bwMode="auto">
                <a:xfrm>
                  <a:off x="5771" y="2123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0" name="Rectangle 1208"/>
                <p:cNvSpPr>
                  <a:spLocks noChangeArrowheads="1"/>
                </p:cNvSpPr>
                <p:nvPr/>
              </p:nvSpPr>
              <p:spPr bwMode="auto">
                <a:xfrm>
                  <a:off x="5772" y="210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1" name="Rectangle 1209"/>
                <p:cNvSpPr>
                  <a:spLocks noChangeArrowheads="1"/>
                </p:cNvSpPr>
                <p:nvPr/>
              </p:nvSpPr>
              <p:spPr bwMode="auto">
                <a:xfrm>
                  <a:off x="5772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2" name="Rectangle 1210"/>
                <p:cNvSpPr>
                  <a:spLocks noChangeArrowheads="1"/>
                </p:cNvSpPr>
                <p:nvPr/>
              </p:nvSpPr>
              <p:spPr bwMode="auto">
                <a:xfrm>
                  <a:off x="5773" y="215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3" name="Rectangle 1211"/>
                <p:cNvSpPr>
                  <a:spLocks noChangeArrowheads="1"/>
                </p:cNvSpPr>
                <p:nvPr/>
              </p:nvSpPr>
              <p:spPr bwMode="auto">
                <a:xfrm>
                  <a:off x="5773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4" name="Rectangle 1212"/>
                <p:cNvSpPr>
                  <a:spLocks noChangeArrowheads="1"/>
                </p:cNvSpPr>
                <p:nvPr/>
              </p:nvSpPr>
              <p:spPr bwMode="auto">
                <a:xfrm>
                  <a:off x="5773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5" name="Rectangle 1213"/>
                <p:cNvSpPr>
                  <a:spLocks noChangeArrowheads="1"/>
                </p:cNvSpPr>
                <p:nvPr/>
              </p:nvSpPr>
              <p:spPr bwMode="auto">
                <a:xfrm>
                  <a:off x="5774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6" name="Rectangle 1214"/>
                <p:cNvSpPr>
                  <a:spLocks noChangeArrowheads="1"/>
                </p:cNvSpPr>
                <p:nvPr/>
              </p:nvSpPr>
              <p:spPr bwMode="auto">
                <a:xfrm>
                  <a:off x="5774" y="210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7" name="Rectangle 1215"/>
                <p:cNvSpPr>
                  <a:spLocks noChangeArrowheads="1"/>
                </p:cNvSpPr>
                <p:nvPr/>
              </p:nvSpPr>
              <p:spPr bwMode="auto">
                <a:xfrm>
                  <a:off x="5775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8" name="Rectangle 1216"/>
                <p:cNvSpPr>
                  <a:spLocks noChangeArrowheads="1"/>
                </p:cNvSpPr>
                <p:nvPr/>
              </p:nvSpPr>
              <p:spPr bwMode="auto">
                <a:xfrm>
                  <a:off x="5775" y="211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69" name="Rectangle 1217"/>
                <p:cNvSpPr>
                  <a:spLocks noChangeArrowheads="1"/>
                </p:cNvSpPr>
                <p:nvPr/>
              </p:nvSpPr>
              <p:spPr bwMode="auto">
                <a:xfrm>
                  <a:off x="5775" y="2154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0" name="Rectangle 1218"/>
                <p:cNvSpPr>
                  <a:spLocks noChangeArrowheads="1"/>
                </p:cNvSpPr>
                <p:nvPr/>
              </p:nvSpPr>
              <p:spPr bwMode="auto">
                <a:xfrm>
                  <a:off x="5776" y="20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1" name="Rectangle 1219"/>
                <p:cNvSpPr>
                  <a:spLocks noChangeArrowheads="1"/>
                </p:cNvSpPr>
                <p:nvPr/>
              </p:nvSpPr>
              <p:spPr bwMode="auto">
                <a:xfrm>
                  <a:off x="5776" y="2119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2" name="Rectangle 1220"/>
                <p:cNvSpPr>
                  <a:spLocks noChangeArrowheads="1"/>
                </p:cNvSpPr>
                <p:nvPr/>
              </p:nvSpPr>
              <p:spPr bwMode="auto">
                <a:xfrm>
                  <a:off x="5778" y="2126"/>
                  <a:ext cx="5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3" name="Rectangle 1221"/>
                <p:cNvSpPr>
                  <a:spLocks noChangeArrowheads="1"/>
                </p:cNvSpPr>
                <p:nvPr/>
              </p:nvSpPr>
              <p:spPr bwMode="auto">
                <a:xfrm>
                  <a:off x="5778" y="216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4" name="Rectangle 1222"/>
                <p:cNvSpPr>
                  <a:spLocks noChangeArrowheads="1"/>
                </p:cNvSpPr>
                <p:nvPr/>
              </p:nvSpPr>
              <p:spPr bwMode="auto">
                <a:xfrm>
                  <a:off x="5778" y="2145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5" name="Rectangle 1223"/>
                <p:cNvSpPr>
                  <a:spLocks noChangeArrowheads="1"/>
                </p:cNvSpPr>
                <p:nvPr/>
              </p:nvSpPr>
              <p:spPr bwMode="auto">
                <a:xfrm>
                  <a:off x="5779" y="2145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6" name="Rectangle 1224"/>
                <p:cNvSpPr>
                  <a:spLocks noChangeArrowheads="1"/>
                </p:cNvSpPr>
                <p:nvPr/>
              </p:nvSpPr>
              <p:spPr bwMode="auto">
                <a:xfrm>
                  <a:off x="5779" y="2121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7" name="Rectangle 1225"/>
                <p:cNvSpPr>
                  <a:spLocks noChangeArrowheads="1"/>
                </p:cNvSpPr>
                <p:nvPr/>
              </p:nvSpPr>
              <p:spPr bwMode="auto">
                <a:xfrm>
                  <a:off x="5780" y="2126"/>
                  <a:ext cx="6" cy="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8" name="Rectangle 1226"/>
                <p:cNvSpPr>
                  <a:spLocks noChangeArrowheads="1"/>
                </p:cNvSpPr>
                <p:nvPr/>
              </p:nvSpPr>
              <p:spPr bwMode="auto">
                <a:xfrm>
                  <a:off x="5780" y="213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79" name="Rectangle 1227"/>
                <p:cNvSpPr>
                  <a:spLocks noChangeArrowheads="1"/>
                </p:cNvSpPr>
                <p:nvPr/>
              </p:nvSpPr>
              <p:spPr bwMode="auto">
                <a:xfrm>
                  <a:off x="5780" y="2103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70" name="Group 1228"/>
              <p:cNvGrpSpPr>
                <a:grpSpLocks/>
              </p:cNvGrpSpPr>
              <p:nvPr/>
            </p:nvGrpSpPr>
            <p:grpSpPr bwMode="auto">
              <a:xfrm>
                <a:off x="5781" y="2065"/>
                <a:ext cx="96" cy="270"/>
                <a:chOff x="5781" y="2065"/>
                <a:chExt cx="96" cy="270"/>
              </a:xfrm>
            </p:grpSpPr>
            <p:sp>
              <p:nvSpPr>
                <p:cNvPr id="843981" name="Rectangle 1229"/>
                <p:cNvSpPr>
                  <a:spLocks noChangeArrowheads="1"/>
                </p:cNvSpPr>
                <p:nvPr/>
              </p:nvSpPr>
              <p:spPr bwMode="auto">
                <a:xfrm>
                  <a:off x="5781" y="212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2" name="Rectangle 1230"/>
                <p:cNvSpPr>
                  <a:spLocks noChangeArrowheads="1"/>
                </p:cNvSpPr>
                <p:nvPr/>
              </p:nvSpPr>
              <p:spPr bwMode="auto">
                <a:xfrm>
                  <a:off x="5781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3" name="Rectangle 1231"/>
                <p:cNvSpPr>
                  <a:spLocks noChangeArrowheads="1"/>
                </p:cNvSpPr>
                <p:nvPr/>
              </p:nvSpPr>
              <p:spPr bwMode="auto">
                <a:xfrm>
                  <a:off x="5782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4" name="Rectangle 1232"/>
                <p:cNvSpPr>
                  <a:spLocks noChangeArrowheads="1"/>
                </p:cNvSpPr>
                <p:nvPr/>
              </p:nvSpPr>
              <p:spPr bwMode="auto">
                <a:xfrm>
                  <a:off x="5782" y="208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5" name="Rectangle 1233"/>
                <p:cNvSpPr>
                  <a:spLocks noChangeArrowheads="1"/>
                </p:cNvSpPr>
                <p:nvPr/>
              </p:nvSpPr>
              <p:spPr bwMode="auto">
                <a:xfrm>
                  <a:off x="5782" y="2138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6" name="Rectangle 1234"/>
                <p:cNvSpPr>
                  <a:spLocks noChangeArrowheads="1"/>
                </p:cNvSpPr>
                <p:nvPr/>
              </p:nvSpPr>
              <p:spPr bwMode="auto">
                <a:xfrm>
                  <a:off x="578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7" name="Rectangle 1235"/>
                <p:cNvSpPr>
                  <a:spLocks noChangeArrowheads="1"/>
                </p:cNvSpPr>
                <p:nvPr/>
              </p:nvSpPr>
              <p:spPr bwMode="auto">
                <a:xfrm>
                  <a:off x="5783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8" name="Rectangle 1236"/>
                <p:cNvSpPr>
                  <a:spLocks noChangeArrowheads="1"/>
                </p:cNvSpPr>
                <p:nvPr/>
              </p:nvSpPr>
              <p:spPr bwMode="auto">
                <a:xfrm>
                  <a:off x="5784" y="2090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89" name="Rectangle 1237"/>
                <p:cNvSpPr>
                  <a:spLocks noChangeArrowheads="1"/>
                </p:cNvSpPr>
                <p:nvPr/>
              </p:nvSpPr>
              <p:spPr bwMode="auto">
                <a:xfrm>
                  <a:off x="5784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0" name="Rectangle 1238"/>
                <p:cNvSpPr>
                  <a:spLocks noChangeArrowheads="1"/>
                </p:cNvSpPr>
                <p:nvPr/>
              </p:nvSpPr>
              <p:spPr bwMode="auto">
                <a:xfrm>
                  <a:off x="5784" y="215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1" name="Rectangle 1239"/>
                <p:cNvSpPr>
                  <a:spLocks noChangeArrowheads="1"/>
                </p:cNvSpPr>
                <p:nvPr/>
              </p:nvSpPr>
              <p:spPr bwMode="auto">
                <a:xfrm>
                  <a:off x="5786" y="216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2" name="Rectangle 1240"/>
                <p:cNvSpPr>
                  <a:spLocks noChangeArrowheads="1"/>
                </p:cNvSpPr>
                <p:nvPr/>
              </p:nvSpPr>
              <p:spPr bwMode="auto">
                <a:xfrm>
                  <a:off x="5786" y="2100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3" name="Rectangle 1241"/>
                <p:cNvSpPr>
                  <a:spLocks noChangeArrowheads="1"/>
                </p:cNvSpPr>
                <p:nvPr/>
              </p:nvSpPr>
              <p:spPr bwMode="auto">
                <a:xfrm>
                  <a:off x="5787" y="2119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4" name="Rectangle 1242"/>
                <p:cNvSpPr>
                  <a:spLocks noChangeArrowheads="1"/>
                </p:cNvSpPr>
                <p:nvPr/>
              </p:nvSpPr>
              <p:spPr bwMode="auto">
                <a:xfrm>
                  <a:off x="5787" y="211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5" name="Rectangle 1243"/>
                <p:cNvSpPr>
                  <a:spLocks noChangeArrowheads="1"/>
                </p:cNvSpPr>
                <p:nvPr/>
              </p:nvSpPr>
              <p:spPr bwMode="auto">
                <a:xfrm>
                  <a:off x="5787" y="209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6" name="Rectangle 1244"/>
                <p:cNvSpPr>
                  <a:spLocks noChangeArrowheads="1"/>
                </p:cNvSpPr>
                <p:nvPr/>
              </p:nvSpPr>
              <p:spPr bwMode="auto">
                <a:xfrm>
                  <a:off x="5788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7" name="Rectangle 1245"/>
                <p:cNvSpPr>
                  <a:spLocks noChangeArrowheads="1"/>
                </p:cNvSpPr>
                <p:nvPr/>
              </p:nvSpPr>
              <p:spPr bwMode="auto">
                <a:xfrm>
                  <a:off x="5788" y="214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8" name="Rectangle 1246"/>
                <p:cNvSpPr>
                  <a:spLocks noChangeArrowheads="1"/>
                </p:cNvSpPr>
                <p:nvPr/>
              </p:nvSpPr>
              <p:spPr bwMode="auto">
                <a:xfrm>
                  <a:off x="5789" y="215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3999" name="Rectangle 1247"/>
                <p:cNvSpPr>
                  <a:spLocks noChangeArrowheads="1"/>
                </p:cNvSpPr>
                <p:nvPr/>
              </p:nvSpPr>
              <p:spPr bwMode="auto">
                <a:xfrm>
                  <a:off x="5789" y="210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0" name="Rectangle 1248"/>
                <p:cNvSpPr>
                  <a:spLocks noChangeArrowheads="1"/>
                </p:cNvSpPr>
                <p:nvPr/>
              </p:nvSpPr>
              <p:spPr bwMode="auto">
                <a:xfrm>
                  <a:off x="5789" y="2147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1" name="Rectangle 1249"/>
                <p:cNvSpPr>
                  <a:spLocks noChangeArrowheads="1"/>
                </p:cNvSpPr>
                <p:nvPr/>
              </p:nvSpPr>
              <p:spPr bwMode="auto">
                <a:xfrm>
                  <a:off x="5790" y="215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2" name="Rectangle 1250"/>
                <p:cNvSpPr>
                  <a:spLocks noChangeArrowheads="1"/>
                </p:cNvSpPr>
                <p:nvPr/>
              </p:nvSpPr>
              <p:spPr bwMode="auto">
                <a:xfrm>
                  <a:off x="5790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3" name="Rectangle 1251"/>
                <p:cNvSpPr>
                  <a:spLocks noChangeArrowheads="1"/>
                </p:cNvSpPr>
                <p:nvPr/>
              </p:nvSpPr>
              <p:spPr bwMode="auto">
                <a:xfrm>
                  <a:off x="5791" y="209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4" name="Rectangle 1252"/>
                <p:cNvSpPr>
                  <a:spLocks noChangeArrowheads="1"/>
                </p:cNvSpPr>
                <p:nvPr/>
              </p:nvSpPr>
              <p:spPr bwMode="auto">
                <a:xfrm>
                  <a:off x="5791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5" name="Rectangle 1253"/>
                <p:cNvSpPr>
                  <a:spLocks noChangeArrowheads="1"/>
                </p:cNvSpPr>
                <p:nvPr/>
              </p:nvSpPr>
              <p:spPr bwMode="auto">
                <a:xfrm>
                  <a:off x="5791" y="212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6" name="Rectangle 1254"/>
                <p:cNvSpPr>
                  <a:spLocks noChangeArrowheads="1"/>
                </p:cNvSpPr>
                <p:nvPr/>
              </p:nvSpPr>
              <p:spPr bwMode="auto">
                <a:xfrm>
                  <a:off x="5792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7" name="Rectangle 1255"/>
                <p:cNvSpPr>
                  <a:spLocks noChangeArrowheads="1"/>
                </p:cNvSpPr>
                <p:nvPr/>
              </p:nvSpPr>
              <p:spPr bwMode="auto">
                <a:xfrm>
                  <a:off x="5792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8" name="Rectangle 1256"/>
                <p:cNvSpPr>
                  <a:spLocks noChangeArrowheads="1"/>
                </p:cNvSpPr>
                <p:nvPr/>
              </p:nvSpPr>
              <p:spPr bwMode="auto">
                <a:xfrm>
                  <a:off x="5794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09" name="Rectangle 1257"/>
                <p:cNvSpPr>
                  <a:spLocks noChangeArrowheads="1"/>
                </p:cNvSpPr>
                <p:nvPr/>
              </p:nvSpPr>
              <p:spPr bwMode="auto">
                <a:xfrm>
                  <a:off x="5794" y="2173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0" name="Rectangle 1258"/>
                <p:cNvSpPr>
                  <a:spLocks noChangeArrowheads="1"/>
                </p:cNvSpPr>
                <p:nvPr/>
              </p:nvSpPr>
              <p:spPr bwMode="auto">
                <a:xfrm>
                  <a:off x="5794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1" name="Rectangle 1259"/>
                <p:cNvSpPr>
                  <a:spLocks noChangeArrowheads="1"/>
                </p:cNvSpPr>
                <p:nvPr/>
              </p:nvSpPr>
              <p:spPr bwMode="auto">
                <a:xfrm>
                  <a:off x="5795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2" name="Rectangle 1260"/>
                <p:cNvSpPr>
                  <a:spLocks noChangeArrowheads="1"/>
                </p:cNvSpPr>
                <p:nvPr/>
              </p:nvSpPr>
              <p:spPr bwMode="auto">
                <a:xfrm>
                  <a:off x="5795" y="2157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3" name="Rectangle 1261"/>
                <p:cNvSpPr>
                  <a:spLocks noChangeArrowheads="1"/>
                </p:cNvSpPr>
                <p:nvPr/>
              </p:nvSpPr>
              <p:spPr bwMode="auto">
                <a:xfrm>
                  <a:off x="5796" y="215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4" name="Rectangle 1262"/>
                <p:cNvSpPr>
                  <a:spLocks noChangeArrowheads="1"/>
                </p:cNvSpPr>
                <p:nvPr/>
              </p:nvSpPr>
              <p:spPr bwMode="auto">
                <a:xfrm>
                  <a:off x="5796" y="2132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5" name="Rectangle 1263"/>
                <p:cNvSpPr>
                  <a:spLocks noChangeArrowheads="1"/>
                </p:cNvSpPr>
                <p:nvPr/>
              </p:nvSpPr>
              <p:spPr bwMode="auto">
                <a:xfrm>
                  <a:off x="5796" y="2155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6" name="Rectangle 1264"/>
                <p:cNvSpPr>
                  <a:spLocks noChangeArrowheads="1"/>
                </p:cNvSpPr>
                <p:nvPr/>
              </p:nvSpPr>
              <p:spPr bwMode="auto">
                <a:xfrm>
                  <a:off x="5797" y="216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7" name="Rectangle 1265"/>
                <p:cNvSpPr>
                  <a:spLocks noChangeArrowheads="1"/>
                </p:cNvSpPr>
                <p:nvPr/>
              </p:nvSpPr>
              <p:spPr bwMode="auto">
                <a:xfrm>
                  <a:off x="5797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8" name="Rectangle 1266"/>
                <p:cNvSpPr>
                  <a:spLocks noChangeArrowheads="1"/>
                </p:cNvSpPr>
                <p:nvPr/>
              </p:nvSpPr>
              <p:spPr bwMode="auto">
                <a:xfrm>
                  <a:off x="5798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19" name="Rectangle 1267"/>
                <p:cNvSpPr>
                  <a:spLocks noChangeArrowheads="1"/>
                </p:cNvSpPr>
                <p:nvPr/>
              </p:nvSpPr>
              <p:spPr bwMode="auto">
                <a:xfrm>
                  <a:off x="5798" y="214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0" name="Rectangle 1268"/>
                <p:cNvSpPr>
                  <a:spLocks noChangeArrowheads="1"/>
                </p:cNvSpPr>
                <p:nvPr/>
              </p:nvSpPr>
              <p:spPr bwMode="auto">
                <a:xfrm>
                  <a:off x="5798" y="2124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1" name="Rectangle 1269"/>
                <p:cNvSpPr>
                  <a:spLocks noChangeArrowheads="1"/>
                </p:cNvSpPr>
                <p:nvPr/>
              </p:nvSpPr>
              <p:spPr bwMode="auto">
                <a:xfrm>
                  <a:off x="5799" y="2098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2" name="Rectangle 1270"/>
                <p:cNvSpPr>
                  <a:spLocks noChangeArrowheads="1"/>
                </p:cNvSpPr>
                <p:nvPr/>
              </p:nvSpPr>
              <p:spPr bwMode="auto">
                <a:xfrm>
                  <a:off x="5799" y="2065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3" name="Rectangle 1271"/>
                <p:cNvSpPr>
                  <a:spLocks noChangeArrowheads="1"/>
                </p:cNvSpPr>
                <p:nvPr/>
              </p:nvSpPr>
              <p:spPr bwMode="auto">
                <a:xfrm>
                  <a:off x="5800" y="212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4" name="Rectangle 1272"/>
                <p:cNvSpPr>
                  <a:spLocks noChangeArrowheads="1"/>
                </p:cNvSpPr>
                <p:nvPr/>
              </p:nvSpPr>
              <p:spPr bwMode="auto">
                <a:xfrm>
                  <a:off x="5800" y="2120"/>
                  <a:ext cx="9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5" name="Rectangle 1273"/>
                <p:cNvSpPr>
                  <a:spLocks noChangeArrowheads="1"/>
                </p:cNvSpPr>
                <p:nvPr/>
              </p:nvSpPr>
              <p:spPr bwMode="auto">
                <a:xfrm>
                  <a:off x="5800" y="2113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6" name="Rectangle 1274"/>
                <p:cNvSpPr>
                  <a:spLocks noChangeArrowheads="1"/>
                </p:cNvSpPr>
                <p:nvPr/>
              </p:nvSpPr>
              <p:spPr bwMode="auto">
                <a:xfrm>
                  <a:off x="5801" y="2132"/>
                  <a:ext cx="9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7" name="Rectangle 1275"/>
                <p:cNvSpPr>
                  <a:spLocks noChangeArrowheads="1"/>
                </p:cNvSpPr>
                <p:nvPr/>
              </p:nvSpPr>
              <p:spPr bwMode="auto">
                <a:xfrm>
                  <a:off x="5801" y="212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8" name="Rectangle 1276"/>
                <p:cNvSpPr>
                  <a:spLocks noChangeArrowheads="1"/>
                </p:cNvSpPr>
                <p:nvPr/>
              </p:nvSpPr>
              <p:spPr bwMode="auto">
                <a:xfrm>
                  <a:off x="5801" y="2135"/>
                  <a:ext cx="9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29" name="Rectangle 1277"/>
                <p:cNvSpPr>
                  <a:spLocks noChangeArrowheads="1"/>
                </p:cNvSpPr>
                <p:nvPr/>
              </p:nvSpPr>
              <p:spPr bwMode="auto">
                <a:xfrm>
                  <a:off x="5803" y="2125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0" name="Rectangle 1278"/>
                <p:cNvSpPr>
                  <a:spLocks noChangeArrowheads="1"/>
                </p:cNvSpPr>
                <p:nvPr/>
              </p:nvSpPr>
              <p:spPr bwMode="auto">
                <a:xfrm>
                  <a:off x="5803" y="2156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1" name="Rectangle 1279"/>
                <p:cNvSpPr>
                  <a:spLocks noChangeArrowheads="1"/>
                </p:cNvSpPr>
                <p:nvPr/>
              </p:nvSpPr>
              <p:spPr bwMode="auto">
                <a:xfrm>
                  <a:off x="5804" y="2124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2" name="Rectangle 1280"/>
                <p:cNvSpPr>
                  <a:spLocks noChangeArrowheads="1"/>
                </p:cNvSpPr>
                <p:nvPr/>
              </p:nvSpPr>
              <p:spPr bwMode="auto">
                <a:xfrm>
                  <a:off x="5804" y="2138"/>
                  <a:ext cx="8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3" name="Rectangle 1281"/>
                <p:cNvSpPr>
                  <a:spLocks noChangeArrowheads="1"/>
                </p:cNvSpPr>
                <p:nvPr/>
              </p:nvSpPr>
              <p:spPr bwMode="auto">
                <a:xfrm>
                  <a:off x="5804" y="2092"/>
                  <a:ext cx="8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4" name="Rectangle 1282"/>
                <p:cNvSpPr>
                  <a:spLocks noChangeArrowheads="1"/>
                </p:cNvSpPr>
                <p:nvPr/>
              </p:nvSpPr>
              <p:spPr bwMode="auto">
                <a:xfrm>
                  <a:off x="5808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5" name="Rectangle 1283"/>
                <p:cNvSpPr>
                  <a:spLocks noChangeArrowheads="1"/>
                </p:cNvSpPr>
                <p:nvPr/>
              </p:nvSpPr>
              <p:spPr bwMode="auto">
                <a:xfrm>
                  <a:off x="5808" y="210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6" name="Rectangle 1284"/>
                <p:cNvSpPr>
                  <a:spLocks noChangeArrowheads="1"/>
                </p:cNvSpPr>
                <p:nvPr/>
              </p:nvSpPr>
              <p:spPr bwMode="auto">
                <a:xfrm>
                  <a:off x="5809" y="207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7" name="Rectangle 1285"/>
                <p:cNvSpPr>
                  <a:spLocks noChangeArrowheads="1"/>
                </p:cNvSpPr>
                <p:nvPr/>
              </p:nvSpPr>
              <p:spPr bwMode="auto">
                <a:xfrm>
                  <a:off x="5809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8" name="Rectangle 1286"/>
                <p:cNvSpPr>
                  <a:spLocks noChangeArrowheads="1"/>
                </p:cNvSpPr>
                <p:nvPr/>
              </p:nvSpPr>
              <p:spPr bwMode="auto">
                <a:xfrm>
                  <a:off x="5809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39" name="Rectangle 1287"/>
                <p:cNvSpPr>
                  <a:spLocks noChangeArrowheads="1"/>
                </p:cNvSpPr>
                <p:nvPr/>
              </p:nvSpPr>
              <p:spPr bwMode="auto">
                <a:xfrm>
                  <a:off x="5810" y="212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0" name="Rectangle 1288"/>
                <p:cNvSpPr>
                  <a:spLocks noChangeArrowheads="1"/>
                </p:cNvSpPr>
                <p:nvPr/>
              </p:nvSpPr>
              <p:spPr bwMode="auto">
                <a:xfrm>
                  <a:off x="5810" y="2123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1" name="Rectangle 1289"/>
                <p:cNvSpPr>
                  <a:spLocks noChangeArrowheads="1"/>
                </p:cNvSpPr>
                <p:nvPr/>
              </p:nvSpPr>
              <p:spPr bwMode="auto">
                <a:xfrm>
                  <a:off x="5810" y="213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2" name="Rectangle 1290"/>
                <p:cNvSpPr>
                  <a:spLocks noChangeArrowheads="1"/>
                </p:cNvSpPr>
                <p:nvPr/>
              </p:nvSpPr>
              <p:spPr bwMode="auto">
                <a:xfrm>
                  <a:off x="5810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3" name="Rectangle 1291"/>
                <p:cNvSpPr>
                  <a:spLocks noChangeArrowheads="1"/>
                </p:cNvSpPr>
                <p:nvPr/>
              </p:nvSpPr>
              <p:spPr bwMode="auto">
                <a:xfrm>
                  <a:off x="5810" y="2136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4" name="Rectangle 1292"/>
                <p:cNvSpPr>
                  <a:spLocks noChangeArrowheads="1"/>
                </p:cNvSpPr>
                <p:nvPr/>
              </p:nvSpPr>
              <p:spPr bwMode="auto">
                <a:xfrm>
                  <a:off x="5810" y="209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5" name="Rectangle 1293"/>
                <p:cNvSpPr>
                  <a:spLocks noChangeArrowheads="1"/>
                </p:cNvSpPr>
                <p:nvPr/>
              </p:nvSpPr>
              <p:spPr bwMode="auto">
                <a:xfrm>
                  <a:off x="5810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6" name="Rectangle 1294"/>
                <p:cNvSpPr>
                  <a:spLocks noChangeArrowheads="1"/>
                </p:cNvSpPr>
                <p:nvPr/>
              </p:nvSpPr>
              <p:spPr bwMode="auto">
                <a:xfrm>
                  <a:off x="5811" y="2136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7" name="Rectangle 1295"/>
                <p:cNvSpPr>
                  <a:spLocks noChangeArrowheads="1"/>
                </p:cNvSpPr>
                <p:nvPr/>
              </p:nvSpPr>
              <p:spPr bwMode="auto">
                <a:xfrm>
                  <a:off x="5811" y="2121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8" name="Rectangle 1296"/>
                <p:cNvSpPr>
                  <a:spLocks noChangeArrowheads="1"/>
                </p:cNvSpPr>
                <p:nvPr/>
              </p:nvSpPr>
              <p:spPr bwMode="auto">
                <a:xfrm>
                  <a:off x="5811" y="210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49" name="Rectangle 1297"/>
                <p:cNvSpPr>
                  <a:spLocks noChangeArrowheads="1"/>
                </p:cNvSpPr>
                <p:nvPr/>
              </p:nvSpPr>
              <p:spPr bwMode="auto">
                <a:xfrm>
                  <a:off x="5812" y="217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0" name="Rectangle 1298"/>
                <p:cNvSpPr>
                  <a:spLocks noChangeArrowheads="1"/>
                </p:cNvSpPr>
                <p:nvPr/>
              </p:nvSpPr>
              <p:spPr bwMode="auto">
                <a:xfrm>
                  <a:off x="5812" y="2107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1" name="Rectangle 1299"/>
                <p:cNvSpPr>
                  <a:spLocks noChangeArrowheads="1"/>
                </p:cNvSpPr>
                <p:nvPr/>
              </p:nvSpPr>
              <p:spPr bwMode="auto">
                <a:xfrm>
                  <a:off x="5813" y="208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2" name="Rectangle 1300"/>
                <p:cNvSpPr>
                  <a:spLocks noChangeArrowheads="1"/>
                </p:cNvSpPr>
                <p:nvPr/>
              </p:nvSpPr>
              <p:spPr bwMode="auto">
                <a:xfrm>
                  <a:off x="5813" y="2131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3" name="Rectangle 1301"/>
                <p:cNvSpPr>
                  <a:spLocks noChangeArrowheads="1"/>
                </p:cNvSpPr>
                <p:nvPr/>
              </p:nvSpPr>
              <p:spPr bwMode="auto">
                <a:xfrm>
                  <a:off x="5813" y="2098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4" name="Rectangle 1302"/>
                <p:cNvSpPr>
                  <a:spLocks noChangeArrowheads="1"/>
                </p:cNvSpPr>
                <p:nvPr/>
              </p:nvSpPr>
              <p:spPr bwMode="auto">
                <a:xfrm>
                  <a:off x="5814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5" name="Rectangle 1303"/>
                <p:cNvSpPr>
                  <a:spLocks noChangeArrowheads="1"/>
                </p:cNvSpPr>
                <p:nvPr/>
              </p:nvSpPr>
              <p:spPr bwMode="auto">
                <a:xfrm>
                  <a:off x="5814" y="2105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6" name="Rectangle 1304"/>
                <p:cNvSpPr>
                  <a:spLocks noChangeArrowheads="1"/>
                </p:cNvSpPr>
                <p:nvPr/>
              </p:nvSpPr>
              <p:spPr bwMode="auto">
                <a:xfrm>
                  <a:off x="5815" y="2156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7" name="Rectangle 1305"/>
                <p:cNvSpPr>
                  <a:spLocks noChangeArrowheads="1"/>
                </p:cNvSpPr>
                <p:nvPr/>
              </p:nvSpPr>
              <p:spPr bwMode="auto">
                <a:xfrm>
                  <a:off x="5815" y="210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8" name="Rectangle 1306"/>
                <p:cNvSpPr>
                  <a:spLocks noChangeArrowheads="1"/>
                </p:cNvSpPr>
                <p:nvPr/>
              </p:nvSpPr>
              <p:spPr bwMode="auto">
                <a:xfrm>
                  <a:off x="5815" y="2168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59" name="Rectangle 1307"/>
                <p:cNvSpPr>
                  <a:spLocks noChangeArrowheads="1"/>
                </p:cNvSpPr>
                <p:nvPr/>
              </p:nvSpPr>
              <p:spPr bwMode="auto">
                <a:xfrm>
                  <a:off x="5816" y="215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0" name="Rectangle 1308"/>
                <p:cNvSpPr>
                  <a:spLocks noChangeArrowheads="1"/>
                </p:cNvSpPr>
                <p:nvPr/>
              </p:nvSpPr>
              <p:spPr bwMode="auto">
                <a:xfrm>
                  <a:off x="5816" y="2149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1" name="Rectangle 1309"/>
                <p:cNvSpPr>
                  <a:spLocks noChangeArrowheads="1"/>
                </p:cNvSpPr>
                <p:nvPr/>
              </p:nvSpPr>
              <p:spPr bwMode="auto">
                <a:xfrm>
                  <a:off x="5817" y="213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2" name="Rectangle 1310"/>
                <p:cNvSpPr>
                  <a:spLocks noChangeArrowheads="1"/>
                </p:cNvSpPr>
                <p:nvPr/>
              </p:nvSpPr>
              <p:spPr bwMode="auto">
                <a:xfrm>
                  <a:off x="5817" y="212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3" name="Rectangle 1311"/>
                <p:cNvSpPr>
                  <a:spLocks noChangeArrowheads="1"/>
                </p:cNvSpPr>
                <p:nvPr/>
              </p:nvSpPr>
              <p:spPr bwMode="auto">
                <a:xfrm>
                  <a:off x="5817" y="2141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4" name="Rectangle 1312"/>
                <p:cNvSpPr>
                  <a:spLocks noChangeArrowheads="1"/>
                </p:cNvSpPr>
                <p:nvPr/>
              </p:nvSpPr>
              <p:spPr bwMode="auto">
                <a:xfrm>
                  <a:off x="5819" y="2148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5" name="Rectangle 1313"/>
                <p:cNvSpPr>
                  <a:spLocks noChangeArrowheads="1"/>
                </p:cNvSpPr>
                <p:nvPr/>
              </p:nvSpPr>
              <p:spPr bwMode="auto">
                <a:xfrm>
                  <a:off x="5819" y="2149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6" name="Rectangle 1314"/>
                <p:cNvSpPr>
                  <a:spLocks noChangeArrowheads="1"/>
                </p:cNvSpPr>
                <p:nvPr/>
              </p:nvSpPr>
              <p:spPr bwMode="auto">
                <a:xfrm>
                  <a:off x="5820" y="2104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7" name="Rectangle 1315"/>
                <p:cNvSpPr>
                  <a:spLocks noChangeArrowheads="1"/>
                </p:cNvSpPr>
                <p:nvPr/>
              </p:nvSpPr>
              <p:spPr bwMode="auto">
                <a:xfrm>
                  <a:off x="5820" y="2124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8" name="Rectangle 1316"/>
                <p:cNvSpPr>
                  <a:spLocks noChangeArrowheads="1"/>
                </p:cNvSpPr>
                <p:nvPr/>
              </p:nvSpPr>
              <p:spPr bwMode="auto">
                <a:xfrm>
                  <a:off x="5820" y="2135"/>
                  <a:ext cx="5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69" name="Rectangle 1317"/>
                <p:cNvSpPr>
                  <a:spLocks noChangeArrowheads="1"/>
                </p:cNvSpPr>
                <p:nvPr/>
              </p:nvSpPr>
              <p:spPr bwMode="auto">
                <a:xfrm>
                  <a:off x="5821" y="211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0" name="Rectangle 1318"/>
                <p:cNvSpPr>
                  <a:spLocks noChangeArrowheads="1"/>
                </p:cNvSpPr>
                <p:nvPr/>
              </p:nvSpPr>
              <p:spPr bwMode="auto">
                <a:xfrm>
                  <a:off x="5821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1" name="Rectangle 1319"/>
                <p:cNvSpPr>
                  <a:spLocks noChangeArrowheads="1"/>
                </p:cNvSpPr>
                <p:nvPr/>
              </p:nvSpPr>
              <p:spPr bwMode="auto">
                <a:xfrm>
                  <a:off x="5822" y="2103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2" name="Rectangle 1320"/>
                <p:cNvSpPr>
                  <a:spLocks noChangeArrowheads="1"/>
                </p:cNvSpPr>
                <p:nvPr/>
              </p:nvSpPr>
              <p:spPr bwMode="auto">
                <a:xfrm>
                  <a:off x="5822" y="2130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3" name="Rectangle 1321"/>
                <p:cNvSpPr>
                  <a:spLocks noChangeArrowheads="1"/>
                </p:cNvSpPr>
                <p:nvPr/>
              </p:nvSpPr>
              <p:spPr bwMode="auto">
                <a:xfrm>
                  <a:off x="5822" y="2125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4" name="Rectangle 1322"/>
                <p:cNvSpPr>
                  <a:spLocks noChangeArrowheads="1"/>
                </p:cNvSpPr>
                <p:nvPr/>
              </p:nvSpPr>
              <p:spPr bwMode="auto">
                <a:xfrm>
                  <a:off x="5823" y="2107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5" name="Rectangle 1323"/>
                <p:cNvSpPr>
                  <a:spLocks noChangeArrowheads="1"/>
                </p:cNvSpPr>
                <p:nvPr/>
              </p:nvSpPr>
              <p:spPr bwMode="auto">
                <a:xfrm>
                  <a:off x="5823" y="2140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6" name="Rectangle 1324"/>
                <p:cNvSpPr>
                  <a:spLocks noChangeArrowheads="1"/>
                </p:cNvSpPr>
                <p:nvPr/>
              </p:nvSpPr>
              <p:spPr bwMode="auto">
                <a:xfrm>
                  <a:off x="5824" y="2096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7" name="Rectangle 1325"/>
                <p:cNvSpPr>
                  <a:spLocks noChangeArrowheads="1"/>
                </p:cNvSpPr>
                <p:nvPr/>
              </p:nvSpPr>
              <p:spPr bwMode="auto">
                <a:xfrm>
                  <a:off x="5824" y="2113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8" name="Rectangle 1326"/>
                <p:cNvSpPr>
                  <a:spLocks noChangeArrowheads="1"/>
                </p:cNvSpPr>
                <p:nvPr/>
              </p:nvSpPr>
              <p:spPr bwMode="auto">
                <a:xfrm>
                  <a:off x="5824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79" name="Rectangle 1327"/>
                <p:cNvSpPr>
                  <a:spLocks noChangeArrowheads="1"/>
                </p:cNvSpPr>
                <p:nvPr/>
              </p:nvSpPr>
              <p:spPr bwMode="auto">
                <a:xfrm>
                  <a:off x="5825" y="2120"/>
                  <a:ext cx="6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0" name="Rectangle 1328"/>
                <p:cNvSpPr>
                  <a:spLocks noChangeArrowheads="1"/>
                </p:cNvSpPr>
                <p:nvPr/>
              </p:nvSpPr>
              <p:spPr bwMode="auto">
                <a:xfrm>
                  <a:off x="5825" y="2139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1" name="Rectangle 1329"/>
                <p:cNvSpPr>
                  <a:spLocks noChangeArrowheads="1"/>
                </p:cNvSpPr>
                <p:nvPr/>
              </p:nvSpPr>
              <p:spPr bwMode="auto">
                <a:xfrm>
                  <a:off x="5827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2" name="Rectangle 1330"/>
                <p:cNvSpPr>
                  <a:spLocks noChangeArrowheads="1"/>
                </p:cNvSpPr>
                <p:nvPr/>
              </p:nvSpPr>
              <p:spPr bwMode="auto">
                <a:xfrm>
                  <a:off x="5827" y="2114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3" name="Rectangle 1331"/>
                <p:cNvSpPr>
                  <a:spLocks noChangeArrowheads="1"/>
                </p:cNvSpPr>
                <p:nvPr/>
              </p:nvSpPr>
              <p:spPr bwMode="auto">
                <a:xfrm>
                  <a:off x="5827" y="2116"/>
                  <a:ext cx="5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4" name="Rectangle 1332"/>
                <p:cNvSpPr>
                  <a:spLocks noChangeArrowheads="1"/>
                </p:cNvSpPr>
                <p:nvPr/>
              </p:nvSpPr>
              <p:spPr bwMode="auto">
                <a:xfrm>
                  <a:off x="5828" y="2122"/>
                  <a:ext cx="5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5" name="Rectangle 1333"/>
                <p:cNvSpPr>
                  <a:spLocks noChangeArrowheads="1"/>
                </p:cNvSpPr>
                <p:nvPr/>
              </p:nvSpPr>
              <p:spPr bwMode="auto">
                <a:xfrm>
                  <a:off x="5828" y="2157"/>
                  <a:ext cx="5" cy="4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6" name="Rectangle 1334"/>
                <p:cNvSpPr>
                  <a:spLocks noChangeArrowheads="1"/>
                </p:cNvSpPr>
                <p:nvPr/>
              </p:nvSpPr>
              <p:spPr bwMode="auto">
                <a:xfrm>
                  <a:off x="5829" y="2121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7" name="Rectangle 1335"/>
                <p:cNvSpPr>
                  <a:spLocks noChangeArrowheads="1"/>
                </p:cNvSpPr>
                <p:nvPr/>
              </p:nvSpPr>
              <p:spPr bwMode="auto">
                <a:xfrm>
                  <a:off x="5829" y="2124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8" name="Rectangle 1336"/>
                <p:cNvSpPr>
                  <a:spLocks noChangeArrowheads="1"/>
                </p:cNvSpPr>
                <p:nvPr/>
              </p:nvSpPr>
              <p:spPr bwMode="auto">
                <a:xfrm>
                  <a:off x="5829" y="2112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89" name="Rectangle 1337"/>
                <p:cNvSpPr>
                  <a:spLocks noChangeArrowheads="1"/>
                </p:cNvSpPr>
                <p:nvPr/>
              </p:nvSpPr>
              <p:spPr bwMode="auto">
                <a:xfrm>
                  <a:off x="5830" y="2137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0" name="Rectangle 1338"/>
                <p:cNvSpPr>
                  <a:spLocks noChangeArrowheads="1"/>
                </p:cNvSpPr>
                <p:nvPr/>
              </p:nvSpPr>
              <p:spPr bwMode="auto">
                <a:xfrm>
                  <a:off x="5830" y="2072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1" name="Rectangle 1339"/>
                <p:cNvSpPr>
                  <a:spLocks noChangeArrowheads="1"/>
                </p:cNvSpPr>
                <p:nvPr/>
              </p:nvSpPr>
              <p:spPr bwMode="auto">
                <a:xfrm>
                  <a:off x="5831" y="2102"/>
                  <a:ext cx="6" cy="5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2" name="Rectangle 1340"/>
                <p:cNvSpPr>
                  <a:spLocks noChangeArrowheads="1"/>
                </p:cNvSpPr>
                <p:nvPr/>
              </p:nvSpPr>
              <p:spPr bwMode="auto">
                <a:xfrm>
                  <a:off x="5831" y="2154"/>
                  <a:ext cx="6" cy="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3" name="Rectangle 1341"/>
                <p:cNvSpPr>
                  <a:spLocks noChangeArrowheads="1"/>
                </p:cNvSpPr>
                <p:nvPr/>
              </p:nvSpPr>
              <p:spPr bwMode="auto">
                <a:xfrm>
                  <a:off x="5831" y="2115"/>
                  <a:ext cx="6" cy="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4" name="Oval 1342"/>
                <p:cNvSpPr>
                  <a:spLocks noChangeArrowheads="1"/>
                </p:cNvSpPr>
                <p:nvPr/>
              </p:nvSpPr>
              <p:spPr bwMode="auto">
                <a:xfrm>
                  <a:off x="5832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5" name="Oval 1343"/>
                <p:cNvSpPr>
                  <a:spLocks noChangeArrowheads="1"/>
                </p:cNvSpPr>
                <p:nvPr/>
              </p:nvSpPr>
              <p:spPr bwMode="auto">
                <a:xfrm>
                  <a:off x="5832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6" name="Oval 1344"/>
                <p:cNvSpPr>
                  <a:spLocks noChangeArrowheads="1"/>
                </p:cNvSpPr>
                <p:nvPr/>
              </p:nvSpPr>
              <p:spPr bwMode="auto">
                <a:xfrm>
                  <a:off x="5832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7" name="Oval 1345"/>
                <p:cNvSpPr>
                  <a:spLocks noChangeArrowheads="1"/>
                </p:cNvSpPr>
                <p:nvPr/>
              </p:nvSpPr>
              <p:spPr bwMode="auto">
                <a:xfrm>
                  <a:off x="5833" y="224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8" name="Oval 1346"/>
                <p:cNvSpPr>
                  <a:spLocks noChangeArrowheads="1"/>
                </p:cNvSpPr>
                <p:nvPr/>
              </p:nvSpPr>
              <p:spPr bwMode="auto">
                <a:xfrm>
                  <a:off x="5833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099" name="Oval 1347"/>
                <p:cNvSpPr>
                  <a:spLocks noChangeArrowheads="1"/>
                </p:cNvSpPr>
                <p:nvPr/>
              </p:nvSpPr>
              <p:spPr bwMode="auto">
                <a:xfrm>
                  <a:off x="5835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0" name="Oval 1348"/>
                <p:cNvSpPr>
                  <a:spLocks noChangeArrowheads="1"/>
                </p:cNvSpPr>
                <p:nvPr/>
              </p:nvSpPr>
              <p:spPr bwMode="auto">
                <a:xfrm>
                  <a:off x="5835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1" name="Oval 1349"/>
                <p:cNvSpPr>
                  <a:spLocks noChangeArrowheads="1"/>
                </p:cNvSpPr>
                <p:nvPr/>
              </p:nvSpPr>
              <p:spPr bwMode="auto">
                <a:xfrm>
                  <a:off x="5835" y="232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2" name="Oval 1350"/>
                <p:cNvSpPr>
                  <a:spLocks noChangeArrowheads="1"/>
                </p:cNvSpPr>
                <p:nvPr/>
              </p:nvSpPr>
              <p:spPr bwMode="auto">
                <a:xfrm>
                  <a:off x="5836" y="229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3" name="Oval 1351"/>
                <p:cNvSpPr>
                  <a:spLocks noChangeArrowheads="1"/>
                </p:cNvSpPr>
                <p:nvPr/>
              </p:nvSpPr>
              <p:spPr bwMode="auto">
                <a:xfrm>
                  <a:off x="5836" y="21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4" name="Oval 1352"/>
                <p:cNvSpPr>
                  <a:spLocks noChangeArrowheads="1"/>
                </p:cNvSpPr>
                <p:nvPr/>
              </p:nvSpPr>
              <p:spPr bwMode="auto">
                <a:xfrm>
                  <a:off x="5837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5" name="Oval 1353"/>
                <p:cNvSpPr>
                  <a:spLocks noChangeArrowheads="1"/>
                </p:cNvSpPr>
                <p:nvPr/>
              </p:nvSpPr>
              <p:spPr bwMode="auto">
                <a:xfrm>
                  <a:off x="5837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6" name="Oval 1354"/>
                <p:cNvSpPr>
                  <a:spLocks noChangeArrowheads="1"/>
                </p:cNvSpPr>
                <p:nvPr/>
              </p:nvSpPr>
              <p:spPr bwMode="auto">
                <a:xfrm>
                  <a:off x="5837" y="228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7" name="Oval 1355"/>
                <p:cNvSpPr>
                  <a:spLocks noChangeArrowheads="1"/>
                </p:cNvSpPr>
                <p:nvPr/>
              </p:nvSpPr>
              <p:spPr bwMode="auto">
                <a:xfrm>
                  <a:off x="5838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8" name="Oval 1356"/>
                <p:cNvSpPr>
                  <a:spLocks noChangeArrowheads="1"/>
                </p:cNvSpPr>
                <p:nvPr/>
              </p:nvSpPr>
              <p:spPr bwMode="auto">
                <a:xfrm>
                  <a:off x="5838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09" name="Oval 1357"/>
                <p:cNvSpPr>
                  <a:spLocks noChangeArrowheads="1"/>
                </p:cNvSpPr>
                <p:nvPr/>
              </p:nvSpPr>
              <p:spPr bwMode="auto">
                <a:xfrm>
                  <a:off x="5839" y="224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0" name="Oval 1358"/>
                <p:cNvSpPr>
                  <a:spLocks noChangeArrowheads="1"/>
                </p:cNvSpPr>
                <p:nvPr/>
              </p:nvSpPr>
              <p:spPr bwMode="auto">
                <a:xfrm>
                  <a:off x="5839" y="224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1" name="Oval 1359"/>
                <p:cNvSpPr>
                  <a:spLocks noChangeArrowheads="1"/>
                </p:cNvSpPr>
                <p:nvPr/>
              </p:nvSpPr>
              <p:spPr bwMode="auto">
                <a:xfrm>
                  <a:off x="583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2" name="Oval 1360"/>
                <p:cNvSpPr>
                  <a:spLocks noChangeArrowheads="1"/>
                </p:cNvSpPr>
                <p:nvPr/>
              </p:nvSpPr>
              <p:spPr bwMode="auto">
                <a:xfrm>
                  <a:off x="5840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3" name="Oval 1361"/>
                <p:cNvSpPr>
                  <a:spLocks noChangeArrowheads="1"/>
                </p:cNvSpPr>
                <p:nvPr/>
              </p:nvSpPr>
              <p:spPr bwMode="auto">
                <a:xfrm>
                  <a:off x="5840" y="225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4" name="Oval 1362"/>
                <p:cNvSpPr>
                  <a:spLocks noChangeArrowheads="1"/>
                </p:cNvSpPr>
                <p:nvPr/>
              </p:nvSpPr>
              <p:spPr bwMode="auto">
                <a:xfrm>
                  <a:off x="5841" y="22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5" name="Oval 1363"/>
                <p:cNvSpPr>
                  <a:spLocks noChangeArrowheads="1"/>
                </p:cNvSpPr>
                <p:nvPr/>
              </p:nvSpPr>
              <p:spPr bwMode="auto">
                <a:xfrm>
                  <a:off x="5841" y="229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6" name="Oval 1364"/>
                <p:cNvSpPr>
                  <a:spLocks noChangeArrowheads="1"/>
                </p:cNvSpPr>
                <p:nvPr/>
              </p:nvSpPr>
              <p:spPr bwMode="auto">
                <a:xfrm>
                  <a:off x="5841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7" name="Oval 1365"/>
                <p:cNvSpPr>
                  <a:spLocks noChangeArrowheads="1"/>
                </p:cNvSpPr>
                <p:nvPr/>
              </p:nvSpPr>
              <p:spPr bwMode="auto">
                <a:xfrm>
                  <a:off x="5843" y="226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8" name="Oval 1366"/>
                <p:cNvSpPr>
                  <a:spLocks noChangeArrowheads="1"/>
                </p:cNvSpPr>
                <p:nvPr/>
              </p:nvSpPr>
              <p:spPr bwMode="auto">
                <a:xfrm>
                  <a:off x="5843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19" name="Oval 1367"/>
                <p:cNvSpPr>
                  <a:spLocks noChangeArrowheads="1"/>
                </p:cNvSpPr>
                <p:nvPr/>
              </p:nvSpPr>
              <p:spPr bwMode="auto">
                <a:xfrm>
                  <a:off x="5844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0" name="Oval 1368"/>
                <p:cNvSpPr>
                  <a:spLocks noChangeArrowheads="1"/>
                </p:cNvSpPr>
                <p:nvPr/>
              </p:nvSpPr>
              <p:spPr bwMode="auto">
                <a:xfrm>
                  <a:off x="5844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1" name="Oval 1369"/>
                <p:cNvSpPr>
                  <a:spLocks noChangeArrowheads="1"/>
                </p:cNvSpPr>
                <p:nvPr/>
              </p:nvSpPr>
              <p:spPr bwMode="auto">
                <a:xfrm>
                  <a:off x="5844" y="219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2" name="Oval 1370"/>
                <p:cNvSpPr>
                  <a:spLocks noChangeArrowheads="1"/>
                </p:cNvSpPr>
                <p:nvPr/>
              </p:nvSpPr>
              <p:spPr bwMode="auto">
                <a:xfrm>
                  <a:off x="5845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3" name="Oval 1371"/>
                <p:cNvSpPr>
                  <a:spLocks noChangeArrowheads="1"/>
                </p:cNvSpPr>
                <p:nvPr/>
              </p:nvSpPr>
              <p:spPr bwMode="auto">
                <a:xfrm>
                  <a:off x="5845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4" name="Oval 1372"/>
                <p:cNvSpPr>
                  <a:spLocks noChangeArrowheads="1"/>
                </p:cNvSpPr>
                <p:nvPr/>
              </p:nvSpPr>
              <p:spPr bwMode="auto">
                <a:xfrm>
                  <a:off x="5846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5" name="Oval 1373"/>
                <p:cNvSpPr>
                  <a:spLocks noChangeArrowheads="1"/>
                </p:cNvSpPr>
                <p:nvPr/>
              </p:nvSpPr>
              <p:spPr bwMode="auto">
                <a:xfrm>
                  <a:off x="5846" y="228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6" name="Oval 1374"/>
                <p:cNvSpPr>
                  <a:spLocks noChangeArrowheads="1"/>
                </p:cNvSpPr>
                <p:nvPr/>
              </p:nvSpPr>
              <p:spPr bwMode="auto">
                <a:xfrm>
                  <a:off x="5846" y="231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7" name="Oval 1375"/>
                <p:cNvSpPr>
                  <a:spLocks noChangeArrowheads="1"/>
                </p:cNvSpPr>
                <p:nvPr/>
              </p:nvSpPr>
              <p:spPr bwMode="auto">
                <a:xfrm>
                  <a:off x="5847" y="226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8" name="Oval 1376"/>
                <p:cNvSpPr>
                  <a:spLocks noChangeArrowheads="1"/>
                </p:cNvSpPr>
                <p:nvPr/>
              </p:nvSpPr>
              <p:spPr bwMode="auto">
                <a:xfrm>
                  <a:off x="5847" y="2288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29" name="Oval 1377"/>
                <p:cNvSpPr>
                  <a:spLocks noChangeArrowheads="1"/>
                </p:cNvSpPr>
                <p:nvPr/>
              </p:nvSpPr>
              <p:spPr bwMode="auto">
                <a:xfrm>
                  <a:off x="5848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0" name="Oval 1378"/>
                <p:cNvSpPr>
                  <a:spLocks noChangeArrowheads="1"/>
                </p:cNvSpPr>
                <p:nvPr/>
              </p:nvSpPr>
              <p:spPr bwMode="auto">
                <a:xfrm>
                  <a:off x="5848" y="229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1" name="Oval 1379"/>
                <p:cNvSpPr>
                  <a:spLocks noChangeArrowheads="1"/>
                </p:cNvSpPr>
                <p:nvPr/>
              </p:nvSpPr>
              <p:spPr bwMode="auto">
                <a:xfrm>
                  <a:off x="5848" y="2250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2" name="Oval 1380"/>
                <p:cNvSpPr>
                  <a:spLocks noChangeArrowheads="1"/>
                </p:cNvSpPr>
                <p:nvPr/>
              </p:nvSpPr>
              <p:spPr bwMode="auto">
                <a:xfrm>
                  <a:off x="5849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3" name="Oval 1381"/>
                <p:cNvSpPr>
                  <a:spLocks noChangeArrowheads="1"/>
                </p:cNvSpPr>
                <p:nvPr/>
              </p:nvSpPr>
              <p:spPr bwMode="auto">
                <a:xfrm>
                  <a:off x="5849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4" name="Oval 1382"/>
                <p:cNvSpPr>
                  <a:spLocks noChangeArrowheads="1"/>
                </p:cNvSpPr>
                <p:nvPr/>
              </p:nvSpPr>
              <p:spPr bwMode="auto">
                <a:xfrm>
                  <a:off x="5850" y="2309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5" name="Oval 1383"/>
                <p:cNvSpPr>
                  <a:spLocks noChangeArrowheads="1"/>
                </p:cNvSpPr>
                <p:nvPr/>
              </p:nvSpPr>
              <p:spPr bwMode="auto">
                <a:xfrm>
                  <a:off x="5850" y="2310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6" name="Oval 1384"/>
                <p:cNvSpPr>
                  <a:spLocks noChangeArrowheads="1"/>
                </p:cNvSpPr>
                <p:nvPr/>
              </p:nvSpPr>
              <p:spPr bwMode="auto">
                <a:xfrm>
                  <a:off x="5850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7" name="Oval 1385"/>
                <p:cNvSpPr>
                  <a:spLocks noChangeArrowheads="1"/>
                </p:cNvSpPr>
                <p:nvPr/>
              </p:nvSpPr>
              <p:spPr bwMode="auto">
                <a:xfrm>
                  <a:off x="5852" y="2280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8" name="Oval 1386"/>
                <p:cNvSpPr>
                  <a:spLocks noChangeArrowheads="1"/>
                </p:cNvSpPr>
                <p:nvPr/>
              </p:nvSpPr>
              <p:spPr bwMode="auto">
                <a:xfrm>
                  <a:off x="5852" y="2316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39" name="Oval 1387"/>
                <p:cNvSpPr>
                  <a:spLocks noChangeArrowheads="1"/>
                </p:cNvSpPr>
                <p:nvPr/>
              </p:nvSpPr>
              <p:spPr bwMode="auto">
                <a:xfrm>
                  <a:off x="5856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0" name="Oval 1388"/>
                <p:cNvSpPr>
                  <a:spLocks noChangeArrowheads="1"/>
                </p:cNvSpPr>
                <p:nvPr/>
              </p:nvSpPr>
              <p:spPr bwMode="auto">
                <a:xfrm>
                  <a:off x="5856" y="227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1" name="Oval 1389"/>
                <p:cNvSpPr>
                  <a:spLocks noChangeArrowheads="1"/>
                </p:cNvSpPr>
                <p:nvPr/>
              </p:nvSpPr>
              <p:spPr bwMode="auto">
                <a:xfrm>
                  <a:off x="5856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2" name="Oval 1390"/>
                <p:cNvSpPr>
                  <a:spLocks noChangeArrowheads="1"/>
                </p:cNvSpPr>
                <p:nvPr/>
              </p:nvSpPr>
              <p:spPr bwMode="auto">
                <a:xfrm>
                  <a:off x="5857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3" name="Oval 1391"/>
                <p:cNvSpPr>
                  <a:spLocks noChangeArrowheads="1"/>
                </p:cNvSpPr>
                <p:nvPr/>
              </p:nvSpPr>
              <p:spPr bwMode="auto">
                <a:xfrm>
                  <a:off x="5857" y="228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4" name="Oval 1392"/>
                <p:cNvSpPr>
                  <a:spLocks noChangeArrowheads="1"/>
                </p:cNvSpPr>
                <p:nvPr/>
              </p:nvSpPr>
              <p:spPr bwMode="auto">
                <a:xfrm>
                  <a:off x="5858" y="229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5" name="Oval 1393"/>
                <p:cNvSpPr>
                  <a:spLocks noChangeArrowheads="1"/>
                </p:cNvSpPr>
                <p:nvPr/>
              </p:nvSpPr>
              <p:spPr bwMode="auto">
                <a:xfrm>
                  <a:off x="5858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6" name="Oval 1394"/>
                <p:cNvSpPr>
                  <a:spLocks noChangeArrowheads="1"/>
                </p:cNvSpPr>
                <p:nvPr/>
              </p:nvSpPr>
              <p:spPr bwMode="auto">
                <a:xfrm>
                  <a:off x="5858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7" name="Oval 1395"/>
                <p:cNvSpPr>
                  <a:spLocks noChangeArrowheads="1"/>
                </p:cNvSpPr>
                <p:nvPr/>
              </p:nvSpPr>
              <p:spPr bwMode="auto">
                <a:xfrm>
                  <a:off x="5859" y="225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8" name="Oval 1396"/>
                <p:cNvSpPr>
                  <a:spLocks noChangeArrowheads="1"/>
                </p:cNvSpPr>
                <p:nvPr/>
              </p:nvSpPr>
              <p:spPr bwMode="auto">
                <a:xfrm>
                  <a:off x="5859" y="230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49" name="Oval 1397"/>
                <p:cNvSpPr>
                  <a:spLocks noChangeArrowheads="1"/>
                </p:cNvSpPr>
                <p:nvPr/>
              </p:nvSpPr>
              <p:spPr bwMode="auto">
                <a:xfrm>
                  <a:off x="5860" y="232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0" name="Oval 1398"/>
                <p:cNvSpPr>
                  <a:spLocks noChangeArrowheads="1"/>
                </p:cNvSpPr>
                <p:nvPr/>
              </p:nvSpPr>
              <p:spPr bwMode="auto">
                <a:xfrm>
                  <a:off x="5860" y="222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1" name="Oval 1399"/>
                <p:cNvSpPr>
                  <a:spLocks noChangeArrowheads="1"/>
                </p:cNvSpPr>
                <p:nvPr/>
              </p:nvSpPr>
              <p:spPr bwMode="auto">
                <a:xfrm>
                  <a:off x="5860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2" name="Oval 1400"/>
                <p:cNvSpPr>
                  <a:spLocks noChangeArrowheads="1"/>
                </p:cNvSpPr>
                <p:nvPr/>
              </p:nvSpPr>
              <p:spPr bwMode="auto">
                <a:xfrm>
                  <a:off x="5860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3" name="Oval 1401"/>
                <p:cNvSpPr>
                  <a:spLocks noChangeArrowheads="1"/>
                </p:cNvSpPr>
                <p:nvPr/>
              </p:nvSpPr>
              <p:spPr bwMode="auto">
                <a:xfrm>
                  <a:off x="5860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4" name="Oval 1402"/>
                <p:cNvSpPr>
                  <a:spLocks noChangeArrowheads="1"/>
                </p:cNvSpPr>
                <p:nvPr/>
              </p:nvSpPr>
              <p:spPr bwMode="auto">
                <a:xfrm>
                  <a:off x="5860" y="231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5" name="Oval 1403"/>
                <p:cNvSpPr>
                  <a:spLocks noChangeArrowheads="1"/>
                </p:cNvSpPr>
                <p:nvPr/>
              </p:nvSpPr>
              <p:spPr bwMode="auto">
                <a:xfrm>
                  <a:off x="5860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6" name="Oval 1404"/>
                <p:cNvSpPr>
                  <a:spLocks noChangeArrowheads="1"/>
                </p:cNvSpPr>
                <p:nvPr/>
              </p:nvSpPr>
              <p:spPr bwMode="auto">
                <a:xfrm>
                  <a:off x="5860" y="224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7" name="Oval 1405"/>
                <p:cNvSpPr>
                  <a:spLocks noChangeArrowheads="1"/>
                </p:cNvSpPr>
                <p:nvPr/>
              </p:nvSpPr>
              <p:spPr bwMode="auto">
                <a:xfrm>
                  <a:off x="5861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8" name="Oval 1406"/>
                <p:cNvSpPr>
                  <a:spLocks noChangeArrowheads="1"/>
                </p:cNvSpPr>
                <p:nvPr/>
              </p:nvSpPr>
              <p:spPr bwMode="auto">
                <a:xfrm>
                  <a:off x="5861" y="226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59" name="Oval 1407"/>
                <p:cNvSpPr>
                  <a:spLocks noChangeArrowheads="1"/>
                </p:cNvSpPr>
                <p:nvPr/>
              </p:nvSpPr>
              <p:spPr bwMode="auto">
                <a:xfrm>
                  <a:off x="586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0" name="Oval 1408"/>
                <p:cNvSpPr>
                  <a:spLocks noChangeArrowheads="1"/>
                </p:cNvSpPr>
                <p:nvPr/>
              </p:nvSpPr>
              <p:spPr bwMode="auto">
                <a:xfrm>
                  <a:off x="586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1" name="Oval 1409"/>
                <p:cNvSpPr>
                  <a:spLocks noChangeArrowheads="1"/>
                </p:cNvSpPr>
                <p:nvPr/>
              </p:nvSpPr>
              <p:spPr bwMode="auto">
                <a:xfrm>
                  <a:off x="586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2" name="Oval 1410"/>
                <p:cNvSpPr>
                  <a:spLocks noChangeArrowheads="1"/>
                </p:cNvSpPr>
                <p:nvPr/>
              </p:nvSpPr>
              <p:spPr bwMode="auto">
                <a:xfrm>
                  <a:off x="5863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3" name="Oval 1411"/>
                <p:cNvSpPr>
                  <a:spLocks noChangeArrowheads="1"/>
                </p:cNvSpPr>
                <p:nvPr/>
              </p:nvSpPr>
              <p:spPr bwMode="auto">
                <a:xfrm>
                  <a:off x="5863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4" name="Oval 1412"/>
                <p:cNvSpPr>
                  <a:spLocks noChangeArrowheads="1"/>
                </p:cNvSpPr>
                <p:nvPr/>
              </p:nvSpPr>
              <p:spPr bwMode="auto">
                <a:xfrm>
                  <a:off x="5863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5" name="Oval 1413"/>
                <p:cNvSpPr>
                  <a:spLocks noChangeArrowheads="1"/>
                </p:cNvSpPr>
                <p:nvPr/>
              </p:nvSpPr>
              <p:spPr bwMode="auto">
                <a:xfrm>
                  <a:off x="5864" y="232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6" name="Oval 1414"/>
                <p:cNvSpPr>
                  <a:spLocks noChangeArrowheads="1"/>
                </p:cNvSpPr>
                <p:nvPr/>
              </p:nvSpPr>
              <p:spPr bwMode="auto">
                <a:xfrm>
                  <a:off x="5864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7" name="Oval 1415"/>
                <p:cNvSpPr>
                  <a:spLocks noChangeArrowheads="1"/>
                </p:cNvSpPr>
                <p:nvPr/>
              </p:nvSpPr>
              <p:spPr bwMode="auto">
                <a:xfrm>
                  <a:off x="5865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8" name="Oval 1416"/>
                <p:cNvSpPr>
                  <a:spLocks noChangeArrowheads="1"/>
                </p:cNvSpPr>
                <p:nvPr/>
              </p:nvSpPr>
              <p:spPr bwMode="auto">
                <a:xfrm>
                  <a:off x="5865" y="2327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69" name="Oval 1417"/>
                <p:cNvSpPr>
                  <a:spLocks noChangeArrowheads="1"/>
                </p:cNvSpPr>
                <p:nvPr/>
              </p:nvSpPr>
              <p:spPr bwMode="auto">
                <a:xfrm>
                  <a:off x="5865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0" name="Oval 1418"/>
                <p:cNvSpPr>
                  <a:spLocks noChangeArrowheads="1"/>
                </p:cNvSpPr>
                <p:nvPr/>
              </p:nvSpPr>
              <p:spPr bwMode="auto">
                <a:xfrm>
                  <a:off x="586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1" name="Oval 1419"/>
                <p:cNvSpPr>
                  <a:spLocks noChangeArrowheads="1"/>
                </p:cNvSpPr>
                <p:nvPr/>
              </p:nvSpPr>
              <p:spPr bwMode="auto">
                <a:xfrm>
                  <a:off x="586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2" name="Oval 1420"/>
                <p:cNvSpPr>
                  <a:spLocks noChangeArrowheads="1"/>
                </p:cNvSpPr>
                <p:nvPr/>
              </p:nvSpPr>
              <p:spPr bwMode="auto">
                <a:xfrm>
                  <a:off x="586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3" name="Oval 1421"/>
                <p:cNvSpPr>
                  <a:spLocks noChangeArrowheads="1"/>
                </p:cNvSpPr>
                <p:nvPr/>
              </p:nvSpPr>
              <p:spPr bwMode="auto">
                <a:xfrm>
                  <a:off x="5868" y="222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4" name="Oval 1422"/>
                <p:cNvSpPr>
                  <a:spLocks noChangeArrowheads="1"/>
                </p:cNvSpPr>
                <p:nvPr/>
              </p:nvSpPr>
              <p:spPr bwMode="auto">
                <a:xfrm>
                  <a:off x="5868" y="231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5" name="Oval 1423"/>
                <p:cNvSpPr>
                  <a:spLocks noChangeArrowheads="1"/>
                </p:cNvSpPr>
                <p:nvPr/>
              </p:nvSpPr>
              <p:spPr bwMode="auto">
                <a:xfrm>
                  <a:off x="586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6" name="Oval 1424"/>
                <p:cNvSpPr>
                  <a:spLocks noChangeArrowheads="1"/>
                </p:cNvSpPr>
                <p:nvPr/>
              </p:nvSpPr>
              <p:spPr bwMode="auto">
                <a:xfrm>
                  <a:off x="586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7" name="Oval 1425"/>
                <p:cNvSpPr>
                  <a:spLocks noChangeArrowheads="1"/>
                </p:cNvSpPr>
                <p:nvPr/>
              </p:nvSpPr>
              <p:spPr bwMode="auto">
                <a:xfrm>
                  <a:off x="5870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8" name="Oval 1426"/>
                <p:cNvSpPr>
                  <a:spLocks noChangeArrowheads="1"/>
                </p:cNvSpPr>
                <p:nvPr/>
              </p:nvSpPr>
              <p:spPr bwMode="auto">
                <a:xfrm>
                  <a:off x="5870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79" name="Oval 1427"/>
                <p:cNvSpPr>
                  <a:spLocks noChangeArrowheads="1"/>
                </p:cNvSpPr>
                <p:nvPr/>
              </p:nvSpPr>
              <p:spPr bwMode="auto">
                <a:xfrm>
                  <a:off x="5870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0" name="Oval 1428"/>
                <p:cNvSpPr>
                  <a:spLocks noChangeArrowheads="1"/>
                </p:cNvSpPr>
                <p:nvPr/>
              </p:nvSpPr>
              <p:spPr bwMode="auto">
                <a:xfrm>
                  <a:off x="5871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71" name="Group 1429"/>
              <p:cNvGrpSpPr>
                <a:grpSpLocks/>
              </p:cNvGrpSpPr>
              <p:nvPr/>
            </p:nvGrpSpPr>
            <p:grpSpPr bwMode="auto">
              <a:xfrm>
                <a:off x="5871" y="2202"/>
                <a:ext cx="96" cy="143"/>
                <a:chOff x="5871" y="2202"/>
                <a:chExt cx="96" cy="143"/>
              </a:xfrm>
            </p:grpSpPr>
            <p:sp>
              <p:nvSpPr>
                <p:cNvPr id="844182" name="Oval 1430"/>
                <p:cNvSpPr>
                  <a:spLocks noChangeArrowheads="1"/>
                </p:cNvSpPr>
                <p:nvPr/>
              </p:nvSpPr>
              <p:spPr bwMode="auto">
                <a:xfrm>
                  <a:off x="5871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3" name="Oval 1431"/>
                <p:cNvSpPr>
                  <a:spLocks noChangeArrowheads="1"/>
                </p:cNvSpPr>
                <p:nvPr/>
              </p:nvSpPr>
              <p:spPr bwMode="auto">
                <a:xfrm>
                  <a:off x="5872" y="224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4" name="Oval 1432"/>
                <p:cNvSpPr>
                  <a:spLocks noChangeArrowheads="1"/>
                </p:cNvSpPr>
                <p:nvPr/>
              </p:nvSpPr>
              <p:spPr bwMode="auto">
                <a:xfrm>
                  <a:off x="5872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5" name="Oval 1433"/>
                <p:cNvSpPr>
                  <a:spLocks noChangeArrowheads="1"/>
                </p:cNvSpPr>
                <p:nvPr/>
              </p:nvSpPr>
              <p:spPr bwMode="auto">
                <a:xfrm>
                  <a:off x="587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6" name="Oval 1434"/>
                <p:cNvSpPr>
                  <a:spLocks noChangeArrowheads="1"/>
                </p:cNvSpPr>
                <p:nvPr/>
              </p:nvSpPr>
              <p:spPr bwMode="auto">
                <a:xfrm>
                  <a:off x="5873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7" name="Oval 1435"/>
                <p:cNvSpPr>
                  <a:spLocks noChangeArrowheads="1"/>
                </p:cNvSpPr>
                <p:nvPr/>
              </p:nvSpPr>
              <p:spPr bwMode="auto">
                <a:xfrm>
                  <a:off x="5873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8" name="Oval 1436"/>
                <p:cNvSpPr>
                  <a:spLocks noChangeArrowheads="1"/>
                </p:cNvSpPr>
                <p:nvPr/>
              </p:nvSpPr>
              <p:spPr bwMode="auto">
                <a:xfrm>
                  <a:off x="5874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89" name="Oval 1437"/>
                <p:cNvSpPr>
                  <a:spLocks noChangeArrowheads="1"/>
                </p:cNvSpPr>
                <p:nvPr/>
              </p:nvSpPr>
              <p:spPr bwMode="auto">
                <a:xfrm>
                  <a:off x="5874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0" name="Oval 1438"/>
                <p:cNvSpPr>
                  <a:spLocks noChangeArrowheads="1"/>
                </p:cNvSpPr>
                <p:nvPr/>
              </p:nvSpPr>
              <p:spPr bwMode="auto">
                <a:xfrm>
                  <a:off x="5874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1" name="Oval 1439"/>
                <p:cNvSpPr>
                  <a:spLocks noChangeArrowheads="1"/>
                </p:cNvSpPr>
                <p:nvPr/>
              </p:nvSpPr>
              <p:spPr bwMode="auto">
                <a:xfrm>
                  <a:off x="5876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2" name="Oval 1440"/>
                <p:cNvSpPr>
                  <a:spLocks noChangeArrowheads="1"/>
                </p:cNvSpPr>
                <p:nvPr/>
              </p:nvSpPr>
              <p:spPr bwMode="auto">
                <a:xfrm>
                  <a:off x="5876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3" name="Oval 1441"/>
                <p:cNvSpPr>
                  <a:spLocks noChangeArrowheads="1"/>
                </p:cNvSpPr>
                <p:nvPr/>
              </p:nvSpPr>
              <p:spPr bwMode="auto">
                <a:xfrm>
                  <a:off x="5877" y="223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4" name="Oval 1442"/>
                <p:cNvSpPr>
                  <a:spLocks noChangeArrowheads="1"/>
                </p:cNvSpPr>
                <p:nvPr/>
              </p:nvSpPr>
              <p:spPr bwMode="auto">
                <a:xfrm>
                  <a:off x="5877" y="22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5" name="Oval 1443"/>
                <p:cNvSpPr>
                  <a:spLocks noChangeArrowheads="1"/>
                </p:cNvSpPr>
                <p:nvPr/>
              </p:nvSpPr>
              <p:spPr bwMode="auto">
                <a:xfrm>
                  <a:off x="5877" y="227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6" name="Oval 1444"/>
                <p:cNvSpPr>
                  <a:spLocks noChangeArrowheads="1"/>
                </p:cNvSpPr>
                <p:nvPr/>
              </p:nvSpPr>
              <p:spPr bwMode="auto">
                <a:xfrm>
                  <a:off x="5878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7" name="Oval 1445"/>
                <p:cNvSpPr>
                  <a:spLocks noChangeArrowheads="1"/>
                </p:cNvSpPr>
                <p:nvPr/>
              </p:nvSpPr>
              <p:spPr bwMode="auto">
                <a:xfrm>
                  <a:off x="5878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8" name="Oval 1446"/>
                <p:cNvSpPr>
                  <a:spLocks noChangeArrowheads="1"/>
                </p:cNvSpPr>
                <p:nvPr/>
              </p:nvSpPr>
              <p:spPr bwMode="auto">
                <a:xfrm>
                  <a:off x="5879" y="228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199" name="Oval 1447"/>
                <p:cNvSpPr>
                  <a:spLocks noChangeArrowheads="1"/>
                </p:cNvSpPr>
                <p:nvPr/>
              </p:nvSpPr>
              <p:spPr bwMode="auto">
                <a:xfrm>
                  <a:off x="5879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0" name="Oval 1448"/>
                <p:cNvSpPr>
                  <a:spLocks noChangeArrowheads="1"/>
                </p:cNvSpPr>
                <p:nvPr/>
              </p:nvSpPr>
              <p:spPr bwMode="auto">
                <a:xfrm>
                  <a:off x="587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1" name="Oval 1449"/>
                <p:cNvSpPr>
                  <a:spLocks noChangeArrowheads="1"/>
                </p:cNvSpPr>
                <p:nvPr/>
              </p:nvSpPr>
              <p:spPr bwMode="auto">
                <a:xfrm>
                  <a:off x="5880" y="223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2" name="Oval 1450"/>
                <p:cNvSpPr>
                  <a:spLocks noChangeArrowheads="1"/>
                </p:cNvSpPr>
                <p:nvPr/>
              </p:nvSpPr>
              <p:spPr bwMode="auto">
                <a:xfrm>
                  <a:off x="5880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3" name="Oval 1451"/>
                <p:cNvSpPr>
                  <a:spLocks noChangeArrowheads="1"/>
                </p:cNvSpPr>
                <p:nvPr/>
              </p:nvSpPr>
              <p:spPr bwMode="auto">
                <a:xfrm>
                  <a:off x="5881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4" name="Oval 1452"/>
                <p:cNvSpPr>
                  <a:spLocks noChangeArrowheads="1"/>
                </p:cNvSpPr>
                <p:nvPr/>
              </p:nvSpPr>
              <p:spPr bwMode="auto">
                <a:xfrm>
                  <a:off x="5881" y="224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5" name="Oval 1453"/>
                <p:cNvSpPr>
                  <a:spLocks noChangeArrowheads="1"/>
                </p:cNvSpPr>
                <p:nvPr/>
              </p:nvSpPr>
              <p:spPr bwMode="auto">
                <a:xfrm>
                  <a:off x="588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6" name="Oval 1454"/>
                <p:cNvSpPr>
                  <a:spLocks noChangeArrowheads="1"/>
                </p:cNvSpPr>
                <p:nvPr/>
              </p:nvSpPr>
              <p:spPr bwMode="auto">
                <a:xfrm>
                  <a:off x="588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7" name="Oval 1455"/>
                <p:cNvSpPr>
                  <a:spLocks noChangeArrowheads="1"/>
                </p:cNvSpPr>
                <p:nvPr/>
              </p:nvSpPr>
              <p:spPr bwMode="auto">
                <a:xfrm>
                  <a:off x="588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8" name="Oval 1456"/>
                <p:cNvSpPr>
                  <a:spLocks noChangeArrowheads="1"/>
                </p:cNvSpPr>
                <p:nvPr/>
              </p:nvSpPr>
              <p:spPr bwMode="auto">
                <a:xfrm>
                  <a:off x="5884" y="221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09" name="Oval 1457"/>
                <p:cNvSpPr>
                  <a:spLocks noChangeArrowheads="1"/>
                </p:cNvSpPr>
                <p:nvPr/>
              </p:nvSpPr>
              <p:spPr bwMode="auto">
                <a:xfrm>
                  <a:off x="5884" y="221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0" name="Oval 1458"/>
                <p:cNvSpPr>
                  <a:spLocks noChangeArrowheads="1"/>
                </p:cNvSpPr>
                <p:nvPr/>
              </p:nvSpPr>
              <p:spPr bwMode="auto">
                <a:xfrm>
                  <a:off x="5884" y="2259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1" name="Oval 1459"/>
                <p:cNvSpPr>
                  <a:spLocks noChangeArrowheads="1"/>
                </p:cNvSpPr>
                <p:nvPr/>
              </p:nvSpPr>
              <p:spPr bwMode="auto">
                <a:xfrm>
                  <a:off x="5885" y="225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2" name="Oval 1460"/>
                <p:cNvSpPr>
                  <a:spLocks noChangeArrowheads="1"/>
                </p:cNvSpPr>
                <p:nvPr/>
              </p:nvSpPr>
              <p:spPr bwMode="auto">
                <a:xfrm>
                  <a:off x="5885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3" name="Oval 1461"/>
                <p:cNvSpPr>
                  <a:spLocks noChangeArrowheads="1"/>
                </p:cNvSpPr>
                <p:nvPr/>
              </p:nvSpPr>
              <p:spPr bwMode="auto">
                <a:xfrm>
                  <a:off x="5886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4" name="Oval 1462"/>
                <p:cNvSpPr>
                  <a:spLocks noChangeArrowheads="1"/>
                </p:cNvSpPr>
                <p:nvPr/>
              </p:nvSpPr>
              <p:spPr bwMode="auto">
                <a:xfrm>
                  <a:off x="5886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5" name="Oval 1463"/>
                <p:cNvSpPr>
                  <a:spLocks noChangeArrowheads="1"/>
                </p:cNvSpPr>
                <p:nvPr/>
              </p:nvSpPr>
              <p:spPr bwMode="auto">
                <a:xfrm>
                  <a:off x="5886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6" name="Oval 1464"/>
                <p:cNvSpPr>
                  <a:spLocks noChangeArrowheads="1"/>
                </p:cNvSpPr>
                <p:nvPr/>
              </p:nvSpPr>
              <p:spPr bwMode="auto">
                <a:xfrm>
                  <a:off x="5887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7" name="Oval 1465"/>
                <p:cNvSpPr>
                  <a:spLocks noChangeArrowheads="1"/>
                </p:cNvSpPr>
                <p:nvPr/>
              </p:nvSpPr>
              <p:spPr bwMode="auto">
                <a:xfrm>
                  <a:off x="5887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8" name="Oval 1466"/>
                <p:cNvSpPr>
                  <a:spLocks noChangeArrowheads="1"/>
                </p:cNvSpPr>
                <p:nvPr/>
              </p:nvSpPr>
              <p:spPr bwMode="auto">
                <a:xfrm>
                  <a:off x="5888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19" name="Oval 1467"/>
                <p:cNvSpPr>
                  <a:spLocks noChangeArrowheads="1"/>
                </p:cNvSpPr>
                <p:nvPr/>
              </p:nvSpPr>
              <p:spPr bwMode="auto">
                <a:xfrm>
                  <a:off x="5888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0" name="Oval 1468"/>
                <p:cNvSpPr>
                  <a:spLocks noChangeArrowheads="1"/>
                </p:cNvSpPr>
                <p:nvPr/>
              </p:nvSpPr>
              <p:spPr bwMode="auto">
                <a:xfrm>
                  <a:off x="5888" y="223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1" name="Oval 1469"/>
                <p:cNvSpPr>
                  <a:spLocks noChangeArrowheads="1"/>
                </p:cNvSpPr>
                <p:nvPr/>
              </p:nvSpPr>
              <p:spPr bwMode="auto">
                <a:xfrm>
                  <a:off x="5889" y="2263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2" name="Oval 1470"/>
                <p:cNvSpPr>
                  <a:spLocks noChangeArrowheads="1"/>
                </p:cNvSpPr>
                <p:nvPr/>
              </p:nvSpPr>
              <p:spPr bwMode="auto">
                <a:xfrm>
                  <a:off x="5889" y="229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3" name="Oval 1471"/>
                <p:cNvSpPr>
                  <a:spLocks noChangeArrowheads="1"/>
                </p:cNvSpPr>
                <p:nvPr/>
              </p:nvSpPr>
              <p:spPr bwMode="auto">
                <a:xfrm>
                  <a:off x="5890" y="2253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4" name="Oval 1472"/>
                <p:cNvSpPr>
                  <a:spLocks noChangeArrowheads="1"/>
                </p:cNvSpPr>
                <p:nvPr/>
              </p:nvSpPr>
              <p:spPr bwMode="auto">
                <a:xfrm>
                  <a:off x="5890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5" name="Oval 1473"/>
                <p:cNvSpPr>
                  <a:spLocks noChangeArrowheads="1"/>
                </p:cNvSpPr>
                <p:nvPr/>
              </p:nvSpPr>
              <p:spPr bwMode="auto">
                <a:xfrm>
                  <a:off x="5890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6" name="Oval 1474"/>
                <p:cNvSpPr>
                  <a:spLocks noChangeArrowheads="1"/>
                </p:cNvSpPr>
                <p:nvPr/>
              </p:nvSpPr>
              <p:spPr bwMode="auto">
                <a:xfrm>
                  <a:off x="5892" y="2305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7" name="Oval 1475"/>
                <p:cNvSpPr>
                  <a:spLocks noChangeArrowheads="1"/>
                </p:cNvSpPr>
                <p:nvPr/>
              </p:nvSpPr>
              <p:spPr bwMode="auto">
                <a:xfrm>
                  <a:off x="5892" y="2278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8" name="Oval 1476"/>
                <p:cNvSpPr>
                  <a:spLocks noChangeArrowheads="1"/>
                </p:cNvSpPr>
                <p:nvPr/>
              </p:nvSpPr>
              <p:spPr bwMode="auto">
                <a:xfrm>
                  <a:off x="5893" y="226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29" name="Oval 1477"/>
                <p:cNvSpPr>
                  <a:spLocks noChangeArrowheads="1"/>
                </p:cNvSpPr>
                <p:nvPr/>
              </p:nvSpPr>
              <p:spPr bwMode="auto">
                <a:xfrm>
                  <a:off x="5893" y="226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0" name="Oval 1478"/>
                <p:cNvSpPr>
                  <a:spLocks noChangeArrowheads="1"/>
                </p:cNvSpPr>
                <p:nvPr/>
              </p:nvSpPr>
              <p:spPr bwMode="auto">
                <a:xfrm>
                  <a:off x="5893" y="229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1" name="Oval 1479"/>
                <p:cNvSpPr>
                  <a:spLocks noChangeArrowheads="1"/>
                </p:cNvSpPr>
                <p:nvPr/>
              </p:nvSpPr>
              <p:spPr bwMode="auto">
                <a:xfrm>
                  <a:off x="5894" y="224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2" name="Oval 1480"/>
                <p:cNvSpPr>
                  <a:spLocks noChangeArrowheads="1"/>
                </p:cNvSpPr>
                <p:nvPr/>
              </p:nvSpPr>
              <p:spPr bwMode="auto">
                <a:xfrm>
                  <a:off x="5894" y="2301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3" name="Oval 1481"/>
                <p:cNvSpPr>
                  <a:spLocks noChangeArrowheads="1"/>
                </p:cNvSpPr>
                <p:nvPr/>
              </p:nvSpPr>
              <p:spPr bwMode="auto">
                <a:xfrm>
                  <a:off x="5894" y="225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4" name="Oval 1482"/>
                <p:cNvSpPr>
                  <a:spLocks noChangeArrowheads="1"/>
                </p:cNvSpPr>
                <p:nvPr/>
              </p:nvSpPr>
              <p:spPr bwMode="auto">
                <a:xfrm>
                  <a:off x="5898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5" name="Oval 1483"/>
                <p:cNvSpPr>
                  <a:spLocks noChangeArrowheads="1"/>
                </p:cNvSpPr>
                <p:nvPr/>
              </p:nvSpPr>
              <p:spPr bwMode="auto">
                <a:xfrm>
                  <a:off x="5898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6" name="Oval 1484"/>
                <p:cNvSpPr>
                  <a:spLocks noChangeArrowheads="1"/>
                </p:cNvSpPr>
                <p:nvPr/>
              </p:nvSpPr>
              <p:spPr bwMode="auto">
                <a:xfrm>
                  <a:off x="5899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7" name="Oval 1485"/>
                <p:cNvSpPr>
                  <a:spLocks noChangeArrowheads="1"/>
                </p:cNvSpPr>
                <p:nvPr/>
              </p:nvSpPr>
              <p:spPr bwMode="auto">
                <a:xfrm>
                  <a:off x="589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8" name="Oval 1486"/>
                <p:cNvSpPr>
                  <a:spLocks noChangeArrowheads="1"/>
                </p:cNvSpPr>
                <p:nvPr/>
              </p:nvSpPr>
              <p:spPr bwMode="auto">
                <a:xfrm>
                  <a:off x="5899" y="221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39" name="Oval 1487"/>
                <p:cNvSpPr>
                  <a:spLocks noChangeArrowheads="1"/>
                </p:cNvSpPr>
                <p:nvPr/>
              </p:nvSpPr>
              <p:spPr bwMode="auto">
                <a:xfrm>
                  <a:off x="5900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0" name="Oval 1488"/>
                <p:cNvSpPr>
                  <a:spLocks noChangeArrowheads="1"/>
                </p:cNvSpPr>
                <p:nvPr/>
              </p:nvSpPr>
              <p:spPr bwMode="auto">
                <a:xfrm>
                  <a:off x="5900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1" name="Oval 1489"/>
                <p:cNvSpPr>
                  <a:spLocks noChangeArrowheads="1"/>
                </p:cNvSpPr>
                <p:nvPr/>
              </p:nvSpPr>
              <p:spPr bwMode="auto">
                <a:xfrm>
                  <a:off x="590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2" name="Oval 1490"/>
                <p:cNvSpPr>
                  <a:spLocks noChangeArrowheads="1"/>
                </p:cNvSpPr>
                <p:nvPr/>
              </p:nvSpPr>
              <p:spPr bwMode="auto">
                <a:xfrm>
                  <a:off x="5901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3" name="Oval 1491"/>
                <p:cNvSpPr>
                  <a:spLocks noChangeArrowheads="1"/>
                </p:cNvSpPr>
                <p:nvPr/>
              </p:nvSpPr>
              <p:spPr bwMode="auto">
                <a:xfrm>
                  <a:off x="5901" y="220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4" name="Oval 1492"/>
                <p:cNvSpPr>
                  <a:spLocks noChangeArrowheads="1"/>
                </p:cNvSpPr>
                <p:nvPr/>
              </p:nvSpPr>
              <p:spPr bwMode="auto">
                <a:xfrm>
                  <a:off x="5902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5" name="Oval 1493"/>
                <p:cNvSpPr>
                  <a:spLocks noChangeArrowheads="1"/>
                </p:cNvSpPr>
                <p:nvPr/>
              </p:nvSpPr>
              <p:spPr bwMode="auto">
                <a:xfrm>
                  <a:off x="590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6" name="Oval 1494"/>
                <p:cNvSpPr>
                  <a:spLocks noChangeArrowheads="1"/>
                </p:cNvSpPr>
                <p:nvPr/>
              </p:nvSpPr>
              <p:spPr bwMode="auto">
                <a:xfrm>
                  <a:off x="5904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7" name="Oval 1495"/>
                <p:cNvSpPr>
                  <a:spLocks noChangeArrowheads="1"/>
                </p:cNvSpPr>
                <p:nvPr/>
              </p:nvSpPr>
              <p:spPr bwMode="auto">
                <a:xfrm>
                  <a:off x="5904" y="221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8" name="Oval 1496"/>
                <p:cNvSpPr>
                  <a:spLocks noChangeArrowheads="1"/>
                </p:cNvSpPr>
                <p:nvPr/>
              </p:nvSpPr>
              <p:spPr bwMode="auto">
                <a:xfrm>
                  <a:off x="590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49" name="Oval 1497"/>
                <p:cNvSpPr>
                  <a:spLocks noChangeArrowheads="1"/>
                </p:cNvSpPr>
                <p:nvPr/>
              </p:nvSpPr>
              <p:spPr bwMode="auto">
                <a:xfrm>
                  <a:off x="5905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0" name="Oval 1498"/>
                <p:cNvSpPr>
                  <a:spLocks noChangeArrowheads="1"/>
                </p:cNvSpPr>
                <p:nvPr/>
              </p:nvSpPr>
              <p:spPr bwMode="auto">
                <a:xfrm>
                  <a:off x="5905" y="226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1" name="Oval 1499"/>
                <p:cNvSpPr>
                  <a:spLocks noChangeArrowheads="1"/>
                </p:cNvSpPr>
                <p:nvPr/>
              </p:nvSpPr>
              <p:spPr bwMode="auto">
                <a:xfrm>
                  <a:off x="5906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2" name="Oval 1500"/>
                <p:cNvSpPr>
                  <a:spLocks noChangeArrowheads="1"/>
                </p:cNvSpPr>
                <p:nvPr/>
              </p:nvSpPr>
              <p:spPr bwMode="auto">
                <a:xfrm>
                  <a:off x="5906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3" name="Oval 1501"/>
                <p:cNvSpPr>
                  <a:spLocks noChangeArrowheads="1"/>
                </p:cNvSpPr>
                <p:nvPr/>
              </p:nvSpPr>
              <p:spPr bwMode="auto">
                <a:xfrm>
                  <a:off x="5906" y="225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4" name="Oval 1502"/>
                <p:cNvSpPr>
                  <a:spLocks noChangeArrowheads="1"/>
                </p:cNvSpPr>
                <p:nvPr/>
              </p:nvSpPr>
              <p:spPr bwMode="auto">
                <a:xfrm>
                  <a:off x="5907" y="224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5" name="Oval 1503"/>
                <p:cNvSpPr>
                  <a:spLocks noChangeArrowheads="1"/>
                </p:cNvSpPr>
                <p:nvPr/>
              </p:nvSpPr>
              <p:spPr bwMode="auto">
                <a:xfrm>
                  <a:off x="5907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6" name="Oval 1504"/>
                <p:cNvSpPr>
                  <a:spLocks noChangeArrowheads="1"/>
                </p:cNvSpPr>
                <p:nvPr/>
              </p:nvSpPr>
              <p:spPr bwMode="auto">
                <a:xfrm>
                  <a:off x="5908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7" name="Oval 1505"/>
                <p:cNvSpPr>
                  <a:spLocks noChangeArrowheads="1"/>
                </p:cNvSpPr>
                <p:nvPr/>
              </p:nvSpPr>
              <p:spPr bwMode="auto">
                <a:xfrm>
                  <a:off x="5908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8" name="Oval 1506"/>
                <p:cNvSpPr>
                  <a:spLocks noChangeArrowheads="1"/>
                </p:cNvSpPr>
                <p:nvPr/>
              </p:nvSpPr>
              <p:spPr bwMode="auto">
                <a:xfrm>
                  <a:off x="5908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59" name="Oval 1507"/>
                <p:cNvSpPr>
                  <a:spLocks noChangeArrowheads="1"/>
                </p:cNvSpPr>
                <p:nvPr/>
              </p:nvSpPr>
              <p:spPr bwMode="auto">
                <a:xfrm>
                  <a:off x="5909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0" name="Oval 1508"/>
                <p:cNvSpPr>
                  <a:spLocks noChangeArrowheads="1"/>
                </p:cNvSpPr>
                <p:nvPr/>
              </p:nvSpPr>
              <p:spPr bwMode="auto">
                <a:xfrm>
                  <a:off x="5909" y="232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1" name="Oval 1509"/>
                <p:cNvSpPr>
                  <a:spLocks noChangeArrowheads="1"/>
                </p:cNvSpPr>
                <p:nvPr/>
              </p:nvSpPr>
              <p:spPr bwMode="auto">
                <a:xfrm>
                  <a:off x="5910" y="231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2" name="Oval 1510"/>
                <p:cNvSpPr>
                  <a:spLocks noChangeArrowheads="1"/>
                </p:cNvSpPr>
                <p:nvPr/>
              </p:nvSpPr>
              <p:spPr bwMode="auto">
                <a:xfrm>
                  <a:off x="5910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3" name="Oval 1511"/>
                <p:cNvSpPr>
                  <a:spLocks noChangeArrowheads="1"/>
                </p:cNvSpPr>
                <p:nvPr/>
              </p:nvSpPr>
              <p:spPr bwMode="auto">
                <a:xfrm>
                  <a:off x="5910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4" name="Oval 1512"/>
                <p:cNvSpPr>
                  <a:spLocks noChangeArrowheads="1"/>
                </p:cNvSpPr>
                <p:nvPr/>
              </p:nvSpPr>
              <p:spPr bwMode="auto">
                <a:xfrm>
                  <a:off x="5910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5" name="Oval 1513"/>
                <p:cNvSpPr>
                  <a:spLocks noChangeArrowheads="1"/>
                </p:cNvSpPr>
                <p:nvPr/>
              </p:nvSpPr>
              <p:spPr bwMode="auto">
                <a:xfrm>
                  <a:off x="5910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6" name="Oval 1514"/>
                <p:cNvSpPr>
                  <a:spLocks noChangeArrowheads="1"/>
                </p:cNvSpPr>
                <p:nvPr/>
              </p:nvSpPr>
              <p:spPr bwMode="auto">
                <a:xfrm>
                  <a:off x="5910" y="233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7" name="Oval 1515"/>
                <p:cNvSpPr>
                  <a:spLocks noChangeArrowheads="1"/>
                </p:cNvSpPr>
                <p:nvPr/>
              </p:nvSpPr>
              <p:spPr bwMode="auto">
                <a:xfrm>
                  <a:off x="5910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8" name="Oval 1516"/>
                <p:cNvSpPr>
                  <a:spLocks noChangeArrowheads="1"/>
                </p:cNvSpPr>
                <p:nvPr/>
              </p:nvSpPr>
              <p:spPr bwMode="auto">
                <a:xfrm>
                  <a:off x="5910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69" name="Oval 1517"/>
                <p:cNvSpPr>
                  <a:spLocks noChangeArrowheads="1"/>
                </p:cNvSpPr>
                <p:nvPr/>
              </p:nvSpPr>
              <p:spPr bwMode="auto">
                <a:xfrm>
                  <a:off x="591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0" name="Oval 1518"/>
                <p:cNvSpPr>
                  <a:spLocks noChangeArrowheads="1"/>
                </p:cNvSpPr>
                <p:nvPr/>
              </p:nvSpPr>
              <p:spPr bwMode="auto">
                <a:xfrm>
                  <a:off x="591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1" name="Oval 1519"/>
                <p:cNvSpPr>
                  <a:spLocks noChangeArrowheads="1"/>
                </p:cNvSpPr>
                <p:nvPr/>
              </p:nvSpPr>
              <p:spPr bwMode="auto">
                <a:xfrm>
                  <a:off x="5912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2" name="Oval 1520"/>
                <p:cNvSpPr>
                  <a:spLocks noChangeArrowheads="1"/>
                </p:cNvSpPr>
                <p:nvPr/>
              </p:nvSpPr>
              <p:spPr bwMode="auto">
                <a:xfrm>
                  <a:off x="5912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3" name="Oval 1521"/>
                <p:cNvSpPr>
                  <a:spLocks noChangeArrowheads="1"/>
                </p:cNvSpPr>
                <p:nvPr/>
              </p:nvSpPr>
              <p:spPr bwMode="auto">
                <a:xfrm>
                  <a:off x="5912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4" name="Oval 1522"/>
                <p:cNvSpPr>
                  <a:spLocks noChangeArrowheads="1"/>
                </p:cNvSpPr>
                <p:nvPr/>
              </p:nvSpPr>
              <p:spPr bwMode="auto">
                <a:xfrm>
                  <a:off x="5913" y="223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5" name="Oval 1523"/>
                <p:cNvSpPr>
                  <a:spLocks noChangeArrowheads="1"/>
                </p:cNvSpPr>
                <p:nvPr/>
              </p:nvSpPr>
              <p:spPr bwMode="auto">
                <a:xfrm>
                  <a:off x="5913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6" name="Oval 1524"/>
                <p:cNvSpPr>
                  <a:spLocks noChangeArrowheads="1"/>
                </p:cNvSpPr>
                <p:nvPr/>
              </p:nvSpPr>
              <p:spPr bwMode="auto">
                <a:xfrm>
                  <a:off x="5914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7" name="Oval 1525"/>
                <p:cNvSpPr>
                  <a:spLocks noChangeArrowheads="1"/>
                </p:cNvSpPr>
                <p:nvPr/>
              </p:nvSpPr>
              <p:spPr bwMode="auto">
                <a:xfrm>
                  <a:off x="5914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8" name="Oval 1526"/>
                <p:cNvSpPr>
                  <a:spLocks noChangeArrowheads="1"/>
                </p:cNvSpPr>
                <p:nvPr/>
              </p:nvSpPr>
              <p:spPr bwMode="auto">
                <a:xfrm>
                  <a:off x="5914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79" name="Oval 1527"/>
                <p:cNvSpPr>
                  <a:spLocks noChangeArrowheads="1"/>
                </p:cNvSpPr>
                <p:nvPr/>
              </p:nvSpPr>
              <p:spPr bwMode="auto">
                <a:xfrm>
                  <a:off x="5915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0" name="Oval 1528"/>
                <p:cNvSpPr>
                  <a:spLocks noChangeArrowheads="1"/>
                </p:cNvSpPr>
                <p:nvPr/>
              </p:nvSpPr>
              <p:spPr bwMode="auto">
                <a:xfrm>
                  <a:off x="5915" y="223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1" name="Oval 1529"/>
                <p:cNvSpPr>
                  <a:spLocks noChangeArrowheads="1"/>
                </p:cNvSpPr>
                <p:nvPr/>
              </p:nvSpPr>
              <p:spPr bwMode="auto">
                <a:xfrm>
                  <a:off x="5917" y="2237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2" name="Oval 1530"/>
                <p:cNvSpPr>
                  <a:spLocks noChangeArrowheads="1"/>
                </p:cNvSpPr>
                <p:nvPr/>
              </p:nvSpPr>
              <p:spPr bwMode="auto">
                <a:xfrm>
                  <a:off x="5917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3" name="Oval 1531"/>
                <p:cNvSpPr>
                  <a:spLocks noChangeArrowheads="1"/>
                </p:cNvSpPr>
                <p:nvPr/>
              </p:nvSpPr>
              <p:spPr bwMode="auto">
                <a:xfrm>
                  <a:off x="5917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4" name="Oval 1532"/>
                <p:cNvSpPr>
                  <a:spLocks noChangeArrowheads="1"/>
                </p:cNvSpPr>
                <p:nvPr/>
              </p:nvSpPr>
              <p:spPr bwMode="auto">
                <a:xfrm>
                  <a:off x="5918" y="226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5" name="Oval 1533"/>
                <p:cNvSpPr>
                  <a:spLocks noChangeArrowheads="1"/>
                </p:cNvSpPr>
                <p:nvPr/>
              </p:nvSpPr>
              <p:spPr bwMode="auto">
                <a:xfrm>
                  <a:off x="5918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6" name="Oval 1534"/>
                <p:cNvSpPr>
                  <a:spLocks noChangeArrowheads="1"/>
                </p:cNvSpPr>
                <p:nvPr/>
              </p:nvSpPr>
              <p:spPr bwMode="auto">
                <a:xfrm>
                  <a:off x="5919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7" name="Oval 1535"/>
                <p:cNvSpPr>
                  <a:spLocks noChangeArrowheads="1"/>
                </p:cNvSpPr>
                <p:nvPr/>
              </p:nvSpPr>
              <p:spPr bwMode="auto">
                <a:xfrm>
                  <a:off x="5919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8" name="Oval 1536"/>
                <p:cNvSpPr>
                  <a:spLocks noChangeArrowheads="1"/>
                </p:cNvSpPr>
                <p:nvPr/>
              </p:nvSpPr>
              <p:spPr bwMode="auto">
                <a:xfrm>
                  <a:off x="5919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89" name="Oval 1537"/>
                <p:cNvSpPr>
                  <a:spLocks noChangeArrowheads="1"/>
                </p:cNvSpPr>
                <p:nvPr/>
              </p:nvSpPr>
              <p:spPr bwMode="auto">
                <a:xfrm>
                  <a:off x="5920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0" name="Oval 1538"/>
                <p:cNvSpPr>
                  <a:spLocks noChangeArrowheads="1"/>
                </p:cNvSpPr>
                <p:nvPr/>
              </p:nvSpPr>
              <p:spPr bwMode="auto">
                <a:xfrm>
                  <a:off x="5920" y="220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1" name="Oval 1539"/>
                <p:cNvSpPr>
                  <a:spLocks noChangeArrowheads="1"/>
                </p:cNvSpPr>
                <p:nvPr/>
              </p:nvSpPr>
              <p:spPr bwMode="auto">
                <a:xfrm>
                  <a:off x="5921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2" name="Oval 1540"/>
                <p:cNvSpPr>
                  <a:spLocks noChangeArrowheads="1"/>
                </p:cNvSpPr>
                <p:nvPr/>
              </p:nvSpPr>
              <p:spPr bwMode="auto">
                <a:xfrm>
                  <a:off x="5921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3" name="Oval 1541"/>
                <p:cNvSpPr>
                  <a:spLocks noChangeArrowheads="1"/>
                </p:cNvSpPr>
                <p:nvPr/>
              </p:nvSpPr>
              <p:spPr bwMode="auto">
                <a:xfrm>
                  <a:off x="592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4" name="Oval 1542"/>
                <p:cNvSpPr>
                  <a:spLocks noChangeArrowheads="1"/>
                </p:cNvSpPr>
                <p:nvPr/>
              </p:nvSpPr>
              <p:spPr bwMode="auto">
                <a:xfrm>
                  <a:off x="5922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5" name="Oval 1543"/>
                <p:cNvSpPr>
                  <a:spLocks noChangeArrowheads="1"/>
                </p:cNvSpPr>
                <p:nvPr/>
              </p:nvSpPr>
              <p:spPr bwMode="auto">
                <a:xfrm>
                  <a:off x="5922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6" name="Oval 1544"/>
                <p:cNvSpPr>
                  <a:spLocks noChangeArrowheads="1"/>
                </p:cNvSpPr>
                <p:nvPr/>
              </p:nvSpPr>
              <p:spPr bwMode="auto">
                <a:xfrm>
                  <a:off x="5922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7" name="Oval 1545"/>
                <p:cNvSpPr>
                  <a:spLocks noChangeArrowheads="1"/>
                </p:cNvSpPr>
                <p:nvPr/>
              </p:nvSpPr>
              <p:spPr bwMode="auto">
                <a:xfrm>
                  <a:off x="5923" y="222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8" name="Oval 1546"/>
                <p:cNvSpPr>
                  <a:spLocks noChangeArrowheads="1"/>
                </p:cNvSpPr>
                <p:nvPr/>
              </p:nvSpPr>
              <p:spPr bwMode="auto">
                <a:xfrm>
                  <a:off x="5923" y="223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299" name="Oval 1547"/>
                <p:cNvSpPr>
                  <a:spLocks noChangeArrowheads="1"/>
                </p:cNvSpPr>
                <p:nvPr/>
              </p:nvSpPr>
              <p:spPr bwMode="auto">
                <a:xfrm>
                  <a:off x="5925" y="226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0" name="Oval 1548"/>
                <p:cNvSpPr>
                  <a:spLocks noChangeArrowheads="1"/>
                </p:cNvSpPr>
                <p:nvPr/>
              </p:nvSpPr>
              <p:spPr bwMode="auto">
                <a:xfrm>
                  <a:off x="5925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1" name="Oval 1549"/>
                <p:cNvSpPr>
                  <a:spLocks noChangeArrowheads="1"/>
                </p:cNvSpPr>
                <p:nvPr/>
              </p:nvSpPr>
              <p:spPr bwMode="auto">
                <a:xfrm>
                  <a:off x="5925" y="224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2" name="Oval 1550"/>
                <p:cNvSpPr>
                  <a:spLocks noChangeArrowheads="1"/>
                </p:cNvSpPr>
                <p:nvPr/>
              </p:nvSpPr>
              <p:spPr bwMode="auto">
                <a:xfrm>
                  <a:off x="5926" y="221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3" name="Oval 1551"/>
                <p:cNvSpPr>
                  <a:spLocks noChangeArrowheads="1"/>
                </p:cNvSpPr>
                <p:nvPr/>
              </p:nvSpPr>
              <p:spPr bwMode="auto">
                <a:xfrm>
                  <a:off x="5926" y="229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4" name="Oval 1552"/>
                <p:cNvSpPr>
                  <a:spLocks noChangeArrowheads="1"/>
                </p:cNvSpPr>
                <p:nvPr/>
              </p:nvSpPr>
              <p:spPr bwMode="auto">
                <a:xfrm>
                  <a:off x="5927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5" name="Oval 1553"/>
                <p:cNvSpPr>
                  <a:spLocks noChangeArrowheads="1"/>
                </p:cNvSpPr>
                <p:nvPr/>
              </p:nvSpPr>
              <p:spPr bwMode="auto">
                <a:xfrm>
                  <a:off x="5927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6" name="Oval 1554"/>
                <p:cNvSpPr>
                  <a:spLocks noChangeArrowheads="1"/>
                </p:cNvSpPr>
                <p:nvPr/>
              </p:nvSpPr>
              <p:spPr bwMode="auto">
                <a:xfrm>
                  <a:off x="5927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7" name="Oval 1555"/>
                <p:cNvSpPr>
                  <a:spLocks noChangeArrowheads="1"/>
                </p:cNvSpPr>
                <p:nvPr/>
              </p:nvSpPr>
              <p:spPr bwMode="auto">
                <a:xfrm>
                  <a:off x="5928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8" name="Oval 1556"/>
                <p:cNvSpPr>
                  <a:spLocks noChangeArrowheads="1"/>
                </p:cNvSpPr>
                <p:nvPr/>
              </p:nvSpPr>
              <p:spPr bwMode="auto">
                <a:xfrm>
                  <a:off x="5928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09" name="Oval 1557"/>
                <p:cNvSpPr>
                  <a:spLocks noChangeArrowheads="1"/>
                </p:cNvSpPr>
                <p:nvPr/>
              </p:nvSpPr>
              <p:spPr bwMode="auto">
                <a:xfrm>
                  <a:off x="5929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0" name="Oval 1558"/>
                <p:cNvSpPr>
                  <a:spLocks noChangeArrowheads="1"/>
                </p:cNvSpPr>
                <p:nvPr/>
              </p:nvSpPr>
              <p:spPr bwMode="auto">
                <a:xfrm>
                  <a:off x="5929" y="229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1" name="Oval 1559"/>
                <p:cNvSpPr>
                  <a:spLocks noChangeArrowheads="1"/>
                </p:cNvSpPr>
                <p:nvPr/>
              </p:nvSpPr>
              <p:spPr bwMode="auto">
                <a:xfrm>
                  <a:off x="5929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2" name="Oval 1560"/>
                <p:cNvSpPr>
                  <a:spLocks noChangeArrowheads="1"/>
                </p:cNvSpPr>
                <p:nvPr/>
              </p:nvSpPr>
              <p:spPr bwMode="auto">
                <a:xfrm>
                  <a:off x="5930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3" name="Oval 1561"/>
                <p:cNvSpPr>
                  <a:spLocks noChangeArrowheads="1"/>
                </p:cNvSpPr>
                <p:nvPr/>
              </p:nvSpPr>
              <p:spPr bwMode="auto">
                <a:xfrm>
                  <a:off x="5930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4" name="Oval 1562"/>
                <p:cNvSpPr>
                  <a:spLocks noChangeArrowheads="1"/>
                </p:cNvSpPr>
                <p:nvPr/>
              </p:nvSpPr>
              <p:spPr bwMode="auto">
                <a:xfrm>
                  <a:off x="5931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5" name="Oval 1563"/>
                <p:cNvSpPr>
                  <a:spLocks noChangeArrowheads="1"/>
                </p:cNvSpPr>
                <p:nvPr/>
              </p:nvSpPr>
              <p:spPr bwMode="auto">
                <a:xfrm>
                  <a:off x="5931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6" name="Oval 1564"/>
                <p:cNvSpPr>
                  <a:spLocks noChangeArrowheads="1"/>
                </p:cNvSpPr>
                <p:nvPr/>
              </p:nvSpPr>
              <p:spPr bwMode="auto">
                <a:xfrm>
                  <a:off x="5931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7" name="Oval 1565"/>
                <p:cNvSpPr>
                  <a:spLocks noChangeArrowheads="1"/>
                </p:cNvSpPr>
                <p:nvPr/>
              </p:nvSpPr>
              <p:spPr bwMode="auto">
                <a:xfrm>
                  <a:off x="5933" y="230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8" name="Oval 1566"/>
                <p:cNvSpPr>
                  <a:spLocks noChangeArrowheads="1"/>
                </p:cNvSpPr>
                <p:nvPr/>
              </p:nvSpPr>
              <p:spPr bwMode="auto">
                <a:xfrm>
                  <a:off x="5933" y="233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19" name="Oval 1567"/>
                <p:cNvSpPr>
                  <a:spLocks noChangeArrowheads="1"/>
                </p:cNvSpPr>
                <p:nvPr/>
              </p:nvSpPr>
              <p:spPr bwMode="auto">
                <a:xfrm>
                  <a:off x="5934" y="2237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0" name="Oval 1568"/>
                <p:cNvSpPr>
                  <a:spLocks noChangeArrowheads="1"/>
                </p:cNvSpPr>
                <p:nvPr/>
              </p:nvSpPr>
              <p:spPr bwMode="auto">
                <a:xfrm>
                  <a:off x="5934" y="229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1" name="Oval 1569"/>
                <p:cNvSpPr>
                  <a:spLocks noChangeArrowheads="1"/>
                </p:cNvSpPr>
                <p:nvPr/>
              </p:nvSpPr>
              <p:spPr bwMode="auto">
                <a:xfrm>
                  <a:off x="5934" y="227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2" name="Oval 1570"/>
                <p:cNvSpPr>
                  <a:spLocks noChangeArrowheads="1"/>
                </p:cNvSpPr>
                <p:nvPr/>
              </p:nvSpPr>
              <p:spPr bwMode="auto">
                <a:xfrm>
                  <a:off x="5935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3" name="Oval 1571"/>
                <p:cNvSpPr>
                  <a:spLocks noChangeArrowheads="1"/>
                </p:cNvSpPr>
                <p:nvPr/>
              </p:nvSpPr>
              <p:spPr bwMode="auto">
                <a:xfrm>
                  <a:off x="5935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4" name="Oval 1572"/>
                <p:cNvSpPr>
                  <a:spLocks noChangeArrowheads="1"/>
                </p:cNvSpPr>
                <p:nvPr/>
              </p:nvSpPr>
              <p:spPr bwMode="auto">
                <a:xfrm>
                  <a:off x="5936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5" name="Oval 1573"/>
                <p:cNvSpPr>
                  <a:spLocks noChangeArrowheads="1"/>
                </p:cNvSpPr>
                <p:nvPr/>
              </p:nvSpPr>
              <p:spPr bwMode="auto">
                <a:xfrm>
                  <a:off x="5936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6" name="Oval 1574"/>
                <p:cNvSpPr>
                  <a:spLocks noChangeArrowheads="1"/>
                </p:cNvSpPr>
                <p:nvPr/>
              </p:nvSpPr>
              <p:spPr bwMode="auto">
                <a:xfrm>
                  <a:off x="5936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7" name="Oval 1575"/>
                <p:cNvSpPr>
                  <a:spLocks noChangeArrowheads="1"/>
                </p:cNvSpPr>
                <p:nvPr/>
              </p:nvSpPr>
              <p:spPr bwMode="auto">
                <a:xfrm>
                  <a:off x="5937" y="227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8" name="Oval 1576"/>
                <p:cNvSpPr>
                  <a:spLocks noChangeArrowheads="1"/>
                </p:cNvSpPr>
                <p:nvPr/>
              </p:nvSpPr>
              <p:spPr bwMode="auto">
                <a:xfrm>
                  <a:off x="5937" y="228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29" name="Oval 1577"/>
                <p:cNvSpPr>
                  <a:spLocks noChangeArrowheads="1"/>
                </p:cNvSpPr>
                <p:nvPr/>
              </p:nvSpPr>
              <p:spPr bwMode="auto">
                <a:xfrm>
                  <a:off x="5938" y="2263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0" name="Oval 1578"/>
                <p:cNvSpPr>
                  <a:spLocks noChangeArrowheads="1"/>
                </p:cNvSpPr>
                <p:nvPr/>
              </p:nvSpPr>
              <p:spPr bwMode="auto">
                <a:xfrm>
                  <a:off x="5938" y="223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1" name="Oval 1579"/>
                <p:cNvSpPr>
                  <a:spLocks noChangeArrowheads="1"/>
                </p:cNvSpPr>
                <p:nvPr/>
              </p:nvSpPr>
              <p:spPr bwMode="auto">
                <a:xfrm>
                  <a:off x="5938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2" name="Oval 1580"/>
                <p:cNvSpPr>
                  <a:spLocks noChangeArrowheads="1"/>
                </p:cNvSpPr>
                <p:nvPr/>
              </p:nvSpPr>
              <p:spPr bwMode="auto">
                <a:xfrm>
                  <a:off x="5939" y="231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3" name="Oval 1581"/>
                <p:cNvSpPr>
                  <a:spLocks noChangeArrowheads="1"/>
                </p:cNvSpPr>
                <p:nvPr/>
              </p:nvSpPr>
              <p:spPr bwMode="auto">
                <a:xfrm>
                  <a:off x="5939" y="222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4" name="Oval 1582"/>
                <p:cNvSpPr>
                  <a:spLocks noChangeArrowheads="1"/>
                </p:cNvSpPr>
                <p:nvPr/>
              </p:nvSpPr>
              <p:spPr bwMode="auto">
                <a:xfrm>
                  <a:off x="5941" y="226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5" name="Oval 1583"/>
                <p:cNvSpPr>
                  <a:spLocks noChangeArrowheads="1"/>
                </p:cNvSpPr>
                <p:nvPr/>
              </p:nvSpPr>
              <p:spPr bwMode="auto">
                <a:xfrm>
                  <a:off x="5941" y="2281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6" name="Oval 1584"/>
                <p:cNvSpPr>
                  <a:spLocks noChangeArrowheads="1"/>
                </p:cNvSpPr>
                <p:nvPr/>
              </p:nvSpPr>
              <p:spPr bwMode="auto">
                <a:xfrm>
                  <a:off x="5941" y="2276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7" name="Oval 1585"/>
                <p:cNvSpPr>
                  <a:spLocks noChangeArrowheads="1"/>
                </p:cNvSpPr>
                <p:nvPr/>
              </p:nvSpPr>
              <p:spPr bwMode="auto">
                <a:xfrm>
                  <a:off x="5942" y="231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8" name="Oval 1586"/>
                <p:cNvSpPr>
                  <a:spLocks noChangeArrowheads="1"/>
                </p:cNvSpPr>
                <p:nvPr/>
              </p:nvSpPr>
              <p:spPr bwMode="auto">
                <a:xfrm>
                  <a:off x="5942" y="2284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39" name="Oval 1587"/>
                <p:cNvSpPr>
                  <a:spLocks noChangeArrowheads="1"/>
                </p:cNvSpPr>
                <p:nvPr/>
              </p:nvSpPr>
              <p:spPr bwMode="auto">
                <a:xfrm>
                  <a:off x="5946" y="228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0" name="Oval 1588"/>
                <p:cNvSpPr>
                  <a:spLocks noChangeArrowheads="1"/>
                </p:cNvSpPr>
                <p:nvPr/>
              </p:nvSpPr>
              <p:spPr bwMode="auto">
                <a:xfrm>
                  <a:off x="5946" y="224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1" name="Oval 1589"/>
                <p:cNvSpPr>
                  <a:spLocks noChangeArrowheads="1"/>
                </p:cNvSpPr>
                <p:nvPr/>
              </p:nvSpPr>
              <p:spPr bwMode="auto">
                <a:xfrm>
                  <a:off x="5946" y="233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2" name="Oval 1590"/>
                <p:cNvSpPr>
                  <a:spLocks noChangeArrowheads="1"/>
                </p:cNvSpPr>
                <p:nvPr/>
              </p:nvSpPr>
              <p:spPr bwMode="auto">
                <a:xfrm>
                  <a:off x="5947" y="232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3" name="Oval 1591"/>
                <p:cNvSpPr>
                  <a:spLocks noChangeArrowheads="1"/>
                </p:cNvSpPr>
                <p:nvPr/>
              </p:nvSpPr>
              <p:spPr bwMode="auto">
                <a:xfrm>
                  <a:off x="5947" y="225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4" name="Oval 1592"/>
                <p:cNvSpPr>
                  <a:spLocks noChangeArrowheads="1"/>
                </p:cNvSpPr>
                <p:nvPr/>
              </p:nvSpPr>
              <p:spPr bwMode="auto">
                <a:xfrm>
                  <a:off x="5948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5" name="Oval 1593"/>
                <p:cNvSpPr>
                  <a:spLocks noChangeArrowheads="1"/>
                </p:cNvSpPr>
                <p:nvPr/>
              </p:nvSpPr>
              <p:spPr bwMode="auto">
                <a:xfrm>
                  <a:off x="5948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6" name="Oval 1594"/>
                <p:cNvSpPr>
                  <a:spLocks noChangeArrowheads="1"/>
                </p:cNvSpPr>
                <p:nvPr/>
              </p:nvSpPr>
              <p:spPr bwMode="auto">
                <a:xfrm>
                  <a:off x="5948" y="2333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7" name="Oval 1595"/>
                <p:cNvSpPr>
                  <a:spLocks noChangeArrowheads="1"/>
                </p:cNvSpPr>
                <p:nvPr/>
              </p:nvSpPr>
              <p:spPr bwMode="auto">
                <a:xfrm>
                  <a:off x="5949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8" name="Oval 1596"/>
                <p:cNvSpPr>
                  <a:spLocks noChangeArrowheads="1"/>
                </p:cNvSpPr>
                <p:nvPr/>
              </p:nvSpPr>
              <p:spPr bwMode="auto">
                <a:xfrm>
                  <a:off x="5949" y="221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49" name="Oval 1597"/>
                <p:cNvSpPr>
                  <a:spLocks noChangeArrowheads="1"/>
                </p:cNvSpPr>
                <p:nvPr/>
              </p:nvSpPr>
              <p:spPr bwMode="auto">
                <a:xfrm>
                  <a:off x="5950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0" name="Oval 1598"/>
                <p:cNvSpPr>
                  <a:spLocks noChangeArrowheads="1"/>
                </p:cNvSpPr>
                <p:nvPr/>
              </p:nvSpPr>
              <p:spPr bwMode="auto">
                <a:xfrm>
                  <a:off x="5950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1" name="Oval 1599"/>
                <p:cNvSpPr>
                  <a:spLocks noChangeArrowheads="1"/>
                </p:cNvSpPr>
                <p:nvPr/>
              </p:nvSpPr>
              <p:spPr bwMode="auto">
                <a:xfrm>
                  <a:off x="5950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2" name="Oval 1600"/>
                <p:cNvSpPr>
                  <a:spLocks noChangeArrowheads="1"/>
                </p:cNvSpPr>
                <p:nvPr/>
              </p:nvSpPr>
              <p:spPr bwMode="auto">
                <a:xfrm>
                  <a:off x="5951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3" name="Oval 1601"/>
                <p:cNvSpPr>
                  <a:spLocks noChangeArrowheads="1"/>
                </p:cNvSpPr>
                <p:nvPr/>
              </p:nvSpPr>
              <p:spPr bwMode="auto">
                <a:xfrm>
                  <a:off x="5951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4" name="Oval 1602"/>
                <p:cNvSpPr>
                  <a:spLocks noChangeArrowheads="1"/>
                </p:cNvSpPr>
                <p:nvPr/>
              </p:nvSpPr>
              <p:spPr bwMode="auto">
                <a:xfrm>
                  <a:off x="5953" y="2321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5" name="Oval 1603"/>
                <p:cNvSpPr>
                  <a:spLocks noChangeArrowheads="1"/>
                </p:cNvSpPr>
                <p:nvPr/>
              </p:nvSpPr>
              <p:spPr bwMode="auto">
                <a:xfrm>
                  <a:off x="5953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6" name="Oval 1604"/>
                <p:cNvSpPr>
                  <a:spLocks noChangeArrowheads="1"/>
                </p:cNvSpPr>
                <p:nvPr/>
              </p:nvSpPr>
              <p:spPr bwMode="auto">
                <a:xfrm>
                  <a:off x="5953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7" name="Oval 1605"/>
                <p:cNvSpPr>
                  <a:spLocks noChangeArrowheads="1"/>
                </p:cNvSpPr>
                <p:nvPr/>
              </p:nvSpPr>
              <p:spPr bwMode="auto">
                <a:xfrm>
                  <a:off x="5954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8" name="Oval 1606"/>
                <p:cNvSpPr>
                  <a:spLocks noChangeArrowheads="1"/>
                </p:cNvSpPr>
                <p:nvPr/>
              </p:nvSpPr>
              <p:spPr bwMode="auto">
                <a:xfrm>
                  <a:off x="595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59" name="Oval 1607"/>
                <p:cNvSpPr>
                  <a:spLocks noChangeArrowheads="1"/>
                </p:cNvSpPr>
                <p:nvPr/>
              </p:nvSpPr>
              <p:spPr bwMode="auto">
                <a:xfrm>
                  <a:off x="5955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0" name="Oval 1608"/>
                <p:cNvSpPr>
                  <a:spLocks noChangeArrowheads="1"/>
                </p:cNvSpPr>
                <p:nvPr/>
              </p:nvSpPr>
              <p:spPr bwMode="auto">
                <a:xfrm>
                  <a:off x="5955" y="222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1" name="Oval 1609"/>
                <p:cNvSpPr>
                  <a:spLocks noChangeArrowheads="1"/>
                </p:cNvSpPr>
                <p:nvPr/>
              </p:nvSpPr>
              <p:spPr bwMode="auto">
                <a:xfrm>
                  <a:off x="5955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2" name="Oval 1610"/>
                <p:cNvSpPr>
                  <a:spLocks noChangeArrowheads="1"/>
                </p:cNvSpPr>
                <p:nvPr/>
              </p:nvSpPr>
              <p:spPr bwMode="auto">
                <a:xfrm>
                  <a:off x="5956" y="223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3" name="Oval 1611"/>
                <p:cNvSpPr>
                  <a:spLocks noChangeArrowheads="1"/>
                </p:cNvSpPr>
                <p:nvPr/>
              </p:nvSpPr>
              <p:spPr bwMode="auto">
                <a:xfrm>
                  <a:off x="5956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4" name="Oval 1612"/>
                <p:cNvSpPr>
                  <a:spLocks noChangeArrowheads="1"/>
                </p:cNvSpPr>
                <p:nvPr/>
              </p:nvSpPr>
              <p:spPr bwMode="auto">
                <a:xfrm>
                  <a:off x="5956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5" name="Oval 1613"/>
                <p:cNvSpPr>
                  <a:spLocks noChangeArrowheads="1"/>
                </p:cNvSpPr>
                <p:nvPr/>
              </p:nvSpPr>
              <p:spPr bwMode="auto">
                <a:xfrm>
                  <a:off x="5957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6" name="Oval 1614"/>
                <p:cNvSpPr>
                  <a:spLocks noChangeArrowheads="1"/>
                </p:cNvSpPr>
                <p:nvPr/>
              </p:nvSpPr>
              <p:spPr bwMode="auto">
                <a:xfrm>
                  <a:off x="5957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7" name="Oval 1615"/>
                <p:cNvSpPr>
                  <a:spLocks noChangeArrowheads="1"/>
                </p:cNvSpPr>
                <p:nvPr/>
              </p:nvSpPr>
              <p:spPr bwMode="auto">
                <a:xfrm>
                  <a:off x="5958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8" name="Oval 1616"/>
                <p:cNvSpPr>
                  <a:spLocks noChangeArrowheads="1"/>
                </p:cNvSpPr>
                <p:nvPr/>
              </p:nvSpPr>
              <p:spPr bwMode="auto">
                <a:xfrm>
                  <a:off x="5958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69" name="Oval 1617"/>
                <p:cNvSpPr>
                  <a:spLocks noChangeArrowheads="1"/>
                </p:cNvSpPr>
                <p:nvPr/>
              </p:nvSpPr>
              <p:spPr bwMode="auto">
                <a:xfrm>
                  <a:off x="595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0" name="Oval 1618"/>
                <p:cNvSpPr>
                  <a:spLocks noChangeArrowheads="1"/>
                </p:cNvSpPr>
                <p:nvPr/>
              </p:nvSpPr>
              <p:spPr bwMode="auto">
                <a:xfrm>
                  <a:off x="5959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1" name="Oval 1619"/>
                <p:cNvSpPr>
                  <a:spLocks noChangeArrowheads="1"/>
                </p:cNvSpPr>
                <p:nvPr/>
              </p:nvSpPr>
              <p:spPr bwMode="auto">
                <a:xfrm>
                  <a:off x="5959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2" name="Oval 1620"/>
                <p:cNvSpPr>
                  <a:spLocks noChangeArrowheads="1"/>
                </p:cNvSpPr>
                <p:nvPr/>
              </p:nvSpPr>
              <p:spPr bwMode="auto">
                <a:xfrm>
                  <a:off x="5959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3" name="Oval 1621"/>
                <p:cNvSpPr>
                  <a:spLocks noChangeArrowheads="1"/>
                </p:cNvSpPr>
                <p:nvPr/>
              </p:nvSpPr>
              <p:spPr bwMode="auto">
                <a:xfrm>
                  <a:off x="5959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4" name="Oval 1622"/>
                <p:cNvSpPr>
                  <a:spLocks noChangeArrowheads="1"/>
                </p:cNvSpPr>
                <p:nvPr/>
              </p:nvSpPr>
              <p:spPr bwMode="auto">
                <a:xfrm>
                  <a:off x="5959" y="228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5" name="Oval 1623"/>
                <p:cNvSpPr>
                  <a:spLocks noChangeArrowheads="1"/>
                </p:cNvSpPr>
                <p:nvPr/>
              </p:nvSpPr>
              <p:spPr bwMode="auto">
                <a:xfrm>
                  <a:off x="5959" y="228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6" name="Oval 1624"/>
                <p:cNvSpPr>
                  <a:spLocks noChangeArrowheads="1"/>
                </p:cNvSpPr>
                <p:nvPr/>
              </p:nvSpPr>
              <p:spPr bwMode="auto">
                <a:xfrm>
                  <a:off x="5959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7" name="Oval 1625"/>
                <p:cNvSpPr>
                  <a:spLocks noChangeArrowheads="1"/>
                </p:cNvSpPr>
                <p:nvPr/>
              </p:nvSpPr>
              <p:spPr bwMode="auto">
                <a:xfrm>
                  <a:off x="5960" y="222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8" name="Oval 1626"/>
                <p:cNvSpPr>
                  <a:spLocks noChangeArrowheads="1"/>
                </p:cNvSpPr>
                <p:nvPr/>
              </p:nvSpPr>
              <p:spPr bwMode="auto">
                <a:xfrm>
                  <a:off x="5960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79" name="Oval 1627"/>
                <p:cNvSpPr>
                  <a:spLocks noChangeArrowheads="1"/>
                </p:cNvSpPr>
                <p:nvPr/>
              </p:nvSpPr>
              <p:spPr bwMode="auto">
                <a:xfrm>
                  <a:off x="5960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0" name="Oval 1628"/>
                <p:cNvSpPr>
                  <a:spLocks noChangeArrowheads="1"/>
                </p:cNvSpPr>
                <p:nvPr/>
              </p:nvSpPr>
              <p:spPr bwMode="auto">
                <a:xfrm>
                  <a:off x="596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1" name="Oval 1629"/>
                <p:cNvSpPr>
                  <a:spLocks noChangeArrowheads="1"/>
                </p:cNvSpPr>
                <p:nvPr/>
              </p:nvSpPr>
              <p:spPr bwMode="auto">
                <a:xfrm>
                  <a:off x="596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72" name="Group 1630"/>
              <p:cNvGrpSpPr>
                <a:grpSpLocks/>
              </p:cNvGrpSpPr>
              <p:nvPr/>
            </p:nvGrpSpPr>
            <p:grpSpPr bwMode="auto">
              <a:xfrm>
                <a:off x="5962" y="2207"/>
                <a:ext cx="96" cy="136"/>
                <a:chOff x="5962" y="2207"/>
                <a:chExt cx="96" cy="136"/>
              </a:xfrm>
            </p:grpSpPr>
            <p:sp>
              <p:nvSpPr>
                <p:cNvPr id="844383" name="Oval 1631"/>
                <p:cNvSpPr>
                  <a:spLocks noChangeArrowheads="1"/>
                </p:cNvSpPr>
                <p:nvPr/>
              </p:nvSpPr>
              <p:spPr bwMode="auto">
                <a:xfrm>
                  <a:off x="5962" y="232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4" name="Oval 1632"/>
                <p:cNvSpPr>
                  <a:spLocks noChangeArrowheads="1"/>
                </p:cNvSpPr>
                <p:nvPr/>
              </p:nvSpPr>
              <p:spPr bwMode="auto">
                <a:xfrm>
                  <a:off x="5962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5" name="Oval 1633"/>
                <p:cNvSpPr>
                  <a:spLocks noChangeArrowheads="1"/>
                </p:cNvSpPr>
                <p:nvPr/>
              </p:nvSpPr>
              <p:spPr bwMode="auto">
                <a:xfrm>
                  <a:off x="596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6" name="Oval 1634"/>
                <p:cNvSpPr>
                  <a:spLocks noChangeArrowheads="1"/>
                </p:cNvSpPr>
                <p:nvPr/>
              </p:nvSpPr>
              <p:spPr bwMode="auto">
                <a:xfrm>
                  <a:off x="5963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7" name="Oval 1635"/>
                <p:cNvSpPr>
                  <a:spLocks noChangeArrowheads="1"/>
                </p:cNvSpPr>
                <p:nvPr/>
              </p:nvSpPr>
              <p:spPr bwMode="auto">
                <a:xfrm>
                  <a:off x="596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8" name="Oval 1636"/>
                <p:cNvSpPr>
                  <a:spLocks noChangeArrowheads="1"/>
                </p:cNvSpPr>
                <p:nvPr/>
              </p:nvSpPr>
              <p:spPr bwMode="auto">
                <a:xfrm>
                  <a:off x="5964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89" name="Oval 1637"/>
                <p:cNvSpPr>
                  <a:spLocks noChangeArrowheads="1"/>
                </p:cNvSpPr>
                <p:nvPr/>
              </p:nvSpPr>
              <p:spPr bwMode="auto">
                <a:xfrm>
                  <a:off x="5964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0" name="Oval 1638"/>
                <p:cNvSpPr>
                  <a:spLocks noChangeArrowheads="1"/>
                </p:cNvSpPr>
                <p:nvPr/>
              </p:nvSpPr>
              <p:spPr bwMode="auto">
                <a:xfrm>
                  <a:off x="5964" y="229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1" name="Oval 1639"/>
                <p:cNvSpPr>
                  <a:spLocks noChangeArrowheads="1"/>
                </p:cNvSpPr>
                <p:nvPr/>
              </p:nvSpPr>
              <p:spPr bwMode="auto">
                <a:xfrm>
                  <a:off x="5966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2" name="Oval 1640"/>
                <p:cNvSpPr>
                  <a:spLocks noChangeArrowheads="1"/>
                </p:cNvSpPr>
                <p:nvPr/>
              </p:nvSpPr>
              <p:spPr bwMode="auto">
                <a:xfrm>
                  <a:off x="5966" y="226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3" name="Oval 1641"/>
                <p:cNvSpPr>
                  <a:spLocks noChangeArrowheads="1"/>
                </p:cNvSpPr>
                <p:nvPr/>
              </p:nvSpPr>
              <p:spPr bwMode="auto">
                <a:xfrm>
                  <a:off x="5967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4" name="Oval 1642"/>
                <p:cNvSpPr>
                  <a:spLocks noChangeArrowheads="1"/>
                </p:cNvSpPr>
                <p:nvPr/>
              </p:nvSpPr>
              <p:spPr bwMode="auto">
                <a:xfrm>
                  <a:off x="5967" y="227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5" name="Oval 1643"/>
                <p:cNvSpPr>
                  <a:spLocks noChangeArrowheads="1"/>
                </p:cNvSpPr>
                <p:nvPr/>
              </p:nvSpPr>
              <p:spPr bwMode="auto">
                <a:xfrm>
                  <a:off x="5967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6" name="Oval 1644"/>
                <p:cNvSpPr>
                  <a:spLocks noChangeArrowheads="1"/>
                </p:cNvSpPr>
                <p:nvPr/>
              </p:nvSpPr>
              <p:spPr bwMode="auto">
                <a:xfrm>
                  <a:off x="5968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7" name="Oval 1645"/>
                <p:cNvSpPr>
                  <a:spLocks noChangeArrowheads="1"/>
                </p:cNvSpPr>
                <p:nvPr/>
              </p:nvSpPr>
              <p:spPr bwMode="auto">
                <a:xfrm>
                  <a:off x="5968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8" name="Oval 1646"/>
                <p:cNvSpPr>
                  <a:spLocks noChangeArrowheads="1"/>
                </p:cNvSpPr>
                <p:nvPr/>
              </p:nvSpPr>
              <p:spPr bwMode="auto">
                <a:xfrm>
                  <a:off x="5969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399" name="Oval 1647"/>
                <p:cNvSpPr>
                  <a:spLocks noChangeArrowheads="1"/>
                </p:cNvSpPr>
                <p:nvPr/>
              </p:nvSpPr>
              <p:spPr bwMode="auto">
                <a:xfrm>
                  <a:off x="5969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0" name="Oval 1648"/>
                <p:cNvSpPr>
                  <a:spLocks noChangeArrowheads="1"/>
                </p:cNvSpPr>
                <p:nvPr/>
              </p:nvSpPr>
              <p:spPr bwMode="auto">
                <a:xfrm>
                  <a:off x="5969" y="230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1" name="Oval 1649"/>
                <p:cNvSpPr>
                  <a:spLocks noChangeArrowheads="1"/>
                </p:cNvSpPr>
                <p:nvPr/>
              </p:nvSpPr>
              <p:spPr bwMode="auto">
                <a:xfrm>
                  <a:off x="5970" y="227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2" name="Oval 1650"/>
                <p:cNvSpPr>
                  <a:spLocks noChangeArrowheads="1"/>
                </p:cNvSpPr>
                <p:nvPr/>
              </p:nvSpPr>
              <p:spPr bwMode="auto">
                <a:xfrm>
                  <a:off x="5970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3" name="Oval 1651"/>
                <p:cNvSpPr>
                  <a:spLocks noChangeArrowheads="1"/>
                </p:cNvSpPr>
                <p:nvPr/>
              </p:nvSpPr>
              <p:spPr bwMode="auto">
                <a:xfrm>
                  <a:off x="5971" y="231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4" name="Oval 1652"/>
                <p:cNvSpPr>
                  <a:spLocks noChangeArrowheads="1"/>
                </p:cNvSpPr>
                <p:nvPr/>
              </p:nvSpPr>
              <p:spPr bwMode="auto">
                <a:xfrm>
                  <a:off x="5971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5" name="Oval 1653"/>
                <p:cNvSpPr>
                  <a:spLocks noChangeArrowheads="1"/>
                </p:cNvSpPr>
                <p:nvPr/>
              </p:nvSpPr>
              <p:spPr bwMode="auto">
                <a:xfrm>
                  <a:off x="5971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6" name="Oval 1654"/>
                <p:cNvSpPr>
                  <a:spLocks noChangeArrowheads="1"/>
                </p:cNvSpPr>
                <p:nvPr/>
              </p:nvSpPr>
              <p:spPr bwMode="auto">
                <a:xfrm>
                  <a:off x="5972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7" name="Oval 1655"/>
                <p:cNvSpPr>
                  <a:spLocks noChangeArrowheads="1"/>
                </p:cNvSpPr>
                <p:nvPr/>
              </p:nvSpPr>
              <p:spPr bwMode="auto">
                <a:xfrm>
                  <a:off x="5972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8" name="Oval 1656"/>
                <p:cNvSpPr>
                  <a:spLocks noChangeArrowheads="1"/>
                </p:cNvSpPr>
                <p:nvPr/>
              </p:nvSpPr>
              <p:spPr bwMode="auto">
                <a:xfrm>
                  <a:off x="5974" y="223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09" name="Oval 1657"/>
                <p:cNvSpPr>
                  <a:spLocks noChangeArrowheads="1"/>
                </p:cNvSpPr>
                <p:nvPr/>
              </p:nvSpPr>
              <p:spPr bwMode="auto">
                <a:xfrm>
                  <a:off x="5974" y="2333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0" name="Oval 1658"/>
                <p:cNvSpPr>
                  <a:spLocks noChangeArrowheads="1"/>
                </p:cNvSpPr>
                <p:nvPr/>
              </p:nvSpPr>
              <p:spPr bwMode="auto">
                <a:xfrm>
                  <a:off x="5974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1" name="Oval 1659"/>
                <p:cNvSpPr>
                  <a:spLocks noChangeArrowheads="1"/>
                </p:cNvSpPr>
                <p:nvPr/>
              </p:nvSpPr>
              <p:spPr bwMode="auto">
                <a:xfrm>
                  <a:off x="5975" y="226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2" name="Oval 1660"/>
                <p:cNvSpPr>
                  <a:spLocks noChangeArrowheads="1"/>
                </p:cNvSpPr>
                <p:nvPr/>
              </p:nvSpPr>
              <p:spPr bwMode="auto">
                <a:xfrm>
                  <a:off x="5975" y="232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3" name="Oval 1661"/>
                <p:cNvSpPr>
                  <a:spLocks noChangeArrowheads="1"/>
                </p:cNvSpPr>
                <p:nvPr/>
              </p:nvSpPr>
              <p:spPr bwMode="auto">
                <a:xfrm>
                  <a:off x="5976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4" name="Oval 1662"/>
                <p:cNvSpPr>
                  <a:spLocks noChangeArrowheads="1"/>
                </p:cNvSpPr>
                <p:nvPr/>
              </p:nvSpPr>
              <p:spPr bwMode="auto">
                <a:xfrm>
                  <a:off x="5976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5" name="Oval 1663"/>
                <p:cNvSpPr>
                  <a:spLocks noChangeArrowheads="1"/>
                </p:cNvSpPr>
                <p:nvPr/>
              </p:nvSpPr>
              <p:spPr bwMode="auto">
                <a:xfrm>
                  <a:off x="5976" y="225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6" name="Oval 1664"/>
                <p:cNvSpPr>
                  <a:spLocks noChangeArrowheads="1"/>
                </p:cNvSpPr>
                <p:nvPr/>
              </p:nvSpPr>
              <p:spPr bwMode="auto">
                <a:xfrm>
                  <a:off x="5977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7" name="Oval 1665"/>
                <p:cNvSpPr>
                  <a:spLocks noChangeArrowheads="1"/>
                </p:cNvSpPr>
                <p:nvPr/>
              </p:nvSpPr>
              <p:spPr bwMode="auto">
                <a:xfrm>
                  <a:off x="5977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8" name="Oval 1666"/>
                <p:cNvSpPr>
                  <a:spLocks noChangeArrowheads="1"/>
                </p:cNvSpPr>
                <p:nvPr/>
              </p:nvSpPr>
              <p:spPr bwMode="auto">
                <a:xfrm>
                  <a:off x="5978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19" name="Oval 1667"/>
                <p:cNvSpPr>
                  <a:spLocks noChangeArrowheads="1"/>
                </p:cNvSpPr>
                <p:nvPr/>
              </p:nvSpPr>
              <p:spPr bwMode="auto">
                <a:xfrm>
                  <a:off x="5978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0" name="Oval 1668"/>
                <p:cNvSpPr>
                  <a:spLocks noChangeArrowheads="1"/>
                </p:cNvSpPr>
                <p:nvPr/>
              </p:nvSpPr>
              <p:spPr bwMode="auto">
                <a:xfrm>
                  <a:off x="5978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1" name="Oval 1669"/>
                <p:cNvSpPr>
                  <a:spLocks noChangeArrowheads="1"/>
                </p:cNvSpPr>
                <p:nvPr/>
              </p:nvSpPr>
              <p:spPr bwMode="auto">
                <a:xfrm>
                  <a:off x="5979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2" name="Oval 1670"/>
                <p:cNvSpPr>
                  <a:spLocks noChangeArrowheads="1"/>
                </p:cNvSpPr>
                <p:nvPr/>
              </p:nvSpPr>
              <p:spPr bwMode="auto">
                <a:xfrm>
                  <a:off x="5979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3" name="Oval 1671"/>
                <p:cNvSpPr>
                  <a:spLocks noChangeArrowheads="1"/>
                </p:cNvSpPr>
                <p:nvPr/>
              </p:nvSpPr>
              <p:spPr bwMode="auto">
                <a:xfrm>
                  <a:off x="5980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4" name="Oval 1672"/>
                <p:cNvSpPr>
                  <a:spLocks noChangeArrowheads="1"/>
                </p:cNvSpPr>
                <p:nvPr/>
              </p:nvSpPr>
              <p:spPr bwMode="auto">
                <a:xfrm>
                  <a:off x="598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5" name="Oval 1673"/>
                <p:cNvSpPr>
                  <a:spLocks noChangeArrowheads="1"/>
                </p:cNvSpPr>
                <p:nvPr/>
              </p:nvSpPr>
              <p:spPr bwMode="auto">
                <a:xfrm>
                  <a:off x="5980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6" name="Oval 1674"/>
                <p:cNvSpPr>
                  <a:spLocks noChangeArrowheads="1"/>
                </p:cNvSpPr>
                <p:nvPr/>
              </p:nvSpPr>
              <p:spPr bwMode="auto">
                <a:xfrm>
                  <a:off x="5982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7" name="Oval 1675"/>
                <p:cNvSpPr>
                  <a:spLocks noChangeArrowheads="1"/>
                </p:cNvSpPr>
                <p:nvPr/>
              </p:nvSpPr>
              <p:spPr bwMode="auto">
                <a:xfrm>
                  <a:off x="5982" y="2304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8" name="Oval 1676"/>
                <p:cNvSpPr>
                  <a:spLocks noChangeArrowheads="1"/>
                </p:cNvSpPr>
                <p:nvPr/>
              </p:nvSpPr>
              <p:spPr bwMode="auto">
                <a:xfrm>
                  <a:off x="5983" y="228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29" name="Oval 1677"/>
                <p:cNvSpPr>
                  <a:spLocks noChangeArrowheads="1"/>
                </p:cNvSpPr>
                <p:nvPr/>
              </p:nvSpPr>
              <p:spPr bwMode="auto">
                <a:xfrm>
                  <a:off x="5983" y="2287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0" name="Oval 1678"/>
                <p:cNvSpPr>
                  <a:spLocks noChangeArrowheads="1"/>
                </p:cNvSpPr>
                <p:nvPr/>
              </p:nvSpPr>
              <p:spPr bwMode="auto">
                <a:xfrm>
                  <a:off x="5983" y="230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1" name="Oval 1679"/>
                <p:cNvSpPr>
                  <a:spLocks noChangeArrowheads="1"/>
                </p:cNvSpPr>
                <p:nvPr/>
              </p:nvSpPr>
              <p:spPr bwMode="auto">
                <a:xfrm>
                  <a:off x="5984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2" name="Oval 1680"/>
                <p:cNvSpPr>
                  <a:spLocks noChangeArrowheads="1"/>
                </p:cNvSpPr>
                <p:nvPr/>
              </p:nvSpPr>
              <p:spPr bwMode="auto">
                <a:xfrm>
                  <a:off x="5984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3" name="Oval 1681"/>
                <p:cNvSpPr>
                  <a:spLocks noChangeArrowheads="1"/>
                </p:cNvSpPr>
                <p:nvPr/>
              </p:nvSpPr>
              <p:spPr bwMode="auto">
                <a:xfrm>
                  <a:off x="5984" y="226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4" name="Oval 1682"/>
                <p:cNvSpPr>
                  <a:spLocks noChangeArrowheads="1"/>
                </p:cNvSpPr>
                <p:nvPr/>
              </p:nvSpPr>
              <p:spPr bwMode="auto">
                <a:xfrm>
                  <a:off x="5985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5" name="Oval 1683"/>
                <p:cNvSpPr>
                  <a:spLocks noChangeArrowheads="1"/>
                </p:cNvSpPr>
                <p:nvPr/>
              </p:nvSpPr>
              <p:spPr bwMode="auto">
                <a:xfrm>
                  <a:off x="5985" y="222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6" name="Oval 1684"/>
                <p:cNvSpPr>
                  <a:spLocks noChangeArrowheads="1"/>
                </p:cNvSpPr>
                <p:nvPr/>
              </p:nvSpPr>
              <p:spPr bwMode="auto">
                <a:xfrm>
                  <a:off x="5986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7" name="Oval 1685"/>
                <p:cNvSpPr>
                  <a:spLocks noChangeArrowheads="1"/>
                </p:cNvSpPr>
                <p:nvPr/>
              </p:nvSpPr>
              <p:spPr bwMode="auto">
                <a:xfrm>
                  <a:off x="5986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8" name="Oval 1686"/>
                <p:cNvSpPr>
                  <a:spLocks noChangeArrowheads="1"/>
                </p:cNvSpPr>
                <p:nvPr/>
              </p:nvSpPr>
              <p:spPr bwMode="auto">
                <a:xfrm>
                  <a:off x="5986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39" name="Oval 1687"/>
                <p:cNvSpPr>
                  <a:spLocks noChangeArrowheads="1"/>
                </p:cNvSpPr>
                <p:nvPr/>
              </p:nvSpPr>
              <p:spPr bwMode="auto">
                <a:xfrm>
                  <a:off x="598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0" name="Oval 1688"/>
                <p:cNvSpPr>
                  <a:spLocks noChangeArrowheads="1"/>
                </p:cNvSpPr>
                <p:nvPr/>
              </p:nvSpPr>
              <p:spPr bwMode="auto">
                <a:xfrm>
                  <a:off x="598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1" name="Oval 1689"/>
                <p:cNvSpPr>
                  <a:spLocks noChangeArrowheads="1"/>
                </p:cNvSpPr>
                <p:nvPr/>
              </p:nvSpPr>
              <p:spPr bwMode="auto">
                <a:xfrm>
                  <a:off x="5988" y="230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2" name="Oval 1690"/>
                <p:cNvSpPr>
                  <a:spLocks noChangeArrowheads="1"/>
                </p:cNvSpPr>
                <p:nvPr/>
              </p:nvSpPr>
              <p:spPr bwMode="auto">
                <a:xfrm>
                  <a:off x="5988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3" name="Oval 1691"/>
                <p:cNvSpPr>
                  <a:spLocks noChangeArrowheads="1"/>
                </p:cNvSpPr>
                <p:nvPr/>
              </p:nvSpPr>
              <p:spPr bwMode="auto">
                <a:xfrm>
                  <a:off x="5988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4" name="Oval 1692"/>
                <p:cNvSpPr>
                  <a:spLocks noChangeArrowheads="1"/>
                </p:cNvSpPr>
                <p:nvPr/>
              </p:nvSpPr>
              <p:spPr bwMode="auto">
                <a:xfrm>
                  <a:off x="5990" y="221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5" name="Oval 1693"/>
                <p:cNvSpPr>
                  <a:spLocks noChangeArrowheads="1"/>
                </p:cNvSpPr>
                <p:nvPr/>
              </p:nvSpPr>
              <p:spPr bwMode="auto">
                <a:xfrm>
                  <a:off x="5990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6" name="Oval 1694"/>
                <p:cNvSpPr>
                  <a:spLocks noChangeArrowheads="1"/>
                </p:cNvSpPr>
                <p:nvPr/>
              </p:nvSpPr>
              <p:spPr bwMode="auto">
                <a:xfrm>
                  <a:off x="5991" y="230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7" name="Oval 1695"/>
                <p:cNvSpPr>
                  <a:spLocks noChangeArrowheads="1"/>
                </p:cNvSpPr>
                <p:nvPr/>
              </p:nvSpPr>
              <p:spPr bwMode="auto">
                <a:xfrm>
                  <a:off x="5991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8" name="Oval 1696"/>
                <p:cNvSpPr>
                  <a:spLocks noChangeArrowheads="1"/>
                </p:cNvSpPr>
                <p:nvPr/>
              </p:nvSpPr>
              <p:spPr bwMode="auto">
                <a:xfrm>
                  <a:off x="5991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49" name="Oval 1697"/>
                <p:cNvSpPr>
                  <a:spLocks noChangeArrowheads="1"/>
                </p:cNvSpPr>
                <p:nvPr/>
              </p:nvSpPr>
              <p:spPr bwMode="auto">
                <a:xfrm>
                  <a:off x="5992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0" name="Oval 1698"/>
                <p:cNvSpPr>
                  <a:spLocks noChangeArrowheads="1"/>
                </p:cNvSpPr>
                <p:nvPr/>
              </p:nvSpPr>
              <p:spPr bwMode="auto">
                <a:xfrm>
                  <a:off x="5992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1" name="Oval 1699"/>
                <p:cNvSpPr>
                  <a:spLocks noChangeArrowheads="1"/>
                </p:cNvSpPr>
                <p:nvPr/>
              </p:nvSpPr>
              <p:spPr bwMode="auto">
                <a:xfrm>
                  <a:off x="5993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2" name="Oval 1700"/>
                <p:cNvSpPr>
                  <a:spLocks noChangeArrowheads="1"/>
                </p:cNvSpPr>
                <p:nvPr/>
              </p:nvSpPr>
              <p:spPr bwMode="auto">
                <a:xfrm>
                  <a:off x="5993" y="232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3" name="Oval 1701"/>
                <p:cNvSpPr>
                  <a:spLocks noChangeArrowheads="1"/>
                </p:cNvSpPr>
                <p:nvPr/>
              </p:nvSpPr>
              <p:spPr bwMode="auto">
                <a:xfrm>
                  <a:off x="5993" y="224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4" name="Oval 1702"/>
                <p:cNvSpPr>
                  <a:spLocks noChangeArrowheads="1"/>
                </p:cNvSpPr>
                <p:nvPr/>
              </p:nvSpPr>
              <p:spPr bwMode="auto">
                <a:xfrm>
                  <a:off x="5994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5" name="Oval 1703"/>
                <p:cNvSpPr>
                  <a:spLocks noChangeArrowheads="1"/>
                </p:cNvSpPr>
                <p:nvPr/>
              </p:nvSpPr>
              <p:spPr bwMode="auto">
                <a:xfrm>
                  <a:off x="5994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6" name="Oval 1704"/>
                <p:cNvSpPr>
                  <a:spLocks noChangeArrowheads="1"/>
                </p:cNvSpPr>
                <p:nvPr/>
              </p:nvSpPr>
              <p:spPr bwMode="auto">
                <a:xfrm>
                  <a:off x="5995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7" name="Oval 1705"/>
                <p:cNvSpPr>
                  <a:spLocks noChangeArrowheads="1"/>
                </p:cNvSpPr>
                <p:nvPr/>
              </p:nvSpPr>
              <p:spPr bwMode="auto">
                <a:xfrm>
                  <a:off x="5995" y="232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8" name="Oval 1706"/>
                <p:cNvSpPr>
                  <a:spLocks noChangeArrowheads="1"/>
                </p:cNvSpPr>
                <p:nvPr/>
              </p:nvSpPr>
              <p:spPr bwMode="auto">
                <a:xfrm>
                  <a:off x="5995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59" name="Oval 1707"/>
                <p:cNvSpPr>
                  <a:spLocks noChangeArrowheads="1"/>
                </p:cNvSpPr>
                <p:nvPr/>
              </p:nvSpPr>
              <p:spPr bwMode="auto">
                <a:xfrm>
                  <a:off x="5996" y="2245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0" name="Oval 1708"/>
                <p:cNvSpPr>
                  <a:spLocks noChangeArrowheads="1"/>
                </p:cNvSpPr>
                <p:nvPr/>
              </p:nvSpPr>
              <p:spPr bwMode="auto">
                <a:xfrm>
                  <a:off x="5996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1" name="Oval 1709"/>
                <p:cNvSpPr>
                  <a:spLocks noChangeArrowheads="1"/>
                </p:cNvSpPr>
                <p:nvPr/>
              </p:nvSpPr>
              <p:spPr bwMode="auto">
                <a:xfrm>
                  <a:off x="5997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2" name="Oval 1710"/>
                <p:cNvSpPr>
                  <a:spLocks noChangeArrowheads="1"/>
                </p:cNvSpPr>
                <p:nvPr/>
              </p:nvSpPr>
              <p:spPr bwMode="auto">
                <a:xfrm>
                  <a:off x="5997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3" name="Oval 1711"/>
                <p:cNvSpPr>
                  <a:spLocks noChangeArrowheads="1"/>
                </p:cNvSpPr>
                <p:nvPr/>
              </p:nvSpPr>
              <p:spPr bwMode="auto">
                <a:xfrm>
                  <a:off x="5997" y="223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4" name="Oval 1712"/>
                <p:cNvSpPr>
                  <a:spLocks noChangeArrowheads="1"/>
                </p:cNvSpPr>
                <p:nvPr/>
              </p:nvSpPr>
              <p:spPr bwMode="auto">
                <a:xfrm>
                  <a:off x="5999" y="2240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5" name="Oval 1713"/>
                <p:cNvSpPr>
                  <a:spLocks noChangeArrowheads="1"/>
                </p:cNvSpPr>
                <p:nvPr/>
              </p:nvSpPr>
              <p:spPr bwMode="auto">
                <a:xfrm>
                  <a:off x="5999" y="223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6" name="Oval 1714"/>
                <p:cNvSpPr>
                  <a:spLocks noChangeArrowheads="1"/>
                </p:cNvSpPr>
                <p:nvPr/>
              </p:nvSpPr>
              <p:spPr bwMode="auto">
                <a:xfrm>
                  <a:off x="6000" y="2255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7" name="Oval 1715"/>
                <p:cNvSpPr>
                  <a:spLocks noChangeArrowheads="1"/>
                </p:cNvSpPr>
                <p:nvPr/>
              </p:nvSpPr>
              <p:spPr bwMode="auto">
                <a:xfrm>
                  <a:off x="6000" y="227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8" name="Oval 1716"/>
                <p:cNvSpPr>
                  <a:spLocks noChangeArrowheads="1"/>
                </p:cNvSpPr>
                <p:nvPr/>
              </p:nvSpPr>
              <p:spPr bwMode="auto">
                <a:xfrm>
                  <a:off x="6000" y="231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69" name="Oval 1717"/>
                <p:cNvSpPr>
                  <a:spLocks noChangeArrowheads="1"/>
                </p:cNvSpPr>
                <p:nvPr/>
              </p:nvSpPr>
              <p:spPr bwMode="auto">
                <a:xfrm>
                  <a:off x="6001" y="227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0" name="Oval 1718"/>
                <p:cNvSpPr>
                  <a:spLocks noChangeArrowheads="1"/>
                </p:cNvSpPr>
                <p:nvPr/>
              </p:nvSpPr>
              <p:spPr bwMode="auto">
                <a:xfrm>
                  <a:off x="6001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1" name="Oval 1719"/>
                <p:cNvSpPr>
                  <a:spLocks noChangeArrowheads="1"/>
                </p:cNvSpPr>
                <p:nvPr/>
              </p:nvSpPr>
              <p:spPr bwMode="auto">
                <a:xfrm>
                  <a:off x="6002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2" name="Oval 1720"/>
                <p:cNvSpPr>
                  <a:spLocks noChangeArrowheads="1"/>
                </p:cNvSpPr>
                <p:nvPr/>
              </p:nvSpPr>
              <p:spPr bwMode="auto">
                <a:xfrm>
                  <a:off x="6002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3" name="Oval 1721"/>
                <p:cNvSpPr>
                  <a:spLocks noChangeArrowheads="1"/>
                </p:cNvSpPr>
                <p:nvPr/>
              </p:nvSpPr>
              <p:spPr bwMode="auto">
                <a:xfrm>
                  <a:off x="6002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4" name="Oval 1722"/>
                <p:cNvSpPr>
                  <a:spLocks noChangeArrowheads="1"/>
                </p:cNvSpPr>
                <p:nvPr/>
              </p:nvSpPr>
              <p:spPr bwMode="auto">
                <a:xfrm>
                  <a:off x="6003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5" name="Oval 1723"/>
                <p:cNvSpPr>
                  <a:spLocks noChangeArrowheads="1"/>
                </p:cNvSpPr>
                <p:nvPr/>
              </p:nvSpPr>
              <p:spPr bwMode="auto">
                <a:xfrm>
                  <a:off x="6003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6" name="Oval 1724"/>
                <p:cNvSpPr>
                  <a:spLocks noChangeArrowheads="1"/>
                </p:cNvSpPr>
                <p:nvPr/>
              </p:nvSpPr>
              <p:spPr bwMode="auto">
                <a:xfrm>
                  <a:off x="6004" y="2276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7" name="Oval 1725"/>
                <p:cNvSpPr>
                  <a:spLocks noChangeArrowheads="1"/>
                </p:cNvSpPr>
                <p:nvPr/>
              </p:nvSpPr>
              <p:spPr bwMode="auto">
                <a:xfrm>
                  <a:off x="6004" y="229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8" name="Oval 1726"/>
                <p:cNvSpPr>
                  <a:spLocks noChangeArrowheads="1"/>
                </p:cNvSpPr>
                <p:nvPr/>
              </p:nvSpPr>
              <p:spPr bwMode="auto">
                <a:xfrm>
                  <a:off x="6004" y="223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79" name="Oval 1727"/>
                <p:cNvSpPr>
                  <a:spLocks noChangeArrowheads="1"/>
                </p:cNvSpPr>
                <p:nvPr/>
              </p:nvSpPr>
              <p:spPr bwMode="auto">
                <a:xfrm>
                  <a:off x="6005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0" name="Oval 1728"/>
                <p:cNvSpPr>
                  <a:spLocks noChangeArrowheads="1"/>
                </p:cNvSpPr>
                <p:nvPr/>
              </p:nvSpPr>
              <p:spPr bwMode="auto">
                <a:xfrm>
                  <a:off x="6005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1" name="Oval 1729"/>
                <p:cNvSpPr>
                  <a:spLocks noChangeArrowheads="1"/>
                </p:cNvSpPr>
                <p:nvPr/>
              </p:nvSpPr>
              <p:spPr bwMode="auto">
                <a:xfrm>
                  <a:off x="6007" y="2229"/>
                  <a:ext cx="8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2" name="Oval 1730"/>
                <p:cNvSpPr>
                  <a:spLocks noChangeArrowheads="1"/>
                </p:cNvSpPr>
                <p:nvPr/>
              </p:nvSpPr>
              <p:spPr bwMode="auto">
                <a:xfrm>
                  <a:off x="6007" y="2268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3" name="Oval 1731"/>
                <p:cNvSpPr>
                  <a:spLocks noChangeArrowheads="1"/>
                </p:cNvSpPr>
                <p:nvPr/>
              </p:nvSpPr>
              <p:spPr bwMode="auto">
                <a:xfrm>
                  <a:off x="6007" y="2293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4" name="Oval 1732"/>
                <p:cNvSpPr>
                  <a:spLocks noChangeArrowheads="1"/>
                </p:cNvSpPr>
                <p:nvPr/>
              </p:nvSpPr>
              <p:spPr bwMode="auto">
                <a:xfrm>
                  <a:off x="6008" y="2237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5" name="Oval 1733"/>
                <p:cNvSpPr>
                  <a:spLocks noChangeArrowheads="1"/>
                </p:cNvSpPr>
                <p:nvPr/>
              </p:nvSpPr>
              <p:spPr bwMode="auto">
                <a:xfrm>
                  <a:off x="6008" y="2260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6" name="Oval 1734"/>
                <p:cNvSpPr>
                  <a:spLocks noChangeArrowheads="1"/>
                </p:cNvSpPr>
                <p:nvPr/>
              </p:nvSpPr>
              <p:spPr bwMode="auto">
                <a:xfrm>
                  <a:off x="6009" y="2276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7" name="Oval 1735"/>
                <p:cNvSpPr>
                  <a:spLocks noChangeArrowheads="1"/>
                </p:cNvSpPr>
                <p:nvPr/>
              </p:nvSpPr>
              <p:spPr bwMode="auto">
                <a:xfrm>
                  <a:off x="6009" y="225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8" name="Oval 1736"/>
                <p:cNvSpPr>
                  <a:spLocks noChangeArrowheads="1"/>
                </p:cNvSpPr>
                <p:nvPr/>
              </p:nvSpPr>
              <p:spPr bwMode="auto">
                <a:xfrm>
                  <a:off x="6009" y="228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89" name="Oval 1737"/>
                <p:cNvSpPr>
                  <a:spLocks noChangeArrowheads="1"/>
                </p:cNvSpPr>
                <p:nvPr/>
              </p:nvSpPr>
              <p:spPr bwMode="auto">
                <a:xfrm>
                  <a:off x="6010" y="230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0" name="Oval 1738"/>
                <p:cNvSpPr>
                  <a:spLocks noChangeArrowheads="1"/>
                </p:cNvSpPr>
                <p:nvPr/>
              </p:nvSpPr>
              <p:spPr bwMode="auto">
                <a:xfrm>
                  <a:off x="6010" y="226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1" name="Oval 1739"/>
                <p:cNvSpPr>
                  <a:spLocks noChangeArrowheads="1"/>
                </p:cNvSpPr>
                <p:nvPr/>
              </p:nvSpPr>
              <p:spPr bwMode="auto">
                <a:xfrm>
                  <a:off x="6011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2" name="Oval 1740"/>
                <p:cNvSpPr>
                  <a:spLocks noChangeArrowheads="1"/>
                </p:cNvSpPr>
                <p:nvPr/>
              </p:nvSpPr>
              <p:spPr bwMode="auto">
                <a:xfrm>
                  <a:off x="6011" y="229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3" name="Oval 1741"/>
                <p:cNvSpPr>
                  <a:spLocks noChangeArrowheads="1"/>
                </p:cNvSpPr>
                <p:nvPr/>
              </p:nvSpPr>
              <p:spPr bwMode="auto">
                <a:xfrm>
                  <a:off x="6011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4" name="Oval 1742"/>
                <p:cNvSpPr>
                  <a:spLocks noChangeArrowheads="1"/>
                </p:cNvSpPr>
                <p:nvPr/>
              </p:nvSpPr>
              <p:spPr bwMode="auto">
                <a:xfrm>
                  <a:off x="6012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5" name="Oval 1743"/>
                <p:cNvSpPr>
                  <a:spLocks noChangeArrowheads="1"/>
                </p:cNvSpPr>
                <p:nvPr/>
              </p:nvSpPr>
              <p:spPr bwMode="auto">
                <a:xfrm>
                  <a:off x="6012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6" name="Oval 1744"/>
                <p:cNvSpPr>
                  <a:spLocks noChangeArrowheads="1"/>
                </p:cNvSpPr>
                <p:nvPr/>
              </p:nvSpPr>
              <p:spPr bwMode="auto">
                <a:xfrm>
                  <a:off x="6013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7" name="Oval 1745"/>
                <p:cNvSpPr>
                  <a:spLocks noChangeArrowheads="1"/>
                </p:cNvSpPr>
                <p:nvPr/>
              </p:nvSpPr>
              <p:spPr bwMode="auto">
                <a:xfrm>
                  <a:off x="6013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8" name="Oval 1746"/>
                <p:cNvSpPr>
                  <a:spLocks noChangeArrowheads="1"/>
                </p:cNvSpPr>
                <p:nvPr/>
              </p:nvSpPr>
              <p:spPr bwMode="auto">
                <a:xfrm>
                  <a:off x="6013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499" name="Oval 1747"/>
                <p:cNvSpPr>
                  <a:spLocks noChangeArrowheads="1"/>
                </p:cNvSpPr>
                <p:nvPr/>
              </p:nvSpPr>
              <p:spPr bwMode="auto">
                <a:xfrm>
                  <a:off x="6015" y="2267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0" name="Oval 1748"/>
                <p:cNvSpPr>
                  <a:spLocks noChangeArrowheads="1"/>
                </p:cNvSpPr>
                <p:nvPr/>
              </p:nvSpPr>
              <p:spPr bwMode="auto">
                <a:xfrm>
                  <a:off x="6015" y="225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1" name="Oval 1749"/>
                <p:cNvSpPr>
                  <a:spLocks noChangeArrowheads="1"/>
                </p:cNvSpPr>
                <p:nvPr/>
              </p:nvSpPr>
              <p:spPr bwMode="auto">
                <a:xfrm>
                  <a:off x="6015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2" name="Oval 1750"/>
                <p:cNvSpPr>
                  <a:spLocks noChangeArrowheads="1"/>
                </p:cNvSpPr>
                <p:nvPr/>
              </p:nvSpPr>
              <p:spPr bwMode="auto">
                <a:xfrm>
                  <a:off x="6016" y="223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3" name="Oval 1751"/>
                <p:cNvSpPr>
                  <a:spLocks noChangeArrowheads="1"/>
                </p:cNvSpPr>
                <p:nvPr/>
              </p:nvSpPr>
              <p:spPr bwMode="auto">
                <a:xfrm>
                  <a:off x="6016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4" name="Oval 1752"/>
                <p:cNvSpPr>
                  <a:spLocks noChangeArrowheads="1"/>
                </p:cNvSpPr>
                <p:nvPr/>
              </p:nvSpPr>
              <p:spPr bwMode="auto">
                <a:xfrm>
                  <a:off x="6017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5" name="Oval 1753"/>
                <p:cNvSpPr>
                  <a:spLocks noChangeArrowheads="1"/>
                </p:cNvSpPr>
                <p:nvPr/>
              </p:nvSpPr>
              <p:spPr bwMode="auto">
                <a:xfrm>
                  <a:off x="6017" y="226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6" name="Oval 1754"/>
                <p:cNvSpPr>
                  <a:spLocks noChangeArrowheads="1"/>
                </p:cNvSpPr>
                <p:nvPr/>
              </p:nvSpPr>
              <p:spPr bwMode="auto">
                <a:xfrm>
                  <a:off x="6017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7" name="Oval 1755"/>
                <p:cNvSpPr>
                  <a:spLocks noChangeArrowheads="1"/>
                </p:cNvSpPr>
                <p:nvPr/>
              </p:nvSpPr>
              <p:spPr bwMode="auto">
                <a:xfrm>
                  <a:off x="6018" y="225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8" name="Oval 1756"/>
                <p:cNvSpPr>
                  <a:spLocks noChangeArrowheads="1"/>
                </p:cNvSpPr>
                <p:nvPr/>
              </p:nvSpPr>
              <p:spPr bwMode="auto">
                <a:xfrm>
                  <a:off x="601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09" name="Oval 1757"/>
                <p:cNvSpPr>
                  <a:spLocks noChangeArrowheads="1"/>
                </p:cNvSpPr>
                <p:nvPr/>
              </p:nvSpPr>
              <p:spPr bwMode="auto">
                <a:xfrm>
                  <a:off x="6019" y="229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0" name="Oval 1758"/>
                <p:cNvSpPr>
                  <a:spLocks noChangeArrowheads="1"/>
                </p:cNvSpPr>
                <p:nvPr/>
              </p:nvSpPr>
              <p:spPr bwMode="auto">
                <a:xfrm>
                  <a:off x="601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1" name="Oval 1759"/>
                <p:cNvSpPr>
                  <a:spLocks noChangeArrowheads="1"/>
                </p:cNvSpPr>
                <p:nvPr/>
              </p:nvSpPr>
              <p:spPr bwMode="auto">
                <a:xfrm>
                  <a:off x="6019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2" name="Oval 1760"/>
                <p:cNvSpPr>
                  <a:spLocks noChangeArrowheads="1"/>
                </p:cNvSpPr>
                <p:nvPr/>
              </p:nvSpPr>
              <p:spPr bwMode="auto">
                <a:xfrm>
                  <a:off x="6020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3" name="Oval 1761"/>
                <p:cNvSpPr>
                  <a:spLocks noChangeArrowheads="1"/>
                </p:cNvSpPr>
                <p:nvPr/>
              </p:nvSpPr>
              <p:spPr bwMode="auto">
                <a:xfrm>
                  <a:off x="6020" y="23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4" name="Oval 1762"/>
                <p:cNvSpPr>
                  <a:spLocks noChangeArrowheads="1"/>
                </p:cNvSpPr>
                <p:nvPr/>
              </p:nvSpPr>
              <p:spPr bwMode="auto">
                <a:xfrm>
                  <a:off x="6021" y="224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5" name="Oval 1763"/>
                <p:cNvSpPr>
                  <a:spLocks noChangeArrowheads="1"/>
                </p:cNvSpPr>
                <p:nvPr/>
              </p:nvSpPr>
              <p:spPr bwMode="auto">
                <a:xfrm>
                  <a:off x="6021" y="2305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6" name="Oval 1764"/>
                <p:cNvSpPr>
                  <a:spLocks noChangeArrowheads="1"/>
                </p:cNvSpPr>
                <p:nvPr/>
              </p:nvSpPr>
              <p:spPr bwMode="auto">
                <a:xfrm>
                  <a:off x="6021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7" name="Oval 1765"/>
                <p:cNvSpPr>
                  <a:spLocks noChangeArrowheads="1"/>
                </p:cNvSpPr>
                <p:nvPr/>
              </p:nvSpPr>
              <p:spPr bwMode="auto">
                <a:xfrm>
                  <a:off x="6023" y="224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8" name="Oval 1766"/>
                <p:cNvSpPr>
                  <a:spLocks noChangeArrowheads="1"/>
                </p:cNvSpPr>
                <p:nvPr/>
              </p:nvSpPr>
              <p:spPr bwMode="auto">
                <a:xfrm>
                  <a:off x="6023" y="2287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19" name="Oval 1767"/>
                <p:cNvSpPr>
                  <a:spLocks noChangeArrowheads="1"/>
                </p:cNvSpPr>
                <p:nvPr/>
              </p:nvSpPr>
              <p:spPr bwMode="auto">
                <a:xfrm>
                  <a:off x="6024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0" name="Oval 1768"/>
                <p:cNvSpPr>
                  <a:spLocks noChangeArrowheads="1"/>
                </p:cNvSpPr>
                <p:nvPr/>
              </p:nvSpPr>
              <p:spPr bwMode="auto">
                <a:xfrm>
                  <a:off x="6024" y="228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1" name="Oval 1769"/>
                <p:cNvSpPr>
                  <a:spLocks noChangeArrowheads="1"/>
                </p:cNvSpPr>
                <p:nvPr/>
              </p:nvSpPr>
              <p:spPr bwMode="auto">
                <a:xfrm>
                  <a:off x="6024" y="224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2" name="Oval 1770"/>
                <p:cNvSpPr>
                  <a:spLocks noChangeArrowheads="1"/>
                </p:cNvSpPr>
                <p:nvPr/>
              </p:nvSpPr>
              <p:spPr bwMode="auto">
                <a:xfrm>
                  <a:off x="6025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3" name="Oval 1771"/>
                <p:cNvSpPr>
                  <a:spLocks noChangeArrowheads="1"/>
                </p:cNvSpPr>
                <p:nvPr/>
              </p:nvSpPr>
              <p:spPr bwMode="auto">
                <a:xfrm>
                  <a:off x="6025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4" name="Oval 1772"/>
                <p:cNvSpPr>
                  <a:spLocks noChangeArrowheads="1"/>
                </p:cNvSpPr>
                <p:nvPr/>
              </p:nvSpPr>
              <p:spPr bwMode="auto">
                <a:xfrm>
                  <a:off x="6026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5" name="Oval 1773"/>
                <p:cNvSpPr>
                  <a:spLocks noChangeArrowheads="1"/>
                </p:cNvSpPr>
                <p:nvPr/>
              </p:nvSpPr>
              <p:spPr bwMode="auto">
                <a:xfrm>
                  <a:off x="6026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6" name="Oval 1774"/>
                <p:cNvSpPr>
                  <a:spLocks noChangeArrowheads="1"/>
                </p:cNvSpPr>
                <p:nvPr/>
              </p:nvSpPr>
              <p:spPr bwMode="auto">
                <a:xfrm>
                  <a:off x="6026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7" name="Oval 1775"/>
                <p:cNvSpPr>
                  <a:spLocks noChangeArrowheads="1"/>
                </p:cNvSpPr>
                <p:nvPr/>
              </p:nvSpPr>
              <p:spPr bwMode="auto">
                <a:xfrm>
                  <a:off x="6027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8" name="Oval 1776"/>
                <p:cNvSpPr>
                  <a:spLocks noChangeArrowheads="1"/>
                </p:cNvSpPr>
                <p:nvPr/>
              </p:nvSpPr>
              <p:spPr bwMode="auto">
                <a:xfrm>
                  <a:off x="6027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29" name="Oval 1777"/>
                <p:cNvSpPr>
                  <a:spLocks noChangeArrowheads="1"/>
                </p:cNvSpPr>
                <p:nvPr/>
              </p:nvSpPr>
              <p:spPr bwMode="auto">
                <a:xfrm>
                  <a:off x="6028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0" name="Oval 1778"/>
                <p:cNvSpPr>
                  <a:spLocks noChangeArrowheads="1"/>
                </p:cNvSpPr>
                <p:nvPr/>
              </p:nvSpPr>
              <p:spPr bwMode="auto">
                <a:xfrm>
                  <a:off x="6028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1" name="Oval 1779"/>
                <p:cNvSpPr>
                  <a:spLocks noChangeArrowheads="1"/>
                </p:cNvSpPr>
                <p:nvPr/>
              </p:nvSpPr>
              <p:spPr bwMode="auto">
                <a:xfrm>
                  <a:off x="6028" y="228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2" name="Oval 1780"/>
                <p:cNvSpPr>
                  <a:spLocks noChangeArrowheads="1"/>
                </p:cNvSpPr>
                <p:nvPr/>
              </p:nvSpPr>
              <p:spPr bwMode="auto">
                <a:xfrm>
                  <a:off x="602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3" name="Oval 1781"/>
                <p:cNvSpPr>
                  <a:spLocks noChangeArrowheads="1"/>
                </p:cNvSpPr>
                <p:nvPr/>
              </p:nvSpPr>
              <p:spPr bwMode="auto">
                <a:xfrm>
                  <a:off x="6029" y="227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4" name="Oval 1782"/>
                <p:cNvSpPr>
                  <a:spLocks noChangeArrowheads="1"/>
                </p:cNvSpPr>
                <p:nvPr/>
              </p:nvSpPr>
              <p:spPr bwMode="auto">
                <a:xfrm>
                  <a:off x="6031" y="228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5" name="Oval 1783"/>
                <p:cNvSpPr>
                  <a:spLocks noChangeArrowheads="1"/>
                </p:cNvSpPr>
                <p:nvPr/>
              </p:nvSpPr>
              <p:spPr bwMode="auto">
                <a:xfrm>
                  <a:off x="6031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6" name="Oval 1784"/>
                <p:cNvSpPr>
                  <a:spLocks noChangeArrowheads="1"/>
                </p:cNvSpPr>
                <p:nvPr/>
              </p:nvSpPr>
              <p:spPr bwMode="auto">
                <a:xfrm>
                  <a:off x="6031" y="228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7" name="Oval 1785"/>
                <p:cNvSpPr>
                  <a:spLocks noChangeArrowheads="1"/>
                </p:cNvSpPr>
                <p:nvPr/>
              </p:nvSpPr>
              <p:spPr bwMode="auto">
                <a:xfrm>
                  <a:off x="6032" y="229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8" name="Oval 1786"/>
                <p:cNvSpPr>
                  <a:spLocks noChangeArrowheads="1"/>
                </p:cNvSpPr>
                <p:nvPr/>
              </p:nvSpPr>
              <p:spPr bwMode="auto">
                <a:xfrm>
                  <a:off x="6032" y="225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39" name="Oval 1787"/>
                <p:cNvSpPr>
                  <a:spLocks noChangeArrowheads="1"/>
                </p:cNvSpPr>
                <p:nvPr/>
              </p:nvSpPr>
              <p:spPr bwMode="auto">
                <a:xfrm>
                  <a:off x="6033" y="223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0" name="Oval 1788"/>
                <p:cNvSpPr>
                  <a:spLocks noChangeArrowheads="1"/>
                </p:cNvSpPr>
                <p:nvPr/>
              </p:nvSpPr>
              <p:spPr bwMode="auto">
                <a:xfrm>
                  <a:off x="6033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1" name="Oval 1789"/>
                <p:cNvSpPr>
                  <a:spLocks noChangeArrowheads="1"/>
                </p:cNvSpPr>
                <p:nvPr/>
              </p:nvSpPr>
              <p:spPr bwMode="auto">
                <a:xfrm>
                  <a:off x="6033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2" name="Oval 1790"/>
                <p:cNvSpPr>
                  <a:spLocks noChangeArrowheads="1"/>
                </p:cNvSpPr>
                <p:nvPr/>
              </p:nvSpPr>
              <p:spPr bwMode="auto">
                <a:xfrm>
                  <a:off x="6034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3" name="Oval 1791"/>
                <p:cNvSpPr>
                  <a:spLocks noChangeArrowheads="1"/>
                </p:cNvSpPr>
                <p:nvPr/>
              </p:nvSpPr>
              <p:spPr bwMode="auto">
                <a:xfrm>
                  <a:off x="6034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4" name="Oval 1792"/>
                <p:cNvSpPr>
                  <a:spLocks noChangeArrowheads="1"/>
                </p:cNvSpPr>
                <p:nvPr/>
              </p:nvSpPr>
              <p:spPr bwMode="auto">
                <a:xfrm>
                  <a:off x="6035" y="226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5" name="Oval 1793"/>
                <p:cNvSpPr>
                  <a:spLocks noChangeArrowheads="1"/>
                </p:cNvSpPr>
                <p:nvPr/>
              </p:nvSpPr>
              <p:spPr bwMode="auto">
                <a:xfrm>
                  <a:off x="6035" y="223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6" name="Oval 1794"/>
                <p:cNvSpPr>
                  <a:spLocks noChangeArrowheads="1"/>
                </p:cNvSpPr>
                <p:nvPr/>
              </p:nvSpPr>
              <p:spPr bwMode="auto">
                <a:xfrm>
                  <a:off x="6035" y="228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7" name="Oval 1795"/>
                <p:cNvSpPr>
                  <a:spLocks noChangeArrowheads="1"/>
                </p:cNvSpPr>
                <p:nvPr/>
              </p:nvSpPr>
              <p:spPr bwMode="auto">
                <a:xfrm>
                  <a:off x="6036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8" name="Oval 1796"/>
                <p:cNvSpPr>
                  <a:spLocks noChangeArrowheads="1"/>
                </p:cNvSpPr>
                <p:nvPr/>
              </p:nvSpPr>
              <p:spPr bwMode="auto">
                <a:xfrm>
                  <a:off x="6036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49" name="Oval 1797"/>
                <p:cNvSpPr>
                  <a:spLocks noChangeArrowheads="1"/>
                </p:cNvSpPr>
                <p:nvPr/>
              </p:nvSpPr>
              <p:spPr bwMode="auto">
                <a:xfrm>
                  <a:off x="6037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0" name="Oval 1798"/>
                <p:cNvSpPr>
                  <a:spLocks noChangeArrowheads="1"/>
                </p:cNvSpPr>
                <p:nvPr/>
              </p:nvSpPr>
              <p:spPr bwMode="auto">
                <a:xfrm>
                  <a:off x="6037" y="228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1" name="Oval 1799"/>
                <p:cNvSpPr>
                  <a:spLocks noChangeArrowheads="1"/>
                </p:cNvSpPr>
                <p:nvPr/>
              </p:nvSpPr>
              <p:spPr bwMode="auto">
                <a:xfrm>
                  <a:off x="6037" y="221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2" name="Oval 1800"/>
                <p:cNvSpPr>
                  <a:spLocks noChangeArrowheads="1"/>
                </p:cNvSpPr>
                <p:nvPr/>
              </p:nvSpPr>
              <p:spPr bwMode="auto">
                <a:xfrm>
                  <a:off x="6039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3" name="Oval 1801"/>
                <p:cNvSpPr>
                  <a:spLocks noChangeArrowheads="1"/>
                </p:cNvSpPr>
                <p:nvPr/>
              </p:nvSpPr>
              <p:spPr bwMode="auto">
                <a:xfrm>
                  <a:off x="6039" y="229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4" name="Oval 1802"/>
                <p:cNvSpPr>
                  <a:spLocks noChangeArrowheads="1"/>
                </p:cNvSpPr>
                <p:nvPr/>
              </p:nvSpPr>
              <p:spPr bwMode="auto">
                <a:xfrm>
                  <a:off x="6040" y="2271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5" name="Oval 1803"/>
                <p:cNvSpPr>
                  <a:spLocks noChangeArrowheads="1"/>
                </p:cNvSpPr>
                <p:nvPr/>
              </p:nvSpPr>
              <p:spPr bwMode="auto">
                <a:xfrm>
                  <a:off x="6040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6" name="Oval 1804"/>
                <p:cNvSpPr>
                  <a:spLocks noChangeArrowheads="1"/>
                </p:cNvSpPr>
                <p:nvPr/>
              </p:nvSpPr>
              <p:spPr bwMode="auto">
                <a:xfrm>
                  <a:off x="6040" y="227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7" name="Oval 1805"/>
                <p:cNvSpPr>
                  <a:spLocks noChangeArrowheads="1"/>
                </p:cNvSpPr>
                <p:nvPr/>
              </p:nvSpPr>
              <p:spPr bwMode="auto">
                <a:xfrm>
                  <a:off x="6041" y="2289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8" name="Oval 1806"/>
                <p:cNvSpPr>
                  <a:spLocks noChangeArrowheads="1"/>
                </p:cNvSpPr>
                <p:nvPr/>
              </p:nvSpPr>
              <p:spPr bwMode="auto">
                <a:xfrm>
                  <a:off x="6041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59" name="Oval 1807"/>
                <p:cNvSpPr>
                  <a:spLocks noChangeArrowheads="1"/>
                </p:cNvSpPr>
                <p:nvPr/>
              </p:nvSpPr>
              <p:spPr bwMode="auto">
                <a:xfrm>
                  <a:off x="604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0" name="Oval 1808"/>
                <p:cNvSpPr>
                  <a:spLocks noChangeArrowheads="1"/>
                </p:cNvSpPr>
                <p:nvPr/>
              </p:nvSpPr>
              <p:spPr bwMode="auto">
                <a:xfrm>
                  <a:off x="6042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1" name="Oval 1809"/>
                <p:cNvSpPr>
                  <a:spLocks noChangeArrowheads="1"/>
                </p:cNvSpPr>
                <p:nvPr/>
              </p:nvSpPr>
              <p:spPr bwMode="auto">
                <a:xfrm>
                  <a:off x="6042" y="230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2" name="Oval 1810"/>
                <p:cNvSpPr>
                  <a:spLocks noChangeArrowheads="1"/>
                </p:cNvSpPr>
                <p:nvPr/>
              </p:nvSpPr>
              <p:spPr bwMode="auto">
                <a:xfrm>
                  <a:off x="6043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3" name="Oval 1811"/>
                <p:cNvSpPr>
                  <a:spLocks noChangeArrowheads="1"/>
                </p:cNvSpPr>
                <p:nvPr/>
              </p:nvSpPr>
              <p:spPr bwMode="auto">
                <a:xfrm>
                  <a:off x="6043" y="231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4" name="Oval 1812"/>
                <p:cNvSpPr>
                  <a:spLocks noChangeArrowheads="1"/>
                </p:cNvSpPr>
                <p:nvPr/>
              </p:nvSpPr>
              <p:spPr bwMode="auto">
                <a:xfrm>
                  <a:off x="6044" y="2229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5" name="Oval 1813"/>
                <p:cNvSpPr>
                  <a:spLocks noChangeArrowheads="1"/>
                </p:cNvSpPr>
                <p:nvPr/>
              </p:nvSpPr>
              <p:spPr bwMode="auto">
                <a:xfrm>
                  <a:off x="6044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6" name="Oval 1814"/>
                <p:cNvSpPr>
                  <a:spLocks noChangeArrowheads="1"/>
                </p:cNvSpPr>
                <p:nvPr/>
              </p:nvSpPr>
              <p:spPr bwMode="auto">
                <a:xfrm>
                  <a:off x="6044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7" name="Oval 1815"/>
                <p:cNvSpPr>
                  <a:spLocks noChangeArrowheads="1"/>
                </p:cNvSpPr>
                <p:nvPr/>
              </p:nvSpPr>
              <p:spPr bwMode="auto">
                <a:xfrm>
                  <a:off x="6045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8" name="Oval 1816"/>
                <p:cNvSpPr>
                  <a:spLocks noChangeArrowheads="1"/>
                </p:cNvSpPr>
                <p:nvPr/>
              </p:nvSpPr>
              <p:spPr bwMode="auto">
                <a:xfrm>
                  <a:off x="6045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69" name="Oval 1817"/>
                <p:cNvSpPr>
                  <a:spLocks noChangeArrowheads="1"/>
                </p:cNvSpPr>
                <p:nvPr/>
              </p:nvSpPr>
              <p:spPr bwMode="auto">
                <a:xfrm>
                  <a:off x="6045" y="228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0" name="Oval 1818"/>
                <p:cNvSpPr>
                  <a:spLocks noChangeArrowheads="1"/>
                </p:cNvSpPr>
                <p:nvPr/>
              </p:nvSpPr>
              <p:spPr bwMode="auto">
                <a:xfrm>
                  <a:off x="6046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1" name="Oval 1819"/>
                <p:cNvSpPr>
                  <a:spLocks noChangeArrowheads="1"/>
                </p:cNvSpPr>
                <p:nvPr/>
              </p:nvSpPr>
              <p:spPr bwMode="auto">
                <a:xfrm>
                  <a:off x="6046" y="2271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2" name="Oval 1820"/>
                <p:cNvSpPr>
                  <a:spLocks noChangeArrowheads="1"/>
                </p:cNvSpPr>
                <p:nvPr/>
              </p:nvSpPr>
              <p:spPr bwMode="auto">
                <a:xfrm>
                  <a:off x="6048" y="220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3" name="Oval 1821"/>
                <p:cNvSpPr>
                  <a:spLocks noChangeArrowheads="1"/>
                </p:cNvSpPr>
                <p:nvPr/>
              </p:nvSpPr>
              <p:spPr bwMode="auto">
                <a:xfrm>
                  <a:off x="6048" y="2286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4" name="Oval 1822"/>
                <p:cNvSpPr>
                  <a:spLocks noChangeArrowheads="1"/>
                </p:cNvSpPr>
                <p:nvPr/>
              </p:nvSpPr>
              <p:spPr bwMode="auto">
                <a:xfrm>
                  <a:off x="6048" y="2261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5" name="Oval 1823"/>
                <p:cNvSpPr>
                  <a:spLocks noChangeArrowheads="1"/>
                </p:cNvSpPr>
                <p:nvPr/>
              </p:nvSpPr>
              <p:spPr bwMode="auto">
                <a:xfrm>
                  <a:off x="6049" y="222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6" name="Oval 1824"/>
                <p:cNvSpPr>
                  <a:spLocks noChangeArrowheads="1"/>
                </p:cNvSpPr>
                <p:nvPr/>
              </p:nvSpPr>
              <p:spPr bwMode="auto">
                <a:xfrm>
                  <a:off x="6049" y="226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7" name="Oval 1825"/>
                <p:cNvSpPr>
                  <a:spLocks noChangeArrowheads="1"/>
                </p:cNvSpPr>
                <p:nvPr/>
              </p:nvSpPr>
              <p:spPr bwMode="auto">
                <a:xfrm>
                  <a:off x="6050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8" name="Oval 1826"/>
                <p:cNvSpPr>
                  <a:spLocks noChangeArrowheads="1"/>
                </p:cNvSpPr>
                <p:nvPr/>
              </p:nvSpPr>
              <p:spPr bwMode="auto">
                <a:xfrm>
                  <a:off x="6050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79" name="Oval 1827"/>
                <p:cNvSpPr>
                  <a:spLocks noChangeArrowheads="1"/>
                </p:cNvSpPr>
                <p:nvPr/>
              </p:nvSpPr>
              <p:spPr bwMode="auto">
                <a:xfrm>
                  <a:off x="6050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0" name="Oval 1828"/>
                <p:cNvSpPr>
                  <a:spLocks noChangeArrowheads="1"/>
                </p:cNvSpPr>
                <p:nvPr/>
              </p:nvSpPr>
              <p:spPr bwMode="auto">
                <a:xfrm>
                  <a:off x="6051" y="231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1" name="Oval 1829"/>
                <p:cNvSpPr>
                  <a:spLocks noChangeArrowheads="1"/>
                </p:cNvSpPr>
                <p:nvPr/>
              </p:nvSpPr>
              <p:spPr bwMode="auto">
                <a:xfrm>
                  <a:off x="6051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2" name="Oval 1830"/>
                <p:cNvSpPr>
                  <a:spLocks noChangeArrowheads="1"/>
                </p:cNvSpPr>
                <p:nvPr/>
              </p:nvSpPr>
              <p:spPr bwMode="auto">
                <a:xfrm>
                  <a:off x="6052" y="227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73" name="Group 1831"/>
              <p:cNvGrpSpPr>
                <a:grpSpLocks/>
              </p:cNvGrpSpPr>
              <p:nvPr/>
            </p:nvGrpSpPr>
            <p:grpSpPr bwMode="auto">
              <a:xfrm>
                <a:off x="6052" y="2212"/>
                <a:ext cx="96" cy="129"/>
                <a:chOff x="6052" y="2212"/>
                <a:chExt cx="96" cy="129"/>
              </a:xfrm>
            </p:grpSpPr>
            <p:sp>
              <p:nvSpPr>
                <p:cNvPr id="844584" name="Oval 1832"/>
                <p:cNvSpPr>
                  <a:spLocks noChangeArrowheads="1"/>
                </p:cNvSpPr>
                <p:nvPr/>
              </p:nvSpPr>
              <p:spPr bwMode="auto">
                <a:xfrm>
                  <a:off x="6052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5" name="Oval 1833"/>
                <p:cNvSpPr>
                  <a:spLocks noChangeArrowheads="1"/>
                </p:cNvSpPr>
                <p:nvPr/>
              </p:nvSpPr>
              <p:spPr bwMode="auto">
                <a:xfrm>
                  <a:off x="6052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6" name="Oval 1834"/>
                <p:cNvSpPr>
                  <a:spLocks noChangeArrowheads="1"/>
                </p:cNvSpPr>
                <p:nvPr/>
              </p:nvSpPr>
              <p:spPr bwMode="auto">
                <a:xfrm>
                  <a:off x="6053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7" name="Oval 1835"/>
                <p:cNvSpPr>
                  <a:spLocks noChangeArrowheads="1"/>
                </p:cNvSpPr>
                <p:nvPr/>
              </p:nvSpPr>
              <p:spPr bwMode="auto">
                <a:xfrm>
                  <a:off x="6053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8" name="Oval 1836"/>
                <p:cNvSpPr>
                  <a:spLocks noChangeArrowheads="1"/>
                </p:cNvSpPr>
                <p:nvPr/>
              </p:nvSpPr>
              <p:spPr bwMode="auto">
                <a:xfrm>
                  <a:off x="6054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89" name="Oval 1837"/>
                <p:cNvSpPr>
                  <a:spLocks noChangeArrowheads="1"/>
                </p:cNvSpPr>
                <p:nvPr/>
              </p:nvSpPr>
              <p:spPr bwMode="auto">
                <a:xfrm>
                  <a:off x="6054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0" name="Oval 1838"/>
                <p:cNvSpPr>
                  <a:spLocks noChangeArrowheads="1"/>
                </p:cNvSpPr>
                <p:nvPr/>
              </p:nvSpPr>
              <p:spPr bwMode="auto">
                <a:xfrm>
                  <a:off x="6054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1" name="Oval 1839"/>
                <p:cNvSpPr>
                  <a:spLocks noChangeArrowheads="1"/>
                </p:cNvSpPr>
                <p:nvPr/>
              </p:nvSpPr>
              <p:spPr bwMode="auto">
                <a:xfrm>
                  <a:off x="6056" y="22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2" name="Oval 1840"/>
                <p:cNvSpPr>
                  <a:spLocks noChangeArrowheads="1"/>
                </p:cNvSpPr>
                <p:nvPr/>
              </p:nvSpPr>
              <p:spPr bwMode="auto">
                <a:xfrm>
                  <a:off x="6056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3" name="Oval 1841"/>
                <p:cNvSpPr>
                  <a:spLocks noChangeArrowheads="1"/>
                </p:cNvSpPr>
                <p:nvPr/>
              </p:nvSpPr>
              <p:spPr bwMode="auto">
                <a:xfrm>
                  <a:off x="6057" y="2251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4" name="Oval 1842"/>
                <p:cNvSpPr>
                  <a:spLocks noChangeArrowheads="1"/>
                </p:cNvSpPr>
                <p:nvPr/>
              </p:nvSpPr>
              <p:spPr bwMode="auto">
                <a:xfrm>
                  <a:off x="6057" y="230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5" name="Oval 1843"/>
                <p:cNvSpPr>
                  <a:spLocks noChangeArrowheads="1"/>
                </p:cNvSpPr>
                <p:nvPr/>
              </p:nvSpPr>
              <p:spPr bwMode="auto">
                <a:xfrm>
                  <a:off x="6057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6" name="Oval 1844"/>
                <p:cNvSpPr>
                  <a:spLocks noChangeArrowheads="1"/>
                </p:cNvSpPr>
                <p:nvPr/>
              </p:nvSpPr>
              <p:spPr bwMode="auto">
                <a:xfrm>
                  <a:off x="6058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7" name="Oval 1845"/>
                <p:cNvSpPr>
                  <a:spLocks noChangeArrowheads="1"/>
                </p:cNvSpPr>
                <p:nvPr/>
              </p:nvSpPr>
              <p:spPr bwMode="auto">
                <a:xfrm>
                  <a:off x="6058" y="231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8" name="Oval 1846"/>
                <p:cNvSpPr>
                  <a:spLocks noChangeArrowheads="1"/>
                </p:cNvSpPr>
                <p:nvPr/>
              </p:nvSpPr>
              <p:spPr bwMode="auto">
                <a:xfrm>
                  <a:off x="6059" y="226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599" name="Oval 1847"/>
                <p:cNvSpPr>
                  <a:spLocks noChangeArrowheads="1"/>
                </p:cNvSpPr>
                <p:nvPr/>
              </p:nvSpPr>
              <p:spPr bwMode="auto">
                <a:xfrm>
                  <a:off x="6059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0" name="Oval 1848"/>
                <p:cNvSpPr>
                  <a:spLocks noChangeArrowheads="1"/>
                </p:cNvSpPr>
                <p:nvPr/>
              </p:nvSpPr>
              <p:spPr bwMode="auto">
                <a:xfrm>
                  <a:off x="6059" y="230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1" name="Oval 1849"/>
                <p:cNvSpPr>
                  <a:spLocks noChangeArrowheads="1"/>
                </p:cNvSpPr>
                <p:nvPr/>
              </p:nvSpPr>
              <p:spPr bwMode="auto">
                <a:xfrm>
                  <a:off x="6059" y="226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2" name="Oval 1850"/>
                <p:cNvSpPr>
                  <a:spLocks noChangeArrowheads="1"/>
                </p:cNvSpPr>
                <p:nvPr/>
              </p:nvSpPr>
              <p:spPr bwMode="auto">
                <a:xfrm>
                  <a:off x="605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3" name="Oval 1851"/>
                <p:cNvSpPr>
                  <a:spLocks noChangeArrowheads="1"/>
                </p:cNvSpPr>
                <p:nvPr/>
              </p:nvSpPr>
              <p:spPr bwMode="auto">
                <a:xfrm>
                  <a:off x="6059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4" name="Oval 1852"/>
                <p:cNvSpPr>
                  <a:spLocks noChangeArrowheads="1"/>
                </p:cNvSpPr>
                <p:nvPr/>
              </p:nvSpPr>
              <p:spPr bwMode="auto">
                <a:xfrm>
                  <a:off x="6059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5" name="Oval 1853"/>
                <p:cNvSpPr>
                  <a:spLocks noChangeArrowheads="1"/>
                </p:cNvSpPr>
                <p:nvPr/>
              </p:nvSpPr>
              <p:spPr bwMode="auto">
                <a:xfrm>
                  <a:off x="605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6" name="Oval 1854"/>
                <p:cNvSpPr>
                  <a:spLocks noChangeArrowheads="1"/>
                </p:cNvSpPr>
                <p:nvPr/>
              </p:nvSpPr>
              <p:spPr bwMode="auto">
                <a:xfrm>
                  <a:off x="6059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7" name="Oval 1855"/>
                <p:cNvSpPr>
                  <a:spLocks noChangeArrowheads="1"/>
                </p:cNvSpPr>
                <p:nvPr/>
              </p:nvSpPr>
              <p:spPr bwMode="auto">
                <a:xfrm>
                  <a:off x="605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8" name="Oval 1856"/>
                <p:cNvSpPr>
                  <a:spLocks noChangeArrowheads="1"/>
                </p:cNvSpPr>
                <p:nvPr/>
              </p:nvSpPr>
              <p:spPr bwMode="auto">
                <a:xfrm>
                  <a:off x="6061" y="223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09" name="Oval 1857"/>
                <p:cNvSpPr>
                  <a:spLocks noChangeArrowheads="1"/>
                </p:cNvSpPr>
                <p:nvPr/>
              </p:nvSpPr>
              <p:spPr bwMode="auto">
                <a:xfrm>
                  <a:off x="6061" y="2300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0" name="Oval 1858"/>
                <p:cNvSpPr>
                  <a:spLocks noChangeArrowheads="1"/>
                </p:cNvSpPr>
                <p:nvPr/>
              </p:nvSpPr>
              <p:spPr bwMode="auto">
                <a:xfrm>
                  <a:off x="6061" y="226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1" name="Oval 1859"/>
                <p:cNvSpPr>
                  <a:spLocks noChangeArrowheads="1"/>
                </p:cNvSpPr>
                <p:nvPr/>
              </p:nvSpPr>
              <p:spPr bwMode="auto">
                <a:xfrm>
                  <a:off x="6062" y="2284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2" name="Oval 1860"/>
                <p:cNvSpPr>
                  <a:spLocks noChangeArrowheads="1"/>
                </p:cNvSpPr>
                <p:nvPr/>
              </p:nvSpPr>
              <p:spPr bwMode="auto">
                <a:xfrm>
                  <a:off x="6062" y="222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3" name="Oval 1861"/>
                <p:cNvSpPr>
                  <a:spLocks noChangeArrowheads="1"/>
                </p:cNvSpPr>
                <p:nvPr/>
              </p:nvSpPr>
              <p:spPr bwMode="auto">
                <a:xfrm>
                  <a:off x="6063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4" name="Oval 1862"/>
                <p:cNvSpPr>
                  <a:spLocks noChangeArrowheads="1"/>
                </p:cNvSpPr>
                <p:nvPr/>
              </p:nvSpPr>
              <p:spPr bwMode="auto">
                <a:xfrm>
                  <a:off x="6063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5" name="Oval 1863"/>
                <p:cNvSpPr>
                  <a:spLocks noChangeArrowheads="1"/>
                </p:cNvSpPr>
                <p:nvPr/>
              </p:nvSpPr>
              <p:spPr bwMode="auto">
                <a:xfrm>
                  <a:off x="6063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6" name="Oval 1864"/>
                <p:cNvSpPr>
                  <a:spLocks noChangeArrowheads="1"/>
                </p:cNvSpPr>
                <p:nvPr/>
              </p:nvSpPr>
              <p:spPr bwMode="auto">
                <a:xfrm>
                  <a:off x="6064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7" name="Oval 1865"/>
                <p:cNvSpPr>
                  <a:spLocks noChangeArrowheads="1"/>
                </p:cNvSpPr>
                <p:nvPr/>
              </p:nvSpPr>
              <p:spPr bwMode="auto">
                <a:xfrm>
                  <a:off x="6064" y="225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8" name="Oval 1866"/>
                <p:cNvSpPr>
                  <a:spLocks noChangeArrowheads="1"/>
                </p:cNvSpPr>
                <p:nvPr/>
              </p:nvSpPr>
              <p:spPr bwMode="auto">
                <a:xfrm>
                  <a:off x="6065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19" name="Oval 1867"/>
                <p:cNvSpPr>
                  <a:spLocks noChangeArrowheads="1"/>
                </p:cNvSpPr>
                <p:nvPr/>
              </p:nvSpPr>
              <p:spPr bwMode="auto">
                <a:xfrm>
                  <a:off x="6065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0" name="Oval 1868"/>
                <p:cNvSpPr>
                  <a:spLocks noChangeArrowheads="1"/>
                </p:cNvSpPr>
                <p:nvPr/>
              </p:nvSpPr>
              <p:spPr bwMode="auto">
                <a:xfrm>
                  <a:off x="6065" y="224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1" name="Oval 1869"/>
                <p:cNvSpPr>
                  <a:spLocks noChangeArrowheads="1"/>
                </p:cNvSpPr>
                <p:nvPr/>
              </p:nvSpPr>
              <p:spPr bwMode="auto">
                <a:xfrm>
                  <a:off x="6066" y="223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2" name="Oval 1870"/>
                <p:cNvSpPr>
                  <a:spLocks noChangeArrowheads="1"/>
                </p:cNvSpPr>
                <p:nvPr/>
              </p:nvSpPr>
              <p:spPr bwMode="auto">
                <a:xfrm>
                  <a:off x="6066" y="225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3" name="Oval 1871"/>
                <p:cNvSpPr>
                  <a:spLocks noChangeArrowheads="1"/>
                </p:cNvSpPr>
                <p:nvPr/>
              </p:nvSpPr>
              <p:spPr bwMode="auto">
                <a:xfrm>
                  <a:off x="6067" y="232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4" name="Oval 1872"/>
                <p:cNvSpPr>
                  <a:spLocks noChangeArrowheads="1"/>
                </p:cNvSpPr>
                <p:nvPr/>
              </p:nvSpPr>
              <p:spPr bwMode="auto">
                <a:xfrm>
                  <a:off x="6067" y="2284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5" name="Oval 1873"/>
                <p:cNvSpPr>
                  <a:spLocks noChangeArrowheads="1"/>
                </p:cNvSpPr>
                <p:nvPr/>
              </p:nvSpPr>
              <p:spPr bwMode="auto">
                <a:xfrm>
                  <a:off x="6067" y="226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6" name="Oval 1874"/>
                <p:cNvSpPr>
                  <a:spLocks noChangeArrowheads="1"/>
                </p:cNvSpPr>
                <p:nvPr/>
              </p:nvSpPr>
              <p:spPr bwMode="auto">
                <a:xfrm>
                  <a:off x="6069" y="2247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7" name="Oval 1875"/>
                <p:cNvSpPr>
                  <a:spLocks noChangeArrowheads="1"/>
                </p:cNvSpPr>
                <p:nvPr/>
              </p:nvSpPr>
              <p:spPr bwMode="auto">
                <a:xfrm>
                  <a:off x="6069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8" name="Oval 1876"/>
                <p:cNvSpPr>
                  <a:spLocks noChangeArrowheads="1"/>
                </p:cNvSpPr>
                <p:nvPr/>
              </p:nvSpPr>
              <p:spPr bwMode="auto">
                <a:xfrm>
                  <a:off x="6070" y="2253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29" name="Oval 1877"/>
                <p:cNvSpPr>
                  <a:spLocks noChangeArrowheads="1"/>
                </p:cNvSpPr>
                <p:nvPr/>
              </p:nvSpPr>
              <p:spPr bwMode="auto">
                <a:xfrm>
                  <a:off x="6070" y="2270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0" name="Oval 1878"/>
                <p:cNvSpPr>
                  <a:spLocks noChangeArrowheads="1"/>
                </p:cNvSpPr>
                <p:nvPr/>
              </p:nvSpPr>
              <p:spPr bwMode="auto">
                <a:xfrm>
                  <a:off x="6070" y="2332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1" name="Oval 1879"/>
                <p:cNvSpPr>
                  <a:spLocks noChangeArrowheads="1"/>
                </p:cNvSpPr>
                <p:nvPr/>
              </p:nvSpPr>
              <p:spPr bwMode="auto">
                <a:xfrm>
                  <a:off x="6071" y="2286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2" name="Oval 1880"/>
                <p:cNvSpPr>
                  <a:spLocks noChangeArrowheads="1"/>
                </p:cNvSpPr>
                <p:nvPr/>
              </p:nvSpPr>
              <p:spPr bwMode="auto">
                <a:xfrm>
                  <a:off x="6071" y="2285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3" name="Oval 1881"/>
                <p:cNvSpPr>
                  <a:spLocks noChangeArrowheads="1"/>
                </p:cNvSpPr>
                <p:nvPr/>
              </p:nvSpPr>
              <p:spPr bwMode="auto">
                <a:xfrm>
                  <a:off x="6071" y="2284"/>
                  <a:ext cx="9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4" name="Oval 1882"/>
                <p:cNvSpPr>
                  <a:spLocks noChangeArrowheads="1"/>
                </p:cNvSpPr>
                <p:nvPr/>
              </p:nvSpPr>
              <p:spPr bwMode="auto">
                <a:xfrm>
                  <a:off x="6072" y="2265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5" name="Oval 1883"/>
                <p:cNvSpPr>
                  <a:spLocks noChangeArrowheads="1"/>
                </p:cNvSpPr>
                <p:nvPr/>
              </p:nvSpPr>
              <p:spPr bwMode="auto">
                <a:xfrm>
                  <a:off x="6072" y="2248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6" name="Oval 1884"/>
                <p:cNvSpPr>
                  <a:spLocks noChangeArrowheads="1"/>
                </p:cNvSpPr>
                <p:nvPr/>
              </p:nvSpPr>
              <p:spPr bwMode="auto">
                <a:xfrm>
                  <a:off x="6076" y="229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7" name="Oval 1885"/>
                <p:cNvSpPr>
                  <a:spLocks noChangeArrowheads="1"/>
                </p:cNvSpPr>
                <p:nvPr/>
              </p:nvSpPr>
              <p:spPr bwMode="auto">
                <a:xfrm>
                  <a:off x="6076" y="223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8" name="Oval 1886"/>
                <p:cNvSpPr>
                  <a:spLocks noChangeArrowheads="1"/>
                </p:cNvSpPr>
                <p:nvPr/>
              </p:nvSpPr>
              <p:spPr bwMode="auto">
                <a:xfrm>
                  <a:off x="6076" y="228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39" name="Oval 1887"/>
                <p:cNvSpPr>
                  <a:spLocks noChangeArrowheads="1"/>
                </p:cNvSpPr>
                <p:nvPr/>
              </p:nvSpPr>
              <p:spPr bwMode="auto">
                <a:xfrm>
                  <a:off x="6077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0" name="Oval 1888"/>
                <p:cNvSpPr>
                  <a:spLocks noChangeArrowheads="1"/>
                </p:cNvSpPr>
                <p:nvPr/>
              </p:nvSpPr>
              <p:spPr bwMode="auto">
                <a:xfrm>
                  <a:off x="6077" y="225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1" name="Oval 1889"/>
                <p:cNvSpPr>
                  <a:spLocks noChangeArrowheads="1"/>
                </p:cNvSpPr>
                <p:nvPr/>
              </p:nvSpPr>
              <p:spPr bwMode="auto">
                <a:xfrm>
                  <a:off x="6078" y="226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2" name="Oval 1890"/>
                <p:cNvSpPr>
                  <a:spLocks noChangeArrowheads="1"/>
                </p:cNvSpPr>
                <p:nvPr/>
              </p:nvSpPr>
              <p:spPr bwMode="auto">
                <a:xfrm>
                  <a:off x="6078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3" name="Oval 1891"/>
                <p:cNvSpPr>
                  <a:spLocks noChangeArrowheads="1"/>
                </p:cNvSpPr>
                <p:nvPr/>
              </p:nvSpPr>
              <p:spPr bwMode="auto">
                <a:xfrm>
                  <a:off x="6078" y="2219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4" name="Oval 1892"/>
                <p:cNvSpPr>
                  <a:spLocks noChangeArrowheads="1"/>
                </p:cNvSpPr>
                <p:nvPr/>
              </p:nvSpPr>
              <p:spPr bwMode="auto">
                <a:xfrm>
                  <a:off x="6080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5" name="Oval 1893"/>
                <p:cNvSpPr>
                  <a:spLocks noChangeArrowheads="1"/>
                </p:cNvSpPr>
                <p:nvPr/>
              </p:nvSpPr>
              <p:spPr bwMode="auto">
                <a:xfrm>
                  <a:off x="6080" y="227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6" name="Oval 1894"/>
                <p:cNvSpPr>
                  <a:spLocks noChangeArrowheads="1"/>
                </p:cNvSpPr>
                <p:nvPr/>
              </p:nvSpPr>
              <p:spPr bwMode="auto">
                <a:xfrm>
                  <a:off x="6081" y="225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7" name="Oval 1895"/>
                <p:cNvSpPr>
                  <a:spLocks noChangeArrowheads="1"/>
                </p:cNvSpPr>
                <p:nvPr/>
              </p:nvSpPr>
              <p:spPr bwMode="auto">
                <a:xfrm>
                  <a:off x="6081" y="231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8" name="Oval 1896"/>
                <p:cNvSpPr>
                  <a:spLocks noChangeArrowheads="1"/>
                </p:cNvSpPr>
                <p:nvPr/>
              </p:nvSpPr>
              <p:spPr bwMode="auto">
                <a:xfrm>
                  <a:off x="6081" y="229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49" name="Oval 1897"/>
                <p:cNvSpPr>
                  <a:spLocks noChangeArrowheads="1"/>
                </p:cNvSpPr>
                <p:nvPr/>
              </p:nvSpPr>
              <p:spPr bwMode="auto">
                <a:xfrm>
                  <a:off x="6082" y="226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0" name="Oval 1898"/>
                <p:cNvSpPr>
                  <a:spLocks noChangeArrowheads="1"/>
                </p:cNvSpPr>
                <p:nvPr/>
              </p:nvSpPr>
              <p:spPr bwMode="auto">
                <a:xfrm>
                  <a:off x="6082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1" name="Oval 1899"/>
                <p:cNvSpPr>
                  <a:spLocks noChangeArrowheads="1"/>
                </p:cNvSpPr>
                <p:nvPr/>
              </p:nvSpPr>
              <p:spPr bwMode="auto">
                <a:xfrm>
                  <a:off x="608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2" name="Oval 1900"/>
                <p:cNvSpPr>
                  <a:spLocks noChangeArrowheads="1"/>
                </p:cNvSpPr>
                <p:nvPr/>
              </p:nvSpPr>
              <p:spPr bwMode="auto">
                <a:xfrm>
                  <a:off x="6083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3" name="Oval 1901"/>
                <p:cNvSpPr>
                  <a:spLocks noChangeArrowheads="1"/>
                </p:cNvSpPr>
                <p:nvPr/>
              </p:nvSpPr>
              <p:spPr bwMode="auto">
                <a:xfrm>
                  <a:off x="6083" y="230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4" name="Oval 1902"/>
                <p:cNvSpPr>
                  <a:spLocks noChangeArrowheads="1"/>
                </p:cNvSpPr>
                <p:nvPr/>
              </p:nvSpPr>
              <p:spPr bwMode="auto">
                <a:xfrm>
                  <a:off x="6084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5" name="Oval 1903"/>
                <p:cNvSpPr>
                  <a:spLocks noChangeArrowheads="1"/>
                </p:cNvSpPr>
                <p:nvPr/>
              </p:nvSpPr>
              <p:spPr bwMode="auto">
                <a:xfrm>
                  <a:off x="6084" y="223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6" name="Oval 1904"/>
                <p:cNvSpPr>
                  <a:spLocks noChangeArrowheads="1"/>
                </p:cNvSpPr>
                <p:nvPr/>
              </p:nvSpPr>
              <p:spPr bwMode="auto">
                <a:xfrm>
                  <a:off x="6085" y="226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7" name="Oval 1905"/>
                <p:cNvSpPr>
                  <a:spLocks noChangeArrowheads="1"/>
                </p:cNvSpPr>
                <p:nvPr/>
              </p:nvSpPr>
              <p:spPr bwMode="auto">
                <a:xfrm>
                  <a:off x="6085" y="2316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8" name="Oval 1906"/>
                <p:cNvSpPr>
                  <a:spLocks noChangeArrowheads="1"/>
                </p:cNvSpPr>
                <p:nvPr/>
              </p:nvSpPr>
              <p:spPr bwMode="auto">
                <a:xfrm>
                  <a:off x="6085" y="225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59" name="Oval 1907"/>
                <p:cNvSpPr>
                  <a:spLocks noChangeArrowheads="1"/>
                </p:cNvSpPr>
                <p:nvPr/>
              </p:nvSpPr>
              <p:spPr bwMode="auto">
                <a:xfrm>
                  <a:off x="6086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0" name="Oval 1908"/>
                <p:cNvSpPr>
                  <a:spLocks noChangeArrowheads="1"/>
                </p:cNvSpPr>
                <p:nvPr/>
              </p:nvSpPr>
              <p:spPr bwMode="auto">
                <a:xfrm>
                  <a:off x="6086" y="226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1" name="Oval 1909"/>
                <p:cNvSpPr>
                  <a:spLocks noChangeArrowheads="1"/>
                </p:cNvSpPr>
                <p:nvPr/>
              </p:nvSpPr>
              <p:spPr bwMode="auto">
                <a:xfrm>
                  <a:off x="6088" y="226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2" name="Oval 1910"/>
                <p:cNvSpPr>
                  <a:spLocks noChangeArrowheads="1"/>
                </p:cNvSpPr>
                <p:nvPr/>
              </p:nvSpPr>
              <p:spPr bwMode="auto">
                <a:xfrm>
                  <a:off x="6088" y="231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3" name="Oval 1911"/>
                <p:cNvSpPr>
                  <a:spLocks noChangeArrowheads="1"/>
                </p:cNvSpPr>
                <p:nvPr/>
              </p:nvSpPr>
              <p:spPr bwMode="auto">
                <a:xfrm>
                  <a:off x="6088" y="2325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4" name="Oval 1912"/>
                <p:cNvSpPr>
                  <a:spLocks noChangeArrowheads="1"/>
                </p:cNvSpPr>
                <p:nvPr/>
              </p:nvSpPr>
              <p:spPr bwMode="auto">
                <a:xfrm>
                  <a:off x="6089" y="2312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5" name="Oval 1913"/>
                <p:cNvSpPr>
                  <a:spLocks noChangeArrowheads="1"/>
                </p:cNvSpPr>
                <p:nvPr/>
              </p:nvSpPr>
              <p:spPr bwMode="auto">
                <a:xfrm>
                  <a:off x="6089" y="227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6" name="Oval 1914"/>
                <p:cNvSpPr>
                  <a:spLocks noChangeArrowheads="1"/>
                </p:cNvSpPr>
                <p:nvPr/>
              </p:nvSpPr>
              <p:spPr bwMode="auto">
                <a:xfrm>
                  <a:off x="6090" y="2313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7" name="Oval 1915"/>
                <p:cNvSpPr>
                  <a:spLocks noChangeArrowheads="1"/>
                </p:cNvSpPr>
                <p:nvPr/>
              </p:nvSpPr>
              <p:spPr bwMode="auto">
                <a:xfrm>
                  <a:off x="6090" y="2252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8" name="Oval 1916"/>
                <p:cNvSpPr>
                  <a:spLocks noChangeArrowheads="1"/>
                </p:cNvSpPr>
                <p:nvPr/>
              </p:nvSpPr>
              <p:spPr bwMode="auto">
                <a:xfrm>
                  <a:off x="6090" y="2283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69" name="Oval 1917"/>
                <p:cNvSpPr>
                  <a:spLocks noChangeArrowheads="1"/>
                </p:cNvSpPr>
                <p:nvPr/>
              </p:nvSpPr>
              <p:spPr bwMode="auto">
                <a:xfrm>
                  <a:off x="6091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0" name="Oval 1918"/>
                <p:cNvSpPr>
                  <a:spLocks noChangeArrowheads="1"/>
                </p:cNvSpPr>
                <p:nvPr/>
              </p:nvSpPr>
              <p:spPr bwMode="auto">
                <a:xfrm>
                  <a:off x="6091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1" name="Oval 1919"/>
                <p:cNvSpPr>
                  <a:spLocks noChangeArrowheads="1"/>
                </p:cNvSpPr>
                <p:nvPr/>
              </p:nvSpPr>
              <p:spPr bwMode="auto">
                <a:xfrm>
                  <a:off x="6092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2" name="Oval 1920"/>
                <p:cNvSpPr>
                  <a:spLocks noChangeArrowheads="1"/>
                </p:cNvSpPr>
                <p:nvPr/>
              </p:nvSpPr>
              <p:spPr bwMode="auto">
                <a:xfrm>
                  <a:off x="6092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3" name="Oval 1921"/>
                <p:cNvSpPr>
                  <a:spLocks noChangeArrowheads="1"/>
                </p:cNvSpPr>
                <p:nvPr/>
              </p:nvSpPr>
              <p:spPr bwMode="auto">
                <a:xfrm>
                  <a:off x="6092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4" name="Oval 1922"/>
                <p:cNvSpPr>
                  <a:spLocks noChangeArrowheads="1"/>
                </p:cNvSpPr>
                <p:nvPr/>
              </p:nvSpPr>
              <p:spPr bwMode="auto">
                <a:xfrm>
                  <a:off x="6093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5" name="Oval 1923"/>
                <p:cNvSpPr>
                  <a:spLocks noChangeArrowheads="1"/>
                </p:cNvSpPr>
                <p:nvPr/>
              </p:nvSpPr>
              <p:spPr bwMode="auto">
                <a:xfrm>
                  <a:off x="6093" y="225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6" name="Oval 1924"/>
                <p:cNvSpPr>
                  <a:spLocks noChangeArrowheads="1"/>
                </p:cNvSpPr>
                <p:nvPr/>
              </p:nvSpPr>
              <p:spPr bwMode="auto">
                <a:xfrm>
                  <a:off x="609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7" name="Oval 1925"/>
                <p:cNvSpPr>
                  <a:spLocks noChangeArrowheads="1"/>
                </p:cNvSpPr>
                <p:nvPr/>
              </p:nvSpPr>
              <p:spPr bwMode="auto">
                <a:xfrm>
                  <a:off x="6094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8" name="Oval 1926"/>
                <p:cNvSpPr>
                  <a:spLocks noChangeArrowheads="1"/>
                </p:cNvSpPr>
                <p:nvPr/>
              </p:nvSpPr>
              <p:spPr bwMode="auto">
                <a:xfrm>
                  <a:off x="6094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79" name="Oval 1927"/>
                <p:cNvSpPr>
                  <a:spLocks noChangeArrowheads="1"/>
                </p:cNvSpPr>
                <p:nvPr/>
              </p:nvSpPr>
              <p:spPr bwMode="auto">
                <a:xfrm>
                  <a:off x="6095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0" name="Oval 1928"/>
                <p:cNvSpPr>
                  <a:spLocks noChangeArrowheads="1"/>
                </p:cNvSpPr>
                <p:nvPr/>
              </p:nvSpPr>
              <p:spPr bwMode="auto">
                <a:xfrm>
                  <a:off x="6095" y="2312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1" name="Oval 1929"/>
                <p:cNvSpPr>
                  <a:spLocks noChangeArrowheads="1"/>
                </p:cNvSpPr>
                <p:nvPr/>
              </p:nvSpPr>
              <p:spPr bwMode="auto">
                <a:xfrm>
                  <a:off x="6097" y="2316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2" name="Oval 1930"/>
                <p:cNvSpPr>
                  <a:spLocks noChangeArrowheads="1"/>
                </p:cNvSpPr>
                <p:nvPr/>
              </p:nvSpPr>
              <p:spPr bwMode="auto">
                <a:xfrm>
                  <a:off x="6097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3" name="Oval 1931"/>
                <p:cNvSpPr>
                  <a:spLocks noChangeArrowheads="1"/>
                </p:cNvSpPr>
                <p:nvPr/>
              </p:nvSpPr>
              <p:spPr bwMode="auto">
                <a:xfrm>
                  <a:off x="6097" y="2248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4" name="Oval 1932"/>
                <p:cNvSpPr>
                  <a:spLocks noChangeArrowheads="1"/>
                </p:cNvSpPr>
                <p:nvPr/>
              </p:nvSpPr>
              <p:spPr bwMode="auto">
                <a:xfrm>
                  <a:off x="6098" y="224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5" name="Oval 1933"/>
                <p:cNvSpPr>
                  <a:spLocks noChangeArrowheads="1"/>
                </p:cNvSpPr>
                <p:nvPr/>
              </p:nvSpPr>
              <p:spPr bwMode="auto">
                <a:xfrm>
                  <a:off x="6098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6" name="Oval 1934"/>
                <p:cNvSpPr>
                  <a:spLocks noChangeArrowheads="1"/>
                </p:cNvSpPr>
                <p:nvPr/>
              </p:nvSpPr>
              <p:spPr bwMode="auto">
                <a:xfrm>
                  <a:off x="6099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7" name="Oval 1935"/>
                <p:cNvSpPr>
                  <a:spLocks noChangeArrowheads="1"/>
                </p:cNvSpPr>
                <p:nvPr/>
              </p:nvSpPr>
              <p:spPr bwMode="auto">
                <a:xfrm>
                  <a:off x="6099" y="230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8" name="Oval 1936"/>
                <p:cNvSpPr>
                  <a:spLocks noChangeArrowheads="1"/>
                </p:cNvSpPr>
                <p:nvPr/>
              </p:nvSpPr>
              <p:spPr bwMode="auto">
                <a:xfrm>
                  <a:off x="6099" y="225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89" name="Oval 1937"/>
                <p:cNvSpPr>
                  <a:spLocks noChangeArrowheads="1"/>
                </p:cNvSpPr>
                <p:nvPr/>
              </p:nvSpPr>
              <p:spPr bwMode="auto">
                <a:xfrm>
                  <a:off x="6100" y="225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0" name="Oval 1938"/>
                <p:cNvSpPr>
                  <a:spLocks noChangeArrowheads="1"/>
                </p:cNvSpPr>
                <p:nvPr/>
              </p:nvSpPr>
              <p:spPr bwMode="auto">
                <a:xfrm>
                  <a:off x="6100" y="226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1" name="Oval 1939"/>
                <p:cNvSpPr>
                  <a:spLocks noChangeArrowheads="1"/>
                </p:cNvSpPr>
                <p:nvPr/>
              </p:nvSpPr>
              <p:spPr bwMode="auto">
                <a:xfrm>
                  <a:off x="6101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2" name="Oval 1940"/>
                <p:cNvSpPr>
                  <a:spLocks noChangeArrowheads="1"/>
                </p:cNvSpPr>
                <p:nvPr/>
              </p:nvSpPr>
              <p:spPr bwMode="auto">
                <a:xfrm>
                  <a:off x="6101" y="228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3" name="Oval 1941"/>
                <p:cNvSpPr>
                  <a:spLocks noChangeArrowheads="1"/>
                </p:cNvSpPr>
                <p:nvPr/>
              </p:nvSpPr>
              <p:spPr bwMode="auto">
                <a:xfrm>
                  <a:off x="6101" y="228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4" name="Oval 1942"/>
                <p:cNvSpPr>
                  <a:spLocks noChangeArrowheads="1"/>
                </p:cNvSpPr>
                <p:nvPr/>
              </p:nvSpPr>
              <p:spPr bwMode="auto">
                <a:xfrm>
                  <a:off x="6102" y="2280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5" name="Oval 1943"/>
                <p:cNvSpPr>
                  <a:spLocks noChangeArrowheads="1"/>
                </p:cNvSpPr>
                <p:nvPr/>
              </p:nvSpPr>
              <p:spPr bwMode="auto">
                <a:xfrm>
                  <a:off x="6102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6" name="Oval 1944"/>
                <p:cNvSpPr>
                  <a:spLocks noChangeArrowheads="1"/>
                </p:cNvSpPr>
                <p:nvPr/>
              </p:nvSpPr>
              <p:spPr bwMode="auto">
                <a:xfrm>
                  <a:off x="6103" y="229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7" name="Oval 1945"/>
                <p:cNvSpPr>
                  <a:spLocks noChangeArrowheads="1"/>
                </p:cNvSpPr>
                <p:nvPr/>
              </p:nvSpPr>
              <p:spPr bwMode="auto">
                <a:xfrm>
                  <a:off x="6103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8" name="Oval 1946"/>
                <p:cNvSpPr>
                  <a:spLocks noChangeArrowheads="1"/>
                </p:cNvSpPr>
                <p:nvPr/>
              </p:nvSpPr>
              <p:spPr bwMode="auto">
                <a:xfrm>
                  <a:off x="6103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699" name="Oval 1947"/>
                <p:cNvSpPr>
                  <a:spLocks noChangeArrowheads="1"/>
                </p:cNvSpPr>
                <p:nvPr/>
              </p:nvSpPr>
              <p:spPr bwMode="auto">
                <a:xfrm>
                  <a:off x="6105" y="225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0" name="Oval 1948"/>
                <p:cNvSpPr>
                  <a:spLocks noChangeArrowheads="1"/>
                </p:cNvSpPr>
                <p:nvPr/>
              </p:nvSpPr>
              <p:spPr bwMode="auto">
                <a:xfrm>
                  <a:off x="6105" y="2269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1" name="Oval 1949"/>
                <p:cNvSpPr>
                  <a:spLocks noChangeArrowheads="1"/>
                </p:cNvSpPr>
                <p:nvPr/>
              </p:nvSpPr>
              <p:spPr bwMode="auto">
                <a:xfrm>
                  <a:off x="6105" y="223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2" name="Oval 1950"/>
                <p:cNvSpPr>
                  <a:spLocks noChangeArrowheads="1"/>
                </p:cNvSpPr>
                <p:nvPr/>
              </p:nvSpPr>
              <p:spPr bwMode="auto">
                <a:xfrm>
                  <a:off x="6106" y="229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3" name="Oval 1951"/>
                <p:cNvSpPr>
                  <a:spLocks noChangeArrowheads="1"/>
                </p:cNvSpPr>
                <p:nvPr/>
              </p:nvSpPr>
              <p:spPr bwMode="auto">
                <a:xfrm>
                  <a:off x="6106" y="2267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4" name="Oval 1952"/>
                <p:cNvSpPr>
                  <a:spLocks noChangeArrowheads="1"/>
                </p:cNvSpPr>
                <p:nvPr/>
              </p:nvSpPr>
              <p:spPr bwMode="auto">
                <a:xfrm>
                  <a:off x="6107" y="225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5" name="Oval 1953"/>
                <p:cNvSpPr>
                  <a:spLocks noChangeArrowheads="1"/>
                </p:cNvSpPr>
                <p:nvPr/>
              </p:nvSpPr>
              <p:spPr bwMode="auto">
                <a:xfrm>
                  <a:off x="6107" y="232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6" name="Oval 1954"/>
                <p:cNvSpPr>
                  <a:spLocks noChangeArrowheads="1"/>
                </p:cNvSpPr>
                <p:nvPr/>
              </p:nvSpPr>
              <p:spPr bwMode="auto">
                <a:xfrm>
                  <a:off x="6107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7" name="Oval 1955"/>
                <p:cNvSpPr>
                  <a:spLocks noChangeArrowheads="1"/>
                </p:cNvSpPr>
                <p:nvPr/>
              </p:nvSpPr>
              <p:spPr bwMode="auto">
                <a:xfrm>
                  <a:off x="6108" y="230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8" name="Oval 1956"/>
                <p:cNvSpPr>
                  <a:spLocks noChangeArrowheads="1"/>
                </p:cNvSpPr>
                <p:nvPr/>
              </p:nvSpPr>
              <p:spPr bwMode="auto">
                <a:xfrm>
                  <a:off x="6108" y="225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09" name="Oval 1957"/>
                <p:cNvSpPr>
                  <a:spLocks noChangeArrowheads="1"/>
                </p:cNvSpPr>
                <p:nvPr/>
              </p:nvSpPr>
              <p:spPr bwMode="auto">
                <a:xfrm>
                  <a:off x="6109" y="2284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0" name="Oval 1958"/>
                <p:cNvSpPr>
                  <a:spLocks noChangeArrowheads="1"/>
                </p:cNvSpPr>
                <p:nvPr/>
              </p:nvSpPr>
              <p:spPr bwMode="auto">
                <a:xfrm>
                  <a:off x="6109" y="222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1" name="Oval 1959"/>
                <p:cNvSpPr>
                  <a:spLocks noChangeArrowheads="1"/>
                </p:cNvSpPr>
                <p:nvPr/>
              </p:nvSpPr>
              <p:spPr bwMode="auto">
                <a:xfrm>
                  <a:off x="6109" y="226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2" name="Oval 1960"/>
                <p:cNvSpPr>
                  <a:spLocks noChangeArrowheads="1"/>
                </p:cNvSpPr>
                <p:nvPr/>
              </p:nvSpPr>
              <p:spPr bwMode="auto">
                <a:xfrm>
                  <a:off x="6109" y="2236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3" name="Oval 1961"/>
                <p:cNvSpPr>
                  <a:spLocks noChangeArrowheads="1"/>
                </p:cNvSpPr>
                <p:nvPr/>
              </p:nvSpPr>
              <p:spPr bwMode="auto">
                <a:xfrm>
                  <a:off x="6109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4" name="Oval 1962"/>
                <p:cNvSpPr>
                  <a:spLocks noChangeArrowheads="1"/>
                </p:cNvSpPr>
                <p:nvPr/>
              </p:nvSpPr>
              <p:spPr bwMode="auto">
                <a:xfrm>
                  <a:off x="6109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5" name="Oval 1963"/>
                <p:cNvSpPr>
                  <a:spLocks noChangeArrowheads="1"/>
                </p:cNvSpPr>
                <p:nvPr/>
              </p:nvSpPr>
              <p:spPr bwMode="auto">
                <a:xfrm>
                  <a:off x="6109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6" name="Oval 1964"/>
                <p:cNvSpPr>
                  <a:spLocks noChangeArrowheads="1"/>
                </p:cNvSpPr>
                <p:nvPr/>
              </p:nvSpPr>
              <p:spPr bwMode="auto">
                <a:xfrm>
                  <a:off x="6109" y="230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7" name="Oval 1965"/>
                <p:cNvSpPr>
                  <a:spLocks noChangeArrowheads="1"/>
                </p:cNvSpPr>
                <p:nvPr/>
              </p:nvSpPr>
              <p:spPr bwMode="auto">
                <a:xfrm>
                  <a:off x="6110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8" name="Oval 1966"/>
                <p:cNvSpPr>
                  <a:spLocks noChangeArrowheads="1"/>
                </p:cNvSpPr>
                <p:nvPr/>
              </p:nvSpPr>
              <p:spPr bwMode="auto">
                <a:xfrm>
                  <a:off x="6110" y="230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19" name="Oval 1967"/>
                <p:cNvSpPr>
                  <a:spLocks noChangeArrowheads="1"/>
                </p:cNvSpPr>
                <p:nvPr/>
              </p:nvSpPr>
              <p:spPr bwMode="auto">
                <a:xfrm>
                  <a:off x="6111" y="228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0" name="Oval 1968"/>
                <p:cNvSpPr>
                  <a:spLocks noChangeArrowheads="1"/>
                </p:cNvSpPr>
                <p:nvPr/>
              </p:nvSpPr>
              <p:spPr bwMode="auto">
                <a:xfrm>
                  <a:off x="6111" y="225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1" name="Oval 1969"/>
                <p:cNvSpPr>
                  <a:spLocks noChangeArrowheads="1"/>
                </p:cNvSpPr>
                <p:nvPr/>
              </p:nvSpPr>
              <p:spPr bwMode="auto">
                <a:xfrm>
                  <a:off x="6111" y="2251"/>
                  <a:ext cx="5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2" name="Oval 1970"/>
                <p:cNvSpPr>
                  <a:spLocks noChangeArrowheads="1"/>
                </p:cNvSpPr>
                <p:nvPr/>
              </p:nvSpPr>
              <p:spPr bwMode="auto">
                <a:xfrm>
                  <a:off x="6112" y="229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3" name="Oval 1971"/>
                <p:cNvSpPr>
                  <a:spLocks noChangeArrowheads="1"/>
                </p:cNvSpPr>
                <p:nvPr/>
              </p:nvSpPr>
              <p:spPr bwMode="auto">
                <a:xfrm>
                  <a:off x="6112" y="226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4" name="Oval 1972"/>
                <p:cNvSpPr>
                  <a:spLocks noChangeArrowheads="1"/>
                </p:cNvSpPr>
                <p:nvPr/>
              </p:nvSpPr>
              <p:spPr bwMode="auto">
                <a:xfrm>
                  <a:off x="6113" y="228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5" name="Oval 1973"/>
                <p:cNvSpPr>
                  <a:spLocks noChangeArrowheads="1"/>
                </p:cNvSpPr>
                <p:nvPr/>
              </p:nvSpPr>
              <p:spPr bwMode="auto">
                <a:xfrm>
                  <a:off x="6113" y="228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6" name="Oval 1974"/>
                <p:cNvSpPr>
                  <a:spLocks noChangeArrowheads="1"/>
                </p:cNvSpPr>
                <p:nvPr/>
              </p:nvSpPr>
              <p:spPr bwMode="auto">
                <a:xfrm>
                  <a:off x="6113" y="229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7" name="Oval 1975"/>
                <p:cNvSpPr>
                  <a:spLocks noChangeArrowheads="1"/>
                </p:cNvSpPr>
                <p:nvPr/>
              </p:nvSpPr>
              <p:spPr bwMode="auto">
                <a:xfrm>
                  <a:off x="6114" y="2235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8" name="Oval 1976"/>
                <p:cNvSpPr>
                  <a:spLocks noChangeArrowheads="1"/>
                </p:cNvSpPr>
                <p:nvPr/>
              </p:nvSpPr>
              <p:spPr bwMode="auto">
                <a:xfrm>
                  <a:off x="611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29" name="Oval 1977"/>
                <p:cNvSpPr>
                  <a:spLocks noChangeArrowheads="1"/>
                </p:cNvSpPr>
                <p:nvPr/>
              </p:nvSpPr>
              <p:spPr bwMode="auto">
                <a:xfrm>
                  <a:off x="6115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0" name="Oval 1978"/>
                <p:cNvSpPr>
                  <a:spLocks noChangeArrowheads="1"/>
                </p:cNvSpPr>
                <p:nvPr/>
              </p:nvSpPr>
              <p:spPr bwMode="auto">
                <a:xfrm>
                  <a:off x="6115" y="223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1" name="Oval 1979"/>
                <p:cNvSpPr>
                  <a:spLocks noChangeArrowheads="1"/>
                </p:cNvSpPr>
                <p:nvPr/>
              </p:nvSpPr>
              <p:spPr bwMode="auto">
                <a:xfrm>
                  <a:off x="6115" y="2279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2" name="Oval 1980"/>
                <p:cNvSpPr>
                  <a:spLocks noChangeArrowheads="1"/>
                </p:cNvSpPr>
                <p:nvPr/>
              </p:nvSpPr>
              <p:spPr bwMode="auto">
                <a:xfrm>
                  <a:off x="6116" y="2284"/>
                  <a:ext cx="9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3" name="Oval 1981"/>
                <p:cNvSpPr>
                  <a:spLocks noChangeArrowheads="1"/>
                </p:cNvSpPr>
                <p:nvPr/>
              </p:nvSpPr>
              <p:spPr bwMode="auto">
                <a:xfrm>
                  <a:off x="6116" y="2294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4" name="Oval 1982"/>
                <p:cNvSpPr>
                  <a:spLocks noChangeArrowheads="1"/>
                </p:cNvSpPr>
                <p:nvPr/>
              </p:nvSpPr>
              <p:spPr bwMode="auto">
                <a:xfrm>
                  <a:off x="6118" y="2252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5" name="Oval 1983"/>
                <p:cNvSpPr>
                  <a:spLocks noChangeArrowheads="1"/>
                </p:cNvSpPr>
                <p:nvPr/>
              </p:nvSpPr>
              <p:spPr bwMode="auto">
                <a:xfrm>
                  <a:off x="6118" y="230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6" name="Oval 1984"/>
                <p:cNvSpPr>
                  <a:spLocks noChangeArrowheads="1"/>
                </p:cNvSpPr>
                <p:nvPr/>
              </p:nvSpPr>
              <p:spPr bwMode="auto">
                <a:xfrm>
                  <a:off x="6118" y="2264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7" name="Oval 1985"/>
                <p:cNvSpPr>
                  <a:spLocks noChangeArrowheads="1"/>
                </p:cNvSpPr>
                <p:nvPr/>
              </p:nvSpPr>
              <p:spPr bwMode="auto">
                <a:xfrm>
                  <a:off x="6119" y="2281"/>
                  <a:ext cx="8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8" name="Oval 1986"/>
                <p:cNvSpPr>
                  <a:spLocks noChangeArrowheads="1"/>
                </p:cNvSpPr>
                <p:nvPr/>
              </p:nvSpPr>
              <p:spPr bwMode="auto">
                <a:xfrm>
                  <a:off x="6119" y="2248"/>
                  <a:ext cx="8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39" name="Oval 1987"/>
                <p:cNvSpPr>
                  <a:spLocks noChangeArrowheads="1"/>
                </p:cNvSpPr>
                <p:nvPr/>
              </p:nvSpPr>
              <p:spPr bwMode="auto">
                <a:xfrm>
                  <a:off x="6120" y="2270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0" name="Oval 1988"/>
                <p:cNvSpPr>
                  <a:spLocks noChangeArrowheads="1"/>
                </p:cNvSpPr>
                <p:nvPr/>
              </p:nvSpPr>
              <p:spPr bwMode="auto">
                <a:xfrm>
                  <a:off x="6120" y="226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1" name="Oval 1989"/>
                <p:cNvSpPr>
                  <a:spLocks noChangeArrowheads="1"/>
                </p:cNvSpPr>
                <p:nvPr/>
              </p:nvSpPr>
              <p:spPr bwMode="auto">
                <a:xfrm>
                  <a:off x="6120" y="2300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2" name="Oval 1990"/>
                <p:cNvSpPr>
                  <a:spLocks noChangeArrowheads="1"/>
                </p:cNvSpPr>
                <p:nvPr/>
              </p:nvSpPr>
              <p:spPr bwMode="auto">
                <a:xfrm>
                  <a:off x="6124" y="221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3" name="Oval 1991"/>
                <p:cNvSpPr>
                  <a:spLocks noChangeArrowheads="1"/>
                </p:cNvSpPr>
                <p:nvPr/>
              </p:nvSpPr>
              <p:spPr bwMode="auto">
                <a:xfrm>
                  <a:off x="6124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4" name="Oval 1992"/>
                <p:cNvSpPr>
                  <a:spLocks noChangeArrowheads="1"/>
                </p:cNvSpPr>
                <p:nvPr/>
              </p:nvSpPr>
              <p:spPr bwMode="auto">
                <a:xfrm>
                  <a:off x="6125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5" name="Oval 1993"/>
                <p:cNvSpPr>
                  <a:spLocks noChangeArrowheads="1"/>
                </p:cNvSpPr>
                <p:nvPr/>
              </p:nvSpPr>
              <p:spPr bwMode="auto">
                <a:xfrm>
                  <a:off x="6125" y="230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6" name="Oval 1994"/>
                <p:cNvSpPr>
                  <a:spLocks noChangeArrowheads="1"/>
                </p:cNvSpPr>
                <p:nvPr/>
              </p:nvSpPr>
              <p:spPr bwMode="auto">
                <a:xfrm>
                  <a:off x="6125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7" name="Oval 1995"/>
                <p:cNvSpPr>
                  <a:spLocks noChangeArrowheads="1"/>
                </p:cNvSpPr>
                <p:nvPr/>
              </p:nvSpPr>
              <p:spPr bwMode="auto">
                <a:xfrm>
                  <a:off x="6126" y="233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8" name="Oval 1996"/>
                <p:cNvSpPr>
                  <a:spLocks noChangeArrowheads="1"/>
                </p:cNvSpPr>
                <p:nvPr/>
              </p:nvSpPr>
              <p:spPr bwMode="auto">
                <a:xfrm>
                  <a:off x="6126" y="2250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49" name="Oval 1997"/>
                <p:cNvSpPr>
                  <a:spLocks noChangeArrowheads="1"/>
                </p:cNvSpPr>
                <p:nvPr/>
              </p:nvSpPr>
              <p:spPr bwMode="auto">
                <a:xfrm>
                  <a:off x="6127" y="228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0" name="Oval 1998"/>
                <p:cNvSpPr>
                  <a:spLocks noChangeArrowheads="1"/>
                </p:cNvSpPr>
                <p:nvPr/>
              </p:nvSpPr>
              <p:spPr bwMode="auto">
                <a:xfrm>
                  <a:off x="6127" y="222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1" name="Oval 1999"/>
                <p:cNvSpPr>
                  <a:spLocks noChangeArrowheads="1"/>
                </p:cNvSpPr>
                <p:nvPr/>
              </p:nvSpPr>
              <p:spPr bwMode="auto">
                <a:xfrm>
                  <a:off x="6127" y="224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2" name="Oval 2000"/>
                <p:cNvSpPr>
                  <a:spLocks noChangeArrowheads="1"/>
                </p:cNvSpPr>
                <p:nvPr/>
              </p:nvSpPr>
              <p:spPr bwMode="auto">
                <a:xfrm>
                  <a:off x="6129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3" name="Oval 2001"/>
                <p:cNvSpPr>
                  <a:spLocks noChangeArrowheads="1"/>
                </p:cNvSpPr>
                <p:nvPr/>
              </p:nvSpPr>
              <p:spPr bwMode="auto">
                <a:xfrm>
                  <a:off x="6129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4" name="Oval 2002"/>
                <p:cNvSpPr>
                  <a:spLocks noChangeArrowheads="1"/>
                </p:cNvSpPr>
                <p:nvPr/>
              </p:nvSpPr>
              <p:spPr bwMode="auto">
                <a:xfrm>
                  <a:off x="6130" y="223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5" name="Oval 2003"/>
                <p:cNvSpPr>
                  <a:spLocks noChangeArrowheads="1"/>
                </p:cNvSpPr>
                <p:nvPr/>
              </p:nvSpPr>
              <p:spPr bwMode="auto">
                <a:xfrm>
                  <a:off x="6130" y="224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6" name="Oval 2004"/>
                <p:cNvSpPr>
                  <a:spLocks noChangeArrowheads="1"/>
                </p:cNvSpPr>
                <p:nvPr/>
              </p:nvSpPr>
              <p:spPr bwMode="auto">
                <a:xfrm>
                  <a:off x="6130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7" name="Oval 2005"/>
                <p:cNvSpPr>
                  <a:spLocks noChangeArrowheads="1"/>
                </p:cNvSpPr>
                <p:nvPr/>
              </p:nvSpPr>
              <p:spPr bwMode="auto">
                <a:xfrm>
                  <a:off x="6131" y="230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8" name="Oval 2006"/>
                <p:cNvSpPr>
                  <a:spLocks noChangeArrowheads="1"/>
                </p:cNvSpPr>
                <p:nvPr/>
              </p:nvSpPr>
              <p:spPr bwMode="auto">
                <a:xfrm>
                  <a:off x="6131" y="228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59" name="Oval 2007"/>
                <p:cNvSpPr>
                  <a:spLocks noChangeArrowheads="1"/>
                </p:cNvSpPr>
                <p:nvPr/>
              </p:nvSpPr>
              <p:spPr bwMode="auto">
                <a:xfrm>
                  <a:off x="6132" y="227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0" name="Oval 2008"/>
                <p:cNvSpPr>
                  <a:spLocks noChangeArrowheads="1"/>
                </p:cNvSpPr>
                <p:nvPr/>
              </p:nvSpPr>
              <p:spPr bwMode="auto">
                <a:xfrm>
                  <a:off x="6132" y="230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1" name="Oval 2009"/>
                <p:cNvSpPr>
                  <a:spLocks noChangeArrowheads="1"/>
                </p:cNvSpPr>
                <p:nvPr/>
              </p:nvSpPr>
              <p:spPr bwMode="auto">
                <a:xfrm>
                  <a:off x="6132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2" name="Oval 2010"/>
                <p:cNvSpPr>
                  <a:spLocks noChangeArrowheads="1"/>
                </p:cNvSpPr>
                <p:nvPr/>
              </p:nvSpPr>
              <p:spPr bwMode="auto">
                <a:xfrm>
                  <a:off x="6133" y="229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3" name="Oval 2011"/>
                <p:cNvSpPr>
                  <a:spLocks noChangeArrowheads="1"/>
                </p:cNvSpPr>
                <p:nvPr/>
              </p:nvSpPr>
              <p:spPr bwMode="auto">
                <a:xfrm>
                  <a:off x="6133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4" name="Oval 2012"/>
                <p:cNvSpPr>
                  <a:spLocks noChangeArrowheads="1"/>
                </p:cNvSpPr>
                <p:nvPr/>
              </p:nvSpPr>
              <p:spPr bwMode="auto">
                <a:xfrm>
                  <a:off x="6134" y="2314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5" name="Oval 2013"/>
                <p:cNvSpPr>
                  <a:spLocks noChangeArrowheads="1"/>
                </p:cNvSpPr>
                <p:nvPr/>
              </p:nvSpPr>
              <p:spPr bwMode="auto">
                <a:xfrm>
                  <a:off x="6134" y="224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6" name="Oval 2014"/>
                <p:cNvSpPr>
                  <a:spLocks noChangeArrowheads="1"/>
                </p:cNvSpPr>
                <p:nvPr/>
              </p:nvSpPr>
              <p:spPr bwMode="auto">
                <a:xfrm>
                  <a:off x="6134" y="2283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7" name="Oval 2015"/>
                <p:cNvSpPr>
                  <a:spLocks noChangeArrowheads="1"/>
                </p:cNvSpPr>
                <p:nvPr/>
              </p:nvSpPr>
              <p:spPr bwMode="auto">
                <a:xfrm>
                  <a:off x="6135" y="232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8" name="Oval 2016"/>
                <p:cNvSpPr>
                  <a:spLocks noChangeArrowheads="1"/>
                </p:cNvSpPr>
                <p:nvPr/>
              </p:nvSpPr>
              <p:spPr bwMode="auto">
                <a:xfrm>
                  <a:off x="6135" y="227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69" name="Oval 2017"/>
                <p:cNvSpPr>
                  <a:spLocks noChangeArrowheads="1"/>
                </p:cNvSpPr>
                <p:nvPr/>
              </p:nvSpPr>
              <p:spPr bwMode="auto">
                <a:xfrm>
                  <a:off x="6135" y="230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0" name="Oval 2018"/>
                <p:cNvSpPr>
                  <a:spLocks noChangeArrowheads="1"/>
                </p:cNvSpPr>
                <p:nvPr/>
              </p:nvSpPr>
              <p:spPr bwMode="auto">
                <a:xfrm>
                  <a:off x="6137" y="228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1" name="Oval 2019"/>
                <p:cNvSpPr>
                  <a:spLocks noChangeArrowheads="1"/>
                </p:cNvSpPr>
                <p:nvPr/>
              </p:nvSpPr>
              <p:spPr bwMode="auto">
                <a:xfrm>
                  <a:off x="6137" y="222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2" name="Oval 2020"/>
                <p:cNvSpPr>
                  <a:spLocks noChangeArrowheads="1"/>
                </p:cNvSpPr>
                <p:nvPr/>
              </p:nvSpPr>
              <p:spPr bwMode="auto">
                <a:xfrm>
                  <a:off x="6138" y="228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3" name="Oval 2021"/>
                <p:cNvSpPr>
                  <a:spLocks noChangeArrowheads="1"/>
                </p:cNvSpPr>
                <p:nvPr/>
              </p:nvSpPr>
              <p:spPr bwMode="auto">
                <a:xfrm>
                  <a:off x="6138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4" name="Oval 2022"/>
                <p:cNvSpPr>
                  <a:spLocks noChangeArrowheads="1"/>
                </p:cNvSpPr>
                <p:nvPr/>
              </p:nvSpPr>
              <p:spPr bwMode="auto">
                <a:xfrm>
                  <a:off x="6138" y="226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5" name="Oval 2023"/>
                <p:cNvSpPr>
                  <a:spLocks noChangeArrowheads="1"/>
                </p:cNvSpPr>
                <p:nvPr/>
              </p:nvSpPr>
              <p:spPr bwMode="auto">
                <a:xfrm>
                  <a:off x="6139" y="229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6" name="Oval 2024"/>
                <p:cNvSpPr>
                  <a:spLocks noChangeArrowheads="1"/>
                </p:cNvSpPr>
                <p:nvPr/>
              </p:nvSpPr>
              <p:spPr bwMode="auto">
                <a:xfrm>
                  <a:off x="6139" y="230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7" name="Oval 2025"/>
                <p:cNvSpPr>
                  <a:spLocks noChangeArrowheads="1"/>
                </p:cNvSpPr>
                <p:nvPr/>
              </p:nvSpPr>
              <p:spPr bwMode="auto">
                <a:xfrm>
                  <a:off x="614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8" name="Oval 2026"/>
                <p:cNvSpPr>
                  <a:spLocks noChangeArrowheads="1"/>
                </p:cNvSpPr>
                <p:nvPr/>
              </p:nvSpPr>
              <p:spPr bwMode="auto">
                <a:xfrm>
                  <a:off x="6140" y="231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79" name="Oval 2027"/>
                <p:cNvSpPr>
                  <a:spLocks noChangeArrowheads="1"/>
                </p:cNvSpPr>
                <p:nvPr/>
              </p:nvSpPr>
              <p:spPr bwMode="auto">
                <a:xfrm>
                  <a:off x="6140" y="231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0" name="Oval 2028"/>
                <p:cNvSpPr>
                  <a:spLocks noChangeArrowheads="1"/>
                </p:cNvSpPr>
                <p:nvPr/>
              </p:nvSpPr>
              <p:spPr bwMode="auto">
                <a:xfrm>
                  <a:off x="6141" y="226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1" name="Oval 2029"/>
                <p:cNvSpPr>
                  <a:spLocks noChangeArrowheads="1"/>
                </p:cNvSpPr>
                <p:nvPr/>
              </p:nvSpPr>
              <p:spPr bwMode="auto">
                <a:xfrm>
                  <a:off x="6141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2" name="Oval 2030"/>
                <p:cNvSpPr>
                  <a:spLocks noChangeArrowheads="1"/>
                </p:cNvSpPr>
                <p:nvPr/>
              </p:nvSpPr>
              <p:spPr bwMode="auto">
                <a:xfrm>
                  <a:off x="6142" y="231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3" name="Oval 2031"/>
                <p:cNvSpPr>
                  <a:spLocks noChangeArrowheads="1"/>
                </p:cNvSpPr>
                <p:nvPr/>
              </p:nvSpPr>
              <p:spPr bwMode="auto">
                <a:xfrm>
                  <a:off x="6142" y="224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grpSp>
            <p:nvGrpSpPr>
              <p:cNvPr id="67974" name="Group 2032"/>
              <p:cNvGrpSpPr>
                <a:grpSpLocks/>
              </p:cNvGrpSpPr>
              <p:nvPr/>
            </p:nvGrpSpPr>
            <p:grpSpPr bwMode="auto">
              <a:xfrm>
                <a:off x="6142" y="2206"/>
                <a:ext cx="96" cy="135"/>
                <a:chOff x="6142" y="2206"/>
                <a:chExt cx="96" cy="135"/>
              </a:xfrm>
            </p:grpSpPr>
            <p:sp>
              <p:nvSpPr>
                <p:cNvPr id="844785" name="Oval 2033"/>
                <p:cNvSpPr>
                  <a:spLocks noChangeArrowheads="1"/>
                </p:cNvSpPr>
                <p:nvPr/>
              </p:nvSpPr>
              <p:spPr bwMode="auto">
                <a:xfrm>
                  <a:off x="6142" y="226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6" name="Oval 2034"/>
                <p:cNvSpPr>
                  <a:spLocks noChangeArrowheads="1"/>
                </p:cNvSpPr>
                <p:nvPr/>
              </p:nvSpPr>
              <p:spPr bwMode="auto">
                <a:xfrm>
                  <a:off x="6143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7" name="Oval 2035"/>
                <p:cNvSpPr>
                  <a:spLocks noChangeArrowheads="1"/>
                </p:cNvSpPr>
                <p:nvPr/>
              </p:nvSpPr>
              <p:spPr bwMode="auto">
                <a:xfrm>
                  <a:off x="6143" y="226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8" name="Oval 2036"/>
                <p:cNvSpPr>
                  <a:spLocks noChangeArrowheads="1"/>
                </p:cNvSpPr>
                <p:nvPr/>
              </p:nvSpPr>
              <p:spPr bwMode="auto">
                <a:xfrm>
                  <a:off x="6144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89" name="Oval 2037"/>
                <p:cNvSpPr>
                  <a:spLocks noChangeArrowheads="1"/>
                </p:cNvSpPr>
                <p:nvPr/>
              </p:nvSpPr>
              <p:spPr bwMode="auto">
                <a:xfrm>
                  <a:off x="6144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0" name="Oval 2038"/>
                <p:cNvSpPr>
                  <a:spLocks noChangeArrowheads="1"/>
                </p:cNvSpPr>
                <p:nvPr/>
              </p:nvSpPr>
              <p:spPr bwMode="auto">
                <a:xfrm>
                  <a:off x="614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1" name="Oval 2039"/>
                <p:cNvSpPr>
                  <a:spLocks noChangeArrowheads="1"/>
                </p:cNvSpPr>
                <p:nvPr/>
              </p:nvSpPr>
              <p:spPr bwMode="auto">
                <a:xfrm>
                  <a:off x="6146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2" name="Oval 2040"/>
                <p:cNvSpPr>
                  <a:spLocks noChangeArrowheads="1"/>
                </p:cNvSpPr>
                <p:nvPr/>
              </p:nvSpPr>
              <p:spPr bwMode="auto">
                <a:xfrm>
                  <a:off x="6146" y="224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3" name="Oval 2041"/>
                <p:cNvSpPr>
                  <a:spLocks noChangeArrowheads="1"/>
                </p:cNvSpPr>
                <p:nvPr/>
              </p:nvSpPr>
              <p:spPr bwMode="auto">
                <a:xfrm>
                  <a:off x="6147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4" name="Oval 2042"/>
                <p:cNvSpPr>
                  <a:spLocks noChangeArrowheads="1"/>
                </p:cNvSpPr>
                <p:nvPr/>
              </p:nvSpPr>
              <p:spPr bwMode="auto">
                <a:xfrm>
                  <a:off x="6147" y="2292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5" name="Oval 2043"/>
                <p:cNvSpPr>
                  <a:spLocks noChangeArrowheads="1"/>
                </p:cNvSpPr>
                <p:nvPr/>
              </p:nvSpPr>
              <p:spPr bwMode="auto">
                <a:xfrm>
                  <a:off x="6147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6" name="Oval 2044"/>
                <p:cNvSpPr>
                  <a:spLocks noChangeArrowheads="1"/>
                </p:cNvSpPr>
                <p:nvPr/>
              </p:nvSpPr>
              <p:spPr bwMode="auto">
                <a:xfrm>
                  <a:off x="6148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7" name="Oval 2045"/>
                <p:cNvSpPr>
                  <a:spLocks noChangeArrowheads="1"/>
                </p:cNvSpPr>
                <p:nvPr/>
              </p:nvSpPr>
              <p:spPr bwMode="auto">
                <a:xfrm>
                  <a:off x="6148" y="231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8" name="Oval 2046"/>
                <p:cNvSpPr>
                  <a:spLocks noChangeArrowheads="1"/>
                </p:cNvSpPr>
                <p:nvPr/>
              </p:nvSpPr>
              <p:spPr bwMode="auto">
                <a:xfrm>
                  <a:off x="6149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799" name="Oval 2047"/>
                <p:cNvSpPr>
                  <a:spLocks noChangeArrowheads="1"/>
                </p:cNvSpPr>
                <p:nvPr/>
              </p:nvSpPr>
              <p:spPr bwMode="auto">
                <a:xfrm>
                  <a:off x="6149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0" name="Oval 2048"/>
                <p:cNvSpPr>
                  <a:spLocks noChangeArrowheads="1"/>
                </p:cNvSpPr>
                <p:nvPr/>
              </p:nvSpPr>
              <p:spPr bwMode="auto">
                <a:xfrm>
                  <a:off x="6149" y="225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1" name="Oval 2049"/>
                <p:cNvSpPr>
                  <a:spLocks noChangeArrowheads="1"/>
                </p:cNvSpPr>
                <p:nvPr/>
              </p:nvSpPr>
              <p:spPr bwMode="auto">
                <a:xfrm>
                  <a:off x="6150" y="221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2" name="Oval 2050"/>
                <p:cNvSpPr>
                  <a:spLocks noChangeArrowheads="1"/>
                </p:cNvSpPr>
                <p:nvPr/>
              </p:nvSpPr>
              <p:spPr bwMode="auto">
                <a:xfrm>
                  <a:off x="6150" y="222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3" name="Oval 2051"/>
                <p:cNvSpPr>
                  <a:spLocks noChangeArrowheads="1"/>
                </p:cNvSpPr>
                <p:nvPr/>
              </p:nvSpPr>
              <p:spPr bwMode="auto">
                <a:xfrm>
                  <a:off x="6151" y="2301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4" name="Oval 2052"/>
                <p:cNvSpPr>
                  <a:spLocks noChangeArrowheads="1"/>
                </p:cNvSpPr>
                <p:nvPr/>
              </p:nvSpPr>
              <p:spPr bwMode="auto">
                <a:xfrm>
                  <a:off x="6151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5" name="Oval 2053"/>
                <p:cNvSpPr>
                  <a:spLocks noChangeArrowheads="1"/>
                </p:cNvSpPr>
                <p:nvPr/>
              </p:nvSpPr>
              <p:spPr bwMode="auto">
                <a:xfrm>
                  <a:off x="6151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6" name="Oval 2054"/>
                <p:cNvSpPr>
                  <a:spLocks noChangeArrowheads="1"/>
                </p:cNvSpPr>
                <p:nvPr/>
              </p:nvSpPr>
              <p:spPr bwMode="auto">
                <a:xfrm>
                  <a:off x="6152" y="223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7" name="Oval 2055"/>
                <p:cNvSpPr>
                  <a:spLocks noChangeArrowheads="1"/>
                </p:cNvSpPr>
                <p:nvPr/>
              </p:nvSpPr>
              <p:spPr bwMode="auto">
                <a:xfrm>
                  <a:off x="6152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8" name="Oval 2056"/>
                <p:cNvSpPr>
                  <a:spLocks noChangeArrowheads="1"/>
                </p:cNvSpPr>
                <p:nvPr/>
              </p:nvSpPr>
              <p:spPr bwMode="auto">
                <a:xfrm>
                  <a:off x="6154" y="2230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09" name="Oval 2057"/>
                <p:cNvSpPr>
                  <a:spLocks noChangeArrowheads="1"/>
                </p:cNvSpPr>
                <p:nvPr/>
              </p:nvSpPr>
              <p:spPr bwMode="auto">
                <a:xfrm>
                  <a:off x="6154" y="2288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0" name="Oval 2058"/>
                <p:cNvSpPr>
                  <a:spLocks noChangeArrowheads="1"/>
                </p:cNvSpPr>
                <p:nvPr/>
              </p:nvSpPr>
              <p:spPr bwMode="auto">
                <a:xfrm>
                  <a:off x="6154" y="2255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1" name="Oval 2059"/>
                <p:cNvSpPr>
                  <a:spLocks noChangeArrowheads="1"/>
                </p:cNvSpPr>
                <p:nvPr/>
              </p:nvSpPr>
              <p:spPr bwMode="auto">
                <a:xfrm>
                  <a:off x="6155" y="2285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2" name="Oval 2060"/>
                <p:cNvSpPr>
                  <a:spLocks noChangeArrowheads="1"/>
                </p:cNvSpPr>
                <p:nvPr/>
              </p:nvSpPr>
              <p:spPr bwMode="auto">
                <a:xfrm>
                  <a:off x="6155" y="228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3" name="Oval 2061"/>
                <p:cNvSpPr>
                  <a:spLocks noChangeArrowheads="1"/>
                </p:cNvSpPr>
                <p:nvPr/>
              </p:nvSpPr>
              <p:spPr bwMode="auto">
                <a:xfrm>
                  <a:off x="6156" y="2271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4" name="Oval 2062"/>
                <p:cNvSpPr>
                  <a:spLocks noChangeArrowheads="1"/>
                </p:cNvSpPr>
                <p:nvPr/>
              </p:nvSpPr>
              <p:spPr bwMode="auto">
                <a:xfrm>
                  <a:off x="6156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5" name="Oval 2063"/>
                <p:cNvSpPr>
                  <a:spLocks noChangeArrowheads="1"/>
                </p:cNvSpPr>
                <p:nvPr/>
              </p:nvSpPr>
              <p:spPr bwMode="auto">
                <a:xfrm>
                  <a:off x="6156" y="2245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6" name="Oval 2064"/>
                <p:cNvSpPr>
                  <a:spLocks noChangeArrowheads="1"/>
                </p:cNvSpPr>
                <p:nvPr/>
              </p:nvSpPr>
              <p:spPr bwMode="auto">
                <a:xfrm>
                  <a:off x="6157" y="228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7" name="Oval 2065"/>
                <p:cNvSpPr>
                  <a:spLocks noChangeArrowheads="1"/>
                </p:cNvSpPr>
                <p:nvPr/>
              </p:nvSpPr>
              <p:spPr bwMode="auto">
                <a:xfrm>
                  <a:off x="6157" y="231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8" name="Oval 2066"/>
                <p:cNvSpPr>
                  <a:spLocks noChangeArrowheads="1"/>
                </p:cNvSpPr>
                <p:nvPr/>
              </p:nvSpPr>
              <p:spPr bwMode="auto">
                <a:xfrm>
                  <a:off x="6158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19" name="Oval 2067"/>
                <p:cNvSpPr>
                  <a:spLocks noChangeArrowheads="1"/>
                </p:cNvSpPr>
                <p:nvPr/>
              </p:nvSpPr>
              <p:spPr bwMode="auto">
                <a:xfrm>
                  <a:off x="6158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0" name="Oval 2068"/>
                <p:cNvSpPr>
                  <a:spLocks noChangeArrowheads="1"/>
                </p:cNvSpPr>
                <p:nvPr/>
              </p:nvSpPr>
              <p:spPr bwMode="auto">
                <a:xfrm>
                  <a:off x="6158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1" name="Oval 2069"/>
                <p:cNvSpPr>
                  <a:spLocks noChangeArrowheads="1"/>
                </p:cNvSpPr>
                <p:nvPr/>
              </p:nvSpPr>
              <p:spPr bwMode="auto">
                <a:xfrm>
                  <a:off x="6159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2" name="Oval 2070"/>
                <p:cNvSpPr>
                  <a:spLocks noChangeArrowheads="1"/>
                </p:cNvSpPr>
                <p:nvPr/>
              </p:nvSpPr>
              <p:spPr bwMode="auto">
                <a:xfrm>
                  <a:off x="6159" y="221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3" name="Oval 2071"/>
                <p:cNvSpPr>
                  <a:spLocks noChangeArrowheads="1"/>
                </p:cNvSpPr>
                <p:nvPr/>
              </p:nvSpPr>
              <p:spPr bwMode="auto">
                <a:xfrm>
                  <a:off x="6159" y="2247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4" name="Oval 2072"/>
                <p:cNvSpPr>
                  <a:spLocks noChangeArrowheads="1"/>
                </p:cNvSpPr>
                <p:nvPr/>
              </p:nvSpPr>
              <p:spPr bwMode="auto">
                <a:xfrm>
                  <a:off x="6159" y="2268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5" name="Oval 2073"/>
                <p:cNvSpPr>
                  <a:spLocks noChangeArrowheads="1"/>
                </p:cNvSpPr>
                <p:nvPr/>
              </p:nvSpPr>
              <p:spPr bwMode="auto">
                <a:xfrm>
                  <a:off x="6159" y="2262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6" name="Oval 2074"/>
                <p:cNvSpPr>
                  <a:spLocks noChangeArrowheads="1"/>
                </p:cNvSpPr>
                <p:nvPr/>
              </p:nvSpPr>
              <p:spPr bwMode="auto">
                <a:xfrm>
                  <a:off x="6159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7" name="Oval 2075"/>
                <p:cNvSpPr>
                  <a:spLocks noChangeArrowheads="1"/>
                </p:cNvSpPr>
                <p:nvPr/>
              </p:nvSpPr>
              <p:spPr bwMode="auto">
                <a:xfrm>
                  <a:off x="6159" y="2281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8" name="Oval 2076"/>
                <p:cNvSpPr>
                  <a:spLocks noChangeArrowheads="1"/>
                </p:cNvSpPr>
                <p:nvPr/>
              </p:nvSpPr>
              <p:spPr bwMode="auto">
                <a:xfrm>
                  <a:off x="6160" y="2267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29" name="Oval 2077"/>
                <p:cNvSpPr>
                  <a:spLocks noChangeArrowheads="1"/>
                </p:cNvSpPr>
                <p:nvPr/>
              </p:nvSpPr>
              <p:spPr bwMode="auto">
                <a:xfrm>
                  <a:off x="6160" y="2252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0" name="Oval 2078"/>
                <p:cNvSpPr>
                  <a:spLocks noChangeArrowheads="1"/>
                </p:cNvSpPr>
                <p:nvPr/>
              </p:nvSpPr>
              <p:spPr bwMode="auto">
                <a:xfrm>
                  <a:off x="6160" y="2274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1" name="Oval 2079"/>
                <p:cNvSpPr>
                  <a:spLocks noChangeArrowheads="1"/>
                </p:cNvSpPr>
                <p:nvPr/>
              </p:nvSpPr>
              <p:spPr bwMode="auto">
                <a:xfrm>
                  <a:off x="6161" y="2280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2" name="Oval 2080"/>
                <p:cNvSpPr>
                  <a:spLocks noChangeArrowheads="1"/>
                </p:cNvSpPr>
                <p:nvPr/>
              </p:nvSpPr>
              <p:spPr bwMode="auto">
                <a:xfrm>
                  <a:off x="6161" y="228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3" name="Oval 2081"/>
                <p:cNvSpPr>
                  <a:spLocks noChangeArrowheads="1"/>
                </p:cNvSpPr>
                <p:nvPr/>
              </p:nvSpPr>
              <p:spPr bwMode="auto">
                <a:xfrm>
                  <a:off x="6162" y="2319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4" name="Oval 2082"/>
                <p:cNvSpPr>
                  <a:spLocks noChangeArrowheads="1"/>
                </p:cNvSpPr>
                <p:nvPr/>
              </p:nvSpPr>
              <p:spPr bwMode="auto">
                <a:xfrm>
                  <a:off x="6162" y="225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5" name="Oval 2083"/>
                <p:cNvSpPr>
                  <a:spLocks noChangeArrowheads="1"/>
                </p:cNvSpPr>
                <p:nvPr/>
              </p:nvSpPr>
              <p:spPr bwMode="auto">
                <a:xfrm>
                  <a:off x="6162" y="2246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6" name="Oval 2084"/>
                <p:cNvSpPr>
                  <a:spLocks noChangeArrowheads="1"/>
                </p:cNvSpPr>
                <p:nvPr/>
              </p:nvSpPr>
              <p:spPr bwMode="auto">
                <a:xfrm>
                  <a:off x="6166" y="223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7" name="Oval 2085"/>
                <p:cNvSpPr>
                  <a:spLocks noChangeArrowheads="1"/>
                </p:cNvSpPr>
                <p:nvPr/>
              </p:nvSpPr>
              <p:spPr bwMode="auto">
                <a:xfrm>
                  <a:off x="6166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8" name="Oval 2086"/>
                <p:cNvSpPr>
                  <a:spLocks noChangeArrowheads="1"/>
                </p:cNvSpPr>
                <p:nvPr/>
              </p:nvSpPr>
              <p:spPr bwMode="auto">
                <a:xfrm>
                  <a:off x="6166" y="2318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39" name="Oval 2087"/>
                <p:cNvSpPr>
                  <a:spLocks noChangeArrowheads="1"/>
                </p:cNvSpPr>
                <p:nvPr/>
              </p:nvSpPr>
              <p:spPr bwMode="auto">
                <a:xfrm>
                  <a:off x="6167" y="231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0" name="Oval 2088"/>
                <p:cNvSpPr>
                  <a:spLocks noChangeArrowheads="1"/>
                </p:cNvSpPr>
                <p:nvPr/>
              </p:nvSpPr>
              <p:spPr bwMode="auto">
                <a:xfrm>
                  <a:off x="6167" y="229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1" name="Oval 2089"/>
                <p:cNvSpPr>
                  <a:spLocks noChangeArrowheads="1"/>
                </p:cNvSpPr>
                <p:nvPr/>
              </p:nvSpPr>
              <p:spPr bwMode="auto">
                <a:xfrm>
                  <a:off x="6168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2" name="Oval 2090"/>
                <p:cNvSpPr>
                  <a:spLocks noChangeArrowheads="1"/>
                </p:cNvSpPr>
                <p:nvPr/>
              </p:nvSpPr>
              <p:spPr bwMode="auto">
                <a:xfrm>
                  <a:off x="6168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3" name="Oval 2091"/>
                <p:cNvSpPr>
                  <a:spLocks noChangeArrowheads="1"/>
                </p:cNvSpPr>
                <p:nvPr/>
              </p:nvSpPr>
              <p:spPr bwMode="auto">
                <a:xfrm>
                  <a:off x="6168" y="233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4" name="Oval 2092"/>
                <p:cNvSpPr>
                  <a:spLocks noChangeArrowheads="1"/>
                </p:cNvSpPr>
                <p:nvPr/>
              </p:nvSpPr>
              <p:spPr bwMode="auto">
                <a:xfrm>
                  <a:off x="6170" y="225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5" name="Oval 2093"/>
                <p:cNvSpPr>
                  <a:spLocks noChangeArrowheads="1"/>
                </p:cNvSpPr>
                <p:nvPr/>
              </p:nvSpPr>
              <p:spPr bwMode="auto">
                <a:xfrm>
                  <a:off x="6170" y="229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6" name="Oval 2094"/>
                <p:cNvSpPr>
                  <a:spLocks noChangeArrowheads="1"/>
                </p:cNvSpPr>
                <p:nvPr/>
              </p:nvSpPr>
              <p:spPr bwMode="auto">
                <a:xfrm>
                  <a:off x="6171" y="220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7" name="Oval 2095"/>
                <p:cNvSpPr>
                  <a:spLocks noChangeArrowheads="1"/>
                </p:cNvSpPr>
                <p:nvPr/>
              </p:nvSpPr>
              <p:spPr bwMode="auto">
                <a:xfrm>
                  <a:off x="6171" y="226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8" name="Oval 2096"/>
                <p:cNvSpPr>
                  <a:spLocks noChangeArrowheads="1"/>
                </p:cNvSpPr>
                <p:nvPr/>
              </p:nvSpPr>
              <p:spPr bwMode="auto">
                <a:xfrm>
                  <a:off x="6171" y="230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49" name="Oval 2097"/>
                <p:cNvSpPr>
                  <a:spLocks noChangeArrowheads="1"/>
                </p:cNvSpPr>
                <p:nvPr/>
              </p:nvSpPr>
              <p:spPr bwMode="auto">
                <a:xfrm>
                  <a:off x="6172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0" name="Oval 2098"/>
                <p:cNvSpPr>
                  <a:spLocks noChangeArrowheads="1"/>
                </p:cNvSpPr>
                <p:nvPr/>
              </p:nvSpPr>
              <p:spPr bwMode="auto">
                <a:xfrm>
                  <a:off x="6172" y="2228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1" name="Oval 2099"/>
                <p:cNvSpPr>
                  <a:spLocks noChangeArrowheads="1"/>
                </p:cNvSpPr>
                <p:nvPr/>
              </p:nvSpPr>
              <p:spPr bwMode="auto">
                <a:xfrm>
                  <a:off x="6173" y="229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2" name="Oval 2100"/>
                <p:cNvSpPr>
                  <a:spLocks noChangeArrowheads="1"/>
                </p:cNvSpPr>
                <p:nvPr/>
              </p:nvSpPr>
              <p:spPr bwMode="auto">
                <a:xfrm>
                  <a:off x="6173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3" name="Oval 2101"/>
                <p:cNvSpPr>
                  <a:spLocks noChangeArrowheads="1"/>
                </p:cNvSpPr>
                <p:nvPr/>
              </p:nvSpPr>
              <p:spPr bwMode="auto">
                <a:xfrm>
                  <a:off x="6173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4" name="Oval 2102"/>
                <p:cNvSpPr>
                  <a:spLocks noChangeArrowheads="1"/>
                </p:cNvSpPr>
                <p:nvPr/>
              </p:nvSpPr>
              <p:spPr bwMode="auto">
                <a:xfrm>
                  <a:off x="6174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5" name="Oval 2103"/>
                <p:cNvSpPr>
                  <a:spLocks noChangeArrowheads="1"/>
                </p:cNvSpPr>
                <p:nvPr/>
              </p:nvSpPr>
              <p:spPr bwMode="auto">
                <a:xfrm>
                  <a:off x="6174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6" name="Oval 2104"/>
                <p:cNvSpPr>
                  <a:spLocks noChangeArrowheads="1"/>
                </p:cNvSpPr>
                <p:nvPr/>
              </p:nvSpPr>
              <p:spPr bwMode="auto">
                <a:xfrm>
                  <a:off x="6175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7" name="Oval 2105"/>
                <p:cNvSpPr>
                  <a:spLocks noChangeArrowheads="1"/>
                </p:cNvSpPr>
                <p:nvPr/>
              </p:nvSpPr>
              <p:spPr bwMode="auto">
                <a:xfrm>
                  <a:off x="6175" y="2278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8" name="Oval 2106"/>
                <p:cNvSpPr>
                  <a:spLocks noChangeArrowheads="1"/>
                </p:cNvSpPr>
                <p:nvPr/>
              </p:nvSpPr>
              <p:spPr bwMode="auto">
                <a:xfrm>
                  <a:off x="6175" y="228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59" name="Oval 2107"/>
                <p:cNvSpPr>
                  <a:spLocks noChangeArrowheads="1"/>
                </p:cNvSpPr>
                <p:nvPr/>
              </p:nvSpPr>
              <p:spPr bwMode="auto">
                <a:xfrm>
                  <a:off x="6176" y="223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0" name="Oval 2108"/>
                <p:cNvSpPr>
                  <a:spLocks noChangeArrowheads="1"/>
                </p:cNvSpPr>
                <p:nvPr/>
              </p:nvSpPr>
              <p:spPr bwMode="auto">
                <a:xfrm>
                  <a:off x="6176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1" name="Oval 2109"/>
                <p:cNvSpPr>
                  <a:spLocks noChangeArrowheads="1"/>
                </p:cNvSpPr>
                <p:nvPr/>
              </p:nvSpPr>
              <p:spPr bwMode="auto">
                <a:xfrm>
                  <a:off x="6178" y="229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2" name="Oval 2110"/>
                <p:cNvSpPr>
                  <a:spLocks noChangeArrowheads="1"/>
                </p:cNvSpPr>
                <p:nvPr/>
              </p:nvSpPr>
              <p:spPr bwMode="auto">
                <a:xfrm>
                  <a:off x="6178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3" name="Oval 2111"/>
                <p:cNvSpPr>
                  <a:spLocks noChangeArrowheads="1"/>
                </p:cNvSpPr>
                <p:nvPr/>
              </p:nvSpPr>
              <p:spPr bwMode="auto">
                <a:xfrm>
                  <a:off x="617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4" name="Oval 2112"/>
                <p:cNvSpPr>
                  <a:spLocks noChangeArrowheads="1"/>
                </p:cNvSpPr>
                <p:nvPr/>
              </p:nvSpPr>
              <p:spPr bwMode="auto">
                <a:xfrm>
                  <a:off x="6179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5" name="Oval 2113"/>
                <p:cNvSpPr>
                  <a:spLocks noChangeArrowheads="1"/>
                </p:cNvSpPr>
                <p:nvPr/>
              </p:nvSpPr>
              <p:spPr bwMode="auto">
                <a:xfrm>
                  <a:off x="6179" y="2278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6" name="Oval 2114"/>
                <p:cNvSpPr>
                  <a:spLocks noChangeArrowheads="1"/>
                </p:cNvSpPr>
                <p:nvPr/>
              </p:nvSpPr>
              <p:spPr bwMode="auto">
                <a:xfrm>
                  <a:off x="6180" y="230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7" name="Oval 2115"/>
                <p:cNvSpPr>
                  <a:spLocks noChangeArrowheads="1"/>
                </p:cNvSpPr>
                <p:nvPr/>
              </p:nvSpPr>
              <p:spPr bwMode="auto">
                <a:xfrm>
                  <a:off x="6180" y="228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8" name="Oval 2116"/>
                <p:cNvSpPr>
                  <a:spLocks noChangeArrowheads="1"/>
                </p:cNvSpPr>
                <p:nvPr/>
              </p:nvSpPr>
              <p:spPr bwMode="auto">
                <a:xfrm>
                  <a:off x="618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69" name="Oval 2117"/>
                <p:cNvSpPr>
                  <a:spLocks noChangeArrowheads="1"/>
                </p:cNvSpPr>
                <p:nvPr/>
              </p:nvSpPr>
              <p:spPr bwMode="auto">
                <a:xfrm>
                  <a:off x="6181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0" name="Oval 2118"/>
                <p:cNvSpPr>
                  <a:spLocks noChangeArrowheads="1"/>
                </p:cNvSpPr>
                <p:nvPr/>
              </p:nvSpPr>
              <p:spPr bwMode="auto">
                <a:xfrm>
                  <a:off x="6181" y="230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1" name="Oval 2119"/>
                <p:cNvSpPr>
                  <a:spLocks noChangeArrowheads="1"/>
                </p:cNvSpPr>
                <p:nvPr/>
              </p:nvSpPr>
              <p:spPr bwMode="auto">
                <a:xfrm>
                  <a:off x="6182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2" name="Oval 2120"/>
                <p:cNvSpPr>
                  <a:spLocks noChangeArrowheads="1"/>
                </p:cNvSpPr>
                <p:nvPr/>
              </p:nvSpPr>
              <p:spPr bwMode="auto">
                <a:xfrm>
                  <a:off x="6182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3" name="Oval 2121"/>
                <p:cNvSpPr>
                  <a:spLocks noChangeArrowheads="1"/>
                </p:cNvSpPr>
                <p:nvPr/>
              </p:nvSpPr>
              <p:spPr bwMode="auto">
                <a:xfrm>
                  <a:off x="6182" y="2267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4" name="Oval 2122"/>
                <p:cNvSpPr>
                  <a:spLocks noChangeArrowheads="1"/>
                </p:cNvSpPr>
                <p:nvPr/>
              </p:nvSpPr>
              <p:spPr bwMode="auto">
                <a:xfrm>
                  <a:off x="6183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5" name="Oval 2123"/>
                <p:cNvSpPr>
                  <a:spLocks noChangeArrowheads="1"/>
                </p:cNvSpPr>
                <p:nvPr/>
              </p:nvSpPr>
              <p:spPr bwMode="auto">
                <a:xfrm>
                  <a:off x="6183" y="2303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6" name="Oval 2124"/>
                <p:cNvSpPr>
                  <a:spLocks noChangeArrowheads="1"/>
                </p:cNvSpPr>
                <p:nvPr/>
              </p:nvSpPr>
              <p:spPr bwMode="auto">
                <a:xfrm>
                  <a:off x="6184" y="2292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7" name="Oval 2125"/>
                <p:cNvSpPr>
                  <a:spLocks noChangeArrowheads="1"/>
                </p:cNvSpPr>
                <p:nvPr/>
              </p:nvSpPr>
              <p:spPr bwMode="auto">
                <a:xfrm>
                  <a:off x="6184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8" name="Oval 2126"/>
                <p:cNvSpPr>
                  <a:spLocks noChangeArrowheads="1"/>
                </p:cNvSpPr>
                <p:nvPr/>
              </p:nvSpPr>
              <p:spPr bwMode="auto">
                <a:xfrm>
                  <a:off x="6184" y="2272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79" name="Oval 2127"/>
                <p:cNvSpPr>
                  <a:spLocks noChangeArrowheads="1"/>
                </p:cNvSpPr>
                <p:nvPr/>
              </p:nvSpPr>
              <p:spPr bwMode="auto">
                <a:xfrm>
                  <a:off x="6186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0" name="Oval 2128"/>
                <p:cNvSpPr>
                  <a:spLocks noChangeArrowheads="1"/>
                </p:cNvSpPr>
                <p:nvPr/>
              </p:nvSpPr>
              <p:spPr bwMode="auto">
                <a:xfrm>
                  <a:off x="6186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1" name="Oval 2129"/>
                <p:cNvSpPr>
                  <a:spLocks noChangeArrowheads="1"/>
                </p:cNvSpPr>
                <p:nvPr/>
              </p:nvSpPr>
              <p:spPr bwMode="auto">
                <a:xfrm>
                  <a:off x="6187" y="2259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2" name="Oval 2130"/>
                <p:cNvSpPr>
                  <a:spLocks noChangeArrowheads="1"/>
                </p:cNvSpPr>
                <p:nvPr/>
              </p:nvSpPr>
              <p:spPr bwMode="auto">
                <a:xfrm>
                  <a:off x="6187" y="229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3" name="Oval 2131"/>
                <p:cNvSpPr>
                  <a:spLocks noChangeArrowheads="1"/>
                </p:cNvSpPr>
                <p:nvPr/>
              </p:nvSpPr>
              <p:spPr bwMode="auto">
                <a:xfrm>
                  <a:off x="6187" y="2244"/>
                  <a:ext cx="5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4" name="Oval 2132"/>
                <p:cNvSpPr>
                  <a:spLocks noChangeArrowheads="1"/>
                </p:cNvSpPr>
                <p:nvPr/>
              </p:nvSpPr>
              <p:spPr bwMode="auto">
                <a:xfrm>
                  <a:off x="6188" y="2293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5" name="Oval 2133"/>
                <p:cNvSpPr>
                  <a:spLocks noChangeArrowheads="1"/>
                </p:cNvSpPr>
                <p:nvPr/>
              </p:nvSpPr>
              <p:spPr bwMode="auto">
                <a:xfrm>
                  <a:off x="6188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6" name="Oval 2134"/>
                <p:cNvSpPr>
                  <a:spLocks noChangeArrowheads="1"/>
                </p:cNvSpPr>
                <p:nvPr/>
              </p:nvSpPr>
              <p:spPr bwMode="auto">
                <a:xfrm>
                  <a:off x="6189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7" name="Oval 2135"/>
                <p:cNvSpPr>
                  <a:spLocks noChangeArrowheads="1"/>
                </p:cNvSpPr>
                <p:nvPr/>
              </p:nvSpPr>
              <p:spPr bwMode="auto">
                <a:xfrm>
                  <a:off x="6189" y="231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8" name="Oval 2136"/>
                <p:cNvSpPr>
                  <a:spLocks noChangeArrowheads="1"/>
                </p:cNvSpPr>
                <p:nvPr/>
              </p:nvSpPr>
              <p:spPr bwMode="auto">
                <a:xfrm>
                  <a:off x="6189" y="232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89" name="Oval 2137"/>
                <p:cNvSpPr>
                  <a:spLocks noChangeArrowheads="1"/>
                </p:cNvSpPr>
                <p:nvPr/>
              </p:nvSpPr>
              <p:spPr bwMode="auto">
                <a:xfrm>
                  <a:off x="6190" y="2255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0" name="Oval 2138"/>
                <p:cNvSpPr>
                  <a:spLocks noChangeArrowheads="1"/>
                </p:cNvSpPr>
                <p:nvPr/>
              </p:nvSpPr>
              <p:spPr bwMode="auto">
                <a:xfrm>
                  <a:off x="6190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1" name="Oval 2139"/>
                <p:cNvSpPr>
                  <a:spLocks noChangeArrowheads="1"/>
                </p:cNvSpPr>
                <p:nvPr/>
              </p:nvSpPr>
              <p:spPr bwMode="auto">
                <a:xfrm>
                  <a:off x="619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2" name="Oval 2140"/>
                <p:cNvSpPr>
                  <a:spLocks noChangeArrowheads="1"/>
                </p:cNvSpPr>
                <p:nvPr/>
              </p:nvSpPr>
              <p:spPr bwMode="auto">
                <a:xfrm>
                  <a:off x="6191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3" name="Oval 2141"/>
                <p:cNvSpPr>
                  <a:spLocks noChangeArrowheads="1"/>
                </p:cNvSpPr>
                <p:nvPr/>
              </p:nvSpPr>
              <p:spPr bwMode="auto">
                <a:xfrm>
                  <a:off x="619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4" name="Oval 2142"/>
                <p:cNvSpPr>
                  <a:spLocks noChangeArrowheads="1"/>
                </p:cNvSpPr>
                <p:nvPr/>
              </p:nvSpPr>
              <p:spPr bwMode="auto">
                <a:xfrm>
                  <a:off x="6192" y="229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5" name="Oval 2143"/>
                <p:cNvSpPr>
                  <a:spLocks noChangeArrowheads="1"/>
                </p:cNvSpPr>
                <p:nvPr/>
              </p:nvSpPr>
              <p:spPr bwMode="auto">
                <a:xfrm>
                  <a:off x="6192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6" name="Oval 2144"/>
                <p:cNvSpPr>
                  <a:spLocks noChangeArrowheads="1"/>
                </p:cNvSpPr>
                <p:nvPr/>
              </p:nvSpPr>
              <p:spPr bwMode="auto">
                <a:xfrm>
                  <a:off x="6193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7" name="Oval 2145"/>
                <p:cNvSpPr>
                  <a:spLocks noChangeArrowheads="1"/>
                </p:cNvSpPr>
                <p:nvPr/>
              </p:nvSpPr>
              <p:spPr bwMode="auto">
                <a:xfrm>
                  <a:off x="6193" y="2236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8" name="Oval 2146"/>
                <p:cNvSpPr>
                  <a:spLocks noChangeArrowheads="1"/>
                </p:cNvSpPr>
                <p:nvPr/>
              </p:nvSpPr>
              <p:spPr bwMode="auto">
                <a:xfrm>
                  <a:off x="6193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899" name="Oval 2147"/>
                <p:cNvSpPr>
                  <a:spLocks noChangeArrowheads="1"/>
                </p:cNvSpPr>
                <p:nvPr/>
              </p:nvSpPr>
              <p:spPr bwMode="auto">
                <a:xfrm>
                  <a:off x="6195" y="2244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0" name="Oval 2148"/>
                <p:cNvSpPr>
                  <a:spLocks noChangeArrowheads="1"/>
                </p:cNvSpPr>
                <p:nvPr/>
              </p:nvSpPr>
              <p:spPr bwMode="auto">
                <a:xfrm>
                  <a:off x="6195" y="231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1" name="Oval 2149"/>
                <p:cNvSpPr>
                  <a:spLocks noChangeArrowheads="1"/>
                </p:cNvSpPr>
                <p:nvPr/>
              </p:nvSpPr>
              <p:spPr bwMode="auto">
                <a:xfrm>
                  <a:off x="6196" y="2250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2" name="Oval 2150"/>
                <p:cNvSpPr>
                  <a:spLocks noChangeArrowheads="1"/>
                </p:cNvSpPr>
                <p:nvPr/>
              </p:nvSpPr>
              <p:spPr bwMode="auto">
                <a:xfrm>
                  <a:off x="6196" y="2245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3" name="Oval 2151"/>
                <p:cNvSpPr>
                  <a:spLocks noChangeArrowheads="1"/>
                </p:cNvSpPr>
                <p:nvPr/>
              </p:nvSpPr>
              <p:spPr bwMode="auto">
                <a:xfrm>
                  <a:off x="6196" y="229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4" name="Oval 2152"/>
                <p:cNvSpPr>
                  <a:spLocks noChangeArrowheads="1"/>
                </p:cNvSpPr>
                <p:nvPr/>
              </p:nvSpPr>
              <p:spPr bwMode="auto">
                <a:xfrm>
                  <a:off x="6197" y="230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5" name="Oval 2153"/>
                <p:cNvSpPr>
                  <a:spLocks noChangeArrowheads="1"/>
                </p:cNvSpPr>
                <p:nvPr/>
              </p:nvSpPr>
              <p:spPr bwMode="auto">
                <a:xfrm>
                  <a:off x="6197" y="229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6" name="Oval 2154"/>
                <p:cNvSpPr>
                  <a:spLocks noChangeArrowheads="1"/>
                </p:cNvSpPr>
                <p:nvPr/>
              </p:nvSpPr>
              <p:spPr bwMode="auto">
                <a:xfrm>
                  <a:off x="6197" y="231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7" name="Oval 2155"/>
                <p:cNvSpPr>
                  <a:spLocks noChangeArrowheads="1"/>
                </p:cNvSpPr>
                <p:nvPr/>
              </p:nvSpPr>
              <p:spPr bwMode="auto">
                <a:xfrm>
                  <a:off x="6198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8" name="Oval 2156"/>
                <p:cNvSpPr>
                  <a:spLocks noChangeArrowheads="1"/>
                </p:cNvSpPr>
                <p:nvPr/>
              </p:nvSpPr>
              <p:spPr bwMode="auto">
                <a:xfrm>
                  <a:off x="6198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09" name="Oval 2157"/>
                <p:cNvSpPr>
                  <a:spLocks noChangeArrowheads="1"/>
                </p:cNvSpPr>
                <p:nvPr/>
              </p:nvSpPr>
              <p:spPr bwMode="auto">
                <a:xfrm>
                  <a:off x="6199" y="230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0" name="Oval 2158"/>
                <p:cNvSpPr>
                  <a:spLocks noChangeArrowheads="1"/>
                </p:cNvSpPr>
                <p:nvPr/>
              </p:nvSpPr>
              <p:spPr bwMode="auto">
                <a:xfrm>
                  <a:off x="6199" y="227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1" name="Oval 2159"/>
                <p:cNvSpPr>
                  <a:spLocks noChangeArrowheads="1"/>
                </p:cNvSpPr>
                <p:nvPr/>
              </p:nvSpPr>
              <p:spPr bwMode="auto">
                <a:xfrm>
                  <a:off x="6199" y="2287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2" name="Oval 2160"/>
                <p:cNvSpPr>
                  <a:spLocks noChangeArrowheads="1"/>
                </p:cNvSpPr>
                <p:nvPr/>
              </p:nvSpPr>
              <p:spPr bwMode="auto">
                <a:xfrm>
                  <a:off x="6200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3" name="Oval 2161"/>
                <p:cNvSpPr>
                  <a:spLocks noChangeArrowheads="1"/>
                </p:cNvSpPr>
                <p:nvPr/>
              </p:nvSpPr>
              <p:spPr bwMode="auto">
                <a:xfrm>
                  <a:off x="6200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4" name="Oval 2162"/>
                <p:cNvSpPr>
                  <a:spLocks noChangeArrowheads="1"/>
                </p:cNvSpPr>
                <p:nvPr/>
              </p:nvSpPr>
              <p:spPr bwMode="auto">
                <a:xfrm>
                  <a:off x="6201" y="224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5" name="Oval 2163"/>
                <p:cNvSpPr>
                  <a:spLocks noChangeArrowheads="1"/>
                </p:cNvSpPr>
                <p:nvPr/>
              </p:nvSpPr>
              <p:spPr bwMode="auto">
                <a:xfrm>
                  <a:off x="6201" y="230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6" name="Oval 2164"/>
                <p:cNvSpPr>
                  <a:spLocks noChangeArrowheads="1"/>
                </p:cNvSpPr>
                <p:nvPr/>
              </p:nvSpPr>
              <p:spPr bwMode="auto">
                <a:xfrm>
                  <a:off x="6201" y="226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7" name="Oval 2165"/>
                <p:cNvSpPr>
                  <a:spLocks noChangeArrowheads="1"/>
                </p:cNvSpPr>
                <p:nvPr/>
              </p:nvSpPr>
              <p:spPr bwMode="auto">
                <a:xfrm>
                  <a:off x="6203" y="223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8" name="Oval 2166"/>
                <p:cNvSpPr>
                  <a:spLocks noChangeArrowheads="1"/>
                </p:cNvSpPr>
                <p:nvPr/>
              </p:nvSpPr>
              <p:spPr bwMode="auto">
                <a:xfrm>
                  <a:off x="6203" y="2288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19" name="Oval 2167"/>
                <p:cNvSpPr>
                  <a:spLocks noChangeArrowheads="1"/>
                </p:cNvSpPr>
                <p:nvPr/>
              </p:nvSpPr>
              <p:spPr bwMode="auto">
                <a:xfrm>
                  <a:off x="6204" y="2251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0" name="Oval 2168"/>
                <p:cNvSpPr>
                  <a:spLocks noChangeArrowheads="1"/>
                </p:cNvSpPr>
                <p:nvPr/>
              </p:nvSpPr>
              <p:spPr bwMode="auto">
                <a:xfrm>
                  <a:off x="6204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1" name="Oval 2169"/>
                <p:cNvSpPr>
                  <a:spLocks noChangeArrowheads="1"/>
                </p:cNvSpPr>
                <p:nvPr/>
              </p:nvSpPr>
              <p:spPr bwMode="auto">
                <a:xfrm>
                  <a:off x="6204" y="2246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2" name="Oval 2170"/>
                <p:cNvSpPr>
                  <a:spLocks noChangeArrowheads="1"/>
                </p:cNvSpPr>
                <p:nvPr/>
              </p:nvSpPr>
              <p:spPr bwMode="auto">
                <a:xfrm>
                  <a:off x="6205" y="225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3" name="Oval 2171"/>
                <p:cNvSpPr>
                  <a:spLocks noChangeArrowheads="1"/>
                </p:cNvSpPr>
                <p:nvPr/>
              </p:nvSpPr>
              <p:spPr bwMode="auto">
                <a:xfrm>
                  <a:off x="6205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4" name="Oval 2172"/>
                <p:cNvSpPr>
                  <a:spLocks noChangeArrowheads="1"/>
                </p:cNvSpPr>
                <p:nvPr/>
              </p:nvSpPr>
              <p:spPr bwMode="auto">
                <a:xfrm>
                  <a:off x="6206" y="224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5" name="Oval 2173"/>
                <p:cNvSpPr>
                  <a:spLocks noChangeArrowheads="1"/>
                </p:cNvSpPr>
                <p:nvPr/>
              </p:nvSpPr>
              <p:spPr bwMode="auto">
                <a:xfrm>
                  <a:off x="6206" y="223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6" name="Oval 2174"/>
                <p:cNvSpPr>
                  <a:spLocks noChangeArrowheads="1"/>
                </p:cNvSpPr>
                <p:nvPr/>
              </p:nvSpPr>
              <p:spPr bwMode="auto">
                <a:xfrm>
                  <a:off x="6206" y="224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7" name="Oval 2175"/>
                <p:cNvSpPr>
                  <a:spLocks noChangeArrowheads="1"/>
                </p:cNvSpPr>
                <p:nvPr/>
              </p:nvSpPr>
              <p:spPr bwMode="auto">
                <a:xfrm>
                  <a:off x="6207" y="2247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8" name="Oval 2176"/>
                <p:cNvSpPr>
                  <a:spLocks noChangeArrowheads="1"/>
                </p:cNvSpPr>
                <p:nvPr/>
              </p:nvSpPr>
              <p:spPr bwMode="auto">
                <a:xfrm>
                  <a:off x="6207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29" name="Oval 2177"/>
                <p:cNvSpPr>
                  <a:spLocks noChangeArrowheads="1"/>
                </p:cNvSpPr>
                <p:nvPr/>
              </p:nvSpPr>
              <p:spPr bwMode="auto">
                <a:xfrm>
                  <a:off x="6208" y="2276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0" name="Oval 2178"/>
                <p:cNvSpPr>
                  <a:spLocks noChangeArrowheads="1"/>
                </p:cNvSpPr>
                <p:nvPr/>
              </p:nvSpPr>
              <p:spPr bwMode="auto">
                <a:xfrm>
                  <a:off x="6208" y="2267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1" name="Oval 2179"/>
                <p:cNvSpPr>
                  <a:spLocks noChangeArrowheads="1"/>
                </p:cNvSpPr>
                <p:nvPr/>
              </p:nvSpPr>
              <p:spPr bwMode="auto">
                <a:xfrm>
                  <a:off x="6208" y="2313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2" name="Oval 2180"/>
                <p:cNvSpPr>
                  <a:spLocks noChangeArrowheads="1"/>
                </p:cNvSpPr>
                <p:nvPr/>
              </p:nvSpPr>
              <p:spPr bwMode="auto">
                <a:xfrm>
                  <a:off x="6208" y="2300"/>
                  <a:ext cx="9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3" name="Oval 2181"/>
                <p:cNvSpPr>
                  <a:spLocks noChangeArrowheads="1"/>
                </p:cNvSpPr>
                <p:nvPr/>
              </p:nvSpPr>
              <p:spPr bwMode="auto">
                <a:xfrm>
                  <a:off x="6208" y="2278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4" name="Oval 2182"/>
                <p:cNvSpPr>
                  <a:spLocks noChangeArrowheads="1"/>
                </p:cNvSpPr>
                <p:nvPr/>
              </p:nvSpPr>
              <p:spPr bwMode="auto">
                <a:xfrm>
                  <a:off x="6208" y="2296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5" name="Oval 2183"/>
                <p:cNvSpPr>
                  <a:spLocks noChangeArrowheads="1"/>
                </p:cNvSpPr>
                <p:nvPr/>
              </p:nvSpPr>
              <p:spPr bwMode="auto">
                <a:xfrm>
                  <a:off x="6208" y="2236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6" name="Oval 2184"/>
                <p:cNvSpPr>
                  <a:spLocks noChangeArrowheads="1"/>
                </p:cNvSpPr>
                <p:nvPr/>
              </p:nvSpPr>
              <p:spPr bwMode="auto">
                <a:xfrm>
                  <a:off x="6208" y="2250"/>
                  <a:ext cx="8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7" name="Oval 2185"/>
                <p:cNvSpPr>
                  <a:spLocks noChangeArrowheads="1"/>
                </p:cNvSpPr>
                <p:nvPr/>
              </p:nvSpPr>
              <p:spPr bwMode="auto">
                <a:xfrm>
                  <a:off x="6209" y="2264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8" name="Oval 2186"/>
                <p:cNvSpPr>
                  <a:spLocks noChangeArrowheads="1"/>
                </p:cNvSpPr>
                <p:nvPr/>
              </p:nvSpPr>
              <p:spPr bwMode="auto">
                <a:xfrm>
                  <a:off x="6209" y="2219"/>
                  <a:ext cx="8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39" name="Oval 2187"/>
                <p:cNvSpPr>
                  <a:spLocks noChangeArrowheads="1"/>
                </p:cNvSpPr>
                <p:nvPr/>
              </p:nvSpPr>
              <p:spPr bwMode="auto">
                <a:xfrm>
                  <a:off x="6210" y="2261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0" name="Oval 2188"/>
                <p:cNvSpPr>
                  <a:spLocks noChangeArrowheads="1"/>
                </p:cNvSpPr>
                <p:nvPr/>
              </p:nvSpPr>
              <p:spPr bwMode="auto">
                <a:xfrm>
                  <a:off x="6210" y="2275"/>
                  <a:ext cx="9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1" name="Oval 2189"/>
                <p:cNvSpPr>
                  <a:spLocks noChangeArrowheads="1"/>
                </p:cNvSpPr>
                <p:nvPr/>
              </p:nvSpPr>
              <p:spPr bwMode="auto">
                <a:xfrm>
                  <a:off x="6210" y="2318"/>
                  <a:ext cx="9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2" name="Oval 2190"/>
                <p:cNvSpPr>
                  <a:spLocks noChangeArrowheads="1"/>
                </p:cNvSpPr>
                <p:nvPr/>
              </p:nvSpPr>
              <p:spPr bwMode="auto">
                <a:xfrm>
                  <a:off x="6214" y="2288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3" name="Oval 2191"/>
                <p:cNvSpPr>
                  <a:spLocks noChangeArrowheads="1"/>
                </p:cNvSpPr>
                <p:nvPr/>
              </p:nvSpPr>
              <p:spPr bwMode="auto">
                <a:xfrm>
                  <a:off x="6214" y="2259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4" name="Oval 2192"/>
                <p:cNvSpPr>
                  <a:spLocks noChangeArrowheads="1"/>
                </p:cNvSpPr>
                <p:nvPr/>
              </p:nvSpPr>
              <p:spPr bwMode="auto">
                <a:xfrm>
                  <a:off x="6215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5" name="Oval 2193"/>
                <p:cNvSpPr>
                  <a:spLocks noChangeArrowheads="1"/>
                </p:cNvSpPr>
                <p:nvPr/>
              </p:nvSpPr>
              <p:spPr bwMode="auto">
                <a:xfrm>
                  <a:off x="6215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6" name="Oval 2194"/>
                <p:cNvSpPr>
                  <a:spLocks noChangeArrowheads="1"/>
                </p:cNvSpPr>
                <p:nvPr/>
              </p:nvSpPr>
              <p:spPr bwMode="auto">
                <a:xfrm>
                  <a:off x="6215" y="2264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7" name="Oval 2195"/>
                <p:cNvSpPr>
                  <a:spLocks noChangeArrowheads="1"/>
                </p:cNvSpPr>
                <p:nvPr/>
              </p:nvSpPr>
              <p:spPr bwMode="auto">
                <a:xfrm>
                  <a:off x="6216" y="2317"/>
                  <a:ext cx="6" cy="2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8" name="Oval 2196"/>
                <p:cNvSpPr>
                  <a:spLocks noChangeArrowheads="1"/>
                </p:cNvSpPr>
                <p:nvPr/>
              </p:nvSpPr>
              <p:spPr bwMode="auto">
                <a:xfrm>
                  <a:off x="6216" y="2230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49" name="Oval 2197"/>
                <p:cNvSpPr>
                  <a:spLocks noChangeArrowheads="1"/>
                </p:cNvSpPr>
                <p:nvPr/>
              </p:nvSpPr>
              <p:spPr bwMode="auto">
                <a:xfrm>
                  <a:off x="6217" y="228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0" name="Oval 2198"/>
                <p:cNvSpPr>
                  <a:spLocks noChangeArrowheads="1"/>
                </p:cNvSpPr>
                <p:nvPr/>
              </p:nvSpPr>
              <p:spPr bwMode="auto">
                <a:xfrm>
                  <a:off x="6217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1" name="Oval 2199"/>
                <p:cNvSpPr>
                  <a:spLocks noChangeArrowheads="1"/>
                </p:cNvSpPr>
                <p:nvPr/>
              </p:nvSpPr>
              <p:spPr bwMode="auto">
                <a:xfrm>
                  <a:off x="6217" y="2253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2" name="Oval 2200"/>
                <p:cNvSpPr>
                  <a:spLocks noChangeArrowheads="1"/>
                </p:cNvSpPr>
                <p:nvPr/>
              </p:nvSpPr>
              <p:spPr bwMode="auto">
                <a:xfrm>
                  <a:off x="6219" y="2276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3" name="Oval 2201"/>
                <p:cNvSpPr>
                  <a:spLocks noChangeArrowheads="1"/>
                </p:cNvSpPr>
                <p:nvPr/>
              </p:nvSpPr>
              <p:spPr bwMode="auto">
                <a:xfrm>
                  <a:off x="6219" y="229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4" name="Oval 2202"/>
                <p:cNvSpPr>
                  <a:spLocks noChangeArrowheads="1"/>
                </p:cNvSpPr>
                <p:nvPr/>
              </p:nvSpPr>
              <p:spPr bwMode="auto">
                <a:xfrm>
                  <a:off x="6220" y="223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5" name="Oval 2203"/>
                <p:cNvSpPr>
                  <a:spLocks noChangeArrowheads="1"/>
                </p:cNvSpPr>
                <p:nvPr/>
              </p:nvSpPr>
              <p:spPr bwMode="auto">
                <a:xfrm>
                  <a:off x="6220" y="2270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6" name="Oval 2204"/>
                <p:cNvSpPr>
                  <a:spLocks noChangeArrowheads="1"/>
                </p:cNvSpPr>
                <p:nvPr/>
              </p:nvSpPr>
              <p:spPr bwMode="auto">
                <a:xfrm>
                  <a:off x="6220" y="2259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7" name="Oval 2205"/>
                <p:cNvSpPr>
                  <a:spLocks noChangeArrowheads="1"/>
                </p:cNvSpPr>
                <p:nvPr/>
              </p:nvSpPr>
              <p:spPr bwMode="auto">
                <a:xfrm>
                  <a:off x="6221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8" name="Oval 2206"/>
                <p:cNvSpPr>
                  <a:spLocks noChangeArrowheads="1"/>
                </p:cNvSpPr>
                <p:nvPr/>
              </p:nvSpPr>
              <p:spPr bwMode="auto">
                <a:xfrm>
                  <a:off x="6221" y="2281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59" name="Oval 2207"/>
                <p:cNvSpPr>
                  <a:spLocks noChangeArrowheads="1"/>
                </p:cNvSpPr>
                <p:nvPr/>
              </p:nvSpPr>
              <p:spPr bwMode="auto">
                <a:xfrm>
                  <a:off x="6222" y="223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0" name="Oval 2208"/>
                <p:cNvSpPr>
                  <a:spLocks noChangeArrowheads="1"/>
                </p:cNvSpPr>
                <p:nvPr/>
              </p:nvSpPr>
              <p:spPr bwMode="auto">
                <a:xfrm>
                  <a:off x="6222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1" name="Oval 2209"/>
                <p:cNvSpPr>
                  <a:spLocks noChangeArrowheads="1"/>
                </p:cNvSpPr>
                <p:nvPr/>
              </p:nvSpPr>
              <p:spPr bwMode="auto">
                <a:xfrm>
                  <a:off x="622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2" name="Oval 2210"/>
                <p:cNvSpPr>
                  <a:spLocks noChangeArrowheads="1"/>
                </p:cNvSpPr>
                <p:nvPr/>
              </p:nvSpPr>
              <p:spPr bwMode="auto">
                <a:xfrm>
                  <a:off x="6223" y="2275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3" name="Oval 2211"/>
                <p:cNvSpPr>
                  <a:spLocks noChangeArrowheads="1"/>
                </p:cNvSpPr>
                <p:nvPr/>
              </p:nvSpPr>
              <p:spPr bwMode="auto">
                <a:xfrm>
                  <a:off x="6223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4" name="Oval 2212"/>
                <p:cNvSpPr>
                  <a:spLocks noChangeArrowheads="1"/>
                </p:cNvSpPr>
                <p:nvPr/>
              </p:nvSpPr>
              <p:spPr bwMode="auto">
                <a:xfrm>
                  <a:off x="6224" y="2250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5" name="Oval 2213"/>
                <p:cNvSpPr>
                  <a:spLocks noChangeArrowheads="1"/>
                </p:cNvSpPr>
                <p:nvPr/>
              </p:nvSpPr>
              <p:spPr bwMode="auto">
                <a:xfrm>
                  <a:off x="6224" y="227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6" name="Oval 2214"/>
                <p:cNvSpPr>
                  <a:spLocks noChangeArrowheads="1"/>
                </p:cNvSpPr>
                <p:nvPr/>
              </p:nvSpPr>
              <p:spPr bwMode="auto">
                <a:xfrm>
                  <a:off x="6224" y="2254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7" name="Oval 2215"/>
                <p:cNvSpPr>
                  <a:spLocks noChangeArrowheads="1"/>
                </p:cNvSpPr>
                <p:nvPr/>
              </p:nvSpPr>
              <p:spPr bwMode="auto">
                <a:xfrm>
                  <a:off x="6225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8" name="Oval 2216"/>
                <p:cNvSpPr>
                  <a:spLocks noChangeArrowheads="1"/>
                </p:cNvSpPr>
                <p:nvPr/>
              </p:nvSpPr>
              <p:spPr bwMode="auto">
                <a:xfrm>
                  <a:off x="6225" y="2252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69" name="Oval 2217"/>
                <p:cNvSpPr>
                  <a:spLocks noChangeArrowheads="1"/>
                </p:cNvSpPr>
                <p:nvPr/>
              </p:nvSpPr>
              <p:spPr bwMode="auto">
                <a:xfrm>
                  <a:off x="6227" y="2312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0" name="Oval 2218"/>
                <p:cNvSpPr>
                  <a:spLocks noChangeArrowheads="1"/>
                </p:cNvSpPr>
                <p:nvPr/>
              </p:nvSpPr>
              <p:spPr bwMode="auto">
                <a:xfrm>
                  <a:off x="6227" y="2271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1" name="Oval 2219"/>
                <p:cNvSpPr>
                  <a:spLocks noChangeArrowheads="1"/>
                </p:cNvSpPr>
                <p:nvPr/>
              </p:nvSpPr>
              <p:spPr bwMode="auto">
                <a:xfrm>
                  <a:off x="6227" y="2277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2" name="Oval 2220"/>
                <p:cNvSpPr>
                  <a:spLocks noChangeArrowheads="1"/>
                </p:cNvSpPr>
                <p:nvPr/>
              </p:nvSpPr>
              <p:spPr bwMode="auto">
                <a:xfrm>
                  <a:off x="6228" y="2268"/>
                  <a:ext cx="5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3" name="Oval 2221"/>
                <p:cNvSpPr>
                  <a:spLocks noChangeArrowheads="1"/>
                </p:cNvSpPr>
                <p:nvPr/>
              </p:nvSpPr>
              <p:spPr bwMode="auto">
                <a:xfrm>
                  <a:off x="6228" y="2263"/>
                  <a:ext cx="5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4" name="Oval 2222"/>
                <p:cNvSpPr>
                  <a:spLocks noChangeArrowheads="1"/>
                </p:cNvSpPr>
                <p:nvPr/>
              </p:nvSpPr>
              <p:spPr bwMode="auto">
                <a:xfrm>
                  <a:off x="6228" y="2244"/>
                  <a:ext cx="5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5" name="Oval 2223"/>
                <p:cNvSpPr>
                  <a:spLocks noChangeArrowheads="1"/>
                </p:cNvSpPr>
                <p:nvPr/>
              </p:nvSpPr>
              <p:spPr bwMode="auto">
                <a:xfrm>
                  <a:off x="6229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6" name="Oval 2224"/>
                <p:cNvSpPr>
                  <a:spLocks noChangeArrowheads="1"/>
                </p:cNvSpPr>
                <p:nvPr/>
              </p:nvSpPr>
              <p:spPr bwMode="auto">
                <a:xfrm>
                  <a:off x="6229" y="2276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7" name="Oval 2225"/>
                <p:cNvSpPr>
                  <a:spLocks noChangeArrowheads="1"/>
                </p:cNvSpPr>
                <p:nvPr/>
              </p:nvSpPr>
              <p:spPr bwMode="auto">
                <a:xfrm>
                  <a:off x="6230" y="2286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8" name="Oval 2226"/>
                <p:cNvSpPr>
                  <a:spLocks noChangeArrowheads="1"/>
                </p:cNvSpPr>
                <p:nvPr/>
              </p:nvSpPr>
              <p:spPr bwMode="auto">
                <a:xfrm>
                  <a:off x="6230" y="2319"/>
                  <a:ext cx="6" cy="6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79" name="Oval 2227"/>
                <p:cNvSpPr>
                  <a:spLocks noChangeArrowheads="1"/>
                </p:cNvSpPr>
                <p:nvPr/>
              </p:nvSpPr>
              <p:spPr bwMode="auto">
                <a:xfrm>
                  <a:off x="6230" y="2274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0" name="Oval 2228"/>
                <p:cNvSpPr>
                  <a:spLocks noChangeArrowheads="1"/>
                </p:cNvSpPr>
                <p:nvPr/>
              </p:nvSpPr>
              <p:spPr bwMode="auto">
                <a:xfrm>
                  <a:off x="6231" y="2268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1" name="Oval 2229"/>
                <p:cNvSpPr>
                  <a:spLocks noChangeArrowheads="1"/>
                </p:cNvSpPr>
                <p:nvPr/>
              </p:nvSpPr>
              <p:spPr bwMode="auto">
                <a:xfrm>
                  <a:off x="6231" y="2269"/>
                  <a:ext cx="6" cy="4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2" name="Oval 2230"/>
                <p:cNvSpPr>
                  <a:spLocks noChangeArrowheads="1"/>
                </p:cNvSpPr>
                <p:nvPr/>
              </p:nvSpPr>
              <p:spPr bwMode="auto">
                <a:xfrm>
                  <a:off x="6232" y="2270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3" name="Oval 2231"/>
                <p:cNvSpPr>
                  <a:spLocks noChangeArrowheads="1"/>
                </p:cNvSpPr>
                <p:nvPr/>
              </p:nvSpPr>
              <p:spPr bwMode="auto">
                <a:xfrm>
                  <a:off x="6232" y="2291"/>
                  <a:ext cx="6" cy="5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  <p:sp>
              <p:nvSpPr>
                <p:cNvPr id="844984" name="Oval 2232"/>
                <p:cNvSpPr>
                  <a:spLocks noChangeArrowheads="1"/>
                </p:cNvSpPr>
                <p:nvPr/>
              </p:nvSpPr>
              <p:spPr bwMode="auto">
                <a:xfrm>
                  <a:off x="6232" y="2303"/>
                  <a:ext cx="6" cy="3"/>
                </a:xfrm>
                <a:prstGeom prst="ellipse">
                  <a:avLst/>
                </a:prstGeom>
                <a:solidFill>
                  <a:srgbClr val="FF0000"/>
                </a:solidFill>
                <a:ln w="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 eaLnBrk="0" hangingPunct="0">
                    <a:defRPr/>
                  </a:pPr>
                  <a:endParaRPr lang="en-US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+mn-cs"/>
                  </a:endParaRPr>
                </a:p>
              </p:txBody>
            </p:sp>
          </p:grpSp>
          <p:sp>
            <p:nvSpPr>
              <p:cNvPr id="844985" name="Oval 2233"/>
              <p:cNvSpPr>
                <a:spLocks noChangeArrowheads="1"/>
              </p:cNvSpPr>
              <p:nvPr/>
            </p:nvSpPr>
            <p:spPr bwMode="auto">
              <a:xfrm>
                <a:off x="6233" y="2256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6" name="Oval 2234"/>
              <p:cNvSpPr>
                <a:spLocks noChangeArrowheads="1"/>
              </p:cNvSpPr>
              <p:nvPr/>
            </p:nvSpPr>
            <p:spPr bwMode="auto">
              <a:xfrm>
                <a:off x="6233" y="225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7" name="Oval 2235"/>
              <p:cNvSpPr>
                <a:spLocks noChangeArrowheads="1"/>
              </p:cNvSpPr>
              <p:nvPr/>
            </p:nvSpPr>
            <p:spPr bwMode="auto">
              <a:xfrm>
                <a:off x="6235" y="2270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8" name="Oval 2236"/>
              <p:cNvSpPr>
                <a:spLocks noChangeArrowheads="1"/>
              </p:cNvSpPr>
              <p:nvPr/>
            </p:nvSpPr>
            <p:spPr bwMode="auto">
              <a:xfrm>
                <a:off x="6235" y="227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89" name="Oval 2237"/>
              <p:cNvSpPr>
                <a:spLocks noChangeArrowheads="1"/>
              </p:cNvSpPr>
              <p:nvPr/>
            </p:nvSpPr>
            <p:spPr bwMode="auto">
              <a:xfrm>
                <a:off x="6235" y="224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0" name="Oval 2238"/>
              <p:cNvSpPr>
                <a:spLocks noChangeArrowheads="1"/>
              </p:cNvSpPr>
              <p:nvPr/>
            </p:nvSpPr>
            <p:spPr bwMode="auto">
              <a:xfrm>
                <a:off x="6236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1" name="Oval 2239"/>
              <p:cNvSpPr>
                <a:spLocks noChangeArrowheads="1"/>
              </p:cNvSpPr>
              <p:nvPr/>
            </p:nvSpPr>
            <p:spPr bwMode="auto">
              <a:xfrm>
                <a:off x="6236" y="226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2" name="Oval 2240"/>
              <p:cNvSpPr>
                <a:spLocks noChangeArrowheads="1"/>
              </p:cNvSpPr>
              <p:nvPr/>
            </p:nvSpPr>
            <p:spPr bwMode="auto">
              <a:xfrm>
                <a:off x="6237" y="2255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3" name="Oval 2241"/>
              <p:cNvSpPr>
                <a:spLocks noChangeArrowheads="1"/>
              </p:cNvSpPr>
              <p:nvPr/>
            </p:nvSpPr>
            <p:spPr bwMode="auto">
              <a:xfrm>
                <a:off x="6237" y="223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4" name="Oval 2242"/>
              <p:cNvSpPr>
                <a:spLocks noChangeArrowheads="1"/>
              </p:cNvSpPr>
              <p:nvPr/>
            </p:nvSpPr>
            <p:spPr bwMode="auto">
              <a:xfrm>
                <a:off x="6237" y="228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5" name="Oval 2243"/>
              <p:cNvSpPr>
                <a:spLocks noChangeArrowheads="1"/>
              </p:cNvSpPr>
              <p:nvPr/>
            </p:nvSpPr>
            <p:spPr bwMode="auto">
              <a:xfrm>
                <a:off x="6238" y="221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6" name="Oval 2244"/>
              <p:cNvSpPr>
                <a:spLocks noChangeArrowheads="1"/>
              </p:cNvSpPr>
              <p:nvPr/>
            </p:nvSpPr>
            <p:spPr bwMode="auto">
              <a:xfrm>
                <a:off x="6238" y="225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7" name="Oval 2245"/>
              <p:cNvSpPr>
                <a:spLocks noChangeArrowheads="1"/>
              </p:cNvSpPr>
              <p:nvPr/>
            </p:nvSpPr>
            <p:spPr bwMode="auto">
              <a:xfrm>
                <a:off x="6239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8" name="Oval 2246"/>
              <p:cNvSpPr>
                <a:spLocks noChangeArrowheads="1"/>
              </p:cNvSpPr>
              <p:nvPr/>
            </p:nvSpPr>
            <p:spPr bwMode="auto">
              <a:xfrm>
                <a:off x="6239" y="226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4999" name="Oval 2247"/>
              <p:cNvSpPr>
                <a:spLocks noChangeArrowheads="1"/>
              </p:cNvSpPr>
              <p:nvPr/>
            </p:nvSpPr>
            <p:spPr bwMode="auto">
              <a:xfrm>
                <a:off x="6239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0" name="Oval 2248"/>
              <p:cNvSpPr>
                <a:spLocks noChangeArrowheads="1"/>
              </p:cNvSpPr>
              <p:nvPr/>
            </p:nvSpPr>
            <p:spPr bwMode="auto">
              <a:xfrm>
                <a:off x="6240" y="2287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1" name="Oval 2249"/>
              <p:cNvSpPr>
                <a:spLocks noChangeArrowheads="1"/>
              </p:cNvSpPr>
              <p:nvPr/>
            </p:nvSpPr>
            <p:spPr bwMode="auto">
              <a:xfrm>
                <a:off x="6240" y="228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2" name="Oval 2250"/>
              <p:cNvSpPr>
                <a:spLocks noChangeArrowheads="1"/>
              </p:cNvSpPr>
              <p:nvPr/>
            </p:nvSpPr>
            <p:spPr bwMode="auto">
              <a:xfrm>
                <a:off x="6241" y="232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3" name="Oval 2251"/>
              <p:cNvSpPr>
                <a:spLocks noChangeArrowheads="1"/>
              </p:cNvSpPr>
              <p:nvPr/>
            </p:nvSpPr>
            <p:spPr bwMode="auto">
              <a:xfrm>
                <a:off x="6241" y="2288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4" name="Oval 2252"/>
              <p:cNvSpPr>
                <a:spLocks noChangeArrowheads="1"/>
              </p:cNvSpPr>
              <p:nvPr/>
            </p:nvSpPr>
            <p:spPr bwMode="auto">
              <a:xfrm>
                <a:off x="6241" y="230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5" name="Oval 2253"/>
              <p:cNvSpPr>
                <a:spLocks noChangeArrowheads="1"/>
              </p:cNvSpPr>
              <p:nvPr/>
            </p:nvSpPr>
            <p:spPr bwMode="auto">
              <a:xfrm>
                <a:off x="6242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6" name="Oval 2254"/>
              <p:cNvSpPr>
                <a:spLocks noChangeArrowheads="1"/>
              </p:cNvSpPr>
              <p:nvPr/>
            </p:nvSpPr>
            <p:spPr bwMode="auto">
              <a:xfrm>
                <a:off x="6242" y="223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7" name="Oval 2255"/>
              <p:cNvSpPr>
                <a:spLocks noChangeArrowheads="1"/>
              </p:cNvSpPr>
              <p:nvPr/>
            </p:nvSpPr>
            <p:spPr bwMode="auto">
              <a:xfrm>
                <a:off x="6244" y="2298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8" name="Oval 2256"/>
              <p:cNvSpPr>
                <a:spLocks noChangeArrowheads="1"/>
              </p:cNvSpPr>
              <p:nvPr/>
            </p:nvSpPr>
            <p:spPr bwMode="auto">
              <a:xfrm>
                <a:off x="6244" y="227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09" name="Oval 2257"/>
              <p:cNvSpPr>
                <a:spLocks noChangeArrowheads="1"/>
              </p:cNvSpPr>
              <p:nvPr/>
            </p:nvSpPr>
            <p:spPr bwMode="auto">
              <a:xfrm>
                <a:off x="6244" y="2308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0" name="Oval 2258"/>
              <p:cNvSpPr>
                <a:spLocks noChangeArrowheads="1"/>
              </p:cNvSpPr>
              <p:nvPr/>
            </p:nvSpPr>
            <p:spPr bwMode="auto">
              <a:xfrm>
                <a:off x="6245" y="2253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1" name="Oval 2259"/>
              <p:cNvSpPr>
                <a:spLocks noChangeArrowheads="1"/>
              </p:cNvSpPr>
              <p:nvPr/>
            </p:nvSpPr>
            <p:spPr bwMode="auto">
              <a:xfrm>
                <a:off x="6245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2" name="Oval 2260"/>
              <p:cNvSpPr>
                <a:spLocks noChangeArrowheads="1"/>
              </p:cNvSpPr>
              <p:nvPr/>
            </p:nvSpPr>
            <p:spPr bwMode="auto">
              <a:xfrm>
                <a:off x="6246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3" name="Oval 2261"/>
              <p:cNvSpPr>
                <a:spLocks noChangeArrowheads="1"/>
              </p:cNvSpPr>
              <p:nvPr/>
            </p:nvSpPr>
            <p:spPr bwMode="auto">
              <a:xfrm>
                <a:off x="6246" y="229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4" name="Oval 2262"/>
              <p:cNvSpPr>
                <a:spLocks noChangeArrowheads="1"/>
              </p:cNvSpPr>
              <p:nvPr/>
            </p:nvSpPr>
            <p:spPr bwMode="auto">
              <a:xfrm>
                <a:off x="6246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5" name="Oval 2263"/>
              <p:cNvSpPr>
                <a:spLocks noChangeArrowheads="1"/>
              </p:cNvSpPr>
              <p:nvPr/>
            </p:nvSpPr>
            <p:spPr bwMode="auto">
              <a:xfrm>
                <a:off x="6247" y="2219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6" name="Oval 2264"/>
              <p:cNvSpPr>
                <a:spLocks noChangeArrowheads="1"/>
              </p:cNvSpPr>
              <p:nvPr/>
            </p:nvSpPr>
            <p:spPr bwMode="auto">
              <a:xfrm>
                <a:off x="6247" y="224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7" name="Oval 2265"/>
              <p:cNvSpPr>
                <a:spLocks noChangeArrowheads="1"/>
              </p:cNvSpPr>
              <p:nvPr/>
            </p:nvSpPr>
            <p:spPr bwMode="auto">
              <a:xfrm>
                <a:off x="6248" y="2263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8" name="Oval 2266"/>
              <p:cNvSpPr>
                <a:spLocks noChangeArrowheads="1"/>
              </p:cNvSpPr>
              <p:nvPr/>
            </p:nvSpPr>
            <p:spPr bwMode="auto">
              <a:xfrm>
                <a:off x="6248" y="223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19" name="Oval 2267"/>
              <p:cNvSpPr>
                <a:spLocks noChangeArrowheads="1"/>
              </p:cNvSpPr>
              <p:nvPr/>
            </p:nvSpPr>
            <p:spPr bwMode="auto">
              <a:xfrm>
                <a:off x="6248" y="2255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0" name="Oval 2268"/>
              <p:cNvSpPr>
                <a:spLocks noChangeArrowheads="1"/>
              </p:cNvSpPr>
              <p:nvPr/>
            </p:nvSpPr>
            <p:spPr bwMode="auto">
              <a:xfrm>
                <a:off x="6249" y="230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1" name="Oval 2269"/>
              <p:cNvSpPr>
                <a:spLocks noChangeArrowheads="1"/>
              </p:cNvSpPr>
              <p:nvPr/>
            </p:nvSpPr>
            <p:spPr bwMode="auto">
              <a:xfrm>
                <a:off x="6249" y="2281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2" name="Oval 2270"/>
              <p:cNvSpPr>
                <a:spLocks noChangeArrowheads="1"/>
              </p:cNvSpPr>
              <p:nvPr/>
            </p:nvSpPr>
            <p:spPr bwMode="auto">
              <a:xfrm>
                <a:off x="6250" y="221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3" name="Oval 2271"/>
              <p:cNvSpPr>
                <a:spLocks noChangeArrowheads="1"/>
              </p:cNvSpPr>
              <p:nvPr/>
            </p:nvSpPr>
            <p:spPr bwMode="auto">
              <a:xfrm>
                <a:off x="6250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4" name="Oval 2272"/>
              <p:cNvSpPr>
                <a:spLocks noChangeArrowheads="1"/>
              </p:cNvSpPr>
              <p:nvPr/>
            </p:nvSpPr>
            <p:spPr bwMode="auto">
              <a:xfrm>
                <a:off x="6250" y="222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5" name="Oval 2273"/>
              <p:cNvSpPr>
                <a:spLocks noChangeArrowheads="1"/>
              </p:cNvSpPr>
              <p:nvPr/>
            </p:nvSpPr>
            <p:spPr bwMode="auto">
              <a:xfrm>
                <a:off x="6252" y="226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6" name="Oval 2274"/>
              <p:cNvSpPr>
                <a:spLocks noChangeArrowheads="1"/>
              </p:cNvSpPr>
              <p:nvPr/>
            </p:nvSpPr>
            <p:spPr bwMode="auto">
              <a:xfrm>
                <a:off x="6252" y="229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7" name="Oval 2275"/>
              <p:cNvSpPr>
                <a:spLocks noChangeArrowheads="1"/>
              </p:cNvSpPr>
              <p:nvPr/>
            </p:nvSpPr>
            <p:spPr bwMode="auto">
              <a:xfrm>
                <a:off x="6253" y="230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8" name="Oval 2276"/>
              <p:cNvSpPr>
                <a:spLocks noChangeArrowheads="1"/>
              </p:cNvSpPr>
              <p:nvPr/>
            </p:nvSpPr>
            <p:spPr bwMode="auto">
              <a:xfrm>
                <a:off x="6253" y="228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29" name="Oval 2277"/>
              <p:cNvSpPr>
                <a:spLocks noChangeArrowheads="1"/>
              </p:cNvSpPr>
              <p:nvPr/>
            </p:nvSpPr>
            <p:spPr bwMode="auto">
              <a:xfrm>
                <a:off x="6253" y="2287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0" name="Oval 2278"/>
              <p:cNvSpPr>
                <a:spLocks noChangeArrowheads="1"/>
              </p:cNvSpPr>
              <p:nvPr/>
            </p:nvSpPr>
            <p:spPr bwMode="auto">
              <a:xfrm>
                <a:off x="6254" y="2287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1" name="Oval 2279"/>
              <p:cNvSpPr>
                <a:spLocks noChangeArrowheads="1"/>
              </p:cNvSpPr>
              <p:nvPr/>
            </p:nvSpPr>
            <p:spPr bwMode="auto">
              <a:xfrm>
                <a:off x="6254" y="2247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2" name="Oval 2280"/>
              <p:cNvSpPr>
                <a:spLocks noChangeArrowheads="1"/>
              </p:cNvSpPr>
              <p:nvPr/>
            </p:nvSpPr>
            <p:spPr bwMode="auto">
              <a:xfrm>
                <a:off x="6255" y="2281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3" name="Oval 2281"/>
              <p:cNvSpPr>
                <a:spLocks noChangeArrowheads="1"/>
              </p:cNvSpPr>
              <p:nvPr/>
            </p:nvSpPr>
            <p:spPr bwMode="auto">
              <a:xfrm>
                <a:off x="6255" y="225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4" name="Oval 2282"/>
              <p:cNvSpPr>
                <a:spLocks noChangeArrowheads="1"/>
              </p:cNvSpPr>
              <p:nvPr/>
            </p:nvSpPr>
            <p:spPr bwMode="auto">
              <a:xfrm>
                <a:off x="6255" y="2274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5" name="Oval 2283"/>
              <p:cNvSpPr>
                <a:spLocks noChangeArrowheads="1"/>
              </p:cNvSpPr>
              <p:nvPr/>
            </p:nvSpPr>
            <p:spPr bwMode="auto">
              <a:xfrm>
                <a:off x="6256" y="2286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6" name="Oval 2284"/>
              <p:cNvSpPr>
                <a:spLocks noChangeArrowheads="1"/>
              </p:cNvSpPr>
              <p:nvPr/>
            </p:nvSpPr>
            <p:spPr bwMode="auto">
              <a:xfrm>
                <a:off x="6256" y="2250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7" name="Oval 2285"/>
              <p:cNvSpPr>
                <a:spLocks noChangeArrowheads="1"/>
              </p:cNvSpPr>
              <p:nvPr/>
            </p:nvSpPr>
            <p:spPr bwMode="auto">
              <a:xfrm>
                <a:off x="6256" y="224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8" name="Oval 2286"/>
              <p:cNvSpPr>
                <a:spLocks noChangeArrowheads="1"/>
              </p:cNvSpPr>
              <p:nvPr/>
            </p:nvSpPr>
            <p:spPr bwMode="auto">
              <a:xfrm>
                <a:off x="6257" y="2337"/>
                <a:ext cx="9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39" name="Oval 2287"/>
              <p:cNvSpPr>
                <a:spLocks noChangeArrowheads="1"/>
              </p:cNvSpPr>
              <p:nvPr/>
            </p:nvSpPr>
            <p:spPr bwMode="auto">
              <a:xfrm>
                <a:off x="6257" y="2258"/>
                <a:ext cx="9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0" name="Oval 2288"/>
              <p:cNvSpPr>
                <a:spLocks noChangeArrowheads="1"/>
              </p:cNvSpPr>
              <p:nvPr/>
            </p:nvSpPr>
            <p:spPr bwMode="auto">
              <a:xfrm>
                <a:off x="6258" y="2245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1" name="Oval 2289"/>
              <p:cNvSpPr>
                <a:spLocks noChangeArrowheads="1"/>
              </p:cNvSpPr>
              <p:nvPr/>
            </p:nvSpPr>
            <p:spPr bwMode="auto">
              <a:xfrm>
                <a:off x="6258" y="2264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2" name="Oval 2290"/>
              <p:cNvSpPr>
                <a:spLocks noChangeArrowheads="1"/>
              </p:cNvSpPr>
              <p:nvPr/>
            </p:nvSpPr>
            <p:spPr bwMode="auto">
              <a:xfrm>
                <a:off x="6258" y="2246"/>
                <a:ext cx="9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3" name="Oval 2291"/>
              <p:cNvSpPr>
                <a:spLocks noChangeArrowheads="1"/>
              </p:cNvSpPr>
              <p:nvPr/>
            </p:nvSpPr>
            <p:spPr bwMode="auto">
              <a:xfrm>
                <a:off x="6260" y="2269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4" name="Oval 2292"/>
              <p:cNvSpPr>
                <a:spLocks noChangeArrowheads="1"/>
              </p:cNvSpPr>
              <p:nvPr/>
            </p:nvSpPr>
            <p:spPr bwMode="auto">
              <a:xfrm>
                <a:off x="6260" y="2220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5" name="Oval 2293"/>
              <p:cNvSpPr>
                <a:spLocks noChangeArrowheads="1"/>
              </p:cNvSpPr>
              <p:nvPr/>
            </p:nvSpPr>
            <p:spPr bwMode="auto">
              <a:xfrm>
                <a:off x="6261" y="2276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6" name="Oval 2294"/>
              <p:cNvSpPr>
                <a:spLocks noChangeArrowheads="1"/>
              </p:cNvSpPr>
              <p:nvPr/>
            </p:nvSpPr>
            <p:spPr bwMode="auto">
              <a:xfrm>
                <a:off x="6261" y="2253"/>
                <a:ext cx="5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7" name="Oval 2295"/>
              <p:cNvSpPr>
                <a:spLocks noChangeArrowheads="1"/>
              </p:cNvSpPr>
              <p:nvPr/>
            </p:nvSpPr>
            <p:spPr bwMode="auto">
              <a:xfrm>
                <a:off x="6261" y="2264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8" name="Oval 2296"/>
              <p:cNvSpPr>
                <a:spLocks noChangeArrowheads="1"/>
              </p:cNvSpPr>
              <p:nvPr/>
            </p:nvSpPr>
            <p:spPr bwMode="auto">
              <a:xfrm>
                <a:off x="6262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49" name="Oval 2297"/>
              <p:cNvSpPr>
                <a:spLocks noChangeArrowheads="1"/>
              </p:cNvSpPr>
              <p:nvPr/>
            </p:nvSpPr>
            <p:spPr bwMode="auto">
              <a:xfrm>
                <a:off x="6262" y="2251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0" name="Oval 2298"/>
              <p:cNvSpPr>
                <a:spLocks noChangeArrowheads="1"/>
              </p:cNvSpPr>
              <p:nvPr/>
            </p:nvSpPr>
            <p:spPr bwMode="auto">
              <a:xfrm>
                <a:off x="6263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1" name="Oval 2299"/>
              <p:cNvSpPr>
                <a:spLocks noChangeArrowheads="1"/>
              </p:cNvSpPr>
              <p:nvPr/>
            </p:nvSpPr>
            <p:spPr bwMode="auto">
              <a:xfrm>
                <a:off x="6263" y="232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2" name="Oval 2300"/>
              <p:cNvSpPr>
                <a:spLocks noChangeArrowheads="1"/>
              </p:cNvSpPr>
              <p:nvPr/>
            </p:nvSpPr>
            <p:spPr bwMode="auto">
              <a:xfrm>
                <a:off x="6263" y="2277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3" name="Oval 2301"/>
              <p:cNvSpPr>
                <a:spLocks noChangeArrowheads="1"/>
              </p:cNvSpPr>
              <p:nvPr/>
            </p:nvSpPr>
            <p:spPr bwMode="auto">
              <a:xfrm>
                <a:off x="6264" y="222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4" name="Oval 2302"/>
              <p:cNvSpPr>
                <a:spLocks noChangeArrowheads="1"/>
              </p:cNvSpPr>
              <p:nvPr/>
            </p:nvSpPr>
            <p:spPr bwMode="auto">
              <a:xfrm>
                <a:off x="6264" y="2267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5" name="Oval 2303"/>
              <p:cNvSpPr>
                <a:spLocks noChangeArrowheads="1"/>
              </p:cNvSpPr>
              <p:nvPr/>
            </p:nvSpPr>
            <p:spPr bwMode="auto">
              <a:xfrm>
                <a:off x="6265" y="2283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6" name="Oval 2304"/>
              <p:cNvSpPr>
                <a:spLocks noChangeArrowheads="1"/>
              </p:cNvSpPr>
              <p:nvPr/>
            </p:nvSpPr>
            <p:spPr bwMode="auto">
              <a:xfrm>
                <a:off x="6265" y="223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7" name="Oval 2305"/>
              <p:cNvSpPr>
                <a:spLocks noChangeArrowheads="1"/>
              </p:cNvSpPr>
              <p:nvPr/>
            </p:nvSpPr>
            <p:spPr bwMode="auto">
              <a:xfrm>
                <a:off x="6265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8" name="Oval 2306"/>
              <p:cNvSpPr>
                <a:spLocks noChangeArrowheads="1"/>
              </p:cNvSpPr>
              <p:nvPr/>
            </p:nvSpPr>
            <p:spPr bwMode="auto">
              <a:xfrm>
                <a:off x="6266" y="2264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59" name="Oval 2307"/>
              <p:cNvSpPr>
                <a:spLocks noChangeArrowheads="1"/>
              </p:cNvSpPr>
              <p:nvPr/>
            </p:nvSpPr>
            <p:spPr bwMode="auto">
              <a:xfrm>
                <a:off x="6266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0" name="Oval 2308"/>
              <p:cNvSpPr>
                <a:spLocks noChangeArrowheads="1"/>
              </p:cNvSpPr>
              <p:nvPr/>
            </p:nvSpPr>
            <p:spPr bwMode="auto">
              <a:xfrm>
                <a:off x="6268" y="2234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1" name="Oval 2309"/>
              <p:cNvSpPr>
                <a:spLocks noChangeArrowheads="1"/>
              </p:cNvSpPr>
              <p:nvPr/>
            </p:nvSpPr>
            <p:spPr bwMode="auto">
              <a:xfrm>
                <a:off x="6268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2" name="Oval 2310"/>
              <p:cNvSpPr>
                <a:spLocks noChangeArrowheads="1"/>
              </p:cNvSpPr>
              <p:nvPr/>
            </p:nvSpPr>
            <p:spPr bwMode="auto">
              <a:xfrm>
                <a:off x="6268" y="2295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3" name="Oval 2311"/>
              <p:cNvSpPr>
                <a:spLocks noChangeArrowheads="1"/>
              </p:cNvSpPr>
              <p:nvPr/>
            </p:nvSpPr>
            <p:spPr bwMode="auto">
              <a:xfrm>
                <a:off x="6269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4" name="Oval 2312"/>
              <p:cNvSpPr>
                <a:spLocks noChangeArrowheads="1"/>
              </p:cNvSpPr>
              <p:nvPr/>
            </p:nvSpPr>
            <p:spPr bwMode="auto">
              <a:xfrm>
                <a:off x="6269" y="226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5" name="Oval 2313"/>
              <p:cNvSpPr>
                <a:spLocks noChangeArrowheads="1"/>
              </p:cNvSpPr>
              <p:nvPr/>
            </p:nvSpPr>
            <p:spPr bwMode="auto">
              <a:xfrm>
                <a:off x="6270" y="2274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6" name="Oval 2314"/>
              <p:cNvSpPr>
                <a:spLocks noChangeArrowheads="1"/>
              </p:cNvSpPr>
              <p:nvPr/>
            </p:nvSpPr>
            <p:spPr bwMode="auto">
              <a:xfrm>
                <a:off x="6270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7" name="Oval 2315"/>
              <p:cNvSpPr>
                <a:spLocks noChangeArrowheads="1"/>
              </p:cNvSpPr>
              <p:nvPr/>
            </p:nvSpPr>
            <p:spPr bwMode="auto">
              <a:xfrm>
                <a:off x="6270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8" name="Oval 2316"/>
              <p:cNvSpPr>
                <a:spLocks noChangeArrowheads="1"/>
              </p:cNvSpPr>
              <p:nvPr/>
            </p:nvSpPr>
            <p:spPr bwMode="auto">
              <a:xfrm>
                <a:off x="6271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69" name="Oval 2317"/>
              <p:cNvSpPr>
                <a:spLocks noChangeArrowheads="1"/>
              </p:cNvSpPr>
              <p:nvPr/>
            </p:nvSpPr>
            <p:spPr bwMode="auto">
              <a:xfrm>
                <a:off x="6271" y="2269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0" name="Oval 2318"/>
              <p:cNvSpPr>
                <a:spLocks noChangeArrowheads="1"/>
              </p:cNvSpPr>
              <p:nvPr/>
            </p:nvSpPr>
            <p:spPr bwMode="auto">
              <a:xfrm>
                <a:off x="6272" y="2319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1" name="Oval 2319"/>
              <p:cNvSpPr>
                <a:spLocks noChangeArrowheads="1"/>
              </p:cNvSpPr>
              <p:nvPr/>
            </p:nvSpPr>
            <p:spPr bwMode="auto">
              <a:xfrm>
                <a:off x="6272" y="2280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2" name="Oval 2320"/>
              <p:cNvSpPr>
                <a:spLocks noChangeArrowheads="1"/>
              </p:cNvSpPr>
              <p:nvPr/>
            </p:nvSpPr>
            <p:spPr bwMode="auto">
              <a:xfrm>
                <a:off x="6272" y="2248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3" name="Oval 2321"/>
              <p:cNvSpPr>
                <a:spLocks noChangeArrowheads="1"/>
              </p:cNvSpPr>
              <p:nvPr/>
            </p:nvSpPr>
            <p:spPr bwMode="auto">
              <a:xfrm>
                <a:off x="6273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4" name="Oval 2322"/>
              <p:cNvSpPr>
                <a:spLocks noChangeArrowheads="1"/>
              </p:cNvSpPr>
              <p:nvPr/>
            </p:nvSpPr>
            <p:spPr bwMode="auto">
              <a:xfrm>
                <a:off x="6273" y="2285"/>
                <a:ext cx="6" cy="4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5" name="Oval 2323"/>
              <p:cNvSpPr>
                <a:spLocks noChangeArrowheads="1"/>
              </p:cNvSpPr>
              <p:nvPr/>
            </p:nvSpPr>
            <p:spPr bwMode="auto">
              <a:xfrm>
                <a:off x="6274" y="2258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6" name="Oval 2324"/>
              <p:cNvSpPr>
                <a:spLocks noChangeArrowheads="1"/>
              </p:cNvSpPr>
              <p:nvPr/>
            </p:nvSpPr>
            <p:spPr bwMode="auto">
              <a:xfrm>
                <a:off x="6274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7" name="Oval 2325"/>
              <p:cNvSpPr>
                <a:spLocks noChangeArrowheads="1"/>
              </p:cNvSpPr>
              <p:nvPr/>
            </p:nvSpPr>
            <p:spPr bwMode="auto">
              <a:xfrm>
                <a:off x="6274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8" name="Oval 2326"/>
              <p:cNvSpPr>
                <a:spLocks noChangeArrowheads="1"/>
              </p:cNvSpPr>
              <p:nvPr/>
            </p:nvSpPr>
            <p:spPr bwMode="auto">
              <a:xfrm>
                <a:off x="6276" y="2224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79" name="Oval 2327"/>
              <p:cNvSpPr>
                <a:spLocks noChangeArrowheads="1"/>
              </p:cNvSpPr>
              <p:nvPr/>
            </p:nvSpPr>
            <p:spPr bwMode="auto">
              <a:xfrm>
                <a:off x="6276" y="2262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0" name="Oval 2328"/>
              <p:cNvSpPr>
                <a:spLocks noChangeArrowheads="1"/>
              </p:cNvSpPr>
              <p:nvPr/>
            </p:nvSpPr>
            <p:spPr bwMode="auto">
              <a:xfrm>
                <a:off x="6277" y="2319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1" name="Oval 2329"/>
              <p:cNvSpPr>
                <a:spLocks noChangeArrowheads="1"/>
              </p:cNvSpPr>
              <p:nvPr/>
            </p:nvSpPr>
            <p:spPr bwMode="auto">
              <a:xfrm>
                <a:off x="6277" y="2302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2" name="Oval 2330"/>
              <p:cNvSpPr>
                <a:spLocks noChangeArrowheads="1"/>
              </p:cNvSpPr>
              <p:nvPr/>
            </p:nvSpPr>
            <p:spPr bwMode="auto">
              <a:xfrm>
                <a:off x="6277" y="2231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3" name="Oval 2331"/>
              <p:cNvSpPr>
                <a:spLocks noChangeArrowheads="1"/>
              </p:cNvSpPr>
              <p:nvPr/>
            </p:nvSpPr>
            <p:spPr bwMode="auto">
              <a:xfrm>
                <a:off x="6278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4" name="Oval 2332"/>
              <p:cNvSpPr>
                <a:spLocks noChangeArrowheads="1"/>
              </p:cNvSpPr>
              <p:nvPr/>
            </p:nvSpPr>
            <p:spPr bwMode="auto">
              <a:xfrm>
                <a:off x="6278" y="2296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5" name="Oval 2333"/>
              <p:cNvSpPr>
                <a:spLocks noChangeArrowheads="1"/>
              </p:cNvSpPr>
              <p:nvPr/>
            </p:nvSpPr>
            <p:spPr bwMode="auto">
              <a:xfrm>
                <a:off x="6279" y="2262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6" name="Oval 2334"/>
              <p:cNvSpPr>
                <a:spLocks noChangeArrowheads="1"/>
              </p:cNvSpPr>
              <p:nvPr/>
            </p:nvSpPr>
            <p:spPr bwMode="auto">
              <a:xfrm>
                <a:off x="6279" y="2242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7" name="Oval 2335"/>
              <p:cNvSpPr>
                <a:spLocks noChangeArrowheads="1"/>
              </p:cNvSpPr>
              <p:nvPr/>
            </p:nvSpPr>
            <p:spPr bwMode="auto">
              <a:xfrm>
                <a:off x="6279" y="2272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8" name="Oval 2336"/>
              <p:cNvSpPr>
                <a:spLocks noChangeArrowheads="1"/>
              </p:cNvSpPr>
              <p:nvPr/>
            </p:nvSpPr>
            <p:spPr bwMode="auto">
              <a:xfrm>
                <a:off x="6280" y="227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89" name="Oval 2337"/>
              <p:cNvSpPr>
                <a:spLocks noChangeArrowheads="1"/>
              </p:cNvSpPr>
              <p:nvPr/>
            </p:nvSpPr>
            <p:spPr bwMode="auto">
              <a:xfrm>
                <a:off x="6280" y="2276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0" name="Oval 2338"/>
              <p:cNvSpPr>
                <a:spLocks noChangeArrowheads="1"/>
              </p:cNvSpPr>
              <p:nvPr/>
            </p:nvSpPr>
            <p:spPr bwMode="auto">
              <a:xfrm>
                <a:off x="6281" y="2300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1" name="Oval 2339"/>
              <p:cNvSpPr>
                <a:spLocks noChangeArrowheads="1"/>
              </p:cNvSpPr>
              <p:nvPr/>
            </p:nvSpPr>
            <p:spPr bwMode="auto">
              <a:xfrm>
                <a:off x="6281" y="2303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2" name="Oval 2340"/>
              <p:cNvSpPr>
                <a:spLocks noChangeArrowheads="1"/>
              </p:cNvSpPr>
              <p:nvPr/>
            </p:nvSpPr>
            <p:spPr bwMode="auto">
              <a:xfrm>
                <a:off x="6281" y="2235"/>
                <a:ext cx="6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3" name="Oval 2341"/>
              <p:cNvSpPr>
                <a:spLocks noChangeArrowheads="1"/>
              </p:cNvSpPr>
              <p:nvPr/>
            </p:nvSpPr>
            <p:spPr bwMode="auto">
              <a:xfrm>
                <a:off x="6282" y="2279"/>
                <a:ext cx="6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4" name="Oval 2342"/>
              <p:cNvSpPr>
                <a:spLocks noChangeArrowheads="1"/>
              </p:cNvSpPr>
              <p:nvPr/>
            </p:nvSpPr>
            <p:spPr bwMode="auto">
              <a:xfrm>
                <a:off x="6282" y="2270"/>
                <a:ext cx="6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5" name="Oval 2343"/>
              <p:cNvSpPr>
                <a:spLocks noChangeArrowheads="1"/>
              </p:cNvSpPr>
              <p:nvPr/>
            </p:nvSpPr>
            <p:spPr bwMode="auto">
              <a:xfrm>
                <a:off x="6284" y="2271"/>
                <a:ext cx="5" cy="3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6" name="Oval 2344"/>
              <p:cNvSpPr>
                <a:spLocks noChangeArrowheads="1"/>
              </p:cNvSpPr>
              <p:nvPr/>
            </p:nvSpPr>
            <p:spPr bwMode="auto">
              <a:xfrm>
                <a:off x="6284" y="2297"/>
                <a:ext cx="5" cy="6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7" name="Oval 2345"/>
              <p:cNvSpPr>
                <a:spLocks noChangeArrowheads="1"/>
              </p:cNvSpPr>
              <p:nvPr/>
            </p:nvSpPr>
            <p:spPr bwMode="auto">
              <a:xfrm>
                <a:off x="6284" y="2293"/>
                <a:ext cx="5" cy="5"/>
              </a:xfrm>
              <a:prstGeom prst="ellipse">
                <a:avLst/>
              </a:prstGeom>
              <a:solidFill>
                <a:srgbClr val="FF0000"/>
              </a:solidFill>
              <a:ln w="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eaLnBrk="0" hangingPunct="0"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+mn-cs"/>
                </a:endParaRPr>
              </a:p>
            </p:txBody>
          </p:sp>
          <p:sp>
            <p:nvSpPr>
              <p:cNvPr id="845098" name="Rectangle 2346"/>
              <p:cNvSpPr>
                <a:spLocks noChangeArrowheads="1"/>
              </p:cNvSpPr>
              <p:nvPr/>
            </p:nvSpPr>
            <p:spPr bwMode="auto">
              <a:xfrm>
                <a:off x="5346" y="2047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</a:rPr>
                  <a:t>2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endParaRPr>
              </a:p>
            </p:txBody>
          </p:sp>
          <p:sp>
            <p:nvSpPr>
              <p:cNvPr id="845099" name="Rectangle 2347"/>
              <p:cNvSpPr>
                <a:spLocks noChangeArrowheads="1"/>
              </p:cNvSpPr>
              <p:nvPr/>
            </p:nvSpPr>
            <p:spPr bwMode="auto">
              <a:xfrm>
                <a:off x="5346" y="2361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</a:rPr>
                  <a:t>2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endParaRPr>
              </a:p>
            </p:txBody>
          </p:sp>
          <p:sp>
            <p:nvSpPr>
              <p:cNvPr id="845100" name="Rectangle 2348"/>
              <p:cNvSpPr>
                <a:spLocks noChangeArrowheads="1"/>
              </p:cNvSpPr>
              <p:nvPr/>
            </p:nvSpPr>
            <p:spPr bwMode="auto">
              <a:xfrm>
                <a:off x="5346" y="1969"/>
                <a:ext cx="35" cy="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algn="ctr" eaLnBrk="0" hangingPunct="0">
                  <a:defRPr/>
                </a:pPr>
                <a:r>
                  <a:rPr lang="en-US" sz="200" b="0">
                    <a:solidFill>
                      <a:srgbClr val="000000"/>
                    </a:solidFill>
                  </a:rPr>
                  <a:t>3 SD</a:t>
                </a:r>
                <a:endParaRPr lang="en-US" b="0">
                  <a:effectLst>
                    <a:outerShdw blurRad="38100" dist="38100" dir="2700000" algn="tl">
                      <a:srgbClr val="C0C0C0"/>
                    </a:outerShdw>
                  </a:effectLst>
                  <a:latin typeface="Times New Roman" pitchFamily="18" charset="0"/>
                </a:endParaRPr>
              </a:p>
            </p:txBody>
          </p:sp>
        </p:grpSp>
        <p:sp>
          <p:nvSpPr>
            <p:cNvPr id="845101" name="Rectangle 2349"/>
            <p:cNvSpPr>
              <a:spLocks noChangeArrowheads="1"/>
            </p:cNvSpPr>
            <p:nvPr/>
          </p:nvSpPr>
          <p:spPr bwMode="auto">
            <a:xfrm>
              <a:off x="5344" y="1719"/>
              <a:ext cx="955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Computational Modeling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of Metabolic Serotypes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2" name="Rectangle 2350"/>
            <p:cNvSpPr>
              <a:spLocks noChangeArrowheads="1"/>
            </p:cNvSpPr>
            <p:nvPr/>
          </p:nvSpPr>
          <p:spPr bwMode="auto">
            <a:xfrm>
              <a:off x="5383" y="2575"/>
              <a:ext cx="84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Modeling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Metabolic Interactions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3" name="Rectangle 2351"/>
            <p:cNvSpPr>
              <a:spLocks noChangeArrowheads="1"/>
            </p:cNvSpPr>
            <p:nvPr/>
          </p:nvSpPr>
          <p:spPr bwMode="auto">
            <a:xfrm>
              <a:off x="3055" y="1743"/>
              <a:ext cx="788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Objectively Defining </a:t>
              </a:r>
            </a:p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Class Identity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845104" name="Rectangle 2352"/>
            <p:cNvSpPr>
              <a:spLocks noChangeArrowheads="1"/>
            </p:cNvSpPr>
            <p:nvPr/>
          </p:nvSpPr>
          <p:spPr bwMode="auto">
            <a:xfrm>
              <a:off x="2878" y="2691"/>
              <a:ext cx="125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eaLnBrk="0" hangingPunct="0">
                <a:defRPr/>
              </a:pPr>
              <a:r>
                <a:rPr lang="en-US" sz="1000">
                  <a:solidFill>
                    <a:srgbClr val="010000"/>
                  </a:solidFill>
                  <a:latin typeface="Arial" charset="0"/>
                  <a:cs typeface="+mn-cs"/>
                </a:rPr>
                <a:t>Following Biochemical Pathways</a:t>
              </a:r>
              <a:endParaRPr lang="en-US" sz="1000" b="0">
                <a:solidFill>
                  <a:srgbClr val="01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</p:grpSp>
      <p:sp>
        <p:nvSpPr>
          <p:cNvPr id="67587" name="Rectangle 2354"/>
          <p:cNvSpPr>
            <a:spLocks noChangeArrowheads="1"/>
          </p:cNvSpPr>
          <p:nvPr/>
        </p:nvSpPr>
        <p:spPr bwMode="auto">
          <a:xfrm>
            <a:off x="0" y="0"/>
            <a:ext cx="4414838" cy="68580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588" name="Text Box 2355"/>
          <p:cNvSpPr txBox="1">
            <a:spLocks noChangeArrowheads="1"/>
          </p:cNvSpPr>
          <p:nvPr/>
        </p:nvSpPr>
        <p:spPr bwMode="auto">
          <a:xfrm>
            <a:off x="0" y="2168525"/>
            <a:ext cx="4283075" cy="1433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8800">
                <a:solidFill>
                  <a:srgbClr val="FF0000"/>
                </a:solidFill>
              </a:rPr>
              <a:t>Biology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771775"/>
            <a:ext cx="10018713" cy="1143000"/>
          </a:xfrm>
        </p:spPr>
        <p:txBody>
          <a:bodyPr/>
          <a:lstStyle/>
          <a:p>
            <a:pPr>
              <a:defRPr/>
            </a:pPr>
            <a:r>
              <a:rPr lang="en-US" sz="72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Caloric intake</a:t>
            </a:r>
            <a:br>
              <a:rPr lang="en-US" sz="72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</a:br>
            <a:r>
              <a:rPr lang="en-US" sz="72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as a case study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771775"/>
            <a:ext cx="10018713" cy="1143000"/>
          </a:xfrm>
        </p:spPr>
        <p:txBody>
          <a:bodyPr/>
          <a:lstStyle/>
          <a:p>
            <a:pPr>
              <a:defRPr/>
            </a:pPr>
            <a:r>
              <a:rPr lang="en-US" sz="4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High points only</a:t>
            </a:r>
            <a:br>
              <a:rPr lang="en-US" sz="4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</a:br>
            <a:r>
              <a:rPr lang="en-US" sz="4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Ignoring details, other studies, etc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ChangeArrowheads="1"/>
          </p:cNvSpPr>
          <p:nvPr/>
        </p:nvSpPr>
        <p:spPr bwMode="auto">
          <a:xfrm>
            <a:off x="760413" y="266700"/>
            <a:ext cx="8715375" cy="11874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sz="3600">
                <a:solidFill>
                  <a:srgbClr val="FAFD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Survival Data, 1987 Cohort, Casein Diet</a:t>
            </a:r>
          </a:p>
          <a:p>
            <a:pPr>
              <a:defRPr/>
            </a:pPr>
            <a:endParaRPr lang="en-US" sz="3600">
              <a:solidFill>
                <a:srgbClr val="FAFD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47" name="Rectangle 3"/>
          <p:cNvSpPr>
            <a:spLocks noChangeArrowheads="1"/>
          </p:cNvSpPr>
          <p:nvPr/>
        </p:nvSpPr>
        <p:spPr bwMode="auto">
          <a:xfrm>
            <a:off x="9207500" y="5778500"/>
            <a:ext cx="631825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1400</a:t>
            </a:r>
          </a:p>
        </p:txBody>
      </p:sp>
      <p:sp>
        <p:nvSpPr>
          <p:cNvPr id="159748" name="Rectangle 4"/>
          <p:cNvSpPr>
            <a:spLocks noChangeArrowheads="1"/>
          </p:cNvSpPr>
          <p:nvPr/>
        </p:nvSpPr>
        <p:spPr bwMode="auto">
          <a:xfrm>
            <a:off x="8251825" y="5778500"/>
            <a:ext cx="631825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1200</a:t>
            </a:r>
          </a:p>
        </p:txBody>
      </p:sp>
      <p:sp>
        <p:nvSpPr>
          <p:cNvPr id="159749" name="Rectangle 5"/>
          <p:cNvSpPr>
            <a:spLocks noChangeArrowheads="1"/>
          </p:cNvSpPr>
          <p:nvPr/>
        </p:nvSpPr>
        <p:spPr bwMode="auto">
          <a:xfrm>
            <a:off x="7269163" y="5778500"/>
            <a:ext cx="631825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1000</a:t>
            </a:r>
          </a:p>
        </p:txBody>
      </p:sp>
      <p:sp>
        <p:nvSpPr>
          <p:cNvPr id="159750" name="Rectangle 6"/>
          <p:cNvSpPr>
            <a:spLocks noChangeArrowheads="1"/>
          </p:cNvSpPr>
          <p:nvPr/>
        </p:nvSpPr>
        <p:spPr bwMode="auto">
          <a:xfrm>
            <a:off x="6367463" y="5778500"/>
            <a:ext cx="519112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800</a:t>
            </a:r>
          </a:p>
        </p:txBody>
      </p:sp>
      <p:sp>
        <p:nvSpPr>
          <p:cNvPr id="159751" name="Rectangle 7"/>
          <p:cNvSpPr>
            <a:spLocks noChangeArrowheads="1"/>
          </p:cNvSpPr>
          <p:nvPr/>
        </p:nvSpPr>
        <p:spPr bwMode="auto">
          <a:xfrm>
            <a:off x="5438775" y="5778500"/>
            <a:ext cx="519113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600</a:t>
            </a:r>
          </a:p>
        </p:txBody>
      </p:sp>
      <p:sp>
        <p:nvSpPr>
          <p:cNvPr id="159752" name="Rectangle 8"/>
          <p:cNvSpPr>
            <a:spLocks noChangeArrowheads="1"/>
          </p:cNvSpPr>
          <p:nvPr/>
        </p:nvSpPr>
        <p:spPr bwMode="auto">
          <a:xfrm>
            <a:off x="4457700" y="5778500"/>
            <a:ext cx="519113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400</a:t>
            </a:r>
          </a:p>
        </p:txBody>
      </p:sp>
      <p:sp>
        <p:nvSpPr>
          <p:cNvPr id="159753" name="Rectangle 9"/>
          <p:cNvSpPr>
            <a:spLocks noChangeArrowheads="1"/>
          </p:cNvSpPr>
          <p:nvPr/>
        </p:nvSpPr>
        <p:spPr bwMode="auto">
          <a:xfrm>
            <a:off x="3448050" y="5778500"/>
            <a:ext cx="519113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200</a:t>
            </a:r>
          </a:p>
        </p:txBody>
      </p:sp>
      <p:sp>
        <p:nvSpPr>
          <p:cNvPr id="159754" name="Rectangle 10"/>
          <p:cNvSpPr>
            <a:spLocks noChangeArrowheads="1"/>
          </p:cNvSpPr>
          <p:nvPr/>
        </p:nvSpPr>
        <p:spPr bwMode="auto">
          <a:xfrm>
            <a:off x="2678113" y="5778500"/>
            <a:ext cx="293687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0</a:t>
            </a:r>
          </a:p>
        </p:txBody>
      </p:sp>
      <p:sp>
        <p:nvSpPr>
          <p:cNvPr id="159755" name="Line 11"/>
          <p:cNvSpPr>
            <a:spLocks noChangeShapeType="1"/>
          </p:cNvSpPr>
          <p:nvPr/>
        </p:nvSpPr>
        <p:spPr bwMode="auto">
          <a:xfrm flipV="1">
            <a:off x="2744788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6" name="Line 12"/>
          <p:cNvSpPr>
            <a:spLocks noChangeShapeType="1"/>
          </p:cNvSpPr>
          <p:nvPr/>
        </p:nvSpPr>
        <p:spPr bwMode="auto">
          <a:xfrm flipV="1">
            <a:off x="3221038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7" name="Line 13"/>
          <p:cNvSpPr>
            <a:spLocks noChangeShapeType="1"/>
          </p:cNvSpPr>
          <p:nvPr/>
        </p:nvSpPr>
        <p:spPr bwMode="auto">
          <a:xfrm flipV="1">
            <a:off x="3724275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8" name="Line 14"/>
          <p:cNvSpPr>
            <a:spLocks noChangeShapeType="1"/>
          </p:cNvSpPr>
          <p:nvPr/>
        </p:nvSpPr>
        <p:spPr bwMode="auto">
          <a:xfrm flipV="1">
            <a:off x="4205288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9" name="Line 15"/>
          <p:cNvSpPr>
            <a:spLocks noChangeShapeType="1"/>
          </p:cNvSpPr>
          <p:nvPr/>
        </p:nvSpPr>
        <p:spPr bwMode="auto">
          <a:xfrm flipV="1">
            <a:off x="4708525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0" name="Line 16"/>
          <p:cNvSpPr>
            <a:spLocks noChangeShapeType="1"/>
          </p:cNvSpPr>
          <p:nvPr/>
        </p:nvSpPr>
        <p:spPr bwMode="auto">
          <a:xfrm flipV="1">
            <a:off x="5187950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1" name="Line 17"/>
          <p:cNvSpPr>
            <a:spLocks noChangeShapeType="1"/>
          </p:cNvSpPr>
          <p:nvPr/>
        </p:nvSpPr>
        <p:spPr bwMode="auto">
          <a:xfrm flipV="1">
            <a:off x="5691188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2" name="Line 18"/>
          <p:cNvSpPr>
            <a:spLocks noChangeShapeType="1"/>
          </p:cNvSpPr>
          <p:nvPr/>
        </p:nvSpPr>
        <p:spPr bwMode="auto">
          <a:xfrm flipV="1">
            <a:off x="6169025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3" name="Line 19"/>
          <p:cNvSpPr>
            <a:spLocks noChangeShapeType="1"/>
          </p:cNvSpPr>
          <p:nvPr/>
        </p:nvSpPr>
        <p:spPr bwMode="auto">
          <a:xfrm flipV="1">
            <a:off x="6646863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4" name="Line 20"/>
          <p:cNvSpPr>
            <a:spLocks noChangeShapeType="1"/>
          </p:cNvSpPr>
          <p:nvPr/>
        </p:nvSpPr>
        <p:spPr bwMode="auto">
          <a:xfrm flipV="1">
            <a:off x="7137400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5" name="Line 21"/>
          <p:cNvSpPr>
            <a:spLocks noChangeShapeType="1"/>
          </p:cNvSpPr>
          <p:nvPr/>
        </p:nvSpPr>
        <p:spPr bwMode="auto">
          <a:xfrm flipV="1">
            <a:off x="7616825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6" name="Line 22"/>
          <p:cNvSpPr>
            <a:spLocks noChangeShapeType="1"/>
          </p:cNvSpPr>
          <p:nvPr/>
        </p:nvSpPr>
        <p:spPr bwMode="auto">
          <a:xfrm flipV="1">
            <a:off x="8120063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7" name="Line 23"/>
          <p:cNvSpPr>
            <a:spLocks noChangeShapeType="1"/>
          </p:cNvSpPr>
          <p:nvPr/>
        </p:nvSpPr>
        <p:spPr bwMode="auto">
          <a:xfrm flipV="1">
            <a:off x="8597900" y="5740400"/>
            <a:ext cx="0" cy="492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8" name="Line 24"/>
          <p:cNvSpPr>
            <a:spLocks noChangeShapeType="1"/>
          </p:cNvSpPr>
          <p:nvPr/>
        </p:nvSpPr>
        <p:spPr bwMode="auto">
          <a:xfrm flipV="1">
            <a:off x="9102725" y="5740400"/>
            <a:ext cx="0" cy="3651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9" name="Line 25"/>
          <p:cNvSpPr>
            <a:spLocks noChangeShapeType="1"/>
          </p:cNvSpPr>
          <p:nvPr/>
        </p:nvSpPr>
        <p:spPr bwMode="auto">
          <a:xfrm flipV="1">
            <a:off x="9580563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70" name="Line 26"/>
          <p:cNvSpPr>
            <a:spLocks noChangeShapeType="1"/>
          </p:cNvSpPr>
          <p:nvPr/>
        </p:nvSpPr>
        <p:spPr bwMode="auto">
          <a:xfrm>
            <a:off x="2743200" y="5753100"/>
            <a:ext cx="6823075" cy="0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71" name="Rectangle 27"/>
          <p:cNvSpPr>
            <a:spLocks noChangeArrowheads="1"/>
          </p:cNvSpPr>
          <p:nvPr/>
        </p:nvSpPr>
        <p:spPr bwMode="auto">
          <a:xfrm>
            <a:off x="2362200" y="5541963"/>
            <a:ext cx="293688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0</a:t>
            </a:r>
          </a:p>
        </p:txBody>
      </p:sp>
      <p:sp>
        <p:nvSpPr>
          <p:cNvPr id="159772" name="Rectangle 28"/>
          <p:cNvSpPr>
            <a:spLocks noChangeArrowheads="1"/>
          </p:cNvSpPr>
          <p:nvPr/>
        </p:nvSpPr>
        <p:spPr bwMode="auto">
          <a:xfrm>
            <a:off x="2173288" y="4630738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20</a:t>
            </a:r>
          </a:p>
        </p:txBody>
      </p:sp>
      <p:sp>
        <p:nvSpPr>
          <p:cNvPr id="159773" name="Rectangle 29"/>
          <p:cNvSpPr>
            <a:spLocks noChangeArrowheads="1"/>
          </p:cNvSpPr>
          <p:nvPr/>
        </p:nvSpPr>
        <p:spPr bwMode="auto">
          <a:xfrm>
            <a:off x="2173288" y="3709988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40</a:t>
            </a:r>
          </a:p>
        </p:txBody>
      </p:sp>
      <p:sp>
        <p:nvSpPr>
          <p:cNvPr id="159774" name="Rectangle 30"/>
          <p:cNvSpPr>
            <a:spLocks noChangeArrowheads="1"/>
          </p:cNvSpPr>
          <p:nvPr/>
        </p:nvSpPr>
        <p:spPr bwMode="auto">
          <a:xfrm>
            <a:off x="2173288" y="2809875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60</a:t>
            </a:r>
          </a:p>
        </p:txBody>
      </p:sp>
      <p:sp>
        <p:nvSpPr>
          <p:cNvPr id="159775" name="Rectangle 31"/>
          <p:cNvSpPr>
            <a:spLocks noChangeArrowheads="1"/>
          </p:cNvSpPr>
          <p:nvPr/>
        </p:nvSpPr>
        <p:spPr bwMode="auto">
          <a:xfrm>
            <a:off x="2173288" y="1876425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80</a:t>
            </a:r>
          </a:p>
        </p:txBody>
      </p:sp>
      <p:sp>
        <p:nvSpPr>
          <p:cNvPr id="159776" name="Rectangle 32"/>
          <p:cNvSpPr>
            <a:spLocks noChangeArrowheads="1"/>
          </p:cNvSpPr>
          <p:nvPr/>
        </p:nvSpPr>
        <p:spPr bwMode="auto">
          <a:xfrm>
            <a:off x="2065338" y="977900"/>
            <a:ext cx="519112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100</a:t>
            </a:r>
          </a:p>
        </p:txBody>
      </p:sp>
      <p:grpSp>
        <p:nvGrpSpPr>
          <p:cNvPr id="74785" name="Group 33"/>
          <p:cNvGrpSpPr>
            <a:grpSpLocks/>
          </p:cNvGrpSpPr>
          <p:nvPr/>
        </p:nvGrpSpPr>
        <p:grpSpPr bwMode="auto">
          <a:xfrm>
            <a:off x="2678113" y="1206500"/>
            <a:ext cx="104775" cy="4518025"/>
            <a:chOff x="1271" y="834"/>
            <a:chExt cx="67" cy="2846"/>
          </a:xfrm>
        </p:grpSpPr>
        <p:sp>
          <p:nvSpPr>
            <p:cNvPr id="159778" name="Line 34"/>
            <p:cNvSpPr>
              <a:spLocks noChangeShapeType="1"/>
            </p:cNvSpPr>
            <p:nvPr/>
          </p:nvSpPr>
          <p:spPr bwMode="auto">
            <a:xfrm flipH="1">
              <a:off x="1271" y="3680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79" name="Line 35"/>
            <p:cNvSpPr>
              <a:spLocks noChangeShapeType="1"/>
            </p:cNvSpPr>
            <p:nvPr/>
          </p:nvSpPr>
          <p:spPr bwMode="auto">
            <a:xfrm flipH="1">
              <a:off x="1295" y="3402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0" name="Line 36"/>
            <p:cNvSpPr>
              <a:spLocks noChangeShapeType="1"/>
            </p:cNvSpPr>
            <p:nvPr/>
          </p:nvSpPr>
          <p:spPr bwMode="auto">
            <a:xfrm flipH="1">
              <a:off x="1271" y="3116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1" name="Line 37"/>
            <p:cNvSpPr>
              <a:spLocks noChangeShapeType="1"/>
            </p:cNvSpPr>
            <p:nvPr/>
          </p:nvSpPr>
          <p:spPr bwMode="auto">
            <a:xfrm flipH="1">
              <a:off x="1295" y="2830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2" name="Line 38"/>
            <p:cNvSpPr>
              <a:spLocks noChangeShapeType="1"/>
            </p:cNvSpPr>
            <p:nvPr/>
          </p:nvSpPr>
          <p:spPr bwMode="auto">
            <a:xfrm flipH="1">
              <a:off x="1271" y="2544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3" name="Line 39"/>
            <p:cNvSpPr>
              <a:spLocks noChangeShapeType="1"/>
            </p:cNvSpPr>
            <p:nvPr/>
          </p:nvSpPr>
          <p:spPr bwMode="auto">
            <a:xfrm flipH="1">
              <a:off x="1295" y="2265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4" name="Line 40"/>
            <p:cNvSpPr>
              <a:spLocks noChangeShapeType="1"/>
            </p:cNvSpPr>
            <p:nvPr/>
          </p:nvSpPr>
          <p:spPr bwMode="auto">
            <a:xfrm flipH="1">
              <a:off x="1271" y="1979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5" name="Line 41"/>
            <p:cNvSpPr>
              <a:spLocks noChangeShapeType="1"/>
            </p:cNvSpPr>
            <p:nvPr/>
          </p:nvSpPr>
          <p:spPr bwMode="auto">
            <a:xfrm flipH="1">
              <a:off x="1295" y="1693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6" name="Line 42"/>
            <p:cNvSpPr>
              <a:spLocks noChangeShapeType="1"/>
            </p:cNvSpPr>
            <p:nvPr/>
          </p:nvSpPr>
          <p:spPr bwMode="auto">
            <a:xfrm flipH="1">
              <a:off x="1271" y="1414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7" name="Line 43"/>
            <p:cNvSpPr>
              <a:spLocks noChangeShapeType="1"/>
            </p:cNvSpPr>
            <p:nvPr/>
          </p:nvSpPr>
          <p:spPr bwMode="auto">
            <a:xfrm flipH="1">
              <a:off x="1295" y="1128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8" name="Line 44"/>
            <p:cNvSpPr>
              <a:spLocks noChangeShapeType="1"/>
            </p:cNvSpPr>
            <p:nvPr/>
          </p:nvSpPr>
          <p:spPr bwMode="auto">
            <a:xfrm flipH="1">
              <a:off x="1271" y="842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9" name="Line 45"/>
            <p:cNvSpPr>
              <a:spLocks noChangeShapeType="1"/>
            </p:cNvSpPr>
            <p:nvPr/>
          </p:nvSpPr>
          <p:spPr bwMode="auto">
            <a:xfrm flipV="1">
              <a:off x="1338" y="834"/>
              <a:ext cx="0" cy="2846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790" name="Line 46"/>
          <p:cNvSpPr>
            <a:spLocks noChangeShapeType="1"/>
          </p:cNvSpPr>
          <p:nvPr/>
        </p:nvSpPr>
        <p:spPr bwMode="auto">
          <a:xfrm>
            <a:off x="2743200" y="1247775"/>
            <a:ext cx="2693988" cy="0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1" name="Oval 47"/>
          <p:cNvSpPr>
            <a:spLocks noChangeArrowheads="1"/>
          </p:cNvSpPr>
          <p:nvPr/>
        </p:nvSpPr>
        <p:spPr bwMode="auto">
          <a:xfrm>
            <a:off x="2600325" y="1195388"/>
            <a:ext cx="222250" cy="74612"/>
          </a:xfrm>
          <a:prstGeom prst="ellipse">
            <a:avLst/>
          </a:prstGeom>
          <a:solidFill>
            <a:srgbClr val="FAFD00"/>
          </a:solidFill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2" name="Line 48"/>
          <p:cNvSpPr>
            <a:spLocks noChangeShapeType="1"/>
          </p:cNvSpPr>
          <p:nvPr/>
        </p:nvSpPr>
        <p:spPr bwMode="auto">
          <a:xfrm>
            <a:off x="5457825" y="1247775"/>
            <a:ext cx="1588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3" name="Oval 49"/>
          <p:cNvSpPr>
            <a:spLocks noChangeArrowheads="1"/>
          </p:cNvSpPr>
          <p:nvPr/>
        </p:nvSpPr>
        <p:spPr bwMode="auto">
          <a:xfrm>
            <a:off x="5345113" y="1212850"/>
            <a:ext cx="1857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4" name="Line 50"/>
          <p:cNvSpPr>
            <a:spLocks noChangeShapeType="1"/>
          </p:cNvSpPr>
          <p:nvPr/>
        </p:nvSpPr>
        <p:spPr bwMode="auto">
          <a:xfrm>
            <a:off x="5465763" y="1368425"/>
            <a:ext cx="106362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5" name="Oval 51"/>
          <p:cNvSpPr>
            <a:spLocks noChangeArrowheads="1"/>
          </p:cNvSpPr>
          <p:nvPr/>
        </p:nvSpPr>
        <p:spPr bwMode="auto">
          <a:xfrm>
            <a:off x="5372100" y="1331913"/>
            <a:ext cx="185738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6" name="Line 52"/>
          <p:cNvSpPr>
            <a:spLocks noChangeShapeType="1"/>
          </p:cNvSpPr>
          <p:nvPr/>
        </p:nvSpPr>
        <p:spPr bwMode="auto">
          <a:xfrm>
            <a:off x="5572125" y="1474788"/>
            <a:ext cx="279400" cy="1206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7" name="Oval 53"/>
          <p:cNvSpPr>
            <a:spLocks noChangeArrowheads="1"/>
          </p:cNvSpPr>
          <p:nvPr/>
        </p:nvSpPr>
        <p:spPr bwMode="auto">
          <a:xfrm>
            <a:off x="5465763" y="1439863"/>
            <a:ext cx="1857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8" name="Line 54"/>
          <p:cNvSpPr>
            <a:spLocks noChangeShapeType="1"/>
          </p:cNvSpPr>
          <p:nvPr/>
        </p:nvSpPr>
        <p:spPr bwMode="auto">
          <a:xfrm>
            <a:off x="5849938" y="1595438"/>
            <a:ext cx="147637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9" name="Oval 55"/>
          <p:cNvSpPr>
            <a:spLocks noChangeArrowheads="1"/>
          </p:cNvSpPr>
          <p:nvPr/>
        </p:nvSpPr>
        <p:spPr bwMode="auto">
          <a:xfrm>
            <a:off x="5757863" y="15589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0" name="Line 56"/>
          <p:cNvSpPr>
            <a:spLocks noChangeShapeType="1"/>
          </p:cNvSpPr>
          <p:nvPr/>
        </p:nvSpPr>
        <p:spPr bwMode="auto">
          <a:xfrm>
            <a:off x="6002338" y="1701800"/>
            <a:ext cx="14287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1" name="Oval 57"/>
          <p:cNvSpPr>
            <a:spLocks noChangeArrowheads="1"/>
          </p:cNvSpPr>
          <p:nvPr/>
        </p:nvSpPr>
        <p:spPr bwMode="auto">
          <a:xfrm>
            <a:off x="5902325" y="1666875"/>
            <a:ext cx="173038" cy="460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2" name="Line 58"/>
          <p:cNvSpPr>
            <a:spLocks noChangeShapeType="1"/>
          </p:cNvSpPr>
          <p:nvPr/>
        </p:nvSpPr>
        <p:spPr bwMode="auto">
          <a:xfrm>
            <a:off x="6022975" y="1809750"/>
            <a:ext cx="66675" cy="1190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3" name="Oval 59"/>
          <p:cNvSpPr>
            <a:spLocks noChangeArrowheads="1"/>
          </p:cNvSpPr>
          <p:nvPr/>
        </p:nvSpPr>
        <p:spPr bwMode="auto">
          <a:xfrm>
            <a:off x="5929313" y="1773238"/>
            <a:ext cx="1714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4" name="Line 60"/>
          <p:cNvSpPr>
            <a:spLocks noChangeShapeType="1"/>
          </p:cNvSpPr>
          <p:nvPr/>
        </p:nvSpPr>
        <p:spPr bwMode="auto">
          <a:xfrm>
            <a:off x="6096000" y="1928813"/>
            <a:ext cx="14288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5" name="Oval 61"/>
          <p:cNvSpPr>
            <a:spLocks noChangeArrowheads="1"/>
          </p:cNvSpPr>
          <p:nvPr/>
        </p:nvSpPr>
        <p:spPr bwMode="auto">
          <a:xfrm>
            <a:off x="5995988" y="1893888"/>
            <a:ext cx="1730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6" name="Line 62"/>
          <p:cNvSpPr>
            <a:spLocks noChangeShapeType="1"/>
          </p:cNvSpPr>
          <p:nvPr/>
        </p:nvSpPr>
        <p:spPr bwMode="auto">
          <a:xfrm>
            <a:off x="6116638" y="2036763"/>
            <a:ext cx="0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7" name="Oval 63"/>
          <p:cNvSpPr>
            <a:spLocks noChangeArrowheads="1"/>
          </p:cNvSpPr>
          <p:nvPr/>
        </p:nvSpPr>
        <p:spPr bwMode="auto">
          <a:xfrm>
            <a:off x="6022975" y="200025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8" name="Line 64"/>
          <p:cNvSpPr>
            <a:spLocks noChangeShapeType="1"/>
          </p:cNvSpPr>
          <p:nvPr/>
        </p:nvSpPr>
        <p:spPr bwMode="auto">
          <a:xfrm>
            <a:off x="6122988" y="2155825"/>
            <a:ext cx="39687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9" name="Oval 65"/>
          <p:cNvSpPr>
            <a:spLocks noChangeArrowheads="1"/>
          </p:cNvSpPr>
          <p:nvPr/>
        </p:nvSpPr>
        <p:spPr bwMode="auto">
          <a:xfrm>
            <a:off x="6022975" y="2120900"/>
            <a:ext cx="171450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0" name="Line 66"/>
          <p:cNvSpPr>
            <a:spLocks noChangeShapeType="1"/>
          </p:cNvSpPr>
          <p:nvPr/>
        </p:nvSpPr>
        <p:spPr bwMode="auto">
          <a:xfrm>
            <a:off x="6175375" y="2263775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1" name="Oval 67"/>
          <p:cNvSpPr>
            <a:spLocks noChangeArrowheads="1"/>
          </p:cNvSpPr>
          <p:nvPr/>
        </p:nvSpPr>
        <p:spPr bwMode="auto">
          <a:xfrm>
            <a:off x="6061075" y="2228850"/>
            <a:ext cx="185738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2" name="Line 68"/>
          <p:cNvSpPr>
            <a:spLocks noChangeShapeType="1"/>
          </p:cNvSpPr>
          <p:nvPr/>
        </p:nvSpPr>
        <p:spPr bwMode="auto">
          <a:xfrm>
            <a:off x="6181725" y="2371725"/>
            <a:ext cx="0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3" name="Oval 69"/>
          <p:cNvSpPr>
            <a:spLocks noChangeArrowheads="1"/>
          </p:cNvSpPr>
          <p:nvPr/>
        </p:nvSpPr>
        <p:spPr bwMode="auto">
          <a:xfrm>
            <a:off x="6088063" y="2335213"/>
            <a:ext cx="1857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4" name="Line 70"/>
          <p:cNvSpPr>
            <a:spLocks noChangeShapeType="1"/>
          </p:cNvSpPr>
          <p:nvPr/>
        </p:nvSpPr>
        <p:spPr bwMode="auto">
          <a:xfrm>
            <a:off x="6181725" y="2490788"/>
            <a:ext cx="80963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5" name="Oval 71"/>
          <p:cNvSpPr>
            <a:spLocks noChangeArrowheads="1"/>
          </p:cNvSpPr>
          <p:nvPr/>
        </p:nvSpPr>
        <p:spPr bwMode="auto">
          <a:xfrm>
            <a:off x="6088063" y="2455863"/>
            <a:ext cx="185737" cy="460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6" name="Line 72"/>
          <p:cNvSpPr>
            <a:spLocks noChangeShapeType="1"/>
          </p:cNvSpPr>
          <p:nvPr/>
        </p:nvSpPr>
        <p:spPr bwMode="auto">
          <a:xfrm>
            <a:off x="6269038" y="2598738"/>
            <a:ext cx="26987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7" name="Oval 73"/>
          <p:cNvSpPr>
            <a:spLocks noChangeArrowheads="1"/>
          </p:cNvSpPr>
          <p:nvPr/>
        </p:nvSpPr>
        <p:spPr bwMode="auto">
          <a:xfrm>
            <a:off x="6169025" y="25622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8" name="Line 74"/>
          <p:cNvSpPr>
            <a:spLocks noChangeShapeType="1"/>
          </p:cNvSpPr>
          <p:nvPr/>
        </p:nvSpPr>
        <p:spPr bwMode="auto">
          <a:xfrm>
            <a:off x="6302375" y="2717800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9" name="Oval 75"/>
          <p:cNvSpPr>
            <a:spLocks noChangeArrowheads="1"/>
          </p:cNvSpPr>
          <p:nvPr/>
        </p:nvSpPr>
        <p:spPr bwMode="auto">
          <a:xfrm>
            <a:off x="6208713" y="2682875"/>
            <a:ext cx="1857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0" name="Line 76"/>
          <p:cNvSpPr>
            <a:spLocks noChangeShapeType="1"/>
          </p:cNvSpPr>
          <p:nvPr/>
        </p:nvSpPr>
        <p:spPr bwMode="auto">
          <a:xfrm>
            <a:off x="6300788" y="2825750"/>
            <a:ext cx="82550" cy="1190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1" name="Oval 77"/>
          <p:cNvSpPr>
            <a:spLocks noChangeArrowheads="1"/>
          </p:cNvSpPr>
          <p:nvPr/>
        </p:nvSpPr>
        <p:spPr bwMode="auto">
          <a:xfrm>
            <a:off x="6208713" y="2789238"/>
            <a:ext cx="1857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2" name="Line 78"/>
          <p:cNvSpPr>
            <a:spLocks noChangeShapeType="1"/>
          </p:cNvSpPr>
          <p:nvPr/>
        </p:nvSpPr>
        <p:spPr bwMode="auto">
          <a:xfrm>
            <a:off x="6381750" y="2944813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3" name="Oval 79"/>
          <p:cNvSpPr>
            <a:spLocks noChangeArrowheads="1"/>
          </p:cNvSpPr>
          <p:nvPr/>
        </p:nvSpPr>
        <p:spPr bwMode="auto">
          <a:xfrm>
            <a:off x="6288088" y="2909888"/>
            <a:ext cx="171450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4" name="Line 80"/>
          <p:cNvSpPr>
            <a:spLocks noChangeShapeType="1"/>
          </p:cNvSpPr>
          <p:nvPr/>
        </p:nvSpPr>
        <p:spPr bwMode="auto">
          <a:xfrm>
            <a:off x="6381750" y="3052763"/>
            <a:ext cx="93663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5" name="Oval 81"/>
          <p:cNvSpPr>
            <a:spLocks noChangeArrowheads="1"/>
          </p:cNvSpPr>
          <p:nvPr/>
        </p:nvSpPr>
        <p:spPr bwMode="auto">
          <a:xfrm>
            <a:off x="6288088" y="301625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6" name="Line 82"/>
          <p:cNvSpPr>
            <a:spLocks noChangeShapeType="1"/>
          </p:cNvSpPr>
          <p:nvPr/>
        </p:nvSpPr>
        <p:spPr bwMode="auto">
          <a:xfrm>
            <a:off x="6475413" y="3160713"/>
            <a:ext cx="0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7" name="Oval 83"/>
          <p:cNvSpPr>
            <a:spLocks noChangeArrowheads="1"/>
          </p:cNvSpPr>
          <p:nvPr/>
        </p:nvSpPr>
        <p:spPr bwMode="auto">
          <a:xfrm>
            <a:off x="6381750" y="312420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8" name="Line 84"/>
          <p:cNvSpPr>
            <a:spLocks noChangeShapeType="1"/>
          </p:cNvSpPr>
          <p:nvPr/>
        </p:nvSpPr>
        <p:spPr bwMode="auto">
          <a:xfrm>
            <a:off x="6475413" y="3279775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9" name="Oval 85"/>
          <p:cNvSpPr>
            <a:spLocks noChangeArrowheads="1"/>
          </p:cNvSpPr>
          <p:nvPr/>
        </p:nvSpPr>
        <p:spPr bwMode="auto">
          <a:xfrm>
            <a:off x="6381750" y="3243263"/>
            <a:ext cx="171450" cy="47625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0" name="Line 86"/>
          <p:cNvSpPr>
            <a:spLocks noChangeShapeType="1"/>
          </p:cNvSpPr>
          <p:nvPr/>
        </p:nvSpPr>
        <p:spPr bwMode="auto">
          <a:xfrm>
            <a:off x="6481763" y="3387725"/>
            <a:ext cx="14287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1" name="Oval 87"/>
          <p:cNvSpPr>
            <a:spLocks noChangeArrowheads="1"/>
          </p:cNvSpPr>
          <p:nvPr/>
        </p:nvSpPr>
        <p:spPr bwMode="auto">
          <a:xfrm>
            <a:off x="6381750" y="3351213"/>
            <a:ext cx="1714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2" name="Line 88"/>
          <p:cNvSpPr>
            <a:spLocks noChangeShapeType="1"/>
          </p:cNvSpPr>
          <p:nvPr/>
        </p:nvSpPr>
        <p:spPr bwMode="auto">
          <a:xfrm>
            <a:off x="6502400" y="3506788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3" name="Oval 89"/>
          <p:cNvSpPr>
            <a:spLocks noChangeArrowheads="1"/>
          </p:cNvSpPr>
          <p:nvPr/>
        </p:nvSpPr>
        <p:spPr bwMode="auto">
          <a:xfrm>
            <a:off x="6408738" y="347027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4" name="Line 90"/>
          <p:cNvSpPr>
            <a:spLocks noChangeShapeType="1"/>
          </p:cNvSpPr>
          <p:nvPr/>
        </p:nvSpPr>
        <p:spPr bwMode="auto">
          <a:xfrm>
            <a:off x="6508750" y="3614738"/>
            <a:ext cx="11113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5" name="Oval 91"/>
          <p:cNvSpPr>
            <a:spLocks noChangeArrowheads="1"/>
          </p:cNvSpPr>
          <p:nvPr/>
        </p:nvSpPr>
        <p:spPr bwMode="auto">
          <a:xfrm>
            <a:off x="6408738" y="35782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6" name="Line 92"/>
          <p:cNvSpPr>
            <a:spLocks noChangeShapeType="1"/>
          </p:cNvSpPr>
          <p:nvPr/>
        </p:nvSpPr>
        <p:spPr bwMode="auto">
          <a:xfrm>
            <a:off x="6532563" y="3733800"/>
            <a:ext cx="1587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7" name="Oval 93"/>
          <p:cNvSpPr>
            <a:spLocks noChangeArrowheads="1"/>
          </p:cNvSpPr>
          <p:nvPr/>
        </p:nvSpPr>
        <p:spPr bwMode="auto">
          <a:xfrm>
            <a:off x="6421438" y="3697288"/>
            <a:ext cx="1841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8" name="Line 94"/>
          <p:cNvSpPr>
            <a:spLocks noChangeShapeType="1"/>
          </p:cNvSpPr>
          <p:nvPr/>
        </p:nvSpPr>
        <p:spPr bwMode="auto">
          <a:xfrm>
            <a:off x="6546850" y="3841750"/>
            <a:ext cx="41275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9" name="Oval 95"/>
          <p:cNvSpPr>
            <a:spLocks noChangeArrowheads="1"/>
          </p:cNvSpPr>
          <p:nvPr/>
        </p:nvSpPr>
        <p:spPr bwMode="auto">
          <a:xfrm>
            <a:off x="6446838" y="3805238"/>
            <a:ext cx="1857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0" name="Line 96"/>
          <p:cNvSpPr>
            <a:spLocks noChangeShapeType="1"/>
          </p:cNvSpPr>
          <p:nvPr/>
        </p:nvSpPr>
        <p:spPr bwMode="auto">
          <a:xfrm>
            <a:off x="6594475" y="3949700"/>
            <a:ext cx="0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1" name="Oval 97"/>
          <p:cNvSpPr>
            <a:spLocks noChangeArrowheads="1"/>
          </p:cNvSpPr>
          <p:nvPr/>
        </p:nvSpPr>
        <p:spPr bwMode="auto">
          <a:xfrm>
            <a:off x="6500813" y="3913188"/>
            <a:ext cx="1714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2" name="Line 98"/>
          <p:cNvSpPr>
            <a:spLocks noChangeShapeType="1"/>
          </p:cNvSpPr>
          <p:nvPr/>
        </p:nvSpPr>
        <p:spPr bwMode="auto">
          <a:xfrm>
            <a:off x="6594475" y="4068763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3" name="Oval 99"/>
          <p:cNvSpPr>
            <a:spLocks noChangeArrowheads="1"/>
          </p:cNvSpPr>
          <p:nvPr/>
        </p:nvSpPr>
        <p:spPr bwMode="auto">
          <a:xfrm>
            <a:off x="6500813" y="4032250"/>
            <a:ext cx="171450" cy="460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4" name="Line 100"/>
          <p:cNvSpPr>
            <a:spLocks noChangeShapeType="1"/>
          </p:cNvSpPr>
          <p:nvPr/>
        </p:nvSpPr>
        <p:spPr bwMode="auto">
          <a:xfrm>
            <a:off x="6600825" y="4176713"/>
            <a:ext cx="14288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5" name="Oval 101"/>
          <p:cNvSpPr>
            <a:spLocks noChangeArrowheads="1"/>
          </p:cNvSpPr>
          <p:nvPr/>
        </p:nvSpPr>
        <p:spPr bwMode="auto">
          <a:xfrm>
            <a:off x="6500813" y="414020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6" name="Line 102"/>
          <p:cNvSpPr>
            <a:spLocks noChangeShapeType="1"/>
          </p:cNvSpPr>
          <p:nvPr/>
        </p:nvSpPr>
        <p:spPr bwMode="auto">
          <a:xfrm>
            <a:off x="6619875" y="4295775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7" name="Oval 103"/>
          <p:cNvSpPr>
            <a:spLocks noChangeArrowheads="1"/>
          </p:cNvSpPr>
          <p:nvPr/>
        </p:nvSpPr>
        <p:spPr bwMode="auto">
          <a:xfrm>
            <a:off x="6526213" y="4259263"/>
            <a:ext cx="174625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8" name="Line 104"/>
          <p:cNvSpPr>
            <a:spLocks noChangeShapeType="1"/>
          </p:cNvSpPr>
          <p:nvPr/>
        </p:nvSpPr>
        <p:spPr bwMode="auto">
          <a:xfrm>
            <a:off x="6626225" y="4403725"/>
            <a:ext cx="14288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9" name="Oval 105"/>
          <p:cNvSpPr>
            <a:spLocks noChangeArrowheads="1"/>
          </p:cNvSpPr>
          <p:nvPr/>
        </p:nvSpPr>
        <p:spPr bwMode="auto">
          <a:xfrm>
            <a:off x="6526213" y="4367213"/>
            <a:ext cx="174625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0" name="Line 106"/>
          <p:cNvSpPr>
            <a:spLocks noChangeShapeType="1"/>
          </p:cNvSpPr>
          <p:nvPr/>
        </p:nvSpPr>
        <p:spPr bwMode="auto">
          <a:xfrm>
            <a:off x="6653213" y="4522788"/>
            <a:ext cx="28575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1" name="Oval 107"/>
          <p:cNvSpPr>
            <a:spLocks noChangeArrowheads="1"/>
          </p:cNvSpPr>
          <p:nvPr/>
        </p:nvSpPr>
        <p:spPr bwMode="auto">
          <a:xfrm>
            <a:off x="6540500" y="4486275"/>
            <a:ext cx="185738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2" name="Line 108"/>
          <p:cNvSpPr>
            <a:spLocks noChangeShapeType="1"/>
          </p:cNvSpPr>
          <p:nvPr/>
        </p:nvSpPr>
        <p:spPr bwMode="auto">
          <a:xfrm>
            <a:off x="6686550" y="4630738"/>
            <a:ext cx="80963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3" name="Oval 109"/>
          <p:cNvSpPr>
            <a:spLocks noChangeArrowheads="1"/>
          </p:cNvSpPr>
          <p:nvPr/>
        </p:nvSpPr>
        <p:spPr bwMode="auto">
          <a:xfrm>
            <a:off x="6594475" y="45942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4" name="Line 110"/>
          <p:cNvSpPr>
            <a:spLocks noChangeShapeType="1"/>
          </p:cNvSpPr>
          <p:nvPr/>
        </p:nvSpPr>
        <p:spPr bwMode="auto">
          <a:xfrm>
            <a:off x="6772275" y="4737100"/>
            <a:ext cx="1588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5" name="Oval 111"/>
          <p:cNvSpPr>
            <a:spLocks noChangeArrowheads="1"/>
          </p:cNvSpPr>
          <p:nvPr/>
        </p:nvSpPr>
        <p:spPr bwMode="auto">
          <a:xfrm>
            <a:off x="6659563" y="4702175"/>
            <a:ext cx="185737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6" name="Line 112"/>
          <p:cNvSpPr>
            <a:spLocks noChangeShapeType="1"/>
          </p:cNvSpPr>
          <p:nvPr/>
        </p:nvSpPr>
        <p:spPr bwMode="auto">
          <a:xfrm>
            <a:off x="6786563" y="4857750"/>
            <a:ext cx="14287" cy="936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7" name="Oval 113"/>
          <p:cNvSpPr>
            <a:spLocks noChangeArrowheads="1"/>
          </p:cNvSpPr>
          <p:nvPr/>
        </p:nvSpPr>
        <p:spPr bwMode="auto">
          <a:xfrm>
            <a:off x="6686550" y="4821238"/>
            <a:ext cx="185738" cy="460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8" name="Line 114"/>
          <p:cNvSpPr>
            <a:spLocks noChangeShapeType="1"/>
          </p:cNvSpPr>
          <p:nvPr/>
        </p:nvSpPr>
        <p:spPr bwMode="auto">
          <a:xfrm>
            <a:off x="6804025" y="4964113"/>
            <a:ext cx="82550" cy="1206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9" name="Oval 115"/>
          <p:cNvSpPr>
            <a:spLocks noChangeArrowheads="1"/>
          </p:cNvSpPr>
          <p:nvPr/>
        </p:nvSpPr>
        <p:spPr bwMode="auto">
          <a:xfrm>
            <a:off x="6711950" y="4929188"/>
            <a:ext cx="174625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0" name="Line 116"/>
          <p:cNvSpPr>
            <a:spLocks noChangeShapeType="1"/>
          </p:cNvSpPr>
          <p:nvPr/>
        </p:nvSpPr>
        <p:spPr bwMode="auto">
          <a:xfrm>
            <a:off x="6892925" y="5084763"/>
            <a:ext cx="1588" cy="936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1" name="Oval 117"/>
          <p:cNvSpPr>
            <a:spLocks noChangeArrowheads="1"/>
          </p:cNvSpPr>
          <p:nvPr/>
        </p:nvSpPr>
        <p:spPr bwMode="auto">
          <a:xfrm>
            <a:off x="6780213" y="5048250"/>
            <a:ext cx="185737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2" name="Line 118"/>
          <p:cNvSpPr>
            <a:spLocks noChangeShapeType="1"/>
          </p:cNvSpPr>
          <p:nvPr/>
        </p:nvSpPr>
        <p:spPr bwMode="auto">
          <a:xfrm>
            <a:off x="6907213" y="5191125"/>
            <a:ext cx="11112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3" name="Oval 119"/>
          <p:cNvSpPr>
            <a:spLocks noChangeArrowheads="1"/>
          </p:cNvSpPr>
          <p:nvPr/>
        </p:nvSpPr>
        <p:spPr bwMode="auto">
          <a:xfrm>
            <a:off x="6804025" y="5156200"/>
            <a:ext cx="185738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4" name="Line 120"/>
          <p:cNvSpPr>
            <a:spLocks noChangeShapeType="1"/>
          </p:cNvSpPr>
          <p:nvPr/>
        </p:nvSpPr>
        <p:spPr bwMode="auto">
          <a:xfrm>
            <a:off x="6931025" y="5311775"/>
            <a:ext cx="14288" cy="825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5" name="Oval 121"/>
          <p:cNvSpPr>
            <a:spLocks noChangeArrowheads="1"/>
          </p:cNvSpPr>
          <p:nvPr/>
        </p:nvSpPr>
        <p:spPr bwMode="auto">
          <a:xfrm>
            <a:off x="6831013" y="5275263"/>
            <a:ext cx="1730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6" name="Line 122"/>
          <p:cNvSpPr>
            <a:spLocks noChangeShapeType="1"/>
          </p:cNvSpPr>
          <p:nvPr/>
        </p:nvSpPr>
        <p:spPr bwMode="auto">
          <a:xfrm>
            <a:off x="6958013" y="5407025"/>
            <a:ext cx="42862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7" name="Oval 123"/>
          <p:cNvSpPr>
            <a:spLocks noChangeArrowheads="1"/>
          </p:cNvSpPr>
          <p:nvPr/>
        </p:nvSpPr>
        <p:spPr bwMode="auto">
          <a:xfrm>
            <a:off x="6858000" y="5383213"/>
            <a:ext cx="173038" cy="460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8" name="Line 124"/>
          <p:cNvSpPr>
            <a:spLocks noChangeShapeType="1"/>
          </p:cNvSpPr>
          <p:nvPr/>
        </p:nvSpPr>
        <p:spPr bwMode="auto">
          <a:xfrm>
            <a:off x="7004050" y="5532438"/>
            <a:ext cx="357188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9" name="Oval 125"/>
          <p:cNvSpPr>
            <a:spLocks noChangeArrowheads="1"/>
          </p:cNvSpPr>
          <p:nvPr/>
        </p:nvSpPr>
        <p:spPr bwMode="auto">
          <a:xfrm>
            <a:off x="6900863" y="5491163"/>
            <a:ext cx="182562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0" name="Line 126"/>
          <p:cNvSpPr>
            <a:spLocks noChangeShapeType="1"/>
          </p:cNvSpPr>
          <p:nvPr/>
        </p:nvSpPr>
        <p:spPr bwMode="auto">
          <a:xfrm>
            <a:off x="7375525" y="5653088"/>
            <a:ext cx="611188" cy="936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1" name="Oval 127"/>
          <p:cNvSpPr>
            <a:spLocks noChangeArrowheads="1"/>
          </p:cNvSpPr>
          <p:nvPr/>
        </p:nvSpPr>
        <p:spPr bwMode="auto">
          <a:xfrm>
            <a:off x="7283450" y="5610225"/>
            <a:ext cx="185738" cy="460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2" name="Oval 128"/>
          <p:cNvSpPr>
            <a:spLocks noChangeArrowheads="1"/>
          </p:cNvSpPr>
          <p:nvPr/>
        </p:nvSpPr>
        <p:spPr bwMode="auto">
          <a:xfrm>
            <a:off x="7907338" y="5718175"/>
            <a:ext cx="1730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3" name="Line 129"/>
          <p:cNvSpPr>
            <a:spLocks noChangeShapeType="1"/>
          </p:cNvSpPr>
          <p:nvPr/>
        </p:nvSpPr>
        <p:spPr bwMode="auto">
          <a:xfrm>
            <a:off x="2743200" y="1247775"/>
            <a:ext cx="2401888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70" name="Group 130"/>
          <p:cNvGrpSpPr>
            <a:grpSpLocks/>
          </p:cNvGrpSpPr>
          <p:nvPr/>
        </p:nvGrpSpPr>
        <p:grpSpPr bwMode="auto">
          <a:xfrm>
            <a:off x="2593975" y="1195388"/>
            <a:ext cx="242888" cy="74612"/>
            <a:chOff x="1279" y="820"/>
            <a:chExt cx="117" cy="36"/>
          </a:xfrm>
        </p:grpSpPr>
        <p:sp>
          <p:nvSpPr>
            <p:cNvPr id="159875" name="Oval 131"/>
            <p:cNvSpPr>
              <a:spLocks noChangeArrowheads="1"/>
            </p:cNvSpPr>
            <p:nvPr/>
          </p:nvSpPr>
          <p:spPr bwMode="auto">
            <a:xfrm>
              <a:off x="1279" y="820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76" name="Oval 132"/>
            <p:cNvSpPr>
              <a:spLocks noChangeArrowheads="1"/>
            </p:cNvSpPr>
            <p:nvPr/>
          </p:nvSpPr>
          <p:spPr bwMode="auto">
            <a:xfrm>
              <a:off x="1279" y="820"/>
              <a:ext cx="108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77" name="Line 133"/>
          <p:cNvSpPr>
            <a:spLocks noChangeShapeType="1"/>
          </p:cNvSpPr>
          <p:nvPr/>
        </p:nvSpPr>
        <p:spPr bwMode="auto">
          <a:xfrm>
            <a:off x="5160963" y="1247775"/>
            <a:ext cx="0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72" name="Group 134"/>
          <p:cNvGrpSpPr>
            <a:grpSpLocks/>
          </p:cNvGrpSpPr>
          <p:nvPr/>
        </p:nvGrpSpPr>
        <p:grpSpPr bwMode="auto">
          <a:xfrm>
            <a:off x="5067300" y="1212850"/>
            <a:ext cx="185738" cy="57150"/>
            <a:chOff x="2801" y="820"/>
            <a:chExt cx="117" cy="36"/>
          </a:xfrm>
        </p:grpSpPr>
        <p:sp>
          <p:nvSpPr>
            <p:cNvPr id="159879" name="Oval 135"/>
            <p:cNvSpPr>
              <a:spLocks noChangeArrowheads="1"/>
            </p:cNvSpPr>
            <p:nvPr/>
          </p:nvSpPr>
          <p:spPr bwMode="auto">
            <a:xfrm>
              <a:off x="2801" y="820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80" name="Oval 136"/>
            <p:cNvSpPr>
              <a:spLocks noChangeArrowheads="1"/>
            </p:cNvSpPr>
            <p:nvPr/>
          </p:nvSpPr>
          <p:spPr bwMode="auto">
            <a:xfrm>
              <a:off x="2801" y="820"/>
              <a:ext cx="108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81" name="Line 137"/>
          <p:cNvSpPr>
            <a:spLocks noChangeShapeType="1"/>
          </p:cNvSpPr>
          <p:nvPr/>
        </p:nvSpPr>
        <p:spPr bwMode="auto">
          <a:xfrm>
            <a:off x="5159375" y="1374775"/>
            <a:ext cx="636588" cy="936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74" name="Group 138"/>
          <p:cNvGrpSpPr>
            <a:grpSpLocks/>
          </p:cNvGrpSpPr>
          <p:nvPr/>
        </p:nvGrpSpPr>
        <p:grpSpPr bwMode="auto">
          <a:xfrm>
            <a:off x="5067300" y="1331913"/>
            <a:ext cx="185738" cy="58737"/>
            <a:chOff x="2801" y="895"/>
            <a:chExt cx="117" cy="37"/>
          </a:xfrm>
        </p:grpSpPr>
        <p:sp>
          <p:nvSpPr>
            <p:cNvPr id="159883" name="Oval 139"/>
            <p:cNvSpPr>
              <a:spLocks noChangeArrowheads="1"/>
            </p:cNvSpPr>
            <p:nvPr/>
          </p:nvSpPr>
          <p:spPr bwMode="auto">
            <a:xfrm>
              <a:off x="2801" y="895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84" name="Oval 140"/>
            <p:cNvSpPr>
              <a:spLocks noChangeArrowheads="1"/>
            </p:cNvSpPr>
            <p:nvPr/>
          </p:nvSpPr>
          <p:spPr bwMode="auto">
            <a:xfrm>
              <a:off x="2801" y="895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85" name="Line 141"/>
          <p:cNvSpPr>
            <a:spLocks noChangeShapeType="1"/>
          </p:cNvSpPr>
          <p:nvPr/>
        </p:nvSpPr>
        <p:spPr bwMode="auto">
          <a:xfrm>
            <a:off x="5810250" y="1481138"/>
            <a:ext cx="357188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76" name="Group 142"/>
          <p:cNvGrpSpPr>
            <a:grpSpLocks/>
          </p:cNvGrpSpPr>
          <p:nvPr/>
        </p:nvGrpSpPr>
        <p:grpSpPr bwMode="auto">
          <a:xfrm>
            <a:off x="5703888" y="1439863"/>
            <a:ext cx="198437" cy="57150"/>
            <a:chOff x="3202" y="963"/>
            <a:chExt cx="125" cy="36"/>
          </a:xfrm>
        </p:grpSpPr>
        <p:sp>
          <p:nvSpPr>
            <p:cNvPr id="159887" name="Oval 143"/>
            <p:cNvSpPr>
              <a:spLocks noChangeArrowheads="1"/>
            </p:cNvSpPr>
            <p:nvPr/>
          </p:nvSpPr>
          <p:spPr bwMode="auto">
            <a:xfrm>
              <a:off x="3202" y="963"/>
              <a:ext cx="125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88" name="Oval 144"/>
            <p:cNvSpPr>
              <a:spLocks noChangeArrowheads="1"/>
            </p:cNvSpPr>
            <p:nvPr/>
          </p:nvSpPr>
          <p:spPr bwMode="auto">
            <a:xfrm>
              <a:off x="3202" y="963"/>
              <a:ext cx="116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89" name="Line 145"/>
          <p:cNvSpPr>
            <a:spLocks noChangeShapeType="1"/>
          </p:cNvSpPr>
          <p:nvPr/>
        </p:nvSpPr>
        <p:spPr bwMode="auto">
          <a:xfrm>
            <a:off x="6181725" y="1595438"/>
            <a:ext cx="201613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78" name="Group 146"/>
          <p:cNvGrpSpPr>
            <a:grpSpLocks/>
          </p:cNvGrpSpPr>
          <p:nvPr/>
        </p:nvGrpSpPr>
        <p:grpSpPr bwMode="auto">
          <a:xfrm>
            <a:off x="6088063" y="1558925"/>
            <a:ext cx="185737" cy="58738"/>
            <a:chOff x="3444" y="1038"/>
            <a:chExt cx="117" cy="37"/>
          </a:xfrm>
        </p:grpSpPr>
        <p:sp>
          <p:nvSpPr>
            <p:cNvPr id="159891" name="Oval 147"/>
            <p:cNvSpPr>
              <a:spLocks noChangeArrowheads="1"/>
            </p:cNvSpPr>
            <p:nvPr/>
          </p:nvSpPr>
          <p:spPr bwMode="auto">
            <a:xfrm>
              <a:off x="3444" y="1038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92" name="Oval 148"/>
            <p:cNvSpPr>
              <a:spLocks noChangeArrowheads="1"/>
            </p:cNvSpPr>
            <p:nvPr/>
          </p:nvSpPr>
          <p:spPr bwMode="auto">
            <a:xfrm>
              <a:off x="3444" y="1038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93" name="Line 149"/>
          <p:cNvSpPr>
            <a:spLocks noChangeShapeType="1"/>
          </p:cNvSpPr>
          <p:nvPr/>
        </p:nvSpPr>
        <p:spPr bwMode="auto">
          <a:xfrm>
            <a:off x="6381750" y="1701800"/>
            <a:ext cx="18732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80" name="Group 150"/>
          <p:cNvGrpSpPr>
            <a:grpSpLocks/>
          </p:cNvGrpSpPr>
          <p:nvPr/>
        </p:nvGrpSpPr>
        <p:grpSpPr bwMode="auto">
          <a:xfrm>
            <a:off x="6288088" y="1666875"/>
            <a:ext cx="185737" cy="46038"/>
            <a:chOff x="3570" y="1106"/>
            <a:chExt cx="117" cy="29"/>
          </a:xfrm>
        </p:grpSpPr>
        <p:sp>
          <p:nvSpPr>
            <p:cNvPr id="159895" name="Oval 151"/>
            <p:cNvSpPr>
              <a:spLocks noChangeArrowheads="1"/>
            </p:cNvSpPr>
            <p:nvPr/>
          </p:nvSpPr>
          <p:spPr bwMode="auto">
            <a:xfrm>
              <a:off x="3570" y="1106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96" name="Oval 152"/>
            <p:cNvSpPr>
              <a:spLocks noChangeArrowheads="1"/>
            </p:cNvSpPr>
            <p:nvPr/>
          </p:nvSpPr>
          <p:spPr bwMode="auto">
            <a:xfrm>
              <a:off x="3570" y="1106"/>
              <a:ext cx="108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97" name="Line 153"/>
          <p:cNvSpPr>
            <a:spLocks noChangeShapeType="1"/>
          </p:cNvSpPr>
          <p:nvPr/>
        </p:nvSpPr>
        <p:spPr bwMode="auto">
          <a:xfrm>
            <a:off x="6567488" y="1809750"/>
            <a:ext cx="79375" cy="1190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82" name="Group 154"/>
          <p:cNvGrpSpPr>
            <a:grpSpLocks/>
          </p:cNvGrpSpPr>
          <p:nvPr/>
        </p:nvGrpSpPr>
        <p:grpSpPr bwMode="auto">
          <a:xfrm>
            <a:off x="6473825" y="1773238"/>
            <a:ext cx="185738" cy="58737"/>
            <a:chOff x="3687" y="1173"/>
            <a:chExt cx="117" cy="37"/>
          </a:xfrm>
        </p:grpSpPr>
        <p:sp>
          <p:nvSpPr>
            <p:cNvPr id="159899" name="Oval 155"/>
            <p:cNvSpPr>
              <a:spLocks noChangeArrowheads="1"/>
            </p:cNvSpPr>
            <p:nvPr/>
          </p:nvSpPr>
          <p:spPr bwMode="auto">
            <a:xfrm>
              <a:off x="3687" y="1173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00" name="Oval 156"/>
            <p:cNvSpPr>
              <a:spLocks noChangeArrowheads="1"/>
            </p:cNvSpPr>
            <p:nvPr/>
          </p:nvSpPr>
          <p:spPr bwMode="auto">
            <a:xfrm>
              <a:off x="3687" y="1173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01" name="Line 157"/>
          <p:cNvSpPr>
            <a:spLocks noChangeShapeType="1"/>
          </p:cNvSpPr>
          <p:nvPr/>
        </p:nvSpPr>
        <p:spPr bwMode="auto">
          <a:xfrm>
            <a:off x="6653213" y="1928813"/>
            <a:ext cx="1587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84" name="Group 158"/>
          <p:cNvGrpSpPr>
            <a:grpSpLocks/>
          </p:cNvGrpSpPr>
          <p:nvPr/>
        </p:nvGrpSpPr>
        <p:grpSpPr bwMode="auto">
          <a:xfrm>
            <a:off x="6540500" y="1893888"/>
            <a:ext cx="198438" cy="57150"/>
            <a:chOff x="3729" y="1249"/>
            <a:chExt cx="125" cy="36"/>
          </a:xfrm>
        </p:grpSpPr>
        <p:sp>
          <p:nvSpPr>
            <p:cNvPr id="159903" name="Oval 159"/>
            <p:cNvSpPr>
              <a:spLocks noChangeArrowheads="1"/>
            </p:cNvSpPr>
            <p:nvPr/>
          </p:nvSpPr>
          <p:spPr bwMode="auto">
            <a:xfrm>
              <a:off x="3729" y="1249"/>
              <a:ext cx="125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04" name="Oval 160"/>
            <p:cNvSpPr>
              <a:spLocks noChangeArrowheads="1"/>
            </p:cNvSpPr>
            <p:nvPr/>
          </p:nvSpPr>
          <p:spPr bwMode="auto">
            <a:xfrm>
              <a:off x="3729" y="1249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05" name="Line 161"/>
          <p:cNvSpPr>
            <a:spLocks noChangeShapeType="1"/>
          </p:cNvSpPr>
          <p:nvPr/>
        </p:nvSpPr>
        <p:spPr bwMode="auto">
          <a:xfrm>
            <a:off x="6659563" y="2036763"/>
            <a:ext cx="227012" cy="1190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06" name="Oval 162"/>
          <p:cNvSpPr>
            <a:spLocks noChangeArrowheads="1"/>
          </p:cNvSpPr>
          <p:nvPr/>
        </p:nvSpPr>
        <p:spPr bwMode="auto">
          <a:xfrm>
            <a:off x="6567488" y="2000250"/>
            <a:ext cx="185737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07" name="Line 163"/>
          <p:cNvSpPr>
            <a:spLocks noChangeShapeType="1"/>
          </p:cNvSpPr>
          <p:nvPr/>
        </p:nvSpPr>
        <p:spPr bwMode="auto">
          <a:xfrm>
            <a:off x="6886575" y="2155825"/>
            <a:ext cx="6667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88" name="Group 164"/>
          <p:cNvGrpSpPr>
            <a:grpSpLocks/>
          </p:cNvGrpSpPr>
          <p:nvPr/>
        </p:nvGrpSpPr>
        <p:grpSpPr bwMode="auto">
          <a:xfrm>
            <a:off x="6780213" y="2120900"/>
            <a:ext cx="196850" cy="57150"/>
            <a:chOff x="3880" y="1392"/>
            <a:chExt cx="124" cy="36"/>
          </a:xfrm>
        </p:grpSpPr>
        <p:sp>
          <p:nvSpPr>
            <p:cNvPr id="159909" name="Oval 165"/>
            <p:cNvSpPr>
              <a:spLocks noChangeArrowheads="1"/>
            </p:cNvSpPr>
            <p:nvPr/>
          </p:nvSpPr>
          <p:spPr bwMode="auto">
            <a:xfrm>
              <a:off x="3880" y="1392"/>
              <a:ext cx="124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10" name="Oval 166"/>
            <p:cNvSpPr>
              <a:spLocks noChangeArrowheads="1"/>
            </p:cNvSpPr>
            <p:nvPr/>
          </p:nvSpPr>
          <p:spPr bwMode="auto">
            <a:xfrm>
              <a:off x="3880" y="1392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11" name="Line 167"/>
          <p:cNvSpPr>
            <a:spLocks noChangeShapeType="1"/>
          </p:cNvSpPr>
          <p:nvPr/>
        </p:nvSpPr>
        <p:spPr bwMode="auto">
          <a:xfrm>
            <a:off x="6951663" y="2263775"/>
            <a:ext cx="14922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90" name="Group 168"/>
          <p:cNvGrpSpPr>
            <a:grpSpLocks/>
          </p:cNvGrpSpPr>
          <p:nvPr/>
        </p:nvGrpSpPr>
        <p:grpSpPr bwMode="auto">
          <a:xfrm>
            <a:off x="6858000" y="2228850"/>
            <a:ext cx="185738" cy="57150"/>
            <a:chOff x="3929" y="1460"/>
            <a:chExt cx="117" cy="36"/>
          </a:xfrm>
        </p:grpSpPr>
        <p:sp>
          <p:nvSpPr>
            <p:cNvPr id="159913" name="Oval 169"/>
            <p:cNvSpPr>
              <a:spLocks noChangeArrowheads="1"/>
            </p:cNvSpPr>
            <p:nvPr/>
          </p:nvSpPr>
          <p:spPr bwMode="auto">
            <a:xfrm>
              <a:off x="3929" y="1460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14" name="Oval 170"/>
            <p:cNvSpPr>
              <a:spLocks noChangeArrowheads="1"/>
            </p:cNvSpPr>
            <p:nvPr/>
          </p:nvSpPr>
          <p:spPr bwMode="auto">
            <a:xfrm>
              <a:off x="3929" y="1460"/>
              <a:ext cx="109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grpSp>
        <p:nvGrpSpPr>
          <p:cNvPr id="74891" name="Group 171"/>
          <p:cNvGrpSpPr>
            <a:grpSpLocks/>
          </p:cNvGrpSpPr>
          <p:nvPr/>
        </p:nvGrpSpPr>
        <p:grpSpPr bwMode="auto">
          <a:xfrm>
            <a:off x="7004050" y="2335213"/>
            <a:ext cx="185738" cy="58737"/>
            <a:chOff x="4021" y="1527"/>
            <a:chExt cx="117" cy="37"/>
          </a:xfrm>
        </p:grpSpPr>
        <p:sp>
          <p:nvSpPr>
            <p:cNvPr id="159916" name="Oval 172"/>
            <p:cNvSpPr>
              <a:spLocks noChangeArrowheads="1"/>
            </p:cNvSpPr>
            <p:nvPr/>
          </p:nvSpPr>
          <p:spPr bwMode="auto">
            <a:xfrm>
              <a:off x="4021" y="1527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17" name="Oval 173"/>
            <p:cNvSpPr>
              <a:spLocks noChangeArrowheads="1"/>
            </p:cNvSpPr>
            <p:nvPr/>
          </p:nvSpPr>
          <p:spPr bwMode="auto">
            <a:xfrm>
              <a:off x="4021" y="1527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18" name="Line 174"/>
          <p:cNvSpPr>
            <a:spLocks noChangeShapeType="1"/>
          </p:cNvSpPr>
          <p:nvPr/>
        </p:nvSpPr>
        <p:spPr bwMode="auto">
          <a:xfrm>
            <a:off x="7124700" y="2490788"/>
            <a:ext cx="16192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93" name="Group 175"/>
          <p:cNvGrpSpPr>
            <a:grpSpLocks/>
          </p:cNvGrpSpPr>
          <p:nvPr/>
        </p:nvGrpSpPr>
        <p:grpSpPr bwMode="auto">
          <a:xfrm>
            <a:off x="7016750" y="2455863"/>
            <a:ext cx="200025" cy="46037"/>
            <a:chOff x="4029" y="1603"/>
            <a:chExt cx="126" cy="29"/>
          </a:xfrm>
        </p:grpSpPr>
        <p:sp>
          <p:nvSpPr>
            <p:cNvPr id="159920" name="Oval 176"/>
            <p:cNvSpPr>
              <a:spLocks noChangeArrowheads="1"/>
            </p:cNvSpPr>
            <p:nvPr/>
          </p:nvSpPr>
          <p:spPr bwMode="auto">
            <a:xfrm>
              <a:off x="4029" y="1603"/>
              <a:ext cx="12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21" name="Oval 177"/>
            <p:cNvSpPr>
              <a:spLocks noChangeArrowheads="1"/>
            </p:cNvSpPr>
            <p:nvPr/>
          </p:nvSpPr>
          <p:spPr bwMode="auto">
            <a:xfrm>
              <a:off x="4029" y="1603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22" name="Line 178"/>
          <p:cNvSpPr>
            <a:spLocks noChangeShapeType="1"/>
          </p:cNvSpPr>
          <p:nvPr/>
        </p:nvSpPr>
        <p:spPr bwMode="auto">
          <a:xfrm>
            <a:off x="7283450" y="2598738"/>
            <a:ext cx="82550" cy="1190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95" name="Group 179"/>
          <p:cNvGrpSpPr>
            <a:grpSpLocks/>
          </p:cNvGrpSpPr>
          <p:nvPr/>
        </p:nvGrpSpPr>
        <p:grpSpPr bwMode="auto">
          <a:xfrm>
            <a:off x="7189788" y="2562225"/>
            <a:ext cx="185737" cy="58738"/>
            <a:chOff x="4138" y="1670"/>
            <a:chExt cx="117" cy="37"/>
          </a:xfrm>
        </p:grpSpPr>
        <p:sp>
          <p:nvSpPr>
            <p:cNvPr id="159924" name="Oval 180"/>
            <p:cNvSpPr>
              <a:spLocks noChangeArrowheads="1"/>
            </p:cNvSpPr>
            <p:nvPr/>
          </p:nvSpPr>
          <p:spPr bwMode="auto">
            <a:xfrm>
              <a:off x="4138" y="1670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25" name="Oval 181"/>
            <p:cNvSpPr>
              <a:spLocks noChangeArrowheads="1"/>
            </p:cNvSpPr>
            <p:nvPr/>
          </p:nvSpPr>
          <p:spPr bwMode="auto">
            <a:xfrm>
              <a:off x="4138" y="1670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26" name="Line 182"/>
          <p:cNvSpPr>
            <a:spLocks noChangeShapeType="1"/>
          </p:cNvSpPr>
          <p:nvPr/>
        </p:nvSpPr>
        <p:spPr bwMode="auto">
          <a:xfrm>
            <a:off x="7372350" y="2717800"/>
            <a:ext cx="2540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97" name="Group 183"/>
          <p:cNvGrpSpPr>
            <a:grpSpLocks/>
          </p:cNvGrpSpPr>
          <p:nvPr/>
        </p:nvGrpSpPr>
        <p:grpSpPr bwMode="auto">
          <a:xfrm>
            <a:off x="7258050" y="2682875"/>
            <a:ext cx="200025" cy="57150"/>
            <a:chOff x="4180" y="1746"/>
            <a:chExt cx="126" cy="36"/>
          </a:xfrm>
        </p:grpSpPr>
        <p:sp>
          <p:nvSpPr>
            <p:cNvPr id="159928" name="Oval 184"/>
            <p:cNvSpPr>
              <a:spLocks noChangeArrowheads="1"/>
            </p:cNvSpPr>
            <p:nvPr/>
          </p:nvSpPr>
          <p:spPr bwMode="auto">
            <a:xfrm>
              <a:off x="4180" y="1746"/>
              <a:ext cx="12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29" name="Oval 185"/>
            <p:cNvSpPr>
              <a:spLocks noChangeArrowheads="1"/>
            </p:cNvSpPr>
            <p:nvPr/>
          </p:nvSpPr>
          <p:spPr bwMode="auto">
            <a:xfrm>
              <a:off x="4180" y="1746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30" name="Line 186"/>
          <p:cNvSpPr>
            <a:spLocks noChangeShapeType="1"/>
          </p:cNvSpPr>
          <p:nvPr/>
        </p:nvSpPr>
        <p:spPr bwMode="auto">
          <a:xfrm>
            <a:off x="7410450" y="2825750"/>
            <a:ext cx="142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899" name="Group 187"/>
          <p:cNvGrpSpPr>
            <a:grpSpLocks/>
          </p:cNvGrpSpPr>
          <p:nvPr/>
        </p:nvGrpSpPr>
        <p:grpSpPr bwMode="auto">
          <a:xfrm>
            <a:off x="7310438" y="2789238"/>
            <a:ext cx="185737" cy="58737"/>
            <a:chOff x="4214" y="1813"/>
            <a:chExt cx="117" cy="37"/>
          </a:xfrm>
        </p:grpSpPr>
        <p:sp>
          <p:nvSpPr>
            <p:cNvPr id="159932" name="Oval 188"/>
            <p:cNvSpPr>
              <a:spLocks noChangeArrowheads="1"/>
            </p:cNvSpPr>
            <p:nvPr/>
          </p:nvSpPr>
          <p:spPr bwMode="auto">
            <a:xfrm>
              <a:off x="4214" y="1813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33" name="Oval 189"/>
            <p:cNvSpPr>
              <a:spLocks noChangeArrowheads="1"/>
            </p:cNvSpPr>
            <p:nvPr/>
          </p:nvSpPr>
          <p:spPr bwMode="auto">
            <a:xfrm>
              <a:off x="4214" y="1813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34" name="Line 190"/>
          <p:cNvSpPr>
            <a:spLocks noChangeShapeType="1"/>
          </p:cNvSpPr>
          <p:nvPr/>
        </p:nvSpPr>
        <p:spPr bwMode="auto">
          <a:xfrm>
            <a:off x="7429500" y="2944813"/>
            <a:ext cx="68263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01" name="Group 191"/>
          <p:cNvGrpSpPr>
            <a:grpSpLocks/>
          </p:cNvGrpSpPr>
          <p:nvPr/>
        </p:nvGrpSpPr>
        <p:grpSpPr bwMode="auto">
          <a:xfrm>
            <a:off x="7337425" y="2909888"/>
            <a:ext cx="185738" cy="57150"/>
            <a:chOff x="4231" y="1889"/>
            <a:chExt cx="117" cy="36"/>
          </a:xfrm>
        </p:grpSpPr>
        <p:sp>
          <p:nvSpPr>
            <p:cNvPr id="159936" name="Oval 192"/>
            <p:cNvSpPr>
              <a:spLocks noChangeArrowheads="1"/>
            </p:cNvSpPr>
            <p:nvPr/>
          </p:nvSpPr>
          <p:spPr bwMode="auto">
            <a:xfrm>
              <a:off x="4231" y="1889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37" name="Oval 193"/>
            <p:cNvSpPr>
              <a:spLocks noChangeArrowheads="1"/>
            </p:cNvSpPr>
            <p:nvPr/>
          </p:nvSpPr>
          <p:spPr bwMode="auto">
            <a:xfrm>
              <a:off x="4231" y="1889"/>
              <a:ext cx="108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38" name="Line 194"/>
          <p:cNvSpPr>
            <a:spLocks noChangeShapeType="1"/>
          </p:cNvSpPr>
          <p:nvPr/>
        </p:nvSpPr>
        <p:spPr bwMode="auto">
          <a:xfrm>
            <a:off x="7502525" y="3052763"/>
            <a:ext cx="14288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39" name="Oval 195"/>
          <p:cNvSpPr>
            <a:spLocks noChangeArrowheads="1"/>
          </p:cNvSpPr>
          <p:nvPr/>
        </p:nvSpPr>
        <p:spPr bwMode="auto">
          <a:xfrm>
            <a:off x="7402513" y="3016250"/>
            <a:ext cx="185737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40" name="Line 196"/>
          <p:cNvSpPr>
            <a:spLocks noChangeShapeType="1"/>
          </p:cNvSpPr>
          <p:nvPr/>
        </p:nvSpPr>
        <p:spPr bwMode="auto">
          <a:xfrm>
            <a:off x="7529513" y="3160713"/>
            <a:ext cx="14287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05" name="Group 197"/>
          <p:cNvGrpSpPr>
            <a:grpSpLocks/>
          </p:cNvGrpSpPr>
          <p:nvPr/>
        </p:nvGrpSpPr>
        <p:grpSpPr bwMode="auto">
          <a:xfrm>
            <a:off x="7429500" y="3124200"/>
            <a:ext cx="185738" cy="58738"/>
            <a:chOff x="4289" y="2024"/>
            <a:chExt cx="117" cy="37"/>
          </a:xfrm>
        </p:grpSpPr>
        <p:sp>
          <p:nvSpPr>
            <p:cNvPr id="159942" name="Oval 198"/>
            <p:cNvSpPr>
              <a:spLocks noChangeArrowheads="1"/>
            </p:cNvSpPr>
            <p:nvPr/>
          </p:nvSpPr>
          <p:spPr bwMode="auto">
            <a:xfrm>
              <a:off x="4289" y="2024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43" name="Oval 199"/>
            <p:cNvSpPr>
              <a:spLocks noChangeArrowheads="1"/>
            </p:cNvSpPr>
            <p:nvPr/>
          </p:nvSpPr>
          <p:spPr bwMode="auto">
            <a:xfrm>
              <a:off x="4289" y="2024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44" name="Line 200"/>
          <p:cNvSpPr>
            <a:spLocks noChangeShapeType="1"/>
          </p:cNvSpPr>
          <p:nvPr/>
        </p:nvSpPr>
        <p:spPr bwMode="auto">
          <a:xfrm>
            <a:off x="7550150" y="3279775"/>
            <a:ext cx="147638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07" name="Group 201"/>
          <p:cNvGrpSpPr>
            <a:grpSpLocks/>
          </p:cNvGrpSpPr>
          <p:nvPr/>
        </p:nvGrpSpPr>
        <p:grpSpPr bwMode="auto">
          <a:xfrm>
            <a:off x="7458075" y="3243263"/>
            <a:ext cx="185738" cy="47625"/>
            <a:chOff x="4306" y="2099"/>
            <a:chExt cx="117" cy="30"/>
          </a:xfrm>
        </p:grpSpPr>
        <p:sp>
          <p:nvSpPr>
            <p:cNvPr id="159946" name="Oval 202"/>
            <p:cNvSpPr>
              <a:spLocks noChangeArrowheads="1"/>
            </p:cNvSpPr>
            <p:nvPr/>
          </p:nvSpPr>
          <p:spPr bwMode="auto">
            <a:xfrm>
              <a:off x="4306" y="2099"/>
              <a:ext cx="117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47" name="Oval 203"/>
            <p:cNvSpPr>
              <a:spLocks noChangeArrowheads="1"/>
            </p:cNvSpPr>
            <p:nvPr/>
          </p:nvSpPr>
          <p:spPr bwMode="auto">
            <a:xfrm>
              <a:off x="4306" y="2099"/>
              <a:ext cx="108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48" name="Line 204"/>
          <p:cNvSpPr>
            <a:spLocks noChangeShapeType="1"/>
          </p:cNvSpPr>
          <p:nvPr/>
        </p:nvSpPr>
        <p:spPr bwMode="auto">
          <a:xfrm>
            <a:off x="7702550" y="3387725"/>
            <a:ext cx="269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09" name="Group 205"/>
          <p:cNvGrpSpPr>
            <a:grpSpLocks/>
          </p:cNvGrpSpPr>
          <p:nvPr/>
        </p:nvGrpSpPr>
        <p:grpSpPr bwMode="auto">
          <a:xfrm>
            <a:off x="7600950" y="3351213"/>
            <a:ext cx="185738" cy="58737"/>
            <a:chOff x="4397" y="2167"/>
            <a:chExt cx="117" cy="37"/>
          </a:xfrm>
        </p:grpSpPr>
        <p:sp>
          <p:nvSpPr>
            <p:cNvPr id="159950" name="Oval 206"/>
            <p:cNvSpPr>
              <a:spLocks noChangeArrowheads="1"/>
            </p:cNvSpPr>
            <p:nvPr/>
          </p:nvSpPr>
          <p:spPr bwMode="auto">
            <a:xfrm>
              <a:off x="4397" y="2167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51" name="Oval 207"/>
            <p:cNvSpPr>
              <a:spLocks noChangeArrowheads="1"/>
            </p:cNvSpPr>
            <p:nvPr/>
          </p:nvSpPr>
          <p:spPr bwMode="auto">
            <a:xfrm>
              <a:off x="4397" y="2167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52" name="Line 208"/>
          <p:cNvSpPr>
            <a:spLocks noChangeShapeType="1"/>
          </p:cNvSpPr>
          <p:nvPr/>
        </p:nvSpPr>
        <p:spPr bwMode="auto">
          <a:xfrm>
            <a:off x="7735888" y="3506788"/>
            <a:ext cx="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11" name="Group 209"/>
          <p:cNvGrpSpPr>
            <a:grpSpLocks/>
          </p:cNvGrpSpPr>
          <p:nvPr/>
        </p:nvGrpSpPr>
        <p:grpSpPr bwMode="auto">
          <a:xfrm>
            <a:off x="7643813" y="3470275"/>
            <a:ext cx="185737" cy="58738"/>
            <a:chOff x="4423" y="2242"/>
            <a:chExt cx="117" cy="37"/>
          </a:xfrm>
        </p:grpSpPr>
        <p:sp>
          <p:nvSpPr>
            <p:cNvPr id="159954" name="Oval 210"/>
            <p:cNvSpPr>
              <a:spLocks noChangeArrowheads="1"/>
            </p:cNvSpPr>
            <p:nvPr/>
          </p:nvSpPr>
          <p:spPr bwMode="auto">
            <a:xfrm>
              <a:off x="4423" y="2242"/>
              <a:ext cx="117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55" name="Oval 211"/>
            <p:cNvSpPr>
              <a:spLocks noChangeArrowheads="1"/>
            </p:cNvSpPr>
            <p:nvPr/>
          </p:nvSpPr>
          <p:spPr bwMode="auto">
            <a:xfrm>
              <a:off x="4423" y="2242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56" name="Line 212"/>
          <p:cNvSpPr>
            <a:spLocks noChangeShapeType="1"/>
          </p:cNvSpPr>
          <p:nvPr/>
        </p:nvSpPr>
        <p:spPr bwMode="auto">
          <a:xfrm>
            <a:off x="7743825" y="3614738"/>
            <a:ext cx="39688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57" name="Oval 213"/>
          <p:cNvSpPr>
            <a:spLocks noChangeArrowheads="1"/>
          </p:cNvSpPr>
          <p:nvPr/>
        </p:nvSpPr>
        <p:spPr bwMode="auto">
          <a:xfrm>
            <a:off x="7643813" y="3578225"/>
            <a:ext cx="185737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58" name="Line 214"/>
          <p:cNvSpPr>
            <a:spLocks noChangeShapeType="1"/>
          </p:cNvSpPr>
          <p:nvPr/>
        </p:nvSpPr>
        <p:spPr bwMode="auto">
          <a:xfrm>
            <a:off x="7796213" y="3733800"/>
            <a:ext cx="1270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15" name="Group 215"/>
          <p:cNvGrpSpPr>
            <a:grpSpLocks/>
          </p:cNvGrpSpPr>
          <p:nvPr/>
        </p:nvGrpSpPr>
        <p:grpSpPr bwMode="auto">
          <a:xfrm>
            <a:off x="7696200" y="3697288"/>
            <a:ext cx="184150" cy="58737"/>
            <a:chOff x="4457" y="2385"/>
            <a:chExt cx="116" cy="37"/>
          </a:xfrm>
        </p:grpSpPr>
        <p:sp>
          <p:nvSpPr>
            <p:cNvPr id="159960" name="Oval 216"/>
            <p:cNvSpPr>
              <a:spLocks noChangeArrowheads="1"/>
            </p:cNvSpPr>
            <p:nvPr/>
          </p:nvSpPr>
          <p:spPr bwMode="auto">
            <a:xfrm>
              <a:off x="4457" y="2385"/>
              <a:ext cx="116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61" name="Oval 217"/>
            <p:cNvSpPr>
              <a:spLocks noChangeArrowheads="1"/>
            </p:cNvSpPr>
            <p:nvPr/>
          </p:nvSpPr>
          <p:spPr bwMode="auto">
            <a:xfrm>
              <a:off x="4457" y="2385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62" name="Line 218"/>
          <p:cNvSpPr>
            <a:spLocks noChangeShapeType="1"/>
          </p:cNvSpPr>
          <p:nvPr/>
        </p:nvSpPr>
        <p:spPr bwMode="auto">
          <a:xfrm>
            <a:off x="7821613" y="3841750"/>
            <a:ext cx="26987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17" name="Group 219"/>
          <p:cNvGrpSpPr>
            <a:grpSpLocks/>
          </p:cNvGrpSpPr>
          <p:nvPr/>
        </p:nvGrpSpPr>
        <p:grpSpPr bwMode="auto">
          <a:xfrm>
            <a:off x="7721600" y="3805238"/>
            <a:ext cx="184150" cy="58737"/>
            <a:chOff x="4473" y="2453"/>
            <a:chExt cx="116" cy="37"/>
          </a:xfrm>
        </p:grpSpPr>
        <p:sp>
          <p:nvSpPr>
            <p:cNvPr id="159964" name="Oval 220"/>
            <p:cNvSpPr>
              <a:spLocks noChangeArrowheads="1"/>
            </p:cNvSpPr>
            <p:nvPr/>
          </p:nvSpPr>
          <p:spPr bwMode="auto">
            <a:xfrm>
              <a:off x="4473" y="2453"/>
              <a:ext cx="116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65" name="Oval 221"/>
            <p:cNvSpPr>
              <a:spLocks noChangeArrowheads="1"/>
            </p:cNvSpPr>
            <p:nvPr/>
          </p:nvSpPr>
          <p:spPr bwMode="auto">
            <a:xfrm>
              <a:off x="4473" y="2453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66" name="Line 222"/>
          <p:cNvSpPr>
            <a:spLocks noChangeShapeType="1"/>
          </p:cNvSpPr>
          <p:nvPr/>
        </p:nvSpPr>
        <p:spPr bwMode="auto">
          <a:xfrm>
            <a:off x="7861300" y="3949700"/>
            <a:ext cx="142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67" name="Oval 223"/>
          <p:cNvSpPr>
            <a:spLocks noChangeArrowheads="1"/>
          </p:cNvSpPr>
          <p:nvPr/>
        </p:nvSpPr>
        <p:spPr bwMode="auto">
          <a:xfrm>
            <a:off x="7761288" y="3913188"/>
            <a:ext cx="185737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68" name="Line 224"/>
          <p:cNvSpPr>
            <a:spLocks noChangeShapeType="1"/>
          </p:cNvSpPr>
          <p:nvPr/>
        </p:nvSpPr>
        <p:spPr bwMode="auto">
          <a:xfrm>
            <a:off x="7888288" y="4068763"/>
            <a:ext cx="41275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21" name="Group 225"/>
          <p:cNvGrpSpPr>
            <a:grpSpLocks/>
          </p:cNvGrpSpPr>
          <p:nvPr/>
        </p:nvGrpSpPr>
        <p:grpSpPr bwMode="auto">
          <a:xfrm>
            <a:off x="7788275" y="4032250"/>
            <a:ext cx="184150" cy="46038"/>
            <a:chOff x="4515" y="2596"/>
            <a:chExt cx="116" cy="29"/>
          </a:xfrm>
        </p:grpSpPr>
        <p:sp>
          <p:nvSpPr>
            <p:cNvPr id="159970" name="Oval 226"/>
            <p:cNvSpPr>
              <a:spLocks noChangeArrowheads="1"/>
            </p:cNvSpPr>
            <p:nvPr/>
          </p:nvSpPr>
          <p:spPr bwMode="auto">
            <a:xfrm>
              <a:off x="4515" y="2596"/>
              <a:ext cx="11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71" name="Oval 227"/>
            <p:cNvSpPr>
              <a:spLocks noChangeArrowheads="1"/>
            </p:cNvSpPr>
            <p:nvPr/>
          </p:nvSpPr>
          <p:spPr bwMode="auto">
            <a:xfrm>
              <a:off x="4515" y="2596"/>
              <a:ext cx="108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72" name="Line 228"/>
          <p:cNvSpPr>
            <a:spLocks noChangeShapeType="1"/>
          </p:cNvSpPr>
          <p:nvPr/>
        </p:nvSpPr>
        <p:spPr bwMode="auto">
          <a:xfrm>
            <a:off x="7932738" y="4176713"/>
            <a:ext cx="68262" cy="1190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23" name="Group 229"/>
          <p:cNvGrpSpPr>
            <a:grpSpLocks/>
          </p:cNvGrpSpPr>
          <p:nvPr/>
        </p:nvGrpSpPr>
        <p:grpSpPr bwMode="auto">
          <a:xfrm>
            <a:off x="7840663" y="4140200"/>
            <a:ext cx="185737" cy="58738"/>
            <a:chOff x="4548" y="2664"/>
            <a:chExt cx="117" cy="37"/>
          </a:xfrm>
        </p:grpSpPr>
        <p:sp>
          <p:nvSpPr>
            <p:cNvPr id="159974" name="Oval 230"/>
            <p:cNvSpPr>
              <a:spLocks noChangeArrowheads="1"/>
            </p:cNvSpPr>
            <p:nvPr/>
          </p:nvSpPr>
          <p:spPr bwMode="auto">
            <a:xfrm>
              <a:off x="4548" y="2664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75" name="Oval 231"/>
            <p:cNvSpPr>
              <a:spLocks noChangeArrowheads="1"/>
            </p:cNvSpPr>
            <p:nvPr/>
          </p:nvSpPr>
          <p:spPr bwMode="auto">
            <a:xfrm>
              <a:off x="4548" y="2664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76" name="Line 232"/>
          <p:cNvSpPr>
            <a:spLocks noChangeShapeType="1"/>
          </p:cNvSpPr>
          <p:nvPr/>
        </p:nvSpPr>
        <p:spPr bwMode="auto">
          <a:xfrm>
            <a:off x="8007350" y="4295775"/>
            <a:ext cx="1270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25" name="Group 233"/>
          <p:cNvGrpSpPr>
            <a:grpSpLocks/>
          </p:cNvGrpSpPr>
          <p:nvPr/>
        </p:nvGrpSpPr>
        <p:grpSpPr bwMode="auto">
          <a:xfrm>
            <a:off x="7907338" y="4259263"/>
            <a:ext cx="184150" cy="58737"/>
            <a:chOff x="4590" y="2739"/>
            <a:chExt cx="116" cy="37"/>
          </a:xfrm>
        </p:grpSpPr>
        <p:sp>
          <p:nvSpPr>
            <p:cNvPr id="159978" name="Oval 234"/>
            <p:cNvSpPr>
              <a:spLocks noChangeArrowheads="1"/>
            </p:cNvSpPr>
            <p:nvPr/>
          </p:nvSpPr>
          <p:spPr bwMode="auto">
            <a:xfrm>
              <a:off x="4590" y="2739"/>
              <a:ext cx="11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79" name="Oval 235"/>
            <p:cNvSpPr>
              <a:spLocks noChangeArrowheads="1"/>
            </p:cNvSpPr>
            <p:nvPr/>
          </p:nvSpPr>
          <p:spPr bwMode="auto">
            <a:xfrm>
              <a:off x="4590" y="2739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80" name="Line 236"/>
          <p:cNvSpPr>
            <a:spLocks noChangeShapeType="1"/>
          </p:cNvSpPr>
          <p:nvPr/>
        </p:nvSpPr>
        <p:spPr bwMode="auto">
          <a:xfrm>
            <a:off x="8032750" y="4403725"/>
            <a:ext cx="142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27" name="Group 237"/>
          <p:cNvGrpSpPr>
            <a:grpSpLocks/>
          </p:cNvGrpSpPr>
          <p:nvPr/>
        </p:nvGrpSpPr>
        <p:grpSpPr bwMode="auto">
          <a:xfrm>
            <a:off x="7932738" y="4367213"/>
            <a:ext cx="185737" cy="58737"/>
            <a:chOff x="4606" y="2807"/>
            <a:chExt cx="117" cy="37"/>
          </a:xfrm>
        </p:grpSpPr>
        <p:sp>
          <p:nvSpPr>
            <p:cNvPr id="159982" name="Oval 238"/>
            <p:cNvSpPr>
              <a:spLocks noChangeArrowheads="1"/>
            </p:cNvSpPr>
            <p:nvPr/>
          </p:nvSpPr>
          <p:spPr bwMode="auto">
            <a:xfrm>
              <a:off x="4606" y="2807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83" name="Oval 239"/>
            <p:cNvSpPr>
              <a:spLocks noChangeArrowheads="1"/>
            </p:cNvSpPr>
            <p:nvPr/>
          </p:nvSpPr>
          <p:spPr bwMode="auto">
            <a:xfrm>
              <a:off x="4606" y="2807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84" name="Line 240"/>
          <p:cNvSpPr>
            <a:spLocks noChangeShapeType="1"/>
          </p:cNvSpPr>
          <p:nvPr/>
        </p:nvSpPr>
        <p:spPr bwMode="auto">
          <a:xfrm>
            <a:off x="8053388" y="4522788"/>
            <a:ext cx="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29" name="Group 241"/>
          <p:cNvGrpSpPr>
            <a:grpSpLocks/>
          </p:cNvGrpSpPr>
          <p:nvPr/>
        </p:nvGrpSpPr>
        <p:grpSpPr bwMode="auto">
          <a:xfrm>
            <a:off x="7959725" y="4486275"/>
            <a:ext cx="185738" cy="58738"/>
            <a:chOff x="4623" y="2882"/>
            <a:chExt cx="117" cy="37"/>
          </a:xfrm>
        </p:grpSpPr>
        <p:sp>
          <p:nvSpPr>
            <p:cNvPr id="159986" name="Oval 242"/>
            <p:cNvSpPr>
              <a:spLocks noChangeArrowheads="1"/>
            </p:cNvSpPr>
            <p:nvPr/>
          </p:nvSpPr>
          <p:spPr bwMode="auto">
            <a:xfrm>
              <a:off x="4623" y="2882"/>
              <a:ext cx="117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87" name="Oval 243"/>
            <p:cNvSpPr>
              <a:spLocks noChangeArrowheads="1"/>
            </p:cNvSpPr>
            <p:nvPr/>
          </p:nvSpPr>
          <p:spPr bwMode="auto">
            <a:xfrm>
              <a:off x="4623" y="2882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88" name="Line 244"/>
          <p:cNvSpPr>
            <a:spLocks noChangeShapeType="1"/>
          </p:cNvSpPr>
          <p:nvPr/>
        </p:nvSpPr>
        <p:spPr bwMode="auto">
          <a:xfrm>
            <a:off x="8059738" y="4630738"/>
            <a:ext cx="28575" cy="936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31" name="Group 245"/>
          <p:cNvGrpSpPr>
            <a:grpSpLocks/>
          </p:cNvGrpSpPr>
          <p:nvPr/>
        </p:nvGrpSpPr>
        <p:grpSpPr bwMode="auto">
          <a:xfrm>
            <a:off x="7959725" y="4594225"/>
            <a:ext cx="185738" cy="58738"/>
            <a:chOff x="4623" y="2950"/>
            <a:chExt cx="117" cy="37"/>
          </a:xfrm>
        </p:grpSpPr>
        <p:sp>
          <p:nvSpPr>
            <p:cNvPr id="159990" name="Oval 246"/>
            <p:cNvSpPr>
              <a:spLocks noChangeArrowheads="1"/>
            </p:cNvSpPr>
            <p:nvPr/>
          </p:nvSpPr>
          <p:spPr bwMode="auto">
            <a:xfrm>
              <a:off x="4623" y="2950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91" name="Oval 247"/>
            <p:cNvSpPr>
              <a:spLocks noChangeArrowheads="1"/>
            </p:cNvSpPr>
            <p:nvPr/>
          </p:nvSpPr>
          <p:spPr bwMode="auto">
            <a:xfrm>
              <a:off x="4623" y="2950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92" name="Line 248"/>
          <p:cNvSpPr>
            <a:spLocks noChangeShapeType="1"/>
          </p:cNvSpPr>
          <p:nvPr/>
        </p:nvSpPr>
        <p:spPr bwMode="auto">
          <a:xfrm>
            <a:off x="8101013" y="4737100"/>
            <a:ext cx="39687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3" name="Oval 249"/>
          <p:cNvSpPr>
            <a:spLocks noChangeArrowheads="1"/>
          </p:cNvSpPr>
          <p:nvPr/>
        </p:nvSpPr>
        <p:spPr bwMode="auto">
          <a:xfrm>
            <a:off x="8001000" y="4702175"/>
            <a:ext cx="185738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4" name="Line 250"/>
          <p:cNvSpPr>
            <a:spLocks noChangeShapeType="1"/>
          </p:cNvSpPr>
          <p:nvPr/>
        </p:nvSpPr>
        <p:spPr bwMode="auto">
          <a:xfrm>
            <a:off x="8153400" y="4857750"/>
            <a:ext cx="41275" cy="936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5" name="Oval 251"/>
          <p:cNvSpPr>
            <a:spLocks noChangeArrowheads="1"/>
          </p:cNvSpPr>
          <p:nvPr/>
        </p:nvSpPr>
        <p:spPr bwMode="auto">
          <a:xfrm>
            <a:off x="8053388" y="4821238"/>
            <a:ext cx="1857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6" name="Oval 252"/>
          <p:cNvSpPr>
            <a:spLocks noChangeArrowheads="1"/>
          </p:cNvSpPr>
          <p:nvPr/>
        </p:nvSpPr>
        <p:spPr bwMode="auto">
          <a:xfrm>
            <a:off x="8053388" y="4821238"/>
            <a:ext cx="1730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7" name="Line 253"/>
          <p:cNvSpPr>
            <a:spLocks noChangeShapeType="1"/>
          </p:cNvSpPr>
          <p:nvPr/>
        </p:nvSpPr>
        <p:spPr bwMode="auto">
          <a:xfrm>
            <a:off x="8201025" y="4964113"/>
            <a:ext cx="66675" cy="1206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8" name="Oval 254"/>
          <p:cNvSpPr>
            <a:spLocks noChangeArrowheads="1"/>
          </p:cNvSpPr>
          <p:nvPr/>
        </p:nvSpPr>
        <p:spPr bwMode="auto">
          <a:xfrm>
            <a:off x="8094663" y="4929188"/>
            <a:ext cx="196850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9" name="Oval 255"/>
          <p:cNvSpPr>
            <a:spLocks noChangeArrowheads="1"/>
          </p:cNvSpPr>
          <p:nvPr/>
        </p:nvSpPr>
        <p:spPr bwMode="auto">
          <a:xfrm>
            <a:off x="8094663" y="4929188"/>
            <a:ext cx="182562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0" name="Line 256"/>
          <p:cNvSpPr>
            <a:spLocks noChangeShapeType="1"/>
          </p:cNvSpPr>
          <p:nvPr/>
        </p:nvSpPr>
        <p:spPr bwMode="auto">
          <a:xfrm>
            <a:off x="8266113" y="5084763"/>
            <a:ext cx="80962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1" name="Oval 257"/>
          <p:cNvSpPr>
            <a:spLocks noChangeArrowheads="1"/>
          </p:cNvSpPr>
          <p:nvPr/>
        </p:nvSpPr>
        <p:spPr bwMode="auto">
          <a:xfrm>
            <a:off x="8172450" y="5048250"/>
            <a:ext cx="185738" cy="460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2" name="Oval 258"/>
          <p:cNvSpPr>
            <a:spLocks noChangeArrowheads="1"/>
          </p:cNvSpPr>
          <p:nvPr/>
        </p:nvSpPr>
        <p:spPr bwMode="auto">
          <a:xfrm>
            <a:off x="8172450" y="5048250"/>
            <a:ext cx="173038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3" name="Line 259"/>
          <p:cNvSpPr>
            <a:spLocks noChangeShapeType="1"/>
          </p:cNvSpPr>
          <p:nvPr/>
        </p:nvSpPr>
        <p:spPr bwMode="auto">
          <a:xfrm>
            <a:off x="8345488" y="5191125"/>
            <a:ext cx="255587" cy="1206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4" name="Oval 260"/>
          <p:cNvSpPr>
            <a:spLocks noChangeArrowheads="1"/>
          </p:cNvSpPr>
          <p:nvPr/>
        </p:nvSpPr>
        <p:spPr bwMode="auto">
          <a:xfrm>
            <a:off x="8239125" y="5156200"/>
            <a:ext cx="200025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5" name="Oval 261"/>
          <p:cNvSpPr>
            <a:spLocks noChangeArrowheads="1"/>
          </p:cNvSpPr>
          <p:nvPr/>
        </p:nvSpPr>
        <p:spPr bwMode="auto">
          <a:xfrm>
            <a:off x="8239125" y="5156200"/>
            <a:ext cx="185738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6" name="Line 262"/>
          <p:cNvSpPr>
            <a:spLocks noChangeShapeType="1"/>
          </p:cNvSpPr>
          <p:nvPr/>
        </p:nvSpPr>
        <p:spPr bwMode="auto">
          <a:xfrm>
            <a:off x="8597900" y="5311775"/>
            <a:ext cx="55563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7" name="Oval 263"/>
          <p:cNvSpPr>
            <a:spLocks noChangeArrowheads="1"/>
          </p:cNvSpPr>
          <p:nvPr/>
        </p:nvSpPr>
        <p:spPr bwMode="auto">
          <a:xfrm>
            <a:off x="8504238" y="5275263"/>
            <a:ext cx="1857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8" name="Oval 264"/>
          <p:cNvSpPr>
            <a:spLocks noChangeArrowheads="1"/>
          </p:cNvSpPr>
          <p:nvPr/>
        </p:nvSpPr>
        <p:spPr bwMode="auto">
          <a:xfrm>
            <a:off x="8504238" y="5275263"/>
            <a:ext cx="185737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9" name="Line 265"/>
          <p:cNvSpPr>
            <a:spLocks noChangeShapeType="1"/>
          </p:cNvSpPr>
          <p:nvPr/>
        </p:nvSpPr>
        <p:spPr bwMode="auto">
          <a:xfrm>
            <a:off x="8658225" y="5407025"/>
            <a:ext cx="396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0" name="Oval 266"/>
          <p:cNvSpPr>
            <a:spLocks noChangeArrowheads="1"/>
          </p:cNvSpPr>
          <p:nvPr/>
        </p:nvSpPr>
        <p:spPr bwMode="auto">
          <a:xfrm>
            <a:off x="8558213" y="5383213"/>
            <a:ext cx="1857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1" name="Oval 267"/>
          <p:cNvSpPr>
            <a:spLocks noChangeArrowheads="1"/>
          </p:cNvSpPr>
          <p:nvPr/>
        </p:nvSpPr>
        <p:spPr bwMode="auto">
          <a:xfrm>
            <a:off x="8558213" y="5383213"/>
            <a:ext cx="171450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2" name="Line 268"/>
          <p:cNvSpPr>
            <a:spLocks noChangeShapeType="1"/>
          </p:cNvSpPr>
          <p:nvPr/>
        </p:nvSpPr>
        <p:spPr bwMode="auto">
          <a:xfrm>
            <a:off x="8702675" y="5526088"/>
            <a:ext cx="136525" cy="1206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3" name="Oval 269"/>
          <p:cNvSpPr>
            <a:spLocks noChangeArrowheads="1"/>
          </p:cNvSpPr>
          <p:nvPr/>
        </p:nvSpPr>
        <p:spPr bwMode="auto">
          <a:xfrm>
            <a:off x="8597900" y="5491163"/>
            <a:ext cx="198438" cy="5715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4" name="Oval 270"/>
          <p:cNvSpPr>
            <a:spLocks noChangeArrowheads="1"/>
          </p:cNvSpPr>
          <p:nvPr/>
        </p:nvSpPr>
        <p:spPr bwMode="auto">
          <a:xfrm>
            <a:off x="8597900" y="5491163"/>
            <a:ext cx="185738" cy="5715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5" name="Line 271"/>
          <p:cNvSpPr>
            <a:spLocks noChangeShapeType="1"/>
          </p:cNvSpPr>
          <p:nvPr/>
        </p:nvSpPr>
        <p:spPr bwMode="auto">
          <a:xfrm>
            <a:off x="8837613" y="5646738"/>
            <a:ext cx="0" cy="936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6" name="Oval 272"/>
          <p:cNvSpPr>
            <a:spLocks noChangeArrowheads="1"/>
          </p:cNvSpPr>
          <p:nvPr/>
        </p:nvSpPr>
        <p:spPr bwMode="auto">
          <a:xfrm>
            <a:off x="8743950" y="5610225"/>
            <a:ext cx="185738" cy="460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7" name="Oval 273"/>
          <p:cNvSpPr>
            <a:spLocks noChangeArrowheads="1"/>
          </p:cNvSpPr>
          <p:nvPr/>
        </p:nvSpPr>
        <p:spPr bwMode="auto">
          <a:xfrm>
            <a:off x="8743950" y="5718175"/>
            <a:ext cx="185738" cy="5715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8" name="Line 274"/>
          <p:cNvSpPr>
            <a:spLocks noChangeShapeType="1"/>
          </p:cNvSpPr>
          <p:nvPr/>
        </p:nvSpPr>
        <p:spPr bwMode="auto">
          <a:xfrm>
            <a:off x="3336925" y="2547938"/>
            <a:ext cx="1325563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9" name="Oval 275"/>
          <p:cNvSpPr>
            <a:spLocks noChangeArrowheads="1"/>
          </p:cNvSpPr>
          <p:nvPr/>
        </p:nvSpPr>
        <p:spPr bwMode="auto">
          <a:xfrm>
            <a:off x="3943350" y="2520950"/>
            <a:ext cx="173038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20" name="Line 276"/>
          <p:cNvSpPr>
            <a:spLocks noChangeShapeType="1"/>
          </p:cNvSpPr>
          <p:nvPr/>
        </p:nvSpPr>
        <p:spPr bwMode="auto">
          <a:xfrm>
            <a:off x="3357563" y="2970213"/>
            <a:ext cx="1328737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74961" name="Group 277"/>
          <p:cNvGrpSpPr>
            <a:grpSpLocks/>
          </p:cNvGrpSpPr>
          <p:nvPr/>
        </p:nvGrpSpPr>
        <p:grpSpPr bwMode="auto">
          <a:xfrm>
            <a:off x="3954463" y="2933700"/>
            <a:ext cx="185737" cy="58738"/>
            <a:chOff x="2100" y="1904"/>
            <a:chExt cx="117" cy="37"/>
          </a:xfrm>
        </p:grpSpPr>
        <p:sp>
          <p:nvSpPr>
            <p:cNvPr id="160022" name="Oval 278"/>
            <p:cNvSpPr>
              <a:spLocks noChangeArrowheads="1"/>
            </p:cNvSpPr>
            <p:nvPr/>
          </p:nvSpPr>
          <p:spPr bwMode="auto">
            <a:xfrm>
              <a:off x="2100" y="1904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60023" name="Oval 279"/>
            <p:cNvSpPr>
              <a:spLocks noChangeArrowheads="1"/>
            </p:cNvSpPr>
            <p:nvPr/>
          </p:nvSpPr>
          <p:spPr bwMode="auto">
            <a:xfrm>
              <a:off x="2100" y="1904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60024" name="Rectangle 280"/>
          <p:cNvSpPr>
            <a:spLocks noChangeArrowheads="1"/>
          </p:cNvSpPr>
          <p:nvPr/>
        </p:nvSpPr>
        <p:spPr bwMode="auto">
          <a:xfrm>
            <a:off x="5764213" y="6083300"/>
            <a:ext cx="850900" cy="5159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sz="28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Days</a:t>
            </a:r>
          </a:p>
        </p:txBody>
      </p:sp>
      <p:sp>
        <p:nvSpPr>
          <p:cNvPr id="160025" name="Rectangle 281"/>
          <p:cNvSpPr>
            <a:spLocks noChangeArrowheads="1"/>
          </p:cNvSpPr>
          <p:nvPr/>
        </p:nvSpPr>
        <p:spPr bwMode="auto">
          <a:xfrm rot="16200000">
            <a:off x="561181" y="3159919"/>
            <a:ext cx="2003425" cy="5159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sz="28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Survival Rate</a:t>
            </a:r>
          </a:p>
        </p:txBody>
      </p:sp>
      <p:sp>
        <p:nvSpPr>
          <p:cNvPr id="160026" name="Rectangle 282"/>
          <p:cNvSpPr>
            <a:spLocks noChangeArrowheads="1"/>
          </p:cNvSpPr>
          <p:nvPr/>
        </p:nvSpPr>
        <p:spPr bwMode="auto">
          <a:xfrm>
            <a:off x="4735513" y="2425700"/>
            <a:ext cx="458787" cy="6985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AL</a:t>
            </a:r>
          </a:p>
          <a:p>
            <a:pPr eaLnBrk="0" hangingPunct="0"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DR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30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762000"/>
            <a:ext cx="10018713" cy="1143000"/>
          </a:xfrm>
        </p:spPr>
        <p:txBody>
          <a:bodyPr/>
          <a:lstStyle/>
          <a:p>
            <a:pPr>
              <a:defRPr/>
            </a:pPr>
            <a:r>
              <a:rPr lang="en-US" sz="72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Hypothesis:</a:t>
            </a:r>
          </a:p>
        </p:txBody>
      </p:sp>
      <p:sp>
        <p:nvSpPr>
          <p:cNvPr id="86630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577850" y="2286000"/>
            <a:ext cx="9104313" cy="1752600"/>
          </a:xfrm>
        </p:spPr>
        <p:txBody>
          <a:bodyPr/>
          <a:lstStyle/>
          <a:p>
            <a:pPr>
              <a:defRPr/>
            </a:pPr>
            <a:r>
              <a:rPr lang="en-US" sz="48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Long-term, low-calorie diets induce changes in metabolism that persist throughout the lifespan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72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Predictions</a:t>
            </a:r>
            <a:endParaRPr lang="en-US" sz="8800" b="1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  <p:sp>
        <p:nvSpPr>
          <p:cNvPr id="8673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2286000"/>
            <a:ext cx="9372600" cy="4114800"/>
          </a:xfrm>
        </p:spPr>
        <p:txBody>
          <a:bodyPr/>
          <a:lstStyle/>
          <a:p>
            <a:pPr>
              <a:defRPr/>
            </a:pPr>
            <a:r>
              <a:rPr lang="en-US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CR alters the sera “metabolome”</a:t>
            </a:r>
          </a:p>
          <a:p>
            <a:pPr>
              <a:defRPr/>
            </a:pPr>
            <a:endParaRPr lang="en-US" b="1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>
              <a:defRPr/>
            </a:pPr>
            <a:r>
              <a:rPr lang="en-US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There exists a “CR Serotype”</a:t>
            </a:r>
          </a:p>
          <a:p>
            <a:pPr>
              <a:defRPr/>
            </a:pPr>
            <a:endParaRPr lang="en-US" b="1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>
              <a:defRPr/>
            </a:pPr>
            <a:r>
              <a:rPr lang="en-US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…Part of “CR serotype” reflects beneficial physiological status --- ie, serotype defines health without reference to disease…</a:t>
            </a:r>
          </a:p>
          <a:p>
            <a:pPr>
              <a:defRPr/>
            </a:pPr>
            <a:endParaRPr lang="en-US" b="1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>
              <a:defRPr/>
            </a:pPr>
            <a:endParaRPr lang="en-US" b="1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055688" y="471488"/>
            <a:ext cx="8229600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b="1">
                <a:solidFill>
                  <a:srgbClr val="FAFD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Goals</a:t>
            </a:r>
          </a:p>
        </p:txBody>
      </p:sp>
      <p:sp>
        <p:nvSpPr>
          <p:cNvPr id="86835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87338" y="1403350"/>
            <a:ext cx="9702800" cy="1708150"/>
          </a:xfrm>
        </p:spPr>
        <p:txBody>
          <a:bodyPr lIns="90488" tIns="44450" rIns="90488" bIns="44450"/>
          <a:lstStyle/>
          <a:p>
            <a:pPr marL="906463" indent="-906463" algn="l">
              <a:buFontTx/>
              <a:buAutoNum type="arabicParenR"/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Insights into the mechanism of CR</a:t>
            </a:r>
          </a:p>
          <a:p>
            <a:pPr marL="906463" indent="-906463" algn="l">
              <a:buFontTx/>
              <a:buAutoNum type="arabicParenR"/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Recognize CR in other organisms </a:t>
            </a:r>
          </a:p>
          <a:p>
            <a:pPr marL="906463" indent="-906463" algn="l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            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(e.g., non-human primates)</a:t>
            </a:r>
            <a:endParaRPr lang="en-US" b="1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marL="906463" indent="-906463" algn="l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3)  	Biochemically determine the effective, long-term caloric intake of an individual</a:t>
            </a:r>
          </a:p>
          <a:p>
            <a:pPr marL="906463" indent="-906463" algn="l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      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(e.g., for epidemiological studies)</a:t>
            </a:r>
          </a:p>
          <a:p>
            <a:pPr marL="906463" indent="-906463" algn="l">
              <a:buFontTx/>
              <a:buAutoNum type="arabicParenR" startAt="4"/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Identify predictive markers of disease</a:t>
            </a:r>
          </a:p>
          <a:p>
            <a:pPr marL="906463" indent="-906463" algn="l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      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(e.g., to intervene/prevent/focus resources;</a:t>
            </a:r>
          </a:p>
          <a:p>
            <a:pPr marL="906463" indent="-906463" algn="l"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			focus on diseases where intervention is possible)</a:t>
            </a:r>
            <a:endParaRPr lang="en-US" b="1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2"/>
          <p:cNvSpPr txBox="1">
            <a:spLocks noChangeArrowheads="1"/>
          </p:cNvSpPr>
          <p:nvPr/>
        </p:nvSpPr>
        <p:spPr bwMode="auto">
          <a:xfrm>
            <a:off x="612775" y="1897063"/>
            <a:ext cx="9412288" cy="4541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Model:  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F344 x BN F</a:t>
            </a:r>
            <a:r>
              <a:rPr lang="en-US" sz="2400" baseline="-250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1 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Rat</a:t>
            </a:r>
            <a:endParaRPr lang="en-US" sz="16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  <a:p>
            <a:pPr eaLnBrk="0" hangingPunct="0">
              <a:defRPr/>
            </a:pPr>
            <a:r>
              <a:rPr 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</a:t>
            </a:r>
          </a:p>
          <a:p>
            <a:pPr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Overall Design:</a:t>
            </a:r>
          </a:p>
          <a:p>
            <a:pPr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	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AL/CR, male/female, 5 different ages</a:t>
            </a:r>
          </a:p>
          <a:p>
            <a:pPr eaLnBrk="0" hangingPunct="0">
              <a:defRPr/>
            </a:pP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	Different extents and duration of diets </a:t>
            </a:r>
          </a:p>
          <a:p>
            <a:pPr eaLnBrk="0" hangingPunct="0">
              <a:defRPr/>
            </a:pP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	Total experiment ~36 groups, 82 cohorts.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</a:t>
            </a:r>
            <a:endParaRPr lang="en-US" sz="16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  <a:p>
            <a:pPr eaLnBrk="0" hangingPunct="0">
              <a:defRPr/>
            </a:pPr>
            <a:r>
              <a:rPr 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</a:t>
            </a:r>
            <a:endParaRPr lang="en-US" sz="280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  <a:p>
            <a:pPr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Approach:</a:t>
            </a:r>
          </a:p>
          <a:p>
            <a:pPr eaLnBrk="0" hangingPunct="0">
              <a:defRPr/>
            </a:pPr>
            <a:r>
              <a:rPr 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	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HPLC separations with coulometric array detection</a:t>
            </a:r>
          </a:p>
          <a:p>
            <a:pPr eaLnBrk="0" hangingPunct="0">
              <a:defRPr/>
            </a:pP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	(LC/LC-MS for plasma proteomics)</a:t>
            </a:r>
          </a:p>
          <a:p>
            <a:pPr eaLnBrk="0" hangingPunct="0">
              <a:defRPr/>
            </a:pP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	Multilayer statistical and data analysis</a:t>
            </a:r>
          </a:p>
          <a:p>
            <a:pPr eaLnBrk="0" hangingPunct="0">
              <a:defRPr/>
            </a:pP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59395" name="Text Box 3"/>
          <p:cNvSpPr txBox="1">
            <a:spLocks noChangeArrowheads="1"/>
          </p:cNvSpPr>
          <p:nvPr/>
        </p:nvSpPr>
        <p:spPr bwMode="auto">
          <a:xfrm>
            <a:off x="1638300" y="309563"/>
            <a:ext cx="6965950" cy="914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5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Experimental Design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54113" y="674688"/>
            <a:ext cx="798512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5400" b="1">
                <a:solidFill>
                  <a:srgbClr val="FAFD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Caloric Restriction (CR)</a:t>
            </a:r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106488" y="2446338"/>
            <a:ext cx="8080375" cy="1693862"/>
          </a:xfrm>
        </p:spPr>
        <p:txBody>
          <a:bodyPr lIns="90488" tIns="44450" rIns="90488" bIns="44450"/>
          <a:lstStyle/>
          <a:p>
            <a:pPr marL="342900" indent="3175">
              <a:defRPr/>
            </a:pP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CR is an experimental paradigm in which the dietary/caloric intake of a group of animals is reduced relative to that eaten by </a:t>
            </a:r>
            <a:r>
              <a:rPr lang="en-US" b="1" i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ad libitum</a:t>
            </a:r>
            <a:r>
              <a:rPr lang="en-US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fed controls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82" name="Text Box 2"/>
          <p:cNvSpPr txBox="1">
            <a:spLocks noChangeArrowheads="1"/>
          </p:cNvSpPr>
          <p:nvPr/>
        </p:nvSpPr>
        <p:spPr bwMode="auto">
          <a:xfrm>
            <a:off x="1277938" y="2003425"/>
            <a:ext cx="7737475" cy="311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6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Analytical Stability</a:t>
            </a:r>
          </a:p>
          <a:p>
            <a:pPr eaLnBrk="0" hangingPunct="0">
              <a:defRPr/>
            </a:pPr>
            <a:endParaRPr lang="en-US" sz="66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defRPr/>
            </a:pPr>
            <a:r>
              <a:rPr lang="en-US" sz="6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Biologic Variability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95488" y="862013"/>
            <a:ext cx="8291512" cy="443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93603" name="Text Box 3"/>
          <p:cNvSpPr txBox="1">
            <a:spLocks noChangeArrowheads="1"/>
          </p:cNvSpPr>
          <p:nvPr/>
        </p:nvSpPr>
        <p:spPr bwMode="auto">
          <a:xfrm>
            <a:off x="1576388" y="5438775"/>
            <a:ext cx="76644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In Rats:</a:t>
            </a:r>
          </a:p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Biological variability 5 fold greater than analytical variability</a:t>
            </a:r>
          </a:p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Analytical variability does not influence biological variability</a:t>
            </a:r>
          </a:p>
        </p:txBody>
      </p:sp>
      <p:sp>
        <p:nvSpPr>
          <p:cNvPr id="793604" name="Text Box 4"/>
          <p:cNvSpPr txBox="1">
            <a:spLocks noChangeArrowheads="1"/>
          </p:cNvSpPr>
          <p:nvPr/>
        </p:nvSpPr>
        <p:spPr bwMode="auto">
          <a:xfrm>
            <a:off x="1811338" y="204788"/>
            <a:ext cx="6564312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3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Analytical vs Biological Variation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title"/>
          </p:nvPr>
        </p:nvSpPr>
        <p:spPr>
          <a:xfrm>
            <a:off x="785813" y="941388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Primary Data Analysis</a:t>
            </a:r>
            <a:br>
              <a:rPr lang="en-US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endParaRPr lang="en-US" sz="48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27063" y="2517775"/>
            <a:ext cx="9210675" cy="2325688"/>
          </a:xfrm>
        </p:spPr>
        <p:txBody>
          <a:bodyPr/>
          <a:lstStyle/>
          <a:p>
            <a:pPr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Multivariate analyses are relatively noise-resistant</a:t>
            </a:r>
          </a:p>
          <a:p>
            <a:pPr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Minimize loss of informative metabolites</a:t>
            </a:r>
          </a:p>
          <a:p>
            <a:pPr lvl="2">
              <a:defRPr/>
            </a:pPr>
            <a:r>
              <a:rPr lang="en-US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Reduce false negatives (Type II errors)</a:t>
            </a:r>
            <a:endParaRPr lang="en-US" sz="1800" b="1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lvl="2">
              <a:defRPr/>
            </a:pPr>
            <a:r>
              <a:rPr lang="en-US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Increase false positives (Type I errors)</a:t>
            </a:r>
            <a:endParaRPr lang="en-US" sz="20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34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8956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Does Serotype Encode Sufficient Information to Identify Diet Group?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8" name="Rectangle 2"/>
          <p:cNvSpPr>
            <a:spLocks noGrp="1" noChangeArrowheads="1"/>
          </p:cNvSpPr>
          <p:nvPr>
            <p:ph type="title"/>
          </p:nvPr>
        </p:nvSpPr>
        <p:spPr>
          <a:xfrm>
            <a:off x="771525" y="609600"/>
            <a:ext cx="9134475" cy="1143000"/>
          </a:xfrm>
        </p:spPr>
        <p:txBody>
          <a:bodyPr/>
          <a:lstStyle/>
          <a:p>
            <a:pPr>
              <a:defRPr/>
            </a:pPr>
            <a:r>
              <a:rPr lang="en-US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Data Exploration and Classification Analysis</a:t>
            </a:r>
            <a:endParaRPr lang="en-US" sz="40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13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74675" y="2209800"/>
            <a:ext cx="9136063" cy="41148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Hierarchical Cluster Analysis (HCA)</a:t>
            </a:r>
          </a:p>
          <a:p>
            <a:pPr lvl="1">
              <a:defRPr/>
            </a:pPr>
            <a:r>
              <a:rPr lang="en-US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Identifies natural groups in data</a:t>
            </a: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>
              <a:defRPr/>
            </a:pP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Principal Component Analysis (PCA)</a:t>
            </a:r>
          </a:p>
          <a:p>
            <a:pPr lvl="1">
              <a:defRPr/>
            </a:pPr>
            <a:r>
              <a:rPr lang="en-US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Finds linear combinations of original variables that account for maximal variation</a:t>
            </a: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442" name="Text Box 2"/>
          <p:cNvSpPr txBox="1">
            <a:spLocks noChangeArrowheads="1"/>
          </p:cNvSpPr>
          <p:nvPr/>
        </p:nvSpPr>
        <p:spPr bwMode="auto">
          <a:xfrm>
            <a:off x="6950075" y="666750"/>
            <a:ext cx="33369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24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T-tests, p&lt;0.2 ?!</a:t>
            </a:r>
          </a:p>
        </p:txBody>
      </p:sp>
      <p:grpSp>
        <p:nvGrpSpPr>
          <p:cNvPr id="89091" name="Group 3"/>
          <p:cNvGrpSpPr>
            <a:grpSpLocks/>
          </p:cNvGrpSpPr>
          <p:nvPr/>
        </p:nvGrpSpPr>
        <p:grpSpPr bwMode="auto">
          <a:xfrm>
            <a:off x="384175" y="3913188"/>
            <a:ext cx="9505950" cy="2762250"/>
            <a:chOff x="242" y="2465"/>
            <a:chExt cx="5988" cy="1740"/>
          </a:xfrm>
        </p:grpSpPr>
        <p:pic>
          <p:nvPicPr>
            <p:cNvPr id="89104" name="Picture 4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42" y="2465"/>
              <a:ext cx="2641" cy="17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5" name="Picture 5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3715" y="2466"/>
              <a:ext cx="2515" cy="16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701446" name="Text Box 6"/>
          <p:cNvSpPr txBox="1">
            <a:spLocks noChangeArrowheads="1"/>
          </p:cNvSpPr>
          <p:nvPr/>
        </p:nvSpPr>
        <p:spPr bwMode="auto">
          <a:xfrm>
            <a:off x="1568450" y="3186113"/>
            <a:ext cx="6997700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HCA</a:t>
            </a: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    Proof of Principle        </a:t>
            </a:r>
            <a:r>
              <a:rPr lang="en-US" sz="32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PCA</a:t>
            </a:r>
          </a:p>
        </p:txBody>
      </p:sp>
      <p:grpSp>
        <p:nvGrpSpPr>
          <p:cNvPr id="89093" name="Group 7"/>
          <p:cNvGrpSpPr>
            <a:grpSpLocks/>
          </p:cNvGrpSpPr>
          <p:nvPr/>
        </p:nvGrpSpPr>
        <p:grpSpPr bwMode="auto">
          <a:xfrm>
            <a:off x="477838" y="725488"/>
            <a:ext cx="9578975" cy="2189162"/>
            <a:chOff x="301" y="212"/>
            <a:chExt cx="6034" cy="1379"/>
          </a:xfrm>
        </p:grpSpPr>
        <p:pic>
          <p:nvPicPr>
            <p:cNvPr id="89099" name="Picture 8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01" y="212"/>
              <a:ext cx="1868" cy="13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0" name="Picture 9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301" y="347"/>
              <a:ext cx="1872" cy="10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89101" name="Picture 10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4683" y="896"/>
              <a:ext cx="1652" cy="4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1451" name="Line 11"/>
            <p:cNvSpPr>
              <a:spLocks noChangeShapeType="1"/>
            </p:cNvSpPr>
            <p:nvPr/>
          </p:nvSpPr>
          <p:spPr bwMode="auto">
            <a:xfrm>
              <a:off x="1940" y="882"/>
              <a:ext cx="237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701452" name="Line 12"/>
            <p:cNvSpPr>
              <a:spLocks noChangeShapeType="1"/>
            </p:cNvSpPr>
            <p:nvPr/>
          </p:nvSpPr>
          <p:spPr bwMode="auto">
            <a:xfrm>
              <a:off x="4323" y="952"/>
              <a:ext cx="237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701453" name="Text Box 13"/>
          <p:cNvSpPr txBox="1">
            <a:spLocks noChangeArrowheads="1"/>
          </p:cNvSpPr>
          <p:nvPr/>
        </p:nvSpPr>
        <p:spPr bwMode="auto">
          <a:xfrm>
            <a:off x="944563" y="95250"/>
            <a:ext cx="72104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Model		        Feature Selection</a:t>
            </a:r>
          </a:p>
        </p:txBody>
      </p:sp>
      <p:sp>
        <p:nvSpPr>
          <p:cNvPr id="701454" name="Rectangle 14"/>
          <p:cNvSpPr>
            <a:spLocks noChangeArrowheads="1"/>
          </p:cNvSpPr>
          <p:nvPr/>
        </p:nvSpPr>
        <p:spPr bwMode="auto">
          <a:xfrm>
            <a:off x="309563" y="685800"/>
            <a:ext cx="9975850" cy="2312988"/>
          </a:xfrm>
          <a:prstGeom prst="rect">
            <a:avLst/>
          </a:prstGeom>
          <a:noFill/>
          <a:ln w="9525">
            <a:solidFill>
              <a:srgbClr val="FF99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1455" name="Rectangle 15"/>
          <p:cNvSpPr>
            <a:spLocks noChangeArrowheads="1"/>
          </p:cNvSpPr>
          <p:nvPr/>
        </p:nvSpPr>
        <p:spPr bwMode="auto">
          <a:xfrm>
            <a:off x="201613" y="3778250"/>
            <a:ext cx="9869487" cy="2905125"/>
          </a:xfrm>
          <a:prstGeom prst="rect">
            <a:avLst/>
          </a:prstGeom>
          <a:noFill/>
          <a:ln w="9525">
            <a:solidFill>
              <a:srgbClr val="FF99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1456" name="Line 16"/>
          <p:cNvSpPr>
            <a:spLocks noChangeShapeType="1"/>
          </p:cNvSpPr>
          <p:nvPr/>
        </p:nvSpPr>
        <p:spPr bwMode="auto">
          <a:xfrm>
            <a:off x="954088" y="3133725"/>
            <a:ext cx="14287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1457" name="Line 17"/>
          <p:cNvSpPr>
            <a:spLocks noChangeShapeType="1"/>
          </p:cNvSpPr>
          <p:nvPr/>
        </p:nvSpPr>
        <p:spPr bwMode="auto">
          <a:xfrm>
            <a:off x="9321800" y="3133725"/>
            <a:ext cx="14288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Line 2"/>
          <p:cNvSpPr>
            <a:spLocks noChangeShapeType="1"/>
          </p:cNvSpPr>
          <p:nvPr/>
        </p:nvSpPr>
        <p:spPr bwMode="auto">
          <a:xfrm>
            <a:off x="1671638" y="363538"/>
            <a:ext cx="14287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2467" name="Line 3"/>
          <p:cNvSpPr>
            <a:spLocks noChangeShapeType="1"/>
          </p:cNvSpPr>
          <p:nvPr/>
        </p:nvSpPr>
        <p:spPr bwMode="auto">
          <a:xfrm>
            <a:off x="8531225" y="363538"/>
            <a:ext cx="14288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2468" name="Text Box 4"/>
          <p:cNvSpPr txBox="1">
            <a:spLocks noChangeArrowheads="1"/>
          </p:cNvSpPr>
          <p:nvPr/>
        </p:nvSpPr>
        <p:spPr bwMode="auto">
          <a:xfrm>
            <a:off x="2222500" y="269875"/>
            <a:ext cx="55530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HCA</a:t>
            </a: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    Validation        </a:t>
            </a:r>
            <a:r>
              <a:rPr lang="en-US" sz="32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PCA</a:t>
            </a:r>
          </a:p>
        </p:txBody>
      </p:sp>
      <p:pic>
        <p:nvPicPr>
          <p:cNvPr id="90117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773238" y="1066800"/>
            <a:ext cx="1673225" cy="2411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0118" name="Picture 6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595938" y="1030288"/>
            <a:ext cx="3386137" cy="2370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02471" name="Rectangle 7"/>
          <p:cNvSpPr>
            <a:spLocks noChangeArrowheads="1"/>
          </p:cNvSpPr>
          <p:nvPr/>
        </p:nvSpPr>
        <p:spPr bwMode="auto">
          <a:xfrm>
            <a:off x="901700" y="1019175"/>
            <a:ext cx="8399463" cy="2546350"/>
          </a:xfrm>
          <a:prstGeom prst="rect">
            <a:avLst/>
          </a:prstGeom>
          <a:noFill/>
          <a:ln w="9525">
            <a:solidFill>
              <a:srgbClr val="FF99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2472" name="Line 8"/>
          <p:cNvSpPr>
            <a:spLocks noChangeShapeType="1"/>
          </p:cNvSpPr>
          <p:nvPr/>
        </p:nvSpPr>
        <p:spPr bwMode="auto">
          <a:xfrm>
            <a:off x="1587500" y="3873500"/>
            <a:ext cx="14288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2473" name="Line 9"/>
          <p:cNvSpPr>
            <a:spLocks noChangeShapeType="1"/>
          </p:cNvSpPr>
          <p:nvPr/>
        </p:nvSpPr>
        <p:spPr bwMode="auto">
          <a:xfrm>
            <a:off x="8447088" y="3873500"/>
            <a:ext cx="14287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2474" name="Text Box 10"/>
          <p:cNvSpPr txBox="1">
            <a:spLocks noChangeArrowheads="1"/>
          </p:cNvSpPr>
          <p:nvPr/>
        </p:nvSpPr>
        <p:spPr bwMode="auto">
          <a:xfrm>
            <a:off x="2138363" y="3779838"/>
            <a:ext cx="54641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HCA</a:t>
            </a: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 Simplify Model  </a:t>
            </a:r>
            <a:r>
              <a:rPr lang="en-US" sz="320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PCA</a:t>
            </a:r>
          </a:p>
        </p:txBody>
      </p:sp>
      <p:pic>
        <p:nvPicPr>
          <p:cNvPr id="90123" name="Picture 1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295400" y="4495800"/>
            <a:ext cx="3163888" cy="2127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0124" name="Picture 1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699125" y="4406900"/>
            <a:ext cx="3232150" cy="2087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02477" name="Rectangle 13"/>
          <p:cNvSpPr>
            <a:spLocks noChangeArrowheads="1"/>
          </p:cNvSpPr>
          <p:nvPr/>
        </p:nvSpPr>
        <p:spPr bwMode="auto">
          <a:xfrm>
            <a:off x="882650" y="4378325"/>
            <a:ext cx="8399463" cy="2311400"/>
          </a:xfrm>
          <a:prstGeom prst="rect">
            <a:avLst/>
          </a:prstGeom>
          <a:noFill/>
          <a:ln w="9525">
            <a:solidFill>
              <a:srgbClr val="FF9933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92" name="Text Box 4"/>
          <p:cNvSpPr txBox="1">
            <a:spLocks noChangeArrowheads="1"/>
          </p:cNvSpPr>
          <p:nvPr/>
        </p:nvSpPr>
        <p:spPr bwMode="auto">
          <a:xfrm>
            <a:off x="3946525" y="269875"/>
            <a:ext cx="1423988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3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Status</a:t>
            </a:r>
          </a:p>
        </p:txBody>
      </p:sp>
      <p:sp>
        <p:nvSpPr>
          <p:cNvPr id="703493" name="Text Box 5"/>
          <p:cNvSpPr txBox="1">
            <a:spLocks noChangeArrowheads="1"/>
          </p:cNvSpPr>
          <p:nvPr/>
        </p:nvSpPr>
        <p:spPr bwMode="auto">
          <a:xfrm>
            <a:off x="2219325" y="1146175"/>
            <a:ext cx="6764338" cy="4962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Proof of principle accuracy:  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HCA (100%)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PCA (100%)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Validation Accuracy:  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HCA (94%)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PCA (100%) - subjective rotation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Simplification – 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HCA (Fails)</a:t>
            </a:r>
          </a:p>
          <a:p>
            <a:pPr eaLnBrk="0" hangingPunct="0">
              <a:defRPr/>
            </a:pPr>
            <a:r>
              <a:rPr lang="en-US" sz="2400" b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	PCA (100% Accuracy)</a:t>
            </a:r>
          </a:p>
          <a:p>
            <a:pPr eaLnBrk="0" hangingPunct="0">
              <a:defRPr/>
            </a:pPr>
            <a:endParaRPr lang="en-US" sz="2400" b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  <a:p>
            <a:pPr eaLnBrk="0" hangingPunct="0">
              <a:defRPr/>
            </a:pPr>
            <a:r>
              <a:rPr lang="en-US" sz="4000" b="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Use larger models?</a:t>
            </a:r>
          </a:p>
          <a:p>
            <a:pPr eaLnBrk="0" hangingPunct="0">
              <a:defRPr/>
            </a:pPr>
            <a:r>
              <a:rPr lang="en-US" sz="4000" b="0">
                <a:solidFill>
                  <a:srgbClr val="FF9933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Test components vs distance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758825" y="233363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“Expert Systems/Supervised Analysis”</a:t>
            </a:r>
          </a:p>
        </p:txBody>
      </p:sp>
      <p:sp>
        <p:nvSpPr>
          <p:cNvPr id="8161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03238" y="1747838"/>
            <a:ext cx="9253537" cy="4114800"/>
          </a:xfrm>
        </p:spPr>
        <p:txBody>
          <a:bodyPr/>
          <a:lstStyle/>
          <a:p>
            <a:pPr>
              <a:lnSpc>
                <a:spcPct val="90000"/>
              </a:lnSpc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KNN 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k-nearest neighbor analysis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Supervised HCA (HCA is KNN with K=1)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Distance-based metric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Strength is with small (training) datasets</a:t>
            </a:r>
          </a:p>
          <a:p>
            <a:pPr>
              <a:lnSpc>
                <a:spcPct val="90000"/>
              </a:lnSpc>
              <a:defRPr/>
            </a:pPr>
            <a:endParaRPr lang="en-US" sz="1600" b="1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buFontTx/>
              <a:buNone/>
              <a:defRPr/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SIMCA 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Soft Independent Modeling of Class Analogy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Supervised PCA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Component-based metric</a:t>
            </a:r>
          </a:p>
          <a:p>
            <a:pPr lvl="1">
              <a:lnSpc>
                <a:spcPct val="90000"/>
              </a:lnSpc>
              <a:defRPr/>
            </a:pPr>
            <a:r>
              <a:rPr lang="en-US" sz="2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Strength is modeling flexibility (eg, group-specific interactions)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8956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 our DR sera metabolomics data  – components greatly outperform distance-based algorithms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 Box 2"/>
          <p:cNvSpPr txBox="1">
            <a:spLocks noChangeArrowheads="1"/>
          </p:cNvSpPr>
          <p:nvPr/>
        </p:nvSpPr>
        <p:spPr bwMode="auto">
          <a:xfrm>
            <a:off x="809625" y="2476500"/>
            <a:ext cx="8763000" cy="2289175"/>
          </a:xfrm>
          <a:prstGeom prst="rect">
            <a:avLst/>
          </a:prstGeom>
          <a:noFill/>
          <a:ln w="6350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Caloric restriction is the most potent, most robust, and most reproducible known means of reducing morbidity and mortality in mammals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370" name="Rectangle 2"/>
          <p:cNvSpPr>
            <a:spLocks noGrp="1" noChangeArrowheads="1"/>
          </p:cNvSpPr>
          <p:nvPr>
            <p:ph type="title"/>
          </p:nvPr>
        </p:nvSpPr>
        <p:spPr>
          <a:xfrm>
            <a:off x="914400" y="28956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sz="4800" b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 </a:t>
            </a:r>
            <a:r>
              <a:rPr lang="en-US" sz="48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OUR DR SERA METABOLOMICS</a:t>
            </a:r>
            <a:r>
              <a:rPr lang="en-US" sz="4800" b="1">
                <a:solidFill>
                  <a:schemeClr val="folHlink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data  – components greatly outperform distance-based algorithms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2397125" y="2166938"/>
            <a:ext cx="5481638" cy="2352675"/>
          </a:xfrm>
        </p:spPr>
        <p:txBody>
          <a:bodyPr/>
          <a:lstStyle/>
          <a:p>
            <a:pPr algn="ctr">
              <a:buFontTx/>
              <a:buNone/>
              <a:defRPr/>
            </a:pPr>
            <a:r>
              <a:rPr lang="en-US" sz="5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Profiles are </a:t>
            </a:r>
          </a:p>
          <a:p>
            <a:pPr algn="ctr">
              <a:buFontTx/>
              <a:buNone/>
              <a:defRPr/>
            </a:pPr>
            <a:r>
              <a:rPr lang="en-US" sz="54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cohort specific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699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2"/>
          <p:cNvPicPr>
            <a:picLocks noChangeAspect="1" noChangeArrowheads="1"/>
          </p:cNvPicPr>
          <p:nvPr/>
        </p:nvPicPr>
        <p:blipFill>
          <a:blip r:embed="rId2"/>
          <a:srcRect r="4167"/>
          <a:stretch>
            <a:fillRect/>
          </a:stretch>
        </p:blipFill>
        <p:spPr bwMode="auto">
          <a:xfrm>
            <a:off x="2051050" y="5895975"/>
            <a:ext cx="57150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59" name="Picture 3"/>
          <p:cNvPicPr>
            <a:picLocks noChangeAspect="1" noChangeArrowheads="1"/>
          </p:cNvPicPr>
          <p:nvPr/>
        </p:nvPicPr>
        <p:blipFill>
          <a:blip r:embed="rId3"/>
          <a:srcRect r="4167"/>
          <a:stretch>
            <a:fillRect/>
          </a:stretch>
        </p:blipFill>
        <p:spPr bwMode="auto">
          <a:xfrm>
            <a:off x="1930400" y="5908675"/>
            <a:ext cx="57150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0" name="Picture 4"/>
          <p:cNvPicPr>
            <a:picLocks noChangeAspect="1" noChangeArrowheads="1"/>
          </p:cNvPicPr>
          <p:nvPr/>
        </p:nvPicPr>
        <p:blipFill>
          <a:blip r:embed="rId4"/>
          <a:srcRect r="2499"/>
          <a:stretch>
            <a:fillRect/>
          </a:stretch>
        </p:blipFill>
        <p:spPr bwMode="auto">
          <a:xfrm>
            <a:off x="1890713" y="5921375"/>
            <a:ext cx="96837" cy="1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1" name="Picture 5"/>
          <p:cNvPicPr>
            <a:picLocks noChangeAspect="1" noChangeArrowheads="1"/>
          </p:cNvPicPr>
          <p:nvPr/>
        </p:nvPicPr>
        <p:blipFill>
          <a:blip r:embed="rId5"/>
          <a:srcRect r="2499"/>
          <a:stretch>
            <a:fillRect/>
          </a:stretch>
        </p:blipFill>
        <p:spPr bwMode="auto">
          <a:xfrm>
            <a:off x="1890713" y="5930900"/>
            <a:ext cx="96837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2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890713" y="5943600"/>
            <a:ext cx="13017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3" name="Picture 7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890713" y="5956300"/>
            <a:ext cx="130175" cy="1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4" name="Picture 8"/>
          <p:cNvPicPr>
            <a:picLocks noChangeAspect="1" noChangeArrowheads="1"/>
          </p:cNvPicPr>
          <p:nvPr/>
        </p:nvPicPr>
        <p:blipFill>
          <a:blip r:embed="rId7"/>
          <a:srcRect r="6818"/>
          <a:stretch>
            <a:fillRect/>
          </a:stretch>
        </p:blipFill>
        <p:spPr bwMode="auto">
          <a:xfrm>
            <a:off x="1927225" y="5991225"/>
            <a:ext cx="103188" cy="1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5" name="Picture 9"/>
          <p:cNvPicPr>
            <a:picLocks noChangeAspect="1" noChangeArrowheads="1"/>
          </p:cNvPicPr>
          <p:nvPr/>
        </p:nvPicPr>
        <p:blipFill>
          <a:blip r:embed="rId7"/>
          <a:srcRect r="6818"/>
          <a:stretch>
            <a:fillRect/>
          </a:stretch>
        </p:blipFill>
        <p:spPr bwMode="auto">
          <a:xfrm>
            <a:off x="1927225" y="6000750"/>
            <a:ext cx="103188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6" name="Picture 10"/>
          <p:cNvPicPr>
            <a:picLocks noChangeAspect="1" noChangeArrowheads="1"/>
          </p:cNvPicPr>
          <p:nvPr/>
        </p:nvPicPr>
        <p:blipFill>
          <a:blip r:embed="rId7"/>
          <a:srcRect r="6818"/>
          <a:stretch>
            <a:fillRect/>
          </a:stretch>
        </p:blipFill>
        <p:spPr bwMode="auto">
          <a:xfrm>
            <a:off x="1927225" y="6013450"/>
            <a:ext cx="103188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7" name="Picture 11"/>
          <p:cNvPicPr>
            <a:picLocks noChangeAspect="1" noChangeArrowheads="1"/>
          </p:cNvPicPr>
          <p:nvPr/>
        </p:nvPicPr>
        <p:blipFill>
          <a:blip r:embed="rId8"/>
          <a:srcRect r="5556"/>
          <a:stretch>
            <a:fillRect/>
          </a:stretch>
        </p:blipFill>
        <p:spPr bwMode="auto">
          <a:xfrm>
            <a:off x="1944688" y="6035675"/>
            <a:ext cx="8572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8" name="Picture 12"/>
          <p:cNvPicPr>
            <a:picLocks noChangeAspect="1" noChangeArrowheads="1"/>
          </p:cNvPicPr>
          <p:nvPr/>
        </p:nvPicPr>
        <p:blipFill>
          <a:blip r:embed="rId9"/>
          <a:srcRect r="7500"/>
          <a:stretch>
            <a:fillRect/>
          </a:stretch>
        </p:blipFill>
        <p:spPr bwMode="auto">
          <a:xfrm>
            <a:off x="2065338" y="6035675"/>
            <a:ext cx="9207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69" name="Picture 13"/>
          <p:cNvPicPr>
            <a:picLocks noChangeAspect="1" noChangeArrowheads="1"/>
          </p:cNvPicPr>
          <p:nvPr/>
        </p:nvPicPr>
        <p:blipFill>
          <a:blip r:embed="rId3"/>
          <a:srcRect r="4167"/>
          <a:stretch>
            <a:fillRect/>
          </a:stretch>
        </p:blipFill>
        <p:spPr bwMode="auto">
          <a:xfrm>
            <a:off x="1944688" y="6048375"/>
            <a:ext cx="58737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0" name="Picture 14"/>
          <p:cNvPicPr>
            <a:picLocks noChangeAspect="1" noChangeArrowheads="1"/>
          </p:cNvPicPr>
          <p:nvPr/>
        </p:nvPicPr>
        <p:blipFill>
          <a:blip r:embed="rId9"/>
          <a:srcRect r="7500"/>
          <a:stretch>
            <a:fillRect/>
          </a:stretch>
        </p:blipFill>
        <p:spPr bwMode="auto">
          <a:xfrm>
            <a:off x="2065338" y="6048375"/>
            <a:ext cx="9207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1" name="Picture 15"/>
          <p:cNvPicPr>
            <a:picLocks noChangeAspect="1" noChangeArrowheads="1"/>
          </p:cNvPicPr>
          <p:nvPr/>
        </p:nvPicPr>
        <p:blipFill>
          <a:blip r:embed="rId9"/>
          <a:srcRect r="7500"/>
          <a:stretch>
            <a:fillRect/>
          </a:stretch>
        </p:blipFill>
        <p:spPr bwMode="auto">
          <a:xfrm>
            <a:off x="2065338" y="6057900"/>
            <a:ext cx="9207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2" name="Picture 16"/>
          <p:cNvPicPr>
            <a:picLocks noChangeAspect="1" noChangeArrowheads="1"/>
          </p:cNvPicPr>
          <p:nvPr/>
        </p:nvPicPr>
        <p:blipFill>
          <a:blip r:embed="rId2"/>
          <a:srcRect r="4167"/>
          <a:stretch>
            <a:fillRect/>
          </a:stretch>
        </p:blipFill>
        <p:spPr bwMode="auto">
          <a:xfrm>
            <a:off x="2100263" y="6083300"/>
            <a:ext cx="57150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3" name="Picture 17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271713" y="6210300"/>
            <a:ext cx="6032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4" name="Picture 18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271713" y="6232525"/>
            <a:ext cx="6032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5" name="Picture 19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271713" y="6245225"/>
            <a:ext cx="6032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276" name="Picture 20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2271713" y="6256338"/>
            <a:ext cx="60325" cy="1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277" name="Rectangle 21"/>
          <p:cNvSpPr>
            <a:spLocks noChangeArrowheads="1"/>
          </p:cNvSpPr>
          <p:nvPr/>
        </p:nvSpPr>
        <p:spPr bwMode="auto">
          <a:xfrm>
            <a:off x="1901825" y="5345113"/>
            <a:ext cx="2714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-6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78" name="Rectangle 22"/>
          <p:cNvSpPr>
            <a:spLocks noChangeArrowheads="1"/>
          </p:cNvSpPr>
          <p:nvPr/>
        </p:nvSpPr>
        <p:spPr bwMode="auto">
          <a:xfrm>
            <a:off x="1876425" y="4922838"/>
            <a:ext cx="2714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-4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79" name="Rectangle 23"/>
          <p:cNvSpPr>
            <a:spLocks noChangeArrowheads="1"/>
          </p:cNvSpPr>
          <p:nvPr/>
        </p:nvSpPr>
        <p:spPr bwMode="auto">
          <a:xfrm>
            <a:off x="1849438" y="4484688"/>
            <a:ext cx="2714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-2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0" name="Rectangle 24"/>
          <p:cNvSpPr>
            <a:spLocks noChangeArrowheads="1"/>
          </p:cNvSpPr>
          <p:nvPr/>
        </p:nvSpPr>
        <p:spPr bwMode="auto">
          <a:xfrm>
            <a:off x="1863725" y="4040188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0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1" name="Rectangle 25"/>
          <p:cNvSpPr>
            <a:spLocks noChangeArrowheads="1"/>
          </p:cNvSpPr>
          <p:nvPr/>
        </p:nvSpPr>
        <p:spPr bwMode="auto">
          <a:xfrm>
            <a:off x="1833563" y="3578225"/>
            <a:ext cx="1698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2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2" name="Rectangle 26"/>
          <p:cNvSpPr>
            <a:spLocks noChangeArrowheads="1"/>
          </p:cNvSpPr>
          <p:nvPr/>
        </p:nvSpPr>
        <p:spPr bwMode="auto">
          <a:xfrm>
            <a:off x="1806575" y="3106738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4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3" name="Rectangle 27"/>
          <p:cNvSpPr>
            <a:spLocks noChangeArrowheads="1"/>
          </p:cNvSpPr>
          <p:nvPr/>
        </p:nvSpPr>
        <p:spPr bwMode="auto">
          <a:xfrm>
            <a:off x="4997450" y="6108700"/>
            <a:ext cx="2714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-8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4" name="Rectangle 28"/>
          <p:cNvSpPr>
            <a:spLocks noChangeArrowheads="1"/>
          </p:cNvSpPr>
          <p:nvPr/>
        </p:nvSpPr>
        <p:spPr bwMode="auto">
          <a:xfrm>
            <a:off x="5175250" y="5875338"/>
            <a:ext cx="2714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-6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5" name="Rectangle 29"/>
          <p:cNvSpPr>
            <a:spLocks noChangeArrowheads="1"/>
          </p:cNvSpPr>
          <p:nvPr/>
        </p:nvSpPr>
        <p:spPr bwMode="auto">
          <a:xfrm>
            <a:off x="5349875" y="5653088"/>
            <a:ext cx="2714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-4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6" name="Rectangle 30"/>
          <p:cNvSpPr>
            <a:spLocks noChangeArrowheads="1"/>
          </p:cNvSpPr>
          <p:nvPr/>
        </p:nvSpPr>
        <p:spPr bwMode="auto">
          <a:xfrm>
            <a:off x="5518150" y="5435600"/>
            <a:ext cx="2714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-2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7" name="Rectangle 31"/>
          <p:cNvSpPr>
            <a:spLocks noChangeArrowheads="1"/>
          </p:cNvSpPr>
          <p:nvPr/>
        </p:nvSpPr>
        <p:spPr bwMode="auto">
          <a:xfrm>
            <a:off x="5683250" y="5219700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0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8" name="Rectangle 32"/>
          <p:cNvSpPr>
            <a:spLocks noChangeArrowheads="1"/>
          </p:cNvSpPr>
          <p:nvPr/>
        </p:nvSpPr>
        <p:spPr bwMode="auto">
          <a:xfrm>
            <a:off x="5843588" y="5011738"/>
            <a:ext cx="1698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2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89" name="Rectangle 33"/>
          <p:cNvSpPr>
            <a:spLocks noChangeArrowheads="1"/>
          </p:cNvSpPr>
          <p:nvPr/>
        </p:nvSpPr>
        <p:spPr bwMode="auto">
          <a:xfrm>
            <a:off x="6002338" y="4806950"/>
            <a:ext cx="1698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4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0" name="Rectangle 34"/>
          <p:cNvSpPr>
            <a:spLocks noChangeArrowheads="1"/>
          </p:cNvSpPr>
          <p:nvPr/>
        </p:nvSpPr>
        <p:spPr bwMode="auto">
          <a:xfrm>
            <a:off x="6156325" y="4610100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6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1" name="Rectangle 35"/>
          <p:cNvSpPr>
            <a:spLocks noChangeArrowheads="1"/>
          </p:cNvSpPr>
          <p:nvPr/>
        </p:nvSpPr>
        <p:spPr bwMode="auto">
          <a:xfrm>
            <a:off x="4760913" y="6207125"/>
            <a:ext cx="2714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-4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2" name="Rectangle 36"/>
          <p:cNvSpPr>
            <a:spLocks noChangeArrowheads="1"/>
          </p:cNvSpPr>
          <p:nvPr/>
        </p:nvSpPr>
        <p:spPr bwMode="auto">
          <a:xfrm>
            <a:off x="4376738" y="6094413"/>
            <a:ext cx="2714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-2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3" name="Rectangle 37"/>
          <p:cNvSpPr>
            <a:spLocks noChangeArrowheads="1"/>
          </p:cNvSpPr>
          <p:nvPr/>
        </p:nvSpPr>
        <p:spPr bwMode="auto">
          <a:xfrm>
            <a:off x="4033838" y="5981700"/>
            <a:ext cx="1698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0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4" name="Rectangle 38"/>
          <p:cNvSpPr>
            <a:spLocks noChangeArrowheads="1"/>
          </p:cNvSpPr>
          <p:nvPr/>
        </p:nvSpPr>
        <p:spPr bwMode="auto">
          <a:xfrm>
            <a:off x="3659188" y="5868988"/>
            <a:ext cx="1698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2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5" name="Rectangle 39"/>
          <p:cNvSpPr>
            <a:spLocks noChangeArrowheads="1"/>
          </p:cNvSpPr>
          <p:nvPr/>
        </p:nvSpPr>
        <p:spPr bwMode="auto">
          <a:xfrm>
            <a:off x="3286125" y="5759450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4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6" name="Rectangle 40"/>
          <p:cNvSpPr>
            <a:spLocks noChangeArrowheads="1"/>
          </p:cNvSpPr>
          <p:nvPr/>
        </p:nvSpPr>
        <p:spPr bwMode="auto">
          <a:xfrm>
            <a:off x="2921000" y="5649913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6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7" name="Rectangle 41"/>
          <p:cNvSpPr>
            <a:spLocks noChangeArrowheads="1"/>
          </p:cNvSpPr>
          <p:nvPr/>
        </p:nvSpPr>
        <p:spPr bwMode="auto">
          <a:xfrm>
            <a:off x="2559050" y="5540375"/>
            <a:ext cx="169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 b="0">
                <a:solidFill>
                  <a:srgbClr val="800000"/>
                </a:solidFill>
              </a:rPr>
              <a:t>8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8" name="Rectangle 42"/>
          <p:cNvSpPr>
            <a:spLocks noChangeArrowheads="1"/>
          </p:cNvSpPr>
          <p:nvPr/>
        </p:nvSpPr>
        <p:spPr bwMode="auto">
          <a:xfrm rot="5580000">
            <a:off x="1234281" y="4248944"/>
            <a:ext cx="4746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</a:rPr>
              <a:t>t[3]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299" name="Rectangle 43"/>
          <p:cNvSpPr>
            <a:spLocks noChangeArrowheads="1"/>
          </p:cNvSpPr>
          <p:nvPr/>
        </p:nvSpPr>
        <p:spPr bwMode="auto">
          <a:xfrm rot="3000000">
            <a:off x="5988845" y="5599906"/>
            <a:ext cx="47466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</a:rPr>
              <a:t>t[1]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300" name="Rectangle 44"/>
          <p:cNvSpPr>
            <a:spLocks noChangeArrowheads="1"/>
          </p:cNvSpPr>
          <p:nvPr/>
        </p:nvSpPr>
        <p:spPr bwMode="auto">
          <a:xfrm rot="-960000">
            <a:off x="2867025" y="6216650"/>
            <a:ext cx="4746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</a:rPr>
              <a:t>t[2]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5629" name="Line 45"/>
          <p:cNvSpPr>
            <a:spLocks noChangeShapeType="1"/>
          </p:cNvSpPr>
          <p:nvPr/>
        </p:nvSpPr>
        <p:spPr bwMode="auto">
          <a:xfrm flipH="1">
            <a:off x="2033588" y="5362575"/>
            <a:ext cx="20637" cy="25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0" name="Line 46"/>
          <p:cNvSpPr>
            <a:spLocks noChangeShapeType="1"/>
          </p:cNvSpPr>
          <p:nvPr/>
        </p:nvSpPr>
        <p:spPr bwMode="auto">
          <a:xfrm flipH="1">
            <a:off x="2011363" y="4943475"/>
            <a:ext cx="19050" cy="1746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1" name="Line 47"/>
          <p:cNvSpPr>
            <a:spLocks noChangeShapeType="1"/>
          </p:cNvSpPr>
          <p:nvPr/>
        </p:nvSpPr>
        <p:spPr bwMode="auto">
          <a:xfrm flipH="1">
            <a:off x="1984375" y="4505325"/>
            <a:ext cx="20638" cy="22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2" name="Line 48"/>
          <p:cNvSpPr>
            <a:spLocks noChangeShapeType="1"/>
          </p:cNvSpPr>
          <p:nvPr/>
        </p:nvSpPr>
        <p:spPr bwMode="auto">
          <a:xfrm flipH="1">
            <a:off x="1958975" y="4062413"/>
            <a:ext cx="19050" cy="1746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3" name="Line 49"/>
          <p:cNvSpPr>
            <a:spLocks noChangeShapeType="1"/>
          </p:cNvSpPr>
          <p:nvPr/>
        </p:nvSpPr>
        <p:spPr bwMode="auto">
          <a:xfrm flipH="1">
            <a:off x="1928813" y="3600450"/>
            <a:ext cx="23812" cy="206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4" name="Line 50"/>
          <p:cNvSpPr>
            <a:spLocks noChangeShapeType="1"/>
          </p:cNvSpPr>
          <p:nvPr/>
        </p:nvSpPr>
        <p:spPr bwMode="auto">
          <a:xfrm flipH="1">
            <a:off x="1901825" y="3130550"/>
            <a:ext cx="20638" cy="206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5" name="Line 51"/>
          <p:cNvSpPr>
            <a:spLocks noChangeShapeType="1"/>
          </p:cNvSpPr>
          <p:nvPr/>
        </p:nvSpPr>
        <p:spPr bwMode="auto">
          <a:xfrm>
            <a:off x="4905375" y="6151563"/>
            <a:ext cx="39688" cy="95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6" name="Line 52"/>
          <p:cNvSpPr>
            <a:spLocks noChangeShapeType="1"/>
          </p:cNvSpPr>
          <p:nvPr/>
        </p:nvSpPr>
        <p:spPr bwMode="auto">
          <a:xfrm>
            <a:off x="5086350" y="5921375"/>
            <a:ext cx="36513" cy="111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7" name="Line 53"/>
          <p:cNvSpPr>
            <a:spLocks noChangeShapeType="1"/>
          </p:cNvSpPr>
          <p:nvPr/>
        </p:nvSpPr>
        <p:spPr bwMode="auto">
          <a:xfrm>
            <a:off x="5260975" y="5695950"/>
            <a:ext cx="36513" cy="111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8" name="Line 54"/>
          <p:cNvSpPr>
            <a:spLocks noChangeShapeType="1"/>
          </p:cNvSpPr>
          <p:nvPr/>
        </p:nvSpPr>
        <p:spPr bwMode="auto">
          <a:xfrm>
            <a:off x="5429250" y="5481638"/>
            <a:ext cx="39688" cy="95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39" name="Line 55"/>
          <p:cNvSpPr>
            <a:spLocks noChangeShapeType="1"/>
          </p:cNvSpPr>
          <p:nvPr/>
        </p:nvSpPr>
        <p:spPr bwMode="auto">
          <a:xfrm>
            <a:off x="5597525" y="5265738"/>
            <a:ext cx="34925" cy="111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0" name="Line 56"/>
          <p:cNvSpPr>
            <a:spLocks noChangeShapeType="1"/>
          </p:cNvSpPr>
          <p:nvPr/>
        </p:nvSpPr>
        <p:spPr bwMode="auto">
          <a:xfrm>
            <a:off x="5757863" y="5057775"/>
            <a:ext cx="36512" cy="11113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1" name="Line 57"/>
          <p:cNvSpPr>
            <a:spLocks noChangeShapeType="1"/>
          </p:cNvSpPr>
          <p:nvPr/>
        </p:nvSpPr>
        <p:spPr bwMode="auto">
          <a:xfrm>
            <a:off x="5916613" y="4852988"/>
            <a:ext cx="36512" cy="11112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2" name="Line 58"/>
          <p:cNvSpPr>
            <a:spLocks noChangeShapeType="1"/>
          </p:cNvSpPr>
          <p:nvPr/>
        </p:nvSpPr>
        <p:spPr bwMode="auto">
          <a:xfrm>
            <a:off x="6070600" y="4656138"/>
            <a:ext cx="36513" cy="95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3" name="Line 59"/>
          <p:cNvSpPr>
            <a:spLocks noChangeShapeType="1"/>
          </p:cNvSpPr>
          <p:nvPr/>
        </p:nvSpPr>
        <p:spPr bwMode="auto">
          <a:xfrm flipH="1">
            <a:off x="4889500" y="6151563"/>
            <a:ext cx="15875" cy="20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4" name="Line 60"/>
          <p:cNvSpPr>
            <a:spLocks noChangeShapeType="1"/>
          </p:cNvSpPr>
          <p:nvPr/>
        </p:nvSpPr>
        <p:spPr bwMode="auto">
          <a:xfrm flipH="1">
            <a:off x="4503738" y="6034088"/>
            <a:ext cx="20637" cy="25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5" name="Line 61"/>
          <p:cNvSpPr>
            <a:spLocks noChangeShapeType="1"/>
          </p:cNvSpPr>
          <p:nvPr/>
        </p:nvSpPr>
        <p:spPr bwMode="auto">
          <a:xfrm flipH="1">
            <a:off x="4125913" y="5924550"/>
            <a:ext cx="15875" cy="22225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6" name="Line 62"/>
          <p:cNvSpPr>
            <a:spLocks noChangeShapeType="1"/>
          </p:cNvSpPr>
          <p:nvPr/>
        </p:nvSpPr>
        <p:spPr bwMode="auto">
          <a:xfrm flipH="1">
            <a:off x="3751263" y="5811838"/>
            <a:ext cx="19050" cy="25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7" name="Line 63"/>
          <p:cNvSpPr>
            <a:spLocks noChangeShapeType="1"/>
          </p:cNvSpPr>
          <p:nvPr/>
        </p:nvSpPr>
        <p:spPr bwMode="auto">
          <a:xfrm flipH="1">
            <a:off x="3378200" y="5703888"/>
            <a:ext cx="23813" cy="20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8" name="Line 64"/>
          <p:cNvSpPr>
            <a:spLocks noChangeShapeType="1"/>
          </p:cNvSpPr>
          <p:nvPr/>
        </p:nvSpPr>
        <p:spPr bwMode="auto">
          <a:xfrm flipH="1">
            <a:off x="3013075" y="5594350"/>
            <a:ext cx="20638" cy="206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49" name="Line 65"/>
          <p:cNvSpPr>
            <a:spLocks noChangeShapeType="1"/>
          </p:cNvSpPr>
          <p:nvPr/>
        </p:nvSpPr>
        <p:spPr bwMode="auto">
          <a:xfrm flipH="1">
            <a:off x="2651125" y="5487988"/>
            <a:ext cx="20638" cy="206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0" name="Line 66"/>
          <p:cNvSpPr>
            <a:spLocks noChangeShapeType="1"/>
          </p:cNvSpPr>
          <p:nvPr/>
        </p:nvSpPr>
        <p:spPr bwMode="auto">
          <a:xfrm flipH="1">
            <a:off x="2033588" y="5362575"/>
            <a:ext cx="20637" cy="2540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1" name="Line 67"/>
          <p:cNvSpPr>
            <a:spLocks noChangeShapeType="1"/>
          </p:cNvSpPr>
          <p:nvPr/>
        </p:nvSpPr>
        <p:spPr bwMode="auto">
          <a:xfrm flipH="1" flipV="1">
            <a:off x="2312988" y="5378450"/>
            <a:ext cx="2592387" cy="773113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2" name="Line 68"/>
          <p:cNvSpPr>
            <a:spLocks noChangeShapeType="1"/>
          </p:cNvSpPr>
          <p:nvPr/>
        </p:nvSpPr>
        <p:spPr bwMode="auto">
          <a:xfrm flipH="1" flipV="1">
            <a:off x="2516188" y="5167313"/>
            <a:ext cx="2570162" cy="754062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3" name="Line 69"/>
          <p:cNvSpPr>
            <a:spLocks noChangeShapeType="1"/>
          </p:cNvSpPr>
          <p:nvPr/>
        </p:nvSpPr>
        <p:spPr bwMode="auto">
          <a:xfrm flipH="1" flipV="1">
            <a:off x="2714625" y="4962525"/>
            <a:ext cx="2546350" cy="7334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4" name="Line 70"/>
          <p:cNvSpPr>
            <a:spLocks noChangeShapeType="1"/>
          </p:cNvSpPr>
          <p:nvPr/>
        </p:nvSpPr>
        <p:spPr bwMode="auto">
          <a:xfrm flipH="1" flipV="1">
            <a:off x="2905125" y="4760913"/>
            <a:ext cx="2524125" cy="7207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5" name="Line 71"/>
          <p:cNvSpPr>
            <a:spLocks noChangeShapeType="1"/>
          </p:cNvSpPr>
          <p:nvPr/>
        </p:nvSpPr>
        <p:spPr bwMode="auto">
          <a:xfrm flipH="1" flipV="1">
            <a:off x="3092450" y="4564063"/>
            <a:ext cx="2505075" cy="70167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6" name="Line 72"/>
          <p:cNvSpPr>
            <a:spLocks noChangeShapeType="1"/>
          </p:cNvSpPr>
          <p:nvPr/>
        </p:nvSpPr>
        <p:spPr bwMode="auto">
          <a:xfrm flipH="1" flipV="1">
            <a:off x="3276600" y="4373563"/>
            <a:ext cx="2481263" cy="684212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7" name="Line 73"/>
          <p:cNvSpPr>
            <a:spLocks noChangeShapeType="1"/>
          </p:cNvSpPr>
          <p:nvPr/>
        </p:nvSpPr>
        <p:spPr bwMode="auto">
          <a:xfrm flipH="1" flipV="1">
            <a:off x="3457575" y="4183063"/>
            <a:ext cx="2459038" cy="6699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8" name="Line 74"/>
          <p:cNvSpPr>
            <a:spLocks noChangeShapeType="1"/>
          </p:cNvSpPr>
          <p:nvPr/>
        </p:nvSpPr>
        <p:spPr bwMode="auto">
          <a:xfrm flipH="1" flipV="1">
            <a:off x="3632200" y="4000500"/>
            <a:ext cx="2438400" cy="6556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59" name="Line 75"/>
          <p:cNvSpPr>
            <a:spLocks noChangeShapeType="1"/>
          </p:cNvSpPr>
          <p:nvPr/>
        </p:nvSpPr>
        <p:spPr bwMode="auto">
          <a:xfrm flipV="1">
            <a:off x="4905375" y="4656138"/>
            <a:ext cx="1165225" cy="14954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0" name="Line 76"/>
          <p:cNvSpPr>
            <a:spLocks noChangeShapeType="1"/>
          </p:cNvSpPr>
          <p:nvPr/>
        </p:nvSpPr>
        <p:spPr bwMode="auto">
          <a:xfrm flipV="1">
            <a:off x="4524375" y="4557713"/>
            <a:ext cx="1187450" cy="147637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1" name="Line 77"/>
          <p:cNvSpPr>
            <a:spLocks noChangeShapeType="1"/>
          </p:cNvSpPr>
          <p:nvPr/>
        </p:nvSpPr>
        <p:spPr bwMode="auto">
          <a:xfrm flipV="1">
            <a:off x="4141788" y="4462463"/>
            <a:ext cx="1211262" cy="14620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2" name="Line 78"/>
          <p:cNvSpPr>
            <a:spLocks noChangeShapeType="1"/>
          </p:cNvSpPr>
          <p:nvPr/>
        </p:nvSpPr>
        <p:spPr bwMode="auto">
          <a:xfrm flipV="1">
            <a:off x="3770313" y="4370388"/>
            <a:ext cx="1233487" cy="144145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3" name="Line 79"/>
          <p:cNvSpPr>
            <a:spLocks noChangeShapeType="1"/>
          </p:cNvSpPr>
          <p:nvPr/>
        </p:nvSpPr>
        <p:spPr bwMode="auto">
          <a:xfrm flipV="1">
            <a:off x="3386138" y="4259263"/>
            <a:ext cx="1254125" cy="142875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4" name="Line 80"/>
          <p:cNvSpPr>
            <a:spLocks noChangeShapeType="1"/>
          </p:cNvSpPr>
          <p:nvPr/>
        </p:nvSpPr>
        <p:spPr bwMode="auto">
          <a:xfrm flipV="1">
            <a:off x="3033713" y="4183063"/>
            <a:ext cx="1276350" cy="14112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5" name="Line 81"/>
          <p:cNvSpPr>
            <a:spLocks noChangeShapeType="1"/>
          </p:cNvSpPr>
          <p:nvPr/>
        </p:nvSpPr>
        <p:spPr bwMode="auto">
          <a:xfrm flipV="1">
            <a:off x="2671763" y="4090988"/>
            <a:ext cx="1296987" cy="139700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6" name="Line 82"/>
          <p:cNvSpPr>
            <a:spLocks noChangeShapeType="1"/>
          </p:cNvSpPr>
          <p:nvPr/>
        </p:nvSpPr>
        <p:spPr bwMode="auto">
          <a:xfrm flipV="1">
            <a:off x="2312988" y="4000500"/>
            <a:ext cx="1319212" cy="137795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7" name="Line 83"/>
          <p:cNvSpPr>
            <a:spLocks noChangeShapeType="1"/>
          </p:cNvSpPr>
          <p:nvPr/>
        </p:nvSpPr>
        <p:spPr bwMode="auto">
          <a:xfrm flipV="1">
            <a:off x="6070600" y="2470150"/>
            <a:ext cx="122238" cy="21859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8" name="Line 84"/>
          <p:cNvSpPr>
            <a:spLocks noChangeShapeType="1"/>
          </p:cNvSpPr>
          <p:nvPr/>
        </p:nvSpPr>
        <p:spPr bwMode="auto">
          <a:xfrm flipV="1">
            <a:off x="5711825" y="2378075"/>
            <a:ext cx="95250" cy="21796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69" name="Line 85"/>
          <p:cNvSpPr>
            <a:spLocks noChangeShapeType="1"/>
          </p:cNvSpPr>
          <p:nvPr/>
        </p:nvSpPr>
        <p:spPr bwMode="auto">
          <a:xfrm flipV="1">
            <a:off x="5353050" y="2289175"/>
            <a:ext cx="76200" cy="21732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0" name="Line 86"/>
          <p:cNvSpPr>
            <a:spLocks noChangeShapeType="1"/>
          </p:cNvSpPr>
          <p:nvPr/>
        </p:nvSpPr>
        <p:spPr bwMode="auto">
          <a:xfrm flipV="1">
            <a:off x="5003800" y="2201863"/>
            <a:ext cx="50800" cy="21685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1" name="Line 87"/>
          <p:cNvSpPr>
            <a:spLocks noChangeShapeType="1"/>
          </p:cNvSpPr>
          <p:nvPr/>
        </p:nvSpPr>
        <p:spPr bwMode="auto">
          <a:xfrm flipV="1">
            <a:off x="4656138" y="2112963"/>
            <a:ext cx="25400" cy="216217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2" name="Line 88"/>
          <p:cNvSpPr>
            <a:spLocks noChangeShapeType="1"/>
          </p:cNvSpPr>
          <p:nvPr/>
        </p:nvSpPr>
        <p:spPr bwMode="auto">
          <a:xfrm flipV="1">
            <a:off x="4310063" y="2028825"/>
            <a:ext cx="3175" cy="21542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3" name="Line 89"/>
          <p:cNvSpPr>
            <a:spLocks noChangeShapeType="1"/>
          </p:cNvSpPr>
          <p:nvPr/>
        </p:nvSpPr>
        <p:spPr bwMode="auto">
          <a:xfrm flipH="1" flipV="1">
            <a:off x="3951288" y="1944688"/>
            <a:ext cx="17462" cy="214630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4" name="Line 90"/>
          <p:cNvSpPr>
            <a:spLocks noChangeShapeType="1"/>
          </p:cNvSpPr>
          <p:nvPr/>
        </p:nvSpPr>
        <p:spPr bwMode="auto">
          <a:xfrm flipH="1" flipV="1">
            <a:off x="3595688" y="1858963"/>
            <a:ext cx="36512" cy="214153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5" name="Line 91"/>
          <p:cNvSpPr>
            <a:spLocks noChangeShapeType="1"/>
          </p:cNvSpPr>
          <p:nvPr/>
        </p:nvSpPr>
        <p:spPr bwMode="auto">
          <a:xfrm flipH="1" flipV="1">
            <a:off x="3632200" y="4000500"/>
            <a:ext cx="2438400" cy="6556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6" name="Line 92"/>
          <p:cNvSpPr>
            <a:spLocks noChangeShapeType="1"/>
          </p:cNvSpPr>
          <p:nvPr/>
        </p:nvSpPr>
        <p:spPr bwMode="auto">
          <a:xfrm flipH="1" flipV="1">
            <a:off x="3622675" y="3590925"/>
            <a:ext cx="2471738" cy="64928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7" name="Line 93"/>
          <p:cNvSpPr>
            <a:spLocks noChangeShapeType="1"/>
          </p:cNvSpPr>
          <p:nvPr/>
        </p:nvSpPr>
        <p:spPr bwMode="auto">
          <a:xfrm flipH="1" flipV="1">
            <a:off x="3619500" y="3175000"/>
            <a:ext cx="2497138" cy="63817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8" name="Line 94"/>
          <p:cNvSpPr>
            <a:spLocks noChangeShapeType="1"/>
          </p:cNvSpPr>
          <p:nvPr/>
        </p:nvSpPr>
        <p:spPr bwMode="auto">
          <a:xfrm flipH="1" flipV="1">
            <a:off x="3609975" y="2747963"/>
            <a:ext cx="2533650" cy="62865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79" name="Line 95"/>
          <p:cNvSpPr>
            <a:spLocks noChangeShapeType="1"/>
          </p:cNvSpPr>
          <p:nvPr/>
        </p:nvSpPr>
        <p:spPr bwMode="auto">
          <a:xfrm flipH="1" flipV="1">
            <a:off x="3602038" y="2306638"/>
            <a:ext cx="2563812" cy="620712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0" name="Line 96"/>
          <p:cNvSpPr>
            <a:spLocks noChangeShapeType="1"/>
          </p:cNvSpPr>
          <p:nvPr/>
        </p:nvSpPr>
        <p:spPr bwMode="auto">
          <a:xfrm flipH="1" flipV="1">
            <a:off x="3595688" y="1858963"/>
            <a:ext cx="2597150" cy="6111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1" name="Line 97"/>
          <p:cNvSpPr>
            <a:spLocks noChangeShapeType="1"/>
          </p:cNvSpPr>
          <p:nvPr/>
        </p:nvSpPr>
        <p:spPr bwMode="auto">
          <a:xfrm flipV="1">
            <a:off x="2312988" y="4000500"/>
            <a:ext cx="1319212" cy="137795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2" name="Line 98"/>
          <p:cNvSpPr>
            <a:spLocks noChangeShapeType="1"/>
          </p:cNvSpPr>
          <p:nvPr/>
        </p:nvSpPr>
        <p:spPr bwMode="auto">
          <a:xfrm flipV="1">
            <a:off x="2289175" y="3590925"/>
            <a:ext cx="1333500" cy="13684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3" name="Line 99"/>
          <p:cNvSpPr>
            <a:spLocks noChangeShapeType="1"/>
          </p:cNvSpPr>
          <p:nvPr/>
        </p:nvSpPr>
        <p:spPr bwMode="auto">
          <a:xfrm flipV="1">
            <a:off x="2263775" y="3175000"/>
            <a:ext cx="1355725" cy="1346200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4" name="Line 100"/>
          <p:cNvSpPr>
            <a:spLocks noChangeShapeType="1"/>
          </p:cNvSpPr>
          <p:nvPr/>
        </p:nvSpPr>
        <p:spPr bwMode="auto">
          <a:xfrm flipV="1">
            <a:off x="2236788" y="2747963"/>
            <a:ext cx="1373187" cy="13303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5" name="Line 101"/>
          <p:cNvSpPr>
            <a:spLocks noChangeShapeType="1"/>
          </p:cNvSpPr>
          <p:nvPr/>
        </p:nvSpPr>
        <p:spPr bwMode="auto">
          <a:xfrm flipV="1">
            <a:off x="2252663" y="2265363"/>
            <a:ext cx="1390650" cy="130968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6" name="Line 102"/>
          <p:cNvSpPr>
            <a:spLocks noChangeShapeType="1"/>
          </p:cNvSpPr>
          <p:nvPr/>
        </p:nvSpPr>
        <p:spPr bwMode="auto">
          <a:xfrm flipV="1">
            <a:off x="2181225" y="1858963"/>
            <a:ext cx="1414463" cy="1287462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7" name="Line 103"/>
          <p:cNvSpPr>
            <a:spLocks noChangeShapeType="1"/>
          </p:cNvSpPr>
          <p:nvPr/>
        </p:nvSpPr>
        <p:spPr bwMode="auto">
          <a:xfrm flipH="1" flipV="1">
            <a:off x="2139950" y="2933700"/>
            <a:ext cx="117475" cy="22177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8" name="Line 104"/>
          <p:cNvSpPr>
            <a:spLocks noChangeShapeType="1"/>
          </p:cNvSpPr>
          <p:nvPr/>
        </p:nvSpPr>
        <p:spPr bwMode="auto">
          <a:xfrm flipH="1" flipV="1">
            <a:off x="2611438" y="2755900"/>
            <a:ext cx="103187" cy="22066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89" name="Line 105"/>
          <p:cNvSpPr>
            <a:spLocks noChangeShapeType="1"/>
          </p:cNvSpPr>
          <p:nvPr/>
        </p:nvSpPr>
        <p:spPr bwMode="auto">
          <a:xfrm flipH="1" flipV="1">
            <a:off x="2816225" y="2568575"/>
            <a:ext cx="88900" cy="21923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0" name="Line 106"/>
          <p:cNvSpPr>
            <a:spLocks noChangeShapeType="1"/>
          </p:cNvSpPr>
          <p:nvPr/>
        </p:nvSpPr>
        <p:spPr bwMode="auto">
          <a:xfrm flipH="1" flipV="1">
            <a:off x="3021013" y="2384425"/>
            <a:ext cx="71437" cy="21796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1" name="Line 107"/>
          <p:cNvSpPr>
            <a:spLocks noChangeShapeType="1"/>
          </p:cNvSpPr>
          <p:nvPr/>
        </p:nvSpPr>
        <p:spPr bwMode="auto">
          <a:xfrm flipH="1" flipV="1">
            <a:off x="3214688" y="2205038"/>
            <a:ext cx="61912" cy="2168525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2" name="Line 108"/>
          <p:cNvSpPr>
            <a:spLocks noChangeShapeType="1"/>
          </p:cNvSpPr>
          <p:nvPr/>
        </p:nvSpPr>
        <p:spPr bwMode="auto">
          <a:xfrm flipH="1" flipV="1">
            <a:off x="3405188" y="2028825"/>
            <a:ext cx="52387" cy="2154238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3" name="Line 109"/>
          <p:cNvSpPr>
            <a:spLocks noChangeShapeType="1"/>
          </p:cNvSpPr>
          <p:nvPr/>
        </p:nvSpPr>
        <p:spPr bwMode="auto">
          <a:xfrm flipH="1" flipV="1">
            <a:off x="3595688" y="1858963"/>
            <a:ext cx="36512" cy="2141537"/>
          </a:xfrm>
          <a:prstGeom prst="line">
            <a:avLst/>
          </a:prstGeom>
          <a:noFill/>
          <a:ln w="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4" name="Line 110"/>
          <p:cNvSpPr>
            <a:spLocks noChangeShapeType="1"/>
          </p:cNvSpPr>
          <p:nvPr/>
        </p:nvSpPr>
        <p:spPr bwMode="auto">
          <a:xfrm flipH="1" flipV="1">
            <a:off x="2166938" y="3146425"/>
            <a:ext cx="131762" cy="2232025"/>
          </a:xfrm>
          <a:prstGeom prst="line">
            <a:avLst/>
          </a:prstGeom>
          <a:noFill/>
          <a:ln w="15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5" name="Line 111"/>
          <p:cNvSpPr>
            <a:spLocks noChangeShapeType="1"/>
          </p:cNvSpPr>
          <p:nvPr/>
        </p:nvSpPr>
        <p:spPr bwMode="auto">
          <a:xfrm flipH="1" flipV="1">
            <a:off x="3595688" y="1858963"/>
            <a:ext cx="36512" cy="2141537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6" name="Line 112"/>
          <p:cNvSpPr>
            <a:spLocks noChangeShapeType="1"/>
          </p:cNvSpPr>
          <p:nvPr/>
        </p:nvSpPr>
        <p:spPr bwMode="auto">
          <a:xfrm flipV="1">
            <a:off x="6070600" y="2470150"/>
            <a:ext cx="122238" cy="2185988"/>
          </a:xfrm>
          <a:prstGeom prst="line">
            <a:avLst/>
          </a:prstGeom>
          <a:noFill/>
          <a:ln w="15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7" name="Line 113"/>
          <p:cNvSpPr>
            <a:spLocks noChangeShapeType="1"/>
          </p:cNvSpPr>
          <p:nvPr/>
        </p:nvSpPr>
        <p:spPr bwMode="auto">
          <a:xfrm flipV="1">
            <a:off x="2312988" y="4000500"/>
            <a:ext cx="1319212" cy="1377950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8" name="Line 114"/>
          <p:cNvSpPr>
            <a:spLocks noChangeShapeType="1"/>
          </p:cNvSpPr>
          <p:nvPr/>
        </p:nvSpPr>
        <p:spPr bwMode="auto">
          <a:xfrm flipV="1">
            <a:off x="2181225" y="1858963"/>
            <a:ext cx="1414463" cy="1287462"/>
          </a:xfrm>
          <a:prstGeom prst="line">
            <a:avLst/>
          </a:prstGeom>
          <a:noFill/>
          <a:ln w="15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699" name="Line 115"/>
          <p:cNvSpPr>
            <a:spLocks noChangeShapeType="1"/>
          </p:cNvSpPr>
          <p:nvPr/>
        </p:nvSpPr>
        <p:spPr bwMode="auto">
          <a:xfrm flipH="1" flipV="1">
            <a:off x="3632200" y="4000500"/>
            <a:ext cx="2438400" cy="655638"/>
          </a:xfrm>
          <a:prstGeom prst="line">
            <a:avLst/>
          </a:prstGeom>
          <a:noFill/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700" name="Line 116"/>
          <p:cNvSpPr>
            <a:spLocks noChangeShapeType="1"/>
          </p:cNvSpPr>
          <p:nvPr/>
        </p:nvSpPr>
        <p:spPr bwMode="auto">
          <a:xfrm flipH="1" flipV="1">
            <a:off x="3595688" y="1858963"/>
            <a:ext cx="2597150" cy="611187"/>
          </a:xfrm>
          <a:prstGeom prst="line">
            <a:avLst/>
          </a:prstGeom>
          <a:noFill/>
          <a:ln w="15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701" name="Line 117"/>
          <p:cNvSpPr>
            <a:spLocks noChangeShapeType="1"/>
          </p:cNvSpPr>
          <p:nvPr/>
        </p:nvSpPr>
        <p:spPr bwMode="auto">
          <a:xfrm flipV="1">
            <a:off x="4905375" y="4656138"/>
            <a:ext cx="1165225" cy="1495425"/>
          </a:xfrm>
          <a:prstGeom prst="line">
            <a:avLst/>
          </a:prstGeom>
          <a:noFill/>
          <a:ln w="15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5702" name="Line 118"/>
          <p:cNvSpPr>
            <a:spLocks noChangeShapeType="1"/>
          </p:cNvSpPr>
          <p:nvPr/>
        </p:nvSpPr>
        <p:spPr bwMode="auto">
          <a:xfrm flipH="1" flipV="1">
            <a:off x="2312988" y="5378450"/>
            <a:ext cx="2592387" cy="773113"/>
          </a:xfrm>
          <a:prstGeom prst="line">
            <a:avLst/>
          </a:prstGeom>
          <a:noFill/>
          <a:ln w="1588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pic>
        <p:nvPicPr>
          <p:cNvPr id="96375" name="Picture 119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673350"/>
            <a:ext cx="117475" cy="7938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76" name="Picture 120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692400"/>
            <a:ext cx="117475" cy="6350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77" name="Picture 121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709863"/>
            <a:ext cx="117475" cy="3175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78" name="Picture 122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719388"/>
            <a:ext cx="117475" cy="7937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79" name="Picture 123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741613"/>
            <a:ext cx="117475" cy="6350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0" name="Picture 124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759075"/>
            <a:ext cx="117475" cy="6350"/>
          </a:xfrm>
          <a:prstGeom prst="rect">
            <a:avLst/>
          </a:prstGeom>
          <a:noFill/>
          <a:ln w="63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1" name="Picture 125"/>
          <p:cNvPicPr>
            <a:picLocks noChangeAspect="1" noChangeArrowheads="1"/>
          </p:cNvPicPr>
          <p:nvPr/>
        </p:nvPicPr>
        <p:blipFill>
          <a:blip r:embed="rId11"/>
          <a:srcRect r="4167"/>
          <a:stretch>
            <a:fillRect/>
          </a:stretch>
        </p:blipFill>
        <p:spPr bwMode="auto">
          <a:xfrm>
            <a:off x="3346450" y="2776538"/>
            <a:ext cx="11747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382" name="Picture 126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2946400"/>
            <a:ext cx="119062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3" name="Picture 127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2963863"/>
            <a:ext cx="119062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4" name="Picture 128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2973388"/>
            <a:ext cx="119062" cy="7937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5" name="Picture 129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2990850"/>
            <a:ext cx="119062" cy="7938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6" name="Picture 130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3013075"/>
            <a:ext cx="119062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7" name="Picture 131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3030538"/>
            <a:ext cx="119062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8" name="Picture 132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240088" y="3048000"/>
            <a:ext cx="119062" cy="31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89" name="Picture 133"/>
          <p:cNvPicPr>
            <a:picLocks noChangeAspect="1" noChangeArrowheads="1"/>
          </p:cNvPicPr>
          <p:nvPr/>
        </p:nvPicPr>
        <p:blipFill>
          <a:blip r:embed="rId13"/>
          <a:srcRect r="8333"/>
          <a:stretch>
            <a:fillRect/>
          </a:stretch>
        </p:blipFill>
        <p:spPr bwMode="auto">
          <a:xfrm>
            <a:off x="5715000" y="3097213"/>
            <a:ext cx="55563" cy="6350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90" name="Picture 134"/>
          <p:cNvPicPr>
            <a:picLocks noChangeAspect="1" noChangeArrowheads="1"/>
          </p:cNvPicPr>
          <p:nvPr/>
        </p:nvPicPr>
        <p:blipFill>
          <a:blip r:embed="rId14"/>
          <a:srcRect r="5000"/>
          <a:stretch>
            <a:fillRect/>
          </a:stretch>
        </p:blipFill>
        <p:spPr bwMode="auto">
          <a:xfrm>
            <a:off x="5695950" y="3114675"/>
            <a:ext cx="95250" cy="3175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91" name="Picture 135"/>
          <p:cNvPicPr>
            <a:picLocks noChangeAspect="1" noChangeArrowheads="1"/>
          </p:cNvPicPr>
          <p:nvPr/>
        </p:nvPicPr>
        <p:blipFill>
          <a:blip r:embed="rId15"/>
          <a:srcRect r="37500"/>
          <a:stretch>
            <a:fillRect/>
          </a:stretch>
        </p:blipFill>
        <p:spPr bwMode="auto">
          <a:xfrm>
            <a:off x="5156200" y="3128963"/>
            <a:ext cx="25400" cy="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392" name="Picture 136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5683250" y="3128963"/>
            <a:ext cx="120650" cy="6350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93" name="Picture 137"/>
          <p:cNvPicPr>
            <a:picLocks noChangeAspect="1" noChangeArrowheads="1"/>
          </p:cNvPicPr>
          <p:nvPr/>
        </p:nvPicPr>
        <p:blipFill>
          <a:blip r:embed="rId16"/>
          <a:srcRect r="6250"/>
          <a:stretch>
            <a:fillRect/>
          </a:stretch>
        </p:blipFill>
        <p:spPr bwMode="auto">
          <a:xfrm>
            <a:off x="5126038" y="3146425"/>
            <a:ext cx="76200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394" name="Picture 138"/>
          <p:cNvPicPr>
            <a:picLocks noChangeAspect="1" noChangeArrowheads="1"/>
          </p:cNvPicPr>
          <p:nvPr/>
        </p:nvPicPr>
        <p:blipFill>
          <a:blip r:embed="rId17"/>
          <a:srcRect r="10715"/>
          <a:stretch>
            <a:fillRect/>
          </a:stretch>
        </p:blipFill>
        <p:spPr bwMode="auto">
          <a:xfrm>
            <a:off x="5678488" y="3146425"/>
            <a:ext cx="128587" cy="7938"/>
          </a:xfrm>
          <a:prstGeom prst="rect">
            <a:avLst/>
          </a:prstGeom>
          <a:noFill/>
          <a:ln w="1905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395" name="Picture 139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5113338" y="3163888"/>
            <a:ext cx="104775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396" name="Picture 140"/>
          <p:cNvPicPr>
            <a:picLocks noChangeAspect="1" noChangeArrowheads="1"/>
          </p:cNvPicPr>
          <p:nvPr/>
        </p:nvPicPr>
        <p:blipFill>
          <a:blip r:embed="rId19"/>
          <a:srcRect r="8333"/>
          <a:stretch>
            <a:fillRect/>
          </a:stretch>
        </p:blipFill>
        <p:spPr bwMode="auto">
          <a:xfrm>
            <a:off x="5370513" y="3163888"/>
            <a:ext cx="55562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397" name="Picture 141"/>
          <p:cNvPicPr>
            <a:picLocks noChangeAspect="1" noChangeArrowheads="1"/>
          </p:cNvPicPr>
          <p:nvPr/>
        </p:nvPicPr>
        <p:blipFill>
          <a:blip r:embed="rId17"/>
          <a:srcRect r="3572"/>
          <a:stretch>
            <a:fillRect/>
          </a:stretch>
        </p:blipFill>
        <p:spPr bwMode="auto">
          <a:xfrm>
            <a:off x="5672138" y="3163888"/>
            <a:ext cx="141287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6398" name="Group 142"/>
          <p:cNvGrpSpPr>
            <a:grpSpLocks/>
          </p:cNvGrpSpPr>
          <p:nvPr/>
        </p:nvGrpSpPr>
        <p:grpSpPr bwMode="auto">
          <a:xfrm>
            <a:off x="3267075" y="3175000"/>
            <a:ext cx="2546350" cy="260350"/>
            <a:chOff x="870" y="1579"/>
            <a:chExt cx="774" cy="74"/>
          </a:xfrm>
        </p:grpSpPr>
        <p:pic>
          <p:nvPicPr>
            <p:cNvPr id="96847" name="Picture 143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504" y="1579"/>
              <a:ext cx="2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8" name="Picture 144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29" y="1579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9" name="Picture 145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601" y="1579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0" name="Picture 146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428" y="1581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1" name="Picture 147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502" y="1581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2" name="Picture 148"/>
            <p:cNvPicPr>
              <a:picLocks noChangeAspect="1" noChangeArrowheads="1"/>
            </p:cNvPicPr>
            <p:nvPr/>
          </p:nvPicPr>
          <p:blipFill>
            <a:blip r:embed="rId17"/>
            <a:srcRect r="10715"/>
            <a:stretch>
              <a:fillRect/>
            </a:stretch>
          </p:blipFill>
          <p:spPr bwMode="auto">
            <a:xfrm>
              <a:off x="1603" y="1581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3" name="Picture 149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428" y="1582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4" name="Picture 150"/>
            <p:cNvPicPr>
              <a:picLocks noChangeAspect="1" noChangeArrowheads="1"/>
            </p:cNvPicPr>
            <p:nvPr/>
          </p:nvPicPr>
          <p:blipFill>
            <a:blip r:embed="rId23"/>
            <a:srcRect r="12500"/>
            <a:stretch>
              <a:fillRect/>
            </a:stretch>
          </p:blipFill>
          <p:spPr bwMode="auto">
            <a:xfrm>
              <a:off x="1501" y="1582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5" name="Picture 151"/>
            <p:cNvPicPr>
              <a:picLocks noChangeAspect="1" noChangeArrowheads="1"/>
            </p:cNvPicPr>
            <p:nvPr/>
          </p:nvPicPr>
          <p:blipFill>
            <a:blip r:embed="rId17"/>
            <a:srcRect r="10715"/>
            <a:stretch>
              <a:fillRect/>
            </a:stretch>
          </p:blipFill>
          <p:spPr bwMode="auto">
            <a:xfrm>
              <a:off x="1603" y="1582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6" name="Picture 152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427" y="1584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7" name="Picture 153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1501" y="1584"/>
              <a:ext cx="3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8" name="Picture 154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34" y="1584"/>
              <a:ext cx="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59" name="Picture 155"/>
            <p:cNvPicPr>
              <a:picLocks noChangeAspect="1" noChangeArrowheads="1"/>
            </p:cNvPicPr>
            <p:nvPr/>
          </p:nvPicPr>
          <p:blipFill>
            <a:blip r:embed="rId26"/>
            <a:srcRect r="10715"/>
            <a:stretch>
              <a:fillRect/>
            </a:stretch>
          </p:blipFill>
          <p:spPr bwMode="auto">
            <a:xfrm>
              <a:off x="1603" y="1584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0" name="Picture 156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427" y="1585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1" name="Picture 157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499" y="158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2" name="Picture 158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604" y="1585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3" name="Picture 159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427" y="1587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4" name="Picture 160"/>
            <p:cNvPicPr>
              <a:picLocks noChangeAspect="1" noChangeArrowheads="1"/>
            </p:cNvPicPr>
            <p:nvPr/>
          </p:nvPicPr>
          <p:blipFill>
            <a:blip r:embed="rId26"/>
            <a:srcRect r="10715"/>
            <a:stretch>
              <a:fillRect/>
            </a:stretch>
          </p:blipFill>
          <p:spPr bwMode="auto">
            <a:xfrm>
              <a:off x="1497" y="1587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5" name="Picture 161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1606" y="1587"/>
              <a:ext cx="3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6" name="Picture 162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639" y="1587"/>
              <a:ext cx="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7" name="Picture 163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427" y="1588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8" name="Picture 164"/>
            <p:cNvPicPr>
              <a:picLocks noChangeAspect="1" noChangeArrowheads="1"/>
            </p:cNvPicPr>
            <p:nvPr/>
          </p:nvPicPr>
          <p:blipFill>
            <a:blip r:embed="rId26"/>
            <a:srcRect r="10715"/>
            <a:stretch>
              <a:fillRect/>
            </a:stretch>
          </p:blipFill>
          <p:spPr bwMode="auto">
            <a:xfrm>
              <a:off x="1497" y="1588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69" name="Picture 165"/>
            <p:cNvPicPr>
              <a:picLocks noChangeAspect="1" noChangeArrowheads="1"/>
            </p:cNvPicPr>
            <p:nvPr/>
          </p:nvPicPr>
          <p:blipFill>
            <a:blip r:embed="rId12"/>
            <a:srcRect r="12500"/>
            <a:stretch>
              <a:fillRect/>
            </a:stretch>
          </p:blipFill>
          <p:spPr bwMode="auto">
            <a:xfrm>
              <a:off x="1606" y="1588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0" name="Picture 166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427" y="1590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1" name="Picture 167"/>
            <p:cNvPicPr>
              <a:picLocks noChangeAspect="1" noChangeArrowheads="1"/>
            </p:cNvPicPr>
            <p:nvPr/>
          </p:nvPicPr>
          <p:blipFill>
            <a:blip r:embed="rId26"/>
            <a:srcRect r="10715"/>
            <a:stretch>
              <a:fillRect/>
            </a:stretch>
          </p:blipFill>
          <p:spPr bwMode="auto">
            <a:xfrm>
              <a:off x="1497" y="1590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2" name="Picture 168"/>
            <p:cNvPicPr>
              <a:picLocks noChangeAspect="1" noChangeArrowheads="1"/>
            </p:cNvPicPr>
            <p:nvPr/>
          </p:nvPicPr>
          <p:blipFill>
            <a:blip r:embed="rId25"/>
            <a:srcRect r="5000"/>
            <a:stretch>
              <a:fillRect/>
            </a:stretch>
          </p:blipFill>
          <p:spPr bwMode="auto">
            <a:xfrm>
              <a:off x="1608" y="1590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3" name="Picture 169"/>
            <p:cNvPicPr>
              <a:picLocks noChangeAspect="1" noChangeArrowheads="1"/>
            </p:cNvPicPr>
            <p:nvPr/>
          </p:nvPicPr>
          <p:blipFill>
            <a:blip r:embed="rId27"/>
            <a:srcRect r="10715"/>
            <a:stretch>
              <a:fillRect/>
            </a:stretch>
          </p:blipFill>
          <p:spPr bwMode="auto">
            <a:xfrm>
              <a:off x="1428" y="1592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4" name="Picture 170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496" y="1592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5" name="Picture 171"/>
            <p:cNvPicPr>
              <a:picLocks noChangeAspect="1" noChangeArrowheads="1"/>
            </p:cNvPicPr>
            <p:nvPr/>
          </p:nvPicPr>
          <p:blipFill>
            <a:blip r:embed="rId25"/>
            <a:srcRect r="14999"/>
            <a:stretch>
              <a:fillRect/>
            </a:stretch>
          </p:blipFill>
          <p:spPr bwMode="auto">
            <a:xfrm>
              <a:off x="1609" y="1592"/>
              <a:ext cx="2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6" name="Picture 172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428" y="1593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7" name="Picture 173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496" y="1593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8" name="Picture 174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612" y="1593"/>
              <a:ext cx="2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79" name="Picture 175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428" y="1595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0" name="Picture 176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496" y="1595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1" name="Picture 177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614" y="1595"/>
              <a:ext cx="1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2" name="Picture 178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1430" y="1596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3" name="Picture 179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496" y="1596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4" name="Picture 180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619" y="1596"/>
              <a:ext cx="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5" name="Picture 181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395" y="1598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6" name="Picture 182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431" y="1598"/>
              <a:ext cx="3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7" name="Picture 183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64" y="1598"/>
              <a:ext cx="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8" name="Picture 184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496" y="1598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89" name="Picture 185"/>
            <p:cNvPicPr>
              <a:picLocks noChangeAspect="1" noChangeArrowheads="1"/>
            </p:cNvPicPr>
            <p:nvPr/>
          </p:nvPicPr>
          <p:blipFill>
            <a:blip r:embed="rId17"/>
            <a:srcRect r="3572"/>
            <a:stretch>
              <a:fillRect/>
            </a:stretch>
          </p:blipFill>
          <p:spPr bwMode="auto">
            <a:xfrm>
              <a:off x="1090" y="1599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0" name="Picture 186"/>
            <p:cNvPicPr>
              <a:picLocks noChangeAspect="1" noChangeArrowheads="1"/>
            </p:cNvPicPr>
            <p:nvPr/>
          </p:nvPicPr>
          <p:blipFill>
            <a:blip r:embed="rId28"/>
            <a:srcRect r="8333"/>
            <a:stretch>
              <a:fillRect/>
            </a:stretch>
          </p:blipFill>
          <p:spPr bwMode="auto">
            <a:xfrm>
              <a:off x="1391" y="1599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1" name="Picture 187"/>
            <p:cNvPicPr>
              <a:picLocks noChangeAspect="1" noChangeArrowheads="1"/>
            </p:cNvPicPr>
            <p:nvPr/>
          </p:nvPicPr>
          <p:blipFill>
            <a:blip r:embed="rId29"/>
            <a:srcRect r="12500"/>
            <a:stretch>
              <a:fillRect/>
            </a:stretch>
          </p:blipFill>
          <p:spPr bwMode="auto">
            <a:xfrm>
              <a:off x="1431" y="1599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2" name="Picture 188"/>
            <p:cNvPicPr>
              <a:picLocks noChangeAspect="1" noChangeArrowheads="1"/>
            </p:cNvPicPr>
            <p:nvPr/>
          </p:nvPicPr>
          <p:blipFill>
            <a:blip r:embed="rId17"/>
            <a:srcRect r="10715"/>
            <a:stretch>
              <a:fillRect/>
            </a:stretch>
          </p:blipFill>
          <p:spPr bwMode="auto">
            <a:xfrm>
              <a:off x="1497" y="1599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3" name="Picture 189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092" y="1601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4" name="Picture 190"/>
            <p:cNvPicPr>
              <a:picLocks noChangeAspect="1" noChangeArrowheads="1"/>
            </p:cNvPicPr>
            <p:nvPr/>
          </p:nvPicPr>
          <p:blipFill>
            <a:blip r:embed="rId30"/>
            <a:srcRect r="6250"/>
            <a:stretch>
              <a:fillRect/>
            </a:stretch>
          </p:blipFill>
          <p:spPr bwMode="auto">
            <a:xfrm>
              <a:off x="1387" y="1601"/>
              <a:ext cx="2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5" name="Picture 191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433" y="1601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6" name="Picture 192"/>
            <p:cNvPicPr>
              <a:picLocks noChangeAspect="1" noChangeArrowheads="1"/>
            </p:cNvPicPr>
            <p:nvPr/>
          </p:nvPicPr>
          <p:blipFill>
            <a:blip r:embed="rId17"/>
            <a:srcRect r="10715"/>
            <a:stretch>
              <a:fillRect/>
            </a:stretch>
          </p:blipFill>
          <p:spPr bwMode="auto">
            <a:xfrm>
              <a:off x="1497" y="1601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7" name="Picture 193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092" y="1603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8" name="Picture 194"/>
            <p:cNvPicPr>
              <a:picLocks noChangeAspect="1" noChangeArrowheads="1"/>
            </p:cNvPicPr>
            <p:nvPr/>
          </p:nvPicPr>
          <p:blipFill>
            <a:blip r:embed="rId16"/>
            <a:srcRect r="6250"/>
            <a:stretch>
              <a:fillRect/>
            </a:stretch>
          </p:blipFill>
          <p:spPr bwMode="auto">
            <a:xfrm>
              <a:off x="1386" y="1603"/>
              <a:ext cx="2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99" name="Picture 195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11" y="1603"/>
              <a:ext cx="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0" name="Picture 196"/>
            <p:cNvPicPr>
              <a:picLocks noChangeAspect="1" noChangeArrowheads="1"/>
            </p:cNvPicPr>
            <p:nvPr/>
          </p:nvPicPr>
          <p:blipFill>
            <a:blip r:embed="rId32"/>
            <a:srcRect r="14999"/>
            <a:stretch>
              <a:fillRect/>
            </a:stretch>
          </p:blipFill>
          <p:spPr bwMode="auto">
            <a:xfrm>
              <a:off x="1435" y="1603"/>
              <a:ext cx="2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1" name="Picture 197"/>
            <p:cNvPicPr>
              <a:picLocks noChangeAspect="1" noChangeArrowheads="1"/>
            </p:cNvPicPr>
            <p:nvPr/>
          </p:nvPicPr>
          <p:blipFill>
            <a:blip r:embed="rId17"/>
            <a:srcRect r="10715"/>
            <a:stretch>
              <a:fillRect/>
            </a:stretch>
          </p:blipFill>
          <p:spPr bwMode="auto">
            <a:xfrm>
              <a:off x="1497" y="1603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2" name="Picture 198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1093" y="1604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3" name="Picture 199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384" y="1604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4" name="Picture 200"/>
            <p:cNvPicPr>
              <a:picLocks noChangeAspect="1" noChangeArrowheads="1"/>
            </p:cNvPicPr>
            <p:nvPr/>
          </p:nvPicPr>
          <p:blipFill>
            <a:blip r:embed="rId33"/>
            <a:srcRect r="18750"/>
            <a:stretch>
              <a:fillRect/>
            </a:stretch>
          </p:blipFill>
          <p:spPr bwMode="auto">
            <a:xfrm>
              <a:off x="1438" y="1604"/>
              <a:ext cx="2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5" name="Picture 201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499" y="1604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6" name="Picture 202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1093" y="1606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7" name="Picture 203"/>
            <p:cNvPicPr>
              <a:picLocks noChangeAspect="1" noChangeArrowheads="1"/>
            </p:cNvPicPr>
            <p:nvPr/>
          </p:nvPicPr>
          <p:blipFill>
            <a:blip r:embed="rId29"/>
            <a:srcRect r="12500"/>
            <a:stretch>
              <a:fillRect/>
            </a:stretch>
          </p:blipFill>
          <p:spPr bwMode="auto">
            <a:xfrm>
              <a:off x="1383" y="1606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8" name="Picture 204"/>
            <p:cNvPicPr>
              <a:picLocks noChangeAspect="1" noChangeArrowheads="1"/>
            </p:cNvPicPr>
            <p:nvPr/>
          </p:nvPicPr>
          <p:blipFill>
            <a:blip r:embed="rId34"/>
            <a:srcRect r="8333"/>
            <a:stretch>
              <a:fillRect/>
            </a:stretch>
          </p:blipFill>
          <p:spPr bwMode="auto">
            <a:xfrm>
              <a:off x="1439" y="1606"/>
              <a:ext cx="1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09" name="Picture 205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1501" y="1606"/>
              <a:ext cx="3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0" name="Picture 206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34" y="1606"/>
              <a:ext cx="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1" name="Picture 207"/>
            <p:cNvPicPr>
              <a:picLocks noChangeAspect="1" noChangeArrowheads="1"/>
            </p:cNvPicPr>
            <p:nvPr/>
          </p:nvPicPr>
          <p:blipFill>
            <a:blip r:embed="rId29"/>
            <a:srcRect r="12500"/>
            <a:stretch>
              <a:fillRect/>
            </a:stretch>
          </p:blipFill>
          <p:spPr bwMode="auto">
            <a:xfrm>
              <a:off x="1095" y="1607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2" name="Picture 208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383" y="1607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3" name="Picture 209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16" y="1607"/>
              <a:ext cx="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4" name="Picture 210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44" y="1607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5" name="Picture 211"/>
            <p:cNvPicPr>
              <a:picLocks noChangeAspect="1" noChangeArrowheads="1"/>
            </p:cNvPicPr>
            <p:nvPr/>
          </p:nvPicPr>
          <p:blipFill>
            <a:blip r:embed="rId23"/>
            <a:srcRect r="12500"/>
            <a:stretch>
              <a:fillRect/>
            </a:stretch>
          </p:blipFill>
          <p:spPr bwMode="auto">
            <a:xfrm>
              <a:off x="1501" y="1607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6" name="Picture 212"/>
            <p:cNvPicPr>
              <a:picLocks noChangeAspect="1" noChangeArrowheads="1"/>
            </p:cNvPicPr>
            <p:nvPr/>
          </p:nvPicPr>
          <p:blipFill>
            <a:blip r:embed="rId29"/>
            <a:srcRect r="12500"/>
            <a:stretch>
              <a:fillRect/>
            </a:stretch>
          </p:blipFill>
          <p:spPr bwMode="auto">
            <a:xfrm>
              <a:off x="1095" y="1609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7" name="Picture 213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1381" y="1609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8" name="Picture 214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502" y="1609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19" name="Picture 215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10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0" name="Picture 216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097" y="1610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1" name="Picture 217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380" y="1610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2" name="Picture 218"/>
            <p:cNvPicPr>
              <a:picLocks noChangeAspect="1" noChangeArrowheads="1"/>
            </p:cNvPicPr>
            <p:nvPr/>
          </p:nvPicPr>
          <p:blipFill>
            <a:blip r:embed="rId35"/>
            <a:srcRect r="14999"/>
            <a:stretch>
              <a:fillRect/>
            </a:stretch>
          </p:blipFill>
          <p:spPr bwMode="auto">
            <a:xfrm>
              <a:off x="1504" y="1610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3" name="Picture 21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12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4" name="Picture 220"/>
            <p:cNvPicPr>
              <a:picLocks noChangeAspect="1" noChangeArrowheads="1"/>
            </p:cNvPicPr>
            <p:nvPr/>
          </p:nvPicPr>
          <p:blipFill>
            <a:blip r:embed="rId36"/>
            <a:srcRect r="14999"/>
            <a:stretch>
              <a:fillRect/>
            </a:stretch>
          </p:blipFill>
          <p:spPr bwMode="auto">
            <a:xfrm>
              <a:off x="1098" y="1612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5" name="Picture 221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380" y="1612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6" name="Picture 222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79" y="1612"/>
              <a:ext cx="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7" name="Picture 223"/>
            <p:cNvPicPr>
              <a:picLocks noChangeAspect="1" noChangeArrowheads="1"/>
            </p:cNvPicPr>
            <p:nvPr/>
          </p:nvPicPr>
          <p:blipFill>
            <a:blip r:embed="rId37"/>
            <a:srcRect r="18750"/>
            <a:stretch>
              <a:fillRect/>
            </a:stretch>
          </p:blipFill>
          <p:spPr bwMode="auto">
            <a:xfrm>
              <a:off x="1507" y="1612"/>
              <a:ext cx="2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8" name="Picture 224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14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29" name="Picture 225"/>
            <p:cNvPicPr>
              <a:picLocks noChangeAspect="1" noChangeArrowheads="1"/>
            </p:cNvPicPr>
            <p:nvPr/>
          </p:nvPicPr>
          <p:blipFill>
            <a:blip r:embed="rId36"/>
            <a:srcRect r="14999"/>
            <a:stretch>
              <a:fillRect/>
            </a:stretch>
          </p:blipFill>
          <p:spPr bwMode="auto">
            <a:xfrm>
              <a:off x="1098" y="1614"/>
              <a:ext cx="2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0" name="Picture 226"/>
            <p:cNvPicPr>
              <a:picLocks noChangeAspect="1" noChangeArrowheads="1"/>
            </p:cNvPicPr>
            <p:nvPr/>
          </p:nvPicPr>
          <p:blipFill>
            <a:blip r:embed="rId22"/>
            <a:srcRect r="10715"/>
            <a:stretch>
              <a:fillRect/>
            </a:stretch>
          </p:blipFill>
          <p:spPr bwMode="auto">
            <a:xfrm>
              <a:off x="1380" y="1614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1" name="Picture 227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474" y="1614"/>
              <a:ext cx="1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2" name="Picture 228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509" y="1614"/>
              <a:ext cx="1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3" name="Picture 22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1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4" name="Picture 230"/>
            <p:cNvPicPr>
              <a:picLocks noChangeAspect="1" noChangeArrowheads="1"/>
            </p:cNvPicPr>
            <p:nvPr/>
          </p:nvPicPr>
          <p:blipFill>
            <a:blip r:embed="rId38"/>
            <a:srcRect r="6250"/>
            <a:stretch>
              <a:fillRect/>
            </a:stretch>
          </p:blipFill>
          <p:spPr bwMode="auto">
            <a:xfrm>
              <a:off x="1100" y="1615"/>
              <a:ext cx="2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5" name="Picture 231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378" y="1615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6" name="Picture 232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471" y="1615"/>
              <a:ext cx="2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7" name="Picture 233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513" y="1615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8" name="Picture 234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1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39" name="Picture 235"/>
            <p:cNvPicPr>
              <a:picLocks noChangeAspect="1" noChangeArrowheads="1"/>
            </p:cNvPicPr>
            <p:nvPr/>
          </p:nvPicPr>
          <p:blipFill>
            <a:blip r:embed="rId39"/>
            <a:srcRect r="4167"/>
            <a:stretch>
              <a:fillRect/>
            </a:stretch>
          </p:blipFill>
          <p:spPr bwMode="auto">
            <a:xfrm>
              <a:off x="1097" y="161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0" name="Picture 236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378" y="1617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1" name="Picture 237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469" y="1617"/>
              <a:ext cx="2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2" name="Picture 238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94" y="1617"/>
              <a:ext cx="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3" name="Picture 23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1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4" name="Picture 240"/>
            <p:cNvPicPr>
              <a:picLocks noChangeAspect="1" noChangeArrowheads="1"/>
            </p:cNvPicPr>
            <p:nvPr/>
          </p:nvPicPr>
          <p:blipFill>
            <a:blip r:embed="rId40"/>
            <a:srcRect r="4167"/>
            <a:stretch>
              <a:fillRect/>
            </a:stretch>
          </p:blipFill>
          <p:spPr bwMode="auto">
            <a:xfrm>
              <a:off x="1097" y="161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5" name="Picture 241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378" y="1618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6" name="Picture 242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468" y="1618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7" name="Picture 243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8" name="Picture 244"/>
            <p:cNvPicPr>
              <a:picLocks noChangeAspect="1" noChangeArrowheads="1"/>
            </p:cNvPicPr>
            <p:nvPr/>
          </p:nvPicPr>
          <p:blipFill>
            <a:blip r:embed="rId40"/>
            <a:srcRect r="4167"/>
            <a:stretch>
              <a:fillRect/>
            </a:stretch>
          </p:blipFill>
          <p:spPr bwMode="auto">
            <a:xfrm>
              <a:off x="1097" y="162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49" name="Picture 245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378" y="1620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0" name="Picture 246"/>
            <p:cNvPicPr>
              <a:picLocks noChangeAspect="1" noChangeArrowheads="1"/>
            </p:cNvPicPr>
            <p:nvPr/>
          </p:nvPicPr>
          <p:blipFill>
            <a:blip r:embed="rId12"/>
            <a:srcRect r="12500"/>
            <a:stretch>
              <a:fillRect/>
            </a:stretch>
          </p:blipFill>
          <p:spPr bwMode="auto">
            <a:xfrm>
              <a:off x="1466" y="1620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1" name="Picture 247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2" name="Picture 248"/>
            <p:cNvPicPr>
              <a:picLocks noChangeAspect="1" noChangeArrowheads="1"/>
            </p:cNvPicPr>
            <p:nvPr/>
          </p:nvPicPr>
          <p:blipFill>
            <a:blip r:embed="rId41"/>
            <a:srcRect r="4167"/>
            <a:stretch>
              <a:fillRect/>
            </a:stretch>
          </p:blipFill>
          <p:spPr bwMode="auto">
            <a:xfrm>
              <a:off x="1097" y="162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3" name="Picture 249"/>
            <p:cNvPicPr>
              <a:picLocks noChangeAspect="1" noChangeArrowheads="1"/>
            </p:cNvPicPr>
            <p:nvPr/>
          </p:nvPicPr>
          <p:blipFill>
            <a:blip r:embed="rId24"/>
            <a:srcRect r="3572"/>
            <a:stretch>
              <a:fillRect/>
            </a:stretch>
          </p:blipFill>
          <p:spPr bwMode="auto">
            <a:xfrm>
              <a:off x="1378" y="1621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4" name="Picture 250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1466" y="1621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5" name="Picture 251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99" y="1621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6" name="Picture 252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7" name="Picture 253"/>
            <p:cNvPicPr>
              <a:picLocks noChangeAspect="1" noChangeArrowheads="1"/>
            </p:cNvPicPr>
            <p:nvPr/>
          </p:nvPicPr>
          <p:blipFill>
            <a:blip r:embed="rId41"/>
            <a:srcRect r="4167"/>
            <a:stretch>
              <a:fillRect/>
            </a:stretch>
          </p:blipFill>
          <p:spPr bwMode="auto">
            <a:xfrm>
              <a:off x="1097" y="162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8" name="Picture 254"/>
            <p:cNvPicPr>
              <a:picLocks noChangeAspect="1" noChangeArrowheads="1"/>
            </p:cNvPicPr>
            <p:nvPr/>
          </p:nvPicPr>
          <p:blipFill>
            <a:blip r:embed="rId27"/>
            <a:srcRect r="10715"/>
            <a:stretch>
              <a:fillRect/>
            </a:stretch>
          </p:blipFill>
          <p:spPr bwMode="auto">
            <a:xfrm>
              <a:off x="1380" y="1623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59" name="Picture 255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464" y="1623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0" name="Picture 256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5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1" name="Picture 257"/>
            <p:cNvPicPr>
              <a:picLocks noChangeAspect="1" noChangeArrowheads="1"/>
            </p:cNvPicPr>
            <p:nvPr/>
          </p:nvPicPr>
          <p:blipFill>
            <a:blip r:embed="rId42"/>
            <a:srcRect r="4167"/>
            <a:stretch>
              <a:fillRect/>
            </a:stretch>
          </p:blipFill>
          <p:spPr bwMode="auto">
            <a:xfrm>
              <a:off x="1097" y="1625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2" name="Picture 258"/>
            <p:cNvPicPr>
              <a:picLocks noChangeAspect="1" noChangeArrowheads="1"/>
            </p:cNvPicPr>
            <p:nvPr/>
          </p:nvPicPr>
          <p:blipFill>
            <a:blip r:embed="rId27"/>
            <a:srcRect r="10715"/>
            <a:stretch>
              <a:fillRect/>
            </a:stretch>
          </p:blipFill>
          <p:spPr bwMode="auto">
            <a:xfrm>
              <a:off x="1380" y="1625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3" name="Picture 259"/>
            <p:cNvPicPr>
              <a:picLocks noChangeAspect="1" noChangeArrowheads="1"/>
            </p:cNvPicPr>
            <p:nvPr/>
          </p:nvPicPr>
          <p:blipFill>
            <a:blip r:embed="rId26"/>
            <a:srcRect r="10715"/>
            <a:stretch>
              <a:fillRect/>
            </a:stretch>
          </p:blipFill>
          <p:spPr bwMode="auto">
            <a:xfrm>
              <a:off x="1463" y="1625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4" name="Picture 260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538" y="1625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5" name="Picture 261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6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6" name="Picture 262"/>
            <p:cNvPicPr>
              <a:picLocks noChangeAspect="1" noChangeArrowheads="1"/>
            </p:cNvPicPr>
            <p:nvPr/>
          </p:nvPicPr>
          <p:blipFill>
            <a:blip r:embed="rId43"/>
            <a:srcRect r="4167"/>
            <a:stretch>
              <a:fillRect/>
            </a:stretch>
          </p:blipFill>
          <p:spPr bwMode="auto">
            <a:xfrm>
              <a:off x="1097" y="1626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7" name="Picture 263"/>
            <p:cNvPicPr>
              <a:picLocks noChangeAspect="1" noChangeArrowheads="1"/>
            </p:cNvPicPr>
            <p:nvPr/>
          </p:nvPicPr>
          <p:blipFill>
            <a:blip r:embed="rId27"/>
            <a:srcRect r="10715"/>
            <a:stretch>
              <a:fillRect/>
            </a:stretch>
          </p:blipFill>
          <p:spPr bwMode="auto">
            <a:xfrm>
              <a:off x="1380" y="1626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8" name="Picture 264"/>
            <p:cNvPicPr>
              <a:picLocks noChangeAspect="1" noChangeArrowheads="1"/>
            </p:cNvPicPr>
            <p:nvPr/>
          </p:nvPicPr>
          <p:blipFill>
            <a:blip r:embed="rId26"/>
            <a:srcRect r="10715"/>
            <a:stretch>
              <a:fillRect/>
            </a:stretch>
          </p:blipFill>
          <p:spPr bwMode="auto">
            <a:xfrm>
              <a:off x="1463" y="1626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69" name="Picture 265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534" y="1626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0" name="Picture 266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8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1" name="Picture 267"/>
            <p:cNvPicPr>
              <a:picLocks noChangeAspect="1" noChangeArrowheads="1"/>
            </p:cNvPicPr>
            <p:nvPr/>
          </p:nvPicPr>
          <p:blipFill>
            <a:blip r:embed="rId43"/>
            <a:srcRect r="4167"/>
            <a:stretch>
              <a:fillRect/>
            </a:stretch>
          </p:blipFill>
          <p:spPr bwMode="auto">
            <a:xfrm>
              <a:off x="1097" y="1628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2" name="Picture 268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1381" y="1628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3" name="Picture 269"/>
            <p:cNvPicPr>
              <a:picLocks noChangeAspect="1" noChangeArrowheads="1"/>
            </p:cNvPicPr>
            <p:nvPr/>
          </p:nvPicPr>
          <p:blipFill>
            <a:blip r:embed="rId17"/>
            <a:srcRect r="7143"/>
            <a:stretch>
              <a:fillRect/>
            </a:stretch>
          </p:blipFill>
          <p:spPr bwMode="auto">
            <a:xfrm>
              <a:off x="1461" y="1628"/>
              <a:ext cx="4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4" name="Picture 270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531" y="1628"/>
              <a:ext cx="2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5" name="Picture 271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29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6" name="Picture 272"/>
            <p:cNvPicPr>
              <a:picLocks noChangeAspect="1" noChangeArrowheads="1"/>
            </p:cNvPicPr>
            <p:nvPr/>
          </p:nvPicPr>
          <p:blipFill>
            <a:blip r:embed="rId44"/>
            <a:srcRect r="4167"/>
            <a:stretch>
              <a:fillRect/>
            </a:stretch>
          </p:blipFill>
          <p:spPr bwMode="auto">
            <a:xfrm>
              <a:off x="1097" y="1629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7" name="Picture 273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383" y="1629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8" name="Picture 274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16" y="1629"/>
              <a:ext cx="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79" name="Picture 275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460" y="1629"/>
              <a:ext cx="4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0" name="Picture 276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529" y="1629"/>
              <a:ext cx="2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1" name="Picture 277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54" y="1629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2" name="Picture 278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31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3" name="Picture 279"/>
            <p:cNvPicPr>
              <a:picLocks noChangeAspect="1" noChangeArrowheads="1"/>
            </p:cNvPicPr>
            <p:nvPr/>
          </p:nvPicPr>
          <p:blipFill>
            <a:blip r:embed="rId44"/>
            <a:srcRect r="4167"/>
            <a:stretch>
              <a:fillRect/>
            </a:stretch>
          </p:blipFill>
          <p:spPr bwMode="auto">
            <a:xfrm>
              <a:off x="1097" y="1631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4" name="Picture 280"/>
            <p:cNvPicPr>
              <a:picLocks noChangeAspect="1" noChangeArrowheads="1"/>
            </p:cNvPicPr>
            <p:nvPr/>
          </p:nvPicPr>
          <p:blipFill>
            <a:blip r:embed="rId46"/>
            <a:srcRect r="12500"/>
            <a:stretch>
              <a:fillRect/>
            </a:stretch>
          </p:blipFill>
          <p:spPr bwMode="auto">
            <a:xfrm>
              <a:off x="1383" y="1631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5" name="Picture 281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460" y="1631"/>
              <a:ext cx="4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6" name="Picture 282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527" y="1631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7" name="Picture 283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32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8" name="Picture 284"/>
            <p:cNvPicPr>
              <a:picLocks noChangeAspect="1" noChangeArrowheads="1"/>
            </p:cNvPicPr>
            <p:nvPr/>
          </p:nvPicPr>
          <p:blipFill>
            <a:blip r:embed="rId47"/>
            <a:srcRect r="4167"/>
            <a:stretch>
              <a:fillRect/>
            </a:stretch>
          </p:blipFill>
          <p:spPr bwMode="auto">
            <a:xfrm>
              <a:off x="1097" y="1632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89" name="Picture 285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384" y="1632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0" name="Picture 286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460" y="1632"/>
              <a:ext cx="4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1" name="Picture 287"/>
            <p:cNvPicPr>
              <a:picLocks noChangeAspect="1" noChangeArrowheads="1"/>
            </p:cNvPicPr>
            <p:nvPr/>
          </p:nvPicPr>
          <p:blipFill>
            <a:blip r:embed="rId12"/>
            <a:srcRect r="12500"/>
            <a:stretch>
              <a:fillRect/>
            </a:stretch>
          </p:blipFill>
          <p:spPr bwMode="auto">
            <a:xfrm>
              <a:off x="1526" y="1632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2" name="Picture 288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34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3" name="Picture 289"/>
            <p:cNvPicPr>
              <a:picLocks noChangeAspect="1" noChangeArrowheads="1"/>
            </p:cNvPicPr>
            <p:nvPr/>
          </p:nvPicPr>
          <p:blipFill>
            <a:blip r:embed="rId47"/>
            <a:srcRect r="4167"/>
            <a:stretch>
              <a:fillRect/>
            </a:stretch>
          </p:blipFill>
          <p:spPr bwMode="auto">
            <a:xfrm>
              <a:off x="1097" y="1634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4" name="Picture 290"/>
            <p:cNvPicPr>
              <a:picLocks noChangeAspect="1" noChangeArrowheads="1"/>
            </p:cNvPicPr>
            <p:nvPr/>
          </p:nvPicPr>
          <p:blipFill>
            <a:blip r:embed="rId32"/>
            <a:srcRect r="14999"/>
            <a:stretch>
              <a:fillRect/>
            </a:stretch>
          </p:blipFill>
          <p:spPr bwMode="auto">
            <a:xfrm>
              <a:off x="1386" y="1634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5" name="Picture 291"/>
            <p:cNvPicPr>
              <a:picLocks noChangeAspect="1" noChangeArrowheads="1"/>
            </p:cNvPicPr>
            <p:nvPr/>
          </p:nvPicPr>
          <p:blipFill>
            <a:blip r:embed="rId48"/>
            <a:srcRect r="9375"/>
            <a:stretch>
              <a:fillRect/>
            </a:stretch>
          </p:blipFill>
          <p:spPr bwMode="auto">
            <a:xfrm>
              <a:off x="1458" y="1634"/>
              <a:ext cx="4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6" name="Picture 292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1526" y="1634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7" name="Picture 293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59" y="1634"/>
              <a:ext cx="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8" name="Picture 294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36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999" name="Picture 295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36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0" name="Picture 296"/>
            <p:cNvPicPr>
              <a:picLocks noChangeAspect="1" noChangeArrowheads="1"/>
            </p:cNvPicPr>
            <p:nvPr/>
          </p:nvPicPr>
          <p:blipFill>
            <a:blip r:embed="rId49"/>
            <a:srcRect r="18750"/>
            <a:stretch>
              <a:fillRect/>
            </a:stretch>
          </p:blipFill>
          <p:spPr bwMode="auto">
            <a:xfrm>
              <a:off x="1389" y="1636"/>
              <a:ext cx="2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1" name="Picture 297"/>
            <p:cNvPicPr>
              <a:picLocks noChangeAspect="1" noChangeArrowheads="1"/>
            </p:cNvPicPr>
            <p:nvPr/>
          </p:nvPicPr>
          <p:blipFill>
            <a:blip r:embed="rId48"/>
            <a:srcRect r="9375"/>
            <a:stretch>
              <a:fillRect/>
            </a:stretch>
          </p:blipFill>
          <p:spPr bwMode="auto">
            <a:xfrm>
              <a:off x="1458" y="1636"/>
              <a:ext cx="4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2" name="Picture 298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524" y="1636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3" name="Picture 29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37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4" name="Picture 300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37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5" name="Picture 301"/>
            <p:cNvPicPr>
              <a:picLocks noChangeAspect="1" noChangeArrowheads="1"/>
            </p:cNvPicPr>
            <p:nvPr/>
          </p:nvPicPr>
          <p:blipFill>
            <a:blip r:embed="rId34"/>
            <a:srcRect r="8333"/>
            <a:stretch>
              <a:fillRect/>
            </a:stretch>
          </p:blipFill>
          <p:spPr bwMode="auto">
            <a:xfrm>
              <a:off x="1391" y="1637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6" name="Picture 302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458" y="1637"/>
              <a:ext cx="4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7" name="Picture 303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523" y="1637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8" name="Picture 304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39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09" name="Picture 305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39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0" name="Picture 306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395" y="1639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1" name="Picture 30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458" y="1639"/>
              <a:ext cx="4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2" name="Picture 308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523" y="1639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3" name="Picture 30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40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4" name="Picture 310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40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5" name="Picture 311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458" y="1640"/>
              <a:ext cx="4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6" name="Picture 312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523" y="1640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7" name="Picture 313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42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8" name="Picture 314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42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19" name="Picture 315"/>
            <p:cNvPicPr>
              <a:picLocks noChangeAspect="1" noChangeArrowheads="1"/>
            </p:cNvPicPr>
            <p:nvPr/>
          </p:nvPicPr>
          <p:blipFill>
            <a:blip r:embed="rId45"/>
            <a:srcRect r="7143"/>
            <a:stretch>
              <a:fillRect/>
            </a:stretch>
          </p:blipFill>
          <p:spPr bwMode="auto">
            <a:xfrm>
              <a:off x="1460" y="1642"/>
              <a:ext cx="4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0" name="Picture 316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521" y="1642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1" name="Picture 317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4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2" name="Picture 318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927" y="164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3" name="Picture 31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4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4" name="Picture 320"/>
            <p:cNvPicPr>
              <a:picLocks noChangeAspect="1" noChangeArrowheads="1"/>
            </p:cNvPicPr>
            <p:nvPr/>
          </p:nvPicPr>
          <p:blipFill>
            <a:blip r:embed="rId45"/>
            <a:srcRect r="7143"/>
            <a:stretch>
              <a:fillRect/>
            </a:stretch>
          </p:blipFill>
          <p:spPr bwMode="auto">
            <a:xfrm>
              <a:off x="1460" y="1643"/>
              <a:ext cx="4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5" name="Picture 321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521" y="1643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6" name="Picture 322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870" y="164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7" name="Picture 323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927" y="164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8" name="Picture 324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4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29" name="Picture 325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460" y="1645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0" name="Picture 326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521" y="1645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1" name="Picture 327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927" y="164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2" name="Picture 328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4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3" name="Picture 329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461" y="164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4" name="Picture 330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521" y="1647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5" name="Picture 331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927" y="164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6" name="Picture 332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4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7" name="Picture 333"/>
            <p:cNvPicPr>
              <a:picLocks noChangeAspect="1" noChangeArrowheads="1"/>
            </p:cNvPicPr>
            <p:nvPr/>
          </p:nvPicPr>
          <p:blipFill>
            <a:blip r:embed="rId12"/>
            <a:srcRect r="8333"/>
            <a:stretch>
              <a:fillRect/>
            </a:stretch>
          </p:blipFill>
          <p:spPr bwMode="auto">
            <a:xfrm>
              <a:off x="1463" y="1648"/>
              <a:ext cx="3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8" name="Picture 334"/>
            <p:cNvPicPr>
              <a:picLocks noChangeAspect="1" noChangeArrowheads="1"/>
            </p:cNvPicPr>
            <p:nvPr/>
          </p:nvPicPr>
          <p:blipFill>
            <a:blip r:embed="rId50"/>
            <a:srcRect r="6250"/>
            <a:stretch>
              <a:fillRect/>
            </a:stretch>
          </p:blipFill>
          <p:spPr bwMode="auto">
            <a:xfrm>
              <a:off x="1516" y="1648"/>
              <a:ext cx="4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39" name="Picture 335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927" y="165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0" name="Picture 336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5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1" name="Picture 337"/>
            <p:cNvPicPr>
              <a:picLocks noChangeAspect="1" noChangeArrowheads="1"/>
            </p:cNvPicPr>
            <p:nvPr/>
          </p:nvPicPr>
          <p:blipFill>
            <a:blip r:embed="rId12"/>
            <a:srcRect r="12500"/>
            <a:stretch>
              <a:fillRect/>
            </a:stretch>
          </p:blipFill>
          <p:spPr bwMode="auto">
            <a:xfrm>
              <a:off x="1463" y="1650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2" name="Picture 338"/>
            <p:cNvPicPr>
              <a:picLocks noChangeAspect="1" noChangeArrowheads="1"/>
            </p:cNvPicPr>
            <p:nvPr/>
          </p:nvPicPr>
          <p:blipFill>
            <a:blip r:embed="rId51"/>
            <a:srcRect/>
            <a:stretch>
              <a:fillRect/>
            </a:stretch>
          </p:blipFill>
          <p:spPr bwMode="auto">
            <a:xfrm>
              <a:off x="1512" y="1650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3" name="Picture 339"/>
            <p:cNvPicPr>
              <a:picLocks noChangeAspect="1" noChangeArrowheads="1"/>
            </p:cNvPicPr>
            <p:nvPr/>
          </p:nvPicPr>
          <p:blipFill>
            <a:blip r:embed="rId11"/>
            <a:srcRect r="4167"/>
            <a:stretch>
              <a:fillRect/>
            </a:stretch>
          </p:blipFill>
          <p:spPr bwMode="auto">
            <a:xfrm>
              <a:off x="927" y="165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4" name="Picture 340"/>
            <p:cNvPicPr>
              <a:picLocks noChangeAspect="1" noChangeArrowheads="1"/>
            </p:cNvPicPr>
            <p:nvPr/>
          </p:nvPicPr>
          <p:blipFill>
            <a:blip r:embed="rId12"/>
            <a:srcRect r="4167"/>
            <a:stretch>
              <a:fillRect/>
            </a:stretch>
          </p:blipFill>
          <p:spPr bwMode="auto">
            <a:xfrm>
              <a:off x="1097" y="165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5" name="Picture 341"/>
            <p:cNvPicPr>
              <a:picLocks noChangeAspect="1" noChangeArrowheads="1"/>
            </p:cNvPicPr>
            <p:nvPr/>
          </p:nvPicPr>
          <p:blipFill>
            <a:blip r:embed="rId25"/>
            <a:srcRect r="5000"/>
            <a:stretch>
              <a:fillRect/>
            </a:stretch>
          </p:blipFill>
          <p:spPr bwMode="auto">
            <a:xfrm>
              <a:off x="1464" y="1651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7046" name="Picture 342"/>
            <p:cNvPicPr>
              <a:picLocks noChangeAspect="1" noChangeArrowheads="1"/>
            </p:cNvPicPr>
            <p:nvPr/>
          </p:nvPicPr>
          <p:blipFill>
            <a:blip r:embed="rId52"/>
            <a:srcRect r="5556"/>
            <a:stretch>
              <a:fillRect/>
            </a:stretch>
          </p:blipFill>
          <p:spPr bwMode="auto">
            <a:xfrm>
              <a:off x="1509" y="1651"/>
              <a:ext cx="5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96399" name="Group 343"/>
          <p:cNvGrpSpPr>
            <a:grpSpLocks/>
          </p:cNvGrpSpPr>
          <p:nvPr/>
        </p:nvGrpSpPr>
        <p:grpSpPr bwMode="auto">
          <a:xfrm>
            <a:off x="3408363" y="3435350"/>
            <a:ext cx="2135187" cy="536575"/>
            <a:chOff x="913" y="1653"/>
            <a:chExt cx="649" cy="152"/>
          </a:xfrm>
        </p:grpSpPr>
        <p:pic>
          <p:nvPicPr>
            <p:cNvPr id="96647" name="Picture 344"/>
            <p:cNvPicPr>
              <a:picLocks noChangeAspect="1" noChangeArrowheads="1"/>
            </p:cNvPicPr>
            <p:nvPr/>
          </p:nvPicPr>
          <p:blipFill>
            <a:blip r:embed="rId53"/>
            <a:srcRect/>
            <a:stretch>
              <a:fillRect/>
            </a:stretch>
          </p:blipFill>
          <p:spPr bwMode="auto">
            <a:xfrm>
              <a:off x="913" y="1653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8" name="Picture 345"/>
            <p:cNvPicPr>
              <a:picLocks noChangeAspect="1" noChangeArrowheads="1"/>
            </p:cNvPicPr>
            <p:nvPr/>
          </p:nvPicPr>
          <p:blipFill>
            <a:blip r:embed="rId25"/>
            <a:srcRect r="14999"/>
            <a:stretch>
              <a:fillRect/>
            </a:stretch>
          </p:blipFill>
          <p:spPr bwMode="auto">
            <a:xfrm>
              <a:off x="1466" y="1653"/>
              <a:ext cx="2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9" name="Picture 346"/>
            <p:cNvPicPr>
              <a:picLocks noChangeAspect="1" noChangeArrowheads="1"/>
            </p:cNvPicPr>
            <p:nvPr/>
          </p:nvPicPr>
          <p:blipFill>
            <a:blip r:embed="rId54"/>
            <a:srcRect r="2777"/>
            <a:stretch>
              <a:fillRect/>
            </a:stretch>
          </p:blipFill>
          <p:spPr bwMode="auto">
            <a:xfrm>
              <a:off x="1507" y="1653"/>
              <a:ext cx="5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0" name="Picture 347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913" y="1654"/>
              <a:ext cx="5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1" name="Picture 348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469" y="1654"/>
              <a:ext cx="2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2" name="Picture 349"/>
            <p:cNvPicPr>
              <a:picLocks noChangeAspect="1" noChangeArrowheads="1"/>
            </p:cNvPicPr>
            <p:nvPr/>
          </p:nvPicPr>
          <p:blipFill>
            <a:blip r:embed="rId54"/>
            <a:srcRect r="2777"/>
            <a:stretch>
              <a:fillRect/>
            </a:stretch>
          </p:blipFill>
          <p:spPr bwMode="auto">
            <a:xfrm>
              <a:off x="1505" y="1654"/>
              <a:ext cx="5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3" name="Picture 350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913" y="1656"/>
              <a:ext cx="5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4" name="Picture 351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471" y="1656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5" name="Picture 352"/>
            <p:cNvPicPr>
              <a:picLocks noChangeAspect="1" noChangeArrowheads="1"/>
            </p:cNvPicPr>
            <p:nvPr/>
          </p:nvPicPr>
          <p:blipFill>
            <a:blip r:embed="rId54"/>
            <a:srcRect r="5556"/>
            <a:stretch>
              <a:fillRect/>
            </a:stretch>
          </p:blipFill>
          <p:spPr bwMode="auto">
            <a:xfrm>
              <a:off x="1504" y="1656"/>
              <a:ext cx="5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6" name="Picture 353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59" y="1656"/>
              <a:ext cx="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7" name="Picture 354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913" y="1658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8" name="Picture 355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52" y="1658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59" name="Picture 356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75" y="1658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0" name="Picture 357"/>
            <p:cNvPicPr>
              <a:picLocks noChangeAspect="1" noChangeArrowheads="1"/>
            </p:cNvPicPr>
            <p:nvPr/>
          </p:nvPicPr>
          <p:blipFill>
            <a:blip r:embed="rId54"/>
            <a:srcRect r="2777"/>
            <a:stretch>
              <a:fillRect/>
            </a:stretch>
          </p:blipFill>
          <p:spPr bwMode="auto">
            <a:xfrm>
              <a:off x="1504" y="1658"/>
              <a:ext cx="5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1" name="Picture 358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913" y="1659"/>
              <a:ext cx="5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2" name="Picture 359"/>
            <p:cNvPicPr>
              <a:picLocks noChangeAspect="1" noChangeArrowheads="1"/>
            </p:cNvPicPr>
            <p:nvPr/>
          </p:nvPicPr>
          <p:blipFill>
            <a:blip r:embed="rId28"/>
            <a:srcRect r="8333"/>
            <a:stretch>
              <a:fillRect/>
            </a:stretch>
          </p:blipFill>
          <p:spPr bwMode="auto">
            <a:xfrm>
              <a:off x="1447" y="1659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3" name="Picture 360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69" y="1659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4" name="Picture 361"/>
            <p:cNvPicPr>
              <a:picLocks noChangeAspect="1" noChangeArrowheads="1"/>
            </p:cNvPicPr>
            <p:nvPr/>
          </p:nvPicPr>
          <p:blipFill>
            <a:blip r:embed="rId54"/>
            <a:srcRect r="2777"/>
            <a:stretch>
              <a:fillRect/>
            </a:stretch>
          </p:blipFill>
          <p:spPr bwMode="auto">
            <a:xfrm>
              <a:off x="1502" y="1659"/>
              <a:ext cx="5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5" name="Picture 362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913" y="1661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6" name="Picture 363"/>
            <p:cNvPicPr>
              <a:picLocks noChangeAspect="1" noChangeArrowheads="1"/>
            </p:cNvPicPr>
            <p:nvPr/>
          </p:nvPicPr>
          <p:blipFill>
            <a:blip r:embed="rId56"/>
            <a:srcRect/>
            <a:stretch>
              <a:fillRect/>
            </a:stretch>
          </p:blipFill>
          <p:spPr bwMode="auto">
            <a:xfrm>
              <a:off x="1444" y="1661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7" name="Picture 364"/>
            <p:cNvPicPr>
              <a:picLocks noChangeAspect="1" noChangeArrowheads="1"/>
            </p:cNvPicPr>
            <p:nvPr/>
          </p:nvPicPr>
          <p:blipFill>
            <a:blip r:embed="rId54"/>
            <a:srcRect r="2777"/>
            <a:stretch>
              <a:fillRect/>
            </a:stretch>
          </p:blipFill>
          <p:spPr bwMode="auto">
            <a:xfrm>
              <a:off x="1501" y="1661"/>
              <a:ext cx="5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8" name="Picture 365"/>
            <p:cNvPicPr>
              <a:picLocks noChangeAspect="1" noChangeArrowheads="1"/>
            </p:cNvPicPr>
            <p:nvPr/>
          </p:nvPicPr>
          <p:blipFill>
            <a:blip r:embed="rId55"/>
            <a:srcRect/>
            <a:stretch>
              <a:fillRect/>
            </a:stretch>
          </p:blipFill>
          <p:spPr bwMode="auto">
            <a:xfrm>
              <a:off x="913" y="1662"/>
              <a:ext cx="5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69" name="Picture 366"/>
            <p:cNvPicPr>
              <a:picLocks noChangeAspect="1" noChangeArrowheads="1"/>
            </p:cNvPicPr>
            <p:nvPr/>
          </p:nvPicPr>
          <p:blipFill>
            <a:blip r:embed="rId57"/>
            <a:srcRect r="3572"/>
            <a:stretch>
              <a:fillRect/>
            </a:stretch>
          </p:blipFill>
          <p:spPr bwMode="auto">
            <a:xfrm>
              <a:off x="1442" y="1662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0" name="Picture 367"/>
            <p:cNvPicPr>
              <a:picLocks noChangeAspect="1" noChangeArrowheads="1"/>
            </p:cNvPicPr>
            <p:nvPr/>
          </p:nvPicPr>
          <p:blipFill>
            <a:blip r:embed="rId54"/>
            <a:srcRect r="8333"/>
            <a:stretch>
              <a:fillRect/>
            </a:stretch>
          </p:blipFill>
          <p:spPr bwMode="auto">
            <a:xfrm>
              <a:off x="1501" y="1662"/>
              <a:ext cx="5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1" name="Picture 368"/>
            <p:cNvPicPr>
              <a:picLocks noChangeAspect="1" noChangeArrowheads="1"/>
            </p:cNvPicPr>
            <p:nvPr/>
          </p:nvPicPr>
          <p:blipFill>
            <a:blip r:embed="rId58"/>
            <a:srcRect r="1923"/>
            <a:stretch>
              <a:fillRect/>
            </a:stretch>
          </p:blipFill>
          <p:spPr bwMode="auto">
            <a:xfrm>
              <a:off x="913" y="1664"/>
              <a:ext cx="8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2" name="Picture 369"/>
            <p:cNvPicPr>
              <a:picLocks noChangeAspect="1" noChangeArrowheads="1"/>
            </p:cNvPicPr>
            <p:nvPr/>
          </p:nvPicPr>
          <p:blipFill>
            <a:blip r:embed="rId57"/>
            <a:srcRect r="3572"/>
            <a:stretch>
              <a:fillRect/>
            </a:stretch>
          </p:blipFill>
          <p:spPr bwMode="auto">
            <a:xfrm>
              <a:off x="1441" y="1664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3" name="Picture 370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85" y="1664"/>
              <a:ext cx="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4" name="Picture 371"/>
            <p:cNvPicPr>
              <a:picLocks noChangeAspect="1" noChangeArrowheads="1"/>
            </p:cNvPicPr>
            <p:nvPr/>
          </p:nvPicPr>
          <p:blipFill>
            <a:blip r:embed="rId51"/>
            <a:srcRect/>
            <a:stretch>
              <a:fillRect/>
            </a:stretch>
          </p:blipFill>
          <p:spPr bwMode="auto">
            <a:xfrm>
              <a:off x="1501" y="1664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5" name="Picture 372"/>
            <p:cNvPicPr>
              <a:picLocks noChangeAspect="1" noChangeArrowheads="1"/>
            </p:cNvPicPr>
            <p:nvPr/>
          </p:nvPicPr>
          <p:blipFill>
            <a:blip r:embed="rId58"/>
            <a:srcRect r="1923"/>
            <a:stretch>
              <a:fillRect/>
            </a:stretch>
          </p:blipFill>
          <p:spPr bwMode="auto">
            <a:xfrm>
              <a:off x="913" y="1665"/>
              <a:ext cx="8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6" name="Picture 373"/>
            <p:cNvPicPr>
              <a:picLocks noChangeAspect="1" noChangeArrowheads="1"/>
            </p:cNvPicPr>
            <p:nvPr/>
          </p:nvPicPr>
          <p:blipFill>
            <a:blip r:embed="rId59"/>
            <a:srcRect r="3125"/>
            <a:stretch>
              <a:fillRect/>
            </a:stretch>
          </p:blipFill>
          <p:spPr bwMode="auto">
            <a:xfrm>
              <a:off x="1439" y="1665"/>
              <a:ext cx="4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7" name="Picture 374"/>
            <p:cNvPicPr>
              <a:picLocks noChangeAspect="1" noChangeArrowheads="1"/>
            </p:cNvPicPr>
            <p:nvPr/>
          </p:nvPicPr>
          <p:blipFill>
            <a:blip r:embed="rId51"/>
            <a:srcRect r="6250"/>
            <a:stretch>
              <a:fillRect/>
            </a:stretch>
          </p:blipFill>
          <p:spPr bwMode="auto">
            <a:xfrm>
              <a:off x="1499" y="1665"/>
              <a:ext cx="4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8" name="Picture 375"/>
            <p:cNvPicPr>
              <a:picLocks noChangeAspect="1" noChangeArrowheads="1"/>
            </p:cNvPicPr>
            <p:nvPr/>
          </p:nvPicPr>
          <p:blipFill>
            <a:blip r:embed="rId60"/>
            <a:srcRect r="4688"/>
            <a:stretch>
              <a:fillRect/>
            </a:stretch>
          </p:blipFill>
          <p:spPr bwMode="auto">
            <a:xfrm>
              <a:off x="913" y="1667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79" name="Picture 376"/>
            <p:cNvPicPr>
              <a:picLocks noChangeAspect="1" noChangeArrowheads="1"/>
            </p:cNvPicPr>
            <p:nvPr/>
          </p:nvPicPr>
          <p:blipFill>
            <a:blip r:embed="rId61"/>
            <a:srcRect/>
            <a:stretch>
              <a:fillRect/>
            </a:stretch>
          </p:blipFill>
          <p:spPr bwMode="auto">
            <a:xfrm>
              <a:off x="1439" y="1667"/>
              <a:ext cx="5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0" name="Picture 377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499" y="1667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1" name="Picture 378"/>
            <p:cNvPicPr>
              <a:picLocks noChangeAspect="1" noChangeArrowheads="1"/>
            </p:cNvPicPr>
            <p:nvPr/>
          </p:nvPicPr>
          <p:blipFill>
            <a:blip r:embed="rId60"/>
            <a:srcRect r="4688"/>
            <a:stretch>
              <a:fillRect/>
            </a:stretch>
          </p:blipFill>
          <p:spPr bwMode="auto">
            <a:xfrm>
              <a:off x="913" y="1669"/>
              <a:ext cx="9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2" name="Picture 379"/>
            <p:cNvPicPr>
              <a:picLocks noChangeAspect="1" noChangeArrowheads="1"/>
            </p:cNvPicPr>
            <p:nvPr/>
          </p:nvPicPr>
          <p:blipFill>
            <a:blip r:embed="rId59"/>
            <a:srcRect/>
            <a:stretch>
              <a:fillRect/>
            </a:stretch>
          </p:blipFill>
          <p:spPr bwMode="auto">
            <a:xfrm>
              <a:off x="1438" y="1669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3" name="Picture 380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90" y="1669"/>
              <a:ext cx="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4" name="Picture 381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499" y="1669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5" name="Picture 382"/>
            <p:cNvPicPr>
              <a:picLocks noChangeAspect="1" noChangeArrowheads="1"/>
            </p:cNvPicPr>
            <p:nvPr/>
          </p:nvPicPr>
          <p:blipFill>
            <a:blip r:embed="rId62"/>
            <a:srcRect r="4688"/>
            <a:stretch>
              <a:fillRect/>
            </a:stretch>
          </p:blipFill>
          <p:spPr bwMode="auto">
            <a:xfrm>
              <a:off x="913" y="1670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6" name="Picture 383"/>
            <p:cNvPicPr>
              <a:picLocks noChangeAspect="1" noChangeArrowheads="1"/>
            </p:cNvPicPr>
            <p:nvPr/>
          </p:nvPicPr>
          <p:blipFill>
            <a:blip r:embed="rId63"/>
            <a:srcRect r="2777"/>
            <a:stretch>
              <a:fillRect/>
            </a:stretch>
          </p:blipFill>
          <p:spPr bwMode="auto">
            <a:xfrm>
              <a:off x="1436" y="1670"/>
              <a:ext cx="5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7" name="Picture 384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499" y="1670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8" name="Picture 385"/>
            <p:cNvPicPr>
              <a:picLocks noChangeAspect="1" noChangeArrowheads="1"/>
            </p:cNvPicPr>
            <p:nvPr/>
          </p:nvPicPr>
          <p:blipFill>
            <a:blip r:embed="rId62"/>
            <a:srcRect r="4688"/>
            <a:stretch>
              <a:fillRect/>
            </a:stretch>
          </p:blipFill>
          <p:spPr bwMode="auto">
            <a:xfrm>
              <a:off x="913" y="1672"/>
              <a:ext cx="9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89" name="Picture 386"/>
            <p:cNvPicPr>
              <a:picLocks noChangeAspect="1" noChangeArrowheads="1"/>
            </p:cNvPicPr>
            <p:nvPr/>
          </p:nvPicPr>
          <p:blipFill>
            <a:blip r:embed="rId64"/>
            <a:srcRect r="5000"/>
            <a:stretch>
              <a:fillRect/>
            </a:stretch>
          </p:blipFill>
          <p:spPr bwMode="auto">
            <a:xfrm>
              <a:off x="1436" y="1672"/>
              <a:ext cx="6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0" name="Picture 387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499" y="1672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1" name="Picture 388"/>
            <p:cNvPicPr>
              <a:picLocks noChangeAspect="1" noChangeArrowheads="1"/>
            </p:cNvPicPr>
            <p:nvPr/>
          </p:nvPicPr>
          <p:blipFill>
            <a:blip r:embed="rId62"/>
            <a:srcRect r="4688"/>
            <a:stretch>
              <a:fillRect/>
            </a:stretch>
          </p:blipFill>
          <p:spPr bwMode="auto">
            <a:xfrm>
              <a:off x="913" y="1673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2" name="Picture 389"/>
            <p:cNvPicPr>
              <a:picLocks noChangeAspect="1" noChangeArrowheads="1"/>
            </p:cNvPicPr>
            <p:nvPr/>
          </p:nvPicPr>
          <p:blipFill>
            <a:blip r:embed="rId64"/>
            <a:srcRect/>
            <a:stretch>
              <a:fillRect/>
            </a:stretch>
          </p:blipFill>
          <p:spPr bwMode="auto">
            <a:xfrm>
              <a:off x="1436" y="1673"/>
              <a:ext cx="6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3" name="Picture 390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501" y="1673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4" name="Picture 391"/>
            <p:cNvPicPr>
              <a:picLocks noChangeAspect="1" noChangeArrowheads="1"/>
            </p:cNvPicPr>
            <p:nvPr/>
          </p:nvPicPr>
          <p:blipFill>
            <a:blip r:embed="rId65"/>
            <a:srcRect r="4688"/>
            <a:stretch>
              <a:fillRect/>
            </a:stretch>
          </p:blipFill>
          <p:spPr bwMode="auto">
            <a:xfrm>
              <a:off x="913" y="1675"/>
              <a:ext cx="9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5" name="Picture 392"/>
            <p:cNvPicPr>
              <a:picLocks noChangeAspect="1" noChangeArrowheads="1"/>
            </p:cNvPicPr>
            <p:nvPr/>
          </p:nvPicPr>
          <p:blipFill>
            <a:blip r:embed="rId66"/>
            <a:srcRect/>
            <a:stretch>
              <a:fillRect/>
            </a:stretch>
          </p:blipFill>
          <p:spPr bwMode="auto">
            <a:xfrm>
              <a:off x="1435" y="1675"/>
              <a:ext cx="6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6" name="Picture 393"/>
            <p:cNvPicPr>
              <a:picLocks noChangeAspect="1" noChangeArrowheads="1"/>
            </p:cNvPicPr>
            <p:nvPr/>
          </p:nvPicPr>
          <p:blipFill>
            <a:blip r:embed="rId45"/>
            <a:srcRect r="7143"/>
            <a:stretch>
              <a:fillRect/>
            </a:stretch>
          </p:blipFill>
          <p:spPr bwMode="auto">
            <a:xfrm>
              <a:off x="1499" y="1675"/>
              <a:ext cx="4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7" name="Picture 394"/>
            <p:cNvPicPr>
              <a:picLocks noChangeAspect="1" noChangeArrowheads="1"/>
            </p:cNvPicPr>
            <p:nvPr/>
          </p:nvPicPr>
          <p:blipFill>
            <a:blip r:embed="rId65"/>
            <a:srcRect r="4688"/>
            <a:stretch>
              <a:fillRect/>
            </a:stretch>
          </p:blipFill>
          <p:spPr bwMode="auto">
            <a:xfrm>
              <a:off x="913" y="1676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8" name="Picture 395"/>
            <p:cNvPicPr>
              <a:picLocks noChangeAspect="1" noChangeArrowheads="1"/>
            </p:cNvPicPr>
            <p:nvPr/>
          </p:nvPicPr>
          <p:blipFill>
            <a:blip r:embed="rId67"/>
            <a:srcRect r="1471"/>
            <a:stretch>
              <a:fillRect/>
            </a:stretch>
          </p:blipFill>
          <p:spPr bwMode="auto">
            <a:xfrm>
              <a:off x="1435" y="1676"/>
              <a:ext cx="10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99" name="Picture 396"/>
            <p:cNvPicPr>
              <a:picLocks noChangeAspect="1" noChangeArrowheads="1"/>
            </p:cNvPicPr>
            <p:nvPr/>
          </p:nvPicPr>
          <p:blipFill>
            <a:blip r:embed="rId65"/>
            <a:srcRect r="4688"/>
            <a:stretch>
              <a:fillRect/>
            </a:stretch>
          </p:blipFill>
          <p:spPr bwMode="auto">
            <a:xfrm>
              <a:off x="913" y="1678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0" name="Picture 397"/>
            <p:cNvPicPr>
              <a:picLocks noChangeAspect="1" noChangeArrowheads="1"/>
            </p:cNvPicPr>
            <p:nvPr/>
          </p:nvPicPr>
          <p:blipFill>
            <a:blip r:embed="rId67"/>
            <a:srcRect r="2942"/>
            <a:stretch>
              <a:fillRect/>
            </a:stretch>
          </p:blipFill>
          <p:spPr bwMode="auto">
            <a:xfrm>
              <a:off x="1435" y="1678"/>
              <a:ext cx="10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1" name="Picture 398"/>
            <p:cNvPicPr>
              <a:picLocks noChangeAspect="1" noChangeArrowheads="1"/>
            </p:cNvPicPr>
            <p:nvPr/>
          </p:nvPicPr>
          <p:blipFill>
            <a:blip r:embed="rId68"/>
            <a:srcRect r="4688"/>
            <a:stretch>
              <a:fillRect/>
            </a:stretch>
          </p:blipFill>
          <p:spPr bwMode="auto">
            <a:xfrm>
              <a:off x="913" y="1680"/>
              <a:ext cx="9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2" name="Picture 399"/>
            <p:cNvPicPr>
              <a:picLocks noChangeAspect="1" noChangeArrowheads="1"/>
            </p:cNvPicPr>
            <p:nvPr/>
          </p:nvPicPr>
          <p:blipFill>
            <a:blip r:embed="rId69"/>
            <a:srcRect r="2272"/>
            <a:stretch>
              <a:fillRect/>
            </a:stretch>
          </p:blipFill>
          <p:spPr bwMode="auto">
            <a:xfrm>
              <a:off x="1435" y="1680"/>
              <a:ext cx="6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3" name="Picture 400"/>
            <p:cNvPicPr>
              <a:picLocks noChangeAspect="1" noChangeArrowheads="1"/>
            </p:cNvPicPr>
            <p:nvPr/>
          </p:nvPicPr>
          <p:blipFill>
            <a:blip r:embed="rId25"/>
            <a:srcRect/>
            <a:stretch>
              <a:fillRect/>
            </a:stretch>
          </p:blipFill>
          <p:spPr bwMode="auto">
            <a:xfrm>
              <a:off x="1504" y="1680"/>
              <a:ext cx="3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4" name="Picture 401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37" y="1680"/>
              <a:ext cx="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5" name="Picture 402"/>
            <p:cNvPicPr>
              <a:picLocks noChangeAspect="1" noChangeArrowheads="1"/>
            </p:cNvPicPr>
            <p:nvPr/>
          </p:nvPicPr>
          <p:blipFill>
            <a:blip r:embed="rId70"/>
            <a:srcRect r="4688"/>
            <a:stretch>
              <a:fillRect/>
            </a:stretch>
          </p:blipFill>
          <p:spPr bwMode="auto">
            <a:xfrm>
              <a:off x="913" y="1681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6" name="Picture 403"/>
            <p:cNvPicPr>
              <a:picLocks noChangeAspect="1" noChangeArrowheads="1"/>
            </p:cNvPicPr>
            <p:nvPr/>
          </p:nvPicPr>
          <p:blipFill>
            <a:blip r:embed="rId67"/>
            <a:srcRect r="4411"/>
            <a:stretch>
              <a:fillRect/>
            </a:stretch>
          </p:blipFill>
          <p:spPr bwMode="auto">
            <a:xfrm>
              <a:off x="1435" y="1681"/>
              <a:ext cx="10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7" name="Picture 404"/>
            <p:cNvPicPr>
              <a:picLocks noChangeAspect="1" noChangeArrowheads="1"/>
            </p:cNvPicPr>
            <p:nvPr/>
          </p:nvPicPr>
          <p:blipFill>
            <a:blip r:embed="rId70"/>
            <a:srcRect r="4688"/>
            <a:stretch>
              <a:fillRect/>
            </a:stretch>
          </p:blipFill>
          <p:spPr bwMode="auto">
            <a:xfrm>
              <a:off x="913" y="1683"/>
              <a:ext cx="9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8" name="Picture 405"/>
            <p:cNvPicPr>
              <a:picLocks noChangeAspect="1" noChangeArrowheads="1"/>
            </p:cNvPicPr>
            <p:nvPr/>
          </p:nvPicPr>
          <p:blipFill>
            <a:blip r:embed="rId71"/>
            <a:srcRect r="1563"/>
            <a:stretch>
              <a:fillRect/>
            </a:stretch>
          </p:blipFill>
          <p:spPr bwMode="auto">
            <a:xfrm>
              <a:off x="1436" y="1683"/>
              <a:ext cx="9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09" name="Picture 406"/>
            <p:cNvPicPr>
              <a:picLocks noChangeAspect="1" noChangeArrowheads="1"/>
            </p:cNvPicPr>
            <p:nvPr/>
          </p:nvPicPr>
          <p:blipFill>
            <a:blip r:embed="rId72"/>
            <a:srcRect r="4688"/>
            <a:stretch>
              <a:fillRect/>
            </a:stretch>
          </p:blipFill>
          <p:spPr bwMode="auto">
            <a:xfrm>
              <a:off x="913" y="1684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0" name="Picture 407"/>
            <p:cNvPicPr>
              <a:picLocks noChangeAspect="1" noChangeArrowheads="1"/>
            </p:cNvPicPr>
            <p:nvPr/>
          </p:nvPicPr>
          <p:blipFill>
            <a:blip r:embed="rId73"/>
            <a:srcRect r="3125"/>
            <a:stretch>
              <a:fillRect/>
            </a:stretch>
          </p:blipFill>
          <p:spPr bwMode="auto">
            <a:xfrm>
              <a:off x="1436" y="1684"/>
              <a:ext cx="9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1" name="Picture 408"/>
            <p:cNvPicPr>
              <a:picLocks noChangeAspect="1" noChangeArrowheads="1"/>
            </p:cNvPicPr>
            <p:nvPr/>
          </p:nvPicPr>
          <p:blipFill>
            <a:blip r:embed="rId72"/>
            <a:srcRect r="4688"/>
            <a:stretch>
              <a:fillRect/>
            </a:stretch>
          </p:blipFill>
          <p:spPr bwMode="auto">
            <a:xfrm>
              <a:off x="913" y="1686"/>
              <a:ext cx="9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2" name="Picture 409"/>
            <p:cNvPicPr>
              <a:picLocks noChangeAspect="1" noChangeArrowheads="1"/>
            </p:cNvPicPr>
            <p:nvPr/>
          </p:nvPicPr>
          <p:blipFill>
            <a:blip r:embed="rId74"/>
            <a:srcRect r="4167"/>
            <a:stretch>
              <a:fillRect/>
            </a:stretch>
          </p:blipFill>
          <p:spPr bwMode="auto">
            <a:xfrm>
              <a:off x="1435" y="1686"/>
              <a:ext cx="7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3" name="Picture 410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510" y="1686"/>
              <a:ext cx="2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4" name="Picture 411"/>
            <p:cNvPicPr>
              <a:picLocks noChangeAspect="1" noChangeArrowheads="1"/>
            </p:cNvPicPr>
            <p:nvPr/>
          </p:nvPicPr>
          <p:blipFill>
            <a:blip r:embed="rId75"/>
            <a:srcRect r="4688"/>
            <a:stretch>
              <a:fillRect/>
            </a:stretch>
          </p:blipFill>
          <p:spPr bwMode="auto">
            <a:xfrm>
              <a:off x="913" y="1687"/>
              <a:ext cx="9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5" name="Picture 412"/>
            <p:cNvPicPr>
              <a:picLocks noChangeAspect="1" noChangeArrowheads="1"/>
            </p:cNvPicPr>
            <p:nvPr/>
          </p:nvPicPr>
          <p:blipFill>
            <a:blip r:embed="rId76"/>
            <a:srcRect/>
            <a:stretch>
              <a:fillRect/>
            </a:stretch>
          </p:blipFill>
          <p:spPr bwMode="auto">
            <a:xfrm>
              <a:off x="1433" y="1687"/>
              <a:ext cx="7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6" name="Picture 413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512" y="1687"/>
              <a:ext cx="2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7" name="Picture 414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89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8" name="Picture 415"/>
            <p:cNvPicPr>
              <a:picLocks noChangeAspect="1" noChangeArrowheads="1"/>
            </p:cNvPicPr>
            <p:nvPr/>
          </p:nvPicPr>
          <p:blipFill>
            <a:blip r:embed="rId78"/>
            <a:srcRect r="5769"/>
            <a:stretch>
              <a:fillRect/>
            </a:stretch>
          </p:blipFill>
          <p:spPr bwMode="auto">
            <a:xfrm>
              <a:off x="1431" y="1689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19" name="Picture 416"/>
            <p:cNvPicPr>
              <a:picLocks noChangeAspect="1" noChangeArrowheads="1"/>
            </p:cNvPicPr>
            <p:nvPr/>
          </p:nvPicPr>
          <p:blipFill>
            <a:blip r:embed="rId79"/>
            <a:srcRect r="6250"/>
            <a:stretch>
              <a:fillRect/>
            </a:stretch>
          </p:blipFill>
          <p:spPr bwMode="auto">
            <a:xfrm>
              <a:off x="1512" y="1689"/>
              <a:ext cx="2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0" name="Picture 417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91"/>
              <a:ext cx="7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1" name="Picture 418"/>
            <p:cNvPicPr>
              <a:picLocks noChangeAspect="1" noChangeArrowheads="1"/>
            </p:cNvPicPr>
            <p:nvPr/>
          </p:nvPicPr>
          <p:blipFill>
            <a:blip r:embed="rId80"/>
            <a:srcRect r="3847"/>
            <a:stretch>
              <a:fillRect/>
            </a:stretch>
          </p:blipFill>
          <p:spPr bwMode="auto">
            <a:xfrm>
              <a:off x="1430" y="1691"/>
              <a:ext cx="7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2" name="Picture 419"/>
            <p:cNvPicPr>
              <a:picLocks noChangeAspect="1" noChangeArrowheads="1"/>
            </p:cNvPicPr>
            <p:nvPr/>
          </p:nvPicPr>
          <p:blipFill>
            <a:blip r:embed="rId16"/>
            <a:srcRect r="6250"/>
            <a:stretch>
              <a:fillRect/>
            </a:stretch>
          </p:blipFill>
          <p:spPr bwMode="auto">
            <a:xfrm>
              <a:off x="1510" y="1691"/>
              <a:ext cx="2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3" name="Picture 420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35" y="1691"/>
              <a:ext cx="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4" name="Picture 421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92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5" name="Picture 422"/>
            <p:cNvPicPr>
              <a:picLocks noChangeAspect="1" noChangeArrowheads="1"/>
            </p:cNvPicPr>
            <p:nvPr/>
          </p:nvPicPr>
          <p:blipFill>
            <a:blip r:embed="rId81"/>
            <a:srcRect r="4167"/>
            <a:stretch>
              <a:fillRect/>
            </a:stretch>
          </p:blipFill>
          <p:spPr bwMode="auto">
            <a:xfrm>
              <a:off x="1430" y="1692"/>
              <a:ext cx="10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6" name="Picture 423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94"/>
              <a:ext cx="7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7" name="Picture 424"/>
            <p:cNvPicPr>
              <a:picLocks noChangeAspect="1" noChangeArrowheads="1"/>
            </p:cNvPicPr>
            <p:nvPr/>
          </p:nvPicPr>
          <p:blipFill>
            <a:blip r:embed="rId82"/>
            <a:srcRect r="1389"/>
            <a:stretch>
              <a:fillRect/>
            </a:stretch>
          </p:blipFill>
          <p:spPr bwMode="auto">
            <a:xfrm>
              <a:off x="1428" y="1694"/>
              <a:ext cx="11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8" name="Picture 425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95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29" name="Picture 426"/>
            <p:cNvPicPr>
              <a:picLocks noChangeAspect="1" noChangeArrowheads="1"/>
            </p:cNvPicPr>
            <p:nvPr/>
          </p:nvPicPr>
          <p:blipFill>
            <a:blip r:embed="rId83"/>
            <a:srcRect r="1389"/>
            <a:stretch>
              <a:fillRect/>
            </a:stretch>
          </p:blipFill>
          <p:spPr bwMode="auto">
            <a:xfrm>
              <a:off x="1427" y="1695"/>
              <a:ext cx="11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0" name="Picture 427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40" y="1695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1" name="Picture 428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97"/>
              <a:ext cx="7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2" name="Picture 429"/>
            <p:cNvPicPr>
              <a:picLocks noChangeAspect="1" noChangeArrowheads="1"/>
            </p:cNvPicPr>
            <p:nvPr/>
          </p:nvPicPr>
          <p:blipFill>
            <a:blip r:embed="rId84"/>
            <a:srcRect r="3947"/>
            <a:stretch>
              <a:fillRect/>
            </a:stretch>
          </p:blipFill>
          <p:spPr bwMode="auto">
            <a:xfrm>
              <a:off x="1427" y="1697"/>
              <a:ext cx="11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3" name="Picture 430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698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4" name="Picture 431"/>
            <p:cNvPicPr>
              <a:picLocks noChangeAspect="1" noChangeArrowheads="1"/>
            </p:cNvPicPr>
            <p:nvPr/>
          </p:nvPicPr>
          <p:blipFill>
            <a:blip r:embed="rId85"/>
            <a:srcRect r="2632"/>
            <a:stretch>
              <a:fillRect/>
            </a:stretch>
          </p:blipFill>
          <p:spPr bwMode="auto">
            <a:xfrm>
              <a:off x="1427" y="1698"/>
              <a:ext cx="11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5" name="Picture 432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700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6" name="Picture 433"/>
            <p:cNvPicPr>
              <a:picLocks noChangeAspect="1" noChangeArrowheads="1"/>
            </p:cNvPicPr>
            <p:nvPr/>
          </p:nvPicPr>
          <p:blipFill>
            <a:blip r:embed="rId86"/>
            <a:srcRect r="1315"/>
            <a:stretch>
              <a:fillRect/>
            </a:stretch>
          </p:blipFill>
          <p:spPr bwMode="auto">
            <a:xfrm>
              <a:off x="1425" y="1700"/>
              <a:ext cx="11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7" name="Picture 434"/>
            <p:cNvPicPr>
              <a:picLocks noChangeAspect="1" noChangeArrowheads="1"/>
            </p:cNvPicPr>
            <p:nvPr/>
          </p:nvPicPr>
          <p:blipFill>
            <a:blip r:embed="rId77"/>
            <a:srcRect r="3847"/>
            <a:stretch>
              <a:fillRect/>
            </a:stretch>
          </p:blipFill>
          <p:spPr bwMode="auto">
            <a:xfrm>
              <a:off x="930" y="1702"/>
              <a:ext cx="7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8" name="Picture 435"/>
            <p:cNvPicPr>
              <a:picLocks noChangeAspect="1" noChangeArrowheads="1"/>
            </p:cNvPicPr>
            <p:nvPr/>
          </p:nvPicPr>
          <p:blipFill>
            <a:blip r:embed="rId87"/>
            <a:srcRect r="5769"/>
            <a:stretch>
              <a:fillRect/>
            </a:stretch>
          </p:blipFill>
          <p:spPr bwMode="auto">
            <a:xfrm>
              <a:off x="1425" y="1702"/>
              <a:ext cx="7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39" name="Picture 436"/>
            <p:cNvPicPr>
              <a:picLocks noChangeAspect="1" noChangeArrowheads="1"/>
            </p:cNvPicPr>
            <p:nvPr/>
          </p:nvPicPr>
          <p:blipFill>
            <a:blip r:embed="rId88"/>
            <a:srcRect r="10715"/>
            <a:stretch>
              <a:fillRect/>
            </a:stretch>
          </p:blipFill>
          <p:spPr bwMode="auto">
            <a:xfrm>
              <a:off x="1504" y="1702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0" name="Picture 437"/>
            <p:cNvPicPr>
              <a:picLocks noChangeAspect="1" noChangeArrowheads="1"/>
            </p:cNvPicPr>
            <p:nvPr/>
          </p:nvPicPr>
          <p:blipFill>
            <a:blip r:embed="rId89"/>
            <a:srcRect r="3847"/>
            <a:stretch>
              <a:fillRect/>
            </a:stretch>
          </p:blipFill>
          <p:spPr bwMode="auto">
            <a:xfrm>
              <a:off x="930" y="1703"/>
              <a:ext cx="7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1" name="Picture 438"/>
            <p:cNvPicPr>
              <a:picLocks noChangeAspect="1" noChangeArrowheads="1"/>
            </p:cNvPicPr>
            <p:nvPr/>
          </p:nvPicPr>
          <p:blipFill>
            <a:blip r:embed="rId90"/>
            <a:srcRect/>
            <a:stretch>
              <a:fillRect/>
            </a:stretch>
          </p:blipFill>
          <p:spPr bwMode="auto">
            <a:xfrm>
              <a:off x="1425" y="1703"/>
              <a:ext cx="12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2" name="Picture 439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42" y="1705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3" name="Picture 440"/>
            <p:cNvPicPr>
              <a:picLocks noChangeAspect="1" noChangeArrowheads="1"/>
            </p:cNvPicPr>
            <p:nvPr/>
          </p:nvPicPr>
          <p:blipFill>
            <a:blip r:embed="rId91"/>
            <a:srcRect/>
            <a:stretch>
              <a:fillRect/>
            </a:stretch>
          </p:blipFill>
          <p:spPr bwMode="auto">
            <a:xfrm>
              <a:off x="1425" y="1705"/>
              <a:ext cx="12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4" name="Picture 441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42" y="1706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5" name="Picture 442"/>
            <p:cNvPicPr>
              <a:picLocks noChangeAspect="1" noChangeArrowheads="1"/>
            </p:cNvPicPr>
            <p:nvPr/>
          </p:nvPicPr>
          <p:blipFill>
            <a:blip r:embed="rId92"/>
            <a:srcRect/>
            <a:stretch>
              <a:fillRect/>
            </a:stretch>
          </p:blipFill>
          <p:spPr bwMode="auto">
            <a:xfrm>
              <a:off x="1425" y="1706"/>
              <a:ext cx="7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6" name="Picture 443"/>
            <p:cNvPicPr>
              <a:picLocks noChangeAspect="1" noChangeArrowheads="1"/>
            </p:cNvPicPr>
            <p:nvPr/>
          </p:nvPicPr>
          <p:blipFill>
            <a:blip r:embed="rId93"/>
            <a:srcRect r="3572"/>
            <a:stretch>
              <a:fillRect/>
            </a:stretch>
          </p:blipFill>
          <p:spPr bwMode="auto">
            <a:xfrm>
              <a:off x="1502" y="1706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7" name="Picture 444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42" y="1708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8" name="Picture 445"/>
            <p:cNvPicPr>
              <a:picLocks noChangeAspect="1" noChangeArrowheads="1"/>
            </p:cNvPicPr>
            <p:nvPr/>
          </p:nvPicPr>
          <p:blipFill>
            <a:blip r:embed="rId94"/>
            <a:srcRect r="6250"/>
            <a:stretch>
              <a:fillRect/>
            </a:stretch>
          </p:blipFill>
          <p:spPr bwMode="auto">
            <a:xfrm>
              <a:off x="1427" y="1708"/>
              <a:ext cx="7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49" name="Picture 446"/>
            <p:cNvPicPr>
              <a:picLocks noChangeAspect="1" noChangeArrowheads="1"/>
            </p:cNvPicPr>
            <p:nvPr/>
          </p:nvPicPr>
          <p:blipFill>
            <a:blip r:embed="rId93"/>
            <a:srcRect r="3572"/>
            <a:stretch>
              <a:fillRect/>
            </a:stretch>
          </p:blipFill>
          <p:spPr bwMode="auto">
            <a:xfrm>
              <a:off x="1502" y="1708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0" name="Picture 447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42" y="1709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1" name="Picture 448"/>
            <p:cNvPicPr>
              <a:picLocks noChangeAspect="1" noChangeArrowheads="1"/>
            </p:cNvPicPr>
            <p:nvPr/>
          </p:nvPicPr>
          <p:blipFill>
            <a:blip r:embed="rId95"/>
            <a:srcRect/>
            <a:stretch>
              <a:fillRect/>
            </a:stretch>
          </p:blipFill>
          <p:spPr bwMode="auto">
            <a:xfrm>
              <a:off x="1427" y="1709"/>
              <a:ext cx="6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2" name="Picture 449"/>
            <p:cNvPicPr>
              <a:picLocks noChangeAspect="1" noChangeArrowheads="1"/>
            </p:cNvPicPr>
            <p:nvPr/>
          </p:nvPicPr>
          <p:blipFill>
            <a:blip r:embed="rId93"/>
            <a:srcRect r="3572"/>
            <a:stretch>
              <a:fillRect/>
            </a:stretch>
          </p:blipFill>
          <p:spPr bwMode="auto">
            <a:xfrm>
              <a:off x="1502" y="1709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3" name="Picture 450"/>
            <p:cNvPicPr>
              <a:picLocks noChangeAspect="1" noChangeArrowheads="1"/>
            </p:cNvPicPr>
            <p:nvPr/>
          </p:nvPicPr>
          <p:blipFill>
            <a:blip r:embed="rId96"/>
            <a:srcRect r="5556"/>
            <a:stretch>
              <a:fillRect/>
            </a:stretch>
          </p:blipFill>
          <p:spPr bwMode="auto">
            <a:xfrm>
              <a:off x="1427" y="1711"/>
              <a:ext cx="5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4" name="Picture 451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83" y="1711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5" name="Picture 452"/>
            <p:cNvPicPr>
              <a:picLocks noChangeAspect="1" noChangeArrowheads="1"/>
            </p:cNvPicPr>
            <p:nvPr/>
          </p:nvPicPr>
          <p:blipFill>
            <a:blip r:embed="rId97"/>
            <a:srcRect r="10715"/>
            <a:stretch>
              <a:fillRect/>
            </a:stretch>
          </p:blipFill>
          <p:spPr bwMode="auto">
            <a:xfrm>
              <a:off x="1504" y="1711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6" name="Picture 453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05" y="1713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7" name="Picture 454"/>
            <p:cNvPicPr>
              <a:picLocks noChangeAspect="1" noChangeArrowheads="1"/>
            </p:cNvPicPr>
            <p:nvPr/>
          </p:nvPicPr>
          <p:blipFill>
            <a:blip r:embed="rId98"/>
            <a:srcRect r="8333"/>
            <a:stretch>
              <a:fillRect/>
            </a:stretch>
          </p:blipFill>
          <p:spPr bwMode="auto">
            <a:xfrm>
              <a:off x="1428" y="1713"/>
              <a:ext cx="5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8" name="Picture 455"/>
            <p:cNvPicPr>
              <a:picLocks noChangeAspect="1" noChangeArrowheads="1"/>
            </p:cNvPicPr>
            <p:nvPr/>
          </p:nvPicPr>
          <p:blipFill>
            <a:blip r:embed="rId97"/>
            <a:srcRect r="10715"/>
            <a:stretch>
              <a:fillRect/>
            </a:stretch>
          </p:blipFill>
          <p:spPr bwMode="auto">
            <a:xfrm>
              <a:off x="1504" y="1713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59" name="Picture 456"/>
            <p:cNvPicPr>
              <a:picLocks noChangeAspect="1" noChangeArrowheads="1"/>
            </p:cNvPicPr>
            <p:nvPr/>
          </p:nvPicPr>
          <p:blipFill>
            <a:blip r:embed="rId34"/>
            <a:srcRect r="8333"/>
            <a:stretch>
              <a:fillRect/>
            </a:stretch>
          </p:blipFill>
          <p:spPr bwMode="auto">
            <a:xfrm>
              <a:off x="1400" y="1714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0" name="Picture 457"/>
            <p:cNvPicPr>
              <a:picLocks noChangeAspect="1" noChangeArrowheads="1"/>
            </p:cNvPicPr>
            <p:nvPr/>
          </p:nvPicPr>
          <p:blipFill>
            <a:blip r:embed="rId99"/>
            <a:srcRect/>
            <a:stretch>
              <a:fillRect/>
            </a:stretch>
          </p:blipFill>
          <p:spPr bwMode="auto">
            <a:xfrm>
              <a:off x="1430" y="1714"/>
              <a:ext cx="5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1" name="Picture 458"/>
            <p:cNvPicPr>
              <a:picLocks noChangeAspect="1" noChangeArrowheads="1"/>
            </p:cNvPicPr>
            <p:nvPr/>
          </p:nvPicPr>
          <p:blipFill>
            <a:blip r:embed="rId100"/>
            <a:srcRect r="10715"/>
            <a:stretch>
              <a:fillRect/>
            </a:stretch>
          </p:blipFill>
          <p:spPr bwMode="auto">
            <a:xfrm>
              <a:off x="1504" y="1714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2" name="Picture 459"/>
            <p:cNvPicPr>
              <a:picLocks noChangeAspect="1" noChangeArrowheads="1"/>
            </p:cNvPicPr>
            <p:nvPr/>
          </p:nvPicPr>
          <p:blipFill>
            <a:blip r:embed="rId30"/>
            <a:srcRect r="6250"/>
            <a:stretch>
              <a:fillRect/>
            </a:stretch>
          </p:blipFill>
          <p:spPr bwMode="auto">
            <a:xfrm>
              <a:off x="1397" y="1716"/>
              <a:ext cx="2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3" name="Picture 460"/>
            <p:cNvPicPr>
              <a:picLocks noChangeAspect="1" noChangeArrowheads="1"/>
            </p:cNvPicPr>
            <p:nvPr/>
          </p:nvPicPr>
          <p:blipFill>
            <a:blip r:embed="rId99"/>
            <a:srcRect/>
            <a:stretch>
              <a:fillRect/>
            </a:stretch>
          </p:blipFill>
          <p:spPr bwMode="auto">
            <a:xfrm>
              <a:off x="1430" y="1716"/>
              <a:ext cx="5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4" name="Picture 461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505" y="1716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5" name="Picture 462"/>
            <p:cNvPicPr>
              <a:picLocks noChangeAspect="1" noChangeArrowheads="1"/>
            </p:cNvPicPr>
            <p:nvPr/>
          </p:nvPicPr>
          <p:blipFill>
            <a:blip r:embed="rId16"/>
            <a:srcRect r="6250"/>
            <a:stretch>
              <a:fillRect/>
            </a:stretch>
          </p:blipFill>
          <p:spPr bwMode="auto">
            <a:xfrm>
              <a:off x="1395" y="1717"/>
              <a:ext cx="2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6" name="Picture 463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20" y="1717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7" name="Picture 464"/>
            <p:cNvPicPr>
              <a:picLocks noChangeAspect="1" noChangeArrowheads="1"/>
            </p:cNvPicPr>
            <p:nvPr/>
          </p:nvPicPr>
          <p:blipFill>
            <a:blip r:embed="rId102"/>
            <a:srcRect r="6250"/>
            <a:stretch>
              <a:fillRect/>
            </a:stretch>
          </p:blipFill>
          <p:spPr bwMode="auto">
            <a:xfrm>
              <a:off x="1431" y="1717"/>
              <a:ext cx="4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8" name="Picture 465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507" y="1717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69" name="Picture 466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540" y="1717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0" name="Picture 467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394" y="1719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1" name="Picture 468"/>
            <p:cNvPicPr>
              <a:picLocks noChangeAspect="1" noChangeArrowheads="1"/>
            </p:cNvPicPr>
            <p:nvPr/>
          </p:nvPicPr>
          <p:blipFill>
            <a:blip r:embed="rId103"/>
            <a:srcRect r="9375"/>
            <a:stretch>
              <a:fillRect/>
            </a:stretch>
          </p:blipFill>
          <p:spPr bwMode="auto">
            <a:xfrm>
              <a:off x="1433" y="1719"/>
              <a:ext cx="4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2" name="Picture 469"/>
            <p:cNvPicPr>
              <a:picLocks noChangeAspect="1" noChangeArrowheads="1"/>
            </p:cNvPicPr>
            <p:nvPr/>
          </p:nvPicPr>
          <p:blipFill>
            <a:blip r:embed="rId104"/>
            <a:srcRect r="12500"/>
            <a:stretch>
              <a:fillRect/>
            </a:stretch>
          </p:blipFill>
          <p:spPr bwMode="auto">
            <a:xfrm>
              <a:off x="1507" y="1719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3" name="Picture 470"/>
            <p:cNvPicPr>
              <a:picLocks noChangeAspect="1" noChangeArrowheads="1"/>
            </p:cNvPicPr>
            <p:nvPr/>
          </p:nvPicPr>
          <p:blipFill>
            <a:blip r:embed="rId104"/>
            <a:srcRect r="12500"/>
            <a:stretch>
              <a:fillRect/>
            </a:stretch>
          </p:blipFill>
          <p:spPr bwMode="auto">
            <a:xfrm>
              <a:off x="1392" y="1720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4" name="Picture 471"/>
            <p:cNvPicPr>
              <a:picLocks noChangeAspect="1" noChangeArrowheads="1"/>
            </p:cNvPicPr>
            <p:nvPr/>
          </p:nvPicPr>
          <p:blipFill>
            <a:blip r:embed="rId105"/>
            <a:srcRect r="3572"/>
            <a:stretch>
              <a:fillRect/>
            </a:stretch>
          </p:blipFill>
          <p:spPr bwMode="auto">
            <a:xfrm>
              <a:off x="1436" y="1720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5" name="Picture 472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509" y="1720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6" name="Picture 473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392" y="1722"/>
              <a:ext cx="3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7" name="Picture 474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25" y="1722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8" name="Picture 475"/>
            <p:cNvPicPr>
              <a:picLocks noChangeAspect="1" noChangeArrowheads="1"/>
            </p:cNvPicPr>
            <p:nvPr/>
          </p:nvPicPr>
          <p:blipFill>
            <a:blip r:embed="rId106"/>
            <a:srcRect r="10715"/>
            <a:stretch>
              <a:fillRect/>
            </a:stretch>
          </p:blipFill>
          <p:spPr bwMode="auto">
            <a:xfrm>
              <a:off x="1438" y="1722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79" name="Picture 476"/>
            <p:cNvPicPr>
              <a:picLocks noChangeAspect="1" noChangeArrowheads="1"/>
            </p:cNvPicPr>
            <p:nvPr/>
          </p:nvPicPr>
          <p:blipFill>
            <a:blip r:embed="rId107"/>
            <a:srcRect r="14999"/>
            <a:stretch>
              <a:fillRect/>
            </a:stretch>
          </p:blipFill>
          <p:spPr bwMode="auto">
            <a:xfrm>
              <a:off x="1510" y="1722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0" name="Picture 477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391" y="1724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1" name="Picture 478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442" y="1724"/>
              <a:ext cx="3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2" name="Picture 479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75" y="1724"/>
              <a:ext cx="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3" name="Picture 480"/>
            <p:cNvPicPr>
              <a:picLocks noChangeAspect="1" noChangeArrowheads="1"/>
            </p:cNvPicPr>
            <p:nvPr/>
          </p:nvPicPr>
          <p:blipFill>
            <a:blip r:embed="rId33"/>
            <a:srcRect r="18750"/>
            <a:stretch>
              <a:fillRect/>
            </a:stretch>
          </p:blipFill>
          <p:spPr bwMode="auto">
            <a:xfrm>
              <a:off x="1513" y="1724"/>
              <a:ext cx="2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4" name="Picture 481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389" y="1725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5" name="Picture 482"/>
            <p:cNvPicPr>
              <a:picLocks noChangeAspect="1" noChangeArrowheads="1"/>
            </p:cNvPicPr>
            <p:nvPr/>
          </p:nvPicPr>
          <p:blipFill>
            <a:blip r:embed="rId109"/>
            <a:srcRect r="8333"/>
            <a:stretch>
              <a:fillRect/>
            </a:stretch>
          </p:blipFill>
          <p:spPr bwMode="auto">
            <a:xfrm>
              <a:off x="1441" y="1725"/>
              <a:ext cx="3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6" name="Picture 483"/>
            <p:cNvPicPr>
              <a:picLocks noChangeAspect="1" noChangeArrowheads="1"/>
            </p:cNvPicPr>
            <p:nvPr/>
          </p:nvPicPr>
          <p:blipFill>
            <a:blip r:embed="rId34"/>
            <a:srcRect r="8333"/>
            <a:stretch>
              <a:fillRect/>
            </a:stretch>
          </p:blipFill>
          <p:spPr bwMode="auto">
            <a:xfrm>
              <a:off x="1515" y="1725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7" name="Picture 484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389" y="1727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8" name="Picture 485"/>
            <p:cNvPicPr>
              <a:picLocks noChangeAspect="1" noChangeArrowheads="1"/>
            </p:cNvPicPr>
            <p:nvPr/>
          </p:nvPicPr>
          <p:blipFill>
            <a:blip r:embed="rId110"/>
            <a:srcRect r="4167"/>
            <a:stretch>
              <a:fillRect/>
            </a:stretch>
          </p:blipFill>
          <p:spPr bwMode="auto">
            <a:xfrm>
              <a:off x="1438" y="172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89" name="Picture 486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520" y="1727"/>
              <a:ext cx="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0" name="Picture 487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389" y="1728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1" name="Picture 488"/>
            <p:cNvPicPr>
              <a:picLocks noChangeAspect="1" noChangeArrowheads="1"/>
            </p:cNvPicPr>
            <p:nvPr/>
          </p:nvPicPr>
          <p:blipFill>
            <a:blip r:embed="rId111"/>
            <a:srcRect r="4167"/>
            <a:stretch>
              <a:fillRect/>
            </a:stretch>
          </p:blipFill>
          <p:spPr bwMode="auto">
            <a:xfrm>
              <a:off x="1436" y="172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2" name="Picture 489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387" y="1730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3" name="Picture 490"/>
            <p:cNvPicPr>
              <a:picLocks noChangeAspect="1" noChangeArrowheads="1"/>
            </p:cNvPicPr>
            <p:nvPr/>
          </p:nvPicPr>
          <p:blipFill>
            <a:blip r:embed="rId113"/>
            <a:srcRect r="8333"/>
            <a:stretch>
              <a:fillRect/>
            </a:stretch>
          </p:blipFill>
          <p:spPr bwMode="auto">
            <a:xfrm>
              <a:off x="1435" y="1730"/>
              <a:ext cx="3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4" name="Picture 491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387" y="1731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5" name="Picture 492"/>
            <p:cNvPicPr>
              <a:picLocks noChangeAspect="1" noChangeArrowheads="1"/>
            </p:cNvPicPr>
            <p:nvPr/>
          </p:nvPicPr>
          <p:blipFill>
            <a:blip r:embed="rId114"/>
            <a:srcRect r="8333"/>
            <a:stretch>
              <a:fillRect/>
            </a:stretch>
          </p:blipFill>
          <p:spPr bwMode="auto">
            <a:xfrm>
              <a:off x="1433" y="1731"/>
              <a:ext cx="3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6" name="Picture 493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387" y="1733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7" name="Picture 494"/>
            <p:cNvPicPr>
              <a:picLocks noChangeAspect="1" noChangeArrowheads="1"/>
            </p:cNvPicPr>
            <p:nvPr/>
          </p:nvPicPr>
          <p:blipFill>
            <a:blip r:embed="rId115"/>
            <a:srcRect/>
            <a:stretch>
              <a:fillRect/>
            </a:stretch>
          </p:blipFill>
          <p:spPr bwMode="auto">
            <a:xfrm>
              <a:off x="1433" y="1733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8" name="Picture 495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66" y="1733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799" name="Picture 496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387" y="1735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0" name="Picture 497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431" y="1735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1" name="Picture 498"/>
            <p:cNvPicPr>
              <a:picLocks noChangeAspect="1" noChangeArrowheads="1"/>
            </p:cNvPicPr>
            <p:nvPr/>
          </p:nvPicPr>
          <p:blipFill>
            <a:blip r:embed="rId116"/>
            <a:srcRect/>
            <a:stretch>
              <a:fillRect/>
            </a:stretch>
          </p:blipFill>
          <p:spPr bwMode="auto">
            <a:xfrm>
              <a:off x="1387" y="1736"/>
              <a:ext cx="8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2" name="Picture 499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389" y="1738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3" name="Picture 500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430" y="1738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4" name="Picture 501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389" y="1739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5" name="Picture 502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430" y="1739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6" name="Picture 503"/>
            <p:cNvPicPr>
              <a:picLocks noChangeAspect="1" noChangeArrowheads="1"/>
            </p:cNvPicPr>
            <p:nvPr/>
          </p:nvPicPr>
          <p:blipFill>
            <a:blip r:embed="rId117"/>
            <a:srcRect/>
            <a:stretch>
              <a:fillRect/>
            </a:stretch>
          </p:blipFill>
          <p:spPr bwMode="auto">
            <a:xfrm>
              <a:off x="1389" y="1741"/>
              <a:ext cx="8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7" name="Picture 504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391" y="1743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8" name="Picture 505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428" y="1743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09" name="Picture 506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392" y="1744"/>
              <a:ext cx="3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0" name="Picture 507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25" y="1744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1" name="Picture 508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428" y="1744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2" name="Picture 509"/>
            <p:cNvPicPr>
              <a:picLocks noChangeAspect="1" noChangeArrowheads="1"/>
            </p:cNvPicPr>
            <p:nvPr/>
          </p:nvPicPr>
          <p:blipFill>
            <a:blip r:embed="rId104"/>
            <a:srcRect r="12500"/>
            <a:stretch>
              <a:fillRect/>
            </a:stretch>
          </p:blipFill>
          <p:spPr bwMode="auto">
            <a:xfrm>
              <a:off x="1392" y="1746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3" name="Picture 510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428" y="1746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4" name="Picture 511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394" y="1747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5" name="Picture 512"/>
            <p:cNvPicPr>
              <a:picLocks noChangeAspect="1" noChangeArrowheads="1"/>
            </p:cNvPicPr>
            <p:nvPr/>
          </p:nvPicPr>
          <p:blipFill>
            <a:blip r:embed="rId112"/>
            <a:srcRect r="3572"/>
            <a:stretch>
              <a:fillRect/>
            </a:stretch>
          </p:blipFill>
          <p:spPr bwMode="auto">
            <a:xfrm>
              <a:off x="1428" y="1747"/>
              <a:ext cx="4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6" name="Picture 513"/>
            <p:cNvPicPr>
              <a:picLocks noChangeAspect="1" noChangeArrowheads="1"/>
            </p:cNvPicPr>
            <p:nvPr/>
          </p:nvPicPr>
          <p:blipFill>
            <a:blip r:embed="rId32"/>
            <a:srcRect r="14999"/>
            <a:stretch>
              <a:fillRect/>
            </a:stretch>
          </p:blipFill>
          <p:spPr bwMode="auto">
            <a:xfrm>
              <a:off x="1395" y="1749"/>
              <a:ext cx="2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7" name="Picture 514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430" y="1749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8" name="Picture 515"/>
            <p:cNvPicPr>
              <a:picLocks noChangeAspect="1" noChangeArrowheads="1"/>
            </p:cNvPicPr>
            <p:nvPr/>
          </p:nvPicPr>
          <p:blipFill>
            <a:blip r:embed="rId33"/>
            <a:srcRect r="18750"/>
            <a:stretch>
              <a:fillRect/>
            </a:stretch>
          </p:blipFill>
          <p:spPr bwMode="auto">
            <a:xfrm>
              <a:off x="1398" y="1750"/>
              <a:ext cx="2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19" name="Picture 516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430" y="1750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0" name="Picture 517"/>
            <p:cNvPicPr>
              <a:picLocks noChangeAspect="1" noChangeArrowheads="1"/>
            </p:cNvPicPr>
            <p:nvPr/>
          </p:nvPicPr>
          <p:blipFill>
            <a:blip r:embed="rId34"/>
            <a:srcRect r="8333"/>
            <a:stretch>
              <a:fillRect/>
            </a:stretch>
          </p:blipFill>
          <p:spPr bwMode="auto">
            <a:xfrm>
              <a:off x="1400" y="1752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1" name="Picture 518"/>
            <p:cNvPicPr>
              <a:picLocks noChangeAspect="1" noChangeArrowheads="1"/>
            </p:cNvPicPr>
            <p:nvPr/>
          </p:nvPicPr>
          <p:blipFill>
            <a:blip r:embed="rId108"/>
            <a:srcRect r="10715"/>
            <a:stretch>
              <a:fillRect/>
            </a:stretch>
          </p:blipFill>
          <p:spPr bwMode="auto">
            <a:xfrm>
              <a:off x="1430" y="1752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2" name="Picture 519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05" y="1754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3" name="Picture 520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431" y="1754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4" name="Picture 521"/>
            <p:cNvPicPr>
              <a:picLocks noChangeAspect="1" noChangeArrowheads="1"/>
            </p:cNvPicPr>
            <p:nvPr/>
          </p:nvPicPr>
          <p:blipFill>
            <a:blip r:embed="rId18"/>
            <a:srcRect/>
            <a:stretch>
              <a:fillRect/>
            </a:stretch>
          </p:blipFill>
          <p:spPr bwMode="auto">
            <a:xfrm>
              <a:off x="1433" y="1755"/>
              <a:ext cx="3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5" name="Picture 522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466" y="1755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6" name="Picture 523"/>
            <p:cNvPicPr>
              <a:picLocks noChangeAspect="1" noChangeArrowheads="1"/>
            </p:cNvPicPr>
            <p:nvPr/>
          </p:nvPicPr>
          <p:blipFill>
            <a:blip r:embed="rId104"/>
            <a:srcRect r="12500"/>
            <a:stretch>
              <a:fillRect/>
            </a:stretch>
          </p:blipFill>
          <p:spPr bwMode="auto">
            <a:xfrm>
              <a:off x="1433" y="1757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7" name="Picture 524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435" y="1758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8" name="Picture 525"/>
            <p:cNvPicPr>
              <a:picLocks noChangeAspect="1" noChangeArrowheads="1"/>
            </p:cNvPicPr>
            <p:nvPr/>
          </p:nvPicPr>
          <p:blipFill>
            <a:blip r:embed="rId32"/>
            <a:srcRect r="14999"/>
            <a:stretch>
              <a:fillRect/>
            </a:stretch>
          </p:blipFill>
          <p:spPr bwMode="auto">
            <a:xfrm>
              <a:off x="1436" y="1760"/>
              <a:ext cx="2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29" name="Picture 526"/>
            <p:cNvPicPr>
              <a:picLocks noChangeAspect="1" noChangeArrowheads="1"/>
            </p:cNvPicPr>
            <p:nvPr/>
          </p:nvPicPr>
          <p:blipFill>
            <a:blip r:embed="rId33"/>
            <a:srcRect r="18750"/>
            <a:stretch>
              <a:fillRect/>
            </a:stretch>
          </p:blipFill>
          <p:spPr bwMode="auto">
            <a:xfrm>
              <a:off x="1439" y="1761"/>
              <a:ext cx="2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0" name="Picture 527"/>
            <p:cNvPicPr>
              <a:picLocks noChangeAspect="1" noChangeArrowheads="1"/>
            </p:cNvPicPr>
            <p:nvPr/>
          </p:nvPicPr>
          <p:blipFill>
            <a:blip r:embed="rId34"/>
            <a:srcRect r="8333"/>
            <a:stretch>
              <a:fillRect/>
            </a:stretch>
          </p:blipFill>
          <p:spPr bwMode="auto">
            <a:xfrm>
              <a:off x="1441" y="1763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1" name="Picture 528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446" y="1765"/>
              <a:ext cx="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2" name="Picture 529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82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3" name="Picture 530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83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4" name="Picture 531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85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5" name="Picture 532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87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6" name="Picture 533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88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7" name="Picture 534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0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8" name="Picture 535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1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39" name="Picture 536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3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0" name="Picture 537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4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1" name="Picture 538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6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2" name="Picture 539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8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3" name="Picture 540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799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4" name="Picture 541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801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5" name="Picture 542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802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846" name="Picture 543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804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96400" name="Group 544"/>
          <p:cNvGrpSpPr>
            <a:grpSpLocks/>
          </p:cNvGrpSpPr>
          <p:nvPr/>
        </p:nvGrpSpPr>
        <p:grpSpPr bwMode="auto">
          <a:xfrm>
            <a:off x="3536950" y="3971925"/>
            <a:ext cx="1520825" cy="1092200"/>
            <a:chOff x="952" y="1805"/>
            <a:chExt cx="462" cy="310"/>
          </a:xfrm>
        </p:grpSpPr>
        <p:pic>
          <p:nvPicPr>
            <p:cNvPr id="96447" name="Picture 545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960" y="1805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48" name="Picture 546"/>
            <p:cNvPicPr>
              <a:picLocks noChangeAspect="1" noChangeArrowheads="1"/>
            </p:cNvPicPr>
            <p:nvPr/>
          </p:nvPicPr>
          <p:blipFill>
            <a:blip r:embed="rId118"/>
            <a:srcRect r="9375"/>
            <a:stretch>
              <a:fillRect/>
            </a:stretch>
          </p:blipFill>
          <p:spPr bwMode="auto">
            <a:xfrm>
              <a:off x="952" y="1807"/>
              <a:ext cx="4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49" name="Picture 547"/>
            <p:cNvPicPr>
              <a:picLocks noChangeAspect="1" noChangeArrowheads="1"/>
            </p:cNvPicPr>
            <p:nvPr/>
          </p:nvPicPr>
          <p:blipFill>
            <a:blip r:embed="rId119"/>
            <a:srcRect r="9375"/>
            <a:stretch>
              <a:fillRect/>
            </a:stretch>
          </p:blipFill>
          <p:spPr bwMode="auto">
            <a:xfrm>
              <a:off x="952" y="1809"/>
              <a:ext cx="4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0" name="Picture 548"/>
            <p:cNvPicPr>
              <a:picLocks noChangeAspect="1" noChangeArrowheads="1"/>
            </p:cNvPicPr>
            <p:nvPr/>
          </p:nvPicPr>
          <p:blipFill>
            <a:blip r:embed="rId119"/>
            <a:srcRect r="9375"/>
            <a:stretch>
              <a:fillRect/>
            </a:stretch>
          </p:blipFill>
          <p:spPr bwMode="auto">
            <a:xfrm>
              <a:off x="952" y="1810"/>
              <a:ext cx="4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1" name="Picture 549"/>
            <p:cNvPicPr>
              <a:picLocks noChangeAspect="1" noChangeArrowheads="1"/>
            </p:cNvPicPr>
            <p:nvPr/>
          </p:nvPicPr>
          <p:blipFill>
            <a:blip r:embed="rId119"/>
            <a:srcRect r="9375"/>
            <a:stretch>
              <a:fillRect/>
            </a:stretch>
          </p:blipFill>
          <p:spPr bwMode="auto">
            <a:xfrm>
              <a:off x="952" y="1812"/>
              <a:ext cx="4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2" name="Picture 550"/>
            <p:cNvPicPr>
              <a:picLocks noChangeAspect="1" noChangeArrowheads="1"/>
            </p:cNvPicPr>
            <p:nvPr/>
          </p:nvPicPr>
          <p:blipFill>
            <a:blip r:embed="rId119"/>
            <a:srcRect r="9375"/>
            <a:stretch>
              <a:fillRect/>
            </a:stretch>
          </p:blipFill>
          <p:spPr bwMode="auto">
            <a:xfrm>
              <a:off x="952" y="1813"/>
              <a:ext cx="4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3" name="Picture 551"/>
            <p:cNvPicPr>
              <a:picLocks noChangeAspect="1" noChangeArrowheads="1"/>
            </p:cNvPicPr>
            <p:nvPr/>
          </p:nvPicPr>
          <p:blipFill>
            <a:blip r:embed="rId119"/>
            <a:srcRect r="9375"/>
            <a:stretch>
              <a:fillRect/>
            </a:stretch>
          </p:blipFill>
          <p:spPr bwMode="auto">
            <a:xfrm>
              <a:off x="952" y="1815"/>
              <a:ext cx="4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4" name="Picture 552"/>
            <p:cNvPicPr>
              <a:picLocks noChangeAspect="1" noChangeArrowheads="1"/>
            </p:cNvPicPr>
            <p:nvPr/>
          </p:nvPicPr>
          <p:blipFill>
            <a:blip r:embed="rId119"/>
            <a:srcRect r="9375"/>
            <a:stretch>
              <a:fillRect/>
            </a:stretch>
          </p:blipFill>
          <p:spPr bwMode="auto">
            <a:xfrm>
              <a:off x="952" y="1816"/>
              <a:ext cx="4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5" name="Picture 553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1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6" name="Picture 554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7" name="Picture 555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8" name="Picture 556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3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59" name="Picture 557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4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0" name="Picture 558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6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1" name="Picture 559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7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2" name="Picture 560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29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3" name="Picture 561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31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4" name="Picture 562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32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5" name="Picture 563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34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6" name="Picture 564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3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7" name="Picture 565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3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8" name="Picture 566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3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69" name="Picture 567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952" y="1840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0" name="Picture 568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952" y="1842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1" name="Picture 569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254" y="1955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2" name="Picture 570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255" y="1956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3" name="Picture 571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255" y="1958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4" name="Picture 572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257" y="196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5" name="Picture 573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257" y="196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6" name="Picture 574"/>
            <p:cNvPicPr>
              <a:picLocks noChangeAspect="1" noChangeArrowheads="1"/>
            </p:cNvPicPr>
            <p:nvPr/>
          </p:nvPicPr>
          <p:blipFill>
            <a:blip r:embed="rId10"/>
            <a:srcRect r="12500"/>
            <a:stretch>
              <a:fillRect/>
            </a:stretch>
          </p:blipFill>
          <p:spPr bwMode="auto">
            <a:xfrm>
              <a:off x="1258" y="1963"/>
              <a:ext cx="3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7" name="Picture 575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260" y="1964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8" name="Picture 576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260" y="1966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79" name="Picture 577"/>
            <p:cNvPicPr>
              <a:picLocks noChangeAspect="1" noChangeArrowheads="1"/>
            </p:cNvPicPr>
            <p:nvPr/>
          </p:nvPicPr>
          <p:blipFill>
            <a:blip r:embed="rId14"/>
            <a:srcRect r="14999"/>
            <a:stretch>
              <a:fillRect/>
            </a:stretch>
          </p:blipFill>
          <p:spPr bwMode="auto">
            <a:xfrm>
              <a:off x="1262" y="1967"/>
              <a:ext cx="2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0" name="Picture 578"/>
            <p:cNvPicPr>
              <a:picLocks noChangeAspect="1" noChangeArrowheads="1"/>
            </p:cNvPicPr>
            <p:nvPr/>
          </p:nvPicPr>
          <p:blipFill>
            <a:blip r:embed="rId14"/>
            <a:srcRect r="14999"/>
            <a:stretch>
              <a:fillRect/>
            </a:stretch>
          </p:blipFill>
          <p:spPr bwMode="auto">
            <a:xfrm>
              <a:off x="1262" y="1969"/>
              <a:ext cx="2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1" name="Picture 579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263" y="1971"/>
              <a:ext cx="2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2" name="Picture 580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265" y="1972"/>
              <a:ext cx="2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3" name="Picture 581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356" y="1972"/>
              <a:ext cx="4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4" name="Picture 582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265" y="1974"/>
              <a:ext cx="2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5" name="Picture 583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358" y="1974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6" name="Picture 584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266" y="1975"/>
              <a:ext cx="1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7" name="Picture 585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358" y="1975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8" name="Picture 586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266" y="1977"/>
              <a:ext cx="1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89" name="Picture 587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59" y="197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0" name="Picture 588"/>
            <p:cNvPicPr>
              <a:picLocks noChangeAspect="1" noChangeArrowheads="1"/>
            </p:cNvPicPr>
            <p:nvPr/>
          </p:nvPicPr>
          <p:blipFill>
            <a:blip r:embed="rId13"/>
            <a:srcRect r="25000"/>
            <a:stretch>
              <a:fillRect/>
            </a:stretch>
          </p:blipFill>
          <p:spPr bwMode="auto">
            <a:xfrm>
              <a:off x="1268" y="1978"/>
              <a:ext cx="1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1" name="Picture 589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59" y="197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2" name="Picture 590"/>
            <p:cNvPicPr>
              <a:picLocks noChangeAspect="1" noChangeArrowheads="1"/>
            </p:cNvPicPr>
            <p:nvPr/>
          </p:nvPicPr>
          <p:blipFill>
            <a:blip r:embed="rId13"/>
            <a:srcRect r="25000"/>
            <a:stretch>
              <a:fillRect/>
            </a:stretch>
          </p:blipFill>
          <p:spPr bwMode="auto">
            <a:xfrm>
              <a:off x="1268" y="1980"/>
              <a:ext cx="1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3" name="Picture 591"/>
            <p:cNvPicPr>
              <a:picLocks noChangeAspect="1" noChangeArrowheads="1"/>
            </p:cNvPicPr>
            <p:nvPr/>
          </p:nvPicPr>
          <p:blipFill>
            <a:blip r:embed="rId10"/>
            <a:srcRect r="12500"/>
            <a:stretch>
              <a:fillRect/>
            </a:stretch>
          </p:blipFill>
          <p:spPr bwMode="auto">
            <a:xfrm>
              <a:off x="1361" y="1980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4" name="Picture 592"/>
            <p:cNvPicPr>
              <a:picLocks noChangeAspect="1" noChangeArrowheads="1"/>
            </p:cNvPicPr>
            <p:nvPr/>
          </p:nvPicPr>
          <p:blipFill>
            <a:blip r:embed="rId15"/>
            <a:srcRect r="12500"/>
            <a:stretch>
              <a:fillRect/>
            </a:stretch>
          </p:blipFill>
          <p:spPr bwMode="auto">
            <a:xfrm>
              <a:off x="1269" y="1982"/>
              <a:ext cx="1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5" name="Picture 593"/>
            <p:cNvPicPr>
              <a:picLocks noChangeAspect="1" noChangeArrowheads="1"/>
            </p:cNvPicPr>
            <p:nvPr/>
          </p:nvPicPr>
          <p:blipFill>
            <a:blip r:embed="rId10"/>
            <a:srcRect r="12500"/>
            <a:stretch>
              <a:fillRect/>
            </a:stretch>
          </p:blipFill>
          <p:spPr bwMode="auto">
            <a:xfrm>
              <a:off x="1361" y="1982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6" name="Picture 594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271" y="1983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7" name="Picture 595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1348" y="1983"/>
              <a:ext cx="4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8" name="Picture 596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271" y="1985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499" name="Picture 597"/>
            <p:cNvPicPr>
              <a:picLocks noChangeAspect="1" noChangeArrowheads="1"/>
            </p:cNvPicPr>
            <p:nvPr/>
          </p:nvPicPr>
          <p:blipFill>
            <a:blip r:embed="rId45"/>
            <a:srcRect r="7143"/>
            <a:stretch>
              <a:fillRect/>
            </a:stretch>
          </p:blipFill>
          <p:spPr bwMode="auto">
            <a:xfrm>
              <a:off x="1350" y="1985"/>
              <a:ext cx="4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0" name="Picture 598"/>
            <p:cNvPicPr>
              <a:picLocks noChangeAspect="1" noChangeArrowheads="1"/>
            </p:cNvPicPr>
            <p:nvPr/>
          </p:nvPicPr>
          <p:blipFill>
            <a:blip r:embed="rId21"/>
            <a:srcRect r="25000"/>
            <a:stretch>
              <a:fillRect/>
            </a:stretch>
          </p:blipFill>
          <p:spPr bwMode="auto">
            <a:xfrm>
              <a:off x="1273" y="1986"/>
              <a:ext cx="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1" name="Picture 599"/>
            <p:cNvPicPr>
              <a:picLocks noChangeAspect="1" noChangeArrowheads="1"/>
            </p:cNvPicPr>
            <p:nvPr/>
          </p:nvPicPr>
          <p:blipFill>
            <a:blip r:embed="rId45"/>
            <a:srcRect r="7143"/>
            <a:stretch>
              <a:fillRect/>
            </a:stretch>
          </p:blipFill>
          <p:spPr bwMode="auto">
            <a:xfrm>
              <a:off x="1350" y="1986"/>
              <a:ext cx="4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2" name="Picture 600"/>
            <p:cNvPicPr>
              <a:picLocks noChangeAspect="1" noChangeArrowheads="1"/>
            </p:cNvPicPr>
            <p:nvPr/>
          </p:nvPicPr>
          <p:blipFill>
            <a:blip r:embed="rId21"/>
            <a:srcRect r="25000"/>
            <a:stretch>
              <a:fillRect/>
            </a:stretch>
          </p:blipFill>
          <p:spPr bwMode="auto">
            <a:xfrm>
              <a:off x="1273" y="1988"/>
              <a:ext cx="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3" name="Picture 601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1351" y="1988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4" name="Picture 602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274" y="1989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5" name="Picture 603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1351" y="1989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6" name="Picture 604"/>
            <p:cNvPicPr>
              <a:picLocks noChangeAspect="1" noChangeArrowheads="1"/>
            </p:cNvPicPr>
            <p:nvPr/>
          </p:nvPicPr>
          <p:blipFill>
            <a:blip r:embed="rId120"/>
            <a:srcRect/>
            <a:stretch>
              <a:fillRect/>
            </a:stretch>
          </p:blipFill>
          <p:spPr bwMode="auto">
            <a:xfrm>
              <a:off x="1318" y="1991"/>
              <a:ext cx="6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7" name="Picture 605"/>
            <p:cNvPicPr>
              <a:picLocks noChangeAspect="1" noChangeArrowheads="1"/>
            </p:cNvPicPr>
            <p:nvPr/>
          </p:nvPicPr>
          <p:blipFill>
            <a:blip r:embed="rId120"/>
            <a:srcRect r="2272"/>
            <a:stretch>
              <a:fillRect/>
            </a:stretch>
          </p:blipFill>
          <p:spPr bwMode="auto">
            <a:xfrm>
              <a:off x="1320" y="1993"/>
              <a:ext cx="6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8" name="Picture 606"/>
            <p:cNvPicPr>
              <a:picLocks noChangeAspect="1" noChangeArrowheads="1"/>
            </p:cNvPicPr>
            <p:nvPr/>
          </p:nvPicPr>
          <p:blipFill>
            <a:blip r:embed="rId120"/>
            <a:srcRect r="4546"/>
            <a:stretch>
              <a:fillRect/>
            </a:stretch>
          </p:blipFill>
          <p:spPr bwMode="auto">
            <a:xfrm>
              <a:off x="1320" y="1994"/>
              <a:ext cx="6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09" name="Picture 607"/>
            <p:cNvPicPr>
              <a:picLocks noChangeAspect="1" noChangeArrowheads="1"/>
            </p:cNvPicPr>
            <p:nvPr/>
          </p:nvPicPr>
          <p:blipFill>
            <a:blip r:embed="rId120"/>
            <a:srcRect r="6818"/>
            <a:stretch>
              <a:fillRect/>
            </a:stretch>
          </p:blipFill>
          <p:spPr bwMode="auto">
            <a:xfrm>
              <a:off x="1321" y="1996"/>
              <a:ext cx="6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0" name="Picture 608"/>
            <p:cNvPicPr>
              <a:picLocks noChangeAspect="1" noChangeArrowheads="1"/>
            </p:cNvPicPr>
            <p:nvPr/>
          </p:nvPicPr>
          <p:blipFill>
            <a:blip r:embed="rId121"/>
            <a:srcRect/>
            <a:stretch>
              <a:fillRect/>
            </a:stretch>
          </p:blipFill>
          <p:spPr bwMode="auto">
            <a:xfrm>
              <a:off x="1321" y="1997"/>
              <a:ext cx="6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1" name="Picture 609"/>
            <p:cNvPicPr>
              <a:picLocks noChangeAspect="1" noChangeArrowheads="1"/>
            </p:cNvPicPr>
            <p:nvPr/>
          </p:nvPicPr>
          <p:blipFill>
            <a:blip r:embed="rId10"/>
            <a:srcRect r="12500"/>
            <a:stretch>
              <a:fillRect/>
            </a:stretch>
          </p:blipFill>
          <p:spPr bwMode="auto">
            <a:xfrm>
              <a:off x="1323" y="1999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2" name="Picture 610"/>
            <p:cNvPicPr>
              <a:picLocks noChangeAspect="1" noChangeArrowheads="1"/>
            </p:cNvPicPr>
            <p:nvPr/>
          </p:nvPicPr>
          <p:blipFill>
            <a:blip r:embed="rId20"/>
            <a:srcRect/>
            <a:stretch>
              <a:fillRect/>
            </a:stretch>
          </p:blipFill>
          <p:spPr bwMode="auto">
            <a:xfrm>
              <a:off x="1358" y="1999"/>
              <a:ext cx="2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3" name="Picture 611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325" y="2000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4" name="Picture 612"/>
            <p:cNvPicPr>
              <a:picLocks noChangeAspect="1" noChangeArrowheads="1"/>
            </p:cNvPicPr>
            <p:nvPr/>
          </p:nvPicPr>
          <p:blipFill>
            <a:blip r:embed="rId20"/>
            <a:srcRect/>
            <a:stretch>
              <a:fillRect/>
            </a:stretch>
          </p:blipFill>
          <p:spPr bwMode="auto">
            <a:xfrm>
              <a:off x="1358" y="2000"/>
              <a:ext cx="2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5" name="Picture 613"/>
            <p:cNvPicPr>
              <a:picLocks noChangeAspect="1" noChangeArrowheads="1"/>
            </p:cNvPicPr>
            <p:nvPr/>
          </p:nvPicPr>
          <p:blipFill>
            <a:blip r:embed="rId14"/>
            <a:srcRect r="5000"/>
            <a:stretch>
              <a:fillRect/>
            </a:stretch>
          </p:blipFill>
          <p:spPr bwMode="auto">
            <a:xfrm>
              <a:off x="1325" y="2002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6" name="Picture 614"/>
            <p:cNvPicPr>
              <a:picLocks noChangeAspect="1" noChangeArrowheads="1"/>
            </p:cNvPicPr>
            <p:nvPr/>
          </p:nvPicPr>
          <p:blipFill>
            <a:blip r:embed="rId20"/>
            <a:srcRect r="12500"/>
            <a:stretch>
              <a:fillRect/>
            </a:stretch>
          </p:blipFill>
          <p:spPr bwMode="auto">
            <a:xfrm>
              <a:off x="1359" y="2002"/>
              <a:ext cx="2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7" name="Picture 615"/>
            <p:cNvPicPr>
              <a:picLocks noChangeAspect="1" noChangeArrowheads="1"/>
            </p:cNvPicPr>
            <p:nvPr/>
          </p:nvPicPr>
          <p:blipFill>
            <a:blip r:embed="rId14"/>
            <a:srcRect r="14999"/>
            <a:stretch>
              <a:fillRect/>
            </a:stretch>
          </p:blipFill>
          <p:spPr bwMode="auto">
            <a:xfrm>
              <a:off x="1326" y="2004"/>
              <a:ext cx="2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8" name="Picture 616"/>
            <p:cNvPicPr>
              <a:picLocks noChangeAspect="1" noChangeArrowheads="1"/>
            </p:cNvPicPr>
            <p:nvPr/>
          </p:nvPicPr>
          <p:blipFill>
            <a:blip r:embed="rId20"/>
            <a:srcRect r="12500"/>
            <a:stretch>
              <a:fillRect/>
            </a:stretch>
          </p:blipFill>
          <p:spPr bwMode="auto">
            <a:xfrm>
              <a:off x="1359" y="2004"/>
              <a:ext cx="2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19" name="Picture 617"/>
            <p:cNvPicPr>
              <a:picLocks noChangeAspect="1" noChangeArrowheads="1"/>
            </p:cNvPicPr>
            <p:nvPr/>
          </p:nvPicPr>
          <p:blipFill>
            <a:blip r:embed="rId14"/>
            <a:srcRect r="14999"/>
            <a:stretch>
              <a:fillRect/>
            </a:stretch>
          </p:blipFill>
          <p:spPr bwMode="auto">
            <a:xfrm>
              <a:off x="1326" y="2005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0" name="Picture 618"/>
            <p:cNvPicPr>
              <a:picLocks noChangeAspect="1"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1361" y="2005"/>
              <a:ext cx="1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1" name="Picture 619"/>
            <p:cNvPicPr>
              <a:picLocks noChangeAspect="1" noChangeArrowheads="1"/>
            </p:cNvPicPr>
            <p:nvPr/>
          </p:nvPicPr>
          <p:blipFill>
            <a:blip r:embed="rId20"/>
            <a:srcRect r="6250"/>
            <a:stretch>
              <a:fillRect/>
            </a:stretch>
          </p:blipFill>
          <p:spPr bwMode="auto">
            <a:xfrm>
              <a:off x="1328" y="2007"/>
              <a:ext cx="2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2" name="Picture 620"/>
            <p:cNvPicPr>
              <a:picLocks noChangeAspect="1" noChangeArrowheads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 bwMode="auto">
            <a:xfrm>
              <a:off x="1361" y="2007"/>
              <a:ext cx="1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3" name="Picture 621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329" y="2008"/>
              <a:ext cx="2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4" name="Picture 622"/>
            <p:cNvPicPr>
              <a:picLocks noChangeAspect="1" noChangeArrowheads="1"/>
            </p:cNvPicPr>
            <p:nvPr/>
          </p:nvPicPr>
          <p:blipFill>
            <a:blip r:embed="rId13"/>
            <a:srcRect r="16667"/>
            <a:stretch>
              <a:fillRect/>
            </a:stretch>
          </p:blipFill>
          <p:spPr bwMode="auto">
            <a:xfrm>
              <a:off x="1362" y="2008"/>
              <a:ext cx="1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5" name="Picture 623"/>
            <p:cNvPicPr>
              <a:picLocks noChangeAspect="1" noChangeArrowheads="1"/>
            </p:cNvPicPr>
            <p:nvPr/>
          </p:nvPicPr>
          <p:blipFill>
            <a:blip r:embed="rId20"/>
            <a:srcRect r="18750"/>
            <a:stretch>
              <a:fillRect/>
            </a:stretch>
          </p:blipFill>
          <p:spPr bwMode="auto">
            <a:xfrm>
              <a:off x="1329" y="2010"/>
              <a:ext cx="2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6" name="Picture 624"/>
            <p:cNvPicPr>
              <a:picLocks noChangeAspect="1" noChangeArrowheads="1"/>
            </p:cNvPicPr>
            <p:nvPr/>
          </p:nvPicPr>
          <p:blipFill>
            <a:blip r:embed="rId15"/>
            <a:srcRect r="12500"/>
            <a:stretch>
              <a:fillRect/>
            </a:stretch>
          </p:blipFill>
          <p:spPr bwMode="auto">
            <a:xfrm>
              <a:off x="1364" y="2010"/>
              <a:ext cx="1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7" name="Picture 625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331" y="2011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8" name="Picture 626"/>
            <p:cNvPicPr>
              <a:picLocks noChangeAspect="1" noChangeArrowheads="1"/>
            </p:cNvPicPr>
            <p:nvPr/>
          </p:nvPicPr>
          <p:blipFill>
            <a:blip r:embed="rId15"/>
            <a:srcRect r="12500"/>
            <a:stretch>
              <a:fillRect/>
            </a:stretch>
          </p:blipFill>
          <p:spPr bwMode="auto">
            <a:xfrm>
              <a:off x="1364" y="2011"/>
              <a:ext cx="1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29" name="Picture 627"/>
            <p:cNvPicPr>
              <a:picLocks noChangeAspect="1" noChangeArrowheads="1"/>
            </p:cNvPicPr>
            <p:nvPr/>
          </p:nvPicPr>
          <p:blipFill>
            <a:blip r:embed="rId13"/>
            <a:srcRect r="8333"/>
            <a:stretch>
              <a:fillRect/>
            </a:stretch>
          </p:blipFill>
          <p:spPr bwMode="auto">
            <a:xfrm>
              <a:off x="1331" y="2013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0" name="Picture 628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365" y="2013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1" name="Picture 629"/>
            <p:cNvPicPr>
              <a:picLocks noChangeAspect="1" noChangeArrowheads="1"/>
            </p:cNvPicPr>
            <p:nvPr/>
          </p:nvPicPr>
          <p:blipFill>
            <a:blip r:embed="rId13"/>
            <a:srcRect r="25000"/>
            <a:stretch>
              <a:fillRect/>
            </a:stretch>
          </p:blipFill>
          <p:spPr bwMode="auto">
            <a:xfrm>
              <a:off x="1332" y="2015"/>
              <a:ext cx="1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2" name="Picture 630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365" y="2015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3" name="Picture 631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16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4" name="Picture 632"/>
            <p:cNvPicPr>
              <a:picLocks noChangeAspect="1" noChangeArrowheads="1"/>
            </p:cNvPicPr>
            <p:nvPr/>
          </p:nvPicPr>
          <p:blipFill>
            <a:blip r:embed="rId21"/>
            <a:srcRect r="25000"/>
            <a:stretch>
              <a:fillRect/>
            </a:stretch>
          </p:blipFill>
          <p:spPr bwMode="auto">
            <a:xfrm>
              <a:off x="1367" y="2016"/>
              <a:ext cx="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5" name="Picture 633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18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6" name="Picture 634"/>
            <p:cNvPicPr>
              <a:picLocks noChangeAspect="1" noChangeArrowheads="1"/>
            </p:cNvPicPr>
            <p:nvPr/>
          </p:nvPicPr>
          <p:blipFill>
            <a:blip r:embed="rId21"/>
            <a:srcRect r="25000"/>
            <a:stretch>
              <a:fillRect/>
            </a:stretch>
          </p:blipFill>
          <p:spPr bwMode="auto">
            <a:xfrm>
              <a:off x="1367" y="2018"/>
              <a:ext cx="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7" name="Picture 635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19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8" name="Picture 636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369" y="2019"/>
              <a:ext cx="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39" name="Picture 637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21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0" name="Picture 638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22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1" name="Picture 639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24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2" name="Picture 640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26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3" name="Picture 641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27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4" name="Picture 642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29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5" name="Picture 643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30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6" name="Picture 644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32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7" name="Picture 645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3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8" name="Picture 646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3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49" name="Picture 647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37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0" name="Picture 648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38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1" name="Picture 649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0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2" name="Picture 650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3" name="Picture 651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3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4" name="Picture 652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4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5" name="Picture 653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6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6" name="Picture 654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8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7" name="Picture 655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49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8" name="Picture 656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51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59" name="Picture 657"/>
            <p:cNvPicPr>
              <a:picLocks noChangeAspect="1" noChangeArrowheads="1"/>
            </p:cNvPicPr>
            <p:nvPr/>
          </p:nvPicPr>
          <p:blipFill>
            <a:blip r:embed="rId45"/>
            <a:srcRect r="3572"/>
            <a:stretch>
              <a:fillRect/>
            </a:stretch>
          </p:blipFill>
          <p:spPr bwMode="auto">
            <a:xfrm>
              <a:off x="1372" y="2051"/>
              <a:ext cx="42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0" name="Picture 658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15" y="2052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1" name="Picture 659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373" y="2052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2" name="Picture 660"/>
            <p:cNvPicPr>
              <a:picLocks noChangeAspect="1" noChangeArrowheads="1"/>
            </p:cNvPicPr>
            <p:nvPr/>
          </p:nvPicPr>
          <p:blipFill>
            <a:blip r:embed="rId45"/>
            <a:srcRect r="10715"/>
            <a:stretch>
              <a:fillRect/>
            </a:stretch>
          </p:blipFill>
          <p:spPr bwMode="auto">
            <a:xfrm>
              <a:off x="1373" y="2054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3" name="Picture 661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75" y="2055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4" name="Picture 662"/>
            <p:cNvPicPr>
              <a:picLocks noChangeAspect="1" noChangeArrowheads="1"/>
            </p:cNvPicPr>
            <p:nvPr/>
          </p:nvPicPr>
          <p:blipFill>
            <a:blip r:embed="rId10"/>
            <a:srcRect r="4167"/>
            <a:stretch>
              <a:fillRect/>
            </a:stretch>
          </p:blipFill>
          <p:spPr bwMode="auto">
            <a:xfrm>
              <a:off x="1375" y="2057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5" name="Picture 663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1203" y="2059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6" name="Picture 664"/>
            <p:cNvPicPr>
              <a:picLocks noChangeAspect="1" noChangeArrowheads="1"/>
            </p:cNvPicPr>
            <p:nvPr/>
          </p:nvPicPr>
          <p:blipFill>
            <a:blip r:embed="rId54"/>
            <a:srcRect r="8333"/>
            <a:stretch>
              <a:fillRect/>
            </a:stretch>
          </p:blipFill>
          <p:spPr bwMode="auto">
            <a:xfrm>
              <a:off x="1358" y="2059"/>
              <a:ext cx="5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7" name="Picture 665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60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8" name="Picture 666"/>
            <p:cNvPicPr>
              <a:picLocks noChangeAspect="1" noChangeArrowheads="1"/>
            </p:cNvPicPr>
            <p:nvPr/>
          </p:nvPicPr>
          <p:blipFill>
            <a:blip r:embed="rId59"/>
            <a:srcRect r="3125"/>
            <a:stretch>
              <a:fillRect/>
            </a:stretch>
          </p:blipFill>
          <p:spPr bwMode="auto">
            <a:xfrm>
              <a:off x="1359" y="2060"/>
              <a:ext cx="4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69" name="Picture 667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62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0" name="Picture 668"/>
            <p:cNvPicPr>
              <a:picLocks noChangeAspect="1" noChangeArrowheads="1"/>
            </p:cNvPicPr>
            <p:nvPr/>
          </p:nvPicPr>
          <p:blipFill>
            <a:blip r:embed="rId59"/>
            <a:srcRect r="3125"/>
            <a:stretch>
              <a:fillRect/>
            </a:stretch>
          </p:blipFill>
          <p:spPr bwMode="auto">
            <a:xfrm>
              <a:off x="1359" y="2062"/>
              <a:ext cx="4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1" name="Picture 669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63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2" name="Picture 670"/>
            <p:cNvPicPr>
              <a:picLocks noChangeAspect="1" noChangeArrowheads="1"/>
            </p:cNvPicPr>
            <p:nvPr/>
          </p:nvPicPr>
          <p:blipFill>
            <a:blip r:embed="rId59"/>
            <a:srcRect r="9375"/>
            <a:stretch>
              <a:fillRect/>
            </a:stretch>
          </p:blipFill>
          <p:spPr bwMode="auto">
            <a:xfrm>
              <a:off x="1361" y="2063"/>
              <a:ext cx="4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3" name="Picture 671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65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4" name="Picture 672"/>
            <p:cNvPicPr>
              <a:picLocks noChangeAspect="1" noChangeArrowheads="1"/>
            </p:cNvPicPr>
            <p:nvPr/>
          </p:nvPicPr>
          <p:blipFill>
            <a:blip r:embed="rId59"/>
            <a:srcRect r="9375"/>
            <a:stretch>
              <a:fillRect/>
            </a:stretch>
          </p:blipFill>
          <p:spPr bwMode="auto">
            <a:xfrm>
              <a:off x="1361" y="2065"/>
              <a:ext cx="4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5" name="Picture 673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66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6" name="Picture 674"/>
            <p:cNvPicPr>
              <a:picLocks noChangeAspect="1" noChangeArrowheads="1"/>
            </p:cNvPicPr>
            <p:nvPr/>
          </p:nvPicPr>
          <p:blipFill>
            <a:blip r:embed="rId123"/>
            <a:srcRect r="3572"/>
            <a:stretch>
              <a:fillRect/>
            </a:stretch>
          </p:blipFill>
          <p:spPr bwMode="auto">
            <a:xfrm>
              <a:off x="1320" y="2066"/>
              <a:ext cx="8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7" name="Picture 675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68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8" name="Picture 676"/>
            <p:cNvPicPr>
              <a:picLocks noChangeAspect="1" noChangeArrowheads="1"/>
            </p:cNvPicPr>
            <p:nvPr/>
          </p:nvPicPr>
          <p:blipFill>
            <a:blip r:embed="rId88"/>
            <a:srcRect r="10715"/>
            <a:stretch>
              <a:fillRect/>
            </a:stretch>
          </p:blipFill>
          <p:spPr bwMode="auto">
            <a:xfrm>
              <a:off x="1321" y="2068"/>
              <a:ext cx="4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79" name="Picture 677"/>
            <p:cNvPicPr>
              <a:picLocks noChangeAspect="1" noChangeArrowheads="1"/>
            </p:cNvPicPr>
            <p:nvPr/>
          </p:nvPicPr>
          <p:blipFill>
            <a:blip r:embed="rId124"/>
            <a:srcRect r="10715"/>
            <a:stretch>
              <a:fillRect/>
            </a:stretch>
          </p:blipFill>
          <p:spPr bwMode="auto">
            <a:xfrm>
              <a:off x="1364" y="2068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0" name="Picture 678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0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1" name="Picture 679"/>
            <p:cNvPicPr>
              <a:picLocks noChangeAspect="1" noChangeArrowheads="1"/>
            </p:cNvPicPr>
            <p:nvPr/>
          </p:nvPicPr>
          <p:blipFill>
            <a:blip r:embed="rId88"/>
            <a:srcRect r="10715"/>
            <a:stretch>
              <a:fillRect/>
            </a:stretch>
          </p:blipFill>
          <p:spPr bwMode="auto">
            <a:xfrm>
              <a:off x="1321" y="2070"/>
              <a:ext cx="4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2" name="Picture 680"/>
            <p:cNvPicPr>
              <a:picLocks noChangeAspect="1" noChangeArrowheads="1"/>
            </p:cNvPicPr>
            <p:nvPr/>
          </p:nvPicPr>
          <p:blipFill>
            <a:blip r:embed="rId124"/>
            <a:srcRect r="10715"/>
            <a:stretch>
              <a:fillRect/>
            </a:stretch>
          </p:blipFill>
          <p:spPr bwMode="auto">
            <a:xfrm>
              <a:off x="1364" y="2070"/>
              <a:ext cx="39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3" name="Picture 681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1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4" name="Picture 682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323" y="2071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5" name="Picture 683"/>
            <p:cNvPicPr>
              <a:picLocks noChangeAspect="1" noChangeArrowheads="1"/>
            </p:cNvPicPr>
            <p:nvPr/>
          </p:nvPicPr>
          <p:blipFill>
            <a:blip r:embed="rId125"/>
            <a:srcRect r="4167"/>
            <a:stretch>
              <a:fillRect/>
            </a:stretch>
          </p:blipFill>
          <p:spPr bwMode="auto">
            <a:xfrm>
              <a:off x="1365" y="2071"/>
              <a:ext cx="3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6" name="Picture 684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3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7" name="Picture 685"/>
            <p:cNvPicPr>
              <a:picLocks noChangeAspect="1" noChangeArrowheads="1"/>
            </p:cNvPicPr>
            <p:nvPr/>
          </p:nvPicPr>
          <p:blipFill>
            <a:blip r:embed="rId101"/>
            <a:srcRect r="4167"/>
            <a:stretch>
              <a:fillRect/>
            </a:stretch>
          </p:blipFill>
          <p:spPr bwMode="auto">
            <a:xfrm>
              <a:off x="1323" y="2073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8" name="Picture 686"/>
            <p:cNvPicPr>
              <a:picLocks noChangeAspect="1" noChangeArrowheads="1"/>
            </p:cNvPicPr>
            <p:nvPr/>
          </p:nvPicPr>
          <p:blipFill>
            <a:blip r:embed="rId125"/>
            <a:srcRect r="4167"/>
            <a:stretch>
              <a:fillRect/>
            </a:stretch>
          </p:blipFill>
          <p:spPr bwMode="auto">
            <a:xfrm>
              <a:off x="1365" y="2073"/>
              <a:ext cx="3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89" name="Picture 687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4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0" name="Picture 688"/>
            <p:cNvPicPr>
              <a:picLocks noChangeAspect="1" noChangeArrowheads="1"/>
            </p:cNvPicPr>
            <p:nvPr/>
          </p:nvPicPr>
          <p:blipFill>
            <a:blip r:embed="rId126"/>
            <a:srcRect r="12500"/>
            <a:stretch>
              <a:fillRect/>
            </a:stretch>
          </p:blipFill>
          <p:spPr bwMode="auto">
            <a:xfrm>
              <a:off x="1325" y="2074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1" name="Picture 689"/>
            <p:cNvPicPr>
              <a:picLocks noChangeAspect="1" noChangeArrowheads="1"/>
            </p:cNvPicPr>
            <p:nvPr/>
          </p:nvPicPr>
          <p:blipFill>
            <a:blip r:embed="rId127"/>
            <a:srcRect r="12500"/>
            <a:stretch>
              <a:fillRect/>
            </a:stretch>
          </p:blipFill>
          <p:spPr bwMode="auto">
            <a:xfrm>
              <a:off x="1367" y="2074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2" name="Picture 690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6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3" name="Picture 691"/>
            <p:cNvPicPr>
              <a:picLocks noChangeAspect="1" noChangeArrowheads="1"/>
            </p:cNvPicPr>
            <p:nvPr/>
          </p:nvPicPr>
          <p:blipFill>
            <a:blip r:embed="rId31"/>
            <a:srcRect r="5000"/>
            <a:stretch>
              <a:fillRect/>
            </a:stretch>
          </p:blipFill>
          <p:spPr bwMode="auto">
            <a:xfrm>
              <a:off x="1326" y="2076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4" name="Picture 692"/>
            <p:cNvPicPr>
              <a:picLocks noChangeAspect="1" noChangeArrowheads="1"/>
            </p:cNvPicPr>
            <p:nvPr/>
          </p:nvPicPr>
          <p:blipFill>
            <a:blip r:embed="rId128"/>
            <a:srcRect/>
            <a:stretch>
              <a:fillRect/>
            </a:stretch>
          </p:blipFill>
          <p:spPr bwMode="auto">
            <a:xfrm>
              <a:off x="1369" y="2076"/>
              <a:ext cx="3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5" name="Picture 693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7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6" name="Picture 694"/>
            <p:cNvPicPr>
              <a:picLocks noChangeAspect="1" noChangeArrowheads="1"/>
            </p:cNvPicPr>
            <p:nvPr/>
          </p:nvPicPr>
          <p:blipFill>
            <a:blip r:embed="rId129"/>
            <a:srcRect r="5000"/>
            <a:stretch>
              <a:fillRect/>
            </a:stretch>
          </p:blipFill>
          <p:spPr bwMode="auto">
            <a:xfrm>
              <a:off x="1326" y="2077"/>
              <a:ext cx="3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7" name="Picture 695"/>
            <p:cNvPicPr>
              <a:picLocks noChangeAspect="1" noChangeArrowheads="1"/>
            </p:cNvPicPr>
            <p:nvPr/>
          </p:nvPicPr>
          <p:blipFill>
            <a:blip r:embed="rId130"/>
            <a:srcRect r="5000"/>
            <a:stretch>
              <a:fillRect/>
            </a:stretch>
          </p:blipFill>
          <p:spPr bwMode="auto">
            <a:xfrm>
              <a:off x="1369" y="2077"/>
              <a:ext cx="2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8" name="Picture 696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79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599" name="Picture 697"/>
            <p:cNvPicPr>
              <a:picLocks noChangeAspect="1" noChangeArrowheads="1"/>
            </p:cNvPicPr>
            <p:nvPr/>
          </p:nvPicPr>
          <p:blipFill>
            <a:blip r:embed="rId131"/>
            <a:srcRect r="14999"/>
            <a:stretch>
              <a:fillRect/>
            </a:stretch>
          </p:blipFill>
          <p:spPr bwMode="auto">
            <a:xfrm>
              <a:off x="1328" y="2079"/>
              <a:ext cx="2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0" name="Picture 698"/>
            <p:cNvPicPr>
              <a:picLocks noChangeAspect="1" noChangeArrowheads="1"/>
            </p:cNvPicPr>
            <p:nvPr/>
          </p:nvPicPr>
          <p:blipFill>
            <a:blip r:embed="rId132"/>
            <a:srcRect r="8333"/>
            <a:stretch>
              <a:fillRect/>
            </a:stretch>
          </p:blipFill>
          <p:spPr bwMode="auto">
            <a:xfrm>
              <a:off x="1370" y="2079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1" name="Picture 699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389" y="2079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2" name="Picture 700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81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3" name="Picture 701"/>
            <p:cNvPicPr>
              <a:picLocks noChangeAspect="1" noChangeArrowheads="1"/>
            </p:cNvPicPr>
            <p:nvPr/>
          </p:nvPicPr>
          <p:blipFill>
            <a:blip r:embed="rId131"/>
            <a:srcRect r="14999"/>
            <a:stretch>
              <a:fillRect/>
            </a:stretch>
          </p:blipFill>
          <p:spPr bwMode="auto">
            <a:xfrm>
              <a:off x="1328" y="2081"/>
              <a:ext cx="2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4" name="Picture 702"/>
            <p:cNvPicPr>
              <a:picLocks noChangeAspect="1" noChangeArrowheads="1"/>
            </p:cNvPicPr>
            <p:nvPr/>
          </p:nvPicPr>
          <p:blipFill>
            <a:blip r:embed="rId132"/>
            <a:srcRect r="8333"/>
            <a:stretch>
              <a:fillRect/>
            </a:stretch>
          </p:blipFill>
          <p:spPr bwMode="auto">
            <a:xfrm>
              <a:off x="1370" y="2081"/>
              <a:ext cx="1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5" name="Picture 703"/>
            <p:cNvPicPr>
              <a:picLocks noChangeAspect="1" noChangeArrowheads="1"/>
            </p:cNvPicPr>
            <p:nvPr/>
          </p:nvPicPr>
          <p:blipFill>
            <a:blip r:embed="rId15"/>
            <a:srcRect r="37500"/>
            <a:stretch>
              <a:fillRect/>
            </a:stretch>
          </p:blipFill>
          <p:spPr bwMode="auto">
            <a:xfrm>
              <a:off x="1389" y="2081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6" name="Picture 704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82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7" name="Picture 705"/>
            <p:cNvPicPr>
              <a:picLocks noChangeAspect="1" noChangeArrowheads="1"/>
            </p:cNvPicPr>
            <p:nvPr/>
          </p:nvPicPr>
          <p:blipFill>
            <a:blip r:embed="rId38"/>
            <a:srcRect r="6250"/>
            <a:stretch>
              <a:fillRect/>
            </a:stretch>
          </p:blipFill>
          <p:spPr bwMode="auto">
            <a:xfrm>
              <a:off x="1329" y="2082"/>
              <a:ext cx="2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8" name="Picture 706"/>
            <p:cNvPicPr>
              <a:picLocks noChangeAspect="1" noChangeArrowheads="1"/>
            </p:cNvPicPr>
            <p:nvPr/>
          </p:nvPicPr>
          <p:blipFill>
            <a:blip r:embed="rId133"/>
            <a:srcRect r="25000"/>
            <a:stretch>
              <a:fillRect/>
            </a:stretch>
          </p:blipFill>
          <p:spPr bwMode="auto">
            <a:xfrm>
              <a:off x="1372" y="2082"/>
              <a:ext cx="1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09" name="Picture 707"/>
            <p:cNvPicPr>
              <a:picLocks noChangeAspect="1" noChangeArrowheads="1"/>
            </p:cNvPicPr>
            <p:nvPr/>
          </p:nvPicPr>
          <p:blipFill>
            <a:blip r:embed="rId21"/>
            <a:srcRect r="25000"/>
            <a:stretch>
              <a:fillRect/>
            </a:stretch>
          </p:blipFill>
          <p:spPr bwMode="auto">
            <a:xfrm>
              <a:off x="1391" y="2082"/>
              <a:ext cx="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0" name="Picture 708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84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1" name="Picture 709"/>
            <p:cNvPicPr>
              <a:picLocks noChangeAspect="1" noChangeArrowheads="1"/>
            </p:cNvPicPr>
            <p:nvPr/>
          </p:nvPicPr>
          <p:blipFill>
            <a:blip r:embed="rId134"/>
            <a:srcRect r="18750"/>
            <a:stretch>
              <a:fillRect/>
            </a:stretch>
          </p:blipFill>
          <p:spPr bwMode="auto">
            <a:xfrm>
              <a:off x="1331" y="2084"/>
              <a:ext cx="2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2" name="Picture 710"/>
            <p:cNvPicPr>
              <a:picLocks noChangeAspect="1" noChangeArrowheads="1"/>
            </p:cNvPicPr>
            <p:nvPr/>
          </p:nvPicPr>
          <p:blipFill>
            <a:blip r:embed="rId133"/>
            <a:srcRect r="25000"/>
            <a:stretch>
              <a:fillRect/>
            </a:stretch>
          </p:blipFill>
          <p:spPr bwMode="auto">
            <a:xfrm>
              <a:off x="1372" y="2084"/>
              <a:ext cx="1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3" name="Picture 711"/>
            <p:cNvPicPr>
              <a:picLocks noChangeAspect="1" noChangeArrowheads="1"/>
            </p:cNvPicPr>
            <p:nvPr/>
          </p:nvPicPr>
          <p:blipFill>
            <a:blip r:embed="rId21"/>
            <a:srcRect r="25000"/>
            <a:stretch>
              <a:fillRect/>
            </a:stretch>
          </p:blipFill>
          <p:spPr bwMode="auto">
            <a:xfrm>
              <a:off x="1391" y="2084"/>
              <a:ext cx="4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4" name="Picture 712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85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5" name="Picture 713"/>
            <p:cNvPicPr>
              <a:picLocks noChangeAspect="1" noChangeArrowheads="1"/>
            </p:cNvPicPr>
            <p:nvPr/>
          </p:nvPicPr>
          <p:blipFill>
            <a:blip r:embed="rId134"/>
            <a:srcRect r="18750"/>
            <a:stretch>
              <a:fillRect/>
            </a:stretch>
          </p:blipFill>
          <p:spPr bwMode="auto">
            <a:xfrm>
              <a:off x="1331" y="2085"/>
              <a:ext cx="20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6" name="Picture 714"/>
            <p:cNvPicPr>
              <a:picLocks noChangeAspect="1" noChangeArrowheads="1"/>
            </p:cNvPicPr>
            <p:nvPr/>
          </p:nvPicPr>
          <p:blipFill>
            <a:blip r:embed="rId135"/>
            <a:srcRect r="12500"/>
            <a:stretch>
              <a:fillRect/>
            </a:stretch>
          </p:blipFill>
          <p:spPr bwMode="auto">
            <a:xfrm>
              <a:off x="1373" y="2085"/>
              <a:ext cx="1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7" name="Picture 715"/>
            <p:cNvPicPr>
              <a:picLocks noChangeAspect="1" noChangeArrowheads="1"/>
            </p:cNvPicPr>
            <p:nvPr/>
          </p:nvPicPr>
          <p:blipFill>
            <a:blip r:embed="rId21"/>
            <a:srcRect r="75000"/>
            <a:stretch>
              <a:fillRect/>
            </a:stretch>
          </p:blipFill>
          <p:spPr bwMode="auto">
            <a:xfrm>
              <a:off x="1392" y="2085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8" name="Picture 716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87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19" name="Picture 717"/>
            <p:cNvPicPr>
              <a:picLocks noChangeAspect="1" noChangeArrowheads="1"/>
            </p:cNvPicPr>
            <p:nvPr/>
          </p:nvPicPr>
          <p:blipFill>
            <a:blip r:embed="rId136"/>
            <a:srcRect r="3572"/>
            <a:stretch>
              <a:fillRect/>
            </a:stretch>
          </p:blipFill>
          <p:spPr bwMode="auto">
            <a:xfrm>
              <a:off x="1326" y="2087"/>
              <a:ext cx="4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0" name="Picture 718"/>
            <p:cNvPicPr>
              <a:picLocks noChangeAspect="1" noChangeArrowheads="1"/>
            </p:cNvPicPr>
            <p:nvPr/>
          </p:nvPicPr>
          <p:blipFill>
            <a:blip r:embed="rId137"/>
            <a:srcRect r="37500"/>
            <a:stretch>
              <a:fillRect/>
            </a:stretch>
          </p:blipFill>
          <p:spPr bwMode="auto">
            <a:xfrm>
              <a:off x="1375" y="2087"/>
              <a:ext cx="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1" name="Picture 719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88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2" name="Picture 720"/>
            <p:cNvPicPr>
              <a:picLocks noChangeAspect="1" noChangeArrowheads="1"/>
            </p:cNvPicPr>
            <p:nvPr/>
          </p:nvPicPr>
          <p:blipFill>
            <a:blip r:embed="rId138"/>
            <a:srcRect r="10715"/>
            <a:stretch>
              <a:fillRect/>
            </a:stretch>
          </p:blipFill>
          <p:spPr bwMode="auto">
            <a:xfrm>
              <a:off x="1328" y="2088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3" name="Picture 721"/>
            <p:cNvPicPr>
              <a:picLocks noChangeAspect="1" noChangeArrowheads="1"/>
            </p:cNvPicPr>
            <p:nvPr/>
          </p:nvPicPr>
          <p:blipFill>
            <a:blip r:embed="rId137"/>
            <a:srcRect r="37500"/>
            <a:stretch>
              <a:fillRect/>
            </a:stretch>
          </p:blipFill>
          <p:spPr bwMode="auto">
            <a:xfrm>
              <a:off x="1375" y="2088"/>
              <a:ext cx="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4" name="Picture 722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90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5" name="Picture 723"/>
            <p:cNvPicPr>
              <a:picLocks noChangeAspect="1" noChangeArrowheads="1"/>
            </p:cNvPicPr>
            <p:nvPr/>
          </p:nvPicPr>
          <p:blipFill>
            <a:blip r:embed="rId139"/>
            <a:srcRect r="10715"/>
            <a:stretch>
              <a:fillRect/>
            </a:stretch>
          </p:blipFill>
          <p:spPr bwMode="auto">
            <a:xfrm>
              <a:off x="1328" y="2090"/>
              <a:ext cx="39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6" name="Picture 724"/>
            <p:cNvPicPr>
              <a:picLocks noChangeAspect="1" noChangeArrowheads="1"/>
            </p:cNvPicPr>
            <p:nvPr/>
          </p:nvPicPr>
          <p:blipFill>
            <a:blip r:embed="rId140"/>
            <a:srcRect r="25000"/>
            <a:stretch>
              <a:fillRect/>
            </a:stretch>
          </p:blipFill>
          <p:spPr bwMode="auto">
            <a:xfrm>
              <a:off x="1376" y="2090"/>
              <a:ext cx="5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7" name="Picture 725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92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8" name="Picture 726"/>
            <p:cNvPicPr>
              <a:picLocks noChangeAspect="1" noChangeArrowheads="1"/>
            </p:cNvPicPr>
            <p:nvPr/>
          </p:nvPicPr>
          <p:blipFill>
            <a:blip r:embed="rId141"/>
            <a:srcRect r="4167"/>
            <a:stretch>
              <a:fillRect/>
            </a:stretch>
          </p:blipFill>
          <p:spPr bwMode="auto">
            <a:xfrm>
              <a:off x="1329" y="2092"/>
              <a:ext cx="36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29" name="Picture 727"/>
            <p:cNvPicPr>
              <a:picLocks noChangeAspect="1" noChangeArrowheads="1"/>
            </p:cNvPicPr>
            <p:nvPr/>
          </p:nvPicPr>
          <p:blipFill>
            <a:blip r:embed="rId140"/>
            <a:srcRect r="25000"/>
            <a:stretch>
              <a:fillRect/>
            </a:stretch>
          </p:blipFill>
          <p:spPr bwMode="auto">
            <a:xfrm>
              <a:off x="1376" y="2092"/>
              <a:ext cx="5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0" name="Picture 728"/>
            <p:cNvPicPr>
              <a:picLocks noChangeAspect="1" noChangeArrowheads="1"/>
            </p:cNvPicPr>
            <p:nvPr/>
          </p:nvPicPr>
          <p:blipFill>
            <a:blip r:embed="rId122"/>
            <a:srcRect/>
            <a:stretch>
              <a:fillRect/>
            </a:stretch>
          </p:blipFill>
          <p:spPr bwMode="auto">
            <a:xfrm>
              <a:off x="1203" y="2093"/>
              <a:ext cx="38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1" name="Picture 729"/>
            <p:cNvPicPr>
              <a:picLocks noChangeAspect="1" noChangeArrowheads="1"/>
            </p:cNvPicPr>
            <p:nvPr/>
          </p:nvPicPr>
          <p:blipFill>
            <a:blip r:embed="rId142"/>
            <a:srcRect r="4167"/>
            <a:stretch>
              <a:fillRect/>
            </a:stretch>
          </p:blipFill>
          <p:spPr bwMode="auto">
            <a:xfrm>
              <a:off x="1329" y="2093"/>
              <a:ext cx="36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2" name="Picture 730"/>
            <p:cNvPicPr>
              <a:picLocks noChangeAspect="1" noChangeArrowheads="1"/>
            </p:cNvPicPr>
            <p:nvPr/>
          </p:nvPicPr>
          <p:blipFill>
            <a:blip r:embed="rId140"/>
            <a:srcRect r="75000"/>
            <a:stretch>
              <a:fillRect/>
            </a:stretch>
          </p:blipFill>
          <p:spPr bwMode="auto">
            <a:xfrm>
              <a:off x="1378" y="2093"/>
              <a:ext cx="2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3" name="Picture 731"/>
            <p:cNvPicPr>
              <a:picLocks noChangeAspect="1" noChangeArrowheads="1"/>
            </p:cNvPicPr>
            <p:nvPr/>
          </p:nvPicPr>
          <p:blipFill>
            <a:blip r:embed="rId10"/>
            <a:srcRect/>
            <a:stretch>
              <a:fillRect/>
            </a:stretch>
          </p:blipFill>
          <p:spPr bwMode="auto">
            <a:xfrm>
              <a:off x="1203" y="2095"/>
              <a:ext cx="38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4" name="Picture 732"/>
            <p:cNvPicPr>
              <a:picLocks noChangeAspect="1" noChangeArrowheads="1"/>
            </p:cNvPicPr>
            <p:nvPr/>
          </p:nvPicPr>
          <p:blipFill>
            <a:blip r:embed="rId143"/>
            <a:srcRect r="12500"/>
            <a:stretch>
              <a:fillRect/>
            </a:stretch>
          </p:blipFill>
          <p:spPr bwMode="auto">
            <a:xfrm>
              <a:off x="1331" y="2095"/>
              <a:ext cx="3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5" name="Picture 733"/>
            <p:cNvPicPr>
              <a:picLocks noChangeAspect="1" noChangeArrowheads="1"/>
            </p:cNvPicPr>
            <p:nvPr/>
          </p:nvPicPr>
          <p:blipFill>
            <a:blip r:embed="rId143"/>
            <a:srcRect r="12500"/>
            <a:stretch>
              <a:fillRect/>
            </a:stretch>
          </p:blipFill>
          <p:spPr bwMode="auto">
            <a:xfrm>
              <a:off x="1331" y="2096"/>
              <a:ext cx="3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6" name="Picture 734"/>
            <p:cNvPicPr>
              <a:picLocks noChangeAspect="1" noChangeArrowheads="1"/>
            </p:cNvPicPr>
            <p:nvPr/>
          </p:nvPicPr>
          <p:blipFill>
            <a:blip r:embed="rId144"/>
            <a:srcRect r="5000"/>
            <a:stretch>
              <a:fillRect/>
            </a:stretch>
          </p:blipFill>
          <p:spPr bwMode="auto">
            <a:xfrm>
              <a:off x="1332" y="2098"/>
              <a:ext cx="30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7" name="Picture 735"/>
            <p:cNvPicPr>
              <a:picLocks noChangeAspect="1" noChangeArrowheads="1"/>
            </p:cNvPicPr>
            <p:nvPr/>
          </p:nvPicPr>
          <p:blipFill>
            <a:blip r:embed="rId145"/>
            <a:srcRect r="14999"/>
            <a:stretch>
              <a:fillRect/>
            </a:stretch>
          </p:blipFill>
          <p:spPr bwMode="auto">
            <a:xfrm>
              <a:off x="1334" y="2099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8" name="Picture 736"/>
            <p:cNvPicPr>
              <a:picLocks noChangeAspect="1" noChangeArrowheads="1"/>
            </p:cNvPicPr>
            <p:nvPr/>
          </p:nvPicPr>
          <p:blipFill>
            <a:blip r:embed="rId146"/>
            <a:srcRect r="14999"/>
            <a:stretch>
              <a:fillRect/>
            </a:stretch>
          </p:blipFill>
          <p:spPr bwMode="auto">
            <a:xfrm>
              <a:off x="1334" y="2101"/>
              <a:ext cx="2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39" name="Picture 737"/>
            <p:cNvPicPr>
              <a:picLocks noChangeAspect="1" noChangeArrowheads="1"/>
            </p:cNvPicPr>
            <p:nvPr/>
          </p:nvPicPr>
          <p:blipFill>
            <a:blip r:embed="rId38"/>
            <a:srcRect r="6250"/>
            <a:stretch>
              <a:fillRect/>
            </a:stretch>
          </p:blipFill>
          <p:spPr bwMode="auto">
            <a:xfrm>
              <a:off x="1336" y="2103"/>
              <a:ext cx="23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0" name="Picture 738"/>
            <p:cNvPicPr>
              <a:picLocks noChangeAspect="1" noChangeArrowheads="1"/>
            </p:cNvPicPr>
            <p:nvPr/>
          </p:nvPicPr>
          <p:blipFill>
            <a:blip r:embed="rId38"/>
            <a:srcRect r="6250"/>
            <a:stretch>
              <a:fillRect/>
            </a:stretch>
          </p:blipFill>
          <p:spPr bwMode="auto">
            <a:xfrm>
              <a:off x="1336" y="2104"/>
              <a:ext cx="23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1" name="Picture 739"/>
            <p:cNvPicPr>
              <a:picLocks noChangeAspect="1" noChangeArrowheads="1"/>
            </p:cNvPicPr>
            <p:nvPr/>
          </p:nvPicPr>
          <p:blipFill>
            <a:blip r:embed="rId134"/>
            <a:srcRect r="18750"/>
            <a:stretch>
              <a:fillRect/>
            </a:stretch>
          </p:blipFill>
          <p:spPr bwMode="auto">
            <a:xfrm>
              <a:off x="1337" y="2106"/>
              <a:ext cx="2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2" name="Picture 740"/>
            <p:cNvPicPr>
              <a:picLocks noChangeAspect="1" noChangeArrowheads="1"/>
            </p:cNvPicPr>
            <p:nvPr/>
          </p:nvPicPr>
          <p:blipFill>
            <a:blip r:embed="rId134"/>
            <a:srcRect r="18750"/>
            <a:stretch>
              <a:fillRect/>
            </a:stretch>
          </p:blipFill>
          <p:spPr bwMode="auto">
            <a:xfrm>
              <a:off x="1337" y="2107"/>
              <a:ext cx="21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3" name="Picture 741"/>
            <p:cNvPicPr>
              <a:picLocks noChangeAspect="1" noChangeArrowheads="1"/>
            </p:cNvPicPr>
            <p:nvPr/>
          </p:nvPicPr>
          <p:blipFill>
            <a:blip r:embed="rId147"/>
            <a:srcRect r="8333"/>
            <a:stretch>
              <a:fillRect/>
            </a:stretch>
          </p:blipFill>
          <p:spPr bwMode="auto">
            <a:xfrm>
              <a:off x="1339" y="2109"/>
              <a:ext cx="17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4" name="Picture 742"/>
            <p:cNvPicPr>
              <a:picLocks noChangeAspect="1" noChangeArrowheads="1"/>
            </p:cNvPicPr>
            <p:nvPr/>
          </p:nvPicPr>
          <p:blipFill>
            <a:blip r:embed="rId147"/>
            <a:srcRect r="8333"/>
            <a:stretch>
              <a:fillRect/>
            </a:stretch>
          </p:blipFill>
          <p:spPr bwMode="auto">
            <a:xfrm>
              <a:off x="1339" y="2110"/>
              <a:ext cx="17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5" name="Picture 743"/>
            <p:cNvPicPr>
              <a:picLocks noChangeAspect="1" noChangeArrowheads="1"/>
            </p:cNvPicPr>
            <p:nvPr/>
          </p:nvPicPr>
          <p:blipFill>
            <a:blip r:embed="rId148"/>
            <a:srcRect r="25000"/>
            <a:stretch>
              <a:fillRect/>
            </a:stretch>
          </p:blipFill>
          <p:spPr bwMode="auto">
            <a:xfrm>
              <a:off x="1340" y="2112"/>
              <a:ext cx="14" cy="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6646" name="Picture 744"/>
            <p:cNvPicPr>
              <a:picLocks noChangeAspect="1" noChangeArrowheads="1"/>
            </p:cNvPicPr>
            <p:nvPr/>
          </p:nvPicPr>
          <p:blipFill>
            <a:blip r:embed="rId135"/>
            <a:srcRect r="12500"/>
            <a:stretch>
              <a:fillRect/>
            </a:stretch>
          </p:blipFill>
          <p:spPr bwMode="auto">
            <a:xfrm>
              <a:off x="1342" y="2114"/>
              <a:ext cx="11" cy="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6401" name="Picture 745"/>
          <p:cNvPicPr>
            <a:picLocks noChangeAspect="1" noChangeArrowheads="1"/>
          </p:cNvPicPr>
          <p:nvPr/>
        </p:nvPicPr>
        <p:blipFill>
          <a:blip r:embed="rId137"/>
          <a:srcRect r="37500"/>
          <a:stretch>
            <a:fillRect/>
          </a:stretch>
        </p:blipFill>
        <p:spPr bwMode="auto">
          <a:xfrm>
            <a:off x="4822825" y="5075238"/>
            <a:ext cx="26988" cy="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2" name="Picture 746"/>
          <p:cNvPicPr>
            <a:picLocks noChangeAspect="1" noChangeArrowheads="1"/>
          </p:cNvPicPr>
          <p:nvPr/>
        </p:nvPicPr>
        <p:blipFill>
          <a:blip r:embed="rId45"/>
          <a:srcRect r="10715"/>
          <a:stretch>
            <a:fillRect/>
          </a:stretch>
        </p:blipFill>
        <p:spPr bwMode="auto">
          <a:xfrm>
            <a:off x="4865688" y="5092700"/>
            <a:ext cx="128587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3" name="Picture 747"/>
          <p:cNvPicPr>
            <a:picLocks noChangeAspect="1" noChangeArrowheads="1"/>
          </p:cNvPicPr>
          <p:nvPr/>
        </p:nvPicPr>
        <p:blipFill>
          <a:blip r:embed="rId10"/>
          <a:srcRect r="4167"/>
          <a:stretch>
            <a:fillRect/>
          </a:stretch>
        </p:blipFill>
        <p:spPr bwMode="auto">
          <a:xfrm>
            <a:off x="4873625" y="5110163"/>
            <a:ext cx="117475" cy="4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4" name="Picture 748"/>
          <p:cNvPicPr>
            <a:picLocks noChangeAspect="1" noChangeArrowheads="1"/>
          </p:cNvPicPr>
          <p:nvPr/>
        </p:nvPicPr>
        <p:blipFill>
          <a:blip r:embed="rId25"/>
          <a:srcRect r="5000"/>
          <a:stretch>
            <a:fillRect/>
          </a:stretch>
        </p:blipFill>
        <p:spPr bwMode="auto">
          <a:xfrm>
            <a:off x="4883150" y="5124450"/>
            <a:ext cx="98425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5" name="Picture 749"/>
          <p:cNvPicPr>
            <a:picLocks noChangeAspect="1" noChangeArrowheads="1"/>
          </p:cNvPicPr>
          <p:nvPr/>
        </p:nvPicPr>
        <p:blipFill>
          <a:blip r:embed="rId20"/>
          <a:srcRect r="6250"/>
          <a:stretch>
            <a:fillRect/>
          </a:stretch>
        </p:blipFill>
        <p:spPr bwMode="auto">
          <a:xfrm>
            <a:off x="4892675" y="5141913"/>
            <a:ext cx="76200" cy="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6" name="Picture 750"/>
          <p:cNvPicPr>
            <a:picLocks noChangeAspect="1" noChangeArrowheads="1"/>
          </p:cNvPicPr>
          <p:nvPr/>
        </p:nvPicPr>
        <p:blipFill>
          <a:blip r:embed="rId13"/>
          <a:srcRect r="8333"/>
          <a:stretch>
            <a:fillRect/>
          </a:stretch>
        </p:blipFill>
        <p:spPr bwMode="auto">
          <a:xfrm>
            <a:off x="4902200" y="5164138"/>
            <a:ext cx="55563" cy="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7" name="Picture 751"/>
          <p:cNvPicPr>
            <a:picLocks noChangeAspect="1" noChangeArrowheads="1"/>
          </p:cNvPicPr>
          <p:nvPr/>
        </p:nvPicPr>
        <p:blipFill>
          <a:blip r:embed="rId13"/>
          <a:srcRect r="25000"/>
          <a:stretch>
            <a:fillRect/>
          </a:stretch>
        </p:blipFill>
        <p:spPr bwMode="auto">
          <a:xfrm>
            <a:off x="4908550" y="5178425"/>
            <a:ext cx="46038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8" name="Picture 752"/>
          <p:cNvPicPr>
            <a:picLocks noChangeAspect="1" noChangeArrowheads="1"/>
          </p:cNvPicPr>
          <p:nvPr/>
        </p:nvPicPr>
        <p:blipFill>
          <a:blip r:embed="rId15"/>
          <a:srcRect r="37500"/>
          <a:stretch>
            <a:fillRect/>
          </a:stretch>
        </p:blipFill>
        <p:spPr bwMode="auto">
          <a:xfrm>
            <a:off x="4919663" y="5191125"/>
            <a:ext cx="25400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09" name="Picture 753"/>
          <p:cNvPicPr>
            <a:picLocks noChangeAspect="1" noChangeArrowheads="1"/>
          </p:cNvPicPr>
          <p:nvPr/>
        </p:nvPicPr>
        <p:blipFill>
          <a:blip r:embed="rId21"/>
          <a:srcRect r="75000"/>
          <a:stretch>
            <a:fillRect/>
          </a:stretch>
        </p:blipFill>
        <p:spPr bwMode="auto">
          <a:xfrm>
            <a:off x="4929188" y="5210175"/>
            <a:ext cx="3175" cy="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0" name="Picture 754"/>
          <p:cNvPicPr>
            <a:picLocks noChangeAspect="1" noChangeArrowheads="1"/>
          </p:cNvPicPr>
          <p:nvPr/>
        </p:nvPicPr>
        <p:blipFill>
          <a:blip r:embed="rId149"/>
          <a:srcRect r="7143"/>
          <a:stretch>
            <a:fillRect/>
          </a:stretch>
        </p:blipFill>
        <p:spPr bwMode="auto">
          <a:xfrm>
            <a:off x="4919663" y="5332413"/>
            <a:ext cx="134937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1" name="Picture 755"/>
          <p:cNvPicPr>
            <a:picLocks noChangeAspect="1" noChangeArrowheads="1"/>
          </p:cNvPicPr>
          <p:nvPr/>
        </p:nvPicPr>
        <p:blipFill>
          <a:blip r:embed="rId150"/>
          <a:srcRect r="8333"/>
          <a:stretch>
            <a:fillRect/>
          </a:stretch>
        </p:blipFill>
        <p:spPr bwMode="auto">
          <a:xfrm>
            <a:off x="4929188" y="5346700"/>
            <a:ext cx="111125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2" name="Picture 756"/>
          <p:cNvPicPr>
            <a:picLocks noChangeAspect="1" noChangeArrowheads="1"/>
          </p:cNvPicPr>
          <p:nvPr/>
        </p:nvPicPr>
        <p:blipFill>
          <a:blip r:embed="rId151"/>
          <a:srcRect r="10001"/>
          <a:stretch>
            <a:fillRect/>
          </a:stretch>
        </p:blipFill>
        <p:spPr bwMode="auto">
          <a:xfrm>
            <a:off x="4938713" y="5364163"/>
            <a:ext cx="92075" cy="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3" name="Picture 757"/>
          <p:cNvPicPr>
            <a:picLocks noChangeAspect="1" noChangeArrowheads="1"/>
          </p:cNvPicPr>
          <p:nvPr/>
        </p:nvPicPr>
        <p:blipFill>
          <a:blip r:embed="rId38"/>
          <a:srcRect r="6250"/>
          <a:stretch>
            <a:fillRect/>
          </a:stretch>
        </p:blipFill>
        <p:spPr bwMode="auto">
          <a:xfrm>
            <a:off x="4948238" y="5381625"/>
            <a:ext cx="79375" cy="4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4" name="Picture 758"/>
          <p:cNvPicPr>
            <a:picLocks noChangeAspect="1" noChangeArrowheads="1"/>
          </p:cNvPicPr>
          <p:nvPr/>
        </p:nvPicPr>
        <p:blipFill>
          <a:blip r:embed="rId147"/>
          <a:srcRect r="8333"/>
          <a:stretch>
            <a:fillRect/>
          </a:stretch>
        </p:blipFill>
        <p:spPr bwMode="auto">
          <a:xfrm>
            <a:off x="4957763" y="5399088"/>
            <a:ext cx="60325" cy="4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5" name="Picture 759"/>
          <p:cNvPicPr>
            <a:picLocks noChangeAspect="1" noChangeArrowheads="1"/>
          </p:cNvPicPr>
          <p:nvPr/>
        </p:nvPicPr>
        <p:blipFill>
          <a:blip r:embed="rId45"/>
          <a:srcRect r="3572"/>
          <a:stretch>
            <a:fillRect/>
          </a:stretch>
        </p:blipFill>
        <p:spPr bwMode="auto">
          <a:xfrm>
            <a:off x="4405313" y="5413375"/>
            <a:ext cx="138112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6" name="Picture 760"/>
          <p:cNvPicPr>
            <a:picLocks noChangeAspect="1" noChangeArrowheads="1"/>
          </p:cNvPicPr>
          <p:nvPr/>
        </p:nvPicPr>
        <p:blipFill>
          <a:blip r:embed="rId152"/>
          <a:srcRect/>
          <a:stretch>
            <a:fillRect/>
          </a:stretch>
        </p:blipFill>
        <p:spPr bwMode="auto">
          <a:xfrm>
            <a:off x="4965700" y="5413375"/>
            <a:ext cx="38100" cy="7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7" name="Picture 761"/>
          <p:cNvPicPr>
            <a:picLocks noChangeAspect="1" noChangeArrowheads="1"/>
          </p:cNvPicPr>
          <p:nvPr/>
        </p:nvPicPr>
        <p:blipFill>
          <a:blip r:embed="rId101"/>
          <a:srcRect r="4167"/>
          <a:stretch>
            <a:fillRect/>
          </a:stretch>
        </p:blipFill>
        <p:spPr bwMode="auto">
          <a:xfrm>
            <a:off x="4414838" y="5430838"/>
            <a:ext cx="119062" cy="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8" name="Picture 762"/>
          <p:cNvPicPr>
            <a:picLocks noChangeAspect="1" noChangeArrowheads="1"/>
          </p:cNvPicPr>
          <p:nvPr/>
        </p:nvPicPr>
        <p:blipFill>
          <a:blip r:embed="rId137"/>
          <a:srcRect r="37500"/>
          <a:stretch>
            <a:fillRect/>
          </a:stretch>
        </p:blipFill>
        <p:spPr bwMode="auto">
          <a:xfrm>
            <a:off x="4975225" y="5430838"/>
            <a:ext cx="25400" cy="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19" name="Picture 763"/>
          <p:cNvPicPr>
            <a:picLocks noChangeAspect="1" noChangeArrowheads="1"/>
          </p:cNvPicPr>
          <p:nvPr/>
        </p:nvPicPr>
        <p:blipFill>
          <a:blip r:embed="rId104"/>
          <a:srcRect r="12500"/>
          <a:stretch>
            <a:fillRect/>
          </a:stretch>
        </p:blipFill>
        <p:spPr bwMode="auto">
          <a:xfrm>
            <a:off x="4422775" y="5449888"/>
            <a:ext cx="107950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20" name="Picture 764"/>
          <p:cNvPicPr>
            <a:picLocks noChangeAspect="1" noChangeArrowheads="1"/>
          </p:cNvPicPr>
          <p:nvPr/>
        </p:nvPicPr>
        <p:blipFill>
          <a:blip r:embed="rId153"/>
          <a:srcRect r="14999"/>
          <a:stretch>
            <a:fillRect/>
          </a:stretch>
        </p:blipFill>
        <p:spPr bwMode="auto">
          <a:xfrm>
            <a:off x="4432300" y="5462588"/>
            <a:ext cx="88900" cy="7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21" name="Picture 765"/>
          <p:cNvPicPr>
            <a:picLocks noChangeAspect="1" noChangeArrowheads="1"/>
          </p:cNvPicPr>
          <p:nvPr/>
        </p:nvPicPr>
        <p:blipFill>
          <a:blip r:embed="rId134"/>
          <a:srcRect r="18750"/>
          <a:stretch>
            <a:fillRect/>
          </a:stretch>
        </p:blipFill>
        <p:spPr bwMode="auto">
          <a:xfrm>
            <a:off x="4441825" y="5481638"/>
            <a:ext cx="65088" cy="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22" name="Picture 766"/>
          <p:cNvPicPr>
            <a:picLocks noChangeAspect="1" noChangeArrowheads="1"/>
          </p:cNvPicPr>
          <p:nvPr/>
        </p:nvPicPr>
        <p:blipFill>
          <a:blip r:embed="rId148"/>
          <a:srcRect r="25000"/>
          <a:stretch>
            <a:fillRect/>
          </a:stretch>
        </p:blipFill>
        <p:spPr bwMode="auto">
          <a:xfrm>
            <a:off x="4451350" y="5502275"/>
            <a:ext cx="46038" cy="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23" name="Picture 767"/>
          <p:cNvPicPr>
            <a:picLocks noChangeAspect="1" noChangeArrowheads="1"/>
          </p:cNvPicPr>
          <p:nvPr/>
        </p:nvPicPr>
        <p:blipFill>
          <a:blip r:embed="rId135"/>
          <a:srcRect r="12500"/>
          <a:stretch>
            <a:fillRect/>
          </a:stretch>
        </p:blipFill>
        <p:spPr bwMode="auto">
          <a:xfrm>
            <a:off x="4457700" y="5516563"/>
            <a:ext cx="36513" cy="3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6424" name="Picture 768"/>
          <p:cNvPicPr>
            <a:picLocks noChangeAspect="1" noChangeArrowheads="1"/>
          </p:cNvPicPr>
          <p:nvPr/>
        </p:nvPicPr>
        <p:blipFill>
          <a:blip r:embed="rId140"/>
          <a:srcRect r="25000"/>
          <a:stretch>
            <a:fillRect/>
          </a:stretch>
        </p:blipFill>
        <p:spPr bwMode="auto">
          <a:xfrm>
            <a:off x="4468813" y="5530850"/>
            <a:ext cx="15875" cy="6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6425" name="Rectangle 769"/>
          <p:cNvSpPr>
            <a:spLocks noChangeArrowheads="1"/>
          </p:cNvSpPr>
          <p:nvPr/>
        </p:nvSpPr>
        <p:spPr bwMode="auto">
          <a:xfrm>
            <a:off x="6207125" y="1384300"/>
            <a:ext cx="2987675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male samples modeled 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426" name="Rectangle 770"/>
          <p:cNvSpPr>
            <a:spLocks noChangeArrowheads="1"/>
          </p:cNvSpPr>
          <p:nvPr/>
        </p:nvSpPr>
        <p:spPr bwMode="auto">
          <a:xfrm>
            <a:off x="6265863" y="1803400"/>
            <a:ext cx="33083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with male/female data set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96427" name="Rectangle 771"/>
          <p:cNvSpPr>
            <a:spLocks noChangeArrowheads="1"/>
          </p:cNvSpPr>
          <p:nvPr/>
        </p:nvSpPr>
        <p:spPr bwMode="auto">
          <a:xfrm>
            <a:off x="7312025" y="2768600"/>
            <a:ext cx="931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AMAL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6356" name="Oval 772"/>
          <p:cNvSpPr>
            <a:spLocks noChangeArrowheads="1"/>
          </p:cNvSpPr>
          <p:nvPr/>
        </p:nvSpPr>
        <p:spPr bwMode="auto">
          <a:xfrm>
            <a:off x="6797675" y="2854325"/>
            <a:ext cx="131763" cy="144463"/>
          </a:xfrm>
          <a:prstGeom prst="ellipse">
            <a:avLst/>
          </a:prstGeom>
          <a:solidFill>
            <a:srgbClr val="000000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96429" name="Rectangle 773"/>
          <p:cNvSpPr>
            <a:spLocks noChangeArrowheads="1"/>
          </p:cNvSpPr>
          <p:nvPr/>
        </p:nvSpPr>
        <p:spPr bwMode="auto">
          <a:xfrm>
            <a:off x="7312025" y="3117850"/>
            <a:ext cx="949325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AMDR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6358" name="Oval 774"/>
          <p:cNvSpPr>
            <a:spLocks noChangeArrowheads="1"/>
          </p:cNvSpPr>
          <p:nvPr/>
        </p:nvSpPr>
        <p:spPr bwMode="auto">
          <a:xfrm>
            <a:off x="6797675" y="3206750"/>
            <a:ext cx="131763" cy="141288"/>
          </a:xfrm>
          <a:prstGeom prst="ellipse">
            <a:avLst/>
          </a:prstGeom>
          <a:solidFill>
            <a:srgbClr val="FFFFFF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96431" name="Rectangle 775"/>
          <p:cNvSpPr>
            <a:spLocks noChangeArrowheads="1"/>
          </p:cNvSpPr>
          <p:nvPr/>
        </p:nvSpPr>
        <p:spPr bwMode="auto">
          <a:xfrm>
            <a:off x="7312025" y="3467100"/>
            <a:ext cx="9144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BMAL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6360" name="Freeform 776"/>
          <p:cNvSpPr>
            <a:spLocks/>
          </p:cNvSpPr>
          <p:nvPr/>
        </p:nvSpPr>
        <p:spPr bwMode="auto">
          <a:xfrm>
            <a:off x="6797675" y="3584575"/>
            <a:ext cx="131763" cy="122238"/>
          </a:xfrm>
          <a:custGeom>
            <a:avLst/>
            <a:gdLst/>
            <a:ahLst/>
            <a:cxnLst>
              <a:cxn ang="0">
                <a:pos x="61" y="106"/>
              </a:cxn>
              <a:cxn ang="0">
                <a:pos x="0" y="0"/>
              </a:cxn>
              <a:cxn ang="0">
                <a:pos x="122" y="0"/>
              </a:cxn>
              <a:cxn ang="0">
                <a:pos x="61" y="106"/>
              </a:cxn>
            </a:cxnLst>
            <a:rect l="0" t="0" r="r" b="b"/>
            <a:pathLst>
              <a:path w="122" h="106">
                <a:moveTo>
                  <a:pt x="61" y="106"/>
                </a:moveTo>
                <a:lnTo>
                  <a:pt x="0" y="0"/>
                </a:lnTo>
                <a:lnTo>
                  <a:pt x="122" y="0"/>
                </a:lnTo>
                <a:lnTo>
                  <a:pt x="61" y="106"/>
                </a:lnTo>
                <a:close/>
              </a:path>
            </a:pathLst>
          </a:custGeom>
          <a:solidFill>
            <a:srgbClr val="000000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96433" name="Rectangle 777"/>
          <p:cNvSpPr>
            <a:spLocks noChangeArrowheads="1"/>
          </p:cNvSpPr>
          <p:nvPr/>
        </p:nvSpPr>
        <p:spPr bwMode="auto">
          <a:xfrm>
            <a:off x="7312025" y="3816350"/>
            <a:ext cx="931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BMDR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6362" name="Freeform 778"/>
          <p:cNvSpPr>
            <a:spLocks/>
          </p:cNvSpPr>
          <p:nvPr/>
        </p:nvSpPr>
        <p:spPr bwMode="auto">
          <a:xfrm>
            <a:off x="6797675" y="3932238"/>
            <a:ext cx="131763" cy="123825"/>
          </a:xfrm>
          <a:custGeom>
            <a:avLst/>
            <a:gdLst/>
            <a:ahLst/>
            <a:cxnLst>
              <a:cxn ang="0">
                <a:pos x="61" y="106"/>
              </a:cxn>
              <a:cxn ang="0">
                <a:pos x="0" y="0"/>
              </a:cxn>
              <a:cxn ang="0">
                <a:pos x="122" y="0"/>
              </a:cxn>
              <a:cxn ang="0">
                <a:pos x="61" y="106"/>
              </a:cxn>
            </a:cxnLst>
            <a:rect l="0" t="0" r="r" b="b"/>
            <a:pathLst>
              <a:path w="122" h="106">
                <a:moveTo>
                  <a:pt x="61" y="106"/>
                </a:moveTo>
                <a:lnTo>
                  <a:pt x="0" y="0"/>
                </a:lnTo>
                <a:lnTo>
                  <a:pt x="122" y="0"/>
                </a:lnTo>
                <a:lnTo>
                  <a:pt x="61" y="106"/>
                </a:lnTo>
                <a:close/>
              </a:path>
            </a:pathLst>
          </a:custGeom>
          <a:solidFill>
            <a:srgbClr val="FFFFFF"/>
          </a:solidFill>
          <a:ln w="158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96435" name="Rectangle 779"/>
          <p:cNvSpPr>
            <a:spLocks noChangeArrowheads="1"/>
          </p:cNvSpPr>
          <p:nvPr/>
        </p:nvSpPr>
        <p:spPr bwMode="auto">
          <a:xfrm>
            <a:off x="7312025" y="4165600"/>
            <a:ext cx="931863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CMAL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6364" name="Rectangle 780"/>
          <p:cNvSpPr>
            <a:spLocks noChangeArrowheads="1"/>
          </p:cNvSpPr>
          <p:nvPr/>
        </p:nvSpPr>
        <p:spPr bwMode="auto">
          <a:xfrm>
            <a:off x="6807200" y="4260850"/>
            <a:ext cx="115888" cy="123825"/>
          </a:xfrm>
          <a:prstGeom prst="rect">
            <a:avLst/>
          </a:prstGeom>
          <a:solidFill>
            <a:srgbClr val="000000"/>
          </a:solidFill>
          <a:ln w="15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96437" name="Rectangle 781"/>
          <p:cNvSpPr>
            <a:spLocks noChangeArrowheads="1"/>
          </p:cNvSpPr>
          <p:nvPr/>
        </p:nvSpPr>
        <p:spPr bwMode="auto">
          <a:xfrm>
            <a:off x="7324725" y="4514850"/>
            <a:ext cx="949325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2400">
                <a:solidFill>
                  <a:srgbClr val="800000"/>
                </a:solidFill>
                <a:latin typeface="Times New Roman" pitchFamily="18" charset="0"/>
              </a:rPr>
              <a:t>CMDR</a:t>
            </a:r>
            <a:endParaRPr lang="en-US" sz="2400" b="0">
              <a:solidFill>
                <a:srgbClr val="800000"/>
              </a:solidFill>
              <a:latin typeface="Times New Roman" pitchFamily="18" charset="0"/>
            </a:endParaRPr>
          </a:p>
        </p:txBody>
      </p:sp>
      <p:sp>
        <p:nvSpPr>
          <p:cNvPr id="836366" name="Rectangle 782"/>
          <p:cNvSpPr>
            <a:spLocks noChangeArrowheads="1"/>
          </p:cNvSpPr>
          <p:nvPr/>
        </p:nvSpPr>
        <p:spPr bwMode="auto">
          <a:xfrm>
            <a:off x="6811963" y="4613275"/>
            <a:ext cx="114300" cy="120650"/>
          </a:xfrm>
          <a:prstGeom prst="rect">
            <a:avLst/>
          </a:prstGeom>
          <a:solidFill>
            <a:srgbClr val="FFFFFF"/>
          </a:solidFill>
          <a:ln w="158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836367" name="Text Box 783"/>
          <p:cNvSpPr txBox="1">
            <a:spLocks noChangeArrowheads="1"/>
          </p:cNvSpPr>
          <p:nvPr/>
        </p:nvSpPr>
        <p:spPr bwMode="auto">
          <a:xfrm>
            <a:off x="1265238" y="447675"/>
            <a:ext cx="5370512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4400">
                <a:solidFill>
                  <a:srgbClr val="8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Cohort Separations</a:t>
            </a:r>
          </a:p>
        </p:txBody>
      </p:sp>
      <p:pic>
        <p:nvPicPr>
          <p:cNvPr id="96440" name="Picture 784"/>
          <p:cNvPicPr>
            <a:picLocks noChangeAspect="1" noChangeArrowheads="1"/>
          </p:cNvPicPr>
          <p:nvPr/>
        </p:nvPicPr>
        <p:blipFill>
          <a:blip r:embed="rId17"/>
          <a:srcRect r="10715"/>
          <a:stretch>
            <a:fillRect/>
          </a:stretch>
        </p:blipFill>
        <p:spPr bwMode="auto">
          <a:xfrm>
            <a:off x="3929063" y="2963863"/>
            <a:ext cx="131762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441" name="Picture 785"/>
          <p:cNvPicPr>
            <a:picLocks noChangeAspect="1" noChangeArrowheads="1"/>
          </p:cNvPicPr>
          <p:nvPr/>
        </p:nvPicPr>
        <p:blipFill>
          <a:blip r:embed="rId12"/>
          <a:srcRect r="4167"/>
          <a:stretch>
            <a:fillRect/>
          </a:stretch>
        </p:blipFill>
        <p:spPr bwMode="auto">
          <a:xfrm>
            <a:off x="3935413" y="2973388"/>
            <a:ext cx="117475" cy="7937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442" name="Picture 786"/>
          <p:cNvPicPr>
            <a:picLocks noChangeAspect="1" noChangeArrowheads="1"/>
          </p:cNvPicPr>
          <p:nvPr/>
        </p:nvPicPr>
        <p:blipFill>
          <a:blip r:embed="rId14"/>
          <a:srcRect r="5000"/>
          <a:stretch>
            <a:fillRect/>
          </a:stretch>
        </p:blipFill>
        <p:spPr bwMode="auto">
          <a:xfrm>
            <a:off x="3944938" y="2990850"/>
            <a:ext cx="98425" cy="7938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443" name="Picture 787"/>
          <p:cNvPicPr>
            <a:picLocks noChangeAspect="1" noChangeArrowheads="1"/>
          </p:cNvPicPr>
          <p:nvPr/>
        </p:nvPicPr>
        <p:blipFill>
          <a:blip r:embed="rId20"/>
          <a:srcRect r="18750"/>
          <a:stretch>
            <a:fillRect/>
          </a:stretch>
        </p:blipFill>
        <p:spPr bwMode="auto">
          <a:xfrm>
            <a:off x="3960813" y="3013075"/>
            <a:ext cx="66675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444" name="Picture 788"/>
          <p:cNvPicPr>
            <a:picLocks noChangeAspect="1" noChangeArrowheads="1"/>
          </p:cNvPicPr>
          <p:nvPr/>
        </p:nvPicPr>
        <p:blipFill>
          <a:blip r:embed="rId13"/>
          <a:srcRect r="8333"/>
          <a:stretch>
            <a:fillRect/>
          </a:stretch>
        </p:blipFill>
        <p:spPr bwMode="auto">
          <a:xfrm>
            <a:off x="3963988" y="3030538"/>
            <a:ext cx="60325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445" name="Picture 789"/>
          <p:cNvPicPr>
            <a:picLocks noChangeAspect="1" noChangeArrowheads="1"/>
          </p:cNvPicPr>
          <p:nvPr/>
        </p:nvPicPr>
        <p:blipFill>
          <a:blip r:embed="rId15"/>
          <a:srcRect r="12500"/>
          <a:stretch>
            <a:fillRect/>
          </a:stretch>
        </p:blipFill>
        <p:spPr bwMode="auto">
          <a:xfrm>
            <a:off x="3978275" y="3048000"/>
            <a:ext cx="36513" cy="31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96446" name="Picture 790"/>
          <p:cNvPicPr>
            <a:picLocks noChangeAspect="1" noChangeArrowheads="1"/>
          </p:cNvPicPr>
          <p:nvPr/>
        </p:nvPicPr>
        <p:blipFill>
          <a:blip r:embed="rId15"/>
          <a:srcRect r="37500"/>
          <a:stretch>
            <a:fillRect/>
          </a:stretch>
        </p:blipFill>
        <p:spPr bwMode="auto">
          <a:xfrm>
            <a:off x="3981450" y="3059113"/>
            <a:ext cx="25400" cy="63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86" name="Line 2"/>
          <p:cNvSpPr>
            <a:spLocks noChangeShapeType="1"/>
          </p:cNvSpPr>
          <p:nvPr/>
        </p:nvSpPr>
        <p:spPr bwMode="auto">
          <a:xfrm>
            <a:off x="1671638" y="363538"/>
            <a:ext cx="14287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7587" name="Line 3"/>
          <p:cNvSpPr>
            <a:spLocks noChangeShapeType="1"/>
          </p:cNvSpPr>
          <p:nvPr/>
        </p:nvSpPr>
        <p:spPr bwMode="auto">
          <a:xfrm>
            <a:off x="8531225" y="363538"/>
            <a:ext cx="14288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7588" name="Text Box 4"/>
          <p:cNvSpPr txBox="1">
            <a:spLocks noChangeArrowheads="1"/>
          </p:cNvSpPr>
          <p:nvPr/>
        </p:nvSpPr>
        <p:spPr bwMode="auto">
          <a:xfrm>
            <a:off x="3819525" y="279400"/>
            <a:ext cx="2638425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Cohort Effects</a:t>
            </a:r>
          </a:p>
        </p:txBody>
      </p:sp>
      <p:grpSp>
        <p:nvGrpSpPr>
          <p:cNvPr id="97285" name="Group 5"/>
          <p:cNvGrpSpPr>
            <a:grpSpLocks/>
          </p:cNvGrpSpPr>
          <p:nvPr/>
        </p:nvGrpSpPr>
        <p:grpSpPr bwMode="auto">
          <a:xfrm>
            <a:off x="431800" y="1109663"/>
            <a:ext cx="2246313" cy="1920875"/>
            <a:chOff x="551" y="2543"/>
            <a:chExt cx="2098" cy="1629"/>
          </a:xfrm>
        </p:grpSpPr>
        <p:sp>
          <p:nvSpPr>
            <p:cNvPr id="707590" name="Rectangle 6"/>
            <p:cNvSpPr>
              <a:spLocks noChangeArrowheads="1"/>
            </p:cNvSpPr>
            <p:nvPr/>
          </p:nvSpPr>
          <p:spPr bwMode="auto">
            <a:xfrm>
              <a:off x="551" y="2543"/>
              <a:ext cx="2098" cy="1629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pic>
          <p:nvPicPr>
            <p:cNvPr id="97300" name="Picture 7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612" y="2590"/>
              <a:ext cx="2000" cy="14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97286" name="Picture 8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383088" y="1136650"/>
            <a:ext cx="1509712" cy="213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87" name="Picture 9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591425" y="1098550"/>
            <a:ext cx="1719263" cy="2273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07594" name="Line 10"/>
          <p:cNvSpPr>
            <a:spLocks noChangeShapeType="1"/>
          </p:cNvSpPr>
          <p:nvPr/>
        </p:nvSpPr>
        <p:spPr bwMode="auto">
          <a:xfrm>
            <a:off x="3070225" y="1998663"/>
            <a:ext cx="71755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7595" name="Line 11"/>
          <p:cNvSpPr>
            <a:spLocks noChangeShapeType="1"/>
          </p:cNvSpPr>
          <p:nvPr/>
        </p:nvSpPr>
        <p:spPr bwMode="auto">
          <a:xfrm>
            <a:off x="6226175" y="1943100"/>
            <a:ext cx="71755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7596" name="Line 12"/>
          <p:cNvSpPr>
            <a:spLocks noChangeShapeType="1"/>
          </p:cNvSpPr>
          <p:nvPr/>
        </p:nvSpPr>
        <p:spPr bwMode="auto">
          <a:xfrm>
            <a:off x="1658938" y="3927475"/>
            <a:ext cx="14287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7597" name="Line 13"/>
          <p:cNvSpPr>
            <a:spLocks noChangeShapeType="1"/>
          </p:cNvSpPr>
          <p:nvPr/>
        </p:nvSpPr>
        <p:spPr bwMode="auto">
          <a:xfrm>
            <a:off x="8518525" y="3927475"/>
            <a:ext cx="14288" cy="48577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707598" name="Text Box 14"/>
          <p:cNvSpPr txBox="1">
            <a:spLocks noChangeArrowheads="1"/>
          </p:cNvSpPr>
          <p:nvPr/>
        </p:nvSpPr>
        <p:spPr bwMode="auto">
          <a:xfrm>
            <a:off x="4384675" y="3856038"/>
            <a:ext cx="1508125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PLS-DA</a:t>
            </a:r>
          </a:p>
        </p:txBody>
      </p:sp>
      <p:pic>
        <p:nvPicPr>
          <p:cNvPr id="97293" name="Picture 1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44475" y="4538663"/>
            <a:ext cx="1851025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94" name="Picture 1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536825" y="4543425"/>
            <a:ext cx="1495425" cy="1103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95" name="Picture 1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246563" y="4535488"/>
            <a:ext cx="1784350" cy="101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7296" name="Picture 1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391275" y="4541838"/>
            <a:ext cx="1852613" cy="1162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07603" name="Text Box 19"/>
          <p:cNvSpPr txBox="1">
            <a:spLocks noChangeArrowheads="1"/>
          </p:cNvSpPr>
          <p:nvPr/>
        </p:nvSpPr>
        <p:spPr bwMode="auto">
          <a:xfrm>
            <a:off x="704850" y="6197600"/>
            <a:ext cx="11223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p&lt;0.001</a:t>
            </a:r>
          </a:p>
        </p:txBody>
      </p:sp>
      <p:pic>
        <p:nvPicPr>
          <p:cNvPr id="97298" name="Picture 2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8426450" y="4557713"/>
            <a:ext cx="1416050" cy="1001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8613" y="2225675"/>
            <a:ext cx="9185275" cy="3730625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</p:pic>
      <p:sp>
        <p:nvSpPr>
          <p:cNvPr id="364548" name="Rectangle 4"/>
          <p:cNvSpPr>
            <a:spLocks noChangeArrowheads="1"/>
          </p:cNvSpPr>
          <p:nvPr/>
        </p:nvSpPr>
        <p:spPr bwMode="auto">
          <a:xfrm>
            <a:off x="766763" y="669925"/>
            <a:ext cx="8743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alt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Markers “Predict” Caloric Intake with High Quantitative Accuracy</a:t>
            </a:r>
          </a:p>
          <a:p>
            <a:pPr algn="ctr" eaLnBrk="0" hangingPunct="0">
              <a:defRPr/>
            </a:pPr>
            <a:r>
              <a:rPr lang="en-US" alt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-- Proof of Concept --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3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22400" y="1128713"/>
            <a:ext cx="7343775" cy="524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33187" name="Rectangle 3"/>
          <p:cNvSpPr>
            <a:spLocks noChangeArrowheads="1"/>
          </p:cNvSpPr>
          <p:nvPr/>
        </p:nvSpPr>
        <p:spPr bwMode="auto">
          <a:xfrm>
            <a:off x="720725" y="322263"/>
            <a:ext cx="8745538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altLang="en-US" sz="3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O-PLS models built for better testing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5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712788" y="1360488"/>
            <a:ext cx="8718550" cy="2352675"/>
          </a:xfrm>
        </p:spPr>
        <p:txBody>
          <a:bodyPr/>
          <a:lstStyle/>
          <a:p>
            <a:pPr algn="ctr">
              <a:buFontTx/>
              <a:buNone/>
              <a:defRPr/>
            </a:pPr>
            <a:r>
              <a:rPr lang="en-US" sz="54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Iteratively improve models – focus on analytical robustness</a:t>
            </a:r>
          </a:p>
          <a:p>
            <a:pPr algn="ctr">
              <a:buFontTx/>
              <a:buNone/>
              <a:defRPr/>
            </a:pPr>
            <a:endParaRPr lang="en-US" sz="5400" b="1" dirty="0" smtClean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algn="ctr">
              <a:buFontTx/>
              <a:buNone/>
              <a:defRPr/>
            </a:pPr>
            <a:r>
              <a:rPr lang="en-US" sz="54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Then test one model…</a:t>
            </a:r>
            <a:endParaRPr lang="en-US" sz="54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2" cstate="print"/>
          <a:srcRect t="33780" r="67572" b="9030"/>
          <a:stretch>
            <a:fillRect/>
          </a:stretch>
        </p:blipFill>
        <p:spPr bwMode="auto">
          <a:xfrm>
            <a:off x="1889125" y="1565275"/>
            <a:ext cx="6408738" cy="4651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9091" name="Rectangle 3"/>
          <p:cNvSpPr>
            <a:spLocks noChangeArrowheads="1"/>
          </p:cNvSpPr>
          <p:nvPr/>
        </p:nvSpPr>
        <p:spPr bwMode="auto">
          <a:xfrm>
            <a:off x="766763" y="669925"/>
            <a:ext cx="8743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alt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Validation:  Across Lifespan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2" name="Picture 2"/>
          <p:cNvPicPr>
            <a:picLocks noChangeAspect="1" noChangeArrowheads="1"/>
          </p:cNvPicPr>
          <p:nvPr/>
        </p:nvPicPr>
        <p:blipFill>
          <a:blip r:embed="rId2" cstate="print"/>
          <a:srcRect l="33992" t="33780" r="33443" b="8463"/>
          <a:stretch>
            <a:fillRect/>
          </a:stretch>
        </p:blipFill>
        <p:spPr bwMode="auto">
          <a:xfrm>
            <a:off x="1571625" y="1438275"/>
            <a:ext cx="7043738" cy="5141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31139" name="Rectangle 3"/>
          <p:cNvSpPr>
            <a:spLocks noChangeArrowheads="1"/>
          </p:cNvSpPr>
          <p:nvPr/>
        </p:nvSpPr>
        <p:spPr bwMode="auto">
          <a:xfrm>
            <a:off x="766763" y="669925"/>
            <a:ext cx="8743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alt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Validation:  Duration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2"/>
          <p:cNvPicPr>
            <a:picLocks noChangeAspect="1" noChangeArrowheads="1"/>
          </p:cNvPicPr>
          <p:nvPr/>
        </p:nvPicPr>
        <p:blipFill>
          <a:blip r:embed="rId2" cstate="print"/>
          <a:srcRect l="67023" t="33780" b="9364"/>
          <a:stretch>
            <a:fillRect/>
          </a:stretch>
        </p:blipFill>
        <p:spPr bwMode="auto">
          <a:xfrm>
            <a:off x="1504950" y="1549400"/>
            <a:ext cx="7178675" cy="5092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32163" name="Rectangle 3"/>
          <p:cNvSpPr>
            <a:spLocks noChangeArrowheads="1"/>
          </p:cNvSpPr>
          <p:nvPr/>
        </p:nvSpPr>
        <p:spPr bwMode="auto">
          <a:xfrm>
            <a:off x="766763" y="669925"/>
            <a:ext cx="8743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alt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Validation:  Extent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ChangeArrowheads="1"/>
          </p:cNvSpPr>
          <p:nvPr/>
        </p:nvSpPr>
        <p:spPr bwMode="auto">
          <a:xfrm>
            <a:off x="760413" y="266700"/>
            <a:ext cx="8715375" cy="11874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sz="3600">
                <a:solidFill>
                  <a:srgbClr val="FAFD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Survival Data, 1987 Cohort, Casein Diet</a:t>
            </a:r>
          </a:p>
          <a:p>
            <a:pPr>
              <a:defRPr/>
            </a:pPr>
            <a:endParaRPr lang="en-US" sz="3600">
              <a:solidFill>
                <a:srgbClr val="FAFD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47" name="Rectangle 3"/>
          <p:cNvSpPr>
            <a:spLocks noChangeArrowheads="1"/>
          </p:cNvSpPr>
          <p:nvPr/>
        </p:nvSpPr>
        <p:spPr bwMode="auto">
          <a:xfrm>
            <a:off x="9207500" y="5778500"/>
            <a:ext cx="631825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1400</a:t>
            </a:r>
          </a:p>
        </p:txBody>
      </p:sp>
      <p:sp>
        <p:nvSpPr>
          <p:cNvPr id="159748" name="Rectangle 4"/>
          <p:cNvSpPr>
            <a:spLocks noChangeArrowheads="1"/>
          </p:cNvSpPr>
          <p:nvPr/>
        </p:nvSpPr>
        <p:spPr bwMode="auto">
          <a:xfrm>
            <a:off x="8251825" y="5778500"/>
            <a:ext cx="631825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1200</a:t>
            </a:r>
          </a:p>
        </p:txBody>
      </p:sp>
      <p:sp>
        <p:nvSpPr>
          <p:cNvPr id="159749" name="Rectangle 5"/>
          <p:cNvSpPr>
            <a:spLocks noChangeArrowheads="1"/>
          </p:cNvSpPr>
          <p:nvPr/>
        </p:nvSpPr>
        <p:spPr bwMode="auto">
          <a:xfrm>
            <a:off x="7269163" y="5778500"/>
            <a:ext cx="631825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1000</a:t>
            </a:r>
          </a:p>
        </p:txBody>
      </p:sp>
      <p:sp>
        <p:nvSpPr>
          <p:cNvPr id="159750" name="Rectangle 6"/>
          <p:cNvSpPr>
            <a:spLocks noChangeArrowheads="1"/>
          </p:cNvSpPr>
          <p:nvPr/>
        </p:nvSpPr>
        <p:spPr bwMode="auto">
          <a:xfrm>
            <a:off x="6367463" y="5778500"/>
            <a:ext cx="519112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800</a:t>
            </a:r>
          </a:p>
        </p:txBody>
      </p:sp>
      <p:sp>
        <p:nvSpPr>
          <p:cNvPr id="159751" name="Rectangle 7"/>
          <p:cNvSpPr>
            <a:spLocks noChangeArrowheads="1"/>
          </p:cNvSpPr>
          <p:nvPr/>
        </p:nvSpPr>
        <p:spPr bwMode="auto">
          <a:xfrm>
            <a:off x="5438775" y="5778500"/>
            <a:ext cx="519113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600</a:t>
            </a:r>
          </a:p>
        </p:txBody>
      </p:sp>
      <p:sp>
        <p:nvSpPr>
          <p:cNvPr id="159752" name="Rectangle 8"/>
          <p:cNvSpPr>
            <a:spLocks noChangeArrowheads="1"/>
          </p:cNvSpPr>
          <p:nvPr/>
        </p:nvSpPr>
        <p:spPr bwMode="auto">
          <a:xfrm>
            <a:off x="4457700" y="5778500"/>
            <a:ext cx="519113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400</a:t>
            </a:r>
          </a:p>
        </p:txBody>
      </p:sp>
      <p:sp>
        <p:nvSpPr>
          <p:cNvPr id="159753" name="Rectangle 9"/>
          <p:cNvSpPr>
            <a:spLocks noChangeArrowheads="1"/>
          </p:cNvSpPr>
          <p:nvPr/>
        </p:nvSpPr>
        <p:spPr bwMode="auto">
          <a:xfrm>
            <a:off x="3448050" y="5778500"/>
            <a:ext cx="519113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200</a:t>
            </a:r>
          </a:p>
        </p:txBody>
      </p:sp>
      <p:sp>
        <p:nvSpPr>
          <p:cNvPr id="159754" name="Rectangle 10"/>
          <p:cNvSpPr>
            <a:spLocks noChangeArrowheads="1"/>
          </p:cNvSpPr>
          <p:nvPr/>
        </p:nvSpPr>
        <p:spPr bwMode="auto">
          <a:xfrm>
            <a:off x="2678113" y="5778500"/>
            <a:ext cx="293687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0</a:t>
            </a:r>
          </a:p>
        </p:txBody>
      </p:sp>
      <p:sp>
        <p:nvSpPr>
          <p:cNvPr id="159755" name="Line 11"/>
          <p:cNvSpPr>
            <a:spLocks noChangeShapeType="1"/>
          </p:cNvSpPr>
          <p:nvPr/>
        </p:nvSpPr>
        <p:spPr bwMode="auto">
          <a:xfrm flipV="1">
            <a:off x="2744788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6" name="Line 12"/>
          <p:cNvSpPr>
            <a:spLocks noChangeShapeType="1"/>
          </p:cNvSpPr>
          <p:nvPr/>
        </p:nvSpPr>
        <p:spPr bwMode="auto">
          <a:xfrm flipV="1">
            <a:off x="3221038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7" name="Line 13"/>
          <p:cNvSpPr>
            <a:spLocks noChangeShapeType="1"/>
          </p:cNvSpPr>
          <p:nvPr/>
        </p:nvSpPr>
        <p:spPr bwMode="auto">
          <a:xfrm flipV="1">
            <a:off x="3724275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8" name="Line 14"/>
          <p:cNvSpPr>
            <a:spLocks noChangeShapeType="1"/>
          </p:cNvSpPr>
          <p:nvPr/>
        </p:nvSpPr>
        <p:spPr bwMode="auto">
          <a:xfrm flipV="1">
            <a:off x="4205288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59" name="Line 15"/>
          <p:cNvSpPr>
            <a:spLocks noChangeShapeType="1"/>
          </p:cNvSpPr>
          <p:nvPr/>
        </p:nvSpPr>
        <p:spPr bwMode="auto">
          <a:xfrm flipV="1">
            <a:off x="4708525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0" name="Line 16"/>
          <p:cNvSpPr>
            <a:spLocks noChangeShapeType="1"/>
          </p:cNvSpPr>
          <p:nvPr/>
        </p:nvSpPr>
        <p:spPr bwMode="auto">
          <a:xfrm flipV="1">
            <a:off x="5187950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1" name="Line 17"/>
          <p:cNvSpPr>
            <a:spLocks noChangeShapeType="1"/>
          </p:cNvSpPr>
          <p:nvPr/>
        </p:nvSpPr>
        <p:spPr bwMode="auto">
          <a:xfrm flipV="1">
            <a:off x="5691188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2" name="Line 18"/>
          <p:cNvSpPr>
            <a:spLocks noChangeShapeType="1"/>
          </p:cNvSpPr>
          <p:nvPr/>
        </p:nvSpPr>
        <p:spPr bwMode="auto">
          <a:xfrm flipV="1">
            <a:off x="6169025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3" name="Line 19"/>
          <p:cNvSpPr>
            <a:spLocks noChangeShapeType="1"/>
          </p:cNvSpPr>
          <p:nvPr/>
        </p:nvSpPr>
        <p:spPr bwMode="auto">
          <a:xfrm flipV="1">
            <a:off x="6646863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4" name="Line 20"/>
          <p:cNvSpPr>
            <a:spLocks noChangeShapeType="1"/>
          </p:cNvSpPr>
          <p:nvPr/>
        </p:nvSpPr>
        <p:spPr bwMode="auto">
          <a:xfrm flipV="1">
            <a:off x="7137400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5" name="Line 21"/>
          <p:cNvSpPr>
            <a:spLocks noChangeShapeType="1"/>
          </p:cNvSpPr>
          <p:nvPr/>
        </p:nvSpPr>
        <p:spPr bwMode="auto">
          <a:xfrm flipV="1">
            <a:off x="7616825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6" name="Line 22"/>
          <p:cNvSpPr>
            <a:spLocks noChangeShapeType="1"/>
          </p:cNvSpPr>
          <p:nvPr/>
        </p:nvSpPr>
        <p:spPr bwMode="auto">
          <a:xfrm flipV="1">
            <a:off x="8120063" y="5740400"/>
            <a:ext cx="0" cy="365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7" name="Line 23"/>
          <p:cNvSpPr>
            <a:spLocks noChangeShapeType="1"/>
          </p:cNvSpPr>
          <p:nvPr/>
        </p:nvSpPr>
        <p:spPr bwMode="auto">
          <a:xfrm flipV="1">
            <a:off x="8597900" y="5740400"/>
            <a:ext cx="0" cy="492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8" name="Line 24"/>
          <p:cNvSpPr>
            <a:spLocks noChangeShapeType="1"/>
          </p:cNvSpPr>
          <p:nvPr/>
        </p:nvSpPr>
        <p:spPr bwMode="auto">
          <a:xfrm flipV="1">
            <a:off x="9102725" y="5740400"/>
            <a:ext cx="0" cy="3651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69" name="Line 25"/>
          <p:cNvSpPr>
            <a:spLocks noChangeShapeType="1"/>
          </p:cNvSpPr>
          <p:nvPr/>
        </p:nvSpPr>
        <p:spPr bwMode="auto">
          <a:xfrm flipV="1">
            <a:off x="9580563" y="5740400"/>
            <a:ext cx="0" cy="49213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70" name="Line 26"/>
          <p:cNvSpPr>
            <a:spLocks noChangeShapeType="1"/>
          </p:cNvSpPr>
          <p:nvPr/>
        </p:nvSpPr>
        <p:spPr bwMode="auto">
          <a:xfrm>
            <a:off x="2743200" y="5753100"/>
            <a:ext cx="6823075" cy="0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71" name="Rectangle 27"/>
          <p:cNvSpPr>
            <a:spLocks noChangeArrowheads="1"/>
          </p:cNvSpPr>
          <p:nvPr/>
        </p:nvSpPr>
        <p:spPr bwMode="auto">
          <a:xfrm>
            <a:off x="2362200" y="5541963"/>
            <a:ext cx="293688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0</a:t>
            </a:r>
          </a:p>
        </p:txBody>
      </p:sp>
      <p:sp>
        <p:nvSpPr>
          <p:cNvPr id="159772" name="Rectangle 28"/>
          <p:cNvSpPr>
            <a:spLocks noChangeArrowheads="1"/>
          </p:cNvSpPr>
          <p:nvPr/>
        </p:nvSpPr>
        <p:spPr bwMode="auto">
          <a:xfrm>
            <a:off x="2173288" y="4630738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20</a:t>
            </a:r>
          </a:p>
        </p:txBody>
      </p:sp>
      <p:sp>
        <p:nvSpPr>
          <p:cNvPr id="159773" name="Rectangle 29"/>
          <p:cNvSpPr>
            <a:spLocks noChangeArrowheads="1"/>
          </p:cNvSpPr>
          <p:nvPr/>
        </p:nvSpPr>
        <p:spPr bwMode="auto">
          <a:xfrm>
            <a:off x="2173288" y="3709988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40</a:t>
            </a:r>
          </a:p>
        </p:txBody>
      </p:sp>
      <p:sp>
        <p:nvSpPr>
          <p:cNvPr id="159774" name="Rectangle 30"/>
          <p:cNvSpPr>
            <a:spLocks noChangeArrowheads="1"/>
          </p:cNvSpPr>
          <p:nvPr/>
        </p:nvSpPr>
        <p:spPr bwMode="auto">
          <a:xfrm>
            <a:off x="2173288" y="2809875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60</a:t>
            </a:r>
          </a:p>
        </p:txBody>
      </p:sp>
      <p:sp>
        <p:nvSpPr>
          <p:cNvPr id="159775" name="Rectangle 31"/>
          <p:cNvSpPr>
            <a:spLocks noChangeArrowheads="1"/>
          </p:cNvSpPr>
          <p:nvPr/>
        </p:nvSpPr>
        <p:spPr bwMode="auto">
          <a:xfrm>
            <a:off x="2173288" y="1876425"/>
            <a:ext cx="406400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80</a:t>
            </a:r>
          </a:p>
        </p:txBody>
      </p:sp>
      <p:sp>
        <p:nvSpPr>
          <p:cNvPr id="159776" name="Rectangle 32"/>
          <p:cNvSpPr>
            <a:spLocks noChangeArrowheads="1"/>
          </p:cNvSpPr>
          <p:nvPr/>
        </p:nvSpPr>
        <p:spPr bwMode="auto">
          <a:xfrm>
            <a:off x="2065338" y="977900"/>
            <a:ext cx="519112" cy="3937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b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100</a:t>
            </a:r>
          </a:p>
        </p:txBody>
      </p:sp>
      <p:grpSp>
        <p:nvGrpSpPr>
          <p:cNvPr id="10273" name="Group 33"/>
          <p:cNvGrpSpPr>
            <a:grpSpLocks/>
          </p:cNvGrpSpPr>
          <p:nvPr/>
        </p:nvGrpSpPr>
        <p:grpSpPr bwMode="auto">
          <a:xfrm>
            <a:off x="2678113" y="1206500"/>
            <a:ext cx="104775" cy="4518025"/>
            <a:chOff x="1271" y="834"/>
            <a:chExt cx="67" cy="2846"/>
          </a:xfrm>
        </p:grpSpPr>
        <p:sp>
          <p:nvSpPr>
            <p:cNvPr id="159778" name="Line 34"/>
            <p:cNvSpPr>
              <a:spLocks noChangeShapeType="1"/>
            </p:cNvSpPr>
            <p:nvPr/>
          </p:nvSpPr>
          <p:spPr bwMode="auto">
            <a:xfrm flipH="1">
              <a:off x="1271" y="3680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79" name="Line 35"/>
            <p:cNvSpPr>
              <a:spLocks noChangeShapeType="1"/>
            </p:cNvSpPr>
            <p:nvPr/>
          </p:nvSpPr>
          <p:spPr bwMode="auto">
            <a:xfrm flipH="1">
              <a:off x="1295" y="3402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0" name="Line 36"/>
            <p:cNvSpPr>
              <a:spLocks noChangeShapeType="1"/>
            </p:cNvSpPr>
            <p:nvPr/>
          </p:nvSpPr>
          <p:spPr bwMode="auto">
            <a:xfrm flipH="1">
              <a:off x="1271" y="3116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1" name="Line 37"/>
            <p:cNvSpPr>
              <a:spLocks noChangeShapeType="1"/>
            </p:cNvSpPr>
            <p:nvPr/>
          </p:nvSpPr>
          <p:spPr bwMode="auto">
            <a:xfrm flipH="1">
              <a:off x="1295" y="2830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2" name="Line 38"/>
            <p:cNvSpPr>
              <a:spLocks noChangeShapeType="1"/>
            </p:cNvSpPr>
            <p:nvPr/>
          </p:nvSpPr>
          <p:spPr bwMode="auto">
            <a:xfrm flipH="1">
              <a:off x="1271" y="2544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3" name="Line 39"/>
            <p:cNvSpPr>
              <a:spLocks noChangeShapeType="1"/>
            </p:cNvSpPr>
            <p:nvPr/>
          </p:nvSpPr>
          <p:spPr bwMode="auto">
            <a:xfrm flipH="1">
              <a:off x="1295" y="2265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4" name="Line 40"/>
            <p:cNvSpPr>
              <a:spLocks noChangeShapeType="1"/>
            </p:cNvSpPr>
            <p:nvPr/>
          </p:nvSpPr>
          <p:spPr bwMode="auto">
            <a:xfrm flipH="1">
              <a:off x="1271" y="1979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5" name="Line 41"/>
            <p:cNvSpPr>
              <a:spLocks noChangeShapeType="1"/>
            </p:cNvSpPr>
            <p:nvPr/>
          </p:nvSpPr>
          <p:spPr bwMode="auto">
            <a:xfrm flipH="1">
              <a:off x="1295" y="1693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6" name="Line 42"/>
            <p:cNvSpPr>
              <a:spLocks noChangeShapeType="1"/>
            </p:cNvSpPr>
            <p:nvPr/>
          </p:nvSpPr>
          <p:spPr bwMode="auto">
            <a:xfrm flipH="1">
              <a:off x="1271" y="1414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7" name="Line 43"/>
            <p:cNvSpPr>
              <a:spLocks noChangeShapeType="1"/>
            </p:cNvSpPr>
            <p:nvPr/>
          </p:nvSpPr>
          <p:spPr bwMode="auto">
            <a:xfrm flipH="1">
              <a:off x="1295" y="1128"/>
              <a:ext cx="41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8" name="Line 44"/>
            <p:cNvSpPr>
              <a:spLocks noChangeShapeType="1"/>
            </p:cNvSpPr>
            <p:nvPr/>
          </p:nvSpPr>
          <p:spPr bwMode="auto">
            <a:xfrm flipH="1">
              <a:off x="1271" y="842"/>
              <a:ext cx="65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789" name="Line 45"/>
            <p:cNvSpPr>
              <a:spLocks noChangeShapeType="1"/>
            </p:cNvSpPr>
            <p:nvPr/>
          </p:nvSpPr>
          <p:spPr bwMode="auto">
            <a:xfrm flipV="1">
              <a:off x="1338" y="834"/>
              <a:ext cx="0" cy="2846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790" name="Line 46"/>
          <p:cNvSpPr>
            <a:spLocks noChangeShapeType="1"/>
          </p:cNvSpPr>
          <p:nvPr/>
        </p:nvSpPr>
        <p:spPr bwMode="auto">
          <a:xfrm>
            <a:off x="2743200" y="1247775"/>
            <a:ext cx="2693988" cy="0"/>
          </a:xfrm>
          <a:prstGeom prst="line">
            <a:avLst/>
          </a:prstGeom>
          <a:noFill/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1" name="Oval 47"/>
          <p:cNvSpPr>
            <a:spLocks noChangeArrowheads="1"/>
          </p:cNvSpPr>
          <p:nvPr/>
        </p:nvSpPr>
        <p:spPr bwMode="auto">
          <a:xfrm>
            <a:off x="2600325" y="1195388"/>
            <a:ext cx="222250" cy="74612"/>
          </a:xfrm>
          <a:prstGeom prst="ellipse">
            <a:avLst/>
          </a:prstGeom>
          <a:solidFill>
            <a:srgbClr val="FAFD00"/>
          </a:solidFill>
          <a:ln w="12700">
            <a:solidFill>
              <a:srgbClr val="FFFFFF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2" name="Line 48"/>
          <p:cNvSpPr>
            <a:spLocks noChangeShapeType="1"/>
          </p:cNvSpPr>
          <p:nvPr/>
        </p:nvSpPr>
        <p:spPr bwMode="auto">
          <a:xfrm>
            <a:off x="5457825" y="1247775"/>
            <a:ext cx="1588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3" name="Oval 49"/>
          <p:cNvSpPr>
            <a:spLocks noChangeArrowheads="1"/>
          </p:cNvSpPr>
          <p:nvPr/>
        </p:nvSpPr>
        <p:spPr bwMode="auto">
          <a:xfrm>
            <a:off x="5345113" y="1212850"/>
            <a:ext cx="1857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4" name="Line 50"/>
          <p:cNvSpPr>
            <a:spLocks noChangeShapeType="1"/>
          </p:cNvSpPr>
          <p:nvPr/>
        </p:nvSpPr>
        <p:spPr bwMode="auto">
          <a:xfrm>
            <a:off x="5465763" y="1368425"/>
            <a:ext cx="106362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5" name="Oval 51"/>
          <p:cNvSpPr>
            <a:spLocks noChangeArrowheads="1"/>
          </p:cNvSpPr>
          <p:nvPr/>
        </p:nvSpPr>
        <p:spPr bwMode="auto">
          <a:xfrm>
            <a:off x="5372100" y="1331913"/>
            <a:ext cx="185738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6" name="Line 52"/>
          <p:cNvSpPr>
            <a:spLocks noChangeShapeType="1"/>
          </p:cNvSpPr>
          <p:nvPr/>
        </p:nvSpPr>
        <p:spPr bwMode="auto">
          <a:xfrm>
            <a:off x="5572125" y="1474788"/>
            <a:ext cx="279400" cy="1206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7" name="Oval 53"/>
          <p:cNvSpPr>
            <a:spLocks noChangeArrowheads="1"/>
          </p:cNvSpPr>
          <p:nvPr/>
        </p:nvSpPr>
        <p:spPr bwMode="auto">
          <a:xfrm>
            <a:off x="5465763" y="1439863"/>
            <a:ext cx="1857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8" name="Line 54"/>
          <p:cNvSpPr>
            <a:spLocks noChangeShapeType="1"/>
          </p:cNvSpPr>
          <p:nvPr/>
        </p:nvSpPr>
        <p:spPr bwMode="auto">
          <a:xfrm>
            <a:off x="5849938" y="1595438"/>
            <a:ext cx="147637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799" name="Oval 55"/>
          <p:cNvSpPr>
            <a:spLocks noChangeArrowheads="1"/>
          </p:cNvSpPr>
          <p:nvPr/>
        </p:nvSpPr>
        <p:spPr bwMode="auto">
          <a:xfrm>
            <a:off x="5757863" y="15589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0" name="Line 56"/>
          <p:cNvSpPr>
            <a:spLocks noChangeShapeType="1"/>
          </p:cNvSpPr>
          <p:nvPr/>
        </p:nvSpPr>
        <p:spPr bwMode="auto">
          <a:xfrm>
            <a:off x="6002338" y="1701800"/>
            <a:ext cx="14287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1" name="Oval 57"/>
          <p:cNvSpPr>
            <a:spLocks noChangeArrowheads="1"/>
          </p:cNvSpPr>
          <p:nvPr/>
        </p:nvSpPr>
        <p:spPr bwMode="auto">
          <a:xfrm>
            <a:off x="5902325" y="1666875"/>
            <a:ext cx="173038" cy="460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2" name="Line 58"/>
          <p:cNvSpPr>
            <a:spLocks noChangeShapeType="1"/>
          </p:cNvSpPr>
          <p:nvPr/>
        </p:nvSpPr>
        <p:spPr bwMode="auto">
          <a:xfrm>
            <a:off x="6022975" y="1809750"/>
            <a:ext cx="66675" cy="1190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3" name="Oval 59"/>
          <p:cNvSpPr>
            <a:spLocks noChangeArrowheads="1"/>
          </p:cNvSpPr>
          <p:nvPr/>
        </p:nvSpPr>
        <p:spPr bwMode="auto">
          <a:xfrm>
            <a:off x="5929313" y="1773238"/>
            <a:ext cx="1714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4" name="Line 60"/>
          <p:cNvSpPr>
            <a:spLocks noChangeShapeType="1"/>
          </p:cNvSpPr>
          <p:nvPr/>
        </p:nvSpPr>
        <p:spPr bwMode="auto">
          <a:xfrm>
            <a:off x="6096000" y="1928813"/>
            <a:ext cx="14288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5" name="Oval 61"/>
          <p:cNvSpPr>
            <a:spLocks noChangeArrowheads="1"/>
          </p:cNvSpPr>
          <p:nvPr/>
        </p:nvSpPr>
        <p:spPr bwMode="auto">
          <a:xfrm>
            <a:off x="5995988" y="1893888"/>
            <a:ext cx="1730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6" name="Line 62"/>
          <p:cNvSpPr>
            <a:spLocks noChangeShapeType="1"/>
          </p:cNvSpPr>
          <p:nvPr/>
        </p:nvSpPr>
        <p:spPr bwMode="auto">
          <a:xfrm>
            <a:off x="6116638" y="2036763"/>
            <a:ext cx="0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7" name="Oval 63"/>
          <p:cNvSpPr>
            <a:spLocks noChangeArrowheads="1"/>
          </p:cNvSpPr>
          <p:nvPr/>
        </p:nvSpPr>
        <p:spPr bwMode="auto">
          <a:xfrm>
            <a:off x="6022975" y="200025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8" name="Line 64"/>
          <p:cNvSpPr>
            <a:spLocks noChangeShapeType="1"/>
          </p:cNvSpPr>
          <p:nvPr/>
        </p:nvSpPr>
        <p:spPr bwMode="auto">
          <a:xfrm>
            <a:off x="6122988" y="2155825"/>
            <a:ext cx="39687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09" name="Oval 65"/>
          <p:cNvSpPr>
            <a:spLocks noChangeArrowheads="1"/>
          </p:cNvSpPr>
          <p:nvPr/>
        </p:nvSpPr>
        <p:spPr bwMode="auto">
          <a:xfrm>
            <a:off x="6022975" y="2120900"/>
            <a:ext cx="171450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0" name="Line 66"/>
          <p:cNvSpPr>
            <a:spLocks noChangeShapeType="1"/>
          </p:cNvSpPr>
          <p:nvPr/>
        </p:nvSpPr>
        <p:spPr bwMode="auto">
          <a:xfrm>
            <a:off x="6175375" y="2263775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1" name="Oval 67"/>
          <p:cNvSpPr>
            <a:spLocks noChangeArrowheads="1"/>
          </p:cNvSpPr>
          <p:nvPr/>
        </p:nvSpPr>
        <p:spPr bwMode="auto">
          <a:xfrm>
            <a:off x="6061075" y="2228850"/>
            <a:ext cx="185738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2" name="Line 68"/>
          <p:cNvSpPr>
            <a:spLocks noChangeShapeType="1"/>
          </p:cNvSpPr>
          <p:nvPr/>
        </p:nvSpPr>
        <p:spPr bwMode="auto">
          <a:xfrm>
            <a:off x="6181725" y="2371725"/>
            <a:ext cx="0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3" name="Oval 69"/>
          <p:cNvSpPr>
            <a:spLocks noChangeArrowheads="1"/>
          </p:cNvSpPr>
          <p:nvPr/>
        </p:nvSpPr>
        <p:spPr bwMode="auto">
          <a:xfrm>
            <a:off x="6088063" y="2335213"/>
            <a:ext cx="1857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4" name="Line 70"/>
          <p:cNvSpPr>
            <a:spLocks noChangeShapeType="1"/>
          </p:cNvSpPr>
          <p:nvPr/>
        </p:nvSpPr>
        <p:spPr bwMode="auto">
          <a:xfrm>
            <a:off x="6181725" y="2490788"/>
            <a:ext cx="80963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5" name="Oval 71"/>
          <p:cNvSpPr>
            <a:spLocks noChangeArrowheads="1"/>
          </p:cNvSpPr>
          <p:nvPr/>
        </p:nvSpPr>
        <p:spPr bwMode="auto">
          <a:xfrm>
            <a:off x="6088063" y="2455863"/>
            <a:ext cx="185737" cy="460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6" name="Line 72"/>
          <p:cNvSpPr>
            <a:spLocks noChangeShapeType="1"/>
          </p:cNvSpPr>
          <p:nvPr/>
        </p:nvSpPr>
        <p:spPr bwMode="auto">
          <a:xfrm>
            <a:off x="6269038" y="2598738"/>
            <a:ext cx="26987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7" name="Oval 73"/>
          <p:cNvSpPr>
            <a:spLocks noChangeArrowheads="1"/>
          </p:cNvSpPr>
          <p:nvPr/>
        </p:nvSpPr>
        <p:spPr bwMode="auto">
          <a:xfrm>
            <a:off x="6169025" y="25622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8" name="Line 74"/>
          <p:cNvSpPr>
            <a:spLocks noChangeShapeType="1"/>
          </p:cNvSpPr>
          <p:nvPr/>
        </p:nvSpPr>
        <p:spPr bwMode="auto">
          <a:xfrm>
            <a:off x="6302375" y="2717800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19" name="Oval 75"/>
          <p:cNvSpPr>
            <a:spLocks noChangeArrowheads="1"/>
          </p:cNvSpPr>
          <p:nvPr/>
        </p:nvSpPr>
        <p:spPr bwMode="auto">
          <a:xfrm>
            <a:off x="6208713" y="2682875"/>
            <a:ext cx="1857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0" name="Line 76"/>
          <p:cNvSpPr>
            <a:spLocks noChangeShapeType="1"/>
          </p:cNvSpPr>
          <p:nvPr/>
        </p:nvSpPr>
        <p:spPr bwMode="auto">
          <a:xfrm>
            <a:off x="6300788" y="2825750"/>
            <a:ext cx="82550" cy="1190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1" name="Oval 77"/>
          <p:cNvSpPr>
            <a:spLocks noChangeArrowheads="1"/>
          </p:cNvSpPr>
          <p:nvPr/>
        </p:nvSpPr>
        <p:spPr bwMode="auto">
          <a:xfrm>
            <a:off x="6208713" y="2789238"/>
            <a:ext cx="1857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2" name="Line 78"/>
          <p:cNvSpPr>
            <a:spLocks noChangeShapeType="1"/>
          </p:cNvSpPr>
          <p:nvPr/>
        </p:nvSpPr>
        <p:spPr bwMode="auto">
          <a:xfrm>
            <a:off x="6381750" y="2944813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3" name="Oval 79"/>
          <p:cNvSpPr>
            <a:spLocks noChangeArrowheads="1"/>
          </p:cNvSpPr>
          <p:nvPr/>
        </p:nvSpPr>
        <p:spPr bwMode="auto">
          <a:xfrm>
            <a:off x="6288088" y="2909888"/>
            <a:ext cx="171450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4" name="Line 80"/>
          <p:cNvSpPr>
            <a:spLocks noChangeShapeType="1"/>
          </p:cNvSpPr>
          <p:nvPr/>
        </p:nvSpPr>
        <p:spPr bwMode="auto">
          <a:xfrm>
            <a:off x="6381750" y="3052763"/>
            <a:ext cx="93663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5" name="Oval 81"/>
          <p:cNvSpPr>
            <a:spLocks noChangeArrowheads="1"/>
          </p:cNvSpPr>
          <p:nvPr/>
        </p:nvSpPr>
        <p:spPr bwMode="auto">
          <a:xfrm>
            <a:off x="6288088" y="301625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6" name="Line 82"/>
          <p:cNvSpPr>
            <a:spLocks noChangeShapeType="1"/>
          </p:cNvSpPr>
          <p:nvPr/>
        </p:nvSpPr>
        <p:spPr bwMode="auto">
          <a:xfrm>
            <a:off x="6475413" y="3160713"/>
            <a:ext cx="0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7" name="Oval 83"/>
          <p:cNvSpPr>
            <a:spLocks noChangeArrowheads="1"/>
          </p:cNvSpPr>
          <p:nvPr/>
        </p:nvSpPr>
        <p:spPr bwMode="auto">
          <a:xfrm>
            <a:off x="6381750" y="312420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8" name="Line 84"/>
          <p:cNvSpPr>
            <a:spLocks noChangeShapeType="1"/>
          </p:cNvSpPr>
          <p:nvPr/>
        </p:nvSpPr>
        <p:spPr bwMode="auto">
          <a:xfrm>
            <a:off x="6475413" y="3279775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29" name="Oval 85"/>
          <p:cNvSpPr>
            <a:spLocks noChangeArrowheads="1"/>
          </p:cNvSpPr>
          <p:nvPr/>
        </p:nvSpPr>
        <p:spPr bwMode="auto">
          <a:xfrm>
            <a:off x="6381750" y="3243263"/>
            <a:ext cx="171450" cy="47625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0" name="Line 86"/>
          <p:cNvSpPr>
            <a:spLocks noChangeShapeType="1"/>
          </p:cNvSpPr>
          <p:nvPr/>
        </p:nvSpPr>
        <p:spPr bwMode="auto">
          <a:xfrm>
            <a:off x="6481763" y="3387725"/>
            <a:ext cx="14287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1" name="Oval 87"/>
          <p:cNvSpPr>
            <a:spLocks noChangeArrowheads="1"/>
          </p:cNvSpPr>
          <p:nvPr/>
        </p:nvSpPr>
        <p:spPr bwMode="auto">
          <a:xfrm>
            <a:off x="6381750" y="3351213"/>
            <a:ext cx="1714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2" name="Line 88"/>
          <p:cNvSpPr>
            <a:spLocks noChangeShapeType="1"/>
          </p:cNvSpPr>
          <p:nvPr/>
        </p:nvSpPr>
        <p:spPr bwMode="auto">
          <a:xfrm>
            <a:off x="6502400" y="3506788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3" name="Oval 89"/>
          <p:cNvSpPr>
            <a:spLocks noChangeArrowheads="1"/>
          </p:cNvSpPr>
          <p:nvPr/>
        </p:nvSpPr>
        <p:spPr bwMode="auto">
          <a:xfrm>
            <a:off x="6408738" y="347027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4" name="Line 90"/>
          <p:cNvSpPr>
            <a:spLocks noChangeShapeType="1"/>
          </p:cNvSpPr>
          <p:nvPr/>
        </p:nvSpPr>
        <p:spPr bwMode="auto">
          <a:xfrm>
            <a:off x="6508750" y="3614738"/>
            <a:ext cx="11113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5" name="Oval 91"/>
          <p:cNvSpPr>
            <a:spLocks noChangeArrowheads="1"/>
          </p:cNvSpPr>
          <p:nvPr/>
        </p:nvSpPr>
        <p:spPr bwMode="auto">
          <a:xfrm>
            <a:off x="6408738" y="35782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6" name="Line 92"/>
          <p:cNvSpPr>
            <a:spLocks noChangeShapeType="1"/>
          </p:cNvSpPr>
          <p:nvPr/>
        </p:nvSpPr>
        <p:spPr bwMode="auto">
          <a:xfrm>
            <a:off x="6532563" y="3733800"/>
            <a:ext cx="1587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7" name="Oval 93"/>
          <p:cNvSpPr>
            <a:spLocks noChangeArrowheads="1"/>
          </p:cNvSpPr>
          <p:nvPr/>
        </p:nvSpPr>
        <p:spPr bwMode="auto">
          <a:xfrm>
            <a:off x="6421438" y="3697288"/>
            <a:ext cx="1841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8" name="Line 94"/>
          <p:cNvSpPr>
            <a:spLocks noChangeShapeType="1"/>
          </p:cNvSpPr>
          <p:nvPr/>
        </p:nvSpPr>
        <p:spPr bwMode="auto">
          <a:xfrm>
            <a:off x="6546850" y="3841750"/>
            <a:ext cx="41275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39" name="Oval 95"/>
          <p:cNvSpPr>
            <a:spLocks noChangeArrowheads="1"/>
          </p:cNvSpPr>
          <p:nvPr/>
        </p:nvSpPr>
        <p:spPr bwMode="auto">
          <a:xfrm>
            <a:off x="6446838" y="3805238"/>
            <a:ext cx="1857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0" name="Line 96"/>
          <p:cNvSpPr>
            <a:spLocks noChangeShapeType="1"/>
          </p:cNvSpPr>
          <p:nvPr/>
        </p:nvSpPr>
        <p:spPr bwMode="auto">
          <a:xfrm>
            <a:off x="6594475" y="3949700"/>
            <a:ext cx="0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1" name="Oval 97"/>
          <p:cNvSpPr>
            <a:spLocks noChangeArrowheads="1"/>
          </p:cNvSpPr>
          <p:nvPr/>
        </p:nvSpPr>
        <p:spPr bwMode="auto">
          <a:xfrm>
            <a:off x="6500813" y="3913188"/>
            <a:ext cx="171450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2" name="Line 98"/>
          <p:cNvSpPr>
            <a:spLocks noChangeShapeType="1"/>
          </p:cNvSpPr>
          <p:nvPr/>
        </p:nvSpPr>
        <p:spPr bwMode="auto">
          <a:xfrm>
            <a:off x="6594475" y="4068763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3" name="Oval 99"/>
          <p:cNvSpPr>
            <a:spLocks noChangeArrowheads="1"/>
          </p:cNvSpPr>
          <p:nvPr/>
        </p:nvSpPr>
        <p:spPr bwMode="auto">
          <a:xfrm>
            <a:off x="6500813" y="4032250"/>
            <a:ext cx="171450" cy="460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4" name="Line 100"/>
          <p:cNvSpPr>
            <a:spLocks noChangeShapeType="1"/>
          </p:cNvSpPr>
          <p:nvPr/>
        </p:nvSpPr>
        <p:spPr bwMode="auto">
          <a:xfrm>
            <a:off x="6600825" y="4176713"/>
            <a:ext cx="14288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5" name="Oval 101"/>
          <p:cNvSpPr>
            <a:spLocks noChangeArrowheads="1"/>
          </p:cNvSpPr>
          <p:nvPr/>
        </p:nvSpPr>
        <p:spPr bwMode="auto">
          <a:xfrm>
            <a:off x="6500813" y="4140200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6" name="Line 102"/>
          <p:cNvSpPr>
            <a:spLocks noChangeShapeType="1"/>
          </p:cNvSpPr>
          <p:nvPr/>
        </p:nvSpPr>
        <p:spPr bwMode="auto">
          <a:xfrm>
            <a:off x="6619875" y="4295775"/>
            <a:ext cx="0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7" name="Oval 103"/>
          <p:cNvSpPr>
            <a:spLocks noChangeArrowheads="1"/>
          </p:cNvSpPr>
          <p:nvPr/>
        </p:nvSpPr>
        <p:spPr bwMode="auto">
          <a:xfrm>
            <a:off x="6526213" y="4259263"/>
            <a:ext cx="174625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8" name="Line 104"/>
          <p:cNvSpPr>
            <a:spLocks noChangeShapeType="1"/>
          </p:cNvSpPr>
          <p:nvPr/>
        </p:nvSpPr>
        <p:spPr bwMode="auto">
          <a:xfrm>
            <a:off x="6626225" y="4403725"/>
            <a:ext cx="14288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49" name="Oval 105"/>
          <p:cNvSpPr>
            <a:spLocks noChangeArrowheads="1"/>
          </p:cNvSpPr>
          <p:nvPr/>
        </p:nvSpPr>
        <p:spPr bwMode="auto">
          <a:xfrm>
            <a:off x="6526213" y="4367213"/>
            <a:ext cx="174625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0" name="Line 106"/>
          <p:cNvSpPr>
            <a:spLocks noChangeShapeType="1"/>
          </p:cNvSpPr>
          <p:nvPr/>
        </p:nvSpPr>
        <p:spPr bwMode="auto">
          <a:xfrm>
            <a:off x="6653213" y="4522788"/>
            <a:ext cx="28575" cy="952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1" name="Oval 107"/>
          <p:cNvSpPr>
            <a:spLocks noChangeArrowheads="1"/>
          </p:cNvSpPr>
          <p:nvPr/>
        </p:nvSpPr>
        <p:spPr bwMode="auto">
          <a:xfrm>
            <a:off x="6540500" y="4486275"/>
            <a:ext cx="185738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2" name="Line 108"/>
          <p:cNvSpPr>
            <a:spLocks noChangeShapeType="1"/>
          </p:cNvSpPr>
          <p:nvPr/>
        </p:nvSpPr>
        <p:spPr bwMode="auto">
          <a:xfrm>
            <a:off x="6686550" y="4630738"/>
            <a:ext cx="80963" cy="1063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3" name="Oval 109"/>
          <p:cNvSpPr>
            <a:spLocks noChangeArrowheads="1"/>
          </p:cNvSpPr>
          <p:nvPr/>
        </p:nvSpPr>
        <p:spPr bwMode="auto">
          <a:xfrm>
            <a:off x="6594475" y="4594225"/>
            <a:ext cx="171450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4" name="Line 110"/>
          <p:cNvSpPr>
            <a:spLocks noChangeShapeType="1"/>
          </p:cNvSpPr>
          <p:nvPr/>
        </p:nvSpPr>
        <p:spPr bwMode="auto">
          <a:xfrm>
            <a:off x="6772275" y="4737100"/>
            <a:ext cx="1588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5" name="Oval 111"/>
          <p:cNvSpPr>
            <a:spLocks noChangeArrowheads="1"/>
          </p:cNvSpPr>
          <p:nvPr/>
        </p:nvSpPr>
        <p:spPr bwMode="auto">
          <a:xfrm>
            <a:off x="6659563" y="4702175"/>
            <a:ext cx="185737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6" name="Line 112"/>
          <p:cNvSpPr>
            <a:spLocks noChangeShapeType="1"/>
          </p:cNvSpPr>
          <p:nvPr/>
        </p:nvSpPr>
        <p:spPr bwMode="auto">
          <a:xfrm>
            <a:off x="6786563" y="4857750"/>
            <a:ext cx="14287" cy="936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7" name="Oval 113"/>
          <p:cNvSpPr>
            <a:spLocks noChangeArrowheads="1"/>
          </p:cNvSpPr>
          <p:nvPr/>
        </p:nvSpPr>
        <p:spPr bwMode="auto">
          <a:xfrm>
            <a:off x="6686550" y="4821238"/>
            <a:ext cx="185738" cy="460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8" name="Line 114"/>
          <p:cNvSpPr>
            <a:spLocks noChangeShapeType="1"/>
          </p:cNvSpPr>
          <p:nvPr/>
        </p:nvSpPr>
        <p:spPr bwMode="auto">
          <a:xfrm>
            <a:off x="6804025" y="4964113"/>
            <a:ext cx="82550" cy="1206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59" name="Oval 115"/>
          <p:cNvSpPr>
            <a:spLocks noChangeArrowheads="1"/>
          </p:cNvSpPr>
          <p:nvPr/>
        </p:nvSpPr>
        <p:spPr bwMode="auto">
          <a:xfrm>
            <a:off x="6711950" y="4929188"/>
            <a:ext cx="174625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0" name="Line 116"/>
          <p:cNvSpPr>
            <a:spLocks noChangeShapeType="1"/>
          </p:cNvSpPr>
          <p:nvPr/>
        </p:nvSpPr>
        <p:spPr bwMode="auto">
          <a:xfrm>
            <a:off x="6892925" y="5084763"/>
            <a:ext cx="1588" cy="936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1" name="Oval 117"/>
          <p:cNvSpPr>
            <a:spLocks noChangeArrowheads="1"/>
          </p:cNvSpPr>
          <p:nvPr/>
        </p:nvSpPr>
        <p:spPr bwMode="auto">
          <a:xfrm>
            <a:off x="6780213" y="5048250"/>
            <a:ext cx="185737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2" name="Line 118"/>
          <p:cNvSpPr>
            <a:spLocks noChangeShapeType="1"/>
          </p:cNvSpPr>
          <p:nvPr/>
        </p:nvSpPr>
        <p:spPr bwMode="auto">
          <a:xfrm>
            <a:off x="6907213" y="5191125"/>
            <a:ext cx="11112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3" name="Oval 119"/>
          <p:cNvSpPr>
            <a:spLocks noChangeArrowheads="1"/>
          </p:cNvSpPr>
          <p:nvPr/>
        </p:nvSpPr>
        <p:spPr bwMode="auto">
          <a:xfrm>
            <a:off x="6804025" y="5156200"/>
            <a:ext cx="185738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4" name="Line 120"/>
          <p:cNvSpPr>
            <a:spLocks noChangeShapeType="1"/>
          </p:cNvSpPr>
          <p:nvPr/>
        </p:nvSpPr>
        <p:spPr bwMode="auto">
          <a:xfrm>
            <a:off x="6931025" y="5311775"/>
            <a:ext cx="14288" cy="825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5" name="Oval 121"/>
          <p:cNvSpPr>
            <a:spLocks noChangeArrowheads="1"/>
          </p:cNvSpPr>
          <p:nvPr/>
        </p:nvSpPr>
        <p:spPr bwMode="auto">
          <a:xfrm>
            <a:off x="6831013" y="5275263"/>
            <a:ext cx="173037" cy="587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6" name="Line 122"/>
          <p:cNvSpPr>
            <a:spLocks noChangeShapeType="1"/>
          </p:cNvSpPr>
          <p:nvPr/>
        </p:nvSpPr>
        <p:spPr bwMode="auto">
          <a:xfrm>
            <a:off x="6958013" y="5407025"/>
            <a:ext cx="42862" cy="106363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7" name="Oval 123"/>
          <p:cNvSpPr>
            <a:spLocks noChangeArrowheads="1"/>
          </p:cNvSpPr>
          <p:nvPr/>
        </p:nvSpPr>
        <p:spPr bwMode="auto">
          <a:xfrm>
            <a:off x="6858000" y="5383213"/>
            <a:ext cx="173038" cy="46037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8" name="Line 124"/>
          <p:cNvSpPr>
            <a:spLocks noChangeShapeType="1"/>
          </p:cNvSpPr>
          <p:nvPr/>
        </p:nvSpPr>
        <p:spPr bwMode="auto">
          <a:xfrm>
            <a:off x="7004050" y="5532438"/>
            <a:ext cx="357188" cy="10795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69" name="Oval 125"/>
          <p:cNvSpPr>
            <a:spLocks noChangeArrowheads="1"/>
          </p:cNvSpPr>
          <p:nvPr/>
        </p:nvSpPr>
        <p:spPr bwMode="auto">
          <a:xfrm>
            <a:off x="6900863" y="5491163"/>
            <a:ext cx="182562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0" name="Line 126"/>
          <p:cNvSpPr>
            <a:spLocks noChangeShapeType="1"/>
          </p:cNvSpPr>
          <p:nvPr/>
        </p:nvSpPr>
        <p:spPr bwMode="auto">
          <a:xfrm>
            <a:off x="7375525" y="5653088"/>
            <a:ext cx="611188" cy="93662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1" name="Oval 127"/>
          <p:cNvSpPr>
            <a:spLocks noChangeArrowheads="1"/>
          </p:cNvSpPr>
          <p:nvPr/>
        </p:nvSpPr>
        <p:spPr bwMode="auto">
          <a:xfrm>
            <a:off x="7283450" y="5610225"/>
            <a:ext cx="185738" cy="460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2" name="Oval 128"/>
          <p:cNvSpPr>
            <a:spLocks noChangeArrowheads="1"/>
          </p:cNvSpPr>
          <p:nvPr/>
        </p:nvSpPr>
        <p:spPr bwMode="auto">
          <a:xfrm>
            <a:off x="7907338" y="5718175"/>
            <a:ext cx="173037" cy="57150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873" name="Line 129"/>
          <p:cNvSpPr>
            <a:spLocks noChangeShapeType="1"/>
          </p:cNvSpPr>
          <p:nvPr/>
        </p:nvSpPr>
        <p:spPr bwMode="auto">
          <a:xfrm>
            <a:off x="2743200" y="1247775"/>
            <a:ext cx="2401888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58" name="Group 130"/>
          <p:cNvGrpSpPr>
            <a:grpSpLocks/>
          </p:cNvGrpSpPr>
          <p:nvPr/>
        </p:nvGrpSpPr>
        <p:grpSpPr bwMode="auto">
          <a:xfrm>
            <a:off x="2593975" y="1195388"/>
            <a:ext cx="242888" cy="74612"/>
            <a:chOff x="1279" y="820"/>
            <a:chExt cx="117" cy="36"/>
          </a:xfrm>
        </p:grpSpPr>
        <p:sp>
          <p:nvSpPr>
            <p:cNvPr id="159875" name="Oval 131"/>
            <p:cNvSpPr>
              <a:spLocks noChangeArrowheads="1"/>
            </p:cNvSpPr>
            <p:nvPr/>
          </p:nvSpPr>
          <p:spPr bwMode="auto">
            <a:xfrm>
              <a:off x="1279" y="820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76" name="Oval 132"/>
            <p:cNvSpPr>
              <a:spLocks noChangeArrowheads="1"/>
            </p:cNvSpPr>
            <p:nvPr/>
          </p:nvSpPr>
          <p:spPr bwMode="auto">
            <a:xfrm>
              <a:off x="1279" y="820"/>
              <a:ext cx="108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77" name="Line 133"/>
          <p:cNvSpPr>
            <a:spLocks noChangeShapeType="1"/>
          </p:cNvSpPr>
          <p:nvPr/>
        </p:nvSpPr>
        <p:spPr bwMode="auto">
          <a:xfrm>
            <a:off x="5160963" y="1247775"/>
            <a:ext cx="0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60" name="Group 134"/>
          <p:cNvGrpSpPr>
            <a:grpSpLocks/>
          </p:cNvGrpSpPr>
          <p:nvPr/>
        </p:nvGrpSpPr>
        <p:grpSpPr bwMode="auto">
          <a:xfrm>
            <a:off x="5067300" y="1212850"/>
            <a:ext cx="185738" cy="57150"/>
            <a:chOff x="2801" y="820"/>
            <a:chExt cx="117" cy="36"/>
          </a:xfrm>
        </p:grpSpPr>
        <p:sp>
          <p:nvSpPr>
            <p:cNvPr id="159879" name="Oval 135"/>
            <p:cNvSpPr>
              <a:spLocks noChangeArrowheads="1"/>
            </p:cNvSpPr>
            <p:nvPr/>
          </p:nvSpPr>
          <p:spPr bwMode="auto">
            <a:xfrm>
              <a:off x="2801" y="820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80" name="Oval 136"/>
            <p:cNvSpPr>
              <a:spLocks noChangeArrowheads="1"/>
            </p:cNvSpPr>
            <p:nvPr/>
          </p:nvSpPr>
          <p:spPr bwMode="auto">
            <a:xfrm>
              <a:off x="2801" y="820"/>
              <a:ext cx="108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81" name="Line 137"/>
          <p:cNvSpPr>
            <a:spLocks noChangeShapeType="1"/>
          </p:cNvSpPr>
          <p:nvPr/>
        </p:nvSpPr>
        <p:spPr bwMode="auto">
          <a:xfrm>
            <a:off x="5159375" y="1374775"/>
            <a:ext cx="636588" cy="936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62" name="Group 138"/>
          <p:cNvGrpSpPr>
            <a:grpSpLocks/>
          </p:cNvGrpSpPr>
          <p:nvPr/>
        </p:nvGrpSpPr>
        <p:grpSpPr bwMode="auto">
          <a:xfrm>
            <a:off x="5067300" y="1331913"/>
            <a:ext cx="185738" cy="58737"/>
            <a:chOff x="2801" y="895"/>
            <a:chExt cx="117" cy="37"/>
          </a:xfrm>
        </p:grpSpPr>
        <p:sp>
          <p:nvSpPr>
            <p:cNvPr id="159883" name="Oval 139"/>
            <p:cNvSpPr>
              <a:spLocks noChangeArrowheads="1"/>
            </p:cNvSpPr>
            <p:nvPr/>
          </p:nvSpPr>
          <p:spPr bwMode="auto">
            <a:xfrm>
              <a:off x="2801" y="895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84" name="Oval 140"/>
            <p:cNvSpPr>
              <a:spLocks noChangeArrowheads="1"/>
            </p:cNvSpPr>
            <p:nvPr/>
          </p:nvSpPr>
          <p:spPr bwMode="auto">
            <a:xfrm>
              <a:off x="2801" y="895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85" name="Line 141"/>
          <p:cNvSpPr>
            <a:spLocks noChangeShapeType="1"/>
          </p:cNvSpPr>
          <p:nvPr/>
        </p:nvSpPr>
        <p:spPr bwMode="auto">
          <a:xfrm>
            <a:off x="5810250" y="1481138"/>
            <a:ext cx="357188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64" name="Group 142"/>
          <p:cNvGrpSpPr>
            <a:grpSpLocks/>
          </p:cNvGrpSpPr>
          <p:nvPr/>
        </p:nvGrpSpPr>
        <p:grpSpPr bwMode="auto">
          <a:xfrm>
            <a:off x="5703888" y="1439863"/>
            <a:ext cx="198437" cy="57150"/>
            <a:chOff x="3202" y="963"/>
            <a:chExt cx="125" cy="36"/>
          </a:xfrm>
        </p:grpSpPr>
        <p:sp>
          <p:nvSpPr>
            <p:cNvPr id="159887" name="Oval 143"/>
            <p:cNvSpPr>
              <a:spLocks noChangeArrowheads="1"/>
            </p:cNvSpPr>
            <p:nvPr/>
          </p:nvSpPr>
          <p:spPr bwMode="auto">
            <a:xfrm>
              <a:off x="3202" y="963"/>
              <a:ext cx="125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88" name="Oval 144"/>
            <p:cNvSpPr>
              <a:spLocks noChangeArrowheads="1"/>
            </p:cNvSpPr>
            <p:nvPr/>
          </p:nvSpPr>
          <p:spPr bwMode="auto">
            <a:xfrm>
              <a:off x="3202" y="963"/>
              <a:ext cx="116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89" name="Line 145"/>
          <p:cNvSpPr>
            <a:spLocks noChangeShapeType="1"/>
          </p:cNvSpPr>
          <p:nvPr/>
        </p:nvSpPr>
        <p:spPr bwMode="auto">
          <a:xfrm>
            <a:off x="6181725" y="1595438"/>
            <a:ext cx="201613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66" name="Group 146"/>
          <p:cNvGrpSpPr>
            <a:grpSpLocks/>
          </p:cNvGrpSpPr>
          <p:nvPr/>
        </p:nvGrpSpPr>
        <p:grpSpPr bwMode="auto">
          <a:xfrm>
            <a:off x="6088063" y="1558925"/>
            <a:ext cx="185737" cy="58738"/>
            <a:chOff x="3444" y="1038"/>
            <a:chExt cx="117" cy="37"/>
          </a:xfrm>
        </p:grpSpPr>
        <p:sp>
          <p:nvSpPr>
            <p:cNvPr id="159891" name="Oval 147"/>
            <p:cNvSpPr>
              <a:spLocks noChangeArrowheads="1"/>
            </p:cNvSpPr>
            <p:nvPr/>
          </p:nvSpPr>
          <p:spPr bwMode="auto">
            <a:xfrm>
              <a:off x="3444" y="1038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92" name="Oval 148"/>
            <p:cNvSpPr>
              <a:spLocks noChangeArrowheads="1"/>
            </p:cNvSpPr>
            <p:nvPr/>
          </p:nvSpPr>
          <p:spPr bwMode="auto">
            <a:xfrm>
              <a:off x="3444" y="1038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93" name="Line 149"/>
          <p:cNvSpPr>
            <a:spLocks noChangeShapeType="1"/>
          </p:cNvSpPr>
          <p:nvPr/>
        </p:nvSpPr>
        <p:spPr bwMode="auto">
          <a:xfrm>
            <a:off x="6381750" y="1701800"/>
            <a:ext cx="18732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68" name="Group 150"/>
          <p:cNvGrpSpPr>
            <a:grpSpLocks/>
          </p:cNvGrpSpPr>
          <p:nvPr/>
        </p:nvGrpSpPr>
        <p:grpSpPr bwMode="auto">
          <a:xfrm>
            <a:off x="6288088" y="1666875"/>
            <a:ext cx="185737" cy="46038"/>
            <a:chOff x="3570" y="1106"/>
            <a:chExt cx="117" cy="29"/>
          </a:xfrm>
        </p:grpSpPr>
        <p:sp>
          <p:nvSpPr>
            <p:cNvPr id="159895" name="Oval 151"/>
            <p:cNvSpPr>
              <a:spLocks noChangeArrowheads="1"/>
            </p:cNvSpPr>
            <p:nvPr/>
          </p:nvSpPr>
          <p:spPr bwMode="auto">
            <a:xfrm>
              <a:off x="3570" y="1106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896" name="Oval 152"/>
            <p:cNvSpPr>
              <a:spLocks noChangeArrowheads="1"/>
            </p:cNvSpPr>
            <p:nvPr/>
          </p:nvSpPr>
          <p:spPr bwMode="auto">
            <a:xfrm>
              <a:off x="3570" y="1106"/>
              <a:ext cx="108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897" name="Line 153"/>
          <p:cNvSpPr>
            <a:spLocks noChangeShapeType="1"/>
          </p:cNvSpPr>
          <p:nvPr/>
        </p:nvSpPr>
        <p:spPr bwMode="auto">
          <a:xfrm>
            <a:off x="6567488" y="1809750"/>
            <a:ext cx="79375" cy="1190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70" name="Group 154"/>
          <p:cNvGrpSpPr>
            <a:grpSpLocks/>
          </p:cNvGrpSpPr>
          <p:nvPr/>
        </p:nvGrpSpPr>
        <p:grpSpPr bwMode="auto">
          <a:xfrm>
            <a:off x="6473825" y="1773238"/>
            <a:ext cx="185738" cy="58737"/>
            <a:chOff x="3687" y="1173"/>
            <a:chExt cx="117" cy="37"/>
          </a:xfrm>
        </p:grpSpPr>
        <p:sp>
          <p:nvSpPr>
            <p:cNvPr id="159899" name="Oval 155"/>
            <p:cNvSpPr>
              <a:spLocks noChangeArrowheads="1"/>
            </p:cNvSpPr>
            <p:nvPr/>
          </p:nvSpPr>
          <p:spPr bwMode="auto">
            <a:xfrm>
              <a:off x="3687" y="1173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00" name="Oval 156"/>
            <p:cNvSpPr>
              <a:spLocks noChangeArrowheads="1"/>
            </p:cNvSpPr>
            <p:nvPr/>
          </p:nvSpPr>
          <p:spPr bwMode="auto">
            <a:xfrm>
              <a:off x="3687" y="1173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01" name="Line 157"/>
          <p:cNvSpPr>
            <a:spLocks noChangeShapeType="1"/>
          </p:cNvSpPr>
          <p:nvPr/>
        </p:nvSpPr>
        <p:spPr bwMode="auto">
          <a:xfrm>
            <a:off x="6653213" y="1928813"/>
            <a:ext cx="1587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72" name="Group 158"/>
          <p:cNvGrpSpPr>
            <a:grpSpLocks/>
          </p:cNvGrpSpPr>
          <p:nvPr/>
        </p:nvGrpSpPr>
        <p:grpSpPr bwMode="auto">
          <a:xfrm>
            <a:off x="6540500" y="1893888"/>
            <a:ext cx="198438" cy="57150"/>
            <a:chOff x="3729" y="1249"/>
            <a:chExt cx="125" cy="36"/>
          </a:xfrm>
        </p:grpSpPr>
        <p:sp>
          <p:nvSpPr>
            <p:cNvPr id="159903" name="Oval 159"/>
            <p:cNvSpPr>
              <a:spLocks noChangeArrowheads="1"/>
            </p:cNvSpPr>
            <p:nvPr/>
          </p:nvSpPr>
          <p:spPr bwMode="auto">
            <a:xfrm>
              <a:off x="3729" y="1249"/>
              <a:ext cx="125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04" name="Oval 160"/>
            <p:cNvSpPr>
              <a:spLocks noChangeArrowheads="1"/>
            </p:cNvSpPr>
            <p:nvPr/>
          </p:nvSpPr>
          <p:spPr bwMode="auto">
            <a:xfrm>
              <a:off x="3729" y="1249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05" name="Line 161"/>
          <p:cNvSpPr>
            <a:spLocks noChangeShapeType="1"/>
          </p:cNvSpPr>
          <p:nvPr/>
        </p:nvSpPr>
        <p:spPr bwMode="auto">
          <a:xfrm>
            <a:off x="6659563" y="2036763"/>
            <a:ext cx="227012" cy="1190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06" name="Oval 162"/>
          <p:cNvSpPr>
            <a:spLocks noChangeArrowheads="1"/>
          </p:cNvSpPr>
          <p:nvPr/>
        </p:nvSpPr>
        <p:spPr bwMode="auto">
          <a:xfrm>
            <a:off x="6567488" y="2000250"/>
            <a:ext cx="185737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07" name="Line 163"/>
          <p:cNvSpPr>
            <a:spLocks noChangeShapeType="1"/>
          </p:cNvSpPr>
          <p:nvPr/>
        </p:nvSpPr>
        <p:spPr bwMode="auto">
          <a:xfrm>
            <a:off x="6886575" y="2155825"/>
            <a:ext cx="6667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76" name="Group 164"/>
          <p:cNvGrpSpPr>
            <a:grpSpLocks/>
          </p:cNvGrpSpPr>
          <p:nvPr/>
        </p:nvGrpSpPr>
        <p:grpSpPr bwMode="auto">
          <a:xfrm>
            <a:off x="6780213" y="2120900"/>
            <a:ext cx="196850" cy="57150"/>
            <a:chOff x="3880" y="1392"/>
            <a:chExt cx="124" cy="36"/>
          </a:xfrm>
        </p:grpSpPr>
        <p:sp>
          <p:nvSpPr>
            <p:cNvPr id="159909" name="Oval 165"/>
            <p:cNvSpPr>
              <a:spLocks noChangeArrowheads="1"/>
            </p:cNvSpPr>
            <p:nvPr/>
          </p:nvSpPr>
          <p:spPr bwMode="auto">
            <a:xfrm>
              <a:off x="3880" y="1392"/>
              <a:ext cx="124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10" name="Oval 166"/>
            <p:cNvSpPr>
              <a:spLocks noChangeArrowheads="1"/>
            </p:cNvSpPr>
            <p:nvPr/>
          </p:nvSpPr>
          <p:spPr bwMode="auto">
            <a:xfrm>
              <a:off x="3880" y="1392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11" name="Line 167"/>
          <p:cNvSpPr>
            <a:spLocks noChangeShapeType="1"/>
          </p:cNvSpPr>
          <p:nvPr/>
        </p:nvSpPr>
        <p:spPr bwMode="auto">
          <a:xfrm>
            <a:off x="6951663" y="2263775"/>
            <a:ext cx="14922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78" name="Group 168"/>
          <p:cNvGrpSpPr>
            <a:grpSpLocks/>
          </p:cNvGrpSpPr>
          <p:nvPr/>
        </p:nvGrpSpPr>
        <p:grpSpPr bwMode="auto">
          <a:xfrm>
            <a:off x="6858000" y="2228850"/>
            <a:ext cx="185738" cy="57150"/>
            <a:chOff x="3929" y="1460"/>
            <a:chExt cx="117" cy="36"/>
          </a:xfrm>
        </p:grpSpPr>
        <p:sp>
          <p:nvSpPr>
            <p:cNvPr id="159913" name="Oval 169"/>
            <p:cNvSpPr>
              <a:spLocks noChangeArrowheads="1"/>
            </p:cNvSpPr>
            <p:nvPr/>
          </p:nvSpPr>
          <p:spPr bwMode="auto">
            <a:xfrm>
              <a:off x="3929" y="1460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14" name="Oval 170"/>
            <p:cNvSpPr>
              <a:spLocks noChangeArrowheads="1"/>
            </p:cNvSpPr>
            <p:nvPr/>
          </p:nvSpPr>
          <p:spPr bwMode="auto">
            <a:xfrm>
              <a:off x="3929" y="1460"/>
              <a:ext cx="109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grpSp>
        <p:nvGrpSpPr>
          <p:cNvPr id="10379" name="Group 171"/>
          <p:cNvGrpSpPr>
            <a:grpSpLocks/>
          </p:cNvGrpSpPr>
          <p:nvPr/>
        </p:nvGrpSpPr>
        <p:grpSpPr bwMode="auto">
          <a:xfrm>
            <a:off x="7004050" y="2335213"/>
            <a:ext cx="185738" cy="58737"/>
            <a:chOff x="4021" y="1527"/>
            <a:chExt cx="117" cy="37"/>
          </a:xfrm>
        </p:grpSpPr>
        <p:sp>
          <p:nvSpPr>
            <p:cNvPr id="159916" name="Oval 172"/>
            <p:cNvSpPr>
              <a:spLocks noChangeArrowheads="1"/>
            </p:cNvSpPr>
            <p:nvPr/>
          </p:nvSpPr>
          <p:spPr bwMode="auto">
            <a:xfrm>
              <a:off x="4021" y="1527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17" name="Oval 173"/>
            <p:cNvSpPr>
              <a:spLocks noChangeArrowheads="1"/>
            </p:cNvSpPr>
            <p:nvPr/>
          </p:nvSpPr>
          <p:spPr bwMode="auto">
            <a:xfrm>
              <a:off x="4021" y="1527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18" name="Line 174"/>
          <p:cNvSpPr>
            <a:spLocks noChangeShapeType="1"/>
          </p:cNvSpPr>
          <p:nvPr/>
        </p:nvSpPr>
        <p:spPr bwMode="auto">
          <a:xfrm>
            <a:off x="7124700" y="2490788"/>
            <a:ext cx="161925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81" name="Group 175"/>
          <p:cNvGrpSpPr>
            <a:grpSpLocks/>
          </p:cNvGrpSpPr>
          <p:nvPr/>
        </p:nvGrpSpPr>
        <p:grpSpPr bwMode="auto">
          <a:xfrm>
            <a:off x="7016750" y="2455863"/>
            <a:ext cx="200025" cy="46037"/>
            <a:chOff x="4029" y="1603"/>
            <a:chExt cx="126" cy="29"/>
          </a:xfrm>
        </p:grpSpPr>
        <p:sp>
          <p:nvSpPr>
            <p:cNvPr id="159920" name="Oval 176"/>
            <p:cNvSpPr>
              <a:spLocks noChangeArrowheads="1"/>
            </p:cNvSpPr>
            <p:nvPr/>
          </p:nvSpPr>
          <p:spPr bwMode="auto">
            <a:xfrm>
              <a:off x="4029" y="1603"/>
              <a:ext cx="12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21" name="Oval 177"/>
            <p:cNvSpPr>
              <a:spLocks noChangeArrowheads="1"/>
            </p:cNvSpPr>
            <p:nvPr/>
          </p:nvSpPr>
          <p:spPr bwMode="auto">
            <a:xfrm>
              <a:off x="4029" y="1603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22" name="Line 178"/>
          <p:cNvSpPr>
            <a:spLocks noChangeShapeType="1"/>
          </p:cNvSpPr>
          <p:nvPr/>
        </p:nvSpPr>
        <p:spPr bwMode="auto">
          <a:xfrm>
            <a:off x="7283450" y="2598738"/>
            <a:ext cx="82550" cy="1190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83" name="Group 179"/>
          <p:cNvGrpSpPr>
            <a:grpSpLocks/>
          </p:cNvGrpSpPr>
          <p:nvPr/>
        </p:nvGrpSpPr>
        <p:grpSpPr bwMode="auto">
          <a:xfrm>
            <a:off x="7189788" y="2562225"/>
            <a:ext cx="185737" cy="58738"/>
            <a:chOff x="4138" y="1670"/>
            <a:chExt cx="117" cy="37"/>
          </a:xfrm>
        </p:grpSpPr>
        <p:sp>
          <p:nvSpPr>
            <p:cNvPr id="159924" name="Oval 180"/>
            <p:cNvSpPr>
              <a:spLocks noChangeArrowheads="1"/>
            </p:cNvSpPr>
            <p:nvPr/>
          </p:nvSpPr>
          <p:spPr bwMode="auto">
            <a:xfrm>
              <a:off x="4138" y="1670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25" name="Oval 181"/>
            <p:cNvSpPr>
              <a:spLocks noChangeArrowheads="1"/>
            </p:cNvSpPr>
            <p:nvPr/>
          </p:nvSpPr>
          <p:spPr bwMode="auto">
            <a:xfrm>
              <a:off x="4138" y="1670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26" name="Line 182"/>
          <p:cNvSpPr>
            <a:spLocks noChangeShapeType="1"/>
          </p:cNvSpPr>
          <p:nvPr/>
        </p:nvSpPr>
        <p:spPr bwMode="auto">
          <a:xfrm>
            <a:off x="7372350" y="2717800"/>
            <a:ext cx="2540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85" name="Group 183"/>
          <p:cNvGrpSpPr>
            <a:grpSpLocks/>
          </p:cNvGrpSpPr>
          <p:nvPr/>
        </p:nvGrpSpPr>
        <p:grpSpPr bwMode="auto">
          <a:xfrm>
            <a:off x="7258050" y="2682875"/>
            <a:ext cx="200025" cy="57150"/>
            <a:chOff x="4180" y="1746"/>
            <a:chExt cx="126" cy="36"/>
          </a:xfrm>
        </p:grpSpPr>
        <p:sp>
          <p:nvSpPr>
            <p:cNvPr id="159928" name="Oval 184"/>
            <p:cNvSpPr>
              <a:spLocks noChangeArrowheads="1"/>
            </p:cNvSpPr>
            <p:nvPr/>
          </p:nvSpPr>
          <p:spPr bwMode="auto">
            <a:xfrm>
              <a:off x="4180" y="1746"/>
              <a:ext cx="12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29" name="Oval 185"/>
            <p:cNvSpPr>
              <a:spLocks noChangeArrowheads="1"/>
            </p:cNvSpPr>
            <p:nvPr/>
          </p:nvSpPr>
          <p:spPr bwMode="auto">
            <a:xfrm>
              <a:off x="4180" y="1746"/>
              <a:ext cx="117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30" name="Line 186"/>
          <p:cNvSpPr>
            <a:spLocks noChangeShapeType="1"/>
          </p:cNvSpPr>
          <p:nvPr/>
        </p:nvSpPr>
        <p:spPr bwMode="auto">
          <a:xfrm>
            <a:off x="7410450" y="2825750"/>
            <a:ext cx="142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87" name="Group 187"/>
          <p:cNvGrpSpPr>
            <a:grpSpLocks/>
          </p:cNvGrpSpPr>
          <p:nvPr/>
        </p:nvGrpSpPr>
        <p:grpSpPr bwMode="auto">
          <a:xfrm>
            <a:off x="7310438" y="2789238"/>
            <a:ext cx="185737" cy="58737"/>
            <a:chOff x="4214" y="1813"/>
            <a:chExt cx="117" cy="37"/>
          </a:xfrm>
        </p:grpSpPr>
        <p:sp>
          <p:nvSpPr>
            <p:cNvPr id="159932" name="Oval 188"/>
            <p:cNvSpPr>
              <a:spLocks noChangeArrowheads="1"/>
            </p:cNvSpPr>
            <p:nvPr/>
          </p:nvSpPr>
          <p:spPr bwMode="auto">
            <a:xfrm>
              <a:off x="4214" y="1813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33" name="Oval 189"/>
            <p:cNvSpPr>
              <a:spLocks noChangeArrowheads="1"/>
            </p:cNvSpPr>
            <p:nvPr/>
          </p:nvSpPr>
          <p:spPr bwMode="auto">
            <a:xfrm>
              <a:off x="4214" y="1813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34" name="Line 190"/>
          <p:cNvSpPr>
            <a:spLocks noChangeShapeType="1"/>
          </p:cNvSpPr>
          <p:nvPr/>
        </p:nvSpPr>
        <p:spPr bwMode="auto">
          <a:xfrm>
            <a:off x="7429500" y="2944813"/>
            <a:ext cx="68263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89" name="Group 191"/>
          <p:cNvGrpSpPr>
            <a:grpSpLocks/>
          </p:cNvGrpSpPr>
          <p:nvPr/>
        </p:nvGrpSpPr>
        <p:grpSpPr bwMode="auto">
          <a:xfrm>
            <a:off x="7337425" y="2909888"/>
            <a:ext cx="185738" cy="57150"/>
            <a:chOff x="4231" y="1889"/>
            <a:chExt cx="117" cy="36"/>
          </a:xfrm>
        </p:grpSpPr>
        <p:sp>
          <p:nvSpPr>
            <p:cNvPr id="159936" name="Oval 192"/>
            <p:cNvSpPr>
              <a:spLocks noChangeArrowheads="1"/>
            </p:cNvSpPr>
            <p:nvPr/>
          </p:nvSpPr>
          <p:spPr bwMode="auto">
            <a:xfrm>
              <a:off x="4231" y="1889"/>
              <a:ext cx="117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37" name="Oval 193"/>
            <p:cNvSpPr>
              <a:spLocks noChangeArrowheads="1"/>
            </p:cNvSpPr>
            <p:nvPr/>
          </p:nvSpPr>
          <p:spPr bwMode="auto">
            <a:xfrm>
              <a:off x="4231" y="1889"/>
              <a:ext cx="108" cy="36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38" name="Line 194"/>
          <p:cNvSpPr>
            <a:spLocks noChangeShapeType="1"/>
          </p:cNvSpPr>
          <p:nvPr/>
        </p:nvSpPr>
        <p:spPr bwMode="auto">
          <a:xfrm>
            <a:off x="7502525" y="3052763"/>
            <a:ext cx="14288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39" name="Oval 195"/>
          <p:cNvSpPr>
            <a:spLocks noChangeArrowheads="1"/>
          </p:cNvSpPr>
          <p:nvPr/>
        </p:nvSpPr>
        <p:spPr bwMode="auto">
          <a:xfrm>
            <a:off x="7402513" y="3016250"/>
            <a:ext cx="185737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40" name="Line 196"/>
          <p:cNvSpPr>
            <a:spLocks noChangeShapeType="1"/>
          </p:cNvSpPr>
          <p:nvPr/>
        </p:nvSpPr>
        <p:spPr bwMode="auto">
          <a:xfrm>
            <a:off x="7529513" y="3160713"/>
            <a:ext cx="14287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93" name="Group 197"/>
          <p:cNvGrpSpPr>
            <a:grpSpLocks/>
          </p:cNvGrpSpPr>
          <p:nvPr/>
        </p:nvGrpSpPr>
        <p:grpSpPr bwMode="auto">
          <a:xfrm>
            <a:off x="7429500" y="3124200"/>
            <a:ext cx="185738" cy="58738"/>
            <a:chOff x="4289" y="2024"/>
            <a:chExt cx="117" cy="37"/>
          </a:xfrm>
        </p:grpSpPr>
        <p:sp>
          <p:nvSpPr>
            <p:cNvPr id="159942" name="Oval 198"/>
            <p:cNvSpPr>
              <a:spLocks noChangeArrowheads="1"/>
            </p:cNvSpPr>
            <p:nvPr/>
          </p:nvSpPr>
          <p:spPr bwMode="auto">
            <a:xfrm>
              <a:off x="4289" y="2024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43" name="Oval 199"/>
            <p:cNvSpPr>
              <a:spLocks noChangeArrowheads="1"/>
            </p:cNvSpPr>
            <p:nvPr/>
          </p:nvSpPr>
          <p:spPr bwMode="auto">
            <a:xfrm>
              <a:off x="4289" y="2024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44" name="Line 200"/>
          <p:cNvSpPr>
            <a:spLocks noChangeShapeType="1"/>
          </p:cNvSpPr>
          <p:nvPr/>
        </p:nvSpPr>
        <p:spPr bwMode="auto">
          <a:xfrm>
            <a:off x="7550150" y="3279775"/>
            <a:ext cx="147638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95" name="Group 201"/>
          <p:cNvGrpSpPr>
            <a:grpSpLocks/>
          </p:cNvGrpSpPr>
          <p:nvPr/>
        </p:nvGrpSpPr>
        <p:grpSpPr bwMode="auto">
          <a:xfrm>
            <a:off x="7458075" y="3243263"/>
            <a:ext cx="185738" cy="47625"/>
            <a:chOff x="4306" y="2099"/>
            <a:chExt cx="117" cy="30"/>
          </a:xfrm>
        </p:grpSpPr>
        <p:sp>
          <p:nvSpPr>
            <p:cNvPr id="159946" name="Oval 202"/>
            <p:cNvSpPr>
              <a:spLocks noChangeArrowheads="1"/>
            </p:cNvSpPr>
            <p:nvPr/>
          </p:nvSpPr>
          <p:spPr bwMode="auto">
            <a:xfrm>
              <a:off x="4306" y="2099"/>
              <a:ext cx="117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47" name="Oval 203"/>
            <p:cNvSpPr>
              <a:spLocks noChangeArrowheads="1"/>
            </p:cNvSpPr>
            <p:nvPr/>
          </p:nvSpPr>
          <p:spPr bwMode="auto">
            <a:xfrm>
              <a:off x="4306" y="2099"/>
              <a:ext cx="108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48" name="Line 204"/>
          <p:cNvSpPr>
            <a:spLocks noChangeShapeType="1"/>
          </p:cNvSpPr>
          <p:nvPr/>
        </p:nvSpPr>
        <p:spPr bwMode="auto">
          <a:xfrm>
            <a:off x="7702550" y="3387725"/>
            <a:ext cx="269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97" name="Group 205"/>
          <p:cNvGrpSpPr>
            <a:grpSpLocks/>
          </p:cNvGrpSpPr>
          <p:nvPr/>
        </p:nvGrpSpPr>
        <p:grpSpPr bwMode="auto">
          <a:xfrm>
            <a:off x="7600950" y="3351213"/>
            <a:ext cx="185738" cy="58737"/>
            <a:chOff x="4397" y="2167"/>
            <a:chExt cx="117" cy="37"/>
          </a:xfrm>
        </p:grpSpPr>
        <p:sp>
          <p:nvSpPr>
            <p:cNvPr id="159950" name="Oval 206"/>
            <p:cNvSpPr>
              <a:spLocks noChangeArrowheads="1"/>
            </p:cNvSpPr>
            <p:nvPr/>
          </p:nvSpPr>
          <p:spPr bwMode="auto">
            <a:xfrm>
              <a:off x="4397" y="2167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51" name="Oval 207"/>
            <p:cNvSpPr>
              <a:spLocks noChangeArrowheads="1"/>
            </p:cNvSpPr>
            <p:nvPr/>
          </p:nvSpPr>
          <p:spPr bwMode="auto">
            <a:xfrm>
              <a:off x="4397" y="2167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52" name="Line 208"/>
          <p:cNvSpPr>
            <a:spLocks noChangeShapeType="1"/>
          </p:cNvSpPr>
          <p:nvPr/>
        </p:nvSpPr>
        <p:spPr bwMode="auto">
          <a:xfrm>
            <a:off x="7735888" y="3506788"/>
            <a:ext cx="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399" name="Group 209"/>
          <p:cNvGrpSpPr>
            <a:grpSpLocks/>
          </p:cNvGrpSpPr>
          <p:nvPr/>
        </p:nvGrpSpPr>
        <p:grpSpPr bwMode="auto">
          <a:xfrm>
            <a:off x="7643813" y="3470275"/>
            <a:ext cx="185737" cy="58738"/>
            <a:chOff x="4423" y="2242"/>
            <a:chExt cx="117" cy="37"/>
          </a:xfrm>
        </p:grpSpPr>
        <p:sp>
          <p:nvSpPr>
            <p:cNvPr id="159954" name="Oval 210"/>
            <p:cNvSpPr>
              <a:spLocks noChangeArrowheads="1"/>
            </p:cNvSpPr>
            <p:nvPr/>
          </p:nvSpPr>
          <p:spPr bwMode="auto">
            <a:xfrm>
              <a:off x="4423" y="2242"/>
              <a:ext cx="117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55" name="Oval 211"/>
            <p:cNvSpPr>
              <a:spLocks noChangeArrowheads="1"/>
            </p:cNvSpPr>
            <p:nvPr/>
          </p:nvSpPr>
          <p:spPr bwMode="auto">
            <a:xfrm>
              <a:off x="4423" y="2242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56" name="Line 212"/>
          <p:cNvSpPr>
            <a:spLocks noChangeShapeType="1"/>
          </p:cNvSpPr>
          <p:nvPr/>
        </p:nvSpPr>
        <p:spPr bwMode="auto">
          <a:xfrm>
            <a:off x="7743825" y="3614738"/>
            <a:ext cx="39688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57" name="Oval 213"/>
          <p:cNvSpPr>
            <a:spLocks noChangeArrowheads="1"/>
          </p:cNvSpPr>
          <p:nvPr/>
        </p:nvSpPr>
        <p:spPr bwMode="auto">
          <a:xfrm>
            <a:off x="7643813" y="3578225"/>
            <a:ext cx="185737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58" name="Line 214"/>
          <p:cNvSpPr>
            <a:spLocks noChangeShapeType="1"/>
          </p:cNvSpPr>
          <p:nvPr/>
        </p:nvSpPr>
        <p:spPr bwMode="auto">
          <a:xfrm>
            <a:off x="7796213" y="3733800"/>
            <a:ext cx="1270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03" name="Group 215"/>
          <p:cNvGrpSpPr>
            <a:grpSpLocks/>
          </p:cNvGrpSpPr>
          <p:nvPr/>
        </p:nvGrpSpPr>
        <p:grpSpPr bwMode="auto">
          <a:xfrm>
            <a:off x="7696200" y="3697288"/>
            <a:ext cx="184150" cy="58737"/>
            <a:chOff x="4457" y="2385"/>
            <a:chExt cx="116" cy="37"/>
          </a:xfrm>
        </p:grpSpPr>
        <p:sp>
          <p:nvSpPr>
            <p:cNvPr id="159960" name="Oval 216"/>
            <p:cNvSpPr>
              <a:spLocks noChangeArrowheads="1"/>
            </p:cNvSpPr>
            <p:nvPr/>
          </p:nvSpPr>
          <p:spPr bwMode="auto">
            <a:xfrm>
              <a:off x="4457" y="2385"/>
              <a:ext cx="116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61" name="Oval 217"/>
            <p:cNvSpPr>
              <a:spLocks noChangeArrowheads="1"/>
            </p:cNvSpPr>
            <p:nvPr/>
          </p:nvSpPr>
          <p:spPr bwMode="auto">
            <a:xfrm>
              <a:off x="4457" y="2385"/>
              <a:ext cx="108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62" name="Line 218"/>
          <p:cNvSpPr>
            <a:spLocks noChangeShapeType="1"/>
          </p:cNvSpPr>
          <p:nvPr/>
        </p:nvSpPr>
        <p:spPr bwMode="auto">
          <a:xfrm>
            <a:off x="7821613" y="3841750"/>
            <a:ext cx="26987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05" name="Group 219"/>
          <p:cNvGrpSpPr>
            <a:grpSpLocks/>
          </p:cNvGrpSpPr>
          <p:nvPr/>
        </p:nvGrpSpPr>
        <p:grpSpPr bwMode="auto">
          <a:xfrm>
            <a:off x="7721600" y="3805238"/>
            <a:ext cx="184150" cy="58737"/>
            <a:chOff x="4473" y="2453"/>
            <a:chExt cx="116" cy="37"/>
          </a:xfrm>
        </p:grpSpPr>
        <p:sp>
          <p:nvSpPr>
            <p:cNvPr id="159964" name="Oval 220"/>
            <p:cNvSpPr>
              <a:spLocks noChangeArrowheads="1"/>
            </p:cNvSpPr>
            <p:nvPr/>
          </p:nvSpPr>
          <p:spPr bwMode="auto">
            <a:xfrm>
              <a:off x="4473" y="2453"/>
              <a:ext cx="116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65" name="Oval 221"/>
            <p:cNvSpPr>
              <a:spLocks noChangeArrowheads="1"/>
            </p:cNvSpPr>
            <p:nvPr/>
          </p:nvSpPr>
          <p:spPr bwMode="auto">
            <a:xfrm>
              <a:off x="4473" y="2453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66" name="Line 222"/>
          <p:cNvSpPr>
            <a:spLocks noChangeShapeType="1"/>
          </p:cNvSpPr>
          <p:nvPr/>
        </p:nvSpPr>
        <p:spPr bwMode="auto">
          <a:xfrm>
            <a:off x="7861300" y="3949700"/>
            <a:ext cx="142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67" name="Oval 223"/>
          <p:cNvSpPr>
            <a:spLocks noChangeArrowheads="1"/>
          </p:cNvSpPr>
          <p:nvPr/>
        </p:nvSpPr>
        <p:spPr bwMode="auto">
          <a:xfrm>
            <a:off x="7761288" y="3913188"/>
            <a:ext cx="185737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68" name="Line 224"/>
          <p:cNvSpPr>
            <a:spLocks noChangeShapeType="1"/>
          </p:cNvSpPr>
          <p:nvPr/>
        </p:nvSpPr>
        <p:spPr bwMode="auto">
          <a:xfrm>
            <a:off x="7888288" y="4068763"/>
            <a:ext cx="41275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09" name="Group 225"/>
          <p:cNvGrpSpPr>
            <a:grpSpLocks/>
          </p:cNvGrpSpPr>
          <p:nvPr/>
        </p:nvGrpSpPr>
        <p:grpSpPr bwMode="auto">
          <a:xfrm>
            <a:off x="7788275" y="4032250"/>
            <a:ext cx="184150" cy="46038"/>
            <a:chOff x="4515" y="2596"/>
            <a:chExt cx="116" cy="29"/>
          </a:xfrm>
        </p:grpSpPr>
        <p:sp>
          <p:nvSpPr>
            <p:cNvPr id="159970" name="Oval 226"/>
            <p:cNvSpPr>
              <a:spLocks noChangeArrowheads="1"/>
            </p:cNvSpPr>
            <p:nvPr/>
          </p:nvSpPr>
          <p:spPr bwMode="auto">
            <a:xfrm>
              <a:off x="4515" y="2596"/>
              <a:ext cx="11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71" name="Oval 227"/>
            <p:cNvSpPr>
              <a:spLocks noChangeArrowheads="1"/>
            </p:cNvSpPr>
            <p:nvPr/>
          </p:nvSpPr>
          <p:spPr bwMode="auto">
            <a:xfrm>
              <a:off x="4515" y="2596"/>
              <a:ext cx="108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72" name="Line 228"/>
          <p:cNvSpPr>
            <a:spLocks noChangeShapeType="1"/>
          </p:cNvSpPr>
          <p:nvPr/>
        </p:nvSpPr>
        <p:spPr bwMode="auto">
          <a:xfrm>
            <a:off x="7932738" y="4176713"/>
            <a:ext cx="68262" cy="1190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11" name="Group 229"/>
          <p:cNvGrpSpPr>
            <a:grpSpLocks/>
          </p:cNvGrpSpPr>
          <p:nvPr/>
        </p:nvGrpSpPr>
        <p:grpSpPr bwMode="auto">
          <a:xfrm>
            <a:off x="7840663" y="4140200"/>
            <a:ext cx="185737" cy="58738"/>
            <a:chOff x="4548" y="2664"/>
            <a:chExt cx="117" cy="37"/>
          </a:xfrm>
        </p:grpSpPr>
        <p:sp>
          <p:nvSpPr>
            <p:cNvPr id="159974" name="Oval 230"/>
            <p:cNvSpPr>
              <a:spLocks noChangeArrowheads="1"/>
            </p:cNvSpPr>
            <p:nvPr/>
          </p:nvSpPr>
          <p:spPr bwMode="auto">
            <a:xfrm>
              <a:off x="4548" y="2664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75" name="Oval 231"/>
            <p:cNvSpPr>
              <a:spLocks noChangeArrowheads="1"/>
            </p:cNvSpPr>
            <p:nvPr/>
          </p:nvSpPr>
          <p:spPr bwMode="auto">
            <a:xfrm>
              <a:off x="4548" y="2664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76" name="Line 232"/>
          <p:cNvSpPr>
            <a:spLocks noChangeShapeType="1"/>
          </p:cNvSpPr>
          <p:nvPr/>
        </p:nvSpPr>
        <p:spPr bwMode="auto">
          <a:xfrm>
            <a:off x="8007350" y="4295775"/>
            <a:ext cx="1270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13" name="Group 233"/>
          <p:cNvGrpSpPr>
            <a:grpSpLocks/>
          </p:cNvGrpSpPr>
          <p:nvPr/>
        </p:nvGrpSpPr>
        <p:grpSpPr bwMode="auto">
          <a:xfrm>
            <a:off x="7907338" y="4259263"/>
            <a:ext cx="184150" cy="58737"/>
            <a:chOff x="4590" y="2739"/>
            <a:chExt cx="116" cy="37"/>
          </a:xfrm>
        </p:grpSpPr>
        <p:sp>
          <p:nvSpPr>
            <p:cNvPr id="159978" name="Oval 234"/>
            <p:cNvSpPr>
              <a:spLocks noChangeArrowheads="1"/>
            </p:cNvSpPr>
            <p:nvPr/>
          </p:nvSpPr>
          <p:spPr bwMode="auto">
            <a:xfrm>
              <a:off x="4590" y="2739"/>
              <a:ext cx="116" cy="29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79" name="Oval 235"/>
            <p:cNvSpPr>
              <a:spLocks noChangeArrowheads="1"/>
            </p:cNvSpPr>
            <p:nvPr/>
          </p:nvSpPr>
          <p:spPr bwMode="auto">
            <a:xfrm>
              <a:off x="4590" y="2739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80" name="Line 236"/>
          <p:cNvSpPr>
            <a:spLocks noChangeShapeType="1"/>
          </p:cNvSpPr>
          <p:nvPr/>
        </p:nvSpPr>
        <p:spPr bwMode="auto">
          <a:xfrm>
            <a:off x="8032750" y="4403725"/>
            <a:ext cx="142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15" name="Group 237"/>
          <p:cNvGrpSpPr>
            <a:grpSpLocks/>
          </p:cNvGrpSpPr>
          <p:nvPr/>
        </p:nvGrpSpPr>
        <p:grpSpPr bwMode="auto">
          <a:xfrm>
            <a:off x="7932738" y="4367213"/>
            <a:ext cx="185737" cy="58737"/>
            <a:chOff x="4606" y="2807"/>
            <a:chExt cx="117" cy="37"/>
          </a:xfrm>
        </p:grpSpPr>
        <p:sp>
          <p:nvSpPr>
            <p:cNvPr id="159982" name="Oval 238"/>
            <p:cNvSpPr>
              <a:spLocks noChangeArrowheads="1"/>
            </p:cNvSpPr>
            <p:nvPr/>
          </p:nvSpPr>
          <p:spPr bwMode="auto">
            <a:xfrm>
              <a:off x="4606" y="2807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83" name="Oval 239"/>
            <p:cNvSpPr>
              <a:spLocks noChangeArrowheads="1"/>
            </p:cNvSpPr>
            <p:nvPr/>
          </p:nvSpPr>
          <p:spPr bwMode="auto">
            <a:xfrm>
              <a:off x="4606" y="2807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84" name="Line 240"/>
          <p:cNvSpPr>
            <a:spLocks noChangeShapeType="1"/>
          </p:cNvSpPr>
          <p:nvPr/>
        </p:nvSpPr>
        <p:spPr bwMode="auto">
          <a:xfrm>
            <a:off x="8053388" y="4522788"/>
            <a:ext cx="0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17" name="Group 241"/>
          <p:cNvGrpSpPr>
            <a:grpSpLocks/>
          </p:cNvGrpSpPr>
          <p:nvPr/>
        </p:nvGrpSpPr>
        <p:grpSpPr bwMode="auto">
          <a:xfrm>
            <a:off x="7959725" y="4486275"/>
            <a:ext cx="185738" cy="58738"/>
            <a:chOff x="4623" y="2882"/>
            <a:chExt cx="117" cy="37"/>
          </a:xfrm>
        </p:grpSpPr>
        <p:sp>
          <p:nvSpPr>
            <p:cNvPr id="159986" name="Oval 242"/>
            <p:cNvSpPr>
              <a:spLocks noChangeArrowheads="1"/>
            </p:cNvSpPr>
            <p:nvPr/>
          </p:nvSpPr>
          <p:spPr bwMode="auto">
            <a:xfrm>
              <a:off x="4623" y="2882"/>
              <a:ext cx="117" cy="30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87" name="Oval 243"/>
            <p:cNvSpPr>
              <a:spLocks noChangeArrowheads="1"/>
            </p:cNvSpPr>
            <p:nvPr/>
          </p:nvSpPr>
          <p:spPr bwMode="auto">
            <a:xfrm>
              <a:off x="4623" y="2882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88" name="Line 244"/>
          <p:cNvSpPr>
            <a:spLocks noChangeShapeType="1"/>
          </p:cNvSpPr>
          <p:nvPr/>
        </p:nvSpPr>
        <p:spPr bwMode="auto">
          <a:xfrm>
            <a:off x="8059738" y="4630738"/>
            <a:ext cx="28575" cy="936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19" name="Group 245"/>
          <p:cNvGrpSpPr>
            <a:grpSpLocks/>
          </p:cNvGrpSpPr>
          <p:nvPr/>
        </p:nvGrpSpPr>
        <p:grpSpPr bwMode="auto">
          <a:xfrm>
            <a:off x="7959725" y="4594225"/>
            <a:ext cx="185738" cy="58738"/>
            <a:chOff x="4623" y="2950"/>
            <a:chExt cx="117" cy="37"/>
          </a:xfrm>
        </p:grpSpPr>
        <p:sp>
          <p:nvSpPr>
            <p:cNvPr id="159990" name="Oval 246"/>
            <p:cNvSpPr>
              <a:spLocks noChangeArrowheads="1"/>
            </p:cNvSpPr>
            <p:nvPr/>
          </p:nvSpPr>
          <p:spPr bwMode="auto">
            <a:xfrm>
              <a:off x="4623" y="2950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59991" name="Oval 247"/>
            <p:cNvSpPr>
              <a:spLocks noChangeArrowheads="1"/>
            </p:cNvSpPr>
            <p:nvPr/>
          </p:nvSpPr>
          <p:spPr bwMode="auto">
            <a:xfrm>
              <a:off x="4623" y="2950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59992" name="Line 248"/>
          <p:cNvSpPr>
            <a:spLocks noChangeShapeType="1"/>
          </p:cNvSpPr>
          <p:nvPr/>
        </p:nvSpPr>
        <p:spPr bwMode="auto">
          <a:xfrm>
            <a:off x="8101013" y="4737100"/>
            <a:ext cx="39687" cy="1079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3" name="Oval 249"/>
          <p:cNvSpPr>
            <a:spLocks noChangeArrowheads="1"/>
          </p:cNvSpPr>
          <p:nvPr/>
        </p:nvSpPr>
        <p:spPr bwMode="auto">
          <a:xfrm>
            <a:off x="8001000" y="4702175"/>
            <a:ext cx="185738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4" name="Line 250"/>
          <p:cNvSpPr>
            <a:spLocks noChangeShapeType="1"/>
          </p:cNvSpPr>
          <p:nvPr/>
        </p:nvSpPr>
        <p:spPr bwMode="auto">
          <a:xfrm>
            <a:off x="8153400" y="4857750"/>
            <a:ext cx="41275" cy="936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5" name="Oval 251"/>
          <p:cNvSpPr>
            <a:spLocks noChangeArrowheads="1"/>
          </p:cNvSpPr>
          <p:nvPr/>
        </p:nvSpPr>
        <p:spPr bwMode="auto">
          <a:xfrm>
            <a:off x="8053388" y="4821238"/>
            <a:ext cx="1857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6" name="Oval 252"/>
          <p:cNvSpPr>
            <a:spLocks noChangeArrowheads="1"/>
          </p:cNvSpPr>
          <p:nvPr/>
        </p:nvSpPr>
        <p:spPr bwMode="auto">
          <a:xfrm>
            <a:off x="8053388" y="4821238"/>
            <a:ext cx="1730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7" name="Line 253"/>
          <p:cNvSpPr>
            <a:spLocks noChangeShapeType="1"/>
          </p:cNvSpPr>
          <p:nvPr/>
        </p:nvSpPr>
        <p:spPr bwMode="auto">
          <a:xfrm>
            <a:off x="8201025" y="4964113"/>
            <a:ext cx="66675" cy="1206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8" name="Oval 254"/>
          <p:cNvSpPr>
            <a:spLocks noChangeArrowheads="1"/>
          </p:cNvSpPr>
          <p:nvPr/>
        </p:nvSpPr>
        <p:spPr bwMode="auto">
          <a:xfrm>
            <a:off x="8094663" y="4929188"/>
            <a:ext cx="196850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59999" name="Oval 255"/>
          <p:cNvSpPr>
            <a:spLocks noChangeArrowheads="1"/>
          </p:cNvSpPr>
          <p:nvPr/>
        </p:nvSpPr>
        <p:spPr bwMode="auto">
          <a:xfrm>
            <a:off x="8094663" y="4929188"/>
            <a:ext cx="182562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0" name="Line 256"/>
          <p:cNvSpPr>
            <a:spLocks noChangeShapeType="1"/>
          </p:cNvSpPr>
          <p:nvPr/>
        </p:nvSpPr>
        <p:spPr bwMode="auto">
          <a:xfrm>
            <a:off x="8266113" y="5084763"/>
            <a:ext cx="80962" cy="1063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1" name="Oval 257"/>
          <p:cNvSpPr>
            <a:spLocks noChangeArrowheads="1"/>
          </p:cNvSpPr>
          <p:nvPr/>
        </p:nvSpPr>
        <p:spPr bwMode="auto">
          <a:xfrm>
            <a:off x="8172450" y="5048250"/>
            <a:ext cx="185738" cy="460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2" name="Oval 258"/>
          <p:cNvSpPr>
            <a:spLocks noChangeArrowheads="1"/>
          </p:cNvSpPr>
          <p:nvPr/>
        </p:nvSpPr>
        <p:spPr bwMode="auto">
          <a:xfrm>
            <a:off x="8172450" y="5048250"/>
            <a:ext cx="173038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3" name="Line 259"/>
          <p:cNvSpPr>
            <a:spLocks noChangeShapeType="1"/>
          </p:cNvSpPr>
          <p:nvPr/>
        </p:nvSpPr>
        <p:spPr bwMode="auto">
          <a:xfrm>
            <a:off x="8345488" y="5191125"/>
            <a:ext cx="255587" cy="1206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4" name="Oval 260"/>
          <p:cNvSpPr>
            <a:spLocks noChangeArrowheads="1"/>
          </p:cNvSpPr>
          <p:nvPr/>
        </p:nvSpPr>
        <p:spPr bwMode="auto">
          <a:xfrm>
            <a:off x="8239125" y="5156200"/>
            <a:ext cx="200025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5" name="Oval 261"/>
          <p:cNvSpPr>
            <a:spLocks noChangeArrowheads="1"/>
          </p:cNvSpPr>
          <p:nvPr/>
        </p:nvSpPr>
        <p:spPr bwMode="auto">
          <a:xfrm>
            <a:off x="8239125" y="5156200"/>
            <a:ext cx="185738" cy="587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6" name="Line 262"/>
          <p:cNvSpPr>
            <a:spLocks noChangeShapeType="1"/>
          </p:cNvSpPr>
          <p:nvPr/>
        </p:nvSpPr>
        <p:spPr bwMode="auto">
          <a:xfrm>
            <a:off x="8597900" y="5311775"/>
            <a:ext cx="55563" cy="952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7" name="Oval 263"/>
          <p:cNvSpPr>
            <a:spLocks noChangeArrowheads="1"/>
          </p:cNvSpPr>
          <p:nvPr/>
        </p:nvSpPr>
        <p:spPr bwMode="auto">
          <a:xfrm>
            <a:off x="8504238" y="5275263"/>
            <a:ext cx="1857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8" name="Oval 264"/>
          <p:cNvSpPr>
            <a:spLocks noChangeArrowheads="1"/>
          </p:cNvSpPr>
          <p:nvPr/>
        </p:nvSpPr>
        <p:spPr bwMode="auto">
          <a:xfrm>
            <a:off x="8504238" y="5275263"/>
            <a:ext cx="185737" cy="587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09" name="Line 265"/>
          <p:cNvSpPr>
            <a:spLocks noChangeShapeType="1"/>
          </p:cNvSpPr>
          <p:nvPr/>
        </p:nvSpPr>
        <p:spPr bwMode="auto">
          <a:xfrm>
            <a:off x="8658225" y="5407025"/>
            <a:ext cx="39688" cy="106363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0" name="Oval 266"/>
          <p:cNvSpPr>
            <a:spLocks noChangeArrowheads="1"/>
          </p:cNvSpPr>
          <p:nvPr/>
        </p:nvSpPr>
        <p:spPr bwMode="auto">
          <a:xfrm>
            <a:off x="8558213" y="5383213"/>
            <a:ext cx="185737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1" name="Oval 267"/>
          <p:cNvSpPr>
            <a:spLocks noChangeArrowheads="1"/>
          </p:cNvSpPr>
          <p:nvPr/>
        </p:nvSpPr>
        <p:spPr bwMode="auto">
          <a:xfrm>
            <a:off x="8558213" y="5383213"/>
            <a:ext cx="171450" cy="46037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2" name="Line 268"/>
          <p:cNvSpPr>
            <a:spLocks noChangeShapeType="1"/>
          </p:cNvSpPr>
          <p:nvPr/>
        </p:nvSpPr>
        <p:spPr bwMode="auto">
          <a:xfrm>
            <a:off x="8702675" y="5526088"/>
            <a:ext cx="136525" cy="1206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3" name="Oval 269"/>
          <p:cNvSpPr>
            <a:spLocks noChangeArrowheads="1"/>
          </p:cNvSpPr>
          <p:nvPr/>
        </p:nvSpPr>
        <p:spPr bwMode="auto">
          <a:xfrm>
            <a:off x="8597900" y="5491163"/>
            <a:ext cx="198438" cy="5715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4" name="Oval 270"/>
          <p:cNvSpPr>
            <a:spLocks noChangeArrowheads="1"/>
          </p:cNvSpPr>
          <p:nvPr/>
        </p:nvSpPr>
        <p:spPr bwMode="auto">
          <a:xfrm>
            <a:off x="8597900" y="5491163"/>
            <a:ext cx="185738" cy="5715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5" name="Line 271"/>
          <p:cNvSpPr>
            <a:spLocks noChangeShapeType="1"/>
          </p:cNvSpPr>
          <p:nvPr/>
        </p:nvSpPr>
        <p:spPr bwMode="auto">
          <a:xfrm>
            <a:off x="8837613" y="5646738"/>
            <a:ext cx="0" cy="93662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6" name="Oval 272"/>
          <p:cNvSpPr>
            <a:spLocks noChangeArrowheads="1"/>
          </p:cNvSpPr>
          <p:nvPr/>
        </p:nvSpPr>
        <p:spPr bwMode="auto">
          <a:xfrm>
            <a:off x="8743950" y="5610225"/>
            <a:ext cx="185738" cy="46038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7" name="Oval 273"/>
          <p:cNvSpPr>
            <a:spLocks noChangeArrowheads="1"/>
          </p:cNvSpPr>
          <p:nvPr/>
        </p:nvSpPr>
        <p:spPr bwMode="auto">
          <a:xfrm>
            <a:off x="8743950" y="5718175"/>
            <a:ext cx="185738" cy="57150"/>
          </a:xfrm>
          <a:prstGeom prst="ellipse">
            <a:avLst/>
          </a:prstGeom>
          <a:solidFill>
            <a:schemeClr val="accent2"/>
          </a:solidFill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8" name="Line 274"/>
          <p:cNvSpPr>
            <a:spLocks noChangeShapeType="1"/>
          </p:cNvSpPr>
          <p:nvPr/>
        </p:nvSpPr>
        <p:spPr bwMode="auto">
          <a:xfrm>
            <a:off x="3336925" y="2547938"/>
            <a:ext cx="1325563" cy="0"/>
          </a:xfrm>
          <a:prstGeom prst="line">
            <a:avLst/>
          </a:prstGeom>
          <a:noFill/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19" name="Oval 275"/>
          <p:cNvSpPr>
            <a:spLocks noChangeArrowheads="1"/>
          </p:cNvSpPr>
          <p:nvPr/>
        </p:nvSpPr>
        <p:spPr bwMode="auto">
          <a:xfrm>
            <a:off x="3943350" y="2520950"/>
            <a:ext cx="173038" cy="58738"/>
          </a:xfrm>
          <a:prstGeom prst="ellipse">
            <a:avLst/>
          </a:prstGeom>
          <a:solidFill>
            <a:srgbClr val="FAFD00"/>
          </a:solidFill>
          <a:ln w="12700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160020" name="Line 276"/>
          <p:cNvSpPr>
            <a:spLocks noChangeShapeType="1"/>
          </p:cNvSpPr>
          <p:nvPr/>
        </p:nvSpPr>
        <p:spPr bwMode="auto">
          <a:xfrm>
            <a:off x="3357563" y="2970213"/>
            <a:ext cx="1328737" cy="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grpSp>
        <p:nvGrpSpPr>
          <p:cNvPr id="10449" name="Group 277"/>
          <p:cNvGrpSpPr>
            <a:grpSpLocks/>
          </p:cNvGrpSpPr>
          <p:nvPr/>
        </p:nvGrpSpPr>
        <p:grpSpPr bwMode="auto">
          <a:xfrm>
            <a:off x="3954463" y="2933700"/>
            <a:ext cx="185737" cy="58738"/>
            <a:chOff x="2100" y="1904"/>
            <a:chExt cx="117" cy="37"/>
          </a:xfrm>
        </p:grpSpPr>
        <p:sp>
          <p:nvSpPr>
            <p:cNvPr id="160022" name="Oval 278"/>
            <p:cNvSpPr>
              <a:spLocks noChangeArrowheads="1"/>
            </p:cNvSpPr>
            <p:nvPr/>
          </p:nvSpPr>
          <p:spPr bwMode="auto">
            <a:xfrm>
              <a:off x="2100" y="1904"/>
              <a:ext cx="117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  <p:sp>
          <p:nvSpPr>
            <p:cNvPr id="160023" name="Oval 279"/>
            <p:cNvSpPr>
              <a:spLocks noChangeArrowheads="1"/>
            </p:cNvSpPr>
            <p:nvPr/>
          </p:nvSpPr>
          <p:spPr bwMode="auto">
            <a:xfrm>
              <a:off x="2100" y="1904"/>
              <a:ext cx="109" cy="37"/>
            </a:xfrm>
            <a:prstGeom prst="ellipse">
              <a:avLst/>
            </a:prstGeom>
            <a:solidFill>
              <a:schemeClr val="accent2"/>
            </a:solidFill>
            <a:ln w="12700">
              <a:solidFill>
                <a:schemeClr val="accent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ctr" eaLnBrk="0" hangingPunct="0"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+mn-cs"/>
              </a:endParaRPr>
            </a:p>
          </p:txBody>
        </p:sp>
      </p:grpSp>
      <p:sp>
        <p:nvSpPr>
          <p:cNvPr id="160024" name="Rectangle 280"/>
          <p:cNvSpPr>
            <a:spLocks noChangeArrowheads="1"/>
          </p:cNvSpPr>
          <p:nvPr/>
        </p:nvSpPr>
        <p:spPr bwMode="auto">
          <a:xfrm>
            <a:off x="5764213" y="6083300"/>
            <a:ext cx="850900" cy="5159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sz="28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Days</a:t>
            </a:r>
          </a:p>
        </p:txBody>
      </p:sp>
      <p:sp>
        <p:nvSpPr>
          <p:cNvPr id="160025" name="Rectangle 281"/>
          <p:cNvSpPr>
            <a:spLocks noChangeArrowheads="1"/>
          </p:cNvSpPr>
          <p:nvPr/>
        </p:nvSpPr>
        <p:spPr bwMode="auto">
          <a:xfrm rot="16200000">
            <a:off x="561181" y="3159919"/>
            <a:ext cx="2003425" cy="5159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 sz="280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Survival Rate</a:t>
            </a:r>
          </a:p>
        </p:txBody>
      </p:sp>
      <p:sp>
        <p:nvSpPr>
          <p:cNvPr id="160026" name="Rectangle 282"/>
          <p:cNvSpPr>
            <a:spLocks noChangeArrowheads="1"/>
          </p:cNvSpPr>
          <p:nvPr/>
        </p:nvSpPr>
        <p:spPr bwMode="auto">
          <a:xfrm>
            <a:off x="4735513" y="2425700"/>
            <a:ext cx="458787" cy="6985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lIns="90488" tIns="44450" rIns="90488" bIns="4445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AL</a:t>
            </a:r>
          </a:p>
          <a:p>
            <a:pPr eaLnBrk="0" hangingPunct="0"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DR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450" name="Picture 2"/>
          <p:cNvPicPr>
            <a:picLocks noGrp="1" noChangeAspect="1" noChangeArrowheads="1"/>
          </p:cNvPicPr>
          <p:nvPr>
            <p:ph/>
          </p:nvPr>
        </p:nvPicPr>
        <p:blipFill>
          <a:blip r:embed="rId2" cstate="print"/>
          <a:srcRect t="3795" r="10995" b="53473"/>
          <a:stretch>
            <a:fillRect/>
          </a:stretch>
        </p:blipFill>
        <p:spPr>
          <a:xfrm>
            <a:off x="0" y="2212975"/>
            <a:ext cx="4851400" cy="3214688"/>
          </a:xfrm>
        </p:spPr>
      </p:pic>
      <p:pic>
        <p:nvPicPr>
          <p:cNvPr id="104451" name="Picture 3"/>
          <p:cNvPicPr>
            <a:picLocks noChangeAspect="1" noChangeArrowheads="1"/>
          </p:cNvPicPr>
          <p:nvPr/>
        </p:nvPicPr>
        <p:blipFill>
          <a:blip r:embed="rId2" cstate="print"/>
          <a:srcRect l="3198" t="55289" r="3999"/>
          <a:stretch>
            <a:fillRect/>
          </a:stretch>
        </p:blipFill>
        <p:spPr bwMode="auto">
          <a:xfrm>
            <a:off x="5270500" y="2298700"/>
            <a:ext cx="4822825" cy="3205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30117" name="Rectangle 5"/>
          <p:cNvSpPr>
            <a:spLocks noChangeArrowheads="1"/>
          </p:cNvSpPr>
          <p:nvPr/>
        </p:nvSpPr>
        <p:spPr bwMode="auto">
          <a:xfrm>
            <a:off x="766763" y="669925"/>
            <a:ext cx="8743950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alt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  <a:cs typeface="+mn-cs"/>
              </a:rPr>
              <a:t>Validation:  Extent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219325" y="1112838"/>
            <a:ext cx="5724525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Experimental Design</a:t>
            </a:r>
          </a:p>
        </p:txBody>
      </p:sp>
      <p:sp>
        <p:nvSpPr>
          <p:cNvPr id="667651" name="AutoShape 3"/>
          <p:cNvSpPr>
            <a:spLocks noChangeArrowheads="1"/>
          </p:cNvSpPr>
          <p:nvPr/>
        </p:nvSpPr>
        <p:spPr bwMode="auto">
          <a:xfrm>
            <a:off x="3446463" y="2149475"/>
            <a:ext cx="3270250" cy="2549525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280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charset="0"/>
                <a:cs typeface="+mn-cs"/>
              </a:rPr>
              <a:t>AL vs DR</a:t>
            </a:r>
          </a:p>
        </p:txBody>
      </p:sp>
      <p:sp>
        <p:nvSpPr>
          <p:cNvPr id="667652" name="Rectangle 4"/>
          <p:cNvSpPr>
            <a:spLocks noChangeArrowheads="1"/>
          </p:cNvSpPr>
          <p:nvPr/>
        </p:nvSpPr>
        <p:spPr bwMode="auto">
          <a:xfrm>
            <a:off x="314325" y="4219575"/>
            <a:ext cx="3148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Analytical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</a:b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Issues</a:t>
            </a:r>
          </a:p>
        </p:txBody>
      </p:sp>
      <p:sp>
        <p:nvSpPr>
          <p:cNvPr id="667653" name="Rectangle 5"/>
          <p:cNvSpPr>
            <a:spLocks noChangeArrowheads="1"/>
          </p:cNvSpPr>
          <p:nvPr/>
        </p:nvSpPr>
        <p:spPr bwMode="auto">
          <a:xfrm>
            <a:off x="6804025" y="4219575"/>
            <a:ext cx="3148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Biological</a:t>
            </a:r>
            <a:br>
              <a:rPr lang="en-US" sz="440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</a:br>
            <a:r>
              <a:rPr lang="en-US" sz="440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Issues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8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95488" y="862013"/>
            <a:ext cx="8291512" cy="4438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26" name="Text Box 6"/>
          <p:cNvSpPr txBox="1">
            <a:spLocks noChangeArrowheads="1"/>
          </p:cNvSpPr>
          <p:nvPr/>
        </p:nvSpPr>
        <p:spPr bwMode="auto">
          <a:xfrm>
            <a:off x="1576388" y="5438775"/>
            <a:ext cx="7664450" cy="100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In Rats:</a:t>
            </a:r>
          </a:p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Biological variability 5 fold greater than analytical variability</a:t>
            </a:r>
          </a:p>
          <a:p>
            <a:pPr eaLnBrk="0" hangingPunct="0"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  Analytical variability does not influence biological variability</a:t>
            </a:r>
          </a:p>
        </p:txBody>
      </p:sp>
      <p:sp>
        <p:nvSpPr>
          <p:cNvPr id="696327" name="Text Box 7"/>
          <p:cNvSpPr txBox="1">
            <a:spLocks noChangeArrowheads="1"/>
          </p:cNvSpPr>
          <p:nvPr/>
        </p:nvSpPr>
        <p:spPr bwMode="auto">
          <a:xfrm>
            <a:off x="1811338" y="204788"/>
            <a:ext cx="6564312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32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Analytical vs Biological Variation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7135813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</a:t>
            </a: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7135813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</a:t>
            </a: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  <a:endParaRPr lang="en-US" sz="4000" b="1" dirty="0">
              <a:solidFill>
                <a:schemeClr val="bg2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7135813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</a:t>
            </a:r>
            <a:r>
              <a:rPr lang="en-US" sz="40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</a:t>
            </a:r>
          </a:p>
          <a:p>
            <a:pPr lvl="1">
              <a:lnSpc>
                <a:spcPct val="90000"/>
              </a:lnSpc>
              <a:defRPr/>
            </a:pPr>
            <a:r>
              <a:rPr lang="en-US" sz="3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Effect size ~ 0.2*</a:t>
            </a:r>
            <a:r>
              <a:rPr lang="en-US" sz="3600" b="1" dirty="0" err="1" smtClean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StDev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7135813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</a:t>
            </a:r>
            <a:r>
              <a:rPr lang="en-US" sz="4000" b="1" dirty="0" smtClean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7135813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</a:t>
            </a:r>
            <a:r>
              <a:rPr lang="en-US" sz="4000" b="1" dirty="0" smtClean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2" name="Picture 2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1095375" y="2119313"/>
            <a:ext cx="8096250" cy="3143250"/>
          </a:xfrm>
        </p:spPr>
      </p:pic>
      <p:sp>
        <p:nvSpPr>
          <p:cNvPr id="803843" name="Text Box 3"/>
          <p:cNvSpPr txBox="1">
            <a:spLocks noChangeArrowheads="1"/>
          </p:cNvSpPr>
          <p:nvPr/>
        </p:nvSpPr>
        <p:spPr bwMode="auto">
          <a:xfrm>
            <a:off x="373063" y="492125"/>
            <a:ext cx="9440862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Profile Score Does Not Reflect BMI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6327775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(ie, Fast)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DR Reduces Morbidity:</a:t>
            </a:r>
            <a:b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</a:br>
            <a:r>
              <a:rPr lang="en-US" sz="4000" b="1" i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Breast Cancer</a:t>
            </a: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Bell Centennial Address" pitchFamily="34" charset="0"/>
            </a:endParaRPr>
          </a:p>
        </p:txBody>
      </p:sp>
      <p:sp>
        <p:nvSpPr>
          <p:cNvPr id="1781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Delays tumor onset (initiation and promotion)</a:t>
            </a:r>
          </a:p>
          <a:p>
            <a:pPr>
              <a:lnSpc>
                <a:spcPct val="90000"/>
              </a:lnSpc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Slows progression</a:t>
            </a:r>
          </a:p>
          <a:p>
            <a:pPr>
              <a:lnSpc>
                <a:spcPct val="90000"/>
              </a:lnSpc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Can modulate oncogene penetrance</a:t>
            </a: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Bell Centennial Address" pitchFamily="34" charset="0"/>
            </a:endParaRPr>
          </a:p>
          <a:p>
            <a:pPr lvl="1">
              <a:lnSpc>
                <a:spcPct val="90000"/>
              </a:lnSpc>
            </a:pPr>
            <a:r>
              <a:rPr lang="en-US" sz="2400" b="1" i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v-Ha-ras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 tumors decreased 67% </a:t>
            </a:r>
          </a:p>
          <a:p>
            <a:pPr lvl="2"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(Fernandes et al., PNAS 92:6494-6498, 1995)</a:t>
            </a:r>
          </a:p>
          <a:p>
            <a:pPr>
              <a:lnSpc>
                <a:spcPct val="90000"/>
              </a:lnSpc>
            </a:pPr>
            <a:r>
              <a:rPr lang="en-US" sz="28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Can prevent carcinogen-induced tumors</a:t>
            </a:r>
            <a:endParaRPr lang="en-US" b="1">
              <a:effectLst>
                <a:outerShdw blurRad="38100" dist="38100" dir="2700000" algn="tl">
                  <a:srgbClr val="000000"/>
                </a:outerShdw>
              </a:effectLst>
              <a:latin typeface="Bell Centennial Address" pitchFamily="34" charset="0"/>
            </a:endParaRPr>
          </a:p>
          <a:p>
            <a:pPr lvl="1">
              <a:lnSpc>
                <a:spcPct val="90000"/>
              </a:lnSpc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7,12-demethyl-benz(a)anthracene (60% AL, 0% DR)</a:t>
            </a:r>
          </a:p>
          <a:p>
            <a:pPr lvl="2"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Kritchevsky et al. Cancer Res 44, 3174-3177, 1984</a:t>
            </a:r>
          </a:p>
          <a:p>
            <a:pPr lvl="1">
              <a:lnSpc>
                <a:spcPct val="90000"/>
              </a:lnSpc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Even with high fat diet, tumor yield, size, burden down 93-98%</a:t>
            </a:r>
          </a:p>
          <a:p>
            <a:pPr lvl="2"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Klurfied et al. Cancer Res 47, 2759-2762, 1987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6327775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intake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FFQ </a:t>
            </a:r>
            <a:r>
              <a:rPr lang="en-US" sz="4000" b="1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vs</a:t>
            </a:r>
            <a:r>
              <a:rPr lang="en-US" sz="40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score (individuals)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graphicFrame>
        <p:nvGraphicFramePr>
          <p:cNvPr id="5" name="Chart 4"/>
          <p:cNvGraphicFramePr/>
          <p:nvPr/>
        </p:nvGraphicFramePr>
        <p:xfrm>
          <a:off x="2152356" y="1892104"/>
          <a:ext cx="6365632" cy="46986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Extreme FFQ Quintiles I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519238" y="1539875"/>
            <a:ext cx="7259637" cy="409892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No obvious association with individual FFQs, but…</a:t>
            </a:r>
          </a:p>
          <a:p>
            <a:pPr>
              <a:lnSpc>
                <a:spcPct val="90000"/>
              </a:lnSpc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FFQs are known to be weakly predictive of individual caloric intake</a:t>
            </a:r>
          </a:p>
          <a:p>
            <a:pPr>
              <a:lnSpc>
                <a:spcPct val="90000"/>
              </a:lnSpc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But extreme quintiles on the FFQ should differ – or we would likely never see anything in epidemiology</a:t>
            </a: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Extreme FFQ Quintiles II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graphicFrame>
        <p:nvGraphicFramePr>
          <p:cNvPr id="5" name="Chart 4"/>
          <p:cNvGraphicFramePr/>
          <p:nvPr/>
        </p:nvGraphicFramePr>
        <p:xfrm>
          <a:off x="439764" y="1600201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781050" y="4873625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200" kern="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FFQ Quintiles “predict” score</a:t>
            </a:r>
          </a:p>
          <a:p>
            <a:pPr algn="ctr" eaLnBrk="0" hangingPunct="0">
              <a:defRPr/>
            </a:pPr>
            <a:r>
              <a:rPr lang="en-US" sz="3200" kern="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 </a:t>
            </a:r>
          </a:p>
        </p:txBody>
      </p: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5656263" y="2298700"/>
            <a:ext cx="4340225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200" kern="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Individual values in extreme quintiles differ, p&lt;0.005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Extreme FFQ Quintiles II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graphicFrame>
        <p:nvGraphicFramePr>
          <p:cNvPr id="5" name="Chart 4"/>
          <p:cNvGraphicFramePr/>
          <p:nvPr/>
        </p:nvGraphicFramePr>
        <p:xfrm>
          <a:off x="439764" y="1600201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/>
          <p:cNvGraphicFramePr/>
          <p:nvPr/>
        </p:nvGraphicFramePr>
        <p:xfrm>
          <a:off x="5282985" y="1600200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781050" y="4873625"/>
            <a:ext cx="874395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200" kern="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FFQ Quintiles “predict” score</a:t>
            </a:r>
          </a:p>
          <a:p>
            <a:pPr algn="ctr" eaLnBrk="0" hangingPunct="0">
              <a:defRPr/>
            </a:pPr>
            <a:r>
              <a:rPr lang="en-US" sz="3200" kern="0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+mj-ea"/>
                <a:cs typeface="+mj-cs"/>
              </a:rPr>
              <a:t>Score “predicts” FFQ quintile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6327775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</a:t>
            </a:r>
            <a:r>
              <a:rPr lang="en-US" sz="4000" b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intake  </a:t>
            </a:r>
            <a:endParaRPr lang="en-US" sz="4000" b="1" dirty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1355725" y="3625850"/>
            <a:ext cx="481013" cy="542925"/>
          </a:xfrm>
          <a:prstGeom prst="star5">
            <a:avLst/>
          </a:prstGeom>
          <a:solidFill>
            <a:srgbClr val="00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6327775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</a:t>
            </a:r>
            <a:r>
              <a:rPr lang="en-US" sz="4000" b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intake  </a:t>
            </a:r>
            <a:endParaRPr lang="en-US" sz="4000" b="1" dirty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1457325" y="3625850"/>
            <a:ext cx="479425" cy="542925"/>
          </a:xfrm>
          <a:prstGeom prst="star5">
            <a:avLst/>
          </a:prstGeom>
          <a:solidFill>
            <a:srgbClr val="00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5" name="5-Point Star 4"/>
          <p:cNvSpPr/>
          <p:nvPr/>
        </p:nvSpPr>
        <p:spPr bwMode="auto">
          <a:xfrm>
            <a:off x="1597025" y="2433638"/>
            <a:ext cx="206375" cy="252412"/>
          </a:xfrm>
          <a:prstGeom prst="star5">
            <a:avLst/>
          </a:prstGeom>
          <a:solidFill>
            <a:srgbClr val="00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06438" y="325438"/>
            <a:ext cx="8743950" cy="750887"/>
          </a:xfrm>
        </p:spPr>
        <p:txBody>
          <a:bodyPr/>
          <a:lstStyle/>
          <a:p>
            <a:pPr>
              <a:defRPr/>
            </a:pPr>
            <a:r>
              <a:rPr lang="en-US" sz="36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Testing Physiology</a:t>
            </a:r>
            <a:endParaRPr lang="en-US" sz="36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3825" y="1603375"/>
            <a:ext cx="10066338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Hypothesis:  Profile score will differ/predict future risk of diseases reduced by CR, </a:t>
            </a:r>
            <a:r>
              <a:rPr lang="en-US" sz="2800" b="1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eg</a:t>
            </a: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breast cancer</a:t>
            </a:r>
          </a:p>
          <a:p>
            <a:pPr>
              <a:lnSpc>
                <a:spcPct val="90000"/>
              </a:lnSpc>
              <a:defRPr/>
            </a:pP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Proposed 1000 cases/paired controls for breast cancer</a:t>
            </a:r>
          </a:p>
          <a:p>
            <a:pPr lvl="1">
              <a:lnSpc>
                <a:spcPct val="90000"/>
              </a:lnSpc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Nested within Nurses’ Health Study</a:t>
            </a:r>
          </a:p>
          <a:p>
            <a:pPr lvl="1">
              <a:lnSpc>
                <a:spcPct val="90000"/>
              </a:lnSpc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Samples taken 2-10 years before onset</a:t>
            </a:r>
            <a:endParaRPr lang="en-US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Initial funding, 2 years, 750 case control pairs</a:t>
            </a: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Today, 210 </a:t>
            </a:r>
            <a:r>
              <a:rPr lang="en-US" sz="2800" b="1" dirty="0" err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case:control</a:t>
            </a: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pairs (first blind break)</a:t>
            </a: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261938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Case-Controls - Design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887809" name="Rectangle 1"/>
          <p:cNvSpPr>
            <a:spLocks noChangeArrowheads="1"/>
          </p:cNvSpPr>
          <p:nvPr/>
        </p:nvSpPr>
        <p:spPr bwMode="auto">
          <a:xfrm>
            <a:off x="325438" y="1330325"/>
            <a:ext cx="9563100" cy="521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Using the raw RAT models, </a:t>
            </a:r>
            <a:r>
              <a:rPr lang="en-US" sz="28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no corrections, no optimization</a:t>
            </a: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 except for those that </a:t>
            </a:r>
            <a:r>
              <a:rPr lang="en-US" sz="28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addess</a:t>
            </a: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 analytical issues in humans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 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All observations that served as both cases and controls (due to conversion) were excluded for this analysis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 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210 total case/control pairs scored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 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Times New Roman" pitchFamily="18" charset="0"/>
              </a:rPr>
              <a:t>The original model currently the best, so I'll present those numbers...others are close</a:t>
            </a:r>
            <a:endParaRPr lang="en-US" sz="2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261938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Case-Controls - Data</a:t>
            </a:r>
            <a:endParaRPr lang="en-US" sz="40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332854" y="2224007"/>
            <a:ext cx="727314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These slides not cleared for posting at cohort study level, </a:t>
            </a:r>
          </a:p>
          <a:p>
            <a:r>
              <a:rPr lang="en-US" dirty="0" smtClean="0"/>
              <a:t>contact me at </a:t>
            </a:r>
          </a:p>
          <a:p>
            <a:r>
              <a:rPr lang="en-US" dirty="0" smtClean="0">
                <a:hlinkClick r:id="rId2"/>
              </a:rPr>
              <a:t>bkristal@partners.org</a:t>
            </a:r>
            <a:r>
              <a:rPr lang="en-US" dirty="0" smtClean="0"/>
              <a:t> if you have questions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018" name="Rectangle 2"/>
          <p:cNvSpPr>
            <a:spLocks noGrp="1" noChangeArrowheads="1"/>
          </p:cNvSpPr>
          <p:nvPr>
            <p:ph type="title"/>
          </p:nvPr>
        </p:nvSpPr>
        <p:spPr>
          <a:xfrm>
            <a:off x="771525" y="609600"/>
            <a:ext cx="9134475" cy="1143000"/>
          </a:xfrm>
        </p:spPr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CR “Beneficial” Effects</a:t>
            </a:r>
          </a:p>
        </p:txBody>
      </p:sp>
      <p:sp>
        <p:nvSpPr>
          <p:cNvPr id="72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76350" y="1939925"/>
            <a:ext cx="7635875" cy="41148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Lower oxidative stress</a:t>
            </a:r>
          </a:p>
          <a:p>
            <a:pPr lvl="1">
              <a:lnSpc>
                <a:spcPct val="90000"/>
              </a:lnSpc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“Better” redox balance </a:t>
            </a:r>
          </a:p>
          <a:p>
            <a:pPr>
              <a:lnSpc>
                <a:spcPct val="90000"/>
              </a:lnSpc>
            </a:pP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“Improved” glucose metabolism</a:t>
            </a:r>
          </a:p>
          <a:p>
            <a:pPr lvl="1">
              <a:lnSpc>
                <a:spcPct val="90000"/>
              </a:lnSpc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Increased insulin sensitivity</a:t>
            </a:r>
          </a:p>
          <a:p>
            <a:pPr lvl="1">
              <a:lnSpc>
                <a:spcPct val="90000"/>
              </a:lnSpc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Reduced blood glucose</a:t>
            </a:r>
          </a:p>
          <a:p>
            <a:pPr lvl="1">
              <a:lnSpc>
                <a:spcPct val="90000"/>
              </a:lnSpc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Reduced diabetes risk</a:t>
            </a:r>
          </a:p>
          <a:p>
            <a:pPr>
              <a:lnSpc>
                <a:spcPct val="90000"/>
              </a:lnSpc>
            </a:pP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Bell Centennial Address" pitchFamily="34" charset="0"/>
              </a:rPr>
              <a:t>Reduced inflammation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22313" y="304800"/>
            <a:ext cx="8743950" cy="1143000"/>
          </a:xfrm>
        </p:spPr>
        <p:txBody>
          <a:bodyPr/>
          <a:lstStyle/>
          <a:p>
            <a:pPr>
              <a:defRPr/>
            </a:pPr>
            <a:r>
              <a:rPr lang="en-US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Human Studies:</a:t>
            </a: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 </a:t>
            </a:r>
            <a:b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40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Profile = …</a:t>
            </a:r>
          </a:p>
        </p:txBody>
      </p:sp>
      <p:sp>
        <p:nvSpPr>
          <p:cNvPr id="804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930400" y="2286000"/>
            <a:ext cx="6327775" cy="31273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Recent Food (</a:t>
            </a:r>
            <a:r>
              <a:rPr lang="en-US" sz="4000" b="1" dirty="0" err="1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ie</a:t>
            </a: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Fast)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33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BMI</a:t>
            </a: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Food </a:t>
            </a:r>
            <a:r>
              <a:rPr lang="en-US" sz="4000" b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intake  </a:t>
            </a:r>
            <a:endParaRPr lang="en-US" sz="4000" b="1" dirty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sz="4000" b="1" dirty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Physiology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1457325" y="3625850"/>
            <a:ext cx="479425" cy="542925"/>
          </a:xfrm>
          <a:prstGeom prst="star5">
            <a:avLst/>
          </a:prstGeom>
          <a:solidFill>
            <a:srgbClr val="00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5" name="5-Point Star 4"/>
          <p:cNvSpPr/>
          <p:nvPr/>
        </p:nvSpPr>
        <p:spPr bwMode="auto">
          <a:xfrm>
            <a:off x="1597025" y="2433638"/>
            <a:ext cx="206375" cy="252412"/>
          </a:xfrm>
          <a:prstGeom prst="star5">
            <a:avLst/>
          </a:prstGeom>
          <a:solidFill>
            <a:srgbClr val="00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  <p:sp>
        <p:nvSpPr>
          <p:cNvPr id="6" name="5-Point Star 5"/>
          <p:cNvSpPr/>
          <p:nvPr/>
        </p:nvSpPr>
        <p:spPr bwMode="auto">
          <a:xfrm>
            <a:off x="1462088" y="4352925"/>
            <a:ext cx="481012" cy="541338"/>
          </a:xfrm>
          <a:prstGeom prst="star5">
            <a:avLst/>
          </a:prstGeom>
          <a:solidFill>
            <a:srgbClr val="00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0" hangingPunct="0"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6763" y="215900"/>
            <a:ext cx="8743950" cy="609600"/>
          </a:xfrm>
        </p:spPr>
        <p:txBody>
          <a:bodyPr/>
          <a:lstStyle/>
          <a:p>
            <a:pPr>
              <a:defRPr/>
            </a:pPr>
            <a:r>
              <a:rPr lang="en-US" sz="32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Summary</a:t>
            </a:r>
          </a:p>
        </p:txBody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819150"/>
            <a:ext cx="9753600" cy="6038850"/>
          </a:xfrm>
        </p:spPr>
        <p:txBody>
          <a:bodyPr/>
          <a:lstStyle/>
          <a:p>
            <a:pPr>
              <a:buFontTx/>
              <a:buNone/>
              <a:defRPr/>
            </a:pPr>
            <a:r>
              <a:rPr lang="en-US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Created and validated a working model of the CR serotype in both male and female </a:t>
            </a: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rats</a:t>
            </a:r>
          </a:p>
          <a:p>
            <a:pPr>
              <a:buFontTx/>
              <a:buNone/>
              <a:defRPr/>
            </a:pPr>
            <a:endParaRPr lang="en-US" b="1" dirty="0">
              <a:effectLst>
                <a:outerShdw blurRad="38100" dist="38100" dir="2700000" algn="tl">
                  <a:srgbClr val="000000"/>
                </a:outerShdw>
              </a:effectLst>
              <a:latin typeface="Arial Narrow" pitchFamily="34" charset="0"/>
            </a:endParaRPr>
          </a:p>
          <a:p>
            <a:pPr>
              <a:buFontTx/>
              <a:buNone/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Profiles </a:t>
            </a:r>
            <a:r>
              <a:rPr lang="en-US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distinguish </a:t>
            </a: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diet in blinded studies</a:t>
            </a:r>
          </a:p>
          <a:p>
            <a:pPr>
              <a:buFontTx/>
              <a:buNone/>
              <a:defRPr/>
            </a:pPr>
            <a:endParaRPr lang="en-US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 Narrow" pitchFamily="34" charset="0"/>
            </a:endParaRPr>
          </a:p>
          <a:p>
            <a:pPr>
              <a:buFontTx/>
              <a:buNone/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Markers pass analytical tests in human plasma</a:t>
            </a:r>
          </a:p>
          <a:p>
            <a:pPr>
              <a:buFontTx/>
              <a:buNone/>
              <a:defRPr/>
            </a:pPr>
            <a:endParaRPr lang="en-US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 Narrow" pitchFamily="34" charset="0"/>
            </a:endParaRPr>
          </a:p>
          <a:p>
            <a:pPr marL="342900" lvl="1" indent="-342900">
              <a:buFontTx/>
              <a:buNone/>
              <a:defRPr/>
            </a:pPr>
            <a:r>
              <a:rPr lang="en-US" sz="32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Rat profiles pass key tests in human case/control studies</a:t>
            </a:r>
          </a:p>
          <a:p>
            <a:pPr>
              <a:buFontTx/>
              <a:buNone/>
              <a:defRPr/>
            </a:pPr>
            <a:endParaRPr lang="en-US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 Narrow" pitchFamily="34" charset="0"/>
            </a:endParaRPr>
          </a:p>
          <a:p>
            <a:pPr>
              <a:buFontTx/>
              <a:buNone/>
              <a:defRPr/>
            </a:pPr>
            <a:r>
              <a:rPr lang="en-US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Other studies ongoing, lipids, macronutrient shifts</a:t>
            </a:r>
          </a:p>
          <a:p>
            <a:pPr>
              <a:buFontTx/>
              <a:buNone/>
              <a:defRPr/>
            </a:pPr>
            <a:endParaRPr lang="en-US" b="1" dirty="0">
              <a:effectLst>
                <a:outerShdw blurRad="38100" dist="38100" dir="2700000" algn="tl">
                  <a:srgbClr val="000000"/>
                </a:outerShdw>
              </a:effectLst>
              <a:latin typeface="Arial Narrow" pitchFamily="34" charset="0"/>
            </a:endParaRPr>
          </a:p>
          <a:p>
            <a:pPr>
              <a:buFontTx/>
              <a:buNone/>
              <a:defRPr/>
            </a:pPr>
            <a:r>
              <a:rPr lang="en-US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 Narrow" pitchFamily="34" charset="0"/>
              </a:rPr>
              <a:t>	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Rectangle 2"/>
          <p:cNvSpPr>
            <a:spLocks noChangeArrowheads="1"/>
          </p:cNvSpPr>
          <p:nvPr/>
        </p:nvSpPr>
        <p:spPr bwMode="auto">
          <a:xfrm>
            <a:off x="919163" y="1649413"/>
            <a:ext cx="8350250" cy="393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eaLnBrk="0" hangingPunct="0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The metabolomic markers and profiles identified appear </a:t>
            </a:r>
            <a:r>
              <a:rPr lang="en-US" sz="4000" i="1" u="sng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analytically</a:t>
            </a: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and </a:t>
            </a:r>
            <a:r>
              <a:rPr lang="en-US" sz="4000" i="1" u="sng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biologically</a:t>
            </a: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 suitable for studies in defined human populations such as national clinical trials and epidemiological cohorts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874" name="Rectangle 2"/>
          <p:cNvSpPr>
            <a:spLocks noChangeArrowheads="1"/>
          </p:cNvSpPr>
          <p:nvPr/>
        </p:nvSpPr>
        <p:spPr bwMode="auto">
          <a:xfrm>
            <a:off x="163513" y="258763"/>
            <a:ext cx="9593262" cy="5694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eaLnBrk="0" hangingPunct="0">
              <a:spcBef>
                <a:spcPts val="0"/>
              </a:spcBef>
              <a:defRPr/>
            </a:pP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Data suggests that the protective phenotype exemplified in the CR rat is broadly conserved across species</a:t>
            </a:r>
          </a:p>
          <a:p>
            <a:pPr lvl="1" eaLnBrk="0" hangingPunct="0">
              <a:spcBef>
                <a:spcPts val="0"/>
              </a:spcBef>
              <a:defRPr/>
            </a:pPr>
            <a:endParaRPr lang="en-US" sz="2800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  <a:p>
            <a:pPr lvl="1" eaLnBrk="0" hangingPunct="0">
              <a:spcBef>
                <a:spcPts val="0"/>
              </a:spcBef>
              <a:defRPr/>
            </a:pP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Data suggests that we have the “raw material” needed to build marker profiles that can be tailored to provide a continuous ruler for objective measurement of factors such as caloric intake in epidemiological and clinical studies</a:t>
            </a:r>
          </a:p>
          <a:p>
            <a:pPr lvl="1" eaLnBrk="0" hangingPunct="0">
              <a:spcBef>
                <a:spcPts val="0"/>
              </a:spcBef>
              <a:defRPr/>
            </a:pPr>
            <a:endParaRPr lang="en-US" sz="2800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cs typeface="+mn-cs"/>
            </a:endParaRPr>
          </a:p>
          <a:p>
            <a:pPr lvl="1" eaLnBrk="0" hangingPunct="0">
              <a:spcBef>
                <a:spcPts val="0"/>
              </a:spcBef>
              <a:defRPr/>
            </a:pP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+mn-cs"/>
              </a:rPr>
              <a:t>Data suggests that we have the “raw material” to begin to address personalized disease risk from the nutritional/environmental side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95275" y="267607"/>
            <a:ext cx="954087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  <a:t>Long-Range Disease Risk Prediction – Algorithmic Information Fusion in a Life and Death Environment</a:t>
            </a:r>
            <a:b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</a:b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9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6725" y="1102179"/>
            <a:ext cx="9197975" cy="1693863"/>
          </a:xfrm>
        </p:spPr>
        <p:txBody>
          <a:bodyPr lIns="90488" tIns="44450" rIns="90488" bIns="44450"/>
          <a:lstStyle/>
          <a:p>
            <a:pPr marL="342900" indent="3175" algn="l">
              <a:defRPr/>
            </a:pPr>
            <a:r>
              <a:rPr lang="en-US" sz="2800" b="1" i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                               Opportunities</a:t>
            </a: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Genetics</a:t>
            </a:r>
          </a:p>
          <a:p>
            <a:pPr marL="342900" indent="3175" algn="l">
              <a:defRPr/>
            </a:pP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Demographics</a:t>
            </a:r>
          </a:p>
          <a:p>
            <a:pPr marL="342900" indent="3175" algn="l">
              <a:defRPr/>
            </a:pP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Questionnaires</a:t>
            </a:r>
          </a:p>
          <a:p>
            <a:pPr marL="342900" indent="3175" algn="l">
              <a:defRPr/>
            </a:pP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Clinical data</a:t>
            </a:r>
          </a:p>
          <a:p>
            <a:pPr marL="342900" indent="3175" algn="l">
              <a:defRPr/>
            </a:pP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Metabolomics, proteomics, lipidomics  = </a:t>
            </a:r>
            <a:r>
              <a:rPr lang="en-US" sz="2800" b="1" i="1" dirty="0" err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GxE</a:t>
            </a: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95275" y="267607"/>
            <a:ext cx="954087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  <a:t>Long-Range Disease Risk Prediction – Algorithmic Information Fusion in a Life and Death Environment</a:t>
            </a:r>
            <a:b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</a:b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9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898979"/>
            <a:ext cx="10101943" cy="1693863"/>
          </a:xfrm>
        </p:spPr>
        <p:txBody>
          <a:bodyPr lIns="90488" tIns="44450" rIns="90488" bIns="44450"/>
          <a:lstStyle/>
          <a:p>
            <a:pPr marL="342900" indent="3175" algn="l">
              <a:defRPr/>
            </a:pPr>
            <a:r>
              <a:rPr lang="en-US" sz="2800" b="1" i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                               Complications</a:t>
            </a: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Genetics…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low effect size, low proportion explained, low </a:t>
            </a:r>
            <a:r>
              <a:rPr lang="en-US" sz="2800" b="1" i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penetrance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, multi-gene effects, sequence </a:t>
            </a:r>
            <a:r>
              <a:rPr lang="en-US" sz="2800" b="1" i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vs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 SNP, </a:t>
            </a:r>
            <a:r>
              <a:rPr lang="en-US" sz="2800" b="1" i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Epigenome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 </a:t>
            </a:r>
            <a:r>
              <a:rPr lang="en-US" sz="2800" b="1" i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vs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 sequence, tissue specificity</a:t>
            </a: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Demographics…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definition and measurement problems</a:t>
            </a: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Questionnaires…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people lie, people are biased liars, questions are *hard* and often population specific</a:t>
            </a: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Clinical data…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 limited, costly, by the time you have it may be too late, thresholds, different data structure/distributions</a:t>
            </a:r>
            <a:endParaRPr lang="en-US" sz="2800" b="1" i="1" dirty="0" smtClean="0">
              <a:solidFill>
                <a:srgbClr val="00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Metabolomics… proteomics, lipidomics  = </a:t>
            </a:r>
            <a:r>
              <a:rPr lang="en-US" sz="2800" b="1" i="1" dirty="0" err="1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GxE</a:t>
            </a:r>
            <a:r>
              <a:rPr lang="en-US" sz="28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, </a:t>
            </a:r>
            <a:r>
              <a:rPr lang="en-US" sz="28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very complex interactions, time effects, diet effects</a:t>
            </a:r>
          </a:p>
          <a:p>
            <a:pPr marL="342900" indent="3175" algn="l"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 algn="l">
              <a:defRPr/>
            </a:pPr>
            <a:endParaRPr lang="en-US" sz="28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95275" y="267607"/>
            <a:ext cx="954087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  <a:t>Long-Range Disease Risk Prediction – Algorithmic Information Fusion in a Life and Death Environment</a:t>
            </a:r>
            <a:b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</a:b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9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5057" y="2496343"/>
            <a:ext cx="10101943" cy="1693863"/>
          </a:xfrm>
        </p:spPr>
        <p:txBody>
          <a:bodyPr lIns="90488" tIns="44450" rIns="90488" bIns="44450"/>
          <a:lstStyle/>
          <a:p>
            <a:pPr marL="342900" indent="3175">
              <a:defRPr/>
            </a:pPr>
            <a:r>
              <a:rPr lang="en-US" sz="3600" b="1" i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Complications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Are we limited to decision level analysis?</a:t>
            </a: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95275" y="267607"/>
            <a:ext cx="954087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  <a:t>Long-Range Disease Risk Prediction – Algorithmic Information Fusion in a Life and Death Environment</a:t>
            </a:r>
            <a:b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</a:b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9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85057" y="2496343"/>
            <a:ext cx="10101943" cy="1693863"/>
          </a:xfrm>
        </p:spPr>
        <p:txBody>
          <a:bodyPr lIns="90488" tIns="44450" rIns="90488" bIns="44450"/>
          <a:lstStyle/>
          <a:p>
            <a:pPr marL="342900" indent="3175">
              <a:defRPr/>
            </a:pPr>
            <a:r>
              <a:rPr lang="en-US" sz="3600" b="1" i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Complications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Are we limited to decision level analysis?</a:t>
            </a: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r>
              <a:rPr lang="en-US" sz="36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No… Biology-based fusion works</a:t>
            </a: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95275" y="267607"/>
            <a:ext cx="954087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  <a:t>Long-Range Disease Risk Prediction – Algorithmic Information Fusion in a Life and Death Environment</a:t>
            </a:r>
            <a:b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</a:b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9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959314"/>
            <a:ext cx="10101943" cy="1693863"/>
          </a:xfrm>
        </p:spPr>
        <p:txBody>
          <a:bodyPr lIns="90488" tIns="44450" rIns="90488" bIns="44450"/>
          <a:lstStyle/>
          <a:p>
            <a:pPr marL="342900" indent="3175">
              <a:defRPr/>
            </a:pPr>
            <a:r>
              <a:rPr lang="en-US" sz="3600" b="1" i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Step 1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What is Success?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What is Failure?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How do we balance Success or Failure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What does it mean to optimize?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CC66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How do we assess?</a:t>
            </a:r>
            <a:endParaRPr lang="en-US" sz="3600" b="1" dirty="0" smtClean="0">
              <a:solidFill>
                <a:srgbClr val="CC66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57238" y="2771775"/>
            <a:ext cx="9037637" cy="1143000"/>
          </a:xfrm>
        </p:spPr>
        <p:txBody>
          <a:bodyPr/>
          <a:lstStyle/>
          <a:p>
            <a:pPr>
              <a:defRPr/>
            </a:pP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How do we study complex biological/clinical problems?</a:t>
            </a:r>
            <a:b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/>
            </a:r>
            <a:b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</a:br>
            <a:r>
              <a:rPr lang="en-US" sz="3600" b="1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How do we address such questions in humans, where our ability to manipulate and analyze the system is limited?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7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95275" y="267607"/>
            <a:ext cx="9540875" cy="771525"/>
          </a:xfrm>
        </p:spPr>
        <p:txBody>
          <a:bodyPr lIns="90488" tIns="44450" rIns="90488" bIns="44450"/>
          <a:lstStyle/>
          <a:p>
            <a:pPr>
              <a:defRPr/>
            </a:pPr>
            <a: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  <a:t>Long-Range Disease Risk Prediction – Algorithmic Information Fusion in a Life and Death Environment</a:t>
            </a:r>
            <a:br>
              <a:rPr lang="en-US" sz="28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Times New Roman" pitchFamily="18" charset="0"/>
              </a:rPr>
            </a:br>
            <a:endParaRPr lang="en-US" sz="28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79974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0" y="1959314"/>
            <a:ext cx="10101943" cy="1693863"/>
          </a:xfrm>
        </p:spPr>
        <p:txBody>
          <a:bodyPr lIns="90488" tIns="44450" rIns="90488" bIns="44450"/>
          <a:lstStyle/>
          <a:p>
            <a:pPr marL="342900" indent="3175">
              <a:defRPr/>
            </a:pPr>
            <a:r>
              <a:rPr lang="en-US" sz="3600" b="1" i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Step 1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What is Success?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What is Failure?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rgbClr val="00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How do we balance Success or Failure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What does it mean to optimize?</a:t>
            </a:r>
          </a:p>
          <a:p>
            <a:pPr marL="342900" indent="3175">
              <a:defRPr/>
            </a:pPr>
            <a:r>
              <a:rPr lang="en-US" sz="3600" b="1" i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How do we assess?</a:t>
            </a: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  <a:p>
            <a:pPr marL="342900" indent="3175">
              <a:defRPr/>
            </a:pPr>
            <a:endParaRPr lang="en-US" sz="3600" b="1" dirty="0" smtClean="0">
              <a:effectLst>
                <a:outerShdw blurRad="38100" dist="38100" dir="2700000" algn="tl">
                  <a:srgbClr val="000000"/>
                </a:outerShdw>
              </a:effectLst>
              <a:latin typeface="Arial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95275" y="1637533"/>
            <a:ext cx="9540875" cy="771525"/>
          </a:xfrm>
          <a:prstGeom prst="rect">
            <a:avLst/>
          </a:prstGeom>
        </p:spPr>
        <p:txBody>
          <a:bodyPr lIns="90488" tIns="44450" rIns="90488" bIns="44450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Long-Range Disease Risk Prediction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Algorithmic Information Fusion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in a Life and Death Environment</a:t>
            </a:r>
            <a:b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</a:b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95275" y="1637533"/>
            <a:ext cx="9540875" cy="771525"/>
          </a:xfrm>
          <a:prstGeom prst="rect">
            <a:avLst/>
          </a:prstGeom>
        </p:spPr>
        <p:txBody>
          <a:bodyPr lIns="90488" tIns="44450" rIns="90488" bIns="44450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Long-Range Disease Risk Prediction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Algorithmic Information Fusion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chemeClr val="bg1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in a Life and Death Environment</a:t>
            </a: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/>
            </a:r>
            <a:b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</a:b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95275" y="1637533"/>
            <a:ext cx="9540875" cy="771525"/>
          </a:xfrm>
          <a:prstGeom prst="rect">
            <a:avLst/>
          </a:prstGeom>
        </p:spPr>
        <p:txBody>
          <a:bodyPr lIns="90488" tIns="44450" rIns="90488" bIns="44450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Long-Range Disease Risk Prediction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Algorithmic Information Fusion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in a Life and Death Environment</a:t>
            </a:r>
            <a:b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</a:b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295275" y="1637533"/>
            <a:ext cx="9540875" cy="771525"/>
          </a:xfrm>
          <a:prstGeom prst="rect">
            <a:avLst/>
          </a:prstGeom>
        </p:spPr>
        <p:txBody>
          <a:bodyPr lIns="90488" tIns="44450" rIns="90488" bIns="44450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Long-Range Disease Risk Prediction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Algorithmic Information Fusion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lang="en-US" sz="4000" dirty="0" smtClean="0">
              <a:solidFill>
                <a:srgbClr val="FFFF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  <a:ea typeface="+mj-ea"/>
              <a:cs typeface="Times New Roman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  <a:t>in a Life and Death Environment</a:t>
            </a:r>
            <a:b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j-ea"/>
                <a:cs typeface="Times New Roman" pitchFamily="18" charset="0"/>
              </a:rPr>
            </a:b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Arial" charset="0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394" name="Rectangle 2"/>
          <p:cNvSpPr>
            <a:spLocks noGrp="1" noChangeArrowheads="1"/>
          </p:cNvSpPr>
          <p:nvPr>
            <p:ph type="title"/>
          </p:nvPr>
        </p:nvSpPr>
        <p:spPr>
          <a:xfrm>
            <a:off x="1795463" y="236538"/>
            <a:ext cx="6686550" cy="533400"/>
          </a:xfrm>
        </p:spPr>
        <p:txBody>
          <a:bodyPr/>
          <a:lstStyle/>
          <a:p>
            <a:pPr>
              <a:defRPr/>
            </a:pPr>
            <a:r>
              <a:rPr lang="en-US" altLang="en-US" sz="28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Acknowledgements</a:t>
            </a:r>
          </a:p>
        </p:txBody>
      </p:sp>
      <p:sp>
        <p:nvSpPr>
          <p:cNvPr id="443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923925"/>
            <a:ext cx="9361488" cy="5934075"/>
          </a:xfrm>
        </p:spPr>
        <p:txBody>
          <a:bodyPr/>
          <a:lstStyle/>
          <a:p>
            <a:pPr>
              <a:lnSpc>
                <a:spcPct val="90000"/>
              </a:lnSpc>
              <a:defRPr/>
            </a:pPr>
            <a:r>
              <a:rPr lang="en-US" altLang="en-US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Brigham and Women’s </a:t>
            </a:r>
            <a:r>
              <a:rPr lang="en-US" altLang="en-US" sz="2400" b="1" dirty="0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Hospital and </a:t>
            </a:r>
            <a:r>
              <a:rPr lang="en-US" altLang="en-US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Burke/Cornell</a:t>
            </a: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Yevgeniya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Shurubor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Honglian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Shi, 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Diane Sheldon, Sophie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Guo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Susan (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Schiavo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) Bird, Rose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Gathungu</a:t>
            </a:r>
            <a:endParaRPr lang="en-US" altLang="en-US" sz="2400" b="1" dirty="0" smtClean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Ugo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Paolucci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Ruiwen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Zhou,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Vasant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Marur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Neil Russell, Matt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Sniatynski</a:t>
            </a:r>
            <a:endParaRPr lang="en-US" altLang="en-US" sz="1200" b="1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altLang="en-US" sz="12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r>
              <a:rPr lang="en-US" altLang="en-US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Outside Collaborators</a:t>
            </a: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Walter Willett, Sue Hankinson, Frank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Hu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Paul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Vouros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 </a:t>
            </a: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Wayne Matson, Karen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Vigneau</a:t>
            </a: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-Callahan, Paul </a:t>
            </a:r>
            <a:r>
              <a:rPr lang="en-US" altLang="en-US" sz="2400" b="1" dirty="0" err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Milbury</a:t>
            </a:r>
            <a:endParaRPr lang="en-US" altLang="en-US" sz="2400" b="1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Tom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Vogl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, Frank Hsu, Christina </a:t>
            </a:r>
            <a:r>
              <a:rPr lang="en-US" altLang="en-US" sz="2400" b="1" dirty="0" err="1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Schweikert</a:t>
            </a:r>
            <a:endParaRPr lang="en-US" altLang="en-US" sz="1050" b="1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>
              <a:lnSpc>
                <a:spcPct val="90000"/>
              </a:lnSpc>
              <a:defRPr/>
            </a:pPr>
            <a:endParaRPr lang="en-US" altLang="en-US" sz="1100" b="1" dirty="0">
              <a:solidFill>
                <a:srgbClr val="FE9B03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>
              <a:lnSpc>
                <a:spcPct val="90000"/>
              </a:lnSpc>
              <a:defRPr/>
            </a:pPr>
            <a:r>
              <a:rPr lang="en-US" altLang="en-US" sz="2400" b="1" dirty="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Funding</a:t>
            </a: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NIH (NIA; NCI; NIEHS)</a:t>
            </a: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Winifred Masterson Burke Relief Foundation</a:t>
            </a:r>
          </a:p>
          <a:p>
            <a:pPr lvl="1">
              <a:lnSpc>
                <a:spcPct val="90000"/>
              </a:lnSpc>
              <a:defRPr/>
            </a:pPr>
            <a:r>
              <a:rPr lang="en-US" alt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Brigham and Women’s </a:t>
            </a:r>
            <a:r>
              <a:rPr lang="en-US" altLang="en-US" sz="2400" b="1" dirty="0" smtClean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Hospital, and Dept of Neurosurgery</a:t>
            </a:r>
            <a:endParaRPr lang="en-US" altLang="en-US" sz="2400" b="1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lvl="1">
              <a:lnSpc>
                <a:spcPct val="90000"/>
              </a:lnSpc>
              <a:defRPr/>
            </a:pPr>
            <a:endParaRPr lang="en-US" altLang="en-US" sz="2400" b="1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lvl="1">
              <a:lnSpc>
                <a:spcPct val="90000"/>
              </a:lnSpc>
              <a:defRPr/>
            </a:pPr>
            <a:endParaRPr lang="en-US" altLang="en-US" sz="24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  <a:p>
            <a:pPr lvl="1">
              <a:lnSpc>
                <a:spcPct val="90000"/>
              </a:lnSpc>
              <a:defRPr/>
            </a:pPr>
            <a:endParaRPr lang="en-US" altLang="en-US" sz="2400" b="1" dirty="0"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Title 1"/>
          <p:cNvSpPr>
            <a:spLocks noGrp="1"/>
          </p:cNvSpPr>
          <p:nvPr>
            <p:ph type="title"/>
          </p:nvPr>
        </p:nvSpPr>
        <p:spPr>
          <a:xfrm>
            <a:off x="342900" y="152400"/>
            <a:ext cx="9258300" cy="1143000"/>
          </a:xfrm>
        </p:spPr>
        <p:txBody>
          <a:bodyPr/>
          <a:lstStyle/>
          <a:p>
            <a:pPr eaLnBrk="1" hangingPunct="1"/>
            <a:r>
              <a:rPr lang="en-US" smtClean="0">
                <a:latin typeface="Arial" pitchFamily="34" charset="0"/>
                <a:cs typeface="Arial" pitchFamily="34" charset="0"/>
              </a:rPr>
              <a:t>Acknowledgments </a:t>
            </a:r>
          </a:p>
        </p:txBody>
      </p:sp>
      <p:sp>
        <p:nvSpPr>
          <p:cNvPr id="152579" name="Content Placeholder 2"/>
          <p:cNvSpPr>
            <a:spLocks noGrp="1"/>
          </p:cNvSpPr>
          <p:nvPr>
            <p:ph idx="1"/>
          </p:nvPr>
        </p:nvSpPr>
        <p:spPr>
          <a:xfrm>
            <a:off x="85725" y="1371600"/>
            <a:ext cx="10029825" cy="4389438"/>
          </a:xfrm>
        </p:spPr>
        <p:txBody>
          <a:bodyPr/>
          <a:lstStyle/>
          <a:p>
            <a:pPr eaLnBrk="1" hangingPunct="1">
              <a:buFont typeface="Wingdings 2" pitchFamily="18" charset="2"/>
              <a:buNone/>
            </a:pPr>
            <a:endParaRPr lang="en-US" smtClean="0">
              <a:latin typeface="Arial" pitchFamily="34" charset="0"/>
              <a:cs typeface="Arial" pitchFamily="34" charset="0"/>
            </a:endParaRPr>
          </a:p>
          <a:p>
            <a:pPr eaLnBrk="1" hangingPunct="1"/>
            <a:endParaRPr lang="en-US" smtClean="0">
              <a:latin typeface="Arial" pitchFamily="34" charset="0"/>
              <a:cs typeface="Arial" pitchFamily="34" charset="0"/>
            </a:endParaRPr>
          </a:p>
          <a:p>
            <a:pPr eaLnBrk="1" hangingPunct="1"/>
            <a:endParaRPr lang="en-US" smtClean="0">
              <a:latin typeface="Arial" pitchFamily="34" charset="0"/>
              <a:cs typeface="Arial" pitchFamily="34" charset="0"/>
            </a:endParaRPr>
          </a:p>
          <a:p>
            <a:pPr eaLnBrk="1" hangingPunct="1"/>
            <a:endParaRPr lang="en-US" smtClean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152580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29000" y="1447800"/>
            <a:ext cx="6686550" cy="396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5"/>
          <p:cNvSpPr txBox="1"/>
          <p:nvPr/>
        </p:nvSpPr>
        <p:spPr>
          <a:xfrm>
            <a:off x="3514725" y="1600200"/>
            <a:ext cx="1978025" cy="4000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bg1"/>
                </a:solidFill>
              </a:rPr>
              <a:t>Bioinformatics</a:t>
            </a:r>
          </a:p>
        </p:txBody>
      </p:sp>
      <p:cxnSp>
        <p:nvCxnSpPr>
          <p:cNvPr id="8" name="Straight Arrow Connector 7"/>
          <p:cNvCxnSpPr>
            <a:stCxn id="6" idx="2"/>
          </p:cNvCxnSpPr>
          <p:nvPr/>
        </p:nvCxnSpPr>
        <p:spPr>
          <a:xfrm rot="16200000" flipH="1">
            <a:off x="4352132" y="2151856"/>
            <a:ext cx="514350" cy="211137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>
            <a:stCxn id="6" idx="2"/>
          </p:cNvCxnSpPr>
          <p:nvPr/>
        </p:nvCxnSpPr>
        <p:spPr>
          <a:xfrm rot="16200000" flipH="1">
            <a:off x="4737894" y="1766094"/>
            <a:ext cx="514350" cy="982662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>
            <a:stCxn id="6" idx="2"/>
          </p:cNvCxnSpPr>
          <p:nvPr/>
        </p:nvCxnSpPr>
        <p:spPr>
          <a:xfrm rot="16200000" flipH="1">
            <a:off x="5176044" y="1327944"/>
            <a:ext cx="666750" cy="2011362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3514725" y="4976813"/>
            <a:ext cx="5470525" cy="4000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bg1"/>
                </a:solidFill>
              </a:rPr>
              <a:t>Animal Studies and Mitochondria Research</a:t>
            </a:r>
          </a:p>
        </p:txBody>
      </p:sp>
      <p:cxnSp>
        <p:nvCxnSpPr>
          <p:cNvPr id="16" name="Straight Arrow Connector 15"/>
          <p:cNvCxnSpPr/>
          <p:nvPr/>
        </p:nvCxnSpPr>
        <p:spPr>
          <a:xfrm rot="5400000" flipH="1" flipV="1">
            <a:off x="4348163" y="3986212"/>
            <a:ext cx="1676400" cy="25717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rot="5400000" flipH="1" flipV="1">
            <a:off x="4776788" y="4243387"/>
            <a:ext cx="990600" cy="42862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flipV="1">
            <a:off x="5057775" y="3276600"/>
            <a:ext cx="2057400" cy="16764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/>
          <p:cNvCxnSpPr>
            <a:stCxn id="6" idx="2"/>
          </p:cNvCxnSpPr>
          <p:nvPr/>
        </p:nvCxnSpPr>
        <p:spPr>
          <a:xfrm rot="16200000" flipH="1">
            <a:off x="6033294" y="470694"/>
            <a:ext cx="666750" cy="3725862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/>
          <p:cNvCxnSpPr/>
          <p:nvPr/>
        </p:nvCxnSpPr>
        <p:spPr>
          <a:xfrm flipV="1">
            <a:off x="5057775" y="3276600"/>
            <a:ext cx="2657475" cy="16764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7326313" y="1600200"/>
            <a:ext cx="2101850" cy="4000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dirty="0">
                <a:solidFill>
                  <a:schemeClr val="bg1"/>
                </a:solidFill>
              </a:rPr>
              <a:t>Analytical</a:t>
            </a:r>
            <a:r>
              <a:rPr lang="en-US" dirty="0"/>
              <a:t> </a:t>
            </a:r>
            <a:r>
              <a:rPr lang="en-US" dirty="0">
                <a:solidFill>
                  <a:schemeClr val="bg1"/>
                </a:solidFill>
              </a:rPr>
              <a:t>Work</a:t>
            </a:r>
          </a:p>
        </p:txBody>
      </p:sp>
      <p:cxnSp>
        <p:nvCxnSpPr>
          <p:cNvPr id="30" name="Straight Arrow Connector 29"/>
          <p:cNvCxnSpPr/>
          <p:nvPr/>
        </p:nvCxnSpPr>
        <p:spPr>
          <a:xfrm rot="10800000" flipV="1">
            <a:off x="6429375" y="1981200"/>
            <a:ext cx="1885950" cy="990600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 rot="5400000">
            <a:off x="6777038" y="1890712"/>
            <a:ext cx="1447800" cy="1628775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6000750" y="2743200"/>
            <a:ext cx="1212850" cy="620713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endCxn id="6" idx="2"/>
          </p:cNvCxnSpPr>
          <p:nvPr/>
        </p:nvCxnSpPr>
        <p:spPr>
          <a:xfrm rot="10800000">
            <a:off x="4503738" y="2000250"/>
            <a:ext cx="1068387" cy="43815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/>
          <p:cNvCxnSpPr/>
          <p:nvPr/>
        </p:nvCxnSpPr>
        <p:spPr>
          <a:xfrm rot="16200000" flipH="1">
            <a:off x="7875588" y="2419350"/>
            <a:ext cx="1306512" cy="407988"/>
          </a:xfrm>
          <a:prstGeom prst="straightConnector1">
            <a:avLst/>
          </a:prstGeom>
          <a:ln w="1905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4" grpId="1" animBg="1"/>
      <p:bldP spid="28" grpId="0" animBg="1"/>
      <p:bldP spid="28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771525" y="609600"/>
            <a:ext cx="9134475" cy="1143000"/>
          </a:xfrm>
        </p:spPr>
        <p:txBody>
          <a:bodyPr/>
          <a:lstStyle/>
          <a:p>
            <a:pPr>
              <a:defRPr/>
            </a:pPr>
            <a:r>
              <a:rPr lang="en-US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High Throughput</a:t>
            </a:r>
            <a:br>
              <a:rPr lang="en-US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</a:br>
            <a:r>
              <a:rPr lang="en-US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and/or Data Density Studies</a:t>
            </a:r>
          </a:p>
        </p:txBody>
      </p:sp>
      <p:sp>
        <p:nvSpPr>
          <p:cNvPr id="7567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801813" y="2486025"/>
            <a:ext cx="6657975" cy="4114800"/>
          </a:xfrm>
        </p:spPr>
        <p:txBody>
          <a:bodyPr/>
          <a:lstStyle/>
          <a:p>
            <a:pPr>
              <a:defRPr/>
            </a:pPr>
            <a:r>
              <a:rPr lang="en-US" sz="36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Genomics/SNPs</a:t>
            </a:r>
          </a:p>
          <a:p>
            <a:pPr>
              <a:defRPr/>
            </a:pPr>
            <a:r>
              <a:rPr lang="en-US" sz="36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mRNA expression arrays</a:t>
            </a:r>
          </a:p>
          <a:p>
            <a:pPr>
              <a:defRPr/>
            </a:pPr>
            <a:r>
              <a:rPr lang="en-US" sz="36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Proteomics</a:t>
            </a:r>
          </a:p>
          <a:p>
            <a:pPr>
              <a:defRPr/>
            </a:pPr>
            <a:r>
              <a:rPr lang="en-US" sz="3600" b="1" smtClean="0"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</a:rPr>
              <a:t>Small metabolites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8">
      <a:dk1>
        <a:srgbClr val="808080"/>
      </a:dk1>
      <a:lt1>
        <a:srgbClr val="F8F8F8"/>
      </a:lt1>
      <a:dk2>
        <a:srgbClr val="000099"/>
      </a:dk2>
      <a:lt2>
        <a:srgbClr val="FFFF00"/>
      </a:lt2>
      <a:accent1>
        <a:srgbClr val="CCFF66"/>
      </a:accent1>
      <a:accent2>
        <a:srgbClr val="FF9966"/>
      </a:accent2>
      <a:accent3>
        <a:srgbClr val="AAAACA"/>
      </a:accent3>
      <a:accent4>
        <a:srgbClr val="D4D4D4"/>
      </a:accent4>
      <a:accent5>
        <a:srgbClr val="E2FFB8"/>
      </a:accent5>
      <a:accent6>
        <a:srgbClr val="E78A5C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808080"/>
        </a:dk1>
        <a:lt1>
          <a:srgbClr val="F8F8F8"/>
        </a:lt1>
        <a:dk2>
          <a:srgbClr val="000099"/>
        </a:dk2>
        <a:lt2>
          <a:srgbClr val="FFFF00"/>
        </a:lt2>
        <a:accent1>
          <a:srgbClr val="CCFF66"/>
        </a:accent1>
        <a:accent2>
          <a:srgbClr val="FF9966"/>
        </a:accent2>
        <a:accent3>
          <a:srgbClr val="AAAACA"/>
        </a:accent3>
        <a:accent4>
          <a:srgbClr val="D4D4D4"/>
        </a:accent4>
        <a:accent5>
          <a:srgbClr val="E2FFB8"/>
        </a:accent5>
        <a:accent6>
          <a:srgbClr val="E78A5C"/>
        </a:accent6>
        <a:hlink>
          <a:srgbClr val="CCCCFF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Default Design 8">
    <a:dk1>
      <a:srgbClr val="808080"/>
    </a:dk1>
    <a:lt1>
      <a:srgbClr val="F8F8F8"/>
    </a:lt1>
    <a:dk2>
      <a:srgbClr val="000099"/>
    </a:dk2>
    <a:lt2>
      <a:srgbClr val="FFFF00"/>
    </a:lt2>
    <a:accent1>
      <a:srgbClr val="CCFF66"/>
    </a:accent1>
    <a:accent2>
      <a:srgbClr val="FF9966"/>
    </a:accent2>
    <a:accent3>
      <a:srgbClr val="AAAACA"/>
    </a:accent3>
    <a:accent4>
      <a:srgbClr val="D4D4D4"/>
    </a:accent4>
    <a:accent5>
      <a:srgbClr val="E2FFB8"/>
    </a:accent5>
    <a:accent6>
      <a:srgbClr val="E78A5C"/>
    </a:accent6>
    <a:hlink>
      <a:srgbClr val="CCCCFF"/>
    </a:hlink>
    <a:folHlink>
      <a:srgbClr val="B2B2B2"/>
    </a:folHlink>
  </a:clrScheme>
  <a:fontScheme name="Default Design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Default Design 8">
    <a:dk1>
      <a:srgbClr val="808080"/>
    </a:dk1>
    <a:lt1>
      <a:srgbClr val="F8F8F8"/>
    </a:lt1>
    <a:dk2>
      <a:srgbClr val="000099"/>
    </a:dk2>
    <a:lt2>
      <a:srgbClr val="FFFF00"/>
    </a:lt2>
    <a:accent1>
      <a:srgbClr val="CCFF66"/>
    </a:accent1>
    <a:accent2>
      <a:srgbClr val="FF9966"/>
    </a:accent2>
    <a:accent3>
      <a:srgbClr val="AAAACA"/>
    </a:accent3>
    <a:accent4>
      <a:srgbClr val="D4D4D4"/>
    </a:accent4>
    <a:accent5>
      <a:srgbClr val="E2FFB8"/>
    </a:accent5>
    <a:accent6>
      <a:srgbClr val="E78A5C"/>
    </a:accent6>
    <a:hlink>
      <a:srgbClr val="CCCCFF"/>
    </a:hlink>
    <a:folHlink>
      <a:srgbClr val="B2B2B2"/>
    </a:folHlink>
  </a:clrScheme>
  <a:fontScheme name="Default Design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Default Design 8">
    <a:dk1>
      <a:srgbClr val="808080"/>
    </a:dk1>
    <a:lt1>
      <a:srgbClr val="F8F8F8"/>
    </a:lt1>
    <a:dk2>
      <a:srgbClr val="000099"/>
    </a:dk2>
    <a:lt2>
      <a:srgbClr val="FFFF00"/>
    </a:lt2>
    <a:accent1>
      <a:srgbClr val="CCFF66"/>
    </a:accent1>
    <a:accent2>
      <a:srgbClr val="FF9966"/>
    </a:accent2>
    <a:accent3>
      <a:srgbClr val="AAAACA"/>
    </a:accent3>
    <a:accent4>
      <a:srgbClr val="D4D4D4"/>
    </a:accent4>
    <a:accent5>
      <a:srgbClr val="E2FFB8"/>
    </a:accent5>
    <a:accent6>
      <a:srgbClr val="E78A5C"/>
    </a:accent6>
    <a:hlink>
      <a:srgbClr val="CCCCFF"/>
    </a:hlink>
    <a:folHlink>
      <a:srgbClr val="B2B2B2"/>
    </a:folHlink>
  </a:clrScheme>
  <a:fontScheme name="Default Design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Default Design 8">
    <a:dk1>
      <a:srgbClr val="808080"/>
    </a:dk1>
    <a:lt1>
      <a:srgbClr val="F8F8F8"/>
    </a:lt1>
    <a:dk2>
      <a:srgbClr val="000099"/>
    </a:dk2>
    <a:lt2>
      <a:srgbClr val="FFFF00"/>
    </a:lt2>
    <a:accent1>
      <a:srgbClr val="CCFF66"/>
    </a:accent1>
    <a:accent2>
      <a:srgbClr val="FF9966"/>
    </a:accent2>
    <a:accent3>
      <a:srgbClr val="AAAACA"/>
    </a:accent3>
    <a:accent4>
      <a:srgbClr val="D4D4D4"/>
    </a:accent4>
    <a:accent5>
      <a:srgbClr val="E2FFB8"/>
    </a:accent5>
    <a:accent6>
      <a:srgbClr val="E78A5C"/>
    </a:accent6>
    <a:hlink>
      <a:srgbClr val="CCCCFF"/>
    </a:hlink>
    <a:folHlink>
      <a:srgbClr val="B2B2B2"/>
    </a:folHlink>
  </a:clrScheme>
  <a:fontScheme name="Default Design">
    <a:majorFont>
      <a:latin typeface="Times New Roman"/>
      <a:ea typeface=""/>
      <a:cs typeface=""/>
    </a:majorFont>
    <a:minorFont>
      <a:latin typeface="Times New Roman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Opulent</Template>
  <TotalTime>13893</TotalTime>
  <Words>2107</Words>
  <Application>Microsoft Office PowerPoint</Application>
  <PresentationFormat>35mm Slides</PresentationFormat>
  <Paragraphs>837</Paragraphs>
  <Slides>86</Slides>
  <Notes>5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86</vt:i4>
      </vt:variant>
    </vt:vector>
  </HeadingPairs>
  <TitlesOfParts>
    <vt:vector size="87" baseType="lpstr">
      <vt:lpstr>Default Design</vt:lpstr>
      <vt:lpstr>PowerPoint Presentation</vt:lpstr>
      <vt:lpstr>PowerPoint Presentation</vt:lpstr>
      <vt:lpstr>Caloric Restriction (CR)</vt:lpstr>
      <vt:lpstr>PowerPoint Presentation</vt:lpstr>
      <vt:lpstr>PowerPoint Presentation</vt:lpstr>
      <vt:lpstr>DR Reduces Morbidity: Breast Cancer</vt:lpstr>
      <vt:lpstr>CR “Beneficial” Effects</vt:lpstr>
      <vt:lpstr>How do we study complex biological/clinical problems?  How do we address such questions in humans, where our ability to manipulate and analyze the system is limited?</vt:lpstr>
      <vt:lpstr>High Throughput and/or Data Density Studies</vt:lpstr>
      <vt:lpstr>Metabolomics:   The –omics face of biochemistry</vt:lpstr>
      <vt:lpstr>PowerPoint Presentation</vt:lpstr>
      <vt:lpstr>PowerPoint Presentation</vt:lpstr>
      <vt:lpstr>PowerPoint Presentation</vt:lpstr>
      <vt:lpstr>What we measure -- biochemically</vt:lpstr>
      <vt:lpstr>What we measure -- conceptually</vt:lpstr>
      <vt:lpstr>Metabolomics – Some Advantages</vt:lpstr>
      <vt:lpstr>Metabolomics – Some Disadvantages</vt:lpstr>
      <vt:lpstr>PowerPoint Presentation</vt:lpstr>
      <vt:lpstr>Biology</vt:lpstr>
      <vt:lpstr>PowerPoint Presentation</vt:lpstr>
      <vt:lpstr>PowerPoint Presentation</vt:lpstr>
      <vt:lpstr>PowerPoint Presentation</vt:lpstr>
      <vt:lpstr>Caloric intake as a case study</vt:lpstr>
      <vt:lpstr>High points only Ignoring details, other studies, etc</vt:lpstr>
      <vt:lpstr>PowerPoint Presentation</vt:lpstr>
      <vt:lpstr>Hypothesis:</vt:lpstr>
      <vt:lpstr>Predictions</vt:lpstr>
      <vt:lpstr>Goals</vt:lpstr>
      <vt:lpstr>PowerPoint Presentation</vt:lpstr>
      <vt:lpstr>PowerPoint Presentation</vt:lpstr>
      <vt:lpstr>PowerPoint Presentation</vt:lpstr>
      <vt:lpstr>Primary Data Analysis </vt:lpstr>
      <vt:lpstr>Does Serotype Encode Sufficient Information to Identify Diet Group?</vt:lpstr>
      <vt:lpstr>Data Exploration and Classification Analysis</vt:lpstr>
      <vt:lpstr>PowerPoint Presentation</vt:lpstr>
      <vt:lpstr>PowerPoint Presentation</vt:lpstr>
      <vt:lpstr>PowerPoint Presentation</vt:lpstr>
      <vt:lpstr>“Expert Systems/Supervised Analysis”</vt:lpstr>
      <vt:lpstr>In our DR sera metabolomics data  – components greatly outperform distance-based algorithms</vt:lpstr>
      <vt:lpstr>In OUR DR SERA METABOLOMICS data  – components greatly outperform distance-based algorithms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Experimental Design</vt:lpstr>
      <vt:lpstr>PowerPoint Presentation</vt:lpstr>
      <vt:lpstr>Human Studies:   Profile = …</vt:lpstr>
      <vt:lpstr>Human Studies:   Profile = …</vt:lpstr>
      <vt:lpstr>Human Studies:   Profile = …</vt:lpstr>
      <vt:lpstr>Human Studies:   Profile = …</vt:lpstr>
      <vt:lpstr>Human Studies:   Profile = …</vt:lpstr>
      <vt:lpstr>PowerPoint Presentation</vt:lpstr>
      <vt:lpstr>Human Studies:   Profile = …</vt:lpstr>
      <vt:lpstr>Human Studies:   Profile = …</vt:lpstr>
      <vt:lpstr>Human Studies:   FFQ vs score (individuals)</vt:lpstr>
      <vt:lpstr>Extreme FFQ Quintiles I</vt:lpstr>
      <vt:lpstr>Extreme FFQ Quintiles II</vt:lpstr>
      <vt:lpstr>Extreme FFQ Quintiles II</vt:lpstr>
      <vt:lpstr>Human Studies:   Profile = …</vt:lpstr>
      <vt:lpstr>Human Studies:   Profile = …</vt:lpstr>
      <vt:lpstr>Testing Physiology</vt:lpstr>
      <vt:lpstr>Case-Controls - Design</vt:lpstr>
      <vt:lpstr>Case-Controls - Data</vt:lpstr>
      <vt:lpstr>PowerPoint Presentation</vt:lpstr>
      <vt:lpstr>Human Studies:   Profile = …</vt:lpstr>
      <vt:lpstr>Summary</vt:lpstr>
      <vt:lpstr>PowerPoint Presentation</vt:lpstr>
      <vt:lpstr>PowerPoint Presentation</vt:lpstr>
      <vt:lpstr>Long-Range Disease Risk Prediction – Algorithmic Information Fusion in a Life and Death Environment </vt:lpstr>
      <vt:lpstr>Long-Range Disease Risk Prediction – Algorithmic Information Fusion in a Life and Death Environment </vt:lpstr>
      <vt:lpstr>Long-Range Disease Risk Prediction – Algorithmic Information Fusion in a Life and Death Environment </vt:lpstr>
      <vt:lpstr>Long-Range Disease Risk Prediction – Algorithmic Information Fusion in a Life and Death Environment </vt:lpstr>
      <vt:lpstr>Long-Range Disease Risk Prediction – Algorithmic Information Fusion in a Life and Death Environment </vt:lpstr>
      <vt:lpstr>Long-Range Disease Risk Prediction – Algorithmic Information Fusion in a Life and Death Environment </vt:lpstr>
      <vt:lpstr>PowerPoint Presentation</vt:lpstr>
      <vt:lpstr>PowerPoint Presentation</vt:lpstr>
      <vt:lpstr>PowerPoint Presentation</vt:lpstr>
      <vt:lpstr>PowerPoint Presentation</vt:lpstr>
      <vt:lpstr>Acknowledgements</vt:lpstr>
      <vt:lpstr>Acknowledgments </vt:lpstr>
    </vt:vector>
  </TitlesOfParts>
  <Company>Burke Rehabilitation Hospital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Bruce Kristal</dc:creator>
  <cp:lastModifiedBy>Linda Casals</cp:lastModifiedBy>
  <cp:revision>308</cp:revision>
  <cp:lastPrinted>2001-04-05T22:08:28Z</cp:lastPrinted>
  <dcterms:created xsi:type="dcterms:W3CDTF">2000-08-01T01:51:34Z</dcterms:created>
  <dcterms:modified xsi:type="dcterms:W3CDTF">2012-11-14T14:56:34Z</dcterms:modified>
</cp:coreProperties>
</file>